
<file path=[Content_Types].xml><?xml version="1.0" encoding="utf-8"?>
<Types xmlns="http://schemas.openxmlformats.org/package/2006/content-types">
  <Default Extension="png" ContentType="image/png"/>
  <Default Extension="bin" ContentType="application/vnd.openxmlformats-officedocument.oleObject"/>
  <Default Extension="emf" ContentType="image/x-emf"/>
  <Default Extension="jpeg" ContentType="image/jpeg"/>
  <Default Extension="rels" ContentType="application/vnd.openxmlformats-package.relationships+xml"/>
  <Default Extension="xml" ContentType="application/xml"/>
  <Default Extension="fntdata" ContentType="application/x-fontdata"/>
  <Default Extension="xlsx" ContentType="application/vnd.openxmlformats-officedocument.spreadsheetml.sheet"/>
  <Default Extension="jpg" ContentType="image/jpe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theme/theme2.xml" ContentType="application/vnd.openxmlformats-officedocument.theme+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theme/theme3.xml" ContentType="application/vnd.openxmlformats-officedocument.theme+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theme/theme4.xml" ContentType="application/vnd.openxmlformats-officedocument.theme+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theme/theme5.xml" ContentType="application/vnd.openxmlformats-officedocument.theme+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theme/theme6.xml" ContentType="application/vnd.openxmlformats-officedocument.theme+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theme/theme7.xml" ContentType="application/vnd.openxmlformats-officedocument.theme+xml"/>
  <Override PartName="/ppt/theme/theme8.xml" ContentType="application/vnd.openxmlformats-officedocument.theme+xml"/>
  <Override PartName="/ppt/theme/theme9.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charts/chart1.xml" ContentType="application/vnd.openxmlformats-officedocument.drawingml.chart+xml"/>
  <Override PartName="/ppt/notesSlides/notesSlide4.xml" ContentType="application/vnd.openxmlformats-officedocument.presentationml.notesSlide+xml"/>
  <Override PartName="/ppt/charts/chart2.xml" ContentType="application/vnd.openxmlformats-officedocument.drawingml.chart+xml"/>
  <Override PartName="/ppt/charts/chart3.xml" ContentType="application/vnd.openxmlformats-officedocument.drawingml.chart+xml"/>
  <Override PartName="/ppt/theme/themeOverride1.xml" ContentType="application/vnd.openxmlformats-officedocument.themeOverride+xml"/>
  <Override PartName="/ppt/drawings/drawing1.xml" ContentType="application/vnd.openxmlformats-officedocument.drawingml.chartshapes+xml"/>
  <Override PartName="/ppt/notesSlides/notesSlide5.xml" ContentType="application/vnd.openxmlformats-officedocument.presentationml.notesSlide+xml"/>
  <Override PartName="/ppt/charts/chart4.xml" ContentType="application/vnd.openxmlformats-officedocument.drawingml.chart+xml"/>
  <Override PartName="/ppt/notesSlides/notesSlide6.xml" ContentType="application/vnd.openxmlformats-officedocument.presentationml.notesSlide+xml"/>
  <Override PartName="/ppt/charts/chart5.xml" ContentType="application/vnd.openxmlformats-officedocument.drawingml.chart+xml"/>
  <Override PartName="/ppt/theme/themeOverride2.xml" ContentType="application/vnd.openxmlformats-officedocument.themeOverride+xml"/>
  <Override PartName="/ppt/charts/chart6.xml" ContentType="application/vnd.openxmlformats-officedocument.drawingml.chart+xml"/>
  <Override PartName="/ppt/theme/themeOverride3.xml" ContentType="application/vnd.openxmlformats-officedocument.themeOverride+xml"/>
  <Override PartName="/ppt/charts/chart7.xml" ContentType="application/vnd.openxmlformats-officedocument.drawingml.chart+xml"/>
  <Override PartName="/ppt/theme/themeOverride4.xml" ContentType="application/vnd.openxmlformats-officedocument.themeOverride+xml"/>
  <Override PartName="/ppt/notesSlides/notesSlide7.xml" ContentType="application/vnd.openxmlformats-officedocument.presentationml.notesSlide+xml"/>
  <Override PartName="/ppt/charts/chart8.xml" ContentType="application/vnd.openxmlformats-officedocument.drawingml.chart+xml"/>
  <Override PartName="/ppt/theme/themeOverride5.xml" ContentType="application/vnd.openxmlformats-officedocument.themeOverr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charts/chart9.xml" ContentType="application/vnd.openxmlformats-officedocument.drawingml.chart+xml"/>
  <Override PartName="/ppt/theme/themeOverride6.xml" ContentType="application/vnd.openxmlformats-officedocument.themeOverride+xml"/>
  <Override PartName="/ppt/drawings/drawing2.xml" ContentType="application/vnd.openxmlformats-officedocument.drawingml.chartshapes+xml"/>
  <Override PartName="/ppt/notesSlides/notesSlide10.xml" ContentType="application/vnd.openxmlformats-officedocument.presentationml.notesSlide+xml"/>
  <Override PartName="/ppt/charts/chart10.xml" ContentType="application/vnd.openxmlformats-officedocument.drawingml.chart+xml"/>
  <Override PartName="/ppt/theme/themeOverride7.xml" ContentType="application/vnd.openxmlformats-officedocument.themeOverride+xml"/>
  <Override PartName="/ppt/notesSlides/notesSlide11.xml" ContentType="application/vnd.openxmlformats-officedocument.presentationml.notesSlide+xml"/>
  <Override PartName="/ppt/charts/chart11.xml" ContentType="application/vnd.openxmlformats-officedocument.drawingml.chart+xml"/>
  <Override PartName="/ppt/theme/themeOverride8.xml" ContentType="application/vnd.openxmlformats-officedocument.themeOverride+xml"/>
  <Override PartName="/ppt/notesSlides/notesSlide12.xml" ContentType="application/vnd.openxmlformats-officedocument.presentationml.notesSlide+xml"/>
  <Override PartName="/ppt/charts/chart12.xml" ContentType="application/vnd.openxmlformats-officedocument.drawingml.chart+xml"/>
  <Override PartName="/ppt/notesSlides/notesSlide13.xml" ContentType="application/vnd.openxmlformats-officedocument.presentationml.notesSlide+xml"/>
  <Override PartName="/ppt/revisionInfo.xml" ContentType="application/vnd.ms-powerpoint.revisioninfo+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embedTrueTypeFonts="1">
  <p:sldMasterIdLst>
    <p:sldMasterId id="2147483996" r:id="rId1"/>
    <p:sldMasterId id="2147484166" r:id="rId2"/>
    <p:sldMasterId id="2147484200" r:id="rId3"/>
    <p:sldMasterId id="2147484215" r:id="rId4"/>
    <p:sldMasterId id="2147484250" r:id="rId5"/>
    <p:sldMasterId id="2147484290" r:id="rId6"/>
    <p:sldMasterId id="2147484380" r:id="rId7"/>
  </p:sldMasterIdLst>
  <p:notesMasterIdLst>
    <p:notesMasterId r:id="rId24"/>
  </p:notesMasterIdLst>
  <p:handoutMasterIdLst>
    <p:handoutMasterId r:id="rId25"/>
  </p:handoutMasterIdLst>
  <p:sldIdLst>
    <p:sldId id="581" r:id="rId8"/>
    <p:sldId id="769" r:id="rId9"/>
    <p:sldId id="713" r:id="rId10"/>
    <p:sldId id="548" r:id="rId11"/>
    <p:sldId id="767" r:id="rId12"/>
    <p:sldId id="748" r:id="rId13"/>
    <p:sldId id="763" r:id="rId14"/>
    <p:sldId id="770" r:id="rId15"/>
    <p:sldId id="559" r:id="rId16"/>
    <p:sldId id="560" r:id="rId17"/>
    <p:sldId id="701" r:id="rId18"/>
    <p:sldId id="552" r:id="rId19"/>
    <p:sldId id="554" r:id="rId20"/>
    <p:sldId id="555" r:id="rId21"/>
    <p:sldId id="766" r:id="rId22"/>
    <p:sldId id="741" r:id="rId23"/>
  </p:sldIdLst>
  <p:sldSz cx="9144000" cy="6858000" type="screen4x3"/>
  <p:notesSz cx="7010400" cy="9296400"/>
  <p:embeddedFontLst>
    <p:embeddedFont>
      <p:font typeface="Helvetica-Light" panose="020B0604020202020204"/>
      <p:regular r:id="rId26"/>
      <p:italic r:id="rId27"/>
    </p:embeddedFont>
    <p:embeddedFont>
      <p:font typeface="Helvetica" panose="020B0604020202020204" pitchFamily="34" charset="0"/>
      <p:regular r:id="rId28"/>
      <p:bold r:id="rId29"/>
      <p:italic r:id="rId30"/>
      <p:boldItalic r:id="rId31"/>
    </p:embeddedFont>
    <p:embeddedFont>
      <p:font typeface="Calibri" panose="020F0502020204030204" pitchFamily="34" charset="0"/>
      <p:regular r:id="rId32"/>
      <p:bold r:id="rId33"/>
      <p:italic r:id="rId34"/>
      <p:boldItalic r:id="rId35"/>
    </p:embeddedFont>
    <p:embeddedFont>
      <p:font typeface="ＭＳ Ｐゴシック" panose="020B0600070205080204" pitchFamily="34" charset="-128"/>
      <p:regular r:id="rId36"/>
    </p:embeddedFont>
  </p:embeddedFontLst>
  <p:defaultTextStyle>
    <a:defPPr>
      <a:defRPr lang="en-US"/>
    </a:defPPr>
    <a:lvl1pPr marL="0" algn="l" defTabSz="1218540" rtl="0" eaLnBrk="1" latinLnBrk="0" hangingPunct="1">
      <a:defRPr sz="2400" kern="1200">
        <a:solidFill>
          <a:schemeClr val="tx1"/>
        </a:solidFill>
        <a:latin typeface="+mn-lt"/>
        <a:ea typeface="+mn-ea"/>
        <a:cs typeface="+mn-cs"/>
      </a:defRPr>
    </a:lvl1pPr>
    <a:lvl2pPr marL="609251" algn="l" defTabSz="1218540" rtl="0" eaLnBrk="1" latinLnBrk="0" hangingPunct="1">
      <a:defRPr sz="2400" kern="1200">
        <a:solidFill>
          <a:schemeClr val="tx1"/>
        </a:solidFill>
        <a:latin typeface="+mn-lt"/>
        <a:ea typeface="+mn-ea"/>
        <a:cs typeface="+mn-cs"/>
      </a:defRPr>
    </a:lvl2pPr>
    <a:lvl3pPr marL="1218540" algn="l" defTabSz="1218540" rtl="0" eaLnBrk="1" latinLnBrk="0" hangingPunct="1">
      <a:defRPr sz="2400" kern="1200">
        <a:solidFill>
          <a:schemeClr val="tx1"/>
        </a:solidFill>
        <a:latin typeface="+mn-lt"/>
        <a:ea typeface="+mn-ea"/>
        <a:cs typeface="+mn-cs"/>
      </a:defRPr>
    </a:lvl3pPr>
    <a:lvl4pPr marL="1827802" algn="l" defTabSz="1218540" rtl="0" eaLnBrk="1" latinLnBrk="0" hangingPunct="1">
      <a:defRPr sz="2400" kern="1200">
        <a:solidFill>
          <a:schemeClr val="tx1"/>
        </a:solidFill>
        <a:latin typeface="+mn-lt"/>
        <a:ea typeface="+mn-ea"/>
        <a:cs typeface="+mn-cs"/>
      </a:defRPr>
    </a:lvl4pPr>
    <a:lvl5pPr marL="2437078" algn="l" defTabSz="1218540" rtl="0" eaLnBrk="1" latinLnBrk="0" hangingPunct="1">
      <a:defRPr sz="2400" kern="1200">
        <a:solidFill>
          <a:schemeClr val="tx1"/>
        </a:solidFill>
        <a:latin typeface="+mn-lt"/>
        <a:ea typeface="+mn-ea"/>
        <a:cs typeface="+mn-cs"/>
      </a:defRPr>
    </a:lvl5pPr>
    <a:lvl6pPr marL="3046328" algn="l" defTabSz="1218540" rtl="0" eaLnBrk="1" latinLnBrk="0" hangingPunct="1">
      <a:defRPr sz="2400" kern="1200">
        <a:solidFill>
          <a:schemeClr val="tx1"/>
        </a:solidFill>
        <a:latin typeface="+mn-lt"/>
        <a:ea typeface="+mn-ea"/>
        <a:cs typeface="+mn-cs"/>
      </a:defRPr>
    </a:lvl6pPr>
    <a:lvl7pPr marL="3655579" algn="l" defTabSz="1218540" rtl="0" eaLnBrk="1" latinLnBrk="0" hangingPunct="1">
      <a:defRPr sz="2400" kern="1200">
        <a:solidFill>
          <a:schemeClr val="tx1"/>
        </a:solidFill>
        <a:latin typeface="+mn-lt"/>
        <a:ea typeface="+mn-ea"/>
        <a:cs typeface="+mn-cs"/>
      </a:defRPr>
    </a:lvl7pPr>
    <a:lvl8pPr marL="4264853" algn="l" defTabSz="1218540" rtl="0" eaLnBrk="1" latinLnBrk="0" hangingPunct="1">
      <a:defRPr sz="2400" kern="1200">
        <a:solidFill>
          <a:schemeClr val="tx1"/>
        </a:solidFill>
        <a:latin typeface="+mn-lt"/>
        <a:ea typeface="+mn-ea"/>
        <a:cs typeface="+mn-cs"/>
      </a:defRPr>
    </a:lvl8pPr>
    <a:lvl9pPr marL="4874117" algn="l" defTabSz="1218540" rtl="0" eaLnBrk="1" latinLnBrk="0" hangingPunct="1">
      <a:defRPr sz="2400" kern="1200">
        <a:solidFill>
          <a:schemeClr val="tx1"/>
        </a:solidFill>
        <a:latin typeface="+mn-lt"/>
        <a:ea typeface="+mn-ea"/>
        <a:cs typeface="+mn-cs"/>
      </a:defRPr>
    </a:lvl9pPr>
  </p:defaultTextStyle>
  <p:extLst>
    <p:ext uri="{521415D9-36F7-43E2-AB2F-B90AF26B5E84}">
      <p14:sectionLst xmlns:p14="http://schemas.microsoft.com/office/powerpoint/2010/main">
        <p14:section name="Default Section" id="{C3BA76EF-0345-4F45-8D61-5C11DC47389C}">
          <p14:sldIdLst>
            <p14:sldId id="581"/>
            <p14:sldId id="769"/>
            <p14:sldId id="713"/>
            <p14:sldId id="548"/>
            <p14:sldId id="767"/>
            <p14:sldId id="748"/>
            <p14:sldId id="763"/>
            <p14:sldId id="770"/>
            <p14:sldId id="559"/>
            <p14:sldId id="560"/>
            <p14:sldId id="701"/>
            <p14:sldId id="552"/>
            <p14:sldId id="554"/>
            <p14:sldId id="555"/>
            <p14:sldId id="766"/>
            <p14:sldId id="741"/>
          </p14:sldIdLst>
        </p14:section>
        <p14:section name="Extras" id="{F1D42321-89A7-4B42-816B-113564A685B8}">
          <p14:sldIdLst/>
        </p14:section>
      </p14:sectionLst>
    </p:ext>
    <p:ext uri="{EFAFB233-063F-42B5-8137-9DF3F51BA10A}">
      <p15:sldGuideLst xmlns:p15="http://schemas.microsoft.com/office/powerpoint/2012/main">
        <p15:guide id="1" orient="horz" pos="2160" userDrawn="1">
          <p15:clr>
            <a:srgbClr val="A4A3A4"/>
          </p15:clr>
        </p15:guide>
        <p15:guide id="2" pos="2880" userDrawn="1">
          <p15:clr>
            <a:srgbClr val="A4A3A4"/>
          </p15:clr>
        </p15:guide>
      </p15:sldGuideLst>
    </p:ext>
    <p:ext uri="{2D200454-40CA-4A62-9FC3-DE9A4176ACB9}">
      <p15:notesGuideLst xmlns:p15="http://schemas.microsoft.com/office/powerpoint/2012/main">
        <p15:guide id="1" orient="horz" pos="2908" userDrawn="1">
          <p15:clr>
            <a:srgbClr val="A4A3A4"/>
          </p15:clr>
        </p15:guide>
        <p15:guide id="2" pos="2257" userDrawn="1">
          <p15:clr>
            <a:srgbClr val="A4A3A4"/>
          </p15:clr>
        </p15:guide>
        <p15:guide id="3" orient="horz" pos="2927" userDrawn="1">
          <p15:clr>
            <a:srgbClr val="A4A3A4"/>
          </p15:clr>
        </p15:guide>
        <p15:guide id="4" pos="2208" userDrawn="1">
          <p15:clr>
            <a:srgbClr val="A4A3A4"/>
          </p15:clr>
        </p15:guide>
      </p15:notes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0"/>
      </p:ext>
    </p:extLst>
  </p:showPr>
  <p:clrMru>
    <a:srgbClr val="A17BC7"/>
    <a:srgbClr val="5A367E"/>
    <a:srgbClr val="525252"/>
    <a:srgbClr val="005596"/>
    <a:srgbClr val="F9AA63"/>
    <a:srgbClr val="052D49"/>
    <a:srgbClr val="E7E6E6"/>
    <a:srgbClr val="7B4AAC"/>
    <a:srgbClr val="C5AEDC"/>
    <a:srgbClr val="CFADFD"/>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1980" autoAdjust="0"/>
    <p:restoredTop sz="86834" autoAdjust="0"/>
  </p:normalViewPr>
  <p:slideViewPr>
    <p:cSldViewPr snapToGrid="0">
      <p:cViewPr varScale="1">
        <p:scale>
          <a:sx n="97" d="100"/>
          <a:sy n="97" d="100"/>
        </p:scale>
        <p:origin x="522" y="90"/>
      </p:cViewPr>
      <p:guideLst>
        <p:guide orient="horz" pos="2160"/>
        <p:guide pos="2880"/>
      </p:guideLst>
    </p:cSldViewPr>
  </p:slideViewPr>
  <p:outlineViewPr>
    <p:cViewPr>
      <p:scale>
        <a:sx n="33" d="100"/>
        <a:sy n="33" d="100"/>
      </p:scale>
      <p:origin x="0" y="0"/>
    </p:cViewPr>
  </p:outlineViewPr>
  <p:notesTextViewPr>
    <p:cViewPr>
      <p:scale>
        <a:sx n="3" d="2"/>
        <a:sy n="3" d="2"/>
      </p:scale>
      <p:origin x="0" y="0"/>
    </p:cViewPr>
  </p:notesTextViewPr>
  <p:sorterViewPr>
    <p:cViewPr varScale="1">
      <p:scale>
        <a:sx n="1" d="1"/>
        <a:sy n="1" d="1"/>
      </p:scale>
      <p:origin x="0" y="408"/>
    </p:cViewPr>
  </p:sorterViewPr>
  <p:notesViewPr>
    <p:cSldViewPr snapToGrid="0">
      <p:cViewPr varScale="1">
        <p:scale>
          <a:sx n="87" d="100"/>
          <a:sy n="87" d="100"/>
        </p:scale>
        <p:origin x="-1109" y="-86"/>
      </p:cViewPr>
      <p:guideLst>
        <p:guide orient="horz" pos="2908"/>
        <p:guide pos="2257"/>
        <p:guide orient="horz" pos="2927"/>
        <p:guide pos="2208"/>
      </p:guideLst>
    </p:cSldViewPr>
  </p:notesViewPr>
  <p:gridSpacing cx="76200" cy="76200"/>
</p:viewPr>
</file>

<file path=ppt/_rels/presentation.xml.rels><?xml version="1.0" encoding="UTF-8" standalone="yes"?>
<Relationships xmlns="http://schemas.openxmlformats.org/package/2006/relationships"><Relationship Id="rId13" Type="http://schemas.openxmlformats.org/officeDocument/2006/relationships/slide" Target="slides/slide6.xml"/><Relationship Id="rId18" Type="http://schemas.openxmlformats.org/officeDocument/2006/relationships/slide" Target="slides/slide11.xml"/><Relationship Id="rId26" Type="http://schemas.openxmlformats.org/officeDocument/2006/relationships/font" Target="fonts/font1.fntdata"/><Relationship Id="rId39" Type="http://schemas.openxmlformats.org/officeDocument/2006/relationships/theme" Target="theme/theme1.xml"/><Relationship Id="rId21" Type="http://schemas.openxmlformats.org/officeDocument/2006/relationships/slide" Target="slides/slide14.xml"/><Relationship Id="rId34" Type="http://schemas.openxmlformats.org/officeDocument/2006/relationships/font" Target="fonts/font9.fntdata"/><Relationship Id="rId7" Type="http://schemas.openxmlformats.org/officeDocument/2006/relationships/slideMaster" Target="slideMasters/slideMaster7.xml"/><Relationship Id="rId2" Type="http://schemas.openxmlformats.org/officeDocument/2006/relationships/slideMaster" Target="slideMasters/slideMaster2.xml"/><Relationship Id="rId16" Type="http://schemas.openxmlformats.org/officeDocument/2006/relationships/slide" Target="slides/slide9.xml"/><Relationship Id="rId20" Type="http://schemas.openxmlformats.org/officeDocument/2006/relationships/slide" Target="slides/slide13.xml"/><Relationship Id="rId29" Type="http://schemas.openxmlformats.org/officeDocument/2006/relationships/font" Target="fonts/font4.fntdata"/><Relationship Id="rId41" Type="http://schemas.microsoft.com/office/2015/10/relationships/revisionInfo" Target="revisionInfo.xml"/><Relationship Id="rId1" Type="http://schemas.openxmlformats.org/officeDocument/2006/relationships/slideMaster" Target="slideMasters/slideMaster1.xml"/><Relationship Id="rId6" Type="http://schemas.openxmlformats.org/officeDocument/2006/relationships/slideMaster" Target="slideMasters/slideMaster6.xml"/><Relationship Id="rId11" Type="http://schemas.openxmlformats.org/officeDocument/2006/relationships/slide" Target="slides/slide4.xml"/><Relationship Id="rId24" Type="http://schemas.openxmlformats.org/officeDocument/2006/relationships/notesMaster" Target="notesMasters/notesMaster1.xml"/><Relationship Id="rId32" Type="http://schemas.openxmlformats.org/officeDocument/2006/relationships/font" Target="fonts/font7.fntdata"/><Relationship Id="rId37" Type="http://schemas.openxmlformats.org/officeDocument/2006/relationships/presProps" Target="presProps.xml"/><Relationship Id="rId40" Type="http://schemas.openxmlformats.org/officeDocument/2006/relationships/tableStyles" Target="tableStyles.xml"/><Relationship Id="rId5" Type="http://schemas.openxmlformats.org/officeDocument/2006/relationships/slideMaster" Target="slideMasters/slideMaster5.xml"/><Relationship Id="rId15" Type="http://schemas.openxmlformats.org/officeDocument/2006/relationships/slide" Target="slides/slide8.xml"/><Relationship Id="rId23" Type="http://schemas.openxmlformats.org/officeDocument/2006/relationships/slide" Target="slides/slide16.xml"/><Relationship Id="rId28" Type="http://schemas.openxmlformats.org/officeDocument/2006/relationships/font" Target="fonts/font3.fntdata"/><Relationship Id="rId36" Type="http://schemas.openxmlformats.org/officeDocument/2006/relationships/font" Target="fonts/font11.fntdata"/><Relationship Id="rId10" Type="http://schemas.openxmlformats.org/officeDocument/2006/relationships/slide" Target="slides/slide3.xml"/><Relationship Id="rId19" Type="http://schemas.openxmlformats.org/officeDocument/2006/relationships/slide" Target="slides/slide12.xml"/><Relationship Id="rId31" Type="http://schemas.openxmlformats.org/officeDocument/2006/relationships/font" Target="fonts/font6.fntdata"/><Relationship Id="rId4" Type="http://schemas.openxmlformats.org/officeDocument/2006/relationships/slideMaster" Target="slideMasters/slideMaster4.xml"/><Relationship Id="rId9" Type="http://schemas.openxmlformats.org/officeDocument/2006/relationships/slide" Target="slides/slide2.xml"/><Relationship Id="rId14" Type="http://schemas.openxmlformats.org/officeDocument/2006/relationships/slide" Target="slides/slide7.xml"/><Relationship Id="rId22" Type="http://schemas.openxmlformats.org/officeDocument/2006/relationships/slide" Target="slides/slide15.xml"/><Relationship Id="rId27" Type="http://schemas.openxmlformats.org/officeDocument/2006/relationships/font" Target="fonts/font2.fntdata"/><Relationship Id="rId30" Type="http://schemas.openxmlformats.org/officeDocument/2006/relationships/font" Target="fonts/font5.fntdata"/><Relationship Id="rId35" Type="http://schemas.openxmlformats.org/officeDocument/2006/relationships/font" Target="fonts/font10.fntdata"/><Relationship Id="rId8" Type="http://schemas.openxmlformats.org/officeDocument/2006/relationships/slide" Target="slides/slide1.xml"/><Relationship Id="rId3" Type="http://schemas.openxmlformats.org/officeDocument/2006/relationships/slideMaster" Target="slideMasters/slideMaster3.xml"/><Relationship Id="rId12" Type="http://schemas.openxmlformats.org/officeDocument/2006/relationships/slide" Target="slides/slide5.xml"/><Relationship Id="rId17" Type="http://schemas.openxmlformats.org/officeDocument/2006/relationships/slide" Target="slides/slide10.xml"/><Relationship Id="rId25" Type="http://schemas.openxmlformats.org/officeDocument/2006/relationships/handoutMaster" Target="handoutMasters/handoutMaster1.xml"/><Relationship Id="rId33" Type="http://schemas.openxmlformats.org/officeDocument/2006/relationships/font" Target="fonts/font8.fntdata"/><Relationship Id="rId38" Type="http://schemas.openxmlformats.org/officeDocument/2006/relationships/viewProps" Target="viewProps.xml"/></Relationships>
</file>

<file path=ppt/charts/_rels/chart1.xml.rels><?xml version="1.0" encoding="UTF-8" standalone="yes"?>
<Relationships xmlns="http://schemas.openxmlformats.org/package/2006/relationships"><Relationship Id="rId1" Type="http://schemas.openxmlformats.org/officeDocument/2006/relationships/package" Target="../embeddings/Microsoft_Excel_Worksheet.xlsx"/></Relationships>
</file>

<file path=ppt/charts/_rels/chart10.xml.rels><?xml version="1.0" encoding="UTF-8" standalone="yes"?>
<Relationships xmlns="http://schemas.openxmlformats.org/package/2006/relationships"><Relationship Id="rId2" Type="http://schemas.openxmlformats.org/officeDocument/2006/relationships/package" Target="../embeddings/Microsoft_Excel_Worksheet5.xlsx"/><Relationship Id="rId1" Type="http://schemas.openxmlformats.org/officeDocument/2006/relationships/themeOverride" Target="../theme/themeOverride7.xml"/></Relationships>
</file>

<file path=ppt/charts/_rels/chart11.xml.rels><?xml version="1.0" encoding="UTF-8" standalone="yes"?>
<Relationships xmlns="http://schemas.openxmlformats.org/package/2006/relationships"><Relationship Id="rId2" Type="http://schemas.openxmlformats.org/officeDocument/2006/relationships/package" Target="../embeddings/Microsoft_Excel_Worksheet6.xlsx"/><Relationship Id="rId1" Type="http://schemas.openxmlformats.org/officeDocument/2006/relationships/themeOverride" Target="../theme/themeOverride8.xml"/></Relationships>
</file>

<file path=ppt/charts/_rels/chart12.xml.rels><?xml version="1.0" encoding="UTF-8" standalone="yes"?>
<Relationships xmlns="http://schemas.openxmlformats.org/package/2006/relationships"><Relationship Id="rId1" Type="http://schemas.openxmlformats.org/officeDocument/2006/relationships/oleObject" Target="file:///\\Storage\iur\Projects\HAS\agegroup%20by%20ethnicity.xlsx" TargetMode="External"/></Relationships>
</file>

<file path=ppt/charts/_rels/chart2.xml.rels><?xml version="1.0" encoding="UTF-8" standalone="yes"?>
<Relationships xmlns="http://schemas.openxmlformats.org/package/2006/relationships"><Relationship Id="rId1" Type="http://schemas.openxmlformats.org/officeDocument/2006/relationships/oleObject" Target="Book1" TargetMode="External"/></Relationships>
</file>

<file path=ppt/charts/_rels/chart3.xml.rels><?xml version="1.0" encoding="UTF-8" standalone="yes"?>
<Relationships xmlns="http://schemas.openxmlformats.org/package/2006/relationships"><Relationship Id="rId3" Type="http://schemas.openxmlformats.org/officeDocument/2006/relationships/chartUserShapes" Target="../drawings/drawing1.xml"/><Relationship Id="rId2" Type="http://schemas.openxmlformats.org/officeDocument/2006/relationships/oleObject" Target="../embeddings/oleObject1.bin"/><Relationship Id="rId1" Type="http://schemas.openxmlformats.org/officeDocument/2006/relationships/themeOverride" Target="../theme/themeOverride1.xml"/></Relationships>
</file>

<file path=ppt/charts/_rels/chart4.xml.rels><?xml version="1.0" encoding="UTF-8" standalone="yes"?>
<Relationships xmlns="http://schemas.openxmlformats.org/package/2006/relationships"><Relationship Id="rId1" Type="http://schemas.openxmlformats.org/officeDocument/2006/relationships/package" Target="../embeddings/Microsoft_Excel_Worksheet1.xlsx"/></Relationships>
</file>

<file path=ppt/charts/_rels/chart5.xml.rels><?xml version="1.0" encoding="UTF-8" standalone="yes"?>
<Relationships xmlns="http://schemas.openxmlformats.org/package/2006/relationships"><Relationship Id="rId2" Type="http://schemas.openxmlformats.org/officeDocument/2006/relationships/package" Target="../embeddings/Microsoft_Excel_Worksheet2.xlsx"/><Relationship Id="rId1" Type="http://schemas.openxmlformats.org/officeDocument/2006/relationships/themeOverride" Target="../theme/themeOverride2.xml"/></Relationships>
</file>

<file path=ppt/charts/_rels/chart6.xml.rels><?xml version="1.0" encoding="UTF-8" standalone="yes"?>
<Relationships xmlns="http://schemas.openxmlformats.org/package/2006/relationships"><Relationship Id="rId2" Type="http://schemas.openxmlformats.org/officeDocument/2006/relationships/package" Target="../embeddings/Microsoft_Excel_Worksheet3.xlsx"/><Relationship Id="rId1" Type="http://schemas.openxmlformats.org/officeDocument/2006/relationships/themeOverride" Target="../theme/themeOverride3.xml"/></Relationships>
</file>

<file path=ppt/charts/_rels/chart7.xml.rels><?xml version="1.0" encoding="UTF-8" standalone="yes"?>
<Relationships xmlns="http://schemas.openxmlformats.org/package/2006/relationships"><Relationship Id="rId2" Type="http://schemas.openxmlformats.org/officeDocument/2006/relationships/package" Target="../embeddings/Microsoft_Excel_Worksheet4.xlsx"/><Relationship Id="rId1" Type="http://schemas.openxmlformats.org/officeDocument/2006/relationships/themeOverride" Target="../theme/themeOverride4.xml"/></Relationships>
</file>

<file path=ppt/charts/_rels/chart8.xml.rels><?xml version="1.0" encoding="UTF-8" standalone="yes"?>
<Relationships xmlns="http://schemas.openxmlformats.org/package/2006/relationships"><Relationship Id="rId2" Type="http://schemas.openxmlformats.org/officeDocument/2006/relationships/oleObject" Target="NULL" TargetMode="External"/><Relationship Id="rId1" Type="http://schemas.openxmlformats.org/officeDocument/2006/relationships/themeOverride" Target="../theme/themeOverride5.xml"/></Relationships>
</file>

<file path=ppt/charts/_rels/chart9.xml.rels><?xml version="1.0" encoding="UTF-8" standalone="yes"?>
<Relationships xmlns="http://schemas.openxmlformats.org/package/2006/relationships"><Relationship Id="rId3" Type="http://schemas.openxmlformats.org/officeDocument/2006/relationships/chartUserShapes" Target="../drawings/drawing2.xml"/><Relationship Id="rId2" Type="http://schemas.openxmlformats.org/officeDocument/2006/relationships/oleObject" Target="file:///\\storage\s-home\spl4\Presentations\Final_Charts.xlsx" TargetMode="External"/><Relationship Id="rId1" Type="http://schemas.openxmlformats.org/officeDocument/2006/relationships/themeOverride" Target="../theme/themeOverride6.xml"/></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barChart>
        <c:barDir val="col"/>
        <c:grouping val="clustered"/>
        <c:varyColors val="0"/>
        <c:ser>
          <c:idx val="0"/>
          <c:order val="0"/>
          <c:tx>
            <c:strRef>
              <c:f>Sheet1!$B$1</c:f>
              <c:strCache>
                <c:ptCount val="1"/>
                <c:pt idx="0">
                  <c:v>first</c:v>
                </c:pt>
              </c:strCache>
            </c:strRef>
          </c:tx>
          <c:spPr>
            <a:solidFill>
              <a:srgbClr val="232E66"/>
            </a:solidFill>
          </c:spPr>
          <c:invertIfNegative val="0"/>
          <c:dLbls>
            <c:dLbl>
              <c:idx val="0"/>
              <c:tx>
                <c:rich>
                  <a:bodyPr/>
                  <a:lstStyle/>
                  <a:p>
                    <a:r>
                      <a:rPr lang="en-US" dirty="0"/>
                      <a:t>116</a:t>
                    </a:r>
                  </a:p>
                </c:rich>
              </c:tx>
              <c:dLblPos val="in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C16F-4455-8726-D33C2BFA12D5}"/>
                </c:ext>
              </c:extLst>
            </c:dLbl>
            <c:dLbl>
              <c:idx val="1"/>
              <c:tx>
                <c:rich>
                  <a:bodyPr/>
                  <a:lstStyle/>
                  <a:p>
                    <a:r>
                      <a:rPr lang="en-US" dirty="0"/>
                      <a:t>100</a:t>
                    </a:r>
                  </a:p>
                </c:rich>
              </c:tx>
              <c:dLblPos val="in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C16F-4455-8726-D33C2BFA12D5}"/>
                </c:ext>
              </c:extLst>
            </c:dLbl>
            <c:dLbl>
              <c:idx val="2"/>
              <c:tx>
                <c:rich>
                  <a:bodyPr/>
                  <a:lstStyle/>
                  <a:p>
                    <a:r>
                      <a:rPr lang="en-US" dirty="0"/>
                      <a:t>111</a:t>
                    </a:r>
                  </a:p>
                </c:rich>
              </c:tx>
              <c:dLblPos val="in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C16F-4455-8726-D33C2BFA12D5}"/>
                </c:ext>
              </c:extLst>
            </c:dLbl>
            <c:dLbl>
              <c:idx val="3"/>
              <c:tx>
                <c:rich>
                  <a:bodyPr/>
                  <a:lstStyle/>
                  <a:p>
                    <a:r>
                      <a:rPr lang="en-US" dirty="0"/>
                      <a:t>114</a:t>
                    </a:r>
                  </a:p>
                </c:rich>
              </c:tx>
              <c:dLblPos val="in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C16F-4455-8726-D33C2BFA12D5}"/>
                </c:ext>
              </c:extLst>
            </c:dLbl>
            <c:dLbl>
              <c:idx val="4"/>
              <c:tx>
                <c:rich>
                  <a:bodyPr/>
                  <a:lstStyle/>
                  <a:p>
                    <a:r>
                      <a:rPr lang="en-US" dirty="0"/>
                      <a:t>99</a:t>
                    </a:r>
                  </a:p>
                </c:rich>
              </c:tx>
              <c:dLblPos val="in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4-C16F-4455-8726-D33C2BFA12D5}"/>
                </c:ext>
              </c:extLst>
            </c:dLbl>
            <c:dLbl>
              <c:idx val="5"/>
              <c:layout>
                <c:manualLayout>
                  <c:x val="-6.6924692682162517E-3"/>
                  <c:y val="8.5831772656949801E-2"/>
                </c:manualLayout>
              </c:layout>
              <c:tx>
                <c:rich>
                  <a:bodyPr/>
                  <a:lstStyle/>
                  <a:p>
                    <a:r>
                      <a:rPr lang="en-US" dirty="0"/>
                      <a:t>86</a:t>
                    </a:r>
                  </a:p>
                </c:rich>
              </c:tx>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5-C16F-4455-8726-D33C2BFA12D5}"/>
                </c:ext>
              </c:extLst>
            </c:dLbl>
            <c:numFmt formatCode="General\%" sourceLinked="0"/>
            <c:spPr>
              <a:noFill/>
              <a:ln>
                <a:noFill/>
              </a:ln>
              <a:effectLst/>
            </c:spPr>
            <c:txPr>
              <a:bodyPr/>
              <a:lstStyle/>
              <a:p>
                <a:pPr>
                  <a:defRPr sz="1100">
                    <a:solidFill>
                      <a:schemeClr val="bg1"/>
                    </a:solidFill>
                    <a:latin typeface="Arial" panose="020B0604020202020204" pitchFamily="34" charset="0"/>
                    <a:cs typeface="Arial" panose="020B0604020202020204"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Sheet1!$A$2:$A$7</c:f>
              <c:strCache>
                <c:ptCount val="6"/>
                <c:pt idx="0">
                  <c:v>Bottom 20%</c:v>
                </c:pt>
                <c:pt idx="1">
                  <c:v>Second 20%</c:v>
                </c:pt>
                <c:pt idx="2">
                  <c:v>Middle 20%</c:v>
                </c:pt>
                <c:pt idx="3">
                  <c:v>Fourth 20%</c:v>
                </c:pt>
                <c:pt idx="4">
                  <c:v>Top 20%</c:v>
                </c:pt>
                <c:pt idx="5">
                  <c:v>Top 5%</c:v>
                </c:pt>
              </c:strCache>
            </c:strRef>
          </c:cat>
          <c:val>
            <c:numRef>
              <c:f>Sheet1!$B$2:$B$7</c:f>
              <c:numCache>
                <c:formatCode>General</c:formatCode>
                <c:ptCount val="6"/>
                <c:pt idx="0">
                  <c:v>116</c:v>
                </c:pt>
                <c:pt idx="1">
                  <c:v>100</c:v>
                </c:pt>
                <c:pt idx="2">
                  <c:v>111</c:v>
                </c:pt>
                <c:pt idx="3">
                  <c:v>114</c:v>
                </c:pt>
                <c:pt idx="4">
                  <c:v>99</c:v>
                </c:pt>
                <c:pt idx="5">
                  <c:v>86</c:v>
                </c:pt>
              </c:numCache>
            </c:numRef>
          </c:val>
          <c:extLst>
            <c:ext xmlns:c16="http://schemas.microsoft.com/office/drawing/2014/chart" uri="{C3380CC4-5D6E-409C-BE32-E72D297353CC}">
              <c16:uniqueId val="{00000006-C16F-4455-8726-D33C2BFA12D5}"/>
            </c:ext>
          </c:extLst>
        </c:ser>
        <c:ser>
          <c:idx val="1"/>
          <c:order val="1"/>
          <c:tx>
            <c:strRef>
              <c:f>Sheet1!$C$1</c:f>
              <c:strCache>
                <c:ptCount val="1"/>
                <c:pt idx="0">
                  <c:v>second</c:v>
                </c:pt>
              </c:strCache>
            </c:strRef>
          </c:tx>
          <c:spPr>
            <a:solidFill>
              <a:srgbClr val="77174D"/>
            </a:solidFill>
          </c:spPr>
          <c:invertIfNegative val="0"/>
          <c:dLbls>
            <c:dLbl>
              <c:idx val="0"/>
              <c:layout>
                <c:manualLayout>
                  <c:x val="-2.2308230894054169E-3"/>
                  <c:y val="-4.5673805064734146E-3"/>
                </c:manualLayout>
              </c:layout>
              <c:tx>
                <c:rich>
                  <a:bodyPr/>
                  <a:lstStyle/>
                  <a:p>
                    <a:r>
                      <a:rPr lang="en-US" dirty="0"/>
                      <a:t>2.1</a:t>
                    </a:r>
                  </a:p>
                </c:rich>
              </c:tx>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7-C16F-4455-8726-D33C2BFA12D5}"/>
                </c:ext>
              </c:extLst>
            </c:dLbl>
            <c:dLbl>
              <c:idx val="1"/>
              <c:layout>
                <c:manualLayout>
                  <c:x val="-4.0897950849148998E-17"/>
                  <c:y val="-2.0109114910693698E-3"/>
                </c:manualLayout>
              </c:layout>
              <c:tx>
                <c:rich>
                  <a:bodyPr/>
                  <a:lstStyle/>
                  <a:p>
                    <a:r>
                      <a:rPr lang="en-US" dirty="0"/>
                      <a:t>7.5</a:t>
                    </a:r>
                  </a:p>
                </c:rich>
              </c:tx>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8-C16F-4455-8726-D33C2BFA12D5}"/>
                </c:ext>
              </c:extLst>
            </c:dLbl>
            <c:dLbl>
              <c:idx val="2"/>
              <c:layout>
                <c:manualLayout>
                  <c:x val="0"/>
                  <c:y val="-3.73748126984468E-4"/>
                </c:manualLayout>
              </c:layout>
              <c:tx>
                <c:rich>
                  <a:bodyPr/>
                  <a:lstStyle/>
                  <a:p>
                    <a:r>
                      <a:rPr lang="en-US" dirty="0"/>
                      <a:t>13.6</a:t>
                    </a:r>
                  </a:p>
                </c:rich>
              </c:tx>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9-C16F-4455-8726-D33C2BFA12D5}"/>
                </c:ext>
              </c:extLst>
            </c:dLbl>
            <c:dLbl>
              <c:idx val="3"/>
              <c:tx>
                <c:rich>
                  <a:bodyPr/>
                  <a:lstStyle/>
                  <a:p>
                    <a:r>
                      <a:rPr lang="en-US" dirty="0"/>
                      <a:t>25.3</a:t>
                    </a:r>
                  </a:p>
                </c:rich>
              </c:tx>
              <c:dLblPos val="in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A-C16F-4455-8726-D33C2BFA12D5}"/>
                </c:ext>
              </c:extLst>
            </c:dLbl>
            <c:dLbl>
              <c:idx val="4"/>
              <c:layout>
                <c:manualLayout>
                  <c:x val="2.7527531324488255E-3"/>
                  <c:y val="0.18141479393638676"/>
                </c:manualLayout>
              </c:layout>
              <c:tx>
                <c:rich>
                  <a:bodyPr/>
                  <a:lstStyle/>
                  <a:p>
                    <a:r>
                      <a:rPr lang="en-US" dirty="0"/>
                      <a:t>53.5</a:t>
                    </a:r>
                  </a:p>
                </c:rich>
              </c:tx>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B-C16F-4455-8726-D33C2BFA12D5}"/>
                </c:ext>
              </c:extLst>
            </c:dLbl>
            <c:dLbl>
              <c:idx val="5"/>
              <c:layout>
                <c:manualLayout>
                  <c:x val="-1.0438786681790191E-3"/>
                  <c:y val="0.16702031108420889"/>
                </c:manualLayout>
              </c:layout>
              <c:tx>
                <c:rich>
                  <a:bodyPr/>
                  <a:lstStyle/>
                  <a:p>
                    <a:r>
                      <a:rPr lang="en-US" dirty="0"/>
                      <a:t>74.6</a:t>
                    </a:r>
                  </a:p>
                </c:rich>
              </c:tx>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C-C16F-4455-8726-D33C2BFA12D5}"/>
                </c:ext>
              </c:extLst>
            </c:dLbl>
            <c:numFmt formatCode="General\%" sourceLinked="0"/>
            <c:spPr>
              <a:noFill/>
              <a:ln>
                <a:noFill/>
              </a:ln>
              <a:effectLst/>
            </c:spPr>
            <c:txPr>
              <a:bodyPr/>
              <a:lstStyle/>
              <a:p>
                <a:pPr>
                  <a:defRPr sz="1100">
                    <a:solidFill>
                      <a:schemeClr val="bg1"/>
                    </a:solidFill>
                    <a:latin typeface="Arial" panose="020B0604020202020204" pitchFamily="34" charset="0"/>
                    <a:cs typeface="Arial" panose="020B0604020202020204"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Sheet1!$A$2:$A$7</c:f>
              <c:strCache>
                <c:ptCount val="6"/>
                <c:pt idx="0">
                  <c:v>Bottom 20%</c:v>
                </c:pt>
                <c:pt idx="1">
                  <c:v>Second 20%</c:v>
                </c:pt>
                <c:pt idx="2">
                  <c:v>Middle 20%</c:v>
                </c:pt>
                <c:pt idx="3">
                  <c:v>Fourth 20%</c:v>
                </c:pt>
                <c:pt idx="4">
                  <c:v>Top 20%</c:v>
                </c:pt>
                <c:pt idx="5">
                  <c:v>Top 5%</c:v>
                </c:pt>
              </c:strCache>
            </c:strRef>
          </c:cat>
          <c:val>
            <c:numRef>
              <c:f>Sheet1!$C$2:$C$7</c:f>
              <c:numCache>
                <c:formatCode>General</c:formatCode>
                <c:ptCount val="6"/>
                <c:pt idx="0">
                  <c:v>2.0699999999999998</c:v>
                </c:pt>
                <c:pt idx="1">
                  <c:v>7.5</c:v>
                </c:pt>
                <c:pt idx="2">
                  <c:v>13.56</c:v>
                </c:pt>
                <c:pt idx="3">
                  <c:v>25.31</c:v>
                </c:pt>
                <c:pt idx="4">
                  <c:v>53.54</c:v>
                </c:pt>
                <c:pt idx="5">
                  <c:v>74.55</c:v>
                </c:pt>
              </c:numCache>
            </c:numRef>
          </c:val>
          <c:extLst>
            <c:ext xmlns:c16="http://schemas.microsoft.com/office/drawing/2014/chart" uri="{C3380CC4-5D6E-409C-BE32-E72D297353CC}">
              <c16:uniqueId val="{0000000D-C16F-4455-8726-D33C2BFA12D5}"/>
            </c:ext>
          </c:extLst>
        </c:ser>
        <c:dLbls>
          <c:showLegendKey val="0"/>
          <c:showVal val="0"/>
          <c:showCatName val="0"/>
          <c:showSerName val="0"/>
          <c:showPercent val="0"/>
          <c:showBubbleSize val="0"/>
        </c:dLbls>
        <c:gapWidth val="5"/>
        <c:overlap val="100"/>
        <c:axId val="32904704"/>
        <c:axId val="32906240"/>
      </c:barChart>
      <c:catAx>
        <c:axId val="32904704"/>
        <c:scaling>
          <c:orientation val="minMax"/>
        </c:scaling>
        <c:delete val="0"/>
        <c:axPos val="b"/>
        <c:numFmt formatCode="General" sourceLinked="0"/>
        <c:majorTickMark val="none"/>
        <c:minorTickMark val="none"/>
        <c:tickLblPos val="nextTo"/>
        <c:spPr>
          <a:ln>
            <a:solidFill>
              <a:srgbClr val="E7E6E6"/>
            </a:solidFill>
          </a:ln>
        </c:spPr>
        <c:txPr>
          <a:bodyPr rot="0" vert="horz" anchor="ctr" anchorCtr="1"/>
          <a:lstStyle/>
          <a:p>
            <a:pPr>
              <a:defRPr sz="1200">
                <a:latin typeface="Arial" panose="020B0604020202020204" pitchFamily="34" charset="0"/>
                <a:cs typeface="Arial" panose="020B0604020202020204" pitchFamily="34" charset="0"/>
              </a:defRPr>
            </a:pPr>
            <a:endParaRPr lang="en-US"/>
          </a:p>
        </c:txPr>
        <c:crossAx val="32906240"/>
        <c:crosses val="autoZero"/>
        <c:auto val="1"/>
        <c:lblAlgn val="ctr"/>
        <c:lblOffset val="100"/>
        <c:noMultiLvlLbl val="0"/>
      </c:catAx>
      <c:valAx>
        <c:axId val="32906240"/>
        <c:scaling>
          <c:orientation val="minMax"/>
          <c:max val="120"/>
          <c:min val="0"/>
        </c:scaling>
        <c:delete val="0"/>
        <c:axPos val="l"/>
        <c:numFmt formatCode="#,##0" sourceLinked="0"/>
        <c:majorTickMark val="none"/>
        <c:minorTickMark val="none"/>
        <c:tickLblPos val="nextTo"/>
        <c:spPr>
          <a:ln>
            <a:solidFill>
              <a:srgbClr val="E7E6E6"/>
            </a:solidFill>
          </a:ln>
        </c:spPr>
        <c:txPr>
          <a:bodyPr/>
          <a:lstStyle/>
          <a:p>
            <a:pPr>
              <a:defRPr sz="1200">
                <a:latin typeface="Helvetica-Light" pitchFamily="34" charset="0"/>
              </a:defRPr>
            </a:pPr>
            <a:endParaRPr lang="en-US"/>
          </a:p>
        </c:txPr>
        <c:crossAx val="32904704"/>
        <c:crosses val="autoZero"/>
        <c:crossBetween val="between"/>
        <c:majorUnit val="20"/>
      </c:valAx>
    </c:plotArea>
    <c:plotVisOnly val="1"/>
    <c:dispBlanksAs val="gap"/>
    <c:showDLblsOverMax val="0"/>
  </c:chart>
  <c:txPr>
    <a:bodyPr/>
    <a:lstStyle/>
    <a:p>
      <a:pPr>
        <a:defRPr sz="1800"/>
      </a:pPr>
      <a:endParaRPr lang="en-US"/>
    </a:p>
  </c:txPr>
  <c:externalData r:id="rId1">
    <c:autoUpdate val="0"/>
  </c:externalData>
</c:chartSpace>
</file>

<file path=ppt/charts/chart1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18"/>
    </mc:Choice>
    <mc:Fallback>
      <c:style val="18"/>
    </mc:Fallback>
  </mc:AlternateContent>
  <c:clrMapOvr bg1="lt1" tx1="dk1" bg2="lt2" tx2="dk2" accent1="accent1" accent2="accent2" accent3="accent3" accent4="accent4" accent5="accent5" accent6="accent6" hlink="hlink" folHlink="folHlink"/>
  <c:chart>
    <c:autoTitleDeleted val="0"/>
    <c:plotArea>
      <c:layout>
        <c:manualLayout>
          <c:layoutTarget val="inner"/>
          <c:xMode val="edge"/>
          <c:yMode val="edge"/>
          <c:x val="8.198563330015296E-2"/>
          <c:y val="0.11972249154712496"/>
          <c:w val="0.8610032737256591"/>
          <c:h val="0.69542883382158305"/>
        </c:manualLayout>
      </c:layout>
      <c:barChart>
        <c:barDir val="col"/>
        <c:grouping val="clustered"/>
        <c:varyColors val="0"/>
        <c:ser>
          <c:idx val="0"/>
          <c:order val="0"/>
          <c:tx>
            <c:strRef>
              <c:f>'population and ethnicity by age'!$Q$28</c:f>
              <c:strCache>
                <c:ptCount val="1"/>
                <c:pt idx="0">
                  <c:v>Non-Hispanic Whites</c:v>
                </c:pt>
              </c:strCache>
            </c:strRef>
          </c:tx>
          <c:spPr>
            <a:solidFill>
              <a:srgbClr val="232E66"/>
            </a:solidFill>
          </c:spPr>
          <c:invertIfNegative val="0"/>
          <c:dLbls>
            <c:spPr>
              <a:noFill/>
              <a:ln>
                <a:noFill/>
              </a:ln>
              <a:effectLst/>
            </c:spPr>
            <c:txPr>
              <a:bodyPr/>
              <a:lstStyle/>
              <a:p>
                <a:pPr>
                  <a:defRPr sz="1200">
                    <a:solidFill>
                      <a:srgbClr val="052D49"/>
                    </a:solidFill>
                    <a:latin typeface="Arial" panose="020B0604020202020204" pitchFamily="34" charset="0"/>
                    <a:cs typeface="Arial" panose="020B0604020202020204" pitchFamily="34" charset="0"/>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'population and ethnicity by age'!$P$29:$P$40</c:f>
              <c:strCache>
                <c:ptCount val="12"/>
                <c:pt idx="0">
                  <c:v>&lt;5 years</c:v>
                </c:pt>
                <c:pt idx="1">
                  <c:v>5 to 9</c:v>
                </c:pt>
                <c:pt idx="2">
                  <c:v>10 to 14</c:v>
                </c:pt>
                <c:pt idx="3">
                  <c:v>15 to 19</c:v>
                </c:pt>
                <c:pt idx="4">
                  <c:v>20 to 24</c:v>
                </c:pt>
                <c:pt idx="5">
                  <c:v>25 to 29</c:v>
                </c:pt>
                <c:pt idx="6">
                  <c:v>30 to 34</c:v>
                </c:pt>
                <c:pt idx="7">
                  <c:v>35 to 44</c:v>
                </c:pt>
                <c:pt idx="8">
                  <c:v>45 to 54</c:v>
                </c:pt>
                <c:pt idx="9">
                  <c:v>55 to 64</c:v>
                </c:pt>
                <c:pt idx="10">
                  <c:v>65 to 74</c:v>
                </c:pt>
                <c:pt idx="11">
                  <c:v>75+  years</c:v>
                </c:pt>
              </c:strCache>
            </c:strRef>
          </c:cat>
          <c:val>
            <c:numRef>
              <c:f>'population and ethnicity by age'!$Q$29:$Q$40</c:f>
              <c:numCache>
                <c:formatCode>0</c:formatCode>
                <c:ptCount val="12"/>
                <c:pt idx="0">
                  <c:v>21.606243029726212</c:v>
                </c:pt>
                <c:pt idx="1">
                  <c:v>21.79364539073687</c:v>
                </c:pt>
                <c:pt idx="2">
                  <c:v>22.40378689042609</c:v>
                </c:pt>
                <c:pt idx="3">
                  <c:v>23.502197241351883</c:v>
                </c:pt>
                <c:pt idx="4">
                  <c:v>23.916161059018201</c:v>
                </c:pt>
                <c:pt idx="5">
                  <c:v>28.660639388573028</c:v>
                </c:pt>
                <c:pt idx="6">
                  <c:v>28.216507791540614</c:v>
                </c:pt>
                <c:pt idx="7">
                  <c:v>28.734952501826854</c:v>
                </c:pt>
                <c:pt idx="8">
                  <c:v>37.320609070574818</c:v>
                </c:pt>
                <c:pt idx="9">
                  <c:v>46.684413741516053</c:v>
                </c:pt>
                <c:pt idx="10">
                  <c:v>52.138653320357754</c:v>
                </c:pt>
                <c:pt idx="11">
                  <c:v>57.788928200339342</c:v>
                </c:pt>
              </c:numCache>
            </c:numRef>
          </c:val>
          <c:extLst>
            <c:ext xmlns:c16="http://schemas.microsoft.com/office/drawing/2014/chart" uri="{C3380CC4-5D6E-409C-BE32-E72D297353CC}">
              <c16:uniqueId val="{00000000-B4D0-4C51-95C5-AD1606D01628}"/>
            </c:ext>
          </c:extLst>
        </c:ser>
        <c:ser>
          <c:idx val="1"/>
          <c:order val="1"/>
          <c:tx>
            <c:strRef>
              <c:f>'population and ethnicity by age'!$R$28</c:f>
              <c:strCache>
                <c:ptCount val="1"/>
                <c:pt idx="0">
                  <c:v>All Others</c:v>
                </c:pt>
              </c:strCache>
            </c:strRef>
          </c:tx>
          <c:spPr>
            <a:solidFill>
              <a:srgbClr val="4AB3CD"/>
            </a:solidFill>
            <a:ln>
              <a:solidFill>
                <a:srgbClr val="4AB3CD"/>
              </a:solidFill>
            </a:ln>
          </c:spPr>
          <c:invertIfNegative val="0"/>
          <c:dLbls>
            <c:spPr>
              <a:noFill/>
              <a:ln>
                <a:noFill/>
              </a:ln>
              <a:effectLst/>
            </c:spPr>
            <c:txPr>
              <a:bodyPr/>
              <a:lstStyle/>
              <a:p>
                <a:pPr>
                  <a:defRPr sz="1200">
                    <a:solidFill>
                      <a:srgbClr val="052D49"/>
                    </a:solidFill>
                    <a:latin typeface="Arial" panose="020B0604020202020204" pitchFamily="34" charset="0"/>
                    <a:cs typeface="Arial" panose="020B0604020202020204" pitchFamily="34" charset="0"/>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'population and ethnicity by age'!$P$29:$P$40</c:f>
              <c:strCache>
                <c:ptCount val="12"/>
                <c:pt idx="0">
                  <c:v>&lt;5 years</c:v>
                </c:pt>
                <c:pt idx="1">
                  <c:v>5 to 9</c:v>
                </c:pt>
                <c:pt idx="2">
                  <c:v>10 to 14</c:v>
                </c:pt>
                <c:pt idx="3">
                  <c:v>15 to 19</c:v>
                </c:pt>
                <c:pt idx="4">
                  <c:v>20 to 24</c:v>
                </c:pt>
                <c:pt idx="5">
                  <c:v>25 to 29</c:v>
                </c:pt>
                <c:pt idx="6">
                  <c:v>30 to 34</c:v>
                </c:pt>
                <c:pt idx="7">
                  <c:v>35 to 44</c:v>
                </c:pt>
                <c:pt idx="8">
                  <c:v>45 to 54</c:v>
                </c:pt>
                <c:pt idx="9">
                  <c:v>55 to 64</c:v>
                </c:pt>
                <c:pt idx="10">
                  <c:v>65 to 74</c:v>
                </c:pt>
                <c:pt idx="11">
                  <c:v>75+  years</c:v>
                </c:pt>
              </c:strCache>
            </c:strRef>
          </c:cat>
          <c:val>
            <c:numRef>
              <c:f>'population and ethnicity by age'!$R$29:$R$40</c:f>
              <c:numCache>
                <c:formatCode>0</c:formatCode>
                <c:ptCount val="12"/>
                <c:pt idx="0">
                  <c:v>78.393756970273785</c:v>
                </c:pt>
                <c:pt idx="1">
                  <c:v>78.20635460926313</c:v>
                </c:pt>
                <c:pt idx="2">
                  <c:v>77.59621310957391</c:v>
                </c:pt>
                <c:pt idx="3">
                  <c:v>76.49780275864812</c:v>
                </c:pt>
                <c:pt idx="4">
                  <c:v>76.083838940981792</c:v>
                </c:pt>
                <c:pt idx="5">
                  <c:v>71.339360611426969</c:v>
                </c:pt>
                <c:pt idx="6">
                  <c:v>71.783492208459393</c:v>
                </c:pt>
                <c:pt idx="7">
                  <c:v>71.265047498173146</c:v>
                </c:pt>
                <c:pt idx="8">
                  <c:v>62.679390929425182</c:v>
                </c:pt>
                <c:pt idx="9">
                  <c:v>53.315586258483947</c:v>
                </c:pt>
                <c:pt idx="10">
                  <c:v>47.861346679642246</c:v>
                </c:pt>
                <c:pt idx="11">
                  <c:v>42.211071799660665</c:v>
                </c:pt>
              </c:numCache>
            </c:numRef>
          </c:val>
          <c:extLst>
            <c:ext xmlns:c16="http://schemas.microsoft.com/office/drawing/2014/chart" uri="{C3380CC4-5D6E-409C-BE32-E72D297353CC}">
              <c16:uniqueId val="{00000001-B4D0-4C51-95C5-AD1606D01628}"/>
            </c:ext>
          </c:extLst>
        </c:ser>
        <c:dLbls>
          <c:showLegendKey val="0"/>
          <c:showVal val="1"/>
          <c:showCatName val="0"/>
          <c:showSerName val="0"/>
          <c:showPercent val="0"/>
          <c:showBubbleSize val="0"/>
        </c:dLbls>
        <c:gapWidth val="20"/>
        <c:axId val="180852608"/>
        <c:axId val="180854144"/>
      </c:barChart>
      <c:catAx>
        <c:axId val="180852608"/>
        <c:scaling>
          <c:orientation val="minMax"/>
        </c:scaling>
        <c:delete val="0"/>
        <c:axPos val="b"/>
        <c:numFmt formatCode="General" sourceLinked="0"/>
        <c:majorTickMark val="none"/>
        <c:minorTickMark val="none"/>
        <c:tickLblPos val="nextTo"/>
        <c:txPr>
          <a:bodyPr rot="-2700000"/>
          <a:lstStyle/>
          <a:p>
            <a:pPr>
              <a:defRPr sz="1400">
                <a:solidFill>
                  <a:srgbClr val="052D49"/>
                </a:solidFill>
                <a:latin typeface="Arial" panose="020B0604020202020204" pitchFamily="34" charset="0"/>
                <a:cs typeface="Arial" panose="020B0604020202020204" pitchFamily="34" charset="0"/>
              </a:defRPr>
            </a:pPr>
            <a:endParaRPr lang="en-US"/>
          </a:p>
        </c:txPr>
        <c:crossAx val="180854144"/>
        <c:crosses val="autoZero"/>
        <c:auto val="1"/>
        <c:lblAlgn val="ctr"/>
        <c:lblOffset val="100"/>
        <c:noMultiLvlLbl val="0"/>
      </c:catAx>
      <c:valAx>
        <c:axId val="180854144"/>
        <c:scaling>
          <c:orientation val="minMax"/>
        </c:scaling>
        <c:delete val="1"/>
        <c:axPos val="l"/>
        <c:numFmt formatCode="0" sourceLinked="1"/>
        <c:majorTickMark val="out"/>
        <c:minorTickMark val="none"/>
        <c:tickLblPos val="nextTo"/>
        <c:crossAx val="180852608"/>
        <c:crosses val="autoZero"/>
        <c:crossBetween val="between"/>
      </c:valAx>
    </c:plotArea>
    <c:legend>
      <c:legendPos val="t"/>
      <c:layout>
        <c:manualLayout>
          <c:xMode val="edge"/>
          <c:yMode val="edge"/>
          <c:x val="0.31988309817391447"/>
          <c:y val="7.3052826042670979E-2"/>
          <c:w val="0.37150982233915081"/>
          <c:h val="5.3177292659486369E-2"/>
        </c:manualLayout>
      </c:layout>
      <c:overlay val="0"/>
      <c:txPr>
        <a:bodyPr/>
        <a:lstStyle/>
        <a:p>
          <a:pPr>
            <a:defRPr sz="1600" b="0">
              <a:solidFill>
                <a:srgbClr val="052D49"/>
              </a:solidFill>
              <a:latin typeface="Arial" panose="020B0604020202020204" pitchFamily="34" charset="0"/>
              <a:cs typeface="Arial" panose="020B0604020202020204" pitchFamily="34" charset="0"/>
            </a:defRPr>
          </a:pPr>
          <a:endParaRPr lang="en-US"/>
        </a:p>
      </c:txPr>
    </c:legend>
    <c:plotVisOnly val="1"/>
    <c:dispBlanksAs val="gap"/>
    <c:showDLblsOverMax val="0"/>
  </c:chart>
  <c:externalData r:id="rId2">
    <c:autoUpdate val="0"/>
  </c:externalData>
</c:chartSpace>
</file>

<file path=ppt/charts/chart1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18"/>
    </mc:Choice>
    <mc:Fallback>
      <c:style val="18"/>
    </mc:Fallback>
  </mc:AlternateContent>
  <c:clrMapOvr bg1="lt1" tx1="dk1" bg2="lt2" tx2="dk2" accent1="accent1" accent2="accent2" accent3="accent3" accent4="accent4" accent5="accent5" accent6="accent6" hlink="hlink" folHlink="folHlink"/>
  <c:chart>
    <c:autoTitleDeleted val="0"/>
    <c:plotArea>
      <c:layout>
        <c:manualLayout>
          <c:layoutTarget val="inner"/>
          <c:xMode val="edge"/>
          <c:yMode val="edge"/>
          <c:x val="8.198563330015296E-2"/>
          <c:y val="0.11972249154712496"/>
          <c:w val="0.8610032737256591"/>
          <c:h val="0.69542883382158305"/>
        </c:manualLayout>
      </c:layout>
      <c:barChart>
        <c:barDir val="col"/>
        <c:grouping val="clustered"/>
        <c:varyColors val="0"/>
        <c:ser>
          <c:idx val="0"/>
          <c:order val="0"/>
          <c:tx>
            <c:strRef>
              <c:f>'US age'!$V$5</c:f>
              <c:strCache>
                <c:ptCount val="1"/>
                <c:pt idx="0">
                  <c:v>Non-Hispanic Whites</c:v>
                </c:pt>
              </c:strCache>
            </c:strRef>
          </c:tx>
          <c:spPr>
            <a:solidFill>
              <a:srgbClr val="232E66"/>
            </a:solidFill>
          </c:spPr>
          <c:invertIfNegative val="0"/>
          <c:dLbls>
            <c:spPr>
              <a:noFill/>
              <a:ln>
                <a:noFill/>
              </a:ln>
              <a:effectLst/>
            </c:spPr>
            <c:txPr>
              <a:bodyPr/>
              <a:lstStyle/>
              <a:p>
                <a:pPr>
                  <a:defRPr sz="1200">
                    <a:solidFill>
                      <a:srgbClr val="052D49"/>
                    </a:solidFill>
                    <a:latin typeface="Arial" panose="020B0604020202020204" pitchFamily="34" charset="0"/>
                    <a:cs typeface="Arial" panose="020B0604020202020204" pitchFamily="34" charset="0"/>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'US age'!$U$6:$U$17</c:f>
              <c:strCache>
                <c:ptCount val="12"/>
                <c:pt idx="0">
                  <c:v>&lt;5 years</c:v>
                </c:pt>
                <c:pt idx="1">
                  <c:v>5 to 9</c:v>
                </c:pt>
                <c:pt idx="2">
                  <c:v>10 to 14</c:v>
                </c:pt>
                <c:pt idx="3">
                  <c:v>15 to 19</c:v>
                </c:pt>
                <c:pt idx="4">
                  <c:v>20 to 24</c:v>
                </c:pt>
                <c:pt idx="5">
                  <c:v>25 to 29</c:v>
                </c:pt>
                <c:pt idx="6">
                  <c:v>30 to 34</c:v>
                </c:pt>
                <c:pt idx="7">
                  <c:v>35 to 44</c:v>
                </c:pt>
                <c:pt idx="8">
                  <c:v>45 to 54</c:v>
                </c:pt>
                <c:pt idx="9">
                  <c:v>55 to 64</c:v>
                </c:pt>
                <c:pt idx="10">
                  <c:v>65 to 74</c:v>
                </c:pt>
                <c:pt idx="11">
                  <c:v>75+  years</c:v>
                </c:pt>
              </c:strCache>
            </c:strRef>
          </c:cat>
          <c:val>
            <c:numRef>
              <c:f>'US age'!$V$6:$V$17</c:f>
              <c:numCache>
                <c:formatCode>0</c:formatCode>
                <c:ptCount val="12"/>
                <c:pt idx="0">
                  <c:v>49.908628045635552</c:v>
                </c:pt>
                <c:pt idx="1">
                  <c:v>51.446377233186524</c:v>
                </c:pt>
                <c:pt idx="2">
                  <c:v>53.359889700986265</c:v>
                </c:pt>
                <c:pt idx="3">
                  <c:v>54.80341573274481</c:v>
                </c:pt>
                <c:pt idx="4">
                  <c:v>55.646911604871164</c:v>
                </c:pt>
                <c:pt idx="5">
                  <c:v>57.10129638616629</c:v>
                </c:pt>
                <c:pt idx="6">
                  <c:v>57.194578325282073</c:v>
                </c:pt>
                <c:pt idx="7">
                  <c:v>58.897992738840564</c:v>
                </c:pt>
                <c:pt idx="8">
                  <c:v>66.630291176903299</c:v>
                </c:pt>
                <c:pt idx="9">
                  <c:v>72.779906999984874</c:v>
                </c:pt>
                <c:pt idx="10">
                  <c:v>77.139925109707846</c:v>
                </c:pt>
                <c:pt idx="11">
                  <c:v>80.504293822839585</c:v>
                </c:pt>
              </c:numCache>
            </c:numRef>
          </c:val>
          <c:extLst>
            <c:ext xmlns:c16="http://schemas.microsoft.com/office/drawing/2014/chart" uri="{C3380CC4-5D6E-409C-BE32-E72D297353CC}">
              <c16:uniqueId val="{00000000-05C8-4586-9E31-8917D8F22991}"/>
            </c:ext>
          </c:extLst>
        </c:ser>
        <c:ser>
          <c:idx val="1"/>
          <c:order val="1"/>
          <c:tx>
            <c:strRef>
              <c:f>'US age'!$W$5</c:f>
              <c:strCache>
                <c:ptCount val="1"/>
                <c:pt idx="0">
                  <c:v>All Others</c:v>
                </c:pt>
              </c:strCache>
            </c:strRef>
          </c:tx>
          <c:spPr>
            <a:solidFill>
              <a:srgbClr val="4AB3CD"/>
            </a:solidFill>
            <a:ln>
              <a:solidFill>
                <a:srgbClr val="4AB3CD"/>
              </a:solidFill>
            </a:ln>
          </c:spPr>
          <c:invertIfNegative val="0"/>
          <c:dLbls>
            <c:spPr>
              <a:noFill/>
              <a:ln>
                <a:noFill/>
              </a:ln>
              <a:effectLst/>
            </c:spPr>
            <c:txPr>
              <a:bodyPr/>
              <a:lstStyle/>
              <a:p>
                <a:pPr>
                  <a:defRPr sz="1200">
                    <a:solidFill>
                      <a:srgbClr val="052D49"/>
                    </a:solidFill>
                    <a:latin typeface="Arial" panose="020B0604020202020204" pitchFamily="34" charset="0"/>
                    <a:cs typeface="Arial" panose="020B0604020202020204" pitchFamily="34" charset="0"/>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'US age'!$U$6:$U$17</c:f>
              <c:strCache>
                <c:ptCount val="12"/>
                <c:pt idx="0">
                  <c:v>&lt;5 years</c:v>
                </c:pt>
                <c:pt idx="1">
                  <c:v>5 to 9</c:v>
                </c:pt>
                <c:pt idx="2">
                  <c:v>10 to 14</c:v>
                </c:pt>
                <c:pt idx="3">
                  <c:v>15 to 19</c:v>
                </c:pt>
                <c:pt idx="4">
                  <c:v>20 to 24</c:v>
                </c:pt>
                <c:pt idx="5">
                  <c:v>25 to 29</c:v>
                </c:pt>
                <c:pt idx="6">
                  <c:v>30 to 34</c:v>
                </c:pt>
                <c:pt idx="7">
                  <c:v>35 to 44</c:v>
                </c:pt>
                <c:pt idx="8">
                  <c:v>45 to 54</c:v>
                </c:pt>
                <c:pt idx="9">
                  <c:v>55 to 64</c:v>
                </c:pt>
                <c:pt idx="10">
                  <c:v>65 to 74</c:v>
                </c:pt>
                <c:pt idx="11">
                  <c:v>75+  years</c:v>
                </c:pt>
              </c:strCache>
            </c:strRef>
          </c:cat>
          <c:val>
            <c:numRef>
              <c:f>'US age'!$W$6:$W$17</c:f>
              <c:numCache>
                <c:formatCode>0</c:formatCode>
                <c:ptCount val="12"/>
                <c:pt idx="0">
                  <c:v>50.091371954364448</c:v>
                </c:pt>
                <c:pt idx="1">
                  <c:v>48.553622766813469</c:v>
                </c:pt>
                <c:pt idx="2">
                  <c:v>46.640110299013735</c:v>
                </c:pt>
                <c:pt idx="3">
                  <c:v>45.196584267255197</c:v>
                </c:pt>
                <c:pt idx="4">
                  <c:v>44.353088395128843</c:v>
                </c:pt>
                <c:pt idx="5">
                  <c:v>42.89870361383371</c:v>
                </c:pt>
                <c:pt idx="6">
                  <c:v>42.805421674717927</c:v>
                </c:pt>
                <c:pt idx="7">
                  <c:v>41.102007261159443</c:v>
                </c:pt>
                <c:pt idx="8">
                  <c:v>33.369708823096708</c:v>
                </c:pt>
                <c:pt idx="9">
                  <c:v>27.220093000015122</c:v>
                </c:pt>
                <c:pt idx="10">
                  <c:v>22.860074890292157</c:v>
                </c:pt>
                <c:pt idx="11">
                  <c:v>19.495706177160425</c:v>
                </c:pt>
              </c:numCache>
            </c:numRef>
          </c:val>
          <c:extLst>
            <c:ext xmlns:c16="http://schemas.microsoft.com/office/drawing/2014/chart" uri="{C3380CC4-5D6E-409C-BE32-E72D297353CC}">
              <c16:uniqueId val="{00000001-05C8-4586-9E31-8917D8F22991}"/>
            </c:ext>
          </c:extLst>
        </c:ser>
        <c:dLbls>
          <c:showLegendKey val="0"/>
          <c:showVal val="1"/>
          <c:showCatName val="0"/>
          <c:showSerName val="0"/>
          <c:showPercent val="0"/>
          <c:showBubbleSize val="0"/>
        </c:dLbls>
        <c:gapWidth val="20"/>
        <c:axId val="177203840"/>
        <c:axId val="177205632"/>
      </c:barChart>
      <c:catAx>
        <c:axId val="177203840"/>
        <c:scaling>
          <c:orientation val="minMax"/>
        </c:scaling>
        <c:delete val="0"/>
        <c:axPos val="b"/>
        <c:numFmt formatCode="General" sourceLinked="0"/>
        <c:majorTickMark val="none"/>
        <c:minorTickMark val="none"/>
        <c:tickLblPos val="nextTo"/>
        <c:txPr>
          <a:bodyPr rot="-2700000"/>
          <a:lstStyle/>
          <a:p>
            <a:pPr>
              <a:defRPr sz="1400">
                <a:solidFill>
                  <a:srgbClr val="052D49"/>
                </a:solidFill>
                <a:latin typeface="Arial" panose="020B0604020202020204" pitchFamily="34" charset="0"/>
                <a:cs typeface="Arial" panose="020B0604020202020204" pitchFamily="34" charset="0"/>
              </a:defRPr>
            </a:pPr>
            <a:endParaRPr lang="en-US"/>
          </a:p>
        </c:txPr>
        <c:crossAx val="177205632"/>
        <c:crosses val="autoZero"/>
        <c:auto val="1"/>
        <c:lblAlgn val="ctr"/>
        <c:lblOffset val="100"/>
        <c:noMultiLvlLbl val="0"/>
      </c:catAx>
      <c:valAx>
        <c:axId val="177205632"/>
        <c:scaling>
          <c:orientation val="minMax"/>
        </c:scaling>
        <c:delete val="1"/>
        <c:axPos val="l"/>
        <c:numFmt formatCode="0" sourceLinked="1"/>
        <c:majorTickMark val="out"/>
        <c:minorTickMark val="none"/>
        <c:tickLblPos val="nextTo"/>
        <c:crossAx val="177203840"/>
        <c:crosses val="autoZero"/>
        <c:crossBetween val="between"/>
      </c:valAx>
    </c:plotArea>
    <c:legend>
      <c:legendPos val="t"/>
      <c:layout>
        <c:manualLayout>
          <c:xMode val="edge"/>
          <c:yMode val="edge"/>
          <c:x val="0.30576994377227235"/>
          <c:y val="9.7021632011024539E-2"/>
          <c:w val="0.37150982233915081"/>
          <c:h val="5.3177292659486369E-2"/>
        </c:manualLayout>
      </c:layout>
      <c:overlay val="0"/>
      <c:txPr>
        <a:bodyPr/>
        <a:lstStyle/>
        <a:p>
          <a:pPr>
            <a:defRPr sz="1600" b="0">
              <a:solidFill>
                <a:srgbClr val="052D49"/>
              </a:solidFill>
              <a:latin typeface="Arial" panose="020B0604020202020204" pitchFamily="34" charset="0"/>
              <a:cs typeface="Arial" panose="020B0604020202020204" pitchFamily="34" charset="0"/>
            </a:defRPr>
          </a:pPr>
          <a:endParaRPr lang="en-US"/>
        </a:p>
      </c:txPr>
    </c:legend>
    <c:plotVisOnly val="1"/>
    <c:dispBlanksAs val="gap"/>
    <c:showDLblsOverMax val="0"/>
  </c:chart>
  <c:externalData r:id="rId2">
    <c:autoUpdate val="0"/>
  </c:externalData>
</c:chartSpace>
</file>

<file path=ppt/charts/chart1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7.4875364217327683E-2"/>
          <c:y val="0"/>
          <c:w val="0.92512464944954997"/>
          <c:h val="0.81787123659933558"/>
        </c:manualLayout>
      </c:layout>
      <c:barChart>
        <c:barDir val="col"/>
        <c:grouping val="clustered"/>
        <c:varyColors val="0"/>
        <c:ser>
          <c:idx val="0"/>
          <c:order val="0"/>
          <c:tx>
            <c:strRef>
              <c:f>Projections!$A$67</c:f>
              <c:strCache>
                <c:ptCount val="1"/>
                <c:pt idx="0">
                  <c:v>Non-Hispanic Whites</c:v>
                </c:pt>
              </c:strCache>
            </c:strRef>
          </c:tx>
          <c:spPr>
            <a:solidFill>
              <a:srgbClr val="232E66"/>
            </a:solidFill>
            <a:ln>
              <a:solidFill>
                <a:srgbClr val="232E66"/>
              </a:solidFill>
            </a:ln>
          </c:spPr>
          <c:invertIfNegative val="0"/>
          <c:dLbls>
            <c:numFmt formatCode="#,##0" sourceLinked="0"/>
            <c:spPr>
              <a:noFill/>
              <a:ln>
                <a:noFill/>
              </a:ln>
              <a:effectLst/>
            </c:spPr>
            <c:txPr>
              <a:bodyPr rot="0" vert="horz"/>
              <a:lstStyle/>
              <a:p>
                <a:pPr>
                  <a:defRPr sz="1200">
                    <a:latin typeface="Arial" panose="020B0604020202020204" pitchFamily="34" charset="0"/>
                    <a:cs typeface="Arial" panose="020B0604020202020204" pitchFamily="34" charset="0"/>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Projections!$B$65:$M$65</c:f>
              <c:strCache>
                <c:ptCount val="12"/>
                <c:pt idx="0">
                  <c:v>&lt; 5 years</c:v>
                </c:pt>
                <c:pt idx="1">
                  <c:v>5 to 9</c:v>
                </c:pt>
                <c:pt idx="2">
                  <c:v>10 to 14</c:v>
                </c:pt>
                <c:pt idx="3">
                  <c:v>15 to 19 </c:v>
                </c:pt>
                <c:pt idx="4">
                  <c:v>20 to 24 </c:v>
                </c:pt>
                <c:pt idx="5">
                  <c:v>25 to 29</c:v>
                </c:pt>
                <c:pt idx="6">
                  <c:v>30 to 34</c:v>
                </c:pt>
                <c:pt idx="7">
                  <c:v>35 to 44</c:v>
                </c:pt>
                <c:pt idx="8">
                  <c:v>45 to 54</c:v>
                </c:pt>
                <c:pt idx="9">
                  <c:v>55 to 64</c:v>
                </c:pt>
                <c:pt idx="10">
                  <c:v>64 to 74 </c:v>
                </c:pt>
                <c:pt idx="11">
                  <c:v>75 + years</c:v>
                </c:pt>
              </c:strCache>
            </c:strRef>
          </c:cat>
          <c:val>
            <c:numRef>
              <c:f>Projections!$B$67:$M$67</c:f>
              <c:numCache>
                <c:formatCode>0.0</c:formatCode>
                <c:ptCount val="12"/>
                <c:pt idx="0">
                  <c:v>36.40587663433174</c:v>
                </c:pt>
                <c:pt idx="1">
                  <c:v>37.67327796672015</c:v>
                </c:pt>
                <c:pt idx="2">
                  <c:v>39.151448254776803</c:v>
                </c:pt>
                <c:pt idx="3">
                  <c:v>40.800187577939219</c:v>
                </c:pt>
                <c:pt idx="4">
                  <c:v>42.156195395887273</c:v>
                </c:pt>
                <c:pt idx="5">
                  <c:v>43.240705904854359</c:v>
                </c:pt>
                <c:pt idx="6">
                  <c:v>44.159967617998923</c:v>
                </c:pt>
                <c:pt idx="7">
                  <c:v>45.678641940832932</c:v>
                </c:pt>
                <c:pt idx="8">
                  <c:v>49.700487461228079</c:v>
                </c:pt>
                <c:pt idx="9">
                  <c:v>53.123705009442901</c:v>
                </c:pt>
                <c:pt idx="10">
                  <c:v>56.198328994667797</c:v>
                </c:pt>
                <c:pt idx="11">
                  <c:v>64.259514259044096</c:v>
                </c:pt>
              </c:numCache>
            </c:numRef>
          </c:val>
          <c:extLst>
            <c:ext xmlns:c16="http://schemas.microsoft.com/office/drawing/2014/chart" uri="{C3380CC4-5D6E-409C-BE32-E72D297353CC}">
              <c16:uniqueId val="{00000000-9AC4-492B-8C3C-020136A95AF1}"/>
            </c:ext>
          </c:extLst>
        </c:ser>
        <c:ser>
          <c:idx val="1"/>
          <c:order val="1"/>
          <c:tx>
            <c:strRef>
              <c:f>Projections!$A$68</c:f>
              <c:strCache>
                <c:ptCount val="1"/>
                <c:pt idx="0">
                  <c:v>All others</c:v>
                </c:pt>
              </c:strCache>
            </c:strRef>
          </c:tx>
          <c:spPr>
            <a:solidFill>
              <a:srgbClr val="4AB3CD"/>
            </a:solidFill>
            <a:ln>
              <a:solidFill>
                <a:srgbClr val="4AB3CD"/>
              </a:solidFill>
            </a:ln>
          </c:spPr>
          <c:invertIfNegative val="0"/>
          <c:dLbls>
            <c:numFmt formatCode="#,##0" sourceLinked="0"/>
            <c:spPr>
              <a:noFill/>
              <a:ln>
                <a:noFill/>
              </a:ln>
              <a:effectLst/>
            </c:spPr>
            <c:txPr>
              <a:bodyPr/>
              <a:lstStyle/>
              <a:p>
                <a:pPr>
                  <a:defRPr sz="1200">
                    <a:latin typeface="Arial" panose="020B0604020202020204" pitchFamily="34" charset="0"/>
                    <a:cs typeface="Arial" panose="020B0604020202020204" pitchFamily="34" charset="0"/>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Projections!$B$65:$M$65</c:f>
              <c:strCache>
                <c:ptCount val="12"/>
                <c:pt idx="0">
                  <c:v>&lt; 5 years</c:v>
                </c:pt>
                <c:pt idx="1">
                  <c:v>5 to 9</c:v>
                </c:pt>
                <c:pt idx="2">
                  <c:v>10 to 14</c:v>
                </c:pt>
                <c:pt idx="3">
                  <c:v>15 to 19 </c:v>
                </c:pt>
                <c:pt idx="4">
                  <c:v>20 to 24 </c:v>
                </c:pt>
                <c:pt idx="5">
                  <c:v>25 to 29</c:v>
                </c:pt>
                <c:pt idx="6">
                  <c:v>30 to 34</c:v>
                </c:pt>
                <c:pt idx="7">
                  <c:v>35 to 44</c:v>
                </c:pt>
                <c:pt idx="8">
                  <c:v>45 to 54</c:v>
                </c:pt>
                <c:pt idx="9">
                  <c:v>55 to 64</c:v>
                </c:pt>
                <c:pt idx="10">
                  <c:v>64 to 74 </c:v>
                </c:pt>
                <c:pt idx="11">
                  <c:v>75 + years</c:v>
                </c:pt>
              </c:strCache>
            </c:strRef>
          </c:cat>
          <c:val>
            <c:numRef>
              <c:f>Projections!$B$68:$M$68</c:f>
              <c:numCache>
                <c:formatCode>0.0</c:formatCode>
                <c:ptCount val="12"/>
                <c:pt idx="0">
                  <c:v>63.594123365668253</c:v>
                </c:pt>
                <c:pt idx="1">
                  <c:v>62.32672203327985</c:v>
                </c:pt>
                <c:pt idx="2">
                  <c:v>60.848551745223148</c:v>
                </c:pt>
                <c:pt idx="3">
                  <c:v>59.199812422060603</c:v>
                </c:pt>
                <c:pt idx="4">
                  <c:v>57.843804604112457</c:v>
                </c:pt>
                <c:pt idx="5">
                  <c:v>56.759294095145457</c:v>
                </c:pt>
                <c:pt idx="6">
                  <c:v>55.84003238200107</c:v>
                </c:pt>
                <c:pt idx="7">
                  <c:v>54.321358059167054</c:v>
                </c:pt>
                <c:pt idx="8">
                  <c:v>50.299512538771701</c:v>
                </c:pt>
                <c:pt idx="9">
                  <c:v>46.876294990557113</c:v>
                </c:pt>
                <c:pt idx="10">
                  <c:v>43.801671005331919</c:v>
                </c:pt>
                <c:pt idx="11">
                  <c:v>35.740485740955911</c:v>
                </c:pt>
              </c:numCache>
            </c:numRef>
          </c:val>
          <c:extLst>
            <c:ext xmlns:c16="http://schemas.microsoft.com/office/drawing/2014/chart" uri="{C3380CC4-5D6E-409C-BE32-E72D297353CC}">
              <c16:uniqueId val="{00000001-9AC4-492B-8C3C-020136A95AF1}"/>
            </c:ext>
          </c:extLst>
        </c:ser>
        <c:dLbls>
          <c:showLegendKey val="0"/>
          <c:showVal val="0"/>
          <c:showCatName val="0"/>
          <c:showSerName val="0"/>
          <c:showPercent val="0"/>
          <c:showBubbleSize val="0"/>
        </c:dLbls>
        <c:gapWidth val="20"/>
        <c:axId val="97449472"/>
        <c:axId val="97451008"/>
      </c:barChart>
      <c:catAx>
        <c:axId val="97449472"/>
        <c:scaling>
          <c:orientation val="minMax"/>
        </c:scaling>
        <c:delete val="0"/>
        <c:axPos val="b"/>
        <c:numFmt formatCode="General" sourceLinked="1"/>
        <c:majorTickMark val="none"/>
        <c:minorTickMark val="none"/>
        <c:tickLblPos val="nextTo"/>
        <c:txPr>
          <a:bodyPr rot="-2700000" vert="horz"/>
          <a:lstStyle/>
          <a:p>
            <a:pPr>
              <a:defRPr sz="1400" b="0">
                <a:solidFill>
                  <a:srgbClr val="052D49"/>
                </a:solidFill>
                <a:latin typeface="Arial" panose="020B0604020202020204" pitchFamily="34" charset="0"/>
                <a:cs typeface="Arial" panose="020B0604020202020204" pitchFamily="34" charset="0"/>
              </a:defRPr>
            </a:pPr>
            <a:endParaRPr lang="en-US"/>
          </a:p>
        </c:txPr>
        <c:crossAx val="97451008"/>
        <c:crosses val="autoZero"/>
        <c:auto val="1"/>
        <c:lblAlgn val="ctr"/>
        <c:lblOffset val="100"/>
        <c:noMultiLvlLbl val="0"/>
      </c:catAx>
      <c:valAx>
        <c:axId val="97451008"/>
        <c:scaling>
          <c:orientation val="minMax"/>
          <c:max val="90"/>
          <c:min val="0"/>
        </c:scaling>
        <c:delete val="1"/>
        <c:axPos val="l"/>
        <c:numFmt formatCode="0.0" sourceLinked="1"/>
        <c:majorTickMark val="out"/>
        <c:minorTickMark val="none"/>
        <c:tickLblPos val="nextTo"/>
        <c:crossAx val="97449472"/>
        <c:crosses val="autoZero"/>
        <c:crossBetween val="between"/>
        <c:majorUnit val="10"/>
      </c:valAx>
      <c:spPr>
        <a:noFill/>
        <a:ln w="25400">
          <a:noFill/>
        </a:ln>
      </c:spPr>
    </c:plotArea>
    <c:legend>
      <c:legendPos val="t"/>
      <c:legendEntry>
        <c:idx val="0"/>
        <c:txPr>
          <a:bodyPr/>
          <a:lstStyle/>
          <a:p>
            <a:pPr>
              <a:defRPr sz="1600" b="0">
                <a:solidFill>
                  <a:schemeClr val="tx1"/>
                </a:solidFill>
                <a:latin typeface="Arial" panose="020B0604020202020204" pitchFamily="34" charset="0"/>
                <a:cs typeface="Arial" panose="020B0604020202020204" pitchFamily="34" charset="0"/>
              </a:defRPr>
            </a:pPr>
            <a:endParaRPr lang="en-US"/>
          </a:p>
        </c:txPr>
      </c:legendEntry>
      <c:legendEntry>
        <c:idx val="1"/>
        <c:txPr>
          <a:bodyPr/>
          <a:lstStyle/>
          <a:p>
            <a:pPr>
              <a:defRPr sz="1600" b="0">
                <a:solidFill>
                  <a:schemeClr val="tx1"/>
                </a:solidFill>
                <a:latin typeface="Arial" panose="020B0604020202020204" pitchFamily="34" charset="0"/>
                <a:cs typeface="Arial" panose="020B0604020202020204" pitchFamily="34" charset="0"/>
              </a:defRPr>
            </a:pPr>
            <a:endParaRPr lang="en-US"/>
          </a:p>
        </c:txPr>
      </c:legendEntry>
      <c:layout>
        <c:manualLayout>
          <c:xMode val="edge"/>
          <c:yMode val="edge"/>
          <c:x val="0.33110791714601912"/>
          <c:y val="9.198477780950956E-2"/>
          <c:w val="0.38952031917140634"/>
          <c:h val="4.2404295353916453E-2"/>
        </c:manualLayout>
      </c:layout>
      <c:overlay val="0"/>
      <c:txPr>
        <a:bodyPr/>
        <a:lstStyle/>
        <a:p>
          <a:pPr>
            <a:defRPr sz="1600" b="0">
              <a:solidFill>
                <a:schemeClr val="tx1"/>
              </a:solidFill>
              <a:latin typeface="Arial" panose="020B0604020202020204" pitchFamily="34" charset="0"/>
              <a:cs typeface="Arial" panose="020B0604020202020204" pitchFamily="34" charset="0"/>
            </a:defRPr>
          </a:pPr>
          <a:endParaRPr lang="en-US"/>
        </a:p>
      </c:txPr>
    </c:legend>
    <c:plotVisOnly val="1"/>
    <c:dispBlanksAs val="gap"/>
    <c:showDLblsOverMax val="0"/>
  </c:chart>
  <c:txPr>
    <a:bodyPr/>
    <a:lstStyle/>
    <a:p>
      <a:pPr>
        <a:defRPr sz="1400"/>
      </a:pPr>
      <a:endParaRPr lang="en-US"/>
    </a:p>
  </c:txPr>
  <c:externalData r:id="rId1">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7.5579144896607497E-2"/>
          <c:y val="2.0667577504408754E-2"/>
          <c:w val="0.66918463571631748"/>
          <c:h val="0.80365735163377439"/>
        </c:manualLayout>
      </c:layout>
      <c:barChart>
        <c:barDir val="col"/>
        <c:grouping val="percentStacked"/>
        <c:varyColors val="0"/>
        <c:ser>
          <c:idx val="5"/>
          <c:order val="0"/>
          <c:tx>
            <c:strRef>
              <c:f>Sheet1!$A$7</c:f>
              <c:strCache>
                <c:ptCount val="1"/>
                <c:pt idx="0">
                  <c:v>Less than high school</c:v>
                </c:pt>
              </c:strCache>
            </c:strRef>
          </c:tx>
          <c:spPr>
            <a:solidFill>
              <a:srgbClr val="5E6062"/>
            </a:solidFill>
          </c:spPr>
          <c:invertIfNegative val="0"/>
          <c:dLbls>
            <c:spPr>
              <a:noFill/>
              <a:ln>
                <a:noFill/>
              </a:ln>
              <a:effectLst/>
            </c:spPr>
            <c:txPr>
              <a:bodyPr/>
              <a:lstStyle/>
              <a:p>
                <a:pPr>
                  <a:defRPr sz="1200">
                    <a:solidFill>
                      <a:schemeClr val="bg1"/>
                    </a:solidFill>
                    <a:latin typeface="Helvetica Light"/>
                    <a:cs typeface="Helvetica Light"/>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Sheet1!$B$1:$E$1</c:f>
              <c:strCache>
                <c:ptCount val="4"/>
                <c:pt idx="0">
                  <c:v>1973 (91 million)</c:v>
                </c:pt>
                <c:pt idx="1">
                  <c:v>1992 (129 million)</c:v>
                </c:pt>
                <c:pt idx="2">
                  <c:v>2010 (143 million)</c:v>
                </c:pt>
                <c:pt idx="3">
                  <c:v>2020 (164 million)</c:v>
                </c:pt>
              </c:strCache>
            </c:strRef>
          </c:cat>
          <c:val>
            <c:numRef>
              <c:f>Sheet1!$B$7:$E$7</c:f>
              <c:numCache>
                <c:formatCode>General</c:formatCode>
                <c:ptCount val="4"/>
                <c:pt idx="0">
                  <c:v>32</c:v>
                </c:pt>
                <c:pt idx="1">
                  <c:v>10</c:v>
                </c:pt>
                <c:pt idx="2">
                  <c:v>11</c:v>
                </c:pt>
                <c:pt idx="3">
                  <c:v>12</c:v>
                </c:pt>
              </c:numCache>
            </c:numRef>
          </c:val>
          <c:extLst>
            <c:ext xmlns:c16="http://schemas.microsoft.com/office/drawing/2014/chart" uri="{C3380CC4-5D6E-409C-BE32-E72D297353CC}">
              <c16:uniqueId val="{00000000-6981-4613-800F-3BE1866ECDCD}"/>
            </c:ext>
          </c:extLst>
        </c:ser>
        <c:ser>
          <c:idx val="4"/>
          <c:order val="1"/>
          <c:tx>
            <c:strRef>
              <c:f>Sheet1!$A$6</c:f>
              <c:strCache>
                <c:ptCount val="1"/>
                <c:pt idx="0">
                  <c:v>High school diploma</c:v>
                </c:pt>
              </c:strCache>
            </c:strRef>
          </c:tx>
          <c:spPr>
            <a:solidFill>
              <a:srgbClr val="00246A"/>
            </a:solidFill>
          </c:spPr>
          <c:invertIfNegative val="0"/>
          <c:dLbls>
            <c:spPr>
              <a:noFill/>
              <a:ln>
                <a:noFill/>
              </a:ln>
              <a:effectLst/>
            </c:spPr>
            <c:txPr>
              <a:bodyPr/>
              <a:lstStyle/>
              <a:p>
                <a:pPr>
                  <a:defRPr sz="1200">
                    <a:solidFill>
                      <a:schemeClr val="bg1"/>
                    </a:solidFill>
                    <a:latin typeface="Helvetica Light"/>
                    <a:cs typeface="Helvetica Light"/>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Sheet1!$B$1:$E$1</c:f>
              <c:strCache>
                <c:ptCount val="4"/>
                <c:pt idx="0">
                  <c:v>1973 (91 million)</c:v>
                </c:pt>
                <c:pt idx="1">
                  <c:v>1992 (129 million)</c:v>
                </c:pt>
                <c:pt idx="2">
                  <c:v>2010 (143 million)</c:v>
                </c:pt>
                <c:pt idx="3">
                  <c:v>2020 (164 million)</c:v>
                </c:pt>
              </c:strCache>
            </c:strRef>
          </c:cat>
          <c:val>
            <c:numRef>
              <c:f>Sheet1!$B$6:$E$6</c:f>
              <c:numCache>
                <c:formatCode>General</c:formatCode>
                <c:ptCount val="4"/>
                <c:pt idx="0">
                  <c:v>40</c:v>
                </c:pt>
                <c:pt idx="1">
                  <c:v>34</c:v>
                </c:pt>
                <c:pt idx="2">
                  <c:v>30</c:v>
                </c:pt>
                <c:pt idx="3">
                  <c:v>24</c:v>
                </c:pt>
              </c:numCache>
            </c:numRef>
          </c:val>
          <c:extLst>
            <c:ext xmlns:c16="http://schemas.microsoft.com/office/drawing/2014/chart" uri="{C3380CC4-5D6E-409C-BE32-E72D297353CC}">
              <c16:uniqueId val="{00000001-6981-4613-800F-3BE1866ECDCD}"/>
            </c:ext>
          </c:extLst>
        </c:ser>
        <c:ser>
          <c:idx val="3"/>
          <c:order val="2"/>
          <c:tx>
            <c:strRef>
              <c:f>Sheet1!$A$5</c:f>
              <c:strCache>
                <c:ptCount val="1"/>
                <c:pt idx="0">
                  <c:v>Some college</c:v>
                </c:pt>
              </c:strCache>
            </c:strRef>
          </c:tx>
          <c:spPr>
            <a:solidFill>
              <a:srgbClr val="4AB3CD"/>
            </a:solidFill>
          </c:spPr>
          <c:invertIfNegative val="0"/>
          <c:dLbls>
            <c:spPr>
              <a:noFill/>
              <a:ln>
                <a:noFill/>
              </a:ln>
              <a:effectLst/>
            </c:spPr>
            <c:txPr>
              <a:bodyPr/>
              <a:lstStyle/>
              <a:p>
                <a:pPr>
                  <a:defRPr sz="1200">
                    <a:solidFill>
                      <a:schemeClr val="bg1"/>
                    </a:solidFill>
                    <a:latin typeface="Helvetica Light"/>
                    <a:cs typeface="Helvetica Light"/>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Sheet1!$B$1:$E$1</c:f>
              <c:strCache>
                <c:ptCount val="4"/>
                <c:pt idx="0">
                  <c:v>1973 (91 million)</c:v>
                </c:pt>
                <c:pt idx="1">
                  <c:v>1992 (129 million)</c:v>
                </c:pt>
                <c:pt idx="2">
                  <c:v>2010 (143 million)</c:v>
                </c:pt>
                <c:pt idx="3">
                  <c:v>2020 (164 million)</c:v>
                </c:pt>
              </c:strCache>
            </c:strRef>
          </c:cat>
          <c:val>
            <c:numRef>
              <c:f>Sheet1!$B$5:$E$5</c:f>
              <c:numCache>
                <c:formatCode>General</c:formatCode>
                <c:ptCount val="4"/>
                <c:pt idx="1">
                  <c:v>19</c:v>
                </c:pt>
                <c:pt idx="2">
                  <c:v>17</c:v>
                </c:pt>
                <c:pt idx="3">
                  <c:v>18</c:v>
                </c:pt>
              </c:numCache>
            </c:numRef>
          </c:val>
          <c:extLst>
            <c:ext xmlns:c16="http://schemas.microsoft.com/office/drawing/2014/chart" uri="{C3380CC4-5D6E-409C-BE32-E72D297353CC}">
              <c16:uniqueId val="{00000002-6981-4613-800F-3BE1866ECDCD}"/>
            </c:ext>
          </c:extLst>
        </c:ser>
        <c:ser>
          <c:idx val="2"/>
          <c:order val="3"/>
          <c:tx>
            <c:strRef>
              <c:f>Sheet1!$A$4</c:f>
              <c:strCache>
                <c:ptCount val="1"/>
                <c:pt idx="0">
                  <c:v>Associate's degree</c:v>
                </c:pt>
              </c:strCache>
            </c:strRef>
          </c:tx>
          <c:spPr>
            <a:solidFill>
              <a:srgbClr val="8EAA5E"/>
            </a:solidFill>
          </c:spPr>
          <c:invertIfNegative val="0"/>
          <c:dLbls>
            <c:spPr>
              <a:noFill/>
              <a:ln>
                <a:noFill/>
              </a:ln>
              <a:effectLst/>
            </c:spPr>
            <c:txPr>
              <a:bodyPr/>
              <a:lstStyle/>
              <a:p>
                <a:pPr>
                  <a:defRPr sz="1200">
                    <a:solidFill>
                      <a:schemeClr val="bg1"/>
                    </a:solidFill>
                    <a:latin typeface="Helvetica Light"/>
                    <a:cs typeface="Helvetica Light"/>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Sheet1!$B$1:$E$1</c:f>
              <c:strCache>
                <c:ptCount val="4"/>
                <c:pt idx="0">
                  <c:v>1973 (91 million)</c:v>
                </c:pt>
                <c:pt idx="1">
                  <c:v>1992 (129 million)</c:v>
                </c:pt>
                <c:pt idx="2">
                  <c:v>2010 (143 million)</c:v>
                </c:pt>
                <c:pt idx="3">
                  <c:v>2020 (164 million)</c:v>
                </c:pt>
              </c:strCache>
            </c:strRef>
          </c:cat>
          <c:val>
            <c:numRef>
              <c:f>Sheet1!$B$4:$E$4</c:f>
              <c:numCache>
                <c:formatCode>General</c:formatCode>
                <c:ptCount val="4"/>
                <c:pt idx="0">
                  <c:v>12</c:v>
                </c:pt>
                <c:pt idx="1">
                  <c:v>8</c:v>
                </c:pt>
                <c:pt idx="2">
                  <c:v>10</c:v>
                </c:pt>
                <c:pt idx="3">
                  <c:v>12</c:v>
                </c:pt>
              </c:numCache>
            </c:numRef>
          </c:val>
          <c:extLst>
            <c:ext xmlns:c16="http://schemas.microsoft.com/office/drawing/2014/chart" uri="{C3380CC4-5D6E-409C-BE32-E72D297353CC}">
              <c16:uniqueId val="{00000003-6981-4613-800F-3BE1866ECDCD}"/>
            </c:ext>
          </c:extLst>
        </c:ser>
        <c:ser>
          <c:idx val="1"/>
          <c:order val="4"/>
          <c:tx>
            <c:strRef>
              <c:f>Sheet1!$A$3</c:f>
              <c:strCache>
                <c:ptCount val="1"/>
                <c:pt idx="0">
                  <c:v>Bachelor's degree</c:v>
                </c:pt>
              </c:strCache>
            </c:strRef>
          </c:tx>
          <c:spPr>
            <a:solidFill>
              <a:srgbClr val="EEA337"/>
            </a:solidFill>
          </c:spPr>
          <c:invertIfNegative val="0"/>
          <c:dLbls>
            <c:numFmt formatCode="#,##0;\-#,##0%" sourceLinked="0"/>
            <c:spPr>
              <a:noFill/>
              <a:ln>
                <a:noFill/>
              </a:ln>
              <a:effectLst/>
            </c:spPr>
            <c:txPr>
              <a:bodyPr/>
              <a:lstStyle/>
              <a:p>
                <a:pPr>
                  <a:defRPr sz="1200">
                    <a:solidFill>
                      <a:schemeClr val="bg1"/>
                    </a:solidFill>
                    <a:latin typeface="Helvetica Light"/>
                    <a:cs typeface="Helvetica Light"/>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Sheet1!$B$1:$E$1</c:f>
              <c:strCache>
                <c:ptCount val="4"/>
                <c:pt idx="0">
                  <c:v>1973 (91 million)</c:v>
                </c:pt>
                <c:pt idx="1">
                  <c:v>1992 (129 million)</c:v>
                </c:pt>
                <c:pt idx="2">
                  <c:v>2010 (143 million)</c:v>
                </c:pt>
                <c:pt idx="3">
                  <c:v>2020 (164 million)</c:v>
                </c:pt>
              </c:strCache>
            </c:strRef>
          </c:cat>
          <c:val>
            <c:numRef>
              <c:f>Sheet1!$B$3:$E$3</c:f>
              <c:numCache>
                <c:formatCode>General</c:formatCode>
                <c:ptCount val="4"/>
                <c:pt idx="0">
                  <c:v>9</c:v>
                </c:pt>
                <c:pt idx="1">
                  <c:v>19</c:v>
                </c:pt>
                <c:pt idx="2">
                  <c:v>21</c:v>
                </c:pt>
                <c:pt idx="3">
                  <c:v>24</c:v>
                </c:pt>
              </c:numCache>
            </c:numRef>
          </c:val>
          <c:extLst>
            <c:ext xmlns:c16="http://schemas.microsoft.com/office/drawing/2014/chart" uri="{C3380CC4-5D6E-409C-BE32-E72D297353CC}">
              <c16:uniqueId val="{00000004-6981-4613-800F-3BE1866ECDCD}"/>
            </c:ext>
          </c:extLst>
        </c:ser>
        <c:ser>
          <c:idx val="0"/>
          <c:order val="5"/>
          <c:tx>
            <c:strRef>
              <c:f>Sheet1!$A$2</c:f>
              <c:strCache>
                <c:ptCount val="1"/>
                <c:pt idx="0">
                  <c:v>Master's degree or better</c:v>
                </c:pt>
              </c:strCache>
            </c:strRef>
          </c:tx>
          <c:spPr>
            <a:solidFill>
              <a:srgbClr val="DC4D4E"/>
            </a:solidFill>
          </c:spPr>
          <c:invertIfNegative val="0"/>
          <c:dLbls>
            <c:spPr>
              <a:noFill/>
              <a:ln>
                <a:noFill/>
              </a:ln>
              <a:effectLst/>
            </c:spPr>
            <c:txPr>
              <a:bodyPr/>
              <a:lstStyle/>
              <a:p>
                <a:pPr>
                  <a:defRPr sz="1200">
                    <a:solidFill>
                      <a:schemeClr val="bg1"/>
                    </a:solidFill>
                    <a:latin typeface="Helvetica Light"/>
                    <a:cs typeface="Helvetica Light"/>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Sheet1!$B$1:$E$1</c:f>
              <c:strCache>
                <c:ptCount val="4"/>
                <c:pt idx="0">
                  <c:v>1973 (91 million)</c:v>
                </c:pt>
                <c:pt idx="1">
                  <c:v>1992 (129 million)</c:v>
                </c:pt>
                <c:pt idx="2">
                  <c:v>2010 (143 million)</c:v>
                </c:pt>
                <c:pt idx="3">
                  <c:v>2020 (164 million)</c:v>
                </c:pt>
              </c:strCache>
            </c:strRef>
          </c:cat>
          <c:val>
            <c:numRef>
              <c:f>Sheet1!$B$2:$E$2</c:f>
              <c:numCache>
                <c:formatCode>General</c:formatCode>
                <c:ptCount val="4"/>
                <c:pt idx="0">
                  <c:v>7</c:v>
                </c:pt>
                <c:pt idx="1">
                  <c:v>10</c:v>
                </c:pt>
                <c:pt idx="2">
                  <c:v>11</c:v>
                </c:pt>
                <c:pt idx="3">
                  <c:v>11</c:v>
                </c:pt>
              </c:numCache>
            </c:numRef>
          </c:val>
          <c:extLst>
            <c:ext xmlns:c16="http://schemas.microsoft.com/office/drawing/2014/chart" uri="{C3380CC4-5D6E-409C-BE32-E72D297353CC}">
              <c16:uniqueId val="{00000005-6981-4613-800F-3BE1866ECDCD}"/>
            </c:ext>
          </c:extLst>
        </c:ser>
        <c:dLbls>
          <c:showLegendKey val="0"/>
          <c:showVal val="1"/>
          <c:showCatName val="0"/>
          <c:showSerName val="0"/>
          <c:showPercent val="0"/>
          <c:showBubbleSize val="0"/>
        </c:dLbls>
        <c:gapWidth val="75"/>
        <c:overlap val="100"/>
        <c:axId val="96376704"/>
        <c:axId val="96387072"/>
      </c:barChart>
      <c:catAx>
        <c:axId val="96376704"/>
        <c:scaling>
          <c:orientation val="minMax"/>
        </c:scaling>
        <c:delete val="0"/>
        <c:axPos val="b"/>
        <c:title>
          <c:tx>
            <c:rich>
              <a:bodyPr/>
              <a:lstStyle/>
              <a:p>
                <a:pPr>
                  <a:defRPr sz="1400" b="0">
                    <a:solidFill>
                      <a:schemeClr val="tx1"/>
                    </a:solidFill>
                    <a:latin typeface="Helvetica-Light"/>
                    <a:cs typeface="Helvetica-Light"/>
                  </a:defRPr>
                </a:pPr>
                <a:r>
                  <a:rPr lang="en-US" sz="1400" b="0" dirty="0">
                    <a:solidFill>
                      <a:schemeClr val="tx1"/>
                    </a:solidFill>
                    <a:latin typeface="Arial" panose="020B0604020202020204" pitchFamily="34" charset="0"/>
                    <a:cs typeface="Arial" panose="020B0604020202020204" pitchFamily="34" charset="0"/>
                  </a:rPr>
                  <a:t>Year (Number</a:t>
                </a:r>
                <a:r>
                  <a:rPr lang="en-US" sz="1400" b="0" baseline="0" dirty="0">
                    <a:solidFill>
                      <a:schemeClr val="tx1"/>
                    </a:solidFill>
                    <a:latin typeface="Arial" panose="020B0604020202020204" pitchFamily="34" charset="0"/>
                    <a:cs typeface="Arial" panose="020B0604020202020204" pitchFamily="34" charset="0"/>
                  </a:rPr>
                  <a:t> </a:t>
                </a:r>
                <a:r>
                  <a:rPr lang="en-US" sz="1400" b="0" dirty="0">
                    <a:solidFill>
                      <a:schemeClr val="tx1"/>
                    </a:solidFill>
                    <a:latin typeface="Arial" panose="020B0604020202020204" pitchFamily="34" charset="0"/>
                    <a:cs typeface="Arial" panose="020B0604020202020204" pitchFamily="34" charset="0"/>
                  </a:rPr>
                  <a:t>of Available Jobs)</a:t>
                </a:r>
              </a:p>
            </c:rich>
          </c:tx>
          <c:layout>
            <c:manualLayout>
              <c:xMode val="edge"/>
              <c:yMode val="edge"/>
              <c:x val="0.27225066252698643"/>
              <c:y val="0.9204246915795421"/>
            </c:manualLayout>
          </c:layout>
          <c:overlay val="0"/>
        </c:title>
        <c:numFmt formatCode="General" sourceLinked="0"/>
        <c:majorTickMark val="none"/>
        <c:minorTickMark val="none"/>
        <c:tickLblPos val="nextTo"/>
        <c:spPr>
          <a:ln>
            <a:solidFill>
              <a:srgbClr val="E7E6E6"/>
            </a:solidFill>
          </a:ln>
        </c:spPr>
        <c:txPr>
          <a:bodyPr/>
          <a:lstStyle/>
          <a:p>
            <a:pPr>
              <a:defRPr sz="1400">
                <a:solidFill>
                  <a:schemeClr val="tx1"/>
                </a:solidFill>
                <a:latin typeface="Arial" panose="020B0604020202020204" pitchFamily="34" charset="0"/>
                <a:cs typeface="Arial" panose="020B0604020202020204" pitchFamily="34" charset="0"/>
              </a:defRPr>
            </a:pPr>
            <a:endParaRPr lang="en-US"/>
          </a:p>
        </c:txPr>
        <c:crossAx val="96387072"/>
        <c:crosses val="autoZero"/>
        <c:auto val="1"/>
        <c:lblAlgn val="ctr"/>
        <c:lblOffset val="100"/>
        <c:noMultiLvlLbl val="0"/>
      </c:catAx>
      <c:valAx>
        <c:axId val="96387072"/>
        <c:scaling>
          <c:orientation val="minMax"/>
        </c:scaling>
        <c:delete val="0"/>
        <c:axPos val="l"/>
        <c:numFmt formatCode="0%" sourceLinked="1"/>
        <c:majorTickMark val="none"/>
        <c:minorTickMark val="none"/>
        <c:tickLblPos val="nextTo"/>
        <c:spPr>
          <a:ln>
            <a:solidFill>
              <a:srgbClr val="E7E6E6"/>
            </a:solidFill>
          </a:ln>
        </c:spPr>
        <c:txPr>
          <a:bodyPr/>
          <a:lstStyle/>
          <a:p>
            <a:pPr>
              <a:defRPr sz="1200">
                <a:solidFill>
                  <a:schemeClr val="tx1"/>
                </a:solidFill>
                <a:latin typeface="Helvetica Light"/>
                <a:cs typeface="Helvetica Light"/>
              </a:defRPr>
            </a:pPr>
            <a:endParaRPr lang="en-US"/>
          </a:p>
        </c:txPr>
        <c:crossAx val="96376704"/>
        <c:crosses val="autoZero"/>
        <c:crossBetween val="between"/>
        <c:majorUnit val="0.5"/>
        <c:minorUnit val="0.1"/>
      </c:valAx>
    </c:plotArea>
    <c:legend>
      <c:legendPos val="r"/>
      <c:layout>
        <c:manualLayout>
          <c:xMode val="edge"/>
          <c:yMode val="edge"/>
          <c:x val="0.72489488383961942"/>
          <c:y val="9.0228917364636396E-2"/>
          <c:w val="0.27510511616038058"/>
          <c:h val="0.37808293734240933"/>
        </c:manualLayout>
      </c:layout>
      <c:overlay val="0"/>
      <c:spPr>
        <a:ln w="6350" cmpd="sng">
          <a:noFill/>
        </a:ln>
      </c:spPr>
      <c:txPr>
        <a:bodyPr/>
        <a:lstStyle/>
        <a:p>
          <a:pPr>
            <a:defRPr sz="1400" b="0">
              <a:solidFill>
                <a:schemeClr val="tx1"/>
              </a:solidFill>
              <a:latin typeface="Arial" panose="020B0604020202020204" pitchFamily="34" charset="0"/>
              <a:cs typeface="Arial" panose="020B0604020202020204" pitchFamily="34" charset="0"/>
            </a:defRPr>
          </a:pPr>
          <a:endParaRPr lang="en-US"/>
        </a:p>
      </c:txPr>
    </c:legend>
    <c:plotVisOnly val="1"/>
    <c:dispBlanksAs val="gap"/>
    <c:showDLblsOverMax val="0"/>
  </c:chart>
  <c:txPr>
    <a:bodyPr/>
    <a:lstStyle/>
    <a:p>
      <a:pPr>
        <a:defRPr>
          <a:latin typeface="Arial" panose="020B0604020202020204" pitchFamily="34" charset="0"/>
          <a:cs typeface="Arial" panose="020B0604020202020204" pitchFamily="34" charset="0"/>
        </a:defRPr>
      </a:pPr>
      <a:endParaRPr lang="en-US"/>
    </a:p>
  </c:txPr>
  <c:externalData r:id="rId1">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0"/>
    <c:plotArea>
      <c:layout>
        <c:manualLayout>
          <c:layoutTarget val="inner"/>
          <c:xMode val="edge"/>
          <c:yMode val="edge"/>
          <c:x val="7.3682633420822402E-2"/>
          <c:y val="2.097257314910814E-2"/>
          <c:w val="0.92046292650918637"/>
          <c:h val="0.84461202542357106"/>
        </c:manualLayout>
      </c:layout>
      <c:barChart>
        <c:barDir val="col"/>
        <c:grouping val="clustered"/>
        <c:varyColors val="0"/>
        <c:ser>
          <c:idx val="4"/>
          <c:order val="0"/>
          <c:tx>
            <c:strRef>
              <c:f>'[Chart in Microsoft PowerPoint]BEYONDHS race4'!$K$7</c:f>
              <c:strCache>
                <c:ptCount val="1"/>
                <c:pt idx="0">
                  <c:v>Disagree</c:v>
                </c:pt>
              </c:strCache>
            </c:strRef>
          </c:tx>
          <c:spPr>
            <a:solidFill>
              <a:srgbClr val="C5AEDC"/>
            </a:solidFill>
            <a:ln>
              <a:solidFill>
                <a:srgbClr val="C5AEDC"/>
              </a:solidFill>
            </a:ln>
          </c:spPr>
          <c:invertIfNegative val="0"/>
          <c:dLbls>
            <c:numFmt formatCode="#,##0" sourceLinked="0"/>
            <c:spPr>
              <a:noFill/>
              <a:ln>
                <a:noFill/>
              </a:ln>
              <a:effectLst/>
            </c:spPr>
            <c:txPr>
              <a:bodyPr/>
              <a:lstStyle/>
              <a:p>
                <a:pPr>
                  <a:defRPr sz="1400">
                    <a:solidFill>
                      <a:srgbClr val="052D49"/>
                    </a:solidFill>
                    <a:latin typeface="Arial" panose="020B0604020202020204" pitchFamily="34" charset="0"/>
                    <a:cs typeface="Arial" panose="020B0604020202020204" pitchFamily="34" charset="0"/>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'[Chart in Microsoft PowerPoint]BEYONDHS race4'!$L$6:$P$6</c:f>
              <c:strCache>
                <c:ptCount val="5"/>
                <c:pt idx="0">
                  <c:v>All Respondents</c:v>
                </c:pt>
                <c:pt idx="1">
                  <c:v>US-born Anglos</c:v>
                </c:pt>
                <c:pt idx="2">
                  <c:v>US-born Blacks</c:v>
                </c:pt>
                <c:pt idx="3">
                  <c:v>US-born Hispanics</c:v>
                </c:pt>
                <c:pt idx="4">
                  <c:v>Foreign-born Hispanics</c:v>
                </c:pt>
              </c:strCache>
            </c:strRef>
          </c:cat>
          <c:val>
            <c:numRef>
              <c:f>'[Chart in Microsoft PowerPoint]BEYONDHS race4'!$L$7:$P$7</c:f>
              <c:numCache>
                <c:formatCode>0</c:formatCode>
                <c:ptCount val="5"/>
                <c:pt idx="0">
                  <c:v>45.53</c:v>
                </c:pt>
                <c:pt idx="1">
                  <c:v>56.879999999999995</c:v>
                </c:pt>
                <c:pt idx="2">
                  <c:v>39.82</c:v>
                </c:pt>
                <c:pt idx="3">
                  <c:v>43.980000000000004</c:v>
                </c:pt>
                <c:pt idx="4">
                  <c:v>41.74</c:v>
                </c:pt>
              </c:numCache>
            </c:numRef>
          </c:val>
          <c:extLst>
            <c:ext xmlns:c16="http://schemas.microsoft.com/office/drawing/2014/chart" uri="{C3380CC4-5D6E-409C-BE32-E72D297353CC}">
              <c16:uniqueId val="{00000000-DB2B-450B-99B6-71631993C515}"/>
            </c:ext>
          </c:extLst>
        </c:ser>
        <c:ser>
          <c:idx val="0"/>
          <c:order val="1"/>
          <c:tx>
            <c:strRef>
              <c:f>'[Chart in Microsoft PowerPoint]BEYONDHS race4'!$K$8</c:f>
              <c:strCache>
                <c:ptCount val="1"/>
                <c:pt idx="0">
                  <c:v>Agree</c:v>
                </c:pt>
              </c:strCache>
            </c:strRef>
          </c:tx>
          <c:spPr>
            <a:solidFill>
              <a:srgbClr val="7B4AAC"/>
            </a:solidFill>
            <a:ln>
              <a:solidFill>
                <a:srgbClr val="7B4AAC"/>
              </a:solidFill>
            </a:ln>
          </c:spPr>
          <c:invertIfNegative val="0"/>
          <c:dLbls>
            <c:numFmt formatCode="#,##0" sourceLinked="0"/>
            <c:spPr>
              <a:noFill/>
              <a:ln>
                <a:noFill/>
              </a:ln>
              <a:effectLst/>
            </c:spPr>
            <c:txPr>
              <a:bodyPr/>
              <a:lstStyle/>
              <a:p>
                <a:pPr>
                  <a:defRPr sz="1400">
                    <a:solidFill>
                      <a:srgbClr val="052D49"/>
                    </a:solidFill>
                    <a:latin typeface="Arial" panose="020B0604020202020204" pitchFamily="34" charset="0"/>
                    <a:cs typeface="Arial" panose="020B0604020202020204" pitchFamily="34" charset="0"/>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'[Chart in Microsoft PowerPoint]BEYONDHS race4'!$L$6:$P$6</c:f>
              <c:strCache>
                <c:ptCount val="5"/>
                <c:pt idx="0">
                  <c:v>All Respondents</c:v>
                </c:pt>
                <c:pt idx="1">
                  <c:v>US-born Anglos</c:v>
                </c:pt>
                <c:pt idx="2">
                  <c:v>US-born Blacks</c:v>
                </c:pt>
                <c:pt idx="3">
                  <c:v>US-born Hispanics</c:v>
                </c:pt>
                <c:pt idx="4">
                  <c:v>Foreign-born Hispanics</c:v>
                </c:pt>
              </c:strCache>
            </c:strRef>
          </c:cat>
          <c:val>
            <c:numRef>
              <c:f>'[Chart in Microsoft PowerPoint]BEYONDHS race4'!$L$8:$P$8</c:f>
              <c:numCache>
                <c:formatCode>0</c:formatCode>
                <c:ptCount val="5"/>
                <c:pt idx="0">
                  <c:v>54.08</c:v>
                </c:pt>
                <c:pt idx="1">
                  <c:v>42.199999999999996</c:v>
                </c:pt>
                <c:pt idx="2">
                  <c:v>59.589999999999996</c:v>
                </c:pt>
                <c:pt idx="3">
                  <c:v>56.02</c:v>
                </c:pt>
                <c:pt idx="4">
                  <c:v>58.26</c:v>
                </c:pt>
              </c:numCache>
            </c:numRef>
          </c:val>
          <c:extLst>
            <c:ext xmlns:c16="http://schemas.microsoft.com/office/drawing/2014/chart" uri="{C3380CC4-5D6E-409C-BE32-E72D297353CC}">
              <c16:uniqueId val="{00000001-DB2B-450B-99B6-71631993C515}"/>
            </c:ext>
          </c:extLst>
        </c:ser>
        <c:dLbls>
          <c:showLegendKey val="0"/>
          <c:showVal val="1"/>
          <c:showCatName val="0"/>
          <c:showSerName val="0"/>
          <c:showPercent val="0"/>
          <c:showBubbleSize val="0"/>
        </c:dLbls>
        <c:gapWidth val="100"/>
        <c:axId val="31716864"/>
        <c:axId val="31718400"/>
      </c:barChart>
      <c:catAx>
        <c:axId val="31716864"/>
        <c:scaling>
          <c:orientation val="minMax"/>
        </c:scaling>
        <c:delete val="0"/>
        <c:axPos val="b"/>
        <c:numFmt formatCode="General" sourceLinked="1"/>
        <c:majorTickMark val="out"/>
        <c:minorTickMark val="none"/>
        <c:tickLblPos val="nextTo"/>
        <c:spPr>
          <a:ln w="3175">
            <a:solidFill>
              <a:sysClr val="window" lastClr="FFFFFF">
                <a:lumMod val="75000"/>
              </a:sysClr>
            </a:solidFill>
            <a:prstDash val="solid"/>
          </a:ln>
        </c:spPr>
        <c:txPr>
          <a:bodyPr rot="0" vert="horz"/>
          <a:lstStyle/>
          <a:p>
            <a:pPr>
              <a:defRPr sz="1400" b="0">
                <a:solidFill>
                  <a:srgbClr val="052D49"/>
                </a:solidFill>
                <a:latin typeface="Arial" panose="020B0604020202020204" pitchFamily="34" charset="0"/>
                <a:cs typeface="Arial" panose="020B0604020202020204" pitchFamily="34" charset="0"/>
              </a:defRPr>
            </a:pPr>
            <a:endParaRPr lang="en-US"/>
          </a:p>
        </c:txPr>
        <c:crossAx val="31718400"/>
        <c:crosses val="autoZero"/>
        <c:auto val="1"/>
        <c:lblAlgn val="ctr"/>
        <c:lblOffset val="100"/>
        <c:noMultiLvlLbl val="0"/>
      </c:catAx>
      <c:valAx>
        <c:axId val="31718400"/>
        <c:scaling>
          <c:orientation val="minMax"/>
          <c:max val="80"/>
          <c:min val="0"/>
        </c:scaling>
        <c:delete val="0"/>
        <c:axPos val="l"/>
        <c:title>
          <c:tx>
            <c:rich>
              <a:bodyPr rot="-5400000" vert="horz"/>
              <a:lstStyle/>
              <a:p>
                <a:pPr>
                  <a:defRPr sz="1100">
                    <a:solidFill>
                      <a:srgbClr val="666666"/>
                    </a:solidFill>
                  </a:defRPr>
                </a:pPr>
                <a:r>
                  <a:rPr lang="en-US" sz="1200">
                    <a:solidFill>
                      <a:srgbClr val="052D49"/>
                    </a:solidFill>
                    <a:latin typeface="Arial" panose="020B0604020202020204" pitchFamily="34" charset="0"/>
                    <a:cs typeface="Arial" panose="020B0604020202020204" pitchFamily="34" charset="0"/>
                  </a:rPr>
                  <a:t>Percent</a:t>
                </a:r>
              </a:p>
            </c:rich>
          </c:tx>
          <c:layout>
            <c:manualLayout>
              <c:xMode val="edge"/>
              <c:yMode val="edge"/>
              <c:x val="7.2091554230332405E-3"/>
              <c:y val="0.35956353912713168"/>
            </c:manualLayout>
          </c:layout>
          <c:overlay val="0"/>
        </c:title>
        <c:numFmt formatCode="0" sourceLinked="0"/>
        <c:majorTickMark val="none"/>
        <c:minorTickMark val="none"/>
        <c:tickLblPos val="nextTo"/>
        <c:spPr>
          <a:ln w="3175">
            <a:solidFill>
              <a:srgbClr val="E7E6E6"/>
            </a:solidFill>
            <a:prstDash val="solid"/>
          </a:ln>
        </c:spPr>
        <c:txPr>
          <a:bodyPr rot="0" vert="horz"/>
          <a:lstStyle/>
          <a:p>
            <a:pPr>
              <a:defRPr sz="1200">
                <a:solidFill>
                  <a:srgbClr val="052D49"/>
                </a:solidFill>
                <a:latin typeface="Arial" panose="020B0604020202020204" pitchFamily="34" charset="0"/>
                <a:cs typeface="Arial" panose="020B0604020202020204" pitchFamily="34" charset="0"/>
              </a:defRPr>
            </a:pPr>
            <a:endParaRPr lang="en-US"/>
          </a:p>
        </c:txPr>
        <c:crossAx val="31716864"/>
        <c:crosses val="autoZero"/>
        <c:crossBetween val="between"/>
        <c:majorUnit val="10"/>
        <c:minorUnit val="5"/>
      </c:valAx>
      <c:spPr>
        <a:noFill/>
        <a:ln>
          <a:noFill/>
        </a:ln>
      </c:spPr>
    </c:plotArea>
    <c:legend>
      <c:legendPos val="t"/>
      <c:layout>
        <c:manualLayout>
          <c:xMode val="edge"/>
          <c:yMode val="edge"/>
          <c:x val="0.320004593175853"/>
          <c:y val="5.43162568477508E-2"/>
          <c:w val="0.4205228647162817"/>
          <c:h val="5.499223616255202E-2"/>
        </c:manualLayout>
      </c:layout>
      <c:overlay val="0"/>
      <c:txPr>
        <a:bodyPr/>
        <a:lstStyle/>
        <a:p>
          <a:pPr>
            <a:defRPr sz="1400" b="0">
              <a:solidFill>
                <a:srgbClr val="052D49"/>
              </a:solidFill>
              <a:latin typeface="Arial" panose="020B0604020202020204" pitchFamily="34" charset="0"/>
              <a:cs typeface="Arial" panose="020B0604020202020204" pitchFamily="34" charset="0"/>
            </a:defRPr>
          </a:pPr>
          <a:endParaRPr lang="en-US"/>
        </a:p>
      </c:txPr>
    </c:legend>
    <c:plotVisOnly val="1"/>
    <c:dispBlanksAs val="gap"/>
    <c:showDLblsOverMax val="0"/>
  </c:chart>
  <c:spPr>
    <a:noFill/>
    <a:ln w="9525">
      <a:noFill/>
    </a:ln>
  </c:spPr>
  <c:txPr>
    <a:bodyPr/>
    <a:lstStyle/>
    <a:p>
      <a:pPr>
        <a:defRPr sz="1200" b="0" i="0" u="none" strike="noStrike" baseline="0">
          <a:solidFill>
            <a:srgbClr val="000000"/>
          </a:solidFill>
          <a:latin typeface="Helvetica Light"/>
          <a:ea typeface="Arial"/>
          <a:cs typeface="Arial"/>
        </a:defRPr>
      </a:pPr>
      <a:endParaRPr lang="en-US"/>
    </a:p>
  </c:txPr>
  <c:externalData r:id="rId2">
    <c:autoUpdate val="0"/>
  </c:externalData>
  <c:userShapes r:id="rId3"/>
</c:chartSpace>
</file>

<file path=ppt/charts/chart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7.5429173297360916E-2"/>
          <c:y val="7.0554326142445653E-2"/>
          <c:w val="0.90535299808607805"/>
          <c:h val="0.79757391805866851"/>
        </c:manualLayout>
      </c:layout>
      <c:barChart>
        <c:barDir val="col"/>
        <c:grouping val="clustered"/>
        <c:varyColors val="0"/>
        <c:ser>
          <c:idx val="0"/>
          <c:order val="0"/>
          <c:tx>
            <c:strRef>
              <c:f>Sheet1!$B$1</c:f>
              <c:strCache>
                <c:ptCount val="1"/>
                <c:pt idx="0">
                  <c:v>Fall 2004 Cohort </c:v>
                </c:pt>
              </c:strCache>
            </c:strRef>
          </c:tx>
          <c:spPr>
            <a:solidFill>
              <a:srgbClr val="4AB3CD"/>
            </a:solidFill>
          </c:spPr>
          <c:invertIfNegative val="0"/>
          <c:dLbls>
            <c:dLbl>
              <c:idx val="0"/>
              <c:spPr/>
              <c:txPr>
                <a:bodyPr/>
                <a:lstStyle/>
                <a:p>
                  <a:pPr>
                    <a:defRPr b="1">
                      <a:solidFill>
                        <a:srgbClr val="DC4D4E"/>
                      </a:solidFill>
                    </a:defRPr>
                  </a:pPr>
                  <a:endParaRPr lang="en-US"/>
                </a:p>
              </c:txPr>
              <c:showLegendKey val="0"/>
              <c:showVal val="1"/>
              <c:showCatName val="0"/>
              <c:showSerName val="0"/>
              <c:showPercent val="0"/>
              <c:showBubbleSize val="0"/>
              <c:extLst>
                <c:ext xmlns:c16="http://schemas.microsoft.com/office/drawing/2014/chart" uri="{C3380CC4-5D6E-409C-BE32-E72D297353CC}">
                  <c16:uniqueId val="{00000000-FEF2-4191-B665-680D3DAFA21B}"/>
                </c:ext>
              </c:extLst>
            </c:dLbl>
            <c:dLbl>
              <c:idx val="1"/>
              <c:spPr/>
              <c:txPr>
                <a:bodyPr/>
                <a:lstStyle/>
                <a:p>
                  <a:pPr>
                    <a:defRPr>
                      <a:solidFill>
                        <a:srgbClr val="00246A"/>
                      </a:solidFill>
                    </a:defRPr>
                  </a:pPr>
                  <a:endParaRPr lang="en-US"/>
                </a:p>
              </c:txPr>
              <c:showLegendKey val="0"/>
              <c:showVal val="1"/>
              <c:showCatName val="0"/>
              <c:showSerName val="0"/>
              <c:showPercent val="0"/>
              <c:showBubbleSize val="0"/>
              <c:extLst>
                <c:ext xmlns:c16="http://schemas.microsoft.com/office/drawing/2014/chart" uri="{C3380CC4-5D6E-409C-BE32-E72D297353CC}">
                  <c16:uniqueId val="{00000001-FEF2-4191-B665-680D3DAFA21B}"/>
                </c:ext>
              </c:extLst>
            </c:dLbl>
            <c:dLbl>
              <c:idx val="2"/>
              <c:spPr/>
              <c:txPr>
                <a:bodyPr/>
                <a:lstStyle/>
                <a:p>
                  <a:pPr>
                    <a:defRPr>
                      <a:solidFill>
                        <a:srgbClr val="00246A"/>
                      </a:solidFill>
                    </a:defRPr>
                  </a:pPr>
                  <a:endParaRPr lang="en-US"/>
                </a:p>
              </c:txPr>
              <c:showLegendKey val="0"/>
              <c:showVal val="1"/>
              <c:showCatName val="0"/>
              <c:showSerName val="0"/>
              <c:showPercent val="0"/>
              <c:showBubbleSize val="0"/>
              <c:extLst>
                <c:ext xmlns:c16="http://schemas.microsoft.com/office/drawing/2014/chart" uri="{C3380CC4-5D6E-409C-BE32-E72D297353CC}">
                  <c16:uniqueId val="{00000002-FEF2-4191-B665-680D3DAFA21B}"/>
                </c:ext>
              </c:extLst>
            </c:dLbl>
            <c:dLbl>
              <c:idx val="3"/>
              <c:spPr/>
              <c:txPr>
                <a:bodyPr/>
                <a:lstStyle/>
                <a:p>
                  <a:pPr>
                    <a:defRPr>
                      <a:solidFill>
                        <a:srgbClr val="00246A"/>
                      </a:solidFill>
                    </a:defRPr>
                  </a:pPr>
                  <a:endParaRPr lang="en-US"/>
                </a:p>
              </c:txPr>
              <c:showLegendKey val="0"/>
              <c:showVal val="1"/>
              <c:showCatName val="0"/>
              <c:showSerName val="0"/>
              <c:showPercent val="0"/>
              <c:showBubbleSize val="0"/>
              <c:extLst>
                <c:ext xmlns:c16="http://schemas.microsoft.com/office/drawing/2014/chart" uri="{C3380CC4-5D6E-409C-BE32-E72D297353CC}">
                  <c16:uniqueId val="{00000003-FEF2-4191-B665-680D3DAFA21B}"/>
                </c:ext>
              </c:extLst>
            </c:dLbl>
            <c:dLbl>
              <c:idx val="4"/>
              <c:spPr/>
              <c:txPr>
                <a:bodyPr/>
                <a:lstStyle/>
                <a:p>
                  <a:pPr>
                    <a:defRPr b="1">
                      <a:solidFill>
                        <a:srgbClr val="DC4D4E"/>
                      </a:solidFill>
                    </a:defRPr>
                  </a:pPr>
                  <a:endParaRPr lang="en-US"/>
                </a:p>
              </c:txPr>
              <c:showLegendKey val="0"/>
              <c:showVal val="1"/>
              <c:showCatName val="0"/>
              <c:showSerName val="0"/>
              <c:showPercent val="0"/>
              <c:showBubbleSize val="0"/>
              <c:extLst>
                <c:ext xmlns:c16="http://schemas.microsoft.com/office/drawing/2014/chart" uri="{C3380CC4-5D6E-409C-BE32-E72D297353CC}">
                  <c16:uniqueId val="{00000004-FEF2-4191-B665-680D3DAFA21B}"/>
                </c:ext>
              </c:extLst>
            </c:dLbl>
            <c:spPr>
              <a:noFill/>
              <a:ln>
                <a:noFill/>
              </a:ln>
              <a:effectLst/>
            </c:sp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Sheet1!$A$2:$A$6</c:f>
              <c:strCache>
                <c:ptCount val="5"/>
                <c:pt idx="0">
                  <c:v>8th Grade (N=69,847)</c:v>
                </c:pt>
                <c:pt idx="1">
                  <c:v>High School Enrollee (N=65,511)</c:v>
                </c:pt>
                <c:pt idx="2">
                  <c:v>High School Diploma (N=47,539)</c:v>
                </c:pt>
                <c:pt idx="3">
                  <c:v>Post-Secondary Enrollee (N=37,806)</c:v>
                </c:pt>
                <c:pt idx="4">
                  <c:v>Post-Secondary Credential (N=14,945)</c:v>
                </c:pt>
              </c:strCache>
            </c:strRef>
          </c:cat>
          <c:val>
            <c:numRef>
              <c:f>Sheet1!$B$2:$B$6</c:f>
              <c:numCache>
                <c:formatCode>0%</c:formatCode>
                <c:ptCount val="5"/>
                <c:pt idx="0">
                  <c:v>1</c:v>
                </c:pt>
                <c:pt idx="1">
                  <c:v>0.94</c:v>
                </c:pt>
                <c:pt idx="2">
                  <c:v>0.68</c:v>
                </c:pt>
                <c:pt idx="3">
                  <c:v>0.54</c:v>
                </c:pt>
                <c:pt idx="4">
                  <c:v>0.21</c:v>
                </c:pt>
              </c:numCache>
            </c:numRef>
          </c:val>
          <c:extLst>
            <c:ext xmlns:c16="http://schemas.microsoft.com/office/drawing/2014/chart" uri="{C3380CC4-5D6E-409C-BE32-E72D297353CC}">
              <c16:uniqueId val="{00000005-FEF2-4191-B665-680D3DAFA21B}"/>
            </c:ext>
          </c:extLst>
        </c:ser>
        <c:dLbls>
          <c:showLegendKey val="0"/>
          <c:showVal val="0"/>
          <c:showCatName val="0"/>
          <c:showSerName val="0"/>
          <c:showPercent val="0"/>
          <c:showBubbleSize val="0"/>
        </c:dLbls>
        <c:gapWidth val="150"/>
        <c:axId val="33230848"/>
        <c:axId val="33232384"/>
      </c:barChart>
      <c:catAx>
        <c:axId val="33230848"/>
        <c:scaling>
          <c:orientation val="minMax"/>
        </c:scaling>
        <c:delete val="0"/>
        <c:axPos val="b"/>
        <c:numFmt formatCode="General" sourceLinked="0"/>
        <c:majorTickMark val="out"/>
        <c:minorTickMark val="none"/>
        <c:tickLblPos val="nextTo"/>
        <c:txPr>
          <a:bodyPr/>
          <a:lstStyle/>
          <a:p>
            <a:pPr>
              <a:defRPr sz="1100" b="0">
                <a:solidFill>
                  <a:schemeClr val="tx1"/>
                </a:solidFill>
              </a:defRPr>
            </a:pPr>
            <a:endParaRPr lang="en-US"/>
          </a:p>
        </c:txPr>
        <c:crossAx val="33232384"/>
        <c:crosses val="autoZero"/>
        <c:auto val="1"/>
        <c:lblAlgn val="ctr"/>
        <c:lblOffset val="100"/>
        <c:noMultiLvlLbl val="0"/>
      </c:catAx>
      <c:valAx>
        <c:axId val="33232384"/>
        <c:scaling>
          <c:orientation val="minMax"/>
          <c:max val="1"/>
        </c:scaling>
        <c:delete val="0"/>
        <c:axPos val="l"/>
        <c:numFmt formatCode="0%" sourceLinked="1"/>
        <c:majorTickMark val="out"/>
        <c:minorTickMark val="none"/>
        <c:tickLblPos val="nextTo"/>
        <c:txPr>
          <a:bodyPr/>
          <a:lstStyle/>
          <a:p>
            <a:pPr>
              <a:defRPr sz="1100">
                <a:solidFill>
                  <a:schemeClr val="tx1"/>
                </a:solidFill>
              </a:defRPr>
            </a:pPr>
            <a:endParaRPr lang="en-US"/>
          </a:p>
        </c:txPr>
        <c:crossAx val="33230848"/>
        <c:crosses val="autoZero"/>
        <c:crossBetween val="between"/>
      </c:valAx>
    </c:plotArea>
    <c:legend>
      <c:legendPos val="r"/>
      <c:layout>
        <c:manualLayout>
          <c:xMode val="edge"/>
          <c:yMode val="edge"/>
          <c:x val="0.59284451816386563"/>
          <c:y val="7.4651919952994847E-2"/>
          <c:w val="0.33923725071749211"/>
          <c:h val="7.1604914405729095E-2"/>
        </c:manualLayout>
      </c:layout>
      <c:overlay val="0"/>
      <c:txPr>
        <a:bodyPr/>
        <a:lstStyle/>
        <a:p>
          <a:pPr>
            <a:defRPr sz="1400" b="0">
              <a:solidFill>
                <a:schemeClr val="tx1"/>
              </a:solidFill>
            </a:defRPr>
          </a:pPr>
          <a:endParaRPr lang="en-US"/>
        </a:p>
      </c:txPr>
    </c:legend>
    <c:plotVisOnly val="1"/>
    <c:dispBlanksAs val="gap"/>
    <c:showDLblsOverMax val="0"/>
  </c:chart>
  <c:spPr>
    <a:noFill/>
    <a:ln>
      <a:noFill/>
    </a:ln>
  </c:spPr>
  <c:txPr>
    <a:bodyPr/>
    <a:lstStyle/>
    <a:p>
      <a:pPr>
        <a:defRPr sz="1200">
          <a:latin typeface="Arial" panose="020B0604020202020204" pitchFamily="34" charset="0"/>
          <a:cs typeface="Arial" panose="020B0604020202020204" pitchFamily="34" charset="0"/>
        </a:defRPr>
      </a:pPr>
      <a:endParaRPr lang="en-US"/>
    </a:p>
  </c:txPr>
  <c:externalData r:id="rId1">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4.026545803039365E-2"/>
          <c:y val="0.12327311221850612"/>
          <c:w val="0.91946908393921267"/>
          <c:h val="0.68344677735473269"/>
        </c:manualLayout>
      </c:layout>
      <c:barChart>
        <c:barDir val="col"/>
        <c:grouping val="clustered"/>
        <c:varyColors val="0"/>
        <c:ser>
          <c:idx val="0"/>
          <c:order val="0"/>
          <c:spPr>
            <a:solidFill>
              <a:srgbClr val="F78D2D"/>
            </a:solidFill>
            <a:ln>
              <a:noFill/>
            </a:ln>
            <a:effectLst/>
          </c:spPr>
          <c:invertIfNegative val="0"/>
          <c:dLbls>
            <c:spPr>
              <a:noFill/>
              <a:ln>
                <a:noFill/>
              </a:ln>
              <a:effectLst/>
            </c:spPr>
            <c:txPr>
              <a:bodyPr rot="0" vert="horz"/>
              <a:lstStyle/>
              <a:p>
                <a:pPr>
                  <a:defRPr>
                    <a:solidFill>
                      <a:srgbClr val="F78D2D"/>
                    </a:solidFill>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extLst>
                <c:ext xmlns:c15="http://schemas.microsoft.com/office/drawing/2012/chart" uri="{02D57815-91ED-43cb-92C2-25804820EDAC}">
                  <c15:fullRef>
                    <c15:sqref>'BEYONDHS, PRESCHL4, SCHLNEED'!$D$12:$D$16</c15:sqref>
                  </c15:fullRef>
                </c:ext>
              </c:extLst>
              <c:f>'BEYONDHS, PRESCHL4, SCHLNEED'!$D$13:$D$16</c:f>
              <c:strCache>
                <c:ptCount val="4"/>
                <c:pt idx="0">
                  <c:v>Strongly Oppose</c:v>
                </c:pt>
                <c:pt idx="1">
                  <c:v>Slightly Oppose</c:v>
                </c:pt>
                <c:pt idx="2">
                  <c:v>Slightly Favor</c:v>
                </c:pt>
                <c:pt idx="3">
                  <c:v>Strongly Favor</c:v>
                </c:pt>
              </c:strCache>
            </c:strRef>
          </c:cat>
          <c:val>
            <c:numRef>
              <c:extLst>
                <c:ext xmlns:c15="http://schemas.microsoft.com/office/drawing/2012/chart" uri="{02D57815-91ED-43cb-92C2-25804820EDAC}">
                  <c15:fullRef>
                    <c15:sqref>'BEYONDHS, PRESCHL4, SCHLNEED'!$E$12:$E$16</c15:sqref>
                  </c15:fullRef>
                </c:ext>
              </c:extLst>
              <c:f>'BEYONDHS, PRESCHL4, SCHLNEED'!$E$13:$E$16</c:f>
              <c:numCache>
                <c:formatCode>0</c:formatCode>
                <c:ptCount val="4"/>
                <c:pt idx="0">
                  <c:v>17.2</c:v>
                </c:pt>
                <c:pt idx="1">
                  <c:v>13.3</c:v>
                </c:pt>
                <c:pt idx="2">
                  <c:v>27.1</c:v>
                </c:pt>
                <c:pt idx="3">
                  <c:v>39.6</c:v>
                </c:pt>
              </c:numCache>
            </c:numRef>
          </c:val>
          <c:extLst>
            <c:ext xmlns:c16="http://schemas.microsoft.com/office/drawing/2014/chart" uri="{C3380CC4-5D6E-409C-BE32-E72D297353CC}">
              <c16:uniqueId val="{00000000-5093-4EF1-A353-8179BB2917DA}"/>
            </c:ext>
          </c:extLst>
        </c:ser>
        <c:dLbls>
          <c:showLegendKey val="0"/>
          <c:showVal val="0"/>
          <c:showCatName val="0"/>
          <c:showSerName val="0"/>
          <c:showPercent val="0"/>
          <c:showBubbleSize val="0"/>
        </c:dLbls>
        <c:gapWidth val="100"/>
        <c:axId val="33338112"/>
        <c:axId val="33339648"/>
      </c:barChart>
      <c:catAx>
        <c:axId val="33338112"/>
        <c:scaling>
          <c:orientation val="minMax"/>
        </c:scaling>
        <c:delete val="0"/>
        <c:axPos val="b"/>
        <c:numFmt formatCode="General" sourceLinked="1"/>
        <c:majorTickMark val="none"/>
        <c:minorTickMark val="none"/>
        <c:tickLblPos val="nextTo"/>
        <c:spPr>
          <a:noFill/>
          <a:ln w="9525" cap="flat" cmpd="sng" algn="ctr">
            <a:solidFill>
              <a:sysClr val="window" lastClr="FFFFFF">
                <a:lumMod val="85000"/>
              </a:sysClr>
            </a:solidFill>
            <a:round/>
          </a:ln>
          <a:effectLst/>
        </c:spPr>
        <c:txPr>
          <a:bodyPr rot="-60000000" vert="horz"/>
          <a:lstStyle/>
          <a:p>
            <a:pPr>
              <a:defRPr>
                <a:solidFill>
                  <a:schemeClr val="tx1"/>
                </a:solidFill>
              </a:defRPr>
            </a:pPr>
            <a:endParaRPr lang="en-US"/>
          </a:p>
        </c:txPr>
        <c:crossAx val="33339648"/>
        <c:crosses val="autoZero"/>
        <c:auto val="1"/>
        <c:lblAlgn val="ctr"/>
        <c:lblOffset val="100"/>
        <c:noMultiLvlLbl val="0"/>
      </c:catAx>
      <c:valAx>
        <c:axId val="33339648"/>
        <c:scaling>
          <c:orientation val="minMax"/>
          <c:max val="70"/>
        </c:scaling>
        <c:delete val="1"/>
        <c:axPos val="l"/>
        <c:numFmt formatCode="General" sourceLinked="1"/>
        <c:majorTickMark val="out"/>
        <c:minorTickMark val="none"/>
        <c:tickLblPos val="nextTo"/>
        <c:crossAx val="33338112"/>
        <c:crosses val="autoZero"/>
        <c:crossBetween val="between"/>
      </c:valAx>
      <c:spPr>
        <a:noFill/>
        <a:ln>
          <a:noFill/>
        </a:ln>
        <a:effectLst/>
      </c:spPr>
    </c:plotArea>
    <c:plotVisOnly val="1"/>
    <c:dispBlanksAs val="gap"/>
    <c:showDLblsOverMax val="0"/>
  </c:chart>
  <c:spPr>
    <a:noFill/>
    <a:ln>
      <a:noFill/>
    </a:ln>
    <a:effectLst/>
  </c:spPr>
  <c:txPr>
    <a:bodyPr/>
    <a:lstStyle/>
    <a:p>
      <a:pPr>
        <a:defRPr sz="1200">
          <a:latin typeface="Arial" panose="020B0604020202020204" pitchFamily="34" charset="0"/>
          <a:cs typeface="Arial" panose="020B0604020202020204" pitchFamily="34" charset="0"/>
        </a:defRPr>
      </a:pPr>
      <a:endParaRPr lang="en-US"/>
    </a:p>
  </c:txPr>
  <c:externalData r:id="rId2">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title>
      <c:tx>
        <c:rich>
          <a:bodyPr rot="0" vert="horz"/>
          <a:lstStyle/>
          <a:p>
            <a:pPr>
              <a:defRPr sz="1400" b="0">
                <a:solidFill>
                  <a:schemeClr val="tx1"/>
                </a:solidFill>
              </a:defRPr>
            </a:pPr>
            <a:r>
              <a:rPr lang="en-US" sz="1400" b="0" dirty="0">
                <a:solidFill>
                  <a:schemeClr val="tx1"/>
                </a:solidFill>
              </a:rPr>
              <a:t>Feb</a:t>
            </a:r>
            <a:r>
              <a:rPr lang="en-US" sz="1400" b="0" baseline="0" dirty="0">
                <a:solidFill>
                  <a:schemeClr val="tx1"/>
                </a:solidFill>
              </a:rPr>
              <a:t>ruary </a:t>
            </a:r>
            <a:r>
              <a:rPr lang="en-US" sz="1400" b="0" dirty="0">
                <a:solidFill>
                  <a:schemeClr val="tx1"/>
                </a:solidFill>
              </a:rPr>
              <a:t>2009</a:t>
            </a:r>
          </a:p>
        </c:rich>
      </c:tx>
      <c:layout>
        <c:manualLayout>
          <c:xMode val="edge"/>
          <c:yMode val="edge"/>
          <c:x val="0.25057410559770643"/>
          <c:y val="0.92104690077822371"/>
        </c:manualLayout>
      </c:layout>
      <c:overlay val="0"/>
      <c:spPr>
        <a:noFill/>
        <a:ln>
          <a:noFill/>
        </a:ln>
        <a:effectLst/>
      </c:spPr>
    </c:title>
    <c:autoTitleDeleted val="0"/>
    <c:plotArea>
      <c:layout>
        <c:manualLayout>
          <c:layoutTarget val="inner"/>
          <c:xMode val="edge"/>
          <c:yMode val="edge"/>
          <c:x val="4.4914631656616869E-2"/>
          <c:y val="9.3008025252559648E-2"/>
          <c:w val="0.91017073668676629"/>
          <c:h val="0.7035513408307531"/>
        </c:manualLayout>
      </c:layout>
      <c:barChart>
        <c:barDir val="col"/>
        <c:grouping val="clustered"/>
        <c:varyColors val="0"/>
        <c:ser>
          <c:idx val="0"/>
          <c:order val="0"/>
          <c:tx>
            <c:strRef>
              <c:f>'BEYONDHS, PRESCHL4, SCHLNEED'!$E$17</c:f>
              <c:strCache>
                <c:ptCount val="1"/>
              </c:strCache>
            </c:strRef>
          </c:tx>
          <c:spPr>
            <a:solidFill>
              <a:srgbClr val="70AD47">
                <a:lumMod val="60000"/>
                <a:lumOff val="40000"/>
              </a:srgbClr>
            </a:solidFill>
            <a:ln>
              <a:noFill/>
            </a:ln>
            <a:effectLst/>
          </c:spPr>
          <c:invertIfNegative val="0"/>
          <c:dPt>
            <c:idx val="0"/>
            <c:invertIfNegative val="0"/>
            <c:bubble3D val="0"/>
            <c:spPr>
              <a:solidFill>
                <a:srgbClr val="84D29E"/>
              </a:solidFill>
              <a:ln>
                <a:solidFill>
                  <a:srgbClr val="84D29E"/>
                </a:solidFill>
              </a:ln>
              <a:effectLst/>
            </c:spPr>
            <c:extLst>
              <c:ext xmlns:c16="http://schemas.microsoft.com/office/drawing/2014/chart" uri="{C3380CC4-5D6E-409C-BE32-E72D297353CC}">
                <c16:uniqueId val="{00000001-A1F2-4435-BF31-17A486F635D1}"/>
              </c:ext>
            </c:extLst>
          </c:dPt>
          <c:dPt>
            <c:idx val="1"/>
            <c:invertIfNegative val="0"/>
            <c:bubble3D val="0"/>
            <c:spPr>
              <a:solidFill>
                <a:srgbClr val="84D29E"/>
              </a:solidFill>
              <a:ln>
                <a:solidFill>
                  <a:srgbClr val="84D29E"/>
                </a:solidFill>
              </a:ln>
              <a:effectLst/>
            </c:spPr>
            <c:extLst>
              <c:ext xmlns:c16="http://schemas.microsoft.com/office/drawing/2014/chart" uri="{C3380CC4-5D6E-409C-BE32-E72D297353CC}">
                <c16:uniqueId val="{00000003-A1F2-4435-BF31-17A486F635D1}"/>
              </c:ext>
            </c:extLst>
          </c:dPt>
          <c:dLbls>
            <c:spPr>
              <a:noFill/>
              <a:ln>
                <a:noFill/>
              </a:ln>
              <a:effectLst/>
            </c:spPr>
            <c:txPr>
              <a:bodyPr/>
              <a:lstStyle/>
              <a:p>
                <a:pPr>
                  <a:defRPr>
                    <a:solidFill>
                      <a:srgbClr val="84D29E"/>
                    </a:solidFill>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'BEYONDHS, PRESCHL4, SCHLNEED'!$D$18:$D$19</c:f>
              <c:strCache>
                <c:ptCount val="2"/>
                <c:pt idx="0">
                  <c:v>Have enough money</c:v>
                </c:pt>
                <c:pt idx="1">
                  <c:v>Need much more</c:v>
                </c:pt>
              </c:strCache>
            </c:strRef>
          </c:cat>
          <c:val>
            <c:numRef>
              <c:f>'BEYONDHS, PRESCHL4, SCHLNEED'!$E$18:$E$19</c:f>
              <c:numCache>
                <c:formatCode>0</c:formatCode>
                <c:ptCount val="2"/>
                <c:pt idx="0">
                  <c:v>44.800000000000004</c:v>
                </c:pt>
                <c:pt idx="1">
                  <c:v>49.18</c:v>
                </c:pt>
              </c:numCache>
            </c:numRef>
          </c:val>
          <c:extLst>
            <c:ext xmlns:c16="http://schemas.microsoft.com/office/drawing/2014/chart" uri="{C3380CC4-5D6E-409C-BE32-E72D297353CC}">
              <c16:uniqueId val="{00000004-A1F2-4435-BF31-17A486F635D1}"/>
            </c:ext>
          </c:extLst>
        </c:ser>
        <c:dLbls>
          <c:showLegendKey val="0"/>
          <c:showVal val="0"/>
          <c:showCatName val="0"/>
          <c:showSerName val="0"/>
          <c:showPercent val="0"/>
          <c:showBubbleSize val="0"/>
        </c:dLbls>
        <c:gapWidth val="100"/>
        <c:axId val="33016832"/>
        <c:axId val="33022720"/>
      </c:barChart>
      <c:catAx>
        <c:axId val="33016832"/>
        <c:scaling>
          <c:orientation val="minMax"/>
        </c:scaling>
        <c:delete val="0"/>
        <c:axPos val="b"/>
        <c:numFmt formatCode="General" sourceLinked="1"/>
        <c:majorTickMark val="none"/>
        <c:minorTickMark val="none"/>
        <c:tickLblPos val="nextTo"/>
        <c:spPr>
          <a:noFill/>
          <a:ln w="9525" cap="flat" cmpd="sng" algn="ctr">
            <a:solidFill>
              <a:sysClr val="window" lastClr="FFFFFF">
                <a:lumMod val="85000"/>
              </a:sysClr>
            </a:solidFill>
            <a:round/>
          </a:ln>
          <a:effectLst/>
        </c:spPr>
        <c:txPr>
          <a:bodyPr rot="-60000000" vert="horz"/>
          <a:lstStyle/>
          <a:p>
            <a:pPr>
              <a:defRPr sz="1200">
                <a:solidFill>
                  <a:schemeClr val="tx1"/>
                </a:solidFill>
              </a:defRPr>
            </a:pPr>
            <a:endParaRPr lang="en-US"/>
          </a:p>
        </c:txPr>
        <c:crossAx val="33022720"/>
        <c:crosses val="autoZero"/>
        <c:auto val="1"/>
        <c:lblAlgn val="ctr"/>
        <c:lblOffset val="100"/>
        <c:noMultiLvlLbl val="0"/>
      </c:catAx>
      <c:valAx>
        <c:axId val="33022720"/>
        <c:scaling>
          <c:orientation val="minMax"/>
          <c:max val="70"/>
          <c:min val="0"/>
        </c:scaling>
        <c:delete val="0"/>
        <c:axPos val="l"/>
        <c:numFmt formatCode="0" sourceLinked="1"/>
        <c:majorTickMark val="none"/>
        <c:minorTickMark val="none"/>
        <c:tickLblPos val="nextTo"/>
        <c:txPr>
          <a:bodyPr/>
          <a:lstStyle/>
          <a:p>
            <a:pPr>
              <a:defRPr>
                <a:solidFill>
                  <a:schemeClr val="tx1"/>
                </a:solidFill>
              </a:defRPr>
            </a:pPr>
            <a:endParaRPr lang="en-US"/>
          </a:p>
        </c:txPr>
        <c:crossAx val="33016832"/>
        <c:crosses val="autoZero"/>
        <c:crossBetween val="between"/>
      </c:valAx>
      <c:spPr>
        <a:noFill/>
        <a:ln>
          <a:noFill/>
        </a:ln>
        <a:effectLst/>
      </c:spPr>
    </c:plotArea>
    <c:plotVisOnly val="1"/>
    <c:dispBlanksAs val="gap"/>
    <c:showDLblsOverMax val="0"/>
  </c:chart>
  <c:spPr>
    <a:noFill/>
    <a:ln>
      <a:noFill/>
    </a:ln>
    <a:effectLst/>
  </c:spPr>
  <c:txPr>
    <a:bodyPr/>
    <a:lstStyle/>
    <a:p>
      <a:pPr>
        <a:defRPr sz="1200">
          <a:latin typeface="Arial" panose="020B0604020202020204" pitchFamily="34" charset="0"/>
          <a:cs typeface="Arial" panose="020B0604020202020204" pitchFamily="34" charset="0"/>
        </a:defRPr>
      </a:pPr>
      <a:endParaRPr lang="en-US"/>
    </a:p>
  </c:txPr>
  <c:externalData r:id="rId2">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title>
      <c:tx>
        <c:rich>
          <a:bodyPr rot="0" vert="horz"/>
          <a:lstStyle/>
          <a:p>
            <a:pPr>
              <a:defRPr sz="1400" b="0">
                <a:solidFill>
                  <a:schemeClr val="tx1"/>
                </a:solidFill>
              </a:defRPr>
            </a:pPr>
            <a:r>
              <a:rPr lang="en-US" sz="1400" b="0" dirty="0">
                <a:solidFill>
                  <a:schemeClr val="tx1"/>
                </a:solidFill>
              </a:rPr>
              <a:t>February</a:t>
            </a:r>
            <a:r>
              <a:rPr lang="en-US" sz="1400" b="0" baseline="0" dirty="0">
                <a:solidFill>
                  <a:schemeClr val="tx1"/>
                </a:solidFill>
              </a:rPr>
              <a:t> </a:t>
            </a:r>
            <a:r>
              <a:rPr lang="en-US" sz="1400" b="0" dirty="0">
                <a:solidFill>
                  <a:schemeClr val="tx1"/>
                </a:solidFill>
              </a:rPr>
              <a:t>2018</a:t>
            </a:r>
          </a:p>
        </c:rich>
      </c:tx>
      <c:layout>
        <c:manualLayout>
          <c:xMode val="edge"/>
          <c:yMode val="edge"/>
          <c:x val="0.182835283090797"/>
          <c:y val="0.92174533554094185"/>
        </c:manualLayout>
      </c:layout>
      <c:overlay val="0"/>
      <c:spPr>
        <a:noFill/>
        <a:ln>
          <a:noFill/>
        </a:ln>
        <a:effectLst/>
      </c:spPr>
    </c:title>
    <c:autoTitleDeleted val="0"/>
    <c:plotArea>
      <c:layout>
        <c:manualLayout>
          <c:layoutTarget val="inner"/>
          <c:xMode val="edge"/>
          <c:yMode val="edge"/>
          <c:x val="4.167442282266802E-2"/>
          <c:y val="9.2822139002577228E-2"/>
          <c:w val="0.91665115435466393"/>
          <c:h val="0.70414382431159039"/>
        </c:manualLayout>
      </c:layout>
      <c:barChart>
        <c:barDir val="col"/>
        <c:grouping val="clustered"/>
        <c:varyColors val="0"/>
        <c:ser>
          <c:idx val="0"/>
          <c:order val="0"/>
          <c:tx>
            <c:strRef>
              <c:f>'BEYONDHS, PRESCHL4, SCHLNEED'!$E$21</c:f>
              <c:strCache>
                <c:ptCount val="1"/>
              </c:strCache>
            </c:strRef>
          </c:tx>
          <c:spPr>
            <a:solidFill>
              <a:srgbClr val="009447"/>
            </a:solidFill>
            <a:ln>
              <a:noFill/>
            </a:ln>
            <a:effectLst/>
          </c:spPr>
          <c:invertIfNegative val="0"/>
          <c:dLbls>
            <c:dLbl>
              <c:idx val="1"/>
              <c:tx>
                <c:rich>
                  <a:bodyPr/>
                  <a:lstStyle/>
                  <a:p>
                    <a:r>
                      <a:rPr lang="en-US" dirty="0">
                        <a:solidFill>
                          <a:srgbClr val="009447"/>
                        </a:solidFill>
                      </a:rPr>
                      <a:t>56</a:t>
                    </a:r>
                    <a:endParaRPr lang="en-US" dirty="0"/>
                  </a:p>
                </c:rich>
              </c:tx>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E50C-41BC-9BD9-B679138EB226}"/>
                </c:ext>
              </c:extLst>
            </c:dLbl>
            <c:spPr>
              <a:noFill/>
              <a:ln>
                <a:noFill/>
              </a:ln>
              <a:effectLst/>
            </c:spPr>
            <c:txPr>
              <a:bodyPr/>
              <a:lstStyle/>
              <a:p>
                <a:pPr>
                  <a:defRPr>
                    <a:solidFill>
                      <a:srgbClr val="009447"/>
                    </a:solidFill>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'BEYONDHS, PRESCHL4, SCHLNEED'!$D$22:$D$23</c:f>
              <c:strCache>
                <c:ptCount val="2"/>
                <c:pt idx="0">
                  <c:v>Have enough money</c:v>
                </c:pt>
                <c:pt idx="1">
                  <c:v>Need much more </c:v>
                </c:pt>
              </c:strCache>
            </c:strRef>
          </c:cat>
          <c:val>
            <c:numRef>
              <c:f>'BEYONDHS, PRESCHL4, SCHLNEED'!$E$22:$E$23</c:f>
              <c:numCache>
                <c:formatCode>0</c:formatCode>
                <c:ptCount val="2"/>
                <c:pt idx="0">
                  <c:v>39.64</c:v>
                </c:pt>
                <c:pt idx="1">
                  <c:v>55.02</c:v>
                </c:pt>
              </c:numCache>
            </c:numRef>
          </c:val>
          <c:extLst>
            <c:ext xmlns:c16="http://schemas.microsoft.com/office/drawing/2014/chart" uri="{C3380CC4-5D6E-409C-BE32-E72D297353CC}">
              <c16:uniqueId val="{00000001-E50C-41BC-9BD9-B679138EB226}"/>
            </c:ext>
          </c:extLst>
        </c:ser>
        <c:dLbls>
          <c:showLegendKey val="0"/>
          <c:showVal val="0"/>
          <c:showCatName val="0"/>
          <c:showSerName val="0"/>
          <c:showPercent val="0"/>
          <c:showBubbleSize val="0"/>
        </c:dLbls>
        <c:gapWidth val="100"/>
        <c:axId val="33549312"/>
        <c:axId val="33817344"/>
      </c:barChart>
      <c:catAx>
        <c:axId val="33549312"/>
        <c:scaling>
          <c:orientation val="minMax"/>
        </c:scaling>
        <c:delete val="0"/>
        <c:axPos val="b"/>
        <c:numFmt formatCode="General" sourceLinked="1"/>
        <c:majorTickMark val="none"/>
        <c:minorTickMark val="none"/>
        <c:tickLblPos val="nextTo"/>
        <c:spPr>
          <a:noFill/>
          <a:ln w="9525" cap="flat" cmpd="sng" algn="ctr">
            <a:solidFill>
              <a:sysClr val="window" lastClr="FFFFFF">
                <a:lumMod val="85000"/>
              </a:sysClr>
            </a:solidFill>
            <a:round/>
          </a:ln>
          <a:effectLst/>
        </c:spPr>
        <c:txPr>
          <a:bodyPr rot="-60000000" vert="horz"/>
          <a:lstStyle/>
          <a:p>
            <a:pPr>
              <a:defRPr>
                <a:solidFill>
                  <a:schemeClr val="tx1"/>
                </a:solidFill>
              </a:defRPr>
            </a:pPr>
            <a:endParaRPr lang="en-US"/>
          </a:p>
        </c:txPr>
        <c:crossAx val="33817344"/>
        <c:crosses val="autoZero"/>
        <c:auto val="1"/>
        <c:lblAlgn val="ctr"/>
        <c:lblOffset val="100"/>
        <c:noMultiLvlLbl val="0"/>
      </c:catAx>
      <c:valAx>
        <c:axId val="33817344"/>
        <c:scaling>
          <c:orientation val="minMax"/>
          <c:max val="70"/>
        </c:scaling>
        <c:delete val="1"/>
        <c:axPos val="l"/>
        <c:numFmt formatCode="0" sourceLinked="1"/>
        <c:majorTickMark val="out"/>
        <c:minorTickMark val="none"/>
        <c:tickLblPos val="nextTo"/>
        <c:crossAx val="33549312"/>
        <c:crosses val="autoZero"/>
        <c:crossBetween val="between"/>
      </c:valAx>
      <c:spPr>
        <a:noFill/>
        <a:ln>
          <a:noFill/>
        </a:ln>
        <a:effectLst/>
      </c:spPr>
    </c:plotArea>
    <c:plotVisOnly val="1"/>
    <c:dispBlanksAs val="gap"/>
    <c:showDLblsOverMax val="0"/>
  </c:chart>
  <c:spPr>
    <a:noFill/>
    <a:ln>
      <a:noFill/>
    </a:ln>
    <a:effectLst/>
  </c:spPr>
  <c:txPr>
    <a:bodyPr/>
    <a:lstStyle/>
    <a:p>
      <a:pPr>
        <a:defRPr sz="1200">
          <a:latin typeface="Arial" panose="020B0604020202020204" pitchFamily="34" charset="0"/>
          <a:cs typeface="Arial" panose="020B0604020202020204" pitchFamily="34" charset="0"/>
        </a:defRPr>
      </a:pPr>
      <a:endParaRPr lang="en-US"/>
    </a:p>
  </c:txPr>
  <c:externalData r:id="rId2">
    <c:autoUpdate val="0"/>
  </c:externalData>
</c:chartSpace>
</file>

<file path=ppt/charts/chart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6.0626243424882834E-2"/>
          <c:y val="2.1911089186500719E-2"/>
          <c:w val="0.93294939234841112"/>
          <c:h val="0.88798872807673301"/>
        </c:manualLayout>
      </c:layout>
      <c:lineChart>
        <c:grouping val="standard"/>
        <c:varyColors val="0"/>
        <c:ser>
          <c:idx val="0"/>
          <c:order val="0"/>
          <c:tx>
            <c:strRef>
              <c:f>'immigrants in US'!$B$23</c:f>
              <c:strCache>
                <c:ptCount val="1"/>
                <c:pt idx="0">
                  <c:v>Number of Persons Obtaining Legal Permanent Resident Status</c:v>
                </c:pt>
              </c:strCache>
            </c:strRef>
          </c:tx>
          <c:spPr>
            <a:ln w="38100"/>
          </c:spPr>
          <c:marker>
            <c:symbol val="circle"/>
            <c:size val="5"/>
            <c:spPr>
              <a:ln>
                <a:noFill/>
              </a:ln>
            </c:spPr>
          </c:marker>
          <c:dLbls>
            <c:dLbl>
              <c:idx val="0"/>
              <c:layout>
                <c:manualLayout>
                  <c:x val="-2.9245069669496811E-2"/>
                  <c:y val="-3.0429249561942717E-2"/>
                </c:manualLayout>
              </c:layout>
              <c:numFmt formatCode="#,##0.0" sourceLinked="0"/>
              <c:spPr>
                <a:noFill/>
                <a:ln>
                  <a:noFill/>
                </a:ln>
                <a:effectLst/>
              </c:spPr>
              <c:txPr>
                <a:bodyPr wrap="square" lIns="38100" tIns="19050" rIns="38100" bIns="19050" anchor="ctr">
                  <a:spAutoFit/>
                </a:bodyPr>
                <a:lstStyle/>
                <a:p>
                  <a:pPr>
                    <a:defRPr sz="1100">
                      <a:solidFill>
                        <a:srgbClr val="052D49"/>
                      </a:solidFill>
                      <a:latin typeface="Arial" panose="020B0604020202020204" pitchFamily="34" charset="0"/>
                      <a:cs typeface="Arial" panose="020B0604020202020204" pitchFamily="34" charset="0"/>
                    </a:defRPr>
                  </a:pPr>
                  <a:endParaRPr lang="en-US"/>
                </a:p>
              </c:txPr>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3968-40B5-804D-C0B3D5DC030F}"/>
                </c:ext>
              </c:extLst>
            </c:dLbl>
            <c:dLbl>
              <c:idx val="1"/>
              <c:delete val="1"/>
              <c:extLst>
                <c:ext xmlns:c15="http://schemas.microsoft.com/office/drawing/2012/chart" uri="{CE6537A1-D6FC-4f65-9D91-7224C49458BB}"/>
                <c:ext xmlns:c16="http://schemas.microsoft.com/office/drawing/2014/chart" uri="{C3380CC4-5D6E-409C-BE32-E72D297353CC}">
                  <c16:uniqueId val="{00000001-3968-40B5-804D-C0B3D5DC030F}"/>
                </c:ext>
              </c:extLst>
            </c:dLbl>
            <c:dLbl>
              <c:idx val="2"/>
              <c:delete val="1"/>
              <c:extLst>
                <c:ext xmlns:c15="http://schemas.microsoft.com/office/drawing/2012/chart" uri="{CE6537A1-D6FC-4f65-9D91-7224C49458BB}"/>
                <c:ext xmlns:c16="http://schemas.microsoft.com/office/drawing/2014/chart" uri="{C3380CC4-5D6E-409C-BE32-E72D297353CC}">
                  <c16:uniqueId val="{00000002-3968-40B5-804D-C0B3D5DC030F}"/>
                </c:ext>
              </c:extLst>
            </c:dLbl>
            <c:dLbl>
              <c:idx val="3"/>
              <c:delete val="1"/>
              <c:extLst>
                <c:ext xmlns:c15="http://schemas.microsoft.com/office/drawing/2012/chart" uri="{CE6537A1-D6FC-4f65-9D91-7224C49458BB}"/>
                <c:ext xmlns:c16="http://schemas.microsoft.com/office/drawing/2014/chart" uri="{C3380CC4-5D6E-409C-BE32-E72D297353CC}">
                  <c16:uniqueId val="{00000003-3968-40B5-804D-C0B3D5DC030F}"/>
                </c:ext>
              </c:extLst>
            </c:dLbl>
            <c:dLbl>
              <c:idx val="4"/>
              <c:delete val="1"/>
              <c:extLst>
                <c:ext xmlns:c15="http://schemas.microsoft.com/office/drawing/2012/chart" uri="{CE6537A1-D6FC-4f65-9D91-7224C49458BB}"/>
                <c:ext xmlns:c16="http://schemas.microsoft.com/office/drawing/2014/chart" uri="{C3380CC4-5D6E-409C-BE32-E72D297353CC}">
                  <c16:uniqueId val="{00000004-3968-40B5-804D-C0B3D5DC030F}"/>
                </c:ext>
              </c:extLst>
            </c:dLbl>
            <c:dLbl>
              <c:idx val="5"/>
              <c:delete val="1"/>
              <c:extLst>
                <c:ext xmlns:c15="http://schemas.microsoft.com/office/drawing/2012/chart" uri="{CE6537A1-D6FC-4f65-9D91-7224C49458BB}"/>
                <c:ext xmlns:c16="http://schemas.microsoft.com/office/drawing/2014/chart" uri="{C3380CC4-5D6E-409C-BE32-E72D297353CC}">
                  <c16:uniqueId val="{00000005-3968-40B5-804D-C0B3D5DC030F}"/>
                </c:ext>
              </c:extLst>
            </c:dLbl>
            <c:dLbl>
              <c:idx val="6"/>
              <c:delete val="1"/>
              <c:extLst>
                <c:ext xmlns:c15="http://schemas.microsoft.com/office/drawing/2012/chart" uri="{CE6537A1-D6FC-4f65-9D91-7224C49458BB}"/>
                <c:ext xmlns:c16="http://schemas.microsoft.com/office/drawing/2014/chart" uri="{C3380CC4-5D6E-409C-BE32-E72D297353CC}">
                  <c16:uniqueId val="{00000006-3968-40B5-804D-C0B3D5DC030F}"/>
                </c:ext>
              </c:extLst>
            </c:dLbl>
            <c:dLbl>
              <c:idx val="7"/>
              <c:delete val="1"/>
              <c:extLst>
                <c:ext xmlns:c15="http://schemas.microsoft.com/office/drawing/2012/chart" uri="{CE6537A1-D6FC-4f65-9D91-7224C49458BB}"/>
                <c:ext xmlns:c16="http://schemas.microsoft.com/office/drawing/2014/chart" uri="{C3380CC4-5D6E-409C-BE32-E72D297353CC}">
                  <c16:uniqueId val="{00000007-3968-40B5-804D-C0B3D5DC030F}"/>
                </c:ext>
              </c:extLst>
            </c:dLbl>
            <c:dLbl>
              <c:idx val="8"/>
              <c:layout>
                <c:manualLayout>
                  <c:x val="-2.5528627854918624E-2"/>
                  <c:y val="-3.355495774513894E-2"/>
                </c:manualLayout>
              </c:layout>
              <c:numFmt formatCode="#,##0.0" sourceLinked="0"/>
              <c:spPr>
                <a:noFill/>
                <a:ln>
                  <a:noFill/>
                </a:ln>
                <a:effectLst/>
              </c:spPr>
              <c:txPr>
                <a:bodyPr wrap="square" lIns="38100" tIns="19050" rIns="38100" bIns="19050" anchor="ctr">
                  <a:spAutoFit/>
                </a:bodyPr>
                <a:lstStyle/>
                <a:p>
                  <a:pPr>
                    <a:defRPr sz="1100">
                      <a:solidFill>
                        <a:srgbClr val="052D49"/>
                      </a:solidFill>
                      <a:latin typeface="Arial" panose="020B0604020202020204" pitchFamily="34" charset="0"/>
                      <a:cs typeface="Arial" panose="020B0604020202020204" pitchFamily="34" charset="0"/>
                    </a:defRPr>
                  </a:pPr>
                  <a:endParaRPr lang="en-US"/>
                </a:p>
              </c:txPr>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8-3968-40B5-804D-C0B3D5DC030F}"/>
                </c:ext>
              </c:extLst>
            </c:dLbl>
            <c:dLbl>
              <c:idx val="9"/>
              <c:delete val="1"/>
              <c:extLst>
                <c:ext xmlns:c15="http://schemas.microsoft.com/office/drawing/2012/chart" uri="{CE6537A1-D6FC-4f65-9D91-7224C49458BB}"/>
                <c:ext xmlns:c16="http://schemas.microsoft.com/office/drawing/2014/chart" uri="{C3380CC4-5D6E-409C-BE32-E72D297353CC}">
                  <c16:uniqueId val="{00000009-3968-40B5-804D-C0B3D5DC030F}"/>
                </c:ext>
              </c:extLst>
            </c:dLbl>
            <c:dLbl>
              <c:idx val="10"/>
              <c:delete val="1"/>
              <c:extLst>
                <c:ext xmlns:c15="http://schemas.microsoft.com/office/drawing/2012/chart" uri="{CE6537A1-D6FC-4f65-9D91-7224C49458BB}"/>
                <c:ext xmlns:c16="http://schemas.microsoft.com/office/drawing/2014/chart" uri="{C3380CC4-5D6E-409C-BE32-E72D297353CC}">
                  <c16:uniqueId val="{0000000A-3968-40B5-804D-C0B3D5DC030F}"/>
                </c:ext>
              </c:extLst>
            </c:dLbl>
            <c:dLbl>
              <c:idx val="11"/>
              <c:layout>
                <c:manualLayout>
                  <c:x val="-2.627538768707224E-2"/>
                  <c:y val="1.9723627029080742E-2"/>
                </c:manualLayout>
              </c:layout>
              <c:numFmt formatCode="#,##0.0" sourceLinked="0"/>
              <c:spPr>
                <a:noFill/>
                <a:ln>
                  <a:noFill/>
                </a:ln>
                <a:effectLst/>
              </c:spPr>
              <c:txPr>
                <a:bodyPr wrap="square" lIns="38100" tIns="19050" rIns="38100" bIns="19050" anchor="ctr">
                  <a:spAutoFit/>
                </a:bodyPr>
                <a:lstStyle/>
                <a:p>
                  <a:pPr>
                    <a:defRPr sz="1100">
                      <a:solidFill>
                        <a:srgbClr val="052D49"/>
                      </a:solidFill>
                      <a:latin typeface="Arial" panose="020B0604020202020204" pitchFamily="34" charset="0"/>
                      <a:cs typeface="Arial" panose="020B0604020202020204" pitchFamily="34" charset="0"/>
                    </a:defRPr>
                  </a:pPr>
                  <a:endParaRPr lang="en-US"/>
                </a:p>
              </c:txPr>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B-3968-40B5-804D-C0B3D5DC030F}"/>
                </c:ext>
              </c:extLst>
            </c:dLbl>
            <c:dLbl>
              <c:idx val="12"/>
              <c:delete val="1"/>
              <c:extLst>
                <c:ext xmlns:c15="http://schemas.microsoft.com/office/drawing/2012/chart" uri="{CE6537A1-D6FC-4f65-9D91-7224C49458BB}"/>
                <c:ext xmlns:c16="http://schemas.microsoft.com/office/drawing/2014/chart" uri="{C3380CC4-5D6E-409C-BE32-E72D297353CC}">
                  <c16:uniqueId val="{0000000C-3968-40B5-804D-C0B3D5DC030F}"/>
                </c:ext>
              </c:extLst>
            </c:dLbl>
            <c:dLbl>
              <c:idx val="13"/>
              <c:delete val="1"/>
              <c:extLst>
                <c:ext xmlns:c15="http://schemas.microsoft.com/office/drawing/2012/chart" uri="{CE6537A1-D6FC-4f65-9D91-7224C49458BB}"/>
                <c:ext xmlns:c16="http://schemas.microsoft.com/office/drawing/2014/chart" uri="{C3380CC4-5D6E-409C-BE32-E72D297353CC}">
                  <c16:uniqueId val="{0000000D-3968-40B5-804D-C0B3D5DC030F}"/>
                </c:ext>
              </c:extLst>
            </c:dLbl>
            <c:dLbl>
              <c:idx val="14"/>
              <c:delete val="1"/>
              <c:extLst>
                <c:ext xmlns:c15="http://schemas.microsoft.com/office/drawing/2012/chart" uri="{CE6537A1-D6FC-4f65-9D91-7224C49458BB}"/>
                <c:ext xmlns:c16="http://schemas.microsoft.com/office/drawing/2014/chart" uri="{C3380CC4-5D6E-409C-BE32-E72D297353CC}">
                  <c16:uniqueId val="{0000000E-3968-40B5-804D-C0B3D5DC030F}"/>
                </c:ext>
              </c:extLst>
            </c:dLbl>
            <c:dLbl>
              <c:idx val="15"/>
              <c:delete val="1"/>
              <c:extLst>
                <c:ext xmlns:c15="http://schemas.microsoft.com/office/drawing/2012/chart" uri="{CE6537A1-D6FC-4f65-9D91-7224C49458BB}"/>
                <c:ext xmlns:c16="http://schemas.microsoft.com/office/drawing/2014/chart" uri="{C3380CC4-5D6E-409C-BE32-E72D297353CC}">
                  <c16:uniqueId val="{0000000F-3968-40B5-804D-C0B3D5DC030F}"/>
                </c:ext>
              </c:extLst>
            </c:dLbl>
            <c:dLbl>
              <c:idx val="16"/>
              <c:delete val="1"/>
              <c:extLst>
                <c:ext xmlns:c15="http://schemas.microsoft.com/office/drawing/2012/chart" uri="{CE6537A1-D6FC-4f65-9D91-7224C49458BB}"/>
                <c:ext xmlns:c16="http://schemas.microsoft.com/office/drawing/2014/chart" uri="{C3380CC4-5D6E-409C-BE32-E72D297353CC}">
                  <c16:uniqueId val="{00000010-3968-40B5-804D-C0B3D5DC030F}"/>
                </c:ext>
              </c:extLst>
            </c:dLbl>
            <c:dLbl>
              <c:idx val="17"/>
              <c:delete val="1"/>
              <c:extLst>
                <c:ext xmlns:c15="http://schemas.microsoft.com/office/drawing/2012/chart" uri="{CE6537A1-D6FC-4f65-9D91-7224C49458BB}"/>
                <c:ext xmlns:c16="http://schemas.microsoft.com/office/drawing/2014/chart" uri="{C3380CC4-5D6E-409C-BE32-E72D297353CC}">
                  <c16:uniqueId val="{00000011-3968-40B5-804D-C0B3D5DC030F}"/>
                </c:ext>
              </c:extLst>
            </c:dLbl>
            <c:dLbl>
              <c:idx val="18"/>
              <c:layout>
                <c:manualLayout>
                  <c:x val="-1.1939565394983887E-2"/>
                  <c:y val="-2.8317299145211059E-2"/>
                </c:manualLayout>
              </c:layout>
              <c:numFmt formatCode="#,##0.0" sourceLinked="0"/>
              <c:spPr>
                <a:noFill/>
                <a:ln>
                  <a:noFill/>
                </a:ln>
                <a:effectLst/>
              </c:spPr>
              <c:txPr>
                <a:bodyPr wrap="square" lIns="38100" tIns="19050" rIns="38100" bIns="19050" anchor="ctr">
                  <a:spAutoFit/>
                </a:bodyPr>
                <a:lstStyle/>
                <a:p>
                  <a:pPr>
                    <a:defRPr sz="1100">
                      <a:solidFill>
                        <a:srgbClr val="052D49"/>
                      </a:solidFill>
                      <a:latin typeface="Arial" panose="020B0604020202020204" pitchFamily="34" charset="0"/>
                      <a:cs typeface="Arial" panose="020B0604020202020204" pitchFamily="34" charset="0"/>
                    </a:defRPr>
                  </a:pPr>
                  <a:endParaRPr lang="en-US"/>
                </a:p>
              </c:txPr>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12-3968-40B5-804D-C0B3D5DC030F}"/>
                </c:ext>
              </c:extLst>
            </c:dLbl>
            <c:numFmt formatCode="#,##0.0" sourceLinked="0"/>
            <c:spPr>
              <a:noFill/>
              <a:ln>
                <a:noFill/>
              </a:ln>
              <a:effectLst/>
            </c:spPr>
            <c:txPr>
              <a:bodyPr wrap="square" lIns="38100" tIns="19050" rIns="38100" bIns="19050" anchor="ctr">
                <a:spAutoFit/>
              </a:bodyPr>
              <a:lstStyle/>
              <a:p>
                <a:pPr>
                  <a:defRPr sz="1200">
                    <a:solidFill>
                      <a:srgbClr val="052D49"/>
                    </a:solidFill>
                    <a:latin typeface="Arial" panose="020B0604020202020204" pitchFamily="34" charset="0"/>
                    <a:cs typeface="Arial" panose="020B0604020202020204" pitchFamily="34" charset="0"/>
                  </a:defRPr>
                </a:pPr>
                <a:endParaRPr lang="en-US"/>
              </a:p>
            </c:txPr>
            <c:dLblPos val="t"/>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'immigrants in US'!$A$24:$A$42</c:f>
              <c:strCache>
                <c:ptCount val="19"/>
                <c:pt idx="0">
                  <c:v>1820s</c:v>
                </c:pt>
                <c:pt idx="1">
                  <c:v>1830s</c:v>
                </c:pt>
                <c:pt idx="2">
                  <c:v>1840s</c:v>
                </c:pt>
                <c:pt idx="3">
                  <c:v>1850s</c:v>
                </c:pt>
                <c:pt idx="4">
                  <c:v>1860s</c:v>
                </c:pt>
                <c:pt idx="5">
                  <c:v>1870s</c:v>
                </c:pt>
                <c:pt idx="6">
                  <c:v>1880s</c:v>
                </c:pt>
                <c:pt idx="7">
                  <c:v>1890s</c:v>
                </c:pt>
                <c:pt idx="8">
                  <c:v>1900s</c:v>
                </c:pt>
                <c:pt idx="9">
                  <c:v>1910s</c:v>
                </c:pt>
                <c:pt idx="10">
                  <c:v>1920s</c:v>
                </c:pt>
                <c:pt idx="11">
                  <c:v>1930s</c:v>
                </c:pt>
                <c:pt idx="12">
                  <c:v>1940s</c:v>
                </c:pt>
                <c:pt idx="13">
                  <c:v>1950s</c:v>
                </c:pt>
                <c:pt idx="14">
                  <c:v>1960s</c:v>
                </c:pt>
                <c:pt idx="15">
                  <c:v>1970s</c:v>
                </c:pt>
                <c:pt idx="16">
                  <c:v>1980s</c:v>
                </c:pt>
                <c:pt idx="17">
                  <c:v>1990s</c:v>
                </c:pt>
                <c:pt idx="18">
                  <c:v>2000s</c:v>
                </c:pt>
              </c:strCache>
            </c:strRef>
          </c:cat>
          <c:val>
            <c:numRef>
              <c:f>'immigrants in US'!$B$24:$B$42</c:f>
              <c:numCache>
                <c:formatCode>#,##0</c:formatCode>
                <c:ptCount val="19"/>
                <c:pt idx="0">
                  <c:v>143439</c:v>
                </c:pt>
                <c:pt idx="1">
                  <c:v>599125</c:v>
                </c:pt>
                <c:pt idx="2">
                  <c:v>1713251</c:v>
                </c:pt>
                <c:pt idx="3">
                  <c:v>2598214</c:v>
                </c:pt>
                <c:pt idx="4">
                  <c:v>2314824</c:v>
                </c:pt>
                <c:pt idx="5">
                  <c:v>2812191</c:v>
                </c:pt>
                <c:pt idx="6">
                  <c:v>5246613</c:v>
                </c:pt>
                <c:pt idx="7">
                  <c:v>3687564</c:v>
                </c:pt>
                <c:pt idx="8">
                  <c:v>8795386</c:v>
                </c:pt>
                <c:pt idx="9">
                  <c:v>5735811</c:v>
                </c:pt>
                <c:pt idx="10">
                  <c:v>4107209</c:v>
                </c:pt>
                <c:pt idx="11">
                  <c:v>528431</c:v>
                </c:pt>
                <c:pt idx="12">
                  <c:v>1035039</c:v>
                </c:pt>
                <c:pt idx="13">
                  <c:v>2515479</c:v>
                </c:pt>
                <c:pt idx="14">
                  <c:v>3321677</c:v>
                </c:pt>
                <c:pt idx="15">
                  <c:v>4399172</c:v>
                </c:pt>
                <c:pt idx="16">
                  <c:v>7255956</c:v>
                </c:pt>
                <c:pt idx="17">
                  <c:v>9080528</c:v>
                </c:pt>
                <c:pt idx="18">
                  <c:v>10501053</c:v>
                </c:pt>
              </c:numCache>
            </c:numRef>
          </c:val>
          <c:smooth val="0"/>
          <c:extLst>
            <c:ext xmlns:c16="http://schemas.microsoft.com/office/drawing/2014/chart" uri="{C3380CC4-5D6E-409C-BE32-E72D297353CC}">
              <c16:uniqueId val="{00000013-3968-40B5-804D-C0B3D5DC030F}"/>
            </c:ext>
          </c:extLst>
        </c:ser>
        <c:dLbls>
          <c:showLegendKey val="0"/>
          <c:showVal val="0"/>
          <c:showCatName val="0"/>
          <c:showSerName val="0"/>
          <c:showPercent val="0"/>
          <c:showBubbleSize val="0"/>
        </c:dLbls>
        <c:dropLines>
          <c:spPr>
            <a:ln>
              <a:solidFill>
                <a:srgbClr val="666666">
                  <a:alpha val="25000"/>
                </a:srgbClr>
              </a:solidFill>
            </a:ln>
          </c:spPr>
        </c:dropLines>
        <c:marker val="1"/>
        <c:smooth val="0"/>
        <c:axId val="95838592"/>
        <c:axId val="95840128"/>
      </c:lineChart>
      <c:catAx>
        <c:axId val="95838592"/>
        <c:scaling>
          <c:orientation val="minMax"/>
        </c:scaling>
        <c:delete val="0"/>
        <c:axPos val="b"/>
        <c:numFmt formatCode="General" sourceLinked="1"/>
        <c:majorTickMark val="none"/>
        <c:minorTickMark val="none"/>
        <c:tickLblPos val="nextTo"/>
        <c:spPr>
          <a:ln w="3175">
            <a:solidFill>
              <a:srgbClr val="E7E6E6"/>
            </a:solidFill>
            <a:prstDash val="solid"/>
          </a:ln>
        </c:spPr>
        <c:txPr>
          <a:bodyPr rot="0" vert="horz"/>
          <a:lstStyle/>
          <a:p>
            <a:pPr>
              <a:defRPr sz="800">
                <a:solidFill>
                  <a:srgbClr val="052D49"/>
                </a:solidFill>
                <a:latin typeface="Arial" panose="020B0604020202020204" pitchFamily="34" charset="0"/>
                <a:cs typeface="Arial" panose="020B0604020202020204" pitchFamily="34" charset="0"/>
              </a:defRPr>
            </a:pPr>
            <a:endParaRPr lang="en-US"/>
          </a:p>
        </c:txPr>
        <c:crossAx val="95840128"/>
        <c:crosses val="autoZero"/>
        <c:auto val="1"/>
        <c:lblAlgn val="ctr"/>
        <c:lblOffset val="100"/>
        <c:tickLblSkip val="1"/>
        <c:tickMarkSkip val="1"/>
        <c:noMultiLvlLbl val="0"/>
      </c:catAx>
      <c:valAx>
        <c:axId val="95840128"/>
        <c:scaling>
          <c:orientation val="minMax"/>
        </c:scaling>
        <c:delete val="0"/>
        <c:axPos val="l"/>
        <c:title>
          <c:tx>
            <c:rich>
              <a:bodyPr/>
              <a:lstStyle/>
              <a:p>
                <a:pPr>
                  <a:defRPr sz="1400">
                    <a:solidFill>
                      <a:srgbClr val="052D49"/>
                    </a:solidFill>
                    <a:latin typeface="Arial" panose="020B0604020202020204" pitchFamily="34" charset="0"/>
                    <a:cs typeface="Arial" panose="020B0604020202020204" pitchFamily="34" charset="0"/>
                  </a:defRPr>
                </a:pPr>
                <a:r>
                  <a:rPr lang="en-US" sz="1400" dirty="0">
                    <a:solidFill>
                      <a:srgbClr val="052D49"/>
                    </a:solidFill>
                    <a:latin typeface="Arial" panose="020B0604020202020204" pitchFamily="34" charset="0"/>
                    <a:cs typeface="Arial" panose="020B0604020202020204" pitchFamily="34" charset="0"/>
                  </a:rPr>
                  <a:t>Millions</a:t>
                </a:r>
                <a:r>
                  <a:rPr lang="en-US" sz="1400" baseline="0" dirty="0">
                    <a:solidFill>
                      <a:srgbClr val="052D49"/>
                    </a:solidFill>
                    <a:latin typeface="Arial" panose="020B0604020202020204" pitchFamily="34" charset="0"/>
                    <a:cs typeface="Arial" panose="020B0604020202020204" pitchFamily="34" charset="0"/>
                  </a:rPr>
                  <a:t> of immigrants</a:t>
                </a:r>
                <a:endParaRPr lang="en-US" sz="1400" dirty="0">
                  <a:solidFill>
                    <a:srgbClr val="052D49"/>
                  </a:solidFill>
                  <a:latin typeface="Arial" panose="020B0604020202020204" pitchFamily="34" charset="0"/>
                  <a:cs typeface="Arial" panose="020B0604020202020204" pitchFamily="34" charset="0"/>
                </a:endParaRPr>
              </a:p>
            </c:rich>
          </c:tx>
          <c:layout>
            <c:manualLayout>
              <c:xMode val="edge"/>
              <c:yMode val="edge"/>
              <c:x val="1.9464954965533626E-3"/>
              <c:y val="0.28899393587210015"/>
            </c:manualLayout>
          </c:layout>
          <c:overlay val="0"/>
        </c:title>
        <c:numFmt formatCode="0" sourceLinked="0"/>
        <c:majorTickMark val="none"/>
        <c:minorTickMark val="none"/>
        <c:tickLblPos val="nextTo"/>
        <c:spPr>
          <a:ln w="3175">
            <a:solidFill>
              <a:srgbClr val="E7E6E6"/>
            </a:solidFill>
            <a:prstDash val="solid"/>
          </a:ln>
        </c:spPr>
        <c:txPr>
          <a:bodyPr rot="0" vert="horz"/>
          <a:lstStyle/>
          <a:p>
            <a:pPr>
              <a:defRPr sz="1200">
                <a:solidFill>
                  <a:srgbClr val="052D49"/>
                </a:solidFill>
                <a:latin typeface="Arial" panose="020B0604020202020204" pitchFamily="34" charset="0"/>
                <a:cs typeface="Arial" panose="020B0604020202020204" pitchFamily="34" charset="0"/>
              </a:defRPr>
            </a:pPr>
            <a:endParaRPr lang="en-US"/>
          </a:p>
        </c:txPr>
        <c:crossAx val="95838592"/>
        <c:crosses val="autoZero"/>
        <c:crossBetween val="between"/>
        <c:majorUnit val="2000000"/>
        <c:dispUnits>
          <c:builtInUnit val="millions"/>
        </c:dispUnits>
      </c:valAx>
      <c:spPr>
        <a:noFill/>
        <a:ln w="12700">
          <a:noFill/>
          <a:prstDash val="solid"/>
        </a:ln>
      </c:spPr>
    </c:plotArea>
    <c:plotVisOnly val="1"/>
    <c:dispBlanksAs val="gap"/>
    <c:showDLblsOverMax val="0"/>
  </c:chart>
  <c:spPr>
    <a:noFill/>
    <a:ln w="9525">
      <a:noFill/>
    </a:ln>
  </c:spPr>
  <c:txPr>
    <a:bodyPr/>
    <a:lstStyle/>
    <a:p>
      <a:pPr>
        <a:defRPr sz="1100" b="0" i="0" u="none" strike="noStrike" baseline="0">
          <a:solidFill>
            <a:srgbClr val="000000"/>
          </a:solidFill>
          <a:latin typeface="Helvetica Light"/>
          <a:ea typeface="Arial"/>
          <a:cs typeface="Arial"/>
        </a:defRPr>
      </a:pPr>
      <a:endParaRPr lang="en-US"/>
    </a:p>
  </c:txPr>
  <c:externalData r:id="rId2">
    <c:autoUpdate val="0"/>
  </c:externalData>
</c:chartSpace>
</file>

<file path=ppt/charts/chart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0"/>
    <c:plotArea>
      <c:layout>
        <c:manualLayout>
          <c:layoutTarget val="inner"/>
          <c:xMode val="edge"/>
          <c:yMode val="edge"/>
          <c:x val="0.11836508901644391"/>
          <c:y val="3.6150125575986042E-2"/>
          <c:w val="0.87741801557305144"/>
          <c:h val="0.78604642282131332"/>
        </c:manualLayout>
      </c:layout>
      <c:barChart>
        <c:barDir val="col"/>
        <c:grouping val="stacked"/>
        <c:varyColors val="0"/>
        <c:ser>
          <c:idx val="0"/>
          <c:order val="0"/>
          <c:tx>
            <c:strRef>
              <c:f>'Racial Demograhics'!$U$3</c:f>
              <c:strCache>
                <c:ptCount val="1"/>
                <c:pt idx="0">
                  <c:v>Non-Hispanic Whites</c:v>
                </c:pt>
              </c:strCache>
            </c:strRef>
          </c:tx>
          <c:spPr>
            <a:solidFill>
              <a:srgbClr val="005596"/>
            </a:solidFill>
            <a:ln w="12700">
              <a:noFill/>
              <a:prstDash val="solid"/>
            </a:ln>
          </c:spPr>
          <c:invertIfNegative val="0"/>
          <c:cat>
            <c:strRef>
              <c:f>'Racial Demograhics'!$T$4:$T$10</c:f>
              <c:strCache>
                <c:ptCount val="7"/>
                <c:pt idx="0">
                  <c:v>1960 </c:v>
                </c:pt>
                <c:pt idx="1">
                  <c:v>1970</c:v>
                </c:pt>
                <c:pt idx="2">
                  <c:v>1980</c:v>
                </c:pt>
                <c:pt idx="3">
                  <c:v>1990</c:v>
                </c:pt>
                <c:pt idx="4">
                  <c:v>2000</c:v>
                </c:pt>
                <c:pt idx="5">
                  <c:v>2010</c:v>
                </c:pt>
                <c:pt idx="6">
                  <c:v>2012-2016</c:v>
                </c:pt>
              </c:strCache>
            </c:strRef>
          </c:cat>
          <c:val>
            <c:numRef>
              <c:f>'Racial Demograhics'!$U$4:$U$10</c:f>
              <c:numCache>
                <c:formatCode>#,##0</c:formatCode>
                <c:ptCount val="7"/>
                <c:pt idx="0">
                  <c:v>912117</c:v>
                </c:pt>
                <c:pt idx="1">
                  <c:v>1205403.1040000001</c:v>
                </c:pt>
                <c:pt idx="2">
                  <c:v>1510785.969</c:v>
                </c:pt>
                <c:pt idx="3">
                  <c:v>1521827.46</c:v>
                </c:pt>
                <c:pt idx="4">
                  <c:v>1432264</c:v>
                </c:pt>
                <c:pt idx="5">
                  <c:v>1349646</c:v>
                </c:pt>
                <c:pt idx="6">
                  <c:v>1382851</c:v>
                </c:pt>
              </c:numCache>
            </c:numRef>
          </c:val>
          <c:extLst>
            <c:ext xmlns:c16="http://schemas.microsoft.com/office/drawing/2014/chart" uri="{C3380CC4-5D6E-409C-BE32-E72D297353CC}">
              <c16:uniqueId val="{00000000-F07E-47D6-8D25-89D7471E684C}"/>
            </c:ext>
          </c:extLst>
        </c:ser>
        <c:ser>
          <c:idx val="1"/>
          <c:order val="1"/>
          <c:tx>
            <c:strRef>
              <c:f>'Racial Demograhics'!$V$3</c:f>
              <c:strCache>
                <c:ptCount val="1"/>
                <c:pt idx="0">
                  <c:v>Blacks</c:v>
                </c:pt>
              </c:strCache>
            </c:strRef>
          </c:tx>
          <c:spPr>
            <a:solidFill>
              <a:srgbClr val="C00000"/>
            </a:solidFill>
            <a:ln w="12700">
              <a:noFill/>
              <a:prstDash val="solid"/>
            </a:ln>
          </c:spPr>
          <c:invertIfNegative val="0"/>
          <c:cat>
            <c:strRef>
              <c:f>'Racial Demograhics'!$T$4:$T$10</c:f>
              <c:strCache>
                <c:ptCount val="7"/>
                <c:pt idx="0">
                  <c:v>1960 </c:v>
                </c:pt>
                <c:pt idx="1">
                  <c:v>1970</c:v>
                </c:pt>
                <c:pt idx="2">
                  <c:v>1980</c:v>
                </c:pt>
                <c:pt idx="3">
                  <c:v>1990</c:v>
                </c:pt>
                <c:pt idx="4">
                  <c:v>2000</c:v>
                </c:pt>
                <c:pt idx="5">
                  <c:v>2010</c:v>
                </c:pt>
                <c:pt idx="6">
                  <c:v>2012-2016</c:v>
                </c:pt>
              </c:strCache>
            </c:strRef>
          </c:cat>
          <c:val>
            <c:numRef>
              <c:f>'Racial Demograhics'!$V$4:$V$10</c:f>
              <c:numCache>
                <c:formatCode>#,##0</c:formatCode>
                <c:ptCount val="7"/>
                <c:pt idx="0">
                  <c:v>246165.08400000003</c:v>
                </c:pt>
                <c:pt idx="1">
                  <c:v>350124.31200000003</c:v>
                </c:pt>
                <c:pt idx="2">
                  <c:v>474680.75899999996</c:v>
                </c:pt>
                <c:pt idx="3">
                  <c:v>538276.00900000008</c:v>
                </c:pt>
                <c:pt idx="4">
                  <c:v>619694</c:v>
                </c:pt>
                <c:pt idx="5">
                  <c:v>754258</c:v>
                </c:pt>
                <c:pt idx="6">
                  <c:v>821066</c:v>
                </c:pt>
              </c:numCache>
            </c:numRef>
          </c:val>
          <c:extLst>
            <c:ext xmlns:c16="http://schemas.microsoft.com/office/drawing/2014/chart" uri="{C3380CC4-5D6E-409C-BE32-E72D297353CC}">
              <c16:uniqueId val="{00000001-F07E-47D6-8D25-89D7471E684C}"/>
            </c:ext>
          </c:extLst>
        </c:ser>
        <c:ser>
          <c:idx val="2"/>
          <c:order val="2"/>
          <c:tx>
            <c:strRef>
              <c:f>'Racial Demograhics'!$W$3</c:f>
              <c:strCache>
                <c:ptCount val="1"/>
                <c:pt idx="0">
                  <c:v>Hispanics</c:v>
                </c:pt>
              </c:strCache>
            </c:strRef>
          </c:tx>
          <c:spPr>
            <a:solidFill>
              <a:srgbClr val="F67F12"/>
            </a:solidFill>
            <a:ln w="12700">
              <a:noFill/>
              <a:prstDash val="solid"/>
            </a:ln>
          </c:spPr>
          <c:invertIfNegative val="0"/>
          <c:cat>
            <c:strRef>
              <c:f>'Racial Demograhics'!$T$4:$T$10</c:f>
              <c:strCache>
                <c:ptCount val="7"/>
                <c:pt idx="0">
                  <c:v>1960 </c:v>
                </c:pt>
                <c:pt idx="1">
                  <c:v>1970</c:v>
                </c:pt>
                <c:pt idx="2">
                  <c:v>1980</c:v>
                </c:pt>
                <c:pt idx="3">
                  <c:v>1990</c:v>
                </c:pt>
                <c:pt idx="4">
                  <c:v>2000</c:v>
                </c:pt>
                <c:pt idx="5">
                  <c:v>2010</c:v>
                </c:pt>
                <c:pt idx="6">
                  <c:v>2012-2016</c:v>
                </c:pt>
              </c:strCache>
            </c:strRef>
          </c:cat>
          <c:val>
            <c:numRef>
              <c:f>'Racial Demograhics'!$W$4:$W$10</c:f>
              <c:numCache>
                <c:formatCode>#,##0</c:formatCode>
                <c:ptCount val="7"/>
                <c:pt idx="0">
                  <c:v>74595.48</c:v>
                </c:pt>
                <c:pt idx="1">
                  <c:v>172449.288</c:v>
                </c:pt>
                <c:pt idx="2">
                  <c:v>373479.78499999997</c:v>
                </c:pt>
                <c:pt idx="3">
                  <c:v>639731.17299999995</c:v>
                </c:pt>
                <c:pt idx="4">
                  <c:v>1119751</c:v>
                </c:pt>
                <c:pt idx="5">
                  <c:v>1671540</c:v>
                </c:pt>
                <c:pt idx="6">
                  <c:v>1855604</c:v>
                </c:pt>
              </c:numCache>
            </c:numRef>
          </c:val>
          <c:extLst>
            <c:ext xmlns:c16="http://schemas.microsoft.com/office/drawing/2014/chart" uri="{C3380CC4-5D6E-409C-BE32-E72D297353CC}">
              <c16:uniqueId val="{00000002-F07E-47D6-8D25-89D7471E684C}"/>
            </c:ext>
          </c:extLst>
        </c:ser>
        <c:ser>
          <c:idx val="3"/>
          <c:order val="3"/>
          <c:tx>
            <c:strRef>
              <c:f>'Racial Demograhics'!$X$3</c:f>
              <c:strCache>
                <c:ptCount val="1"/>
                <c:pt idx="0">
                  <c:v>Asians/Others</c:v>
                </c:pt>
              </c:strCache>
            </c:strRef>
          </c:tx>
          <c:spPr>
            <a:solidFill>
              <a:srgbClr val="00B050"/>
            </a:solidFill>
            <a:ln w="12700">
              <a:noFill/>
              <a:prstDash val="solid"/>
            </a:ln>
          </c:spPr>
          <c:invertIfNegative val="0"/>
          <c:cat>
            <c:strRef>
              <c:f>'Racial Demograhics'!$T$4:$T$10</c:f>
              <c:strCache>
                <c:ptCount val="7"/>
                <c:pt idx="0">
                  <c:v>1960 </c:v>
                </c:pt>
                <c:pt idx="1">
                  <c:v>1970</c:v>
                </c:pt>
                <c:pt idx="2">
                  <c:v>1980</c:v>
                </c:pt>
                <c:pt idx="3">
                  <c:v>1990</c:v>
                </c:pt>
                <c:pt idx="4">
                  <c:v>2000</c:v>
                </c:pt>
                <c:pt idx="5">
                  <c:v>2010</c:v>
                </c:pt>
                <c:pt idx="6">
                  <c:v>2012-2016</c:v>
                </c:pt>
              </c:strCache>
            </c:strRef>
          </c:cat>
          <c:val>
            <c:numRef>
              <c:f>'Racial Demograhics'!$X$4:$X$10</c:f>
              <c:numCache>
                <c:formatCode>#,##0</c:formatCode>
                <c:ptCount val="7"/>
                <c:pt idx="0">
                  <c:v>3729.7739999999994</c:v>
                </c:pt>
                <c:pt idx="1">
                  <c:v>13935.296</c:v>
                </c:pt>
                <c:pt idx="2">
                  <c:v>50600.487000000001</c:v>
                </c:pt>
                <c:pt idx="3">
                  <c:v>115546.15899999999</c:v>
                </c:pt>
                <c:pt idx="4">
                  <c:v>228869</c:v>
                </c:pt>
                <c:pt idx="5">
                  <c:v>317015</c:v>
                </c:pt>
                <c:pt idx="6">
                  <c:v>313337</c:v>
                </c:pt>
              </c:numCache>
            </c:numRef>
          </c:val>
          <c:extLst>
            <c:ext xmlns:c16="http://schemas.microsoft.com/office/drawing/2014/chart" uri="{C3380CC4-5D6E-409C-BE32-E72D297353CC}">
              <c16:uniqueId val="{00000003-F07E-47D6-8D25-89D7471E684C}"/>
            </c:ext>
          </c:extLst>
        </c:ser>
        <c:dLbls>
          <c:showLegendKey val="0"/>
          <c:showVal val="0"/>
          <c:showCatName val="0"/>
          <c:showSerName val="0"/>
          <c:showPercent val="0"/>
          <c:showBubbleSize val="0"/>
        </c:dLbls>
        <c:gapWidth val="25"/>
        <c:overlap val="100"/>
        <c:axId val="97223040"/>
        <c:axId val="97224576"/>
      </c:barChart>
      <c:catAx>
        <c:axId val="97223040"/>
        <c:scaling>
          <c:orientation val="minMax"/>
        </c:scaling>
        <c:delete val="0"/>
        <c:axPos val="b"/>
        <c:numFmt formatCode="General" sourceLinked="1"/>
        <c:majorTickMark val="none"/>
        <c:minorTickMark val="none"/>
        <c:tickLblPos val="nextTo"/>
        <c:spPr>
          <a:ln w="3175">
            <a:solidFill>
              <a:srgbClr val="E7E6E6"/>
            </a:solidFill>
            <a:prstDash val="solid"/>
          </a:ln>
        </c:spPr>
        <c:txPr>
          <a:bodyPr rot="0" vert="horz"/>
          <a:lstStyle/>
          <a:p>
            <a:pPr>
              <a:defRPr sz="1400" b="0">
                <a:solidFill>
                  <a:srgbClr val="052D49"/>
                </a:solidFill>
                <a:latin typeface="Arial" panose="020B0604020202020204" pitchFamily="34" charset="0"/>
                <a:cs typeface="Arial" panose="020B0604020202020204" pitchFamily="34" charset="0"/>
              </a:defRPr>
            </a:pPr>
            <a:endParaRPr lang="en-US"/>
          </a:p>
        </c:txPr>
        <c:crossAx val="97224576"/>
        <c:crossesAt val="0"/>
        <c:auto val="1"/>
        <c:lblAlgn val="ctr"/>
        <c:lblOffset val="100"/>
        <c:tickLblSkip val="1"/>
        <c:tickMarkSkip val="1"/>
        <c:noMultiLvlLbl val="0"/>
      </c:catAx>
      <c:valAx>
        <c:axId val="97224576"/>
        <c:scaling>
          <c:orientation val="minMax"/>
          <c:max val="4500000"/>
          <c:min val="0"/>
        </c:scaling>
        <c:delete val="0"/>
        <c:axPos val="l"/>
        <c:title>
          <c:tx>
            <c:rich>
              <a:bodyPr/>
              <a:lstStyle/>
              <a:p>
                <a:pPr>
                  <a:defRPr sz="1600">
                    <a:solidFill>
                      <a:srgbClr val="052D49"/>
                    </a:solidFill>
                  </a:defRPr>
                </a:pPr>
                <a:r>
                  <a:rPr lang="en-US" sz="1600" dirty="0">
                    <a:solidFill>
                      <a:srgbClr val="052D49"/>
                    </a:solidFill>
                  </a:rPr>
                  <a:t>Population (in millions)</a:t>
                </a:r>
              </a:p>
            </c:rich>
          </c:tx>
          <c:layout>
            <c:manualLayout>
              <c:xMode val="edge"/>
              <c:yMode val="edge"/>
              <c:x val="4.3632048915270519E-2"/>
              <c:y val="0.30143842634805151"/>
            </c:manualLayout>
          </c:layout>
          <c:overlay val="0"/>
        </c:title>
        <c:numFmt formatCode="#,##0.0" sourceLinked="0"/>
        <c:majorTickMark val="none"/>
        <c:minorTickMark val="none"/>
        <c:tickLblPos val="nextTo"/>
        <c:spPr>
          <a:ln w="3175">
            <a:solidFill>
              <a:srgbClr val="E7E6E6"/>
            </a:solidFill>
            <a:prstDash val="solid"/>
          </a:ln>
        </c:spPr>
        <c:txPr>
          <a:bodyPr rot="0" vert="horz"/>
          <a:lstStyle/>
          <a:p>
            <a:pPr>
              <a:defRPr>
                <a:solidFill>
                  <a:srgbClr val="052D49"/>
                </a:solidFill>
              </a:defRPr>
            </a:pPr>
            <a:endParaRPr lang="en-US"/>
          </a:p>
        </c:txPr>
        <c:crossAx val="97223040"/>
        <c:crosses val="autoZero"/>
        <c:crossBetween val="between"/>
        <c:dispUnits>
          <c:builtInUnit val="millions"/>
        </c:dispUnits>
      </c:valAx>
      <c:spPr>
        <a:noFill/>
        <a:ln w="12700">
          <a:noFill/>
          <a:prstDash val="solid"/>
        </a:ln>
      </c:spPr>
    </c:plotArea>
    <c:legend>
      <c:legendPos val="t"/>
      <c:legendEntry>
        <c:idx val="0"/>
        <c:txPr>
          <a:bodyPr/>
          <a:lstStyle/>
          <a:p>
            <a:pPr>
              <a:defRPr sz="1600" b="0">
                <a:solidFill>
                  <a:srgbClr val="052D49"/>
                </a:solidFill>
                <a:latin typeface="Arial" panose="020B0604020202020204" pitchFamily="34" charset="0"/>
                <a:cs typeface="Arial" panose="020B0604020202020204" pitchFamily="34" charset="0"/>
              </a:defRPr>
            </a:pPr>
            <a:endParaRPr lang="en-US"/>
          </a:p>
        </c:txPr>
      </c:legendEntry>
      <c:legendEntry>
        <c:idx val="1"/>
        <c:txPr>
          <a:bodyPr/>
          <a:lstStyle/>
          <a:p>
            <a:pPr>
              <a:defRPr sz="1600" b="0">
                <a:solidFill>
                  <a:srgbClr val="052D49"/>
                </a:solidFill>
                <a:latin typeface="Arial" panose="020B0604020202020204" pitchFamily="34" charset="0"/>
                <a:cs typeface="Arial" panose="020B0604020202020204" pitchFamily="34" charset="0"/>
              </a:defRPr>
            </a:pPr>
            <a:endParaRPr lang="en-US"/>
          </a:p>
        </c:txPr>
      </c:legendEntry>
      <c:legendEntry>
        <c:idx val="2"/>
        <c:txPr>
          <a:bodyPr/>
          <a:lstStyle/>
          <a:p>
            <a:pPr>
              <a:defRPr sz="1600" b="0">
                <a:solidFill>
                  <a:srgbClr val="052D49"/>
                </a:solidFill>
                <a:latin typeface="Arial" panose="020B0604020202020204" pitchFamily="34" charset="0"/>
                <a:cs typeface="Arial" panose="020B0604020202020204" pitchFamily="34" charset="0"/>
              </a:defRPr>
            </a:pPr>
            <a:endParaRPr lang="en-US"/>
          </a:p>
        </c:txPr>
      </c:legendEntry>
      <c:legendEntry>
        <c:idx val="3"/>
        <c:txPr>
          <a:bodyPr/>
          <a:lstStyle/>
          <a:p>
            <a:pPr>
              <a:defRPr sz="1600" b="0">
                <a:solidFill>
                  <a:srgbClr val="052D49"/>
                </a:solidFill>
                <a:latin typeface="Arial" panose="020B0604020202020204" pitchFamily="34" charset="0"/>
                <a:cs typeface="Arial" panose="020B0604020202020204" pitchFamily="34" charset="0"/>
              </a:defRPr>
            </a:pPr>
            <a:endParaRPr lang="en-US"/>
          </a:p>
        </c:txPr>
      </c:legendEntry>
      <c:layout>
        <c:manualLayout>
          <c:xMode val="edge"/>
          <c:yMode val="edge"/>
          <c:x val="0.12499120486695994"/>
          <c:y val="3.6924560590003895E-2"/>
          <c:w val="0.60222692229821861"/>
          <c:h val="4.9165398077510795E-2"/>
        </c:manualLayout>
      </c:layout>
      <c:overlay val="0"/>
      <c:spPr>
        <a:solidFill>
          <a:srgbClr val="FFFFFF"/>
        </a:solidFill>
        <a:ln w="12700">
          <a:noFill/>
          <a:prstDash val="solid"/>
        </a:ln>
      </c:spPr>
      <c:txPr>
        <a:bodyPr/>
        <a:lstStyle/>
        <a:p>
          <a:pPr>
            <a:defRPr sz="1600" b="0">
              <a:solidFill>
                <a:srgbClr val="052D49"/>
              </a:solidFill>
              <a:latin typeface="Arial" panose="020B0604020202020204" pitchFamily="34" charset="0"/>
              <a:cs typeface="Arial" panose="020B0604020202020204" pitchFamily="34" charset="0"/>
            </a:defRPr>
          </a:pPr>
          <a:endParaRPr lang="en-US"/>
        </a:p>
      </c:txPr>
    </c:legend>
    <c:plotVisOnly val="1"/>
    <c:dispBlanksAs val="gap"/>
    <c:showDLblsOverMax val="0"/>
  </c:chart>
  <c:spPr>
    <a:noFill/>
    <a:ln w="9525">
      <a:noFill/>
    </a:ln>
  </c:spPr>
  <c:txPr>
    <a:bodyPr/>
    <a:lstStyle/>
    <a:p>
      <a:pPr>
        <a:defRPr sz="1200" b="0" i="0" u="none" strike="noStrike" baseline="0">
          <a:solidFill>
            <a:srgbClr val="000000"/>
          </a:solidFill>
          <a:latin typeface="Arial"/>
          <a:ea typeface="Arial"/>
          <a:cs typeface="Arial"/>
        </a:defRPr>
      </a:pPr>
      <a:endParaRPr lang="en-US"/>
    </a:p>
  </c:txPr>
  <c:externalData r:id="rId2">
    <c:autoUpdate val="0"/>
  </c:externalData>
  <c:userShapes r:id="rId3"/>
</c:chartSpace>
</file>

<file path=ppt/drawings/drawing1.xml><?xml version="1.0" encoding="utf-8"?>
<c:userShapes xmlns:c="http://schemas.openxmlformats.org/drawingml/2006/chart">
  <cdr:relSizeAnchor xmlns:cdr="http://schemas.openxmlformats.org/drawingml/2006/chartDrawing">
    <cdr:from>
      <cdr:x>0.25765</cdr:x>
      <cdr:y>0.05997</cdr:y>
    </cdr:from>
    <cdr:to>
      <cdr:x>0.25773</cdr:x>
      <cdr:y>0.86642</cdr:y>
    </cdr:to>
    <cdr:cxnSp macro="">
      <cdr:nvCxnSpPr>
        <cdr:cNvPr id="3" name="Straight Connector 2">
          <a:extLst xmlns:a="http://schemas.openxmlformats.org/drawingml/2006/main">
            <a:ext uri="{FF2B5EF4-FFF2-40B4-BE49-F238E27FC236}">
              <a16:creationId xmlns:a16="http://schemas.microsoft.com/office/drawing/2014/main" id="{76C4167E-C9C4-4175-BDBF-FB640086357A}"/>
            </a:ext>
          </a:extLst>
        </cdr:cNvPr>
        <cdr:cNvCxnSpPr/>
      </cdr:nvCxnSpPr>
      <cdr:spPr>
        <a:xfrm xmlns:a="http://schemas.openxmlformats.org/drawingml/2006/main" flipH="1" flipV="1">
          <a:off x="2355925" y="260360"/>
          <a:ext cx="758" cy="3501106"/>
        </a:xfrm>
        <a:prstGeom xmlns:a="http://schemas.openxmlformats.org/drawingml/2006/main" prst="line">
          <a:avLst/>
        </a:prstGeom>
        <a:ln xmlns:a="http://schemas.openxmlformats.org/drawingml/2006/main">
          <a:solidFill>
            <a:srgbClr val="454545"/>
          </a:solidFill>
          <a:prstDash val="dash"/>
        </a:ln>
      </cdr:spPr>
      <cdr:style>
        <a:lnRef xmlns:a="http://schemas.openxmlformats.org/drawingml/2006/main" idx="1">
          <a:schemeClr val="accent1"/>
        </a:lnRef>
        <a:fillRef xmlns:a="http://schemas.openxmlformats.org/drawingml/2006/main" idx="0">
          <a:schemeClr val="accent1"/>
        </a:fillRef>
        <a:effectRef xmlns:a="http://schemas.openxmlformats.org/drawingml/2006/main" idx="0">
          <a:schemeClr val="accent1"/>
        </a:effectRef>
        <a:fontRef xmlns:a="http://schemas.openxmlformats.org/drawingml/2006/main" idx="minor">
          <a:schemeClr val="tx1"/>
        </a:fontRef>
      </cdr:style>
    </cdr:cxnSp>
  </cdr:relSizeAnchor>
</c:userShapes>
</file>

<file path=ppt/drawings/drawing2.xml><?xml version="1.0" encoding="utf-8"?>
<c:userShapes xmlns:c="http://schemas.openxmlformats.org/drawingml/2006/chart">
  <cdr:relSizeAnchor xmlns:cdr="http://schemas.openxmlformats.org/drawingml/2006/chartDrawing">
    <cdr:from>
      <cdr:x>0.64188</cdr:x>
      <cdr:y>0.22782</cdr:y>
    </cdr:from>
    <cdr:to>
      <cdr:x>0.72601</cdr:x>
      <cdr:y>0.72651</cdr:y>
    </cdr:to>
    <cdr:grpSp>
      <cdr:nvGrpSpPr>
        <cdr:cNvPr id="8" name="Group 7">
          <a:extLst xmlns:a="http://schemas.openxmlformats.org/drawingml/2006/main">
            <a:ext uri="{FF2B5EF4-FFF2-40B4-BE49-F238E27FC236}">
              <a16:creationId xmlns:a16="http://schemas.microsoft.com/office/drawing/2014/main" id="{B0D58DFF-12B0-4DA5-AA34-299747789575}"/>
            </a:ext>
          </a:extLst>
        </cdr:cNvPr>
        <cdr:cNvGrpSpPr/>
      </cdr:nvGrpSpPr>
      <cdr:grpSpPr>
        <a:xfrm xmlns:a="http://schemas.openxmlformats.org/drawingml/2006/main">
          <a:off x="5957096" y="1182587"/>
          <a:ext cx="780786" cy="2588640"/>
          <a:chOff x="9342459" y="924693"/>
          <a:chExt cx="1144543" cy="3719222"/>
        </a:xfrm>
      </cdr:grpSpPr>
      <cdr:sp macro="" textlink="">
        <cdr:nvSpPr>
          <cdr:cNvPr id="32786" name="Text Box 18"/>
          <cdr:cNvSpPr txBox="1">
            <a:spLocks xmlns:a="http://schemas.openxmlformats.org/drawingml/2006/main" noChangeArrowheads="1"/>
          </cdr:cNvSpPr>
        </cdr:nvSpPr>
        <cdr:spPr bwMode="auto">
          <a:xfrm xmlns:a="http://schemas.openxmlformats.org/drawingml/2006/main">
            <a:off x="9616680" y="924693"/>
            <a:ext cx="870322" cy="415609"/>
          </a:xfrm>
          <a:prstGeom xmlns:a="http://schemas.openxmlformats.org/drawingml/2006/main" prst="rect">
            <a:avLst/>
          </a:prstGeom>
          <a:noFill xmlns:a="http://schemas.openxmlformats.org/drawingml/2006/main"/>
          <a:ln xmlns:a="http://schemas.openxmlformats.org/drawingml/2006/main" w="9525">
            <a:noFill/>
            <a:miter lim="800000"/>
            <a:headEnd/>
            <a:tailEnd/>
          </a:ln>
        </cdr:spPr>
        <cdr:txBody>
          <a:bodyPr xmlns:a="http://schemas.openxmlformats.org/drawingml/2006/main" vertOverflow="clip" wrap="square" lIns="27432" tIns="18288" rIns="0" bIns="0" anchor="t" upright="1"/>
          <a:lstStyle xmlns:a="http://schemas.openxmlformats.org/drawingml/2006/main"/>
          <a:p xmlns:a="http://schemas.openxmlformats.org/drawingml/2006/main">
            <a:pPr algn="l" rtl="0">
              <a:defRPr sz="1000"/>
            </a:pPr>
            <a:r>
              <a:rPr lang="en-US" sz="1200" b="0" i="0" strike="noStrike" dirty="0">
                <a:solidFill>
                  <a:schemeClr val="bg1"/>
                </a:solidFill>
                <a:latin typeface="Arial" panose="020B0604020202020204" pitchFamily="34" charset="0"/>
                <a:ea typeface="Arial"/>
                <a:cs typeface="Arial" panose="020B0604020202020204" pitchFamily="34" charset="0"/>
              </a:rPr>
              <a:t>   </a:t>
            </a:r>
            <a:r>
              <a:rPr lang="en-US" sz="1200" dirty="0">
                <a:solidFill>
                  <a:schemeClr val="bg1"/>
                </a:solidFill>
                <a:latin typeface="Arial" panose="020B0604020202020204" pitchFamily="34" charset="0"/>
                <a:ea typeface="Arial"/>
                <a:cs typeface="Arial" panose="020B0604020202020204" pitchFamily="34" charset="0"/>
              </a:rPr>
              <a:t>7</a:t>
            </a:r>
            <a:endParaRPr lang="en-US" sz="1200" b="0" i="0" strike="noStrike" dirty="0">
              <a:solidFill>
                <a:schemeClr val="bg1"/>
              </a:solidFill>
              <a:latin typeface="Arial" panose="020B0604020202020204" pitchFamily="34" charset="0"/>
              <a:ea typeface="Arial"/>
              <a:cs typeface="Arial" panose="020B0604020202020204" pitchFamily="34" charset="0"/>
            </a:endParaRPr>
          </a:p>
        </cdr:txBody>
      </cdr:sp>
      <cdr:sp macro="" textlink="">
        <cdr:nvSpPr>
          <cdr:cNvPr id="32787" name="Text Box 19"/>
          <cdr:cNvSpPr txBox="1">
            <a:spLocks xmlns:a="http://schemas.openxmlformats.org/drawingml/2006/main" noChangeArrowheads="1"/>
          </cdr:cNvSpPr>
        </cdr:nvSpPr>
        <cdr:spPr bwMode="auto">
          <a:xfrm xmlns:a="http://schemas.openxmlformats.org/drawingml/2006/main">
            <a:off x="9485074" y="1729334"/>
            <a:ext cx="937282" cy="380998"/>
          </a:xfrm>
          <a:prstGeom xmlns:a="http://schemas.openxmlformats.org/drawingml/2006/main" prst="rect">
            <a:avLst/>
          </a:prstGeom>
          <a:noFill xmlns:a="http://schemas.openxmlformats.org/drawingml/2006/main"/>
          <a:ln xmlns:a="http://schemas.openxmlformats.org/drawingml/2006/main" w="9525">
            <a:noFill/>
            <a:miter lim="800000"/>
            <a:headEnd/>
            <a:tailEnd/>
          </a:ln>
        </cdr:spPr>
        <cdr:txBody>
          <a:bodyPr xmlns:a="http://schemas.openxmlformats.org/drawingml/2006/main" vertOverflow="clip" wrap="square" lIns="27432" tIns="18288" rIns="0" bIns="0" anchor="t" upright="1"/>
          <a:lstStyle xmlns:a="http://schemas.openxmlformats.org/drawingml/2006/main"/>
          <a:p xmlns:a="http://schemas.openxmlformats.org/drawingml/2006/main">
            <a:pPr algn="l" rtl="0">
              <a:defRPr sz="1000"/>
            </a:pPr>
            <a:r>
              <a:rPr lang="en-US" sz="1200" b="0" i="0" strike="noStrike" dirty="0">
                <a:solidFill>
                  <a:schemeClr val="bg1"/>
                </a:solidFill>
                <a:latin typeface="Arial" panose="020B0604020202020204" pitchFamily="34" charset="0"/>
                <a:ea typeface="Arial"/>
                <a:cs typeface="Arial" panose="020B0604020202020204" pitchFamily="34" charset="0"/>
              </a:rPr>
              <a:t>    </a:t>
            </a:r>
            <a:r>
              <a:rPr lang="en-US" sz="1200" dirty="0">
                <a:solidFill>
                  <a:schemeClr val="bg1"/>
                </a:solidFill>
                <a:latin typeface="Arial" panose="020B0604020202020204" pitchFamily="34" charset="0"/>
                <a:ea typeface="Arial"/>
                <a:cs typeface="Arial" panose="020B0604020202020204" pitchFamily="34" charset="0"/>
              </a:rPr>
              <a:t>40</a:t>
            </a:r>
            <a:endParaRPr lang="en-US" sz="1200" b="0" i="0" strike="noStrike" dirty="0">
              <a:solidFill>
                <a:schemeClr val="bg1"/>
              </a:solidFill>
              <a:latin typeface="Arial" panose="020B0604020202020204" pitchFamily="34" charset="0"/>
              <a:ea typeface="Arial"/>
              <a:cs typeface="Arial" panose="020B0604020202020204" pitchFamily="34" charset="0"/>
            </a:endParaRPr>
          </a:p>
        </cdr:txBody>
      </cdr:sp>
      <cdr:sp macro="" textlink="">
        <cdr:nvSpPr>
          <cdr:cNvPr id="32788" name="Text Box 20"/>
          <cdr:cNvSpPr txBox="1">
            <a:spLocks xmlns:a="http://schemas.openxmlformats.org/drawingml/2006/main" noChangeArrowheads="1"/>
          </cdr:cNvSpPr>
        </cdr:nvSpPr>
        <cdr:spPr bwMode="auto">
          <a:xfrm xmlns:a="http://schemas.openxmlformats.org/drawingml/2006/main">
            <a:off x="9342459" y="2953306"/>
            <a:ext cx="996900" cy="540324"/>
          </a:xfrm>
          <a:prstGeom xmlns:a="http://schemas.openxmlformats.org/drawingml/2006/main" prst="rect">
            <a:avLst/>
          </a:prstGeom>
          <a:noFill xmlns:a="http://schemas.openxmlformats.org/drawingml/2006/main"/>
          <a:ln xmlns:a="http://schemas.openxmlformats.org/drawingml/2006/main" w="9525">
            <a:noFill/>
            <a:miter lim="800000"/>
            <a:headEnd/>
            <a:tailEnd/>
          </a:ln>
        </cdr:spPr>
        <cdr:txBody>
          <a:bodyPr xmlns:a="http://schemas.openxmlformats.org/drawingml/2006/main" vertOverflow="clip" wrap="square" lIns="27432" tIns="18288" rIns="0" bIns="0" anchor="t" upright="1"/>
          <a:lstStyle xmlns:a="http://schemas.openxmlformats.org/drawingml/2006/main"/>
          <a:p xmlns:a="http://schemas.openxmlformats.org/drawingml/2006/main">
            <a:pPr algn="l" rtl="0">
              <a:defRPr sz="1000"/>
            </a:pPr>
            <a:r>
              <a:rPr lang="en-US" sz="1200" b="0" i="0" strike="noStrike" dirty="0">
                <a:solidFill>
                  <a:schemeClr val="bg1"/>
                </a:solidFill>
                <a:latin typeface="Arial" panose="020B0604020202020204" pitchFamily="34" charset="0"/>
                <a:ea typeface="Arial"/>
                <a:cs typeface="Arial" panose="020B0604020202020204" pitchFamily="34" charset="0"/>
              </a:rPr>
              <a:t>      18</a:t>
            </a:r>
          </a:p>
        </cdr:txBody>
      </cdr:sp>
      <cdr:sp macro="" textlink="">
        <cdr:nvSpPr>
          <cdr:cNvPr id="32789" name="Text Box 21"/>
          <cdr:cNvSpPr txBox="1">
            <a:spLocks xmlns:a="http://schemas.openxmlformats.org/drawingml/2006/main" noChangeArrowheads="1"/>
          </cdr:cNvSpPr>
        </cdr:nvSpPr>
        <cdr:spPr bwMode="auto">
          <a:xfrm xmlns:a="http://schemas.openxmlformats.org/drawingml/2006/main">
            <a:off x="9481635" y="4185433"/>
            <a:ext cx="826510" cy="458482"/>
          </a:xfrm>
          <a:prstGeom xmlns:a="http://schemas.openxmlformats.org/drawingml/2006/main" prst="rect">
            <a:avLst/>
          </a:prstGeom>
          <a:noFill xmlns:a="http://schemas.openxmlformats.org/drawingml/2006/main"/>
          <a:ln xmlns:a="http://schemas.openxmlformats.org/drawingml/2006/main" w="9525">
            <a:noFill/>
            <a:miter lim="800000"/>
            <a:headEnd/>
            <a:tailEnd/>
          </a:ln>
        </cdr:spPr>
        <cdr:txBody>
          <a:bodyPr xmlns:a="http://schemas.openxmlformats.org/drawingml/2006/main" vertOverflow="clip" wrap="square" lIns="27432" tIns="18288" rIns="0" bIns="0" anchor="t" upright="1"/>
          <a:lstStyle xmlns:a="http://schemas.openxmlformats.org/drawingml/2006/main"/>
          <a:p xmlns:a="http://schemas.openxmlformats.org/drawingml/2006/main">
            <a:pPr algn="l" rtl="0">
              <a:defRPr sz="1000"/>
            </a:pPr>
            <a:r>
              <a:rPr lang="en-US" sz="1200" b="0" i="0" strike="noStrike" dirty="0">
                <a:solidFill>
                  <a:schemeClr val="bg1"/>
                </a:solidFill>
                <a:latin typeface="Arial" panose="020B0604020202020204" pitchFamily="34" charset="0"/>
                <a:ea typeface="Arial"/>
                <a:cs typeface="Arial" panose="020B0604020202020204" pitchFamily="34" charset="0"/>
              </a:rPr>
              <a:t>     42</a:t>
            </a:r>
          </a:p>
        </cdr:txBody>
      </cdr:sp>
    </cdr:grpSp>
  </cdr:relSizeAnchor>
  <cdr:absSizeAnchor xmlns:cdr="http://schemas.openxmlformats.org/drawingml/2006/chartDrawing">
    <cdr:from>
      <cdr:x>0.27013</cdr:x>
      <cdr:y>0.46516</cdr:y>
    </cdr:from>
    <cdr:ext cx="757312" cy="1512664"/>
    <cdr:grpSp>
      <cdr:nvGrpSpPr>
        <cdr:cNvPr id="5" name="Group 4">
          <a:extLst xmlns:a="http://schemas.openxmlformats.org/drawingml/2006/main">
            <a:ext uri="{FF2B5EF4-FFF2-40B4-BE49-F238E27FC236}">
              <a16:creationId xmlns:a16="http://schemas.microsoft.com/office/drawing/2014/main" id="{7C4F4E2C-CF5B-4216-A16E-5B3D0994244B}"/>
            </a:ext>
          </a:extLst>
        </cdr:cNvPr>
        <cdr:cNvGrpSpPr/>
      </cdr:nvGrpSpPr>
      <cdr:grpSpPr>
        <a:xfrm xmlns:a="http://schemas.openxmlformats.org/drawingml/2006/main">
          <a:off x="2506996" y="2414590"/>
          <a:ext cx="757312" cy="1512664"/>
          <a:chOff x="3711078" y="4187901"/>
          <a:chExt cx="1284848" cy="1690941"/>
        </a:xfrm>
      </cdr:grpSpPr>
      <cdr:sp macro="" textlink="">
        <cdr:nvSpPr>
          <cdr:cNvPr id="32775" name="Text Box 7"/>
          <cdr:cNvSpPr txBox="1">
            <a:spLocks xmlns:a="http://schemas.openxmlformats.org/drawingml/2006/main" noChangeArrowheads="1"/>
          </cdr:cNvSpPr>
        </cdr:nvSpPr>
        <cdr:spPr bwMode="auto">
          <a:xfrm xmlns:a="http://schemas.openxmlformats.org/drawingml/2006/main">
            <a:off x="3817860" y="4511443"/>
            <a:ext cx="830140" cy="286205"/>
          </a:xfrm>
          <a:prstGeom xmlns:a="http://schemas.openxmlformats.org/drawingml/2006/main" prst="rect">
            <a:avLst/>
          </a:prstGeom>
          <a:noFill xmlns:a="http://schemas.openxmlformats.org/drawingml/2006/main"/>
          <a:ln xmlns:a="http://schemas.openxmlformats.org/drawingml/2006/main" w="9525">
            <a:noFill/>
            <a:miter lim="800000"/>
            <a:headEnd/>
            <a:tailEnd/>
          </a:ln>
        </cdr:spPr>
        <cdr:txBody>
          <a:bodyPr xmlns:a="http://schemas.openxmlformats.org/drawingml/2006/main" vertOverflow="clip" wrap="none" lIns="27432" tIns="0" rIns="0" bIns="0" anchor="t" upright="1"/>
          <a:lstStyle xmlns:a="http://schemas.openxmlformats.org/drawingml/2006/main"/>
          <a:p xmlns:a="http://schemas.openxmlformats.org/drawingml/2006/main">
            <a:pPr algn="l" rtl="0">
              <a:defRPr sz="1000"/>
            </a:pPr>
            <a:r>
              <a:rPr lang="en-US" sz="1100" b="0" i="0" strike="noStrike" dirty="0">
                <a:solidFill>
                  <a:schemeClr val="tx1"/>
                </a:solidFill>
                <a:latin typeface="Arial" panose="020B0604020202020204" pitchFamily="34" charset="0"/>
                <a:ea typeface="Arial"/>
                <a:cs typeface="Arial" panose="020B0604020202020204" pitchFamily="34" charset="0"/>
              </a:rPr>
              <a:t>     </a:t>
            </a:r>
            <a:r>
              <a:rPr lang="en-US" sz="1200" dirty="0">
                <a:solidFill>
                  <a:schemeClr val="bg1"/>
                </a:solidFill>
                <a:latin typeface="Arial" panose="020B0604020202020204" pitchFamily="34" charset="0"/>
                <a:ea typeface="Arial"/>
                <a:cs typeface="Arial" panose="020B0604020202020204" pitchFamily="34" charset="0"/>
              </a:rPr>
              <a:t>10</a:t>
            </a:r>
            <a:endParaRPr lang="en-US" sz="1200" b="0" i="0" strike="noStrike" dirty="0">
              <a:solidFill>
                <a:schemeClr val="bg1"/>
              </a:solidFill>
              <a:latin typeface="Arial" panose="020B0604020202020204" pitchFamily="34" charset="0"/>
              <a:ea typeface="Arial"/>
              <a:cs typeface="Arial" panose="020B0604020202020204" pitchFamily="34" charset="0"/>
            </a:endParaRPr>
          </a:p>
        </cdr:txBody>
      </cdr:sp>
      <cdr:sp macro="" textlink="">
        <cdr:nvSpPr>
          <cdr:cNvPr id="32776" name="Text Box 8"/>
          <cdr:cNvSpPr txBox="1">
            <a:spLocks xmlns:a="http://schemas.openxmlformats.org/drawingml/2006/main" noChangeArrowheads="1"/>
          </cdr:cNvSpPr>
        </cdr:nvSpPr>
        <cdr:spPr bwMode="auto">
          <a:xfrm xmlns:a="http://schemas.openxmlformats.org/drawingml/2006/main">
            <a:off x="4007996" y="4779247"/>
            <a:ext cx="935308" cy="397270"/>
          </a:xfrm>
          <a:prstGeom xmlns:a="http://schemas.openxmlformats.org/drawingml/2006/main" prst="rect">
            <a:avLst/>
          </a:prstGeom>
          <a:noFill xmlns:a="http://schemas.openxmlformats.org/drawingml/2006/main"/>
          <a:ln xmlns:a="http://schemas.openxmlformats.org/drawingml/2006/main" w="9525">
            <a:noFill/>
            <a:miter lim="800000"/>
            <a:headEnd/>
            <a:tailEnd/>
          </a:ln>
        </cdr:spPr>
        <cdr:txBody>
          <a:bodyPr xmlns:a="http://schemas.openxmlformats.org/drawingml/2006/main" vertOverflow="clip" wrap="none" lIns="27432" tIns="18288" rIns="0" bIns="0" anchor="t" upright="1"/>
          <a:lstStyle xmlns:a="http://schemas.openxmlformats.org/drawingml/2006/main"/>
          <a:p xmlns:a="http://schemas.openxmlformats.org/drawingml/2006/main">
            <a:pPr algn="l" rtl="0">
              <a:defRPr sz="1000"/>
            </a:pPr>
            <a:r>
              <a:rPr lang="en-US" sz="1100" b="0" i="0" strike="noStrike" dirty="0">
                <a:solidFill>
                  <a:schemeClr val="bg1"/>
                </a:solidFill>
                <a:latin typeface="Arial" panose="020B0604020202020204" pitchFamily="34" charset="0"/>
                <a:ea typeface="Arial"/>
                <a:cs typeface="Arial" panose="020B0604020202020204" pitchFamily="34" charset="0"/>
              </a:rPr>
              <a:t>  </a:t>
            </a:r>
            <a:r>
              <a:rPr lang="en-US" sz="1200" b="0" i="0" strike="noStrike" dirty="0">
                <a:solidFill>
                  <a:schemeClr val="bg1"/>
                </a:solidFill>
                <a:latin typeface="Arial" panose="020B0604020202020204" pitchFamily="34" charset="0"/>
                <a:ea typeface="Arial"/>
                <a:cs typeface="Arial" panose="020B0604020202020204" pitchFamily="34" charset="0"/>
              </a:rPr>
              <a:t>20</a:t>
            </a:r>
          </a:p>
        </cdr:txBody>
      </cdr:sp>
      <cdr:sp macro="" textlink="">
        <cdr:nvSpPr>
          <cdr:cNvPr id="32777" name="Text Box 9"/>
          <cdr:cNvSpPr txBox="1">
            <a:spLocks xmlns:a="http://schemas.openxmlformats.org/drawingml/2006/main" noChangeArrowheads="1"/>
          </cdr:cNvSpPr>
        </cdr:nvSpPr>
        <cdr:spPr bwMode="auto">
          <a:xfrm xmlns:a="http://schemas.openxmlformats.org/drawingml/2006/main">
            <a:off x="3711078" y="5574041"/>
            <a:ext cx="1085268" cy="304801"/>
          </a:xfrm>
          <a:prstGeom xmlns:a="http://schemas.openxmlformats.org/drawingml/2006/main" prst="rect">
            <a:avLst/>
          </a:prstGeom>
          <a:noFill xmlns:a="http://schemas.openxmlformats.org/drawingml/2006/main"/>
          <a:ln xmlns:a="http://schemas.openxmlformats.org/drawingml/2006/main" w="9525">
            <a:noFill/>
            <a:miter lim="800000"/>
            <a:headEnd/>
            <a:tailEnd/>
          </a:ln>
        </cdr:spPr>
        <cdr:txBody>
          <a:bodyPr xmlns:a="http://schemas.openxmlformats.org/drawingml/2006/main" vertOverflow="clip" wrap="none" lIns="27432" tIns="18288" rIns="0" bIns="0" anchor="t" upright="1"/>
          <a:lstStyle xmlns:a="http://schemas.openxmlformats.org/drawingml/2006/main"/>
          <a:p xmlns:a="http://schemas.openxmlformats.org/drawingml/2006/main">
            <a:pPr algn="l" rtl="0">
              <a:defRPr sz="1000"/>
            </a:pPr>
            <a:r>
              <a:rPr lang="en-US" sz="1200" b="0" i="0" strike="noStrike" dirty="0">
                <a:solidFill>
                  <a:schemeClr val="tx1"/>
                </a:solidFill>
                <a:latin typeface="Arial" panose="020B0604020202020204" pitchFamily="34" charset="0"/>
                <a:ea typeface="Arial"/>
                <a:cs typeface="Arial" panose="020B0604020202020204" pitchFamily="34" charset="0"/>
              </a:rPr>
              <a:t>      </a:t>
            </a:r>
            <a:r>
              <a:rPr lang="en-US" sz="1200" b="0" i="0" strike="noStrike" dirty="0">
                <a:solidFill>
                  <a:schemeClr val="bg1"/>
                </a:solidFill>
                <a:latin typeface="Arial" panose="020B0604020202020204" pitchFamily="34" charset="0"/>
                <a:ea typeface="Arial"/>
                <a:cs typeface="Arial" panose="020B0604020202020204" pitchFamily="34" charset="0"/>
              </a:rPr>
              <a:t>69</a:t>
            </a:r>
          </a:p>
        </cdr:txBody>
      </cdr:sp>
      <cdr:sp macro="" textlink="">
        <cdr:nvSpPr>
          <cdr:cNvPr id="32796" name="Text Box 28"/>
          <cdr:cNvSpPr txBox="1">
            <a:spLocks xmlns:a="http://schemas.openxmlformats.org/drawingml/2006/main" noChangeArrowheads="1"/>
          </cdr:cNvSpPr>
        </cdr:nvSpPr>
        <cdr:spPr bwMode="auto">
          <a:xfrm xmlns:a="http://schemas.openxmlformats.org/drawingml/2006/main">
            <a:off x="3861864" y="4187901"/>
            <a:ext cx="1134062" cy="289617"/>
          </a:xfrm>
          <a:prstGeom xmlns:a="http://schemas.openxmlformats.org/drawingml/2006/main" prst="rect">
            <a:avLst/>
          </a:prstGeom>
          <a:noFill xmlns:a="http://schemas.openxmlformats.org/drawingml/2006/main"/>
          <a:ln xmlns:a="http://schemas.openxmlformats.org/drawingml/2006/main" w="9525">
            <a:noFill/>
            <a:miter lim="800000"/>
            <a:headEnd/>
            <a:tailEnd/>
          </a:ln>
        </cdr:spPr>
        <cdr:txBody>
          <a:bodyPr xmlns:a="http://schemas.openxmlformats.org/drawingml/2006/main" vertOverflow="clip" wrap="none" lIns="27432" tIns="18288" rIns="0" bIns="0" anchor="t" upright="1"/>
          <a:lstStyle xmlns:a="http://schemas.openxmlformats.org/drawingml/2006/main"/>
          <a:p xmlns:a="http://schemas.openxmlformats.org/drawingml/2006/main">
            <a:pPr algn="l" rtl="0">
              <a:defRPr sz="1000"/>
            </a:pPr>
            <a:endParaRPr lang="en-US" sz="1100" b="0" i="0" strike="noStrike" dirty="0">
              <a:solidFill>
                <a:srgbClr val="00B050"/>
              </a:solidFill>
              <a:latin typeface="Arial" panose="020B0604020202020204" pitchFamily="34" charset="0"/>
              <a:ea typeface="Arial"/>
              <a:cs typeface="Arial" panose="020B0604020202020204" pitchFamily="34" charset="0"/>
            </a:endParaRPr>
          </a:p>
        </cdr:txBody>
      </cdr:sp>
    </cdr:grpSp>
  </cdr:absSizeAnchor>
  <cdr:relSizeAnchor xmlns:cdr="http://schemas.openxmlformats.org/drawingml/2006/chartDrawing">
    <cdr:from>
      <cdr:x>0.40584</cdr:x>
      <cdr:y>0.35388</cdr:y>
    </cdr:from>
    <cdr:to>
      <cdr:x>0.51775</cdr:x>
      <cdr:y>0.71471</cdr:y>
    </cdr:to>
    <cdr:grpSp>
      <cdr:nvGrpSpPr>
        <cdr:cNvPr id="6" name="Group 5">
          <a:extLst xmlns:a="http://schemas.openxmlformats.org/drawingml/2006/main">
            <a:ext uri="{FF2B5EF4-FFF2-40B4-BE49-F238E27FC236}">
              <a16:creationId xmlns:a16="http://schemas.microsoft.com/office/drawing/2014/main" id="{4E543EDB-3791-4373-88F6-AADA86E57B23}"/>
            </a:ext>
          </a:extLst>
        </cdr:cNvPr>
        <cdr:cNvGrpSpPr/>
      </cdr:nvGrpSpPr>
      <cdr:grpSpPr>
        <a:xfrm xmlns:a="http://schemas.openxmlformats.org/drawingml/2006/main">
          <a:off x="3766480" y="1836949"/>
          <a:ext cx="1038603" cy="1873026"/>
          <a:chOff x="5240155" y="2805502"/>
          <a:chExt cx="1443991" cy="2996947"/>
        </a:xfrm>
      </cdr:grpSpPr>
      <cdr:sp macro="" textlink="">
        <cdr:nvSpPr>
          <cdr:cNvPr id="32779" name="Text Box 11"/>
          <cdr:cNvSpPr txBox="1">
            <a:spLocks xmlns:a="http://schemas.openxmlformats.org/drawingml/2006/main" noChangeArrowheads="1"/>
          </cdr:cNvSpPr>
        </cdr:nvSpPr>
        <cdr:spPr bwMode="auto">
          <a:xfrm xmlns:a="http://schemas.openxmlformats.org/drawingml/2006/main">
            <a:off x="5240155" y="3348022"/>
            <a:ext cx="1098585" cy="694424"/>
          </a:xfrm>
          <a:prstGeom xmlns:a="http://schemas.openxmlformats.org/drawingml/2006/main" prst="rect">
            <a:avLst/>
          </a:prstGeom>
          <a:noFill xmlns:a="http://schemas.openxmlformats.org/drawingml/2006/main"/>
          <a:ln xmlns:a="http://schemas.openxmlformats.org/drawingml/2006/main" w="9525">
            <a:noFill/>
            <a:miter lim="800000"/>
            <a:headEnd/>
            <a:tailEnd/>
          </a:ln>
        </cdr:spPr>
        <cdr:txBody>
          <a:bodyPr xmlns:a="http://schemas.openxmlformats.org/drawingml/2006/main" vertOverflow="clip" wrap="square" lIns="27432" tIns="18288" rIns="0" bIns="0" anchor="t" upright="1"/>
          <a:lstStyle xmlns:a="http://schemas.openxmlformats.org/drawingml/2006/main"/>
          <a:p xmlns:a="http://schemas.openxmlformats.org/drawingml/2006/main">
            <a:pPr algn="l" rtl="0">
              <a:defRPr sz="1000"/>
            </a:pPr>
            <a:r>
              <a:rPr lang="en-US" sz="1100" b="0" i="0" strike="noStrike" dirty="0">
                <a:solidFill>
                  <a:schemeClr val="bg1"/>
                </a:solidFill>
                <a:latin typeface="Arial" panose="020B0604020202020204" pitchFamily="34" charset="0"/>
                <a:ea typeface="Arial"/>
                <a:cs typeface="Arial" panose="020B0604020202020204" pitchFamily="34" charset="0"/>
              </a:rPr>
              <a:t>    </a:t>
            </a:r>
            <a:r>
              <a:rPr lang="en-US" sz="1200" b="0" i="0" strike="noStrike" dirty="0">
                <a:solidFill>
                  <a:schemeClr val="bg1"/>
                </a:solidFill>
                <a:latin typeface="Arial" panose="020B0604020202020204" pitchFamily="34" charset="0"/>
                <a:ea typeface="Arial"/>
                <a:cs typeface="Arial" panose="020B0604020202020204" pitchFamily="34" charset="0"/>
              </a:rPr>
              <a:t>16</a:t>
            </a:r>
          </a:p>
        </cdr:txBody>
      </cdr:sp>
      <cdr:sp macro="" textlink="">
        <cdr:nvSpPr>
          <cdr:cNvPr id="32780" name="Text Box 12"/>
          <cdr:cNvSpPr txBox="1">
            <a:spLocks xmlns:a="http://schemas.openxmlformats.org/drawingml/2006/main" noChangeArrowheads="1"/>
          </cdr:cNvSpPr>
        </cdr:nvSpPr>
        <cdr:spPr bwMode="auto">
          <a:xfrm xmlns:a="http://schemas.openxmlformats.org/drawingml/2006/main">
            <a:off x="5276191" y="4019133"/>
            <a:ext cx="681957" cy="502235"/>
          </a:xfrm>
          <a:prstGeom xmlns:a="http://schemas.openxmlformats.org/drawingml/2006/main" prst="rect">
            <a:avLst/>
          </a:prstGeom>
          <a:noFill xmlns:a="http://schemas.openxmlformats.org/drawingml/2006/main"/>
          <a:ln xmlns:a="http://schemas.openxmlformats.org/drawingml/2006/main" w="9525">
            <a:noFill/>
            <a:miter lim="800000"/>
            <a:headEnd/>
            <a:tailEnd/>
          </a:ln>
        </cdr:spPr>
        <cdr:txBody>
          <a:bodyPr xmlns:a="http://schemas.openxmlformats.org/drawingml/2006/main" vertOverflow="clip" wrap="square" lIns="0" tIns="0" rIns="0" bIns="91440" anchor="t" upright="1"/>
          <a:lstStyle xmlns:a="http://schemas.openxmlformats.org/drawingml/2006/main"/>
          <a:p xmlns:a="http://schemas.openxmlformats.org/drawingml/2006/main">
            <a:pPr algn="l" rtl="0">
              <a:defRPr sz="1000"/>
            </a:pPr>
            <a:r>
              <a:rPr lang="en-US" sz="1100" dirty="0">
                <a:solidFill>
                  <a:schemeClr val="bg1"/>
                </a:solidFill>
                <a:latin typeface="Arial" panose="020B0604020202020204" pitchFamily="34" charset="0"/>
                <a:ea typeface="Arial"/>
                <a:cs typeface="Arial" panose="020B0604020202020204" pitchFamily="34" charset="0"/>
              </a:rPr>
              <a:t>    </a:t>
            </a:r>
            <a:r>
              <a:rPr lang="en-US" sz="1200" dirty="0">
                <a:solidFill>
                  <a:schemeClr val="bg1"/>
                </a:solidFill>
                <a:latin typeface="Arial" panose="020B0604020202020204" pitchFamily="34" charset="0"/>
                <a:ea typeface="Arial"/>
                <a:cs typeface="Arial" panose="020B0604020202020204" pitchFamily="34" charset="0"/>
              </a:rPr>
              <a:t>20</a:t>
            </a:r>
            <a:endParaRPr lang="en-US" sz="1200" b="0" i="0" strike="noStrike" dirty="0">
              <a:solidFill>
                <a:schemeClr val="bg1"/>
              </a:solidFill>
              <a:latin typeface="Arial" panose="020B0604020202020204" pitchFamily="34" charset="0"/>
              <a:ea typeface="Arial"/>
              <a:cs typeface="Arial" panose="020B0604020202020204" pitchFamily="34" charset="0"/>
            </a:endParaRPr>
          </a:p>
        </cdr:txBody>
      </cdr:sp>
      <cdr:sp macro="" textlink="">
        <cdr:nvSpPr>
          <cdr:cNvPr id="32781" name="Text Box 13"/>
          <cdr:cNvSpPr txBox="1">
            <a:spLocks xmlns:a="http://schemas.openxmlformats.org/drawingml/2006/main" noChangeArrowheads="1"/>
          </cdr:cNvSpPr>
        </cdr:nvSpPr>
        <cdr:spPr bwMode="auto">
          <a:xfrm xmlns:a="http://schemas.openxmlformats.org/drawingml/2006/main">
            <a:off x="5275513" y="5212624"/>
            <a:ext cx="1098583" cy="589825"/>
          </a:xfrm>
          <a:prstGeom xmlns:a="http://schemas.openxmlformats.org/drawingml/2006/main" prst="rect">
            <a:avLst/>
          </a:prstGeom>
          <a:noFill xmlns:a="http://schemas.openxmlformats.org/drawingml/2006/main"/>
          <a:ln xmlns:a="http://schemas.openxmlformats.org/drawingml/2006/main" w="9525">
            <a:noFill/>
            <a:miter lim="800000"/>
            <a:headEnd/>
            <a:tailEnd/>
          </a:ln>
        </cdr:spPr>
        <cdr:txBody>
          <a:bodyPr xmlns:a="http://schemas.openxmlformats.org/drawingml/2006/main" vertOverflow="clip" wrap="square" lIns="27432" tIns="18288" rIns="0" bIns="0" anchor="t" upright="1"/>
          <a:lstStyle xmlns:a="http://schemas.openxmlformats.org/drawingml/2006/main"/>
          <a:p xmlns:a="http://schemas.openxmlformats.org/drawingml/2006/main">
            <a:pPr algn="l" rtl="0">
              <a:defRPr sz="1000"/>
            </a:pPr>
            <a:r>
              <a:rPr lang="en-US" sz="1100" b="0" i="0" strike="noStrike" dirty="0">
                <a:solidFill>
                  <a:schemeClr val="bg1"/>
                </a:solidFill>
                <a:latin typeface="Arial" panose="020B0604020202020204" pitchFamily="34" charset="0"/>
                <a:ea typeface="Arial"/>
                <a:cs typeface="Arial" panose="020B0604020202020204" pitchFamily="34" charset="0"/>
              </a:rPr>
              <a:t>    </a:t>
            </a:r>
            <a:r>
              <a:rPr lang="en-US" sz="1200" b="0" i="0" strike="noStrike" dirty="0">
                <a:solidFill>
                  <a:schemeClr val="bg1"/>
                </a:solidFill>
                <a:latin typeface="Arial" panose="020B0604020202020204" pitchFamily="34" charset="0"/>
                <a:ea typeface="Arial"/>
                <a:cs typeface="Arial" panose="020B0604020202020204" pitchFamily="34" charset="0"/>
              </a:rPr>
              <a:t>63</a:t>
            </a:r>
          </a:p>
        </cdr:txBody>
      </cdr:sp>
      <cdr:sp macro="" textlink="">
        <cdr:nvSpPr>
          <cdr:cNvPr id="32797" name="Text Box 29"/>
          <cdr:cNvSpPr txBox="1">
            <a:spLocks xmlns:a="http://schemas.openxmlformats.org/drawingml/2006/main" noChangeArrowheads="1"/>
          </cdr:cNvSpPr>
        </cdr:nvSpPr>
        <cdr:spPr bwMode="auto">
          <a:xfrm xmlns:a="http://schemas.openxmlformats.org/drawingml/2006/main">
            <a:off x="5686213" y="2805502"/>
            <a:ext cx="997933" cy="503472"/>
          </a:xfrm>
          <a:prstGeom xmlns:a="http://schemas.openxmlformats.org/drawingml/2006/main" prst="rect">
            <a:avLst/>
          </a:prstGeom>
          <a:noFill xmlns:a="http://schemas.openxmlformats.org/drawingml/2006/main"/>
          <a:ln xmlns:a="http://schemas.openxmlformats.org/drawingml/2006/main" w="9525">
            <a:noFill/>
            <a:miter lim="800000"/>
            <a:headEnd/>
            <a:tailEnd/>
          </a:ln>
        </cdr:spPr>
        <cdr:txBody>
          <a:bodyPr xmlns:a="http://schemas.openxmlformats.org/drawingml/2006/main" vertOverflow="clip" wrap="square" lIns="27432" tIns="18288" rIns="0" bIns="0" anchor="t" upright="1"/>
          <a:lstStyle xmlns:a="http://schemas.openxmlformats.org/drawingml/2006/main"/>
          <a:p xmlns:a="http://schemas.openxmlformats.org/drawingml/2006/main">
            <a:pPr algn="l" rtl="0">
              <a:defRPr sz="1000"/>
            </a:pPr>
            <a:r>
              <a:rPr lang="en-US" sz="1100" b="0" i="0" strike="noStrike" dirty="0">
                <a:solidFill>
                  <a:schemeClr val="tx1"/>
                </a:solidFill>
                <a:latin typeface="Arial" panose="020B0604020202020204" pitchFamily="34" charset="0"/>
                <a:ea typeface="Arial"/>
                <a:cs typeface="Arial" panose="020B0604020202020204" pitchFamily="34" charset="0"/>
              </a:rPr>
              <a:t>    </a:t>
            </a:r>
            <a:endParaRPr lang="en-US" sz="1100" b="0" i="0" strike="noStrike" dirty="0">
              <a:solidFill>
                <a:srgbClr val="00B050"/>
              </a:solidFill>
              <a:latin typeface="Arial" panose="020B0604020202020204" pitchFamily="34" charset="0"/>
              <a:ea typeface="Arial"/>
              <a:cs typeface="Arial" panose="020B0604020202020204" pitchFamily="34" charset="0"/>
            </a:endParaRPr>
          </a:p>
        </cdr:txBody>
      </cdr:sp>
    </cdr:grpSp>
  </cdr:relSizeAnchor>
  <cdr:relSizeAnchor xmlns:cdr="http://schemas.openxmlformats.org/drawingml/2006/chartDrawing">
    <cdr:from>
      <cdr:x>0.5234</cdr:x>
      <cdr:y>0.275</cdr:y>
    </cdr:from>
    <cdr:to>
      <cdr:x>0.67326</cdr:x>
      <cdr:y>0.69906</cdr:y>
    </cdr:to>
    <cdr:grpSp>
      <cdr:nvGrpSpPr>
        <cdr:cNvPr id="7" name="Group 6">
          <a:extLst xmlns:a="http://schemas.openxmlformats.org/drawingml/2006/main">
            <a:ext uri="{FF2B5EF4-FFF2-40B4-BE49-F238E27FC236}">
              <a16:creationId xmlns:a16="http://schemas.microsoft.com/office/drawing/2014/main" id="{D73C995D-0D61-46E2-A83C-FF29D8772E1F}"/>
            </a:ext>
          </a:extLst>
        </cdr:cNvPr>
        <cdr:cNvGrpSpPr/>
      </cdr:nvGrpSpPr>
      <cdr:grpSpPr>
        <a:xfrm xmlns:a="http://schemas.openxmlformats.org/drawingml/2006/main">
          <a:off x="4857519" y="1427492"/>
          <a:ext cx="1390806" cy="2201245"/>
          <a:chOff x="6464220" y="2499114"/>
          <a:chExt cx="1981787" cy="3421162"/>
        </a:xfrm>
      </cdr:grpSpPr>
      <cdr:sp macro="" textlink="">
        <cdr:nvSpPr>
          <cdr:cNvPr id="32783" name="Text Box 15"/>
          <cdr:cNvSpPr txBox="1">
            <a:spLocks xmlns:a="http://schemas.openxmlformats.org/drawingml/2006/main" noChangeArrowheads="1"/>
          </cdr:cNvSpPr>
        </cdr:nvSpPr>
        <cdr:spPr bwMode="auto">
          <a:xfrm xmlns:a="http://schemas.openxmlformats.org/drawingml/2006/main">
            <a:off x="6633645" y="3447509"/>
            <a:ext cx="782811" cy="392161"/>
          </a:xfrm>
          <a:prstGeom xmlns:a="http://schemas.openxmlformats.org/drawingml/2006/main" prst="rect">
            <a:avLst/>
          </a:prstGeom>
          <a:noFill xmlns:a="http://schemas.openxmlformats.org/drawingml/2006/main"/>
          <a:ln xmlns:a="http://schemas.openxmlformats.org/drawingml/2006/main" w="9525">
            <a:noFill/>
            <a:miter lim="800000"/>
            <a:headEnd/>
            <a:tailEnd/>
          </a:ln>
        </cdr:spPr>
        <cdr:txBody>
          <a:bodyPr xmlns:a="http://schemas.openxmlformats.org/drawingml/2006/main" vertOverflow="clip" wrap="square" lIns="27432" tIns="18288" rIns="0" bIns="0" anchor="t" upright="1"/>
          <a:lstStyle xmlns:a="http://schemas.openxmlformats.org/drawingml/2006/main"/>
          <a:p xmlns:a="http://schemas.openxmlformats.org/drawingml/2006/main">
            <a:pPr algn="l" rtl="0">
              <a:defRPr sz="1000"/>
            </a:pPr>
            <a:r>
              <a:rPr lang="en-US" sz="1100" b="0" i="0" strike="noStrike" dirty="0">
                <a:solidFill>
                  <a:schemeClr val="bg1"/>
                </a:solidFill>
                <a:latin typeface="Arial" panose="020B0604020202020204" pitchFamily="34" charset="0"/>
                <a:ea typeface="Arial"/>
                <a:cs typeface="Arial" panose="020B0604020202020204" pitchFamily="34" charset="0"/>
              </a:rPr>
              <a:t>   </a:t>
            </a:r>
            <a:r>
              <a:rPr lang="en-US" sz="1200" b="0" i="0" strike="noStrike" dirty="0">
                <a:solidFill>
                  <a:schemeClr val="bg1"/>
                </a:solidFill>
                <a:latin typeface="Arial" panose="020B0604020202020204" pitchFamily="34" charset="0"/>
                <a:ea typeface="Arial"/>
                <a:cs typeface="Arial" panose="020B0604020202020204" pitchFamily="34" charset="0"/>
              </a:rPr>
              <a:t>23</a:t>
            </a:r>
          </a:p>
        </cdr:txBody>
      </cdr:sp>
      <cdr:sp macro="" textlink="">
        <cdr:nvSpPr>
          <cdr:cNvPr id="32784" name="Text Box 16"/>
          <cdr:cNvSpPr txBox="1">
            <a:spLocks xmlns:a="http://schemas.openxmlformats.org/drawingml/2006/main" noChangeArrowheads="1"/>
          </cdr:cNvSpPr>
        </cdr:nvSpPr>
        <cdr:spPr bwMode="auto">
          <a:xfrm xmlns:a="http://schemas.openxmlformats.org/drawingml/2006/main">
            <a:off x="6554981" y="4260821"/>
            <a:ext cx="916545" cy="492120"/>
          </a:xfrm>
          <a:prstGeom xmlns:a="http://schemas.openxmlformats.org/drawingml/2006/main" prst="rect">
            <a:avLst/>
          </a:prstGeom>
          <a:noFill xmlns:a="http://schemas.openxmlformats.org/drawingml/2006/main"/>
          <a:ln xmlns:a="http://schemas.openxmlformats.org/drawingml/2006/main" w="9525">
            <a:noFill/>
            <a:miter lim="800000"/>
            <a:headEnd/>
            <a:tailEnd/>
          </a:ln>
        </cdr:spPr>
        <cdr:txBody>
          <a:bodyPr xmlns:a="http://schemas.openxmlformats.org/drawingml/2006/main" vertOverflow="clip" wrap="square" lIns="27432" tIns="18288" rIns="0" bIns="0" anchor="t" upright="1"/>
          <a:lstStyle xmlns:a="http://schemas.openxmlformats.org/drawingml/2006/main"/>
          <a:p xmlns:a="http://schemas.openxmlformats.org/drawingml/2006/main">
            <a:pPr algn="l" rtl="0">
              <a:defRPr sz="1000"/>
            </a:pPr>
            <a:r>
              <a:rPr lang="en-US" sz="1100" b="0" i="0" strike="noStrike" dirty="0">
                <a:solidFill>
                  <a:schemeClr val="bg1"/>
                </a:solidFill>
                <a:latin typeface="Arial" panose="020B0604020202020204" pitchFamily="34" charset="0"/>
                <a:ea typeface="Arial"/>
                <a:cs typeface="Arial" panose="020B0604020202020204" pitchFamily="34" charset="0"/>
              </a:rPr>
              <a:t>    </a:t>
            </a:r>
            <a:r>
              <a:rPr lang="en-US" sz="1200" b="0" i="0" strike="noStrike" dirty="0">
                <a:solidFill>
                  <a:schemeClr val="bg1"/>
                </a:solidFill>
                <a:latin typeface="Arial" panose="020B0604020202020204" pitchFamily="34" charset="0"/>
                <a:ea typeface="Arial"/>
                <a:cs typeface="Arial" panose="020B0604020202020204" pitchFamily="34" charset="0"/>
              </a:rPr>
              <a:t>19</a:t>
            </a:r>
          </a:p>
        </cdr:txBody>
      </cdr:sp>
      <cdr:sp macro="" textlink="">
        <cdr:nvSpPr>
          <cdr:cNvPr id="32785" name="Text Box 17"/>
          <cdr:cNvSpPr txBox="1">
            <a:spLocks xmlns:a="http://schemas.openxmlformats.org/drawingml/2006/main" noChangeArrowheads="1"/>
          </cdr:cNvSpPr>
        </cdr:nvSpPr>
        <cdr:spPr bwMode="auto">
          <a:xfrm xmlns:a="http://schemas.openxmlformats.org/drawingml/2006/main">
            <a:off x="6464220" y="5565201"/>
            <a:ext cx="852710" cy="355075"/>
          </a:xfrm>
          <a:prstGeom xmlns:a="http://schemas.openxmlformats.org/drawingml/2006/main" prst="rect">
            <a:avLst/>
          </a:prstGeom>
          <a:noFill xmlns:a="http://schemas.openxmlformats.org/drawingml/2006/main"/>
          <a:ln xmlns:a="http://schemas.openxmlformats.org/drawingml/2006/main" w="9525">
            <a:noFill/>
            <a:miter lim="800000"/>
            <a:headEnd/>
            <a:tailEnd/>
          </a:ln>
        </cdr:spPr>
        <cdr:txBody>
          <a:bodyPr xmlns:a="http://schemas.openxmlformats.org/drawingml/2006/main" vertOverflow="clip" wrap="square" lIns="27432" tIns="18288" rIns="0" bIns="0" anchor="t" upright="1"/>
          <a:lstStyle xmlns:a="http://schemas.openxmlformats.org/drawingml/2006/main"/>
          <a:p xmlns:a="http://schemas.openxmlformats.org/drawingml/2006/main">
            <a:pPr algn="l" rtl="0">
              <a:defRPr sz="1000"/>
            </a:pPr>
            <a:r>
              <a:rPr lang="en-US" sz="1100" b="0" i="0" strike="noStrike" dirty="0">
                <a:solidFill>
                  <a:schemeClr val="bg1"/>
                </a:solidFill>
                <a:latin typeface="Arial" panose="020B0604020202020204" pitchFamily="34" charset="0"/>
                <a:ea typeface="Arial"/>
                <a:cs typeface="Arial" panose="020B0604020202020204" pitchFamily="34" charset="0"/>
              </a:rPr>
              <a:t>      </a:t>
            </a:r>
            <a:r>
              <a:rPr lang="en-US" sz="1200" b="0" i="0" strike="noStrike" dirty="0">
                <a:solidFill>
                  <a:schemeClr val="bg1"/>
                </a:solidFill>
                <a:latin typeface="Arial" panose="020B0604020202020204" pitchFamily="34" charset="0"/>
                <a:ea typeface="Arial"/>
                <a:cs typeface="Arial" panose="020B0604020202020204" pitchFamily="34" charset="0"/>
              </a:rPr>
              <a:t>54</a:t>
            </a:r>
          </a:p>
        </cdr:txBody>
      </cdr:sp>
      <cdr:sp macro="" textlink="">
        <cdr:nvSpPr>
          <cdr:cNvPr id="32798" name="Text Box 30"/>
          <cdr:cNvSpPr txBox="1">
            <a:spLocks xmlns:a="http://schemas.openxmlformats.org/drawingml/2006/main" noChangeArrowheads="1"/>
          </cdr:cNvSpPr>
        </cdr:nvSpPr>
        <cdr:spPr bwMode="auto">
          <a:xfrm xmlns:a="http://schemas.openxmlformats.org/drawingml/2006/main">
            <a:off x="7496073" y="2499114"/>
            <a:ext cx="949934" cy="381001"/>
          </a:xfrm>
          <a:prstGeom xmlns:a="http://schemas.openxmlformats.org/drawingml/2006/main" prst="rect">
            <a:avLst/>
          </a:prstGeom>
          <a:noFill xmlns:a="http://schemas.openxmlformats.org/drawingml/2006/main"/>
          <a:ln xmlns:a="http://schemas.openxmlformats.org/drawingml/2006/main" w="9525">
            <a:noFill/>
            <a:miter lim="800000"/>
            <a:headEnd/>
            <a:tailEnd/>
          </a:ln>
        </cdr:spPr>
        <cdr:txBody>
          <a:bodyPr xmlns:a="http://schemas.openxmlformats.org/drawingml/2006/main" vertOverflow="clip" wrap="square" lIns="27432" tIns="18288" rIns="0" bIns="0" anchor="t" upright="1"/>
          <a:lstStyle xmlns:a="http://schemas.openxmlformats.org/drawingml/2006/main"/>
          <a:p xmlns:a="http://schemas.openxmlformats.org/drawingml/2006/main">
            <a:pPr algn="l" rtl="0">
              <a:defRPr sz="1000"/>
            </a:pPr>
            <a:r>
              <a:rPr lang="en-US" sz="1100" b="0" i="0" strike="noStrike" dirty="0">
                <a:solidFill>
                  <a:srgbClr val="00B050"/>
                </a:solidFill>
                <a:latin typeface="Arial" panose="020B0604020202020204" pitchFamily="34" charset="0"/>
                <a:ea typeface="Arial"/>
                <a:cs typeface="Arial" panose="020B0604020202020204" pitchFamily="34" charset="0"/>
              </a:rPr>
              <a:t>   </a:t>
            </a:r>
          </a:p>
        </cdr:txBody>
      </cdr:sp>
    </cdr:grpSp>
  </cdr:relSizeAnchor>
  <cdr:relSizeAnchor xmlns:cdr="http://schemas.openxmlformats.org/drawingml/2006/chartDrawing">
    <cdr:from>
      <cdr:x>0</cdr:x>
      <cdr:y>0.89481</cdr:y>
    </cdr:from>
    <cdr:to>
      <cdr:x>1</cdr:x>
      <cdr:y>1</cdr:y>
    </cdr:to>
    <cdr:sp macro="" textlink="">
      <cdr:nvSpPr>
        <cdr:cNvPr id="2" name="TextBox 1"/>
        <cdr:cNvSpPr txBox="1"/>
      </cdr:nvSpPr>
      <cdr:spPr>
        <a:xfrm xmlns:a="http://schemas.openxmlformats.org/drawingml/2006/main">
          <a:off x="0" y="4965723"/>
          <a:ext cx="9280701" cy="583749"/>
        </a:xfrm>
        <a:prstGeom xmlns:a="http://schemas.openxmlformats.org/drawingml/2006/main" prst="rect">
          <a:avLst/>
        </a:prstGeom>
      </cdr:spPr>
      <cdr:txBody>
        <a:bodyPr xmlns:a="http://schemas.openxmlformats.org/drawingml/2006/main" vertOverflow="clip" wrap="square" rtlCol="0"/>
        <a:lstStyle xmlns:a="http://schemas.openxmlformats.org/drawingml/2006/main"/>
        <a:p xmlns:a="http://schemas.openxmlformats.org/drawingml/2006/main">
          <a:pPr algn="l"/>
          <a:r>
            <a:rPr lang="en-US" sz="1400" dirty="0">
              <a:solidFill>
                <a:sysClr val="windowText" lastClr="000000"/>
              </a:solidFill>
              <a:latin typeface="Arial" panose="020B0604020202020204" pitchFamily="34" charset="0"/>
              <a:cs typeface="Arial" panose="020B0604020202020204" pitchFamily="34" charset="0"/>
            </a:rPr>
            <a:t>                        </a:t>
          </a:r>
          <a:r>
            <a:rPr lang="en-US" sz="1400" dirty="0">
              <a:solidFill>
                <a:srgbClr val="052D49"/>
              </a:solidFill>
              <a:latin typeface="Arial" panose="020B0604020202020204" pitchFamily="34" charset="0"/>
              <a:cs typeface="Arial" panose="020B0604020202020204" pitchFamily="34" charset="0"/>
            </a:rPr>
            <a:t>(1,243,158)     (1,741,912)      (2,409,547)     (2,818,199)     (3,400,578)     (4,092,459)      (4,434,257)</a:t>
          </a:r>
        </a:p>
        <a:p xmlns:a="http://schemas.openxmlformats.org/drawingml/2006/main">
          <a:pPr algn="l"/>
          <a:endParaRPr lang="en-US" sz="1600" dirty="0">
            <a:latin typeface="Gill Sans"/>
          </a:endParaRPr>
        </a:p>
      </cdr:txBody>
    </cdr:sp>
  </cdr:relSizeAnchor>
  <cdr:relSizeAnchor xmlns:cdr="http://schemas.openxmlformats.org/drawingml/2006/chartDrawing">
    <cdr:from>
      <cdr:x>0.77839</cdr:x>
      <cdr:y>0.11741</cdr:y>
    </cdr:from>
    <cdr:to>
      <cdr:x>0.84776</cdr:x>
      <cdr:y>0.74845</cdr:y>
    </cdr:to>
    <cdr:grpSp>
      <cdr:nvGrpSpPr>
        <cdr:cNvPr id="9" name="Group 8">
          <a:extLst xmlns:a="http://schemas.openxmlformats.org/drawingml/2006/main">
            <a:ext uri="{FF2B5EF4-FFF2-40B4-BE49-F238E27FC236}">
              <a16:creationId xmlns:a16="http://schemas.microsoft.com/office/drawing/2014/main" id="{57B372A8-D760-44B6-B30D-9A80D36CCDDE}"/>
            </a:ext>
          </a:extLst>
        </cdr:cNvPr>
        <cdr:cNvGrpSpPr/>
      </cdr:nvGrpSpPr>
      <cdr:grpSpPr>
        <a:xfrm xmlns:a="http://schemas.openxmlformats.org/drawingml/2006/main">
          <a:off x="7224005" y="609461"/>
          <a:ext cx="643802" cy="3275654"/>
          <a:chOff x="10088913" y="1139112"/>
          <a:chExt cx="894846" cy="5241238"/>
        </a:xfrm>
      </cdr:grpSpPr>
      <cdr:sp macro="" textlink="">
        <cdr:nvSpPr>
          <cdr:cNvPr id="32790" name="Text Box 22"/>
          <cdr:cNvSpPr txBox="1">
            <a:spLocks xmlns:a="http://schemas.openxmlformats.org/drawingml/2006/main" noChangeArrowheads="1"/>
          </cdr:cNvSpPr>
        </cdr:nvSpPr>
        <cdr:spPr bwMode="auto">
          <a:xfrm xmlns:a="http://schemas.openxmlformats.org/drawingml/2006/main">
            <a:off x="10120535" y="1139112"/>
            <a:ext cx="761997" cy="596479"/>
          </a:xfrm>
          <a:prstGeom xmlns:a="http://schemas.openxmlformats.org/drawingml/2006/main" prst="rect">
            <a:avLst/>
          </a:prstGeom>
          <a:noFill xmlns:a="http://schemas.openxmlformats.org/drawingml/2006/main"/>
          <a:ln xmlns:a="http://schemas.openxmlformats.org/drawingml/2006/main" w="9525">
            <a:noFill/>
            <a:miter lim="800000"/>
            <a:headEnd/>
            <a:tailEnd/>
          </a:ln>
        </cdr:spPr>
        <cdr:txBody>
          <a:bodyPr xmlns:a="http://schemas.openxmlformats.org/drawingml/2006/main" vertOverflow="clip" wrap="square" lIns="27432" tIns="18288" rIns="0" bIns="0" anchor="t" upright="1"/>
          <a:lstStyle xmlns:a="http://schemas.openxmlformats.org/drawingml/2006/main"/>
          <a:p xmlns:a="http://schemas.openxmlformats.org/drawingml/2006/main">
            <a:pPr algn="l" rtl="0">
              <a:defRPr sz="1000"/>
            </a:pPr>
            <a:r>
              <a:rPr lang="en-US" sz="1100" b="0" i="0" strike="noStrike" dirty="0">
                <a:solidFill>
                  <a:schemeClr val="tx1"/>
                </a:solidFill>
                <a:latin typeface="Arial" panose="020B0604020202020204" pitchFamily="34" charset="0"/>
                <a:ea typeface="Arial"/>
                <a:cs typeface="Arial" panose="020B0604020202020204" pitchFamily="34" charset="0"/>
              </a:rPr>
              <a:t>    </a:t>
            </a:r>
            <a:r>
              <a:rPr lang="en-US" sz="1200" dirty="0">
                <a:solidFill>
                  <a:schemeClr val="bg1"/>
                </a:solidFill>
                <a:latin typeface="Arial" panose="020B0604020202020204" pitchFamily="34" charset="0"/>
                <a:ea typeface="Arial"/>
                <a:cs typeface="Arial" panose="020B0604020202020204" pitchFamily="34" charset="0"/>
              </a:rPr>
              <a:t>8</a:t>
            </a:r>
            <a:endParaRPr lang="en-US" sz="1200" b="0" i="0" strike="noStrike" dirty="0">
              <a:solidFill>
                <a:schemeClr val="bg1"/>
              </a:solidFill>
              <a:latin typeface="Arial" panose="020B0604020202020204" pitchFamily="34" charset="0"/>
              <a:ea typeface="Arial"/>
              <a:cs typeface="Arial" panose="020B0604020202020204" pitchFamily="34" charset="0"/>
            </a:endParaRPr>
          </a:p>
        </cdr:txBody>
      </cdr:sp>
      <cdr:sp macro="" textlink="">
        <cdr:nvSpPr>
          <cdr:cNvPr id="33" name="Text Box 20"/>
          <cdr:cNvSpPr txBox="1">
            <a:spLocks xmlns:a="http://schemas.openxmlformats.org/drawingml/2006/main" noChangeArrowheads="1"/>
          </cdr:cNvSpPr>
        </cdr:nvSpPr>
        <cdr:spPr bwMode="auto">
          <a:xfrm xmlns:a="http://schemas.openxmlformats.org/drawingml/2006/main">
            <a:off x="10134256" y="4384370"/>
            <a:ext cx="761947" cy="551472"/>
          </a:xfrm>
          <a:prstGeom xmlns:a="http://schemas.openxmlformats.org/drawingml/2006/main" prst="rect">
            <a:avLst/>
          </a:prstGeom>
          <a:noFill xmlns:a="http://schemas.openxmlformats.org/drawingml/2006/main"/>
          <a:ln xmlns:a="http://schemas.openxmlformats.org/drawingml/2006/main" w="9525">
            <a:noFill/>
            <a:miter lim="800000"/>
            <a:headEnd/>
            <a:tailEnd/>
          </a:ln>
        </cdr:spPr>
        <cdr:txBody>
          <a:bodyPr xmlns:a="http://schemas.openxmlformats.org/drawingml/2006/main" wrap="square" lIns="27432" tIns="18288" rIns="0" bIns="0" anchor="t" upright="1"/>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pPr algn="l" rtl="0">
              <a:defRPr sz="1000"/>
            </a:pPr>
            <a:r>
              <a:rPr lang="en-US" sz="1100" b="0" i="0" strike="noStrike" dirty="0">
                <a:solidFill>
                  <a:schemeClr val="tx1"/>
                </a:solidFill>
                <a:latin typeface="Arial" panose="020B0604020202020204" pitchFamily="34" charset="0"/>
                <a:ea typeface="Arial"/>
                <a:cs typeface="Arial" panose="020B0604020202020204" pitchFamily="34" charset="0"/>
              </a:rPr>
              <a:t>   </a:t>
            </a:r>
            <a:r>
              <a:rPr lang="en-US" sz="1200" b="0" i="0" strike="noStrike" dirty="0">
                <a:solidFill>
                  <a:schemeClr val="bg1"/>
                </a:solidFill>
                <a:latin typeface="Arial" panose="020B0604020202020204" pitchFamily="34" charset="0"/>
                <a:ea typeface="Arial"/>
                <a:cs typeface="Arial" panose="020B0604020202020204" pitchFamily="34" charset="0"/>
              </a:rPr>
              <a:t>18</a:t>
            </a:r>
          </a:p>
        </cdr:txBody>
      </cdr:sp>
      <cdr:sp macro="" textlink="">
        <cdr:nvSpPr>
          <cdr:cNvPr id="34" name="Text Box 19"/>
          <cdr:cNvSpPr txBox="1">
            <a:spLocks xmlns:a="http://schemas.openxmlformats.org/drawingml/2006/main" noChangeArrowheads="1"/>
          </cdr:cNvSpPr>
        </cdr:nvSpPr>
        <cdr:spPr bwMode="auto">
          <a:xfrm xmlns:a="http://schemas.openxmlformats.org/drawingml/2006/main">
            <a:off x="10088913" y="2610690"/>
            <a:ext cx="685799" cy="609586"/>
          </a:xfrm>
          <a:prstGeom xmlns:a="http://schemas.openxmlformats.org/drawingml/2006/main" prst="rect">
            <a:avLst/>
          </a:prstGeom>
          <a:noFill xmlns:a="http://schemas.openxmlformats.org/drawingml/2006/main"/>
          <a:ln xmlns:a="http://schemas.openxmlformats.org/drawingml/2006/main" w="9525">
            <a:noFill/>
            <a:miter lim="800000"/>
            <a:headEnd/>
            <a:tailEnd/>
          </a:ln>
        </cdr:spPr>
        <cdr:txBody>
          <a:bodyPr xmlns:a="http://schemas.openxmlformats.org/drawingml/2006/main" wrap="square" lIns="27432" tIns="18288" rIns="0" bIns="0" anchor="t" upright="1"/>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pPr algn="l" rtl="0">
              <a:defRPr sz="1000"/>
            </a:pPr>
            <a:r>
              <a:rPr lang="en-US" sz="1100" b="0" i="0" strike="noStrike" dirty="0">
                <a:solidFill>
                  <a:schemeClr val="tx1"/>
                </a:solidFill>
                <a:latin typeface="Arial" panose="020B0604020202020204" pitchFamily="34" charset="0"/>
                <a:ea typeface="Arial"/>
                <a:cs typeface="Arial" panose="020B0604020202020204" pitchFamily="34" charset="0"/>
              </a:rPr>
              <a:t>    </a:t>
            </a:r>
            <a:r>
              <a:rPr lang="en-US" sz="1200" b="0" dirty="0">
                <a:solidFill>
                  <a:schemeClr val="bg1"/>
                </a:solidFill>
                <a:latin typeface="Arial" panose="020B0604020202020204" pitchFamily="34" charset="0"/>
                <a:ea typeface="Arial"/>
                <a:cs typeface="Arial" panose="020B0604020202020204" pitchFamily="34" charset="0"/>
              </a:rPr>
              <a:t>41</a:t>
            </a:r>
            <a:endParaRPr lang="en-US" sz="1200" b="0" i="0" strike="noStrike" dirty="0">
              <a:solidFill>
                <a:schemeClr val="bg1"/>
              </a:solidFill>
              <a:latin typeface="Arial" panose="020B0604020202020204" pitchFamily="34" charset="0"/>
              <a:ea typeface="Arial"/>
              <a:cs typeface="Arial" panose="020B0604020202020204" pitchFamily="34" charset="0"/>
            </a:endParaRPr>
          </a:p>
        </cdr:txBody>
      </cdr:sp>
      <cdr:sp macro="" textlink="">
        <cdr:nvSpPr>
          <cdr:cNvPr id="35" name="Text Box 19"/>
          <cdr:cNvSpPr txBox="1">
            <a:spLocks xmlns:a="http://schemas.openxmlformats.org/drawingml/2006/main" noChangeArrowheads="1"/>
          </cdr:cNvSpPr>
        </cdr:nvSpPr>
        <cdr:spPr bwMode="auto">
          <a:xfrm xmlns:a="http://schemas.openxmlformats.org/drawingml/2006/main">
            <a:off x="10297961" y="5770754"/>
            <a:ext cx="685798" cy="609596"/>
          </a:xfrm>
          <a:prstGeom xmlns:a="http://schemas.openxmlformats.org/drawingml/2006/main" prst="rect">
            <a:avLst/>
          </a:prstGeom>
          <a:noFill xmlns:a="http://schemas.openxmlformats.org/drawingml/2006/main"/>
          <a:ln xmlns:a="http://schemas.openxmlformats.org/drawingml/2006/main" w="9525">
            <a:noFill/>
            <a:miter lim="800000"/>
            <a:headEnd/>
            <a:tailEnd/>
          </a:ln>
        </cdr:spPr>
        <cdr:txBody>
          <a:bodyPr xmlns:a="http://schemas.openxmlformats.org/drawingml/2006/main" wrap="square" lIns="27432" tIns="18288" rIns="0" bIns="0" anchor="t" upright="1"/>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pPr algn="l" rtl="0">
              <a:defRPr sz="1000"/>
            </a:pPr>
            <a:r>
              <a:rPr lang="en-US" sz="1100" dirty="0">
                <a:solidFill>
                  <a:schemeClr val="bg1"/>
                </a:solidFill>
                <a:latin typeface="Arial" panose="020B0604020202020204" pitchFamily="34" charset="0"/>
                <a:ea typeface="Arial"/>
                <a:cs typeface="Arial" panose="020B0604020202020204" pitchFamily="34" charset="0"/>
              </a:rPr>
              <a:t> </a:t>
            </a:r>
            <a:r>
              <a:rPr lang="en-US" sz="1200" dirty="0">
                <a:solidFill>
                  <a:schemeClr val="bg1"/>
                </a:solidFill>
                <a:latin typeface="Arial" panose="020B0604020202020204" pitchFamily="34" charset="0"/>
                <a:ea typeface="Arial"/>
                <a:cs typeface="Arial" panose="020B0604020202020204" pitchFamily="34" charset="0"/>
              </a:rPr>
              <a:t>33</a:t>
            </a:r>
            <a:endParaRPr lang="en-US" sz="1200" b="0" i="0" strike="noStrike" dirty="0">
              <a:solidFill>
                <a:schemeClr val="bg1"/>
              </a:solidFill>
              <a:latin typeface="Arial" panose="020B0604020202020204" pitchFamily="34" charset="0"/>
              <a:ea typeface="Arial"/>
              <a:cs typeface="Arial" panose="020B0604020202020204" pitchFamily="34" charset="0"/>
            </a:endParaRPr>
          </a:p>
        </cdr:txBody>
      </cdr:sp>
    </cdr:grpSp>
  </cdr:relSizeAnchor>
  <cdr:relSizeAnchor xmlns:cdr="http://schemas.openxmlformats.org/drawingml/2006/chartDrawing">
    <cdr:from>
      <cdr:x>0.15374</cdr:x>
      <cdr:y>0.51405</cdr:y>
    </cdr:from>
    <cdr:to>
      <cdr:x>0.23798</cdr:x>
      <cdr:y>0.78661</cdr:y>
    </cdr:to>
    <cdr:grpSp>
      <cdr:nvGrpSpPr>
        <cdr:cNvPr id="4" name="Group 3">
          <a:extLst xmlns:a="http://schemas.openxmlformats.org/drawingml/2006/main">
            <a:ext uri="{FF2B5EF4-FFF2-40B4-BE49-F238E27FC236}">
              <a16:creationId xmlns:a16="http://schemas.microsoft.com/office/drawing/2014/main" id="{4C5F4874-CC75-4DEF-8D50-1F79608B8121}"/>
            </a:ext>
          </a:extLst>
        </cdr:cNvPr>
        <cdr:cNvGrpSpPr/>
      </cdr:nvGrpSpPr>
      <cdr:grpSpPr>
        <a:xfrm xmlns:a="http://schemas.openxmlformats.org/drawingml/2006/main">
          <a:off x="1426815" y="2668372"/>
          <a:ext cx="781806" cy="1414827"/>
          <a:chOff x="1535399" y="4679242"/>
          <a:chExt cx="1086837" cy="1309719"/>
        </a:xfrm>
      </cdr:grpSpPr>
      <cdr:sp macro="" textlink="">
        <cdr:nvSpPr>
          <cdr:cNvPr id="32770" name="Text Box 2"/>
          <cdr:cNvSpPr txBox="1">
            <a:spLocks xmlns:a="http://schemas.openxmlformats.org/drawingml/2006/main" noChangeArrowheads="1"/>
          </cdr:cNvSpPr>
        </cdr:nvSpPr>
        <cdr:spPr bwMode="auto">
          <a:xfrm xmlns:a="http://schemas.openxmlformats.org/drawingml/2006/main">
            <a:off x="1535399" y="4836955"/>
            <a:ext cx="1086837" cy="304801"/>
          </a:xfrm>
          <a:prstGeom xmlns:a="http://schemas.openxmlformats.org/drawingml/2006/main" prst="rect">
            <a:avLst/>
          </a:prstGeom>
          <a:noFill xmlns:a="http://schemas.openxmlformats.org/drawingml/2006/main"/>
          <a:ln xmlns:a="http://schemas.openxmlformats.org/drawingml/2006/main" w="9525">
            <a:noFill/>
            <a:miter lim="800000"/>
            <a:headEnd/>
            <a:tailEnd/>
          </a:ln>
        </cdr:spPr>
        <cdr:txBody>
          <a:bodyPr xmlns:a="http://schemas.openxmlformats.org/drawingml/2006/main" vertOverflow="clip" wrap="none" lIns="27432" tIns="18288" rIns="0" bIns="0" anchor="t" upright="1"/>
          <a:lstStyle xmlns:a="http://schemas.openxmlformats.org/drawingml/2006/main"/>
          <a:p xmlns:a="http://schemas.openxmlformats.org/drawingml/2006/main">
            <a:pPr algn="l" rtl="0">
              <a:defRPr sz="1000"/>
            </a:pPr>
            <a:r>
              <a:rPr lang="en-US" sz="1200" b="0" i="0" strike="noStrike" dirty="0">
                <a:solidFill>
                  <a:srgbClr val="F67F12"/>
                </a:solidFill>
                <a:latin typeface="Arial" panose="020B0604020202020204" pitchFamily="34" charset="0"/>
                <a:ea typeface="Arial"/>
                <a:cs typeface="Arial" panose="020B0604020202020204" pitchFamily="34" charset="0"/>
              </a:rPr>
              <a:t>    </a:t>
            </a:r>
          </a:p>
        </cdr:txBody>
      </cdr:sp>
      <cdr:sp macro="" textlink="">
        <cdr:nvSpPr>
          <cdr:cNvPr id="32772" name="Text Box 4"/>
          <cdr:cNvSpPr txBox="1">
            <a:spLocks xmlns:a="http://schemas.openxmlformats.org/drawingml/2006/main" noChangeArrowheads="1"/>
          </cdr:cNvSpPr>
        </cdr:nvSpPr>
        <cdr:spPr bwMode="auto">
          <a:xfrm xmlns:a="http://schemas.openxmlformats.org/drawingml/2006/main">
            <a:off x="1654968" y="5181742"/>
            <a:ext cx="872036" cy="313298"/>
          </a:xfrm>
          <a:prstGeom xmlns:a="http://schemas.openxmlformats.org/drawingml/2006/main" prst="rect">
            <a:avLst/>
          </a:prstGeom>
          <a:noFill xmlns:a="http://schemas.openxmlformats.org/drawingml/2006/main"/>
          <a:ln xmlns:a="http://schemas.openxmlformats.org/drawingml/2006/main" w="9525">
            <a:noFill/>
            <a:miter lim="800000"/>
            <a:headEnd/>
            <a:tailEnd/>
          </a:ln>
        </cdr:spPr>
        <cdr:txBody>
          <a:bodyPr xmlns:a="http://schemas.openxmlformats.org/drawingml/2006/main" vertOverflow="clip" wrap="none" lIns="27432" tIns="18288" rIns="0" bIns="0" anchor="t" upright="1"/>
          <a:lstStyle xmlns:a="http://schemas.openxmlformats.org/drawingml/2006/main"/>
          <a:p xmlns:a="http://schemas.openxmlformats.org/drawingml/2006/main">
            <a:pPr algn="l" rtl="0">
              <a:defRPr sz="1000"/>
            </a:pPr>
            <a:r>
              <a:rPr lang="en-US" sz="1200" dirty="0">
                <a:solidFill>
                  <a:schemeClr val="bg1"/>
                </a:solidFill>
                <a:latin typeface="Arial" panose="020B0604020202020204" pitchFamily="34" charset="0"/>
                <a:ea typeface="Arial"/>
                <a:cs typeface="Arial" panose="020B0604020202020204" pitchFamily="34" charset="0"/>
              </a:rPr>
              <a:t>  20</a:t>
            </a:r>
            <a:endParaRPr lang="en-US" sz="1200" b="0" i="0" strike="noStrike" dirty="0">
              <a:solidFill>
                <a:schemeClr val="bg1"/>
              </a:solidFill>
              <a:latin typeface="Arial" panose="020B0604020202020204" pitchFamily="34" charset="0"/>
              <a:ea typeface="Arial"/>
              <a:cs typeface="Arial" panose="020B0604020202020204" pitchFamily="34" charset="0"/>
            </a:endParaRPr>
          </a:p>
        </cdr:txBody>
      </cdr:sp>
      <cdr:sp macro="" textlink="">
        <cdr:nvSpPr>
          <cdr:cNvPr id="32794" name="Text Box 26"/>
          <cdr:cNvSpPr txBox="1">
            <a:spLocks xmlns:a="http://schemas.openxmlformats.org/drawingml/2006/main" noChangeArrowheads="1"/>
          </cdr:cNvSpPr>
        </cdr:nvSpPr>
        <cdr:spPr bwMode="auto">
          <a:xfrm xmlns:a="http://schemas.openxmlformats.org/drawingml/2006/main">
            <a:off x="1660455" y="5607508"/>
            <a:ext cx="868644" cy="381453"/>
          </a:xfrm>
          <a:prstGeom xmlns:a="http://schemas.openxmlformats.org/drawingml/2006/main" prst="rect">
            <a:avLst/>
          </a:prstGeom>
          <a:noFill xmlns:a="http://schemas.openxmlformats.org/drawingml/2006/main"/>
          <a:ln xmlns:a="http://schemas.openxmlformats.org/drawingml/2006/main" w="9525">
            <a:noFill/>
            <a:miter lim="800000"/>
            <a:headEnd/>
            <a:tailEnd/>
          </a:ln>
        </cdr:spPr>
        <cdr:txBody>
          <a:bodyPr xmlns:a="http://schemas.openxmlformats.org/drawingml/2006/main" vertOverflow="clip" wrap="none" lIns="27432" tIns="18288" rIns="0" bIns="0" anchor="t" upright="1"/>
          <a:lstStyle xmlns:a="http://schemas.openxmlformats.org/drawingml/2006/main"/>
          <a:p xmlns:a="http://schemas.openxmlformats.org/drawingml/2006/main">
            <a:pPr algn="l" rtl="0">
              <a:defRPr sz="1000"/>
            </a:pPr>
            <a:r>
              <a:rPr lang="en-US" sz="1200" b="0" i="0" strike="noStrike" dirty="0">
                <a:solidFill>
                  <a:schemeClr val="bg1"/>
                </a:solidFill>
                <a:latin typeface="Arial" panose="020B0604020202020204" pitchFamily="34" charset="0"/>
                <a:ea typeface="Arial"/>
                <a:cs typeface="Arial" panose="020B0604020202020204" pitchFamily="34" charset="0"/>
              </a:rPr>
              <a:t>  74</a:t>
            </a:r>
          </a:p>
        </cdr:txBody>
      </cdr:sp>
      <cdr:sp macro="" textlink="">
        <cdr:nvSpPr>
          <cdr:cNvPr id="32795" name="Text Box 27"/>
          <cdr:cNvSpPr txBox="1">
            <a:spLocks xmlns:a="http://schemas.openxmlformats.org/drawingml/2006/main" noChangeArrowheads="1"/>
          </cdr:cNvSpPr>
        </cdr:nvSpPr>
        <cdr:spPr bwMode="auto">
          <a:xfrm xmlns:a="http://schemas.openxmlformats.org/drawingml/2006/main">
            <a:off x="1822097" y="4679242"/>
            <a:ext cx="559714" cy="279881"/>
          </a:xfrm>
          <a:prstGeom xmlns:a="http://schemas.openxmlformats.org/drawingml/2006/main" prst="rect">
            <a:avLst/>
          </a:prstGeom>
          <a:noFill xmlns:a="http://schemas.openxmlformats.org/drawingml/2006/main"/>
          <a:ln xmlns:a="http://schemas.openxmlformats.org/drawingml/2006/main" w="9525">
            <a:noFill/>
            <a:miter lim="800000"/>
            <a:headEnd/>
            <a:tailEnd/>
          </a:ln>
        </cdr:spPr>
        <cdr:txBody>
          <a:bodyPr xmlns:a="http://schemas.openxmlformats.org/drawingml/2006/main" vertOverflow="clip" wrap="none" lIns="27432" tIns="18288" rIns="0" bIns="0" anchor="t" upright="1"/>
          <a:lstStyle xmlns:a="http://schemas.openxmlformats.org/drawingml/2006/main"/>
          <a:p xmlns:a="http://schemas.openxmlformats.org/drawingml/2006/main">
            <a:pPr algn="l" rtl="0">
              <a:defRPr sz="1000"/>
            </a:pPr>
            <a:endParaRPr lang="en-US" sz="1200" b="0" i="0" strike="noStrike" dirty="0">
              <a:solidFill>
                <a:srgbClr val="00B050"/>
              </a:solidFill>
              <a:latin typeface="Arial" panose="020B0604020202020204" pitchFamily="34" charset="0"/>
              <a:ea typeface="Arial"/>
              <a:cs typeface="Arial" panose="020B0604020202020204" pitchFamily="34" charset="0"/>
            </a:endParaRPr>
          </a:p>
        </cdr:txBody>
      </cdr:sp>
    </cdr:grpSp>
  </cdr:relSizeAnchor>
  <cdr:relSizeAnchor xmlns:cdr="http://schemas.openxmlformats.org/drawingml/2006/chartDrawing">
    <cdr:from>
      <cdr:x>0.91644</cdr:x>
      <cdr:y>0.23889</cdr:y>
    </cdr:from>
    <cdr:to>
      <cdr:x>0.97034</cdr:x>
      <cdr:y>0.40822</cdr:y>
    </cdr:to>
    <cdr:sp macro="" textlink="">
      <cdr:nvSpPr>
        <cdr:cNvPr id="3" name="TextBox 2"/>
        <cdr:cNvSpPr txBox="1"/>
      </cdr:nvSpPr>
      <cdr:spPr>
        <a:xfrm xmlns:a="http://schemas.openxmlformats.org/drawingml/2006/main">
          <a:off x="8505250" y="1325739"/>
          <a:ext cx="500184" cy="939685"/>
        </a:xfrm>
        <a:prstGeom xmlns:a="http://schemas.openxmlformats.org/drawingml/2006/main" prst="rect">
          <a:avLst/>
        </a:prstGeom>
      </cdr:spPr>
      <cdr:txBody>
        <a:bodyPr xmlns:a="http://schemas.openxmlformats.org/drawingml/2006/main" vertOverflow="clip" wrap="square" rtlCol="0"/>
        <a:lstStyle xmlns:a="http://schemas.openxmlformats.org/drawingml/2006/main"/>
        <a:p xmlns:a="http://schemas.openxmlformats.org/drawingml/2006/main">
          <a:r>
            <a:rPr lang="en-US" sz="1200" dirty="0">
              <a:solidFill>
                <a:schemeClr val="bg1"/>
              </a:solidFill>
              <a:latin typeface="Arial" panose="020B0604020202020204" pitchFamily="34" charset="0"/>
              <a:cs typeface="Arial" panose="020B0604020202020204" pitchFamily="34" charset="0"/>
            </a:rPr>
            <a:t>42</a:t>
          </a:r>
        </a:p>
      </cdr:txBody>
    </cdr:sp>
  </cdr:relSizeAnchor>
  <cdr:relSizeAnchor xmlns:cdr="http://schemas.openxmlformats.org/drawingml/2006/chartDrawing">
    <cdr:from>
      <cdr:x>0.9141</cdr:x>
      <cdr:y>0.47988</cdr:y>
    </cdr:from>
    <cdr:to>
      <cdr:x>0.968</cdr:x>
      <cdr:y>0.55309</cdr:y>
    </cdr:to>
    <cdr:sp macro="" textlink="">
      <cdr:nvSpPr>
        <cdr:cNvPr id="10" name="TextBox 9"/>
        <cdr:cNvSpPr txBox="1"/>
      </cdr:nvSpPr>
      <cdr:spPr>
        <a:xfrm xmlns:a="http://schemas.openxmlformats.org/drawingml/2006/main">
          <a:off x="8483533" y="2663103"/>
          <a:ext cx="500184" cy="406244"/>
        </a:xfrm>
        <a:prstGeom xmlns:a="http://schemas.openxmlformats.org/drawingml/2006/main" prst="rect">
          <a:avLst/>
        </a:prstGeom>
      </cdr:spPr>
      <cdr:txBody>
        <a:bodyPr xmlns:a="http://schemas.openxmlformats.org/drawingml/2006/main" vertOverflow="clip" wrap="square" rtlCol="0"/>
        <a:lstStyle xmlns:a="http://schemas.openxmlformats.org/drawingml/2006/main"/>
        <a:p xmlns:a="http://schemas.openxmlformats.org/drawingml/2006/main">
          <a:r>
            <a:rPr lang="en-US" sz="1200" dirty="0">
              <a:solidFill>
                <a:schemeClr val="bg1"/>
              </a:solidFill>
              <a:latin typeface="Arial" panose="020B0604020202020204" pitchFamily="34" charset="0"/>
              <a:cs typeface="Arial" panose="020B0604020202020204" pitchFamily="34" charset="0"/>
            </a:rPr>
            <a:t>19</a:t>
          </a:r>
        </a:p>
      </cdr:txBody>
    </cdr:sp>
  </cdr:relSizeAnchor>
  <cdr:relSizeAnchor xmlns:cdr="http://schemas.openxmlformats.org/drawingml/2006/chartDrawing">
    <cdr:from>
      <cdr:x>0.91508</cdr:x>
      <cdr:y>0.67659</cdr:y>
    </cdr:from>
    <cdr:to>
      <cdr:x>0.96056</cdr:x>
      <cdr:y>0.7301</cdr:y>
    </cdr:to>
    <cdr:sp macro="" textlink="">
      <cdr:nvSpPr>
        <cdr:cNvPr id="11" name="TextBox 10"/>
        <cdr:cNvSpPr txBox="1"/>
      </cdr:nvSpPr>
      <cdr:spPr>
        <a:xfrm xmlns:a="http://schemas.openxmlformats.org/drawingml/2006/main">
          <a:off x="8492586" y="3512096"/>
          <a:ext cx="422086" cy="277764"/>
        </a:xfrm>
        <a:prstGeom xmlns:a="http://schemas.openxmlformats.org/drawingml/2006/main" prst="rect">
          <a:avLst/>
        </a:prstGeom>
      </cdr:spPr>
      <cdr:txBody>
        <a:bodyPr xmlns:a="http://schemas.openxmlformats.org/drawingml/2006/main" vertOverflow="clip" wrap="square" rtlCol="0"/>
        <a:lstStyle xmlns:a="http://schemas.openxmlformats.org/drawingml/2006/main"/>
        <a:p xmlns:a="http://schemas.openxmlformats.org/drawingml/2006/main">
          <a:r>
            <a:rPr lang="en-US" sz="1200" dirty="0">
              <a:solidFill>
                <a:schemeClr val="bg1"/>
              </a:solidFill>
              <a:latin typeface="Arial" panose="020B0604020202020204" pitchFamily="34" charset="0"/>
              <a:cs typeface="Arial" panose="020B0604020202020204" pitchFamily="34" charset="0"/>
            </a:rPr>
            <a:t>31</a:t>
          </a:r>
        </a:p>
      </cdr:txBody>
    </cdr:sp>
  </cdr:relSizeAnchor>
</c:userShapes>
</file>

<file path=ppt/handoutMasters/_rels/handoutMaster1.xml.rels><?xml version="1.0" encoding="UTF-8" standalone="yes"?>
<Relationships xmlns="http://schemas.openxmlformats.org/package/2006/relationships"><Relationship Id="rId1" Type="http://schemas.openxmlformats.org/officeDocument/2006/relationships/theme" Target="../theme/theme9.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2" y="2"/>
            <a:ext cx="3038475" cy="464980"/>
          </a:xfrm>
          <a:prstGeom prst="rect">
            <a:avLst/>
          </a:prstGeom>
        </p:spPr>
        <p:txBody>
          <a:bodyPr vert="horz" lIns="91427" tIns="45714" rIns="91427" bIns="45714" rtlCol="0"/>
          <a:lstStyle>
            <a:lvl1pPr algn="l">
              <a:defRPr sz="1200"/>
            </a:lvl1pPr>
          </a:lstStyle>
          <a:p>
            <a:endParaRPr lang="en-US" dirty="0">
              <a:latin typeface="Helvetica-Light" pitchFamily="34" charset="0"/>
            </a:endParaRPr>
          </a:p>
        </p:txBody>
      </p:sp>
      <p:sp>
        <p:nvSpPr>
          <p:cNvPr id="3" name="Date Placeholder 2"/>
          <p:cNvSpPr>
            <a:spLocks noGrp="1"/>
          </p:cNvSpPr>
          <p:nvPr>
            <p:ph type="dt" sz="quarter" idx="1"/>
          </p:nvPr>
        </p:nvSpPr>
        <p:spPr>
          <a:xfrm>
            <a:off x="3970340" y="2"/>
            <a:ext cx="3038475" cy="464980"/>
          </a:xfrm>
          <a:prstGeom prst="rect">
            <a:avLst/>
          </a:prstGeom>
        </p:spPr>
        <p:txBody>
          <a:bodyPr vert="horz" lIns="91427" tIns="45714" rIns="91427" bIns="45714" rtlCol="0"/>
          <a:lstStyle>
            <a:lvl1pPr algn="r">
              <a:defRPr sz="1200"/>
            </a:lvl1pPr>
          </a:lstStyle>
          <a:p>
            <a:fld id="{B97C0C90-EB54-4717-9FDF-0E9AD029372A}" type="datetimeFigureOut">
              <a:rPr lang="en-US" smtClean="0">
                <a:latin typeface="Helvetica-Light" pitchFamily="34" charset="0"/>
              </a:rPr>
              <a:t>8/6/2018</a:t>
            </a:fld>
            <a:endParaRPr lang="en-US" dirty="0">
              <a:latin typeface="Helvetica-Light" pitchFamily="34" charset="0"/>
            </a:endParaRPr>
          </a:p>
        </p:txBody>
      </p:sp>
      <p:sp>
        <p:nvSpPr>
          <p:cNvPr id="4" name="Footer Placeholder 3"/>
          <p:cNvSpPr>
            <a:spLocks noGrp="1"/>
          </p:cNvSpPr>
          <p:nvPr>
            <p:ph type="ftr" sz="quarter" idx="2"/>
          </p:nvPr>
        </p:nvSpPr>
        <p:spPr>
          <a:xfrm>
            <a:off x="2" y="8829824"/>
            <a:ext cx="3038475" cy="464980"/>
          </a:xfrm>
          <a:prstGeom prst="rect">
            <a:avLst/>
          </a:prstGeom>
        </p:spPr>
        <p:txBody>
          <a:bodyPr vert="horz" lIns="91427" tIns="45714" rIns="91427" bIns="45714" rtlCol="0" anchor="b"/>
          <a:lstStyle>
            <a:lvl1pPr algn="l">
              <a:defRPr sz="1200"/>
            </a:lvl1pPr>
          </a:lstStyle>
          <a:p>
            <a:endParaRPr lang="en-US" dirty="0">
              <a:latin typeface="Helvetica-Light" pitchFamily="34" charset="0"/>
            </a:endParaRPr>
          </a:p>
        </p:txBody>
      </p:sp>
      <p:sp>
        <p:nvSpPr>
          <p:cNvPr id="5" name="Slide Number Placeholder 4"/>
          <p:cNvSpPr>
            <a:spLocks noGrp="1"/>
          </p:cNvSpPr>
          <p:nvPr>
            <p:ph type="sldNum" sz="quarter" idx="3"/>
          </p:nvPr>
        </p:nvSpPr>
        <p:spPr>
          <a:xfrm>
            <a:off x="3970340" y="8829824"/>
            <a:ext cx="3038475" cy="464980"/>
          </a:xfrm>
          <a:prstGeom prst="rect">
            <a:avLst/>
          </a:prstGeom>
        </p:spPr>
        <p:txBody>
          <a:bodyPr vert="horz" lIns="91427" tIns="45714" rIns="91427" bIns="45714" rtlCol="0" anchor="b"/>
          <a:lstStyle>
            <a:lvl1pPr algn="r">
              <a:defRPr sz="1200"/>
            </a:lvl1pPr>
          </a:lstStyle>
          <a:p>
            <a:fld id="{339C3097-E042-4B2F-A8FE-2520A053F6F1}" type="slidenum">
              <a:rPr lang="en-US" smtClean="0">
                <a:latin typeface="Helvetica-Light" pitchFamily="34" charset="0"/>
              </a:rPr>
              <a:t>‹#›</a:t>
            </a:fld>
            <a:endParaRPr lang="en-US" dirty="0">
              <a:latin typeface="Helvetica-Light" pitchFamily="34" charset="0"/>
            </a:endParaRPr>
          </a:p>
        </p:txBody>
      </p:sp>
    </p:spTree>
    <p:extLst>
      <p:ext uri="{BB962C8B-B14F-4D97-AF65-F5344CB8AC3E}">
        <p14:creationId xmlns:p14="http://schemas.microsoft.com/office/powerpoint/2010/main" val="1072043636"/>
      </p:ext>
    </p:extLst>
  </p:cSld>
  <p:clrMap bg1="lt1" tx1="dk1" bg2="lt2" tx2="dk2" accent1="accent1" accent2="accent2" accent3="accent3" accent4="accent4" accent5="accent5" accent6="accent6" hlink="hlink" folHlink="folHlink"/>
  <p:hf sldNum="0" hdr="0" ftr="0" dt="0"/>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8.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3037840" cy="464820"/>
          </a:xfrm>
          <a:prstGeom prst="rect">
            <a:avLst/>
          </a:prstGeom>
        </p:spPr>
        <p:txBody>
          <a:bodyPr vert="horz" lIns="92817" tIns="46409" rIns="92817" bIns="46409" rtlCol="0"/>
          <a:lstStyle>
            <a:lvl1pPr algn="l">
              <a:defRPr sz="1200">
                <a:latin typeface="Helvetica-Light" pitchFamily="34" charset="0"/>
              </a:defRPr>
            </a:lvl1pPr>
          </a:lstStyle>
          <a:p>
            <a:endParaRPr lang="en-US" dirty="0"/>
          </a:p>
        </p:txBody>
      </p:sp>
      <p:sp>
        <p:nvSpPr>
          <p:cNvPr id="3" name="Date Placeholder 2"/>
          <p:cNvSpPr>
            <a:spLocks noGrp="1"/>
          </p:cNvSpPr>
          <p:nvPr>
            <p:ph type="dt" idx="1"/>
          </p:nvPr>
        </p:nvSpPr>
        <p:spPr>
          <a:xfrm>
            <a:off x="3970938" y="0"/>
            <a:ext cx="3037840" cy="464820"/>
          </a:xfrm>
          <a:prstGeom prst="rect">
            <a:avLst/>
          </a:prstGeom>
        </p:spPr>
        <p:txBody>
          <a:bodyPr vert="horz" lIns="92817" tIns="46409" rIns="92817" bIns="46409" rtlCol="0"/>
          <a:lstStyle>
            <a:lvl1pPr algn="r">
              <a:defRPr sz="1200">
                <a:latin typeface="Helvetica-Light" pitchFamily="34" charset="0"/>
              </a:defRPr>
            </a:lvl1pPr>
          </a:lstStyle>
          <a:p>
            <a:fld id="{4BBDC627-AC09-4A60-B4ED-6FAD5E297679}" type="datetimeFigureOut">
              <a:rPr lang="en-US" smtClean="0"/>
              <a:pPr/>
              <a:t>8/6/2018</a:t>
            </a:fld>
            <a:endParaRPr lang="en-US" dirty="0"/>
          </a:p>
        </p:txBody>
      </p:sp>
      <p:sp>
        <p:nvSpPr>
          <p:cNvPr id="4" name="Slide Image Placeholder 3"/>
          <p:cNvSpPr>
            <a:spLocks noGrp="1" noRot="1" noChangeAspect="1"/>
          </p:cNvSpPr>
          <p:nvPr>
            <p:ph type="sldImg" idx="2"/>
          </p:nvPr>
        </p:nvSpPr>
        <p:spPr>
          <a:xfrm>
            <a:off x="1181100" y="696913"/>
            <a:ext cx="4648200" cy="3486150"/>
          </a:xfrm>
          <a:prstGeom prst="rect">
            <a:avLst/>
          </a:prstGeom>
          <a:noFill/>
          <a:ln w="12700">
            <a:solidFill>
              <a:prstClr val="black"/>
            </a:solidFill>
          </a:ln>
        </p:spPr>
        <p:txBody>
          <a:bodyPr vert="horz" lIns="92817" tIns="46409" rIns="92817" bIns="46409" rtlCol="0" anchor="ctr"/>
          <a:lstStyle/>
          <a:p>
            <a:endParaRPr lang="en-US" dirty="0"/>
          </a:p>
        </p:txBody>
      </p:sp>
      <p:sp>
        <p:nvSpPr>
          <p:cNvPr id="5" name="Notes Placeholder 4"/>
          <p:cNvSpPr>
            <a:spLocks noGrp="1"/>
          </p:cNvSpPr>
          <p:nvPr>
            <p:ph type="body" sz="quarter" idx="3"/>
          </p:nvPr>
        </p:nvSpPr>
        <p:spPr>
          <a:xfrm>
            <a:off x="701040" y="4415791"/>
            <a:ext cx="5608320" cy="4183380"/>
          </a:xfrm>
          <a:prstGeom prst="rect">
            <a:avLst/>
          </a:prstGeom>
        </p:spPr>
        <p:txBody>
          <a:bodyPr vert="horz" lIns="92817" tIns="46409" rIns="92817" bIns="46409" rtlCol="0"/>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Footer Placeholder 5"/>
          <p:cNvSpPr>
            <a:spLocks noGrp="1"/>
          </p:cNvSpPr>
          <p:nvPr>
            <p:ph type="ftr" sz="quarter" idx="4"/>
          </p:nvPr>
        </p:nvSpPr>
        <p:spPr>
          <a:xfrm>
            <a:off x="0" y="8829966"/>
            <a:ext cx="3037840" cy="464820"/>
          </a:xfrm>
          <a:prstGeom prst="rect">
            <a:avLst/>
          </a:prstGeom>
        </p:spPr>
        <p:txBody>
          <a:bodyPr vert="horz" lIns="92817" tIns="46409" rIns="92817" bIns="46409" rtlCol="0" anchor="b"/>
          <a:lstStyle>
            <a:lvl1pPr algn="l">
              <a:defRPr sz="1200">
                <a:latin typeface="Helvetica-Light" pitchFamily="34" charset="0"/>
              </a:defRPr>
            </a:lvl1pPr>
          </a:lstStyle>
          <a:p>
            <a:endParaRPr lang="en-US" dirty="0"/>
          </a:p>
        </p:txBody>
      </p:sp>
      <p:sp>
        <p:nvSpPr>
          <p:cNvPr id="7" name="Slide Number Placeholder 6"/>
          <p:cNvSpPr>
            <a:spLocks noGrp="1"/>
          </p:cNvSpPr>
          <p:nvPr>
            <p:ph type="sldNum" sz="quarter" idx="5"/>
          </p:nvPr>
        </p:nvSpPr>
        <p:spPr>
          <a:xfrm>
            <a:off x="3970938" y="8829966"/>
            <a:ext cx="3037840" cy="464820"/>
          </a:xfrm>
          <a:prstGeom prst="rect">
            <a:avLst/>
          </a:prstGeom>
        </p:spPr>
        <p:txBody>
          <a:bodyPr vert="horz" lIns="92817" tIns="46409" rIns="92817" bIns="46409" rtlCol="0" anchor="b"/>
          <a:lstStyle>
            <a:lvl1pPr algn="r">
              <a:defRPr sz="1200">
                <a:latin typeface="Helvetica-Light" pitchFamily="34" charset="0"/>
              </a:defRPr>
            </a:lvl1pPr>
          </a:lstStyle>
          <a:p>
            <a:fld id="{EEFD91ED-9A14-4B5C-BB66-451A3F7FD66B}" type="slidenum">
              <a:rPr lang="en-US" smtClean="0"/>
              <a:pPr/>
              <a:t>‹#›</a:t>
            </a:fld>
            <a:endParaRPr lang="en-US" dirty="0"/>
          </a:p>
        </p:txBody>
      </p:sp>
    </p:spTree>
    <p:extLst>
      <p:ext uri="{BB962C8B-B14F-4D97-AF65-F5344CB8AC3E}">
        <p14:creationId xmlns:p14="http://schemas.microsoft.com/office/powerpoint/2010/main" val="1156611105"/>
      </p:ext>
    </p:extLst>
  </p:cSld>
  <p:clrMap bg1="lt1" tx1="dk1" bg2="lt2" tx2="dk2" accent1="accent1" accent2="accent2" accent3="accent3" accent4="accent4" accent5="accent5" accent6="accent6" hlink="hlink" folHlink="folHlink"/>
  <p:hf sldNum="0" hdr="0" ftr="0" dt="0"/>
  <p:notesStyle>
    <a:lvl1pPr marL="0" algn="l" defTabSz="1218540" rtl="0" eaLnBrk="1" latinLnBrk="0" hangingPunct="1">
      <a:defRPr sz="1600" kern="1200">
        <a:solidFill>
          <a:schemeClr val="tx1"/>
        </a:solidFill>
        <a:latin typeface="Helvetica-Light" pitchFamily="34" charset="0"/>
        <a:ea typeface="+mn-ea"/>
        <a:cs typeface="+mn-cs"/>
      </a:defRPr>
    </a:lvl1pPr>
    <a:lvl2pPr marL="609251" algn="l" defTabSz="1218540" rtl="0" eaLnBrk="1" latinLnBrk="0" hangingPunct="1">
      <a:defRPr sz="1600" kern="1200">
        <a:solidFill>
          <a:schemeClr val="tx1"/>
        </a:solidFill>
        <a:latin typeface="Helvetica-Light" pitchFamily="34" charset="0"/>
        <a:ea typeface="+mn-ea"/>
        <a:cs typeface="+mn-cs"/>
      </a:defRPr>
    </a:lvl2pPr>
    <a:lvl3pPr marL="1218540" algn="l" defTabSz="1218540" rtl="0" eaLnBrk="1" latinLnBrk="0" hangingPunct="1">
      <a:defRPr sz="1600" kern="1200">
        <a:solidFill>
          <a:schemeClr val="tx1"/>
        </a:solidFill>
        <a:latin typeface="Helvetica-Light" pitchFamily="34" charset="0"/>
        <a:ea typeface="+mn-ea"/>
        <a:cs typeface="+mn-cs"/>
      </a:defRPr>
    </a:lvl3pPr>
    <a:lvl4pPr marL="1827802" algn="l" defTabSz="1218540" rtl="0" eaLnBrk="1" latinLnBrk="0" hangingPunct="1">
      <a:defRPr sz="1600" kern="1200">
        <a:solidFill>
          <a:schemeClr val="tx1"/>
        </a:solidFill>
        <a:latin typeface="Helvetica-Light" pitchFamily="34" charset="0"/>
        <a:ea typeface="+mn-ea"/>
        <a:cs typeface="+mn-cs"/>
      </a:defRPr>
    </a:lvl4pPr>
    <a:lvl5pPr marL="2437078" algn="l" defTabSz="1218540" rtl="0" eaLnBrk="1" latinLnBrk="0" hangingPunct="1">
      <a:defRPr sz="1600" kern="1200">
        <a:solidFill>
          <a:schemeClr val="tx1"/>
        </a:solidFill>
        <a:latin typeface="Helvetica-Light" pitchFamily="34" charset="0"/>
        <a:ea typeface="+mn-ea"/>
        <a:cs typeface="+mn-cs"/>
      </a:defRPr>
    </a:lvl5pPr>
    <a:lvl6pPr marL="3046328" algn="l" defTabSz="1218540" rtl="0" eaLnBrk="1" latinLnBrk="0" hangingPunct="1">
      <a:defRPr sz="1600" kern="1200">
        <a:solidFill>
          <a:schemeClr val="tx1"/>
        </a:solidFill>
        <a:latin typeface="+mn-lt"/>
        <a:ea typeface="+mn-ea"/>
        <a:cs typeface="+mn-cs"/>
      </a:defRPr>
    </a:lvl6pPr>
    <a:lvl7pPr marL="3655579" algn="l" defTabSz="1218540" rtl="0" eaLnBrk="1" latinLnBrk="0" hangingPunct="1">
      <a:defRPr sz="1600" kern="1200">
        <a:solidFill>
          <a:schemeClr val="tx1"/>
        </a:solidFill>
        <a:latin typeface="+mn-lt"/>
        <a:ea typeface="+mn-ea"/>
        <a:cs typeface="+mn-cs"/>
      </a:defRPr>
    </a:lvl7pPr>
    <a:lvl8pPr marL="4264853" algn="l" defTabSz="1218540" rtl="0" eaLnBrk="1" latinLnBrk="0" hangingPunct="1">
      <a:defRPr sz="1600" kern="1200">
        <a:solidFill>
          <a:schemeClr val="tx1"/>
        </a:solidFill>
        <a:latin typeface="+mn-lt"/>
        <a:ea typeface="+mn-ea"/>
        <a:cs typeface="+mn-cs"/>
      </a:defRPr>
    </a:lvl8pPr>
    <a:lvl9pPr marL="4874117" algn="l" defTabSz="1218540" rtl="0" eaLnBrk="1" latinLnBrk="0" hangingPunct="1">
      <a:defRPr sz="16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795" name="Rectangle 2"/>
          <p:cNvSpPr>
            <a:spLocks noGrp="1" noRot="1" noChangeAspect="1" noChangeArrowheads="1" noTextEdit="1"/>
          </p:cNvSpPr>
          <p:nvPr>
            <p:ph type="sldImg"/>
          </p:nvPr>
        </p:nvSpPr>
        <p:spPr>
          <a:xfrm>
            <a:off x="1181100" y="696913"/>
            <a:ext cx="4648200" cy="3486150"/>
          </a:xfrm>
          <a:ln/>
        </p:spPr>
      </p:sp>
      <p:sp>
        <p:nvSpPr>
          <p:cNvPr id="33796"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dirty="0"/>
          </a:p>
        </p:txBody>
      </p:sp>
    </p:spTree>
    <p:extLst>
      <p:ext uri="{BB962C8B-B14F-4D97-AF65-F5344CB8AC3E}">
        <p14:creationId xmlns:p14="http://schemas.microsoft.com/office/powerpoint/2010/main" val="4119311967"/>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0770" name="Slide Image Placeholder 1"/>
          <p:cNvSpPr>
            <a:spLocks noGrp="1" noRot="1" noChangeAspect="1" noTextEdit="1"/>
          </p:cNvSpPr>
          <p:nvPr>
            <p:ph type="sldImg"/>
          </p:nvPr>
        </p:nvSpPr>
        <p:spPr bwMode="auto">
          <a:xfrm>
            <a:off x="1181100" y="696913"/>
            <a:ext cx="4648200" cy="3486150"/>
          </a:xfrm>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60771"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marL="169997" indent="-169997">
              <a:spcBef>
                <a:spcPct val="0"/>
              </a:spcBef>
              <a:buFontTx/>
              <a:buChar char="•"/>
            </a:pPr>
            <a:endParaRPr lang="en-US" dirty="0"/>
          </a:p>
        </p:txBody>
      </p:sp>
      <p:sp>
        <p:nvSpPr>
          <p:cNvPr id="160772" name="Slide Number Placeholder 3"/>
          <p:cNvSpPr txBox="1">
            <a:spLocks noGrp="1"/>
          </p:cNvSpPr>
          <p:nvPr/>
        </p:nvSpPr>
        <p:spPr bwMode="auto">
          <a:xfrm>
            <a:off x="3970938" y="8829967"/>
            <a:ext cx="3037840" cy="4648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0665" tIns="45333" rIns="90665" bIns="45333" anchor="b"/>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algn="r" eaLnBrk="1" hangingPunct="1"/>
            <a:fld id="{F4637806-F233-4D48-9B83-D77FB6C28E6C}" type="slidenum">
              <a:rPr lang="en-US" sz="1200">
                <a:solidFill>
                  <a:prstClr val="black"/>
                </a:solidFill>
                <a:latin typeface="Helvetica-Light" pitchFamily="34" charset="0"/>
              </a:rPr>
              <a:pPr algn="r" eaLnBrk="1" hangingPunct="1"/>
              <a:t>12</a:t>
            </a:fld>
            <a:endParaRPr lang="en-US" sz="1200" dirty="0">
              <a:solidFill>
                <a:prstClr val="black"/>
              </a:solidFill>
              <a:latin typeface="Helvetica-Light" pitchFamily="34" charset="0"/>
            </a:endParaRPr>
          </a:p>
        </p:txBody>
      </p:sp>
    </p:spTree>
    <p:extLst>
      <p:ext uri="{BB962C8B-B14F-4D97-AF65-F5344CB8AC3E}">
        <p14:creationId xmlns:p14="http://schemas.microsoft.com/office/powerpoint/2010/main" val="1534222899"/>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0770" name="Slide Image Placeholder 1"/>
          <p:cNvSpPr>
            <a:spLocks noGrp="1" noRot="1" noChangeAspect="1" noTextEdit="1"/>
          </p:cNvSpPr>
          <p:nvPr>
            <p:ph type="sldImg"/>
          </p:nvPr>
        </p:nvSpPr>
        <p:spPr bwMode="auto">
          <a:xfrm>
            <a:off x="1181100" y="696913"/>
            <a:ext cx="4648200" cy="3486150"/>
          </a:xfrm>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60771"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marL="171986" indent="-171986">
              <a:spcBef>
                <a:spcPct val="0"/>
              </a:spcBef>
              <a:buFontTx/>
              <a:buChar char="•"/>
            </a:pPr>
            <a:endParaRPr lang="en-US" dirty="0"/>
          </a:p>
        </p:txBody>
      </p:sp>
      <p:sp>
        <p:nvSpPr>
          <p:cNvPr id="160772" name="Slide Number Placeholder 3"/>
          <p:cNvSpPr txBox="1">
            <a:spLocks noGrp="1"/>
          </p:cNvSpPr>
          <p:nvPr/>
        </p:nvSpPr>
        <p:spPr bwMode="auto">
          <a:xfrm>
            <a:off x="3970938" y="8829967"/>
            <a:ext cx="3037840" cy="4648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726" tIns="45863" rIns="91726" bIns="45863" anchor="b"/>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algn="r" defTabSz="914332" eaLnBrk="1" fontAlgn="base" hangingPunct="1">
              <a:spcBef>
                <a:spcPct val="0"/>
              </a:spcBef>
              <a:spcAft>
                <a:spcPct val="0"/>
              </a:spcAft>
            </a:pPr>
            <a:fld id="{F4637806-F233-4D48-9B83-D77FB6C28E6C}" type="slidenum">
              <a:rPr lang="en-US" sz="1200">
                <a:solidFill>
                  <a:prstClr val="black"/>
                </a:solidFill>
                <a:latin typeface="Helvetica-Light" pitchFamily="34" charset="0"/>
                <a:ea typeface="ＭＳ Ｐゴシック" charset="-128"/>
              </a:rPr>
              <a:pPr algn="r" defTabSz="914332" eaLnBrk="1" fontAlgn="base" hangingPunct="1">
                <a:spcBef>
                  <a:spcPct val="0"/>
                </a:spcBef>
                <a:spcAft>
                  <a:spcPct val="0"/>
                </a:spcAft>
              </a:pPr>
              <a:t>13</a:t>
            </a:fld>
            <a:endParaRPr lang="en-US" sz="1200" dirty="0">
              <a:solidFill>
                <a:prstClr val="black"/>
              </a:solidFill>
              <a:latin typeface="Helvetica-Light" pitchFamily="34" charset="0"/>
              <a:ea typeface="ＭＳ Ｐゴシック" charset="-128"/>
            </a:endParaRPr>
          </a:p>
        </p:txBody>
      </p:sp>
    </p:spTree>
    <p:extLst>
      <p:ext uri="{BB962C8B-B14F-4D97-AF65-F5344CB8AC3E}">
        <p14:creationId xmlns:p14="http://schemas.microsoft.com/office/powerpoint/2010/main" val="3140943902"/>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0770" name="Slide Image Placeholder 1"/>
          <p:cNvSpPr>
            <a:spLocks noGrp="1" noRot="1" noChangeAspect="1" noTextEdit="1"/>
          </p:cNvSpPr>
          <p:nvPr>
            <p:ph type="sldImg"/>
          </p:nvPr>
        </p:nvSpPr>
        <p:spPr bwMode="auto">
          <a:xfrm>
            <a:off x="1181100" y="696913"/>
            <a:ext cx="4648200" cy="3486150"/>
          </a:xfrm>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60771"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marL="169997" indent="-169997">
              <a:spcBef>
                <a:spcPct val="0"/>
              </a:spcBef>
              <a:buFontTx/>
              <a:buChar char="•"/>
            </a:pPr>
            <a:endParaRPr lang="en-US" dirty="0"/>
          </a:p>
        </p:txBody>
      </p:sp>
      <p:sp>
        <p:nvSpPr>
          <p:cNvPr id="160772" name="Slide Number Placeholder 3"/>
          <p:cNvSpPr txBox="1">
            <a:spLocks noGrp="1"/>
          </p:cNvSpPr>
          <p:nvPr/>
        </p:nvSpPr>
        <p:spPr bwMode="auto">
          <a:xfrm>
            <a:off x="3970938" y="8829967"/>
            <a:ext cx="3037840" cy="4648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0665" tIns="45333" rIns="90665" bIns="45333" anchor="b"/>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algn="r" defTabSz="914265" eaLnBrk="1" hangingPunct="1"/>
            <a:fld id="{F4637806-F233-4D48-9B83-D77FB6C28E6C}" type="slidenum">
              <a:rPr lang="en-US" sz="1200">
                <a:solidFill>
                  <a:prstClr val="black"/>
                </a:solidFill>
                <a:latin typeface="Helvetica-Light" pitchFamily="34" charset="0"/>
              </a:rPr>
              <a:pPr algn="r" defTabSz="914265" eaLnBrk="1" hangingPunct="1"/>
              <a:t>14</a:t>
            </a:fld>
            <a:endParaRPr lang="en-US" sz="1200" dirty="0">
              <a:solidFill>
                <a:prstClr val="black"/>
              </a:solidFill>
              <a:latin typeface="Helvetica-Light" pitchFamily="34" charset="0"/>
            </a:endParaRPr>
          </a:p>
        </p:txBody>
      </p:sp>
    </p:spTree>
    <p:extLst>
      <p:ext uri="{BB962C8B-B14F-4D97-AF65-F5344CB8AC3E}">
        <p14:creationId xmlns:p14="http://schemas.microsoft.com/office/powerpoint/2010/main" val="937123574"/>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81100" y="696913"/>
            <a:ext cx="4648200" cy="3486150"/>
          </a:xfrm>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EEFD91ED-9A14-4B5C-BB66-451A3F7FD66B}" type="slidenum">
              <a:rPr lang="en-US" smtClean="0">
                <a:solidFill>
                  <a:prstClr val="black"/>
                </a:solidFill>
              </a:rPr>
              <a:pPr/>
              <a:t>15</a:t>
            </a:fld>
            <a:endParaRPr lang="en-US" dirty="0">
              <a:solidFill>
                <a:prstClr val="black"/>
              </a:solidFill>
            </a:endParaRPr>
          </a:p>
        </p:txBody>
      </p:sp>
    </p:spTree>
    <p:extLst>
      <p:ext uri="{BB962C8B-B14F-4D97-AF65-F5344CB8AC3E}">
        <p14:creationId xmlns:p14="http://schemas.microsoft.com/office/powerpoint/2010/main" val="2588147612"/>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81100" y="696913"/>
            <a:ext cx="4648200" cy="3486150"/>
          </a:xfrm>
        </p:spPr>
      </p:sp>
      <p:sp>
        <p:nvSpPr>
          <p:cNvPr id="3" name="Notes Placeholder 2"/>
          <p:cNvSpPr>
            <a:spLocks noGrp="1"/>
          </p:cNvSpPr>
          <p:nvPr>
            <p:ph type="body" idx="1"/>
          </p:nvPr>
        </p:nvSpPr>
        <p:spPr/>
        <p:txBody>
          <a:bodyPr/>
          <a:lstStyle/>
          <a:p>
            <a:endParaRPr lang="en-US" dirty="0"/>
          </a:p>
        </p:txBody>
      </p:sp>
    </p:spTree>
    <p:extLst>
      <p:ext uri="{BB962C8B-B14F-4D97-AF65-F5344CB8AC3E}">
        <p14:creationId xmlns:p14="http://schemas.microsoft.com/office/powerpoint/2010/main" val="1686201094"/>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79513" y="695325"/>
            <a:ext cx="4651375" cy="3487738"/>
          </a:xfrm>
        </p:spPr>
      </p:sp>
      <p:sp>
        <p:nvSpPr>
          <p:cNvPr id="3" name="Notes Placeholder 2"/>
          <p:cNvSpPr>
            <a:spLocks noGrp="1"/>
          </p:cNvSpPr>
          <p:nvPr>
            <p:ph type="body" idx="1"/>
          </p:nvPr>
        </p:nvSpPr>
        <p:spPr/>
        <p:txBody>
          <a:bodyPr/>
          <a:lstStyle/>
          <a:p>
            <a:endParaRPr lang="en-US" dirty="0"/>
          </a:p>
        </p:txBody>
      </p:sp>
    </p:spTree>
    <p:extLst>
      <p:ext uri="{BB962C8B-B14F-4D97-AF65-F5344CB8AC3E}">
        <p14:creationId xmlns:p14="http://schemas.microsoft.com/office/powerpoint/2010/main" val="2659230818"/>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79513" y="695325"/>
            <a:ext cx="4651375" cy="3487738"/>
          </a:xfrm>
        </p:spPr>
      </p:sp>
      <p:sp>
        <p:nvSpPr>
          <p:cNvPr id="3" name="Notes Placeholder 2"/>
          <p:cNvSpPr>
            <a:spLocks noGrp="1"/>
          </p:cNvSpPr>
          <p:nvPr>
            <p:ph type="body" idx="1"/>
          </p:nvPr>
        </p:nvSpPr>
        <p:spPr/>
        <p:txBody>
          <a:bodyPr/>
          <a:lstStyle/>
          <a:p>
            <a:endParaRPr lang="en-US" dirty="0"/>
          </a:p>
        </p:txBody>
      </p:sp>
    </p:spTree>
    <p:extLst>
      <p:ext uri="{BB962C8B-B14F-4D97-AF65-F5344CB8AC3E}">
        <p14:creationId xmlns:p14="http://schemas.microsoft.com/office/powerpoint/2010/main" val="4232604244"/>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81100" y="696913"/>
            <a:ext cx="4648200" cy="3486150"/>
          </a:xfrm>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EEFD91ED-9A14-4B5C-BB66-451A3F7FD66B}" type="slidenum">
              <a:rPr lang="en-US" smtClean="0">
                <a:solidFill>
                  <a:prstClr val="black"/>
                </a:solidFill>
              </a:rPr>
              <a:pPr/>
              <a:t>6</a:t>
            </a:fld>
            <a:endParaRPr lang="en-US" dirty="0">
              <a:solidFill>
                <a:prstClr val="black"/>
              </a:solidFill>
            </a:endParaRPr>
          </a:p>
        </p:txBody>
      </p:sp>
    </p:spTree>
    <p:extLst>
      <p:ext uri="{BB962C8B-B14F-4D97-AF65-F5344CB8AC3E}">
        <p14:creationId xmlns:p14="http://schemas.microsoft.com/office/powerpoint/2010/main" val="917233052"/>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Tree>
    <p:extLst>
      <p:ext uri="{BB962C8B-B14F-4D97-AF65-F5344CB8AC3E}">
        <p14:creationId xmlns:p14="http://schemas.microsoft.com/office/powerpoint/2010/main" val="605757557"/>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083" name="Rectangle 2"/>
          <p:cNvSpPr>
            <a:spLocks noGrp="1" noRot="1" noChangeAspect="1" noChangeArrowheads="1" noTextEdit="1"/>
          </p:cNvSpPr>
          <p:nvPr>
            <p:ph type="sldImg"/>
          </p:nvPr>
        </p:nvSpPr>
        <p:spPr>
          <a:xfrm>
            <a:off x="1181100" y="696913"/>
            <a:ext cx="4648200" cy="3486150"/>
          </a:xfrm>
          <a:ln/>
        </p:spPr>
      </p:sp>
      <p:sp>
        <p:nvSpPr>
          <p:cNvPr id="46084"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dirty="0"/>
          </a:p>
        </p:txBody>
      </p:sp>
    </p:spTree>
    <p:extLst>
      <p:ext uri="{BB962C8B-B14F-4D97-AF65-F5344CB8AC3E}">
        <p14:creationId xmlns:p14="http://schemas.microsoft.com/office/powerpoint/2010/main" val="3096771186"/>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083" name="Rectangle 2"/>
          <p:cNvSpPr>
            <a:spLocks noGrp="1" noRot="1" noChangeAspect="1" noChangeArrowheads="1" noTextEdit="1"/>
          </p:cNvSpPr>
          <p:nvPr>
            <p:ph type="sldImg"/>
          </p:nvPr>
        </p:nvSpPr>
        <p:spPr>
          <a:xfrm>
            <a:off x="1181100" y="696913"/>
            <a:ext cx="4648200" cy="3486150"/>
          </a:xfrm>
          <a:ln/>
        </p:spPr>
      </p:sp>
      <p:sp>
        <p:nvSpPr>
          <p:cNvPr id="46084"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dirty="0"/>
          </a:p>
        </p:txBody>
      </p:sp>
    </p:spTree>
    <p:extLst>
      <p:ext uri="{BB962C8B-B14F-4D97-AF65-F5344CB8AC3E}">
        <p14:creationId xmlns:p14="http://schemas.microsoft.com/office/powerpoint/2010/main" val="870410201"/>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10" name="Rectangle 7"/>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4100">
                <a:solidFill>
                  <a:srgbClr val="000000"/>
                </a:solidFill>
                <a:latin typeface="Gill Sans" charset="0"/>
                <a:ea typeface="ヒラギノ角ゴ ProN W3" charset="-128"/>
                <a:sym typeface="Gill Sans" charset="0"/>
              </a:defRPr>
            </a:lvl1pPr>
            <a:lvl2pPr marL="717708" indent="-276041" eaLnBrk="0" hangingPunct="0">
              <a:defRPr sz="4100">
                <a:solidFill>
                  <a:srgbClr val="000000"/>
                </a:solidFill>
                <a:latin typeface="Gill Sans" charset="0"/>
                <a:ea typeface="ヒラギノ角ゴ ProN W3" charset="-128"/>
                <a:sym typeface="Gill Sans" charset="0"/>
              </a:defRPr>
            </a:lvl2pPr>
            <a:lvl3pPr marL="1104165" indent="-220833" eaLnBrk="0" hangingPunct="0">
              <a:defRPr sz="4100">
                <a:solidFill>
                  <a:srgbClr val="000000"/>
                </a:solidFill>
                <a:latin typeface="Gill Sans" charset="0"/>
                <a:ea typeface="ヒラギノ角ゴ ProN W3" charset="-128"/>
                <a:sym typeface="Gill Sans" charset="0"/>
              </a:defRPr>
            </a:lvl3pPr>
            <a:lvl4pPr marL="1545831" indent="-220833" eaLnBrk="0" hangingPunct="0">
              <a:defRPr sz="4100">
                <a:solidFill>
                  <a:srgbClr val="000000"/>
                </a:solidFill>
                <a:latin typeface="Gill Sans" charset="0"/>
                <a:ea typeface="ヒラギノ角ゴ ProN W3" charset="-128"/>
                <a:sym typeface="Gill Sans" charset="0"/>
              </a:defRPr>
            </a:lvl4pPr>
            <a:lvl5pPr marL="1987497" indent="-220833" eaLnBrk="0" hangingPunct="0">
              <a:defRPr sz="4100">
                <a:solidFill>
                  <a:srgbClr val="000000"/>
                </a:solidFill>
                <a:latin typeface="Gill Sans" charset="0"/>
                <a:ea typeface="ヒラギノ角ゴ ProN W3" charset="-128"/>
                <a:sym typeface="Gill Sans" charset="0"/>
              </a:defRPr>
            </a:lvl5pPr>
            <a:lvl6pPr marL="2429165" indent="-220833" algn="ctr" eaLnBrk="0" fontAlgn="base" hangingPunct="0">
              <a:spcBef>
                <a:spcPct val="0"/>
              </a:spcBef>
              <a:spcAft>
                <a:spcPct val="0"/>
              </a:spcAft>
              <a:defRPr sz="4100">
                <a:solidFill>
                  <a:srgbClr val="000000"/>
                </a:solidFill>
                <a:latin typeface="Gill Sans" charset="0"/>
                <a:ea typeface="ヒラギノ角ゴ ProN W3" charset="-128"/>
                <a:sym typeface="Gill Sans" charset="0"/>
              </a:defRPr>
            </a:lvl6pPr>
            <a:lvl7pPr marL="2870829" indent="-220833" algn="ctr" eaLnBrk="0" fontAlgn="base" hangingPunct="0">
              <a:spcBef>
                <a:spcPct val="0"/>
              </a:spcBef>
              <a:spcAft>
                <a:spcPct val="0"/>
              </a:spcAft>
              <a:defRPr sz="4100">
                <a:solidFill>
                  <a:srgbClr val="000000"/>
                </a:solidFill>
                <a:latin typeface="Gill Sans" charset="0"/>
                <a:ea typeface="ヒラギノ角ゴ ProN W3" charset="-128"/>
                <a:sym typeface="Gill Sans" charset="0"/>
              </a:defRPr>
            </a:lvl7pPr>
            <a:lvl8pPr marL="3312497" indent="-220833" algn="ctr" eaLnBrk="0" fontAlgn="base" hangingPunct="0">
              <a:spcBef>
                <a:spcPct val="0"/>
              </a:spcBef>
              <a:spcAft>
                <a:spcPct val="0"/>
              </a:spcAft>
              <a:defRPr sz="4100">
                <a:solidFill>
                  <a:srgbClr val="000000"/>
                </a:solidFill>
                <a:latin typeface="Gill Sans" charset="0"/>
                <a:ea typeface="ヒラギノ角ゴ ProN W3" charset="-128"/>
                <a:sym typeface="Gill Sans" charset="0"/>
              </a:defRPr>
            </a:lvl8pPr>
            <a:lvl9pPr marL="3754163" indent="-220833" algn="ctr" eaLnBrk="0" fontAlgn="base" hangingPunct="0">
              <a:spcBef>
                <a:spcPct val="0"/>
              </a:spcBef>
              <a:spcAft>
                <a:spcPct val="0"/>
              </a:spcAft>
              <a:defRPr sz="4100">
                <a:solidFill>
                  <a:srgbClr val="000000"/>
                </a:solidFill>
                <a:latin typeface="Gill Sans" charset="0"/>
                <a:ea typeface="ヒラギノ角ゴ ProN W3" charset="-128"/>
                <a:sym typeface="Gill Sans" charset="0"/>
              </a:defRPr>
            </a:lvl9pPr>
          </a:lstStyle>
          <a:p>
            <a:pPr eaLnBrk="1" hangingPunct="1"/>
            <a:fld id="{37628A38-16B8-436D-8DC2-4AF040597C8C}" type="slidenum">
              <a:rPr lang="en-US" sz="1200"/>
              <a:pPr eaLnBrk="1" hangingPunct="1"/>
              <a:t>11</a:t>
            </a:fld>
            <a:endParaRPr lang="en-US" sz="1200"/>
          </a:p>
        </p:txBody>
      </p:sp>
      <p:sp>
        <p:nvSpPr>
          <p:cNvPr id="17411" name="Rectangle 2"/>
          <p:cNvSpPr>
            <a:spLocks noGrp="1" noRot="1" noChangeAspect="1" noChangeArrowheads="1" noTextEdit="1"/>
          </p:cNvSpPr>
          <p:nvPr>
            <p:ph type="sldImg"/>
          </p:nvPr>
        </p:nvSpPr>
        <p:spPr bwMode="auto">
          <a:xfrm>
            <a:off x="1141413" y="708025"/>
            <a:ext cx="4727575" cy="3544888"/>
          </a:xfrm>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7412" name="Rectangle 3"/>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n-US" dirty="0"/>
          </a:p>
        </p:txBody>
      </p:sp>
    </p:spTree>
    <p:extLst>
      <p:ext uri="{BB962C8B-B14F-4D97-AF65-F5344CB8AC3E}">
        <p14:creationId xmlns:p14="http://schemas.microsoft.com/office/powerpoint/2010/main" val="1785823553"/>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08.xml.rels><?xml version="1.0" encoding="UTF-8" standalone="yes"?>
<Relationships xmlns="http://schemas.openxmlformats.org/package/2006/relationships"><Relationship Id="rId2" Type="http://schemas.openxmlformats.org/officeDocument/2006/relationships/image" Target="../media/image5.emf"/><Relationship Id="rId1" Type="http://schemas.openxmlformats.org/officeDocument/2006/relationships/slideMaster" Target="../slideMasters/slideMaster6.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1.xml.rels><?xml version="1.0" encoding="UTF-8" standalone="yes"?>
<Relationships xmlns="http://schemas.openxmlformats.org/package/2006/relationships"><Relationship Id="rId3" Type="http://schemas.openxmlformats.org/officeDocument/2006/relationships/image" Target="../media/image5.emf"/><Relationship Id="rId2" Type="http://schemas.openxmlformats.org/officeDocument/2006/relationships/image" Target="../media/image2.jpg"/><Relationship Id="rId1" Type="http://schemas.openxmlformats.org/officeDocument/2006/relationships/slideMaster" Target="../slideMasters/slideMaster4.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1_Blank">
    <p:spTree>
      <p:nvGrpSpPr>
        <p:cNvPr id="1" name=""/>
        <p:cNvGrpSpPr/>
        <p:nvPr/>
      </p:nvGrpSpPr>
      <p:grpSpPr>
        <a:xfrm>
          <a:off x="0" y="0"/>
          <a:ext cx="0" cy="0"/>
          <a:chOff x="0" y="0"/>
          <a:chExt cx="0" cy="0"/>
        </a:xfrm>
      </p:grpSpPr>
      <p:sp>
        <p:nvSpPr>
          <p:cNvPr id="7" name="Title 1"/>
          <p:cNvSpPr>
            <a:spLocks noGrp="1"/>
          </p:cNvSpPr>
          <p:nvPr>
            <p:ph type="ctrTitle"/>
          </p:nvPr>
        </p:nvSpPr>
        <p:spPr>
          <a:xfrm>
            <a:off x="685800" y="304811"/>
            <a:ext cx="7772400" cy="1470025"/>
          </a:xfrm>
        </p:spPr>
        <p:txBody>
          <a:bodyPr/>
          <a:lstStyle/>
          <a:p>
            <a:r>
              <a:rPr lang="en-US" dirty="0"/>
              <a:t>Click to edit Master title style</a:t>
            </a:r>
          </a:p>
        </p:txBody>
      </p:sp>
      <p:sp>
        <p:nvSpPr>
          <p:cNvPr id="8" name="Subtitle 2"/>
          <p:cNvSpPr>
            <a:spLocks noGrp="1"/>
          </p:cNvSpPr>
          <p:nvPr>
            <p:ph type="subTitle" idx="1"/>
          </p:nvPr>
        </p:nvSpPr>
        <p:spPr>
          <a:xfrm>
            <a:off x="685800" y="1828800"/>
            <a:ext cx="2971800" cy="3810000"/>
          </a:xfrm>
        </p:spPr>
        <p:txBody>
          <a:bodyPr>
            <a:normAutofit/>
          </a:bodyPr>
          <a:lstStyle>
            <a:lvl1pPr marL="0" indent="0" algn="l">
              <a:buNone/>
              <a:defRPr sz="2000">
                <a:solidFill>
                  <a:srgbClr val="005596"/>
                </a:solidFill>
                <a:latin typeface="Helvetica-Light" pitchFamily="34" charset="0"/>
              </a:defRPr>
            </a:lvl1pPr>
            <a:lvl2pPr marL="457035" indent="0" algn="ctr">
              <a:buNone/>
              <a:defRPr>
                <a:solidFill>
                  <a:schemeClr val="tx1">
                    <a:tint val="75000"/>
                  </a:schemeClr>
                </a:solidFill>
              </a:defRPr>
            </a:lvl2pPr>
            <a:lvl3pPr marL="914082" indent="0" algn="ctr">
              <a:buNone/>
              <a:defRPr>
                <a:solidFill>
                  <a:schemeClr val="tx1">
                    <a:tint val="75000"/>
                  </a:schemeClr>
                </a:solidFill>
              </a:defRPr>
            </a:lvl3pPr>
            <a:lvl4pPr marL="1371124" indent="0" algn="ctr">
              <a:buNone/>
              <a:defRPr>
                <a:solidFill>
                  <a:schemeClr val="tx1">
                    <a:tint val="75000"/>
                  </a:schemeClr>
                </a:solidFill>
              </a:defRPr>
            </a:lvl4pPr>
            <a:lvl5pPr marL="1828165" indent="0" algn="ctr">
              <a:buNone/>
              <a:defRPr>
                <a:solidFill>
                  <a:schemeClr val="tx1">
                    <a:tint val="75000"/>
                  </a:schemeClr>
                </a:solidFill>
              </a:defRPr>
            </a:lvl5pPr>
            <a:lvl6pPr marL="2285214" indent="0" algn="ctr">
              <a:buNone/>
              <a:defRPr>
                <a:solidFill>
                  <a:schemeClr val="tx1">
                    <a:tint val="75000"/>
                  </a:schemeClr>
                </a:solidFill>
              </a:defRPr>
            </a:lvl6pPr>
            <a:lvl7pPr marL="2742246" indent="0" algn="ctr">
              <a:buNone/>
              <a:defRPr>
                <a:solidFill>
                  <a:schemeClr val="tx1">
                    <a:tint val="75000"/>
                  </a:schemeClr>
                </a:solidFill>
              </a:defRPr>
            </a:lvl7pPr>
            <a:lvl8pPr marL="3199280" indent="0" algn="ctr">
              <a:buNone/>
              <a:defRPr>
                <a:solidFill>
                  <a:schemeClr val="tx1">
                    <a:tint val="75000"/>
                  </a:schemeClr>
                </a:solidFill>
              </a:defRPr>
            </a:lvl8pPr>
            <a:lvl9pPr marL="3656315" indent="0" algn="ctr">
              <a:buNone/>
              <a:defRPr>
                <a:solidFill>
                  <a:schemeClr val="tx1">
                    <a:tint val="75000"/>
                  </a:schemeClr>
                </a:solidFill>
              </a:defRPr>
            </a:lvl9pPr>
          </a:lstStyle>
          <a:p>
            <a:r>
              <a:rPr lang="en-US" dirty="0"/>
              <a:t>Click to edit Master subtitle style</a:t>
            </a:r>
          </a:p>
        </p:txBody>
      </p:sp>
      <p:sp>
        <p:nvSpPr>
          <p:cNvPr id="6" name="Footer Placeholder 3"/>
          <p:cNvSpPr>
            <a:spLocks noGrp="1"/>
          </p:cNvSpPr>
          <p:nvPr>
            <p:ph type="ftr" sz="quarter" idx="3"/>
          </p:nvPr>
        </p:nvSpPr>
        <p:spPr>
          <a:xfrm>
            <a:off x="2765779" y="6385824"/>
            <a:ext cx="5921020" cy="365125"/>
          </a:xfrm>
          <a:prstGeom prst="rect">
            <a:avLst/>
          </a:prstGeom>
        </p:spPr>
        <p:txBody>
          <a:bodyPr vert="horz" lIns="68558" tIns="34289" rIns="68558" bIns="34289" rtlCol="0" anchor="ctr"/>
          <a:lstStyle>
            <a:lvl1pPr algn="ctr">
              <a:defRPr sz="1200">
                <a:solidFill>
                  <a:schemeClr val="bg1"/>
                </a:solidFill>
                <a:latin typeface="Helvetica-Light" pitchFamily="34" charset="0"/>
              </a:defRPr>
            </a:lvl1pPr>
          </a:lstStyle>
          <a:p>
            <a:pPr algn="l" defTabSz="914037"/>
            <a:r>
              <a:rPr lang="en-US" sz="800">
                <a:solidFill>
                  <a:prstClr val="white"/>
                </a:solidFill>
                <a:ea typeface="ＭＳ Ｐゴシック" charset="-128"/>
              </a:rPr>
              <a:t>Source: Georgetown University Center on Education and the Workforce, 2014. "Recovery: Job Growth and Education Requirements through 2020."  Retrieved from cew.georgetown.edu/recovery2020, on July 27, 2015.</a:t>
            </a:r>
            <a:endParaRPr lang="en-US" sz="800" dirty="0">
              <a:solidFill>
                <a:prstClr val="white"/>
              </a:solidFill>
              <a:ea typeface="ＭＳ Ｐゴシック" charset="-128"/>
            </a:endParaRPr>
          </a:p>
        </p:txBody>
      </p:sp>
    </p:spTree>
    <p:extLst>
      <p:ext uri="{BB962C8B-B14F-4D97-AF65-F5344CB8AC3E}">
        <p14:creationId xmlns:p14="http://schemas.microsoft.com/office/powerpoint/2010/main" val="2508923783"/>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userDrawn="1">
  <p:cSld name="4_Horizontal">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solidFill>
                  <a:srgbClr val="052D49"/>
                </a:solidFill>
              </a:defRPr>
            </a:lvl1pPr>
          </a:lstStyle>
          <a:p>
            <a:r>
              <a:rPr lang="en-US" dirty="0"/>
              <a:t>Click to edit Master title style</a:t>
            </a:r>
          </a:p>
        </p:txBody>
      </p:sp>
      <p:sp>
        <p:nvSpPr>
          <p:cNvPr id="11" name="Text Placeholder 10"/>
          <p:cNvSpPr>
            <a:spLocks noGrp="1"/>
          </p:cNvSpPr>
          <p:nvPr>
            <p:ph type="body" sz="quarter" idx="13"/>
          </p:nvPr>
        </p:nvSpPr>
        <p:spPr>
          <a:xfrm>
            <a:off x="5715001" y="152400"/>
            <a:ext cx="3241675" cy="1817688"/>
          </a:xfrm>
        </p:spPr>
        <p:txBody>
          <a:bodyPr anchor="ctr">
            <a:normAutofit/>
          </a:bodyPr>
          <a:lstStyle>
            <a:lvl1pPr marL="0" indent="0">
              <a:buNone/>
              <a:defRPr sz="1600" baseline="0">
                <a:solidFill>
                  <a:srgbClr val="666666"/>
                </a:solidFill>
                <a:latin typeface="Helvetica-Light" pitchFamily="34" charset="0"/>
              </a:defRPr>
            </a:lvl1pPr>
            <a:lvl2pPr>
              <a:defRPr sz="1600" baseline="0">
                <a:latin typeface="Helvetica 45 Light" pitchFamily="34" charset="0"/>
              </a:defRPr>
            </a:lvl2pPr>
            <a:lvl3pPr>
              <a:defRPr sz="1600" baseline="0">
                <a:latin typeface="Helvetica 45 Light" pitchFamily="34" charset="0"/>
              </a:defRPr>
            </a:lvl3pPr>
            <a:lvl4pPr>
              <a:defRPr sz="1600" baseline="0">
                <a:latin typeface="Helvetica 45 Light" pitchFamily="34" charset="0"/>
              </a:defRPr>
            </a:lvl4pPr>
            <a:lvl5pPr>
              <a:defRPr sz="1600" baseline="0">
                <a:latin typeface="Helvetica 45 Light" pitchFamily="34" charset="0"/>
              </a:defRPr>
            </a:lvl5pPr>
          </a:lstStyle>
          <a:p>
            <a:pPr lvl="0"/>
            <a:r>
              <a:rPr lang="en-US" dirty="0"/>
              <a:t>Click to edit Master text styles</a:t>
            </a:r>
          </a:p>
        </p:txBody>
      </p:sp>
      <p:sp>
        <p:nvSpPr>
          <p:cNvPr id="7" name="Footer Placeholder 3"/>
          <p:cNvSpPr>
            <a:spLocks noGrp="1"/>
          </p:cNvSpPr>
          <p:nvPr>
            <p:ph type="ftr" sz="quarter" idx="3"/>
          </p:nvPr>
        </p:nvSpPr>
        <p:spPr>
          <a:xfrm>
            <a:off x="2765778" y="6385822"/>
            <a:ext cx="2500461" cy="365125"/>
          </a:xfrm>
          <a:prstGeom prst="rect">
            <a:avLst/>
          </a:prstGeom>
        </p:spPr>
        <p:txBody>
          <a:bodyPr vert="horz" lIns="68580" tIns="34290" rIns="68580" bIns="34290" rtlCol="0" anchor="ctr"/>
          <a:lstStyle>
            <a:lvl1pPr algn="ctr">
              <a:defRPr sz="1200">
                <a:solidFill>
                  <a:schemeClr val="bg1"/>
                </a:solidFill>
                <a:latin typeface="Helvetica-Light" pitchFamily="34" charset="0"/>
              </a:defRPr>
            </a:lvl1pPr>
          </a:lstStyle>
          <a:p>
            <a:pPr algn="l"/>
            <a:r>
              <a:rPr lang="en-US" sz="800">
                <a:solidFill>
                  <a:prstClr val="white"/>
                </a:solidFill>
                <a:ea typeface="ＭＳ Ｐゴシック" charset="-128"/>
              </a:rPr>
              <a:t>Source: Georgetown University Center on Education and the Workforce, 2014. "Recovery: Job Growth and Education Requirements through 2020."  Retrieved from cew.georgetown.edu/recovery2020, on July 27, 2015.</a:t>
            </a:r>
            <a:endParaRPr lang="en-US" sz="800" dirty="0">
              <a:solidFill>
                <a:prstClr val="white"/>
              </a:solidFill>
              <a:ea typeface="ＭＳ Ｐゴシック" charset="-128"/>
            </a:endParaRPr>
          </a:p>
        </p:txBody>
      </p:sp>
    </p:spTree>
    <p:extLst>
      <p:ext uri="{BB962C8B-B14F-4D97-AF65-F5344CB8AC3E}">
        <p14:creationId xmlns:p14="http://schemas.microsoft.com/office/powerpoint/2010/main" val="240589354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0.xml><?xml version="1.0" encoding="utf-8"?>
<p:sldLayout xmlns:a="http://schemas.openxmlformats.org/drawingml/2006/main" xmlns:r="http://schemas.openxmlformats.org/officeDocument/2006/relationships" xmlns:p="http://schemas.openxmlformats.org/presentationml/2006/main" userDrawn="1">
  <p:cSld name="3_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8"/>
            <a:ext cx="7772400" cy="1470025"/>
          </a:xfrm>
        </p:spPr>
        <p:txBody>
          <a:bodyPr/>
          <a:lstStyle/>
          <a:p>
            <a:r>
              <a:rPr lang="en-US" dirty="0"/>
              <a:t>Click to edit Master title style</a:t>
            </a:r>
          </a:p>
        </p:txBody>
      </p:sp>
      <p:sp>
        <p:nvSpPr>
          <p:cNvPr id="3" name="Subtitle 2"/>
          <p:cNvSpPr>
            <a:spLocks noGrp="1"/>
          </p:cNvSpPr>
          <p:nvPr>
            <p:ph type="subTitle" idx="1"/>
          </p:nvPr>
        </p:nvSpPr>
        <p:spPr>
          <a:xfrm>
            <a:off x="685800" y="3886200"/>
            <a:ext cx="7086600" cy="1752600"/>
          </a:xfrm>
        </p:spPr>
        <p:txBody>
          <a:bodyPr/>
          <a:lstStyle>
            <a:lvl1pPr marL="0" indent="0" algn="l">
              <a:buNone/>
              <a:defRPr>
                <a:solidFill>
                  <a:schemeClr val="tx1">
                    <a:tint val="75000"/>
                  </a:schemeClr>
                </a:solidFill>
                <a:latin typeface="Helvetica-Light" pitchFamily="34" charset="0"/>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dirty="0"/>
              <a:t>Click to edit Master subtitle style</a:t>
            </a:r>
          </a:p>
        </p:txBody>
      </p:sp>
      <p:sp>
        <p:nvSpPr>
          <p:cNvPr id="10" name="Slide Number Placeholder 5"/>
          <p:cNvSpPr>
            <a:spLocks noGrp="1"/>
          </p:cNvSpPr>
          <p:nvPr>
            <p:ph type="sldNum" sz="quarter" idx="4"/>
          </p:nvPr>
        </p:nvSpPr>
        <p:spPr>
          <a:xfrm>
            <a:off x="0" y="6408492"/>
            <a:ext cx="457200" cy="365125"/>
          </a:xfrm>
          <a:prstGeom prst="rect">
            <a:avLst/>
          </a:prstGeom>
        </p:spPr>
        <p:txBody>
          <a:bodyPr vert="horz" lIns="91440" tIns="45720" rIns="91440" bIns="45720" rtlCol="0" anchor="ctr"/>
          <a:lstStyle>
            <a:lvl1pPr algn="ctr">
              <a:defRPr sz="1100">
                <a:solidFill>
                  <a:srgbClr val="FFFFFF"/>
                </a:solidFill>
                <a:latin typeface="Helvetica-Light" pitchFamily="34" charset="0"/>
              </a:defRPr>
            </a:lvl1pPr>
          </a:lstStyle>
          <a:p>
            <a:pPr fontAlgn="base">
              <a:spcBef>
                <a:spcPct val="0"/>
              </a:spcBef>
              <a:spcAft>
                <a:spcPct val="0"/>
              </a:spcAft>
            </a:pPr>
            <a:fld id="{718B48AE-9F06-43A5-883B-1A9CC3C2D485}" type="slidenum">
              <a:rPr lang="en-US" b="1" i="1" smtClean="0">
                <a:ea typeface="ＭＳ Ｐゴシック" charset="-128"/>
              </a:rPr>
              <a:pPr fontAlgn="base">
                <a:spcBef>
                  <a:spcPct val="0"/>
                </a:spcBef>
                <a:spcAft>
                  <a:spcPct val="0"/>
                </a:spcAft>
              </a:pPr>
              <a:t>‹#›</a:t>
            </a:fld>
            <a:endParaRPr lang="en-US" b="1" i="1" dirty="0">
              <a:ea typeface="ＭＳ Ｐゴシック" charset="-128"/>
            </a:endParaRPr>
          </a:p>
        </p:txBody>
      </p:sp>
      <p:sp>
        <p:nvSpPr>
          <p:cNvPr id="5" name="Footer Placeholder 3"/>
          <p:cNvSpPr>
            <a:spLocks noGrp="1"/>
          </p:cNvSpPr>
          <p:nvPr>
            <p:ph type="ftr" sz="quarter" idx="3"/>
          </p:nvPr>
        </p:nvSpPr>
        <p:spPr>
          <a:xfrm>
            <a:off x="2765777" y="6385821"/>
            <a:ext cx="2500461" cy="365125"/>
          </a:xfrm>
          <a:prstGeom prst="rect">
            <a:avLst/>
          </a:prstGeom>
        </p:spPr>
        <p:txBody>
          <a:bodyPr vert="horz" lIns="91440" tIns="45720" rIns="91440" bIns="45720" rtlCol="0" anchor="ctr"/>
          <a:lstStyle>
            <a:lvl1pPr algn="ctr">
              <a:defRPr sz="1200">
                <a:solidFill>
                  <a:schemeClr val="bg1"/>
                </a:solidFill>
                <a:latin typeface="Helvetica-Light" pitchFamily="34" charset="0"/>
              </a:defRPr>
            </a:lvl1pPr>
          </a:lstStyle>
          <a:p>
            <a:pPr algn="l"/>
            <a:r>
              <a:rPr lang="en-US" sz="800" dirty="0" err="1">
                <a:solidFill>
                  <a:prstClr val="white"/>
                </a:solidFill>
                <a:ea typeface="ＭＳ Ｐゴシック" charset="-128"/>
              </a:rPr>
              <a:t>ffffffff</a:t>
            </a:r>
            <a:endParaRPr lang="en-US" sz="800" dirty="0">
              <a:solidFill>
                <a:prstClr val="white"/>
              </a:solidFill>
              <a:ea typeface="ＭＳ Ｐゴシック" charset="-128"/>
            </a:endParaRPr>
          </a:p>
        </p:txBody>
      </p:sp>
    </p:spTree>
    <p:extLst>
      <p:ext uri="{BB962C8B-B14F-4D97-AF65-F5344CB8AC3E}">
        <p14:creationId xmlns:p14="http://schemas.microsoft.com/office/powerpoint/2010/main" val="429133355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1.xml><?xml version="1.0" encoding="utf-8"?>
<p:sldLayout xmlns:a="http://schemas.openxmlformats.org/drawingml/2006/main" xmlns:r="http://schemas.openxmlformats.org/officeDocument/2006/relationships" xmlns:p="http://schemas.openxmlformats.org/presentationml/2006/main" userDrawn="1">
  <p:cSld name="6_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dirty="0"/>
              <a:t>Click to edit Master title style</a:t>
            </a:r>
          </a:p>
        </p:txBody>
      </p:sp>
      <p:sp>
        <p:nvSpPr>
          <p:cNvPr id="6" name="Slide Number Placeholder 5"/>
          <p:cNvSpPr>
            <a:spLocks noGrp="1"/>
          </p:cNvSpPr>
          <p:nvPr>
            <p:ph type="sldNum" sz="quarter" idx="12"/>
          </p:nvPr>
        </p:nvSpPr>
        <p:spPr/>
        <p:txBody>
          <a:bodyPr/>
          <a:lstStyle/>
          <a:p>
            <a:fld id="{718B48AE-9F06-43A5-883B-1A9CC3C2D485}" type="slidenum">
              <a:rPr lang="en-US" smtClean="0">
                <a:solidFill>
                  <a:prstClr val="white"/>
                </a:solidFill>
              </a:rPr>
              <a:pPr/>
              <a:t>‹#›</a:t>
            </a:fld>
            <a:endParaRPr lang="en-US">
              <a:solidFill>
                <a:prstClr val="white"/>
              </a:solidFill>
            </a:endParaRPr>
          </a:p>
        </p:txBody>
      </p:sp>
      <p:sp>
        <p:nvSpPr>
          <p:cNvPr id="4" name="Footer Placeholder 3"/>
          <p:cNvSpPr>
            <a:spLocks noGrp="1"/>
          </p:cNvSpPr>
          <p:nvPr>
            <p:ph type="ftr" sz="quarter" idx="13"/>
          </p:nvPr>
        </p:nvSpPr>
        <p:spPr/>
        <p:txBody>
          <a:bodyPr/>
          <a:lstStyle/>
          <a:p>
            <a:r>
              <a:rPr lang="en-US">
                <a:solidFill>
                  <a:prstClr val="white"/>
                </a:solidFill>
              </a:rPr>
              <a:t>ffffffff</a:t>
            </a:r>
          </a:p>
        </p:txBody>
      </p:sp>
    </p:spTree>
    <p:extLst>
      <p:ext uri="{BB962C8B-B14F-4D97-AF65-F5344CB8AC3E}">
        <p14:creationId xmlns:p14="http://schemas.microsoft.com/office/powerpoint/2010/main" val="84869744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2.xml><?xml version="1.0" encoding="utf-8"?>
<p:sldLayout xmlns:a="http://schemas.openxmlformats.org/drawingml/2006/main" xmlns:r="http://schemas.openxmlformats.org/officeDocument/2006/relationships" xmlns:p="http://schemas.openxmlformats.org/presentationml/2006/main" userDrawn="1">
  <p:cSld name="5_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33"/>
            <a:ext cx="7772400" cy="1470025"/>
          </a:xfrm>
        </p:spPr>
        <p:txBody>
          <a:bodyPr/>
          <a:lstStyle/>
          <a:p>
            <a:r>
              <a:rPr lang="en-US" dirty="0"/>
              <a:t>Click to edit Master title style</a:t>
            </a:r>
          </a:p>
        </p:txBody>
      </p:sp>
      <p:sp>
        <p:nvSpPr>
          <p:cNvPr id="6" name="Slide Number Placeholder 5"/>
          <p:cNvSpPr>
            <a:spLocks noGrp="1"/>
          </p:cNvSpPr>
          <p:nvPr>
            <p:ph type="sldNum" sz="quarter" idx="12"/>
          </p:nvPr>
        </p:nvSpPr>
        <p:spPr/>
        <p:txBody>
          <a:bodyPr/>
          <a:lstStyle/>
          <a:p>
            <a:fld id="{718B48AE-9F06-43A5-883B-1A9CC3C2D485}" type="slidenum">
              <a:rPr lang="en-US" smtClean="0">
                <a:solidFill>
                  <a:prstClr val="white"/>
                </a:solidFill>
              </a:rPr>
              <a:pPr/>
              <a:t>‹#›</a:t>
            </a:fld>
            <a:endParaRPr lang="en-US">
              <a:solidFill>
                <a:prstClr val="white"/>
              </a:solidFill>
            </a:endParaRPr>
          </a:p>
        </p:txBody>
      </p:sp>
    </p:spTree>
    <p:extLst>
      <p:ext uri="{BB962C8B-B14F-4D97-AF65-F5344CB8AC3E}">
        <p14:creationId xmlns:p14="http://schemas.microsoft.com/office/powerpoint/2010/main" val="240998381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3.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5" name="Slide Number Placeholder 5"/>
          <p:cNvSpPr>
            <a:spLocks noGrp="1"/>
          </p:cNvSpPr>
          <p:nvPr>
            <p:ph type="sldNum" sz="quarter" idx="4"/>
          </p:nvPr>
        </p:nvSpPr>
        <p:spPr>
          <a:xfrm>
            <a:off x="0" y="6408491"/>
            <a:ext cx="457200" cy="365125"/>
          </a:xfrm>
          <a:prstGeom prst="rect">
            <a:avLst/>
          </a:prstGeom>
        </p:spPr>
        <p:txBody>
          <a:bodyPr vert="horz" lIns="91440" tIns="45720" rIns="91440" bIns="45720" rtlCol="0" anchor="ctr"/>
          <a:lstStyle>
            <a:lvl1pPr algn="ctr">
              <a:defRPr sz="1100">
                <a:solidFill>
                  <a:srgbClr val="666666"/>
                </a:solidFill>
                <a:latin typeface="Helvetica-Light" pitchFamily="34" charset="0"/>
              </a:defRPr>
            </a:lvl1pPr>
          </a:lstStyle>
          <a:p>
            <a:fld id="{718B48AE-9F06-43A5-883B-1A9CC3C2D485}" type="slidenum">
              <a:rPr lang="en-US" smtClean="0"/>
              <a:pPr/>
              <a:t>‹#›</a:t>
            </a:fld>
            <a:endParaRPr lang="en-US" dirty="0"/>
          </a:p>
        </p:txBody>
      </p:sp>
    </p:spTree>
    <p:extLst>
      <p:ext uri="{BB962C8B-B14F-4D97-AF65-F5344CB8AC3E}">
        <p14:creationId xmlns:p14="http://schemas.microsoft.com/office/powerpoint/2010/main" val="3579714410"/>
      </p:ext>
    </p:extLst>
  </p:cSld>
  <p:clrMapOvr>
    <a:masterClrMapping/>
  </p:clrMapOvr>
</p:sldLayout>
</file>

<file path=ppt/slideLayouts/slideLayout104.xml><?xml version="1.0" encoding="utf-8"?>
<p:sldLayout xmlns:a="http://schemas.openxmlformats.org/drawingml/2006/main" xmlns:r="http://schemas.openxmlformats.org/officeDocument/2006/relationships" xmlns:p="http://schemas.openxmlformats.org/presentationml/2006/main" userDrawn="1">
  <p:cSld name="10_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dirty="0"/>
              <a:t>Click to edit Master title style</a:t>
            </a:r>
          </a:p>
        </p:txBody>
      </p:sp>
      <p:sp>
        <p:nvSpPr>
          <p:cNvPr id="6" name="Slide Number Placeholder 5"/>
          <p:cNvSpPr>
            <a:spLocks noGrp="1"/>
          </p:cNvSpPr>
          <p:nvPr>
            <p:ph type="sldNum" sz="quarter" idx="12"/>
          </p:nvPr>
        </p:nvSpPr>
        <p:spPr/>
        <p:txBody>
          <a:bodyPr/>
          <a:lstStyle/>
          <a:p>
            <a:fld id="{718B48AE-9F06-43A5-883B-1A9CC3C2D485}" type="slidenum">
              <a:rPr lang="en-US" smtClean="0">
                <a:solidFill>
                  <a:prstClr val="white"/>
                </a:solidFill>
              </a:rPr>
              <a:pPr/>
              <a:t>‹#›</a:t>
            </a:fld>
            <a:endParaRPr lang="en-US">
              <a:solidFill>
                <a:prstClr val="white"/>
              </a:solidFill>
            </a:endParaRPr>
          </a:p>
        </p:txBody>
      </p:sp>
      <p:sp>
        <p:nvSpPr>
          <p:cNvPr id="4" name="Footer Placeholder 3"/>
          <p:cNvSpPr>
            <a:spLocks noGrp="1"/>
          </p:cNvSpPr>
          <p:nvPr>
            <p:ph type="ftr" sz="quarter" idx="13"/>
          </p:nvPr>
        </p:nvSpPr>
        <p:spPr>
          <a:xfrm>
            <a:off x="1721528" y="6404515"/>
            <a:ext cx="2895600" cy="365125"/>
          </a:xfrm>
          <a:prstGeom prst="rect">
            <a:avLst/>
          </a:prstGeom>
        </p:spPr>
        <p:txBody>
          <a:bodyPr/>
          <a:lstStyle/>
          <a:p>
            <a:r>
              <a:rPr lang="en-US">
                <a:solidFill>
                  <a:prstClr val="white"/>
                </a:solidFill>
              </a:rPr>
              <a:t>ffffffff</a:t>
            </a:r>
          </a:p>
        </p:txBody>
      </p:sp>
    </p:spTree>
    <p:extLst>
      <p:ext uri="{BB962C8B-B14F-4D97-AF65-F5344CB8AC3E}">
        <p14:creationId xmlns:p14="http://schemas.microsoft.com/office/powerpoint/2010/main" val="150756492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5.xml><?xml version="1.0" encoding="utf-8"?>
<p:sldLayout xmlns:a="http://schemas.openxmlformats.org/drawingml/2006/main" xmlns:r="http://schemas.openxmlformats.org/officeDocument/2006/relationships" xmlns:p="http://schemas.openxmlformats.org/presentationml/2006/main" userDrawn="1">
  <p:cSld name="47_Horizontal">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lvl1pPr>
              <a:defRPr sz="2900">
                <a:solidFill>
                  <a:srgbClr val="052D49"/>
                </a:solidFill>
              </a:defRPr>
            </a:lvl1pPr>
          </a:lstStyle>
          <a:p>
            <a:r>
              <a:rPr lang="en-US" dirty="0"/>
              <a:t>Click to edit Master title style</a:t>
            </a:r>
          </a:p>
        </p:txBody>
      </p:sp>
      <p:sp>
        <p:nvSpPr>
          <p:cNvPr id="9" name="Slide Number Placeholder 5"/>
          <p:cNvSpPr txBox="1">
            <a:spLocks/>
          </p:cNvSpPr>
          <p:nvPr userDrawn="1"/>
        </p:nvSpPr>
        <p:spPr>
          <a:xfrm>
            <a:off x="0" y="6408492"/>
            <a:ext cx="457200" cy="365125"/>
          </a:xfrm>
          <a:prstGeom prst="rect">
            <a:avLst/>
          </a:prstGeom>
        </p:spPr>
        <p:txBody>
          <a:bodyPr vert="horz" lIns="91428" tIns="45714" rIns="91428" bIns="45714" rtlCol="0" anchor="ctr"/>
          <a:lstStyle>
            <a:defPPr>
              <a:defRPr lang="en-US"/>
            </a:defPPr>
            <a:lvl1pPr marL="0" algn="ctr" defTabSz="914400" rtl="0" eaLnBrk="1" latinLnBrk="0" hangingPunct="1">
              <a:defRPr sz="1100" kern="1200">
                <a:solidFill>
                  <a:schemeClr val="bg1"/>
                </a:solidFill>
                <a:latin typeface="Helvetica 45 Light" pitchFamily="34" charset="0"/>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718B48AE-9F06-43A5-883B-1A9CC3C2D485}" type="slidenum">
              <a:rPr lang="en-US" smtClean="0">
                <a:solidFill>
                  <a:prstClr val="white"/>
                </a:solidFill>
                <a:latin typeface="Helvetica-Light" pitchFamily="34" charset="0"/>
              </a:rPr>
              <a:pPr/>
              <a:t>‹#›</a:t>
            </a:fld>
            <a:endParaRPr lang="en-US" dirty="0">
              <a:solidFill>
                <a:prstClr val="white"/>
              </a:solidFill>
              <a:latin typeface="Helvetica-Light" pitchFamily="34" charset="0"/>
            </a:endParaRPr>
          </a:p>
        </p:txBody>
      </p:sp>
      <p:sp>
        <p:nvSpPr>
          <p:cNvPr id="4" name="Slide Number Placeholder 3"/>
          <p:cNvSpPr>
            <a:spLocks noGrp="1"/>
          </p:cNvSpPr>
          <p:nvPr>
            <p:ph type="sldNum" sz="quarter" idx="15"/>
          </p:nvPr>
        </p:nvSpPr>
        <p:spPr/>
        <p:txBody>
          <a:bodyPr/>
          <a:lstStyle>
            <a:lvl1pPr>
              <a:defRPr>
                <a:solidFill>
                  <a:schemeClr val="bg1"/>
                </a:solidFill>
              </a:defRPr>
            </a:lvl1pPr>
          </a:lstStyle>
          <a:p>
            <a:fld id="{718B48AE-9F06-43A5-883B-1A9CC3C2D485}" type="slidenum">
              <a:rPr lang="en-US" smtClean="0">
                <a:solidFill>
                  <a:prstClr val="white"/>
                </a:solidFill>
              </a:rPr>
              <a:pPr/>
              <a:t>‹#›</a:t>
            </a:fld>
            <a:endParaRPr lang="en-US" dirty="0">
              <a:solidFill>
                <a:prstClr val="white"/>
              </a:solidFill>
            </a:endParaRPr>
          </a:p>
        </p:txBody>
      </p:sp>
      <p:sp>
        <p:nvSpPr>
          <p:cNvPr id="7" name="Footer Placeholder 3"/>
          <p:cNvSpPr>
            <a:spLocks noGrp="1"/>
          </p:cNvSpPr>
          <p:nvPr>
            <p:ph type="ftr" sz="quarter" idx="3"/>
          </p:nvPr>
        </p:nvSpPr>
        <p:spPr>
          <a:xfrm>
            <a:off x="2542303" y="6402936"/>
            <a:ext cx="3609975" cy="365125"/>
          </a:xfrm>
          <a:prstGeom prst="rect">
            <a:avLst/>
          </a:prstGeom>
        </p:spPr>
        <p:txBody>
          <a:bodyPr vert="horz" lIns="91440" tIns="45720" rIns="91440" bIns="45720" rtlCol="0" anchor="ctr"/>
          <a:lstStyle>
            <a:lvl1pPr algn="ctr">
              <a:defRPr sz="1200">
                <a:solidFill>
                  <a:schemeClr val="bg1"/>
                </a:solidFill>
                <a:latin typeface="Helvetica-Light" pitchFamily="34" charset="0"/>
              </a:defRPr>
            </a:lvl1pPr>
          </a:lstStyle>
          <a:p>
            <a:pPr algn="l"/>
            <a:r>
              <a:rPr lang="en-US" sz="800" dirty="0">
                <a:solidFill>
                  <a:prstClr val="white"/>
                </a:solidFill>
              </a:rPr>
              <a:t>ffffffff</a:t>
            </a:r>
          </a:p>
        </p:txBody>
      </p:sp>
    </p:spTree>
    <p:extLst>
      <p:ext uri="{BB962C8B-B14F-4D97-AF65-F5344CB8AC3E}">
        <p14:creationId xmlns:p14="http://schemas.microsoft.com/office/powerpoint/2010/main" val="208242693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6.xml><?xml version="1.0" encoding="utf-8"?>
<p:sldLayout xmlns:a="http://schemas.openxmlformats.org/drawingml/2006/main" xmlns:r="http://schemas.openxmlformats.org/officeDocument/2006/relationships" xmlns:p="http://schemas.openxmlformats.org/presentationml/2006/main" userDrawn="1">
  <p:cSld name="22_Horizontal">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lvl1pPr>
              <a:defRPr sz="2900">
                <a:solidFill>
                  <a:srgbClr val="052D49"/>
                </a:solidFill>
              </a:defRPr>
            </a:lvl1pPr>
          </a:lstStyle>
          <a:p>
            <a:r>
              <a:rPr lang="en-US" dirty="0"/>
              <a:t>Click to edit Master title style</a:t>
            </a:r>
          </a:p>
        </p:txBody>
      </p:sp>
      <p:sp>
        <p:nvSpPr>
          <p:cNvPr id="12" name="Slide Number Placeholder 5"/>
          <p:cNvSpPr>
            <a:spLocks noGrp="1"/>
          </p:cNvSpPr>
          <p:nvPr>
            <p:ph type="sldNum" sz="quarter" idx="4"/>
          </p:nvPr>
        </p:nvSpPr>
        <p:spPr>
          <a:xfrm>
            <a:off x="0" y="6408492"/>
            <a:ext cx="457200" cy="365125"/>
          </a:xfrm>
          <a:prstGeom prst="rect">
            <a:avLst/>
          </a:prstGeom>
        </p:spPr>
        <p:txBody>
          <a:bodyPr vert="horz" lIns="91428" tIns="45714" rIns="91428" bIns="45714" rtlCol="0" anchor="ctr"/>
          <a:lstStyle>
            <a:lvl1pPr algn="ctr">
              <a:defRPr sz="1100">
                <a:solidFill>
                  <a:schemeClr val="bg1"/>
                </a:solidFill>
                <a:latin typeface="Helvetica-Light" pitchFamily="34" charset="0"/>
              </a:defRPr>
            </a:lvl1pPr>
          </a:lstStyle>
          <a:p>
            <a:fld id="{718B48AE-9F06-43A5-883B-1A9CC3C2D485}" type="slidenum">
              <a:rPr lang="en-US" smtClean="0">
                <a:solidFill>
                  <a:prstClr val="white"/>
                </a:solidFill>
              </a:rPr>
              <a:pPr/>
              <a:t>‹#›</a:t>
            </a:fld>
            <a:endParaRPr lang="en-US" dirty="0">
              <a:solidFill>
                <a:prstClr val="white"/>
              </a:solidFill>
            </a:endParaRPr>
          </a:p>
        </p:txBody>
      </p:sp>
      <p:sp>
        <p:nvSpPr>
          <p:cNvPr id="5" name="Footer Placeholder 3"/>
          <p:cNvSpPr>
            <a:spLocks noGrp="1"/>
          </p:cNvSpPr>
          <p:nvPr>
            <p:ph type="ftr" sz="quarter" idx="3"/>
          </p:nvPr>
        </p:nvSpPr>
        <p:spPr>
          <a:xfrm>
            <a:off x="2828925" y="6419543"/>
            <a:ext cx="3419475" cy="365125"/>
          </a:xfrm>
          <a:prstGeom prst="rect">
            <a:avLst/>
          </a:prstGeom>
        </p:spPr>
        <p:txBody>
          <a:bodyPr vert="horz" lIns="91428" tIns="45714" rIns="91428" bIns="45714" rtlCol="0" anchor="ctr"/>
          <a:lstStyle>
            <a:lvl1pPr algn="l">
              <a:defRPr sz="700">
                <a:solidFill>
                  <a:schemeClr val="bg1"/>
                </a:solidFill>
                <a:latin typeface="Arial" pitchFamily="34" charset="0"/>
              </a:defRPr>
            </a:lvl1pPr>
          </a:lstStyle>
          <a:p>
            <a:r>
              <a:rPr lang="en-US">
                <a:solidFill>
                  <a:prstClr val="white"/>
                </a:solidFill>
              </a:rPr>
              <a:t>ffffffff</a:t>
            </a:r>
            <a:endParaRPr lang="en-US" dirty="0">
              <a:solidFill>
                <a:prstClr val="white"/>
              </a:solidFill>
            </a:endParaRPr>
          </a:p>
        </p:txBody>
      </p:sp>
    </p:spTree>
    <p:extLst>
      <p:ext uri="{BB962C8B-B14F-4D97-AF65-F5344CB8AC3E}">
        <p14:creationId xmlns:p14="http://schemas.microsoft.com/office/powerpoint/2010/main" val="286750781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7.xml><?xml version="1.0" encoding="utf-8"?>
<p:sldLayout xmlns:a="http://schemas.openxmlformats.org/drawingml/2006/main" xmlns:r="http://schemas.openxmlformats.org/officeDocument/2006/relationships" xmlns:p="http://schemas.openxmlformats.org/presentationml/2006/main" userDrawn="1">
  <p:cSld name="43_Horizontal">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solidFill>
                  <a:srgbClr val="052D49"/>
                </a:solidFill>
              </a:defRPr>
            </a:lvl1pPr>
          </a:lstStyle>
          <a:p>
            <a:r>
              <a:rPr lang="en-US" dirty="0"/>
              <a:t>Click to edit Master title style</a:t>
            </a:r>
          </a:p>
        </p:txBody>
      </p:sp>
      <p:sp>
        <p:nvSpPr>
          <p:cNvPr id="7" name="Slide Number Placeholder 5"/>
          <p:cNvSpPr>
            <a:spLocks noGrp="1"/>
          </p:cNvSpPr>
          <p:nvPr>
            <p:ph type="sldNum" sz="quarter" idx="4"/>
          </p:nvPr>
        </p:nvSpPr>
        <p:spPr>
          <a:xfrm>
            <a:off x="0" y="6408492"/>
            <a:ext cx="457200" cy="365125"/>
          </a:xfrm>
          <a:prstGeom prst="rect">
            <a:avLst/>
          </a:prstGeom>
        </p:spPr>
        <p:txBody>
          <a:bodyPr vert="horz" lIns="91428" tIns="45714" rIns="91428" bIns="45714" rtlCol="0" anchor="ctr"/>
          <a:lstStyle>
            <a:lvl1pPr algn="ctr">
              <a:defRPr sz="1100">
                <a:solidFill>
                  <a:schemeClr val="bg1"/>
                </a:solidFill>
                <a:latin typeface="Helvetica-Light" pitchFamily="34" charset="0"/>
              </a:defRPr>
            </a:lvl1pPr>
          </a:lstStyle>
          <a:p>
            <a:fld id="{718B48AE-9F06-43A5-883B-1A9CC3C2D485}" type="slidenum">
              <a:rPr lang="en-US" smtClean="0">
                <a:solidFill>
                  <a:prstClr val="white"/>
                </a:solidFill>
              </a:rPr>
              <a:pPr/>
              <a:t>‹#›</a:t>
            </a:fld>
            <a:endParaRPr lang="en-US" dirty="0">
              <a:solidFill>
                <a:prstClr val="white"/>
              </a:solidFill>
            </a:endParaRPr>
          </a:p>
        </p:txBody>
      </p:sp>
      <p:sp>
        <p:nvSpPr>
          <p:cNvPr id="8" name="Footer Placeholder 3"/>
          <p:cNvSpPr>
            <a:spLocks noGrp="1"/>
          </p:cNvSpPr>
          <p:nvPr>
            <p:ph type="ftr" sz="quarter" idx="3"/>
          </p:nvPr>
        </p:nvSpPr>
        <p:spPr>
          <a:xfrm>
            <a:off x="2828925" y="6419543"/>
            <a:ext cx="3419475" cy="365125"/>
          </a:xfrm>
          <a:prstGeom prst="rect">
            <a:avLst/>
          </a:prstGeom>
        </p:spPr>
        <p:txBody>
          <a:bodyPr vert="horz" lIns="91428" tIns="45714" rIns="91428" bIns="45714" rtlCol="0" anchor="ctr"/>
          <a:lstStyle>
            <a:lvl1pPr algn="l">
              <a:defRPr sz="700">
                <a:solidFill>
                  <a:schemeClr val="bg1"/>
                </a:solidFill>
                <a:latin typeface="Arial" pitchFamily="34" charset="0"/>
              </a:defRPr>
            </a:lvl1pPr>
          </a:lstStyle>
          <a:p>
            <a:r>
              <a:rPr lang="en-US">
                <a:solidFill>
                  <a:prstClr val="white"/>
                </a:solidFill>
              </a:rPr>
              <a:t>ffffffff</a:t>
            </a:r>
            <a:endParaRPr lang="en-US" dirty="0">
              <a:solidFill>
                <a:prstClr val="white"/>
              </a:solidFill>
            </a:endParaRPr>
          </a:p>
        </p:txBody>
      </p:sp>
    </p:spTree>
    <p:extLst>
      <p:ext uri="{BB962C8B-B14F-4D97-AF65-F5344CB8AC3E}">
        <p14:creationId xmlns:p14="http://schemas.microsoft.com/office/powerpoint/2010/main" val="262172345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8.xml><?xml version="1.0" encoding="utf-8"?>
<p:sldLayout xmlns:a="http://schemas.openxmlformats.org/drawingml/2006/main" xmlns:r="http://schemas.openxmlformats.org/officeDocument/2006/relationships" xmlns:p="http://schemas.openxmlformats.org/presentationml/2006/main" userDrawn="1">
  <p:cSld name="1_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dirty="0"/>
              <a:t>Click to edit Master title style</a:t>
            </a:r>
          </a:p>
        </p:txBody>
      </p:sp>
      <p:sp>
        <p:nvSpPr>
          <p:cNvPr id="3" name="Subtitle 2"/>
          <p:cNvSpPr>
            <a:spLocks noGrp="1"/>
          </p:cNvSpPr>
          <p:nvPr>
            <p:ph type="subTitle" idx="1"/>
          </p:nvPr>
        </p:nvSpPr>
        <p:spPr>
          <a:xfrm>
            <a:off x="685800" y="3886200"/>
            <a:ext cx="7086600" cy="1752600"/>
          </a:xfrm>
        </p:spPr>
        <p:txBody>
          <a:bodyPr/>
          <a:lstStyle>
            <a:lvl1pPr marL="0" indent="0" algn="l">
              <a:buNone/>
              <a:defRPr>
                <a:solidFill>
                  <a:schemeClr val="tx1">
                    <a:tint val="75000"/>
                  </a:schemeClr>
                </a:solidFill>
                <a:latin typeface="Helvetica-Light" pitchFamily="34" charset="0"/>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dirty="0"/>
              <a:t>Click to edit Master subtitle style</a:t>
            </a:r>
          </a:p>
        </p:txBody>
      </p:sp>
      <p:pic>
        <p:nvPicPr>
          <p:cNvPr id="7" name="Picture 6"/>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458625" y="6365391"/>
            <a:ext cx="1181211" cy="453025"/>
          </a:xfrm>
          <a:prstGeom prst="rect">
            <a:avLst/>
          </a:prstGeom>
        </p:spPr>
      </p:pic>
      <p:sp>
        <p:nvSpPr>
          <p:cNvPr id="10" name="Slide Number Placeholder 5"/>
          <p:cNvSpPr>
            <a:spLocks noGrp="1"/>
          </p:cNvSpPr>
          <p:nvPr>
            <p:ph type="sldNum" sz="quarter" idx="4"/>
          </p:nvPr>
        </p:nvSpPr>
        <p:spPr>
          <a:xfrm>
            <a:off x="0" y="6408491"/>
            <a:ext cx="457200" cy="365125"/>
          </a:xfrm>
          <a:prstGeom prst="rect">
            <a:avLst/>
          </a:prstGeom>
        </p:spPr>
        <p:txBody>
          <a:bodyPr vert="horz" lIns="91440" tIns="45720" rIns="91440" bIns="45720" rtlCol="0" anchor="ctr"/>
          <a:lstStyle>
            <a:lvl1pPr algn="ctr">
              <a:defRPr sz="1100">
                <a:solidFill>
                  <a:srgbClr val="666666"/>
                </a:solidFill>
                <a:latin typeface="Helvetica-Light" pitchFamily="34" charset="0"/>
              </a:defRPr>
            </a:lvl1pPr>
          </a:lstStyle>
          <a:p>
            <a:fld id="{718B48AE-9F06-43A5-883B-1A9CC3C2D485}" type="slidenum">
              <a:rPr lang="en-US" smtClean="0"/>
              <a:pPr/>
              <a:t>‹#›</a:t>
            </a:fld>
            <a:endParaRPr lang="en-US" dirty="0"/>
          </a:p>
        </p:txBody>
      </p:sp>
    </p:spTree>
    <p:extLst>
      <p:ext uri="{BB962C8B-B14F-4D97-AF65-F5344CB8AC3E}">
        <p14:creationId xmlns:p14="http://schemas.microsoft.com/office/powerpoint/2010/main" val="284195314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9.xml><?xml version="1.0" encoding="utf-8"?>
<p:sldLayout xmlns:a="http://schemas.openxmlformats.org/drawingml/2006/main" xmlns:r="http://schemas.openxmlformats.org/officeDocument/2006/relationships" xmlns:p="http://schemas.openxmlformats.org/presentationml/2006/main" userDrawn="1">
  <p:cSld name="4_Title Slide">
    <p:spTree>
      <p:nvGrpSpPr>
        <p:cNvPr id="1" name=""/>
        <p:cNvGrpSpPr/>
        <p:nvPr/>
      </p:nvGrpSpPr>
      <p:grpSpPr>
        <a:xfrm>
          <a:off x="0" y="0"/>
          <a:ext cx="0" cy="0"/>
          <a:chOff x="0" y="0"/>
          <a:chExt cx="0" cy="0"/>
        </a:xfrm>
      </p:grpSpPr>
      <p:sp>
        <p:nvSpPr>
          <p:cNvPr id="10" name="Slide Number Placeholder 5"/>
          <p:cNvSpPr>
            <a:spLocks noGrp="1"/>
          </p:cNvSpPr>
          <p:nvPr>
            <p:ph type="sldNum" sz="quarter" idx="4"/>
          </p:nvPr>
        </p:nvSpPr>
        <p:spPr>
          <a:xfrm>
            <a:off x="0" y="6408492"/>
            <a:ext cx="457200" cy="365125"/>
          </a:xfrm>
          <a:prstGeom prst="rect">
            <a:avLst/>
          </a:prstGeom>
        </p:spPr>
        <p:txBody>
          <a:bodyPr vert="horz" lIns="91440" tIns="45720" rIns="91440" bIns="45720" rtlCol="0" anchor="ctr"/>
          <a:lstStyle>
            <a:lvl1pPr algn="ctr">
              <a:defRPr sz="1100">
                <a:solidFill>
                  <a:srgbClr val="666666"/>
                </a:solidFill>
                <a:latin typeface="Helvetica-Light" pitchFamily="34" charset="0"/>
              </a:defRPr>
            </a:lvl1pPr>
          </a:lstStyle>
          <a:p>
            <a:fld id="{718B48AE-9F06-43A5-883B-1A9CC3C2D485}" type="slidenum">
              <a:rPr lang="en-US" smtClean="0"/>
              <a:pPr/>
              <a:t>‹#›</a:t>
            </a:fld>
            <a:endParaRPr lang="en-US" dirty="0"/>
          </a:p>
        </p:txBody>
      </p:sp>
    </p:spTree>
    <p:extLst>
      <p:ext uri="{BB962C8B-B14F-4D97-AF65-F5344CB8AC3E}">
        <p14:creationId xmlns:p14="http://schemas.microsoft.com/office/powerpoint/2010/main" val="381879397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xml><?xml version="1.0" encoding="utf-8"?>
<p:sldLayout xmlns:a="http://schemas.openxmlformats.org/drawingml/2006/main" xmlns:r="http://schemas.openxmlformats.org/officeDocument/2006/relationships" xmlns:p="http://schemas.openxmlformats.org/presentationml/2006/main" userDrawn="1">
  <p:cSld name="Horizontal">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lvl1pPr>
              <a:defRPr sz="2400">
                <a:solidFill>
                  <a:srgbClr val="052D49"/>
                </a:solidFill>
              </a:defRPr>
            </a:lvl1pPr>
          </a:lstStyle>
          <a:p>
            <a:r>
              <a:rPr lang="en-US" dirty="0"/>
              <a:t>Click to edit Master title style</a:t>
            </a:r>
          </a:p>
        </p:txBody>
      </p:sp>
      <p:sp>
        <p:nvSpPr>
          <p:cNvPr id="3" name="Footer Placeholder 2"/>
          <p:cNvSpPr>
            <a:spLocks noGrp="1"/>
          </p:cNvSpPr>
          <p:nvPr>
            <p:ph type="ftr" sz="quarter" idx="14"/>
          </p:nvPr>
        </p:nvSpPr>
        <p:spPr>
          <a:xfrm>
            <a:off x="2542306" y="6402936"/>
            <a:ext cx="3371623" cy="365125"/>
          </a:xfrm>
          <a:prstGeom prst="rect">
            <a:avLst/>
          </a:prstGeom>
        </p:spPr>
        <p:txBody>
          <a:bodyPr lIns="91420" tIns="45710" rIns="91420" bIns="45710"/>
          <a:lstStyle>
            <a:lvl1pPr marL="0" marR="0" indent="0" algn="ctr" defTabSz="914105" rtl="0" eaLnBrk="1" fontAlgn="auto" latinLnBrk="0" hangingPunct="1">
              <a:lnSpc>
                <a:spcPct val="100000"/>
              </a:lnSpc>
              <a:spcBef>
                <a:spcPts val="0"/>
              </a:spcBef>
              <a:spcAft>
                <a:spcPts val="0"/>
              </a:spcAft>
              <a:buClrTx/>
              <a:buSzTx/>
              <a:buFontTx/>
              <a:buNone/>
              <a:tabLst/>
              <a:defRPr sz="800"/>
            </a:lvl1pPr>
          </a:lstStyle>
          <a:p>
            <a:pPr algn="l"/>
            <a:r>
              <a:rPr lang="en-US">
                <a:solidFill>
                  <a:prstClr val="white"/>
                </a:solidFill>
              </a:rPr>
              <a:t>Source: Georgetown University Center on Education and the Workforce, 2014. "Recovery: Job Growth and Education Requirements through 2020."  Retrieved from cew.georgetown.edu/recovery2020, on July 27, 2015.</a:t>
            </a:r>
            <a:endParaRPr lang="en-US" dirty="0">
              <a:solidFill>
                <a:prstClr val="white"/>
              </a:solidFill>
            </a:endParaRPr>
          </a:p>
        </p:txBody>
      </p:sp>
    </p:spTree>
    <p:extLst>
      <p:ext uri="{BB962C8B-B14F-4D97-AF65-F5344CB8AC3E}">
        <p14:creationId xmlns:p14="http://schemas.microsoft.com/office/powerpoint/2010/main" val="183316299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0.xml><?xml version="1.0" encoding="utf-8"?>
<p:sldLayout xmlns:a="http://schemas.openxmlformats.org/drawingml/2006/main" xmlns:r="http://schemas.openxmlformats.org/officeDocument/2006/relationships" xmlns:p="http://schemas.openxmlformats.org/presentationml/2006/main" userDrawn="1">
  <p:cSld name="32_Horizontal">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lvl1pPr>
              <a:defRPr sz="2400">
                <a:solidFill>
                  <a:srgbClr val="052D49"/>
                </a:solidFill>
              </a:defRPr>
            </a:lvl1pPr>
          </a:lstStyle>
          <a:p>
            <a:r>
              <a:rPr lang="en-US" dirty="0"/>
              <a:t>Click to edit Master title style</a:t>
            </a:r>
          </a:p>
        </p:txBody>
      </p:sp>
      <p:sp>
        <p:nvSpPr>
          <p:cNvPr id="3" name="Content Placeholder 2"/>
          <p:cNvSpPr>
            <a:spLocks noGrp="1"/>
          </p:cNvSpPr>
          <p:nvPr>
            <p:ph idx="1"/>
          </p:nvPr>
        </p:nvSpPr>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Slide Number Placeholder 5"/>
          <p:cNvSpPr>
            <a:spLocks noGrp="1"/>
          </p:cNvSpPr>
          <p:nvPr>
            <p:ph type="sldNum" sz="quarter" idx="4"/>
          </p:nvPr>
        </p:nvSpPr>
        <p:spPr>
          <a:xfrm>
            <a:off x="0" y="6408494"/>
            <a:ext cx="457200" cy="365125"/>
          </a:xfrm>
          <a:prstGeom prst="rect">
            <a:avLst/>
          </a:prstGeom>
        </p:spPr>
        <p:txBody>
          <a:bodyPr vert="horz" lIns="91430" tIns="45716" rIns="91430" bIns="45716" rtlCol="0" anchor="ctr"/>
          <a:lstStyle>
            <a:lvl1pPr algn="ctr">
              <a:defRPr sz="1100">
                <a:solidFill>
                  <a:schemeClr val="bg1"/>
                </a:solidFill>
                <a:latin typeface="Helvetica-Light" pitchFamily="34" charset="0"/>
              </a:defRPr>
            </a:lvl1pPr>
          </a:lstStyle>
          <a:p>
            <a:fld id="{718B48AE-9F06-43A5-883B-1A9CC3C2D485}" type="slidenum">
              <a:rPr lang="en-US" smtClean="0">
                <a:solidFill>
                  <a:prstClr val="white"/>
                </a:solidFill>
              </a:rPr>
              <a:pPr/>
              <a:t>‹#›</a:t>
            </a:fld>
            <a:endParaRPr lang="en-US" dirty="0">
              <a:solidFill>
                <a:prstClr val="white"/>
              </a:solidFill>
            </a:endParaRPr>
          </a:p>
        </p:txBody>
      </p:sp>
      <p:sp>
        <p:nvSpPr>
          <p:cNvPr id="4" name="Footer Placeholder 3"/>
          <p:cNvSpPr>
            <a:spLocks noGrp="1"/>
          </p:cNvSpPr>
          <p:nvPr>
            <p:ph type="ftr" sz="quarter" idx="14"/>
          </p:nvPr>
        </p:nvSpPr>
        <p:spPr>
          <a:xfrm>
            <a:off x="2743200" y="6427618"/>
            <a:ext cx="3955312" cy="365125"/>
          </a:xfrm>
          <a:prstGeom prst="rect">
            <a:avLst/>
          </a:prstGeom>
        </p:spPr>
        <p:txBody>
          <a:bodyPr/>
          <a:lstStyle/>
          <a:p>
            <a:r>
              <a:rPr lang="en-US" dirty="0">
                <a:solidFill>
                  <a:prstClr val="white"/>
                </a:solidFill>
              </a:rPr>
              <a:t>ffffffff</a:t>
            </a:r>
          </a:p>
        </p:txBody>
      </p:sp>
    </p:spTree>
    <p:extLst>
      <p:ext uri="{BB962C8B-B14F-4D97-AF65-F5344CB8AC3E}">
        <p14:creationId xmlns:p14="http://schemas.microsoft.com/office/powerpoint/2010/main" val="143171026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1.xml><?xml version="1.0" encoding="utf-8"?>
<p:sldLayout xmlns:a="http://schemas.openxmlformats.org/drawingml/2006/main" xmlns:r="http://schemas.openxmlformats.org/officeDocument/2006/relationships" xmlns:p="http://schemas.openxmlformats.org/presentationml/2006/main" userDrawn="1">
  <p:cSld name="30_Horizontal">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lvl1pPr>
              <a:defRPr sz="2400">
                <a:solidFill>
                  <a:srgbClr val="052D49"/>
                </a:solidFill>
              </a:defRPr>
            </a:lvl1pPr>
          </a:lstStyle>
          <a:p>
            <a:r>
              <a:rPr lang="en-US"/>
              <a:t>Click to edit Master title style</a:t>
            </a:r>
            <a:endParaRPr lang="en-US" dirty="0"/>
          </a:p>
        </p:txBody>
      </p:sp>
      <p:sp>
        <p:nvSpPr>
          <p:cNvPr id="9" name="Slide Number Placeholder 5"/>
          <p:cNvSpPr txBox="1">
            <a:spLocks/>
          </p:cNvSpPr>
          <p:nvPr userDrawn="1"/>
        </p:nvSpPr>
        <p:spPr>
          <a:xfrm>
            <a:off x="0" y="6408492"/>
            <a:ext cx="457200" cy="365125"/>
          </a:xfrm>
          <a:prstGeom prst="rect">
            <a:avLst/>
          </a:prstGeom>
        </p:spPr>
        <p:txBody>
          <a:bodyPr vert="horz" lIns="91440" tIns="45720" rIns="91440" bIns="45720" rtlCol="0" anchor="ctr"/>
          <a:lstStyle>
            <a:defPPr>
              <a:defRPr lang="en-US"/>
            </a:defPPr>
            <a:lvl1pPr marL="0" algn="ctr" defTabSz="914400" rtl="0" eaLnBrk="1" latinLnBrk="0" hangingPunct="1">
              <a:defRPr sz="1100" kern="1200">
                <a:solidFill>
                  <a:schemeClr val="bg1"/>
                </a:solidFill>
                <a:latin typeface="Helvetica 45 Light" pitchFamily="34" charset="0"/>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718B48AE-9F06-43A5-883B-1A9CC3C2D485}" type="slidenum">
              <a:rPr lang="en-US" smtClean="0">
                <a:solidFill>
                  <a:prstClr val="white"/>
                </a:solidFill>
                <a:latin typeface="Helvetica-Light" pitchFamily="34" charset="0"/>
              </a:rPr>
              <a:pPr/>
              <a:t>‹#›</a:t>
            </a:fld>
            <a:endParaRPr lang="en-US" dirty="0">
              <a:solidFill>
                <a:prstClr val="white"/>
              </a:solidFill>
              <a:latin typeface="Helvetica-Light" pitchFamily="34" charset="0"/>
            </a:endParaRPr>
          </a:p>
        </p:txBody>
      </p:sp>
      <p:sp>
        <p:nvSpPr>
          <p:cNvPr id="3" name="Footer Placeholder 2"/>
          <p:cNvSpPr>
            <a:spLocks noGrp="1"/>
          </p:cNvSpPr>
          <p:nvPr>
            <p:ph type="ftr" sz="quarter" idx="14"/>
          </p:nvPr>
        </p:nvSpPr>
        <p:spPr>
          <a:xfrm>
            <a:off x="2542293" y="6402936"/>
            <a:ext cx="3609975" cy="365125"/>
          </a:xfrm>
          <a:prstGeom prst="rect">
            <a:avLst/>
          </a:prstGeom>
        </p:spPr>
        <p:txBody>
          <a:bodyPr/>
          <a:lstStyle>
            <a:lvl1pPr marL="0" marR="0" indent="0" algn="ctr" defTabSz="914400" rtl="0" eaLnBrk="1" fontAlgn="auto" latinLnBrk="0" hangingPunct="1">
              <a:lnSpc>
                <a:spcPct val="100000"/>
              </a:lnSpc>
              <a:spcBef>
                <a:spcPts val="0"/>
              </a:spcBef>
              <a:spcAft>
                <a:spcPts val="0"/>
              </a:spcAft>
              <a:buClrTx/>
              <a:buSzTx/>
              <a:buFontTx/>
              <a:buNone/>
              <a:tabLst/>
              <a:defRPr sz="800"/>
            </a:lvl1pPr>
          </a:lstStyle>
          <a:p>
            <a:pPr algn="l"/>
            <a:r>
              <a:rPr lang="en-US" dirty="0">
                <a:solidFill>
                  <a:prstClr val="white"/>
                </a:solidFill>
              </a:rPr>
              <a:t>ffffffff</a:t>
            </a:r>
          </a:p>
        </p:txBody>
      </p:sp>
      <p:sp>
        <p:nvSpPr>
          <p:cNvPr id="4" name="Slide Number Placeholder 3"/>
          <p:cNvSpPr>
            <a:spLocks noGrp="1"/>
          </p:cNvSpPr>
          <p:nvPr>
            <p:ph type="sldNum" sz="quarter" idx="15"/>
          </p:nvPr>
        </p:nvSpPr>
        <p:spPr/>
        <p:txBody>
          <a:bodyPr/>
          <a:lstStyle/>
          <a:p>
            <a:fld id="{718B48AE-9F06-43A5-883B-1A9CC3C2D485}" type="slidenum">
              <a:rPr lang="en-US" smtClean="0">
                <a:solidFill>
                  <a:prstClr val="white"/>
                </a:solidFill>
              </a:rPr>
              <a:pPr/>
              <a:t>‹#›</a:t>
            </a:fld>
            <a:endParaRPr lang="en-US" dirty="0">
              <a:solidFill>
                <a:prstClr val="white"/>
              </a:solidFill>
            </a:endParaRPr>
          </a:p>
        </p:txBody>
      </p:sp>
    </p:spTree>
    <p:extLst>
      <p:ext uri="{BB962C8B-B14F-4D97-AF65-F5344CB8AC3E}">
        <p14:creationId xmlns:p14="http://schemas.microsoft.com/office/powerpoint/2010/main" val="323815635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2.xml><?xml version="1.0" encoding="utf-8"?>
<p:sldLayout xmlns:a="http://schemas.openxmlformats.org/drawingml/2006/main" xmlns:r="http://schemas.openxmlformats.org/officeDocument/2006/relationships" xmlns:p="http://schemas.openxmlformats.org/presentationml/2006/main" type="twoObj">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5"/>
          <p:cNvSpPr>
            <a:spLocks noGrp="1"/>
          </p:cNvSpPr>
          <p:nvPr>
            <p:ph type="sldNum" sz="quarter" idx="4"/>
          </p:nvPr>
        </p:nvSpPr>
        <p:spPr>
          <a:xfrm>
            <a:off x="0" y="6408491"/>
            <a:ext cx="457200" cy="365125"/>
          </a:xfrm>
          <a:prstGeom prst="rect">
            <a:avLst/>
          </a:prstGeom>
        </p:spPr>
        <p:txBody>
          <a:bodyPr vert="horz" lIns="91440" tIns="45720" rIns="91440" bIns="45720" rtlCol="0" anchor="ctr"/>
          <a:lstStyle>
            <a:lvl1pPr algn="ctr">
              <a:defRPr sz="1100">
                <a:solidFill>
                  <a:schemeClr val="bg1"/>
                </a:solidFill>
                <a:latin typeface="Helvetica-Light" pitchFamily="34" charset="0"/>
              </a:defRPr>
            </a:lvl1pPr>
          </a:lstStyle>
          <a:p>
            <a:fld id="{718B48AE-9F06-43A5-883B-1A9CC3C2D485}" type="slidenum">
              <a:rPr lang="en-US" smtClean="0">
                <a:solidFill>
                  <a:prstClr val="white"/>
                </a:solidFill>
                <a:ea typeface="ＭＳ Ｐゴシック" charset="-128"/>
              </a:rPr>
              <a:pPr/>
              <a:t>‹#›</a:t>
            </a:fld>
            <a:endParaRPr lang="en-US" dirty="0">
              <a:solidFill>
                <a:prstClr val="white"/>
              </a:solidFill>
              <a:ea typeface="ＭＳ Ｐゴシック" charset="-128"/>
            </a:endParaRPr>
          </a:p>
        </p:txBody>
      </p:sp>
      <p:sp>
        <p:nvSpPr>
          <p:cNvPr id="8" name="Footer Placeholder 3"/>
          <p:cNvSpPr>
            <a:spLocks noGrp="1"/>
          </p:cNvSpPr>
          <p:nvPr>
            <p:ph type="ftr" sz="quarter" idx="3"/>
          </p:nvPr>
        </p:nvSpPr>
        <p:spPr>
          <a:xfrm>
            <a:off x="2765777" y="6385821"/>
            <a:ext cx="2500461" cy="365125"/>
          </a:xfrm>
          <a:prstGeom prst="rect">
            <a:avLst/>
          </a:prstGeom>
        </p:spPr>
        <p:txBody>
          <a:bodyPr vert="horz" lIns="91440" tIns="45720" rIns="91440" bIns="45720" rtlCol="0" anchor="ctr"/>
          <a:lstStyle>
            <a:lvl1pPr algn="ctr">
              <a:defRPr sz="1200">
                <a:solidFill>
                  <a:schemeClr val="bg1"/>
                </a:solidFill>
                <a:latin typeface="Helvetica-Light" pitchFamily="34" charset="0"/>
              </a:defRPr>
            </a:lvl1pPr>
          </a:lstStyle>
          <a:p>
            <a:pPr algn="l"/>
            <a:r>
              <a:rPr lang="en-US" sz="800" dirty="0" err="1">
                <a:solidFill>
                  <a:prstClr val="white"/>
                </a:solidFill>
                <a:ea typeface="ＭＳ Ｐゴシック" charset="-128"/>
              </a:rPr>
              <a:t>ffffffff</a:t>
            </a:r>
            <a:endParaRPr lang="en-US" sz="800" dirty="0">
              <a:solidFill>
                <a:prstClr val="white"/>
              </a:solidFill>
              <a:ea typeface="ＭＳ Ｐゴシック" charset="-128"/>
            </a:endParaRPr>
          </a:p>
        </p:txBody>
      </p:sp>
    </p:spTree>
    <p:extLst>
      <p:ext uri="{BB962C8B-B14F-4D97-AF65-F5344CB8AC3E}">
        <p14:creationId xmlns:p14="http://schemas.microsoft.com/office/powerpoint/2010/main" val="3853465452"/>
      </p:ext>
    </p:extLst>
  </p:cSld>
  <p:clrMapOvr>
    <a:masterClrMapping/>
  </p:clrMapOvr>
</p:sldLayout>
</file>

<file path=ppt/slideLayouts/slideLayout113.xml><?xml version="1.0" encoding="utf-8"?>
<p:sldLayout xmlns:a="http://schemas.openxmlformats.org/drawingml/2006/main" xmlns:r="http://schemas.openxmlformats.org/officeDocument/2006/relationships" xmlns:p="http://schemas.openxmlformats.org/presentationml/2006/main" userDrawn="1">
  <p:cSld name="20_Horizontal">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lvl1pPr>
              <a:defRPr sz="2900">
                <a:solidFill>
                  <a:srgbClr val="052D49"/>
                </a:solidFill>
              </a:defRPr>
            </a:lvl1pPr>
          </a:lstStyle>
          <a:p>
            <a:r>
              <a:rPr lang="en-US" dirty="0"/>
              <a:t>Click to edit Master title style</a:t>
            </a:r>
          </a:p>
        </p:txBody>
      </p:sp>
      <p:sp>
        <p:nvSpPr>
          <p:cNvPr id="9" name="Slide Number Placeholder 5"/>
          <p:cNvSpPr txBox="1">
            <a:spLocks/>
          </p:cNvSpPr>
          <p:nvPr userDrawn="1"/>
        </p:nvSpPr>
        <p:spPr>
          <a:xfrm>
            <a:off x="0" y="6408492"/>
            <a:ext cx="457200" cy="365125"/>
          </a:xfrm>
          <a:prstGeom prst="rect">
            <a:avLst/>
          </a:prstGeom>
        </p:spPr>
        <p:txBody>
          <a:bodyPr vert="horz" lIns="91428" tIns="45714" rIns="91428" bIns="45714" rtlCol="0" anchor="ctr"/>
          <a:lstStyle>
            <a:defPPr>
              <a:defRPr lang="en-US"/>
            </a:defPPr>
            <a:lvl1pPr marL="0" algn="ctr" defTabSz="914400" rtl="0" eaLnBrk="1" latinLnBrk="0" hangingPunct="1">
              <a:defRPr sz="1100" kern="1200">
                <a:solidFill>
                  <a:schemeClr val="bg1"/>
                </a:solidFill>
                <a:latin typeface="Helvetica 45 Light" pitchFamily="34" charset="0"/>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718B48AE-9F06-43A5-883B-1A9CC3C2D485}" type="slidenum">
              <a:rPr lang="en-US" smtClean="0">
                <a:solidFill>
                  <a:prstClr val="white"/>
                </a:solidFill>
                <a:latin typeface="Helvetica-Light" pitchFamily="34" charset="0"/>
              </a:rPr>
              <a:pPr/>
              <a:t>‹#›</a:t>
            </a:fld>
            <a:endParaRPr lang="en-US" dirty="0">
              <a:solidFill>
                <a:prstClr val="white"/>
              </a:solidFill>
              <a:latin typeface="Helvetica-Light" pitchFamily="34" charset="0"/>
            </a:endParaRPr>
          </a:p>
        </p:txBody>
      </p:sp>
      <p:sp>
        <p:nvSpPr>
          <p:cNvPr id="4" name="Slide Number Placeholder 3"/>
          <p:cNvSpPr>
            <a:spLocks noGrp="1"/>
          </p:cNvSpPr>
          <p:nvPr>
            <p:ph type="sldNum" sz="quarter" idx="15"/>
          </p:nvPr>
        </p:nvSpPr>
        <p:spPr/>
        <p:txBody>
          <a:bodyPr/>
          <a:lstStyle>
            <a:lvl1pPr>
              <a:defRPr>
                <a:solidFill>
                  <a:schemeClr val="bg1"/>
                </a:solidFill>
              </a:defRPr>
            </a:lvl1pPr>
          </a:lstStyle>
          <a:p>
            <a:fld id="{718B48AE-9F06-43A5-883B-1A9CC3C2D485}" type="slidenum">
              <a:rPr lang="en-US" smtClean="0">
                <a:solidFill>
                  <a:prstClr val="white"/>
                </a:solidFill>
              </a:rPr>
              <a:pPr/>
              <a:t>‹#›</a:t>
            </a:fld>
            <a:endParaRPr lang="en-US" dirty="0">
              <a:solidFill>
                <a:prstClr val="white"/>
              </a:solidFill>
            </a:endParaRPr>
          </a:p>
        </p:txBody>
      </p:sp>
      <p:sp>
        <p:nvSpPr>
          <p:cNvPr id="7" name="Footer Placeholder 3"/>
          <p:cNvSpPr>
            <a:spLocks noGrp="1"/>
          </p:cNvSpPr>
          <p:nvPr>
            <p:ph type="ftr" sz="quarter" idx="3"/>
          </p:nvPr>
        </p:nvSpPr>
        <p:spPr>
          <a:xfrm>
            <a:off x="2828925" y="6419543"/>
            <a:ext cx="3182899" cy="365125"/>
          </a:xfrm>
          <a:prstGeom prst="rect">
            <a:avLst/>
          </a:prstGeom>
        </p:spPr>
        <p:txBody>
          <a:bodyPr vert="horz" lIns="91428" tIns="45714" rIns="91428" bIns="45714" rtlCol="0" anchor="ctr"/>
          <a:lstStyle>
            <a:lvl1pPr algn="l">
              <a:defRPr sz="800">
                <a:solidFill>
                  <a:schemeClr val="bg1"/>
                </a:solidFill>
                <a:latin typeface="Arial" pitchFamily="34" charset="0"/>
              </a:defRPr>
            </a:lvl1pPr>
          </a:lstStyle>
          <a:p>
            <a:r>
              <a:rPr lang="en-US">
                <a:solidFill>
                  <a:prstClr val="white"/>
                </a:solidFill>
              </a:rPr>
              <a:t>ffffffff</a:t>
            </a:r>
            <a:endParaRPr lang="en-US" dirty="0">
              <a:solidFill>
                <a:prstClr val="white"/>
              </a:solidFill>
            </a:endParaRPr>
          </a:p>
        </p:txBody>
      </p:sp>
    </p:spTree>
    <p:extLst>
      <p:ext uri="{BB962C8B-B14F-4D97-AF65-F5344CB8AC3E}">
        <p14:creationId xmlns:p14="http://schemas.microsoft.com/office/powerpoint/2010/main" val="51640316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4.xml><?xml version="1.0" encoding="utf-8"?>
<p:sldLayout xmlns:a="http://schemas.openxmlformats.org/drawingml/2006/main" xmlns:r="http://schemas.openxmlformats.org/officeDocument/2006/relationships" xmlns:p="http://schemas.openxmlformats.org/presentationml/2006/main" userDrawn="1">
  <p:cSld name="24_Horizontal">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lvl1pPr>
              <a:defRPr sz="2400">
                <a:solidFill>
                  <a:srgbClr val="052D49"/>
                </a:solidFill>
              </a:defRPr>
            </a:lvl1pPr>
          </a:lstStyle>
          <a:p>
            <a:r>
              <a:rPr lang="en-US"/>
              <a:t>Click to edit Master title style</a:t>
            </a:r>
            <a:endParaRPr lang="en-US" dirty="0"/>
          </a:p>
        </p:txBody>
      </p:sp>
      <p:sp>
        <p:nvSpPr>
          <p:cNvPr id="9" name="Slide Number Placeholder 5"/>
          <p:cNvSpPr txBox="1">
            <a:spLocks/>
          </p:cNvSpPr>
          <p:nvPr userDrawn="1"/>
        </p:nvSpPr>
        <p:spPr>
          <a:xfrm>
            <a:off x="0" y="6408492"/>
            <a:ext cx="457200" cy="365125"/>
          </a:xfrm>
          <a:prstGeom prst="rect">
            <a:avLst/>
          </a:prstGeom>
        </p:spPr>
        <p:txBody>
          <a:bodyPr vert="horz" lIns="91440" tIns="45720" rIns="91440" bIns="45720" rtlCol="0" anchor="ctr"/>
          <a:lstStyle>
            <a:defPPr>
              <a:defRPr lang="en-US"/>
            </a:defPPr>
            <a:lvl1pPr marL="0" algn="ctr" defTabSz="914400" rtl="0" eaLnBrk="1" latinLnBrk="0" hangingPunct="1">
              <a:defRPr sz="1100" kern="1200">
                <a:solidFill>
                  <a:schemeClr val="bg1"/>
                </a:solidFill>
                <a:latin typeface="Helvetica 45 Light" pitchFamily="34" charset="0"/>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718B48AE-9F06-43A5-883B-1A9CC3C2D485}" type="slidenum">
              <a:rPr lang="en-US" smtClean="0">
                <a:solidFill>
                  <a:prstClr val="white"/>
                </a:solidFill>
                <a:latin typeface="Helvetica-Light" pitchFamily="34" charset="0"/>
              </a:rPr>
              <a:pPr/>
              <a:t>‹#›</a:t>
            </a:fld>
            <a:endParaRPr lang="en-US" dirty="0">
              <a:solidFill>
                <a:prstClr val="white"/>
              </a:solidFill>
              <a:latin typeface="Helvetica-Light" pitchFamily="34" charset="0"/>
            </a:endParaRPr>
          </a:p>
        </p:txBody>
      </p:sp>
      <p:sp>
        <p:nvSpPr>
          <p:cNvPr id="3" name="Footer Placeholder 2"/>
          <p:cNvSpPr>
            <a:spLocks noGrp="1"/>
          </p:cNvSpPr>
          <p:nvPr>
            <p:ph type="ftr" sz="quarter" idx="14"/>
          </p:nvPr>
        </p:nvSpPr>
        <p:spPr>
          <a:xfrm>
            <a:off x="3124200" y="6356350"/>
            <a:ext cx="2895600" cy="365125"/>
          </a:xfrm>
          <a:prstGeom prst="rect">
            <a:avLst/>
          </a:prstGeom>
        </p:spPr>
        <p:txBody>
          <a:bodyPr/>
          <a:lstStyle>
            <a:lvl1pPr marL="0" marR="0" indent="0" algn="ctr" defTabSz="914400" rtl="0" eaLnBrk="1" fontAlgn="auto" latinLnBrk="0" hangingPunct="1">
              <a:lnSpc>
                <a:spcPct val="100000"/>
              </a:lnSpc>
              <a:spcBef>
                <a:spcPts val="0"/>
              </a:spcBef>
              <a:spcAft>
                <a:spcPts val="0"/>
              </a:spcAft>
              <a:buClrTx/>
              <a:buSzTx/>
              <a:buFontTx/>
              <a:buNone/>
              <a:tabLst/>
              <a:defRPr sz="800"/>
            </a:lvl1pPr>
          </a:lstStyle>
          <a:p>
            <a:pPr algn="l"/>
            <a:r>
              <a:rPr lang="en-US" dirty="0">
                <a:solidFill>
                  <a:prstClr val="white"/>
                </a:solidFill>
              </a:rPr>
              <a:t>ffffffff</a:t>
            </a:r>
          </a:p>
        </p:txBody>
      </p:sp>
      <p:sp>
        <p:nvSpPr>
          <p:cNvPr id="4" name="Slide Number Placeholder 3"/>
          <p:cNvSpPr>
            <a:spLocks noGrp="1"/>
          </p:cNvSpPr>
          <p:nvPr>
            <p:ph type="sldNum" sz="quarter" idx="15"/>
          </p:nvPr>
        </p:nvSpPr>
        <p:spPr/>
        <p:txBody>
          <a:bodyPr/>
          <a:lstStyle/>
          <a:p>
            <a:fld id="{718B48AE-9F06-43A5-883B-1A9CC3C2D485}" type="slidenum">
              <a:rPr lang="en-US" smtClean="0">
                <a:solidFill>
                  <a:prstClr val="white"/>
                </a:solidFill>
              </a:rPr>
              <a:pPr/>
              <a:t>‹#›</a:t>
            </a:fld>
            <a:endParaRPr lang="en-US" dirty="0">
              <a:solidFill>
                <a:prstClr val="white"/>
              </a:solidFill>
            </a:endParaRPr>
          </a:p>
        </p:txBody>
      </p:sp>
    </p:spTree>
    <p:extLst>
      <p:ext uri="{BB962C8B-B14F-4D97-AF65-F5344CB8AC3E}">
        <p14:creationId xmlns:p14="http://schemas.microsoft.com/office/powerpoint/2010/main" val="289231104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5.xml><?xml version="1.0" encoding="utf-8"?>
<p:sldLayout xmlns:a="http://schemas.openxmlformats.org/drawingml/2006/main" xmlns:r="http://schemas.openxmlformats.org/officeDocument/2006/relationships" xmlns:p="http://schemas.openxmlformats.org/presentationml/2006/main" userDrawn="1">
  <p:cSld name="KHAS Master Slid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338138" y="254978"/>
            <a:ext cx="7886700" cy="1046285"/>
          </a:xfrm>
        </p:spPr>
        <p:txBody>
          <a:bodyPr>
            <a:normAutofit/>
          </a:bodyPr>
          <a:lstStyle>
            <a:lvl1pPr>
              <a:defRPr sz="2800" baseline="0">
                <a:solidFill>
                  <a:srgbClr val="052D49"/>
                </a:solidFill>
              </a:defRPr>
            </a:lvl1pPr>
          </a:lstStyle>
          <a:p>
            <a:br>
              <a:rPr lang="en-US" dirty="0"/>
            </a:br>
            <a:endParaRPr lang="en-US" dirty="0"/>
          </a:p>
        </p:txBody>
      </p:sp>
    </p:spTree>
    <p:extLst>
      <p:ext uri="{BB962C8B-B14F-4D97-AF65-F5344CB8AC3E}">
        <p14:creationId xmlns:p14="http://schemas.microsoft.com/office/powerpoint/2010/main" val="403799416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6.xml><?xml version="1.0" encoding="utf-8"?>
<p:sldLayout xmlns:a="http://schemas.openxmlformats.org/drawingml/2006/main" xmlns:r="http://schemas.openxmlformats.org/officeDocument/2006/relationships" xmlns:p="http://schemas.openxmlformats.org/presentationml/2006/main" userDrawn="1">
  <p:cSld name="KHAS Title Slide">
    <p:spTree>
      <p:nvGrpSpPr>
        <p:cNvPr id="1" name=""/>
        <p:cNvGrpSpPr/>
        <p:nvPr/>
      </p:nvGrpSpPr>
      <p:grpSpPr>
        <a:xfrm>
          <a:off x="0" y="0"/>
          <a:ext cx="0" cy="0"/>
          <a:chOff x="0" y="0"/>
          <a:chExt cx="0" cy="0"/>
        </a:xfrm>
      </p:grpSpPr>
    </p:spTree>
    <p:extLst>
      <p:ext uri="{BB962C8B-B14F-4D97-AF65-F5344CB8AC3E}">
        <p14:creationId xmlns:p14="http://schemas.microsoft.com/office/powerpoint/2010/main" val="330782287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7.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Footer Placeholder 4"/>
          <p:cNvSpPr>
            <a:spLocks noGrp="1"/>
          </p:cNvSpPr>
          <p:nvPr>
            <p:ph type="ftr" sz="quarter" idx="11"/>
          </p:nvPr>
        </p:nvSpPr>
        <p:spPr>
          <a:xfrm>
            <a:off x="2765781" y="6385828"/>
            <a:ext cx="5921020" cy="365125"/>
          </a:xfrm>
          <a:prstGeom prst="rect">
            <a:avLst/>
          </a:prstGeom>
        </p:spPr>
        <p:txBody>
          <a:bodyPr/>
          <a:lstStyle>
            <a:lvl1pPr>
              <a:defRPr sz="800">
                <a:solidFill>
                  <a:schemeClr val="bg1"/>
                </a:solidFill>
                <a:latin typeface="Arial" panose="020B0604020202020204" pitchFamily="34" charset="0"/>
                <a:cs typeface="Arial" panose="020B0604020202020204" pitchFamily="34" charset="0"/>
              </a:defRPr>
            </a:lvl1pPr>
          </a:lstStyle>
          <a:p>
            <a:pPr defTabSz="914218"/>
            <a:r>
              <a:rPr lang="en-US">
                <a:solidFill>
                  <a:prstClr val="white"/>
                </a:solidFill>
                <a:ea typeface="ＭＳ Ｐゴシック" charset="-128"/>
              </a:rPr>
              <a:t>Source: </a:t>
            </a:r>
            <a:endParaRPr lang="en-US" dirty="0">
              <a:solidFill>
                <a:prstClr val="white"/>
              </a:solidFill>
              <a:ea typeface="ＭＳ Ｐゴシック" charset="-128"/>
            </a:endParaRPr>
          </a:p>
        </p:txBody>
      </p:sp>
      <p:sp>
        <p:nvSpPr>
          <p:cNvPr id="6" name="Slide Number Placeholder 3"/>
          <p:cNvSpPr>
            <a:spLocks noGrp="1"/>
          </p:cNvSpPr>
          <p:nvPr>
            <p:ph type="sldNum" sz="quarter" idx="12"/>
          </p:nvPr>
        </p:nvSpPr>
        <p:spPr>
          <a:xfrm>
            <a:off x="8727767" y="6380631"/>
            <a:ext cx="369705" cy="365125"/>
          </a:xfrm>
          <a:prstGeom prst="rect">
            <a:avLst/>
          </a:prstGeom>
        </p:spPr>
        <p:txBody>
          <a:bodyPr/>
          <a:lstStyle>
            <a:lvl1pPr>
              <a:defRPr sz="1000">
                <a:solidFill>
                  <a:schemeClr val="bg1"/>
                </a:solidFill>
                <a:latin typeface="Arial" panose="020B0604020202020204" pitchFamily="34" charset="0"/>
                <a:cs typeface="Arial" panose="020B0604020202020204" pitchFamily="34" charset="0"/>
              </a:defRPr>
            </a:lvl1pPr>
          </a:lstStyle>
          <a:p>
            <a:fld id="{49B0AFC4-76D5-4F98-8332-4D24D5264768}" type="slidenum">
              <a:rPr lang="en-US" smtClean="0">
                <a:solidFill>
                  <a:prstClr val="white"/>
                </a:solidFill>
              </a:rPr>
              <a:pPr/>
              <a:t>‹#›</a:t>
            </a:fld>
            <a:endParaRPr lang="en-US">
              <a:solidFill>
                <a:prstClr val="white"/>
              </a:solidFill>
            </a:endParaRPr>
          </a:p>
        </p:txBody>
      </p:sp>
    </p:spTree>
    <p:extLst>
      <p:ext uri="{BB962C8B-B14F-4D97-AF65-F5344CB8AC3E}">
        <p14:creationId xmlns:p14="http://schemas.microsoft.com/office/powerpoint/2010/main" val="3244228234"/>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userDrawn="1">
  <p:cSld name="3_Horizontal">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solidFill>
                  <a:srgbClr val="052D49"/>
                </a:solidFill>
              </a:defRPr>
            </a:lvl1pPr>
          </a:lstStyle>
          <a:p>
            <a:r>
              <a:rPr lang="en-US" dirty="0"/>
              <a:t>Click to edit Master title style</a:t>
            </a:r>
          </a:p>
        </p:txBody>
      </p:sp>
      <p:sp>
        <p:nvSpPr>
          <p:cNvPr id="11" name="Text Placeholder 10"/>
          <p:cNvSpPr>
            <a:spLocks noGrp="1"/>
          </p:cNvSpPr>
          <p:nvPr>
            <p:ph type="body" sz="quarter" idx="13"/>
          </p:nvPr>
        </p:nvSpPr>
        <p:spPr>
          <a:xfrm>
            <a:off x="5715001" y="152400"/>
            <a:ext cx="3241675" cy="1817688"/>
          </a:xfrm>
        </p:spPr>
        <p:txBody>
          <a:bodyPr anchor="ctr">
            <a:normAutofit/>
          </a:bodyPr>
          <a:lstStyle>
            <a:lvl1pPr marL="0" indent="0">
              <a:buNone/>
              <a:defRPr sz="1600" baseline="0">
                <a:solidFill>
                  <a:srgbClr val="666666"/>
                </a:solidFill>
                <a:latin typeface="Helvetica-Light" pitchFamily="34" charset="0"/>
              </a:defRPr>
            </a:lvl1pPr>
            <a:lvl2pPr>
              <a:defRPr sz="1600" baseline="0">
                <a:latin typeface="Helvetica 45 Light" pitchFamily="34" charset="0"/>
              </a:defRPr>
            </a:lvl2pPr>
            <a:lvl3pPr>
              <a:defRPr sz="1600" baseline="0">
                <a:latin typeface="Helvetica 45 Light" pitchFamily="34" charset="0"/>
              </a:defRPr>
            </a:lvl3pPr>
            <a:lvl4pPr>
              <a:defRPr sz="1600" baseline="0">
                <a:latin typeface="Helvetica 45 Light" pitchFamily="34" charset="0"/>
              </a:defRPr>
            </a:lvl4pPr>
            <a:lvl5pPr>
              <a:defRPr sz="1600" baseline="0">
                <a:latin typeface="Helvetica 45 Light" pitchFamily="34" charset="0"/>
              </a:defRPr>
            </a:lvl5pPr>
          </a:lstStyle>
          <a:p>
            <a:pPr lvl="0"/>
            <a:r>
              <a:rPr lang="en-US" dirty="0"/>
              <a:t>Click to edit Master text styles</a:t>
            </a:r>
          </a:p>
        </p:txBody>
      </p:sp>
      <p:sp>
        <p:nvSpPr>
          <p:cNvPr id="3" name="Footer Placeholder 2"/>
          <p:cNvSpPr>
            <a:spLocks noGrp="1"/>
          </p:cNvSpPr>
          <p:nvPr>
            <p:ph type="ftr" sz="quarter" idx="14"/>
          </p:nvPr>
        </p:nvSpPr>
        <p:spPr>
          <a:xfrm>
            <a:off x="2542292" y="6402936"/>
            <a:ext cx="3193493" cy="365125"/>
          </a:xfrm>
          <a:prstGeom prst="rect">
            <a:avLst/>
          </a:prstGeom>
        </p:spPr>
        <p:txBody>
          <a:bodyPr lIns="91420" tIns="45710" rIns="91420" bIns="45710"/>
          <a:lstStyle>
            <a:lvl1pPr marL="0" marR="0" indent="0" algn="ctr" defTabSz="914105" rtl="0" eaLnBrk="1" fontAlgn="auto" latinLnBrk="0" hangingPunct="1">
              <a:lnSpc>
                <a:spcPct val="100000"/>
              </a:lnSpc>
              <a:spcBef>
                <a:spcPts val="0"/>
              </a:spcBef>
              <a:spcAft>
                <a:spcPts val="0"/>
              </a:spcAft>
              <a:buClrTx/>
              <a:buSzTx/>
              <a:buFontTx/>
              <a:buNone/>
              <a:tabLst/>
              <a:defRPr sz="800"/>
            </a:lvl1pPr>
          </a:lstStyle>
          <a:p>
            <a:pPr algn="l"/>
            <a:r>
              <a:rPr lang="en-US">
                <a:solidFill>
                  <a:prstClr val="white"/>
                </a:solidFill>
              </a:rPr>
              <a:t>Source: Georgetown University Center on Education and the Workforce, 2014. "Recovery: Job Growth and Education Requirements through 2020."  Retrieved from cew.georgetown.edu/recovery2020, on July 27, 2015.</a:t>
            </a:r>
            <a:endParaRPr lang="en-US" dirty="0">
              <a:solidFill>
                <a:prstClr val="white"/>
              </a:solidFill>
            </a:endParaRPr>
          </a:p>
        </p:txBody>
      </p:sp>
    </p:spTree>
    <p:extLst>
      <p:ext uri="{BB962C8B-B14F-4D97-AF65-F5344CB8AC3E}">
        <p14:creationId xmlns:p14="http://schemas.microsoft.com/office/powerpoint/2010/main" val="17872234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xml><?xml version="1.0" encoding="utf-8"?>
<p:sldLayout xmlns:a="http://schemas.openxmlformats.org/drawingml/2006/main" xmlns:r="http://schemas.openxmlformats.org/officeDocument/2006/relationships" xmlns:p="http://schemas.openxmlformats.org/presentationml/2006/main" userDrawn="1">
  <p:cSld name="Custom Layou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Click to edit Master title style</a:t>
            </a:r>
          </a:p>
        </p:txBody>
      </p:sp>
      <p:sp>
        <p:nvSpPr>
          <p:cNvPr id="3" name="Date Placeholder 2"/>
          <p:cNvSpPr>
            <a:spLocks noGrp="1"/>
          </p:cNvSpPr>
          <p:nvPr>
            <p:ph type="dt" sz="half" idx="10"/>
          </p:nvPr>
        </p:nvSpPr>
        <p:spPr>
          <a:xfrm>
            <a:off x="628649" y="6356352"/>
            <a:ext cx="2057400" cy="365125"/>
          </a:xfrm>
          <a:prstGeom prst="rect">
            <a:avLst/>
          </a:prstGeom>
        </p:spPr>
        <p:txBody>
          <a:bodyPr lIns="68580" tIns="34290" rIns="68580" bIns="34290"/>
          <a:lstStyle/>
          <a:p>
            <a:endParaRPr lang="en-US"/>
          </a:p>
        </p:txBody>
      </p:sp>
      <p:sp>
        <p:nvSpPr>
          <p:cNvPr id="4" name="Footer Placeholder 3"/>
          <p:cNvSpPr>
            <a:spLocks noGrp="1"/>
          </p:cNvSpPr>
          <p:nvPr>
            <p:ph type="ftr" sz="quarter" idx="11"/>
          </p:nvPr>
        </p:nvSpPr>
        <p:spPr/>
        <p:txBody>
          <a:bodyPr/>
          <a:lstStyle/>
          <a:p>
            <a:r>
              <a:rPr lang="en-US"/>
              <a:t>Source: Georgetown University Center on Education and the Workforce, 2014. "Recovery: Job Growth and Education Requirements through 2020."  Retrieved from cew.georgetown.edu/recovery2020, on July 27, 2015.</a:t>
            </a:r>
          </a:p>
        </p:txBody>
      </p:sp>
    </p:spTree>
    <p:extLst>
      <p:ext uri="{BB962C8B-B14F-4D97-AF65-F5344CB8AC3E}">
        <p14:creationId xmlns:p14="http://schemas.microsoft.com/office/powerpoint/2010/main" val="4126937604"/>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userDrawn="1">
  <p:cSld name="Vertical">
    <p:spTree>
      <p:nvGrpSpPr>
        <p:cNvPr id="1" name=""/>
        <p:cNvGrpSpPr/>
        <p:nvPr/>
      </p:nvGrpSpPr>
      <p:grpSpPr>
        <a:xfrm>
          <a:off x="0" y="0"/>
          <a:ext cx="0" cy="0"/>
          <a:chOff x="0" y="0"/>
          <a:chExt cx="0" cy="0"/>
        </a:xfrm>
      </p:grpSpPr>
      <p:sp>
        <p:nvSpPr>
          <p:cNvPr id="2" name="Title 1"/>
          <p:cNvSpPr>
            <a:spLocks noGrp="1"/>
          </p:cNvSpPr>
          <p:nvPr>
            <p:ph type="title"/>
          </p:nvPr>
        </p:nvSpPr>
        <p:spPr>
          <a:xfrm>
            <a:off x="457200" y="159797"/>
            <a:ext cx="2819400" cy="3574003"/>
          </a:xfrm>
        </p:spPr>
        <p:txBody>
          <a:bodyPr/>
          <a:lstStyle>
            <a:lvl1pPr>
              <a:defRPr>
                <a:solidFill>
                  <a:srgbClr val="052D49"/>
                </a:solidFill>
              </a:defRPr>
            </a:lvl1pPr>
          </a:lstStyle>
          <a:p>
            <a:r>
              <a:rPr lang="en-US" dirty="0"/>
              <a:t>Click to edit Master title style</a:t>
            </a:r>
          </a:p>
        </p:txBody>
      </p:sp>
      <p:sp>
        <p:nvSpPr>
          <p:cNvPr id="6" name="Content Placeholder 2"/>
          <p:cNvSpPr>
            <a:spLocks noGrp="1"/>
          </p:cNvSpPr>
          <p:nvPr>
            <p:ph idx="1"/>
          </p:nvPr>
        </p:nvSpPr>
        <p:spPr>
          <a:xfrm>
            <a:off x="3429000" y="152401"/>
            <a:ext cx="5257800" cy="5973763"/>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Text Placeholder 10"/>
          <p:cNvSpPr>
            <a:spLocks noGrp="1"/>
          </p:cNvSpPr>
          <p:nvPr>
            <p:ph type="body" sz="quarter" idx="13"/>
          </p:nvPr>
        </p:nvSpPr>
        <p:spPr>
          <a:xfrm>
            <a:off x="457201" y="3733800"/>
            <a:ext cx="2819400" cy="2286000"/>
          </a:xfrm>
        </p:spPr>
        <p:txBody>
          <a:bodyPr anchor="t">
            <a:normAutofit/>
          </a:bodyPr>
          <a:lstStyle>
            <a:lvl1pPr marL="0" indent="0">
              <a:buNone/>
              <a:defRPr sz="1600" baseline="0">
                <a:solidFill>
                  <a:srgbClr val="666666"/>
                </a:solidFill>
                <a:latin typeface="Helvetica-Light" pitchFamily="34" charset="0"/>
              </a:defRPr>
            </a:lvl1pPr>
            <a:lvl2pPr>
              <a:defRPr sz="1600" baseline="0">
                <a:latin typeface="Helvetica 45 Light" pitchFamily="34" charset="0"/>
              </a:defRPr>
            </a:lvl2pPr>
            <a:lvl3pPr>
              <a:defRPr sz="1600" baseline="0">
                <a:latin typeface="Helvetica 45 Light" pitchFamily="34" charset="0"/>
              </a:defRPr>
            </a:lvl3pPr>
            <a:lvl4pPr>
              <a:defRPr sz="1600" baseline="0">
                <a:latin typeface="Helvetica 45 Light" pitchFamily="34" charset="0"/>
              </a:defRPr>
            </a:lvl4pPr>
            <a:lvl5pPr>
              <a:defRPr sz="1600" baseline="0">
                <a:latin typeface="Helvetica 45 Light" pitchFamily="34" charset="0"/>
              </a:defRPr>
            </a:lvl5pPr>
          </a:lstStyle>
          <a:p>
            <a:pPr lvl="0"/>
            <a:r>
              <a:rPr lang="en-US" dirty="0"/>
              <a:t>Click to edit Master text styles</a:t>
            </a:r>
          </a:p>
        </p:txBody>
      </p:sp>
      <p:sp>
        <p:nvSpPr>
          <p:cNvPr id="8" name="Footer Placeholder 3"/>
          <p:cNvSpPr>
            <a:spLocks noGrp="1"/>
          </p:cNvSpPr>
          <p:nvPr>
            <p:ph type="ftr" sz="quarter" idx="3"/>
          </p:nvPr>
        </p:nvSpPr>
        <p:spPr>
          <a:xfrm>
            <a:off x="2765778" y="6385822"/>
            <a:ext cx="2500461" cy="365125"/>
          </a:xfrm>
          <a:prstGeom prst="rect">
            <a:avLst/>
          </a:prstGeom>
        </p:spPr>
        <p:txBody>
          <a:bodyPr vert="horz" lIns="68580" tIns="34290" rIns="68580" bIns="34290" rtlCol="0" anchor="ctr"/>
          <a:lstStyle>
            <a:lvl1pPr algn="ctr">
              <a:defRPr sz="1200">
                <a:solidFill>
                  <a:schemeClr val="bg1"/>
                </a:solidFill>
                <a:latin typeface="Helvetica-Light" pitchFamily="34" charset="0"/>
              </a:defRPr>
            </a:lvl1pPr>
          </a:lstStyle>
          <a:p>
            <a:pPr algn="l"/>
            <a:r>
              <a:rPr lang="en-US" sz="800">
                <a:solidFill>
                  <a:prstClr val="white"/>
                </a:solidFill>
                <a:ea typeface="ＭＳ Ｐゴシック" charset="-128"/>
              </a:rPr>
              <a:t>Source: Georgetown University Center on Education and the Workforce, 2014. "Recovery: Job Growth and Education Requirements through 2020."  Retrieved from cew.georgetown.edu/recovery2020, on July 27, 2015.</a:t>
            </a:r>
            <a:endParaRPr lang="en-US" sz="800" dirty="0">
              <a:solidFill>
                <a:prstClr val="white"/>
              </a:solidFill>
              <a:ea typeface="ＭＳ Ｐゴシック" charset="-128"/>
            </a:endParaRPr>
          </a:p>
        </p:txBody>
      </p:sp>
    </p:spTree>
    <p:extLst>
      <p:ext uri="{BB962C8B-B14F-4D97-AF65-F5344CB8AC3E}">
        <p14:creationId xmlns:p14="http://schemas.microsoft.com/office/powerpoint/2010/main" val="2746977966"/>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xml><?xml version="1.0" encoding="utf-8"?>
<p:sldLayout xmlns:a="http://schemas.openxmlformats.org/drawingml/2006/main" xmlns:r="http://schemas.openxmlformats.org/officeDocument/2006/relationships" xmlns:p="http://schemas.openxmlformats.org/presentationml/2006/main" userDrawn="1">
  <p:cSld name="35_Horizontal">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solidFill>
                  <a:srgbClr val="052D49"/>
                </a:solidFill>
              </a:defRPr>
            </a:lvl1pPr>
          </a:lstStyle>
          <a:p>
            <a:r>
              <a:rPr lang="en-US" dirty="0"/>
              <a:t>Click to edit Master title style</a:t>
            </a:r>
          </a:p>
        </p:txBody>
      </p:sp>
      <p:sp>
        <p:nvSpPr>
          <p:cNvPr id="11" name="Text Placeholder 10"/>
          <p:cNvSpPr>
            <a:spLocks noGrp="1"/>
          </p:cNvSpPr>
          <p:nvPr>
            <p:ph type="body" sz="quarter" idx="13"/>
          </p:nvPr>
        </p:nvSpPr>
        <p:spPr>
          <a:xfrm>
            <a:off x="5715001" y="152400"/>
            <a:ext cx="3241675" cy="1817688"/>
          </a:xfrm>
        </p:spPr>
        <p:txBody>
          <a:bodyPr anchor="ctr">
            <a:normAutofit/>
          </a:bodyPr>
          <a:lstStyle>
            <a:lvl1pPr marL="0" indent="0">
              <a:buNone/>
              <a:defRPr sz="1600" baseline="0">
                <a:solidFill>
                  <a:srgbClr val="666666"/>
                </a:solidFill>
                <a:latin typeface="Helvetica-Light" pitchFamily="34" charset="0"/>
              </a:defRPr>
            </a:lvl1pPr>
            <a:lvl2pPr>
              <a:defRPr sz="1600" baseline="0">
                <a:latin typeface="Helvetica 45 Light" pitchFamily="34" charset="0"/>
              </a:defRPr>
            </a:lvl2pPr>
            <a:lvl3pPr>
              <a:defRPr sz="1600" baseline="0">
                <a:latin typeface="Helvetica 45 Light" pitchFamily="34" charset="0"/>
              </a:defRPr>
            </a:lvl3pPr>
            <a:lvl4pPr>
              <a:defRPr sz="1600" baseline="0">
                <a:latin typeface="Helvetica 45 Light" pitchFamily="34" charset="0"/>
              </a:defRPr>
            </a:lvl4pPr>
            <a:lvl5pPr>
              <a:defRPr sz="1600" baseline="0">
                <a:latin typeface="Helvetica 45 Light" pitchFamily="34" charset="0"/>
              </a:defRPr>
            </a:lvl5pPr>
          </a:lstStyle>
          <a:p>
            <a:pPr lvl="0"/>
            <a:r>
              <a:rPr lang="en-US" dirty="0"/>
              <a:t>Click to edit Master text styles</a:t>
            </a:r>
          </a:p>
        </p:txBody>
      </p:sp>
      <p:sp>
        <p:nvSpPr>
          <p:cNvPr id="7" name="Footer Placeholder 3"/>
          <p:cNvSpPr>
            <a:spLocks noGrp="1"/>
          </p:cNvSpPr>
          <p:nvPr>
            <p:ph type="ftr" sz="quarter" idx="3"/>
          </p:nvPr>
        </p:nvSpPr>
        <p:spPr>
          <a:xfrm>
            <a:off x="2765780" y="6385824"/>
            <a:ext cx="2500461" cy="365125"/>
          </a:xfrm>
          <a:prstGeom prst="rect">
            <a:avLst/>
          </a:prstGeom>
        </p:spPr>
        <p:txBody>
          <a:bodyPr vert="horz" lIns="68577" tIns="34289" rIns="68577" bIns="34289" rtlCol="0" anchor="ctr"/>
          <a:lstStyle>
            <a:lvl1pPr algn="ctr">
              <a:defRPr sz="1200">
                <a:solidFill>
                  <a:schemeClr val="bg1"/>
                </a:solidFill>
                <a:latin typeface="Helvetica-Light" pitchFamily="34" charset="0"/>
              </a:defRPr>
            </a:lvl1pPr>
          </a:lstStyle>
          <a:p>
            <a:pPr algn="l"/>
            <a:r>
              <a:rPr lang="en-US" sz="800">
                <a:solidFill>
                  <a:prstClr val="white"/>
                </a:solidFill>
                <a:ea typeface="ＭＳ Ｐゴシック" charset="-128"/>
              </a:rPr>
              <a:t>Source: Georgetown University Center on Education and the Workforce, 2014. "Recovery: Job Growth and Education Requirements through 2020."  Retrieved from cew.georgetown.edu/recovery2020, on July 27, 2015.</a:t>
            </a:r>
            <a:endParaRPr lang="en-US" sz="800" dirty="0">
              <a:solidFill>
                <a:prstClr val="white"/>
              </a:solidFill>
              <a:ea typeface="ＭＳ Ｐゴシック" charset="-128"/>
            </a:endParaRPr>
          </a:p>
        </p:txBody>
      </p:sp>
    </p:spTree>
    <p:extLst>
      <p:ext uri="{BB962C8B-B14F-4D97-AF65-F5344CB8AC3E}">
        <p14:creationId xmlns:p14="http://schemas.microsoft.com/office/powerpoint/2010/main" val="389787984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6.xml><?xml version="1.0" encoding="utf-8"?>
<p:sldLayout xmlns:a="http://schemas.openxmlformats.org/drawingml/2006/main" xmlns:r="http://schemas.openxmlformats.org/officeDocument/2006/relationships" xmlns:p="http://schemas.openxmlformats.org/presentationml/2006/main" userDrawn="1">
  <p:cSld name="10_Horizontal">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solidFill>
                  <a:srgbClr val="052D49"/>
                </a:solidFill>
              </a:defRPr>
            </a:lvl1pPr>
          </a:lstStyle>
          <a:p>
            <a:r>
              <a:rPr lang="en-US" dirty="0"/>
              <a:t>Click to edit Master title style</a:t>
            </a:r>
          </a:p>
        </p:txBody>
      </p:sp>
      <p:sp>
        <p:nvSpPr>
          <p:cNvPr id="11" name="Text Placeholder 10"/>
          <p:cNvSpPr>
            <a:spLocks noGrp="1"/>
          </p:cNvSpPr>
          <p:nvPr>
            <p:ph type="body" sz="quarter" idx="13"/>
          </p:nvPr>
        </p:nvSpPr>
        <p:spPr>
          <a:xfrm>
            <a:off x="5715034" y="152400"/>
            <a:ext cx="3241675" cy="1817688"/>
          </a:xfrm>
        </p:spPr>
        <p:txBody>
          <a:bodyPr anchor="ctr">
            <a:normAutofit/>
          </a:bodyPr>
          <a:lstStyle>
            <a:lvl1pPr marL="0" indent="0">
              <a:buNone/>
              <a:defRPr sz="1600" baseline="0">
                <a:solidFill>
                  <a:srgbClr val="666666"/>
                </a:solidFill>
                <a:latin typeface="Helvetica-Light" pitchFamily="34" charset="0"/>
              </a:defRPr>
            </a:lvl1pPr>
            <a:lvl2pPr>
              <a:defRPr sz="1600" baseline="0">
                <a:latin typeface="Helvetica 45 Light" pitchFamily="34" charset="0"/>
              </a:defRPr>
            </a:lvl2pPr>
            <a:lvl3pPr>
              <a:defRPr sz="1600" baseline="0">
                <a:latin typeface="Helvetica 45 Light" pitchFamily="34" charset="0"/>
              </a:defRPr>
            </a:lvl3pPr>
            <a:lvl4pPr>
              <a:defRPr sz="1600" baseline="0">
                <a:latin typeface="Helvetica 45 Light" pitchFamily="34" charset="0"/>
              </a:defRPr>
            </a:lvl4pPr>
            <a:lvl5pPr>
              <a:defRPr sz="1600" baseline="0">
                <a:latin typeface="Helvetica 45 Light" pitchFamily="34" charset="0"/>
              </a:defRPr>
            </a:lvl5pPr>
          </a:lstStyle>
          <a:p>
            <a:pPr lvl="0"/>
            <a:r>
              <a:rPr lang="en-US" dirty="0"/>
              <a:t>Click to edit Master text styles</a:t>
            </a:r>
          </a:p>
        </p:txBody>
      </p:sp>
      <p:sp>
        <p:nvSpPr>
          <p:cNvPr id="9" name="Slide Number Placeholder 5"/>
          <p:cNvSpPr txBox="1">
            <a:spLocks/>
          </p:cNvSpPr>
          <p:nvPr userDrawn="1"/>
        </p:nvSpPr>
        <p:spPr>
          <a:xfrm>
            <a:off x="0" y="6408559"/>
            <a:ext cx="457200" cy="365125"/>
          </a:xfrm>
          <a:prstGeom prst="rect">
            <a:avLst/>
          </a:prstGeom>
        </p:spPr>
        <p:txBody>
          <a:bodyPr vert="horz" lIns="91440" tIns="45720" rIns="91440" bIns="45720" rtlCol="0" anchor="ctr"/>
          <a:lstStyle>
            <a:defPPr>
              <a:defRPr lang="en-US"/>
            </a:defPPr>
            <a:lvl1pPr marL="0" algn="ctr" defTabSz="914400" rtl="0" eaLnBrk="1" latinLnBrk="0" hangingPunct="1">
              <a:defRPr sz="1100" kern="1200">
                <a:solidFill>
                  <a:schemeClr val="bg1"/>
                </a:solidFill>
                <a:latin typeface="Helvetica 45 Light" pitchFamily="34" charset="0"/>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dirty="0">
              <a:solidFill>
                <a:prstClr val="white"/>
              </a:solidFill>
              <a:latin typeface="Helvetica-Light" pitchFamily="34" charset="0"/>
            </a:endParaRPr>
          </a:p>
        </p:txBody>
      </p:sp>
      <p:sp>
        <p:nvSpPr>
          <p:cNvPr id="7" name="Footer Placeholder 3"/>
          <p:cNvSpPr>
            <a:spLocks noGrp="1"/>
          </p:cNvSpPr>
          <p:nvPr>
            <p:ph type="ftr" sz="quarter" idx="3"/>
          </p:nvPr>
        </p:nvSpPr>
        <p:spPr>
          <a:xfrm>
            <a:off x="2765777" y="6385889"/>
            <a:ext cx="2500461" cy="365125"/>
          </a:xfrm>
          <a:prstGeom prst="rect">
            <a:avLst/>
          </a:prstGeom>
        </p:spPr>
        <p:txBody>
          <a:bodyPr vert="horz" lIns="91440" tIns="45720" rIns="91440" bIns="45720" rtlCol="0" anchor="ctr"/>
          <a:lstStyle>
            <a:lvl1pPr algn="ctr">
              <a:defRPr sz="1200">
                <a:solidFill>
                  <a:schemeClr val="bg1"/>
                </a:solidFill>
                <a:latin typeface="Helvetica-Light" pitchFamily="34" charset="0"/>
              </a:defRPr>
            </a:lvl1pPr>
          </a:lstStyle>
          <a:p>
            <a:pPr algn="l"/>
            <a:r>
              <a:rPr lang="en-US" sz="800" dirty="0" err="1">
                <a:solidFill>
                  <a:prstClr val="white"/>
                </a:solidFill>
                <a:ea typeface="ＭＳ Ｐゴシック" charset="-128"/>
              </a:rPr>
              <a:t>ffffffff</a:t>
            </a:r>
            <a:endParaRPr lang="en-US" sz="800" dirty="0">
              <a:solidFill>
                <a:prstClr val="white"/>
              </a:solidFill>
              <a:ea typeface="ＭＳ Ｐゴシック" charset="-128"/>
            </a:endParaRPr>
          </a:p>
        </p:txBody>
      </p:sp>
    </p:spTree>
    <p:extLst>
      <p:ext uri="{BB962C8B-B14F-4D97-AF65-F5344CB8AC3E}">
        <p14:creationId xmlns:p14="http://schemas.microsoft.com/office/powerpoint/2010/main" val="64659838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7.xml><?xml version="1.0" encoding="utf-8"?>
<p:sldLayout xmlns:a="http://schemas.openxmlformats.org/drawingml/2006/main" xmlns:r="http://schemas.openxmlformats.org/officeDocument/2006/relationships" xmlns:p="http://schemas.openxmlformats.org/presentationml/2006/main" userDrawn="1">
  <p:cSld name="37_Horizontal">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solidFill>
                  <a:srgbClr val="052D49"/>
                </a:solidFill>
              </a:defRPr>
            </a:lvl1pPr>
          </a:lstStyle>
          <a:p>
            <a:r>
              <a:rPr lang="en-US" dirty="0"/>
              <a:t>Click to edit Master title style</a:t>
            </a:r>
          </a:p>
        </p:txBody>
      </p:sp>
      <p:sp>
        <p:nvSpPr>
          <p:cNvPr id="11" name="Text Placeholder 10"/>
          <p:cNvSpPr>
            <a:spLocks noGrp="1"/>
          </p:cNvSpPr>
          <p:nvPr>
            <p:ph type="body" sz="quarter" idx="13"/>
          </p:nvPr>
        </p:nvSpPr>
        <p:spPr>
          <a:xfrm>
            <a:off x="5715000" y="152400"/>
            <a:ext cx="3241675" cy="1817688"/>
          </a:xfrm>
        </p:spPr>
        <p:txBody>
          <a:bodyPr anchor="ctr">
            <a:normAutofit/>
          </a:bodyPr>
          <a:lstStyle>
            <a:lvl1pPr marL="0" indent="0">
              <a:buNone/>
              <a:defRPr sz="1600" baseline="0">
                <a:solidFill>
                  <a:srgbClr val="666666"/>
                </a:solidFill>
                <a:latin typeface="Helvetica-Light" pitchFamily="34" charset="0"/>
              </a:defRPr>
            </a:lvl1pPr>
            <a:lvl2pPr>
              <a:defRPr sz="1600" baseline="0">
                <a:latin typeface="Helvetica 45 Light" pitchFamily="34" charset="0"/>
              </a:defRPr>
            </a:lvl2pPr>
            <a:lvl3pPr>
              <a:defRPr sz="1600" baseline="0">
                <a:latin typeface="Helvetica 45 Light" pitchFamily="34" charset="0"/>
              </a:defRPr>
            </a:lvl3pPr>
            <a:lvl4pPr>
              <a:defRPr sz="1600" baseline="0">
                <a:latin typeface="Helvetica 45 Light" pitchFamily="34" charset="0"/>
              </a:defRPr>
            </a:lvl4pPr>
            <a:lvl5pPr>
              <a:defRPr sz="1600" baseline="0">
                <a:latin typeface="Helvetica 45 Light" pitchFamily="34" charset="0"/>
              </a:defRPr>
            </a:lvl5pPr>
          </a:lstStyle>
          <a:p>
            <a:pPr lvl="0"/>
            <a:r>
              <a:rPr lang="en-US" dirty="0"/>
              <a:t>Click to edit Master text styles</a:t>
            </a:r>
          </a:p>
        </p:txBody>
      </p:sp>
      <p:sp>
        <p:nvSpPr>
          <p:cNvPr id="9" name="Slide Number Placeholder 5"/>
          <p:cNvSpPr txBox="1">
            <a:spLocks/>
          </p:cNvSpPr>
          <p:nvPr userDrawn="1"/>
        </p:nvSpPr>
        <p:spPr>
          <a:xfrm>
            <a:off x="0" y="6408491"/>
            <a:ext cx="457200" cy="365125"/>
          </a:xfrm>
          <a:prstGeom prst="rect">
            <a:avLst/>
          </a:prstGeom>
        </p:spPr>
        <p:txBody>
          <a:bodyPr vert="horz" lIns="91440" tIns="45720" rIns="91440" bIns="45720" rtlCol="0" anchor="ctr"/>
          <a:lstStyle>
            <a:defPPr>
              <a:defRPr lang="en-US"/>
            </a:defPPr>
            <a:lvl1pPr marL="0" algn="ctr" defTabSz="914400" rtl="0" eaLnBrk="1" latinLnBrk="0" hangingPunct="1">
              <a:defRPr sz="1100" kern="1200">
                <a:solidFill>
                  <a:schemeClr val="bg1"/>
                </a:solidFill>
                <a:latin typeface="Helvetica 45 Light" pitchFamily="34" charset="0"/>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718B48AE-9F06-43A5-883B-1A9CC3C2D485}" type="slidenum">
              <a:rPr lang="en-US" smtClean="0">
                <a:solidFill>
                  <a:prstClr val="white"/>
                </a:solidFill>
                <a:latin typeface="Helvetica-Light" pitchFamily="34" charset="0"/>
              </a:rPr>
              <a:pPr/>
              <a:t>‹#›</a:t>
            </a:fld>
            <a:endParaRPr lang="en-US" dirty="0">
              <a:solidFill>
                <a:prstClr val="white"/>
              </a:solidFill>
              <a:latin typeface="Helvetica-Light" pitchFamily="34" charset="0"/>
            </a:endParaRPr>
          </a:p>
        </p:txBody>
      </p:sp>
      <p:sp>
        <p:nvSpPr>
          <p:cNvPr id="4" name="Slide Number Placeholder 3"/>
          <p:cNvSpPr>
            <a:spLocks noGrp="1"/>
          </p:cNvSpPr>
          <p:nvPr>
            <p:ph type="sldNum" sz="quarter" idx="15"/>
          </p:nvPr>
        </p:nvSpPr>
        <p:spPr>
          <a:xfrm>
            <a:off x="0" y="6408491"/>
            <a:ext cx="457200" cy="365125"/>
          </a:xfrm>
          <a:prstGeom prst="rect">
            <a:avLst/>
          </a:prstGeom>
        </p:spPr>
        <p:txBody>
          <a:bodyPr/>
          <a:lstStyle/>
          <a:p>
            <a:fld id="{718B48AE-9F06-43A5-883B-1A9CC3C2D485}" type="slidenum">
              <a:rPr lang="en-US" smtClean="0">
                <a:solidFill>
                  <a:prstClr val="white"/>
                </a:solidFill>
              </a:rPr>
              <a:pPr/>
              <a:t>‹#›</a:t>
            </a:fld>
            <a:endParaRPr lang="en-US" dirty="0">
              <a:solidFill>
                <a:prstClr val="white"/>
              </a:solidFill>
            </a:endParaRPr>
          </a:p>
        </p:txBody>
      </p:sp>
      <p:sp>
        <p:nvSpPr>
          <p:cNvPr id="7" name="Footer Placeholder 3"/>
          <p:cNvSpPr>
            <a:spLocks noGrp="1"/>
          </p:cNvSpPr>
          <p:nvPr>
            <p:ph type="ftr" sz="quarter" idx="3"/>
          </p:nvPr>
        </p:nvSpPr>
        <p:spPr>
          <a:xfrm>
            <a:off x="2765777" y="6385821"/>
            <a:ext cx="2500461" cy="365125"/>
          </a:xfrm>
          <a:prstGeom prst="rect">
            <a:avLst/>
          </a:prstGeom>
        </p:spPr>
        <p:txBody>
          <a:bodyPr vert="horz" lIns="91440" tIns="45720" rIns="91440" bIns="45720" rtlCol="0" anchor="ctr"/>
          <a:lstStyle>
            <a:lvl1pPr algn="ctr">
              <a:defRPr sz="1200">
                <a:solidFill>
                  <a:schemeClr val="bg1"/>
                </a:solidFill>
                <a:latin typeface="Helvetica-Light" pitchFamily="34" charset="0"/>
              </a:defRPr>
            </a:lvl1pPr>
          </a:lstStyle>
          <a:p>
            <a:pPr algn="l"/>
            <a:r>
              <a:rPr lang="en-US" sz="800" dirty="0" err="1">
                <a:solidFill>
                  <a:prstClr val="white"/>
                </a:solidFill>
                <a:ea typeface="ＭＳ Ｐゴシック" charset="-128"/>
              </a:rPr>
              <a:t>ffffffff</a:t>
            </a:r>
            <a:endParaRPr lang="en-US" sz="800" dirty="0">
              <a:solidFill>
                <a:prstClr val="white"/>
              </a:solidFill>
              <a:ea typeface="ＭＳ Ｐゴシック" charset="-128"/>
            </a:endParaRPr>
          </a:p>
        </p:txBody>
      </p:sp>
    </p:spTree>
    <p:extLst>
      <p:ext uri="{BB962C8B-B14F-4D97-AF65-F5344CB8AC3E}">
        <p14:creationId xmlns:p14="http://schemas.microsoft.com/office/powerpoint/2010/main" val="35589796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2_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304804"/>
            <a:ext cx="7772400" cy="1470025"/>
          </a:xfrm>
        </p:spPr>
        <p:txBody>
          <a:bodyPr/>
          <a:lstStyle/>
          <a:p>
            <a:r>
              <a:rPr lang="en-US" dirty="0"/>
              <a:t>Click to edit Master title style</a:t>
            </a:r>
          </a:p>
        </p:txBody>
      </p:sp>
      <p:sp>
        <p:nvSpPr>
          <p:cNvPr id="3" name="Subtitle 2"/>
          <p:cNvSpPr>
            <a:spLocks noGrp="1"/>
          </p:cNvSpPr>
          <p:nvPr>
            <p:ph type="subTitle" idx="1"/>
          </p:nvPr>
        </p:nvSpPr>
        <p:spPr>
          <a:xfrm>
            <a:off x="685800" y="1828800"/>
            <a:ext cx="2971800" cy="3810000"/>
          </a:xfrm>
        </p:spPr>
        <p:txBody>
          <a:bodyPr>
            <a:normAutofit/>
          </a:bodyPr>
          <a:lstStyle>
            <a:lvl1pPr marL="0" indent="0" algn="l">
              <a:buNone/>
              <a:defRPr sz="2000">
                <a:solidFill>
                  <a:srgbClr val="005596"/>
                </a:solidFill>
                <a:latin typeface="Helvetica-Light" pitchFamily="34" charset="0"/>
              </a:defRPr>
            </a:lvl1pPr>
            <a:lvl2pPr marL="456807" indent="0" algn="ctr">
              <a:buNone/>
              <a:defRPr>
                <a:solidFill>
                  <a:schemeClr val="tx1">
                    <a:tint val="75000"/>
                  </a:schemeClr>
                </a:solidFill>
              </a:defRPr>
            </a:lvl2pPr>
            <a:lvl3pPr marL="913652" indent="0" algn="ctr">
              <a:buNone/>
              <a:defRPr>
                <a:solidFill>
                  <a:schemeClr val="tx1">
                    <a:tint val="75000"/>
                  </a:schemeClr>
                </a:solidFill>
              </a:defRPr>
            </a:lvl3pPr>
            <a:lvl4pPr marL="1370478" indent="0" algn="ctr">
              <a:buNone/>
              <a:defRPr>
                <a:solidFill>
                  <a:schemeClr val="tx1">
                    <a:tint val="75000"/>
                  </a:schemeClr>
                </a:solidFill>
              </a:defRPr>
            </a:lvl4pPr>
            <a:lvl5pPr marL="1827304" indent="0" algn="ctr">
              <a:buNone/>
              <a:defRPr>
                <a:solidFill>
                  <a:schemeClr val="tx1">
                    <a:tint val="75000"/>
                  </a:schemeClr>
                </a:solidFill>
              </a:defRPr>
            </a:lvl5pPr>
            <a:lvl6pPr marL="2284150" indent="0" algn="ctr">
              <a:buNone/>
              <a:defRPr>
                <a:solidFill>
                  <a:schemeClr val="tx1">
                    <a:tint val="75000"/>
                  </a:schemeClr>
                </a:solidFill>
              </a:defRPr>
            </a:lvl6pPr>
            <a:lvl7pPr marL="2740954" indent="0" algn="ctr">
              <a:buNone/>
              <a:defRPr>
                <a:solidFill>
                  <a:schemeClr val="tx1">
                    <a:tint val="75000"/>
                  </a:schemeClr>
                </a:solidFill>
              </a:defRPr>
            </a:lvl7pPr>
            <a:lvl8pPr marL="3197760" indent="0" algn="ctr">
              <a:buNone/>
              <a:defRPr>
                <a:solidFill>
                  <a:schemeClr val="tx1">
                    <a:tint val="75000"/>
                  </a:schemeClr>
                </a:solidFill>
              </a:defRPr>
            </a:lvl8pPr>
            <a:lvl9pPr marL="3654567" indent="0" algn="ctr">
              <a:buNone/>
              <a:defRPr>
                <a:solidFill>
                  <a:schemeClr val="tx1">
                    <a:tint val="75000"/>
                  </a:schemeClr>
                </a:solidFill>
              </a:defRPr>
            </a:lvl9pPr>
          </a:lstStyle>
          <a:p>
            <a:r>
              <a:rPr lang="en-US" dirty="0"/>
              <a:t>Click to edit Master subtitle style</a:t>
            </a:r>
          </a:p>
        </p:txBody>
      </p:sp>
      <p:sp>
        <p:nvSpPr>
          <p:cNvPr id="9" name="Slide Number Placeholder 5"/>
          <p:cNvSpPr>
            <a:spLocks noGrp="1"/>
          </p:cNvSpPr>
          <p:nvPr>
            <p:ph type="sldNum" sz="quarter" idx="4"/>
          </p:nvPr>
        </p:nvSpPr>
        <p:spPr>
          <a:xfrm>
            <a:off x="0" y="6408492"/>
            <a:ext cx="457200" cy="365125"/>
          </a:xfrm>
          <a:prstGeom prst="rect">
            <a:avLst/>
          </a:prstGeom>
        </p:spPr>
        <p:txBody>
          <a:bodyPr vert="horz" lIns="68532" tIns="34289" rIns="68532" bIns="34289" rtlCol="0" anchor="ctr"/>
          <a:lstStyle>
            <a:lvl1pPr algn="ctr">
              <a:defRPr sz="1067">
                <a:solidFill>
                  <a:srgbClr val="666666"/>
                </a:solidFill>
                <a:latin typeface="Helvetica-Light" pitchFamily="34" charset="0"/>
              </a:defRPr>
            </a:lvl1pPr>
          </a:lstStyle>
          <a:p>
            <a:fld id="{718B48AE-9F06-43A5-883B-1A9CC3C2D485}" type="slidenum">
              <a:rPr lang="en-US" smtClean="0"/>
              <a:pPr/>
              <a:t>‹#›</a:t>
            </a:fld>
            <a:endParaRPr lang="en-US" dirty="0"/>
          </a:p>
        </p:txBody>
      </p:sp>
    </p:spTree>
    <p:extLst>
      <p:ext uri="{BB962C8B-B14F-4D97-AF65-F5344CB8AC3E}">
        <p14:creationId xmlns:p14="http://schemas.microsoft.com/office/powerpoint/2010/main" val="100652830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6_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77"/>
            <a:ext cx="7772400" cy="1470025"/>
          </a:xfrm>
        </p:spPr>
        <p:txBody>
          <a:bodyPr/>
          <a:lstStyle/>
          <a:p>
            <a:r>
              <a:rPr lang="en-US" dirty="0"/>
              <a:t>Click to edit Master title style</a:t>
            </a:r>
          </a:p>
        </p:txBody>
      </p:sp>
      <p:sp>
        <p:nvSpPr>
          <p:cNvPr id="3" name="Subtitle 2"/>
          <p:cNvSpPr>
            <a:spLocks noGrp="1"/>
          </p:cNvSpPr>
          <p:nvPr>
            <p:ph type="subTitle" idx="1"/>
          </p:nvPr>
        </p:nvSpPr>
        <p:spPr>
          <a:xfrm>
            <a:off x="685800" y="3886200"/>
            <a:ext cx="7086600" cy="1752600"/>
          </a:xfrm>
        </p:spPr>
        <p:txBody>
          <a:bodyPr/>
          <a:lstStyle>
            <a:lvl1pPr marL="0" indent="0" algn="l">
              <a:buNone/>
              <a:defRPr>
                <a:solidFill>
                  <a:schemeClr val="tx1">
                    <a:tint val="75000"/>
                  </a:schemeClr>
                </a:solidFill>
                <a:latin typeface="Helvetica-Light" pitchFamily="34" charset="0"/>
              </a:defRPr>
            </a:lvl1pPr>
            <a:lvl2pPr marL="456807" indent="0" algn="ctr">
              <a:buNone/>
              <a:defRPr>
                <a:solidFill>
                  <a:schemeClr val="tx1">
                    <a:tint val="75000"/>
                  </a:schemeClr>
                </a:solidFill>
              </a:defRPr>
            </a:lvl2pPr>
            <a:lvl3pPr marL="913652" indent="0" algn="ctr">
              <a:buNone/>
              <a:defRPr>
                <a:solidFill>
                  <a:schemeClr val="tx1">
                    <a:tint val="75000"/>
                  </a:schemeClr>
                </a:solidFill>
              </a:defRPr>
            </a:lvl3pPr>
            <a:lvl4pPr marL="1370478" indent="0" algn="ctr">
              <a:buNone/>
              <a:defRPr>
                <a:solidFill>
                  <a:schemeClr val="tx1">
                    <a:tint val="75000"/>
                  </a:schemeClr>
                </a:solidFill>
              </a:defRPr>
            </a:lvl4pPr>
            <a:lvl5pPr marL="1827304" indent="0" algn="ctr">
              <a:buNone/>
              <a:defRPr>
                <a:solidFill>
                  <a:schemeClr val="tx1">
                    <a:tint val="75000"/>
                  </a:schemeClr>
                </a:solidFill>
              </a:defRPr>
            </a:lvl5pPr>
            <a:lvl6pPr marL="2284150" indent="0" algn="ctr">
              <a:buNone/>
              <a:defRPr>
                <a:solidFill>
                  <a:schemeClr val="tx1">
                    <a:tint val="75000"/>
                  </a:schemeClr>
                </a:solidFill>
              </a:defRPr>
            </a:lvl6pPr>
            <a:lvl7pPr marL="2740954" indent="0" algn="ctr">
              <a:buNone/>
              <a:defRPr>
                <a:solidFill>
                  <a:schemeClr val="tx1">
                    <a:tint val="75000"/>
                  </a:schemeClr>
                </a:solidFill>
              </a:defRPr>
            </a:lvl7pPr>
            <a:lvl8pPr marL="3197760" indent="0" algn="ctr">
              <a:buNone/>
              <a:defRPr>
                <a:solidFill>
                  <a:schemeClr val="tx1">
                    <a:tint val="75000"/>
                  </a:schemeClr>
                </a:solidFill>
              </a:defRPr>
            </a:lvl8pPr>
            <a:lvl9pPr marL="3654567" indent="0" algn="ctr">
              <a:buNone/>
              <a:defRPr>
                <a:solidFill>
                  <a:schemeClr val="tx1">
                    <a:tint val="75000"/>
                  </a:schemeClr>
                </a:solidFill>
              </a:defRPr>
            </a:lvl9pPr>
          </a:lstStyle>
          <a:p>
            <a:r>
              <a:rPr lang="en-US" dirty="0"/>
              <a:t>Click to edit Master subtitle style</a:t>
            </a:r>
          </a:p>
        </p:txBody>
      </p:sp>
      <p:sp>
        <p:nvSpPr>
          <p:cNvPr id="10" name="Slide Number Placeholder 5"/>
          <p:cNvSpPr>
            <a:spLocks noGrp="1"/>
          </p:cNvSpPr>
          <p:nvPr>
            <p:ph type="sldNum" sz="quarter" idx="4"/>
          </p:nvPr>
        </p:nvSpPr>
        <p:spPr>
          <a:xfrm>
            <a:off x="0" y="6408492"/>
            <a:ext cx="457200" cy="365125"/>
          </a:xfrm>
          <a:prstGeom prst="rect">
            <a:avLst/>
          </a:prstGeom>
        </p:spPr>
        <p:txBody>
          <a:bodyPr vert="horz" lIns="68532" tIns="34289" rIns="68532" bIns="34289" rtlCol="0" anchor="ctr"/>
          <a:lstStyle>
            <a:lvl1pPr algn="ctr">
              <a:defRPr sz="1067">
                <a:solidFill>
                  <a:srgbClr val="666666"/>
                </a:solidFill>
                <a:latin typeface="Helvetica-Light" pitchFamily="34" charset="0"/>
              </a:defRPr>
            </a:lvl1pPr>
          </a:lstStyle>
          <a:p>
            <a:fld id="{718B48AE-9F06-43A5-883B-1A9CC3C2D485}" type="slidenum">
              <a:rPr lang="en-US" smtClean="0"/>
              <a:pPr/>
              <a:t>‹#›</a:t>
            </a:fld>
            <a:endParaRPr lang="en-US" dirty="0"/>
          </a:p>
        </p:txBody>
      </p:sp>
    </p:spTree>
    <p:extLst>
      <p:ext uri="{BB962C8B-B14F-4D97-AF65-F5344CB8AC3E}">
        <p14:creationId xmlns:p14="http://schemas.microsoft.com/office/powerpoint/2010/main" val="396286677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xml><?xml version="1.0" encoding="utf-8"?>
<p:sldLayout xmlns:a="http://schemas.openxmlformats.org/drawingml/2006/main" xmlns:r="http://schemas.openxmlformats.org/officeDocument/2006/relationships" xmlns:p="http://schemas.openxmlformats.org/presentationml/2006/main" userDrawn="1">
  <p:cSld name="4_Title Slide">
    <p:spTree>
      <p:nvGrpSpPr>
        <p:cNvPr id="1" name=""/>
        <p:cNvGrpSpPr/>
        <p:nvPr/>
      </p:nvGrpSpPr>
      <p:grpSpPr>
        <a:xfrm>
          <a:off x="0" y="0"/>
          <a:ext cx="0" cy="0"/>
          <a:chOff x="0" y="0"/>
          <a:chExt cx="0" cy="0"/>
        </a:xfrm>
      </p:grpSpPr>
    </p:spTree>
    <p:extLst>
      <p:ext uri="{BB962C8B-B14F-4D97-AF65-F5344CB8AC3E}">
        <p14:creationId xmlns:p14="http://schemas.microsoft.com/office/powerpoint/2010/main" val="163239209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8_Title Slide">
    <p:spTree>
      <p:nvGrpSpPr>
        <p:cNvPr id="1" name=""/>
        <p:cNvGrpSpPr/>
        <p:nvPr/>
      </p:nvGrpSpPr>
      <p:grpSpPr>
        <a:xfrm>
          <a:off x="0" y="0"/>
          <a:ext cx="0" cy="0"/>
          <a:chOff x="0" y="0"/>
          <a:chExt cx="0" cy="0"/>
        </a:xfrm>
      </p:grpSpPr>
      <p:sp>
        <p:nvSpPr>
          <p:cNvPr id="10" name="Slide Number Placeholder 5"/>
          <p:cNvSpPr>
            <a:spLocks noGrp="1"/>
          </p:cNvSpPr>
          <p:nvPr>
            <p:ph type="sldNum" sz="quarter" idx="4"/>
          </p:nvPr>
        </p:nvSpPr>
        <p:spPr>
          <a:xfrm>
            <a:off x="0" y="6408492"/>
            <a:ext cx="457200" cy="365125"/>
          </a:xfrm>
          <a:prstGeom prst="rect">
            <a:avLst/>
          </a:prstGeom>
        </p:spPr>
        <p:txBody>
          <a:bodyPr vert="horz" lIns="68532" tIns="34289" rIns="68532" bIns="34289" rtlCol="0" anchor="ctr"/>
          <a:lstStyle>
            <a:lvl1pPr algn="ctr">
              <a:defRPr sz="1067">
                <a:solidFill>
                  <a:srgbClr val="666666"/>
                </a:solidFill>
                <a:latin typeface="Helvetica-Light" pitchFamily="34" charset="0"/>
              </a:defRPr>
            </a:lvl1pPr>
          </a:lstStyle>
          <a:p>
            <a:fld id="{718B48AE-9F06-43A5-883B-1A9CC3C2D485}" type="slidenum">
              <a:rPr lang="en-US" smtClean="0"/>
              <a:pPr/>
              <a:t>‹#›</a:t>
            </a:fld>
            <a:endParaRPr lang="en-US" dirty="0"/>
          </a:p>
        </p:txBody>
      </p:sp>
    </p:spTree>
    <p:extLst>
      <p:ext uri="{BB962C8B-B14F-4D97-AF65-F5344CB8AC3E}">
        <p14:creationId xmlns:p14="http://schemas.microsoft.com/office/powerpoint/2010/main" val="145236195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3_Blank">
    <p:spTree>
      <p:nvGrpSpPr>
        <p:cNvPr id="1" name=""/>
        <p:cNvGrpSpPr/>
        <p:nvPr/>
      </p:nvGrpSpPr>
      <p:grpSpPr>
        <a:xfrm>
          <a:off x="0" y="0"/>
          <a:ext cx="0" cy="0"/>
          <a:chOff x="0" y="0"/>
          <a:chExt cx="0" cy="0"/>
        </a:xfrm>
      </p:grpSpPr>
      <p:sp>
        <p:nvSpPr>
          <p:cNvPr id="5" name="Slide Number Placeholder 5"/>
          <p:cNvSpPr>
            <a:spLocks noGrp="1"/>
          </p:cNvSpPr>
          <p:nvPr>
            <p:ph type="sldNum" sz="quarter" idx="4"/>
          </p:nvPr>
        </p:nvSpPr>
        <p:spPr>
          <a:xfrm>
            <a:off x="0" y="6408492"/>
            <a:ext cx="457200" cy="365125"/>
          </a:xfrm>
          <a:prstGeom prst="rect">
            <a:avLst/>
          </a:prstGeom>
        </p:spPr>
        <p:txBody>
          <a:bodyPr vert="horz" lIns="68532" tIns="34289" rIns="68532" bIns="34289" rtlCol="0" anchor="ctr"/>
          <a:lstStyle>
            <a:lvl1pPr algn="ctr">
              <a:defRPr sz="1067">
                <a:solidFill>
                  <a:srgbClr val="666666"/>
                </a:solidFill>
                <a:latin typeface="Helvetica-Light" pitchFamily="34" charset="0"/>
              </a:defRPr>
            </a:lvl1pPr>
          </a:lstStyle>
          <a:p>
            <a:fld id="{718B48AE-9F06-43A5-883B-1A9CC3C2D485}" type="slidenum">
              <a:rPr lang="en-US" smtClean="0"/>
              <a:pPr/>
              <a:t>‹#›</a:t>
            </a:fld>
            <a:endParaRPr lang="en-US" dirty="0"/>
          </a:p>
        </p:txBody>
      </p:sp>
      <p:sp>
        <p:nvSpPr>
          <p:cNvPr id="7" name="Title 1"/>
          <p:cNvSpPr>
            <a:spLocks noGrp="1"/>
          </p:cNvSpPr>
          <p:nvPr>
            <p:ph type="ctrTitle"/>
          </p:nvPr>
        </p:nvSpPr>
        <p:spPr>
          <a:xfrm>
            <a:off x="685800" y="304804"/>
            <a:ext cx="7772400" cy="1470025"/>
          </a:xfrm>
        </p:spPr>
        <p:txBody>
          <a:bodyPr/>
          <a:lstStyle>
            <a:lvl1pPr>
              <a:defRPr b="1"/>
            </a:lvl1pPr>
          </a:lstStyle>
          <a:p>
            <a:r>
              <a:rPr lang="en-US" dirty="0"/>
              <a:t>Click to edit Master title style</a:t>
            </a:r>
          </a:p>
        </p:txBody>
      </p:sp>
      <p:sp>
        <p:nvSpPr>
          <p:cNvPr id="8" name="Subtitle 2"/>
          <p:cNvSpPr>
            <a:spLocks noGrp="1"/>
          </p:cNvSpPr>
          <p:nvPr>
            <p:ph type="subTitle" idx="1"/>
          </p:nvPr>
        </p:nvSpPr>
        <p:spPr>
          <a:xfrm>
            <a:off x="685800" y="1828800"/>
            <a:ext cx="2971800" cy="3810000"/>
          </a:xfrm>
        </p:spPr>
        <p:txBody>
          <a:bodyPr>
            <a:normAutofit/>
          </a:bodyPr>
          <a:lstStyle>
            <a:lvl1pPr marL="0" indent="0" algn="l">
              <a:buNone/>
              <a:defRPr sz="2000">
                <a:solidFill>
                  <a:srgbClr val="005596"/>
                </a:solidFill>
                <a:latin typeface="Helvetica-Light" pitchFamily="34" charset="0"/>
              </a:defRPr>
            </a:lvl1pPr>
            <a:lvl2pPr marL="456807" indent="0" algn="ctr">
              <a:buNone/>
              <a:defRPr>
                <a:solidFill>
                  <a:schemeClr val="tx1">
                    <a:tint val="75000"/>
                  </a:schemeClr>
                </a:solidFill>
              </a:defRPr>
            </a:lvl2pPr>
            <a:lvl3pPr marL="913652" indent="0" algn="ctr">
              <a:buNone/>
              <a:defRPr>
                <a:solidFill>
                  <a:schemeClr val="tx1">
                    <a:tint val="75000"/>
                  </a:schemeClr>
                </a:solidFill>
              </a:defRPr>
            </a:lvl3pPr>
            <a:lvl4pPr marL="1370478" indent="0" algn="ctr">
              <a:buNone/>
              <a:defRPr>
                <a:solidFill>
                  <a:schemeClr val="tx1">
                    <a:tint val="75000"/>
                  </a:schemeClr>
                </a:solidFill>
              </a:defRPr>
            </a:lvl4pPr>
            <a:lvl5pPr marL="1827304" indent="0" algn="ctr">
              <a:buNone/>
              <a:defRPr>
                <a:solidFill>
                  <a:schemeClr val="tx1">
                    <a:tint val="75000"/>
                  </a:schemeClr>
                </a:solidFill>
              </a:defRPr>
            </a:lvl5pPr>
            <a:lvl6pPr marL="2284150" indent="0" algn="ctr">
              <a:buNone/>
              <a:defRPr>
                <a:solidFill>
                  <a:schemeClr val="tx1">
                    <a:tint val="75000"/>
                  </a:schemeClr>
                </a:solidFill>
              </a:defRPr>
            </a:lvl6pPr>
            <a:lvl7pPr marL="2740954" indent="0" algn="ctr">
              <a:buNone/>
              <a:defRPr>
                <a:solidFill>
                  <a:schemeClr val="tx1">
                    <a:tint val="75000"/>
                  </a:schemeClr>
                </a:solidFill>
              </a:defRPr>
            </a:lvl7pPr>
            <a:lvl8pPr marL="3197760" indent="0" algn="ctr">
              <a:buNone/>
              <a:defRPr>
                <a:solidFill>
                  <a:schemeClr val="tx1">
                    <a:tint val="75000"/>
                  </a:schemeClr>
                </a:solidFill>
              </a:defRPr>
            </a:lvl8pPr>
            <a:lvl9pPr marL="3654567" indent="0" algn="ctr">
              <a:buNone/>
              <a:defRPr>
                <a:solidFill>
                  <a:schemeClr val="tx1">
                    <a:tint val="75000"/>
                  </a:schemeClr>
                </a:solidFill>
              </a:defRPr>
            </a:lvl9pPr>
          </a:lstStyle>
          <a:p>
            <a:r>
              <a:rPr lang="en-US" dirty="0"/>
              <a:t>Click to edit Master subtitle style</a:t>
            </a:r>
          </a:p>
        </p:txBody>
      </p:sp>
    </p:spTree>
    <p:extLst>
      <p:ext uri="{BB962C8B-B14F-4D97-AF65-F5344CB8AC3E}">
        <p14:creationId xmlns:p14="http://schemas.microsoft.com/office/powerpoint/2010/main" val="1289587898"/>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9_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304804"/>
            <a:ext cx="7772400" cy="1470025"/>
          </a:xfrm>
        </p:spPr>
        <p:txBody>
          <a:bodyPr/>
          <a:lstStyle/>
          <a:p>
            <a:r>
              <a:rPr lang="en-US" dirty="0"/>
              <a:t>Click to edit Master title style</a:t>
            </a:r>
          </a:p>
        </p:txBody>
      </p:sp>
      <p:sp>
        <p:nvSpPr>
          <p:cNvPr id="3" name="Subtitle 2"/>
          <p:cNvSpPr>
            <a:spLocks noGrp="1"/>
          </p:cNvSpPr>
          <p:nvPr>
            <p:ph type="subTitle" idx="1"/>
          </p:nvPr>
        </p:nvSpPr>
        <p:spPr>
          <a:xfrm>
            <a:off x="685800" y="1828800"/>
            <a:ext cx="2971800" cy="3810000"/>
          </a:xfrm>
        </p:spPr>
        <p:txBody>
          <a:bodyPr>
            <a:normAutofit/>
          </a:bodyPr>
          <a:lstStyle>
            <a:lvl1pPr marL="0" indent="0" algn="l">
              <a:buNone/>
              <a:defRPr sz="2000">
                <a:solidFill>
                  <a:srgbClr val="005596"/>
                </a:solidFill>
                <a:latin typeface="HelveticaNeueLT Pro 45 Lt" pitchFamily="34" charset="0"/>
              </a:defRPr>
            </a:lvl1pPr>
            <a:lvl2pPr marL="456807" indent="0" algn="ctr">
              <a:buNone/>
              <a:defRPr>
                <a:solidFill>
                  <a:schemeClr val="tx1">
                    <a:tint val="75000"/>
                  </a:schemeClr>
                </a:solidFill>
              </a:defRPr>
            </a:lvl2pPr>
            <a:lvl3pPr marL="913652" indent="0" algn="ctr">
              <a:buNone/>
              <a:defRPr>
                <a:solidFill>
                  <a:schemeClr val="tx1">
                    <a:tint val="75000"/>
                  </a:schemeClr>
                </a:solidFill>
              </a:defRPr>
            </a:lvl3pPr>
            <a:lvl4pPr marL="1370478" indent="0" algn="ctr">
              <a:buNone/>
              <a:defRPr>
                <a:solidFill>
                  <a:schemeClr val="tx1">
                    <a:tint val="75000"/>
                  </a:schemeClr>
                </a:solidFill>
              </a:defRPr>
            </a:lvl4pPr>
            <a:lvl5pPr marL="1827304" indent="0" algn="ctr">
              <a:buNone/>
              <a:defRPr>
                <a:solidFill>
                  <a:schemeClr val="tx1">
                    <a:tint val="75000"/>
                  </a:schemeClr>
                </a:solidFill>
              </a:defRPr>
            </a:lvl5pPr>
            <a:lvl6pPr marL="2284150" indent="0" algn="ctr">
              <a:buNone/>
              <a:defRPr>
                <a:solidFill>
                  <a:schemeClr val="tx1">
                    <a:tint val="75000"/>
                  </a:schemeClr>
                </a:solidFill>
              </a:defRPr>
            </a:lvl6pPr>
            <a:lvl7pPr marL="2740954" indent="0" algn="ctr">
              <a:buNone/>
              <a:defRPr>
                <a:solidFill>
                  <a:schemeClr val="tx1">
                    <a:tint val="75000"/>
                  </a:schemeClr>
                </a:solidFill>
              </a:defRPr>
            </a:lvl7pPr>
            <a:lvl8pPr marL="3197760" indent="0" algn="ctr">
              <a:buNone/>
              <a:defRPr>
                <a:solidFill>
                  <a:schemeClr val="tx1">
                    <a:tint val="75000"/>
                  </a:schemeClr>
                </a:solidFill>
              </a:defRPr>
            </a:lvl8pPr>
            <a:lvl9pPr marL="3654567" indent="0" algn="ctr">
              <a:buNone/>
              <a:defRPr>
                <a:solidFill>
                  <a:schemeClr val="tx1">
                    <a:tint val="75000"/>
                  </a:schemeClr>
                </a:solidFill>
              </a:defRPr>
            </a:lvl9pPr>
          </a:lstStyle>
          <a:p>
            <a:r>
              <a:rPr lang="en-US" dirty="0"/>
              <a:t>Click to edit Master subtitle style</a:t>
            </a:r>
          </a:p>
        </p:txBody>
      </p:sp>
      <p:sp>
        <p:nvSpPr>
          <p:cNvPr id="8" name="Footer Placeholder 4"/>
          <p:cNvSpPr>
            <a:spLocks noGrp="1"/>
          </p:cNvSpPr>
          <p:nvPr>
            <p:ph type="ftr" sz="quarter" idx="3"/>
          </p:nvPr>
        </p:nvSpPr>
        <p:spPr>
          <a:xfrm>
            <a:off x="1752600" y="6408492"/>
            <a:ext cx="3733800" cy="365125"/>
          </a:xfrm>
          <a:prstGeom prst="rect">
            <a:avLst/>
          </a:prstGeom>
        </p:spPr>
        <p:txBody>
          <a:bodyPr vert="horz" lIns="68532" tIns="34289" rIns="68532" bIns="34289" rtlCol="0" anchor="ctr"/>
          <a:lstStyle>
            <a:lvl1pPr algn="l">
              <a:defRPr sz="667">
                <a:solidFill>
                  <a:srgbClr val="666666"/>
                </a:solidFill>
                <a:latin typeface="Helvetica" pitchFamily="34" charset="0"/>
              </a:defRPr>
            </a:lvl1pPr>
          </a:lstStyle>
          <a:p>
            <a:pPr defTabSz="913652"/>
            <a:r>
              <a:rPr lang="en-US"/>
              <a:t>Source: Georgetown University Center on Education and the Workforce, 2014. "Recovery: Job Growth and Education Requirements through 2020."  Retrieved from cew.georgetown.edu/recovery2020, on July 27, 2015.</a:t>
            </a:r>
            <a:endParaRPr lang="en-US" dirty="0"/>
          </a:p>
        </p:txBody>
      </p:sp>
      <p:sp>
        <p:nvSpPr>
          <p:cNvPr id="9" name="Slide Number Placeholder 5"/>
          <p:cNvSpPr>
            <a:spLocks noGrp="1"/>
          </p:cNvSpPr>
          <p:nvPr>
            <p:ph type="sldNum" sz="quarter" idx="4"/>
          </p:nvPr>
        </p:nvSpPr>
        <p:spPr>
          <a:xfrm>
            <a:off x="0" y="6408492"/>
            <a:ext cx="457200" cy="365125"/>
          </a:xfrm>
          <a:prstGeom prst="rect">
            <a:avLst/>
          </a:prstGeom>
        </p:spPr>
        <p:txBody>
          <a:bodyPr vert="horz" lIns="68532" tIns="34289" rIns="68532" bIns="34289" rtlCol="0" anchor="ctr"/>
          <a:lstStyle>
            <a:lvl1pPr algn="ctr">
              <a:defRPr sz="1067">
                <a:solidFill>
                  <a:srgbClr val="666666"/>
                </a:solidFill>
                <a:latin typeface="Helvetica 45 Light" pitchFamily="34" charset="0"/>
              </a:defRPr>
            </a:lvl1pPr>
          </a:lstStyle>
          <a:p>
            <a:fld id="{718B48AE-9F06-43A5-883B-1A9CC3C2D485}" type="slidenum">
              <a:rPr lang="en-US" smtClean="0"/>
              <a:pPr/>
              <a:t>‹#›</a:t>
            </a:fld>
            <a:endParaRPr lang="en-US" dirty="0"/>
          </a:p>
        </p:txBody>
      </p:sp>
    </p:spTree>
    <p:extLst>
      <p:ext uri="{BB962C8B-B14F-4D97-AF65-F5344CB8AC3E}">
        <p14:creationId xmlns:p14="http://schemas.microsoft.com/office/powerpoint/2010/main" val="67441534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userDrawn="1">
  <p:cSld name="10_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77"/>
            <a:ext cx="7772400" cy="1470025"/>
          </a:xfrm>
        </p:spPr>
        <p:txBody>
          <a:bodyPr/>
          <a:lstStyle/>
          <a:p>
            <a:r>
              <a:rPr lang="en-US"/>
              <a:t>Click to edit Master title style</a:t>
            </a:r>
          </a:p>
        </p:txBody>
      </p:sp>
      <p:sp>
        <p:nvSpPr>
          <p:cNvPr id="3" name="Subtitle 2"/>
          <p:cNvSpPr>
            <a:spLocks noGrp="1"/>
          </p:cNvSpPr>
          <p:nvPr>
            <p:ph type="subTitle" idx="1"/>
          </p:nvPr>
        </p:nvSpPr>
        <p:spPr>
          <a:xfrm>
            <a:off x="685800" y="3886200"/>
            <a:ext cx="7086600" cy="1752600"/>
          </a:xfrm>
        </p:spPr>
        <p:txBody>
          <a:bodyPr/>
          <a:lstStyle>
            <a:lvl1pPr marL="0" indent="0" algn="l">
              <a:buNone/>
              <a:defRPr>
                <a:solidFill>
                  <a:schemeClr val="tx1">
                    <a:tint val="75000"/>
                  </a:schemeClr>
                </a:solidFill>
                <a:latin typeface="HelveticaNeueLT Pro 45 Lt" pitchFamily="34" charset="0"/>
              </a:defRPr>
            </a:lvl1pPr>
            <a:lvl2pPr marL="456807" indent="0" algn="ctr">
              <a:buNone/>
              <a:defRPr>
                <a:solidFill>
                  <a:schemeClr val="tx1">
                    <a:tint val="75000"/>
                  </a:schemeClr>
                </a:solidFill>
              </a:defRPr>
            </a:lvl2pPr>
            <a:lvl3pPr marL="913652" indent="0" algn="ctr">
              <a:buNone/>
              <a:defRPr>
                <a:solidFill>
                  <a:schemeClr val="tx1">
                    <a:tint val="75000"/>
                  </a:schemeClr>
                </a:solidFill>
              </a:defRPr>
            </a:lvl3pPr>
            <a:lvl4pPr marL="1370478" indent="0" algn="ctr">
              <a:buNone/>
              <a:defRPr>
                <a:solidFill>
                  <a:schemeClr val="tx1">
                    <a:tint val="75000"/>
                  </a:schemeClr>
                </a:solidFill>
              </a:defRPr>
            </a:lvl4pPr>
            <a:lvl5pPr marL="1827304" indent="0" algn="ctr">
              <a:buNone/>
              <a:defRPr>
                <a:solidFill>
                  <a:schemeClr val="tx1">
                    <a:tint val="75000"/>
                  </a:schemeClr>
                </a:solidFill>
              </a:defRPr>
            </a:lvl5pPr>
            <a:lvl6pPr marL="2284150" indent="0" algn="ctr">
              <a:buNone/>
              <a:defRPr>
                <a:solidFill>
                  <a:schemeClr val="tx1">
                    <a:tint val="75000"/>
                  </a:schemeClr>
                </a:solidFill>
              </a:defRPr>
            </a:lvl6pPr>
            <a:lvl7pPr marL="2740954" indent="0" algn="ctr">
              <a:buNone/>
              <a:defRPr>
                <a:solidFill>
                  <a:schemeClr val="tx1">
                    <a:tint val="75000"/>
                  </a:schemeClr>
                </a:solidFill>
              </a:defRPr>
            </a:lvl7pPr>
            <a:lvl8pPr marL="3197760" indent="0" algn="ctr">
              <a:buNone/>
              <a:defRPr>
                <a:solidFill>
                  <a:schemeClr val="tx1">
                    <a:tint val="75000"/>
                  </a:schemeClr>
                </a:solidFill>
              </a:defRPr>
            </a:lvl8pPr>
            <a:lvl9pPr marL="3654567" indent="0" algn="ctr">
              <a:buNone/>
              <a:defRPr>
                <a:solidFill>
                  <a:schemeClr val="tx1">
                    <a:tint val="75000"/>
                  </a:schemeClr>
                </a:solidFill>
              </a:defRPr>
            </a:lvl9pPr>
          </a:lstStyle>
          <a:p>
            <a:r>
              <a:rPr lang="en-US" dirty="0"/>
              <a:t>Click to edit Master subtitle style</a:t>
            </a:r>
          </a:p>
        </p:txBody>
      </p:sp>
      <p:sp>
        <p:nvSpPr>
          <p:cNvPr id="6" name="Footer Placeholder 5"/>
          <p:cNvSpPr>
            <a:spLocks noGrp="1" noChangeArrowheads="1"/>
          </p:cNvSpPr>
          <p:nvPr>
            <p:ph type="ftr" sz="quarter" idx="11"/>
          </p:nvPr>
        </p:nvSpPr>
        <p:spPr>
          <a:xfrm>
            <a:off x="2186040" y="6415576"/>
            <a:ext cx="3733800" cy="365125"/>
          </a:xfrm>
          <a:prstGeom prst="rect">
            <a:avLst/>
          </a:prstGeom>
          <a:ln/>
        </p:spPr>
        <p:txBody>
          <a:bodyPr lIns="68532" tIns="34289" rIns="68532" bIns="34289"/>
          <a:lstStyle>
            <a:lvl1pPr>
              <a:defRPr sz="800"/>
            </a:lvl1pPr>
          </a:lstStyle>
          <a:p>
            <a:pPr defTabSz="913652"/>
            <a:r>
              <a:rPr lang="en-US">
                <a:solidFill>
                  <a:prstClr val="black"/>
                </a:solidFill>
              </a:rPr>
              <a:t>Source: Georgetown University Center on Education and the Workforce, 2014. "Recovery: Job Growth and Education Requirements through 2020."  Retrieved from cew.georgetown.edu/recovery2020, on July 27, 2015.</a:t>
            </a:r>
            <a:endParaRPr lang="en-US" dirty="0">
              <a:solidFill>
                <a:prstClr val="black"/>
              </a:solidFill>
            </a:endParaRPr>
          </a:p>
        </p:txBody>
      </p:sp>
      <p:sp>
        <p:nvSpPr>
          <p:cNvPr id="10" name="Slide Number Placeholder 5"/>
          <p:cNvSpPr>
            <a:spLocks noGrp="1"/>
          </p:cNvSpPr>
          <p:nvPr>
            <p:ph type="sldNum" sz="quarter" idx="4"/>
          </p:nvPr>
        </p:nvSpPr>
        <p:spPr>
          <a:xfrm>
            <a:off x="0" y="6408492"/>
            <a:ext cx="457200" cy="365125"/>
          </a:xfrm>
          <a:prstGeom prst="rect">
            <a:avLst/>
          </a:prstGeom>
        </p:spPr>
        <p:txBody>
          <a:bodyPr vert="horz" lIns="68532" tIns="34289" rIns="68532" bIns="34289" rtlCol="0" anchor="ctr"/>
          <a:lstStyle>
            <a:lvl1pPr algn="ctr">
              <a:defRPr sz="1067">
                <a:solidFill>
                  <a:srgbClr val="666666"/>
                </a:solidFill>
                <a:latin typeface="Helvetica 45 Light" pitchFamily="34" charset="0"/>
              </a:defRPr>
            </a:lvl1pPr>
          </a:lstStyle>
          <a:p>
            <a:fld id="{718B48AE-9F06-43A5-883B-1A9CC3C2D485}" type="slidenum">
              <a:rPr lang="en-US" smtClean="0"/>
              <a:pPr/>
              <a:t>‹#›</a:t>
            </a:fld>
            <a:endParaRPr lang="en-US" dirty="0"/>
          </a:p>
        </p:txBody>
      </p:sp>
      <p:pic>
        <p:nvPicPr>
          <p:cNvPr id="9" name="Picture 8"/>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21480" y="6415577"/>
            <a:ext cx="1664563" cy="458259"/>
          </a:xfrm>
          <a:prstGeom prst="rect">
            <a:avLst/>
          </a:prstGeom>
        </p:spPr>
      </p:pic>
    </p:spTree>
    <p:extLst>
      <p:ext uri="{BB962C8B-B14F-4D97-AF65-F5344CB8AC3E}">
        <p14:creationId xmlns:p14="http://schemas.microsoft.com/office/powerpoint/2010/main" val="223741165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4_Blank">
    <p:spTree>
      <p:nvGrpSpPr>
        <p:cNvPr id="1" name=""/>
        <p:cNvGrpSpPr/>
        <p:nvPr/>
      </p:nvGrpSpPr>
      <p:grpSpPr>
        <a:xfrm>
          <a:off x="0" y="0"/>
          <a:ext cx="0" cy="0"/>
          <a:chOff x="0" y="0"/>
          <a:chExt cx="0" cy="0"/>
        </a:xfrm>
      </p:grpSpPr>
      <p:sp>
        <p:nvSpPr>
          <p:cNvPr id="3" name="Rectangle 5"/>
          <p:cNvSpPr>
            <a:spLocks noGrp="1" noChangeArrowheads="1"/>
          </p:cNvSpPr>
          <p:nvPr>
            <p:ph type="ftr" sz="quarter" idx="11"/>
          </p:nvPr>
        </p:nvSpPr>
        <p:spPr>
          <a:xfrm>
            <a:off x="2186040" y="6399744"/>
            <a:ext cx="3733800" cy="365125"/>
          </a:xfrm>
          <a:prstGeom prst="rect">
            <a:avLst/>
          </a:prstGeom>
          <a:ln/>
        </p:spPr>
        <p:txBody>
          <a:bodyPr lIns="68532" tIns="34289" rIns="68532" bIns="34289"/>
          <a:lstStyle>
            <a:lvl1pPr>
              <a:defRPr sz="800"/>
            </a:lvl1pPr>
          </a:lstStyle>
          <a:p>
            <a:pPr defTabSz="913652"/>
            <a:r>
              <a:rPr lang="en-US">
                <a:solidFill>
                  <a:prstClr val="black"/>
                </a:solidFill>
              </a:rPr>
              <a:t>Source: Georgetown University Center on Education and the Workforce, 2014. "Recovery: Job Growth and Education Requirements through 2020."  Retrieved from cew.georgetown.edu/recovery2020, on July 27, 2015.</a:t>
            </a:r>
            <a:endParaRPr lang="en-US" dirty="0">
              <a:solidFill>
                <a:prstClr val="black"/>
              </a:solidFill>
            </a:endParaRPr>
          </a:p>
        </p:txBody>
      </p:sp>
      <p:sp>
        <p:nvSpPr>
          <p:cNvPr id="5" name="Slide Number Placeholder 5"/>
          <p:cNvSpPr>
            <a:spLocks noGrp="1"/>
          </p:cNvSpPr>
          <p:nvPr>
            <p:ph type="sldNum" sz="quarter" idx="4"/>
          </p:nvPr>
        </p:nvSpPr>
        <p:spPr>
          <a:xfrm>
            <a:off x="0" y="6408492"/>
            <a:ext cx="457200" cy="365125"/>
          </a:xfrm>
          <a:prstGeom prst="rect">
            <a:avLst/>
          </a:prstGeom>
        </p:spPr>
        <p:txBody>
          <a:bodyPr vert="horz" lIns="68532" tIns="34289" rIns="68532" bIns="34289" rtlCol="0" anchor="ctr"/>
          <a:lstStyle>
            <a:lvl1pPr algn="ctr">
              <a:defRPr sz="1067">
                <a:solidFill>
                  <a:srgbClr val="666666"/>
                </a:solidFill>
                <a:latin typeface="Helvetica 45 Light" pitchFamily="34" charset="0"/>
              </a:defRPr>
            </a:lvl1pPr>
          </a:lstStyle>
          <a:p>
            <a:fld id="{718B48AE-9F06-43A5-883B-1A9CC3C2D485}" type="slidenum">
              <a:rPr lang="en-US" smtClean="0"/>
              <a:pPr/>
              <a:t>‹#›</a:t>
            </a:fld>
            <a:endParaRPr lang="en-US" dirty="0"/>
          </a:p>
        </p:txBody>
      </p:sp>
      <p:sp>
        <p:nvSpPr>
          <p:cNvPr id="7" name="Title 1"/>
          <p:cNvSpPr>
            <a:spLocks noGrp="1"/>
          </p:cNvSpPr>
          <p:nvPr>
            <p:ph type="ctrTitle"/>
          </p:nvPr>
        </p:nvSpPr>
        <p:spPr>
          <a:xfrm>
            <a:off x="685800" y="304804"/>
            <a:ext cx="7772400" cy="1470025"/>
          </a:xfrm>
        </p:spPr>
        <p:txBody>
          <a:bodyPr/>
          <a:lstStyle/>
          <a:p>
            <a:r>
              <a:rPr lang="en-US" dirty="0"/>
              <a:t>Click to edit Master title style</a:t>
            </a:r>
          </a:p>
        </p:txBody>
      </p:sp>
      <p:sp>
        <p:nvSpPr>
          <p:cNvPr id="8" name="Subtitle 2"/>
          <p:cNvSpPr>
            <a:spLocks noGrp="1"/>
          </p:cNvSpPr>
          <p:nvPr>
            <p:ph type="subTitle" idx="1"/>
          </p:nvPr>
        </p:nvSpPr>
        <p:spPr>
          <a:xfrm>
            <a:off x="685800" y="1828800"/>
            <a:ext cx="2971800" cy="3810000"/>
          </a:xfrm>
        </p:spPr>
        <p:txBody>
          <a:bodyPr>
            <a:normAutofit/>
          </a:bodyPr>
          <a:lstStyle>
            <a:lvl1pPr marL="0" indent="0" algn="l">
              <a:buNone/>
              <a:defRPr sz="2000">
                <a:solidFill>
                  <a:srgbClr val="005596"/>
                </a:solidFill>
                <a:latin typeface="HelveticaNeueLT Pro 45 Lt" pitchFamily="34" charset="0"/>
              </a:defRPr>
            </a:lvl1pPr>
            <a:lvl2pPr marL="456807" indent="0" algn="ctr">
              <a:buNone/>
              <a:defRPr>
                <a:solidFill>
                  <a:schemeClr val="tx1">
                    <a:tint val="75000"/>
                  </a:schemeClr>
                </a:solidFill>
              </a:defRPr>
            </a:lvl2pPr>
            <a:lvl3pPr marL="913652" indent="0" algn="ctr">
              <a:buNone/>
              <a:defRPr>
                <a:solidFill>
                  <a:schemeClr val="tx1">
                    <a:tint val="75000"/>
                  </a:schemeClr>
                </a:solidFill>
              </a:defRPr>
            </a:lvl3pPr>
            <a:lvl4pPr marL="1370478" indent="0" algn="ctr">
              <a:buNone/>
              <a:defRPr>
                <a:solidFill>
                  <a:schemeClr val="tx1">
                    <a:tint val="75000"/>
                  </a:schemeClr>
                </a:solidFill>
              </a:defRPr>
            </a:lvl4pPr>
            <a:lvl5pPr marL="1827304" indent="0" algn="ctr">
              <a:buNone/>
              <a:defRPr>
                <a:solidFill>
                  <a:schemeClr val="tx1">
                    <a:tint val="75000"/>
                  </a:schemeClr>
                </a:solidFill>
              </a:defRPr>
            </a:lvl5pPr>
            <a:lvl6pPr marL="2284150" indent="0" algn="ctr">
              <a:buNone/>
              <a:defRPr>
                <a:solidFill>
                  <a:schemeClr val="tx1">
                    <a:tint val="75000"/>
                  </a:schemeClr>
                </a:solidFill>
              </a:defRPr>
            </a:lvl6pPr>
            <a:lvl7pPr marL="2740954" indent="0" algn="ctr">
              <a:buNone/>
              <a:defRPr>
                <a:solidFill>
                  <a:schemeClr val="tx1">
                    <a:tint val="75000"/>
                  </a:schemeClr>
                </a:solidFill>
              </a:defRPr>
            </a:lvl7pPr>
            <a:lvl8pPr marL="3197760" indent="0" algn="ctr">
              <a:buNone/>
              <a:defRPr>
                <a:solidFill>
                  <a:schemeClr val="tx1">
                    <a:tint val="75000"/>
                  </a:schemeClr>
                </a:solidFill>
              </a:defRPr>
            </a:lvl8pPr>
            <a:lvl9pPr marL="3654567" indent="0" algn="ctr">
              <a:buNone/>
              <a:defRPr>
                <a:solidFill>
                  <a:schemeClr val="tx1">
                    <a:tint val="75000"/>
                  </a:schemeClr>
                </a:solidFill>
              </a:defRPr>
            </a:lvl9pPr>
          </a:lstStyle>
          <a:p>
            <a:r>
              <a:rPr lang="en-US" dirty="0"/>
              <a:t>Click to edit Master subtitle style</a:t>
            </a:r>
          </a:p>
        </p:txBody>
      </p:sp>
      <p:pic>
        <p:nvPicPr>
          <p:cNvPr id="9" name="Picture 8"/>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468451" y="6426807"/>
            <a:ext cx="1711532" cy="353391"/>
          </a:xfrm>
          <a:prstGeom prst="rect">
            <a:avLst/>
          </a:prstGeom>
        </p:spPr>
      </p:pic>
    </p:spTree>
    <p:extLst>
      <p:ext uri="{BB962C8B-B14F-4D97-AF65-F5344CB8AC3E}">
        <p14:creationId xmlns:p14="http://schemas.microsoft.com/office/powerpoint/2010/main" val="719559985"/>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userDrawn="1">
  <p:cSld name="11_Horizontal">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lvl1pPr>
              <a:defRPr sz="2800">
                <a:solidFill>
                  <a:srgbClr val="052D49"/>
                </a:solidFill>
              </a:defRPr>
            </a:lvl1pPr>
          </a:lstStyle>
          <a:p>
            <a:r>
              <a:rPr lang="en-US" dirty="0"/>
              <a:t>Click to edit Master title style</a:t>
            </a:r>
          </a:p>
        </p:txBody>
      </p:sp>
      <p:sp>
        <p:nvSpPr>
          <p:cNvPr id="12" name="Slide Number Placeholder 5"/>
          <p:cNvSpPr>
            <a:spLocks noGrp="1"/>
          </p:cNvSpPr>
          <p:nvPr>
            <p:ph type="sldNum" sz="quarter" idx="4"/>
          </p:nvPr>
        </p:nvSpPr>
        <p:spPr>
          <a:xfrm>
            <a:off x="0" y="6408492"/>
            <a:ext cx="457200" cy="365125"/>
          </a:xfrm>
          <a:prstGeom prst="rect">
            <a:avLst/>
          </a:prstGeom>
        </p:spPr>
        <p:txBody>
          <a:bodyPr vert="horz" lIns="91428" tIns="45714" rIns="91428" bIns="45714" rtlCol="0" anchor="ctr"/>
          <a:lstStyle>
            <a:lvl1pPr algn="ctr">
              <a:defRPr sz="1100">
                <a:solidFill>
                  <a:srgbClr val="5E6062"/>
                </a:solidFill>
                <a:latin typeface="Helvetica-Light" pitchFamily="34" charset="0"/>
              </a:defRPr>
            </a:lvl1pPr>
          </a:lstStyle>
          <a:p>
            <a:fld id="{718B48AE-9F06-43A5-883B-1A9CC3C2D485}" type="slidenum">
              <a:rPr lang="en-US" smtClean="0"/>
              <a:pPr/>
              <a:t>‹#›</a:t>
            </a:fld>
            <a:endParaRPr lang="en-US" dirty="0"/>
          </a:p>
        </p:txBody>
      </p:sp>
      <p:sp>
        <p:nvSpPr>
          <p:cNvPr id="4" name="Footer Placeholder 3"/>
          <p:cNvSpPr>
            <a:spLocks noGrp="1"/>
          </p:cNvSpPr>
          <p:nvPr>
            <p:ph type="ftr" sz="quarter" idx="14"/>
          </p:nvPr>
        </p:nvSpPr>
        <p:spPr>
          <a:xfrm>
            <a:off x="790575" y="6390968"/>
            <a:ext cx="7010400" cy="365125"/>
          </a:xfrm>
          <a:prstGeom prst="rect">
            <a:avLst/>
          </a:prstGeom>
        </p:spPr>
        <p:txBody>
          <a:bodyPr/>
          <a:lstStyle>
            <a:lvl1pPr>
              <a:defRPr>
                <a:solidFill>
                  <a:srgbClr val="5E6062"/>
                </a:solidFill>
              </a:defRPr>
            </a:lvl1pPr>
          </a:lstStyle>
          <a:p>
            <a:r>
              <a:rPr lang="en-US" dirty="0"/>
              <a:t>f</a:t>
            </a:r>
          </a:p>
        </p:txBody>
      </p:sp>
    </p:spTree>
    <p:extLst>
      <p:ext uri="{BB962C8B-B14F-4D97-AF65-F5344CB8AC3E}">
        <p14:creationId xmlns:p14="http://schemas.microsoft.com/office/powerpoint/2010/main" val="4847384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6.xml><?xml version="1.0" encoding="utf-8"?>
<p:sldLayout xmlns:a="http://schemas.openxmlformats.org/drawingml/2006/main" xmlns:r="http://schemas.openxmlformats.org/officeDocument/2006/relationships" xmlns:p="http://schemas.openxmlformats.org/presentationml/2006/main" userDrawn="1">
  <p:cSld name="5_Horizontal">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lvl1pPr>
              <a:defRPr sz="2900">
                <a:solidFill>
                  <a:srgbClr val="052D49"/>
                </a:solidFill>
              </a:defRPr>
            </a:lvl1pPr>
          </a:lstStyle>
          <a:p>
            <a:r>
              <a:rPr lang="en-US" dirty="0"/>
              <a:t>Click to edit Master title style</a:t>
            </a:r>
          </a:p>
        </p:txBody>
      </p:sp>
      <p:sp>
        <p:nvSpPr>
          <p:cNvPr id="4" name="Footer Placeholder 3"/>
          <p:cNvSpPr>
            <a:spLocks noGrp="1"/>
          </p:cNvSpPr>
          <p:nvPr>
            <p:ph type="ftr" sz="quarter" idx="14"/>
          </p:nvPr>
        </p:nvSpPr>
        <p:spPr>
          <a:xfrm>
            <a:off x="790575" y="6390968"/>
            <a:ext cx="7010400" cy="365125"/>
          </a:xfrm>
          <a:prstGeom prst="rect">
            <a:avLst/>
          </a:prstGeom>
        </p:spPr>
        <p:txBody>
          <a:bodyPr/>
          <a:lstStyle>
            <a:lvl1pPr>
              <a:defRPr>
                <a:solidFill>
                  <a:srgbClr val="5E6062"/>
                </a:solidFill>
              </a:defRPr>
            </a:lvl1pPr>
          </a:lstStyle>
          <a:p>
            <a:r>
              <a:rPr lang="en-US"/>
              <a:t>Source: Georgetown University Center on Education and the Workforce, 2014. "Recovery: Job Growth and Education Requirements through 2020."  Retrieved from cew.georgetown.edu/recovery2020, on July 27, 2015.</a:t>
            </a:r>
            <a:endParaRPr lang="en-US" dirty="0"/>
          </a:p>
        </p:txBody>
      </p:sp>
    </p:spTree>
    <p:extLst>
      <p:ext uri="{BB962C8B-B14F-4D97-AF65-F5344CB8AC3E}">
        <p14:creationId xmlns:p14="http://schemas.microsoft.com/office/powerpoint/2010/main" val="107550868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7.xml><?xml version="1.0" encoding="utf-8"?>
<p:sldLayout xmlns:a="http://schemas.openxmlformats.org/drawingml/2006/main" xmlns:r="http://schemas.openxmlformats.org/officeDocument/2006/relationships" xmlns:p="http://schemas.openxmlformats.org/presentationml/2006/main" type="titleOnly">
  <p:cSld name="KHAS MasterSlide">
    <p:spTree>
      <p:nvGrpSpPr>
        <p:cNvPr id="1" name=""/>
        <p:cNvGrpSpPr/>
        <p:nvPr/>
      </p:nvGrpSpPr>
      <p:grpSpPr>
        <a:xfrm>
          <a:off x="0" y="0"/>
          <a:ext cx="0" cy="0"/>
          <a:chOff x="0" y="0"/>
          <a:chExt cx="0" cy="0"/>
        </a:xfrm>
      </p:grpSpPr>
      <p:sp>
        <p:nvSpPr>
          <p:cNvPr id="2" name="Title 1"/>
          <p:cNvSpPr>
            <a:spLocks noGrp="1"/>
          </p:cNvSpPr>
          <p:nvPr>
            <p:ph type="title"/>
          </p:nvPr>
        </p:nvSpPr>
        <p:spPr>
          <a:xfrm>
            <a:off x="338328" y="256032"/>
            <a:ext cx="7891272" cy="1042416"/>
          </a:xfrm>
        </p:spPr>
        <p:txBody>
          <a:bodyPr>
            <a:normAutofit/>
          </a:bodyPr>
          <a:lstStyle>
            <a:lvl1pPr>
              <a:defRPr sz="3200">
                <a:latin typeface="Arial" panose="020B0604020202020204" pitchFamily="34" charset="0"/>
                <a:cs typeface="Arial" panose="020B0604020202020204" pitchFamily="34" charset="0"/>
              </a:defRPr>
            </a:lvl1pPr>
          </a:lstStyle>
          <a:p>
            <a:r>
              <a:rPr lang="en-US" dirty="0"/>
              <a:t>Click to edit Master title style</a:t>
            </a:r>
          </a:p>
        </p:txBody>
      </p:sp>
      <p:sp>
        <p:nvSpPr>
          <p:cNvPr id="4" name="Footer Placeholder 3"/>
          <p:cNvSpPr>
            <a:spLocks noGrp="1"/>
          </p:cNvSpPr>
          <p:nvPr>
            <p:ph type="ftr" sz="quarter" idx="11"/>
          </p:nvPr>
        </p:nvSpPr>
        <p:spPr>
          <a:xfrm>
            <a:off x="2765781" y="6385828"/>
            <a:ext cx="5921020" cy="365125"/>
          </a:xfrm>
          <a:prstGeom prst="rect">
            <a:avLst/>
          </a:prstGeom>
        </p:spPr>
        <p:txBody>
          <a:bodyPr/>
          <a:lstStyle>
            <a:lvl1pPr>
              <a:defRPr>
                <a:solidFill>
                  <a:schemeClr val="bg1"/>
                </a:solidFill>
              </a:defRPr>
            </a:lvl1pPr>
          </a:lstStyle>
          <a:p>
            <a:r>
              <a:rPr lang="en-US">
                <a:solidFill>
                  <a:prstClr val="white"/>
                </a:solidFill>
              </a:rPr>
              <a:t>Source: </a:t>
            </a:r>
          </a:p>
        </p:txBody>
      </p:sp>
      <p:sp>
        <p:nvSpPr>
          <p:cNvPr id="5" name="Slide Number Placeholder 3"/>
          <p:cNvSpPr>
            <a:spLocks noGrp="1"/>
          </p:cNvSpPr>
          <p:nvPr>
            <p:ph type="sldNum" sz="quarter" idx="12"/>
          </p:nvPr>
        </p:nvSpPr>
        <p:spPr>
          <a:xfrm>
            <a:off x="8727767" y="6380631"/>
            <a:ext cx="369705" cy="365125"/>
          </a:xfrm>
          <a:prstGeom prst="rect">
            <a:avLst/>
          </a:prstGeom>
        </p:spPr>
        <p:txBody>
          <a:bodyPr/>
          <a:lstStyle>
            <a:lvl1pPr>
              <a:defRPr sz="1000">
                <a:solidFill>
                  <a:schemeClr val="bg1"/>
                </a:solidFill>
                <a:latin typeface="Arial" panose="020B0604020202020204" pitchFamily="34" charset="0"/>
                <a:cs typeface="Arial" panose="020B0604020202020204" pitchFamily="34" charset="0"/>
              </a:defRPr>
            </a:lvl1pPr>
          </a:lstStyle>
          <a:p>
            <a:fld id="{49B0AFC4-76D5-4F98-8332-4D24D5264768}" type="slidenum">
              <a:rPr lang="en-US" smtClean="0">
                <a:solidFill>
                  <a:prstClr val="white"/>
                </a:solidFill>
              </a:rPr>
              <a:pPr/>
              <a:t>‹#›</a:t>
            </a:fld>
            <a:endParaRPr lang="en-US">
              <a:solidFill>
                <a:prstClr val="white"/>
              </a:solidFill>
            </a:endParaRPr>
          </a:p>
        </p:txBody>
      </p:sp>
    </p:spTree>
    <p:extLst>
      <p:ext uri="{BB962C8B-B14F-4D97-AF65-F5344CB8AC3E}">
        <p14:creationId xmlns:p14="http://schemas.microsoft.com/office/powerpoint/2010/main" val="447488272"/>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preserve="1" userDrawn="1">
  <p:cSld name="1_Horizontal">
    <p:spTree>
      <p:nvGrpSpPr>
        <p:cNvPr id="1" name=""/>
        <p:cNvGrpSpPr/>
        <p:nvPr/>
      </p:nvGrpSpPr>
      <p:grpSpPr>
        <a:xfrm>
          <a:off x="0" y="0"/>
          <a:ext cx="0" cy="0"/>
          <a:chOff x="0" y="0"/>
          <a:chExt cx="0" cy="0"/>
        </a:xfrm>
      </p:grpSpPr>
      <p:sp>
        <p:nvSpPr>
          <p:cNvPr id="2" name="Title 1"/>
          <p:cNvSpPr>
            <a:spLocks noGrp="1"/>
          </p:cNvSpPr>
          <p:nvPr>
            <p:ph type="title"/>
          </p:nvPr>
        </p:nvSpPr>
        <p:spPr>
          <a:xfrm>
            <a:off x="457199" y="159798"/>
            <a:ext cx="8229599" cy="1257111"/>
          </a:xfrm>
          <a:prstGeom prst="rect">
            <a:avLst/>
          </a:prstGeom>
        </p:spPr>
        <p:txBody>
          <a:bodyPr>
            <a:normAutofit/>
          </a:bodyPr>
          <a:lstStyle>
            <a:lvl1pPr>
              <a:defRPr sz="2933">
                <a:solidFill>
                  <a:srgbClr val="052D49"/>
                </a:solidFill>
              </a:defRPr>
            </a:lvl1pPr>
          </a:lstStyle>
          <a:p>
            <a:r>
              <a:rPr lang="en-US" dirty="0"/>
              <a:t>Click to edit Master title style</a:t>
            </a:r>
          </a:p>
        </p:txBody>
      </p:sp>
      <p:sp>
        <p:nvSpPr>
          <p:cNvPr id="7" name="Footer Placeholder 3"/>
          <p:cNvSpPr>
            <a:spLocks noGrp="1"/>
          </p:cNvSpPr>
          <p:nvPr>
            <p:ph type="ftr" sz="quarter" idx="3"/>
          </p:nvPr>
        </p:nvSpPr>
        <p:spPr>
          <a:xfrm>
            <a:off x="2765779" y="6385824"/>
            <a:ext cx="5921020" cy="365125"/>
          </a:xfrm>
          <a:prstGeom prst="rect">
            <a:avLst/>
          </a:prstGeom>
        </p:spPr>
        <p:txBody>
          <a:bodyPr vert="horz" lIns="68558" tIns="34289" rIns="68558" bIns="34289" rtlCol="0" anchor="ctr"/>
          <a:lstStyle>
            <a:lvl1pPr algn="ctr">
              <a:defRPr sz="1200">
                <a:solidFill>
                  <a:schemeClr val="bg1"/>
                </a:solidFill>
                <a:latin typeface="Helvetica-Light" pitchFamily="34" charset="0"/>
              </a:defRPr>
            </a:lvl1pPr>
          </a:lstStyle>
          <a:p>
            <a:pPr algn="l" defTabSz="914037"/>
            <a:r>
              <a:rPr lang="en-US" sz="800">
                <a:solidFill>
                  <a:prstClr val="white"/>
                </a:solidFill>
                <a:ea typeface="ＭＳ Ｐゴシック" charset="-128"/>
              </a:rPr>
              <a:t>Source: Georgetown University Center on Education and the Workforce, 2014. "Recovery: Job Growth and Education Requirements through 2020."  Retrieved from cew.georgetown.edu/recovery2020, on July 27, 2015.</a:t>
            </a:r>
            <a:endParaRPr lang="en-US" sz="800" dirty="0">
              <a:solidFill>
                <a:prstClr val="white"/>
              </a:solidFill>
              <a:ea typeface="ＭＳ Ｐゴシック" charset="-128"/>
            </a:endParaRPr>
          </a:p>
        </p:txBody>
      </p:sp>
    </p:spTree>
    <p:extLst>
      <p:ext uri="{BB962C8B-B14F-4D97-AF65-F5344CB8AC3E}">
        <p14:creationId xmlns:p14="http://schemas.microsoft.com/office/powerpoint/2010/main" val="252389246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9.xml><?xml version="1.0" encoding="utf-8"?>
<p:sldLayout xmlns:a="http://schemas.openxmlformats.org/drawingml/2006/main" xmlns:r="http://schemas.openxmlformats.org/officeDocument/2006/relationships" xmlns:p="http://schemas.openxmlformats.org/presentationml/2006/main" preserve="1" userDrawn="1">
  <p:cSld name="1_Blank">
    <p:spTree>
      <p:nvGrpSpPr>
        <p:cNvPr id="1" name=""/>
        <p:cNvGrpSpPr/>
        <p:nvPr/>
      </p:nvGrpSpPr>
      <p:grpSpPr>
        <a:xfrm>
          <a:off x="0" y="0"/>
          <a:ext cx="0" cy="0"/>
          <a:chOff x="0" y="0"/>
          <a:chExt cx="0" cy="0"/>
        </a:xfrm>
      </p:grpSpPr>
      <p:sp>
        <p:nvSpPr>
          <p:cNvPr id="7" name="Title 1"/>
          <p:cNvSpPr>
            <a:spLocks noGrp="1"/>
          </p:cNvSpPr>
          <p:nvPr>
            <p:ph type="ctrTitle"/>
          </p:nvPr>
        </p:nvSpPr>
        <p:spPr>
          <a:xfrm>
            <a:off x="685800" y="304811"/>
            <a:ext cx="7772400" cy="1470025"/>
          </a:xfrm>
          <a:prstGeom prst="rect">
            <a:avLst/>
          </a:prstGeom>
        </p:spPr>
        <p:txBody>
          <a:bodyPr/>
          <a:lstStyle/>
          <a:p>
            <a:r>
              <a:rPr lang="en-US" dirty="0"/>
              <a:t>Click to edit Master title style</a:t>
            </a:r>
          </a:p>
        </p:txBody>
      </p:sp>
      <p:sp>
        <p:nvSpPr>
          <p:cNvPr id="8" name="Subtitle 2"/>
          <p:cNvSpPr>
            <a:spLocks noGrp="1"/>
          </p:cNvSpPr>
          <p:nvPr>
            <p:ph type="subTitle" idx="1"/>
          </p:nvPr>
        </p:nvSpPr>
        <p:spPr>
          <a:xfrm>
            <a:off x="685800" y="1828800"/>
            <a:ext cx="2971800" cy="3810000"/>
          </a:xfrm>
          <a:prstGeom prst="rect">
            <a:avLst/>
          </a:prstGeom>
        </p:spPr>
        <p:txBody>
          <a:bodyPr>
            <a:normAutofit/>
          </a:bodyPr>
          <a:lstStyle>
            <a:lvl1pPr marL="0" indent="0" algn="l">
              <a:buNone/>
              <a:defRPr sz="2000">
                <a:solidFill>
                  <a:srgbClr val="005596"/>
                </a:solidFill>
                <a:latin typeface="Helvetica-Light" pitchFamily="34" charset="0"/>
              </a:defRPr>
            </a:lvl1pPr>
            <a:lvl2pPr marL="457035" indent="0" algn="ctr">
              <a:buNone/>
              <a:defRPr>
                <a:solidFill>
                  <a:schemeClr val="tx1">
                    <a:tint val="75000"/>
                  </a:schemeClr>
                </a:solidFill>
              </a:defRPr>
            </a:lvl2pPr>
            <a:lvl3pPr marL="914082" indent="0" algn="ctr">
              <a:buNone/>
              <a:defRPr>
                <a:solidFill>
                  <a:schemeClr val="tx1">
                    <a:tint val="75000"/>
                  </a:schemeClr>
                </a:solidFill>
              </a:defRPr>
            </a:lvl3pPr>
            <a:lvl4pPr marL="1371124" indent="0" algn="ctr">
              <a:buNone/>
              <a:defRPr>
                <a:solidFill>
                  <a:schemeClr val="tx1">
                    <a:tint val="75000"/>
                  </a:schemeClr>
                </a:solidFill>
              </a:defRPr>
            </a:lvl4pPr>
            <a:lvl5pPr marL="1828165" indent="0" algn="ctr">
              <a:buNone/>
              <a:defRPr>
                <a:solidFill>
                  <a:schemeClr val="tx1">
                    <a:tint val="75000"/>
                  </a:schemeClr>
                </a:solidFill>
              </a:defRPr>
            </a:lvl5pPr>
            <a:lvl6pPr marL="2285214" indent="0" algn="ctr">
              <a:buNone/>
              <a:defRPr>
                <a:solidFill>
                  <a:schemeClr val="tx1">
                    <a:tint val="75000"/>
                  </a:schemeClr>
                </a:solidFill>
              </a:defRPr>
            </a:lvl6pPr>
            <a:lvl7pPr marL="2742246" indent="0" algn="ctr">
              <a:buNone/>
              <a:defRPr>
                <a:solidFill>
                  <a:schemeClr val="tx1">
                    <a:tint val="75000"/>
                  </a:schemeClr>
                </a:solidFill>
              </a:defRPr>
            </a:lvl7pPr>
            <a:lvl8pPr marL="3199280" indent="0" algn="ctr">
              <a:buNone/>
              <a:defRPr>
                <a:solidFill>
                  <a:schemeClr val="tx1">
                    <a:tint val="75000"/>
                  </a:schemeClr>
                </a:solidFill>
              </a:defRPr>
            </a:lvl8pPr>
            <a:lvl9pPr marL="3656315" indent="0" algn="ctr">
              <a:buNone/>
              <a:defRPr>
                <a:solidFill>
                  <a:schemeClr val="tx1">
                    <a:tint val="75000"/>
                  </a:schemeClr>
                </a:solidFill>
              </a:defRPr>
            </a:lvl9pPr>
          </a:lstStyle>
          <a:p>
            <a:r>
              <a:rPr lang="en-US" dirty="0"/>
              <a:t>Click to edit Master subtitle style</a:t>
            </a:r>
          </a:p>
        </p:txBody>
      </p:sp>
      <p:sp>
        <p:nvSpPr>
          <p:cNvPr id="6" name="Footer Placeholder 3"/>
          <p:cNvSpPr>
            <a:spLocks noGrp="1"/>
          </p:cNvSpPr>
          <p:nvPr>
            <p:ph type="ftr" sz="quarter" idx="3"/>
          </p:nvPr>
        </p:nvSpPr>
        <p:spPr>
          <a:xfrm>
            <a:off x="2765779" y="6385824"/>
            <a:ext cx="5921020" cy="365125"/>
          </a:xfrm>
          <a:prstGeom prst="rect">
            <a:avLst/>
          </a:prstGeom>
        </p:spPr>
        <p:txBody>
          <a:bodyPr vert="horz" lIns="68558" tIns="34289" rIns="68558" bIns="34289" rtlCol="0" anchor="ctr"/>
          <a:lstStyle>
            <a:lvl1pPr algn="ctr">
              <a:defRPr sz="1200">
                <a:solidFill>
                  <a:schemeClr val="bg1"/>
                </a:solidFill>
                <a:latin typeface="Helvetica-Light" pitchFamily="34" charset="0"/>
              </a:defRPr>
            </a:lvl1pPr>
          </a:lstStyle>
          <a:p>
            <a:pPr algn="l" defTabSz="914037"/>
            <a:r>
              <a:rPr lang="en-US" sz="800">
                <a:solidFill>
                  <a:prstClr val="white"/>
                </a:solidFill>
                <a:ea typeface="ＭＳ Ｐゴシック" charset="-128"/>
              </a:rPr>
              <a:t>Source: Georgetown University Center on Education and the Workforce, 2014. "Recovery: Job Growth and Education Requirements through 2020."  Retrieved from cew.georgetown.edu/recovery2020, on July 27, 2015.</a:t>
            </a:r>
            <a:endParaRPr lang="en-US" sz="800" dirty="0">
              <a:solidFill>
                <a:prstClr val="white"/>
              </a:solidFill>
              <a:ea typeface="ＭＳ Ｐゴシック" charset="-128"/>
            </a:endParaRPr>
          </a:p>
        </p:txBody>
      </p:sp>
    </p:spTree>
    <p:extLst>
      <p:ext uri="{BB962C8B-B14F-4D97-AF65-F5344CB8AC3E}">
        <p14:creationId xmlns:p14="http://schemas.microsoft.com/office/powerpoint/2010/main" val="1496661437"/>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userDrawn="1">
  <p:cSld name="2_Horizontal">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lvl1pPr>
              <a:defRPr sz="2933">
                <a:solidFill>
                  <a:srgbClr val="052D49"/>
                </a:solidFill>
              </a:defRPr>
            </a:lvl1pPr>
          </a:lstStyle>
          <a:p>
            <a:r>
              <a:rPr lang="en-US" dirty="0"/>
              <a:t>Click to edit Master title style</a:t>
            </a:r>
          </a:p>
        </p:txBody>
      </p:sp>
      <p:sp>
        <p:nvSpPr>
          <p:cNvPr id="7" name="Footer Placeholder 3"/>
          <p:cNvSpPr>
            <a:spLocks noGrp="1"/>
          </p:cNvSpPr>
          <p:nvPr>
            <p:ph type="ftr" sz="quarter" idx="3"/>
          </p:nvPr>
        </p:nvSpPr>
        <p:spPr>
          <a:xfrm>
            <a:off x="2828925" y="6419544"/>
            <a:ext cx="3182899" cy="365125"/>
          </a:xfrm>
          <a:prstGeom prst="rect">
            <a:avLst/>
          </a:prstGeom>
        </p:spPr>
        <p:txBody>
          <a:bodyPr vert="horz" lIns="68559" tIns="34286" rIns="68559" bIns="34286" rtlCol="0" anchor="ctr"/>
          <a:lstStyle>
            <a:lvl1pPr algn="l">
              <a:defRPr sz="800">
                <a:solidFill>
                  <a:schemeClr val="bg1"/>
                </a:solidFill>
                <a:latin typeface="Arial" pitchFamily="34" charset="0"/>
              </a:defRPr>
            </a:lvl1pPr>
          </a:lstStyle>
          <a:p>
            <a:r>
              <a:rPr lang="en-US">
                <a:solidFill>
                  <a:prstClr val="white"/>
                </a:solidFill>
              </a:rPr>
              <a:t>Source: Georgetown University Center on Education and the Workforce, 2014. "Recovery: Job Growth and Education Requirements through 2020."  Retrieved from cew.georgetown.edu/recovery2020, on July 27, 2015.</a:t>
            </a:r>
            <a:endParaRPr lang="en-US" dirty="0">
              <a:solidFill>
                <a:prstClr val="white"/>
              </a:solidFill>
            </a:endParaRPr>
          </a:p>
        </p:txBody>
      </p:sp>
    </p:spTree>
    <p:extLst>
      <p:ext uri="{BB962C8B-B14F-4D97-AF65-F5344CB8AC3E}">
        <p14:creationId xmlns:p14="http://schemas.microsoft.com/office/powerpoint/2010/main" val="92224674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0.xml><?xml version="1.0" encoding="utf-8"?>
<p:sldLayout xmlns:a="http://schemas.openxmlformats.org/drawingml/2006/main" xmlns:r="http://schemas.openxmlformats.org/officeDocument/2006/relationships" xmlns:p="http://schemas.openxmlformats.org/presentationml/2006/main" preserve="1" userDrawn="1">
  <p:cSld name="5_Horizontal">
    <p:spTree>
      <p:nvGrpSpPr>
        <p:cNvPr id="1" name=""/>
        <p:cNvGrpSpPr/>
        <p:nvPr/>
      </p:nvGrpSpPr>
      <p:grpSpPr>
        <a:xfrm>
          <a:off x="0" y="0"/>
          <a:ext cx="0" cy="0"/>
          <a:chOff x="0" y="0"/>
          <a:chExt cx="0" cy="0"/>
        </a:xfrm>
      </p:grpSpPr>
      <p:sp>
        <p:nvSpPr>
          <p:cNvPr id="2" name="Title 1"/>
          <p:cNvSpPr>
            <a:spLocks noGrp="1"/>
          </p:cNvSpPr>
          <p:nvPr>
            <p:ph type="title"/>
          </p:nvPr>
        </p:nvSpPr>
        <p:spPr>
          <a:xfrm>
            <a:off x="457199" y="159797"/>
            <a:ext cx="8229599" cy="1821403"/>
          </a:xfrm>
          <a:prstGeom prst="rect">
            <a:avLst/>
          </a:prstGeom>
        </p:spPr>
        <p:txBody>
          <a:bodyPr>
            <a:normAutofit/>
          </a:bodyPr>
          <a:lstStyle>
            <a:lvl1pPr>
              <a:defRPr sz="2900">
                <a:solidFill>
                  <a:srgbClr val="052D49"/>
                </a:solidFill>
              </a:defRPr>
            </a:lvl1pPr>
          </a:lstStyle>
          <a:p>
            <a:r>
              <a:rPr lang="en-US" dirty="0"/>
              <a:t>Click to edit Master title style</a:t>
            </a:r>
          </a:p>
        </p:txBody>
      </p:sp>
      <p:sp>
        <p:nvSpPr>
          <p:cNvPr id="4" name="Footer Placeholder 3"/>
          <p:cNvSpPr>
            <a:spLocks noGrp="1"/>
          </p:cNvSpPr>
          <p:nvPr>
            <p:ph type="ftr" sz="quarter" idx="14"/>
          </p:nvPr>
        </p:nvSpPr>
        <p:spPr>
          <a:xfrm>
            <a:off x="790575" y="6390968"/>
            <a:ext cx="7010400" cy="365125"/>
          </a:xfrm>
          <a:prstGeom prst="rect">
            <a:avLst/>
          </a:prstGeom>
        </p:spPr>
        <p:txBody>
          <a:bodyPr/>
          <a:lstStyle>
            <a:lvl1pPr>
              <a:defRPr>
                <a:solidFill>
                  <a:srgbClr val="5E6062"/>
                </a:solidFill>
              </a:defRPr>
            </a:lvl1pPr>
          </a:lstStyle>
          <a:p>
            <a:r>
              <a:rPr lang="en-US"/>
              <a:t>Source: Georgetown University Center on Education and the Workforce, 2014. "Recovery: Job Growth and Education Requirements through 2020."  Retrieved from cew.georgetown.edu/recovery2020, on July 27, 2015.</a:t>
            </a:r>
            <a:endParaRPr lang="en-US" dirty="0"/>
          </a:p>
        </p:txBody>
      </p:sp>
    </p:spTree>
    <p:extLst>
      <p:ext uri="{BB962C8B-B14F-4D97-AF65-F5344CB8AC3E}">
        <p14:creationId xmlns:p14="http://schemas.microsoft.com/office/powerpoint/2010/main" val="30578752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1.xml><?xml version="1.0" encoding="utf-8"?>
<p:sldLayout xmlns:a="http://schemas.openxmlformats.org/drawingml/2006/main" xmlns:r="http://schemas.openxmlformats.org/officeDocument/2006/relationships" xmlns:p="http://schemas.openxmlformats.org/presentationml/2006/main" preserve="1" userDrawn="1">
  <p:cSld name="4_Title Slide">
    <p:spTree>
      <p:nvGrpSpPr>
        <p:cNvPr id="1" name=""/>
        <p:cNvGrpSpPr/>
        <p:nvPr/>
      </p:nvGrpSpPr>
      <p:grpSpPr>
        <a:xfrm>
          <a:off x="0" y="0"/>
          <a:ext cx="0" cy="0"/>
          <a:chOff x="0" y="0"/>
          <a:chExt cx="0" cy="0"/>
        </a:xfrm>
      </p:grpSpPr>
    </p:spTree>
    <p:extLst>
      <p:ext uri="{BB962C8B-B14F-4D97-AF65-F5344CB8AC3E}">
        <p14:creationId xmlns:p14="http://schemas.microsoft.com/office/powerpoint/2010/main" val="99672354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2.xml><?xml version="1.0" encoding="utf-8"?>
<p:sldLayout xmlns:a="http://schemas.openxmlformats.org/drawingml/2006/main" xmlns:r="http://schemas.openxmlformats.org/officeDocument/2006/relationships" xmlns:p="http://schemas.openxmlformats.org/presentationml/2006/main" preserve="1" userDrawn="1">
  <p:cSld name="2_Horizontal">
    <p:spTree>
      <p:nvGrpSpPr>
        <p:cNvPr id="1" name=""/>
        <p:cNvGrpSpPr/>
        <p:nvPr/>
      </p:nvGrpSpPr>
      <p:grpSpPr>
        <a:xfrm>
          <a:off x="0" y="0"/>
          <a:ext cx="0" cy="0"/>
          <a:chOff x="0" y="0"/>
          <a:chExt cx="0" cy="0"/>
        </a:xfrm>
      </p:grpSpPr>
      <p:sp>
        <p:nvSpPr>
          <p:cNvPr id="2" name="Title 1"/>
          <p:cNvSpPr>
            <a:spLocks noGrp="1"/>
          </p:cNvSpPr>
          <p:nvPr>
            <p:ph type="title"/>
          </p:nvPr>
        </p:nvSpPr>
        <p:spPr>
          <a:xfrm>
            <a:off x="457199" y="159797"/>
            <a:ext cx="8229599" cy="1821403"/>
          </a:xfrm>
          <a:prstGeom prst="rect">
            <a:avLst/>
          </a:prstGeom>
        </p:spPr>
        <p:txBody>
          <a:bodyPr>
            <a:normAutofit/>
          </a:bodyPr>
          <a:lstStyle>
            <a:lvl1pPr>
              <a:defRPr sz="2933">
                <a:solidFill>
                  <a:srgbClr val="052D49"/>
                </a:solidFill>
              </a:defRPr>
            </a:lvl1pPr>
          </a:lstStyle>
          <a:p>
            <a:r>
              <a:rPr lang="en-US" dirty="0"/>
              <a:t>Click to edit Master title style</a:t>
            </a:r>
          </a:p>
        </p:txBody>
      </p:sp>
      <p:sp>
        <p:nvSpPr>
          <p:cNvPr id="7" name="Footer Placeholder 3"/>
          <p:cNvSpPr>
            <a:spLocks noGrp="1"/>
          </p:cNvSpPr>
          <p:nvPr>
            <p:ph type="ftr" sz="quarter" idx="3"/>
          </p:nvPr>
        </p:nvSpPr>
        <p:spPr>
          <a:xfrm>
            <a:off x="2828925" y="6419544"/>
            <a:ext cx="3182899" cy="365125"/>
          </a:xfrm>
          <a:prstGeom prst="rect">
            <a:avLst/>
          </a:prstGeom>
        </p:spPr>
        <p:txBody>
          <a:bodyPr vert="horz" lIns="68559" tIns="34286" rIns="68559" bIns="34286" rtlCol="0" anchor="ctr"/>
          <a:lstStyle>
            <a:lvl1pPr algn="l">
              <a:defRPr sz="800">
                <a:solidFill>
                  <a:schemeClr val="bg1"/>
                </a:solidFill>
                <a:latin typeface="Arial" pitchFamily="34" charset="0"/>
              </a:defRPr>
            </a:lvl1pPr>
          </a:lstStyle>
          <a:p>
            <a:r>
              <a:rPr lang="en-US">
                <a:solidFill>
                  <a:prstClr val="white"/>
                </a:solidFill>
              </a:rPr>
              <a:t>Source: Georgetown University Center on Education and the Workforce, 2014. "Recovery: Job Growth and Education Requirements through 2020."  Retrieved from cew.georgetown.edu/recovery2020, on July 27, 2015.</a:t>
            </a:r>
            <a:endParaRPr lang="en-US" dirty="0">
              <a:solidFill>
                <a:prstClr val="white"/>
              </a:solidFill>
            </a:endParaRPr>
          </a:p>
        </p:txBody>
      </p:sp>
    </p:spTree>
    <p:extLst>
      <p:ext uri="{BB962C8B-B14F-4D97-AF65-F5344CB8AC3E}">
        <p14:creationId xmlns:p14="http://schemas.microsoft.com/office/powerpoint/2010/main" val="49359072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3.xml><?xml version="1.0" encoding="utf-8"?>
<p:sldLayout xmlns:a="http://schemas.openxmlformats.org/drawingml/2006/main" xmlns:r="http://schemas.openxmlformats.org/officeDocument/2006/relationships" xmlns:p="http://schemas.openxmlformats.org/presentationml/2006/main" preserve="1" userDrawn="1">
  <p:cSld name="Horizontal">
    <p:spTree>
      <p:nvGrpSpPr>
        <p:cNvPr id="1" name=""/>
        <p:cNvGrpSpPr/>
        <p:nvPr/>
      </p:nvGrpSpPr>
      <p:grpSpPr>
        <a:xfrm>
          <a:off x="0" y="0"/>
          <a:ext cx="0" cy="0"/>
          <a:chOff x="0" y="0"/>
          <a:chExt cx="0" cy="0"/>
        </a:xfrm>
      </p:grpSpPr>
      <p:sp>
        <p:nvSpPr>
          <p:cNvPr id="2" name="Title 1"/>
          <p:cNvSpPr>
            <a:spLocks noGrp="1"/>
          </p:cNvSpPr>
          <p:nvPr>
            <p:ph type="title"/>
          </p:nvPr>
        </p:nvSpPr>
        <p:spPr>
          <a:xfrm>
            <a:off x="457199" y="159797"/>
            <a:ext cx="8229599" cy="1821403"/>
          </a:xfrm>
          <a:prstGeom prst="rect">
            <a:avLst/>
          </a:prstGeom>
        </p:spPr>
        <p:txBody>
          <a:bodyPr>
            <a:normAutofit/>
          </a:bodyPr>
          <a:lstStyle>
            <a:lvl1pPr>
              <a:defRPr sz="2400">
                <a:solidFill>
                  <a:srgbClr val="052D49"/>
                </a:solidFill>
              </a:defRPr>
            </a:lvl1pPr>
          </a:lstStyle>
          <a:p>
            <a:r>
              <a:rPr lang="en-US" dirty="0"/>
              <a:t>Click to edit Master title style</a:t>
            </a:r>
          </a:p>
        </p:txBody>
      </p:sp>
      <p:sp>
        <p:nvSpPr>
          <p:cNvPr id="3" name="Footer Placeholder 2"/>
          <p:cNvSpPr>
            <a:spLocks noGrp="1"/>
          </p:cNvSpPr>
          <p:nvPr>
            <p:ph type="ftr" sz="quarter" idx="14"/>
          </p:nvPr>
        </p:nvSpPr>
        <p:spPr>
          <a:xfrm>
            <a:off x="2542301" y="6402936"/>
            <a:ext cx="3371623" cy="365125"/>
          </a:xfrm>
          <a:prstGeom prst="rect">
            <a:avLst/>
          </a:prstGeom>
        </p:spPr>
        <p:txBody>
          <a:bodyPr lIns="91428" tIns="45714" rIns="91428" bIns="45714"/>
          <a:lstStyle>
            <a:lvl1pPr marL="0" marR="0" indent="0" algn="ctr" defTabSz="914196" rtl="0" eaLnBrk="1" fontAlgn="auto" latinLnBrk="0" hangingPunct="1">
              <a:lnSpc>
                <a:spcPct val="100000"/>
              </a:lnSpc>
              <a:spcBef>
                <a:spcPts val="0"/>
              </a:spcBef>
              <a:spcAft>
                <a:spcPts val="0"/>
              </a:spcAft>
              <a:buClrTx/>
              <a:buSzTx/>
              <a:buFontTx/>
              <a:buNone/>
              <a:tabLst/>
              <a:defRPr sz="800"/>
            </a:lvl1pPr>
          </a:lstStyle>
          <a:p>
            <a:pPr algn="l"/>
            <a:r>
              <a:rPr lang="en-US">
                <a:solidFill>
                  <a:prstClr val="white"/>
                </a:solidFill>
              </a:rPr>
              <a:t>Source: Georgetown University Center on Education and the Workforce, 2014. "Recovery: Job Growth and Education Requirements through 2020."  Retrieved from cew.georgetown.edu/recovery2020, on July 27, 2015.</a:t>
            </a:r>
            <a:endParaRPr lang="en-US" dirty="0">
              <a:solidFill>
                <a:prstClr val="white"/>
              </a:solidFill>
            </a:endParaRPr>
          </a:p>
        </p:txBody>
      </p:sp>
    </p:spTree>
    <p:extLst>
      <p:ext uri="{BB962C8B-B14F-4D97-AF65-F5344CB8AC3E}">
        <p14:creationId xmlns:p14="http://schemas.microsoft.com/office/powerpoint/2010/main" val="423653649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4.xml><?xml version="1.0" encoding="utf-8"?>
<p:sldLayout xmlns:a="http://schemas.openxmlformats.org/drawingml/2006/main" xmlns:r="http://schemas.openxmlformats.org/officeDocument/2006/relationships" xmlns:p="http://schemas.openxmlformats.org/presentationml/2006/main" preserve="1" userDrawn="1">
  <p:cSld name="4_Horizontal">
    <p:spTree>
      <p:nvGrpSpPr>
        <p:cNvPr id="1" name=""/>
        <p:cNvGrpSpPr/>
        <p:nvPr/>
      </p:nvGrpSpPr>
      <p:grpSpPr>
        <a:xfrm>
          <a:off x="0" y="0"/>
          <a:ext cx="0" cy="0"/>
          <a:chOff x="0" y="0"/>
          <a:chExt cx="0" cy="0"/>
        </a:xfrm>
      </p:grpSpPr>
      <p:sp>
        <p:nvSpPr>
          <p:cNvPr id="2" name="Title 1"/>
          <p:cNvSpPr>
            <a:spLocks noGrp="1"/>
          </p:cNvSpPr>
          <p:nvPr>
            <p:ph type="title"/>
          </p:nvPr>
        </p:nvSpPr>
        <p:spPr>
          <a:xfrm>
            <a:off x="457199" y="159797"/>
            <a:ext cx="8229599" cy="1821403"/>
          </a:xfrm>
          <a:prstGeom prst="rect">
            <a:avLst/>
          </a:prstGeom>
        </p:spPr>
        <p:txBody>
          <a:bodyPr/>
          <a:lstStyle>
            <a:lvl1pPr>
              <a:defRPr>
                <a:solidFill>
                  <a:srgbClr val="052D49"/>
                </a:solidFill>
              </a:defRPr>
            </a:lvl1pPr>
          </a:lstStyle>
          <a:p>
            <a:r>
              <a:rPr lang="en-US" dirty="0"/>
              <a:t>Click to edit Master title style</a:t>
            </a:r>
          </a:p>
        </p:txBody>
      </p:sp>
      <p:sp>
        <p:nvSpPr>
          <p:cNvPr id="11" name="Text Placeholder 10"/>
          <p:cNvSpPr>
            <a:spLocks noGrp="1"/>
          </p:cNvSpPr>
          <p:nvPr>
            <p:ph type="body" sz="quarter" idx="13"/>
          </p:nvPr>
        </p:nvSpPr>
        <p:spPr>
          <a:xfrm>
            <a:off x="5715001" y="152400"/>
            <a:ext cx="3241675" cy="1817688"/>
          </a:xfrm>
          <a:prstGeom prst="rect">
            <a:avLst/>
          </a:prstGeom>
        </p:spPr>
        <p:txBody>
          <a:bodyPr anchor="ctr">
            <a:normAutofit/>
          </a:bodyPr>
          <a:lstStyle>
            <a:lvl1pPr marL="0" indent="0">
              <a:buNone/>
              <a:defRPr sz="1600" baseline="0">
                <a:solidFill>
                  <a:srgbClr val="666666"/>
                </a:solidFill>
                <a:latin typeface="Helvetica-Light" pitchFamily="34" charset="0"/>
              </a:defRPr>
            </a:lvl1pPr>
            <a:lvl2pPr>
              <a:defRPr sz="1600" baseline="0">
                <a:latin typeface="Helvetica 45 Light" pitchFamily="34" charset="0"/>
              </a:defRPr>
            </a:lvl2pPr>
            <a:lvl3pPr>
              <a:defRPr sz="1600" baseline="0">
                <a:latin typeface="Helvetica 45 Light" pitchFamily="34" charset="0"/>
              </a:defRPr>
            </a:lvl3pPr>
            <a:lvl4pPr>
              <a:defRPr sz="1600" baseline="0">
                <a:latin typeface="Helvetica 45 Light" pitchFamily="34" charset="0"/>
              </a:defRPr>
            </a:lvl4pPr>
            <a:lvl5pPr>
              <a:defRPr sz="1600" baseline="0">
                <a:latin typeface="Helvetica 45 Light" pitchFamily="34" charset="0"/>
              </a:defRPr>
            </a:lvl5pPr>
          </a:lstStyle>
          <a:p>
            <a:pPr lvl="0"/>
            <a:r>
              <a:rPr lang="en-US" dirty="0"/>
              <a:t>Click to edit Master text styles</a:t>
            </a:r>
          </a:p>
        </p:txBody>
      </p:sp>
      <p:sp>
        <p:nvSpPr>
          <p:cNvPr id="7" name="Footer Placeholder 3"/>
          <p:cNvSpPr>
            <a:spLocks noGrp="1"/>
          </p:cNvSpPr>
          <p:nvPr>
            <p:ph type="ftr" sz="quarter" idx="3"/>
          </p:nvPr>
        </p:nvSpPr>
        <p:spPr>
          <a:xfrm>
            <a:off x="2765780" y="6385824"/>
            <a:ext cx="2500461" cy="365125"/>
          </a:xfrm>
          <a:prstGeom prst="rect">
            <a:avLst/>
          </a:prstGeom>
        </p:spPr>
        <p:txBody>
          <a:bodyPr vert="horz" lIns="68570" tIns="34289" rIns="68570" bIns="34289" rtlCol="0" anchor="ctr"/>
          <a:lstStyle>
            <a:lvl1pPr algn="ctr">
              <a:defRPr sz="1200">
                <a:solidFill>
                  <a:schemeClr val="bg1"/>
                </a:solidFill>
                <a:latin typeface="Helvetica-Light" pitchFamily="34" charset="0"/>
              </a:defRPr>
            </a:lvl1pPr>
          </a:lstStyle>
          <a:p>
            <a:pPr algn="l"/>
            <a:r>
              <a:rPr lang="en-US" sz="800">
                <a:solidFill>
                  <a:prstClr val="white"/>
                </a:solidFill>
                <a:ea typeface="ＭＳ Ｐゴシック" charset="-128"/>
              </a:rPr>
              <a:t>Source: Georgetown University Center on Education and the Workforce, 2014. "Recovery: Job Growth and Education Requirements through 2020."  Retrieved from cew.georgetown.edu/recovery2020, on July 27, 2015.</a:t>
            </a:r>
            <a:endParaRPr lang="en-US" sz="800" dirty="0">
              <a:solidFill>
                <a:prstClr val="white"/>
              </a:solidFill>
              <a:ea typeface="ＭＳ Ｐゴシック" charset="-128"/>
            </a:endParaRPr>
          </a:p>
        </p:txBody>
      </p:sp>
    </p:spTree>
    <p:extLst>
      <p:ext uri="{BB962C8B-B14F-4D97-AF65-F5344CB8AC3E}">
        <p14:creationId xmlns:p14="http://schemas.microsoft.com/office/powerpoint/2010/main" val="423356247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5.xml><?xml version="1.0" encoding="utf-8"?>
<p:sldLayout xmlns:a="http://schemas.openxmlformats.org/drawingml/2006/main" xmlns:r="http://schemas.openxmlformats.org/officeDocument/2006/relationships" xmlns:p="http://schemas.openxmlformats.org/presentationml/2006/main" preserve="1" userDrawn="1">
  <p:cSld name="3_Horizontal">
    <p:spTree>
      <p:nvGrpSpPr>
        <p:cNvPr id="1" name=""/>
        <p:cNvGrpSpPr/>
        <p:nvPr/>
      </p:nvGrpSpPr>
      <p:grpSpPr>
        <a:xfrm>
          <a:off x="0" y="0"/>
          <a:ext cx="0" cy="0"/>
          <a:chOff x="0" y="0"/>
          <a:chExt cx="0" cy="0"/>
        </a:xfrm>
      </p:grpSpPr>
      <p:sp>
        <p:nvSpPr>
          <p:cNvPr id="2" name="Title 1"/>
          <p:cNvSpPr>
            <a:spLocks noGrp="1"/>
          </p:cNvSpPr>
          <p:nvPr>
            <p:ph type="title"/>
          </p:nvPr>
        </p:nvSpPr>
        <p:spPr>
          <a:xfrm>
            <a:off x="457199" y="159797"/>
            <a:ext cx="8229599" cy="1821403"/>
          </a:xfrm>
          <a:prstGeom prst="rect">
            <a:avLst/>
          </a:prstGeom>
        </p:spPr>
        <p:txBody>
          <a:bodyPr/>
          <a:lstStyle>
            <a:lvl1pPr>
              <a:defRPr>
                <a:solidFill>
                  <a:srgbClr val="052D49"/>
                </a:solidFill>
              </a:defRPr>
            </a:lvl1pPr>
          </a:lstStyle>
          <a:p>
            <a:r>
              <a:rPr lang="en-US" dirty="0"/>
              <a:t>Click to edit Master title style</a:t>
            </a:r>
          </a:p>
        </p:txBody>
      </p:sp>
      <p:sp>
        <p:nvSpPr>
          <p:cNvPr id="11" name="Text Placeholder 10"/>
          <p:cNvSpPr>
            <a:spLocks noGrp="1"/>
          </p:cNvSpPr>
          <p:nvPr>
            <p:ph type="body" sz="quarter" idx="13"/>
          </p:nvPr>
        </p:nvSpPr>
        <p:spPr>
          <a:xfrm>
            <a:off x="5715001" y="152400"/>
            <a:ext cx="3241675" cy="1817688"/>
          </a:xfrm>
          <a:prstGeom prst="rect">
            <a:avLst/>
          </a:prstGeom>
        </p:spPr>
        <p:txBody>
          <a:bodyPr anchor="ctr">
            <a:normAutofit/>
          </a:bodyPr>
          <a:lstStyle>
            <a:lvl1pPr marL="0" indent="0">
              <a:buNone/>
              <a:defRPr sz="1600" baseline="0">
                <a:solidFill>
                  <a:srgbClr val="666666"/>
                </a:solidFill>
                <a:latin typeface="Helvetica-Light" pitchFamily="34" charset="0"/>
              </a:defRPr>
            </a:lvl1pPr>
            <a:lvl2pPr>
              <a:defRPr sz="1600" baseline="0">
                <a:latin typeface="Helvetica 45 Light" pitchFamily="34" charset="0"/>
              </a:defRPr>
            </a:lvl2pPr>
            <a:lvl3pPr>
              <a:defRPr sz="1600" baseline="0">
                <a:latin typeface="Helvetica 45 Light" pitchFamily="34" charset="0"/>
              </a:defRPr>
            </a:lvl3pPr>
            <a:lvl4pPr>
              <a:defRPr sz="1600" baseline="0">
                <a:latin typeface="Helvetica 45 Light" pitchFamily="34" charset="0"/>
              </a:defRPr>
            </a:lvl4pPr>
            <a:lvl5pPr>
              <a:defRPr sz="1600" baseline="0">
                <a:latin typeface="Helvetica 45 Light" pitchFamily="34" charset="0"/>
              </a:defRPr>
            </a:lvl5pPr>
          </a:lstStyle>
          <a:p>
            <a:pPr lvl="0"/>
            <a:r>
              <a:rPr lang="en-US" dirty="0"/>
              <a:t>Click to edit Master text styles</a:t>
            </a:r>
          </a:p>
        </p:txBody>
      </p:sp>
      <p:sp>
        <p:nvSpPr>
          <p:cNvPr id="3" name="Footer Placeholder 2"/>
          <p:cNvSpPr>
            <a:spLocks noGrp="1"/>
          </p:cNvSpPr>
          <p:nvPr>
            <p:ph type="ftr" sz="quarter" idx="14"/>
          </p:nvPr>
        </p:nvSpPr>
        <p:spPr>
          <a:xfrm>
            <a:off x="2542292" y="6402936"/>
            <a:ext cx="3193493" cy="365125"/>
          </a:xfrm>
          <a:prstGeom prst="rect">
            <a:avLst/>
          </a:prstGeom>
        </p:spPr>
        <p:txBody>
          <a:bodyPr lIns="91428" tIns="45714" rIns="91428" bIns="45714"/>
          <a:lstStyle>
            <a:lvl1pPr marL="0" marR="0" indent="0" algn="ctr" defTabSz="914196" rtl="0" eaLnBrk="1" fontAlgn="auto" latinLnBrk="0" hangingPunct="1">
              <a:lnSpc>
                <a:spcPct val="100000"/>
              </a:lnSpc>
              <a:spcBef>
                <a:spcPts val="0"/>
              </a:spcBef>
              <a:spcAft>
                <a:spcPts val="0"/>
              </a:spcAft>
              <a:buClrTx/>
              <a:buSzTx/>
              <a:buFontTx/>
              <a:buNone/>
              <a:tabLst/>
              <a:defRPr sz="800"/>
            </a:lvl1pPr>
          </a:lstStyle>
          <a:p>
            <a:pPr algn="l"/>
            <a:r>
              <a:rPr lang="en-US">
                <a:solidFill>
                  <a:prstClr val="white"/>
                </a:solidFill>
              </a:rPr>
              <a:t>Source: Georgetown University Center on Education and the Workforce, 2014. "Recovery: Job Growth and Education Requirements through 2020."  Retrieved from cew.georgetown.edu/recovery2020, on July 27, 2015.</a:t>
            </a:r>
            <a:endParaRPr lang="en-US" dirty="0">
              <a:solidFill>
                <a:prstClr val="white"/>
              </a:solidFill>
            </a:endParaRPr>
          </a:p>
        </p:txBody>
      </p:sp>
    </p:spTree>
    <p:extLst>
      <p:ext uri="{BB962C8B-B14F-4D97-AF65-F5344CB8AC3E}">
        <p14:creationId xmlns:p14="http://schemas.microsoft.com/office/powerpoint/2010/main" val="62991118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6.xml><?xml version="1.0" encoding="utf-8"?>
<p:sldLayout xmlns:a="http://schemas.openxmlformats.org/drawingml/2006/main" xmlns:r="http://schemas.openxmlformats.org/officeDocument/2006/relationships" xmlns:p="http://schemas.openxmlformats.org/presentationml/2006/main" preserve="1" userDrawn="1">
  <p:cSld name="2_Blank">
    <p:spTree>
      <p:nvGrpSpPr>
        <p:cNvPr id="1" name=""/>
        <p:cNvGrpSpPr/>
        <p:nvPr/>
      </p:nvGrpSpPr>
      <p:grpSpPr>
        <a:xfrm>
          <a:off x="0" y="0"/>
          <a:ext cx="0" cy="0"/>
          <a:chOff x="0" y="0"/>
          <a:chExt cx="0" cy="0"/>
        </a:xfrm>
      </p:grpSpPr>
      <p:sp>
        <p:nvSpPr>
          <p:cNvPr id="7" name="Title 1"/>
          <p:cNvSpPr>
            <a:spLocks noGrp="1"/>
          </p:cNvSpPr>
          <p:nvPr>
            <p:ph type="ctrTitle"/>
          </p:nvPr>
        </p:nvSpPr>
        <p:spPr>
          <a:xfrm>
            <a:off x="685800" y="304811"/>
            <a:ext cx="7772400" cy="1470025"/>
          </a:xfrm>
          <a:prstGeom prst="rect">
            <a:avLst/>
          </a:prstGeom>
        </p:spPr>
        <p:txBody>
          <a:bodyPr/>
          <a:lstStyle/>
          <a:p>
            <a:r>
              <a:rPr lang="en-US" dirty="0"/>
              <a:t>Click to edit Master title style</a:t>
            </a:r>
          </a:p>
        </p:txBody>
      </p:sp>
      <p:sp>
        <p:nvSpPr>
          <p:cNvPr id="8" name="Subtitle 2"/>
          <p:cNvSpPr>
            <a:spLocks noGrp="1"/>
          </p:cNvSpPr>
          <p:nvPr>
            <p:ph type="subTitle" idx="1"/>
          </p:nvPr>
        </p:nvSpPr>
        <p:spPr>
          <a:xfrm>
            <a:off x="685800" y="1828800"/>
            <a:ext cx="2971800" cy="3810000"/>
          </a:xfrm>
          <a:prstGeom prst="rect">
            <a:avLst/>
          </a:prstGeom>
        </p:spPr>
        <p:txBody>
          <a:bodyPr>
            <a:normAutofit/>
          </a:bodyPr>
          <a:lstStyle>
            <a:lvl1pPr marL="0" indent="0" algn="l">
              <a:buNone/>
              <a:defRPr sz="2000">
                <a:solidFill>
                  <a:srgbClr val="005596"/>
                </a:solidFill>
                <a:latin typeface="Helvetica-Light" pitchFamily="34" charset="0"/>
              </a:defRPr>
            </a:lvl1pPr>
            <a:lvl2pPr marL="457035" indent="0" algn="ctr">
              <a:buNone/>
              <a:defRPr>
                <a:solidFill>
                  <a:schemeClr val="tx1">
                    <a:tint val="75000"/>
                  </a:schemeClr>
                </a:solidFill>
              </a:defRPr>
            </a:lvl2pPr>
            <a:lvl3pPr marL="914082" indent="0" algn="ctr">
              <a:buNone/>
              <a:defRPr>
                <a:solidFill>
                  <a:schemeClr val="tx1">
                    <a:tint val="75000"/>
                  </a:schemeClr>
                </a:solidFill>
              </a:defRPr>
            </a:lvl3pPr>
            <a:lvl4pPr marL="1371124" indent="0" algn="ctr">
              <a:buNone/>
              <a:defRPr>
                <a:solidFill>
                  <a:schemeClr val="tx1">
                    <a:tint val="75000"/>
                  </a:schemeClr>
                </a:solidFill>
              </a:defRPr>
            </a:lvl4pPr>
            <a:lvl5pPr marL="1828165" indent="0" algn="ctr">
              <a:buNone/>
              <a:defRPr>
                <a:solidFill>
                  <a:schemeClr val="tx1">
                    <a:tint val="75000"/>
                  </a:schemeClr>
                </a:solidFill>
              </a:defRPr>
            </a:lvl5pPr>
            <a:lvl6pPr marL="2285214" indent="0" algn="ctr">
              <a:buNone/>
              <a:defRPr>
                <a:solidFill>
                  <a:schemeClr val="tx1">
                    <a:tint val="75000"/>
                  </a:schemeClr>
                </a:solidFill>
              </a:defRPr>
            </a:lvl6pPr>
            <a:lvl7pPr marL="2742246" indent="0" algn="ctr">
              <a:buNone/>
              <a:defRPr>
                <a:solidFill>
                  <a:schemeClr val="tx1">
                    <a:tint val="75000"/>
                  </a:schemeClr>
                </a:solidFill>
              </a:defRPr>
            </a:lvl7pPr>
            <a:lvl8pPr marL="3199280" indent="0" algn="ctr">
              <a:buNone/>
              <a:defRPr>
                <a:solidFill>
                  <a:schemeClr val="tx1">
                    <a:tint val="75000"/>
                  </a:schemeClr>
                </a:solidFill>
              </a:defRPr>
            </a:lvl8pPr>
            <a:lvl9pPr marL="3656315" indent="0" algn="ctr">
              <a:buNone/>
              <a:defRPr>
                <a:solidFill>
                  <a:schemeClr val="tx1">
                    <a:tint val="75000"/>
                  </a:schemeClr>
                </a:solidFill>
              </a:defRPr>
            </a:lvl9pPr>
          </a:lstStyle>
          <a:p>
            <a:r>
              <a:rPr lang="en-US" dirty="0"/>
              <a:t>Click to edit Master subtitle style</a:t>
            </a:r>
          </a:p>
        </p:txBody>
      </p:sp>
    </p:spTree>
    <p:extLst>
      <p:ext uri="{BB962C8B-B14F-4D97-AF65-F5344CB8AC3E}">
        <p14:creationId xmlns:p14="http://schemas.microsoft.com/office/powerpoint/2010/main" val="2090831911"/>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preserve="1" userDrawn="1">
  <p:cSld name="1_Vertical">
    <p:spTree>
      <p:nvGrpSpPr>
        <p:cNvPr id="1" name=""/>
        <p:cNvGrpSpPr/>
        <p:nvPr/>
      </p:nvGrpSpPr>
      <p:grpSpPr>
        <a:xfrm>
          <a:off x="0" y="0"/>
          <a:ext cx="0" cy="0"/>
          <a:chOff x="0" y="0"/>
          <a:chExt cx="0" cy="0"/>
        </a:xfrm>
      </p:grpSpPr>
      <p:sp>
        <p:nvSpPr>
          <p:cNvPr id="2" name="Title 1"/>
          <p:cNvSpPr>
            <a:spLocks noGrp="1"/>
          </p:cNvSpPr>
          <p:nvPr>
            <p:ph type="title"/>
          </p:nvPr>
        </p:nvSpPr>
        <p:spPr>
          <a:xfrm>
            <a:off x="457200" y="159797"/>
            <a:ext cx="2819400" cy="3574003"/>
          </a:xfrm>
          <a:prstGeom prst="rect">
            <a:avLst/>
          </a:prstGeom>
        </p:spPr>
        <p:txBody>
          <a:bodyPr/>
          <a:lstStyle>
            <a:lvl1pPr>
              <a:defRPr>
                <a:solidFill>
                  <a:srgbClr val="052D49"/>
                </a:solidFill>
              </a:defRPr>
            </a:lvl1pPr>
          </a:lstStyle>
          <a:p>
            <a:r>
              <a:rPr lang="en-US" dirty="0"/>
              <a:t>Click to edit Master title style</a:t>
            </a:r>
          </a:p>
        </p:txBody>
      </p:sp>
      <p:sp>
        <p:nvSpPr>
          <p:cNvPr id="6" name="Content Placeholder 2"/>
          <p:cNvSpPr>
            <a:spLocks noGrp="1"/>
          </p:cNvSpPr>
          <p:nvPr>
            <p:ph idx="1"/>
          </p:nvPr>
        </p:nvSpPr>
        <p:spPr>
          <a:xfrm>
            <a:off x="3429000" y="152401"/>
            <a:ext cx="5257800" cy="5973763"/>
          </a:xfrm>
          <a:prstGeom prst="rect">
            <a:avLst/>
          </a:prstGeom>
        </p:spPr>
        <p:txBody>
          <a:bodyPr/>
          <a:lstStyle>
            <a:lvl1pPr>
              <a:defRPr>
                <a:latin typeface="Helvetica-Light" pitchFamily="34" charset="0"/>
              </a:defRPr>
            </a:lvl1pPr>
            <a:lvl2pPr>
              <a:defRPr>
                <a:latin typeface="Helvetica-Light" pitchFamily="34" charset="0"/>
              </a:defRPr>
            </a:lvl2pPr>
            <a:lvl3pPr>
              <a:defRPr>
                <a:latin typeface="Helvetica-Light" pitchFamily="34" charset="0"/>
              </a:defRPr>
            </a:lvl3pPr>
            <a:lvl4pPr>
              <a:defRPr>
                <a:latin typeface="Helvetica-Light" pitchFamily="34" charset="0"/>
              </a:defRPr>
            </a:lvl4pPr>
            <a:lvl5pPr>
              <a:defRPr>
                <a:latin typeface="Helvetica-Light"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Text Placeholder 10"/>
          <p:cNvSpPr>
            <a:spLocks noGrp="1"/>
          </p:cNvSpPr>
          <p:nvPr>
            <p:ph type="body" sz="quarter" idx="13"/>
          </p:nvPr>
        </p:nvSpPr>
        <p:spPr>
          <a:xfrm>
            <a:off x="457201" y="3733800"/>
            <a:ext cx="2819400" cy="2286000"/>
          </a:xfrm>
          <a:prstGeom prst="rect">
            <a:avLst/>
          </a:prstGeom>
        </p:spPr>
        <p:txBody>
          <a:bodyPr anchor="t">
            <a:normAutofit/>
          </a:bodyPr>
          <a:lstStyle>
            <a:lvl1pPr marL="0" indent="0">
              <a:buNone/>
              <a:defRPr sz="1600" baseline="0">
                <a:solidFill>
                  <a:srgbClr val="666666"/>
                </a:solidFill>
                <a:latin typeface="Helvetica-Light" pitchFamily="34" charset="0"/>
              </a:defRPr>
            </a:lvl1pPr>
            <a:lvl2pPr>
              <a:defRPr sz="1600" baseline="0">
                <a:latin typeface="Helvetica 45 Light" pitchFamily="34" charset="0"/>
              </a:defRPr>
            </a:lvl2pPr>
            <a:lvl3pPr>
              <a:defRPr sz="1600" baseline="0">
                <a:latin typeface="Helvetica 45 Light" pitchFamily="34" charset="0"/>
              </a:defRPr>
            </a:lvl3pPr>
            <a:lvl4pPr>
              <a:defRPr sz="1600" baseline="0">
                <a:latin typeface="Helvetica 45 Light" pitchFamily="34" charset="0"/>
              </a:defRPr>
            </a:lvl4pPr>
            <a:lvl5pPr>
              <a:defRPr sz="1600" baseline="0">
                <a:latin typeface="Helvetica 45 Light" pitchFamily="34" charset="0"/>
              </a:defRPr>
            </a:lvl5pPr>
          </a:lstStyle>
          <a:p>
            <a:pPr lvl="0"/>
            <a:r>
              <a:rPr lang="en-US" dirty="0"/>
              <a:t>Click to edit Master text styles</a:t>
            </a:r>
          </a:p>
        </p:txBody>
      </p:sp>
      <p:sp>
        <p:nvSpPr>
          <p:cNvPr id="8" name="Footer Placeholder 3"/>
          <p:cNvSpPr>
            <a:spLocks noGrp="1"/>
          </p:cNvSpPr>
          <p:nvPr>
            <p:ph type="ftr" sz="quarter" idx="3"/>
          </p:nvPr>
        </p:nvSpPr>
        <p:spPr>
          <a:xfrm>
            <a:off x="2828925" y="6419544"/>
            <a:ext cx="3419475" cy="365125"/>
          </a:xfrm>
          <a:prstGeom prst="rect">
            <a:avLst/>
          </a:prstGeom>
        </p:spPr>
        <p:txBody>
          <a:bodyPr vert="horz" lIns="68552" tIns="34286" rIns="68552" bIns="34286" rtlCol="0" anchor="ctr"/>
          <a:lstStyle>
            <a:lvl1pPr algn="l">
              <a:defRPr sz="667">
                <a:solidFill>
                  <a:schemeClr val="bg1"/>
                </a:solidFill>
                <a:latin typeface="Arial" pitchFamily="34" charset="0"/>
              </a:defRPr>
            </a:lvl1pPr>
          </a:lstStyle>
          <a:p>
            <a:r>
              <a:rPr lang="en-US">
                <a:solidFill>
                  <a:prstClr val="white"/>
                </a:solidFill>
              </a:rPr>
              <a:t>Source: Georgetown University Center on Education and the Workforce, 2014. "Recovery: Job Growth and Education Requirements through 2020."  Retrieved from cew.georgetown.edu/recovery2020, on July 27, 2015.</a:t>
            </a:r>
            <a:endParaRPr lang="en-US" dirty="0">
              <a:solidFill>
                <a:prstClr val="white"/>
              </a:solidFill>
            </a:endParaRPr>
          </a:p>
        </p:txBody>
      </p:sp>
    </p:spTree>
    <p:extLst>
      <p:ext uri="{BB962C8B-B14F-4D97-AF65-F5344CB8AC3E}">
        <p14:creationId xmlns:p14="http://schemas.microsoft.com/office/powerpoint/2010/main" val="4175093815"/>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8.xml><?xml version="1.0" encoding="utf-8"?>
<p:sldLayout xmlns:a="http://schemas.openxmlformats.org/drawingml/2006/main" xmlns:r="http://schemas.openxmlformats.org/officeDocument/2006/relationships" xmlns:p="http://schemas.openxmlformats.org/presentationml/2006/main" preserve="1" userDrawn="1">
  <p:cSld name="7_Horizontal">
    <p:spTree>
      <p:nvGrpSpPr>
        <p:cNvPr id="1" name=""/>
        <p:cNvGrpSpPr/>
        <p:nvPr/>
      </p:nvGrpSpPr>
      <p:grpSpPr>
        <a:xfrm>
          <a:off x="0" y="0"/>
          <a:ext cx="0" cy="0"/>
          <a:chOff x="0" y="0"/>
          <a:chExt cx="0" cy="0"/>
        </a:xfrm>
      </p:grpSpPr>
      <p:sp>
        <p:nvSpPr>
          <p:cNvPr id="2" name="Title 1"/>
          <p:cNvSpPr>
            <a:spLocks noGrp="1"/>
          </p:cNvSpPr>
          <p:nvPr>
            <p:ph type="title"/>
          </p:nvPr>
        </p:nvSpPr>
        <p:spPr>
          <a:xfrm>
            <a:off x="457199" y="159797"/>
            <a:ext cx="8229599" cy="1821403"/>
          </a:xfrm>
          <a:prstGeom prst="rect">
            <a:avLst/>
          </a:prstGeom>
        </p:spPr>
        <p:txBody>
          <a:bodyPr>
            <a:normAutofit/>
          </a:bodyPr>
          <a:lstStyle>
            <a:lvl1pPr>
              <a:defRPr sz="2933">
                <a:solidFill>
                  <a:srgbClr val="052D49"/>
                </a:solidFill>
              </a:defRPr>
            </a:lvl1pPr>
          </a:lstStyle>
          <a:p>
            <a:r>
              <a:rPr lang="en-US" dirty="0"/>
              <a:t>Click to edit Master title style</a:t>
            </a:r>
          </a:p>
        </p:txBody>
      </p:sp>
      <p:sp>
        <p:nvSpPr>
          <p:cNvPr id="7" name="Footer Placeholder 3"/>
          <p:cNvSpPr>
            <a:spLocks noGrp="1"/>
          </p:cNvSpPr>
          <p:nvPr>
            <p:ph type="ftr" sz="quarter" idx="3"/>
          </p:nvPr>
        </p:nvSpPr>
        <p:spPr>
          <a:xfrm>
            <a:off x="2828925" y="6419544"/>
            <a:ext cx="3182899" cy="365125"/>
          </a:xfrm>
          <a:prstGeom prst="rect">
            <a:avLst/>
          </a:prstGeom>
        </p:spPr>
        <p:txBody>
          <a:bodyPr vert="horz" lIns="68564" tIns="34286" rIns="68564" bIns="34286" rtlCol="0" anchor="ctr"/>
          <a:lstStyle>
            <a:lvl1pPr algn="l">
              <a:defRPr sz="800">
                <a:solidFill>
                  <a:schemeClr val="bg1"/>
                </a:solidFill>
                <a:latin typeface="Arial" pitchFamily="34" charset="0"/>
              </a:defRPr>
            </a:lvl1pPr>
          </a:lstStyle>
          <a:p>
            <a:r>
              <a:rPr lang="en-US">
                <a:solidFill>
                  <a:prstClr val="white"/>
                </a:solidFill>
              </a:rPr>
              <a:t>Source: Georgetown University Center on Education and the Workforce, 2014. "Recovery: Job Growth and Education Requirements through 2020."  Retrieved from cew.georgetown.edu/recovery2020, on July 27, 2015.</a:t>
            </a:r>
            <a:endParaRPr lang="en-US" dirty="0">
              <a:solidFill>
                <a:prstClr val="white"/>
              </a:solidFill>
            </a:endParaRPr>
          </a:p>
        </p:txBody>
      </p:sp>
    </p:spTree>
    <p:extLst>
      <p:ext uri="{BB962C8B-B14F-4D97-AF65-F5344CB8AC3E}">
        <p14:creationId xmlns:p14="http://schemas.microsoft.com/office/powerpoint/2010/main" val="213042694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9.xml><?xml version="1.0" encoding="utf-8"?>
<p:sldLayout xmlns:a="http://schemas.openxmlformats.org/drawingml/2006/main" xmlns:r="http://schemas.openxmlformats.org/officeDocument/2006/relationships" xmlns:p="http://schemas.openxmlformats.org/presentationml/2006/main" preserve="1" userDrawn="1">
  <p:cSld name="8_Horizontal">
    <p:spTree>
      <p:nvGrpSpPr>
        <p:cNvPr id="1" name=""/>
        <p:cNvGrpSpPr/>
        <p:nvPr/>
      </p:nvGrpSpPr>
      <p:grpSpPr>
        <a:xfrm>
          <a:off x="0" y="0"/>
          <a:ext cx="0" cy="0"/>
          <a:chOff x="0" y="0"/>
          <a:chExt cx="0" cy="0"/>
        </a:xfrm>
      </p:grpSpPr>
      <p:sp>
        <p:nvSpPr>
          <p:cNvPr id="2" name="Title 1"/>
          <p:cNvSpPr>
            <a:spLocks noGrp="1"/>
          </p:cNvSpPr>
          <p:nvPr>
            <p:ph type="title"/>
          </p:nvPr>
        </p:nvSpPr>
        <p:spPr>
          <a:xfrm>
            <a:off x="457199" y="159797"/>
            <a:ext cx="8229599" cy="1821403"/>
          </a:xfrm>
          <a:prstGeom prst="rect">
            <a:avLst/>
          </a:prstGeom>
        </p:spPr>
        <p:txBody>
          <a:bodyPr>
            <a:normAutofit/>
          </a:bodyPr>
          <a:lstStyle>
            <a:lvl1pPr>
              <a:defRPr sz="2933">
                <a:solidFill>
                  <a:srgbClr val="052D49"/>
                </a:solidFill>
              </a:defRPr>
            </a:lvl1pPr>
          </a:lstStyle>
          <a:p>
            <a:r>
              <a:rPr lang="en-US" dirty="0"/>
              <a:t>Click to edit Master title style</a:t>
            </a:r>
          </a:p>
        </p:txBody>
      </p:sp>
      <p:sp>
        <p:nvSpPr>
          <p:cNvPr id="9" name="Slide Number Placeholder 5"/>
          <p:cNvSpPr txBox="1">
            <a:spLocks/>
          </p:cNvSpPr>
          <p:nvPr userDrawn="1"/>
        </p:nvSpPr>
        <p:spPr>
          <a:xfrm>
            <a:off x="0" y="6408492"/>
            <a:ext cx="457200" cy="365125"/>
          </a:xfrm>
          <a:prstGeom prst="rect">
            <a:avLst/>
          </a:prstGeom>
        </p:spPr>
        <p:txBody>
          <a:bodyPr vert="horz" lIns="91419" tIns="45715" rIns="91419" bIns="45715" rtlCol="0" anchor="ctr"/>
          <a:lstStyle>
            <a:defPPr>
              <a:defRPr lang="en-US"/>
            </a:defPPr>
            <a:lvl1pPr marL="0" algn="ctr" defTabSz="914400" rtl="0" eaLnBrk="1" latinLnBrk="0" hangingPunct="1">
              <a:defRPr sz="1100" kern="1200">
                <a:solidFill>
                  <a:schemeClr val="bg1"/>
                </a:solidFill>
                <a:latin typeface="Helvetica 45 Light" pitchFamily="34" charset="0"/>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718B48AE-9F06-43A5-883B-1A9CC3C2D485}" type="slidenum">
              <a:rPr lang="en-US" sz="1467" smtClean="0">
                <a:solidFill>
                  <a:prstClr val="white"/>
                </a:solidFill>
                <a:latin typeface="Helvetica-Light" pitchFamily="34" charset="0"/>
              </a:rPr>
              <a:pPr/>
              <a:t>‹#›</a:t>
            </a:fld>
            <a:endParaRPr lang="en-US" sz="1467" dirty="0">
              <a:solidFill>
                <a:prstClr val="white"/>
              </a:solidFill>
              <a:latin typeface="Helvetica-Light" pitchFamily="34" charset="0"/>
            </a:endParaRPr>
          </a:p>
        </p:txBody>
      </p:sp>
      <p:sp>
        <p:nvSpPr>
          <p:cNvPr id="4" name="Slide Number Placeholder 3"/>
          <p:cNvSpPr>
            <a:spLocks noGrp="1"/>
          </p:cNvSpPr>
          <p:nvPr>
            <p:ph type="sldNum" sz="quarter" idx="15"/>
          </p:nvPr>
        </p:nvSpPr>
        <p:spPr>
          <a:xfrm>
            <a:off x="0" y="6408492"/>
            <a:ext cx="457200" cy="365125"/>
          </a:xfrm>
          <a:prstGeom prst="rect">
            <a:avLst/>
          </a:prstGeom>
        </p:spPr>
        <p:txBody>
          <a:bodyPr/>
          <a:lstStyle>
            <a:lvl1pPr>
              <a:defRPr>
                <a:solidFill>
                  <a:schemeClr val="bg1"/>
                </a:solidFill>
              </a:defRPr>
            </a:lvl1pPr>
          </a:lstStyle>
          <a:p>
            <a:fld id="{718B48AE-9F06-43A5-883B-1A9CC3C2D485}" type="slidenum">
              <a:rPr lang="en-US" smtClean="0">
                <a:solidFill>
                  <a:prstClr val="white"/>
                </a:solidFill>
              </a:rPr>
              <a:pPr/>
              <a:t>‹#›</a:t>
            </a:fld>
            <a:endParaRPr lang="en-US" dirty="0">
              <a:solidFill>
                <a:prstClr val="white"/>
              </a:solidFill>
            </a:endParaRPr>
          </a:p>
        </p:txBody>
      </p:sp>
      <p:sp>
        <p:nvSpPr>
          <p:cNvPr id="7" name="Footer Placeholder 3"/>
          <p:cNvSpPr>
            <a:spLocks noGrp="1"/>
          </p:cNvSpPr>
          <p:nvPr>
            <p:ph type="ftr" sz="quarter" idx="3"/>
          </p:nvPr>
        </p:nvSpPr>
        <p:spPr>
          <a:xfrm>
            <a:off x="2828925" y="6419544"/>
            <a:ext cx="3182899" cy="365125"/>
          </a:xfrm>
          <a:prstGeom prst="rect">
            <a:avLst/>
          </a:prstGeom>
        </p:spPr>
        <p:txBody>
          <a:bodyPr vert="horz" lIns="68564" tIns="34286" rIns="68564" bIns="34286" rtlCol="0" anchor="ctr"/>
          <a:lstStyle>
            <a:lvl1pPr algn="l">
              <a:defRPr sz="800">
                <a:solidFill>
                  <a:schemeClr val="bg1"/>
                </a:solidFill>
                <a:latin typeface="Arial" pitchFamily="34" charset="0"/>
              </a:defRPr>
            </a:lvl1pPr>
          </a:lstStyle>
          <a:p>
            <a:r>
              <a:rPr lang="en-US">
                <a:solidFill>
                  <a:prstClr val="white"/>
                </a:solidFill>
              </a:rPr>
              <a:t>Source: Georgetown University Center on Education and the Workforce, 2014. "Recovery: Job Growth and Education Requirements through 2020."  Retrieved from cew.georgetown.edu/recovery2020, on July 27, 2015.</a:t>
            </a:r>
            <a:endParaRPr lang="en-US" dirty="0">
              <a:solidFill>
                <a:prstClr val="white"/>
              </a:solidFill>
            </a:endParaRPr>
          </a:p>
        </p:txBody>
      </p:sp>
    </p:spTree>
    <p:extLst>
      <p:ext uri="{BB962C8B-B14F-4D97-AF65-F5344CB8AC3E}">
        <p14:creationId xmlns:p14="http://schemas.microsoft.com/office/powerpoint/2010/main" val="109374075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xml><?xml version="1.0" encoding="utf-8"?>
<p:sldLayout xmlns:a="http://schemas.openxmlformats.org/drawingml/2006/main" xmlns:r="http://schemas.openxmlformats.org/officeDocument/2006/relationships" xmlns:p="http://schemas.openxmlformats.org/presentationml/2006/main" userDrawn="1">
  <p:cSld name="2_Blank">
    <p:spTree>
      <p:nvGrpSpPr>
        <p:cNvPr id="1" name=""/>
        <p:cNvGrpSpPr/>
        <p:nvPr/>
      </p:nvGrpSpPr>
      <p:grpSpPr>
        <a:xfrm>
          <a:off x="0" y="0"/>
          <a:ext cx="0" cy="0"/>
          <a:chOff x="0" y="0"/>
          <a:chExt cx="0" cy="0"/>
        </a:xfrm>
      </p:grpSpPr>
      <p:sp>
        <p:nvSpPr>
          <p:cNvPr id="7" name="Title 1"/>
          <p:cNvSpPr>
            <a:spLocks noGrp="1"/>
          </p:cNvSpPr>
          <p:nvPr>
            <p:ph type="ctrTitle"/>
          </p:nvPr>
        </p:nvSpPr>
        <p:spPr>
          <a:xfrm>
            <a:off x="685800" y="304811"/>
            <a:ext cx="7772400" cy="1470025"/>
          </a:xfrm>
        </p:spPr>
        <p:txBody>
          <a:bodyPr/>
          <a:lstStyle/>
          <a:p>
            <a:r>
              <a:rPr lang="en-US" dirty="0"/>
              <a:t>Click to edit Master title style</a:t>
            </a:r>
          </a:p>
        </p:txBody>
      </p:sp>
      <p:sp>
        <p:nvSpPr>
          <p:cNvPr id="8" name="Subtitle 2"/>
          <p:cNvSpPr>
            <a:spLocks noGrp="1"/>
          </p:cNvSpPr>
          <p:nvPr>
            <p:ph type="subTitle" idx="1"/>
          </p:nvPr>
        </p:nvSpPr>
        <p:spPr>
          <a:xfrm>
            <a:off x="685800" y="1828800"/>
            <a:ext cx="2971800" cy="3810000"/>
          </a:xfrm>
        </p:spPr>
        <p:txBody>
          <a:bodyPr>
            <a:normAutofit/>
          </a:bodyPr>
          <a:lstStyle>
            <a:lvl1pPr marL="0" indent="0" algn="l">
              <a:buNone/>
              <a:defRPr sz="2000">
                <a:solidFill>
                  <a:srgbClr val="005596"/>
                </a:solidFill>
                <a:latin typeface="Helvetica-Light" pitchFamily="34" charset="0"/>
              </a:defRPr>
            </a:lvl1pPr>
            <a:lvl2pPr marL="457035" indent="0" algn="ctr">
              <a:buNone/>
              <a:defRPr>
                <a:solidFill>
                  <a:schemeClr val="tx1">
                    <a:tint val="75000"/>
                  </a:schemeClr>
                </a:solidFill>
              </a:defRPr>
            </a:lvl2pPr>
            <a:lvl3pPr marL="914082" indent="0" algn="ctr">
              <a:buNone/>
              <a:defRPr>
                <a:solidFill>
                  <a:schemeClr val="tx1">
                    <a:tint val="75000"/>
                  </a:schemeClr>
                </a:solidFill>
              </a:defRPr>
            </a:lvl3pPr>
            <a:lvl4pPr marL="1371124" indent="0" algn="ctr">
              <a:buNone/>
              <a:defRPr>
                <a:solidFill>
                  <a:schemeClr val="tx1">
                    <a:tint val="75000"/>
                  </a:schemeClr>
                </a:solidFill>
              </a:defRPr>
            </a:lvl4pPr>
            <a:lvl5pPr marL="1828165" indent="0" algn="ctr">
              <a:buNone/>
              <a:defRPr>
                <a:solidFill>
                  <a:schemeClr val="tx1">
                    <a:tint val="75000"/>
                  </a:schemeClr>
                </a:solidFill>
              </a:defRPr>
            </a:lvl5pPr>
            <a:lvl6pPr marL="2285214" indent="0" algn="ctr">
              <a:buNone/>
              <a:defRPr>
                <a:solidFill>
                  <a:schemeClr val="tx1">
                    <a:tint val="75000"/>
                  </a:schemeClr>
                </a:solidFill>
              </a:defRPr>
            </a:lvl6pPr>
            <a:lvl7pPr marL="2742246" indent="0" algn="ctr">
              <a:buNone/>
              <a:defRPr>
                <a:solidFill>
                  <a:schemeClr val="tx1">
                    <a:tint val="75000"/>
                  </a:schemeClr>
                </a:solidFill>
              </a:defRPr>
            </a:lvl7pPr>
            <a:lvl8pPr marL="3199280" indent="0" algn="ctr">
              <a:buNone/>
              <a:defRPr>
                <a:solidFill>
                  <a:schemeClr val="tx1">
                    <a:tint val="75000"/>
                  </a:schemeClr>
                </a:solidFill>
              </a:defRPr>
            </a:lvl8pPr>
            <a:lvl9pPr marL="3656315" indent="0" algn="ctr">
              <a:buNone/>
              <a:defRPr>
                <a:solidFill>
                  <a:schemeClr val="tx1">
                    <a:tint val="75000"/>
                  </a:schemeClr>
                </a:solidFill>
              </a:defRPr>
            </a:lvl9pPr>
          </a:lstStyle>
          <a:p>
            <a:r>
              <a:rPr lang="en-US" dirty="0"/>
              <a:t>Click to edit Master subtitle style</a:t>
            </a:r>
          </a:p>
        </p:txBody>
      </p:sp>
    </p:spTree>
    <p:extLst>
      <p:ext uri="{BB962C8B-B14F-4D97-AF65-F5344CB8AC3E}">
        <p14:creationId xmlns:p14="http://schemas.microsoft.com/office/powerpoint/2010/main" val="4047752608"/>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preserve="1" userDrawn="1">
  <p:cSld name="10_Horizontal">
    <p:spTree>
      <p:nvGrpSpPr>
        <p:cNvPr id="1" name=""/>
        <p:cNvGrpSpPr/>
        <p:nvPr/>
      </p:nvGrpSpPr>
      <p:grpSpPr>
        <a:xfrm>
          <a:off x="0" y="0"/>
          <a:ext cx="0" cy="0"/>
          <a:chOff x="0" y="0"/>
          <a:chExt cx="0" cy="0"/>
        </a:xfrm>
      </p:grpSpPr>
      <p:sp>
        <p:nvSpPr>
          <p:cNvPr id="2" name="Title 1"/>
          <p:cNvSpPr>
            <a:spLocks noGrp="1"/>
          </p:cNvSpPr>
          <p:nvPr>
            <p:ph type="title"/>
          </p:nvPr>
        </p:nvSpPr>
        <p:spPr>
          <a:xfrm>
            <a:off x="457199" y="159797"/>
            <a:ext cx="8229599" cy="1821403"/>
          </a:xfrm>
          <a:prstGeom prst="rect">
            <a:avLst/>
          </a:prstGeom>
        </p:spPr>
        <p:txBody>
          <a:bodyPr/>
          <a:lstStyle>
            <a:lvl1pPr>
              <a:defRPr>
                <a:solidFill>
                  <a:srgbClr val="052D49"/>
                </a:solidFill>
              </a:defRPr>
            </a:lvl1pPr>
          </a:lstStyle>
          <a:p>
            <a:r>
              <a:rPr lang="en-US" dirty="0"/>
              <a:t>Click to edit Master title style</a:t>
            </a:r>
          </a:p>
        </p:txBody>
      </p:sp>
      <p:sp>
        <p:nvSpPr>
          <p:cNvPr id="11" name="Text Placeholder 10"/>
          <p:cNvSpPr>
            <a:spLocks noGrp="1"/>
          </p:cNvSpPr>
          <p:nvPr>
            <p:ph type="body" sz="quarter" idx="13"/>
          </p:nvPr>
        </p:nvSpPr>
        <p:spPr>
          <a:xfrm>
            <a:off x="5715001" y="152400"/>
            <a:ext cx="3241675" cy="1817688"/>
          </a:xfrm>
          <a:prstGeom prst="rect">
            <a:avLst/>
          </a:prstGeom>
        </p:spPr>
        <p:txBody>
          <a:bodyPr anchor="ctr">
            <a:normAutofit/>
          </a:bodyPr>
          <a:lstStyle>
            <a:lvl1pPr marL="0" indent="0">
              <a:buNone/>
              <a:defRPr sz="1600" baseline="0">
                <a:solidFill>
                  <a:srgbClr val="666666"/>
                </a:solidFill>
                <a:latin typeface="Helvetica-Light" pitchFamily="34" charset="0"/>
              </a:defRPr>
            </a:lvl1pPr>
            <a:lvl2pPr>
              <a:defRPr sz="1600" baseline="0">
                <a:latin typeface="Helvetica 45 Light" pitchFamily="34" charset="0"/>
              </a:defRPr>
            </a:lvl2pPr>
            <a:lvl3pPr>
              <a:defRPr sz="1600" baseline="0">
                <a:latin typeface="Helvetica 45 Light" pitchFamily="34" charset="0"/>
              </a:defRPr>
            </a:lvl3pPr>
            <a:lvl4pPr>
              <a:defRPr sz="1600" baseline="0">
                <a:latin typeface="Helvetica 45 Light" pitchFamily="34" charset="0"/>
              </a:defRPr>
            </a:lvl4pPr>
            <a:lvl5pPr>
              <a:defRPr sz="1600" baseline="0">
                <a:latin typeface="Helvetica 45 Light" pitchFamily="34" charset="0"/>
              </a:defRPr>
            </a:lvl5pPr>
          </a:lstStyle>
          <a:p>
            <a:pPr lvl="0"/>
            <a:r>
              <a:rPr lang="en-US" dirty="0"/>
              <a:t>Click to edit Master text styles</a:t>
            </a:r>
          </a:p>
        </p:txBody>
      </p:sp>
      <p:sp>
        <p:nvSpPr>
          <p:cNvPr id="9" name="Slide Number Placeholder 5"/>
          <p:cNvSpPr txBox="1">
            <a:spLocks/>
          </p:cNvSpPr>
          <p:nvPr userDrawn="1"/>
        </p:nvSpPr>
        <p:spPr>
          <a:xfrm>
            <a:off x="0" y="6408492"/>
            <a:ext cx="457200" cy="365125"/>
          </a:xfrm>
          <a:prstGeom prst="rect">
            <a:avLst/>
          </a:prstGeom>
        </p:spPr>
        <p:txBody>
          <a:bodyPr vert="horz" lIns="91439" tIns="45719" rIns="91439" bIns="45719" rtlCol="0" anchor="ctr"/>
          <a:lstStyle>
            <a:defPPr>
              <a:defRPr lang="en-US"/>
            </a:defPPr>
            <a:lvl1pPr marL="0" algn="ctr" defTabSz="914400" rtl="0" eaLnBrk="1" latinLnBrk="0" hangingPunct="1">
              <a:defRPr sz="1100" kern="1200">
                <a:solidFill>
                  <a:schemeClr val="bg1"/>
                </a:solidFill>
                <a:latin typeface="Helvetica 45 Light" pitchFamily="34" charset="0"/>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718B48AE-9F06-43A5-883B-1A9CC3C2D485}" type="slidenum">
              <a:rPr lang="en-US" sz="1467" smtClean="0">
                <a:solidFill>
                  <a:prstClr val="white"/>
                </a:solidFill>
                <a:latin typeface="Helvetica-Light" pitchFamily="34" charset="0"/>
              </a:rPr>
              <a:pPr/>
              <a:t>‹#›</a:t>
            </a:fld>
            <a:endParaRPr lang="en-US" sz="1467" dirty="0">
              <a:solidFill>
                <a:prstClr val="white"/>
              </a:solidFill>
              <a:latin typeface="Helvetica-Light" pitchFamily="34" charset="0"/>
            </a:endParaRPr>
          </a:p>
        </p:txBody>
      </p:sp>
      <p:sp>
        <p:nvSpPr>
          <p:cNvPr id="4" name="Slide Number Placeholder 3"/>
          <p:cNvSpPr>
            <a:spLocks noGrp="1"/>
          </p:cNvSpPr>
          <p:nvPr>
            <p:ph type="sldNum" sz="quarter" idx="15"/>
          </p:nvPr>
        </p:nvSpPr>
        <p:spPr>
          <a:xfrm>
            <a:off x="0" y="6408492"/>
            <a:ext cx="457200" cy="365125"/>
          </a:xfrm>
          <a:prstGeom prst="rect">
            <a:avLst/>
          </a:prstGeom>
        </p:spPr>
        <p:txBody>
          <a:bodyPr/>
          <a:lstStyle/>
          <a:p>
            <a:fld id="{718B48AE-9F06-43A5-883B-1A9CC3C2D485}" type="slidenum">
              <a:rPr lang="en-US" smtClean="0">
                <a:solidFill>
                  <a:prstClr val="white"/>
                </a:solidFill>
              </a:rPr>
              <a:pPr/>
              <a:t>‹#›</a:t>
            </a:fld>
            <a:endParaRPr lang="en-US" dirty="0">
              <a:solidFill>
                <a:prstClr val="white"/>
              </a:solidFill>
            </a:endParaRPr>
          </a:p>
        </p:txBody>
      </p:sp>
      <p:sp>
        <p:nvSpPr>
          <p:cNvPr id="7" name="Footer Placeholder 3"/>
          <p:cNvSpPr>
            <a:spLocks noGrp="1"/>
          </p:cNvSpPr>
          <p:nvPr>
            <p:ph type="ftr" sz="quarter" idx="3"/>
          </p:nvPr>
        </p:nvSpPr>
        <p:spPr>
          <a:xfrm>
            <a:off x="2765779" y="6385823"/>
            <a:ext cx="2500461" cy="365125"/>
          </a:xfrm>
          <a:prstGeom prst="rect">
            <a:avLst/>
          </a:prstGeom>
        </p:spPr>
        <p:txBody>
          <a:bodyPr vert="horz" lIns="68579" tIns="34289" rIns="68579" bIns="34289" rtlCol="0" anchor="ctr"/>
          <a:lstStyle>
            <a:lvl1pPr algn="ctr">
              <a:defRPr sz="1200">
                <a:solidFill>
                  <a:schemeClr val="bg1"/>
                </a:solidFill>
                <a:latin typeface="Helvetica-Light" pitchFamily="34" charset="0"/>
              </a:defRPr>
            </a:lvl1pPr>
          </a:lstStyle>
          <a:p>
            <a:pPr algn="l"/>
            <a:r>
              <a:rPr lang="en-US" sz="800">
                <a:solidFill>
                  <a:prstClr val="white"/>
                </a:solidFill>
                <a:ea typeface="ＭＳ Ｐゴシック" charset="-128"/>
              </a:rPr>
              <a:t>Source: Georgetown University Center on Education and the Workforce, 2014. "Recovery: Job Growth and Education Requirements through 2020."  Retrieved from cew.georgetown.edu/recovery2020, on July 27, 2015.</a:t>
            </a:r>
            <a:endParaRPr lang="en-US" sz="800" dirty="0">
              <a:solidFill>
                <a:prstClr val="white"/>
              </a:solidFill>
              <a:ea typeface="ＭＳ Ｐゴシック" charset="-128"/>
            </a:endParaRPr>
          </a:p>
        </p:txBody>
      </p:sp>
    </p:spTree>
    <p:extLst>
      <p:ext uri="{BB962C8B-B14F-4D97-AF65-F5344CB8AC3E}">
        <p14:creationId xmlns:p14="http://schemas.microsoft.com/office/powerpoint/2010/main" val="8995428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1.xml><?xml version="1.0" encoding="utf-8"?>
<p:sldLayout xmlns:a="http://schemas.openxmlformats.org/drawingml/2006/main" xmlns:r="http://schemas.openxmlformats.org/officeDocument/2006/relationships" xmlns:p="http://schemas.openxmlformats.org/presentationml/2006/main" preserve="1" userDrawn="1">
  <p:cSld name="9_Title Slide">
    <p:spTree>
      <p:nvGrpSpPr>
        <p:cNvPr id="1" name=""/>
        <p:cNvGrpSpPr/>
        <p:nvPr/>
      </p:nvGrpSpPr>
      <p:grpSpPr>
        <a:xfrm>
          <a:off x="0" y="0"/>
          <a:ext cx="0" cy="0"/>
          <a:chOff x="0" y="0"/>
          <a:chExt cx="0" cy="0"/>
        </a:xfrm>
      </p:grpSpPr>
      <p:sp>
        <p:nvSpPr>
          <p:cNvPr id="10" name="Slide Number Placeholder 5"/>
          <p:cNvSpPr>
            <a:spLocks noGrp="1"/>
          </p:cNvSpPr>
          <p:nvPr>
            <p:ph type="sldNum" sz="quarter" idx="4"/>
          </p:nvPr>
        </p:nvSpPr>
        <p:spPr>
          <a:xfrm>
            <a:off x="0" y="6408492"/>
            <a:ext cx="457200" cy="365125"/>
          </a:xfrm>
          <a:prstGeom prst="rect">
            <a:avLst/>
          </a:prstGeom>
        </p:spPr>
        <p:txBody>
          <a:bodyPr vert="horz" lIns="91398" tIns="45699" rIns="91398" bIns="45699" rtlCol="0" anchor="ctr"/>
          <a:lstStyle>
            <a:lvl1pPr algn="ctr">
              <a:defRPr sz="1067">
                <a:solidFill>
                  <a:srgbClr val="5E6062"/>
                </a:solidFill>
                <a:latin typeface="Helvetica-Light" pitchFamily="34" charset="0"/>
              </a:defRPr>
            </a:lvl1pPr>
          </a:lstStyle>
          <a:p>
            <a:fld id="{718B48AE-9F06-43A5-883B-1A9CC3C2D485}" type="slidenum">
              <a:rPr lang="en-US" smtClean="0"/>
              <a:pPr/>
              <a:t>‹#›</a:t>
            </a:fld>
            <a:endParaRPr lang="en-US" dirty="0"/>
          </a:p>
        </p:txBody>
      </p:sp>
    </p:spTree>
    <p:extLst>
      <p:ext uri="{BB962C8B-B14F-4D97-AF65-F5344CB8AC3E}">
        <p14:creationId xmlns:p14="http://schemas.microsoft.com/office/powerpoint/2010/main" val="326663895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2.xml><?xml version="1.0" encoding="utf-8"?>
<p:sldLayout xmlns:a="http://schemas.openxmlformats.org/drawingml/2006/main" xmlns:r="http://schemas.openxmlformats.org/officeDocument/2006/relationships" xmlns:p="http://schemas.openxmlformats.org/presentationml/2006/main" preserve="1" userDrawn="1">
  <p:cSld name="11_Horizontal">
    <p:spTree>
      <p:nvGrpSpPr>
        <p:cNvPr id="1" name=""/>
        <p:cNvGrpSpPr/>
        <p:nvPr/>
      </p:nvGrpSpPr>
      <p:grpSpPr>
        <a:xfrm>
          <a:off x="0" y="0"/>
          <a:ext cx="0" cy="0"/>
          <a:chOff x="0" y="0"/>
          <a:chExt cx="0" cy="0"/>
        </a:xfrm>
      </p:grpSpPr>
      <p:sp>
        <p:nvSpPr>
          <p:cNvPr id="2" name="Title 1"/>
          <p:cNvSpPr>
            <a:spLocks noGrp="1"/>
          </p:cNvSpPr>
          <p:nvPr>
            <p:ph type="title"/>
          </p:nvPr>
        </p:nvSpPr>
        <p:spPr>
          <a:xfrm>
            <a:off x="457199" y="159797"/>
            <a:ext cx="8229599" cy="1821403"/>
          </a:xfrm>
          <a:prstGeom prst="rect">
            <a:avLst/>
          </a:prstGeom>
        </p:spPr>
        <p:txBody>
          <a:bodyPr/>
          <a:lstStyle>
            <a:lvl1pPr>
              <a:defRPr>
                <a:solidFill>
                  <a:srgbClr val="052D49"/>
                </a:solidFill>
              </a:defRPr>
            </a:lvl1pPr>
          </a:lstStyle>
          <a:p>
            <a:r>
              <a:rPr lang="en-US" dirty="0"/>
              <a:t>Click to edit Master title style</a:t>
            </a:r>
          </a:p>
        </p:txBody>
      </p:sp>
      <p:sp>
        <p:nvSpPr>
          <p:cNvPr id="3" name="Content Placeholder 2"/>
          <p:cNvSpPr>
            <a:spLocks noGrp="1"/>
          </p:cNvSpPr>
          <p:nvPr>
            <p:ph idx="1"/>
          </p:nvPr>
        </p:nvSpPr>
        <p:spPr>
          <a:xfrm>
            <a:off x="457200" y="2209801"/>
            <a:ext cx="8229600" cy="3916363"/>
          </a:xfrm>
          <a:prstGeom prst="rect">
            <a:avLst/>
          </a:prstGeo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Slide Number Placeholder 5"/>
          <p:cNvSpPr>
            <a:spLocks noGrp="1"/>
          </p:cNvSpPr>
          <p:nvPr>
            <p:ph type="sldNum" sz="quarter" idx="4"/>
          </p:nvPr>
        </p:nvSpPr>
        <p:spPr>
          <a:xfrm>
            <a:off x="0" y="6408492"/>
            <a:ext cx="457200" cy="365125"/>
          </a:xfrm>
          <a:prstGeom prst="rect">
            <a:avLst/>
          </a:prstGeom>
        </p:spPr>
        <p:txBody>
          <a:bodyPr vert="horz" lIns="68561" tIns="34286" rIns="68561" bIns="34286" rtlCol="0" anchor="ctr"/>
          <a:lstStyle>
            <a:lvl1pPr algn="ctr">
              <a:defRPr sz="1067">
                <a:solidFill>
                  <a:schemeClr val="bg1"/>
                </a:solidFill>
                <a:latin typeface="Helvetica-Light" pitchFamily="34" charset="0"/>
              </a:defRPr>
            </a:lvl1pPr>
          </a:lstStyle>
          <a:p>
            <a:fld id="{718B48AE-9F06-43A5-883B-1A9CC3C2D485}" type="slidenum">
              <a:rPr lang="en-US" smtClean="0">
                <a:solidFill>
                  <a:prstClr val="white"/>
                </a:solidFill>
              </a:rPr>
              <a:pPr/>
              <a:t>‹#›</a:t>
            </a:fld>
            <a:endParaRPr lang="en-US" dirty="0">
              <a:solidFill>
                <a:prstClr val="white"/>
              </a:solidFill>
            </a:endParaRPr>
          </a:p>
        </p:txBody>
      </p:sp>
      <p:sp>
        <p:nvSpPr>
          <p:cNvPr id="8" name="Footer Placeholder 3"/>
          <p:cNvSpPr>
            <a:spLocks noGrp="1"/>
          </p:cNvSpPr>
          <p:nvPr>
            <p:ph type="ftr" sz="quarter" idx="3"/>
          </p:nvPr>
        </p:nvSpPr>
        <p:spPr>
          <a:xfrm>
            <a:off x="2828925" y="6419544"/>
            <a:ext cx="3419475" cy="365125"/>
          </a:xfrm>
          <a:prstGeom prst="rect">
            <a:avLst/>
          </a:prstGeom>
        </p:spPr>
        <p:txBody>
          <a:bodyPr vert="horz" lIns="68561" tIns="34286" rIns="68561" bIns="34286" rtlCol="0" anchor="ctr"/>
          <a:lstStyle>
            <a:lvl1pPr algn="l">
              <a:defRPr sz="667">
                <a:solidFill>
                  <a:schemeClr val="bg1"/>
                </a:solidFill>
                <a:latin typeface="Arial" pitchFamily="34" charset="0"/>
              </a:defRPr>
            </a:lvl1pPr>
          </a:lstStyle>
          <a:p>
            <a:r>
              <a:rPr lang="en-US">
                <a:solidFill>
                  <a:prstClr val="white"/>
                </a:solidFill>
              </a:rPr>
              <a:t>Source: Georgetown University Center on Education and the Workforce, 2014. "Recovery: Job Growth and Education Requirements through 2020."  Retrieved from cew.georgetown.edu/recovery2020, on July 27, 2015.</a:t>
            </a:r>
            <a:endParaRPr lang="en-US" dirty="0">
              <a:solidFill>
                <a:prstClr val="white"/>
              </a:solidFill>
            </a:endParaRPr>
          </a:p>
        </p:txBody>
      </p:sp>
    </p:spTree>
    <p:extLst>
      <p:ext uri="{BB962C8B-B14F-4D97-AF65-F5344CB8AC3E}">
        <p14:creationId xmlns:p14="http://schemas.microsoft.com/office/powerpoint/2010/main" val="277945554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3.xml><?xml version="1.0" encoding="utf-8"?>
<p:sldLayout xmlns:a="http://schemas.openxmlformats.org/drawingml/2006/main" xmlns:r="http://schemas.openxmlformats.org/officeDocument/2006/relationships" xmlns:p="http://schemas.openxmlformats.org/presentationml/2006/main" preserve="1" userDrawn="1">
  <p:cSld name="5_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36"/>
            <a:ext cx="7772400" cy="1470025"/>
          </a:xfrm>
          <a:prstGeom prst="rect">
            <a:avLst/>
          </a:prstGeom>
        </p:spPr>
        <p:txBody>
          <a:bodyPr/>
          <a:lstStyle/>
          <a:p>
            <a:r>
              <a:rPr lang="en-US" dirty="0"/>
              <a:t>Click to edit Master title style</a:t>
            </a:r>
          </a:p>
        </p:txBody>
      </p:sp>
      <p:sp>
        <p:nvSpPr>
          <p:cNvPr id="6" name="Slide Number Placeholder 5"/>
          <p:cNvSpPr>
            <a:spLocks noGrp="1"/>
          </p:cNvSpPr>
          <p:nvPr>
            <p:ph type="sldNum" sz="quarter" idx="12"/>
          </p:nvPr>
        </p:nvSpPr>
        <p:spPr>
          <a:xfrm>
            <a:off x="0" y="6408492"/>
            <a:ext cx="457200" cy="365125"/>
          </a:xfrm>
          <a:prstGeom prst="rect">
            <a:avLst/>
          </a:prstGeom>
        </p:spPr>
        <p:txBody>
          <a:bodyPr/>
          <a:lstStyle/>
          <a:p>
            <a:fld id="{718B48AE-9F06-43A5-883B-1A9CC3C2D485}" type="slidenum">
              <a:rPr lang="en-US" smtClean="0">
                <a:solidFill>
                  <a:prstClr val="white"/>
                </a:solidFill>
              </a:rPr>
              <a:pPr/>
              <a:t>‹#›</a:t>
            </a:fld>
            <a:endParaRPr lang="en-US">
              <a:solidFill>
                <a:prstClr val="white"/>
              </a:solidFill>
            </a:endParaRPr>
          </a:p>
        </p:txBody>
      </p:sp>
      <p:sp>
        <p:nvSpPr>
          <p:cNvPr id="4" name="Footer Placeholder 3"/>
          <p:cNvSpPr>
            <a:spLocks noGrp="1"/>
          </p:cNvSpPr>
          <p:nvPr>
            <p:ph type="ftr" sz="quarter" idx="13"/>
          </p:nvPr>
        </p:nvSpPr>
        <p:spPr>
          <a:xfrm>
            <a:off x="2765779" y="6385824"/>
            <a:ext cx="5921020" cy="365125"/>
          </a:xfrm>
          <a:prstGeom prst="rect">
            <a:avLst/>
          </a:prstGeom>
        </p:spPr>
        <p:txBody>
          <a:bodyPr/>
          <a:lstStyle/>
          <a:p>
            <a:r>
              <a:rPr lang="en-US">
                <a:solidFill>
                  <a:prstClr val="white"/>
                </a:solidFill>
              </a:rPr>
              <a:t>Source: Georgetown University Center on Education and the Workforce, 2014. "Recovery: Job Growth and Education Requirements through 2020."  Retrieved from cew.georgetown.edu/recovery2020, on July 27, 2015.</a:t>
            </a:r>
          </a:p>
        </p:txBody>
      </p:sp>
    </p:spTree>
    <p:extLst>
      <p:ext uri="{BB962C8B-B14F-4D97-AF65-F5344CB8AC3E}">
        <p14:creationId xmlns:p14="http://schemas.microsoft.com/office/powerpoint/2010/main" val="225079983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199" y="159797"/>
            <a:ext cx="8229599" cy="1821403"/>
          </a:xfrm>
          <a:prstGeom prst="rect">
            <a:avLst/>
          </a:prstGeom>
        </p:spPr>
        <p:txBody>
          <a:bodyPr/>
          <a:lstStyle/>
          <a:p>
            <a:r>
              <a:rPr lang="en-US"/>
              <a:t>Click to edit Master title style</a:t>
            </a:r>
          </a:p>
        </p:txBody>
      </p:sp>
      <p:sp>
        <p:nvSpPr>
          <p:cNvPr id="3" name="Content Placeholder 2"/>
          <p:cNvSpPr>
            <a:spLocks noGrp="1"/>
          </p:cNvSpPr>
          <p:nvPr>
            <p:ph idx="1"/>
          </p:nvPr>
        </p:nvSpPr>
        <p:spPr>
          <a:xfrm>
            <a:off x="457200" y="2209801"/>
            <a:ext cx="8229600" cy="3916363"/>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a:xfrm>
            <a:off x="457200" y="6356352"/>
            <a:ext cx="2133600" cy="365125"/>
          </a:xfrm>
          <a:prstGeom prst="rect">
            <a:avLst/>
          </a:prstGeom>
        </p:spPr>
        <p:txBody>
          <a:bodyPr/>
          <a:lstStyle/>
          <a:p>
            <a:endParaRPr lang="en-US"/>
          </a:p>
        </p:txBody>
      </p:sp>
      <p:sp>
        <p:nvSpPr>
          <p:cNvPr id="5" name="Footer Placeholder 4"/>
          <p:cNvSpPr>
            <a:spLocks noGrp="1"/>
          </p:cNvSpPr>
          <p:nvPr>
            <p:ph type="ftr" sz="quarter" idx="11"/>
          </p:nvPr>
        </p:nvSpPr>
        <p:spPr>
          <a:xfrm>
            <a:off x="2765779" y="6385824"/>
            <a:ext cx="5921020" cy="365125"/>
          </a:xfrm>
          <a:prstGeom prst="rect">
            <a:avLst/>
          </a:prstGeom>
        </p:spPr>
        <p:txBody>
          <a:bodyPr/>
          <a:lstStyle/>
          <a:p>
            <a:pPr defTabSz="914218"/>
            <a:r>
              <a:rPr lang="en-US">
                <a:solidFill>
                  <a:prstClr val="white"/>
                </a:solidFill>
                <a:ea typeface="ＭＳ Ｐゴシック" charset="-128"/>
              </a:rPr>
              <a:t>Source: Georgetown University Center on Education and the Workforce, 2014. "Recovery: Job Growth and Education Requirements through 2020."  Retrieved from cew.georgetown.edu/recovery2020, on July 27, 2015.</a:t>
            </a:r>
            <a:endParaRPr lang="en-US" dirty="0">
              <a:solidFill>
                <a:prstClr val="white"/>
              </a:solidFill>
              <a:ea typeface="ＭＳ Ｐゴシック" charset="-128"/>
            </a:endParaRPr>
          </a:p>
        </p:txBody>
      </p:sp>
      <p:sp>
        <p:nvSpPr>
          <p:cNvPr id="6" name="Slide Number Placeholder 5"/>
          <p:cNvSpPr>
            <a:spLocks noGrp="1"/>
          </p:cNvSpPr>
          <p:nvPr>
            <p:ph type="sldNum" sz="quarter" idx="12"/>
          </p:nvPr>
        </p:nvSpPr>
        <p:spPr>
          <a:xfrm>
            <a:off x="0" y="6408492"/>
            <a:ext cx="457200" cy="365125"/>
          </a:xfrm>
          <a:prstGeom prst="rect">
            <a:avLst/>
          </a:prstGeom>
        </p:spPr>
        <p:txBody>
          <a:bodyPr/>
          <a:lstStyle/>
          <a:p>
            <a:pPr defTabSz="914218"/>
            <a:fld id="{718B48AE-9F06-43A5-883B-1A9CC3C2D485}" type="slidenum">
              <a:rPr lang="en-US" smtClean="0">
                <a:solidFill>
                  <a:prstClr val="white"/>
                </a:solidFill>
                <a:ea typeface="ＭＳ Ｐゴシック" charset="-128"/>
              </a:rPr>
              <a:pPr defTabSz="914218"/>
              <a:t>‹#›</a:t>
            </a:fld>
            <a:endParaRPr lang="en-US" dirty="0">
              <a:solidFill>
                <a:prstClr val="white"/>
              </a:solidFill>
              <a:ea typeface="ＭＳ Ｐゴシック" charset="-128"/>
            </a:endParaRPr>
          </a:p>
        </p:txBody>
      </p:sp>
    </p:spTree>
    <p:extLst>
      <p:ext uri="{BB962C8B-B14F-4D97-AF65-F5344CB8AC3E}">
        <p14:creationId xmlns:p14="http://schemas.microsoft.com/office/powerpoint/2010/main" val="1650700586"/>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preserve="1" userDrawn="1">
  <p:cSld name="3_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37"/>
            <a:ext cx="7772400" cy="1470025"/>
          </a:xfrm>
          <a:prstGeom prst="rect">
            <a:avLst/>
          </a:prstGeom>
        </p:spPr>
        <p:txBody>
          <a:bodyPr/>
          <a:lstStyle/>
          <a:p>
            <a:r>
              <a:rPr lang="en-US" dirty="0"/>
              <a:t>Click to edit Master title style</a:t>
            </a:r>
          </a:p>
        </p:txBody>
      </p:sp>
      <p:sp>
        <p:nvSpPr>
          <p:cNvPr id="3" name="Subtitle 2"/>
          <p:cNvSpPr>
            <a:spLocks noGrp="1"/>
          </p:cNvSpPr>
          <p:nvPr>
            <p:ph type="subTitle" idx="1"/>
          </p:nvPr>
        </p:nvSpPr>
        <p:spPr>
          <a:xfrm>
            <a:off x="685800" y="3886200"/>
            <a:ext cx="7086600" cy="1752600"/>
          </a:xfrm>
          <a:prstGeom prst="rect">
            <a:avLst/>
          </a:prstGeom>
        </p:spPr>
        <p:txBody>
          <a:bodyPr/>
          <a:lstStyle>
            <a:lvl1pPr marL="0" indent="0" algn="l">
              <a:buNone/>
              <a:defRPr>
                <a:solidFill>
                  <a:schemeClr val="tx1">
                    <a:tint val="75000"/>
                  </a:schemeClr>
                </a:solidFill>
                <a:latin typeface="Helvetica-Light" pitchFamily="34" charset="0"/>
              </a:defRPr>
            </a:lvl1pPr>
            <a:lvl2pPr marL="457119" indent="0" algn="ctr">
              <a:buNone/>
              <a:defRPr>
                <a:solidFill>
                  <a:schemeClr val="tx1">
                    <a:tint val="75000"/>
                  </a:schemeClr>
                </a:solidFill>
              </a:defRPr>
            </a:lvl2pPr>
            <a:lvl3pPr marL="914241" indent="0" algn="ctr">
              <a:buNone/>
              <a:defRPr>
                <a:solidFill>
                  <a:schemeClr val="tx1">
                    <a:tint val="75000"/>
                  </a:schemeClr>
                </a:solidFill>
              </a:defRPr>
            </a:lvl3pPr>
            <a:lvl4pPr marL="1371362" indent="0" algn="ctr">
              <a:buNone/>
              <a:defRPr>
                <a:solidFill>
                  <a:schemeClr val="tx1">
                    <a:tint val="75000"/>
                  </a:schemeClr>
                </a:solidFill>
              </a:defRPr>
            </a:lvl4pPr>
            <a:lvl5pPr marL="1828482" indent="0" algn="ctr">
              <a:buNone/>
              <a:defRPr>
                <a:solidFill>
                  <a:schemeClr val="tx1">
                    <a:tint val="75000"/>
                  </a:schemeClr>
                </a:solidFill>
              </a:defRPr>
            </a:lvl5pPr>
            <a:lvl6pPr marL="2285606" indent="0" algn="ctr">
              <a:buNone/>
              <a:defRPr>
                <a:solidFill>
                  <a:schemeClr val="tx1">
                    <a:tint val="75000"/>
                  </a:schemeClr>
                </a:solidFill>
              </a:defRPr>
            </a:lvl6pPr>
            <a:lvl7pPr marL="2742722" indent="0" algn="ctr">
              <a:buNone/>
              <a:defRPr>
                <a:solidFill>
                  <a:schemeClr val="tx1">
                    <a:tint val="75000"/>
                  </a:schemeClr>
                </a:solidFill>
              </a:defRPr>
            </a:lvl7pPr>
            <a:lvl8pPr marL="3199840" indent="0" algn="ctr">
              <a:buNone/>
              <a:defRPr>
                <a:solidFill>
                  <a:schemeClr val="tx1">
                    <a:tint val="75000"/>
                  </a:schemeClr>
                </a:solidFill>
              </a:defRPr>
            </a:lvl8pPr>
            <a:lvl9pPr marL="3656959" indent="0" algn="ctr">
              <a:buNone/>
              <a:defRPr>
                <a:solidFill>
                  <a:schemeClr val="tx1">
                    <a:tint val="75000"/>
                  </a:schemeClr>
                </a:solidFill>
              </a:defRPr>
            </a:lvl9pPr>
          </a:lstStyle>
          <a:p>
            <a:r>
              <a:rPr lang="en-US" dirty="0"/>
              <a:t>Click to edit Master subtitle style</a:t>
            </a:r>
          </a:p>
        </p:txBody>
      </p:sp>
      <p:sp>
        <p:nvSpPr>
          <p:cNvPr id="10" name="Slide Number Placeholder 5"/>
          <p:cNvSpPr>
            <a:spLocks noGrp="1"/>
          </p:cNvSpPr>
          <p:nvPr>
            <p:ph type="sldNum" sz="quarter" idx="4"/>
          </p:nvPr>
        </p:nvSpPr>
        <p:spPr>
          <a:xfrm>
            <a:off x="0" y="6408492"/>
            <a:ext cx="457200" cy="365125"/>
          </a:xfrm>
          <a:prstGeom prst="rect">
            <a:avLst/>
          </a:prstGeom>
        </p:spPr>
        <p:txBody>
          <a:bodyPr vert="horz" lIns="68571" tIns="34289" rIns="68571" bIns="34289" rtlCol="0" anchor="ctr"/>
          <a:lstStyle>
            <a:lvl1pPr algn="ctr">
              <a:defRPr sz="1067">
                <a:solidFill>
                  <a:srgbClr val="FFFFFF"/>
                </a:solidFill>
                <a:latin typeface="Helvetica-Light" pitchFamily="34" charset="0"/>
              </a:defRPr>
            </a:lvl1pPr>
          </a:lstStyle>
          <a:p>
            <a:pPr fontAlgn="base">
              <a:spcBef>
                <a:spcPct val="0"/>
              </a:spcBef>
              <a:spcAft>
                <a:spcPct val="0"/>
              </a:spcAft>
            </a:pPr>
            <a:fld id="{718B48AE-9F06-43A5-883B-1A9CC3C2D485}" type="slidenum">
              <a:rPr lang="en-US" b="1" i="1" smtClean="0">
                <a:ea typeface="ＭＳ Ｐゴシック" charset="-128"/>
              </a:rPr>
              <a:pPr fontAlgn="base">
                <a:spcBef>
                  <a:spcPct val="0"/>
                </a:spcBef>
                <a:spcAft>
                  <a:spcPct val="0"/>
                </a:spcAft>
              </a:pPr>
              <a:t>‹#›</a:t>
            </a:fld>
            <a:endParaRPr lang="en-US" b="1" i="1" dirty="0">
              <a:ea typeface="ＭＳ Ｐゴシック" charset="-128"/>
            </a:endParaRPr>
          </a:p>
        </p:txBody>
      </p:sp>
      <p:sp>
        <p:nvSpPr>
          <p:cNvPr id="5" name="Footer Placeholder 3"/>
          <p:cNvSpPr>
            <a:spLocks noGrp="1"/>
          </p:cNvSpPr>
          <p:nvPr>
            <p:ph type="ftr" sz="quarter" idx="3"/>
          </p:nvPr>
        </p:nvSpPr>
        <p:spPr>
          <a:xfrm>
            <a:off x="2765780" y="6385824"/>
            <a:ext cx="2500461" cy="365125"/>
          </a:xfrm>
          <a:prstGeom prst="rect">
            <a:avLst/>
          </a:prstGeom>
        </p:spPr>
        <p:txBody>
          <a:bodyPr vert="horz" lIns="68571" tIns="34289" rIns="68571" bIns="34289" rtlCol="0" anchor="ctr"/>
          <a:lstStyle>
            <a:lvl1pPr algn="ctr">
              <a:defRPr sz="1200">
                <a:solidFill>
                  <a:schemeClr val="bg1"/>
                </a:solidFill>
                <a:latin typeface="Helvetica-Light" pitchFamily="34" charset="0"/>
              </a:defRPr>
            </a:lvl1pPr>
          </a:lstStyle>
          <a:p>
            <a:pPr algn="l"/>
            <a:r>
              <a:rPr lang="en-US" sz="800">
                <a:solidFill>
                  <a:prstClr val="white"/>
                </a:solidFill>
                <a:ea typeface="ＭＳ Ｐゴシック" charset="-128"/>
              </a:rPr>
              <a:t>Source: Georgetown University Center on Education and the Workforce, 2014. "Recovery: Job Growth and Education Requirements through 2020."  Retrieved from cew.georgetown.edu/recovery2020, on July 27, 2015.</a:t>
            </a:r>
            <a:endParaRPr lang="en-US" sz="800" dirty="0">
              <a:solidFill>
                <a:prstClr val="white"/>
              </a:solidFill>
              <a:ea typeface="ＭＳ Ｐゴシック" charset="-128"/>
            </a:endParaRPr>
          </a:p>
        </p:txBody>
      </p:sp>
    </p:spTree>
    <p:extLst>
      <p:ext uri="{BB962C8B-B14F-4D97-AF65-F5344CB8AC3E}">
        <p14:creationId xmlns:p14="http://schemas.microsoft.com/office/powerpoint/2010/main" val="267147379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34"/>
            <a:ext cx="7772400" cy="1470025"/>
          </a:xfrm>
          <a:prstGeom prst="rect">
            <a:avLst/>
          </a:prstGeo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a:prstGeom prst="rect">
            <a:avLst/>
          </a:prstGeom>
        </p:spPr>
        <p:txBody>
          <a:bodyPr/>
          <a:lstStyle>
            <a:lvl1pPr marL="0" indent="0" algn="ctr">
              <a:buNone/>
              <a:defRPr/>
            </a:lvl1pPr>
            <a:lvl2pPr marL="457119" indent="0" algn="ctr">
              <a:buNone/>
              <a:defRPr/>
            </a:lvl2pPr>
            <a:lvl3pPr marL="914241" indent="0" algn="ctr">
              <a:buNone/>
              <a:defRPr/>
            </a:lvl3pPr>
            <a:lvl4pPr marL="1371362" indent="0" algn="ctr">
              <a:buNone/>
              <a:defRPr/>
            </a:lvl4pPr>
            <a:lvl5pPr marL="1828482" indent="0" algn="ctr">
              <a:buNone/>
              <a:defRPr/>
            </a:lvl5pPr>
            <a:lvl6pPr marL="2285606" indent="0" algn="ctr">
              <a:buNone/>
              <a:defRPr/>
            </a:lvl6pPr>
            <a:lvl7pPr marL="2742722" indent="0" algn="ctr">
              <a:buNone/>
              <a:defRPr/>
            </a:lvl7pPr>
            <a:lvl8pPr marL="3199840" indent="0" algn="ctr">
              <a:buNone/>
              <a:defRPr/>
            </a:lvl8pPr>
            <a:lvl9pPr marL="3656959" indent="0" algn="ctr">
              <a:buNone/>
              <a:defRPr/>
            </a:lvl9pPr>
          </a:lstStyle>
          <a:p>
            <a:r>
              <a:rPr lang="en-US"/>
              <a:t>Click to edit Master subtitle style</a:t>
            </a:r>
          </a:p>
        </p:txBody>
      </p:sp>
      <p:sp>
        <p:nvSpPr>
          <p:cNvPr id="4" name="Rectangle 4"/>
          <p:cNvSpPr>
            <a:spLocks noGrp="1" noChangeArrowheads="1"/>
          </p:cNvSpPr>
          <p:nvPr>
            <p:ph type="dt" sz="half" idx="10"/>
          </p:nvPr>
        </p:nvSpPr>
        <p:spPr>
          <a:xfrm>
            <a:off x="457200" y="6245225"/>
            <a:ext cx="2133600" cy="476251"/>
          </a:xfrm>
          <a:prstGeom prst="rect">
            <a:avLst/>
          </a:prstGeom>
          <a:ln/>
        </p:spPr>
        <p:txBody>
          <a:bodyPr/>
          <a:lstStyle>
            <a:lvl1pPr>
              <a:defRPr/>
            </a:lvl1pPr>
          </a:lstStyle>
          <a:p>
            <a:endParaRPr lang="en-US">
              <a:solidFill>
                <a:srgbClr val="000000"/>
              </a:solidFill>
            </a:endParaRPr>
          </a:p>
        </p:txBody>
      </p:sp>
      <p:sp>
        <p:nvSpPr>
          <p:cNvPr id="5" name="Rectangle 5"/>
          <p:cNvSpPr>
            <a:spLocks noGrp="1" noChangeArrowheads="1"/>
          </p:cNvSpPr>
          <p:nvPr>
            <p:ph type="ftr" sz="quarter" idx="11"/>
          </p:nvPr>
        </p:nvSpPr>
        <p:spPr>
          <a:xfrm>
            <a:off x="2765779" y="6385824"/>
            <a:ext cx="5921020" cy="365125"/>
          </a:xfrm>
          <a:prstGeom prst="rect">
            <a:avLst/>
          </a:prstGeom>
          <a:ln/>
        </p:spPr>
        <p:txBody>
          <a:bodyPr/>
          <a:lstStyle>
            <a:lvl1pPr>
              <a:defRPr/>
            </a:lvl1pPr>
          </a:lstStyle>
          <a:p>
            <a:r>
              <a:rPr lang="en-US">
                <a:solidFill>
                  <a:srgbClr val="000000"/>
                </a:solidFill>
              </a:rPr>
              <a:t>Source: Georgetown University Center on Education and the Workforce, 2014. "Recovery: Job Growth and Education Requirements through 2020."  Retrieved from cew.georgetown.edu/recovery2020, on July 27, 2015.</a:t>
            </a:r>
          </a:p>
        </p:txBody>
      </p:sp>
    </p:spTree>
    <p:extLst>
      <p:ext uri="{BB962C8B-B14F-4D97-AF65-F5344CB8AC3E}">
        <p14:creationId xmlns:p14="http://schemas.microsoft.com/office/powerpoint/2010/main" val="3564307145"/>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6"/>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189" indent="0" algn="ctr">
              <a:buNone/>
              <a:defRPr/>
            </a:lvl2pPr>
            <a:lvl3pPr marL="914377" indent="0" algn="ctr">
              <a:buNone/>
              <a:defRPr/>
            </a:lvl3pPr>
            <a:lvl4pPr marL="1371566" indent="0" algn="ctr">
              <a:buNone/>
              <a:defRPr/>
            </a:lvl4pPr>
            <a:lvl5pPr marL="1828754" indent="0" algn="ctr">
              <a:buNone/>
              <a:defRPr/>
            </a:lvl5pPr>
            <a:lvl6pPr marL="2285943" indent="0" algn="ctr">
              <a:buNone/>
              <a:defRPr/>
            </a:lvl6pPr>
            <a:lvl7pPr marL="2743131" indent="0" algn="ctr">
              <a:buNone/>
              <a:defRPr/>
            </a:lvl7pPr>
            <a:lvl8pPr marL="3200320" indent="0" algn="ctr">
              <a:buNone/>
              <a:defRPr/>
            </a:lvl8pPr>
            <a:lvl9pPr marL="3657509"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r>
              <a:rPr lang="en-US">
                <a:solidFill>
                  <a:srgbClr val="000000"/>
                </a:solidFill>
              </a:rPr>
              <a:t>Source: Georgetown University Center on Education and the Workforce, 2014. "Recovery: Job Growth and Education Requirements through 2020."  Retrieved from cew.georgetown.edu/recovery2020, on July 27, 2015.</a:t>
            </a:r>
          </a:p>
        </p:txBody>
      </p:sp>
    </p:spTree>
    <p:extLst>
      <p:ext uri="{BB962C8B-B14F-4D97-AF65-F5344CB8AC3E}">
        <p14:creationId xmlns:p14="http://schemas.microsoft.com/office/powerpoint/2010/main" val="647930818"/>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r>
              <a:rPr lang="en-US">
                <a:solidFill>
                  <a:srgbClr val="000000"/>
                </a:solidFill>
              </a:rPr>
              <a:t>Source: Georgetown University Center on Education and the Workforce, 2014. "Recovery: Job Growth and Education Requirements through 2020."  Retrieved from cew.georgetown.edu/recovery2020, on July 27, 2015.</a:t>
            </a:r>
          </a:p>
        </p:txBody>
      </p:sp>
    </p:spTree>
    <p:extLst>
      <p:ext uri="{BB962C8B-B14F-4D97-AF65-F5344CB8AC3E}">
        <p14:creationId xmlns:p14="http://schemas.microsoft.com/office/powerpoint/2010/main" val="2282810094"/>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1"/>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189" indent="0">
              <a:buNone/>
              <a:defRPr sz="1867"/>
            </a:lvl2pPr>
            <a:lvl3pPr marL="914377" indent="0">
              <a:buNone/>
              <a:defRPr sz="1600"/>
            </a:lvl3pPr>
            <a:lvl4pPr marL="1371566" indent="0">
              <a:buNone/>
              <a:defRPr sz="1467"/>
            </a:lvl4pPr>
            <a:lvl5pPr marL="1828754" indent="0">
              <a:buNone/>
              <a:defRPr sz="1467"/>
            </a:lvl5pPr>
            <a:lvl6pPr marL="2285943" indent="0">
              <a:buNone/>
              <a:defRPr sz="1467"/>
            </a:lvl6pPr>
            <a:lvl7pPr marL="2743131" indent="0">
              <a:buNone/>
              <a:defRPr sz="1467"/>
            </a:lvl7pPr>
            <a:lvl8pPr marL="3200320" indent="0">
              <a:buNone/>
              <a:defRPr sz="1467"/>
            </a:lvl8pPr>
            <a:lvl9pPr marL="3657509" indent="0">
              <a:buNone/>
              <a:defRPr sz="1467"/>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r>
              <a:rPr lang="en-US">
                <a:solidFill>
                  <a:srgbClr val="000000"/>
                </a:solidFill>
              </a:rPr>
              <a:t>Source: Georgetown University Center on Education and the Workforce, 2014. "Recovery: Job Growth and Education Requirements through 2020."  Retrieved from cew.georgetown.edu/recovery2020, on July 27, 2015.</a:t>
            </a:r>
          </a:p>
        </p:txBody>
      </p:sp>
    </p:spTree>
    <p:extLst>
      <p:ext uri="{BB962C8B-B14F-4D97-AF65-F5344CB8AC3E}">
        <p14:creationId xmlns:p14="http://schemas.microsoft.com/office/powerpoint/2010/main" val="1954943827"/>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userDrawn="1">
  <p:cSld name="1_Vertical">
    <p:spTree>
      <p:nvGrpSpPr>
        <p:cNvPr id="1" name=""/>
        <p:cNvGrpSpPr/>
        <p:nvPr/>
      </p:nvGrpSpPr>
      <p:grpSpPr>
        <a:xfrm>
          <a:off x="0" y="0"/>
          <a:ext cx="0" cy="0"/>
          <a:chOff x="0" y="0"/>
          <a:chExt cx="0" cy="0"/>
        </a:xfrm>
      </p:grpSpPr>
      <p:sp>
        <p:nvSpPr>
          <p:cNvPr id="2" name="Title 1"/>
          <p:cNvSpPr>
            <a:spLocks noGrp="1"/>
          </p:cNvSpPr>
          <p:nvPr>
            <p:ph type="title"/>
          </p:nvPr>
        </p:nvSpPr>
        <p:spPr>
          <a:xfrm>
            <a:off x="457200" y="159797"/>
            <a:ext cx="2819400" cy="3574003"/>
          </a:xfrm>
        </p:spPr>
        <p:txBody>
          <a:bodyPr/>
          <a:lstStyle>
            <a:lvl1pPr>
              <a:defRPr>
                <a:solidFill>
                  <a:srgbClr val="052D49"/>
                </a:solidFill>
              </a:defRPr>
            </a:lvl1pPr>
          </a:lstStyle>
          <a:p>
            <a:r>
              <a:rPr lang="en-US" dirty="0"/>
              <a:t>Click to edit Master title style</a:t>
            </a:r>
          </a:p>
        </p:txBody>
      </p:sp>
      <p:sp>
        <p:nvSpPr>
          <p:cNvPr id="6" name="Content Placeholder 2"/>
          <p:cNvSpPr>
            <a:spLocks noGrp="1"/>
          </p:cNvSpPr>
          <p:nvPr>
            <p:ph idx="1"/>
          </p:nvPr>
        </p:nvSpPr>
        <p:spPr>
          <a:xfrm>
            <a:off x="3429000" y="152401"/>
            <a:ext cx="5257800" cy="5973763"/>
          </a:xfrm>
        </p:spPr>
        <p:txBody>
          <a:bodyPr/>
          <a:lstStyle>
            <a:lvl1pPr>
              <a:defRPr>
                <a:latin typeface="Helvetica-Light" pitchFamily="34" charset="0"/>
              </a:defRPr>
            </a:lvl1pPr>
            <a:lvl2pPr>
              <a:defRPr>
                <a:latin typeface="Helvetica-Light" pitchFamily="34" charset="0"/>
              </a:defRPr>
            </a:lvl2pPr>
            <a:lvl3pPr>
              <a:defRPr>
                <a:latin typeface="Helvetica-Light" pitchFamily="34" charset="0"/>
              </a:defRPr>
            </a:lvl3pPr>
            <a:lvl4pPr>
              <a:defRPr>
                <a:latin typeface="Helvetica-Light" pitchFamily="34" charset="0"/>
              </a:defRPr>
            </a:lvl4pPr>
            <a:lvl5pPr>
              <a:defRPr>
                <a:latin typeface="Helvetica-Light"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Text Placeholder 10"/>
          <p:cNvSpPr>
            <a:spLocks noGrp="1"/>
          </p:cNvSpPr>
          <p:nvPr>
            <p:ph type="body" sz="quarter" idx="13"/>
          </p:nvPr>
        </p:nvSpPr>
        <p:spPr>
          <a:xfrm>
            <a:off x="457201" y="3733800"/>
            <a:ext cx="2819400" cy="2286000"/>
          </a:xfrm>
        </p:spPr>
        <p:txBody>
          <a:bodyPr anchor="t">
            <a:normAutofit/>
          </a:bodyPr>
          <a:lstStyle>
            <a:lvl1pPr marL="0" indent="0">
              <a:buNone/>
              <a:defRPr sz="1600" baseline="0">
                <a:solidFill>
                  <a:srgbClr val="666666"/>
                </a:solidFill>
                <a:latin typeface="Helvetica-Light" pitchFamily="34" charset="0"/>
              </a:defRPr>
            </a:lvl1pPr>
            <a:lvl2pPr>
              <a:defRPr sz="1600" baseline="0">
                <a:latin typeface="Helvetica 45 Light" pitchFamily="34" charset="0"/>
              </a:defRPr>
            </a:lvl2pPr>
            <a:lvl3pPr>
              <a:defRPr sz="1600" baseline="0">
                <a:latin typeface="Helvetica 45 Light" pitchFamily="34" charset="0"/>
              </a:defRPr>
            </a:lvl3pPr>
            <a:lvl4pPr>
              <a:defRPr sz="1600" baseline="0">
                <a:latin typeface="Helvetica 45 Light" pitchFamily="34" charset="0"/>
              </a:defRPr>
            </a:lvl4pPr>
            <a:lvl5pPr>
              <a:defRPr sz="1600" baseline="0">
                <a:latin typeface="Helvetica 45 Light" pitchFamily="34" charset="0"/>
              </a:defRPr>
            </a:lvl5pPr>
          </a:lstStyle>
          <a:p>
            <a:pPr lvl="0"/>
            <a:r>
              <a:rPr lang="en-US" dirty="0"/>
              <a:t>Click to edit Master text styles</a:t>
            </a:r>
          </a:p>
        </p:txBody>
      </p:sp>
      <p:sp>
        <p:nvSpPr>
          <p:cNvPr id="8" name="Footer Placeholder 3"/>
          <p:cNvSpPr>
            <a:spLocks noGrp="1"/>
          </p:cNvSpPr>
          <p:nvPr>
            <p:ph type="ftr" sz="quarter" idx="3"/>
          </p:nvPr>
        </p:nvSpPr>
        <p:spPr>
          <a:xfrm>
            <a:off x="2828925" y="6419544"/>
            <a:ext cx="3419475" cy="365125"/>
          </a:xfrm>
          <a:prstGeom prst="rect">
            <a:avLst/>
          </a:prstGeom>
        </p:spPr>
        <p:txBody>
          <a:bodyPr vert="horz" lIns="68552" tIns="34286" rIns="68552" bIns="34286" rtlCol="0" anchor="ctr"/>
          <a:lstStyle>
            <a:lvl1pPr algn="l">
              <a:defRPr sz="667">
                <a:solidFill>
                  <a:schemeClr val="bg1"/>
                </a:solidFill>
                <a:latin typeface="Arial" pitchFamily="34" charset="0"/>
              </a:defRPr>
            </a:lvl1pPr>
          </a:lstStyle>
          <a:p>
            <a:r>
              <a:rPr lang="en-US">
                <a:solidFill>
                  <a:prstClr val="white"/>
                </a:solidFill>
              </a:rPr>
              <a:t>Source: Georgetown University Center on Education and the Workforce, 2014. "Recovery: Job Growth and Education Requirements through 2020."  Retrieved from cew.georgetown.edu/recovery2020, on July 27, 2015.</a:t>
            </a:r>
            <a:endParaRPr lang="en-US" dirty="0">
              <a:solidFill>
                <a:prstClr val="white"/>
              </a:solidFill>
            </a:endParaRPr>
          </a:p>
        </p:txBody>
      </p:sp>
    </p:spTree>
    <p:extLst>
      <p:ext uri="{BB962C8B-B14F-4D97-AF65-F5344CB8AC3E}">
        <p14:creationId xmlns:p14="http://schemas.microsoft.com/office/powerpoint/2010/main" val="1530960672"/>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1"/>
            <a:ext cx="4038600" cy="4525963"/>
          </a:xfrm>
        </p:spPr>
        <p:txBody>
          <a:bodyPr/>
          <a:lstStyle>
            <a:lvl1pPr>
              <a:defRPr sz="2800"/>
            </a:lvl1pPr>
            <a:lvl2pPr>
              <a:defRPr sz="2400"/>
            </a:lvl2pPr>
            <a:lvl3pPr>
              <a:defRPr sz="2000"/>
            </a:lvl3pPr>
            <a:lvl4pPr>
              <a:defRPr sz="1867"/>
            </a:lvl4pPr>
            <a:lvl5pPr>
              <a:defRPr sz="1867"/>
            </a:lvl5pPr>
            <a:lvl6pPr>
              <a:defRPr sz="1867"/>
            </a:lvl6pPr>
            <a:lvl7pPr>
              <a:defRPr sz="1867"/>
            </a:lvl7pPr>
            <a:lvl8pPr>
              <a:defRPr sz="1867"/>
            </a:lvl8pPr>
            <a:lvl9pPr>
              <a:defRPr sz="1867"/>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1"/>
            <a:ext cx="4038600" cy="4525963"/>
          </a:xfrm>
        </p:spPr>
        <p:txBody>
          <a:bodyPr/>
          <a:lstStyle>
            <a:lvl1pPr>
              <a:defRPr sz="2800"/>
            </a:lvl1pPr>
            <a:lvl2pPr>
              <a:defRPr sz="2400"/>
            </a:lvl2pPr>
            <a:lvl3pPr>
              <a:defRPr sz="2000"/>
            </a:lvl3pPr>
            <a:lvl4pPr>
              <a:defRPr sz="1867"/>
            </a:lvl4pPr>
            <a:lvl5pPr>
              <a:defRPr sz="1867"/>
            </a:lvl5pPr>
            <a:lvl6pPr>
              <a:defRPr sz="1867"/>
            </a:lvl6pPr>
            <a:lvl7pPr>
              <a:defRPr sz="1867"/>
            </a:lvl7pPr>
            <a:lvl8pPr>
              <a:defRPr sz="1867"/>
            </a:lvl8pPr>
            <a:lvl9pPr>
              <a:defRPr sz="1867"/>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r>
              <a:rPr lang="en-US">
                <a:solidFill>
                  <a:srgbClr val="000000"/>
                </a:solidFill>
              </a:rPr>
              <a:t>Source: Georgetown University Center on Education and the Workforce, 2014. "Recovery: Job Growth and Education Requirements through 2020."  Retrieved from cew.georgetown.edu/recovery2020, on July 27, 2015.</a:t>
            </a:r>
          </a:p>
        </p:txBody>
      </p:sp>
    </p:spTree>
    <p:extLst>
      <p:ext uri="{BB962C8B-B14F-4D97-AF65-F5344CB8AC3E}">
        <p14:creationId xmlns:p14="http://schemas.microsoft.com/office/powerpoint/2010/main" val="3221523024"/>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1" y="1535113"/>
            <a:ext cx="4040188" cy="639763"/>
          </a:xfrm>
        </p:spPr>
        <p:txBody>
          <a:bodyPr anchor="b"/>
          <a:lstStyle>
            <a:lvl1pPr marL="0" indent="0">
              <a:buNone/>
              <a:defRPr sz="2400" b="1"/>
            </a:lvl1pPr>
            <a:lvl2pPr marL="457189" indent="0">
              <a:buNone/>
              <a:defRPr sz="2000" b="1"/>
            </a:lvl2pPr>
            <a:lvl3pPr marL="914377" indent="0">
              <a:buNone/>
              <a:defRPr sz="1867" b="1"/>
            </a:lvl3pPr>
            <a:lvl4pPr marL="1371566" indent="0">
              <a:buNone/>
              <a:defRPr sz="1600" b="1"/>
            </a:lvl4pPr>
            <a:lvl5pPr marL="1828754" indent="0">
              <a:buNone/>
              <a:defRPr sz="1600" b="1"/>
            </a:lvl5pPr>
            <a:lvl6pPr marL="2285943" indent="0">
              <a:buNone/>
              <a:defRPr sz="1600" b="1"/>
            </a:lvl6pPr>
            <a:lvl7pPr marL="2743131" indent="0">
              <a:buNone/>
              <a:defRPr sz="1600" b="1"/>
            </a:lvl7pPr>
            <a:lvl8pPr marL="3200320" indent="0">
              <a:buNone/>
              <a:defRPr sz="1600" b="1"/>
            </a:lvl8pPr>
            <a:lvl9pPr marL="3657509"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1" y="2174875"/>
            <a:ext cx="4040188" cy="3951288"/>
          </a:xfrm>
        </p:spPr>
        <p:txBody>
          <a:bodyPr/>
          <a:lstStyle>
            <a:lvl1pPr>
              <a:defRPr sz="2400"/>
            </a:lvl1pPr>
            <a:lvl2pPr>
              <a:defRPr sz="2000"/>
            </a:lvl2pPr>
            <a:lvl3pPr>
              <a:defRPr sz="1867"/>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6" y="1535113"/>
            <a:ext cx="4041775" cy="639763"/>
          </a:xfrm>
        </p:spPr>
        <p:txBody>
          <a:bodyPr anchor="b"/>
          <a:lstStyle>
            <a:lvl1pPr marL="0" indent="0">
              <a:buNone/>
              <a:defRPr sz="2400" b="1"/>
            </a:lvl1pPr>
            <a:lvl2pPr marL="457189" indent="0">
              <a:buNone/>
              <a:defRPr sz="2000" b="1"/>
            </a:lvl2pPr>
            <a:lvl3pPr marL="914377" indent="0">
              <a:buNone/>
              <a:defRPr sz="1867" b="1"/>
            </a:lvl3pPr>
            <a:lvl4pPr marL="1371566" indent="0">
              <a:buNone/>
              <a:defRPr sz="1600" b="1"/>
            </a:lvl4pPr>
            <a:lvl5pPr marL="1828754" indent="0">
              <a:buNone/>
              <a:defRPr sz="1600" b="1"/>
            </a:lvl5pPr>
            <a:lvl6pPr marL="2285943" indent="0">
              <a:buNone/>
              <a:defRPr sz="1600" b="1"/>
            </a:lvl6pPr>
            <a:lvl7pPr marL="2743131" indent="0">
              <a:buNone/>
              <a:defRPr sz="1600" b="1"/>
            </a:lvl7pPr>
            <a:lvl8pPr marL="3200320" indent="0">
              <a:buNone/>
              <a:defRPr sz="1600" b="1"/>
            </a:lvl8pPr>
            <a:lvl9pPr marL="3657509"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67"/>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r>
              <a:rPr lang="en-US">
                <a:solidFill>
                  <a:srgbClr val="000000"/>
                </a:solidFill>
              </a:rPr>
              <a:t>Source: Georgetown University Center on Education and the Workforce, 2014. "Recovery: Job Growth and Education Requirements through 2020."  Retrieved from cew.georgetown.edu/recovery2020, on July 27, 2015.</a:t>
            </a:r>
          </a:p>
        </p:txBody>
      </p:sp>
    </p:spTree>
    <p:extLst>
      <p:ext uri="{BB962C8B-B14F-4D97-AF65-F5344CB8AC3E}">
        <p14:creationId xmlns:p14="http://schemas.microsoft.com/office/powerpoint/2010/main" val="3910593015"/>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r>
              <a:rPr lang="en-US">
                <a:solidFill>
                  <a:srgbClr val="000000"/>
                </a:solidFill>
              </a:rPr>
              <a:t>Source: Georgetown University Center on Education and the Workforce, 2014. "Recovery: Job Growth and Education Requirements through 2020."  Retrieved from cew.georgetown.edu/recovery2020, on July 27, 2015.</a:t>
            </a:r>
          </a:p>
        </p:txBody>
      </p:sp>
    </p:spTree>
    <p:extLst>
      <p:ext uri="{BB962C8B-B14F-4D97-AF65-F5344CB8AC3E}">
        <p14:creationId xmlns:p14="http://schemas.microsoft.com/office/powerpoint/2010/main" val="910047552"/>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r>
              <a:rPr lang="en-US">
                <a:solidFill>
                  <a:srgbClr val="000000"/>
                </a:solidFill>
              </a:rPr>
              <a:t>Source: Georgetown University Center on Education and the Workforce, 2014. "Recovery: Job Growth and Education Requirements through 2020."  Retrieved from cew.georgetown.edu/recovery2020, on July 27, 2015.</a:t>
            </a:r>
          </a:p>
        </p:txBody>
      </p:sp>
    </p:spTree>
    <p:extLst>
      <p:ext uri="{BB962C8B-B14F-4D97-AF65-F5344CB8AC3E}">
        <p14:creationId xmlns:p14="http://schemas.microsoft.com/office/powerpoint/2010/main" val="2696284465"/>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1" y="273049"/>
            <a:ext cx="3008313" cy="1162051"/>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2"/>
            <a:ext cx="5111751"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1" y="1435102"/>
            <a:ext cx="3008313" cy="4691063"/>
          </a:xfrm>
        </p:spPr>
        <p:txBody>
          <a:bodyPr/>
          <a:lstStyle>
            <a:lvl1pPr marL="0" indent="0">
              <a:buNone/>
              <a:defRPr sz="1467"/>
            </a:lvl1pPr>
            <a:lvl2pPr marL="457189" indent="0">
              <a:buNone/>
              <a:defRPr sz="1200"/>
            </a:lvl2pPr>
            <a:lvl3pPr marL="914377" indent="0">
              <a:buNone/>
              <a:defRPr sz="1067"/>
            </a:lvl3pPr>
            <a:lvl4pPr marL="1371566" indent="0">
              <a:buNone/>
              <a:defRPr sz="933"/>
            </a:lvl4pPr>
            <a:lvl5pPr marL="1828754" indent="0">
              <a:buNone/>
              <a:defRPr sz="933"/>
            </a:lvl5pPr>
            <a:lvl6pPr marL="2285943" indent="0">
              <a:buNone/>
              <a:defRPr sz="933"/>
            </a:lvl6pPr>
            <a:lvl7pPr marL="2743131" indent="0">
              <a:buNone/>
              <a:defRPr sz="933"/>
            </a:lvl7pPr>
            <a:lvl8pPr marL="3200320" indent="0">
              <a:buNone/>
              <a:defRPr sz="933"/>
            </a:lvl8pPr>
            <a:lvl9pPr marL="3657509" indent="0">
              <a:buNone/>
              <a:defRPr sz="933"/>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r>
              <a:rPr lang="en-US">
                <a:solidFill>
                  <a:srgbClr val="000000"/>
                </a:solidFill>
              </a:rPr>
              <a:t>Source: Georgetown University Center on Education and the Workforce, 2014. "Recovery: Job Growth and Education Requirements through 2020."  Retrieved from cew.georgetown.edu/recovery2020, on July 27, 2015.</a:t>
            </a:r>
          </a:p>
        </p:txBody>
      </p:sp>
    </p:spTree>
    <p:extLst>
      <p:ext uri="{BB962C8B-B14F-4D97-AF65-F5344CB8AC3E}">
        <p14:creationId xmlns:p14="http://schemas.microsoft.com/office/powerpoint/2010/main" val="3020656120"/>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9"/>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189" indent="0">
              <a:buNone/>
              <a:defRPr sz="2800"/>
            </a:lvl2pPr>
            <a:lvl3pPr marL="914377" indent="0">
              <a:buNone/>
              <a:defRPr sz="2400"/>
            </a:lvl3pPr>
            <a:lvl4pPr marL="1371566" indent="0">
              <a:buNone/>
              <a:defRPr sz="2000"/>
            </a:lvl4pPr>
            <a:lvl5pPr marL="1828754" indent="0">
              <a:buNone/>
              <a:defRPr sz="2000"/>
            </a:lvl5pPr>
            <a:lvl6pPr marL="2285943" indent="0">
              <a:buNone/>
              <a:defRPr sz="2000"/>
            </a:lvl6pPr>
            <a:lvl7pPr marL="2743131" indent="0">
              <a:buNone/>
              <a:defRPr sz="2000"/>
            </a:lvl7pPr>
            <a:lvl8pPr marL="3200320" indent="0">
              <a:buNone/>
              <a:defRPr sz="2000"/>
            </a:lvl8pPr>
            <a:lvl9pPr marL="3657509"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3"/>
          </a:xfrm>
        </p:spPr>
        <p:txBody>
          <a:bodyPr/>
          <a:lstStyle>
            <a:lvl1pPr marL="0" indent="0">
              <a:buNone/>
              <a:defRPr sz="1467"/>
            </a:lvl1pPr>
            <a:lvl2pPr marL="457189" indent="0">
              <a:buNone/>
              <a:defRPr sz="1200"/>
            </a:lvl2pPr>
            <a:lvl3pPr marL="914377" indent="0">
              <a:buNone/>
              <a:defRPr sz="1067"/>
            </a:lvl3pPr>
            <a:lvl4pPr marL="1371566" indent="0">
              <a:buNone/>
              <a:defRPr sz="933"/>
            </a:lvl4pPr>
            <a:lvl5pPr marL="1828754" indent="0">
              <a:buNone/>
              <a:defRPr sz="933"/>
            </a:lvl5pPr>
            <a:lvl6pPr marL="2285943" indent="0">
              <a:buNone/>
              <a:defRPr sz="933"/>
            </a:lvl6pPr>
            <a:lvl7pPr marL="2743131" indent="0">
              <a:buNone/>
              <a:defRPr sz="933"/>
            </a:lvl7pPr>
            <a:lvl8pPr marL="3200320" indent="0">
              <a:buNone/>
              <a:defRPr sz="933"/>
            </a:lvl8pPr>
            <a:lvl9pPr marL="3657509" indent="0">
              <a:buNone/>
              <a:defRPr sz="933"/>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r>
              <a:rPr lang="en-US">
                <a:solidFill>
                  <a:srgbClr val="000000"/>
                </a:solidFill>
              </a:rPr>
              <a:t>Source: Georgetown University Center on Education and the Workforce, 2014. "Recovery: Job Growth and Education Requirements through 2020."  Retrieved from cew.georgetown.edu/recovery2020, on July 27, 2015.</a:t>
            </a:r>
          </a:p>
        </p:txBody>
      </p:sp>
    </p:spTree>
    <p:extLst>
      <p:ext uri="{BB962C8B-B14F-4D97-AF65-F5344CB8AC3E}">
        <p14:creationId xmlns:p14="http://schemas.microsoft.com/office/powerpoint/2010/main" val="1977702103"/>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r>
              <a:rPr lang="en-US">
                <a:solidFill>
                  <a:srgbClr val="000000"/>
                </a:solidFill>
              </a:rPr>
              <a:t>Source: Georgetown University Center on Education and the Workforce, 2014. "Recovery: Job Growth and Education Requirements through 2020."  Retrieved from cew.georgetown.edu/recovery2020, on July 27, 2015.</a:t>
            </a:r>
          </a:p>
        </p:txBody>
      </p:sp>
    </p:spTree>
    <p:extLst>
      <p:ext uri="{BB962C8B-B14F-4D97-AF65-F5344CB8AC3E}">
        <p14:creationId xmlns:p14="http://schemas.microsoft.com/office/powerpoint/2010/main" val="2405341181"/>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9"/>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9"/>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r>
              <a:rPr lang="en-US">
                <a:solidFill>
                  <a:srgbClr val="000000"/>
                </a:solidFill>
              </a:rPr>
              <a:t>Source: Georgetown University Center on Education and the Workforce, 2014. "Recovery: Job Growth and Education Requirements through 2020."  Retrieved from cew.georgetown.edu/recovery2020, on July 27, 2015.</a:t>
            </a:r>
          </a:p>
        </p:txBody>
      </p:sp>
    </p:spTree>
    <p:extLst>
      <p:ext uri="{BB962C8B-B14F-4D97-AF65-F5344CB8AC3E}">
        <p14:creationId xmlns:p14="http://schemas.microsoft.com/office/powerpoint/2010/main" val="3785303233"/>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userDrawn="1">
  <p:cSld name="1_Horizontal">
    <p:spTree>
      <p:nvGrpSpPr>
        <p:cNvPr id="1" name=""/>
        <p:cNvGrpSpPr/>
        <p:nvPr/>
      </p:nvGrpSpPr>
      <p:grpSpPr>
        <a:xfrm>
          <a:off x="0" y="0"/>
          <a:ext cx="0" cy="0"/>
          <a:chOff x="0" y="0"/>
          <a:chExt cx="0" cy="0"/>
        </a:xfrm>
      </p:grpSpPr>
      <p:sp>
        <p:nvSpPr>
          <p:cNvPr id="2" name="Title 1"/>
          <p:cNvSpPr>
            <a:spLocks noGrp="1"/>
          </p:cNvSpPr>
          <p:nvPr>
            <p:ph type="title"/>
          </p:nvPr>
        </p:nvSpPr>
        <p:spPr>
          <a:xfrm>
            <a:off x="457203" y="159802"/>
            <a:ext cx="8229599" cy="1257111"/>
          </a:xfrm>
        </p:spPr>
        <p:txBody>
          <a:bodyPr>
            <a:normAutofit/>
          </a:bodyPr>
          <a:lstStyle>
            <a:lvl1pPr>
              <a:defRPr sz="2933">
                <a:solidFill>
                  <a:srgbClr val="052D49"/>
                </a:solidFill>
              </a:defRPr>
            </a:lvl1pPr>
          </a:lstStyle>
          <a:p>
            <a:r>
              <a:rPr lang="en-US" dirty="0"/>
              <a:t>Click to edit Master title style</a:t>
            </a:r>
          </a:p>
        </p:txBody>
      </p:sp>
      <p:sp>
        <p:nvSpPr>
          <p:cNvPr id="7" name="Footer Placeholder 3"/>
          <p:cNvSpPr>
            <a:spLocks noGrp="1"/>
          </p:cNvSpPr>
          <p:nvPr>
            <p:ph type="ftr" sz="quarter" idx="3"/>
          </p:nvPr>
        </p:nvSpPr>
        <p:spPr>
          <a:xfrm>
            <a:off x="2765779" y="6385824"/>
            <a:ext cx="5921020" cy="365125"/>
          </a:xfrm>
          <a:prstGeom prst="rect">
            <a:avLst/>
          </a:prstGeom>
        </p:spPr>
        <p:txBody>
          <a:bodyPr vert="horz" lIns="68553" tIns="34289" rIns="68553" bIns="34289" rtlCol="0" anchor="ctr"/>
          <a:lstStyle>
            <a:lvl1pPr algn="ctr">
              <a:defRPr sz="1200">
                <a:solidFill>
                  <a:schemeClr val="bg1"/>
                </a:solidFill>
                <a:latin typeface="Helvetica-Light" pitchFamily="34" charset="0"/>
              </a:defRPr>
            </a:lvl1pPr>
          </a:lstStyle>
          <a:p>
            <a:pPr algn="l" defTabSz="913969"/>
            <a:r>
              <a:rPr lang="en-US" sz="800">
                <a:solidFill>
                  <a:prstClr val="white"/>
                </a:solidFill>
                <a:ea typeface="ＭＳ Ｐゴシック" charset="-128"/>
              </a:rPr>
              <a:t>Source: Georgetown University Center on Education and the Workforce, 2014. "Recovery: Job Growth and Education Requirements through 2020."  Retrieved from cew.georgetown.edu/recovery2020, on July 27, 2015.</a:t>
            </a:r>
            <a:endParaRPr lang="en-US" sz="800" dirty="0">
              <a:solidFill>
                <a:prstClr val="white"/>
              </a:solidFill>
              <a:ea typeface="ＭＳ Ｐゴシック" charset="-128"/>
            </a:endParaRPr>
          </a:p>
        </p:txBody>
      </p:sp>
    </p:spTree>
    <p:extLst>
      <p:ext uri="{BB962C8B-B14F-4D97-AF65-F5344CB8AC3E}">
        <p14:creationId xmlns:p14="http://schemas.microsoft.com/office/powerpoint/2010/main" val="135801711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9.xml><?xml version="1.0" encoding="utf-8"?>
<p:sldLayout xmlns:a="http://schemas.openxmlformats.org/drawingml/2006/main" xmlns:r="http://schemas.openxmlformats.org/officeDocument/2006/relationships" xmlns:p="http://schemas.openxmlformats.org/presentationml/2006/main" preserve="1" userDrawn="1">
  <p:cSld name="1_Blank">
    <p:spTree>
      <p:nvGrpSpPr>
        <p:cNvPr id="1" name=""/>
        <p:cNvGrpSpPr/>
        <p:nvPr/>
      </p:nvGrpSpPr>
      <p:grpSpPr>
        <a:xfrm>
          <a:off x="0" y="0"/>
          <a:ext cx="0" cy="0"/>
          <a:chOff x="0" y="0"/>
          <a:chExt cx="0" cy="0"/>
        </a:xfrm>
      </p:grpSpPr>
      <p:sp>
        <p:nvSpPr>
          <p:cNvPr id="7" name="Title 1"/>
          <p:cNvSpPr>
            <a:spLocks noGrp="1"/>
          </p:cNvSpPr>
          <p:nvPr>
            <p:ph type="ctrTitle"/>
          </p:nvPr>
        </p:nvSpPr>
        <p:spPr>
          <a:xfrm>
            <a:off x="685800" y="304811"/>
            <a:ext cx="7772400" cy="1470025"/>
          </a:xfrm>
        </p:spPr>
        <p:txBody>
          <a:bodyPr/>
          <a:lstStyle/>
          <a:p>
            <a:r>
              <a:rPr lang="en-US" dirty="0"/>
              <a:t>Click to edit Master title style</a:t>
            </a:r>
          </a:p>
        </p:txBody>
      </p:sp>
      <p:sp>
        <p:nvSpPr>
          <p:cNvPr id="8" name="Subtitle 2"/>
          <p:cNvSpPr>
            <a:spLocks noGrp="1"/>
          </p:cNvSpPr>
          <p:nvPr>
            <p:ph type="subTitle" idx="1"/>
          </p:nvPr>
        </p:nvSpPr>
        <p:spPr>
          <a:xfrm>
            <a:off x="685800" y="1828800"/>
            <a:ext cx="2971800" cy="3810000"/>
          </a:xfrm>
        </p:spPr>
        <p:txBody>
          <a:bodyPr>
            <a:normAutofit/>
          </a:bodyPr>
          <a:lstStyle>
            <a:lvl1pPr marL="0" indent="0" algn="l">
              <a:buNone/>
              <a:defRPr sz="2000">
                <a:solidFill>
                  <a:srgbClr val="005596"/>
                </a:solidFill>
                <a:latin typeface="Helvetica-Light" pitchFamily="34" charset="0"/>
              </a:defRPr>
            </a:lvl1pPr>
            <a:lvl2pPr marL="456999" indent="0" algn="ctr">
              <a:buNone/>
              <a:defRPr>
                <a:solidFill>
                  <a:schemeClr val="tx1">
                    <a:tint val="75000"/>
                  </a:schemeClr>
                </a:solidFill>
              </a:defRPr>
            </a:lvl2pPr>
            <a:lvl3pPr marL="914014" indent="0" algn="ctr">
              <a:buNone/>
              <a:defRPr>
                <a:solidFill>
                  <a:schemeClr val="tx1">
                    <a:tint val="75000"/>
                  </a:schemeClr>
                </a:solidFill>
              </a:defRPr>
            </a:lvl3pPr>
            <a:lvl4pPr marL="1371022" indent="0" algn="ctr">
              <a:buNone/>
              <a:defRPr>
                <a:solidFill>
                  <a:schemeClr val="tx1">
                    <a:tint val="75000"/>
                  </a:schemeClr>
                </a:solidFill>
              </a:defRPr>
            </a:lvl4pPr>
            <a:lvl5pPr marL="1828029" indent="0" algn="ctr">
              <a:buNone/>
              <a:defRPr>
                <a:solidFill>
                  <a:schemeClr val="tx1">
                    <a:tint val="75000"/>
                  </a:schemeClr>
                </a:solidFill>
              </a:defRPr>
            </a:lvl5pPr>
            <a:lvl6pPr marL="2285046" indent="0" algn="ctr">
              <a:buNone/>
              <a:defRPr>
                <a:solidFill>
                  <a:schemeClr val="tx1">
                    <a:tint val="75000"/>
                  </a:schemeClr>
                </a:solidFill>
              </a:defRPr>
            </a:lvl6pPr>
            <a:lvl7pPr marL="2742042" indent="0" algn="ctr">
              <a:buNone/>
              <a:defRPr>
                <a:solidFill>
                  <a:schemeClr val="tx1">
                    <a:tint val="75000"/>
                  </a:schemeClr>
                </a:solidFill>
              </a:defRPr>
            </a:lvl7pPr>
            <a:lvl8pPr marL="3199040" indent="0" algn="ctr">
              <a:buNone/>
              <a:defRPr>
                <a:solidFill>
                  <a:schemeClr val="tx1">
                    <a:tint val="75000"/>
                  </a:schemeClr>
                </a:solidFill>
              </a:defRPr>
            </a:lvl8pPr>
            <a:lvl9pPr marL="3656039" indent="0" algn="ctr">
              <a:buNone/>
              <a:defRPr>
                <a:solidFill>
                  <a:schemeClr val="tx1">
                    <a:tint val="75000"/>
                  </a:schemeClr>
                </a:solidFill>
              </a:defRPr>
            </a:lvl9pPr>
          </a:lstStyle>
          <a:p>
            <a:r>
              <a:rPr lang="en-US" dirty="0"/>
              <a:t>Click to edit Master subtitle style</a:t>
            </a:r>
          </a:p>
        </p:txBody>
      </p:sp>
      <p:sp>
        <p:nvSpPr>
          <p:cNvPr id="6" name="Footer Placeholder 3"/>
          <p:cNvSpPr>
            <a:spLocks noGrp="1"/>
          </p:cNvSpPr>
          <p:nvPr>
            <p:ph type="ftr" sz="quarter" idx="3"/>
          </p:nvPr>
        </p:nvSpPr>
        <p:spPr>
          <a:xfrm>
            <a:off x="2765779" y="6385824"/>
            <a:ext cx="5921020" cy="365125"/>
          </a:xfrm>
          <a:prstGeom prst="rect">
            <a:avLst/>
          </a:prstGeom>
        </p:spPr>
        <p:txBody>
          <a:bodyPr vert="horz" lIns="68553" tIns="34289" rIns="68553" bIns="34289" rtlCol="0" anchor="ctr"/>
          <a:lstStyle>
            <a:lvl1pPr algn="ctr">
              <a:defRPr sz="1200">
                <a:solidFill>
                  <a:schemeClr val="bg1"/>
                </a:solidFill>
                <a:latin typeface="Helvetica-Light" pitchFamily="34" charset="0"/>
              </a:defRPr>
            </a:lvl1pPr>
          </a:lstStyle>
          <a:p>
            <a:pPr algn="l" defTabSz="913969"/>
            <a:r>
              <a:rPr lang="en-US" sz="800">
                <a:solidFill>
                  <a:prstClr val="white"/>
                </a:solidFill>
                <a:ea typeface="ＭＳ Ｐゴシック" charset="-128"/>
              </a:rPr>
              <a:t>Source: Georgetown University Center on Education and the Workforce, 2014. "Recovery: Job Growth and Education Requirements through 2020."  Retrieved from cew.georgetown.edu/recovery2020, on July 27, 2015.</a:t>
            </a:r>
            <a:endParaRPr lang="en-US" sz="800" dirty="0">
              <a:solidFill>
                <a:prstClr val="white"/>
              </a:solidFill>
              <a:ea typeface="ＭＳ Ｐゴシック" charset="-128"/>
            </a:endParaRPr>
          </a:p>
        </p:txBody>
      </p:sp>
    </p:spTree>
    <p:extLst>
      <p:ext uri="{BB962C8B-B14F-4D97-AF65-F5344CB8AC3E}">
        <p14:creationId xmlns:p14="http://schemas.microsoft.com/office/powerpoint/2010/main" val="2197793548"/>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userDrawn="1">
  <p:cSld name="7_Horizontal">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lvl1pPr>
              <a:defRPr sz="2933">
                <a:solidFill>
                  <a:srgbClr val="052D49"/>
                </a:solidFill>
              </a:defRPr>
            </a:lvl1pPr>
          </a:lstStyle>
          <a:p>
            <a:r>
              <a:rPr lang="en-US" dirty="0"/>
              <a:t>Click to edit Master title style</a:t>
            </a:r>
          </a:p>
        </p:txBody>
      </p:sp>
      <p:sp>
        <p:nvSpPr>
          <p:cNvPr id="7" name="Footer Placeholder 3"/>
          <p:cNvSpPr>
            <a:spLocks noGrp="1"/>
          </p:cNvSpPr>
          <p:nvPr>
            <p:ph type="ftr" sz="quarter" idx="3"/>
          </p:nvPr>
        </p:nvSpPr>
        <p:spPr>
          <a:xfrm>
            <a:off x="2828925" y="6419544"/>
            <a:ext cx="3182899" cy="365125"/>
          </a:xfrm>
          <a:prstGeom prst="rect">
            <a:avLst/>
          </a:prstGeom>
        </p:spPr>
        <p:txBody>
          <a:bodyPr vert="horz" lIns="68564" tIns="34286" rIns="68564" bIns="34286" rtlCol="0" anchor="ctr"/>
          <a:lstStyle>
            <a:lvl1pPr algn="l">
              <a:defRPr sz="800">
                <a:solidFill>
                  <a:schemeClr val="bg1"/>
                </a:solidFill>
                <a:latin typeface="Arial" pitchFamily="34" charset="0"/>
              </a:defRPr>
            </a:lvl1pPr>
          </a:lstStyle>
          <a:p>
            <a:r>
              <a:rPr lang="en-US">
                <a:solidFill>
                  <a:prstClr val="white"/>
                </a:solidFill>
              </a:rPr>
              <a:t>Source: Georgetown University Center on Education and the Workforce, 2014. "Recovery: Job Growth and Education Requirements through 2020."  Retrieved from cew.georgetown.edu/recovery2020, on July 27, 2015.</a:t>
            </a:r>
            <a:endParaRPr lang="en-US" dirty="0">
              <a:solidFill>
                <a:prstClr val="white"/>
              </a:solidFill>
            </a:endParaRPr>
          </a:p>
        </p:txBody>
      </p:sp>
    </p:spTree>
    <p:extLst>
      <p:ext uri="{BB962C8B-B14F-4D97-AF65-F5344CB8AC3E}">
        <p14:creationId xmlns:p14="http://schemas.microsoft.com/office/powerpoint/2010/main" val="7096917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0.xml><?xml version="1.0" encoding="utf-8"?>
<p:sldLayout xmlns:a="http://schemas.openxmlformats.org/drawingml/2006/main" xmlns:r="http://schemas.openxmlformats.org/officeDocument/2006/relationships" xmlns:p="http://schemas.openxmlformats.org/presentationml/2006/main" userDrawn="1">
  <p:cSld name="4_Title Slide">
    <p:spTree>
      <p:nvGrpSpPr>
        <p:cNvPr id="1" name=""/>
        <p:cNvGrpSpPr/>
        <p:nvPr/>
      </p:nvGrpSpPr>
      <p:grpSpPr>
        <a:xfrm>
          <a:off x="0" y="0"/>
          <a:ext cx="0" cy="0"/>
          <a:chOff x="0" y="0"/>
          <a:chExt cx="0" cy="0"/>
        </a:xfrm>
      </p:grpSpPr>
    </p:spTree>
    <p:extLst>
      <p:ext uri="{BB962C8B-B14F-4D97-AF65-F5344CB8AC3E}">
        <p14:creationId xmlns:p14="http://schemas.microsoft.com/office/powerpoint/2010/main" val="300824808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1.xml><?xml version="1.0" encoding="utf-8"?>
<p:sldLayout xmlns:a="http://schemas.openxmlformats.org/drawingml/2006/main" xmlns:r="http://schemas.openxmlformats.org/officeDocument/2006/relationships" xmlns:p="http://schemas.openxmlformats.org/presentationml/2006/main" userDrawn="1">
  <p:cSld name="2_Horizontal">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lvl1pPr>
              <a:defRPr sz="2933">
                <a:solidFill>
                  <a:srgbClr val="052D49"/>
                </a:solidFill>
              </a:defRPr>
            </a:lvl1pPr>
          </a:lstStyle>
          <a:p>
            <a:r>
              <a:rPr lang="en-US" dirty="0"/>
              <a:t>Click to edit Master title style</a:t>
            </a:r>
          </a:p>
        </p:txBody>
      </p:sp>
      <p:sp>
        <p:nvSpPr>
          <p:cNvPr id="7" name="Footer Placeholder 3"/>
          <p:cNvSpPr>
            <a:spLocks noGrp="1"/>
          </p:cNvSpPr>
          <p:nvPr>
            <p:ph type="ftr" sz="quarter" idx="3"/>
          </p:nvPr>
        </p:nvSpPr>
        <p:spPr>
          <a:xfrm>
            <a:off x="2828925" y="6419544"/>
            <a:ext cx="3182899" cy="365125"/>
          </a:xfrm>
          <a:prstGeom prst="rect">
            <a:avLst/>
          </a:prstGeom>
        </p:spPr>
        <p:txBody>
          <a:bodyPr vert="horz" lIns="68555" tIns="34286" rIns="68555" bIns="34286" rtlCol="0" anchor="ctr"/>
          <a:lstStyle>
            <a:lvl1pPr algn="l">
              <a:defRPr sz="800">
                <a:solidFill>
                  <a:schemeClr val="bg1"/>
                </a:solidFill>
                <a:latin typeface="Arial" pitchFamily="34" charset="0"/>
              </a:defRPr>
            </a:lvl1pPr>
          </a:lstStyle>
          <a:p>
            <a:r>
              <a:rPr lang="en-US">
                <a:solidFill>
                  <a:prstClr val="white"/>
                </a:solidFill>
              </a:rPr>
              <a:t>Source: Georgetown University Center on Education and the Workforce, 2014. "Recovery: Job Growth and Education Requirements through 2020."  Retrieved from cew.georgetown.edu/recovery2020, on July 27, 2015.</a:t>
            </a:r>
            <a:endParaRPr lang="en-US" dirty="0">
              <a:solidFill>
                <a:prstClr val="white"/>
              </a:solidFill>
            </a:endParaRPr>
          </a:p>
        </p:txBody>
      </p:sp>
    </p:spTree>
    <p:extLst>
      <p:ext uri="{BB962C8B-B14F-4D97-AF65-F5344CB8AC3E}">
        <p14:creationId xmlns:p14="http://schemas.microsoft.com/office/powerpoint/2010/main" val="310929960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2.xml><?xml version="1.0" encoding="utf-8"?>
<p:sldLayout xmlns:a="http://schemas.openxmlformats.org/drawingml/2006/main" xmlns:r="http://schemas.openxmlformats.org/officeDocument/2006/relationships" xmlns:p="http://schemas.openxmlformats.org/presentationml/2006/main" userDrawn="1">
  <p:cSld name="2_Blank">
    <p:spTree>
      <p:nvGrpSpPr>
        <p:cNvPr id="1" name=""/>
        <p:cNvGrpSpPr/>
        <p:nvPr/>
      </p:nvGrpSpPr>
      <p:grpSpPr>
        <a:xfrm>
          <a:off x="0" y="0"/>
          <a:ext cx="0" cy="0"/>
          <a:chOff x="0" y="0"/>
          <a:chExt cx="0" cy="0"/>
        </a:xfrm>
      </p:grpSpPr>
      <p:sp>
        <p:nvSpPr>
          <p:cNvPr id="7" name="Title 1"/>
          <p:cNvSpPr>
            <a:spLocks noGrp="1"/>
          </p:cNvSpPr>
          <p:nvPr>
            <p:ph type="ctrTitle"/>
          </p:nvPr>
        </p:nvSpPr>
        <p:spPr>
          <a:xfrm>
            <a:off x="685800" y="304811"/>
            <a:ext cx="7772400" cy="1470025"/>
          </a:xfrm>
        </p:spPr>
        <p:txBody>
          <a:bodyPr/>
          <a:lstStyle/>
          <a:p>
            <a:r>
              <a:rPr lang="en-US" dirty="0"/>
              <a:t>Click to edit Master title style</a:t>
            </a:r>
          </a:p>
        </p:txBody>
      </p:sp>
      <p:sp>
        <p:nvSpPr>
          <p:cNvPr id="8" name="Subtitle 2"/>
          <p:cNvSpPr>
            <a:spLocks noGrp="1"/>
          </p:cNvSpPr>
          <p:nvPr>
            <p:ph type="subTitle" idx="1"/>
          </p:nvPr>
        </p:nvSpPr>
        <p:spPr>
          <a:xfrm>
            <a:off x="685800" y="1828800"/>
            <a:ext cx="2971800" cy="3810000"/>
          </a:xfrm>
        </p:spPr>
        <p:txBody>
          <a:bodyPr>
            <a:normAutofit/>
          </a:bodyPr>
          <a:lstStyle>
            <a:lvl1pPr marL="0" indent="0" algn="l">
              <a:buNone/>
              <a:defRPr sz="2000">
                <a:solidFill>
                  <a:srgbClr val="005596"/>
                </a:solidFill>
                <a:latin typeface="Helvetica-Light" pitchFamily="34" charset="0"/>
              </a:defRPr>
            </a:lvl1pPr>
            <a:lvl2pPr marL="456999" indent="0" algn="ctr">
              <a:buNone/>
              <a:defRPr>
                <a:solidFill>
                  <a:schemeClr val="tx1">
                    <a:tint val="75000"/>
                  </a:schemeClr>
                </a:solidFill>
              </a:defRPr>
            </a:lvl2pPr>
            <a:lvl3pPr marL="914014" indent="0" algn="ctr">
              <a:buNone/>
              <a:defRPr>
                <a:solidFill>
                  <a:schemeClr val="tx1">
                    <a:tint val="75000"/>
                  </a:schemeClr>
                </a:solidFill>
              </a:defRPr>
            </a:lvl3pPr>
            <a:lvl4pPr marL="1371022" indent="0" algn="ctr">
              <a:buNone/>
              <a:defRPr>
                <a:solidFill>
                  <a:schemeClr val="tx1">
                    <a:tint val="75000"/>
                  </a:schemeClr>
                </a:solidFill>
              </a:defRPr>
            </a:lvl4pPr>
            <a:lvl5pPr marL="1828029" indent="0" algn="ctr">
              <a:buNone/>
              <a:defRPr>
                <a:solidFill>
                  <a:schemeClr val="tx1">
                    <a:tint val="75000"/>
                  </a:schemeClr>
                </a:solidFill>
              </a:defRPr>
            </a:lvl5pPr>
            <a:lvl6pPr marL="2285046" indent="0" algn="ctr">
              <a:buNone/>
              <a:defRPr>
                <a:solidFill>
                  <a:schemeClr val="tx1">
                    <a:tint val="75000"/>
                  </a:schemeClr>
                </a:solidFill>
              </a:defRPr>
            </a:lvl6pPr>
            <a:lvl7pPr marL="2742042" indent="0" algn="ctr">
              <a:buNone/>
              <a:defRPr>
                <a:solidFill>
                  <a:schemeClr val="tx1">
                    <a:tint val="75000"/>
                  </a:schemeClr>
                </a:solidFill>
              </a:defRPr>
            </a:lvl7pPr>
            <a:lvl8pPr marL="3199040" indent="0" algn="ctr">
              <a:buNone/>
              <a:defRPr>
                <a:solidFill>
                  <a:schemeClr val="tx1">
                    <a:tint val="75000"/>
                  </a:schemeClr>
                </a:solidFill>
              </a:defRPr>
            </a:lvl8pPr>
            <a:lvl9pPr marL="3656039" indent="0" algn="ctr">
              <a:buNone/>
              <a:defRPr>
                <a:solidFill>
                  <a:schemeClr val="tx1">
                    <a:tint val="75000"/>
                  </a:schemeClr>
                </a:solidFill>
              </a:defRPr>
            </a:lvl9pPr>
          </a:lstStyle>
          <a:p>
            <a:r>
              <a:rPr lang="en-US" dirty="0"/>
              <a:t>Click to edit Master subtitle style</a:t>
            </a:r>
          </a:p>
        </p:txBody>
      </p:sp>
    </p:spTree>
    <p:extLst>
      <p:ext uri="{BB962C8B-B14F-4D97-AF65-F5344CB8AC3E}">
        <p14:creationId xmlns:p14="http://schemas.microsoft.com/office/powerpoint/2010/main" val="4247145067"/>
      </p:ext>
    </p:extLst>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userDrawn="1">
  <p:cSld name="1_Vertical">
    <p:spTree>
      <p:nvGrpSpPr>
        <p:cNvPr id="1" name=""/>
        <p:cNvGrpSpPr/>
        <p:nvPr/>
      </p:nvGrpSpPr>
      <p:grpSpPr>
        <a:xfrm>
          <a:off x="0" y="0"/>
          <a:ext cx="0" cy="0"/>
          <a:chOff x="0" y="0"/>
          <a:chExt cx="0" cy="0"/>
        </a:xfrm>
      </p:grpSpPr>
      <p:sp>
        <p:nvSpPr>
          <p:cNvPr id="2" name="Title 1"/>
          <p:cNvSpPr>
            <a:spLocks noGrp="1"/>
          </p:cNvSpPr>
          <p:nvPr>
            <p:ph type="title"/>
          </p:nvPr>
        </p:nvSpPr>
        <p:spPr>
          <a:xfrm>
            <a:off x="457200" y="159797"/>
            <a:ext cx="2819400" cy="3574003"/>
          </a:xfrm>
        </p:spPr>
        <p:txBody>
          <a:bodyPr/>
          <a:lstStyle>
            <a:lvl1pPr>
              <a:defRPr>
                <a:solidFill>
                  <a:srgbClr val="052D49"/>
                </a:solidFill>
              </a:defRPr>
            </a:lvl1pPr>
          </a:lstStyle>
          <a:p>
            <a:r>
              <a:rPr lang="en-US" dirty="0"/>
              <a:t>Click to edit Master title style</a:t>
            </a:r>
          </a:p>
        </p:txBody>
      </p:sp>
      <p:sp>
        <p:nvSpPr>
          <p:cNvPr id="6" name="Content Placeholder 2"/>
          <p:cNvSpPr>
            <a:spLocks noGrp="1"/>
          </p:cNvSpPr>
          <p:nvPr>
            <p:ph idx="1"/>
          </p:nvPr>
        </p:nvSpPr>
        <p:spPr>
          <a:xfrm>
            <a:off x="3429000" y="152401"/>
            <a:ext cx="5257800" cy="5973763"/>
          </a:xfrm>
        </p:spPr>
        <p:txBody>
          <a:bodyPr/>
          <a:lstStyle>
            <a:lvl1pPr>
              <a:defRPr>
                <a:latin typeface="Helvetica-Light" pitchFamily="34" charset="0"/>
              </a:defRPr>
            </a:lvl1pPr>
            <a:lvl2pPr>
              <a:defRPr>
                <a:latin typeface="Helvetica-Light" pitchFamily="34" charset="0"/>
              </a:defRPr>
            </a:lvl2pPr>
            <a:lvl3pPr>
              <a:defRPr>
                <a:latin typeface="Helvetica-Light" pitchFamily="34" charset="0"/>
              </a:defRPr>
            </a:lvl3pPr>
            <a:lvl4pPr>
              <a:defRPr>
                <a:latin typeface="Helvetica-Light" pitchFamily="34" charset="0"/>
              </a:defRPr>
            </a:lvl4pPr>
            <a:lvl5pPr>
              <a:defRPr>
                <a:latin typeface="Helvetica-Light"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Text Placeholder 10"/>
          <p:cNvSpPr>
            <a:spLocks noGrp="1"/>
          </p:cNvSpPr>
          <p:nvPr>
            <p:ph type="body" sz="quarter" idx="13"/>
          </p:nvPr>
        </p:nvSpPr>
        <p:spPr>
          <a:xfrm>
            <a:off x="457201" y="3733800"/>
            <a:ext cx="2819400" cy="2286000"/>
          </a:xfrm>
        </p:spPr>
        <p:txBody>
          <a:bodyPr anchor="t">
            <a:normAutofit/>
          </a:bodyPr>
          <a:lstStyle>
            <a:lvl1pPr marL="0" indent="0">
              <a:buNone/>
              <a:defRPr sz="1600" baseline="0">
                <a:solidFill>
                  <a:srgbClr val="666666"/>
                </a:solidFill>
                <a:latin typeface="Helvetica-Light" pitchFamily="34" charset="0"/>
              </a:defRPr>
            </a:lvl1pPr>
            <a:lvl2pPr>
              <a:defRPr sz="1600" baseline="0">
                <a:latin typeface="Helvetica 45 Light" pitchFamily="34" charset="0"/>
              </a:defRPr>
            </a:lvl2pPr>
            <a:lvl3pPr>
              <a:defRPr sz="1600" baseline="0">
                <a:latin typeface="Helvetica 45 Light" pitchFamily="34" charset="0"/>
              </a:defRPr>
            </a:lvl3pPr>
            <a:lvl4pPr>
              <a:defRPr sz="1600" baseline="0">
                <a:latin typeface="Helvetica 45 Light" pitchFamily="34" charset="0"/>
              </a:defRPr>
            </a:lvl4pPr>
            <a:lvl5pPr>
              <a:defRPr sz="1600" baseline="0">
                <a:latin typeface="Helvetica 45 Light" pitchFamily="34" charset="0"/>
              </a:defRPr>
            </a:lvl5pPr>
          </a:lstStyle>
          <a:p>
            <a:pPr lvl="0"/>
            <a:r>
              <a:rPr lang="en-US" dirty="0"/>
              <a:t>Click to edit Master text styles</a:t>
            </a:r>
          </a:p>
        </p:txBody>
      </p:sp>
      <p:sp>
        <p:nvSpPr>
          <p:cNvPr id="8" name="Footer Placeholder 3"/>
          <p:cNvSpPr>
            <a:spLocks noGrp="1"/>
          </p:cNvSpPr>
          <p:nvPr>
            <p:ph type="ftr" sz="quarter" idx="3"/>
          </p:nvPr>
        </p:nvSpPr>
        <p:spPr>
          <a:xfrm>
            <a:off x="2828925" y="6419544"/>
            <a:ext cx="3419475" cy="365125"/>
          </a:xfrm>
          <a:prstGeom prst="rect">
            <a:avLst/>
          </a:prstGeom>
        </p:spPr>
        <p:txBody>
          <a:bodyPr vert="horz" lIns="68547" tIns="34286" rIns="68547" bIns="34286" rtlCol="0" anchor="ctr"/>
          <a:lstStyle>
            <a:lvl1pPr algn="l">
              <a:defRPr sz="667">
                <a:solidFill>
                  <a:schemeClr val="bg1"/>
                </a:solidFill>
                <a:latin typeface="Arial" pitchFamily="34" charset="0"/>
              </a:defRPr>
            </a:lvl1pPr>
          </a:lstStyle>
          <a:p>
            <a:r>
              <a:rPr lang="en-US">
                <a:solidFill>
                  <a:prstClr val="white"/>
                </a:solidFill>
              </a:rPr>
              <a:t>Source: Georgetown University Center on Education and the Workforce, 2014. "Recovery: Job Growth and Education Requirements through 2020."  Retrieved from cew.georgetown.edu/recovery2020, on July 27, 2015.</a:t>
            </a:r>
            <a:endParaRPr lang="en-US" dirty="0">
              <a:solidFill>
                <a:prstClr val="white"/>
              </a:solidFill>
            </a:endParaRPr>
          </a:p>
        </p:txBody>
      </p:sp>
    </p:spTree>
    <p:extLst>
      <p:ext uri="{BB962C8B-B14F-4D97-AF65-F5344CB8AC3E}">
        <p14:creationId xmlns:p14="http://schemas.microsoft.com/office/powerpoint/2010/main" val="3948422537"/>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4.xml><?xml version="1.0" encoding="utf-8"?>
<p:sldLayout xmlns:a="http://schemas.openxmlformats.org/drawingml/2006/main" xmlns:r="http://schemas.openxmlformats.org/officeDocument/2006/relationships" xmlns:p="http://schemas.openxmlformats.org/presentationml/2006/main" userDrawn="1">
  <p:cSld name="8_Horizontal">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lvl1pPr>
              <a:defRPr sz="2933">
                <a:solidFill>
                  <a:srgbClr val="052D49"/>
                </a:solidFill>
              </a:defRPr>
            </a:lvl1pPr>
          </a:lstStyle>
          <a:p>
            <a:r>
              <a:rPr lang="en-US" dirty="0"/>
              <a:t>Click to edit Master title style</a:t>
            </a:r>
          </a:p>
        </p:txBody>
      </p:sp>
      <p:sp>
        <p:nvSpPr>
          <p:cNvPr id="7" name="Footer Placeholder 3"/>
          <p:cNvSpPr>
            <a:spLocks noGrp="1"/>
          </p:cNvSpPr>
          <p:nvPr>
            <p:ph type="ftr" sz="quarter" idx="3"/>
          </p:nvPr>
        </p:nvSpPr>
        <p:spPr>
          <a:xfrm>
            <a:off x="2828925" y="6419544"/>
            <a:ext cx="3182899" cy="365125"/>
          </a:xfrm>
          <a:prstGeom prst="rect">
            <a:avLst/>
          </a:prstGeom>
        </p:spPr>
        <p:txBody>
          <a:bodyPr vert="horz" lIns="68559" tIns="34286" rIns="68559" bIns="34286" rtlCol="0" anchor="ctr"/>
          <a:lstStyle>
            <a:lvl1pPr algn="l">
              <a:defRPr sz="800">
                <a:solidFill>
                  <a:schemeClr val="bg1"/>
                </a:solidFill>
                <a:latin typeface="Arial" pitchFamily="34" charset="0"/>
              </a:defRPr>
            </a:lvl1pPr>
          </a:lstStyle>
          <a:p>
            <a:r>
              <a:rPr lang="en-US">
                <a:solidFill>
                  <a:prstClr val="white"/>
                </a:solidFill>
              </a:rPr>
              <a:t>Source: Georgetown University Center on Education and the Workforce, 2014. "Recovery: Job Growth and Education Requirements through 2020."  Retrieved from cew.georgetown.edu/recovery2020, on July 27, 2015.</a:t>
            </a:r>
            <a:endParaRPr lang="en-US" dirty="0">
              <a:solidFill>
                <a:prstClr val="white"/>
              </a:solidFill>
            </a:endParaRPr>
          </a:p>
        </p:txBody>
      </p:sp>
    </p:spTree>
    <p:extLst>
      <p:ext uri="{BB962C8B-B14F-4D97-AF65-F5344CB8AC3E}">
        <p14:creationId xmlns:p14="http://schemas.microsoft.com/office/powerpoint/2010/main" val="197896042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5.xml><?xml version="1.0" encoding="utf-8"?>
<p:sldLayout xmlns:a="http://schemas.openxmlformats.org/drawingml/2006/main" xmlns:r="http://schemas.openxmlformats.org/officeDocument/2006/relationships" xmlns:p="http://schemas.openxmlformats.org/presentationml/2006/main" userDrawn="1">
  <p:cSld name="10_Horizontal">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solidFill>
                  <a:srgbClr val="052D49"/>
                </a:solidFill>
              </a:defRPr>
            </a:lvl1pPr>
          </a:lstStyle>
          <a:p>
            <a:r>
              <a:rPr lang="en-US" dirty="0"/>
              <a:t>Click to edit Master title style</a:t>
            </a:r>
          </a:p>
        </p:txBody>
      </p:sp>
      <p:sp>
        <p:nvSpPr>
          <p:cNvPr id="11" name="Text Placeholder 10"/>
          <p:cNvSpPr>
            <a:spLocks noGrp="1"/>
          </p:cNvSpPr>
          <p:nvPr>
            <p:ph type="body" sz="quarter" idx="13"/>
          </p:nvPr>
        </p:nvSpPr>
        <p:spPr>
          <a:xfrm>
            <a:off x="5715001" y="152400"/>
            <a:ext cx="3241675" cy="1817688"/>
          </a:xfrm>
        </p:spPr>
        <p:txBody>
          <a:bodyPr anchor="ctr">
            <a:normAutofit/>
          </a:bodyPr>
          <a:lstStyle>
            <a:lvl1pPr marL="0" indent="0">
              <a:buNone/>
              <a:defRPr sz="1600" baseline="0">
                <a:solidFill>
                  <a:srgbClr val="666666"/>
                </a:solidFill>
                <a:latin typeface="Helvetica-Light" pitchFamily="34" charset="0"/>
              </a:defRPr>
            </a:lvl1pPr>
            <a:lvl2pPr>
              <a:defRPr sz="1600" baseline="0">
                <a:latin typeface="Helvetica 45 Light" pitchFamily="34" charset="0"/>
              </a:defRPr>
            </a:lvl2pPr>
            <a:lvl3pPr>
              <a:defRPr sz="1600" baseline="0">
                <a:latin typeface="Helvetica 45 Light" pitchFamily="34" charset="0"/>
              </a:defRPr>
            </a:lvl3pPr>
            <a:lvl4pPr>
              <a:defRPr sz="1600" baseline="0">
                <a:latin typeface="Helvetica 45 Light" pitchFamily="34" charset="0"/>
              </a:defRPr>
            </a:lvl4pPr>
            <a:lvl5pPr>
              <a:defRPr sz="1600" baseline="0">
                <a:latin typeface="Helvetica 45 Light" pitchFamily="34" charset="0"/>
              </a:defRPr>
            </a:lvl5pPr>
          </a:lstStyle>
          <a:p>
            <a:pPr lvl="0"/>
            <a:r>
              <a:rPr lang="en-US" dirty="0"/>
              <a:t>Click to edit Master text styles</a:t>
            </a:r>
          </a:p>
        </p:txBody>
      </p:sp>
      <p:sp>
        <p:nvSpPr>
          <p:cNvPr id="7" name="Footer Placeholder 3"/>
          <p:cNvSpPr>
            <a:spLocks noGrp="1"/>
          </p:cNvSpPr>
          <p:nvPr>
            <p:ph type="ftr" sz="quarter" idx="3"/>
          </p:nvPr>
        </p:nvSpPr>
        <p:spPr>
          <a:xfrm>
            <a:off x="2765780" y="6385824"/>
            <a:ext cx="2500461" cy="365125"/>
          </a:xfrm>
          <a:prstGeom prst="rect">
            <a:avLst/>
          </a:prstGeom>
        </p:spPr>
        <p:txBody>
          <a:bodyPr vert="horz" lIns="68574" tIns="34289" rIns="68574" bIns="34289" rtlCol="0" anchor="ctr"/>
          <a:lstStyle>
            <a:lvl1pPr algn="ctr">
              <a:defRPr sz="1200">
                <a:solidFill>
                  <a:schemeClr val="bg1"/>
                </a:solidFill>
                <a:latin typeface="Helvetica-Light" pitchFamily="34" charset="0"/>
              </a:defRPr>
            </a:lvl1pPr>
          </a:lstStyle>
          <a:p>
            <a:pPr algn="l"/>
            <a:r>
              <a:rPr lang="en-US" sz="800">
                <a:solidFill>
                  <a:prstClr val="white"/>
                </a:solidFill>
                <a:ea typeface="ＭＳ Ｐゴシック" charset="-128"/>
              </a:rPr>
              <a:t>Source: Georgetown University Center on Education and the Workforce, 2014. "Recovery: Job Growth and Education Requirements through 2020."  Retrieved from cew.georgetown.edu/recovery2020, on July 27, 2015.</a:t>
            </a:r>
            <a:endParaRPr lang="en-US" sz="800" dirty="0">
              <a:solidFill>
                <a:prstClr val="white"/>
              </a:solidFill>
              <a:ea typeface="ＭＳ Ｐゴシック" charset="-128"/>
            </a:endParaRPr>
          </a:p>
        </p:txBody>
      </p:sp>
    </p:spTree>
    <p:extLst>
      <p:ext uri="{BB962C8B-B14F-4D97-AF65-F5344CB8AC3E}">
        <p14:creationId xmlns:p14="http://schemas.microsoft.com/office/powerpoint/2010/main" val="284362853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6.xml><?xml version="1.0" encoding="utf-8"?>
<p:sldLayout xmlns:a="http://schemas.openxmlformats.org/drawingml/2006/main" xmlns:r="http://schemas.openxmlformats.org/officeDocument/2006/relationships" xmlns:p="http://schemas.openxmlformats.org/presentationml/2006/main" userDrawn="1">
  <p:cSld name="5_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40"/>
            <a:ext cx="7772400" cy="1470025"/>
          </a:xfrm>
        </p:spPr>
        <p:txBody>
          <a:bodyPr/>
          <a:lstStyle/>
          <a:p>
            <a:r>
              <a:rPr lang="en-US" dirty="0"/>
              <a:t>Click to edit Master title style</a:t>
            </a:r>
          </a:p>
        </p:txBody>
      </p:sp>
      <p:sp>
        <p:nvSpPr>
          <p:cNvPr id="4" name="Footer Placeholder 3"/>
          <p:cNvSpPr>
            <a:spLocks noGrp="1"/>
          </p:cNvSpPr>
          <p:nvPr>
            <p:ph type="ftr" sz="quarter" idx="13"/>
          </p:nvPr>
        </p:nvSpPr>
        <p:spPr/>
        <p:txBody>
          <a:bodyPr/>
          <a:lstStyle/>
          <a:p>
            <a:r>
              <a:rPr lang="en-US">
                <a:solidFill>
                  <a:prstClr val="white"/>
                </a:solidFill>
              </a:rPr>
              <a:t>Source: Georgetown University Center on Education and the Workforce, 2014. "Recovery: Job Growth and Education Requirements through 2020."  Retrieved from cew.georgetown.edu/recovery2020, on July 27, 2015.</a:t>
            </a:r>
          </a:p>
        </p:txBody>
      </p:sp>
    </p:spTree>
    <p:extLst>
      <p:ext uri="{BB962C8B-B14F-4D97-AF65-F5344CB8AC3E}">
        <p14:creationId xmlns:p14="http://schemas.microsoft.com/office/powerpoint/2010/main" val="381130238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7.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a:xfrm>
            <a:off x="457200" y="6356352"/>
            <a:ext cx="2133600" cy="365125"/>
          </a:xfrm>
          <a:prstGeom prst="rect">
            <a:avLst/>
          </a:prstGeom>
        </p:spPr>
        <p:txBody>
          <a:bodyPr lIns="91434" tIns="45717" rIns="91434" bIns="45717"/>
          <a:lstStyle/>
          <a:p>
            <a:pPr defTabSz="1218450"/>
            <a:endParaRPr lang="en-US">
              <a:solidFill>
                <a:srgbClr val="052D49"/>
              </a:solidFill>
            </a:endParaRPr>
          </a:p>
        </p:txBody>
      </p:sp>
      <p:sp>
        <p:nvSpPr>
          <p:cNvPr id="5" name="Footer Placeholder 4"/>
          <p:cNvSpPr>
            <a:spLocks noGrp="1"/>
          </p:cNvSpPr>
          <p:nvPr>
            <p:ph type="ftr" sz="quarter" idx="11"/>
          </p:nvPr>
        </p:nvSpPr>
        <p:spPr/>
        <p:txBody>
          <a:bodyPr/>
          <a:lstStyle/>
          <a:p>
            <a:pPr defTabSz="914150"/>
            <a:r>
              <a:rPr lang="en-US">
                <a:solidFill>
                  <a:prstClr val="white"/>
                </a:solidFill>
                <a:ea typeface="ＭＳ Ｐゴシック" charset="-128"/>
              </a:rPr>
              <a:t>Source: Georgetown University Center on Education and the Workforce, 2014. "Recovery: Job Growth and Education Requirements through 2020."  Retrieved from cew.georgetown.edu/recovery2020, on July 27, 2015.</a:t>
            </a:r>
            <a:endParaRPr lang="en-US" dirty="0">
              <a:solidFill>
                <a:prstClr val="white"/>
              </a:solidFill>
              <a:ea typeface="ＭＳ Ｐゴシック" charset="-128"/>
            </a:endParaRPr>
          </a:p>
        </p:txBody>
      </p:sp>
    </p:spTree>
    <p:extLst>
      <p:ext uri="{BB962C8B-B14F-4D97-AF65-F5344CB8AC3E}">
        <p14:creationId xmlns:p14="http://schemas.microsoft.com/office/powerpoint/2010/main" val="2623721906"/>
      </p:ext>
    </p:extLst>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userDrawn="1">
  <p:cSld name="3_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41"/>
            <a:ext cx="7772400" cy="1470025"/>
          </a:xfrm>
        </p:spPr>
        <p:txBody>
          <a:bodyPr/>
          <a:lstStyle/>
          <a:p>
            <a:r>
              <a:rPr lang="en-US" dirty="0"/>
              <a:t>Click to edit Master title style</a:t>
            </a:r>
          </a:p>
        </p:txBody>
      </p:sp>
      <p:sp>
        <p:nvSpPr>
          <p:cNvPr id="3" name="Subtitle 2"/>
          <p:cNvSpPr>
            <a:spLocks noGrp="1"/>
          </p:cNvSpPr>
          <p:nvPr>
            <p:ph type="subTitle" idx="1"/>
          </p:nvPr>
        </p:nvSpPr>
        <p:spPr>
          <a:xfrm>
            <a:off x="685800" y="3886200"/>
            <a:ext cx="7086600" cy="1752600"/>
          </a:xfrm>
        </p:spPr>
        <p:txBody>
          <a:bodyPr/>
          <a:lstStyle>
            <a:lvl1pPr marL="0" indent="0" algn="l">
              <a:buNone/>
              <a:defRPr>
                <a:solidFill>
                  <a:schemeClr val="tx1">
                    <a:tint val="75000"/>
                  </a:schemeClr>
                </a:solidFill>
                <a:latin typeface="Helvetica-Light" pitchFamily="34" charset="0"/>
              </a:defRPr>
            </a:lvl1pPr>
            <a:lvl2pPr marL="457083" indent="0" algn="ctr">
              <a:buNone/>
              <a:defRPr>
                <a:solidFill>
                  <a:schemeClr val="tx1">
                    <a:tint val="75000"/>
                  </a:schemeClr>
                </a:solidFill>
              </a:defRPr>
            </a:lvl2pPr>
            <a:lvl3pPr marL="914173" indent="0" algn="ctr">
              <a:buNone/>
              <a:defRPr>
                <a:solidFill>
                  <a:schemeClr val="tx1">
                    <a:tint val="75000"/>
                  </a:schemeClr>
                </a:solidFill>
              </a:defRPr>
            </a:lvl3pPr>
            <a:lvl4pPr marL="1371260" indent="0" algn="ctr">
              <a:buNone/>
              <a:defRPr>
                <a:solidFill>
                  <a:schemeClr val="tx1">
                    <a:tint val="75000"/>
                  </a:schemeClr>
                </a:solidFill>
              </a:defRPr>
            </a:lvl4pPr>
            <a:lvl5pPr marL="1828346" indent="0" algn="ctr">
              <a:buNone/>
              <a:defRPr>
                <a:solidFill>
                  <a:schemeClr val="tx1">
                    <a:tint val="75000"/>
                  </a:schemeClr>
                </a:solidFill>
              </a:defRPr>
            </a:lvl5pPr>
            <a:lvl6pPr marL="2285438" indent="0" algn="ctr">
              <a:buNone/>
              <a:defRPr>
                <a:solidFill>
                  <a:schemeClr val="tx1">
                    <a:tint val="75000"/>
                  </a:schemeClr>
                </a:solidFill>
              </a:defRPr>
            </a:lvl6pPr>
            <a:lvl7pPr marL="2742518" indent="0" algn="ctr">
              <a:buNone/>
              <a:defRPr>
                <a:solidFill>
                  <a:schemeClr val="tx1">
                    <a:tint val="75000"/>
                  </a:schemeClr>
                </a:solidFill>
              </a:defRPr>
            </a:lvl7pPr>
            <a:lvl8pPr marL="3199600" indent="0" algn="ctr">
              <a:buNone/>
              <a:defRPr>
                <a:solidFill>
                  <a:schemeClr val="tx1">
                    <a:tint val="75000"/>
                  </a:schemeClr>
                </a:solidFill>
              </a:defRPr>
            </a:lvl8pPr>
            <a:lvl9pPr marL="3656683" indent="0" algn="ctr">
              <a:buNone/>
              <a:defRPr>
                <a:solidFill>
                  <a:schemeClr val="tx1">
                    <a:tint val="75000"/>
                  </a:schemeClr>
                </a:solidFill>
              </a:defRPr>
            </a:lvl9pPr>
          </a:lstStyle>
          <a:p>
            <a:r>
              <a:rPr lang="en-US" dirty="0"/>
              <a:t>Click to edit Master subtitle style</a:t>
            </a:r>
          </a:p>
        </p:txBody>
      </p:sp>
      <p:sp>
        <p:nvSpPr>
          <p:cNvPr id="5" name="Footer Placeholder 3"/>
          <p:cNvSpPr>
            <a:spLocks noGrp="1"/>
          </p:cNvSpPr>
          <p:nvPr>
            <p:ph type="ftr" sz="quarter" idx="3"/>
          </p:nvPr>
        </p:nvSpPr>
        <p:spPr>
          <a:xfrm>
            <a:off x="2765780" y="6385824"/>
            <a:ext cx="2500461" cy="365125"/>
          </a:xfrm>
          <a:prstGeom prst="rect">
            <a:avLst/>
          </a:prstGeom>
        </p:spPr>
        <p:txBody>
          <a:bodyPr vert="horz" lIns="68567" tIns="34289" rIns="68567" bIns="34289" rtlCol="0" anchor="ctr"/>
          <a:lstStyle>
            <a:lvl1pPr algn="ctr">
              <a:defRPr sz="1200">
                <a:solidFill>
                  <a:schemeClr val="bg1"/>
                </a:solidFill>
                <a:latin typeface="Helvetica-Light" pitchFamily="34" charset="0"/>
              </a:defRPr>
            </a:lvl1pPr>
          </a:lstStyle>
          <a:p>
            <a:pPr algn="l"/>
            <a:r>
              <a:rPr lang="en-US" sz="800">
                <a:solidFill>
                  <a:prstClr val="white"/>
                </a:solidFill>
                <a:ea typeface="ＭＳ Ｐゴシック" charset="-128"/>
              </a:rPr>
              <a:t>Source: Georgetown University Center on Education and the Workforce, 2014. "Recovery: Job Growth and Education Requirements through 2020."  Retrieved from cew.georgetown.edu/recovery2020, on July 27, 2015.</a:t>
            </a:r>
            <a:endParaRPr lang="en-US" sz="800" dirty="0">
              <a:solidFill>
                <a:prstClr val="white"/>
              </a:solidFill>
              <a:ea typeface="ＭＳ Ｐゴシック" charset="-128"/>
            </a:endParaRPr>
          </a:p>
        </p:txBody>
      </p:sp>
    </p:spTree>
    <p:extLst>
      <p:ext uri="{BB962C8B-B14F-4D97-AF65-F5344CB8AC3E}">
        <p14:creationId xmlns:p14="http://schemas.microsoft.com/office/powerpoint/2010/main" val="210611662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9.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38"/>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083" indent="0" algn="ctr">
              <a:buNone/>
              <a:defRPr/>
            </a:lvl2pPr>
            <a:lvl3pPr marL="914173" indent="0" algn="ctr">
              <a:buNone/>
              <a:defRPr/>
            </a:lvl3pPr>
            <a:lvl4pPr marL="1371260" indent="0" algn="ctr">
              <a:buNone/>
              <a:defRPr/>
            </a:lvl4pPr>
            <a:lvl5pPr marL="1828346" indent="0" algn="ctr">
              <a:buNone/>
              <a:defRPr/>
            </a:lvl5pPr>
            <a:lvl6pPr marL="2285438" indent="0" algn="ctr">
              <a:buNone/>
              <a:defRPr/>
            </a:lvl6pPr>
            <a:lvl7pPr marL="2742518" indent="0" algn="ctr">
              <a:buNone/>
              <a:defRPr/>
            </a:lvl7pPr>
            <a:lvl8pPr marL="3199600" indent="0" algn="ctr">
              <a:buNone/>
              <a:defRPr/>
            </a:lvl8pPr>
            <a:lvl9pPr marL="3656683" indent="0" algn="ctr">
              <a:buNone/>
              <a:defRPr/>
            </a:lvl9pPr>
          </a:lstStyle>
          <a:p>
            <a:r>
              <a:rPr lang="en-US"/>
              <a:t>Click to edit Master subtitle style</a:t>
            </a:r>
          </a:p>
        </p:txBody>
      </p:sp>
      <p:sp>
        <p:nvSpPr>
          <p:cNvPr id="4" name="Rectangle 4"/>
          <p:cNvSpPr>
            <a:spLocks noGrp="1" noChangeArrowheads="1"/>
          </p:cNvSpPr>
          <p:nvPr>
            <p:ph type="dt" sz="half" idx="10"/>
          </p:nvPr>
        </p:nvSpPr>
        <p:spPr>
          <a:xfrm>
            <a:off x="457200" y="6245225"/>
            <a:ext cx="2133600" cy="476251"/>
          </a:xfrm>
          <a:prstGeom prst="rect">
            <a:avLst/>
          </a:prstGeom>
          <a:ln/>
        </p:spPr>
        <p:txBody>
          <a:bodyPr lIns="91434" tIns="45717" rIns="91434" bIns="45717"/>
          <a:lstStyle>
            <a:lvl1pPr>
              <a:defRPr/>
            </a:lvl1pPr>
          </a:lstStyle>
          <a:p>
            <a:pPr defTabSz="1218450"/>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r>
              <a:rPr lang="en-US">
                <a:solidFill>
                  <a:srgbClr val="000000"/>
                </a:solidFill>
              </a:rPr>
              <a:t>Source: Georgetown University Center on Education and the Workforce, 2014. "Recovery: Job Growth and Education Requirements through 2020."  Retrieved from cew.georgetown.edu/recovery2020, on July 27, 2015.</a:t>
            </a:r>
          </a:p>
        </p:txBody>
      </p:sp>
    </p:spTree>
    <p:extLst>
      <p:ext uri="{BB962C8B-B14F-4D97-AF65-F5344CB8AC3E}">
        <p14:creationId xmlns:p14="http://schemas.microsoft.com/office/powerpoint/2010/main" val="1442931772"/>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a:xfrm>
            <a:off x="457200" y="6356352"/>
            <a:ext cx="2133600" cy="365125"/>
          </a:xfrm>
          <a:prstGeom prst="rect">
            <a:avLst/>
          </a:prstGeom>
        </p:spPr>
        <p:txBody>
          <a:bodyPr/>
          <a:lstStyle/>
          <a:p>
            <a:endParaRPr lang="en-US"/>
          </a:p>
        </p:txBody>
      </p:sp>
      <p:sp>
        <p:nvSpPr>
          <p:cNvPr id="5" name="Footer Placeholder 4"/>
          <p:cNvSpPr>
            <a:spLocks noGrp="1"/>
          </p:cNvSpPr>
          <p:nvPr>
            <p:ph type="ftr" sz="quarter" idx="11"/>
          </p:nvPr>
        </p:nvSpPr>
        <p:spPr/>
        <p:txBody>
          <a:bodyPr/>
          <a:lstStyle/>
          <a:p>
            <a:pPr defTabSz="914218"/>
            <a:r>
              <a:rPr lang="en-US">
                <a:solidFill>
                  <a:prstClr val="white"/>
                </a:solidFill>
                <a:ea typeface="ＭＳ Ｐゴシック" charset="-128"/>
              </a:rPr>
              <a:t>Source: Georgetown University Center on Education and the Workforce, 2014. "Recovery: Job Growth and Education Requirements through 2020."  Retrieved from cew.georgetown.edu/recovery2020, on July 27, 2015.</a:t>
            </a:r>
            <a:endParaRPr lang="en-US" dirty="0">
              <a:solidFill>
                <a:prstClr val="white"/>
              </a:solidFill>
              <a:ea typeface="ＭＳ Ｐゴシック" charset="-128"/>
            </a:endParaRPr>
          </a:p>
        </p:txBody>
      </p:sp>
    </p:spTree>
    <p:extLst>
      <p:ext uri="{BB962C8B-B14F-4D97-AF65-F5344CB8AC3E}">
        <p14:creationId xmlns:p14="http://schemas.microsoft.com/office/powerpoint/2010/main" val="127827702"/>
      </p:ext>
    </p:extLst>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userDrawn="1">
  <p:cSld name="6_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38"/>
            <a:ext cx="7772400" cy="1470025"/>
          </a:xfrm>
        </p:spPr>
        <p:txBody>
          <a:bodyPr/>
          <a:lstStyle/>
          <a:p>
            <a:r>
              <a:rPr lang="en-US" dirty="0"/>
              <a:t>Click to edit Master title style</a:t>
            </a:r>
          </a:p>
        </p:txBody>
      </p:sp>
      <p:sp>
        <p:nvSpPr>
          <p:cNvPr id="5" name="Footer Placeholder 3"/>
          <p:cNvSpPr>
            <a:spLocks noGrp="1"/>
          </p:cNvSpPr>
          <p:nvPr>
            <p:ph type="ftr" sz="quarter" idx="3"/>
          </p:nvPr>
        </p:nvSpPr>
        <p:spPr>
          <a:xfrm>
            <a:off x="2765780" y="6385824"/>
            <a:ext cx="2500461" cy="365125"/>
          </a:xfrm>
          <a:prstGeom prst="rect">
            <a:avLst/>
          </a:prstGeom>
        </p:spPr>
        <p:txBody>
          <a:bodyPr vert="horz" lIns="68576" tIns="34289" rIns="68576" bIns="34289" rtlCol="0" anchor="ctr"/>
          <a:lstStyle>
            <a:lvl1pPr algn="ctr">
              <a:defRPr sz="1200">
                <a:solidFill>
                  <a:schemeClr val="bg1"/>
                </a:solidFill>
                <a:latin typeface="Helvetica-Light" pitchFamily="34" charset="0"/>
              </a:defRPr>
            </a:lvl1pPr>
          </a:lstStyle>
          <a:p>
            <a:pPr algn="l"/>
            <a:r>
              <a:rPr lang="en-US" sz="800">
                <a:solidFill>
                  <a:prstClr val="white"/>
                </a:solidFill>
                <a:ea typeface="ＭＳ Ｐゴシック" charset="-128"/>
              </a:rPr>
              <a:t>Source: Georgetown University Center on Education and the Workforce, 2014. "Recovery: Job Growth and Education Requirements through 2020."  Retrieved from cew.georgetown.edu/recovery2020, on July 27, 2015.</a:t>
            </a:r>
            <a:endParaRPr lang="en-US" sz="800" dirty="0">
              <a:solidFill>
                <a:prstClr val="white"/>
              </a:solidFill>
              <a:ea typeface="ＭＳ Ｐゴシック" charset="-128"/>
            </a:endParaRPr>
          </a:p>
        </p:txBody>
      </p:sp>
    </p:spTree>
    <p:extLst>
      <p:ext uri="{BB962C8B-B14F-4D97-AF65-F5344CB8AC3E}">
        <p14:creationId xmlns:p14="http://schemas.microsoft.com/office/powerpoint/2010/main" val="67311252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1.xml><?xml version="1.0" encoding="utf-8"?>
<p:sldLayout xmlns:a="http://schemas.openxmlformats.org/drawingml/2006/main" xmlns:r="http://schemas.openxmlformats.org/officeDocument/2006/relationships" xmlns:p="http://schemas.openxmlformats.org/presentationml/2006/main" userDrawn="1">
  <p:cSld name="1_Title Slide">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685800" y="304805"/>
            <a:ext cx="7772400" cy="1470025"/>
          </a:xfrm>
        </p:spPr>
        <p:txBody>
          <a:bodyPr/>
          <a:lstStyle/>
          <a:p>
            <a:r>
              <a:rPr lang="en-US" dirty="0"/>
              <a:t>Click to edit Master title style</a:t>
            </a:r>
          </a:p>
        </p:txBody>
      </p:sp>
      <p:sp>
        <p:nvSpPr>
          <p:cNvPr id="3" name="Subtitle 2"/>
          <p:cNvSpPr>
            <a:spLocks noGrp="1"/>
          </p:cNvSpPr>
          <p:nvPr>
            <p:ph type="subTitle" idx="1"/>
          </p:nvPr>
        </p:nvSpPr>
        <p:spPr>
          <a:xfrm>
            <a:off x="685800" y="1828800"/>
            <a:ext cx="2971800" cy="3810000"/>
          </a:xfrm>
        </p:spPr>
        <p:txBody>
          <a:bodyPr>
            <a:normAutofit/>
          </a:bodyPr>
          <a:lstStyle>
            <a:lvl1pPr marL="0" indent="0" algn="l">
              <a:buNone/>
              <a:defRPr sz="2000">
                <a:solidFill>
                  <a:srgbClr val="005596"/>
                </a:solidFill>
                <a:latin typeface="Helvetica-Light" pitchFamily="34" charset="0"/>
              </a:defRPr>
            </a:lvl1pPr>
            <a:lvl2pPr marL="457155" indent="0" algn="ctr">
              <a:buNone/>
              <a:defRPr>
                <a:solidFill>
                  <a:schemeClr val="tx1">
                    <a:tint val="75000"/>
                  </a:schemeClr>
                </a:solidFill>
              </a:defRPr>
            </a:lvl2pPr>
            <a:lvl3pPr marL="914309" indent="0" algn="ctr">
              <a:buNone/>
              <a:defRPr>
                <a:solidFill>
                  <a:schemeClr val="tx1">
                    <a:tint val="75000"/>
                  </a:schemeClr>
                </a:solidFill>
              </a:defRPr>
            </a:lvl3pPr>
            <a:lvl4pPr marL="1371464" indent="0" algn="ctr">
              <a:buNone/>
              <a:defRPr>
                <a:solidFill>
                  <a:schemeClr val="tx1">
                    <a:tint val="75000"/>
                  </a:schemeClr>
                </a:solidFill>
              </a:defRPr>
            </a:lvl4pPr>
            <a:lvl5pPr marL="1828618" indent="0" algn="ctr">
              <a:buNone/>
              <a:defRPr>
                <a:solidFill>
                  <a:schemeClr val="tx1">
                    <a:tint val="75000"/>
                  </a:schemeClr>
                </a:solidFill>
              </a:defRPr>
            </a:lvl5pPr>
            <a:lvl6pPr marL="2285774" indent="0" algn="ctr">
              <a:buNone/>
              <a:defRPr>
                <a:solidFill>
                  <a:schemeClr val="tx1">
                    <a:tint val="75000"/>
                  </a:schemeClr>
                </a:solidFill>
              </a:defRPr>
            </a:lvl6pPr>
            <a:lvl7pPr marL="2742926" indent="0" algn="ctr">
              <a:buNone/>
              <a:defRPr>
                <a:solidFill>
                  <a:schemeClr val="tx1">
                    <a:tint val="75000"/>
                  </a:schemeClr>
                </a:solidFill>
              </a:defRPr>
            </a:lvl7pPr>
            <a:lvl8pPr marL="3200080" indent="0" algn="ctr">
              <a:buNone/>
              <a:defRPr>
                <a:solidFill>
                  <a:schemeClr val="tx1">
                    <a:tint val="75000"/>
                  </a:schemeClr>
                </a:solidFill>
              </a:defRPr>
            </a:lvl8pPr>
            <a:lvl9pPr marL="3657235" indent="0" algn="ctr">
              <a:buNone/>
              <a:defRPr>
                <a:solidFill>
                  <a:schemeClr val="tx1">
                    <a:tint val="75000"/>
                  </a:schemeClr>
                </a:solidFill>
              </a:defRPr>
            </a:lvl9pPr>
          </a:lstStyle>
          <a:p>
            <a:r>
              <a:rPr lang="en-US" dirty="0"/>
              <a:t>Click to edit Master subtitle style</a:t>
            </a:r>
          </a:p>
        </p:txBody>
      </p:sp>
      <p:pic>
        <p:nvPicPr>
          <p:cNvPr id="5" name="Picture 4"/>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458625" y="6365397"/>
            <a:ext cx="1181211" cy="453025"/>
          </a:xfrm>
          <a:prstGeom prst="rect">
            <a:avLst/>
          </a:prstGeom>
        </p:spPr>
      </p:pic>
    </p:spTree>
    <p:extLst>
      <p:ext uri="{BB962C8B-B14F-4D97-AF65-F5344CB8AC3E}">
        <p14:creationId xmlns:p14="http://schemas.microsoft.com/office/powerpoint/2010/main" val="62230151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2.xml><?xml version="1.0" encoding="utf-8"?>
<p:sldLayout xmlns:a="http://schemas.openxmlformats.org/drawingml/2006/main" xmlns:r="http://schemas.openxmlformats.org/officeDocument/2006/relationships" xmlns:p="http://schemas.openxmlformats.org/presentationml/2006/main" userDrawn="1">
  <p:cSld name="Horizontal">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lvl1pPr>
              <a:defRPr sz="2400">
                <a:solidFill>
                  <a:srgbClr val="052D49"/>
                </a:solidFill>
              </a:defRPr>
            </a:lvl1pPr>
          </a:lstStyle>
          <a:p>
            <a:r>
              <a:rPr lang="en-US" dirty="0"/>
              <a:t>Click to edit Master title style</a:t>
            </a:r>
          </a:p>
        </p:txBody>
      </p:sp>
      <p:sp>
        <p:nvSpPr>
          <p:cNvPr id="3" name="Footer Placeholder 2"/>
          <p:cNvSpPr>
            <a:spLocks noGrp="1"/>
          </p:cNvSpPr>
          <p:nvPr>
            <p:ph type="ftr" sz="quarter" idx="14"/>
          </p:nvPr>
        </p:nvSpPr>
        <p:spPr>
          <a:xfrm>
            <a:off x="2542305" y="6402936"/>
            <a:ext cx="3371623" cy="365125"/>
          </a:xfrm>
          <a:prstGeom prst="rect">
            <a:avLst/>
          </a:prstGeom>
        </p:spPr>
        <p:txBody>
          <a:bodyPr lIns="91422" tIns="45711" rIns="91422" bIns="45711"/>
          <a:lstStyle>
            <a:lvl1pPr marL="0" marR="0" indent="0" algn="ctr" defTabSz="914128" rtl="0" eaLnBrk="1" fontAlgn="auto" latinLnBrk="0" hangingPunct="1">
              <a:lnSpc>
                <a:spcPct val="100000"/>
              </a:lnSpc>
              <a:spcBef>
                <a:spcPts val="0"/>
              </a:spcBef>
              <a:spcAft>
                <a:spcPts val="0"/>
              </a:spcAft>
              <a:buClrTx/>
              <a:buSzTx/>
              <a:buFontTx/>
              <a:buNone/>
              <a:tabLst/>
              <a:defRPr sz="800"/>
            </a:lvl1pPr>
          </a:lstStyle>
          <a:p>
            <a:pPr algn="l"/>
            <a:r>
              <a:rPr lang="en-US">
                <a:solidFill>
                  <a:prstClr val="white"/>
                </a:solidFill>
              </a:rPr>
              <a:t>Source: Georgetown University Center on Education and the Workforce, 2014. "Recovery: Job Growth and Education Requirements through 2020."  Retrieved from cew.georgetown.edu/recovery2020, on July 27, 2015.</a:t>
            </a:r>
            <a:endParaRPr lang="en-US" dirty="0">
              <a:solidFill>
                <a:prstClr val="white"/>
              </a:solidFill>
            </a:endParaRPr>
          </a:p>
        </p:txBody>
      </p:sp>
      <p:sp>
        <p:nvSpPr>
          <p:cNvPr id="4" name="Slide Number Placeholder 3"/>
          <p:cNvSpPr>
            <a:spLocks noGrp="1"/>
          </p:cNvSpPr>
          <p:nvPr>
            <p:ph type="sldNum" sz="quarter" idx="15"/>
          </p:nvPr>
        </p:nvSpPr>
        <p:spPr>
          <a:xfrm>
            <a:off x="0" y="6408492"/>
            <a:ext cx="457200" cy="365125"/>
          </a:xfrm>
          <a:prstGeom prst="rect">
            <a:avLst/>
          </a:prstGeom>
        </p:spPr>
        <p:txBody>
          <a:bodyPr/>
          <a:lstStyle/>
          <a:p>
            <a:fld id="{718B48AE-9F06-43A5-883B-1A9CC3C2D485}" type="slidenum">
              <a:rPr lang="en-US" smtClean="0">
                <a:solidFill>
                  <a:prstClr val="white"/>
                </a:solidFill>
              </a:rPr>
              <a:pPr/>
              <a:t>‹#›</a:t>
            </a:fld>
            <a:endParaRPr lang="en-US" dirty="0">
              <a:solidFill>
                <a:prstClr val="white"/>
              </a:solidFill>
            </a:endParaRPr>
          </a:p>
        </p:txBody>
      </p:sp>
    </p:spTree>
    <p:extLst>
      <p:ext uri="{BB962C8B-B14F-4D97-AF65-F5344CB8AC3E}">
        <p14:creationId xmlns:p14="http://schemas.microsoft.com/office/powerpoint/2010/main" val="193467218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3.xml><?xml version="1.0" encoding="utf-8"?>
<p:sldLayout xmlns:a="http://schemas.openxmlformats.org/drawingml/2006/main" xmlns:r="http://schemas.openxmlformats.org/officeDocument/2006/relationships" xmlns:p="http://schemas.openxmlformats.org/presentationml/2006/main" userDrawn="1">
  <p:cSld name="4_Horizontal">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solidFill>
                  <a:srgbClr val="052D49"/>
                </a:solidFill>
              </a:defRPr>
            </a:lvl1pPr>
          </a:lstStyle>
          <a:p>
            <a:r>
              <a:rPr lang="en-US" dirty="0"/>
              <a:t>Click to edit Master title style</a:t>
            </a:r>
          </a:p>
        </p:txBody>
      </p:sp>
      <p:sp>
        <p:nvSpPr>
          <p:cNvPr id="11" name="Text Placeholder 10"/>
          <p:cNvSpPr>
            <a:spLocks noGrp="1"/>
          </p:cNvSpPr>
          <p:nvPr>
            <p:ph type="body" sz="quarter" idx="13"/>
          </p:nvPr>
        </p:nvSpPr>
        <p:spPr>
          <a:xfrm>
            <a:off x="5715010" y="152400"/>
            <a:ext cx="3241675" cy="1817688"/>
          </a:xfrm>
        </p:spPr>
        <p:txBody>
          <a:bodyPr anchor="ctr">
            <a:normAutofit/>
          </a:bodyPr>
          <a:lstStyle>
            <a:lvl1pPr marL="0" indent="0">
              <a:buNone/>
              <a:defRPr sz="1600" baseline="0">
                <a:solidFill>
                  <a:srgbClr val="666666"/>
                </a:solidFill>
                <a:latin typeface="Helvetica-Light" pitchFamily="34" charset="0"/>
              </a:defRPr>
            </a:lvl1pPr>
            <a:lvl2pPr>
              <a:defRPr sz="1600" baseline="0">
                <a:latin typeface="Helvetica 45 Light" pitchFamily="34" charset="0"/>
              </a:defRPr>
            </a:lvl2pPr>
            <a:lvl3pPr>
              <a:defRPr sz="1600" baseline="0">
                <a:latin typeface="Helvetica 45 Light" pitchFamily="34" charset="0"/>
              </a:defRPr>
            </a:lvl3pPr>
            <a:lvl4pPr>
              <a:defRPr sz="1600" baseline="0">
                <a:latin typeface="Helvetica 45 Light" pitchFamily="34" charset="0"/>
              </a:defRPr>
            </a:lvl4pPr>
            <a:lvl5pPr>
              <a:defRPr sz="1600" baseline="0">
                <a:latin typeface="Helvetica 45 Light" pitchFamily="34" charset="0"/>
              </a:defRPr>
            </a:lvl5pPr>
          </a:lstStyle>
          <a:p>
            <a:pPr lvl="0"/>
            <a:r>
              <a:rPr lang="en-US" dirty="0"/>
              <a:t>Click to edit Master text styles</a:t>
            </a:r>
          </a:p>
        </p:txBody>
      </p:sp>
      <p:sp>
        <p:nvSpPr>
          <p:cNvPr id="7" name="Footer Placeholder 3"/>
          <p:cNvSpPr>
            <a:spLocks noGrp="1"/>
          </p:cNvSpPr>
          <p:nvPr>
            <p:ph type="ftr" sz="quarter" idx="3"/>
          </p:nvPr>
        </p:nvSpPr>
        <p:spPr>
          <a:xfrm>
            <a:off x="2765780" y="6385824"/>
            <a:ext cx="2500461" cy="365125"/>
          </a:xfrm>
          <a:prstGeom prst="rect">
            <a:avLst/>
          </a:prstGeom>
        </p:spPr>
        <p:txBody>
          <a:bodyPr vert="horz" lIns="68561" tIns="34289" rIns="68561" bIns="34289" rtlCol="0" anchor="ctr"/>
          <a:lstStyle>
            <a:lvl1pPr algn="ctr">
              <a:defRPr sz="1200">
                <a:solidFill>
                  <a:schemeClr val="bg1"/>
                </a:solidFill>
                <a:latin typeface="Helvetica-Light" pitchFamily="34" charset="0"/>
              </a:defRPr>
            </a:lvl1pPr>
          </a:lstStyle>
          <a:p>
            <a:pPr algn="l"/>
            <a:r>
              <a:rPr lang="en-US" sz="800">
                <a:solidFill>
                  <a:prstClr val="white"/>
                </a:solidFill>
                <a:ea typeface="ＭＳ Ｐゴシック" charset="-128"/>
              </a:rPr>
              <a:t>Source: Georgetown University Center on Education and the Workforce, 2014. "Recovery: Job Growth and Education Requirements through 2020."  Retrieved from cew.georgetown.edu/recovery2020, on July 27, 2015.</a:t>
            </a:r>
            <a:endParaRPr lang="en-US" sz="800" dirty="0">
              <a:solidFill>
                <a:prstClr val="white"/>
              </a:solidFill>
              <a:ea typeface="ＭＳ Ｐゴシック" charset="-128"/>
            </a:endParaRPr>
          </a:p>
        </p:txBody>
      </p:sp>
    </p:spTree>
    <p:extLst>
      <p:ext uri="{BB962C8B-B14F-4D97-AF65-F5344CB8AC3E}">
        <p14:creationId xmlns:p14="http://schemas.microsoft.com/office/powerpoint/2010/main" val="291807464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4.xml><?xml version="1.0" encoding="utf-8"?>
<p:sldLayout xmlns:a="http://schemas.openxmlformats.org/drawingml/2006/main" xmlns:r="http://schemas.openxmlformats.org/officeDocument/2006/relationships" xmlns:p="http://schemas.openxmlformats.org/presentationml/2006/main" userDrawn="1">
  <p:cSld name="3_Horizontal">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solidFill>
                  <a:srgbClr val="052D49"/>
                </a:solidFill>
              </a:defRPr>
            </a:lvl1pPr>
          </a:lstStyle>
          <a:p>
            <a:r>
              <a:rPr lang="en-US" dirty="0"/>
              <a:t>Click to edit Master title style</a:t>
            </a:r>
          </a:p>
        </p:txBody>
      </p:sp>
      <p:sp>
        <p:nvSpPr>
          <p:cNvPr id="11" name="Text Placeholder 10"/>
          <p:cNvSpPr>
            <a:spLocks noGrp="1"/>
          </p:cNvSpPr>
          <p:nvPr>
            <p:ph type="body" sz="quarter" idx="13"/>
          </p:nvPr>
        </p:nvSpPr>
        <p:spPr>
          <a:xfrm>
            <a:off x="5715001" y="152400"/>
            <a:ext cx="3241675" cy="1817688"/>
          </a:xfrm>
        </p:spPr>
        <p:txBody>
          <a:bodyPr anchor="ctr">
            <a:normAutofit/>
          </a:bodyPr>
          <a:lstStyle>
            <a:lvl1pPr marL="0" indent="0">
              <a:buNone/>
              <a:defRPr sz="1600" baseline="0">
                <a:solidFill>
                  <a:srgbClr val="666666"/>
                </a:solidFill>
                <a:latin typeface="Helvetica-Light" pitchFamily="34" charset="0"/>
              </a:defRPr>
            </a:lvl1pPr>
            <a:lvl2pPr>
              <a:defRPr sz="1600" baseline="0">
                <a:latin typeface="Helvetica 45 Light" pitchFamily="34" charset="0"/>
              </a:defRPr>
            </a:lvl2pPr>
            <a:lvl3pPr>
              <a:defRPr sz="1600" baseline="0">
                <a:latin typeface="Helvetica 45 Light" pitchFamily="34" charset="0"/>
              </a:defRPr>
            </a:lvl3pPr>
            <a:lvl4pPr>
              <a:defRPr sz="1600" baseline="0">
                <a:latin typeface="Helvetica 45 Light" pitchFamily="34" charset="0"/>
              </a:defRPr>
            </a:lvl4pPr>
            <a:lvl5pPr>
              <a:defRPr sz="1600" baseline="0">
                <a:latin typeface="Helvetica 45 Light" pitchFamily="34" charset="0"/>
              </a:defRPr>
            </a:lvl5pPr>
          </a:lstStyle>
          <a:p>
            <a:pPr lvl="0"/>
            <a:r>
              <a:rPr lang="en-US" dirty="0"/>
              <a:t>Click to edit Master text styles</a:t>
            </a:r>
          </a:p>
        </p:txBody>
      </p:sp>
      <p:sp>
        <p:nvSpPr>
          <p:cNvPr id="3" name="Footer Placeholder 2"/>
          <p:cNvSpPr>
            <a:spLocks noGrp="1"/>
          </p:cNvSpPr>
          <p:nvPr>
            <p:ph type="ftr" sz="quarter" idx="14"/>
          </p:nvPr>
        </p:nvSpPr>
        <p:spPr>
          <a:xfrm>
            <a:off x="2542292" y="6402936"/>
            <a:ext cx="3193493" cy="365125"/>
          </a:xfrm>
          <a:prstGeom prst="rect">
            <a:avLst/>
          </a:prstGeom>
        </p:spPr>
        <p:txBody>
          <a:bodyPr lIns="91422" tIns="45711" rIns="91422" bIns="45711"/>
          <a:lstStyle>
            <a:lvl1pPr marL="0" marR="0" indent="0" algn="ctr" defTabSz="914128" rtl="0" eaLnBrk="1" fontAlgn="auto" latinLnBrk="0" hangingPunct="1">
              <a:lnSpc>
                <a:spcPct val="100000"/>
              </a:lnSpc>
              <a:spcBef>
                <a:spcPts val="0"/>
              </a:spcBef>
              <a:spcAft>
                <a:spcPts val="0"/>
              </a:spcAft>
              <a:buClrTx/>
              <a:buSzTx/>
              <a:buFontTx/>
              <a:buNone/>
              <a:tabLst/>
              <a:defRPr sz="800"/>
            </a:lvl1pPr>
          </a:lstStyle>
          <a:p>
            <a:pPr algn="l"/>
            <a:r>
              <a:rPr lang="en-US">
                <a:solidFill>
                  <a:prstClr val="white"/>
                </a:solidFill>
              </a:rPr>
              <a:t>Source: Georgetown University Center on Education and the Workforce, 2014. "Recovery: Job Growth and Education Requirements through 2020."  Retrieved from cew.georgetown.edu/recovery2020, on July 27, 2015.</a:t>
            </a:r>
            <a:endParaRPr lang="en-US" dirty="0">
              <a:solidFill>
                <a:prstClr val="white"/>
              </a:solidFill>
            </a:endParaRPr>
          </a:p>
        </p:txBody>
      </p:sp>
    </p:spTree>
    <p:extLst>
      <p:ext uri="{BB962C8B-B14F-4D97-AF65-F5344CB8AC3E}">
        <p14:creationId xmlns:p14="http://schemas.microsoft.com/office/powerpoint/2010/main" val="221228862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5.xml><?xml version="1.0" encoding="utf-8"?>
<p:sldLayout xmlns:a="http://schemas.openxmlformats.org/drawingml/2006/main" xmlns:r="http://schemas.openxmlformats.org/officeDocument/2006/relationships" xmlns:p="http://schemas.openxmlformats.org/presentationml/2006/main" userDrawn="1">
  <p:cSld name="6_Horizontal">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lvl1pPr>
              <a:defRPr sz="2933">
                <a:solidFill>
                  <a:srgbClr val="052D49"/>
                </a:solidFill>
              </a:defRPr>
            </a:lvl1pPr>
          </a:lstStyle>
          <a:p>
            <a:r>
              <a:rPr lang="en-US" dirty="0"/>
              <a:t>Click to edit Master title style</a:t>
            </a:r>
          </a:p>
        </p:txBody>
      </p:sp>
      <p:sp>
        <p:nvSpPr>
          <p:cNvPr id="7" name="Footer Placeholder 3"/>
          <p:cNvSpPr>
            <a:spLocks noGrp="1"/>
          </p:cNvSpPr>
          <p:nvPr>
            <p:ph type="ftr" sz="quarter" idx="3"/>
          </p:nvPr>
        </p:nvSpPr>
        <p:spPr>
          <a:xfrm>
            <a:off x="2828925" y="6419544"/>
            <a:ext cx="3182899" cy="365125"/>
          </a:xfrm>
          <a:prstGeom prst="rect">
            <a:avLst/>
          </a:prstGeom>
        </p:spPr>
        <p:txBody>
          <a:bodyPr vert="horz" lIns="68568" tIns="34286" rIns="68568" bIns="34286" rtlCol="0" anchor="ctr"/>
          <a:lstStyle>
            <a:lvl1pPr algn="l">
              <a:defRPr sz="800">
                <a:solidFill>
                  <a:schemeClr val="bg1"/>
                </a:solidFill>
                <a:latin typeface="Arial" pitchFamily="34" charset="0"/>
              </a:defRPr>
            </a:lvl1pPr>
          </a:lstStyle>
          <a:p>
            <a:r>
              <a:rPr lang="en-US">
                <a:solidFill>
                  <a:prstClr val="white"/>
                </a:solidFill>
              </a:rPr>
              <a:t>Source: Georgetown University Center on Education and the Workforce, 2014. "Recovery: Job Growth and Education Requirements through 2020."  Retrieved from cew.georgetown.edu/recovery2020, on July 27, 2015.</a:t>
            </a:r>
            <a:endParaRPr lang="en-US" dirty="0">
              <a:solidFill>
                <a:prstClr val="white"/>
              </a:solidFill>
            </a:endParaRPr>
          </a:p>
        </p:txBody>
      </p:sp>
    </p:spTree>
    <p:extLst>
      <p:ext uri="{BB962C8B-B14F-4D97-AF65-F5344CB8AC3E}">
        <p14:creationId xmlns:p14="http://schemas.microsoft.com/office/powerpoint/2010/main" val="5670088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6.xml><?xml version="1.0" encoding="utf-8"?>
<p:sldLayout xmlns:a="http://schemas.openxmlformats.org/drawingml/2006/main" xmlns:r="http://schemas.openxmlformats.org/officeDocument/2006/relationships" xmlns:p="http://schemas.openxmlformats.org/presentationml/2006/main" userDrawn="1">
  <p:cSld name="34_Horizontal">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solidFill>
                  <a:srgbClr val="052D49"/>
                </a:solidFill>
              </a:defRPr>
            </a:lvl1pPr>
          </a:lstStyle>
          <a:p>
            <a:r>
              <a:rPr lang="en-US" dirty="0"/>
              <a:t>Click to edit Master title style</a:t>
            </a:r>
          </a:p>
        </p:txBody>
      </p:sp>
      <p:sp>
        <p:nvSpPr>
          <p:cNvPr id="11" name="Text Placeholder 10"/>
          <p:cNvSpPr>
            <a:spLocks noGrp="1"/>
          </p:cNvSpPr>
          <p:nvPr>
            <p:ph type="body" sz="quarter" idx="13"/>
          </p:nvPr>
        </p:nvSpPr>
        <p:spPr>
          <a:xfrm>
            <a:off x="5715001" y="152400"/>
            <a:ext cx="3241675" cy="1817688"/>
          </a:xfrm>
        </p:spPr>
        <p:txBody>
          <a:bodyPr anchor="ctr">
            <a:normAutofit/>
          </a:bodyPr>
          <a:lstStyle>
            <a:lvl1pPr marL="0" indent="0">
              <a:buNone/>
              <a:defRPr sz="1600" baseline="0">
                <a:solidFill>
                  <a:srgbClr val="666666"/>
                </a:solidFill>
                <a:latin typeface="Helvetica-Light" pitchFamily="34" charset="0"/>
              </a:defRPr>
            </a:lvl1pPr>
            <a:lvl2pPr>
              <a:defRPr sz="1600" baseline="0">
                <a:latin typeface="Helvetica 45 Light" pitchFamily="34" charset="0"/>
              </a:defRPr>
            </a:lvl2pPr>
            <a:lvl3pPr>
              <a:defRPr sz="1600" baseline="0">
                <a:latin typeface="Helvetica 45 Light" pitchFamily="34" charset="0"/>
              </a:defRPr>
            </a:lvl3pPr>
            <a:lvl4pPr>
              <a:defRPr sz="1600" baseline="0">
                <a:latin typeface="Helvetica 45 Light" pitchFamily="34" charset="0"/>
              </a:defRPr>
            </a:lvl4pPr>
            <a:lvl5pPr>
              <a:defRPr sz="1600" baseline="0">
                <a:latin typeface="Helvetica 45 Light" pitchFamily="34" charset="0"/>
              </a:defRPr>
            </a:lvl5pPr>
          </a:lstStyle>
          <a:p>
            <a:pPr lvl="0"/>
            <a:r>
              <a:rPr lang="en-US" dirty="0"/>
              <a:t>Click to edit Master text styles</a:t>
            </a:r>
          </a:p>
        </p:txBody>
      </p:sp>
      <p:sp>
        <p:nvSpPr>
          <p:cNvPr id="7" name="Footer Placeholder 3"/>
          <p:cNvSpPr>
            <a:spLocks noGrp="1"/>
          </p:cNvSpPr>
          <p:nvPr>
            <p:ph type="ftr" sz="quarter" idx="3"/>
          </p:nvPr>
        </p:nvSpPr>
        <p:spPr>
          <a:xfrm>
            <a:off x="2765780" y="6385824"/>
            <a:ext cx="2500461" cy="365125"/>
          </a:xfrm>
          <a:prstGeom prst="rect">
            <a:avLst/>
          </a:prstGeom>
        </p:spPr>
        <p:txBody>
          <a:bodyPr vert="horz" lIns="68577" tIns="34289" rIns="68577" bIns="34289" rtlCol="0" anchor="ctr"/>
          <a:lstStyle>
            <a:lvl1pPr algn="ctr">
              <a:defRPr sz="1200">
                <a:solidFill>
                  <a:schemeClr val="bg1"/>
                </a:solidFill>
                <a:latin typeface="Helvetica-Light" pitchFamily="34" charset="0"/>
              </a:defRPr>
            </a:lvl1pPr>
          </a:lstStyle>
          <a:p>
            <a:pPr algn="l"/>
            <a:r>
              <a:rPr lang="en-US" sz="800">
                <a:solidFill>
                  <a:prstClr val="white"/>
                </a:solidFill>
                <a:ea typeface="ＭＳ Ｐゴシック" charset="-128"/>
              </a:rPr>
              <a:t>Source: Georgetown University Center on Education and the Workforce, 2014. "Recovery: Job Growth and Education Requirements through 2020."  Retrieved from cew.georgetown.edu/recovery2020, on July 27, 2015.</a:t>
            </a:r>
            <a:endParaRPr lang="en-US" sz="800" dirty="0">
              <a:solidFill>
                <a:prstClr val="white"/>
              </a:solidFill>
              <a:ea typeface="ＭＳ Ｐゴシック" charset="-128"/>
            </a:endParaRPr>
          </a:p>
        </p:txBody>
      </p:sp>
    </p:spTree>
    <p:extLst>
      <p:ext uri="{BB962C8B-B14F-4D97-AF65-F5344CB8AC3E}">
        <p14:creationId xmlns:p14="http://schemas.microsoft.com/office/powerpoint/2010/main" val="30382699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7.xml><?xml version="1.0" encoding="utf-8"?>
<p:sldLayout xmlns:a="http://schemas.openxmlformats.org/drawingml/2006/main" xmlns:r="http://schemas.openxmlformats.org/officeDocument/2006/relationships" xmlns:p="http://schemas.openxmlformats.org/presentationml/2006/main" userDrawn="1">
  <p:cSld name="10_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9"/>
            <a:ext cx="7772400" cy="1470025"/>
          </a:xfrm>
        </p:spPr>
        <p:txBody>
          <a:bodyPr/>
          <a:lstStyle/>
          <a:p>
            <a:r>
              <a:rPr lang="en-US" dirty="0"/>
              <a:t>Click to edit Master title style</a:t>
            </a:r>
          </a:p>
        </p:txBody>
      </p:sp>
      <p:sp>
        <p:nvSpPr>
          <p:cNvPr id="4" name="Footer Placeholder 3"/>
          <p:cNvSpPr>
            <a:spLocks noGrp="1"/>
          </p:cNvSpPr>
          <p:nvPr>
            <p:ph type="ftr" sz="quarter" idx="13"/>
          </p:nvPr>
        </p:nvSpPr>
        <p:spPr>
          <a:xfrm>
            <a:off x="1721528" y="6404516"/>
            <a:ext cx="2895600" cy="365125"/>
          </a:xfrm>
          <a:prstGeom prst="rect">
            <a:avLst/>
          </a:prstGeom>
        </p:spPr>
        <p:txBody>
          <a:bodyPr/>
          <a:lstStyle/>
          <a:p>
            <a:r>
              <a:rPr lang="en-US">
                <a:solidFill>
                  <a:prstClr val="white"/>
                </a:solidFill>
              </a:rPr>
              <a:t>Source: Georgetown University Center on Education and the Workforce, 2014. "Recovery: Job Growth and Education Requirements through 2020."  Retrieved from cew.georgetown.edu/recovery2020, on July 27, 2015.</a:t>
            </a:r>
          </a:p>
        </p:txBody>
      </p:sp>
    </p:spTree>
    <p:extLst>
      <p:ext uri="{BB962C8B-B14F-4D97-AF65-F5344CB8AC3E}">
        <p14:creationId xmlns:p14="http://schemas.microsoft.com/office/powerpoint/2010/main" val="178560609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8.xml><?xml version="1.0" encoding="utf-8"?>
<p:sldLayout xmlns:a="http://schemas.openxmlformats.org/drawingml/2006/main" xmlns:r="http://schemas.openxmlformats.org/officeDocument/2006/relationships" xmlns:p="http://schemas.openxmlformats.org/presentationml/2006/main" userDrawn="1">
  <p:cSld name="Vertical">
    <p:spTree>
      <p:nvGrpSpPr>
        <p:cNvPr id="1" name=""/>
        <p:cNvGrpSpPr/>
        <p:nvPr/>
      </p:nvGrpSpPr>
      <p:grpSpPr>
        <a:xfrm>
          <a:off x="0" y="0"/>
          <a:ext cx="0" cy="0"/>
          <a:chOff x="0" y="0"/>
          <a:chExt cx="0" cy="0"/>
        </a:xfrm>
      </p:grpSpPr>
      <p:sp>
        <p:nvSpPr>
          <p:cNvPr id="2" name="Title 1"/>
          <p:cNvSpPr>
            <a:spLocks noGrp="1"/>
          </p:cNvSpPr>
          <p:nvPr>
            <p:ph type="title"/>
          </p:nvPr>
        </p:nvSpPr>
        <p:spPr>
          <a:xfrm>
            <a:off x="457200" y="159797"/>
            <a:ext cx="2819400" cy="3574003"/>
          </a:xfrm>
        </p:spPr>
        <p:txBody>
          <a:bodyPr/>
          <a:lstStyle>
            <a:lvl1pPr>
              <a:defRPr>
                <a:solidFill>
                  <a:srgbClr val="052D49"/>
                </a:solidFill>
              </a:defRPr>
            </a:lvl1pPr>
          </a:lstStyle>
          <a:p>
            <a:r>
              <a:rPr lang="en-US" dirty="0"/>
              <a:t>Click to edit Master title style</a:t>
            </a:r>
          </a:p>
        </p:txBody>
      </p:sp>
      <p:sp>
        <p:nvSpPr>
          <p:cNvPr id="6" name="Content Placeholder 2"/>
          <p:cNvSpPr>
            <a:spLocks noGrp="1"/>
          </p:cNvSpPr>
          <p:nvPr>
            <p:ph idx="1"/>
          </p:nvPr>
        </p:nvSpPr>
        <p:spPr>
          <a:xfrm>
            <a:off x="3429000" y="152401"/>
            <a:ext cx="5257800" cy="5973763"/>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Text Placeholder 10"/>
          <p:cNvSpPr>
            <a:spLocks noGrp="1"/>
          </p:cNvSpPr>
          <p:nvPr>
            <p:ph type="body" sz="quarter" idx="13"/>
          </p:nvPr>
        </p:nvSpPr>
        <p:spPr>
          <a:xfrm>
            <a:off x="457201" y="3733800"/>
            <a:ext cx="2819400" cy="2286000"/>
          </a:xfrm>
        </p:spPr>
        <p:txBody>
          <a:bodyPr anchor="t">
            <a:normAutofit/>
          </a:bodyPr>
          <a:lstStyle>
            <a:lvl1pPr marL="0" indent="0">
              <a:buNone/>
              <a:defRPr sz="1600" baseline="0">
                <a:solidFill>
                  <a:srgbClr val="666666"/>
                </a:solidFill>
                <a:latin typeface="Helvetica-Light" pitchFamily="34" charset="0"/>
              </a:defRPr>
            </a:lvl1pPr>
            <a:lvl2pPr>
              <a:defRPr sz="1600" baseline="0">
                <a:latin typeface="Helvetica 45 Light" pitchFamily="34" charset="0"/>
              </a:defRPr>
            </a:lvl2pPr>
            <a:lvl3pPr>
              <a:defRPr sz="1600" baseline="0">
                <a:latin typeface="Helvetica 45 Light" pitchFamily="34" charset="0"/>
              </a:defRPr>
            </a:lvl3pPr>
            <a:lvl4pPr>
              <a:defRPr sz="1600" baseline="0">
                <a:latin typeface="Helvetica 45 Light" pitchFamily="34" charset="0"/>
              </a:defRPr>
            </a:lvl4pPr>
            <a:lvl5pPr>
              <a:defRPr sz="1600" baseline="0">
                <a:latin typeface="Helvetica 45 Light" pitchFamily="34" charset="0"/>
              </a:defRPr>
            </a:lvl5pPr>
          </a:lstStyle>
          <a:p>
            <a:pPr lvl="0"/>
            <a:r>
              <a:rPr lang="en-US" dirty="0"/>
              <a:t>Click to edit Master text styles</a:t>
            </a:r>
          </a:p>
        </p:txBody>
      </p:sp>
      <p:sp>
        <p:nvSpPr>
          <p:cNvPr id="8" name="Footer Placeholder 3"/>
          <p:cNvSpPr>
            <a:spLocks noGrp="1"/>
          </p:cNvSpPr>
          <p:nvPr>
            <p:ph type="ftr" sz="quarter" idx="3"/>
          </p:nvPr>
        </p:nvSpPr>
        <p:spPr>
          <a:xfrm>
            <a:off x="2765778" y="6385822"/>
            <a:ext cx="2500461" cy="365125"/>
          </a:xfrm>
          <a:prstGeom prst="rect">
            <a:avLst/>
          </a:prstGeom>
        </p:spPr>
        <p:txBody>
          <a:bodyPr vert="horz" lIns="68580" tIns="34290" rIns="68580" bIns="34290" rtlCol="0" anchor="ctr"/>
          <a:lstStyle>
            <a:lvl1pPr algn="ctr">
              <a:defRPr sz="1200">
                <a:solidFill>
                  <a:schemeClr val="bg1"/>
                </a:solidFill>
                <a:latin typeface="Helvetica-Light" pitchFamily="34" charset="0"/>
              </a:defRPr>
            </a:lvl1pPr>
          </a:lstStyle>
          <a:p>
            <a:pPr algn="l"/>
            <a:r>
              <a:rPr lang="en-US" sz="800">
                <a:solidFill>
                  <a:prstClr val="white"/>
                </a:solidFill>
                <a:ea typeface="ＭＳ Ｐゴシック" charset="-128"/>
              </a:rPr>
              <a:t>Source: Georgetown University Center on Education and the Workforce, 2014. "Recovery: Job Growth and Education Requirements through 2020."  Retrieved from cew.georgetown.edu/recovery2020, on July 27, 2015.</a:t>
            </a:r>
            <a:endParaRPr lang="en-US" sz="800" dirty="0">
              <a:solidFill>
                <a:prstClr val="white"/>
              </a:solidFill>
              <a:ea typeface="ＭＳ Ｐゴシック" charset="-128"/>
            </a:endParaRPr>
          </a:p>
        </p:txBody>
      </p:sp>
    </p:spTree>
    <p:extLst>
      <p:ext uri="{BB962C8B-B14F-4D97-AF65-F5344CB8AC3E}">
        <p14:creationId xmlns:p14="http://schemas.microsoft.com/office/powerpoint/2010/main" val="1846964608"/>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9.xml><?xml version="1.0" encoding="utf-8"?>
<p:sldLayout xmlns:a="http://schemas.openxmlformats.org/drawingml/2006/main" xmlns:r="http://schemas.openxmlformats.org/officeDocument/2006/relationships" xmlns:p="http://schemas.openxmlformats.org/presentationml/2006/main" userDrawn="1">
  <p:cSld name="5_Horizontal">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lvl1pPr>
              <a:defRPr sz="2900">
                <a:solidFill>
                  <a:srgbClr val="052D49"/>
                </a:solidFill>
              </a:defRPr>
            </a:lvl1pPr>
          </a:lstStyle>
          <a:p>
            <a:r>
              <a:rPr lang="en-US" dirty="0"/>
              <a:t>Click to edit Master title style</a:t>
            </a:r>
          </a:p>
        </p:txBody>
      </p:sp>
      <p:sp>
        <p:nvSpPr>
          <p:cNvPr id="4" name="Footer Placeholder 3"/>
          <p:cNvSpPr>
            <a:spLocks noGrp="1"/>
          </p:cNvSpPr>
          <p:nvPr>
            <p:ph type="ftr" sz="quarter" idx="14"/>
          </p:nvPr>
        </p:nvSpPr>
        <p:spPr>
          <a:xfrm>
            <a:off x="790575" y="6390968"/>
            <a:ext cx="7010400" cy="365125"/>
          </a:xfrm>
          <a:prstGeom prst="rect">
            <a:avLst/>
          </a:prstGeom>
        </p:spPr>
        <p:txBody>
          <a:bodyPr/>
          <a:lstStyle>
            <a:lvl1pPr>
              <a:defRPr>
                <a:solidFill>
                  <a:srgbClr val="5E6062"/>
                </a:solidFill>
              </a:defRPr>
            </a:lvl1pPr>
          </a:lstStyle>
          <a:p>
            <a:r>
              <a:rPr lang="en-US"/>
              <a:t>Source: Georgetown University Center on Education and the Workforce, 2014. "Recovery: Job Growth and Education Requirements through 2020."  Retrieved from cew.georgetown.edu/recovery2020, on July 27, 2015.</a:t>
            </a:r>
            <a:endParaRPr lang="en-US" dirty="0"/>
          </a:p>
        </p:txBody>
      </p:sp>
    </p:spTree>
    <p:extLst>
      <p:ext uri="{BB962C8B-B14F-4D97-AF65-F5344CB8AC3E}">
        <p14:creationId xmlns:p14="http://schemas.microsoft.com/office/powerpoint/2010/main" val="132928510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34"/>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119" indent="0" algn="ctr">
              <a:buNone/>
              <a:defRPr/>
            </a:lvl2pPr>
            <a:lvl3pPr marL="914241" indent="0" algn="ctr">
              <a:buNone/>
              <a:defRPr/>
            </a:lvl3pPr>
            <a:lvl4pPr marL="1371362" indent="0" algn="ctr">
              <a:buNone/>
              <a:defRPr/>
            </a:lvl4pPr>
            <a:lvl5pPr marL="1828482" indent="0" algn="ctr">
              <a:buNone/>
              <a:defRPr/>
            </a:lvl5pPr>
            <a:lvl6pPr marL="2285606" indent="0" algn="ctr">
              <a:buNone/>
              <a:defRPr/>
            </a:lvl6pPr>
            <a:lvl7pPr marL="2742722" indent="0" algn="ctr">
              <a:buNone/>
              <a:defRPr/>
            </a:lvl7pPr>
            <a:lvl8pPr marL="3199840" indent="0" algn="ctr">
              <a:buNone/>
              <a:defRPr/>
            </a:lvl8pPr>
            <a:lvl9pPr marL="3656959" indent="0" algn="ctr">
              <a:buNone/>
              <a:defRPr/>
            </a:lvl9pPr>
          </a:lstStyle>
          <a:p>
            <a:r>
              <a:rPr lang="en-US"/>
              <a:t>Click to edit Master subtitle style</a:t>
            </a:r>
          </a:p>
        </p:txBody>
      </p:sp>
      <p:sp>
        <p:nvSpPr>
          <p:cNvPr id="4" name="Rectangle 4"/>
          <p:cNvSpPr>
            <a:spLocks noGrp="1" noChangeArrowheads="1"/>
          </p:cNvSpPr>
          <p:nvPr>
            <p:ph type="dt" sz="half" idx="10"/>
          </p:nvPr>
        </p:nvSpPr>
        <p:spPr>
          <a:xfrm>
            <a:off x="457200" y="6245225"/>
            <a:ext cx="2133600" cy="476251"/>
          </a:xfrm>
          <a:prstGeom prst="rect">
            <a:avLst/>
          </a:prstGeom>
          <a:ln/>
        </p:spPr>
        <p:txBody>
          <a:bodyPr/>
          <a:lstStyle>
            <a:lvl1pPr>
              <a:defRPr/>
            </a:lvl1pPr>
          </a:lstStyle>
          <a:p>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r>
              <a:rPr lang="en-US">
                <a:solidFill>
                  <a:srgbClr val="000000"/>
                </a:solidFill>
              </a:rPr>
              <a:t>Source: Georgetown University Center on Education and the Workforce, 2014. "Recovery: Job Growth and Education Requirements through 2020."  Retrieved from cew.georgetown.edu/recovery2020, on July 27, 2015.</a:t>
            </a:r>
          </a:p>
        </p:txBody>
      </p:sp>
    </p:spTree>
    <p:extLst>
      <p:ext uri="{BB962C8B-B14F-4D97-AF65-F5344CB8AC3E}">
        <p14:creationId xmlns:p14="http://schemas.microsoft.com/office/powerpoint/2010/main" val="3750788292"/>
      </p:ext>
    </p:extLst>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userDrawn="1">
  <p:cSld name="Custom Layou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Click to edit Master title style</a:t>
            </a:r>
          </a:p>
        </p:txBody>
      </p:sp>
      <p:sp>
        <p:nvSpPr>
          <p:cNvPr id="3" name="Date Placeholder 2"/>
          <p:cNvSpPr>
            <a:spLocks noGrp="1"/>
          </p:cNvSpPr>
          <p:nvPr>
            <p:ph type="dt" sz="half" idx="10"/>
          </p:nvPr>
        </p:nvSpPr>
        <p:spPr>
          <a:xfrm>
            <a:off x="628649" y="6356352"/>
            <a:ext cx="2057400" cy="365125"/>
          </a:xfrm>
          <a:prstGeom prst="rect">
            <a:avLst/>
          </a:prstGeom>
        </p:spPr>
        <p:txBody>
          <a:bodyPr lIns="68580" tIns="34290" rIns="68580" bIns="34290"/>
          <a:lstStyle/>
          <a:p>
            <a:endParaRPr lang="en-US"/>
          </a:p>
        </p:txBody>
      </p:sp>
      <p:sp>
        <p:nvSpPr>
          <p:cNvPr id="4" name="Footer Placeholder 3"/>
          <p:cNvSpPr>
            <a:spLocks noGrp="1"/>
          </p:cNvSpPr>
          <p:nvPr>
            <p:ph type="ftr" sz="quarter" idx="11"/>
          </p:nvPr>
        </p:nvSpPr>
        <p:spPr/>
        <p:txBody>
          <a:bodyPr/>
          <a:lstStyle/>
          <a:p>
            <a:r>
              <a:rPr lang="en-US"/>
              <a:t>Source: Georgetown University Center on Education and the Workforce, 2014. "Recovery: Job Growth and Education Requirements through 2020."  Retrieved from cew.georgetown.edu/recovery2020, on July 27, 2015.</a:t>
            </a:r>
          </a:p>
        </p:txBody>
      </p:sp>
    </p:spTree>
    <p:extLst>
      <p:ext uri="{BB962C8B-B14F-4D97-AF65-F5344CB8AC3E}">
        <p14:creationId xmlns:p14="http://schemas.microsoft.com/office/powerpoint/2010/main" val="4126937604"/>
      </p:ext>
    </p:extLst>
  </p:cSld>
  <p:clrMapOvr>
    <a:masterClrMapping/>
  </p:clrMapOvr>
</p:sldLayout>
</file>

<file path=ppt/slideLayouts/slideLayout81.xml><?xml version="1.0" encoding="utf-8"?>
<p:sldLayout xmlns:a="http://schemas.openxmlformats.org/drawingml/2006/main" xmlns:r="http://schemas.openxmlformats.org/officeDocument/2006/relationships" xmlns:p="http://schemas.openxmlformats.org/presentationml/2006/main" userDrawn="1">
  <p:cSld name="KHAS Master Slid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338138" y="254978"/>
            <a:ext cx="7886700" cy="1046285"/>
          </a:xfrm>
        </p:spPr>
        <p:txBody>
          <a:bodyPr>
            <a:normAutofit/>
          </a:bodyPr>
          <a:lstStyle>
            <a:lvl1pPr>
              <a:defRPr sz="2800" baseline="0">
                <a:solidFill>
                  <a:srgbClr val="052D49"/>
                </a:solidFill>
              </a:defRPr>
            </a:lvl1pPr>
          </a:lstStyle>
          <a:p>
            <a:br>
              <a:rPr lang="en-US" dirty="0"/>
            </a:br>
            <a:endParaRPr lang="en-US" dirty="0"/>
          </a:p>
        </p:txBody>
      </p:sp>
    </p:spTree>
    <p:extLst>
      <p:ext uri="{BB962C8B-B14F-4D97-AF65-F5344CB8AC3E}">
        <p14:creationId xmlns:p14="http://schemas.microsoft.com/office/powerpoint/2010/main" val="172456316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2.xml><?xml version="1.0" encoding="utf-8"?>
<p:sldLayout xmlns:a="http://schemas.openxmlformats.org/drawingml/2006/main" xmlns:r="http://schemas.openxmlformats.org/officeDocument/2006/relationships" xmlns:p="http://schemas.openxmlformats.org/presentationml/2006/main" userDrawn="1">
  <p:cSld name="37_Horizontal">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solidFill>
                  <a:srgbClr val="052D49"/>
                </a:solidFill>
              </a:defRPr>
            </a:lvl1pPr>
          </a:lstStyle>
          <a:p>
            <a:r>
              <a:rPr lang="en-US" dirty="0"/>
              <a:t>Click to edit Master title style</a:t>
            </a:r>
          </a:p>
        </p:txBody>
      </p:sp>
      <p:sp>
        <p:nvSpPr>
          <p:cNvPr id="11" name="Text Placeholder 10"/>
          <p:cNvSpPr>
            <a:spLocks noGrp="1"/>
          </p:cNvSpPr>
          <p:nvPr>
            <p:ph type="body" sz="quarter" idx="13"/>
          </p:nvPr>
        </p:nvSpPr>
        <p:spPr>
          <a:xfrm>
            <a:off x="5715000" y="152400"/>
            <a:ext cx="3241675" cy="1817688"/>
          </a:xfrm>
        </p:spPr>
        <p:txBody>
          <a:bodyPr anchor="ctr">
            <a:normAutofit/>
          </a:bodyPr>
          <a:lstStyle>
            <a:lvl1pPr marL="0" indent="0">
              <a:buNone/>
              <a:defRPr sz="1600" baseline="0">
                <a:solidFill>
                  <a:srgbClr val="666666"/>
                </a:solidFill>
                <a:latin typeface="Helvetica-Light" pitchFamily="34" charset="0"/>
              </a:defRPr>
            </a:lvl1pPr>
            <a:lvl2pPr>
              <a:defRPr sz="1600" baseline="0">
                <a:latin typeface="Helvetica 45 Light" pitchFamily="34" charset="0"/>
              </a:defRPr>
            </a:lvl2pPr>
            <a:lvl3pPr>
              <a:defRPr sz="1600" baseline="0">
                <a:latin typeface="Helvetica 45 Light" pitchFamily="34" charset="0"/>
              </a:defRPr>
            </a:lvl3pPr>
            <a:lvl4pPr>
              <a:defRPr sz="1600" baseline="0">
                <a:latin typeface="Helvetica 45 Light" pitchFamily="34" charset="0"/>
              </a:defRPr>
            </a:lvl4pPr>
            <a:lvl5pPr>
              <a:defRPr sz="1600" baseline="0">
                <a:latin typeface="Helvetica 45 Light" pitchFamily="34" charset="0"/>
              </a:defRPr>
            </a:lvl5pPr>
          </a:lstStyle>
          <a:p>
            <a:pPr lvl="0"/>
            <a:r>
              <a:rPr lang="en-US" dirty="0"/>
              <a:t>Click to edit Master text styles</a:t>
            </a:r>
          </a:p>
        </p:txBody>
      </p:sp>
      <p:sp>
        <p:nvSpPr>
          <p:cNvPr id="9" name="Slide Number Placeholder 5"/>
          <p:cNvSpPr txBox="1">
            <a:spLocks/>
          </p:cNvSpPr>
          <p:nvPr userDrawn="1"/>
        </p:nvSpPr>
        <p:spPr>
          <a:xfrm>
            <a:off x="0" y="6408491"/>
            <a:ext cx="457200" cy="365125"/>
          </a:xfrm>
          <a:prstGeom prst="rect">
            <a:avLst/>
          </a:prstGeom>
        </p:spPr>
        <p:txBody>
          <a:bodyPr vert="horz" lIns="91440" tIns="45720" rIns="91440" bIns="45720" rtlCol="0" anchor="ctr"/>
          <a:lstStyle>
            <a:defPPr>
              <a:defRPr lang="en-US"/>
            </a:defPPr>
            <a:lvl1pPr marL="0" algn="ctr" defTabSz="914400" rtl="0" eaLnBrk="1" latinLnBrk="0" hangingPunct="1">
              <a:defRPr sz="1100" kern="1200">
                <a:solidFill>
                  <a:schemeClr val="bg1"/>
                </a:solidFill>
                <a:latin typeface="Helvetica 45 Light" pitchFamily="34" charset="0"/>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718B48AE-9F06-43A5-883B-1A9CC3C2D485}" type="slidenum">
              <a:rPr lang="en-US" smtClean="0">
                <a:solidFill>
                  <a:prstClr val="white"/>
                </a:solidFill>
                <a:latin typeface="Helvetica-Light" pitchFamily="34" charset="0"/>
              </a:rPr>
              <a:pPr/>
              <a:t>‹#›</a:t>
            </a:fld>
            <a:endParaRPr lang="en-US" dirty="0">
              <a:solidFill>
                <a:prstClr val="white"/>
              </a:solidFill>
              <a:latin typeface="Helvetica-Light" pitchFamily="34" charset="0"/>
            </a:endParaRPr>
          </a:p>
        </p:txBody>
      </p:sp>
      <p:sp>
        <p:nvSpPr>
          <p:cNvPr id="4" name="Slide Number Placeholder 3"/>
          <p:cNvSpPr>
            <a:spLocks noGrp="1"/>
          </p:cNvSpPr>
          <p:nvPr>
            <p:ph type="sldNum" sz="quarter" idx="15"/>
          </p:nvPr>
        </p:nvSpPr>
        <p:spPr>
          <a:xfrm>
            <a:off x="0" y="6408491"/>
            <a:ext cx="457200" cy="365125"/>
          </a:xfrm>
          <a:prstGeom prst="rect">
            <a:avLst/>
          </a:prstGeom>
        </p:spPr>
        <p:txBody>
          <a:bodyPr/>
          <a:lstStyle/>
          <a:p>
            <a:fld id="{718B48AE-9F06-43A5-883B-1A9CC3C2D485}" type="slidenum">
              <a:rPr lang="en-US" smtClean="0">
                <a:solidFill>
                  <a:prstClr val="white"/>
                </a:solidFill>
              </a:rPr>
              <a:pPr/>
              <a:t>‹#›</a:t>
            </a:fld>
            <a:endParaRPr lang="en-US" dirty="0">
              <a:solidFill>
                <a:prstClr val="white"/>
              </a:solidFill>
            </a:endParaRPr>
          </a:p>
        </p:txBody>
      </p:sp>
      <p:sp>
        <p:nvSpPr>
          <p:cNvPr id="7" name="Footer Placeholder 3"/>
          <p:cNvSpPr>
            <a:spLocks noGrp="1"/>
          </p:cNvSpPr>
          <p:nvPr>
            <p:ph type="ftr" sz="quarter" idx="3"/>
          </p:nvPr>
        </p:nvSpPr>
        <p:spPr>
          <a:xfrm>
            <a:off x="2765777" y="6385821"/>
            <a:ext cx="2500461" cy="365125"/>
          </a:xfrm>
          <a:prstGeom prst="rect">
            <a:avLst/>
          </a:prstGeom>
        </p:spPr>
        <p:txBody>
          <a:bodyPr vert="horz" lIns="91440" tIns="45720" rIns="91440" bIns="45720" rtlCol="0" anchor="ctr"/>
          <a:lstStyle>
            <a:lvl1pPr algn="ctr">
              <a:defRPr sz="1200">
                <a:solidFill>
                  <a:schemeClr val="bg1"/>
                </a:solidFill>
                <a:latin typeface="Helvetica-Light" pitchFamily="34" charset="0"/>
              </a:defRPr>
            </a:lvl1pPr>
          </a:lstStyle>
          <a:p>
            <a:pPr algn="l"/>
            <a:r>
              <a:rPr lang="en-US" sz="800" dirty="0" err="1">
                <a:solidFill>
                  <a:prstClr val="white"/>
                </a:solidFill>
                <a:ea typeface="ＭＳ Ｐゴシック" charset="-128"/>
              </a:rPr>
              <a:t>ffffffff</a:t>
            </a:r>
            <a:endParaRPr lang="en-US" sz="800" dirty="0">
              <a:solidFill>
                <a:prstClr val="white"/>
              </a:solidFill>
              <a:ea typeface="ＭＳ Ｐゴシック" charset="-128"/>
            </a:endParaRPr>
          </a:p>
        </p:txBody>
      </p:sp>
    </p:spTree>
    <p:extLst>
      <p:ext uri="{BB962C8B-B14F-4D97-AF65-F5344CB8AC3E}">
        <p14:creationId xmlns:p14="http://schemas.microsoft.com/office/powerpoint/2010/main" val="35589796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3.xml><?xml version="1.0" encoding="utf-8"?>
<p:sldLayout xmlns:a="http://schemas.openxmlformats.org/drawingml/2006/main" xmlns:r="http://schemas.openxmlformats.org/officeDocument/2006/relationships" xmlns:p="http://schemas.openxmlformats.org/presentationml/2006/main" type="titleOnly">
  <p:cSld name="KHAS MasterSlide">
    <p:spTree>
      <p:nvGrpSpPr>
        <p:cNvPr id="1" name=""/>
        <p:cNvGrpSpPr/>
        <p:nvPr/>
      </p:nvGrpSpPr>
      <p:grpSpPr>
        <a:xfrm>
          <a:off x="0" y="0"/>
          <a:ext cx="0" cy="0"/>
          <a:chOff x="0" y="0"/>
          <a:chExt cx="0" cy="0"/>
        </a:xfrm>
      </p:grpSpPr>
      <p:sp>
        <p:nvSpPr>
          <p:cNvPr id="2" name="Title 1"/>
          <p:cNvSpPr>
            <a:spLocks noGrp="1"/>
          </p:cNvSpPr>
          <p:nvPr>
            <p:ph type="title"/>
          </p:nvPr>
        </p:nvSpPr>
        <p:spPr>
          <a:xfrm>
            <a:off x="338328" y="256032"/>
            <a:ext cx="7891272" cy="1042416"/>
          </a:xfrm>
        </p:spPr>
        <p:txBody>
          <a:bodyPr>
            <a:normAutofit/>
          </a:bodyPr>
          <a:lstStyle>
            <a:lvl1pPr>
              <a:defRPr sz="2800">
                <a:latin typeface="Helvetica-Light" panose="020B0604020202020204" charset="0"/>
                <a:cs typeface="Helvetica-Light" panose="020B0604020202020204" charset="0"/>
              </a:defRPr>
            </a:lvl1pPr>
          </a:lstStyle>
          <a:p>
            <a:r>
              <a:rPr lang="en-US" dirty="0"/>
              <a:t>Click to edit Master title style</a:t>
            </a:r>
          </a:p>
        </p:txBody>
      </p:sp>
      <p:sp>
        <p:nvSpPr>
          <p:cNvPr id="3" name="Date Placeholder 2"/>
          <p:cNvSpPr>
            <a:spLocks noGrp="1"/>
          </p:cNvSpPr>
          <p:nvPr>
            <p:ph type="dt" sz="half" idx="10"/>
          </p:nvPr>
        </p:nvSpPr>
        <p:spPr>
          <a:xfrm>
            <a:off x="338328" y="6437376"/>
            <a:ext cx="3895344" cy="274320"/>
          </a:xfrm>
          <a:prstGeom prst="rect">
            <a:avLst/>
          </a:prstGeom>
        </p:spPr>
        <p:txBody>
          <a:bodyPr/>
          <a:lstStyle>
            <a:lvl1pPr>
              <a:defRPr sz="900">
                <a:latin typeface="Helvetica-Light" panose="020B0604020202020204" charset="0"/>
                <a:cs typeface="Helvetica-Light" panose="020B0604020202020204" charset="0"/>
              </a:defRPr>
            </a:lvl1pPr>
          </a:lstStyle>
          <a:p>
            <a:endParaRPr lang="en-US" dirty="0"/>
          </a:p>
        </p:txBody>
      </p:sp>
    </p:spTree>
    <p:extLst>
      <p:ext uri="{BB962C8B-B14F-4D97-AF65-F5344CB8AC3E}">
        <p14:creationId xmlns:p14="http://schemas.microsoft.com/office/powerpoint/2010/main" val="3424065940"/>
      </p:ext>
    </p:extLst>
  </p:cSld>
  <p:clrMapOvr>
    <a:masterClrMapping/>
  </p:clrMapOvr>
</p:sldLayout>
</file>

<file path=ppt/slideLayouts/slideLayout84.xml><?xml version="1.0" encoding="utf-8"?>
<p:sldLayout xmlns:a="http://schemas.openxmlformats.org/drawingml/2006/main" xmlns:r="http://schemas.openxmlformats.org/officeDocument/2006/relationships" xmlns:p="http://schemas.openxmlformats.org/presentationml/2006/main" userDrawn="1">
  <p:cSld name="1_Horizontal">
    <p:spTree>
      <p:nvGrpSpPr>
        <p:cNvPr id="1" name=""/>
        <p:cNvGrpSpPr/>
        <p:nvPr/>
      </p:nvGrpSpPr>
      <p:grpSpPr>
        <a:xfrm>
          <a:off x="0" y="0"/>
          <a:ext cx="0" cy="0"/>
          <a:chOff x="0" y="0"/>
          <a:chExt cx="0" cy="0"/>
        </a:xfrm>
      </p:grpSpPr>
      <p:sp>
        <p:nvSpPr>
          <p:cNvPr id="2" name="Title 1"/>
          <p:cNvSpPr>
            <a:spLocks noGrp="1"/>
          </p:cNvSpPr>
          <p:nvPr>
            <p:ph type="title"/>
          </p:nvPr>
        </p:nvSpPr>
        <p:spPr>
          <a:xfrm>
            <a:off x="457199" y="159798"/>
            <a:ext cx="8229599" cy="1257111"/>
          </a:xfrm>
        </p:spPr>
        <p:txBody>
          <a:bodyPr>
            <a:normAutofit/>
          </a:bodyPr>
          <a:lstStyle>
            <a:lvl1pPr>
              <a:defRPr sz="2933">
                <a:solidFill>
                  <a:srgbClr val="052D49"/>
                </a:solidFill>
              </a:defRPr>
            </a:lvl1pPr>
          </a:lstStyle>
          <a:p>
            <a:r>
              <a:rPr lang="en-US" dirty="0"/>
              <a:t>Click to edit Master title style</a:t>
            </a:r>
          </a:p>
        </p:txBody>
      </p:sp>
      <p:sp>
        <p:nvSpPr>
          <p:cNvPr id="7" name="Footer Placeholder 3"/>
          <p:cNvSpPr>
            <a:spLocks noGrp="1"/>
          </p:cNvSpPr>
          <p:nvPr>
            <p:ph type="ftr" sz="quarter" idx="3"/>
          </p:nvPr>
        </p:nvSpPr>
        <p:spPr>
          <a:xfrm>
            <a:off x="2765779" y="6385824"/>
            <a:ext cx="5921020" cy="365125"/>
          </a:xfrm>
          <a:prstGeom prst="rect">
            <a:avLst/>
          </a:prstGeom>
        </p:spPr>
        <p:txBody>
          <a:bodyPr vert="horz" lIns="68558" tIns="34289" rIns="68558" bIns="34289" rtlCol="0" anchor="ctr"/>
          <a:lstStyle>
            <a:lvl1pPr algn="ctr">
              <a:defRPr sz="1200">
                <a:solidFill>
                  <a:schemeClr val="bg1"/>
                </a:solidFill>
                <a:latin typeface="Helvetica-Light" pitchFamily="34" charset="0"/>
              </a:defRPr>
            </a:lvl1pPr>
          </a:lstStyle>
          <a:p>
            <a:pPr algn="l" defTabSz="914037"/>
            <a:r>
              <a:rPr lang="en-US" sz="800">
                <a:solidFill>
                  <a:prstClr val="white"/>
                </a:solidFill>
                <a:ea typeface="ＭＳ Ｐゴシック" charset="-128"/>
              </a:rPr>
              <a:t>Source: Georgetown University Center on Education and the Workforce, 2014. "Recovery: Job Growth and Education Requirements through 2020."  Retrieved from cew.georgetown.edu/recovery2020, on July 27, 2015.</a:t>
            </a:r>
            <a:endParaRPr lang="en-US" sz="800" dirty="0">
              <a:solidFill>
                <a:prstClr val="white"/>
              </a:solidFill>
              <a:ea typeface="ＭＳ Ｐゴシック" charset="-128"/>
            </a:endParaRPr>
          </a:p>
        </p:txBody>
      </p:sp>
    </p:spTree>
    <p:extLst>
      <p:ext uri="{BB962C8B-B14F-4D97-AF65-F5344CB8AC3E}">
        <p14:creationId xmlns:p14="http://schemas.microsoft.com/office/powerpoint/2010/main" val="297829119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5.xml><?xml version="1.0" encoding="utf-8"?>
<p:sldLayout xmlns:a="http://schemas.openxmlformats.org/drawingml/2006/main" xmlns:r="http://schemas.openxmlformats.org/officeDocument/2006/relationships" xmlns:p="http://schemas.openxmlformats.org/presentationml/2006/main" preserve="1" userDrawn="1">
  <p:cSld name="1_Blank">
    <p:spTree>
      <p:nvGrpSpPr>
        <p:cNvPr id="1" name=""/>
        <p:cNvGrpSpPr/>
        <p:nvPr/>
      </p:nvGrpSpPr>
      <p:grpSpPr>
        <a:xfrm>
          <a:off x="0" y="0"/>
          <a:ext cx="0" cy="0"/>
          <a:chOff x="0" y="0"/>
          <a:chExt cx="0" cy="0"/>
        </a:xfrm>
      </p:grpSpPr>
      <p:sp>
        <p:nvSpPr>
          <p:cNvPr id="7" name="Title 1"/>
          <p:cNvSpPr>
            <a:spLocks noGrp="1"/>
          </p:cNvSpPr>
          <p:nvPr>
            <p:ph type="ctrTitle"/>
          </p:nvPr>
        </p:nvSpPr>
        <p:spPr>
          <a:xfrm>
            <a:off x="685800" y="304811"/>
            <a:ext cx="7772400" cy="1470025"/>
          </a:xfrm>
        </p:spPr>
        <p:txBody>
          <a:bodyPr/>
          <a:lstStyle/>
          <a:p>
            <a:r>
              <a:rPr lang="en-US" dirty="0"/>
              <a:t>Click to edit Master title style</a:t>
            </a:r>
          </a:p>
        </p:txBody>
      </p:sp>
      <p:sp>
        <p:nvSpPr>
          <p:cNvPr id="8" name="Subtitle 2"/>
          <p:cNvSpPr>
            <a:spLocks noGrp="1"/>
          </p:cNvSpPr>
          <p:nvPr>
            <p:ph type="subTitle" idx="1"/>
          </p:nvPr>
        </p:nvSpPr>
        <p:spPr>
          <a:xfrm>
            <a:off x="685800" y="1828800"/>
            <a:ext cx="2971800" cy="3810000"/>
          </a:xfrm>
        </p:spPr>
        <p:txBody>
          <a:bodyPr>
            <a:normAutofit/>
          </a:bodyPr>
          <a:lstStyle>
            <a:lvl1pPr marL="0" indent="0" algn="l">
              <a:buNone/>
              <a:defRPr sz="2000">
                <a:solidFill>
                  <a:srgbClr val="005596"/>
                </a:solidFill>
                <a:latin typeface="Helvetica-Light" pitchFamily="34" charset="0"/>
              </a:defRPr>
            </a:lvl1pPr>
            <a:lvl2pPr marL="457035" indent="0" algn="ctr">
              <a:buNone/>
              <a:defRPr>
                <a:solidFill>
                  <a:schemeClr val="tx1">
                    <a:tint val="75000"/>
                  </a:schemeClr>
                </a:solidFill>
              </a:defRPr>
            </a:lvl2pPr>
            <a:lvl3pPr marL="914082" indent="0" algn="ctr">
              <a:buNone/>
              <a:defRPr>
                <a:solidFill>
                  <a:schemeClr val="tx1">
                    <a:tint val="75000"/>
                  </a:schemeClr>
                </a:solidFill>
              </a:defRPr>
            </a:lvl3pPr>
            <a:lvl4pPr marL="1371124" indent="0" algn="ctr">
              <a:buNone/>
              <a:defRPr>
                <a:solidFill>
                  <a:schemeClr val="tx1">
                    <a:tint val="75000"/>
                  </a:schemeClr>
                </a:solidFill>
              </a:defRPr>
            </a:lvl4pPr>
            <a:lvl5pPr marL="1828165" indent="0" algn="ctr">
              <a:buNone/>
              <a:defRPr>
                <a:solidFill>
                  <a:schemeClr val="tx1">
                    <a:tint val="75000"/>
                  </a:schemeClr>
                </a:solidFill>
              </a:defRPr>
            </a:lvl5pPr>
            <a:lvl6pPr marL="2285214" indent="0" algn="ctr">
              <a:buNone/>
              <a:defRPr>
                <a:solidFill>
                  <a:schemeClr val="tx1">
                    <a:tint val="75000"/>
                  </a:schemeClr>
                </a:solidFill>
              </a:defRPr>
            </a:lvl6pPr>
            <a:lvl7pPr marL="2742246" indent="0" algn="ctr">
              <a:buNone/>
              <a:defRPr>
                <a:solidFill>
                  <a:schemeClr val="tx1">
                    <a:tint val="75000"/>
                  </a:schemeClr>
                </a:solidFill>
              </a:defRPr>
            </a:lvl7pPr>
            <a:lvl8pPr marL="3199280" indent="0" algn="ctr">
              <a:buNone/>
              <a:defRPr>
                <a:solidFill>
                  <a:schemeClr val="tx1">
                    <a:tint val="75000"/>
                  </a:schemeClr>
                </a:solidFill>
              </a:defRPr>
            </a:lvl8pPr>
            <a:lvl9pPr marL="3656315" indent="0" algn="ctr">
              <a:buNone/>
              <a:defRPr>
                <a:solidFill>
                  <a:schemeClr val="tx1">
                    <a:tint val="75000"/>
                  </a:schemeClr>
                </a:solidFill>
              </a:defRPr>
            </a:lvl9pPr>
          </a:lstStyle>
          <a:p>
            <a:r>
              <a:rPr lang="en-US" dirty="0"/>
              <a:t>Click to edit Master subtitle style</a:t>
            </a:r>
          </a:p>
        </p:txBody>
      </p:sp>
      <p:sp>
        <p:nvSpPr>
          <p:cNvPr id="6" name="Footer Placeholder 3"/>
          <p:cNvSpPr>
            <a:spLocks noGrp="1"/>
          </p:cNvSpPr>
          <p:nvPr>
            <p:ph type="ftr" sz="quarter" idx="3"/>
          </p:nvPr>
        </p:nvSpPr>
        <p:spPr>
          <a:xfrm>
            <a:off x="2765779" y="6385824"/>
            <a:ext cx="5921020" cy="365125"/>
          </a:xfrm>
          <a:prstGeom prst="rect">
            <a:avLst/>
          </a:prstGeom>
        </p:spPr>
        <p:txBody>
          <a:bodyPr vert="horz" lIns="68558" tIns="34289" rIns="68558" bIns="34289" rtlCol="0" anchor="ctr"/>
          <a:lstStyle>
            <a:lvl1pPr algn="ctr">
              <a:defRPr sz="1200">
                <a:solidFill>
                  <a:schemeClr val="bg1"/>
                </a:solidFill>
                <a:latin typeface="Helvetica-Light" pitchFamily="34" charset="0"/>
              </a:defRPr>
            </a:lvl1pPr>
          </a:lstStyle>
          <a:p>
            <a:pPr algn="l" defTabSz="914037"/>
            <a:r>
              <a:rPr lang="en-US" sz="800">
                <a:solidFill>
                  <a:prstClr val="white"/>
                </a:solidFill>
                <a:ea typeface="ＭＳ Ｐゴシック" charset="-128"/>
              </a:rPr>
              <a:t>Source: Georgetown University Center on Education and the Workforce, 2014. "Recovery: Job Growth and Education Requirements through 2020."  Retrieved from cew.georgetown.edu/recovery2020, on July 27, 2015.</a:t>
            </a:r>
            <a:endParaRPr lang="en-US" sz="800" dirty="0">
              <a:solidFill>
                <a:prstClr val="white"/>
              </a:solidFill>
              <a:ea typeface="ＭＳ Ｐゴシック" charset="-128"/>
            </a:endParaRPr>
          </a:p>
        </p:txBody>
      </p:sp>
    </p:spTree>
    <p:extLst>
      <p:ext uri="{BB962C8B-B14F-4D97-AF65-F5344CB8AC3E}">
        <p14:creationId xmlns:p14="http://schemas.microsoft.com/office/powerpoint/2010/main" val="2553661510"/>
      </p:ext>
    </p:extLst>
  </p:cSld>
  <p:clrMapOvr>
    <a:masterClrMapping/>
  </p:clrMapOvr>
</p:sldLayout>
</file>

<file path=ppt/slideLayouts/slideLayout86.xml><?xml version="1.0" encoding="utf-8"?>
<p:sldLayout xmlns:a="http://schemas.openxmlformats.org/drawingml/2006/main" xmlns:r="http://schemas.openxmlformats.org/officeDocument/2006/relationships" xmlns:p="http://schemas.openxmlformats.org/presentationml/2006/main" userDrawn="1">
  <p:cSld name="4_Title Slide">
    <p:spTree>
      <p:nvGrpSpPr>
        <p:cNvPr id="1" name=""/>
        <p:cNvGrpSpPr/>
        <p:nvPr/>
      </p:nvGrpSpPr>
      <p:grpSpPr>
        <a:xfrm>
          <a:off x="0" y="0"/>
          <a:ext cx="0" cy="0"/>
          <a:chOff x="0" y="0"/>
          <a:chExt cx="0" cy="0"/>
        </a:xfrm>
      </p:grpSpPr>
    </p:spTree>
    <p:extLst>
      <p:ext uri="{BB962C8B-B14F-4D97-AF65-F5344CB8AC3E}">
        <p14:creationId xmlns:p14="http://schemas.microsoft.com/office/powerpoint/2010/main" val="293246434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7.xml><?xml version="1.0" encoding="utf-8"?>
<p:sldLayout xmlns:a="http://schemas.openxmlformats.org/drawingml/2006/main" xmlns:r="http://schemas.openxmlformats.org/officeDocument/2006/relationships" xmlns:p="http://schemas.openxmlformats.org/presentationml/2006/main" userDrawn="1">
  <p:cSld name="2_Horizontal">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lvl1pPr>
              <a:defRPr sz="2933">
                <a:solidFill>
                  <a:srgbClr val="052D49"/>
                </a:solidFill>
              </a:defRPr>
            </a:lvl1pPr>
          </a:lstStyle>
          <a:p>
            <a:r>
              <a:rPr lang="en-US" dirty="0"/>
              <a:t>Click to edit Master title style</a:t>
            </a:r>
          </a:p>
        </p:txBody>
      </p:sp>
      <p:sp>
        <p:nvSpPr>
          <p:cNvPr id="7" name="Footer Placeholder 3"/>
          <p:cNvSpPr>
            <a:spLocks noGrp="1"/>
          </p:cNvSpPr>
          <p:nvPr>
            <p:ph type="ftr" sz="quarter" idx="3"/>
          </p:nvPr>
        </p:nvSpPr>
        <p:spPr>
          <a:xfrm>
            <a:off x="2828925" y="6419544"/>
            <a:ext cx="3182899" cy="365125"/>
          </a:xfrm>
          <a:prstGeom prst="rect">
            <a:avLst/>
          </a:prstGeom>
        </p:spPr>
        <p:txBody>
          <a:bodyPr vert="horz" lIns="68559" tIns="34286" rIns="68559" bIns="34286" rtlCol="0" anchor="ctr"/>
          <a:lstStyle>
            <a:lvl1pPr algn="l">
              <a:defRPr sz="800">
                <a:solidFill>
                  <a:schemeClr val="bg1"/>
                </a:solidFill>
                <a:latin typeface="Arial" pitchFamily="34" charset="0"/>
              </a:defRPr>
            </a:lvl1pPr>
          </a:lstStyle>
          <a:p>
            <a:r>
              <a:rPr lang="en-US">
                <a:solidFill>
                  <a:prstClr val="white"/>
                </a:solidFill>
              </a:rPr>
              <a:t>Source: Georgetown University Center on Education and the Workforce, 2014. "Recovery: Job Growth and Education Requirements through 2020."  Retrieved from cew.georgetown.edu/recovery2020, on July 27, 2015.</a:t>
            </a:r>
            <a:endParaRPr lang="en-US" dirty="0">
              <a:solidFill>
                <a:prstClr val="white"/>
              </a:solidFill>
            </a:endParaRPr>
          </a:p>
        </p:txBody>
      </p:sp>
    </p:spTree>
    <p:extLst>
      <p:ext uri="{BB962C8B-B14F-4D97-AF65-F5344CB8AC3E}">
        <p14:creationId xmlns:p14="http://schemas.microsoft.com/office/powerpoint/2010/main" val="140534158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8.xml><?xml version="1.0" encoding="utf-8"?>
<p:sldLayout xmlns:a="http://schemas.openxmlformats.org/drawingml/2006/main" xmlns:r="http://schemas.openxmlformats.org/officeDocument/2006/relationships" xmlns:p="http://schemas.openxmlformats.org/presentationml/2006/main" userDrawn="1">
  <p:cSld name="2_Blank">
    <p:spTree>
      <p:nvGrpSpPr>
        <p:cNvPr id="1" name=""/>
        <p:cNvGrpSpPr/>
        <p:nvPr/>
      </p:nvGrpSpPr>
      <p:grpSpPr>
        <a:xfrm>
          <a:off x="0" y="0"/>
          <a:ext cx="0" cy="0"/>
          <a:chOff x="0" y="0"/>
          <a:chExt cx="0" cy="0"/>
        </a:xfrm>
      </p:grpSpPr>
      <p:sp>
        <p:nvSpPr>
          <p:cNvPr id="7" name="Title 1"/>
          <p:cNvSpPr>
            <a:spLocks noGrp="1"/>
          </p:cNvSpPr>
          <p:nvPr>
            <p:ph type="ctrTitle"/>
          </p:nvPr>
        </p:nvSpPr>
        <p:spPr>
          <a:xfrm>
            <a:off x="685800" y="304811"/>
            <a:ext cx="7772400" cy="1470025"/>
          </a:xfrm>
        </p:spPr>
        <p:txBody>
          <a:bodyPr/>
          <a:lstStyle/>
          <a:p>
            <a:r>
              <a:rPr lang="en-US" dirty="0"/>
              <a:t>Click to edit Master title style</a:t>
            </a:r>
          </a:p>
        </p:txBody>
      </p:sp>
      <p:sp>
        <p:nvSpPr>
          <p:cNvPr id="8" name="Subtitle 2"/>
          <p:cNvSpPr>
            <a:spLocks noGrp="1"/>
          </p:cNvSpPr>
          <p:nvPr>
            <p:ph type="subTitle" idx="1"/>
          </p:nvPr>
        </p:nvSpPr>
        <p:spPr>
          <a:xfrm>
            <a:off x="685800" y="1828800"/>
            <a:ext cx="2971800" cy="3810000"/>
          </a:xfrm>
        </p:spPr>
        <p:txBody>
          <a:bodyPr>
            <a:normAutofit/>
          </a:bodyPr>
          <a:lstStyle>
            <a:lvl1pPr marL="0" indent="0" algn="l">
              <a:buNone/>
              <a:defRPr sz="2000">
                <a:solidFill>
                  <a:srgbClr val="005596"/>
                </a:solidFill>
                <a:latin typeface="Helvetica-Light" pitchFamily="34" charset="0"/>
              </a:defRPr>
            </a:lvl1pPr>
            <a:lvl2pPr marL="457035" indent="0" algn="ctr">
              <a:buNone/>
              <a:defRPr>
                <a:solidFill>
                  <a:schemeClr val="tx1">
                    <a:tint val="75000"/>
                  </a:schemeClr>
                </a:solidFill>
              </a:defRPr>
            </a:lvl2pPr>
            <a:lvl3pPr marL="914082" indent="0" algn="ctr">
              <a:buNone/>
              <a:defRPr>
                <a:solidFill>
                  <a:schemeClr val="tx1">
                    <a:tint val="75000"/>
                  </a:schemeClr>
                </a:solidFill>
              </a:defRPr>
            </a:lvl3pPr>
            <a:lvl4pPr marL="1371124" indent="0" algn="ctr">
              <a:buNone/>
              <a:defRPr>
                <a:solidFill>
                  <a:schemeClr val="tx1">
                    <a:tint val="75000"/>
                  </a:schemeClr>
                </a:solidFill>
              </a:defRPr>
            </a:lvl4pPr>
            <a:lvl5pPr marL="1828165" indent="0" algn="ctr">
              <a:buNone/>
              <a:defRPr>
                <a:solidFill>
                  <a:schemeClr val="tx1">
                    <a:tint val="75000"/>
                  </a:schemeClr>
                </a:solidFill>
              </a:defRPr>
            </a:lvl5pPr>
            <a:lvl6pPr marL="2285214" indent="0" algn="ctr">
              <a:buNone/>
              <a:defRPr>
                <a:solidFill>
                  <a:schemeClr val="tx1">
                    <a:tint val="75000"/>
                  </a:schemeClr>
                </a:solidFill>
              </a:defRPr>
            </a:lvl6pPr>
            <a:lvl7pPr marL="2742246" indent="0" algn="ctr">
              <a:buNone/>
              <a:defRPr>
                <a:solidFill>
                  <a:schemeClr val="tx1">
                    <a:tint val="75000"/>
                  </a:schemeClr>
                </a:solidFill>
              </a:defRPr>
            </a:lvl7pPr>
            <a:lvl8pPr marL="3199280" indent="0" algn="ctr">
              <a:buNone/>
              <a:defRPr>
                <a:solidFill>
                  <a:schemeClr val="tx1">
                    <a:tint val="75000"/>
                  </a:schemeClr>
                </a:solidFill>
              </a:defRPr>
            </a:lvl8pPr>
            <a:lvl9pPr marL="3656315" indent="0" algn="ctr">
              <a:buNone/>
              <a:defRPr>
                <a:solidFill>
                  <a:schemeClr val="tx1">
                    <a:tint val="75000"/>
                  </a:schemeClr>
                </a:solidFill>
              </a:defRPr>
            </a:lvl9pPr>
          </a:lstStyle>
          <a:p>
            <a:r>
              <a:rPr lang="en-US" dirty="0"/>
              <a:t>Click to edit Master subtitle style</a:t>
            </a:r>
          </a:p>
        </p:txBody>
      </p:sp>
    </p:spTree>
    <p:extLst>
      <p:ext uri="{BB962C8B-B14F-4D97-AF65-F5344CB8AC3E}">
        <p14:creationId xmlns:p14="http://schemas.microsoft.com/office/powerpoint/2010/main" val="1431676706"/>
      </p:ext>
    </p:extLst>
  </p:cSld>
  <p:clrMapOvr>
    <a:masterClrMapping/>
  </p:clrMapOvr>
</p:sldLayout>
</file>

<file path=ppt/slideLayouts/slideLayout89.xml><?xml version="1.0" encoding="utf-8"?>
<p:sldLayout xmlns:a="http://schemas.openxmlformats.org/drawingml/2006/main" xmlns:r="http://schemas.openxmlformats.org/officeDocument/2006/relationships" xmlns:p="http://schemas.openxmlformats.org/presentationml/2006/main" userDrawn="1">
  <p:cSld name="1_Vertical">
    <p:spTree>
      <p:nvGrpSpPr>
        <p:cNvPr id="1" name=""/>
        <p:cNvGrpSpPr/>
        <p:nvPr/>
      </p:nvGrpSpPr>
      <p:grpSpPr>
        <a:xfrm>
          <a:off x="0" y="0"/>
          <a:ext cx="0" cy="0"/>
          <a:chOff x="0" y="0"/>
          <a:chExt cx="0" cy="0"/>
        </a:xfrm>
      </p:grpSpPr>
      <p:sp>
        <p:nvSpPr>
          <p:cNvPr id="2" name="Title 1"/>
          <p:cNvSpPr>
            <a:spLocks noGrp="1"/>
          </p:cNvSpPr>
          <p:nvPr>
            <p:ph type="title"/>
          </p:nvPr>
        </p:nvSpPr>
        <p:spPr>
          <a:xfrm>
            <a:off x="457200" y="159797"/>
            <a:ext cx="2819400" cy="3574003"/>
          </a:xfrm>
        </p:spPr>
        <p:txBody>
          <a:bodyPr/>
          <a:lstStyle>
            <a:lvl1pPr>
              <a:defRPr>
                <a:solidFill>
                  <a:srgbClr val="052D49"/>
                </a:solidFill>
              </a:defRPr>
            </a:lvl1pPr>
          </a:lstStyle>
          <a:p>
            <a:r>
              <a:rPr lang="en-US" dirty="0"/>
              <a:t>Click to edit Master title style</a:t>
            </a:r>
          </a:p>
        </p:txBody>
      </p:sp>
      <p:sp>
        <p:nvSpPr>
          <p:cNvPr id="6" name="Content Placeholder 2"/>
          <p:cNvSpPr>
            <a:spLocks noGrp="1"/>
          </p:cNvSpPr>
          <p:nvPr>
            <p:ph idx="1"/>
          </p:nvPr>
        </p:nvSpPr>
        <p:spPr>
          <a:xfrm>
            <a:off x="3429000" y="152401"/>
            <a:ext cx="5257800" cy="5973763"/>
          </a:xfrm>
        </p:spPr>
        <p:txBody>
          <a:bodyPr/>
          <a:lstStyle>
            <a:lvl1pPr>
              <a:defRPr>
                <a:latin typeface="Helvetica-Light" pitchFamily="34" charset="0"/>
              </a:defRPr>
            </a:lvl1pPr>
            <a:lvl2pPr>
              <a:defRPr>
                <a:latin typeface="Helvetica-Light" pitchFamily="34" charset="0"/>
              </a:defRPr>
            </a:lvl2pPr>
            <a:lvl3pPr>
              <a:defRPr>
                <a:latin typeface="Helvetica-Light" pitchFamily="34" charset="0"/>
              </a:defRPr>
            </a:lvl3pPr>
            <a:lvl4pPr>
              <a:defRPr>
                <a:latin typeface="Helvetica-Light" pitchFamily="34" charset="0"/>
              </a:defRPr>
            </a:lvl4pPr>
            <a:lvl5pPr>
              <a:defRPr>
                <a:latin typeface="Helvetica-Light"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Text Placeholder 10"/>
          <p:cNvSpPr>
            <a:spLocks noGrp="1"/>
          </p:cNvSpPr>
          <p:nvPr>
            <p:ph type="body" sz="quarter" idx="13"/>
          </p:nvPr>
        </p:nvSpPr>
        <p:spPr>
          <a:xfrm>
            <a:off x="457201" y="3733800"/>
            <a:ext cx="2819400" cy="2286000"/>
          </a:xfrm>
        </p:spPr>
        <p:txBody>
          <a:bodyPr anchor="t">
            <a:normAutofit/>
          </a:bodyPr>
          <a:lstStyle>
            <a:lvl1pPr marL="0" indent="0">
              <a:buNone/>
              <a:defRPr sz="1600" baseline="0">
                <a:solidFill>
                  <a:srgbClr val="666666"/>
                </a:solidFill>
                <a:latin typeface="Helvetica-Light" pitchFamily="34" charset="0"/>
              </a:defRPr>
            </a:lvl1pPr>
            <a:lvl2pPr>
              <a:defRPr sz="1600" baseline="0">
                <a:latin typeface="Helvetica 45 Light" pitchFamily="34" charset="0"/>
              </a:defRPr>
            </a:lvl2pPr>
            <a:lvl3pPr>
              <a:defRPr sz="1600" baseline="0">
                <a:latin typeface="Helvetica 45 Light" pitchFamily="34" charset="0"/>
              </a:defRPr>
            </a:lvl3pPr>
            <a:lvl4pPr>
              <a:defRPr sz="1600" baseline="0">
                <a:latin typeface="Helvetica 45 Light" pitchFamily="34" charset="0"/>
              </a:defRPr>
            </a:lvl4pPr>
            <a:lvl5pPr>
              <a:defRPr sz="1600" baseline="0">
                <a:latin typeface="Helvetica 45 Light" pitchFamily="34" charset="0"/>
              </a:defRPr>
            </a:lvl5pPr>
          </a:lstStyle>
          <a:p>
            <a:pPr lvl="0"/>
            <a:r>
              <a:rPr lang="en-US" dirty="0"/>
              <a:t>Click to edit Master text styles</a:t>
            </a:r>
          </a:p>
        </p:txBody>
      </p:sp>
      <p:sp>
        <p:nvSpPr>
          <p:cNvPr id="8" name="Footer Placeholder 3"/>
          <p:cNvSpPr>
            <a:spLocks noGrp="1"/>
          </p:cNvSpPr>
          <p:nvPr>
            <p:ph type="ftr" sz="quarter" idx="3"/>
          </p:nvPr>
        </p:nvSpPr>
        <p:spPr>
          <a:xfrm>
            <a:off x="2828925" y="6419544"/>
            <a:ext cx="3419475" cy="365125"/>
          </a:xfrm>
          <a:prstGeom prst="rect">
            <a:avLst/>
          </a:prstGeom>
        </p:spPr>
        <p:txBody>
          <a:bodyPr vert="horz" lIns="68552" tIns="34286" rIns="68552" bIns="34286" rtlCol="0" anchor="ctr"/>
          <a:lstStyle>
            <a:lvl1pPr algn="l">
              <a:defRPr sz="667">
                <a:solidFill>
                  <a:schemeClr val="bg1"/>
                </a:solidFill>
                <a:latin typeface="Arial" pitchFamily="34" charset="0"/>
              </a:defRPr>
            </a:lvl1pPr>
          </a:lstStyle>
          <a:p>
            <a:r>
              <a:rPr lang="en-US">
                <a:solidFill>
                  <a:prstClr val="white"/>
                </a:solidFill>
              </a:rPr>
              <a:t>Source: Georgetown University Center on Education and the Workforce, 2014. "Recovery: Job Growth and Education Requirements through 2020."  Retrieved from cew.georgetown.edu/recovery2020, on July 27, 2015.</a:t>
            </a:r>
            <a:endParaRPr lang="en-US" dirty="0">
              <a:solidFill>
                <a:prstClr val="white"/>
              </a:solidFill>
            </a:endParaRPr>
          </a:p>
        </p:txBody>
      </p:sp>
    </p:spTree>
    <p:extLst>
      <p:ext uri="{BB962C8B-B14F-4D97-AF65-F5344CB8AC3E}">
        <p14:creationId xmlns:p14="http://schemas.microsoft.com/office/powerpoint/2010/main" val="556713393"/>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xml><?xml version="1.0" encoding="utf-8"?>
<p:sldLayout xmlns:a="http://schemas.openxmlformats.org/drawingml/2006/main" xmlns:r="http://schemas.openxmlformats.org/officeDocument/2006/relationships" xmlns:p="http://schemas.openxmlformats.org/presentationml/2006/main" userDrawn="1">
  <p:cSld name="1_Title Slide">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685800" y="304801"/>
            <a:ext cx="7772400" cy="1470025"/>
          </a:xfrm>
        </p:spPr>
        <p:txBody>
          <a:bodyPr/>
          <a:lstStyle/>
          <a:p>
            <a:r>
              <a:rPr lang="en-US" dirty="0"/>
              <a:t>Click to edit Master title style</a:t>
            </a:r>
          </a:p>
        </p:txBody>
      </p:sp>
      <p:sp>
        <p:nvSpPr>
          <p:cNvPr id="3" name="Subtitle 2"/>
          <p:cNvSpPr>
            <a:spLocks noGrp="1"/>
          </p:cNvSpPr>
          <p:nvPr>
            <p:ph type="subTitle" idx="1"/>
          </p:nvPr>
        </p:nvSpPr>
        <p:spPr>
          <a:xfrm>
            <a:off x="685800" y="1828800"/>
            <a:ext cx="2971800" cy="3810000"/>
          </a:xfrm>
        </p:spPr>
        <p:txBody>
          <a:bodyPr>
            <a:normAutofit/>
          </a:bodyPr>
          <a:lstStyle>
            <a:lvl1pPr marL="0" indent="0" algn="l">
              <a:buNone/>
              <a:defRPr sz="2000">
                <a:solidFill>
                  <a:srgbClr val="005596"/>
                </a:solidFill>
                <a:latin typeface="Helvetica-Light" pitchFamily="34" charset="0"/>
              </a:defRPr>
            </a:lvl1pPr>
            <a:lvl2pPr marL="457189" indent="0" algn="ctr">
              <a:buNone/>
              <a:defRPr>
                <a:solidFill>
                  <a:schemeClr val="tx1">
                    <a:tint val="75000"/>
                  </a:schemeClr>
                </a:solidFill>
              </a:defRPr>
            </a:lvl2pPr>
            <a:lvl3pPr marL="914377" indent="0" algn="ctr">
              <a:buNone/>
              <a:defRPr>
                <a:solidFill>
                  <a:schemeClr val="tx1">
                    <a:tint val="75000"/>
                  </a:schemeClr>
                </a:solidFill>
              </a:defRPr>
            </a:lvl3pPr>
            <a:lvl4pPr marL="1371566" indent="0" algn="ctr">
              <a:buNone/>
              <a:defRPr>
                <a:solidFill>
                  <a:schemeClr val="tx1">
                    <a:tint val="75000"/>
                  </a:schemeClr>
                </a:solidFill>
              </a:defRPr>
            </a:lvl4pPr>
            <a:lvl5pPr marL="1828754" indent="0" algn="ctr">
              <a:buNone/>
              <a:defRPr>
                <a:solidFill>
                  <a:schemeClr val="tx1">
                    <a:tint val="75000"/>
                  </a:schemeClr>
                </a:solidFill>
              </a:defRPr>
            </a:lvl5pPr>
            <a:lvl6pPr marL="2285943" indent="0" algn="ctr">
              <a:buNone/>
              <a:defRPr>
                <a:solidFill>
                  <a:schemeClr val="tx1">
                    <a:tint val="75000"/>
                  </a:schemeClr>
                </a:solidFill>
              </a:defRPr>
            </a:lvl6pPr>
            <a:lvl7pPr marL="2743131" indent="0" algn="ctr">
              <a:buNone/>
              <a:defRPr>
                <a:solidFill>
                  <a:schemeClr val="tx1">
                    <a:tint val="75000"/>
                  </a:schemeClr>
                </a:solidFill>
              </a:defRPr>
            </a:lvl7pPr>
            <a:lvl8pPr marL="3200320" indent="0" algn="ctr">
              <a:buNone/>
              <a:defRPr>
                <a:solidFill>
                  <a:schemeClr val="tx1">
                    <a:tint val="75000"/>
                  </a:schemeClr>
                </a:solidFill>
              </a:defRPr>
            </a:lvl8pPr>
            <a:lvl9pPr marL="3657509" indent="0" algn="ctr">
              <a:buNone/>
              <a:defRPr>
                <a:solidFill>
                  <a:schemeClr val="tx1">
                    <a:tint val="75000"/>
                  </a:schemeClr>
                </a:solidFill>
              </a:defRPr>
            </a:lvl9pPr>
          </a:lstStyle>
          <a:p>
            <a:r>
              <a:rPr lang="en-US" dirty="0"/>
              <a:t>Click to edit Master subtitle style</a:t>
            </a:r>
          </a:p>
        </p:txBody>
      </p:sp>
    </p:spTree>
    <p:extLst>
      <p:ext uri="{BB962C8B-B14F-4D97-AF65-F5344CB8AC3E}">
        <p14:creationId xmlns:p14="http://schemas.microsoft.com/office/powerpoint/2010/main" val="233140801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0.xml><?xml version="1.0" encoding="utf-8"?>
<p:sldLayout xmlns:a="http://schemas.openxmlformats.org/drawingml/2006/main" xmlns:r="http://schemas.openxmlformats.org/officeDocument/2006/relationships" xmlns:p="http://schemas.openxmlformats.org/presentationml/2006/main" userDrawn="1">
  <p:cSld name="7_Horizontal">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lvl1pPr>
              <a:defRPr sz="2933">
                <a:solidFill>
                  <a:srgbClr val="052D49"/>
                </a:solidFill>
              </a:defRPr>
            </a:lvl1pPr>
          </a:lstStyle>
          <a:p>
            <a:r>
              <a:rPr lang="en-US" dirty="0"/>
              <a:t>Click to edit Master title style</a:t>
            </a:r>
          </a:p>
        </p:txBody>
      </p:sp>
      <p:sp>
        <p:nvSpPr>
          <p:cNvPr id="7" name="Footer Placeholder 3"/>
          <p:cNvSpPr>
            <a:spLocks noGrp="1"/>
          </p:cNvSpPr>
          <p:nvPr>
            <p:ph type="ftr" sz="quarter" idx="3"/>
          </p:nvPr>
        </p:nvSpPr>
        <p:spPr>
          <a:xfrm>
            <a:off x="2828925" y="6419544"/>
            <a:ext cx="3182899" cy="365125"/>
          </a:xfrm>
          <a:prstGeom prst="rect">
            <a:avLst/>
          </a:prstGeom>
        </p:spPr>
        <p:txBody>
          <a:bodyPr vert="horz" lIns="68564" tIns="34286" rIns="68564" bIns="34286" rtlCol="0" anchor="ctr"/>
          <a:lstStyle>
            <a:lvl1pPr algn="l">
              <a:defRPr sz="800">
                <a:solidFill>
                  <a:schemeClr val="bg1"/>
                </a:solidFill>
                <a:latin typeface="Arial" pitchFamily="34" charset="0"/>
              </a:defRPr>
            </a:lvl1pPr>
          </a:lstStyle>
          <a:p>
            <a:r>
              <a:rPr lang="en-US">
                <a:solidFill>
                  <a:prstClr val="white"/>
                </a:solidFill>
              </a:rPr>
              <a:t>Source: Georgetown University Center on Education and the Workforce, 2014. "Recovery: Job Growth and Education Requirements through 2020."  Retrieved from cew.georgetown.edu/recovery2020, on July 27, 2015.</a:t>
            </a:r>
            <a:endParaRPr lang="en-US" dirty="0">
              <a:solidFill>
                <a:prstClr val="white"/>
              </a:solidFill>
            </a:endParaRPr>
          </a:p>
        </p:txBody>
      </p:sp>
    </p:spTree>
    <p:extLst>
      <p:ext uri="{BB962C8B-B14F-4D97-AF65-F5344CB8AC3E}">
        <p14:creationId xmlns:p14="http://schemas.microsoft.com/office/powerpoint/2010/main" val="130351185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1.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a:xfrm>
            <a:off x="457200" y="6356352"/>
            <a:ext cx="2133600" cy="365125"/>
          </a:xfrm>
          <a:prstGeom prst="rect">
            <a:avLst/>
          </a:prstGeom>
        </p:spPr>
        <p:txBody>
          <a:bodyPr/>
          <a:lstStyle/>
          <a:p>
            <a:endParaRPr lang="en-US">
              <a:solidFill>
                <a:srgbClr val="052D49"/>
              </a:solidFill>
            </a:endParaRPr>
          </a:p>
        </p:txBody>
      </p:sp>
      <p:sp>
        <p:nvSpPr>
          <p:cNvPr id="5" name="Footer Placeholder 4"/>
          <p:cNvSpPr>
            <a:spLocks noGrp="1"/>
          </p:cNvSpPr>
          <p:nvPr>
            <p:ph type="ftr" sz="quarter" idx="11"/>
          </p:nvPr>
        </p:nvSpPr>
        <p:spPr/>
        <p:txBody>
          <a:bodyPr/>
          <a:lstStyle/>
          <a:p>
            <a:pPr defTabSz="914218"/>
            <a:r>
              <a:rPr lang="en-US">
                <a:solidFill>
                  <a:prstClr val="white"/>
                </a:solidFill>
                <a:ea typeface="ＭＳ Ｐゴシック" charset="-128"/>
              </a:rPr>
              <a:t>Source: Georgetown University Center on Education and the Workforce, 2014. "Recovery: Job Growth and Education Requirements through 2020."  Retrieved from cew.georgetown.edu/recovery2020, on July 27, 2015.</a:t>
            </a:r>
            <a:endParaRPr lang="en-US" dirty="0">
              <a:solidFill>
                <a:prstClr val="white"/>
              </a:solidFill>
              <a:ea typeface="ＭＳ Ｐゴシック" charset="-128"/>
            </a:endParaRPr>
          </a:p>
        </p:txBody>
      </p:sp>
    </p:spTree>
    <p:extLst>
      <p:ext uri="{BB962C8B-B14F-4D97-AF65-F5344CB8AC3E}">
        <p14:creationId xmlns:p14="http://schemas.microsoft.com/office/powerpoint/2010/main" val="2342172434"/>
      </p:ext>
    </p:extLst>
  </p:cSld>
  <p:clrMapOvr>
    <a:masterClrMapping/>
  </p:clrMapOvr>
</p:sldLayout>
</file>

<file path=ppt/slideLayouts/slideLayout92.xml><?xml version="1.0" encoding="utf-8"?>
<p:sldLayout xmlns:a="http://schemas.openxmlformats.org/drawingml/2006/main" xmlns:r="http://schemas.openxmlformats.org/officeDocument/2006/relationships" xmlns:p="http://schemas.openxmlformats.org/presentationml/2006/main" type="titleOnly">
  <p:cSld name="KHAS MasterSlide">
    <p:spTree>
      <p:nvGrpSpPr>
        <p:cNvPr id="1" name=""/>
        <p:cNvGrpSpPr/>
        <p:nvPr/>
      </p:nvGrpSpPr>
      <p:grpSpPr>
        <a:xfrm>
          <a:off x="0" y="0"/>
          <a:ext cx="0" cy="0"/>
          <a:chOff x="0" y="0"/>
          <a:chExt cx="0" cy="0"/>
        </a:xfrm>
      </p:grpSpPr>
      <p:sp>
        <p:nvSpPr>
          <p:cNvPr id="2" name="Title 1"/>
          <p:cNvSpPr>
            <a:spLocks noGrp="1"/>
          </p:cNvSpPr>
          <p:nvPr>
            <p:ph type="title"/>
          </p:nvPr>
        </p:nvSpPr>
        <p:spPr>
          <a:xfrm>
            <a:off x="338328" y="256032"/>
            <a:ext cx="7891272" cy="1042416"/>
          </a:xfrm>
        </p:spPr>
        <p:txBody>
          <a:bodyPr>
            <a:normAutofit/>
          </a:bodyPr>
          <a:lstStyle>
            <a:lvl1pPr>
              <a:defRPr sz="3200">
                <a:latin typeface="Arial" panose="020B0604020202020204" pitchFamily="34" charset="0"/>
                <a:cs typeface="Arial" panose="020B0604020202020204" pitchFamily="34" charset="0"/>
              </a:defRPr>
            </a:lvl1pPr>
          </a:lstStyle>
          <a:p>
            <a:r>
              <a:rPr lang="en-US" dirty="0"/>
              <a:t>Click to edit Master title style</a:t>
            </a:r>
          </a:p>
        </p:txBody>
      </p:sp>
      <p:sp>
        <p:nvSpPr>
          <p:cNvPr id="4" name="Footer Placeholder 3"/>
          <p:cNvSpPr>
            <a:spLocks noGrp="1"/>
          </p:cNvSpPr>
          <p:nvPr>
            <p:ph type="ftr" sz="quarter" idx="11"/>
          </p:nvPr>
        </p:nvSpPr>
        <p:spPr>
          <a:xfrm>
            <a:off x="2765781" y="6385828"/>
            <a:ext cx="5921020" cy="365125"/>
          </a:xfrm>
          <a:prstGeom prst="rect">
            <a:avLst/>
          </a:prstGeom>
        </p:spPr>
        <p:txBody>
          <a:bodyPr/>
          <a:lstStyle>
            <a:lvl1pPr>
              <a:defRPr>
                <a:solidFill>
                  <a:schemeClr val="bg1"/>
                </a:solidFill>
              </a:defRPr>
            </a:lvl1pPr>
          </a:lstStyle>
          <a:p>
            <a:r>
              <a:rPr lang="en-US"/>
              <a:t>Source: </a:t>
            </a:r>
          </a:p>
        </p:txBody>
      </p:sp>
      <p:sp>
        <p:nvSpPr>
          <p:cNvPr id="5" name="Slide Number Placeholder 3"/>
          <p:cNvSpPr>
            <a:spLocks noGrp="1"/>
          </p:cNvSpPr>
          <p:nvPr>
            <p:ph type="sldNum" sz="quarter" idx="12"/>
          </p:nvPr>
        </p:nvSpPr>
        <p:spPr>
          <a:xfrm>
            <a:off x="8727767" y="6380631"/>
            <a:ext cx="369705" cy="365125"/>
          </a:xfrm>
          <a:prstGeom prst="rect">
            <a:avLst/>
          </a:prstGeom>
        </p:spPr>
        <p:txBody>
          <a:bodyPr/>
          <a:lstStyle>
            <a:lvl1pPr>
              <a:defRPr sz="1000">
                <a:solidFill>
                  <a:schemeClr val="bg1"/>
                </a:solidFill>
                <a:latin typeface="Arial" panose="020B0604020202020204" pitchFamily="34" charset="0"/>
                <a:cs typeface="Arial" panose="020B0604020202020204" pitchFamily="34" charset="0"/>
              </a:defRPr>
            </a:lvl1pPr>
          </a:lstStyle>
          <a:p>
            <a:fld id="{49B0AFC4-76D5-4F98-8332-4D24D5264768}" type="slidenum">
              <a:rPr lang="en-US" smtClean="0"/>
              <a:pPr/>
              <a:t>‹#›</a:t>
            </a:fld>
            <a:endParaRPr lang="en-US"/>
          </a:p>
        </p:txBody>
      </p:sp>
    </p:spTree>
    <p:extLst>
      <p:ext uri="{BB962C8B-B14F-4D97-AF65-F5344CB8AC3E}">
        <p14:creationId xmlns:p14="http://schemas.microsoft.com/office/powerpoint/2010/main" val="2237295538"/>
      </p:ext>
    </p:extLst>
  </p:cSld>
  <p:clrMapOvr>
    <a:masterClrMapping/>
  </p:clrMapOvr>
</p:sldLayout>
</file>

<file path=ppt/slideLayouts/slideLayout93.xml><?xml version="1.0" encoding="utf-8"?>
<p:sldLayout xmlns:a="http://schemas.openxmlformats.org/drawingml/2006/main" xmlns:r="http://schemas.openxmlformats.org/officeDocument/2006/relationships" xmlns:p="http://schemas.openxmlformats.org/presentationml/2006/main" userDrawn="1">
  <p:cSld name="1_Custom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23960354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4.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34"/>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119" indent="0" algn="ctr">
              <a:buNone/>
              <a:defRPr/>
            </a:lvl2pPr>
            <a:lvl3pPr marL="914241" indent="0" algn="ctr">
              <a:buNone/>
              <a:defRPr/>
            </a:lvl3pPr>
            <a:lvl4pPr marL="1371362" indent="0" algn="ctr">
              <a:buNone/>
              <a:defRPr/>
            </a:lvl4pPr>
            <a:lvl5pPr marL="1828482" indent="0" algn="ctr">
              <a:buNone/>
              <a:defRPr/>
            </a:lvl5pPr>
            <a:lvl6pPr marL="2285606" indent="0" algn="ctr">
              <a:buNone/>
              <a:defRPr/>
            </a:lvl6pPr>
            <a:lvl7pPr marL="2742722" indent="0" algn="ctr">
              <a:buNone/>
              <a:defRPr/>
            </a:lvl7pPr>
            <a:lvl8pPr marL="3199840" indent="0" algn="ctr">
              <a:buNone/>
              <a:defRPr/>
            </a:lvl8pPr>
            <a:lvl9pPr marL="3656959" indent="0" algn="ctr">
              <a:buNone/>
              <a:defRPr/>
            </a:lvl9pPr>
          </a:lstStyle>
          <a:p>
            <a:r>
              <a:rPr lang="en-US"/>
              <a:t>Click to edit Master subtitle style</a:t>
            </a:r>
          </a:p>
        </p:txBody>
      </p:sp>
      <p:sp>
        <p:nvSpPr>
          <p:cNvPr id="4" name="Rectangle 4"/>
          <p:cNvSpPr>
            <a:spLocks noGrp="1" noChangeArrowheads="1"/>
          </p:cNvSpPr>
          <p:nvPr>
            <p:ph type="dt" sz="half" idx="10"/>
          </p:nvPr>
        </p:nvSpPr>
        <p:spPr>
          <a:xfrm>
            <a:off x="457200" y="6245225"/>
            <a:ext cx="2133600" cy="476251"/>
          </a:xfrm>
          <a:prstGeom prst="rect">
            <a:avLst/>
          </a:prstGeom>
          <a:ln/>
        </p:spPr>
        <p:txBody>
          <a:bodyPr/>
          <a:lstStyle>
            <a:lvl1pPr>
              <a:defRPr/>
            </a:lvl1pPr>
          </a:lstStyle>
          <a:p>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r>
              <a:rPr lang="en-US">
                <a:solidFill>
                  <a:srgbClr val="000000"/>
                </a:solidFill>
              </a:rPr>
              <a:t>Source: Georgetown University Center on Education and the Workforce, 2014. "Recovery: Job Growth and Education Requirements through 2020."  Retrieved from cew.georgetown.edu/recovery2020, on July 27, 2015.</a:t>
            </a:r>
          </a:p>
        </p:txBody>
      </p:sp>
    </p:spTree>
    <p:extLst>
      <p:ext uri="{BB962C8B-B14F-4D97-AF65-F5344CB8AC3E}">
        <p14:creationId xmlns:p14="http://schemas.microsoft.com/office/powerpoint/2010/main" val="563063115"/>
      </p:ext>
    </p:extLst>
  </p:cSld>
  <p:clrMapOvr>
    <a:masterClrMapping/>
  </p:clrMapOvr>
</p:sldLayout>
</file>

<file path=ppt/slideLayouts/slideLayout95.xml><?xml version="1.0" encoding="utf-8"?>
<p:sldLayout xmlns:a="http://schemas.openxmlformats.org/drawingml/2006/main" xmlns:r="http://schemas.openxmlformats.org/officeDocument/2006/relationships" xmlns:p="http://schemas.openxmlformats.org/presentationml/2006/main" preserve="1" userDrawn="1">
  <p:cSld name="Horizontal">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solidFill>
                  <a:srgbClr val="052D49"/>
                </a:solidFill>
              </a:defRPr>
            </a:lvl1pPr>
          </a:lstStyle>
          <a:p>
            <a:r>
              <a:rPr lang="en-US" dirty="0"/>
              <a:t>Click to edit Master title style</a:t>
            </a:r>
          </a:p>
        </p:txBody>
      </p:sp>
      <p:sp>
        <p:nvSpPr>
          <p:cNvPr id="11" name="Text Placeholder 10"/>
          <p:cNvSpPr>
            <a:spLocks noGrp="1"/>
          </p:cNvSpPr>
          <p:nvPr>
            <p:ph type="body" sz="quarter" idx="13"/>
          </p:nvPr>
        </p:nvSpPr>
        <p:spPr>
          <a:xfrm>
            <a:off x="5715000" y="152400"/>
            <a:ext cx="3241675" cy="1817688"/>
          </a:xfrm>
        </p:spPr>
        <p:txBody>
          <a:bodyPr anchor="ctr">
            <a:normAutofit/>
          </a:bodyPr>
          <a:lstStyle>
            <a:lvl1pPr marL="0" indent="0">
              <a:buNone/>
              <a:defRPr sz="1600" baseline="0">
                <a:solidFill>
                  <a:srgbClr val="666666"/>
                </a:solidFill>
                <a:latin typeface="Helvetica-Light" pitchFamily="34" charset="0"/>
              </a:defRPr>
            </a:lvl1pPr>
            <a:lvl2pPr>
              <a:defRPr sz="1600" baseline="0">
                <a:latin typeface="Helvetica 45 Light" pitchFamily="34" charset="0"/>
              </a:defRPr>
            </a:lvl2pPr>
            <a:lvl3pPr>
              <a:defRPr sz="1600" baseline="0">
                <a:latin typeface="Helvetica 45 Light" pitchFamily="34" charset="0"/>
              </a:defRPr>
            </a:lvl3pPr>
            <a:lvl4pPr>
              <a:defRPr sz="1600" baseline="0">
                <a:latin typeface="Helvetica 45 Light" pitchFamily="34" charset="0"/>
              </a:defRPr>
            </a:lvl4pPr>
            <a:lvl5pPr>
              <a:defRPr sz="1600" baseline="0">
                <a:latin typeface="Helvetica 45 Light" pitchFamily="34" charset="0"/>
              </a:defRPr>
            </a:lvl5pPr>
          </a:lstStyle>
          <a:p>
            <a:pPr lvl="0"/>
            <a:r>
              <a:rPr lang="en-US" dirty="0"/>
              <a:t>Click to edit Master text styles</a:t>
            </a:r>
          </a:p>
        </p:txBody>
      </p:sp>
      <p:sp>
        <p:nvSpPr>
          <p:cNvPr id="9" name="Slide Number Placeholder 5"/>
          <p:cNvSpPr txBox="1">
            <a:spLocks/>
          </p:cNvSpPr>
          <p:nvPr userDrawn="1"/>
        </p:nvSpPr>
        <p:spPr>
          <a:xfrm>
            <a:off x="0" y="6408491"/>
            <a:ext cx="457200" cy="365125"/>
          </a:xfrm>
          <a:prstGeom prst="rect">
            <a:avLst/>
          </a:prstGeom>
        </p:spPr>
        <p:txBody>
          <a:bodyPr vert="horz" lIns="91440" tIns="45720" rIns="91440" bIns="45720" rtlCol="0" anchor="ctr"/>
          <a:lstStyle>
            <a:defPPr>
              <a:defRPr lang="en-US"/>
            </a:defPPr>
            <a:lvl1pPr marL="0" algn="ctr" defTabSz="914400" rtl="0" eaLnBrk="1" latinLnBrk="0" hangingPunct="1">
              <a:defRPr sz="1100" kern="1200">
                <a:solidFill>
                  <a:schemeClr val="bg1"/>
                </a:solidFill>
                <a:latin typeface="Helvetica 45 Light" pitchFamily="34" charset="0"/>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718B48AE-9F06-43A5-883B-1A9CC3C2D485}" type="slidenum">
              <a:rPr lang="en-US" smtClean="0">
                <a:solidFill>
                  <a:prstClr val="white"/>
                </a:solidFill>
                <a:latin typeface="Helvetica-Light" pitchFamily="34" charset="0"/>
              </a:rPr>
              <a:pPr/>
              <a:t>‹#›</a:t>
            </a:fld>
            <a:endParaRPr lang="en-US" dirty="0">
              <a:solidFill>
                <a:prstClr val="white"/>
              </a:solidFill>
              <a:latin typeface="Helvetica-Light" pitchFamily="34" charset="0"/>
            </a:endParaRPr>
          </a:p>
        </p:txBody>
      </p:sp>
      <p:sp>
        <p:nvSpPr>
          <p:cNvPr id="4" name="Slide Number Placeholder 3"/>
          <p:cNvSpPr>
            <a:spLocks noGrp="1"/>
          </p:cNvSpPr>
          <p:nvPr>
            <p:ph type="sldNum" sz="quarter" idx="15"/>
          </p:nvPr>
        </p:nvSpPr>
        <p:spPr/>
        <p:txBody>
          <a:bodyPr/>
          <a:lstStyle/>
          <a:p>
            <a:fld id="{718B48AE-9F06-43A5-883B-1A9CC3C2D485}" type="slidenum">
              <a:rPr lang="en-US" smtClean="0">
                <a:solidFill>
                  <a:prstClr val="white"/>
                </a:solidFill>
              </a:rPr>
              <a:pPr/>
              <a:t>‹#›</a:t>
            </a:fld>
            <a:endParaRPr lang="en-US" dirty="0">
              <a:solidFill>
                <a:prstClr val="white"/>
              </a:solidFill>
            </a:endParaRPr>
          </a:p>
        </p:txBody>
      </p:sp>
      <p:sp>
        <p:nvSpPr>
          <p:cNvPr id="7" name="Footer Placeholder 3"/>
          <p:cNvSpPr>
            <a:spLocks noGrp="1"/>
          </p:cNvSpPr>
          <p:nvPr>
            <p:ph type="ftr" sz="quarter" idx="3"/>
          </p:nvPr>
        </p:nvSpPr>
        <p:spPr>
          <a:xfrm>
            <a:off x="2765777" y="6385821"/>
            <a:ext cx="2500461" cy="365125"/>
          </a:xfrm>
          <a:prstGeom prst="rect">
            <a:avLst/>
          </a:prstGeom>
        </p:spPr>
        <p:txBody>
          <a:bodyPr vert="horz" lIns="91440" tIns="45720" rIns="91440" bIns="45720" rtlCol="0" anchor="ctr"/>
          <a:lstStyle>
            <a:lvl1pPr algn="ctr">
              <a:defRPr sz="1200">
                <a:solidFill>
                  <a:schemeClr val="bg1"/>
                </a:solidFill>
                <a:latin typeface="Helvetica-Light" pitchFamily="34" charset="0"/>
              </a:defRPr>
            </a:lvl1pPr>
          </a:lstStyle>
          <a:p>
            <a:pPr algn="l"/>
            <a:r>
              <a:rPr lang="en-US" sz="800" dirty="0" err="1">
                <a:solidFill>
                  <a:prstClr val="white"/>
                </a:solidFill>
                <a:ea typeface="ＭＳ Ｐゴシック" charset="-128"/>
              </a:rPr>
              <a:t>ffffffff</a:t>
            </a:r>
            <a:endParaRPr lang="en-US" sz="800" dirty="0">
              <a:solidFill>
                <a:prstClr val="white"/>
              </a:solidFill>
              <a:ea typeface="ＭＳ Ｐゴシック" charset="-128"/>
            </a:endParaRPr>
          </a:p>
        </p:txBody>
      </p:sp>
    </p:spTree>
    <p:extLst>
      <p:ext uri="{BB962C8B-B14F-4D97-AF65-F5344CB8AC3E}">
        <p14:creationId xmlns:p14="http://schemas.microsoft.com/office/powerpoint/2010/main" val="856402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6.xml><?xml version="1.0" encoding="utf-8"?>
<p:sldLayout xmlns:a="http://schemas.openxmlformats.org/drawingml/2006/main" xmlns:r="http://schemas.openxmlformats.org/officeDocument/2006/relationships" xmlns:p="http://schemas.openxmlformats.org/presentationml/2006/main" preserve="1" userDrawn="1">
  <p:cSld name="Vertical">
    <p:spTree>
      <p:nvGrpSpPr>
        <p:cNvPr id="1" name=""/>
        <p:cNvGrpSpPr/>
        <p:nvPr/>
      </p:nvGrpSpPr>
      <p:grpSpPr>
        <a:xfrm>
          <a:off x="0" y="0"/>
          <a:ext cx="0" cy="0"/>
          <a:chOff x="0" y="0"/>
          <a:chExt cx="0" cy="0"/>
        </a:xfrm>
      </p:grpSpPr>
      <p:sp>
        <p:nvSpPr>
          <p:cNvPr id="2" name="Title 1"/>
          <p:cNvSpPr>
            <a:spLocks noGrp="1"/>
          </p:cNvSpPr>
          <p:nvPr>
            <p:ph type="title"/>
          </p:nvPr>
        </p:nvSpPr>
        <p:spPr>
          <a:xfrm>
            <a:off x="457200" y="159798"/>
            <a:ext cx="2819400" cy="3574002"/>
          </a:xfrm>
        </p:spPr>
        <p:txBody>
          <a:bodyPr/>
          <a:lstStyle>
            <a:lvl1pPr>
              <a:defRPr>
                <a:solidFill>
                  <a:srgbClr val="052D49"/>
                </a:solidFill>
              </a:defRPr>
            </a:lvl1pPr>
          </a:lstStyle>
          <a:p>
            <a:r>
              <a:rPr lang="en-US" dirty="0"/>
              <a:t>Click to edit Master title style</a:t>
            </a:r>
          </a:p>
        </p:txBody>
      </p:sp>
      <p:sp>
        <p:nvSpPr>
          <p:cNvPr id="6" name="Content Placeholder 2"/>
          <p:cNvSpPr>
            <a:spLocks noGrp="1"/>
          </p:cNvSpPr>
          <p:nvPr>
            <p:ph idx="1"/>
          </p:nvPr>
        </p:nvSpPr>
        <p:spPr>
          <a:xfrm>
            <a:off x="3429000" y="152400"/>
            <a:ext cx="5257800" cy="5973763"/>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Text Placeholder 10"/>
          <p:cNvSpPr>
            <a:spLocks noGrp="1"/>
          </p:cNvSpPr>
          <p:nvPr>
            <p:ph type="body" sz="quarter" idx="13"/>
          </p:nvPr>
        </p:nvSpPr>
        <p:spPr>
          <a:xfrm>
            <a:off x="457201" y="3733800"/>
            <a:ext cx="2819400" cy="2286000"/>
          </a:xfrm>
        </p:spPr>
        <p:txBody>
          <a:bodyPr anchor="t">
            <a:normAutofit/>
          </a:bodyPr>
          <a:lstStyle>
            <a:lvl1pPr marL="0" indent="0">
              <a:buNone/>
              <a:defRPr sz="1600" baseline="0">
                <a:solidFill>
                  <a:srgbClr val="666666"/>
                </a:solidFill>
                <a:latin typeface="Helvetica-Light" pitchFamily="34" charset="0"/>
              </a:defRPr>
            </a:lvl1pPr>
            <a:lvl2pPr>
              <a:defRPr sz="1600" baseline="0">
                <a:latin typeface="Helvetica 45 Light" pitchFamily="34" charset="0"/>
              </a:defRPr>
            </a:lvl2pPr>
            <a:lvl3pPr>
              <a:defRPr sz="1600" baseline="0">
                <a:latin typeface="Helvetica 45 Light" pitchFamily="34" charset="0"/>
              </a:defRPr>
            </a:lvl3pPr>
            <a:lvl4pPr>
              <a:defRPr sz="1600" baseline="0">
                <a:latin typeface="Helvetica 45 Light" pitchFamily="34" charset="0"/>
              </a:defRPr>
            </a:lvl4pPr>
            <a:lvl5pPr>
              <a:defRPr sz="1600" baseline="0">
                <a:latin typeface="Helvetica 45 Light" pitchFamily="34" charset="0"/>
              </a:defRPr>
            </a:lvl5pPr>
          </a:lstStyle>
          <a:p>
            <a:pPr lvl="0"/>
            <a:r>
              <a:rPr lang="en-US" dirty="0"/>
              <a:t>Click to edit Master text styles</a:t>
            </a:r>
          </a:p>
        </p:txBody>
      </p:sp>
      <p:sp>
        <p:nvSpPr>
          <p:cNvPr id="9" name="Slide Number Placeholder 5"/>
          <p:cNvSpPr>
            <a:spLocks noGrp="1"/>
          </p:cNvSpPr>
          <p:nvPr>
            <p:ph type="sldNum" sz="quarter" idx="4"/>
          </p:nvPr>
        </p:nvSpPr>
        <p:spPr>
          <a:xfrm>
            <a:off x="0" y="6408491"/>
            <a:ext cx="457200" cy="365125"/>
          </a:xfrm>
          <a:prstGeom prst="rect">
            <a:avLst/>
          </a:prstGeom>
        </p:spPr>
        <p:txBody>
          <a:bodyPr vert="horz" lIns="91440" tIns="45720" rIns="91440" bIns="45720" rtlCol="0" anchor="ctr"/>
          <a:lstStyle>
            <a:lvl1pPr algn="ctr">
              <a:defRPr sz="1100">
                <a:solidFill>
                  <a:schemeClr val="bg1"/>
                </a:solidFill>
                <a:latin typeface="Helvetica-Light" pitchFamily="34" charset="0"/>
              </a:defRPr>
            </a:lvl1pPr>
          </a:lstStyle>
          <a:p>
            <a:fld id="{718B48AE-9F06-43A5-883B-1A9CC3C2D485}" type="slidenum">
              <a:rPr lang="en-US" smtClean="0">
                <a:solidFill>
                  <a:prstClr val="white"/>
                </a:solidFill>
              </a:rPr>
              <a:pPr/>
              <a:t>‹#›</a:t>
            </a:fld>
            <a:endParaRPr lang="en-US" dirty="0">
              <a:solidFill>
                <a:prstClr val="white"/>
              </a:solidFill>
            </a:endParaRPr>
          </a:p>
        </p:txBody>
      </p:sp>
      <p:sp>
        <p:nvSpPr>
          <p:cNvPr id="8" name="Footer Placeholder 3"/>
          <p:cNvSpPr>
            <a:spLocks noGrp="1"/>
          </p:cNvSpPr>
          <p:nvPr>
            <p:ph type="ftr" sz="quarter" idx="3"/>
          </p:nvPr>
        </p:nvSpPr>
        <p:spPr>
          <a:xfrm>
            <a:off x="2765777" y="6385821"/>
            <a:ext cx="2500461" cy="365125"/>
          </a:xfrm>
          <a:prstGeom prst="rect">
            <a:avLst/>
          </a:prstGeom>
        </p:spPr>
        <p:txBody>
          <a:bodyPr vert="horz" lIns="91440" tIns="45720" rIns="91440" bIns="45720" rtlCol="0" anchor="ctr"/>
          <a:lstStyle>
            <a:lvl1pPr algn="ctr">
              <a:defRPr sz="1200">
                <a:solidFill>
                  <a:schemeClr val="bg1"/>
                </a:solidFill>
                <a:latin typeface="Helvetica-Light" pitchFamily="34" charset="0"/>
              </a:defRPr>
            </a:lvl1pPr>
          </a:lstStyle>
          <a:p>
            <a:pPr algn="l"/>
            <a:r>
              <a:rPr lang="en-US" sz="800" dirty="0" err="1">
                <a:solidFill>
                  <a:prstClr val="white"/>
                </a:solidFill>
                <a:ea typeface="ＭＳ Ｐゴシック" charset="-128"/>
              </a:rPr>
              <a:t>ffffffff</a:t>
            </a:r>
            <a:endParaRPr lang="en-US" sz="800" dirty="0">
              <a:solidFill>
                <a:prstClr val="white"/>
              </a:solidFill>
              <a:ea typeface="ＭＳ Ｐゴシック" charset="-128"/>
            </a:endParaRPr>
          </a:p>
        </p:txBody>
      </p:sp>
    </p:spTree>
    <p:extLst>
      <p:ext uri="{BB962C8B-B14F-4D97-AF65-F5344CB8AC3E}">
        <p14:creationId xmlns:p14="http://schemas.microsoft.com/office/powerpoint/2010/main" val="3653923921"/>
      </p:ext>
    </p:extLst>
  </p:cSld>
  <p:clrMapOvr>
    <a:overrideClrMapping bg1="lt1" tx1="dk1" bg2="lt2" tx2="dk2" accent1="accent1" accent2="accent2" accent3="accent3" accent4="accent4" accent5="accent5" accent6="accent6" hlink="hlink" folHlink="folHlink"/>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7.xml><?xml version="1.0" encoding="utf-8"?>
<p:sldLayout xmlns:a="http://schemas.openxmlformats.org/drawingml/2006/main" xmlns:r="http://schemas.openxmlformats.org/officeDocument/2006/relationships" xmlns:p="http://schemas.openxmlformats.org/presentationml/2006/main" userDrawn="1">
  <p:cSld name="1_Blank">
    <p:spTree>
      <p:nvGrpSpPr>
        <p:cNvPr id="1" name=""/>
        <p:cNvGrpSpPr/>
        <p:nvPr/>
      </p:nvGrpSpPr>
      <p:grpSpPr>
        <a:xfrm>
          <a:off x="0" y="0"/>
          <a:ext cx="0" cy="0"/>
          <a:chOff x="0" y="0"/>
          <a:chExt cx="0" cy="0"/>
        </a:xfrm>
      </p:grpSpPr>
      <p:sp>
        <p:nvSpPr>
          <p:cNvPr id="5" name="Slide Number Placeholder 5"/>
          <p:cNvSpPr>
            <a:spLocks noGrp="1"/>
          </p:cNvSpPr>
          <p:nvPr>
            <p:ph type="sldNum" sz="quarter" idx="4"/>
          </p:nvPr>
        </p:nvSpPr>
        <p:spPr>
          <a:xfrm>
            <a:off x="0" y="6408491"/>
            <a:ext cx="457200" cy="365125"/>
          </a:xfrm>
          <a:prstGeom prst="rect">
            <a:avLst/>
          </a:prstGeom>
        </p:spPr>
        <p:txBody>
          <a:bodyPr vert="horz" lIns="91440" tIns="45720" rIns="91440" bIns="45720" rtlCol="0" anchor="ctr"/>
          <a:lstStyle>
            <a:lvl1pPr algn="ctr">
              <a:defRPr sz="1100">
                <a:solidFill>
                  <a:schemeClr val="bg1"/>
                </a:solidFill>
                <a:latin typeface="Helvetica-Light" pitchFamily="34" charset="0"/>
              </a:defRPr>
            </a:lvl1pPr>
          </a:lstStyle>
          <a:p>
            <a:fld id="{718B48AE-9F06-43A5-883B-1A9CC3C2D485}" type="slidenum">
              <a:rPr lang="en-US" smtClean="0">
                <a:solidFill>
                  <a:prstClr val="white"/>
                </a:solidFill>
              </a:rPr>
              <a:pPr/>
              <a:t>‹#›</a:t>
            </a:fld>
            <a:endParaRPr lang="en-US" dirty="0">
              <a:solidFill>
                <a:prstClr val="white"/>
              </a:solidFill>
            </a:endParaRPr>
          </a:p>
        </p:txBody>
      </p:sp>
      <p:sp>
        <p:nvSpPr>
          <p:cNvPr id="7" name="Title 1"/>
          <p:cNvSpPr>
            <a:spLocks noGrp="1"/>
          </p:cNvSpPr>
          <p:nvPr>
            <p:ph type="ctrTitle"/>
          </p:nvPr>
        </p:nvSpPr>
        <p:spPr>
          <a:xfrm>
            <a:off x="685800" y="304800"/>
            <a:ext cx="7772400" cy="1470025"/>
          </a:xfrm>
        </p:spPr>
        <p:txBody>
          <a:bodyPr/>
          <a:lstStyle/>
          <a:p>
            <a:r>
              <a:rPr lang="en-US" dirty="0"/>
              <a:t>Click to edit Master title style</a:t>
            </a:r>
          </a:p>
        </p:txBody>
      </p:sp>
      <p:sp>
        <p:nvSpPr>
          <p:cNvPr id="8" name="Subtitle 2"/>
          <p:cNvSpPr>
            <a:spLocks noGrp="1"/>
          </p:cNvSpPr>
          <p:nvPr>
            <p:ph type="subTitle" idx="1"/>
          </p:nvPr>
        </p:nvSpPr>
        <p:spPr>
          <a:xfrm>
            <a:off x="685800" y="1828800"/>
            <a:ext cx="2971800" cy="3810000"/>
          </a:xfrm>
        </p:spPr>
        <p:txBody>
          <a:bodyPr>
            <a:normAutofit/>
          </a:bodyPr>
          <a:lstStyle>
            <a:lvl1pPr marL="0" indent="0" algn="l">
              <a:buNone/>
              <a:defRPr sz="2000">
                <a:solidFill>
                  <a:srgbClr val="005596"/>
                </a:solidFill>
                <a:latin typeface="Helvetica-Light" pitchFamily="34" charset="0"/>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dirty="0"/>
              <a:t>Click to edit Master subtitle style</a:t>
            </a:r>
          </a:p>
        </p:txBody>
      </p:sp>
      <p:sp>
        <p:nvSpPr>
          <p:cNvPr id="6" name="Footer Placeholder 3"/>
          <p:cNvSpPr>
            <a:spLocks noGrp="1"/>
          </p:cNvSpPr>
          <p:nvPr>
            <p:ph type="ftr" sz="quarter" idx="3"/>
          </p:nvPr>
        </p:nvSpPr>
        <p:spPr>
          <a:xfrm>
            <a:off x="2765777" y="6385821"/>
            <a:ext cx="2500461" cy="365125"/>
          </a:xfrm>
          <a:prstGeom prst="rect">
            <a:avLst/>
          </a:prstGeom>
        </p:spPr>
        <p:txBody>
          <a:bodyPr vert="horz" lIns="91440" tIns="45720" rIns="91440" bIns="45720" rtlCol="0" anchor="ctr"/>
          <a:lstStyle>
            <a:lvl1pPr algn="ctr">
              <a:defRPr sz="1200">
                <a:solidFill>
                  <a:schemeClr val="bg1"/>
                </a:solidFill>
                <a:latin typeface="Helvetica-Light" pitchFamily="34" charset="0"/>
              </a:defRPr>
            </a:lvl1pPr>
          </a:lstStyle>
          <a:p>
            <a:pPr algn="l"/>
            <a:r>
              <a:rPr lang="en-US" sz="800" dirty="0" err="1">
                <a:solidFill>
                  <a:prstClr val="white"/>
                </a:solidFill>
                <a:ea typeface="ＭＳ Ｐゴシック" charset="-128"/>
              </a:rPr>
              <a:t>ffffffff</a:t>
            </a:r>
            <a:endParaRPr lang="en-US" sz="800" dirty="0">
              <a:solidFill>
                <a:prstClr val="white"/>
              </a:solidFill>
              <a:ea typeface="ＭＳ Ｐゴシック" charset="-128"/>
            </a:endParaRPr>
          </a:p>
        </p:txBody>
      </p:sp>
    </p:spTree>
    <p:extLst>
      <p:ext uri="{BB962C8B-B14F-4D97-AF65-F5344CB8AC3E}">
        <p14:creationId xmlns:p14="http://schemas.microsoft.com/office/powerpoint/2010/main" val="2378874643"/>
      </p:ext>
    </p:extLst>
  </p:cSld>
  <p:clrMapOvr>
    <a:masterClrMapping/>
  </p:clrMapOvr>
</p:sldLayout>
</file>

<file path=ppt/slideLayouts/slideLayout98.xml><?xml version="1.0" encoding="utf-8"?>
<p:sldLayout xmlns:a="http://schemas.openxmlformats.org/drawingml/2006/main" xmlns:r="http://schemas.openxmlformats.org/officeDocument/2006/relationships" xmlns:p="http://schemas.openxmlformats.org/presentationml/2006/main" userDrawn="1">
  <p:cSld name="4_Horizontal">
    <p:spTree>
      <p:nvGrpSpPr>
        <p:cNvPr id="1" name=""/>
        <p:cNvGrpSpPr/>
        <p:nvPr/>
      </p:nvGrpSpPr>
      <p:grpSpPr>
        <a:xfrm>
          <a:off x="0" y="0"/>
          <a:ext cx="0" cy="0"/>
          <a:chOff x="0" y="0"/>
          <a:chExt cx="0" cy="0"/>
        </a:xfrm>
      </p:grpSpPr>
      <p:sp>
        <p:nvSpPr>
          <p:cNvPr id="2" name="Title 1"/>
          <p:cNvSpPr>
            <a:spLocks noGrp="1"/>
          </p:cNvSpPr>
          <p:nvPr>
            <p:ph type="title"/>
          </p:nvPr>
        </p:nvSpPr>
        <p:spPr>
          <a:xfrm>
            <a:off x="457200" y="159798"/>
            <a:ext cx="8144634" cy="1821402"/>
          </a:xfrm>
        </p:spPr>
        <p:txBody>
          <a:bodyPr/>
          <a:lstStyle>
            <a:lvl1pPr>
              <a:defRPr>
                <a:solidFill>
                  <a:srgbClr val="052D49"/>
                </a:solidFill>
              </a:defRPr>
            </a:lvl1pPr>
          </a:lstStyle>
          <a:p>
            <a:r>
              <a:rPr lang="en-US" dirty="0"/>
              <a:t>Click to edit Master title style</a:t>
            </a:r>
          </a:p>
        </p:txBody>
      </p:sp>
      <p:sp>
        <p:nvSpPr>
          <p:cNvPr id="9" name="Slide Number Placeholder 5"/>
          <p:cNvSpPr txBox="1">
            <a:spLocks/>
          </p:cNvSpPr>
          <p:nvPr userDrawn="1"/>
        </p:nvSpPr>
        <p:spPr>
          <a:xfrm>
            <a:off x="0" y="6408493"/>
            <a:ext cx="457200" cy="365125"/>
          </a:xfrm>
          <a:prstGeom prst="rect">
            <a:avLst/>
          </a:prstGeom>
        </p:spPr>
        <p:txBody>
          <a:bodyPr vert="horz" lIns="91440" tIns="45720" rIns="91440" bIns="45720" rtlCol="0" anchor="ctr"/>
          <a:lstStyle>
            <a:defPPr>
              <a:defRPr lang="en-US"/>
            </a:defPPr>
            <a:lvl1pPr marL="0" algn="ctr" defTabSz="914400" rtl="0" eaLnBrk="1" latinLnBrk="0" hangingPunct="1">
              <a:defRPr sz="1100" kern="1200">
                <a:solidFill>
                  <a:schemeClr val="bg1"/>
                </a:solidFill>
                <a:latin typeface="Helvetica 45 Light" pitchFamily="34" charset="0"/>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718B48AE-9F06-43A5-883B-1A9CC3C2D485}" type="slidenum">
              <a:rPr lang="en-US" smtClean="0">
                <a:solidFill>
                  <a:prstClr val="white"/>
                </a:solidFill>
                <a:latin typeface="Helvetica-Light" pitchFamily="34" charset="0"/>
              </a:rPr>
              <a:pPr/>
              <a:t>‹#›</a:t>
            </a:fld>
            <a:endParaRPr lang="en-US" dirty="0">
              <a:solidFill>
                <a:prstClr val="white"/>
              </a:solidFill>
              <a:latin typeface="Helvetica-Light" pitchFamily="34" charset="0"/>
            </a:endParaRPr>
          </a:p>
        </p:txBody>
      </p:sp>
      <p:sp>
        <p:nvSpPr>
          <p:cNvPr id="4" name="Slide Number Placeholder 3"/>
          <p:cNvSpPr>
            <a:spLocks noGrp="1"/>
          </p:cNvSpPr>
          <p:nvPr>
            <p:ph type="sldNum" sz="quarter" idx="15"/>
          </p:nvPr>
        </p:nvSpPr>
        <p:spPr/>
        <p:txBody>
          <a:bodyPr/>
          <a:lstStyle/>
          <a:p>
            <a:fld id="{718B48AE-9F06-43A5-883B-1A9CC3C2D485}" type="slidenum">
              <a:rPr lang="en-US" smtClean="0">
                <a:solidFill>
                  <a:prstClr val="white"/>
                </a:solidFill>
              </a:rPr>
              <a:pPr/>
              <a:t>‹#›</a:t>
            </a:fld>
            <a:endParaRPr lang="en-US" dirty="0">
              <a:solidFill>
                <a:prstClr val="white"/>
              </a:solidFill>
            </a:endParaRPr>
          </a:p>
        </p:txBody>
      </p:sp>
      <p:sp>
        <p:nvSpPr>
          <p:cNvPr id="8" name="Footer Placeholder 3"/>
          <p:cNvSpPr>
            <a:spLocks noGrp="1"/>
          </p:cNvSpPr>
          <p:nvPr>
            <p:ph type="ftr" sz="quarter" idx="3"/>
          </p:nvPr>
        </p:nvSpPr>
        <p:spPr>
          <a:xfrm>
            <a:off x="2765777" y="6385823"/>
            <a:ext cx="3902060" cy="365125"/>
          </a:xfrm>
          <a:prstGeom prst="rect">
            <a:avLst/>
          </a:prstGeom>
        </p:spPr>
        <p:txBody>
          <a:bodyPr vert="horz" lIns="91440" tIns="45720" rIns="91440" bIns="45720" rtlCol="0" anchor="ctr"/>
          <a:lstStyle>
            <a:lvl1pPr algn="ctr">
              <a:defRPr sz="1200">
                <a:solidFill>
                  <a:schemeClr val="bg1"/>
                </a:solidFill>
                <a:latin typeface="Helvetica-Light" pitchFamily="34" charset="0"/>
              </a:defRPr>
            </a:lvl1pPr>
          </a:lstStyle>
          <a:p>
            <a:pPr algn="l"/>
            <a:r>
              <a:rPr lang="en-US" sz="800" dirty="0" err="1">
                <a:solidFill>
                  <a:prstClr val="white"/>
                </a:solidFill>
                <a:ea typeface="ＭＳ Ｐゴシック" charset="-128"/>
              </a:rPr>
              <a:t>ffffffff</a:t>
            </a:r>
            <a:endParaRPr lang="en-US" sz="800" dirty="0">
              <a:solidFill>
                <a:prstClr val="white"/>
              </a:solidFill>
              <a:ea typeface="ＭＳ Ｐゴシック" charset="-128"/>
            </a:endParaRPr>
          </a:p>
        </p:txBody>
      </p:sp>
    </p:spTree>
    <p:extLst>
      <p:ext uri="{BB962C8B-B14F-4D97-AF65-F5344CB8AC3E}">
        <p14:creationId xmlns:p14="http://schemas.microsoft.com/office/powerpoint/2010/main" val="46059731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9.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xfrm>
            <a:off x="457200" y="6245225"/>
            <a:ext cx="2133600" cy="476250"/>
          </a:xfrm>
          <a:prstGeom prst="rect">
            <a:avLst/>
          </a:prstGeom>
          <a:ln/>
        </p:spPr>
        <p:txBody>
          <a:bodyPr/>
          <a:lstStyle>
            <a:lvl1pPr>
              <a:defRPr/>
            </a:lvl1pPr>
          </a:lstStyle>
          <a:p>
            <a:pPr defTabSz="914400"/>
            <a:endParaRPr lang="en-US" sz="1800">
              <a:solidFill>
                <a:srgbClr val="000000"/>
              </a:solidFill>
            </a:endParaRPr>
          </a:p>
        </p:txBody>
      </p:sp>
      <p:sp>
        <p:nvSpPr>
          <p:cNvPr id="5" name="Rectangle 5"/>
          <p:cNvSpPr>
            <a:spLocks noGrp="1" noChangeArrowheads="1"/>
          </p:cNvSpPr>
          <p:nvPr>
            <p:ph type="ftr" sz="quarter" idx="11"/>
          </p:nvPr>
        </p:nvSpPr>
        <p:spPr>
          <a:xfrm>
            <a:off x="3124200" y="6245225"/>
            <a:ext cx="2895600" cy="476250"/>
          </a:xfrm>
          <a:prstGeom prst="rect">
            <a:avLst/>
          </a:prstGeom>
          <a:ln/>
        </p:spPr>
        <p:txBody>
          <a:bodyPr/>
          <a:lstStyle>
            <a:lvl1pPr>
              <a:defRPr/>
            </a:lvl1pPr>
          </a:lstStyle>
          <a:p>
            <a:endParaRPr lang="en-US">
              <a:solidFill>
                <a:srgbClr val="000000"/>
              </a:solidFill>
            </a:endParaRPr>
          </a:p>
        </p:txBody>
      </p:sp>
    </p:spTree>
    <p:extLst>
      <p:ext uri="{BB962C8B-B14F-4D97-AF65-F5344CB8AC3E}">
        <p14:creationId xmlns:p14="http://schemas.microsoft.com/office/powerpoint/2010/main" val="313028774"/>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29" Type="http://schemas.openxmlformats.org/officeDocument/2006/relationships/image" Target="../media/image1.png"/><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theme" Target="../theme/theme1.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35.xml"/><Relationship Id="rId13" Type="http://schemas.openxmlformats.org/officeDocument/2006/relationships/slideLayout" Target="../slideLayouts/slideLayout40.xml"/><Relationship Id="rId18" Type="http://schemas.openxmlformats.org/officeDocument/2006/relationships/slideLayout" Target="../slideLayouts/slideLayout45.xml"/><Relationship Id="rId3" Type="http://schemas.openxmlformats.org/officeDocument/2006/relationships/slideLayout" Target="../slideLayouts/slideLayout30.xml"/><Relationship Id="rId7" Type="http://schemas.openxmlformats.org/officeDocument/2006/relationships/slideLayout" Target="../slideLayouts/slideLayout34.xml"/><Relationship Id="rId12" Type="http://schemas.openxmlformats.org/officeDocument/2006/relationships/slideLayout" Target="../slideLayouts/slideLayout39.xml"/><Relationship Id="rId17" Type="http://schemas.openxmlformats.org/officeDocument/2006/relationships/slideLayout" Target="../slideLayouts/slideLayout44.xml"/><Relationship Id="rId2" Type="http://schemas.openxmlformats.org/officeDocument/2006/relationships/slideLayout" Target="../slideLayouts/slideLayout29.xml"/><Relationship Id="rId16" Type="http://schemas.openxmlformats.org/officeDocument/2006/relationships/slideLayout" Target="../slideLayouts/slideLayout43.xml"/><Relationship Id="rId20" Type="http://schemas.openxmlformats.org/officeDocument/2006/relationships/theme" Target="../theme/theme2.xml"/><Relationship Id="rId1" Type="http://schemas.openxmlformats.org/officeDocument/2006/relationships/slideLayout" Target="../slideLayouts/slideLayout28.xml"/><Relationship Id="rId6" Type="http://schemas.openxmlformats.org/officeDocument/2006/relationships/slideLayout" Target="../slideLayouts/slideLayout33.xml"/><Relationship Id="rId11" Type="http://schemas.openxmlformats.org/officeDocument/2006/relationships/slideLayout" Target="../slideLayouts/slideLayout38.xml"/><Relationship Id="rId5" Type="http://schemas.openxmlformats.org/officeDocument/2006/relationships/slideLayout" Target="../slideLayouts/slideLayout32.xml"/><Relationship Id="rId15" Type="http://schemas.openxmlformats.org/officeDocument/2006/relationships/slideLayout" Target="../slideLayouts/slideLayout42.xml"/><Relationship Id="rId10" Type="http://schemas.openxmlformats.org/officeDocument/2006/relationships/slideLayout" Target="../slideLayouts/slideLayout37.xml"/><Relationship Id="rId19" Type="http://schemas.openxmlformats.org/officeDocument/2006/relationships/slideLayout" Target="../slideLayouts/slideLayout46.xml"/><Relationship Id="rId4" Type="http://schemas.openxmlformats.org/officeDocument/2006/relationships/slideLayout" Target="../slideLayouts/slideLayout31.xml"/><Relationship Id="rId9" Type="http://schemas.openxmlformats.org/officeDocument/2006/relationships/slideLayout" Target="../slideLayouts/slideLayout36.xml"/><Relationship Id="rId14" Type="http://schemas.openxmlformats.org/officeDocument/2006/relationships/slideLayout" Target="../slideLayouts/slideLayout41.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54.xml"/><Relationship Id="rId3" Type="http://schemas.openxmlformats.org/officeDocument/2006/relationships/slideLayout" Target="../slideLayouts/slideLayout49.xml"/><Relationship Id="rId7" Type="http://schemas.openxmlformats.org/officeDocument/2006/relationships/slideLayout" Target="../slideLayouts/slideLayout53.xml"/><Relationship Id="rId12" Type="http://schemas.openxmlformats.org/officeDocument/2006/relationships/theme" Target="../theme/theme3.xml"/><Relationship Id="rId2" Type="http://schemas.openxmlformats.org/officeDocument/2006/relationships/slideLayout" Target="../slideLayouts/slideLayout48.xml"/><Relationship Id="rId1" Type="http://schemas.openxmlformats.org/officeDocument/2006/relationships/slideLayout" Target="../slideLayouts/slideLayout47.xml"/><Relationship Id="rId6" Type="http://schemas.openxmlformats.org/officeDocument/2006/relationships/slideLayout" Target="../slideLayouts/slideLayout52.xml"/><Relationship Id="rId11" Type="http://schemas.openxmlformats.org/officeDocument/2006/relationships/slideLayout" Target="../slideLayouts/slideLayout57.xml"/><Relationship Id="rId5" Type="http://schemas.openxmlformats.org/officeDocument/2006/relationships/slideLayout" Target="../slideLayouts/slideLayout51.xml"/><Relationship Id="rId10" Type="http://schemas.openxmlformats.org/officeDocument/2006/relationships/slideLayout" Target="../slideLayouts/slideLayout56.xml"/><Relationship Id="rId4" Type="http://schemas.openxmlformats.org/officeDocument/2006/relationships/slideLayout" Target="../slideLayouts/slideLayout50.xml"/><Relationship Id="rId9" Type="http://schemas.openxmlformats.org/officeDocument/2006/relationships/slideLayout" Target="../slideLayouts/slideLayout55.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65.xml"/><Relationship Id="rId13" Type="http://schemas.openxmlformats.org/officeDocument/2006/relationships/slideLayout" Target="../slideLayouts/slideLayout70.xml"/><Relationship Id="rId18" Type="http://schemas.openxmlformats.org/officeDocument/2006/relationships/slideLayout" Target="../slideLayouts/slideLayout75.xml"/><Relationship Id="rId26" Type="http://schemas.openxmlformats.org/officeDocument/2006/relationships/slideLayout" Target="../slideLayouts/slideLayout83.xml"/><Relationship Id="rId3" Type="http://schemas.openxmlformats.org/officeDocument/2006/relationships/slideLayout" Target="../slideLayouts/slideLayout60.xml"/><Relationship Id="rId21" Type="http://schemas.openxmlformats.org/officeDocument/2006/relationships/slideLayout" Target="../slideLayouts/slideLayout78.xml"/><Relationship Id="rId7" Type="http://schemas.openxmlformats.org/officeDocument/2006/relationships/slideLayout" Target="../slideLayouts/slideLayout64.xml"/><Relationship Id="rId12" Type="http://schemas.openxmlformats.org/officeDocument/2006/relationships/slideLayout" Target="../slideLayouts/slideLayout69.xml"/><Relationship Id="rId17" Type="http://schemas.openxmlformats.org/officeDocument/2006/relationships/slideLayout" Target="../slideLayouts/slideLayout74.xml"/><Relationship Id="rId25" Type="http://schemas.openxmlformats.org/officeDocument/2006/relationships/slideLayout" Target="../slideLayouts/slideLayout82.xml"/><Relationship Id="rId2" Type="http://schemas.openxmlformats.org/officeDocument/2006/relationships/slideLayout" Target="../slideLayouts/slideLayout59.xml"/><Relationship Id="rId16" Type="http://schemas.openxmlformats.org/officeDocument/2006/relationships/slideLayout" Target="../slideLayouts/slideLayout73.xml"/><Relationship Id="rId20" Type="http://schemas.openxmlformats.org/officeDocument/2006/relationships/slideLayout" Target="../slideLayouts/slideLayout77.xml"/><Relationship Id="rId1" Type="http://schemas.openxmlformats.org/officeDocument/2006/relationships/slideLayout" Target="../slideLayouts/slideLayout58.xml"/><Relationship Id="rId6" Type="http://schemas.openxmlformats.org/officeDocument/2006/relationships/slideLayout" Target="../slideLayouts/slideLayout63.xml"/><Relationship Id="rId11" Type="http://schemas.openxmlformats.org/officeDocument/2006/relationships/slideLayout" Target="../slideLayouts/slideLayout68.xml"/><Relationship Id="rId24" Type="http://schemas.openxmlformats.org/officeDocument/2006/relationships/slideLayout" Target="../slideLayouts/slideLayout81.xml"/><Relationship Id="rId5" Type="http://schemas.openxmlformats.org/officeDocument/2006/relationships/slideLayout" Target="../slideLayouts/slideLayout62.xml"/><Relationship Id="rId15" Type="http://schemas.openxmlformats.org/officeDocument/2006/relationships/slideLayout" Target="../slideLayouts/slideLayout72.xml"/><Relationship Id="rId23" Type="http://schemas.openxmlformats.org/officeDocument/2006/relationships/slideLayout" Target="../slideLayouts/slideLayout80.xml"/><Relationship Id="rId28" Type="http://schemas.openxmlformats.org/officeDocument/2006/relationships/image" Target="../media/image1.png"/><Relationship Id="rId10" Type="http://schemas.openxmlformats.org/officeDocument/2006/relationships/slideLayout" Target="../slideLayouts/slideLayout67.xml"/><Relationship Id="rId19" Type="http://schemas.openxmlformats.org/officeDocument/2006/relationships/slideLayout" Target="../slideLayouts/slideLayout76.xml"/><Relationship Id="rId4" Type="http://schemas.openxmlformats.org/officeDocument/2006/relationships/slideLayout" Target="../slideLayouts/slideLayout61.xml"/><Relationship Id="rId9" Type="http://schemas.openxmlformats.org/officeDocument/2006/relationships/slideLayout" Target="../slideLayouts/slideLayout66.xml"/><Relationship Id="rId14" Type="http://schemas.openxmlformats.org/officeDocument/2006/relationships/slideLayout" Target="../slideLayouts/slideLayout71.xml"/><Relationship Id="rId22" Type="http://schemas.openxmlformats.org/officeDocument/2006/relationships/slideLayout" Target="../slideLayouts/slideLayout79.xml"/><Relationship Id="rId27" Type="http://schemas.openxmlformats.org/officeDocument/2006/relationships/theme" Target="../theme/theme4.xml"/></Relationships>
</file>

<file path=ppt/slideMasters/_rels/slideMaster5.xml.rels><?xml version="1.0" encoding="UTF-8" standalone="yes"?>
<Relationships xmlns="http://schemas.openxmlformats.org/package/2006/relationships"><Relationship Id="rId8" Type="http://schemas.openxmlformats.org/officeDocument/2006/relationships/slideLayout" Target="../slideLayouts/slideLayout91.xml"/><Relationship Id="rId13" Type="http://schemas.openxmlformats.org/officeDocument/2006/relationships/image" Target="../media/image1.png"/><Relationship Id="rId3" Type="http://schemas.openxmlformats.org/officeDocument/2006/relationships/slideLayout" Target="../slideLayouts/slideLayout86.xml"/><Relationship Id="rId7" Type="http://schemas.openxmlformats.org/officeDocument/2006/relationships/slideLayout" Target="../slideLayouts/slideLayout90.xml"/><Relationship Id="rId12" Type="http://schemas.openxmlformats.org/officeDocument/2006/relationships/theme" Target="../theme/theme5.xml"/><Relationship Id="rId2" Type="http://schemas.openxmlformats.org/officeDocument/2006/relationships/slideLayout" Target="../slideLayouts/slideLayout85.xml"/><Relationship Id="rId1" Type="http://schemas.openxmlformats.org/officeDocument/2006/relationships/slideLayout" Target="../slideLayouts/slideLayout84.xml"/><Relationship Id="rId6" Type="http://schemas.openxmlformats.org/officeDocument/2006/relationships/slideLayout" Target="../slideLayouts/slideLayout89.xml"/><Relationship Id="rId11" Type="http://schemas.openxmlformats.org/officeDocument/2006/relationships/slideLayout" Target="../slideLayouts/slideLayout94.xml"/><Relationship Id="rId5" Type="http://schemas.openxmlformats.org/officeDocument/2006/relationships/slideLayout" Target="../slideLayouts/slideLayout88.xml"/><Relationship Id="rId10" Type="http://schemas.openxmlformats.org/officeDocument/2006/relationships/slideLayout" Target="../slideLayouts/slideLayout93.xml"/><Relationship Id="rId4" Type="http://schemas.openxmlformats.org/officeDocument/2006/relationships/slideLayout" Target="../slideLayouts/slideLayout87.xml"/><Relationship Id="rId9" Type="http://schemas.openxmlformats.org/officeDocument/2006/relationships/slideLayout" Target="../slideLayouts/slideLayout92.xml"/></Relationships>
</file>

<file path=ppt/slideMasters/_rels/slideMaster6.xml.rels><?xml version="1.0" encoding="UTF-8" standalone="yes"?>
<Relationships xmlns="http://schemas.openxmlformats.org/package/2006/relationships"><Relationship Id="rId8" Type="http://schemas.openxmlformats.org/officeDocument/2006/relationships/slideLayout" Target="../slideLayouts/slideLayout102.xml"/><Relationship Id="rId13" Type="http://schemas.openxmlformats.org/officeDocument/2006/relationships/slideLayout" Target="../slideLayouts/slideLayout107.xml"/><Relationship Id="rId18" Type="http://schemas.openxmlformats.org/officeDocument/2006/relationships/slideLayout" Target="../slideLayouts/slideLayout112.xml"/><Relationship Id="rId3" Type="http://schemas.openxmlformats.org/officeDocument/2006/relationships/slideLayout" Target="../slideLayouts/slideLayout97.xml"/><Relationship Id="rId21" Type="http://schemas.openxmlformats.org/officeDocument/2006/relationships/slideLayout" Target="../slideLayouts/slideLayout115.xml"/><Relationship Id="rId7" Type="http://schemas.openxmlformats.org/officeDocument/2006/relationships/slideLayout" Target="../slideLayouts/slideLayout101.xml"/><Relationship Id="rId12" Type="http://schemas.openxmlformats.org/officeDocument/2006/relationships/slideLayout" Target="../slideLayouts/slideLayout106.xml"/><Relationship Id="rId17" Type="http://schemas.openxmlformats.org/officeDocument/2006/relationships/slideLayout" Target="../slideLayouts/slideLayout111.xml"/><Relationship Id="rId2" Type="http://schemas.openxmlformats.org/officeDocument/2006/relationships/slideLayout" Target="../slideLayouts/slideLayout96.xml"/><Relationship Id="rId16" Type="http://schemas.openxmlformats.org/officeDocument/2006/relationships/slideLayout" Target="../slideLayouts/slideLayout110.xml"/><Relationship Id="rId20" Type="http://schemas.openxmlformats.org/officeDocument/2006/relationships/slideLayout" Target="../slideLayouts/slideLayout114.xml"/><Relationship Id="rId1" Type="http://schemas.openxmlformats.org/officeDocument/2006/relationships/slideLayout" Target="../slideLayouts/slideLayout95.xml"/><Relationship Id="rId6" Type="http://schemas.openxmlformats.org/officeDocument/2006/relationships/slideLayout" Target="../slideLayouts/slideLayout100.xml"/><Relationship Id="rId11" Type="http://schemas.openxmlformats.org/officeDocument/2006/relationships/slideLayout" Target="../slideLayouts/slideLayout105.xml"/><Relationship Id="rId24" Type="http://schemas.openxmlformats.org/officeDocument/2006/relationships/image" Target="../media/image7.png"/><Relationship Id="rId5" Type="http://schemas.openxmlformats.org/officeDocument/2006/relationships/slideLayout" Target="../slideLayouts/slideLayout99.xml"/><Relationship Id="rId15" Type="http://schemas.openxmlformats.org/officeDocument/2006/relationships/slideLayout" Target="../slideLayouts/slideLayout109.xml"/><Relationship Id="rId23" Type="http://schemas.openxmlformats.org/officeDocument/2006/relationships/image" Target="../media/image6.emf"/><Relationship Id="rId10" Type="http://schemas.openxmlformats.org/officeDocument/2006/relationships/slideLayout" Target="../slideLayouts/slideLayout104.xml"/><Relationship Id="rId19" Type="http://schemas.openxmlformats.org/officeDocument/2006/relationships/slideLayout" Target="../slideLayouts/slideLayout113.xml"/><Relationship Id="rId4" Type="http://schemas.openxmlformats.org/officeDocument/2006/relationships/slideLayout" Target="../slideLayouts/slideLayout98.xml"/><Relationship Id="rId9" Type="http://schemas.openxmlformats.org/officeDocument/2006/relationships/slideLayout" Target="../slideLayouts/slideLayout103.xml"/><Relationship Id="rId14" Type="http://schemas.openxmlformats.org/officeDocument/2006/relationships/slideLayout" Target="../slideLayouts/slideLayout108.xml"/><Relationship Id="rId22" Type="http://schemas.openxmlformats.org/officeDocument/2006/relationships/theme" Target="../theme/theme6.xml"/></Relationships>
</file>

<file path=ppt/slideMasters/_rels/slideMaster7.xml.rels><?xml version="1.0" encoding="UTF-8" standalone="yes"?>
<Relationships xmlns="http://schemas.openxmlformats.org/package/2006/relationships"><Relationship Id="rId3" Type="http://schemas.openxmlformats.org/officeDocument/2006/relationships/theme" Target="../theme/theme7.xml"/><Relationship Id="rId2" Type="http://schemas.openxmlformats.org/officeDocument/2006/relationships/slideLayout" Target="../slideLayouts/slideLayout117.xml"/><Relationship Id="rId1" Type="http://schemas.openxmlformats.org/officeDocument/2006/relationships/slideLayout" Target="../slideLayouts/slideLayout116.xml"/><Relationship Id="rId4" Type="http://schemas.openxmlformats.org/officeDocument/2006/relationships/image" Target="../media/image1.png"/></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Pr>
        <a:gradFill flip="none" rotWithShape="1">
          <a:gsLst>
            <a:gs pos="64000">
              <a:schemeClr val="bg1"/>
            </a:gs>
            <a:gs pos="100000">
              <a:schemeClr val="bg1">
                <a:lumMod val="85000"/>
              </a:schemeClr>
            </a:gs>
          </a:gsLst>
          <a:path path="circle">
            <a:fillToRect l="50000" t="50000" r="50000" b="50000"/>
          </a:path>
          <a:tileRect/>
        </a:gradFill>
        <a:effectLst/>
      </p:bgPr>
    </p:bg>
    <p:spTree>
      <p:nvGrpSpPr>
        <p:cNvPr id="1" name=""/>
        <p:cNvGrpSpPr/>
        <p:nvPr/>
      </p:nvGrpSpPr>
      <p:grpSpPr>
        <a:xfrm>
          <a:off x="0" y="0"/>
          <a:ext cx="0" cy="0"/>
          <a:chOff x="0" y="0"/>
          <a:chExt cx="0" cy="0"/>
        </a:xfrm>
      </p:grpSpPr>
      <p:sp>
        <p:nvSpPr>
          <p:cNvPr id="11" name="Rectangle 10"/>
          <p:cNvSpPr/>
          <p:nvPr userDrawn="1"/>
        </p:nvSpPr>
        <p:spPr>
          <a:xfrm>
            <a:off x="0" y="6323261"/>
            <a:ext cx="9144000" cy="534739"/>
          </a:xfrm>
          <a:prstGeom prst="rect">
            <a:avLst/>
          </a:prstGeom>
          <a:solidFill>
            <a:srgbClr val="00246A"/>
          </a:solidFill>
          <a:ln>
            <a:noFill/>
          </a:ln>
        </p:spPr>
        <p:style>
          <a:lnRef idx="2">
            <a:schemeClr val="accent1">
              <a:shade val="50000"/>
            </a:schemeClr>
          </a:lnRef>
          <a:fillRef idx="1">
            <a:schemeClr val="accent1"/>
          </a:fillRef>
          <a:effectRef idx="0">
            <a:schemeClr val="accent1"/>
          </a:effectRef>
          <a:fontRef idx="minor">
            <a:schemeClr val="lt1"/>
          </a:fontRef>
        </p:style>
        <p:txBody>
          <a:bodyPr lIns="91411" tIns="45719" rIns="91411" bIns="45719" rtlCol="0" anchor="ctr"/>
          <a:lstStyle/>
          <a:p>
            <a:pPr algn="ctr" defTabSz="914037"/>
            <a:endParaRPr lang="en-US" sz="1867" dirty="0">
              <a:solidFill>
                <a:prstClr val="white"/>
              </a:solidFill>
            </a:endParaRPr>
          </a:p>
        </p:txBody>
      </p:sp>
      <p:sp>
        <p:nvSpPr>
          <p:cNvPr id="2" name="Title Placeholder 1"/>
          <p:cNvSpPr>
            <a:spLocks noGrp="1"/>
          </p:cNvSpPr>
          <p:nvPr>
            <p:ph type="title"/>
          </p:nvPr>
        </p:nvSpPr>
        <p:spPr>
          <a:xfrm>
            <a:off x="457199" y="159797"/>
            <a:ext cx="8229599" cy="1821403"/>
          </a:xfrm>
          <a:prstGeom prst="rect">
            <a:avLst/>
          </a:prstGeom>
        </p:spPr>
        <p:txBody>
          <a:bodyPr vert="horz" lIns="68558" tIns="34289" rIns="68558" bIns="34289" rtlCol="0" anchor="ctr">
            <a:normAutofit/>
          </a:bodyPr>
          <a:lstStyle/>
          <a:p>
            <a:r>
              <a:rPr lang="en-US" dirty="0"/>
              <a:t>Click to edit Master title style</a:t>
            </a:r>
          </a:p>
        </p:txBody>
      </p:sp>
      <p:sp>
        <p:nvSpPr>
          <p:cNvPr id="3" name="Text Placeholder 2"/>
          <p:cNvSpPr>
            <a:spLocks noGrp="1"/>
          </p:cNvSpPr>
          <p:nvPr>
            <p:ph type="body" idx="1"/>
          </p:nvPr>
        </p:nvSpPr>
        <p:spPr>
          <a:xfrm>
            <a:off x="457200" y="2209801"/>
            <a:ext cx="8229600" cy="3916363"/>
          </a:xfrm>
          <a:prstGeom prst="rect">
            <a:avLst/>
          </a:prstGeom>
        </p:spPr>
        <p:txBody>
          <a:bodyPr vert="horz" lIns="68558" tIns="34289" rIns="68558" bIns="34289" rtlCol="0">
            <a:normAutofit/>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6" name="AutoShape 3"/>
          <p:cNvSpPr>
            <a:spLocks noChangeAspect="1" noChangeArrowheads="1" noTextEdit="1"/>
          </p:cNvSpPr>
          <p:nvPr/>
        </p:nvSpPr>
        <p:spPr bwMode="auto">
          <a:xfrm>
            <a:off x="6248421" y="6402936"/>
            <a:ext cx="2405063" cy="376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11" tIns="45719" rIns="91411" bIns="45719" numCol="1" anchor="t" anchorCtr="0" compatLnSpc="1">
            <a:prstTxWarp prst="textNoShape">
              <a:avLst/>
            </a:prstTxWarp>
          </a:bodyPr>
          <a:lstStyle/>
          <a:p>
            <a:pPr defTabSz="914037"/>
            <a:endParaRPr lang="en-US" sz="1867" dirty="0">
              <a:solidFill>
                <a:srgbClr val="052D49"/>
              </a:solidFill>
              <a:ea typeface="ＭＳ Ｐゴシック" charset="-128"/>
            </a:endParaRPr>
          </a:p>
        </p:txBody>
      </p:sp>
      <p:sp>
        <p:nvSpPr>
          <p:cNvPr id="15" name="Footer Placeholder 3"/>
          <p:cNvSpPr>
            <a:spLocks noGrp="1"/>
          </p:cNvSpPr>
          <p:nvPr>
            <p:ph type="ftr" sz="quarter" idx="3"/>
          </p:nvPr>
        </p:nvSpPr>
        <p:spPr>
          <a:xfrm>
            <a:off x="2765779" y="6385824"/>
            <a:ext cx="5921020" cy="365125"/>
          </a:xfrm>
          <a:prstGeom prst="rect">
            <a:avLst/>
          </a:prstGeom>
        </p:spPr>
        <p:txBody>
          <a:bodyPr vert="horz" lIns="68558" tIns="34289" rIns="68558" bIns="34289" rtlCol="0" anchor="ctr"/>
          <a:lstStyle>
            <a:lvl1pPr algn="ctr">
              <a:defRPr sz="1200">
                <a:solidFill>
                  <a:schemeClr val="bg1"/>
                </a:solidFill>
                <a:latin typeface="Helvetica-Light" pitchFamily="34" charset="0"/>
              </a:defRPr>
            </a:lvl1pPr>
          </a:lstStyle>
          <a:p>
            <a:pPr algn="l" defTabSz="914037"/>
            <a:r>
              <a:rPr lang="en-US" sz="800">
                <a:solidFill>
                  <a:prstClr val="white"/>
                </a:solidFill>
                <a:ea typeface="ＭＳ Ｐゴシック" charset="-128"/>
              </a:rPr>
              <a:t>Source: Georgetown University Center on Education and the Workforce, 2014. "Recovery: Job Growth and Education Requirements through 2020."  Retrieved from cew.georgetown.edu/recovery2020, on July 27, 2015.</a:t>
            </a:r>
            <a:endParaRPr lang="en-US" sz="800" dirty="0">
              <a:solidFill>
                <a:prstClr val="white"/>
              </a:solidFill>
              <a:ea typeface="ＭＳ Ｐゴシック" charset="-128"/>
            </a:endParaRPr>
          </a:p>
        </p:txBody>
      </p:sp>
      <p:pic>
        <p:nvPicPr>
          <p:cNvPr id="17" name="Picture 16"/>
          <p:cNvPicPr>
            <a:picLocks noChangeAspect="1"/>
          </p:cNvPicPr>
          <p:nvPr userDrawn="1"/>
        </p:nvPicPr>
        <p:blipFill>
          <a:blip r:embed="rId29" cstate="print">
            <a:extLst>
              <a:ext uri="{28A0092B-C50C-407E-A947-70E740481C1C}">
                <a14:useLocalDpi xmlns:a14="http://schemas.microsoft.com/office/drawing/2010/main" val="0"/>
              </a:ext>
            </a:extLst>
          </a:blip>
          <a:stretch>
            <a:fillRect/>
          </a:stretch>
        </p:blipFill>
        <p:spPr>
          <a:xfrm>
            <a:off x="489097" y="6407261"/>
            <a:ext cx="1998923" cy="412731"/>
          </a:xfrm>
          <a:prstGeom prst="rect">
            <a:avLst/>
          </a:prstGeom>
        </p:spPr>
      </p:pic>
    </p:spTree>
    <p:extLst>
      <p:ext uri="{BB962C8B-B14F-4D97-AF65-F5344CB8AC3E}">
        <p14:creationId xmlns:p14="http://schemas.microsoft.com/office/powerpoint/2010/main" val="2881548356"/>
      </p:ext>
    </p:extLst>
  </p:cSld>
  <p:clrMap bg1="lt1" tx1="dk1" bg2="lt2" tx2="dk2" accent1="accent1" accent2="accent2" accent3="accent3" accent4="accent4" accent5="accent5" accent6="accent6" hlink="hlink" folHlink="folHlink"/>
  <p:sldLayoutIdLst>
    <p:sldLayoutId id="2147484152" r:id="rId1"/>
    <p:sldLayoutId id="2147484154" r:id="rId2"/>
    <p:sldLayoutId id="2147484155" r:id="rId3"/>
    <p:sldLayoutId id="2147484130" r:id="rId4"/>
    <p:sldLayoutId id="2147484131" r:id="rId5"/>
    <p:sldLayoutId id="2147484132" r:id="rId6"/>
    <p:sldLayoutId id="2147484163" r:id="rId7"/>
    <p:sldLayoutId id="2147484165" r:id="rId8"/>
    <p:sldLayoutId id="2147484189" r:id="rId9"/>
    <p:sldLayoutId id="2147484212" r:id="rId10"/>
    <p:sldLayoutId id="2147484213" r:id="rId11"/>
    <p:sldLayoutId id="2147484214" r:id="rId12"/>
    <p:sldLayoutId id="2147484243" r:id="rId13"/>
    <p:sldLayoutId id="2147484246" r:id="rId14"/>
    <p:sldLayoutId id="2147484247" r:id="rId15"/>
    <p:sldLayoutId id="2147484248" r:id="rId16"/>
    <p:sldLayoutId id="2147484370" r:id="rId17"/>
    <p:sldLayoutId id="2147484191" r:id="rId18"/>
    <p:sldLayoutId id="2147484193" r:id="rId19"/>
    <p:sldLayoutId id="2147484195" r:id="rId20"/>
    <p:sldLayoutId id="2147484196" r:id="rId21"/>
    <p:sldLayoutId id="2147484197" r:id="rId22"/>
    <p:sldLayoutId id="2147484198" r:id="rId23"/>
    <p:sldLayoutId id="2147484199" r:id="rId24"/>
    <p:sldLayoutId id="2147484376" r:id="rId25"/>
    <p:sldLayoutId id="2147484378" r:id="rId26"/>
    <p:sldLayoutId id="2147484401" r:id="rId27"/>
  </p:sldLayoutIdLst>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hf sldNum="0" hdr="0" ftr="0" dt="0"/>
  <p:txStyles>
    <p:titleStyle>
      <a:lvl1pPr algn="l" defTabSz="914037" rtl="0" eaLnBrk="1" latinLnBrk="0" hangingPunct="1">
        <a:spcBef>
          <a:spcPct val="0"/>
        </a:spcBef>
        <a:buNone/>
        <a:defRPr sz="3200" kern="1200">
          <a:solidFill>
            <a:srgbClr val="052D49"/>
          </a:solidFill>
          <a:latin typeface="Helvetica-Light" pitchFamily="34" charset="0"/>
          <a:ea typeface="+mj-ea"/>
          <a:cs typeface="+mj-cs"/>
        </a:defRPr>
      </a:lvl1pPr>
    </p:titleStyle>
    <p:bodyStyle>
      <a:lvl1pPr marL="342770" indent="-342770" algn="l" defTabSz="914037" rtl="0" eaLnBrk="1" latinLnBrk="0" hangingPunct="1">
        <a:spcBef>
          <a:spcPct val="20000"/>
        </a:spcBef>
        <a:buFont typeface="Arial" pitchFamily="34" charset="0"/>
        <a:buChar char="•"/>
        <a:defRPr sz="3200" kern="1200">
          <a:solidFill>
            <a:schemeClr val="tx1"/>
          </a:solidFill>
          <a:latin typeface="Helvetica-Light" pitchFamily="34" charset="0"/>
          <a:ea typeface="+mn-ea"/>
          <a:cs typeface="+mn-cs"/>
        </a:defRPr>
      </a:lvl1pPr>
      <a:lvl2pPr marL="742652" indent="-285644" algn="l" defTabSz="914037" rtl="0" eaLnBrk="1" latinLnBrk="0" hangingPunct="1">
        <a:spcBef>
          <a:spcPct val="20000"/>
        </a:spcBef>
        <a:buFont typeface="Arial" pitchFamily="34" charset="0"/>
        <a:buChar char="–"/>
        <a:defRPr sz="2800" kern="1200">
          <a:solidFill>
            <a:schemeClr val="tx1"/>
          </a:solidFill>
          <a:latin typeface="Helvetica-Light" pitchFamily="34" charset="0"/>
          <a:ea typeface="+mn-ea"/>
          <a:cs typeface="+mn-cs"/>
        </a:defRPr>
      </a:lvl2pPr>
      <a:lvl3pPr marL="1142550" indent="-228514" algn="l" defTabSz="914037" rtl="0" eaLnBrk="1" latinLnBrk="0" hangingPunct="1">
        <a:spcBef>
          <a:spcPct val="20000"/>
        </a:spcBef>
        <a:buFont typeface="Arial" pitchFamily="34" charset="0"/>
        <a:buChar char="•"/>
        <a:defRPr sz="2400" kern="1200">
          <a:solidFill>
            <a:schemeClr val="tx1"/>
          </a:solidFill>
          <a:latin typeface="Helvetica-Light" pitchFamily="34" charset="0"/>
          <a:ea typeface="+mn-ea"/>
          <a:cs typeface="+mn-cs"/>
        </a:defRPr>
      </a:lvl3pPr>
      <a:lvl4pPr marL="1599560" indent="-228514" algn="l" defTabSz="914037" rtl="0" eaLnBrk="1" latinLnBrk="0" hangingPunct="1">
        <a:spcBef>
          <a:spcPct val="20000"/>
        </a:spcBef>
        <a:buFont typeface="Arial" pitchFamily="34" charset="0"/>
        <a:buChar char="–"/>
        <a:defRPr sz="2000" kern="1200">
          <a:solidFill>
            <a:schemeClr val="tx1"/>
          </a:solidFill>
          <a:latin typeface="Helvetica-Light" pitchFamily="34" charset="0"/>
          <a:ea typeface="+mn-ea"/>
          <a:cs typeface="+mn-cs"/>
        </a:defRPr>
      </a:lvl4pPr>
      <a:lvl5pPr marL="2056571" indent="-228514" algn="l" defTabSz="914037" rtl="0" eaLnBrk="1" latinLnBrk="0" hangingPunct="1">
        <a:spcBef>
          <a:spcPct val="20000"/>
        </a:spcBef>
        <a:buFont typeface="Arial" pitchFamily="34" charset="0"/>
        <a:buChar char="»"/>
        <a:defRPr sz="2000" kern="1200">
          <a:solidFill>
            <a:schemeClr val="tx1"/>
          </a:solidFill>
          <a:latin typeface="Helvetica-Light" pitchFamily="34" charset="0"/>
          <a:ea typeface="+mn-ea"/>
          <a:cs typeface="+mn-cs"/>
        </a:defRPr>
      </a:lvl5pPr>
      <a:lvl6pPr marL="2513597" indent="-228514" algn="l" defTabSz="914037"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0616" indent="-228514" algn="l" defTabSz="914037"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7634" indent="-228514" algn="l" defTabSz="914037"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4662" indent="-228514" algn="l" defTabSz="914037"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037" rtl="0" eaLnBrk="1" latinLnBrk="0" hangingPunct="1">
        <a:defRPr sz="1867" kern="1200">
          <a:solidFill>
            <a:schemeClr val="tx1"/>
          </a:solidFill>
          <a:latin typeface="+mn-lt"/>
          <a:ea typeface="+mn-ea"/>
          <a:cs typeface="+mn-cs"/>
        </a:defRPr>
      </a:lvl1pPr>
      <a:lvl2pPr marL="457011" algn="l" defTabSz="914037" rtl="0" eaLnBrk="1" latinLnBrk="0" hangingPunct="1">
        <a:defRPr sz="1867" kern="1200">
          <a:solidFill>
            <a:schemeClr val="tx1"/>
          </a:solidFill>
          <a:latin typeface="+mn-lt"/>
          <a:ea typeface="+mn-ea"/>
          <a:cs typeface="+mn-cs"/>
        </a:defRPr>
      </a:lvl2pPr>
      <a:lvl3pPr marL="914037" algn="l" defTabSz="914037" rtl="0" eaLnBrk="1" latinLnBrk="0" hangingPunct="1">
        <a:defRPr sz="1867" kern="1200">
          <a:solidFill>
            <a:schemeClr val="tx1"/>
          </a:solidFill>
          <a:latin typeface="+mn-lt"/>
          <a:ea typeface="+mn-ea"/>
          <a:cs typeface="+mn-cs"/>
        </a:defRPr>
      </a:lvl3pPr>
      <a:lvl4pPr marL="1371056" algn="l" defTabSz="914037" rtl="0" eaLnBrk="1" latinLnBrk="0" hangingPunct="1">
        <a:defRPr sz="1867" kern="1200">
          <a:solidFill>
            <a:schemeClr val="tx1"/>
          </a:solidFill>
          <a:latin typeface="+mn-lt"/>
          <a:ea typeface="+mn-ea"/>
          <a:cs typeface="+mn-cs"/>
        </a:defRPr>
      </a:lvl4pPr>
      <a:lvl5pPr marL="1828074" algn="l" defTabSz="914037" rtl="0" eaLnBrk="1" latinLnBrk="0" hangingPunct="1">
        <a:defRPr sz="1867" kern="1200">
          <a:solidFill>
            <a:schemeClr val="tx1"/>
          </a:solidFill>
          <a:latin typeface="+mn-lt"/>
          <a:ea typeface="+mn-ea"/>
          <a:cs typeface="+mn-cs"/>
        </a:defRPr>
      </a:lvl5pPr>
      <a:lvl6pPr marL="2285102" algn="l" defTabSz="914037" rtl="0" eaLnBrk="1" latinLnBrk="0" hangingPunct="1">
        <a:defRPr sz="1867" kern="1200">
          <a:solidFill>
            <a:schemeClr val="tx1"/>
          </a:solidFill>
          <a:latin typeface="+mn-lt"/>
          <a:ea typeface="+mn-ea"/>
          <a:cs typeface="+mn-cs"/>
        </a:defRPr>
      </a:lvl6pPr>
      <a:lvl7pPr marL="2742110" algn="l" defTabSz="914037" rtl="0" eaLnBrk="1" latinLnBrk="0" hangingPunct="1">
        <a:defRPr sz="1867" kern="1200">
          <a:solidFill>
            <a:schemeClr val="tx1"/>
          </a:solidFill>
          <a:latin typeface="+mn-lt"/>
          <a:ea typeface="+mn-ea"/>
          <a:cs typeface="+mn-cs"/>
        </a:defRPr>
      </a:lvl7pPr>
      <a:lvl8pPr marL="3199120" algn="l" defTabSz="914037" rtl="0" eaLnBrk="1" latinLnBrk="0" hangingPunct="1">
        <a:defRPr sz="1867" kern="1200">
          <a:solidFill>
            <a:schemeClr val="tx1"/>
          </a:solidFill>
          <a:latin typeface="+mn-lt"/>
          <a:ea typeface="+mn-ea"/>
          <a:cs typeface="+mn-cs"/>
        </a:defRPr>
      </a:lvl8pPr>
      <a:lvl9pPr marL="3656131" algn="l" defTabSz="914037" rtl="0" eaLnBrk="1" latinLnBrk="0" hangingPunct="1">
        <a:defRPr sz="1867"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Pr>
        <a:gradFill flip="none" rotWithShape="1">
          <a:gsLst>
            <a:gs pos="64000">
              <a:schemeClr val="bg1"/>
            </a:gs>
            <a:gs pos="100000">
              <a:schemeClr val="bg1">
                <a:lumMod val="85000"/>
              </a:schemeClr>
            </a:gs>
          </a:gsLst>
          <a:path path="circle">
            <a:fillToRect l="50000" t="50000" r="50000" b="50000"/>
          </a:path>
          <a:tileRect/>
        </a:gradFill>
        <a:effectLst/>
      </p:bgPr>
    </p:bg>
    <p:spTree>
      <p:nvGrpSpPr>
        <p:cNvPr id="1" name=""/>
        <p:cNvGrpSpPr/>
        <p:nvPr/>
      </p:nvGrpSpPr>
      <p:grpSpPr>
        <a:xfrm>
          <a:off x="0" y="0"/>
          <a:ext cx="0" cy="0"/>
          <a:chOff x="0" y="0"/>
          <a:chExt cx="0" cy="0"/>
        </a:xfrm>
      </p:grpSpPr>
      <p:sp>
        <p:nvSpPr>
          <p:cNvPr id="16" name="AutoShape 3"/>
          <p:cNvSpPr>
            <a:spLocks noChangeAspect="1" noChangeArrowheads="1" noTextEdit="1"/>
          </p:cNvSpPr>
          <p:nvPr/>
        </p:nvSpPr>
        <p:spPr bwMode="auto">
          <a:xfrm>
            <a:off x="6248421" y="6402936"/>
            <a:ext cx="2405063" cy="376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11" tIns="45719" rIns="91411" bIns="45719" numCol="1" anchor="t" anchorCtr="0" compatLnSpc="1">
            <a:prstTxWarp prst="textNoShape">
              <a:avLst/>
            </a:prstTxWarp>
          </a:bodyPr>
          <a:lstStyle/>
          <a:p>
            <a:pPr defTabSz="914037"/>
            <a:endParaRPr lang="en-US" sz="1867" dirty="0">
              <a:solidFill>
                <a:srgbClr val="052D49"/>
              </a:solidFill>
              <a:ea typeface="ＭＳ Ｐゴシック" charset="-128"/>
            </a:endParaRPr>
          </a:p>
        </p:txBody>
      </p:sp>
    </p:spTree>
    <p:extLst>
      <p:ext uri="{BB962C8B-B14F-4D97-AF65-F5344CB8AC3E}">
        <p14:creationId xmlns:p14="http://schemas.microsoft.com/office/powerpoint/2010/main" val="2629115685"/>
      </p:ext>
    </p:extLst>
  </p:cSld>
  <p:clrMap bg1="lt1" tx1="dk1" bg2="lt2" tx2="dk2" accent1="accent1" accent2="accent2" accent3="accent3" accent4="accent4" accent5="accent5" accent6="accent6" hlink="hlink" folHlink="folHlink"/>
  <p:sldLayoutIdLst>
    <p:sldLayoutId id="2147484167" r:id="rId1"/>
    <p:sldLayoutId id="2147484168" r:id="rId2"/>
    <p:sldLayoutId id="2147484169" r:id="rId3"/>
    <p:sldLayoutId id="2147484170" r:id="rId4"/>
    <p:sldLayoutId id="2147484171" r:id="rId5"/>
    <p:sldLayoutId id="2147484172" r:id="rId6"/>
    <p:sldLayoutId id="2147484173" r:id="rId7"/>
    <p:sldLayoutId id="2147484174" r:id="rId8"/>
    <p:sldLayoutId id="2147484176" r:id="rId9"/>
    <p:sldLayoutId id="2147484177" r:id="rId10"/>
    <p:sldLayoutId id="2147484178" r:id="rId11"/>
    <p:sldLayoutId id="2147484179" r:id="rId12"/>
    <p:sldLayoutId id="2147484181" r:id="rId13"/>
    <p:sldLayoutId id="2147484182" r:id="rId14"/>
    <p:sldLayoutId id="2147484183" r:id="rId15"/>
    <p:sldLayoutId id="2147484184" r:id="rId16"/>
    <p:sldLayoutId id="2147484185" r:id="rId17"/>
    <p:sldLayoutId id="2147484186" r:id="rId18"/>
    <p:sldLayoutId id="2147484187" r:id="rId19"/>
  </p:sldLayoutIdLst>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hf sldNum="0" hdr="0" ftr="0" dt="0"/>
  <p:txStyles>
    <p:titleStyle>
      <a:lvl1pPr algn="l" defTabSz="914037" rtl="0" eaLnBrk="1" latinLnBrk="0" hangingPunct="1">
        <a:spcBef>
          <a:spcPct val="0"/>
        </a:spcBef>
        <a:buNone/>
        <a:defRPr sz="3200" kern="1200">
          <a:solidFill>
            <a:srgbClr val="052D49"/>
          </a:solidFill>
          <a:latin typeface="Helvetica-Light" pitchFamily="34" charset="0"/>
          <a:ea typeface="+mj-ea"/>
          <a:cs typeface="+mj-cs"/>
        </a:defRPr>
      </a:lvl1pPr>
    </p:titleStyle>
    <p:bodyStyle>
      <a:lvl1pPr marL="342770" indent="-342770" algn="l" defTabSz="914037" rtl="0" eaLnBrk="1" latinLnBrk="0" hangingPunct="1">
        <a:spcBef>
          <a:spcPct val="20000"/>
        </a:spcBef>
        <a:buFont typeface="Arial" pitchFamily="34" charset="0"/>
        <a:buChar char="•"/>
        <a:defRPr sz="3200" kern="1200">
          <a:solidFill>
            <a:schemeClr val="tx1"/>
          </a:solidFill>
          <a:latin typeface="Helvetica-Light" pitchFamily="34" charset="0"/>
          <a:ea typeface="+mn-ea"/>
          <a:cs typeface="+mn-cs"/>
        </a:defRPr>
      </a:lvl1pPr>
      <a:lvl2pPr marL="742652" indent="-285644" algn="l" defTabSz="914037" rtl="0" eaLnBrk="1" latinLnBrk="0" hangingPunct="1">
        <a:spcBef>
          <a:spcPct val="20000"/>
        </a:spcBef>
        <a:buFont typeface="Arial" pitchFamily="34" charset="0"/>
        <a:buChar char="–"/>
        <a:defRPr sz="2800" kern="1200">
          <a:solidFill>
            <a:schemeClr val="tx1"/>
          </a:solidFill>
          <a:latin typeface="Helvetica-Light" pitchFamily="34" charset="0"/>
          <a:ea typeface="+mn-ea"/>
          <a:cs typeface="+mn-cs"/>
        </a:defRPr>
      </a:lvl2pPr>
      <a:lvl3pPr marL="1142550" indent="-228514" algn="l" defTabSz="914037" rtl="0" eaLnBrk="1" latinLnBrk="0" hangingPunct="1">
        <a:spcBef>
          <a:spcPct val="20000"/>
        </a:spcBef>
        <a:buFont typeface="Arial" pitchFamily="34" charset="0"/>
        <a:buChar char="•"/>
        <a:defRPr sz="2400" kern="1200">
          <a:solidFill>
            <a:schemeClr val="tx1"/>
          </a:solidFill>
          <a:latin typeface="Helvetica-Light" pitchFamily="34" charset="0"/>
          <a:ea typeface="+mn-ea"/>
          <a:cs typeface="+mn-cs"/>
        </a:defRPr>
      </a:lvl3pPr>
      <a:lvl4pPr marL="1599560" indent="-228514" algn="l" defTabSz="914037" rtl="0" eaLnBrk="1" latinLnBrk="0" hangingPunct="1">
        <a:spcBef>
          <a:spcPct val="20000"/>
        </a:spcBef>
        <a:buFont typeface="Arial" pitchFamily="34" charset="0"/>
        <a:buChar char="–"/>
        <a:defRPr sz="2000" kern="1200">
          <a:solidFill>
            <a:schemeClr val="tx1"/>
          </a:solidFill>
          <a:latin typeface="Helvetica-Light" pitchFamily="34" charset="0"/>
          <a:ea typeface="+mn-ea"/>
          <a:cs typeface="+mn-cs"/>
        </a:defRPr>
      </a:lvl4pPr>
      <a:lvl5pPr marL="2056571" indent="-228514" algn="l" defTabSz="914037" rtl="0" eaLnBrk="1" latinLnBrk="0" hangingPunct="1">
        <a:spcBef>
          <a:spcPct val="20000"/>
        </a:spcBef>
        <a:buFont typeface="Arial" pitchFamily="34" charset="0"/>
        <a:buChar char="»"/>
        <a:defRPr sz="2000" kern="1200">
          <a:solidFill>
            <a:schemeClr val="tx1"/>
          </a:solidFill>
          <a:latin typeface="Helvetica-Light" pitchFamily="34" charset="0"/>
          <a:ea typeface="+mn-ea"/>
          <a:cs typeface="+mn-cs"/>
        </a:defRPr>
      </a:lvl5pPr>
      <a:lvl6pPr marL="2513597" indent="-228514" algn="l" defTabSz="914037"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0616" indent="-228514" algn="l" defTabSz="914037"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7634" indent="-228514" algn="l" defTabSz="914037"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4662" indent="-228514" algn="l" defTabSz="914037"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037" rtl="0" eaLnBrk="1" latinLnBrk="0" hangingPunct="1">
        <a:defRPr sz="1867" kern="1200">
          <a:solidFill>
            <a:schemeClr val="tx1"/>
          </a:solidFill>
          <a:latin typeface="+mn-lt"/>
          <a:ea typeface="+mn-ea"/>
          <a:cs typeface="+mn-cs"/>
        </a:defRPr>
      </a:lvl1pPr>
      <a:lvl2pPr marL="457011" algn="l" defTabSz="914037" rtl="0" eaLnBrk="1" latinLnBrk="0" hangingPunct="1">
        <a:defRPr sz="1867" kern="1200">
          <a:solidFill>
            <a:schemeClr val="tx1"/>
          </a:solidFill>
          <a:latin typeface="+mn-lt"/>
          <a:ea typeface="+mn-ea"/>
          <a:cs typeface="+mn-cs"/>
        </a:defRPr>
      </a:lvl2pPr>
      <a:lvl3pPr marL="914037" algn="l" defTabSz="914037" rtl="0" eaLnBrk="1" latinLnBrk="0" hangingPunct="1">
        <a:defRPr sz="1867" kern="1200">
          <a:solidFill>
            <a:schemeClr val="tx1"/>
          </a:solidFill>
          <a:latin typeface="+mn-lt"/>
          <a:ea typeface="+mn-ea"/>
          <a:cs typeface="+mn-cs"/>
        </a:defRPr>
      </a:lvl3pPr>
      <a:lvl4pPr marL="1371056" algn="l" defTabSz="914037" rtl="0" eaLnBrk="1" latinLnBrk="0" hangingPunct="1">
        <a:defRPr sz="1867" kern="1200">
          <a:solidFill>
            <a:schemeClr val="tx1"/>
          </a:solidFill>
          <a:latin typeface="+mn-lt"/>
          <a:ea typeface="+mn-ea"/>
          <a:cs typeface="+mn-cs"/>
        </a:defRPr>
      </a:lvl4pPr>
      <a:lvl5pPr marL="1828074" algn="l" defTabSz="914037" rtl="0" eaLnBrk="1" latinLnBrk="0" hangingPunct="1">
        <a:defRPr sz="1867" kern="1200">
          <a:solidFill>
            <a:schemeClr val="tx1"/>
          </a:solidFill>
          <a:latin typeface="+mn-lt"/>
          <a:ea typeface="+mn-ea"/>
          <a:cs typeface="+mn-cs"/>
        </a:defRPr>
      </a:lvl5pPr>
      <a:lvl6pPr marL="2285102" algn="l" defTabSz="914037" rtl="0" eaLnBrk="1" latinLnBrk="0" hangingPunct="1">
        <a:defRPr sz="1867" kern="1200">
          <a:solidFill>
            <a:schemeClr val="tx1"/>
          </a:solidFill>
          <a:latin typeface="+mn-lt"/>
          <a:ea typeface="+mn-ea"/>
          <a:cs typeface="+mn-cs"/>
        </a:defRPr>
      </a:lvl6pPr>
      <a:lvl7pPr marL="2742110" algn="l" defTabSz="914037" rtl="0" eaLnBrk="1" latinLnBrk="0" hangingPunct="1">
        <a:defRPr sz="1867" kern="1200">
          <a:solidFill>
            <a:schemeClr val="tx1"/>
          </a:solidFill>
          <a:latin typeface="+mn-lt"/>
          <a:ea typeface="+mn-ea"/>
          <a:cs typeface="+mn-cs"/>
        </a:defRPr>
      </a:lvl7pPr>
      <a:lvl8pPr marL="3199120" algn="l" defTabSz="914037" rtl="0" eaLnBrk="1" latinLnBrk="0" hangingPunct="1">
        <a:defRPr sz="1867" kern="1200">
          <a:solidFill>
            <a:schemeClr val="tx1"/>
          </a:solidFill>
          <a:latin typeface="+mn-lt"/>
          <a:ea typeface="+mn-ea"/>
          <a:cs typeface="+mn-cs"/>
        </a:defRPr>
      </a:lvl8pPr>
      <a:lvl9pPr marL="3656131" algn="l" defTabSz="914037" rtl="0" eaLnBrk="1" latinLnBrk="0" hangingPunct="1">
        <a:defRPr sz="1867"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457200" y="274637"/>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457200" y="1600201"/>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5060" name="Rectangle 4"/>
          <p:cNvSpPr>
            <a:spLocks noGrp="1" noChangeArrowheads="1"/>
          </p:cNvSpPr>
          <p:nvPr>
            <p:ph type="dt" sz="half" idx="2"/>
          </p:nvPr>
        </p:nvSpPr>
        <p:spPr bwMode="auto">
          <a:xfrm>
            <a:off x="457200" y="6245225"/>
            <a:ext cx="2133600" cy="476251"/>
          </a:xfrm>
          <a:prstGeom prst="rect">
            <a:avLst/>
          </a:prstGeom>
          <a:noFill/>
          <a:ln w="9525">
            <a:noFill/>
            <a:miter lim="800000"/>
            <a:headEnd/>
            <a:tailEnd/>
          </a:ln>
          <a:effectLst/>
        </p:spPr>
        <p:txBody>
          <a:bodyPr vert="horz" wrap="square" lIns="68580" tIns="34290" rIns="68580" bIns="34290" numCol="1" anchor="t" anchorCtr="0" compatLnSpc="1">
            <a:prstTxWarp prst="textNoShape">
              <a:avLst/>
            </a:prstTxWarp>
          </a:bodyPr>
          <a:lstStyle>
            <a:lvl1pPr algn="l">
              <a:defRPr sz="1467" b="0" i="0"/>
            </a:lvl1pPr>
          </a:lstStyle>
          <a:p>
            <a:pPr defTabSz="914377" fontAlgn="base">
              <a:spcBef>
                <a:spcPct val="0"/>
              </a:spcBef>
              <a:spcAft>
                <a:spcPct val="0"/>
              </a:spcAft>
            </a:pPr>
            <a:endParaRPr lang="en-US">
              <a:solidFill>
                <a:srgbClr val="000000"/>
              </a:solidFill>
              <a:latin typeface="Times New Roman" charset="0"/>
              <a:ea typeface="ＭＳ Ｐゴシック" charset="-128"/>
            </a:endParaRPr>
          </a:p>
        </p:txBody>
      </p:sp>
      <p:sp>
        <p:nvSpPr>
          <p:cNvPr id="45061" name="Rectangle 5"/>
          <p:cNvSpPr>
            <a:spLocks noGrp="1" noChangeArrowheads="1"/>
          </p:cNvSpPr>
          <p:nvPr>
            <p:ph type="ftr" sz="quarter" idx="3"/>
          </p:nvPr>
        </p:nvSpPr>
        <p:spPr bwMode="auto">
          <a:xfrm>
            <a:off x="3124200" y="6245225"/>
            <a:ext cx="2895600" cy="476251"/>
          </a:xfrm>
          <a:prstGeom prst="rect">
            <a:avLst/>
          </a:prstGeom>
          <a:noFill/>
          <a:ln w="9525">
            <a:noFill/>
            <a:miter lim="800000"/>
            <a:headEnd/>
            <a:tailEnd/>
          </a:ln>
          <a:effectLst/>
        </p:spPr>
        <p:txBody>
          <a:bodyPr vert="horz" wrap="square" lIns="68580" tIns="34290" rIns="68580" bIns="34290" numCol="1" anchor="t" anchorCtr="0" compatLnSpc="1">
            <a:prstTxWarp prst="textNoShape">
              <a:avLst/>
            </a:prstTxWarp>
          </a:bodyPr>
          <a:lstStyle>
            <a:lvl1pPr>
              <a:defRPr sz="1467" b="0" i="0"/>
            </a:lvl1pPr>
          </a:lstStyle>
          <a:p>
            <a:pPr algn="ctr" defTabSz="914377" fontAlgn="base">
              <a:spcBef>
                <a:spcPct val="0"/>
              </a:spcBef>
              <a:spcAft>
                <a:spcPct val="0"/>
              </a:spcAft>
            </a:pPr>
            <a:r>
              <a:rPr lang="en-US">
                <a:solidFill>
                  <a:srgbClr val="000000"/>
                </a:solidFill>
                <a:latin typeface="Times New Roman" charset="0"/>
                <a:ea typeface="ＭＳ Ｐゴシック" charset="-128"/>
              </a:rPr>
              <a:t>Source: Georgetown University Center on Education and the Workforce, 2014. "Recovery: Job Growth and Education Requirements through 2020."  Retrieved from cew.georgetown.edu/recovery2020, on July 27, 2015.</a:t>
            </a:r>
          </a:p>
        </p:txBody>
      </p:sp>
    </p:spTree>
    <p:extLst>
      <p:ext uri="{BB962C8B-B14F-4D97-AF65-F5344CB8AC3E}">
        <p14:creationId xmlns:p14="http://schemas.microsoft.com/office/powerpoint/2010/main" val="2403091011"/>
      </p:ext>
    </p:extLst>
  </p:cSld>
  <p:clrMap bg1="lt1" tx1="dk1" bg2="lt2" tx2="dk2" accent1="accent1" accent2="accent2" accent3="accent3" accent4="accent4" accent5="accent5" accent6="accent6" hlink="hlink" folHlink="folHlink"/>
  <p:sldLayoutIdLst>
    <p:sldLayoutId id="2147484201" r:id="rId1"/>
    <p:sldLayoutId id="2147484202" r:id="rId2"/>
    <p:sldLayoutId id="2147484203" r:id="rId3"/>
    <p:sldLayoutId id="2147484204" r:id="rId4"/>
    <p:sldLayoutId id="2147484205" r:id="rId5"/>
    <p:sldLayoutId id="2147484206" r:id="rId6"/>
    <p:sldLayoutId id="2147484207" r:id="rId7"/>
    <p:sldLayoutId id="2147484208" r:id="rId8"/>
    <p:sldLayoutId id="2147484209" r:id="rId9"/>
    <p:sldLayoutId id="2147484210" r:id="rId10"/>
    <p:sldLayoutId id="2147484211" r:id="rId11"/>
  </p:sldLayoutIdLst>
  <p:hf sldNum="0" hdr="0" ftr="0" dt="0"/>
  <p:txStyles>
    <p:titleStyle>
      <a:lvl1pPr algn="ctr" rtl="0" eaLnBrk="0" fontAlgn="base" hangingPunct="0">
        <a:spcBef>
          <a:spcPct val="0"/>
        </a:spcBef>
        <a:spcAft>
          <a:spcPct val="0"/>
        </a:spcAft>
        <a:defRPr sz="4400">
          <a:solidFill>
            <a:schemeClr val="tx2"/>
          </a:solidFill>
          <a:latin typeface="+mj-lt"/>
          <a:ea typeface="ＭＳ Ｐゴシック" charset="-128"/>
          <a:cs typeface="ＭＳ Ｐゴシック" charset="-128"/>
        </a:defRPr>
      </a:lvl1pPr>
      <a:lvl2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5pPr>
      <a:lvl6pPr marL="457189" algn="ctr" rtl="0" fontAlgn="base">
        <a:spcBef>
          <a:spcPct val="0"/>
        </a:spcBef>
        <a:spcAft>
          <a:spcPct val="0"/>
        </a:spcAft>
        <a:defRPr sz="4400">
          <a:solidFill>
            <a:schemeClr val="tx2"/>
          </a:solidFill>
          <a:latin typeface="Arial" charset="0"/>
        </a:defRPr>
      </a:lvl6pPr>
      <a:lvl7pPr marL="914377" algn="ctr" rtl="0" fontAlgn="base">
        <a:spcBef>
          <a:spcPct val="0"/>
        </a:spcBef>
        <a:spcAft>
          <a:spcPct val="0"/>
        </a:spcAft>
        <a:defRPr sz="4400">
          <a:solidFill>
            <a:schemeClr val="tx2"/>
          </a:solidFill>
          <a:latin typeface="Arial" charset="0"/>
        </a:defRPr>
      </a:lvl7pPr>
      <a:lvl8pPr marL="1371566" algn="ctr" rtl="0" fontAlgn="base">
        <a:spcBef>
          <a:spcPct val="0"/>
        </a:spcBef>
        <a:spcAft>
          <a:spcPct val="0"/>
        </a:spcAft>
        <a:defRPr sz="4400">
          <a:solidFill>
            <a:schemeClr val="tx2"/>
          </a:solidFill>
          <a:latin typeface="Arial" charset="0"/>
        </a:defRPr>
      </a:lvl8pPr>
      <a:lvl9pPr marL="1828754" algn="ctr" rtl="0" fontAlgn="base">
        <a:spcBef>
          <a:spcPct val="0"/>
        </a:spcBef>
        <a:spcAft>
          <a:spcPct val="0"/>
        </a:spcAft>
        <a:defRPr sz="4400">
          <a:solidFill>
            <a:schemeClr val="tx2"/>
          </a:solidFill>
          <a:latin typeface="Arial" charset="0"/>
        </a:defRPr>
      </a:lvl9pPr>
    </p:titleStyle>
    <p:bodyStyle>
      <a:lvl1pPr marL="342891" indent="-342891" algn="l" rtl="0" eaLnBrk="0" fontAlgn="base" hangingPunct="0">
        <a:spcBef>
          <a:spcPct val="20000"/>
        </a:spcBef>
        <a:spcAft>
          <a:spcPct val="0"/>
        </a:spcAft>
        <a:buChar char="•"/>
        <a:defRPr sz="3200">
          <a:solidFill>
            <a:schemeClr val="tx1"/>
          </a:solidFill>
          <a:latin typeface="+mn-lt"/>
          <a:ea typeface="ＭＳ Ｐゴシック" charset="-128"/>
          <a:cs typeface="ＭＳ Ｐゴシック" charset="-128"/>
        </a:defRPr>
      </a:lvl1pPr>
      <a:lvl2pPr marL="742932" indent="-285744" algn="l" rtl="0" eaLnBrk="0" fontAlgn="base" hangingPunct="0">
        <a:spcBef>
          <a:spcPct val="20000"/>
        </a:spcBef>
        <a:spcAft>
          <a:spcPct val="0"/>
        </a:spcAft>
        <a:buChar char="–"/>
        <a:defRPr sz="2800">
          <a:solidFill>
            <a:schemeClr val="tx1"/>
          </a:solidFill>
          <a:latin typeface="+mn-lt"/>
          <a:ea typeface="ＭＳ Ｐゴシック" charset="-128"/>
        </a:defRPr>
      </a:lvl2pPr>
      <a:lvl3pPr marL="1142971" indent="-228594" algn="l" rtl="0" eaLnBrk="0" fontAlgn="base" hangingPunct="0">
        <a:spcBef>
          <a:spcPct val="20000"/>
        </a:spcBef>
        <a:spcAft>
          <a:spcPct val="0"/>
        </a:spcAft>
        <a:buChar char="•"/>
        <a:defRPr sz="2400">
          <a:solidFill>
            <a:schemeClr val="tx1"/>
          </a:solidFill>
          <a:latin typeface="+mn-lt"/>
          <a:ea typeface="ＭＳ Ｐゴシック" charset="-128"/>
        </a:defRPr>
      </a:lvl3pPr>
      <a:lvl4pPr marL="1600160" indent="-228594" algn="l" rtl="0" eaLnBrk="0" fontAlgn="base" hangingPunct="0">
        <a:spcBef>
          <a:spcPct val="20000"/>
        </a:spcBef>
        <a:spcAft>
          <a:spcPct val="0"/>
        </a:spcAft>
        <a:buChar char="–"/>
        <a:defRPr sz="2000">
          <a:solidFill>
            <a:schemeClr val="tx1"/>
          </a:solidFill>
          <a:latin typeface="+mn-lt"/>
          <a:ea typeface="ＭＳ Ｐゴシック" charset="-128"/>
        </a:defRPr>
      </a:lvl4pPr>
      <a:lvl5pPr marL="2057349" indent="-228594" algn="l" rtl="0" eaLnBrk="0" fontAlgn="base" hangingPunct="0">
        <a:spcBef>
          <a:spcPct val="20000"/>
        </a:spcBef>
        <a:spcAft>
          <a:spcPct val="0"/>
        </a:spcAft>
        <a:buChar char="»"/>
        <a:defRPr sz="2000">
          <a:solidFill>
            <a:schemeClr val="tx1"/>
          </a:solidFill>
          <a:latin typeface="+mn-lt"/>
          <a:ea typeface="ＭＳ Ｐゴシック" charset="-128"/>
        </a:defRPr>
      </a:lvl5pPr>
      <a:lvl6pPr marL="2514537" indent="-228594" algn="l" rtl="0" fontAlgn="base">
        <a:spcBef>
          <a:spcPct val="20000"/>
        </a:spcBef>
        <a:spcAft>
          <a:spcPct val="0"/>
        </a:spcAft>
        <a:buChar char="»"/>
        <a:defRPr sz="2000">
          <a:solidFill>
            <a:schemeClr val="tx1"/>
          </a:solidFill>
          <a:latin typeface="+mn-lt"/>
          <a:ea typeface="ＭＳ Ｐゴシック" charset="-128"/>
        </a:defRPr>
      </a:lvl6pPr>
      <a:lvl7pPr marL="2971726" indent="-228594" algn="l" rtl="0" fontAlgn="base">
        <a:spcBef>
          <a:spcPct val="20000"/>
        </a:spcBef>
        <a:spcAft>
          <a:spcPct val="0"/>
        </a:spcAft>
        <a:buChar char="»"/>
        <a:defRPr sz="2000">
          <a:solidFill>
            <a:schemeClr val="tx1"/>
          </a:solidFill>
          <a:latin typeface="+mn-lt"/>
          <a:ea typeface="ＭＳ Ｐゴシック" charset="-128"/>
        </a:defRPr>
      </a:lvl7pPr>
      <a:lvl8pPr marL="3428914" indent="-228594" algn="l" rtl="0" fontAlgn="base">
        <a:spcBef>
          <a:spcPct val="20000"/>
        </a:spcBef>
        <a:spcAft>
          <a:spcPct val="0"/>
        </a:spcAft>
        <a:buChar char="»"/>
        <a:defRPr sz="2000">
          <a:solidFill>
            <a:schemeClr val="tx1"/>
          </a:solidFill>
          <a:latin typeface="+mn-lt"/>
          <a:ea typeface="ＭＳ Ｐゴシック" charset="-128"/>
        </a:defRPr>
      </a:lvl8pPr>
      <a:lvl9pPr marL="3886103" indent="-228594" algn="l" rtl="0" fontAlgn="base">
        <a:spcBef>
          <a:spcPct val="20000"/>
        </a:spcBef>
        <a:spcAft>
          <a:spcPct val="0"/>
        </a:spcAft>
        <a:buChar char="»"/>
        <a:defRPr sz="2000">
          <a:solidFill>
            <a:schemeClr val="tx1"/>
          </a:solidFill>
          <a:latin typeface="+mn-lt"/>
          <a:ea typeface="ＭＳ Ｐゴシック" charset="-128"/>
        </a:defRPr>
      </a:lvl9pPr>
    </p:bodyStyle>
    <p:otherStyle>
      <a:defPPr>
        <a:defRPr lang="en-US"/>
      </a:defPPr>
      <a:lvl1pPr marL="0" algn="l" defTabSz="457189" rtl="0" eaLnBrk="1" latinLnBrk="0" hangingPunct="1">
        <a:defRPr sz="1867" kern="1200">
          <a:solidFill>
            <a:schemeClr val="tx1"/>
          </a:solidFill>
          <a:latin typeface="+mn-lt"/>
          <a:ea typeface="+mn-ea"/>
          <a:cs typeface="+mn-cs"/>
        </a:defRPr>
      </a:lvl1pPr>
      <a:lvl2pPr marL="457189" algn="l" defTabSz="457189" rtl="0" eaLnBrk="1" latinLnBrk="0" hangingPunct="1">
        <a:defRPr sz="1867" kern="1200">
          <a:solidFill>
            <a:schemeClr val="tx1"/>
          </a:solidFill>
          <a:latin typeface="+mn-lt"/>
          <a:ea typeface="+mn-ea"/>
          <a:cs typeface="+mn-cs"/>
        </a:defRPr>
      </a:lvl2pPr>
      <a:lvl3pPr marL="914377" algn="l" defTabSz="457189" rtl="0" eaLnBrk="1" latinLnBrk="0" hangingPunct="1">
        <a:defRPr sz="1867" kern="1200">
          <a:solidFill>
            <a:schemeClr val="tx1"/>
          </a:solidFill>
          <a:latin typeface="+mn-lt"/>
          <a:ea typeface="+mn-ea"/>
          <a:cs typeface="+mn-cs"/>
        </a:defRPr>
      </a:lvl3pPr>
      <a:lvl4pPr marL="1371566" algn="l" defTabSz="457189" rtl="0" eaLnBrk="1" latinLnBrk="0" hangingPunct="1">
        <a:defRPr sz="1867" kern="1200">
          <a:solidFill>
            <a:schemeClr val="tx1"/>
          </a:solidFill>
          <a:latin typeface="+mn-lt"/>
          <a:ea typeface="+mn-ea"/>
          <a:cs typeface="+mn-cs"/>
        </a:defRPr>
      </a:lvl4pPr>
      <a:lvl5pPr marL="1828754" algn="l" defTabSz="457189" rtl="0" eaLnBrk="1" latinLnBrk="0" hangingPunct="1">
        <a:defRPr sz="1867" kern="1200">
          <a:solidFill>
            <a:schemeClr val="tx1"/>
          </a:solidFill>
          <a:latin typeface="+mn-lt"/>
          <a:ea typeface="+mn-ea"/>
          <a:cs typeface="+mn-cs"/>
        </a:defRPr>
      </a:lvl5pPr>
      <a:lvl6pPr marL="2285943" algn="l" defTabSz="457189" rtl="0" eaLnBrk="1" latinLnBrk="0" hangingPunct="1">
        <a:defRPr sz="1867" kern="1200">
          <a:solidFill>
            <a:schemeClr val="tx1"/>
          </a:solidFill>
          <a:latin typeface="+mn-lt"/>
          <a:ea typeface="+mn-ea"/>
          <a:cs typeface="+mn-cs"/>
        </a:defRPr>
      </a:lvl6pPr>
      <a:lvl7pPr marL="2743131" algn="l" defTabSz="457189" rtl="0" eaLnBrk="1" latinLnBrk="0" hangingPunct="1">
        <a:defRPr sz="1867" kern="1200">
          <a:solidFill>
            <a:schemeClr val="tx1"/>
          </a:solidFill>
          <a:latin typeface="+mn-lt"/>
          <a:ea typeface="+mn-ea"/>
          <a:cs typeface="+mn-cs"/>
        </a:defRPr>
      </a:lvl7pPr>
      <a:lvl8pPr marL="3200320" algn="l" defTabSz="457189" rtl="0" eaLnBrk="1" latinLnBrk="0" hangingPunct="1">
        <a:defRPr sz="1867" kern="1200">
          <a:solidFill>
            <a:schemeClr val="tx1"/>
          </a:solidFill>
          <a:latin typeface="+mn-lt"/>
          <a:ea typeface="+mn-ea"/>
          <a:cs typeface="+mn-cs"/>
        </a:defRPr>
      </a:lvl8pPr>
      <a:lvl9pPr marL="3657509" algn="l" defTabSz="457189" rtl="0" eaLnBrk="1" latinLnBrk="0" hangingPunct="1">
        <a:defRPr sz="1867"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reserve="1">
  <p:cSld>
    <p:bg>
      <p:bgPr>
        <a:gradFill flip="none" rotWithShape="1">
          <a:gsLst>
            <a:gs pos="64000">
              <a:schemeClr val="bg1"/>
            </a:gs>
            <a:gs pos="100000">
              <a:schemeClr val="bg1">
                <a:lumMod val="85000"/>
              </a:schemeClr>
            </a:gs>
          </a:gsLst>
          <a:path path="circle">
            <a:fillToRect l="50000" t="50000" r="50000" b="50000"/>
          </a:path>
          <a:tileRect/>
        </a:gradFill>
        <a:effectLst/>
      </p:bgPr>
    </p:bg>
    <p:spTree>
      <p:nvGrpSpPr>
        <p:cNvPr id="1" name=""/>
        <p:cNvGrpSpPr/>
        <p:nvPr/>
      </p:nvGrpSpPr>
      <p:grpSpPr>
        <a:xfrm>
          <a:off x="0" y="0"/>
          <a:ext cx="0" cy="0"/>
          <a:chOff x="0" y="0"/>
          <a:chExt cx="0" cy="0"/>
        </a:xfrm>
      </p:grpSpPr>
      <p:sp>
        <p:nvSpPr>
          <p:cNvPr id="11" name="Rectangle 10"/>
          <p:cNvSpPr/>
          <p:nvPr userDrawn="1"/>
        </p:nvSpPr>
        <p:spPr>
          <a:xfrm>
            <a:off x="0" y="6323261"/>
            <a:ext cx="9144000" cy="534739"/>
          </a:xfrm>
          <a:prstGeom prst="rect">
            <a:avLst/>
          </a:prstGeom>
          <a:solidFill>
            <a:srgbClr val="00246A"/>
          </a:solidFill>
          <a:ln>
            <a:noFill/>
          </a:ln>
        </p:spPr>
        <p:style>
          <a:lnRef idx="2">
            <a:schemeClr val="accent1">
              <a:shade val="50000"/>
            </a:schemeClr>
          </a:lnRef>
          <a:fillRef idx="1">
            <a:schemeClr val="accent1"/>
          </a:fillRef>
          <a:effectRef idx="0">
            <a:schemeClr val="accent1"/>
          </a:effectRef>
          <a:fontRef idx="minor">
            <a:schemeClr val="lt1"/>
          </a:fontRef>
        </p:style>
        <p:txBody>
          <a:bodyPr lIns="91404" tIns="45719" rIns="91404" bIns="45719" rtlCol="0" anchor="ctr"/>
          <a:lstStyle/>
          <a:p>
            <a:pPr algn="ctr" defTabSz="913969"/>
            <a:endParaRPr lang="en-US" sz="1867" dirty="0">
              <a:solidFill>
                <a:prstClr val="white"/>
              </a:solidFill>
            </a:endParaRPr>
          </a:p>
        </p:txBody>
      </p:sp>
      <p:sp>
        <p:nvSpPr>
          <p:cNvPr id="2" name="Title Placeholder 1"/>
          <p:cNvSpPr>
            <a:spLocks noGrp="1"/>
          </p:cNvSpPr>
          <p:nvPr>
            <p:ph type="title"/>
          </p:nvPr>
        </p:nvSpPr>
        <p:spPr>
          <a:xfrm>
            <a:off x="457203" y="159797"/>
            <a:ext cx="8229599" cy="1821403"/>
          </a:xfrm>
          <a:prstGeom prst="rect">
            <a:avLst/>
          </a:prstGeom>
        </p:spPr>
        <p:txBody>
          <a:bodyPr vert="horz" lIns="68553" tIns="34289" rIns="68553" bIns="34289" rtlCol="0" anchor="ctr">
            <a:normAutofit/>
          </a:bodyPr>
          <a:lstStyle/>
          <a:p>
            <a:r>
              <a:rPr lang="en-US" dirty="0"/>
              <a:t>Click to edit Master title style</a:t>
            </a:r>
          </a:p>
        </p:txBody>
      </p:sp>
      <p:sp>
        <p:nvSpPr>
          <p:cNvPr id="3" name="Text Placeholder 2"/>
          <p:cNvSpPr>
            <a:spLocks noGrp="1"/>
          </p:cNvSpPr>
          <p:nvPr>
            <p:ph type="body" idx="1"/>
          </p:nvPr>
        </p:nvSpPr>
        <p:spPr>
          <a:xfrm>
            <a:off x="457200" y="2209801"/>
            <a:ext cx="8229600" cy="3916363"/>
          </a:xfrm>
          <a:prstGeom prst="rect">
            <a:avLst/>
          </a:prstGeom>
        </p:spPr>
        <p:txBody>
          <a:bodyPr vert="horz" lIns="68553" tIns="34289" rIns="68553" bIns="34289" rtlCol="0">
            <a:normAutofit/>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6" name="AutoShape 3"/>
          <p:cNvSpPr>
            <a:spLocks noChangeAspect="1" noChangeArrowheads="1" noTextEdit="1"/>
          </p:cNvSpPr>
          <p:nvPr/>
        </p:nvSpPr>
        <p:spPr bwMode="auto">
          <a:xfrm>
            <a:off x="6248424" y="6402936"/>
            <a:ext cx="2405063" cy="376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04" tIns="45719" rIns="91404" bIns="45719" numCol="1" anchor="t" anchorCtr="0" compatLnSpc="1">
            <a:prstTxWarp prst="textNoShape">
              <a:avLst/>
            </a:prstTxWarp>
          </a:bodyPr>
          <a:lstStyle/>
          <a:p>
            <a:pPr defTabSz="913969"/>
            <a:endParaRPr lang="en-US" sz="1867" dirty="0">
              <a:solidFill>
                <a:srgbClr val="052D49"/>
              </a:solidFill>
              <a:ea typeface="ＭＳ Ｐゴシック" charset="-128"/>
            </a:endParaRPr>
          </a:p>
        </p:txBody>
      </p:sp>
      <p:sp>
        <p:nvSpPr>
          <p:cNvPr id="15" name="Footer Placeholder 3"/>
          <p:cNvSpPr>
            <a:spLocks noGrp="1"/>
          </p:cNvSpPr>
          <p:nvPr>
            <p:ph type="ftr" sz="quarter" idx="3"/>
          </p:nvPr>
        </p:nvSpPr>
        <p:spPr>
          <a:xfrm>
            <a:off x="2765779" y="6385824"/>
            <a:ext cx="5921020" cy="365125"/>
          </a:xfrm>
          <a:prstGeom prst="rect">
            <a:avLst/>
          </a:prstGeom>
        </p:spPr>
        <p:txBody>
          <a:bodyPr vert="horz" lIns="68553" tIns="34289" rIns="68553" bIns="34289" rtlCol="0" anchor="ctr"/>
          <a:lstStyle>
            <a:lvl1pPr algn="ctr">
              <a:defRPr sz="1200">
                <a:solidFill>
                  <a:schemeClr val="bg1"/>
                </a:solidFill>
                <a:latin typeface="Helvetica-Light" pitchFamily="34" charset="0"/>
              </a:defRPr>
            </a:lvl1pPr>
          </a:lstStyle>
          <a:p>
            <a:pPr algn="l" defTabSz="913969"/>
            <a:r>
              <a:rPr lang="en-US" sz="800">
                <a:solidFill>
                  <a:prstClr val="white"/>
                </a:solidFill>
                <a:ea typeface="ＭＳ Ｐゴシック" charset="-128"/>
              </a:rPr>
              <a:t>Source: Georgetown University Center on Education and the Workforce, 2014. "Recovery: Job Growth and Education Requirements through 2020."  Retrieved from cew.georgetown.edu/recovery2020, on July 27, 2015.</a:t>
            </a:r>
            <a:endParaRPr lang="en-US" sz="800" dirty="0">
              <a:solidFill>
                <a:prstClr val="white"/>
              </a:solidFill>
              <a:ea typeface="ＭＳ Ｐゴシック" charset="-128"/>
            </a:endParaRPr>
          </a:p>
        </p:txBody>
      </p:sp>
      <p:pic>
        <p:nvPicPr>
          <p:cNvPr id="17" name="Picture 16"/>
          <p:cNvPicPr>
            <a:picLocks noChangeAspect="1"/>
          </p:cNvPicPr>
          <p:nvPr userDrawn="1"/>
        </p:nvPicPr>
        <p:blipFill>
          <a:blip r:embed="rId28" cstate="print">
            <a:extLst>
              <a:ext uri="{28A0092B-C50C-407E-A947-70E740481C1C}">
                <a14:useLocalDpi xmlns:a14="http://schemas.microsoft.com/office/drawing/2010/main" val="0"/>
              </a:ext>
            </a:extLst>
          </a:blip>
          <a:stretch>
            <a:fillRect/>
          </a:stretch>
        </p:blipFill>
        <p:spPr>
          <a:xfrm>
            <a:off x="489097" y="6407261"/>
            <a:ext cx="1998923" cy="412731"/>
          </a:xfrm>
          <a:prstGeom prst="rect">
            <a:avLst/>
          </a:prstGeom>
        </p:spPr>
      </p:pic>
    </p:spTree>
    <p:extLst>
      <p:ext uri="{BB962C8B-B14F-4D97-AF65-F5344CB8AC3E}">
        <p14:creationId xmlns:p14="http://schemas.microsoft.com/office/powerpoint/2010/main" val="65140664"/>
      </p:ext>
    </p:extLst>
  </p:cSld>
  <p:clrMap bg1="lt1" tx1="dk1" bg2="lt2" tx2="dk2" accent1="accent1" accent2="accent2" accent3="accent3" accent4="accent4" accent5="accent5" accent6="accent6" hlink="hlink" folHlink="folHlink"/>
  <p:sldLayoutIdLst>
    <p:sldLayoutId id="2147484216" r:id="rId1"/>
    <p:sldLayoutId id="2147484217" r:id="rId2"/>
    <p:sldLayoutId id="2147484219" r:id="rId3"/>
    <p:sldLayoutId id="2147484220" r:id="rId4"/>
    <p:sldLayoutId id="2147484221" r:id="rId5"/>
    <p:sldLayoutId id="2147484222" r:id="rId6"/>
    <p:sldLayoutId id="2147484223" r:id="rId7"/>
    <p:sldLayoutId id="2147484225" r:id="rId8"/>
    <p:sldLayoutId id="2147484226" r:id="rId9"/>
    <p:sldLayoutId id="2147484227" r:id="rId10"/>
    <p:sldLayoutId id="2147484228" r:id="rId11"/>
    <p:sldLayoutId id="2147484229" r:id="rId12"/>
    <p:sldLayoutId id="2147484230" r:id="rId13"/>
    <p:sldLayoutId id="2147484231" r:id="rId14"/>
    <p:sldLayoutId id="2147484232" r:id="rId15"/>
    <p:sldLayoutId id="2147484233" r:id="rId16"/>
    <p:sldLayoutId id="2147484234" r:id="rId17"/>
    <p:sldLayoutId id="2147484235" r:id="rId18"/>
    <p:sldLayoutId id="2147484238" r:id="rId19"/>
    <p:sldLayoutId id="2147484240" r:id="rId20"/>
    <p:sldLayoutId id="2147484241" r:id="rId21"/>
    <p:sldLayoutId id="2147484371" r:id="rId22"/>
    <p:sldLayoutId id="2147484372" r:id="rId23"/>
    <p:sldLayoutId id="2147484373" r:id="rId24"/>
    <p:sldLayoutId id="2147484374" r:id="rId25"/>
    <p:sldLayoutId id="2147484375" r:id="rId26"/>
  </p:sldLayoutIdLst>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hf sldNum="0" hdr="0" ftr="0" dt="0"/>
  <p:txStyles>
    <p:titleStyle>
      <a:lvl1pPr algn="l" defTabSz="913969" rtl="0" eaLnBrk="1" latinLnBrk="0" hangingPunct="1">
        <a:spcBef>
          <a:spcPct val="0"/>
        </a:spcBef>
        <a:buNone/>
        <a:defRPr sz="3200" kern="1200">
          <a:solidFill>
            <a:srgbClr val="052D49"/>
          </a:solidFill>
          <a:latin typeface="Helvetica-Light" pitchFamily="34" charset="0"/>
          <a:ea typeface="+mj-ea"/>
          <a:cs typeface="+mj-cs"/>
        </a:defRPr>
      </a:lvl1pPr>
    </p:titleStyle>
    <p:bodyStyle>
      <a:lvl1pPr marL="342746" indent="-342746" algn="l" defTabSz="913969" rtl="0" eaLnBrk="1" latinLnBrk="0" hangingPunct="1">
        <a:spcBef>
          <a:spcPct val="20000"/>
        </a:spcBef>
        <a:buFont typeface="Arial" pitchFamily="34" charset="0"/>
        <a:buChar char="•"/>
        <a:defRPr sz="3200" kern="1200">
          <a:solidFill>
            <a:schemeClr val="tx1"/>
          </a:solidFill>
          <a:latin typeface="Helvetica-Light" pitchFamily="34" charset="0"/>
          <a:ea typeface="+mn-ea"/>
          <a:cs typeface="+mn-cs"/>
        </a:defRPr>
      </a:lvl1pPr>
      <a:lvl2pPr marL="742596" indent="-285624" algn="l" defTabSz="913969" rtl="0" eaLnBrk="1" latinLnBrk="0" hangingPunct="1">
        <a:spcBef>
          <a:spcPct val="20000"/>
        </a:spcBef>
        <a:buFont typeface="Arial" pitchFamily="34" charset="0"/>
        <a:buChar char="–"/>
        <a:defRPr sz="2800" kern="1200">
          <a:solidFill>
            <a:schemeClr val="tx1"/>
          </a:solidFill>
          <a:latin typeface="Helvetica-Light" pitchFamily="34" charset="0"/>
          <a:ea typeface="+mn-ea"/>
          <a:cs typeface="+mn-cs"/>
        </a:defRPr>
      </a:lvl2pPr>
      <a:lvl3pPr marL="1142466" indent="-228498" algn="l" defTabSz="913969" rtl="0" eaLnBrk="1" latinLnBrk="0" hangingPunct="1">
        <a:spcBef>
          <a:spcPct val="20000"/>
        </a:spcBef>
        <a:buFont typeface="Arial" pitchFamily="34" charset="0"/>
        <a:buChar char="•"/>
        <a:defRPr sz="2400" kern="1200">
          <a:solidFill>
            <a:schemeClr val="tx1"/>
          </a:solidFill>
          <a:latin typeface="Helvetica-Light" pitchFamily="34" charset="0"/>
          <a:ea typeface="+mn-ea"/>
          <a:cs typeface="+mn-cs"/>
        </a:defRPr>
      </a:lvl3pPr>
      <a:lvl4pPr marL="1599440" indent="-228498" algn="l" defTabSz="913969" rtl="0" eaLnBrk="1" latinLnBrk="0" hangingPunct="1">
        <a:spcBef>
          <a:spcPct val="20000"/>
        </a:spcBef>
        <a:buFont typeface="Arial" pitchFamily="34" charset="0"/>
        <a:buChar char="–"/>
        <a:defRPr sz="2000" kern="1200">
          <a:solidFill>
            <a:schemeClr val="tx1"/>
          </a:solidFill>
          <a:latin typeface="Helvetica-Light" pitchFamily="34" charset="0"/>
          <a:ea typeface="+mn-ea"/>
          <a:cs typeface="+mn-cs"/>
        </a:defRPr>
      </a:lvl4pPr>
      <a:lvl5pPr marL="2056415" indent="-228498" algn="l" defTabSz="913969" rtl="0" eaLnBrk="1" latinLnBrk="0" hangingPunct="1">
        <a:spcBef>
          <a:spcPct val="20000"/>
        </a:spcBef>
        <a:buFont typeface="Arial" pitchFamily="34" charset="0"/>
        <a:buChar char="»"/>
        <a:defRPr sz="2000" kern="1200">
          <a:solidFill>
            <a:schemeClr val="tx1"/>
          </a:solidFill>
          <a:latin typeface="Helvetica-Light" pitchFamily="34" charset="0"/>
          <a:ea typeface="+mn-ea"/>
          <a:cs typeface="+mn-cs"/>
        </a:defRPr>
      </a:lvl5pPr>
      <a:lvl6pPr marL="2513409" indent="-228498" algn="l" defTabSz="913969"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0394" indent="-228498" algn="l" defTabSz="913969"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7378" indent="-228498" algn="l" defTabSz="913969"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4374" indent="-228498" algn="l" defTabSz="913969"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3969" rtl="0" eaLnBrk="1" latinLnBrk="0" hangingPunct="1">
        <a:defRPr sz="1867" kern="1200">
          <a:solidFill>
            <a:schemeClr val="tx1"/>
          </a:solidFill>
          <a:latin typeface="+mn-lt"/>
          <a:ea typeface="+mn-ea"/>
          <a:cs typeface="+mn-cs"/>
        </a:defRPr>
      </a:lvl1pPr>
      <a:lvl2pPr marL="456975" algn="l" defTabSz="913969" rtl="0" eaLnBrk="1" latinLnBrk="0" hangingPunct="1">
        <a:defRPr sz="1867" kern="1200">
          <a:solidFill>
            <a:schemeClr val="tx1"/>
          </a:solidFill>
          <a:latin typeface="+mn-lt"/>
          <a:ea typeface="+mn-ea"/>
          <a:cs typeface="+mn-cs"/>
        </a:defRPr>
      </a:lvl2pPr>
      <a:lvl3pPr marL="913969" algn="l" defTabSz="913969" rtl="0" eaLnBrk="1" latinLnBrk="0" hangingPunct="1">
        <a:defRPr sz="1867" kern="1200">
          <a:solidFill>
            <a:schemeClr val="tx1"/>
          </a:solidFill>
          <a:latin typeface="+mn-lt"/>
          <a:ea typeface="+mn-ea"/>
          <a:cs typeface="+mn-cs"/>
        </a:defRPr>
      </a:lvl3pPr>
      <a:lvl4pPr marL="1370954" algn="l" defTabSz="913969" rtl="0" eaLnBrk="1" latinLnBrk="0" hangingPunct="1">
        <a:defRPr sz="1867" kern="1200">
          <a:solidFill>
            <a:schemeClr val="tx1"/>
          </a:solidFill>
          <a:latin typeface="+mn-lt"/>
          <a:ea typeface="+mn-ea"/>
          <a:cs typeface="+mn-cs"/>
        </a:defRPr>
      </a:lvl4pPr>
      <a:lvl5pPr marL="1827938" algn="l" defTabSz="913969" rtl="0" eaLnBrk="1" latinLnBrk="0" hangingPunct="1">
        <a:defRPr sz="1867" kern="1200">
          <a:solidFill>
            <a:schemeClr val="tx1"/>
          </a:solidFill>
          <a:latin typeface="+mn-lt"/>
          <a:ea typeface="+mn-ea"/>
          <a:cs typeface="+mn-cs"/>
        </a:defRPr>
      </a:lvl5pPr>
      <a:lvl6pPr marL="2284934" algn="l" defTabSz="913969" rtl="0" eaLnBrk="1" latinLnBrk="0" hangingPunct="1">
        <a:defRPr sz="1867" kern="1200">
          <a:solidFill>
            <a:schemeClr val="tx1"/>
          </a:solidFill>
          <a:latin typeface="+mn-lt"/>
          <a:ea typeface="+mn-ea"/>
          <a:cs typeface="+mn-cs"/>
        </a:defRPr>
      </a:lvl6pPr>
      <a:lvl7pPr marL="2741906" algn="l" defTabSz="913969" rtl="0" eaLnBrk="1" latinLnBrk="0" hangingPunct="1">
        <a:defRPr sz="1867" kern="1200">
          <a:solidFill>
            <a:schemeClr val="tx1"/>
          </a:solidFill>
          <a:latin typeface="+mn-lt"/>
          <a:ea typeface="+mn-ea"/>
          <a:cs typeface="+mn-cs"/>
        </a:defRPr>
      </a:lvl7pPr>
      <a:lvl8pPr marL="3198880" algn="l" defTabSz="913969" rtl="0" eaLnBrk="1" latinLnBrk="0" hangingPunct="1">
        <a:defRPr sz="1867" kern="1200">
          <a:solidFill>
            <a:schemeClr val="tx1"/>
          </a:solidFill>
          <a:latin typeface="+mn-lt"/>
          <a:ea typeface="+mn-ea"/>
          <a:cs typeface="+mn-cs"/>
        </a:defRPr>
      </a:lvl8pPr>
      <a:lvl9pPr marL="3655855" algn="l" defTabSz="913969" rtl="0" eaLnBrk="1" latinLnBrk="0" hangingPunct="1">
        <a:defRPr sz="1867"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reserve="1">
  <p:cSld>
    <p:bg>
      <p:bgPr>
        <a:gradFill flip="none" rotWithShape="1">
          <a:gsLst>
            <a:gs pos="64000">
              <a:schemeClr val="bg1"/>
            </a:gs>
            <a:gs pos="100000">
              <a:schemeClr val="bg1">
                <a:lumMod val="85000"/>
              </a:schemeClr>
            </a:gs>
          </a:gsLst>
          <a:path path="circle">
            <a:fillToRect l="50000" t="50000" r="50000" b="50000"/>
          </a:path>
          <a:tileRect/>
        </a:gradFill>
        <a:effectLst/>
      </p:bgPr>
    </p:bg>
    <p:spTree>
      <p:nvGrpSpPr>
        <p:cNvPr id="1" name=""/>
        <p:cNvGrpSpPr/>
        <p:nvPr/>
      </p:nvGrpSpPr>
      <p:grpSpPr>
        <a:xfrm>
          <a:off x="0" y="0"/>
          <a:ext cx="0" cy="0"/>
          <a:chOff x="0" y="0"/>
          <a:chExt cx="0" cy="0"/>
        </a:xfrm>
      </p:grpSpPr>
      <p:sp>
        <p:nvSpPr>
          <p:cNvPr id="11" name="Rectangle 10"/>
          <p:cNvSpPr/>
          <p:nvPr userDrawn="1"/>
        </p:nvSpPr>
        <p:spPr>
          <a:xfrm>
            <a:off x="0" y="6323261"/>
            <a:ext cx="9144000" cy="534739"/>
          </a:xfrm>
          <a:prstGeom prst="rect">
            <a:avLst/>
          </a:prstGeom>
          <a:solidFill>
            <a:srgbClr val="00246A"/>
          </a:solidFill>
          <a:ln>
            <a:noFill/>
          </a:ln>
        </p:spPr>
        <p:style>
          <a:lnRef idx="2">
            <a:schemeClr val="accent1">
              <a:shade val="50000"/>
            </a:schemeClr>
          </a:lnRef>
          <a:fillRef idx="1">
            <a:schemeClr val="accent1"/>
          </a:fillRef>
          <a:effectRef idx="0">
            <a:schemeClr val="accent1"/>
          </a:effectRef>
          <a:fontRef idx="minor">
            <a:schemeClr val="lt1"/>
          </a:fontRef>
        </p:style>
        <p:txBody>
          <a:bodyPr lIns="91411" tIns="45719" rIns="91411" bIns="45719" rtlCol="0" anchor="ctr"/>
          <a:lstStyle/>
          <a:p>
            <a:pPr algn="ctr" defTabSz="914037"/>
            <a:endParaRPr lang="en-US" sz="1867" dirty="0">
              <a:solidFill>
                <a:prstClr val="white"/>
              </a:solidFill>
            </a:endParaRPr>
          </a:p>
        </p:txBody>
      </p:sp>
      <p:sp>
        <p:nvSpPr>
          <p:cNvPr id="2" name="Title Placeholder 1"/>
          <p:cNvSpPr>
            <a:spLocks noGrp="1"/>
          </p:cNvSpPr>
          <p:nvPr>
            <p:ph type="title"/>
          </p:nvPr>
        </p:nvSpPr>
        <p:spPr>
          <a:xfrm>
            <a:off x="457199" y="159797"/>
            <a:ext cx="8229599" cy="1821403"/>
          </a:xfrm>
          <a:prstGeom prst="rect">
            <a:avLst/>
          </a:prstGeom>
        </p:spPr>
        <p:txBody>
          <a:bodyPr vert="horz" lIns="68558" tIns="34289" rIns="68558" bIns="34289" rtlCol="0" anchor="ctr">
            <a:normAutofit/>
          </a:bodyPr>
          <a:lstStyle/>
          <a:p>
            <a:r>
              <a:rPr lang="en-US" dirty="0"/>
              <a:t>Click to edit Master title style</a:t>
            </a:r>
          </a:p>
        </p:txBody>
      </p:sp>
      <p:sp>
        <p:nvSpPr>
          <p:cNvPr id="3" name="Text Placeholder 2"/>
          <p:cNvSpPr>
            <a:spLocks noGrp="1"/>
          </p:cNvSpPr>
          <p:nvPr>
            <p:ph type="body" idx="1"/>
          </p:nvPr>
        </p:nvSpPr>
        <p:spPr>
          <a:xfrm>
            <a:off x="457200" y="2209801"/>
            <a:ext cx="8229600" cy="3916363"/>
          </a:xfrm>
          <a:prstGeom prst="rect">
            <a:avLst/>
          </a:prstGeom>
        </p:spPr>
        <p:txBody>
          <a:bodyPr vert="horz" lIns="68558" tIns="34289" rIns="68558" bIns="34289" rtlCol="0">
            <a:normAutofit/>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6" name="AutoShape 3"/>
          <p:cNvSpPr>
            <a:spLocks noChangeAspect="1" noChangeArrowheads="1" noTextEdit="1"/>
          </p:cNvSpPr>
          <p:nvPr/>
        </p:nvSpPr>
        <p:spPr bwMode="auto">
          <a:xfrm>
            <a:off x="6248421" y="6402936"/>
            <a:ext cx="2405063" cy="376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11" tIns="45719" rIns="91411" bIns="45719" numCol="1" anchor="t" anchorCtr="0" compatLnSpc="1">
            <a:prstTxWarp prst="textNoShape">
              <a:avLst/>
            </a:prstTxWarp>
          </a:bodyPr>
          <a:lstStyle/>
          <a:p>
            <a:pPr defTabSz="914037"/>
            <a:endParaRPr lang="en-US" sz="1867" dirty="0">
              <a:solidFill>
                <a:srgbClr val="052D49"/>
              </a:solidFill>
              <a:ea typeface="ＭＳ Ｐゴシック" charset="-128"/>
            </a:endParaRPr>
          </a:p>
        </p:txBody>
      </p:sp>
      <p:sp>
        <p:nvSpPr>
          <p:cNvPr id="15" name="Footer Placeholder 3"/>
          <p:cNvSpPr>
            <a:spLocks noGrp="1"/>
          </p:cNvSpPr>
          <p:nvPr>
            <p:ph type="ftr" sz="quarter" idx="3"/>
          </p:nvPr>
        </p:nvSpPr>
        <p:spPr>
          <a:xfrm>
            <a:off x="2765779" y="6385824"/>
            <a:ext cx="5921020" cy="365125"/>
          </a:xfrm>
          <a:prstGeom prst="rect">
            <a:avLst/>
          </a:prstGeom>
        </p:spPr>
        <p:txBody>
          <a:bodyPr vert="horz" lIns="68558" tIns="34289" rIns="68558" bIns="34289" rtlCol="0" anchor="ctr"/>
          <a:lstStyle>
            <a:lvl1pPr algn="ctr">
              <a:defRPr sz="1200">
                <a:solidFill>
                  <a:schemeClr val="bg1"/>
                </a:solidFill>
                <a:latin typeface="Helvetica-Light" pitchFamily="34" charset="0"/>
              </a:defRPr>
            </a:lvl1pPr>
          </a:lstStyle>
          <a:p>
            <a:pPr algn="l" defTabSz="914037"/>
            <a:r>
              <a:rPr lang="en-US" sz="800">
                <a:solidFill>
                  <a:prstClr val="white"/>
                </a:solidFill>
                <a:ea typeface="ＭＳ Ｐゴシック" charset="-128"/>
              </a:rPr>
              <a:t>Source: Georgetown University Center on Education and the Workforce, 2014. "Recovery: Job Growth and Education Requirements through 2020."  Retrieved from cew.georgetown.edu/recovery2020, on July 27, 2015.</a:t>
            </a:r>
            <a:endParaRPr lang="en-US" sz="800" dirty="0">
              <a:solidFill>
                <a:prstClr val="white"/>
              </a:solidFill>
              <a:ea typeface="ＭＳ Ｐゴシック" charset="-128"/>
            </a:endParaRPr>
          </a:p>
        </p:txBody>
      </p:sp>
      <p:pic>
        <p:nvPicPr>
          <p:cNvPr id="17" name="Picture 16"/>
          <p:cNvPicPr>
            <a:picLocks noChangeAspect="1"/>
          </p:cNvPicPr>
          <p:nvPr userDrawn="1"/>
        </p:nvPicPr>
        <p:blipFill>
          <a:blip r:embed="rId13" cstate="print">
            <a:extLst>
              <a:ext uri="{28A0092B-C50C-407E-A947-70E740481C1C}">
                <a14:useLocalDpi xmlns:a14="http://schemas.microsoft.com/office/drawing/2010/main" val="0"/>
              </a:ext>
            </a:extLst>
          </a:blip>
          <a:stretch>
            <a:fillRect/>
          </a:stretch>
        </p:blipFill>
        <p:spPr>
          <a:xfrm>
            <a:off x="489097" y="6407261"/>
            <a:ext cx="1998923" cy="412731"/>
          </a:xfrm>
          <a:prstGeom prst="rect">
            <a:avLst/>
          </a:prstGeom>
        </p:spPr>
      </p:pic>
    </p:spTree>
    <p:extLst>
      <p:ext uri="{BB962C8B-B14F-4D97-AF65-F5344CB8AC3E}">
        <p14:creationId xmlns:p14="http://schemas.microsoft.com/office/powerpoint/2010/main" val="1414249292"/>
      </p:ext>
    </p:extLst>
  </p:cSld>
  <p:clrMap bg1="lt1" tx1="dk1" bg2="lt2" tx2="dk2" accent1="accent1" accent2="accent2" accent3="accent3" accent4="accent4" accent5="accent5" accent6="accent6" hlink="hlink" folHlink="folHlink"/>
  <p:sldLayoutIdLst>
    <p:sldLayoutId id="2147484251" r:id="rId1"/>
    <p:sldLayoutId id="2147484252" r:id="rId2"/>
    <p:sldLayoutId id="2147484254" r:id="rId3"/>
    <p:sldLayoutId id="2147484255" r:id="rId4"/>
    <p:sldLayoutId id="2147484257" r:id="rId5"/>
    <p:sldLayoutId id="2147484258" r:id="rId6"/>
    <p:sldLayoutId id="2147484259" r:id="rId7"/>
    <p:sldLayoutId id="2147484262" r:id="rId8"/>
    <p:sldLayoutId id="2147484387" r:id="rId9"/>
    <p:sldLayoutId id="2147484400" r:id="rId10"/>
    <p:sldLayoutId id="2147484402" r:id="rId11"/>
  </p:sldLayoutIdLst>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hf sldNum="0" hdr="0" ftr="0" dt="0"/>
  <p:txStyles>
    <p:titleStyle>
      <a:lvl1pPr algn="l" defTabSz="914037" rtl="0" eaLnBrk="1" latinLnBrk="0" hangingPunct="1">
        <a:spcBef>
          <a:spcPct val="0"/>
        </a:spcBef>
        <a:buNone/>
        <a:defRPr sz="3200" kern="1200">
          <a:solidFill>
            <a:srgbClr val="052D49"/>
          </a:solidFill>
          <a:latin typeface="Helvetica-Light" pitchFamily="34" charset="0"/>
          <a:ea typeface="+mj-ea"/>
          <a:cs typeface="+mj-cs"/>
        </a:defRPr>
      </a:lvl1pPr>
    </p:titleStyle>
    <p:bodyStyle>
      <a:lvl1pPr marL="342770" indent="-342770" algn="l" defTabSz="914037" rtl="0" eaLnBrk="1" latinLnBrk="0" hangingPunct="1">
        <a:spcBef>
          <a:spcPct val="20000"/>
        </a:spcBef>
        <a:buFont typeface="Arial" pitchFamily="34" charset="0"/>
        <a:buChar char="•"/>
        <a:defRPr sz="3200" kern="1200">
          <a:solidFill>
            <a:schemeClr val="tx1"/>
          </a:solidFill>
          <a:latin typeface="Helvetica-Light" pitchFamily="34" charset="0"/>
          <a:ea typeface="+mn-ea"/>
          <a:cs typeface="+mn-cs"/>
        </a:defRPr>
      </a:lvl1pPr>
      <a:lvl2pPr marL="742652" indent="-285644" algn="l" defTabSz="914037" rtl="0" eaLnBrk="1" latinLnBrk="0" hangingPunct="1">
        <a:spcBef>
          <a:spcPct val="20000"/>
        </a:spcBef>
        <a:buFont typeface="Arial" pitchFamily="34" charset="0"/>
        <a:buChar char="–"/>
        <a:defRPr sz="2800" kern="1200">
          <a:solidFill>
            <a:schemeClr val="tx1"/>
          </a:solidFill>
          <a:latin typeface="Helvetica-Light" pitchFamily="34" charset="0"/>
          <a:ea typeface="+mn-ea"/>
          <a:cs typeface="+mn-cs"/>
        </a:defRPr>
      </a:lvl2pPr>
      <a:lvl3pPr marL="1142550" indent="-228514" algn="l" defTabSz="914037" rtl="0" eaLnBrk="1" latinLnBrk="0" hangingPunct="1">
        <a:spcBef>
          <a:spcPct val="20000"/>
        </a:spcBef>
        <a:buFont typeface="Arial" pitchFamily="34" charset="0"/>
        <a:buChar char="•"/>
        <a:defRPr sz="2400" kern="1200">
          <a:solidFill>
            <a:schemeClr val="tx1"/>
          </a:solidFill>
          <a:latin typeface="Helvetica-Light" pitchFamily="34" charset="0"/>
          <a:ea typeface="+mn-ea"/>
          <a:cs typeface="+mn-cs"/>
        </a:defRPr>
      </a:lvl3pPr>
      <a:lvl4pPr marL="1599560" indent="-228514" algn="l" defTabSz="914037" rtl="0" eaLnBrk="1" latinLnBrk="0" hangingPunct="1">
        <a:spcBef>
          <a:spcPct val="20000"/>
        </a:spcBef>
        <a:buFont typeface="Arial" pitchFamily="34" charset="0"/>
        <a:buChar char="–"/>
        <a:defRPr sz="2000" kern="1200">
          <a:solidFill>
            <a:schemeClr val="tx1"/>
          </a:solidFill>
          <a:latin typeface="Helvetica-Light" pitchFamily="34" charset="0"/>
          <a:ea typeface="+mn-ea"/>
          <a:cs typeface="+mn-cs"/>
        </a:defRPr>
      </a:lvl4pPr>
      <a:lvl5pPr marL="2056571" indent="-228514" algn="l" defTabSz="914037" rtl="0" eaLnBrk="1" latinLnBrk="0" hangingPunct="1">
        <a:spcBef>
          <a:spcPct val="20000"/>
        </a:spcBef>
        <a:buFont typeface="Arial" pitchFamily="34" charset="0"/>
        <a:buChar char="»"/>
        <a:defRPr sz="2000" kern="1200">
          <a:solidFill>
            <a:schemeClr val="tx1"/>
          </a:solidFill>
          <a:latin typeface="Helvetica-Light" pitchFamily="34" charset="0"/>
          <a:ea typeface="+mn-ea"/>
          <a:cs typeface="+mn-cs"/>
        </a:defRPr>
      </a:lvl5pPr>
      <a:lvl6pPr marL="2513597" indent="-228514" algn="l" defTabSz="914037"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0616" indent="-228514" algn="l" defTabSz="914037"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7634" indent="-228514" algn="l" defTabSz="914037"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4662" indent="-228514" algn="l" defTabSz="914037"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037" rtl="0" eaLnBrk="1" latinLnBrk="0" hangingPunct="1">
        <a:defRPr sz="1867" kern="1200">
          <a:solidFill>
            <a:schemeClr val="tx1"/>
          </a:solidFill>
          <a:latin typeface="+mn-lt"/>
          <a:ea typeface="+mn-ea"/>
          <a:cs typeface="+mn-cs"/>
        </a:defRPr>
      </a:lvl1pPr>
      <a:lvl2pPr marL="457011" algn="l" defTabSz="914037" rtl="0" eaLnBrk="1" latinLnBrk="0" hangingPunct="1">
        <a:defRPr sz="1867" kern="1200">
          <a:solidFill>
            <a:schemeClr val="tx1"/>
          </a:solidFill>
          <a:latin typeface="+mn-lt"/>
          <a:ea typeface="+mn-ea"/>
          <a:cs typeface="+mn-cs"/>
        </a:defRPr>
      </a:lvl2pPr>
      <a:lvl3pPr marL="914037" algn="l" defTabSz="914037" rtl="0" eaLnBrk="1" latinLnBrk="0" hangingPunct="1">
        <a:defRPr sz="1867" kern="1200">
          <a:solidFill>
            <a:schemeClr val="tx1"/>
          </a:solidFill>
          <a:latin typeface="+mn-lt"/>
          <a:ea typeface="+mn-ea"/>
          <a:cs typeface="+mn-cs"/>
        </a:defRPr>
      </a:lvl3pPr>
      <a:lvl4pPr marL="1371056" algn="l" defTabSz="914037" rtl="0" eaLnBrk="1" latinLnBrk="0" hangingPunct="1">
        <a:defRPr sz="1867" kern="1200">
          <a:solidFill>
            <a:schemeClr val="tx1"/>
          </a:solidFill>
          <a:latin typeface="+mn-lt"/>
          <a:ea typeface="+mn-ea"/>
          <a:cs typeface="+mn-cs"/>
        </a:defRPr>
      </a:lvl4pPr>
      <a:lvl5pPr marL="1828074" algn="l" defTabSz="914037" rtl="0" eaLnBrk="1" latinLnBrk="0" hangingPunct="1">
        <a:defRPr sz="1867" kern="1200">
          <a:solidFill>
            <a:schemeClr val="tx1"/>
          </a:solidFill>
          <a:latin typeface="+mn-lt"/>
          <a:ea typeface="+mn-ea"/>
          <a:cs typeface="+mn-cs"/>
        </a:defRPr>
      </a:lvl5pPr>
      <a:lvl6pPr marL="2285102" algn="l" defTabSz="914037" rtl="0" eaLnBrk="1" latinLnBrk="0" hangingPunct="1">
        <a:defRPr sz="1867" kern="1200">
          <a:solidFill>
            <a:schemeClr val="tx1"/>
          </a:solidFill>
          <a:latin typeface="+mn-lt"/>
          <a:ea typeface="+mn-ea"/>
          <a:cs typeface="+mn-cs"/>
        </a:defRPr>
      </a:lvl6pPr>
      <a:lvl7pPr marL="2742110" algn="l" defTabSz="914037" rtl="0" eaLnBrk="1" latinLnBrk="0" hangingPunct="1">
        <a:defRPr sz="1867" kern="1200">
          <a:solidFill>
            <a:schemeClr val="tx1"/>
          </a:solidFill>
          <a:latin typeface="+mn-lt"/>
          <a:ea typeface="+mn-ea"/>
          <a:cs typeface="+mn-cs"/>
        </a:defRPr>
      </a:lvl7pPr>
      <a:lvl8pPr marL="3199120" algn="l" defTabSz="914037" rtl="0" eaLnBrk="1" latinLnBrk="0" hangingPunct="1">
        <a:defRPr sz="1867" kern="1200">
          <a:solidFill>
            <a:schemeClr val="tx1"/>
          </a:solidFill>
          <a:latin typeface="+mn-lt"/>
          <a:ea typeface="+mn-ea"/>
          <a:cs typeface="+mn-cs"/>
        </a:defRPr>
      </a:lvl8pPr>
      <a:lvl9pPr marL="3656131" algn="l" defTabSz="914037" rtl="0" eaLnBrk="1" latinLnBrk="0" hangingPunct="1">
        <a:defRPr sz="1867"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reserve="1">
  <p:cSld>
    <p:bg>
      <p:bgPr>
        <a:gradFill flip="none" rotWithShape="1">
          <a:gsLst>
            <a:gs pos="64000">
              <a:schemeClr val="bg1"/>
            </a:gs>
            <a:gs pos="100000">
              <a:schemeClr val="bg1">
                <a:lumMod val="85000"/>
              </a:schemeClr>
            </a:gs>
          </a:gsLst>
          <a:path path="circle">
            <a:fillToRect l="50000" t="50000" r="50000" b="50000"/>
          </a:path>
          <a:tileRect/>
        </a:gradFill>
        <a:effectLst/>
      </p:bgPr>
    </p:bg>
    <p:spTree>
      <p:nvGrpSpPr>
        <p:cNvPr id="1" name=""/>
        <p:cNvGrpSpPr/>
        <p:nvPr/>
      </p:nvGrpSpPr>
      <p:grpSpPr>
        <a:xfrm>
          <a:off x="0" y="0"/>
          <a:ext cx="0" cy="0"/>
          <a:chOff x="0" y="0"/>
          <a:chExt cx="0" cy="0"/>
        </a:xfrm>
      </p:grpSpPr>
      <p:sp>
        <p:nvSpPr>
          <p:cNvPr id="11" name="Rectangle 10"/>
          <p:cNvSpPr/>
          <p:nvPr/>
        </p:nvSpPr>
        <p:spPr>
          <a:xfrm>
            <a:off x="-1" y="6323262"/>
            <a:ext cx="9144001" cy="534738"/>
          </a:xfrm>
          <a:prstGeom prst="rect">
            <a:avLst/>
          </a:prstGeom>
          <a:solidFill>
            <a:srgbClr val="A21E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00"/>
            <a:endParaRPr lang="en-US" sz="1800" dirty="0">
              <a:solidFill>
                <a:prstClr val="white"/>
              </a:solidFill>
            </a:endParaRPr>
          </a:p>
        </p:txBody>
      </p:sp>
      <p:sp>
        <p:nvSpPr>
          <p:cNvPr id="2" name="Title Placeholder 1"/>
          <p:cNvSpPr>
            <a:spLocks noGrp="1"/>
          </p:cNvSpPr>
          <p:nvPr>
            <p:ph type="title"/>
          </p:nvPr>
        </p:nvSpPr>
        <p:spPr>
          <a:xfrm>
            <a:off x="457200" y="159798"/>
            <a:ext cx="5105400" cy="1821402"/>
          </a:xfrm>
          <a:prstGeom prst="rect">
            <a:avLst/>
          </a:prstGeom>
        </p:spPr>
        <p:txBody>
          <a:bodyPr vert="horz" lIns="91440" tIns="45720" rIns="91440" bIns="45720" rtlCol="0" anchor="ctr">
            <a:normAutofit/>
          </a:bodyPr>
          <a:lstStyle/>
          <a:p>
            <a:r>
              <a:rPr lang="en-US" dirty="0"/>
              <a:t>Click to edit Master title style</a:t>
            </a:r>
          </a:p>
        </p:txBody>
      </p:sp>
      <p:sp>
        <p:nvSpPr>
          <p:cNvPr id="3" name="Text Placeholder 2"/>
          <p:cNvSpPr>
            <a:spLocks noGrp="1"/>
          </p:cNvSpPr>
          <p:nvPr>
            <p:ph type="body" idx="1"/>
          </p:nvPr>
        </p:nvSpPr>
        <p:spPr>
          <a:xfrm>
            <a:off x="457200" y="2209800"/>
            <a:ext cx="8229600" cy="3916363"/>
          </a:xfrm>
          <a:prstGeom prst="rect">
            <a:avLst/>
          </a:prstGeom>
        </p:spPr>
        <p:txBody>
          <a:bodyPr vert="horz" lIns="91440" tIns="45720" rIns="91440" bIns="45720" rtlCol="0">
            <a:normAutofit/>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6" name="AutoShape 3"/>
          <p:cNvSpPr>
            <a:spLocks noChangeAspect="1" noChangeArrowheads="1" noTextEdit="1"/>
          </p:cNvSpPr>
          <p:nvPr/>
        </p:nvSpPr>
        <p:spPr bwMode="auto">
          <a:xfrm>
            <a:off x="6248400" y="6402935"/>
            <a:ext cx="2405062" cy="376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914400"/>
            <a:endParaRPr lang="en-US" sz="1800" dirty="0">
              <a:solidFill>
                <a:srgbClr val="052D49"/>
              </a:solidFill>
              <a:ea typeface="ＭＳ Ｐゴシック" charset="-128"/>
            </a:endParaRPr>
          </a:p>
        </p:txBody>
      </p:sp>
      <p:sp>
        <p:nvSpPr>
          <p:cNvPr id="76" name="Slide Number Placeholder 5"/>
          <p:cNvSpPr>
            <a:spLocks noGrp="1"/>
          </p:cNvSpPr>
          <p:nvPr>
            <p:ph type="sldNum" sz="quarter" idx="4"/>
          </p:nvPr>
        </p:nvSpPr>
        <p:spPr>
          <a:xfrm>
            <a:off x="0" y="6408491"/>
            <a:ext cx="457200" cy="365125"/>
          </a:xfrm>
          <a:prstGeom prst="rect">
            <a:avLst/>
          </a:prstGeom>
        </p:spPr>
        <p:txBody>
          <a:bodyPr vert="horz" lIns="91440" tIns="45720" rIns="91440" bIns="45720" rtlCol="0" anchor="ctr"/>
          <a:lstStyle>
            <a:lvl1pPr algn="ctr">
              <a:defRPr sz="1100">
                <a:solidFill>
                  <a:schemeClr val="bg1"/>
                </a:solidFill>
                <a:latin typeface="Helvetica-Light" pitchFamily="34" charset="0"/>
              </a:defRPr>
            </a:lvl1pPr>
          </a:lstStyle>
          <a:p>
            <a:pPr defTabSz="914400"/>
            <a:fld id="{718B48AE-9F06-43A5-883B-1A9CC3C2D485}" type="slidenum">
              <a:rPr lang="en-US" smtClean="0">
                <a:solidFill>
                  <a:prstClr val="white"/>
                </a:solidFill>
                <a:ea typeface="ＭＳ Ｐゴシック" charset="-128"/>
              </a:rPr>
              <a:pPr defTabSz="914400"/>
              <a:t>‹#›</a:t>
            </a:fld>
            <a:endParaRPr lang="en-US" dirty="0">
              <a:solidFill>
                <a:prstClr val="white"/>
              </a:solidFill>
              <a:ea typeface="ＭＳ Ｐゴシック" charset="-128"/>
            </a:endParaRPr>
          </a:p>
        </p:txBody>
      </p:sp>
      <p:grpSp>
        <p:nvGrpSpPr>
          <p:cNvPr id="6" name="Group 5"/>
          <p:cNvGrpSpPr/>
          <p:nvPr userDrawn="1"/>
        </p:nvGrpSpPr>
        <p:grpSpPr>
          <a:xfrm>
            <a:off x="5614108" y="6450739"/>
            <a:ext cx="3412226" cy="283207"/>
            <a:chOff x="5614108" y="6450739"/>
            <a:chExt cx="3412226" cy="283207"/>
          </a:xfrm>
        </p:grpSpPr>
        <p:sp>
          <p:nvSpPr>
            <p:cNvPr id="15" name="Rectangle 5"/>
            <p:cNvSpPr>
              <a:spLocks noChangeArrowheads="1"/>
            </p:cNvSpPr>
            <p:nvPr userDrawn="1"/>
          </p:nvSpPr>
          <p:spPr bwMode="auto">
            <a:xfrm>
              <a:off x="6362143" y="6450739"/>
              <a:ext cx="2664191"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914400" fontAlgn="base">
                <a:spcBef>
                  <a:spcPct val="0"/>
                </a:spcBef>
                <a:spcAft>
                  <a:spcPct val="0"/>
                </a:spcAft>
              </a:pPr>
              <a:r>
                <a:rPr lang="en-US" sz="1600" dirty="0">
                  <a:solidFill>
                    <a:srgbClr val="FFFFFF"/>
                  </a:solidFill>
                  <a:ea typeface="ＭＳ Ｐゴシック" charset="-128"/>
                  <a:cs typeface="Arial" pitchFamily="34" charset="0"/>
                </a:rPr>
                <a:t>The Demographic Revolution</a:t>
              </a:r>
              <a:endParaRPr lang="en-US" sz="1800" dirty="0">
                <a:solidFill>
                  <a:srgbClr val="052D49"/>
                </a:solidFill>
                <a:ea typeface="ＭＳ Ｐゴシック" charset="-128"/>
                <a:cs typeface="Arial" pitchFamily="34" charset="0"/>
              </a:endParaRPr>
            </a:p>
          </p:txBody>
        </p:sp>
        <p:pic>
          <p:nvPicPr>
            <p:cNvPr id="17" name="Picture 16"/>
            <p:cNvPicPr>
              <a:picLocks noChangeAspect="1"/>
            </p:cNvPicPr>
            <p:nvPr userDrawn="1"/>
          </p:nvPicPr>
          <p:blipFill>
            <a:blip r:embed="rId23">
              <a:extLst>
                <a:ext uri="{28A0092B-C50C-407E-A947-70E740481C1C}">
                  <a14:useLocalDpi xmlns:a14="http://schemas.microsoft.com/office/drawing/2010/main" val="0"/>
                </a:ext>
              </a:extLst>
            </a:blip>
            <a:stretch>
              <a:fillRect/>
            </a:stretch>
          </p:blipFill>
          <p:spPr>
            <a:xfrm>
              <a:off x="5614108" y="6487279"/>
              <a:ext cx="614040" cy="246667"/>
            </a:xfrm>
            <a:prstGeom prst="rect">
              <a:avLst/>
            </a:prstGeom>
          </p:spPr>
        </p:pic>
      </p:grpSp>
      <p:sp>
        <p:nvSpPr>
          <p:cNvPr id="18" name="Footer Placeholder 3"/>
          <p:cNvSpPr>
            <a:spLocks noGrp="1"/>
          </p:cNvSpPr>
          <p:nvPr>
            <p:ph type="ftr" sz="quarter" idx="3"/>
          </p:nvPr>
        </p:nvSpPr>
        <p:spPr>
          <a:xfrm>
            <a:off x="2765777" y="6385821"/>
            <a:ext cx="2500461" cy="365125"/>
          </a:xfrm>
          <a:prstGeom prst="rect">
            <a:avLst/>
          </a:prstGeom>
        </p:spPr>
        <p:txBody>
          <a:bodyPr vert="horz" lIns="91440" tIns="45720" rIns="91440" bIns="45720" rtlCol="0" anchor="ctr"/>
          <a:lstStyle>
            <a:lvl1pPr algn="ctr">
              <a:defRPr sz="1200">
                <a:solidFill>
                  <a:schemeClr val="bg1"/>
                </a:solidFill>
                <a:latin typeface="Helvetica-Light" pitchFamily="34" charset="0"/>
              </a:defRPr>
            </a:lvl1pPr>
          </a:lstStyle>
          <a:p>
            <a:pPr algn="l" defTabSz="914400"/>
            <a:r>
              <a:rPr lang="en-US" sz="800" dirty="0" err="1">
                <a:solidFill>
                  <a:prstClr val="white"/>
                </a:solidFill>
                <a:ea typeface="ＭＳ Ｐゴシック" charset="-128"/>
              </a:rPr>
              <a:t>ffffffff</a:t>
            </a:r>
            <a:endParaRPr lang="en-US" sz="800" dirty="0">
              <a:solidFill>
                <a:prstClr val="white"/>
              </a:solidFill>
              <a:ea typeface="ＭＳ Ｐゴシック" charset="-128"/>
            </a:endParaRPr>
          </a:p>
        </p:txBody>
      </p:sp>
      <p:pic>
        <p:nvPicPr>
          <p:cNvPr id="19" name="Picture 18"/>
          <p:cNvPicPr>
            <a:picLocks noChangeAspect="1"/>
          </p:cNvPicPr>
          <p:nvPr userDrawn="1"/>
        </p:nvPicPr>
        <p:blipFill>
          <a:blip r:embed="rId24" cstate="print">
            <a:extLst>
              <a:ext uri="{28A0092B-C50C-407E-A947-70E740481C1C}">
                <a14:useLocalDpi xmlns:a14="http://schemas.microsoft.com/office/drawing/2010/main" val="0"/>
              </a:ext>
            </a:extLst>
          </a:blip>
          <a:stretch>
            <a:fillRect/>
          </a:stretch>
        </p:blipFill>
        <p:spPr>
          <a:xfrm>
            <a:off x="489097" y="6407261"/>
            <a:ext cx="1998922" cy="412731"/>
          </a:xfrm>
          <a:prstGeom prst="rect">
            <a:avLst/>
          </a:prstGeom>
        </p:spPr>
      </p:pic>
    </p:spTree>
    <p:extLst>
      <p:ext uri="{BB962C8B-B14F-4D97-AF65-F5344CB8AC3E}">
        <p14:creationId xmlns:p14="http://schemas.microsoft.com/office/powerpoint/2010/main" val="1692838198"/>
      </p:ext>
    </p:extLst>
  </p:cSld>
  <p:clrMap bg1="lt1" tx1="dk1" bg2="lt2" tx2="dk2" accent1="accent1" accent2="accent2" accent3="accent3" accent4="accent4" accent5="accent5" accent6="accent6" hlink="hlink" folHlink="folHlink"/>
  <p:sldLayoutIdLst>
    <p:sldLayoutId id="2147484291" r:id="rId1"/>
    <p:sldLayoutId id="2147484292" r:id="rId2"/>
    <p:sldLayoutId id="2147484293" r:id="rId3"/>
    <p:sldLayoutId id="2147484295" r:id="rId4"/>
    <p:sldLayoutId id="2147484296" r:id="rId5"/>
    <p:sldLayoutId id="2147484297" r:id="rId6"/>
    <p:sldLayoutId id="2147484298" r:id="rId7"/>
    <p:sldLayoutId id="2147484299" r:id="rId8"/>
    <p:sldLayoutId id="2147484300" r:id="rId9"/>
    <p:sldLayoutId id="2147484301" r:id="rId10"/>
    <p:sldLayoutId id="2147484302" r:id="rId11"/>
    <p:sldLayoutId id="2147484303" r:id="rId12"/>
    <p:sldLayoutId id="2147484304" r:id="rId13"/>
    <p:sldLayoutId id="2147484306" r:id="rId14"/>
    <p:sldLayoutId id="2147484307" r:id="rId15"/>
    <p:sldLayoutId id="2147484308" r:id="rId16"/>
    <p:sldLayoutId id="2147484311" r:id="rId17"/>
    <p:sldLayoutId id="2147484312" r:id="rId18"/>
    <p:sldLayoutId id="2147484313" r:id="rId19"/>
    <p:sldLayoutId id="2147484315" r:id="rId20"/>
    <p:sldLayoutId id="2147484369" r:id="rId21"/>
  </p:sldLayoutIdLst>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hf hdr="0" dt="0"/>
  <p:txStyles>
    <p:titleStyle>
      <a:lvl1pPr algn="l" defTabSz="914400" rtl="0" eaLnBrk="1" latinLnBrk="0" hangingPunct="1">
        <a:spcBef>
          <a:spcPct val="0"/>
        </a:spcBef>
        <a:buNone/>
        <a:defRPr sz="3200" kern="1200">
          <a:solidFill>
            <a:srgbClr val="052D49"/>
          </a:solidFill>
          <a:latin typeface="Helvetica-Light" pitchFamily="34" charset="0"/>
          <a:ea typeface="+mj-ea"/>
          <a:cs typeface="+mj-cs"/>
        </a:defRPr>
      </a:lvl1pPr>
    </p:titleStyle>
    <p:bodyStyle>
      <a:lvl1pPr marL="342900" indent="-342900" algn="l" defTabSz="914400" rtl="0" eaLnBrk="1" latinLnBrk="0" hangingPunct="1">
        <a:spcBef>
          <a:spcPct val="20000"/>
        </a:spcBef>
        <a:buFont typeface="Arial" pitchFamily="34" charset="0"/>
        <a:buChar char="•"/>
        <a:defRPr sz="3200" kern="1200">
          <a:solidFill>
            <a:schemeClr val="tx1"/>
          </a:solidFill>
          <a:latin typeface="Helvetica-Light" pitchFamily="34" charset="0"/>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Helvetica-Light" pitchFamily="34" charset="0"/>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Helvetica-Light" pitchFamily="34" charset="0"/>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Helvetica-Light" pitchFamily="34" charset="0"/>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Helvetica-Light" pitchFamily="34" charset="0"/>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reserve="1">
  <p:cSld>
    <p:bg>
      <p:bgPr>
        <a:gradFill flip="none" rotWithShape="1">
          <a:gsLst>
            <a:gs pos="64000">
              <a:schemeClr val="bg1"/>
            </a:gs>
            <a:gs pos="100000">
              <a:schemeClr val="bg1">
                <a:lumMod val="85000"/>
              </a:schemeClr>
            </a:gs>
          </a:gsLst>
          <a:path path="circle">
            <a:fillToRect l="50000" t="50000" r="50000" b="50000"/>
          </a:path>
          <a:tileRect/>
        </a:gradFill>
        <a:effectLst/>
      </p:bgPr>
    </p:bg>
    <p:spTree>
      <p:nvGrpSpPr>
        <p:cNvPr id="1" name=""/>
        <p:cNvGrpSpPr/>
        <p:nvPr/>
      </p:nvGrpSpPr>
      <p:grpSpPr>
        <a:xfrm>
          <a:off x="0" y="0"/>
          <a:ext cx="0" cy="0"/>
          <a:chOff x="0" y="0"/>
          <a:chExt cx="0" cy="0"/>
        </a:xfrm>
      </p:grpSpPr>
      <p:sp>
        <p:nvSpPr>
          <p:cNvPr id="11" name="Rectangle 10"/>
          <p:cNvSpPr/>
          <p:nvPr userDrawn="1"/>
        </p:nvSpPr>
        <p:spPr>
          <a:xfrm>
            <a:off x="0" y="6323265"/>
            <a:ext cx="9144000" cy="534739"/>
          </a:xfrm>
          <a:prstGeom prst="rect">
            <a:avLst/>
          </a:prstGeom>
          <a:solidFill>
            <a:srgbClr val="00246A"/>
          </a:solidFill>
          <a:ln>
            <a:noFill/>
          </a:ln>
        </p:spPr>
        <p:style>
          <a:lnRef idx="2">
            <a:schemeClr val="accent1">
              <a:shade val="50000"/>
            </a:schemeClr>
          </a:lnRef>
          <a:fillRef idx="1">
            <a:schemeClr val="accent1"/>
          </a:fillRef>
          <a:effectRef idx="0">
            <a:schemeClr val="accent1"/>
          </a:effectRef>
          <a:fontRef idx="minor">
            <a:schemeClr val="lt1"/>
          </a:fontRef>
        </p:style>
        <p:txBody>
          <a:bodyPr lIns="91411" tIns="45719" rIns="91411" bIns="45719" rtlCol="0" anchor="ctr"/>
          <a:lstStyle/>
          <a:p>
            <a:pPr algn="ctr" defTabSz="914037"/>
            <a:endParaRPr lang="en-US" sz="1867" dirty="0">
              <a:solidFill>
                <a:prstClr val="white"/>
              </a:solidFill>
            </a:endParaRPr>
          </a:p>
        </p:txBody>
      </p:sp>
      <p:sp>
        <p:nvSpPr>
          <p:cNvPr id="2" name="Title Placeholder 1"/>
          <p:cNvSpPr>
            <a:spLocks noGrp="1"/>
          </p:cNvSpPr>
          <p:nvPr>
            <p:ph type="title"/>
          </p:nvPr>
        </p:nvSpPr>
        <p:spPr>
          <a:xfrm>
            <a:off x="457201" y="159800"/>
            <a:ext cx="8229599" cy="1821403"/>
          </a:xfrm>
          <a:prstGeom prst="rect">
            <a:avLst/>
          </a:prstGeom>
        </p:spPr>
        <p:txBody>
          <a:bodyPr vert="horz" lIns="68558" tIns="34289" rIns="68558" bIns="34289" rtlCol="0" anchor="ctr">
            <a:normAutofit/>
          </a:bodyPr>
          <a:lstStyle/>
          <a:p>
            <a:r>
              <a:rPr lang="en-US" dirty="0"/>
              <a:t>Click to edit Master title style</a:t>
            </a:r>
          </a:p>
        </p:txBody>
      </p:sp>
      <p:sp>
        <p:nvSpPr>
          <p:cNvPr id="3" name="Text Placeholder 2"/>
          <p:cNvSpPr>
            <a:spLocks noGrp="1"/>
          </p:cNvSpPr>
          <p:nvPr>
            <p:ph type="body" idx="1"/>
          </p:nvPr>
        </p:nvSpPr>
        <p:spPr>
          <a:xfrm>
            <a:off x="457200" y="2209802"/>
            <a:ext cx="8229600" cy="3916363"/>
          </a:xfrm>
          <a:prstGeom prst="rect">
            <a:avLst/>
          </a:prstGeom>
        </p:spPr>
        <p:txBody>
          <a:bodyPr vert="horz" lIns="68558" tIns="34289" rIns="68558" bIns="34289" rtlCol="0">
            <a:normAutofit/>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6" name="AutoShape 3"/>
          <p:cNvSpPr>
            <a:spLocks noChangeAspect="1" noChangeArrowheads="1" noTextEdit="1"/>
          </p:cNvSpPr>
          <p:nvPr/>
        </p:nvSpPr>
        <p:spPr bwMode="auto">
          <a:xfrm>
            <a:off x="6248423" y="6402940"/>
            <a:ext cx="2405063" cy="376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11" tIns="45719" rIns="91411" bIns="45719" numCol="1" anchor="t" anchorCtr="0" compatLnSpc="1">
            <a:prstTxWarp prst="textNoShape">
              <a:avLst/>
            </a:prstTxWarp>
          </a:bodyPr>
          <a:lstStyle/>
          <a:p>
            <a:pPr defTabSz="914037"/>
            <a:endParaRPr lang="en-US" sz="1867" dirty="0">
              <a:solidFill>
                <a:srgbClr val="052D49"/>
              </a:solidFill>
              <a:ea typeface="ＭＳ Ｐゴシック" charset="-128"/>
            </a:endParaRPr>
          </a:p>
        </p:txBody>
      </p:sp>
      <p:pic>
        <p:nvPicPr>
          <p:cNvPr id="17" name="Picture 16"/>
          <p:cNvPicPr>
            <a:picLocks noChangeAspect="1"/>
          </p:cNvPicPr>
          <p:nvPr userDrawn="1"/>
        </p:nvPicPr>
        <p:blipFill>
          <a:blip r:embed="rId4" cstate="print">
            <a:extLst>
              <a:ext uri="{28A0092B-C50C-407E-A947-70E740481C1C}">
                <a14:useLocalDpi xmlns:a14="http://schemas.microsoft.com/office/drawing/2010/main" val="0"/>
              </a:ext>
            </a:extLst>
          </a:blip>
          <a:stretch>
            <a:fillRect/>
          </a:stretch>
        </p:blipFill>
        <p:spPr>
          <a:xfrm>
            <a:off x="440547" y="6370572"/>
            <a:ext cx="1808808" cy="455063"/>
          </a:xfrm>
          <a:prstGeom prst="rect">
            <a:avLst/>
          </a:prstGeom>
        </p:spPr>
      </p:pic>
      <p:sp>
        <p:nvSpPr>
          <p:cNvPr id="10" name="Footer Placeholder 4"/>
          <p:cNvSpPr>
            <a:spLocks noGrp="1"/>
          </p:cNvSpPr>
          <p:nvPr>
            <p:ph type="ftr" sz="quarter" idx="3"/>
          </p:nvPr>
        </p:nvSpPr>
        <p:spPr>
          <a:xfrm>
            <a:off x="2765781" y="6385828"/>
            <a:ext cx="5921020" cy="365125"/>
          </a:xfrm>
          <a:prstGeom prst="rect">
            <a:avLst/>
          </a:prstGeom>
        </p:spPr>
        <p:txBody>
          <a:bodyPr/>
          <a:lstStyle>
            <a:lvl1pPr>
              <a:defRPr sz="800">
                <a:latin typeface="Arial" panose="020B0604020202020204" pitchFamily="34" charset="0"/>
                <a:cs typeface="Arial" panose="020B0604020202020204" pitchFamily="34" charset="0"/>
              </a:defRPr>
            </a:lvl1pPr>
          </a:lstStyle>
          <a:p>
            <a:pPr defTabSz="914218"/>
            <a:r>
              <a:rPr lang="en-US">
                <a:solidFill>
                  <a:prstClr val="white"/>
                </a:solidFill>
                <a:ea typeface="ＭＳ Ｐゴシック" charset="-128"/>
              </a:rPr>
              <a:t>Source: </a:t>
            </a:r>
            <a:endParaRPr lang="en-US" dirty="0">
              <a:solidFill>
                <a:prstClr val="white"/>
              </a:solidFill>
              <a:ea typeface="ＭＳ Ｐゴシック" charset="-128"/>
            </a:endParaRPr>
          </a:p>
        </p:txBody>
      </p:sp>
      <p:sp>
        <p:nvSpPr>
          <p:cNvPr id="12" name="Slide Number Placeholder 3"/>
          <p:cNvSpPr>
            <a:spLocks noGrp="1"/>
          </p:cNvSpPr>
          <p:nvPr>
            <p:ph type="sldNum" sz="quarter" idx="4"/>
          </p:nvPr>
        </p:nvSpPr>
        <p:spPr>
          <a:xfrm>
            <a:off x="8727767" y="6380631"/>
            <a:ext cx="369705" cy="365125"/>
          </a:xfrm>
          <a:prstGeom prst="rect">
            <a:avLst/>
          </a:prstGeom>
        </p:spPr>
        <p:txBody>
          <a:bodyPr/>
          <a:lstStyle>
            <a:lvl1pPr>
              <a:defRPr sz="1000">
                <a:solidFill>
                  <a:schemeClr val="bg1"/>
                </a:solidFill>
                <a:latin typeface="Arial" panose="020B0604020202020204" pitchFamily="34" charset="0"/>
                <a:cs typeface="Arial" panose="020B0604020202020204" pitchFamily="34" charset="0"/>
              </a:defRPr>
            </a:lvl1pPr>
          </a:lstStyle>
          <a:p>
            <a:pPr defTabSz="914105"/>
            <a:fld id="{49B0AFC4-76D5-4F98-8332-4D24D5264768}" type="slidenum">
              <a:rPr lang="en-US" smtClean="0">
                <a:solidFill>
                  <a:prstClr val="white"/>
                </a:solidFill>
              </a:rPr>
              <a:pPr defTabSz="914105"/>
              <a:t>‹#›</a:t>
            </a:fld>
            <a:endParaRPr lang="en-US">
              <a:solidFill>
                <a:prstClr val="white"/>
              </a:solidFill>
            </a:endParaRPr>
          </a:p>
        </p:txBody>
      </p:sp>
    </p:spTree>
    <p:extLst>
      <p:ext uri="{BB962C8B-B14F-4D97-AF65-F5344CB8AC3E}">
        <p14:creationId xmlns:p14="http://schemas.microsoft.com/office/powerpoint/2010/main" val="3690108369"/>
      </p:ext>
    </p:extLst>
  </p:cSld>
  <p:clrMap bg1="lt1" tx1="dk1" bg2="lt2" tx2="dk2" accent1="accent1" accent2="accent2" accent3="accent3" accent4="accent4" accent5="accent5" accent6="accent6" hlink="hlink" folHlink="folHlink"/>
  <p:sldLayoutIdLst>
    <p:sldLayoutId id="2147484381" r:id="rId1"/>
    <p:sldLayoutId id="2147484382" r:id="rId2"/>
  </p:sldLayoutIdLst>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hf hdr="0" dt="0"/>
  <p:txStyles>
    <p:titleStyle>
      <a:lvl1pPr algn="l" defTabSz="914037" rtl="0" eaLnBrk="1" latinLnBrk="0" hangingPunct="1">
        <a:spcBef>
          <a:spcPct val="0"/>
        </a:spcBef>
        <a:buNone/>
        <a:defRPr sz="3200" kern="1200">
          <a:solidFill>
            <a:srgbClr val="052D49"/>
          </a:solidFill>
          <a:latin typeface="Helvetica-Light" pitchFamily="34" charset="0"/>
          <a:ea typeface="+mj-ea"/>
          <a:cs typeface="+mj-cs"/>
        </a:defRPr>
      </a:lvl1pPr>
    </p:titleStyle>
    <p:bodyStyle>
      <a:lvl1pPr marL="342770" indent="-342770" algn="l" defTabSz="914037" rtl="0" eaLnBrk="1" latinLnBrk="0" hangingPunct="1">
        <a:spcBef>
          <a:spcPct val="20000"/>
        </a:spcBef>
        <a:buFont typeface="Arial" pitchFamily="34" charset="0"/>
        <a:buChar char="•"/>
        <a:defRPr sz="3200" kern="1200">
          <a:solidFill>
            <a:schemeClr val="tx1"/>
          </a:solidFill>
          <a:latin typeface="Helvetica-Light" pitchFamily="34" charset="0"/>
          <a:ea typeface="+mn-ea"/>
          <a:cs typeface="+mn-cs"/>
        </a:defRPr>
      </a:lvl1pPr>
      <a:lvl2pPr marL="742652" indent="-285644" algn="l" defTabSz="914037" rtl="0" eaLnBrk="1" latinLnBrk="0" hangingPunct="1">
        <a:spcBef>
          <a:spcPct val="20000"/>
        </a:spcBef>
        <a:buFont typeface="Arial" pitchFamily="34" charset="0"/>
        <a:buChar char="–"/>
        <a:defRPr sz="2800" kern="1200">
          <a:solidFill>
            <a:schemeClr val="tx1"/>
          </a:solidFill>
          <a:latin typeface="Helvetica-Light" pitchFamily="34" charset="0"/>
          <a:ea typeface="+mn-ea"/>
          <a:cs typeface="+mn-cs"/>
        </a:defRPr>
      </a:lvl2pPr>
      <a:lvl3pPr marL="1142550" indent="-228514" algn="l" defTabSz="914037" rtl="0" eaLnBrk="1" latinLnBrk="0" hangingPunct="1">
        <a:spcBef>
          <a:spcPct val="20000"/>
        </a:spcBef>
        <a:buFont typeface="Arial" pitchFamily="34" charset="0"/>
        <a:buChar char="•"/>
        <a:defRPr sz="2400" kern="1200">
          <a:solidFill>
            <a:schemeClr val="tx1"/>
          </a:solidFill>
          <a:latin typeface="Helvetica-Light" pitchFamily="34" charset="0"/>
          <a:ea typeface="+mn-ea"/>
          <a:cs typeface="+mn-cs"/>
        </a:defRPr>
      </a:lvl3pPr>
      <a:lvl4pPr marL="1599560" indent="-228514" algn="l" defTabSz="914037" rtl="0" eaLnBrk="1" latinLnBrk="0" hangingPunct="1">
        <a:spcBef>
          <a:spcPct val="20000"/>
        </a:spcBef>
        <a:buFont typeface="Arial" pitchFamily="34" charset="0"/>
        <a:buChar char="–"/>
        <a:defRPr sz="2000" kern="1200">
          <a:solidFill>
            <a:schemeClr val="tx1"/>
          </a:solidFill>
          <a:latin typeface="Helvetica-Light" pitchFamily="34" charset="0"/>
          <a:ea typeface="+mn-ea"/>
          <a:cs typeface="+mn-cs"/>
        </a:defRPr>
      </a:lvl4pPr>
      <a:lvl5pPr marL="2056571" indent="-228514" algn="l" defTabSz="914037" rtl="0" eaLnBrk="1" latinLnBrk="0" hangingPunct="1">
        <a:spcBef>
          <a:spcPct val="20000"/>
        </a:spcBef>
        <a:buFont typeface="Arial" pitchFamily="34" charset="0"/>
        <a:buChar char="»"/>
        <a:defRPr sz="2000" kern="1200">
          <a:solidFill>
            <a:schemeClr val="tx1"/>
          </a:solidFill>
          <a:latin typeface="Helvetica-Light" pitchFamily="34" charset="0"/>
          <a:ea typeface="+mn-ea"/>
          <a:cs typeface="+mn-cs"/>
        </a:defRPr>
      </a:lvl5pPr>
      <a:lvl6pPr marL="2513597" indent="-228514" algn="l" defTabSz="914037"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0616" indent="-228514" algn="l" defTabSz="914037"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7634" indent="-228514" algn="l" defTabSz="914037"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4662" indent="-228514" algn="l" defTabSz="914037"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037" rtl="0" eaLnBrk="1" latinLnBrk="0" hangingPunct="1">
        <a:defRPr sz="1867" kern="1200">
          <a:solidFill>
            <a:schemeClr val="tx1"/>
          </a:solidFill>
          <a:latin typeface="+mn-lt"/>
          <a:ea typeface="+mn-ea"/>
          <a:cs typeface="+mn-cs"/>
        </a:defRPr>
      </a:lvl1pPr>
      <a:lvl2pPr marL="457011" algn="l" defTabSz="914037" rtl="0" eaLnBrk="1" latinLnBrk="0" hangingPunct="1">
        <a:defRPr sz="1867" kern="1200">
          <a:solidFill>
            <a:schemeClr val="tx1"/>
          </a:solidFill>
          <a:latin typeface="+mn-lt"/>
          <a:ea typeface="+mn-ea"/>
          <a:cs typeface="+mn-cs"/>
        </a:defRPr>
      </a:lvl2pPr>
      <a:lvl3pPr marL="914037" algn="l" defTabSz="914037" rtl="0" eaLnBrk="1" latinLnBrk="0" hangingPunct="1">
        <a:defRPr sz="1867" kern="1200">
          <a:solidFill>
            <a:schemeClr val="tx1"/>
          </a:solidFill>
          <a:latin typeface="+mn-lt"/>
          <a:ea typeface="+mn-ea"/>
          <a:cs typeface="+mn-cs"/>
        </a:defRPr>
      </a:lvl3pPr>
      <a:lvl4pPr marL="1371056" algn="l" defTabSz="914037" rtl="0" eaLnBrk="1" latinLnBrk="0" hangingPunct="1">
        <a:defRPr sz="1867" kern="1200">
          <a:solidFill>
            <a:schemeClr val="tx1"/>
          </a:solidFill>
          <a:latin typeface="+mn-lt"/>
          <a:ea typeface="+mn-ea"/>
          <a:cs typeface="+mn-cs"/>
        </a:defRPr>
      </a:lvl4pPr>
      <a:lvl5pPr marL="1828074" algn="l" defTabSz="914037" rtl="0" eaLnBrk="1" latinLnBrk="0" hangingPunct="1">
        <a:defRPr sz="1867" kern="1200">
          <a:solidFill>
            <a:schemeClr val="tx1"/>
          </a:solidFill>
          <a:latin typeface="+mn-lt"/>
          <a:ea typeface="+mn-ea"/>
          <a:cs typeface="+mn-cs"/>
        </a:defRPr>
      </a:lvl5pPr>
      <a:lvl6pPr marL="2285102" algn="l" defTabSz="914037" rtl="0" eaLnBrk="1" latinLnBrk="0" hangingPunct="1">
        <a:defRPr sz="1867" kern="1200">
          <a:solidFill>
            <a:schemeClr val="tx1"/>
          </a:solidFill>
          <a:latin typeface="+mn-lt"/>
          <a:ea typeface="+mn-ea"/>
          <a:cs typeface="+mn-cs"/>
        </a:defRPr>
      </a:lvl6pPr>
      <a:lvl7pPr marL="2742110" algn="l" defTabSz="914037" rtl="0" eaLnBrk="1" latinLnBrk="0" hangingPunct="1">
        <a:defRPr sz="1867" kern="1200">
          <a:solidFill>
            <a:schemeClr val="tx1"/>
          </a:solidFill>
          <a:latin typeface="+mn-lt"/>
          <a:ea typeface="+mn-ea"/>
          <a:cs typeface="+mn-cs"/>
        </a:defRPr>
      </a:lvl7pPr>
      <a:lvl8pPr marL="3199120" algn="l" defTabSz="914037" rtl="0" eaLnBrk="1" latinLnBrk="0" hangingPunct="1">
        <a:defRPr sz="1867" kern="1200">
          <a:solidFill>
            <a:schemeClr val="tx1"/>
          </a:solidFill>
          <a:latin typeface="+mn-lt"/>
          <a:ea typeface="+mn-ea"/>
          <a:cs typeface="+mn-cs"/>
        </a:defRPr>
      </a:lvl8pPr>
      <a:lvl9pPr marL="3656131" algn="l" defTabSz="914037" rtl="0" eaLnBrk="1" latinLnBrk="0" hangingPunct="1">
        <a:defRPr sz="1867"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notesSlide" Target="../notesSlides/notesSlide1.xml"/><Relationship Id="rId1" Type="http://schemas.openxmlformats.org/officeDocument/2006/relationships/slideLayout" Target="../slideLayouts/slideLayout2.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84.xml"/></Relationships>
</file>

<file path=ppt/slides/_rels/slide11.xml.rels><?xml version="1.0" encoding="UTF-8" standalone="yes"?>
<Relationships xmlns="http://schemas.openxmlformats.org/package/2006/relationships"><Relationship Id="rId3" Type="http://schemas.openxmlformats.org/officeDocument/2006/relationships/chart" Target="../charts/chart9.xml"/><Relationship Id="rId2" Type="http://schemas.openxmlformats.org/officeDocument/2006/relationships/notesSlide" Target="../notesSlides/notesSlide9.xml"/><Relationship Id="rId1" Type="http://schemas.openxmlformats.org/officeDocument/2006/relationships/slideLayout" Target="../slideLayouts/slideLayout91.xml"/></Relationships>
</file>

<file path=ppt/slides/_rels/slide12.xml.rels><?xml version="1.0" encoding="UTF-8" standalone="yes"?>
<Relationships xmlns="http://schemas.openxmlformats.org/package/2006/relationships"><Relationship Id="rId3" Type="http://schemas.openxmlformats.org/officeDocument/2006/relationships/chart" Target="../charts/chart10.xml"/><Relationship Id="rId2" Type="http://schemas.openxmlformats.org/officeDocument/2006/relationships/notesSlide" Target="../notesSlides/notesSlide10.xml"/><Relationship Id="rId1" Type="http://schemas.openxmlformats.org/officeDocument/2006/relationships/slideLayout" Target="../slideLayouts/slideLayout84.xml"/></Relationships>
</file>

<file path=ppt/slides/_rels/slide13.xml.rels><?xml version="1.0" encoding="UTF-8" standalone="yes"?>
<Relationships xmlns="http://schemas.openxmlformats.org/package/2006/relationships"><Relationship Id="rId3" Type="http://schemas.openxmlformats.org/officeDocument/2006/relationships/chart" Target="../charts/chart11.xml"/><Relationship Id="rId2" Type="http://schemas.openxmlformats.org/officeDocument/2006/relationships/notesSlide" Target="../notesSlides/notesSlide11.xml"/><Relationship Id="rId1" Type="http://schemas.openxmlformats.org/officeDocument/2006/relationships/slideLayout" Target="../slideLayouts/slideLayout84.xml"/></Relationships>
</file>

<file path=ppt/slides/_rels/slide14.xml.rels><?xml version="1.0" encoding="UTF-8" standalone="yes"?>
<Relationships xmlns="http://schemas.openxmlformats.org/package/2006/relationships"><Relationship Id="rId3" Type="http://schemas.openxmlformats.org/officeDocument/2006/relationships/chart" Target="../charts/chart12.xml"/><Relationship Id="rId2" Type="http://schemas.openxmlformats.org/officeDocument/2006/relationships/notesSlide" Target="../notesSlides/notesSlide12.xml"/><Relationship Id="rId1" Type="http://schemas.openxmlformats.org/officeDocument/2006/relationships/slideLayout" Target="../slideLayouts/slideLayout87.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93.xml"/></Relationships>
</file>

<file path=ppt/slides/_rels/slide16.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image" Target="../media/image10.png"/><Relationship Id="rId1" Type="http://schemas.openxmlformats.org/officeDocument/2006/relationships/slideLayout" Target="../slideLayouts/slideLayout91.xml"/><Relationship Id="rId4" Type="http://schemas.openxmlformats.org/officeDocument/2006/relationships/image" Target="../media/image12.png"/></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27.xml"/></Relationships>
</file>

<file path=ppt/slides/_rels/slide3.xml.rels><?xml version="1.0" encoding="UTF-8" standalone="yes"?>
<Relationships xmlns="http://schemas.openxmlformats.org/package/2006/relationships"><Relationship Id="rId3" Type="http://schemas.openxmlformats.org/officeDocument/2006/relationships/chart" Target="../charts/chart1.xml"/><Relationship Id="rId2" Type="http://schemas.openxmlformats.org/officeDocument/2006/relationships/notesSlide" Target="../notesSlides/notesSlide3.xml"/><Relationship Id="rId1" Type="http://schemas.openxmlformats.org/officeDocument/2006/relationships/slideLayout" Target="../slideLayouts/slideLayout26.xml"/></Relationships>
</file>

<file path=ppt/slides/_rels/slide4.xml.rels><?xml version="1.0" encoding="UTF-8" standalone="yes"?>
<Relationships xmlns="http://schemas.openxmlformats.org/package/2006/relationships"><Relationship Id="rId3" Type="http://schemas.openxmlformats.org/officeDocument/2006/relationships/chart" Target="../charts/chart2.xml"/><Relationship Id="rId2" Type="http://schemas.openxmlformats.org/officeDocument/2006/relationships/notesSlide" Target="../notesSlides/notesSlide4.xml"/><Relationship Id="rId1" Type="http://schemas.openxmlformats.org/officeDocument/2006/relationships/slideLayout" Target="../slideLayouts/slideLayout84.xml"/></Relationships>
</file>

<file path=ppt/slides/_rels/slide5.xml.rels><?xml version="1.0" encoding="UTF-8" standalone="yes"?>
<Relationships xmlns="http://schemas.openxmlformats.org/package/2006/relationships"><Relationship Id="rId2" Type="http://schemas.openxmlformats.org/officeDocument/2006/relationships/chart" Target="../charts/chart3.xml"/><Relationship Id="rId1" Type="http://schemas.openxmlformats.org/officeDocument/2006/relationships/slideLayout" Target="../slideLayouts/slideLayout85.xml"/></Relationships>
</file>

<file path=ppt/slides/_rels/slide6.xml.rels><?xml version="1.0" encoding="UTF-8" standalone="yes"?>
<Relationships xmlns="http://schemas.openxmlformats.org/package/2006/relationships"><Relationship Id="rId3" Type="http://schemas.openxmlformats.org/officeDocument/2006/relationships/chart" Target="../charts/chart4.xml"/><Relationship Id="rId2" Type="http://schemas.openxmlformats.org/officeDocument/2006/relationships/notesSlide" Target="../notesSlides/notesSlide5.xml"/><Relationship Id="rId1" Type="http://schemas.openxmlformats.org/officeDocument/2006/relationships/slideLayout" Target="../slideLayouts/slideLayout84.xml"/></Relationships>
</file>

<file path=ppt/slides/_rels/slide7.xml.rels><?xml version="1.0" encoding="UTF-8" standalone="yes"?>
<Relationships xmlns="http://schemas.openxmlformats.org/package/2006/relationships"><Relationship Id="rId3" Type="http://schemas.openxmlformats.org/officeDocument/2006/relationships/chart" Target="../charts/chart5.xml"/><Relationship Id="rId2" Type="http://schemas.openxmlformats.org/officeDocument/2006/relationships/notesSlide" Target="../notesSlides/notesSlide6.xml"/><Relationship Id="rId1" Type="http://schemas.openxmlformats.org/officeDocument/2006/relationships/slideLayout" Target="../slideLayouts/slideLayout92.xml"/><Relationship Id="rId5" Type="http://schemas.openxmlformats.org/officeDocument/2006/relationships/chart" Target="../charts/chart7.xml"/><Relationship Id="rId4" Type="http://schemas.openxmlformats.org/officeDocument/2006/relationships/chart" Target="../charts/chart6.xml"/></Relationships>
</file>

<file path=ppt/slides/_rels/slide8.xml.rels><?xml version="1.0" encoding="UTF-8" standalone="yes"?>
<Relationships xmlns="http://schemas.openxmlformats.org/package/2006/relationships"><Relationship Id="rId2" Type="http://schemas.openxmlformats.org/officeDocument/2006/relationships/image" Target="../media/image9.jpeg"/><Relationship Id="rId1" Type="http://schemas.openxmlformats.org/officeDocument/2006/relationships/slideLayout" Target="../slideLayouts/slideLayout94.xml"/></Relationships>
</file>

<file path=ppt/slides/_rels/slide9.xml.rels><?xml version="1.0" encoding="UTF-8" standalone="yes"?>
<Relationships xmlns="http://schemas.openxmlformats.org/package/2006/relationships"><Relationship Id="rId3" Type="http://schemas.openxmlformats.org/officeDocument/2006/relationships/chart" Target="../charts/chart8.xml"/><Relationship Id="rId2" Type="http://schemas.openxmlformats.org/officeDocument/2006/relationships/notesSlide" Target="../notesSlides/notesSlide7.xml"/><Relationship Id="rId1" Type="http://schemas.openxmlformats.org/officeDocument/2006/relationships/slideLayout" Target="../slideLayouts/slideLayout84.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a:xfrm>
            <a:off x="254976" y="2304289"/>
            <a:ext cx="8287938" cy="1585558"/>
          </a:xfrm>
          <a:prstGeom prst="rect">
            <a:avLst/>
          </a:prstGeom>
          <a:solidFill>
            <a:srgbClr val="005596"/>
          </a:solidFill>
          <a:ln>
            <a:noFill/>
          </a:ln>
        </p:spPr>
        <p:style>
          <a:lnRef idx="2">
            <a:schemeClr val="accent1">
              <a:shade val="50000"/>
            </a:schemeClr>
          </a:lnRef>
          <a:fillRef idx="1">
            <a:schemeClr val="accent1"/>
          </a:fillRef>
          <a:effectRef idx="0">
            <a:schemeClr val="accent1"/>
          </a:effectRef>
          <a:fontRef idx="minor">
            <a:schemeClr val="lt1"/>
          </a:fontRef>
        </p:style>
        <p:txBody>
          <a:bodyPr lIns="91360" tIns="45719" rIns="91360" bIns="45719" rtlCol="0" anchor="ctr"/>
          <a:lstStyle/>
          <a:p>
            <a:pPr algn="ctr" defTabSz="913470"/>
            <a:endParaRPr lang="en-US" sz="1867" dirty="0">
              <a:solidFill>
                <a:prstClr val="white"/>
              </a:solidFill>
            </a:endParaRPr>
          </a:p>
        </p:txBody>
      </p:sp>
      <p:sp>
        <p:nvSpPr>
          <p:cNvPr id="2076" name="Title 2075"/>
          <p:cNvSpPr>
            <a:spLocks noGrp="1"/>
          </p:cNvSpPr>
          <p:nvPr>
            <p:ph type="ctrTitle" idx="4294967295"/>
          </p:nvPr>
        </p:nvSpPr>
        <p:spPr>
          <a:xfrm>
            <a:off x="490118" y="2867558"/>
            <a:ext cx="8816442" cy="1036008"/>
          </a:xfrm>
        </p:spPr>
        <p:txBody>
          <a:bodyPr>
            <a:normAutofit fontScale="90000"/>
          </a:bodyPr>
          <a:lstStyle/>
          <a:p>
            <a:r>
              <a:rPr lang="en-US" sz="4000" b="1" dirty="0">
                <a:solidFill>
                  <a:schemeClr val="bg1"/>
                </a:solidFill>
                <a:latin typeface="Arial" panose="020B0604020202020204" pitchFamily="34" charset="0"/>
                <a:cs typeface="Arial" panose="020B0604020202020204" pitchFamily="34" charset="0"/>
              </a:rPr>
              <a:t>Education, Demographic Patterns, </a:t>
            </a:r>
            <a:br>
              <a:rPr lang="en-US" sz="4000" b="1" dirty="0">
                <a:solidFill>
                  <a:schemeClr val="bg1"/>
                </a:solidFill>
                <a:latin typeface="Arial" panose="020B0604020202020204" pitchFamily="34" charset="0"/>
                <a:cs typeface="Arial" panose="020B0604020202020204" pitchFamily="34" charset="0"/>
              </a:rPr>
            </a:br>
            <a:r>
              <a:rPr lang="en-US" sz="4000" b="1" dirty="0">
                <a:solidFill>
                  <a:schemeClr val="bg1"/>
                </a:solidFill>
                <a:latin typeface="Arial" panose="020B0604020202020204" pitchFamily="34" charset="0"/>
                <a:cs typeface="Arial" panose="020B0604020202020204" pitchFamily="34" charset="0"/>
              </a:rPr>
              <a:t>and Economic Outlooks</a:t>
            </a:r>
            <a:br>
              <a:rPr lang="en-US" sz="4133" b="1" dirty="0">
                <a:solidFill>
                  <a:schemeClr val="tx1">
                    <a:lumMod val="50000"/>
                    <a:lumOff val="50000"/>
                  </a:schemeClr>
                </a:solidFill>
                <a:latin typeface="Helvetica Light"/>
              </a:rPr>
            </a:br>
            <a:endParaRPr lang="en-US" sz="4133" b="1" dirty="0">
              <a:solidFill>
                <a:schemeClr val="bg1"/>
              </a:solidFill>
              <a:latin typeface="Helvetica Light"/>
            </a:endParaRPr>
          </a:p>
        </p:txBody>
      </p:sp>
      <p:sp>
        <p:nvSpPr>
          <p:cNvPr id="33" name="Subtitle 32"/>
          <p:cNvSpPr>
            <a:spLocks noGrp="1"/>
          </p:cNvSpPr>
          <p:nvPr>
            <p:ph type="subTitle" idx="4294967295"/>
          </p:nvPr>
        </p:nvSpPr>
        <p:spPr>
          <a:xfrm>
            <a:off x="394709" y="3903566"/>
            <a:ext cx="7896173" cy="903288"/>
          </a:xfrm>
        </p:spPr>
        <p:txBody>
          <a:bodyPr>
            <a:noAutofit/>
          </a:bodyPr>
          <a:lstStyle/>
          <a:p>
            <a:pPr marL="0" indent="0">
              <a:buNone/>
            </a:pPr>
            <a:r>
              <a:rPr lang="en-US" sz="2400" dirty="0">
                <a:latin typeface="Arial" panose="020B0604020202020204" pitchFamily="34" charset="0"/>
                <a:cs typeface="Arial" panose="020B0604020202020204" pitchFamily="34" charset="0"/>
              </a:rPr>
              <a:t>Tracking Responses to the Economic and Demographic Transformations through 37 Years of Houston Surveys</a:t>
            </a:r>
          </a:p>
        </p:txBody>
      </p:sp>
      <p:grpSp>
        <p:nvGrpSpPr>
          <p:cNvPr id="4" name="Group 3"/>
          <p:cNvGrpSpPr/>
          <p:nvPr/>
        </p:nvGrpSpPr>
        <p:grpSpPr>
          <a:xfrm>
            <a:off x="885138" y="5120946"/>
            <a:ext cx="7432220" cy="891347"/>
            <a:chOff x="2478271" y="4423063"/>
            <a:chExt cx="2157798" cy="806974"/>
          </a:xfrm>
        </p:grpSpPr>
        <p:sp>
          <p:nvSpPr>
            <p:cNvPr id="69" name="Subtitle 2076"/>
            <p:cNvSpPr txBox="1">
              <a:spLocks/>
            </p:cNvSpPr>
            <p:nvPr/>
          </p:nvSpPr>
          <p:spPr>
            <a:xfrm>
              <a:off x="2478271" y="4423063"/>
              <a:ext cx="886916" cy="566108"/>
            </a:xfrm>
            <a:prstGeom prst="rect">
              <a:avLst/>
            </a:prstGeom>
          </p:spPr>
          <p:txBody>
            <a:bodyPr vert="horz" lIns="121920" tIns="60960" rIns="121920" bIns="60960" rtlCol="0">
              <a:noAutofit/>
            </a:bodyPr>
            <a:lstStyle>
              <a:lvl1pPr marL="0" indent="0" algn="l" defTabSz="914400" rtl="0" eaLnBrk="1" latinLnBrk="0" hangingPunct="1">
                <a:spcBef>
                  <a:spcPct val="20000"/>
                </a:spcBef>
                <a:buFont typeface="Arial" pitchFamily="34" charset="0"/>
                <a:buNone/>
                <a:defRPr sz="3200" kern="1200">
                  <a:solidFill>
                    <a:schemeClr val="tx1">
                      <a:tint val="75000"/>
                    </a:schemeClr>
                  </a:solidFill>
                  <a:latin typeface="HelveticaNeueLT Pro 45 Lt" pitchFamily="34" charset="0"/>
                  <a:ea typeface="+mn-ea"/>
                  <a:cs typeface="+mn-cs"/>
                </a:defRPr>
              </a:lvl1pPr>
              <a:lvl2pPr marL="457200" indent="0" algn="ctr" defTabSz="914400" rtl="0" eaLnBrk="1" latinLnBrk="0" hangingPunct="1">
                <a:spcBef>
                  <a:spcPct val="20000"/>
                </a:spcBef>
                <a:buFont typeface="Arial" pitchFamily="34" charset="0"/>
                <a:buNone/>
                <a:defRPr sz="2800" kern="1200">
                  <a:solidFill>
                    <a:schemeClr val="tx1">
                      <a:tint val="75000"/>
                    </a:schemeClr>
                  </a:solidFill>
                  <a:latin typeface="+mn-lt"/>
                  <a:ea typeface="+mn-ea"/>
                  <a:cs typeface="+mn-cs"/>
                </a:defRPr>
              </a:lvl2pPr>
              <a:lvl3pPr marL="914400" indent="0" algn="ctr" defTabSz="914400" rtl="0" eaLnBrk="1" latinLnBrk="0" hangingPunct="1">
                <a:spcBef>
                  <a:spcPct val="20000"/>
                </a:spcBef>
                <a:buFont typeface="Arial" pitchFamily="34" charset="0"/>
                <a:buNone/>
                <a:defRPr sz="2400" kern="1200">
                  <a:solidFill>
                    <a:schemeClr val="tx1">
                      <a:tint val="75000"/>
                    </a:schemeClr>
                  </a:solidFill>
                  <a:latin typeface="+mn-lt"/>
                  <a:ea typeface="+mn-ea"/>
                  <a:cs typeface="+mn-cs"/>
                </a:defRPr>
              </a:lvl3pPr>
              <a:lvl4pPr marL="13716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4pPr>
              <a:lvl5pPr marL="18288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5pPr>
              <a:lvl6pPr marL="22860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6pPr>
              <a:lvl7pPr marL="27432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7pPr>
              <a:lvl8pPr marL="32004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8pPr>
              <a:lvl9pPr marL="36576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9pPr>
            </a:lstStyle>
            <a:p>
              <a:pPr>
                <a:spcBef>
                  <a:spcPts val="0"/>
                </a:spcBef>
              </a:pPr>
              <a:r>
                <a:rPr lang="en-US" sz="2000" dirty="0">
                  <a:solidFill>
                    <a:srgbClr val="005596"/>
                  </a:solidFill>
                  <a:latin typeface="Arial" panose="020B0604020202020204" pitchFamily="34" charset="0"/>
                  <a:cs typeface="Arial" panose="020B0604020202020204" pitchFamily="34" charset="0"/>
                </a:rPr>
                <a:t>Dr. Stephen L. Klineberg</a:t>
              </a:r>
            </a:p>
            <a:p>
              <a:pPr algn="ctr">
                <a:spcBef>
                  <a:spcPts val="0"/>
                </a:spcBef>
              </a:pPr>
              <a:r>
                <a:rPr lang="en-US" sz="2000" u="sng" dirty="0">
                  <a:solidFill>
                    <a:srgbClr val="005596"/>
                  </a:solidFill>
                  <a:latin typeface="Arial" panose="020B0604020202020204" pitchFamily="34" charset="0"/>
                  <a:cs typeface="Arial" panose="020B0604020202020204" pitchFamily="34" charset="0"/>
                </a:rPr>
                <a:t>slk@rice.edu</a:t>
              </a:r>
            </a:p>
          </p:txBody>
        </p:sp>
        <p:sp>
          <p:nvSpPr>
            <p:cNvPr id="70" name="Subtitle 2076"/>
            <p:cNvSpPr txBox="1">
              <a:spLocks/>
            </p:cNvSpPr>
            <p:nvPr/>
          </p:nvSpPr>
          <p:spPr>
            <a:xfrm>
              <a:off x="3365187" y="4423064"/>
              <a:ext cx="1270882" cy="806973"/>
            </a:xfrm>
            <a:prstGeom prst="rect">
              <a:avLst/>
            </a:prstGeom>
          </p:spPr>
          <p:txBody>
            <a:bodyPr vert="horz" lIns="121920" tIns="60960" rIns="121920" bIns="60960" rtlCol="0">
              <a:noAutofit/>
            </a:bodyPr>
            <a:lstStyle>
              <a:lvl1pPr marL="0" indent="0" algn="l" defTabSz="914400" rtl="0" eaLnBrk="1" latinLnBrk="0" hangingPunct="1">
                <a:spcBef>
                  <a:spcPct val="20000"/>
                </a:spcBef>
                <a:buFont typeface="Arial" pitchFamily="34" charset="0"/>
                <a:buNone/>
                <a:defRPr sz="3200" kern="1200">
                  <a:solidFill>
                    <a:schemeClr val="tx1">
                      <a:tint val="75000"/>
                    </a:schemeClr>
                  </a:solidFill>
                  <a:latin typeface="HelveticaNeueLT Pro 45 Lt" pitchFamily="34" charset="0"/>
                  <a:ea typeface="+mn-ea"/>
                  <a:cs typeface="+mn-cs"/>
                </a:defRPr>
              </a:lvl1pPr>
              <a:lvl2pPr marL="457200" indent="0" algn="ctr" defTabSz="914400" rtl="0" eaLnBrk="1" latinLnBrk="0" hangingPunct="1">
                <a:spcBef>
                  <a:spcPct val="20000"/>
                </a:spcBef>
                <a:buFont typeface="Arial" pitchFamily="34" charset="0"/>
                <a:buNone/>
                <a:defRPr sz="2800" kern="1200">
                  <a:solidFill>
                    <a:schemeClr val="tx1">
                      <a:tint val="75000"/>
                    </a:schemeClr>
                  </a:solidFill>
                  <a:latin typeface="+mn-lt"/>
                  <a:ea typeface="+mn-ea"/>
                  <a:cs typeface="+mn-cs"/>
                </a:defRPr>
              </a:lvl2pPr>
              <a:lvl3pPr marL="914400" indent="0" algn="ctr" defTabSz="914400" rtl="0" eaLnBrk="1" latinLnBrk="0" hangingPunct="1">
                <a:spcBef>
                  <a:spcPct val="20000"/>
                </a:spcBef>
                <a:buFont typeface="Arial" pitchFamily="34" charset="0"/>
                <a:buNone/>
                <a:defRPr sz="2400" kern="1200">
                  <a:solidFill>
                    <a:schemeClr val="tx1">
                      <a:tint val="75000"/>
                    </a:schemeClr>
                  </a:solidFill>
                  <a:latin typeface="+mn-lt"/>
                  <a:ea typeface="+mn-ea"/>
                  <a:cs typeface="+mn-cs"/>
                </a:defRPr>
              </a:lvl3pPr>
              <a:lvl4pPr marL="13716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4pPr>
              <a:lvl5pPr marL="18288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5pPr>
              <a:lvl6pPr marL="22860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6pPr>
              <a:lvl7pPr marL="27432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7pPr>
              <a:lvl8pPr marL="32004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8pPr>
              <a:lvl9pPr marL="36576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9pPr>
            </a:lstStyle>
            <a:p>
              <a:pPr>
                <a:spcBef>
                  <a:spcPts val="0"/>
                </a:spcBef>
              </a:pPr>
              <a:r>
                <a:rPr lang="en-US" sz="2000" dirty="0">
                  <a:solidFill>
                    <a:prstClr val="black">
                      <a:lumMod val="75000"/>
                      <a:lumOff val="25000"/>
                    </a:prstClr>
                  </a:solidFill>
                  <a:latin typeface="Arial" panose="020B0604020202020204" pitchFamily="34" charset="0"/>
                  <a:cs typeface="Arial" panose="020B0604020202020204" pitchFamily="34" charset="0"/>
                </a:rPr>
                <a:t>Houston City Council Subcommittee on Education, 8 August 2018.</a:t>
              </a:r>
              <a:endParaRPr lang="en-US" sz="2000" dirty="0">
                <a:solidFill>
                  <a:prstClr val="black">
                    <a:tint val="75000"/>
                  </a:prstClr>
                </a:solidFill>
                <a:latin typeface="Arial" panose="020B0604020202020204" pitchFamily="34" charset="0"/>
                <a:cs typeface="Arial" panose="020B0604020202020204" pitchFamily="34" charset="0"/>
              </a:endParaRPr>
            </a:p>
          </p:txBody>
        </p:sp>
        <p:cxnSp>
          <p:nvCxnSpPr>
            <p:cNvPr id="71" name="Straight Connector 70"/>
            <p:cNvCxnSpPr/>
            <p:nvPr/>
          </p:nvCxnSpPr>
          <p:spPr>
            <a:xfrm>
              <a:off x="3365187" y="4470011"/>
              <a:ext cx="0" cy="556353"/>
            </a:xfrm>
            <a:prstGeom prst="line">
              <a:avLst/>
            </a:prstGeom>
            <a:ln w="38100">
              <a:solidFill>
                <a:srgbClr val="005596"/>
              </a:solidFill>
            </a:ln>
          </p:spPr>
          <p:style>
            <a:lnRef idx="1">
              <a:schemeClr val="accent1"/>
            </a:lnRef>
            <a:fillRef idx="0">
              <a:schemeClr val="accent1"/>
            </a:fillRef>
            <a:effectRef idx="0">
              <a:schemeClr val="accent1"/>
            </a:effectRef>
            <a:fontRef idx="minor">
              <a:schemeClr val="tx1"/>
            </a:fontRef>
          </p:style>
        </p:cxnSp>
      </p:grpSp>
      <p:pic>
        <p:nvPicPr>
          <p:cNvPr id="11" name="Picture 10"/>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280428" y="409076"/>
            <a:ext cx="8146659" cy="1622083"/>
          </a:xfrm>
          <a:prstGeom prst="rect">
            <a:avLst/>
          </a:prstGeom>
        </p:spPr>
      </p:pic>
    </p:spTree>
    <p:extLst>
      <p:ext uri="{BB962C8B-B14F-4D97-AF65-F5344CB8AC3E}">
        <p14:creationId xmlns:p14="http://schemas.microsoft.com/office/powerpoint/2010/main" val="17978987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913" name="Group 2957"/>
          <p:cNvGrpSpPr>
            <a:grpSpLocks noChangeAspect="1"/>
          </p:cNvGrpSpPr>
          <p:nvPr/>
        </p:nvGrpSpPr>
        <p:grpSpPr bwMode="auto">
          <a:xfrm>
            <a:off x="935678" y="1269767"/>
            <a:ext cx="7293935" cy="5018112"/>
            <a:chOff x="799" y="1344"/>
            <a:chExt cx="4048" cy="2646"/>
          </a:xfrm>
        </p:grpSpPr>
        <p:sp>
          <p:nvSpPr>
            <p:cNvPr id="8914" name="AutoShape 2956"/>
            <p:cNvSpPr>
              <a:spLocks noChangeAspect="1" noChangeArrowheads="1" noTextEdit="1"/>
            </p:cNvSpPr>
            <p:nvPr/>
          </p:nvSpPr>
          <p:spPr bwMode="auto">
            <a:xfrm>
              <a:off x="799" y="1344"/>
              <a:ext cx="4048" cy="26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grpSp>
          <p:nvGrpSpPr>
            <p:cNvPr id="8915" name="Group 3158"/>
            <p:cNvGrpSpPr>
              <a:grpSpLocks/>
            </p:cNvGrpSpPr>
            <p:nvPr/>
          </p:nvGrpSpPr>
          <p:grpSpPr bwMode="auto">
            <a:xfrm>
              <a:off x="1137" y="1371"/>
              <a:ext cx="3109" cy="2619"/>
              <a:chOff x="1137" y="1371"/>
              <a:chExt cx="3109" cy="2619"/>
            </a:xfrm>
          </p:grpSpPr>
          <p:sp>
            <p:nvSpPr>
              <p:cNvPr id="11666" name="Rectangle 2958"/>
              <p:cNvSpPr>
                <a:spLocks noChangeArrowheads="1"/>
              </p:cNvSpPr>
              <p:nvPr/>
            </p:nvSpPr>
            <p:spPr bwMode="auto">
              <a:xfrm>
                <a:off x="1901" y="1371"/>
                <a:ext cx="2234" cy="1085"/>
              </a:xfrm>
              <a:prstGeom prst="rect">
                <a:avLst/>
              </a:prstGeom>
              <a:solidFill>
                <a:srgbClr val="8DEAFF"/>
              </a:solidFill>
              <a:ln w="2"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667" name="Freeform 2959"/>
              <p:cNvSpPr>
                <a:spLocks/>
              </p:cNvSpPr>
              <p:nvPr/>
            </p:nvSpPr>
            <p:spPr bwMode="auto">
              <a:xfrm>
                <a:off x="2673" y="3803"/>
                <a:ext cx="2" cy="2"/>
              </a:xfrm>
              <a:custGeom>
                <a:avLst/>
                <a:gdLst>
                  <a:gd name="T0" fmla="*/ 11 w 17"/>
                  <a:gd name="T1" fmla="*/ 14 h 16"/>
                  <a:gd name="T2" fmla="*/ 14 w 17"/>
                  <a:gd name="T3" fmla="*/ 8 h 16"/>
                  <a:gd name="T4" fmla="*/ 17 w 17"/>
                  <a:gd name="T5" fmla="*/ 5 h 16"/>
                  <a:gd name="T6" fmla="*/ 16 w 17"/>
                  <a:gd name="T7" fmla="*/ 0 h 16"/>
                  <a:gd name="T8" fmla="*/ 15 w 17"/>
                  <a:gd name="T9" fmla="*/ 1 h 16"/>
                  <a:gd name="T10" fmla="*/ 8 w 17"/>
                  <a:gd name="T11" fmla="*/ 6 h 16"/>
                  <a:gd name="T12" fmla="*/ 0 w 17"/>
                  <a:gd name="T13" fmla="*/ 11 h 16"/>
                  <a:gd name="T14" fmla="*/ 7 w 17"/>
                  <a:gd name="T15" fmla="*/ 13 h 16"/>
                  <a:gd name="T16" fmla="*/ 11 w 17"/>
                  <a:gd name="T17" fmla="*/ 1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16">
                    <a:moveTo>
                      <a:pt x="11" y="14"/>
                    </a:moveTo>
                    <a:cubicBezTo>
                      <a:pt x="12" y="13"/>
                      <a:pt x="12" y="10"/>
                      <a:pt x="14" y="8"/>
                    </a:cubicBezTo>
                    <a:cubicBezTo>
                      <a:pt x="15" y="7"/>
                      <a:pt x="16" y="6"/>
                      <a:pt x="17" y="5"/>
                    </a:cubicBezTo>
                    <a:cubicBezTo>
                      <a:pt x="17" y="3"/>
                      <a:pt x="17" y="2"/>
                      <a:pt x="16" y="0"/>
                    </a:cubicBezTo>
                    <a:cubicBezTo>
                      <a:pt x="16" y="0"/>
                      <a:pt x="16" y="0"/>
                      <a:pt x="15" y="1"/>
                    </a:cubicBezTo>
                    <a:cubicBezTo>
                      <a:pt x="13" y="2"/>
                      <a:pt x="11" y="4"/>
                      <a:pt x="8" y="6"/>
                    </a:cubicBezTo>
                    <a:cubicBezTo>
                      <a:pt x="7" y="7"/>
                      <a:pt x="0" y="9"/>
                      <a:pt x="0" y="11"/>
                    </a:cubicBezTo>
                    <a:cubicBezTo>
                      <a:pt x="3" y="11"/>
                      <a:pt x="5" y="12"/>
                      <a:pt x="7" y="13"/>
                    </a:cubicBezTo>
                    <a:cubicBezTo>
                      <a:pt x="9" y="15"/>
                      <a:pt x="9" y="16"/>
                      <a:pt x="11" y="14"/>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668" name="Freeform 2960"/>
              <p:cNvSpPr>
                <a:spLocks/>
              </p:cNvSpPr>
              <p:nvPr/>
            </p:nvSpPr>
            <p:spPr bwMode="auto">
              <a:xfrm>
                <a:off x="1137" y="3021"/>
                <a:ext cx="1551" cy="969"/>
              </a:xfrm>
              <a:custGeom>
                <a:avLst/>
                <a:gdLst>
                  <a:gd name="T0" fmla="*/ 11261 w 11584"/>
                  <a:gd name="T1" fmla="*/ 6591 h 7234"/>
                  <a:gd name="T2" fmla="*/ 11153 w 11584"/>
                  <a:gd name="T3" fmla="*/ 6420 h 7234"/>
                  <a:gd name="T4" fmla="*/ 11302 w 11584"/>
                  <a:gd name="T5" fmla="*/ 6303 h 7234"/>
                  <a:gd name="T6" fmla="*/ 11583 w 11584"/>
                  <a:gd name="T7" fmla="*/ 5858 h 7234"/>
                  <a:gd name="T8" fmla="*/ 11429 w 11584"/>
                  <a:gd name="T9" fmla="*/ 5945 h 7234"/>
                  <a:gd name="T10" fmla="*/ 11320 w 11584"/>
                  <a:gd name="T11" fmla="*/ 5870 h 7234"/>
                  <a:gd name="T12" fmla="*/ 11166 w 11584"/>
                  <a:gd name="T13" fmla="*/ 5799 h 7234"/>
                  <a:gd name="T14" fmla="*/ 10977 w 11584"/>
                  <a:gd name="T15" fmla="*/ 5790 h 7234"/>
                  <a:gd name="T16" fmla="*/ 10830 w 11584"/>
                  <a:gd name="T17" fmla="*/ 5726 h 7234"/>
                  <a:gd name="T18" fmla="*/ 10658 w 11584"/>
                  <a:gd name="T19" fmla="*/ 5652 h 7234"/>
                  <a:gd name="T20" fmla="*/ 10446 w 11584"/>
                  <a:gd name="T21" fmla="*/ 5549 h 7234"/>
                  <a:gd name="T22" fmla="*/ 10342 w 11584"/>
                  <a:gd name="T23" fmla="*/ 5395 h 7234"/>
                  <a:gd name="T24" fmla="*/ 10337 w 11584"/>
                  <a:gd name="T25" fmla="*/ 5326 h 7234"/>
                  <a:gd name="T26" fmla="*/ 10297 w 11584"/>
                  <a:gd name="T27" fmla="*/ 5296 h 7234"/>
                  <a:gd name="T28" fmla="*/ 10295 w 11584"/>
                  <a:gd name="T29" fmla="*/ 5219 h 7234"/>
                  <a:gd name="T30" fmla="*/ 10199 w 11584"/>
                  <a:gd name="T31" fmla="*/ 5132 h 7234"/>
                  <a:gd name="T32" fmla="*/ 10124 w 11584"/>
                  <a:gd name="T33" fmla="*/ 4741 h 7234"/>
                  <a:gd name="T34" fmla="*/ 9901 w 11584"/>
                  <a:gd name="T35" fmla="*/ 4492 h 7234"/>
                  <a:gd name="T36" fmla="*/ 9634 w 11584"/>
                  <a:gd name="T37" fmla="*/ 4114 h 7234"/>
                  <a:gd name="T38" fmla="*/ 9541 w 11584"/>
                  <a:gd name="T39" fmla="*/ 3913 h 7234"/>
                  <a:gd name="T40" fmla="*/ 9399 w 11584"/>
                  <a:gd name="T41" fmla="*/ 3601 h 7234"/>
                  <a:gd name="T42" fmla="*/ 9209 w 11584"/>
                  <a:gd name="T43" fmla="*/ 3360 h 7234"/>
                  <a:gd name="T44" fmla="*/ 9092 w 11584"/>
                  <a:gd name="T45" fmla="*/ 3284 h 7234"/>
                  <a:gd name="T46" fmla="*/ 8942 w 11584"/>
                  <a:gd name="T47" fmla="*/ 3133 h 7234"/>
                  <a:gd name="T48" fmla="*/ 8741 w 11584"/>
                  <a:gd name="T49" fmla="*/ 3128 h 7234"/>
                  <a:gd name="T50" fmla="*/ 8532 w 11584"/>
                  <a:gd name="T51" fmla="*/ 3082 h 7234"/>
                  <a:gd name="T52" fmla="*/ 8354 w 11584"/>
                  <a:gd name="T53" fmla="*/ 3135 h 7234"/>
                  <a:gd name="T54" fmla="*/ 8181 w 11584"/>
                  <a:gd name="T55" fmla="*/ 3273 h 7234"/>
                  <a:gd name="T56" fmla="*/ 8105 w 11584"/>
                  <a:gd name="T57" fmla="*/ 3497 h 7234"/>
                  <a:gd name="T58" fmla="*/ 7919 w 11584"/>
                  <a:gd name="T59" fmla="*/ 3648 h 7234"/>
                  <a:gd name="T60" fmla="*/ 7671 w 11584"/>
                  <a:gd name="T61" fmla="*/ 3513 h 7234"/>
                  <a:gd name="T62" fmla="*/ 7519 w 11584"/>
                  <a:gd name="T63" fmla="*/ 3411 h 7234"/>
                  <a:gd name="T64" fmla="*/ 7321 w 11584"/>
                  <a:gd name="T65" fmla="*/ 3269 h 7234"/>
                  <a:gd name="T66" fmla="*/ 7144 w 11584"/>
                  <a:gd name="T67" fmla="*/ 3125 h 7234"/>
                  <a:gd name="T68" fmla="*/ 7061 w 11584"/>
                  <a:gd name="T69" fmla="*/ 2933 h 7234"/>
                  <a:gd name="T70" fmla="*/ 7063 w 11584"/>
                  <a:gd name="T71" fmla="*/ 2706 h 7234"/>
                  <a:gd name="T72" fmla="*/ 6981 w 11584"/>
                  <a:gd name="T73" fmla="*/ 2519 h 7234"/>
                  <a:gd name="T74" fmla="*/ 6854 w 11584"/>
                  <a:gd name="T75" fmla="*/ 2344 h 7234"/>
                  <a:gd name="T76" fmla="*/ 6718 w 11584"/>
                  <a:gd name="T77" fmla="*/ 2255 h 7234"/>
                  <a:gd name="T78" fmla="*/ 6560 w 11584"/>
                  <a:gd name="T79" fmla="*/ 2058 h 7234"/>
                  <a:gd name="T80" fmla="*/ 6262 w 11584"/>
                  <a:gd name="T81" fmla="*/ 1768 h 7234"/>
                  <a:gd name="T82" fmla="*/ 5647 w 11584"/>
                  <a:gd name="T83" fmla="*/ 1488 h 7234"/>
                  <a:gd name="T84" fmla="*/ 70 w 11584"/>
                  <a:gd name="T85" fmla="*/ 222 h 7234"/>
                  <a:gd name="T86" fmla="*/ 861 w 11584"/>
                  <a:gd name="T87" fmla="*/ 2391 h 7234"/>
                  <a:gd name="T88" fmla="*/ 1315 w 11584"/>
                  <a:gd name="T89" fmla="*/ 3527 h 7234"/>
                  <a:gd name="T90" fmla="*/ 1299 w 11584"/>
                  <a:gd name="T91" fmla="*/ 4197 h 7234"/>
                  <a:gd name="T92" fmla="*/ 2354 w 11584"/>
                  <a:gd name="T93" fmla="*/ 6050 h 7234"/>
                  <a:gd name="T94" fmla="*/ 2899 w 11584"/>
                  <a:gd name="T95" fmla="*/ 6076 h 7234"/>
                  <a:gd name="T96" fmla="*/ 2334 w 11584"/>
                  <a:gd name="T97" fmla="*/ 4196 h 7234"/>
                  <a:gd name="T98" fmla="*/ 1567 w 11584"/>
                  <a:gd name="T99" fmla="*/ 2474 h 7234"/>
                  <a:gd name="T100" fmla="*/ 1138 w 11584"/>
                  <a:gd name="T101" fmla="*/ 1068 h 7234"/>
                  <a:gd name="T102" fmla="*/ 1208 w 11584"/>
                  <a:gd name="T103" fmla="*/ 744 h 7234"/>
                  <a:gd name="T104" fmla="*/ 1159 w 11584"/>
                  <a:gd name="T105" fmla="*/ 659 h 7234"/>
                  <a:gd name="T106" fmla="*/ 1492 w 11584"/>
                  <a:gd name="T107" fmla="*/ 968 h 7234"/>
                  <a:gd name="T108" fmla="*/ 1686 w 11584"/>
                  <a:gd name="T109" fmla="*/ 1011 h 7234"/>
                  <a:gd name="T110" fmla="*/ 1809 w 11584"/>
                  <a:gd name="T111" fmla="*/ 1033 h 7234"/>
                  <a:gd name="T112" fmla="*/ 1911 w 11584"/>
                  <a:gd name="T113" fmla="*/ 1232 h 7234"/>
                  <a:gd name="T114" fmla="*/ 2099 w 11584"/>
                  <a:gd name="T115" fmla="*/ 1299 h 7234"/>
                  <a:gd name="T116" fmla="*/ 2194 w 11584"/>
                  <a:gd name="T117" fmla="*/ 1375 h 7234"/>
                  <a:gd name="T118" fmla="*/ 2176 w 11584"/>
                  <a:gd name="T119" fmla="*/ 1874 h 7234"/>
                  <a:gd name="T120" fmla="*/ 3679 w 11584"/>
                  <a:gd name="T121" fmla="*/ 4625 h 7234"/>
                  <a:gd name="T122" fmla="*/ 4450 w 11584"/>
                  <a:gd name="T123" fmla="*/ 5854 h 7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584" h="7234">
                    <a:moveTo>
                      <a:pt x="11114" y="7175"/>
                    </a:moveTo>
                    <a:cubicBezTo>
                      <a:pt x="11123" y="7175"/>
                      <a:pt x="11128" y="7177"/>
                      <a:pt x="11136" y="7179"/>
                    </a:cubicBezTo>
                    <a:cubicBezTo>
                      <a:pt x="11135" y="7168"/>
                      <a:pt x="11138" y="7158"/>
                      <a:pt x="11141" y="7147"/>
                    </a:cubicBezTo>
                    <a:cubicBezTo>
                      <a:pt x="11142" y="7137"/>
                      <a:pt x="11140" y="7130"/>
                      <a:pt x="11140" y="7123"/>
                    </a:cubicBezTo>
                    <a:cubicBezTo>
                      <a:pt x="11140" y="7087"/>
                      <a:pt x="11161" y="7054"/>
                      <a:pt x="11156" y="7017"/>
                    </a:cubicBezTo>
                    <a:cubicBezTo>
                      <a:pt x="11155" y="7008"/>
                      <a:pt x="11150" y="7002"/>
                      <a:pt x="11150" y="6991"/>
                    </a:cubicBezTo>
                    <a:cubicBezTo>
                      <a:pt x="11150" y="6981"/>
                      <a:pt x="11160" y="6964"/>
                      <a:pt x="11154" y="6955"/>
                    </a:cubicBezTo>
                    <a:cubicBezTo>
                      <a:pt x="11135" y="6925"/>
                      <a:pt x="11137" y="6983"/>
                      <a:pt x="11134" y="6987"/>
                    </a:cubicBezTo>
                    <a:cubicBezTo>
                      <a:pt x="11124" y="7005"/>
                      <a:pt x="11112" y="6975"/>
                      <a:pt x="11108" y="6963"/>
                    </a:cubicBezTo>
                    <a:cubicBezTo>
                      <a:pt x="11106" y="6953"/>
                      <a:pt x="11114" y="6942"/>
                      <a:pt x="11109" y="6932"/>
                    </a:cubicBezTo>
                    <a:cubicBezTo>
                      <a:pt x="11104" y="6925"/>
                      <a:pt x="11096" y="6930"/>
                      <a:pt x="11092" y="6919"/>
                    </a:cubicBezTo>
                    <a:cubicBezTo>
                      <a:pt x="11089" y="6913"/>
                      <a:pt x="11095" y="6899"/>
                      <a:pt x="11094" y="6892"/>
                    </a:cubicBezTo>
                    <a:cubicBezTo>
                      <a:pt x="11092" y="6880"/>
                      <a:pt x="11081" y="6876"/>
                      <a:pt x="11088" y="6863"/>
                    </a:cubicBezTo>
                    <a:cubicBezTo>
                      <a:pt x="11096" y="6848"/>
                      <a:pt x="11122" y="6848"/>
                      <a:pt x="11124" y="6869"/>
                    </a:cubicBezTo>
                    <a:cubicBezTo>
                      <a:pt x="11139" y="6874"/>
                      <a:pt x="11146" y="6864"/>
                      <a:pt x="11156" y="6877"/>
                    </a:cubicBezTo>
                    <a:cubicBezTo>
                      <a:pt x="11162" y="6883"/>
                      <a:pt x="11156" y="6902"/>
                      <a:pt x="11170" y="6897"/>
                    </a:cubicBezTo>
                    <a:cubicBezTo>
                      <a:pt x="11178" y="6894"/>
                      <a:pt x="11185" y="6852"/>
                      <a:pt x="11186" y="6843"/>
                    </a:cubicBezTo>
                    <a:cubicBezTo>
                      <a:pt x="11188" y="6821"/>
                      <a:pt x="11183" y="6797"/>
                      <a:pt x="11188" y="6775"/>
                    </a:cubicBezTo>
                    <a:cubicBezTo>
                      <a:pt x="11190" y="6765"/>
                      <a:pt x="11197" y="6760"/>
                      <a:pt x="11198" y="6751"/>
                    </a:cubicBezTo>
                    <a:cubicBezTo>
                      <a:pt x="11201" y="6733"/>
                      <a:pt x="11192" y="6693"/>
                      <a:pt x="11184" y="6677"/>
                    </a:cubicBezTo>
                    <a:cubicBezTo>
                      <a:pt x="11183" y="6673"/>
                      <a:pt x="11179" y="6666"/>
                      <a:pt x="11176" y="6663"/>
                    </a:cubicBezTo>
                    <a:cubicBezTo>
                      <a:pt x="11174" y="6661"/>
                      <a:pt x="11168" y="6659"/>
                      <a:pt x="11167" y="6657"/>
                    </a:cubicBezTo>
                    <a:cubicBezTo>
                      <a:pt x="11161" y="6650"/>
                      <a:pt x="11167" y="6646"/>
                      <a:pt x="11171" y="6643"/>
                    </a:cubicBezTo>
                    <a:cubicBezTo>
                      <a:pt x="11178" y="6638"/>
                      <a:pt x="11179" y="6640"/>
                      <a:pt x="11181" y="6632"/>
                    </a:cubicBezTo>
                    <a:cubicBezTo>
                      <a:pt x="11182" y="6629"/>
                      <a:pt x="11180" y="6625"/>
                      <a:pt x="11181" y="6622"/>
                    </a:cubicBezTo>
                    <a:cubicBezTo>
                      <a:pt x="11186" y="6610"/>
                      <a:pt x="11191" y="6620"/>
                      <a:pt x="11198" y="6625"/>
                    </a:cubicBezTo>
                    <a:cubicBezTo>
                      <a:pt x="11211" y="6635"/>
                      <a:pt x="11210" y="6625"/>
                      <a:pt x="11223" y="6621"/>
                    </a:cubicBezTo>
                    <a:cubicBezTo>
                      <a:pt x="11238" y="6616"/>
                      <a:pt x="11251" y="6621"/>
                      <a:pt x="11265" y="6612"/>
                    </a:cubicBezTo>
                    <a:cubicBezTo>
                      <a:pt x="11263" y="6606"/>
                      <a:pt x="11264" y="6597"/>
                      <a:pt x="11261" y="6591"/>
                    </a:cubicBezTo>
                    <a:cubicBezTo>
                      <a:pt x="11257" y="6584"/>
                      <a:pt x="11243" y="6584"/>
                      <a:pt x="11235" y="6581"/>
                    </a:cubicBezTo>
                    <a:cubicBezTo>
                      <a:pt x="11221" y="6576"/>
                      <a:pt x="11219" y="6564"/>
                      <a:pt x="11211" y="6554"/>
                    </a:cubicBezTo>
                    <a:cubicBezTo>
                      <a:pt x="11201" y="6542"/>
                      <a:pt x="11187" y="6554"/>
                      <a:pt x="11176" y="6562"/>
                    </a:cubicBezTo>
                    <a:cubicBezTo>
                      <a:pt x="11164" y="6572"/>
                      <a:pt x="11160" y="6580"/>
                      <a:pt x="11143" y="6581"/>
                    </a:cubicBezTo>
                    <a:cubicBezTo>
                      <a:pt x="11133" y="6582"/>
                      <a:pt x="11124" y="6583"/>
                      <a:pt x="11113" y="6583"/>
                    </a:cubicBezTo>
                    <a:cubicBezTo>
                      <a:pt x="11104" y="6583"/>
                      <a:pt x="11096" y="6583"/>
                      <a:pt x="11087" y="6585"/>
                    </a:cubicBezTo>
                    <a:cubicBezTo>
                      <a:pt x="11078" y="6586"/>
                      <a:pt x="11077" y="6589"/>
                      <a:pt x="11072" y="6583"/>
                    </a:cubicBezTo>
                    <a:cubicBezTo>
                      <a:pt x="11068" y="6578"/>
                      <a:pt x="11073" y="6575"/>
                      <a:pt x="11066" y="6572"/>
                    </a:cubicBezTo>
                    <a:cubicBezTo>
                      <a:pt x="11061" y="6570"/>
                      <a:pt x="11046" y="6572"/>
                      <a:pt x="11042" y="6574"/>
                    </a:cubicBezTo>
                    <a:cubicBezTo>
                      <a:pt x="11029" y="6578"/>
                      <a:pt x="11017" y="6584"/>
                      <a:pt x="11008" y="6568"/>
                    </a:cubicBezTo>
                    <a:cubicBezTo>
                      <a:pt x="11005" y="6564"/>
                      <a:pt x="10999" y="6550"/>
                      <a:pt x="11007" y="6547"/>
                    </a:cubicBezTo>
                    <a:cubicBezTo>
                      <a:pt x="11009" y="6546"/>
                      <a:pt x="11011" y="6550"/>
                      <a:pt x="11013" y="6550"/>
                    </a:cubicBezTo>
                    <a:cubicBezTo>
                      <a:pt x="11020" y="6549"/>
                      <a:pt x="11031" y="6553"/>
                      <a:pt x="11039" y="6550"/>
                    </a:cubicBezTo>
                    <a:cubicBezTo>
                      <a:pt x="11054" y="6544"/>
                      <a:pt x="11044" y="6529"/>
                      <a:pt x="11038" y="6518"/>
                    </a:cubicBezTo>
                    <a:cubicBezTo>
                      <a:pt x="11035" y="6512"/>
                      <a:pt x="11020" y="6471"/>
                      <a:pt x="11039" y="6477"/>
                    </a:cubicBezTo>
                    <a:cubicBezTo>
                      <a:pt x="11051" y="6481"/>
                      <a:pt x="11051" y="6509"/>
                      <a:pt x="11056" y="6519"/>
                    </a:cubicBezTo>
                    <a:cubicBezTo>
                      <a:pt x="11062" y="6533"/>
                      <a:pt x="11073" y="6547"/>
                      <a:pt x="11088" y="6551"/>
                    </a:cubicBezTo>
                    <a:cubicBezTo>
                      <a:pt x="11101" y="6555"/>
                      <a:pt x="11119" y="6560"/>
                      <a:pt x="11132" y="6554"/>
                    </a:cubicBezTo>
                    <a:cubicBezTo>
                      <a:pt x="11140" y="6551"/>
                      <a:pt x="11150" y="6543"/>
                      <a:pt x="11154" y="6534"/>
                    </a:cubicBezTo>
                    <a:cubicBezTo>
                      <a:pt x="11157" y="6527"/>
                      <a:pt x="11155" y="6519"/>
                      <a:pt x="11159" y="6513"/>
                    </a:cubicBezTo>
                    <a:cubicBezTo>
                      <a:pt x="11163" y="6508"/>
                      <a:pt x="11171" y="6508"/>
                      <a:pt x="11174" y="6503"/>
                    </a:cubicBezTo>
                    <a:cubicBezTo>
                      <a:pt x="11178" y="6494"/>
                      <a:pt x="11167" y="6495"/>
                      <a:pt x="11164" y="6490"/>
                    </a:cubicBezTo>
                    <a:cubicBezTo>
                      <a:pt x="11158" y="6480"/>
                      <a:pt x="11169" y="6475"/>
                      <a:pt x="11175" y="6471"/>
                    </a:cubicBezTo>
                    <a:cubicBezTo>
                      <a:pt x="11182" y="6467"/>
                      <a:pt x="11180" y="6473"/>
                      <a:pt x="11182" y="6465"/>
                    </a:cubicBezTo>
                    <a:cubicBezTo>
                      <a:pt x="11183" y="6462"/>
                      <a:pt x="11182" y="6457"/>
                      <a:pt x="11180" y="6454"/>
                    </a:cubicBezTo>
                    <a:cubicBezTo>
                      <a:pt x="11172" y="6444"/>
                      <a:pt x="11163" y="6456"/>
                      <a:pt x="11155" y="6456"/>
                    </a:cubicBezTo>
                    <a:cubicBezTo>
                      <a:pt x="11140" y="6456"/>
                      <a:pt x="11145" y="6447"/>
                      <a:pt x="11151" y="6440"/>
                    </a:cubicBezTo>
                    <a:cubicBezTo>
                      <a:pt x="11157" y="6433"/>
                      <a:pt x="11155" y="6437"/>
                      <a:pt x="11154" y="6429"/>
                    </a:cubicBezTo>
                    <a:cubicBezTo>
                      <a:pt x="11154" y="6426"/>
                      <a:pt x="11153" y="6423"/>
                      <a:pt x="11153" y="6420"/>
                    </a:cubicBezTo>
                    <a:cubicBezTo>
                      <a:pt x="11153" y="6411"/>
                      <a:pt x="11161" y="6395"/>
                      <a:pt x="11172" y="6398"/>
                    </a:cubicBezTo>
                    <a:cubicBezTo>
                      <a:pt x="11172" y="6401"/>
                      <a:pt x="11174" y="6403"/>
                      <a:pt x="11174" y="6406"/>
                    </a:cubicBezTo>
                    <a:cubicBezTo>
                      <a:pt x="11181" y="6406"/>
                      <a:pt x="11184" y="6405"/>
                      <a:pt x="11188" y="6409"/>
                    </a:cubicBezTo>
                    <a:cubicBezTo>
                      <a:pt x="11193" y="6413"/>
                      <a:pt x="11192" y="6420"/>
                      <a:pt x="11200" y="6418"/>
                    </a:cubicBezTo>
                    <a:cubicBezTo>
                      <a:pt x="11201" y="6406"/>
                      <a:pt x="11197" y="6401"/>
                      <a:pt x="11189" y="6393"/>
                    </a:cubicBezTo>
                    <a:cubicBezTo>
                      <a:pt x="11184" y="6387"/>
                      <a:pt x="11179" y="6380"/>
                      <a:pt x="11172" y="6376"/>
                    </a:cubicBezTo>
                    <a:cubicBezTo>
                      <a:pt x="11165" y="6372"/>
                      <a:pt x="11153" y="6369"/>
                      <a:pt x="11145" y="6370"/>
                    </a:cubicBezTo>
                    <a:cubicBezTo>
                      <a:pt x="11135" y="6371"/>
                      <a:pt x="11110" y="6379"/>
                      <a:pt x="11105" y="6369"/>
                    </a:cubicBezTo>
                    <a:cubicBezTo>
                      <a:pt x="11102" y="6361"/>
                      <a:pt x="11111" y="6354"/>
                      <a:pt x="11117" y="6353"/>
                    </a:cubicBezTo>
                    <a:cubicBezTo>
                      <a:pt x="11124" y="6352"/>
                      <a:pt x="11130" y="6358"/>
                      <a:pt x="11137" y="6357"/>
                    </a:cubicBezTo>
                    <a:cubicBezTo>
                      <a:pt x="11145" y="6355"/>
                      <a:pt x="11144" y="6345"/>
                      <a:pt x="11152" y="6343"/>
                    </a:cubicBezTo>
                    <a:cubicBezTo>
                      <a:pt x="11159" y="6342"/>
                      <a:pt x="11164" y="6351"/>
                      <a:pt x="11171" y="6351"/>
                    </a:cubicBezTo>
                    <a:cubicBezTo>
                      <a:pt x="11188" y="6353"/>
                      <a:pt x="11190" y="6337"/>
                      <a:pt x="11183" y="6327"/>
                    </a:cubicBezTo>
                    <a:cubicBezTo>
                      <a:pt x="11180" y="6324"/>
                      <a:pt x="11178" y="6327"/>
                      <a:pt x="11177" y="6321"/>
                    </a:cubicBezTo>
                    <a:cubicBezTo>
                      <a:pt x="11176" y="6318"/>
                      <a:pt x="11178" y="6314"/>
                      <a:pt x="11180" y="6311"/>
                    </a:cubicBezTo>
                    <a:cubicBezTo>
                      <a:pt x="11183" y="6305"/>
                      <a:pt x="11188" y="6302"/>
                      <a:pt x="11190" y="6294"/>
                    </a:cubicBezTo>
                    <a:cubicBezTo>
                      <a:pt x="11192" y="6286"/>
                      <a:pt x="11186" y="6253"/>
                      <a:pt x="11198" y="6253"/>
                    </a:cubicBezTo>
                    <a:cubicBezTo>
                      <a:pt x="11206" y="6253"/>
                      <a:pt x="11204" y="6262"/>
                      <a:pt x="11209" y="6266"/>
                    </a:cubicBezTo>
                    <a:cubicBezTo>
                      <a:pt x="11213" y="6269"/>
                      <a:pt x="11220" y="6265"/>
                      <a:pt x="11224" y="6268"/>
                    </a:cubicBezTo>
                    <a:cubicBezTo>
                      <a:pt x="11231" y="6273"/>
                      <a:pt x="11225" y="6281"/>
                      <a:pt x="11233" y="6285"/>
                    </a:cubicBezTo>
                    <a:cubicBezTo>
                      <a:pt x="11235" y="6286"/>
                      <a:pt x="11238" y="6284"/>
                      <a:pt x="11240" y="6284"/>
                    </a:cubicBezTo>
                    <a:cubicBezTo>
                      <a:pt x="11244" y="6285"/>
                      <a:pt x="11245" y="6288"/>
                      <a:pt x="11249" y="6290"/>
                    </a:cubicBezTo>
                    <a:cubicBezTo>
                      <a:pt x="11257" y="6294"/>
                      <a:pt x="11263" y="6291"/>
                      <a:pt x="11266" y="6300"/>
                    </a:cubicBezTo>
                    <a:cubicBezTo>
                      <a:pt x="11269" y="6307"/>
                      <a:pt x="11270" y="6321"/>
                      <a:pt x="11271" y="6328"/>
                    </a:cubicBezTo>
                    <a:cubicBezTo>
                      <a:pt x="11278" y="6328"/>
                      <a:pt x="11285" y="6327"/>
                      <a:pt x="11292" y="6329"/>
                    </a:cubicBezTo>
                    <a:cubicBezTo>
                      <a:pt x="11292" y="6342"/>
                      <a:pt x="11311" y="6359"/>
                      <a:pt x="11312" y="6341"/>
                    </a:cubicBezTo>
                    <a:cubicBezTo>
                      <a:pt x="11312" y="6338"/>
                      <a:pt x="11309" y="6333"/>
                      <a:pt x="11309" y="6329"/>
                    </a:cubicBezTo>
                    <a:cubicBezTo>
                      <a:pt x="11309" y="6327"/>
                      <a:pt x="11311" y="6324"/>
                      <a:pt x="11311" y="6322"/>
                    </a:cubicBezTo>
                    <a:cubicBezTo>
                      <a:pt x="11310" y="6314"/>
                      <a:pt x="11304" y="6310"/>
                      <a:pt x="11302" y="6303"/>
                    </a:cubicBezTo>
                    <a:cubicBezTo>
                      <a:pt x="11300" y="6295"/>
                      <a:pt x="11303" y="6284"/>
                      <a:pt x="11314" y="6286"/>
                    </a:cubicBezTo>
                    <a:cubicBezTo>
                      <a:pt x="11319" y="6287"/>
                      <a:pt x="11327" y="6303"/>
                      <a:pt x="11334" y="6295"/>
                    </a:cubicBezTo>
                    <a:cubicBezTo>
                      <a:pt x="11338" y="6291"/>
                      <a:pt x="11332" y="6282"/>
                      <a:pt x="11331" y="6279"/>
                    </a:cubicBezTo>
                    <a:cubicBezTo>
                      <a:pt x="11330" y="6274"/>
                      <a:pt x="11332" y="6265"/>
                      <a:pt x="11330" y="6260"/>
                    </a:cubicBezTo>
                    <a:cubicBezTo>
                      <a:pt x="11327" y="6252"/>
                      <a:pt x="11316" y="6252"/>
                      <a:pt x="11311" y="6246"/>
                    </a:cubicBezTo>
                    <a:cubicBezTo>
                      <a:pt x="11307" y="6240"/>
                      <a:pt x="11305" y="6230"/>
                      <a:pt x="11305" y="6223"/>
                    </a:cubicBezTo>
                    <a:cubicBezTo>
                      <a:pt x="11305" y="6206"/>
                      <a:pt x="11322" y="6205"/>
                      <a:pt x="11335" y="6209"/>
                    </a:cubicBezTo>
                    <a:cubicBezTo>
                      <a:pt x="11343" y="6212"/>
                      <a:pt x="11350" y="6218"/>
                      <a:pt x="11356" y="6225"/>
                    </a:cubicBezTo>
                    <a:cubicBezTo>
                      <a:pt x="11363" y="6234"/>
                      <a:pt x="11362" y="6234"/>
                      <a:pt x="11373" y="6237"/>
                    </a:cubicBezTo>
                    <a:cubicBezTo>
                      <a:pt x="11390" y="6241"/>
                      <a:pt x="11378" y="6249"/>
                      <a:pt x="11386" y="6259"/>
                    </a:cubicBezTo>
                    <a:cubicBezTo>
                      <a:pt x="11389" y="6263"/>
                      <a:pt x="11396" y="6263"/>
                      <a:pt x="11398" y="6268"/>
                    </a:cubicBezTo>
                    <a:cubicBezTo>
                      <a:pt x="11401" y="6274"/>
                      <a:pt x="11396" y="6283"/>
                      <a:pt x="11400" y="6289"/>
                    </a:cubicBezTo>
                    <a:cubicBezTo>
                      <a:pt x="11421" y="6277"/>
                      <a:pt x="11418" y="6304"/>
                      <a:pt x="11415" y="6314"/>
                    </a:cubicBezTo>
                    <a:cubicBezTo>
                      <a:pt x="11410" y="6330"/>
                      <a:pt x="11400" y="6339"/>
                      <a:pt x="11393" y="6353"/>
                    </a:cubicBezTo>
                    <a:cubicBezTo>
                      <a:pt x="11388" y="6362"/>
                      <a:pt x="11386" y="6371"/>
                      <a:pt x="11384" y="6381"/>
                    </a:cubicBezTo>
                    <a:cubicBezTo>
                      <a:pt x="11381" y="6398"/>
                      <a:pt x="11366" y="6415"/>
                      <a:pt x="11356" y="6429"/>
                    </a:cubicBezTo>
                    <a:cubicBezTo>
                      <a:pt x="11346" y="6442"/>
                      <a:pt x="11341" y="6455"/>
                      <a:pt x="11340" y="6471"/>
                    </a:cubicBezTo>
                    <a:cubicBezTo>
                      <a:pt x="11340" y="6477"/>
                      <a:pt x="11340" y="6487"/>
                      <a:pt x="11348" y="6482"/>
                    </a:cubicBezTo>
                    <a:cubicBezTo>
                      <a:pt x="11351" y="6480"/>
                      <a:pt x="11352" y="6469"/>
                      <a:pt x="11354" y="6466"/>
                    </a:cubicBezTo>
                    <a:cubicBezTo>
                      <a:pt x="11364" y="6434"/>
                      <a:pt x="11381" y="6402"/>
                      <a:pt x="11394" y="6371"/>
                    </a:cubicBezTo>
                    <a:cubicBezTo>
                      <a:pt x="11402" y="6353"/>
                      <a:pt x="11420" y="6340"/>
                      <a:pt x="11425" y="6321"/>
                    </a:cubicBezTo>
                    <a:cubicBezTo>
                      <a:pt x="11429" y="6305"/>
                      <a:pt x="11437" y="6289"/>
                      <a:pt x="11447" y="6275"/>
                    </a:cubicBezTo>
                    <a:cubicBezTo>
                      <a:pt x="11455" y="6263"/>
                      <a:pt x="11457" y="6250"/>
                      <a:pt x="11464" y="6238"/>
                    </a:cubicBezTo>
                    <a:cubicBezTo>
                      <a:pt x="11474" y="6221"/>
                      <a:pt x="11483" y="6205"/>
                      <a:pt x="11490" y="6186"/>
                    </a:cubicBezTo>
                    <a:cubicBezTo>
                      <a:pt x="11496" y="6168"/>
                      <a:pt x="11510" y="6155"/>
                      <a:pt x="11517" y="6138"/>
                    </a:cubicBezTo>
                    <a:cubicBezTo>
                      <a:pt x="11524" y="6120"/>
                      <a:pt x="11527" y="6101"/>
                      <a:pt x="11535" y="6084"/>
                    </a:cubicBezTo>
                    <a:cubicBezTo>
                      <a:pt x="11553" y="6048"/>
                      <a:pt x="11579" y="6021"/>
                      <a:pt x="11579" y="5980"/>
                    </a:cubicBezTo>
                    <a:cubicBezTo>
                      <a:pt x="11579" y="5943"/>
                      <a:pt x="11584" y="5906"/>
                      <a:pt x="11584" y="5870"/>
                    </a:cubicBezTo>
                    <a:cubicBezTo>
                      <a:pt x="11584" y="5864"/>
                      <a:pt x="11584" y="5861"/>
                      <a:pt x="11583" y="5858"/>
                    </a:cubicBezTo>
                    <a:cubicBezTo>
                      <a:pt x="11583" y="5860"/>
                      <a:pt x="11582" y="5861"/>
                      <a:pt x="11581" y="5863"/>
                    </a:cubicBezTo>
                    <a:cubicBezTo>
                      <a:pt x="11581" y="5866"/>
                      <a:pt x="11580" y="5869"/>
                      <a:pt x="11577" y="5871"/>
                    </a:cubicBezTo>
                    <a:cubicBezTo>
                      <a:pt x="11570" y="5873"/>
                      <a:pt x="11566" y="5858"/>
                      <a:pt x="11559" y="5862"/>
                    </a:cubicBezTo>
                    <a:cubicBezTo>
                      <a:pt x="11557" y="5863"/>
                      <a:pt x="11557" y="5866"/>
                      <a:pt x="11555" y="5867"/>
                    </a:cubicBezTo>
                    <a:cubicBezTo>
                      <a:pt x="11551" y="5869"/>
                      <a:pt x="11547" y="5866"/>
                      <a:pt x="11544" y="5864"/>
                    </a:cubicBezTo>
                    <a:cubicBezTo>
                      <a:pt x="11539" y="5861"/>
                      <a:pt x="11536" y="5865"/>
                      <a:pt x="11531" y="5865"/>
                    </a:cubicBezTo>
                    <a:cubicBezTo>
                      <a:pt x="11528" y="5864"/>
                      <a:pt x="11528" y="5863"/>
                      <a:pt x="11525" y="5865"/>
                    </a:cubicBezTo>
                    <a:cubicBezTo>
                      <a:pt x="11519" y="5868"/>
                      <a:pt x="11514" y="5871"/>
                      <a:pt x="11508" y="5869"/>
                    </a:cubicBezTo>
                    <a:cubicBezTo>
                      <a:pt x="11507" y="5869"/>
                      <a:pt x="11506" y="5869"/>
                      <a:pt x="11506" y="5868"/>
                    </a:cubicBezTo>
                    <a:cubicBezTo>
                      <a:pt x="11503" y="5869"/>
                      <a:pt x="11500" y="5869"/>
                      <a:pt x="11497" y="5869"/>
                    </a:cubicBezTo>
                    <a:cubicBezTo>
                      <a:pt x="11498" y="5873"/>
                      <a:pt x="11499" y="5878"/>
                      <a:pt x="11495" y="5879"/>
                    </a:cubicBezTo>
                    <a:cubicBezTo>
                      <a:pt x="11492" y="5880"/>
                      <a:pt x="11490" y="5878"/>
                      <a:pt x="11487" y="5879"/>
                    </a:cubicBezTo>
                    <a:cubicBezTo>
                      <a:pt x="11484" y="5881"/>
                      <a:pt x="11485" y="5884"/>
                      <a:pt x="11481" y="5884"/>
                    </a:cubicBezTo>
                    <a:cubicBezTo>
                      <a:pt x="11478" y="5884"/>
                      <a:pt x="11476" y="5880"/>
                      <a:pt x="11473" y="5882"/>
                    </a:cubicBezTo>
                    <a:cubicBezTo>
                      <a:pt x="11470" y="5883"/>
                      <a:pt x="11470" y="5887"/>
                      <a:pt x="11469" y="5889"/>
                    </a:cubicBezTo>
                    <a:cubicBezTo>
                      <a:pt x="11467" y="5893"/>
                      <a:pt x="11464" y="5890"/>
                      <a:pt x="11461" y="5888"/>
                    </a:cubicBezTo>
                    <a:cubicBezTo>
                      <a:pt x="11459" y="5886"/>
                      <a:pt x="11454" y="5884"/>
                      <a:pt x="11452" y="5885"/>
                    </a:cubicBezTo>
                    <a:cubicBezTo>
                      <a:pt x="11450" y="5886"/>
                      <a:pt x="11452" y="5889"/>
                      <a:pt x="11451" y="5891"/>
                    </a:cubicBezTo>
                    <a:cubicBezTo>
                      <a:pt x="11450" y="5893"/>
                      <a:pt x="11448" y="5893"/>
                      <a:pt x="11446" y="5894"/>
                    </a:cubicBezTo>
                    <a:cubicBezTo>
                      <a:pt x="11445" y="5895"/>
                      <a:pt x="11445" y="5897"/>
                      <a:pt x="11445" y="5898"/>
                    </a:cubicBezTo>
                    <a:cubicBezTo>
                      <a:pt x="11445" y="5901"/>
                      <a:pt x="11445" y="5904"/>
                      <a:pt x="11446" y="5906"/>
                    </a:cubicBezTo>
                    <a:cubicBezTo>
                      <a:pt x="11447" y="5909"/>
                      <a:pt x="11450" y="5910"/>
                      <a:pt x="11450" y="5913"/>
                    </a:cubicBezTo>
                    <a:cubicBezTo>
                      <a:pt x="11450" y="5916"/>
                      <a:pt x="11447" y="5917"/>
                      <a:pt x="11446" y="5920"/>
                    </a:cubicBezTo>
                    <a:cubicBezTo>
                      <a:pt x="11446" y="5923"/>
                      <a:pt x="11449" y="5924"/>
                      <a:pt x="11449" y="5927"/>
                    </a:cubicBezTo>
                    <a:cubicBezTo>
                      <a:pt x="11448" y="5930"/>
                      <a:pt x="11444" y="5930"/>
                      <a:pt x="11444" y="5934"/>
                    </a:cubicBezTo>
                    <a:cubicBezTo>
                      <a:pt x="11444" y="5937"/>
                      <a:pt x="11446" y="5939"/>
                      <a:pt x="11446" y="5942"/>
                    </a:cubicBezTo>
                    <a:cubicBezTo>
                      <a:pt x="11446" y="5944"/>
                      <a:pt x="11442" y="5945"/>
                      <a:pt x="11439" y="5945"/>
                    </a:cubicBezTo>
                    <a:cubicBezTo>
                      <a:pt x="11438" y="5945"/>
                      <a:pt x="11437" y="5944"/>
                      <a:pt x="11435" y="5944"/>
                    </a:cubicBezTo>
                    <a:cubicBezTo>
                      <a:pt x="11433" y="5945"/>
                      <a:pt x="11432" y="5946"/>
                      <a:pt x="11429" y="5945"/>
                    </a:cubicBezTo>
                    <a:cubicBezTo>
                      <a:pt x="11427" y="5944"/>
                      <a:pt x="11426" y="5943"/>
                      <a:pt x="11425" y="5941"/>
                    </a:cubicBezTo>
                    <a:cubicBezTo>
                      <a:pt x="11425" y="5939"/>
                      <a:pt x="11425" y="5937"/>
                      <a:pt x="11424" y="5935"/>
                    </a:cubicBezTo>
                    <a:cubicBezTo>
                      <a:pt x="11422" y="5933"/>
                      <a:pt x="11420" y="5933"/>
                      <a:pt x="11417" y="5933"/>
                    </a:cubicBezTo>
                    <a:cubicBezTo>
                      <a:pt x="11415" y="5933"/>
                      <a:pt x="11415" y="5934"/>
                      <a:pt x="11415" y="5936"/>
                    </a:cubicBezTo>
                    <a:cubicBezTo>
                      <a:pt x="11415" y="5938"/>
                      <a:pt x="11416" y="5942"/>
                      <a:pt x="11415" y="5944"/>
                    </a:cubicBezTo>
                    <a:cubicBezTo>
                      <a:pt x="11413" y="5946"/>
                      <a:pt x="11407" y="5943"/>
                      <a:pt x="11405" y="5941"/>
                    </a:cubicBezTo>
                    <a:cubicBezTo>
                      <a:pt x="11404" y="5940"/>
                      <a:pt x="11404" y="5939"/>
                      <a:pt x="11402" y="5938"/>
                    </a:cubicBezTo>
                    <a:cubicBezTo>
                      <a:pt x="11400" y="5937"/>
                      <a:pt x="11399" y="5937"/>
                      <a:pt x="11397" y="5936"/>
                    </a:cubicBezTo>
                    <a:cubicBezTo>
                      <a:pt x="11393" y="5934"/>
                      <a:pt x="11397" y="5929"/>
                      <a:pt x="11396" y="5925"/>
                    </a:cubicBezTo>
                    <a:cubicBezTo>
                      <a:pt x="11395" y="5922"/>
                      <a:pt x="11391" y="5922"/>
                      <a:pt x="11388" y="5921"/>
                    </a:cubicBezTo>
                    <a:cubicBezTo>
                      <a:pt x="11387" y="5921"/>
                      <a:pt x="11384" y="5922"/>
                      <a:pt x="11383" y="5921"/>
                    </a:cubicBezTo>
                    <a:cubicBezTo>
                      <a:pt x="11382" y="5921"/>
                      <a:pt x="11382" y="5919"/>
                      <a:pt x="11380" y="5918"/>
                    </a:cubicBezTo>
                    <a:cubicBezTo>
                      <a:pt x="11376" y="5916"/>
                      <a:pt x="11371" y="5922"/>
                      <a:pt x="11367" y="5917"/>
                    </a:cubicBezTo>
                    <a:cubicBezTo>
                      <a:pt x="11366" y="5915"/>
                      <a:pt x="11367" y="5913"/>
                      <a:pt x="11365" y="5912"/>
                    </a:cubicBezTo>
                    <a:cubicBezTo>
                      <a:pt x="11363" y="5911"/>
                      <a:pt x="11362" y="5913"/>
                      <a:pt x="11361" y="5913"/>
                    </a:cubicBezTo>
                    <a:cubicBezTo>
                      <a:pt x="11354" y="5914"/>
                      <a:pt x="11353" y="5912"/>
                      <a:pt x="11350" y="5907"/>
                    </a:cubicBezTo>
                    <a:cubicBezTo>
                      <a:pt x="11349" y="5905"/>
                      <a:pt x="11348" y="5906"/>
                      <a:pt x="11348" y="5903"/>
                    </a:cubicBezTo>
                    <a:cubicBezTo>
                      <a:pt x="11348" y="5902"/>
                      <a:pt x="11349" y="5900"/>
                      <a:pt x="11349" y="5899"/>
                    </a:cubicBezTo>
                    <a:cubicBezTo>
                      <a:pt x="11348" y="5898"/>
                      <a:pt x="11347" y="5897"/>
                      <a:pt x="11347" y="5897"/>
                    </a:cubicBezTo>
                    <a:cubicBezTo>
                      <a:pt x="11346" y="5896"/>
                      <a:pt x="11346" y="5895"/>
                      <a:pt x="11346" y="5895"/>
                    </a:cubicBezTo>
                    <a:cubicBezTo>
                      <a:pt x="11346" y="5893"/>
                      <a:pt x="11346" y="5892"/>
                      <a:pt x="11345" y="5891"/>
                    </a:cubicBezTo>
                    <a:cubicBezTo>
                      <a:pt x="11343" y="5889"/>
                      <a:pt x="11339" y="5890"/>
                      <a:pt x="11338" y="5888"/>
                    </a:cubicBezTo>
                    <a:cubicBezTo>
                      <a:pt x="11337" y="5887"/>
                      <a:pt x="11337" y="5885"/>
                      <a:pt x="11336" y="5884"/>
                    </a:cubicBezTo>
                    <a:cubicBezTo>
                      <a:pt x="11334" y="5879"/>
                      <a:pt x="11330" y="5880"/>
                      <a:pt x="11327" y="5883"/>
                    </a:cubicBezTo>
                    <a:cubicBezTo>
                      <a:pt x="11325" y="5885"/>
                      <a:pt x="11326" y="5886"/>
                      <a:pt x="11323" y="5885"/>
                    </a:cubicBezTo>
                    <a:cubicBezTo>
                      <a:pt x="11322" y="5885"/>
                      <a:pt x="11323" y="5883"/>
                      <a:pt x="11322" y="5883"/>
                    </a:cubicBezTo>
                    <a:cubicBezTo>
                      <a:pt x="11321" y="5883"/>
                      <a:pt x="11320" y="5883"/>
                      <a:pt x="11319" y="5883"/>
                    </a:cubicBezTo>
                    <a:cubicBezTo>
                      <a:pt x="11316" y="5882"/>
                      <a:pt x="11312" y="5882"/>
                      <a:pt x="11314" y="5877"/>
                    </a:cubicBezTo>
                    <a:cubicBezTo>
                      <a:pt x="11315" y="5875"/>
                      <a:pt x="11322" y="5873"/>
                      <a:pt x="11320" y="5870"/>
                    </a:cubicBezTo>
                    <a:cubicBezTo>
                      <a:pt x="11320" y="5868"/>
                      <a:pt x="11315" y="5869"/>
                      <a:pt x="11314" y="5869"/>
                    </a:cubicBezTo>
                    <a:cubicBezTo>
                      <a:pt x="11312" y="5868"/>
                      <a:pt x="11313" y="5867"/>
                      <a:pt x="11312" y="5866"/>
                    </a:cubicBezTo>
                    <a:cubicBezTo>
                      <a:pt x="11309" y="5864"/>
                      <a:pt x="11304" y="5866"/>
                      <a:pt x="11301" y="5864"/>
                    </a:cubicBezTo>
                    <a:cubicBezTo>
                      <a:pt x="11297" y="5862"/>
                      <a:pt x="11296" y="5860"/>
                      <a:pt x="11295" y="5855"/>
                    </a:cubicBezTo>
                    <a:cubicBezTo>
                      <a:pt x="11295" y="5854"/>
                      <a:pt x="11295" y="5851"/>
                      <a:pt x="11295" y="5850"/>
                    </a:cubicBezTo>
                    <a:cubicBezTo>
                      <a:pt x="11293" y="5847"/>
                      <a:pt x="11291" y="5847"/>
                      <a:pt x="11288" y="5846"/>
                    </a:cubicBezTo>
                    <a:cubicBezTo>
                      <a:pt x="11287" y="5845"/>
                      <a:pt x="11284" y="5844"/>
                      <a:pt x="11286" y="5841"/>
                    </a:cubicBezTo>
                    <a:cubicBezTo>
                      <a:pt x="11287" y="5839"/>
                      <a:pt x="11290" y="5839"/>
                      <a:pt x="11291" y="5837"/>
                    </a:cubicBezTo>
                    <a:cubicBezTo>
                      <a:pt x="11295" y="5831"/>
                      <a:pt x="11278" y="5834"/>
                      <a:pt x="11277" y="5832"/>
                    </a:cubicBezTo>
                    <a:cubicBezTo>
                      <a:pt x="11272" y="5830"/>
                      <a:pt x="11278" y="5826"/>
                      <a:pt x="11276" y="5823"/>
                    </a:cubicBezTo>
                    <a:cubicBezTo>
                      <a:pt x="11273" y="5818"/>
                      <a:pt x="11269" y="5822"/>
                      <a:pt x="11266" y="5823"/>
                    </a:cubicBezTo>
                    <a:cubicBezTo>
                      <a:pt x="11261" y="5824"/>
                      <a:pt x="11262" y="5822"/>
                      <a:pt x="11261" y="5819"/>
                    </a:cubicBezTo>
                    <a:cubicBezTo>
                      <a:pt x="11259" y="5813"/>
                      <a:pt x="11254" y="5817"/>
                      <a:pt x="11251" y="5818"/>
                    </a:cubicBezTo>
                    <a:cubicBezTo>
                      <a:pt x="11249" y="5819"/>
                      <a:pt x="11248" y="5820"/>
                      <a:pt x="11246" y="5819"/>
                    </a:cubicBezTo>
                    <a:cubicBezTo>
                      <a:pt x="11244" y="5819"/>
                      <a:pt x="11243" y="5818"/>
                      <a:pt x="11241" y="5818"/>
                    </a:cubicBezTo>
                    <a:cubicBezTo>
                      <a:pt x="11239" y="5817"/>
                      <a:pt x="11238" y="5818"/>
                      <a:pt x="11236" y="5818"/>
                    </a:cubicBezTo>
                    <a:cubicBezTo>
                      <a:pt x="11234" y="5818"/>
                      <a:pt x="11235" y="5815"/>
                      <a:pt x="11231" y="5816"/>
                    </a:cubicBezTo>
                    <a:cubicBezTo>
                      <a:pt x="11227" y="5816"/>
                      <a:pt x="11225" y="5821"/>
                      <a:pt x="11221" y="5817"/>
                    </a:cubicBezTo>
                    <a:cubicBezTo>
                      <a:pt x="11219" y="5816"/>
                      <a:pt x="11221" y="5815"/>
                      <a:pt x="11218" y="5815"/>
                    </a:cubicBezTo>
                    <a:cubicBezTo>
                      <a:pt x="11217" y="5815"/>
                      <a:pt x="11217" y="5816"/>
                      <a:pt x="11217" y="5816"/>
                    </a:cubicBezTo>
                    <a:cubicBezTo>
                      <a:pt x="11215" y="5817"/>
                      <a:pt x="11214" y="5817"/>
                      <a:pt x="11213" y="5817"/>
                    </a:cubicBezTo>
                    <a:cubicBezTo>
                      <a:pt x="11213" y="5816"/>
                      <a:pt x="11212" y="5816"/>
                      <a:pt x="11212" y="5815"/>
                    </a:cubicBezTo>
                    <a:cubicBezTo>
                      <a:pt x="11209" y="5814"/>
                      <a:pt x="11208" y="5815"/>
                      <a:pt x="11206" y="5816"/>
                    </a:cubicBezTo>
                    <a:cubicBezTo>
                      <a:pt x="11201" y="5817"/>
                      <a:pt x="11199" y="5810"/>
                      <a:pt x="11198" y="5806"/>
                    </a:cubicBezTo>
                    <a:cubicBezTo>
                      <a:pt x="11191" y="5805"/>
                      <a:pt x="11195" y="5811"/>
                      <a:pt x="11190" y="5812"/>
                    </a:cubicBezTo>
                    <a:cubicBezTo>
                      <a:pt x="11188" y="5813"/>
                      <a:pt x="11186" y="5812"/>
                      <a:pt x="11184" y="5811"/>
                    </a:cubicBezTo>
                    <a:cubicBezTo>
                      <a:pt x="11181" y="5809"/>
                      <a:pt x="11181" y="5808"/>
                      <a:pt x="11181" y="5805"/>
                    </a:cubicBezTo>
                    <a:cubicBezTo>
                      <a:pt x="11181" y="5800"/>
                      <a:pt x="11181" y="5795"/>
                      <a:pt x="11175" y="5796"/>
                    </a:cubicBezTo>
                    <a:cubicBezTo>
                      <a:pt x="11173" y="5797"/>
                      <a:pt x="11167" y="5804"/>
                      <a:pt x="11166" y="5799"/>
                    </a:cubicBezTo>
                    <a:cubicBezTo>
                      <a:pt x="11163" y="5799"/>
                      <a:pt x="11161" y="5800"/>
                      <a:pt x="11158" y="5801"/>
                    </a:cubicBezTo>
                    <a:cubicBezTo>
                      <a:pt x="11156" y="5801"/>
                      <a:pt x="11154" y="5799"/>
                      <a:pt x="11153" y="5799"/>
                    </a:cubicBezTo>
                    <a:cubicBezTo>
                      <a:pt x="11152" y="5798"/>
                      <a:pt x="11151" y="5798"/>
                      <a:pt x="11149" y="5798"/>
                    </a:cubicBezTo>
                    <a:cubicBezTo>
                      <a:pt x="11147" y="5798"/>
                      <a:pt x="11145" y="5798"/>
                      <a:pt x="11143" y="5797"/>
                    </a:cubicBezTo>
                    <a:cubicBezTo>
                      <a:pt x="11141" y="5797"/>
                      <a:pt x="11142" y="5796"/>
                      <a:pt x="11140" y="5795"/>
                    </a:cubicBezTo>
                    <a:cubicBezTo>
                      <a:pt x="11137" y="5792"/>
                      <a:pt x="11137" y="5792"/>
                      <a:pt x="11132" y="5792"/>
                    </a:cubicBezTo>
                    <a:cubicBezTo>
                      <a:pt x="11129" y="5792"/>
                      <a:pt x="11126" y="5792"/>
                      <a:pt x="11123" y="5792"/>
                    </a:cubicBezTo>
                    <a:cubicBezTo>
                      <a:pt x="11118" y="5792"/>
                      <a:pt x="11116" y="5792"/>
                      <a:pt x="11112" y="5795"/>
                    </a:cubicBezTo>
                    <a:cubicBezTo>
                      <a:pt x="11109" y="5797"/>
                      <a:pt x="11108" y="5796"/>
                      <a:pt x="11104" y="5796"/>
                    </a:cubicBezTo>
                    <a:cubicBezTo>
                      <a:pt x="11102" y="5795"/>
                      <a:pt x="11096" y="5796"/>
                      <a:pt x="11095" y="5793"/>
                    </a:cubicBezTo>
                    <a:cubicBezTo>
                      <a:pt x="11094" y="5792"/>
                      <a:pt x="11091" y="5792"/>
                      <a:pt x="11090" y="5792"/>
                    </a:cubicBezTo>
                    <a:cubicBezTo>
                      <a:pt x="11089" y="5793"/>
                      <a:pt x="11088" y="5795"/>
                      <a:pt x="11087" y="5795"/>
                    </a:cubicBezTo>
                    <a:cubicBezTo>
                      <a:pt x="11084" y="5797"/>
                      <a:pt x="11082" y="5794"/>
                      <a:pt x="11080" y="5793"/>
                    </a:cubicBezTo>
                    <a:cubicBezTo>
                      <a:pt x="11076" y="5793"/>
                      <a:pt x="11076" y="5796"/>
                      <a:pt x="11073" y="5796"/>
                    </a:cubicBezTo>
                    <a:cubicBezTo>
                      <a:pt x="11070" y="5798"/>
                      <a:pt x="11069" y="5796"/>
                      <a:pt x="11067" y="5794"/>
                    </a:cubicBezTo>
                    <a:cubicBezTo>
                      <a:pt x="11066" y="5793"/>
                      <a:pt x="11065" y="5791"/>
                      <a:pt x="11062" y="5790"/>
                    </a:cubicBezTo>
                    <a:cubicBezTo>
                      <a:pt x="11058" y="5789"/>
                      <a:pt x="11057" y="5791"/>
                      <a:pt x="11054" y="5793"/>
                    </a:cubicBezTo>
                    <a:cubicBezTo>
                      <a:pt x="11052" y="5794"/>
                      <a:pt x="11050" y="5794"/>
                      <a:pt x="11047" y="5794"/>
                    </a:cubicBezTo>
                    <a:cubicBezTo>
                      <a:pt x="11045" y="5794"/>
                      <a:pt x="11043" y="5795"/>
                      <a:pt x="11041" y="5795"/>
                    </a:cubicBezTo>
                    <a:cubicBezTo>
                      <a:pt x="11038" y="5795"/>
                      <a:pt x="11033" y="5792"/>
                      <a:pt x="11030" y="5795"/>
                    </a:cubicBezTo>
                    <a:cubicBezTo>
                      <a:pt x="11027" y="5797"/>
                      <a:pt x="11029" y="5801"/>
                      <a:pt x="11027" y="5804"/>
                    </a:cubicBezTo>
                    <a:cubicBezTo>
                      <a:pt x="11024" y="5807"/>
                      <a:pt x="11022" y="5804"/>
                      <a:pt x="11019" y="5803"/>
                    </a:cubicBezTo>
                    <a:cubicBezTo>
                      <a:pt x="11013" y="5802"/>
                      <a:pt x="11015" y="5807"/>
                      <a:pt x="11012" y="5809"/>
                    </a:cubicBezTo>
                    <a:cubicBezTo>
                      <a:pt x="11010" y="5810"/>
                      <a:pt x="11007" y="5809"/>
                      <a:pt x="11006" y="5807"/>
                    </a:cubicBezTo>
                    <a:cubicBezTo>
                      <a:pt x="11006" y="5807"/>
                      <a:pt x="11006" y="5804"/>
                      <a:pt x="11006" y="5804"/>
                    </a:cubicBezTo>
                    <a:cubicBezTo>
                      <a:pt x="11007" y="5799"/>
                      <a:pt x="11006" y="5796"/>
                      <a:pt x="11003" y="5792"/>
                    </a:cubicBezTo>
                    <a:cubicBezTo>
                      <a:pt x="11000" y="5787"/>
                      <a:pt x="10999" y="5791"/>
                      <a:pt x="10995" y="5792"/>
                    </a:cubicBezTo>
                    <a:cubicBezTo>
                      <a:pt x="10992" y="5793"/>
                      <a:pt x="10989" y="5789"/>
                      <a:pt x="10987" y="5788"/>
                    </a:cubicBezTo>
                    <a:cubicBezTo>
                      <a:pt x="10982" y="5786"/>
                      <a:pt x="10981" y="5789"/>
                      <a:pt x="10977" y="5790"/>
                    </a:cubicBezTo>
                    <a:cubicBezTo>
                      <a:pt x="10974" y="5791"/>
                      <a:pt x="10970" y="5786"/>
                      <a:pt x="10967" y="5789"/>
                    </a:cubicBezTo>
                    <a:cubicBezTo>
                      <a:pt x="10965" y="5792"/>
                      <a:pt x="10968" y="5795"/>
                      <a:pt x="10964" y="5797"/>
                    </a:cubicBezTo>
                    <a:cubicBezTo>
                      <a:pt x="10960" y="5799"/>
                      <a:pt x="10958" y="5798"/>
                      <a:pt x="10956" y="5796"/>
                    </a:cubicBezTo>
                    <a:cubicBezTo>
                      <a:pt x="10955" y="5796"/>
                      <a:pt x="10955" y="5795"/>
                      <a:pt x="10953" y="5795"/>
                    </a:cubicBezTo>
                    <a:cubicBezTo>
                      <a:pt x="10951" y="5794"/>
                      <a:pt x="10950" y="5798"/>
                      <a:pt x="10947" y="5795"/>
                    </a:cubicBezTo>
                    <a:cubicBezTo>
                      <a:pt x="10946" y="5794"/>
                      <a:pt x="10947" y="5792"/>
                      <a:pt x="10947" y="5791"/>
                    </a:cubicBezTo>
                    <a:cubicBezTo>
                      <a:pt x="10946" y="5787"/>
                      <a:pt x="10944" y="5786"/>
                      <a:pt x="10939" y="5786"/>
                    </a:cubicBezTo>
                    <a:cubicBezTo>
                      <a:pt x="10939" y="5790"/>
                      <a:pt x="10940" y="5792"/>
                      <a:pt x="10936" y="5792"/>
                    </a:cubicBezTo>
                    <a:cubicBezTo>
                      <a:pt x="10934" y="5792"/>
                      <a:pt x="10933" y="5791"/>
                      <a:pt x="10931" y="5791"/>
                    </a:cubicBezTo>
                    <a:cubicBezTo>
                      <a:pt x="10929" y="5792"/>
                      <a:pt x="10929" y="5793"/>
                      <a:pt x="10927" y="5793"/>
                    </a:cubicBezTo>
                    <a:cubicBezTo>
                      <a:pt x="10923" y="5793"/>
                      <a:pt x="10920" y="5788"/>
                      <a:pt x="10918" y="5786"/>
                    </a:cubicBezTo>
                    <a:cubicBezTo>
                      <a:pt x="10914" y="5783"/>
                      <a:pt x="10913" y="5781"/>
                      <a:pt x="10909" y="5781"/>
                    </a:cubicBezTo>
                    <a:cubicBezTo>
                      <a:pt x="10902" y="5780"/>
                      <a:pt x="10891" y="5786"/>
                      <a:pt x="10887" y="5778"/>
                    </a:cubicBezTo>
                    <a:cubicBezTo>
                      <a:pt x="10886" y="5775"/>
                      <a:pt x="10887" y="5771"/>
                      <a:pt x="10885" y="5769"/>
                    </a:cubicBezTo>
                    <a:cubicBezTo>
                      <a:pt x="10882" y="5766"/>
                      <a:pt x="10878" y="5768"/>
                      <a:pt x="10875" y="5767"/>
                    </a:cubicBezTo>
                    <a:cubicBezTo>
                      <a:pt x="10873" y="5765"/>
                      <a:pt x="10870" y="5761"/>
                      <a:pt x="10873" y="5760"/>
                    </a:cubicBezTo>
                    <a:cubicBezTo>
                      <a:pt x="10875" y="5759"/>
                      <a:pt x="10878" y="5760"/>
                      <a:pt x="10880" y="5758"/>
                    </a:cubicBezTo>
                    <a:cubicBezTo>
                      <a:pt x="10881" y="5758"/>
                      <a:pt x="10883" y="5756"/>
                      <a:pt x="10883" y="5755"/>
                    </a:cubicBezTo>
                    <a:cubicBezTo>
                      <a:pt x="10886" y="5749"/>
                      <a:pt x="10880" y="5750"/>
                      <a:pt x="10877" y="5747"/>
                    </a:cubicBezTo>
                    <a:cubicBezTo>
                      <a:pt x="10875" y="5745"/>
                      <a:pt x="10877" y="5743"/>
                      <a:pt x="10872" y="5744"/>
                    </a:cubicBezTo>
                    <a:cubicBezTo>
                      <a:pt x="10870" y="5744"/>
                      <a:pt x="10869" y="5745"/>
                      <a:pt x="10868" y="5747"/>
                    </a:cubicBezTo>
                    <a:cubicBezTo>
                      <a:pt x="10866" y="5747"/>
                      <a:pt x="10865" y="5746"/>
                      <a:pt x="10863" y="5748"/>
                    </a:cubicBezTo>
                    <a:cubicBezTo>
                      <a:pt x="10862" y="5750"/>
                      <a:pt x="10864" y="5753"/>
                      <a:pt x="10864" y="5754"/>
                    </a:cubicBezTo>
                    <a:cubicBezTo>
                      <a:pt x="10865" y="5763"/>
                      <a:pt x="10859" y="5758"/>
                      <a:pt x="10856" y="5755"/>
                    </a:cubicBezTo>
                    <a:cubicBezTo>
                      <a:pt x="10851" y="5752"/>
                      <a:pt x="10847" y="5751"/>
                      <a:pt x="10847" y="5745"/>
                    </a:cubicBezTo>
                    <a:cubicBezTo>
                      <a:pt x="10846" y="5743"/>
                      <a:pt x="10847" y="5740"/>
                      <a:pt x="10846" y="5738"/>
                    </a:cubicBezTo>
                    <a:cubicBezTo>
                      <a:pt x="10844" y="5736"/>
                      <a:pt x="10844" y="5737"/>
                      <a:pt x="10841" y="5735"/>
                    </a:cubicBezTo>
                    <a:cubicBezTo>
                      <a:pt x="10836" y="5732"/>
                      <a:pt x="10841" y="5727"/>
                      <a:pt x="10839" y="5724"/>
                    </a:cubicBezTo>
                    <a:cubicBezTo>
                      <a:pt x="10835" y="5718"/>
                      <a:pt x="10833" y="5730"/>
                      <a:pt x="10830" y="5726"/>
                    </a:cubicBezTo>
                    <a:cubicBezTo>
                      <a:pt x="10828" y="5724"/>
                      <a:pt x="10829" y="5721"/>
                      <a:pt x="10828" y="5720"/>
                    </a:cubicBezTo>
                    <a:cubicBezTo>
                      <a:pt x="10827" y="5719"/>
                      <a:pt x="10823" y="5718"/>
                      <a:pt x="10822" y="5719"/>
                    </a:cubicBezTo>
                    <a:cubicBezTo>
                      <a:pt x="10820" y="5720"/>
                      <a:pt x="10821" y="5723"/>
                      <a:pt x="10820" y="5724"/>
                    </a:cubicBezTo>
                    <a:cubicBezTo>
                      <a:pt x="10818" y="5726"/>
                      <a:pt x="10812" y="5724"/>
                      <a:pt x="10810" y="5722"/>
                    </a:cubicBezTo>
                    <a:cubicBezTo>
                      <a:pt x="10808" y="5720"/>
                      <a:pt x="10806" y="5715"/>
                      <a:pt x="10803" y="5712"/>
                    </a:cubicBezTo>
                    <a:cubicBezTo>
                      <a:pt x="10801" y="5710"/>
                      <a:pt x="10798" y="5710"/>
                      <a:pt x="10795" y="5709"/>
                    </a:cubicBezTo>
                    <a:cubicBezTo>
                      <a:pt x="10792" y="5707"/>
                      <a:pt x="10792" y="5706"/>
                      <a:pt x="10790" y="5704"/>
                    </a:cubicBezTo>
                    <a:cubicBezTo>
                      <a:pt x="10788" y="5702"/>
                      <a:pt x="10783" y="5702"/>
                      <a:pt x="10780" y="5699"/>
                    </a:cubicBezTo>
                    <a:cubicBezTo>
                      <a:pt x="10777" y="5696"/>
                      <a:pt x="10777" y="5689"/>
                      <a:pt x="10778" y="5685"/>
                    </a:cubicBezTo>
                    <a:cubicBezTo>
                      <a:pt x="10778" y="5682"/>
                      <a:pt x="10779" y="5681"/>
                      <a:pt x="10776" y="5679"/>
                    </a:cubicBezTo>
                    <a:cubicBezTo>
                      <a:pt x="10774" y="5677"/>
                      <a:pt x="10771" y="5676"/>
                      <a:pt x="10769" y="5677"/>
                    </a:cubicBezTo>
                    <a:cubicBezTo>
                      <a:pt x="10766" y="5678"/>
                      <a:pt x="10767" y="5679"/>
                      <a:pt x="10764" y="5678"/>
                    </a:cubicBezTo>
                    <a:cubicBezTo>
                      <a:pt x="10761" y="5678"/>
                      <a:pt x="10760" y="5677"/>
                      <a:pt x="10757" y="5677"/>
                    </a:cubicBezTo>
                    <a:cubicBezTo>
                      <a:pt x="10755" y="5678"/>
                      <a:pt x="10752" y="5680"/>
                      <a:pt x="10751" y="5682"/>
                    </a:cubicBezTo>
                    <a:cubicBezTo>
                      <a:pt x="10750" y="5683"/>
                      <a:pt x="10751" y="5684"/>
                      <a:pt x="10750" y="5686"/>
                    </a:cubicBezTo>
                    <a:cubicBezTo>
                      <a:pt x="10747" y="5689"/>
                      <a:pt x="10746" y="5685"/>
                      <a:pt x="10744" y="5684"/>
                    </a:cubicBezTo>
                    <a:cubicBezTo>
                      <a:pt x="10740" y="5683"/>
                      <a:pt x="10736" y="5688"/>
                      <a:pt x="10734" y="5684"/>
                    </a:cubicBezTo>
                    <a:cubicBezTo>
                      <a:pt x="10732" y="5680"/>
                      <a:pt x="10736" y="5676"/>
                      <a:pt x="10729" y="5676"/>
                    </a:cubicBezTo>
                    <a:cubicBezTo>
                      <a:pt x="10727" y="5676"/>
                      <a:pt x="10725" y="5677"/>
                      <a:pt x="10723" y="5676"/>
                    </a:cubicBezTo>
                    <a:cubicBezTo>
                      <a:pt x="10722" y="5675"/>
                      <a:pt x="10722" y="5673"/>
                      <a:pt x="10720" y="5672"/>
                    </a:cubicBezTo>
                    <a:cubicBezTo>
                      <a:pt x="10716" y="5671"/>
                      <a:pt x="10714" y="5676"/>
                      <a:pt x="10710" y="5670"/>
                    </a:cubicBezTo>
                    <a:cubicBezTo>
                      <a:pt x="10709" y="5667"/>
                      <a:pt x="10710" y="5662"/>
                      <a:pt x="10706" y="5660"/>
                    </a:cubicBezTo>
                    <a:cubicBezTo>
                      <a:pt x="10700" y="5657"/>
                      <a:pt x="10700" y="5663"/>
                      <a:pt x="10699" y="5667"/>
                    </a:cubicBezTo>
                    <a:cubicBezTo>
                      <a:pt x="10697" y="5667"/>
                      <a:pt x="10694" y="5667"/>
                      <a:pt x="10692" y="5665"/>
                    </a:cubicBezTo>
                    <a:cubicBezTo>
                      <a:pt x="10690" y="5664"/>
                      <a:pt x="10692" y="5662"/>
                      <a:pt x="10690" y="5660"/>
                    </a:cubicBezTo>
                    <a:cubicBezTo>
                      <a:pt x="10687" y="5657"/>
                      <a:pt x="10682" y="5662"/>
                      <a:pt x="10680" y="5657"/>
                    </a:cubicBezTo>
                    <a:cubicBezTo>
                      <a:pt x="10679" y="5653"/>
                      <a:pt x="10682" y="5650"/>
                      <a:pt x="10677" y="5648"/>
                    </a:cubicBezTo>
                    <a:cubicBezTo>
                      <a:pt x="10672" y="5645"/>
                      <a:pt x="10668" y="5648"/>
                      <a:pt x="10664" y="5651"/>
                    </a:cubicBezTo>
                    <a:cubicBezTo>
                      <a:pt x="10662" y="5651"/>
                      <a:pt x="10660" y="5653"/>
                      <a:pt x="10658" y="5652"/>
                    </a:cubicBezTo>
                    <a:cubicBezTo>
                      <a:pt x="10656" y="5651"/>
                      <a:pt x="10656" y="5649"/>
                      <a:pt x="10654" y="5648"/>
                    </a:cubicBezTo>
                    <a:cubicBezTo>
                      <a:pt x="10650" y="5647"/>
                      <a:pt x="10647" y="5652"/>
                      <a:pt x="10645" y="5655"/>
                    </a:cubicBezTo>
                    <a:cubicBezTo>
                      <a:pt x="10641" y="5659"/>
                      <a:pt x="10638" y="5658"/>
                      <a:pt x="10633" y="5657"/>
                    </a:cubicBezTo>
                    <a:cubicBezTo>
                      <a:pt x="10626" y="5657"/>
                      <a:pt x="10625" y="5655"/>
                      <a:pt x="10621" y="5649"/>
                    </a:cubicBezTo>
                    <a:cubicBezTo>
                      <a:pt x="10619" y="5646"/>
                      <a:pt x="10617" y="5643"/>
                      <a:pt x="10614" y="5641"/>
                    </a:cubicBezTo>
                    <a:cubicBezTo>
                      <a:pt x="10610" y="5639"/>
                      <a:pt x="10605" y="5641"/>
                      <a:pt x="10602" y="5638"/>
                    </a:cubicBezTo>
                    <a:cubicBezTo>
                      <a:pt x="10599" y="5636"/>
                      <a:pt x="10600" y="5633"/>
                      <a:pt x="10601" y="5630"/>
                    </a:cubicBezTo>
                    <a:cubicBezTo>
                      <a:pt x="10601" y="5624"/>
                      <a:pt x="10598" y="5625"/>
                      <a:pt x="10595" y="5623"/>
                    </a:cubicBezTo>
                    <a:cubicBezTo>
                      <a:pt x="10591" y="5621"/>
                      <a:pt x="10590" y="5619"/>
                      <a:pt x="10586" y="5619"/>
                    </a:cubicBezTo>
                    <a:cubicBezTo>
                      <a:pt x="10583" y="5619"/>
                      <a:pt x="10576" y="5619"/>
                      <a:pt x="10578" y="5614"/>
                    </a:cubicBezTo>
                    <a:cubicBezTo>
                      <a:pt x="10580" y="5611"/>
                      <a:pt x="10588" y="5610"/>
                      <a:pt x="10586" y="5606"/>
                    </a:cubicBezTo>
                    <a:cubicBezTo>
                      <a:pt x="10585" y="5604"/>
                      <a:pt x="10581" y="5604"/>
                      <a:pt x="10580" y="5603"/>
                    </a:cubicBezTo>
                    <a:cubicBezTo>
                      <a:pt x="10578" y="5601"/>
                      <a:pt x="10579" y="5601"/>
                      <a:pt x="10578" y="5599"/>
                    </a:cubicBezTo>
                    <a:cubicBezTo>
                      <a:pt x="10575" y="5596"/>
                      <a:pt x="10572" y="5596"/>
                      <a:pt x="10568" y="5597"/>
                    </a:cubicBezTo>
                    <a:cubicBezTo>
                      <a:pt x="10559" y="5598"/>
                      <a:pt x="10551" y="5598"/>
                      <a:pt x="10551" y="5587"/>
                    </a:cubicBezTo>
                    <a:cubicBezTo>
                      <a:pt x="10550" y="5581"/>
                      <a:pt x="10546" y="5568"/>
                      <a:pt x="10539" y="5566"/>
                    </a:cubicBezTo>
                    <a:cubicBezTo>
                      <a:pt x="10535" y="5564"/>
                      <a:pt x="10532" y="5569"/>
                      <a:pt x="10529" y="5570"/>
                    </a:cubicBezTo>
                    <a:cubicBezTo>
                      <a:pt x="10524" y="5572"/>
                      <a:pt x="10520" y="5570"/>
                      <a:pt x="10515" y="5569"/>
                    </a:cubicBezTo>
                    <a:cubicBezTo>
                      <a:pt x="10513" y="5569"/>
                      <a:pt x="10512" y="5570"/>
                      <a:pt x="10510" y="5570"/>
                    </a:cubicBezTo>
                    <a:cubicBezTo>
                      <a:pt x="10509" y="5570"/>
                      <a:pt x="10507" y="5570"/>
                      <a:pt x="10506" y="5570"/>
                    </a:cubicBezTo>
                    <a:cubicBezTo>
                      <a:pt x="10501" y="5569"/>
                      <a:pt x="10497" y="5570"/>
                      <a:pt x="10494" y="5572"/>
                    </a:cubicBezTo>
                    <a:cubicBezTo>
                      <a:pt x="10490" y="5575"/>
                      <a:pt x="10486" y="5577"/>
                      <a:pt x="10485" y="5571"/>
                    </a:cubicBezTo>
                    <a:cubicBezTo>
                      <a:pt x="10484" y="5566"/>
                      <a:pt x="10484" y="5564"/>
                      <a:pt x="10478" y="5563"/>
                    </a:cubicBezTo>
                    <a:cubicBezTo>
                      <a:pt x="10473" y="5563"/>
                      <a:pt x="10473" y="5562"/>
                      <a:pt x="10472" y="5557"/>
                    </a:cubicBezTo>
                    <a:cubicBezTo>
                      <a:pt x="10471" y="5554"/>
                      <a:pt x="10471" y="5553"/>
                      <a:pt x="10467" y="5553"/>
                    </a:cubicBezTo>
                    <a:cubicBezTo>
                      <a:pt x="10466" y="5553"/>
                      <a:pt x="10463" y="5553"/>
                      <a:pt x="10462" y="5554"/>
                    </a:cubicBezTo>
                    <a:cubicBezTo>
                      <a:pt x="10460" y="5557"/>
                      <a:pt x="10463" y="5561"/>
                      <a:pt x="10457" y="5561"/>
                    </a:cubicBezTo>
                    <a:cubicBezTo>
                      <a:pt x="10451" y="5561"/>
                      <a:pt x="10451" y="5559"/>
                      <a:pt x="10449" y="5554"/>
                    </a:cubicBezTo>
                    <a:cubicBezTo>
                      <a:pt x="10448" y="5553"/>
                      <a:pt x="10447" y="5550"/>
                      <a:pt x="10446" y="5549"/>
                    </a:cubicBezTo>
                    <a:cubicBezTo>
                      <a:pt x="10443" y="5546"/>
                      <a:pt x="10434" y="5543"/>
                      <a:pt x="10430" y="5543"/>
                    </a:cubicBezTo>
                    <a:cubicBezTo>
                      <a:pt x="10425" y="5543"/>
                      <a:pt x="10421" y="5547"/>
                      <a:pt x="10416" y="5545"/>
                    </a:cubicBezTo>
                    <a:cubicBezTo>
                      <a:pt x="10414" y="5545"/>
                      <a:pt x="10413" y="5543"/>
                      <a:pt x="10411" y="5543"/>
                    </a:cubicBezTo>
                    <a:cubicBezTo>
                      <a:pt x="10408" y="5542"/>
                      <a:pt x="10404" y="5542"/>
                      <a:pt x="10402" y="5543"/>
                    </a:cubicBezTo>
                    <a:cubicBezTo>
                      <a:pt x="10398" y="5544"/>
                      <a:pt x="10394" y="5546"/>
                      <a:pt x="10389" y="5547"/>
                    </a:cubicBezTo>
                    <a:cubicBezTo>
                      <a:pt x="10381" y="5547"/>
                      <a:pt x="10381" y="5545"/>
                      <a:pt x="10377" y="5539"/>
                    </a:cubicBezTo>
                    <a:cubicBezTo>
                      <a:pt x="10375" y="5536"/>
                      <a:pt x="10373" y="5534"/>
                      <a:pt x="10368" y="5533"/>
                    </a:cubicBezTo>
                    <a:cubicBezTo>
                      <a:pt x="10363" y="5532"/>
                      <a:pt x="10362" y="5531"/>
                      <a:pt x="10361" y="5525"/>
                    </a:cubicBezTo>
                    <a:cubicBezTo>
                      <a:pt x="10361" y="5521"/>
                      <a:pt x="10362" y="5518"/>
                      <a:pt x="10363" y="5514"/>
                    </a:cubicBezTo>
                    <a:cubicBezTo>
                      <a:pt x="10364" y="5506"/>
                      <a:pt x="10368" y="5498"/>
                      <a:pt x="10365" y="5489"/>
                    </a:cubicBezTo>
                    <a:cubicBezTo>
                      <a:pt x="10364" y="5485"/>
                      <a:pt x="10363" y="5480"/>
                      <a:pt x="10362" y="5475"/>
                    </a:cubicBezTo>
                    <a:cubicBezTo>
                      <a:pt x="10362" y="5473"/>
                      <a:pt x="10361" y="5471"/>
                      <a:pt x="10360" y="5469"/>
                    </a:cubicBezTo>
                    <a:cubicBezTo>
                      <a:pt x="10358" y="5468"/>
                      <a:pt x="10357" y="5467"/>
                      <a:pt x="10355" y="5465"/>
                    </a:cubicBezTo>
                    <a:cubicBezTo>
                      <a:pt x="10354" y="5462"/>
                      <a:pt x="10352" y="5459"/>
                      <a:pt x="10350" y="5456"/>
                    </a:cubicBezTo>
                    <a:cubicBezTo>
                      <a:pt x="10347" y="5453"/>
                      <a:pt x="10343" y="5450"/>
                      <a:pt x="10338" y="5448"/>
                    </a:cubicBezTo>
                    <a:cubicBezTo>
                      <a:pt x="10335" y="5448"/>
                      <a:pt x="10329" y="5448"/>
                      <a:pt x="10327" y="5446"/>
                    </a:cubicBezTo>
                    <a:cubicBezTo>
                      <a:pt x="10323" y="5442"/>
                      <a:pt x="10327" y="5439"/>
                      <a:pt x="10331" y="5440"/>
                    </a:cubicBezTo>
                    <a:cubicBezTo>
                      <a:pt x="10333" y="5441"/>
                      <a:pt x="10336" y="5443"/>
                      <a:pt x="10340" y="5442"/>
                    </a:cubicBezTo>
                    <a:cubicBezTo>
                      <a:pt x="10343" y="5441"/>
                      <a:pt x="10344" y="5438"/>
                      <a:pt x="10344" y="5434"/>
                    </a:cubicBezTo>
                    <a:cubicBezTo>
                      <a:pt x="10345" y="5430"/>
                      <a:pt x="10345" y="5429"/>
                      <a:pt x="10342" y="5426"/>
                    </a:cubicBezTo>
                    <a:cubicBezTo>
                      <a:pt x="10341" y="5424"/>
                      <a:pt x="10342" y="5424"/>
                      <a:pt x="10339" y="5423"/>
                    </a:cubicBezTo>
                    <a:cubicBezTo>
                      <a:pt x="10338" y="5423"/>
                      <a:pt x="10336" y="5424"/>
                      <a:pt x="10335" y="5423"/>
                    </a:cubicBezTo>
                    <a:cubicBezTo>
                      <a:pt x="10333" y="5421"/>
                      <a:pt x="10336" y="5415"/>
                      <a:pt x="10337" y="5413"/>
                    </a:cubicBezTo>
                    <a:cubicBezTo>
                      <a:pt x="10340" y="5410"/>
                      <a:pt x="10343" y="5412"/>
                      <a:pt x="10347" y="5411"/>
                    </a:cubicBezTo>
                    <a:cubicBezTo>
                      <a:pt x="10351" y="5409"/>
                      <a:pt x="10349" y="5407"/>
                      <a:pt x="10350" y="5404"/>
                    </a:cubicBezTo>
                    <a:cubicBezTo>
                      <a:pt x="10351" y="5400"/>
                      <a:pt x="10355" y="5398"/>
                      <a:pt x="10350" y="5397"/>
                    </a:cubicBezTo>
                    <a:cubicBezTo>
                      <a:pt x="10349" y="5397"/>
                      <a:pt x="10348" y="5398"/>
                      <a:pt x="10347" y="5398"/>
                    </a:cubicBezTo>
                    <a:cubicBezTo>
                      <a:pt x="10346" y="5397"/>
                      <a:pt x="10346" y="5397"/>
                      <a:pt x="10346" y="5396"/>
                    </a:cubicBezTo>
                    <a:cubicBezTo>
                      <a:pt x="10344" y="5395"/>
                      <a:pt x="10345" y="5394"/>
                      <a:pt x="10342" y="5395"/>
                    </a:cubicBezTo>
                    <a:cubicBezTo>
                      <a:pt x="10342" y="5397"/>
                      <a:pt x="10341" y="5403"/>
                      <a:pt x="10337" y="5401"/>
                    </a:cubicBezTo>
                    <a:cubicBezTo>
                      <a:pt x="10334" y="5400"/>
                      <a:pt x="10336" y="5397"/>
                      <a:pt x="10335" y="5395"/>
                    </a:cubicBezTo>
                    <a:cubicBezTo>
                      <a:pt x="10333" y="5393"/>
                      <a:pt x="10331" y="5394"/>
                      <a:pt x="10331" y="5391"/>
                    </a:cubicBezTo>
                    <a:cubicBezTo>
                      <a:pt x="10331" y="5389"/>
                      <a:pt x="10333" y="5388"/>
                      <a:pt x="10335" y="5387"/>
                    </a:cubicBezTo>
                    <a:cubicBezTo>
                      <a:pt x="10336" y="5382"/>
                      <a:pt x="10329" y="5382"/>
                      <a:pt x="10330" y="5379"/>
                    </a:cubicBezTo>
                    <a:cubicBezTo>
                      <a:pt x="10331" y="5378"/>
                      <a:pt x="10334" y="5378"/>
                      <a:pt x="10334" y="5376"/>
                    </a:cubicBezTo>
                    <a:cubicBezTo>
                      <a:pt x="10334" y="5375"/>
                      <a:pt x="10331" y="5373"/>
                      <a:pt x="10330" y="5372"/>
                    </a:cubicBezTo>
                    <a:cubicBezTo>
                      <a:pt x="10329" y="5371"/>
                      <a:pt x="10327" y="5372"/>
                      <a:pt x="10326" y="5370"/>
                    </a:cubicBezTo>
                    <a:cubicBezTo>
                      <a:pt x="10325" y="5369"/>
                      <a:pt x="10326" y="5365"/>
                      <a:pt x="10326" y="5364"/>
                    </a:cubicBezTo>
                    <a:cubicBezTo>
                      <a:pt x="10329" y="5358"/>
                      <a:pt x="10331" y="5364"/>
                      <a:pt x="10334" y="5364"/>
                    </a:cubicBezTo>
                    <a:cubicBezTo>
                      <a:pt x="10334" y="5358"/>
                      <a:pt x="10340" y="5367"/>
                      <a:pt x="10341" y="5369"/>
                    </a:cubicBezTo>
                    <a:cubicBezTo>
                      <a:pt x="10342" y="5372"/>
                      <a:pt x="10343" y="5376"/>
                      <a:pt x="10347" y="5374"/>
                    </a:cubicBezTo>
                    <a:cubicBezTo>
                      <a:pt x="10349" y="5373"/>
                      <a:pt x="10349" y="5371"/>
                      <a:pt x="10351" y="5371"/>
                    </a:cubicBezTo>
                    <a:cubicBezTo>
                      <a:pt x="10352" y="5368"/>
                      <a:pt x="10351" y="5367"/>
                      <a:pt x="10349" y="5365"/>
                    </a:cubicBezTo>
                    <a:cubicBezTo>
                      <a:pt x="10347" y="5363"/>
                      <a:pt x="10347" y="5364"/>
                      <a:pt x="10346" y="5362"/>
                    </a:cubicBezTo>
                    <a:cubicBezTo>
                      <a:pt x="10345" y="5360"/>
                      <a:pt x="10346" y="5358"/>
                      <a:pt x="10344" y="5357"/>
                    </a:cubicBezTo>
                    <a:cubicBezTo>
                      <a:pt x="10343" y="5356"/>
                      <a:pt x="10341" y="5356"/>
                      <a:pt x="10340" y="5355"/>
                    </a:cubicBezTo>
                    <a:cubicBezTo>
                      <a:pt x="10340" y="5355"/>
                      <a:pt x="10336" y="5352"/>
                      <a:pt x="10337" y="5352"/>
                    </a:cubicBezTo>
                    <a:cubicBezTo>
                      <a:pt x="10334" y="5349"/>
                      <a:pt x="10341" y="5349"/>
                      <a:pt x="10343" y="5348"/>
                    </a:cubicBezTo>
                    <a:cubicBezTo>
                      <a:pt x="10345" y="5345"/>
                      <a:pt x="10344" y="5345"/>
                      <a:pt x="10348" y="5345"/>
                    </a:cubicBezTo>
                    <a:cubicBezTo>
                      <a:pt x="10352" y="5345"/>
                      <a:pt x="10352" y="5343"/>
                      <a:pt x="10355" y="5343"/>
                    </a:cubicBezTo>
                    <a:cubicBezTo>
                      <a:pt x="10356" y="5342"/>
                      <a:pt x="10368" y="5346"/>
                      <a:pt x="10367" y="5341"/>
                    </a:cubicBezTo>
                    <a:cubicBezTo>
                      <a:pt x="10367" y="5339"/>
                      <a:pt x="10362" y="5340"/>
                      <a:pt x="10361" y="5340"/>
                    </a:cubicBezTo>
                    <a:cubicBezTo>
                      <a:pt x="10357" y="5339"/>
                      <a:pt x="10356" y="5337"/>
                      <a:pt x="10354" y="5337"/>
                    </a:cubicBezTo>
                    <a:cubicBezTo>
                      <a:pt x="10351" y="5336"/>
                      <a:pt x="10342" y="5341"/>
                      <a:pt x="10342" y="5335"/>
                    </a:cubicBezTo>
                    <a:cubicBezTo>
                      <a:pt x="10341" y="5334"/>
                      <a:pt x="10340" y="5334"/>
                      <a:pt x="10338" y="5334"/>
                    </a:cubicBezTo>
                    <a:cubicBezTo>
                      <a:pt x="10336" y="5334"/>
                      <a:pt x="10335" y="5336"/>
                      <a:pt x="10333" y="5334"/>
                    </a:cubicBezTo>
                    <a:cubicBezTo>
                      <a:pt x="10332" y="5332"/>
                      <a:pt x="10334" y="5332"/>
                      <a:pt x="10335" y="5330"/>
                    </a:cubicBezTo>
                    <a:cubicBezTo>
                      <a:pt x="10336" y="5329"/>
                      <a:pt x="10337" y="5328"/>
                      <a:pt x="10337" y="5326"/>
                    </a:cubicBezTo>
                    <a:cubicBezTo>
                      <a:pt x="10337" y="5325"/>
                      <a:pt x="10335" y="5323"/>
                      <a:pt x="10336" y="5322"/>
                    </a:cubicBezTo>
                    <a:cubicBezTo>
                      <a:pt x="10337" y="5319"/>
                      <a:pt x="10340" y="5321"/>
                      <a:pt x="10342" y="5318"/>
                    </a:cubicBezTo>
                    <a:cubicBezTo>
                      <a:pt x="10343" y="5317"/>
                      <a:pt x="10341" y="5315"/>
                      <a:pt x="10343" y="5314"/>
                    </a:cubicBezTo>
                    <a:cubicBezTo>
                      <a:pt x="10344" y="5312"/>
                      <a:pt x="10346" y="5313"/>
                      <a:pt x="10347" y="5312"/>
                    </a:cubicBezTo>
                    <a:cubicBezTo>
                      <a:pt x="10347" y="5312"/>
                      <a:pt x="10349" y="5309"/>
                      <a:pt x="10349" y="5308"/>
                    </a:cubicBezTo>
                    <a:cubicBezTo>
                      <a:pt x="10350" y="5307"/>
                      <a:pt x="10351" y="5307"/>
                      <a:pt x="10350" y="5305"/>
                    </a:cubicBezTo>
                    <a:cubicBezTo>
                      <a:pt x="10350" y="5303"/>
                      <a:pt x="10349" y="5298"/>
                      <a:pt x="10347" y="5298"/>
                    </a:cubicBezTo>
                    <a:cubicBezTo>
                      <a:pt x="10345" y="5298"/>
                      <a:pt x="10344" y="5300"/>
                      <a:pt x="10342" y="5300"/>
                    </a:cubicBezTo>
                    <a:cubicBezTo>
                      <a:pt x="10340" y="5300"/>
                      <a:pt x="10339" y="5298"/>
                      <a:pt x="10337" y="5299"/>
                    </a:cubicBezTo>
                    <a:cubicBezTo>
                      <a:pt x="10334" y="5301"/>
                      <a:pt x="10337" y="5306"/>
                      <a:pt x="10338" y="5308"/>
                    </a:cubicBezTo>
                    <a:cubicBezTo>
                      <a:pt x="10340" y="5316"/>
                      <a:pt x="10328" y="5312"/>
                      <a:pt x="10328" y="5318"/>
                    </a:cubicBezTo>
                    <a:cubicBezTo>
                      <a:pt x="10328" y="5321"/>
                      <a:pt x="10331" y="5324"/>
                      <a:pt x="10328" y="5327"/>
                    </a:cubicBezTo>
                    <a:cubicBezTo>
                      <a:pt x="10325" y="5329"/>
                      <a:pt x="10322" y="5326"/>
                      <a:pt x="10322" y="5331"/>
                    </a:cubicBezTo>
                    <a:cubicBezTo>
                      <a:pt x="10322" y="5332"/>
                      <a:pt x="10323" y="5334"/>
                      <a:pt x="10323" y="5335"/>
                    </a:cubicBezTo>
                    <a:cubicBezTo>
                      <a:pt x="10322" y="5338"/>
                      <a:pt x="10320" y="5337"/>
                      <a:pt x="10319" y="5339"/>
                    </a:cubicBezTo>
                    <a:cubicBezTo>
                      <a:pt x="10318" y="5342"/>
                      <a:pt x="10321" y="5346"/>
                      <a:pt x="10321" y="5348"/>
                    </a:cubicBezTo>
                    <a:cubicBezTo>
                      <a:pt x="10320" y="5354"/>
                      <a:pt x="10317" y="5350"/>
                      <a:pt x="10315" y="5347"/>
                    </a:cubicBezTo>
                    <a:cubicBezTo>
                      <a:pt x="10312" y="5342"/>
                      <a:pt x="10311" y="5347"/>
                      <a:pt x="10307" y="5345"/>
                    </a:cubicBezTo>
                    <a:cubicBezTo>
                      <a:pt x="10306" y="5342"/>
                      <a:pt x="10309" y="5342"/>
                      <a:pt x="10311" y="5340"/>
                    </a:cubicBezTo>
                    <a:cubicBezTo>
                      <a:pt x="10313" y="5339"/>
                      <a:pt x="10314" y="5338"/>
                      <a:pt x="10313" y="5335"/>
                    </a:cubicBezTo>
                    <a:cubicBezTo>
                      <a:pt x="10313" y="5333"/>
                      <a:pt x="10311" y="5331"/>
                      <a:pt x="10312" y="5328"/>
                    </a:cubicBezTo>
                    <a:cubicBezTo>
                      <a:pt x="10312" y="5327"/>
                      <a:pt x="10314" y="5327"/>
                      <a:pt x="10314" y="5326"/>
                    </a:cubicBezTo>
                    <a:cubicBezTo>
                      <a:pt x="10315" y="5324"/>
                      <a:pt x="10314" y="5324"/>
                      <a:pt x="10314" y="5323"/>
                    </a:cubicBezTo>
                    <a:cubicBezTo>
                      <a:pt x="10313" y="5319"/>
                      <a:pt x="10315" y="5319"/>
                      <a:pt x="10315" y="5317"/>
                    </a:cubicBezTo>
                    <a:cubicBezTo>
                      <a:pt x="10316" y="5313"/>
                      <a:pt x="10315" y="5314"/>
                      <a:pt x="10312" y="5314"/>
                    </a:cubicBezTo>
                    <a:cubicBezTo>
                      <a:pt x="10305" y="5312"/>
                      <a:pt x="10314" y="5307"/>
                      <a:pt x="10313" y="5302"/>
                    </a:cubicBezTo>
                    <a:cubicBezTo>
                      <a:pt x="10310" y="5302"/>
                      <a:pt x="10309" y="5302"/>
                      <a:pt x="10307" y="5303"/>
                    </a:cubicBezTo>
                    <a:cubicBezTo>
                      <a:pt x="10305" y="5304"/>
                      <a:pt x="10305" y="5306"/>
                      <a:pt x="10303" y="5307"/>
                    </a:cubicBezTo>
                    <a:cubicBezTo>
                      <a:pt x="10300" y="5308"/>
                      <a:pt x="10298" y="5298"/>
                      <a:pt x="10297" y="5296"/>
                    </a:cubicBezTo>
                    <a:cubicBezTo>
                      <a:pt x="10297" y="5294"/>
                      <a:pt x="10297" y="5294"/>
                      <a:pt x="10295" y="5292"/>
                    </a:cubicBezTo>
                    <a:cubicBezTo>
                      <a:pt x="10294" y="5291"/>
                      <a:pt x="10293" y="5292"/>
                      <a:pt x="10293" y="5290"/>
                    </a:cubicBezTo>
                    <a:cubicBezTo>
                      <a:pt x="10293" y="5288"/>
                      <a:pt x="10295" y="5287"/>
                      <a:pt x="10296" y="5288"/>
                    </a:cubicBezTo>
                    <a:cubicBezTo>
                      <a:pt x="10296" y="5286"/>
                      <a:pt x="10296" y="5284"/>
                      <a:pt x="10297" y="5283"/>
                    </a:cubicBezTo>
                    <a:cubicBezTo>
                      <a:pt x="10298" y="5282"/>
                      <a:pt x="10300" y="5281"/>
                      <a:pt x="10300" y="5280"/>
                    </a:cubicBezTo>
                    <a:cubicBezTo>
                      <a:pt x="10301" y="5279"/>
                      <a:pt x="10300" y="5276"/>
                      <a:pt x="10299" y="5275"/>
                    </a:cubicBezTo>
                    <a:cubicBezTo>
                      <a:pt x="10299" y="5275"/>
                      <a:pt x="10299" y="5273"/>
                      <a:pt x="10299" y="5273"/>
                    </a:cubicBezTo>
                    <a:cubicBezTo>
                      <a:pt x="10299" y="5272"/>
                      <a:pt x="10297" y="5272"/>
                      <a:pt x="10297" y="5271"/>
                    </a:cubicBezTo>
                    <a:cubicBezTo>
                      <a:pt x="10295" y="5269"/>
                      <a:pt x="10297" y="5269"/>
                      <a:pt x="10297" y="5267"/>
                    </a:cubicBezTo>
                    <a:cubicBezTo>
                      <a:pt x="10297" y="5266"/>
                      <a:pt x="10297" y="5264"/>
                      <a:pt x="10298" y="5263"/>
                    </a:cubicBezTo>
                    <a:cubicBezTo>
                      <a:pt x="10299" y="5260"/>
                      <a:pt x="10302" y="5260"/>
                      <a:pt x="10302" y="5255"/>
                    </a:cubicBezTo>
                    <a:cubicBezTo>
                      <a:pt x="10300" y="5254"/>
                      <a:pt x="10299" y="5255"/>
                      <a:pt x="10298" y="5256"/>
                    </a:cubicBezTo>
                    <a:cubicBezTo>
                      <a:pt x="10296" y="5256"/>
                      <a:pt x="10297" y="5257"/>
                      <a:pt x="10294" y="5257"/>
                    </a:cubicBezTo>
                    <a:cubicBezTo>
                      <a:pt x="10293" y="5257"/>
                      <a:pt x="10292" y="5255"/>
                      <a:pt x="10290" y="5256"/>
                    </a:cubicBezTo>
                    <a:cubicBezTo>
                      <a:pt x="10289" y="5257"/>
                      <a:pt x="10290" y="5258"/>
                      <a:pt x="10289" y="5259"/>
                    </a:cubicBezTo>
                    <a:cubicBezTo>
                      <a:pt x="10287" y="5262"/>
                      <a:pt x="10286" y="5262"/>
                      <a:pt x="10283" y="5260"/>
                    </a:cubicBezTo>
                    <a:cubicBezTo>
                      <a:pt x="10282" y="5259"/>
                      <a:pt x="10282" y="5257"/>
                      <a:pt x="10281" y="5256"/>
                    </a:cubicBezTo>
                    <a:cubicBezTo>
                      <a:pt x="10279" y="5255"/>
                      <a:pt x="10278" y="5256"/>
                      <a:pt x="10276" y="5255"/>
                    </a:cubicBezTo>
                    <a:cubicBezTo>
                      <a:pt x="10275" y="5254"/>
                      <a:pt x="10275" y="5252"/>
                      <a:pt x="10274" y="5251"/>
                    </a:cubicBezTo>
                    <a:cubicBezTo>
                      <a:pt x="10272" y="5249"/>
                      <a:pt x="10271" y="5250"/>
                      <a:pt x="10270" y="5249"/>
                    </a:cubicBezTo>
                    <a:cubicBezTo>
                      <a:pt x="10267" y="5247"/>
                      <a:pt x="10269" y="5246"/>
                      <a:pt x="10270" y="5244"/>
                    </a:cubicBezTo>
                    <a:cubicBezTo>
                      <a:pt x="10271" y="5241"/>
                      <a:pt x="10268" y="5240"/>
                      <a:pt x="10268" y="5237"/>
                    </a:cubicBezTo>
                    <a:cubicBezTo>
                      <a:pt x="10269" y="5235"/>
                      <a:pt x="10274" y="5232"/>
                      <a:pt x="10268" y="5231"/>
                    </a:cubicBezTo>
                    <a:cubicBezTo>
                      <a:pt x="10267" y="5228"/>
                      <a:pt x="10269" y="5228"/>
                      <a:pt x="10270" y="5226"/>
                    </a:cubicBezTo>
                    <a:cubicBezTo>
                      <a:pt x="10271" y="5224"/>
                      <a:pt x="10271" y="5222"/>
                      <a:pt x="10271" y="5220"/>
                    </a:cubicBezTo>
                    <a:cubicBezTo>
                      <a:pt x="10273" y="5216"/>
                      <a:pt x="10275" y="5213"/>
                      <a:pt x="10279" y="5214"/>
                    </a:cubicBezTo>
                    <a:cubicBezTo>
                      <a:pt x="10282" y="5215"/>
                      <a:pt x="10284" y="5217"/>
                      <a:pt x="10287" y="5217"/>
                    </a:cubicBezTo>
                    <a:cubicBezTo>
                      <a:pt x="10288" y="5217"/>
                      <a:pt x="10289" y="5216"/>
                      <a:pt x="10290" y="5216"/>
                    </a:cubicBezTo>
                    <a:cubicBezTo>
                      <a:pt x="10292" y="5216"/>
                      <a:pt x="10293" y="5219"/>
                      <a:pt x="10295" y="5219"/>
                    </a:cubicBezTo>
                    <a:cubicBezTo>
                      <a:pt x="10297" y="5219"/>
                      <a:pt x="10297" y="5216"/>
                      <a:pt x="10300" y="5215"/>
                    </a:cubicBezTo>
                    <a:cubicBezTo>
                      <a:pt x="10302" y="5215"/>
                      <a:pt x="10306" y="5216"/>
                      <a:pt x="10308" y="5214"/>
                    </a:cubicBezTo>
                    <a:cubicBezTo>
                      <a:pt x="10312" y="5209"/>
                      <a:pt x="10297" y="5207"/>
                      <a:pt x="10295" y="5207"/>
                    </a:cubicBezTo>
                    <a:cubicBezTo>
                      <a:pt x="10294" y="5199"/>
                      <a:pt x="10301" y="5193"/>
                      <a:pt x="10303" y="5187"/>
                    </a:cubicBezTo>
                    <a:cubicBezTo>
                      <a:pt x="10304" y="5185"/>
                      <a:pt x="10304" y="5178"/>
                      <a:pt x="10300" y="5182"/>
                    </a:cubicBezTo>
                    <a:cubicBezTo>
                      <a:pt x="10299" y="5183"/>
                      <a:pt x="10300" y="5185"/>
                      <a:pt x="10299" y="5186"/>
                    </a:cubicBezTo>
                    <a:cubicBezTo>
                      <a:pt x="10298" y="5187"/>
                      <a:pt x="10297" y="5188"/>
                      <a:pt x="10296" y="5189"/>
                    </a:cubicBezTo>
                    <a:cubicBezTo>
                      <a:pt x="10294" y="5192"/>
                      <a:pt x="10294" y="5196"/>
                      <a:pt x="10291" y="5197"/>
                    </a:cubicBezTo>
                    <a:cubicBezTo>
                      <a:pt x="10288" y="5200"/>
                      <a:pt x="10285" y="5196"/>
                      <a:pt x="10284" y="5201"/>
                    </a:cubicBezTo>
                    <a:cubicBezTo>
                      <a:pt x="10283" y="5204"/>
                      <a:pt x="10286" y="5209"/>
                      <a:pt x="10281" y="5208"/>
                    </a:cubicBezTo>
                    <a:cubicBezTo>
                      <a:pt x="10277" y="5208"/>
                      <a:pt x="10277" y="5204"/>
                      <a:pt x="10275" y="5202"/>
                    </a:cubicBezTo>
                    <a:cubicBezTo>
                      <a:pt x="10271" y="5199"/>
                      <a:pt x="10272" y="5203"/>
                      <a:pt x="10268" y="5204"/>
                    </a:cubicBezTo>
                    <a:cubicBezTo>
                      <a:pt x="10267" y="5204"/>
                      <a:pt x="10265" y="5202"/>
                      <a:pt x="10263" y="5203"/>
                    </a:cubicBezTo>
                    <a:cubicBezTo>
                      <a:pt x="10262" y="5206"/>
                      <a:pt x="10265" y="5216"/>
                      <a:pt x="10259" y="5215"/>
                    </a:cubicBezTo>
                    <a:cubicBezTo>
                      <a:pt x="10258" y="5221"/>
                      <a:pt x="10254" y="5218"/>
                      <a:pt x="10251" y="5217"/>
                    </a:cubicBezTo>
                    <a:cubicBezTo>
                      <a:pt x="10251" y="5217"/>
                      <a:pt x="10247" y="5217"/>
                      <a:pt x="10247" y="5217"/>
                    </a:cubicBezTo>
                    <a:cubicBezTo>
                      <a:pt x="10245" y="5216"/>
                      <a:pt x="10245" y="5214"/>
                      <a:pt x="10244" y="5213"/>
                    </a:cubicBezTo>
                    <a:cubicBezTo>
                      <a:pt x="10241" y="5211"/>
                      <a:pt x="10241" y="5213"/>
                      <a:pt x="10239" y="5210"/>
                    </a:cubicBezTo>
                    <a:cubicBezTo>
                      <a:pt x="10239" y="5208"/>
                      <a:pt x="10240" y="5206"/>
                      <a:pt x="10240" y="5205"/>
                    </a:cubicBezTo>
                    <a:cubicBezTo>
                      <a:pt x="10240" y="5202"/>
                      <a:pt x="10241" y="5198"/>
                      <a:pt x="10236" y="5198"/>
                    </a:cubicBezTo>
                    <a:cubicBezTo>
                      <a:pt x="10235" y="5192"/>
                      <a:pt x="10246" y="5189"/>
                      <a:pt x="10243" y="5183"/>
                    </a:cubicBezTo>
                    <a:cubicBezTo>
                      <a:pt x="10240" y="5183"/>
                      <a:pt x="10237" y="5184"/>
                      <a:pt x="10233" y="5184"/>
                    </a:cubicBezTo>
                    <a:cubicBezTo>
                      <a:pt x="10233" y="5181"/>
                      <a:pt x="10234" y="5179"/>
                      <a:pt x="10237" y="5179"/>
                    </a:cubicBezTo>
                    <a:cubicBezTo>
                      <a:pt x="10239" y="5165"/>
                      <a:pt x="10224" y="5180"/>
                      <a:pt x="10224" y="5172"/>
                    </a:cubicBezTo>
                    <a:cubicBezTo>
                      <a:pt x="10220" y="5170"/>
                      <a:pt x="10219" y="5168"/>
                      <a:pt x="10214" y="5168"/>
                    </a:cubicBezTo>
                    <a:cubicBezTo>
                      <a:pt x="10212" y="5168"/>
                      <a:pt x="10209" y="5168"/>
                      <a:pt x="10206" y="5168"/>
                    </a:cubicBezTo>
                    <a:cubicBezTo>
                      <a:pt x="10202" y="5166"/>
                      <a:pt x="10196" y="5160"/>
                      <a:pt x="10197" y="5156"/>
                    </a:cubicBezTo>
                    <a:cubicBezTo>
                      <a:pt x="10197" y="5149"/>
                      <a:pt x="10205" y="5152"/>
                      <a:pt x="10204" y="5145"/>
                    </a:cubicBezTo>
                    <a:cubicBezTo>
                      <a:pt x="10203" y="5140"/>
                      <a:pt x="10199" y="5137"/>
                      <a:pt x="10199" y="5132"/>
                    </a:cubicBezTo>
                    <a:cubicBezTo>
                      <a:pt x="10199" y="5130"/>
                      <a:pt x="10202" y="5123"/>
                      <a:pt x="10200" y="5121"/>
                    </a:cubicBezTo>
                    <a:cubicBezTo>
                      <a:pt x="10198" y="5119"/>
                      <a:pt x="10194" y="5120"/>
                      <a:pt x="10192" y="5120"/>
                    </a:cubicBezTo>
                    <a:cubicBezTo>
                      <a:pt x="10185" y="5119"/>
                      <a:pt x="10185" y="5113"/>
                      <a:pt x="10180" y="5110"/>
                    </a:cubicBezTo>
                    <a:cubicBezTo>
                      <a:pt x="10173" y="5105"/>
                      <a:pt x="10166" y="5112"/>
                      <a:pt x="10159" y="5109"/>
                    </a:cubicBezTo>
                    <a:cubicBezTo>
                      <a:pt x="10153" y="5107"/>
                      <a:pt x="10157" y="5100"/>
                      <a:pt x="10156" y="5095"/>
                    </a:cubicBezTo>
                    <a:cubicBezTo>
                      <a:pt x="10155" y="5090"/>
                      <a:pt x="10153" y="5089"/>
                      <a:pt x="10154" y="5083"/>
                    </a:cubicBezTo>
                    <a:cubicBezTo>
                      <a:pt x="10154" y="5078"/>
                      <a:pt x="10156" y="5073"/>
                      <a:pt x="10158" y="5068"/>
                    </a:cubicBezTo>
                    <a:cubicBezTo>
                      <a:pt x="10161" y="5063"/>
                      <a:pt x="10165" y="5061"/>
                      <a:pt x="10164" y="5055"/>
                    </a:cubicBezTo>
                    <a:cubicBezTo>
                      <a:pt x="10163" y="5049"/>
                      <a:pt x="10160" y="5047"/>
                      <a:pt x="10163" y="5041"/>
                    </a:cubicBezTo>
                    <a:cubicBezTo>
                      <a:pt x="10165" y="5036"/>
                      <a:pt x="10165" y="5032"/>
                      <a:pt x="10165" y="5026"/>
                    </a:cubicBezTo>
                    <a:cubicBezTo>
                      <a:pt x="10164" y="5021"/>
                      <a:pt x="10163" y="5018"/>
                      <a:pt x="10166" y="5013"/>
                    </a:cubicBezTo>
                    <a:cubicBezTo>
                      <a:pt x="10169" y="5006"/>
                      <a:pt x="10172" y="4999"/>
                      <a:pt x="10171" y="4991"/>
                    </a:cubicBezTo>
                    <a:cubicBezTo>
                      <a:pt x="10170" y="4983"/>
                      <a:pt x="10165" y="4981"/>
                      <a:pt x="10162" y="4974"/>
                    </a:cubicBezTo>
                    <a:cubicBezTo>
                      <a:pt x="10161" y="4970"/>
                      <a:pt x="10161" y="4966"/>
                      <a:pt x="10161" y="4962"/>
                    </a:cubicBezTo>
                    <a:cubicBezTo>
                      <a:pt x="10161" y="4957"/>
                      <a:pt x="10162" y="4951"/>
                      <a:pt x="10159" y="4947"/>
                    </a:cubicBezTo>
                    <a:cubicBezTo>
                      <a:pt x="10153" y="4941"/>
                      <a:pt x="10148" y="4945"/>
                      <a:pt x="10142" y="4945"/>
                    </a:cubicBezTo>
                    <a:cubicBezTo>
                      <a:pt x="10121" y="4946"/>
                      <a:pt x="10141" y="4922"/>
                      <a:pt x="10129" y="4916"/>
                    </a:cubicBezTo>
                    <a:cubicBezTo>
                      <a:pt x="10123" y="4913"/>
                      <a:pt x="10111" y="4918"/>
                      <a:pt x="10107" y="4911"/>
                    </a:cubicBezTo>
                    <a:cubicBezTo>
                      <a:pt x="10105" y="4906"/>
                      <a:pt x="10107" y="4898"/>
                      <a:pt x="10110" y="4896"/>
                    </a:cubicBezTo>
                    <a:cubicBezTo>
                      <a:pt x="10115" y="4892"/>
                      <a:pt x="10120" y="4894"/>
                      <a:pt x="10123" y="4889"/>
                    </a:cubicBezTo>
                    <a:cubicBezTo>
                      <a:pt x="10129" y="4881"/>
                      <a:pt x="10123" y="4870"/>
                      <a:pt x="10126" y="4862"/>
                    </a:cubicBezTo>
                    <a:cubicBezTo>
                      <a:pt x="10127" y="4858"/>
                      <a:pt x="10130" y="4858"/>
                      <a:pt x="10132" y="4855"/>
                    </a:cubicBezTo>
                    <a:cubicBezTo>
                      <a:pt x="10135" y="4849"/>
                      <a:pt x="10133" y="4839"/>
                      <a:pt x="10132" y="4833"/>
                    </a:cubicBezTo>
                    <a:cubicBezTo>
                      <a:pt x="10132" y="4827"/>
                      <a:pt x="10131" y="4820"/>
                      <a:pt x="10134" y="4815"/>
                    </a:cubicBezTo>
                    <a:cubicBezTo>
                      <a:pt x="10137" y="4808"/>
                      <a:pt x="10141" y="4804"/>
                      <a:pt x="10141" y="4795"/>
                    </a:cubicBezTo>
                    <a:cubicBezTo>
                      <a:pt x="10142" y="4790"/>
                      <a:pt x="10143" y="4785"/>
                      <a:pt x="10140" y="4782"/>
                    </a:cubicBezTo>
                    <a:cubicBezTo>
                      <a:pt x="10136" y="4777"/>
                      <a:pt x="10130" y="4778"/>
                      <a:pt x="10126" y="4775"/>
                    </a:cubicBezTo>
                    <a:cubicBezTo>
                      <a:pt x="10121" y="4772"/>
                      <a:pt x="10121" y="4767"/>
                      <a:pt x="10122" y="4762"/>
                    </a:cubicBezTo>
                    <a:cubicBezTo>
                      <a:pt x="10122" y="4755"/>
                      <a:pt x="10122" y="4748"/>
                      <a:pt x="10124" y="4741"/>
                    </a:cubicBezTo>
                    <a:cubicBezTo>
                      <a:pt x="10125" y="4735"/>
                      <a:pt x="10127" y="4733"/>
                      <a:pt x="10122" y="4728"/>
                    </a:cubicBezTo>
                    <a:cubicBezTo>
                      <a:pt x="10120" y="4725"/>
                      <a:pt x="10118" y="4723"/>
                      <a:pt x="10116" y="4721"/>
                    </a:cubicBezTo>
                    <a:cubicBezTo>
                      <a:pt x="10113" y="4716"/>
                      <a:pt x="10112" y="4707"/>
                      <a:pt x="10106" y="4703"/>
                    </a:cubicBezTo>
                    <a:cubicBezTo>
                      <a:pt x="10101" y="4700"/>
                      <a:pt x="10099" y="4704"/>
                      <a:pt x="10094" y="4706"/>
                    </a:cubicBezTo>
                    <a:cubicBezTo>
                      <a:pt x="10087" y="4709"/>
                      <a:pt x="10087" y="4705"/>
                      <a:pt x="10086" y="4699"/>
                    </a:cubicBezTo>
                    <a:cubicBezTo>
                      <a:pt x="10084" y="4696"/>
                      <a:pt x="10083" y="4695"/>
                      <a:pt x="10080" y="4693"/>
                    </a:cubicBezTo>
                    <a:cubicBezTo>
                      <a:pt x="10079" y="4688"/>
                      <a:pt x="10081" y="4684"/>
                      <a:pt x="10080" y="4679"/>
                    </a:cubicBezTo>
                    <a:cubicBezTo>
                      <a:pt x="10075" y="4676"/>
                      <a:pt x="10071" y="4681"/>
                      <a:pt x="10067" y="4679"/>
                    </a:cubicBezTo>
                    <a:cubicBezTo>
                      <a:pt x="10064" y="4678"/>
                      <a:pt x="10060" y="4672"/>
                      <a:pt x="10056" y="4676"/>
                    </a:cubicBezTo>
                    <a:cubicBezTo>
                      <a:pt x="10053" y="4679"/>
                      <a:pt x="10058" y="4687"/>
                      <a:pt x="10052" y="4688"/>
                    </a:cubicBezTo>
                    <a:cubicBezTo>
                      <a:pt x="10050" y="4689"/>
                      <a:pt x="10046" y="4686"/>
                      <a:pt x="10043" y="4685"/>
                    </a:cubicBezTo>
                    <a:cubicBezTo>
                      <a:pt x="10038" y="4684"/>
                      <a:pt x="10036" y="4684"/>
                      <a:pt x="10035" y="4678"/>
                    </a:cubicBezTo>
                    <a:cubicBezTo>
                      <a:pt x="10035" y="4675"/>
                      <a:pt x="10037" y="4670"/>
                      <a:pt x="10034" y="4668"/>
                    </a:cubicBezTo>
                    <a:cubicBezTo>
                      <a:pt x="10031" y="4665"/>
                      <a:pt x="10024" y="4667"/>
                      <a:pt x="10021" y="4665"/>
                    </a:cubicBezTo>
                    <a:cubicBezTo>
                      <a:pt x="10018" y="4663"/>
                      <a:pt x="10011" y="4657"/>
                      <a:pt x="10010" y="4664"/>
                    </a:cubicBezTo>
                    <a:cubicBezTo>
                      <a:pt x="10002" y="4668"/>
                      <a:pt x="9999" y="4652"/>
                      <a:pt x="9997" y="4647"/>
                    </a:cubicBezTo>
                    <a:cubicBezTo>
                      <a:pt x="9994" y="4642"/>
                      <a:pt x="9991" y="4636"/>
                      <a:pt x="9987" y="4632"/>
                    </a:cubicBezTo>
                    <a:cubicBezTo>
                      <a:pt x="9984" y="4629"/>
                      <a:pt x="9981" y="4628"/>
                      <a:pt x="9979" y="4625"/>
                    </a:cubicBezTo>
                    <a:cubicBezTo>
                      <a:pt x="9977" y="4622"/>
                      <a:pt x="9977" y="4619"/>
                      <a:pt x="9974" y="4618"/>
                    </a:cubicBezTo>
                    <a:cubicBezTo>
                      <a:pt x="9969" y="4615"/>
                      <a:pt x="9962" y="4617"/>
                      <a:pt x="9956" y="4613"/>
                    </a:cubicBezTo>
                    <a:cubicBezTo>
                      <a:pt x="9949" y="4606"/>
                      <a:pt x="9952" y="4596"/>
                      <a:pt x="9948" y="4588"/>
                    </a:cubicBezTo>
                    <a:cubicBezTo>
                      <a:pt x="9947" y="4585"/>
                      <a:pt x="9947" y="4584"/>
                      <a:pt x="9944" y="4582"/>
                    </a:cubicBezTo>
                    <a:cubicBezTo>
                      <a:pt x="9938" y="4580"/>
                      <a:pt x="9941" y="4582"/>
                      <a:pt x="9937" y="4584"/>
                    </a:cubicBezTo>
                    <a:cubicBezTo>
                      <a:pt x="9931" y="4588"/>
                      <a:pt x="9929" y="4585"/>
                      <a:pt x="9927" y="4579"/>
                    </a:cubicBezTo>
                    <a:cubicBezTo>
                      <a:pt x="9926" y="4570"/>
                      <a:pt x="9920" y="4574"/>
                      <a:pt x="9914" y="4571"/>
                    </a:cubicBezTo>
                    <a:cubicBezTo>
                      <a:pt x="9907" y="4568"/>
                      <a:pt x="9910" y="4556"/>
                      <a:pt x="9910" y="4550"/>
                    </a:cubicBezTo>
                    <a:cubicBezTo>
                      <a:pt x="9910" y="4545"/>
                      <a:pt x="9912" y="4536"/>
                      <a:pt x="9910" y="4531"/>
                    </a:cubicBezTo>
                    <a:cubicBezTo>
                      <a:pt x="9907" y="4524"/>
                      <a:pt x="9891" y="4517"/>
                      <a:pt x="9892" y="4509"/>
                    </a:cubicBezTo>
                    <a:cubicBezTo>
                      <a:pt x="9894" y="4502"/>
                      <a:pt x="9903" y="4500"/>
                      <a:pt x="9901" y="4492"/>
                    </a:cubicBezTo>
                    <a:cubicBezTo>
                      <a:pt x="9898" y="4484"/>
                      <a:pt x="9886" y="4483"/>
                      <a:pt x="9883" y="4476"/>
                    </a:cubicBezTo>
                    <a:cubicBezTo>
                      <a:pt x="9882" y="4473"/>
                      <a:pt x="9883" y="4469"/>
                      <a:pt x="9882" y="4467"/>
                    </a:cubicBezTo>
                    <a:cubicBezTo>
                      <a:pt x="9880" y="4465"/>
                      <a:pt x="9877" y="4464"/>
                      <a:pt x="9874" y="4463"/>
                    </a:cubicBezTo>
                    <a:cubicBezTo>
                      <a:pt x="9873" y="4457"/>
                      <a:pt x="9875" y="4451"/>
                      <a:pt x="9875" y="4446"/>
                    </a:cubicBezTo>
                    <a:cubicBezTo>
                      <a:pt x="9876" y="4438"/>
                      <a:pt x="9871" y="4437"/>
                      <a:pt x="9865" y="4437"/>
                    </a:cubicBezTo>
                    <a:cubicBezTo>
                      <a:pt x="9853" y="4438"/>
                      <a:pt x="9839" y="4426"/>
                      <a:pt x="9836" y="4415"/>
                    </a:cubicBezTo>
                    <a:cubicBezTo>
                      <a:pt x="9835" y="4413"/>
                      <a:pt x="9836" y="4410"/>
                      <a:pt x="9835" y="4407"/>
                    </a:cubicBezTo>
                    <a:cubicBezTo>
                      <a:pt x="9834" y="4405"/>
                      <a:pt x="9832" y="4403"/>
                      <a:pt x="9831" y="4400"/>
                    </a:cubicBezTo>
                    <a:cubicBezTo>
                      <a:pt x="9830" y="4394"/>
                      <a:pt x="9831" y="4387"/>
                      <a:pt x="9829" y="4382"/>
                    </a:cubicBezTo>
                    <a:cubicBezTo>
                      <a:pt x="9826" y="4370"/>
                      <a:pt x="9810" y="4369"/>
                      <a:pt x="9804" y="4360"/>
                    </a:cubicBezTo>
                    <a:cubicBezTo>
                      <a:pt x="9804" y="4360"/>
                      <a:pt x="9803" y="4360"/>
                      <a:pt x="9803" y="4360"/>
                    </a:cubicBezTo>
                    <a:cubicBezTo>
                      <a:pt x="9802" y="4355"/>
                      <a:pt x="9799" y="4352"/>
                      <a:pt x="9798" y="4346"/>
                    </a:cubicBezTo>
                    <a:cubicBezTo>
                      <a:pt x="9798" y="4341"/>
                      <a:pt x="9796" y="4337"/>
                      <a:pt x="9794" y="4332"/>
                    </a:cubicBezTo>
                    <a:cubicBezTo>
                      <a:pt x="9790" y="4324"/>
                      <a:pt x="9786" y="4320"/>
                      <a:pt x="9777" y="4316"/>
                    </a:cubicBezTo>
                    <a:cubicBezTo>
                      <a:pt x="9769" y="4312"/>
                      <a:pt x="9762" y="4306"/>
                      <a:pt x="9754" y="4303"/>
                    </a:cubicBezTo>
                    <a:cubicBezTo>
                      <a:pt x="9748" y="4301"/>
                      <a:pt x="9743" y="4302"/>
                      <a:pt x="9738" y="4300"/>
                    </a:cubicBezTo>
                    <a:cubicBezTo>
                      <a:pt x="9731" y="4297"/>
                      <a:pt x="9733" y="4292"/>
                      <a:pt x="9728" y="4288"/>
                    </a:cubicBezTo>
                    <a:cubicBezTo>
                      <a:pt x="9723" y="4283"/>
                      <a:pt x="9719" y="4288"/>
                      <a:pt x="9713" y="4286"/>
                    </a:cubicBezTo>
                    <a:cubicBezTo>
                      <a:pt x="9705" y="4283"/>
                      <a:pt x="9713" y="4266"/>
                      <a:pt x="9709" y="4258"/>
                    </a:cubicBezTo>
                    <a:cubicBezTo>
                      <a:pt x="9703" y="4245"/>
                      <a:pt x="9685" y="4257"/>
                      <a:pt x="9676" y="4249"/>
                    </a:cubicBezTo>
                    <a:cubicBezTo>
                      <a:pt x="9670" y="4244"/>
                      <a:pt x="9672" y="4229"/>
                      <a:pt x="9661" y="4229"/>
                    </a:cubicBezTo>
                    <a:cubicBezTo>
                      <a:pt x="9661" y="4222"/>
                      <a:pt x="9666" y="4217"/>
                      <a:pt x="9666" y="4210"/>
                    </a:cubicBezTo>
                    <a:cubicBezTo>
                      <a:pt x="9666" y="4204"/>
                      <a:pt x="9665" y="4196"/>
                      <a:pt x="9663" y="4190"/>
                    </a:cubicBezTo>
                    <a:cubicBezTo>
                      <a:pt x="9660" y="4185"/>
                      <a:pt x="9655" y="4183"/>
                      <a:pt x="9651" y="4178"/>
                    </a:cubicBezTo>
                    <a:cubicBezTo>
                      <a:pt x="9649" y="4175"/>
                      <a:pt x="9650" y="4171"/>
                      <a:pt x="9648" y="4168"/>
                    </a:cubicBezTo>
                    <a:cubicBezTo>
                      <a:pt x="9646" y="4165"/>
                      <a:pt x="9644" y="4164"/>
                      <a:pt x="9641" y="4162"/>
                    </a:cubicBezTo>
                    <a:cubicBezTo>
                      <a:pt x="9636" y="4160"/>
                      <a:pt x="9633" y="4157"/>
                      <a:pt x="9631" y="4152"/>
                    </a:cubicBezTo>
                    <a:cubicBezTo>
                      <a:pt x="9628" y="4142"/>
                      <a:pt x="9635" y="4136"/>
                      <a:pt x="9635" y="4126"/>
                    </a:cubicBezTo>
                    <a:cubicBezTo>
                      <a:pt x="9635" y="4122"/>
                      <a:pt x="9634" y="4118"/>
                      <a:pt x="9634" y="4114"/>
                    </a:cubicBezTo>
                    <a:cubicBezTo>
                      <a:pt x="9633" y="4111"/>
                      <a:pt x="9634" y="4107"/>
                      <a:pt x="9631" y="4105"/>
                    </a:cubicBezTo>
                    <a:cubicBezTo>
                      <a:pt x="9628" y="4102"/>
                      <a:pt x="9624" y="4101"/>
                      <a:pt x="9621" y="4098"/>
                    </a:cubicBezTo>
                    <a:cubicBezTo>
                      <a:pt x="9619" y="4095"/>
                      <a:pt x="9618" y="4089"/>
                      <a:pt x="9620" y="4086"/>
                    </a:cubicBezTo>
                    <a:cubicBezTo>
                      <a:pt x="9621" y="4083"/>
                      <a:pt x="9625" y="4081"/>
                      <a:pt x="9628" y="4081"/>
                    </a:cubicBezTo>
                    <a:cubicBezTo>
                      <a:pt x="9632" y="4081"/>
                      <a:pt x="9634" y="4081"/>
                      <a:pt x="9637" y="4078"/>
                    </a:cubicBezTo>
                    <a:cubicBezTo>
                      <a:pt x="9640" y="4074"/>
                      <a:pt x="9637" y="4071"/>
                      <a:pt x="9633" y="4069"/>
                    </a:cubicBezTo>
                    <a:cubicBezTo>
                      <a:pt x="9631" y="4067"/>
                      <a:pt x="9629" y="4066"/>
                      <a:pt x="9627" y="4065"/>
                    </a:cubicBezTo>
                    <a:cubicBezTo>
                      <a:pt x="9625" y="4064"/>
                      <a:pt x="9622" y="4064"/>
                      <a:pt x="9619" y="4063"/>
                    </a:cubicBezTo>
                    <a:cubicBezTo>
                      <a:pt x="9617" y="4062"/>
                      <a:pt x="9615" y="4061"/>
                      <a:pt x="9613" y="4060"/>
                    </a:cubicBezTo>
                    <a:cubicBezTo>
                      <a:pt x="9612" y="4060"/>
                      <a:pt x="9610" y="4059"/>
                      <a:pt x="9609" y="4058"/>
                    </a:cubicBezTo>
                    <a:cubicBezTo>
                      <a:pt x="9607" y="4056"/>
                      <a:pt x="9605" y="4054"/>
                      <a:pt x="9603" y="4052"/>
                    </a:cubicBezTo>
                    <a:cubicBezTo>
                      <a:pt x="9601" y="4050"/>
                      <a:pt x="9600" y="4050"/>
                      <a:pt x="9599" y="4048"/>
                    </a:cubicBezTo>
                    <a:cubicBezTo>
                      <a:pt x="9598" y="4045"/>
                      <a:pt x="9596" y="4042"/>
                      <a:pt x="9596" y="4039"/>
                    </a:cubicBezTo>
                    <a:cubicBezTo>
                      <a:pt x="9596" y="4036"/>
                      <a:pt x="9598" y="4033"/>
                      <a:pt x="9599" y="4030"/>
                    </a:cubicBezTo>
                    <a:cubicBezTo>
                      <a:pt x="9600" y="4027"/>
                      <a:pt x="9603" y="4024"/>
                      <a:pt x="9604" y="4021"/>
                    </a:cubicBezTo>
                    <a:cubicBezTo>
                      <a:pt x="9606" y="4018"/>
                      <a:pt x="9608" y="4015"/>
                      <a:pt x="9607" y="4012"/>
                    </a:cubicBezTo>
                    <a:cubicBezTo>
                      <a:pt x="9606" y="4009"/>
                      <a:pt x="9600" y="4006"/>
                      <a:pt x="9597" y="4005"/>
                    </a:cubicBezTo>
                    <a:cubicBezTo>
                      <a:pt x="9595" y="4005"/>
                      <a:pt x="9593" y="4005"/>
                      <a:pt x="9591" y="4005"/>
                    </a:cubicBezTo>
                    <a:cubicBezTo>
                      <a:pt x="9587" y="4005"/>
                      <a:pt x="9586" y="4003"/>
                      <a:pt x="9586" y="3999"/>
                    </a:cubicBezTo>
                    <a:cubicBezTo>
                      <a:pt x="9586" y="3996"/>
                      <a:pt x="9586" y="3995"/>
                      <a:pt x="9583" y="3994"/>
                    </a:cubicBezTo>
                    <a:cubicBezTo>
                      <a:pt x="9581" y="3994"/>
                      <a:pt x="9580" y="3994"/>
                      <a:pt x="9578" y="3994"/>
                    </a:cubicBezTo>
                    <a:cubicBezTo>
                      <a:pt x="9573" y="3992"/>
                      <a:pt x="9574" y="3982"/>
                      <a:pt x="9574" y="3978"/>
                    </a:cubicBezTo>
                    <a:cubicBezTo>
                      <a:pt x="9575" y="3974"/>
                      <a:pt x="9572" y="3970"/>
                      <a:pt x="9567" y="3970"/>
                    </a:cubicBezTo>
                    <a:cubicBezTo>
                      <a:pt x="9564" y="3969"/>
                      <a:pt x="9561" y="3969"/>
                      <a:pt x="9560" y="3965"/>
                    </a:cubicBezTo>
                    <a:cubicBezTo>
                      <a:pt x="9559" y="3962"/>
                      <a:pt x="9558" y="3961"/>
                      <a:pt x="9555" y="3961"/>
                    </a:cubicBezTo>
                    <a:cubicBezTo>
                      <a:pt x="9551" y="3961"/>
                      <a:pt x="9548" y="3960"/>
                      <a:pt x="9546" y="3956"/>
                    </a:cubicBezTo>
                    <a:cubicBezTo>
                      <a:pt x="9545" y="3951"/>
                      <a:pt x="9546" y="3946"/>
                      <a:pt x="9545" y="3942"/>
                    </a:cubicBezTo>
                    <a:cubicBezTo>
                      <a:pt x="9544" y="3937"/>
                      <a:pt x="9541" y="3932"/>
                      <a:pt x="9541" y="3926"/>
                    </a:cubicBezTo>
                    <a:cubicBezTo>
                      <a:pt x="9540" y="3921"/>
                      <a:pt x="9540" y="3917"/>
                      <a:pt x="9541" y="3913"/>
                    </a:cubicBezTo>
                    <a:cubicBezTo>
                      <a:pt x="9542" y="3910"/>
                      <a:pt x="9543" y="3908"/>
                      <a:pt x="9542" y="3905"/>
                    </a:cubicBezTo>
                    <a:cubicBezTo>
                      <a:pt x="9542" y="3903"/>
                      <a:pt x="9540" y="3902"/>
                      <a:pt x="9540" y="3900"/>
                    </a:cubicBezTo>
                    <a:cubicBezTo>
                      <a:pt x="9539" y="3896"/>
                      <a:pt x="9543" y="3889"/>
                      <a:pt x="9538" y="3887"/>
                    </a:cubicBezTo>
                    <a:cubicBezTo>
                      <a:pt x="9533" y="3884"/>
                      <a:pt x="9530" y="3890"/>
                      <a:pt x="9528" y="3881"/>
                    </a:cubicBezTo>
                    <a:cubicBezTo>
                      <a:pt x="9526" y="3874"/>
                      <a:pt x="9527" y="3870"/>
                      <a:pt x="9528" y="3863"/>
                    </a:cubicBezTo>
                    <a:cubicBezTo>
                      <a:pt x="9529" y="3857"/>
                      <a:pt x="9525" y="3857"/>
                      <a:pt x="9523" y="3852"/>
                    </a:cubicBezTo>
                    <a:cubicBezTo>
                      <a:pt x="9521" y="3848"/>
                      <a:pt x="9524" y="3842"/>
                      <a:pt x="9522" y="3838"/>
                    </a:cubicBezTo>
                    <a:cubicBezTo>
                      <a:pt x="9519" y="3834"/>
                      <a:pt x="9513" y="3836"/>
                      <a:pt x="9510" y="3835"/>
                    </a:cubicBezTo>
                    <a:cubicBezTo>
                      <a:pt x="9502" y="3832"/>
                      <a:pt x="9506" y="3825"/>
                      <a:pt x="9505" y="3819"/>
                    </a:cubicBezTo>
                    <a:cubicBezTo>
                      <a:pt x="9504" y="3813"/>
                      <a:pt x="9490" y="3810"/>
                      <a:pt x="9490" y="3807"/>
                    </a:cubicBezTo>
                    <a:cubicBezTo>
                      <a:pt x="9489" y="3803"/>
                      <a:pt x="9491" y="3801"/>
                      <a:pt x="9493" y="3798"/>
                    </a:cubicBezTo>
                    <a:cubicBezTo>
                      <a:pt x="9494" y="3796"/>
                      <a:pt x="9496" y="3795"/>
                      <a:pt x="9495" y="3792"/>
                    </a:cubicBezTo>
                    <a:cubicBezTo>
                      <a:pt x="9493" y="3786"/>
                      <a:pt x="9483" y="3788"/>
                      <a:pt x="9480" y="3783"/>
                    </a:cubicBezTo>
                    <a:cubicBezTo>
                      <a:pt x="9478" y="3781"/>
                      <a:pt x="9478" y="3779"/>
                      <a:pt x="9476" y="3778"/>
                    </a:cubicBezTo>
                    <a:cubicBezTo>
                      <a:pt x="9474" y="3778"/>
                      <a:pt x="9471" y="3779"/>
                      <a:pt x="9469" y="3777"/>
                    </a:cubicBezTo>
                    <a:cubicBezTo>
                      <a:pt x="9467" y="3774"/>
                      <a:pt x="9469" y="3767"/>
                      <a:pt x="9472" y="3767"/>
                    </a:cubicBezTo>
                    <a:cubicBezTo>
                      <a:pt x="9474" y="3763"/>
                      <a:pt x="9467" y="3763"/>
                      <a:pt x="9465" y="3761"/>
                    </a:cubicBezTo>
                    <a:cubicBezTo>
                      <a:pt x="9462" y="3757"/>
                      <a:pt x="9462" y="3748"/>
                      <a:pt x="9461" y="3743"/>
                    </a:cubicBezTo>
                    <a:cubicBezTo>
                      <a:pt x="9460" y="3734"/>
                      <a:pt x="9462" y="3724"/>
                      <a:pt x="9462" y="3715"/>
                    </a:cubicBezTo>
                    <a:cubicBezTo>
                      <a:pt x="9462" y="3711"/>
                      <a:pt x="9462" y="3707"/>
                      <a:pt x="9460" y="3704"/>
                    </a:cubicBezTo>
                    <a:cubicBezTo>
                      <a:pt x="9457" y="3699"/>
                      <a:pt x="9456" y="3695"/>
                      <a:pt x="9457" y="3689"/>
                    </a:cubicBezTo>
                    <a:cubicBezTo>
                      <a:pt x="9457" y="3681"/>
                      <a:pt x="9457" y="3674"/>
                      <a:pt x="9456" y="3666"/>
                    </a:cubicBezTo>
                    <a:cubicBezTo>
                      <a:pt x="9456" y="3661"/>
                      <a:pt x="9456" y="3657"/>
                      <a:pt x="9453" y="3653"/>
                    </a:cubicBezTo>
                    <a:cubicBezTo>
                      <a:pt x="9448" y="3644"/>
                      <a:pt x="9442" y="3635"/>
                      <a:pt x="9434" y="3629"/>
                    </a:cubicBezTo>
                    <a:cubicBezTo>
                      <a:pt x="9429" y="3626"/>
                      <a:pt x="9421" y="3622"/>
                      <a:pt x="9418" y="3616"/>
                    </a:cubicBezTo>
                    <a:cubicBezTo>
                      <a:pt x="9417" y="3614"/>
                      <a:pt x="9417" y="3612"/>
                      <a:pt x="9416" y="3610"/>
                    </a:cubicBezTo>
                    <a:cubicBezTo>
                      <a:pt x="9415" y="3608"/>
                      <a:pt x="9414" y="3608"/>
                      <a:pt x="9411" y="3606"/>
                    </a:cubicBezTo>
                    <a:cubicBezTo>
                      <a:pt x="9409" y="3605"/>
                      <a:pt x="9408" y="3603"/>
                      <a:pt x="9405" y="3603"/>
                    </a:cubicBezTo>
                    <a:cubicBezTo>
                      <a:pt x="9403" y="3602"/>
                      <a:pt x="9401" y="3603"/>
                      <a:pt x="9399" y="3601"/>
                    </a:cubicBezTo>
                    <a:cubicBezTo>
                      <a:pt x="9398" y="3600"/>
                      <a:pt x="9398" y="3598"/>
                      <a:pt x="9397" y="3596"/>
                    </a:cubicBezTo>
                    <a:cubicBezTo>
                      <a:pt x="9396" y="3594"/>
                      <a:pt x="9394" y="3594"/>
                      <a:pt x="9394" y="3591"/>
                    </a:cubicBezTo>
                    <a:cubicBezTo>
                      <a:pt x="9393" y="3587"/>
                      <a:pt x="9397" y="3584"/>
                      <a:pt x="9397" y="3580"/>
                    </a:cubicBezTo>
                    <a:cubicBezTo>
                      <a:pt x="9398" y="3574"/>
                      <a:pt x="9395" y="3574"/>
                      <a:pt x="9392" y="3570"/>
                    </a:cubicBezTo>
                    <a:cubicBezTo>
                      <a:pt x="9391" y="3567"/>
                      <a:pt x="9392" y="3563"/>
                      <a:pt x="9392" y="3559"/>
                    </a:cubicBezTo>
                    <a:cubicBezTo>
                      <a:pt x="9392" y="3557"/>
                      <a:pt x="9391" y="3556"/>
                      <a:pt x="9390" y="3554"/>
                    </a:cubicBezTo>
                    <a:cubicBezTo>
                      <a:pt x="9387" y="3552"/>
                      <a:pt x="9386" y="3554"/>
                      <a:pt x="9383" y="3552"/>
                    </a:cubicBezTo>
                    <a:cubicBezTo>
                      <a:pt x="9378" y="3550"/>
                      <a:pt x="9382" y="3542"/>
                      <a:pt x="9381" y="3538"/>
                    </a:cubicBezTo>
                    <a:cubicBezTo>
                      <a:pt x="9379" y="3535"/>
                      <a:pt x="9370" y="3535"/>
                      <a:pt x="9370" y="3534"/>
                    </a:cubicBezTo>
                    <a:cubicBezTo>
                      <a:pt x="9369" y="3531"/>
                      <a:pt x="9370" y="3528"/>
                      <a:pt x="9367" y="3527"/>
                    </a:cubicBezTo>
                    <a:cubicBezTo>
                      <a:pt x="9364" y="3525"/>
                      <a:pt x="9359" y="3526"/>
                      <a:pt x="9356" y="3525"/>
                    </a:cubicBezTo>
                    <a:cubicBezTo>
                      <a:pt x="9349" y="3524"/>
                      <a:pt x="9347" y="3517"/>
                      <a:pt x="9340" y="3516"/>
                    </a:cubicBezTo>
                    <a:cubicBezTo>
                      <a:pt x="9330" y="3515"/>
                      <a:pt x="9327" y="3508"/>
                      <a:pt x="9327" y="3499"/>
                    </a:cubicBezTo>
                    <a:cubicBezTo>
                      <a:pt x="9327" y="3495"/>
                      <a:pt x="9327" y="3490"/>
                      <a:pt x="9322" y="3488"/>
                    </a:cubicBezTo>
                    <a:cubicBezTo>
                      <a:pt x="9319" y="3487"/>
                      <a:pt x="9315" y="3489"/>
                      <a:pt x="9312" y="3487"/>
                    </a:cubicBezTo>
                    <a:cubicBezTo>
                      <a:pt x="9310" y="3486"/>
                      <a:pt x="9310" y="3484"/>
                      <a:pt x="9309" y="3482"/>
                    </a:cubicBezTo>
                    <a:cubicBezTo>
                      <a:pt x="9306" y="3477"/>
                      <a:pt x="9302" y="3475"/>
                      <a:pt x="9297" y="3472"/>
                    </a:cubicBezTo>
                    <a:cubicBezTo>
                      <a:pt x="9292" y="3468"/>
                      <a:pt x="9289" y="3469"/>
                      <a:pt x="9286" y="3463"/>
                    </a:cubicBezTo>
                    <a:cubicBezTo>
                      <a:pt x="9282" y="3455"/>
                      <a:pt x="9273" y="3455"/>
                      <a:pt x="9266" y="3454"/>
                    </a:cubicBezTo>
                    <a:cubicBezTo>
                      <a:pt x="9263" y="3453"/>
                      <a:pt x="9258" y="3453"/>
                      <a:pt x="9255" y="3450"/>
                    </a:cubicBezTo>
                    <a:cubicBezTo>
                      <a:pt x="9251" y="3448"/>
                      <a:pt x="9253" y="3444"/>
                      <a:pt x="9253" y="3440"/>
                    </a:cubicBezTo>
                    <a:cubicBezTo>
                      <a:pt x="9252" y="3437"/>
                      <a:pt x="9251" y="3434"/>
                      <a:pt x="9249" y="3432"/>
                    </a:cubicBezTo>
                    <a:cubicBezTo>
                      <a:pt x="9247" y="3429"/>
                      <a:pt x="9244" y="3428"/>
                      <a:pt x="9242" y="3426"/>
                    </a:cubicBezTo>
                    <a:cubicBezTo>
                      <a:pt x="9239" y="3423"/>
                      <a:pt x="9240" y="3418"/>
                      <a:pt x="9240" y="3414"/>
                    </a:cubicBezTo>
                    <a:cubicBezTo>
                      <a:pt x="9239" y="3407"/>
                      <a:pt x="9233" y="3404"/>
                      <a:pt x="9231" y="3397"/>
                    </a:cubicBezTo>
                    <a:cubicBezTo>
                      <a:pt x="9229" y="3391"/>
                      <a:pt x="9234" y="3384"/>
                      <a:pt x="9231" y="3378"/>
                    </a:cubicBezTo>
                    <a:cubicBezTo>
                      <a:pt x="9229" y="3373"/>
                      <a:pt x="9226" y="3370"/>
                      <a:pt x="9220" y="3369"/>
                    </a:cubicBezTo>
                    <a:cubicBezTo>
                      <a:pt x="9217" y="3368"/>
                      <a:pt x="9218" y="3367"/>
                      <a:pt x="9216" y="3365"/>
                    </a:cubicBezTo>
                    <a:cubicBezTo>
                      <a:pt x="9214" y="3363"/>
                      <a:pt x="9210" y="3364"/>
                      <a:pt x="9209" y="3360"/>
                    </a:cubicBezTo>
                    <a:cubicBezTo>
                      <a:pt x="9209" y="3358"/>
                      <a:pt x="9211" y="3355"/>
                      <a:pt x="9207" y="3355"/>
                    </a:cubicBezTo>
                    <a:cubicBezTo>
                      <a:pt x="9205" y="3355"/>
                      <a:pt x="9205" y="3357"/>
                      <a:pt x="9203" y="3358"/>
                    </a:cubicBezTo>
                    <a:cubicBezTo>
                      <a:pt x="9199" y="3360"/>
                      <a:pt x="9197" y="3355"/>
                      <a:pt x="9197" y="3352"/>
                    </a:cubicBezTo>
                    <a:cubicBezTo>
                      <a:pt x="9192" y="3350"/>
                      <a:pt x="9194" y="3357"/>
                      <a:pt x="9193" y="3359"/>
                    </a:cubicBezTo>
                    <a:cubicBezTo>
                      <a:pt x="9189" y="3361"/>
                      <a:pt x="9187" y="3358"/>
                      <a:pt x="9185" y="3357"/>
                    </a:cubicBezTo>
                    <a:cubicBezTo>
                      <a:pt x="9182" y="3355"/>
                      <a:pt x="9180" y="3355"/>
                      <a:pt x="9176" y="3355"/>
                    </a:cubicBezTo>
                    <a:cubicBezTo>
                      <a:pt x="9172" y="3356"/>
                      <a:pt x="9168" y="3356"/>
                      <a:pt x="9166" y="3352"/>
                    </a:cubicBezTo>
                    <a:cubicBezTo>
                      <a:pt x="9166" y="3351"/>
                      <a:pt x="9166" y="3350"/>
                      <a:pt x="9166" y="3349"/>
                    </a:cubicBezTo>
                    <a:cubicBezTo>
                      <a:pt x="9166" y="3348"/>
                      <a:pt x="9165" y="3347"/>
                      <a:pt x="9165" y="3347"/>
                    </a:cubicBezTo>
                    <a:cubicBezTo>
                      <a:pt x="9164" y="3345"/>
                      <a:pt x="9164" y="3344"/>
                      <a:pt x="9165" y="3343"/>
                    </a:cubicBezTo>
                    <a:cubicBezTo>
                      <a:pt x="9165" y="3341"/>
                      <a:pt x="9167" y="3339"/>
                      <a:pt x="9166" y="3337"/>
                    </a:cubicBezTo>
                    <a:cubicBezTo>
                      <a:pt x="9165" y="3335"/>
                      <a:pt x="9163" y="3336"/>
                      <a:pt x="9161" y="3336"/>
                    </a:cubicBezTo>
                    <a:cubicBezTo>
                      <a:pt x="9156" y="3335"/>
                      <a:pt x="9157" y="3333"/>
                      <a:pt x="9157" y="3328"/>
                    </a:cubicBezTo>
                    <a:cubicBezTo>
                      <a:pt x="9157" y="3324"/>
                      <a:pt x="9156" y="3323"/>
                      <a:pt x="9153" y="3326"/>
                    </a:cubicBezTo>
                    <a:cubicBezTo>
                      <a:pt x="9150" y="3329"/>
                      <a:pt x="9148" y="3332"/>
                      <a:pt x="9144" y="3331"/>
                    </a:cubicBezTo>
                    <a:cubicBezTo>
                      <a:pt x="9140" y="3331"/>
                      <a:pt x="9140" y="3328"/>
                      <a:pt x="9141" y="3324"/>
                    </a:cubicBezTo>
                    <a:cubicBezTo>
                      <a:pt x="9141" y="3322"/>
                      <a:pt x="9145" y="3319"/>
                      <a:pt x="9144" y="3317"/>
                    </a:cubicBezTo>
                    <a:cubicBezTo>
                      <a:pt x="9142" y="3312"/>
                      <a:pt x="9134" y="3324"/>
                      <a:pt x="9133" y="3326"/>
                    </a:cubicBezTo>
                    <a:cubicBezTo>
                      <a:pt x="9131" y="3329"/>
                      <a:pt x="9131" y="3331"/>
                      <a:pt x="9126" y="3332"/>
                    </a:cubicBezTo>
                    <a:cubicBezTo>
                      <a:pt x="9122" y="3333"/>
                      <a:pt x="9117" y="3332"/>
                      <a:pt x="9116" y="3329"/>
                    </a:cubicBezTo>
                    <a:cubicBezTo>
                      <a:pt x="9113" y="3325"/>
                      <a:pt x="9115" y="3320"/>
                      <a:pt x="9116" y="3316"/>
                    </a:cubicBezTo>
                    <a:cubicBezTo>
                      <a:pt x="9118" y="3313"/>
                      <a:pt x="9120" y="3310"/>
                      <a:pt x="9121" y="3306"/>
                    </a:cubicBezTo>
                    <a:cubicBezTo>
                      <a:pt x="9121" y="3303"/>
                      <a:pt x="9121" y="3299"/>
                      <a:pt x="9121" y="3296"/>
                    </a:cubicBezTo>
                    <a:cubicBezTo>
                      <a:pt x="9121" y="3290"/>
                      <a:pt x="9120" y="3285"/>
                      <a:pt x="9119" y="3280"/>
                    </a:cubicBezTo>
                    <a:cubicBezTo>
                      <a:pt x="9118" y="3275"/>
                      <a:pt x="9119" y="3271"/>
                      <a:pt x="9117" y="3267"/>
                    </a:cubicBezTo>
                    <a:cubicBezTo>
                      <a:pt x="9116" y="3263"/>
                      <a:pt x="9113" y="3261"/>
                      <a:pt x="9109" y="3261"/>
                    </a:cubicBezTo>
                    <a:cubicBezTo>
                      <a:pt x="9107" y="3261"/>
                      <a:pt x="9104" y="3261"/>
                      <a:pt x="9101" y="3262"/>
                    </a:cubicBezTo>
                    <a:cubicBezTo>
                      <a:pt x="9098" y="3263"/>
                      <a:pt x="9099" y="3264"/>
                      <a:pt x="9098" y="3267"/>
                    </a:cubicBezTo>
                    <a:cubicBezTo>
                      <a:pt x="9097" y="3273"/>
                      <a:pt x="9096" y="3278"/>
                      <a:pt x="9092" y="3284"/>
                    </a:cubicBezTo>
                    <a:cubicBezTo>
                      <a:pt x="9090" y="3286"/>
                      <a:pt x="9084" y="3290"/>
                      <a:pt x="9082" y="3285"/>
                    </a:cubicBezTo>
                    <a:cubicBezTo>
                      <a:pt x="9081" y="3282"/>
                      <a:pt x="9083" y="3277"/>
                      <a:pt x="9084" y="3275"/>
                    </a:cubicBezTo>
                    <a:cubicBezTo>
                      <a:pt x="9084" y="3271"/>
                      <a:pt x="9085" y="3268"/>
                      <a:pt x="9086" y="3264"/>
                    </a:cubicBezTo>
                    <a:cubicBezTo>
                      <a:pt x="9086" y="3260"/>
                      <a:pt x="9089" y="3242"/>
                      <a:pt x="9083" y="3241"/>
                    </a:cubicBezTo>
                    <a:cubicBezTo>
                      <a:pt x="9082" y="3238"/>
                      <a:pt x="9082" y="3235"/>
                      <a:pt x="9078" y="3234"/>
                    </a:cubicBezTo>
                    <a:cubicBezTo>
                      <a:pt x="9069" y="3231"/>
                      <a:pt x="9059" y="3238"/>
                      <a:pt x="9052" y="3230"/>
                    </a:cubicBezTo>
                    <a:cubicBezTo>
                      <a:pt x="9050" y="3227"/>
                      <a:pt x="9047" y="3221"/>
                      <a:pt x="9048" y="3218"/>
                    </a:cubicBezTo>
                    <a:cubicBezTo>
                      <a:pt x="9048" y="3214"/>
                      <a:pt x="9051" y="3214"/>
                      <a:pt x="9053" y="3211"/>
                    </a:cubicBezTo>
                    <a:cubicBezTo>
                      <a:pt x="9056" y="3207"/>
                      <a:pt x="9051" y="3205"/>
                      <a:pt x="9048" y="3206"/>
                    </a:cubicBezTo>
                    <a:cubicBezTo>
                      <a:pt x="9045" y="3206"/>
                      <a:pt x="9041" y="3209"/>
                      <a:pt x="9038" y="3206"/>
                    </a:cubicBezTo>
                    <a:cubicBezTo>
                      <a:pt x="9036" y="3205"/>
                      <a:pt x="9037" y="3203"/>
                      <a:pt x="9036" y="3202"/>
                    </a:cubicBezTo>
                    <a:cubicBezTo>
                      <a:pt x="9035" y="3200"/>
                      <a:pt x="9034" y="3200"/>
                      <a:pt x="9033" y="3199"/>
                    </a:cubicBezTo>
                    <a:cubicBezTo>
                      <a:pt x="9031" y="3195"/>
                      <a:pt x="9036" y="3189"/>
                      <a:pt x="9032" y="3185"/>
                    </a:cubicBezTo>
                    <a:cubicBezTo>
                      <a:pt x="9030" y="3183"/>
                      <a:pt x="9025" y="3184"/>
                      <a:pt x="9023" y="3181"/>
                    </a:cubicBezTo>
                    <a:cubicBezTo>
                      <a:pt x="9020" y="3175"/>
                      <a:pt x="9031" y="3171"/>
                      <a:pt x="9030" y="3165"/>
                    </a:cubicBezTo>
                    <a:cubicBezTo>
                      <a:pt x="9030" y="3158"/>
                      <a:pt x="9017" y="3167"/>
                      <a:pt x="9015" y="3169"/>
                    </a:cubicBezTo>
                    <a:cubicBezTo>
                      <a:pt x="9011" y="3172"/>
                      <a:pt x="9008" y="3173"/>
                      <a:pt x="9003" y="3170"/>
                    </a:cubicBezTo>
                    <a:cubicBezTo>
                      <a:pt x="8999" y="3168"/>
                      <a:pt x="8998" y="3167"/>
                      <a:pt x="8998" y="3162"/>
                    </a:cubicBezTo>
                    <a:cubicBezTo>
                      <a:pt x="8998" y="3159"/>
                      <a:pt x="8999" y="3155"/>
                      <a:pt x="8998" y="3152"/>
                    </a:cubicBezTo>
                    <a:cubicBezTo>
                      <a:pt x="8997" y="3149"/>
                      <a:pt x="8993" y="3150"/>
                      <a:pt x="8990" y="3150"/>
                    </a:cubicBezTo>
                    <a:cubicBezTo>
                      <a:pt x="8982" y="3150"/>
                      <a:pt x="8979" y="3154"/>
                      <a:pt x="8973" y="3159"/>
                    </a:cubicBezTo>
                    <a:cubicBezTo>
                      <a:pt x="8971" y="3161"/>
                      <a:pt x="8967" y="3163"/>
                      <a:pt x="8964" y="3162"/>
                    </a:cubicBezTo>
                    <a:cubicBezTo>
                      <a:pt x="8962" y="3162"/>
                      <a:pt x="8962" y="3160"/>
                      <a:pt x="8960" y="3160"/>
                    </a:cubicBezTo>
                    <a:cubicBezTo>
                      <a:pt x="8959" y="3159"/>
                      <a:pt x="8956" y="3160"/>
                      <a:pt x="8955" y="3161"/>
                    </a:cubicBezTo>
                    <a:cubicBezTo>
                      <a:pt x="8952" y="3161"/>
                      <a:pt x="8949" y="3164"/>
                      <a:pt x="8947" y="3160"/>
                    </a:cubicBezTo>
                    <a:cubicBezTo>
                      <a:pt x="8946" y="3158"/>
                      <a:pt x="8947" y="3153"/>
                      <a:pt x="8947" y="3151"/>
                    </a:cubicBezTo>
                    <a:cubicBezTo>
                      <a:pt x="8947" y="3148"/>
                      <a:pt x="8947" y="3146"/>
                      <a:pt x="8948" y="3143"/>
                    </a:cubicBezTo>
                    <a:cubicBezTo>
                      <a:pt x="8948" y="3141"/>
                      <a:pt x="8949" y="3140"/>
                      <a:pt x="8949" y="3138"/>
                    </a:cubicBezTo>
                    <a:cubicBezTo>
                      <a:pt x="8948" y="3135"/>
                      <a:pt x="8945" y="3131"/>
                      <a:pt x="8942" y="3133"/>
                    </a:cubicBezTo>
                    <a:cubicBezTo>
                      <a:pt x="8939" y="3134"/>
                      <a:pt x="8939" y="3139"/>
                      <a:pt x="8935" y="3140"/>
                    </a:cubicBezTo>
                    <a:cubicBezTo>
                      <a:pt x="8933" y="3141"/>
                      <a:pt x="8932" y="3139"/>
                      <a:pt x="8931" y="3142"/>
                    </a:cubicBezTo>
                    <a:cubicBezTo>
                      <a:pt x="8930" y="3143"/>
                      <a:pt x="8929" y="3144"/>
                      <a:pt x="8929" y="3145"/>
                    </a:cubicBezTo>
                    <a:cubicBezTo>
                      <a:pt x="8928" y="3151"/>
                      <a:pt x="8930" y="3159"/>
                      <a:pt x="8921" y="3159"/>
                    </a:cubicBezTo>
                    <a:cubicBezTo>
                      <a:pt x="8917" y="3160"/>
                      <a:pt x="8914" y="3158"/>
                      <a:pt x="8910" y="3157"/>
                    </a:cubicBezTo>
                    <a:cubicBezTo>
                      <a:pt x="8907" y="3156"/>
                      <a:pt x="8902" y="3156"/>
                      <a:pt x="8899" y="3156"/>
                    </a:cubicBezTo>
                    <a:cubicBezTo>
                      <a:pt x="8894" y="3156"/>
                      <a:pt x="8894" y="3158"/>
                      <a:pt x="8890" y="3160"/>
                    </a:cubicBezTo>
                    <a:cubicBezTo>
                      <a:pt x="8887" y="3162"/>
                      <a:pt x="8884" y="3162"/>
                      <a:pt x="8881" y="3161"/>
                    </a:cubicBezTo>
                    <a:cubicBezTo>
                      <a:pt x="8878" y="3161"/>
                      <a:pt x="8875" y="3161"/>
                      <a:pt x="8874" y="3157"/>
                    </a:cubicBezTo>
                    <a:cubicBezTo>
                      <a:pt x="8873" y="3155"/>
                      <a:pt x="8872" y="3150"/>
                      <a:pt x="8868" y="3153"/>
                    </a:cubicBezTo>
                    <a:cubicBezTo>
                      <a:pt x="8865" y="3155"/>
                      <a:pt x="8867" y="3160"/>
                      <a:pt x="8861" y="3159"/>
                    </a:cubicBezTo>
                    <a:cubicBezTo>
                      <a:pt x="8857" y="3159"/>
                      <a:pt x="8859" y="3155"/>
                      <a:pt x="8855" y="3154"/>
                    </a:cubicBezTo>
                    <a:cubicBezTo>
                      <a:pt x="8852" y="3153"/>
                      <a:pt x="8849" y="3157"/>
                      <a:pt x="8845" y="3157"/>
                    </a:cubicBezTo>
                    <a:cubicBezTo>
                      <a:pt x="8841" y="3156"/>
                      <a:pt x="8841" y="3154"/>
                      <a:pt x="8839" y="3151"/>
                    </a:cubicBezTo>
                    <a:cubicBezTo>
                      <a:pt x="8837" y="3147"/>
                      <a:pt x="8834" y="3148"/>
                      <a:pt x="8831" y="3148"/>
                    </a:cubicBezTo>
                    <a:cubicBezTo>
                      <a:pt x="8827" y="3149"/>
                      <a:pt x="8824" y="3148"/>
                      <a:pt x="8821" y="3146"/>
                    </a:cubicBezTo>
                    <a:cubicBezTo>
                      <a:pt x="8814" y="3143"/>
                      <a:pt x="8809" y="3139"/>
                      <a:pt x="8801" y="3139"/>
                    </a:cubicBezTo>
                    <a:cubicBezTo>
                      <a:pt x="8800" y="3139"/>
                      <a:pt x="8798" y="3139"/>
                      <a:pt x="8797" y="3140"/>
                    </a:cubicBezTo>
                    <a:cubicBezTo>
                      <a:pt x="8796" y="3141"/>
                      <a:pt x="8797" y="3143"/>
                      <a:pt x="8795" y="3144"/>
                    </a:cubicBezTo>
                    <a:cubicBezTo>
                      <a:pt x="8793" y="3146"/>
                      <a:pt x="8789" y="3145"/>
                      <a:pt x="8788" y="3142"/>
                    </a:cubicBezTo>
                    <a:cubicBezTo>
                      <a:pt x="8786" y="3136"/>
                      <a:pt x="8793" y="3128"/>
                      <a:pt x="8789" y="3122"/>
                    </a:cubicBezTo>
                    <a:cubicBezTo>
                      <a:pt x="8788" y="3119"/>
                      <a:pt x="8784" y="3119"/>
                      <a:pt x="8781" y="3121"/>
                    </a:cubicBezTo>
                    <a:cubicBezTo>
                      <a:pt x="8778" y="3124"/>
                      <a:pt x="8783" y="3133"/>
                      <a:pt x="8774" y="3132"/>
                    </a:cubicBezTo>
                    <a:cubicBezTo>
                      <a:pt x="8771" y="3132"/>
                      <a:pt x="8768" y="3128"/>
                      <a:pt x="8764" y="3126"/>
                    </a:cubicBezTo>
                    <a:cubicBezTo>
                      <a:pt x="8761" y="3125"/>
                      <a:pt x="8755" y="3125"/>
                      <a:pt x="8751" y="3126"/>
                    </a:cubicBezTo>
                    <a:cubicBezTo>
                      <a:pt x="8748" y="3127"/>
                      <a:pt x="8748" y="3128"/>
                      <a:pt x="8745" y="3128"/>
                    </a:cubicBezTo>
                    <a:cubicBezTo>
                      <a:pt x="8743" y="3128"/>
                      <a:pt x="8741" y="3127"/>
                      <a:pt x="8739" y="3128"/>
                    </a:cubicBezTo>
                    <a:cubicBezTo>
                      <a:pt x="8739" y="3128"/>
                      <a:pt x="8739" y="3128"/>
                      <a:pt x="8740" y="3128"/>
                    </a:cubicBezTo>
                    <a:cubicBezTo>
                      <a:pt x="8740" y="3128"/>
                      <a:pt x="8741" y="3128"/>
                      <a:pt x="8741" y="3128"/>
                    </a:cubicBezTo>
                    <a:cubicBezTo>
                      <a:pt x="8740" y="3128"/>
                      <a:pt x="8740" y="3128"/>
                      <a:pt x="8740" y="3128"/>
                    </a:cubicBezTo>
                    <a:cubicBezTo>
                      <a:pt x="8735" y="3128"/>
                      <a:pt x="8731" y="3127"/>
                      <a:pt x="8727" y="3128"/>
                    </a:cubicBezTo>
                    <a:cubicBezTo>
                      <a:pt x="8722" y="3128"/>
                      <a:pt x="8723" y="3134"/>
                      <a:pt x="8718" y="3134"/>
                    </a:cubicBezTo>
                    <a:cubicBezTo>
                      <a:pt x="8713" y="3135"/>
                      <a:pt x="8714" y="3129"/>
                      <a:pt x="8712" y="3126"/>
                    </a:cubicBezTo>
                    <a:cubicBezTo>
                      <a:pt x="8710" y="3121"/>
                      <a:pt x="8706" y="3125"/>
                      <a:pt x="8702" y="3125"/>
                    </a:cubicBezTo>
                    <a:cubicBezTo>
                      <a:pt x="8694" y="3124"/>
                      <a:pt x="8700" y="3112"/>
                      <a:pt x="8690" y="3114"/>
                    </a:cubicBezTo>
                    <a:cubicBezTo>
                      <a:pt x="8688" y="3115"/>
                      <a:pt x="8686" y="3116"/>
                      <a:pt x="8684" y="3118"/>
                    </a:cubicBezTo>
                    <a:cubicBezTo>
                      <a:pt x="8682" y="3121"/>
                      <a:pt x="8682" y="3124"/>
                      <a:pt x="8678" y="3124"/>
                    </a:cubicBezTo>
                    <a:cubicBezTo>
                      <a:pt x="8675" y="3124"/>
                      <a:pt x="8674" y="3122"/>
                      <a:pt x="8673" y="3119"/>
                    </a:cubicBezTo>
                    <a:cubicBezTo>
                      <a:pt x="8670" y="3116"/>
                      <a:pt x="8666" y="3117"/>
                      <a:pt x="8663" y="3119"/>
                    </a:cubicBezTo>
                    <a:cubicBezTo>
                      <a:pt x="8659" y="3122"/>
                      <a:pt x="8658" y="3122"/>
                      <a:pt x="8654" y="3121"/>
                    </a:cubicBezTo>
                    <a:cubicBezTo>
                      <a:pt x="8651" y="3120"/>
                      <a:pt x="8647" y="3119"/>
                      <a:pt x="8645" y="3122"/>
                    </a:cubicBezTo>
                    <a:cubicBezTo>
                      <a:pt x="8642" y="3124"/>
                      <a:pt x="8643" y="3128"/>
                      <a:pt x="8641" y="3131"/>
                    </a:cubicBezTo>
                    <a:cubicBezTo>
                      <a:pt x="8638" y="3133"/>
                      <a:pt x="8636" y="3133"/>
                      <a:pt x="8633" y="3132"/>
                    </a:cubicBezTo>
                    <a:cubicBezTo>
                      <a:pt x="8630" y="3131"/>
                      <a:pt x="8627" y="3129"/>
                      <a:pt x="8624" y="3127"/>
                    </a:cubicBezTo>
                    <a:cubicBezTo>
                      <a:pt x="8621" y="3125"/>
                      <a:pt x="8619" y="3125"/>
                      <a:pt x="8615" y="3125"/>
                    </a:cubicBezTo>
                    <a:cubicBezTo>
                      <a:pt x="8609" y="3125"/>
                      <a:pt x="8603" y="3126"/>
                      <a:pt x="8600" y="3122"/>
                    </a:cubicBezTo>
                    <a:cubicBezTo>
                      <a:pt x="8598" y="3119"/>
                      <a:pt x="8597" y="3117"/>
                      <a:pt x="8593" y="3117"/>
                    </a:cubicBezTo>
                    <a:cubicBezTo>
                      <a:pt x="8589" y="3118"/>
                      <a:pt x="8587" y="3120"/>
                      <a:pt x="8583" y="3120"/>
                    </a:cubicBezTo>
                    <a:cubicBezTo>
                      <a:pt x="8579" y="3120"/>
                      <a:pt x="8577" y="3118"/>
                      <a:pt x="8576" y="3114"/>
                    </a:cubicBezTo>
                    <a:cubicBezTo>
                      <a:pt x="8575" y="3111"/>
                      <a:pt x="8578" y="3108"/>
                      <a:pt x="8577" y="3105"/>
                    </a:cubicBezTo>
                    <a:cubicBezTo>
                      <a:pt x="8576" y="3101"/>
                      <a:pt x="8574" y="3101"/>
                      <a:pt x="8570" y="3100"/>
                    </a:cubicBezTo>
                    <a:cubicBezTo>
                      <a:pt x="8566" y="3099"/>
                      <a:pt x="8565" y="3095"/>
                      <a:pt x="8564" y="3091"/>
                    </a:cubicBezTo>
                    <a:cubicBezTo>
                      <a:pt x="8564" y="3088"/>
                      <a:pt x="8564" y="3085"/>
                      <a:pt x="8560" y="3084"/>
                    </a:cubicBezTo>
                    <a:cubicBezTo>
                      <a:pt x="8559" y="3084"/>
                      <a:pt x="8556" y="3085"/>
                      <a:pt x="8555" y="3085"/>
                    </a:cubicBezTo>
                    <a:cubicBezTo>
                      <a:pt x="8554" y="3086"/>
                      <a:pt x="8554" y="3088"/>
                      <a:pt x="8553" y="3089"/>
                    </a:cubicBezTo>
                    <a:cubicBezTo>
                      <a:pt x="8549" y="3091"/>
                      <a:pt x="8547" y="3085"/>
                      <a:pt x="8544" y="3085"/>
                    </a:cubicBezTo>
                    <a:cubicBezTo>
                      <a:pt x="8541" y="3085"/>
                      <a:pt x="8538" y="3088"/>
                      <a:pt x="8535" y="3085"/>
                    </a:cubicBezTo>
                    <a:cubicBezTo>
                      <a:pt x="8533" y="3083"/>
                      <a:pt x="8536" y="3082"/>
                      <a:pt x="8532" y="3082"/>
                    </a:cubicBezTo>
                    <a:cubicBezTo>
                      <a:pt x="8529" y="3081"/>
                      <a:pt x="8528" y="3083"/>
                      <a:pt x="8526" y="3080"/>
                    </a:cubicBezTo>
                    <a:cubicBezTo>
                      <a:pt x="8525" y="3078"/>
                      <a:pt x="8527" y="3074"/>
                      <a:pt x="8525" y="3072"/>
                    </a:cubicBezTo>
                    <a:cubicBezTo>
                      <a:pt x="8523" y="3071"/>
                      <a:pt x="8521" y="3073"/>
                      <a:pt x="8519" y="3074"/>
                    </a:cubicBezTo>
                    <a:cubicBezTo>
                      <a:pt x="8514" y="3076"/>
                      <a:pt x="8512" y="3075"/>
                      <a:pt x="8512" y="3069"/>
                    </a:cubicBezTo>
                    <a:cubicBezTo>
                      <a:pt x="8511" y="3069"/>
                      <a:pt x="8510" y="3070"/>
                      <a:pt x="8509" y="3070"/>
                    </a:cubicBezTo>
                    <a:cubicBezTo>
                      <a:pt x="8506" y="3070"/>
                      <a:pt x="8503" y="3070"/>
                      <a:pt x="8501" y="3067"/>
                    </a:cubicBezTo>
                    <a:cubicBezTo>
                      <a:pt x="8499" y="3065"/>
                      <a:pt x="8498" y="3062"/>
                      <a:pt x="8495" y="3061"/>
                    </a:cubicBezTo>
                    <a:cubicBezTo>
                      <a:pt x="8492" y="3060"/>
                      <a:pt x="8487" y="3060"/>
                      <a:pt x="8484" y="3060"/>
                    </a:cubicBezTo>
                    <a:cubicBezTo>
                      <a:pt x="8480" y="3061"/>
                      <a:pt x="8478" y="3062"/>
                      <a:pt x="8476" y="3065"/>
                    </a:cubicBezTo>
                    <a:cubicBezTo>
                      <a:pt x="8474" y="3068"/>
                      <a:pt x="8472" y="3071"/>
                      <a:pt x="8468" y="3069"/>
                    </a:cubicBezTo>
                    <a:cubicBezTo>
                      <a:pt x="8466" y="3069"/>
                      <a:pt x="8463" y="3064"/>
                      <a:pt x="8460" y="3067"/>
                    </a:cubicBezTo>
                    <a:cubicBezTo>
                      <a:pt x="8458" y="3068"/>
                      <a:pt x="8460" y="3073"/>
                      <a:pt x="8459" y="3076"/>
                    </a:cubicBezTo>
                    <a:cubicBezTo>
                      <a:pt x="8458" y="3079"/>
                      <a:pt x="8453" y="3079"/>
                      <a:pt x="8452" y="3083"/>
                    </a:cubicBezTo>
                    <a:cubicBezTo>
                      <a:pt x="8450" y="3086"/>
                      <a:pt x="8451" y="3092"/>
                      <a:pt x="8450" y="3096"/>
                    </a:cubicBezTo>
                    <a:cubicBezTo>
                      <a:pt x="8447" y="3103"/>
                      <a:pt x="8445" y="3113"/>
                      <a:pt x="8439" y="3118"/>
                    </a:cubicBezTo>
                    <a:cubicBezTo>
                      <a:pt x="8436" y="3121"/>
                      <a:pt x="8434" y="3120"/>
                      <a:pt x="8435" y="3125"/>
                    </a:cubicBezTo>
                    <a:cubicBezTo>
                      <a:pt x="8435" y="3127"/>
                      <a:pt x="8437" y="3132"/>
                      <a:pt x="8433" y="3133"/>
                    </a:cubicBezTo>
                    <a:cubicBezTo>
                      <a:pt x="8430" y="3135"/>
                      <a:pt x="8428" y="3131"/>
                      <a:pt x="8425" y="3132"/>
                    </a:cubicBezTo>
                    <a:cubicBezTo>
                      <a:pt x="8422" y="3132"/>
                      <a:pt x="8422" y="3134"/>
                      <a:pt x="8419" y="3133"/>
                    </a:cubicBezTo>
                    <a:cubicBezTo>
                      <a:pt x="8416" y="3132"/>
                      <a:pt x="8416" y="3130"/>
                      <a:pt x="8414" y="3129"/>
                    </a:cubicBezTo>
                    <a:cubicBezTo>
                      <a:pt x="8410" y="3125"/>
                      <a:pt x="8406" y="3126"/>
                      <a:pt x="8402" y="3128"/>
                    </a:cubicBezTo>
                    <a:cubicBezTo>
                      <a:pt x="8400" y="3128"/>
                      <a:pt x="8400" y="3129"/>
                      <a:pt x="8398" y="3129"/>
                    </a:cubicBezTo>
                    <a:cubicBezTo>
                      <a:pt x="8395" y="3129"/>
                      <a:pt x="8396" y="3127"/>
                      <a:pt x="8395" y="3125"/>
                    </a:cubicBezTo>
                    <a:cubicBezTo>
                      <a:pt x="8393" y="3121"/>
                      <a:pt x="8390" y="3125"/>
                      <a:pt x="8387" y="3123"/>
                    </a:cubicBezTo>
                    <a:cubicBezTo>
                      <a:pt x="8385" y="3123"/>
                      <a:pt x="8385" y="3121"/>
                      <a:pt x="8385" y="3120"/>
                    </a:cubicBezTo>
                    <a:cubicBezTo>
                      <a:pt x="8381" y="3119"/>
                      <a:pt x="8378" y="3121"/>
                      <a:pt x="8375" y="3121"/>
                    </a:cubicBezTo>
                    <a:cubicBezTo>
                      <a:pt x="8370" y="3122"/>
                      <a:pt x="8368" y="3118"/>
                      <a:pt x="8364" y="3119"/>
                    </a:cubicBezTo>
                    <a:cubicBezTo>
                      <a:pt x="8360" y="3119"/>
                      <a:pt x="8357" y="3121"/>
                      <a:pt x="8356" y="3124"/>
                    </a:cubicBezTo>
                    <a:cubicBezTo>
                      <a:pt x="8355" y="3128"/>
                      <a:pt x="8358" y="3133"/>
                      <a:pt x="8354" y="3135"/>
                    </a:cubicBezTo>
                    <a:cubicBezTo>
                      <a:pt x="8351" y="3136"/>
                      <a:pt x="8348" y="3133"/>
                      <a:pt x="8345" y="3134"/>
                    </a:cubicBezTo>
                    <a:cubicBezTo>
                      <a:pt x="8342" y="3135"/>
                      <a:pt x="8340" y="3139"/>
                      <a:pt x="8337" y="3139"/>
                    </a:cubicBezTo>
                    <a:cubicBezTo>
                      <a:pt x="8334" y="3140"/>
                      <a:pt x="8330" y="3139"/>
                      <a:pt x="8329" y="3136"/>
                    </a:cubicBezTo>
                    <a:cubicBezTo>
                      <a:pt x="8328" y="3133"/>
                      <a:pt x="8330" y="3129"/>
                      <a:pt x="8328" y="3126"/>
                    </a:cubicBezTo>
                    <a:cubicBezTo>
                      <a:pt x="8325" y="3121"/>
                      <a:pt x="8319" y="3123"/>
                      <a:pt x="8315" y="3126"/>
                    </a:cubicBezTo>
                    <a:cubicBezTo>
                      <a:pt x="8311" y="3129"/>
                      <a:pt x="8313" y="3136"/>
                      <a:pt x="8308" y="3139"/>
                    </a:cubicBezTo>
                    <a:cubicBezTo>
                      <a:pt x="8303" y="3141"/>
                      <a:pt x="8297" y="3139"/>
                      <a:pt x="8293" y="3141"/>
                    </a:cubicBezTo>
                    <a:cubicBezTo>
                      <a:pt x="8290" y="3142"/>
                      <a:pt x="8290" y="3147"/>
                      <a:pt x="8288" y="3148"/>
                    </a:cubicBezTo>
                    <a:cubicBezTo>
                      <a:pt x="8288" y="3149"/>
                      <a:pt x="8288" y="3149"/>
                      <a:pt x="8288" y="3149"/>
                    </a:cubicBezTo>
                    <a:cubicBezTo>
                      <a:pt x="8286" y="3150"/>
                      <a:pt x="8285" y="3149"/>
                      <a:pt x="8283" y="3148"/>
                    </a:cubicBezTo>
                    <a:cubicBezTo>
                      <a:pt x="8280" y="3147"/>
                      <a:pt x="8279" y="3149"/>
                      <a:pt x="8276" y="3149"/>
                    </a:cubicBezTo>
                    <a:cubicBezTo>
                      <a:pt x="8272" y="3151"/>
                      <a:pt x="8268" y="3146"/>
                      <a:pt x="8263" y="3145"/>
                    </a:cubicBezTo>
                    <a:cubicBezTo>
                      <a:pt x="8262" y="3145"/>
                      <a:pt x="8258" y="3145"/>
                      <a:pt x="8257" y="3146"/>
                    </a:cubicBezTo>
                    <a:cubicBezTo>
                      <a:pt x="8256" y="3147"/>
                      <a:pt x="8257" y="3151"/>
                      <a:pt x="8256" y="3152"/>
                    </a:cubicBezTo>
                    <a:cubicBezTo>
                      <a:pt x="8254" y="3155"/>
                      <a:pt x="8251" y="3155"/>
                      <a:pt x="8250" y="3158"/>
                    </a:cubicBezTo>
                    <a:cubicBezTo>
                      <a:pt x="8249" y="3160"/>
                      <a:pt x="8250" y="3162"/>
                      <a:pt x="8249" y="3164"/>
                    </a:cubicBezTo>
                    <a:cubicBezTo>
                      <a:pt x="8248" y="3169"/>
                      <a:pt x="8242" y="3171"/>
                      <a:pt x="8241" y="3176"/>
                    </a:cubicBezTo>
                    <a:cubicBezTo>
                      <a:pt x="8240" y="3183"/>
                      <a:pt x="8241" y="3192"/>
                      <a:pt x="8235" y="3197"/>
                    </a:cubicBezTo>
                    <a:cubicBezTo>
                      <a:pt x="8232" y="3200"/>
                      <a:pt x="8227" y="3200"/>
                      <a:pt x="8224" y="3204"/>
                    </a:cubicBezTo>
                    <a:cubicBezTo>
                      <a:pt x="8221" y="3207"/>
                      <a:pt x="8219" y="3209"/>
                      <a:pt x="8217" y="3213"/>
                    </a:cubicBezTo>
                    <a:cubicBezTo>
                      <a:pt x="8216" y="3216"/>
                      <a:pt x="8217" y="3220"/>
                      <a:pt x="8216" y="3223"/>
                    </a:cubicBezTo>
                    <a:cubicBezTo>
                      <a:pt x="8215" y="3226"/>
                      <a:pt x="8213" y="3227"/>
                      <a:pt x="8212" y="3230"/>
                    </a:cubicBezTo>
                    <a:cubicBezTo>
                      <a:pt x="8211" y="3234"/>
                      <a:pt x="8213" y="3236"/>
                      <a:pt x="8208" y="3237"/>
                    </a:cubicBezTo>
                    <a:cubicBezTo>
                      <a:pt x="8205" y="3238"/>
                      <a:pt x="8200" y="3236"/>
                      <a:pt x="8198" y="3239"/>
                    </a:cubicBezTo>
                    <a:cubicBezTo>
                      <a:pt x="8195" y="3242"/>
                      <a:pt x="8199" y="3244"/>
                      <a:pt x="8199" y="3247"/>
                    </a:cubicBezTo>
                    <a:cubicBezTo>
                      <a:pt x="8200" y="3251"/>
                      <a:pt x="8198" y="3253"/>
                      <a:pt x="8195" y="3255"/>
                    </a:cubicBezTo>
                    <a:cubicBezTo>
                      <a:pt x="8192" y="3257"/>
                      <a:pt x="8192" y="3260"/>
                      <a:pt x="8192" y="3264"/>
                    </a:cubicBezTo>
                    <a:cubicBezTo>
                      <a:pt x="8192" y="3267"/>
                      <a:pt x="8193" y="3270"/>
                      <a:pt x="8189" y="3271"/>
                    </a:cubicBezTo>
                    <a:cubicBezTo>
                      <a:pt x="8185" y="3272"/>
                      <a:pt x="8183" y="3270"/>
                      <a:pt x="8181" y="3273"/>
                    </a:cubicBezTo>
                    <a:cubicBezTo>
                      <a:pt x="8179" y="3277"/>
                      <a:pt x="8180" y="3279"/>
                      <a:pt x="8176" y="3281"/>
                    </a:cubicBezTo>
                    <a:cubicBezTo>
                      <a:pt x="8173" y="3283"/>
                      <a:pt x="8171" y="3283"/>
                      <a:pt x="8171" y="3287"/>
                    </a:cubicBezTo>
                    <a:cubicBezTo>
                      <a:pt x="8170" y="3290"/>
                      <a:pt x="8172" y="3292"/>
                      <a:pt x="8172" y="3295"/>
                    </a:cubicBezTo>
                    <a:cubicBezTo>
                      <a:pt x="8173" y="3299"/>
                      <a:pt x="8172" y="3301"/>
                      <a:pt x="8172" y="3304"/>
                    </a:cubicBezTo>
                    <a:cubicBezTo>
                      <a:pt x="8172" y="3307"/>
                      <a:pt x="8174" y="3310"/>
                      <a:pt x="8171" y="3313"/>
                    </a:cubicBezTo>
                    <a:cubicBezTo>
                      <a:pt x="8171" y="3313"/>
                      <a:pt x="8169" y="3313"/>
                      <a:pt x="8168" y="3314"/>
                    </a:cubicBezTo>
                    <a:cubicBezTo>
                      <a:pt x="8166" y="3315"/>
                      <a:pt x="8166" y="3314"/>
                      <a:pt x="8165" y="3316"/>
                    </a:cubicBezTo>
                    <a:cubicBezTo>
                      <a:pt x="8161" y="3322"/>
                      <a:pt x="8159" y="3326"/>
                      <a:pt x="8157" y="3333"/>
                    </a:cubicBezTo>
                    <a:cubicBezTo>
                      <a:pt x="8155" y="3340"/>
                      <a:pt x="8155" y="3347"/>
                      <a:pt x="8157" y="3354"/>
                    </a:cubicBezTo>
                    <a:cubicBezTo>
                      <a:pt x="8158" y="3359"/>
                      <a:pt x="8160" y="3367"/>
                      <a:pt x="8156" y="3371"/>
                    </a:cubicBezTo>
                    <a:cubicBezTo>
                      <a:pt x="8155" y="3372"/>
                      <a:pt x="8153" y="3372"/>
                      <a:pt x="8152" y="3373"/>
                    </a:cubicBezTo>
                    <a:cubicBezTo>
                      <a:pt x="8150" y="3374"/>
                      <a:pt x="8150" y="3376"/>
                      <a:pt x="8150" y="3378"/>
                    </a:cubicBezTo>
                    <a:cubicBezTo>
                      <a:pt x="8148" y="3381"/>
                      <a:pt x="8146" y="3381"/>
                      <a:pt x="8143" y="3383"/>
                    </a:cubicBezTo>
                    <a:cubicBezTo>
                      <a:pt x="8136" y="3388"/>
                      <a:pt x="8139" y="3401"/>
                      <a:pt x="8131" y="3402"/>
                    </a:cubicBezTo>
                    <a:cubicBezTo>
                      <a:pt x="8128" y="3402"/>
                      <a:pt x="8124" y="3401"/>
                      <a:pt x="8121" y="3403"/>
                    </a:cubicBezTo>
                    <a:cubicBezTo>
                      <a:pt x="8118" y="3404"/>
                      <a:pt x="8118" y="3410"/>
                      <a:pt x="8117" y="3413"/>
                    </a:cubicBezTo>
                    <a:cubicBezTo>
                      <a:pt x="8115" y="3422"/>
                      <a:pt x="8111" y="3431"/>
                      <a:pt x="8111" y="3440"/>
                    </a:cubicBezTo>
                    <a:cubicBezTo>
                      <a:pt x="8111" y="3444"/>
                      <a:pt x="8107" y="3443"/>
                      <a:pt x="8106" y="3447"/>
                    </a:cubicBezTo>
                    <a:cubicBezTo>
                      <a:pt x="8105" y="3449"/>
                      <a:pt x="8106" y="3450"/>
                      <a:pt x="8105" y="3451"/>
                    </a:cubicBezTo>
                    <a:cubicBezTo>
                      <a:pt x="8103" y="3453"/>
                      <a:pt x="8102" y="3452"/>
                      <a:pt x="8102" y="3454"/>
                    </a:cubicBezTo>
                    <a:cubicBezTo>
                      <a:pt x="8101" y="3456"/>
                      <a:pt x="8102" y="3457"/>
                      <a:pt x="8102" y="3458"/>
                    </a:cubicBezTo>
                    <a:cubicBezTo>
                      <a:pt x="8102" y="3462"/>
                      <a:pt x="8101" y="3460"/>
                      <a:pt x="8098" y="3463"/>
                    </a:cubicBezTo>
                    <a:cubicBezTo>
                      <a:pt x="8095" y="3467"/>
                      <a:pt x="8098" y="3467"/>
                      <a:pt x="8101" y="3468"/>
                    </a:cubicBezTo>
                    <a:cubicBezTo>
                      <a:pt x="8104" y="3469"/>
                      <a:pt x="8105" y="3474"/>
                      <a:pt x="8108" y="3475"/>
                    </a:cubicBezTo>
                    <a:cubicBezTo>
                      <a:pt x="8111" y="3476"/>
                      <a:pt x="8113" y="3474"/>
                      <a:pt x="8116" y="3477"/>
                    </a:cubicBezTo>
                    <a:cubicBezTo>
                      <a:pt x="8120" y="3480"/>
                      <a:pt x="8121" y="3486"/>
                      <a:pt x="8117" y="3489"/>
                    </a:cubicBezTo>
                    <a:cubicBezTo>
                      <a:pt x="8116" y="3490"/>
                      <a:pt x="8114" y="3490"/>
                      <a:pt x="8113" y="3491"/>
                    </a:cubicBezTo>
                    <a:cubicBezTo>
                      <a:pt x="8113" y="3492"/>
                      <a:pt x="8113" y="3494"/>
                      <a:pt x="8112" y="3495"/>
                    </a:cubicBezTo>
                    <a:cubicBezTo>
                      <a:pt x="8110" y="3497"/>
                      <a:pt x="8107" y="3497"/>
                      <a:pt x="8105" y="3497"/>
                    </a:cubicBezTo>
                    <a:cubicBezTo>
                      <a:pt x="8100" y="3498"/>
                      <a:pt x="8094" y="3494"/>
                      <a:pt x="8090" y="3499"/>
                    </a:cubicBezTo>
                    <a:cubicBezTo>
                      <a:pt x="8088" y="3502"/>
                      <a:pt x="8088" y="3506"/>
                      <a:pt x="8083" y="3506"/>
                    </a:cubicBezTo>
                    <a:cubicBezTo>
                      <a:pt x="8080" y="3506"/>
                      <a:pt x="8078" y="3503"/>
                      <a:pt x="8075" y="3507"/>
                    </a:cubicBezTo>
                    <a:cubicBezTo>
                      <a:pt x="8074" y="3508"/>
                      <a:pt x="8074" y="3510"/>
                      <a:pt x="8074" y="3511"/>
                    </a:cubicBezTo>
                    <a:cubicBezTo>
                      <a:pt x="8072" y="3514"/>
                      <a:pt x="8071" y="3512"/>
                      <a:pt x="8069" y="3514"/>
                    </a:cubicBezTo>
                    <a:cubicBezTo>
                      <a:pt x="8066" y="3516"/>
                      <a:pt x="8067" y="3520"/>
                      <a:pt x="8062" y="3518"/>
                    </a:cubicBezTo>
                    <a:cubicBezTo>
                      <a:pt x="8057" y="3516"/>
                      <a:pt x="8056" y="3511"/>
                      <a:pt x="8050" y="3512"/>
                    </a:cubicBezTo>
                    <a:cubicBezTo>
                      <a:pt x="8045" y="3513"/>
                      <a:pt x="8044" y="3518"/>
                      <a:pt x="8043" y="3522"/>
                    </a:cubicBezTo>
                    <a:cubicBezTo>
                      <a:pt x="8042" y="3527"/>
                      <a:pt x="8039" y="3532"/>
                      <a:pt x="8036" y="3536"/>
                    </a:cubicBezTo>
                    <a:cubicBezTo>
                      <a:pt x="8033" y="3539"/>
                      <a:pt x="8028" y="3540"/>
                      <a:pt x="8025" y="3544"/>
                    </a:cubicBezTo>
                    <a:cubicBezTo>
                      <a:pt x="8024" y="3548"/>
                      <a:pt x="8024" y="3553"/>
                      <a:pt x="8022" y="3556"/>
                    </a:cubicBezTo>
                    <a:cubicBezTo>
                      <a:pt x="8018" y="3560"/>
                      <a:pt x="8013" y="3557"/>
                      <a:pt x="8013" y="3563"/>
                    </a:cubicBezTo>
                    <a:cubicBezTo>
                      <a:pt x="8013" y="3565"/>
                      <a:pt x="8014" y="3567"/>
                      <a:pt x="8012" y="3569"/>
                    </a:cubicBezTo>
                    <a:cubicBezTo>
                      <a:pt x="8010" y="3570"/>
                      <a:pt x="8007" y="3570"/>
                      <a:pt x="8006" y="3568"/>
                    </a:cubicBezTo>
                    <a:cubicBezTo>
                      <a:pt x="8004" y="3568"/>
                      <a:pt x="8001" y="3567"/>
                      <a:pt x="8000" y="3569"/>
                    </a:cubicBezTo>
                    <a:cubicBezTo>
                      <a:pt x="7998" y="3570"/>
                      <a:pt x="7998" y="3573"/>
                      <a:pt x="7996" y="3574"/>
                    </a:cubicBezTo>
                    <a:cubicBezTo>
                      <a:pt x="7993" y="3574"/>
                      <a:pt x="7990" y="3572"/>
                      <a:pt x="7987" y="3574"/>
                    </a:cubicBezTo>
                    <a:cubicBezTo>
                      <a:pt x="7982" y="3575"/>
                      <a:pt x="7983" y="3577"/>
                      <a:pt x="7982" y="3581"/>
                    </a:cubicBezTo>
                    <a:cubicBezTo>
                      <a:pt x="7982" y="3585"/>
                      <a:pt x="7982" y="3590"/>
                      <a:pt x="7979" y="3593"/>
                    </a:cubicBezTo>
                    <a:cubicBezTo>
                      <a:pt x="7977" y="3595"/>
                      <a:pt x="7974" y="3594"/>
                      <a:pt x="7971" y="3597"/>
                    </a:cubicBezTo>
                    <a:cubicBezTo>
                      <a:pt x="7970" y="3598"/>
                      <a:pt x="7971" y="3599"/>
                      <a:pt x="7970" y="3601"/>
                    </a:cubicBezTo>
                    <a:cubicBezTo>
                      <a:pt x="7970" y="3604"/>
                      <a:pt x="7970" y="3604"/>
                      <a:pt x="7968" y="3606"/>
                    </a:cubicBezTo>
                    <a:cubicBezTo>
                      <a:pt x="7967" y="3609"/>
                      <a:pt x="7968" y="3612"/>
                      <a:pt x="7968" y="3615"/>
                    </a:cubicBezTo>
                    <a:cubicBezTo>
                      <a:pt x="7969" y="3623"/>
                      <a:pt x="7962" y="3627"/>
                      <a:pt x="7958" y="3632"/>
                    </a:cubicBezTo>
                    <a:cubicBezTo>
                      <a:pt x="7955" y="3636"/>
                      <a:pt x="7956" y="3641"/>
                      <a:pt x="7953" y="3645"/>
                    </a:cubicBezTo>
                    <a:cubicBezTo>
                      <a:pt x="7951" y="3648"/>
                      <a:pt x="7946" y="3646"/>
                      <a:pt x="7943" y="3647"/>
                    </a:cubicBezTo>
                    <a:cubicBezTo>
                      <a:pt x="7939" y="3648"/>
                      <a:pt x="7941" y="3651"/>
                      <a:pt x="7939" y="3654"/>
                    </a:cubicBezTo>
                    <a:cubicBezTo>
                      <a:pt x="7937" y="3656"/>
                      <a:pt x="7933" y="3656"/>
                      <a:pt x="7930" y="3655"/>
                    </a:cubicBezTo>
                    <a:cubicBezTo>
                      <a:pt x="7925" y="3654"/>
                      <a:pt x="7924" y="3649"/>
                      <a:pt x="7919" y="3648"/>
                    </a:cubicBezTo>
                    <a:cubicBezTo>
                      <a:pt x="7915" y="3647"/>
                      <a:pt x="7911" y="3647"/>
                      <a:pt x="7907" y="3646"/>
                    </a:cubicBezTo>
                    <a:cubicBezTo>
                      <a:pt x="7902" y="3646"/>
                      <a:pt x="7898" y="3644"/>
                      <a:pt x="7894" y="3644"/>
                    </a:cubicBezTo>
                    <a:cubicBezTo>
                      <a:pt x="7890" y="3643"/>
                      <a:pt x="7887" y="3645"/>
                      <a:pt x="7883" y="3647"/>
                    </a:cubicBezTo>
                    <a:cubicBezTo>
                      <a:pt x="7880" y="3648"/>
                      <a:pt x="7875" y="3648"/>
                      <a:pt x="7873" y="3644"/>
                    </a:cubicBezTo>
                    <a:cubicBezTo>
                      <a:pt x="7872" y="3641"/>
                      <a:pt x="7873" y="3637"/>
                      <a:pt x="7870" y="3635"/>
                    </a:cubicBezTo>
                    <a:cubicBezTo>
                      <a:pt x="7864" y="3631"/>
                      <a:pt x="7860" y="3647"/>
                      <a:pt x="7855" y="3639"/>
                    </a:cubicBezTo>
                    <a:cubicBezTo>
                      <a:pt x="7854" y="3636"/>
                      <a:pt x="7854" y="3632"/>
                      <a:pt x="7852" y="3629"/>
                    </a:cubicBezTo>
                    <a:cubicBezTo>
                      <a:pt x="7850" y="3626"/>
                      <a:pt x="7849" y="3627"/>
                      <a:pt x="7845" y="3626"/>
                    </a:cubicBezTo>
                    <a:cubicBezTo>
                      <a:pt x="7841" y="3625"/>
                      <a:pt x="7842" y="3623"/>
                      <a:pt x="7842" y="3619"/>
                    </a:cubicBezTo>
                    <a:cubicBezTo>
                      <a:pt x="7843" y="3616"/>
                      <a:pt x="7842" y="3611"/>
                      <a:pt x="7837" y="3613"/>
                    </a:cubicBezTo>
                    <a:cubicBezTo>
                      <a:pt x="7834" y="3614"/>
                      <a:pt x="7831" y="3618"/>
                      <a:pt x="7830" y="3613"/>
                    </a:cubicBezTo>
                    <a:cubicBezTo>
                      <a:pt x="7829" y="3610"/>
                      <a:pt x="7831" y="3606"/>
                      <a:pt x="7829" y="3604"/>
                    </a:cubicBezTo>
                    <a:cubicBezTo>
                      <a:pt x="7827" y="3602"/>
                      <a:pt x="7823" y="3603"/>
                      <a:pt x="7821" y="3604"/>
                    </a:cubicBezTo>
                    <a:cubicBezTo>
                      <a:pt x="7817" y="3605"/>
                      <a:pt x="7816" y="3609"/>
                      <a:pt x="7813" y="3610"/>
                    </a:cubicBezTo>
                    <a:cubicBezTo>
                      <a:pt x="7805" y="3614"/>
                      <a:pt x="7799" y="3609"/>
                      <a:pt x="7795" y="3604"/>
                    </a:cubicBezTo>
                    <a:cubicBezTo>
                      <a:pt x="7793" y="3601"/>
                      <a:pt x="7790" y="3600"/>
                      <a:pt x="7786" y="3599"/>
                    </a:cubicBezTo>
                    <a:cubicBezTo>
                      <a:pt x="7782" y="3599"/>
                      <a:pt x="7780" y="3597"/>
                      <a:pt x="7776" y="3594"/>
                    </a:cubicBezTo>
                    <a:cubicBezTo>
                      <a:pt x="7772" y="3592"/>
                      <a:pt x="7769" y="3590"/>
                      <a:pt x="7766" y="3586"/>
                    </a:cubicBezTo>
                    <a:cubicBezTo>
                      <a:pt x="7764" y="3582"/>
                      <a:pt x="7762" y="3577"/>
                      <a:pt x="7756" y="3578"/>
                    </a:cubicBezTo>
                    <a:cubicBezTo>
                      <a:pt x="7756" y="3578"/>
                      <a:pt x="7745" y="3581"/>
                      <a:pt x="7745" y="3580"/>
                    </a:cubicBezTo>
                    <a:cubicBezTo>
                      <a:pt x="7744" y="3575"/>
                      <a:pt x="7746" y="3570"/>
                      <a:pt x="7745" y="3566"/>
                    </a:cubicBezTo>
                    <a:cubicBezTo>
                      <a:pt x="7744" y="3561"/>
                      <a:pt x="7739" y="3558"/>
                      <a:pt x="7736" y="3555"/>
                    </a:cubicBezTo>
                    <a:cubicBezTo>
                      <a:pt x="7733" y="3552"/>
                      <a:pt x="7732" y="3548"/>
                      <a:pt x="7729" y="3545"/>
                    </a:cubicBezTo>
                    <a:cubicBezTo>
                      <a:pt x="7726" y="3541"/>
                      <a:pt x="7723" y="3542"/>
                      <a:pt x="7719" y="3542"/>
                    </a:cubicBezTo>
                    <a:cubicBezTo>
                      <a:pt x="7711" y="3541"/>
                      <a:pt x="7721" y="3530"/>
                      <a:pt x="7714" y="3526"/>
                    </a:cubicBezTo>
                    <a:cubicBezTo>
                      <a:pt x="7709" y="3522"/>
                      <a:pt x="7700" y="3526"/>
                      <a:pt x="7700" y="3518"/>
                    </a:cubicBezTo>
                    <a:cubicBezTo>
                      <a:pt x="7700" y="3514"/>
                      <a:pt x="7699" y="3513"/>
                      <a:pt x="7695" y="3513"/>
                    </a:cubicBezTo>
                    <a:cubicBezTo>
                      <a:pt x="7691" y="3513"/>
                      <a:pt x="7688" y="3514"/>
                      <a:pt x="7684" y="3515"/>
                    </a:cubicBezTo>
                    <a:cubicBezTo>
                      <a:pt x="7680" y="3517"/>
                      <a:pt x="7674" y="3517"/>
                      <a:pt x="7671" y="3513"/>
                    </a:cubicBezTo>
                    <a:cubicBezTo>
                      <a:pt x="7669" y="3510"/>
                      <a:pt x="7669" y="3507"/>
                      <a:pt x="7666" y="3505"/>
                    </a:cubicBezTo>
                    <a:cubicBezTo>
                      <a:pt x="7663" y="3503"/>
                      <a:pt x="7658" y="3504"/>
                      <a:pt x="7655" y="3505"/>
                    </a:cubicBezTo>
                    <a:cubicBezTo>
                      <a:pt x="7653" y="3505"/>
                      <a:pt x="7651" y="3505"/>
                      <a:pt x="7649" y="3506"/>
                    </a:cubicBezTo>
                    <a:cubicBezTo>
                      <a:pt x="7647" y="3507"/>
                      <a:pt x="7647" y="3509"/>
                      <a:pt x="7645" y="3510"/>
                    </a:cubicBezTo>
                    <a:cubicBezTo>
                      <a:pt x="7641" y="3512"/>
                      <a:pt x="7640" y="3507"/>
                      <a:pt x="7639" y="3505"/>
                    </a:cubicBezTo>
                    <a:cubicBezTo>
                      <a:pt x="7637" y="3501"/>
                      <a:pt x="7637" y="3498"/>
                      <a:pt x="7633" y="3498"/>
                    </a:cubicBezTo>
                    <a:cubicBezTo>
                      <a:pt x="7631" y="3497"/>
                      <a:pt x="7630" y="3498"/>
                      <a:pt x="7629" y="3497"/>
                    </a:cubicBezTo>
                    <a:cubicBezTo>
                      <a:pt x="7627" y="3496"/>
                      <a:pt x="7626" y="3496"/>
                      <a:pt x="7624" y="3495"/>
                    </a:cubicBezTo>
                    <a:cubicBezTo>
                      <a:pt x="7621" y="3495"/>
                      <a:pt x="7619" y="3496"/>
                      <a:pt x="7616" y="3494"/>
                    </a:cubicBezTo>
                    <a:cubicBezTo>
                      <a:pt x="7615" y="3493"/>
                      <a:pt x="7614" y="3491"/>
                      <a:pt x="7612" y="3491"/>
                    </a:cubicBezTo>
                    <a:cubicBezTo>
                      <a:pt x="7610" y="3490"/>
                      <a:pt x="7605" y="3490"/>
                      <a:pt x="7602" y="3489"/>
                    </a:cubicBezTo>
                    <a:cubicBezTo>
                      <a:pt x="7603" y="3489"/>
                      <a:pt x="7603" y="3489"/>
                      <a:pt x="7603" y="3490"/>
                    </a:cubicBezTo>
                    <a:cubicBezTo>
                      <a:pt x="7597" y="3489"/>
                      <a:pt x="7598" y="3487"/>
                      <a:pt x="7597" y="3482"/>
                    </a:cubicBezTo>
                    <a:cubicBezTo>
                      <a:pt x="7596" y="3480"/>
                      <a:pt x="7595" y="3479"/>
                      <a:pt x="7595" y="3478"/>
                    </a:cubicBezTo>
                    <a:cubicBezTo>
                      <a:pt x="7594" y="3476"/>
                      <a:pt x="7595" y="3473"/>
                      <a:pt x="7593" y="3472"/>
                    </a:cubicBezTo>
                    <a:cubicBezTo>
                      <a:pt x="7592" y="3471"/>
                      <a:pt x="7591" y="3471"/>
                      <a:pt x="7590" y="3470"/>
                    </a:cubicBezTo>
                    <a:cubicBezTo>
                      <a:pt x="7589" y="3469"/>
                      <a:pt x="7590" y="3467"/>
                      <a:pt x="7590" y="3466"/>
                    </a:cubicBezTo>
                    <a:cubicBezTo>
                      <a:pt x="7590" y="3461"/>
                      <a:pt x="7589" y="3461"/>
                      <a:pt x="7585" y="3460"/>
                    </a:cubicBezTo>
                    <a:cubicBezTo>
                      <a:pt x="7580" y="3460"/>
                      <a:pt x="7584" y="3456"/>
                      <a:pt x="7580" y="3455"/>
                    </a:cubicBezTo>
                    <a:cubicBezTo>
                      <a:pt x="7577" y="3453"/>
                      <a:pt x="7575" y="3458"/>
                      <a:pt x="7572" y="3459"/>
                    </a:cubicBezTo>
                    <a:cubicBezTo>
                      <a:pt x="7566" y="3459"/>
                      <a:pt x="7569" y="3443"/>
                      <a:pt x="7571" y="3440"/>
                    </a:cubicBezTo>
                    <a:cubicBezTo>
                      <a:pt x="7572" y="3436"/>
                      <a:pt x="7577" y="3433"/>
                      <a:pt x="7576" y="3428"/>
                    </a:cubicBezTo>
                    <a:cubicBezTo>
                      <a:pt x="7575" y="3425"/>
                      <a:pt x="7572" y="3424"/>
                      <a:pt x="7569" y="3424"/>
                    </a:cubicBezTo>
                    <a:cubicBezTo>
                      <a:pt x="7562" y="3424"/>
                      <a:pt x="7558" y="3437"/>
                      <a:pt x="7553" y="3428"/>
                    </a:cubicBezTo>
                    <a:cubicBezTo>
                      <a:pt x="7552" y="3425"/>
                      <a:pt x="7551" y="3421"/>
                      <a:pt x="7547" y="3420"/>
                    </a:cubicBezTo>
                    <a:cubicBezTo>
                      <a:pt x="7543" y="3420"/>
                      <a:pt x="7541" y="3422"/>
                      <a:pt x="7537" y="3418"/>
                    </a:cubicBezTo>
                    <a:cubicBezTo>
                      <a:pt x="7534" y="3415"/>
                      <a:pt x="7533" y="3414"/>
                      <a:pt x="7529" y="3415"/>
                    </a:cubicBezTo>
                    <a:cubicBezTo>
                      <a:pt x="7527" y="3415"/>
                      <a:pt x="7525" y="3416"/>
                      <a:pt x="7523" y="3415"/>
                    </a:cubicBezTo>
                    <a:cubicBezTo>
                      <a:pt x="7521" y="3414"/>
                      <a:pt x="7521" y="3412"/>
                      <a:pt x="7519" y="3411"/>
                    </a:cubicBezTo>
                    <a:cubicBezTo>
                      <a:pt x="7515" y="3408"/>
                      <a:pt x="7512" y="3411"/>
                      <a:pt x="7508" y="3412"/>
                    </a:cubicBezTo>
                    <a:cubicBezTo>
                      <a:pt x="7504" y="3414"/>
                      <a:pt x="7503" y="3411"/>
                      <a:pt x="7501" y="3408"/>
                    </a:cubicBezTo>
                    <a:cubicBezTo>
                      <a:pt x="7496" y="3407"/>
                      <a:pt x="7492" y="3414"/>
                      <a:pt x="7489" y="3406"/>
                    </a:cubicBezTo>
                    <a:cubicBezTo>
                      <a:pt x="7487" y="3402"/>
                      <a:pt x="7486" y="3399"/>
                      <a:pt x="7481" y="3399"/>
                    </a:cubicBezTo>
                    <a:cubicBezTo>
                      <a:pt x="7478" y="3399"/>
                      <a:pt x="7477" y="3401"/>
                      <a:pt x="7474" y="3401"/>
                    </a:cubicBezTo>
                    <a:cubicBezTo>
                      <a:pt x="7471" y="3401"/>
                      <a:pt x="7470" y="3399"/>
                      <a:pt x="7468" y="3397"/>
                    </a:cubicBezTo>
                    <a:cubicBezTo>
                      <a:pt x="7464" y="3395"/>
                      <a:pt x="7460" y="3397"/>
                      <a:pt x="7455" y="3397"/>
                    </a:cubicBezTo>
                    <a:cubicBezTo>
                      <a:pt x="7451" y="3397"/>
                      <a:pt x="7448" y="3396"/>
                      <a:pt x="7445" y="3394"/>
                    </a:cubicBezTo>
                    <a:cubicBezTo>
                      <a:pt x="7441" y="3392"/>
                      <a:pt x="7437" y="3391"/>
                      <a:pt x="7434" y="3389"/>
                    </a:cubicBezTo>
                    <a:cubicBezTo>
                      <a:pt x="7429" y="3386"/>
                      <a:pt x="7424" y="3384"/>
                      <a:pt x="7419" y="3381"/>
                    </a:cubicBezTo>
                    <a:cubicBezTo>
                      <a:pt x="7414" y="3378"/>
                      <a:pt x="7411" y="3375"/>
                      <a:pt x="7407" y="3372"/>
                    </a:cubicBezTo>
                    <a:cubicBezTo>
                      <a:pt x="7405" y="3369"/>
                      <a:pt x="7404" y="3366"/>
                      <a:pt x="7402" y="3364"/>
                    </a:cubicBezTo>
                    <a:cubicBezTo>
                      <a:pt x="7400" y="3361"/>
                      <a:pt x="7396" y="3362"/>
                      <a:pt x="7393" y="3360"/>
                    </a:cubicBezTo>
                    <a:cubicBezTo>
                      <a:pt x="7389" y="3358"/>
                      <a:pt x="7388" y="3354"/>
                      <a:pt x="7386" y="3351"/>
                    </a:cubicBezTo>
                    <a:cubicBezTo>
                      <a:pt x="7385" y="3348"/>
                      <a:pt x="7383" y="3346"/>
                      <a:pt x="7380" y="3345"/>
                    </a:cubicBezTo>
                    <a:cubicBezTo>
                      <a:pt x="7376" y="3344"/>
                      <a:pt x="7374" y="3345"/>
                      <a:pt x="7371" y="3343"/>
                    </a:cubicBezTo>
                    <a:cubicBezTo>
                      <a:pt x="7369" y="3342"/>
                      <a:pt x="7369" y="3340"/>
                      <a:pt x="7368" y="3338"/>
                    </a:cubicBezTo>
                    <a:cubicBezTo>
                      <a:pt x="7366" y="3336"/>
                      <a:pt x="7366" y="3333"/>
                      <a:pt x="7363" y="3333"/>
                    </a:cubicBezTo>
                    <a:cubicBezTo>
                      <a:pt x="7361" y="3332"/>
                      <a:pt x="7359" y="3334"/>
                      <a:pt x="7357" y="3332"/>
                    </a:cubicBezTo>
                    <a:cubicBezTo>
                      <a:pt x="7356" y="3331"/>
                      <a:pt x="7356" y="3329"/>
                      <a:pt x="7356" y="3328"/>
                    </a:cubicBezTo>
                    <a:cubicBezTo>
                      <a:pt x="7354" y="3328"/>
                      <a:pt x="7352" y="3329"/>
                      <a:pt x="7350" y="3328"/>
                    </a:cubicBezTo>
                    <a:cubicBezTo>
                      <a:pt x="7348" y="3328"/>
                      <a:pt x="7349" y="3327"/>
                      <a:pt x="7348" y="3325"/>
                    </a:cubicBezTo>
                    <a:cubicBezTo>
                      <a:pt x="7347" y="3322"/>
                      <a:pt x="7346" y="3321"/>
                      <a:pt x="7343" y="3323"/>
                    </a:cubicBezTo>
                    <a:cubicBezTo>
                      <a:pt x="7342" y="3321"/>
                      <a:pt x="7341" y="3319"/>
                      <a:pt x="7340" y="3316"/>
                    </a:cubicBezTo>
                    <a:cubicBezTo>
                      <a:pt x="7339" y="3313"/>
                      <a:pt x="7338" y="3311"/>
                      <a:pt x="7337" y="3309"/>
                    </a:cubicBezTo>
                    <a:cubicBezTo>
                      <a:pt x="7336" y="3306"/>
                      <a:pt x="7336" y="3304"/>
                      <a:pt x="7334" y="3301"/>
                    </a:cubicBezTo>
                    <a:cubicBezTo>
                      <a:pt x="7332" y="3298"/>
                      <a:pt x="7330" y="3297"/>
                      <a:pt x="7328" y="3295"/>
                    </a:cubicBezTo>
                    <a:cubicBezTo>
                      <a:pt x="7325" y="3291"/>
                      <a:pt x="7323" y="3286"/>
                      <a:pt x="7321" y="3282"/>
                    </a:cubicBezTo>
                    <a:cubicBezTo>
                      <a:pt x="7318" y="3277"/>
                      <a:pt x="7321" y="3274"/>
                      <a:pt x="7321" y="3269"/>
                    </a:cubicBezTo>
                    <a:cubicBezTo>
                      <a:pt x="7322" y="3265"/>
                      <a:pt x="7322" y="3261"/>
                      <a:pt x="7318" y="3260"/>
                    </a:cubicBezTo>
                    <a:cubicBezTo>
                      <a:pt x="7313" y="3260"/>
                      <a:pt x="7311" y="3262"/>
                      <a:pt x="7308" y="3257"/>
                    </a:cubicBezTo>
                    <a:cubicBezTo>
                      <a:pt x="7306" y="3253"/>
                      <a:pt x="7305" y="3249"/>
                      <a:pt x="7302" y="3245"/>
                    </a:cubicBezTo>
                    <a:cubicBezTo>
                      <a:pt x="7297" y="3239"/>
                      <a:pt x="7290" y="3237"/>
                      <a:pt x="7284" y="3232"/>
                    </a:cubicBezTo>
                    <a:cubicBezTo>
                      <a:pt x="7277" y="3227"/>
                      <a:pt x="7269" y="3235"/>
                      <a:pt x="7265" y="3226"/>
                    </a:cubicBezTo>
                    <a:cubicBezTo>
                      <a:pt x="7263" y="3222"/>
                      <a:pt x="7262" y="3219"/>
                      <a:pt x="7257" y="3219"/>
                    </a:cubicBezTo>
                    <a:cubicBezTo>
                      <a:pt x="7252" y="3219"/>
                      <a:pt x="7253" y="3222"/>
                      <a:pt x="7249" y="3224"/>
                    </a:cubicBezTo>
                    <a:cubicBezTo>
                      <a:pt x="7243" y="3226"/>
                      <a:pt x="7242" y="3222"/>
                      <a:pt x="7240" y="3217"/>
                    </a:cubicBezTo>
                    <a:cubicBezTo>
                      <a:pt x="7240" y="3215"/>
                      <a:pt x="7239" y="3213"/>
                      <a:pt x="7237" y="3212"/>
                    </a:cubicBezTo>
                    <a:cubicBezTo>
                      <a:pt x="7235" y="3210"/>
                      <a:pt x="7231" y="3213"/>
                      <a:pt x="7228" y="3212"/>
                    </a:cubicBezTo>
                    <a:cubicBezTo>
                      <a:pt x="7226" y="3211"/>
                      <a:pt x="7225" y="3210"/>
                      <a:pt x="7224" y="3209"/>
                    </a:cubicBezTo>
                    <a:cubicBezTo>
                      <a:pt x="7223" y="3209"/>
                      <a:pt x="7223" y="3208"/>
                      <a:pt x="7223" y="3208"/>
                    </a:cubicBezTo>
                    <a:cubicBezTo>
                      <a:pt x="7222" y="3207"/>
                      <a:pt x="7221" y="3208"/>
                      <a:pt x="7221" y="3207"/>
                    </a:cubicBezTo>
                    <a:cubicBezTo>
                      <a:pt x="7215" y="3204"/>
                      <a:pt x="7216" y="3197"/>
                      <a:pt x="7212" y="3192"/>
                    </a:cubicBezTo>
                    <a:cubicBezTo>
                      <a:pt x="7208" y="3187"/>
                      <a:pt x="7202" y="3191"/>
                      <a:pt x="7198" y="3187"/>
                    </a:cubicBezTo>
                    <a:cubicBezTo>
                      <a:pt x="7196" y="3185"/>
                      <a:pt x="7194" y="3182"/>
                      <a:pt x="7192" y="3180"/>
                    </a:cubicBezTo>
                    <a:cubicBezTo>
                      <a:pt x="7190" y="3178"/>
                      <a:pt x="7189" y="3175"/>
                      <a:pt x="7186" y="3174"/>
                    </a:cubicBezTo>
                    <a:cubicBezTo>
                      <a:pt x="7183" y="3172"/>
                      <a:pt x="7178" y="3174"/>
                      <a:pt x="7179" y="3168"/>
                    </a:cubicBezTo>
                    <a:cubicBezTo>
                      <a:pt x="7179" y="3166"/>
                      <a:pt x="7180" y="3165"/>
                      <a:pt x="7180" y="3164"/>
                    </a:cubicBezTo>
                    <a:cubicBezTo>
                      <a:pt x="7180" y="3161"/>
                      <a:pt x="7179" y="3162"/>
                      <a:pt x="7177" y="3161"/>
                    </a:cubicBezTo>
                    <a:cubicBezTo>
                      <a:pt x="7173" y="3158"/>
                      <a:pt x="7175" y="3157"/>
                      <a:pt x="7175" y="3153"/>
                    </a:cubicBezTo>
                    <a:cubicBezTo>
                      <a:pt x="7174" y="3149"/>
                      <a:pt x="7172" y="3150"/>
                      <a:pt x="7168" y="3148"/>
                    </a:cubicBezTo>
                    <a:cubicBezTo>
                      <a:pt x="7165" y="3147"/>
                      <a:pt x="7163" y="3145"/>
                      <a:pt x="7162" y="3141"/>
                    </a:cubicBezTo>
                    <a:cubicBezTo>
                      <a:pt x="7161" y="3138"/>
                      <a:pt x="7161" y="3136"/>
                      <a:pt x="7157" y="3137"/>
                    </a:cubicBezTo>
                    <a:cubicBezTo>
                      <a:pt x="7153" y="3137"/>
                      <a:pt x="7150" y="3139"/>
                      <a:pt x="7149" y="3134"/>
                    </a:cubicBezTo>
                    <a:cubicBezTo>
                      <a:pt x="7148" y="3132"/>
                      <a:pt x="7149" y="3128"/>
                      <a:pt x="7146" y="3126"/>
                    </a:cubicBezTo>
                    <a:cubicBezTo>
                      <a:pt x="7146" y="3125"/>
                      <a:pt x="7146" y="3125"/>
                      <a:pt x="7145" y="3125"/>
                    </a:cubicBezTo>
                    <a:cubicBezTo>
                      <a:pt x="7145" y="3125"/>
                      <a:pt x="7145" y="3125"/>
                      <a:pt x="7146" y="3125"/>
                    </a:cubicBezTo>
                    <a:cubicBezTo>
                      <a:pt x="7145" y="3125"/>
                      <a:pt x="7144" y="3125"/>
                      <a:pt x="7144" y="3125"/>
                    </a:cubicBezTo>
                    <a:cubicBezTo>
                      <a:pt x="7143" y="3123"/>
                      <a:pt x="7143" y="3121"/>
                      <a:pt x="7142" y="3119"/>
                    </a:cubicBezTo>
                    <a:cubicBezTo>
                      <a:pt x="7142" y="3117"/>
                      <a:pt x="7141" y="3116"/>
                      <a:pt x="7140" y="3115"/>
                    </a:cubicBezTo>
                    <a:cubicBezTo>
                      <a:pt x="7136" y="3112"/>
                      <a:pt x="7135" y="3110"/>
                      <a:pt x="7136" y="3105"/>
                    </a:cubicBezTo>
                    <a:cubicBezTo>
                      <a:pt x="7136" y="3103"/>
                      <a:pt x="7137" y="3101"/>
                      <a:pt x="7137" y="3100"/>
                    </a:cubicBezTo>
                    <a:cubicBezTo>
                      <a:pt x="7138" y="3096"/>
                      <a:pt x="7137" y="3097"/>
                      <a:pt x="7135" y="3095"/>
                    </a:cubicBezTo>
                    <a:cubicBezTo>
                      <a:pt x="7133" y="3092"/>
                      <a:pt x="7134" y="3092"/>
                      <a:pt x="7133" y="3089"/>
                    </a:cubicBezTo>
                    <a:cubicBezTo>
                      <a:pt x="7133" y="3087"/>
                      <a:pt x="7132" y="3087"/>
                      <a:pt x="7130" y="3085"/>
                    </a:cubicBezTo>
                    <a:cubicBezTo>
                      <a:pt x="7126" y="3082"/>
                      <a:pt x="7128" y="3082"/>
                      <a:pt x="7129" y="3077"/>
                    </a:cubicBezTo>
                    <a:cubicBezTo>
                      <a:pt x="7130" y="3074"/>
                      <a:pt x="7127" y="3073"/>
                      <a:pt x="7127" y="3069"/>
                    </a:cubicBezTo>
                    <a:cubicBezTo>
                      <a:pt x="7128" y="3066"/>
                      <a:pt x="7130" y="3063"/>
                      <a:pt x="7126" y="3061"/>
                    </a:cubicBezTo>
                    <a:cubicBezTo>
                      <a:pt x="7123" y="3058"/>
                      <a:pt x="7120" y="3059"/>
                      <a:pt x="7120" y="3054"/>
                    </a:cubicBezTo>
                    <a:cubicBezTo>
                      <a:pt x="7120" y="3051"/>
                      <a:pt x="7122" y="3049"/>
                      <a:pt x="7122" y="3045"/>
                    </a:cubicBezTo>
                    <a:cubicBezTo>
                      <a:pt x="7123" y="3040"/>
                      <a:pt x="7120" y="3039"/>
                      <a:pt x="7117" y="3037"/>
                    </a:cubicBezTo>
                    <a:cubicBezTo>
                      <a:pt x="7113" y="3034"/>
                      <a:pt x="7115" y="3033"/>
                      <a:pt x="7116" y="3030"/>
                    </a:cubicBezTo>
                    <a:cubicBezTo>
                      <a:pt x="7116" y="3027"/>
                      <a:pt x="7113" y="3025"/>
                      <a:pt x="7112" y="3023"/>
                    </a:cubicBezTo>
                    <a:cubicBezTo>
                      <a:pt x="7111" y="3020"/>
                      <a:pt x="7114" y="3015"/>
                      <a:pt x="7110" y="3013"/>
                    </a:cubicBezTo>
                    <a:cubicBezTo>
                      <a:pt x="7106" y="3011"/>
                      <a:pt x="7103" y="3016"/>
                      <a:pt x="7103" y="3010"/>
                    </a:cubicBezTo>
                    <a:cubicBezTo>
                      <a:pt x="7102" y="3008"/>
                      <a:pt x="7103" y="3005"/>
                      <a:pt x="7102" y="3003"/>
                    </a:cubicBezTo>
                    <a:cubicBezTo>
                      <a:pt x="7101" y="3000"/>
                      <a:pt x="7101" y="3002"/>
                      <a:pt x="7099" y="3001"/>
                    </a:cubicBezTo>
                    <a:cubicBezTo>
                      <a:pt x="7094" y="2998"/>
                      <a:pt x="7102" y="2994"/>
                      <a:pt x="7102" y="2989"/>
                    </a:cubicBezTo>
                    <a:cubicBezTo>
                      <a:pt x="7102" y="2983"/>
                      <a:pt x="7098" y="2985"/>
                      <a:pt x="7095" y="2984"/>
                    </a:cubicBezTo>
                    <a:cubicBezTo>
                      <a:pt x="7090" y="2983"/>
                      <a:pt x="7092" y="2977"/>
                      <a:pt x="7092" y="2974"/>
                    </a:cubicBezTo>
                    <a:cubicBezTo>
                      <a:pt x="7092" y="2972"/>
                      <a:pt x="7092" y="2969"/>
                      <a:pt x="7092" y="2968"/>
                    </a:cubicBezTo>
                    <a:cubicBezTo>
                      <a:pt x="7090" y="2966"/>
                      <a:pt x="7089" y="2967"/>
                      <a:pt x="7087" y="2967"/>
                    </a:cubicBezTo>
                    <a:cubicBezTo>
                      <a:pt x="7084" y="2965"/>
                      <a:pt x="7085" y="2961"/>
                      <a:pt x="7083" y="2958"/>
                    </a:cubicBezTo>
                    <a:cubicBezTo>
                      <a:pt x="7081" y="2956"/>
                      <a:pt x="7077" y="2957"/>
                      <a:pt x="7076" y="2955"/>
                    </a:cubicBezTo>
                    <a:cubicBezTo>
                      <a:pt x="7074" y="2952"/>
                      <a:pt x="7076" y="2949"/>
                      <a:pt x="7071" y="2948"/>
                    </a:cubicBezTo>
                    <a:cubicBezTo>
                      <a:pt x="7068" y="2947"/>
                      <a:pt x="7065" y="2949"/>
                      <a:pt x="7063" y="2946"/>
                    </a:cubicBezTo>
                    <a:cubicBezTo>
                      <a:pt x="7061" y="2943"/>
                      <a:pt x="7061" y="2937"/>
                      <a:pt x="7061" y="2933"/>
                    </a:cubicBezTo>
                    <a:cubicBezTo>
                      <a:pt x="7062" y="2928"/>
                      <a:pt x="7062" y="2923"/>
                      <a:pt x="7064" y="2919"/>
                    </a:cubicBezTo>
                    <a:cubicBezTo>
                      <a:pt x="7064" y="2917"/>
                      <a:pt x="7064" y="2916"/>
                      <a:pt x="7066" y="2914"/>
                    </a:cubicBezTo>
                    <a:cubicBezTo>
                      <a:pt x="7067" y="2913"/>
                      <a:pt x="7070" y="2912"/>
                      <a:pt x="7070" y="2911"/>
                    </a:cubicBezTo>
                    <a:cubicBezTo>
                      <a:pt x="7073" y="2906"/>
                      <a:pt x="7066" y="2907"/>
                      <a:pt x="7065" y="2905"/>
                    </a:cubicBezTo>
                    <a:cubicBezTo>
                      <a:pt x="7064" y="2901"/>
                      <a:pt x="7068" y="2898"/>
                      <a:pt x="7066" y="2895"/>
                    </a:cubicBezTo>
                    <a:cubicBezTo>
                      <a:pt x="7064" y="2892"/>
                      <a:pt x="7060" y="2894"/>
                      <a:pt x="7061" y="2889"/>
                    </a:cubicBezTo>
                    <a:cubicBezTo>
                      <a:pt x="7061" y="2886"/>
                      <a:pt x="7064" y="2884"/>
                      <a:pt x="7063" y="2880"/>
                    </a:cubicBezTo>
                    <a:cubicBezTo>
                      <a:pt x="7063" y="2877"/>
                      <a:pt x="7063" y="2874"/>
                      <a:pt x="7064" y="2871"/>
                    </a:cubicBezTo>
                    <a:cubicBezTo>
                      <a:pt x="7064" y="2867"/>
                      <a:pt x="7061" y="2866"/>
                      <a:pt x="7060" y="2863"/>
                    </a:cubicBezTo>
                    <a:cubicBezTo>
                      <a:pt x="7060" y="2862"/>
                      <a:pt x="7061" y="2861"/>
                      <a:pt x="7061" y="2859"/>
                    </a:cubicBezTo>
                    <a:cubicBezTo>
                      <a:pt x="7061" y="2857"/>
                      <a:pt x="7059" y="2856"/>
                      <a:pt x="7059" y="2855"/>
                    </a:cubicBezTo>
                    <a:cubicBezTo>
                      <a:pt x="7058" y="2852"/>
                      <a:pt x="7060" y="2850"/>
                      <a:pt x="7061" y="2848"/>
                    </a:cubicBezTo>
                    <a:cubicBezTo>
                      <a:pt x="7062" y="2844"/>
                      <a:pt x="7060" y="2838"/>
                      <a:pt x="7062" y="2834"/>
                    </a:cubicBezTo>
                    <a:cubicBezTo>
                      <a:pt x="7063" y="2833"/>
                      <a:pt x="7065" y="2833"/>
                      <a:pt x="7066" y="2831"/>
                    </a:cubicBezTo>
                    <a:cubicBezTo>
                      <a:pt x="7067" y="2830"/>
                      <a:pt x="7067" y="2828"/>
                      <a:pt x="7067" y="2826"/>
                    </a:cubicBezTo>
                    <a:cubicBezTo>
                      <a:pt x="7067" y="2821"/>
                      <a:pt x="7069" y="2821"/>
                      <a:pt x="7071" y="2818"/>
                    </a:cubicBezTo>
                    <a:cubicBezTo>
                      <a:pt x="7073" y="2815"/>
                      <a:pt x="7070" y="2811"/>
                      <a:pt x="7069" y="2808"/>
                    </a:cubicBezTo>
                    <a:cubicBezTo>
                      <a:pt x="7068" y="2804"/>
                      <a:pt x="7071" y="2801"/>
                      <a:pt x="7070" y="2798"/>
                    </a:cubicBezTo>
                    <a:cubicBezTo>
                      <a:pt x="7069" y="2794"/>
                      <a:pt x="7067" y="2792"/>
                      <a:pt x="7067" y="2787"/>
                    </a:cubicBezTo>
                    <a:cubicBezTo>
                      <a:pt x="7067" y="2786"/>
                      <a:pt x="7067" y="2784"/>
                      <a:pt x="7068" y="2782"/>
                    </a:cubicBezTo>
                    <a:cubicBezTo>
                      <a:pt x="7069" y="2780"/>
                      <a:pt x="7072" y="2779"/>
                      <a:pt x="7073" y="2777"/>
                    </a:cubicBezTo>
                    <a:cubicBezTo>
                      <a:pt x="7073" y="2774"/>
                      <a:pt x="7073" y="2771"/>
                      <a:pt x="7073" y="2769"/>
                    </a:cubicBezTo>
                    <a:cubicBezTo>
                      <a:pt x="7073" y="2766"/>
                      <a:pt x="7074" y="2763"/>
                      <a:pt x="7072" y="2761"/>
                    </a:cubicBezTo>
                    <a:cubicBezTo>
                      <a:pt x="7073" y="2761"/>
                      <a:pt x="7074" y="2760"/>
                      <a:pt x="7074" y="2760"/>
                    </a:cubicBezTo>
                    <a:cubicBezTo>
                      <a:pt x="7073" y="2758"/>
                      <a:pt x="7073" y="2755"/>
                      <a:pt x="7073" y="2753"/>
                    </a:cubicBezTo>
                    <a:cubicBezTo>
                      <a:pt x="7072" y="2751"/>
                      <a:pt x="7071" y="2749"/>
                      <a:pt x="7071" y="2746"/>
                    </a:cubicBezTo>
                    <a:cubicBezTo>
                      <a:pt x="7069" y="2741"/>
                      <a:pt x="7068" y="2735"/>
                      <a:pt x="7066" y="2730"/>
                    </a:cubicBezTo>
                    <a:cubicBezTo>
                      <a:pt x="7065" y="2726"/>
                      <a:pt x="7064" y="2723"/>
                      <a:pt x="7064" y="2719"/>
                    </a:cubicBezTo>
                    <a:cubicBezTo>
                      <a:pt x="7064" y="2715"/>
                      <a:pt x="7065" y="2709"/>
                      <a:pt x="7063" y="2706"/>
                    </a:cubicBezTo>
                    <a:cubicBezTo>
                      <a:pt x="7061" y="2703"/>
                      <a:pt x="7057" y="2704"/>
                      <a:pt x="7055" y="2701"/>
                    </a:cubicBezTo>
                    <a:cubicBezTo>
                      <a:pt x="7054" y="2700"/>
                      <a:pt x="7055" y="2698"/>
                      <a:pt x="7053" y="2697"/>
                    </a:cubicBezTo>
                    <a:cubicBezTo>
                      <a:pt x="7052" y="2696"/>
                      <a:pt x="7050" y="2696"/>
                      <a:pt x="7049" y="2696"/>
                    </a:cubicBezTo>
                    <a:cubicBezTo>
                      <a:pt x="7044" y="2694"/>
                      <a:pt x="7044" y="2691"/>
                      <a:pt x="7044" y="2687"/>
                    </a:cubicBezTo>
                    <a:cubicBezTo>
                      <a:pt x="7044" y="2682"/>
                      <a:pt x="7041" y="2684"/>
                      <a:pt x="7038" y="2682"/>
                    </a:cubicBezTo>
                    <a:cubicBezTo>
                      <a:pt x="7031" y="2679"/>
                      <a:pt x="7039" y="2670"/>
                      <a:pt x="7035" y="2665"/>
                    </a:cubicBezTo>
                    <a:cubicBezTo>
                      <a:pt x="7034" y="2663"/>
                      <a:pt x="7032" y="2663"/>
                      <a:pt x="7031" y="2662"/>
                    </a:cubicBezTo>
                    <a:cubicBezTo>
                      <a:pt x="7029" y="2660"/>
                      <a:pt x="7028" y="2658"/>
                      <a:pt x="7027" y="2657"/>
                    </a:cubicBezTo>
                    <a:cubicBezTo>
                      <a:pt x="7024" y="2654"/>
                      <a:pt x="7023" y="2651"/>
                      <a:pt x="7021" y="2647"/>
                    </a:cubicBezTo>
                    <a:cubicBezTo>
                      <a:pt x="7019" y="2642"/>
                      <a:pt x="7017" y="2647"/>
                      <a:pt x="7012" y="2644"/>
                    </a:cubicBezTo>
                    <a:cubicBezTo>
                      <a:pt x="7008" y="2643"/>
                      <a:pt x="7010" y="2638"/>
                      <a:pt x="7010" y="2635"/>
                    </a:cubicBezTo>
                    <a:cubicBezTo>
                      <a:pt x="7010" y="2632"/>
                      <a:pt x="7007" y="2631"/>
                      <a:pt x="7007" y="2628"/>
                    </a:cubicBezTo>
                    <a:cubicBezTo>
                      <a:pt x="7007" y="2623"/>
                      <a:pt x="7011" y="2625"/>
                      <a:pt x="7012" y="2622"/>
                    </a:cubicBezTo>
                    <a:cubicBezTo>
                      <a:pt x="7013" y="2620"/>
                      <a:pt x="7012" y="2619"/>
                      <a:pt x="7012" y="2617"/>
                    </a:cubicBezTo>
                    <a:cubicBezTo>
                      <a:pt x="7012" y="2616"/>
                      <a:pt x="7012" y="2615"/>
                      <a:pt x="7012" y="2613"/>
                    </a:cubicBezTo>
                    <a:cubicBezTo>
                      <a:pt x="7012" y="2607"/>
                      <a:pt x="7007" y="2606"/>
                      <a:pt x="7002" y="2605"/>
                    </a:cubicBezTo>
                    <a:cubicBezTo>
                      <a:pt x="6999" y="2605"/>
                      <a:pt x="6996" y="2604"/>
                      <a:pt x="6993" y="2602"/>
                    </a:cubicBezTo>
                    <a:cubicBezTo>
                      <a:pt x="6989" y="2600"/>
                      <a:pt x="6989" y="2598"/>
                      <a:pt x="6990" y="2594"/>
                    </a:cubicBezTo>
                    <a:cubicBezTo>
                      <a:pt x="6990" y="2590"/>
                      <a:pt x="6993" y="2580"/>
                      <a:pt x="6990" y="2576"/>
                    </a:cubicBezTo>
                    <a:cubicBezTo>
                      <a:pt x="6989" y="2575"/>
                      <a:pt x="6988" y="2576"/>
                      <a:pt x="6987" y="2574"/>
                    </a:cubicBezTo>
                    <a:cubicBezTo>
                      <a:pt x="6987" y="2573"/>
                      <a:pt x="6987" y="2571"/>
                      <a:pt x="6987" y="2570"/>
                    </a:cubicBezTo>
                    <a:cubicBezTo>
                      <a:pt x="6987" y="2566"/>
                      <a:pt x="6987" y="2566"/>
                      <a:pt x="6983" y="2565"/>
                    </a:cubicBezTo>
                    <a:cubicBezTo>
                      <a:pt x="6983" y="2562"/>
                      <a:pt x="6985" y="2559"/>
                      <a:pt x="6983" y="2556"/>
                    </a:cubicBezTo>
                    <a:cubicBezTo>
                      <a:pt x="6983" y="2554"/>
                      <a:pt x="6981" y="2555"/>
                      <a:pt x="6981" y="2552"/>
                    </a:cubicBezTo>
                    <a:cubicBezTo>
                      <a:pt x="6982" y="2550"/>
                      <a:pt x="6983" y="2550"/>
                      <a:pt x="6984" y="2548"/>
                    </a:cubicBezTo>
                    <a:cubicBezTo>
                      <a:pt x="6988" y="2543"/>
                      <a:pt x="6984" y="2543"/>
                      <a:pt x="6983" y="2538"/>
                    </a:cubicBezTo>
                    <a:cubicBezTo>
                      <a:pt x="6983" y="2534"/>
                      <a:pt x="6985" y="2532"/>
                      <a:pt x="6985" y="2528"/>
                    </a:cubicBezTo>
                    <a:cubicBezTo>
                      <a:pt x="6985" y="2528"/>
                      <a:pt x="6984" y="2528"/>
                      <a:pt x="6984" y="2528"/>
                    </a:cubicBezTo>
                    <a:cubicBezTo>
                      <a:pt x="6984" y="2524"/>
                      <a:pt x="6980" y="2523"/>
                      <a:pt x="6981" y="2519"/>
                    </a:cubicBezTo>
                    <a:cubicBezTo>
                      <a:pt x="6982" y="2517"/>
                      <a:pt x="6983" y="2517"/>
                      <a:pt x="6983" y="2515"/>
                    </a:cubicBezTo>
                    <a:cubicBezTo>
                      <a:pt x="6984" y="2514"/>
                      <a:pt x="6983" y="2512"/>
                      <a:pt x="6984" y="2511"/>
                    </a:cubicBezTo>
                    <a:cubicBezTo>
                      <a:pt x="6983" y="2511"/>
                      <a:pt x="6982" y="2510"/>
                      <a:pt x="6981" y="2511"/>
                    </a:cubicBezTo>
                    <a:cubicBezTo>
                      <a:pt x="6981" y="2510"/>
                      <a:pt x="6982" y="2510"/>
                      <a:pt x="6982" y="2510"/>
                    </a:cubicBezTo>
                    <a:cubicBezTo>
                      <a:pt x="6978" y="2510"/>
                      <a:pt x="6977" y="2505"/>
                      <a:pt x="6978" y="2502"/>
                    </a:cubicBezTo>
                    <a:cubicBezTo>
                      <a:pt x="6980" y="2498"/>
                      <a:pt x="6981" y="2495"/>
                      <a:pt x="6975" y="2495"/>
                    </a:cubicBezTo>
                    <a:cubicBezTo>
                      <a:pt x="6974" y="2492"/>
                      <a:pt x="6977" y="2490"/>
                      <a:pt x="6976" y="2487"/>
                    </a:cubicBezTo>
                    <a:cubicBezTo>
                      <a:pt x="6975" y="2484"/>
                      <a:pt x="6972" y="2484"/>
                      <a:pt x="6972" y="2480"/>
                    </a:cubicBezTo>
                    <a:cubicBezTo>
                      <a:pt x="6972" y="2475"/>
                      <a:pt x="6977" y="2468"/>
                      <a:pt x="6970" y="2466"/>
                    </a:cubicBezTo>
                    <a:cubicBezTo>
                      <a:pt x="6967" y="2466"/>
                      <a:pt x="6964" y="2467"/>
                      <a:pt x="6962" y="2463"/>
                    </a:cubicBezTo>
                    <a:cubicBezTo>
                      <a:pt x="6961" y="2460"/>
                      <a:pt x="6963" y="2456"/>
                      <a:pt x="6962" y="2452"/>
                    </a:cubicBezTo>
                    <a:cubicBezTo>
                      <a:pt x="6960" y="2449"/>
                      <a:pt x="6958" y="2450"/>
                      <a:pt x="6954" y="2449"/>
                    </a:cubicBezTo>
                    <a:cubicBezTo>
                      <a:pt x="6950" y="2448"/>
                      <a:pt x="6952" y="2445"/>
                      <a:pt x="6948" y="2444"/>
                    </a:cubicBezTo>
                    <a:cubicBezTo>
                      <a:pt x="6947" y="2443"/>
                      <a:pt x="6945" y="2444"/>
                      <a:pt x="6943" y="2443"/>
                    </a:cubicBezTo>
                    <a:cubicBezTo>
                      <a:pt x="6941" y="2443"/>
                      <a:pt x="6940" y="2441"/>
                      <a:pt x="6939" y="2440"/>
                    </a:cubicBezTo>
                    <a:cubicBezTo>
                      <a:pt x="6936" y="2438"/>
                      <a:pt x="6934" y="2440"/>
                      <a:pt x="6931" y="2439"/>
                    </a:cubicBezTo>
                    <a:cubicBezTo>
                      <a:pt x="6918" y="2438"/>
                      <a:pt x="6921" y="2415"/>
                      <a:pt x="6922" y="2407"/>
                    </a:cubicBezTo>
                    <a:cubicBezTo>
                      <a:pt x="6922" y="2405"/>
                      <a:pt x="6923" y="2402"/>
                      <a:pt x="6922" y="2400"/>
                    </a:cubicBezTo>
                    <a:cubicBezTo>
                      <a:pt x="6922" y="2398"/>
                      <a:pt x="6920" y="2398"/>
                      <a:pt x="6919" y="2396"/>
                    </a:cubicBezTo>
                    <a:cubicBezTo>
                      <a:pt x="6918" y="2393"/>
                      <a:pt x="6919" y="2389"/>
                      <a:pt x="6917" y="2387"/>
                    </a:cubicBezTo>
                    <a:cubicBezTo>
                      <a:pt x="6913" y="2378"/>
                      <a:pt x="6905" y="2386"/>
                      <a:pt x="6898" y="2383"/>
                    </a:cubicBezTo>
                    <a:cubicBezTo>
                      <a:pt x="6894" y="2382"/>
                      <a:pt x="6895" y="2377"/>
                      <a:pt x="6891" y="2378"/>
                    </a:cubicBezTo>
                    <a:cubicBezTo>
                      <a:pt x="6888" y="2378"/>
                      <a:pt x="6884" y="2383"/>
                      <a:pt x="6881" y="2381"/>
                    </a:cubicBezTo>
                    <a:cubicBezTo>
                      <a:pt x="6878" y="2379"/>
                      <a:pt x="6879" y="2375"/>
                      <a:pt x="6879" y="2372"/>
                    </a:cubicBezTo>
                    <a:cubicBezTo>
                      <a:pt x="6878" y="2368"/>
                      <a:pt x="6877" y="2368"/>
                      <a:pt x="6873" y="2366"/>
                    </a:cubicBezTo>
                    <a:cubicBezTo>
                      <a:pt x="6869" y="2365"/>
                      <a:pt x="6867" y="2364"/>
                      <a:pt x="6866" y="2360"/>
                    </a:cubicBezTo>
                    <a:cubicBezTo>
                      <a:pt x="6866" y="2354"/>
                      <a:pt x="6865" y="2355"/>
                      <a:pt x="6860" y="2354"/>
                    </a:cubicBezTo>
                    <a:cubicBezTo>
                      <a:pt x="6856" y="2352"/>
                      <a:pt x="6860" y="2350"/>
                      <a:pt x="6858" y="2347"/>
                    </a:cubicBezTo>
                    <a:cubicBezTo>
                      <a:pt x="6857" y="2345"/>
                      <a:pt x="6855" y="2346"/>
                      <a:pt x="6854" y="2344"/>
                    </a:cubicBezTo>
                    <a:cubicBezTo>
                      <a:pt x="6853" y="2343"/>
                      <a:pt x="6854" y="2341"/>
                      <a:pt x="6854" y="2340"/>
                    </a:cubicBezTo>
                    <a:cubicBezTo>
                      <a:pt x="6854" y="2336"/>
                      <a:pt x="6853" y="2333"/>
                      <a:pt x="6850" y="2332"/>
                    </a:cubicBezTo>
                    <a:cubicBezTo>
                      <a:pt x="6847" y="2331"/>
                      <a:pt x="6843" y="2332"/>
                      <a:pt x="6840" y="2331"/>
                    </a:cubicBezTo>
                    <a:cubicBezTo>
                      <a:pt x="6837" y="2330"/>
                      <a:pt x="6838" y="2327"/>
                      <a:pt x="6834" y="2327"/>
                    </a:cubicBezTo>
                    <a:cubicBezTo>
                      <a:pt x="6832" y="2327"/>
                      <a:pt x="6828" y="2329"/>
                      <a:pt x="6827" y="2326"/>
                    </a:cubicBezTo>
                    <a:cubicBezTo>
                      <a:pt x="6825" y="2322"/>
                      <a:pt x="6829" y="2318"/>
                      <a:pt x="6827" y="2314"/>
                    </a:cubicBezTo>
                    <a:cubicBezTo>
                      <a:pt x="6825" y="2309"/>
                      <a:pt x="6819" y="2315"/>
                      <a:pt x="6815" y="2314"/>
                    </a:cubicBezTo>
                    <a:cubicBezTo>
                      <a:pt x="6813" y="2313"/>
                      <a:pt x="6811" y="2311"/>
                      <a:pt x="6810" y="2308"/>
                    </a:cubicBezTo>
                    <a:cubicBezTo>
                      <a:pt x="6809" y="2305"/>
                      <a:pt x="6810" y="2303"/>
                      <a:pt x="6807" y="2301"/>
                    </a:cubicBezTo>
                    <a:cubicBezTo>
                      <a:pt x="6807" y="2300"/>
                      <a:pt x="6805" y="2299"/>
                      <a:pt x="6804" y="2299"/>
                    </a:cubicBezTo>
                    <a:cubicBezTo>
                      <a:pt x="6801" y="2298"/>
                      <a:pt x="6802" y="2300"/>
                      <a:pt x="6801" y="2301"/>
                    </a:cubicBezTo>
                    <a:cubicBezTo>
                      <a:pt x="6798" y="2304"/>
                      <a:pt x="6795" y="2303"/>
                      <a:pt x="6796" y="2299"/>
                    </a:cubicBezTo>
                    <a:cubicBezTo>
                      <a:pt x="6796" y="2296"/>
                      <a:pt x="6798" y="2293"/>
                      <a:pt x="6796" y="2290"/>
                    </a:cubicBezTo>
                    <a:cubicBezTo>
                      <a:pt x="6794" y="2286"/>
                      <a:pt x="6791" y="2287"/>
                      <a:pt x="6788" y="2288"/>
                    </a:cubicBezTo>
                    <a:cubicBezTo>
                      <a:pt x="6787" y="2289"/>
                      <a:pt x="6785" y="2291"/>
                      <a:pt x="6783" y="2291"/>
                    </a:cubicBezTo>
                    <a:cubicBezTo>
                      <a:pt x="6782" y="2290"/>
                      <a:pt x="6782" y="2288"/>
                      <a:pt x="6781" y="2288"/>
                    </a:cubicBezTo>
                    <a:cubicBezTo>
                      <a:pt x="6777" y="2286"/>
                      <a:pt x="6775" y="2291"/>
                      <a:pt x="6773" y="2292"/>
                    </a:cubicBezTo>
                    <a:cubicBezTo>
                      <a:pt x="6771" y="2292"/>
                      <a:pt x="6767" y="2291"/>
                      <a:pt x="6766" y="2289"/>
                    </a:cubicBezTo>
                    <a:cubicBezTo>
                      <a:pt x="6766" y="2288"/>
                      <a:pt x="6767" y="2286"/>
                      <a:pt x="6766" y="2285"/>
                    </a:cubicBezTo>
                    <a:cubicBezTo>
                      <a:pt x="6764" y="2281"/>
                      <a:pt x="6759" y="2285"/>
                      <a:pt x="6757" y="2281"/>
                    </a:cubicBezTo>
                    <a:cubicBezTo>
                      <a:pt x="6756" y="2279"/>
                      <a:pt x="6757" y="2275"/>
                      <a:pt x="6756" y="2272"/>
                    </a:cubicBezTo>
                    <a:cubicBezTo>
                      <a:pt x="6754" y="2269"/>
                      <a:pt x="6751" y="2268"/>
                      <a:pt x="6748" y="2269"/>
                    </a:cubicBezTo>
                    <a:cubicBezTo>
                      <a:pt x="6745" y="2271"/>
                      <a:pt x="6743" y="2278"/>
                      <a:pt x="6739" y="2276"/>
                    </a:cubicBezTo>
                    <a:cubicBezTo>
                      <a:pt x="6736" y="2274"/>
                      <a:pt x="6739" y="2268"/>
                      <a:pt x="6735" y="2268"/>
                    </a:cubicBezTo>
                    <a:cubicBezTo>
                      <a:pt x="6734" y="2267"/>
                      <a:pt x="6733" y="2269"/>
                      <a:pt x="6731" y="2269"/>
                    </a:cubicBezTo>
                    <a:cubicBezTo>
                      <a:pt x="6728" y="2269"/>
                      <a:pt x="6728" y="2267"/>
                      <a:pt x="6727" y="2265"/>
                    </a:cubicBezTo>
                    <a:cubicBezTo>
                      <a:pt x="6726" y="2261"/>
                      <a:pt x="6727" y="2260"/>
                      <a:pt x="6723" y="2260"/>
                    </a:cubicBezTo>
                    <a:cubicBezTo>
                      <a:pt x="6721" y="2260"/>
                      <a:pt x="6719" y="2261"/>
                      <a:pt x="6718" y="2259"/>
                    </a:cubicBezTo>
                    <a:cubicBezTo>
                      <a:pt x="6717" y="2258"/>
                      <a:pt x="6718" y="2255"/>
                      <a:pt x="6718" y="2255"/>
                    </a:cubicBezTo>
                    <a:cubicBezTo>
                      <a:pt x="6716" y="2253"/>
                      <a:pt x="6712" y="2255"/>
                      <a:pt x="6710" y="2252"/>
                    </a:cubicBezTo>
                    <a:cubicBezTo>
                      <a:pt x="6707" y="2249"/>
                      <a:pt x="6709" y="2248"/>
                      <a:pt x="6704" y="2248"/>
                    </a:cubicBezTo>
                    <a:cubicBezTo>
                      <a:pt x="6700" y="2248"/>
                      <a:pt x="6695" y="2249"/>
                      <a:pt x="6693" y="2246"/>
                    </a:cubicBezTo>
                    <a:cubicBezTo>
                      <a:pt x="6691" y="2243"/>
                      <a:pt x="6692" y="2239"/>
                      <a:pt x="6692" y="2236"/>
                    </a:cubicBezTo>
                    <a:cubicBezTo>
                      <a:pt x="6692" y="2232"/>
                      <a:pt x="6691" y="2230"/>
                      <a:pt x="6690" y="2227"/>
                    </a:cubicBezTo>
                    <a:cubicBezTo>
                      <a:pt x="6688" y="2223"/>
                      <a:pt x="6690" y="2216"/>
                      <a:pt x="6685" y="2213"/>
                    </a:cubicBezTo>
                    <a:cubicBezTo>
                      <a:pt x="6683" y="2212"/>
                      <a:pt x="6681" y="2213"/>
                      <a:pt x="6679" y="2211"/>
                    </a:cubicBezTo>
                    <a:cubicBezTo>
                      <a:pt x="6678" y="2210"/>
                      <a:pt x="6679" y="2206"/>
                      <a:pt x="6678" y="2205"/>
                    </a:cubicBezTo>
                    <a:cubicBezTo>
                      <a:pt x="6676" y="2203"/>
                      <a:pt x="6673" y="2205"/>
                      <a:pt x="6671" y="2203"/>
                    </a:cubicBezTo>
                    <a:cubicBezTo>
                      <a:pt x="6669" y="2202"/>
                      <a:pt x="6671" y="2199"/>
                      <a:pt x="6670" y="2197"/>
                    </a:cubicBezTo>
                    <a:cubicBezTo>
                      <a:pt x="6669" y="2194"/>
                      <a:pt x="6667" y="2195"/>
                      <a:pt x="6664" y="2195"/>
                    </a:cubicBezTo>
                    <a:cubicBezTo>
                      <a:pt x="6659" y="2195"/>
                      <a:pt x="6657" y="2189"/>
                      <a:pt x="6653" y="2189"/>
                    </a:cubicBezTo>
                    <a:cubicBezTo>
                      <a:pt x="6653" y="2188"/>
                      <a:pt x="6653" y="2188"/>
                      <a:pt x="6653" y="2188"/>
                    </a:cubicBezTo>
                    <a:cubicBezTo>
                      <a:pt x="6651" y="2188"/>
                      <a:pt x="6650" y="2184"/>
                      <a:pt x="6648" y="2183"/>
                    </a:cubicBezTo>
                    <a:cubicBezTo>
                      <a:pt x="6645" y="2181"/>
                      <a:pt x="6644" y="2182"/>
                      <a:pt x="6642" y="2179"/>
                    </a:cubicBezTo>
                    <a:cubicBezTo>
                      <a:pt x="6639" y="2176"/>
                      <a:pt x="6640" y="2173"/>
                      <a:pt x="6641" y="2169"/>
                    </a:cubicBezTo>
                    <a:cubicBezTo>
                      <a:pt x="6642" y="2162"/>
                      <a:pt x="6639" y="2162"/>
                      <a:pt x="6633" y="2161"/>
                    </a:cubicBezTo>
                    <a:cubicBezTo>
                      <a:pt x="6629" y="2160"/>
                      <a:pt x="6628" y="2156"/>
                      <a:pt x="6626" y="2152"/>
                    </a:cubicBezTo>
                    <a:cubicBezTo>
                      <a:pt x="6624" y="2148"/>
                      <a:pt x="6622" y="2147"/>
                      <a:pt x="6618" y="2146"/>
                    </a:cubicBezTo>
                    <a:cubicBezTo>
                      <a:pt x="6617" y="2145"/>
                      <a:pt x="6614" y="2145"/>
                      <a:pt x="6613" y="2144"/>
                    </a:cubicBezTo>
                    <a:cubicBezTo>
                      <a:pt x="6612" y="2143"/>
                      <a:pt x="6612" y="2142"/>
                      <a:pt x="6612" y="2141"/>
                    </a:cubicBezTo>
                    <a:cubicBezTo>
                      <a:pt x="6610" y="2138"/>
                      <a:pt x="6606" y="2138"/>
                      <a:pt x="6604" y="2135"/>
                    </a:cubicBezTo>
                    <a:cubicBezTo>
                      <a:pt x="6603" y="2132"/>
                      <a:pt x="6603" y="2128"/>
                      <a:pt x="6601" y="2125"/>
                    </a:cubicBezTo>
                    <a:cubicBezTo>
                      <a:pt x="6600" y="2123"/>
                      <a:pt x="6597" y="2121"/>
                      <a:pt x="6597" y="2117"/>
                    </a:cubicBezTo>
                    <a:cubicBezTo>
                      <a:pt x="6596" y="2114"/>
                      <a:pt x="6596" y="2110"/>
                      <a:pt x="6595" y="2106"/>
                    </a:cubicBezTo>
                    <a:cubicBezTo>
                      <a:pt x="6594" y="2099"/>
                      <a:pt x="6592" y="2092"/>
                      <a:pt x="6590" y="2085"/>
                    </a:cubicBezTo>
                    <a:cubicBezTo>
                      <a:pt x="6588" y="2081"/>
                      <a:pt x="6586" y="2075"/>
                      <a:pt x="6582" y="2071"/>
                    </a:cubicBezTo>
                    <a:cubicBezTo>
                      <a:pt x="6579" y="2067"/>
                      <a:pt x="6574" y="2065"/>
                      <a:pt x="6570" y="2064"/>
                    </a:cubicBezTo>
                    <a:cubicBezTo>
                      <a:pt x="6565" y="2063"/>
                      <a:pt x="6563" y="2063"/>
                      <a:pt x="6560" y="2058"/>
                    </a:cubicBezTo>
                    <a:cubicBezTo>
                      <a:pt x="6559" y="2054"/>
                      <a:pt x="6559" y="2051"/>
                      <a:pt x="6556" y="2048"/>
                    </a:cubicBezTo>
                    <a:cubicBezTo>
                      <a:pt x="6550" y="2043"/>
                      <a:pt x="6541" y="2043"/>
                      <a:pt x="6534" y="2040"/>
                    </a:cubicBezTo>
                    <a:cubicBezTo>
                      <a:pt x="6529" y="2038"/>
                      <a:pt x="6525" y="2034"/>
                      <a:pt x="6522" y="2029"/>
                    </a:cubicBezTo>
                    <a:cubicBezTo>
                      <a:pt x="6520" y="2025"/>
                      <a:pt x="6519" y="2019"/>
                      <a:pt x="6517" y="2015"/>
                    </a:cubicBezTo>
                    <a:cubicBezTo>
                      <a:pt x="6513" y="2008"/>
                      <a:pt x="6507" y="2006"/>
                      <a:pt x="6499" y="2005"/>
                    </a:cubicBezTo>
                    <a:cubicBezTo>
                      <a:pt x="6486" y="2004"/>
                      <a:pt x="6489" y="1983"/>
                      <a:pt x="6483" y="1975"/>
                    </a:cubicBezTo>
                    <a:cubicBezTo>
                      <a:pt x="6481" y="1973"/>
                      <a:pt x="6478" y="1972"/>
                      <a:pt x="6476" y="1969"/>
                    </a:cubicBezTo>
                    <a:cubicBezTo>
                      <a:pt x="6473" y="1966"/>
                      <a:pt x="6471" y="1962"/>
                      <a:pt x="6469" y="1959"/>
                    </a:cubicBezTo>
                    <a:cubicBezTo>
                      <a:pt x="6467" y="1957"/>
                      <a:pt x="6465" y="1955"/>
                      <a:pt x="6463" y="1953"/>
                    </a:cubicBezTo>
                    <a:cubicBezTo>
                      <a:pt x="6460" y="1947"/>
                      <a:pt x="6457" y="1941"/>
                      <a:pt x="6454" y="1935"/>
                    </a:cubicBezTo>
                    <a:cubicBezTo>
                      <a:pt x="6453" y="1932"/>
                      <a:pt x="6451" y="1925"/>
                      <a:pt x="6447" y="1926"/>
                    </a:cubicBezTo>
                    <a:cubicBezTo>
                      <a:pt x="6447" y="1926"/>
                      <a:pt x="6447" y="1926"/>
                      <a:pt x="6448" y="1925"/>
                    </a:cubicBezTo>
                    <a:cubicBezTo>
                      <a:pt x="6442" y="1921"/>
                      <a:pt x="6444" y="1912"/>
                      <a:pt x="6438" y="1908"/>
                    </a:cubicBezTo>
                    <a:cubicBezTo>
                      <a:pt x="6435" y="1905"/>
                      <a:pt x="6432" y="1906"/>
                      <a:pt x="6428" y="1905"/>
                    </a:cubicBezTo>
                    <a:cubicBezTo>
                      <a:pt x="6425" y="1904"/>
                      <a:pt x="6425" y="1903"/>
                      <a:pt x="6424" y="1900"/>
                    </a:cubicBezTo>
                    <a:cubicBezTo>
                      <a:pt x="6423" y="1897"/>
                      <a:pt x="6421" y="1896"/>
                      <a:pt x="6420" y="1894"/>
                    </a:cubicBezTo>
                    <a:cubicBezTo>
                      <a:pt x="6419" y="1890"/>
                      <a:pt x="6420" y="1887"/>
                      <a:pt x="6414" y="1887"/>
                    </a:cubicBezTo>
                    <a:cubicBezTo>
                      <a:pt x="6409" y="1887"/>
                      <a:pt x="6404" y="1889"/>
                      <a:pt x="6401" y="1882"/>
                    </a:cubicBezTo>
                    <a:cubicBezTo>
                      <a:pt x="6397" y="1874"/>
                      <a:pt x="6402" y="1864"/>
                      <a:pt x="6397" y="1856"/>
                    </a:cubicBezTo>
                    <a:cubicBezTo>
                      <a:pt x="6395" y="1853"/>
                      <a:pt x="6391" y="1853"/>
                      <a:pt x="6387" y="1852"/>
                    </a:cubicBezTo>
                    <a:cubicBezTo>
                      <a:pt x="6381" y="1851"/>
                      <a:pt x="6380" y="1848"/>
                      <a:pt x="6377" y="1844"/>
                    </a:cubicBezTo>
                    <a:cubicBezTo>
                      <a:pt x="6371" y="1834"/>
                      <a:pt x="6364" y="1828"/>
                      <a:pt x="6354" y="1824"/>
                    </a:cubicBezTo>
                    <a:cubicBezTo>
                      <a:pt x="6346" y="1821"/>
                      <a:pt x="6338" y="1822"/>
                      <a:pt x="6329" y="1821"/>
                    </a:cubicBezTo>
                    <a:cubicBezTo>
                      <a:pt x="6325" y="1821"/>
                      <a:pt x="6320" y="1821"/>
                      <a:pt x="6317" y="1819"/>
                    </a:cubicBezTo>
                    <a:cubicBezTo>
                      <a:pt x="6314" y="1816"/>
                      <a:pt x="6314" y="1812"/>
                      <a:pt x="6312" y="1808"/>
                    </a:cubicBezTo>
                    <a:cubicBezTo>
                      <a:pt x="6310" y="1805"/>
                      <a:pt x="6306" y="1800"/>
                      <a:pt x="6304" y="1799"/>
                    </a:cubicBezTo>
                    <a:cubicBezTo>
                      <a:pt x="6300" y="1796"/>
                      <a:pt x="6297" y="1798"/>
                      <a:pt x="6292" y="1798"/>
                    </a:cubicBezTo>
                    <a:cubicBezTo>
                      <a:pt x="6282" y="1798"/>
                      <a:pt x="6280" y="1786"/>
                      <a:pt x="6275" y="1779"/>
                    </a:cubicBezTo>
                    <a:cubicBezTo>
                      <a:pt x="6271" y="1774"/>
                      <a:pt x="6269" y="1768"/>
                      <a:pt x="6262" y="1768"/>
                    </a:cubicBezTo>
                    <a:cubicBezTo>
                      <a:pt x="6255" y="1767"/>
                      <a:pt x="6249" y="1766"/>
                      <a:pt x="6246" y="1759"/>
                    </a:cubicBezTo>
                    <a:cubicBezTo>
                      <a:pt x="6246" y="1759"/>
                      <a:pt x="6247" y="1759"/>
                      <a:pt x="6247" y="1759"/>
                    </a:cubicBezTo>
                    <a:cubicBezTo>
                      <a:pt x="6245" y="1759"/>
                      <a:pt x="6244" y="1753"/>
                      <a:pt x="6243" y="1751"/>
                    </a:cubicBezTo>
                    <a:cubicBezTo>
                      <a:pt x="6242" y="1747"/>
                      <a:pt x="6242" y="1742"/>
                      <a:pt x="6241" y="1738"/>
                    </a:cubicBezTo>
                    <a:cubicBezTo>
                      <a:pt x="6240" y="1733"/>
                      <a:pt x="6239" y="1726"/>
                      <a:pt x="6237" y="1721"/>
                    </a:cubicBezTo>
                    <a:cubicBezTo>
                      <a:pt x="6233" y="1715"/>
                      <a:pt x="6230" y="1708"/>
                      <a:pt x="6224" y="1703"/>
                    </a:cubicBezTo>
                    <a:cubicBezTo>
                      <a:pt x="6217" y="1698"/>
                      <a:pt x="6211" y="1695"/>
                      <a:pt x="6211" y="1686"/>
                    </a:cubicBezTo>
                    <a:cubicBezTo>
                      <a:pt x="6211" y="1681"/>
                      <a:pt x="6212" y="1675"/>
                      <a:pt x="6211" y="1671"/>
                    </a:cubicBezTo>
                    <a:cubicBezTo>
                      <a:pt x="6210" y="1667"/>
                      <a:pt x="6208" y="1666"/>
                      <a:pt x="6205" y="1664"/>
                    </a:cubicBezTo>
                    <a:cubicBezTo>
                      <a:pt x="6199" y="1659"/>
                      <a:pt x="6200" y="1651"/>
                      <a:pt x="6199" y="1645"/>
                    </a:cubicBezTo>
                    <a:cubicBezTo>
                      <a:pt x="6198" y="1638"/>
                      <a:pt x="6190" y="1632"/>
                      <a:pt x="6186" y="1626"/>
                    </a:cubicBezTo>
                    <a:cubicBezTo>
                      <a:pt x="6183" y="1620"/>
                      <a:pt x="6183" y="1612"/>
                      <a:pt x="6183" y="1605"/>
                    </a:cubicBezTo>
                    <a:cubicBezTo>
                      <a:pt x="6182" y="1598"/>
                      <a:pt x="6181" y="1594"/>
                      <a:pt x="6175" y="1591"/>
                    </a:cubicBezTo>
                    <a:cubicBezTo>
                      <a:pt x="6172" y="1590"/>
                      <a:pt x="6168" y="1589"/>
                      <a:pt x="6166" y="1587"/>
                    </a:cubicBezTo>
                    <a:cubicBezTo>
                      <a:pt x="6165" y="1584"/>
                      <a:pt x="6166" y="1580"/>
                      <a:pt x="6165" y="1577"/>
                    </a:cubicBezTo>
                    <a:cubicBezTo>
                      <a:pt x="6162" y="1569"/>
                      <a:pt x="6151" y="1569"/>
                      <a:pt x="6146" y="1562"/>
                    </a:cubicBezTo>
                    <a:cubicBezTo>
                      <a:pt x="6145" y="1560"/>
                      <a:pt x="6145" y="1557"/>
                      <a:pt x="6142" y="1555"/>
                    </a:cubicBezTo>
                    <a:cubicBezTo>
                      <a:pt x="6139" y="1554"/>
                      <a:pt x="6135" y="1555"/>
                      <a:pt x="6132" y="1555"/>
                    </a:cubicBezTo>
                    <a:cubicBezTo>
                      <a:pt x="6123" y="1556"/>
                      <a:pt x="6113" y="1556"/>
                      <a:pt x="6104" y="1556"/>
                    </a:cubicBezTo>
                    <a:cubicBezTo>
                      <a:pt x="6098" y="1556"/>
                      <a:pt x="6096" y="1554"/>
                      <a:pt x="6094" y="1548"/>
                    </a:cubicBezTo>
                    <a:cubicBezTo>
                      <a:pt x="6092" y="1545"/>
                      <a:pt x="6091" y="1542"/>
                      <a:pt x="6088" y="1540"/>
                    </a:cubicBezTo>
                    <a:cubicBezTo>
                      <a:pt x="6084" y="1538"/>
                      <a:pt x="6078" y="1539"/>
                      <a:pt x="6074" y="1538"/>
                    </a:cubicBezTo>
                    <a:cubicBezTo>
                      <a:pt x="6069" y="1537"/>
                      <a:pt x="6063" y="1537"/>
                      <a:pt x="6058" y="1536"/>
                    </a:cubicBezTo>
                    <a:cubicBezTo>
                      <a:pt x="6044" y="1535"/>
                      <a:pt x="6030" y="1533"/>
                      <a:pt x="6016" y="1531"/>
                    </a:cubicBezTo>
                    <a:cubicBezTo>
                      <a:pt x="5997" y="1529"/>
                      <a:pt x="5978" y="1527"/>
                      <a:pt x="5959" y="1525"/>
                    </a:cubicBezTo>
                    <a:cubicBezTo>
                      <a:pt x="5937" y="1522"/>
                      <a:pt x="5914" y="1519"/>
                      <a:pt x="5892" y="1517"/>
                    </a:cubicBezTo>
                    <a:cubicBezTo>
                      <a:pt x="5866" y="1514"/>
                      <a:pt x="5841" y="1511"/>
                      <a:pt x="5816" y="1508"/>
                    </a:cubicBezTo>
                    <a:cubicBezTo>
                      <a:pt x="5788" y="1504"/>
                      <a:pt x="5761" y="1501"/>
                      <a:pt x="5733" y="1498"/>
                    </a:cubicBezTo>
                    <a:cubicBezTo>
                      <a:pt x="5704" y="1495"/>
                      <a:pt x="5676" y="1491"/>
                      <a:pt x="5647" y="1488"/>
                    </a:cubicBezTo>
                    <a:cubicBezTo>
                      <a:pt x="5618" y="1484"/>
                      <a:pt x="5589" y="1481"/>
                      <a:pt x="5559" y="1477"/>
                    </a:cubicBezTo>
                    <a:cubicBezTo>
                      <a:pt x="5531" y="1474"/>
                      <a:pt x="5502" y="1471"/>
                      <a:pt x="5473" y="1467"/>
                    </a:cubicBezTo>
                    <a:cubicBezTo>
                      <a:pt x="5445" y="1464"/>
                      <a:pt x="5418" y="1461"/>
                      <a:pt x="5390" y="1457"/>
                    </a:cubicBezTo>
                    <a:cubicBezTo>
                      <a:pt x="5364" y="1454"/>
                      <a:pt x="5339" y="1451"/>
                      <a:pt x="5313" y="1448"/>
                    </a:cubicBezTo>
                    <a:cubicBezTo>
                      <a:pt x="5290" y="1446"/>
                      <a:pt x="5268" y="1443"/>
                      <a:pt x="5245" y="1440"/>
                    </a:cubicBezTo>
                    <a:cubicBezTo>
                      <a:pt x="5226" y="1438"/>
                      <a:pt x="5206" y="1436"/>
                      <a:pt x="5187" y="1433"/>
                    </a:cubicBezTo>
                    <a:cubicBezTo>
                      <a:pt x="5173" y="1432"/>
                      <a:pt x="5158" y="1430"/>
                      <a:pt x="5143" y="1428"/>
                    </a:cubicBezTo>
                    <a:cubicBezTo>
                      <a:pt x="5134" y="1427"/>
                      <a:pt x="5124" y="1426"/>
                      <a:pt x="5115" y="1425"/>
                    </a:cubicBezTo>
                    <a:cubicBezTo>
                      <a:pt x="5112" y="1425"/>
                      <a:pt x="5108" y="1424"/>
                      <a:pt x="5105" y="1424"/>
                    </a:cubicBezTo>
                    <a:cubicBezTo>
                      <a:pt x="5069" y="1726"/>
                      <a:pt x="5069" y="1726"/>
                      <a:pt x="5069" y="1726"/>
                    </a:cubicBezTo>
                    <a:cubicBezTo>
                      <a:pt x="4573" y="1666"/>
                      <a:pt x="4573" y="1666"/>
                      <a:pt x="4573" y="1666"/>
                    </a:cubicBezTo>
                    <a:cubicBezTo>
                      <a:pt x="3369" y="1498"/>
                      <a:pt x="3369" y="1498"/>
                      <a:pt x="3369" y="1498"/>
                    </a:cubicBezTo>
                    <a:cubicBezTo>
                      <a:pt x="1305" y="290"/>
                      <a:pt x="1305" y="290"/>
                      <a:pt x="1305" y="290"/>
                    </a:cubicBezTo>
                    <a:cubicBezTo>
                      <a:pt x="1305" y="290"/>
                      <a:pt x="1321" y="256"/>
                      <a:pt x="1333" y="232"/>
                    </a:cubicBezTo>
                    <a:cubicBezTo>
                      <a:pt x="1345" y="208"/>
                      <a:pt x="1355" y="190"/>
                      <a:pt x="1369" y="180"/>
                    </a:cubicBezTo>
                    <a:cubicBezTo>
                      <a:pt x="1376" y="175"/>
                      <a:pt x="1385" y="165"/>
                      <a:pt x="1392" y="156"/>
                    </a:cubicBezTo>
                    <a:cubicBezTo>
                      <a:pt x="1389" y="156"/>
                      <a:pt x="1387" y="155"/>
                      <a:pt x="1384" y="155"/>
                    </a:cubicBezTo>
                    <a:cubicBezTo>
                      <a:pt x="1354" y="152"/>
                      <a:pt x="1324" y="148"/>
                      <a:pt x="1295" y="145"/>
                    </a:cubicBezTo>
                    <a:cubicBezTo>
                      <a:pt x="1252" y="140"/>
                      <a:pt x="1209" y="135"/>
                      <a:pt x="1166" y="130"/>
                    </a:cubicBezTo>
                    <a:cubicBezTo>
                      <a:pt x="1113" y="124"/>
                      <a:pt x="1061" y="118"/>
                      <a:pt x="1008" y="113"/>
                    </a:cubicBezTo>
                    <a:cubicBezTo>
                      <a:pt x="950" y="106"/>
                      <a:pt x="891" y="99"/>
                      <a:pt x="833" y="93"/>
                    </a:cubicBezTo>
                    <a:cubicBezTo>
                      <a:pt x="772" y="86"/>
                      <a:pt x="711" y="79"/>
                      <a:pt x="651" y="72"/>
                    </a:cubicBezTo>
                    <a:cubicBezTo>
                      <a:pt x="591" y="65"/>
                      <a:pt x="532" y="59"/>
                      <a:pt x="473" y="52"/>
                    </a:cubicBezTo>
                    <a:cubicBezTo>
                      <a:pt x="419" y="46"/>
                      <a:pt x="364" y="40"/>
                      <a:pt x="310" y="34"/>
                    </a:cubicBezTo>
                    <a:cubicBezTo>
                      <a:pt x="264" y="28"/>
                      <a:pt x="219" y="23"/>
                      <a:pt x="173" y="18"/>
                    </a:cubicBezTo>
                    <a:cubicBezTo>
                      <a:pt x="140" y="14"/>
                      <a:pt x="107" y="11"/>
                      <a:pt x="74" y="7"/>
                    </a:cubicBezTo>
                    <a:cubicBezTo>
                      <a:pt x="64" y="6"/>
                      <a:pt x="26" y="1"/>
                      <a:pt x="16" y="0"/>
                    </a:cubicBezTo>
                    <a:cubicBezTo>
                      <a:pt x="0" y="35"/>
                      <a:pt x="7" y="83"/>
                      <a:pt x="16" y="151"/>
                    </a:cubicBezTo>
                    <a:cubicBezTo>
                      <a:pt x="21" y="187"/>
                      <a:pt x="52" y="195"/>
                      <a:pt x="70" y="222"/>
                    </a:cubicBezTo>
                    <a:cubicBezTo>
                      <a:pt x="87" y="248"/>
                      <a:pt x="78" y="306"/>
                      <a:pt x="87" y="337"/>
                    </a:cubicBezTo>
                    <a:cubicBezTo>
                      <a:pt x="98" y="379"/>
                      <a:pt x="116" y="423"/>
                      <a:pt x="143" y="457"/>
                    </a:cubicBezTo>
                    <a:cubicBezTo>
                      <a:pt x="153" y="470"/>
                      <a:pt x="163" y="467"/>
                      <a:pt x="170" y="486"/>
                    </a:cubicBezTo>
                    <a:cubicBezTo>
                      <a:pt x="176" y="502"/>
                      <a:pt x="167" y="522"/>
                      <a:pt x="174" y="539"/>
                    </a:cubicBezTo>
                    <a:cubicBezTo>
                      <a:pt x="189" y="579"/>
                      <a:pt x="216" y="592"/>
                      <a:pt x="221" y="637"/>
                    </a:cubicBezTo>
                    <a:cubicBezTo>
                      <a:pt x="168" y="636"/>
                      <a:pt x="220" y="697"/>
                      <a:pt x="217" y="717"/>
                    </a:cubicBezTo>
                    <a:cubicBezTo>
                      <a:pt x="216" y="724"/>
                      <a:pt x="196" y="739"/>
                      <a:pt x="194" y="754"/>
                    </a:cubicBezTo>
                    <a:cubicBezTo>
                      <a:pt x="190" y="780"/>
                      <a:pt x="201" y="785"/>
                      <a:pt x="211" y="805"/>
                    </a:cubicBezTo>
                    <a:cubicBezTo>
                      <a:pt x="248" y="878"/>
                      <a:pt x="291" y="955"/>
                      <a:pt x="321" y="1034"/>
                    </a:cubicBezTo>
                    <a:cubicBezTo>
                      <a:pt x="327" y="1050"/>
                      <a:pt x="337" y="1069"/>
                      <a:pt x="338" y="1086"/>
                    </a:cubicBezTo>
                    <a:cubicBezTo>
                      <a:pt x="339" y="1114"/>
                      <a:pt x="318" y="1122"/>
                      <a:pt x="313" y="1145"/>
                    </a:cubicBezTo>
                    <a:cubicBezTo>
                      <a:pt x="304" y="1181"/>
                      <a:pt x="340" y="1196"/>
                      <a:pt x="350" y="1229"/>
                    </a:cubicBezTo>
                    <a:cubicBezTo>
                      <a:pt x="361" y="1269"/>
                      <a:pt x="373" y="1270"/>
                      <a:pt x="394" y="1302"/>
                    </a:cubicBezTo>
                    <a:cubicBezTo>
                      <a:pt x="398" y="1308"/>
                      <a:pt x="395" y="1320"/>
                      <a:pt x="400" y="1328"/>
                    </a:cubicBezTo>
                    <a:cubicBezTo>
                      <a:pt x="404" y="1335"/>
                      <a:pt x="418" y="1335"/>
                      <a:pt x="422" y="1342"/>
                    </a:cubicBezTo>
                    <a:cubicBezTo>
                      <a:pt x="434" y="1363"/>
                      <a:pt x="436" y="1381"/>
                      <a:pt x="434" y="1406"/>
                    </a:cubicBezTo>
                    <a:cubicBezTo>
                      <a:pt x="430" y="1443"/>
                      <a:pt x="411" y="1478"/>
                      <a:pt x="410" y="1514"/>
                    </a:cubicBezTo>
                    <a:cubicBezTo>
                      <a:pt x="409" y="1556"/>
                      <a:pt x="443" y="1554"/>
                      <a:pt x="443" y="1589"/>
                    </a:cubicBezTo>
                    <a:cubicBezTo>
                      <a:pt x="475" y="1602"/>
                      <a:pt x="487" y="1572"/>
                      <a:pt x="509" y="1610"/>
                    </a:cubicBezTo>
                    <a:cubicBezTo>
                      <a:pt x="542" y="1665"/>
                      <a:pt x="532" y="1790"/>
                      <a:pt x="518" y="1849"/>
                    </a:cubicBezTo>
                    <a:cubicBezTo>
                      <a:pt x="509" y="1888"/>
                      <a:pt x="493" y="1918"/>
                      <a:pt x="503" y="1957"/>
                    </a:cubicBezTo>
                    <a:cubicBezTo>
                      <a:pt x="507" y="1973"/>
                      <a:pt x="516" y="1985"/>
                      <a:pt x="518" y="2002"/>
                    </a:cubicBezTo>
                    <a:cubicBezTo>
                      <a:pt x="520" y="2020"/>
                      <a:pt x="511" y="2049"/>
                      <a:pt x="518" y="2066"/>
                    </a:cubicBezTo>
                    <a:cubicBezTo>
                      <a:pt x="524" y="2081"/>
                      <a:pt x="534" y="2084"/>
                      <a:pt x="545" y="2095"/>
                    </a:cubicBezTo>
                    <a:cubicBezTo>
                      <a:pt x="560" y="2110"/>
                      <a:pt x="567" y="2125"/>
                      <a:pt x="579" y="2141"/>
                    </a:cubicBezTo>
                    <a:cubicBezTo>
                      <a:pt x="613" y="2187"/>
                      <a:pt x="640" y="2222"/>
                      <a:pt x="693" y="2249"/>
                    </a:cubicBezTo>
                    <a:cubicBezTo>
                      <a:pt x="712" y="2259"/>
                      <a:pt x="730" y="2263"/>
                      <a:pt x="743" y="2281"/>
                    </a:cubicBezTo>
                    <a:cubicBezTo>
                      <a:pt x="757" y="2299"/>
                      <a:pt x="751" y="2320"/>
                      <a:pt x="761" y="2338"/>
                    </a:cubicBezTo>
                    <a:cubicBezTo>
                      <a:pt x="780" y="2372"/>
                      <a:pt x="830" y="2366"/>
                      <a:pt x="861" y="2391"/>
                    </a:cubicBezTo>
                    <a:cubicBezTo>
                      <a:pt x="887" y="2412"/>
                      <a:pt x="931" y="2452"/>
                      <a:pt x="952" y="2478"/>
                    </a:cubicBezTo>
                    <a:cubicBezTo>
                      <a:pt x="981" y="2515"/>
                      <a:pt x="982" y="2565"/>
                      <a:pt x="1010" y="2602"/>
                    </a:cubicBezTo>
                    <a:cubicBezTo>
                      <a:pt x="1038" y="2639"/>
                      <a:pt x="1071" y="2650"/>
                      <a:pt x="1078" y="2698"/>
                    </a:cubicBezTo>
                    <a:cubicBezTo>
                      <a:pt x="1083" y="2737"/>
                      <a:pt x="1073" y="2741"/>
                      <a:pt x="1102" y="2767"/>
                    </a:cubicBezTo>
                    <a:cubicBezTo>
                      <a:pt x="1117" y="2781"/>
                      <a:pt x="1136" y="2787"/>
                      <a:pt x="1148" y="2803"/>
                    </a:cubicBezTo>
                    <a:cubicBezTo>
                      <a:pt x="1167" y="2827"/>
                      <a:pt x="1183" y="2860"/>
                      <a:pt x="1192" y="2889"/>
                    </a:cubicBezTo>
                    <a:cubicBezTo>
                      <a:pt x="1197" y="2904"/>
                      <a:pt x="1198" y="2919"/>
                      <a:pt x="1205" y="2932"/>
                    </a:cubicBezTo>
                    <a:cubicBezTo>
                      <a:pt x="1214" y="2948"/>
                      <a:pt x="1231" y="2958"/>
                      <a:pt x="1241" y="2973"/>
                    </a:cubicBezTo>
                    <a:cubicBezTo>
                      <a:pt x="1250" y="2985"/>
                      <a:pt x="1254" y="2990"/>
                      <a:pt x="1265" y="3000"/>
                    </a:cubicBezTo>
                    <a:cubicBezTo>
                      <a:pt x="1270" y="3006"/>
                      <a:pt x="1276" y="3003"/>
                      <a:pt x="1281" y="3010"/>
                    </a:cubicBezTo>
                    <a:cubicBezTo>
                      <a:pt x="1292" y="3023"/>
                      <a:pt x="1283" y="3044"/>
                      <a:pt x="1292" y="3057"/>
                    </a:cubicBezTo>
                    <a:cubicBezTo>
                      <a:pt x="1309" y="3082"/>
                      <a:pt x="1334" y="3059"/>
                      <a:pt x="1342" y="3087"/>
                    </a:cubicBezTo>
                    <a:cubicBezTo>
                      <a:pt x="1352" y="3122"/>
                      <a:pt x="1311" y="3151"/>
                      <a:pt x="1302" y="3182"/>
                    </a:cubicBezTo>
                    <a:cubicBezTo>
                      <a:pt x="1286" y="3242"/>
                      <a:pt x="1282" y="3300"/>
                      <a:pt x="1253" y="3357"/>
                    </a:cubicBezTo>
                    <a:cubicBezTo>
                      <a:pt x="1249" y="3366"/>
                      <a:pt x="1243" y="3384"/>
                      <a:pt x="1235" y="3391"/>
                    </a:cubicBezTo>
                    <a:cubicBezTo>
                      <a:pt x="1223" y="3404"/>
                      <a:pt x="1205" y="3402"/>
                      <a:pt x="1193" y="3415"/>
                    </a:cubicBezTo>
                    <a:cubicBezTo>
                      <a:pt x="1182" y="3428"/>
                      <a:pt x="1169" y="3474"/>
                      <a:pt x="1169" y="3490"/>
                    </a:cubicBezTo>
                    <a:cubicBezTo>
                      <a:pt x="1180" y="3493"/>
                      <a:pt x="1190" y="3493"/>
                      <a:pt x="1200" y="3492"/>
                    </a:cubicBezTo>
                    <a:cubicBezTo>
                      <a:pt x="1212" y="3471"/>
                      <a:pt x="1227" y="3495"/>
                      <a:pt x="1222" y="3511"/>
                    </a:cubicBezTo>
                    <a:cubicBezTo>
                      <a:pt x="1217" y="3529"/>
                      <a:pt x="1202" y="3521"/>
                      <a:pt x="1204" y="3546"/>
                    </a:cubicBezTo>
                    <a:cubicBezTo>
                      <a:pt x="1204" y="3552"/>
                      <a:pt x="1211" y="3556"/>
                      <a:pt x="1211" y="3565"/>
                    </a:cubicBezTo>
                    <a:cubicBezTo>
                      <a:pt x="1212" y="3574"/>
                      <a:pt x="1204" y="3581"/>
                      <a:pt x="1204" y="3589"/>
                    </a:cubicBezTo>
                    <a:cubicBezTo>
                      <a:pt x="1204" y="3603"/>
                      <a:pt x="1215" y="3631"/>
                      <a:pt x="1225" y="3638"/>
                    </a:cubicBezTo>
                    <a:cubicBezTo>
                      <a:pt x="1232" y="3643"/>
                      <a:pt x="1242" y="3651"/>
                      <a:pt x="1252" y="3644"/>
                    </a:cubicBezTo>
                    <a:cubicBezTo>
                      <a:pt x="1262" y="3637"/>
                      <a:pt x="1251" y="3625"/>
                      <a:pt x="1256" y="3618"/>
                    </a:cubicBezTo>
                    <a:cubicBezTo>
                      <a:pt x="1270" y="3599"/>
                      <a:pt x="1294" y="3618"/>
                      <a:pt x="1307" y="3599"/>
                    </a:cubicBezTo>
                    <a:cubicBezTo>
                      <a:pt x="1318" y="3583"/>
                      <a:pt x="1302" y="3573"/>
                      <a:pt x="1296" y="3560"/>
                    </a:cubicBezTo>
                    <a:cubicBezTo>
                      <a:pt x="1288" y="3543"/>
                      <a:pt x="1285" y="3532"/>
                      <a:pt x="1286" y="3512"/>
                    </a:cubicBezTo>
                    <a:cubicBezTo>
                      <a:pt x="1306" y="3504"/>
                      <a:pt x="1308" y="3515"/>
                      <a:pt x="1315" y="3527"/>
                    </a:cubicBezTo>
                    <a:cubicBezTo>
                      <a:pt x="1321" y="3537"/>
                      <a:pt x="1333" y="3559"/>
                      <a:pt x="1337" y="3569"/>
                    </a:cubicBezTo>
                    <a:cubicBezTo>
                      <a:pt x="1349" y="3603"/>
                      <a:pt x="1329" y="3644"/>
                      <a:pt x="1337" y="3678"/>
                    </a:cubicBezTo>
                    <a:cubicBezTo>
                      <a:pt x="1343" y="3704"/>
                      <a:pt x="1371" y="3719"/>
                      <a:pt x="1371" y="3743"/>
                    </a:cubicBezTo>
                    <a:cubicBezTo>
                      <a:pt x="1372" y="3769"/>
                      <a:pt x="1322" y="3808"/>
                      <a:pt x="1297" y="3804"/>
                    </a:cubicBezTo>
                    <a:cubicBezTo>
                      <a:pt x="1296" y="3774"/>
                      <a:pt x="1306" y="3722"/>
                      <a:pt x="1294" y="3695"/>
                    </a:cubicBezTo>
                    <a:cubicBezTo>
                      <a:pt x="1270" y="3646"/>
                      <a:pt x="1234" y="3706"/>
                      <a:pt x="1203" y="3683"/>
                    </a:cubicBezTo>
                    <a:cubicBezTo>
                      <a:pt x="1191" y="3675"/>
                      <a:pt x="1187" y="3658"/>
                      <a:pt x="1177" y="3649"/>
                    </a:cubicBezTo>
                    <a:cubicBezTo>
                      <a:pt x="1158" y="3633"/>
                      <a:pt x="1138" y="3631"/>
                      <a:pt x="1126" y="3607"/>
                    </a:cubicBezTo>
                    <a:cubicBezTo>
                      <a:pt x="1113" y="3583"/>
                      <a:pt x="1127" y="3557"/>
                      <a:pt x="1117" y="3533"/>
                    </a:cubicBezTo>
                    <a:cubicBezTo>
                      <a:pt x="1102" y="3495"/>
                      <a:pt x="1080" y="3524"/>
                      <a:pt x="1060" y="3535"/>
                    </a:cubicBezTo>
                    <a:cubicBezTo>
                      <a:pt x="1025" y="3553"/>
                      <a:pt x="956" y="3538"/>
                      <a:pt x="921" y="3536"/>
                    </a:cubicBezTo>
                    <a:cubicBezTo>
                      <a:pt x="906" y="3535"/>
                      <a:pt x="887" y="3538"/>
                      <a:pt x="871" y="3535"/>
                    </a:cubicBezTo>
                    <a:cubicBezTo>
                      <a:pt x="849" y="3530"/>
                      <a:pt x="842" y="3512"/>
                      <a:pt x="825" y="3500"/>
                    </a:cubicBezTo>
                    <a:cubicBezTo>
                      <a:pt x="807" y="3489"/>
                      <a:pt x="773" y="3480"/>
                      <a:pt x="753" y="3477"/>
                    </a:cubicBezTo>
                    <a:cubicBezTo>
                      <a:pt x="742" y="3475"/>
                      <a:pt x="731" y="3477"/>
                      <a:pt x="720" y="3475"/>
                    </a:cubicBezTo>
                    <a:cubicBezTo>
                      <a:pt x="706" y="3472"/>
                      <a:pt x="681" y="3451"/>
                      <a:pt x="671" y="3451"/>
                    </a:cubicBezTo>
                    <a:cubicBezTo>
                      <a:pt x="632" y="3451"/>
                      <a:pt x="666" y="3493"/>
                      <a:pt x="675" y="3507"/>
                    </a:cubicBezTo>
                    <a:cubicBezTo>
                      <a:pt x="694" y="3537"/>
                      <a:pt x="701" y="3565"/>
                      <a:pt x="732" y="3589"/>
                    </a:cubicBezTo>
                    <a:cubicBezTo>
                      <a:pt x="763" y="3612"/>
                      <a:pt x="774" y="3637"/>
                      <a:pt x="797" y="3668"/>
                    </a:cubicBezTo>
                    <a:cubicBezTo>
                      <a:pt x="836" y="3721"/>
                      <a:pt x="910" y="3731"/>
                      <a:pt x="936" y="3799"/>
                    </a:cubicBezTo>
                    <a:cubicBezTo>
                      <a:pt x="946" y="3825"/>
                      <a:pt x="933" y="3857"/>
                      <a:pt x="937" y="3882"/>
                    </a:cubicBezTo>
                    <a:cubicBezTo>
                      <a:pt x="939" y="3896"/>
                      <a:pt x="943" y="3898"/>
                      <a:pt x="950" y="3908"/>
                    </a:cubicBezTo>
                    <a:cubicBezTo>
                      <a:pt x="952" y="3912"/>
                      <a:pt x="962" y="3914"/>
                      <a:pt x="965" y="3919"/>
                    </a:cubicBezTo>
                    <a:cubicBezTo>
                      <a:pt x="970" y="3925"/>
                      <a:pt x="970" y="3936"/>
                      <a:pt x="973" y="3943"/>
                    </a:cubicBezTo>
                    <a:cubicBezTo>
                      <a:pt x="984" y="3964"/>
                      <a:pt x="999" y="3984"/>
                      <a:pt x="1023" y="3991"/>
                    </a:cubicBezTo>
                    <a:cubicBezTo>
                      <a:pt x="1048" y="3999"/>
                      <a:pt x="1077" y="3987"/>
                      <a:pt x="1102" y="3997"/>
                    </a:cubicBezTo>
                    <a:cubicBezTo>
                      <a:pt x="1117" y="4003"/>
                      <a:pt x="1147" y="4033"/>
                      <a:pt x="1157" y="4047"/>
                    </a:cubicBezTo>
                    <a:cubicBezTo>
                      <a:pt x="1185" y="4083"/>
                      <a:pt x="1161" y="4132"/>
                      <a:pt x="1214" y="4143"/>
                    </a:cubicBezTo>
                    <a:cubicBezTo>
                      <a:pt x="1258" y="4153"/>
                      <a:pt x="1290" y="4144"/>
                      <a:pt x="1299" y="4197"/>
                    </a:cubicBezTo>
                    <a:cubicBezTo>
                      <a:pt x="1303" y="4216"/>
                      <a:pt x="1304" y="4231"/>
                      <a:pt x="1315" y="4247"/>
                    </a:cubicBezTo>
                    <a:cubicBezTo>
                      <a:pt x="1327" y="4267"/>
                      <a:pt x="1341" y="4303"/>
                      <a:pt x="1366" y="4309"/>
                    </a:cubicBezTo>
                    <a:cubicBezTo>
                      <a:pt x="1372" y="4333"/>
                      <a:pt x="1417" y="4396"/>
                      <a:pt x="1452" y="4378"/>
                    </a:cubicBezTo>
                    <a:cubicBezTo>
                      <a:pt x="1480" y="4362"/>
                      <a:pt x="1468" y="4308"/>
                      <a:pt x="1518" y="4322"/>
                    </a:cubicBezTo>
                    <a:cubicBezTo>
                      <a:pt x="1533" y="4327"/>
                      <a:pt x="1546" y="4343"/>
                      <a:pt x="1563" y="4347"/>
                    </a:cubicBezTo>
                    <a:cubicBezTo>
                      <a:pt x="1581" y="4350"/>
                      <a:pt x="1594" y="4345"/>
                      <a:pt x="1609" y="4343"/>
                    </a:cubicBezTo>
                    <a:cubicBezTo>
                      <a:pt x="1619" y="4341"/>
                      <a:pt x="1639" y="4342"/>
                      <a:pt x="1649" y="4338"/>
                    </a:cubicBezTo>
                    <a:cubicBezTo>
                      <a:pt x="1668" y="4328"/>
                      <a:pt x="1664" y="4302"/>
                      <a:pt x="1691" y="4306"/>
                    </a:cubicBezTo>
                    <a:cubicBezTo>
                      <a:pt x="1697" y="4333"/>
                      <a:pt x="1668" y="4349"/>
                      <a:pt x="1678" y="4381"/>
                    </a:cubicBezTo>
                    <a:cubicBezTo>
                      <a:pt x="1687" y="4408"/>
                      <a:pt x="1708" y="4427"/>
                      <a:pt x="1713" y="4455"/>
                    </a:cubicBezTo>
                    <a:cubicBezTo>
                      <a:pt x="1720" y="4489"/>
                      <a:pt x="1722" y="4506"/>
                      <a:pt x="1745" y="4535"/>
                    </a:cubicBezTo>
                    <a:cubicBezTo>
                      <a:pt x="1756" y="4550"/>
                      <a:pt x="1768" y="4564"/>
                      <a:pt x="1779" y="4577"/>
                    </a:cubicBezTo>
                    <a:cubicBezTo>
                      <a:pt x="1810" y="4613"/>
                      <a:pt x="1851" y="4639"/>
                      <a:pt x="1881" y="4674"/>
                    </a:cubicBezTo>
                    <a:cubicBezTo>
                      <a:pt x="1910" y="4708"/>
                      <a:pt x="1944" y="4732"/>
                      <a:pt x="1982" y="4757"/>
                    </a:cubicBezTo>
                    <a:cubicBezTo>
                      <a:pt x="2009" y="4774"/>
                      <a:pt x="2058" y="4780"/>
                      <a:pt x="2077" y="4799"/>
                    </a:cubicBezTo>
                    <a:cubicBezTo>
                      <a:pt x="2091" y="4813"/>
                      <a:pt x="2085" y="4821"/>
                      <a:pt x="2090" y="4838"/>
                    </a:cubicBezTo>
                    <a:cubicBezTo>
                      <a:pt x="2096" y="4858"/>
                      <a:pt x="2112" y="4876"/>
                      <a:pt x="2117" y="4890"/>
                    </a:cubicBezTo>
                    <a:cubicBezTo>
                      <a:pt x="2122" y="4903"/>
                      <a:pt x="2116" y="4922"/>
                      <a:pt x="2122" y="4934"/>
                    </a:cubicBezTo>
                    <a:cubicBezTo>
                      <a:pt x="2132" y="4956"/>
                      <a:pt x="2150" y="4954"/>
                      <a:pt x="2163" y="4970"/>
                    </a:cubicBezTo>
                    <a:cubicBezTo>
                      <a:pt x="2186" y="4997"/>
                      <a:pt x="2177" y="5039"/>
                      <a:pt x="2186" y="5071"/>
                    </a:cubicBezTo>
                    <a:cubicBezTo>
                      <a:pt x="2198" y="5116"/>
                      <a:pt x="2205" y="5136"/>
                      <a:pt x="2202" y="5186"/>
                    </a:cubicBezTo>
                    <a:cubicBezTo>
                      <a:pt x="2200" y="5226"/>
                      <a:pt x="2195" y="5263"/>
                      <a:pt x="2194" y="5302"/>
                    </a:cubicBezTo>
                    <a:cubicBezTo>
                      <a:pt x="2192" y="5363"/>
                      <a:pt x="2174" y="5403"/>
                      <a:pt x="2153" y="5458"/>
                    </a:cubicBezTo>
                    <a:cubicBezTo>
                      <a:pt x="2114" y="5558"/>
                      <a:pt x="2105" y="5668"/>
                      <a:pt x="2038" y="5758"/>
                    </a:cubicBezTo>
                    <a:cubicBezTo>
                      <a:pt x="2060" y="5783"/>
                      <a:pt x="2052" y="5745"/>
                      <a:pt x="2067" y="5747"/>
                    </a:cubicBezTo>
                    <a:cubicBezTo>
                      <a:pt x="2087" y="5750"/>
                      <a:pt x="2095" y="5759"/>
                      <a:pt x="2109" y="5771"/>
                    </a:cubicBezTo>
                    <a:cubicBezTo>
                      <a:pt x="2116" y="5789"/>
                      <a:pt x="2112" y="5807"/>
                      <a:pt x="2111" y="5825"/>
                    </a:cubicBezTo>
                    <a:cubicBezTo>
                      <a:pt x="2226" y="5831"/>
                      <a:pt x="2221" y="5968"/>
                      <a:pt x="2297" y="6018"/>
                    </a:cubicBezTo>
                    <a:cubicBezTo>
                      <a:pt x="2314" y="5965"/>
                      <a:pt x="2348" y="6031"/>
                      <a:pt x="2354" y="6050"/>
                    </a:cubicBezTo>
                    <a:cubicBezTo>
                      <a:pt x="2371" y="6106"/>
                      <a:pt x="2398" y="6111"/>
                      <a:pt x="2441" y="6142"/>
                    </a:cubicBezTo>
                    <a:cubicBezTo>
                      <a:pt x="2475" y="6166"/>
                      <a:pt x="2499" y="6200"/>
                      <a:pt x="2533" y="6227"/>
                    </a:cubicBezTo>
                    <a:cubicBezTo>
                      <a:pt x="2560" y="6248"/>
                      <a:pt x="2577" y="6276"/>
                      <a:pt x="2602" y="6299"/>
                    </a:cubicBezTo>
                    <a:cubicBezTo>
                      <a:pt x="2631" y="6326"/>
                      <a:pt x="2670" y="6348"/>
                      <a:pt x="2694" y="6379"/>
                    </a:cubicBezTo>
                    <a:cubicBezTo>
                      <a:pt x="2721" y="6412"/>
                      <a:pt x="2725" y="6459"/>
                      <a:pt x="2747" y="6494"/>
                    </a:cubicBezTo>
                    <a:cubicBezTo>
                      <a:pt x="2769" y="6529"/>
                      <a:pt x="2814" y="6532"/>
                      <a:pt x="2837" y="6567"/>
                    </a:cubicBezTo>
                    <a:cubicBezTo>
                      <a:pt x="2874" y="6622"/>
                      <a:pt x="2881" y="6683"/>
                      <a:pt x="2938" y="6719"/>
                    </a:cubicBezTo>
                    <a:cubicBezTo>
                      <a:pt x="2986" y="6749"/>
                      <a:pt x="3057" y="6735"/>
                      <a:pt x="3096" y="6784"/>
                    </a:cubicBezTo>
                    <a:cubicBezTo>
                      <a:pt x="3135" y="6833"/>
                      <a:pt x="3138" y="6933"/>
                      <a:pt x="3152" y="6986"/>
                    </a:cubicBezTo>
                    <a:cubicBezTo>
                      <a:pt x="3167" y="7046"/>
                      <a:pt x="3165" y="7166"/>
                      <a:pt x="3196" y="7234"/>
                    </a:cubicBezTo>
                    <a:cubicBezTo>
                      <a:pt x="3376" y="7234"/>
                      <a:pt x="3376" y="7234"/>
                      <a:pt x="3376" y="7234"/>
                    </a:cubicBezTo>
                    <a:cubicBezTo>
                      <a:pt x="3388" y="7228"/>
                      <a:pt x="3402" y="7223"/>
                      <a:pt x="3421" y="7217"/>
                    </a:cubicBezTo>
                    <a:cubicBezTo>
                      <a:pt x="3442" y="7209"/>
                      <a:pt x="3480" y="7188"/>
                      <a:pt x="3502" y="7178"/>
                    </a:cubicBezTo>
                    <a:cubicBezTo>
                      <a:pt x="3571" y="7146"/>
                      <a:pt x="3598" y="7125"/>
                      <a:pt x="3614" y="7050"/>
                    </a:cubicBezTo>
                    <a:cubicBezTo>
                      <a:pt x="3624" y="7004"/>
                      <a:pt x="3623" y="6935"/>
                      <a:pt x="3596" y="6892"/>
                    </a:cubicBezTo>
                    <a:cubicBezTo>
                      <a:pt x="3570" y="6849"/>
                      <a:pt x="3507" y="6830"/>
                      <a:pt x="3486" y="6778"/>
                    </a:cubicBezTo>
                    <a:cubicBezTo>
                      <a:pt x="3475" y="6753"/>
                      <a:pt x="3488" y="6718"/>
                      <a:pt x="3477" y="6692"/>
                    </a:cubicBezTo>
                    <a:cubicBezTo>
                      <a:pt x="3464" y="6661"/>
                      <a:pt x="3442" y="6651"/>
                      <a:pt x="3430" y="6610"/>
                    </a:cubicBezTo>
                    <a:cubicBezTo>
                      <a:pt x="3419" y="6573"/>
                      <a:pt x="3431" y="6561"/>
                      <a:pt x="3408" y="6528"/>
                    </a:cubicBezTo>
                    <a:cubicBezTo>
                      <a:pt x="3396" y="6510"/>
                      <a:pt x="3372" y="6512"/>
                      <a:pt x="3357" y="6498"/>
                    </a:cubicBezTo>
                    <a:cubicBezTo>
                      <a:pt x="3333" y="6477"/>
                      <a:pt x="3334" y="6450"/>
                      <a:pt x="3326" y="6423"/>
                    </a:cubicBezTo>
                    <a:cubicBezTo>
                      <a:pt x="3322" y="6407"/>
                      <a:pt x="3316" y="6406"/>
                      <a:pt x="3307" y="6394"/>
                    </a:cubicBezTo>
                    <a:cubicBezTo>
                      <a:pt x="3291" y="6373"/>
                      <a:pt x="3276" y="6361"/>
                      <a:pt x="3256" y="6346"/>
                    </a:cubicBezTo>
                    <a:cubicBezTo>
                      <a:pt x="3232" y="6328"/>
                      <a:pt x="3221" y="6308"/>
                      <a:pt x="3201" y="6287"/>
                    </a:cubicBezTo>
                    <a:cubicBezTo>
                      <a:pt x="3173" y="6257"/>
                      <a:pt x="3163" y="6276"/>
                      <a:pt x="3141" y="6301"/>
                    </a:cubicBezTo>
                    <a:cubicBezTo>
                      <a:pt x="3105" y="6342"/>
                      <a:pt x="3018" y="6374"/>
                      <a:pt x="2978" y="6323"/>
                    </a:cubicBezTo>
                    <a:cubicBezTo>
                      <a:pt x="2961" y="6303"/>
                      <a:pt x="2929" y="6270"/>
                      <a:pt x="2920" y="6245"/>
                    </a:cubicBezTo>
                    <a:cubicBezTo>
                      <a:pt x="2912" y="6219"/>
                      <a:pt x="2919" y="6183"/>
                      <a:pt x="2918" y="6156"/>
                    </a:cubicBezTo>
                    <a:cubicBezTo>
                      <a:pt x="2917" y="6125"/>
                      <a:pt x="2897" y="6108"/>
                      <a:pt x="2899" y="6076"/>
                    </a:cubicBezTo>
                    <a:cubicBezTo>
                      <a:pt x="2901" y="6044"/>
                      <a:pt x="2908" y="6004"/>
                      <a:pt x="2928" y="5981"/>
                    </a:cubicBezTo>
                    <a:cubicBezTo>
                      <a:pt x="2951" y="5953"/>
                      <a:pt x="2964" y="5938"/>
                      <a:pt x="2966" y="5901"/>
                    </a:cubicBezTo>
                    <a:cubicBezTo>
                      <a:pt x="2969" y="5854"/>
                      <a:pt x="2952" y="5768"/>
                      <a:pt x="2913" y="5735"/>
                    </a:cubicBezTo>
                    <a:cubicBezTo>
                      <a:pt x="2888" y="5714"/>
                      <a:pt x="2885" y="5720"/>
                      <a:pt x="2880" y="5685"/>
                    </a:cubicBezTo>
                    <a:cubicBezTo>
                      <a:pt x="2873" y="5634"/>
                      <a:pt x="2857" y="5585"/>
                      <a:pt x="2857" y="5533"/>
                    </a:cubicBezTo>
                    <a:cubicBezTo>
                      <a:pt x="2857" y="5506"/>
                      <a:pt x="2861" y="5476"/>
                      <a:pt x="2857" y="5450"/>
                    </a:cubicBezTo>
                    <a:cubicBezTo>
                      <a:pt x="2852" y="5420"/>
                      <a:pt x="2839" y="5415"/>
                      <a:pt x="2814" y="5405"/>
                    </a:cubicBezTo>
                    <a:cubicBezTo>
                      <a:pt x="2760" y="5383"/>
                      <a:pt x="2772" y="5323"/>
                      <a:pt x="2752" y="5275"/>
                    </a:cubicBezTo>
                    <a:cubicBezTo>
                      <a:pt x="2741" y="5249"/>
                      <a:pt x="2719" y="5233"/>
                      <a:pt x="2708" y="5207"/>
                    </a:cubicBezTo>
                    <a:cubicBezTo>
                      <a:pt x="2697" y="5182"/>
                      <a:pt x="2689" y="5153"/>
                      <a:pt x="2686" y="5125"/>
                    </a:cubicBezTo>
                    <a:cubicBezTo>
                      <a:pt x="2680" y="5069"/>
                      <a:pt x="2728" y="5035"/>
                      <a:pt x="2718" y="4978"/>
                    </a:cubicBezTo>
                    <a:cubicBezTo>
                      <a:pt x="2714" y="4954"/>
                      <a:pt x="2696" y="4931"/>
                      <a:pt x="2689" y="4907"/>
                    </a:cubicBezTo>
                    <a:cubicBezTo>
                      <a:pt x="2680" y="4878"/>
                      <a:pt x="2701" y="4868"/>
                      <a:pt x="2702" y="4842"/>
                    </a:cubicBezTo>
                    <a:cubicBezTo>
                      <a:pt x="2704" y="4813"/>
                      <a:pt x="2674" y="4801"/>
                      <a:pt x="2668" y="4773"/>
                    </a:cubicBezTo>
                    <a:cubicBezTo>
                      <a:pt x="2662" y="4748"/>
                      <a:pt x="2684" y="4731"/>
                      <a:pt x="2683" y="4709"/>
                    </a:cubicBezTo>
                    <a:cubicBezTo>
                      <a:pt x="2683" y="4678"/>
                      <a:pt x="2661" y="4687"/>
                      <a:pt x="2643" y="4671"/>
                    </a:cubicBezTo>
                    <a:cubicBezTo>
                      <a:pt x="2630" y="4658"/>
                      <a:pt x="2635" y="4647"/>
                      <a:pt x="2634" y="4631"/>
                    </a:cubicBezTo>
                    <a:cubicBezTo>
                      <a:pt x="2633" y="4613"/>
                      <a:pt x="2631" y="4604"/>
                      <a:pt x="2623" y="4586"/>
                    </a:cubicBezTo>
                    <a:cubicBezTo>
                      <a:pt x="2608" y="4551"/>
                      <a:pt x="2594" y="4514"/>
                      <a:pt x="2568" y="4486"/>
                    </a:cubicBezTo>
                    <a:cubicBezTo>
                      <a:pt x="2540" y="4455"/>
                      <a:pt x="2516" y="4424"/>
                      <a:pt x="2491" y="4389"/>
                    </a:cubicBezTo>
                    <a:cubicBezTo>
                      <a:pt x="2475" y="4401"/>
                      <a:pt x="2483" y="4425"/>
                      <a:pt x="2480" y="4445"/>
                    </a:cubicBezTo>
                    <a:cubicBezTo>
                      <a:pt x="2475" y="4477"/>
                      <a:pt x="2462" y="4492"/>
                      <a:pt x="2471" y="4527"/>
                    </a:cubicBezTo>
                    <a:cubicBezTo>
                      <a:pt x="2478" y="4553"/>
                      <a:pt x="2497" y="4560"/>
                      <a:pt x="2507" y="4582"/>
                    </a:cubicBezTo>
                    <a:cubicBezTo>
                      <a:pt x="2513" y="4597"/>
                      <a:pt x="2512" y="4636"/>
                      <a:pt x="2489" y="4631"/>
                    </a:cubicBezTo>
                    <a:cubicBezTo>
                      <a:pt x="2490" y="4575"/>
                      <a:pt x="2429" y="4548"/>
                      <a:pt x="2433" y="4488"/>
                    </a:cubicBezTo>
                    <a:cubicBezTo>
                      <a:pt x="2434" y="4464"/>
                      <a:pt x="2454" y="4438"/>
                      <a:pt x="2449" y="4415"/>
                    </a:cubicBezTo>
                    <a:cubicBezTo>
                      <a:pt x="2445" y="4397"/>
                      <a:pt x="2420" y="4381"/>
                      <a:pt x="2415" y="4361"/>
                    </a:cubicBezTo>
                    <a:cubicBezTo>
                      <a:pt x="2402" y="4311"/>
                      <a:pt x="2428" y="4272"/>
                      <a:pt x="2393" y="4229"/>
                    </a:cubicBezTo>
                    <a:cubicBezTo>
                      <a:pt x="2376" y="4208"/>
                      <a:pt x="2357" y="4211"/>
                      <a:pt x="2334" y="4196"/>
                    </a:cubicBezTo>
                    <a:cubicBezTo>
                      <a:pt x="2307" y="4179"/>
                      <a:pt x="2301" y="4165"/>
                      <a:pt x="2299" y="4133"/>
                    </a:cubicBezTo>
                    <a:cubicBezTo>
                      <a:pt x="2299" y="4119"/>
                      <a:pt x="2303" y="4101"/>
                      <a:pt x="2299" y="4087"/>
                    </a:cubicBezTo>
                    <a:cubicBezTo>
                      <a:pt x="2295" y="4071"/>
                      <a:pt x="2281" y="4063"/>
                      <a:pt x="2278" y="4045"/>
                    </a:cubicBezTo>
                    <a:cubicBezTo>
                      <a:pt x="2272" y="4014"/>
                      <a:pt x="2289" y="3977"/>
                      <a:pt x="2279" y="3948"/>
                    </a:cubicBezTo>
                    <a:cubicBezTo>
                      <a:pt x="2270" y="3924"/>
                      <a:pt x="2236" y="3887"/>
                      <a:pt x="2216" y="3874"/>
                    </a:cubicBezTo>
                    <a:cubicBezTo>
                      <a:pt x="2187" y="3856"/>
                      <a:pt x="2150" y="3847"/>
                      <a:pt x="2125" y="3822"/>
                    </a:cubicBezTo>
                    <a:cubicBezTo>
                      <a:pt x="2103" y="3800"/>
                      <a:pt x="2097" y="3766"/>
                      <a:pt x="2080" y="3741"/>
                    </a:cubicBezTo>
                    <a:cubicBezTo>
                      <a:pt x="2063" y="3715"/>
                      <a:pt x="2046" y="3698"/>
                      <a:pt x="2046" y="3666"/>
                    </a:cubicBezTo>
                    <a:cubicBezTo>
                      <a:pt x="2046" y="3642"/>
                      <a:pt x="2055" y="3621"/>
                      <a:pt x="2057" y="3597"/>
                    </a:cubicBezTo>
                    <a:cubicBezTo>
                      <a:pt x="2058" y="3568"/>
                      <a:pt x="2046" y="3543"/>
                      <a:pt x="2049" y="3514"/>
                    </a:cubicBezTo>
                    <a:cubicBezTo>
                      <a:pt x="2051" y="3490"/>
                      <a:pt x="2062" y="3468"/>
                      <a:pt x="2062" y="3445"/>
                    </a:cubicBezTo>
                    <a:cubicBezTo>
                      <a:pt x="2062" y="3417"/>
                      <a:pt x="2042" y="3413"/>
                      <a:pt x="2041" y="3386"/>
                    </a:cubicBezTo>
                    <a:cubicBezTo>
                      <a:pt x="2040" y="3366"/>
                      <a:pt x="2044" y="3334"/>
                      <a:pt x="2049" y="3315"/>
                    </a:cubicBezTo>
                    <a:cubicBezTo>
                      <a:pt x="2053" y="3298"/>
                      <a:pt x="2074" y="3265"/>
                      <a:pt x="2058" y="3247"/>
                    </a:cubicBezTo>
                    <a:cubicBezTo>
                      <a:pt x="2049" y="3236"/>
                      <a:pt x="2039" y="3242"/>
                      <a:pt x="2027" y="3239"/>
                    </a:cubicBezTo>
                    <a:cubicBezTo>
                      <a:pt x="2008" y="3235"/>
                      <a:pt x="2003" y="3222"/>
                      <a:pt x="1987" y="3216"/>
                    </a:cubicBezTo>
                    <a:cubicBezTo>
                      <a:pt x="1958" y="3204"/>
                      <a:pt x="1929" y="3219"/>
                      <a:pt x="1917" y="3181"/>
                    </a:cubicBezTo>
                    <a:cubicBezTo>
                      <a:pt x="1914" y="3168"/>
                      <a:pt x="1915" y="3154"/>
                      <a:pt x="1915" y="3141"/>
                    </a:cubicBezTo>
                    <a:cubicBezTo>
                      <a:pt x="1915" y="3122"/>
                      <a:pt x="1908" y="3112"/>
                      <a:pt x="1905" y="3097"/>
                    </a:cubicBezTo>
                    <a:cubicBezTo>
                      <a:pt x="1901" y="3075"/>
                      <a:pt x="1908" y="3053"/>
                      <a:pt x="1905" y="3032"/>
                    </a:cubicBezTo>
                    <a:cubicBezTo>
                      <a:pt x="1901" y="3010"/>
                      <a:pt x="1887" y="2978"/>
                      <a:pt x="1865" y="2968"/>
                    </a:cubicBezTo>
                    <a:cubicBezTo>
                      <a:pt x="1845" y="2959"/>
                      <a:pt x="1818" y="2971"/>
                      <a:pt x="1804" y="2948"/>
                    </a:cubicBezTo>
                    <a:cubicBezTo>
                      <a:pt x="1792" y="2928"/>
                      <a:pt x="1810" y="2894"/>
                      <a:pt x="1784" y="2877"/>
                    </a:cubicBezTo>
                    <a:cubicBezTo>
                      <a:pt x="1756" y="2860"/>
                      <a:pt x="1744" y="2899"/>
                      <a:pt x="1724" y="2883"/>
                    </a:cubicBezTo>
                    <a:cubicBezTo>
                      <a:pt x="1695" y="2859"/>
                      <a:pt x="1725" y="2783"/>
                      <a:pt x="1720" y="2751"/>
                    </a:cubicBezTo>
                    <a:cubicBezTo>
                      <a:pt x="1716" y="2723"/>
                      <a:pt x="1694" y="2718"/>
                      <a:pt x="1683" y="2690"/>
                    </a:cubicBezTo>
                    <a:cubicBezTo>
                      <a:pt x="1674" y="2665"/>
                      <a:pt x="1679" y="2641"/>
                      <a:pt x="1675" y="2615"/>
                    </a:cubicBezTo>
                    <a:cubicBezTo>
                      <a:pt x="1672" y="2590"/>
                      <a:pt x="1652" y="2564"/>
                      <a:pt x="1637" y="2543"/>
                    </a:cubicBezTo>
                    <a:cubicBezTo>
                      <a:pt x="1616" y="2512"/>
                      <a:pt x="1596" y="2496"/>
                      <a:pt x="1567" y="2474"/>
                    </a:cubicBezTo>
                    <a:cubicBezTo>
                      <a:pt x="1541" y="2455"/>
                      <a:pt x="1536" y="2418"/>
                      <a:pt x="1513" y="2394"/>
                    </a:cubicBezTo>
                    <a:cubicBezTo>
                      <a:pt x="1472" y="2353"/>
                      <a:pt x="1448" y="2302"/>
                      <a:pt x="1409" y="2259"/>
                    </a:cubicBezTo>
                    <a:cubicBezTo>
                      <a:pt x="1377" y="2223"/>
                      <a:pt x="1320" y="2220"/>
                      <a:pt x="1310" y="2167"/>
                    </a:cubicBezTo>
                    <a:cubicBezTo>
                      <a:pt x="1304" y="2138"/>
                      <a:pt x="1315" y="2129"/>
                      <a:pt x="1294" y="2105"/>
                    </a:cubicBezTo>
                    <a:cubicBezTo>
                      <a:pt x="1278" y="2087"/>
                      <a:pt x="1253" y="2077"/>
                      <a:pt x="1238" y="2059"/>
                    </a:cubicBezTo>
                    <a:cubicBezTo>
                      <a:pt x="1227" y="2044"/>
                      <a:pt x="1225" y="2025"/>
                      <a:pt x="1224" y="2008"/>
                    </a:cubicBezTo>
                    <a:cubicBezTo>
                      <a:pt x="1222" y="1985"/>
                      <a:pt x="1218" y="1963"/>
                      <a:pt x="1212" y="1941"/>
                    </a:cubicBezTo>
                    <a:cubicBezTo>
                      <a:pt x="1200" y="1897"/>
                      <a:pt x="1184" y="1854"/>
                      <a:pt x="1177" y="1809"/>
                    </a:cubicBezTo>
                    <a:cubicBezTo>
                      <a:pt x="1174" y="1787"/>
                      <a:pt x="1171" y="1763"/>
                      <a:pt x="1171" y="1741"/>
                    </a:cubicBezTo>
                    <a:cubicBezTo>
                      <a:pt x="1171" y="1717"/>
                      <a:pt x="1179" y="1690"/>
                      <a:pt x="1175" y="1666"/>
                    </a:cubicBezTo>
                    <a:cubicBezTo>
                      <a:pt x="1171" y="1635"/>
                      <a:pt x="1153" y="1610"/>
                      <a:pt x="1153" y="1578"/>
                    </a:cubicBezTo>
                    <a:cubicBezTo>
                      <a:pt x="1152" y="1550"/>
                      <a:pt x="1158" y="1522"/>
                      <a:pt x="1161" y="1494"/>
                    </a:cubicBezTo>
                    <a:cubicBezTo>
                      <a:pt x="1166" y="1456"/>
                      <a:pt x="1163" y="1407"/>
                      <a:pt x="1147" y="1372"/>
                    </a:cubicBezTo>
                    <a:cubicBezTo>
                      <a:pt x="1133" y="1341"/>
                      <a:pt x="1119" y="1309"/>
                      <a:pt x="1109" y="1277"/>
                    </a:cubicBezTo>
                    <a:cubicBezTo>
                      <a:pt x="1104" y="1263"/>
                      <a:pt x="1105" y="1249"/>
                      <a:pt x="1105" y="1234"/>
                    </a:cubicBezTo>
                    <a:cubicBezTo>
                      <a:pt x="1104" y="1227"/>
                      <a:pt x="1102" y="1219"/>
                      <a:pt x="1105" y="1213"/>
                    </a:cubicBezTo>
                    <a:cubicBezTo>
                      <a:pt x="1105" y="1212"/>
                      <a:pt x="1105" y="1212"/>
                      <a:pt x="1105" y="1212"/>
                    </a:cubicBezTo>
                    <a:cubicBezTo>
                      <a:pt x="1105" y="1209"/>
                      <a:pt x="1105" y="1207"/>
                      <a:pt x="1106" y="1204"/>
                    </a:cubicBezTo>
                    <a:cubicBezTo>
                      <a:pt x="1107" y="1195"/>
                      <a:pt x="1108" y="1186"/>
                      <a:pt x="1110" y="1178"/>
                    </a:cubicBezTo>
                    <a:cubicBezTo>
                      <a:pt x="1111" y="1172"/>
                      <a:pt x="1115" y="1167"/>
                      <a:pt x="1116" y="1161"/>
                    </a:cubicBezTo>
                    <a:cubicBezTo>
                      <a:pt x="1118" y="1156"/>
                      <a:pt x="1118" y="1152"/>
                      <a:pt x="1119" y="1147"/>
                    </a:cubicBezTo>
                    <a:cubicBezTo>
                      <a:pt x="1120" y="1143"/>
                      <a:pt x="1123" y="1140"/>
                      <a:pt x="1124" y="1136"/>
                    </a:cubicBezTo>
                    <a:cubicBezTo>
                      <a:pt x="1125" y="1132"/>
                      <a:pt x="1121" y="1129"/>
                      <a:pt x="1122" y="1125"/>
                    </a:cubicBezTo>
                    <a:cubicBezTo>
                      <a:pt x="1122" y="1123"/>
                      <a:pt x="1124" y="1122"/>
                      <a:pt x="1125" y="1119"/>
                    </a:cubicBezTo>
                    <a:cubicBezTo>
                      <a:pt x="1125" y="1118"/>
                      <a:pt x="1124" y="1117"/>
                      <a:pt x="1124" y="1115"/>
                    </a:cubicBezTo>
                    <a:cubicBezTo>
                      <a:pt x="1124" y="1110"/>
                      <a:pt x="1128" y="1107"/>
                      <a:pt x="1129" y="1102"/>
                    </a:cubicBezTo>
                    <a:cubicBezTo>
                      <a:pt x="1129" y="1099"/>
                      <a:pt x="1128" y="1097"/>
                      <a:pt x="1128" y="1094"/>
                    </a:cubicBezTo>
                    <a:cubicBezTo>
                      <a:pt x="1128" y="1091"/>
                      <a:pt x="1129" y="1087"/>
                      <a:pt x="1129" y="1084"/>
                    </a:cubicBezTo>
                    <a:cubicBezTo>
                      <a:pt x="1132" y="1077"/>
                      <a:pt x="1136" y="1075"/>
                      <a:pt x="1138" y="1068"/>
                    </a:cubicBezTo>
                    <a:cubicBezTo>
                      <a:pt x="1139" y="1062"/>
                      <a:pt x="1143" y="1059"/>
                      <a:pt x="1144" y="1053"/>
                    </a:cubicBezTo>
                    <a:cubicBezTo>
                      <a:pt x="1144" y="1045"/>
                      <a:pt x="1144" y="1043"/>
                      <a:pt x="1148" y="1037"/>
                    </a:cubicBezTo>
                    <a:cubicBezTo>
                      <a:pt x="1151" y="1032"/>
                      <a:pt x="1151" y="1026"/>
                      <a:pt x="1154" y="1021"/>
                    </a:cubicBezTo>
                    <a:cubicBezTo>
                      <a:pt x="1156" y="1015"/>
                      <a:pt x="1152" y="1012"/>
                      <a:pt x="1153" y="1006"/>
                    </a:cubicBezTo>
                    <a:cubicBezTo>
                      <a:pt x="1155" y="1002"/>
                      <a:pt x="1160" y="1002"/>
                      <a:pt x="1163" y="1000"/>
                    </a:cubicBezTo>
                    <a:cubicBezTo>
                      <a:pt x="1167" y="996"/>
                      <a:pt x="1167" y="989"/>
                      <a:pt x="1168" y="984"/>
                    </a:cubicBezTo>
                    <a:cubicBezTo>
                      <a:pt x="1169" y="981"/>
                      <a:pt x="1171" y="979"/>
                      <a:pt x="1170" y="975"/>
                    </a:cubicBezTo>
                    <a:cubicBezTo>
                      <a:pt x="1170" y="972"/>
                      <a:pt x="1168" y="968"/>
                      <a:pt x="1169" y="964"/>
                    </a:cubicBezTo>
                    <a:cubicBezTo>
                      <a:pt x="1170" y="961"/>
                      <a:pt x="1172" y="959"/>
                      <a:pt x="1172" y="956"/>
                    </a:cubicBezTo>
                    <a:cubicBezTo>
                      <a:pt x="1173" y="953"/>
                      <a:pt x="1171" y="951"/>
                      <a:pt x="1172" y="948"/>
                    </a:cubicBezTo>
                    <a:cubicBezTo>
                      <a:pt x="1172" y="944"/>
                      <a:pt x="1175" y="943"/>
                      <a:pt x="1177" y="940"/>
                    </a:cubicBezTo>
                    <a:cubicBezTo>
                      <a:pt x="1181" y="934"/>
                      <a:pt x="1181" y="925"/>
                      <a:pt x="1182" y="917"/>
                    </a:cubicBezTo>
                    <a:cubicBezTo>
                      <a:pt x="1183" y="914"/>
                      <a:pt x="1183" y="909"/>
                      <a:pt x="1186" y="906"/>
                    </a:cubicBezTo>
                    <a:cubicBezTo>
                      <a:pt x="1189" y="903"/>
                      <a:pt x="1193" y="906"/>
                      <a:pt x="1197" y="904"/>
                    </a:cubicBezTo>
                    <a:cubicBezTo>
                      <a:pt x="1199" y="902"/>
                      <a:pt x="1198" y="898"/>
                      <a:pt x="1201" y="896"/>
                    </a:cubicBezTo>
                    <a:cubicBezTo>
                      <a:pt x="1203" y="896"/>
                      <a:pt x="1206" y="898"/>
                      <a:pt x="1208" y="897"/>
                    </a:cubicBezTo>
                    <a:cubicBezTo>
                      <a:pt x="1211" y="896"/>
                      <a:pt x="1209" y="894"/>
                      <a:pt x="1213" y="893"/>
                    </a:cubicBezTo>
                    <a:cubicBezTo>
                      <a:pt x="1215" y="892"/>
                      <a:pt x="1218" y="894"/>
                      <a:pt x="1220" y="894"/>
                    </a:cubicBezTo>
                    <a:cubicBezTo>
                      <a:pt x="1226" y="894"/>
                      <a:pt x="1226" y="891"/>
                      <a:pt x="1228" y="886"/>
                    </a:cubicBezTo>
                    <a:cubicBezTo>
                      <a:pt x="1230" y="882"/>
                      <a:pt x="1232" y="879"/>
                      <a:pt x="1234" y="876"/>
                    </a:cubicBezTo>
                    <a:cubicBezTo>
                      <a:pt x="1239" y="866"/>
                      <a:pt x="1235" y="852"/>
                      <a:pt x="1229" y="844"/>
                    </a:cubicBezTo>
                    <a:cubicBezTo>
                      <a:pt x="1226" y="839"/>
                      <a:pt x="1223" y="836"/>
                      <a:pt x="1223" y="830"/>
                    </a:cubicBezTo>
                    <a:cubicBezTo>
                      <a:pt x="1223" y="828"/>
                      <a:pt x="1223" y="824"/>
                      <a:pt x="1223" y="822"/>
                    </a:cubicBezTo>
                    <a:cubicBezTo>
                      <a:pt x="1222" y="820"/>
                      <a:pt x="1221" y="818"/>
                      <a:pt x="1220" y="815"/>
                    </a:cubicBezTo>
                    <a:cubicBezTo>
                      <a:pt x="1220" y="812"/>
                      <a:pt x="1219" y="810"/>
                      <a:pt x="1219" y="807"/>
                    </a:cubicBezTo>
                    <a:cubicBezTo>
                      <a:pt x="1219" y="803"/>
                      <a:pt x="1220" y="800"/>
                      <a:pt x="1221" y="796"/>
                    </a:cubicBezTo>
                    <a:cubicBezTo>
                      <a:pt x="1224" y="787"/>
                      <a:pt x="1228" y="775"/>
                      <a:pt x="1228" y="765"/>
                    </a:cubicBezTo>
                    <a:cubicBezTo>
                      <a:pt x="1229" y="756"/>
                      <a:pt x="1220" y="753"/>
                      <a:pt x="1214" y="748"/>
                    </a:cubicBezTo>
                    <a:cubicBezTo>
                      <a:pt x="1212" y="747"/>
                      <a:pt x="1210" y="746"/>
                      <a:pt x="1208" y="744"/>
                    </a:cubicBezTo>
                    <a:cubicBezTo>
                      <a:pt x="1206" y="742"/>
                      <a:pt x="1206" y="739"/>
                      <a:pt x="1204" y="738"/>
                    </a:cubicBezTo>
                    <a:cubicBezTo>
                      <a:pt x="1203" y="736"/>
                      <a:pt x="1201" y="736"/>
                      <a:pt x="1199" y="735"/>
                    </a:cubicBezTo>
                    <a:cubicBezTo>
                      <a:pt x="1195" y="732"/>
                      <a:pt x="1197" y="729"/>
                      <a:pt x="1195" y="725"/>
                    </a:cubicBezTo>
                    <a:cubicBezTo>
                      <a:pt x="1192" y="719"/>
                      <a:pt x="1187" y="719"/>
                      <a:pt x="1187" y="711"/>
                    </a:cubicBezTo>
                    <a:cubicBezTo>
                      <a:pt x="1186" y="709"/>
                      <a:pt x="1187" y="706"/>
                      <a:pt x="1186" y="704"/>
                    </a:cubicBezTo>
                    <a:cubicBezTo>
                      <a:pt x="1183" y="700"/>
                      <a:pt x="1178" y="698"/>
                      <a:pt x="1175" y="694"/>
                    </a:cubicBezTo>
                    <a:cubicBezTo>
                      <a:pt x="1172" y="691"/>
                      <a:pt x="1171" y="687"/>
                      <a:pt x="1169" y="684"/>
                    </a:cubicBezTo>
                    <a:cubicBezTo>
                      <a:pt x="1165" y="679"/>
                      <a:pt x="1162" y="673"/>
                      <a:pt x="1157" y="668"/>
                    </a:cubicBezTo>
                    <a:cubicBezTo>
                      <a:pt x="1153" y="664"/>
                      <a:pt x="1152" y="660"/>
                      <a:pt x="1149" y="655"/>
                    </a:cubicBezTo>
                    <a:cubicBezTo>
                      <a:pt x="1146" y="650"/>
                      <a:pt x="1145" y="645"/>
                      <a:pt x="1142" y="641"/>
                    </a:cubicBezTo>
                    <a:cubicBezTo>
                      <a:pt x="1137" y="635"/>
                      <a:pt x="1137" y="617"/>
                      <a:pt x="1124" y="620"/>
                    </a:cubicBezTo>
                    <a:cubicBezTo>
                      <a:pt x="1122" y="621"/>
                      <a:pt x="1120" y="624"/>
                      <a:pt x="1117" y="625"/>
                    </a:cubicBezTo>
                    <a:cubicBezTo>
                      <a:pt x="1113" y="626"/>
                      <a:pt x="1111" y="624"/>
                      <a:pt x="1108" y="622"/>
                    </a:cubicBezTo>
                    <a:cubicBezTo>
                      <a:pt x="1104" y="621"/>
                      <a:pt x="1094" y="625"/>
                      <a:pt x="1091" y="621"/>
                    </a:cubicBezTo>
                    <a:cubicBezTo>
                      <a:pt x="1086" y="616"/>
                      <a:pt x="1096" y="613"/>
                      <a:pt x="1096" y="609"/>
                    </a:cubicBezTo>
                    <a:cubicBezTo>
                      <a:pt x="1092" y="608"/>
                      <a:pt x="1088" y="607"/>
                      <a:pt x="1088" y="602"/>
                    </a:cubicBezTo>
                    <a:cubicBezTo>
                      <a:pt x="1087" y="596"/>
                      <a:pt x="1092" y="595"/>
                      <a:pt x="1096" y="593"/>
                    </a:cubicBezTo>
                    <a:cubicBezTo>
                      <a:pt x="1100" y="591"/>
                      <a:pt x="1102" y="590"/>
                      <a:pt x="1100" y="586"/>
                    </a:cubicBezTo>
                    <a:cubicBezTo>
                      <a:pt x="1099" y="582"/>
                      <a:pt x="1094" y="582"/>
                      <a:pt x="1092" y="579"/>
                    </a:cubicBezTo>
                    <a:cubicBezTo>
                      <a:pt x="1091" y="577"/>
                      <a:pt x="1089" y="575"/>
                      <a:pt x="1092" y="574"/>
                    </a:cubicBezTo>
                    <a:cubicBezTo>
                      <a:pt x="1094" y="572"/>
                      <a:pt x="1096" y="577"/>
                      <a:pt x="1098" y="578"/>
                    </a:cubicBezTo>
                    <a:cubicBezTo>
                      <a:pt x="1100" y="580"/>
                      <a:pt x="1104" y="581"/>
                      <a:pt x="1105" y="584"/>
                    </a:cubicBezTo>
                    <a:cubicBezTo>
                      <a:pt x="1110" y="597"/>
                      <a:pt x="1092" y="596"/>
                      <a:pt x="1092" y="602"/>
                    </a:cubicBezTo>
                    <a:cubicBezTo>
                      <a:pt x="1095" y="603"/>
                      <a:pt x="1100" y="604"/>
                      <a:pt x="1101" y="607"/>
                    </a:cubicBezTo>
                    <a:cubicBezTo>
                      <a:pt x="1103" y="612"/>
                      <a:pt x="1097" y="614"/>
                      <a:pt x="1096" y="618"/>
                    </a:cubicBezTo>
                    <a:cubicBezTo>
                      <a:pt x="1102" y="619"/>
                      <a:pt x="1106" y="617"/>
                      <a:pt x="1111" y="618"/>
                    </a:cubicBezTo>
                    <a:cubicBezTo>
                      <a:pt x="1117" y="619"/>
                      <a:pt x="1118" y="618"/>
                      <a:pt x="1124" y="617"/>
                    </a:cubicBezTo>
                    <a:cubicBezTo>
                      <a:pt x="1134" y="614"/>
                      <a:pt x="1143" y="620"/>
                      <a:pt x="1145" y="630"/>
                    </a:cubicBezTo>
                    <a:cubicBezTo>
                      <a:pt x="1147" y="641"/>
                      <a:pt x="1151" y="650"/>
                      <a:pt x="1159" y="659"/>
                    </a:cubicBezTo>
                    <a:cubicBezTo>
                      <a:pt x="1162" y="663"/>
                      <a:pt x="1166" y="665"/>
                      <a:pt x="1169" y="669"/>
                    </a:cubicBezTo>
                    <a:cubicBezTo>
                      <a:pt x="1173" y="674"/>
                      <a:pt x="1174" y="683"/>
                      <a:pt x="1178" y="687"/>
                    </a:cubicBezTo>
                    <a:cubicBezTo>
                      <a:pt x="1183" y="692"/>
                      <a:pt x="1188" y="693"/>
                      <a:pt x="1191" y="699"/>
                    </a:cubicBezTo>
                    <a:cubicBezTo>
                      <a:pt x="1196" y="707"/>
                      <a:pt x="1200" y="714"/>
                      <a:pt x="1205" y="722"/>
                    </a:cubicBezTo>
                    <a:cubicBezTo>
                      <a:pt x="1210" y="732"/>
                      <a:pt x="1221" y="742"/>
                      <a:pt x="1231" y="746"/>
                    </a:cubicBezTo>
                    <a:cubicBezTo>
                      <a:pt x="1242" y="751"/>
                      <a:pt x="1253" y="746"/>
                      <a:pt x="1264" y="752"/>
                    </a:cubicBezTo>
                    <a:cubicBezTo>
                      <a:pt x="1277" y="760"/>
                      <a:pt x="1287" y="775"/>
                      <a:pt x="1297" y="786"/>
                    </a:cubicBezTo>
                    <a:cubicBezTo>
                      <a:pt x="1299" y="788"/>
                      <a:pt x="1300" y="792"/>
                      <a:pt x="1302" y="794"/>
                    </a:cubicBezTo>
                    <a:cubicBezTo>
                      <a:pt x="1305" y="797"/>
                      <a:pt x="1314" y="799"/>
                      <a:pt x="1317" y="801"/>
                    </a:cubicBezTo>
                    <a:cubicBezTo>
                      <a:pt x="1322" y="803"/>
                      <a:pt x="1328" y="802"/>
                      <a:pt x="1333" y="804"/>
                    </a:cubicBezTo>
                    <a:cubicBezTo>
                      <a:pt x="1336" y="805"/>
                      <a:pt x="1338" y="806"/>
                      <a:pt x="1341" y="806"/>
                    </a:cubicBezTo>
                    <a:cubicBezTo>
                      <a:pt x="1344" y="807"/>
                      <a:pt x="1347" y="806"/>
                      <a:pt x="1350" y="807"/>
                    </a:cubicBezTo>
                    <a:cubicBezTo>
                      <a:pt x="1355" y="809"/>
                      <a:pt x="1359" y="816"/>
                      <a:pt x="1363" y="820"/>
                    </a:cubicBezTo>
                    <a:cubicBezTo>
                      <a:pt x="1367" y="824"/>
                      <a:pt x="1369" y="829"/>
                      <a:pt x="1374" y="832"/>
                    </a:cubicBezTo>
                    <a:cubicBezTo>
                      <a:pt x="1379" y="836"/>
                      <a:pt x="1382" y="841"/>
                      <a:pt x="1385" y="846"/>
                    </a:cubicBezTo>
                    <a:cubicBezTo>
                      <a:pt x="1389" y="853"/>
                      <a:pt x="1385" y="858"/>
                      <a:pt x="1392" y="863"/>
                    </a:cubicBezTo>
                    <a:cubicBezTo>
                      <a:pt x="1399" y="867"/>
                      <a:pt x="1399" y="866"/>
                      <a:pt x="1400" y="874"/>
                    </a:cubicBezTo>
                    <a:cubicBezTo>
                      <a:pt x="1401" y="879"/>
                      <a:pt x="1404" y="882"/>
                      <a:pt x="1407" y="885"/>
                    </a:cubicBezTo>
                    <a:cubicBezTo>
                      <a:pt x="1411" y="889"/>
                      <a:pt x="1415" y="888"/>
                      <a:pt x="1420" y="891"/>
                    </a:cubicBezTo>
                    <a:cubicBezTo>
                      <a:pt x="1423" y="893"/>
                      <a:pt x="1427" y="898"/>
                      <a:pt x="1430" y="901"/>
                    </a:cubicBezTo>
                    <a:cubicBezTo>
                      <a:pt x="1434" y="906"/>
                      <a:pt x="1434" y="911"/>
                      <a:pt x="1441" y="914"/>
                    </a:cubicBezTo>
                    <a:cubicBezTo>
                      <a:pt x="1449" y="917"/>
                      <a:pt x="1456" y="921"/>
                      <a:pt x="1461" y="926"/>
                    </a:cubicBezTo>
                    <a:cubicBezTo>
                      <a:pt x="1464" y="929"/>
                      <a:pt x="1464" y="932"/>
                      <a:pt x="1466" y="934"/>
                    </a:cubicBezTo>
                    <a:cubicBezTo>
                      <a:pt x="1469" y="936"/>
                      <a:pt x="1472" y="936"/>
                      <a:pt x="1475" y="938"/>
                    </a:cubicBezTo>
                    <a:cubicBezTo>
                      <a:pt x="1477" y="939"/>
                      <a:pt x="1477" y="941"/>
                      <a:pt x="1479" y="943"/>
                    </a:cubicBezTo>
                    <a:cubicBezTo>
                      <a:pt x="1480" y="944"/>
                      <a:pt x="1482" y="945"/>
                      <a:pt x="1484" y="946"/>
                    </a:cubicBezTo>
                    <a:cubicBezTo>
                      <a:pt x="1485" y="948"/>
                      <a:pt x="1487" y="950"/>
                      <a:pt x="1488" y="952"/>
                    </a:cubicBezTo>
                    <a:cubicBezTo>
                      <a:pt x="1490" y="954"/>
                      <a:pt x="1492" y="956"/>
                      <a:pt x="1492" y="959"/>
                    </a:cubicBezTo>
                    <a:cubicBezTo>
                      <a:pt x="1493" y="962"/>
                      <a:pt x="1491" y="965"/>
                      <a:pt x="1492" y="968"/>
                    </a:cubicBezTo>
                    <a:cubicBezTo>
                      <a:pt x="1493" y="970"/>
                      <a:pt x="1497" y="972"/>
                      <a:pt x="1499" y="973"/>
                    </a:cubicBezTo>
                    <a:cubicBezTo>
                      <a:pt x="1502" y="976"/>
                      <a:pt x="1504" y="979"/>
                      <a:pt x="1507" y="982"/>
                    </a:cubicBezTo>
                    <a:cubicBezTo>
                      <a:pt x="1510" y="987"/>
                      <a:pt x="1514" y="987"/>
                      <a:pt x="1518" y="990"/>
                    </a:cubicBezTo>
                    <a:cubicBezTo>
                      <a:pt x="1521" y="993"/>
                      <a:pt x="1522" y="996"/>
                      <a:pt x="1526" y="999"/>
                    </a:cubicBezTo>
                    <a:cubicBezTo>
                      <a:pt x="1531" y="1001"/>
                      <a:pt x="1533" y="1005"/>
                      <a:pt x="1537" y="1007"/>
                    </a:cubicBezTo>
                    <a:cubicBezTo>
                      <a:pt x="1541" y="1009"/>
                      <a:pt x="1546" y="1011"/>
                      <a:pt x="1549" y="1013"/>
                    </a:cubicBezTo>
                    <a:cubicBezTo>
                      <a:pt x="1556" y="1016"/>
                      <a:pt x="1557" y="1018"/>
                      <a:pt x="1560" y="1023"/>
                    </a:cubicBezTo>
                    <a:cubicBezTo>
                      <a:pt x="1566" y="1032"/>
                      <a:pt x="1571" y="1034"/>
                      <a:pt x="1580" y="1038"/>
                    </a:cubicBezTo>
                    <a:cubicBezTo>
                      <a:pt x="1583" y="1039"/>
                      <a:pt x="1584" y="1042"/>
                      <a:pt x="1587" y="1043"/>
                    </a:cubicBezTo>
                    <a:cubicBezTo>
                      <a:pt x="1589" y="1044"/>
                      <a:pt x="1592" y="1044"/>
                      <a:pt x="1594" y="1044"/>
                    </a:cubicBezTo>
                    <a:cubicBezTo>
                      <a:pt x="1599" y="1044"/>
                      <a:pt x="1602" y="1046"/>
                      <a:pt x="1607" y="1047"/>
                    </a:cubicBezTo>
                    <a:cubicBezTo>
                      <a:pt x="1611" y="1048"/>
                      <a:pt x="1616" y="1048"/>
                      <a:pt x="1620" y="1049"/>
                    </a:cubicBezTo>
                    <a:cubicBezTo>
                      <a:pt x="1625" y="1050"/>
                      <a:pt x="1629" y="1052"/>
                      <a:pt x="1634" y="1054"/>
                    </a:cubicBezTo>
                    <a:cubicBezTo>
                      <a:pt x="1639" y="1056"/>
                      <a:pt x="1646" y="1057"/>
                      <a:pt x="1652" y="1056"/>
                    </a:cubicBezTo>
                    <a:cubicBezTo>
                      <a:pt x="1659" y="1054"/>
                      <a:pt x="1656" y="1049"/>
                      <a:pt x="1660" y="1045"/>
                    </a:cubicBezTo>
                    <a:cubicBezTo>
                      <a:pt x="1663" y="1042"/>
                      <a:pt x="1668" y="1044"/>
                      <a:pt x="1672" y="1042"/>
                    </a:cubicBezTo>
                    <a:cubicBezTo>
                      <a:pt x="1674" y="1041"/>
                      <a:pt x="1674" y="1040"/>
                      <a:pt x="1677" y="1039"/>
                    </a:cubicBezTo>
                    <a:cubicBezTo>
                      <a:pt x="1680" y="1039"/>
                      <a:pt x="1682" y="1040"/>
                      <a:pt x="1685" y="1039"/>
                    </a:cubicBezTo>
                    <a:cubicBezTo>
                      <a:pt x="1687" y="1038"/>
                      <a:pt x="1687" y="1036"/>
                      <a:pt x="1688" y="1034"/>
                    </a:cubicBezTo>
                    <a:cubicBezTo>
                      <a:pt x="1690" y="1033"/>
                      <a:pt x="1692" y="1034"/>
                      <a:pt x="1693" y="1032"/>
                    </a:cubicBezTo>
                    <a:cubicBezTo>
                      <a:pt x="1694" y="1031"/>
                      <a:pt x="1694" y="1029"/>
                      <a:pt x="1694" y="1027"/>
                    </a:cubicBezTo>
                    <a:cubicBezTo>
                      <a:pt x="1698" y="1018"/>
                      <a:pt x="1713" y="1024"/>
                      <a:pt x="1715" y="1014"/>
                    </a:cubicBezTo>
                    <a:cubicBezTo>
                      <a:pt x="1714" y="1013"/>
                      <a:pt x="1711" y="1012"/>
                      <a:pt x="1711" y="1012"/>
                    </a:cubicBezTo>
                    <a:cubicBezTo>
                      <a:pt x="1710" y="1011"/>
                      <a:pt x="1710" y="1009"/>
                      <a:pt x="1709" y="1008"/>
                    </a:cubicBezTo>
                    <a:cubicBezTo>
                      <a:pt x="1707" y="1006"/>
                      <a:pt x="1703" y="1008"/>
                      <a:pt x="1700" y="1009"/>
                    </a:cubicBezTo>
                    <a:cubicBezTo>
                      <a:pt x="1699" y="1010"/>
                      <a:pt x="1699" y="1011"/>
                      <a:pt x="1697" y="1012"/>
                    </a:cubicBezTo>
                    <a:cubicBezTo>
                      <a:pt x="1695" y="1012"/>
                      <a:pt x="1694" y="1011"/>
                      <a:pt x="1693" y="1011"/>
                    </a:cubicBezTo>
                    <a:cubicBezTo>
                      <a:pt x="1691" y="1012"/>
                      <a:pt x="1690" y="1013"/>
                      <a:pt x="1688" y="1013"/>
                    </a:cubicBezTo>
                    <a:cubicBezTo>
                      <a:pt x="1686" y="1014"/>
                      <a:pt x="1683" y="1013"/>
                      <a:pt x="1686" y="1011"/>
                    </a:cubicBezTo>
                    <a:cubicBezTo>
                      <a:pt x="1687" y="1010"/>
                      <a:pt x="1691" y="1010"/>
                      <a:pt x="1693" y="1008"/>
                    </a:cubicBezTo>
                    <a:cubicBezTo>
                      <a:pt x="1698" y="1005"/>
                      <a:pt x="1693" y="1002"/>
                      <a:pt x="1688" y="1001"/>
                    </a:cubicBezTo>
                    <a:cubicBezTo>
                      <a:pt x="1688" y="997"/>
                      <a:pt x="1694" y="1000"/>
                      <a:pt x="1696" y="1000"/>
                    </a:cubicBezTo>
                    <a:cubicBezTo>
                      <a:pt x="1702" y="1001"/>
                      <a:pt x="1702" y="995"/>
                      <a:pt x="1702" y="991"/>
                    </a:cubicBezTo>
                    <a:cubicBezTo>
                      <a:pt x="1702" y="983"/>
                      <a:pt x="1703" y="974"/>
                      <a:pt x="1705" y="966"/>
                    </a:cubicBezTo>
                    <a:cubicBezTo>
                      <a:pt x="1706" y="963"/>
                      <a:pt x="1705" y="951"/>
                      <a:pt x="1709" y="951"/>
                    </a:cubicBezTo>
                    <a:cubicBezTo>
                      <a:pt x="1708" y="956"/>
                      <a:pt x="1708" y="961"/>
                      <a:pt x="1708" y="966"/>
                    </a:cubicBezTo>
                    <a:cubicBezTo>
                      <a:pt x="1708" y="970"/>
                      <a:pt x="1706" y="981"/>
                      <a:pt x="1711" y="981"/>
                    </a:cubicBezTo>
                    <a:cubicBezTo>
                      <a:pt x="1713" y="978"/>
                      <a:pt x="1712" y="975"/>
                      <a:pt x="1714" y="973"/>
                    </a:cubicBezTo>
                    <a:cubicBezTo>
                      <a:pt x="1716" y="975"/>
                      <a:pt x="1714" y="980"/>
                      <a:pt x="1716" y="983"/>
                    </a:cubicBezTo>
                    <a:cubicBezTo>
                      <a:pt x="1716" y="984"/>
                      <a:pt x="1717" y="984"/>
                      <a:pt x="1718" y="985"/>
                    </a:cubicBezTo>
                    <a:cubicBezTo>
                      <a:pt x="1718" y="986"/>
                      <a:pt x="1718" y="987"/>
                      <a:pt x="1718" y="988"/>
                    </a:cubicBezTo>
                    <a:cubicBezTo>
                      <a:pt x="1719" y="992"/>
                      <a:pt x="1723" y="993"/>
                      <a:pt x="1726" y="995"/>
                    </a:cubicBezTo>
                    <a:cubicBezTo>
                      <a:pt x="1730" y="996"/>
                      <a:pt x="1739" y="1000"/>
                      <a:pt x="1739" y="994"/>
                    </a:cubicBezTo>
                    <a:cubicBezTo>
                      <a:pt x="1740" y="992"/>
                      <a:pt x="1736" y="989"/>
                      <a:pt x="1735" y="986"/>
                    </a:cubicBezTo>
                    <a:cubicBezTo>
                      <a:pt x="1735" y="984"/>
                      <a:pt x="1734" y="983"/>
                      <a:pt x="1735" y="981"/>
                    </a:cubicBezTo>
                    <a:cubicBezTo>
                      <a:pt x="1737" y="981"/>
                      <a:pt x="1737" y="983"/>
                      <a:pt x="1738" y="985"/>
                    </a:cubicBezTo>
                    <a:cubicBezTo>
                      <a:pt x="1739" y="986"/>
                      <a:pt x="1739" y="987"/>
                      <a:pt x="1739" y="987"/>
                    </a:cubicBezTo>
                    <a:cubicBezTo>
                      <a:pt x="1740" y="988"/>
                      <a:pt x="1741" y="988"/>
                      <a:pt x="1742" y="989"/>
                    </a:cubicBezTo>
                    <a:cubicBezTo>
                      <a:pt x="1746" y="994"/>
                      <a:pt x="1743" y="1000"/>
                      <a:pt x="1745" y="1006"/>
                    </a:cubicBezTo>
                    <a:cubicBezTo>
                      <a:pt x="1747" y="1012"/>
                      <a:pt x="1751" y="1010"/>
                      <a:pt x="1755" y="1012"/>
                    </a:cubicBezTo>
                    <a:cubicBezTo>
                      <a:pt x="1759" y="1014"/>
                      <a:pt x="1758" y="1015"/>
                      <a:pt x="1762" y="1014"/>
                    </a:cubicBezTo>
                    <a:cubicBezTo>
                      <a:pt x="1764" y="1013"/>
                      <a:pt x="1765" y="1012"/>
                      <a:pt x="1767" y="1013"/>
                    </a:cubicBezTo>
                    <a:cubicBezTo>
                      <a:pt x="1770" y="1014"/>
                      <a:pt x="1772" y="1015"/>
                      <a:pt x="1774" y="1017"/>
                    </a:cubicBezTo>
                    <a:cubicBezTo>
                      <a:pt x="1777" y="1018"/>
                      <a:pt x="1780" y="1019"/>
                      <a:pt x="1783" y="1021"/>
                    </a:cubicBezTo>
                    <a:cubicBezTo>
                      <a:pt x="1784" y="1022"/>
                      <a:pt x="1787" y="1023"/>
                      <a:pt x="1788" y="1025"/>
                    </a:cubicBezTo>
                    <a:cubicBezTo>
                      <a:pt x="1789" y="1026"/>
                      <a:pt x="1789" y="1027"/>
                      <a:pt x="1790" y="1028"/>
                    </a:cubicBezTo>
                    <a:cubicBezTo>
                      <a:pt x="1792" y="1033"/>
                      <a:pt x="1796" y="1034"/>
                      <a:pt x="1801" y="1035"/>
                    </a:cubicBezTo>
                    <a:cubicBezTo>
                      <a:pt x="1805" y="1036"/>
                      <a:pt x="1806" y="1036"/>
                      <a:pt x="1809" y="1033"/>
                    </a:cubicBezTo>
                    <a:cubicBezTo>
                      <a:pt x="1811" y="1031"/>
                      <a:pt x="1812" y="1028"/>
                      <a:pt x="1815" y="1029"/>
                    </a:cubicBezTo>
                    <a:cubicBezTo>
                      <a:pt x="1815" y="1032"/>
                      <a:pt x="1812" y="1038"/>
                      <a:pt x="1813" y="1041"/>
                    </a:cubicBezTo>
                    <a:cubicBezTo>
                      <a:pt x="1814" y="1043"/>
                      <a:pt x="1816" y="1043"/>
                      <a:pt x="1818" y="1044"/>
                    </a:cubicBezTo>
                    <a:cubicBezTo>
                      <a:pt x="1821" y="1046"/>
                      <a:pt x="1823" y="1049"/>
                      <a:pt x="1825" y="1052"/>
                    </a:cubicBezTo>
                    <a:cubicBezTo>
                      <a:pt x="1827" y="1055"/>
                      <a:pt x="1830" y="1056"/>
                      <a:pt x="1832" y="1058"/>
                    </a:cubicBezTo>
                    <a:cubicBezTo>
                      <a:pt x="1835" y="1061"/>
                      <a:pt x="1836" y="1062"/>
                      <a:pt x="1839" y="1064"/>
                    </a:cubicBezTo>
                    <a:cubicBezTo>
                      <a:pt x="1843" y="1066"/>
                      <a:pt x="1845" y="1069"/>
                      <a:pt x="1849" y="1071"/>
                    </a:cubicBezTo>
                    <a:cubicBezTo>
                      <a:pt x="1851" y="1073"/>
                      <a:pt x="1854" y="1073"/>
                      <a:pt x="1856" y="1075"/>
                    </a:cubicBezTo>
                    <a:cubicBezTo>
                      <a:pt x="1861" y="1079"/>
                      <a:pt x="1863" y="1086"/>
                      <a:pt x="1867" y="1091"/>
                    </a:cubicBezTo>
                    <a:cubicBezTo>
                      <a:pt x="1868" y="1093"/>
                      <a:pt x="1871" y="1094"/>
                      <a:pt x="1872" y="1096"/>
                    </a:cubicBezTo>
                    <a:cubicBezTo>
                      <a:pt x="1874" y="1098"/>
                      <a:pt x="1874" y="1101"/>
                      <a:pt x="1875" y="1103"/>
                    </a:cubicBezTo>
                    <a:cubicBezTo>
                      <a:pt x="1876" y="1105"/>
                      <a:pt x="1878" y="1107"/>
                      <a:pt x="1879" y="1109"/>
                    </a:cubicBezTo>
                    <a:cubicBezTo>
                      <a:pt x="1880" y="1111"/>
                      <a:pt x="1880" y="1114"/>
                      <a:pt x="1880" y="1116"/>
                    </a:cubicBezTo>
                    <a:cubicBezTo>
                      <a:pt x="1882" y="1124"/>
                      <a:pt x="1880" y="1134"/>
                      <a:pt x="1878" y="1142"/>
                    </a:cubicBezTo>
                    <a:cubicBezTo>
                      <a:pt x="1878" y="1144"/>
                      <a:pt x="1878" y="1147"/>
                      <a:pt x="1878" y="1149"/>
                    </a:cubicBezTo>
                    <a:cubicBezTo>
                      <a:pt x="1878" y="1152"/>
                      <a:pt x="1879" y="1154"/>
                      <a:pt x="1879" y="1157"/>
                    </a:cubicBezTo>
                    <a:cubicBezTo>
                      <a:pt x="1879" y="1158"/>
                      <a:pt x="1878" y="1160"/>
                      <a:pt x="1879" y="1162"/>
                    </a:cubicBezTo>
                    <a:cubicBezTo>
                      <a:pt x="1880" y="1164"/>
                      <a:pt x="1881" y="1163"/>
                      <a:pt x="1882" y="1166"/>
                    </a:cubicBezTo>
                    <a:cubicBezTo>
                      <a:pt x="1882" y="1168"/>
                      <a:pt x="1880" y="1170"/>
                      <a:pt x="1881" y="1172"/>
                    </a:cubicBezTo>
                    <a:cubicBezTo>
                      <a:pt x="1881" y="1174"/>
                      <a:pt x="1884" y="1176"/>
                      <a:pt x="1884" y="1178"/>
                    </a:cubicBezTo>
                    <a:cubicBezTo>
                      <a:pt x="1885" y="1180"/>
                      <a:pt x="1884" y="1182"/>
                      <a:pt x="1884" y="1184"/>
                    </a:cubicBezTo>
                    <a:cubicBezTo>
                      <a:pt x="1884" y="1187"/>
                      <a:pt x="1885" y="1187"/>
                      <a:pt x="1886" y="1189"/>
                    </a:cubicBezTo>
                    <a:cubicBezTo>
                      <a:pt x="1886" y="1192"/>
                      <a:pt x="1885" y="1196"/>
                      <a:pt x="1884" y="1199"/>
                    </a:cubicBezTo>
                    <a:cubicBezTo>
                      <a:pt x="1884" y="1202"/>
                      <a:pt x="1886" y="1209"/>
                      <a:pt x="1882" y="1211"/>
                    </a:cubicBezTo>
                    <a:cubicBezTo>
                      <a:pt x="1878" y="1213"/>
                      <a:pt x="1875" y="1208"/>
                      <a:pt x="1873" y="1206"/>
                    </a:cubicBezTo>
                    <a:cubicBezTo>
                      <a:pt x="1869" y="1203"/>
                      <a:pt x="1864" y="1201"/>
                      <a:pt x="1862" y="1198"/>
                    </a:cubicBezTo>
                    <a:cubicBezTo>
                      <a:pt x="1858" y="1203"/>
                      <a:pt x="1871" y="1213"/>
                      <a:pt x="1875" y="1215"/>
                    </a:cubicBezTo>
                    <a:cubicBezTo>
                      <a:pt x="1883" y="1219"/>
                      <a:pt x="1892" y="1219"/>
                      <a:pt x="1900" y="1221"/>
                    </a:cubicBezTo>
                    <a:cubicBezTo>
                      <a:pt x="1906" y="1223"/>
                      <a:pt x="1912" y="1225"/>
                      <a:pt x="1911" y="1232"/>
                    </a:cubicBezTo>
                    <a:cubicBezTo>
                      <a:pt x="1911" y="1235"/>
                      <a:pt x="1909" y="1238"/>
                      <a:pt x="1910" y="1241"/>
                    </a:cubicBezTo>
                    <a:cubicBezTo>
                      <a:pt x="1912" y="1247"/>
                      <a:pt x="1924" y="1249"/>
                      <a:pt x="1929" y="1249"/>
                    </a:cubicBezTo>
                    <a:cubicBezTo>
                      <a:pt x="1935" y="1249"/>
                      <a:pt x="1940" y="1252"/>
                      <a:pt x="1946" y="1254"/>
                    </a:cubicBezTo>
                    <a:cubicBezTo>
                      <a:pt x="1952" y="1256"/>
                      <a:pt x="1957" y="1258"/>
                      <a:pt x="1963" y="1262"/>
                    </a:cubicBezTo>
                    <a:cubicBezTo>
                      <a:pt x="1965" y="1263"/>
                      <a:pt x="1971" y="1267"/>
                      <a:pt x="1973" y="1264"/>
                    </a:cubicBezTo>
                    <a:cubicBezTo>
                      <a:pt x="1976" y="1264"/>
                      <a:pt x="1977" y="1267"/>
                      <a:pt x="1979" y="1269"/>
                    </a:cubicBezTo>
                    <a:cubicBezTo>
                      <a:pt x="1982" y="1273"/>
                      <a:pt x="1985" y="1275"/>
                      <a:pt x="1990" y="1276"/>
                    </a:cubicBezTo>
                    <a:cubicBezTo>
                      <a:pt x="2001" y="1278"/>
                      <a:pt x="2010" y="1279"/>
                      <a:pt x="2019" y="1285"/>
                    </a:cubicBezTo>
                    <a:cubicBezTo>
                      <a:pt x="2023" y="1288"/>
                      <a:pt x="2026" y="1289"/>
                      <a:pt x="2032" y="1290"/>
                    </a:cubicBezTo>
                    <a:cubicBezTo>
                      <a:pt x="2038" y="1291"/>
                      <a:pt x="2041" y="1295"/>
                      <a:pt x="2047" y="1297"/>
                    </a:cubicBezTo>
                    <a:cubicBezTo>
                      <a:pt x="2049" y="1298"/>
                      <a:pt x="2052" y="1298"/>
                      <a:pt x="2055" y="1300"/>
                    </a:cubicBezTo>
                    <a:cubicBezTo>
                      <a:pt x="2058" y="1302"/>
                      <a:pt x="2060" y="1304"/>
                      <a:pt x="2063" y="1305"/>
                    </a:cubicBezTo>
                    <a:cubicBezTo>
                      <a:pt x="2067" y="1307"/>
                      <a:pt x="2070" y="1309"/>
                      <a:pt x="2073" y="1311"/>
                    </a:cubicBezTo>
                    <a:cubicBezTo>
                      <a:pt x="2077" y="1313"/>
                      <a:pt x="2083" y="1313"/>
                      <a:pt x="2088" y="1314"/>
                    </a:cubicBezTo>
                    <a:cubicBezTo>
                      <a:pt x="2090" y="1314"/>
                      <a:pt x="2097" y="1315"/>
                      <a:pt x="2098" y="1312"/>
                    </a:cubicBezTo>
                    <a:cubicBezTo>
                      <a:pt x="2098" y="1309"/>
                      <a:pt x="2083" y="1312"/>
                      <a:pt x="2084" y="1306"/>
                    </a:cubicBezTo>
                    <a:cubicBezTo>
                      <a:pt x="2082" y="1306"/>
                      <a:pt x="2079" y="1306"/>
                      <a:pt x="2077" y="1305"/>
                    </a:cubicBezTo>
                    <a:cubicBezTo>
                      <a:pt x="2075" y="1304"/>
                      <a:pt x="2073" y="1301"/>
                      <a:pt x="2072" y="1301"/>
                    </a:cubicBezTo>
                    <a:cubicBezTo>
                      <a:pt x="2071" y="1300"/>
                      <a:pt x="2069" y="1300"/>
                      <a:pt x="2067" y="1299"/>
                    </a:cubicBezTo>
                    <a:cubicBezTo>
                      <a:pt x="2065" y="1298"/>
                      <a:pt x="2064" y="1297"/>
                      <a:pt x="2061" y="1296"/>
                    </a:cubicBezTo>
                    <a:cubicBezTo>
                      <a:pt x="2062" y="1292"/>
                      <a:pt x="2085" y="1303"/>
                      <a:pt x="2080" y="1292"/>
                    </a:cubicBezTo>
                    <a:cubicBezTo>
                      <a:pt x="2079" y="1290"/>
                      <a:pt x="2074" y="1286"/>
                      <a:pt x="2075" y="1283"/>
                    </a:cubicBezTo>
                    <a:cubicBezTo>
                      <a:pt x="2075" y="1281"/>
                      <a:pt x="2079" y="1281"/>
                      <a:pt x="2080" y="1283"/>
                    </a:cubicBezTo>
                    <a:cubicBezTo>
                      <a:pt x="2081" y="1285"/>
                      <a:pt x="2080" y="1287"/>
                      <a:pt x="2081" y="1288"/>
                    </a:cubicBezTo>
                    <a:cubicBezTo>
                      <a:pt x="2083" y="1286"/>
                      <a:pt x="2085" y="1283"/>
                      <a:pt x="2087" y="1282"/>
                    </a:cubicBezTo>
                    <a:cubicBezTo>
                      <a:pt x="2087" y="1284"/>
                      <a:pt x="2085" y="1291"/>
                      <a:pt x="2087" y="1292"/>
                    </a:cubicBezTo>
                    <a:cubicBezTo>
                      <a:pt x="2090" y="1295"/>
                      <a:pt x="2093" y="1287"/>
                      <a:pt x="2095" y="1294"/>
                    </a:cubicBezTo>
                    <a:cubicBezTo>
                      <a:pt x="2095" y="1296"/>
                      <a:pt x="2094" y="1296"/>
                      <a:pt x="2095" y="1297"/>
                    </a:cubicBezTo>
                    <a:cubicBezTo>
                      <a:pt x="2096" y="1298"/>
                      <a:pt x="2098" y="1298"/>
                      <a:pt x="2099" y="1299"/>
                    </a:cubicBezTo>
                    <a:cubicBezTo>
                      <a:pt x="2100" y="1299"/>
                      <a:pt x="2100" y="1301"/>
                      <a:pt x="2100" y="1301"/>
                    </a:cubicBezTo>
                    <a:cubicBezTo>
                      <a:pt x="2101" y="1301"/>
                      <a:pt x="2102" y="1301"/>
                      <a:pt x="2102" y="1302"/>
                    </a:cubicBezTo>
                    <a:cubicBezTo>
                      <a:pt x="2104" y="1304"/>
                      <a:pt x="2103" y="1307"/>
                      <a:pt x="2102" y="1309"/>
                    </a:cubicBezTo>
                    <a:cubicBezTo>
                      <a:pt x="2102" y="1314"/>
                      <a:pt x="2104" y="1316"/>
                      <a:pt x="2106" y="1321"/>
                    </a:cubicBezTo>
                    <a:cubicBezTo>
                      <a:pt x="2108" y="1325"/>
                      <a:pt x="2109" y="1329"/>
                      <a:pt x="2114" y="1331"/>
                    </a:cubicBezTo>
                    <a:cubicBezTo>
                      <a:pt x="2118" y="1334"/>
                      <a:pt x="2120" y="1336"/>
                      <a:pt x="2122" y="1339"/>
                    </a:cubicBezTo>
                    <a:cubicBezTo>
                      <a:pt x="2125" y="1343"/>
                      <a:pt x="2130" y="1345"/>
                      <a:pt x="2133" y="1348"/>
                    </a:cubicBezTo>
                    <a:cubicBezTo>
                      <a:pt x="2135" y="1351"/>
                      <a:pt x="2137" y="1353"/>
                      <a:pt x="2140" y="1355"/>
                    </a:cubicBezTo>
                    <a:cubicBezTo>
                      <a:pt x="2141" y="1357"/>
                      <a:pt x="2142" y="1358"/>
                      <a:pt x="2144" y="1359"/>
                    </a:cubicBezTo>
                    <a:cubicBezTo>
                      <a:pt x="2146" y="1360"/>
                      <a:pt x="2148" y="1360"/>
                      <a:pt x="2150" y="1361"/>
                    </a:cubicBezTo>
                    <a:cubicBezTo>
                      <a:pt x="2152" y="1361"/>
                      <a:pt x="2158" y="1363"/>
                      <a:pt x="2156" y="1358"/>
                    </a:cubicBezTo>
                    <a:cubicBezTo>
                      <a:pt x="2155" y="1356"/>
                      <a:pt x="2153" y="1356"/>
                      <a:pt x="2151" y="1355"/>
                    </a:cubicBezTo>
                    <a:cubicBezTo>
                      <a:pt x="2149" y="1354"/>
                      <a:pt x="2150" y="1353"/>
                      <a:pt x="2149" y="1352"/>
                    </a:cubicBezTo>
                    <a:cubicBezTo>
                      <a:pt x="2148" y="1349"/>
                      <a:pt x="2149" y="1350"/>
                      <a:pt x="2146" y="1348"/>
                    </a:cubicBezTo>
                    <a:cubicBezTo>
                      <a:pt x="2144" y="1348"/>
                      <a:pt x="2142" y="1348"/>
                      <a:pt x="2141" y="1346"/>
                    </a:cubicBezTo>
                    <a:cubicBezTo>
                      <a:pt x="2139" y="1344"/>
                      <a:pt x="2140" y="1343"/>
                      <a:pt x="2137" y="1342"/>
                    </a:cubicBezTo>
                    <a:cubicBezTo>
                      <a:pt x="2135" y="1341"/>
                      <a:pt x="2131" y="1340"/>
                      <a:pt x="2131" y="1337"/>
                    </a:cubicBezTo>
                    <a:cubicBezTo>
                      <a:pt x="2132" y="1333"/>
                      <a:pt x="2138" y="1337"/>
                      <a:pt x="2141" y="1337"/>
                    </a:cubicBezTo>
                    <a:cubicBezTo>
                      <a:pt x="2143" y="1336"/>
                      <a:pt x="2143" y="1334"/>
                      <a:pt x="2146" y="1334"/>
                    </a:cubicBezTo>
                    <a:cubicBezTo>
                      <a:pt x="2149" y="1334"/>
                      <a:pt x="2149" y="1336"/>
                      <a:pt x="2152" y="1337"/>
                    </a:cubicBezTo>
                    <a:cubicBezTo>
                      <a:pt x="2154" y="1340"/>
                      <a:pt x="2157" y="1341"/>
                      <a:pt x="2160" y="1343"/>
                    </a:cubicBezTo>
                    <a:cubicBezTo>
                      <a:pt x="2163" y="1344"/>
                      <a:pt x="2164" y="1347"/>
                      <a:pt x="2166" y="1349"/>
                    </a:cubicBezTo>
                    <a:cubicBezTo>
                      <a:pt x="2170" y="1351"/>
                      <a:pt x="2175" y="1351"/>
                      <a:pt x="2175" y="1356"/>
                    </a:cubicBezTo>
                    <a:cubicBezTo>
                      <a:pt x="2175" y="1358"/>
                      <a:pt x="2174" y="1360"/>
                      <a:pt x="2175" y="1361"/>
                    </a:cubicBezTo>
                    <a:cubicBezTo>
                      <a:pt x="2175" y="1362"/>
                      <a:pt x="2177" y="1363"/>
                      <a:pt x="2177" y="1364"/>
                    </a:cubicBezTo>
                    <a:cubicBezTo>
                      <a:pt x="2178" y="1365"/>
                      <a:pt x="2177" y="1366"/>
                      <a:pt x="2177" y="1368"/>
                    </a:cubicBezTo>
                    <a:cubicBezTo>
                      <a:pt x="2178" y="1370"/>
                      <a:pt x="2179" y="1370"/>
                      <a:pt x="2180" y="1371"/>
                    </a:cubicBezTo>
                    <a:cubicBezTo>
                      <a:pt x="2181" y="1373"/>
                      <a:pt x="2179" y="1375"/>
                      <a:pt x="2180" y="1377"/>
                    </a:cubicBezTo>
                    <a:cubicBezTo>
                      <a:pt x="2183" y="1385"/>
                      <a:pt x="2190" y="1371"/>
                      <a:pt x="2194" y="1375"/>
                    </a:cubicBezTo>
                    <a:cubicBezTo>
                      <a:pt x="2194" y="1375"/>
                      <a:pt x="2194" y="1378"/>
                      <a:pt x="2194" y="1379"/>
                    </a:cubicBezTo>
                    <a:cubicBezTo>
                      <a:pt x="2194" y="1381"/>
                      <a:pt x="2194" y="1382"/>
                      <a:pt x="2195" y="1384"/>
                    </a:cubicBezTo>
                    <a:cubicBezTo>
                      <a:pt x="2196" y="1386"/>
                      <a:pt x="2197" y="1386"/>
                      <a:pt x="2197" y="1389"/>
                    </a:cubicBezTo>
                    <a:cubicBezTo>
                      <a:pt x="2196" y="1391"/>
                      <a:pt x="2195" y="1391"/>
                      <a:pt x="2194" y="1392"/>
                    </a:cubicBezTo>
                    <a:cubicBezTo>
                      <a:pt x="2193" y="1394"/>
                      <a:pt x="2192" y="1396"/>
                      <a:pt x="2192" y="1397"/>
                    </a:cubicBezTo>
                    <a:cubicBezTo>
                      <a:pt x="2192" y="1400"/>
                      <a:pt x="2192" y="1400"/>
                      <a:pt x="2192" y="1403"/>
                    </a:cubicBezTo>
                    <a:cubicBezTo>
                      <a:pt x="2191" y="1404"/>
                      <a:pt x="2191" y="1404"/>
                      <a:pt x="2190" y="1406"/>
                    </a:cubicBezTo>
                    <a:cubicBezTo>
                      <a:pt x="2190" y="1407"/>
                      <a:pt x="2192" y="1408"/>
                      <a:pt x="2191" y="1410"/>
                    </a:cubicBezTo>
                    <a:cubicBezTo>
                      <a:pt x="2191" y="1412"/>
                      <a:pt x="2189" y="1414"/>
                      <a:pt x="2187" y="1412"/>
                    </a:cubicBezTo>
                    <a:cubicBezTo>
                      <a:pt x="2186" y="1413"/>
                      <a:pt x="2186" y="1416"/>
                      <a:pt x="2186" y="1418"/>
                    </a:cubicBezTo>
                    <a:cubicBezTo>
                      <a:pt x="2187" y="1421"/>
                      <a:pt x="2188" y="1420"/>
                      <a:pt x="2186" y="1423"/>
                    </a:cubicBezTo>
                    <a:cubicBezTo>
                      <a:pt x="2185" y="1426"/>
                      <a:pt x="2184" y="1427"/>
                      <a:pt x="2184" y="1430"/>
                    </a:cubicBezTo>
                    <a:cubicBezTo>
                      <a:pt x="2184" y="1432"/>
                      <a:pt x="2184" y="1436"/>
                      <a:pt x="2183" y="1438"/>
                    </a:cubicBezTo>
                    <a:cubicBezTo>
                      <a:pt x="2182" y="1439"/>
                      <a:pt x="2180" y="1439"/>
                      <a:pt x="2179" y="1441"/>
                    </a:cubicBezTo>
                    <a:cubicBezTo>
                      <a:pt x="2178" y="1442"/>
                      <a:pt x="2179" y="1445"/>
                      <a:pt x="2178" y="1447"/>
                    </a:cubicBezTo>
                    <a:cubicBezTo>
                      <a:pt x="2177" y="1451"/>
                      <a:pt x="2174" y="1460"/>
                      <a:pt x="2171" y="1461"/>
                    </a:cubicBezTo>
                    <a:cubicBezTo>
                      <a:pt x="2170" y="1461"/>
                      <a:pt x="2170" y="1461"/>
                      <a:pt x="2170" y="1461"/>
                    </a:cubicBezTo>
                    <a:cubicBezTo>
                      <a:pt x="2167" y="1473"/>
                      <a:pt x="2169" y="1478"/>
                      <a:pt x="2158" y="1490"/>
                    </a:cubicBezTo>
                    <a:cubicBezTo>
                      <a:pt x="2153" y="1495"/>
                      <a:pt x="2136" y="1516"/>
                      <a:pt x="2129" y="1517"/>
                    </a:cubicBezTo>
                    <a:cubicBezTo>
                      <a:pt x="2105" y="1519"/>
                      <a:pt x="2134" y="1478"/>
                      <a:pt x="2134" y="1470"/>
                    </a:cubicBezTo>
                    <a:cubicBezTo>
                      <a:pt x="2129" y="1470"/>
                      <a:pt x="2123" y="1472"/>
                      <a:pt x="2118" y="1473"/>
                    </a:cubicBezTo>
                    <a:cubicBezTo>
                      <a:pt x="2111" y="1495"/>
                      <a:pt x="2103" y="1526"/>
                      <a:pt x="2103" y="1549"/>
                    </a:cubicBezTo>
                    <a:cubicBezTo>
                      <a:pt x="2104" y="1568"/>
                      <a:pt x="2100" y="1587"/>
                      <a:pt x="2101" y="1607"/>
                    </a:cubicBezTo>
                    <a:cubicBezTo>
                      <a:pt x="2101" y="1631"/>
                      <a:pt x="2105" y="1654"/>
                      <a:pt x="2106" y="1678"/>
                    </a:cubicBezTo>
                    <a:cubicBezTo>
                      <a:pt x="2107" y="1702"/>
                      <a:pt x="2101" y="1727"/>
                      <a:pt x="2103" y="1751"/>
                    </a:cubicBezTo>
                    <a:cubicBezTo>
                      <a:pt x="2105" y="1765"/>
                      <a:pt x="2114" y="1779"/>
                      <a:pt x="2121" y="1792"/>
                    </a:cubicBezTo>
                    <a:cubicBezTo>
                      <a:pt x="2125" y="1799"/>
                      <a:pt x="2131" y="1806"/>
                      <a:pt x="2134" y="1813"/>
                    </a:cubicBezTo>
                    <a:cubicBezTo>
                      <a:pt x="2138" y="1822"/>
                      <a:pt x="2137" y="1831"/>
                      <a:pt x="2144" y="1839"/>
                    </a:cubicBezTo>
                    <a:cubicBezTo>
                      <a:pt x="2156" y="1852"/>
                      <a:pt x="2170" y="1855"/>
                      <a:pt x="2176" y="1874"/>
                    </a:cubicBezTo>
                    <a:cubicBezTo>
                      <a:pt x="2180" y="1883"/>
                      <a:pt x="2181" y="1894"/>
                      <a:pt x="2183" y="1904"/>
                    </a:cubicBezTo>
                    <a:cubicBezTo>
                      <a:pt x="2188" y="1928"/>
                      <a:pt x="2190" y="1942"/>
                      <a:pt x="2209" y="1958"/>
                    </a:cubicBezTo>
                    <a:cubicBezTo>
                      <a:pt x="2229" y="1974"/>
                      <a:pt x="2250" y="1982"/>
                      <a:pt x="2258" y="2008"/>
                    </a:cubicBezTo>
                    <a:cubicBezTo>
                      <a:pt x="2261" y="2017"/>
                      <a:pt x="2259" y="2033"/>
                      <a:pt x="2263" y="2041"/>
                    </a:cubicBezTo>
                    <a:cubicBezTo>
                      <a:pt x="2268" y="2050"/>
                      <a:pt x="2282" y="2054"/>
                      <a:pt x="2289" y="2063"/>
                    </a:cubicBezTo>
                    <a:cubicBezTo>
                      <a:pt x="2301" y="2079"/>
                      <a:pt x="2304" y="2103"/>
                      <a:pt x="2305" y="2124"/>
                    </a:cubicBezTo>
                    <a:cubicBezTo>
                      <a:pt x="2309" y="2245"/>
                      <a:pt x="2329" y="2360"/>
                      <a:pt x="2376" y="2474"/>
                    </a:cubicBezTo>
                    <a:cubicBezTo>
                      <a:pt x="2391" y="2510"/>
                      <a:pt x="2429" y="2552"/>
                      <a:pt x="2436" y="2588"/>
                    </a:cubicBezTo>
                    <a:cubicBezTo>
                      <a:pt x="2444" y="2626"/>
                      <a:pt x="2415" y="2677"/>
                      <a:pt x="2436" y="2708"/>
                    </a:cubicBezTo>
                    <a:cubicBezTo>
                      <a:pt x="2456" y="2740"/>
                      <a:pt x="2499" y="2716"/>
                      <a:pt x="2518" y="2762"/>
                    </a:cubicBezTo>
                    <a:cubicBezTo>
                      <a:pt x="2528" y="2784"/>
                      <a:pt x="2522" y="2857"/>
                      <a:pt x="2524" y="2882"/>
                    </a:cubicBezTo>
                    <a:cubicBezTo>
                      <a:pt x="2528" y="2923"/>
                      <a:pt x="2530" y="2966"/>
                      <a:pt x="2550" y="3000"/>
                    </a:cubicBezTo>
                    <a:cubicBezTo>
                      <a:pt x="2573" y="3041"/>
                      <a:pt x="2624" y="3051"/>
                      <a:pt x="2623" y="3105"/>
                    </a:cubicBezTo>
                    <a:cubicBezTo>
                      <a:pt x="2642" y="3108"/>
                      <a:pt x="2656" y="3125"/>
                      <a:pt x="2671" y="3130"/>
                    </a:cubicBezTo>
                    <a:cubicBezTo>
                      <a:pt x="2629" y="3161"/>
                      <a:pt x="2655" y="3174"/>
                      <a:pt x="2670" y="3204"/>
                    </a:cubicBezTo>
                    <a:cubicBezTo>
                      <a:pt x="2676" y="3215"/>
                      <a:pt x="2703" y="3221"/>
                      <a:pt x="2710" y="3232"/>
                    </a:cubicBezTo>
                    <a:cubicBezTo>
                      <a:pt x="2721" y="3250"/>
                      <a:pt x="2718" y="3260"/>
                      <a:pt x="2726" y="3284"/>
                    </a:cubicBezTo>
                    <a:cubicBezTo>
                      <a:pt x="2743" y="3332"/>
                      <a:pt x="2725" y="3335"/>
                      <a:pt x="2758" y="3376"/>
                    </a:cubicBezTo>
                    <a:cubicBezTo>
                      <a:pt x="2784" y="3409"/>
                      <a:pt x="2823" y="3406"/>
                      <a:pt x="2846" y="3426"/>
                    </a:cubicBezTo>
                    <a:cubicBezTo>
                      <a:pt x="2941" y="3504"/>
                      <a:pt x="2943" y="3671"/>
                      <a:pt x="3032" y="3768"/>
                    </a:cubicBezTo>
                    <a:cubicBezTo>
                      <a:pt x="3067" y="3806"/>
                      <a:pt x="3157" y="3846"/>
                      <a:pt x="3206" y="3857"/>
                    </a:cubicBezTo>
                    <a:cubicBezTo>
                      <a:pt x="3240" y="3864"/>
                      <a:pt x="3271" y="3841"/>
                      <a:pt x="3302" y="3850"/>
                    </a:cubicBezTo>
                    <a:cubicBezTo>
                      <a:pt x="3369" y="3870"/>
                      <a:pt x="3335" y="3871"/>
                      <a:pt x="3335" y="3914"/>
                    </a:cubicBezTo>
                    <a:cubicBezTo>
                      <a:pt x="3334" y="3978"/>
                      <a:pt x="3300" y="4036"/>
                      <a:pt x="3294" y="4098"/>
                    </a:cubicBezTo>
                    <a:cubicBezTo>
                      <a:pt x="3285" y="4189"/>
                      <a:pt x="3341" y="4216"/>
                      <a:pt x="3394" y="4274"/>
                    </a:cubicBezTo>
                    <a:cubicBezTo>
                      <a:pt x="3433" y="4317"/>
                      <a:pt x="3451" y="4349"/>
                      <a:pt x="3496" y="4384"/>
                    </a:cubicBezTo>
                    <a:cubicBezTo>
                      <a:pt x="3519" y="4401"/>
                      <a:pt x="3548" y="4431"/>
                      <a:pt x="3574" y="4441"/>
                    </a:cubicBezTo>
                    <a:cubicBezTo>
                      <a:pt x="3604" y="4451"/>
                      <a:pt x="3638" y="4431"/>
                      <a:pt x="3657" y="4466"/>
                    </a:cubicBezTo>
                    <a:cubicBezTo>
                      <a:pt x="3682" y="4509"/>
                      <a:pt x="3653" y="4578"/>
                      <a:pt x="3679" y="4625"/>
                    </a:cubicBezTo>
                    <a:cubicBezTo>
                      <a:pt x="3701" y="4666"/>
                      <a:pt x="3743" y="4681"/>
                      <a:pt x="3771" y="4715"/>
                    </a:cubicBezTo>
                    <a:cubicBezTo>
                      <a:pt x="3787" y="4734"/>
                      <a:pt x="3784" y="4741"/>
                      <a:pt x="3809" y="4745"/>
                    </a:cubicBezTo>
                    <a:cubicBezTo>
                      <a:pt x="3805" y="4745"/>
                      <a:pt x="3854" y="4737"/>
                      <a:pt x="3854" y="4737"/>
                    </a:cubicBezTo>
                    <a:cubicBezTo>
                      <a:pt x="3872" y="4730"/>
                      <a:pt x="3866" y="4711"/>
                      <a:pt x="3890" y="4715"/>
                    </a:cubicBezTo>
                    <a:cubicBezTo>
                      <a:pt x="3907" y="4717"/>
                      <a:pt x="3911" y="4734"/>
                      <a:pt x="3919" y="4745"/>
                    </a:cubicBezTo>
                    <a:cubicBezTo>
                      <a:pt x="3936" y="4769"/>
                      <a:pt x="3944" y="4777"/>
                      <a:pt x="3966" y="4799"/>
                    </a:cubicBezTo>
                    <a:cubicBezTo>
                      <a:pt x="3983" y="4815"/>
                      <a:pt x="3996" y="4836"/>
                      <a:pt x="4001" y="4859"/>
                    </a:cubicBezTo>
                    <a:cubicBezTo>
                      <a:pt x="4008" y="4893"/>
                      <a:pt x="3985" y="4959"/>
                      <a:pt x="4006" y="4986"/>
                    </a:cubicBezTo>
                    <a:cubicBezTo>
                      <a:pt x="4023" y="5009"/>
                      <a:pt x="4090" y="4995"/>
                      <a:pt x="4078" y="5042"/>
                    </a:cubicBezTo>
                    <a:cubicBezTo>
                      <a:pt x="4072" y="5064"/>
                      <a:pt x="4044" y="5057"/>
                      <a:pt x="4027" y="5067"/>
                    </a:cubicBezTo>
                    <a:cubicBezTo>
                      <a:pt x="4004" y="5080"/>
                      <a:pt x="4001" y="5108"/>
                      <a:pt x="3983" y="5123"/>
                    </a:cubicBezTo>
                    <a:cubicBezTo>
                      <a:pt x="3963" y="5141"/>
                      <a:pt x="3927" y="5146"/>
                      <a:pt x="3906" y="5167"/>
                    </a:cubicBezTo>
                    <a:cubicBezTo>
                      <a:pt x="3881" y="5192"/>
                      <a:pt x="3879" y="5219"/>
                      <a:pt x="3866" y="5251"/>
                    </a:cubicBezTo>
                    <a:cubicBezTo>
                      <a:pt x="3855" y="5279"/>
                      <a:pt x="3859" y="5286"/>
                      <a:pt x="3858" y="5310"/>
                    </a:cubicBezTo>
                    <a:cubicBezTo>
                      <a:pt x="3858" y="5328"/>
                      <a:pt x="3844" y="5359"/>
                      <a:pt x="3850" y="5378"/>
                    </a:cubicBezTo>
                    <a:cubicBezTo>
                      <a:pt x="3858" y="5405"/>
                      <a:pt x="3874" y="5390"/>
                      <a:pt x="3894" y="5402"/>
                    </a:cubicBezTo>
                    <a:cubicBezTo>
                      <a:pt x="3910" y="5411"/>
                      <a:pt x="3920" y="5429"/>
                      <a:pt x="3926" y="5445"/>
                    </a:cubicBezTo>
                    <a:cubicBezTo>
                      <a:pt x="3985" y="5439"/>
                      <a:pt x="3975" y="5494"/>
                      <a:pt x="4014" y="5518"/>
                    </a:cubicBezTo>
                    <a:cubicBezTo>
                      <a:pt x="4066" y="5551"/>
                      <a:pt x="4095" y="5494"/>
                      <a:pt x="4145" y="5503"/>
                    </a:cubicBezTo>
                    <a:cubicBezTo>
                      <a:pt x="4161" y="5560"/>
                      <a:pt x="4047" y="5545"/>
                      <a:pt x="4038" y="5585"/>
                    </a:cubicBezTo>
                    <a:cubicBezTo>
                      <a:pt x="4032" y="5609"/>
                      <a:pt x="4078" y="5620"/>
                      <a:pt x="4098" y="5621"/>
                    </a:cubicBezTo>
                    <a:cubicBezTo>
                      <a:pt x="4148" y="5625"/>
                      <a:pt x="4121" y="5600"/>
                      <a:pt x="4147" y="5585"/>
                    </a:cubicBezTo>
                    <a:cubicBezTo>
                      <a:pt x="4178" y="5566"/>
                      <a:pt x="4197" y="5606"/>
                      <a:pt x="4201" y="5630"/>
                    </a:cubicBezTo>
                    <a:cubicBezTo>
                      <a:pt x="4209" y="5668"/>
                      <a:pt x="4193" y="5690"/>
                      <a:pt x="4234" y="5706"/>
                    </a:cubicBezTo>
                    <a:cubicBezTo>
                      <a:pt x="4244" y="5710"/>
                      <a:pt x="4261" y="5701"/>
                      <a:pt x="4270" y="5707"/>
                    </a:cubicBezTo>
                    <a:cubicBezTo>
                      <a:pt x="4282" y="5714"/>
                      <a:pt x="4277" y="5733"/>
                      <a:pt x="4285" y="5743"/>
                    </a:cubicBezTo>
                    <a:cubicBezTo>
                      <a:pt x="4294" y="5754"/>
                      <a:pt x="4311" y="5761"/>
                      <a:pt x="4323" y="5768"/>
                    </a:cubicBezTo>
                    <a:cubicBezTo>
                      <a:pt x="4356" y="5788"/>
                      <a:pt x="4374" y="5810"/>
                      <a:pt x="4402" y="5834"/>
                    </a:cubicBezTo>
                    <a:cubicBezTo>
                      <a:pt x="4417" y="5847"/>
                      <a:pt x="4435" y="5845"/>
                      <a:pt x="4450" y="5854"/>
                    </a:cubicBezTo>
                    <a:cubicBezTo>
                      <a:pt x="4470" y="5865"/>
                      <a:pt x="4472" y="5873"/>
                      <a:pt x="4489" y="5890"/>
                    </a:cubicBezTo>
                    <a:cubicBezTo>
                      <a:pt x="4529" y="5931"/>
                      <a:pt x="4635" y="5959"/>
                      <a:pt x="4646" y="6010"/>
                    </a:cubicBezTo>
                    <a:cubicBezTo>
                      <a:pt x="4655" y="6050"/>
                      <a:pt x="4635" y="6087"/>
                      <a:pt x="4630" y="6124"/>
                    </a:cubicBezTo>
                    <a:cubicBezTo>
                      <a:pt x="4626" y="6151"/>
                      <a:pt x="4625" y="6183"/>
                      <a:pt x="4622" y="6206"/>
                    </a:cubicBezTo>
                    <a:cubicBezTo>
                      <a:pt x="4620" y="6217"/>
                      <a:pt x="4615" y="6234"/>
                      <a:pt x="4618" y="6246"/>
                    </a:cubicBezTo>
                    <a:cubicBezTo>
                      <a:pt x="4625" y="6274"/>
                      <a:pt x="4631" y="6263"/>
                      <a:pt x="4650" y="6278"/>
                    </a:cubicBezTo>
                    <a:cubicBezTo>
                      <a:pt x="4665" y="6291"/>
                      <a:pt x="4686" y="6319"/>
                      <a:pt x="4713" y="6318"/>
                    </a:cubicBezTo>
                    <a:cubicBezTo>
                      <a:pt x="4738" y="6260"/>
                      <a:pt x="4760" y="6359"/>
                      <a:pt x="4767" y="6369"/>
                    </a:cubicBezTo>
                    <a:cubicBezTo>
                      <a:pt x="4786" y="6400"/>
                      <a:pt x="4825" y="6430"/>
                      <a:pt x="4862" y="6425"/>
                    </a:cubicBezTo>
                    <a:cubicBezTo>
                      <a:pt x="4892" y="6422"/>
                      <a:pt x="4940" y="6409"/>
                      <a:pt x="4917" y="6466"/>
                    </a:cubicBezTo>
                    <a:cubicBezTo>
                      <a:pt x="4899" y="6510"/>
                      <a:pt x="4870" y="6503"/>
                      <a:pt x="4911" y="6549"/>
                    </a:cubicBezTo>
                    <a:cubicBezTo>
                      <a:pt x="4942" y="6585"/>
                      <a:pt x="4982" y="6616"/>
                      <a:pt x="5013" y="6654"/>
                    </a:cubicBezTo>
                    <a:cubicBezTo>
                      <a:pt x="5042" y="6690"/>
                      <a:pt x="5063" y="6732"/>
                      <a:pt x="5094" y="6766"/>
                    </a:cubicBezTo>
                    <a:cubicBezTo>
                      <a:pt x="5150" y="6826"/>
                      <a:pt x="5235" y="6839"/>
                      <a:pt x="5253" y="6932"/>
                    </a:cubicBezTo>
                    <a:cubicBezTo>
                      <a:pt x="5257" y="6954"/>
                      <a:pt x="5252" y="6979"/>
                      <a:pt x="5262" y="6999"/>
                    </a:cubicBezTo>
                    <a:cubicBezTo>
                      <a:pt x="5274" y="7022"/>
                      <a:pt x="5289" y="7020"/>
                      <a:pt x="5305" y="7035"/>
                    </a:cubicBezTo>
                    <a:cubicBezTo>
                      <a:pt x="5332" y="7059"/>
                      <a:pt x="5343" y="7100"/>
                      <a:pt x="5365" y="7129"/>
                    </a:cubicBezTo>
                    <a:cubicBezTo>
                      <a:pt x="5392" y="7162"/>
                      <a:pt x="5436" y="7181"/>
                      <a:pt x="5453" y="7221"/>
                    </a:cubicBezTo>
                    <a:cubicBezTo>
                      <a:pt x="5455" y="7225"/>
                      <a:pt x="5456" y="7229"/>
                      <a:pt x="5458" y="7234"/>
                    </a:cubicBezTo>
                    <a:cubicBezTo>
                      <a:pt x="11143" y="7234"/>
                      <a:pt x="11143" y="7234"/>
                      <a:pt x="11143" y="7234"/>
                    </a:cubicBezTo>
                    <a:cubicBezTo>
                      <a:pt x="11142" y="7223"/>
                      <a:pt x="11139" y="7213"/>
                      <a:pt x="11136" y="7205"/>
                    </a:cubicBezTo>
                    <a:cubicBezTo>
                      <a:pt x="11118" y="7226"/>
                      <a:pt x="11112" y="7187"/>
                      <a:pt x="11114" y="7175"/>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669" name="Freeform 2961"/>
              <p:cNvSpPr>
                <a:spLocks/>
              </p:cNvSpPr>
              <p:nvPr/>
            </p:nvSpPr>
            <p:spPr bwMode="auto">
              <a:xfrm>
                <a:off x="1303" y="3123"/>
                <a:ext cx="11" cy="14"/>
              </a:xfrm>
              <a:custGeom>
                <a:avLst/>
                <a:gdLst>
                  <a:gd name="T0" fmla="*/ 3 w 86"/>
                  <a:gd name="T1" fmla="*/ 20 h 106"/>
                  <a:gd name="T2" fmla="*/ 0 w 86"/>
                  <a:gd name="T3" fmla="*/ 28 h 106"/>
                  <a:gd name="T4" fmla="*/ 1 w 86"/>
                  <a:gd name="T5" fmla="*/ 34 h 106"/>
                  <a:gd name="T6" fmla="*/ 3 w 86"/>
                  <a:gd name="T7" fmla="*/ 44 h 106"/>
                  <a:gd name="T8" fmla="*/ 5 w 86"/>
                  <a:gd name="T9" fmla="*/ 50 h 106"/>
                  <a:gd name="T10" fmla="*/ 12 w 86"/>
                  <a:gd name="T11" fmla="*/ 64 h 106"/>
                  <a:gd name="T12" fmla="*/ 32 w 86"/>
                  <a:gd name="T13" fmla="*/ 90 h 106"/>
                  <a:gd name="T14" fmla="*/ 39 w 86"/>
                  <a:gd name="T15" fmla="*/ 89 h 106"/>
                  <a:gd name="T16" fmla="*/ 43 w 86"/>
                  <a:gd name="T17" fmla="*/ 92 h 106"/>
                  <a:gd name="T18" fmla="*/ 53 w 86"/>
                  <a:gd name="T19" fmla="*/ 95 h 106"/>
                  <a:gd name="T20" fmla="*/ 50 w 86"/>
                  <a:gd name="T21" fmla="*/ 84 h 106"/>
                  <a:gd name="T22" fmla="*/ 46 w 86"/>
                  <a:gd name="T23" fmla="*/ 74 h 106"/>
                  <a:gd name="T24" fmla="*/ 48 w 86"/>
                  <a:gd name="T25" fmla="*/ 68 h 106"/>
                  <a:gd name="T26" fmla="*/ 56 w 86"/>
                  <a:gd name="T27" fmla="*/ 81 h 106"/>
                  <a:gd name="T28" fmla="*/ 60 w 86"/>
                  <a:gd name="T29" fmla="*/ 91 h 106"/>
                  <a:gd name="T30" fmla="*/ 69 w 86"/>
                  <a:gd name="T31" fmla="*/ 95 h 106"/>
                  <a:gd name="T32" fmla="*/ 72 w 86"/>
                  <a:gd name="T33" fmla="*/ 99 h 106"/>
                  <a:gd name="T34" fmla="*/ 76 w 86"/>
                  <a:gd name="T35" fmla="*/ 101 h 106"/>
                  <a:gd name="T36" fmla="*/ 83 w 86"/>
                  <a:gd name="T37" fmla="*/ 106 h 106"/>
                  <a:gd name="T38" fmla="*/ 77 w 86"/>
                  <a:gd name="T39" fmla="*/ 91 h 106"/>
                  <a:gd name="T40" fmla="*/ 75 w 86"/>
                  <a:gd name="T41" fmla="*/ 79 h 106"/>
                  <a:gd name="T42" fmla="*/ 69 w 86"/>
                  <a:gd name="T43" fmla="*/ 66 h 106"/>
                  <a:gd name="T44" fmla="*/ 62 w 86"/>
                  <a:gd name="T45" fmla="*/ 60 h 106"/>
                  <a:gd name="T46" fmla="*/ 49 w 86"/>
                  <a:gd name="T47" fmla="*/ 43 h 106"/>
                  <a:gd name="T48" fmla="*/ 40 w 86"/>
                  <a:gd name="T49" fmla="*/ 29 h 106"/>
                  <a:gd name="T50" fmla="*/ 34 w 86"/>
                  <a:gd name="T51" fmla="*/ 21 h 106"/>
                  <a:gd name="T52" fmla="*/ 29 w 86"/>
                  <a:gd name="T53" fmla="*/ 11 h 106"/>
                  <a:gd name="T54" fmla="*/ 25 w 86"/>
                  <a:gd name="T55" fmla="*/ 8 h 106"/>
                  <a:gd name="T56" fmla="*/ 18 w 86"/>
                  <a:gd name="T57" fmla="*/ 5 h 106"/>
                  <a:gd name="T58" fmla="*/ 11 w 86"/>
                  <a:gd name="T59" fmla="*/ 3 h 106"/>
                  <a:gd name="T60" fmla="*/ 4 w 86"/>
                  <a:gd name="T61" fmla="*/ 0 h 106"/>
                  <a:gd name="T62" fmla="*/ 9 w 86"/>
                  <a:gd name="T63" fmla="*/ 12 h 106"/>
                  <a:gd name="T64" fmla="*/ 3 w 86"/>
                  <a:gd name="T65" fmla="*/ 2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6" h="106">
                    <a:moveTo>
                      <a:pt x="3" y="20"/>
                    </a:moveTo>
                    <a:cubicBezTo>
                      <a:pt x="1" y="22"/>
                      <a:pt x="0" y="25"/>
                      <a:pt x="0" y="28"/>
                    </a:cubicBezTo>
                    <a:cubicBezTo>
                      <a:pt x="0" y="30"/>
                      <a:pt x="1" y="32"/>
                      <a:pt x="1" y="34"/>
                    </a:cubicBezTo>
                    <a:cubicBezTo>
                      <a:pt x="0" y="39"/>
                      <a:pt x="0" y="39"/>
                      <a:pt x="3" y="44"/>
                    </a:cubicBezTo>
                    <a:cubicBezTo>
                      <a:pt x="5" y="47"/>
                      <a:pt x="5" y="47"/>
                      <a:pt x="5" y="50"/>
                    </a:cubicBezTo>
                    <a:cubicBezTo>
                      <a:pt x="6" y="56"/>
                      <a:pt x="10" y="59"/>
                      <a:pt x="12" y="64"/>
                    </a:cubicBezTo>
                    <a:cubicBezTo>
                      <a:pt x="16" y="74"/>
                      <a:pt x="20" y="88"/>
                      <a:pt x="32" y="90"/>
                    </a:cubicBezTo>
                    <a:cubicBezTo>
                      <a:pt x="35" y="90"/>
                      <a:pt x="37" y="89"/>
                      <a:pt x="39" y="89"/>
                    </a:cubicBezTo>
                    <a:cubicBezTo>
                      <a:pt x="40" y="89"/>
                      <a:pt x="41" y="91"/>
                      <a:pt x="43" y="92"/>
                    </a:cubicBezTo>
                    <a:cubicBezTo>
                      <a:pt x="46" y="93"/>
                      <a:pt x="50" y="94"/>
                      <a:pt x="53" y="95"/>
                    </a:cubicBezTo>
                    <a:cubicBezTo>
                      <a:pt x="55" y="91"/>
                      <a:pt x="52" y="88"/>
                      <a:pt x="50" y="84"/>
                    </a:cubicBezTo>
                    <a:cubicBezTo>
                      <a:pt x="49" y="81"/>
                      <a:pt x="48" y="77"/>
                      <a:pt x="46" y="74"/>
                    </a:cubicBezTo>
                    <a:cubicBezTo>
                      <a:pt x="45" y="71"/>
                      <a:pt x="43" y="67"/>
                      <a:pt x="48" y="68"/>
                    </a:cubicBezTo>
                    <a:cubicBezTo>
                      <a:pt x="51" y="69"/>
                      <a:pt x="54" y="78"/>
                      <a:pt x="56" y="81"/>
                    </a:cubicBezTo>
                    <a:cubicBezTo>
                      <a:pt x="57" y="84"/>
                      <a:pt x="58" y="89"/>
                      <a:pt x="60" y="91"/>
                    </a:cubicBezTo>
                    <a:cubicBezTo>
                      <a:pt x="63" y="93"/>
                      <a:pt x="67" y="93"/>
                      <a:pt x="69" y="95"/>
                    </a:cubicBezTo>
                    <a:cubicBezTo>
                      <a:pt x="70" y="96"/>
                      <a:pt x="71" y="98"/>
                      <a:pt x="72" y="99"/>
                    </a:cubicBezTo>
                    <a:cubicBezTo>
                      <a:pt x="74" y="100"/>
                      <a:pt x="75" y="100"/>
                      <a:pt x="76" y="101"/>
                    </a:cubicBezTo>
                    <a:cubicBezTo>
                      <a:pt x="79" y="102"/>
                      <a:pt x="80" y="105"/>
                      <a:pt x="83" y="106"/>
                    </a:cubicBezTo>
                    <a:cubicBezTo>
                      <a:pt x="86" y="102"/>
                      <a:pt x="79" y="95"/>
                      <a:pt x="77" y="91"/>
                    </a:cubicBezTo>
                    <a:cubicBezTo>
                      <a:pt x="75" y="87"/>
                      <a:pt x="75" y="83"/>
                      <a:pt x="75" y="79"/>
                    </a:cubicBezTo>
                    <a:cubicBezTo>
                      <a:pt x="74" y="74"/>
                      <a:pt x="72" y="71"/>
                      <a:pt x="69" y="66"/>
                    </a:cubicBezTo>
                    <a:cubicBezTo>
                      <a:pt x="67" y="64"/>
                      <a:pt x="65" y="62"/>
                      <a:pt x="62" y="60"/>
                    </a:cubicBezTo>
                    <a:cubicBezTo>
                      <a:pt x="56" y="54"/>
                      <a:pt x="52" y="51"/>
                      <a:pt x="49" y="43"/>
                    </a:cubicBezTo>
                    <a:cubicBezTo>
                      <a:pt x="47" y="38"/>
                      <a:pt x="44" y="32"/>
                      <a:pt x="40" y="29"/>
                    </a:cubicBezTo>
                    <a:cubicBezTo>
                      <a:pt x="36" y="26"/>
                      <a:pt x="35" y="26"/>
                      <a:pt x="34" y="21"/>
                    </a:cubicBezTo>
                    <a:cubicBezTo>
                      <a:pt x="33" y="18"/>
                      <a:pt x="31" y="12"/>
                      <a:pt x="29" y="11"/>
                    </a:cubicBezTo>
                    <a:cubicBezTo>
                      <a:pt x="28" y="9"/>
                      <a:pt x="26" y="9"/>
                      <a:pt x="25" y="8"/>
                    </a:cubicBezTo>
                    <a:cubicBezTo>
                      <a:pt x="22" y="8"/>
                      <a:pt x="21" y="7"/>
                      <a:pt x="18" y="5"/>
                    </a:cubicBezTo>
                    <a:cubicBezTo>
                      <a:pt x="15" y="4"/>
                      <a:pt x="13" y="4"/>
                      <a:pt x="11" y="3"/>
                    </a:cubicBezTo>
                    <a:cubicBezTo>
                      <a:pt x="8" y="3"/>
                      <a:pt x="6" y="0"/>
                      <a:pt x="4" y="0"/>
                    </a:cubicBezTo>
                    <a:cubicBezTo>
                      <a:pt x="2" y="4"/>
                      <a:pt x="10" y="7"/>
                      <a:pt x="9" y="12"/>
                    </a:cubicBezTo>
                    <a:cubicBezTo>
                      <a:pt x="9" y="15"/>
                      <a:pt x="5" y="17"/>
                      <a:pt x="3" y="20"/>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670" name="Freeform 2962"/>
              <p:cNvSpPr>
                <a:spLocks/>
              </p:cNvSpPr>
              <p:nvPr/>
            </p:nvSpPr>
            <p:spPr bwMode="auto">
              <a:xfrm>
                <a:off x="1313" y="3130"/>
                <a:ext cx="5" cy="2"/>
              </a:xfrm>
              <a:custGeom>
                <a:avLst/>
                <a:gdLst>
                  <a:gd name="T0" fmla="*/ 32 w 40"/>
                  <a:gd name="T1" fmla="*/ 6 h 20"/>
                  <a:gd name="T2" fmla="*/ 19 w 40"/>
                  <a:gd name="T3" fmla="*/ 4 h 20"/>
                  <a:gd name="T4" fmla="*/ 2 w 40"/>
                  <a:gd name="T5" fmla="*/ 0 h 20"/>
                  <a:gd name="T6" fmla="*/ 18 w 40"/>
                  <a:gd name="T7" fmla="*/ 13 h 20"/>
                  <a:gd name="T8" fmla="*/ 25 w 40"/>
                  <a:gd name="T9" fmla="*/ 14 h 20"/>
                  <a:gd name="T10" fmla="*/ 31 w 40"/>
                  <a:gd name="T11" fmla="*/ 19 h 20"/>
                  <a:gd name="T12" fmla="*/ 39 w 40"/>
                  <a:gd name="T13" fmla="*/ 14 h 20"/>
                  <a:gd name="T14" fmla="*/ 32 w 40"/>
                  <a:gd name="T15" fmla="*/ 6 h 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0" h="20">
                    <a:moveTo>
                      <a:pt x="32" y="6"/>
                    </a:moveTo>
                    <a:cubicBezTo>
                      <a:pt x="28" y="6"/>
                      <a:pt x="23" y="6"/>
                      <a:pt x="19" y="4"/>
                    </a:cubicBezTo>
                    <a:cubicBezTo>
                      <a:pt x="14" y="3"/>
                      <a:pt x="7" y="0"/>
                      <a:pt x="2" y="0"/>
                    </a:cubicBezTo>
                    <a:cubicBezTo>
                      <a:pt x="0" y="5"/>
                      <a:pt x="14" y="11"/>
                      <a:pt x="18" y="13"/>
                    </a:cubicBezTo>
                    <a:cubicBezTo>
                      <a:pt x="20" y="14"/>
                      <a:pt x="23" y="13"/>
                      <a:pt x="25" y="14"/>
                    </a:cubicBezTo>
                    <a:cubicBezTo>
                      <a:pt x="27" y="16"/>
                      <a:pt x="27" y="19"/>
                      <a:pt x="31" y="19"/>
                    </a:cubicBezTo>
                    <a:cubicBezTo>
                      <a:pt x="35" y="20"/>
                      <a:pt x="38" y="18"/>
                      <a:pt x="39" y="14"/>
                    </a:cubicBezTo>
                    <a:cubicBezTo>
                      <a:pt x="40" y="10"/>
                      <a:pt x="36" y="7"/>
                      <a:pt x="32" y="6"/>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671" name="Freeform 2963"/>
              <p:cNvSpPr>
                <a:spLocks/>
              </p:cNvSpPr>
              <p:nvPr/>
            </p:nvSpPr>
            <p:spPr bwMode="auto">
              <a:xfrm>
                <a:off x="2638" y="3897"/>
                <a:ext cx="16" cy="42"/>
              </a:xfrm>
              <a:custGeom>
                <a:avLst/>
                <a:gdLst>
                  <a:gd name="T0" fmla="*/ 102 w 119"/>
                  <a:gd name="T1" fmla="*/ 24 h 316"/>
                  <a:gd name="T2" fmla="*/ 79 w 119"/>
                  <a:gd name="T3" fmla="*/ 65 h 316"/>
                  <a:gd name="T4" fmla="*/ 58 w 119"/>
                  <a:gd name="T5" fmla="*/ 149 h 316"/>
                  <a:gd name="T6" fmla="*/ 23 w 119"/>
                  <a:gd name="T7" fmla="*/ 253 h 316"/>
                  <a:gd name="T8" fmla="*/ 14 w 119"/>
                  <a:gd name="T9" fmla="*/ 291 h 316"/>
                  <a:gd name="T10" fmla="*/ 0 w 119"/>
                  <a:gd name="T11" fmla="*/ 316 h 316"/>
                  <a:gd name="T12" fmla="*/ 23 w 119"/>
                  <a:gd name="T13" fmla="*/ 297 h 316"/>
                  <a:gd name="T14" fmla="*/ 37 w 119"/>
                  <a:gd name="T15" fmla="*/ 252 h 316"/>
                  <a:gd name="T16" fmla="*/ 54 w 119"/>
                  <a:gd name="T17" fmla="*/ 194 h 316"/>
                  <a:gd name="T18" fmla="*/ 73 w 119"/>
                  <a:gd name="T19" fmla="*/ 126 h 316"/>
                  <a:gd name="T20" fmla="*/ 106 w 119"/>
                  <a:gd name="T21" fmla="*/ 52 h 316"/>
                  <a:gd name="T22" fmla="*/ 110 w 119"/>
                  <a:gd name="T23" fmla="*/ 30 h 316"/>
                  <a:gd name="T24" fmla="*/ 119 w 119"/>
                  <a:gd name="T25" fmla="*/ 12 h 316"/>
                  <a:gd name="T26" fmla="*/ 111 w 119"/>
                  <a:gd name="T27" fmla="*/ 3 h 316"/>
                  <a:gd name="T28" fmla="*/ 102 w 119"/>
                  <a:gd name="T29" fmla="*/ 24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9" h="316">
                    <a:moveTo>
                      <a:pt x="102" y="24"/>
                    </a:moveTo>
                    <a:cubicBezTo>
                      <a:pt x="95" y="38"/>
                      <a:pt x="85" y="51"/>
                      <a:pt x="79" y="65"/>
                    </a:cubicBezTo>
                    <a:cubicBezTo>
                      <a:pt x="67" y="90"/>
                      <a:pt x="67" y="121"/>
                      <a:pt x="58" y="149"/>
                    </a:cubicBezTo>
                    <a:cubicBezTo>
                      <a:pt x="47" y="184"/>
                      <a:pt x="29" y="216"/>
                      <a:pt x="23" y="253"/>
                    </a:cubicBezTo>
                    <a:cubicBezTo>
                      <a:pt x="21" y="266"/>
                      <a:pt x="22" y="279"/>
                      <a:pt x="14" y="291"/>
                    </a:cubicBezTo>
                    <a:cubicBezTo>
                      <a:pt x="9" y="300"/>
                      <a:pt x="3" y="305"/>
                      <a:pt x="0" y="316"/>
                    </a:cubicBezTo>
                    <a:cubicBezTo>
                      <a:pt x="9" y="310"/>
                      <a:pt x="18" y="307"/>
                      <a:pt x="23" y="297"/>
                    </a:cubicBezTo>
                    <a:cubicBezTo>
                      <a:pt x="30" y="284"/>
                      <a:pt x="34" y="267"/>
                      <a:pt x="37" y="252"/>
                    </a:cubicBezTo>
                    <a:cubicBezTo>
                      <a:pt x="42" y="232"/>
                      <a:pt x="48" y="213"/>
                      <a:pt x="54" y="194"/>
                    </a:cubicBezTo>
                    <a:cubicBezTo>
                      <a:pt x="61" y="173"/>
                      <a:pt x="63" y="147"/>
                      <a:pt x="73" y="126"/>
                    </a:cubicBezTo>
                    <a:cubicBezTo>
                      <a:pt x="84" y="102"/>
                      <a:pt x="99" y="77"/>
                      <a:pt x="106" y="52"/>
                    </a:cubicBezTo>
                    <a:cubicBezTo>
                      <a:pt x="108" y="45"/>
                      <a:pt x="107" y="37"/>
                      <a:pt x="110" y="30"/>
                    </a:cubicBezTo>
                    <a:cubicBezTo>
                      <a:pt x="112" y="24"/>
                      <a:pt x="118" y="19"/>
                      <a:pt x="119" y="12"/>
                    </a:cubicBezTo>
                    <a:cubicBezTo>
                      <a:pt x="119" y="5"/>
                      <a:pt x="118" y="0"/>
                      <a:pt x="111" y="3"/>
                    </a:cubicBezTo>
                    <a:cubicBezTo>
                      <a:pt x="105" y="5"/>
                      <a:pt x="104" y="19"/>
                      <a:pt x="102" y="24"/>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672" name="Freeform 2964"/>
              <p:cNvSpPr>
                <a:spLocks/>
              </p:cNvSpPr>
              <p:nvPr/>
            </p:nvSpPr>
            <p:spPr bwMode="auto">
              <a:xfrm>
                <a:off x="2639" y="3915"/>
                <a:ext cx="3" cy="5"/>
              </a:xfrm>
              <a:custGeom>
                <a:avLst/>
                <a:gdLst>
                  <a:gd name="T0" fmla="*/ 3 w 19"/>
                  <a:gd name="T1" fmla="*/ 7 h 39"/>
                  <a:gd name="T2" fmla="*/ 6 w 19"/>
                  <a:gd name="T3" fmla="*/ 39 h 39"/>
                  <a:gd name="T4" fmla="*/ 17 w 19"/>
                  <a:gd name="T5" fmla="*/ 11 h 39"/>
                  <a:gd name="T6" fmla="*/ 3 w 19"/>
                  <a:gd name="T7" fmla="*/ 7 h 39"/>
                </a:gdLst>
                <a:ahLst/>
                <a:cxnLst>
                  <a:cxn ang="0">
                    <a:pos x="T0" y="T1"/>
                  </a:cxn>
                  <a:cxn ang="0">
                    <a:pos x="T2" y="T3"/>
                  </a:cxn>
                  <a:cxn ang="0">
                    <a:pos x="T4" y="T5"/>
                  </a:cxn>
                  <a:cxn ang="0">
                    <a:pos x="T6" y="T7"/>
                  </a:cxn>
                </a:cxnLst>
                <a:rect l="0" t="0" r="r" b="b"/>
                <a:pathLst>
                  <a:path w="19" h="39">
                    <a:moveTo>
                      <a:pt x="3" y="7"/>
                    </a:moveTo>
                    <a:cubicBezTo>
                      <a:pt x="0" y="11"/>
                      <a:pt x="2" y="36"/>
                      <a:pt x="6" y="39"/>
                    </a:cubicBezTo>
                    <a:cubicBezTo>
                      <a:pt x="9" y="34"/>
                      <a:pt x="19" y="16"/>
                      <a:pt x="17" y="11"/>
                    </a:cubicBezTo>
                    <a:cubicBezTo>
                      <a:pt x="15" y="5"/>
                      <a:pt x="8" y="0"/>
                      <a:pt x="3" y="7"/>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673" name="Freeform 2965"/>
              <p:cNvSpPr>
                <a:spLocks/>
              </p:cNvSpPr>
              <p:nvPr/>
            </p:nvSpPr>
            <p:spPr bwMode="auto">
              <a:xfrm>
                <a:off x="2635" y="3910"/>
                <a:ext cx="4" cy="3"/>
              </a:xfrm>
              <a:custGeom>
                <a:avLst/>
                <a:gdLst>
                  <a:gd name="T0" fmla="*/ 3 w 32"/>
                  <a:gd name="T1" fmla="*/ 13 h 26"/>
                  <a:gd name="T2" fmla="*/ 27 w 32"/>
                  <a:gd name="T3" fmla="*/ 16 h 26"/>
                  <a:gd name="T4" fmla="*/ 3 w 32"/>
                  <a:gd name="T5" fmla="*/ 13 h 26"/>
                </a:gdLst>
                <a:ahLst/>
                <a:cxnLst>
                  <a:cxn ang="0">
                    <a:pos x="T0" y="T1"/>
                  </a:cxn>
                  <a:cxn ang="0">
                    <a:pos x="T2" y="T3"/>
                  </a:cxn>
                  <a:cxn ang="0">
                    <a:pos x="T4" y="T5"/>
                  </a:cxn>
                </a:cxnLst>
                <a:rect l="0" t="0" r="r" b="b"/>
                <a:pathLst>
                  <a:path w="32" h="26">
                    <a:moveTo>
                      <a:pt x="3" y="13"/>
                    </a:moveTo>
                    <a:cubicBezTo>
                      <a:pt x="5" y="22"/>
                      <a:pt x="25" y="26"/>
                      <a:pt x="27" y="16"/>
                    </a:cubicBezTo>
                    <a:cubicBezTo>
                      <a:pt x="32" y="3"/>
                      <a:pt x="0" y="0"/>
                      <a:pt x="3" y="13"/>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674" name="Freeform 2966"/>
              <p:cNvSpPr>
                <a:spLocks/>
              </p:cNvSpPr>
              <p:nvPr/>
            </p:nvSpPr>
            <p:spPr bwMode="auto">
              <a:xfrm>
                <a:off x="2660" y="3866"/>
                <a:ext cx="3" cy="4"/>
              </a:xfrm>
              <a:custGeom>
                <a:avLst/>
                <a:gdLst>
                  <a:gd name="T0" fmla="*/ 19 w 20"/>
                  <a:gd name="T1" fmla="*/ 10 h 30"/>
                  <a:gd name="T2" fmla="*/ 5 w 20"/>
                  <a:gd name="T3" fmla="*/ 12 h 30"/>
                  <a:gd name="T4" fmla="*/ 1 w 20"/>
                  <a:gd name="T5" fmla="*/ 22 h 30"/>
                  <a:gd name="T6" fmla="*/ 9 w 20"/>
                  <a:gd name="T7" fmla="*/ 25 h 30"/>
                  <a:gd name="T8" fmla="*/ 19 w 20"/>
                  <a:gd name="T9" fmla="*/ 10 h 30"/>
                </a:gdLst>
                <a:ahLst/>
                <a:cxnLst>
                  <a:cxn ang="0">
                    <a:pos x="T0" y="T1"/>
                  </a:cxn>
                  <a:cxn ang="0">
                    <a:pos x="T2" y="T3"/>
                  </a:cxn>
                  <a:cxn ang="0">
                    <a:pos x="T4" y="T5"/>
                  </a:cxn>
                  <a:cxn ang="0">
                    <a:pos x="T6" y="T7"/>
                  </a:cxn>
                  <a:cxn ang="0">
                    <a:pos x="T8" y="T9"/>
                  </a:cxn>
                </a:cxnLst>
                <a:rect l="0" t="0" r="r" b="b"/>
                <a:pathLst>
                  <a:path w="20" h="30">
                    <a:moveTo>
                      <a:pt x="19" y="10"/>
                    </a:moveTo>
                    <a:cubicBezTo>
                      <a:pt x="15" y="0"/>
                      <a:pt x="9" y="5"/>
                      <a:pt x="5" y="12"/>
                    </a:cubicBezTo>
                    <a:cubicBezTo>
                      <a:pt x="3" y="15"/>
                      <a:pt x="1" y="19"/>
                      <a:pt x="1" y="22"/>
                    </a:cubicBezTo>
                    <a:cubicBezTo>
                      <a:pt x="0" y="30"/>
                      <a:pt x="5" y="28"/>
                      <a:pt x="9" y="25"/>
                    </a:cubicBezTo>
                    <a:cubicBezTo>
                      <a:pt x="14" y="22"/>
                      <a:pt x="20" y="16"/>
                      <a:pt x="19" y="10"/>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675" name="Freeform 2967"/>
              <p:cNvSpPr>
                <a:spLocks/>
              </p:cNvSpPr>
              <p:nvPr/>
            </p:nvSpPr>
            <p:spPr bwMode="auto">
              <a:xfrm>
                <a:off x="2654" y="3868"/>
                <a:ext cx="3" cy="3"/>
              </a:xfrm>
              <a:custGeom>
                <a:avLst/>
                <a:gdLst>
                  <a:gd name="T0" fmla="*/ 2 w 22"/>
                  <a:gd name="T1" fmla="*/ 18 h 24"/>
                  <a:gd name="T2" fmla="*/ 15 w 22"/>
                  <a:gd name="T3" fmla="*/ 20 h 24"/>
                  <a:gd name="T4" fmla="*/ 21 w 22"/>
                  <a:gd name="T5" fmla="*/ 0 h 24"/>
                  <a:gd name="T6" fmla="*/ 2 w 22"/>
                  <a:gd name="T7" fmla="*/ 18 h 24"/>
                </a:gdLst>
                <a:ahLst/>
                <a:cxnLst>
                  <a:cxn ang="0">
                    <a:pos x="T0" y="T1"/>
                  </a:cxn>
                  <a:cxn ang="0">
                    <a:pos x="T2" y="T3"/>
                  </a:cxn>
                  <a:cxn ang="0">
                    <a:pos x="T4" y="T5"/>
                  </a:cxn>
                  <a:cxn ang="0">
                    <a:pos x="T6" y="T7"/>
                  </a:cxn>
                </a:cxnLst>
                <a:rect l="0" t="0" r="r" b="b"/>
                <a:pathLst>
                  <a:path w="22" h="24">
                    <a:moveTo>
                      <a:pt x="2" y="18"/>
                    </a:moveTo>
                    <a:cubicBezTo>
                      <a:pt x="4" y="24"/>
                      <a:pt x="11" y="23"/>
                      <a:pt x="15" y="20"/>
                    </a:cubicBezTo>
                    <a:cubicBezTo>
                      <a:pt x="21" y="15"/>
                      <a:pt x="22" y="7"/>
                      <a:pt x="21" y="0"/>
                    </a:cubicBezTo>
                    <a:cubicBezTo>
                      <a:pt x="15" y="0"/>
                      <a:pt x="0" y="12"/>
                      <a:pt x="2" y="18"/>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676" name="Freeform 2968"/>
              <p:cNvSpPr>
                <a:spLocks/>
              </p:cNvSpPr>
              <p:nvPr/>
            </p:nvSpPr>
            <p:spPr bwMode="auto">
              <a:xfrm>
                <a:off x="2624" y="3942"/>
                <a:ext cx="3" cy="4"/>
              </a:xfrm>
              <a:custGeom>
                <a:avLst/>
                <a:gdLst>
                  <a:gd name="T0" fmla="*/ 3 w 19"/>
                  <a:gd name="T1" fmla="*/ 8 h 27"/>
                  <a:gd name="T2" fmla="*/ 11 w 19"/>
                  <a:gd name="T3" fmla="*/ 27 h 27"/>
                  <a:gd name="T4" fmla="*/ 17 w 19"/>
                  <a:gd name="T5" fmla="*/ 7 h 27"/>
                  <a:gd name="T6" fmla="*/ 3 w 19"/>
                  <a:gd name="T7" fmla="*/ 8 h 27"/>
                </a:gdLst>
                <a:ahLst/>
                <a:cxnLst>
                  <a:cxn ang="0">
                    <a:pos x="T0" y="T1"/>
                  </a:cxn>
                  <a:cxn ang="0">
                    <a:pos x="T2" y="T3"/>
                  </a:cxn>
                  <a:cxn ang="0">
                    <a:pos x="T4" y="T5"/>
                  </a:cxn>
                  <a:cxn ang="0">
                    <a:pos x="T6" y="T7"/>
                  </a:cxn>
                </a:cxnLst>
                <a:rect l="0" t="0" r="r" b="b"/>
                <a:pathLst>
                  <a:path w="19" h="27">
                    <a:moveTo>
                      <a:pt x="3" y="8"/>
                    </a:moveTo>
                    <a:cubicBezTo>
                      <a:pt x="0" y="16"/>
                      <a:pt x="10" y="21"/>
                      <a:pt x="11" y="27"/>
                    </a:cubicBezTo>
                    <a:cubicBezTo>
                      <a:pt x="10" y="23"/>
                      <a:pt x="19" y="10"/>
                      <a:pt x="17" y="7"/>
                    </a:cubicBezTo>
                    <a:cubicBezTo>
                      <a:pt x="14" y="1"/>
                      <a:pt x="6" y="0"/>
                      <a:pt x="3" y="8"/>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677" name="Freeform 2969"/>
              <p:cNvSpPr>
                <a:spLocks/>
              </p:cNvSpPr>
              <p:nvPr/>
            </p:nvSpPr>
            <p:spPr bwMode="auto">
              <a:xfrm>
                <a:off x="2635" y="3943"/>
                <a:ext cx="5" cy="5"/>
              </a:xfrm>
              <a:custGeom>
                <a:avLst/>
                <a:gdLst>
                  <a:gd name="T0" fmla="*/ 1 w 35"/>
                  <a:gd name="T1" fmla="*/ 29 h 33"/>
                  <a:gd name="T2" fmla="*/ 21 w 35"/>
                  <a:gd name="T3" fmla="*/ 3 h 33"/>
                  <a:gd name="T4" fmla="*/ 1 w 35"/>
                  <a:gd name="T5" fmla="*/ 29 h 33"/>
                </a:gdLst>
                <a:ahLst/>
                <a:cxnLst>
                  <a:cxn ang="0">
                    <a:pos x="T0" y="T1"/>
                  </a:cxn>
                  <a:cxn ang="0">
                    <a:pos x="T2" y="T3"/>
                  </a:cxn>
                  <a:cxn ang="0">
                    <a:pos x="T4" y="T5"/>
                  </a:cxn>
                </a:cxnLst>
                <a:rect l="0" t="0" r="r" b="b"/>
                <a:pathLst>
                  <a:path w="35" h="33">
                    <a:moveTo>
                      <a:pt x="1" y="29"/>
                    </a:moveTo>
                    <a:cubicBezTo>
                      <a:pt x="15" y="33"/>
                      <a:pt x="35" y="7"/>
                      <a:pt x="21" y="3"/>
                    </a:cubicBezTo>
                    <a:cubicBezTo>
                      <a:pt x="9" y="0"/>
                      <a:pt x="0" y="29"/>
                      <a:pt x="1" y="29"/>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678" name="Freeform 2970"/>
              <p:cNvSpPr>
                <a:spLocks/>
              </p:cNvSpPr>
              <p:nvPr/>
            </p:nvSpPr>
            <p:spPr bwMode="auto">
              <a:xfrm>
                <a:off x="2635" y="3949"/>
                <a:ext cx="4" cy="5"/>
              </a:xfrm>
              <a:custGeom>
                <a:avLst/>
                <a:gdLst>
                  <a:gd name="T0" fmla="*/ 11 w 28"/>
                  <a:gd name="T1" fmla="*/ 34 h 35"/>
                  <a:gd name="T2" fmla="*/ 15 w 28"/>
                  <a:gd name="T3" fmla="*/ 1 h 35"/>
                  <a:gd name="T4" fmla="*/ 11 w 28"/>
                  <a:gd name="T5" fmla="*/ 34 h 35"/>
                </a:gdLst>
                <a:ahLst/>
                <a:cxnLst>
                  <a:cxn ang="0">
                    <a:pos x="T0" y="T1"/>
                  </a:cxn>
                  <a:cxn ang="0">
                    <a:pos x="T2" y="T3"/>
                  </a:cxn>
                  <a:cxn ang="0">
                    <a:pos x="T4" y="T5"/>
                  </a:cxn>
                </a:cxnLst>
                <a:rect l="0" t="0" r="r" b="b"/>
                <a:pathLst>
                  <a:path w="28" h="35">
                    <a:moveTo>
                      <a:pt x="11" y="34"/>
                    </a:moveTo>
                    <a:cubicBezTo>
                      <a:pt x="18" y="30"/>
                      <a:pt x="28" y="0"/>
                      <a:pt x="15" y="1"/>
                    </a:cubicBezTo>
                    <a:cubicBezTo>
                      <a:pt x="0" y="3"/>
                      <a:pt x="9" y="35"/>
                      <a:pt x="11" y="34"/>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679" name="Freeform 2971"/>
              <p:cNvSpPr>
                <a:spLocks/>
              </p:cNvSpPr>
              <p:nvPr/>
            </p:nvSpPr>
            <p:spPr bwMode="auto">
              <a:xfrm>
                <a:off x="2632" y="3957"/>
                <a:ext cx="6" cy="33"/>
              </a:xfrm>
              <a:custGeom>
                <a:avLst/>
                <a:gdLst>
                  <a:gd name="T0" fmla="*/ 33 w 39"/>
                  <a:gd name="T1" fmla="*/ 30 h 249"/>
                  <a:gd name="T2" fmla="*/ 38 w 39"/>
                  <a:gd name="T3" fmla="*/ 11 h 249"/>
                  <a:gd name="T4" fmla="*/ 35 w 39"/>
                  <a:gd name="T5" fmla="*/ 0 h 249"/>
                  <a:gd name="T6" fmla="*/ 18 w 39"/>
                  <a:gd name="T7" fmla="*/ 36 h 249"/>
                  <a:gd name="T8" fmla="*/ 9 w 39"/>
                  <a:gd name="T9" fmla="*/ 87 h 249"/>
                  <a:gd name="T10" fmla="*/ 3 w 39"/>
                  <a:gd name="T11" fmla="*/ 126 h 249"/>
                  <a:gd name="T12" fmla="*/ 2 w 39"/>
                  <a:gd name="T13" fmla="*/ 191 h 249"/>
                  <a:gd name="T14" fmla="*/ 3 w 39"/>
                  <a:gd name="T15" fmla="*/ 249 h 249"/>
                  <a:gd name="T16" fmla="*/ 12 w 39"/>
                  <a:gd name="T17" fmla="*/ 249 h 249"/>
                  <a:gd name="T18" fmla="*/ 13 w 39"/>
                  <a:gd name="T19" fmla="*/ 148 h 249"/>
                  <a:gd name="T20" fmla="*/ 33 w 39"/>
                  <a:gd name="T21" fmla="*/ 30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9" h="249">
                    <a:moveTo>
                      <a:pt x="33" y="30"/>
                    </a:moveTo>
                    <a:cubicBezTo>
                      <a:pt x="35" y="23"/>
                      <a:pt x="39" y="21"/>
                      <a:pt x="38" y="11"/>
                    </a:cubicBezTo>
                    <a:cubicBezTo>
                      <a:pt x="38" y="7"/>
                      <a:pt x="37" y="4"/>
                      <a:pt x="35" y="0"/>
                    </a:cubicBezTo>
                    <a:cubicBezTo>
                      <a:pt x="23" y="6"/>
                      <a:pt x="20" y="24"/>
                      <a:pt x="18" y="36"/>
                    </a:cubicBezTo>
                    <a:cubicBezTo>
                      <a:pt x="16" y="54"/>
                      <a:pt x="11" y="70"/>
                      <a:pt x="9" y="87"/>
                    </a:cubicBezTo>
                    <a:cubicBezTo>
                      <a:pt x="8" y="101"/>
                      <a:pt x="4" y="113"/>
                      <a:pt x="3" y="126"/>
                    </a:cubicBezTo>
                    <a:cubicBezTo>
                      <a:pt x="0" y="147"/>
                      <a:pt x="4" y="169"/>
                      <a:pt x="2" y="191"/>
                    </a:cubicBezTo>
                    <a:cubicBezTo>
                      <a:pt x="1" y="209"/>
                      <a:pt x="3" y="229"/>
                      <a:pt x="3" y="249"/>
                    </a:cubicBezTo>
                    <a:cubicBezTo>
                      <a:pt x="12" y="249"/>
                      <a:pt x="12" y="249"/>
                      <a:pt x="12" y="249"/>
                    </a:cubicBezTo>
                    <a:cubicBezTo>
                      <a:pt x="13" y="215"/>
                      <a:pt x="13" y="181"/>
                      <a:pt x="13" y="148"/>
                    </a:cubicBezTo>
                    <a:cubicBezTo>
                      <a:pt x="13" y="108"/>
                      <a:pt x="20" y="67"/>
                      <a:pt x="33" y="30"/>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680" name="Freeform 2972"/>
              <p:cNvSpPr>
                <a:spLocks/>
              </p:cNvSpPr>
              <p:nvPr/>
            </p:nvSpPr>
            <p:spPr bwMode="auto">
              <a:xfrm>
                <a:off x="1367" y="3345"/>
                <a:ext cx="33" cy="57"/>
              </a:xfrm>
              <a:custGeom>
                <a:avLst/>
                <a:gdLst>
                  <a:gd name="T0" fmla="*/ 112 w 242"/>
                  <a:gd name="T1" fmla="*/ 71 h 429"/>
                  <a:gd name="T2" fmla="*/ 66 w 242"/>
                  <a:gd name="T3" fmla="*/ 39 h 429"/>
                  <a:gd name="T4" fmla="*/ 26 w 242"/>
                  <a:gd name="T5" fmla="*/ 20 h 429"/>
                  <a:gd name="T6" fmla="*/ 7 w 242"/>
                  <a:gd name="T7" fmla="*/ 68 h 429"/>
                  <a:gd name="T8" fmla="*/ 67 w 242"/>
                  <a:gd name="T9" fmla="*/ 206 h 429"/>
                  <a:gd name="T10" fmla="*/ 73 w 242"/>
                  <a:gd name="T11" fmla="*/ 222 h 429"/>
                  <a:gd name="T12" fmla="*/ 89 w 242"/>
                  <a:gd name="T13" fmla="*/ 226 h 429"/>
                  <a:gd name="T14" fmla="*/ 97 w 242"/>
                  <a:gd name="T15" fmla="*/ 257 h 429"/>
                  <a:gd name="T16" fmla="*/ 110 w 242"/>
                  <a:gd name="T17" fmla="*/ 292 h 429"/>
                  <a:gd name="T18" fmla="*/ 123 w 242"/>
                  <a:gd name="T19" fmla="*/ 324 h 429"/>
                  <a:gd name="T20" fmla="*/ 169 w 242"/>
                  <a:gd name="T21" fmla="*/ 370 h 429"/>
                  <a:gd name="T22" fmla="*/ 188 w 242"/>
                  <a:gd name="T23" fmla="*/ 396 h 429"/>
                  <a:gd name="T24" fmla="*/ 211 w 242"/>
                  <a:gd name="T25" fmla="*/ 420 h 429"/>
                  <a:gd name="T26" fmla="*/ 225 w 242"/>
                  <a:gd name="T27" fmla="*/ 366 h 429"/>
                  <a:gd name="T28" fmla="*/ 223 w 242"/>
                  <a:gd name="T29" fmla="*/ 284 h 429"/>
                  <a:gd name="T30" fmla="*/ 217 w 242"/>
                  <a:gd name="T31" fmla="*/ 229 h 429"/>
                  <a:gd name="T32" fmla="*/ 159 w 242"/>
                  <a:gd name="T33" fmla="*/ 227 h 429"/>
                  <a:gd name="T34" fmla="*/ 122 w 242"/>
                  <a:gd name="T35" fmla="*/ 193 h 429"/>
                  <a:gd name="T36" fmla="*/ 112 w 242"/>
                  <a:gd name="T37" fmla="*/ 71 h 4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42" h="429">
                    <a:moveTo>
                      <a:pt x="112" y="71"/>
                    </a:moveTo>
                    <a:cubicBezTo>
                      <a:pt x="97" y="50"/>
                      <a:pt x="88" y="50"/>
                      <a:pt x="66" y="39"/>
                    </a:cubicBezTo>
                    <a:cubicBezTo>
                      <a:pt x="50" y="31"/>
                      <a:pt x="38" y="0"/>
                      <a:pt x="26" y="20"/>
                    </a:cubicBezTo>
                    <a:cubicBezTo>
                      <a:pt x="17" y="34"/>
                      <a:pt x="38" y="74"/>
                      <a:pt x="7" y="68"/>
                    </a:cubicBezTo>
                    <a:cubicBezTo>
                      <a:pt x="0" y="114"/>
                      <a:pt x="41" y="172"/>
                      <a:pt x="67" y="206"/>
                    </a:cubicBezTo>
                    <a:cubicBezTo>
                      <a:pt x="71" y="211"/>
                      <a:pt x="68" y="216"/>
                      <a:pt x="73" y="222"/>
                    </a:cubicBezTo>
                    <a:cubicBezTo>
                      <a:pt x="77" y="226"/>
                      <a:pt x="87" y="223"/>
                      <a:pt x="89" y="226"/>
                    </a:cubicBezTo>
                    <a:cubicBezTo>
                      <a:pt x="98" y="237"/>
                      <a:pt x="93" y="244"/>
                      <a:pt x="97" y="257"/>
                    </a:cubicBezTo>
                    <a:cubicBezTo>
                      <a:pt x="101" y="269"/>
                      <a:pt x="106" y="277"/>
                      <a:pt x="110" y="292"/>
                    </a:cubicBezTo>
                    <a:cubicBezTo>
                      <a:pt x="114" y="305"/>
                      <a:pt x="113" y="312"/>
                      <a:pt x="123" y="324"/>
                    </a:cubicBezTo>
                    <a:cubicBezTo>
                      <a:pt x="137" y="340"/>
                      <a:pt x="155" y="352"/>
                      <a:pt x="169" y="370"/>
                    </a:cubicBezTo>
                    <a:cubicBezTo>
                      <a:pt x="176" y="380"/>
                      <a:pt x="181" y="387"/>
                      <a:pt x="188" y="396"/>
                    </a:cubicBezTo>
                    <a:cubicBezTo>
                      <a:pt x="191" y="399"/>
                      <a:pt x="210" y="420"/>
                      <a:pt x="211" y="420"/>
                    </a:cubicBezTo>
                    <a:cubicBezTo>
                      <a:pt x="242" y="429"/>
                      <a:pt x="226" y="385"/>
                      <a:pt x="225" y="366"/>
                    </a:cubicBezTo>
                    <a:cubicBezTo>
                      <a:pt x="224" y="340"/>
                      <a:pt x="222" y="309"/>
                      <a:pt x="223" y="284"/>
                    </a:cubicBezTo>
                    <a:cubicBezTo>
                      <a:pt x="224" y="265"/>
                      <a:pt x="236" y="244"/>
                      <a:pt x="217" y="229"/>
                    </a:cubicBezTo>
                    <a:cubicBezTo>
                      <a:pt x="201" y="217"/>
                      <a:pt x="178" y="234"/>
                      <a:pt x="159" y="227"/>
                    </a:cubicBezTo>
                    <a:cubicBezTo>
                      <a:pt x="146" y="223"/>
                      <a:pt x="129" y="205"/>
                      <a:pt x="122" y="193"/>
                    </a:cubicBezTo>
                    <a:cubicBezTo>
                      <a:pt x="101" y="156"/>
                      <a:pt x="144" y="113"/>
                      <a:pt x="112" y="71"/>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681" name="Freeform 2973"/>
              <p:cNvSpPr>
                <a:spLocks/>
              </p:cNvSpPr>
              <p:nvPr/>
            </p:nvSpPr>
            <p:spPr bwMode="auto">
              <a:xfrm>
                <a:off x="1439" y="3394"/>
                <a:ext cx="33" cy="44"/>
              </a:xfrm>
              <a:custGeom>
                <a:avLst/>
                <a:gdLst>
                  <a:gd name="T0" fmla="*/ 219 w 240"/>
                  <a:gd name="T1" fmla="*/ 36 h 330"/>
                  <a:gd name="T2" fmla="*/ 193 w 240"/>
                  <a:gd name="T3" fmla="*/ 4 h 330"/>
                  <a:gd name="T4" fmla="*/ 157 w 240"/>
                  <a:gd name="T5" fmla="*/ 17 h 330"/>
                  <a:gd name="T6" fmla="*/ 131 w 240"/>
                  <a:gd name="T7" fmla="*/ 12 h 330"/>
                  <a:gd name="T8" fmla="*/ 100 w 240"/>
                  <a:gd name="T9" fmla="*/ 55 h 330"/>
                  <a:gd name="T10" fmla="*/ 73 w 240"/>
                  <a:gd name="T11" fmla="*/ 161 h 330"/>
                  <a:gd name="T12" fmla="*/ 49 w 240"/>
                  <a:gd name="T13" fmla="*/ 243 h 330"/>
                  <a:gd name="T14" fmla="*/ 137 w 240"/>
                  <a:gd name="T15" fmla="*/ 291 h 330"/>
                  <a:gd name="T16" fmla="*/ 163 w 240"/>
                  <a:gd name="T17" fmla="*/ 324 h 330"/>
                  <a:gd name="T18" fmla="*/ 186 w 240"/>
                  <a:gd name="T19" fmla="*/ 282 h 330"/>
                  <a:gd name="T20" fmla="*/ 220 w 240"/>
                  <a:gd name="T21" fmla="*/ 186 h 330"/>
                  <a:gd name="T22" fmla="*/ 219 w 240"/>
                  <a:gd name="T23" fmla="*/ 36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40" h="330">
                    <a:moveTo>
                      <a:pt x="219" y="36"/>
                    </a:moveTo>
                    <a:cubicBezTo>
                      <a:pt x="217" y="10"/>
                      <a:pt x="216" y="0"/>
                      <a:pt x="193" y="4"/>
                    </a:cubicBezTo>
                    <a:cubicBezTo>
                      <a:pt x="180" y="7"/>
                      <a:pt x="173" y="17"/>
                      <a:pt x="157" y="17"/>
                    </a:cubicBezTo>
                    <a:cubicBezTo>
                      <a:pt x="147" y="17"/>
                      <a:pt x="142" y="12"/>
                      <a:pt x="131" y="12"/>
                    </a:cubicBezTo>
                    <a:cubicBezTo>
                      <a:pt x="102" y="12"/>
                      <a:pt x="99" y="26"/>
                      <a:pt x="100" y="55"/>
                    </a:cubicBezTo>
                    <a:cubicBezTo>
                      <a:pt x="52" y="68"/>
                      <a:pt x="82" y="126"/>
                      <a:pt x="73" y="161"/>
                    </a:cubicBezTo>
                    <a:cubicBezTo>
                      <a:pt x="63" y="201"/>
                      <a:pt x="0" y="211"/>
                      <a:pt x="49" y="243"/>
                    </a:cubicBezTo>
                    <a:cubicBezTo>
                      <a:pt x="76" y="261"/>
                      <a:pt x="116" y="266"/>
                      <a:pt x="137" y="291"/>
                    </a:cubicBezTo>
                    <a:cubicBezTo>
                      <a:pt x="145" y="301"/>
                      <a:pt x="147" y="321"/>
                      <a:pt x="163" y="324"/>
                    </a:cubicBezTo>
                    <a:cubicBezTo>
                      <a:pt x="191" y="330"/>
                      <a:pt x="184" y="300"/>
                      <a:pt x="186" y="282"/>
                    </a:cubicBezTo>
                    <a:cubicBezTo>
                      <a:pt x="190" y="248"/>
                      <a:pt x="207" y="217"/>
                      <a:pt x="220" y="186"/>
                    </a:cubicBezTo>
                    <a:cubicBezTo>
                      <a:pt x="240" y="139"/>
                      <a:pt x="224" y="85"/>
                      <a:pt x="219" y="36"/>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682" name="Freeform 2974"/>
              <p:cNvSpPr>
                <a:spLocks/>
              </p:cNvSpPr>
              <p:nvPr/>
            </p:nvSpPr>
            <p:spPr bwMode="auto">
              <a:xfrm>
                <a:off x="1208" y="3431"/>
                <a:ext cx="17" cy="33"/>
              </a:xfrm>
              <a:custGeom>
                <a:avLst/>
                <a:gdLst>
                  <a:gd name="T0" fmla="*/ 115 w 121"/>
                  <a:gd name="T1" fmla="*/ 179 h 246"/>
                  <a:gd name="T2" fmla="*/ 108 w 121"/>
                  <a:gd name="T3" fmla="*/ 124 h 246"/>
                  <a:gd name="T4" fmla="*/ 120 w 121"/>
                  <a:gd name="T5" fmla="*/ 72 h 246"/>
                  <a:gd name="T6" fmla="*/ 107 w 121"/>
                  <a:gd name="T7" fmla="*/ 9 h 246"/>
                  <a:gd name="T8" fmla="*/ 68 w 121"/>
                  <a:gd name="T9" fmla="*/ 100 h 246"/>
                  <a:gd name="T10" fmla="*/ 39 w 121"/>
                  <a:gd name="T11" fmla="*/ 152 h 246"/>
                  <a:gd name="T12" fmla="*/ 0 w 121"/>
                  <a:gd name="T13" fmla="*/ 184 h 246"/>
                  <a:gd name="T14" fmla="*/ 38 w 121"/>
                  <a:gd name="T15" fmla="*/ 193 h 246"/>
                  <a:gd name="T16" fmla="*/ 47 w 121"/>
                  <a:gd name="T17" fmla="*/ 212 h 246"/>
                  <a:gd name="T18" fmla="*/ 82 w 121"/>
                  <a:gd name="T19" fmla="*/ 238 h 246"/>
                  <a:gd name="T20" fmla="*/ 115 w 121"/>
                  <a:gd name="T21" fmla="*/ 179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1" h="246">
                    <a:moveTo>
                      <a:pt x="115" y="179"/>
                    </a:moveTo>
                    <a:cubicBezTo>
                      <a:pt x="118" y="160"/>
                      <a:pt x="107" y="144"/>
                      <a:pt x="108" y="124"/>
                    </a:cubicBezTo>
                    <a:cubicBezTo>
                      <a:pt x="109" y="106"/>
                      <a:pt x="121" y="93"/>
                      <a:pt x="120" y="72"/>
                    </a:cubicBezTo>
                    <a:cubicBezTo>
                      <a:pt x="119" y="50"/>
                      <a:pt x="108" y="31"/>
                      <a:pt x="107" y="9"/>
                    </a:cubicBezTo>
                    <a:cubicBezTo>
                      <a:pt x="60" y="0"/>
                      <a:pt x="76" y="73"/>
                      <a:pt x="68" y="100"/>
                    </a:cubicBezTo>
                    <a:cubicBezTo>
                      <a:pt x="64" y="115"/>
                      <a:pt x="51" y="142"/>
                      <a:pt x="39" y="152"/>
                    </a:cubicBezTo>
                    <a:cubicBezTo>
                      <a:pt x="23" y="166"/>
                      <a:pt x="2" y="157"/>
                      <a:pt x="0" y="184"/>
                    </a:cubicBezTo>
                    <a:cubicBezTo>
                      <a:pt x="10" y="188"/>
                      <a:pt x="31" y="186"/>
                      <a:pt x="38" y="193"/>
                    </a:cubicBezTo>
                    <a:cubicBezTo>
                      <a:pt x="46" y="199"/>
                      <a:pt x="43" y="208"/>
                      <a:pt x="47" y="212"/>
                    </a:cubicBezTo>
                    <a:cubicBezTo>
                      <a:pt x="61" y="225"/>
                      <a:pt x="58" y="246"/>
                      <a:pt x="82" y="238"/>
                    </a:cubicBezTo>
                    <a:cubicBezTo>
                      <a:pt x="93" y="235"/>
                      <a:pt x="113" y="190"/>
                      <a:pt x="115" y="179"/>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683" name="Freeform 2975"/>
              <p:cNvSpPr>
                <a:spLocks/>
              </p:cNvSpPr>
              <p:nvPr/>
            </p:nvSpPr>
            <p:spPr bwMode="auto">
              <a:xfrm>
                <a:off x="1504" y="3693"/>
                <a:ext cx="17" cy="25"/>
              </a:xfrm>
              <a:custGeom>
                <a:avLst/>
                <a:gdLst>
                  <a:gd name="T0" fmla="*/ 97 w 129"/>
                  <a:gd name="T1" fmla="*/ 83 h 186"/>
                  <a:gd name="T2" fmla="*/ 120 w 129"/>
                  <a:gd name="T3" fmla="*/ 80 h 186"/>
                  <a:gd name="T4" fmla="*/ 110 w 129"/>
                  <a:gd name="T5" fmla="*/ 61 h 186"/>
                  <a:gd name="T6" fmla="*/ 115 w 129"/>
                  <a:gd name="T7" fmla="*/ 14 h 186"/>
                  <a:gd name="T8" fmla="*/ 30 w 129"/>
                  <a:gd name="T9" fmla="*/ 181 h 186"/>
                  <a:gd name="T10" fmla="*/ 58 w 129"/>
                  <a:gd name="T11" fmla="*/ 142 h 186"/>
                  <a:gd name="T12" fmla="*/ 97 w 129"/>
                  <a:gd name="T13" fmla="*/ 83 h 186"/>
                </a:gdLst>
                <a:ahLst/>
                <a:cxnLst>
                  <a:cxn ang="0">
                    <a:pos x="T0" y="T1"/>
                  </a:cxn>
                  <a:cxn ang="0">
                    <a:pos x="T2" y="T3"/>
                  </a:cxn>
                  <a:cxn ang="0">
                    <a:pos x="T4" y="T5"/>
                  </a:cxn>
                  <a:cxn ang="0">
                    <a:pos x="T6" y="T7"/>
                  </a:cxn>
                  <a:cxn ang="0">
                    <a:pos x="T8" y="T9"/>
                  </a:cxn>
                  <a:cxn ang="0">
                    <a:pos x="T10" y="T11"/>
                  </a:cxn>
                  <a:cxn ang="0">
                    <a:pos x="T12" y="T13"/>
                  </a:cxn>
                </a:cxnLst>
                <a:rect l="0" t="0" r="r" b="b"/>
                <a:pathLst>
                  <a:path w="129" h="186">
                    <a:moveTo>
                      <a:pt x="97" y="83"/>
                    </a:moveTo>
                    <a:cubicBezTo>
                      <a:pt x="103" y="79"/>
                      <a:pt x="116" y="87"/>
                      <a:pt x="120" y="80"/>
                    </a:cubicBezTo>
                    <a:cubicBezTo>
                      <a:pt x="129" y="64"/>
                      <a:pt x="112" y="73"/>
                      <a:pt x="110" y="61"/>
                    </a:cubicBezTo>
                    <a:cubicBezTo>
                      <a:pt x="108" y="47"/>
                      <a:pt x="117" y="31"/>
                      <a:pt x="115" y="14"/>
                    </a:cubicBezTo>
                    <a:cubicBezTo>
                      <a:pt x="49" y="0"/>
                      <a:pt x="0" y="175"/>
                      <a:pt x="30" y="181"/>
                    </a:cubicBezTo>
                    <a:cubicBezTo>
                      <a:pt x="49" y="186"/>
                      <a:pt x="53" y="155"/>
                      <a:pt x="58" y="142"/>
                    </a:cubicBezTo>
                    <a:cubicBezTo>
                      <a:pt x="66" y="118"/>
                      <a:pt x="75" y="98"/>
                      <a:pt x="97" y="83"/>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684" name="Freeform 2976"/>
              <p:cNvSpPr>
                <a:spLocks/>
              </p:cNvSpPr>
              <p:nvPr/>
            </p:nvSpPr>
            <p:spPr bwMode="auto">
              <a:xfrm>
                <a:off x="1531" y="3787"/>
                <a:ext cx="22" cy="23"/>
              </a:xfrm>
              <a:custGeom>
                <a:avLst/>
                <a:gdLst>
                  <a:gd name="T0" fmla="*/ 120 w 162"/>
                  <a:gd name="T1" fmla="*/ 74 h 174"/>
                  <a:gd name="T2" fmla="*/ 91 w 162"/>
                  <a:gd name="T3" fmla="*/ 45 h 174"/>
                  <a:gd name="T4" fmla="*/ 61 w 162"/>
                  <a:gd name="T5" fmla="*/ 23 h 174"/>
                  <a:gd name="T6" fmla="*/ 40 w 162"/>
                  <a:gd name="T7" fmla="*/ 0 h 174"/>
                  <a:gd name="T8" fmla="*/ 91 w 162"/>
                  <a:gd name="T9" fmla="*/ 138 h 174"/>
                  <a:gd name="T10" fmla="*/ 112 w 162"/>
                  <a:gd name="T11" fmla="*/ 165 h 174"/>
                  <a:gd name="T12" fmla="*/ 120 w 162"/>
                  <a:gd name="T13" fmla="*/ 74 h 174"/>
                </a:gdLst>
                <a:ahLst/>
                <a:cxnLst>
                  <a:cxn ang="0">
                    <a:pos x="T0" y="T1"/>
                  </a:cxn>
                  <a:cxn ang="0">
                    <a:pos x="T2" y="T3"/>
                  </a:cxn>
                  <a:cxn ang="0">
                    <a:pos x="T4" y="T5"/>
                  </a:cxn>
                  <a:cxn ang="0">
                    <a:pos x="T6" y="T7"/>
                  </a:cxn>
                  <a:cxn ang="0">
                    <a:pos x="T8" y="T9"/>
                  </a:cxn>
                  <a:cxn ang="0">
                    <a:pos x="T10" y="T11"/>
                  </a:cxn>
                  <a:cxn ang="0">
                    <a:pos x="T12" y="T13"/>
                  </a:cxn>
                </a:cxnLst>
                <a:rect l="0" t="0" r="r" b="b"/>
                <a:pathLst>
                  <a:path w="162" h="174">
                    <a:moveTo>
                      <a:pt x="120" y="74"/>
                    </a:moveTo>
                    <a:cubicBezTo>
                      <a:pt x="113" y="59"/>
                      <a:pt x="104" y="53"/>
                      <a:pt x="91" y="45"/>
                    </a:cubicBezTo>
                    <a:cubicBezTo>
                      <a:pt x="77" y="36"/>
                      <a:pt x="74" y="39"/>
                      <a:pt x="61" y="23"/>
                    </a:cubicBezTo>
                    <a:cubicBezTo>
                      <a:pt x="54" y="14"/>
                      <a:pt x="50" y="5"/>
                      <a:pt x="40" y="0"/>
                    </a:cubicBezTo>
                    <a:cubicBezTo>
                      <a:pt x="0" y="37"/>
                      <a:pt x="77" y="108"/>
                      <a:pt x="91" y="138"/>
                    </a:cubicBezTo>
                    <a:cubicBezTo>
                      <a:pt x="99" y="154"/>
                      <a:pt x="93" y="161"/>
                      <a:pt x="112" y="165"/>
                    </a:cubicBezTo>
                    <a:cubicBezTo>
                      <a:pt x="162" y="174"/>
                      <a:pt x="130" y="93"/>
                      <a:pt x="120" y="74"/>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685" name="Freeform 2977"/>
              <p:cNvSpPr>
                <a:spLocks/>
              </p:cNvSpPr>
              <p:nvPr/>
            </p:nvSpPr>
            <p:spPr bwMode="auto">
              <a:xfrm>
                <a:off x="1553" y="3837"/>
                <a:ext cx="9" cy="22"/>
              </a:xfrm>
              <a:custGeom>
                <a:avLst/>
                <a:gdLst>
                  <a:gd name="T0" fmla="*/ 60 w 65"/>
                  <a:gd name="T1" fmla="*/ 77 h 167"/>
                  <a:gd name="T2" fmla="*/ 30 w 65"/>
                  <a:gd name="T3" fmla="*/ 46 h 167"/>
                  <a:gd name="T4" fmla="*/ 11 w 65"/>
                  <a:gd name="T5" fmla="*/ 30 h 167"/>
                  <a:gd name="T6" fmla="*/ 30 w 65"/>
                  <a:gd name="T7" fmla="*/ 89 h 167"/>
                  <a:gd name="T8" fmla="*/ 24 w 65"/>
                  <a:gd name="T9" fmla="*/ 144 h 167"/>
                  <a:gd name="T10" fmla="*/ 60 w 65"/>
                  <a:gd name="T11" fmla="*/ 77 h 167"/>
                </a:gdLst>
                <a:ahLst/>
                <a:cxnLst>
                  <a:cxn ang="0">
                    <a:pos x="T0" y="T1"/>
                  </a:cxn>
                  <a:cxn ang="0">
                    <a:pos x="T2" y="T3"/>
                  </a:cxn>
                  <a:cxn ang="0">
                    <a:pos x="T4" y="T5"/>
                  </a:cxn>
                  <a:cxn ang="0">
                    <a:pos x="T6" y="T7"/>
                  </a:cxn>
                  <a:cxn ang="0">
                    <a:pos x="T8" y="T9"/>
                  </a:cxn>
                  <a:cxn ang="0">
                    <a:pos x="T10" y="T11"/>
                  </a:cxn>
                </a:cxnLst>
                <a:rect l="0" t="0" r="r" b="b"/>
                <a:pathLst>
                  <a:path w="65" h="167">
                    <a:moveTo>
                      <a:pt x="60" y="77"/>
                    </a:moveTo>
                    <a:cubicBezTo>
                      <a:pt x="54" y="60"/>
                      <a:pt x="38" y="59"/>
                      <a:pt x="30" y="46"/>
                    </a:cubicBezTo>
                    <a:cubicBezTo>
                      <a:pt x="26" y="39"/>
                      <a:pt x="25" y="0"/>
                      <a:pt x="11" y="30"/>
                    </a:cubicBezTo>
                    <a:cubicBezTo>
                      <a:pt x="0" y="53"/>
                      <a:pt x="28" y="69"/>
                      <a:pt x="30" y="89"/>
                    </a:cubicBezTo>
                    <a:cubicBezTo>
                      <a:pt x="31" y="104"/>
                      <a:pt x="5" y="133"/>
                      <a:pt x="24" y="144"/>
                    </a:cubicBezTo>
                    <a:cubicBezTo>
                      <a:pt x="61" y="167"/>
                      <a:pt x="65" y="94"/>
                      <a:pt x="60" y="77"/>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686" name="Freeform 2978"/>
              <p:cNvSpPr>
                <a:spLocks/>
              </p:cNvSpPr>
              <p:nvPr/>
            </p:nvSpPr>
            <p:spPr bwMode="auto">
              <a:xfrm>
                <a:off x="1591" y="3871"/>
                <a:ext cx="11" cy="17"/>
              </a:xfrm>
              <a:custGeom>
                <a:avLst/>
                <a:gdLst>
                  <a:gd name="T0" fmla="*/ 71 w 79"/>
                  <a:gd name="T1" fmla="*/ 50 h 129"/>
                  <a:gd name="T2" fmla="*/ 33 w 79"/>
                  <a:gd name="T3" fmla="*/ 30 h 129"/>
                  <a:gd name="T4" fmla="*/ 3 w 79"/>
                  <a:gd name="T5" fmla="*/ 25 h 129"/>
                  <a:gd name="T6" fmla="*/ 32 w 79"/>
                  <a:gd name="T7" fmla="*/ 72 h 129"/>
                  <a:gd name="T8" fmla="*/ 62 w 79"/>
                  <a:gd name="T9" fmla="*/ 123 h 129"/>
                  <a:gd name="T10" fmla="*/ 75 w 79"/>
                  <a:gd name="T11" fmla="*/ 97 h 129"/>
                  <a:gd name="T12" fmla="*/ 71 w 79"/>
                  <a:gd name="T13" fmla="*/ 50 h 129"/>
                </a:gdLst>
                <a:ahLst/>
                <a:cxnLst>
                  <a:cxn ang="0">
                    <a:pos x="T0" y="T1"/>
                  </a:cxn>
                  <a:cxn ang="0">
                    <a:pos x="T2" y="T3"/>
                  </a:cxn>
                  <a:cxn ang="0">
                    <a:pos x="T4" y="T5"/>
                  </a:cxn>
                  <a:cxn ang="0">
                    <a:pos x="T6" y="T7"/>
                  </a:cxn>
                  <a:cxn ang="0">
                    <a:pos x="T8" y="T9"/>
                  </a:cxn>
                  <a:cxn ang="0">
                    <a:pos x="T10" y="T11"/>
                  </a:cxn>
                  <a:cxn ang="0">
                    <a:pos x="T12" y="T13"/>
                  </a:cxn>
                </a:cxnLst>
                <a:rect l="0" t="0" r="r" b="b"/>
                <a:pathLst>
                  <a:path w="79" h="129">
                    <a:moveTo>
                      <a:pt x="71" y="50"/>
                    </a:moveTo>
                    <a:cubicBezTo>
                      <a:pt x="66" y="41"/>
                      <a:pt x="42" y="36"/>
                      <a:pt x="33" y="30"/>
                    </a:cubicBezTo>
                    <a:cubicBezTo>
                      <a:pt x="25" y="26"/>
                      <a:pt x="8" y="0"/>
                      <a:pt x="3" y="25"/>
                    </a:cubicBezTo>
                    <a:cubicBezTo>
                      <a:pt x="0" y="35"/>
                      <a:pt x="26" y="62"/>
                      <a:pt x="32" y="72"/>
                    </a:cubicBezTo>
                    <a:cubicBezTo>
                      <a:pt x="40" y="85"/>
                      <a:pt x="61" y="107"/>
                      <a:pt x="62" y="123"/>
                    </a:cubicBezTo>
                    <a:cubicBezTo>
                      <a:pt x="62" y="129"/>
                      <a:pt x="75" y="102"/>
                      <a:pt x="75" y="97"/>
                    </a:cubicBezTo>
                    <a:cubicBezTo>
                      <a:pt x="77" y="84"/>
                      <a:pt x="79" y="61"/>
                      <a:pt x="71" y="50"/>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687" name="Freeform 2979"/>
              <p:cNvSpPr>
                <a:spLocks/>
              </p:cNvSpPr>
              <p:nvPr/>
            </p:nvSpPr>
            <p:spPr bwMode="auto">
              <a:xfrm>
                <a:off x="3263" y="1631"/>
                <a:ext cx="4" cy="3"/>
              </a:xfrm>
              <a:custGeom>
                <a:avLst/>
                <a:gdLst>
                  <a:gd name="T0" fmla="*/ 11 w 34"/>
                  <a:gd name="T1" fmla="*/ 22 h 24"/>
                  <a:gd name="T2" fmla="*/ 17 w 34"/>
                  <a:gd name="T3" fmla="*/ 18 h 24"/>
                  <a:gd name="T4" fmla="*/ 23 w 34"/>
                  <a:gd name="T5" fmla="*/ 20 h 24"/>
                  <a:gd name="T6" fmla="*/ 34 w 34"/>
                  <a:gd name="T7" fmla="*/ 14 h 24"/>
                  <a:gd name="T8" fmla="*/ 32 w 34"/>
                  <a:gd name="T9" fmla="*/ 2 h 24"/>
                  <a:gd name="T10" fmla="*/ 20 w 34"/>
                  <a:gd name="T11" fmla="*/ 3 h 24"/>
                  <a:gd name="T12" fmla="*/ 3 w 34"/>
                  <a:gd name="T13" fmla="*/ 5 h 24"/>
                  <a:gd name="T14" fmla="*/ 3 w 34"/>
                  <a:gd name="T15" fmla="*/ 18 h 24"/>
                  <a:gd name="T16" fmla="*/ 11 w 34"/>
                  <a:gd name="T17" fmla="*/ 2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 h="24">
                    <a:moveTo>
                      <a:pt x="11" y="22"/>
                    </a:moveTo>
                    <a:cubicBezTo>
                      <a:pt x="13" y="21"/>
                      <a:pt x="13" y="18"/>
                      <a:pt x="17" y="18"/>
                    </a:cubicBezTo>
                    <a:cubicBezTo>
                      <a:pt x="19" y="18"/>
                      <a:pt x="20" y="19"/>
                      <a:pt x="23" y="20"/>
                    </a:cubicBezTo>
                    <a:cubicBezTo>
                      <a:pt x="30" y="23"/>
                      <a:pt x="34" y="22"/>
                      <a:pt x="34" y="14"/>
                    </a:cubicBezTo>
                    <a:cubicBezTo>
                      <a:pt x="33" y="11"/>
                      <a:pt x="34" y="4"/>
                      <a:pt x="32" y="2"/>
                    </a:cubicBezTo>
                    <a:cubicBezTo>
                      <a:pt x="29" y="0"/>
                      <a:pt x="23" y="2"/>
                      <a:pt x="20" y="3"/>
                    </a:cubicBezTo>
                    <a:cubicBezTo>
                      <a:pt x="14" y="4"/>
                      <a:pt x="8" y="3"/>
                      <a:pt x="3" y="5"/>
                    </a:cubicBezTo>
                    <a:cubicBezTo>
                      <a:pt x="2" y="9"/>
                      <a:pt x="0" y="13"/>
                      <a:pt x="3" y="18"/>
                    </a:cubicBezTo>
                    <a:cubicBezTo>
                      <a:pt x="4" y="20"/>
                      <a:pt x="7" y="24"/>
                      <a:pt x="11" y="22"/>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688" name="Freeform 2980"/>
              <p:cNvSpPr>
                <a:spLocks/>
              </p:cNvSpPr>
              <p:nvPr/>
            </p:nvSpPr>
            <p:spPr bwMode="auto">
              <a:xfrm>
                <a:off x="3790" y="1875"/>
                <a:ext cx="1" cy="1"/>
              </a:xfrm>
              <a:custGeom>
                <a:avLst/>
                <a:gdLst>
                  <a:gd name="T0" fmla="*/ 5 w 7"/>
                  <a:gd name="T1" fmla="*/ 3 h 4"/>
                  <a:gd name="T2" fmla="*/ 3 w 7"/>
                  <a:gd name="T3" fmla="*/ 1 h 4"/>
                  <a:gd name="T4" fmla="*/ 0 w 7"/>
                  <a:gd name="T5" fmla="*/ 4 h 4"/>
                  <a:gd name="T6" fmla="*/ 5 w 7"/>
                  <a:gd name="T7" fmla="*/ 3 h 4"/>
                </a:gdLst>
                <a:ahLst/>
                <a:cxnLst>
                  <a:cxn ang="0">
                    <a:pos x="T0" y="T1"/>
                  </a:cxn>
                  <a:cxn ang="0">
                    <a:pos x="T2" y="T3"/>
                  </a:cxn>
                  <a:cxn ang="0">
                    <a:pos x="T4" y="T5"/>
                  </a:cxn>
                  <a:cxn ang="0">
                    <a:pos x="T6" y="T7"/>
                  </a:cxn>
                </a:cxnLst>
                <a:rect l="0" t="0" r="r" b="b"/>
                <a:pathLst>
                  <a:path w="7" h="4">
                    <a:moveTo>
                      <a:pt x="5" y="3"/>
                    </a:moveTo>
                    <a:cubicBezTo>
                      <a:pt x="7" y="1"/>
                      <a:pt x="5" y="0"/>
                      <a:pt x="3" y="1"/>
                    </a:cubicBezTo>
                    <a:cubicBezTo>
                      <a:pt x="2" y="1"/>
                      <a:pt x="0" y="4"/>
                      <a:pt x="0" y="4"/>
                    </a:cubicBezTo>
                    <a:cubicBezTo>
                      <a:pt x="2" y="4"/>
                      <a:pt x="4" y="4"/>
                      <a:pt x="5" y="3"/>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689" name="Freeform 2981"/>
              <p:cNvSpPr>
                <a:spLocks/>
              </p:cNvSpPr>
              <p:nvPr/>
            </p:nvSpPr>
            <p:spPr bwMode="auto">
              <a:xfrm>
                <a:off x="3780" y="1861"/>
                <a:ext cx="1" cy="1"/>
              </a:xfrm>
              <a:custGeom>
                <a:avLst/>
                <a:gdLst>
                  <a:gd name="T0" fmla="*/ 4 w 6"/>
                  <a:gd name="T1" fmla="*/ 2 h 7"/>
                  <a:gd name="T2" fmla="*/ 3 w 6"/>
                  <a:gd name="T3" fmla="*/ 7 h 7"/>
                  <a:gd name="T4" fmla="*/ 4 w 6"/>
                  <a:gd name="T5" fmla="*/ 2 h 7"/>
                </a:gdLst>
                <a:ahLst/>
                <a:cxnLst>
                  <a:cxn ang="0">
                    <a:pos x="T0" y="T1"/>
                  </a:cxn>
                  <a:cxn ang="0">
                    <a:pos x="T2" y="T3"/>
                  </a:cxn>
                  <a:cxn ang="0">
                    <a:pos x="T4" y="T5"/>
                  </a:cxn>
                </a:cxnLst>
                <a:rect l="0" t="0" r="r" b="b"/>
                <a:pathLst>
                  <a:path w="6" h="7">
                    <a:moveTo>
                      <a:pt x="4" y="2"/>
                    </a:moveTo>
                    <a:cubicBezTo>
                      <a:pt x="2" y="0"/>
                      <a:pt x="0" y="6"/>
                      <a:pt x="3" y="7"/>
                    </a:cubicBezTo>
                    <a:cubicBezTo>
                      <a:pt x="6" y="7"/>
                      <a:pt x="5" y="4"/>
                      <a:pt x="4" y="2"/>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690" name="Freeform 2982"/>
              <p:cNvSpPr>
                <a:spLocks/>
              </p:cNvSpPr>
              <p:nvPr/>
            </p:nvSpPr>
            <p:spPr bwMode="auto">
              <a:xfrm>
                <a:off x="3783" y="1865"/>
                <a:ext cx="1" cy="1"/>
              </a:xfrm>
              <a:custGeom>
                <a:avLst/>
                <a:gdLst>
                  <a:gd name="T0" fmla="*/ 6 w 7"/>
                  <a:gd name="T1" fmla="*/ 2 h 6"/>
                  <a:gd name="T2" fmla="*/ 2 w 7"/>
                  <a:gd name="T3" fmla="*/ 1 h 6"/>
                  <a:gd name="T4" fmla="*/ 1 w 7"/>
                  <a:gd name="T5" fmla="*/ 6 h 6"/>
                  <a:gd name="T6" fmla="*/ 6 w 7"/>
                  <a:gd name="T7" fmla="*/ 2 h 6"/>
                </a:gdLst>
                <a:ahLst/>
                <a:cxnLst>
                  <a:cxn ang="0">
                    <a:pos x="T0" y="T1"/>
                  </a:cxn>
                  <a:cxn ang="0">
                    <a:pos x="T2" y="T3"/>
                  </a:cxn>
                  <a:cxn ang="0">
                    <a:pos x="T4" y="T5"/>
                  </a:cxn>
                  <a:cxn ang="0">
                    <a:pos x="T6" y="T7"/>
                  </a:cxn>
                </a:cxnLst>
                <a:rect l="0" t="0" r="r" b="b"/>
                <a:pathLst>
                  <a:path w="7" h="6">
                    <a:moveTo>
                      <a:pt x="6" y="2"/>
                    </a:moveTo>
                    <a:cubicBezTo>
                      <a:pt x="7" y="0"/>
                      <a:pt x="4" y="0"/>
                      <a:pt x="2" y="1"/>
                    </a:cubicBezTo>
                    <a:cubicBezTo>
                      <a:pt x="2" y="2"/>
                      <a:pt x="0" y="6"/>
                      <a:pt x="1" y="6"/>
                    </a:cubicBezTo>
                    <a:cubicBezTo>
                      <a:pt x="2" y="6"/>
                      <a:pt x="5" y="4"/>
                      <a:pt x="6" y="2"/>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691" name="Freeform 2983"/>
              <p:cNvSpPr>
                <a:spLocks/>
              </p:cNvSpPr>
              <p:nvPr/>
            </p:nvSpPr>
            <p:spPr bwMode="auto">
              <a:xfrm>
                <a:off x="3786" y="1870"/>
                <a:ext cx="1" cy="1"/>
              </a:xfrm>
              <a:custGeom>
                <a:avLst/>
                <a:gdLst>
                  <a:gd name="T0" fmla="*/ 3 w 4"/>
                  <a:gd name="T1" fmla="*/ 3 h 6"/>
                  <a:gd name="T2" fmla="*/ 0 w 4"/>
                  <a:gd name="T3" fmla="*/ 1 h 6"/>
                  <a:gd name="T4" fmla="*/ 2 w 4"/>
                  <a:gd name="T5" fmla="*/ 5 h 6"/>
                  <a:gd name="T6" fmla="*/ 3 w 4"/>
                  <a:gd name="T7" fmla="*/ 3 h 6"/>
                </a:gdLst>
                <a:ahLst/>
                <a:cxnLst>
                  <a:cxn ang="0">
                    <a:pos x="T0" y="T1"/>
                  </a:cxn>
                  <a:cxn ang="0">
                    <a:pos x="T2" y="T3"/>
                  </a:cxn>
                  <a:cxn ang="0">
                    <a:pos x="T4" y="T5"/>
                  </a:cxn>
                  <a:cxn ang="0">
                    <a:pos x="T6" y="T7"/>
                  </a:cxn>
                </a:cxnLst>
                <a:rect l="0" t="0" r="r" b="b"/>
                <a:pathLst>
                  <a:path w="4" h="6">
                    <a:moveTo>
                      <a:pt x="3" y="3"/>
                    </a:moveTo>
                    <a:cubicBezTo>
                      <a:pt x="3" y="2"/>
                      <a:pt x="0" y="0"/>
                      <a:pt x="0" y="1"/>
                    </a:cubicBezTo>
                    <a:cubicBezTo>
                      <a:pt x="0" y="2"/>
                      <a:pt x="1" y="4"/>
                      <a:pt x="2" y="5"/>
                    </a:cubicBezTo>
                    <a:cubicBezTo>
                      <a:pt x="4" y="6"/>
                      <a:pt x="4" y="4"/>
                      <a:pt x="3" y="3"/>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692" name="Freeform 2984"/>
              <p:cNvSpPr>
                <a:spLocks/>
              </p:cNvSpPr>
              <p:nvPr/>
            </p:nvSpPr>
            <p:spPr bwMode="auto">
              <a:xfrm>
                <a:off x="3799" y="1881"/>
                <a:ext cx="1" cy="1"/>
              </a:xfrm>
              <a:custGeom>
                <a:avLst/>
                <a:gdLst>
                  <a:gd name="T0" fmla="*/ 0 w 9"/>
                  <a:gd name="T1" fmla="*/ 6 h 9"/>
                  <a:gd name="T2" fmla="*/ 2 w 9"/>
                  <a:gd name="T3" fmla="*/ 8 h 9"/>
                  <a:gd name="T4" fmla="*/ 6 w 9"/>
                  <a:gd name="T5" fmla="*/ 7 h 9"/>
                  <a:gd name="T6" fmla="*/ 0 w 9"/>
                  <a:gd name="T7" fmla="*/ 6 h 9"/>
                </a:gdLst>
                <a:ahLst/>
                <a:cxnLst>
                  <a:cxn ang="0">
                    <a:pos x="T0" y="T1"/>
                  </a:cxn>
                  <a:cxn ang="0">
                    <a:pos x="T2" y="T3"/>
                  </a:cxn>
                  <a:cxn ang="0">
                    <a:pos x="T4" y="T5"/>
                  </a:cxn>
                  <a:cxn ang="0">
                    <a:pos x="T6" y="T7"/>
                  </a:cxn>
                </a:cxnLst>
                <a:rect l="0" t="0" r="r" b="b"/>
                <a:pathLst>
                  <a:path w="9" h="9">
                    <a:moveTo>
                      <a:pt x="0" y="6"/>
                    </a:moveTo>
                    <a:cubicBezTo>
                      <a:pt x="0" y="8"/>
                      <a:pt x="0" y="8"/>
                      <a:pt x="2" y="8"/>
                    </a:cubicBezTo>
                    <a:cubicBezTo>
                      <a:pt x="4" y="8"/>
                      <a:pt x="5" y="9"/>
                      <a:pt x="6" y="7"/>
                    </a:cubicBezTo>
                    <a:cubicBezTo>
                      <a:pt x="9" y="3"/>
                      <a:pt x="2" y="0"/>
                      <a:pt x="0" y="6"/>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693" name="Freeform 2985"/>
              <p:cNvSpPr>
                <a:spLocks/>
              </p:cNvSpPr>
              <p:nvPr/>
            </p:nvSpPr>
            <p:spPr bwMode="auto">
              <a:xfrm>
                <a:off x="3795" y="1881"/>
                <a:ext cx="1" cy="1"/>
              </a:xfrm>
              <a:custGeom>
                <a:avLst/>
                <a:gdLst>
                  <a:gd name="T0" fmla="*/ 4 w 7"/>
                  <a:gd name="T1" fmla="*/ 6 h 7"/>
                  <a:gd name="T2" fmla="*/ 6 w 7"/>
                  <a:gd name="T3" fmla="*/ 2 h 7"/>
                  <a:gd name="T4" fmla="*/ 2 w 7"/>
                  <a:gd name="T5" fmla="*/ 2 h 7"/>
                  <a:gd name="T6" fmla="*/ 1 w 7"/>
                  <a:gd name="T7" fmla="*/ 5 h 7"/>
                  <a:gd name="T8" fmla="*/ 1 w 7"/>
                  <a:gd name="T9" fmla="*/ 6 h 7"/>
                  <a:gd name="T10" fmla="*/ 4 w 7"/>
                  <a:gd name="T11" fmla="*/ 6 h 7"/>
                </a:gdLst>
                <a:ahLst/>
                <a:cxnLst>
                  <a:cxn ang="0">
                    <a:pos x="T0" y="T1"/>
                  </a:cxn>
                  <a:cxn ang="0">
                    <a:pos x="T2" y="T3"/>
                  </a:cxn>
                  <a:cxn ang="0">
                    <a:pos x="T4" y="T5"/>
                  </a:cxn>
                  <a:cxn ang="0">
                    <a:pos x="T6" y="T7"/>
                  </a:cxn>
                  <a:cxn ang="0">
                    <a:pos x="T8" y="T9"/>
                  </a:cxn>
                  <a:cxn ang="0">
                    <a:pos x="T10" y="T11"/>
                  </a:cxn>
                </a:cxnLst>
                <a:rect l="0" t="0" r="r" b="b"/>
                <a:pathLst>
                  <a:path w="7" h="7">
                    <a:moveTo>
                      <a:pt x="4" y="6"/>
                    </a:moveTo>
                    <a:cubicBezTo>
                      <a:pt x="5" y="5"/>
                      <a:pt x="7" y="3"/>
                      <a:pt x="6" y="2"/>
                    </a:cubicBezTo>
                    <a:cubicBezTo>
                      <a:pt x="6" y="0"/>
                      <a:pt x="3" y="1"/>
                      <a:pt x="2" y="2"/>
                    </a:cubicBezTo>
                    <a:cubicBezTo>
                      <a:pt x="2" y="3"/>
                      <a:pt x="2" y="4"/>
                      <a:pt x="1" y="5"/>
                    </a:cubicBezTo>
                    <a:cubicBezTo>
                      <a:pt x="0" y="5"/>
                      <a:pt x="1" y="6"/>
                      <a:pt x="1" y="6"/>
                    </a:cubicBezTo>
                    <a:cubicBezTo>
                      <a:pt x="2" y="7"/>
                      <a:pt x="3" y="6"/>
                      <a:pt x="4" y="6"/>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694" name="Freeform 2986"/>
              <p:cNvSpPr>
                <a:spLocks/>
              </p:cNvSpPr>
              <p:nvPr/>
            </p:nvSpPr>
            <p:spPr bwMode="auto">
              <a:xfrm>
                <a:off x="3792" y="1877"/>
                <a:ext cx="1" cy="0"/>
              </a:xfrm>
              <a:custGeom>
                <a:avLst/>
                <a:gdLst>
                  <a:gd name="T0" fmla="*/ 3 w 4"/>
                  <a:gd name="T1" fmla="*/ 3 h 7"/>
                  <a:gd name="T2" fmla="*/ 0 w 4"/>
                  <a:gd name="T3" fmla="*/ 1 h 7"/>
                  <a:gd name="T4" fmla="*/ 2 w 4"/>
                  <a:gd name="T5" fmla="*/ 6 h 7"/>
                  <a:gd name="T6" fmla="*/ 3 w 4"/>
                  <a:gd name="T7" fmla="*/ 3 h 7"/>
                </a:gdLst>
                <a:ahLst/>
                <a:cxnLst>
                  <a:cxn ang="0">
                    <a:pos x="T0" y="T1"/>
                  </a:cxn>
                  <a:cxn ang="0">
                    <a:pos x="T2" y="T3"/>
                  </a:cxn>
                  <a:cxn ang="0">
                    <a:pos x="T4" y="T5"/>
                  </a:cxn>
                  <a:cxn ang="0">
                    <a:pos x="T6" y="T7"/>
                  </a:cxn>
                </a:cxnLst>
                <a:rect l="0" t="0" r="r" b="b"/>
                <a:pathLst>
                  <a:path w="4" h="7">
                    <a:moveTo>
                      <a:pt x="3" y="3"/>
                    </a:moveTo>
                    <a:cubicBezTo>
                      <a:pt x="3" y="3"/>
                      <a:pt x="0" y="0"/>
                      <a:pt x="0" y="1"/>
                    </a:cubicBezTo>
                    <a:cubicBezTo>
                      <a:pt x="0" y="3"/>
                      <a:pt x="1" y="5"/>
                      <a:pt x="2" y="6"/>
                    </a:cubicBezTo>
                    <a:cubicBezTo>
                      <a:pt x="4" y="7"/>
                      <a:pt x="4" y="5"/>
                      <a:pt x="3" y="3"/>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695" name="Freeform 2987"/>
              <p:cNvSpPr>
                <a:spLocks/>
              </p:cNvSpPr>
              <p:nvPr/>
            </p:nvSpPr>
            <p:spPr bwMode="auto">
              <a:xfrm>
                <a:off x="3799" y="1879"/>
                <a:ext cx="1" cy="2"/>
              </a:xfrm>
              <a:custGeom>
                <a:avLst/>
                <a:gdLst>
                  <a:gd name="T0" fmla="*/ 4 w 10"/>
                  <a:gd name="T1" fmla="*/ 0 h 9"/>
                  <a:gd name="T2" fmla="*/ 1 w 10"/>
                  <a:gd name="T3" fmla="*/ 3 h 9"/>
                  <a:gd name="T4" fmla="*/ 3 w 10"/>
                  <a:gd name="T5" fmla="*/ 6 h 9"/>
                  <a:gd name="T6" fmla="*/ 5 w 10"/>
                  <a:gd name="T7" fmla="*/ 6 h 9"/>
                  <a:gd name="T8" fmla="*/ 6 w 10"/>
                  <a:gd name="T9" fmla="*/ 8 h 9"/>
                  <a:gd name="T10" fmla="*/ 6 w 10"/>
                  <a:gd name="T11" fmla="*/ 3 h 9"/>
                  <a:gd name="T12" fmla="*/ 4 w 10"/>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10" h="9">
                    <a:moveTo>
                      <a:pt x="4" y="0"/>
                    </a:moveTo>
                    <a:cubicBezTo>
                      <a:pt x="2" y="0"/>
                      <a:pt x="1" y="2"/>
                      <a:pt x="1" y="3"/>
                    </a:cubicBezTo>
                    <a:cubicBezTo>
                      <a:pt x="0" y="6"/>
                      <a:pt x="1" y="6"/>
                      <a:pt x="3" y="6"/>
                    </a:cubicBezTo>
                    <a:cubicBezTo>
                      <a:pt x="3" y="6"/>
                      <a:pt x="4" y="6"/>
                      <a:pt x="5" y="6"/>
                    </a:cubicBezTo>
                    <a:cubicBezTo>
                      <a:pt x="6" y="6"/>
                      <a:pt x="6" y="7"/>
                      <a:pt x="6" y="8"/>
                    </a:cubicBezTo>
                    <a:cubicBezTo>
                      <a:pt x="10" y="9"/>
                      <a:pt x="7" y="4"/>
                      <a:pt x="6" y="3"/>
                    </a:cubicBezTo>
                    <a:cubicBezTo>
                      <a:pt x="6" y="3"/>
                      <a:pt x="5" y="1"/>
                      <a:pt x="4" y="0"/>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696" name="Freeform 2988"/>
              <p:cNvSpPr>
                <a:spLocks/>
              </p:cNvSpPr>
              <p:nvPr/>
            </p:nvSpPr>
            <p:spPr bwMode="auto">
              <a:xfrm>
                <a:off x="3777" y="1860"/>
                <a:ext cx="2" cy="1"/>
              </a:xfrm>
              <a:custGeom>
                <a:avLst/>
                <a:gdLst>
                  <a:gd name="T0" fmla="*/ 5 w 8"/>
                  <a:gd name="T1" fmla="*/ 6 h 7"/>
                  <a:gd name="T2" fmla="*/ 2 w 8"/>
                  <a:gd name="T3" fmla="*/ 3 h 7"/>
                  <a:gd name="T4" fmla="*/ 5 w 8"/>
                  <a:gd name="T5" fmla="*/ 6 h 7"/>
                </a:gdLst>
                <a:ahLst/>
                <a:cxnLst>
                  <a:cxn ang="0">
                    <a:pos x="T0" y="T1"/>
                  </a:cxn>
                  <a:cxn ang="0">
                    <a:pos x="T2" y="T3"/>
                  </a:cxn>
                  <a:cxn ang="0">
                    <a:pos x="T4" y="T5"/>
                  </a:cxn>
                </a:cxnLst>
                <a:rect l="0" t="0" r="r" b="b"/>
                <a:pathLst>
                  <a:path w="8" h="7">
                    <a:moveTo>
                      <a:pt x="5" y="6"/>
                    </a:moveTo>
                    <a:cubicBezTo>
                      <a:pt x="8" y="4"/>
                      <a:pt x="5" y="0"/>
                      <a:pt x="2" y="3"/>
                    </a:cubicBezTo>
                    <a:cubicBezTo>
                      <a:pt x="0" y="5"/>
                      <a:pt x="3" y="7"/>
                      <a:pt x="5" y="6"/>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697" name="Freeform 2989"/>
              <p:cNvSpPr>
                <a:spLocks/>
              </p:cNvSpPr>
              <p:nvPr/>
            </p:nvSpPr>
            <p:spPr bwMode="auto">
              <a:xfrm>
                <a:off x="3776" y="1859"/>
                <a:ext cx="1" cy="1"/>
              </a:xfrm>
              <a:custGeom>
                <a:avLst/>
                <a:gdLst>
                  <a:gd name="T0" fmla="*/ 7 w 7"/>
                  <a:gd name="T1" fmla="*/ 2 h 6"/>
                  <a:gd name="T2" fmla="*/ 3 w 7"/>
                  <a:gd name="T3" fmla="*/ 0 h 6"/>
                  <a:gd name="T4" fmla="*/ 6 w 7"/>
                  <a:gd name="T5" fmla="*/ 6 h 6"/>
                  <a:gd name="T6" fmla="*/ 7 w 7"/>
                  <a:gd name="T7" fmla="*/ 2 h 6"/>
                </a:gdLst>
                <a:ahLst/>
                <a:cxnLst>
                  <a:cxn ang="0">
                    <a:pos x="T0" y="T1"/>
                  </a:cxn>
                  <a:cxn ang="0">
                    <a:pos x="T2" y="T3"/>
                  </a:cxn>
                  <a:cxn ang="0">
                    <a:pos x="T4" y="T5"/>
                  </a:cxn>
                  <a:cxn ang="0">
                    <a:pos x="T6" y="T7"/>
                  </a:cxn>
                </a:cxnLst>
                <a:rect l="0" t="0" r="r" b="b"/>
                <a:pathLst>
                  <a:path w="7" h="6">
                    <a:moveTo>
                      <a:pt x="7" y="2"/>
                    </a:moveTo>
                    <a:cubicBezTo>
                      <a:pt x="6" y="1"/>
                      <a:pt x="4" y="0"/>
                      <a:pt x="3" y="0"/>
                    </a:cubicBezTo>
                    <a:cubicBezTo>
                      <a:pt x="0" y="1"/>
                      <a:pt x="4" y="6"/>
                      <a:pt x="6" y="6"/>
                    </a:cubicBezTo>
                    <a:cubicBezTo>
                      <a:pt x="6" y="5"/>
                      <a:pt x="7" y="4"/>
                      <a:pt x="7" y="2"/>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698" name="Freeform 2990"/>
              <p:cNvSpPr>
                <a:spLocks/>
              </p:cNvSpPr>
              <p:nvPr/>
            </p:nvSpPr>
            <p:spPr bwMode="auto">
              <a:xfrm>
                <a:off x="3774" y="1851"/>
                <a:ext cx="1" cy="1"/>
              </a:xfrm>
              <a:custGeom>
                <a:avLst/>
                <a:gdLst>
                  <a:gd name="T0" fmla="*/ 3 w 5"/>
                  <a:gd name="T1" fmla="*/ 11 h 11"/>
                  <a:gd name="T2" fmla="*/ 4 w 5"/>
                  <a:gd name="T3" fmla="*/ 3 h 11"/>
                  <a:gd name="T4" fmla="*/ 1 w 5"/>
                  <a:gd name="T5" fmla="*/ 5 h 11"/>
                  <a:gd name="T6" fmla="*/ 3 w 5"/>
                  <a:gd name="T7" fmla="*/ 8 h 11"/>
                  <a:gd name="T8" fmla="*/ 3 w 5"/>
                  <a:gd name="T9" fmla="*/ 11 h 11"/>
                  <a:gd name="T10" fmla="*/ 3 w 5"/>
                  <a:gd name="T11" fmla="*/ 11 h 11"/>
                </a:gdLst>
                <a:ahLst/>
                <a:cxnLst>
                  <a:cxn ang="0">
                    <a:pos x="T0" y="T1"/>
                  </a:cxn>
                  <a:cxn ang="0">
                    <a:pos x="T2" y="T3"/>
                  </a:cxn>
                  <a:cxn ang="0">
                    <a:pos x="T4" y="T5"/>
                  </a:cxn>
                  <a:cxn ang="0">
                    <a:pos x="T6" y="T7"/>
                  </a:cxn>
                  <a:cxn ang="0">
                    <a:pos x="T8" y="T9"/>
                  </a:cxn>
                  <a:cxn ang="0">
                    <a:pos x="T10" y="T11"/>
                  </a:cxn>
                </a:cxnLst>
                <a:rect l="0" t="0" r="r" b="b"/>
                <a:pathLst>
                  <a:path w="5" h="11">
                    <a:moveTo>
                      <a:pt x="3" y="11"/>
                    </a:moveTo>
                    <a:cubicBezTo>
                      <a:pt x="4" y="9"/>
                      <a:pt x="5" y="5"/>
                      <a:pt x="4" y="3"/>
                    </a:cubicBezTo>
                    <a:cubicBezTo>
                      <a:pt x="2" y="0"/>
                      <a:pt x="0" y="3"/>
                      <a:pt x="1" y="5"/>
                    </a:cubicBezTo>
                    <a:cubicBezTo>
                      <a:pt x="2" y="6"/>
                      <a:pt x="2" y="6"/>
                      <a:pt x="3" y="8"/>
                    </a:cubicBezTo>
                    <a:cubicBezTo>
                      <a:pt x="3" y="8"/>
                      <a:pt x="3" y="10"/>
                      <a:pt x="3" y="11"/>
                    </a:cubicBezTo>
                    <a:cubicBezTo>
                      <a:pt x="3" y="11"/>
                      <a:pt x="3" y="11"/>
                      <a:pt x="3" y="11"/>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699" name="Freeform 2991"/>
              <p:cNvSpPr>
                <a:spLocks/>
              </p:cNvSpPr>
              <p:nvPr/>
            </p:nvSpPr>
            <p:spPr bwMode="auto">
              <a:xfrm>
                <a:off x="3774" y="1856"/>
                <a:ext cx="1" cy="2"/>
              </a:xfrm>
              <a:custGeom>
                <a:avLst/>
                <a:gdLst>
                  <a:gd name="T0" fmla="*/ 0 w 6"/>
                  <a:gd name="T1" fmla="*/ 3 h 12"/>
                  <a:gd name="T2" fmla="*/ 2 w 6"/>
                  <a:gd name="T3" fmla="*/ 8 h 12"/>
                  <a:gd name="T4" fmla="*/ 6 w 6"/>
                  <a:gd name="T5" fmla="*/ 9 h 12"/>
                  <a:gd name="T6" fmla="*/ 5 w 6"/>
                  <a:gd name="T7" fmla="*/ 7 h 12"/>
                  <a:gd name="T8" fmla="*/ 4 w 6"/>
                  <a:gd name="T9" fmla="*/ 7 h 12"/>
                  <a:gd name="T10" fmla="*/ 2 w 6"/>
                  <a:gd name="T11" fmla="*/ 5 h 12"/>
                  <a:gd name="T12" fmla="*/ 0 w 6"/>
                  <a:gd name="T13" fmla="*/ 3 h 12"/>
                </a:gdLst>
                <a:ahLst/>
                <a:cxnLst>
                  <a:cxn ang="0">
                    <a:pos x="T0" y="T1"/>
                  </a:cxn>
                  <a:cxn ang="0">
                    <a:pos x="T2" y="T3"/>
                  </a:cxn>
                  <a:cxn ang="0">
                    <a:pos x="T4" y="T5"/>
                  </a:cxn>
                  <a:cxn ang="0">
                    <a:pos x="T6" y="T7"/>
                  </a:cxn>
                  <a:cxn ang="0">
                    <a:pos x="T8" y="T9"/>
                  </a:cxn>
                  <a:cxn ang="0">
                    <a:pos x="T10" y="T11"/>
                  </a:cxn>
                  <a:cxn ang="0">
                    <a:pos x="T12" y="T13"/>
                  </a:cxn>
                </a:cxnLst>
                <a:rect l="0" t="0" r="r" b="b"/>
                <a:pathLst>
                  <a:path w="6" h="12">
                    <a:moveTo>
                      <a:pt x="0" y="3"/>
                    </a:moveTo>
                    <a:cubicBezTo>
                      <a:pt x="0" y="5"/>
                      <a:pt x="1" y="7"/>
                      <a:pt x="2" y="8"/>
                    </a:cubicBezTo>
                    <a:cubicBezTo>
                      <a:pt x="3" y="10"/>
                      <a:pt x="5" y="12"/>
                      <a:pt x="6" y="9"/>
                    </a:cubicBezTo>
                    <a:cubicBezTo>
                      <a:pt x="6" y="8"/>
                      <a:pt x="6" y="8"/>
                      <a:pt x="5" y="7"/>
                    </a:cubicBezTo>
                    <a:cubicBezTo>
                      <a:pt x="5" y="7"/>
                      <a:pt x="4" y="7"/>
                      <a:pt x="4" y="7"/>
                    </a:cubicBezTo>
                    <a:cubicBezTo>
                      <a:pt x="3" y="6"/>
                      <a:pt x="3" y="5"/>
                      <a:pt x="2" y="5"/>
                    </a:cubicBezTo>
                    <a:cubicBezTo>
                      <a:pt x="2" y="3"/>
                      <a:pt x="0" y="0"/>
                      <a:pt x="0" y="3"/>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700" name="Freeform 2992"/>
              <p:cNvSpPr>
                <a:spLocks/>
              </p:cNvSpPr>
              <p:nvPr/>
            </p:nvSpPr>
            <p:spPr bwMode="auto">
              <a:xfrm>
                <a:off x="3773" y="1851"/>
                <a:ext cx="1" cy="2"/>
              </a:xfrm>
              <a:custGeom>
                <a:avLst/>
                <a:gdLst>
                  <a:gd name="T0" fmla="*/ 3 w 6"/>
                  <a:gd name="T1" fmla="*/ 2 h 15"/>
                  <a:gd name="T2" fmla="*/ 0 w 6"/>
                  <a:gd name="T3" fmla="*/ 5 h 15"/>
                  <a:gd name="T4" fmla="*/ 2 w 6"/>
                  <a:gd name="T5" fmla="*/ 7 h 15"/>
                  <a:gd name="T6" fmla="*/ 3 w 6"/>
                  <a:gd name="T7" fmla="*/ 9 h 15"/>
                  <a:gd name="T8" fmla="*/ 5 w 6"/>
                  <a:gd name="T9" fmla="*/ 13 h 15"/>
                  <a:gd name="T10" fmla="*/ 5 w 6"/>
                  <a:gd name="T11" fmla="*/ 8 h 15"/>
                  <a:gd name="T12" fmla="*/ 3 w 6"/>
                  <a:gd name="T13" fmla="*/ 2 h 15"/>
                </a:gdLst>
                <a:ahLst/>
                <a:cxnLst>
                  <a:cxn ang="0">
                    <a:pos x="T0" y="T1"/>
                  </a:cxn>
                  <a:cxn ang="0">
                    <a:pos x="T2" y="T3"/>
                  </a:cxn>
                  <a:cxn ang="0">
                    <a:pos x="T4" y="T5"/>
                  </a:cxn>
                  <a:cxn ang="0">
                    <a:pos x="T6" y="T7"/>
                  </a:cxn>
                  <a:cxn ang="0">
                    <a:pos x="T8" y="T9"/>
                  </a:cxn>
                  <a:cxn ang="0">
                    <a:pos x="T10" y="T11"/>
                  </a:cxn>
                  <a:cxn ang="0">
                    <a:pos x="T12" y="T13"/>
                  </a:cxn>
                </a:cxnLst>
                <a:rect l="0" t="0" r="r" b="b"/>
                <a:pathLst>
                  <a:path w="6" h="15">
                    <a:moveTo>
                      <a:pt x="3" y="2"/>
                    </a:moveTo>
                    <a:cubicBezTo>
                      <a:pt x="1" y="0"/>
                      <a:pt x="0" y="3"/>
                      <a:pt x="0" y="5"/>
                    </a:cubicBezTo>
                    <a:cubicBezTo>
                      <a:pt x="1" y="6"/>
                      <a:pt x="2" y="6"/>
                      <a:pt x="2" y="7"/>
                    </a:cubicBezTo>
                    <a:cubicBezTo>
                      <a:pt x="2" y="7"/>
                      <a:pt x="2" y="9"/>
                      <a:pt x="3" y="9"/>
                    </a:cubicBezTo>
                    <a:cubicBezTo>
                      <a:pt x="3" y="11"/>
                      <a:pt x="4" y="15"/>
                      <a:pt x="5" y="13"/>
                    </a:cubicBezTo>
                    <a:cubicBezTo>
                      <a:pt x="6" y="12"/>
                      <a:pt x="5" y="10"/>
                      <a:pt x="5" y="8"/>
                    </a:cubicBezTo>
                    <a:cubicBezTo>
                      <a:pt x="4" y="7"/>
                      <a:pt x="4" y="2"/>
                      <a:pt x="3" y="2"/>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701" name="Freeform 2993"/>
              <p:cNvSpPr>
                <a:spLocks/>
              </p:cNvSpPr>
              <p:nvPr/>
            </p:nvSpPr>
            <p:spPr bwMode="auto">
              <a:xfrm>
                <a:off x="3798" y="1883"/>
                <a:ext cx="1" cy="1"/>
              </a:xfrm>
              <a:custGeom>
                <a:avLst/>
                <a:gdLst>
                  <a:gd name="T0" fmla="*/ 0 w 6"/>
                  <a:gd name="T1" fmla="*/ 9 h 9"/>
                  <a:gd name="T2" fmla="*/ 3 w 6"/>
                  <a:gd name="T3" fmla="*/ 6 h 9"/>
                  <a:gd name="T4" fmla="*/ 6 w 6"/>
                  <a:gd name="T5" fmla="*/ 3 h 9"/>
                  <a:gd name="T6" fmla="*/ 3 w 6"/>
                  <a:gd name="T7" fmla="*/ 2 h 9"/>
                  <a:gd name="T8" fmla="*/ 0 w 6"/>
                  <a:gd name="T9" fmla="*/ 9 h 9"/>
                </a:gdLst>
                <a:ahLst/>
                <a:cxnLst>
                  <a:cxn ang="0">
                    <a:pos x="T0" y="T1"/>
                  </a:cxn>
                  <a:cxn ang="0">
                    <a:pos x="T2" y="T3"/>
                  </a:cxn>
                  <a:cxn ang="0">
                    <a:pos x="T4" y="T5"/>
                  </a:cxn>
                  <a:cxn ang="0">
                    <a:pos x="T6" y="T7"/>
                  </a:cxn>
                  <a:cxn ang="0">
                    <a:pos x="T8" y="T9"/>
                  </a:cxn>
                </a:cxnLst>
                <a:rect l="0" t="0" r="r" b="b"/>
                <a:pathLst>
                  <a:path w="6" h="9">
                    <a:moveTo>
                      <a:pt x="0" y="9"/>
                    </a:moveTo>
                    <a:cubicBezTo>
                      <a:pt x="0" y="9"/>
                      <a:pt x="3" y="6"/>
                      <a:pt x="3" y="6"/>
                    </a:cubicBezTo>
                    <a:cubicBezTo>
                      <a:pt x="4" y="5"/>
                      <a:pt x="5" y="4"/>
                      <a:pt x="6" y="3"/>
                    </a:cubicBezTo>
                    <a:cubicBezTo>
                      <a:pt x="6" y="0"/>
                      <a:pt x="4" y="1"/>
                      <a:pt x="3" y="2"/>
                    </a:cubicBezTo>
                    <a:cubicBezTo>
                      <a:pt x="1" y="3"/>
                      <a:pt x="0" y="6"/>
                      <a:pt x="0" y="9"/>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702" name="Freeform 2994"/>
              <p:cNvSpPr>
                <a:spLocks/>
              </p:cNvSpPr>
              <p:nvPr/>
            </p:nvSpPr>
            <p:spPr bwMode="auto">
              <a:xfrm>
                <a:off x="3854" y="2151"/>
                <a:ext cx="2" cy="2"/>
              </a:xfrm>
              <a:custGeom>
                <a:avLst/>
                <a:gdLst>
                  <a:gd name="T0" fmla="*/ 2 w 15"/>
                  <a:gd name="T1" fmla="*/ 1 h 15"/>
                  <a:gd name="T2" fmla="*/ 7 w 15"/>
                  <a:gd name="T3" fmla="*/ 11 h 15"/>
                  <a:gd name="T4" fmla="*/ 2 w 15"/>
                  <a:gd name="T5" fmla="*/ 1 h 15"/>
                </a:gdLst>
                <a:ahLst/>
                <a:cxnLst>
                  <a:cxn ang="0">
                    <a:pos x="T0" y="T1"/>
                  </a:cxn>
                  <a:cxn ang="0">
                    <a:pos x="T2" y="T3"/>
                  </a:cxn>
                  <a:cxn ang="0">
                    <a:pos x="T4" y="T5"/>
                  </a:cxn>
                </a:cxnLst>
                <a:rect l="0" t="0" r="r" b="b"/>
                <a:pathLst>
                  <a:path w="15" h="15">
                    <a:moveTo>
                      <a:pt x="2" y="1"/>
                    </a:moveTo>
                    <a:cubicBezTo>
                      <a:pt x="0" y="0"/>
                      <a:pt x="5" y="10"/>
                      <a:pt x="7" y="11"/>
                    </a:cubicBezTo>
                    <a:cubicBezTo>
                      <a:pt x="15" y="15"/>
                      <a:pt x="10" y="2"/>
                      <a:pt x="2" y="1"/>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703" name="Freeform 2995"/>
              <p:cNvSpPr>
                <a:spLocks/>
              </p:cNvSpPr>
              <p:nvPr/>
            </p:nvSpPr>
            <p:spPr bwMode="auto">
              <a:xfrm>
                <a:off x="3838" y="1934"/>
                <a:ext cx="1" cy="4"/>
              </a:xfrm>
              <a:custGeom>
                <a:avLst/>
                <a:gdLst>
                  <a:gd name="T0" fmla="*/ 0 w 7"/>
                  <a:gd name="T1" fmla="*/ 21 h 30"/>
                  <a:gd name="T2" fmla="*/ 5 w 7"/>
                  <a:gd name="T3" fmla="*/ 27 h 30"/>
                  <a:gd name="T4" fmla="*/ 6 w 7"/>
                  <a:gd name="T5" fmla="*/ 19 h 30"/>
                  <a:gd name="T6" fmla="*/ 6 w 7"/>
                  <a:gd name="T7" fmla="*/ 8 h 30"/>
                  <a:gd name="T8" fmla="*/ 5 w 7"/>
                  <a:gd name="T9" fmla="*/ 1 h 30"/>
                  <a:gd name="T10" fmla="*/ 1 w 7"/>
                  <a:gd name="T11" fmla="*/ 5 h 30"/>
                  <a:gd name="T12" fmla="*/ 2 w 7"/>
                  <a:gd name="T13" fmla="*/ 12 h 30"/>
                  <a:gd name="T14" fmla="*/ 0 w 7"/>
                  <a:gd name="T15" fmla="*/ 21 h 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30">
                    <a:moveTo>
                      <a:pt x="0" y="21"/>
                    </a:moveTo>
                    <a:cubicBezTo>
                      <a:pt x="0" y="23"/>
                      <a:pt x="1" y="30"/>
                      <a:pt x="5" y="27"/>
                    </a:cubicBezTo>
                    <a:cubicBezTo>
                      <a:pt x="7" y="26"/>
                      <a:pt x="6" y="21"/>
                      <a:pt x="6" y="19"/>
                    </a:cubicBezTo>
                    <a:cubicBezTo>
                      <a:pt x="5" y="15"/>
                      <a:pt x="5" y="12"/>
                      <a:pt x="6" y="8"/>
                    </a:cubicBezTo>
                    <a:cubicBezTo>
                      <a:pt x="6" y="6"/>
                      <a:pt x="7" y="2"/>
                      <a:pt x="5" y="1"/>
                    </a:cubicBezTo>
                    <a:cubicBezTo>
                      <a:pt x="3" y="0"/>
                      <a:pt x="1" y="4"/>
                      <a:pt x="1" y="5"/>
                    </a:cubicBezTo>
                    <a:cubicBezTo>
                      <a:pt x="1" y="8"/>
                      <a:pt x="2" y="10"/>
                      <a:pt x="2" y="12"/>
                    </a:cubicBezTo>
                    <a:cubicBezTo>
                      <a:pt x="1" y="15"/>
                      <a:pt x="0" y="18"/>
                      <a:pt x="0" y="21"/>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704" name="Freeform 2996"/>
              <p:cNvSpPr>
                <a:spLocks/>
              </p:cNvSpPr>
              <p:nvPr/>
            </p:nvSpPr>
            <p:spPr bwMode="auto">
              <a:xfrm>
                <a:off x="3839" y="1926"/>
                <a:ext cx="1" cy="1"/>
              </a:xfrm>
              <a:custGeom>
                <a:avLst/>
                <a:gdLst>
                  <a:gd name="T0" fmla="*/ 5 w 7"/>
                  <a:gd name="T1" fmla="*/ 6 h 9"/>
                  <a:gd name="T2" fmla="*/ 1 w 7"/>
                  <a:gd name="T3" fmla="*/ 5 h 9"/>
                  <a:gd name="T4" fmla="*/ 0 w 7"/>
                  <a:gd name="T5" fmla="*/ 8 h 9"/>
                  <a:gd name="T6" fmla="*/ 5 w 7"/>
                  <a:gd name="T7" fmla="*/ 6 h 9"/>
                </a:gdLst>
                <a:ahLst/>
                <a:cxnLst>
                  <a:cxn ang="0">
                    <a:pos x="T0" y="T1"/>
                  </a:cxn>
                  <a:cxn ang="0">
                    <a:pos x="T2" y="T3"/>
                  </a:cxn>
                  <a:cxn ang="0">
                    <a:pos x="T4" y="T5"/>
                  </a:cxn>
                  <a:cxn ang="0">
                    <a:pos x="T6" y="T7"/>
                  </a:cxn>
                </a:cxnLst>
                <a:rect l="0" t="0" r="r" b="b"/>
                <a:pathLst>
                  <a:path w="7" h="9">
                    <a:moveTo>
                      <a:pt x="5" y="6"/>
                    </a:moveTo>
                    <a:cubicBezTo>
                      <a:pt x="7" y="3"/>
                      <a:pt x="3" y="0"/>
                      <a:pt x="1" y="5"/>
                    </a:cubicBezTo>
                    <a:cubicBezTo>
                      <a:pt x="1" y="6"/>
                      <a:pt x="0" y="7"/>
                      <a:pt x="0" y="8"/>
                    </a:cubicBezTo>
                    <a:cubicBezTo>
                      <a:pt x="0" y="9"/>
                      <a:pt x="4" y="7"/>
                      <a:pt x="5" y="6"/>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705" name="Freeform 2997"/>
              <p:cNvSpPr>
                <a:spLocks/>
              </p:cNvSpPr>
              <p:nvPr/>
            </p:nvSpPr>
            <p:spPr bwMode="auto">
              <a:xfrm>
                <a:off x="3830" y="1940"/>
                <a:ext cx="3" cy="4"/>
              </a:xfrm>
              <a:custGeom>
                <a:avLst/>
                <a:gdLst>
                  <a:gd name="T0" fmla="*/ 5 w 19"/>
                  <a:gd name="T1" fmla="*/ 0 h 31"/>
                  <a:gd name="T2" fmla="*/ 1 w 19"/>
                  <a:gd name="T3" fmla="*/ 4 h 31"/>
                  <a:gd name="T4" fmla="*/ 2 w 19"/>
                  <a:gd name="T5" fmla="*/ 9 h 31"/>
                  <a:gd name="T6" fmla="*/ 5 w 19"/>
                  <a:gd name="T7" fmla="*/ 12 h 31"/>
                  <a:gd name="T8" fmla="*/ 5 w 19"/>
                  <a:gd name="T9" fmla="*/ 19 h 31"/>
                  <a:gd name="T10" fmla="*/ 7 w 19"/>
                  <a:gd name="T11" fmla="*/ 27 h 31"/>
                  <a:gd name="T12" fmla="*/ 12 w 19"/>
                  <a:gd name="T13" fmla="*/ 30 h 31"/>
                  <a:gd name="T14" fmla="*/ 14 w 19"/>
                  <a:gd name="T15" fmla="*/ 28 h 31"/>
                  <a:gd name="T16" fmla="*/ 17 w 19"/>
                  <a:gd name="T17" fmla="*/ 26 h 31"/>
                  <a:gd name="T18" fmla="*/ 18 w 19"/>
                  <a:gd name="T19" fmla="*/ 18 h 31"/>
                  <a:gd name="T20" fmla="*/ 18 w 19"/>
                  <a:gd name="T21" fmla="*/ 14 h 31"/>
                  <a:gd name="T22" fmla="*/ 13 w 19"/>
                  <a:gd name="T23" fmla="*/ 11 h 31"/>
                  <a:gd name="T24" fmla="*/ 8 w 19"/>
                  <a:gd name="T25" fmla="*/ 10 h 31"/>
                  <a:gd name="T26" fmla="*/ 6 w 19"/>
                  <a:gd name="T27" fmla="*/ 5 h 31"/>
                  <a:gd name="T28" fmla="*/ 5 w 19"/>
                  <a:gd name="T29"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31">
                    <a:moveTo>
                      <a:pt x="5" y="0"/>
                    </a:moveTo>
                    <a:cubicBezTo>
                      <a:pt x="4" y="0"/>
                      <a:pt x="1" y="3"/>
                      <a:pt x="1" y="4"/>
                    </a:cubicBezTo>
                    <a:cubicBezTo>
                      <a:pt x="0" y="5"/>
                      <a:pt x="0" y="8"/>
                      <a:pt x="2" y="9"/>
                    </a:cubicBezTo>
                    <a:cubicBezTo>
                      <a:pt x="3" y="10"/>
                      <a:pt x="5" y="9"/>
                      <a:pt x="5" y="12"/>
                    </a:cubicBezTo>
                    <a:cubicBezTo>
                      <a:pt x="5" y="14"/>
                      <a:pt x="4" y="16"/>
                      <a:pt x="5" y="19"/>
                    </a:cubicBezTo>
                    <a:cubicBezTo>
                      <a:pt x="5" y="21"/>
                      <a:pt x="6" y="24"/>
                      <a:pt x="7" y="27"/>
                    </a:cubicBezTo>
                    <a:cubicBezTo>
                      <a:pt x="8" y="29"/>
                      <a:pt x="9" y="31"/>
                      <a:pt x="12" y="30"/>
                    </a:cubicBezTo>
                    <a:cubicBezTo>
                      <a:pt x="13" y="29"/>
                      <a:pt x="13" y="29"/>
                      <a:pt x="14" y="28"/>
                    </a:cubicBezTo>
                    <a:cubicBezTo>
                      <a:pt x="15" y="26"/>
                      <a:pt x="16" y="27"/>
                      <a:pt x="17" y="26"/>
                    </a:cubicBezTo>
                    <a:cubicBezTo>
                      <a:pt x="19" y="24"/>
                      <a:pt x="17" y="20"/>
                      <a:pt x="18" y="18"/>
                    </a:cubicBezTo>
                    <a:cubicBezTo>
                      <a:pt x="18" y="16"/>
                      <a:pt x="19" y="15"/>
                      <a:pt x="18" y="14"/>
                    </a:cubicBezTo>
                    <a:cubicBezTo>
                      <a:pt x="17" y="12"/>
                      <a:pt x="15" y="11"/>
                      <a:pt x="13" y="11"/>
                    </a:cubicBezTo>
                    <a:cubicBezTo>
                      <a:pt x="12" y="10"/>
                      <a:pt x="9" y="11"/>
                      <a:pt x="8" y="10"/>
                    </a:cubicBezTo>
                    <a:cubicBezTo>
                      <a:pt x="7" y="10"/>
                      <a:pt x="7" y="6"/>
                      <a:pt x="6" y="5"/>
                    </a:cubicBezTo>
                    <a:cubicBezTo>
                      <a:pt x="6" y="4"/>
                      <a:pt x="6" y="1"/>
                      <a:pt x="5" y="0"/>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706" name="Freeform 2998"/>
              <p:cNvSpPr>
                <a:spLocks/>
              </p:cNvSpPr>
              <p:nvPr/>
            </p:nvSpPr>
            <p:spPr bwMode="auto">
              <a:xfrm>
                <a:off x="3800" y="1882"/>
                <a:ext cx="1" cy="1"/>
              </a:xfrm>
              <a:custGeom>
                <a:avLst/>
                <a:gdLst>
                  <a:gd name="T0" fmla="*/ 2 w 11"/>
                  <a:gd name="T1" fmla="*/ 5 h 6"/>
                  <a:gd name="T2" fmla="*/ 7 w 11"/>
                  <a:gd name="T3" fmla="*/ 5 h 6"/>
                  <a:gd name="T4" fmla="*/ 2 w 11"/>
                  <a:gd name="T5" fmla="*/ 5 h 6"/>
                </a:gdLst>
                <a:ahLst/>
                <a:cxnLst>
                  <a:cxn ang="0">
                    <a:pos x="T0" y="T1"/>
                  </a:cxn>
                  <a:cxn ang="0">
                    <a:pos x="T2" y="T3"/>
                  </a:cxn>
                  <a:cxn ang="0">
                    <a:pos x="T4" y="T5"/>
                  </a:cxn>
                </a:cxnLst>
                <a:rect l="0" t="0" r="r" b="b"/>
                <a:pathLst>
                  <a:path w="11" h="6">
                    <a:moveTo>
                      <a:pt x="2" y="5"/>
                    </a:moveTo>
                    <a:cubicBezTo>
                      <a:pt x="2" y="6"/>
                      <a:pt x="6" y="6"/>
                      <a:pt x="7" y="5"/>
                    </a:cubicBezTo>
                    <a:cubicBezTo>
                      <a:pt x="11" y="2"/>
                      <a:pt x="0" y="0"/>
                      <a:pt x="2" y="5"/>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707" name="Freeform 2999"/>
              <p:cNvSpPr>
                <a:spLocks/>
              </p:cNvSpPr>
              <p:nvPr/>
            </p:nvSpPr>
            <p:spPr bwMode="auto">
              <a:xfrm>
                <a:off x="3829" y="1912"/>
                <a:ext cx="5" cy="4"/>
              </a:xfrm>
              <a:custGeom>
                <a:avLst/>
                <a:gdLst>
                  <a:gd name="T0" fmla="*/ 21 w 32"/>
                  <a:gd name="T1" fmla="*/ 2 h 29"/>
                  <a:gd name="T2" fmla="*/ 15 w 32"/>
                  <a:gd name="T3" fmla="*/ 3 h 29"/>
                  <a:gd name="T4" fmla="*/ 10 w 32"/>
                  <a:gd name="T5" fmla="*/ 1 h 29"/>
                  <a:gd name="T6" fmla="*/ 5 w 32"/>
                  <a:gd name="T7" fmla="*/ 0 h 29"/>
                  <a:gd name="T8" fmla="*/ 0 w 32"/>
                  <a:gd name="T9" fmla="*/ 4 h 29"/>
                  <a:gd name="T10" fmla="*/ 6 w 32"/>
                  <a:gd name="T11" fmla="*/ 8 h 29"/>
                  <a:gd name="T12" fmla="*/ 11 w 32"/>
                  <a:gd name="T13" fmla="*/ 15 h 29"/>
                  <a:gd name="T14" fmla="*/ 17 w 32"/>
                  <a:gd name="T15" fmla="*/ 18 h 29"/>
                  <a:gd name="T16" fmla="*/ 22 w 32"/>
                  <a:gd name="T17" fmla="*/ 18 h 29"/>
                  <a:gd name="T18" fmla="*/ 26 w 32"/>
                  <a:gd name="T19" fmla="*/ 19 h 29"/>
                  <a:gd name="T20" fmla="*/ 27 w 32"/>
                  <a:gd name="T21" fmla="*/ 25 h 29"/>
                  <a:gd name="T22" fmla="*/ 32 w 32"/>
                  <a:gd name="T23" fmla="*/ 18 h 29"/>
                  <a:gd name="T24" fmla="*/ 29 w 32"/>
                  <a:gd name="T25" fmla="*/ 17 h 29"/>
                  <a:gd name="T26" fmla="*/ 29 w 32"/>
                  <a:gd name="T27" fmla="*/ 16 h 29"/>
                  <a:gd name="T28" fmla="*/ 28 w 32"/>
                  <a:gd name="T29" fmla="*/ 14 h 29"/>
                  <a:gd name="T30" fmla="*/ 26 w 32"/>
                  <a:gd name="T31" fmla="*/ 13 h 29"/>
                  <a:gd name="T32" fmla="*/ 25 w 32"/>
                  <a:gd name="T33" fmla="*/ 11 h 29"/>
                  <a:gd name="T34" fmla="*/ 22 w 32"/>
                  <a:gd name="T35" fmla="*/ 6 h 29"/>
                  <a:gd name="T36" fmla="*/ 21 w 32"/>
                  <a:gd name="T37" fmla="*/ 2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2" h="29">
                    <a:moveTo>
                      <a:pt x="21" y="2"/>
                    </a:moveTo>
                    <a:cubicBezTo>
                      <a:pt x="20" y="1"/>
                      <a:pt x="17" y="3"/>
                      <a:pt x="15" y="3"/>
                    </a:cubicBezTo>
                    <a:cubicBezTo>
                      <a:pt x="13" y="3"/>
                      <a:pt x="12" y="2"/>
                      <a:pt x="10" y="1"/>
                    </a:cubicBezTo>
                    <a:cubicBezTo>
                      <a:pt x="8" y="0"/>
                      <a:pt x="7" y="0"/>
                      <a:pt x="5" y="0"/>
                    </a:cubicBezTo>
                    <a:cubicBezTo>
                      <a:pt x="2" y="0"/>
                      <a:pt x="0" y="0"/>
                      <a:pt x="0" y="4"/>
                    </a:cubicBezTo>
                    <a:cubicBezTo>
                      <a:pt x="1" y="8"/>
                      <a:pt x="4" y="7"/>
                      <a:pt x="6" y="8"/>
                    </a:cubicBezTo>
                    <a:cubicBezTo>
                      <a:pt x="8" y="10"/>
                      <a:pt x="9" y="13"/>
                      <a:pt x="11" y="15"/>
                    </a:cubicBezTo>
                    <a:cubicBezTo>
                      <a:pt x="12" y="17"/>
                      <a:pt x="14" y="18"/>
                      <a:pt x="17" y="18"/>
                    </a:cubicBezTo>
                    <a:cubicBezTo>
                      <a:pt x="19" y="17"/>
                      <a:pt x="20" y="17"/>
                      <a:pt x="22" y="18"/>
                    </a:cubicBezTo>
                    <a:cubicBezTo>
                      <a:pt x="23" y="19"/>
                      <a:pt x="24" y="19"/>
                      <a:pt x="26" y="19"/>
                    </a:cubicBezTo>
                    <a:cubicBezTo>
                      <a:pt x="26" y="20"/>
                      <a:pt x="27" y="23"/>
                      <a:pt x="27" y="25"/>
                    </a:cubicBezTo>
                    <a:cubicBezTo>
                      <a:pt x="30" y="29"/>
                      <a:pt x="32" y="20"/>
                      <a:pt x="32" y="18"/>
                    </a:cubicBezTo>
                    <a:cubicBezTo>
                      <a:pt x="31" y="18"/>
                      <a:pt x="30" y="18"/>
                      <a:pt x="29" y="17"/>
                    </a:cubicBezTo>
                    <a:cubicBezTo>
                      <a:pt x="29" y="17"/>
                      <a:pt x="29" y="16"/>
                      <a:pt x="29" y="16"/>
                    </a:cubicBezTo>
                    <a:cubicBezTo>
                      <a:pt x="29" y="15"/>
                      <a:pt x="29" y="14"/>
                      <a:pt x="28" y="14"/>
                    </a:cubicBezTo>
                    <a:cubicBezTo>
                      <a:pt x="28" y="13"/>
                      <a:pt x="27" y="13"/>
                      <a:pt x="26" y="13"/>
                    </a:cubicBezTo>
                    <a:cubicBezTo>
                      <a:pt x="25" y="12"/>
                      <a:pt x="25" y="12"/>
                      <a:pt x="25" y="11"/>
                    </a:cubicBezTo>
                    <a:cubicBezTo>
                      <a:pt x="23" y="10"/>
                      <a:pt x="22" y="8"/>
                      <a:pt x="22" y="6"/>
                    </a:cubicBezTo>
                    <a:cubicBezTo>
                      <a:pt x="22" y="5"/>
                      <a:pt x="22" y="3"/>
                      <a:pt x="21" y="2"/>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708" name="Freeform 3000"/>
              <p:cNvSpPr>
                <a:spLocks/>
              </p:cNvSpPr>
              <p:nvPr/>
            </p:nvSpPr>
            <p:spPr bwMode="auto">
              <a:xfrm>
                <a:off x="3849" y="1937"/>
                <a:ext cx="1" cy="2"/>
              </a:xfrm>
              <a:custGeom>
                <a:avLst/>
                <a:gdLst>
                  <a:gd name="T0" fmla="*/ 5 w 9"/>
                  <a:gd name="T1" fmla="*/ 14 h 15"/>
                  <a:gd name="T2" fmla="*/ 8 w 9"/>
                  <a:gd name="T3" fmla="*/ 5 h 15"/>
                  <a:gd name="T4" fmla="*/ 4 w 9"/>
                  <a:gd name="T5" fmla="*/ 6 h 15"/>
                  <a:gd name="T6" fmla="*/ 6 w 9"/>
                  <a:gd name="T7" fmla="*/ 7 h 15"/>
                  <a:gd name="T8" fmla="*/ 6 w 9"/>
                  <a:gd name="T9" fmla="*/ 9 h 15"/>
                  <a:gd name="T10" fmla="*/ 5 w 9"/>
                  <a:gd name="T11" fmla="*/ 14 h 15"/>
                </a:gdLst>
                <a:ahLst/>
                <a:cxnLst>
                  <a:cxn ang="0">
                    <a:pos x="T0" y="T1"/>
                  </a:cxn>
                  <a:cxn ang="0">
                    <a:pos x="T2" y="T3"/>
                  </a:cxn>
                  <a:cxn ang="0">
                    <a:pos x="T4" y="T5"/>
                  </a:cxn>
                  <a:cxn ang="0">
                    <a:pos x="T6" y="T7"/>
                  </a:cxn>
                  <a:cxn ang="0">
                    <a:pos x="T8" y="T9"/>
                  </a:cxn>
                  <a:cxn ang="0">
                    <a:pos x="T10" y="T11"/>
                  </a:cxn>
                </a:cxnLst>
                <a:rect l="0" t="0" r="r" b="b"/>
                <a:pathLst>
                  <a:path w="9" h="15">
                    <a:moveTo>
                      <a:pt x="5" y="14"/>
                    </a:moveTo>
                    <a:cubicBezTo>
                      <a:pt x="9" y="15"/>
                      <a:pt x="9" y="7"/>
                      <a:pt x="8" y="5"/>
                    </a:cubicBezTo>
                    <a:cubicBezTo>
                      <a:pt x="7" y="0"/>
                      <a:pt x="0" y="3"/>
                      <a:pt x="4" y="6"/>
                    </a:cubicBezTo>
                    <a:cubicBezTo>
                      <a:pt x="5" y="7"/>
                      <a:pt x="5" y="6"/>
                      <a:pt x="6" y="7"/>
                    </a:cubicBezTo>
                    <a:cubicBezTo>
                      <a:pt x="6" y="8"/>
                      <a:pt x="6" y="9"/>
                      <a:pt x="6" y="9"/>
                    </a:cubicBezTo>
                    <a:cubicBezTo>
                      <a:pt x="6" y="11"/>
                      <a:pt x="5" y="12"/>
                      <a:pt x="5" y="14"/>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709" name="Freeform 3001"/>
              <p:cNvSpPr>
                <a:spLocks/>
              </p:cNvSpPr>
              <p:nvPr/>
            </p:nvSpPr>
            <p:spPr bwMode="auto">
              <a:xfrm>
                <a:off x="3850" y="1941"/>
                <a:ext cx="2" cy="0"/>
              </a:xfrm>
              <a:custGeom>
                <a:avLst/>
                <a:gdLst>
                  <a:gd name="T0" fmla="*/ 6 w 9"/>
                  <a:gd name="T1" fmla="*/ 6 h 6"/>
                  <a:gd name="T2" fmla="*/ 9 w 9"/>
                  <a:gd name="T3" fmla="*/ 3 h 6"/>
                  <a:gd name="T4" fmla="*/ 5 w 9"/>
                  <a:gd name="T5" fmla="*/ 1 h 6"/>
                  <a:gd name="T6" fmla="*/ 2 w 9"/>
                  <a:gd name="T7" fmla="*/ 0 h 6"/>
                  <a:gd name="T8" fmla="*/ 1 w 9"/>
                  <a:gd name="T9" fmla="*/ 3 h 6"/>
                  <a:gd name="T10" fmla="*/ 6 w 9"/>
                  <a:gd name="T11" fmla="*/ 6 h 6"/>
                </a:gdLst>
                <a:ahLst/>
                <a:cxnLst>
                  <a:cxn ang="0">
                    <a:pos x="T0" y="T1"/>
                  </a:cxn>
                  <a:cxn ang="0">
                    <a:pos x="T2" y="T3"/>
                  </a:cxn>
                  <a:cxn ang="0">
                    <a:pos x="T4" y="T5"/>
                  </a:cxn>
                  <a:cxn ang="0">
                    <a:pos x="T6" y="T7"/>
                  </a:cxn>
                  <a:cxn ang="0">
                    <a:pos x="T8" y="T9"/>
                  </a:cxn>
                  <a:cxn ang="0">
                    <a:pos x="T10" y="T11"/>
                  </a:cxn>
                </a:cxnLst>
                <a:rect l="0" t="0" r="r" b="b"/>
                <a:pathLst>
                  <a:path w="9" h="6">
                    <a:moveTo>
                      <a:pt x="6" y="6"/>
                    </a:moveTo>
                    <a:cubicBezTo>
                      <a:pt x="7" y="6"/>
                      <a:pt x="9" y="5"/>
                      <a:pt x="9" y="3"/>
                    </a:cubicBezTo>
                    <a:cubicBezTo>
                      <a:pt x="8" y="2"/>
                      <a:pt x="6" y="2"/>
                      <a:pt x="5" y="1"/>
                    </a:cubicBezTo>
                    <a:cubicBezTo>
                      <a:pt x="4" y="1"/>
                      <a:pt x="3" y="0"/>
                      <a:pt x="2" y="0"/>
                    </a:cubicBezTo>
                    <a:cubicBezTo>
                      <a:pt x="1" y="0"/>
                      <a:pt x="0" y="2"/>
                      <a:pt x="1" y="3"/>
                    </a:cubicBezTo>
                    <a:cubicBezTo>
                      <a:pt x="1" y="4"/>
                      <a:pt x="4" y="6"/>
                      <a:pt x="6" y="6"/>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710" name="Freeform 3002"/>
              <p:cNvSpPr>
                <a:spLocks/>
              </p:cNvSpPr>
              <p:nvPr/>
            </p:nvSpPr>
            <p:spPr bwMode="auto">
              <a:xfrm>
                <a:off x="3846" y="1934"/>
                <a:ext cx="2" cy="7"/>
              </a:xfrm>
              <a:custGeom>
                <a:avLst/>
                <a:gdLst>
                  <a:gd name="T0" fmla="*/ 2 w 16"/>
                  <a:gd name="T1" fmla="*/ 9 h 50"/>
                  <a:gd name="T2" fmla="*/ 0 w 16"/>
                  <a:gd name="T3" fmla="*/ 13 h 50"/>
                  <a:gd name="T4" fmla="*/ 5 w 16"/>
                  <a:gd name="T5" fmla="*/ 15 h 50"/>
                  <a:gd name="T6" fmla="*/ 3 w 16"/>
                  <a:gd name="T7" fmla="*/ 24 h 50"/>
                  <a:gd name="T8" fmla="*/ 4 w 16"/>
                  <a:gd name="T9" fmla="*/ 28 h 50"/>
                  <a:gd name="T10" fmla="*/ 5 w 16"/>
                  <a:gd name="T11" fmla="*/ 34 h 50"/>
                  <a:gd name="T12" fmla="*/ 8 w 16"/>
                  <a:gd name="T13" fmla="*/ 43 h 50"/>
                  <a:gd name="T14" fmla="*/ 9 w 16"/>
                  <a:gd name="T15" fmla="*/ 48 h 50"/>
                  <a:gd name="T16" fmla="*/ 13 w 16"/>
                  <a:gd name="T17" fmla="*/ 49 h 50"/>
                  <a:gd name="T18" fmla="*/ 12 w 16"/>
                  <a:gd name="T19" fmla="*/ 41 h 50"/>
                  <a:gd name="T20" fmla="*/ 10 w 16"/>
                  <a:gd name="T21" fmla="*/ 34 h 50"/>
                  <a:gd name="T22" fmla="*/ 9 w 16"/>
                  <a:gd name="T23" fmla="*/ 28 h 50"/>
                  <a:gd name="T24" fmla="*/ 12 w 16"/>
                  <a:gd name="T25" fmla="*/ 25 h 50"/>
                  <a:gd name="T26" fmla="*/ 12 w 16"/>
                  <a:gd name="T27" fmla="*/ 12 h 50"/>
                  <a:gd name="T28" fmla="*/ 15 w 16"/>
                  <a:gd name="T29" fmla="*/ 10 h 50"/>
                  <a:gd name="T30" fmla="*/ 8 w 16"/>
                  <a:gd name="T31" fmla="*/ 4 h 50"/>
                  <a:gd name="T32" fmla="*/ 7 w 16"/>
                  <a:gd name="T33" fmla="*/ 9 h 50"/>
                  <a:gd name="T34" fmla="*/ 2 w 16"/>
                  <a:gd name="T35" fmla="*/ 9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6" h="50">
                    <a:moveTo>
                      <a:pt x="2" y="9"/>
                    </a:moveTo>
                    <a:cubicBezTo>
                      <a:pt x="1" y="10"/>
                      <a:pt x="0" y="12"/>
                      <a:pt x="0" y="13"/>
                    </a:cubicBezTo>
                    <a:cubicBezTo>
                      <a:pt x="1" y="14"/>
                      <a:pt x="4" y="14"/>
                      <a:pt x="5" y="15"/>
                    </a:cubicBezTo>
                    <a:cubicBezTo>
                      <a:pt x="8" y="18"/>
                      <a:pt x="3" y="21"/>
                      <a:pt x="3" y="24"/>
                    </a:cubicBezTo>
                    <a:cubicBezTo>
                      <a:pt x="2" y="25"/>
                      <a:pt x="3" y="27"/>
                      <a:pt x="4" y="28"/>
                    </a:cubicBezTo>
                    <a:cubicBezTo>
                      <a:pt x="4" y="30"/>
                      <a:pt x="4" y="32"/>
                      <a:pt x="5" y="34"/>
                    </a:cubicBezTo>
                    <a:cubicBezTo>
                      <a:pt x="6" y="37"/>
                      <a:pt x="8" y="39"/>
                      <a:pt x="8" y="43"/>
                    </a:cubicBezTo>
                    <a:cubicBezTo>
                      <a:pt x="8" y="44"/>
                      <a:pt x="8" y="47"/>
                      <a:pt x="9" y="48"/>
                    </a:cubicBezTo>
                    <a:cubicBezTo>
                      <a:pt x="10" y="49"/>
                      <a:pt x="11" y="50"/>
                      <a:pt x="13" y="49"/>
                    </a:cubicBezTo>
                    <a:cubicBezTo>
                      <a:pt x="14" y="48"/>
                      <a:pt x="13" y="43"/>
                      <a:pt x="12" y="41"/>
                    </a:cubicBezTo>
                    <a:cubicBezTo>
                      <a:pt x="11" y="39"/>
                      <a:pt x="11" y="37"/>
                      <a:pt x="10" y="34"/>
                    </a:cubicBezTo>
                    <a:cubicBezTo>
                      <a:pt x="10" y="32"/>
                      <a:pt x="9" y="30"/>
                      <a:pt x="9" y="28"/>
                    </a:cubicBezTo>
                    <a:cubicBezTo>
                      <a:pt x="9" y="26"/>
                      <a:pt x="11" y="26"/>
                      <a:pt x="12" y="25"/>
                    </a:cubicBezTo>
                    <a:cubicBezTo>
                      <a:pt x="15" y="21"/>
                      <a:pt x="8" y="15"/>
                      <a:pt x="12" y="12"/>
                    </a:cubicBezTo>
                    <a:cubicBezTo>
                      <a:pt x="13" y="11"/>
                      <a:pt x="14" y="11"/>
                      <a:pt x="15" y="10"/>
                    </a:cubicBezTo>
                    <a:cubicBezTo>
                      <a:pt x="16" y="7"/>
                      <a:pt x="11" y="0"/>
                      <a:pt x="8" y="4"/>
                    </a:cubicBezTo>
                    <a:cubicBezTo>
                      <a:pt x="7" y="6"/>
                      <a:pt x="8" y="8"/>
                      <a:pt x="7" y="9"/>
                    </a:cubicBezTo>
                    <a:cubicBezTo>
                      <a:pt x="6" y="11"/>
                      <a:pt x="3" y="9"/>
                      <a:pt x="2" y="9"/>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711" name="Freeform 3003"/>
              <p:cNvSpPr>
                <a:spLocks/>
              </p:cNvSpPr>
              <p:nvPr/>
            </p:nvSpPr>
            <p:spPr bwMode="auto">
              <a:xfrm>
                <a:off x="3846" y="1931"/>
                <a:ext cx="2" cy="2"/>
              </a:xfrm>
              <a:custGeom>
                <a:avLst/>
                <a:gdLst>
                  <a:gd name="T0" fmla="*/ 5 w 13"/>
                  <a:gd name="T1" fmla="*/ 7 h 15"/>
                  <a:gd name="T2" fmla="*/ 9 w 13"/>
                  <a:gd name="T3" fmla="*/ 10 h 15"/>
                  <a:gd name="T4" fmla="*/ 12 w 13"/>
                  <a:gd name="T5" fmla="*/ 12 h 15"/>
                  <a:gd name="T6" fmla="*/ 10 w 13"/>
                  <a:gd name="T7" fmla="*/ 6 h 15"/>
                  <a:gd name="T8" fmla="*/ 1 w 13"/>
                  <a:gd name="T9" fmla="*/ 2 h 15"/>
                  <a:gd name="T10" fmla="*/ 1 w 13"/>
                  <a:gd name="T11" fmla="*/ 8 h 15"/>
                  <a:gd name="T12" fmla="*/ 5 w 13"/>
                  <a:gd name="T13" fmla="*/ 7 h 15"/>
                </a:gdLst>
                <a:ahLst/>
                <a:cxnLst>
                  <a:cxn ang="0">
                    <a:pos x="T0" y="T1"/>
                  </a:cxn>
                  <a:cxn ang="0">
                    <a:pos x="T2" y="T3"/>
                  </a:cxn>
                  <a:cxn ang="0">
                    <a:pos x="T4" y="T5"/>
                  </a:cxn>
                  <a:cxn ang="0">
                    <a:pos x="T6" y="T7"/>
                  </a:cxn>
                  <a:cxn ang="0">
                    <a:pos x="T8" y="T9"/>
                  </a:cxn>
                  <a:cxn ang="0">
                    <a:pos x="T10" y="T11"/>
                  </a:cxn>
                  <a:cxn ang="0">
                    <a:pos x="T12" y="T13"/>
                  </a:cxn>
                </a:cxnLst>
                <a:rect l="0" t="0" r="r" b="b"/>
                <a:pathLst>
                  <a:path w="13" h="15">
                    <a:moveTo>
                      <a:pt x="5" y="7"/>
                    </a:moveTo>
                    <a:cubicBezTo>
                      <a:pt x="7" y="8"/>
                      <a:pt x="8" y="8"/>
                      <a:pt x="9" y="10"/>
                    </a:cubicBezTo>
                    <a:cubicBezTo>
                      <a:pt x="10" y="11"/>
                      <a:pt x="11" y="15"/>
                      <a:pt x="12" y="12"/>
                    </a:cubicBezTo>
                    <a:cubicBezTo>
                      <a:pt x="13" y="11"/>
                      <a:pt x="11" y="7"/>
                      <a:pt x="10" y="6"/>
                    </a:cubicBezTo>
                    <a:cubicBezTo>
                      <a:pt x="9" y="5"/>
                      <a:pt x="3" y="0"/>
                      <a:pt x="1" y="2"/>
                    </a:cubicBezTo>
                    <a:cubicBezTo>
                      <a:pt x="1" y="4"/>
                      <a:pt x="0" y="7"/>
                      <a:pt x="1" y="8"/>
                    </a:cubicBezTo>
                    <a:cubicBezTo>
                      <a:pt x="2" y="8"/>
                      <a:pt x="4" y="7"/>
                      <a:pt x="5" y="7"/>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712" name="Freeform 3004"/>
              <p:cNvSpPr>
                <a:spLocks/>
              </p:cNvSpPr>
              <p:nvPr/>
            </p:nvSpPr>
            <p:spPr bwMode="auto">
              <a:xfrm>
                <a:off x="3824" y="1941"/>
                <a:ext cx="6" cy="8"/>
              </a:xfrm>
              <a:custGeom>
                <a:avLst/>
                <a:gdLst>
                  <a:gd name="T0" fmla="*/ 31 w 49"/>
                  <a:gd name="T1" fmla="*/ 6 h 62"/>
                  <a:gd name="T2" fmla="*/ 24 w 49"/>
                  <a:gd name="T3" fmla="*/ 4 h 62"/>
                  <a:gd name="T4" fmla="*/ 23 w 49"/>
                  <a:gd name="T5" fmla="*/ 11 h 62"/>
                  <a:gd name="T6" fmla="*/ 17 w 49"/>
                  <a:gd name="T7" fmla="*/ 15 h 62"/>
                  <a:gd name="T8" fmla="*/ 14 w 49"/>
                  <a:gd name="T9" fmla="*/ 16 h 62"/>
                  <a:gd name="T10" fmla="*/ 8 w 49"/>
                  <a:gd name="T11" fmla="*/ 13 h 62"/>
                  <a:gd name="T12" fmla="*/ 6 w 49"/>
                  <a:gd name="T13" fmla="*/ 10 h 62"/>
                  <a:gd name="T14" fmla="*/ 4 w 49"/>
                  <a:gd name="T15" fmla="*/ 13 h 62"/>
                  <a:gd name="T16" fmla="*/ 1 w 49"/>
                  <a:gd name="T17" fmla="*/ 26 h 62"/>
                  <a:gd name="T18" fmla="*/ 1 w 49"/>
                  <a:gd name="T19" fmla="*/ 35 h 62"/>
                  <a:gd name="T20" fmla="*/ 8 w 49"/>
                  <a:gd name="T21" fmla="*/ 41 h 62"/>
                  <a:gd name="T22" fmla="*/ 9 w 49"/>
                  <a:gd name="T23" fmla="*/ 43 h 62"/>
                  <a:gd name="T24" fmla="*/ 15 w 49"/>
                  <a:gd name="T25" fmla="*/ 45 h 62"/>
                  <a:gd name="T26" fmla="*/ 17 w 49"/>
                  <a:gd name="T27" fmla="*/ 50 h 62"/>
                  <a:gd name="T28" fmla="*/ 23 w 49"/>
                  <a:gd name="T29" fmla="*/ 56 h 62"/>
                  <a:gd name="T30" fmla="*/ 28 w 49"/>
                  <a:gd name="T31" fmla="*/ 59 h 62"/>
                  <a:gd name="T32" fmla="*/ 33 w 49"/>
                  <a:gd name="T33" fmla="*/ 60 h 62"/>
                  <a:gd name="T34" fmla="*/ 36 w 49"/>
                  <a:gd name="T35" fmla="*/ 62 h 62"/>
                  <a:gd name="T36" fmla="*/ 42 w 49"/>
                  <a:gd name="T37" fmla="*/ 61 h 62"/>
                  <a:gd name="T38" fmla="*/ 45 w 49"/>
                  <a:gd name="T39" fmla="*/ 61 h 62"/>
                  <a:gd name="T40" fmla="*/ 49 w 49"/>
                  <a:gd name="T41" fmla="*/ 60 h 62"/>
                  <a:gd name="T42" fmla="*/ 41 w 49"/>
                  <a:gd name="T43" fmla="*/ 58 h 62"/>
                  <a:gd name="T44" fmla="*/ 32 w 49"/>
                  <a:gd name="T45" fmla="*/ 53 h 62"/>
                  <a:gd name="T46" fmla="*/ 30 w 49"/>
                  <a:gd name="T47" fmla="*/ 43 h 62"/>
                  <a:gd name="T48" fmla="*/ 33 w 49"/>
                  <a:gd name="T49" fmla="*/ 36 h 62"/>
                  <a:gd name="T50" fmla="*/ 38 w 49"/>
                  <a:gd name="T51" fmla="*/ 33 h 62"/>
                  <a:gd name="T52" fmla="*/ 41 w 49"/>
                  <a:gd name="T53" fmla="*/ 33 h 62"/>
                  <a:gd name="T54" fmla="*/ 41 w 49"/>
                  <a:gd name="T55" fmla="*/ 26 h 62"/>
                  <a:gd name="T56" fmla="*/ 41 w 49"/>
                  <a:gd name="T57" fmla="*/ 16 h 62"/>
                  <a:gd name="T58" fmla="*/ 31 w 49"/>
                  <a:gd name="T59" fmla="*/ 6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9" h="62">
                    <a:moveTo>
                      <a:pt x="31" y="6"/>
                    </a:moveTo>
                    <a:cubicBezTo>
                      <a:pt x="29" y="4"/>
                      <a:pt x="27" y="0"/>
                      <a:pt x="24" y="4"/>
                    </a:cubicBezTo>
                    <a:cubicBezTo>
                      <a:pt x="23" y="6"/>
                      <a:pt x="24" y="9"/>
                      <a:pt x="23" y="11"/>
                    </a:cubicBezTo>
                    <a:cubicBezTo>
                      <a:pt x="22" y="13"/>
                      <a:pt x="18" y="14"/>
                      <a:pt x="17" y="15"/>
                    </a:cubicBezTo>
                    <a:cubicBezTo>
                      <a:pt x="16" y="15"/>
                      <a:pt x="15" y="15"/>
                      <a:pt x="14" y="16"/>
                    </a:cubicBezTo>
                    <a:cubicBezTo>
                      <a:pt x="11" y="16"/>
                      <a:pt x="10" y="15"/>
                      <a:pt x="8" y="13"/>
                    </a:cubicBezTo>
                    <a:cubicBezTo>
                      <a:pt x="8" y="13"/>
                      <a:pt x="6" y="10"/>
                      <a:pt x="6" y="10"/>
                    </a:cubicBezTo>
                    <a:cubicBezTo>
                      <a:pt x="4" y="9"/>
                      <a:pt x="4" y="12"/>
                      <a:pt x="4" y="13"/>
                    </a:cubicBezTo>
                    <a:cubicBezTo>
                      <a:pt x="4" y="18"/>
                      <a:pt x="2" y="22"/>
                      <a:pt x="1" y="26"/>
                    </a:cubicBezTo>
                    <a:cubicBezTo>
                      <a:pt x="1" y="29"/>
                      <a:pt x="0" y="32"/>
                      <a:pt x="1" y="35"/>
                    </a:cubicBezTo>
                    <a:cubicBezTo>
                      <a:pt x="1" y="39"/>
                      <a:pt x="6" y="38"/>
                      <a:pt x="8" y="41"/>
                    </a:cubicBezTo>
                    <a:cubicBezTo>
                      <a:pt x="9" y="41"/>
                      <a:pt x="9" y="42"/>
                      <a:pt x="9" y="43"/>
                    </a:cubicBezTo>
                    <a:cubicBezTo>
                      <a:pt x="11" y="44"/>
                      <a:pt x="14" y="44"/>
                      <a:pt x="15" y="45"/>
                    </a:cubicBezTo>
                    <a:cubicBezTo>
                      <a:pt x="16" y="46"/>
                      <a:pt x="17" y="48"/>
                      <a:pt x="17" y="50"/>
                    </a:cubicBezTo>
                    <a:cubicBezTo>
                      <a:pt x="18" y="53"/>
                      <a:pt x="20" y="54"/>
                      <a:pt x="23" y="56"/>
                    </a:cubicBezTo>
                    <a:cubicBezTo>
                      <a:pt x="25" y="57"/>
                      <a:pt x="26" y="58"/>
                      <a:pt x="28" y="59"/>
                    </a:cubicBezTo>
                    <a:cubicBezTo>
                      <a:pt x="30" y="59"/>
                      <a:pt x="32" y="59"/>
                      <a:pt x="33" y="60"/>
                    </a:cubicBezTo>
                    <a:cubicBezTo>
                      <a:pt x="35" y="61"/>
                      <a:pt x="34" y="61"/>
                      <a:pt x="36" y="62"/>
                    </a:cubicBezTo>
                    <a:cubicBezTo>
                      <a:pt x="38" y="62"/>
                      <a:pt x="40" y="61"/>
                      <a:pt x="42" y="61"/>
                    </a:cubicBezTo>
                    <a:cubicBezTo>
                      <a:pt x="43" y="61"/>
                      <a:pt x="45" y="62"/>
                      <a:pt x="45" y="61"/>
                    </a:cubicBezTo>
                    <a:cubicBezTo>
                      <a:pt x="47" y="61"/>
                      <a:pt x="47" y="60"/>
                      <a:pt x="49" y="60"/>
                    </a:cubicBezTo>
                    <a:cubicBezTo>
                      <a:pt x="46" y="59"/>
                      <a:pt x="44" y="58"/>
                      <a:pt x="41" y="58"/>
                    </a:cubicBezTo>
                    <a:cubicBezTo>
                      <a:pt x="36" y="57"/>
                      <a:pt x="35" y="56"/>
                      <a:pt x="32" y="53"/>
                    </a:cubicBezTo>
                    <a:cubicBezTo>
                      <a:pt x="30" y="50"/>
                      <a:pt x="30" y="46"/>
                      <a:pt x="30" y="43"/>
                    </a:cubicBezTo>
                    <a:cubicBezTo>
                      <a:pt x="29" y="39"/>
                      <a:pt x="30" y="38"/>
                      <a:pt x="33" y="36"/>
                    </a:cubicBezTo>
                    <a:cubicBezTo>
                      <a:pt x="35" y="35"/>
                      <a:pt x="36" y="34"/>
                      <a:pt x="38" y="33"/>
                    </a:cubicBezTo>
                    <a:cubicBezTo>
                      <a:pt x="39" y="33"/>
                      <a:pt x="41" y="33"/>
                      <a:pt x="41" y="33"/>
                    </a:cubicBezTo>
                    <a:cubicBezTo>
                      <a:pt x="43" y="31"/>
                      <a:pt x="41" y="27"/>
                      <a:pt x="41" y="26"/>
                    </a:cubicBezTo>
                    <a:cubicBezTo>
                      <a:pt x="40" y="22"/>
                      <a:pt x="40" y="19"/>
                      <a:pt x="41" y="16"/>
                    </a:cubicBezTo>
                    <a:cubicBezTo>
                      <a:pt x="37" y="14"/>
                      <a:pt x="33" y="10"/>
                      <a:pt x="31" y="6"/>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713" name="Freeform 3005"/>
              <p:cNvSpPr>
                <a:spLocks/>
              </p:cNvSpPr>
              <p:nvPr/>
            </p:nvSpPr>
            <p:spPr bwMode="auto">
              <a:xfrm>
                <a:off x="3823" y="1903"/>
                <a:ext cx="3" cy="4"/>
              </a:xfrm>
              <a:custGeom>
                <a:avLst/>
                <a:gdLst>
                  <a:gd name="T0" fmla="*/ 10 w 23"/>
                  <a:gd name="T1" fmla="*/ 12 h 24"/>
                  <a:gd name="T2" fmla="*/ 12 w 23"/>
                  <a:gd name="T3" fmla="*/ 13 h 24"/>
                  <a:gd name="T4" fmla="*/ 15 w 23"/>
                  <a:gd name="T5" fmla="*/ 8 h 24"/>
                  <a:gd name="T6" fmla="*/ 20 w 23"/>
                  <a:gd name="T7" fmla="*/ 5 h 24"/>
                  <a:gd name="T8" fmla="*/ 23 w 23"/>
                  <a:gd name="T9" fmla="*/ 2 h 24"/>
                  <a:gd name="T10" fmla="*/ 18 w 23"/>
                  <a:gd name="T11" fmla="*/ 1 h 24"/>
                  <a:gd name="T12" fmla="*/ 16 w 23"/>
                  <a:gd name="T13" fmla="*/ 3 h 24"/>
                  <a:gd name="T14" fmla="*/ 12 w 23"/>
                  <a:gd name="T15" fmla="*/ 5 h 24"/>
                  <a:gd name="T16" fmla="*/ 9 w 23"/>
                  <a:gd name="T17" fmla="*/ 7 h 24"/>
                  <a:gd name="T18" fmla="*/ 6 w 23"/>
                  <a:gd name="T19" fmla="*/ 8 h 24"/>
                  <a:gd name="T20" fmla="*/ 1 w 23"/>
                  <a:gd name="T21" fmla="*/ 11 h 24"/>
                  <a:gd name="T22" fmla="*/ 0 w 23"/>
                  <a:gd name="T23" fmla="*/ 20 h 24"/>
                  <a:gd name="T24" fmla="*/ 2 w 23"/>
                  <a:gd name="T25" fmla="*/ 22 h 24"/>
                  <a:gd name="T26" fmla="*/ 6 w 23"/>
                  <a:gd name="T27" fmla="*/ 17 h 24"/>
                  <a:gd name="T28" fmla="*/ 8 w 23"/>
                  <a:gd name="T29" fmla="*/ 14 h 24"/>
                  <a:gd name="T30" fmla="*/ 10 w 23"/>
                  <a:gd name="T3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3" h="24">
                    <a:moveTo>
                      <a:pt x="10" y="12"/>
                    </a:moveTo>
                    <a:cubicBezTo>
                      <a:pt x="11" y="12"/>
                      <a:pt x="12" y="13"/>
                      <a:pt x="12" y="13"/>
                    </a:cubicBezTo>
                    <a:cubicBezTo>
                      <a:pt x="15" y="13"/>
                      <a:pt x="15" y="10"/>
                      <a:pt x="15" y="8"/>
                    </a:cubicBezTo>
                    <a:cubicBezTo>
                      <a:pt x="16" y="7"/>
                      <a:pt x="18" y="5"/>
                      <a:pt x="20" y="5"/>
                    </a:cubicBezTo>
                    <a:cubicBezTo>
                      <a:pt x="21" y="4"/>
                      <a:pt x="23" y="3"/>
                      <a:pt x="23" y="2"/>
                    </a:cubicBezTo>
                    <a:cubicBezTo>
                      <a:pt x="23" y="0"/>
                      <a:pt x="20" y="0"/>
                      <a:pt x="18" y="1"/>
                    </a:cubicBezTo>
                    <a:cubicBezTo>
                      <a:pt x="17" y="1"/>
                      <a:pt x="17" y="2"/>
                      <a:pt x="16" y="3"/>
                    </a:cubicBezTo>
                    <a:cubicBezTo>
                      <a:pt x="15" y="5"/>
                      <a:pt x="14" y="5"/>
                      <a:pt x="12" y="5"/>
                    </a:cubicBezTo>
                    <a:cubicBezTo>
                      <a:pt x="11" y="6"/>
                      <a:pt x="10" y="6"/>
                      <a:pt x="9" y="7"/>
                    </a:cubicBezTo>
                    <a:cubicBezTo>
                      <a:pt x="7" y="8"/>
                      <a:pt x="7" y="8"/>
                      <a:pt x="6" y="8"/>
                    </a:cubicBezTo>
                    <a:cubicBezTo>
                      <a:pt x="3" y="9"/>
                      <a:pt x="1" y="8"/>
                      <a:pt x="1" y="11"/>
                    </a:cubicBezTo>
                    <a:cubicBezTo>
                      <a:pt x="0" y="15"/>
                      <a:pt x="0" y="17"/>
                      <a:pt x="0" y="20"/>
                    </a:cubicBezTo>
                    <a:cubicBezTo>
                      <a:pt x="0" y="23"/>
                      <a:pt x="0" y="24"/>
                      <a:pt x="2" y="22"/>
                    </a:cubicBezTo>
                    <a:cubicBezTo>
                      <a:pt x="4" y="20"/>
                      <a:pt x="5" y="19"/>
                      <a:pt x="6" y="17"/>
                    </a:cubicBezTo>
                    <a:cubicBezTo>
                      <a:pt x="7" y="16"/>
                      <a:pt x="7" y="14"/>
                      <a:pt x="8" y="14"/>
                    </a:cubicBezTo>
                    <a:cubicBezTo>
                      <a:pt x="9" y="13"/>
                      <a:pt x="9" y="12"/>
                      <a:pt x="10" y="12"/>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714" name="Freeform 3006"/>
              <p:cNvSpPr>
                <a:spLocks/>
              </p:cNvSpPr>
              <p:nvPr/>
            </p:nvSpPr>
            <p:spPr bwMode="auto">
              <a:xfrm>
                <a:off x="3807" y="1892"/>
                <a:ext cx="3" cy="5"/>
              </a:xfrm>
              <a:custGeom>
                <a:avLst/>
                <a:gdLst>
                  <a:gd name="T0" fmla="*/ 4 w 18"/>
                  <a:gd name="T1" fmla="*/ 13 h 34"/>
                  <a:gd name="T2" fmla="*/ 1 w 18"/>
                  <a:gd name="T3" fmla="*/ 13 h 34"/>
                  <a:gd name="T4" fmla="*/ 0 w 18"/>
                  <a:gd name="T5" fmla="*/ 15 h 34"/>
                  <a:gd name="T6" fmla="*/ 2 w 18"/>
                  <a:gd name="T7" fmla="*/ 21 h 34"/>
                  <a:gd name="T8" fmla="*/ 4 w 18"/>
                  <a:gd name="T9" fmla="*/ 22 h 34"/>
                  <a:gd name="T10" fmla="*/ 5 w 18"/>
                  <a:gd name="T11" fmla="*/ 27 h 34"/>
                  <a:gd name="T12" fmla="*/ 8 w 18"/>
                  <a:gd name="T13" fmla="*/ 31 h 34"/>
                  <a:gd name="T14" fmla="*/ 9 w 18"/>
                  <a:gd name="T15" fmla="*/ 33 h 34"/>
                  <a:gd name="T16" fmla="*/ 12 w 18"/>
                  <a:gd name="T17" fmla="*/ 33 h 34"/>
                  <a:gd name="T18" fmla="*/ 11 w 18"/>
                  <a:gd name="T19" fmla="*/ 27 h 34"/>
                  <a:gd name="T20" fmla="*/ 16 w 18"/>
                  <a:gd name="T21" fmla="*/ 23 h 34"/>
                  <a:gd name="T22" fmla="*/ 11 w 18"/>
                  <a:gd name="T23" fmla="*/ 7 h 34"/>
                  <a:gd name="T24" fmla="*/ 8 w 18"/>
                  <a:gd name="T25" fmla="*/ 5 h 34"/>
                  <a:gd name="T26" fmla="*/ 2 w 18"/>
                  <a:gd name="T27" fmla="*/ 0 h 34"/>
                  <a:gd name="T28" fmla="*/ 3 w 18"/>
                  <a:gd name="T29" fmla="*/ 3 h 34"/>
                  <a:gd name="T30" fmla="*/ 7 w 18"/>
                  <a:gd name="T31" fmla="*/ 6 h 34"/>
                  <a:gd name="T32" fmla="*/ 7 w 18"/>
                  <a:gd name="T33" fmla="*/ 11 h 34"/>
                  <a:gd name="T34" fmla="*/ 4 w 18"/>
                  <a:gd name="T35" fmla="*/ 13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34">
                    <a:moveTo>
                      <a:pt x="4" y="13"/>
                    </a:moveTo>
                    <a:cubicBezTo>
                      <a:pt x="3" y="13"/>
                      <a:pt x="2" y="12"/>
                      <a:pt x="1" y="13"/>
                    </a:cubicBezTo>
                    <a:cubicBezTo>
                      <a:pt x="0" y="14"/>
                      <a:pt x="0" y="14"/>
                      <a:pt x="0" y="15"/>
                    </a:cubicBezTo>
                    <a:cubicBezTo>
                      <a:pt x="0" y="17"/>
                      <a:pt x="1" y="19"/>
                      <a:pt x="2" y="21"/>
                    </a:cubicBezTo>
                    <a:cubicBezTo>
                      <a:pt x="3" y="21"/>
                      <a:pt x="4" y="22"/>
                      <a:pt x="4" y="22"/>
                    </a:cubicBezTo>
                    <a:cubicBezTo>
                      <a:pt x="5" y="23"/>
                      <a:pt x="4" y="25"/>
                      <a:pt x="5" y="27"/>
                    </a:cubicBezTo>
                    <a:cubicBezTo>
                      <a:pt x="5" y="28"/>
                      <a:pt x="7" y="29"/>
                      <a:pt x="8" y="31"/>
                    </a:cubicBezTo>
                    <a:cubicBezTo>
                      <a:pt x="8" y="31"/>
                      <a:pt x="9" y="32"/>
                      <a:pt x="9" y="33"/>
                    </a:cubicBezTo>
                    <a:cubicBezTo>
                      <a:pt x="10" y="33"/>
                      <a:pt x="12" y="34"/>
                      <a:pt x="12" y="33"/>
                    </a:cubicBezTo>
                    <a:cubicBezTo>
                      <a:pt x="14" y="31"/>
                      <a:pt x="11" y="28"/>
                      <a:pt x="11" y="27"/>
                    </a:cubicBezTo>
                    <a:cubicBezTo>
                      <a:pt x="10" y="24"/>
                      <a:pt x="14" y="23"/>
                      <a:pt x="16" y="23"/>
                    </a:cubicBezTo>
                    <a:cubicBezTo>
                      <a:pt x="18" y="18"/>
                      <a:pt x="16" y="9"/>
                      <a:pt x="11" y="7"/>
                    </a:cubicBezTo>
                    <a:cubicBezTo>
                      <a:pt x="9" y="6"/>
                      <a:pt x="9" y="6"/>
                      <a:pt x="8" y="5"/>
                    </a:cubicBezTo>
                    <a:cubicBezTo>
                      <a:pt x="7" y="4"/>
                      <a:pt x="3" y="0"/>
                      <a:pt x="2" y="0"/>
                    </a:cubicBezTo>
                    <a:cubicBezTo>
                      <a:pt x="2" y="1"/>
                      <a:pt x="2" y="2"/>
                      <a:pt x="3" y="3"/>
                    </a:cubicBezTo>
                    <a:cubicBezTo>
                      <a:pt x="4" y="5"/>
                      <a:pt x="6" y="5"/>
                      <a:pt x="7" y="6"/>
                    </a:cubicBezTo>
                    <a:cubicBezTo>
                      <a:pt x="8" y="7"/>
                      <a:pt x="8" y="10"/>
                      <a:pt x="7" y="11"/>
                    </a:cubicBezTo>
                    <a:cubicBezTo>
                      <a:pt x="7" y="11"/>
                      <a:pt x="4" y="12"/>
                      <a:pt x="4" y="13"/>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715" name="Freeform 3007"/>
              <p:cNvSpPr>
                <a:spLocks/>
              </p:cNvSpPr>
              <p:nvPr/>
            </p:nvSpPr>
            <p:spPr bwMode="auto">
              <a:xfrm>
                <a:off x="3798" y="1883"/>
                <a:ext cx="4" cy="3"/>
              </a:xfrm>
              <a:custGeom>
                <a:avLst/>
                <a:gdLst>
                  <a:gd name="T0" fmla="*/ 21 w 28"/>
                  <a:gd name="T1" fmla="*/ 10 h 23"/>
                  <a:gd name="T2" fmla="*/ 23 w 28"/>
                  <a:gd name="T3" fmla="*/ 8 h 23"/>
                  <a:gd name="T4" fmla="*/ 24 w 28"/>
                  <a:gd name="T5" fmla="*/ 6 h 23"/>
                  <a:gd name="T6" fmla="*/ 28 w 28"/>
                  <a:gd name="T7" fmla="*/ 3 h 23"/>
                  <a:gd name="T8" fmla="*/ 18 w 28"/>
                  <a:gd name="T9" fmla="*/ 4 h 23"/>
                  <a:gd name="T10" fmla="*/ 9 w 28"/>
                  <a:gd name="T11" fmla="*/ 5 h 23"/>
                  <a:gd name="T12" fmla="*/ 8 w 28"/>
                  <a:gd name="T13" fmla="*/ 10 h 23"/>
                  <a:gd name="T14" fmla="*/ 3 w 28"/>
                  <a:gd name="T15" fmla="*/ 12 h 23"/>
                  <a:gd name="T16" fmla="*/ 5 w 28"/>
                  <a:gd name="T17" fmla="*/ 17 h 23"/>
                  <a:gd name="T18" fmla="*/ 8 w 28"/>
                  <a:gd name="T19" fmla="*/ 15 h 23"/>
                  <a:gd name="T20" fmla="*/ 10 w 28"/>
                  <a:gd name="T21" fmla="*/ 17 h 23"/>
                  <a:gd name="T22" fmla="*/ 12 w 28"/>
                  <a:gd name="T23" fmla="*/ 19 h 23"/>
                  <a:gd name="T24" fmla="*/ 13 w 28"/>
                  <a:gd name="T25" fmla="*/ 20 h 23"/>
                  <a:gd name="T26" fmla="*/ 13 w 28"/>
                  <a:gd name="T27" fmla="*/ 21 h 23"/>
                  <a:gd name="T28" fmla="*/ 15 w 28"/>
                  <a:gd name="T29" fmla="*/ 23 h 23"/>
                  <a:gd name="T30" fmla="*/ 20 w 28"/>
                  <a:gd name="T31" fmla="*/ 23 h 23"/>
                  <a:gd name="T32" fmla="*/ 24 w 28"/>
                  <a:gd name="T33" fmla="*/ 21 h 23"/>
                  <a:gd name="T34" fmla="*/ 20 w 28"/>
                  <a:gd name="T35" fmla="*/ 12 h 23"/>
                  <a:gd name="T36" fmla="*/ 21 w 28"/>
                  <a:gd name="T37" fmla="*/ 1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 h="23">
                    <a:moveTo>
                      <a:pt x="21" y="10"/>
                    </a:moveTo>
                    <a:cubicBezTo>
                      <a:pt x="22" y="9"/>
                      <a:pt x="23" y="9"/>
                      <a:pt x="23" y="8"/>
                    </a:cubicBezTo>
                    <a:cubicBezTo>
                      <a:pt x="24" y="8"/>
                      <a:pt x="23" y="7"/>
                      <a:pt x="24" y="6"/>
                    </a:cubicBezTo>
                    <a:cubicBezTo>
                      <a:pt x="25" y="5"/>
                      <a:pt x="28" y="4"/>
                      <a:pt x="28" y="3"/>
                    </a:cubicBezTo>
                    <a:cubicBezTo>
                      <a:pt x="28" y="0"/>
                      <a:pt x="19" y="3"/>
                      <a:pt x="18" y="4"/>
                    </a:cubicBezTo>
                    <a:cubicBezTo>
                      <a:pt x="16" y="4"/>
                      <a:pt x="10" y="2"/>
                      <a:pt x="9" y="5"/>
                    </a:cubicBezTo>
                    <a:cubicBezTo>
                      <a:pt x="8" y="7"/>
                      <a:pt x="10" y="8"/>
                      <a:pt x="8" y="10"/>
                    </a:cubicBezTo>
                    <a:cubicBezTo>
                      <a:pt x="7" y="12"/>
                      <a:pt x="5" y="11"/>
                      <a:pt x="3" y="12"/>
                    </a:cubicBezTo>
                    <a:cubicBezTo>
                      <a:pt x="0" y="13"/>
                      <a:pt x="2" y="16"/>
                      <a:pt x="5" y="17"/>
                    </a:cubicBezTo>
                    <a:cubicBezTo>
                      <a:pt x="5" y="15"/>
                      <a:pt x="6" y="14"/>
                      <a:pt x="8" y="15"/>
                    </a:cubicBezTo>
                    <a:cubicBezTo>
                      <a:pt x="9" y="15"/>
                      <a:pt x="9" y="15"/>
                      <a:pt x="10" y="17"/>
                    </a:cubicBezTo>
                    <a:cubicBezTo>
                      <a:pt x="10" y="18"/>
                      <a:pt x="11" y="18"/>
                      <a:pt x="12" y="19"/>
                    </a:cubicBezTo>
                    <a:cubicBezTo>
                      <a:pt x="12" y="19"/>
                      <a:pt x="13" y="20"/>
                      <a:pt x="13" y="20"/>
                    </a:cubicBezTo>
                    <a:cubicBezTo>
                      <a:pt x="13" y="20"/>
                      <a:pt x="13" y="21"/>
                      <a:pt x="13" y="21"/>
                    </a:cubicBezTo>
                    <a:cubicBezTo>
                      <a:pt x="14" y="22"/>
                      <a:pt x="14" y="23"/>
                      <a:pt x="15" y="23"/>
                    </a:cubicBezTo>
                    <a:cubicBezTo>
                      <a:pt x="17" y="23"/>
                      <a:pt x="18" y="23"/>
                      <a:pt x="20" y="23"/>
                    </a:cubicBezTo>
                    <a:cubicBezTo>
                      <a:pt x="21" y="23"/>
                      <a:pt x="23" y="23"/>
                      <a:pt x="24" y="21"/>
                    </a:cubicBezTo>
                    <a:cubicBezTo>
                      <a:pt x="25" y="18"/>
                      <a:pt x="21" y="15"/>
                      <a:pt x="20" y="12"/>
                    </a:cubicBezTo>
                    <a:cubicBezTo>
                      <a:pt x="20" y="10"/>
                      <a:pt x="20" y="11"/>
                      <a:pt x="21" y="10"/>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716" name="Freeform 3008"/>
              <p:cNvSpPr>
                <a:spLocks/>
              </p:cNvSpPr>
              <p:nvPr/>
            </p:nvSpPr>
            <p:spPr bwMode="auto">
              <a:xfrm>
                <a:off x="3815" y="1903"/>
                <a:ext cx="1" cy="3"/>
              </a:xfrm>
              <a:custGeom>
                <a:avLst/>
                <a:gdLst>
                  <a:gd name="T0" fmla="*/ 2 w 11"/>
                  <a:gd name="T1" fmla="*/ 22 h 23"/>
                  <a:gd name="T2" fmla="*/ 5 w 11"/>
                  <a:gd name="T3" fmla="*/ 21 h 23"/>
                  <a:gd name="T4" fmla="*/ 6 w 11"/>
                  <a:gd name="T5" fmla="*/ 19 h 23"/>
                  <a:gd name="T6" fmla="*/ 10 w 11"/>
                  <a:gd name="T7" fmla="*/ 16 h 23"/>
                  <a:gd name="T8" fmla="*/ 11 w 11"/>
                  <a:gd name="T9" fmla="*/ 11 h 23"/>
                  <a:gd name="T10" fmla="*/ 9 w 11"/>
                  <a:gd name="T11" fmla="*/ 8 h 23"/>
                  <a:gd name="T12" fmla="*/ 6 w 11"/>
                  <a:gd name="T13" fmla="*/ 2 h 23"/>
                  <a:gd name="T14" fmla="*/ 5 w 11"/>
                  <a:gd name="T15" fmla="*/ 8 h 23"/>
                  <a:gd name="T16" fmla="*/ 5 w 11"/>
                  <a:gd name="T17" fmla="*/ 16 h 23"/>
                  <a:gd name="T18" fmla="*/ 2 w 11"/>
                  <a:gd name="T19" fmla="*/ 2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23">
                    <a:moveTo>
                      <a:pt x="2" y="22"/>
                    </a:moveTo>
                    <a:cubicBezTo>
                      <a:pt x="3" y="23"/>
                      <a:pt x="5" y="22"/>
                      <a:pt x="5" y="21"/>
                    </a:cubicBezTo>
                    <a:cubicBezTo>
                      <a:pt x="6" y="20"/>
                      <a:pt x="6" y="20"/>
                      <a:pt x="6" y="19"/>
                    </a:cubicBezTo>
                    <a:cubicBezTo>
                      <a:pt x="7" y="18"/>
                      <a:pt x="9" y="18"/>
                      <a:pt x="10" y="16"/>
                    </a:cubicBezTo>
                    <a:cubicBezTo>
                      <a:pt x="11" y="15"/>
                      <a:pt x="11" y="12"/>
                      <a:pt x="11" y="11"/>
                    </a:cubicBezTo>
                    <a:cubicBezTo>
                      <a:pt x="10" y="10"/>
                      <a:pt x="9" y="9"/>
                      <a:pt x="9" y="8"/>
                    </a:cubicBezTo>
                    <a:cubicBezTo>
                      <a:pt x="8" y="7"/>
                      <a:pt x="8" y="0"/>
                      <a:pt x="6" y="2"/>
                    </a:cubicBezTo>
                    <a:cubicBezTo>
                      <a:pt x="5" y="3"/>
                      <a:pt x="5" y="7"/>
                      <a:pt x="5" y="8"/>
                    </a:cubicBezTo>
                    <a:cubicBezTo>
                      <a:pt x="5" y="11"/>
                      <a:pt x="6" y="13"/>
                      <a:pt x="5" y="16"/>
                    </a:cubicBezTo>
                    <a:cubicBezTo>
                      <a:pt x="4" y="17"/>
                      <a:pt x="0" y="20"/>
                      <a:pt x="2" y="22"/>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717" name="Freeform 3009"/>
              <p:cNvSpPr>
                <a:spLocks/>
              </p:cNvSpPr>
              <p:nvPr/>
            </p:nvSpPr>
            <p:spPr bwMode="auto">
              <a:xfrm>
                <a:off x="3800" y="1887"/>
                <a:ext cx="2" cy="1"/>
              </a:xfrm>
              <a:custGeom>
                <a:avLst/>
                <a:gdLst>
                  <a:gd name="T0" fmla="*/ 12 w 20"/>
                  <a:gd name="T1" fmla="*/ 0 h 9"/>
                  <a:gd name="T2" fmla="*/ 7 w 20"/>
                  <a:gd name="T3" fmla="*/ 1 h 9"/>
                  <a:gd name="T4" fmla="*/ 1 w 20"/>
                  <a:gd name="T5" fmla="*/ 0 h 9"/>
                  <a:gd name="T6" fmla="*/ 4 w 20"/>
                  <a:gd name="T7" fmla="*/ 3 h 9"/>
                  <a:gd name="T8" fmla="*/ 7 w 20"/>
                  <a:gd name="T9" fmla="*/ 3 h 9"/>
                  <a:gd name="T10" fmla="*/ 9 w 20"/>
                  <a:gd name="T11" fmla="*/ 5 h 9"/>
                  <a:gd name="T12" fmla="*/ 15 w 20"/>
                  <a:gd name="T13" fmla="*/ 9 h 9"/>
                  <a:gd name="T14" fmla="*/ 12 w 20"/>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 h="9">
                    <a:moveTo>
                      <a:pt x="12" y="0"/>
                    </a:moveTo>
                    <a:cubicBezTo>
                      <a:pt x="10" y="0"/>
                      <a:pt x="8" y="1"/>
                      <a:pt x="7" y="1"/>
                    </a:cubicBezTo>
                    <a:cubicBezTo>
                      <a:pt x="5" y="0"/>
                      <a:pt x="3" y="0"/>
                      <a:pt x="1" y="0"/>
                    </a:cubicBezTo>
                    <a:cubicBezTo>
                      <a:pt x="0" y="2"/>
                      <a:pt x="2" y="2"/>
                      <a:pt x="4" y="3"/>
                    </a:cubicBezTo>
                    <a:cubicBezTo>
                      <a:pt x="5" y="3"/>
                      <a:pt x="6" y="3"/>
                      <a:pt x="7" y="3"/>
                    </a:cubicBezTo>
                    <a:cubicBezTo>
                      <a:pt x="8" y="4"/>
                      <a:pt x="8" y="5"/>
                      <a:pt x="9" y="5"/>
                    </a:cubicBezTo>
                    <a:cubicBezTo>
                      <a:pt x="9" y="7"/>
                      <a:pt x="14" y="9"/>
                      <a:pt x="15" y="9"/>
                    </a:cubicBezTo>
                    <a:cubicBezTo>
                      <a:pt x="20" y="8"/>
                      <a:pt x="14" y="1"/>
                      <a:pt x="12" y="0"/>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718" name="Freeform 3010"/>
              <p:cNvSpPr>
                <a:spLocks/>
              </p:cNvSpPr>
              <p:nvPr/>
            </p:nvSpPr>
            <p:spPr bwMode="auto">
              <a:xfrm>
                <a:off x="3823" y="1892"/>
                <a:ext cx="1" cy="2"/>
              </a:xfrm>
              <a:custGeom>
                <a:avLst/>
                <a:gdLst>
                  <a:gd name="T0" fmla="*/ 1 w 7"/>
                  <a:gd name="T1" fmla="*/ 13 h 16"/>
                  <a:gd name="T2" fmla="*/ 5 w 7"/>
                  <a:gd name="T3" fmla="*/ 15 h 16"/>
                  <a:gd name="T4" fmla="*/ 7 w 7"/>
                  <a:gd name="T5" fmla="*/ 13 h 16"/>
                  <a:gd name="T6" fmla="*/ 7 w 7"/>
                  <a:gd name="T7" fmla="*/ 6 h 16"/>
                  <a:gd name="T8" fmla="*/ 1 w 7"/>
                  <a:gd name="T9" fmla="*/ 1 h 16"/>
                  <a:gd name="T10" fmla="*/ 1 w 7"/>
                  <a:gd name="T11" fmla="*/ 6 h 16"/>
                  <a:gd name="T12" fmla="*/ 2 w 7"/>
                  <a:gd name="T13" fmla="*/ 10 h 16"/>
                  <a:gd name="T14" fmla="*/ 1 w 7"/>
                  <a:gd name="T15" fmla="*/ 13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16">
                    <a:moveTo>
                      <a:pt x="1" y="13"/>
                    </a:moveTo>
                    <a:cubicBezTo>
                      <a:pt x="1" y="15"/>
                      <a:pt x="3" y="16"/>
                      <a:pt x="5" y="15"/>
                    </a:cubicBezTo>
                    <a:cubicBezTo>
                      <a:pt x="6" y="15"/>
                      <a:pt x="6" y="14"/>
                      <a:pt x="7" y="13"/>
                    </a:cubicBezTo>
                    <a:cubicBezTo>
                      <a:pt x="7" y="11"/>
                      <a:pt x="7" y="8"/>
                      <a:pt x="7" y="6"/>
                    </a:cubicBezTo>
                    <a:cubicBezTo>
                      <a:pt x="6" y="5"/>
                      <a:pt x="1" y="0"/>
                      <a:pt x="1" y="1"/>
                    </a:cubicBezTo>
                    <a:cubicBezTo>
                      <a:pt x="0" y="2"/>
                      <a:pt x="1" y="5"/>
                      <a:pt x="1" y="6"/>
                    </a:cubicBezTo>
                    <a:cubicBezTo>
                      <a:pt x="2" y="8"/>
                      <a:pt x="3" y="8"/>
                      <a:pt x="2" y="10"/>
                    </a:cubicBezTo>
                    <a:cubicBezTo>
                      <a:pt x="1" y="11"/>
                      <a:pt x="1" y="11"/>
                      <a:pt x="1" y="13"/>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719" name="Freeform 3011"/>
              <p:cNvSpPr>
                <a:spLocks/>
              </p:cNvSpPr>
              <p:nvPr/>
            </p:nvSpPr>
            <p:spPr bwMode="auto">
              <a:xfrm>
                <a:off x="3821" y="1895"/>
                <a:ext cx="1" cy="1"/>
              </a:xfrm>
              <a:custGeom>
                <a:avLst/>
                <a:gdLst>
                  <a:gd name="T0" fmla="*/ 6 w 11"/>
                  <a:gd name="T1" fmla="*/ 8 h 9"/>
                  <a:gd name="T2" fmla="*/ 8 w 11"/>
                  <a:gd name="T3" fmla="*/ 8 h 9"/>
                  <a:gd name="T4" fmla="*/ 1 w 11"/>
                  <a:gd name="T5" fmla="*/ 5 h 9"/>
                  <a:gd name="T6" fmla="*/ 3 w 11"/>
                  <a:gd name="T7" fmla="*/ 7 h 9"/>
                  <a:gd name="T8" fmla="*/ 6 w 11"/>
                  <a:gd name="T9" fmla="*/ 8 h 9"/>
                </a:gdLst>
                <a:ahLst/>
                <a:cxnLst>
                  <a:cxn ang="0">
                    <a:pos x="T0" y="T1"/>
                  </a:cxn>
                  <a:cxn ang="0">
                    <a:pos x="T2" y="T3"/>
                  </a:cxn>
                  <a:cxn ang="0">
                    <a:pos x="T4" y="T5"/>
                  </a:cxn>
                  <a:cxn ang="0">
                    <a:pos x="T6" y="T7"/>
                  </a:cxn>
                  <a:cxn ang="0">
                    <a:pos x="T8" y="T9"/>
                  </a:cxn>
                </a:cxnLst>
                <a:rect l="0" t="0" r="r" b="b"/>
                <a:pathLst>
                  <a:path w="11" h="9">
                    <a:moveTo>
                      <a:pt x="6" y="8"/>
                    </a:moveTo>
                    <a:cubicBezTo>
                      <a:pt x="7" y="8"/>
                      <a:pt x="7" y="9"/>
                      <a:pt x="8" y="8"/>
                    </a:cubicBezTo>
                    <a:cubicBezTo>
                      <a:pt x="11" y="8"/>
                      <a:pt x="4" y="0"/>
                      <a:pt x="1" y="5"/>
                    </a:cubicBezTo>
                    <a:cubicBezTo>
                      <a:pt x="0" y="7"/>
                      <a:pt x="2" y="7"/>
                      <a:pt x="3" y="7"/>
                    </a:cubicBezTo>
                    <a:cubicBezTo>
                      <a:pt x="4" y="7"/>
                      <a:pt x="5" y="7"/>
                      <a:pt x="6" y="8"/>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720" name="Freeform 3012"/>
              <p:cNvSpPr>
                <a:spLocks/>
              </p:cNvSpPr>
              <p:nvPr/>
            </p:nvSpPr>
            <p:spPr bwMode="auto">
              <a:xfrm>
                <a:off x="3816" y="1900"/>
                <a:ext cx="2" cy="1"/>
              </a:xfrm>
              <a:custGeom>
                <a:avLst/>
                <a:gdLst>
                  <a:gd name="T0" fmla="*/ 4 w 13"/>
                  <a:gd name="T1" fmla="*/ 1 h 7"/>
                  <a:gd name="T2" fmla="*/ 4 w 13"/>
                  <a:gd name="T3" fmla="*/ 2 h 7"/>
                  <a:gd name="T4" fmla="*/ 2 w 13"/>
                  <a:gd name="T5" fmla="*/ 3 h 7"/>
                  <a:gd name="T6" fmla="*/ 4 w 13"/>
                  <a:gd name="T7" fmla="*/ 7 h 7"/>
                  <a:gd name="T8" fmla="*/ 7 w 13"/>
                  <a:gd name="T9" fmla="*/ 5 h 7"/>
                  <a:gd name="T10" fmla="*/ 10 w 13"/>
                  <a:gd name="T11" fmla="*/ 4 h 7"/>
                  <a:gd name="T12" fmla="*/ 4 w 13"/>
                  <a:gd name="T13" fmla="*/ 1 h 7"/>
                </a:gdLst>
                <a:ahLst/>
                <a:cxnLst>
                  <a:cxn ang="0">
                    <a:pos x="T0" y="T1"/>
                  </a:cxn>
                  <a:cxn ang="0">
                    <a:pos x="T2" y="T3"/>
                  </a:cxn>
                  <a:cxn ang="0">
                    <a:pos x="T4" y="T5"/>
                  </a:cxn>
                  <a:cxn ang="0">
                    <a:pos x="T6" y="T7"/>
                  </a:cxn>
                  <a:cxn ang="0">
                    <a:pos x="T8" y="T9"/>
                  </a:cxn>
                  <a:cxn ang="0">
                    <a:pos x="T10" y="T11"/>
                  </a:cxn>
                  <a:cxn ang="0">
                    <a:pos x="T12" y="T13"/>
                  </a:cxn>
                </a:cxnLst>
                <a:rect l="0" t="0" r="r" b="b"/>
                <a:pathLst>
                  <a:path w="13" h="7">
                    <a:moveTo>
                      <a:pt x="4" y="1"/>
                    </a:moveTo>
                    <a:cubicBezTo>
                      <a:pt x="4" y="1"/>
                      <a:pt x="4" y="2"/>
                      <a:pt x="4" y="2"/>
                    </a:cubicBezTo>
                    <a:cubicBezTo>
                      <a:pt x="4" y="3"/>
                      <a:pt x="2" y="3"/>
                      <a:pt x="2" y="3"/>
                    </a:cubicBezTo>
                    <a:cubicBezTo>
                      <a:pt x="0" y="4"/>
                      <a:pt x="2" y="7"/>
                      <a:pt x="4" y="7"/>
                    </a:cubicBezTo>
                    <a:cubicBezTo>
                      <a:pt x="5" y="6"/>
                      <a:pt x="6" y="5"/>
                      <a:pt x="7" y="5"/>
                    </a:cubicBezTo>
                    <a:cubicBezTo>
                      <a:pt x="8" y="4"/>
                      <a:pt x="9" y="5"/>
                      <a:pt x="10" y="4"/>
                    </a:cubicBezTo>
                    <a:cubicBezTo>
                      <a:pt x="13" y="2"/>
                      <a:pt x="6" y="0"/>
                      <a:pt x="4" y="1"/>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721" name="Freeform 3013"/>
              <p:cNvSpPr>
                <a:spLocks/>
              </p:cNvSpPr>
              <p:nvPr/>
            </p:nvSpPr>
            <p:spPr bwMode="auto">
              <a:xfrm>
                <a:off x="3818" y="1897"/>
                <a:ext cx="10" cy="11"/>
              </a:xfrm>
              <a:custGeom>
                <a:avLst/>
                <a:gdLst>
                  <a:gd name="T0" fmla="*/ 17 w 78"/>
                  <a:gd name="T1" fmla="*/ 23 h 84"/>
                  <a:gd name="T2" fmla="*/ 7 w 78"/>
                  <a:gd name="T3" fmla="*/ 33 h 84"/>
                  <a:gd name="T4" fmla="*/ 1 w 78"/>
                  <a:gd name="T5" fmla="*/ 47 h 84"/>
                  <a:gd name="T6" fmla="*/ 4 w 78"/>
                  <a:gd name="T7" fmla="*/ 52 h 84"/>
                  <a:gd name="T8" fmla="*/ 4 w 78"/>
                  <a:gd name="T9" fmla="*/ 55 h 84"/>
                  <a:gd name="T10" fmla="*/ 5 w 78"/>
                  <a:gd name="T11" fmla="*/ 58 h 84"/>
                  <a:gd name="T12" fmla="*/ 7 w 78"/>
                  <a:gd name="T13" fmla="*/ 62 h 84"/>
                  <a:gd name="T14" fmla="*/ 8 w 78"/>
                  <a:gd name="T15" fmla="*/ 65 h 84"/>
                  <a:gd name="T16" fmla="*/ 10 w 78"/>
                  <a:gd name="T17" fmla="*/ 70 h 84"/>
                  <a:gd name="T18" fmla="*/ 15 w 78"/>
                  <a:gd name="T19" fmla="*/ 72 h 84"/>
                  <a:gd name="T20" fmla="*/ 17 w 78"/>
                  <a:gd name="T21" fmla="*/ 75 h 84"/>
                  <a:gd name="T22" fmla="*/ 23 w 78"/>
                  <a:gd name="T23" fmla="*/ 76 h 84"/>
                  <a:gd name="T24" fmla="*/ 26 w 78"/>
                  <a:gd name="T25" fmla="*/ 83 h 84"/>
                  <a:gd name="T26" fmla="*/ 29 w 78"/>
                  <a:gd name="T27" fmla="*/ 80 h 84"/>
                  <a:gd name="T28" fmla="*/ 30 w 78"/>
                  <a:gd name="T29" fmla="*/ 75 h 84"/>
                  <a:gd name="T30" fmla="*/ 33 w 78"/>
                  <a:gd name="T31" fmla="*/ 68 h 84"/>
                  <a:gd name="T32" fmla="*/ 34 w 78"/>
                  <a:gd name="T33" fmla="*/ 63 h 84"/>
                  <a:gd name="T34" fmla="*/ 35 w 78"/>
                  <a:gd name="T35" fmla="*/ 56 h 84"/>
                  <a:gd name="T36" fmla="*/ 40 w 78"/>
                  <a:gd name="T37" fmla="*/ 50 h 84"/>
                  <a:gd name="T38" fmla="*/ 50 w 78"/>
                  <a:gd name="T39" fmla="*/ 47 h 84"/>
                  <a:gd name="T40" fmla="*/ 54 w 78"/>
                  <a:gd name="T41" fmla="*/ 45 h 84"/>
                  <a:gd name="T42" fmla="*/ 56 w 78"/>
                  <a:gd name="T43" fmla="*/ 42 h 84"/>
                  <a:gd name="T44" fmla="*/ 63 w 78"/>
                  <a:gd name="T45" fmla="*/ 36 h 84"/>
                  <a:gd name="T46" fmla="*/ 65 w 78"/>
                  <a:gd name="T47" fmla="*/ 38 h 84"/>
                  <a:gd name="T48" fmla="*/ 67 w 78"/>
                  <a:gd name="T49" fmla="*/ 29 h 84"/>
                  <a:gd name="T50" fmla="*/ 69 w 78"/>
                  <a:gd name="T51" fmla="*/ 25 h 84"/>
                  <a:gd name="T52" fmla="*/ 73 w 78"/>
                  <a:gd name="T53" fmla="*/ 22 h 84"/>
                  <a:gd name="T54" fmla="*/ 75 w 78"/>
                  <a:gd name="T55" fmla="*/ 15 h 84"/>
                  <a:gd name="T56" fmla="*/ 77 w 78"/>
                  <a:gd name="T57" fmla="*/ 8 h 84"/>
                  <a:gd name="T58" fmla="*/ 74 w 78"/>
                  <a:gd name="T59" fmla="*/ 5 h 84"/>
                  <a:gd name="T60" fmla="*/ 66 w 78"/>
                  <a:gd name="T61" fmla="*/ 8 h 84"/>
                  <a:gd name="T62" fmla="*/ 67 w 78"/>
                  <a:gd name="T63" fmla="*/ 3 h 84"/>
                  <a:gd name="T64" fmla="*/ 59 w 78"/>
                  <a:gd name="T65" fmla="*/ 0 h 84"/>
                  <a:gd name="T66" fmla="*/ 55 w 78"/>
                  <a:gd name="T67" fmla="*/ 8 h 84"/>
                  <a:gd name="T68" fmla="*/ 53 w 78"/>
                  <a:gd name="T69" fmla="*/ 17 h 84"/>
                  <a:gd name="T70" fmla="*/ 46 w 78"/>
                  <a:gd name="T71" fmla="*/ 22 h 84"/>
                  <a:gd name="T72" fmla="*/ 40 w 78"/>
                  <a:gd name="T73" fmla="*/ 21 h 84"/>
                  <a:gd name="T74" fmla="*/ 33 w 78"/>
                  <a:gd name="T75" fmla="*/ 21 h 84"/>
                  <a:gd name="T76" fmla="*/ 27 w 78"/>
                  <a:gd name="T77" fmla="*/ 20 h 84"/>
                  <a:gd name="T78" fmla="*/ 24 w 78"/>
                  <a:gd name="T79" fmla="*/ 23 h 84"/>
                  <a:gd name="T80" fmla="*/ 17 w 78"/>
                  <a:gd name="T81" fmla="*/ 23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8" h="84">
                    <a:moveTo>
                      <a:pt x="17" y="23"/>
                    </a:moveTo>
                    <a:cubicBezTo>
                      <a:pt x="12" y="23"/>
                      <a:pt x="10" y="30"/>
                      <a:pt x="7" y="33"/>
                    </a:cubicBezTo>
                    <a:cubicBezTo>
                      <a:pt x="4" y="37"/>
                      <a:pt x="0" y="43"/>
                      <a:pt x="1" y="47"/>
                    </a:cubicBezTo>
                    <a:cubicBezTo>
                      <a:pt x="2" y="50"/>
                      <a:pt x="4" y="49"/>
                      <a:pt x="4" y="52"/>
                    </a:cubicBezTo>
                    <a:cubicBezTo>
                      <a:pt x="4" y="53"/>
                      <a:pt x="3" y="54"/>
                      <a:pt x="4" y="55"/>
                    </a:cubicBezTo>
                    <a:cubicBezTo>
                      <a:pt x="4" y="57"/>
                      <a:pt x="5" y="57"/>
                      <a:pt x="5" y="58"/>
                    </a:cubicBezTo>
                    <a:cubicBezTo>
                      <a:pt x="6" y="59"/>
                      <a:pt x="6" y="61"/>
                      <a:pt x="7" y="62"/>
                    </a:cubicBezTo>
                    <a:cubicBezTo>
                      <a:pt x="7" y="64"/>
                      <a:pt x="8" y="64"/>
                      <a:pt x="8" y="65"/>
                    </a:cubicBezTo>
                    <a:cubicBezTo>
                      <a:pt x="8" y="67"/>
                      <a:pt x="8" y="69"/>
                      <a:pt x="10" y="70"/>
                    </a:cubicBezTo>
                    <a:cubicBezTo>
                      <a:pt x="13" y="71"/>
                      <a:pt x="14" y="68"/>
                      <a:pt x="15" y="72"/>
                    </a:cubicBezTo>
                    <a:cubicBezTo>
                      <a:pt x="16" y="74"/>
                      <a:pt x="16" y="74"/>
                      <a:pt x="17" y="75"/>
                    </a:cubicBezTo>
                    <a:cubicBezTo>
                      <a:pt x="19" y="76"/>
                      <a:pt x="21" y="75"/>
                      <a:pt x="23" y="76"/>
                    </a:cubicBezTo>
                    <a:cubicBezTo>
                      <a:pt x="24" y="77"/>
                      <a:pt x="27" y="82"/>
                      <a:pt x="26" y="83"/>
                    </a:cubicBezTo>
                    <a:cubicBezTo>
                      <a:pt x="28" y="84"/>
                      <a:pt x="29" y="81"/>
                      <a:pt x="29" y="80"/>
                    </a:cubicBezTo>
                    <a:cubicBezTo>
                      <a:pt x="31" y="78"/>
                      <a:pt x="30" y="77"/>
                      <a:pt x="30" y="75"/>
                    </a:cubicBezTo>
                    <a:cubicBezTo>
                      <a:pt x="30" y="72"/>
                      <a:pt x="31" y="70"/>
                      <a:pt x="33" y="68"/>
                    </a:cubicBezTo>
                    <a:cubicBezTo>
                      <a:pt x="34" y="66"/>
                      <a:pt x="34" y="65"/>
                      <a:pt x="34" y="63"/>
                    </a:cubicBezTo>
                    <a:cubicBezTo>
                      <a:pt x="33" y="59"/>
                      <a:pt x="31" y="58"/>
                      <a:pt x="35" y="56"/>
                    </a:cubicBezTo>
                    <a:cubicBezTo>
                      <a:pt x="39" y="55"/>
                      <a:pt x="36" y="50"/>
                      <a:pt x="40" y="50"/>
                    </a:cubicBezTo>
                    <a:cubicBezTo>
                      <a:pt x="44" y="49"/>
                      <a:pt x="47" y="50"/>
                      <a:pt x="50" y="47"/>
                    </a:cubicBezTo>
                    <a:cubicBezTo>
                      <a:pt x="51" y="46"/>
                      <a:pt x="52" y="46"/>
                      <a:pt x="54" y="45"/>
                    </a:cubicBezTo>
                    <a:cubicBezTo>
                      <a:pt x="55" y="44"/>
                      <a:pt x="56" y="44"/>
                      <a:pt x="56" y="42"/>
                    </a:cubicBezTo>
                    <a:cubicBezTo>
                      <a:pt x="57" y="40"/>
                      <a:pt x="60" y="35"/>
                      <a:pt x="63" y="36"/>
                    </a:cubicBezTo>
                    <a:cubicBezTo>
                      <a:pt x="65" y="37"/>
                      <a:pt x="63" y="38"/>
                      <a:pt x="65" y="38"/>
                    </a:cubicBezTo>
                    <a:cubicBezTo>
                      <a:pt x="71" y="37"/>
                      <a:pt x="67" y="33"/>
                      <a:pt x="67" y="29"/>
                    </a:cubicBezTo>
                    <a:cubicBezTo>
                      <a:pt x="66" y="28"/>
                      <a:pt x="68" y="26"/>
                      <a:pt x="69" y="25"/>
                    </a:cubicBezTo>
                    <a:cubicBezTo>
                      <a:pt x="70" y="23"/>
                      <a:pt x="71" y="23"/>
                      <a:pt x="73" y="22"/>
                    </a:cubicBezTo>
                    <a:cubicBezTo>
                      <a:pt x="75" y="20"/>
                      <a:pt x="74" y="17"/>
                      <a:pt x="75" y="15"/>
                    </a:cubicBezTo>
                    <a:cubicBezTo>
                      <a:pt x="75" y="13"/>
                      <a:pt x="76" y="10"/>
                      <a:pt x="77" y="8"/>
                    </a:cubicBezTo>
                    <a:cubicBezTo>
                      <a:pt x="78" y="6"/>
                      <a:pt x="77" y="3"/>
                      <a:pt x="74" y="5"/>
                    </a:cubicBezTo>
                    <a:cubicBezTo>
                      <a:pt x="72" y="6"/>
                      <a:pt x="69" y="11"/>
                      <a:pt x="66" y="8"/>
                    </a:cubicBezTo>
                    <a:cubicBezTo>
                      <a:pt x="65" y="6"/>
                      <a:pt x="67" y="5"/>
                      <a:pt x="67" y="3"/>
                    </a:cubicBezTo>
                    <a:cubicBezTo>
                      <a:pt x="66" y="2"/>
                      <a:pt x="61" y="0"/>
                      <a:pt x="59" y="0"/>
                    </a:cubicBezTo>
                    <a:cubicBezTo>
                      <a:pt x="56" y="1"/>
                      <a:pt x="56" y="6"/>
                      <a:pt x="55" y="8"/>
                    </a:cubicBezTo>
                    <a:cubicBezTo>
                      <a:pt x="54" y="11"/>
                      <a:pt x="54" y="14"/>
                      <a:pt x="53" y="17"/>
                    </a:cubicBezTo>
                    <a:cubicBezTo>
                      <a:pt x="52" y="21"/>
                      <a:pt x="50" y="22"/>
                      <a:pt x="46" y="22"/>
                    </a:cubicBezTo>
                    <a:cubicBezTo>
                      <a:pt x="44" y="22"/>
                      <a:pt x="42" y="21"/>
                      <a:pt x="40" y="21"/>
                    </a:cubicBezTo>
                    <a:cubicBezTo>
                      <a:pt x="37" y="22"/>
                      <a:pt x="35" y="22"/>
                      <a:pt x="33" y="21"/>
                    </a:cubicBezTo>
                    <a:cubicBezTo>
                      <a:pt x="31" y="21"/>
                      <a:pt x="28" y="20"/>
                      <a:pt x="27" y="20"/>
                    </a:cubicBezTo>
                    <a:cubicBezTo>
                      <a:pt x="25" y="21"/>
                      <a:pt x="25" y="22"/>
                      <a:pt x="24" y="23"/>
                    </a:cubicBezTo>
                    <a:cubicBezTo>
                      <a:pt x="22" y="24"/>
                      <a:pt x="19" y="23"/>
                      <a:pt x="17" y="23"/>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722" name="Freeform 3014"/>
              <p:cNvSpPr>
                <a:spLocks/>
              </p:cNvSpPr>
              <p:nvPr/>
            </p:nvSpPr>
            <p:spPr bwMode="auto">
              <a:xfrm>
                <a:off x="3826" y="1938"/>
                <a:ext cx="2" cy="2"/>
              </a:xfrm>
              <a:custGeom>
                <a:avLst/>
                <a:gdLst>
                  <a:gd name="T0" fmla="*/ 7 w 17"/>
                  <a:gd name="T1" fmla="*/ 2 h 14"/>
                  <a:gd name="T2" fmla="*/ 3 w 17"/>
                  <a:gd name="T3" fmla="*/ 3 h 14"/>
                  <a:gd name="T4" fmla="*/ 1 w 17"/>
                  <a:gd name="T5" fmla="*/ 3 h 14"/>
                  <a:gd name="T6" fmla="*/ 2 w 17"/>
                  <a:gd name="T7" fmla="*/ 8 h 14"/>
                  <a:gd name="T8" fmla="*/ 7 w 17"/>
                  <a:gd name="T9" fmla="*/ 13 h 14"/>
                  <a:gd name="T10" fmla="*/ 9 w 17"/>
                  <a:gd name="T11" fmla="*/ 11 h 14"/>
                  <a:gd name="T12" fmla="*/ 16 w 17"/>
                  <a:gd name="T13" fmla="*/ 9 h 14"/>
                  <a:gd name="T14" fmla="*/ 14 w 17"/>
                  <a:gd name="T15" fmla="*/ 1 h 14"/>
                  <a:gd name="T16" fmla="*/ 7 w 17"/>
                  <a:gd name="T17" fmla="*/ 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14">
                    <a:moveTo>
                      <a:pt x="7" y="2"/>
                    </a:moveTo>
                    <a:cubicBezTo>
                      <a:pt x="5" y="3"/>
                      <a:pt x="5" y="3"/>
                      <a:pt x="3" y="3"/>
                    </a:cubicBezTo>
                    <a:cubicBezTo>
                      <a:pt x="2" y="2"/>
                      <a:pt x="1" y="2"/>
                      <a:pt x="1" y="3"/>
                    </a:cubicBezTo>
                    <a:cubicBezTo>
                      <a:pt x="0" y="5"/>
                      <a:pt x="1" y="7"/>
                      <a:pt x="2" y="8"/>
                    </a:cubicBezTo>
                    <a:cubicBezTo>
                      <a:pt x="3" y="10"/>
                      <a:pt x="4" y="14"/>
                      <a:pt x="7" y="13"/>
                    </a:cubicBezTo>
                    <a:cubicBezTo>
                      <a:pt x="9" y="13"/>
                      <a:pt x="8" y="12"/>
                      <a:pt x="9" y="11"/>
                    </a:cubicBezTo>
                    <a:cubicBezTo>
                      <a:pt x="11" y="8"/>
                      <a:pt x="15" y="10"/>
                      <a:pt x="16" y="9"/>
                    </a:cubicBezTo>
                    <a:cubicBezTo>
                      <a:pt x="17" y="7"/>
                      <a:pt x="16" y="3"/>
                      <a:pt x="14" y="1"/>
                    </a:cubicBezTo>
                    <a:cubicBezTo>
                      <a:pt x="12" y="0"/>
                      <a:pt x="9" y="1"/>
                      <a:pt x="7" y="2"/>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723" name="Freeform 3015"/>
              <p:cNvSpPr>
                <a:spLocks/>
              </p:cNvSpPr>
              <p:nvPr/>
            </p:nvSpPr>
            <p:spPr bwMode="auto">
              <a:xfrm>
                <a:off x="3843" y="1804"/>
                <a:ext cx="2" cy="2"/>
              </a:xfrm>
              <a:custGeom>
                <a:avLst/>
                <a:gdLst>
                  <a:gd name="T0" fmla="*/ 7 w 9"/>
                  <a:gd name="T1" fmla="*/ 4 h 15"/>
                  <a:gd name="T2" fmla="*/ 0 w 9"/>
                  <a:gd name="T3" fmla="*/ 9 h 15"/>
                  <a:gd name="T4" fmla="*/ 7 w 9"/>
                  <a:gd name="T5" fmla="*/ 4 h 15"/>
                </a:gdLst>
                <a:ahLst/>
                <a:cxnLst>
                  <a:cxn ang="0">
                    <a:pos x="T0" y="T1"/>
                  </a:cxn>
                  <a:cxn ang="0">
                    <a:pos x="T2" y="T3"/>
                  </a:cxn>
                  <a:cxn ang="0">
                    <a:pos x="T4" y="T5"/>
                  </a:cxn>
                </a:cxnLst>
                <a:rect l="0" t="0" r="r" b="b"/>
                <a:pathLst>
                  <a:path w="9" h="15">
                    <a:moveTo>
                      <a:pt x="7" y="4"/>
                    </a:moveTo>
                    <a:cubicBezTo>
                      <a:pt x="6" y="0"/>
                      <a:pt x="1" y="7"/>
                      <a:pt x="0" y="9"/>
                    </a:cubicBezTo>
                    <a:cubicBezTo>
                      <a:pt x="0" y="15"/>
                      <a:pt x="9" y="10"/>
                      <a:pt x="7" y="4"/>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724" name="Freeform 3016"/>
              <p:cNvSpPr>
                <a:spLocks/>
              </p:cNvSpPr>
              <p:nvPr/>
            </p:nvSpPr>
            <p:spPr bwMode="auto">
              <a:xfrm>
                <a:off x="3770" y="1850"/>
                <a:ext cx="1" cy="1"/>
              </a:xfrm>
              <a:custGeom>
                <a:avLst/>
                <a:gdLst>
                  <a:gd name="T0" fmla="*/ 4 w 4"/>
                  <a:gd name="T1" fmla="*/ 4 h 10"/>
                  <a:gd name="T2" fmla="*/ 3 w 4"/>
                  <a:gd name="T3" fmla="*/ 0 h 10"/>
                  <a:gd name="T4" fmla="*/ 1 w 4"/>
                  <a:gd name="T5" fmla="*/ 5 h 10"/>
                  <a:gd name="T6" fmla="*/ 0 w 4"/>
                  <a:gd name="T7" fmla="*/ 9 h 10"/>
                  <a:gd name="T8" fmla="*/ 4 w 4"/>
                  <a:gd name="T9" fmla="*/ 4 h 10"/>
                </a:gdLst>
                <a:ahLst/>
                <a:cxnLst>
                  <a:cxn ang="0">
                    <a:pos x="T0" y="T1"/>
                  </a:cxn>
                  <a:cxn ang="0">
                    <a:pos x="T2" y="T3"/>
                  </a:cxn>
                  <a:cxn ang="0">
                    <a:pos x="T4" y="T5"/>
                  </a:cxn>
                  <a:cxn ang="0">
                    <a:pos x="T6" y="T7"/>
                  </a:cxn>
                  <a:cxn ang="0">
                    <a:pos x="T8" y="T9"/>
                  </a:cxn>
                </a:cxnLst>
                <a:rect l="0" t="0" r="r" b="b"/>
                <a:pathLst>
                  <a:path w="4" h="10">
                    <a:moveTo>
                      <a:pt x="4" y="4"/>
                    </a:moveTo>
                    <a:cubicBezTo>
                      <a:pt x="4" y="3"/>
                      <a:pt x="4" y="1"/>
                      <a:pt x="3" y="0"/>
                    </a:cubicBezTo>
                    <a:cubicBezTo>
                      <a:pt x="1" y="0"/>
                      <a:pt x="1" y="3"/>
                      <a:pt x="1" y="5"/>
                    </a:cubicBezTo>
                    <a:cubicBezTo>
                      <a:pt x="1" y="6"/>
                      <a:pt x="0" y="8"/>
                      <a:pt x="0" y="9"/>
                    </a:cubicBezTo>
                    <a:cubicBezTo>
                      <a:pt x="3" y="10"/>
                      <a:pt x="4" y="6"/>
                      <a:pt x="4" y="4"/>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725" name="Freeform 3017"/>
              <p:cNvSpPr>
                <a:spLocks/>
              </p:cNvSpPr>
              <p:nvPr/>
            </p:nvSpPr>
            <p:spPr bwMode="auto">
              <a:xfrm>
                <a:off x="3765" y="1851"/>
                <a:ext cx="1" cy="1"/>
              </a:xfrm>
              <a:custGeom>
                <a:avLst/>
                <a:gdLst>
                  <a:gd name="T0" fmla="*/ 10 w 10"/>
                  <a:gd name="T1" fmla="*/ 5 h 8"/>
                  <a:gd name="T2" fmla="*/ 4 w 10"/>
                  <a:gd name="T3" fmla="*/ 0 h 8"/>
                  <a:gd name="T4" fmla="*/ 4 w 10"/>
                  <a:gd name="T5" fmla="*/ 7 h 8"/>
                  <a:gd name="T6" fmla="*/ 10 w 10"/>
                  <a:gd name="T7" fmla="*/ 5 h 8"/>
                </a:gdLst>
                <a:ahLst/>
                <a:cxnLst>
                  <a:cxn ang="0">
                    <a:pos x="T0" y="T1"/>
                  </a:cxn>
                  <a:cxn ang="0">
                    <a:pos x="T2" y="T3"/>
                  </a:cxn>
                  <a:cxn ang="0">
                    <a:pos x="T4" y="T5"/>
                  </a:cxn>
                  <a:cxn ang="0">
                    <a:pos x="T6" y="T7"/>
                  </a:cxn>
                </a:cxnLst>
                <a:rect l="0" t="0" r="r" b="b"/>
                <a:pathLst>
                  <a:path w="10" h="8">
                    <a:moveTo>
                      <a:pt x="10" y="5"/>
                    </a:moveTo>
                    <a:cubicBezTo>
                      <a:pt x="10" y="3"/>
                      <a:pt x="4" y="4"/>
                      <a:pt x="4" y="0"/>
                    </a:cubicBezTo>
                    <a:cubicBezTo>
                      <a:pt x="0" y="0"/>
                      <a:pt x="2" y="5"/>
                      <a:pt x="4" y="7"/>
                    </a:cubicBezTo>
                    <a:cubicBezTo>
                      <a:pt x="5" y="8"/>
                      <a:pt x="10" y="8"/>
                      <a:pt x="10" y="5"/>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726" name="Freeform 3018"/>
              <p:cNvSpPr>
                <a:spLocks/>
              </p:cNvSpPr>
              <p:nvPr/>
            </p:nvSpPr>
            <p:spPr bwMode="auto">
              <a:xfrm>
                <a:off x="3764" y="1855"/>
                <a:ext cx="2" cy="1"/>
              </a:xfrm>
              <a:custGeom>
                <a:avLst/>
                <a:gdLst>
                  <a:gd name="T0" fmla="*/ 5 w 9"/>
                  <a:gd name="T1" fmla="*/ 1 h 11"/>
                  <a:gd name="T2" fmla="*/ 3 w 9"/>
                  <a:gd name="T3" fmla="*/ 5 h 11"/>
                  <a:gd name="T4" fmla="*/ 0 w 9"/>
                  <a:gd name="T5" fmla="*/ 9 h 11"/>
                  <a:gd name="T6" fmla="*/ 5 w 9"/>
                  <a:gd name="T7" fmla="*/ 10 h 11"/>
                  <a:gd name="T8" fmla="*/ 8 w 9"/>
                  <a:gd name="T9" fmla="*/ 3 h 11"/>
                  <a:gd name="T10" fmla="*/ 5 w 9"/>
                  <a:gd name="T11" fmla="*/ 1 h 11"/>
                </a:gdLst>
                <a:ahLst/>
                <a:cxnLst>
                  <a:cxn ang="0">
                    <a:pos x="T0" y="T1"/>
                  </a:cxn>
                  <a:cxn ang="0">
                    <a:pos x="T2" y="T3"/>
                  </a:cxn>
                  <a:cxn ang="0">
                    <a:pos x="T4" y="T5"/>
                  </a:cxn>
                  <a:cxn ang="0">
                    <a:pos x="T6" y="T7"/>
                  </a:cxn>
                  <a:cxn ang="0">
                    <a:pos x="T8" y="T9"/>
                  </a:cxn>
                  <a:cxn ang="0">
                    <a:pos x="T10" y="T11"/>
                  </a:cxn>
                </a:cxnLst>
                <a:rect l="0" t="0" r="r" b="b"/>
                <a:pathLst>
                  <a:path w="9" h="11">
                    <a:moveTo>
                      <a:pt x="5" y="1"/>
                    </a:moveTo>
                    <a:cubicBezTo>
                      <a:pt x="4" y="1"/>
                      <a:pt x="3" y="4"/>
                      <a:pt x="3" y="5"/>
                    </a:cubicBezTo>
                    <a:cubicBezTo>
                      <a:pt x="2" y="7"/>
                      <a:pt x="0" y="7"/>
                      <a:pt x="0" y="9"/>
                    </a:cubicBezTo>
                    <a:cubicBezTo>
                      <a:pt x="1" y="11"/>
                      <a:pt x="4" y="10"/>
                      <a:pt x="5" y="10"/>
                    </a:cubicBezTo>
                    <a:cubicBezTo>
                      <a:pt x="7" y="9"/>
                      <a:pt x="9" y="5"/>
                      <a:pt x="8" y="3"/>
                    </a:cubicBezTo>
                    <a:cubicBezTo>
                      <a:pt x="8" y="1"/>
                      <a:pt x="7" y="0"/>
                      <a:pt x="5" y="1"/>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727" name="Freeform 3019"/>
              <p:cNvSpPr>
                <a:spLocks/>
              </p:cNvSpPr>
              <p:nvPr/>
            </p:nvSpPr>
            <p:spPr bwMode="auto">
              <a:xfrm>
                <a:off x="3206" y="1706"/>
                <a:ext cx="2" cy="3"/>
              </a:xfrm>
              <a:custGeom>
                <a:avLst/>
                <a:gdLst>
                  <a:gd name="T0" fmla="*/ 11 w 16"/>
                  <a:gd name="T1" fmla="*/ 1 h 23"/>
                  <a:gd name="T2" fmla="*/ 8 w 16"/>
                  <a:gd name="T3" fmla="*/ 0 h 23"/>
                  <a:gd name="T4" fmla="*/ 3 w 16"/>
                  <a:gd name="T5" fmla="*/ 4 h 23"/>
                  <a:gd name="T6" fmla="*/ 8 w 16"/>
                  <a:gd name="T7" fmla="*/ 15 h 23"/>
                  <a:gd name="T8" fmla="*/ 13 w 16"/>
                  <a:gd name="T9" fmla="*/ 12 h 23"/>
                  <a:gd name="T10" fmla="*/ 11 w 16"/>
                  <a:gd name="T11" fmla="*/ 1 h 23"/>
                </a:gdLst>
                <a:ahLst/>
                <a:cxnLst>
                  <a:cxn ang="0">
                    <a:pos x="T0" y="T1"/>
                  </a:cxn>
                  <a:cxn ang="0">
                    <a:pos x="T2" y="T3"/>
                  </a:cxn>
                  <a:cxn ang="0">
                    <a:pos x="T4" y="T5"/>
                  </a:cxn>
                  <a:cxn ang="0">
                    <a:pos x="T6" y="T7"/>
                  </a:cxn>
                  <a:cxn ang="0">
                    <a:pos x="T8" y="T9"/>
                  </a:cxn>
                  <a:cxn ang="0">
                    <a:pos x="T10" y="T11"/>
                  </a:cxn>
                </a:cxnLst>
                <a:rect l="0" t="0" r="r" b="b"/>
                <a:pathLst>
                  <a:path w="16" h="23">
                    <a:moveTo>
                      <a:pt x="11" y="1"/>
                    </a:moveTo>
                    <a:cubicBezTo>
                      <a:pt x="11" y="1"/>
                      <a:pt x="8" y="0"/>
                      <a:pt x="8" y="0"/>
                    </a:cubicBezTo>
                    <a:cubicBezTo>
                      <a:pt x="5" y="0"/>
                      <a:pt x="4" y="1"/>
                      <a:pt x="3" y="4"/>
                    </a:cubicBezTo>
                    <a:cubicBezTo>
                      <a:pt x="2" y="8"/>
                      <a:pt x="0" y="23"/>
                      <a:pt x="8" y="15"/>
                    </a:cubicBezTo>
                    <a:cubicBezTo>
                      <a:pt x="10" y="14"/>
                      <a:pt x="12" y="13"/>
                      <a:pt x="13" y="12"/>
                    </a:cubicBezTo>
                    <a:cubicBezTo>
                      <a:pt x="16" y="8"/>
                      <a:pt x="16" y="3"/>
                      <a:pt x="11" y="1"/>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728" name="Freeform 3020"/>
              <p:cNvSpPr>
                <a:spLocks/>
              </p:cNvSpPr>
              <p:nvPr/>
            </p:nvSpPr>
            <p:spPr bwMode="auto">
              <a:xfrm>
                <a:off x="3204" y="1715"/>
                <a:ext cx="2" cy="3"/>
              </a:xfrm>
              <a:custGeom>
                <a:avLst/>
                <a:gdLst>
                  <a:gd name="T0" fmla="*/ 9 w 15"/>
                  <a:gd name="T1" fmla="*/ 2 h 18"/>
                  <a:gd name="T2" fmla="*/ 7 w 15"/>
                  <a:gd name="T3" fmla="*/ 7 h 18"/>
                  <a:gd name="T4" fmla="*/ 1 w 15"/>
                  <a:gd name="T5" fmla="*/ 10 h 18"/>
                  <a:gd name="T6" fmla="*/ 0 w 15"/>
                  <a:gd name="T7" fmla="*/ 15 h 18"/>
                  <a:gd name="T8" fmla="*/ 3 w 15"/>
                  <a:gd name="T9" fmla="*/ 13 h 18"/>
                  <a:gd name="T10" fmla="*/ 7 w 15"/>
                  <a:gd name="T11" fmla="*/ 10 h 18"/>
                  <a:gd name="T12" fmla="*/ 13 w 15"/>
                  <a:gd name="T13" fmla="*/ 6 h 18"/>
                  <a:gd name="T14" fmla="*/ 9 w 15"/>
                  <a:gd name="T15" fmla="*/ 2 h 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18">
                    <a:moveTo>
                      <a:pt x="9" y="2"/>
                    </a:moveTo>
                    <a:cubicBezTo>
                      <a:pt x="7" y="3"/>
                      <a:pt x="8" y="5"/>
                      <a:pt x="7" y="7"/>
                    </a:cubicBezTo>
                    <a:cubicBezTo>
                      <a:pt x="5" y="9"/>
                      <a:pt x="2" y="8"/>
                      <a:pt x="1" y="10"/>
                    </a:cubicBezTo>
                    <a:cubicBezTo>
                      <a:pt x="0" y="11"/>
                      <a:pt x="0" y="14"/>
                      <a:pt x="0" y="15"/>
                    </a:cubicBezTo>
                    <a:cubicBezTo>
                      <a:pt x="1" y="18"/>
                      <a:pt x="3" y="13"/>
                      <a:pt x="3" y="13"/>
                    </a:cubicBezTo>
                    <a:cubicBezTo>
                      <a:pt x="4" y="12"/>
                      <a:pt x="4" y="11"/>
                      <a:pt x="7" y="10"/>
                    </a:cubicBezTo>
                    <a:cubicBezTo>
                      <a:pt x="9" y="9"/>
                      <a:pt x="12" y="8"/>
                      <a:pt x="13" y="6"/>
                    </a:cubicBezTo>
                    <a:cubicBezTo>
                      <a:pt x="15" y="3"/>
                      <a:pt x="12" y="0"/>
                      <a:pt x="9" y="2"/>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729" name="Freeform 3021"/>
              <p:cNvSpPr>
                <a:spLocks/>
              </p:cNvSpPr>
              <p:nvPr/>
            </p:nvSpPr>
            <p:spPr bwMode="auto">
              <a:xfrm>
                <a:off x="3241" y="1685"/>
                <a:ext cx="4" cy="6"/>
              </a:xfrm>
              <a:custGeom>
                <a:avLst/>
                <a:gdLst>
                  <a:gd name="T0" fmla="*/ 25 w 31"/>
                  <a:gd name="T1" fmla="*/ 5 h 43"/>
                  <a:gd name="T2" fmla="*/ 18 w 31"/>
                  <a:gd name="T3" fmla="*/ 9 h 43"/>
                  <a:gd name="T4" fmla="*/ 15 w 31"/>
                  <a:gd name="T5" fmla="*/ 7 h 43"/>
                  <a:gd name="T6" fmla="*/ 12 w 31"/>
                  <a:gd name="T7" fmla="*/ 8 h 43"/>
                  <a:gd name="T8" fmla="*/ 6 w 31"/>
                  <a:gd name="T9" fmla="*/ 12 h 43"/>
                  <a:gd name="T10" fmla="*/ 1 w 31"/>
                  <a:gd name="T11" fmla="*/ 18 h 43"/>
                  <a:gd name="T12" fmla="*/ 6 w 31"/>
                  <a:gd name="T13" fmla="*/ 20 h 43"/>
                  <a:gd name="T14" fmla="*/ 1 w 31"/>
                  <a:gd name="T15" fmla="*/ 34 h 43"/>
                  <a:gd name="T16" fmla="*/ 7 w 31"/>
                  <a:gd name="T17" fmla="*/ 35 h 43"/>
                  <a:gd name="T18" fmla="*/ 6 w 31"/>
                  <a:gd name="T19" fmla="*/ 42 h 43"/>
                  <a:gd name="T20" fmla="*/ 13 w 31"/>
                  <a:gd name="T21" fmla="*/ 37 h 43"/>
                  <a:gd name="T22" fmla="*/ 20 w 31"/>
                  <a:gd name="T23" fmla="*/ 33 h 43"/>
                  <a:gd name="T24" fmla="*/ 22 w 31"/>
                  <a:gd name="T25" fmla="*/ 28 h 43"/>
                  <a:gd name="T26" fmla="*/ 23 w 31"/>
                  <a:gd name="T27" fmla="*/ 25 h 43"/>
                  <a:gd name="T28" fmla="*/ 21 w 31"/>
                  <a:gd name="T29" fmla="*/ 20 h 43"/>
                  <a:gd name="T30" fmla="*/ 26 w 31"/>
                  <a:gd name="T31" fmla="*/ 12 h 43"/>
                  <a:gd name="T32" fmla="*/ 30 w 31"/>
                  <a:gd name="T33" fmla="*/ 1 h 43"/>
                  <a:gd name="T34" fmla="*/ 25 w 31"/>
                  <a:gd name="T35" fmla="*/ 5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1" h="43">
                    <a:moveTo>
                      <a:pt x="25" y="5"/>
                    </a:moveTo>
                    <a:cubicBezTo>
                      <a:pt x="23" y="7"/>
                      <a:pt x="20" y="9"/>
                      <a:pt x="18" y="9"/>
                    </a:cubicBezTo>
                    <a:cubicBezTo>
                      <a:pt x="17" y="8"/>
                      <a:pt x="17" y="7"/>
                      <a:pt x="15" y="7"/>
                    </a:cubicBezTo>
                    <a:cubicBezTo>
                      <a:pt x="14" y="7"/>
                      <a:pt x="13" y="8"/>
                      <a:pt x="12" y="8"/>
                    </a:cubicBezTo>
                    <a:cubicBezTo>
                      <a:pt x="8" y="9"/>
                      <a:pt x="8" y="9"/>
                      <a:pt x="6" y="12"/>
                    </a:cubicBezTo>
                    <a:cubicBezTo>
                      <a:pt x="4" y="13"/>
                      <a:pt x="1" y="15"/>
                      <a:pt x="1" y="18"/>
                    </a:cubicBezTo>
                    <a:cubicBezTo>
                      <a:pt x="1" y="22"/>
                      <a:pt x="4" y="18"/>
                      <a:pt x="6" y="20"/>
                    </a:cubicBezTo>
                    <a:cubicBezTo>
                      <a:pt x="8" y="23"/>
                      <a:pt x="0" y="30"/>
                      <a:pt x="1" y="34"/>
                    </a:cubicBezTo>
                    <a:cubicBezTo>
                      <a:pt x="3" y="34"/>
                      <a:pt x="6" y="33"/>
                      <a:pt x="7" y="35"/>
                    </a:cubicBezTo>
                    <a:cubicBezTo>
                      <a:pt x="8" y="38"/>
                      <a:pt x="5" y="40"/>
                      <a:pt x="6" y="42"/>
                    </a:cubicBezTo>
                    <a:cubicBezTo>
                      <a:pt x="9" y="43"/>
                      <a:pt x="12" y="39"/>
                      <a:pt x="13" y="37"/>
                    </a:cubicBezTo>
                    <a:cubicBezTo>
                      <a:pt x="15" y="35"/>
                      <a:pt x="18" y="35"/>
                      <a:pt x="20" y="33"/>
                    </a:cubicBezTo>
                    <a:cubicBezTo>
                      <a:pt x="21" y="32"/>
                      <a:pt x="21" y="30"/>
                      <a:pt x="22" y="28"/>
                    </a:cubicBezTo>
                    <a:cubicBezTo>
                      <a:pt x="22" y="27"/>
                      <a:pt x="23" y="26"/>
                      <a:pt x="23" y="25"/>
                    </a:cubicBezTo>
                    <a:cubicBezTo>
                      <a:pt x="23" y="23"/>
                      <a:pt x="22" y="22"/>
                      <a:pt x="21" y="20"/>
                    </a:cubicBezTo>
                    <a:cubicBezTo>
                      <a:pt x="21" y="16"/>
                      <a:pt x="24" y="15"/>
                      <a:pt x="26" y="12"/>
                    </a:cubicBezTo>
                    <a:cubicBezTo>
                      <a:pt x="28" y="9"/>
                      <a:pt x="31" y="5"/>
                      <a:pt x="30" y="1"/>
                    </a:cubicBezTo>
                    <a:cubicBezTo>
                      <a:pt x="30" y="0"/>
                      <a:pt x="25" y="5"/>
                      <a:pt x="25" y="5"/>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730" name="Freeform 3022"/>
              <p:cNvSpPr>
                <a:spLocks/>
              </p:cNvSpPr>
              <p:nvPr/>
            </p:nvSpPr>
            <p:spPr bwMode="auto">
              <a:xfrm>
                <a:off x="3242" y="1683"/>
                <a:ext cx="1" cy="2"/>
              </a:xfrm>
              <a:custGeom>
                <a:avLst/>
                <a:gdLst>
                  <a:gd name="T0" fmla="*/ 11 w 13"/>
                  <a:gd name="T1" fmla="*/ 4 h 13"/>
                  <a:gd name="T2" fmla="*/ 2 w 13"/>
                  <a:gd name="T3" fmla="*/ 13 h 13"/>
                  <a:gd name="T4" fmla="*/ 11 w 13"/>
                  <a:gd name="T5" fmla="*/ 4 h 13"/>
                </a:gdLst>
                <a:ahLst/>
                <a:cxnLst>
                  <a:cxn ang="0">
                    <a:pos x="T0" y="T1"/>
                  </a:cxn>
                  <a:cxn ang="0">
                    <a:pos x="T2" y="T3"/>
                  </a:cxn>
                  <a:cxn ang="0">
                    <a:pos x="T4" y="T5"/>
                  </a:cxn>
                </a:cxnLst>
                <a:rect l="0" t="0" r="r" b="b"/>
                <a:pathLst>
                  <a:path w="13" h="13">
                    <a:moveTo>
                      <a:pt x="11" y="4"/>
                    </a:moveTo>
                    <a:cubicBezTo>
                      <a:pt x="9" y="0"/>
                      <a:pt x="0" y="9"/>
                      <a:pt x="2" y="13"/>
                    </a:cubicBezTo>
                    <a:cubicBezTo>
                      <a:pt x="1" y="12"/>
                      <a:pt x="13" y="9"/>
                      <a:pt x="11" y="4"/>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731" name="Freeform 3023"/>
              <p:cNvSpPr>
                <a:spLocks/>
              </p:cNvSpPr>
              <p:nvPr/>
            </p:nvSpPr>
            <p:spPr bwMode="auto">
              <a:xfrm>
                <a:off x="3242" y="1691"/>
                <a:ext cx="1" cy="2"/>
              </a:xfrm>
              <a:custGeom>
                <a:avLst/>
                <a:gdLst>
                  <a:gd name="T0" fmla="*/ 4 w 9"/>
                  <a:gd name="T1" fmla="*/ 8 h 14"/>
                  <a:gd name="T2" fmla="*/ 1 w 9"/>
                  <a:gd name="T3" fmla="*/ 14 h 14"/>
                  <a:gd name="T4" fmla="*/ 4 w 9"/>
                  <a:gd name="T5" fmla="*/ 11 h 14"/>
                  <a:gd name="T6" fmla="*/ 7 w 9"/>
                  <a:gd name="T7" fmla="*/ 6 h 14"/>
                  <a:gd name="T8" fmla="*/ 8 w 9"/>
                  <a:gd name="T9" fmla="*/ 0 h 14"/>
                  <a:gd name="T10" fmla="*/ 4 w 9"/>
                  <a:gd name="T11" fmla="*/ 8 h 14"/>
                </a:gdLst>
                <a:ahLst/>
                <a:cxnLst>
                  <a:cxn ang="0">
                    <a:pos x="T0" y="T1"/>
                  </a:cxn>
                  <a:cxn ang="0">
                    <a:pos x="T2" y="T3"/>
                  </a:cxn>
                  <a:cxn ang="0">
                    <a:pos x="T4" y="T5"/>
                  </a:cxn>
                  <a:cxn ang="0">
                    <a:pos x="T6" y="T7"/>
                  </a:cxn>
                  <a:cxn ang="0">
                    <a:pos x="T8" y="T9"/>
                  </a:cxn>
                  <a:cxn ang="0">
                    <a:pos x="T10" y="T11"/>
                  </a:cxn>
                </a:cxnLst>
                <a:rect l="0" t="0" r="r" b="b"/>
                <a:pathLst>
                  <a:path w="9" h="14">
                    <a:moveTo>
                      <a:pt x="4" y="8"/>
                    </a:moveTo>
                    <a:cubicBezTo>
                      <a:pt x="3" y="10"/>
                      <a:pt x="1" y="12"/>
                      <a:pt x="1" y="14"/>
                    </a:cubicBezTo>
                    <a:cubicBezTo>
                      <a:pt x="0" y="14"/>
                      <a:pt x="4" y="12"/>
                      <a:pt x="4" y="11"/>
                    </a:cubicBezTo>
                    <a:cubicBezTo>
                      <a:pt x="5" y="10"/>
                      <a:pt x="7" y="8"/>
                      <a:pt x="7" y="6"/>
                    </a:cubicBezTo>
                    <a:cubicBezTo>
                      <a:pt x="8" y="5"/>
                      <a:pt x="9" y="1"/>
                      <a:pt x="8" y="0"/>
                    </a:cubicBezTo>
                    <a:cubicBezTo>
                      <a:pt x="7" y="0"/>
                      <a:pt x="4" y="7"/>
                      <a:pt x="4" y="8"/>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732" name="Freeform 3024"/>
              <p:cNvSpPr>
                <a:spLocks/>
              </p:cNvSpPr>
              <p:nvPr/>
            </p:nvSpPr>
            <p:spPr bwMode="auto">
              <a:xfrm>
                <a:off x="3252" y="1683"/>
                <a:ext cx="1" cy="2"/>
              </a:xfrm>
              <a:custGeom>
                <a:avLst/>
                <a:gdLst>
                  <a:gd name="T0" fmla="*/ 3 w 10"/>
                  <a:gd name="T1" fmla="*/ 3 h 12"/>
                  <a:gd name="T2" fmla="*/ 2 w 10"/>
                  <a:gd name="T3" fmla="*/ 5 h 12"/>
                  <a:gd name="T4" fmla="*/ 0 w 10"/>
                  <a:gd name="T5" fmla="*/ 11 h 12"/>
                  <a:gd name="T6" fmla="*/ 6 w 10"/>
                  <a:gd name="T7" fmla="*/ 7 h 12"/>
                  <a:gd name="T8" fmla="*/ 9 w 10"/>
                  <a:gd name="T9" fmla="*/ 0 h 12"/>
                  <a:gd name="T10" fmla="*/ 3 w 10"/>
                  <a:gd name="T11" fmla="*/ 3 h 12"/>
                </a:gdLst>
                <a:ahLst/>
                <a:cxnLst>
                  <a:cxn ang="0">
                    <a:pos x="T0" y="T1"/>
                  </a:cxn>
                  <a:cxn ang="0">
                    <a:pos x="T2" y="T3"/>
                  </a:cxn>
                  <a:cxn ang="0">
                    <a:pos x="T4" y="T5"/>
                  </a:cxn>
                  <a:cxn ang="0">
                    <a:pos x="T6" y="T7"/>
                  </a:cxn>
                  <a:cxn ang="0">
                    <a:pos x="T8" y="T9"/>
                  </a:cxn>
                  <a:cxn ang="0">
                    <a:pos x="T10" y="T11"/>
                  </a:cxn>
                </a:cxnLst>
                <a:rect l="0" t="0" r="r" b="b"/>
                <a:pathLst>
                  <a:path w="10" h="12">
                    <a:moveTo>
                      <a:pt x="3" y="3"/>
                    </a:moveTo>
                    <a:cubicBezTo>
                      <a:pt x="2" y="4"/>
                      <a:pt x="2" y="4"/>
                      <a:pt x="2" y="5"/>
                    </a:cubicBezTo>
                    <a:cubicBezTo>
                      <a:pt x="1" y="7"/>
                      <a:pt x="0" y="9"/>
                      <a:pt x="0" y="11"/>
                    </a:cubicBezTo>
                    <a:cubicBezTo>
                      <a:pt x="0" y="12"/>
                      <a:pt x="6" y="7"/>
                      <a:pt x="6" y="7"/>
                    </a:cubicBezTo>
                    <a:cubicBezTo>
                      <a:pt x="7" y="5"/>
                      <a:pt x="10" y="2"/>
                      <a:pt x="9" y="0"/>
                    </a:cubicBezTo>
                    <a:cubicBezTo>
                      <a:pt x="7" y="0"/>
                      <a:pt x="4" y="0"/>
                      <a:pt x="3" y="3"/>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733" name="Freeform 3025"/>
              <p:cNvSpPr>
                <a:spLocks/>
              </p:cNvSpPr>
              <p:nvPr/>
            </p:nvSpPr>
            <p:spPr bwMode="auto">
              <a:xfrm>
                <a:off x="3211" y="1693"/>
                <a:ext cx="1" cy="1"/>
              </a:xfrm>
              <a:custGeom>
                <a:avLst/>
                <a:gdLst>
                  <a:gd name="T0" fmla="*/ 4 w 6"/>
                  <a:gd name="T1" fmla="*/ 1 h 6"/>
                  <a:gd name="T2" fmla="*/ 1 w 6"/>
                  <a:gd name="T3" fmla="*/ 3 h 6"/>
                  <a:gd name="T4" fmla="*/ 4 w 6"/>
                  <a:gd name="T5" fmla="*/ 1 h 6"/>
                </a:gdLst>
                <a:ahLst/>
                <a:cxnLst>
                  <a:cxn ang="0">
                    <a:pos x="T0" y="T1"/>
                  </a:cxn>
                  <a:cxn ang="0">
                    <a:pos x="T2" y="T3"/>
                  </a:cxn>
                  <a:cxn ang="0">
                    <a:pos x="T4" y="T5"/>
                  </a:cxn>
                </a:cxnLst>
                <a:rect l="0" t="0" r="r" b="b"/>
                <a:pathLst>
                  <a:path w="6" h="6">
                    <a:moveTo>
                      <a:pt x="4" y="1"/>
                    </a:moveTo>
                    <a:cubicBezTo>
                      <a:pt x="3" y="0"/>
                      <a:pt x="1" y="1"/>
                      <a:pt x="1" y="3"/>
                    </a:cubicBezTo>
                    <a:cubicBezTo>
                      <a:pt x="0" y="6"/>
                      <a:pt x="6" y="4"/>
                      <a:pt x="4" y="1"/>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734" name="Freeform 3026"/>
              <p:cNvSpPr>
                <a:spLocks noEditPoints="1"/>
              </p:cNvSpPr>
              <p:nvPr/>
            </p:nvSpPr>
            <p:spPr bwMode="auto">
              <a:xfrm>
                <a:off x="3210" y="1701"/>
                <a:ext cx="10" cy="6"/>
              </a:xfrm>
              <a:custGeom>
                <a:avLst/>
                <a:gdLst>
                  <a:gd name="T0" fmla="*/ 61 w 70"/>
                  <a:gd name="T1" fmla="*/ 12 h 45"/>
                  <a:gd name="T2" fmla="*/ 58 w 70"/>
                  <a:gd name="T3" fmla="*/ 5 h 45"/>
                  <a:gd name="T4" fmla="*/ 50 w 70"/>
                  <a:gd name="T5" fmla="*/ 5 h 45"/>
                  <a:gd name="T6" fmla="*/ 47 w 70"/>
                  <a:gd name="T7" fmla="*/ 2 h 45"/>
                  <a:gd name="T8" fmla="*/ 43 w 70"/>
                  <a:gd name="T9" fmla="*/ 4 h 45"/>
                  <a:gd name="T10" fmla="*/ 39 w 70"/>
                  <a:gd name="T11" fmla="*/ 7 h 45"/>
                  <a:gd name="T12" fmla="*/ 29 w 70"/>
                  <a:gd name="T13" fmla="*/ 7 h 45"/>
                  <a:gd name="T14" fmla="*/ 19 w 70"/>
                  <a:gd name="T15" fmla="*/ 11 h 45"/>
                  <a:gd name="T16" fmla="*/ 12 w 70"/>
                  <a:gd name="T17" fmla="*/ 20 h 45"/>
                  <a:gd name="T18" fmla="*/ 0 w 70"/>
                  <a:gd name="T19" fmla="*/ 29 h 45"/>
                  <a:gd name="T20" fmla="*/ 0 w 70"/>
                  <a:gd name="T21" fmla="*/ 33 h 45"/>
                  <a:gd name="T22" fmla="*/ 2 w 70"/>
                  <a:gd name="T23" fmla="*/ 37 h 45"/>
                  <a:gd name="T24" fmla="*/ 8 w 70"/>
                  <a:gd name="T25" fmla="*/ 44 h 45"/>
                  <a:gd name="T26" fmla="*/ 11 w 70"/>
                  <a:gd name="T27" fmla="*/ 36 h 45"/>
                  <a:gd name="T28" fmla="*/ 18 w 70"/>
                  <a:gd name="T29" fmla="*/ 37 h 45"/>
                  <a:gd name="T30" fmla="*/ 27 w 70"/>
                  <a:gd name="T31" fmla="*/ 36 h 45"/>
                  <a:gd name="T32" fmla="*/ 28 w 70"/>
                  <a:gd name="T33" fmla="*/ 43 h 45"/>
                  <a:gd name="T34" fmla="*/ 37 w 70"/>
                  <a:gd name="T35" fmla="*/ 39 h 45"/>
                  <a:gd name="T36" fmla="*/ 46 w 70"/>
                  <a:gd name="T37" fmla="*/ 35 h 45"/>
                  <a:gd name="T38" fmla="*/ 52 w 70"/>
                  <a:gd name="T39" fmla="*/ 31 h 45"/>
                  <a:gd name="T40" fmla="*/ 65 w 70"/>
                  <a:gd name="T41" fmla="*/ 23 h 45"/>
                  <a:gd name="T42" fmla="*/ 67 w 70"/>
                  <a:gd name="T43" fmla="*/ 19 h 45"/>
                  <a:gd name="T44" fmla="*/ 67 w 70"/>
                  <a:gd name="T45" fmla="*/ 12 h 45"/>
                  <a:gd name="T46" fmla="*/ 61 w 70"/>
                  <a:gd name="T47" fmla="*/ 12 h 45"/>
                  <a:gd name="T48" fmla="*/ 21 w 70"/>
                  <a:gd name="T49" fmla="*/ 28 h 45"/>
                  <a:gd name="T50" fmla="*/ 16 w 70"/>
                  <a:gd name="T51" fmla="*/ 29 h 45"/>
                  <a:gd name="T52" fmla="*/ 21 w 70"/>
                  <a:gd name="T53" fmla="*/ 28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0" h="45">
                    <a:moveTo>
                      <a:pt x="61" y="12"/>
                    </a:moveTo>
                    <a:cubicBezTo>
                      <a:pt x="59" y="11"/>
                      <a:pt x="60" y="7"/>
                      <a:pt x="58" y="5"/>
                    </a:cubicBezTo>
                    <a:cubicBezTo>
                      <a:pt x="56" y="3"/>
                      <a:pt x="53" y="6"/>
                      <a:pt x="50" y="5"/>
                    </a:cubicBezTo>
                    <a:cubicBezTo>
                      <a:pt x="48" y="4"/>
                      <a:pt x="49" y="2"/>
                      <a:pt x="47" y="2"/>
                    </a:cubicBezTo>
                    <a:cubicBezTo>
                      <a:pt x="43" y="0"/>
                      <a:pt x="44" y="2"/>
                      <a:pt x="43" y="4"/>
                    </a:cubicBezTo>
                    <a:cubicBezTo>
                      <a:pt x="42" y="6"/>
                      <a:pt x="41" y="6"/>
                      <a:pt x="39" y="7"/>
                    </a:cubicBezTo>
                    <a:cubicBezTo>
                      <a:pt x="36" y="7"/>
                      <a:pt x="32" y="8"/>
                      <a:pt x="29" y="7"/>
                    </a:cubicBezTo>
                    <a:cubicBezTo>
                      <a:pt x="24" y="7"/>
                      <a:pt x="21" y="4"/>
                      <a:pt x="19" y="11"/>
                    </a:cubicBezTo>
                    <a:cubicBezTo>
                      <a:pt x="18" y="15"/>
                      <a:pt x="17" y="17"/>
                      <a:pt x="12" y="20"/>
                    </a:cubicBezTo>
                    <a:cubicBezTo>
                      <a:pt x="9" y="22"/>
                      <a:pt x="2" y="24"/>
                      <a:pt x="0" y="29"/>
                    </a:cubicBezTo>
                    <a:cubicBezTo>
                      <a:pt x="0" y="30"/>
                      <a:pt x="0" y="32"/>
                      <a:pt x="0" y="33"/>
                    </a:cubicBezTo>
                    <a:cubicBezTo>
                      <a:pt x="0" y="35"/>
                      <a:pt x="1" y="35"/>
                      <a:pt x="2" y="37"/>
                    </a:cubicBezTo>
                    <a:cubicBezTo>
                      <a:pt x="3" y="39"/>
                      <a:pt x="5" y="45"/>
                      <a:pt x="8" y="44"/>
                    </a:cubicBezTo>
                    <a:cubicBezTo>
                      <a:pt x="9" y="41"/>
                      <a:pt x="9" y="39"/>
                      <a:pt x="11" y="36"/>
                    </a:cubicBezTo>
                    <a:cubicBezTo>
                      <a:pt x="13" y="34"/>
                      <a:pt x="18" y="32"/>
                      <a:pt x="18" y="37"/>
                    </a:cubicBezTo>
                    <a:cubicBezTo>
                      <a:pt x="21" y="36"/>
                      <a:pt x="24" y="36"/>
                      <a:pt x="27" y="36"/>
                    </a:cubicBezTo>
                    <a:cubicBezTo>
                      <a:pt x="27" y="38"/>
                      <a:pt x="27" y="41"/>
                      <a:pt x="28" y="43"/>
                    </a:cubicBezTo>
                    <a:cubicBezTo>
                      <a:pt x="31" y="43"/>
                      <a:pt x="34" y="40"/>
                      <a:pt x="37" y="39"/>
                    </a:cubicBezTo>
                    <a:cubicBezTo>
                      <a:pt x="40" y="37"/>
                      <a:pt x="43" y="37"/>
                      <a:pt x="46" y="35"/>
                    </a:cubicBezTo>
                    <a:cubicBezTo>
                      <a:pt x="48" y="34"/>
                      <a:pt x="50" y="33"/>
                      <a:pt x="52" y="31"/>
                    </a:cubicBezTo>
                    <a:cubicBezTo>
                      <a:pt x="56" y="29"/>
                      <a:pt x="62" y="27"/>
                      <a:pt x="65" y="23"/>
                    </a:cubicBezTo>
                    <a:cubicBezTo>
                      <a:pt x="65" y="21"/>
                      <a:pt x="66" y="20"/>
                      <a:pt x="67" y="19"/>
                    </a:cubicBezTo>
                    <a:cubicBezTo>
                      <a:pt x="68" y="17"/>
                      <a:pt x="70" y="13"/>
                      <a:pt x="67" y="12"/>
                    </a:cubicBezTo>
                    <a:cubicBezTo>
                      <a:pt x="66" y="11"/>
                      <a:pt x="63" y="13"/>
                      <a:pt x="61" y="12"/>
                    </a:cubicBezTo>
                    <a:close/>
                    <a:moveTo>
                      <a:pt x="21" y="28"/>
                    </a:moveTo>
                    <a:cubicBezTo>
                      <a:pt x="20" y="30"/>
                      <a:pt x="16" y="34"/>
                      <a:pt x="16" y="29"/>
                    </a:cubicBezTo>
                    <a:cubicBezTo>
                      <a:pt x="17" y="23"/>
                      <a:pt x="24" y="22"/>
                      <a:pt x="21" y="28"/>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735" name="Freeform 3027"/>
              <p:cNvSpPr>
                <a:spLocks/>
              </p:cNvSpPr>
              <p:nvPr/>
            </p:nvSpPr>
            <p:spPr bwMode="auto">
              <a:xfrm>
                <a:off x="3211" y="1692"/>
                <a:ext cx="2" cy="1"/>
              </a:xfrm>
              <a:custGeom>
                <a:avLst/>
                <a:gdLst>
                  <a:gd name="T0" fmla="*/ 8 w 9"/>
                  <a:gd name="T1" fmla="*/ 4 h 9"/>
                  <a:gd name="T2" fmla="*/ 1 w 9"/>
                  <a:gd name="T3" fmla="*/ 7 h 9"/>
                  <a:gd name="T4" fmla="*/ 8 w 9"/>
                  <a:gd name="T5" fmla="*/ 4 h 9"/>
                </a:gdLst>
                <a:ahLst/>
                <a:cxnLst>
                  <a:cxn ang="0">
                    <a:pos x="T0" y="T1"/>
                  </a:cxn>
                  <a:cxn ang="0">
                    <a:pos x="T2" y="T3"/>
                  </a:cxn>
                  <a:cxn ang="0">
                    <a:pos x="T4" y="T5"/>
                  </a:cxn>
                </a:cxnLst>
                <a:rect l="0" t="0" r="r" b="b"/>
                <a:pathLst>
                  <a:path w="9" h="9">
                    <a:moveTo>
                      <a:pt x="8" y="4"/>
                    </a:moveTo>
                    <a:cubicBezTo>
                      <a:pt x="9" y="0"/>
                      <a:pt x="0" y="4"/>
                      <a:pt x="1" y="7"/>
                    </a:cubicBezTo>
                    <a:cubicBezTo>
                      <a:pt x="2" y="9"/>
                      <a:pt x="8" y="6"/>
                      <a:pt x="8" y="4"/>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736" name="Freeform 3028"/>
              <p:cNvSpPr>
                <a:spLocks/>
              </p:cNvSpPr>
              <p:nvPr/>
            </p:nvSpPr>
            <p:spPr bwMode="auto">
              <a:xfrm>
                <a:off x="3209" y="1710"/>
                <a:ext cx="3" cy="4"/>
              </a:xfrm>
              <a:custGeom>
                <a:avLst/>
                <a:gdLst>
                  <a:gd name="T0" fmla="*/ 21 w 27"/>
                  <a:gd name="T1" fmla="*/ 2 h 28"/>
                  <a:gd name="T2" fmla="*/ 16 w 27"/>
                  <a:gd name="T3" fmla="*/ 10 h 28"/>
                  <a:gd name="T4" fmla="*/ 11 w 27"/>
                  <a:gd name="T5" fmla="*/ 12 h 28"/>
                  <a:gd name="T6" fmla="*/ 7 w 27"/>
                  <a:gd name="T7" fmla="*/ 15 h 28"/>
                  <a:gd name="T8" fmla="*/ 4 w 27"/>
                  <a:gd name="T9" fmla="*/ 26 h 28"/>
                  <a:gd name="T10" fmla="*/ 10 w 27"/>
                  <a:gd name="T11" fmla="*/ 20 h 28"/>
                  <a:gd name="T12" fmla="*/ 20 w 27"/>
                  <a:gd name="T13" fmla="*/ 10 h 28"/>
                  <a:gd name="T14" fmla="*/ 25 w 27"/>
                  <a:gd name="T15" fmla="*/ 6 h 28"/>
                  <a:gd name="T16" fmla="*/ 21 w 27"/>
                  <a:gd name="T17" fmla="*/ 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28">
                    <a:moveTo>
                      <a:pt x="21" y="2"/>
                    </a:moveTo>
                    <a:cubicBezTo>
                      <a:pt x="19" y="4"/>
                      <a:pt x="18" y="7"/>
                      <a:pt x="16" y="10"/>
                    </a:cubicBezTo>
                    <a:cubicBezTo>
                      <a:pt x="14" y="12"/>
                      <a:pt x="13" y="11"/>
                      <a:pt x="11" y="12"/>
                    </a:cubicBezTo>
                    <a:cubicBezTo>
                      <a:pt x="9" y="13"/>
                      <a:pt x="8" y="14"/>
                      <a:pt x="7" y="15"/>
                    </a:cubicBezTo>
                    <a:cubicBezTo>
                      <a:pt x="5" y="17"/>
                      <a:pt x="0" y="23"/>
                      <a:pt x="4" y="26"/>
                    </a:cubicBezTo>
                    <a:cubicBezTo>
                      <a:pt x="8" y="28"/>
                      <a:pt x="9" y="22"/>
                      <a:pt x="10" y="20"/>
                    </a:cubicBezTo>
                    <a:cubicBezTo>
                      <a:pt x="12" y="16"/>
                      <a:pt x="17" y="13"/>
                      <a:pt x="20" y="10"/>
                    </a:cubicBezTo>
                    <a:cubicBezTo>
                      <a:pt x="22" y="8"/>
                      <a:pt x="24" y="8"/>
                      <a:pt x="25" y="6"/>
                    </a:cubicBezTo>
                    <a:cubicBezTo>
                      <a:pt x="27" y="3"/>
                      <a:pt x="24" y="0"/>
                      <a:pt x="21" y="2"/>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737" name="Freeform 3029"/>
              <p:cNvSpPr>
                <a:spLocks/>
              </p:cNvSpPr>
              <p:nvPr/>
            </p:nvSpPr>
            <p:spPr bwMode="auto">
              <a:xfrm>
                <a:off x="4013" y="1670"/>
                <a:ext cx="1" cy="1"/>
              </a:xfrm>
              <a:custGeom>
                <a:avLst/>
                <a:gdLst>
                  <a:gd name="T0" fmla="*/ 6 w 9"/>
                  <a:gd name="T1" fmla="*/ 8 h 10"/>
                  <a:gd name="T2" fmla="*/ 9 w 9"/>
                  <a:gd name="T3" fmla="*/ 10 h 10"/>
                  <a:gd name="T4" fmla="*/ 9 w 9"/>
                  <a:gd name="T5" fmla="*/ 7 h 10"/>
                  <a:gd name="T6" fmla="*/ 1 w 9"/>
                  <a:gd name="T7" fmla="*/ 0 h 10"/>
                  <a:gd name="T8" fmla="*/ 2 w 9"/>
                  <a:gd name="T9" fmla="*/ 6 h 10"/>
                  <a:gd name="T10" fmla="*/ 6 w 9"/>
                  <a:gd name="T11" fmla="*/ 8 h 10"/>
                </a:gdLst>
                <a:ahLst/>
                <a:cxnLst>
                  <a:cxn ang="0">
                    <a:pos x="T0" y="T1"/>
                  </a:cxn>
                  <a:cxn ang="0">
                    <a:pos x="T2" y="T3"/>
                  </a:cxn>
                  <a:cxn ang="0">
                    <a:pos x="T4" y="T5"/>
                  </a:cxn>
                  <a:cxn ang="0">
                    <a:pos x="T6" y="T7"/>
                  </a:cxn>
                  <a:cxn ang="0">
                    <a:pos x="T8" y="T9"/>
                  </a:cxn>
                  <a:cxn ang="0">
                    <a:pos x="T10" y="T11"/>
                  </a:cxn>
                </a:cxnLst>
                <a:rect l="0" t="0" r="r" b="b"/>
                <a:pathLst>
                  <a:path w="9" h="10">
                    <a:moveTo>
                      <a:pt x="6" y="8"/>
                    </a:moveTo>
                    <a:cubicBezTo>
                      <a:pt x="7" y="8"/>
                      <a:pt x="8" y="10"/>
                      <a:pt x="9" y="10"/>
                    </a:cubicBezTo>
                    <a:cubicBezTo>
                      <a:pt x="9" y="9"/>
                      <a:pt x="9" y="8"/>
                      <a:pt x="9" y="7"/>
                    </a:cubicBezTo>
                    <a:cubicBezTo>
                      <a:pt x="8" y="4"/>
                      <a:pt x="4" y="1"/>
                      <a:pt x="1" y="0"/>
                    </a:cubicBezTo>
                    <a:cubicBezTo>
                      <a:pt x="1" y="2"/>
                      <a:pt x="0" y="5"/>
                      <a:pt x="2" y="6"/>
                    </a:cubicBezTo>
                    <a:cubicBezTo>
                      <a:pt x="3" y="7"/>
                      <a:pt x="5" y="7"/>
                      <a:pt x="6" y="8"/>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738" name="Freeform 3030"/>
              <p:cNvSpPr>
                <a:spLocks/>
              </p:cNvSpPr>
              <p:nvPr/>
            </p:nvSpPr>
            <p:spPr bwMode="auto">
              <a:xfrm>
                <a:off x="4011" y="1664"/>
                <a:ext cx="4" cy="6"/>
              </a:xfrm>
              <a:custGeom>
                <a:avLst/>
                <a:gdLst>
                  <a:gd name="T0" fmla="*/ 26 w 35"/>
                  <a:gd name="T1" fmla="*/ 27 h 42"/>
                  <a:gd name="T2" fmla="*/ 32 w 35"/>
                  <a:gd name="T3" fmla="*/ 35 h 42"/>
                  <a:gd name="T4" fmla="*/ 33 w 35"/>
                  <a:gd name="T5" fmla="*/ 25 h 42"/>
                  <a:gd name="T6" fmla="*/ 34 w 35"/>
                  <a:gd name="T7" fmla="*/ 16 h 42"/>
                  <a:gd name="T8" fmla="*/ 27 w 35"/>
                  <a:gd name="T9" fmla="*/ 20 h 42"/>
                  <a:gd name="T10" fmla="*/ 26 w 35"/>
                  <a:gd name="T11" fmla="*/ 18 h 42"/>
                  <a:gd name="T12" fmla="*/ 22 w 35"/>
                  <a:gd name="T13" fmla="*/ 17 h 42"/>
                  <a:gd name="T14" fmla="*/ 16 w 35"/>
                  <a:gd name="T15" fmla="*/ 15 h 42"/>
                  <a:gd name="T16" fmla="*/ 12 w 35"/>
                  <a:gd name="T17" fmla="*/ 4 h 42"/>
                  <a:gd name="T18" fmla="*/ 10 w 35"/>
                  <a:gd name="T19" fmla="*/ 7 h 42"/>
                  <a:gd name="T20" fmla="*/ 7 w 35"/>
                  <a:gd name="T21" fmla="*/ 10 h 42"/>
                  <a:gd name="T22" fmla="*/ 2 w 35"/>
                  <a:gd name="T23" fmla="*/ 8 h 42"/>
                  <a:gd name="T24" fmla="*/ 4 w 35"/>
                  <a:gd name="T25" fmla="*/ 19 h 42"/>
                  <a:gd name="T26" fmla="*/ 11 w 35"/>
                  <a:gd name="T27" fmla="*/ 23 h 42"/>
                  <a:gd name="T28" fmla="*/ 12 w 35"/>
                  <a:gd name="T29" fmla="*/ 31 h 42"/>
                  <a:gd name="T30" fmla="*/ 7 w 35"/>
                  <a:gd name="T31" fmla="*/ 36 h 42"/>
                  <a:gd name="T32" fmla="*/ 6 w 35"/>
                  <a:gd name="T33" fmla="*/ 40 h 42"/>
                  <a:gd name="T34" fmla="*/ 10 w 35"/>
                  <a:gd name="T35" fmla="*/ 41 h 42"/>
                  <a:gd name="T36" fmla="*/ 17 w 35"/>
                  <a:gd name="T37" fmla="*/ 36 h 42"/>
                  <a:gd name="T38" fmla="*/ 20 w 35"/>
                  <a:gd name="T39" fmla="*/ 27 h 42"/>
                  <a:gd name="T40" fmla="*/ 24 w 35"/>
                  <a:gd name="T41" fmla="*/ 29 h 42"/>
                  <a:gd name="T42" fmla="*/ 26 w 35"/>
                  <a:gd name="T43" fmla="*/ 27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5" h="42">
                    <a:moveTo>
                      <a:pt x="26" y="27"/>
                    </a:moveTo>
                    <a:cubicBezTo>
                      <a:pt x="29" y="29"/>
                      <a:pt x="28" y="35"/>
                      <a:pt x="32" y="35"/>
                    </a:cubicBezTo>
                    <a:cubicBezTo>
                      <a:pt x="33" y="31"/>
                      <a:pt x="33" y="29"/>
                      <a:pt x="33" y="25"/>
                    </a:cubicBezTo>
                    <a:cubicBezTo>
                      <a:pt x="33" y="22"/>
                      <a:pt x="35" y="19"/>
                      <a:pt x="34" y="16"/>
                    </a:cubicBezTo>
                    <a:cubicBezTo>
                      <a:pt x="31" y="16"/>
                      <a:pt x="30" y="20"/>
                      <a:pt x="27" y="20"/>
                    </a:cubicBezTo>
                    <a:cubicBezTo>
                      <a:pt x="28" y="20"/>
                      <a:pt x="26" y="18"/>
                      <a:pt x="26" y="18"/>
                    </a:cubicBezTo>
                    <a:cubicBezTo>
                      <a:pt x="24" y="17"/>
                      <a:pt x="23" y="17"/>
                      <a:pt x="22" y="17"/>
                    </a:cubicBezTo>
                    <a:cubicBezTo>
                      <a:pt x="19" y="17"/>
                      <a:pt x="16" y="19"/>
                      <a:pt x="16" y="15"/>
                    </a:cubicBezTo>
                    <a:cubicBezTo>
                      <a:pt x="16" y="13"/>
                      <a:pt x="20" y="0"/>
                      <a:pt x="12" y="4"/>
                    </a:cubicBezTo>
                    <a:cubicBezTo>
                      <a:pt x="9" y="6"/>
                      <a:pt x="11" y="5"/>
                      <a:pt x="10" y="7"/>
                    </a:cubicBezTo>
                    <a:cubicBezTo>
                      <a:pt x="9" y="10"/>
                      <a:pt x="10" y="11"/>
                      <a:pt x="7" y="10"/>
                    </a:cubicBezTo>
                    <a:cubicBezTo>
                      <a:pt x="5" y="10"/>
                      <a:pt x="4" y="8"/>
                      <a:pt x="2" y="8"/>
                    </a:cubicBezTo>
                    <a:cubicBezTo>
                      <a:pt x="0" y="11"/>
                      <a:pt x="1" y="17"/>
                      <a:pt x="4" y="19"/>
                    </a:cubicBezTo>
                    <a:cubicBezTo>
                      <a:pt x="6" y="20"/>
                      <a:pt x="9" y="20"/>
                      <a:pt x="11" y="23"/>
                    </a:cubicBezTo>
                    <a:cubicBezTo>
                      <a:pt x="12" y="25"/>
                      <a:pt x="12" y="29"/>
                      <a:pt x="12" y="31"/>
                    </a:cubicBezTo>
                    <a:cubicBezTo>
                      <a:pt x="7" y="32"/>
                      <a:pt x="7" y="31"/>
                      <a:pt x="7" y="36"/>
                    </a:cubicBezTo>
                    <a:cubicBezTo>
                      <a:pt x="7" y="38"/>
                      <a:pt x="5" y="38"/>
                      <a:pt x="6" y="40"/>
                    </a:cubicBezTo>
                    <a:cubicBezTo>
                      <a:pt x="6" y="41"/>
                      <a:pt x="9" y="42"/>
                      <a:pt x="10" y="41"/>
                    </a:cubicBezTo>
                    <a:cubicBezTo>
                      <a:pt x="14" y="41"/>
                      <a:pt x="15" y="38"/>
                      <a:pt x="17" y="36"/>
                    </a:cubicBezTo>
                    <a:cubicBezTo>
                      <a:pt x="21" y="32"/>
                      <a:pt x="21" y="32"/>
                      <a:pt x="20" y="27"/>
                    </a:cubicBezTo>
                    <a:cubicBezTo>
                      <a:pt x="22" y="27"/>
                      <a:pt x="23" y="27"/>
                      <a:pt x="24" y="29"/>
                    </a:cubicBezTo>
                    <a:cubicBezTo>
                      <a:pt x="25" y="28"/>
                      <a:pt x="25" y="29"/>
                      <a:pt x="26" y="27"/>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739" name="Freeform 3031"/>
              <p:cNvSpPr>
                <a:spLocks/>
              </p:cNvSpPr>
              <p:nvPr/>
            </p:nvSpPr>
            <p:spPr bwMode="auto">
              <a:xfrm>
                <a:off x="4015" y="1669"/>
                <a:ext cx="2" cy="6"/>
              </a:xfrm>
              <a:custGeom>
                <a:avLst/>
                <a:gdLst>
                  <a:gd name="T0" fmla="*/ 5 w 12"/>
                  <a:gd name="T1" fmla="*/ 21 h 42"/>
                  <a:gd name="T2" fmla="*/ 3 w 12"/>
                  <a:gd name="T3" fmla="*/ 25 h 42"/>
                  <a:gd name="T4" fmla="*/ 7 w 12"/>
                  <a:gd name="T5" fmla="*/ 36 h 42"/>
                  <a:gd name="T6" fmla="*/ 10 w 12"/>
                  <a:gd name="T7" fmla="*/ 30 h 42"/>
                  <a:gd name="T8" fmla="*/ 12 w 12"/>
                  <a:gd name="T9" fmla="*/ 14 h 42"/>
                  <a:gd name="T10" fmla="*/ 4 w 12"/>
                  <a:gd name="T11" fmla="*/ 0 h 42"/>
                  <a:gd name="T12" fmla="*/ 2 w 12"/>
                  <a:gd name="T13" fmla="*/ 9 h 42"/>
                  <a:gd name="T14" fmla="*/ 1 w 12"/>
                  <a:gd name="T15" fmla="*/ 17 h 42"/>
                  <a:gd name="T16" fmla="*/ 5 w 12"/>
                  <a:gd name="T17" fmla="*/ 2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42">
                    <a:moveTo>
                      <a:pt x="5" y="21"/>
                    </a:moveTo>
                    <a:cubicBezTo>
                      <a:pt x="5" y="24"/>
                      <a:pt x="4" y="24"/>
                      <a:pt x="3" y="25"/>
                    </a:cubicBezTo>
                    <a:cubicBezTo>
                      <a:pt x="2" y="30"/>
                      <a:pt x="4" y="32"/>
                      <a:pt x="7" y="36"/>
                    </a:cubicBezTo>
                    <a:cubicBezTo>
                      <a:pt x="11" y="42"/>
                      <a:pt x="10" y="33"/>
                      <a:pt x="10" y="30"/>
                    </a:cubicBezTo>
                    <a:cubicBezTo>
                      <a:pt x="10" y="24"/>
                      <a:pt x="12" y="19"/>
                      <a:pt x="12" y="14"/>
                    </a:cubicBezTo>
                    <a:cubicBezTo>
                      <a:pt x="11" y="9"/>
                      <a:pt x="7" y="5"/>
                      <a:pt x="4" y="0"/>
                    </a:cubicBezTo>
                    <a:cubicBezTo>
                      <a:pt x="0" y="1"/>
                      <a:pt x="2" y="6"/>
                      <a:pt x="2" y="9"/>
                    </a:cubicBezTo>
                    <a:cubicBezTo>
                      <a:pt x="2" y="12"/>
                      <a:pt x="0" y="14"/>
                      <a:pt x="1" y="17"/>
                    </a:cubicBezTo>
                    <a:cubicBezTo>
                      <a:pt x="3" y="18"/>
                      <a:pt x="4" y="19"/>
                      <a:pt x="5" y="21"/>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740" name="Freeform 3032"/>
              <p:cNvSpPr>
                <a:spLocks/>
              </p:cNvSpPr>
              <p:nvPr/>
            </p:nvSpPr>
            <p:spPr bwMode="auto">
              <a:xfrm>
                <a:off x="4016" y="1676"/>
                <a:ext cx="2" cy="3"/>
              </a:xfrm>
              <a:custGeom>
                <a:avLst/>
                <a:gdLst>
                  <a:gd name="T0" fmla="*/ 8 w 15"/>
                  <a:gd name="T1" fmla="*/ 18 h 23"/>
                  <a:gd name="T2" fmla="*/ 14 w 15"/>
                  <a:gd name="T3" fmla="*/ 23 h 23"/>
                  <a:gd name="T4" fmla="*/ 10 w 15"/>
                  <a:gd name="T5" fmla="*/ 16 h 23"/>
                  <a:gd name="T6" fmla="*/ 6 w 15"/>
                  <a:gd name="T7" fmla="*/ 9 h 23"/>
                  <a:gd name="T8" fmla="*/ 5 w 15"/>
                  <a:gd name="T9" fmla="*/ 1 h 23"/>
                  <a:gd name="T10" fmla="*/ 0 w 15"/>
                  <a:gd name="T11" fmla="*/ 4 h 23"/>
                  <a:gd name="T12" fmla="*/ 1 w 15"/>
                  <a:gd name="T13" fmla="*/ 12 h 23"/>
                  <a:gd name="T14" fmla="*/ 8 w 15"/>
                  <a:gd name="T15" fmla="*/ 18 h 2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23">
                    <a:moveTo>
                      <a:pt x="8" y="18"/>
                    </a:moveTo>
                    <a:cubicBezTo>
                      <a:pt x="10" y="20"/>
                      <a:pt x="12" y="21"/>
                      <a:pt x="14" y="23"/>
                    </a:cubicBezTo>
                    <a:cubicBezTo>
                      <a:pt x="15" y="20"/>
                      <a:pt x="12" y="18"/>
                      <a:pt x="10" y="16"/>
                    </a:cubicBezTo>
                    <a:cubicBezTo>
                      <a:pt x="9" y="15"/>
                      <a:pt x="7" y="11"/>
                      <a:pt x="6" y="9"/>
                    </a:cubicBezTo>
                    <a:cubicBezTo>
                      <a:pt x="6" y="8"/>
                      <a:pt x="7" y="2"/>
                      <a:pt x="5" y="1"/>
                    </a:cubicBezTo>
                    <a:cubicBezTo>
                      <a:pt x="3" y="0"/>
                      <a:pt x="1" y="3"/>
                      <a:pt x="0" y="4"/>
                    </a:cubicBezTo>
                    <a:cubicBezTo>
                      <a:pt x="0" y="6"/>
                      <a:pt x="0" y="11"/>
                      <a:pt x="1" y="12"/>
                    </a:cubicBezTo>
                    <a:cubicBezTo>
                      <a:pt x="2" y="14"/>
                      <a:pt x="6" y="16"/>
                      <a:pt x="8" y="18"/>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741" name="Freeform 3033"/>
              <p:cNvSpPr>
                <a:spLocks/>
              </p:cNvSpPr>
              <p:nvPr/>
            </p:nvSpPr>
            <p:spPr bwMode="auto">
              <a:xfrm>
                <a:off x="4012" y="1672"/>
                <a:ext cx="2" cy="4"/>
              </a:xfrm>
              <a:custGeom>
                <a:avLst/>
                <a:gdLst>
                  <a:gd name="T0" fmla="*/ 17 w 21"/>
                  <a:gd name="T1" fmla="*/ 15 h 33"/>
                  <a:gd name="T2" fmla="*/ 20 w 21"/>
                  <a:gd name="T3" fmla="*/ 11 h 33"/>
                  <a:gd name="T4" fmla="*/ 17 w 21"/>
                  <a:gd name="T5" fmla="*/ 1 h 33"/>
                  <a:gd name="T6" fmla="*/ 11 w 21"/>
                  <a:gd name="T7" fmla="*/ 9 h 33"/>
                  <a:gd name="T8" fmla="*/ 5 w 21"/>
                  <a:gd name="T9" fmla="*/ 11 h 33"/>
                  <a:gd name="T10" fmla="*/ 3 w 21"/>
                  <a:gd name="T11" fmla="*/ 20 h 33"/>
                  <a:gd name="T12" fmla="*/ 1 w 21"/>
                  <a:gd name="T13" fmla="*/ 26 h 33"/>
                  <a:gd name="T14" fmla="*/ 7 w 21"/>
                  <a:gd name="T15" fmla="*/ 25 h 33"/>
                  <a:gd name="T16" fmla="*/ 18 w 21"/>
                  <a:gd name="T17" fmla="*/ 26 h 33"/>
                  <a:gd name="T18" fmla="*/ 15 w 21"/>
                  <a:gd name="T19" fmla="*/ 19 h 33"/>
                  <a:gd name="T20" fmla="*/ 17 w 21"/>
                  <a:gd name="T21" fmla="*/ 15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 h="33">
                    <a:moveTo>
                      <a:pt x="17" y="15"/>
                    </a:moveTo>
                    <a:cubicBezTo>
                      <a:pt x="18" y="13"/>
                      <a:pt x="19" y="14"/>
                      <a:pt x="20" y="11"/>
                    </a:cubicBezTo>
                    <a:cubicBezTo>
                      <a:pt x="21" y="8"/>
                      <a:pt x="21" y="3"/>
                      <a:pt x="17" y="1"/>
                    </a:cubicBezTo>
                    <a:cubicBezTo>
                      <a:pt x="12" y="0"/>
                      <a:pt x="12" y="6"/>
                      <a:pt x="11" y="9"/>
                    </a:cubicBezTo>
                    <a:cubicBezTo>
                      <a:pt x="10" y="14"/>
                      <a:pt x="7" y="17"/>
                      <a:pt x="5" y="11"/>
                    </a:cubicBezTo>
                    <a:cubicBezTo>
                      <a:pt x="3" y="11"/>
                      <a:pt x="3" y="18"/>
                      <a:pt x="3" y="20"/>
                    </a:cubicBezTo>
                    <a:cubicBezTo>
                      <a:pt x="2" y="21"/>
                      <a:pt x="0" y="24"/>
                      <a:pt x="1" y="26"/>
                    </a:cubicBezTo>
                    <a:cubicBezTo>
                      <a:pt x="2" y="27"/>
                      <a:pt x="6" y="26"/>
                      <a:pt x="7" y="25"/>
                    </a:cubicBezTo>
                    <a:cubicBezTo>
                      <a:pt x="10" y="29"/>
                      <a:pt x="17" y="33"/>
                      <a:pt x="18" y="26"/>
                    </a:cubicBezTo>
                    <a:cubicBezTo>
                      <a:pt x="18" y="22"/>
                      <a:pt x="16" y="22"/>
                      <a:pt x="15" y="19"/>
                    </a:cubicBezTo>
                    <a:cubicBezTo>
                      <a:pt x="14" y="17"/>
                      <a:pt x="15" y="16"/>
                      <a:pt x="17" y="15"/>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742" name="Freeform 3034"/>
              <p:cNvSpPr>
                <a:spLocks/>
              </p:cNvSpPr>
              <p:nvPr/>
            </p:nvSpPr>
            <p:spPr bwMode="auto">
              <a:xfrm>
                <a:off x="4008" y="1675"/>
                <a:ext cx="3" cy="3"/>
              </a:xfrm>
              <a:custGeom>
                <a:avLst/>
                <a:gdLst>
                  <a:gd name="T0" fmla="*/ 10 w 16"/>
                  <a:gd name="T1" fmla="*/ 21 h 21"/>
                  <a:gd name="T2" fmla="*/ 14 w 16"/>
                  <a:gd name="T3" fmla="*/ 16 h 21"/>
                  <a:gd name="T4" fmla="*/ 13 w 16"/>
                  <a:gd name="T5" fmla="*/ 5 h 21"/>
                  <a:gd name="T6" fmla="*/ 4 w 16"/>
                  <a:gd name="T7" fmla="*/ 2 h 21"/>
                  <a:gd name="T8" fmla="*/ 9 w 16"/>
                  <a:gd name="T9" fmla="*/ 8 h 21"/>
                  <a:gd name="T10" fmla="*/ 10 w 16"/>
                  <a:gd name="T11" fmla="*/ 17 h 21"/>
                  <a:gd name="T12" fmla="*/ 10 w 16"/>
                  <a:gd name="T13" fmla="*/ 21 h 21"/>
                </a:gdLst>
                <a:ahLst/>
                <a:cxnLst>
                  <a:cxn ang="0">
                    <a:pos x="T0" y="T1"/>
                  </a:cxn>
                  <a:cxn ang="0">
                    <a:pos x="T2" y="T3"/>
                  </a:cxn>
                  <a:cxn ang="0">
                    <a:pos x="T4" y="T5"/>
                  </a:cxn>
                  <a:cxn ang="0">
                    <a:pos x="T6" y="T7"/>
                  </a:cxn>
                  <a:cxn ang="0">
                    <a:pos x="T8" y="T9"/>
                  </a:cxn>
                  <a:cxn ang="0">
                    <a:pos x="T10" y="T11"/>
                  </a:cxn>
                  <a:cxn ang="0">
                    <a:pos x="T12" y="T13"/>
                  </a:cxn>
                </a:cxnLst>
                <a:rect l="0" t="0" r="r" b="b"/>
                <a:pathLst>
                  <a:path w="16" h="21">
                    <a:moveTo>
                      <a:pt x="10" y="21"/>
                    </a:moveTo>
                    <a:cubicBezTo>
                      <a:pt x="13" y="21"/>
                      <a:pt x="13" y="17"/>
                      <a:pt x="14" y="16"/>
                    </a:cubicBezTo>
                    <a:cubicBezTo>
                      <a:pt x="15" y="12"/>
                      <a:pt x="16" y="8"/>
                      <a:pt x="13" y="5"/>
                    </a:cubicBezTo>
                    <a:cubicBezTo>
                      <a:pt x="11" y="3"/>
                      <a:pt x="7" y="0"/>
                      <a:pt x="4" y="2"/>
                    </a:cubicBezTo>
                    <a:cubicBezTo>
                      <a:pt x="0" y="5"/>
                      <a:pt x="8" y="7"/>
                      <a:pt x="9" y="8"/>
                    </a:cubicBezTo>
                    <a:cubicBezTo>
                      <a:pt x="12" y="11"/>
                      <a:pt x="10" y="14"/>
                      <a:pt x="10" y="17"/>
                    </a:cubicBezTo>
                    <a:cubicBezTo>
                      <a:pt x="9" y="19"/>
                      <a:pt x="8" y="20"/>
                      <a:pt x="10" y="21"/>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743" name="Freeform 3035"/>
              <p:cNvSpPr>
                <a:spLocks/>
              </p:cNvSpPr>
              <p:nvPr/>
            </p:nvSpPr>
            <p:spPr bwMode="auto">
              <a:xfrm>
                <a:off x="4003" y="1659"/>
                <a:ext cx="1" cy="2"/>
              </a:xfrm>
              <a:custGeom>
                <a:avLst/>
                <a:gdLst>
                  <a:gd name="T0" fmla="*/ 6 w 6"/>
                  <a:gd name="T1" fmla="*/ 5 h 11"/>
                  <a:gd name="T2" fmla="*/ 1 w 6"/>
                  <a:gd name="T3" fmla="*/ 7 h 11"/>
                  <a:gd name="T4" fmla="*/ 6 w 6"/>
                  <a:gd name="T5" fmla="*/ 5 h 11"/>
                </a:gdLst>
                <a:ahLst/>
                <a:cxnLst>
                  <a:cxn ang="0">
                    <a:pos x="T0" y="T1"/>
                  </a:cxn>
                  <a:cxn ang="0">
                    <a:pos x="T2" y="T3"/>
                  </a:cxn>
                  <a:cxn ang="0">
                    <a:pos x="T4" y="T5"/>
                  </a:cxn>
                </a:cxnLst>
                <a:rect l="0" t="0" r="r" b="b"/>
                <a:pathLst>
                  <a:path w="6" h="11">
                    <a:moveTo>
                      <a:pt x="6" y="5"/>
                    </a:moveTo>
                    <a:cubicBezTo>
                      <a:pt x="6" y="0"/>
                      <a:pt x="0" y="4"/>
                      <a:pt x="1" y="7"/>
                    </a:cubicBezTo>
                    <a:cubicBezTo>
                      <a:pt x="2" y="11"/>
                      <a:pt x="6" y="8"/>
                      <a:pt x="6" y="5"/>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744" name="Freeform 3036"/>
              <p:cNvSpPr>
                <a:spLocks/>
              </p:cNvSpPr>
              <p:nvPr/>
            </p:nvSpPr>
            <p:spPr bwMode="auto">
              <a:xfrm>
                <a:off x="4005" y="1657"/>
                <a:ext cx="2" cy="3"/>
              </a:xfrm>
              <a:custGeom>
                <a:avLst/>
                <a:gdLst>
                  <a:gd name="T0" fmla="*/ 5 w 14"/>
                  <a:gd name="T1" fmla="*/ 18 h 20"/>
                  <a:gd name="T2" fmla="*/ 13 w 14"/>
                  <a:gd name="T3" fmla="*/ 8 h 20"/>
                  <a:gd name="T4" fmla="*/ 0 w 14"/>
                  <a:gd name="T5" fmla="*/ 15 h 20"/>
                  <a:gd name="T6" fmla="*/ 5 w 14"/>
                  <a:gd name="T7" fmla="*/ 18 h 20"/>
                </a:gdLst>
                <a:ahLst/>
                <a:cxnLst>
                  <a:cxn ang="0">
                    <a:pos x="T0" y="T1"/>
                  </a:cxn>
                  <a:cxn ang="0">
                    <a:pos x="T2" y="T3"/>
                  </a:cxn>
                  <a:cxn ang="0">
                    <a:pos x="T4" y="T5"/>
                  </a:cxn>
                  <a:cxn ang="0">
                    <a:pos x="T6" y="T7"/>
                  </a:cxn>
                </a:cxnLst>
                <a:rect l="0" t="0" r="r" b="b"/>
                <a:pathLst>
                  <a:path w="14" h="20">
                    <a:moveTo>
                      <a:pt x="5" y="18"/>
                    </a:moveTo>
                    <a:cubicBezTo>
                      <a:pt x="10" y="20"/>
                      <a:pt x="14" y="12"/>
                      <a:pt x="13" y="8"/>
                    </a:cubicBezTo>
                    <a:cubicBezTo>
                      <a:pt x="10" y="0"/>
                      <a:pt x="0" y="11"/>
                      <a:pt x="0" y="15"/>
                    </a:cubicBezTo>
                    <a:cubicBezTo>
                      <a:pt x="4" y="15"/>
                      <a:pt x="3" y="18"/>
                      <a:pt x="5" y="18"/>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745" name="Freeform 3037"/>
              <p:cNvSpPr>
                <a:spLocks/>
              </p:cNvSpPr>
              <p:nvPr/>
            </p:nvSpPr>
            <p:spPr bwMode="auto">
              <a:xfrm>
                <a:off x="4018" y="1676"/>
                <a:ext cx="1" cy="2"/>
              </a:xfrm>
              <a:custGeom>
                <a:avLst/>
                <a:gdLst>
                  <a:gd name="T0" fmla="*/ 1 w 7"/>
                  <a:gd name="T1" fmla="*/ 12 h 17"/>
                  <a:gd name="T2" fmla="*/ 7 w 7"/>
                  <a:gd name="T3" fmla="*/ 6 h 17"/>
                  <a:gd name="T4" fmla="*/ 4 w 7"/>
                  <a:gd name="T5" fmla="*/ 0 h 17"/>
                  <a:gd name="T6" fmla="*/ 1 w 7"/>
                  <a:gd name="T7" fmla="*/ 6 h 17"/>
                  <a:gd name="T8" fmla="*/ 1 w 7"/>
                  <a:gd name="T9" fmla="*/ 12 h 17"/>
                </a:gdLst>
                <a:ahLst/>
                <a:cxnLst>
                  <a:cxn ang="0">
                    <a:pos x="T0" y="T1"/>
                  </a:cxn>
                  <a:cxn ang="0">
                    <a:pos x="T2" y="T3"/>
                  </a:cxn>
                  <a:cxn ang="0">
                    <a:pos x="T4" y="T5"/>
                  </a:cxn>
                  <a:cxn ang="0">
                    <a:pos x="T6" y="T7"/>
                  </a:cxn>
                  <a:cxn ang="0">
                    <a:pos x="T8" y="T9"/>
                  </a:cxn>
                </a:cxnLst>
                <a:rect l="0" t="0" r="r" b="b"/>
                <a:pathLst>
                  <a:path w="7" h="17">
                    <a:moveTo>
                      <a:pt x="1" y="12"/>
                    </a:moveTo>
                    <a:cubicBezTo>
                      <a:pt x="3" y="17"/>
                      <a:pt x="7" y="9"/>
                      <a:pt x="7" y="6"/>
                    </a:cubicBezTo>
                    <a:cubicBezTo>
                      <a:pt x="7" y="5"/>
                      <a:pt x="6" y="0"/>
                      <a:pt x="4" y="0"/>
                    </a:cubicBezTo>
                    <a:cubicBezTo>
                      <a:pt x="2" y="0"/>
                      <a:pt x="1" y="5"/>
                      <a:pt x="1" y="6"/>
                    </a:cubicBezTo>
                    <a:cubicBezTo>
                      <a:pt x="1" y="7"/>
                      <a:pt x="0" y="11"/>
                      <a:pt x="1" y="12"/>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746" name="Freeform 3038"/>
              <p:cNvSpPr>
                <a:spLocks/>
              </p:cNvSpPr>
              <p:nvPr/>
            </p:nvSpPr>
            <p:spPr bwMode="auto">
              <a:xfrm>
                <a:off x="4002" y="1660"/>
                <a:ext cx="8" cy="10"/>
              </a:xfrm>
              <a:custGeom>
                <a:avLst/>
                <a:gdLst>
                  <a:gd name="T0" fmla="*/ 45 w 60"/>
                  <a:gd name="T1" fmla="*/ 43 h 74"/>
                  <a:gd name="T2" fmla="*/ 47 w 60"/>
                  <a:gd name="T3" fmla="*/ 35 h 74"/>
                  <a:gd name="T4" fmla="*/ 48 w 60"/>
                  <a:gd name="T5" fmla="*/ 29 h 74"/>
                  <a:gd name="T6" fmla="*/ 53 w 60"/>
                  <a:gd name="T7" fmla="*/ 30 h 74"/>
                  <a:gd name="T8" fmla="*/ 51 w 60"/>
                  <a:gd name="T9" fmla="*/ 23 h 74"/>
                  <a:gd name="T10" fmla="*/ 45 w 60"/>
                  <a:gd name="T11" fmla="*/ 14 h 74"/>
                  <a:gd name="T12" fmla="*/ 37 w 60"/>
                  <a:gd name="T13" fmla="*/ 22 h 74"/>
                  <a:gd name="T14" fmla="*/ 34 w 60"/>
                  <a:gd name="T15" fmla="*/ 33 h 74"/>
                  <a:gd name="T16" fmla="*/ 33 w 60"/>
                  <a:gd name="T17" fmla="*/ 19 h 74"/>
                  <a:gd name="T18" fmla="*/ 29 w 60"/>
                  <a:gd name="T19" fmla="*/ 7 h 74"/>
                  <a:gd name="T20" fmla="*/ 21 w 60"/>
                  <a:gd name="T21" fmla="*/ 8 h 74"/>
                  <a:gd name="T22" fmla="*/ 17 w 60"/>
                  <a:gd name="T23" fmla="*/ 13 h 74"/>
                  <a:gd name="T24" fmla="*/ 12 w 60"/>
                  <a:gd name="T25" fmla="*/ 18 h 74"/>
                  <a:gd name="T26" fmla="*/ 11 w 60"/>
                  <a:gd name="T27" fmla="*/ 23 h 74"/>
                  <a:gd name="T28" fmla="*/ 9 w 60"/>
                  <a:gd name="T29" fmla="*/ 26 h 74"/>
                  <a:gd name="T30" fmla="*/ 8 w 60"/>
                  <a:gd name="T31" fmla="*/ 33 h 74"/>
                  <a:gd name="T32" fmla="*/ 1 w 60"/>
                  <a:gd name="T33" fmla="*/ 33 h 74"/>
                  <a:gd name="T34" fmla="*/ 9 w 60"/>
                  <a:gd name="T35" fmla="*/ 45 h 74"/>
                  <a:gd name="T36" fmla="*/ 13 w 60"/>
                  <a:gd name="T37" fmla="*/ 50 h 74"/>
                  <a:gd name="T38" fmla="*/ 12 w 60"/>
                  <a:gd name="T39" fmla="*/ 56 h 74"/>
                  <a:gd name="T40" fmla="*/ 18 w 60"/>
                  <a:gd name="T41" fmla="*/ 59 h 74"/>
                  <a:gd name="T42" fmla="*/ 24 w 60"/>
                  <a:gd name="T43" fmla="*/ 62 h 74"/>
                  <a:gd name="T44" fmla="*/ 23 w 60"/>
                  <a:gd name="T45" fmla="*/ 50 h 74"/>
                  <a:gd name="T46" fmla="*/ 28 w 60"/>
                  <a:gd name="T47" fmla="*/ 50 h 74"/>
                  <a:gd name="T48" fmla="*/ 32 w 60"/>
                  <a:gd name="T49" fmla="*/ 49 h 74"/>
                  <a:gd name="T50" fmla="*/ 38 w 60"/>
                  <a:gd name="T51" fmla="*/ 63 h 74"/>
                  <a:gd name="T52" fmla="*/ 42 w 60"/>
                  <a:gd name="T53" fmla="*/ 70 h 74"/>
                  <a:gd name="T54" fmla="*/ 48 w 60"/>
                  <a:gd name="T55" fmla="*/ 71 h 74"/>
                  <a:gd name="T56" fmla="*/ 49 w 60"/>
                  <a:gd name="T57" fmla="*/ 68 h 74"/>
                  <a:gd name="T58" fmla="*/ 54 w 60"/>
                  <a:gd name="T59" fmla="*/ 67 h 74"/>
                  <a:gd name="T60" fmla="*/ 57 w 60"/>
                  <a:gd name="T61" fmla="*/ 60 h 74"/>
                  <a:gd name="T62" fmla="*/ 45 w 60"/>
                  <a:gd name="T63" fmla="*/ 57 h 74"/>
                  <a:gd name="T64" fmla="*/ 45 w 60"/>
                  <a:gd name="T65" fmla="*/ 53 h 74"/>
                  <a:gd name="T66" fmla="*/ 42 w 60"/>
                  <a:gd name="T67" fmla="*/ 47 h 74"/>
                  <a:gd name="T68" fmla="*/ 45 w 60"/>
                  <a:gd name="T69" fmla="*/ 43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0" h="74">
                    <a:moveTo>
                      <a:pt x="45" y="43"/>
                    </a:moveTo>
                    <a:cubicBezTo>
                      <a:pt x="46" y="41"/>
                      <a:pt x="46" y="37"/>
                      <a:pt x="47" y="35"/>
                    </a:cubicBezTo>
                    <a:cubicBezTo>
                      <a:pt x="47" y="34"/>
                      <a:pt x="47" y="30"/>
                      <a:pt x="48" y="29"/>
                    </a:cubicBezTo>
                    <a:cubicBezTo>
                      <a:pt x="51" y="27"/>
                      <a:pt x="51" y="31"/>
                      <a:pt x="53" y="30"/>
                    </a:cubicBezTo>
                    <a:cubicBezTo>
                      <a:pt x="60" y="29"/>
                      <a:pt x="53" y="25"/>
                      <a:pt x="51" y="23"/>
                    </a:cubicBezTo>
                    <a:cubicBezTo>
                      <a:pt x="49" y="20"/>
                      <a:pt x="50" y="16"/>
                      <a:pt x="45" y="14"/>
                    </a:cubicBezTo>
                    <a:cubicBezTo>
                      <a:pt x="40" y="13"/>
                      <a:pt x="37" y="17"/>
                      <a:pt x="37" y="22"/>
                    </a:cubicBezTo>
                    <a:cubicBezTo>
                      <a:pt x="37" y="24"/>
                      <a:pt x="40" y="40"/>
                      <a:pt x="34" y="33"/>
                    </a:cubicBezTo>
                    <a:cubicBezTo>
                      <a:pt x="31" y="30"/>
                      <a:pt x="33" y="22"/>
                      <a:pt x="33" y="19"/>
                    </a:cubicBezTo>
                    <a:cubicBezTo>
                      <a:pt x="33" y="14"/>
                      <a:pt x="34" y="9"/>
                      <a:pt x="29" y="7"/>
                    </a:cubicBezTo>
                    <a:cubicBezTo>
                      <a:pt x="27" y="0"/>
                      <a:pt x="24" y="3"/>
                      <a:pt x="21" y="8"/>
                    </a:cubicBezTo>
                    <a:cubicBezTo>
                      <a:pt x="20" y="11"/>
                      <a:pt x="20" y="11"/>
                      <a:pt x="17" y="13"/>
                    </a:cubicBezTo>
                    <a:cubicBezTo>
                      <a:pt x="15" y="14"/>
                      <a:pt x="13" y="15"/>
                      <a:pt x="12" y="18"/>
                    </a:cubicBezTo>
                    <a:cubicBezTo>
                      <a:pt x="12" y="20"/>
                      <a:pt x="13" y="21"/>
                      <a:pt x="11" y="23"/>
                    </a:cubicBezTo>
                    <a:cubicBezTo>
                      <a:pt x="10" y="24"/>
                      <a:pt x="9" y="23"/>
                      <a:pt x="9" y="26"/>
                    </a:cubicBezTo>
                    <a:cubicBezTo>
                      <a:pt x="8" y="29"/>
                      <a:pt x="10" y="31"/>
                      <a:pt x="8" y="33"/>
                    </a:cubicBezTo>
                    <a:cubicBezTo>
                      <a:pt x="6" y="34"/>
                      <a:pt x="3" y="34"/>
                      <a:pt x="1" y="33"/>
                    </a:cubicBezTo>
                    <a:cubicBezTo>
                      <a:pt x="0" y="37"/>
                      <a:pt x="7" y="43"/>
                      <a:pt x="9" y="45"/>
                    </a:cubicBezTo>
                    <a:cubicBezTo>
                      <a:pt x="11" y="47"/>
                      <a:pt x="13" y="48"/>
                      <a:pt x="13" y="50"/>
                    </a:cubicBezTo>
                    <a:cubicBezTo>
                      <a:pt x="13" y="53"/>
                      <a:pt x="10" y="53"/>
                      <a:pt x="12" y="56"/>
                    </a:cubicBezTo>
                    <a:cubicBezTo>
                      <a:pt x="13" y="57"/>
                      <a:pt x="17" y="58"/>
                      <a:pt x="18" y="59"/>
                    </a:cubicBezTo>
                    <a:cubicBezTo>
                      <a:pt x="19" y="60"/>
                      <a:pt x="22" y="64"/>
                      <a:pt x="24" y="62"/>
                    </a:cubicBezTo>
                    <a:cubicBezTo>
                      <a:pt x="26" y="61"/>
                      <a:pt x="23" y="52"/>
                      <a:pt x="23" y="50"/>
                    </a:cubicBezTo>
                    <a:cubicBezTo>
                      <a:pt x="24" y="50"/>
                      <a:pt x="26" y="50"/>
                      <a:pt x="28" y="50"/>
                    </a:cubicBezTo>
                    <a:cubicBezTo>
                      <a:pt x="29" y="50"/>
                      <a:pt x="30" y="48"/>
                      <a:pt x="32" y="49"/>
                    </a:cubicBezTo>
                    <a:cubicBezTo>
                      <a:pt x="34" y="53"/>
                      <a:pt x="36" y="58"/>
                      <a:pt x="38" y="63"/>
                    </a:cubicBezTo>
                    <a:cubicBezTo>
                      <a:pt x="39" y="66"/>
                      <a:pt x="40" y="68"/>
                      <a:pt x="42" y="70"/>
                    </a:cubicBezTo>
                    <a:cubicBezTo>
                      <a:pt x="45" y="74"/>
                      <a:pt x="45" y="74"/>
                      <a:pt x="48" y="71"/>
                    </a:cubicBezTo>
                    <a:cubicBezTo>
                      <a:pt x="49" y="70"/>
                      <a:pt x="48" y="69"/>
                      <a:pt x="49" y="68"/>
                    </a:cubicBezTo>
                    <a:cubicBezTo>
                      <a:pt x="50" y="68"/>
                      <a:pt x="53" y="68"/>
                      <a:pt x="54" y="67"/>
                    </a:cubicBezTo>
                    <a:cubicBezTo>
                      <a:pt x="56" y="66"/>
                      <a:pt x="57" y="63"/>
                      <a:pt x="57" y="60"/>
                    </a:cubicBezTo>
                    <a:cubicBezTo>
                      <a:pt x="58" y="51"/>
                      <a:pt x="50" y="58"/>
                      <a:pt x="45" y="57"/>
                    </a:cubicBezTo>
                    <a:cubicBezTo>
                      <a:pt x="45" y="56"/>
                      <a:pt x="46" y="54"/>
                      <a:pt x="45" y="53"/>
                    </a:cubicBezTo>
                    <a:cubicBezTo>
                      <a:pt x="44" y="50"/>
                      <a:pt x="41" y="51"/>
                      <a:pt x="42" y="47"/>
                    </a:cubicBezTo>
                    <a:cubicBezTo>
                      <a:pt x="42" y="46"/>
                      <a:pt x="45" y="44"/>
                      <a:pt x="45" y="43"/>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747" name="Freeform 3039"/>
              <p:cNvSpPr>
                <a:spLocks/>
              </p:cNvSpPr>
              <p:nvPr/>
            </p:nvSpPr>
            <p:spPr bwMode="auto">
              <a:xfrm>
                <a:off x="4010" y="1670"/>
                <a:ext cx="2" cy="3"/>
              </a:xfrm>
              <a:custGeom>
                <a:avLst/>
                <a:gdLst>
                  <a:gd name="T0" fmla="*/ 8 w 13"/>
                  <a:gd name="T1" fmla="*/ 3 h 17"/>
                  <a:gd name="T2" fmla="*/ 2 w 13"/>
                  <a:gd name="T3" fmla="*/ 2 h 17"/>
                  <a:gd name="T4" fmla="*/ 2 w 13"/>
                  <a:gd name="T5" fmla="*/ 11 h 17"/>
                  <a:gd name="T6" fmla="*/ 3 w 13"/>
                  <a:gd name="T7" fmla="*/ 16 h 17"/>
                  <a:gd name="T8" fmla="*/ 8 w 13"/>
                  <a:gd name="T9" fmla="*/ 14 h 17"/>
                  <a:gd name="T10" fmla="*/ 8 w 13"/>
                  <a:gd name="T11" fmla="*/ 3 h 17"/>
                </a:gdLst>
                <a:ahLst/>
                <a:cxnLst>
                  <a:cxn ang="0">
                    <a:pos x="T0" y="T1"/>
                  </a:cxn>
                  <a:cxn ang="0">
                    <a:pos x="T2" y="T3"/>
                  </a:cxn>
                  <a:cxn ang="0">
                    <a:pos x="T4" y="T5"/>
                  </a:cxn>
                  <a:cxn ang="0">
                    <a:pos x="T6" y="T7"/>
                  </a:cxn>
                  <a:cxn ang="0">
                    <a:pos x="T8" y="T9"/>
                  </a:cxn>
                  <a:cxn ang="0">
                    <a:pos x="T10" y="T11"/>
                  </a:cxn>
                </a:cxnLst>
                <a:rect l="0" t="0" r="r" b="b"/>
                <a:pathLst>
                  <a:path w="13" h="17">
                    <a:moveTo>
                      <a:pt x="8" y="3"/>
                    </a:moveTo>
                    <a:cubicBezTo>
                      <a:pt x="7" y="2"/>
                      <a:pt x="3" y="0"/>
                      <a:pt x="2" y="2"/>
                    </a:cubicBezTo>
                    <a:cubicBezTo>
                      <a:pt x="0" y="3"/>
                      <a:pt x="1" y="9"/>
                      <a:pt x="2" y="11"/>
                    </a:cubicBezTo>
                    <a:cubicBezTo>
                      <a:pt x="2" y="12"/>
                      <a:pt x="2" y="15"/>
                      <a:pt x="3" y="16"/>
                    </a:cubicBezTo>
                    <a:cubicBezTo>
                      <a:pt x="5" y="17"/>
                      <a:pt x="6" y="15"/>
                      <a:pt x="8" y="14"/>
                    </a:cubicBezTo>
                    <a:cubicBezTo>
                      <a:pt x="12" y="11"/>
                      <a:pt x="13" y="7"/>
                      <a:pt x="8" y="3"/>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748" name="Freeform 3040"/>
              <p:cNvSpPr>
                <a:spLocks/>
              </p:cNvSpPr>
              <p:nvPr/>
            </p:nvSpPr>
            <p:spPr bwMode="auto">
              <a:xfrm>
                <a:off x="4001" y="1807"/>
                <a:ext cx="20" cy="11"/>
              </a:xfrm>
              <a:custGeom>
                <a:avLst/>
                <a:gdLst>
                  <a:gd name="T0" fmla="*/ 6 w 148"/>
                  <a:gd name="T1" fmla="*/ 26 h 82"/>
                  <a:gd name="T2" fmla="*/ 12 w 148"/>
                  <a:gd name="T3" fmla="*/ 37 h 82"/>
                  <a:gd name="T4" fmla="*/ 17 w 148"/>
                  <a:gd name="T5" fmla="*/ 42 h 82"/>
                  <a:gd name="T6" fmla="*/ 27 w 148"/>
                  <a:gd name="T7" fmla="*/ 46 h 82"/>
                  <a:gd name="T8" fmla="*/ 37 w 148"/>
                  <a:gd name="T9" fmla="*/ 47 h 82"/>
                  <a:gd name="T10" fmla="*/ 43 w 148"/>
                  <a:gd name="T11" fmla="*/ 50 h 82"/>
                  <a:gd name="T12" fmla="*/ 50 w 148"/>
                  <a:gd name="T13" fmla="*/ 50 h 82"/>
                  <a:gd name="T14" fmla="*/ 55 w 148"/>
                  <a:gd name="T15" fmla="*/ 55 h 82"/>
                  <a:gd name="T16" fmla="*/ 66 w 148"/>
                  <a:gd name="T17" fmla="*/ 53 h 82"/>
                  <a:gd name="T18" fmla="*/ 74 w 148"/>
                  <a:gd name="T19" fmla="*/ 54 h 82"/>
                  <a:gd name="T20" fmla="*/ 114 w 148"/>
                  <a:gd name="T21" fmla="*/ 71 h 82"/>
                  <a:gd name="T22" fmla="*/ 131 w 148"/>
                  <a:gd name="T23" fmla="*/ 77 h 82"/>
                  <a:gd name="T24" fmla="*/ 133 w 148"/>
                  <a:gd name="T25" fmla="*/ 74 h 82"/>
                  <a:gd name="T26" fmla="*/ 136 w 148"/>
                  <a:gd name="T27" fmla="*/ 72 h 82"/>
                  <a:gd name="T28" fmla="*/ 140 w 148"/>
                  <a:gd name="T29" fmla="*/ 66 h 82"/>
                  <a:gd name="T30" fmla="*/ 143 w 148"/>
                  <a:gd name="T31" fmla="*/ 51 h 82"/>
                  <a:gd name="T32" fmla="*/ 141 w 148"/>
                  <a:gd name="T33" fmla="*/ 41 h 82"/>
                  <a:gd name="T34" fmla="*/ 135 w 148"/>
                  <a:gd name="T35" fmla="*/ 33 h 82"/>
                  <a:gd name="T36" fmla="*/ 139 w 148"/>
                  <a:gd name="T37" fmla="*/ 22 h 82"/>
                  <a:gd name="T38" fmla="*/ 131 w 148"/>
                  <a:gd name="T39" fmla="*/ 10 h 82"/>
                  <a:gd name="T40" fmla="*/ 133 w 148"/>
                  <a:gd name="T41" fmla="*/ 4 h 82"/>
                  <a:gd name="T42" fmla="*/ 129 w 148"/>
                  <a:gd name="T43" fmla="*/ 0 h 82"/>
                  <a:gd name="T44" fmla="*/ 128 w 148"/>
                  <a:gd name="T45" fmla="*/ 0 h 82"/>
                  <a:gd name="T46" fmla="*/ 114 w 148"/>
                  <a:gd name="T47" fmla="*/ 3 h 82"/>
                  <a:gd name="T48" fmla="*/ 113 w 148"/>
                  <a:gd name="T49" fmla="*/ 3 h 82"/>
                  <a:gd name="T50" fmla="*/ 107 w 148"/>
                  <a:gd name="T51" fmla="*/ 4 h 82"/>
                  <a:gd name="T52" fmla="*/ 105 w 148"/>
                  <a:gd name="T53" fmla="*/ 4 h 82"/>
                  <a:gd name="T54" fmla="*/ 97 w 148"/>
                  <a:gd name="T55" fmla="*/ 8 h 82"/>
                  <a:gd name="T56" fmla="*/ 93 w 148"/>
                  <a:gd name="T57" fmla="*/ 9 h 82"/>
                  <a:gd name="T58" fmla="*/ 80 w 148"/>
                  <a:gd name="T59" fmla="*/ 7 h 82"/>
                  <a:gd name="T60" fmla="*/ 76 w 148"/>
                  <a:gd name="T61" fmla="*/ 7 h 82"/>
                  <a:gd name="T62" fmla="*/ 64 w 148"/>
                  <a:gd name="T63" fmla="*/ 12 h 82"/>
                  <a:gd name="T64" fmla="*/ 55 w 148"/>
                  <a:gd name="T65" fmla="*/ 14 h 82"/>
                  <a:gd name="T66" fmla="*/ 10 w 148"/>
                  <a:gd name="T67" fmla="*/ 9 h 82"/>
                  <a:gd name="T68" fmla="*/ 1 w 148"/>
                  <a:gd name="T69" fmla="*/ 11 h 82"/>
                  <a:gd name="T70" fmla="*/ 0 w 148"/>
                  <a:gd name="T71" fmla="*/ 20 h 82"/>
                  <a:gd name="T72" fmla="*/ 6 w 148"/>
                  <a:gd name="T73" fmla="*/ 26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48" h="82">
                    <a:moveTo>
                      <a:pt x="6" y="26"/>
                    </a:moveTo>
                    <a:cubicBezTo>
                      <a:pt x="12" y="29"/>
                      <a:pt x="10" y="32"/>
                      <a:pt x="12" y="37"/>
                    </a:cubicBezTo>
                    <a:cubicBezTo>
                      <a:pt x="13" y="40"/>
                      <a:pt x="15" y="40"/>
                      <a:pt x="17" y="42"/>
                    </a:cubicBezTo>
                    <a:cubicBezTo>
                      <a:pt x="20" y="43"/>
                      <a:pt x="24" y="45"/>
                      <a:pt x="27" y="46"/>
                    </a:cubicBezTo>
                    <a:cubicBezTo>
                      <a:pt x="31" y="47"/>
                      <a:pt x="34" y="46"/>
                      <a:pt x="37" y="47"/>
                    </a:cubicBezTo>
                    <a:cubicBezTo>
                      <a:pt x="39" y="48"/>
                      <a:pt x="40" y="50"/>
                      <a:pt x="43" y="50"/>
                    </a:cubicBezTo>
                    <a:cubicBezTo>
                      <a:pt x="45" y="51"/>
                      <a:pt x="48" y="49"/>
                      <a:pt x="50" y="50"/>
                    </a:cubicBezTo>
                    <a:cubicBezTo>
                      <a:pt x="52" y="51"/>
                      <a:pt x="52" y="54"/>
                      <a:pt x="55" y="55"/>
                    </a:cubicBezTo>
                    <a:cubicBezTo>
                      <a:pt x="59" y="56"/>
                      <a:pt x="63" y="53"/>
                      <a:pt x="66" y="53"/>
                    </a:cubicBezTo>
                    <a:cubicBezTo>
                      <a:pt x="69" y="53"/>
                      <a:pt x="71" y="54"/>
                      <a:pt x="74" y="54"/>
                    </a:cubicBezTo>
                    <a:cubicBezTo>
                      <a:pt x="88" y="55"/>
                      <a:pt x="103" y="62"/>
                      <a:pt x="114" y="71"/>
                    </a:cubicBezTo>
                    <a:cubicBezTo>
                      <a:pt x="118" y="74"/>
                      <a:pt x="125" y="82"/>
                      <a:pt x="131" y="77"/>
                    </a:cubicBezTo>
                    <a:cubicBezTo>
                      <a:pt x="132" y="76"/>
                      <a:pt x="132" y="74"/>
                      <a:pt x="133" y="74"/>
                    </a:cubicBezTo>
                    <a:cubicBezTo>
                      <a:pt x="134" y="73"/>
                      <a:pt x="135" y="73"/>
                      <a:pt x="136" y="72"/>
                    </a:cubicBezTo>
                    <a:cubicBezTo>
                      <a:pt x="138" y="71"/>
                      <a:pt x="140" y="68"/>
                      <a:pt x="140" y="66"/>
                    </a:cubicBezTo>
                    <a:cubicBezTo>
                      <a:pt x="148" y="72"/>
                      <a:pt x="145" y="55"/>
                      <a:pt x="143" y="51"/>
                    </a:cubicBezTo>
                    <a:cubicBezTo>
                      <a:pt x="142" y="47"/>
                      <a:pt x="141" y="45"/>
                      <a:pt x="141" y="41"/>
                    </a:cubicBezTo>
                    <a:cubicBezTo>
                      <a:pt x="140" y="36"/>
                      <a:pt x="138" y="36"/>
                      <a:pt x="135" y="33"/>
                    </a:cubicBezTo>
                    <a:cubicBezTo>
                      <a:pt x="131" y="27"/>
                      <a:pt x="140" y="28"/>
                      <a:pt x="139" y="22"/>
                    </a:cubicBezTo>
                    <a:cubicBezTo>
                      <a:pt x="138" y="17"/>
                      <a:pt x="132" y="15"/>
                      <a:pt x="131" y="10"/>
                    </a:cubicBezTo>
                    <a:cubicBezTo>
                      <a:pt x="131" y="8"/>
                      <a:pt x="131" y="6"/>
                      <a:pt x="133" y="4"/>
                    </a:cubicBezTo>
                    <a:cubicBezTo>
                      <a:pt x="131" y="3"/>
                      <a:pt x="130" y="2"/>
                      <a:pt x="129" y="0"/>
                    </a:cubicBezTo>
                    <a:cubicBezTo>
                      <a:pt x="129" y="0"/>
                      <a:pt x="129" y="0"/>
                      <a:pt x="128" y="0"/>
                    </a:cubicBezTo>
                    <a:cubicBezTo>
                      <a:pt x="124" y="1"/>
                      <a:pt x="120" y="2"/>
                      <a:pt x="114" y="3"/>
                    </a:cubicBezTo>
                    <a:cubicBezTo>
                      <a:pt x="114" y="3"/>
                      <a:pt x="113" y="3"/>
                      <a:pt x="113" y="3"/>
                    </a:cubicBezTo>
                    <a:cubicBezTo>
                      <a:pt x="111" y="4"/>
                      <a:pt x="109" y="3"/>
                      <a:pt x="107" y="4"/>
                    </a:cubicBezTo>
                    <a:cubicBezTo>
                      <a:pt x="106" y="4"/>
                      <a:pt x="106" y="4"/>
                      <a:pt x="105" y="4"/>
                    </a:cubicBezTo>
                    <a:cubicBezTo>
                      <a:pt x="103" y="4"/>
                      <a:pt x="101" y="7"/>
                      <a:pt x="97" y="8"/>
                    </a:cubicBezTo>
                    <a:cubicBezTo>
                      <a:pt x="96" y="9"/>
                      <a:pt x="94" y="9"/>
                      <a:pt x="93" y="9"/>
                    </a:cubicBezTo>
                    <a:cubicBezTo>
                      <a:pt x="88" y="9"/>
                      <a:pt x="84" y="8"/>
                      <a:pt x="80" y="7"/>
                    </a:cubicBezTo>
                    <a:cubicBezTo>
                      <a:pt x="78" y="7"/>
                      <a:pt x="77" y="7"/>
                      <a:pt x="76" y="7"/>
                    </a:cubicBezTo>
                    <a:cubicBezTo>
                      <a:pt x="72" y="8"/>
                      <a:pt x="71" y="10"/>
                      <a:pt x="64" y="12"/>
                    </a:cubicBezTo>
                    <a:cubicBezTo>
                      <a:pt x="62" y="14"/>
                      <a:pt x="58" y="14"/>
                      <a:pt x="55" y="14"/>
                    </a:cubicBezTo>
                    <a:cubicBezTo>
                      <a:pt x="40" y="15"/>
                      <a:pt x="23" y="8"/>
                      <a:pt x="10" y="9"/>
                    </a:cubicBezTo>
                    <a:cubicBezTo>
                      <a:pt x="6" y="9"/>
                      <a:pt x="4" y="10"/>
                      <a:pt x="1" y="11"/>
                    </a:cubicBezTo>
                    <a:cubicBezTo>
                      <a:pt x="2" y="13"/>
                      <a:pt x="0" y="18"/>
                      <a:pt x="0" y="20"/>
                    </a:cubicBezTo>
                    <a:cubicBezTo>
                      <a:pt x="1" y="23"/>
                      <a:pt x="3" y="24"/>
                      <a:pt x="6" y="26"/>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749" name="Freeform 3041"/>
              <p:cNvSpPr>
                <a:spLocks/>
              </p:cNvSpPr>
              <p:nvPr/>
            </p:nvSpPr>
            <p:spPr bwMode="auto">
              <a:xfrm>
                <a:off x="4020" y="1811"/>
                <a:ext cx="1" cy="2"/>
              </a:xfrm>
              <a:custGeom>
                <a:avLst/>
                <a:gdLst>
                  <a:gd name="T0" fmla="*/ 7 w 8"/>
                  <a:gd name="T1" fmla="*/ 1 h 10"/>
                  <a:gd name="T2" fmla="*/ 1 w 8"/>
                  <a:gd name="T3" fmla="*/ 2 h 10"/>
                  <a:gd name="T4" fmla="*/ 8 w 8"/>
                  <a:gd name="T5" fmla="*/ 10 h 10"/>
                  <a:gd name="T6" fmla="*/ 7 w 8"/>
                  <a:gd name="T7" fmla="*/ 1 h 10"/>
                </a:gdLst>
                <a:ahLst/>
                <a:cxnLst>
                  <a:cxn ang="0">
                    <a:pos x="T0" y="T1"/>
                  </a:cxn>
                  <a:cxn ang="0">
                    <a:pos x="T2" y="T3"/>
                  </a:cxn>
                  <a:cxn ang="0">
                    <a:pos x="T4" y="T5"/>
                  </a:cxn>
                  <a:cxn ang="0">
                    <a:pos x="T6" y="T7"/>
                  </a:cxn>
                </a:cxnLst>
                <a:rect l="0" t="0" r="r" b="b"/>
                <a:pathLst>
                  <a:path w="8" h="10">
                    <a:moveTo>
                      <a:pt x="7" y="1"/>
                    </a:moveTo>
                    <a:cubicBezTo>
                      <a:pt x="6" y="0"/>
                      <a:pt x="2" y="0"/>
                      <a:pt x="1" y="2"/>
                    </a:cubicBezTo>
                    <a:cubicBezTo>
                      <a:pt x="0" y="4"/>
                      <a:pt x="5" y="10"/>
                      <a:pt x="8" y="10"/>
                    </a:cubicBezTo>
                    <a:cubicBezTo>
                      <a:pt x="8" y="8"/>
                      <a:pt x="8" y="3"/>
                      <a:pt x="7" y="1"/>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750" name="Freeform 3042"/>
              <p:cNvSpPr>
                <a:spLocks/>
              </p:cNvSpPr>
              <p:nvPr/>
            </p:nvSpPr>
            <p:spPr bwMode="auto">
              <a:xfrm>
                <a:off x="4017" y="1669"/>
                <a:ext cx="1" cy="2"/>
              </a:xfrm>
              <a:custGeom>
                <a:avLst/>
                <a:gdLst>
                  <a:gd name="T0" fmla="*/ 5 w 5"/>
                  <a:gd name="T1" fmla="*/ 14 h 14"/>
                  <a:gd name="T2" fmla="*/ 1 w 5"/>
                  <a:gd name="T3" fmla="*/ 5 h 14"/>
                  <a:gd name="T4" fmla="*/ 5 w 5"/>
                  <a:gd name="T5" fmla="*/ 14 h 14"/>
                </a:gdLst>
                <a:ahLst/>
                <a:cxnLst>
                  <a:cxn ang="0">
                    <a:pos x="T0" y="T1"/>
                  </a:cxn>
                  <a:cxn ang="0">
                    <a:pos x="T2" y="T3"/>
                  </a:cxn>
                  <a:cxn ang="0">
                    <a:pos x="T4" y="T5"/>
                  </a:cxn>
                </a:cxnLst>
                <a:rect l="0" t="0" r="r" b="b"/>
                <a:pathLst>
                  <a:path w="5" h="14">
                    <a:moveTo>
                      <a:pt x="5" y="14"/>
                    </a:moveTo>
                    <a:cubicBezTo>
                      <a:pt x="5" y="13"/>
                      <a:pt x="3" y="0"/>
                      <a:pt x="1" y="5"/>
                    </a:cubicBezTo>
                    <a:cubicBezTo>
                      <a:pt x="0" y="8"/>
                      <a:pt x="3" y="13"/>
                      <a:pt x="5" y="14"/>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751" name="Freeform 3043"/>
              <p:cNvSpPr>
                <a:spLocks/>
              </p:cNvSpPr>
              <p:nvPr/>
            </p:nvSpPr>
            <p:spPr bwMode="auto">
              <a:xfrm>
                <a:off x="3940" y="1729"/>
                <a:ext cx="1" cy="2"/>
              </a:xfrm>
              <a:custGeom>
                <a:avLst/>
                <a:gdLst>
                  <a:gd name="T0" fmla="*/ 2 w 8"/>
                  <a:gd name="T1" fmla="*/ 8 h 15"/>
                  <a:gd name="T2" fmla="*/ 4 w 8"/>
                  <a:gd name="T3" fmla="*/ 10 h 15"/>
                  <a:gd name="T4" fmla="*/ 6 w 8"/>
                  <a:gd name="T5" fmla="*/ 15 h 15"/>
                  <a:gd name="T6" fmla="*/ 7 w 8"/>
                  <a:gd name="T7" fmla="*/ 5 h 15"/>
                  <a:gd name="T8" fmla="*/ 2 w 8"/>
                  <a:gd name="T9" fmla="*/ 8 h 15"/>
                </a:gdLst>
                <a:ahLst/>
                <a:cxnLst>
                  <a:cxn ang="0">
                    <a:pos x="T0" y="T1"/>
                  </a:cxn>
                  <a:cxn ang="0">
                    <a:pos x="T2" y="T3"/>
                  </a:cxn>
                  <a:cxn ang="0">
                    <a:pos x="T4" y="T5"/>
                  </a:cxn>
                  <a:cxn ang="0">
                    <a:pos x="T6" y="T7"/>
                  </a:cxn>
                  <a:cxn ang="0">
                    <a:pos x="T8" y="T9"/>
                  </a:cxn>
                </a:cxnLst>
                <a:rect l="0" t="0" r="r" b="b"/>
                <a:pathLst>
                  <a:path w="8" h="15">
                    <a:moveTo>
                      <a:pt x="2" y="8"/>
                    </a:moveTo>
                    <a:cubicBezTo>
                      <a:pt x="2" y="9"/>
                      <a:pt x="4" y="9"/>
                      <a:pt x="4" y="10"/>
                    </a:cubicBezTo>
                    <a:cubicBezTo>
                      <a:pt x="5" y="12"/>
                      <a:pt x="4" y="15"/>
                      <a:pt x="6" y="15"/>
                    </a:cubicBezTo>
                    <a:cubicBezTo>
                      <a:pt x="8" y="13"/>
                      <a:pt x="8" y="8"/>
                      <a:pt x="7" y="5"/>
                    </a:cubicBezTo>
                    <a:cubicBezTo>
                      <a:pt x="5" y="0"/>
                      <a:pt x="0" y="5"/>
                      <a:pt x="2" y="8"/>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752" name="Freeform 3044"/>
              <p:cNvSpPr>
                <a:spLocks/>
              </p:cNvSpPr>
              <p:nvPr/>
            </p:nvSpPr>
            <p:spPr bwMode="auto">
              <a:xfrm>
                <a:off x="4019" y="1679"/>
                <a:ext cx="0" cy="2"/>
              </a:xfrm>
              <a:custGeom>
                <a:avLst/>
                <a:gdLst>
                  <a:gd name="T0" fmla="*/ 6 w 7"/>
                  <a:gd name="T1" fmla="*/ 13 h 13"/>
                  <a:gd name="T2" fmla="*/ 6 w 7"/>
                  <a:gd name="T3" fmla="*/ 3 h 13"/>
                  <a:gd name="T4" fmla="*/ 0 w 7"/>
                  <a:gd name="T5" fmla="*/ 4 h 13"/>
                  <a:gd name="T6" fmla="*/ 6 w 7"/>
                  <a:gd name="T7" fmla="*/ 13 h 13"/>
                </a:gdLst>
                <a:ahLst/>
                <a:cxnLst>
                  <a:cxn ang="0">
                    <a:pos x="T0" y="T1"/>
                  </a:cxn>
                  <a:cxn ang="0">
                    <a:pos x="T2" y="T3"/>
                  </a:cxn>
                  <a:cxn ang="0">
                    <a:pos x="T4" y="T5"/>
                  </a:cxn>
                  <a:cxn ang="0">
                    <a:pos x="T6" y="T7"/>
                  </a:cxn>
                </a:cxnLst>
                <a:rect l="0" t="0" r="r" b="b"/>
                <a:pathLst>
                  <a:path w="7" h="13">
                    <a:moveTo>
                      <a:pt x="6" y="13"/>
                    </a:moveTo>
                    <a:cubicBezTo>
                      <a:pt x="7" y="13"/>
                      <a:pt x="7" y="4"/>
                      <a:pt x="6" y="3"/>
                    </a:cubicBezTo>
                    <a:cubicBezTo>
                      <a:pt x="4" y="1"/>
                      <a:pt x="0" y="0"/>
                      <a:pt x="0" y="4"/>
                    </a:cubicBezTo>
                    <a:cubicBezTo>
                      <a:pt x="0" y="6"/>
                      <a:pt x="2" y="13"/>
                      <a:pt x="6" y="13"/>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753" name="Freeform 3045"/>
              <p:cNvSpPr>
                <a:spLocks/>
              </p:cNvSpPr>
              <p:nvPr/>
            </p:nvSpPr>
            <p:spPr bwMode="auto">
              <a:xfrm>
                <a:off x="4065" y="1710"/>
                <a:ext cx="1" cy="2"/>
              </a:xfrm>
              <a:custGeom>
                <a:avLst/>
                <a:gdLst>
                  <a:gd name="T0" fmla="*/ 3 w 10"/>
                  <a:gd name="T1" fmla="*/ 12 h 15"/>
                  <a:gd name="T2" fmla="*/ 4 w 10"/>
                  <a:gd name="T3" fmla="*/ 15 h 15"/>
                  <a:gd name="T4" fmla="*/ 9 w 10"/>
                  <a:gd name="T5" fmla="*/ 5 h 15"/>
                  <a:gd name="T6" fmla="*/ 3 w 10"/>
                  <a:gd name="T7" fmla="*/ 12 h 15"/>
                </a:gdLst>
                <a:ahLst/>
                <a:cxnLst>
                  <a:cxn ang="0">
                    <a:pos x="T0" y="T1"/>
                  </a:cxn>
                  <a:cxn ang="0">
                    <a:pos x="T2" y="T3"/>
                  </a:cxn>
                  <a:cxn ang="0">
                    <a:pos x="T4" y="T5"/>
                  </a:cxn>
                  <a:cxn ang="0">
                    <a:pos x="T6" y="T7"/>
                  </a:cxn>
                </a:cxnLst>
                <a:rect l="0" t="0" r="r" b="b"/>
                <a:pathLst>
                  <a:path w="10" h="15">
                    <a:moveTo>
                      <a:pt x="3" y="12"/>
                    </a:moveTo>
                    <a:cubicBezTo>
                      <a:pt x="2" y="13"/>
                      <a:pt x="0" y="15"/>
                      <a:pt x="4" y="15"/>
                    </a:cubicBezTo>
                    <a:cubicBezTo>
                      <a:pt x="7" y="15"/>
                      <a:pt x="10" y="8"/>
                      <a:pt x="9" y="5"/>
                    </a:cubicBezTo>
                    <a:cubicBezTo>
                      <a:pt x="5" y="0"/>
                      <a:pt x="3" y="10"/>
                      <a:pt x="3" y="12"/>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754" name="Freeform 3046"/>
              <p:cNvSpPr>
                <a:spLocks/>
              </p:cNvSpPr>
              <p:nvPr/>
            </p:nvSpPr>
            <p:spPr bwMode="auto">
              <a:xfrm>
                <a:off x="4011" y="1657"/>
                <a:ext cx="10" cy="12"/>
              </a:xfrm>
              <a:custGeom>
                <a:avLst/>
                <a:gdLst>
                  <a:gd name="T0" fmla="*/ 64 w 71"/>
                  <a:gd name="T1" fmla="*/ 28 h 86"/>
                  <a:gd name="T2" fmla="*/ 52 w 71"/>
                  <a:gd name="T3" fmla="*/ 28 h 86"/>
                  <a:gd name="T4" fmla="*/ 49 w 71"/>
                  <a:gd name="T5" fmla="*/ 23 h 86"/>
                  <a:gd name="T6" fmla="*/ 55 w 71"/>
                  <a:gd name="T7" fmla="*/ 21 h 86"/>
                  <a:gd name="T8" fmla="*/ 55 w 71"/>
                  <a:gd name="T9" fmla="*/ 12 h 86"/>
                  <a:gd name="T10" fmla="*/ 44 w 71"/>
                  <a:gd name="T11" fmla="*/ 6 h 86"/>
                  <a:gd name="T12" fmla="*/ 36 w 71"/>
                  <a:gd name="T13" fmla="*/ 14 h 86"/>
                  <a:gd name="T14" fmla="*/ 26 w 71"/>
                  <a:gd name="T15" fmla="*/ 1 h 86"/>
                  <a:gd name="T16" fmla="*/ 19 w 71"/>
                  <a:gd name="T17" fmla="*/ 6 h 86"/>
                  <a:gd name="T18" fmla="*/ 13 w 71"/>
                  <a:gd name="T19" fmla="*/ 11 h 86"/>
                  <a:gd name="T20" fmla="*/ 4 w 71"/>
                  <a:gd name="T21" fmla="*/ 23 h 86"/>
                  <a:gd name="T22" fmla="*/ 1 w 71"/>
                  <a:gd name="T23" fmla="*/ 29 h 86"/>
                  <a:gd name="T24" fmla="*/ 4 w 71"/>
                  <a:gd name="T25" fmla="*/ 31 h 86"/>
                  <a:gd name="T26" fmla="*/ 11 w 71"/>
                  <a:gd name="T27" fmla="*/ 31 h 86"/>
                  <a:gd name="T28" fmla="*/ 17 w 71"/>
                  <a:gd name="T29" fmla="*/ 27 h 86"/>
                  <a:gd name="T30" fmla="*/ 30 w 71"/>
                  <a:gd name="T31" fmla="*/ 28 h 86"/>
                  <a:gd name="T32" fmla="*/ 37 w 71"/>
                  <a:gd name="T33" fmla="*/ 29 h 86"/>
                  <a:gd name="T34" fmla="*/ 40 w 71"/>
                  <a:gd name="T35" fmla="*/ 35 h 86"/>
                  <a:gd name="T36" fmla="*/ 38 w 71"/>
                  <a:gd name="T37" fmla="*/ 45 h 86"/>
                  <a:gd name="T38" fmla="*/ 32 w 71"/>
                  <a:gd name="T39" fmla="*/ 41 h 86"/>
                  <a:gd name="T40" fmla="*/ 33 w 71"/>
                  <a:gd name="T41" fmla="*/ 35 h 86"/>
                  <a:gd name="T42" fmla="*/ 19 w 71"/>
                  <a:gd name="T43" fmla="*/ 36 h 86"/>
                  <a:gd name="T44" fmla="*/ 19 w 71"/>
                  <a:gd name="T45" fmla="*/ 49 h 86"/>
                  <a:gd name="T46" fmla="*/ 33 w 71"/>
                  <a:gd name="T47" fmla="*/ 55 h 86"/>
                  <a:gd name="T48" fmla="*/ 39 w 71"/>
                  <a:gd name="T49" fmla="*/ 64 h 86"/>
                  <a:gd name="T50" fmla="*/ 41 w 71"/>
                  <a:gd name="T51" fmla="*/ 64 h 86"/>
                  <a:gd name="T52" fmla="*/ 40 w 71"/>
                  <a:gd name="T53" fmla="*/ 77 h 86"/>
                  <a:gd name="T54" fmla="*/ 41 w 71"/>
                  <a:gd name="T55" fmla="*/ 84 h 86"/>
                  <a:gd name="T56" fmla="*/ 46 w 71"/>
                  <a:gd name="T57" fmla="*/ 81 h 86"/>
                  <a:gd name="T58" fmla="*/ 51 w 71"/>
                  <a:gd name="T59" fmla="*/ 78 h 86"/>
                  <a:gd name="T60" fmla="*/ 53 w 71"/>
                  <a:gd name="T61" fmla="*/ 71 h 86"/>
                  <a:gd name="T62" fmla="*/ 55 w 71"/>
                  <a:gd name="T63" fmla="*/ 69 h 86"/>
                  <a:gd name="T64" fmla="*/ 57 w 71"/>
                  <a:gd name="T65" fmla="*/ 66 h 86"/>
                  <a:gd name="T66" fmla="*/ 64 w 71"/>
                  <a:gd name="T67" fmla="*/ 63 h 86"/>
                  <a:gd name="T68" fmla="*/ 69 w 71"/>
                  <a:gd name="T69" fmla="*/ 53 h 86"/>
                  <a:gd name="T70" fmla="*/ 68 w 71"/>
                  <a:gd name="T71" fmla="*/ 41 h 86"/>
                  <a:gd name="T72" fmla="*/ 64 w 71"/>
                  <a:gd name="T73" fmla="*/ 28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1" h="86">
                    <a:moveTo>
                      <a:pt x="64" y="28"/>
                    </a:moveTo>
                    <a:cubicBezTo>
                      <a:pt x="61" y="26"/>
                      <a:pt x="56" y="29"/>
                      <a:pt x="52" y="28"/>
                    </a:cubicBezTo>
                    <a:cubicBezTo>
                      <a:pt x="50" y="27"/>
                      <a:pt x="48" y="25"/>
                      <a:pt x="49" y="23"/>
                    </a:cubicBezTo>
                    <a:cubicBezTo>
                      <a:pt x="50" y="21"/>
                      <a:pt x="54" y="22"/>
                      <a:pt x="55" y="21"/>
                    </a:cubicBezTo>
                    <a:cubicBezTo>
                      <a:pt x="60" y="20"/>
                      <a:pt x="57" y="15"/>
                      <a:pt x="55" y="12"/>
                    </a:cubicBezTo>
                    <a:cubicBezTo>
                      <a:pt x="52" y="6"/>
                      <a:pt x="50" y="6"/>
                      <a:pt x="44" y="6"/>
                    </a:cubicBezTo>
                    <a:cubicBezTo>
                      <a:pt x="37" y="7"/>
                      <a:pt x="38" y="8"/>
                      <a:pt x="36" y="14"/>
                    </a:cubicBezTo>
                    <a:cubicBezTo>
                      <a:pt x="32" y="27"/>
                      <a:pt x="29" y="2"/>
                      <a:pt x="26" y="1"/>
                    </a:cubicBezTo>
                    <a:cubicBezTo>
                      <a:pt x="23" y="0"/>
                      <a:pt x="21" y="4"/>
                      <a:pt x="19" y="6"/>
                    </a:cubicBezTo>
                    <a:cubicBezTo>
                      <a:pt x="18" y="8"/>
                      <a:pt x="15" y="9"/>
                      <a:pt x="13" y="11"/>
                    </a:cubicBezTo>
                    <a:cubicBezTo>
                      <a:pt x="10" y="15"/>
                      <a:pt x="7" y="20"/>
                      <a:pt x="4" y="23"/>
                    </a:cubicBezTo>
                    <a:cubicBezTo>
                      <a:pt x="3" y="25"/>
                      <a:pt x="2" y="27"/>
                      <a:pt x="1" y="29"/>
                    </a:cubicBezTo>
                    <a:cubicBezTo>
                      <a:pt x="0" y="32"/>
                      <a:pt x="1" y="31"/>
                      <a:pt x="4" y="31"/>
                    </a:cubicBezTo>
                    <a:cubicBezTo>
                      <a:pt x="7" y="32"/>
                      <a:pt x="9" y="32"/>
                      <a:pt x="11" y="31"/>
                    </a:cubicBezTo>
                    <a:cubicBezTo>
                      <a:pt x="15" y="31"/>
                      <a:pt x="14" y="29"/>
                      <a:pt x="17" y="27"/>
                    </a:cubicBezTo>
                    <a:cubicBezTo>
                      <a:pt x="21" y="24"/>
                      <a:pt x="26" y="28"/>
                      <a:pt x="30" y="28"/>
                    </a:cubicBezTo>
                    <a:cubicBezTo>
                      <a:pt x="33" y="28"/>
                      <a:pt x="35" y="27"/>
                      <a:pt x="37" y="29"/>
                    </a:cubicBezTo>
                    <a:cubicBezTo>
                      <a:pt x="39" y="30"/>
                      <a:pt x="40" y="34"/>
                      <a:pt x="40" y="35"/>
                    </a:cubicBezTo>
                    <a:cubicBezTo>
                      <a:pt x="42" y="39"/>
                      <a:pt x="41" y="41"/>
                      <a:pt x="38" y="45"/>
                    </a:cubicBezTo>
                    <a:cubicBezTo>
                      <a:pt x="33" y="50"/>
                      <a:pt x="30" y="48"/>
                      <a:pt x="32" y="41"/>
                    </a:cubicBezTo>
                    <a:cubicBezTo>
                      <a:pt x="32" y="39"/>
                      <a:pt x="34" y="38"/>
                      <a:pt x="33" y="35"/>
                    </a:cubicBezTo>
                    <a:cubicBezTo>
                      <a:pt x="29" y="35"/>
                      <a:pt x="23" y="34"/>
                      <a:pt x="19" y="36"/>
                    </a:cubicBezTo>
                    <a:cubicBezTo>
                      <a:pt x="15" y="39"/>
                      <a:pt x="17" y="45"/>
                      <a:pt x="19" y="49"/>
                    </a:cubicBezTo>
                    <a:cubicBezTo>
                      <a:pt x="22" y="53"/>
                      <a:pt x="28" y="53"/>
                      <a:pt x="33" y="55"/>
                    </a:cubicBezTo>
                    <a:cubicBezTo>
                      <a:pt x="38" y="58"/>
                      <a:pt x="38" y="60"/>
                      <a:pt x="39" y="64"/>
                    </a:cubicBezTo>
                    <a:cubicBezTo>
                      <a:pt x="40" y="64"/>
                      <a:pt x="41" y="64"/>
                      <a:pt x="41" y="64"/>
                    </a:cubicBezTo>
                    <a:cubicBezTo>
                      <a:pt x="42" y="68"/>
                      <a:pt x="39" y="73"/>
                      <a:pt x="40" y="77"/>
                    </a:cubicBezTo>
                    <a:cubicBezTo>
                      <a:pt x="40" y="79"/>
                      <a:pt x="40" y="83"/>
                      <a:pt x="41" y="84"/>
                    </a:cubicBezTo>
                    <a:cubicBezTo>
                      <a:pt x="45" y="86"/>
                      <a:pt x="45" y="82"/>
                      <a:pt x="46" y="81"/>
                    </a:cubicBezTo>
                    <a:cubicBezTo>
                      <a:pt x="48" y="80"/>
                      <a:pt x="50" y="80"/>
                      <a:pt x="51" y="78"/>
                    </a:cubicBezTo>
                    <a:cubicBezTo>
                      <a:pt x="52" y="76"/>
                      <a:pt x="51" y="73"/>
                      <a:pt x="53" y="71"/>
                    </a:cubicBezTo>
                    <a:cubicBezTo>
                      <a:pt x="53" y="71"/>
                      <a:pt x="55" y="70"/>
                      <a:pt x="55" y="69"/>
                    </a:cubicBezTo>
                    <a:cubicBezTo>
                      <a:pt x="56" y="68"/>
                      <a:pt x="56" y="67"/>
                      <a:pt x="57" y="66"/>
                    </a:cubicBezTo>
                    <a:cubicBezTo>
                      <a:pt x="60" y="63"/>
                      <a:pt x="61" y="64"/>
                      <a:pt x="64" y="63"/>
                    </a:cubicBezTo>
                    <a:cubicBezTo>
                      <a:pt x="64" y="58"/>
                      <a:pt x="67" y="57"/>
                      <a:pt x="69" y="53"/>
                    </a:cubicBezTo>
                    <a:cubicBezTo>
                      <a:pt x="71" y="48"/>
                      <a:pt x="67" y="46"/>
                      <a:pt x="68" y="41"/>
                    </a:cubicBezTo>
                    <a:cubicBezTo>
                      <a:pt x="68" y="36"/>
                      <a:pt x="70" y="31"/>
                      <a:pt x="64" y="28"/>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755" name="Freeform 3047"/>
              <p:cNvSpPr>
                <a:spLocks/>
              </p:cNvSpPr>
              <p:nvPr/>
            </p:nvSpPr>
            <p:spPr bwMode="auto">
              <a:xfrm>
                <a:off x="4066" y="1711"/>
                <a:ext cx="2" cy="3"/>
              </a:xfrm>
              <a:custGeom>
                <a:avLst/>
                <a:gdLst>
                  <a:gd name="T0" fmla="*/ 8 w 19"/>
                  <a:gd name="T1" fmla="*/ 16 h 27"/>
                  <a:gd name="T2" fmla="*/ 10 w 19"/>
                  <a:gd name="T3" fmla="*/ 10 h 27"/>
                  <a:gd name="T4" fmla="*/ 15 w 19"/>
                  <a:gd name="T5" fmla="*/ 11 h 27"/>
                  <a:gd name="T6" fmla="*/ 19 w 19"/>
                  <a:gd name="T7" fmla="*/ 5 h 27"/>
                  <a:gd name="T8" fmla="*/ 13 w 19"/>
                  <a:gd name="T9" fmla="*/ 0 h 27"/>
                  <a:gd name="T10" fmla="*/ 8 w 19"/>
                  <a:gd name="T11" fmla="*/ 5 h 27"/>
                  <a:gd name="T12" fmla="*/ 3 w 19"/>
                  <a:gd name="T13" fmla="*/ 10 h 27"/>
                  <a:gd name="T14" fmla="*/ 1 w 19"/>
                  <a:gd name="T15" fmla="*/ 27 h 27"/>
                  <a:gd name="T16" fmla="*/ 8 w 19"/>
                  <a:gd name="T17" fmla="*/ 16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27">
                    <a:moveTo>
                      <a:pt x="8" y="16"/>
                    </a:moveTo>
                    <a:cubicBezTo>
                      <a:pt x="8" y="14"/>
                      <a:pt x="8" y="11"/>
                      <a:pt x="10" y="10"/>
                    </a:cubicBezTo>
                    <a:cubicBezTo>
                      <a:pt x="11" y="10"/>
                      <a:pt x="13" y="11"/>
                      <a:pt x="15" y="11"/>
                    </a:cubicBezTo>
                    <a:cubicBezTo>
                      <a:pt x="17" y="10"/>
                      <a:pt x="19" y="7"/>
                      <a:pt x="19" y="5"/>
                    </a:cubicBezTo>
                    <a:cubicBezTo>
                      <a:pt x="18" y="2"/>
                      <a:pt x="15" y="0"/>
                      <a:pt x="13" y="0"/>
                    </a:cubicBezTo>
                    <a:cubicBezTo>
                      <a:pt x="10" y="0"/>
                      <a:pt x="10" y="2"/>
                      <a:pt x="8" y="5"/>
                    </a:cubicBezTo>
                    <a:cubicBezTo>
                      <a:pt x="7" y="7"/>
                      <a:pt x="4" y="7"/>
                      <a:pt x="3" y="10"/>
                    </a:cubicBezTo>
                    <a:cubicBezTo>
                      <a:pt x="1" y="16"/>
                      <a:pt x="0" y="21"/>
                      <a:pt x="1" y="27"/>
                    </a:cubicBezTo>
                    <a:cubicBezTo>
                      <a:pt x="5" y="25"/>
                      <a:pt x="8" y="20"/>
                      <a:pt x="8" y="16"/>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756" name="Freeform 3048"/>
              <p:cNvSpPr>
                <a:spLocks/>
              </p:cNvSpPr>
              <p:nvPr/>
            </p:nvSpPr>
            <p:spPr bwMode="auto">
              <a:xfrm>
                <a:off x="3852" y="2153"/>
                <a:ext cx="0" cy="1"/>
              </a:xfrm>
              <a:custGeom>
                <a:avLst/>
                <a:gdLst>
                  <a:gd name="T0" fmla="*/ 0 w 5"/>
                  <a:gd name="T1" fmla="*/ 4 h 5"/>
                  <a:gd name="T2" fmla="*/ 2 w 5"/>
                  <a:gd name="T3" fmla="*/ 1 h 5"/>
                  <a:gd name="T4" fmla="*/ 0 w 5"/>
                  <a:gd name="T5" fmla="*/ 4 h 5"/>
                </a:gdLst>
                <a:ahLst/>
                <a:cxnLst>
                  <a:cxn ang="0">
                    <a:pos x="T0" y="T1"/>
                  </a:cxn>
                  <a:cxn ang="0">
                    <a:pos x="T2" y="T3"/>
                  </a:cxn>
                  <a:cxn ang="0">
                    <a:pos x="T4" y="T5"/>
                  </a:cxn>
                </a:cxnLst>
                <a:rect l="0" t="0" r="r" b="b"/>
                <a:pathLst>
                  <a:path w="5" h="5">
                    <a:moveTo>
                      <a:pt x="0" y="4"/>
                    </a:moveTo>
                    <a:cubicBezTo>
                      <a:pt x="3" y="5"/>
                      <a:pt x="5" y="2"/>
                      <a:pt x="2" y="1"/>
                    </a:cubicBezTo>
                    <a:cubicBezTo>
                      <a:pt x="0" y="0"/>
                      <a:pt x="0" y="3"/>
                      <a:pt x="0" y="4"/>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757" name="Freeform 3049"/>
              <p:cNvSpPr>
                <a:spLocks/>
              </p:cNvSpPr>
              <p:nvPr/>
            </p:nvSpPr>
            <p:spPr bwMode="auto">
              <a:xfrm>
                <a:off x="4073" y="1705"/>
                <a:ext cx="2" cy="3"/>
              </a:xfrm>
              <a:custGeom>
                <a:avLst/>
                <a:gdLst>
                  <a:gd name="T0" fmla="*/ 7 w 14"/>
                  <a:gd name="T1" fmla="*/ 20 h 21"/>
                  <a:gd name="T2" fmla="*/ 1 w 14"/>
                  <a:gd name="T3" fmla="*/ 10 h 21"/>
                  <a:gd name="T4" fmla="*/ 7 w 14"/>
                  <a:gd name="T5" fmla="*/ 20 h 21"/>
                </a:gdLst>
                <a:ahLst/>
                <a:cxnLst>
                  <a:cxn ang="0">
                    <a:pos x="T0" y="T1"/>
                  </a:cxn>
                  <a:cxn ang="0">
                    <a:pos x="T2" y="T3"/>
                  </a:cxn>
                  <a:cxn ang="0">
                    <a:pos x="T4" y="T5"/>
                  </a:cxn>
                </a:cxnLst>
                <a:rect l="0" t="0" r="r" b="b"/>
                <a:pathLst>
                  <a:path w="14" h="21">
                    <a:moveTo>
                      <a:pt x="7" y="20"/>
                    </a:moveTo>
                    <a:cubicBezTo>
                      <a:pt x="14" y="21"/>
                      <a:pt x="4" y="0"/>
                      <a:pt x="1" y="10"/>
                    </a:cubicBezTo>
                    <a:cubicBezTo>
                      <a:pt x="0" y="15"/>
                      <a:pt x="6" y="16"/>
                      <a:pt x="7" y="20"/>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758" name="Freeform 3050"/>
              <p:cNvSpPr>
                <a:spLocks/>
              </p:cNvSpPr>
              <p:nvPr/>
            </p:nvSpPr>
            <p:spPr bwMode="auto">
              <a:xfrm>
                <a:off x="4021" y="1690"/>
                <a:ext cx="6" cy="3"/>
              </a:xfrm>
              <a:custGeom>
                <a:avLst/>
                <a:gdLst>
                  <a:gd name="T0" fmla="*/ 26 w 40"/>
                  <a:gd name="T1" fmla="*/ 11 h 18"/>
                  <a:gd name="T2" fmla="*/ 31 w 40"/>
                  <a:gd name="T3" fmla="*/ 13 h 18"/>
                  <a:gd name="T4" fmla="*/ 37 w 40"/>
                  <a:gd name="T5" fmla="*/ 18 h 18"/>
                  <a:gd name="T6" fmla="*/ 30 w 40"/>
                  <a:gd name="T7" fmla="*/ 2 h 18"/>
                  <a:gd name="T8" fmla="*/ 25 w 40"/>
                  <a:gd name="T9" fmla="*/ 3 h 18"/>
                  <a:gd name="T10" fmla="*/ 16 w 40"/>
                  <a:gd name="T11" fmla="*/ 0 h 18"/>
                  <a:gd name="T12" fmla="*/ 9 w 40"/>
                  <a:gd name="T13" fmla="*/ 2 h 18"/>
                  <a:gd name="T14" fmla="*/ 0 w 40"/>
                  <a:gd name="T15" fmla="*/ 4 h 18"/>
                  <a:gd name="T16" fmla="*/ 23 w 40"/>
                  <a:gd name="T17" fmla="*/ 8 h 18"/>
                  <a:gd name="T18" fmla="*/ 26 w 40"/>
                  <a:gd name="T19"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 h="18">
                    <a:moveTo>
                      <a:pt x="26" y="11"/>
                    </a:moveTo>
                    <a:cubicBezTo>
                      <a:pt x="27" y="12"/>
                      <a:pt x="29" y="12"/>
                      <a:pt x="31" y="13"/>
                    </a:cubicBezTo>
                    <a:cubicBezTo>
                      <a:pt x="33" y="14"/>
                      <a:pt x="35" y="16"/>
                      <a:pt x="37" y="18"/>
                    </a:cubicBezTo>
                    <a:cubicBezTo>
                      <a:pt x="40" y="14"/>
                      <a:pt x="34" y="2"/>
                      <a:pt x="30" y="2"/>
                    </a:cubicBezTo>
                    <a:cubicBezTo>
                      <a:pt x="28" y="2"/>
                      <a:pt x="27" y="3"/>
                      <a:pt x="25" y="3"/>
                    </a:cubicBezTo>
                    <a:cubicBezTo>
                      <a:pt x="22" y="3"/>
                      <a:pt x="19" y="1"/>
                      <a:pt x="16" y="0"/>
                    </a:cubicBezTo>
                    <a:cubicBezTo>
                      <a:pt x="13" y="0"/>
                      <a:pt x="11" y="1"/>
                      <a:pt x="9" y="2"/>
                    </a:cubicBezTo>
                    <a:cubicBezTo>
                      <a:pt x="5" y="3"/>
                      <a:pt x="3" y="2"/>
                      <a:pt x="0" y="4"/>
                    </a:cubicBezTo>
                    <a:cubicBezTo>
                      <a:pt x="0" y="7"/>
                      <a:pt x="20" y="6"/>
                      <a:pt x="23" y="8"/>
                    </a:cubicBezTo>
                    <a:cubicBezTo>
                      <a:pt x="24" y="9"/>
                      <a:pt x="25" y="10"/>
                      <a:pt x="26" y="11"/>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759" name="Freeform 3051"/>
              <p:cNvSpPr>
                <a:spLocks/>
              </p:cNvSpPr>
              <p:nvPr/>
            </p:nvSpPr>
            <p:spPr bwMode="auto">
              <a:xfrm>
                <a:off x="4029" y="1692"/>
                <a:ext cx="3" cy="2"/>
              </a:xfrm>
              <a:custGeom>
                <a:avLst/>
                <a:gdLst>
                  <a:gd name="T0" fmla="*/ 8 w 25"/>
                  <a:gd name="T1" fmla="*/ 17 h 18"/>
                  <a:gd name="T2" fmla="*/ 12 w 25"/>
                  <a:gd name="T3" fmla="*/ 11 h 18"/>
                  <a:gd name="T4" fmla="*/ 24 w 25"/>
                  <a:gd name="T5" fmla="*/ 10 h 18"/>
                  <a:gd name="T6" fmla="*/ 20 w 25"/>
                  <a:gd name="T7" fmla="*/ 1 h 18"/>
                  <a:gd name="T8" fmla="*/ 13 w 25"/>
                  <a:gd name="T9" fmla="*/ 6 h 18"/>
                  <a:gd name="T10" fmla="*/ 3 w 25"/>
                  <a:gd name="T11" fmla="*/ 12 h 18"/>
                  <a:gd name="T12" fmla="*/ 8 w 25"/>
                  <a:gd name="T13" fmla="*/ 17 h 18"/>
                </a:gdLst>
                <a:ahLst/>
                <a:cxnLst>
                  <a:cxn ang="0">
                    <a:pos x="T0" y="T1"/>
                  </a:cxn>
                  <a:cxn ang="0">
                    <a:pos x="T2" y="T3"/>
                  </a:cxn>
                  <a:cxn ang="0">
                    <a:pos x="T4" y="T5"/>
                  </a:cxn>
                  <a:cxn ang="0">
                    <a:pos x="T6" y="T7"/>
                  </a:cxn>
                  <a:cxn ang="0">
                    <a:pos x="T8" y="T9"/>
                  </a:cxn>
                  <a:cxn ang="0">
                    <a:pos x="T10" y="T11"/>
                  </a:cxn>
                  <a:cxn ang="0">
                    <a:pos x="T12" y="T13"/>
                  </a:cxn>
                </a:cxnLst>
                <a:rect l="0" t="0" r="r" b="b"/>
                <a:pathLst>
                  <a:path w="25" h="18">
                    <a:moveTo>
                      <a:pt x="8" y="17"/>
                    </a:moveTo>
                    <a:cubicBezTo>
                      <a:pt x="11" y="15"/>
                      <a:pt x="10" y="12"/>
                      <a:pt x="12" y="11"/>
                    </a:cubicBezTo>
                    <a:cubicBezTo>
                      <a:pt x="15" y="8"/>
                      <a:pt x="20" y="11"/>
                      <a:pt x="24" y="10"/>
                    </a:cubicBezTo>
                    <a:cubicBezTo>
                      <a:pt x="25" y="10"/>
                      <a:pt x="20" y="2"/>
                      <a:pt x="20" y="1"/>
                    </a:cubicBezTo>
                    <a:cubicBezTo>
                      <a:pt x="16" y="0"/>
                      <a:pt x="15" y="4"/>
                      <a:pt x="13" y="6"/>
                    </a:cubicBezTo>
                    <a:cubicBezTo>
                      <a:pt x="10" y="8"/>
                      <a:pt x="5" y="9"/>
                      <a:pt x="3" y="12"/>
                    </a:cubicBezTo>
                    <a:cubicBezTo>
                      <a:pt x="0" y="16"/>
                      <a:pt x="5" y="18"/>
                      <a:pt x="8" y="17"/>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760" name="Freeform 3052"/>
              <p:cNvSpPr>
                <a:spLocks/>
              </p:cNvSpPr>
              <p:nvPr/>
            </p:nvSpPr>
            <p:spPr bwMode="auto">
              <a:xfrm>
                <a:off x="4073" y="1708"/>
                <a:ext cx="1" cy="1"/>
              </a:xfrm>
              <a:custGeom>
                <a:avLst/>
                <a:gdLst>
                  <a:gd name="T0" fmla="*/ 0 w 10"/>
                  <a:gd name="T1" fmla="*/ 2 h 10"/>
                  <a:gd name="T2" fmla="*/ 1 w 10"/>
                  <a:gd name="T3" fmla="*/ 8 h 10"/>
                  <a:gd name="T4" fmla="*/ 9 w 10"/>
                  <a:gd name="T5" fmla="*/ 6 h 10"/>
                  <a:gd name="T6" fmla="*/ 0 w 10"/>
                  <a:gd name="T7" fmla="*/ 2 h 10"/>
                </a:gdLst>
                <a:ahLst/>
                <a:cxnLst>
                  <a:cxn ang="0">
                    <a:pos x="T0" y="T1"/>
                  </a:cxn>
                  <a:cxn ang="0">
                    <a:pos x="T2" y="T3"/>
                  </a:cxn>
                  <a:cxn ang="0">
                    <a:pos x="T4" y="T5"/>
                  </a:cxn>
                  <a:cxn ang="0">
                    <a:pos x="T6" y="T7"/>
                  </a:cxn>
                </a:cxnLst>
                <a:rect l="0" t="0" r="r" b="b"/>
                <a:pathLst>
                  <a:path w="10" h="10">
                    <a:moveTo>
                      <a:pt x="0" y="2"/>
                    </a:moveTo>
                    <a:cubicBezTo>
                      <a:pt x="0" y="3"/>
                      <a:pt x="0" y="7"/>
                      <a:pt x="1" y="8"/>
                    </a:cubicBezTo>
                    <a:cubicBezTo>
                      <a:pt x="2" y="10"/>
                      <a:pt x="8" y="8"/>
                      <a:pt x="9" y="6"/>
                    </a:cubicBezTo>
                    <a:cubicBezTo>
                      <a:pt x="10" y="3"/>
                      <a:pt x="2" y="0"/>
                      <a:pt x="0" y="2"/>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761" name="Freeform 3053"/>
              <p:cNvSpPr>
                <a:spLocks/>
              </p:cNvSpPr>
              <p:nvPr/>
            </p:nvSpPr>
            <p:spPr bwMode="auto">
              <a:xfrm>
                <a:off x="4022" y="1682"/>
                <a:ext cx="1" cy="2"/>
              </a:xfrm>
              <a:custGeom>
                <a:avLst/>
                <a:gdLst>
                  <a:gd name="T0" fmla="*/ 1 w 8"/>
                  <a:gd name="T1" fmla="*/ 14 h 16"/>
                  <a:gd name="T2" fmla="*/ 7 w 8"/>
                  <a:gd name="T3" fmla="*/ 8 h 16"/>
                  <a:gd name="T4" fmla="*/ 7 w 8"/>
                  <a:gd name="T5" fmla="*/ 3 h 16"/>
                  <a:gd name="T6" fmla="*/ 2 w 8"/>
                  <a:gd name="T7" fmla="*/ 2 h 16"/>
                  <a:gd name="T8" fmla="*/ 3 w 8"/>
                  <a:gd name="T9" fmla="*/ 9 h 16"/>
                  <a:gd name="T10" fmla="*/ 1 w 8"/>
                  <a:gd name="T11" fmla="*/ 14 h 16"/>
                </a:gdLst>
                <a:ahLst/>
                <a:cxnLst>
                  <a:cxn ang="0">
                    <a:pos x="T0" y="T1"/>
                  </a:cxn>
                  <a:cxn ang="0">
                    <a:pos x="T2" y="T3"/>
                  </a:cxn>
                  <a:cxn ang="0">
                    <a:pos x="T4" y="T5"/>
                  </a:cxn>
                  <a:cxn ang="0">
                    <a:pos x="T6" y="T7"/>
                  </a:cxn>
                  <a:cxn ang="0">
                    <a:pos x="T8" y="T9"/>
                  </a:cxn>
                  <a:cxn ang="0">
                    <a:pos x="T10" y="T11"/>
                  </a:cxn>
                </a:cxnLst>
                <a:rect l="0" t="0" r="r" b="b"/>
                <a:pathLst>
                  <a:path w="8" h="16">
                    <a:moveTo>
                      <a:pt x="1" y="14"/>
                    </a:moveTo>
                    <a:cubicBezTo>
                      <a:pt x="5" y="16"/>
                      <a:pt x="7" y="10"/>
                      <a:pt x="7" y="8"/>
                    </a:cubicBezTo>
                    <a:cubicBezTo>
                      <a:pt x="7" y="6"/>
                      <a:pt x="8" y="4"/>
                      <a:pt x="7" y="3"/>
                    </a:cubicBezTo>
                    <a:cubicBezTo>
                      <a:pt x="6" y="1"/>
                      <a:pt x="3" y="0"/>
                      <a:pt x="2" y="2"/>
                    </a:cubicBezTo>
                    <a:cubicBezTo>
                      <a:pt x="1" y="4"/>
                      <a:pt x="3" y="6"/>
                      <a:pt x="3" y="9"/>
                    </a:cubicBezTo>
                    <a:cubicBezTo>
                      <a:pt x="3" y="10"/>
                      <a:pt x="0" y="13"/>
                      <a:pt x="1" y="14"/>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762" name="Freeform 3054"/>
              <p:cNvSpPr>
                <a:spLocks/>
              </p:cNvSpPr>
              <p:nvPr/>
            </p:nvSpPr>
            <p:spPr bwMode="auto">
              <a:xfrm>
                <a:off x="4102" y="1889"/>
                <a:ext cx="1" cy="1"/>
              </a:xfrm>
              <a:custGeom>
                <a:avLst/>
                <a:gdLst>
                  <a:gd name="T0" fmla="*/ 4 w 10"/>
                  <a:gd name="T1" fmla="*/ 7 h 8"/>
                  <a:gd name="T2" fmla="*/ 7 w 10"/>
                  <a:gd name="T3" fmla="*/ 1 h 8"/>
                  <a:gd name="T4" fmla="*/ 4 w 10"/>
                  <a:gd name="T5" fmla="*/ 7 h 8"/>
                </a:gdLst>
                <a:ahLst/>
                <a:cxnLst>
                  <a:cxn ang="0">
                    <a:pos x="T0" y="T1"/>
                  </a:cxn>
                  <a:cxn ang="0">
                    <a:pos x="T2" y="T3"/>
                  </a:cxn>
                  <a:cxn ang="0">
                    <a:pos x="T4" y="T5"/>
                  </a:cxn>
                </a:cxnLst>
                <a:rect l="0" t="0" r="r" b="b"/>
                <a:pathLst>
                  <a:path w="10" h="8">
                    <a:moveTo>
                      <a:pt x="4" y="7"/>
                    </a:moveTo>
                    <a:cubicBezTo>
                      <a:pt x="7" y="8"/>
                      <a:pt x="10" y="3"/>
                      <a:pt x="7" y="1"/>
                    </a:cubicBezTo>
                    <a:cubicBezTo>
                      <a:pt x="4" y="0"/>
                      <a:pt x="0" y="6"/>
                      <a:pt x="4" y="7"/>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763" name="Freeform 3055"/>
              <p:cNvSpPr>
                <a:spLocks/>
              </p:cNvSpPr>
              <p:nvPr/>
            </p:nvSpPr>
            <p:spPr bwMode="auto">
              <a:xfrm>
                <a:off x="4076" y="1960"/>
                <a:ext cx="3" cy="3"/>
              </a:xfrm>
              <a:custGeom>
                <a:avLst/>
                <a:gdLst>
                  <a:gd name="T0" fmla="*/ 24 w 25"/>
                  <a:gd name="T1" fmla="*/ 1 h 26"/>
                  <a:gd name="T2" fmla="*/ 24 w 25"/>
                  <a:gd name="T3" fmla="*/ 0 h 26"/>
                  <a:gd name="T4" fmla="*/ 17 w 25"/>
                  <a:gd name="T5" fmla="*/ 3 h 26"/>
                  <a:gd name="T6" fmla="*/ 16 w 25"/>
                  <a:gd name="T7" fmla="*/ 5 h 26"/>
                  <a:gd name="T8" fmla="*/ 14 w 25"/>
                  <a:gd name="T9" fmla="*/ 5 h 26"/>
                  <a:gd name="T10" fmla="*/ 11 w 25"/>
                  <a:gd name="T11" fmla="*/ 8 h 26"/>
                  <a:gd name="T12" fmla="*/ 7 w 25"/>
                  <a:gd name="T13" fmla="*/ 17 h 26"/>
                  <a:gd name="T14" fmla="*/ 0 w 25"/>
                  <a:gd name="T15" fmla="*/ 24 h 26"/>
                  <a:gd name="T16" fmla="*/ 11 w 25"/>
                  <a:gd name="T17" fmla="*/ 18 h 26"/>
                  <a:gd name="T18" fmla="*/ 22 w 25"/>
                  <a:gd name="T19" fmla="*/ 8 h 26"/>
                  <a:gd name="T20" fmla="*/ 24 w 25"/>
                  <a:gd name="T21" fmla="*/ 1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26">
                    <a:moveTo>
                      <a:pt x="24" y="1"/>
                    </a:moveTo>
                    <a:cubicBezTo>
                      <a:pt x="24" y="0"/>
                      <a:pt x="24" y="0"/>
                      <a:pt x="24" y="0"/>
                    </a:cubicBezTo>
                    <a:cubicBezTo>
                      <a:pt x="21" y="0"/>
                      <a:pt x="20" y="1"/>
                      <a:pt x="17" y="3"/>
                    </a:cubicBezTo>
                    <a:cubicBezTo>
                      <a:pt x="17" y="3"/>
                      <a:pt x="17" y="4"/>
                      <a:pt x="16" y="5"/>
                    </a:cubicBezTo>
                    <a:cubicBezTo>
                      <a:pt x="16" y="5"/>
                      <a:pt x="15" y="5"/>
                      <a:pt x="14" y="5"/>
                    </a:cubicBezTo>
                    <a:cubicBezTo>
                      <a:pt x="13" y="6"/>
                      <a:pt x="12" y="6"/>
                      <a:pt x="11" y="8"/>
                    </a:cubicBezTo>
                    <a:cubicBezTo>
                      <a:pt x="10" y="12"/>
                      <a:pt x="10" y="15"/>
                      <a:pt x="7" y="17"/>
                    </a:cubicBezTo>
                    <a:cubicBezTo>
                      <a:pt x="4" y="20"/>
                      <a:pt x="1" y="20"/>
                      <a:pt x="0" y="24"/>
                    </a:cubicBezTo>
                    <a:cubicBezTo>
                      <a:pt x="4" y="26"/>
                      <a:pt x="9" y="21"/>
                      <a:pt x="11" y="18"/>
                    </a:cubicBezTo>
                    <a:cubicBezTo>
                      <a:pt x="15" y="15"/>
                      <a:pt x="18" y="12"/>
                      <a:pt x="22" y="8"/>
                    </a:cubicBezTo>
                    <a:cubicBezTo>
                      <a:pt x="25" y="6"/>
                      <a:pt x="25" y="4"/>
                      <a:pt x="24" y="1"/>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764" name="Freeform 3056"/>
              <p:cNvSpPr>
                <a:spLocks/>
              </p:cNvSpPr>
              <p:nvPr/>
            </p:nvSpPr>
            <p:spPr bwMode="auto">
              <a:xfrm>
                <a:off x="4081" y="1916"/>
                <a:ext cx="2" cy="3"/>
              </a:xfrm>
              <a:custGeom>
                <a:avLst/>
                <a:gdLst>
                  <a:gd name="T0" fmla="*/ 7 w 16"/>
                  <a:gd name="T1" fmla="*/ 3 h 19"/>
                  <a:gd name="T2" fmla="*/ 3 w 16"/>
                  <a:gd name="T3" fmla="*/ 13 h 19"/>
                  <a:gd name="T4" fmla="*/ 0 w 16"/>
                  <a:gd name="T5" fmla="*/ 14 h 19"/>
                  <a:gd name="T6" fmla="*/ 2 w 16"/>
                  <a:gd name="T7" fmla="*/ 17 h 19"/>
                  <a:gd name="T8" fmla="*/ 16 w 16"/>
                  <a:gd name="T9" fmla="*/ 14 h 19"/>
                  <a:gd name="T10" fmla="*/ 9 w 16"/>
                  <a:gd name="T11" fmla="*/ 11 h 19"/>
                  <a:gd name="T12" fmla="*/ 7 w 16"/>
                  <a:gd name="T13" fmla="*/ 3 h 19"/>
                </a:gdLst>
                <a:ahLst/>
                <a:cxnLst>
                  <a:cxn ang="0">
                    <a:pos x="T0" y="T1"/>
                  </a:cxn>
                  <a:cxn ang="0">
                    <a:pos x="T2" y="T3"/>
                  </a:cxn>
                  <a:cxn ang="0">
                    <a:pos x="T4" y="T5"/>
                  </a:cxn>
                  <a:cxn ang="0">
                    <a:pos x="T6" y="T7"/>
                  </a:cxn>
                  <a:cxn ang="0">
                    <a:pos x="T8" y="T9"/>
                  </a:cxn>
                  <a:cxn ang="0">
                    <a:pos x="T10" y="T11"/>
                  </a:cxn>
                  <a:cxn ang="0">
                    <a:pos x="T12" y="T13"/>
                  </a:cxn>
                </a:cxnLst>
                <a:rect l="0" t="0" r="r" b="b"/>
                <a:pathLst>
                  <a:path w="16" h="19">
                    <a:moveTo>
                      <a:pt x="7" y="3"/>
                    </a:moveTo>
                    <a:cubicBezTo>
                      <a:pt x="1" y="0"/>
                      <a:pt x="5" y="11"/>
                      <a:pt x="3" y="13"/>
                    </a:cubicBezTo>
                    <a:cubicBezTo>
                      <a:pt x="2" y="14"/>
                      <a:pt x="0" y="12"/>
                      <a:pt x="0" y="14"/>
                    </a:cubicBezTo>
                    <a:cubicBezTo>
                      <a:pt x="0" y="15"/>
                      <a:pt x="1" y="17"/>
                      <a:pt x="2" y="17"/>
                    </a:cubicBezTo>
                    <a:cubicBezTo>
                      <a:pt x="5" y="19"/>
                      <a:pt x="15" y="18"/>
                      <a:pt x="16" y="14"/>
                    </a:cubicBezTo>
                    <a:cubicBezTo>
                      <a:pt x="16" y="13"/>
                      <a:pt x="9" y="12"/>
                      <a:pt x="9" y="11"/>
                    </a:cubicBezTo>
                    <a:cubicBezTo>
                      <a:pt x="7" y="10"/>
                      <a:pt x="8" y="6"/>
                      <a:pt x="7" y="3"/>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765" name="Freeform 3057"/>
              <p:cNvSpPr>
                <a:spLocks/>
              </p:cNvSpPr>
              <p:nvPr/>
            </p:nvSpPr>
            <p:spPr bwMode="auto">
              <a:xfrm>
                <a:off x="4080" y="1801"/>
                <a:ext cx="141" cy="155"/>
              </a:xfrm>
              <a:custGeom>
                <a:avLst/>
                <a:gdLst>
                  <a:gd name="T0" fmla="*/ 844 w 1050"/>
                  <a:gd name="T1" fmla="*/ 305 h 1158"/>
                  <a:gd name="T2" fmla="*/ 895 w 1050"/>
                  <a:gd name="T3" fmla="*/ 259 h 1158"/>
                  <a:gd name="T4" fmla="*/ 959 w 1050"/>
                  <a:gd name="T5" fmla="*/ 172 h 1158"/>
                  <a:gd name="T6" fmla="*/ 1024 w 1050"/>
                  <a:gd name="T7" fmla="*/ 144 h 1158"/>
                  <a:gd name="T8" fmla="*/ 1032 w 1050"/>
                  <a:gd name="T9" fmla="*/ 119 h 1158"/>
                  <a:gd name="T10" fmla="*/ 1008 w 1050"/>
                  <a:gd name="T11" fmla="*/ 77 h 1158"/>
                  <a:gd name="T12" fmla="*/ 961 w 1050"/>
                  <a:gd name="T13" fmla="*/ 66 h 1158"/>
                  <a:gd name="T14" fmla="*/ 874 w 1050"/>
                  <a:gd name="T15" fmla="*/ 51 h 1158"/>
                  <a:gd name="T16" fmla="*/ 825 w 1050"/>
                  <a:gd name="T17" fmla="*/ 30 h 1158"/>
                  <a:gd name="T18" fmla="*/ 763 w 1050"/>
                  <a:gd name="T19" fmla="*/ 14 h 1158"/>
                  <a:gd name="T20" fmla="*/ 666 w 1050"/>
                  <a:gd name="T21" fmla="*/ 7 h 1158"/>
                  <a:gd name="T22" fmla="*/ 559 w 1050"/>
                  <a:gd name="T23" fmla="*/ 26 h 1158"/>
                  <a:gd name="T24" fmla="*/ 508 w 1050"/>
                  <a:gd name="T25" fmla="*/ 102 h 1158"/>
                  <a:gd name="T26" fmla="*/ 515 w 1050"/>
                  <a:gd name="T27" fmla="*/ 177 h 1158"/>
                  <a:gd name="T28" fmla="*/ 506 w 1050"/>
                  <a:gd name="T29" fmla="*/ 220 h 1158"/>
                  <a:gd name="T30" fmla="*/ 504 w 1050"/>
                  <a:gd name="T31" fmla="*/ 285 h 1158"/>
                  <a:gd name="T32" fmla="*/ 474 w 1050"/>
                  <a:gd name="T33" fmla="*/ 440 h 1158"/>
                  <a:gd name="T34" fmla="*/ 414 w 1050"/>
                  <a:gd name="T35" fmla="*/ 515 h 1158"/>
                  <a:gd name="T36" fmla="*/ 361 w 1050"/>
                  <a:gd name="T37" fmla="*/ 598 h 1158"/>
                  <a:gd name="T38" fmla="*/ 359 w 1050"/>
                  <a:gd name="T39" fmla="*/ 649 h 1158"/>
                  <a:gd name="T40" fmla="*/ 317 w 1050"/>
                  <a:gd name="T41" fmla="*/ 768 h 1158"/>
                  <a:gd name="T42" fmla="*/ 319 w 1050"/>
                  <a:gd name="T43" fmla="*/ 761 h 1158"/>
                  <a:gd name="T44" fmla="*/ 364 w 1050"/>
                  <a:gd name="T45" fmla="*/ 620 h 1158"/>
                  <a:gd name="T46" fmla="*/ 377 w 1050"/>
                  <a:gd name="T47" fmla="*/ 546 h 1158"/>
                  <a:gd name="T48" fmla="*/ 427 w 1050"/>
                  <a:gd name="T49" fmla="*/ 507 h 1158"/>
                  <a:gd name="T50" fmla="*/ 492 w 1050"/>
                  <a:gd name="T51" fmla="*/ 392 h 1158"/>
                  <a:gd name="T52" fmla="*/ 487 w 1050"/>
                  <a:gd name="T53" fmla="*/ 269 h 1158"/>
                  <a:gd name="T54" fmla="*/ 502 w 1050"/>
                  <a:gd name="T55" fmla="*/ 196 h 1158"/>
                  <a:gd name="T56" fmla="*/ 572 w 1050"/>
                  <a:gd name="T57" fmla="*/ 143 h 1158"/>
                  <a:gd name="T58" fmla="*/ 421 w 1050"/>
                  <a:gd name="T59" fmla="*/ 100 h 1158"/>
                  <a:gd name="T60" fmla="*/ 342 w 1050"/>
                  <a:gd name="T61" fmla="*/ 157 h 1158"/>
                  <a:gd name="T62" fmla="*/ 256 w 1050"/>
                  <a:gd name="T63" fmla="*/ 213 h 1158"/>
                  <a:gd name="T64" fmla="*/ 216 w 1050"/>
                  <a:gd name="T65" fmla="*/ 281 h 1158"/>
                  <a:gd name="T66" fmla="*/ 265 w 1050"/>
                  <a:gd name="T67" fmla="*/ 400 h 1158"/>
                  <a:gd name="T68" fmla="*/ 287 w 1050"/>
                  <a:gd name="T69" fmla="*/ 471 h 1158"/>
                  <a:gd name="T70" fmla="*/ 233 w 1050"/>
                  <a:gd name="T71" fmla="*/ 561 h 1158"/>
                  <a:gd name="T72" fmla="*/ 191 w 1050"/>
                  <a:gd name="T73" fmla="*/ 665 h 1158"/>
                  <a:gd name="T74" fmla="*/ 164 w 1050"/>
                  <a:gd name="T75" fmla="*/ 671 h 1158"/>
                  <a:gd name="T76" fmla="*/ 102 w 1050"/>
                  <a:gd name="T77" fmla="*/ 660 h 1158"/>
                  <a:gd name="T78" fmla="*/ 64 w 1050"/>
                  <a:gd name="T79" fmla="*/ 716 h 1158"/>
                  <a:gd name="T80" fmla="*/ 70 w 1050"/>
                  <a:gd name="T81" fmla="*/ 778 h 1158"/>
                  <a:gd name="T82" fmla="*/ 44 w 1050"/>
                  <a:gd name="T83" fmla="*/ 802 h 1158"/>
                  <a:gd name="T84" fmla="*/ 12 w 1050"/>
                  <a:gd name="T85" fmla="*/ 835 h 1158"/>
                  <a:gd name="T86" fmla="*/ 41 w 1050"/>
                  <a:gd name="T87" fmla="*/ 840 h 1158"/>
                  <a:gd name="T88" fmla="*/ 28 w 1050"/>
                  <a:gd name="T89" fmla="*/ 884 h 1158"/>
                  <a:gd name="T90" fmla="*/ 61 w 1050"/>
                  <a:gd name="T91" fmla="*/ 885 h 1158"/>
                  <a:gd name="T92" fmla="*/ 51 w 1050"/>
                  <a:gd name="T93" fmla="*/ 1021 h 1158"/>
                  <a:gd name="T94" fmla="*/ 5 w 1050"/>
                  <a:gd name="T95" fmla="*/ 1124 h 1158"/>
                  <a:gd name="T96" fmla="*/ 65 w 1050"/>
                  <a:gd name="T97" fmla="*/ 1100 h 1158"/>
                  <a:gd name="T98" fmla="*/ 135 w 1050"/>
                  <a:gd name="T99" fmla="*/ 1054 h 1158"/>
                  <a:gd name="T100" fmla="*/ 231 w 1050"/>
                  <a:gd name="T101" fmla="*/ 1001 h 1158"/>
                  <a:gd name="T102" fmla="*/ 300 w 1050"/>
                  <a:gd name="T103" fmla="*/ 883 h 1158"/>
                  <a:gd name="T104" fmla="*/ 416 w 1050"/>
                  <a:gd name="T105" fmla="*/ 700 h 1158"/>
                  <a:gd name="T106" fmla="*/ 514 w 1050"/>
                  <a:gd name="T107" fmla="*/ 579 h 1158"/>
                  <a:gd name="T108" fmla="*/ 586 w 1050"/>
                  <a:gd name="T109" fmla="*/ 509 h 1158"/>
                  <a:gd name="T110" fmla="*/ 617 w 1050"/>
                  <a:gd name="T111" fmla="*/ 476 h 1158"/>
                  <a:gd name="T112" fmla="*/ 658 w 1050"/>
                  <a:gd name="T113" fmla="*/ 440 h 1158"/>
                  <a:gd name="T114" fmla="*/ 763 w 1050"/>
                  <a:gd name="T115" fmla="*/ 411 h 1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050" h="1158">
                    <a:moveTo>
                      <a:pt x="795" y="389"/>
                    </a:moveTo>
                    <a:cubicBezTo>
                      <a:pt x="798" y="386"/>
                      <a:pt x="800" y="383"/>
                      <a:pt x="803" y="379"/>
                    </a:cubicBezTo>
                    <a:cubicBezTo>
                      <a:pt x="807" y="374"/>
                      <a:pt x="815" y="370"/>
                      <a:pt x="819" y="364"/>
                    </a:cubicBezTo>
                    <a:cubicBezTo>
                      <a:pt x="821" y="362"/>
                      <a:pt x="820" y="359"/>
                      <a:pt x="820" y="357"/>
                    </a:cubicBezTo>
                    <a:cubicBezTo>
                      <a:pt x="821" y="353"/>
                      <a:pt x="824" y="351"/>
                      <a:pt x="824" y="347"/>
                    </a:cubicBezTo>
                    <a:cubicBezTo>
                      <a:pt x="825" y="345"/>
                      <a:pt x="824" y="343"/>
                      <a:pt x="824" y="340"/>
                    </a:cubicBezTo>
                    <a:cubicBezTo>
                      <a:pt x="824" y="332"/>
                      <a:pt x="829" y="325"/>
                      <a:pt x="833" y="317"/>
                    </a:cubicBezTo>
                    <a:cubicBezTo>
                      <a:pt x="836" y="311"/>
                      <a:pt x="838" y="309"/>
                      <a:pt x="844" y="305"/>
                    </a:cubicBezTo>
                    <a:cubicBezTo>
                      <a:pt x="847" y="303"/>
                      <a:pt x="847" y="302"/>
                      <a:pt x="848" y="299"/>
                    </a:cubicBezTo>
                    <a:cubicBezTo>
                      <a:pt x="850" y="296"/>
                      <a:pt x="852" y="296"/>
                      <a:pt x="854" y="295"/>
                    </a:cubicBezTo>
                    <a:cubicBezTo>
                      <a:pt x="859" y="293"/>
                      <a:pt x="862" y="290"/>
                      <a:pt x="866" y="287"/>
                    </a:cubicBezTo>
                    <a:cubicBezTo>
                      <a:pt x="868" y="286"/>
                      <a:pt x="870" y="286"/>
                      <a:pt x="870" y="284"/>
                    </a:cubicBezTo>
                    <a:cubicBezTo>
                      <a:pt x="871" y="282"/>
                      <a:pt x="870" y="279"/>
                      <a:pt x="871" y="277"/>
                    </a:cubicBezTo>
                    <a:cubicBezTo>
                      <a:pt x="873" y="272"/>
                      <a:pt x="879" y="265"/>
                      <a:pt x="883" y="260"/>
                    </a:cubicBezTo>
                    <a:cubicBezTo>
                      <a:pt x="884" y="258"/>
                      <a:pt x="888" y="255"/>
                      <a:pt x="891" y="256"/>
                    </a:cubicBezTo>
                    <a:cubicBezTo>
                      <a:pt x="893" y="256"/>
                      <a:pt x="893" y="257"/>
                      <a:pt x="895" y="259"/>
                    </a:cubicBezTo>
                    <a:cubicBezTo>
                      <a:pt x="900" y="255"/>
                      <a:pt x="903" y="247"/>
                      <a:pt x="908" y="242"/>
                    </a:cubicBezTo>
                    <a:cubicBezTo>
                      <a:pt x="912" y="238"/>
                      <a:pt x="916" y="237"/>
                      <a:pt x="920" y="231"/>
                    </a:cubicBezTo>
                    <a:cubicBezTo>
                      <a:pt x="923" y="225"/>
                      <a:pt x="926" y="218"/>
                      <a:pt x="932" y="213"/>
                    </a:cubicBezTo>
                    <a:cubicBezTo>
                      <a:pt x="939" y="206"/>
                      <a:pt x="945" y="203"/>
                      <a:pt x="947" y="193"/>
                    </a:cubicBezTo>
                    <a:cubicBezTo>
                      <a:pt x="948" y="191"/>
                      <a:pt x="948" y="187"/>
                      <a:pt x="949" y="185"/>
                    </a:cubicBezTo>
                    <a:cubicBezTo>
                      <a:pt x="950" y="184"/>
                      <a:pt x="952" y="183"/>
                      <a:pt x="953" y="182"/>
                    </a:cubicBezTo>
                    <a:cubicBezTo>
                      <a:pt x="954" y="181"/>
                      <a:pt x="955" y="179"/>
                      <a:pt x="956" y="178"/>
                    </a:cubicBezTo>
                    <a:cubicBezTo>
                      <a:pt x="957" y="176"/>
                      <a:pt x="957" y="174"/>
                      <a:pt x="959" y="172"/>
                    </a:cubicBezTo>
                    <a:cubicBezTo>
                      <a:pt x="962" y="169"/>
                      <a:pt x="966" y="170"/>
                      <a:pt x="969" y="169"/>
                    </a:cubicBezTo>
                    <a:cubicBezTo>
                      <a:pt x="973" y="167"/>
                      <a:pt x="973" y="163"/>
                      <a:pt x="977" y="161"/>
                    </a:cubicBezTo>
                    <a:cubicBezTo>
                      <a:pt x="980" y="159"/>
                      <a:pt x="984" y="156"/>
                      <a:pt x="988" y="155"/>
                    </a:cubicBezTo>
                    <a:cubicBezTo>
                      <a:pt x="992" y="154"/>
                      <a:pt x="996" y="155"/>
                      <a:pt x="999" y="155"/>
                    </a:cubicBezTo>
                    <a:cubicBezTo>
                      <a:pt x="1002" y="154"/>
                      <a:pt x="1005" y="154"/>
                      <a:pt x="1007" y="153"/>
                    </a:cubicBezTo>
                    <a:cubicBezTo>
                      <a:pt x="1009" y="152"/>
                      <a:pt x="1011" y="151"/>
                      <a:pt x="1012" y="150"/>
                    </a:cubicBezTo>
                    <a:cubicBezTo>
                      <a:pt x="1015" y="149"/>
                      <a:pt x="1017" y="149"/>
                      <a:pt x="1020" y="148"/>
                    </a:cubicBezTo>
                    <a:cubicBezTo>
                      <a:pt x="1022" y="147"/>
                      <a:pt x="1023" y="146"/>
                      <a:pt x="1024" y="144"/>
                    </a:cubicBezTo>
                    <a:cubicBezTo>
                      <a:pt x="1027" y="141"/>
                      <a:pt x="1031" y="143"/>
                      <a:pt x="1034" y="142"/>
                    </a:cubicBezTo>
                    <a:cubicBezTo>
                      <a:pt x="1037" y="140"/>
                      <a:pt x="1038" y="138"/>
                      <a:pt x="1040" y="135"/>
                    </a:cubicBezTo>
                    <a:cubicBezTo>
                      <a:pt x="1041" y="133"/>
                      <a:pt x="1042" y="130"/>
                      <a:pt x="1044" y="128"/>
                    </a:cubicBezTo>
                    <a:cubicBezTo>
                      <a:pt x="1046" y="126"/>
                      <a:pt x="1048" y="126"/>
                      <a:pt x="1050" y="125"/>
                    </a:cubicBezTo>
                    <a:cubicBezTo>
                      <a:pt x="1050" y="124"/>
                      <a:pt x="1050" y="123"/>
                      <a:pt x="1050" y="123"/>
                    </a:cubicBezTo>
                    <a:cubicBezTo>
                      <a:pt x="1048" y="123"/>
                      <a:pt x="1045" y="123"/>
                      <a:pt x="1043" y="123"/>
                    </a:cubicBezTo>
                    <a:cubicBezTo>
                      <a:pt x="1041" y="123"/>
                      <a:pt x="1040" y="125"/>
                      <a:pt x="1037" y="124"/>
                    </a:cubicBezTo>
                    <a:cubicBezTo>
                      <a:pt x="1035" y="123"/>
                      <a:pt x="1034" y="121"/>
                      <a:pt x="1032" y="119"/>
                    </a:cubicBezTo>
                    <a:cubicBezTo>
                      <a:pt x="1032" y="118"/>
                      <a:pt x="1032" y="117"/>
                      <a:pt x="1031" y="117"/>
                    </a:cubicBezTo>
                    <a:cubicBezTo>
                      <a:pt x="1031" y="116"/>
                      <a:pt x="1029" y="116"/>
                      <a:pt x="1029" y="116"/>
                    </a:cubicBezTo>
                    <a:cubicBezTo>
                      <a:pt x="1028" y="115"/>
                      <a:pt x="1028" y="113"/>
                      <a:pt x="1026" y="112"/>
                    </a:cubicBezTo>
                    <a:cubicBezTo>
                      <a:pt x="1026" y="111"/>
                      <a:pt x="1024" y="111"/>
                      <a:pt x="1024" y="110"/>
                    </a:cubicBezTo>
                    <a:cubicBezTo>
                      <a:pt x="1022" y="108"/>
                      <a:pt x="1021" y="102"/>
                      <a:pt x="1021" y="100"/>
                    </a:cubicBezTo>
                    <a:cubicBezTo>
                      <a:pt x="1021" y="96"/>
                      <a:pt x="1023" y="93"/>
                      <a:pt x="1018" y="92"/>
                    </a:cubicBezTo>
                    <a:cubicBezTo>
                      <a:pt x="1013" y="92"/>
                      <a:pt x="1013" y="91"/>
                      <a:pt x="1010" y="87"/>
                    </a:cubicBezTo>
                    <a:cubicBezTo>
                      <a:pt x="1009" y="84"/>
                      <a:pt x="1007" y="81"/>
                      <a:pt x="1008" y="77"/>
                    </a:cubicBezTo>
                    <a:cubicBezTo>
                      <a:pt x="1009" y="74"/>
                      <a:pt x="1011" y="71"/>
                      <a:pt x="1006" y="71"/>
                    </a:cubicBezTo>
                    <a:cubicBezTo>
                      <a:pt x="1005" y="71"/>
                      <a:pt x="1002" y="71"/>
                      <a:pt x="1002" y="71"/>
                    </a:cubicBezTo>
                    <a:cubicBezTo>
                      <a:pt x="1000" y="72"/>
                      <a:pt x="1000" y="74"/>
                      <a:pt x="999" y="75"/>
                    </a:cubicBezTo>
                    <a:cubicBezTo>
                      <a:pt x="996" y="76"/>
                      <a:pt x="993" y="75"/>
                      <a:pt x="991" y="75"/>
                    </a:cubicBezTo>
                    <a:cubicBezTo>
                      <a:pt x="987" y="74"/>
                      <a:pt x="988" y="72"/>
                      <a:pt x="986" y="69"/>
                    </a:cubicBezTo>
                    <a:cubicBezTo>
                      <a:pt x="985" y="68"/>
                      <a:pt x="983" y="67"/>
                      <a:pt x="982" y="67"/>
                    </a:cubicBezTo>
                    <a:cubicBezTo>
                      <a:pt x="978" y="64"/>
                      <a:pt x="973" y="65"/>
                      <a:pt x="968" y="66"/>
                    </a:cubicBezTo>
                    <a:cubicBezTo>
                      <a:pt x="967" y="66"/>
                      <a:pt x="963" y="67"/>
                      <a:pt x="961" y="66"/>
                    </a:cubicBezTo>
                    <a:cubicBezTo>
                      <a:pt x="959" y="65"/>
                      <a:pt x="959" y="63"/>
                      <a:pt x="957" y="62"/>
                    </a:cubicBezTo>
                    <a:cubicBezTo>
                      <a:pt x="952" y="60"/>
                      <a:pt x="950" y="57"/>
                      <a:pt x="944" y="57"/>
                    </a:cubicBezTo>
                    <a:cubicBezTo>
                      <a:pt x="939" y="57"/>
                      <a:pt x="935" y="58"/>
                      <a:pt x="931" y="57"/>
                    </a:cubicBezTo>
                    <a:cubicBezTo>
                      <a:pt x="924" y="55"/>
                      <a:pt x="917" y="53"/>
                      <a:pt x="910" y="52"/>
                    </a:cubicBezTo>
                    <a:cubicBezTo>
                      <a:pt x="907" y="51"/>
                      <a:pt x="904" y="51"/>
                      <a:pt x="902" y="52"/>
                    </a:cubicBezTo>
                    <a:cubicBezTo>
                      <a:pt x="900" y="53"/>
                      <a:pt x="899" y="55"/>
                      <a:pt x="898" y="55"/>
                    </a:cubicBezTo>
                    <a:cubicBezTo>
                      <a:pt x="894" y="57"/>
                      <a:pt x="890" y="52"/>
                      <a:pt x="887" y="51"/>
                    </a:cubicBezTo>
                    <a:cubicBezTo>
                      <a:pt x="883" y="50"/>
                      <a:pt x="878" y="52"/>
                      <a:pt x="874" y="51"/>
                    </a:cubicBezTo>
                    <a:cubicBezTo>
                      <a:pt x="871" y="50"/>
                      <a:pt x="867" y="50"/>
                      <a:pt x="864" y="52"/>
                    </a:cubicBezTo>
                    <a:cubicBezTo>
                      <a:pt x="861" y="53"/>
                      <a:pt x="860" y="59"/>
                      <a:pt x="857" y="58"/>
                    </a:cubicBezTo>
                    <a:cubicBezTo>
                      <a:pt x="855" y="58"/>
                      <a:pt x="854" y="55"/>
                      <a:pt x="853" y="55"/>
                    </a:cubicBezTo>
                    <a:cubicBezTo>
                      <a:pt x="851" y="54"/>
                      <a:pt x="849" y="55"/>
                      <a:pt x="847" y="55"/>
                    </a:cubicBezTo>
                    <a:cubicBezTo>
                      <a:pt x="842" y="54"/>
                      <a:pt x="841" y="53"/>
                      <a:pt x="839" y="48"/>
                    </a:cubicBezTo>
                    <a:cubicBezTo>
                      <a:pt x="837" y="45"/>
                      <a:pt x="838" y="45"/>
                      <a:pt x="834" y="44"/>
                    </a:cubicBezTo>
                    <a:cubicBezTo>
                      <a:pt x="831" y="44"/>
                      <a:pt x="832" y="45"/>
                      <a:pt x="830" y="42"/>
                    </a:cubicBezTo>
                    <a:cubicBezTo>
                      <a:pt x="828" y="38"/>
                      <a:pt x="828" y="33"/>
                      <a:pt x="825" y="30"/>
                    </a:cubicBezTo>
                    <a:cubicBezTo>
                      <a:pt x="823" y="27"/>
                      <a:pt x="818" y="24"/>
                      <a:pt x="815" y="24"/>
                    </a:cubicBezTo>
                    <a:cubicBezTo>
                      <a:pt x="808" y="24"/>
                      <a:pt x="802" y="21"/>
                      <a:pt x="796" y="22"/>
                    </a:cubicBezTo>
                    <a:cubicBezTo>
                      <a:pt x="796" y="27"/>
                      <a:pt x="789" y="26"/>
                      <a:pt x="786" y="26"/>
                    </a:cubicBezTo>
                    <a:cubicBezTo>
                      <a:pt x="783" y="25"/>
                      <a:pt x="778" y="26"/>
                      <a:pt x="776" y="25"/>
                    </a:cubicBezTo>
                    <a:cubicBezTo>
                      <a:pt x="773" y="23"/>
                      <a:pt x="775" y="23"/>
                      <a:pt x="774" y="21"/>
                    </a:cubicBezTo>
                    <a:cubicBezTo>
                      <a:pt x="773" y="20"/>
                      <a:pt x="771" y="20"/>
                      <a:pt x="771" y="19"/>
                    </a:cubicBezTo>
                    <a:cubicBezTo>
                      <a:pt x="770" y="18"/>
                      <a:pt x="770" y="18"/>
                      <a:pt x="769" y="17"/>
                    </a:cubicBezTo>
                    <a:cubicBezTo>
                      <a:pt x="767" y="15"/>
                      <a:pt x="767" y="14"/>
                      <a:pt x="763" y="14"/>
                    </a:cubicBezTo>
                    <a:cubicBezTo>
                      <a:pt x="758" y="15"/>
                      <a:pt x="756" y="16"/>
                      <a:pt x="752" y="19"/>
                    </a:cubicBezTo>
                    <a:cubicBezTo>
                      <a:pt x="745" y="22"/>
                      <a:pt x="741" y="22"/>
                      <a:pt x="734" y="19"/>
                    </a:cubicBezTo>
                    <a:cubicBezTo>
                      <a:pt x="729" y="18"/>
                      <a:pt x="725" y="15"/>
                      <a:pt x="720" y="13"/>
                    </a:cubicBezTo>
                    <a:cubicBezTo>
                      <a:pt x="714" y="12"/>
                      <a:pt x="708" y="13"/>
                      <a:pt x="702" y="13"/>
                    </a:cubicBezTo>
                    <a:cubicBezTo>
                      <a:pt x="700" y="13"/>
                      <a:pt x="698" y="11"/>
                      <a:pt x="696" y="10"/>
                    </a:cubicBezTo>
                    <a:cubicBezTo>
                      <a:pt x="692" y="9"/>
                      <a:pt x="690" y="10"/>
                      <a:pt x="687" y="8"/>
                    </a:cubicBezTo>
                    <a:cubicBezTo>
                      <a:pt x="684" y="6"/>
                      <a:pt x="682" y="0"/>
                      <a:pt x="678" y="1"/>
                    </a:cubicBezTo>
                    <a:cubicBezTo>
                      <a:pt x="676" y="6"/>
                      <a:pt x="670" y="6"/>
                      <a:pt x="666" y="7"/>
                    </a:cubicBezTo>
                    <a:cubicBezTo>
                      <a:pt x="662" y="8"/>
                      <a:pt x="659" y="11"/>
                      <a:pt x="655" y="13"/>
                    </a:cubicBezTo>
                    <a:cubicBezTo>
                      <a:pt x="651" y="14"/>
                      <a:pt x="649" y="16"/>
                      <a:pt x="646" y="18"/>
                    </a:cubicBezTo>
                    <a:cubicBezTo>
                      <a:pt x="640" y="24"/>
                      <a:pt x="629" y="20"/>
                      <a:pt x="622" y="21"/>
                    </a:cubicBezTo>
                    <a:cubicBezTo>
                      <a:pt x="620" y="22"/>
                      <a:pt x="618" y="22"/>
                      <a:pt x="616" y="24"/>
                    </a:cubicBezTo>
                    <a:cubicBezTo>
                      <a:pt x="614" y="27"/>
                      <a:pt x="612" y="31"/>
                      <a:pt x="608" y="31"/>
                    </a:cubicBezTo>
                    <a:cubicBezTo>
                      <a:pt x="610" y="27"/>
                      <a:pt x="609" y="23"/>
                      <a:pt x="605" y="22"/>
                    </a:cubicBezTo>
                    <a:cubicBezTo>
                      <a:pt x="598" y="22"/>
                      <a:pt x="589" y="25"/>
                      <a:pt x="582" y="26"/>
                    </a:cubicBezTo>
                    <a:cubicBezTo>
                      <a:pt x="574" y="27"/>
                      <a:pt x="566" y="26"/>
                      <a:pt x="559" y="26"/>
                    </a:cubicBezTo>
                    <a:cubicBezTo>
                      <a:pt x="554" y="26"/>
                      <a:pt x="549" y="29"/>
                      <a:pt x="544" y="30"/>
                    </a:cubicBezTo>
                    <a:cubicBezTo>
                      <a:pt x="537" y="32"/>
                      <a:pt x="533" y="31"/>
                      <a:pt x="530" y="39"/>
                    </a:cubicBezTo>
                    <a:cubicBezTo>
                      <a:pt x="528" y="44"/>
                      <a:pt x="526" y="46"/>
                      <a:pt x="522" y="50"/>
                    </a:cubicBezTo>
                    <a:cubicBezTo>
                      <a:pt x="518" y="55"/>
                      <a:pt x="514" y="61"/>
                      <a:pt x="509" y="66"/>
                    </a:cubicBezTo>
                    <a:cubicBezTo>
                      <a:pt x="504" y="70"/>
                      <a:pt x="498" y="74"/>
                      <a:pt x="493" y="77"/>
                    </a:cubicBezTo>
                    <a:cubicBezTo>
                      <a:pt x="488" y="79"/>
                      <a:pt x="482" y="80"/>
                      <a:pt x="477" y="83"/>
                    </a:cubicBezTo>
                    <a:cubicBezTo>
                      <a:pt x="474" y="86"/>
                      <a:pt x="472" y="87"/>
                      <a:pt x="469" y="88"/>
                    </a:cubicBezTo>
                    <a:cubicBezTo>
                      <a:pt x="482" y="97"/>
                      <a:pt x="490" y="102"/>
                      <a:pt x="508" y="102"/>
                    </a:cubicBezTo>
                    <a:cubicBezTo>
                      <a:pt x="515" y="101"/>
                      <a:pt x="520" y="103"/>
                      <a:pt x="523" y="106"/>
                    </a:cubicBezTo>
                    <a:cubicBezTo>
                      <a:pt x="526" y="109"/>
                      <a:pt x="528" y="111"/>
                      <a:pt x="534" y="115"/>
                    </a:cubicBezTo>
                    <a:cubicBezTo>
                      <a:pt x="540" y="118"/>
                      <a:pt x="549" y="117"/>
                      <a:pt x="557" y="121"/>
                    </a:cubicBezTo>
                    <a:cubicBezTo>
                      <a:pt x="568" y="126"/>
                      <a:pt x="576" y="134"/>
                      <a:pt x="577" y="143"/>
                    </a:cubicBezTo>
                    <a:cubicBezTo>
                      <a:pt x="577" y="151"/>
                      <a:pt x="571" y="157"/>
                      <a:pt x="557" y="159"/>
                    </a:cubicBezTo>
                    <a:cubicBezTo>
                      <a:pt x="552" y="160"/>
                      <a:pt x="540" y="161"/>
                      <a:pt x="530" y="165"/>
                    </a:cubicBezTo>
                    <a:cubicBezTo>
                      <a:pt x="521" y="168"/>
                      <a:pt x="513" y="172"/>
                      <a:pt x="511" y="176"/>
                    </a:cubicBezTo>
                    <a:cubicBezTo>
                      <a:pt x="513" y="176"/>
                      <a:pt x="514" y="177"/>
                      <a:pt x="515" y="177"/>
                    </a:cubicBezTo>
                    <a:cubicBezTo>
                      <a:pt x="516" y="177"/>
                      <a:pt x="516" y="177"/>
                      <a:pt x="516" y="177"/>
                    </a:cubicBezTo>
                    <a:cubicBezTo>
                      <a:pt x="517" y="179"/>
                      <a:pt x="517" y="179"/>
                      <a:pt x="517" y="179"/>
                    </a:cubicBezTo>
                    <a:cubicBezTo>
                      <a:pt x="517" y="179"/>
                      <a:pt x="517" y="179"/>
                      <a:pt x="517" y="180"/>
                    </a:cubicBezTo>
                    <a:cubicBezTo>
                      <a:pt x="517" y="185"/>
                      <a:pt x="514" y="188"/>
                      <a:pt x="512" y="190"/>
                    </a:cubicBezTo>
                    <a:cubicBezTo>
                      <a:pt x="509" y="192"/>
                      <a:pt x="507" y="194"/>
                      <a:pt x="506" y="197"/>
                    </a:cubicBezTo>
                    <a:cubicBezTo>
                      <a:pt x="506" y="198"/>
                      <a:pt x="506" y="199"/>
                      <a:pt x="506" y="200"/>
                    </a:cubicBezTo>
                    <a:cubicBezTo>
                      <a:pt x="506" y="203"/>
                      <a:pt x="509" y="206"/>
                      <a:pt x="509" y="210"/>
                    </a:cubicBezTo>
                    <a:cubicBezTo>
                      <a:pt x="509" y="213"/>
                      <a:pt x="509" y="216"/>
                      <a:pt x="506" y="220"/>
                    </a:cubicBezTo>
                    <a:cubicBezTo>
                      <a:pt x="501" y="228"/>
                      <a:pt x="494" y="231"/>
                      <a:pt x="491" y="240"/>
                    </a:cubicBezTo>
                    <a:cubicBezTo>
                      <a:pt x="489" y="248"/>
                      <a:pt x="485" y="257"/>
                      <a:pt x="484" y="265"/>
                    </a:cubicBezTo>
                    <a:cubicBezTo>
                      <a:pt x="485" y="265"/>
                      <a:pt x="486" y="265"/>
                      <a:pt x="486" y="265"/>
                    </a:cubicBezTo>
                    <a:cubicBezTo>
                      <a:pt x="491" y="264"/>
                      <a:pt x="494" y="263"/>
                      <a:pt x="496" y="260"/>
                    </a:cubicBezTo>
                    <a:cubicBezTo>
                      <a:pt x="498" y="258"/>
                      <a:pt x="498" y="258"/>
                      <a:pt x="498" y="258"/>
                    </a:cubicBezTo>
                    <a:cubicBezTo>
                      <a:pt x="500" y="260"/>
                      <a:pt x="500" y="260"/>
                      <a:pt x="500" y="260"/>
                    </a:cubicBezTo>
                    <a:cubicBezTo>
                      <a:pt x="503" y="263"/>
                      <a:pt x="504" y="268"/>
                      <a:pt x="505" y="273"/>
                    </a:cubicBezTo>
                    <a:cubicBezTo>
                      <a:pt x="505" y="277"/>
                      <a:pt x="504" y="282"/>
                      <a:pt x="504" y="285"/>
                    </a:cubicBezTo>
                    <a:cubicBezTo>
                      <a:pt x="501" y="297"/>
                      <a:pt x="499" y="300"/>
                      <a:pt x="499" y="307"/>
                    </a:cubicBezTo>
                    <a:cubicBezTo>
                      <a:pt x="499" y="309"/>
                      <a:pt x="500" y="311"/>
                      <a:pt x="500" y="314"/>
                    </a:cubicBezTo>
                    <a:cubicBezTo>
                      <a:pt x="501" y="316"/>
                      <a:pt x="501" y="319"/>
                      <a:pt x="501" y="321"/>
                    </a:cubicBezTo>
                    <a:cubicBezTo>
                      <a:pt x="502" y="333"/>
                      <a:pt x="500" y="344"/>
                      <a:pt x="499" y="354"/>
                    </a:cubicBezTo>
                    <a:cubicBezTo>
                      <a:pt x="498" y="367"/>
                      <a:pt x="500" y="381"/>
                      <a:pt x="497" y="394"/>
                    </a:cubicBezTo>
                    <a:cubicBezTo>
                      <a:pt x="495" y="398"/>
                      <a:pt x="492" y="400"/>
                      <a:pt x="491" y="403"/>
                    </a:cubicBezTo>
                    <a:cubicBezTo>
                      <a:pt x="489" y="408"/>
                      <a:pt x="490" y="410"/>
                      <a:pt x="489" y="416"/>
                    </a:cubicBezTo>
                    <a:cubicBezTo>
                      <a:pt x="487" y="426"/>
                      <a:pt x="484" y="434"/>
                      <a:pt x="474" y="440"/>
                    </a:cubicBezTo>
                    <a:cubicBezTo>
                      <a:pt x="465" y="445"/>
                      <a:pt x="465" y="448"/>
                      <a:pt x="461" y="459"/>
                    </a:cubicBezTo>
                    <a:cubicBezTo>
                      <a:pt x="459" y="464"/>
                      <a:pt x="456" y="467"/>
                      <a:pt x="453" y="469"/>
                    </a:cubicBezTo>
                    <a:cubicBezTo>
                      <a:pt x="450" y="471"/>
                      <a:pt x="448" y="472"/>
                      <a:pt x="445" y="475"/>
                    </a:cubicBezTo>
                    <a:cubicBezTo>
                      <a:pt x="440" y="481"/>
                      <a:pt x="440" y="491"/>
                      <a:pt x="437" y="500"/>
                    </a:cubicBezTo>
                    <a:cubicBezTo>
                      <a:pt x="436" y="502"/>
                      <a:pt x="434" y="506"/>
                      <a:pt x="431" y="510"/>
                    </a:cubicBezTo>
                    <a:cubicBezTo>
                      <a:pt x="428" y="513"/>
                      <a:pt x="425" y="516"/>
                      <a:pt x="421" y="517"/>
                    </a:cubicBezTo>
                    <a:cubicBezTo>
                      <a:pt x="421" y="517"/>
                      <a:pt x="421" y="517"/>
                      <a:pt x="421" y="517"/>
                    </a:cubicBezTo>
                    <a:cubicBezTo>
                      <a:pt x="418" y="517"/>
                      <a:pt x="416" y="516"/>
                      <a:pt x="414" y="515"/>
                    </a:cubicBezTo>
                    <a:cubicBezTo>
                      <a:pt x="412" y="514"/>
                      <a:pt x="411" y="513"/>
                      <a:pt x="409" y="514"/>
                    </a:cubicBezTo>
                    <a:cubicBezTo>
                      <a:pt x="409" y="514"/>
                      <a:pt x="409" y="514"/>
                      <a:pt x="409" y="514"/>
                    </a:cubicBezTo>
                    <a:cubicBezTo>
                      <a:pt x="406" y="514"/>
                      <a:pt x="405" y="515"/>
                      <a:pt x="405" y="515"/>
                    </a:cubicBezTo>
                    <a:cubicBezTo>
                      <a:pt x="404" y="516"/>
                      <a:pt x="403" y="518"/>
                      <a:pt x="401" y="521"/>
                    </a:cubicBezTo>
                    <a:cubicBezTo>
                      <a:pt x="394" y="533"/>
                      <a:pt x="384" y="536"/>
                      <a:pt x="382" y="547"/>
                    </a:cubicBezTo>
                    <a:cubicBezTo>
                      <a:pt x="380" y="553"/>
                      <a:pt x="379" y="557"/>
                      <a:pt x="376" y="562"/>
                    </a:cubicBezTo>
                    <a:cubicBezTo>
                      <a:pt x="369" y="574"/>
                      <a:pt x="360" y="586"/>
                      <a:pt x="361" y="598"/>
                    </a:cubicBezTo>
                    <a:cubicBezTo>
                      <a:pt x="361" y="598"/>
                      <a:pt x="361" y="598"/>
                      <a:pt x="361" y="598"/>
                    </a:cubicBezTo>
                    <a:cubicBezTo>
                      <a:pt x="361" y="599"/>
                      <a:pt x="361" y="599"/>
                      <a:pt x="361" y="599"/>
                    </a:cubicBezTo>
                    <a:cubicBezTo>
                      <a:pt x="361" y="599"/>
                      <a:pt x="361" y="599"/>
                      <a:pt x="361" y="599"/>
                    </a:cubicBezTo>
                    <a:cubicBezTo>
                      <a:pt x="361" y="601"/>
                      <a:pt x="361" y="604"/>
                      <a:pt x="361" y="606"/>
                    </a:cubicBezTo>
                    <a:cubicBezTo>
                      <a:pt x="361" y="607"/>
                      <a:pt x="361" y="608"/>
                      <a:pt x="361" y="609"/>
                    </a:cubicBezTo>
                    <a:cubicBezTo>
                      <a:pt x="362" y="610"/>
                      <a:pt x="363" y="611"/>
                      <a:pt x="365" y="612"/>
                    </a:cubicBezTo>
                    <a:cubicBezTo>
                      <a:pt x="366" y="614"/>
                      <a:pt x="368" y="616"/>
                      <a:pt x="368" y="619"/>
                    </a:cubicBezTo>
                    <a:cubicBezTo>
                      <a:pt x="368" y="620"/>
                      <a:pt x="368" y="620"/>
                      <a:pt x="368" y="620"/>
                    </a:cubicBezTo>
                    <a:cubicBezTo>
                      <a:pt x="368" y="630"/>
                      <a:pt x="361" y="641"/>
                      <a:pt x="359" y="649"/>
                    </a:cubicBezTo>
                    <a:cubicBezTo>
                      <a:pt x="358" y="652"/>
                      <a:pt x="359" y="655"/>
                      <a:pt x="357" y="660"/>
                    </a:cubicBezTo>
                    <a:cubicBezTo>
                      <a:pt x="355" y="664"/>
                      <a:pt x="351" y="665"/>
                      <a:pt x="351" y="667"/>
                    </a:cubicBezTo>
                    <a:cubicBezTo>
                      <a:pt x="350" y="670"/>
                      <a:pt x="350" y="673"/>
                      <a:pt x="350" y="677"/>
                    </a:cubicBezTo>
                    <a:cubicBezTo>
                      <a:pt x="350" y="680"/>
                      <a:pt x="351" y="683"/>
                      <a:pt x="351" y="686"/>
                    </a:cubicBezTo>
                    <a:cubicBezTo>
                      <a:pt x="351" y="690"/>
                      <a:pt x="351" y="693"/>
                      <a:pt x="350" y="697"/>
                    </a:cubicBezTo>
                    <a:cubicBezTo>
                      <a:pt x="347" y="707"/>
                      <a:pt x="341" y="711"/>
                      <a:pt x="341" y="720"/>
                    </a:cubicBezTo>
                    <a:cubicBezTo>
                      <a:pt x="339" y="735"/>
                      <a:pt x="335" y="758"/>
                      <a:pt x="319" y="766"/>
                    </a:cubicBezTo>
                    <a:cubicBezTo>
                      <a:pt x="317" y="768"/>
                      <a:pt x="317" y="768"/>
                      <a:pt x="317" y="768"/>
                    </a:cubicBezTo>
                    <a:cubicBezTo>
                      <a:pt x="316" y="765"/>
                      <a:pt x="316" y="765"/>
                      <a:pt x="316" y="765"/>
                    </a:cubicBezTo>
                    <a:cubicBezTo>
                      <a:pt x="315" y="762"/>
                      <a:pt x="313" y="757"/>
                      <a:pt x="310" y="753"/>
                    </a:cubicBezTo>
                    <a:cubicBezTo>
                      <a:pt x="307" y="749"/>
                      <a:pt x="304" y="746"/>
                      <a:pt x="301" y="746"/>
                    </a:cubicBezTo>
                    <a:cubicBezTo>
                      <a:pt x="300" y="746"/>
                      <a:pt x="298" y="747"/>
                      <a:pt x="297" y="749"/>
                    </a:cubicBezTo>
                    <a:cubicBezTo>
                      <a:pt x="293" y="746"/>
                      <a:pt x="293" y="746"/>
                      <a:pt x="293" y="746"/>
                    </a:cubicBezTo>
                    <a:cubicBezTo>
                      <a:pt x="296" y="743"/>
                      <a:pt x="298" y="742"/>
                      <a:pt x="301" y="742"/>
                    </a:cubicBezTo>
                    <a:cubicBezTo>
                      <a:pt x="307" y="742"/>
                      <a:pt x="311" y="746"/>
                      <a:pt x="314" y="751"/>
                    </a:cubicBezTo>
                    <a:cubicBezTo>
                      <a:pt x="316" y="754"/>
                      <a:pt x="318" y="758"/>
                      <a:pt x="319" y="761"/>
                    </a:cubicBezTo>
                    <a:cubicBezTo>
                      <a:pt x="331" y="753"/>
                      <a:pt x="335" y="733"/>
                      <a:pt x="336" y="720"/>
                    </a:cubicBezTo>
                    <a:cubicBezTo>
                      <a:pt x="337" y="709"/>
                      <a:pt x="343" y="704"/>
                      <a:pt x="346" y="696"/>
                    </a:cubicBezTo>
                    <a:cubicBezTo>
                      <a:pt x="347" y="693"/>
                      <a:pt x="347" y="690"/>
                      <a:pt x="346" y="687"/>
                    </a:cubicBezTo>
                    <a:cubicBezTo>
                      <a:pt x="346" y="683"/>
                      <a:pt x="346" y="680"/>
                      <a:pt x="345" y="677"/>
                    </a:cubicBezTo>
                    <a:cubicBezTo>
                      <a:pt x="345" y="673"/>
                      <a:pt x="345" y="670"/>
                      <a:pt x="346" y="666"/>
                    </a:cubicBezTo>
                    <a:cubicBezTo>
                      <a:pt x="348" y="661"/>
                      <a:pt x="352" y="660"/>
                      <a:pt x="353" y="658"/>
                    </a:cubicBezTo>
                    <a:cubicBezTo>
                      <a:pt x="355" y="655"/>
                      <a:pt x="354" y="652"/>
                      <a:pt x="355" y="648"/>
                    </a:cubicBezTo>
                    <a:cubicBezTo>
                      <a:pt x="357" y="638"/>
                      <a:pt x="364" y="628"/>
                      <a:pt x="364" y="620"/>
                    </a:cubicBezTo>
                    <a:cubicBezTo>
                      <a:pt x="364" y="620"/>
                      <a:pt x="364" y="620"/>
                      <a:pt x="364" y="620"/>
                    </a:cubicBezTo>
                    <a:cubicBezTo>
                      <a:pt x="363" y="617"/>
                      <a:pt x="363" y="617"/>
                      <a:pt x="362" y="616"/>
                    </a:cubicBezTo>
                    <a:cubicBezTo>
                      <a:pt x="360" y="615"/>
                      <a:pt x="358" y="613"/>
                      <a:pt x="357" y="611"/>
                    </a:cubicBezTo>
                    <a:cubicBezTo>
                      <a:pt x="357" y="609"/>
                      <a:pt x="356" y="608"/>
                      <a:pt x="356" y="606"/>
                    </a:cubicBezTo>
                    <a:cubicBezTo>
                      <a:pt x="356" y="604"/>
                      <a:pt x="356" y="601"/>
                      <a:pt x="356" y="599"/>
                    </a:cubicBezTo>
                    <a:cubicBezTo>
                      <a:pt x="356" y="599"/>
                      <a:pt x="356" y="599"/>
                      <a:pt x="356" y="599"/>
                    </a:cubicBezTo>
                    <a:cubicBezTo>
                      <a:pt x="355" y="584"/>
                      <a:pt x="366" y="571"/>
                      <a:pt x="372" y="560"/>
                    </a:cubicBezTo>
                    <a:cubicBezTo>
                      <a:pt x="375" y="555"/>
                      <a:pt x="376" y="552"/>
                      <a:pt x="377" y="546"/>
                    </a:cubicBezTo>
                    <a:cubicBezTo>
                      <a:pt x="380" y="532"/>
                      <a:pt x="392" y="529"/>
                      <a:pt x="398" y="519"/>
                    </a:cubicBezTo>
                    <a:cubicBezTo>
                      <a:pt x="399" y="516"/>
                      <a:pt x="400" y="514"/>
                      <a:pt x="401" y="513"/>
                    </a:cubicBezTo>
                    <a:cubicBezTo>
                      <a:pt x="402" y="511"/>
                      <a:pt x="405" y="510"/>
                      <a:pt x="408" y="509"/>
                    </a:cubicBezTo>
                    <a:cubicBezTo>
                      <a:pt x="408" y="509"/>
                      <a:pt x="409" y="509"/>
                      <a:pt x="409" y="509"/>
                    </a:cubicBezTo>
                    <a:cubicBezTo>
                      <a:pt x="412" y="509"/>
                      <a:pt x="415" y="510"/>
                      <a:pt x="416" y="511"/>
                    </a:cubicBezTo>
                    <a:cubicBezTo>
                      <a:pt x="418" y="512"/>
                      <a:pt x="419" y="513"/>
                      <a:pt x="420" y="512"/>
                    </a:cubicBezTo>
                    <a:cubicBezTo>
                      <a:pt x="420" y="512"/>
                      <a:pt x="420" y="512"/>
                      <a:pt x="420" y="512"/>
                    </a:cubicBezTo>
                    <a:cubicBezTo>
                      <a:pt x="421" y="513"/>
                      <a:pt x="425" y="510"/>
                      <a:pt x="427" y="507"/>
                    </a:cubicBezTo>
                    <a:cubicBezTo>
                      <a:pt x="430" y="504"/>
                      <a:pt x="432" y="500"/>
                      <a:pt x="433" y="498"/>
                    </a:cubicBezTo>
                    <a:cubicBezTo>
                      <a:pt x="436" y="491"/>
                      <a:pt x="435" y="480"/>
                      <a:pt x="442" y="472"/>
                    </a:cubicBezTo>
                    <a:cubicBezTo>
                      <a:pt x="445" y="468"/>
                      <a:pt x="448" y="467"/>
                      <a:pt x="451" y="465"/>
                    </a:cubicBezTo>
                    <a:cubicBezTo>
                      <a:pt x="453" y="463"/>
                      <a:pt x="455" y="462"/>
                      <a:pt x="457" y="457"/>
                    </a:cubicBezTo>
                    <a:cubicBezTo>
                      <a:pt x="461" y="447"/>
                      <a:pt x="462" y="441"/>
                      <a:pt x="472" y="436"/>
                    </a:cubicBezTo>
                    <a:cubicBezTo>
                      <a:pt x="480" y="431"/>
                      <a:pt x="483" y="425"/>
                      <a:pt x="484" y="415"/>
                    </a:cubicBezTo>
                    <a:cubicBezTo>
                      <a:pt x="485" y="410"/>
                      <a:pt x="484" y="407"/>
                      <a:pt x="487" y="401"/>
                    </a:cubicBezTo>
                    <a:cubicBezTo>
                      <a:pt x="489" y="397"/>
                      <a:pt x="492" y="395"/>
                      <a:pt x="492" y="392"/>
                    </a:cubicBezTo>
                    <a:cubicBezTo>
                      <a:pt x="496" y="381"/>
                      <a:pt x="494" y="367"/>
                      <a:pt x="495" y="354"/>
                    </a:cubicBezTo>
                    <a:cubicBezTo>
                      <a:pt x="495" y="343"/>
                      <a:pt x="497" y="332"/>
                      <a:pt x="497" y="322"/>
                    </a:cubicBezTo>
                    <a:cubicBezTo>
                      <a:pt x="497" y="319"/>
                      <a:pt x="496" y="317"/>
                      <a:pt x="496" y="315"/>
                    </a:cubicBezTo>
                    <a:cubicBezTo>
                      <a:pt x="495" y="312"/>
                      <a:pt x="495" y="309"/>
                      <a:pt x="495" y="307"/>
                    </a:cubicBezTo>
                    <a:cubicBezTo>
                      <a:pt x="494" y="299"/>
                      <a:pt x="497" y="295"/>
                      <a:pt x="499" y="284"/>
                    </a:cubicBezTo>
                    <a:cubicBezTo>
                      <a:pt x="500" y="281"/>
                      <a:pt x="500" y="277"/>
                      <a:pt x="500" y="273"/>
                    </a:cubicBezTo>
                    <a:cubicBezTo>
                      <a:pt x="500" y="270"/>
                      <a:pt x="499" y="267"/>
                      <a:pt x="498" y="265"/>
                    </a:cubicBezTo>
                    <a:cubicBezTo>
                      <a:pt x="495" y="268"/>
                      <a:pt x="491" y="269"/>
                      <a:pt x="487" y="269"/>
                    </a:cubicBezTo>
                    <a:cubicBezTo>
                      <a:pt x="485" y="269"/>
                      <a:pt x="483" y="269"/>
                      <a:pt x="481" y="269"/>
                    </a:cubicBezTo>
                    <a:cubicBezTo>
                      <a:pt x="478" y="269"/>
                      <a:pt x="478" y="269"/>
                      <a:pt x="478" y="269"/>
                    </a:cubicBezTo>
                    <a:cubicBezTo>
                      <a:pt x="479" y="266"/>
                      <a:pt x="479" y="266"/>
                      <a:pt x="479" y="266"/>
                    </a:cubicBezTo>
                    <a:cubicBezTo>
                      <a:pt x="480" y="258"/>
                      <a:pt x="485" y="247"/>
                      <a:pt x="487" y="239"/>
                    </a:cubicBezTo>
                    <a:cubicBezTo>
                      <a:pt x="491" y="228"/>
                      <a:pt x="499" y="224"/>
                      <a:pt x="503" y="217"/>
                    </a:cubicBezTo>
                    <a:cubicBezTo>
                      <a:pt x="504" y="214"/>
                      <a:pt x="505" y="212"/>
                      <a:pt x="505" y="211"/>
                    </a:cubicBezTo>
                    <a:cubicBezTo>
                      <a:pt x="505" y="208"/>
                      <a:pt x="502" y="205"/>
                      <a:pt x="502" y="200"/>
                    </a:cubicBezTo>
                    <a:cubicBezTo>
                      <a:pt x="502" y="199"/>
                      <a:pt x="502" y="197"/>
                      <a:pt x="502" y="196"/>
                    </a:cubicBezTo>
                    <a:cubicBezTo>
                      <a:pt x="503" y="191"/>
                      <a:pt x="507" y="189"/>
                      <a:pt x="509" y="187"/>
                    </a:cubicBezTo>
                    <a:cubicBezTo>
                      <a:pt x="511" y="185"/>
                      <a:pt x="512" y="183"/>
                      <a:pt x="512" y="181"/>
                    </a:cubicBezTo>
                    <a:cubicBezTo>
                      <a:pt x="511" y="180"/>
                      <a:pt x="510" y="180"/>
                      <a:pt x="509" y="180"/>
                    </a:cubicBezTo>
                    <a:cubicBezTo>
                      <a:pt x="506" y="179"/>
                      <a:pt x="506" y="179"/>
                      <a:pt x="506" y="179"/>
                    </a:cubicBezTo>
                    <a:cubicBezTo>
                      <a:pt x="507" y="177"/>
                      <a:pt x="507" y="177"/>
                      <a:pt x="507" y="177"/>
                    </a:cubicBezTo>
                    <a:cubicBezTo>
                      <a:pt x="508" y="169"/>
                      <a:pt x="518" y="164"/>
                      <a:pt x="528" y="161"/>
                    </a:cubicBezTo>
                    <a:cubicBezTo>
                      <a:pt x="539" y="157"/>
                      <a:pt x="551" y="155"/>
                      <a:pt x="557" y="154"/>
                    </a:cubicBezTo>
                    <a:cubicBezTo>
                      <a:pt x="569" y="153"/>
                      <a:pt x="573" y="148"/>
                      <a:pt x="572" y="143"/>
                    </a:cubicBezTo>
                    <a:cubicBezTo>
                      <a:pt x="572" y="137"/>
                      <a:pt x="565" y="129"/>
                      <a:pt x="555" y="125"/>
                    </a:cubicBezTo>
                    <a:cubicBezTo>
                      <a:pt x="549" y="121"/>
                      <a:pt x="540" y="123"/>
                      <a:pt x="532" y="118"/>
                    </a:cubicBezTo>
                    <a:cubicBezTo>
                      <a:pt x="526" y="115"/>
                      <a:pt x="523" y="111"/>
                      <a:pt x="520" y="109"/>
                    </a:cubicBezTo>
                    <a:cubicBezTo>
                      <a:pt x="518" y="107"/>
                      <a:pt x="515" y="106"/>
                      <a:pt x="508" y="106"/>
                    </a:cubicBezTo>
                    <a:cubicBezTo>
                      <a:pt x="488" y="107"/>
                      <a:pt x="479" y="101"/>
                      <a:pt x="464" y="91"/>
                    </a:cubicBezTo>
                    <a:cubicBezTo>
                      <a:pt x="460" y="93"/>
                      <a:pt x="456" y="95"/>
                      <a:pt x="451" y="97"/>
                    </a:cubicBezTo>
                    <a:cubicBezTo>
                      <a:pt x="445" y="100"/>
                      <a:pt x="436" y="100"/>
                      <a:pt x="429" y="100"/>
                    </a:cubicBezTo>
                    <a:cubicBezTo>
                      <a:pt x="427" y="100"/>
                      <a:pt x="424" y="100"/>
                      <a:pt x="421" y="100"/>
                    </a:cubicBezTo>
                    <a:cubicBezTo>
                      <a:pt x="418" y="101"/>
                      <a:pt x="416" y="103"/>
                      <a:pt x="414" y="103"/>
                    </a:cubicBezTo>
                    <a:cubicBezTo>
                      <a:pt x="408" y="105"/>
                      <a:pt x="404" y="102"/>
                      <a:pt x="398" y="106"/>
                    </a:cubicBezTo>
                    <a:cubicBezTo>
                      <a:pt x="394" y="109"/>
                      <a:pt x="391" y="114"/>
                      <a:pt x="388" y="118"/>
                    </a:cubicBezTo>
                    <a:cubicBezTo>
                      <a:pt x="385" y="121"/>
                      <a:pt x="382" y="124"/>
                      <a:pt x="380" y="127"/>
                    </a:cubicBezTo>
                    <a:cubicBezTo>
                      <a:pt x="377" y="130"/>
                      <a:pt x="378" y="131"/>
                      <a:pt x="378" y="135"/>
                    </a:cubicBezTo>
                    <a:cubicBezTo>
                      <a:pt x="377" y="137"/>
                      <a:pt x="375" y="139"/>
                      <a:pt x="374" y="141"/>
                    </a:cubicBezTo>
                    <a:cubicBezTo>
                      <a:pt x="370" y="146"/>
                      <a:pt x="365" y="147"/>
                      <a:pt x="360" y="150"/>
                    </a:cubicBezTo>
                    <a:cubicBezTo>
                      <a:pt x="355" y="153"/>
                      <a:pt x="348" y="154"/>
                      <a:pt x="342" y="157"/>
                    </a:cubicBezTo>
                    <a:cubicBezTo>
                      <a:pt x="336" y="159"/>
                      <a:pt x="330" y="161"/>
                      <a:pt x="324" y="164"/>
                    </a:cubicBezTo>
                    <a:cubicBezTo>
                      <a:pt x="320" y="166"/>
                      <a:pt x="317" y="168"/>
                      <a:pt x="313" y="169"/>
                    </a:cubicBezTo>
                    <a:cubicBezTo>
                      <a:pt x="310" y="170"/>
                      <a:pt x="308" y="171"/>
                      <a:pt x="305" y="173"/>
                    </a:cubicBezTo>
                    <a:cubicBezTo>
                      <a:pt x="301" y="176"/>
                      <a:pt x="298" y="178"/>
                      <a:pt x="293" y="181"/>
                    </a:cubicBezTo>
                    <a:cubicBezTo>
                      <a:pt x="290" y="183"/>
                      <a:pt x="290" y="186"/>
                      <a:pt x="288" y="188"/>
                    </a:cubicBezTo>
                    <a:cubicBezTo>
                      <a:pt x="286" y="190"/>
                      <a:pt x="284" y="191"/>
                      <a:pt x="282" y="191"/>
                    </a:cubicBezTo>
                    <a:cubicBezTo>
                      <a:pt x="277" y="193"/>
                      <a:pt x="272" y="197"/>
                      <a:pt x="268" y="200"/>
                    </a:cubicBezTo>
                    <a:cubicBezTo>
                      <a:pt x="263" y="203"/>
                      <a:pt x="260" y="209"/>
                      <a:pt x="256" y="213"/>
                    </a:cubicBezTo>
                    <a:cubicBezTo>
                      <a:pt x="250" y="219"/>
                      <a:pt x="241" y="220"/>
                      <a:pt x="234" y="222"/>
                    </a:cubicBezTo>
                    <a:cubicBezTo>
                      <a:pt x="225" y="224"/>
                      <a:pt x="219" y="224"/>
                      <a:pt x="212" y="230"/>
                    </a:cubicBezTo>
                    <a:cubicBezTo>
                      <a:pt x="208" y="233"/>
                      <a:pt x="205" y="237"/>
                      <a:pt x="205" y="242"/>
                    </a:cubicBezTo>
                    <a:cubicBezTo>
                      <a:pt x="205" y="243"/>
                      <a:pt x="205" y="244"/>
                      <a:pt x="205" y="245"/>
                    </a:cubicBezTo>
                    <a:cubicBezTo>
                      <a:pt x="208" y="245"/>
                      <a:pt x="211" y="246"/>
                      <a:pt x="214" y="247"/>
                    </a:cubicBezTo>
                    <a:cubicBezTo>
                      <a:pt x="218" y="249"/>
                      <a:pt x="221" y="253"/>
                      <a:pt x="221" y="258"/>
                    </a:cubicBezTo>
                    <a:cubicBezTo>
                      <a:pt x="221" y="259"/>
                      <a:pt x="221" y="259"/>
                      <a:pt x="221" y="259"/>
                    </a:cubicBezTo>
                    <a:cubicBezTo>
                      <a:pt x="222" y="268"/>
                      <a:pt x="216" y="274"/>
                      <a:pt x="216" y="281"/>
                    </a:cubicBezTo>
                    <a:cubicBezTo>
                      <a:pt x="215" y="287"/>
                      <a:pt x="215" y="294"/>
                      <a:pt x="215" y="300"/>
                    </a:cubicBezTo>
                    <a:cubicBezTo>
                      <a:pt x="216" y="313"/>
                      <a:pt x="219" y="326"/>
                      <a:pt x="220" y="339"/>
                    </a:cubicBezTo>
                    <a:cubicBezTo>
                      <a:pt x="220" y="345"/>
                      <a:pt x="220" y="350"/>
                      <a:pt x="220" y="356"/>
                    </a:cubicBezTo>
                    <a:cubicBezTo>
                      <a:pt x="221" y="359"/>
                      <a:pt x="221" y="363"/>
                      <a:pt x="223" y="366"/>
                    </a:cubicBezTo>
                    <a:cubicBezTo>
                      <a:pt x="224" y="370"/>
                      <a:pt x="227" y="373"/>
                      <a:pt x="230" y="377"/>
                    </a:cubicBezTo>
                    <a:cubicBezTo>
                      <a:pt x="233" y="381"/>
                      <a:pt x="236" y="386"/>
                      <a:pt x="239" y="389"/>
                    </a:cubicBezTo>
                    <a:cubicBezTo>
                      <a:pt x="243" y="392"/>
                      <a:pt x="247" y="392"/>
                      <a:pt x="251" y="393"/>
                    </a:cubicBezTo>
                    <a:cubicBezTo>
                      <a:pt x="256" y="393"/>
                      <a:pt x="261" y="394"/>
                      <a:pt x="265" y="400"/>
                    </a:cubicBezTo>
                    <a:cubicBezTo>
                      <a:pt x="267" y="405"/>
                      <a:pt x="273" y="412"/>
                      <a:pt x="274" y="420"/>
                    </a:cubicBezTo>
                    <a:cubicBezTo>
                      <a:pt x="274" y="421"/>
                      <a:pt x="274" y="423"/>
                      <a:pt x="273" y="424"/>
                    </a:cubicBezTo>
                    <a:cubicBezTo>
                      <a:pt x="272" y="428"/>
                      <a:pt x="271" y="430"/>
                      <a:pt x="269" y="432"/>
                    </a:cubicBezTo>
                    <a:cubicBezTo>
                      <a:pt x="268" y="434"/>
                      <a:pt x="267" y="436"/>
                      <a:pt x="267" y="439"/>
                    </a:cubicBezTo>
                    <a:cubicBezTo>
                      <a:pt x="267" y="439"/>
                      <a:pt x="267" y="440"/>
                      <a:pt x="267" y="440"/>
                    </a:cubicBezTo>
                    <a:cubicBezTo>
                      <a:pt x="268" y="446"/>
                      <a:pt x="271" y="447"/>
                      <a:pt x="276" y="453"/>
                    </a:cubicBezTo>
                    <a:cubicBezTo>
                      <a:pt x="278" y="456"/>
                      <a:pt x="283" y="461"/>
                      <a:pt x="285" y="465"/>
                    </a:cubicBezTo>
                    <a:cubicBezTo>
                      <a:pt x="286" y="467"/>
                      <a:pt x="287" y="469"/>
                      <a:pt x="287" y="471"/>
                    </a:cubicBezTo>
                    <a:cubicBezTo>
                      <a:pt x="287" y="477"/>
                      <a:pt x="282" y="480"/>
                      <a:pt x="280" y="485"/>
                    </a:cubicBezTo>
                    <a:cubicBezTo>
                      <a:pt x="279" y="487"/>
                      <a:pt x="279" y="488"/>
                      <a:pt x="280" y="490"/>
                    </a:cubicBezTo>
                    <a:cubicBezTo>
                      <a:pt x="280" y="491"/>
                      <a:pt x="280" y="493"/>
                      <a:pt x="280" y="494"/>
                    </a:cubicBezTo>
                    <a:cubicBezTo>
                      <a:pt x="280" y="496"/>
                      <a:pt x="280" y="498"/>
                      <a:pt x="280" y="500"/>
                    </a:cubicBezTo>
                    <a:cubicBezTo>
                      <a:pt x="277" y="508"/>
                      <a:pt x="269" y="509"/>
                      <a:pt x="266" y="513"/>
                    </a:cubicBezTo>
                    <a:cubicBezTo>
                      <a:pt x="261" y="518"/>
                      <a:pt x="258" y="528"/>
                      <a:pt x="254" y="535"/>
                    </a:cubicBezTo>
                    <a:cubicBezTo>
                      <a:pt x="249" y="542"/>
                      <a:pt x="245" y="543"/>
                      <a:pt x="240" y="548"/>
                    </a:cubicBezTo>
                    <a:cubicBezTo>
                      <a:pt x="235" y="551"/>
                      <a:pt x="234" y="555"/>
                      <a:pt x="233" y="561"/>
                    </a:cubicBezTo>
                    <a:cubicBezTo>
                      <a:pt x="231" y="565"/>
                      <a:pt x="230" y="567"/>
                      <a:pt x="228" y="569"/>
                    </a:cubicBezTo>
                    <a:cubicBezTo>
                      <a:pt x="227" y="571"/>
                      <a:pt x="225" y="572"/>
                      <a:pt x="222" y="575"/>
                    </a:cubicBezTo>
                    <a:cubicBezTo>
                      <a:pt x="214" y="583"/>
                      <a:pt x="215" y="594"/>
                      <a:pt x="213" y="606"/>
                    </a:cubicBezTo>
                    <a:cubicBezTo>
                      <a:pt x="211" y="616"/>
                      <a:pt x="206" y="627"/>
                      <a:pt x="199" y="635"/>
                    </a:cubicBezTo>
                    <a:cubicBezTo>
                      <a:pt x="198" y="637"/>
                      <a:pt x="197" y="639"/>
                      <a:pt x="198" y="641"/>
                    </a:cubicBezTo>
                    <a:cubicBezTo>
                      <a:pt x="198" y="645"/>
                      <a:pt x="198" y="648"/>
                      <a:pt x="199" y="652"/>
                    </a:cubicBezTo>
                    <a:cubicBezTo>
                      <a:pt x="199" y="654"/>
                      <a:pt x="203" y="658"/>
                      <a:pt x="201" y="661"/>
                    </a:cubicBezTo>
                    <a:cubicBezTo>
                      <a:pt x="199" y="663"/>
                      <a:pt x="193" y="663"/>
                      <a:pt x="191" y="665"/>
                    </a:cubicBezTo>
                    <a:cubicBezTo>
                      <a:pt x="188" y="666"/>
                      <a:pt x="189" y="667"/>
                      <a:pt x="186" y="667"/>
                    </a:cubicBezTo>
                    <a:cubicBezTo>
                      <a:pt x="185" y="667"/>
                      <a:pt x="185" y="664"/>
                      <a:pt x="183" y="665"/>
                    </a:cubicBezTo>
                    <a:cubicBezTo>
                      <a:pt x="179" y="666"/>
                      <a:pt x="180" y="673"/>
                      <a:pt x="176" y="675"/>
                    </a:cubicBezTo>
                    <a:cubicBezTo>
                      <a:pt x="175" y="676"/>
                      <a:pt x="172" y="677"/>
                      <a:pt x="172" y="675"/>
                    </a:cubicBezTo>
                    <a:cubicBezTo>
                      <a:pt x="172" y="674"/>
                      <a:pt x="175" y="672"/>
                      <a:pt x="175" y="671"/>
                    </a:cubicBezTo>
                    <a:cubicBezTo>
                      <a:pt x="176" y="669"/>
                      <a:pt x="175" y="666"/>
                      <a:pt x="173" y="666"/>
                    </a:cubicBezTo>
                    <a:cubicBezTo>
                      <a:pt x="171" y="665"/>
                      <a:pt x="171" y="667"/>
                      <a:pt x="170" y="669"/>
                    </a:cubicBezTo>
                    <a:cubicBezTo>
                      <a:pt x="167" y="671"/>
                      <a:pt x="167" y="671"/>
                      <a:pt x="164" y="671"/>
                    </a:cubicBezTo>
                    <a:cubicBezTo>
                      <a:pt x="162" y="671"/>
                      <a:pt x="160" y="670"/>
                      <a:pt x="158" y="671"/>
                    </a:cubicBezTo>
                    <a:cubicBezTo>
                      <a:pt x="156" y="671"/>
                      <a:pt x="156" y="673"/>
                      <a:pt x="153" y="672"/>
                    </a:cubicBezTo>
                    <a:cubicBezTo>
                      <a:pt x="152" y="671"/>
                      <a:pt x="152" y="668"/>
                      <a:pt x="149" y="667"/>
                    </a:cubicBezTo>
                    <a:cubicBezTo>
                      <a:pt x="144" y="665"/>
                      <a:pt x="142" y="671"/>
                      <a:pt x="140" y="674"/>
                    </a:cubicBezTo>
                    <a:cubicBezTo>
                      <a:pt x="135" y="673"/>
                      <a:pt x="135" y="666"/>
                      <a:pt x="135" y="662"/>
                    </a:cubicBezTo>
                    <a:cubicBezTo>
                      <a:pt x="134" y="660"/>
                      <a:pt x="134" y="658"/>
                      <a:pt x="134" y="656"/>
                    </a:cubicBezTo>
                    <a:cubicBezTo>
                      <a:pt x="129" y="653"/>
                      <a:pt x="122" y="651"/>
                      <a:pt x="116" y="652"/>
                    </a:cubicBezTo>
                    <a:cubicBezTo>
                      <a:pt x="109" y="652"/>
                      <a:pt x="103" y="655"/>
                      <a:pt x="102" y="660"/>
                    </a:cubicBezTo>
                    <a:cubicBezTo>
                      <a:pt x="102" y="662"/>
                      <a:pt x="102" y="663"/>
                      <a:pt x="102" y="663"/>
                    </a:cubicBezTo>
                    <a:cubicBezTo>
                      <a:pt x="103" y="667"/>
                      <a:pt x="107" y="670"/>
                      <a:pt x="107" y="673"/>
                    </a:cubicBezTo>
                    <a:cubicBezTo>
                      <a:pt x="106" y="679"/>
                      <a:pt x="94" y="680"/>
                      <a:pt x="90" y="683"/>
                    </a:cubicBezTo>
                    <a:cubicBezTo>
                      <a:pt x="85" y="686"/>
                      <a:pt x="87" y="688"/>
                      <a:pt x="86" y="692"/>
                    </a:cubicBezTo>
                    <a:cubicBezTo>
                      <a:pt x="85" y="697"/>
                      <a:pt x="82" y="697"/>
                      <a:pt x="78" y="697"/>
                    </a:cubicBezTo>
                    <a:cubicBezTo>
                      <a:pt x="74" y="698"/>
                      <a:pt x="71" y="700"/>
                      <a:pt x="71" y="704"/>
                    </a:cubicBezTo>
                    <a:cubicBezTo>
                      <a:pt x="70" y="706"/>
                      <a:pt x="70" y="714"/>
                      <a:pt x="66" y="709"/>
                    </a:cubicBezTo>
                    <a:cubicBezTo>
                      <a:pt x="63" y="711"/>
                      <a:pt x="64" y="713"/>
                      <a:pt x="64" y="716"/>
                    </a:cubicBezTo>
                    <a:cubicBezTo>
                      <a:pt x="63" y="719"/>
                      <a:pt x="61" y="721"/>
                      <a:pt x="60" y="724"/>
                    </a:cubicBezTo>
                    <a:cubicBezTo>
                      <a:pt x="55" y="735"/>
                      <a:pt x="57" y="744"/>
                      <a:pt x="58" y="755"/>
                    </a:cubicBezTo>
                    <a:cubicBezTo>
                      <a:pt x="59" y="760"/>
                      <a:pt x="58" y="767"/>
                      <a:pt x="60" y="771"/>
                    </a:cubicBezTo>
                    <a:cubicBezTo>
                      <a:pt x="63" y="768"/>
                      <a:pt x="61" y="763"/>
                      <a:pt x="61" y="759"/>
                    </a:cubicBezTo>
                    <a:cubicBezTo>
                      <a:pt x="61" y="756"/>
                      <a:pt x="65" y="750"/>
                      <a:pt x="67" y="755"/>
                    </a:cubicBezTo>
                    <a:cubicBezTo>
                      <a:pt x="68" y="757"/>
                      <a:pt x="66" y="760"/>
                      <a:pt x="67" y="763"/>
                    </a:cubicBezTo>
                    <a:cubicBezTo>
                      <a:pt x="68" y="765"/>
                      <a:pt x="69" y="766"/>
                      <a:pt x="70" y="767"/>
                    </a:cubicBezTo>
                    <a:cubicBezTo>
                      <a:pt x="71" y="771"/>
                      <a:pt x="69" y="774"/>
                      <a:pt x="70" y="778"/>
                    </a:cubicBezTo>
                    <a:cubicBezTo>
                      <a:pt x="72" y="777"/>
                      <a:pt x="74" y="776"/>
                      <a:pt x="77" y="776"/>
                    </a:cubicBezTo>
                    <a:cubicBezTo>
                      <a:pt x="77" y="780"/>
                      <a:pt x="75" y="784"/>
                      <a:pt x="74" y="788"/>
                    </a:cubicBezTo>
                    <a:cubicBezTo>
                      <a:pt x="74" y="793"/>
                      <a:pt x="74" y="796"/>
                      <a:pt x="70" y="799"/>
                    </a:cubicBezTo>
                    <a:cubicBezTo>
                      <a:pt x="68" y="800"/>
                      <a:pt x="67" y="800"/>
                      <a:pt x="65" y="800"/>
                    </a:cubicBezTo>
                    <a:cubicBezTo>
                      <a:pt x="63" y="801"/>
                      <a:pt x="63" y="801"/>
                      <a:pt x="61" y="802"/>
                    </a:cubicBezTo>
                    <a:cubicBezTo>
                      <a:pt x="58" y="803"/>
                      <a:pt x="55" y="803"/>
                      <a:pt x="52" y="804"/>
                    </a:cubicBezTo>
                    <a:cubicBezTo>
                      <a:pt x="50" y="805"/>
                      <a:pt x="51" y="807"/>
                      <a:pt x="48" y="806"/>
                    </a:cubicBezTo>
                    <a:cubicBezTo>
                      <a:pt x="47" y="805"/>
                      <a:pt x="46" y="803"/>
                      <a:pt x="44" y="802"/>
                    </a:cubicBezTo>
                    <a:cubicBezTo>
                      <a:pt x="40" y="800"/>
                      <a:pt x="38" y="803"/>
                      <a:pt x="37" y="806"/>
                    </a:cubicBezTo>
                    <a:cubicBezTo>
                      <a:pt x="35" y="810"/>
                      <a:pt x="34" y="812"/>
                      <a:pt x="33" y="816"/>
                    </a:cubicBezTo>
                    <a:cubicBezTo>
                      <a:pt x="32" y="820"/>
                      <a:pt x="31" y="820"/>
                      <a:pt x="28" y="823"/>
                    </a:cubicBezTo>
                    <a:cubicBezTo>
                      <a:pt x="28" y="818"/>
                      <a:pt x="29" y="814"/>
                      <a:pt x="27" y="810"/>
                    </a:cubicBezTo>
                    <a:cubicBezTo>
                      <a:pt x="25" y="810"/>
                      <a:pt x="20" y="814"/>
                      <a:pt x="19" y="816"/>
                    </a:cubicBezTo>
                    <a:cubicBezTo>
                      <a:pt x="18" y="818"/>
                      <a:pt x="19" y="819"/>
                      <a:pt x="18" y="821"/>
                    </a:cubicBezTo>
                    <a:cubicBezTo>
                      <a:pt x="18" y="823"/>
                      <a:pt x="17" y="824"/>
                      <a:pt x="16" y="825"/>
                    </a:cubicBezTo>
                    <a:cubicBezTo>
                      <a:pt x="14" y="828"/>
                      <a:pt x="13" y="832"/>
                      <a:pt x="12" y="835"/>
                    </a:cubicBezTo>
                    <a:cubicBezTo>
                      <a:pt x="11" y="839"/>
                      <a:pt x="13" y="842"/>
                      <a:pt x="12" y="846"/>
                    </a:cubicBezTo>
                    <a:cubicBezTo>
                      <a:pt x="12" y="846"/>
                      <a:pt x="12" y="846"/>
                      <a:pt x="11" y="846"/>
                    </a:cubicBezTo>
                    <a:cubicBezTo>
                      <a:pt x="12" y="847"/>
                      <a:pt x="13" y="848"/>
                      <a:pt x="14" y="849"/>
                    </a:cubicBezTo>
                    <a:cubicBezTo>
                      <a:pt x="15" y="849"/>
                      <a:pt x="16" y="850"/>
                      <a:pt x="18" y="851"/>
                    </a:cubicBezTo>
                    <a:cubicBezTo>
                      <a:pt x="18" y="850"/>
                      <a:pt x="19" y="849"/>
                      <a:pt x="20" y="848"/>
                    </a:cubicBezTo>
                    <a:cubicBezTo>
                      <a:pt x="23" y="845"/>
                      <a:pt x="24" y="846"/>
                      <a:pt x="28" y="845"/>
                    </a:cubicBezTo>
                    <a:cubicBezTo>
                      <a:pt x="30" y="845"/>
                      <a:pt x="31" y="844"/>
                      <a:pt x="33" y="842"/>
                    </a:cubicBezTo>
                    <a:cubicBezTo>
                      <a:pt x="34" y="841"/>
                      <a:pt x="39" y="838"/>
                      <a:pt x="41" y="840"/>
                    </a:cubicBezTo>
                    <a:cubicBezTo>
                      <a:pt x="44" y="843"/>
                      <a:pt x="37" y="848"/>
                      <a:pt x="35" y="850"/>
                    </a:cubicBezTo>
                    <a:cubicBezTo>
                      <a:pt x="34" y="851"/>
                      <a:pt x="33" y="852"/>
                      <a:pt x="33" y="853"/>
                    </a:cubicBezTo>
                    <a:cubicBezTo>
                      <a:pt x="32" y="856"/>
                      <a:pt x="34" y="856"/>
                      <a:pt x="35" y="857"/>
                    </a:cubicBezTo>
                    <a:cubicBezTo>
                      <a:pt x="36" y="861"/>
                      <a:pt x="32" y="864"/>
                      <a:pt x="30" y="866"/>
                    </a:cubicBezTo>
                    <a:cubicBezTo>
                      <a:pt x="29" y="866"/>
                      <a:pt x="23" y="873"/>
                      <a:pt x="25" y="873"/>
                    </a:cubicBezTo>
                    <a:cubicBezTo>
                      <a:pt x="27" y="873"/>
                      <a:pt x="30" y="872"/>
                      <a:pt x="33" y="873"/>
                    </a:cubicBezTo>
                    <a:cubicBezTo>
                      <a:pt x="33" y="877"/>
                      <a:pt x="31" y="880"/>
                      <a:pt x="28" y="883"/>
                    </a:cubicBezTo>
                    <a:cubicBezTo>
                      <a:pt x="28" y="883"/>
                      <a:pt x="28" y="884"/>
                      <a:pt x="28" y="884"/>
                    </a:cubicBezTo>
                    <a:cubicBezTo>
                      <a:pt x="27" y="888"/>
                      <a:pt x="26" y="891"/>
                      <a:pt x="26" y="894"/>
                    </a:cubicBezTo>
                    <a:cubicBezTo>
                      <a:pt x="27" y="896"/>
                      <a:pt x="27" y="898"/>
                      <a:pt x="30" y="900"/>
                    </a:cubicBezTo>
                    <a:cubicBezTo>
                      <a:pt x="32" y="901"/>
                      <a:pt x="34" y="901"/>
                      <a:pt x="37" y="901"/>
                    </a:cubicBezTo>
                    <a:cubicBezTo>
                      <a:pt x="39" y="901"/>
                      <a:pt x="42" y="900"/>
                      <a:pt x="44" y="899"/>
                    </a:cubicBezTo>
                    <a:cubicBezTo>
                      <a:pt x="44" y="899"/>
                      <a:pt x="43" y="899"/>
                      <a:pt x="43" y="898"/>
                    </a:cubicBezTo>
                    <a:cubicBezTo>
                      <a:pt x="42" y="892"/>
                      <a:pt x="53" y="892"/>
                      <a:pt x="54" y="888"/>
                    </a:cubicBezTo>
                    <a:cubicBezTo>
                      <a:pt x="54" y="885"/>
                      <a:pt x="52" y="882"/>
                      <a:pt x="55" y="881"/>
                    </a:cubicBezTo>
                    <a:cubicBezTo>
                      <a:pt x="58" y="880"/>
                      <a:pt x="61" y="883"/>
                      <a:pt x="61" y="885"/>
                    </a:cubicBezTo>
                    <a:cubicBezTo>
                      <a:pt x="62" y="889"/>
                      <a:pt x="61" y="892"/>
                      <a:pt x="64" y="894"/>
                    </a:cubicBezTo>
                    <a:cubicBezTo>
                      <a:pt x="66" y="896"/>
                      <a:pt x="70" y="897"/>
                      <a:pt x="68" y="901"/>
                    </a:cubicBezTo>
                    <a:cubicBezTo>
                      <a:pt x="68" y="901"/>
                      <a:pt x="68" y="902"/>
                      <a:pt x="68" y="902"/>
                    </a:cubicBezTo>
                    <a:cubicBezTo>
                      <a:pt x="69" y="903"/>
                      <a:pt x="70" y="905"/>
                      <a:pt x="71" y="907"/>
                    </a:cubicBezTo>
                    <a:cubicBezTo>
                      <a:pt x="74" y="912"/>
                      <a:pt x="76" y="918"/>
                      <a:pt x="76" y="924"/>
                    </a:cubicBezTo>
                    <a:cubicBezTo>
                      <a:pt x="77" y="934"/>
                      <a:pt x="75" y="943"/>
                      <a:pt x="73" y="950"/>
                    </a:cubicBezTo>
                    <a:cubicBezTo>
                      <a:pt x="68" y="969"/>
                      <a:pt x="56" y="983"/>
                      <a:pt x="52" y="1002"/>
                    </a:cubicBezTo>
                    <a:cubicBezTo>
                      <a:pt x="51" y="1008"/>
                      <a:pt x="52" y="1014"/>
                      <a:pt x="51" y="1021"/>
                    </a:cubicBezTo>
                    <a:cubicBezTo>
                      <a:pt x="50" y="1029"/>
                      <a:pt x="44" y="1038"/>
                      <a:pt x="41" y="1045"/>
                    </a:cubicBezTo>
                    <a:cubicBezTo>
                      <a:pt x="37" y="1054"/>
                      <a:pt x="32" y="1060"/>
                      <a:pt x="25" y="1066"/>
                    </a:cubicBezTo>
                    <a:cubicBezTo>
                      <a:pt x="20" y="1070"/>
                      <a:pt x="17" y="1075"/>
                      <a:pt x="15" y="1081"/>
                    </a:cubicBezTo>
                    <a:cubicBezTo>
                      <a:pt x="15" y="1082"/>
                      <a:pt x="16" y="1083"/>
                      <a:pt x="16" y="1084"/>
                    </a:cubicBezTo>
                    <a:cubicBezTo>
                      <a:pt x="16" y="1086"/>
                      <a:pt x="13" y="1092"/>
                      <a:pt x="10" y="1096"/>
                    </a:cubicBezTo>
                    <a:cubicBezTo>
                      <a:pt x="10" y="1098"/>
                      <a:pt x="10" y="1101"/>
                      <a:pt x="10" y="1103"/>
                    </a:cubicBezTo>
                    <a:cubicBezTo>
                      <a:pt x="10" y="1109"/>
                      <a:pt x="8" y="1114"/>
                      <a:pt x="7" y="1119"/>
                    </a:cubicBezTo>
                    <a:cubicBezTo>
                      <a:pt x="6" y="1120"/>
                      <a:pt x="6" y="1122"/>
                      <a:pt x="5" y="1124"/>
                    </a:cubicBezTo>
                    <a:cubicBezTo>
                      <a:pt x="6" y="1126"/>
                      <a:pt x="5" y="1130"/>
                      <a:pt x="5" y="1132"/>
                    </a:cubicBezTo>
                    <a:cubicBezTo>
                      <a:pt x="5" y="1137"/>
                      <a:pt x="0" y="1141"/>
                      <a:pt x="0" y="1145"/>
                    </a:cubicBezTo>
                    <a:cubicBezTo>
                      <a:pt x="1" y="1158"/>
                      <a:pt x="25" y="1139"/>
                      <a:pt x="28" y="1136"/>
                    </a:cubicBezTo>
                    <a:cubicBezTo>
                      <a:pt x="32" y="1133"/>
                      <a:pt x="35" y="1128"/>
                      <a:pt x="38" y="1125"/>
                    </a:cubicBezTo>
                    <a:cubicBezTo>
                      <a:pt x="40" y="1123"/>
                      <a:pt x="42" y="1120"/>
                      <a:pt x="44" y="1118"/>
                    </a:cubicBezTo>
                    <a:cubicBezTo>
                      <a:pt x="46" y="1116"/>
                      <a:pt x="49" y="1116"/>
                      <a:pt x="51" y="1114"/>
                    </a:cubicBezTo>
                    <a:cubicBezTo>
                      <a:pt x="55" y="1112"/>
                      <a:pt x="60" y="1111"/>
                      <a:pt x="62" y="1106"/>
                    </a:cubicBezTo>
                    <a:cubicBezTo>
                      <a:pt x="63" y="1104"/>
                      <a:pt x="63" y="1102"/>
                      <a:pt x="65" y="1100"/>
                    </a:cubicBezTo>
                    <a:cubicBezTo>
                      <a:pt x="66" y="1098"/>
                      <a:pt x="68" y="1097"/>
                      <a:pt x="69" y="1095"/>
                    </a:cubicBezTo>
                    <a:cubicBezTo>
                      <a:pt x="69" y="1093"/>
                      <a:pt x="68" y="1091"/>
                      <a:pt x="69" y="1089"/>
                    </a:cubicBezTo>
                    <a:cubicBezTo>
                      <a:pt x="71" y="1087"/>
                      <a:pt x="75" y="1087"/>
                      <a:pt x="77" y="1086"/>
                    </a:cubicBezTo>
                    <a:cubicBezTo>
                      <a:pt x="82" y="1083"/>
                      <a:pt x="87" y="1081"/>
                      <a:pt x="92" y="1079"/>
                    </a:cubicBezTo>
                    <a:cubicBezTo>
                      <a:pt x="96" y="1077"/>
                      <a:pt x="100" y="1075"/>
                      <a:pt x="104" y="1073"/>
                    </a:cubicBezTo>
                    <a:cubicBezTo>
                      <a:pt x="107" y="1070"/>
                      <a:pt x="109" y="1066"/>
                      <a:pt x="113" y="1066"/>
                    </a:cubicBezTo>
                    <a:cubicBezTo>
                      <a:pt x="118" y="1065"/>
                      <a:pt x="122" y="1071"/>
                      <a:pt x="127" y="1068"/>
                    </a:cubicBezTo>
                    <a:cubicBezTo>
                      <a:pt x="131" y="1065"/>
                      <a:pt x="129" y="1058"/>
                      <a:pt x="135" y="1054"/>
                    </a:cubicBezTo>
                    <a:cubicBezTo>
                      <a:pt x="138" y="1053"/>
                      <a:pt x="143" y="1053"/>
                      <a:pt x="146" y="1052"/>
                    </a:cubicBezTo>
                    <a:cubicBezTo>
                      <a:pt x="148" y="1051"/>
                      <a:pt x="150" y="1049"/>
                      <a:pt x="152" y="1048"/>
                    </a:cubicBezTo>
                    <a:cubicBezTo>
                      <a:pt x="154" y="1046"/>
                      <a:pt x="156" y="1044"/>
                      <a:pt x="157" y="1042"/>
                    </a:cubicBezTo>
                    <a:cubicBezTo>
                      <a:pt x="159" y="1040"/>
                      <a:pt x="159" y="1038"/>
                      <a:pt x="161" y="1036"/>
                    </a:cubicBezTo>
                    <a:cubicBezTo>
                      <a:pt x="165" y="1033"/>
                      <a:pt x="171" y="1030"/>
                      <a:pt x="176" y="1029"/>
                    </a:cubicBezTo>
                    <a:cubicBezTo>
                      <a:pt x="182" y="1027"/>
                      <a:pt x="189" y="1026"/>
                      <a:pt x="195" y="1023"/>
                    </a:cubicBezTo>
                    <a:cubicBezTo>
                      <a:pt x="200" y="1019"/>
                      <a:pt x="205" y="1014"/>
                      <a:pt x="210" y="1011"/>
                    </a:cubicBezTo>
                    <a:cubicBezTo>
                      <a:pt x="217" y="1007"/>
                      <a:pt x="225" y="1006"/>
                      <a:pt x="231" y="1001"/>
                    </a:cubicBezTo>
                    <a:cubicBezTo>
                      <a:pt x="237" y="995"/>
                      <a:pt x="241" y="989"/>
                      <a:pt x="244" y="982"/>
                    </a:cubicBezTo>
                    <a:cubicBezTo>
                      <a:pt x="247" y="974"/>
                      <a:pt x="251" y="967"/>
                      <a:pt x="255" y="960"/>
                    </a:cubicBezTo>
                    <a:cubicBezTo>
                      <a:pt x="257" y="955"/>
                      <a:pt x="259" y="951"/>
                      <a:pt x="262" y="946"/>
                    </a:cubicBezTo>
                    <a:cubicBezTo>
                      <a:pt x="265" y="942"/>
                      <a:pt x="267" y="936"/>
                      <a:pt x="270" y="931"/>
                    </a:cubicBezTo>
                    <a:cubicBezTo>
                      <a:pt x="272" y="928"/>
                      <a:pt x="275" y="925"/>
                      <a:pt x="277" y="922"/>
                    </a:cubicBezTo>
                    <a:cubicBezTo>
                      <a:pt x="280" y="918"/>
                      <a:pt x="282" y="912"/>
                      <a:pt x="285" y="907"/>
                    </a:cubicBezTo>
                    <a:cubicBezTo>
                      <a:pt x="287" y="904"/>
                      <a:pt x="289" y="899"/>
                      <a:pt x="292" y="895"/>
                    </a:cubicBezTo>
                    <a:cubicBezTo>
                      <a:pt x="295" y="891"/>
                      <a:pt x="298" y="888"/>
                      <a:pt x="300" y="883"/>
                    </a:cubicBezTo>
                    <a:cubicBezTo>
                      <a:pt x="307" y="869"/>
                      <a:pt x="314" y="854"/>
                      <a:pt x="323" y="841"/>
                    </a:cubicBezTo>
                    <a:cubicBezTo>
                      <a:pt x="330" y="830"/>
                      <a:pt x="332" y="819"/>
                      <a:pt x="341" y="809"/>
                    </a:cubicBezTo>
                    <a:cubicBezTo>
                      <a:pt x="350" y="799"/>
                      <a:pt x="358" y="788"/>
                      <a:pt x="365" y="777"/>
                    </a:cubicBezTo>
                    <a:cubicBezTo>
                      <a:pt x="368" y="772"/>
                      <a:pt x="371" y="767"/>
                      <a:pt x="374" y="763"/>
                    </a:cubicBezTo>
                    <a:cubicBezTo>
                      <a:pt x="377" y="758"/>
                      <a:pt x="382" y="754"/>
                      <a:pt x="385" y="748"/>
                    </a:cubicBezTo>
                    <a:cubicBezTo>
                      <a:pt x="387" y="743"/>
                      <a:pt x="389" y="737"/>
                      <a:pt x="392" y="733"/>
                    </a:cubicBezTo>
                    <a:cubicBezTo>
                      <a:pt x="394" y="729"/>
                      <a:pt x="398" y="727"/>
                      <a:pt x="401" y="725"/>
                    </a:cubicBezTo>
                    <a:cubicBezTo>
                      <a:pt x="409" y="719"/>
                      <a:pt x="413" y="709"/>
                      <a:pt x="416" y="700"/>
                    </a:cubicBezTo>
                    <a:cubicBezTo>
                      <a:pt x="418" y="695"/>
                      <a:pt x="424" y="691"/>
                      <a:pt x="426" y="685"/>
                    </a:cubicBezTo>
                    <a:cubicBezTo>
                      <a:pt x="428" y="681"/>
                      <a:pt x="429" y="679"/>
                      <a:pt x="433" y="676"/>
                    </a:cubicBezTo>
                    <a:cubicBezTo>
                      <a:pt x="441" y="669"/>
                      <a:pt x="446" y="659"/>
                      <a:pt x="453" y="651"/>
                    </a:cubicBezTo>
                    <a:cubicBezTo>
                      <a:pt x="458" y="647"/>
                      <a:pt x="462" y="642"/>
                      <a:pt x="466" y="637"/>
                    </a:cubicBezTo>
                    <a:cubicBezTo>
                      <a:pt x="472" y="630"/>
                      <a:pt x="478" y="621"/>
                      <a:pt x="482" y="612"/>
                    </a:cubicBezTo>
                    <a:cubicBezTo>
                      <a:pt x="484" y="607"/>
                      <a:pt x="486" y="603"/>
                      <a:pt x="492" y="602"/>
                    </a:cubicBezTo>
                    <a:cubicBezTo>
                      <a:pt x="498" y="600"/>
                      <a:pt x="501" y="597"/>
                      <a:pt x="505" y="593"/>
                    </a:cubicBezTo>
                    <a:cubicBezTo>
                      <a:pt x="509" y="589"/>
                      <a:pt x="510" y="583"/>
                      <a:pt x="514" y="579"/>
                    </a:cubicBezTo>
                    <a:cubicBezTo>
                      <a:pt x="519" y="575"/>
                      <a:pt x="524" y="573"/>
                      <a:pt x="528" y="569"/>
                    </a:cubicBezTo>
                    <a:cubicBezTo>
                      <a:pt x="532" y="565"/>
                      <a:pt x="536" y="560"/>
                      <a:pt x="539" y="556"/>
                    </a:cubicBezTo>
                    <a:cubicBezTo>
                      <a:pt x="541" y="553"/>
                      <a:pt x="543" y="550"/>
                      <a:pt x="545" y="547"/>
                    </a:cubicBezTo>
                    <a:cubicBezTo>
                      <a:pt x="548" y="544"/>
                      <a:pt x="550" y="542"/>
                      <a:pt x="552" y="539"/>
                    </a:cubicBezTo>
                    <a:cubicBezTo>
                      <a:pt x="556" y="534"/>
                      <a:pt x="559" y="531"/>
                      <a:pt x="566" y="530"/>
                    </a:cubicBezTo>
                    <a:cubicBezTo>
                      <a:pt x="569" y="530"/>
                      <a:pt x="570" y="530"/>
                      <a:pt x="573" y="527"/>
                    </a:cubicBezTo>
                    <a:cubicBezTo>
                      <a:pt x="577" y="524"/>
                      <a:pt x="578" y="522"/>
                      <a:pt x="580" y="517"/>
                    </a:cubicBezTo>
                    <a:cubicBezTo>
                      <a:pt x="581" y="515"/>
                      <a:pt x="583" y="508"/>
                      <a:pt x="586" y="509"/>
                    </a:cubicBezTo>
                    <a:cubicBezTo>
                      <a:pt x="586" y="510"/>
                      <a:pt x="587" y="512"/>
                      <a:pt x="587" y="514"/>
                    </a:cubicBezTo>
                    <a:cubicBezTo>
                      <a:pt x="592" y="512"/>
                      <a:pt x="591" y="506"/>
                      <a:pt x="592" y="502"/>
                    </a:cubicBezTo>
                    <a:cubicBezTo>
                      <a:pt x="593" y="499"/>
                      <a:pt x="594" y="499"/>
                      <a:pt x="597" y="498"/>
                    </a:cubicBezTo>
                    <a:cubicBezTo>
                      <a:pt x="599" y="496"/>
                      <a:pt x="603" y="495"/>
                      <a:pt x="602" y="491"/>
                    </a:cubicBezTo>
                    <a:cubicBezTo>
                      <a:pt x="598" y="490"/>
                      <a:pt x="596" y="493"/>
                      <a:pt x="592" y="493"/>
                    </a:cubicBezTo>
                    <a:cubicBezTo>
                      <a:pt x="591" y="485"/>
                      <a:pt x="602" y="483"/>
                      <a:pt x="607" y="480"/>
                    </a:cubicBezTo>
                    <a:cubicBezTo>
                      <a:pt x="611" y="477"/>
                      <a:pt x="612" y="467"/>
                      <a:pt x="619" y="469"/>
                    </a:cubicBezTo>
                    <a:cubicBezTo>
                      <a:pt x="620" y="472"/>
                      <a:pt x="616" y="473"/>
                      <a:pt x="617" y="476"/>
                    </a:cubicBezTo>
                    <a:cubicBezTo>
                      <a:pt x="622" y="477"/>
                      <a:pt x="624" y="474"/>
                      <a:pt x="626" y="470"/>
                    </a:cubicBezTo>
                    <a:cubicBezTo>
                      <a:pt x="629" y="466"/>
                      <a:pt x="629" y="465"/>
                      <a:pt x="626" y="461"/>
                    </a:cubicBezTo>
                    <a:cubicBezTo>
                      <a:pt x="625" y="459"/>
                      <a:pt x="624" y="459"/>
                      <a:pt x="626" y="456"/>
                    </a:cubicBezTo>
                    <a:cubicBezTo>
                      <a:pt x="627" y="453"/>
                      <a:pt x="628" y="454"/>
                      <a:pt x="629" y="455"/>
                    </a:cubicBezTo>
                    <a:cubicBezTo>
                      <a:pt x="631" y="455"/>
                      <a:pt x="630" y="457"/>
                      <a:pt x="633" y="457"/>
                    </a:cubicBezTo>
                    <a:cubicBezTo>
                      <a:pt x="635" y="457"/>
                      <a:pt x="640" y="450"/>
                      <a:pt x="641" y="448"/>
                    </a:cubicBezTo>
                    <a:cubicBezTo>
                      <a:pt x="644" y="444"/>
                      <a:pt x="647" y="445"/>
                      <a:pt x="651" y="443"/>
                    </a:cubicBezTo>
                    <a:cubicBezTo>
                      <a:pt x="654" y="442"/>
                      <a:pt x="655" y="440"/>
                      <a:pt x="658" y="440"/>
                    </a:cubicBezTo>
                    <a:cubicBezTo>
                      <a:pt x="660" y="439"/>
                      <a:pt x="663" y="439"/>
                      <a:pt x="666" y="439"/>
                    </a:cubicBezTo>
                    <a:cubicBezTo>
                      <a:pt x="671" y="439"/>
                      <a:pt x="671" y="436"/>
                      <a:pt x="675" y="434"/>
                    </a:cubicBezTo>
                    <a:cubicBezTo>
                      <a:pt x="680" y="433"/>
                      <a:pt x="684" y="436"/>
                      <a:pt x="689" y="435"/>
                    </a:cubicBezTo>
                    <a:cubicBezTo>
                      <a:pt x="692" y="435"/>
                      <a:pt x="693" y="433"/>
                      <a:pt x="695" y="432"/>
                    </a:cubicBezTo>
                    <a:cubicBezTo>
                      <a:pt x="700" y="432"/>
                      <a:pt x="699" y="434"/>
                      <a:pt x="700" y="437"/>
                    </a:cubicBezTo>
                    <a:cubicBezTo>
                      <a:pt x="703" y="443"/>
                      <a:pt x="711" y="438"/>
                      <a:pt x="716" y="437"/>
                    </a:cubicBezTo>
                    <a:cubicBezTo>
                      <a:pt x="726" y="434"/>
                      <a:pt x="735" y="430"/>
                      <a:pt x="743" y="424"/>
                    </a:cubicBezTo>
                    <a:cubicBezTo>
                      <a:pt x="749" y="420"/>
                      <a:pt x="757" y="416"/>
                      <a:pt x="763" y="411"/>
                    </a:cubicBezTo>
                    <a:cubicBezTo>
                      <a:pt x="765" y="409"/>
                      <a:pt x="766" y="407"/>
                      <a:pt x="769" y="406"/>
                    </a:cubicBezTo>
                    <a:cubicBezTo>
                      <a:pt x="772" y="406"/>
                      <a:pt x="774" y="407"/>
                      <a:pt x="777" y="406"/>
                    </a:cubicBezTo>
                    <a:cubicBezTo>
                      <a:pt x="784" y="404"/>
                      <a:pt x="790" y="394"/>
                      <a:pt x="795" y="389"/>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766" name="Freeform 3058"/>
              <p:cNvSpPr>
                <a:spLocks/>
              </p:cNvSpPr>
              <p:nvPr/>
            </p:nvSpPr>
            <p:spPr bwMode="auto">
              <a:xfrm>
                <a:off x="4195" y="1805"/>
                <a:ext cx="2" cy="1"/>
              </a:xfrm>
              <a:custGeom>
                <a:avLst/>
                <a:gdLst>
                  <a:gd name="T0" fmla="*/ 4 w 19"/>
                  <a:gd name="T1" fmla="*/ 12 h 13"/>
                  <a:gd name="T2" fmla="*/ 10 w 19"/>
                  <a:gd name="T3" fmla="*/ 8 h 13"/>
                  <a:gd name="T4" fmla="*/ 18 w 19"/>
                  <a:gd name="T5" fmla="*/ 5 h 13"/>
                  <a:gd name="T6" fmla="*/ 17 w 19"/>
                  <a:gd name="T7" fmla="*/ 0 h 13"/>
                  <a:gd name="T8" fmla="*/ 9 w 19"/>
                  <a:gd name="T9" fmla="*/ 4 h 13"/>
                  <a:gd name="T10" fmla="*/ 3 w 19"/>
                  <a:gd name="T11" fmla="*/ 9 h 13"/>
                  <a:gd name="T12" fmla="*/ 4 w 19"/>
                  <a:gd name="T13" fmla="*/ 12 h 13"/>
                </a:gdLst>
                <a:ahLst/>
                <a:cxnLst>
                  <a:cxn ang="0">
                    <a:pos x="T0" y="T1"/>
                  </a:cxn>
                  <a:cxn ang="0">
                    <a:pos x="T2" y="T3"/>
                  </a:cxn>
                  <a:cxn ang="0">
                    <a:pos x="T4" y="T5"/>
                  </a:cxn>
                  <a:cxn ang="0">
                    <a:pos x="T6" y="T7"/>
                  </a:cxn>
                  <a:cxn ang="0">
                    <a:pos x="T8" y="T9"/>
                  </a:cxn>
                  <a:cxn ang="0">
                    <a:pos x="T10" y="T11"/>
                  </a:cxn>
                  <a:cxn ang="0">
                    <a:pos x="T12" y="T13"/>
                  </a:cxn>
                </a:cxnLst>
                <a:rect l="0" t="0" r="r" b="b"/>
                <a:pathLst>
                  <a:path w="19" h="13">
                    <a:moveTo>
                      <a:pt x="4" y="12"/>
                    </a:moveTo>
                    <a:cubicBezTo>
                      <a:pt x="7" y="12"/>
                      <a:pt x="8" y="10"/>
                      <a:pt x="10" y="8"/>
                    </a:cubicBezTo>
                    <a:cubicBezTo>
                      <a:pt x="12" y="7"/>
                      <a:pt x="15" y="7"/>
                      <a:pt x="18" y="5"/>
                    </a:cubicBezTo>
                    <a:cubicBezTo>
                      <a:pt x="19" y="3"/>
                      <a:pt x="19" y="1"/>
                      <a:pt x="17" y="0"/>
                    </a:cubicBezTo>
                    <a:cubicBezTo>
                      <a:pt x="14" y="0"/>
                      <a:pt x="11" y="2"/>
                      <a:pt x="9" y="4"/>
                    </a:cubicBezTo>
                    <a:cubicBezTo>
                      <a:pt x="7" y="5"/>
                      <a:pt x="5" y="7"/>
                      <a:pt x="3" y="9"/>
                    </a:cubicBezTo>
                    <a:cubicBezTo>
                      <a:pt x="0" y="11"/>
                      <a:pt x="1" y="13"/>
                      <a:pt x="4" y="12"/>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767" name="Freeform 3059"/>
              <p:cNvSpPr>
                <a:spLocks/>
              </p:cNvSpPr>
              <p:nvPr/>
            </p:nvSpPr>
            <p:spPr bwMode="auto">
              <a:xfrm>
                <a:off x="4214" y="1809"/>
                <a:ext cx="1" cy="1"/>
              </a:xfrm>
              <a:custGeom>
                <a:avLst/>
                <a:gdLst>
                  <a:gd name="T0" fmla="*/ 5 w 7"/>
                  <a:gd name="T1" fmla="*/ 1 h 5"/>
                  <a:gd name="T2" fmla="*/ 2 w 7"/>
                  <a:gd name="T3" fmla="*/ 2 h 5"/>
                  <a:gd name="T4" fmla="*/ 0 w 7"/>
                  <a:gd name="T5" fmla="*/ 5 h 5"/>
                  <a:gd name="T6" fmla="*/ 4 w 7"/>
                  <a:gd name="T7" fmla="*/ 4 h 5"/>
                  <a:gd name="T8" fmla="*/ 5 w 7"/>
                  <a:gd name="T9" fmla="*/ 1 h 5"/>
                </a:gdLst>
                <a:ahLst/>
                <a:cxnLst>
                  <a:cxn ang="0">
                    <a:pos x="T0" y="T1"/>
                  </a:cxn>
                  <a:cxn ang="0">
                    <a:pos x="T2" y="T3"/>
                  </a:cxn>
                  <a:cxn ang="0">
                    <a:pos x="T4" y="T5"/>
                  </a:cxn>
                  <a:cxn ang="0">
                    <a:pos x="T6" y="T7"/>
                  </a:cxn>
                  <a:cxn ang="0">
                    <a:pos x="T8" y="T9"/>
                  </a:cxn>
                </a:cxnLst>
                <a:rect l="0" t="0" r="r" b="b"/>
                <a:pathLst>
                  <a:path w="7" h="5">
                    <a:moveTo>
                      <a:pt x="5" y="1"/>
                    </a:moveTo>
                    <a:cubicBezTo>
                      <a:pt x="4" y="0"/>
                      <a:pt x="2" y="2"/>
                      <a:pt x="2" y="2"/>
                    </a:cubicBezTo>
                    <a:cubicBezTo>
                      <a:pt x="1" y="2"/>
                      <a:pt x="0" y="5"/>
                      <a:pt x="0" y="5"/>
                    </a:cubicBezTo>
                    <a:cubicBezTo>
                      <a:pt x="1" y="5"/>
                      <a:pt x="3" y="4"/>
                      <a:pt x="4" y="4"/>
                    </a:cubicBezTo>
                    <a:cubicBezTo>
                      <a:pt x="5" y="3"/>
                      <a:pt x="7" y="1"/>
                      <a:pt x="5" y="1"/>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768" name="Freeform 3060"/>
              <p:cNvSpPr>
                <a:spLocks/>
              </p:cNvSpPr>
              <p:nvPr/>
            </p:nvSpPr>
            <p:spPr bwMode="auto">
              <a:xfrm>
                <a:off x="4218" y="1800"/>
                <a:ext cx="5" cy="4"/>
              </a:xfrm>
              <a:custGeom>
                <a:avLst/>
                <a:gdLst>
                  <a:gd name="T0" fmla="*/ 22 w 36"/>
                  <a:gd name="T1" fmla="*/ 2 h 32"/>
                  <a:gd name="T2" fmla="*/ 13 w 36"/>
                  <a:gd name="T3" fmla="*/ 11 h 32"/>
                  <a:gd name="T4" fmla="*/ 6 w 36"/>
                  <a:gd name="T5" fmla="*/ 23 h 32"/>
                  <a:gd name="T6" fmla="*/ 1 w 36"/>
                  <a:gd name="T7" fmla="*/ 31 h 32"/>
                  <a:gd name="T8" fmla="*/ 8 w 36"/>
                  <a:gd name="T9" fmla="*/ 30 h 32"/>
                  <a:gd name="T10" fmla="*/ 17 w 36"/>
                  <a:gd name="T11" fmla="*/ 29 h 32"/>
                  <a:gd name="T12" fmla="*/ 26 w 36"/>
                  <a:gd name="T13" fmla="*/ 28 h 32"/>
                  <a:gd name="T14" fmla="*/ 34 w 36"/>
                  <a:gd name="T15" fmla="*/ 15 h 32"/>
                  <a:gd name="T16" fmla="*/ 33 w 36"/>
                  <a:gd name="T17" fmla="*/ 3 h 32"/>
                  <a:gd name="T18" fmla="*/ 22 w 36"/>
                  <a:gd name="T19" fmla="*/ 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6" h="32">
                    <a:moveTo>
                      <a:pt x="22" y="2"/>
                    </a:moveTo>
                    <a:cubicBezTo>
                      <a:pt x="17" y="3"/>
                      <a:pt x="15" y="8"/>
                      <a:pt x="13" y="11"/>
                    </a:cubicBezTo>
                    <a:cubicBezTo>
                      <a:pt x="11" y="15"/>
                      <a:pt x="9" y="20"/>
                      <a:pt x="6" y="23"/>
                    </a:cubicBezTo>
                    <a:cubicBezTo>
                      <a:pt x="4" y="25"/>
                      <a:pt x="0" y="27"/>
                      <a:pt x="1" y="31"/>
                    </a:cubicBezTo>
                    <a:cubicBezTo>
                      <a:pt x="4" y="32"/>
                      <a:pt x="6" y="31"/>
                      <a:pt x="8" y="30"/>
                    </a:cubicBezTo>
                    <a:cubicBezTo>
                      <a:pt x="10" y="29"/>
                      <a:pt x="14" y="28"/>
                      <a:pt x="17" y="29"/>
                    </a:cubicBezTo>
                    <a:cubicBezTo>
                      <a:pt x="21" y="30"/>
                      <a:pt x="22" y="32"/>
                      <a:pt x="26" y="28"/>
                    </a:cubicBezTo>
                    <a:cubicBezTo>
                      <a:pt x="29" y="25"/>
                      <a:pt x="33" y="20"/>
                      <a:pt x="34" y="15"/>
                    </a:cubicBezTo>
                    <a:cubicBezTo>
                      <a:pt x="34" y="12"/>
                      <a:pt x="36" y="6"/>
                      <a:pt x="33" y="3"/>
                    </a:cubicBezTo>
                    <a:cubicBezTo>
                      <a:pt x="31" y="0"/>
                      <a:pt x="25" y="1"/>
                      <a:pt x="22" y="2"/>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769" name="Freeform 3061"/>
              <p:cNvSpPr>
                <a:spLocks/>
              </p:cNvSpPr>
              <p:nvPr/>
            </p:nvSpPr>
            <p:spPr bwMode="auto">
              <a:xfrm>
                <a:off x="4217" y="1811"/>
                <a:ext cx="10" cy="5"/>
              </a:xfrm>
              <a:custGeom>
                <a:avLst/>
                <a:gdLst>
                  <a:gd name="T0" fmla="*/ 3 w 69"/>
                  <a:gd name="T1" fmla="*/ 26 h 36"/>
                  <a:gd name="T2" fmla="*/ 7 w 69"/>
                  <a:gd name="T3" fmla="*/ 34 h 36"/>
                  <a:gd name="T4" fmla="*/ 13 w 69"/>
                  <a:gd name="T5" fmla="*/ 31 h 36"/>
                  <a:gd name="T6" fmla="*/ 18 w 69"/>
                  <a:gd name="T7" fmla="*/ 33 h 36"/>
                  <a:gd name="T8" fmla="*/ 27 w 69"/>
                  <a:gd name="T9" fmla="*/ 33 h 36"/>
                  <a:gd name="T10" fmla="*/ 36 w 69"/>
                  <a:gd name="T11" fmla="*/ 27 h 36"/>
                  <a:gd name="T12" fmla="*/ 37 w 69"/>
                  <a:gd name="T13" fmla="*/ 33 h 36"/>
                  <a:gd name="T14" fmla="*/ 41 w 69"/>
                  <a:gd name="T15" fmla="*/ 30 h 36"/>
                  <a:gd name="T16" fmla="*/ 53 w 69"/>
                  <a:gd name="T17" fmla="*/ 29 h 36"/>
                  <a:gd name="T18" fmla="*/ 54 w 69"/>
                  <a:gd name="T19" fmla="*/ 22 h 36"/>
                  <a:gd name="T20" fmla="*/ 61 w 69"/>
                  <a:gd name="T21" fmla="*/ 19 h 36"/>
                  <a:gd name="T22" fmla="*/ 69 w 69"/>
                  <a:gd name="T23" fmla="*/ 10 h 36"/>
                  <a:gd name="T24" fmla="*/ 58 w 69"/>
                  <a:gd name="T25" fmla="*/ 11 h 36"/>
                  <a:gd name="T26" fmla="*/ 47 w 69"/>
                  <a:gd name="T27" fmla="*/ 8 h 36"/>
                  <a:gd name="T28" fmla="*/ 42 w 69"/>
                  <a:gd name="T29" fmla="*/ 1 h 36"/>
                  <a:gd name="T30" fmla="*/ 37 w 69"/>
                  <a:gd name="T31" fmla="*/ 4 h 36"/>
                  <a:gd name="T32" fmla="*/ 31 w 69"/>
                  <a:gd name="T33" fmla="*/ 7 h 36"/>
                  <a:gd name="T34" fmla="*/ 23 w 69"/>
                  <a:gd name="T35" fmla="*/ 9 h 36"/>
                  <a:gd name="T36" fmla="*/ 12 w 69"/>
                  <a:gd name="T37" fmla="*/ 6 h 36"/>
                  <a:gd name="T38" fmla="*/ 5 w 69"/>
                  <a:gd name="T39" fmla="*/ 7 h 36"/>
                  <a:gd name="T40" fmla="*/ 2 w 69"/>
                  <a:gd name="T41" fmla="*/ 13 h 36"/>
                  <a:gd name="T42" fmla="*/ 3 w 69"/>
                  <a:gd name="T43" fmla="*/ 2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9" h="36">
                    <a:moveTo>
                      <a:pt x="3" y="26"/>
                    </a:moveTo>
                    <a:cubicBezTo>
                      <a:pt x="4" y="29"/>
                      <a:pt x="3" y="34"/>
                      <a:pt x="7" y="34"/>
                    </a:cubicBezTo>
                    <a:cubicBezTo>
                      <a:pt x="10" y="34"/>
                      <a:pt x="11" y="31"/>
                      <a:pt x="13" y="31"/>
                    </a:cubicBezTo>
                    <a:cubicBezTo>
                      <a:pt x="15" y="31"/>
                      <a:pt x="16" y="33"/>
                      <a:pt x="18" y="33"/>
                    </a:cubicBezTo>
                    <a:cubicBezTo>
                      <a:pt x="21" y="35"/>
                      <a:pt x="24" y="35"/>
                      <a:pt x="27" y="33"/>
                    </a:cubicBezTo>
                    <a:cubicBezTo>
                      <a:pt x="30" y="29"/>
                      <a:pt x="31" y="27"/>
                      <a:pt x="36" y="27"/>
                    </a:cubicBezTo>
                    <a:cubicBezTo>
                      <a:pt x="36" y="28"/>
                      <a:pt x="36" y="32"/>
                      <a:pt x="37" y="33"/>
                    </a:cubicBezTo>
                    <a:cubicBezTo>
                      <a:pt x="39" y="34"/>
                      <a:pt x="40" y="31"/>
                      <a:pt x="41" y="30"/>
                    </a:cubicBezTo>
                    <a:cubicBezTo>
                      <a:pt x="45" y="27"/>
                      <a:pt x="49" y="36"/>
                      <a:pt x="53" y="29"/>
                    </a:cubicBezTo>
                    <a:cubicBezTo>
                      <a:pt x="54" y="27"/>
                      <a:pt x="53" y="24"/>
                      <a:pt x="54" y="22"/>
                    </a:cubicBezTo>
                    <a:cubicBezTo>
                      <a:pt x="55" y="19"/>
                      <a:pt x="59" y="19"/>
                      <a:pt x="61" y="19"/>
                    </a:cubicBezTo>
                    <a:cubicBezTo>
                      <a:pt x="68" y="19"/>
                      <a:pt x="66" y="13"/>
                      <a:pt x="69" y="10"/>
                    </a:cubicBezTo>
                    <a:cubicBezTo>
                      <a:pt x="65" y="8"/>
                      <a:pt x="62" y="10"/>
                      <a:pt x="58" y="11"/>
                    </a:cubicBezTo>
                    <a:cubicBezTo>
                      <a:pt x="54" y="12"/>
                      <a:pt x="50" y="11"/>
                      <a:pt x="47" y="8"/>
                    </a:cubicBezTo>
                    <a:cubicBezTo>
                      <a:pt x="45" y="6"/>
                      <a:pt x="46" y="1"/>
                      <a:pt x="42" y="1"/>
                    </a:cubicBezTo>
                    <a:cubicBezTo>
                      <a:pt x="39" y="0"/>
                      <a:pt x="38" y="2"/>
                      <a:pt x="37" y="4"/>
                    </a:cubicBezTo>
                    <a:cubicBezTo>
                      <a:pt x="35" y="7"/>
                      <a:pt x="35" y="7"/>
                      <a:pt x="31" y="7"/>
                    </a:cubicBezTo>
                    <a:cubicBezTo>
                      <a:pt x="31" y="3"/>
                      <a:pt x="25" y="8"/>
                      <a:pt x="23" y="9"/>
                    </a:cubicBezTo>
                    <a:cubicBezTo>
                      <a:pt x="18" y="9"/>
                      <a:pt x="16" y="6"/>
                      <a:pt x="12" y="6"/>
                    </a:cubicBezTo>
                    <a:cubicBezTo>
                      <a:pt x="11" y="6"/>
                      <a:pt x="7" y="6"/>
                      <a:pt x="5" y="7"/>
                    </a:cubicBezTo>
                    <a:cubicBezTo>
                      <a:pt x="3" y="8"/>
                      <a:pt x="3" y="10"/>
                      <a:pt x="2" y="13"/>
                    </a:cubicBezTo>
                    <a:cubicBezTo>
                      <a:pt x="0" y="19"/>
                      <a:pt x="1" y="21"/>
                      <a:pt x="3" y="26"/>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770" name="Freeform 3062"/>
              <p:cNvSpPr>
                <a:spLocks/>
              </p:cNvSpPr>
              <p:nvPr/>
            </p:nvSpPr>
            <p:spPr bwMode="auto">
              <a:xfrm>
                <a:off x="4051" y="1982"/>
                <a:ext cx="2" cy="2"/>
              </a:xfrm>
              <a:custGeom>
                <a:avLst/>
                <a:gdLst>
                  <a:gd name="T0" fmla="*/ 9 w 11"/>
                  <a:gd name="T1" fmla="*/ 1 h 17"/>
                  <a:gd name="T2" fmla="*/ 3 w 11"/>
                  <a:gd name="T3" fmla="*/ 6 h 17"/>
                  <a:gd name="T4" fmla="*/ 7 w 11"/>
                  <a:gd name="T5" fmla="*/ 14 h 17"/>
                  <a:gd name="T6" fmla="*/ 11 w 11"/>
                  <a:gd name="T7" fmla="*/ 4 h 17"/>
                  <a:gd name="T8" fmla="*/ 9 w 11"/>
                  <a:gd name="T9" fmla="*/ 1 h 17"/>
                </a:gdLst>
                <a:ahLst/>
                <a:cxnLst>
                  <a:cxn ang="0">
                    <a:pos x="T0" y="T1"/>
                  </a:cxn>
                  <a:cxn ang="0">
                    <a:pos x="T2" y="T3"/>
                  </a:cxn>
                  <a:cxn ang="0">
                    <a:pos x="T4" y="T5"/>
                  </a:cxn>
                  <a:cxn ang="0">
                    <a:pos x="T6" y="T7"/>
                  </a:cxn>
                  <a:cxn ang="0">
                    <a:pos x="T8" y="T9"/>
                  </a:cxn>
                </a:cxnLst>
                <a:rect l="0" t="0" r="r" b="b"/>
                <a:pathLst>
                  <a:path w="11" h="17">
                    <a:moveTo>
                      <a:pt x="9" y="1"/>
                    </a:moveTo>
                    <a:cubicBezTo>
                      <a:pt x="8" y="2"/>
                      <a:pt x="5" y="5"/>
                      <a:pt x="3" y="6"/>
                    </a:cubicBezTo>
                    <a:cubicBezTo>
                      <a:pt x="0" y="9"/>
                      <a:pt x="1" y="17"/>
                      <a:pt x="7" y="14"/>
                    </a:cubicBezTo>
                    <a:cubicBezTo>
                      <a:pt x="10" y="12"/>
                      <a:pt x="11" y="8"/>
                      <a:pt x="11" y="4"/>
                    </a:cubicBezTo>
                    <a:cubicBezTo>
                      <a:pt x="11" y="2"/>
                      <a:pt x="11" y="0"/>
                      <a:pt x="9" y="1"/>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771" name="Freeform 3063"/>
              <p:cNvSpPr>
                <a:spLocks/>
              </p:cNvSpPr>
              <p:nvPr/>
            </p:nvSpPr>
            <p:spPr bwMode="auto">
              <a:xfrm>
                <a:off x="3919" y="2079"/>
                <a:ext cx="25" cy="40"/>
              </a:xfrm>
              <a:custGeom>
                <a:avLst/>
                <a:gdLst>
                  <a:gd name="T0" fmla="*/ 182 w 190"/>
                  <a:gd name="T1" fmla="*/ 211 h 299"/>
                  <a:gd name="T2" fmla="*/ 125 w 190"/>
                  <a:gd name="T3" fmla="*/ 190 h 299"/>
                  <a:gd name="T4" fmla="*/ 116 w 190"/>
                  <a:gd name="T5" fmla="*/ 152 h 299"/>
                  <a:gd name="T6" fmla="*/ 97 w 190"/>
                  <a:gd name="T7" fmla="*/ 134 h 299"/>
                  <a:gd name="T8" fmla="*/ 91 w 190"/>
                  <a:gd name="T9" fmla="*/ 127 h 299"/>
                  <a:gd name="T10" fmla="*/ 86 w 190"/>
                  <a:gd name="T11" fmla="*/ 84 h 299"/>
                  <a:gd name="T12" fmla="*/ 81 w 190"/>
                  <a:gd name="T13" fmla="*/ 56 h 299"/>
                  <a:gd name="T14" fmla="*/ 72 w 190"/>
                  <a:gd name="T15" fmla="*/ 35 h 299"/>
                  <a:gd name="T16" fmla="*/ 68 w 190"/>
                  <a:gd name="T17" fmla="*/ 0 h 299"/>
                  <a:gd name="T18" fmla="*/ 49 w 190"/>
                  <a:gd name="T19" fmla="*/ 8 h 299"/>
                  <a:gd name="T20" fmla="*/ 27 w 190"/>
                  <a:gd name="T21" fmla="*/ 15 h 299"/>
                  <a:gd name="T22" fmla="*/ 2 w 190"/>
                  <a:gd name="T23" fmla="*/ 34 h 299"/>
                  <a:gd name="T24" fmla="*/ 12 w 190"/>
                  <a:gd name="T25" fmla="*/ 54 h 299"/>
                  <a:gd name="T26" fmla="*/ 27 w 190"/>
                  <a:gd name="T27" fmla="*/ 77 h 299"/>
                  <a:gd name="T28" fmla="*/ 21 w 190"/>
                  <a:gd name="T29" fmla="*/ 108 h 299"/>
                  <a:gd name="T30" fmla="*/ 24 w 190"/>
                  <a:gd name="T31" fmla="*/ 129 h 299"/>
                  <a:gd name="T32" fmla="*/ 23 w 190"/>
                  <a:gd name="T33" fmla="*/ 143 h 299"/>
                  <a:gd name="T34" fmla="*/ 27 w 190"/>
                  <a:gd name="T35" fmla="*/ 158 h 299"/>
                  <a:gd name="T36" fmla="*/ 12 w 190"/>
                  <a:gd name="T37" fmla="*/ 182 h 299"/>
                  <a:gd name="T38" fmla="*/ 13 w 190"/>
                  <a:gd name="T39" fmla="*/ 205 h 299"/>
                  <a:gd name="T40" fmla="*/ 13 w 190"/>
                  <a:gd name="T41" fmla="*/ 208 h 299"/>
                  <a:gd name="T42" fmla="*/ 26 w 190"/>
                  <a:gd name="T43" fmla="*/ 247 h 299"/>
                  <a:gd name="T44" fmla="*/ 21 w 190"/>
                  <a:gd name="T45" fmla="*/ 284 h 299"/>
                  <a:gd name="T46" fmla="*/ 43 w 190"/>
                  <a:gd name="T47" fmla="*/ 285 h 299"/>
                  <a:gd name="T48" fmla="*/ 81 w 190"/>
                  <a:gd name="T49" fmla="*/ 281 h 299"/>
                  <a:gd name="T50" fmla="*/ 99 w 190"/>
                  <a:gd name="T51" fmla="*/ 299 h 299"/>
                  <a:gd name="T52" fmla="*/ 106 w 190"/>
                  <a:gd name="T53" fmla="*/ 284 h 299"/>
                  <a:gd name="T54" fmla="*/ 121 w 190"/>
                  <a:gd name="T55" fmla="*/ 271 h 299"/>
                  <a:gd name="T56" fmla="*/ 137 w 190"/>
                  <a:gd name="T57" fmla="*/ 261 h 299"/>
                  <a:gd name="T58" fmla="*/ 157 w 190"/>
                  <a:gd name="T59" fmla="*/ 256 h 299"/>
                  <a:gd name="T60" fmla="*/ 170 w 190"/>
                  <a:gd name="T61" fmla="*/ 251 h 299"/>
                  <a:gd name="T62" fmla="*/ 182 w 190"/>
                  <a:gd name="T63" fmla="*/ 243 h 299"/>
                  <a:gd name="T64" fmla="*/ 189 w 190"/>
                  <a:gd name="T65" fmla="*/ 229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90" h="299">
                    <a:moveTo>
                      <a:pt x="185" y="220"/>
                    </a:moveTo>
                    <a:cubicBezTo>
                      <a:pt x="184" y="217"/>
                      <a:pt x="184" y="214"/>
                      <a:pt x="182" y="211"/>
                    </a:cubicBezTo>
                    <a:cubicBezTo>
                      <a:pt x="178" y="205"/>
                      <a:pt x="174" y="204"/>
                      <a:pt x="166" y="204"/>
                    </a:cubicBezTo>
                    <a:cubicBezTo>
                      <a:pt x="152" y="205"/>
                      <a:pt x="138" y="197"/>
                      <a:pt x="125" y="190"/>
                    </a:cubicBezTo>
                    <a:cubicBezTo>
                      <a:pt x="118" y="186"/>
                      <a:pt x="114" y="180"/>
                      <a:pt x="113" y="172"/>
                    </a:cubicBezTo>
                    <a:cubicBezTo>
                      <a:pt x="112" y="164"/>
                      <a:pt x="113" y="159"/>
                      <a:pt x="116" y="152"/>
                    </a:cubicBezTo>
                    <a:cubicBezTo>
                      <a:pt x="118" y="148"/>
                      <a:pt x="119" y="140"/>
                      <a:pt x="114" y="136"/>
                    </a:cubicBezTo>
                    <a:cubicBezTo>
                      <a:pt x="110" y="133"/>
                      <a:pt x="103" y="136"/>
                      <a:pt x="97" y="134"/>
                    </a:cubicBezTo>
                    <a:cubicBezTo>
                      <a:pt x="97" y="133"/>
                      <a:pt x="97" y="129"/>
                      <a:pt x="96" y="128"/>
                    </a:cubicBezTo>
                    <a:cubicBezTo>
                      <a:pt x="94" y="125"/>
                      <a:pt x="93" y="128"/>
                      <a:pt x="91" y="127"/>
                    </a:cubicBezTo>
                    <a:cubicBezTo>
                      <a:pt x="86" y="124"/>
                      <a:pt x="87" y="118"/>
                      <a:pt x="87" y="113"/>
                    </a:cubicBezTo>
                    <a:cubicBezTo>
                      <a:pt x="88" y="103"/>
                      <a:pt x="84" y="94"/>
                      <a:pt x="86" y="84"/>
                    </a:cubicBezTo>
                    <a:cubicBezTo>
                      <a:pt x="87" y="79"/>
                      <a:pt x="89" y="75"/>
                      <a:pt x="86" y="69"/>
                    </a:cubicBezTo>
                    <a:cubicBezTo>
                      <a:pt x="84" y="65"/>
                      <a:pt x="80" y="63"/>
                      <a:pt x="81" y="56"/>
                    </a:cubicBezTo>
                    <a:cubicBezTo>
                      <a:pt x="82" y="51"/>
                      <a:pt x="84" y="48"/>
                      <a:pt x="81" y="43"/>
                    </a:cubicBezTo>
                    <a:cubicBezTo>
                      <a:pt x="79" y="39"/>
                      <a:pt x="75" y="37"/>
                      <a:pt x="72" y="35"/>
                    </a:cubicBezTo>
                    <a:cubicBezTo>
                      <a:pt x="70" y="27"/>
                      <a:pt x="74" y="21"/>
                      <a:pt x="73" y="13"/>
                    </a:cubicBezTo>
                    <a:cubicBezTo>
                      <a:pt x="72" y="8"/>
                      <a:pt x="71" y="4"/>
                      <a:pt x="68" y="0"/>
                    </a:cubicBezTo>
                    <a:cubicBezTo>
                      <a:pt x="65" y="0"/>
                      <a:pt x="59" y="0"/>
                      <a:pt x="57" y="1"/>
                    </a:cubicBezTo>
                    <a:cubicBezTo>
                      <a:pt x="53" y="3"/>
                      <a:pt x="56" y="8"/>
                      <a:pt x="49" y="8"/>
                    </a:cubicBezTo>
                    <a:cubicBezTo>
                      <a:pt x="45" y="8"/>
                      <a:pt x="41" y="4"/>
                      <a:pt x="37" y="6"/>
                    </a:cubicBezTo>
                    <a:cubicBezTo>
                      <a:pt x="32" y="7"/>
                      <a:pt x="31" y="12"/>
                      <a:pt x="27" y="15"/>
                    </a:cubicBezTo>
                    <a:cubicBezTo>
                      <a:pt x="25" y="17"/>
                      <a:pt x="22" y="18"/>
                      <a:pt x="19" y="20"/>
                    </a:cubicBezTo>
                    <a:cubicBezTo>
                      <a:pt x="13" y="23"/>
                      <a:pt x="8" y="29"/>
                      <a:pt x="2" y="34"/>
                    </a:cubicBezTo>
                    <a:cubicBezTo>
                      <a:pt x="1" y="34"/>
                      <a:pt x="1" y="35"/>
                      <a:pt x="0" y="35"/>
                    </a:cubicBezTo>
                    <a:cubicBezTo>
                      <a:pt x="1" y="41"/>
                      <a:pt x="6" y="47"/>
                      <a:pt x="12" y="54"/>
                    </a:cubicBezTo>
                    <a:cubicBezTo>
                      <a:pt x="19" y="60"/>
                      <a:pt x="25" y="66"/>
                      <a:pt x="27" y="74"/>
                    </a:cubicBezTo>
                    <a:cubicBezTo>
                      <a:pt x="27" y="75"/>
                      <a:pt x="27" y="76"/>
                      <a:pt x="27" y="77"/>
                    </a:cubicBezTo>
                    <a:cubicBezTo>
                      <a:pt x="28" y="87"/>
                      <a:pt x="23" y="95"/>
                      <a:pt x="21" y="103"/>
                    </a:cubicBezTo>
                    <a:cubicBezTo>
                      <a:pt x="21" y="105"/>
                      <a:pt x="21" y="107"/>
                      <a:pt x="21" y="108"/>
                    </a:cubicBezTo>
                    <a:cubicBezTo>
                      <a:pt x="21" y="114"/>
                      <a:pt x="23" y="119"/>
                      <a:pt x="24" y="125"/>
                    </a:cubicBezTo>
                    <a:cubicBezTo>
                      <a:pt x="24" y="127"/>
                      <a:pt x="24" y="128"/>
                      <a:pt x="24" y="129"/>
                    </a:cubicBezTo>
                    <a:cubicBezTo>
                      <a:pt x="23" y="133"/>
                      <a:pt x="23" y="137"/>
                      <a:pt x="23" y="141"/>
                    </a:cubicBezTo>
                    <a:cubicBezTo>
                      <a:pt x="23" y="142"/>
                      <a:pt x="23" y="143"/>
                      <a:pt x="23" y="143"/>
                    </a:cubicBezTo>
                    <a:cubicBezTo>
                      <a:pt x="24" y="148"/>
                      <a:pt x="26" y="152"/>
                      <a:pt x="27" y="157"/>
                    </a:cubicBezTo>
                    <a:cubicBezTo>
                      <a:pt x="27" y="158"/>
                      <a:pt x="27" y="158"/>
                      <a:pt x="27" y="158"/>
                    </a:cubicBezTo>
                    <a:cubicBezTo>
                      <a:pt x="27" y="165"/>
                      <a:pt x="24" y="170"/>
                      <a:pt x="21" y="173"/>
                    </a:cubicBezTo>
                    <a:cubicBezTo>
                      <a:pt x="18" y="176"/>
                      <a:pt x="15" y="178"/>
                      <a:pt x="12" y="182"/>
                    </a:cubicBezTo>
                    <a:cubicBezTo>
                      <a:pt x="11" y="184"/>
                      <a:pt x="11" y="188"/>
                      <a:pt x="11" y="193"/>
                    </a:cubicBezTo>
                    <a:cubicBezTo>
                      <a:pt x="12" y="197"/>
                      <a:pt x="12" y="201"/>
                      <a:pt x="13" y="205"/>
                    </a:cubicBezTo>
                    <a:cubicBezTo>
                      <a:pt x="13" y="205"/>
                      <a:pt x="13" y="206"/>
                      <a:pt x="13" y="207"/>
                    </a:cubicBezTo>
                    <a:cubicBezTo>
                      <a:pt x="13" y="207"/>
                      <a:pt x="13" y="207"/>
                      <a:pt x="13" y="208"/>
                    </a:cubicBezTo>
                    <a:cubicBezTo>
                      <a:pt x="13" y="215"/>
                      <a:pt x="19" y="218"/>
                      <a:pt x="22" y="227"/>
                    </a:cubicBezTo>
                    <a:cubicBezTo>
                      <a:pt x="24" y="234"/>
                      <a:pt x="25" y="240"/>
                      <a:pt x="26" y="247"/>
                    </a:cubicBezTo>
                    <a:cubicBezTo>
                      <a:pt x="26" y="251"/>
                      <a:pt x="26" y="255"/>
                      <a:pt x="25" y="259"/>
                    </a:cubicBezTo>
                    <a:cubicBezTo>
                      <a:pt x="24" y="268"/>
                      <a:pt x="22" y="276"/>
                      <a:pt x="21" y="284"/>
                    </a:cubicBezTo>
                    <a:cubicBezTo>
                      <a:pt x="22" y="285"/>
                      <a:pt x="24" y="286"/>
                      <a:pt x="26" y="286"/>
                    </a:cubicBezTo>
                    <a:cubicBezTo>
                      <a:pt x="32" y="287"/>
                      <a:pt x="38" y="286"/>
                      <a:pt x="43" y="285"/>
                    </a:cubicBezTo>
                    <a:cubicBezTo>
                      <a:pt x="49" y="284"/>
                      <a:pt x="55" y="284"/>
                      <a:pt x="61" y="283"/>
                    </a:cubicBezTo>
                    <a:cubicBezTo>
                      <a:pt x="68" y="282"/>
                      <a:pt x="74" y="279"/>
                      <a:pt x="81" y="281"/>
                    </a:cubicBezTo>
                    <a:cubicBezTo>
                      <a:pt x="86" y="281"/>
                      <a:pt x="94" y="282"/>
                      <a:pt x="97" y="285"/>
                    </a:cubicBezTo>
                    <a:cubicBezTo>
                      <a:pt x="99" y="288"/>
                      <a:pt x="99" y="295"/>
                      <a:pt x="99" y="299"/>
                    </a:cubicBezTo>
                    <a:cubicBezTo>
                      <a:pt x="100" y="297"/>
                      <a:pt x="103" y="295"/>
                      <a:pt x="104" y="293"/>
                    </a:cubicBezTo>
                    <a:cubicBezTo>
                      <a:pt x="107" y="289"/>
                      <a:pt x="106" y="288"/>
                      <a:pt x="106" y="284"/>
                    </a:cubicBezTo>
                    <a:cubicBezTo>
                      <a:pt x="107" y="276"/>
                      <a:pt x="109" y="279"/>
                      <a:pt x="116" y="277"/>
                    </a:cubicBezTo>
                    <a:cubicBezTo>
                      <a:pt x="122" y="275"/>
                      <a:pt x="118" y="274"/>
                      <a:pt x="121" y="271"/>
                    </a:cubicBezTo>
                    <a:cubicBezTo>
                      <a:pt x="123" y="267"/>
                      <a:pt x="124" y="269"/>
                      <a:pt x="127" y="268"/>
                    </a:cubicBezTo>
                    <a:cubicBezTo>
                      <a:pt x="130" y="266"/>
                      <a:pt x="132" y="261"/>
                      <a:pt x="137" y="261"/>
                    </a:cubicBezTo>
                    <a:cubicBezTo>
                      <a:pt x="139" y="261"/>
                      <a:pt x="140" y="264"/>
                      <a:pt x="144" y="264"/>
                    </a:cubicBezTo>
                    <a:cubicBezTo>
                      <a:pt x="149" y="263"/>
                      <a:pt x="152" y="257"/>
                      <a:pt x="157" y="256"/>
                    </a:cubicBezTo>
                    <a:cubicBezTo>
                      <a:pt x="160" y="255"/>
                      <a:pt x="161" y="257"/>
                      <a:pt x="164" y="255"/>
                    </a:cubicBezTo>
                    <a:cubicBezTo>
                      <a:pt x="166" y="253"/>
                      <a:pt x="166" y="252"/>
                      <a:pt x="170" y="251"/>
                    </a:cubicBezTo>
                    <a:cubicBezTo>
                      <a:pt x="173" y="250"/>
                      <a:pt x="174" y="250"/>
                      <a:pt x="177" y="248"/>
                    </a:cubicBezTo>
                    <a:cubicBezTo>
                      <a:pt x="179" y="247"/>
                      <a:pt x="180" y="244"/>
                      <a:pt x="182" y="243"/>
                    </a:cubicBezTo>
                    <a:cubicBezTo>
                      <a:pt x="185" y="239"/>
                      <a:pt x="190" y="235"/>
                      <a:pt x="189" y="230"/>
                    </a:cubicBezTo>
                    <a:cubicBezTo>
                      <a:pt x="189" y="229"/>
                      <a:pt x="189" y="229"/>
                      <a:pt x="189" y="229"/>
                    </a:cubicBezTo>
                    <a:cubicBezTo>
                      <a:pt x="189" y="225"/>
                      <a:pt x="186" y="223"/>
                      <a:pt x="185" y="220"/>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772" name="Freeform 3064"/>
              <p:cNvSpPr>
                <a:spLocks/>
              </p:cNvSpPr>
              <p:nvPr/>
            </p:nvSpPr>
            <p:spPr bwMode="auto">
              <a:xfrm>
                <a:off x="3851" y="2152"/>
                <a:ext cx="0" cy="1"/>
              </a:xfrm>
              <a:custGeom>
                <a:avLst/>
                <a:gdLst>
                  <a:gd name="T0" fmla="*/ 0 w 5"/>
                  <a:gd name="T1" fmla="*/ 5 h 6"/>
                  <a:gd name="T2" fmla="*/ 2 w 5"/>
                  <a:gd name="T3" fmla="*/ 1 h 6"/>
                  <a:gd name="T4" fmla="*/ 0 w 5"/>
                  <a:gd name="T5" fmla="*/ 5 h 6"/>
                </a:gdLst>
                <a:ahLst/>
                <a:cxnLst>
                  <a:cxn ang="0">
                    <a:pos x="T0" y="T1"/>
                  </a:cxn>
                  <a:cxn ang="0">
                    <a:pos x="T2" y="T3"/>
                  </a:cxn>
                  <a:cxn ang="0">
                    <a:pos x="T4" y="T5"/>
                  </a:cxn>
                </a:cxnLst>
                <a:rect l="0" t="0" r="r" b="b"/>
                <a:pathLst>
                  <a:path w="5" h="6">
                    <a:moveTo>
                      <a:pt x="0" y="5"/>
                    </a:moveTo>
                    <a:cubicBezTo>
                      <a:pt x="3" y="6"/>
                      <a:pt x="5" y="2"/>
                      <a:pt x="2" y="1"/>
                    </a:cubicBezTo>
                    <a:cubicBezTo>
                      <a:pt x="0" y="0"/>
                      <a:pt x="0" y="4"/>
                      <a:pt x="0" y="5"/>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773" name="Freeform 3065"/>
              <p:cNvSpPr>
                <a:spLocks/>
              </p:cNvSpPr>
              <p:nvPr/>
            </p:nvSpPr>
            <p:spPr bwMode="auto">
              <a:xfrm>
                <a:off x="4083" y="1950"/>
                <a:ext cx="16" cy="6"/>
              </a:xfrm>
              <a:custGeom>
                <a:avLst/>
                <a:gdLst>
                  <a:gd name="T0" fmla="*/ 109 w 116"/>
                  <a:gd name="T1" fmla="*/ 4 h 49"/>
                  <a:gd name="T2" fmla="*/ 106 w 116"/>
                  <a:gd name="T3" fmla="*/ 9 h 49"/>
                  <a:gd name="T4" fmla="*/ 99 w 116"/>
                  <a:gd name="T5" fmla="*/ 11 h 49"/>
                  <a:gd name="T6" fmla="*/ 92 w 116"/>
                  <a:gd name="T7" fmla="*/ 15 h 49"/>
                  <a:gd name="T8" fmla="*/ 88 w 116"/>
                  <a:gd name="T9" fmla="*/ 10 h 49"/>
                  <a:gd name="T10" fmla="*/ 82 w 116"/>
                  <a:gd name="T11" fmla="*/ 15 h 49"/>
                  <a:gd name="T12" fmla="*/ 78 w 116"/>
                  <a:gd name="T13" fmla="*/ 15 h 49"/>
                  <a:gd name="T14" fmla="*/ 74 w 116"/>
                  <a:gd name="T15" fmla="*/ 19 h 49"/>
                  <a:gd name="T16" fmla="*/ 67 w 116"/>
                  <a:gd name="T17" fmla="*/ 24 h 49"/>
                  <a:gd name="T18" fmla="*/ 64 w 116"/>
                  <a:gd name="T19" fmla="*/ 17 h 49"/>
                  <a:gd name="T20" fmla="*/ 62 w 116"/>
                  <a:gd name="T21" fmla="*/ 20 h 49"/>
                  <a:gd name="T22" fmla="*/ 57 w 116"/>
                  <a:gd name="T23" fmla="*/ 21 h 49"/>
                  <a:gd name="T24" fmla="*/ 51 w 116"/>
                  <a:gd name="T25" fmla="*/ 23 h 49"/>
                  <a:gd name="T26" fmla="*/ 45 w 116"/>
                  <a:gd name="T27" fmla="*/ 21 h 49"/>
                  <a:gd name="T28" fmla="*/ 39 w 116"/>
                  <a:gd name="T29" fmla="*/ 25 h 49"/>
                  <a:gd name="T30" fmla="*/ 30 w 116"/>
                  <a:gd name="T31" fmla="*/ 27 h 49"/>
                  <a:gd name="T32" fmla="*/ 19 w 116"/>
                  <a:gd name="T33" fmla="*/ 28 h 49"/>
                  <a:gd name="T34" fmla="*/ 15 w 116"/>
                  <a:gd name="T35" fmla="*/ 32 h 49"/>
                  <a:gd name="T36" fmla="*/ 5 w 116"/>
                  <a:gd name="T37" fmla="*/ 42 h 49"/>
                  <a:gd name="T38" fmla="*/ 0 w 116"/>
                  <a:gd name="T39" fmla="*/ 49 h 49"/>
                  <a:gd name="T40" fmla="*/ 6 w 116"/>
                  <a:gd name="T41" fmla="*/ 47 h 49"/>
                  <a:gd name="T42" fmla="*/ 15 w 116"/>
                  <a:gd name="T43" fmla="*/ 46 h 49"/>
                  <a:gd name="T44" fmla="*/ 26 w 116"/>
                  <a:gd name="T45" fmla="*/ 44 h 49"/>
                  <a:gd name="T46" fmla="*/ 30 w 116"/>
                  <a:gd name="T47" fmla="*/ 41 h 49"/>
                  <a:gd name="T48" fmla="*/ 36 w 116"/>
                  <a:gd name="T49" fmla="*/ 41 h 49"/>
                  <a:gd name="T50" fmla="*/ 39 w 116"/>
                  <a:gd name="T51" fmla="*/ 39 h 49"/>
                  <a:gd name="T52" fmla="*/ 44 w 116"/>
                  <a:gd name="T53" fmla="*/ 39 h 49"/>
                  <a:gd name="T54" fmla="*/ 55 w 116"/>
                  <a:gd name="T55" fmla="*/ 35 h 49"/>
                  <a:gd name="T56" fmla="*/ 64 w 116"/>
                  <a:gd name="T57" fmla="*/ 35 h 49"/>
                  <a:gd name="T58" fmla="*/ 72 w 116"/>
                  <a:gd name="T59" fmla="*/ 30 h 49"/>
                  <a:gd name="T60" fmla="*/ 76 w 116"/>
                  <a:gd name="T61" fmla="*/ 29 h 49"/>
                  <a:gd name="T62" fmla="*/ 79 w 116"/>
                  <a:gd name="T63" fmla="*/ 26 h 49"/>
                  <a:gd name="T64" fmla="*/ 86 w 116"/>
                  <a:gd name="T65" fmla="*/ 27 h 49"/>
                  <a:gd name="T66" fmla="*/ 93 w 116"/>
                  <a:gd name="T67" fmla="*/ 25 h 49"/>
                  <a:gd name="T68" fmla="*/ 107 w 116"/>
                  <a:gd name="T69" fmla="*/ 15 h 49"/>
                  <a:gd name="T70" fmla="*/ 115 w 116"/>
                  <a:gd name="T71" fmla="*/ 6 h 49"/>
                  <a:gd name="T72" fmla="*/ 109 w 116"/>
                  <a:gd name="T73" fmla="*/ 4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16" h="49">
                    <a:moveTo>
                      <a:pt x="109" y="4"/>
                    </a:moveTo>
                    <a:cubicBezTo>
                      <a:pt x="107" y="7"/>
                      <a:pt x="109" y="8"/>
                      <a:pt x="106" y="9"/>
                    </a:cubicBezTo>
                    <a:cubicBezTo>
                      <a:pt x="102" y="10"/>
                      <a:pt x="101" y="9"/>
                      <a:pt x="99" y="11"/>
                    </a:cubicBezTo>
                    <a:cubicBezTo>
                      <a:pt x="98" y="14"/>
                      <a:pt x="95" y="18"/>
                      <a:pt x="92" y="15"/>
                    </a:cubicBezTo>
                    <a:cubicBezTo>
                      <a:pt x="91" y="13"/>
                      <a:pt x="92" y="9"/>
                      <a:pt x="88" y="10"/>
                    </a:cubicBezTo>
                    <a:cubicBezTo>
                      <a:pt x="86" y="11"/>
                      <a:pt x="84" y="14"/>
                      <a:pt x="82" y="15"/>
                    </a:cubicBezTo>
                    <a:cubicBezTo>
                      <a:pt x="81" y="15"/>
                      <a:pt x="80" y="15"/>
                      <a:pt x="78" y="15"/>
                    </a:cubicBezTo>
                    <a:cubicBezTo>
                      <a:pt x="77" y="16"/>
                      <a:pt x="75" y="18"/>
                      <a:pt x="74" y="19"/>
                    </a:cubicBezTo>
                    <a:cubicBezTo>
                      <a:pt x="72" y="21"/>
                      <a:pt x="71" y="24"/>
                      <a:pt x="67" y="24"/>
                    </a:cubicBezTo>
                    <a:cubicBezTo>
                      <a:pt x="67" y="23"/>
                      <a:pt x="67" y="16"/>
                      <a:pt x="64" y="17"/>
                    </a:cubicBezTo>
                    <a:cubicBezTo>
                      <a:pt x="62" y="17"/>
                      <a:pt x="63" y="19"/>
                      <a:pt x="62" y="20"/>
                    </a:cubicBezTo>
                    <a:cubicBezTo>
                      <a:pt x="61" y="21"/>
                      <a:pt x="58" y="20"/>
                      <a:pt x="57" y="21"/>
                    </a:cubicBezTo>
                    <a:cubicBezTo>
                      <a:pt x="55" y="22"/>
                      <a:pt x="54" y="23"/>
                      <a:pt x="51" y="23"/>
                    </a:cubicBezTo>
                    <a:cubicBezTo>
                      <a:pt x="49" y="23"/>
                      <a:pt x="47" y="20"/>
                      <a:pt x="45" y="21"/>
                    </a:cubicBezTo>
                    <a:cubicBezTo>
                      <a:pt x="42" y="21"/>
                      <a:pt x="41" y="24"/>
                      <a:pt x="39" y="25"/>
                    </a:cubicBezTo>
                    <a:cubicBezTo>
                      <a:pt x="35" y="26"/>
                      <a:pt x="33" y="26"/>
                      <a:pt x="30" y="27"/>
                    </a:cubicBezTo>
                    <a:cubicBezTo>
                      <a:pt x="26" y="30"/>
                      <a:pt x="23" y="30"/>
                      <a:pt x="19" y="28"/>
                    </a:cubicBezTo>
                    <a:cubicBezTo>
                      <a:pt x="14" y="26"/>
                      <a:pt x="15" y="27"/>
                      <a:pt x="15" y="32"/>
                    </a:cubicBezTo>
                    <a:cubicBezTo>
                      <a:pt x="15" y="36"/>
                      <a:pt x="9" y="41"/>
                      <a:pt x="5" y="42"/>
                    </a:cubicBezTo>
                    <a:cubicBezTo>
                      <a:pt x="1" y="44"/>
                      <a:pt x="0" y="44"/>
                      <a:pt x="0" y="49"/>
                    </a:cubicBezTo>
                    <a:cubicBezTo>
                      <a:pt x="3" y="49"/>
                      <a:pt x="4" y="47"/>
                      <a:pt x="6" y="47"/>
                    </a:cubicBezTo>
                    <a:cubicBezTo>
                      <a:pt x="9" y="46"/>
                      <a:pt x="12" y="46"/>
                      <a:pt x="15" y="46"/>
                    </a:cubicBezTo>
                    <a:cubicBezTo>
                      <a:pt x="19" y="45"/>
                      <a:pt x="23" y="47"/>
                      <a:pt x="26" y="44"/>
                    </a:cubicBezTo>
                    <a:cubicBezTo>
                      <a:pt x="27" y="42"/>
                      <a:pt x="27" y="40"/>
                      <a:pt x="30" y="41"/>
                    </a:cubicBezTo>
                    <a:cubicBezTo>
                      <a:pt x="33" y="41"/>
                      <a:pt x="33" y="43"/>
                      <a:pt x="36" y="41"/>
                    </a:cubicBezTo>
                    <a:cubicBezTo>
                      <a:pt x="37" y="41"/>
                      <a:pt x="38" y="39"/>
                      <a:pt x="39" y="39"/>
                    </a:cubicBezTo>
                    <a:cubicBezTo>
                      <a:pt x="41" y="38"/>
                      <a:pt x="43" y="39"/>
                      <a:pt x="44" y="39"/>
                    </a:cubicBezTo>
                    <a:cubicBezTo>
                      <a:pt x="49" y="39"/>
                      <a:pt x="50" y="35"/>
                      <a:pt x="55" y="35"/>
                    </a:cubicBezTo>
                    <a:cubicBezTo>
                      <a:pt x="59" y="35"/>
                      <a:pt x="60" y="38"/>
                      <a:pt x="64" y="35"/>
                    </a:cubicBezTo>
                    <a:cubicBezTo>
                      <a:pt x="66" y="32"/>
                      <a:pt x="68" y="30"/>
                      <a:pt x="72" y="30"/>
                    </a:cubicBezTo>
                    <a:cubicBezTo>
                      <a:pt x="73" y="30"/>
                      <a:pt x="75" y="30"/>
                      <a:pt x="76" y="29"/>
                    </a:cubicBezTo>
                    <a:cubicBezTo>
                      <a:pt x="77" y="29"/>
                      <a:pt x="78" y="27"/>
                      <a:pt x="79" y="26"/>
                    </a:cubicBezTo>
                    <a:cubicBezTo>
                      <a:pt x="82" y="26"/>
                      <a:pt x="84" y="27"/>
                      <a:pt x="86" y="27"/>
                    </a:cubicBezTo>
                    <a:cubicBezTo>
                      <a:pt x="89" y="26"/>
                      <a:pt x="91" y="26"/>
                      <a:pt x="93" y="25"/>
                    </a:cubicBezTo>
                    <a:cubicBezTo>
                      <a:pt x="98" y="22"/>
                      <a:pt x="103" y="19"/>
                      <a:pt x="107" y="15"/>
                    </a:cubicBezTo>
                    <a:cubicBezTo>
                      <a:pt x="110" y="12"/>
                      <a:pt x="114" y="10"/>
                      <a:pt x="115" y="6"/>
                    </a:cubicBezTo>
                    <a:cubicBezTo>
                      <a:pt x="116" y="1"/>
                      <a:pt x="112" y="0"/>
                      <a:pt x="109" y="4"/>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774" name="Freeform 3066"/>
              <p:cNvSpPr>
                <a:spLocks/>
              </p:cNvSpPr>
              <p:nvPr/>
            </p:nvSpPr>
            <p:spPr bwMode="auto">
              <a:xfrm>
                <a:off x="4017" y="1996"/>
                <a:ext cx="2" cy="2"/>
              </a:xfrm>
              <a:custGeom>
                <a:avLst/>
                <a:gdLst>
                  <a:gd name="T0" fmla="*/ 3 w 16"/>
                  <a:gd name="T1" fmla="*/ 7 h 12"/>
                  <a:gd name="T2" fmla="*/ 10 w 16"/>
                  <a:gd name="T3" fmla="*/ 10 h 12"/>
                  <a:gd name="T4" fmla="*/ 3 w 16"/>
                  <a:gd name="T5" fmla="*/ 7 h 12"/>
                </a:gdLst>
                <a:ahLst/>
                <a:cxnLst>
                  <a:cxn ang="0">
                    <a:pos x="T0" y="T1"/>
                  </a:cxn>
                  <a:cxn ang="0">
                    <a:pos x="T2" y="T3"/>
                  </a:cxn>
                  <a:cxn ang="0">
                    <a:pos x="T4" y="T5"/>
                  </a:cxn>
                </a:cxnLst>
                <a:rect l="0" t="0" r="r" b="b"/>
                <a:pathLst>
                  <a:path w="16" h="12">
                    <a:moveTo>
                      <a:pt x="3" y="7"/>
                    </a:moveTo>
                    <a:cubicBezTo>
                      <a:pt x="0" y="12"/>
                      <a:pt x="7" y="11"/>
                      <a:pt x="10" y="10"/>
                    </a:cubicBezTo>
                    <a:cubicBezTo>
                      <a:pt x="16" y="5"/>
                      <a:pt x="5" y="0"/>
                      <a:pt x="3" y="7"/>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775" name="Freeform 3067"/>
              <p:cNvSpPr>
                <a:spLocks/>
              </p:cNvSpPr>
              <p:nvPr/>
            </p:nvSpPr>
            <p:spPr bwMode="auto">
              <a:xfrm>
                <a:off x="3898" y="2045"/>
                <a:ext cx="3" cy="3"/>
              </a:xfrm>
              <a:custGeom>
                <a:avLst/>
                <a:gdLst>
                  <a:gd name="T0" fmla="*/ 13 w 25"/>
                  <a:gd name="T1" fmla="*/ 8 h 16"/>
                  <a:gd name="T2" fmla="*/ 7 w 25"/>
                  <a:gd name="T3" fmla="*/ 7 h 16"/>
                  <a:gd name="T4" fmla="*/ 3 w 25"/>
                  <a:gd name="T5" fmla="*/ 8 h 16"/>
                  <a:gd name="T6" fmla="*/ 2 w 25"/>
                  <a:gd name="T7" fmla="*/ 15 h 16"/>
                  <a:gd name="T8" fmla="*/ 3 w 25"/>
                  <a:gd name="T9" fmla="*/ 16 h 16"/>
                  <a:gd name="T10" fmla="*/ 8 w 25"/>
                  <a:gd name="T11" fmla="*/ 15 h 16"/>
                  <a:gd name="T12" fmla="*/ 20 w 25"/>
                  <a:gd name="T13" fmla="*/ 9 h 16"/>
                  <a:gd name="T14" fmla="*/ 13 w 25"/>
                  <a:gd name="T15" fmla="*/ 8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16">
                    <a:moveTo>
                      <a:pt x="13" y="8"/>
                    </a:moveTo>
                    <a:cubicBezTo>
                      <a:pt x="11" y="9"/>
                      <a:pt x="9" y="7"/>
                      <a:pt x="7" y="7"/>
                    </a:cubicBezTo>
                    <a:cubicBezTo>
                      <a:pt x="6" y="7"/>
                      <a:pt x="4" y="7"/>
                      <a:pt x="3" y="8"/>
                    </a:cubicBezTo>
                    <a:cubicBezTo>
                      <a:pt x="2" y="10"/>
                      <a:pt x="0" y="14"/>
                      <a:pt x="2" y="15"/>
                    </a:cubicBezTo>
                    <a:cubicBezTo>
                      <a:pt x="2" y="16"/>
                      <a:pt x="3" y="16"/>
                      <a:pt x="3" y="16"/>
                    </a:cubicBezTo>
                    <a:cubicBezTo>
                      <a:pt x="5" y="16"/>
                      <a:pt x="7" y="16"/>
                      <a:pt x="8" y="15"/>
                    </a:cubicBezTo>
                    <a:cubicBezTo>
                      <a:pt x="12" y="14"/>
                      <a:pt x="18" y="13"/>
                      <a:pt x="20" y="9"/>
                    </a:cubicBezTo>
                    <a:cubicBezTo>
                      <a:pt x="25" y="0"/>
                      <a:pt x="15" y="8"/>
                      <a:pt x="13" y="8"/>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776" name="Freeform 3068"/>
              <p:cNvSpPr>
                <a:spLocks/>
              </p:cNvSpPr>
              <p:nvPr/>
            </p:nvSpPr>
            <p:spPr bwMode="auto">
              <a:xfrm>
                <a:off x="4060" y="1961"/>
                <a:ext cx="11" cy="10"/>
              </a:xfrm>
              <a:custGeom>
                <a:avLst/>
                <a:gdLst>
                  <a:gd name="T0" fmla="*/ 81 w 89"/>
                  <a:gd name="T1" fmla="*/ 1 h 74"/>
                  <a:gd name="T2" fmla="*/ 75 w 89"/>
                  <a:gd name="T3" fmla="*/ 1 h 74"/>
                  <a:gd name="T4" fmla="*/ 70 w 89"/>
                  <a:gd name="T5" fmla="*/ 5 h 74"/>
                  <a:gd name="T6" fmla="*/ 64 w 89"/>
                  <a:gd name="T7" fmla="*/ 10 h 74"/>
                  <a:gd name="T8" fmla="*/ 59 w 89"/>
                  <a:gd name="T9" fmla="*/ 12 h 74"/>
                  <a:gd name="T10" fmla="*/ 52 w 89"/>
                  <a:gd name="T11" fmla="*/ 15 h 74"/>
                  <a:gd name="T12" fmla="*/ 49 w 89"/>
                  <a:gd name="T13" fmla="*/ 21 h 74"/>
                  <a:gd name="T14" fmla="*/ 38 w 89"/>
                  <a:gd name="T15" fmla="*/ 22 h 74"/>
                  <a:gd name="T16" fmla="*/ 34 w 89"/>
                  <a:gd name="T17" fmla="*/ 29 h 74"/>
                  <a:gd name="T18" fmla="*/ 30 w 89"/>
                  <a:gd name="T19" fmla="*/ 33 h 74"/>
                  <a:gd name="T20" fmla="*/ 25 w 89"/>
                  <a:gd name="T21" fmla="*/ 38 h 74"/>
                  <a:gd name="T22" fmla="*/ 18 w 89"/>
                  <a:gd name="T23" fmla="*/ 42 h 74"/>
                  <a:gd name="T24" fmla="*/ 14 w 89"/>
                  <a:gd name="T25" fmla="*/ 45 h 74"/>
                  <a:gd name="T26" fmla="*/ 9 w 89"/>
                  <a:gd name="T27" fmla="*/ 48 h 74"/>
                  <a:gd name="T28" fmla="*/ 4 w 89"/>
                  <a:gd name="T29" fmla="*/ 57 h 74"/>
                  <a:gd name="T30" fmla="*/ 2 w 89"/>
                  <a:gd name="T31" fmla="*/ 63 h 74"/>
                  <a:gd name="T32" fmla="*/ 6 w 89"/>
                  <a:gd name="T33" fmla="*/ 65 h 74"/>
                  <a:gd name="T34" fmla="*/ 19 w 89"/>
                  <a:gd name="T35" fmla="*/ 64 h 74"/>
                  <a:gd name="T36" fmla="*/ 20 w 89"/>
                  <a:gd name="T37" fmla="*/ 71 h 74"/>
                  <a:gd name="T38" fmla="*/ 32 w 89"/>
                  <a:gd name="T39" fmla="*/ 72 h 74"/>
                  <a:gd name="T40" fmla="*/ 45 w 89"/>
                  <a:gd name="T41" fmla="*/ 63 h 74"/>
                  <a:gd name="T42" fmla="*/ 50 w 89"/>
                  <a:gd name="T43" fmla="*/ 63 h 74"/>
                  <a:gd name="T44" fmla="*/ 54 w 89"/>
                  <a:gd name="T45" fmla="*/ 62 h 74"/>
                  <a:gd name="T46" fmla="*/ 56 w 89"/>
                  <a:gd name="T47" fmla="*/ 64 h 74"/>
                  <a:gd name="T48" fmla="*/ 62 w 89"/>
                  <a:gd name="T49" fmla="*/ 60 h 74"/>
                  <a:gd name="T50" fmla="*/ 68 w 89"/>
                  <a:gd name="T51" fmla="*/ 41 h 74"/>
                  <a:gd name="T52" fmla="*/ 85 w 89"/>
                  <a:gd name="T53" fmla="*/ 11 h 74"/>
                  <a:gd name="T54" fmla="*/ 89 w 89"/>
                  <a:gd name="T55" fmla="*/ 6 h 74"/>
                  <a:gd name="T56" fmla="*/ 81 w 89"/>
                  <a:gd name="T57" fmla="*/ 1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9" h="74">
                    <a:moveTo>
                      <a:pt x="81" y="1"/>
                    </a:moveTo>
                    <a:cubicBezTo>
                      <a:pt x="80" y="0"/>
                      <a:pt x="76" y="0"/>
                      <a:pt x="75" y="1"/>
                    </a:cubicBezTo>
                    <a:cubicBezTo>
                      <a:pt x="73" y="2"/>
                      <a:pt x="72" y="4"/>
                      <a:pt x="70" y="5"/>
                    </a:cubicBezTo>
                    <a:cubicBezTo>
                      <a:pt x="68" y="7"/>
                      <a:pt x="66" y="9"/>
                      <a:pt x="64" y="10"/>
                    </a:cubicBezTo>
                    <a:cubicBezTo>
                      <a:pt x="63" y="11"/>
                      <a:pt x="61" y="11"/>
                      <a:pt x="59" y="12"/>
                    </a:cubicBezTo>
                    <a:cubicBezTo>
                      <a:pt x="56" y="12"/>
                      <a:pt x="54" y="13"/>
                      <a:pt x="52" y="15"/>
                    </a:cubicBezTo>
                    <a:cubicBezTo>
                      <a:pt x="51" y="17"/>
                      <a:pt x="50" y="20"/>
                      <a:pt x="49" y="21"/>
                    </a:cubicBezTo>
                    <a:cubicBezTo>
                      <a:pt x="47" y="23"/>
                      <a:pt x="41" y="24"/>
                      <a:pt x="38" y="22"/>
                    </a:cubicBezTo>
                    <a:cubicBezTo>
                      <a:pt x="37" y="24"/>
                      <a:pt x="36" y="27"/>
                      <a:pt x="34" y="29"/>
                    </a:cubicBezTo>
                    <a:cubicBezTo>
                      <a:pt x="33" y="30"/>
                      <a:pt x="32" y="31"/>
                      <a:pt x="30" y="33"/>
                    </a:cubicBezTo>
                    <a:cubicBezTo>
                      <a:pt x="28" y="34"/>
                      <a:pt x="27" y="36"/>
                      <a:pt x="25" y="38"/>
                    </a:cubicBezTo>
                    <a:cubicBezTo>
                      <a:pt x="23" y="41"/>
                      <a:pt x="21" y="40"/>
                      <a:pt x="18" y="42"/>
                    </a:cubicBezTo>
                    <a:cubicBezTo>
                      <a:pt x="16" y="43"/>
                      <a:pt x="16" y="44"/>
                      <a:pt x="14" y="45"/>
                    </a:cubicBezTo>
                    <a:cubicBezTo>
                      <a:pt x="11" y="47"/>
                      <a:pt x="10" y="45"/>
                      <a:pt x="9" y="48"/>
                    </a:cubicBezTo>
                    <a:cubicBezTo>
                      <a:pt x="7" y="52"/>
                      <a:pt x="7" y="54"/>
                      <a:pt x="4" y="57"/>
                    </a:cubicBezTo>
                    <a:cubicBezTo>
                      <a:pt x="3" y="59"/>
                      <a:pt x="0" y="61"/>
                      <a:pt x="2" y="63"/>
                    </a:cubicBezTo>
                    <a:cubicBezTo>
                      <a:pt x="4" y="64"/>
                      <a:pt x="7" y="62"/>
                      <a:pt x="6" y="65"/>
                    </a:cubicBezTo>
                    <a:cubicBezTo>
                      <a:pt x="11" y="66"/>
                      <a:pt x="14" y="62"/>
                      <a:pt x="19" y="64"/>
                    </a:cubicBezTo>
                    <a:cubicBezTo>
                      <a:pt x="20" y="66"/>
                      <a:pt x="19" y="69"/>
                      <a:pt x="20" y="71"/>
                    </a:cubicBezTo>
                    <a:cubicBezTo>
                      <a:pt x="26" y="65"/>
                      <a:pt x="27" y="74"/>
                      <a:pt x="32" y="72"/>
                    </a:cubicBezTo>
                    <a:cubicBezTo>
                      <a:pt x="36" y="70"/>
                      <a:pt x="41" y="66"/>
                      <a:pt x="45" y="63"/>
                    </a:cubicBezTo>
                    <a:cubicBezTo>
                      <a:pt x="49" y="59"/>
                      <a:pt x="47" y="63"/>
                      <a:pt x="50" y="63"/>
                    </a:cubicBezTo>
                    <a:cubicBezTo>
                      <a:pt x="52" y="63"/>
                      <a:pt x="52" y="62"/>
                      <a:pt x="54" y="62"/>
                    </a:cubicBezTo>
                    <a:cubicBezTo>
                      <a:pt x="54" y="62"/>
                      <a:pt x="55" y="63"/>
                      <a:pt x="56" y="64"/>
                    </a:cubicBezTo>
                    <a:cubicBezTo>
                      <a:pt x="59" y="65"/>
                      <a:pt x="61" y="62"/>
                      <a:pt x="62" y="60"/>
                    </a:cubicBezTo>
                    <a:cubicBezTo>
                      <a:pt x="64" y="54"/>
                      <a:pt x="66" y="47"/>
                      <a:pt x="68" y="41"/>
                    </a:cubicBezTo>
                    <a:cubicBezTo>
                      <a:pt x="72" y="30"/>
                      <a:pt x="76" y="19"/>
                      <a:pt x="85" y="11"/>
                    </a:cubicBezTo>
                    <a:cubicBezTo>
                      <a:pt x="86" y="10"/>
                      <a:pt x="89" y="8"/>
                      <a:pt x="89" y="6"/>
                    </a:cubicBezTo>
                    <a:cubicBezTo>
                      <a:pt x="89" y="3"/>
                      <a:pt x="84" y="2"/>
                      <a:pt x="81" y="1"/>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777" name="Freeform 3069"/>
              <p:cNvSpPr>
                <a:spLocks/>
              </p:cNvSpPr>
              <p:nvPr/>
            </p:nvSpPr>
            <p:spPr bwMode="auto">
              <a:xfrm>
                <a:off x="4009" y="1989"/>
                <a:ext cx="1" cy="2"/>
              </a:xfrm>
              <a:custGeom>
                <a:avLst/>
                <a:gdLst>
                  <a:gd name="T0" fmla="*/ 3 w 7"/>
                  <a:gd name="T1" fmla="*/ 2 h 12"/>
                  <a:gd name="T2" fmla="*/ 5 w 7"/>
                  <a:gd name="T3" fmla="*/ 12 h 12"/>
                  <a:gd name="T4" fmla="*/ 3 w 7"/>
                  <a:gd name="T5" fmla="*/ 2 h 12"/>
                </a:gdLst>
                <a:ahLst/>
                <a:cxnLst>
                  <a:cxn ang="0">
                    <a:pos x="T0" y="T1"/>
                  </a:cxn>
                  <a:cxn ang="0">
                    <a:pos x="T2" y="T3"/>
                  </a:cxn>
                  <a:cxn ang="0">
                    <a:pos x="T4" y="T5"/>
                  </a:cxn>
                </a:cxnLst>
                <a:rect l="0" t="0" r="r" b="b"/>
                <a:pathLst>
                  <a:path w="7" h="12">
                    <a:moveTo>
                      <a:pt x="3" y="2"/>
                    </a:moveTo>
                    <a:cubicBezTo>
                      <a:pt x="0" y="4"/>
                      <a:pt x="3" y="12"/>
                      <a:pt x="5" y="12"/>
                    </a:cubicBezTo>
                    <a:cubicBezTo>
                      <a:pt x="6" y="11"/>
                      <a:pt x="7" y="0"/>
                      <a:pt x="3" y="2"/>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778" name="Freeform 3070"/>
              <p:cNvSpPr>
                <a:spLocks/>
              </p:cNvSpPr>
              <p:nvPr/>
            </p:nvSpPr>
            <p:spPr bwMode="auto">
              <a:xfrm>
                <a:off x="4114" y="1928"/>
                <a:ext cx="3" cy="5"/>
              </a:xfrm>
              <a:custGeom>
                <a:avLst/>
                <a:gdLst>
                  <a:gd name="T0" fmla="*/ 18 w 23"/>
                  <a:gd name="T1" fmla="*/ 5 h 36"/>
                  <a:gd name="T2" fmla="*/ 15 w 23"/>
                  <a:gd name="T3" fmla="*/ 10 h 36"/>
                  <a:gd name="T4" fmla="*/ 8 w 23"/>
                  <a:gd name="T5" fmla="*/ 19 h 36"/>
                  <a:gd name="T6" fmla="*/ 2 w 23"/>
                  <a:gd name="T7" fmla="*/ 30 h 36"/>
                  <a:gd name="T8" fmla="*/ 0 w 23"/>
                  <a:gd name="T9" fmla="*/ 36 h 36"/>
                  <a:gd name="T10" fmla="*/ 7 w 23"/>
                  <a:gd name="T11" fmla="*/ 31 h 36"/>
                  <a:gd name="T12" fmla="*/ 13 w 23"/>
                  <a:gd name="T13" fmla="*/ 27 h 36"/>
                  <a:gd name="T14" fmla="*/ 14 w 23"/>
                  <a:gd name="T15" fmla="*/ 24 h 36"/>
                  <a:gd name="T16" fmla="*/ 17 w 23"/>
                  <a:gd name="T17" fmla="*/ 19 h 36"/>
                  <a:gd name="T18" fmla="*/ 19 w 23"/>
                  <a:gd name="T19" fmla="*/ 13 h 36"/>
                  <a:gd name="T20" fmla="*/ 23 w 23"/>
                  <a:gd name="T21" fmla="*/ 7 h 36"/>
                  <a:gd name="T22" fmla="*/ 23 w 23"/>
                  <a:gd name="T23" fmla="*/ 0 h 36"/>
                  <a:gd name="T24" fmla="*/ 18 w 23"/>
                  <a:gd name="T25" fmla="*/ 5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 h="36">
                    <a:moveTo>
                      <a:pt x="18" y="5"/>
                    </a:moveTo>
                    <a:cubicBezTo>
                      <a:pt x="17" y="6"/>
                      <a:pt x="16" y="9"/>
                      <a:pt x="15" y="10"/>
                    </a:cubicBezTo>
                    <a:cubicBezTo>
                      <a:pt x="13" y="13"/>
                      <a:pt x="10" y="16"/>
                      <a:pt x="8" y="19"/>
                    </a:cubicBezTo>
                    <a:cubicBezTo>
                      <a:pt x="6" y="22"/>
                      <a:pt x="4" y="26"/>
                      <a:pt x="2" y="30"/>
                    </a:cubicBezTo>
                    <a:cubicBezTo>
                      <a:pt x="1" y="32"/>
                      <a:pt x="0" y="34"/>
                      <a:pt x="0" y="36"/>
                    </a:cubicBezTo>
                    <a:cubicBezTo>
                      <a:pt x="4" y="36"/>
                      <a:pt x="5" y="33"/>
                      <a:pt x="7" y="31"/>
                    </a:cubicBezTo>
                    <a:cubicBezTo>
                      <a:pt x="9" y="30"/>
                      <a:pt x="12" y="29"/>
                      <a:pt x="13" y="27"/>
                    </a:cubicBezTo>
                    <a:cubicBezTo>
                      <a:pt x="14" y="26"/>
                      <a:pt x="14" y="25"/>
                      <a:pt x="14" y="24"/>
                    </a:cubicBezTo>
                    <a:cubicBezTo>
                      <a:pt x="15" y="22"/>
                      <a:pt x="17" y="21"/>
                      <a:pt x="17" y="19"/>
                    </a:cubicBezTo>
                    <a:cubicBezTo>
                      <a:pt x="18" y="17"/>
                      <a:pt x="18" y="15"/>
                      <a:pt x="19" y="13"/>
                    </a:cubicBezTo>
                    <a:cubicBezTo>
                      <a:pt x="21" y="11"/>
                      <a:pt x="23" y="9"/>
                      <a:pt x="23" y="7"/>
                    </a:cubicBezTo>
                    <a:cubicBezTo>
                      <a:pt x="23" y="5"/>
                      <a:pt x="23" y="2"/>
                      <a:pt x="23" y="0"/>
                    </a:cubicBezTo>
                    <a:cubicBezTo>
                      <a:pt x="21" y="2"/>
                      <a:pt x="19" y="3"/>
                      <a:pt x="18" y="5"/>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779" name="Freeform 3071"/>
              <p:cNvSpPr>
                <a:spLocks/>
              </p:cNvSpPr>
              <p:nvPr/>
            </p:nvSpPr>
            <p:spPr bwMode="auto">
              <a:xfrm>
                <a:off x="4088" y="1944"/>
                <a:ext cx="9" cy="7"/>
              </a:xfrm>
              <a:custGeom>
                <a:avLst/>
                <a:gdLst>
                  <a:gd name="T0" fmla="*/ 35 w 68"/>
                  <a:gd name="T1" fmla="*/ 16 h 55"/>
                  <a:gd name="T2" fmla="*/ 23 w 68"/>
                  <a:gd name="T3" fmla="*/ 22 h 55"/>
                  <a:gd name="T4" fmla="*/ 14 w 68"/>
                  <a:gd name="T5" fmla="*/ 31 h 55"/>
                  <a:gd name="T6" fmla="*/ 7 w 68"/>
                  <a:gd name="T7" fmla="*/ 44 h 55"/>
                  <a:gd name="T8" fmla="*/ 4 w 68"/>
                  <a:gd name="T9" fmla="*/ 49 h 55"/>
                  <a:gd name="T10" fmla="*/ 0 w 68"/>
                  <a:gd name="T11" fmla="*/ 55 h 55"/>
                  <a:gd name="T12" fmla="*/ 20 w 68"/>
                  <a:gd name="T13" fmla="*/ 49 h 55"/>
                  <a:gd name="T14" fmla="*/ 34 w 68"/>
                  <a:gd name="T15" fmla="*/ 40 h 55"/>
                  <a:gd name="T16" fmla="*/ 38 w 68"/>
                  <a:gd name="T17" fmla="*/ 33 h 55"/>
                  <a:gd name="T18" fmla="*/ 43 w 68"/>
                  <a:gd name="T19" fmla="*/ 32 h 55"/>
                  <a:gd name="T20" fmla="*/ 51 w 68"/>
                  <a:gd name="T21" fmla="*/ 24 h 55"/>
                  <a:gd name="T22" fmla="*/ 62 w 68"/>
                  <a:gd name="T23" fmla="*/ 19 h 55"/>
                  <a:gd name="T24" fmla="*/ 64 w 68"/>
                  <a:gd name="T25" fmla="*/ 14 h 55"/>
                  <a:gd name="T26" fmla="*/ 64 w 68"/>
                  <a:gd name="T27" fmla="*/ 1 h 55"/>
                  <a:gd name="T28" fmla="*/ 59 w 68"/>
                  <a:gd name="T29" fmla="*/ 2 h 55"/>
                  <a:gd name="T30" fmla="*/ 51 w 68"/>
                  <a:gd name="T31" fmla="*/ 4 h 55"/>
                  <a:gd name="T32" fmla="*/ 46 w 68"/>
                  <a:gd name="T33" fmla="*/ 8 h 55"/>
                  <a:gd name="T34" fmla="*/ 43 w 68"/>
                  <a:gd name="T35" fmla="*/ 12 h 55"/>
                  <a:gd name="T36" fmla="*/ 43 w 68"/>
                  <a:gd name="T37" fmla="*/ 18 h 55"/>
                  <a:gd name="T38" fmla="*/ 38 w 68"/>
                  <a:gd name="T39" fmla="*/ 22 h 55"/>
                  <a:gd name="T40" fmla="*/ 33 w 68"/>
                  <a:gd name="T41" fmla="*/ 26 h 55"/>
                  <a:gd name="T42" fmla="*/ 35 w 68"/>
                  <a:gd name="T43" fmla="*/ 16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8" h="55">
                    <a:moveTo>
                      <a:pt x="35" y="16"/>
                    </a:moveTo>
                    <a:cubicBezTo>
                      <a:pt x="30" y="16"/>
                      <a:pt x="27" y="19"/>
                      <a:pt x="23" y="22"/>
                    </a:cubicBezTo>
                    <a:cubicBezTo>
                      <a:pt x="19" y="24"/>
                      <a:pt x="17" y="27"/>
                      <a:pt x="14" y="31"/>
                    </a:cubicBezTo>
                    <a:cubicBezTo>
                      <a:pt x="11" y="35"/>
                      <a:pt x="10" y="40"/>
                      <a:pt x="7" y="44"/>
                    </a:cubicBezTo>
                    <a:cubicBezTo>
                      <a:pt x="5" y="45"/>
                      <a:pt x="5" y="47"/>
                      <a:pt x="4" y="49"/>
                    </a:cubicBezTo>
                    <a:cubicBezTo>
                      <a:pt x="3" y="50"/>
                      <a:pt x="0" y="53"/>
                      <a:pt x="0" y="55"/>
                    </a:cubicBezTo>
                    <a:cubicBezTo>
                      <a:pt x="7" y="55"/>
                      <a:pt x="12" y="49"/>
                      <a:pt x="20" y="49"/>
                    </a:cubicBezTo>
                    <a:cubicBezTo>
                      <a:pt x="26" y="48"/>
                      <a:pt x="31" y="44"/>
                      <a:pt x="34" y="40"/>
                    </a:cubicBezTo>
                    <a:cubicBezTo>
                      <a:pt x="36" y="37"/>
                      <a:pt x="35" y="34"/>
                      <a:pt x="38" y="33"/>
                    </a:cubicBezTo>
                    <a:cubicBezTo>
                      <a:pt x="39" y="32"/>
                      <a:pt x="41" y="33"/>
                      <a:pt x="43" y="32"/>
                    </a:cubicBezTo>
                    <a:cubicBezTo>
                      <a:pt x="47" y="31"/>
                      <a:pt x="49" y="27"/>
                      <a:pt x="51" y="24"/>
                    </a:cubicBezTo>
                    <a:cubicBezTo>
                      <a:pt x="54" y="20"/>
                      <a:pt x="58" y="22"/>
                      <a:pt x="62" y="19"/>
                    </a:cubicBezTo>
                    <a:cubicBezTo>
                      <a:pt x="64" y="18"/>
                      <a:pt x="64" y="16"/>
                      <a:pt x="64" y="14"/>
                    </a:cubicBezTo>
                    <a:cubicBezTo>
                      <a:pt x="66" y="10"/>
                      <a:pt x="68" y="5"/>
                      <a:pt x="64" y="1"/>
                    </a:cubicBezTo>
                    <a:cubicBezTo>
                      <a:pt x="62" y="0"/>
                      <a:pt x="61" y="1"/>
                      <a:pt x="59" y="2"/>
                    </a:cubicBezTo>
                    <a:cubicBezTo>
                      <a:pt x="56" y="2"/>
                      <a:pt x="53" y="3"/>
                      <a:pt x="51" y="4"/>
                    </a:cubicBezTo>
                    <a:cubicBezTo>
                      <a:pt x="50" y="5"/>
                      <a:pt x="48" y="7"/>
                      <a:pt x="46" y="8"/>
                    </a:cubicBezTo>
                    <a:cubicBezTo>
                      <a:pt x="44" y="10"/>
                      <a:pt x="43" y="9"/>
                      <a:pt x="43" y="12"/>
                    </a:cubicBezTo>
                    <a:cubicBezTo>
                      <a:pt x="43" y="14"/>
                      <a:pt x="44" y="16"/>
                      <a:pt x="43" y="18"/>
                    </a:cubicBezTo>
                    <a:cubicBezTo>
                      <a:pt x="42" y="19"/>
                      <a:pt x="39" y="20"/>
                      <a:pt x="38" y="22"/>
                    </a:cubicBezTo>
                    <a:cubicBezTo>
                      <a:pt x="36" y="24"/>
                      <a:pt x="37" y="26"/>
                      <a:pt x="33" y="26"/>
                    </a:cubicBezTo>
                    <a:cubicBezTo>
                      <a:pt x="32" y="22"/>
                      <a:pt x="36" y="20"/>
                      <a:pt x="35" y="16"/>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780" name="Freeform 3072"/>
              <p:cNvSpPr>
                <a:spLocks/>
              </p:cNvSpPr>
              <p:nvPr/>
            </p:nvSpPr>
            <p:spPr bwMode="auto">
              <a:xfrm>
                <a:off x="4109" y="1935"/>
                <a:ext cx="4" cy="2"/>
              </a:xfrm>
              <a:custGeom>
                <a:avLst/>
                <a:gdLst>
                  <a:gd name="T0" fmla="*/ 20 w 28"/>
                  <a:gd name="T1" fmla="*/ 3 h 20"/>
                  <a:gd name="T2" fmla="*/ 7 w 28"/>
                  <a:gd name="T3" fmla="*/ 12 h 20"/>
                  <a:gd name="T4" fmla="*/ 1 w 28"/>
                  <a:gd name="T5" fmla="*/ 20 h 20"/>
                  <a:gd name="T6" fmla="*/ 7 w 28"/>
                  <a:gd name="T7" fmla="*/ 17 h 20"/>
                  <a:gd name="T8" fmla="*/ 9 w 28"/>
                  <a:gd name="T9" fmla="*/ 15 h 20"/>
                  <a:gd name="T10" fmla="*/ 13 w 28"/>
                  <a:gd name="T11" fmla="*/ 17 h 20"/>
                  <a:gd name="T12" fmla="*/ 24 w 28"/>
                  <a:gd name="T13" fmla="*/ 1 h 20"/>
                  <a:gd name="T14" fmla="*/ 20 w 28"/>
                  <a:gd name="T15" fmla="*/ 3 h 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 h="20">
                    <a:moveTo>
                      <a:pt x="20" y="3"/>
                    </a:moveTo>
                    <a:cubicBezTo>
                      <a:pt x="16" y="6"/>
                      <a:pt x="11" y="9"/>
                      <a:pt x="7" y="12"/>
                    </a:cubicBezTo>
                    <a:cubicBezTo>
                      <a:pt x="5" y="13"/>
                      <a:pt x="0" y="18"/>
                      <a:pt x="1" y="20"/>
                    </a:cubicBezTo>
                    <a:cubicBezTo>
                      <a:pt x="3" y="20"/>
                      <a:pt x="5" y="18"/>
                      <a:pt x="7" y="17"/>
                    </a:cubicBezTo>
                    <a:cubicBezTo>
                      <a:pt x="7" y="17"/>
                      <a:pt x="9" y="15"/>
                      <a:pt x="9" y="15"/>
                    </a:cubicBezTo>
                    <a:cubicBezTo>
                      <a:pt x="11" y="15"/>
                      <a:pt x="11" y="17"/>
                      <a:pt x="13" y="17"/>
                    </a:cubicBezTo>
                    <a:cubicBezTo>
                      <a:pt x="17" y="17"/>
                      <a:pt x="28" y="4"/>
                      <a:pt x="24" y="1"/>
                    </a:cubicBezTo>
                    <a:cubicBezTo>
                      <a:pt x="22" y="0"/>
                      <a:pt x="21" y="2"/>
                      <a:pt x="20" y="3"/>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781" name="Freeform 3073"/>
              <p:cNvSpPr>
                <a:spLocks/>
              </p:cNvSpPr>
              <p:nvPr/>
            </p:nvSpPr>
            <p:spPr bwMode="auto">
              <a:xfrm>
                <a:off x="4244" y="1777"/>
                <a:ext cx="1" cy="3"/>
              </a:xfrm>
              <a:custGeom>
                <a:avLst/>
                <a:gdLst>
                  <a:gd name="T0" fmla="*/ 7 w 10"/>
                  <a:gd name="T1" fmla="*/ 2 h 25"/>
                  <a:gd name="T2" fmla="*/ 3 w 10"/>
                  <a:gd name="T3" fmla="*/ 6 h 25"/>
                  <a:gd name="T4" fmla="*/ 1 w 10"/>
                  <a:gd name="T5" fmla="*/ 11 h 25"/>
                  <a:gd name="T6" fmla="*/ 2 w 10"/>
                  <a:gd name="T7" fmla="*/ 24 h 25"/>
                  <a:gd name="T8" fmla="*/ 10 w 10"/>
                  <a:gd name="T9" fmla="*/ 7 h 25"/>
                  <a:gd name="T10" fmla="*/ 7 w 10"/>
                  <a:gd name="T11" fmla="*/ 2 h 25"/>
                </a:gdLst>
                <a:ahLst/>
                <a:cxnLst>
                  <a:cxn ang="0">
                    <a:pos x="T0" y="T1"/>
                  </a:cxn>
                  <a:cxn ang="0">
                    <a:pos x="T2" y="T3"/>
                  </a:cxn>
                  <a:cxn ang="0">
                    <a:pos x="T4" y="T5"/>
                  </a:cxn>
                  <a:cxn ang="0">
                    <a:pos x="T6" y="T7"/>
                  </a:cxn>
                  <a:cxn ang="0">
                    <a:pos x="T8" y="T9"/>
                  </a:cxn>
                  <a:cxn ang="0">
                    <a:pos x="T10" y="T11"/>
                  </a:cxn>
                </a:cxnLst>
                <a:rect l="0" t="0" r="r" b="b"/>
                <a:pathLst>
                  <a:path w="10" h="25">
                    <a:moveTo>
                      <a:pt x="7" y="2"/>
                    </a:moveTo>
                    <a:cubicBezTo>
                      <a:pt x="6" y="3"/>
                      <a:pt x="4" y="5"/>
                      <a:pt x="3" y="6"/>
                    </a:cubicBezTo>
                    <a:cubicBezTo>
                      <a:pt x="2" y="7"/>
                      <a:pt x="1" y="9"/>
                      <a:pt x="1" y="11"/>
                    </a:cubicBezTo>
                    <a:cubicBezTo>
                      <a:pt x="0" y="15"/>
                      <a:pt x="2" y="20"/>
                      <a:pt x="2" y="24"/>
                    </a:cubicBezTo>
                    <a:cubicBezTo>
                      <a:pt x="7" y="25"/>
                      <a:pt x="9" y="10"/>
                      <a:pt x="10" y="7"/>
                    </a:cubicBezTo>
                    <a:cubicBezTo>
                      <a:pt x="10" y="5"/>
                      <a:pt x="10" y="0"/>
                      <a:pt x="7" y="2"/>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782" name="Freeform 3074"/>
              <p:cNvSpPr>
                <a:spLocks/>
              </p:cNvSpPr>
              <p:nvPr/>
            </p:nvSpPr>
            <p:spPr bwMode="auto">
              <a:xfrm>
                <a:off x="4226" y="1812"/>
                <a:ext cx="3" cy="4"/>
              </a:xfrm>
              <a:custGeom>
                <a:avLst/>
                <a:gdLst>
                  <a:gd name="T0" fmla="*/ 13 w 18"/>
                  <a:gd name="T1" fmla="*/ 10 h 28"/>
                  <a:gd name="T2" fmla="*/ 7 w 18"/>
                  <a:gd name="T3" fmla="*/ 19 h 28"/>
                  <a:gd name="T4" fmla="*/ 6 w 18"/>
                  <a:gd name="T5" fmla="*/ 26 h 28"/>
                  <a:gd name="T6" fmla="*/ 16 w 18"/>
                  <a:gd name="T7" fmla="*/ 6 h 28"/>
                  <a:gd name="T8" fmla="*/ 13 w 18"/>
                  <a:gd name="T9" fmla="*/ 10 h 28"/>
                </a:gdLst>
                <a:ahLst/>
                <a:cxnLst>
                  <a:cxn ang="0">
                    <a:pos x="T0" y="T1"/>
                  </a:cxn>
                  <a:cxn ang="0">
                    <a:pos x="T2" y="T3"/>
                  </a:cxn>
                  <a:cxn ang="0">
                    <a:pos x="T4" y="T5"/>
                  </a:cxn>
                  <a:cxn ang="0">
                    <a:pos x="T6" y="T7"/>
                  </a:cxn>
                  <a:cxn ang="0">
                    <a:pos x="T8" y="T9"/>
                  </a:cxn>
                </a:cxnLst>
                <a:rect l="0" t="0" r="r" b="b"/>
                <a:pathLst>
                  <a:path w="18" h="28">
                    <a:moveTo>
                      <a:pt x="13" y="10"/>
                    </a:moveTo>
                    <a:cubicBezTo>
                      <a:pt x="13" y="15"/>
                      <a:pt x="10" y="16"/>
                      <a:pt x="7" y="19"/>
                    </a:cubicBezTo>
                    <a:cubicBezTo>
                      <a:pt x="5" y="21"/>
                      <a:pt x="0" y="28"/>
                      <a:pt x="6" y="26"/>
                    </a:cubicBezTo>
                    <a:cubicBezTo>
                      <a:pt x="12" y="24"/>
                      <a:pt x="18" y="11"/>
                      <a:pt x="16" y="6"/>
                    </a:cubicBezTo>
                    <a:cubicBezTo>
                      <a:pt x="15" y="0"/>
                      <a:pt x="13" y="8"/>
                      <a:pt x="13" y="10"/>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783" name="Freeform 3075"/>
              <p:cNvSpPr>
                <a:spLocks/>
              </p:cNvSpPr>
              <p:nvPr/>
            </p:nvSpPr>
            <p:spPr bwMode="auto">
              <a:xfrm>
                <a:off x="4242" y="1803"/>
                <a:ext cx="3" cy="1"/>
              </a:xfrm>
              <a:custGeom>
                <a:avLst/>
                <a:gdLst>
                  <a:gd name="T0" fmla="*/ 4 w 16"/>
                  <a:gd name="T1" fmla="*/ 4 h 8"/>
                  <a:gd name="T2" fmla="*/ 9 w 16"/>
                  <a:gd name="T3" fmla="*/ 5 h 8"/>
                  <a:gd name="T4" fmla="*/ 4 w 16"/>
                  <a:gd name="T5" fmla="*/ 4 h 8"/>
                </a:gdLst>
                <a:ahLst/>
                <a:cxnLst>
                  <a:cxn ang="0">
                    <a:pos x="T0" y="T1"/>
                  </a:cxn>
                  <a:cxn ang="0">
                    <a:pos x="T2" y="T3"/>
                  </a:cxn>
                  <a:cxn ang="0">
                    <a:pos x="T4" y="T5"/>
                  </a:cxn>
                </a:cxnLst>
                <a:rect l="0" t="0" r="r" b="b"/>
                <a:pathLst>
                  <a:path w="16" h="8">
                    <a:moveTo>
                      <a:pt x="4" y="4"/>
                    </a:moveTo>
                    <a:cubicBezTo>
                      <a:pt x="0" y="8"/>
                      <a:pt x="7" y="6"/>
                      <a:pt x="9" y="5"/>
                    </a:cubicBezTo>
                    <a:cubicBezTo>
                      <a:pt x="16" y="3"/>
                      <a:pt x="7" y="0"/>
                      <a:pt x="4" y="4"/>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784" name="Freeform 3076"/>
              <p:cNvSpPr>
                <a:spLocks/>
              </p:cNvSpPr>
              <p:nvPr/>
            </p:nvSpPr>
            <p:spPr bwMode="auto">
              <a:xfrm>
                <a:off x="4209" y="1818"/>
                <a:ext cx="15" cy="12"/>
              </a:xfrm>
              <a:custGeom>
                <a:avLst/>
                <a:gdLst>
                  <a:gd name="T0" fmla="*/ 5 w 110"/>
                  <a:gd name="T1" fmla="*/ 81 h 86"/>
                  <a:gd name="T2" fmla="*/ 23 w 110"/>
                  <a:gd name="T3" fmla="*/ 83 h 86"/>
                  <a:gd name="T4" fmla="*/ 44 w 110"/>
                  <a:gd name="T5" fmla="*/ 81 h 86"/>
                  <a:gd name="T6" fmla="*/ 61 w 110"/>
                  <a:gd name="T7" fmla="*/ 76 h 86"/>
                  <a:gd name="T8" fmla="*/ 75 w 110"/>
                  <a:gd name="T9" fmla="*/ 65 h 86"/>
                  <a:gd name="T10" fmla="*/ 79 w 110"/>
                  <a:gd name="T11" fmla="*/ 63 h 86"/>
                  <a:gd name="T12" fmla="*/ 85 w 110"/>
                  <a:gd name="T13" fmla="*/ 61 h 86"/>
                  <a:gd name="T14" fmla="*/ 89 w 110"/>
                  <a:gd name="T15" fmla="*/ 55 h 86"/>
                  <a:gd name="T16" fmla="*/ 95 w 110"/>
                  <a:gd name="T17" fmla="*/ 46 h 86"/>
                  <a:gd name="T18" fmla="*/ 97 w 110"/>
                  <a:gd name="T19" fmla="*/ 28 h 86"/>
                  <a:gd name="T20" fmla="*/ 105 w 110"/>
                  <a:gd name="T21" fmla="*/ 11 h 86"/>
                  <a:gd name="T22" fmla="*/ 107 w 110"/>
                  <a:gd name="T23" fmla="*/ 1 h 86"/>
                  <a:gd name="T24" fmla="*/ 94 w 110"/>
                  <a:gd name="T25" fmla="*/ 6 h 86"/>
                  <a:gd name="T26" fmla="*/ 81 w 110"/>
                  <a:gd name="T27" fmla="*/ 7 h 86"/>
                  <a:gd name="T28" fmla="*/ 79 w 110"/>
                  <a:gd name="T29" fmla="*/ 12 h 86"/>
                  <a:gd name="T30" fmla="*/ 75 w 110"/>
                  <a:gd name="T31" fmla="*/ 17 h 86"/>
                  <a:gd name="T32" fmla="*/ 70 w 110"/>
                  <a:gd name="T33" fmla="*/ 18 h 86"/>
                  <a:gd name="T34" fmla="*/ 67 w 110"/>
                  <a:gd name="T35" fmla="*/ 22 h 86"/>
                  <a:gd name="T36" fmla="*/ 56 w 110"/>
                  <a:gd name="T37" fmla="*/ 26 h 86"/>
                  <a:gd name="T38" fmla="*/ 38 w 110"/>
                  <a:gd name="T39" fmla="*/ 38 h 86"/>
                  <a:gd name="T40" fmla="*/ 38 w 110"/>
                  <a:gd name="T41" fmla="*/ 36 h 86"/>
                  <a:gd name="T42" fmla="*/ 32 w 110"/>
                  <a:gd name="T43" fmla="*/ 38 h 86"/>
                  <a:gd name="T44" fmla="*/ 25 w 110"/>
                  <a:gd name="T45" fmla="*/ 36 h 86"/>
                  <a:gd name="T46" fmla="*/ 11 w 110"/>
                  <a:gd name="T47" fmla="*/ 48 h 86"/>
                  <a:gd name="T48" fmla="*/ 5 w 110"/>
                  <a:gd name="T49" fmla="*/ 50 h 86"/>
                  <a:gd name="T50" fmla="*/ 1 w 110"/>
                  <a:gd name="T51" fmla="*/ 55 h 86"/>
                  <a:gd name="T52" fmla="*/ 4 w 110"/>
                  <a:gd name="T53" fmla="*/ 67 h 86"/>
                  <a:gd name="T54" fmla="*/ 3 w 110"/>
                  <a:gd name="T55" fmla="*/ 75 h 86"/>
                  <a:gd name="T56" fmla="*/ 5 w 110"/>
                  <a:gd name="T57" fmla="*/ 81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0" h="86">
                    <a:moveTo>
                      <a:pt x="5" y="81"/>
                    </a:moveTo>
                    <a:cubicBezTo>
                      <a:pt x="8" y="86"/>
                      <a:pt x="18" y="84"/>
                      <a:pt x="23" y="83"/>
                    </a:cubicBezTo>
                    <a:cubicBezTo>
                      <a:pt x="30" y="83"/>
                      <a:pt x="37" y="82"/>
                      <a:pt x="44" y="81"/>
                    </a:cubicBezTo>
                    <a:cubicBezTo>
                      <a:pt x="50" y="80"/>
                      <a:pt x="56" y="79"/>
                      <a:pt x="61" y="76"/>
                    </a:cubicBezTo>
                    <a:cubicBezTo>
                      <a:pt x="66" y="72"/>
                      <a:pt x="71" y="69"/>
                      <a:pt x="75" y="65"/>
                    </a:cubicBezTo>
                    <a:cubicBezTo>
                      <a:pt x="77" y="63"/>
                      <a:pt x="76" y="63"/>
                      <a:pt x="79" y="63"/>
                    </a:cubicBezTo>
                    <a:cubicBezTo>
                      <a:pt x="82" y="63"/>
                      <a:pt x="83" y="63"/>
                      <a:pt x="85" y="61"/>
                    </a:cubicBezTo>
                    <a:cubicBezTo>
                      <a:pt x="86" y="60"/>
                      <a:pt x="88" y="57"/>
                      <a:pt x="89" y="55"/>
                    </a:cubicBezTo>
                    <a:cubicBezTo>
                      <a:pt x="91" y="52"/>
                      <a:pt x="94" y="50"/>
                      <a:pt x="95" y="46"/>
                    </a:cubicBezTo>
                    <a:cubicBezTo>
                      <a:pt x="96" y="40"/>
                      <a:pt x="95" y="35"/>
                      <a:pt x="97" y="28"/>
                    </a:cubicBezTo>
                    <a:cubicBezTo>
                      <a:pt x="99" y="23"/>
                      <a:pt x="102" y="17"/>
                      <a:pt x="105" y="11"/>
                    </a:cubicBezTo>
                    <a:cubicBezTo>
                      <a:pt x="106" y="8"/>
                      <a:pt x="110" y="3"/>
                      <a:pt x="107" y="1"/>
                    </a:cubicBezTo>
                    <a:cubicBezTo>
                      <a:pt x="103" y="0"/>
                      <a:pt x="98" y="5"/>
                      <a:pt x="94" y="6"/>
                    </a:cubicBezTo>
                    <a:cubicBezTo>
                      <a:pt x="91" y="6"/>
                      <a:pt x="83" y="5"/>
                      <a:pt x="81" y="7"/>
                    </a:cubicBezTo>
                    <a:cubicBezTo>
                      <a:pt x="79" y="8"/>
                      <a:pt x="80" y="11"/>
                      <a:pt x="79" y="12"/>
                    </a:cubicBezTo>
                    <a:cubicBezTo>
                      <a:pt x="78" y="14"/>
                      <a:pt x="77" y="16"/>
                      <a:pt x="75" y="17"/>
                    </a:cubicBezTo>
                    <a:cubicBezTo>
                      <a:pt x="73" y="18"/>
                      <a:pt x="72" y="17"/>
                      <a:pt x="70" y="18"/>
                    </a:cubicBezTo>
                    <a:cubicBezTo>
                      <a:pt x="69" y="19"/>
                      <a:pt x="68" y="21"/>
                      <a:pt x="67" y="22"/>
                    </a:cubicBezTo>
                    <a:cubicBezTo>
                      <a:pt x="64" y="25"/>
                      <a:pt x="60" y="25"/>
                      <a:pt x="56" y="26"/>
                    </a:cubicBezTo>
                    <a:cubicBezTo>
                      <a:pt x="50" y="29"/>
                      <a:pt x="45" y="38"/>
                      <a:pt x="38" y="38"/>
                    </a:cubicBezTo>
                    <a:cubicBezTo>
                      <a:pt x="38" y="37"/>
                      <a:pt x="38" y="37"/>
                      <a:pt x="38" y="36"/>
                    </a:cubicBezTo>
                    <a:cubicBezTo>
                      <a:pt x="37" y="35"/>
                      <a:pt x="32" y="38"/>
                      <a:pt x="32" y="38"/>
                    </a:cubicBezTo>
                    <a:cubicBezTo>
                      <a:pt x="29" y="39"/>
                      <a:pt x="27" y="36"/>
                      <a:pt x="25" y="36"/>
                    </a:cubicBezTo>
                    <a:cubicBezTo>
                      <a:pt x="17" y="34"/>
                      <a:pt x="17" y="45"/>
                      <a:pt x="11" y="48"/>
                    </a:cubicBezTo>
                    <a:cubicBezTo>
                      <a:pt x="10" y="49"/>
                      <a:pt x="7" y="48"/>
                      <a:pt x="5" y="50"/>
                    </a:cubicBezTo>
                    <a:cubicBezTo>
                      <a:pt x="3" y="51"/>
                      <a:pt x="2" y="53"/>
                      <a:pt x="1" y="55"/>
                    </a:cubicBezTo>
                    <a:cubicBezTo>
                      <a:pt x="0" y="61"/>
                      <a:pt x="3" y="63"/>
                      <a:pt x="4" y="67"/>
                    </a:cubicBezTo>
                    <a:cubicBezTo>
                      <a:pt x="5" y="70"/>
                      <a:pt x="2" y="72"/>
                      <a:pt x="3" y="75"/>
                    </a:cubicBezTo>
                    <a:cubicBezTo>
                      <a:pt x="3" y="76"/>
                      <a:pt x="4" y="81"/>
                      <a:pt x="5" y="81"/>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785" name="Freeform 3077"/>
              <p:cNvSpPr>
                <a:spLocks/>
              </p:cNvSpPr>
              <p:nvPr/>
            </p:nvSpPr>
            <p:spPr bwMode="auto">
              <a:xfrm>
                <a:off x="4245" y="1783"/>
                <a:ext cx="1" cy="4"/>
              </a:xfrm>
              <a:custGeom>
                <a:avLst/>
                <a:gdLst>
                  <a:gd name="T0" fmla="*/ 2 w 11"/>
                  <a:gd name="T1" fmla="*/ 14 h 35"/>
                  <a:gd name="T2" fmla="*/ 7 w 11"/>
                  <a:gd name="T3" fmla="*/ 35 h 35"/>
                  <a:gd name="T4" fmla="*/ 9 w 11"/>
                  <a:gd name="T5" fmla="*/ 20 h 35"/>
                  <a:gd name="T6" fmla="*/ 7 w 11"/>
                  <a:gd name="T7" fmla="*/ 0 h 35"/>
                  <a:gd name="T8" fmla="*/ 2 w 11"/>
                  <a:gd name="T9" fmla="*/ 14 h 35"/>
                </a:gdLst>
                <a:ahLst/>
                <a:cxnLst>
                  <a:cxn ang="0">
                    <a:pos x="T0" y="T1"/>
                  </a:cxn>
                  <a:cxn ang="0">
                    <a:pos x="T2" y="T3"/>
                  </a:cxn>
                  <a:cxn ang="0">
                    <a:pos x="T4" y="T5"/>
                  </a:cxn>
                  <a:cxn ang="0">
                    <a:pos x="T6" y="T7"/>
                  </a:cxn>
                  <a:cxn ang="0">
                    <a:pos x="T8" y="T9"/>
                  </a:cxn>
                </a:cxnLst>
                <a:rect l="0" t="0" r="r" b="b"/>
                <a:pathLst>
                  <a:path w="11" h="35">
                    <a:moveTo>
                      <a:pt x="2" y="14"/>
                    </a:moveTo>
                    <a:cubicBezTo>
                      <a:pt x="4" y="21"/>
                      <a:pt x="6" y="28"/>
                      <a:pt x="7" y="35"/>
                    </a:cubicBezTo>
                    <a:cubicBezTo>
                      <a:pt x="11" y="32"/>
                      <a:pt x="9" y="24"/>
                      <a:pt x="9" y="20"/>
                    </a:cubicBezTo>
                    <a:cubicBezTo>
                      <a:pt x="10" y="13"/>
                      <a:pt x="10" y="6"/>
                      <a:pt x="7" y="0"/>
                    </a:cubicBezTo>
                    <a:cubicBezTo>
                      <a:pt x="0" y="2"/>
                      <a:pt x="1" y="9"/>
                      <a:pt x="2" y="14"/>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786" name="Freeform 3078"/>
              <p:cNvSpPr>
                <a:spLocks/>
              </p:cNvSpPr>
              <p:nvPr/>
            </p:nvSpPr>
            <p:spPr bwMode="auto">
              <a:xfrm>
                <a:off x="4182" y="1856"/>
                <a:ext cx="2" cy="2"/>
              </a:xfrm>
              <a:custGeom>
                <a:avLst/>
                <a:gdLst>
                  <a:gd name="T0" fmla="*/ 1 w 15"/>
                  <a:gd name="T1" fmla="*/ 10 h 15"/>
                  <a:gd name="T2" fmla="*/ 0 w 15"/>
                  <a:gd name="T3" fmla="*/ 15 h 15"/>
                  <a:gd name="T4" fmla="*/ 14 w 15"/>
                  <a:gd name="T5" fmla="*/ 7 h 15"/>
                  <a:gd name="T6" fmla="*/ 15 w 15"/>
                  <a:gd name="T7" fmla="*/ 0 h 15"/>
                  <a:gd name="T8" fmla="*/ 8 w 15"/>
                  <a:gd name="T9" fmla="*/ 6 h 15"/>
                  <a:gd name="T10" fmla="*/ 1 w 15"/>
                  <a:gd name="T11" fmla="*/ 10 h 15"/>
                </a:gdLst>
                <a:ahLst/>
                <a:cxnLst>
                  <a:cxn ang="0">
                    <a:pos x="T0" y="T1"/>
                  </a:cxn>
                  <a:cxn ang="0">
                    <a:pos x="T2" y="T3"/>
                  </a:cxn>
                  <a:cxn ang="0">
                    <a:pos x="T4" y="T5"/>
                  </a:cxn>
                  <a:cxn ang="0">
                    <a:pos x="T6" y="T7"/>
                  </a:cxn>
                  <a:cxn ang="0">
                    <a:pos x="T8" y="T9"/>
                  </a:cxn>
                  <a:cxn ang="0">
                    <a:pos x="T10" y="T11"/>
                  </a:cxn>
                </a:cxnLst>
                <a:rect l="0" t="0" r="r" b="b"/>
                <a:pathLst>
                  <a:path w="15" h="15">
                    <a:moveTo>
                      <a:pt x="1" y="10"/>
                    </a:moveTo>
                    <a:cubicBezTo>
                      <a:pt x="1" y="11"/>
                      <a:pt x="1" y="14"/>
                      <a:pt x="0" y="15"/>
                    </a:cubicBezTo>
                    <a:cubicBezTo>
                      <a:pt x="6" y="14"/>
                      <a:pt x="13" y="14"/>
                      <a:pt x="14" y="7"/>
                    </a:cubicBezTo>
                    <a:cubicBezTo>
                      <a:pt x="14" y="5"/>
                      <a:pt x="15" y="2"/>
                      <a:pt x="15" y="0"/>
                    </a:cubicBezTo>
                    <a:cubicBezTo>
                      <a:pt x="15" y="0"/>
                      <a:pt x="9" y="5"/>
                      <a:pt x="8" y="6"/>
                    </a:cubicBezTo>
                    <a:cubicBezTo>
                      <a:pt x="6" y="7"/>
                      <a:pt x="2" y="9"/>
                      <a:pt x="1" y="10"/>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787" name="Freeform 3079"/>
              <p:cNvSpPr>
                <a:spLocks/>
              </p:cNvSpPr>
              <p:nvPr/>
            </p:nvSpPr>
            <p:spPr bwMode="auto">
              <a:xfrm>
                <a:off x="4176" y="1858"/>
                <a:ext cx="4" cy="2"/>
              </a:xfrm>
              <a:custGeom>
                <a:avLst/>
                <a:gdLst>
                  <a:gd name="T0" fmla="*/ 22 w 32"/>
                  <a:gd name="T1" fmla="*/ 4 h 17"/>
                  <a:gd name="T2" fmla="*/ 18 w 32"/>
                  <a:gd name="T3" fmla="*/ 9 h 17"/>
                  <a:gd name="T4" fmla="*/ 5 w 32"/>
                  <a:gd name="T5" fmla="*/ 11 h 17"/>
                  <a:gd name="T6" fmla="*/ 12 w 32"/>
                  <a:gd name="T7" fmla="*/ 17 h 17"/>
                  <a:gd name="T8" fmla="*/ 32 w 32"/>
                  <a:gd name="T9" fmla="*/ 0 h 17"/>
                  <a:gd name="T10" fmla="*/ 22 w 32"/>
                  <a:gd name="T11" fmla="*/ 4 h 17"/>
                </a:gdLst>
                <a:ahLst/>
                <a:cxnLst>
                  <a:cxn ang="0">
                    <a:pos x="T0" y="T1"/>
                  </a:cxn>
                  <a:cxn ang="0">
                    <a:pos x="T2" y="T3"/>
                  </a:cxn>
                  <a:cxn ang="0">
                    <a:pos x="T4" y="T5"/>
                  </a:cxn>
                  <a:cxn ang="0">
                    <a:pos x="T6" y="T7"/>
                  </a:cxn>
                  <a:cxn ang="0">
                    <a:pos x="T8" y="T9"/>
                  </a:cxn>
                  <a:cxn ang="0">
                    <a:pos x="T10" y="T11"/>
                  </a:cxn>
                </a:cxnLst>
                <a:rect l="0" t="0" r="r" b="b"/>
                <a:pathLst>
                  <a:path w="32" h="17">
                    <a:moveTo>
                      <a:pt x="22" y="4"/>
                    </a:moveTo>
                    <a:cubicBezTo>
                      <a:pt x="20" y="6"/>
                      <a:pt x="20" y="8"/>
                      <a:pt x="18" y="9"/>
                    </a:cubicBezTo>
                    <a:cubicBezTo>
                      <a:pt x="14" y="11"/>
                      <a:pt x="8" y="9"/>
                      <a:pt x="5" y="11"/>
                    </a:cubicBezTo>
                    <a:cubicBezTo>
                      <a:pt x="0" y="14"/>
                      <a:pt x="10" y="17"/>
                      <a:pt x="12" y="17"/>
                    </a:cubicBezTo>
                    <a:cubicBezTo>
                      <a:pt x="19" y="17"/>
                      <a:pt x="32" y="8"/>
                      <a:pt x="32" y="0"/>
                    </a:cubicBezTo>
                    <a:cubicBezTo>
                      <a:pt x="29" y="0"/>
                      <a:pt x="25" y="2"/>
                      <a:pt x="22" y="4"/>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788" name="Freeform 3080"/>
              <p:cNvSpPr>
                <a:spLocks/>
              </p:cNvSpPr>
              <p:nvPr/>
            </p:nvSpPr>
            <p:spPr bwMode="auto">
              <a:xfrm>
                <a:off x="4080" y="1957"/>
                <a:ext cx="9" cy="9"/>
              </a:xfrm>
              <a:custGeom>
                <a:avLst/>
                <a:gdLst>
                  <a:gd name="T0" fmla="*/ 72 w 72"/>
                  <a:gd name="T1" fmla="*/ 6 h 71"/>
                  <a:gd name="T2" fmla="*/ 66 w 72"/>
                  <a:gd name="T3" fmla="*/ 5 h 71"/>
                  <a:gd name="T4" fmla="*/ 62 w 72"/>
                  <a:gd name="T5" fmla="*/ 1 h 71"/>
                  <a:gd name="T6" fmla="*/ 56 w 72"/>
                  <a:gd name="T7" fmla="*/ 2 h 71"/>
                  <a:gd name="T8" fmla="*/ 48 w 72"/>
                  <a:gd name="T9" fmla="*/ 2 h 71"/>
                  <a:gd name="T10" fmla="*/ 40 w 72"/>
                  <a:gd name="T11" fmla="*/ 2 h 71"/>
                  <a:gd name="T12" fmla="*/ 32 w 72"/>
                  <a:gd name="T13" fmla="*/ 5 h 71"/>
                  <a:gd name="T14" fmla="*/ 19 w 72"/>
                  <a:gd name="T15" fmla="*/ 9 h 71"/>
                  <a:gd name="T16" fmla="*/ 13 w 72"/>
                  <a:gd name="T17" fmla="*/ 14 h 71"/>
                  <a:gd name="T18" fmla="*/ 1 w 72"/>
                  <a:gd name="T19" fmla="*/ 36 h 71"/>
                  <a:gd name="T20" fmla="*/ 0 w 72"/>
                  <a:gd name="T21" fmla="*/ 44 h 71"/>
                  <a:gd name="T22" fmla="*/ 0 w 72"/>
                  <a:gd name="T23" fmla="*/ 53 h 71"/>
                  <a:gd name="T24" fmla="*/ 5 w 72"/>
                  <a:gd name="T25" fmla="*/ 50 h 71"/>
                  <a:gd name="T26" fmla="*/ 12 w 72"/>
                  <a:gd name="T27" fmla="*/ 51 h 71"/>
                  <a:gd name="T28" fmla="*/ 24 w 72"/>
                  <a:gd name="T29" fmla="*/ 46 h 71"/>
                  <a:gd name="T30" fmla="*/ 20 w 72"/>
                  <a:gd name="T31" fmla="*/ 58 h 71"/>
                  <a:gd name="T32" fmla="*/ 16 w 72"/>
                  <a:gd name="T33" fmla="*/ 70 h 71"/>
                  <a:gd name="T34" fmla="*/ 35 w 72"/>
                  <a:gd name="T35" fmla="*/ 63 h 71"/>
                  <a:gd name="T36" fmla="*/ 39 w 72"/>
                  <a:gd name="T37" fmla="*/ 69 h 71"/>
                  <a:gd name="T38" fmla="*/ 43 w 72"/>
                  <a:gd name="T39" fmla="*/ 62 h 71"/>
                  <a:gd name="T40" fmla="*/ 49 w 72"/>
                  <a:gd name="T41" fmla="*/ 53 h 71"/>
                  <a:gd name="T42" fmla="*/ 54 w 72"/>
                  <a:gd name="T43" fmla="*/ 51 h 71"/>
                  <a:gd name="T44" fmla="*/ 58 w 72"/>
                  <a:gd name="T45" fmla="*/ 48 h 71"/>
                  <a:gd name="T46" fmla="*/ 66 w 72"/>
                  <a:gd name="T47" fmla="*/ 43 h 71"/>
                  <a:gd name="T48" fmla="*/ 70 w 72"/>
                  <a:gd name="T49" fmla="*/ 35 h 71"/>
                  <a:gd name="T50" fmla="*/ 66 w 72"/>
                  <a:gd name="T51" fmla="*/ 36 h 71"/>
                  <a:gd name="T52" fmla="*/ 62 w 72"/>
                  <a:gd name="T53" fmla="*/ 34 h 71"/>
                  <a:gd name="T54" fmla="*/ 62 w 72"/>
                  <a:gd name="T55" fmla="*/ 29 h 71"/>
                  <a:gd name="T56" fmla="*/ 61 w 72"/>
                  <a:gd name="T57" fmla="*/ 27 h 71"/>
                  <a:gd name="T58" fmla="*/ 63 w 72"/>
                  <a:gd name="T59" fmla="*/ 27 h 71"/>
                  <a:gd name="T60" fmla="*/ 68 w 72"/>
                  <a:gd name="T61" fmla="*/ 24 h 71"/>
                  <a:gd name="T62" fmla="*/ 68 w 72"/>
                  <a:gd name="T63" fmla="*/ 17 h 71"/>
                  <a:gd name="T64" fmla="*/ 72 w 72"/>
                  <a:gd name="T65" fmla="*/ 6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2" h="71">
                    <a:moveTo>
                      <a:pt x="72" y="6"/>
                    </a:moveTo>
                    <a:cubicBezTo>
                      <a:pt x="69" y="6"/>
                      <a:pt x="68" y="7"/>
                      <a:pt x="66" y="5"/>
                    </a:cubicBezTo>
                    <a:cubicBezTo>
                      <a:pt x="64" y="4"/>
                      <a:pt x="64" y="2"/>
                      <a:pt x="62" y="1"/>
                    </a:cubicBezTo>
                    <a:cubicBezTo>
                      <a:pt x="60" y="0"/>
                      <a:pt x="58" y="1"/>
                      <a:pt x="56" y="2"/>
                    </a:cubicBezTo>
                    <a:cubicBezTo>
                      <a:pt x="52" y="3"/>
                      <a:pt x="51" y="2"/>
                      <a:pt x="48" y="2"/>
                    </a:cubicBezTo>
                    <a:cubicBezTo>
                      <a:pt x="46" y="1"/>
                      <a:pt x="42" y="1"/>
                      <a:pt x="40" y="2"/>
                    </a:cubicBezTo>
                    <a:cubicBezTo>
                      <a:pt x="37" y="2"/>
                      <a:pt x="35" y="5"/>
                      <a:pt x="32" y="5"/>
                    </a:cubicBezTo>
                    <a:cubicBezTo>
                      <a:pt x="28" y="7"/>
                      <a:pt x="23" y="8"/>
                      <a:pt x="19" y="9"/>
                    </a:cubicBezTo>
                    <a:cubicBezTo>
                      <a:pt x="15" y="9"/>
                      <a:pt x="14" y="10"/>
                      <a:pt x="13" y="14"/>
                    </a:cubicBezTo>
                    <a:cubicBezTo>
                      <a:pt x="10" y="21"/>
                      <a:pt x="1" y="27"/>
                      <a:pt x="1" y="36"/>
                    </a:cubicBezTo>
                    <a:cubicBezTo>
                      <a:pt x="1" y="39"/>
                      <a:pt x="1" y="41"/>
                      <a:pt x="0" y="44"/>
                    </a:cubicBezTo>
                    <a:cubicBezTo>
                      <a:pt x="0" y="47"/>
                      <a:pt x="1" y="50"/>
                      <a:pt x="0" y="53"/>
                    </a:cubicBezTo>
                    <a:cubicBezTo>
                      <a:pt x="2" y="54"/>
                      <a:pt x="3" y="51"/>
                      <a:pt x="5" y="50"/>
                    </a:cubicBezTo>
                    <a:cubicBezTo>
                      <a:pt x="7" y="49"/>
                      <a:pt x="10" y="50"/>
                      <a:pt x="12" y="51"/>
                    </a:cubicBezTo>
                    <a:cubicBezTo>
                      <a:pt x="18" y="52"/>
                      <a:pt x="19" y="46"/>
                      <a:pt x="24" y="46"/>
                    </a:cubicBezTo>
                    <a:cubicBezTo>
                      <a:pt x="25" y="51"/>
                      <a:pt x="22" y="53"/>
                      <a:pt x="20" y="58"/>
                    </a:cubicBezTo>
                    <a:cubicBezTo>
                      <a:pt x="18" y="61"/>
                      <a:pt x="15" y="67"/>
                      <a:pt x="16" y="70"/>
                    </a:cubicBezTo>
                    <a:cubicBezTo>
                      <a:pt x="21" y="71"/>
                      <a:pt x="31" y="55"/>
                      <a:pt x="35" y="63"/>
                    </a:cubicBezTo>
                    <a:cubicBezTo>
                      <a:pt x="36" y="65"/>
                      <a:pt x="35" y="69"/>
                      <a:pt x="39" y="69"/>
                    </a:cubicBezTo>
                    <a:cubicBezTo>
                      <a:pt x="41" y="69"/>
                      <a:pt x="42" y="64"/>
                      <a:pt x="43" y="62"/>
                    </a:cubicBezTo>
                    <a:cubicBezTo>
                      <a:pt x="45" y="59"/>
                      <a:pt x="47" y="55"/>
                      <a:pt x="49" y="53"/>
                    </a:cubicBezTo>
                    <a:cubicBezTo>
                      <a:pt x="51" y="52"/>
                      <a:pt x="52" y="52"/>
                      <a:pt x="54" y="51"/>
                    </a:cubicBezTo>
                    <a:cubicBezTo>
                      <a:pt x="55" y="50"/>
                      <a:pt x="56" y="49"/>
                      <a:pt x="58" y="48"/>
                    </a:cubicBezTo>
                    <a:cubicBezTo>
                      <a:pt x="61" y="46"/>
                      <a:pt x="64" y="47"/>
                      <a:pt x="66" y="43"/>
                    </a:cubicBezTo>
                    <a:cubicBezTo>
                      <a:pt x="67" y="41"/>
                      <a:pt x="70" y="37"/>
                      <a:pt x="70" y="35"/>
                    </a:cubicBezTo>
                    <a:cubicBezTo>
                      <a:pt x="68" y="35"/>
                      <a:pt x="67" y="35"/>
                      <a:pt x="66" y="36"/>
                    </a:cubicBezTo>
                    <a:cubicBezTo>
                      <a:pt x="63" y="36"/>
                      <a:pt x="63" y="36"/>
                      <a:pt x="62" y="34"/>
                    </a:cubicBezTo>
                    <a:cubicBezTo>
                      <a:pt x="62" y="32"/>
                      <a:pt x="62" y="31"/>
                      <a:pt x="62" y="29"/>
                    </a:cubicBezTo>
                    <a:cubicBezTo>
                      <a:pt x="62" y="28"/>
                      <a:pt x="60" y="28"/>
                      <a:pt x="61" y="27"/>
                    </a:cubicBezTo>
                    <a:cubicBezTo>
                      <a:pt x="61" y="26"/>
                      <a:pt x="62" y="27"/>
                      <a:pt x="63" y="27"/>
                    </a:cubicBezTo>
                    <a:cubicBezTo>
                      <a:pt x="65" y="26"/>
                      <a:pt x="67" y="26"/>
                      <a:pt x="68" y="24"/>
                    </a:cubicBezTo>
                    <a:cubicBezTo>
                      <a:pt x="68" y="22"/>
                      <a:pt x="67" y="19"/>
                      <a:pt x="68" y="17"/>
                    </a:cubicBezTo>
                    <a:cubicBezTo>
                      <a:pt x="68" y="14"/>
                      <a:pt x="72" y="10"/>
                      <a:pt x="72" y="6"/>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789" name="Freeform 3081"/>
              <p:cNvSpPr>
                <a:spLocks/>
              </p:cNvSpPr>
              <p:nvPr/>
            </p:nvSpPr>
            <p:spPr bwMode="auto">
              <a:xfrm>
                <a:off x="3710" y="1848"/>
                <a:ext cx="1" cy="1"/>
              </a:xfrm>
              <a:custGeom>
                <a:avLst/>
                <a:gdLst>
                  <a:gd name="T0" fmla="*/ 0 w 6"/>
                  <a:gd name="T1" fmla="*/ 12 h 12"/>
                  <a:gd name="T2" fmla="*/ 6 w 6"/>
                  <a:gd name="T3" fmla="*/ 4 h 12"/>
                  <a:gd name="T4" fmla="*/ 1 w 6"/>
                  <a:gd name="T5" fmla="*/ 4 h 12"/>
                  <a:gd name="T6" fmla="*/ 1 w 6"/>
                  <a:gd name="T7" fmla="*/ 9 h 12"/>
                  <a:gd name="T8" fmla="*/ 0 w 6"/>
                  <a:gd name="T9" fmla="*/ 12 h 12"/>
                </a:gdLst>
                <a:ahLst/>
                <a:cxnLst>
                  <a:cxn ang="0">
                    <a:pos x="T0" y="T1"/>
                  </a:cxn>
                  <a:cxn ang="0">
                    <a:pos x="T2" y="T3"/>
                  </a:cxn>
                  <a:cxn ang="0">
                    <a:pos x="T4" y="T5"/>
                  </a:cxn>
                  <a:cxn ang="0">
                    <a:pos x="T6" y="T7"/>
                  </a:cxn>
                  <a:cxn ang="0">
                    <a:pos x="T8" y="T9"/>
                  </a:cxn>
                </a:cxnLst>
                <a:rect l="0" t="0" r="r" b="b"/>
                <a:pathLst>
                  <a:path w="6" h="12">
                    <a:moveTo>
                      <a:pt x="0" y="12"/>
                    </a:moveTo>
                    <a:cubicBezTo>
                      <a:pt x="3" y="12"/>
                      <a:pt x="6" y="7"/>
                      <a:pt x="6" y="4"/>
                    </a:cubicBezTo>
                    <a:cubicBezTo>
                      <a:pt x="6" y="0"/>
                      <a:pt x="1" y="0"/>
                      <a:pt x="1" y="4"/>
                    </a:cubicBezTo>
                    <a:cubicBezTo>
                      <a:pt x="1" y="6"/>
                      <a:pt x="2" y="7"/>
                      <a:pt x="1" y="9"/>
                    </a:cubicBezTo>
                    <a:cubicBezTo>
                      <a:pt x="1" y="10"/>
                      <a:pt x="0" y="11"/>
                      <a:pt x="0" y="12"/>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790" name="Freeform 3082"/>
              <p:cNvSpPr>
                <a:spLocks/>
              </p:cNvSpPr>
              <p:nvPr/>
            </p:nvSpPr>
            <p:spPr bwMode="auto">
              <a:xfrm>
                <a:off x="3708" y="1852"/>
                <a:ext cx="2" cy="3"/>
              </a:xfrm>
              <a:custGeom>
                <a:avLst/>
                <a:gdLst>
                  <a:gd name="T0" fmla="*/ 10 w 15"/>
                  <a:gd name="T1" fmla="*/ 2 h 23"/>
                  <a:gd name="T2" fmla="*/ 7 w 15"/>
                  <a:gd name="T3" fmla="*/ 10 h 23"/>
                  <a:gd name="T4" fmla="*/ 5 w 15"/>
                  <a:gd name="T5" fmla="*/ 11 h 23"/>
                  <a:gd name="T6" fmla="*/ 3 w 15"/>
                  <a:gd name="T7" fmla="*/ 15 h 23"/>
                  <a:gd name="T8" fmla="*/ 1 w 15"/>
                  <a:gd name="T9" fmla="*/ 20 h 23"/>
                  <a:gd name="T10" fmla="*/ 9 w 15"/>
                  <a:gd name="T11" fmla="*/ 20 h 23"/>
                  <a:gd name="T12" fmla="*/ 12 w 15"/>
                  <a:gd name="T13" fmla="*/ 23 h 23"/>
                  <a:gd name="T14" fmla="*/ 15 w 15"/>
                  <a:gd name="T15" fmla="*/ 20 h 23"/>
                  <a:gd name="T16" fmla="*/ 13 w 15"/>
                  <a:gd name="T17" fmla="*/ 11 h 23"/>
                  <a:gd name="T18" fmla="*/ 14 w 15"/>
                  <a:gd name="T19" fmla="*/ 6 h 23"/>
                  <a:gd name="T20" fmla="*/ 10 w 15"/>
                  <a:gd name="T21" fmla="*/ 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23">
                    <a:moveTo>
                      <a:pt x="10" y="2"/>
                    </a:moveTo>
                    <a:cubicBezTo>
                      <a:pt x="7" y="4"/>
                      <a:pt x="8" y="7"/>
                      <a:pt x="7" y="10"/>
                    </a:cubicBezTo>
                    <a:cubicBezTo>
                      <a:pt x="6" y="10"/>
                      <a:pt x="5" y="10"/>
                      <a:pt x="5" y="11"/>
                    </a:cubicBezTo>
                    <a:cubicBezTo>
                      <a:pt x="4" y="12"/>
                      <a:pt x="4" y="13"/>
                      <a:pt x="3" y="15"/>
                    </a:cubicBezTo>
                    <a:cubicBezTo>
                      <a:pt x="2" y="16"/>
                      <a:pt x="0" y="18"/>
                      <a:pt x="1" y="20"/>
                    </a:cubicBezTo>
                    <a:cubicBezTo>
                      <a:pt x="5" y="20"/>
                      <a:pt x="5" y="18"/>
                      <a:pt x="9" y="20"/>
                    </a:cubicBezTo>
                    <a:cubicBezTo>
                      <a:pt x="10" y="21"/>
                      <a:pt x="9" y="23"/>
                      <a:pt x="12" y="23"/>
                    </a:cubicBezTo>
                    <a:cubicBezTo>
                      <a:pt x="14" y="22"/>
                      <a:pt x="14" y="22"/>
                      <a:pt x="15" y="20"/>
                    </a:cubicBezTo>
                    <a:cubicBezTo>
                      <a:pt x="15" y="17"/>
                      <a:pt x="14" y="14"/>
                      <a:pt x="13" y="11"/>
                    </a:cubicBezTo>
                    <a:cubicBezTo>
                      <a:pt x="12" y="8"/>
                      <a:pt x="13" y="8"/>
                      <a:pt x="14" y="6"/>
                    </a:cubicBezTo>
                    <a:cubicBezTo>
                      <a:pt x="15" y="3"/>
                      <a:pt x="13" y="0"/>
                      <a:pt x="10" y="2"/>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791" name="Freeform 3083"/>
              <p:cNvSpPr>
                <a:spLocks/>
              </p:cNvSpPr>
              <p:nvPr/>
            </p:nvSpPr>
            <p:spPr bwMode="auto">
              <a:xfrm>
                <a:off x="3713" y="1859"/>
                <a:ext cx="2" cy="1"/>
              </a:xfrm>
              <a:custGeom>
                <a:avLst/>
                <a:gdLst>
                  <a:gd name="T0" fmla="*/ 6 w 12"/>
                  <a:gd name="T1" fmla="*/ 4 h 6"/>
                  <a:gd name="T2" fmla="*/ 0 w 12"/>
                  <a:gd name="T3" fmla="*/ 6 h 6"/>
                  <a:gd name="T4" fmla="*/ 6 w 12"/>
                  <a:gd name="T5" fmla="*/ 4 h 6"/>
                </a:gdLst>
                <a:ahLst/>
                <a:cxnLst>
                  <a:cxn ang="0">
                    <a:pos x="T0" y="T1"/>
                  </a:cxn>
                  <a:cxn ang="0">
                    <a:pos x="T2" y="T3"/>
                  </a:cxn>
                  <a:cxn ang="0">
                    <a:pos x="T4" y="T5"/>
                  </a:cxn>
                </a:cxnLst>
                <a:rect l="0" t="0" r="r" b="b"/>
                <a:pathLst>
                  <a:path w="12" h="6">
                    <a:moveTo>
                      <a:pt x="6" y="4"/>
                    </a:moveTo>
                    <a:cubicBezTo>
                      <a:pt x="12" y="0"/>
                      <a:pt x="0" y="2"/>
                      <a:pt x="0" y="6"/>
                    </a:cubicBezTo>
                    <a:cubicBezTo>
                      <a:pt x="3" y="6"/>
                      <a:pt x="5" y="6"/>
                      <a:pt x="6" y="4"/>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792" name="Freeform 3084"/>
              <p:cNvSpPr>
                <a:spLocks/>
              </p:cNvSpPr>
              <p:nvPr/>
            </p:nvSpPr>
            <p:spPr bwMode="auto">
              <a:xfrm>
                <a:off x="3715" y="1858"/>
                <a:ext cx="2" cy="1"/>
              </a:xfrm>
              <a:custGeom>
                <a:avLst/>
                <a:gdLst>
                  <a:gd name="T0" fmla="*/ 13 w 17"/>
                  <a:gd name="T1" fmla="*/ 1 h 14"/>
                  <a:gd name="T2" fmla="*/ 8 w 17"/>
                  <a:gd name="T3" fmla="*/ 7 h 14"/>
                  <a:gd name="T4" fmla="*/ 1 w 17"/>
                  <a:gd name="T5" fmla="*/ 12 h 14"/>
                  <a:gd name="T6" fmla="*/ 15 w 17"/>
                  <a:gd name="T7" fmla="*/ 4 h 14"/>
                  <a:gd name="T8" fmla="*/ 13 w 17"/>
                  <a:gd name="T9" fmla="*/ 1 h 14"/>
                </a:gdLst>
                <a:ahLst/>
                <a:cxnLst>
                  <a:cxn ang="0">
                    <a:pos x="T0" y="T1"/>
                  </a:cxn>
                  <a:cxn ang="0">
                    <a:pos x="T2" y="T3"/>
                  </a:cxn>
                  <a:cxn ang="0">
                    <a:pos x="T4" y="T5"/>
                  </a:cxn>
                  <a:cxn ang="0">
                    <a:pos x="T6" y="T7"/>
                  </a:cxn>
                  <a:cxn ang="0">
                    <a:pos x="T8" y="T9"/>
                  </a:cxn>
                </a:cxnLst>
                <a:rect l="0" t="0" r="r" b="b"/>
                <a:pathLst>
                  <a:path w="17" h="14">
                    <a:moveTo>
                      <a:pt x="13" y="1"/>
                    </a:moveTo>
                    <a:cubicBezTo>
                      <a:pt x="11" y="2"/>
                      <a:pt x="10" y="6"/>
                      <a:pt x="8" y="7"/>
                    </a:cubicBezTo>
                    <a:cubicBezTo>
                      <a:pt x="6" y="9"/>
                      <a:pt x="0" y="9"/>
                      <a:pt x="1" y="12"/>
                    </a:cubicBezTo>
                    <a:cubicBezTo>
                      <a:pt x="1" y="14"/>
                      <a:pt x="14" y="5"/>
                      <a:pt x="15" y="4"/>
                    </a:cubicBezTo>
                    <a:cubicBezTo>
                      <a:pt x="17" y="2"/>
                      <a:pt x="16" y="0"/>
                      <a:pt x="13" y="1"/>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793" name="Freeform 3085"/>
              <p:cNvSpPr>
                <a:spLocks/>
              </p:cNvSpPr>
              <p:nvPr/>
            </p:nvSpPr>
            <p:spPr bwMode="auto">
              <a:xfrm>
                <a:off x="3708" y="1858"/>
                <a:ext cx="3" cy="2"/>
              </a:xfrm>
              <a:custGeom>
                <a:avLst/>
                <a:gdLst>
                  <a:gd name="T0" fmla="*/ 3 w 20"/>
                  <a:gd name="T1" fmla="*/ 3 h 13"/>
                  <a:gd name="T2" fmla="*/ 2 w 20"/>
                  <a:gd name="T3" fmla="*/ 12 h 13"/>
                  <a:gd name="T4" fmla="*/ 9 w 20"/>
                  <a:gd name="T5" fmla="*/ 10 h 13"/>
                  <a:gd name="T6" fmla="*/ 20 w 20"/>
                  <a:gd name="T7" fmla="*/ 10 h 13"/>
                  <a:gd name="T8" fmla="*/ 18 w 20"/>
                  <a:gd name="T9" fmla="*/ 8 h 13"/>
                  <a:gd name="T10" fmla="*/ 14 w 20"/>
                  <a:gd name="T11" fmla="*/ 4 h 13"/>
                  <a:gd name="T12" fmla="*/ 8 w 20"/>
                  <a:gd name="T13" fmla="*/ 6 h 13"/>
                  <a:gd name="T14" fmla="*/ 8 w 20"/>
                  <a:gd name="T15" fmla="*/ 5 h 13"/>
                  <a:gd name="T16" fmla="*/ 3 w 20"/>
                  <a:gd name="T17" fmla="*/ 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13">
                    <a:moveTo>
                      <a:pt x="3" y="3"/>
                    </a:moveTo>
                    <a:cubicBezTo>
                      <a:pt x="0" y="3"/>
                      <a:pt x="2" y="10"/>
                      <a:pt x="2" y="12"/>
                    </a:cubicBezTo>
                    <a:cubicBezTo>
                      <a:pt x="2" y="13"/>
                      <a:pt x="9" y="10"/>
                      <a:pt x="9" y="10"/>
                    </a:cubicBezTo>
                    <a:cubicBezTo>
                      <a:pt x="13" y="9"/>
                      <a:pt x="17" y="11"/>
                      <a:pt x="20" y="10"/>
                    </a:cubicBezTo>
                    <a:cubicBezTo>
                      <a:pt x="20" y="8"/>
                      <a:pt x="19" y="9"/>
                      <a:pt x="18" y="8"/>
                    </a:cubicBezTo>
                    <a:cubicBezTo>
                      <a:pt x="17" y="5"/>
                      <a:pt x="19" y="0"/>
                      <a:pt x="14" y="4"/>
                    </a:cubicBezTo>
                    <a:cubicBezTo>
                      <a:pt x="12" y="5"/>
                      <a:pt x="12" y="6"/>
                      <a:pt x="8" y="6"/>
                    </a:cubicBezTo>
                    <a:cubicBezTo>
                      <a:pt x="8" y="6"/>
                      <a:pt x="8" y="6"/>
                      <a:pt x="8" y="5"/>
                    </a:cubicBezTo>
                    <a:cubicBezTo>
                      <a:pt x="6" y="6"/>
                      <a:pt x="4" y="5"/>
                      <a:pt x="3" y="3"/>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794" name="Freeform 3086"/>
              <p:cNvSpPr>
                <a:spLocks/>
              </p:cNvSpPr>
              <p:nvPr/>
            </p:nvSpPr>
            <p:spPr bwMode="auto">
              <a:xfrm>
                <a:off x="3695" y="1848"/>
                <a:ext cx="12" cy="8"/>
              </a:xfrm>
              <a:custGeom>
                <a:avLst/>
                <a:gdLst>
                  <a:gd name="T0" fmla="*/ 1 w 87"/>
                  <a:gd name="T1" fmla="*/ 39 h 59"/>
                  <a:gd name="T2" fmla="*/ 3 w 87"/>
                  <a:gd name="T3" fmla="*/ 44 h 59"/>
                  <a:gd name="T4" fmla="*/ 8 w 87"/>
                  <a:gd name="T5" fmla="*/ 46 h 59"/>
                  <a:gd name="T6" fmla="*/ 12 w 87"/>
                  <a:gd name="T7" fmla="*/ 45 h 59"/>
                  <a:gd name="T8" fmla="*/ 17 w 87"/>
                  <a:gd name="T9" fmla="*/ 44 h 59"/>
                  <a:gd name="T10" fmla="*/ 20 w 87"/>
                  <a:gd name="T11" fmla="*/ 51 h 59"/>
                  <a:gd name="T12" fmla="*/ 28 w 87"/>
                  <a:gd name="T13" fmla="*/ 52 h 59"/>
                  <a:gd name="T14" fmla="*/ 41 w 87"/>
                  <a:gd name="T15" fmla="*/ 50 h 59"/>
                  <a:gd name="T16" fmla="*/ 44 w 87"/>
                  <a:gd name="T17" fmla="*/ 49 h 59"/>
                  <a:gd name="T18" fmla="*/ 46 w 87"/>
                  <a:gd name="T19" fmla="*/ 47 h 59"/>
                  <a:gd name="T20" fmla="*/ 50 w 87"/>
                  <a:gd name="T21" fmla="*/ 46 h 59"/>
                  <a:gd name="T22" fmla="*/ 53 w 87"/>
                  <a:gd name="T23" fmla="*/ 44 h 59"/>
                  <a:gd name="T24" fmla="*/ 59 w 87"/>
                  <a:gd name="T25" fmla="*/ 46 h 59"/>
                  <a:gd name="T26" fmla="*/ 67 w 87"/>
                  <a:gd name="T27" fmla="*/ 48 h 59"/>
                  <a:gd name="T28" fmla="*/ 68 w 87"/>
                  <a:gd name="T29" fmla="*/ 50 h 59"/>
                  <a:gd name="T30" fmla="*/ 70 w 87"/>
                  <a:gd name="T31" fmla="*/ 51 h 59"/>
                  <a:gd name="T32" fmla="*/ 72 w 87"/>
                  <a:gd name="T33" fmla="*/ 55 h 59"/>
                  <a:gd name="T34" fmla="*/ 75 w 87"/>
                  <a:gd name="T35" fmla="*/ 54 h 59"/>
                  <a:gd name="T36" fmla="*/ 77 w 87"/>
                  <a:gd name="T37" fmla="*/ 58 h 59"/>
                  <a:gd name="T38" fmla="*/ 78 w 87"/>
                  <a:gd name="T39" fmla="*/ 53 h 59"/>
                  <a:gd name="T40" fmla="*/ 81 w 87"/>
                  <a:gd name="T41" fmla="*/ 46 h 59"/>
                  <a:gd name="T42" fmla="*/ 86 w 87"/>
                  <a:gd name="T43" fmla="*/ 43 h 59"/>
                  <a:gd name="T44" fmla="*/ 86 w 87"/>
                  <a:gd name="T45" fmla="*/ 37 h 59"/>
                  <a:gd name="T46" fmla="*/ 83 w 87"/>
                  <a:gd name="T47" fmla="*/ 29 h 59"/>
                  <a:gd name="T48" fmla="*/ 79 w 87"/>
                  <a:gd name="T49" fmla="*/ 24 h 59"/>
                  <a:gd name="T50" fmla="*/ 73 w 87"/>
                  <a:gd name="T51" fmla="*/ 23 h 59"/>
                  <a:gd name="T52" fmla="*/ 77 w 87"/>
                  <a:gd name="T53" fmla="*/ 15 h 59"/>
                  <a:gd name="T54" fmla="*/ 72 w 87"/>
                  <a:gd name="T55" fmla="*/ 5 h 59"/>
                  <a:gd name="T56" fmla="*/ 68 w 87"/>
                  <a:gd name="T57" fmla="*/ 7 h 59"/>
                  <a:gd name="T58" fmla="*/ 67 w 87"/>
                  <a:gd name="T59" fmla="*/ 2 h 59"/>
                  <a:gd name="T60" fmla="*/ 58 w 87"/>
                  <a:gd name="T61" fmla="*/ 2 h 59"/>
                  <a:gd name="T62" fmla="*/ 49 w 87"/>
                  <a:gd name="T63" fmla="*/ 8 h 59"/>
                  <a:gd name="T64" fmla="*/ 46 w 87"/>
                  <a:gd name="T65" fmla="*/ 11 h 59"/>
                  <a:gd name="T66" fmla="*/ 45 w 87"/>
                  <a:gd name="T67" fmla="*/ 6 h 59"/>
                  <a:gd name="T68" fmla="*/ 41 w 87"/>
                  <a:gd name="T69" fmla="*/ 7 h 59"/>
                  <a:gd name="T70" fmla="*/ 36 w 87"/>
                  <a:gd name="T71" fmla="*/ 9 h 59"/>
                  <a:gd name="T72" fmla="*/ 31 w 87"/>
                  <a:gd name="T73" fmla="*/ 11 h 59"/>
                  <a:gd name="T74" fmla="*/ 26 w 87"/>
                  <a:gd name="T75" fmla="*/ 13 h 59"/>
                  <a:gd name="T76" fmla="*/ 21 w 87"/>
                  <a:gd name="T77" fmla="*/ 15 h 59"/>
                  <a:gd name="T78" fmla="*/ 15 w 87"/>
                  <a:gd name="T79" fmla="*/ 14 h 59"/>
                  <a:gd name="T80" fmla="*/ 11 w 87"/>
                  <a:gd name="T81" fmla="*/ 16 h 59"/>
                  <a:gd name="T82" fmla="*/ 3 w 87"/>
                  <a:gd name="T83" fmla="*/ 17 h 59"/>
                  <a:gd name="T84" fmla="*/ 3 w 87"/>
                  <a:gd name="T85" fmla="*/ 28 h 59"/>
                  <a:gd name="T86" fmla="*/ 1 w 87"/>
                  <a:gd name="T87" fmla="*/ 39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87" h="59">
                    <a:moveTo>
                      <a:pt x="1" y="39"/>
                    </a:moveTo>
                    <a:cubicBezTo>
                      <a:pt x="1" y="41"/>
                      <a:pt x="2" y="42"/>
                      <a:pt x="3" y="44"/>
                    </a:cubicBezTo>
                    <a:cubicBezTo>
                      <a:pt x="5" y="45"/>
                      <a:pt x="7" y="44"/>
                      <a:pt x="8" y="46"/>
                    </a:cubicBezTo>
                    <a:cubicBezTo>
                      <a:pt x="10" y="46"/>
                      <a:pt x="11" y="46"/>
                      <a:pt x="12" y="45"/>
                    </a:cubicBezTo>
                    <a:cubicBezTo>
                      <a:pt x="13" y="44"/>
                      <a:pt x="15" y="44"/>
                      <a:pt x="17" y="44"/>
                    </a:cubicBezTo>
                    <a:cubicBezTo>
                      <a:pt x="18" y="46"/>
                      <a:pt x="18" y="50"/>
                      <a:pt x="20" y="51"/>
                    </a:cubicBezTo>
                    <a:cubicBezTo>
                      <a:pt x="22" y="52"/>
                      <a:pt x="26" y="53"/>
                      <a:pt x="28" y="52"/>
                    </a:cubicBezTo>
                    <a:cubicBezTo>
                      <a:pt x="30" y="56"/>
                      <a:pt x="37" y="50"/>
                      <a:pt x="41" y="50"/>
                    </a:cubicBezTo>
                    <a:cubicBezTo>
                      <a:pt x="42" y="50"/>
                      <a:pt x="43" y="50"/>
                      <a:pt x="44" y="49"/>
                    </a:cubicBezTo>
                    <a:cubicBezTo>
                      <a:pt x="45" y="49"/>
                      <a:pt x="45" y="47"/>
                      <a:pt x="46" y="47"/>
                    </a:cubicBezTo>
                    <a:cubicBezTo>
                      <a:pt x="47" y="46"/>
                      <a:pt x="49" y="46"/>
                      <a:pt x="50" y="46"/>
                    </a:cubicBezTo>
                    <a:cubicBezTo>
                      <a:pt x="51" y="45"/>
                      <a:pt x="52" y="44"/>
                      <a:pt x="53" y="44"/>
                    </a:cubicBezTo>
                    <a:cubicBezTo>
                      <a:pt x="56" y="43"/>
                      <a:pt x="57" y="45"/>
                      <a:pt x="59" y="46"/>
                    </a:cubicBezTo>
                    <a:cubicBezTo>
                      <a:pt x="63" y="46"/>
                      <a:pt x="64" y="46"/>
                      <a:pt x="67" y="48"/>
                    </a:cubicBezTo>
                    <a:cubicBezTo>
                      <a:pt x="67" y="49"/>
                      <a:pt x="67" y="50"/>
                      <a:pt x="68" y="50"/>
                    </a:cubicBezTo>
                    <a:cubicBezTo>
                      <a:pt x="69" y="51"/>
                      <a:pt x="70" y="51"/>
                      <a:pt x="70" y="51"/>
                    </a:cubicBezTo>
                    <a:cubicBezTo>
                      <a:pt x="72" y="52"/>
                      <a:pt x="72" y="53"/>
                      <a:pt x="72" y="55"/>
                    </a:cubicBezTo>
                    <a:cubicBezTo>
                      <a:pt x="73" y="55"/>
                      <a:pt x="74" y="55"/>
                      <a:pt x="75" y="54"/>
                    </a:cubicBezTo>
                    <a:cubicBezTo>
                      <a:pt x="75" y="56"/>
                      <a:pt x="75" y="59"/>
                      <a:pt x="77" y="58"/>
                    </a:cubicBezTo>
                    <a:cubicBezTo>
                      <a:pt x="79" y="58"/>
                      <a:pt x="78" y="54"/>
                      <a:pt x="78" y="53"/>
                    </a:cubicBezTo>
                    <a:cubicBezTo>
                      <a:pt x="78" y="50"/>
                      <a:pt x="78" y="48"/>
                      <a:pt x="81" y="46"/>
                    </a:cubicBezTo>
                    <a:cubicBezTo>
                      <a:pt x="83" y="45"/>
                      <a:pt x="86" y="45"/>
                      <a:pt x="86" y="43"/>
                    </a:cubicBezTo>
                    <a:cubicBezTo>
                      <a:pt x="87" y="41"/>
                      <a:pt x="86" y="39"/>
                      <a:pt x="86" y="37"/>
                    </a:cubicBezTo>
                    <a:cubicBezTo>
                      <a:pt x="84" y="34"/>
                      <a:pt x="83" y="33"/>
                      <a:pt x="83" y="29"/>
                    </a:cubicBezTo>
                    <a:cubicBezTo>
                      <a:pt x="83" y="26"/>
                      <a:pt x="83" y="25"/>
                      <a:pt x="79" y="24"/>
                    </a:cubicBezTo>
                    <a:cubicBezTo>
                      <a:pt x="77" y="24"/>
                      <a:pt x="74" y="25"/>
                      <a:pt x="73" y="23"/>
                    </a:cubicBezTo>
                    <a:cubicBezTo>
                      <a:pt x="71" y="19"/>
                      <a:pt x="76" y="17"/>
                      <a:pt x="77" y="15"/>
                    </a:cubicBezTo>
                    <a:cubicBezTo>
                      <a:pt x="80" y="10"/>
                      <a:pt x="79" y="3"/>
                      <a:pt x="72" y="5"/>
                    </a:cubicBezTo>
                    <a:cubicBezTo>
                      <a:pt x="71" y="5"/>
                      <a:pt x="69" y="8"/>
                      <a:pt x="68" y="7"/>
                    </a:cubicBezTo>
                    <a:cubicBezTo>
                      <a:pt x="66" y="6"/>
                      <a:pt x="67" y="3"/>
                      <a:pt x="67" y="2"/>
                    </a:cubicBezTo>
                    <a:cubicBezTo>
                      <a:pt x="65" y="0"/>
                      <a:pt x="60" y="1"/>
                      <a:pt x="58" y="2"/>
                    </a:cubicBezTo>
                    <a:cubicBezTo>
                      <a:pt x="53" y="2"/>
                      <a:pt x="52" y="5"/>
                      <a:pt x="49" y="8"/>
                    </a:cubicBezTo>
                    <a:cubicBezTo>
                      <a:pt x="49" y="9"/>
                      <a:pt x="49" y="12"/>
                      <a:pt x="46" y="11"/>
                    </a:cubicBezTo>
                    <a:cubicBezTo>
                      <a:pt x="45" y="9"/>
                      <a:pt x="46" y="7"/>
                      <a:pt x="45" y="6"/>
                    </a:cubicBezTo>
                    <a:cubicBezTo>
                      <a:pt x="43" y="5"/>
                      <a:pt x="42" y="7"/>
                      <a:pt x="41" y="7"/>
                    </a:cubicBezTo>
                    <a:cubicBezTo>
                      <a:pt x="39" y="8"/>
                      <a:pt x="37" y="8"/>
                      <a:pt x="36" y="9"/>
                    </a:cubicBezTo>
                    <a:cubicBezTo>
                      <a:pt x="33" y="9"/>
                      <a:pt x="32" y="10"/>
                      <a:pt x="31" y="11"/>
                    </a:cubicBezTo>
                    <a:cubicBezTo>
                      <a:pt x="28" y="13"/>
                      <a:pt x="28" y="12"/>
                      <a:pt x="26" y="13"/>
                    </a:cubicBezTo>
                    <a:cubicBezTo>
                      <a:pt x="24" y="13"/>
                      <a:pt x="23" y="15"/>
                      <a:pt x="21" y="15"/>
                    </a:cubicBezTo>
                    <a:cubicBezTo>
                      <a:pt x="19" y="16"/>
                      <a:pt x="17" y="14"/>
                      <a:pt x="15" y="14"/>
                    </a:cubicBezTo>
                    <a:cubicBezTo>
                      <a:pt x="13" y="14"/>
                      <a:pt x="12" y="16"/>
                      <a:pt x="11" y="16"/>
                    </a:cubicBezTo>
                    <a:cubicBezTo>
                      <a:pt x="8" y="17"/>
                      <a:pt x="5" y="15"/>
                      <a:pt x="3" y="17"/>
                    </a:cubicBezTo>
                    <a:cubicBezTo>
                      <a:pt x="0" y="19"/>
                      <a:pt x="3" y="25"/>
                      <a:pt x="3" y="28"/>
                    </a:cubicBezTo>
                    <a:cubicBezTo>
                      <a:pt x="2" y="32"/>
                      <a:pt x="2" y="35"/>
                      <a:pt x="1" y="39"/>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795" name="Freeform 3087"/>
              <p:cNvSpPr>
                <a:spLocks/>
              </p:cNvSpPr>
              <p:nvPr/>
            </p:nvSpPr>
            <p:spPr bwMode="auto">
              <a:xfrm>
                <a:off x="3691" y="1852"/>
                <a:ext cx="3" cy="3"/>
              </a:xfrm>
              <a:custGeom>
                <a:avLst/>
                <a:gdLst>
                  <a:gd name="T0" fmla="*/ 9 w 21"/>
                  <a:gd name="T1" fmla="*/ 14 h 26"/>
                  <a:gd name="T2" fmla="*/ 10 w 21"/>
                  <a:gd name="T3" fmla="*/ 14 h 26"/>
                  <a:gd name="T4" fmla="*/ 14 w 21"/>
                  <a:gd name="T5" fmla="*/ 16 h 26"/>
                  <a:gd name="T6" fmla="*/ 17 w 21"/>
                  <a:gd name="T7" fmla="*/ 10 h 26"/>
                  <a:gd name="T8" fmla="*/ 19 w 21"/>
                  <a:gd name="T9" fmla="*/ 2 h 26"/>
                  <a:gd name="T10" fmla="*/ 11 w 21"/>
                  <a:gd name="T11" fmla="*/ 4 h 26"/>
                  <a:gd name="T12" fmla="*/ 10 w 21"/>
                  <a:gd name="T13" fmla="*/ 11 h 26"/>
                  <a:gd name="T14" fmla="*/ 5 w 21"/>
                  <a:gd name="T15" fmla="*/ 10 h 26"/>
                  <a:gd name="T16" fmla="*/ 1 w 21"/>
                  <a:gd name="T17" fmla="*/ 23 h 26"/>
                  <a:gd name="T18" fmla="*/ 9 w 21"/>
                  <a:gd name="T19" fmla="*/ 14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26">
                    <a:moveTo>
                      <a:pt x="9" y="14"/>
                    </a:moveTo>
                    <a:cubicBezTo>
                      <a:pt x="9" y="14"/>
                      <a:pt x="10" y="14"/>
                      <a:pt x="10" y="14"/>
                    </a:cubicBezTo>
                    <a:cubicBezTo>
                      <a:pt x="11" y="16"/>
                      <a:pt x="12" y="16"/>
                      <a:pt x="14" y="16"/>
                    </a:cubicBezTo>
                    <a:cubicBezTo>
                      <a:pt x="16" y="15"/>
                      <a:pt x="16" y="12"/>
                      <a:pt x="17" y="10"/>
                    </a:cubicBezTo>
                    <a:cubicBezTo>
                      <a:pt x="18" y="8"/>
                      <a:pt x="21" y="4"/>
                      <a:pt x="19" y="2"/>
                    </a:cubicBezTo>
                    <a:cubicBezTo>
                      <a:pt x="17" y="0"/>
                      <a:pt x="12" y="2"/>
                      <a:pt x="11" y="4"/>
                    </a:cubicBezTo>
                    <a:cubicBezTo>
                      <a:pt x="9" y="6"/>
                      <a:pt x="11" y="9"/>
                      <a:pt x="10" y="11"/>
                    </a:cubicBezTo>
                    <a:cubicBezTo>
                      <a:pt x="8" y="12"/>
                      <a:pt x="7" y="11"/>
                      <a:pt x="5" y="10"/>
                    </a:cubicBezTo>
                    <a:cubicBezTo>
                      <a:pt x="4" y="12"/>
                      <a:pt x="0" y="22"/>
                      <a:pt x="1" y="23"/>
                    </a:cubicBezTo>
                    <a:cubicBezTo>
                      <a:pt x="5" y="26"/>
                      <a:pt x="10" y="17"/>
                      <a:pt x="9" y="14"/>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796" name="Freeform 3088"/>
              <p:cNvSpPr>
                <a:spLocks/>
              </p:cNvSpPr>
              <p:nvPr/>
            </p:nvSpPr>
            <p:spPr bwMode="auto">
              <a:xfrm>
                <a:off x="3718" y="1861"/>
                <a:ext cx="1" cy="1"/>
              </a:xfrm>
              <a:custGeom>
                <a:avLst/>
                <a:gdLst>
                  <a:gd name="T0" fmla="*/ 2 w 4"/>
                  <a:gd name="T1" fmla="*/ 10 h 11"/>
                  <a:gd name="T2" fmla="*/ 4 w 4"/>
                  <a:gd name="T3" fmla="*/ 3 h 11"/>
                  <a:gd name="T4" fmla="*/ 1 w 4"/>
                  <a:gd name="T5" fmla="*/ 2 h 11"/>
                  <a:gd name="T6" fmla="*/ 1 w 4"/>
                  <a:gd name="T7" fmla="*/ 6 h 11"/>
                  <a:gd name="T8" fmla="*/ 2 w 4"/>
                  <a:gd name="T9" fmla="*/ 10 h 11"/>
                </a:gdLst>
                <a:ahLst/>
                <a:cxnLst>
                  <a:cxn ang="0">
                    <a:pos x="T0" y="T1"/>
                  </a:cxn>
                  <a:cxn ang="0">
                    <a:pos x="T2" y="T3"/>
                  </a:cxn>
                  <a:cxn ang="0">
                    <a:pos x="T4" y="T5"/>
                  </a:cxn>
                  <a:cxn ang="0">
                    <a:pos x="T6" y="T7"/>
                  </a:cxn>
                  <a:cxn ang="0">
                    <a:pos x="T8" y="T9"/>
                  </a:cxn>
                </a:cxnLst>
                <a:rect l="0" t="0" r="r" b="b"/>
                <a:pathLst>
                  <a:path w="4" h="11">
                    <a:moveTo>
                      <a:pt x="2" y="10"/>
                    </a:moveTo>
                    <a:cubicBezTo>
                      <a:pt x="4" y="11"/>
                      <a:pt x="4" y="5"/>
                      <a:pt x="4" y="3"/>
                    </a:cubicBezTo>
                    <a:cubicBezTo>
                      <a:pt x="3" y="2"/>
                      <a:pt x="3" y="0"/>
                      <a:pt x="1" y="2"/>
                    </a:cubicBezTo>
                    <a:cubicBezTo>
                      <a:pt x="0" y="3"/>
                      <a:pt x="0" y="5"/>
                      <a:pt x="1" y="6"/>
                    </a:cubicBezTo>
                    <a:cubicBezTo>
                      <a:pt x="1" y="7"/>
                      <a:pt x="0" y="10"/>
                      <a:pt x="2" y="10"/>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797" name="Freeform 3089"/>
              <p:cNvSpPr>
                <a:spLocks/>
              </p:cNvSpPr>
              <p:nvPr/>
            </p:nvSpPr>
            <p:spPr bwMode="auto">
              <a:xfrm>
                <a:off x="3688" y="1851"/>
                <a:ext cx="3" cy="5"/>
              </a:xfrm>
              <a:custGeom>
                <a:avLst/>
                <a:gdLst>
                  <a:gd name="T0" fmla="*/ 7 w 20"/>
                  <a:gd name="T1" fmla="*/ 7 h 33"/>
                  <a:gd name="T2" fmla="*/ 0 w 20"/>
                  <a:gd name="T3" fmla="*/ 15 h 33"/>
                  <a:gd name="T4" fmla="*/ 0 w 20"/>
                  <a:gd name="T5" fmla="*/ 18 h 33"/>
                  <a:gd name="T6" fmla="*/ 3 w 20"/>
                  <a:gd name="T7" fmla="*/ 20 h 33"/>
                  <a:gd name="T8" fmla="*/ 2 w 20"/>
                  <a:gd name="T9" fmla="*/ 26 h 33"/>
                  <a:gd name="T10" fmla="*/ 15 w 20"/>
                  <a:gd name="T11" fmla="*/ 21 h 33"/>
                  <a:gd name="T12" fmla="*/ 16 w 20"/>
                  <a:gd name="T13" fmla="*/ 13 h 33"/>
                  <a:gd name="T14" fmla="*/ 17 w 20"/>
                  <a:gd name="T15" fmla="*/ 5 h 33"/>
                  <a:gd name="T16" fmla="*/ 15 w 20"/>
                  <a:gd name="T17" fmla="*/ 3 h 33"/>
                  <a:gd name="T18" fmla="*/ 14 w 20"/>
                  <a:gd name="T19" fmla="*/ 1 h 33"/>
                  <a:gd name="T20" fmla="*/ 14 w 20"/>
                  <a:gd name="T21" fmla="*/ 0 h 33"/>
                  <a:gd name="T22" fmla="*/ 7 w 20"/>
                  <a:gd name="T23" fmla="*/ 7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 h="33">
                    <a:moveTo>
                      <a:pt x="7" y="7"/>
                    </a:moveTo>
                    <a:cubicBezTo>
                      <a:pt x="5" y="10"/>
                      <a:pt x="1" y="10"/>
                      <a:pt x="0" y="15"/>
                    </a:cubicBezTo>
                    <a:cubicBezTo>
                      <a:pt x="0" y="15"/>
                      <a:pt x="0" y="17"/>
                      <a:pt x="0" y="18"/>
                    </a:cubicBezTo>
                    <a:cubicBezTo>
                      <a:pt x="1" y="19"/>
                      <a:pt x="2" y="19"/>
                      <a:pt x="3" y="20"/>
                    </a:cubicBezTo>
                    <a:cubicBezTo>
                      <a:pt x="4" y="23"/>
                      <a:pt x="1" y="24"/>
                      <a:pt x="2" y="26"/>
                    </a:cubicBezTo>
                    <a:cubicBezTo>
                      <a:pt x="3" y="33"/>
                      <a:pt x="13" y="23"/>
                      <a:pt x="15" y="21"/>
                    </a:cubicBezTo>
                    <a:cubicBezTo>
                      <a:pt x="20" y="19"/>
                      <a:pt x="16" y="16"/>
                      <a:pt x="16" y="13"/>
                    </a:cubicBezTo>
                    <a:cubicBezTo>
                      <a:pt x="15" y="10"/>
                      <a:pt x="20" y="7"/>
                      <a:pt x="17" y="5"/>
                    </a:cubicBezTo>
                    <a:cubicBezTo>
                      <a:pt x="16" y="4"/>
                      <a:pt x="15" y="4"/>
                      <a:pt x="15" y="3"/>
                    </a:cubicBezTo>
                    <a:cubicBezTo>
                      <a:pt x="14" y="3"/>
                      <a:pt x="14" y="1"/>
                      <a:pt x="14" y="1"/>
                    </a:cubicBezTo>
                    <a:cubicBezTo>
                      <a:pt x="14" y="0"/>
                      <a:pt x="14" y="0"/>
                      <a:pt x="14" y="0"/>
                    </a:cubicBezTo>
                    <a:cubicBezTo>
                      <a:pt x="9" y="2"/>
                      <a:pt x="10" y="4"/>
                      <a:pt x="7" y="7"/>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798" name="Freeform 3090"/>
              <p:cNvSpPr>
                <a:spLocks/>
              </p:cNvSpPr>
              <p:nvPr/>
            </p:nvSpPr>
            <p:spPr bwMode="auto">
              <a:xfrm>
                <a:off x="3702" y="1857"/>
                <a:ext cx="2" cy="6"/>
              </a:xfrm>
              <a:custGeom>
                <a:avLst/>
                <a:gdLst>
                  <a:gd name="T0" fmla="*/ 10 w 17"/>
                  <a:gd name="T1" fmla="*/ 29 h 46"/>
                  <a:gd name="T2" fmla="*/ 17 w 17"/>
                  <a:gd name="T3" fmla="*/ 24 h 46"/>
                  <a:gd name="T4" fmla="*/ 13 w 17"/>
                  <a:gd name="T5" fmla="*/ 20 h 46"/>
                  <a:gd name="T6" fmla="*/ 11 w 17"/>
                  <a:gd name="T7" fmla="*/ 13 h 46"/>
                  <a:gd name="T8" fmla="*/ 10 w 17"/>
                  <a:gd name="T9" fmla="*/ 4 h 46"/>
                  <a:gd name="T10" fmla="*/ 6 w 17"/>
                  <a:gd name="T11" fmla="*/ 4 h 46"/>
                  <a:gd name="T12" fmla="*/ 6 w 17"/>
                  <a:gd name="T13" fmla="*/ 7 h 46"/>
                  <a:gd name="T14" fmla="*/ 3 w 17"/>
                  <a:gd name="T15" fmla="*/ 9 h 46"/>
                  <a:gd name="T16" fmla="*/ 1 w 17"/>
                  <a:gd name="T17" fmla="*/ 15 h 46"/>
                  <a:gd name="T18" fmla="*/ 4 w 17"/>
                  <a:gd name="T19" fmla="*/ 20 h 46"/>
                  <a:gd name="T20" fmla="*/ 3 w 17"/>
                  <a:gd name="T21" fmla="*/ 25 h 46"/>
                  <a:gd name="T22" fmla="*/ 3 w 17"/>
                  <a:gd name="T23" fmla="*/ 28 h 46"/>
                  <a:gd name="T24" fmla="*/ 3 w 17"/>
                  <a:gd name="T25" fmla="*/ 32 h 46"/>
                  <a:gd name="T26" fmla="*/ 3 w 17"/>
                  <a:gd name="T27" fmla="*/ 38 h 46"/>
                  <a:gd name="T28" fmla="*/ 3 w 17"/>
                  <a:gd name="T29" fmla="*/ 45 h 46"/>
                  <a:gd name="T30" fmla="*/ 10 w 17"/>
                  <a:gd name="T31" fmla="*/ 29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7" h="46">
                    <a:moveTo>
                      <a:pt x="10" y="29"/>
                    </a:moveTo>
                    <a:cubicBezTo>
                      <a:pt x="12" y="27"/>
                      <a:pt x="17" y="29"/>
                      <a:pt x="17" y="24"/>
                    </a:cubicBezTo>
                    <a:cubicBezTo>
                      <a:pt x="17" y="22"/>
                      <a:pt x="15" y="21"/>
                      <a:pt x="13" y="20"/>
                    </a:cubicBezTo>
                    <a:cubicBezTo>
                      <a:pt x="12" y="18"/>
                      <a:pt x="12" y="16"/>
                      <a:pt x="11" y="13"/>
                    </a:cubicBezTo>
                    <a:cubicBezTo>
                      <a:pt x="10" y="10"/>
                      <a:pt x="11" y="7"/>
                      <a:pt x="10" y="4"/>
                    </a:cubicBezTo>
                    <a:cubicBezTo>
                      <a:pt x="9" y="0"/>
                      <a:pt x="7" y="0"/>
                      <a:pt x="6" y="4"/>
                    </a:cubicBezTo>
                    <a:cubicBezTo>
                      <a:pt x="6" y="5"/>
                      <a:pt x="6" y="6"/>
                      <a:pt x="6" y="7"/>
                    </a:cubicBezTo>
                    <a:cubicBezTo>
                      <a:pt x="5" y="8"/>
                      <a:pt x="4" y="8"/>
                      <a:pt x="3" y="9"/>
                    </a:cubicBezTo>
                    <a:cubicBezTo>
                      <a:pt x="2" y="10"/>
                      <a:pt x="0" y="14"/>
                      <a:pt x="1" y="15"/>
                    </a:cubicBezTo>
                    <a:cubicBezTo>
                      <a:pt x="2" y="18"/>
                      <a:pt x="4" y="16"/>
                      <a:pt x="4" y="20"/>
                    </a:cubicBezTo>
                    <a:cubicBezTo>
                      <a:pt x="4" y="22"/>
                      <a:pt x="3" y="23"/>
                      <a:pt x="3" y="25"/>
                    </a:cubicBezTo>
                    <a:cubicBezTo>
                      <a:pt x="3" y="26"/>
                      <a:pt x="3" y="27"/>
                      <a:pt x="3" y="28"/>
                    </a:cubicBezTo>
                    <a:cubicBezTo>
                      <a:pt x="3" y="30"/>
                      <a:pt x="3" y="31"/>
                      <a:pt x="3" y="32"/>
                    </a:cubicBezTo>
                    <a:cubicBezTo>
                      <a:pt x="3" y="34"/>
                      <a:pt x="3" y="36"/>
                      <a:pt x="3" y="38"/>
                    </a:cubicBezTo>
                    <a:cubicBezTo>
                      <a:pt x="4" y="40"/>
                      <a:pt x="3" y="43"/>
                      <a:pt x="3" y="45"/>
                    </a:cubicBezTo>
                    <a:cubicBezTo>
                      <a:pt x="8" y="46"/>
                      <a:pt x="7" y="32"/>
                      <a:pt x="10" y="29"/>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799" name="Freeform 3091"/>
              <p:cNvSpPr>
                <a:spLocks/>
              </p:cNvSpPr>
              <p:nvPr/>
            </p:nvSpPr>
            <p:spPr bwMode="auto">
              <a:xfrm>
                <a:off x="3718" y="1854"/>
                <a:ext cx="3" cy="5"/>
              </a:xfrm>
              <a:custGeom>
                <a:avLst/>
                <a:gdLst>
                  <a:gd name="T0" fmla="*/ 16 w 27"/>
                  <a:gd name="T1" fmla="*/ 18 h 31"/>
                  <a:gd name="T2" fmla="*/ 19 w 27"/>
                  <a:gd name="T3" fmla="*/ 15 h 31"/>
                  <a:gd name="T4" fmla="*/ 23 w 27"/>
                  <a:gd name="T5" fmla="*/ 9 h 31"/>
                  <a:gd name="T6" fmla="*/ 26 w 27"/>
                  <a:gd name="T7" fmla="*/ 0 h 31"/>
                  <a:gd name="T8" fmla="*/ 14 w 27"/>
                  <a:gd name="T9" fmla="*/ 7 h 31"/>
                  <a:gd name="T10" fmla="*/ 9 w 27"/>
                  <a:gd name="T11" fmla="*/ 15 h 31"/>
                  <a:gd name="T12" fmla="*/ 0 w 27"/>
                  <a:gd name="T13" fmla="*/ 24 h 31"/>
                  <a:gd name="T14" fmla="*/ 4 w 27"/>
                  <a:gd name="T15" fmla="*/ 26 h 31"/>
                  <a:gd name="T16" fmla="*/ 3 w 27"/>
                  <a:gd name="T17" fmla="*/ 31 h 31"/>
                  <a:gd name="T18" fmla="*/ 10 w 27"/>
                  <a:gd name="T19" fmla="*/ 27 h 31"/>
                  <a:gd name="T20" fmla="*/ 16 w 27"/>
                  <a:gd name="T21" fmla="*/ 18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7" h="31">
                    <a:moveTo>
                      <a:pt x="16" y="18"/>
                    </a:moveTo>
                    <a:cubicBezTo>
                      <a:pt x="17" y="17"/>
                      <a:pt x="18" y="16"/>
                      <a:pt x="19" y="15"/>
                    </a:cubicBezTo>
                    <a:cubicBezTo>
                      <a:pt x="21" y="13"/>
                      <a:pt x="22" y="11"/>
                      <a:pt x="23" y="9"/>
                    </a:cubicBezTo>
                    <a:cubicBezTo>
                      <a:pt x="25" y="6"/>
                      <a:pt x="27" y="3"/>
                      <a:pt x="26" y="0"/>
                    </a:cubicBezTo>
                    <a:cubicBezTo>
                      <a:pt x="19" y="0"/>
                      <a:pt x="18" y="2"/>
                      <a:pt x="14" y="7"/>
                    </a:cubicBezTo>
                    <a:cubicBezTo>
                      <a:pt x="12" y="10"/>
                      <a:pt x="10" y="12"/>
                      <a:pt x="9" y="15"/>
                    </a:cubicBezTo>
                    <a:cubicBezTo>
                      <a:pt x="6" y="18"/>
                      <a:pt x="1" y="20"/>
                      <a:pt x="0" y="24"/>
                    </a:cubicBezTo>
                    <a:cubicBezTo>
                      <a:pt x="2" y="25"/>
                      <a:pt x="3" y="23"/>
                      <a:pt x="4" y="26"/>
                    </a:cubicBezTo>
                    <a:cubicBezTo>
                      <a:pt x="4" y="28"/>
                      <a:pt x="3" y="29"/>
                      <a:pt x="3" y="31"/>
                    </a:cubicBezTo>
                    <a:cubicBezTo>
                      <a:pt x="6" y="31"/>
                      <a:pt x="6" y="25"/>
                      <a:pt x="10" y="27"/>
                    </a:cubicBezTo>
                    <a:cubicBezTo>
                      <a:pt x="12" y="24"/>
                      <a:pt x="13" y="20"/>
                      <a:pt x="16" y="18"/>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800" name="Freeform 3092"/>
              <p:cNvSpPr>
                <a:spLocks/>
              </p:cNvSpPr>
              <p:nvPr/>
            </p:nvSpPr>
            <p:spPr bwMode="auto">
              <a:xfrm>
                <a:off x="3695" y="2186"/>
                <a:ext cx="3" cy="5"/>
              </a:xfrm>
              <a:custGeom>
                <a:avLst/>
                <a:gdLst>
                  <a:gd name="T0" fmla="*/ 14 w 24"/>
                  <a:gd name="T1" fmla="*/ 32 h 37"/>
                  <a:gd name="T2" fmla="*/ 16 w 24"/>
                  <a:gd name="T3" fmla="*/ 37 h 37"/>
                  <a:gd name="T4" fmla="*/ 18 w 24"/>
                  <a:gd name="T5" fmla="*/ 28 h 37"/>
                  <a:gd name="T6" fmla="*/ 24 w 24"/>
                  <a:gd name="T7" fmla="*/ 12 h 37"/>
                  <a:gd name="T8" fmla="*/ 20 w 24"/>
                  <a:gd name="T9" fmla="*/ 4 h 37"/>
                  <a:gd name="T10" fmla="*/ 11 w 24"/>
                  <a:gd name="T11" fmla="*/ 5 h 37"/>
                  <a:gd name="T12" fmla="*/ 5 w 24"/>
                  <a:gd name="T13" fmla="*/ 8 h 37"/>
                  <a:gd name="T14" fmla="*/ 1 w 24"/>
                  <a:gd name="T15" fmla="*/ 10 h 37"/>
                  <a:gd name="T16" fmla="*/ 3 w 24"/>
                  <a:gd name="T17" fmla="*/ 13 h 37"/>
                  <a:gd name="T18" fmla="*/ 11 w 24"/>
                  <a:gd name="T19" fmla="*/ 15 h 37"/>
                  <a:gd name="T20" fmla="*/ 12 w 24"/>
                  <a:gd name="T21" fmla="*/ 20 h 37"/>
                  <a:gd name="T22" fmla="*/ 15 w 24"/>
                  <a:gd name="T23" fmla="*/ 27 h 37"/>
                  <a:gd name="T24" fmla="*/ 14 w 24"/>
                  <a:gd name="T25" fmla="*/ 32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4" h="37">
                    <a:moveTo>
                      <a:pt x="14" y="32"/>
                    </a:moveTo>
                    <a:cubicBezTo>
                      <a:pt x="14" y="34"/>
                      <a:pt x="16" y="35"/>
                      <a:pt x="16" y="37"/>
                    </a:cubicBezTo>
                    <a:cubicBezTo>
                      <a:pt x="19" y="37"/>
                      <a:pt x="18" y="31"/>
                      <a:pt x="18" y="28"/>
                    </a:cubicBezTo>
                    <a:cubicBezTo>
                      <a:pt x="19" y="22"/>
                      <a:pt x="24" y="18"/>
                      <a:pt x="24" y="12"/>
                    </a:cubicBezTo>
                    <a:cubicBezTo>
                      <a:pt x="24" y="9"/>
                      <a:pt x="22" y="6"/>
                      <a:pt x="20" y="4"/>
                    </a:cubicBezTo>
                    <a:cubicBezTo>
                      <a:pt x="17" y="0"/>
                      <a:pt x="15" y="4"/>
                      <a:pt x="11" y="5"/>
                    </a:cubicBezTo>
                    <a:cubicBezTo>
                      <a:pt x="9" y="6"/>
                      <a:pt x="7" y="7"/>
                      <a:pt x="5" y="8"/>
                    </a:cubicBezTo>
                    <a:cubicBezTo>
                      <a:pt x="4" y="8"/>
                      <a:pt x="2" y="9"/>
                      <a:pt x="1" y="10"/>
                    </a:cubicBezTo>
                    <a:cubicBezTo>
                      <a:pt x="0" y="12"/>
                      <a:pt x="2" y="13"/>
                      <a:pt x="3" y="13"/>
                    </a:cubicBezTo>
                    <a:cubicBezTo>
                      <a:pt x="6" y="14"/>
                      <a:pt x="10" y="15"/>
                      <a:pt x="11" y="15"/>
                    </a:cubicBezTo>
                    <a:cubicBezTo>
                      <a:pt x="12" y="17"/>
                      <a:pt x="12" y="18"/>
                      <a:pt x="12" y="20"/>
                    </a:cubicBezTo>
                    <a:cubicBezTo>
                      <a:pt x="15" y="20"/>
                      <a:pt x="15" y="25"/>
                      <a:pt x="15" y="27"/>
                    </a:cubicBezTo>
                    <a:cubicBezTo>
                      <a:pt x="15" y="29"/>
                      <a:pt x="14" y="31"/>
                      <a:pt x="14" y="32"/>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801" name="Freeform 3093"/>
              <p:cNvSpPr>
                <a:spLocks/>
              </p:cNvSpPr>
              <p:nvPr/>
            </p:nvSpPr>
            <p:spPr bwMode="auto">
              <a:xfrm>
                <a:off x="3692" y="2186"/>
                <a:ext cx="3" cy="2"/>
              </a:xfrm>
              <a:custGeom>
                <a:avLst/>
                <a:gdLst>
                  <a:gd name="T0" fmla="*/ 24 w 24"/>
                  <a:gd name="T1" fmla="*/ 4 h 17"/>
                  <a:gd name="T2" fmla="*/ 8 w 24"/>
                  <a:gd name="T3" fmla="*/ 6 h 17"/>
                  <a:gd name="T4" fmla="*/ 0 w 24"/>
                  <a:gd name="T5" fmla="*/ 17 h 17"/>
                  <a:gd name="T6" fmla="*/ 14 w 24"/>
                  <a:gd name="T7" fmla="*/ 9 h 17"/>
                  <a:gd name="T8" fmla="*/ 24 w 24"/>
                  <a:gd name="T9" fmla="*/ 4 h 17"/>
                </a:gdLst>
                <a:ahLst/>
                <a:cxnLst>
                  <a:cxn ang="0">
                    <a:pos x="T0" y="T1"/>
                  </a:cxn>
                  <a:cxn ang="0">
                    <a:pos x="T2" y="T3"/>
                  </a:cxn>
                  <a:cxn ang="0">
                    <a:pos x="T4" y="T5"/>
                  </a:cxn>
                  <a:cxn ang="0">
                    <a:pos x="T6" y="T7"/>
                  </a:cxn>
                  <a:cxn ang="0">
                    <a:pos x="T8" y="T9"/>
                  </a:cxn>
                </a:cxnLst>
                <a:rect l="0" t="0" r="r" b="b"/>
                <a:pathLst>
                  <a:path w="24" h="17">
                    <a:moveTo>
                      <a:pt x="24" y="4"/>
                    </a:moveTo>
                    <a:cubicBezTo>
                      <a:pt x="22" y="0"/>
                      <a:pt x="10" y="4"/>
                      <a:pt x="8" y="6"/>
                    </a:cubicBezTo>
                    <a:cubicBezTo>
                      <a:pt x="5" y="9"/>
                      <a:pt x="2" y="13"/>
                      <a:pt x="0" y="17"/>
                    </a:cubicBezTo>
                    <a:cubicBezTo>
                      <a:pt x="2" y="13"/>
                      <a:pt x="10" y="10"/>
                      <a:pt x="14" y="9"/>
                    </a:cubicBezTo>
                    <a:cubicBezTo>
                      <a:pt x="16" y="8"/>
                      <a:pt x="24" y="8"/>
                      <a:pt x="24" y="4"/>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802" name="Freeform 3094"/>
              <p:cNvSpPr>
                <a:spLocks/>
              </p:cNvSpPr>
              <p:nvPr/>
            </p:nvSpPr>
            <p:spPr bwMode="auto">
              <a:xfrm>
                <a:off x="3681" y="1851"/>
                <a:ext cx="3" cy="3"/>
              </a:xfrm>
              <a:custGeom>
                <a:avLst/>
                <a:gdLst>
                  <a:gd name="T0" fmla="*/ 7 w 22"/>
                  <a:gd name="T1" fmla="*/ 15 h 19"/>
                  <a:gd name="T2" fmla="*/ 8 w 22"/>
                  <a:gd name="T3" fmla="*/ 19 h 19"/>
                  <a:gd name="T4" fmla="*/ 14 w 22"/>
                  <a:gd name="T5" fmla="*/ 17 h 19"/>
                  <a:gd name="T6" fmla="*/ 21 w 22"/>
                  <a:gd name="T7" fmla="*/ 9 h 19"/>
                  <a:gd name="T8" fmla="*/ 21 w 22"/>
                  <a:gd name="T9" fmla="*/ 7 h 19"/>
                  <a:gd name="T10" fmla="*/ 18 w 22"/>
                  <a:gd name="T11" fmla="*/ 6 h 19"/>
                  <a:gd name="T12" fmla="*/ 9 w 22"/>
                  <a:gd name="T13" fmla="*/ 2 h 19"/>
                  <a:gd name="T14" fmla="*/ 3 w 22"/>
                  <a:gd name="T15" fmla="*/ 5 h 19"/>
                  <a:gd name="T16" fmla="*/ 0 w 22"/>
                  <a:gd name="T17" fmla="*/ 11 h 19"/>
                  <a:gd name="T18" fmla="*/ 7 w 22"/>
                  <a:gd name="T19" fmla="*/ 15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19">
                    <a:moveTo>
                      <a:pt x="7" y="15"/>
                    </a:moveTo>
                    <a:cubicBezTo>
                      <a:pt x="7" y="16"/>
                      <a:pt x="7" y="18"/>
                      <a:pt x="8" y="19"/>
                    </a:cubicBezTo>
                    <a:cubicBezTo>
                      <a:pt x="11" y="19"/>
                      <a:pt x="12" y="19"/>
                      <a:pt x="14" y="17"/>
                    </a:cubicBezTo>
                    <a:cubicBezTo>
                      <a:pt x="16" y="15"/>
                      <a:pt x="18" y="10"/>
                      <a:pt x="21" y="9"/>
                    </a:cubicBezTo>
                    <a:cubicBezTo>
                      <a:pt x="22" y="9"/>
                      <a:pt x="21" y="7"/>
                      <a:pt x="21" y="7"/>
                    </a:cubicBezTo>
                    <a:cubicBezTo>
                      <a:pt x="20" y="6"/>
                      <a:pt x="19" y="6"/>
                      <a:pt x="18" y="6"/>
                    </a:cubicBezTo>
                    <a:cubicBezTo>
                      <a:pt x="14" y="6"/>
                      <a:pt x="12" y="4"/>
                      <a:pt x="9" y="2"/>
                    </a:cubicBezTo>
                    <a:cubicBezTo>
                      <a:pt x="5" y="0"/>
                      <a:pt x="5" y="2"/>
                      <a:pt x="3" y="5"/>
                    </a:cubicBezTo>
                    <a:cubicBezTo>
                      <a:pt x="1" y="7"/>
                      <a:pt x="0" y="9"/>
                      <a:pt x="0" y="11"/>
                    </a:cubicBezTo>
                    <a:cubicBezTo>
                      <a:pt x="0" y="16"/>
                      <a:pt x="3" y="15"/>
                      <a:pt x="7" y="15"/>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803" name="Freeform 3095"/>
              <p:cNvSpPr>
                <a:spLocks/>
              </p:cNvSpPr>
              <p:nvPr/>
            </p:nvSpPr>
            <p:spPr bwMode="auto">
              <a:xfrm>
                <a:off x="3719" y="1862"/>
                <a:ext cx="1" cy="1"/>
              </a:xfrm>
              <a:custGeom>
                <a:avLst/>
                <a:gdLst>
                  <a:gd name="T0" fmla="*/ 3 w 7"/>
                  <a:gd name="T1" fmla="*/ 4 h 11"/>
                  <a:gd name="T2" fmla="*/ 1 w 7"/>
                  <a:gd name="T3" fmla="*/ 10 h 11"/>
                  <a:gd name="T4" fmla="*/ 5 w 7"/>
                  <a:gd name="T5" fmla="*/ 9 h 11"/>
                  <a:gd name="T6" fmla="*/ 6 w 7"/>
                  <a:gd name="T7" fmla="*/ 2 h 11"/>
                  <a:gd name="T8" fmla="*/ 3 w 7"/>
                  <a:gd name="T9" fmla="*/ 4 h 11"/>
                </a:gdLst>
                <a:ahLst/>
                <a:cxnLst>
                  <a:cxn ang="0">
                    <a:pos x="T0" y="T1"/>
                  </a:cxn>
                  <a:cxn ang="0">
                    <a:pos x="T2" y="T3"/>
                  </a:cxn>
                  <a:cxn ang="0">
                    <a:pos x="T4" y="T5"/>
                  </a:cxn>
                  <a:cxn ang="0">
                    <a:pos x="T6" y="T7"/>
                  </a:cxn>
                  <a:cxn ang="0">
                    <a:pos x="T8" y="T9"/>
                  </a:cxn>
                </a:cxnLst>
                <a:rect l="0" t="0" r="r" b="b"/>
                <a:pathLst>
                  <a:path w="7" h="11">
                    <a:moveTo>
                      <a:pt x="3" y="4"/>
                    </a:moveTo>
                    <a:cubicBezTo>
                      <a:pt x="2" y="5"/>
                      <a:pt x="0" y="8"/>
                      <a:pt x="1" y="10"/>
                    </a:cubicBezTo>
                    <a:cubicBezTo>
                      <a:pt x="1" y="11"/>
                      <a:pt x="5" y="9"/>
                      <a:pt x="5" y="9"/>
                    </a:cubicBezTo>
                    <a:cubicBezTo>
                      <a:pt x="7" y="7"/>
                      <a:pt x="7" y="4"/>
                      <a:pt x="6" y="2"/>
                    </a:cubicBezTo>
                    <a:cubicBezTo>
                      <a:pt x="6" y="0"/>
                      <a:pt x="3" y="4"/>
                      <a:pt x="3" y="4"/>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804" name="Freeform 3096"/>
              <p:cNvSpPr>
                <a:spLocks/>
              </p:cNvSpPr>
              <p:nvPr/>
            </p:nvSpPr>
            <p:spPr bwMode="auto">
              <a:xfrm>
                <a:off x="3711" y="1896"/>
                <a:ext cx="8" cy="9"/>
              </a:xfrm>
              <a:custGeom>
                <a:avLst/>
                <a:gdLst>
                  <a:gd name="T0" fmla="*/ 39 w 62"/>
                  <a:gd name="T1" fmla="*/ 51 h 72"/>
                  <a:gd name="T2" fmla="*/ 48 w 62"/>
                  <a:gd name="T3" fmla="*/ 42 h 72"/>
                  <a:gd name="T4" fmla="*/ 52 w 62"/>
                  <a:gd name="T5" fmla="*/ 26 h 72"/>
                  <a:gd name="T6" fmla="*/ 56 w 62"/>
                  <a:gd name="T7" fmla="*/ 15 h 72"/>
                  <a:gd name="T8" fmla="*/ 58 w 62"/>
                  <a:gd name="T9" fmla="*/ 7 h 72"/>
                  <a:gd name="T10" fmla="*/ 61 w 62"/>
                  <a:gd name="T11" fmla="*/ 0 h 72"/>
                  <a:gd name="T12" fmla="*/ 56 w 62"/>
                  <a:gd name="T13" fmla="*/ 7 h 72"/>
                  <a:gd name="T14" fmla="*/ 45 w 62"/>
                  <a:gd name="T15" fmla="*/ 10 h 72"/>
                  <a:gd name="T16" fmla="*/ 33 w 62"/>
                  <a:gd name="T17" fmla="*/ 16 h 72"/>
                  <a:gd name="T18" fmla="*/ 22 w 62"/>
                  <a:gd name="T19" fmla="*/ 19 h 72"/>
                  <a:gd name="T20" fmla="*/ 19 w 62"/>
                  <a:gd name="T21" fmla="*/ 23 h 72"/>
                  <a:gd name="T22" fmla="*/ 15 w 62"/>
                  <a:gd name="T23" fmla="*/ 27 h 72"/>
                  <a:gd name="T24" fmla="*/ 6 w 62"/>
                  <a:gd name="T25" fmla="*/ 34 h 72"/>
                  <a:gd name="T26" fmla="*/ 9 w 62"/>
                  <a:gd name="T27" fmla="*/ 44 h 72"/>
                  <a:gd name="T28" fmla="*/ 0 w 62"/>
                  <a:gd name="T29" fmla="*/ 55 h 72"/>
                  <a:gd name="T30" fmla="*/ 7 w 62"/>
                  <a:gd name="T31" fmla="*/ 60 h 72"/>
                  <a:gd name="T32" fmla="*/ 14 w 62"/>
                  <a:gd name="T33" fmla="*/ 67 h 72"/>
                  <a:gd name="T34" fmla="*/ 19 w 62"/>
                  <a:gd name="T35" fmla="*/ 66 h 72"/>
                  <a:gd name="T36" fmla="*/ 20 w 62"/>
                  <a:gd name="T37" fmla="*/ 70 h 72"/>
                  <a:gd name="T38" fmla="*/ 39 w 62"/>
                  <a:gd name="T39" fmla="*/ 51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2" h="72">
                    <a:moveTo>
                      <a:pt x="39" y="51"/>
                    </a:moveTo>
                    <a:cubicBezTo>
                      <a:pt x="44" y="47"/>
                      <a:pt x="47" y="49"/>
                      <a:pt x="48" y="42"/>
                    </a:cubicBezTo>
                    <a:cubicBezTo>
                      <a:pt x="49" y="37"/>
                      <a:pt x="50" y="32"/>
                      <a:pt x="52" y="26"/>
                    </a:cubicBezTo>
                    <a:cubicBezTo>
                      <a:pt x="53" y="22"/>
                      <a:pt x="56" y="19"/>
                      <a:pt x="56" y="15"/>
                    </a:cubicBezTo>
                    <a:cubicBezTo>
                      <a:pt x="57" y="12"/>
                      <a:pt x="57" y="9"/>
                      <a:pt x="58" y="7"/>
                    </a:cubicBezTo>
                    <a:cubicBezTo>
                      <a:pt x="60" y="5"/>
                      <a:pt x="62" y="3"/>
                      <a:pt x="61" y="0"/>
                    </a:cubicBezTo>
                    <a:cubicBezTo>
                      <a:pt x="56" y="0"/>
                      <a:pt x="59" y="5"/>
                      <a:pt x="56" y="7"/>
                    </a:cubicBezTo>
                    <a:cubicBezTo>
                      <a:pt x="54" y="9"/>
                      <a:pt x="48" y="9"/>
                      <a:pt x="45" y="10"/>
                    </a:cubicBezTo>
                    <a:cubicBezTo>
                      <a:pt x="40" y="12"/>
                      <a:pt x="38" y="15"/>
                      <a:pt x="33" y="16"/>
                    </a:cubicBezTo>
                    <a:cubicBezTo>
                      <a:pt x="29" y="17"/>
                      <a:pt x="25" y="17"/>
                      <a:pt x="22" y="19"/>
                    </a:cubicBezTo>
                    <a:cubicBezTo>
                      <a:pt x="20" y="21"/>
                      <a:pt x="20" y="22"/>
                      <a:pt x="19" y="23"/>
                    </a:cubicBezTo>
                    <a:cubicBezTo>
                      <a:pt x="18" y="25"/>
                      <a:pt x="17" y="25"/>
                      <a:pt x="15" y="27"/>
                    </a:cubicBezTo>
                    <a:cubicBezTo>
                      <a:pt x="12" y="29"/>
                      <a:pt x="7" y="31"/>
                      <a:pt x="6" y="34"/>
                    </a:cubicBezTo>
                    <a:cubicBezTo>
                      <a:pt x="5" y="39"/>
                      <a:pt x="9" y="40"/>
                      <a:pt x="9" y="44"/>
                    </a:cubicBezTo>
                    <a:cubicBezTo>
                      <a:pt x="9" y="47"/>
                      <a:pt x="2" y="53"/>
                      <a:pt x="0" y="55"/>
                    </a:cubicBezTo>
                    <a:cubicBezTo>
                      <a:pt x="6" y="54"/>
                      <a:pt x="5" y="57"/>
                      <a:pt x="7" y="60"/>
                    </a:cubicBezTo>
                    <a:cubicBezTo>
                      <a:pt x="9" y="62"/>
                      <a:pt x="14" y="63"/>
                      <a:pt x="14" y="67"/>
                    </a:cubicBezTo>
                    <a:cubicBezTo>
                      <a:pt x="15" y="67"/>
                      <a:pt x="18" y="67"/>
                      <a:pt x="19" y="66"/>
                    </a:cubicBezTo>
                    <a:cubicBezTo>
                      <a:pt x="19" y="67"/>
                      <a:pt x="20" y="68"/>
                      <a:pt x="20" y="70"/>
                    </a:cubicBezTo>
                    <a:cubicBezTo>
                      <a:pt x="30" y="72"/>
                      <a:pt x="33" y="55"/>
                      <a:pt x="39" y="51"/>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805" name="Freeform 3097"/>
              <p:cNvSpPr>
                <a:spLocks/>
              </p:cNvSpPr>
              <p:nvPr/>
            </p:nvSpPr>
            <p:spPr bwMode="auto">
              <a:xfrm>
                <a:off x="3715" y="1907"/>
                <a:ext cx="1" cy="1"/>
              </a:xfrm>
              <a:custGeom>
                <a:avLst/>
                <a:gdLst>
                  <a:gd name="T0" fmla="*/ 4 w 7"/>
                  <a:gd name="T1" fmla="*/ 1 h 8"/>
                  <a:gd name="T2" fmla="*/ 0 w 7"/>
                  <a:gd name="T3" fmla="*/ 8 h 8"/>
                  <a:gd name="T4" fmla="*/ 7 w 7"/>
                  <a:gd name="T5" fmla="*/ 5 h 8"/>
                  <a:gd name="T6" fmla="*/ 4 w 7"/>
                  <a:gd name="T7" fmla="*/ 1 h 8"/>
                </a:gdLst>
                <a:ahLst/>
                <a:cxnLst>
                  <a:cxn ang="0">
                    <a:pos x="T0" y="T1"/>
                  </a:cxn>
                  <a:cxn ang="0">
                    <a:pos x="T2" y="T3"/>
                  </a:cxn>
                  <a:cxn ang="0">
                    <a:pos x="T4" y="T5"/>
                  </a:cxn>
                  <a:cxn ang="0">
                    <a:pos x="T6" y="T7"/>
                  </a:cxn>
                </a:cxnLst>
                <a:rect l="0" t="0" r="r" b="b"/>
                <a:pathLst>
                  <a:path w="7" h="8">
                    <a:moveTo>
                      <a:pt x="4" y="1"/>
                    </a:moveTo>
                    <a:cubicBezTo>
                      <a:pt x="3" y="1"/>
                      <a:pt x="0" y="7"/>
                      <a:pt x="0" y="8"/>
                    </a:cubicBezTo>
                    <a:cubicBezTo>
                      <a:pt x="0" y="8"/>
                      <a:pt x="6" y="7"/>
                      <a:pt x="7" y="5"/>
                    </a:cubicBezTo>
                    <a:cubicBezTo>
                      <a:pt x="7" y="3"/>
                      <a:pt x="6" y="0"/>
                      <a:pt x="4" y="1"/>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806" name="Freeform 3098"/>
              <p:cNvSpPr>
                <a:spLocks/>
              </p:cNvSpPr>
              <p:nvPr/>
            </p:nvSpPr>
            <p:spPr bwMode="auto">
              <a:xfrm>
                <a:off x="3671" y="1847"/>
                <a:ext cx="3" cy="2"/>
              </a:xfrm>
              <a:custGeom>
                <a:avLst/>
                <a:gdLst>
                  <a:gd name="T0" fmla="*/ 0 w 18"/>
                  <a:gd name="T1" fmla="*/ 0 h 15"/>
                  <a:gd name="T2" fmla="*/ 3 w 18"/>
                  <a:gd name="T3" fmla="*/ 9 h 15"/>
                  <a:gd name="T4" fmla="*/ 15 w 18"/>
                  <a:gd name="T5" fmla="*/ 9 h 15"/>
                  <a:gd name="T6" fmla="*/ 12 w 18"/>
                  <a:gd name="T7" fmla="*/ 6 h 15"/>
                  <a:gd name="T8" fmla="*/ 5 w 18"/>
                  <a:gd name="T9" fmla="*/ 5 h 15"/>
                  <a:gd name="T10" fmla="*/ 0 w 18"/>
                  <a:gd name="T11" fmla="*/ 0 h 15"/>
                </a:gdLst>
                <a:ahLst/>
                <a:cxnLst>
                  <a:cxn ang="0">
                    <a:pos x="T0" y="T1"/>
                  </a:cxn>
                  <a:cxn ang="0">
                    <a:pos x="T2" y="T3"/>
                  </a:cxn>
                  <a:cxn ang="0">
                    <a:pos x="T4" y="T5"/>
                  </a:cxn>
                  <a:cxn ang="0">
                    <a:pos x="T6" y="T7"/>
                  </a:cxn>
                  <a:cxn ang="0">
                    <a:pos x="T8" y="T9"/>
                  </a:cxn>
                  <a:cxn ang="0">
                    <a:pos x="T10" y="T11"/>
                  </a:cxn>
                </a:cxnLst>
                <a:rect l="0" t="0" r="r" b="b"/>
                <a:pathLst>
                  <a:path w="18" h="15">
                    <a:moveTo>
                      <a:pt x="0" y="0"/>
                    </a:moveTo>
                    <a:cubicBezTo>
                      <a:pt x="0" y="4"/>
                      <a:pt x="3" y="5"/>
                      <a:pt x="3" y="9"/>
                    </a:cubicBezTo>
                    <a:cubicBezTo>
                      <a:pt x="3" y="15"/>
                      <a:pt x="12" y="10"/>
                      <a:pt x="15" y="9"/>
                    </a:cubicBezTo>
                    <a:cubicBezTo>
                      <a:pt x="18" y="8"/>
                      <a:pt x="12" y="6"/>
                      <a:pt x="12" y="6"/>
                    </a:cubicBezTo>
                    <a:cubicBezTo>
                      <a:pt x="9" y="5"/>
                      <a:pt x="7" y="6"/>
                      <a:pt x="5" y="5"/>
                    </a:cubicBezTo>
                    <a:cubicBezTo>
                      <a:pt x="3" y="4"/>
                      <a:pt x="2" y="0"/>
                      <a:pt x="0" y="0"/>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807" name="Freeform 3099"/>
              <p:cNvSpPr>
                <a:spLocks/>
              </p:cNvSpPr>
              <p:nvPr/>
            </p:nvSpPr>
            <p:spPr bwMode="auto">
              <a:xfrm>
                <a:off x="3718" y="1845"/>
                <a:ext cx="1" cy="1"/>
              </a:xfrm>
              <a:custGeom>
                <a:avLst/>
                <a:gdLst>
                  <a:gd name="T0" fmla="*/ 2 w 8"/>
                  <a:gd name="T1" fmla="*/ 3 h 7"/>
                  <a:gd name="T2" fmla="*/ 0 w 8"/>
                  <a:gd name="T3" fmla="*/ 7 h 7"/>
                  <a:gd name="T4" fmla="*/ 8 w 8"/>
                  <a:gd name="T5" fmla="*/ 2 h 7"/>
                  <a:gd name="T6" fmla="*/ 2 w 8"/>
                  <a:gd name="T7" fmla="*/ 3 h 7"/>
                </a:gdLst>
                <a:ahLst/>
                <a:cxnLst>
                  <a:cxn ang="0">
                    <a:pos x="T0" y="T1"/>
                  </a:cxn>
                  <a:cxn ang="0">
                    <a:pos x="T2" y="T3"/>
                  </a:cxn>
                  <a:cxn ang="0">
                    <a:pos x="T4" y="T5"/>
                  </a:cxn>
                  <a:cxn ang="0">
                    <a:pos x="T6" y="T7"/>
                  </a:cxn>
                </a:cxnLst>
                <a:rect l="0" t="0" r="r" b="b"/>
                <a:pathLst>
                  <a:path w="8" h="7">
                    <a:moveTo>
                      <a:pt x="2" y="3"/>
                    </a:moveTo>
                    <a:cubicBezTo>
                      <a:pt x="0" y="4"/>
                      <a:pt x="0" y="5"/>
                      <a:pt x="0" y="7"/>
                    </a:cubicBezTo>
                    <a:cubicBezTo>
                      <a:pt x="4" y="7"/>
                      <a:pt x="7" y="6"/>
                      <a:pt x="8" y="2"/>
                    </a:cubicBezTo>
                    <a:cubicBezTo>
                      <a:pt x="8" y="0"/>
                      <a:pt x="2" y="2"/>
                      <a:pt x="2" y="3"/>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808" name="Freeform 3100"/>
              <p:cNvSpPr>
                <a:spLocks/>
              </p:cNvSpPr>
              <p:nvPr/>
            </p:nvSpPr>
            <p:spPr bwMode="auto">
              <a:xfrm>
                <a:off x="3725" y="1890"/>
                <a:ext cx="0" cy="3"/>
              </a:xfrm>
              <a:custGeom>
                <a:avLst/>
                <a:gdLst>
                  <a:gd name="T0" fmla="*/ 2 w 6"/>
                  <a:gd name="T1" fmla="*/ 3 h 19"/>
                  <a:gd name="T2" fmla="*/ 1 w 6"/>
                  <a:gd name="T3" fmla="*/ 15 h 19"/>
                  <a:gd name="T4" fmla="*/ 4 w 6"/>
                  <a:gd name="T5" fmla="*/ 16 h 19"/>
                  <a:gd name="T6" fmla="*/ 4 w 6"/>
                  <a:gd name="T7" fmla="*/ 7 h 19"/>
                  <a:gd name="T8" fmla="*/ 2 w 6"/>
                  <a:gd name="T9" fmla="*/ 3 h 19"/>
                </a:gdLst>
                <a:ahLst/>
                <a:cxnLst>
                  <a:cxn ang="0">
                    <a:pos x="T0" y="T1"/>
                  </a:cxn>
                  <a:cxn ang="0">
                    <a:pos x="T2" y="T3"/>
                  </a:cxn>
                  <a:cxn ang="0">
                    <a:pos x="T4" y="T5"/>
                  </a:cxn>
                  <a:cxn ang="0">
                    <a:pos x="T6" y="T7"/>
                  </a:cxn>
                  <a:cxn ang="0">
                    <a:pos x="T8" y="T9"/>
                  </a:cxn>
                </a:cxnLst>
                <a:rect l="0" t="0" r="r" b="b"/>
                <a:pathLst>
                  <a:path w="6" h="19">
                    <a:moveTo>
                      <a:pt x="2" y="3"/>
                    </a:moveTo>
                    <a:cubicBezTo>
                      <a:pt x="0" y="6"/>
                      <a:pt x="0" y="11"/>
                      <a:pt x="1" y="15"/>
                    </a:cubicBezTo>
                    <a:cubicBezTo>
                      <a:pt x="1" y="17"/>
                      <a:pt x="2" y="19"/>
                      <a:pt x="4" y="16"/>
                    </a:cubicBezTo>
                    <a:cubicBezTo>
                      <a:pt x="6" y="14"/>
                      <a:pt x="4" y="10"/>
                      <a:pt x="4" y="7"/>
                    </a:cubicBezTo>
                    <a:cubicBezTo>
                      <a:pt x="4" y="5"/>
                      <a:pt x="4" y="0"/>
                      <a:pt x="2" y="3"/>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809" name="Freeform 3101"/>
              <p:cNvSpPr>
                <a:spLocks/>
              </p:cNvSpPr>
              <p:nvPr/>
            </p:nvSpPr>
            <p:spPr bwMode="auto">
              <a:xfrm>
                <a:off x="3716" y="1846"/>
                <a:ext cx="1" cy="1"/>
              </a:xfrm>
              <a:custGeom>
                <a:avLst/>
                <a:gdLst>
                  <a:gd name="T0" fmla="*/ 3 w 9"/>
                  <a:gd name="T1" fmla="*/ 12 h 13"/>
                  <a:gd name="T2" fmla="*/ 8 w 9"/>
                  <a:gd name="T3" fmla="*/ 12 h 13"/>
                  <a:gd name="T4" fmla="*/ 7 w 9"/>
                  <a:gd name="T5" fmla="*/ 2 h 13"/>
                  <a:gd name="T6" fmla="*/ 2 w 9"/>
                  <a:gd name="T7" fmla="*/ 2 h 13"/>
                  <a:gd name="T8" fmla="*/ 2 w 9"/>
                  <a:gd name="T9" fmla="*/ 8 h 13"/>
                  <a:gd name="T10" fmla="*/ 3 w 9"/>
                  <a:gd name="T11" fmla="*/ 12 h 13"/>
                </a:gdLst>
                <a:ahLst/>
                <a:cxnLst>
                  <a:cxn ang="0">
                    <a:pos x="T0" y="T1"/>
                  </a:cxn>
                  <a:cxn ang="0">
                    <a:pos x="T2" y="T3"/>
                  </a:cxn>
                  <a:cxn ang="0">
                    <a:pos x="T4" y="T5"/>
                  </a:cxn>
                  <a:cxn ang="0">
                    <a:pos x="T6" y="T7"/>
                  </a:cxn>
                  <a:cxn ang="0">
                    <a:pos x="T8" y="T9"/>
                  </a:cxn>
                  <a:cxn ang="0">
                    <a:pos x="T10" y="T11"/>
                  </a:cxn>
                </a:cxnLst>
                <a:rect l="0" t="0" r="r" b="b"/>
                <a:pathLst>
                  <a:path w="9" h="13">
                    <a:moveTo>
                      <a:pt x="3" y="12"/>
                    </a:moveTo>
                    <a:cubicBezTo>
                      <a:pt x="4" y="13"/>
                      <a:pt x="7" y="12"/>
                      <a:pt x="8" y="12"/>
                    </a:cubicBezTo>
                    <a:cubicBezTo>
                      <a:pt x="8" y="10"/>
                      <a:pt x="9" y="4"/>
                      <a:pt x="7" y="2"/>
                    </a:cubicBezTo>
                    <a:cubicBezTo>
                      <a:pt x="6" y="0"/>
                      <a:pt x="3" y="0"/>
                      <a:pt x="2" y="2"/>
                    </a:cubicBezTo>
                    <a:cubicBezTo>
                      <a:pt x="1" y="4"/>
                      <a:pt x="2" y="6"/>
                      <a:pt x="2" y="8"/>
                    </a:cubicBezTo>
                    <a:cubicBezTo>
                      <a:pt x="1" y="10"/>
                      <a:pt x="0" y="11"/>
                      <a:pt x="3" y="12"/>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810" name="Freeform 3102"/>
              <p:cNvSpPr>
                <a:spLocks/>
              </p:cNvSpPr>
              <p:nvPr/>
            </p:nvSpPr>
            <p:spPr bwMode="auto">
              <a:xfrm>
                <a:off x="3617" y="1848"/>
                <a:ext cx="3" cy="2"/>
              </a:xfrm>
              <a:custGeom>
                <a:avLst/>
                <a:gdLst>
                  <a:gd name="T0" fmla="*/ 22 w 26"/>
                  <a:gd name="T1" fmla="*/ 5 h 10"/>
                  <a:gd name="T2" fmla="*/ 19 w 26"/>
                  <a:gd name="T3" fmla="*/ 1 h 10"/>
                  <a:gd name="T4" fmla="*/ 16 w 26"/>
                  <a:gd name="T5" fmla="*/ 2 h 10"/>
                  <a:gd name="T6" fmla="*/ 13 w 26"/>
                  <a:gd name="T7" fmla="*/ 4 h 10"/>
                  <a:gd name="T8" fmla="*/ 8 w 26"/>
                  <a:gd name="T9" fmla="*/ 6 h 10"/>
                  <a:gd name="T10" fmla="*/ 0 w 26"/>
                  <a:gd name="T11" fmla="*/ 9 h 10"/>
                  <a:gd name="T12" fmla="*/ 0 w 26"/>
                  <a:gd name="T13" fmla="*/ 10 h 10"/>
                  <a:gd name="T14" fmla="*/ 13 w 26"/>
                  <a:gd name="T15" fmla="*/ 8 h 10"/>
                  <a:gd name="T16" fmla="*/ 22 w 26"/>
                  <a:gd name="T17" fmla="*/ 5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 h="10">
                    <a:moveTo>
                      <a:pt x="22" y="5"/>
                    </a:moveTo>
                    <a:cubicBezTo>
                      <a:pt x="26" y="3"/>
                      <a:pt x="22" y="0"/>
                      <a:pt x="19" y="1"/>
                    </a:cubicBezTo>
                    <a:cubicBezTo>
                      <a:pt x="18" y="1"/>
                      <a:pt x="17" y="2"/>
                      <a:pt x="16" y="2"/>
                    </a:cubicBezTo>
                    <a:cubicBezTo>
                      <a:pt x="15" y="3"/>
                      <a:pt x="14" y="4"/>
                      <a:pt x="13" y="4"/>
                    </a:cubicBezTo>
                    <a:cubicBezTo>
                      <a:pt x="12" y="5"/>
                      <a:pt x="10" y="5"/>
                      <a:pt x="8" y="6"/>
                    </a:cubicBezTo>
                    <a:cubicBezTo>
                      <a:pt x="5" y="7"/>
                      <a:pt x="3" y="9"/>
                      <a:pt x="0" y="9"/>
                    </a:cubicBezTo>
                    <a:cubicBezTo>
                      <a:pt x="0" y="10"/>
                      <a:pt x="0" y="10"/>
                      <a:pt x="0" y="10"/>
                    </a:cubicBezTo>
                    <a:cubicBezTo>
                      <a:pt x="4" y="10"/>
                      <a:pt x="9" y="10"/>
                      <a:pt x="13" y="8"/>
                    </a:cubicBezTo>
                    <a:cubicBezTo>
                      <a:pt x="15" y="7"/>
                      <a:pt x="19" y="7"/>
                      <a:pt x="22" y="5"/>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811" name="Freeform 3103"/>
              <p:cNvSpPr>
                <a:spLocks/>
              </p:cNvSpPr>
              <p:nvPr/>
            </p:nvSpPr>
            <p:spPr bwMode="auto">
              <a:xfrm>
                <a:off x="3615" y="1850"/>
                <a:ext cx="1" cy="0"/>
              </a:xfrm>
              <a:custGeom>
                <a:avLst/>
                <a:gdLst>
                  <a:gd name="T0" fmla="*/ 5 w 7"/>
                  <a:gd name="T1" fmla="*/ 1 h 2"/>
                  <a:gd name="T2" fmla="*/ 0 w 7"/>
                  <a:gd name="T3" fmla="*/ 1 h 2"/>
                  <a:gd name="T4" fmla="*/ 5 w 7"/>
                  <a:gd name="T5" fmla="*/ 1 h 2"/>
                </a:gdLst>
                <a:ahLst/>
                <a:cxnLst>
                  <a:cxn ang="0">
                    <a:pos x="T0" y="T1"/>
                  </a:cxn>
                  <a:cxn ang="0">
                    <a:pos x="T2" y="T3"/>
                  </a:cxn>
                  <a:cxn ang="0">
                    <a:pos x="T4" y="T5"/>
                  </a:cxn>
                </a:cxnLst>
                <a:rect l="0" t="0" r="r" b="b"/>
                <a:pathLst>
                  <a:path w="7" h="2">
                    <a:moveTo>
                      <a:pt x="5" y="1"/>
                    </a:moveTo>
                    <a:cubicBezTo>
                      <a:pt x="7" y="0"/>
                      <a:pt x="2" y="0"/>
                      <a:pt x="0" y="1"/>
                    </a:cubicBezTo>
                    <a:cubicBezTo>
                      <a:pt x="1" y="0"/>
                      <a:pt x="4" y="2"/>
                      <a:pt x="5" y="1"/>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812" name="Freeform 3104"/>
              <p:cNvSpPr>
                <a:spLocks/>
              </p:cNvSpPr>
              <p:nvPr/>
            </p:nvSpPr>
            <p:spPr bwMode="auto">
              <a:xfrm>
                <a:off x="3630" y="1885"/>
                <a:ext cx="2" cy="3"/>
              </a:xfrm>
              <a:custGeom>
                <a:avLst/>
                <a:gdLst>
                  <a:gd name="T0" fmla="*/ 13 w 19"/>
                  <a:gd name="T1" fmla="*/ 0 h 22"/>
                  <a:gd name="T2" fmla="*/ 5 w 19"/>
                  <a:gd name="T3" fmla="*/ 9 h 22"/>
                  <a:gd name="T4" fmla="*/ 4 w 19"/>
                  <a:gd name="T5" fmla="*/ 18 h 22"/>
                  <a:gd name="T6" fmla="*/ 13 w 19"/>
                  <a:gd name="T7" fmla="*/ 21 h 22"/>
                  <a:gd name="T8" fmla="*/ 13 w 19"/>
                  <a:gd name="T9" fmla="*/ 9 h 22"/>
                  <a:gd name="T10" fmla="*/ 13 w 19"/>
                  <a:gd name="T11" fmla="*/ 0 h 22"/>
                </a:gdLst>
                <a:ahLst/>
                <a:cxnLst>
                  <a:cxn ang="0">
                    <a:pos x="T0" y="T1"/>
                  </a:cxn>
                  <a:cxn ang="0">
                    <a:pos x="T2" y="T3"/>
                  </a:cxn>
                  <a:cxn ang="0">
                    <a:pos x="T4" y="T5"/>
                  </a:cxn>
                  <a:cxn ang="0">
                    <a:pos x="T6" y="T7"/>
                  </a:cxn>
                  <a:cxn ang="0">
                    <a:pos x="T8" y="T9"/>
                  </a:cxn>
                  <a:cxn ang="0">
                    <a:pos x="T10" y="T11"/>
                  </a:cxn>
                </a:cxnLst>
                <a:rect l="0" t="0" r="r" b="b"/>
                <a:pathLst>
                  <a:path w="19" h="22">
                    <a:moveTo>
                      <a:pt x="13" y="0"/>
                    </a:moveTo>
                    <a:cubicBezTo>
                      <a:pt x="7" y="0"/>
                      <a:pt x="7" y="5"/>
                      <a:pt x="5" y="9"/>
                    </a:cubicBezTo>
                    <a:cubicBezTo>
                      <a:pt x="4" y="13"/>
                      <a:pt x="0" y="14"/>
                      <a:pt x="4" y="18"/>
                    </a:cubicBezTo>
                    <a:cubicBezTo>
                      <a:pt x="6" y="19"/>
                      <a:pt x="12" y="22"/>
                      <a:pt x="13" y="21"/>
                    </a:cubicBezTo>
                    <a:cubicBezTo>
                      <a:pt x="16" y="19"/>
                      <a:pt x="12" y="12"/>
                      <a:pt x="13" y="9"/>
                    </a:cubicBezTo>
                    <a:cubicBezTo>
                      <a:pt x="13" y="6"/>
                      <a:pt x="19" y="0"/>
                      <a:pt x="13" y="0"/>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813" name="Freeform 3105"/>
              <p:cNvSpPr>
                <a:spLocks/>
              </p:cNvSpPr>
              <p:nvPr/>
            </p:nvSpPr>
            <p:spPr bwMode="auto">
              <a:xfrm>
                <a:off x="3620" y="1879"/>
                <a:ext cx="3" cy="1"/>
              </a:xfrm>
              <a:custGeom>
                <a:avLst/>
                <a:gdLst>
                  <a:gd name="T0" fmla="*/ 14 w 17"/>
                  <a:gd name="T1" fmla="*/ 1 h 13"/>
                  <a:gd name="T2" fmla="*/ 7 w 17"/>
                  <a:gd name="T3" fmla="*/ 6 h 13"/>
                  <a:gd name="T4" fmla="*/ 3 w 17"/>
                  <a:gd name="T5" fmla="*/ 7 h 13"/>
                  <a:gd name="T6" fmla="*/ 15 w 17"/>
                  <a:gd name="T7" fmla="*/ 9 h 13"/>
                  <a:gd name="T8" fmla="*/ 14 w 17"/>
                  <a:gd name="T9" fmla="*/ 1 h 13"/>
                </a:gdLst>
                <a:ahLst/>
                <a:cxnLst>
                  <a:cxn ang="0">
                    <a:pos x="T0" y="T1"/>
                  </a:cxn>
                  <a:cxn ang="0">
                    <a:pos x="T2" y="T3"/>
                  </a:cxn>
                  <a:cxn ang="0">
                    <a:pos x="T4" y="T5"/>
                  </a:cxn>
                  <a:cxn ang="0">
                    <a:pos x="T6" y="T7"/>
                  </a:cxn>
                  <a:cxn ang="0">
                    <a:pos x="T8" y="T9"/>
                  </a:cxn>
                </a:cxnLst>
                <a:rect l="0" t="0" r="r" b="b"/>
                <a:pathLst>
                  <a:path w="17" h="13">
                    <a:moveTo>
                      <a:pt x="14" y="1"/>
                    </a:moveTo>
                    <a:cubicBezTo>
                      <a:pt x="11" y="0"/>
                      <a:pt x="9" y="5"/>
                      <a:pt x="7" y="6"/>
                    </a:cubicBezTo>
                    <a:cubicBezTo>
                      <a:pt x="5" y="7"/>
                      <a:pt x="4" y="5"/>
                      <a:pt x="3" y="7"/>
                    </a:cubicBezTo>
                    <a:cubicBezTo>
                      <a:pt x="0" y="13"/>
                      <a:pt x="12" y="11"/>
                      <a:pt x="15" y="9"/>
                    </a:cubicBezTo>
                    <a:cubicBezTo>
                      <a:pt x="16" y="7"/>
                      <a:pt x="17" y="2"/>
                      <a:pt x="14" y="1"/>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814" name="Freeform 3106"/>
              <p:cNvSpPr>
                <a:spLocks/>
              </p:cNvSpPr>
              <p:nvPr/>
            </p:nvSpPr>
            <p:spPr bwMode="auto">
              <a:xfrm>
                <a:off x="3638" y="1849"/>
                <a:ext cx="1" cy="1"/>
              </a:xfrm>
              <a:custGeom>
                <a:avLst/>
                <a:gdLst>
                  <a:gd name="T0" fmla="*/ 9 w 10"/>
                  <a:gd name="T1" fmla="*/ 4 h 6"/>
                  <a:gd name="T2" fmla="*/ 8 w 10"/>
                  <a:gd name="T3" fmla="*/ 0 h 6"/>
                  <a:gd name="T4" fmla="*/ 2 w 10"/>
                  <a:gd name="T5" fmla="*/ 3 h 6"/>
                  <a:gd name="T6" fmla="*/ 0 w 10"/>
                  <a:gd name="T7" fmla="*/ 5 h 6"/>
                  <a:gd name="T8" fmla="*/ 9 w 10"/>
                  <a:gd name="T9" fmla="*/ 4 h 6"/>
                </a:gdLst>
                <a:ahLst/>
                <a:cxnLst>
                  <a:cxn ang="0">
                    <a:pos x="T0" y="T1"/>
                  </a:cxn>
                  <a:cxn ang="0">
                    <a:pos x="T2" y="T3"/>
                  </a:cxn>
                  <a:cxn ang="0">
                    <a:pos x="T4" y="T5"/>
                  </a:cxn>
                  <a:cxn ang="0">
                    <a:pos x="T6" y="T7"/>
                  </a:cxn>
                  <a:cxn ang="0">
                    <a:pos x="T8" y="T9"/>
                  </a:cxn>
                </a:cxnLst>
                <a:rect l="0" t="0" r="r" b="b"/>
                <a:pathLst>
                  <a:path w="10" h="6">
                    <a:moveTo>
                      <a:pt x="9" y="4"/>
                    </a:moveTo>
                    <a:cubicBezTo>
                      <a:pt x="10" y="3"/>
                      <a:pt x="10" y="1"/>
                      <a:pt x="8" y="0"/>
                    </a:cubicBezTo>
                    <a:cubicBezTo>
                      <a:pt x="6" y="0"/>
                      <a:pt x="4" y="2"/>
                      <a:pt x="2" y="3"/>
                    </a:cubicBezTo>
                    <a:cubicBezTo>
                      <a:pt x="1" y="4"/>
                      <a:pt x="0" y="4"/>
                      <a:pt x="0" y="5"/>
                    </a:cubicBezTo>
                    <a:cubicBezTo>
                      <a:pt x="0" y="5"/>
                      <a:pt x="7" y="6"/>
                      <a:pt x="9" y="4"/>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815" name="Freeform 3107"/>
              <p:cNvSpPr>
                <a:spLocks noEditPoints="1"/>
              </p:cNvSpPr>
              <p:nvPr/>
            </p:nvSpPr>
            <p:spPr bwMode="auto">
              <a:xfrm>
                <a:off x="3614" y="1856"/>
                <a:ext cx="109" cy="43"/>
              </a:xfrm>
              <a:custGeom>
                <a:avLst/>
                <a:gdLst>
                  <a:gd name="T0" fmla="*/ 255 w 814"/>
                  <a:gd name="T1" fmla="*/ 189 h 316"/>
                  <a:gd name="T2" fmla="*/ 298 w 814"/>
                  <a:gd name="T3" fmla="*/ 199 h 316"/>
                  <a:gd name="T4" fmla="*/ 337 w 814"/>
                  <a:gd name="T5" fmla="*/ 206 h 316"/>
                  <a:gd name="T6" fmla="*/ 382 w 814"/>
                  <a:gd name="T7" fmla="*/ 219 h 316"/>
                  <a:gd name="T8" fmla="*/ 437 w 814"/>
                  <a:gd name="T9" fmla="*/ 228 h 316"/>
                  <a:gd name="T10" fmla="*/ 479 w 814"/>
                  <a:gd name="T11" fmla="*/ 246 h 316"/>
                  <a:gd name="T12" fmla="*/ 526 w 814"/>
                  <a:gd name="T13" fmla="*/ 266 h 316"/>
                  <a:gd name="T14" fmla="*/ 584 w 814"/>
                  <a:gd name="T15" fmla="*/ 277 h 316"/>
                  <a:gd name="T16" fmla="*/ 618 w 814"/>
                  <a:gd name="T17" fmla="*/ 299 h 316"/>
                  <a:gd name="T18" fmla="*/ 664 w 814"/>
                  <a:gd name="T19" fmla="*/ 246 h 316"/>
                  <a:gd name="T20" fmla="*/ 703 w 814"/>
                  <a:gd name="T21" fmla="*/ 198 h 316"/>
                  <a:gd name="T22" fmla="*/ 747 w 814"/>
                  <a:gd name="T23" fmla="*/ 197 h 316"/>
                  <a:gd name="T24" fmla="*/ 688 w 814"/>
                  <a:gd name="T25" fmla="*/ 270 h 316"/>
                  <a:gd name="T26" fmla="*/ 633 w 814"/>
                  <a:gd name="T27" fmla="*/ 298 h 316"/>
                  <a:gd name="T28" fmla="*/ 688 w 814"/>
                  <a:gd name="T29" fmla="*/ 308 h 316"/>
                  <a:gd name="T30" fmla="*/ 743 w 814"/>
                  <a:gd name="T31" fmla="*/ 283 h 316"/>
                  <a:gd name="T32" fmla="*/ 775 w 814"/>
                  <a:gd name="T33" fmla="*/ 209 h 316"/>
                  <a:gd name="T34" fmla="*/ 808 w 814"/>
                  <a:gd name="T35" fmla="*/ 143 h 316"/>
                  <a:gd name="T36" fmla="*/ 766 w 814"/>
                  <a:gd name="T37" fmla="*/ 113 h 316"/>
                  <a:gd name="T38" fmla="*/ 767 w 814"/>
                  <a:gd name="T39" fmla="*/ 34 h 316"/>
                  <a:gd name="T40" fmla="*/ 730 w 814"/>
                  <a:gd name="T41" fmla="*/ 88 h 316"/>
                  <a:gd name="T42" fmla="*/ 713 w 814"/>
                  <a:gd name="T43" fmla="*/ 154 h 316"/>
                  <a:gd name="T44" fmla="*/ 672 w 814"/>
                  <a:gd name="T45" fmla="*/ 66 h 316"/>
                  <a:gd name="T46" fmla="*/ 650 w 814"/>
                  <a:gd name="T47" fmla="*/ 11 h 316"/>
                  <a:gd name="T48" fmla="*/ 584 w 814"/>
                  <a:gd name="T49" fmla="*/ 16 h 316"/>
                  <a:gd name="T50" fmla="*/ 539 w 814"/>
                  <a:gd name="T51" fmla="*/ 110 h 316"/>
                  <a:gd name="T52" fmla="*/ 504 w 814"/>
                  <a:gd name="T53" fmla="*/ 72 h 316"/>
                  <a:gd name="T54" fmla="*/ 475 w 814"/>
                  <a:gd name="T55" fmla="*/ 73 h 316"/>
                  <a:gd name="T56" fmla="*/ 442 w 814"/>
                  <a:gd name="T57" fmla="*/ 29 h 316"/>
                  <a:gd name="T58" fmla="*/ 391 w 814"/>
                  <a:gd name="T59" fmla="*/ 52 h 316"/>
                  <a:gd name="T60" fmla="*/ 342 w 814"/>
                  <a:gd name="T61" fmla="*/ 92 h 316"/>
                  <a:gd name="T62" fmla="*/ 330 w 814"/>
                  <a:gd name="T63" fmla="*/ 127 h 316"/>
                  <a:gd name="T64" fmla="*/ 354 w 814"/>
                  <a:gd name="T65" fmla="*/ 172 h 316"/>
                  <a:gd name="T66" fmla="*/ 311 w 814"/>
                  <a:gd name="T67" fmla="*/ 146 h 316"/>
                  <a:gd name="T68" fmla="*/ 259 w 814"/>
                  <a:gd name="T69" fmla="*/ 150 h 316"/>
                  <a:gd name="T70" fmla="*/ 221 w 814"/>
                  <a:gd name="T71" fmla="*/ 130 h 316"/>
                  <a:gd name="T72" fmla="*/ 203 w 814"/>
                  <a:gd name="T73" fmla="*/ 63 h 316"/>
                  <a:gd name="T74" fmla="*/ 144 w 814"/>
                  <a:gd name="T75" fmla="*/ 77 h 316"/>
                  <a:gd name="T76" fmla="*/ 98 w 814"/>
                  <a:gd name="T77" fmla="*/ 89 h 316"/>
                  <a:gd name="T78" fmla="*/ 32 w 814"/>
                  <a:gd name="T79" fmla="*/ 94 h 316"/>
                  <a:gd name="T80" fmla="*/ 11 w 814"/>
                  <a:gd name="T81" fmla="*/ 154 h 316"/>
                  <a:gd name="T82" fmla="*/ 82 w 814"/>
                  <a:gd name="T83" fmla="*/ 162 h 316"/>
                  <a:gd name="T84" fmla="*/ 118 w 814"/>
                  <a:gd name="T85" fmla="*/ 170 h 316"/>
                  <a:gd name="T86" fmla="*/ 162 w 814"/>
                  <a:gd name="T87" fmla="*/ 182 h 316"/>
                  <a:gd name="T88" fmla="*/ 207 w 814"/>
                  <a:gd name="T89" fmla="*/ 180 h 316"/>
                  <a:gd name="T90" fmla="*/ 574 w 814"/>
                  <a:gd name="T91" fmla="*/ 124 h 316"/>
                  <a:gd name="T92" fmla="*/ 591 w 814"/>
                  <a:gd name="T93" fmla="*/ 91 h 316"/>
                  <a:gd name="T94" fmla="*/ 632 w 814"/>
                  <a:gd name="T95" fmla="*/ 138 h 316"/>
                  <a:gd name="T96" fmla="*/ 676 w 814"/>
                  <a:gd name="T97" fmla="*/ 152 h 316"/>
                  <a:gd name="T98" fmla="*/ 633 w 814"/>
                  <a:gd name="T99" fmla="*/ 198 h 316"/>
                  <a:gd name="T100" fmla="*/ 615 w 814"/>
                  <a:gd name="T101" fmla="*/ 149 h 316"/>
                  <a:gd name="T102" fmla="*/ 577 w 814"/>
                  <a:gd name="T103" fmla="*/ 164 h 316"/>
                  <a:gd name="T104" fmla="*/ 500 w 814"/>
                  <a:gd name="T105" fmla="*/ 174 h 316"/>
                  <a:gd name="T106" fmla="*/ 537 w 814"/>
                  <a:gd name="T107" fmla="*/ 178 h 316"/>
                  <a:gd name="T108" fmla="*/ 508 w 814"/>
                  <a:gd name="T109" fmla="*/ 193 h 316"/>
                  <a:gd name="T110" fmla="*/ 440 w 814"/>
                  <a:gd name="T111" fmla="*/ 114 h 316"/>
                  <a:gd name="T112" fmla="*/ 475 w 814"/>
                  <a:gd name="T113" fmla="*/ 92 h 316"/>
                  <a:gd name="T114" fmla="*/ 485 w 814"/>
                  <a:gd name="T115" fmla="*/ 130 h 316"/>
                  <a:gd name="T116" fmla="*/ 463 w 814"/>
                  <a:gd name="T117" fmla="*/ 170 h 316"/>
                  <a:gd name="T118" fmla="*/ 428 w 814"/>
                  <a:gd name="T119" fmla="*/ 149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14" h="316">
                    <a:moveTo>
                      <a:pt x="226" y="188"/>
                    </a:moveTo>
                    <a:cubicBezTo>
                      <a:pt x="228" y="187"/>
                      <a:pt x="229" y="188"/>
                      <a:pt x="230" y="189"/>
                    </a:cubicBezTo>
                    <a:cubicBezTo>
                      <a:pt x="231" y="189"/>
                      <a:pt x="232" y="190"/>
                      <a:pt x="233" y="190"/>
                    </a:cubicBezTo>
                    <a:cubicBezTo>
                      <a:pt x="233" y="191"/>
                      <a:pt x="235" y="191"/>
                      <a:pt x="236" y="191"/>
                    </a:cubicBezTo>
                    <a:cubicBezTo>
                      <a:pt x="240" y="194"/>
                      <a:pt x="241" y="198"/>
                      <a:pt x="246" y="193"/>
                    </a:cubicBezTo>
                    <a:cubicBezTo>
                      <a:pt x="249" y="191"/>
                      <a:pt x="247" y="192"/>
                      <a:pt x="248" y="189"/>
                    </a:cubicBezTo>
                    <a:cubicBezTo>
                      <a:pt x="249" y="186"/>
                      <a:pt x="249" y="185"/>
                      <a:pt x="252" y="187"/>
                    </a:cubicBezTo>
                    <a:cubicBezTo>
                      <a:pt x="253" y="187"/>
                      <a:pt x="253" y="189"/>
                      <a:pt x="255" y="189"/>
                    </a:cubicBezTo>
                    <a:cubicBezTo>
                      <a:pt x="256" y="190"/>
                      <a:pt x="257" y="189"/>
                      <a:pt x="259" y="190"/>
                    </a:cubicBezTo>
                    <a:cubicBezTo>
                      <a:pt x="260" y="191"/>
                      <a:pt x="261" y="193"/>
                      <a:pt x="263" y="195"/>
                    </a:cubicBezTo>
                    <a:cubicBezTo>
                      <a:pt x="265" y="196"/>
                      <a:pt x="270" y="197"/>
                      <a:pt x="273" y="195"/>
                    </a:cubicBezTo>
                    <a:cubicBezTo>
                      <a:pt x="277" y="194"/>
                      <a:pt x="274" y="191"/>
                      <a:pt x="274" y="187"/>
                    </a:cubicBezTo>
                    <a:cubicBezTo>
                      <a:pt x="277" y="186"/>
                      <a:pt x="278" y="189"/>
                      <a:pt x="280" y="190"/>
                    </a:cubicBezTo>
                    <a:cubicBezTo>
                      <a:pt x="283" y="191"/>
                      <a:pt x="284" y="191"/>
                      <a:pt x="286" y="192"/>
                    </a:cubicBezTo>
                    <a:cubicBezTo>
                      <a:pt x="288" y="193"/>
                      <a:pt x="288" y="194"/>
                      <a:pt x="291" y="195"/>
                    </a:cubicBezTo>
                    <a:cubicBezTo>
                      <a:pt x="294" y="196"/>
                      <a:pt x="296" y="196"/>
                      <a:pt x="298" y="199"/>
                    </a:cubicBezTo>
                    <a:cubicBezTo>
                      <a:pt x="299" y="200"/>
                      <a:pt x="299" y="201"/>
                      <a:pt x="302" y="202"/>
                    </a:cubicBezTo>
                    <a:cubicBezTo>
                      <a:pt x="303" y="203"/>
                      <a:pt x="307" y="204"/>
                      <a:pt x="308" y="204"/>
                    </a:cubicBezTo>
                    <a:cubicBezTo>
                      <a:pt x="311" y="205"/>
                      <a:pt x="312" y="203"/>
                      <a:pt x="314" y="202"/>
                    </a:cubicBezTo>
                    <a:cubicBezTo>
                      <a:pt x="317" y="202"/>
                      <a:pt x="323" y="201"/>
                      <a:pt x="325" y="202"/>
                    </a:cubicBezTo>
                    <a:cubicBezTo>
                      <a:pt x="326" y="203"/>
                      <a:pt x="326" y="204"/>
                      <a:pt x="326" y="204"/>
                    </a:cubicBezTo>
                    <a:cubicBezTo>
                      <a:pt x="328" y="205"/>
                      <a:pt x="328" y="205"/>
                      <a:pt x="330" y="205"/>
                    </a:cubicBezTo>
                    <a:cubicBezTo>
                      <a:pt x="332" y="204"/>
                      <a:pt x="332" y="204"/>
                      <a:pt x="334" y="205"/>
                    </a:cubicBezTo>
                    <a:cubicBezTo>
                      <a:pt x="335" y="205"/>
                      <a:pt x="335" y="206"/>
                      <a:pt x="337" y="206"/>
                    </a:cubicBezTo>
                    <a:cubicBezTo>
                      <a:pt x="340" y="206"/>
                      <a:pt x="342" y="201"/>
                      <a:pt x="346" y="202"/>
                    </a:cubicBezTo>
                    <a:cubicBezTo>
                      <a:pt x="347" y="203"/>
                      <a:pt x="347" y="204"/>
                      <a:pt x="349" y="204"/>
                    </a:cubicBezTo>
                    <a:cubicBezTo>
                      <a:pt x="351" y="204"/>
                      <a:pt x="351" y="203"/>
                      <a:pt x="352" y="203"/>
                    </a:cubicBezTo>
                    <a:cubicBezTo>
                      <a:pt x="355" y="201"/>
                      <a:pt x="358" y="204"/>
                      <a:pt x="361" y="205"/>
                    </a:cubicBezTo>
                    <a:cubicBezTo>
                      <a:pt x="365" y="205"/>
                      <a:pt x="368" y="204"/>
                      <a:pt x="369" y="209"/>
                    </a:cubicBezTo>
                    <a:cubicBezTo>
                      <a:pt x="370" y="211"/>
                      <a:pt x="369" y="213"/>
                      <a:pt x="370" y="214"/>
                    </a:cubicBezTo>
                    <a:cubicBezTo>
                      <a:pt x="372" y="217"/>
                      <a:pt x="376" y="217"/>
                      <a:pt x="378" y="218"/>
                    </a:cubicBezTo>
                    <a:cubicBezTo>
                      <a:pt x="380" y="218"/>
                      <a:pt x="381" y="219"/>
                      <a:pt x="382" y="219"/>
                    </a:cubicBezTo>
                    <a:cubicBezTo>
                      <a:pt x="383" y="220"/>
                      <a:pt x="384" y="219"/>
                      <a:pt x="386" y="219"/>
                    </a:cubicBezTo>
                    <a:cubicBezTo>
                      <a:pt x="388" y="223"/>
                      <a:pt x="383" y="227"/>
                      <a:pt x="387" y="229"/>
                    </a:cubicBezTo>
                    <a:cubicBezTo>
                      <a:pt x="389" y="230"/>
                      <a:pt x="393" y="230"/>
                      <a:pt x="395" y="231"/>
                    </a:cubicBezTo>
                    <a:cubicBezTo>
                      <a:pt x="398" y="232"/>
                      <a:pt x="401" y="232"/>
                      <a:pt x="404" y="233"/>
                    </a:cubicBezTo>
                    <a:cubicBezTo>
                      <a:pt x="407" y="233"/>
                      <a:pt x="413" y="234"/>
                      <a:pt x="416" y="232"/>
                    </a:cubicBezTo>
                    <a:cubicBezTo>
                      <a:pt x="418" y="230"/>
                      <a:pt x="419" y="227"/>
                      <a:pt x="422" y="227"/>
                    </a:cubicBezTo>
                    <a:cubicBezTo>
                      <a:pt x="425" y="228"/>
                      <a:pt x="428" y="232"/>
                      <a:pt x="431" y="232"/>
                    </a:cubicBezTo>
                    <a:cubicBezTo>
                      <a:pt x="435" y="232"/>
                      <a:pt x="434" y="228"/>
                      <a:pt x="437" y="228"/>
                    </a:cubicBezTo>
                    <a:cubicBezTo>
                      <a:pt x="441" y="228"/>
                      <a:pt x="444" y="234"/>
                      <a:pt x="449" y="229"/>
                    </a:cubicBezTo>
                    <a:cubicBezTo>
                      <a:pt x="451" y="230"/>
                      <a:pt x="452" y="233"/>
                      <a:pt x="455" y="234"/>
                    </a:cubicBezTo>
                    <a:cubicBezTo>
                      <a:pt x="456" y="235"/>
                      <a:pt x="456" y="235"/>
                      <a:pt x="458" y="235"/>
                    </a:cubicBezTo>
                    <a:cubicBezTo>
                      <a:pt x="459" y="235"/>
                      <a:pt x="459" y="233"/>
                      <a:pt x="460" y="233"/>
                    </a:cubicBezTo>
                    <a:cubicBezTo>
                      <a:pt x="463" y="232"/>
                      <a:pt x="465" y="235"/>
                      <a:pt x="467" y="237"/>
                    </a:cubicBezTo>
                    <a:cubicBezTo>
                      <a:pt x="468" y="238"/>
                      <a:pt x="471" y="239"/>
                      <a:pt x="472" y="241"/>
                    </a:cubicBezTo>
                    <a:cubicBezTo>
                      <a:pt x="473" y="242"/>
                      <a:pt x="472" y="244"/>
                      <a:pt x="473" y="246"/>
                    </a:cubicBezTo>
                    <a:cubicBezTo>
                      <a:pt x="475" y="248"/>
                      <a:pt x="477" y="246"/>
                      <a:pt x="479" y="246"/>
                    </a:cubicBezTo>
                    <a:cubicBezTo>
                      <a:pt x="481" y="245"/>
                      <a:pt x="483" y="246"/>
                      <a:pt x="485" y="246"/>
                    </a:cubicBezTo>
                    <a:cubicBezTo>
                      <a:pt x="486" y="246"/>
                      <a:pt x="487" y="245"/>
                      <a:pt x="488" y="245"/>
                    </a:cubicBezTo>
                    <a:cubicBezTo>
                      <a:pt x="490" y="244"/>
                      <a:pt x="490" y="244"/>
                      <a:pt x="492" y="245"/>
                    </a:cubicBezTo>
                    <a:cubicBezTo>
                      <a:pt x="493" y="246"/>
                      <a:pt x="495" y="248"/>
                      <a:pt x="496" y="249"/>
                    </a:cubicBezTo>
                    <a:cubicBezTo>
                      <a:pt x="497" y="251"/>
                      <a:pt x="497" y="253"/>
                      <a:pt x="498" y="255"/>
                    </a:cubicBezTo>
                    <a:cubicBezTo>
                      <a:pt x="501" y="260"/>
                      <a:pt x="506" y="260"/>
                      <a:pt x="511" y="260"/>
                    </a:cubicBezTo>
                    <a:cubicBezTo>
                      <a:pt x="514" y="260"/>
                      <a:pt x="523" y="258"/>
                      <a:pt x="525" y="261"/>
                    </a:cubicBezTo>
                    <a:cubicBezTo>
                      <a:pt x="526" y="263"/>
                      <a:pt x="525" y="264"/>
                      <a:pt x="526" y="266"/>
                    </a:cubicBezTo>
                    <a:cubicBezTo>
                      <a:pt x="528" y="268"/>
                      <a:pt x="529" y="267"/>
                      <a:pt x="532" y="268"/>
                    </a:cubicBezTo>
                    <a:cubicBezTo>
                      <a:pt x="537" y="270"/>
                      <a:pt x="532" y="277"/>
                      <a:pt x="541" y="275"/>
                    </a:cubicBezTo>
                    <a:cubicBezTo>
                      <a:pt x="542" y="275"/>
                      <a:pt x="544" y="273"/>
                      <a:pt x="546" y="274"/>
                    </a:cubicBezTo>
                    <a:cubicBezTo>
                      <a:pt x="549" y="274"/>
                      <a:pt x="552" y="277"/>
                      <a:pt x="556" y="278"/>
                    </a:cubicBezTo>
                    <a:cubicBezTo>
                      <a:pt x="558" y="278"/>
                      <a:pt x="561" y="277"/>
                      <a:pt x="563" y="277"/>
                    </a:cubicBezTo>
                    <a:cubicBezTo>
                      <a:pt x="566" y="278"/>
                      <a:pt x="565" y="279"/>
                      <a:pt x="567" y="280"/>
                    </a:cubicBezTo>
                    <a:cubicBezTo>
                      <a:pt x="570" y="283"/>
                      <a:pt x="573" y="279"/>
                      <a:pt x="577" y="278"/>
                    </a:cubicBezTo>
                    <a:cubicBezTo>
                      <a:pt x="579" y="278"/>
                      <a:pt x="582" y="277"/>
                      <a:pt x="584" y="277"/>
                    </a:cubicBezTo>
                    <a:cubicBezTo>
                      <a:pt x="587" y="277"/>
                      <a:pt x="589" y="279"/>
                      <a:pt x="592" y="280"/>
                    </a:cubicBezTo>
                    <a:cubicBezTo>
                      <a:pt x="594" y="288"/>
                      <a:pt x="586" y="286"/>
                      <a:pt x="580" y="287"/>
                    </a:cubicBezTo>
                    <a:cubicBezTo>
                      <a:pt x="580" y="291"/>
                      <a:pt x="583" y="294"/>
                      <a:pt x="586" y="294"/>
                    </a:cubicBezTo>
                    <a:cubicBezTo>
                      <a:pt x="591" y="293"/>
                      <a:pt x="592" y="290"/>
                      <a:pt x="596" y="294"/>
                    </a:cubicBezTo>
                    <a:cubicBezTo>
                      <a:pt x="597" y="291"/>
                      <a:pt x="602" y="290"/>
                      <a:pt x="603" y="293"/>
                    </a:cubicBezTo>
                    <a:cubicBezTo>
                      <a:pt x="604" y="295"/>
                      <a:pt x="602" y="300"/>
                      <a:pt x="602" y="303"/>
                    </a:cubicBezTo>
                    <a:cubicBezTo>
                      <a:pt x="606" y="302"/>
                      <a:pt x="607" y="306"/>
                      <a:pt x="611" y="305"/>
                    </a:cubicBezTo>
                    <a:cubicBezTo>
                      <a:pt x="616" y="304"/>
                      <a:pt x="615" y="301"/>
                      <a:pt x="618" y="299"/>
                    </a:cubicBezTo>
                    <a:cubicBezTo>
                      <a:pt x="621" y="296"/>
                      <a:pt x="625" y="299"/>
                      <a:pt x="628" y="297"/>
                    </a:cubicBezTo>
                    <a:cubicBezTo>
                      <a:pt x="630" y="296"/>
                      <a:pt x="632" y="290"/>
                      <a:pt x="633" y="288"/>
                    </a:cubicBezTo>
                    <a:cubicBezTo>
                      <a:pt x="634" y="284"/>
                      <a:pt x="633" y="282"/>
                      <a:pt x="634" y="279"/>
                    </a:cubicBezTo>
                    <a:cubicBezTo>
                      <a:pt x="636" y="276"/>
                      <a:pt x="637" y="273"/>
                      <a:pt x="639" y="271"/>
                    </a:cubicBezTo>
                    <a:cubicBezTo>
                      <a:pt x="642" y="267"/>
                      <a:pt x="645" y="268"/>
                      <a:pt x="647" y="264"/>
                    </a:cubicBezTo>
                    <a:cubicBezTo>
                      <a:pt x="648" y="261"/>
                      <a:pt x="648" y="258"/>
                      <a:pt x="652" y="258"/>
                    </a:cubicBezTo>
                    <a:cubicBezTo>
                      <a:pt x="654" y="262"/>
                      <a:pt x="659" y="260"/>
                      <a:pt x="661" y="257"/>
                    </a:cubicBezTo>
                    <a:cubicBezTo>
                      <a:pt x="664" y="254"/>
                      <a:pt x="663" y="249"/>
                      <a:pt x="664" y="246"/>
                    </a:cubicBezTo>
                    <a:cubicBezTo>
                      <a:pt x="666" y="241"/>
                      <a:pt x="670" y="239"/>
                      <a:pt x="675" y="237"/>
                    </a:cubicBezTo>
                    <a:cubicBezTo>
                      <a:pt x="680" y="235"/>
                      <a:pt x="678" y="232"/>
                      <a:pt x="679" y="227"/>
                    </a:cubicBezTo>
                    <a:cubicBezTo>
                      <a:pt x="679" y="223"/>
                      <a:pt x="681" y="222"/>
                      <a:pt x="683" y="220"/>
                    </a:cubicBezTo>
                    <a:cubicBezTo>
                      <a:pt x="684" y="219"/>
                      <a:pt x="685" y="219"/>
                      <a:pt x="686" y="218"/>
                    </a:cubicBezTo>
                    <a:cubicBezTo>
                      <a:pt x="687" y="217"/>
                      <a:pt x="686" y="216"/>
                      <a:pt x="687" y="215"/>
                    </a:cubicBezTo>
                    <a:cubicBezTo>
                      <a:pt x="689" y="212"/>
                      <a:pt x="692" y="213"/>
                      <a:pt x="695" y="211"/>
                    </a:cubicBezTo>
                    <a:cubicBezTo>
                      <a:pt x="698" y="208"/>
                      <a:pt x="696" y="207"/>
                      <a:pt x="697" y="203"/>
                    </a:cubicBezTo>
                    <a:cubicBezTo>
                      <a:pt x="698" y="200"/>
                      <a:pt x="699" y="198"/>
                      <a:pt x="703" y="198"/>
                    </a:cubicBezTo>
                    <a:cubicBezTo>
                      <a:pt x="706" y="199"/>
                      <a:pt x="707" y="201"/>
                      <a:pt x="709" y="201"/>
                    </a:cubicBezTo>
                    <a:cubicBezTo>
                      <a:pt x="711" y="201"/>
                      <a:pt x="714" y="199"/>
                      <a:pt x="716" y="199"/>
                    </a:cubicBezTo>
                    <a:cubicBezTo>
                      <a:pt x="718" y="199"/>
                      <a:pt x="720" y="200"/>
                      <a:pt x="722" y="200"/>
                    </a:cubicBezTo>
                    <a:cubicBezTo>
                      <a:pt x="724" y="200"/>
                      <a:pt x="728" y="200"/>
                      <a:pt x="730" y="198"/>
                    </a:cubicBezTo>
                    <a:cubicBezTo>
                      <a:pt x="733" y="196"/>
                      <a:pt x="733" y="192"/>
                      <a:pt x="735" y="189"/>
                    </a:cubicBezTo>
                    <a:cubicBezTo>
                      <a:pt x="736" y="188"/>
                      <a:pt x="738" y="186"/>
                      <a:pt x="739" y="186"/>
                    </a:cubicBezTo>
                    <a:cubicBezTo>
                      <a:pt x="742" y="186"/>
                      <a:pt x="742" y="188"/>
                      <a:pt x="742" y="191"/>
                    </a:cubicBezTo>
                    <a:cubicBezTo>
                      <a:pt x="746" y="190"/>
                      <a:pt x="747" y="194"/>
                      <a:pt x="747" y="197"/>
                    </a:cubicBezTo>
                    <a:cubicBezTo>
                      <a:pt x="746" y="201"/>
                      <a:pt x="743" y="202"/>
                      <a:pt x="740" y="204"/>
                    </a:cubicBezTo>
                    <a:cubicBezTo>
                      <a:pt x="738" y="205"/>
                      <a:pt x="737" y="207"/>
                      <a:pt x="735" y="208"/>
                    </a:cubicBezTo>
                    <a:cubicBezTo>
                      <a:pt x="733" y="209"/>
                      <a:pt x="730" y="209"/>
                      <a:pt x="728" y="210"/>
                    </a:cubicBezTo>
                    <a:cubicBezTo>
                      <a:pt x="725" y="212"/>
                      <a:pt x="724" y="217"/>
                      <a:pt x="724" y="221"/>
                    </a:cubicBezTo>
                    <a:cubicBezTo>
                      <a:pt x="723" y="225"/>
                      <a:pt x="721" y="228"/>
                      <a:pt x="718" y="231"/>
                    </a:cubicBezTo>
                    <a:cubicBezTo>
                      <a:pt x="713" y="236"/>
                      <a:pt x="705" y="239"/>
                      <a:pt x="700" y="245"/>
                    </a:cubicBezTo>
                    <a:cubicBezTo>
                      <a:pt x="695" y="251"/>
                      <a:pt x="694" y="255"/>
                      <a:pt x="692" y="262"/>
                    </a:cubicBezTo>
                    <a:cubicBezTo>
                      <a:pt x="691" y="265"/>
                      <a:pt x="689" y="267"/>
                      <a:pt x="688" y="270"/>
                    </a:cubicBezTo>
                    <a:cubicBezTo>
                      <a:pt x="688" y="271"/>
                      <a:pt x="689" y="273"/>
                      <a:pt x="689" y="274"/>
                    </a:cubicBezTo>
                    <a:cubicBezTo>
                      <a:pt x="689" y="276"/>
                      <a:pt x="689" y="280"/>
                      <a:pt x="686" y="279"/>
                    </a:cubicBezTo>
                    <a:cubicBezTo>
                      <a:pt x="686" y="279"/>
                      <a:pt x="686" y="279"/>
                      <a:pt x="686" y="279"/>
                    </a:cubicBezTo>
                    <a:cubicBezTo>
                      <a:pt x="679" y="278"/>
                      <a:pt x="680" y="267"/>
                      <a:pt x="680" y="263"/>
                    </a:cubicBezTo>
                    <a:cubicBezTo>
                      <a:pt x="672" y="266"/>
                      <a:pt x="663" y="267"/>
                      <a:pt x="657" y="273"/>
                    </a:cubicBezTo>
                    <a:cubicBezTo>
                      <a:pt x="654" y="277"/>
                      <a:pt x="651" y="280"/>
                      <a:pt x="646" y="282"/>
                    </a:cubicBezTo>
                    <a:cubicBezTo>
                      <a:pt x="642" y="284"/>
                      <a:pt x="640" y="288"/>
                      <a:pt x="636" y="290"/>
                    </a:cubicBezTo>
                    <a:cubicBezTo>
                      <a:pt x="636" y="292"/>
                      <a:pt x="635" y="295"/>
                      <a:pt x="633" y="298"/>
                    </a:cubicBezTo>
                    <a:cubicBezTo>
                      <a:pt x="635" y="300"/>
                      <a:pt x="640" y="302"/>
                      <a:pt x="643" y="302"/>
                    </a:cubicBezTo>
                    <a:cubicBezTo>
                      <a:pt x="646" y="302"/>
                      <a:pt x="646" y="302"/>
                      <a:pt x="649" y="303"/>
                    </a:cubicBezTo>
                    <a:cubicBezTo>
                      <a:pt x="651" y="304"/>
                      <a:pt x="655" y="306"/>
                      <a:pt x="657" y="306"/>
                    </a:cubicBezTo>
                    <a:cubicBezTo>
                      <a:pt x="665" y="305"/>
                      <a:pt x="659" y="285"/>
                      <a:pt x="666" y="286"/>
                    </a:cubicBezTo>
                    <a:cubicBezTo>
                      <a:pt x="666" y="287"/>
                      <a:pt x="667" y="292"/>
                      <a:pt x="669" y="293"/>
                    </a:cubicBezTo>
                    <a:cubicBezTo>
                      <a:pt x="670" y="294"/>
                      <a:pt x="673" y="291"/>
                      <a:pt x="675" y="291"/>
                    </a:cubicBezTo>
                    <a:cubicBezTo>
                      <a:pt x="676" y="297"/>
                      <a:pt x="673" y="302"/>
                      <a:pt x="680" y="305"/>
                    </a:cubicBezTo>
                    <a:cubicBezTo>
                      <a:pt x="683" y="306"/>
                      <a:pt x="686" y="306"/>
                      <a:pt x="688" y="308"/>
                    </a:cubicBezTo>
                    <a:cubicBezTo>
                      <a:pt x="690" y="310"/>
                      <a:pt x="688" y="311"/>
                      <a:pt x="692" y="312"/>
                    </a:cubicBezTo>
                    <a:cubicBezTo>
                      <a:pt x="694" y="312"/>
                      <a:pt x="697" y="312"/>
                      <a:pt x="700" y="313"/>
                    </a:cubicBezTo>
                    <a:cubicBezTo>
                      <a:pt x="703" y="313"/>
                      <a:pt x="704" y="314"/>
                      <a:pt x="707" y="315"/>
                    </a:cubicBezTo>
                    <a:cubicBezTo>
                      <a:pt x="712" y="316"/>
                      <a:pt x="717" y="314"/>
                      <a:pt x="721" y="313"/>
                    </a:cubicBezTo>
                    <a:cubicBezTo>
                      <a:pt x="723" y="310"/>
                      <a:pt x="725" y="307"/>
                      <a:pt x="729" y="305"/>
                    </a:cubicBezTo>
                    <a:cubicBezTo>
                      <a:pt x="731" y="304"/>
                      <a:pt x="735" y="300"/>
                      <a:pt x="735" y="300"/>
                    </a:cubicBezTo>
                    <a:cubicBezTo>
                      <a:pt x="734" y="301"/>
                      <a:pt x="739" y="299"/>
                      <a:pt x="738" y="300"/>
                    </a:cubicBezTo>
                    <a:cubicBezTo>
                      <a:pt x="742" y="295"/>
                      <a:pt x="740" y="288"/>
                      <a:pt x="743" y="283"/>
                    </a:cubicBezTo>
                    <a:cubicBezTo>
                      <a:pt x="745" y="280"/>
                      <a:pt x="748" y="279"/>
                      <a:pt x="749" y="275"/>
                    </a:cubicBezTo>
                    <a:cubicBezTo>
                      <a:pt x="750" y="270"/>
                      <a:pt x="751" y="265"/>
                      <a:pt x="753" y="260"/>
                    </a:cubicBezTo>
                    <a:cubicBezTo>
                      <a:pt x="754" y="256"/>
                      <a:pt x="756" y="252"/>
                      <a:pt x="761" y="250"/>
                    </a:cubicBezTo>
                    <a:cubicBezTo>
                      <a:pt x="764" y="249"/>
                      <a:pt x="767" y="249"/>
                      <a:pt x="768" y="245"/>
                    </a:cubicBezTo>
                    <a:cubicBezTo>
                      <a:pt x="768" y="243"/>
                      <a:pt x="767" y="242"/>
                      <a:pt x="767" y="241"/>
                    </a:cubicBezTo>
                    <a:cubicBezTo>
                      <a:pt x="767" y="239"/>
                      <a:pt x="768" y="239"/>
                      <a:pt x="769" y="237"/>
                    </a:cubicBezTo>
                    <a:cubicBezTo>
                      <a:pt x="770" y="233"/>
                      <a:pt x="770" y="228"/>
                      <a:pt x="771" y="224"/>
                    </a:cubicBezTo>
                    <a:cubicBezTo>
                      <a:pt x="772" y="219"/>
                      <a:pt x="773" y="214"/>
                      <a:pt x="775" y="209"/>
                    </a:cubicBezTo>
                    <a:cubicBezTo>
                      <a:pt x="776" y="207"/>
                      <a:pt x="776" y="206"/>
                      <a:pt x="778" y="204"/>
                    </a:cubicBezTo>
                    <a:cubicBezTo>
                      <a:pt x="783" y="201"/>
                      <a:pt x="785" y="200"/>
                      <a:pt x="787" y="196"/>
                    </a:cubicBezTo>
                    <a:cubicBezTo>
                      <a:pt x="790" y="191"/>
                      <a:pt x="794" y="188"/>
                      <a:pt x="792" y="181"/>
                    </a:cubicBezTo>
                    <a:cubicBezTo>
                      <a:pt x="792" y="179"/>
                      <a:pt x="792" y="178"/>
                      <a:pt x="790" y="177"/>
                    </a:cubicBezTo>
                    <a:cubicBezTo>
                      <a:pt x="788" y="175"/>
                      <a:pt x="787" y="177"/>
                      <a:pt x="786" y="174"/>
                    </a:cubicBezTo>
                    <a:cubicBezTo>
                      <a:pt x="786" y="172"/>
                      <a:pt x="788" y="163"/>
                      <a:pt x="790" y="162"/>
                    </a:cubicBezTo>
                    <a:cubicBezTo>
                      <a:pt x="794" y="160"/>
                      <a:pt x="798" y="164"/>
                      <a:pt x="801" y="159"/>
                    </a:cubicBezTo>
                    <a:cubicBezTo>
                      <a:pt x="805" y="154"/>
                      <a:pt x="805" y="148"/>
                      <a:pt x="808" y="143"/>
                    </a:cubicBezTo>
                    <a:cubicBezTo>
                      <a:pt x="810" y="140"/>
                      <a:pt x="812" y="139"/>
                      <a:pt x="813" y="136"/>
                    </a:cubicBezTo>
                    <a:cubicBezTo>
                      <a:pt x="814" y="133"/>
                      <a:pt x="814" y="130"/>
                      <a:pt x="814" y="128"/>
                    </a:cubicBezTo>
                    <a:cubicBezTo>
                      <a:pt x="813" y="117"/>
                      <a:pt x="813" y="107"/>
                      <a:pt x="811" y="97"/>
                    </a:cubicBezTo>
                    <a:cubicBezTo>
                      <a:pt x="805" y="99"/>
                      <a:pt x="801" y="104"/>
                      <a:pt x="797" y="109"/>
                    </a:cubicBezTo>
                    <a:cubicBezTo>
                      <a:pt x="794" y="111"/>
                      <a:pt x="792" y="114"/>
                      <a:pt x="789" y="114"/>
                    </a:cubicBezTo>
                    <a:cubicBezTo>
                      <a:pt x="784" y="115"/>
                      <a:pt x="784" y="113"/>
                      <a:pt x="781" y="112"/>
                    </a:cubicBezTo>
                    <a:cubicBezTo>
                      <a:pt x="777" y="111"/>
                      <a:pt x="776" y="114"/>
                      <a:pt x="773" y="116"/>
                    </a:cubicBezTo>
                    <a:cubicBezTo>
                      <a:pt x="769" y="117"/>
                      <a:pt x="769" y="114"/>
                      <a:pt x="766" y="113"/>
                    </a:cubicBezTo>
                    <a:cubicBezTo>
                      <a:pt x="762" y="112"/>
                      <a:pt x="762" y="115"/>
                      <a:pt x="759" y="116"/>
                    </a:cubicBezTo>
                    <a:cubicBezTo>
                      <a:pt x="756" y="118"/>
                      <a:pt x="755" y="116"/>
                      <a:pt x="753" y="115"/>
                    </a:cubicBezTo>
                    <a:cubicBezTo>
                      <a:pt x="752" y="112"/>
                      <a:pt x="753" y="105"/>
                      <a:pt x="755" y="102"/>
                    </a:cubicBezTo>
                    <a:cubicBezTo>
                      <a:pt x="758" y="98"/>
                      <a:pt x="765" y="99"/>
                      <a:pt x="768" y="94"/>
                    </a:cubicBezTo>
                    <a:cubicBezTo>
                      <a:pt x="771" y="89"/>
                      <a:pt x="769" y="82"/>
                      <a:pt x="769" y="76"/>
                    </a:cubicBezTo>
                    <a:cubicBezTo>
                      <a:pt x="769" y="71"/>
                      <a:pt x="769" y="67"/>
                      <a:pt x="770" y="62"/>
                    </a:cubicBezTo>
                    <a:cubicBezTo>
                      <a:pt x="771" y="56"/>
                      <a:pt x="765" y="54"/>
                      <a:pt x="768" y="47"/>
                    </a:cubicBezTo>
                    <a:cubicBezTo>
                      <a:pt x="769" y="42"/>
                      <a:pt x="771" y="39"/>
                      <a:pt x="767" y="34"/>
                    </a:cubicBezTo>
                    <a:cubicBezTo>
                      <a:pt x="765" y="35"/>
                      <a:pt x="764" y="35"/>
                      <a:pt x="764" y="37"/>
                    </a:cubicBezTo>
                    <a:cubicBezTo>
                      <a:pt x="761" y="35"/>
                      <a:pt x="757" y="35"/>
                      <a:pt x="755" y="38"/>
                    </a:cubicBezTo>
                    <a:cubicBezTo>
                      <a:pt x="752" y="40"/>
                      <a:pt x="753" y="44"/>
                      <a:pt x="751" y="47"/>
                    </a:cubicBezTo>
                    <a:cubicBezTo>
                      <a:pt x="750" y="50"/>
                      <a:pt x="748" y="50"/>
                      <a:pt x="746" y="52"/>
                    </a:cubicBezTo>
                    <a:cubicBezTo>
                      <a:pt x="745" y="53"/>
                      <a:pt x="746" y="57"/>
                      <a:pt x="746" y="58"/>
                    </a:cubicBezTo>
                    <a:cubicBezTo>
                      <a:pt x="745" y="62"/>
                      <a:pt x="743" y="61"/>
                      <a:pt x="740" y="63"/>
                    </a:cubicBezTo>
                    <a:cubicBezTo>
                      <a:pt x="737" y="65"/>
                      <a:pt x="736" y="68"/>
                      <a:pt x="734" y="71"/>
                    </a:cubicBezTo>
                    <a:cubicBezTo>
                      <a:pt x="731" y="76"/>
                      <a:pt x="731" y="82"/>
                      <a:pt x="730" y="88"/>
                    </a:cubicBezTo>
                    <a:cubicBezTo>
                      <a:pt x="728" y="95"/>
                      <a:pt x="723" y="101"/>
                      <a:pt x="722" y="107"/>
                    </a:cubicBezTo>
                    <a:cubicBezTo>
                      <a:pt x="721" y="108"/>
                      <a:pt x="722" y="110"/>
                      <a:pt x="721" y="112"/>
                    </a:cubicBezTo>
                    <a:cubicBezTo>
                      <a:pt x="721" y="114"/>
                      <a:pt x="719" y="116"/>
                      <a:pt x="718" y="118"/>
                    </a:cubicBezTo>
                    <a:cubicBezTo>
                      <a:pt x="718" y="121"/>
                      <a:pt x="717" y="126"/>
                      <a:pt x="718" y="128"/>
                    </a:cubicBezTo>
                    <a:cubicBezTo>
                      <a:pt x="718" y="130"/>
                      <a:pt x="720" y="132"/>
                      <a:pt x="721" y="134"/>
                    </a:cubicBezTo>
                    <a:cubicBezTo>
                      <a:pt x="722" y="136"/>
                      <a:pt x="722" y="136"/>
                      <a:pt x="721" y="139"/>
                    </a:cubicBezTo>
                    <a:cubicBezTo>
                      <a:pt x="720" y="148"/>
                      <a:pt x="726" y="160"/>
                      <a:pt x="721" y="168"/>
                    </a:cubicBezTo>
                    <a:cubicBezTo>
                      <a:pt x="718" y="163"/>
                      <a:pt x="715" y="159"/>
                      <a:pt x="713" y="154"/>
                    </a:cubicBezTo>
                    <a:cubicBezTo>
                      <a:pt x="712" y="149"/>
                      <a:pt x="706" y="147"/>
                      <a:pt x="702" y="145"/>
                    </a:cubicBezTo>
                    <a:cubicBezTo>
                      <a:pt x="692" y="142"/>
                      <a:pt x="691" y="133"/>
                      <a:pt x="690" y="124"/>
                    </a:cubicBezTo>
                    <a:cubicBezTo>
                      <a:pt x="689" y="119"/>
                      <a:pt x="689" y="115"/>
                      <a:pt x="689" y="110"/>
                    </a:cubicBezTo>
                    <a:cubicBezTo>
                      <a:pt x="689" y="108"/>
                      <a:pt x="689" y="105"/>
                      <a:pt x="690" y="103"/>
                    </a:cubicBezTo>
                    <a:cubicBezTo>
                      <a:pt x="691" y="101"/>
                      <a:pt x="693" y="100"/>
                      <a:pt x="694" y="97"/>
                    </a:cubicBezTo>
                    <a:cubicBezTo>
                      <a:pt x="695" y="92"/>
                      <a:pt x="693" y="85"/>
                      <a:pt x="692" y="80"/>
                    </a:cubicBezTo>
                    <a:cubicBezTo>
                      <a:pt x="692" y="76"/>
                      <a:pt x="693" y="69"/>
                      <a:pt x="690" y="67"/>
                    </a:cubicBezTo>
                    <a:cubicBezTo>
                      <a:pt x="686" y="64"/>
                      <a:pt x="677" y="68"/>
                      <a:pt x="672" y="66"/>
                    </a:cubicBezTo>
                    <a:cubicBezTo>
                      <a:pt x="669" y="65"/>
                      <a:pt x="667" y="61"/>
                      <a:pt x="663" y="61"/>
                    </a:cubicBezTo>
                    <a:cubicBezTo>
                      <a:pt x="660" y="61"/>
                      <a:pt x="658" y="64"/>
                      <a:pt x="655" y="65"/>
                    </a:cubicBezTo>
                    <a:cubicBezTo>
                      <a:pt x="651" y="67"/>
                      <a:pt x="643" y="67"/>
                      <a:pt x="645" y="60"/>
                    </a:cubicBezTo>
                    <a:cubicBezTo>
                      <a:pt x="645" y="57"/>
                      <a:pt x="648" y="56"/>
                      <a:pt x="650" y="53"/>
                    </a:cubicBezTo>
                    <a:cubicBezTo>
                      <a:pt x="650" y="51"/>
                      <a:pt x="649" y="47"/>
                      <a:pt x="650" y="44"/>
                    </a:cubicBezTo>
                    <a:cubicBezTo>
                      <a:pt x="650" y="40"/>
                      <a:pt x="650" y="37"/>
                      <a:pt x="650" y="33"/>
                    </a:cubicBezTo>
                    <a:cubicBezTo>
                      <a:pt x="651" y="29"/>
                      <a:pt x="653" y="29"/>
                      <a:pt x="654" y="26"/>
                    </a:cubicBezTo>
                    <a:cubicBezTo>
                      <a:pt x="656" y="23"/>
                      <a:pt x="653" y="14"/>
                      <a:pt x="650" y="11"/>
                    </a:cubicBezTo>
                    <a:cubicBezTo>
                      <a:pt x="647" y="13"/>
                      <a:pt x="645" y="16"/>
                      <a:pt x="641" y="13"/>
                    </a:cubicBezTo>
                    <a:cubicBezTo>
                      <a:pt x="639" y="11"/>
                      <a:pt x="638" y="8"/>
                      <a:pt x="635" y="5"/>
                    </a:cubicBezTo>
                    <a:cubicBezTo>
                      <a:pt x="631" y="2"/>
                      <a:pt x="627" y="3"/>
                      <a:pt x="621" y="3"/>
                    </a:cubicBezTo>
                    <a:cubicBezTo>
                      <a:pt x="618" y="3"/>
                      <a:pt x="615" y="0"/>
                      <a:pt x="611" y="1"/>
                    </a:cubicBezTo>
                    <a:cubicBezTo>
                      <a:pt x="609" y="2"/>
                      <a:pt x="609" y="3"/>
                      <a:pt x="608" y="4"/>
                    </a:cubicBezTo>
                    <a:cubicBezTo>
                      <a:pt x="606" y="5"/>
                      <a:pt x="605" y="3"/>
                      <a:pt x="604" y="4"/>
                    </a:cubicBezTo>
                    <a:cubicBezTo>
                      <a:pt x="599" y="5"/>
                      <a:pt x="598" y="11"/>
                      <a:pt x="594" y="13"/>
                    </a:cubicBezTo>
                    <a:cubicBezTo>
                      <a:pt x="591" y="15"/>
                      <a:pt x="588" y="14"/>
                      <a:pt x="584" y="16"/>
                    </a:cubicBezTo>
                    <a:cubicBezTo>
                      <a:pt x="581" y="20"/>
                      <a:pt x="577" y="20"/>
                      <a:pt x="573" y="23"/>
                    </a:cubicBezTo>
                    <a:cubicBezTo>
                      <a:pt x="567" y="26"/>
                      <a:pt x="571" y="30"/>
                      <a:pt x="569" y="35"/>
                    </a:cubicBezTo>
                    <a:cubicBezTo>
                      <a:pt x="568" y="38"/>
                      <a:pt x="562" y="43"/>
                      <a:pt x="559" y="46"/>
                    </a:cubicBezTo>
                    <a:cubicBezTo>
                      <a:pt x="556" y="49"/>
                      <a:pt x="553" y="53"/>
                      <a:pt x="550" y="56"/>
                    </a:cubicBezTo>
                    <a:cubicBezTo>
                      <a:pt x="546" y="61"/>
                      <a:pt x="543" y="61"/>
                      <a:pt x="545" y="68"/>
                    </a:cubicBezTo>
                    <a:cubicBezTo>
                      <a:pt x="545" y="72"/>
                      <a:pt x="548" y="76"/>
                      <a:pt x="548" y="81"/>
                    </a:cubicBezTo>
                    <a:cubicBezTo>
                      <a:pt x="547" y="86"/>
                      <a:pt x="544" y="90"/>
                      <a:pt x="543" y="95"/>
                    </a:cubicBezTo>
                    <a:cubicBezTo>
                      <a:pt x="542" y="100"/>
                      <a:pt x="539" y="105"/>
                      <a:pt x="539" y="110"/>
                    </a:cubicBezTo>
                    <a:cubicBezTo>
                      <a:pt x="538" y="115"/>
                      <a:pt x="535" y="117"/>
                      <a:pt x="536" y="122"/>
                    </a:cubicBezTo>
                    <a:cubicBezTo>
                      <a:pt x="534" y="123"/>
                      <a:pt x="532" y="123"/>
                      <a:pt x="530" y="123"/>
                    </a:cubicBezTo>
                    <a:cubicBezTo>
                      <a:pt x="530" y="118"/>
                      <a:pt x="530" y="116"/>
                      <a:pt x="527" y="113"/>
                    </a:cubicBezTo>
                    <a:cubicBezTo>
                      <a:pt x="523" y="109"/>
                      <a:pt x="522" y="108"/>
                      <a:pt x="522" y="103"/>
                    </a:cubicBezTo>
                    <a:cubicBezTo>
                      <a:pt x="522" y="100"/>
                      <a:pt x="523" y="95"/>
                      <a:pt x="520" y="92"/>
                    </a:cubicBezTo>
                    <a:cubicBezTo>
                      <a:pt x="519" y="90"/>
                      <a:pt x="516" y="91"/>
                      <a:pt x="515" y="89"/>
                    </a:cubicBezTo>
                    <a:cubicBezTo>
                      <a:pt x="513" y="87"/>
                      <a:pt x="514" y="83"/>
                      <a:pt x="512" y="80"/>
                    </a:cubicBezTo>
                    <a:cubicBezTo>
                      <a:pt x="510" y="77"/>
                      <a:pt x="506" y="76"/>
                      <a:pt x="504" y="72"/>
                    </a:cubicBezTo>
                    <a:cubicBezTo>
                      <a:pt x="501" y="69"/>
                      <a:pt x="500" y="67"/>
                      <a:pt x="496" y="66"/>
                    </a:cubicBezTo>
                    <a:cubicBezTo>
                      <a:pt x="494" y="65"/>
                      <a:pt x="493" y="67"/>
                      <a:pt x="492" y="64"/>
                    </a:cubicBezTo>
                    <a:cubicBezTo>
                      <a:pt x="491" y="63"/>
                      <a:pt x="492" y="61"/>
                      <a:pt x="492" y="59"/>
                    </a:cubicBezTo>
                    <a:cubicBezTo>
                      <a:pt x="494" y="56"/>
                      <a:pt x="498" y="54"/>
                      <a:pt x="497" y="50"/>
                    </a:cubicBezTo>
                    <a:cubicBezTo>
                      <a:pt x="493" y="52"/>
                      <a:pt x="485" y="50"/>
                      <a:pt x="483" y="54"/>
                    </a:cubicBezTo>
                    <a:cubicBezTo>
                      <a:pt x="481" y="57"/>
                      <a:pt x="483" y="58"/>
                      <a:pt x="480" y="60"/>
                    </a:cubicBezTo>
                    <a:cubicBezTo>
                      <a:pt x="478" y="62"/>
                      <a:pt x="476" y="62"/>
                      <a:pt x="476" y="66"/>
                    </a:cubicBezTo>
                    <a:cubicBezTo>
                      <a:pt x="476" y="68"/>
                      <a:pt x="477" y="71"/>
                      <a:pt x="475" y="73"/>
                    </a:cubicBezTo>
                    <a:cubicBezTo>
                      <a:pt x="472" y="74"/>
                      <a:pt x="470" y="71"/>
                      <a:pt x="469" y="70"/>
                    </a:cubicBezTo>
                    <a:cubicBezTo>
                      <a:pt x="467" y="68"/>
                      <a:pt x="464" y="67"/>
                      <a:pt x="463" y="66"/>
                    </a:cubicBezTo>
                    <a:cubicBezTo>
                      <a:pt x="460" y="63"/>
                      <a:pt x="460" y="60"/>
                      <a:pt x="459" y="56"/>
                    </a:cubicBezTo>
                    <a:cubicBezTo>
                      <a:pt x="459" y="56"/>
                      <a:pt x="458" y="56"/>
                      <a:pt x="458" y="56"/>
                    </a:cubicBezTo>
                    <a:cubicBezTo>
                      <a:pt x="458" y="56"/>
                      <a:pt x="458" y="55"/>
                      <a:pt x="458" y="54"/>
                    </a:cubicBezTo>
                    <a:cubicBezTo>
                      <a:pt x="457" y="50"/>
                      <a:pt x="456" y="45"/>
                      <a:pt x="456" y="40"/>
                    </a:cubicBezTo>
                    <a:cubicBezTo>
                      <a:pt x="457" y="34"/>
                      <a:pt x="459" y="24"/>
                      <a:pt x="449" y="24"/>
                    </a:cubicBezTo>
                    <a:cubicBezTo>
                      <a:pt x="446" y="24"/>
                      <a:pt x="444" y="27"/>
                      <a:pt x="442" y="29"/>
                    </a:cubicBezTo>
                    <a:cubicBezTo>
                      <a:pt x="440" y="32"/>
                      <a:pt x="438" y="34"/>
                      <a:pt x="434" y="36"/>
                    </a:cubicBezTo>
                    <a:cubicBezTo>
                      <a:pt x="429" y="38"/>
                      <a:pt x="426" y="35"/>
                      <a:pt x="421" y="36"/>
                    </a:cubicBezTo>
                    <a:cubicBezTo>
                      <a:pt x="419" y="37"/>
                      <a:pt x="417" y="38"/>
                      <a:pt x="415" y="38"/>
                    </a:cubicBezTo>
                    <a:cubicBezTo>
                      <a:pt x="413" y="39"/>
                      <a:pt x="409" y="38"/>
                      <a:pt x="408" y="40"/>
                    </a:cubicBezTo>
                    <a:cubicBezTo>
                      <a:pt x="407" y="40"/>
                      <a:pt x="406" y="43"/>
                      <a:pt x="406" y="44"/>
                    </a:cubicBezTo>
                    <a:cubicBezTo>
                      <a:pt x="404" y="47"/>
                      <a:pt x="404" y="47"/>
                      <a:pt x="401" y="48"/>
                    </a:cubicBezTo>
                    <a:cubicBezTo>
                      <a:pt x="398" y="49"/>
                      <a:pt x="398" y="50"/>
                      <a:pt x="395" y="51"/>
                    </a:cubicBezTo>
                    <a:cubicBezTo>
                      <a:pt x="393" y="53"/>
                      <a:pt x="393" y="52"/>
                      <a:pt x="391" y="52"/>
                    </a:cubicBezTo>
                    <a:cubicBezTo>
                      <a:pt x="384" y="51"/>
                      <a:pt x="383" y="57"/>
                      <a:pt x="380" y="63"/>
                    </a:cubicBezTo>
                    <a:cubicBezTo>
                      <a:pt x="378" y="68"/>
                      <a:pt x="382" y="77"/>
                      <a:pt x="378" y="81"/>
                    </a:cubicBezTo>
                    <a:cubicBezTo>
                      <a:pt x="377" y="78"/>
                      <a:pt x="375" y="78"/>
                      <a:pt x="373" y="76"/>
                    </a:cubicBezTo>
                    <a:cubicBezTo>
                      <a:pt x="372" y="74"/>
                      <a:pt x="372" y="73"/>
                      <a:pt x="371" y="71"/>
                    </a:cubicBezTo>
                    <a:cubicBezTo>
                      <a:pt x="370" y="67"/>
                      <a:pt x="366" y="66"/>
                      <a:pt x="362" y="67"/>
                    </a:cubicBezTo>
                    <a:cubicBezTo>
                      <a:pt x="355" y="68"/>
                      <a:pt x="349" y="78"/>
                      <a:pt x="349" y="85"/>
                    </a:cubicBezTo>
                    <a:cubicBezTo>
                      <a:pt x="349" y="88"/>
                      <a:pt x="351" y="94"/>
                      <a:pt x="347" y="95"/>
                    </a:cubicBezTo>
                    <a:cubicBezTo>
                      <a:pt x="345" y="95"/>
                      <a:pt x="344" y="92"/>
                      <a:pt x="342" y="92"/>
                    </a:cubicBezTo>
                    <a:cubicBezTo>
                      <a:pt x="340" y="91"/>
                      <a:pt x="339" y="93"/>
                      <a:pt x="337" y="93"/>
                    </a:cubicBezTo>
                    <a:cubicBezTo>
                      <a:pt x="334" y="94"/>
                      <a:pt x="331" y="91"/>
                      <a:pt x="328" y="94"/>
                    </a:cubicBezTo>
                    <a:cubicBezTo>
                      <a:pt x="325" y="97"/>
                      <a:pt x="325" y="100"/>
                      <a:pt x="320" y="97"/>
                    </a:cubicBezTo>
                    <a:cubicBezTo>
                      <a:pt x="320" y="101"/>
                      <a:pt x="319" y="102"/>
                      <a:pt x="319" y="105"/>
                    </a:cubicBezTo>
                    <a:cubicBezTo>
                      <a:pt x="319" y="107"/>
                      <a:pt x="319" y="109"/>
                      <a:pt x="319" y="110"/>
                    </a:cubicBezTo>
                    <a:cubicBezTo>
                      <a:pt x="318" y="112"/>
                      <a:pt x="317" y="113"/>
                      <a:pt x="316" y="114"/>
                    </a:cubicBezTo>
                    <a:cubicBezTo>
                      <a:pt x="315" y="120"/>
                      <a:pt x="321" y="118"/>
                      <a:pt x="324" y="120"/>
                    </a:cubicBezTo>
                    <a:cubicBezTo>
                      <a:pt x="327" y="121"/>
                      <a:pt x="328" y="125"/>
                      <a:pt x="330" y="127"/>
                    </a:cubicBezTo>
                    <a:cubicBezTo>
                      <a:pt x="330" y="127"/>
                      <a:pt x="330" y="127"/>
                      <a:pt x="330" y="126"/>
                    </a:cubicBezTo>
                    <a:cubicBezTo>
                      <a:pt x="333" y="126"/>
                      <a:pt x="336" y="126"/>
                      <a:pt x="338" y="127"/>
                    </a:cubicBezTo>
                    <a:cubicBezTo>
                      <a:pt x="340" y="129"/>
                      <a:pt x="339" y="131"/>
                      <a:pt x="339" y="134"/>
                    </a:cubicBezTo>
                    <a:cubicBezTo>
                      <a:pt x="338" y="137"/>
                      <a:pt x="335" y="152"/>
                      <a:pt x="340" y="149"/>
                    </a:cubicBezTo>
                    <a:cubicBezTo>
                      <a:pt x="341" y="143"/>
                      <a:pt x="342" y="132"/>
                      <a:pt x="349" y="131"/>
                    </a:cubicBezTo>
                    <a:cubicBezTo>
                      <a:pt x="356" y="130"/>
                      <a:pt x="362" y="135"/>
                      <a:pt x="363" y="142"/>
                    </a:cubicBezTo>
                    <a:cubicBezTo>
                      <a:pt x="363" y="149"/>
                      <a:pt x="361" y="156"/>
                      <a:pt x="360" y="163"/>
                    </a:cubicBezTo>
                    <a:cubicBezTo>
                      <a:pt x="359" y="168"/>
                      <a:pt x="356" y="168"/>
                      <a:pt x="354" y="172"/>
                    </a:cubicBezTo>
                    <a:cubicBezTo>
                      <a:pt x="353" y="174"/>
                      <a:pt x="354" y="179"/>
                      <a:pt x="350" y="178"/>
                    </a:cubicBezTo>
                    <a:cubicBezTo>
                      <a:pt x="346" y="177"/>
                      <a:pt x="344" y="165"/>
                      <a:pt x="343" y="162"/>
                    </a:cubicBezTo>
                    <a:cubicBezTo>
                      <a:pt x="342" y="160"/>
                      <a:pt x="341" y="155"/>
                      <a:pt x="339" y="155"/>
                    </a:cubicBezTo>
                    <a:cubicBezTo>
                      <a:pt x="338" y="154"/>
                      <a:pt x="336" y="157"/>
                      <a:pt x="335" y="157"/>
                    </a:cubicBezTo>
                    <a:cubicBezTo>
                      <a:pt x="333" y="158"/>
                      <a:pt x="331" y="158"/>
                      <a:pt x="329" y="157"/>
                    </a:cubicBezTo>
                    <a:cubicBezTo>
                      <a:pt x="325" y="157"/>
                      <a:pt x="325" y="156"/>
                      <a:pt x="324" y="151"/>
                    </a:cubicBezTo>
                    <a:cubicBezTo>
                      <a:pt x="323" y="149"/>
                      <a:pt x="322" y="143"/>
                      <a:pt x="319" y="142"/>
                    </a:cubicBezTo>
                    <a:cubicBezTo>
                      <a:pt x="317" y="141"/>
                      <a:pt x="313" y="145"/>
                      <a:pt x="311" y="146"/>
                    </a:cubicBezTo>
                    <a:cubicBezTo>
                      <a:pt x="302" y="149"/>
                      <a:pt x="307" y="149"/>
                      <a:pt x="305" y="155"/>
                    </a:cubicBezTo>
                    <a:cubicBezTo>
                      <a:pt x="303" y="160"/>
                      <a:pt x="296" y="157"/>
                      <a:pt x="293" y="153"/>
                    </a:cubicBezTo>
                    <a:cubicBezTo>
                      <a:pt x="292" y="152"/>
                      <a:pt x="291" y="149"/>
                      <a:pt x="291" y="146"/>
                    </a:cubicBezTo>
                    <a:cubicBezTo>
                      <a:pt x="290" y="143"/>
                      <a:pt x="290" y="143"/>
                      <a:pt x="287" y="140"/>
                    </a:cubicBezTo>
                    <a:cubicBezTo>
                      <a:pt x="285" y="138"/>
                      <a:pt x="285" y="137"/>
                      <a:pt x="282" y="137"/>
                    </a:cubicBezTo>
                    <a:cubicBezTo>
                      <a:pt x="279" y="137"/>
                      <a:pt x="278" y="140"/>
                      <a:pt x="276" y="141"/>
                    </a:cubicBezTo>
                    <a:cubicBezTo>
                      <a:pt x="273" y="142"/>
                      <a:pt x="268" y="141"/>
                      <a:pt x="265" y="142"/>
                    </a:cubicBezTo>
                    <a:cubicBezTo>
                      <a:pt x="262" y="144"/>
                      <a:pt x="261" y="147"/>
                      <a:pt x="259" y="150"/>
                    </a:cubicBezTo>
                    <a:cubicBezTo>
                      <a:pt x="258" y="152"/>
                      <a:pt x="258" y="154"/>
                      <a:pt x="255" y="155"/>
                    </a:cubicBezTo>
                    <a:cubicBezTo>
                      <a:pt x="253" y="156"/>
                      <a:pt x="251" y="155"/>
                      <a:pt x="249" y="157"/>
                    </a:cubicBezTo>
                    <a:cubicBezTo>
                      <a:pt x="247" y="159"/>
                      <a:pt x="246" y="162"/>
                      <a:pt x="243" y="160"/>
                    </a:cubicBezTo>
                    <a:cubicBezTo>
                      <a:pt x="240" y="159"/>
                      <a:pt x="240" y="154"/>
                      <a:pt x="240" y="152"/>
                    </a:cubicBezTo>
                    <a:cubicBezTo>
                      <a:pt x="239" y="147"/>
                      <a:pt x="237" y="146"/>
                      <a:pt x="235" y="141"/>
                    </a:cubicBezTo>
                    <a:cubicBezTo>
                      <a:pt x="234" y="139"/>
                      <a:pt x="235" y="136"/>
                      <a:pt x="235" y="133"/>
                    </a:cubicBezTo>
                    <a:cubicBezTo>
                      <a:pt x="234" y="128"/>
                      <a:pt x="227" y="129"/>
                      <a:pt x="225" y="133"/>
                    </a:cubicBezTo>
                    <a:cubicBezTo>
                      <a:pt x="224" y="132"/>
                      <a:pt x="223" y="131"/>
                      <a:pt x="221" y="130"/>
                    </a:cubicBezTo>
                    <a:cubicBezTo>
                      <a:pt x="219" y="130"/>
                      <a:pt x="217" y="133"/>
                      <a:pt x="216" y="133"/>
                    </a:cubicBezTo>
                    <a:cubicBezTo>
                      <a:pt x="214" y="133"/>
                      <a:pt x="215" y="131"/>
                      <a:pt x="213" y="129"/>
                    </a:cubicBezTo>
                    <a:cubicBezTo>
                      <a:pt x="212" y="128"/>
                      <a:pt x="209" y="127"/>
                      <a:pt x="208" y="126"/>
                    </a:cubicBezTo>
                    <a:cubicBezTo>
                      <a:pt x="202" y="122"/>
                      <a:pt x="195" y="112"/>
                      <a:pt x="195" y="104"/>
                    </a:cubicBezTo>
                    <a:cubicBezTo>
                      <a:pt x="195" y="100"/>
                      <a:pt x="197" y="96"/>
                      <a:pt x="197" y="92"/>
                    </a:cubicBezTo>
                    <a:cubicBezTo>
                      <a:pt x="197" y="89"/>
                      <a:pt x="197" y="87"/>
                      <a:pt x="199" y="85"/>
                    </a:cubicBezTo>
                    <a:cubicBezTo>
                      <a:pt x="200" y="83"/>
                      <a:pt x="202" y="82"/>
                      <a:pt x="203" y="80"/>
                    </a:cubicBezTo>
                    <a:cubicBezTo>
                      <a:pt x="205" y="76"/>
                      <a:pt x="203" y="67"/>
                      <a:pt x="203" y="63"/>
                    </a:cubicBezTo>
                    <a:cubicBezTo>
                      <a:pt x="202" y="56"/>
                      <a:pt x="200" y="57"/>
                      <a:pt x="196" y="60"/>
                    </a:cubicBezTo>
                    <a:cubicBezTo>
                      <a:pt x="193" y="61"/>
                      <a:pt x="192" y="60"/>
                      <a:pt x="190" y="60"/>
                    </a:cubicBezTo>
                    <a:cubicBezTo>
                      <a:pt x="188" y="61"/>
                      <a:pt x="187" y="65"/>
                      <a:pt x="186" y="65"/>
                    </a:cubicBezTo>
                    <a:cubicBezTo>
                      <a:pt x="182" y="66"/>
                      <a:pt x="181" y="56"/>
                      <a:pt x="180" y="53"/>
                    </a:cubicBezTo>
                    <a:cubicBezTo>
                      <a:pt x="176" y="56"/>
                      <a:pt x="175" y="59"/>
                      <a:pt x="174" y="63"/>
                    </a:cubicBezTo>
                    <a:cubicBezTo>
                      <a:pt x="172" y="69"/>
                      <a:pt x="172" y="66"/>
                      <a:pt x="167" y="67"/>
                    </a:cubicBezTo>
                    <a:cubicBezTo>
                      <a:pt x="168" y="73"/>
                      <a:pt x="160" y="73"/>
                      <a:pt x="157" y="73"/>
                    </a:cubicBezTo>
                    <a:cubicBezTo>
                      <a:pt x="152" y="73"/>
                      <a:pt x="148" y="74"/>
                      <a:pt x="144" y="77"/>
                    </a:cubicBezTo>
                    <a:cubicBezTo>
                      <a:pt x="141" y="79"/>
                      <a:pt x="139" y="79"/>
                      <a:pt x="136" y="81"/>
                    </a:cubicBezTo>
                    <a:cubicBezTo>
                      <a:pt x="133" y="83"/>
                      <a:pt x="133" y="84"/>
                      <a:pt x="133" y="87"/>
                    </a:cubicBezTo>
                    <a:cubicBezTo>
                      <a:pt x="131" y="92"/>
                      <a:pt x="130" y="93"/>
                      <a:pt x="126" y="95"/>
                    </a:cubicBezTo>
                    <a:cubicBezTo>
                      <a:pt x="123" y="96"/>
                      <a:pt x="120" y="97"/>
                      <a:pt x="118" y="99"/>
                    </a:cubicBezTo>
                    <a:cubicBezTo>
                      <a:pt x="116" y="101"/>
                      <a:pt x="115" y="102"/>
                      <a:pt x="112" y="102"/>
                    </a:cubicBezTo>
                    <a:cubicBezTo>
                      <a:pt x="112" y="102"/>
                      <a:pt x="108" y="101"/>
                      <a:pt x="107" y="101"/>
                    </a:cubicBezTo>
                    <a:cubicBezTo>
                      <a:pt x="105" y="99"/>
                      <a:pt x="106" y="99"/>
                      <a:pt x="106" y="96"/>
                    </a:cubicBezTo>
                    <a:cubicBezTo>
                      <a:pt x="105" y="91"/>
                      <a:pt x="102" y="91"/>
                      <a:pt x="98" y="89"/>
                    </a:cubicBezTo>
                    <a:cubicBezTo>
                      <a:pt x="94" y="86"/>
                      <a:pt x="86" y="83"/>
                      <a:pt x="81" y="87"/>
                    </a:cubicBezTo>
                    <a:cubicBezTo>
                      <a:pt x="79" y="88"/>
                      <a:pt x="79" y="93"/>
                      <a:pt x="79" y="96"/>
                    </a:cubicBezTo>
                    <a:cubicBezTo>
                      <a:pt x="78" y="98"/>
                      <a:pt x="78" y="99"/>
                      <a:pt x="76" y="102"/>
                    </a:cubicBezTo>
                    <a:cubicBezTo>
                      <a:pt x="75" y="104"/>
                      <a:pt x="73" y="105"/>
                      <a:pt x="72" y="108"/>
                    </a:cubicBezTo>
                    <a:cubicBezTo>
                      <a:pt x="69" y="113"/>
                      <a:pt x="74" y="117"/>
                      <a:pt x="66" y="117"/>
                    </a:cubicBezTo>
                    <a:cubicBezTo>
                      <a:pt x="60" y="117"/>
                      <a:pt x="56" y="117"/>
                      <a:pt x="54" y="111"/>
                    </a:cubicBezTo>
                    <a:cubicBezTo>
                      <a:pt x="51" y="105"/>
                      <a:pt x="53" y="99"/>
                      <a:pt x="46" y="94"/>
                    </a:cubicBezTo>
                    <a:cubicBezTo>
                      <a:pt x="42" y="92"/>
                      <a:pt x="37" y="93"/>
                      <a:pt x="32" y="94"/>
                    </a:cubicBezTo>
                    <a:cubicBezTo>
                      <a:pt x="28" y="94"/>
                      <a:pt x="25" y="92"/>
                      <a:pt x="21" y="94"/>
                    </a:cubicBezTo>
                    <a:cubicBezTo>
                      <a:pt x="19" y="96"/>
                      <a:pt x="15" y="98"/>
                      <a:pt x="15" y="100"/>
                    </a:cubicBezTo>
                    <a:cubicBezTo>
                      <a:pt x="14" y="102"/>
                      <a:pt x="15" y="105"/>
                      <a:pt x="14" y="107"/>
                    </a:cubicBezTo>
                    <a:cubicBezTo>
                      <a:pt x="14" y="109"/>
                      <a:pt x="11" y="113"/>
                      <a:pt x="10" y="114"/>
                    </a:cubicBezTo>
                    <a:cubicBezTo>
                      <a:pt x="8" y="117"/>
                      <a:pt x="8" y="116"/>
                      <a:pt x="7" y="120"/>
                    </a:cubicBezTo>
                    <a:cubicBezTo>
                      <a:pt x="5" y="126"/>
                      <a:pt x="1" y="131"/>
                      <a:pt x="0" y="137"/>
                    </a:cubicBezTo>
                    <a:cubicBezTo>
                      <a:pt x="6" y="135"/>
                      <a:pt x="5" y="142"/>
                      <a:pt x="5" y="146"/>
                    </a:cubicBezTo>
                    <a:cubicBezTo>
                      <a:pt x="5" y="152"/>
                      <a:pt x="6" y="152"/>
                      <a:pt x="11" y="154"/>
                    </a:cubicBezTo>
                    <a:cubicBezTo>
                      <a:pt x="14" y="154"/>
                      <a:pt x="17" y="155"/>
                      <a:pt x="21" y="155"/>
                    </a:cubicBezTo>
                    <a:cubicBezTo>
                      <a:pt x="22" y="155"/>
                      <a:pt x="27" y="155"/>
                      <a:pt x="29" y="155"/>
                    </a:cubicBezTo>
                    <a:cubicBezTo>
                      <a:pt x="31" y="156"/>
                      <a:pt x="31" y="160"/>
                      <a:pt x="33" y="160"/>
                    </a:cubicBezTo>
                    <a:cubicBezTo>
                      <a:pt x="35" y="161"/>
                      <a:pt x="35" y="158"/>
                      <a:pt x="37" y="157"/>
                    </a:cubicBezTo>
                    <a:cubicBezTo>
                      <a:pt x="39" y="156"/>
                      <a:pt x="43" y="157"/>
                      <a:pt x="45" y="157"/>
                    </a:cubicBezTo>
                    <a:cubicBezTo>
                      <a:pt x="48" y="156"/>
                      <a:pt x="52" y="155"/>
                      <a:pt x="55" y="154"/>
                    </a:cubicBezTo>
                    <a:cubicBezTo>
                      <a:pt x="61" y="151"/>
                      <a:pt x="64" y="153"/>
                      <a:pt x="69" y="154"/>
                    </a:cubicBezTo>
                    <a:cubicBezTo>
                      <a:pt x="74" y="156"/>
                      <a:pt x="77" y="159"/>
                      <a:pt x="82" y="162"/>
                    </a:cubicBezTo>
                    <a:cubicBezTo>
                      <a:pt x="84" y="164"/>
                      <a:pt x="85" y="164"/>
                      <a:pt x="87" y="165"/>
                    </a:cubicBezTo>
                    <a:cubicBezTo>
                      <a:pt x="89" y="165"/>
                      <a:pt x="90" y="164"/>
                      <a:pt x="91" y="165"/>
                    </a:cubicBezTo>
                    <a:cubicBezTo>
                      <a:pt x="92" y="165"/>
                      <a:pt x="93" y="167"/>
                      <a:pt x="94" y="167"/>
                    </a:cubicBezTo>
                    <a:cubicBezTo>
                      <a:pt x="101" y="170"/>
                      <a:pt x="97" y="163"/>
                      <a:pt x="99" y="161"/>
                    </a:cubicBezTo>
                    <a:cubicBezTo>
                      <a:pt x="101" y="160"/>
                      <a:pt x="103" y="162"/>
                      <a:pt x="104" y="162"/>
                    </a:cubicBezTo>
                    <a:cubicBezTo>
                      <a:pt x="107" y="164"/>
                      <a:pt x="108" y="165"/>
                      <a:pt x="112" y="165"/>
                    </a:cubicBezTo>
                    <a:cubicBezTo>
                      <a:pt x="113" y="165"/>
                      <a:pt x="116" y="164"/>
                      <a:pt x="117" y="166"/>
                    </a:cubicBezTo>
                    <a:cubicBezTo>
                      <a:pt x="119" y="167"/>
                      <a:pt x="117" y="169"/>
                      <a:pt x="118" y="170"/>
                    </a:cubicBezTo>
                    <a:cubicBezTo>
                      <a:pt x="120" y="173"/>
                      <a:pt x="129" y="171"/>
                      <a:pt x="129" y="167"/>
                    </a:cubicBezTo>
                    <a:cubicBezTo>
                      <a:pt x="132" y="167"/>
                      <a:pt x="130" y="170"/>
                      <a:pt x="133" y="171"/>
                    </a:cubicBezTo>
                    <a:cubicBezTo>
                      <a:pt x="137" y="171"/>
                      <a:pt x="136" y="167"/>
                      <a:pt x="137" y="166"/>
                    </a:cubicBezTo>
                    <a:cubicBezTo>
                      <a:pt x="139" y="162"/>
                      <a:pt x="144" y="165"/>
                      <a:pt x="146" y="168"/>
                    </a:cubicBezTo>
                    <a:cubicBezTo>
                      <a:pt x="149" y="172"/>
                      <a:pt x="145" y="176"/>
                      <a:pt x="145" y="181"/>
                    </a:cubicBezTo>
                    <a:cubicBezTo>
                      <a:pt x="148" y="182"/>
                      <a:pt x="148" y="179"/>
                      <a:pt x="150" y="177"/>
                    </a:cubicBezTo>
                    <a:cubicBezTo>
                      <a:pt x="152" y="176"/>
                      <a:pt x="153" y="175"/>
                      <a:pt x="156" y="176"/>
                    </a:cubicBezTo>
                    <a:cubicBezTo>
                      <a:pt x="157" y="182"/>
                      <a:pt x="157" y="182"/>
                      <a:pt x="162" y="182"/>
                    </a:cubicBezTo>
                    <a:cubicBezTo>
                      <a:pt x="164" y="187"/>
                      <a:pt x="165" y="188"/>
                      <a:pt x="170" y="186"/>
                    </a:cubicBezTo>
                    <a:cubicBezTo>
                      <a:pt x="174" y="183"/>
                      <a:pt x="179" y="185"/>
                      <a:pt x="183" y="185"/>
                    </a:cubicBezTo>
                    <a:cubicBezTo>
                      <a:pt x="184" y="187"/>
                      <a:pt x="183" y="190"/>
                      <a:pt x="183" y="192"/>
                    </a:cubicBezTo>
                    <a:cubicBezTo>
                      <a:pt x="189" y="193"/>
                      <a:pt x="189" y="188"/>
                      <a:pt x="189" y="184"/>
                    </a:cubicBezTo>
                    <a:cubicBezTo>
                      <a:pt x="196" y="184"/>
                      <a:pt x="192" y="177"/>
                      <a:pt x="196" y="174"/>
                    </a:cubicBezTo>
                    <a:cubicBezTo>
                      <a:pt x="199" y="172"/>
                      <a:pt x="201" y="175"/>
                      <a:pt x="202" y="176"/>
                    </a:cubicBezTo>
                    <a:cubicBezTo>
                      <a:pt x="203" y="177"/>
                      <a:pt x="202" y="178"/>
                      <a:pt x="203" y="179"/>
                    </a:cubicBezTo>
                    <a:cubicBezTo>
                      <a:pt x="204" y="180"/>
                      <a:pt x="206" y="179"/>
                      <a:pt x="207" y="180"/>
                    </a:cubicBezTo>
                    <a:cubicBezTo>
                      <a:pt x="208" y="181"/>
                      <a:pt x="208" y="184"/>
                      <a:pt x="209" y="186"/>
                    </a:cubicBezTo>
                    <a:cubicBezTo>
                      <a:pt x="210" y="188"/>
                      <a:pt x="212" y="187"/>
                      <a:pt x="215" y="188"/>
                    </a:cubicBezTo>
                    <a:cubicBezTo>
                      <a:pt x="217" y="189"/>
                      <a:pt x="218" y="192"/>
                      <a:pt x="220" y="192"/>
                    </a:cubicBezTo>
                    <a:cubicBezTo>
                      <a:pt x="224" y="192"/>
                      <a:pt x="224" y="189"/>
                      <a:pt x="226" y="188"/>
                    </a:cubicBezTo>
                    <a:close/>
                    <a:moveTo>
                      <a:pt x="559" y="135"/>
                    </a:moveTo>
                    <a:cubicBezTo>
                      <a:pt x="562" y="134"/>
                      <a:pt x="564" y="134"/>
                      <a:pt x="566" y="132"/>
                    </a:cubicBezTo>
                    <a:cubicBezTo>
                      <a:pt x="568" y="130"/>
                      <a:pt x="568" y="128"/>
                      <a:pt x="570" y="126"/>
                    </a:cubicBezTo>
                    <a:cubicBezTo>
                      <a:pt x="571" y="125"/>
                      <a:pt x="573" y="125"/>
                      <a:pt x="574" y="124"/>
                    </a:cubicBezTo>
                    <a:cubicBezTo>
                      <a:pt x="574" y="124"/>
                      <a:pt x="574" y="124"/>
                      <a:pt x="574" y="123"/>
                    </a:cubicBezTo>
                    <a:cubicBezTo>
                      <a:pt x="577" y="120"/>
                      <a:pt x="576" y="118"/>
                      <a:pt x="577" y="114"/>
                    </a:cubicBezTo>
                    <a:cubicBezTo>
                      <a:pt x="577" y="111"/>
                      <a:pt x="578" y="109"/>
                      <a:pt x="579" y="107"/>
                    </a:cubicBezTo>
                    <a:cubicBezTo>
                      <a:pt x="580" y="103"/>
                      <a:pt x="581" y="99"/>
                      <a:pt x="583" y="95"/>
                    </a:cubicBezTo>
                    <a:cubicBezTo>
                      <a:pt x="583" y="92"/>
                      <a:pt x="584" y="91"/>
                      <a:pt x="584" y="88"/>
                    </a:cubicBezTo>
                    <a:cubicBezTo>
                      <a:pt x="584" y="87"/>
                      <a:pt x="583" y="86"/>
                      <a:pt x="585" y="84"/>
                    </a:cubicBezTo>
                    <a:cubicBezTo>
                      <a:pt x="585" y="85"/>
                      <a:pt x="587" y="86"/>
                      <a:pt x="588" y="86"/>
                    </a:cubicBezTo>
                    <a:cubicBezTo>
                      <a:pt x="588" y="89"/>
                      <a:pt x="590" y="89"/>
                      <a:pt x="591" y="91"/>
                    </a:cubicBezTo>
                    <a:cubicBezTo>
                      <a:pt x="592" y="92"/>
                      <a:pt x="593" y="95"/>
                      <a:pt x="593" y="97"/>
                    </a:cubicBezTo>
                    <a:cubicBezTo>
                      <a:pt x="594" y="100"/>
                      <a:pt x="594" y="102"/>
                      <a:pt x="594" y="105"/>
                    </a:cubicBezTo>
                    <a:cubicBezTo>
                      <a:pt x="595" y="112"/>
                      <a:pt x="595" y="124"/>
                      <a:pt x="603" y="126"/>
                    </a:cubicBezTo>
                    <a:cubicBezTo>
                      <a:pt x="606" y="127"/>
                      <a:pt x="608" y="124"/>
                      <a:pt x="611" y="124"/>
                    </a:cubicBezTo>
                    <a:cubicBezTo>
                      <a:pt x="611" y="126"/>
                      <a:pt x="613" y="126"/>
                      <a:pt x="614" y="128"/>
                    </a:cubicBezTo>
                    <a:cubicBezTo>
                      <a:pt x="615" y="129"/>
                      <a:pt x="615" y="131"/>
                      <a:pt x="616" y="132"/>
                    </a:cubicBezTo>
                    <a:cubicBezTo>
                      <a:pt x="619" y="134"/>
                      <a:pt x="623" y="132"/>
                      <a:pt x="626" y="133"/>
                    </a:cubicBezTo>
                    <a:cubicBezTo>
                      <a:pt x="629" y="134"/>
                      <a:pt x="629" y="138"/>
                      <a:pt x="632" y="138"/>
                    </a:cubicBezTo>
                    <a:cubicBezTo>
                      <a:pt x="634" y="139"/>
                      <a:pt x="635" y="137"/>
                      <a:pt x="637" y="137"/>
                    </a:cubicBezTo>
                    <a:cubicBezTo>
                      <a:pt x="639" y="137"/>
                      <a:pt x="640" y="140"/>
                      <a:pt x="642" y="141"/>
                    </a:cubicBezTo>
                    <a:cubicBezTo>
                      <a:pt x="645" y="144"/>
                      <a:pt x="647" y="143"/>
                      <a:pt x="651" y="143"/>
                    </a:cubicBezTo>
                    <a:cubicBezTo>
                      <a:pt x="656" y="142"/>
                      <a:pt x="655" y="146"/>
                      <a:pt x="659" y="148"/>
                    </a:cubicBezTo>
                    <a:cubicBezTo>
                      <a:pt x="660" y="148"/>
                      <a:pt x="661" y="147"/>
                      <a:pt x="662" y="147"/>
                    </a:cubicBezTo>
                    <a:cubicBezTo>
                      <a:pt x="663" y="148"/>
                      <a:pt x="663" y="149"/>
                      <a:pt x="664" y="149"/>
                    </a:cubicBezTo>
                    <a:cubicBezTo>
                      <a:pt x="665" y="150"/>
                      <a:pt x="666" y="151"/>
                      <a:pt x="667" y="152"/>
                    </a:cubicBezTo>
                    <a:cubicBezTo>
                      <a:pt x="669" y="153"/>
                      <a:pt x="673" y="151"/>
                      <a:pt x="676" y="152"/>
                    </a:cubicBezTo>
                    <a:cubicBezTo>
                      <a:pt x="677" y="154"/>
                      <a:pt x="678" y="157"/>
                      <a:pt x="679" y="159"/>
                    </a:cubicBezTo>
                    <a:cubicBezTo>
                      <a:pt x="680" y="162"/>
                      <a:pt x="680" y="163"/>
                      <a:pt x="677" y="164"/>
                    </a:cubicBezTo>
                    <a:cubicBezTo>
                      <a:pt x="673" y="165"/>
                      <a:pt x="671" y="165"/>
                      <a:pt x="668" y="167"/>
                    </a:cubicBezTo>
                    <a:cubicBezTo>
                      <a:pt x="666" y="170"/>
                      <a:pt x="664" y="175"/>
                      <a:pt x="662" y="179"/>
                    </a:cubicBezTo>
                    <a:cubicBezTo>
                      <a:pt x="660" y="182"/>
                      <a:pt x="660" y="184"/>
                      <a:pt x="656" y="185"/>
                    </a:cubicBezTo>
                    <a:cubicBezTo>
                      <a:pt x="653" y="185"/>
                      <a:pt x="648" y="185"/>
                      <a:pt x="645" y="186"/>
                    </a:cubicBezTo>
                    <a:cubicBezTo>
                      <a:pt x="643" y="186"/>
                      <a:pt x="640" y="189"/>
                      <a:pt x="637" y="191"/>
                    </a:cubicBezTo>
                    <a:cubicBezTo>
                      <a:pt x="635" y="193"/>
                      <a:pt x="634" y="195"/>
                      <a:pt x="633" y="198"/>
                    </a:cubicBezTo>
                    <a:cubicBezTo>
                      <a:pt x="631" y="198"/>
                      <a:pt x="629" y="195"/>
                      <a:pt x="628" y="194"/>
                    </a:cubicBezTo>
                    <a:cubicBezTo>
                      <a:pt x="626" y="193"/>
                      <a:pt x="626" y="192"/>
                      <a:pt x="625" y="189"/>
                    </a:cubicBezTo>
                    <a:cubicBezTo>
                      <a:pt x="625" y="186"/>
                      <a:pt x="625" y="184"/>
                      <a:pt x="626" y="181"/>
                    </a:cubicBezTo>
                    <a:cubicBezTo>
                      <a:pt x="626" y="176"/>
                      <a:pt x="624" y="171"/>
                      <a:pt x="622" y="167"/>
                    </a:cubicBezTo>
                    <a:cubicBezTo>
                      <a:pt x="621" y="165"/>
                      <a:pt x="620" y="166"/>
                      <a:pt x="620" y="163"/>
                    </a:cubicBezTo>
                    <a:cubicBezTo>
                      <a:pt x="620" y="162"/>
                      <a:pt x="620" y="160"/>
                      <a:pt x="620" y="158"/>
                    </a:cubicBezTo>
                    <a:cubicBezTo>
                      <a:pt x="621" y="156"/>
                      <a:pt x="622" y="153"/>
                      <a:pt x="620" y="151"/>
                    </a:cubicBezTo>
                    <a:cubicBezTo>
                      <a:pt x="618" y="150"/>
                      <a:pt x="614" y="153"/>
                      <a:pt x="615" y="149"/>
                    </a:cubicBezTo>
                    <a:cubicBezTo>
                      <a:pt x="613" y="149"/>
                      <a:pt x="611" y="149"/>
                      <a:pt x="609" y="148"/>
                    </a:cubicBezTo>
                    <a:cubicBezTo>
                      <a:pt x="608" y="147"/>
                      <a:pt x="609" y="145"/>
                      <a:pt x="607" y="144"/>
                    </a:cubicBezTo>
                    <a:cubicBezTo>
                      <a:pt x="605" y="143"/>
                      <a:pt x="598" y="145"/>
                      <a:pt x="597" y="146"/>
                    </a:cubicBezTo>
                    <a:cubicBezTo>
                      <a:pt x="595" y="148"/>
                      <a:pt x="593" y="149"/>
                      <a:pt x="591" y="150"/>
                    </a:cubicBezTo>
                    <a:cubicBezTo>
                      <a:pt x="588" y="152"/>
                      <a:pt x="588" y="152"/>
                      <a:pt x="588" y="155"/>
                    </a:cubicBezTo>
                    <a:cubicBezTo>
                      <a:pt x="588" y="158"/>
                      <a:pt x="589" y="160"/>
                      <a:pt x="586" y="161"/>
                    </a:cubicBezTo>
                    <a:cubicBezTo>
                      <a:pt x="584" y="161"/>
                      <a:pt x="582" y="159"/>
                      <a:pt x="580" y="160"/>
                    </a:cubicBezTo>
                    <a:cubicBezTo>
                      <a:pt x="578" y="161"/>
                      <a:pt x="578" y="165"/>
                      <a:pt x="577" y="164"/>
                    </a:cubicBezTo>
                    <a:cubicBezTo>
                      <a:pt x="576" y="164"/>
                      <a:pt x="573" y="160"/>
                      <a:pt x="572" y="160"/>
                    </a:cubicBezTo>
                    <a:cubicBezTo>
                      <a:pt x="570" y="159"/>
                      <a:pt x="558" y="160"/>
                      <a:pt x="562" y="154"/>
                    </a:cubicBezTo>
                    <a:cubicBezTo>
                      <a:pt x="562" y="152"/>
                      <a:pt x="564" y="152"/>
                      <a:pt x="564" y="150"/>
                    </a:cubicBezTo>
                    <a:cubicBezTo>
                      <a:pt x="564" y="149"/>
                      <a:pt x="564" y="148"/>
                      <a:pt x="564" y="148"/>
                    </a:cubicBezTo>
                    <a:cubicBezTo>
                      <a:pt x="564" y="146"/>
                      <a:pt x="566" y="145"/>
                      <a:pt x="566" y="143"/>
                    </a:cubicBezTo>
                    <a:cubicBezTo>
                      <a:pt x="569" y="135"/>
                      <a:pt x="558" y="141"/>
                      <a:pt x="556" y="139"/>
                    </a:cubicBezTo>
                    <a:cubicBezTo>
                      <a:pt x="554" y="136"/>
                      <a:pt x="558" y="136"/>
                      <a:pt x="559" y="135"/>
                    </a:cubicBezTo>
                    <a:close/>
                    <a:moveTo>
                      <a:pt x="500" y="174"/>
                    </a:moveTo>
                    <a:cubicBezTo>
                      <a:pt x="501" y="168"/>
                      <a:pt x="501" y="165"/>
                      <a:pt x="508" y="162"/>
                    </a:cubicBezTo>
                    <a:cubicBezTo>
                      <a:pt x="511" y="161"/>
                      <a:pt x="512" y="159"/>
                      <a:pt x="512" y="155"/>
                    </a:cubicBezTo>
                    <a:cubicBezTo>
                      <a:pt x="513" y="153"/>
                      <a:pt x="513" y="149"/>
                      <a:pt x="515" y="147"/>
                    </a:cubicBezTo>
                    <a:cubicBezTo>
                      <a:pt x="518" y="145"/>
                      <a:pt x="525" y="145"/>
                      <a:pt x="529" y="145"/>
                    </a:cubicBezTo>
                    <a:cubicBezTo>
                      <a:pt x="531" y="150"/>
                      <a:pt x="534" y="149"/>
                      <a:pt x="537" y="152"/>
                    </a:cubicBezTo>
                    <a:cubicBezTo>
                      <a:pt x="539" y="156"/>
                      <a:pt x="540" y="161"/>
                      <a:pt x="541" y="166"/>
                    </a:cubicBezTo>
                    <a:cubicBezTo>
                      <a:pt x="541" y="168"/>
                      <a:pt x="541" y="170"/>
                      <a:pt x="540" y="172"/>
                    </a:cubicBezTo>
                    <a:cubicBezTo>
                      <a:pt x="540" y="174"/>
                      <a:pt x="538" y="176"/>
                      <a:pt x="537" y="178"/>
                    </a:cubicBezTo>
                    <a:cubicBezTo>
                      <a:pt x="535" y="179"/>
                      <a:pt x="534" y="178"/>
                      <a:pt x="532" y="178"/>
                    </a:cubicBezTo>
                    <a:cubicBezTo>
                      <a:pt x="531" y="177"/>
                      <a:pt x="531" y="176"/>
                      <a:pt x="529" y="177"/>
                    </a:cubicBezTo>
                    <a:cubicBezTo>
                      <a:pt x="526" y="178"/>
                      <a:pt x="523" y="184"/>
                      <a:pt x="522" y="186"/>
                    </a:cubicBezTo>
                    <a:cubicBezTo>
                      <a:pt x="520" y="190"/>
                      <a:pt x="522" y="193"/>
                      <a:pt x="521" y="197"/>
                    </a:cubicBezTo>
                    <a:cubicBezTo>
                      <a:pt x="520" y="199"/>
                      <a:pt x="516" y="199"/>
                      <a:pt x="514" y="201"/>
                    </a:cubicBezTo>
                    <a:cubicBezTo>
                      <a:pt x="513" y="202"/>
                      <a:pt x="510" y="207"/>
                      <a:pt x="508" y="203"/>
                    </a:cubicBezTo>
                    <a:cubicBezTo>
                      <a:pt x="508" y="203"/>
                      <a:pt x="509" y="199"/>
                      <a:pt x="508" y="198"/>
                    </a:cubicBezTo>
                    <a:cubicBezTo>
                      <a:pt x="508" y="196"/>
                      <a:pt x="508" y="195"/>
                      <a:pt x="508" y="193"/>
                    </a:cubicBezTo>
                    <a:cubicBezTo>
                      <a:pt x="507" y="191"/>
                      <a:pt x="506" y="189"/>
                      <a:pt x="506" y="187"/>
                    </a:cubicBezTo>
                    <a:cubicBezTo>
                      <a:pt x="505" y="187"/>
                      <a:pt x="504" y="186"/>
                      <a:pt x="503" y="186"/>
                    </a:cubicBezTo>
                    <a:cubicBezTo>
                      <a:pt x="500" y="183"/>
                      <a:pt x="499" y="179"/>
                      <a:pt x="500" y="174"/>
                    </a:cubicBezTo>
                    <a:close/>
                    <a:moveTo>
                      <a:pt x="424" y="140"/>
                    </a:moveTo>
                    <a:cubicBezTo>
                      <a:pt x="424" y="137"/>
                      <a:pt x="423" y="133"/>
                      <a:pt x="426" y="132"/>
                    </a:cubicBezTo>
                    <a:cubicBezTo>
                      <a:pt x="426" y="133"/>
                      <a:pt x="425" y="138"/>
                      <a:pt x="428" y="138"/>
                    </a:cubicBezTo>
                    <a:cubicBezTo>
                      <a:pt x="431" y="138"/>
                      <a:pt x="433" y="124"/>
                      <a:pt x="433" y="122"/>
                    </a:cubicBezTo>
                    <a:cubicBezTo>
                      <a:pt x="434" y="120"/>
                      <a:pt x="437" y="114"/>
                      <a:pt x="440" y="114"/>
                    </a:cubicBezTo>
                    <a:cubicBezTo>
                      <a:pt x="443" y="113"/>
                      <a:pt x="445" y="116"/>
                      <a:pt x="447" y="118"/>
                    </a:cubicBezTo>
                    <a:cubicBezTo>
                      <a:pt x="450" y="120"/>
                      <a:pt x="453" y="120"/>
                      <a:pt x="456" y="120"/>
                    </a:cubicBezTo>
                    <a:cubicBezTo>
                      <a:pt x="458" y="120"/>
                      <a:pt x="462" y="121"/>
                      <a:pt x="464" y="121"/>
                    </a:cubicBezTo>
                    <a:cubicBezTo>
                      <a:pt x="467" y="120"/>
                      <a:pt x="466" y="120"/>
                      <a:pt x="466" y="118"/>
                    </a:cubicBezTo>
                    <a:cubicBezTo>
                      <a:pt x="466" y="115"/>
                      <a:pt x="468" y="112"/>
                      <a:pt x="467" y="109"/>
                    </a:cubicBezTo>
                    <a:cubicBezTo>
                      <a:pt x="466" y="106"/>
                      <a:pt x="466" y="103"/>
                      <a:pt x="465" y="100"/>
                    </a:cubicBezTo>
                    <a:cubicBezTo>
                      <a:pt x="465" y="96"/>
                      <a:pt x="466" y="93"/>
                      <a:pt x="466" y="89"/>
                    </a:cubicBezTo>
                    <a:cubicBezTo>
                      <a:pt x="469" y="89"/>
                      <a:pt x="472" y="90"/>
                      <a:pt x="475" y="92"/>
                    </a:cubicBezTo>
                    <a:cubicBezTo>
                      <a:pt x="477" y="94"/>
                      <a:pt x="476" y="96"/>
                      <a:pt x="474" y="98"/>
                    </a:cubicBezTo>
                    <a:cubicBezTo>
                      <a:pt x="473" y="101"/>
                      <a:pt x="472" y="104"/>
                      <a:pt x="472" y="107"/>
                    </a:cubicBezTo>
                    <a:cubicBezTo>
                      <a:pt x="471" y="109"/>
                      <a:pt x="470" y="112"/>
                      <a:pt x="471" y="113"/>
                    </a:cubicBezTo>
                    <a:cubicBezTo>
                      <a:pt x="472" y="115"/>
                      <a:pt x="473" y="114"/>
                      <a:pt x="474" y="116"/>
                    </a:cubicBezTo>
                    <a:cubicBezTo>
                      <a:pt x="474" y="118"/>
                      <a:pt x="473" y="120"/>
                      <a:pt x="474" y="122"/>
                    </a:cubicBezTo>
                    <a:cubicBezTo>
                      <a:pt x="475" y="124"/>
                      <a:pt x="476" y="125"/>
                      <a:pt x="477" y="126"/>
                    </a:cubicBezTo>
                    <a:cubicBezTo>
                      <a:pt x="478" y="127"/>
                      <a:pt x="480" y="129"/>
                      <a:pt x="481" y="130"/>
                    </a:cubicBezTo>
                    <a:cubicBezTo>
                      <a:pt x="482" y="130"/>
                      <a:pt x="483" y="130"/>
                      <a:pt x="485" y="130"/>
                    </a:cubicBezTo>
                    <a:cubicBezTo>
                      <a:pt x="487" y="130"/>
                      <a:pt x="491" y="134"/>
                      <a:pt x="491" y="135"/>
                    </a:cubicBezTo>
                    <a:cubicBezTo>
                      <a:pt x="491" y="137"/>
                      <a:pt x="490" y="138"/>
                      <a:pt x="488" y="139"/>
                    </a:cubicBezTo>
                    <a:cubicBezTo>
                      <a:pt x="486" y="141"/>
                      <a:pt x="485" y="142"/>
                      <a:pt x="484" y="144"/>
                    </a:cubicBezTo>
                    <a:cubicBezTo>
                      <a:pt x="481" y="146"/>
                      <a:pt x="480" y="147"/>
                      <a:pt x="480" y="150"/>
                    </a:cubicBezTo>
                    <a:cubicBezTo>
                      <a:pt x="480" y="153"/>
                      <a:pt x="481" y="156"/>
                      <a:pt x="480" y="159"/>
                    </a:cubicBezTo>
                    <a:cubicBezTo>
                      <a:pt x="479" y="161"/>
                      <a:pt x="476" y="164"/>
                      <a:pt x="474" y="166"/>
                    </a:cubicBezTo>
                    <a:cubicBezTo>
                      <a:pt x="473" y="168"/>
                      <a:pt x="472" y="169"/>
                      <a:pt x="470" y="170"/>
                    </a:cubicBezTo>
                    <a:cubicBezTo>
                      <a:pt x="468" y="171"/>
                      <a:pt x="465" y="170"/>
                      <a:pt x="463" y="170"/>
                    </a:cubicBezTo>
                    <a:cubicBezTo>
                      <a:pt x="461" y="166"/>
                      <a:pt x="463" y="161"/>
                      <a:pt x="457" y="162"/>
                    </a:cubicBezTo>
                    <a:cubicBezTo>
                      <a:pt x="453" y="162"/>
                      <a:pt x="449" y="166"/>
                      <a:pt x="451" y="159"/>
                    </a:cubicBezTo>
                    <a:cubicBezTo>
                      <a:pt x="451" y="155"/>
                      <a:pt x="452" y="153"/>
                      <a:pt x="451" y="149"/>
                    </a:cubicBezTo>
                    <a:cubicBezTo>
                      <a:pt x="450" y="146"/>
                      <a:pt x="449" y="144"/>
                      <a:pt x="449" y="141"/>
                    </a:cubicBezTo>
                    <a:cubicBezTo>
                      <a:pt x="448" y="137"/>
                      <a:pt x="447" y="135"/>
                      <a:pt x="443" y="136"/>
                    </a:cubicBezTo>
                    <a:cubicBezTo>
                      <a:pt x="437" y="138"/>
                      <a:pt x="438" y="142"/>
                      <a:pt x="436" y="147"/>
                    </a:cubicBezTo>
                    <a:cubicBezTo>
                      <a:pt x="436" y="149"/>
                      <a:pt x="436" y="148"/>
                      <a:pt x="434" y="149"/>
                    </a:cubicBezTo>
                    <a:cubicBezTo>
                      <a:pt x="432" y="149"/>
                      <a:pt x="430" y="149"/>
                      <a:pt x="428" y="149"/>
                    </a:cubicBezTo>
                    <a:cubicBezTo>
                      <a:pt x="426" y="150"/>
                      <a:pt x="426" y="150"/>
                      <a:pt x="424" y="151"/>
                    </a:cubicBezTo>
                    <a:cubicBezTo>
                      <a:pt x="423" y="152"/>
                      <a:pt x="422" y="153"/>
                      <a:pt x="421" y="153"/>
                    </a:cubicBezTo>
                    <a:cubicBezTo>
                      <a:pt x="420" y="148"/>
                      <a:pt x="424" y="144"/>
                      <a:pt x="424" y="140"/>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816" name="Freeform 3108"/>
              <p:cNvSpPr>
                <a:spLocks/>
              </p:cNvSpPr>
              <p:nvPr/>
            </p:nvSpPr>
            <p:spPr bwMode="auto">
              <a:xfrm>
                <a:off x="3633" y="1892"/>
                <a:ext cx="3" cy="5"/>
              </a:xfrm>
              <a:custGeom>
                <a:avLst/>
                <a:gdLst>
                  <a:gd name="T0" fmla="*/ 23 w 24"/>
                  <a:gd name="T1" fmla="*/ 13 h 37"/>
                  <a:gd name="T2" fmla="*/ 19 w 24"/>
                  <a:gd name="T3" fmla="*/ 9 h 37"/>
                  <a:gd name="T4" fmla="*/ 13 w 24"/>
                  <a:gd name="T5" fmla="*/ 0 h 37"/>
                  <a:gd name="T6" fmla="*/ 2 w 24"/>
                  <a:gd name="T7" fmla="*/ 2 h 37"/>
                  <a:gd name="T8" fmla="*/ 2 w 24"/>
                  <a:gd name="T9" fmla="*/ 12 h 37"/>
                  <a:gd name="T10" fmla="*/ 3 w 24"/>
                  <a:gd name="T11" fmla="*/ 18 h 37"/>
                  <a:gd name="T12" fmla="*/ 5 w 24"/>
                  <a:gd name="T13" fmla="*/ 24 h 37"/>
                  <a:gd name="T14" fmla="*/ 8 w 24"/>
                  <a:gd name="T15" fmla="*/ 28 h 37"/>
                  <a:gd name="T16" fmla="*/ 10 w 24"/>
                  <a:gd name="T17" fmla="*/ 31 h 37"/>
                  <a:gd name="T18" fmla="*/ 22 w 24"/>
                  <a:gd name="T19" fmla="*/ 35 h 37"/>
                  <a:gd name="T20" fmla="*/ 22 w 24"/>
                  <a:gd name="T21" fmla="*/ 19 h 37"/>
                  <a:gd name="T22" fmla="*/ 23 w 24"/>
                  <a:gd name="T23" fmla="*/ 13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4" h="37">
                    <a:moveTo>
                      <a:pt x="23" y="13"/>
                    </a:moveTo>
                    <a:cubicBezTo>
                      <a:pt x="23" y="11"/>
                      <a:pt x="20" y="10"/>
                      <a:pt x="19" y="9"/>
                    </a:cubicBezTo>
                    <a:cubicBezTo>
                      <a:pt x="17" y="5"/>
                      <a:pt x="20" y="1"/>
                      <a:pt x="13" y="0"/>
                    </a:cubicBezTo>
                    <a:cubicBezTo>
                      <a:pt x="11" y="0"/>
                      <a:pt x="4" y="0"/>
                      <a:pt x="2" y="2"/>
                    </a:cubicBezTo>
                    <a:cubicBezTo>
                      <a:pt x="0" y="4"/>
                      <a:pt x="2" y="10"/>
                      <a:pt x="2" y="12"/>
                    </a:cubicBezTo>
                    <a:cubicBezTo>
                      <a:pt x="6" y="11"/>
                      <a:pt x="9" y="19"/>
                      <a:pt x="3" y="18"/>
                    </a:cubicBezTo>
                    <a:cubicBezTo>
                      <a:pt x="2" y="21"/>
                      <a:pt x="4" y="23"/>
                      <a:pt x="5" y="24"/>
                    </a:cubicBezTo>
                    <a:cubicBezTo>
                      <a:pt x="7" y="26"/>
                      <a:pt x="7" y="26"/>
                      <a:pt x="8" y="28"/>
                    </a:cubicBezTo>
                    <a:cubicBezTo>
                      <a:pt x="9" y="29"/>
                      <a:pt x="9" y="30"/>
                      <a:pt x="10" y="31"/>
                    </a:cubicBezTo>
                    <a:cubicBezTo>
                      <a:pt x="11" y="33"/>
                      <a:pt x="20" y="37"/>
                      <a:pt x="22" y="35"/>
                    </a:cubicBezTo>
                    <a:cubicBezTo>
                      <a:pt x="24" y="33"/>
                      <a:pt x="22" y="22"/>
                      <a:pt x="22" y="19"/>
                    </a:cubicBezTo>
                    <a:cubicBezTo>
                      <a:pt x="22" y="18"/>
                      <a:pt x="23" y="15"/>
                      <a:pt x="23" y="13"/>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817" name="Freeform 3109"/>
              <p:cNvSpPr>
                <a:spLocks/>
              </p:cNvSpPr>
              <p:nvPr/>
            </p:nvSpPr>
            <p:spPr bwMode="auto">
              <a:xfrm>
                <a:off x="3660" y="1845"/>
                <a:ext cx="8" cy="3"/>
              </a:xfrm>
              <a:custGeom>
                <a:avLst/>
                <a:gdLst>
                  <a:gd name="T0" fmla="*/ 53 w 55"/>
                  <a:gd name="T1" fmla="*/ 4 h 22"/>
                  <a:gd name="T2" fmla="*/ 43 w 55"/>
                  <a:gd name="T3" fmla="*/ 5 h 22"/>
                  <a:gd name="T4" fmla="*/ 24 w 55"/>
                  <a:gd name="T5" fmla="*/ 8 h 22"/>
                  <a:gd name="T6" fmla="*/ 17 w 55"/>
                  <a:gd name="T7" fmla="*/ 11 h 22"/>
                  <a:gd name="T8" fmla="*/ 12 w 55"/>
                  <a:gd name="T9" fmla="*/ 11 h 22"/>
                  <a:gd name="T10" fmla="*/ 7 w 55"/>
                  <a:gd name="T11" fmla="*/ 15 h 22"/>
                  <a:gd name="T12" fmla="*/ 3 w 55"/>
                  <a:gd name="T13" fmla="*/ 18 h 22"/>
                  <a:gd name="T14" fmla="*/ 19 w 55"/>
                  <a:gd name="T15" fmla="*/ 21 h 22"/>
                  <a:gd name="T16" fmla="*/ 24 w 55"/>
                  <a:gd name="T17" fmla="*/ 21 h 22"/>
                  <a:gd name="T18" fmla="*/ 26 w 55"/>
                  <a:gd name="T19" fmla="*/ 18 h 22"/>
                  <a:gd name="T20" fmla="*/ 34 w 55"/>
                  <a:gd name="T21" fmla="*/ 13 h 22"/>
                  <a:gd name="T22" fmla="*/ 42 w 55"/>
                  <a:gd name="T23" fmla="*/ 10 h 22"/>
                  <a:gd name="T24" fmla="*/ 49 w 55"/>
                  <a:gd name="T25" fmla="*/ 8 h 22"/>
                  <a:gd name="T26" fmla="*/ 53 w 55"/>
                  <a:gd name="T27" fmla="*/ 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5" h="22">
                    <a:moveTo>
                      <a:pt x="53" y="4"/>
                    </a:moveTo>
                    <a:cubicBezTo>
                      <a:pt x="52" y="0"/>
                      <a:pt x="45" y="4"/>
                      <a:pt x="43" y="5"/>
                    </a:cubicBezTo>
                    <a:cubicBezTo>
                      <a:pt x="37" y="6"/>
                      <a:pt x="31" y="7"/>
                      <a:pt x="24" y="8"/>
                    </a:cubicBezTo>
                    <a:cubicBezTo>
                      <a:pt x="22" y="9"/>
                      <a:pt x="20" y="12"/>
                      <a:pt x="17" y="11"/>
                    </a:cubicBezTo>
                    <a:cubicBezTo>
                      <a:pt x="15" y="11"/>
                      <a:pt x="14" y="9"/>
                      <a:pt x="12" y="11"/>
                    </a:cubicBezTo>
                    <a:cubicBezTo>
                      <a:pt x="10" y="12"/>
                      <a:pt x="9" y="14"/>
                      <a:pt x="7" y="15"/>
                    </a:cubicBezTo>
                    <a:cubicBezTo>
                      <a:pt x="6" y="16"/>
                      <a:pt x="0" y="15"/>
                      <a:pt x="3" y="18"/>
                    </a:cubicBezTo>
                    <a:cubicBezTo>
                      <a:pt x="6" y="22"/>
                      <a:pt x="18" y="15"/>
                      <a:pt x="19" y="21"/>
                    </a:cubicBezTo>
                    <a:cubicBezTo>
                      <a:pt x="20" y="21"/>
                      <a:pt x="23" y="22"/>
                      <a:pt x="24" y="21"/>
                    </a:cubicBezTo>
                    <a:cubicBezTo>
                      <a:pt x="25" y="20"/>
                      <a:pt x="25" y="19"/>
                      <a:pt x="26" y="18"/>
                    </a:cubicBezTo>
                    <a:cubicBezTo>
                      <a:pt x="28" y="15"/>
                      <a:pt x="31" y="14"/>
                      <a:pt x="34" y="13"/>
                    </a:cubicBezTo>
                    <a:cubicBezTo>
                      <a:pt x="36" y="12"/>
                      <a:pt x="39" y="10"/>
                      <a:pt x="42" y="10"/>
                    </a:cubicBezTo>
                    <a:cubicBezTo>
                      <a:pt x="44" y="10"/>
                      <a:pt x="46" y="9"/>
                      <a:pt x="49" y="8"/>
                    </a:cubicBezTo>
                    <a:cubicBezTo>
                      <a:pt x="51" y="8"/>
                      <a:pt x="55" y="8"/>
                      <a:pt x="53" y="4"/>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818" name="Freeform 3110"/>
              <p:cNvSpPr>
                <a:spLocks/>
              </p:cNvSpPr>
              <p:nvPr/>
            </p:nvSpPr>
            <p:spPr bwMode="auto">
              <a:xfrm>
                <a:off x="3646" y="1864"/>
                <a:ext cx="11" cy="8"/>
              </a:xfrm>
              <a:custGeom>
                <a:avLst/>
                <a:gdLst>
                  <a:gd name="T0" fmla="*/ 9 w 83"/>
                  <a:gd name="T1" fmla="*/ 38 h 60"/>
                  <a:gd name="T2" fmla="*/ 6 w 83"/>
                  <a:gd name="T3" fmla="*/ 34 h 60"/>
                  <a:gd name="T4" fmla="*/ 2 w 83"/>
                  <a:gd name="T5" fmla="*/ 34 h 60"/>
                  <a:gd name="T6" fmla="*/ 1 w 83"/>
                  <a:gd name="T7" fmla="*/ 37 h 60"/>
                  <a:gd name="T8" fmla="*/ 1 w 83"/>
                  <a:gd name="T9" fmla="*/ 45 h 60"/>
                  <a:gd name="T10" fmla="*/ 7 w 83"/>
                  <a:gd name="T11" fmla="*/ 52 h 60"/>
                  <a:gd name="T12" fmla="*/ 9 w 83"/>
                  <a:gd name="T13" fmla="*/ 48 h 60"/>
                  <a:gd name="T14" fmla="*/ 14 w 83"/>
                  <a:gd name="T15" fmla="*/ 48 h 60"/>
                  <a:gd name="T16" fmla="*/ 19 w 83"/>
                  <a:gd name="T17" fmla="*/ 50 h 60"/>
                  <a:gd name="T18" fmla="*/ 19 w 83"/>
                  <a:gd name="T19" fmla="*/ 57 h 60"/>
                  <a:gd name="T20" fmla="*/ 26 w 83"/>
                  <a:gd name="T21" fmla="*/ 57 h 60"/>
                  <a:gd name="T22" fmla="*/ 31 w 83"/>
                  <a:gd name="T23" fmla="*/ 57 h 60"/>
                  <a:gd name="T24" fmla="*/ 32 w 83"/>
                  <a:gd name="T25" fmla="*/ 58 h 60"/>
                  <a:gd name="T26" fmla="*/ 36 w 83"/>
                  <a:gd name="T27" fmla="*/ 58 h 60"/>
                  <a:gd name="T28" fmla="*/ 44 w 83"/>
                  <a:gd name="T29" fmla="*/ 59 h 60"/>
                  <a:gd name="T30" fmla="*/ 50 w 83"/>
                  <a:gd name="T31" fmla="*/ 58 h 60"/>
                  <a:gd name="T32" fmla="*/ 57 w 83"/>
                  <a:gd name="T33" fmla="*/ 53 h 60"/>
                  <a:gd name="T34" fmla="*/ 65 w 83"/>
                  <a:gd name="T35" fmla="*/ 48 h 60"/>
                  <a:gd name="T36" fmla="*/ 68 w 83"/>
                  <a:gd name="T37" fmla="*/ 48 h 60"/>
                  <a:gd name="T38" fmla="*/ 71 w 83"/>
                  <a:gd name="T39" fmla="*/ 47 h 60"/>
                  <a:gd name="T40" fmla="*/ 74 w 83"/>
                  <a:gd name="T41" fmla="*/ 43 h 60"/>
                  <a:gd name="T42" fmla="*/ 78 w 83"/>
                  <a:gd name="T43" fmla="*/ 40 h 60"/>
                  <a:gd name="T44" fmla="*/ 78 w 83"/>
                  <a:gd name="T45" fmla="*/ 36 h 60"/>
                  <a:gd name="T46" fmla="*/ 81 w 83"/>
                  <a:gd name="T47" fmla="*/ 34 h 60"/>
                  <a:gd name="T48" fmla="*/ 83 w 83"/>
                  <a:gd name="T49" fmla="*/ 33 h 60"/>
                  <a:gd name="T50" fmla="*/ 80 w 83"/>
                  <a:gd name="T51" fmla="*/ 26 h 60"/>
                  <a:gd name="T52" fmla="*/ 78 w 83"/>
                  <a:gd name="T53" fmla="*/ 15 h 60"/>
                  <a:gd name="T54" fmla="*/ 77 w 83"/>
                  <a:gd name="T55" fmla="*/ 7 h 60"/>
                  <a:gd name="T56" fmla="*/ 73 w 83"/>
                  <a:gd name="T57" fmla="*/ 6 h 60"/>
                  <a:gd name="T58" fmla="*/ 68 w 83"/>
                  <a:gd name="T59" fmla="*/ 9 h 60"/>
                  <a:gd name="T60" fmla="*/ 66 w 83"/>
                  <a:gd name="T61" fmla="*/ 7 h 60"/>
                  <a:gd name="T62" fmla="*/ 63 w 83"/>
                  <a:gd name="T63" fmla="*/ 7 h 60"/>
                  <a:gd name="T64" fmla="*/ 58 w 83"/>
                  <a:gd name="T65" fmla="*/ 6 h 60"/>
                  <a:gd name="T66" fmla="*/ 55 w 83"/>
                  <a:gd name="T67" fmla="*/ 2 h 60"/>
                  <a:gd name="T68" fmla="*/ 54 w 83"/>
                  <a:gd name="T69" fmla="*/ 0 h 60"/>
                  <a:gd name="T70" fmla="*/ 54 w 83"/>
                  <a:gd name="T71" fmla="*/ 1 h 60"/>
                  <a:gd name="T72" fmla="*/ 54 w 83"/>
                  <a:gd name="T73" fmla="*/ 3 h 60"/>
                  <a:gd name="T74" fmla="*/ 52 w 83"/>
                  <a:gd name="T75" fmla="*/ 4 h 60"/>
                  <a:gd name="T76" fmla="*/ 50 w 83"/>
                  <a:gd name="T77" fmla="*/ 9 h 60"/>
                  <a:gd name="T78" fmla="*/ 45 w 83"/>
                  <a:gd name="T79" fmla="*/ 8 h 60"/>
                  <a:gd name="T80" fmla="*/ 41 w 83"/>
                  <a:gd name="T81" fmla="*/ 12 h 60"/>
                  <a:gd name="T82" fmla="*/ 40 w 83"/>
                  <a:gd name="T83" fmla="*/ 13 h 60"/>
                  <a:gd name="T84" fmla="*/ 38 w 83"/>
                  <a:gd name="T85" fmla="*/ 13 h 60"/>
                  <a:gd name="T86" fmla="*/ 34 w 83"/>
                  <a:gd name="T87" fmla="*/ 12 h 60"/>
                  <a:gd name="T88" fmla="*/ 31 w 83"/>
                  <a:gd name="T89" fmla="*/ 14 h 60"/>
                  <a:gd name="T90" fmla="*/ 23 w 83"/>
                  <a:gd name="T91" fmla="*/ 15 h 60"/>
                  <a:gd name="T92" fmla="*/ 19 w 83"/>
                  <a:gd name="T93" fmla="*/ 18 h 60"/>
                  <a:gd name="T94" fmla="*/ 15 w 83"/>
                  <a:gd name="T95" fmla="*/ 22 h 60"/>
                  <a:gd name="T96" fmla="*/ 12 w 83"/>
                  <a:gd name="T97" fmla="*/ 26 h 60"/>
                  <a:gd name="T98" fmla="*/ 12 w 83"/>
                  <a:gd name="T99" fmla="*/ 34 h 60"/>
                  <a:gd name="T100" fmla="*/ 15 w 83"/>
                  <a:gd name="T101" fmla="*/ 37 h 60"/>
                  <a:gd name="T102" fmla="*/ 15 w 83"/>
                  <a:gd name="T103" fmla="*/ 40 h 60"/>
                  <a:gd name="T104" fmla="*/ 9 w 83"/>
                  <a:gd name="T105" fmla="*/ 38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3" h="60">
                    <a:moveTo>
                      <a:pt x="9" y="38"/>
                    </a:moveTo>
                    <a:cubicBezTo>
                      <a:pt x="8" y="37"/>
                      <a:pt x="7" y="35"/>
                      <a:pt x="6" y="34"/>
                    </a:cubicBezTo>
                    <a:cubicBezTo>
                      <a:pt x="5" y="34"/>
                      <a:pt x="3" y="34"/>
                      <a:pt x="2" y="34"/>
                    </a:cubicBezTo>
                    <a:cubicBezTo>
                      <a:pt x="1" y="35"/>
                      <a:pt x="1" y="36"/>
                      <a:pt x="1" y="37"/>
                    </a:cubicBezTo>
                    <a:cubicBezTo>
                      <a:pt x="1" y="39"/>
                      <a:pt x="0" y="42"/>
                      <a:pt x="1" y="45"/>
                    </a:cubicBezTo>
                    <a:cubicBezTo>
                      <a:pt x="5" y="45"/>
                      <a:pt x="5" y="49"/>
                      <a:pt x="7" y="52"/>
                    </a:cubicBezTo>
                    <a:cubicBezTo>
                      <a:pt x="8" y="50"/>
                      <a:pt x="8" y="49"/>
                      <a:pt x="9" y="48"/>
                    </a:cubicBezTo>
                    <a:cubicBezTo>
                      <a:pt x="11" y="47"/>
                      <a:pt x="12" y="47"/>
                      <a:pt x="14" y="48"/>
                    </a:cubicBezTo>
                    <a:cubicBezTo>
                      <a:pt x="16" y="48"/>
                      <a:pt x="18" y="49"/>
                      <a:pt x="19" y="50"/>
                    </a:cubicBezTo>
                    <a:cubicBezTo>
                      <a:pt x="20" y="52"/>
                      <a:pt x="19" y="55"/>
                      <a:pt x="19" y="57"/>
                    </a:cubicBezTo>
                    <a:cubicBezTo>
                      <a:pt x="21" y="56"/>
                      <a:pt x="24" y="56"/>
                      <a:pt x="26" y="57"/>
                    </a:cubicBezTo>
                    <a:cubicBezTo>
                      <a:pt x="27" y="57"/>
                      <a:pt x="29" y="57"/>
                      <a:pt x="31" y="57"/>
                    </a:cubicBezTo>
                    <a:cubicBezTo>
                      <a:pt x="31" y="58"/>
                      <a:pt x="31" y="58"/>
                      <a:pt x="32" y="58"/>
                    </a:cubicBezTo>
                    <a:cubicBezTo>
                      <a:pt x="33" y="59"/>
                      <a:pt x="35" y="58"/>
                      <a:pt x="36" y="58"/>
                    </a:cubicBezTo>
                    <a:cubicBezTo>
                      <a:pt x="39" y="58"/>
                      <a:pt x="41" y="59"/>
                      <a:pt x="44" y="59"/>
                    </a:cubicBezTo>
                    <a:cubicBezTo>
                      <a:pt x="46" y="60"/>
                      <a:pt x="48" y="58"/>
                      <a:pt x="50" y="58"/>
                    </a:cubicBezTo>
                    <a:cubicBezTo>
                      <a:pt x="53" y="57"/>
                      <a:pt x="56" y="56"/>
                      <a:pt x="57" y="53"/>
                    </a:cubicBezTo>
                    <a:cubicBezTo>
                      <a:pt x="58" y="49"/>
                      <a:pt x="61" y="47"/>
                      <a:pt x="65" y="48"/>
                    </a:cubicBezTo>
                    <a:cubicBezTo>
                      <a:pt x="67" y="49"/>
                      <a:pt x="67" y="50"/>
                      <a:pt x="68" y="48"/>
                    </a:cubicBezTo>
                    <a:cubicBezTo>
                      <a:pt x="69" y="48"/>
                      <a:pt x="70" y="47"/>
                      <a:pt x="71" y="47"/>
                    </a:cubicBezTo>
                    <a:cubicBezTo>
                      <a:pt x="72" y="46"/>
                      <a:pt x="73" y="44"/>
                      <a:pt x="74" y="43"/>
                    </a:cubicBezTo>
                    <a:cubicBezTo>
                      <a:pt x="75" y="41"/>
                      <a:pt x="75" y="40"/>
                      <a:pt x="78" y="40"/>
                    </a:cubicBezTo>
                    <a:cubicBezTo>
                      <a:pt x="77" y="39"/>
                      <a:pt x="77" y="37"/>
                      <a:pt x="78" y="36"/>
                    </a:cubicBezTo>
                    <a:cubicBezTo>
                      <a:pt x="79" y="35"/>
                      <a:pt x="80" y="35"/>
                      <a:pt x="81" y="34"/>
                    </a:cubicBezTo>
                    <a:cubicBezTo>
                      <a:pt x="81" y="34"/>
                      <a:pt x="82" y="34"/>
                      <a:pt x="83" y="33"/>
                    </a:cubicBezTo>
                    <a:cubicBezTo>
                      <a:pt x="80" y="32"/>
                      <a:pt x="80" y="29"/>
                      <a:pt x="80" y="26"/>
                    </a:cubicBezTo>
                    <a:cubicBezTo>
                      <a:pt x="80" y="22"/>
                      <a:pt x="79" y="19"/>
                      <a:pt x="78" y="15"/>
                    </a:cubicBezTo>
                    <a:cubicBezTo>
                      <a:pt x="78" y="13"/>
                      <a:pt x="78" y="9"/>
                      <a:pt x="77" y="7"/>
                    </a:cubicBezTo>
                    <a:cubicBezTo>
                      <a:pt x="76" y="5"/>
                      <a:pt x="75" y="5"/>
                      <a:pt x="73" y="6"/>
                    </a:cubicBezTo>
                    <a:cubicBezTo>
                      <a:pt x="71" y="7"/>
                      <a:pt x="71" y="9"/>
                      <a:pt x="68" y="9"/>
                    </a:cubicBezTo>
                    <a:cubicBezTo>
                      <a:pt x="66" y="9"/>
                      <a:pt x="67" y="8"/>
                      <a:pt x="66" y="7"/>
                    </a:cubicBezTo>
                    <a:cubicBezTo>
                      <a:pt x="65" y="7"/>
                      <a:pt x="64" y="7"/>
                      <a:pt x="63" y="7"/>
                    </a:cubicBezTo>
                    <a:cubicBezTo>
                      <a:pt x="61" y="7"/>
                      <a:pt x="60" y="8"/>
                      <a:pt x="58" y="6"/>
                    </a:cubicBezTo>
                    <a:cubicBezTo>
                      <a:pt x="56" y="5"/>
                      <a:pt x="56" y="4"/>
                      <a:pt x="55" y="2"/>
                    </a:cubicBezTo>
                    <a:cubicBezTo>
                      <a:pt x="55" y="2"/>
                      <a:pt x="55" y="0"/>
                      <a:pt x="54" y="0"/>
                    </a:cubicBezTo>
                    <a:cubicBezTo>
                      <a:pt x="53" y="0"/>
                      <a:pt x="54" y="1"/>
                      <a:pt x="54" y="1"/>
                    </a:cubicBezTo>
                    <a:cubicBezTo>
                      <a:pt x="54" y="2"/>
                      <a:pt x="54" y="2"/>
                      <a:pt x="54" y="3"/>
                    </a:cubicBezTo>
                    <a:cubicBezTo>
                      <a:pt x="53" y="3"/>
                      <a:pt x="53" y="3"/>
                      <a:pt x="52" y="4"/>
                    </a:cubicBezTo>
                    <a:cubicBezTo>
                      <a:pt x="51" y="5"/>
                      <a:pt x="52" y="8"/>
                      <a:pt x="50" y="9"/>
                    </a:cubicBezTo>
                    <a:cubicBezTo>
                      <a:pt x="48" y="10"/>
                      <a:pt x="46" y="10"/>
                      <a:pt x="45" y="8"/>
                    </a:cubicBezTo>
                    <a:cubicBezTo>
                      <a:pt x="44" y="9"/>
                      <a:pt x="43" y="11"/>
                      <a:pt x="41" y="12"/>
                    </a:cubicBezTo>
                    <a:cubicBezTo>
                      <a:pt x="41" y="12"/>
                      <a:pt x="40" y="13"/>
                      <a:pt x="40" y="13"/>
                    </a:cubicBezTo>
                    <a:cubicBezTo>
                      <a:pt x="39" y="13"/>
                      <a:pt x="39" y="13"/>
                      <a:pt x="38" y="13"/>
                    </a:cubicBezTo>
                    <a:cubicBezTo>
                      <a:pt x="37" y="12"/>
                      <a:pt x="36" y="12"/>
                      <a:pt x="34" y="12"/>
                    </a:cubicBezTo>
                    <a:cubicBezTo>
                      <a:pt x="33" y="12"/>
                      <a:pt x="32" y="13"/>
                      <a:pt x="31" y="14"/>
                    </a:cubicBezTo>
                    <a:cubicBezTo>
                      <a:pt x="29" y="15"/>
                      <a:pt x="26" y="16"/>
                      <a:pt x="23" y="15"/>
                    </a:cubicBezTo>
                    <a:cubicBezTo>
                      <a:pt x="21" y="14"/>
                      <a:pt x="20" y="16"/>
                      <a:pt x="19" y="18"/>
                    </a:cubicBezTo>
                    <a:cubicBezTo>
                      <a:pt x="18" y="19"/>
                      <a:pt x="16" y="21"/>
                      <a:pt x="15" y="22"/>
                    </a:cubicBezTo>
                    <a:cubicBezTo>
                      <a:pt x="14" y="24"/>
                      <a:pt x="13" y="25"/>
                      <a:pt x="12" y="26"/>
                    </a:cubicBezTo>
                    <a:cubicBezTo>
                      <a:pt x="11" y="28"/>
                      <a:pt x="11" y="32"/>
                      <a:pt x="12" y="34"/>
                    </a:cubicBezTo>
                    <a:cubicBezTo>
                      <a:pt x="14" y="35"/>
                      <a:pt x="15" y="35"/>
                      <a:pt x="15" y="37"/>
                    </a:cubicBezTo>
                    <a:cubicBezTo>
                      <a:pt x="15" y="38"/>
                      <a:pt x="15" y="39"/>
                      <a:pt x="15" y="40"/>
                    </a:cubicBezTo>
                    <a:cubicBezTo>
                      <a:pt x="13" y="41"/>
                      <a:pt x="10" y="39"/>
                      <a:pt x="9" y="38"/>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819" name="Freeform 3111"/>
              <p:cNvSpPr>
                <a:spLocks/>
              </p:cNvSpPr>
              <p:nvPr/>
            </p:nvSpPr>
            <p:spPr bwMode="auto">
              <a:xfrm>
                <a:off x="3673" y="1845"/>
                <a:ext cx="3" cy="1"/>
              </a:xfrm>
              <a:custGeom>
                <a:avLst/>
                <a:gdLst>
                  <a:gd name="T0" fmla="*/ 16 w 22"/>
                  <a:gd name="T1" fmla="*/ 2 h 7"/>
                  <a:gd name="T2" fmla="*/ 3 w 22"/>
                  <a:gd name="T3" fmla="*/ 1 h 7"/>
                  <a:gd name="T4" fmla="*/ 5 w 22"/>
                  <a:gd name="T5" fmla="*/ 5 h 7"/>
                  <a:gd name="T6" fmla="*/ 8 w 22"/>
                  <a:gd name="T7" fmla="*/ 4 h 7"/>
                  <a:gd name="T8" fmla="*/ 11 w 22"/>
                  <a:gd name="T9" fmla="*/ 6 h 7"/>
                  <a:gd name="T10" fmla="*/ 22 w 22"/>
                  <a:gd name="T11" fmla="*/ 5 h 7"/>
                  <a:gd name="T12" fmla="*/ 16 w 22"/>
                  <a:gd name="T13" fmla="*/ 2 h 7"/>
                </a:gdLst>
                <a:ahLst/>
                <a:cxnLst>
                  <a:cxn ang="0">
                    <a:pos x="T0" y="T1"/>
                  </a:cxn>
                  <a:cxn ang="0">
                    <a:pos x="T2" y="T3"/>
                  </a:cxn>
                  <a:cxn ang="0">
                    <a:pos x="T4" y="T5"/>
                  </a:cxn>
                  <a:cxn ang="0">
                    <a:pos x="T6" y="T7"/>
                  </a:cxn>
                  <a:cxn ang="0">
                    <a:pos x="T8" y="T9"/>
                  </a:cxn>
                  <a:cxn ang="0">
                    <a:pos x="T10" y="T11"/>
                  </a:cxn>
                  <a:cxn ang="0">
                    <a:pos x="T12" y="T13"/>
                  </a:cxn>
                </a:cxnLst>
                <a:rect l="0" t="0" r="r" b="b"/>
                <a:pathLst>
                  <a:path w="22" h="7">
                    <a:moveTo>
                      <a:pt x="16" y="2"/>
                    </a:moveTo>
                    <a:cubicBezTo>
                      <a:pt x="12" y="2"/>
                      <a:pt x="7" y="0"/>
                      <a:pt x="3" y="1"/>
                    </a:cubicBezTo>
                    <a:cubicBezTo>
                      <a:pt x="0" y="2"/>
                      <a:pt x="1" y="4"/>
                      <a:pt x="5" y="5"/>
                    </a:cubicBezTo>
                    <a:cubicBezTo>
                      <a:pt x="6" y="5"/>
                      <a:pt x="7" y="4"/>
                      <a:pt x="8" y="4"/>
                    </a:cubicBezTo>
                    <a:cubicBezTo>
                      <a:pt x="9" y="5"/>
                      <a:pt x="10" y="6"/>
                      <a:pt x="11" y="6"/>
                    </a:cubicBezTo>
                    <a:cubicBezTo>
                      <a:pt x="14" y="7"/>
                      <a:pt x="18" y="5"/>
                      <a:pt x="22" y="5"/>
                    </a:cubicBezTo>
                    <a:cubicBezTo>
                      <a:pt x="22" y="2"/>
                      <a:pt x="18" y="3"/>
                      <a:pt x="16" y="2"/>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820" name="Freeform 3112"/>
              <p:cNvSpPr>
                <a:spLocks/>
              </p:cNvSpPr>
              <p:nvPr/>
            </p:nvSpPr>
            <p:spPr bwMode="auto">
              <a:xfrm>
                <a:off x="3676" y="1846"/>
                <a:ext cx="2" cy="2"/>
              </a:xfrm>
              <a:custGeom>
                <a:avLst/>
                <a:gdLst>
                  <a:gd name="T0" fmla="*/ 0 w 16"/>
                  <a:gd name="T1" fmla="*/ 8 h 11"/>
                  <a:gd name="T2" fmla="*/ 5 w 16"/>
                  <a:gd name="T3" fmla="*/ 10 h 11"/>
                  <a:gd name="T4" fmla="*/ 9 w 16"/>
                  <a:gd name="T5" fmla="*/ 8 h 11"/>
                  <a:gd name="T6" fmla="*/ 16 w 16"/>
                  <a:gd name="T7" fmla="*/ 9 h 11"/>
                  <a:gd name="T8" fmla="*/ 0 w 16"/>
                  <a:gd name="T9" fmla="*/ 8 h 11"/>
                </a:gdLst>
                <a:ahLst/>
                <a:cxnLst>
                  <a:cxn ang="0">
                    <a:pos x="T0" y="T1"/>
                  </a:cxn>
                  <a:cxn ang="0">
                    <a:pos x="T2" y="T3"/>
                  </a:cxn>
                  <a:cxn ang="0">
                    <a:pos x="T4" y="T5"/>
                  </a:cxn>
                  <a:cxn ang="0">
                    <a:pos x="T6" y="T7"/>
                  </a:cxn>
                  <a:cxn ang="0">
                    <a:pos x="T8" y="T9"/>
                  </a:cxn>
                </a:cxnLst>
                <a:rect l="0" t="0" r="r" b="b"/>
                <a:pathLst>
                  <a:path w="16" h="11">
                    <a:moveTo>
                      <a:pt x="0" y="8"/>
                    </a:moveTo>
                    <a:cubicBezTo>
                      <a:pt x="0" y="11"/>
                      <a:pt x="3" y="11"/>
                      <a:pt x="5" y="10"/>
                    </a:cubicBezTo>
                    <a:cubicBezTo>
                      <a:pt x="7" y="9"/>
                      <a:pt x="7" y="8"/>
                      <a:pt x="9" y="8"/>
                    </a:cubicBezTo>
                    <a:cubicBezTo>
                      <a:pt x="11" y="7"/>
                      <a:pt x="14" y="8"/>
                      <a:pt x="16" y="9"/>
                    </a:cubicBezTo>
                    <a:cubicBezTo>
                      <a:pt x="16" y="6"/>
                      <a:pt x="0" y="0"/>
                      <a:pt x="0" y="8"/>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821" name="Freeform 3113"/>
              <p:cNvSpPr>
                <a:spLocks/>
              </p:cNvSpPr>
              <p:nvPr/>
            </p:nvSpPr>
            <p:spPr bwMode="auto">
              <a:xfrm>
                <a:off x="3672" y="1846"/>
                <a:ext cx="2" cy="1"/>
              </a:xfrm>
              <a:custGeom>
                <a:avLst/>
                <a:gdLst>
                  <a:gd name="T0" fmla="*/ 4 w 15"/>
                  <a:gd name="T1" fmla="*/ 2 h 7"/>
                  <a:gd name="T2" fmla="*/ 8 w 15"/>
                  <a:gd name="T3" fmla="*/ 6 h 7"/>
                  <a:gd name="T4" fmla="*/ 4 w 15"/>
                  <a:gd name="T5" fmla="*/ 2 h 7"/>
                </a:gdLst>
                <a:ahLst/>
                <a:cxnLst>
                  <a:cxn ang="0">
                    <a:pos x="T0" y="T1"/>
                  </a:cxn>
                  <a:cxn ang="0">
                    <a:pos x="T2" y="T3"/>
                  </a:cxn>
                  <a:cxn ang="0">
                    <a:pos x="T4" y="T5"/>
                  </a:cxn>
                </a:cxnLst>
                <a:rect l="0" t="0" r="r" b="b"/>
                <a:pathLst>
                  <a:path w="15" h="7">
                    <a:moveTo>
                      <a:pt x="4" y="2"/>
                    </a:moveTo>
                    <a:cubicBezTo>
                      <a:pt x="0" y="5"/>
                      <a:pt x="6" y="7"/>
                      <a:pt x="8" y="6"/>
                    </a:cubicBezTo>
                    <a:cubicBezTo>
                      <a:pt x="15" y="6"/>
                      <a:pt x="8" y="0"/>
                      <a:pt x="4" y="2"/>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822" name="Freeform 3114"/>
              <p:cNvSpPr>
                <a:spLocks/>
              </p:cNvSpPr>
              <p:nvPr/>
            </p:nvSpPr>
            <p:spPr bwMode="auto">
              <a:xfrm>
                <a:off x="3650" y="1847"/>
                <a:ext cx="6" cy="2"/>
              </a:xfrm>
              <a:custGeom>
                <a:avLst/>
                <a:gdLst>
                  <a:gd name="T0" fmla="*/ 11 w 44"/>
                  <a:gd name="T1" fmla="*/ 12 h 15"/>
                  <a:gd name="T2" fmla="*/ 17 w 44"/>
                  <a:gd name="T3" fmla="*/ 14 h 15"/>
                  <a:gd name="T4" fmla="*/ 36 w 44"/>
                  <a:gd name="T5" fmla="*/ 10 h 15"/>
                  <a:gd name="T6" fmla="*/ 41 w 44"/>
                  <a:gd name="T7" fmla="*/ 13 h 15"/>
                  <a:gd name="T8" fmla="*/ 37 w 44"/>
                  <a:gd name="T9" fmla="*/ 6 h 15"/>
                  <a:gd name="T10" fmla="*/ 31 w 44"/>
                  <a:gd name="T11" fmla="*/ 3 h 15"/>
                  <a:gd name="T12" fmla="*/ 28 w 44"/>
                  <a:gd name="T13" fmla="*/ 0 h 15"/>
                  <a:gd name="T14" fmla="*/ 20 w 44"/>
                  <a:gd name="T15" fmla="*/ 2 h 15"/>
                  <a:gd name="T16" fmla="*/ 14 w 44"/>
                  <a:gd name="T17" fmla="*/ 6 h 15"/>
                  <a:gd name="T18" fmla="*/ 5 w 44"/>
                  <a:gd name="T19" fmla="*/ 10 h 15"/>
                  <a:gd name="T20" fmla="*/ 11 w 44"/>
                  <a:gd name="T21" fmla="*/ 12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4" h="15">
                    <a:moveTo>
                      <a:pt x="11" y="12"/>
                    </a:moveTo>
                    <a:cubicBezTo>
                      <a:pt x="13" y="13"/>
                      <a:pt x="15" y="14"/>
                      <a:pt x="17" y="14"/>
                    </a:cubicBezTo>
                    <a:cubicBezTo>
                      <a:pt x="24" y="15"/>
                      <a:pt x="30" y="9"/>
                      <a:pt x="36" y="10"/>
                    </a:cubicBezTo>
                    <a:cubicBezTo>
                      <a:pt x="38" y="11"/>
                      <a:pt x="39" y="12"/>
                      <a:pt x="41" y="13"/>
                    </a:cubicBezTo>
                    <a:cubicBezTo>
                      <a:pt x="44" y="10"/>
                      <a:pt x="38" y="6"/>
                      <a:pt x="37" y="6"/>
                    </a:cubicBezTo>
                    <a:cubicBezTo>
                      <a:pt x="35" y="5"/>
                      <a:pt x="33" y="4"/>
                      <a:pt x="31" y="3"/>
                    </a:cubicBezTo>
                    <a:cubicBezTo>
                      <a:pt x="31" y="3"/>
                      <a:pt x="28" y="0"/>
                      <a:pt x="28" y="0"/>
                    </a:cubicBezTo>
                    <a:cubicBezTo>
                      <a:pt x="25" y="0"/>
                      <a:pt x="22" y="0"/>
                      <a:pt x="20" y="2"/>
                    </a:cubicBezTo>
                    <a:cubicBezTo>
                      <a:pt x="17" y="3"/>
                      <a:pt x="16" y="5"/>
                      <a:pt x="14" y="6"/>
                    </a:cubicBezTo>
                    <a:cubicBezTo>
                      <a:pt x="12" y="6"/>
                      <a:pt x="0" y="7"/>
                      <a:pt x="5" y="10"/>
                    </a:cubicBezTo>
                    <a:cubicBezTo>
                      <a:pt x="5" y="11"/>
                      <a:pt x="10" y="11"/>
                      <a:pt x="11" y="12"/>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823" name="Freeform 3115"/>
              <p:cNvSpPr>
                <a:spLocks/>
              </p:cNvSpPr>
              <p:nvPr/>
            </p:nvSpPr>
            <p:spPr bwMode="auto">
              <a:xfrm>
                <a:off x="3669" y="1852"/>
                <a:ext cx="2" cy="3"/>
              </a:xfrm>
              <a:custGeom>
                <a:avLst/>
                <a:gdLst>
                  <a:gd name="T0" fmla="*/ 2 w 12"/>
                  <a:gd name="T1" fmla="*/ 21 h 21"/>
                  <a:gd name="T2" fmla="*/ 8 w 12"/>
                  <a:gd name="T3" fmla="*/ 13 h 21"/>
                  <a:gd name="T4" fmla="*/ 12 w 12"/>
                  <a:gd name="T5" fmla="*/ 10 h 21"/>
                  <a:gd name="T6" fmla="*/ 8 w 12"/>
                  <a:gd name="T7" fmla="*/ 5 h 21"/>
                  <a:gd name="T8" fmla="*/ 5 w 12"/>
                  <a:gd name="T9" fmla="*/ 0 h 21"/>
                  <a:gd name="T10" fmla="*/ 1 w 12"/>
                  <a:gd name="T11" fmla="*/ 3 h 21"/>
                  <a:gd name="T12" fmla="*/ 2 w 12"/>
                  <a:gd name="T13" fmla="*/ 10 h 21"/>
                  <a:gd name="T14" fmla="*/ 2 w 12"/>
                  <a:gd name="T15" fmla="*/ 21 h 2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21">
                    <a:moveTo>
                      <a:pt x="2" y="21"/>
                    </a:moveTo>
                    <a:cubicBezTo>
                      <a:pt x="6" y="21"/>
                      <a:pt x="5" y="16"/>
                      <a:pt x="8" y="13"/>
                    </a:cubicBezTo>
                    <a:cubicBezTo>
                      <a:pt x="9" y="12"/>
                      <a:pt x="11" y="13"/>
                      <a:pt x="12" y="10"/>
                    </a:cubicBezTo>
                    <a:cubicBezTo>
                      <a:pt x="12" y="8"/>
                      <a:pt x="9" y="7"/>
                      <a:pt x="8" y="5"/>
                    </a:cubicBezTo>
                    <a:cubicBezTo>
                      <a:pt x="7" y="4"/>
                      <a:pt x="7" y="1"/>
                      <a:pt x="5" y="0"/>
                    </a:cubicBezTo>
                    <a:cubicBezTo>
                      <a:pt x="4" y="0"/>
                      <a:pt x="1" y="2"/>
                      <a:pt x="1" y="3"/>
                    </a:cubicBezTo>
                    <a:cubicBezTo>
                      <a:pt x="0" y="6"/>
                      <a:pt x="2" y="8"/>
                      <a:pt x="2" y="10"/>
                    </a:cubicBezTo>
                    <a:cubicBezTo>
                      <a:pt x="3" y="14"/>
                      <a:pt x="1" y="17"/>
                      <a:pt x="2" y="21"/>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824" name="Freeform 3116"/>
              <p:cNvSpPr>
                <a:spLocks/>
              </p:cNvSpPr>
              <p:nvPr/>
            </p:nvSpPr>
            <p:spPr bwMode="auto">
              <a:xfrm>
                <a:off x="3252" y="1675"/>
                <a:ext cx="1" cy="1"/>
              </a:xfrm>
              <a:custGeom>
                <a:avLst/>
                <a:gdLst>
                  <a:gd name="T0" fmla="*/ 2 w 8"/>
                  <a:gd name="T1" fmla="*/ 9 h 11"/>
                  <a:gd name="T2" fmla="*/ 5 w 8"/>
                  <a:gd name="T3" fmla="*/ 10 h 11"/>
                  <a:gd name="T4" fmla="*/ 6 w 8"/>
                  <a:gd name="T5" fmla="*/ 6 h 11"/>
                  <a:gd name="T6" fmla="*/ 8 w 8"/>
                  <a:gd name="T7" fmla="*/ 1 h 11"/>
                  <a:gd name="T8" fmla="*/ 2 w 8"/>
                  <a:gd name="T9" fmla="*/ 9 h 11"/>
                </a:gdLst>
                <a:ahLst/>
                <a:cxnLst>
                  <a:cxn ang="0">
                    <a:pos x="T0" y="T1"/>
                  </a:cxn>
                  <a:cxn ang="0">
                    <a:pos x="T2" y="T3"/>
                  </a:cxn>
                  <a:cxn ang="0">
                    <a:pos x="T4" y="T5"/>
                  </a:cxn>
                  <a:cxn ang="0">
                    <a:pos x="T6" y="T7"/>
                  </a:cxn>
                  <a:cxn ang="0">
                    <a:pos x="T8" y="T9"/>
                  </a:cxn>
                </a:cxnLst>
                <a:rect l="0" t="0" r="r" b="b"/>
                <a:pathLst>
                  <a:path w="8" h="11">
                    <a:moveTo>
                      <a:pt x="2" y="9"/>
                    </a:moveTo>
                    <a:cubicBezTo>
                      <a:pt x="3" y="10"/>
                      <a:pt x="4" y="11"/>
                      <a:pt x="5" y="10"/>
                    </a:cubicBezTo>
                    <a:cubicBezTo>
                      <a:pt x="7" y="9"/>
                      <a:pt x="6" y="8"/>
                      <a:pt x="6" y="6"/>
                    </a:cubicBezTo>
                    <a:cubicBezTo>
                      <a:pt x="6" y="4"/>
                      <a:pt x="8" y="3"/>
                      <a:pt x="8" y="1"/>
                    </a:cubicBezTo>
                    <a:cubicBezTo>
                      <a:pt x="5" y="0"/>
                      <a:pt x="0" y="6"/>
                      <a:pt x="2" y="9"/>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825" name="Freeform 3117"/>
              <p:cNvSpPr>
                <a:spLocks/>
              </p:cNvSpPr>
              <p:nvPr/>
            </p:nvSpPr>
            <p:spPr bwMode="auto">
              <a:xfrm>
                <a:off x="3675" y="1853"/>
                <a:ext cx="5" cy="6"/>
              </a:xfrm>
              <a:custGeom>
                <a:avLst/>
                <a:gdLst>
                  <a:gd name="T0" fmla="*/ 29 w 38"/>
                  <a:gd name="T1" fmla="*/ 11 h 44"/>
                  <a:gd name="T2" fmla="*/ 34 w 38"/>
                  <a:gd name="T3" fmla="*/ 11 h 44"/>
                  <a:gd name="T4" fmla="*/ 31 w 38"/>
                  <a:gd name="T5" fmla="*/ 8 h 44"/>
                  <a:gd name="T6" fmla="*/ 27 w 38"/>
                  <a:gd name="T7" fmla="*/ 3 h 44"/>
                  <a:gd name="T8" fmla="*/ 23 w 38"/>
                  <a:gd name="T9" fmla="*/ 3 h 44"/>
                  <a:gd name="T10" fmla="*/ 19 w 38"/>
                  <a:gd name="T11" fmla="*/ 1 h 44"/>
                  <a:gd name="T12" fmla="*/ 8 w 38"/>
                  <a:gd name="T13" fmla="*/ 6 h 44"/>
                  <a:gd name="T14" fmla="*/ 11 w 38"/>
                  <a:gd name="T15" fmla="*/ 10 h 44"/>
                  <a:gd name="T16" fmla="*/ 11 w 38"/>
                  <a:gd name="T17" fmla="*/ 12 h 44"/>
                  <a:gd name="T18" fmla="*/ 9 w 38"/>
                  <a:gd name="T19" fmla="*/ 18 h 44"/>
                  <a:gd name="T20" fmla="*/ 8 w 38"/>
                  <a:gd name="T21" fmla="*/ 20 h 44"/>
                  <a:gd name="T22" fmla="*/ 6 w 38"/>
                  <a:gd name="T23" fmla="*/ 23 h 44"/>
                  <a:gd name="T24" fmla="*/ 3 w 38"/>
                  <a:gd name="T25" fmla="*/ 28 h 44"/>
                  <a:gd name="T26" fmla="*/ 5 w 38"/>
                  <a:gd name="T27" fmla="*/ 28 h 44"/>
                  <a:gd name="T28" fmla="*/ 6 w 38"/>
                  <a:gd name="T29" fmla="*/ 30 h 44"/>
                  <a:gd name="T30" fmla="*/ 10 w 38"/>
                  <a:gd name="T31" fmla="*/ 32 h 44"/>
                  <a:gd name="T32" fmla="*/ 10 w 38"/>
                  <a:gd name="T33" fmla="*/ 34 h 44"/>
                  <a:gd name="T34" fmla="*/ 20 w 38"/>
                  <a:gd name="T35" fmla="*/ 32 h 44"/>
                  <a:gd name="T36" fmla="*/ 24 w 38"/>
                  <a:gd name="T37" fmla="*/ 35 h 44"/>
                  <a:gd name="T38" fmla="*/ 25 w 38"/>
                  <a:gd name="T39" fmla="*/ 36 h 44"/>
                  <a:gd name="T40" fmla="*/ 29 w 38"/>
                  <a:gd name="T41" fmla="*/ 37 h 44"/>
                  <a:gd name="T42" fmla="*/ 31 w 38"/>
                  <a:gd name="T43" fmla="*/ 41 h 44"/>
                  <a:gd name="T44" fmla="*/ 35 w 38"/>
                  <a:gd name="T45" fmla="*/ 44 h 44"/>
                  <a:gd name="T46" fmla="*/ 37 w 38"/>
                  <a:gd name="T47" fmla="*/ 34 h 44"/>
                  <a:gd name="T48" fmla="*/ 35 w 38"/>
                  <a:gd name="T49" fmla="*/ 34 h 44"/>
                  <a:gd name="T50" fmla="*/ 34 w 38"/>
                  <a:gd name="T51" fmla="*/ 32 h 44"/>
                  <a:gd name="T52" fmla="*/ 30 w 38"/>
                  <a:gd name="T53" fmla="*/ 26 h 44"/>
                  <a:gd name="T54" fmla="*/ 28 w 38"/>
                  <a:gd name="T55" fmla="*/ 23 h 44"/>
                  <a:gd name="T56" fmla="*/ 31 w 38"/>
                  <a:gd name="T57" fmla="*/ 19 h 44"/>
                  <a:gd name="T58" fmla="*/ 29 w 38"/>
                  <a:gd name="T59" fmla="*/ 11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8" h="44">
                    <a:moveTo>
                      <a:pt x="29" y="11"/>
                    </a:moveTo>
                    <a:cubicBezTo>
                      <a:pt x="31" y="11"/>
                      <a:pt x="33" y="14"/>
                      <a:pt x="34" y="11"/>
                    </a:cubicBezTo>
                    <a:cubicBezTo>
                      <a:pt x="35" y="9"/>
                      <a:pt x="32" y="9"/>
                      <a:pt x="31" y="8"/>
                    </a:cubicBezTo>
                    <a:cubicBezTo>
                      <a:pt x="30" y="6"/>
                      <a:pt x="29" y="4"/>
                      <a:pt x="27" y="3"/>
                    </a:cubicBezTo>
                    <a:cubicBezTo>
                      <a:pt x="26" y="2"/>
                      <a:pt x="24" y="3"/>
                      <a:pt x="23" y="3"/>
                    </a:cubicBezTo>
                    <a:cubicBezTo>
                      <a:pt x="21" y="3"/>
                      <a:pt x="21" y="2"/>
                      <a:pt x="19" y="1"/>
                    </a:cubicBezTo>
                    <a:cubicBezTo>
                      <a:pt x="17" y="0"/>
                      <a:pt x="9" y="4"/>
                      <a:pt x="8" y="6"/>
                    </a:cubicBezTo>
                    <a:cubicBezTo>
                      <a:pt x="7" y="9"/>
                      <a:pt x="8" y="10"/>
                      <a:pt x="11" y="10"/>
                    </a:cubicBezTo>
                    <a:cubicBezTo>
                      <a:pt x="11" y="11"/>
                      <a:pt x="11" y="12"/>
                      <a:pt x="11" y="12"/>
                    </a:cubicBezTo>
                    <a:cubicBezTo>
                      <a:pt x="8" y="13"/>
                      <a:pt x="9" y="16"/>
                      <a:pt x="9" y="18"/>
                    </a:cubicBezTo>
                    <a:cubicBezTo>
                      <a:pt x="9" y="20"/>
                      <a:pt x="9" y="18"/>
                      <a:pt x="8" y="20"/>
                    </a:cubicBezTo>
                    <a:cubicBezTo>
                      <a:pt x="7" y="21"/>
                      <a:pt x="6" y="23"/>
                      <a:pt x="6" y="23"/>
                    </a:cubicBezTo>
                    <a:cubicBezTo>
                      <a:pt x="4" y="24"/>
                      <a:pt x="0" y="24"/>
                      <a:pt x="3" y="28"/>
                    </a:cubicBezTo>
                    <a:cubicBezTo>
                      <a:pt x="4" y="28"/>
                      <a:pt x="5" y="28"/>
                      <a:pt x="5" y="28"/>
                    </a:cubicBezTo>
                    <a:cubicBezTo>
                      <a:pt x="5" y="29"/>
                      <a:pt x="6" y="30"/>
                      <a:pt x="6" y="30"/>
                    </a:cubicBezTo>
                    <a:cubicBezTo>
                      <a:pt x="8" y="32"/>
                      <a:pt x="6" y="33"/>
                      <a:pt x="10" y="32"/>
                    </a:cubicBezTo>
                    <a:cubicBezTo>
                      <a:pt x="10" y="33"/>
                      <a:pt x="10" y="33"/>
                      <a:pt x="10" y="34"/>
                    </a:cubicBezTo>
                    <a:cubicBezTo>
                      <a:pt x="14" y="34"/>
                      <a:pt x="15" y="30"/>
                      <a:pt x="20" y="32"/>
                    </a:cubicBezTo>
                    <a:cubicBezTo>
                      <a:pt x="22" y="33"/>
                      <a:pt x="23" y="33"/>
                      <a:pt x="24" y="35"/>
                    </a:cubicBezTo>
                    <a:cubicBezTo>
                      <a:pt x="24" y="35"/>
                      <a:pt x="24" y="36"/>
                      <a:pt x="25" y="36"/>
                    </a:cubicBezTo>
                    <a:cubicBezTo>
                      <a:pt x="26" y="37"/>
                      <a:pt x="28" y="36"/>
                      <a:pt x="29" y="37"/>
                    </a:cubicBezTo>
                    <a:cubicBezTo>
                      <a:pt x="30" y="38"/>
                      <a:pt x="30" y="40"/>
                      <a:pt x="31" y="41"/>
                    </a:cubicBezTo>
                    <a:cubicBezTo>
                      <a:pt x="31" y="42"/>
                      <a:pt x="34" y="44"/>
                      <a:pt x="35" y="44"/>
                    </a:cubicBezTo>
                    <a:cubicBezTo>
                      <a:pt x="38" y="44"/>
                      <a:pt x="38" y="36"/>
                      <a:pt x="37" y="34"/>
                    </a:cubicBezTo>
                    <a:cubicBezTo>
                      <a:pt x="37" y="34"/>
                      <a:pt x="35" y="34"/>
                      <a:pt x="35" y="34"/>
                    </a:cubicBezTo>
                    <a:cubicBezTo>
                      <a:pt x="34" y="33"/>
                      <a:pt x="34" y="33"/>
                      <a:pt x="34" y="32"/>
                    </a:cubicBezTo>
                    <a:cubicBezTo>
                      <a:pt x="32" y="29"/>
                      <a:pt x="32" y="28"/>
                      <a:pt x="30" y="26"/>
                    </a:cubicBezTo>
                    <a:cubicBezTo>
                      <a:pt x="29" y="26"/>
                      <a:pt x="27" y="24"/>
                      <a:pt x="28" y="23"/>
                    </a:cubicBezTo>
                    <a:cubicBezTo>
                      <a:pt x="28" y="21"/>
                      <a:pt x="31" y="22"/>
                      <a:pt x="31" y="19"/>
                    </a:cubicBezTo>
                    <a:cubicBezTo>
                      <a:pt x="31" y="18"/>
                      <a:pt x="25" y="13"/>
                      <a:pt x="29" y="11"/>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826" name="Freeform 3118"/>
              <p:cNvSpPr>
                <a:spLocks/>
              </p:cNvSpPr>
              <p:nvPr/>
            </p:nvSpPr>
            <p:spPr bwMode="auto">
              <a:xfrm>
                <a:off x="3524" y="1754"/>
                <a:ext cx="1" cy="1"/>
              </a:xfrm>
              <a:custGeom>
                <a:avLst/>
                <a:gdLst>
                  <a:gd name="T0" fmla="*/ 1 w 8"/>
                  <a:gd name="T1" fmla="*/ 8 h 9"/>
                  <a:gd name="T2" fmla="*/ 8 w 8"/>
                  <a:gd name="T3" fmla="*/ 4 h 9"/>
                  <a:gd name="T4" fmla="*/ 2 w 8"/>
                  <a:gd name="T5" fmla="*/ 2 h 9"/>
                  <a:gd name="T6" fmla="*/ 2 w 8"/>
                  <a:gd name="T7" fmla="*/ 4 h 9"/>
                  <a:gd name="T8" fmla="*/ 1 w 8"/>
                  <a:gd name="T9" fmla="*/ 8 h 9"/>
                </a:gdLst>
                <a:ahLst/>
                <a:cxnLst>
                  <a:cxn ang="0">
                    <a:pos x="T0" y="T1"/>
                  </a:cxn>
                  <a:cxn ang="0">
                    <a:pos x="T2" y="T3"/>
                  </a:cxn>
                  <a:cxn ang="0">
                    <a:pos x="T4" y="T5"/>
                  </a:cxn>
                  <a:cxn ang="0">
                    <a:pos x="T6" y="T7"/>
                  </a:cxn>
                  <a:cxn ang="0">
                    <a:pos x="T8" y="T9"/>
                  </a:cxn>
                </a:cxnLst>
                <a:rect l="0" t="0" r="r" b="b"/>
                <a:pathLst>
                  <a:path w="8" h="9">
                    <a:moveTo>
                      <a:pt x="1" y="8"/>
                    </a:moveTo>
                    <a:cubicBezTo>
                      <a:pt x="1" y="9"/>
                      <a:pt x="8" y="5"/>
                      <a:pt x="8" y="4"/>
                    </a:cubicBezTo>
                    <a:cubicBezTo>
                      <a:pt x="8" y="1"/>
                      <a:pt x="4" y="0"/>
                      <a:pt x="2" y="2"/>
                    </a:cubicBezTo>
                    <a:cubicBezTo>
                      <a:pt x="2" y="3"/>
                      <a:pt x="3" y="4"/>
                      <a:pt x="2" y="4"/>
                    </a:cubicBezTo>
                    <a:cubicBezTo>
                      <a:pt x="2" y="6"/>
                      <a:pt x="0" y="7"/>
                      <a:pt x="1" y="8"/>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827" name="Freeform 3119"/>
              <p:cNvSpPr>
                <a:spLocks/>
              </p:cNvSpPr>
              <p:nvPr/>
            </p:nvSpPr>
            <p:spPr bwMode="auto">
              <a:xfrm>
                <a:off x="3076" y="1696"/>
                <a:ext cx="1" cy="3"/>
              </a:xfrm>
              <a:custGeom>
                <a:avLst/>
                <a:gdLst>
                  <a:gd name="T0" fmla="*/ 3 w 7"/>
                  <a:gd name="T1" fmla="*/ 18 h 20"/>
                  <a:gd name="T2" fmla="*/ 5 w 7"/>
                  <a:gd name="T3" fmla="*/ 7 h 20"/>
                  <a:gd name="T4" fmla="*/ 0 w 7"/>
                  <a:gd name="T5" fmla="*/ 16 h 20"/>
                  <a:gd name="T6" fmla="*/ 3 w 7"/>
                  <a:gd name="T7" fmla="*/ 18 h 20"/>
                </a:gdLst>
                <a:ahLst/>
                <a:cxnLst>
                  <a:cxn ang="0">
                    <a:pos x="T0" y="T1"/>
                  </a:cxn>
                  <a:cxn ang="0">
                    <a:pos x="T2" y="T3"/>
                  </a:cxn>
                  <a:cxn ang="0">
                    <a:pos x="T4" y="T5"/>
                  </a:cxn>
                  <a:cxn ang="0">
                    <a:pos x="T6" y="T7"/>
                  </a:cxn>
                </a:cxnLst>
                <a:rect l="0" t="0" r="r" b="b"/>
                <a:pathLst>
                  <a:path w="7" h="20">
                    <a:moveTo>
                      <a:pt x="3" y="18"/>
                    </a:moveTo>
                    <a:cubicBezTo>
                      <a:pt x="7" y="17"/>
                      <a:pt x="6" y="10"/>
                      <a:pt x="5" y="7"/>
                    </a:cubicBezTo>
                    <a:cubicBezTo>
                      <a:pt x="2" y="0"/>
                      <a:pt x="0" y="13"/>
                      <a:pt x="0" y="16"/>
                    </a:cubicBezTo>
                    <a:cubicBezTo>
                      <a:pt x="0" y="18"/>
                      <a:pt x="1" y="20"/>
                      <a:pt x="3" y="18"/>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828" name="Freeform 3120"/>
              <p:cNvSpPr>
                <a:spLocks/>
              </p:cNvSpPr>
              <p:nvPr/>
            </p:nvSpPr>
            <p:spPr bwMode="auto">
              <a:xfrm>
                <a:off x="3061" y="1724"/>
                <a:ext cx="2" cy="1"/>
              </a:xfrm>
              <a:custGeom>
                <a:avLst/>
                <a:gdLst>
                  <a:gd name="T0" fmla="*/ 0 w 15"/>
                  <a:gd name="T1" fmla="*/ 9 h 12"/>
                  <a:gd name="T2" fmla="*/ 7 w 15"/>
                  <a:gd name="T3" fmla="*/ 10 h 12"/>
                  <a:gd name="T4" fmla="*/ 3 w 15"/>
                  <a:gd name="T5" fmla="*/ 4 h 12"/>
                  <a:gd name="T6" fmla="*/ 3 w 15"/>
                  <a:gd name="T7" fmla="*/ 6 h 12"/>
                  <a:gd name="T8" fmla="*/ 0 w 15"/>
                  <a:gd name="T9" fmla="*/ 9 h 12"/>
                </a:gdLst>
                <a:ahLst/>
                <a:cxnLst>
                  <a:cxn ang="0">
                    <a:pos x="T0" y="T1"/>
                  </a:cxn>
                  <a:cxn ang="0">
                    <a:pos x="T2" y="T3"/>
                  </a:cxn>
                  <a:cxn ang="0">
                    <a:pos x="T4" y="T5"/>
                  </a:cxn>
                  <a:cxn ang="0">
                    <a:pos x="T6" y="T7"/>
                  </a:cxn>
                  <a:cxn ang="0">
                    <a:pos x="T8" y="T9"/>
                  </a:cxn>
                </a:cxnLst>
                <a:rect l="0" t="0" r="r" b="b"/>
                <a:pathLst>
                  <a:path w="15" h="12">
                    <a:moveTo>
                      <a:pt x="0" y="9"/>
                    </a:moveTo>
                    <a:cubicBezTo>
                      <a:pt x="0" y="12"/>
                      <a:pt x="5" y="11"/>
                      <a:pt x="7" y="10"/>
                    </a:cubicBezTo>
                    <a:cubicBezTo>
                      <a:pt x="15" y="8"/>
                      <a:pt x="7" y="0"/>
                      <a:pt x="3" y="4"/>
                    </a:cubicBezTo>
                    <a:cubicBezTo>
                      <a:pt x="3" y="5"/>
                      <a:pt x="3" y="5"/>
                      <a:pt x="3" y="6"/>
                    </a:cubicBezTo>
                    <a:cubicBezTo>
                      <a:pt x="2" y="8"/>
                      <a:pt x="3" y="9"/>
                      <a:pt x="0" y="9"/>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829" name="Freeform 3121"/>
              <p:cNvSpPr>
                <a:spLocks/>
              </p:cNvSpPr>
              <p:nvPr/>
            </p:nvSpPr>
            <p:spPr bwMode="auto">
              <a:xfrm>
                <a:off x="3183" y="1649"/>
                <a:ext cx="2" cy="2"/>
              </a:xfrm>
              <a:custGeom>
                <a:avLst/>
                <a:gdLst>
                  <a:gd name="T0" fmla="*/ 13 w 14"/>
                  <a:gd name="T1" fmla="*/ 3 h 15"/>
                  <a:gd name="T2" fmla="*/ 6 w 14"/>
                  <a:gd name="T3" fmla="*/ 9 h 15"/>
                  <a:gd name="T4" fmla="*/ 1 w 14"/>
                  <a:gd name="T5" fmla="*/ 13 h 15"/>
                  <a:gd name="T6" fmla="*/ 13 w 14"/>
                  <a:gd name="T7" fmla="*/ 3 h 15"/>
                </a:gdLst>
                <a:ahLst/>
                <a:cxnLst>
                  <a:cxn ang="0">
                    <a:pos x="T0" y="T1"/>
                  </a:cxn>
                  <a:cxn ang="0">
                    <a:pos x="T2" y="T3"/>
                  </a:cxn>
                  <a:cxn ang="0">
                    <a:pos x="T4" y="T5"/>
                  </a:cxn>
                  <a:cxn ang="0">
                    <a:pos x="T6" y="T7"/>
                  </a:cxn>
                </a:cxnLst>
                <a:rect l="0" t="0" r="r" b="b"/>
                <a:pathLst>
                  <a:path w="14" h="15">
                    <a:moveTo>
                      <a:pt x="13" y="3"/>
                    </a:moveTo>
                    <a:cubicBezTo>
                      <a:pt x="9" y="0"/>
                      <a:pt x="8" y="7"/>
                      <a:pt x="6" y="9"/>
                    </a:cubicBezTo>
                    <a:cubicBezTo>
                      <a:pt x="4" y="11"/>
                      <a:pt x="0" y="10"/>
                      <a:pt x="1" y="13"/>
                    </a:cubicBezTo>
                    <a:cubicBezTo>
                      <a:pt x="1" y="15"/>
                      <a:pt x="14" y="7"/>
                      <a:pt x="13" y="3"/>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830" name="Freeform 3122"/>
              <p:cNvSpPr>
                <a:spLocks/>
              </p:cNvSpPr>
              <p:nvPr/>
            </p:nvSpPr>
            <p:spPr bwMode="auto">
              <a:xfrm>
                <a:off x="3180" y="1662"/>
                <a:ext cx="2" cy="2"/>
              </a:xfrm>
              <a:custGeom>
                <a:avLst/>
                <a:gdLst>
                  <a:gd name="T0" fmla="*/ 7 w 9"/>
                  <a:gd name="T1" fmla="*/ 3 h 14"/>
                  <a:gd name="T2" fmla="*/ 4 w 9"/>
                  <a:gd name="T3" fmla="*/ 12 h 14"/>
                  <a:gd name="T4" fmla="*/ 7 w 9"/>
                  <a:gd name="T5" fmla="*/ 3 h 14"/>
                </a:gdLst>
                <a:ahLst/>
                <a:cxnLst>
                  <a:cxn ang="0">
                    <a:pos x="T0" y="T1"/>
                  </a:cxn>
                  <a:cxn ang="0">
                    <a:pos x="T2" y="T3"/>
                  </a:cxn>
                  <a:cxn ang="0">
                    <a:pos x="T4" y="T5"/>
                  </a:cxn>
                </a:cxnLst>
                <a:rect l="0" t="0" r="r" b="b"/>
                <a:pathLst>
                  <a:path w="9" h="14">
                    <a:moveTo>
                      <a:pt x="7" y="3"/>
                    </a:moveTo>
                    <a:cubicBezTo>
                      <a:pt x="4" y="0"/>
                      <a:pt x="0" y="10"/>
                      <a:pt x="4" y="12"/>
                    </a:cubicBezTo>
                    <a:cubicBezTo>
                      <a:pt x="8" y="14"/>
                      <a:pt x="9" y="5"/>
                      <a:pt x="7" y="3"/>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831" name="Freeform 3123"/>
              <p:cNvSpPr>
                <a:spLocks/>
              </p:cNvSpPr>
              <p:nvPr/>
            </p:nvSpPr>
            <p:spPr bwMode="auto">
              <a:xfrm>
                <a:off x="3118" y="1708"/>
                <a:ext cx="1" cy="1"/>
              </a:xfrm>
              <a:custGeom>
                <a:avLst/>
                <a:gdLst>
                  <a:gd name="T0" fmla="*/ 3 w 12"/>
                  <a:gd name="T1" fmla="*/ 5 h 9"/>
                  <a:gd name="T2" fmla="*/ 11 w 12"/>
                  <a:gd name="T3" fmla="*/ 7 h 9"/>
                  <a:gd name="T4" fmla="*/ 10 w 12"/>
                  <a:gd name="T5" fmla="*/ 1 h 9"/>
                  <a:gd name="T6" fmla="*/ 1 w 12"/>
                  <a:gd name="T7" fmla="*/ 0 h 9"/>
                  <a:gd name="T8" fmla="*/ 1 w 12"/>
                  <a:gd name="T9" fmla="*/ 3 h 9"/>
                  <a:gd name="T10" fmla="*/ 3 w 12"/>
                  <a:gd name="T11" fmla="*/ 5 h 9"/>
                </a:gdLst>
                <a:ahLst/>
                <a:cxnLst>
                  <a:cxn ang="0">
                    <a:pos x="T0" y="T1"/>
                  </a:cxn>
                  <a:cxn ang="0">
                    <a:pos x="T2" y="T3"/>
                  </a:cxn>
                  <a:cxn ang="0">
                    <a:pos x="T4" y="T5"/>
                  </a:cxn>
                  <a:cxn ang="0">
                    <a:pos x="T6" y="T7"/>
                  </a:cxn>
                  <a:cxn ang="0">
                    <a:pos x="T8" y="T9"/>
                  </a:cxn>
                  <a:cxn ang="0">
                    <a:pos x="T10" y="T11"/>
                  </a:cxn>
                </a:cxnLst>
                <a:rect l="0" t="0" r="r" b="b"/>
                <a:pathLst>
                  <a:path w="12" h="9">
                    <a:moveTo>
                      <a:pt x="3" y="5"/>
                    </a:moveTo>
                    <a:cubicBezTo>
                      <a:pt x="5" y="6"/>
                      <a:pt x="9" y="9"/>
                      <a:pt x="11" y="7"/>
                    </a:cubicBezTo>
                    <a:cubicBezTo>
                      <a:pt x="12" y="6"/>
                      <a:pt x="12" y="2"/>
                      <a:pt x="10" y="1"/>
                    </a:cubicBezTo>
                    <a:cubicBezTo>
                      <a:pt x="9" y="0"/>
                      <a:pt x="3" y="0"/>
                      <a:pt x="1" y="0"/>
                    </a:cubicBezTo>
                    <a:cubicBezTo>
                      <a:pt x="0" y="0"/>
                      <a:pt x="0" y="3"/>
                      <a:pt x="1" y="3"/>
                    </a:cubicBezTo>
                    <a:cubicBezTo>
                      <a:pt x="1" y="4"/>
                      <a:pt x="3" y="4"/>
                      <a:pt x="3" y="5"/>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832" name="Freeform 3124"/>
              <p:cNvSpPr>
                <a:spLocks/>
              </p:cNvSpPr>
              <p:nvPr/>
            </p:nvSpPr>
            <p:spPr bwMode="auto">
              <a:xfrm>
                <a:off x="2977" y="1662"/>
                <a:ext cx="1" cy="2"/>
              </a:xfrm>
              <a:custGeom>
                <a:avLst/>
                <a:gdLst>
                  <a:gd name="T0" fmla="*/ 5 w 7"/>
                  <a:gd name="T1" fmla="*/ 9 h 13"/>
                  <a:gd name="T2" fmla="*/ 1 w 7"/>
                  <a:gd name="T3" fmla="*/ 6 h 13"/>
                  <a:gd name="T4" fmla="*/ 3 w 7"/>
                  <a:gd name="T5" fmla="*/ 13 h 13"/>
                  <a:gd name="T6" fmla="*/ 5 w 7"/>
                  <a:gd name="T7" fmla="*/ 9 h 13"/>
                </a:gdLst>
                <a:ahLst/>
                <a:cxnLst>
                  <a:cxn ang="0">
                    <a:pos x="T0" y="T1"/>
                  </a:cxn>
                  <a:cxn ang="0">
                    <a:pos x="T2" y="T3"/>
                  </a:cxn>
                  <a:cxn ang="0">
                    <a:pos x="T4" y="T5"/>
                  </a:cxn>
                  <a:cxn ang="0">
                    <a:pos x="T6" y="T7"/>
                  </a:cxn>
                </a:cxnLst>
                <a:rect l="0" t="0" r="r" b="b"/>
                <a:pathLst>
                  <a:path w="7" h="13">
                    <a:moveTo>
                      <a:pt x="5" y="9"/>
                    </a:moveTo>
                    <a:cubicBezTo>
                      <a:pt x="7" y="4"/>
                      <a:pt x="0" y="0"/>
                      <a:pt x="1" y="6"/>
                    </a:cubicBezTo>
                    <a:cubicBezTo>
                      <a:pt x="1" y="8"/>
                      <a:pt x="3" y="10"/>
                      <a:pt x="3" y="13"/>
                    </a:cubicBezTo>
                    <a:cubicBezTo>
                      <a:pt x="3" y="13"/>
                      <a:pt x="5" y="10"/>
                      <a:pt x="5" y="9"/>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833" name="Freeform 3125"/>
              <p:cNvSpPr>
                <a:spLocks/>
              </p:cNvSpPr>
              <p:nvPr/>
            </p:nvSpPr>
            <p:spPr bwMode="auto">
              <a:xfrm>
                <a:off x="2949" y="1665"/>
                <a:ext cx="2" cy="2"/>
              </a:xfrm>
              <a:custGeom>
                <a:avLst/>
                <a:gdLst>
                  <a:gd name="T0" fmla="*/ 10 w 17"/>
                  <a:gd name="T1" fmla="*/ 14 h 17"/>
                  <a:gd name="T2" fmla="*/ 16 w 17"/>
                  <a:gd name="T3" fmla="*/ 13 h 17"/>
                  <a:gd name="T4" fmla="*/ 14 w 17"/>
                  <a:gd name="T5" fmla="*/ 7 h 17"/>
                  <a:gd name="T6" fmla="*/ 10 w 17"/>
                  <a:gd name="T7" fmla="*/ 1 h 17"/>
                  <a:gd name="T8" fmla="*/ 5 w 17"/>
                  <a:gd name="T9" fmla="*/ 8 h 17"/>
                  <a:gd name="T10" fmla="*/ 2 w 17"/>
                  <a:gd name="T11" fmla="*/ 13 h 17"/>
                  <a:gd name="T12" fmla="*/ 10 w 17"/>
                  <a:gd name="T13" fmla="*/ 14 h 17"/>
                </a:gdLst>
                <a:ahLst/>
                <a:cxnLst>
                  <a:cxn ang="0">
                    <a:pos x="T0" y="T1"/>
                  </a:cxn>
                  <a:cxn ang="0">
                    <a:pos x="T2" y="T3"/>
                  </a:cxn>
                  <a:cxn ang="0">
                    <a:pos x="T4" y="T5"/>
                  </a:cxn>
                  <a:cxn ang="0">
                    <a:pos x="T6" y="T7"/>
                  </a:cxn>
                  <a:cxn ang="0">
                    <a:pos x="T8" y="T9"/>
                  </a:cxn>
                  <a:cxn ang="0">
                    <a:pos x="T10" y="T11"/>
                  </a:cxn>
                  <a:cxn ang="0">
                    <a:pos x="T12" y="T13"/>
                  </a:cxn>
                </a:cxnLst>
                <a:rect l="0" t="0" r="r" b="b"/>
                <a:pathLst>
                  <a:path w="17" h="17">
                    <a:moveTo>
                      <a:pt x="10" y="14"/>
                    </a:moveTo>
                    <a:cubicBezTo>
                      <a:pt x="12" y="14"/>
                      <a:pt x="15" y="17"/>
                      <a:pt x="16" y="13"/>
                    </a:cubicBezTo>
                    <a:cubicBezTo>
                      <a:pt x="17" y="11"/>
                      <a:pt x="15" y="9"/>
                      <a:pt x="14" y="7"/>
                    </a:cubicBezTo>
                    <a:cubicBezTo>
                      <a:pt x="13" y="7"/>
                      <a:pt x="10" y="2"/>
                      <a:pt x="10" y="1"/>
                    </a:cubicBezTo>
                    <a:cubicBezTo>
                      <a:pt x="7" y="0"/>
                      <a:pt x="6" y="6"/>
                      <a:pt x="5" y="8"/>
                    </a:cubicBezTo>
                    <a:cubicBezTo>
                      <a:pt x="4" y="9"/>
                      <a:pt x="0" y="11"/>
                      <a:pt x="2" y="13"/>
                    </a:cubicBezTo>
                    <a:cubicBezTo>
                      <a:pt x="3" y="15"/>
                      <a:pt x="8" y="13"/>
                      <a:pt x="10" y="14"/>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834" name="Freeform 3126"/>
              <p:cNvSpPr>
                <a:spLocks/>
              </p:cNvSpPr>
              <p:nvPr/>
            </p:nvSpPr>
            <p:spPr bwMode="auto">
              <a:xfrm>
                <a:off x="2950" y="1668"/>
                <a:ext cx="3" cy="2"/>
              </a:xfrm>
              <a:custGeom>
                <a:avLst/>
                <a:gdLst>
                  <a:gd name="T0" fmla="*/ 17 w 21"/>
                  <a:gd name="T1" fmla="*/ 7 h 14"/>
                  <a:gd name="T2" fmla="*/ 20 w 21"/>
                  <a:gd name="T3" fmla="*/ 2 h 14"/>
                  <a:gd name="T4" fmla="*/ 13 w 21"/>
                  <a:gd name="T5" fmla="*/ 2 h 14"/>
                  <a:gd name="T6" fmla="*/ 11 w 21"/>
                  <a:gd name="T7" fmla="*/ 7 h 14"/>
                  <a:gd name="T8" fmla="*/ 2 w 21"/>
                  <a:gd name="T9" fmla="*/ 12 h 14"/>
                  <a:gd name="T10" fmla="*/ 10 w 21"/>
                  <a:gd name="T11" fmla="*/ 9 h 14"/>
                  <a:gd name="T12" fmla="*/ 17 w 21"/>
                  <a:gd name="T13" fmla="*/ 7 h 14"/>
                </a:gdLst>
                <a:ahLst/>
                <a:cxnLst>
                  <a:cxn ang="0">
                    <a:pos x="T0" y="T1"/>
                  </a:cxn>
                  <a:cxn ang="0">
                    <a:pos x="T2" y="T3"/>
                  </a:cxn>
                  <a:cxn ang="0">
                    <a:pos x="T4" y="T5"/>
                  </a:cxn>
                  <a:cxn ang="0">
                    <a:pos x="T6" y="T7"/>
                  </a:cxn>
                  <a:cxn ang="0">
                    <a:pos x="T8" y="T9"/>
                  </a:cxn>
                  <a:cxn ang="0">
                    <a:pos x="T10" y="T11"/>
                  </a:cxn>
                  <a:cxn ang="0">
                    <a:pos x="T12" y="T13"/>
                  </a:cxn>
                </a:cxnLst>
                <a:rect l="0" t="0" r="r" b="b"/>
                <a:pathLst>
                  <a:path w="21" h="14">
                    <a:moveTo>
                      <a:pt x="17" y="7"/>
                    </a:moveTo>
                    <a:cubicBezTo>
                      <a:pt x="18" y="7"/>
                      <a:pt x="21" y="4"/>
                      <a:pt x="20" y="2"/>
                    </a:cubicBezTo>
                    <a:cubicBezTo>
                      <a:pt x="19" y="0"/>
                      <a:pt x="15" y="1"/>
                      <a:pt x="13" y="2"/>
                    </a:cubicBezTo>
                    <a:cubicBezTo>
                      <a:pt x="11" y="3"/>
                      <a:pt x="12" y="6"/>
                      <a:pt x="11" y="7"/>
                    </a:cubicBezTo>
                    <a:cubicBezTo>
                      <a:pt x="9" y="9"/>
                      <a:pt x="0" y="6"/>
                      <a:pt x="2" y="12"/>
                    </a:cubicBezTo>
                    <a:cubicBezTo>
                      <a:pt x="6" y="14"/>
                      <a:pt x="7" y="10"/>
                      <a:pt x="10" y="9"/>
                    </a:cubicBezTo>
                    <a:cubicBezTo>
                      <a:pt x="13" y="8"/>
                      <a:pt x="15" y="9"/>
                      <a:pt x="17" y="7"/>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835" name="Freeform 3127"/>
              <p:cNvSpPr>
                <a:spLocks/>
              </p:cNvSpPr>
              <p:nvPr/>
            </p:nvSpPr>
            <p:spPr bwMode="auto">
              <a:xfrm>
                <a:off x="2951" y="1667"/>
                <a:ext cx="1" cy="1"/>
              </a:xfrm>
              <a:custGeom>
                <a:avLst/>
                <a:gdLst>
                  <a:gd name="T0" fmla="*/ 8 w 10"/>
                  <a:gd name="T1" fmla="*/ 4 h 10"/>
                  <a:gd name="T2" fmla="*/ 1 w 10"/>
                  <a:gd name="T3" fmla="*/ 10 h 10"/>
                  <a:gd name="T4" fmla="*/ 8 w 10"/>
                  <a:gd name="T5" fmla="*/ 4 h 10"/>
                </a:gdLst>
                <a:ahLst/>
                <a:cxnLst>
                  <a:cxn ang="0">
                    <a:pos x="T0" y="T1"/>
                  </a:cxn>
                  <a:cxn ang="0">
                    <a:pos x="T2" y="T3"/>
                  </a:cxn>
                  <a:cxn ang="0">
                    <a:pos x="T4" y="T5"/>
                  </a:cxn>
                </a:cxnLst>
                <a:rect l="0" t="0" r="r" b="b"/>
                <a:pathLst>
                  <a:path w="10" h="10">
                    <a:moveTo>
                      <a:pt x="8" y="4"/>
                    </a:moveTo>
                    <a:cubicBezTo>
                      <a:pt x="5" y="0"/>
                      <a:pt x="0" y="8"/>
                      <a:pt x="1" y="10"/>
                    </a:cubicBezTo>
                    <a:cubicBezTo>
                      <a:pt x="3" y="10"/>
                      <a:pt x="10" y="6"/>
                      <a:pt x="8" y="4"/>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836" name="Freeform 3128"/>
              <p:cNvSpPr>
                <a:spLocks/>
              </p:cNvSpPr>
              <p:nvPr/>
            </p:nvSpPr>
            <p:spPr bwMode="auto">
              <a:xfrm>
                <a:off x="2948" y="1668"/>
                <a:ext cx="3" cy="1"/>
              </a:xfrm>
              <a:custGeom>
                <a:avLst/>
                <a:gdLst>
                  <a:gd name="T0" fmla="*/ 10 w 18"/>
                  <a:gd name="T1" fmla="*/ 1 h 13"/>
                  <a:gd name="T2" fmla="*/ 3 w 18"/>
                  <a:gd name="T3" fmla="*/ 0 h 13"/>
                  <a:gd name="T4" fmla="*/ 1 w 18"/>
                  <a:gd name="T5" fmla="*/ 5 h 13"/>
                  <a:gd name="T6" fmla="*/ 3 w 18"/>
                  <a:gd name="T7" fmla="*/ 8 h 13"/>
                  <a:gd name="T8" fmla="*/ 2 w 18"/>
                  <a:gd name="T9" fmla="*/ 12 h 13"/>
                  <a:gd name="T10" fmla="*/ 6 w 18"/>
                  <a:gd name="T11" fmla="*/ 10 h 13"/>
                  <a:gd name="T12" fmla="*/ 10 w 18"/>
                  <a:gd name="T13" fmla="*/ 8 h 13"/>
                  <a:gd name="T14" fmla="*/ 10 w 18"/>
                  <a:gd name="T15" fmla="*/ 1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13">
                    <a:moveTo>
                      <a:pt x="10" y="1"/>
                    </a:moveTo>
                    <a:cubicBezTo>
                      <a:pt x="7" y="1"/>
                      <a:pt x="6" y="0"/>
                      <a:pt x="3" y="0"/>
                    </a:cubicBezTo>
                    <a:cubicBezTo>
                      <a:pt x="0" y="0"/>
                      <a:pt x="0" y="3"/>
                      <a:pt x="1" y="5"/>
                    </a:cubicBezTo>
                    <a:cubicBezTo>
                      <a:pt x="1" y="6"/>
                      <a:pt x="2" y="7"/>
                      <a:pt x="3" y="8"/>
                    </a:cubicBezTo>
                    <a:cubicBezTo>
                      <a:pt x="3" y="10"/>
                      <a:pt x="2" y="10"/>
                      <a:pt x="2" y="12"/>
                    </a:cubicBezTo>
                    <a:cubicBezTo>
                      <a:pt x="3" y="13"/>
                      <a:pt x="6" y="10"/>
                      <a:pt x="6" y="10"/>
                    </a:cubicBezTo>
                    <a:cubicBezTo>
                      <a:pt x="7" y="9"/>
                      <a:pt x="9" y="9"/>
                      <a:pt x="10" y="8"/>
                    </a:cubicBezTo>
                    <a:cubicBezTo>
                      <a:pt x="18" y="7"/>
                      <a:pt x="18" y="1"/>
                      <a:pt x="10" y="1"/>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837" name="Freeform 3129"/>
              <p:cNvSpPr>
                <a:spLocks/>
              </p:cNvSpPr>
              <p:nvPr/>
            </p:nvSpPr>
            <p:spPr bwMode="auto">
              <a:xfrm>
                <a:off x="3714" y="1843"/>
                <a:ext cx="1" cy="1"/>
              </a:xfrm>
              <a:custGeom>
                <a:avLst/>
                <a:gdLst>
                  <a:gd name="T0" fmla="*/ 1 w 10"/>
                  <a:gd name="T1" fmla="*/ 8 h 13"/>
                  <a:gd name="T2" fmla="*/ 9 w 10"/>
                  <a:gd name="T3" fmla="*/ 7 h 13"/>
                  <a:gd name="T4" fmla="*/ 1 w 10"/>
                  <a:gd name="T5" fmla="*/ 8 h 13"/>
                </a:gdLst>
                <a:ahLst/>
                <a:cxnLst>
                  <a:cxn ang="0">
                    <a:pos x="T0" y="T1"/>
                  </a:cxn>
                  <a:cxn ang="0">
                    <a:pos x="T2" y="T3"/>
                  </a:cxn>
                  <a:cxn ang="0">
                    <a:pos x="T4" y="T5"/>
                  </a:cxn>
                </a:cxnLst>
                <a:rect l="0" t="0" r="r" b="b"/>
                <a:pathLst>
                  <a:path w="10" h="13">
                    <a:moveTo>
                      <a:pt x="1" y="8"/>
                    </a:moveTo>
                    <a:cubicBezTo>
                      <a:pt x="2" y="13"/>
                      <a:pt x="7" y="12"/>
                      <a:pt x="9" y="7"/>
                    </a:cubicBezTo>
                    <a:cubicBezTo>
                      <a:pt x="10" y="3"/>
                      <a:pt x="0" y="0"/>
                      <a:pt x="1" y="8"/>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838" name="Freeform 3130"/>
              <p:cNvSpPr>
                <a:spLocks/>
              </p:cNvSpPr>
              <p:nvPr/>
            </p:nvSpPr>
            <p:spPr bwMode="auto">
              <a:xfrm>
                <a:off x="3518" y="1791"/>
                <a:ext cx="7" cy="6"/>
              </a:xfrm>
              <a:custGeom>
                <a:avLst/>
                <a:gdLst>
                  <a:gd name="T0" fmla="*/ 23 w 55"/>
                  <a:gd name="T1" fmla="*/ 22 h 41"/>
                  <a:gd name="T2" fmla="*/ 37 w 55"/>
                  <a:gd name="T3" fmla="*/ 19 h 41"/>
                  <a:gd name="T4" fmla="*/ 48 w 55"/>
                  <a:gd name="T5" fmla="*/ 23 h 41"/>
                  <a:gd name="T6" fmla="*/ 54 w 55"/>
                  <a:gd name="T7" fmla="*/ 16 h 41"/>
                  <a:gd name="T8" fmla="*/ 53 w 55"/>
                  <a:gd name="T9" fmla="*/ 11 h 41"/>
                  <a:gd name="T10" fmla="*/ 45 w 55"/>
                  <a:gd name="T11" fmla="*/ 8 h 41"/>
                  <a:gd name="T12" fmla="*/ 40 w 55"/>
                  <a:gd name="T13" fmla="*/ 13 h 41"/>
                  <a:gd name="T14" fmla="*/ 22 w 55"/>
                  <a:gd name="T15" fmla="*/ 10 h 41"/>
                  <a:gd name="T16" fmla="*/ 14 w 55"/>
                  <a:gd name="T17" fmla="*/ 4 h 41"/>
                  <a:gd name="T18" fmla="*/ 4 w 55"/>
                  <a:gd name="T19" fmla="*/ 12 h 41"/>
                  <a:gd name="T20" fmla="*/ 2 w 55"/>
                  <a:gd name="T21" fmla="*/ 30 h 41"/>
                  <a:gd name="T22" fmla="*/ 15 w 55"/>
                  <a:gd name="T23" fmla="*/ 32 h 41"/>
                  <a:gd name="T24" fmla="*/ 17 w 55"/>
                  <a:gd name="T25" fmla="*/ 25 h 41"/>
                  <a:gd name="T26" fmla="*/ 23 w 55"/>
                  <a:gd name="T27" fmla="*/ 22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5" h="41">
                    <a:moveTo>
                      <a:pt x="23" y="22"/>
                    </a:moveTo>
                    <a:cubicBezTo>
                      <a:pt x="27" y="21"/>
                      <a:pt x="32" y="19"/>
                      <a:pt x="37" y="19"/>
                    </a:cubicBezTo>
                    <a:cubicBezTo>
                      <a:pt x="44" y="19"/>
                      <a:pt x="42" y="27"/>
                      <a:pt x="48" y="23"/>
                    </a:cubicBezTo>
                    <a:cubicBezTo>
                      <a:pt x="48" y="23"/>
                      <a:pt x="53" y="17"/>
                      <a:pt x="54" y="16"/>
                    </a:cubicBezTo>
                    <a:cubicBezTo>
                      <a:pt x="55" y="14"/>
                      <a:pt x="55" y="12"/>
                      <a:pt x="53" y="11"/>
                    </a:cubicBezTo>
                    <a:cubicBezTo>
                      <a:pt x="51" y="10"/>
                      <a:pt x="47" y="8"/>
                      <a:pt x="45" y="8"/>
                    </a:cubicBezTo>
                    <a:cubicBezTo>
                      <a:pt x="41" y="9"/>
                      <a:pt x="42" y="11"/>
                      <a:pt x="40" y="13"/>
                    </a:cubicBezTo>
                    <a:cubicBezTo>
                      <a:pt x="37" y="20"/>
                      <a:pt x="26" y="13"/>
                      <a:pt x="22" y="10"/>
                    </a:cubicBezTo>
                    <a:cubicBezTo>
                      <a:pt x="20" y="9"/>
                      <a:pt x="17" y="5"/>
                      <a:pt x="14" y="4"/>
                    </a:cubicBezTo>
                    <a:cubicBezTo>
                      <a:pt x="7" y="0"/>
                      <a:pt x="5" y="6"/>
                      <a:pt x="4" y="12"/>
                    </a:cubicBezTo>
                    <a:cubicBezTo>
                      <a:pt x="2" y="18"/>
                      <a:pt x="0" y="23"/>
                      <a:pt x="2" y="30"/>
                    </a:cubicBezTo>
                    <a:cubicBezTo>
                      <a:pt x="4" y="35"/>
                      <a:pt x="12" y="41"/>
                      <a:pt x="15" y="32"/>
                    </a:cubicBezTo>
                    <a:cubicBezTo>
                      <a:pt x="17" y="29"/>
                      <a:pt x="14" y="27"/>
                      <a:pt x="17" y="25"/>
                    </a:cubicBezTo>
                    <a:cubicBezTo>
                      <a:pt x="18" y="23"/>
                      <a:pt x="21" y="23"/>
                      <a:pt x="23" y="22"/>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839" name="Freeform 3131"/>
              <p:cNvSpPr>
                <a:spLocks/>
              </p:cNvSpPr>
              <p:nvPr/>
            </p:nvSpPr>
            <p:spPr bwMode="auto">
              <a:xfrm>
                <a:off x="3714" y="1847"/>
                <a:ext cx="1" cy="1"/>
              </a:xfrm>
              <a:custGeom>
                <a:avLst/>
                <a:gdLst>
                  <a:gd name="T0" fmla="*/ 5 w 8"/>
                  <a:gd name="T1" fmla="*/ 2 h 11"/>
                  <a:gd name="T2" fmla="*/ 1 w 8"/>
                  <a:gd name="T3" fmla="*/ 5 h 11"/>
                  <a:gd name="T4" fmla="*/ 2 w 8"/>
                  <a:gd name="T5" fmla="*/ 11 h 11"/>
                  <a:gd name="T6" fmla="*/ 7 w 8"/>
                  <a:gd name="T7" fmla="*/ 11 h 11"/>
                  <a:gd name="T8" fmla="*/ 5 w 8"/>
                  <a:gd name="T9" fmla="*/ 2 h 11"/>
                </a:gdLst>
                <a:ahLst/>
                <a:cxnLst>
                  <a:cxn ang="0">
                    <a:pos x="T0" y="T1"/>
                  </a:cxn>
                  <a:cxn ang="0">
                    <a:pos x="T2" y="T3"/>
                  </a:cxn>
                  <a:cxn ang="0">
                    <a:pos x="T4" y="T5"/>
                  </a:cxn>
                  <a:cxn ang="0">
                    <a:pos x="T6" y="T7"/>
                  </a:cxn>
                  <a:cxn ang="0">
                    <a:pos x="T8" y="T9"/>
                  </a:cxn>
                </a:cxnLst>
                <a:rect l="0" t="0" r="r" b="b"/>
                <a:pathLst>
                  <a:path w="8" h="11">
                    <a:moveTo>
                      <a:pt x="5" y="2"/>
                    </a:moveTo>
                    <a:cubicBezTo>
                      <a:pt x="3" y="3"/>
                      <a:pt x="0" y="0"/>
                      <a:pt x="1" y="5"/>
                    </a:cubicBezTo>
                    <a:cubicBezTo>
                      <a:pt x="1" y="7"/>
                      <a:pt x="2" y="9"/>
                      <a:pt x="2" y="11"/>
                    </a:cubicBezTo>
                    <a:cubicBezTo>
                      <a:pt x="5" y="11"/>
                      <a:pt x="5" y="10"/>
                      <a:pt x="7" y="11"/>
                    </a:cubicBezTo>
                    <a:cubicBezTo>
                      <a:pt x="8" y="11"/>
                      <a:pt x="5" y="2"/>
                      <a:pt x="5" y="2"/>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840" name="Freeform 3132"/>
              <p:cNvSpPr>
                <a:spLocks/>
              </p:cNvSpPr>
              <p:nvPr/>
            </p:nvSpPr>
            <p:spPr bwMode="auto">
              <a:xfrm>
                <a:off x="3228" y="1675"/>
                <a:ext cx="2" cy="2"/>
              </a:xfrm>
              <a:custGeom>
                <a:avLst/>
                <a:gdLst>
                  <a:gd name="T0" fmla="*/ 13 w 14"/>
                  <a:gd name="T1" fmla="*/ 6 h 13"/>
                  <a:gd name="T2" fmla="*/ 2 w 14"/>
                  <a:gd name="T3" fmla="*/ 12 h 13"/>
                  <a:gd name="T4" fmla="*/ 13 w 14"/>
                  <a:gd name="T5" fmla="*/ 6 h 13"/>
                </a:gdLst>
                <a:ahLst/>
                <a:cxnLst>
                  <a:cxn ang="0">
                    <a:pos x="T0" y="T1"/>
                  </a:cxn>
                  <a:cxn ang="0">
                    <a:pos x="T2" y="T3"/>
                  </a:cxn>
                  <a:cxn ang="0">
                    <a:pos x="T4" y="T5"/>
                  </a:cxn>
                </a:cxnLst>
                <a:rect l="0" t="0" r="r" b="b"/>
                <a:pathLst>
                  <a:path w="14" h="13">
                    <a:moveTo>
                      <a:pt x="13" y="6"/>
                    </a:moveTo>
                    <a:cubicBezTo>
                      <a:pt x="11" y="0"/>
                      <a:pt x="0" y="8"/>
                      <a:pt x="2" y="12"/>
                    </a:cubicBezTo>
                    <a:cubicBezTo>
                      <a:pt x="5" y="13"/>
                      <a:pt x="14" y="11"/>
                      <a:pt x="13" y="6"/>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841" name="Freeform 3133"/>
              <p:cNvSpPr>
                <a:spLocks/>
              </p:cNvSpPr>
              <p:nvPr/>
            </p:nvSpPr>
            <p:spPr bwMode="auto">
              <a:xfrm>
                <a:off x="3184" y="1663"/>
                <a:ext cx="2" cy="1"/>
              </a:xfrm>
              <a:custGeom>
                <a:avLst/>
                <a:gdLst>
                  <a:gd name="T0" fmla="*/ 3 w 18"/>
                  <a:gd name="T1" fmla="*/ 13 h 13"/>
                  <a:gd name="T2" fmla="*/ 12 w 18"/>
                  <a:gd name="T3" fmla="*/ 13 h 13"/>
                  <a:gd name="T4" fmla="*/ 16 w 18"/>
                  <a:gd name="T5" fmla="*/ 4 h 13"/>
                  <a:gd name="T6" fmla="*/ 2 w 18"/>
                  <a:gd name="T7" fmla="*/ 5 h 13"/>
                  <a:gd name="T8" fmla="*/ 3 w 18"/>
                  <a:gd name="T9" fmla="*/ 13 h 13"/>
                </a:gdLst>
                <a:ahLst/>
                <a:cxnLst>
                  <a:cxn ang="0">
                    <a:pos x="T0" y="T1"/>
                  </a:cxn>
                  <a:cxn ang="0">
                    <a:pos x="T2" y="T3"/>
                  </a:cxn>
                  <a:cxn ang="0">
                    <a:pos x="T4" y="T5"/>
                  </a:cxn>
                  <a:cxn ang="0">
                    <a:pos x="T6" y="T7"/>
                  </a:cxn>
                  <a:cxn ang="0">
                    <a:pos x="T8" y="T9"/>
                  </a:cxn>
                </a:cxnLst>
                <a:rect l="0" t="0" r="r" b="b"/>
                <a:pathLst>
                  <a:path w="18" h="13">
                    <a:moveTo>
                      <a:pt x="3" y="13"/>
                    </a:moveTo>
                    <a:cubicBezTo>
                      <a:pt x="5" y="13"/>
                      <a:pt x="10" y="13"/>
                      <a:pt x="12" y="13"/>
                    </a:cubicBezTo>
                    <a:cubicBezTo>
                      <a:pt x="15" y="11"/>
                      <a:pt x="18" y="6"/>
                      <a:pt x="16" y="4"/>
                    </a:cubicBezTo>
                    <a:cubicBezTo>
                      <a:pt x="13" y="0"/>
                      <a:pt x="4" y="2"/>
                      <a:pt x="2" y="5"/>
                    </a:cubicBezTo>
                    <a:cubicBezTo>
                      <a:pt x="0" y="8"/>
                      <a:pt x="0" y="12"/>
                      <a:pt x="3" y="13"/>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842" name="Freeform 3134"/>
              <p:cNvSpPr>
                <a:spLocks/>
              </p:cNvSpPr>
              <p:nvPr/>
            </p:nvSpPr>
            <p:spPr bwMode="auto">
              <a:xfrm>
                <a:off x="3500" y="1755"/>
                <a:ext cx="3" cy="3"/>
              </a:xfrm>
              <a:custGeom>
                <a:avLst/>
                <a:gdLst>
                  <a:gd name="T0" fmla="*/ 12 w 21"/>
                  <a:gd name="T1" fmla="*/ 14 h 23"/>
                  <a:gd name="T2" fmla="*/ 17 w 21"/>
                  <a:gd name="T3" fmla="*/ 3 h 23"/>
                  <a:gd name="T4" fmla="*/ 3 w 21"/>
                  <a:gd name="T5" fmla="*/ 5 h 23"/>
                  <a:gd name="T6" fmla="*/ 6 w 21"/>
                  <a:gd name="T7" fmla="*/ 22 h 23"/>
                  <a:gd name="T8" fmla="*/ 12 w 21"/>
                  <a:gd name="T9" fmla="*/ 14 h 23"/>
                </a:gdLst>
                <a:ahLst/>
                <a:cxnLst>
                  <a:cxn ang="0">
                    <a:pos x="T0" y="T1"/>
                  </a:cxn>
                  <a:cxn ang="0">
                    <a:pos x="T2" y="T3"/>
                  </a:cxn>
                  <a:cxn ang="0">
                    <a:pos x="T4" y="T5"/>
                  </a:cxn>
                  <a:cxn ang="0">
                    <a:pos x="T6" y="T7"/>
                  </a:cxn>
                  <a:cxn ang="0">
                    <a:pos x="T8" y="T9"/>
                  </a:cxn>
                </a:cxnLst>
                <a:rect l="0" t="0" r="r" b="b"/>
                <a:pathLst>
                  <a:path w="21" h="23">
                    <a:moveTo>
                      <a:pt x="12" y="14"/>
                    </a:moveTo>
                    <a:cubicBezTo>
                      <a:pt x="14" y="11"/>
                      <a:pt x="21" y="7"/>
                      <a:pt x="17" y="3"/>
                    </a:cubicBezTo>
                    <a:cubicBezTo>
                      <a:pt x="15" y="0"/>
                      <a:pt x="5" y="2"/>
                      <a:pt x="3" y="5"/>
                    </a:cubicBezTo>
                    <a:cubicBezTo>
                      <a:pt x="0" y="10"/>
                      <a:pt x="5" y="17"/>
                      <a:pt x="6" y="22"/>
                    </a:cubicBezTo>
                    <a:cubicBezTo>
                      <a:pt x="6" y="23"/>
                      <a:pt x="12" y="15"/>
                      <a:pt x="12" y="14"/>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843" name="Freeform 3135"/>
              <p:cNvSpPr>
                <a:spLocks/>
              </p:cNvSpPr>
              <p:nvPr/>
            </p:nvSpPr>
            <p:spPr bwMode="auto">
              <a:xfrm>
                <a:off x="3191" y="1654"/>
                <a:ext cx="2" cy="1"/>
              </a:xfrm>
              <a:custGeom>
                <a:avLst/>
                <a:gdLst>
                  <a:gd name="T0" fmla="*/ 10 w 11"/>
                  <a:gd name="T1" fmla="*/ 6 h 9"/>
                  <a:gd name="T2" fmla="*/ 4 w 11"/>
                  <a:gd name="T3" fmla="*/ 7 h 9"/>
                  <a:gd name="T4" fmla="*/ 10 w 11"/>
                  <a:gd name="T5" fmla="*/ 6 h 9"/>
                </a:gdLst>
                <a:ahLst/>
                <a:cxnLst>
                  <a:cxn ang="0">
                    <a:pos x="T0" y="T1"/>
                  </a:cxn>
                  <a:cxn ang="0">
                    <a:pos x="T2" y="T3"/>
                  </a:cxn>
                  <a:cxn ang="0">
                    <a:pos x="T4" y="T5"/>
                  </a:cxn>
                </a:cxnLst>
                <a:rect l="0" t="0" r="r" b="b"/>
                <a:pathLst>
                  <a:path w="11" h="9">
                    <a:moveTo>
                      <a:pt x="10" y="6"/>
                    </a:moveTo>
                    <a:cubicBezTo>
                      <a:pt x="11" y="0"/>
                      <a:pt x="0" y="3"/>
                      <a:pt x="4" y="7"/>
                    </a:cubicBezTo>
                    <a:cubicBezTo>
                      <a:pt x="6" y="9"/>
                      <a:pt x="10" y="8"/>
                      <a:pt x="10" y="6"/>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844" name="Freeform 3136"/>
              <p:cNvSpPr>
                <a:spLocks/>
              </p:cNvSpPr>
              <p:nvPr/>
            </p:nvSpPr>
            <p:spPr bwMode="auto">
              <a:xfrm>
                <a:off x="3274" y="1631"/>
                <a:ext cx="3" cy="3"/>
              </a:xfrm>
              <a:custGeom>
                <a:avLst/>
                <a:gdLst>
                  <a:gd name="T0" fmla="*/ 1 w 20"/>
                  <a:gd name="T1" fmla="*/ 4 h 20"/>
                  <a:gd name="T2" fmla="*/ 10 w 20"/>
                  <a:gd name="T3" fmla="*/ 11 h 20"/>
                  <a:gd name="T4" fmla="*/ 18 w 20"/>
                  <a:gd name="T5" fmla="*/ 16 h 20"/>
                  <a:gd name="T6" fmla="*/ 13 w 20"/>
                  <a:gd name="T7" fmla="*/ 3 h 20"/>
                  <a:gd name="T8" fmla="*/ 1 w 20"/>
                  <a:gd name="T9" fmla="*/ 4 h 20"/>
                </a:gdLst>
                <a:ahLst/>
                <a:cxnLst>
                  <a:cxn ang="0">
                    <a:pos x="T0" y="T1"/>
                  </a:cxn>
                  <a:cxn ang="0">
                    <a:pos x="T2" y="T3"/>
                  </a:cxn>
                  <a:cxn ang="0">
                    <a:pos x="T4" y="T5"/>
                  </a:cxn>
                  <a:cxn ang="0">
                    <a:pos x="T6" y="T7"/>
                  </a:cxn>
                  <a:cxn ang="0">
                    <a:pos x="T8" y="T9"/>
                  </a:cxn>
                </a:cxnLst>
                <a:rect l="0" t="0" r="r" b="b"/>
                <a:pathLst>
                  <a:path w="20" h="20">
                    <a:moveTo>
                      <a:pt x="1" y="4"/>
                    </a:moveTo>
                    <a:cubicBezTo>
                      <a:pt x="0" y="6"/>
                      <a:pt x="8" y="10"/>
                      <a:pt x="10" y="11"/>
                    </a:cubicBezTo>
                    <a:cubicBezTo>
                      <a:pt x="11" y="12"/>
                      <a:pt x="15" y="20"/>
                      <a:pt x="18" y="16"/>
                    </a:cubicBezTo>
                    <a:cubicBezTo>
                      <a:pt x="20" y="14"/>
                      <a:pt x="16" y="4"/>
                      <a:pt x="13" y="3"/>
                    </a:cubicBezTo>
                    <a:cubicBezTo>
                      <a:pt x="11" y="1"/>
                      <a:pt x="3" y="0"/>
                      <a:pt x="1" y="4"/>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845" name="Freeform 3137"/>
              <p:cNvSpPr>
                <a:spLocks/>
              </p:cNvSpPr>
              <p:nvPr/>
            </p:nvSpPr>
            <p:spPr bwMode="auto">
              <a:xfrm>
                <a:off x="3026" y="1704"/>
                <a:ext cx="5" cy="5"/>
              </a:xfrm>
              <a:custGeom>
                <a:avLst/>
                <a:gdLst>
                  <a:gd name="T0" fmla="*/ 26 w 33"/>
                  <a:gd name="T1" fmla="*/ 24 h 35"/>
                  <a:gd name="T2" fmla="*/ 20 w 33"/>
                  <a:gd name="T3" fmla="*/ 21 h 35"/>
                  <a:gd name="T4" fmla="*/ 22 w 33"/>
                  <a:gd name="T5" fmla="*/ 15 h 35"/>
                  <a:gd name="T6" fmla="*/ 16 w 33"/>
                  <a:gd name="T7" fmla="*/ 2 h 35"/>
                  <a:gd name="T8" fmla="*/ 8 w 33"/>
                  <a:gd name="T9" fmla="*/ 3 h 35"/>
                  <a:gd name="T10" fmla="*/ 8 w 33"/>
                  <a:gd name="T11" fmla="*/ 13 h 35"/>
                  <a:gd name="T12" fmla="*/ 1 w 33"/>
                  <a:gd name="T13" fmla="*/ 20 h 35"/>
                  <a:gd name="T14" fmla="*/ 3 w 33"/>
                  <a:gd name="T15" fmla="*/ 23 h 35"/>
                  <a:gd name="T16" fmla="*/ 4 w 33"/>
                  <a:gd name="T17" fmla="*/ 26 h 35"/>
                  <a:gd name="T18" fmla="*/ 17 w 33"/>
                  <a:gd name="T19" fmla="*/ 26 h 35"/>
                  <a:gd name="T20" fmla="*/ 21 w 33"/>
                  <a:gd name="T21" fmla="*/ 30 h 35"/>
                  <a:gd name="T22" fmla="*/ 26 w 33"/>
                  <a:gd name="T23" fmla="*/ 31 h 35"/>
                  <a:gd name="T24" fmla="*/ 32 w 33"/>
                  <a:gd name="T25" fmla="*/ 34 h 35"/>
                  <a:gd name="T26" fmla="*/ 31 w 33"/>
                  <a:gd name="T27" fmla="*/ 25 h 35"/>
                  <a:gd name="T28" fmla="*/ 26 w 33"/>
                  <a:gd name="T29" fmla="*/ 24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3" h="35">
                    <a:moveTo>
                      <a:pt x="26" y="24"/>
                    </a:moveTo>
                    <a:cubicBezTo>
                      <a:pt x="24" y="23"/>
                      <a:pt x="23" y="21"/>
                      <a:pt x="20" y="21"/>
                    </a:cubicBezTo>
                    <a:cubicBezTo>
                      <a:pt x="19" y="22"/>
                      <a:pt x="22" y="16"/>
                      <a:pt x="22" y="15"/>
                    </a:cubicBezTo>
                    <a:cubicBezTo>
                      <a:pt x="22" y="12"/>
                      <a:pt x="21" y="2"/>
                      <a:pt x="16" y="2"/>
                    </a:cubicBezTo>
                    <a:cubicBezTo>
                      <a:pt x="13" y="2"/>
                      <a:pt x="10" y="0"/>
                      <a:pt x="8" y="3"/>
                    </a:cubicBezTo>
                    <a:cubicBezTo>
                      <a:pt x="6" y="6"/>
                      <a:pt x="9" y="10"/>
                      <a:pt x="8" y="13"/>
                    </a:cubicBezTo>
                    <a:cubicBezTo>
                      <a:pt x="7" y="17"/>
                      <a:pt x="0" y="16"/>
                      <a:pt x="1" y="20"/>
                    </a:cubicBezTo>
                    <a:cubicBezTo>
                      <a:pt x="1" y="21"/>
                      <a:pt x="2" y="22"/>
                      <a:pt x="3" y="23"/>
                    </a:cubicBezTo>
                    <a:cubicBezTo>
                      <a:pt x="4" y="24"/>
                      <a:pt x="4" y="26"/>
                      <a:pt x="4" y="26"/>
                    </a:cubicBezTo>
                    <a:cubicBezTo>
                      <a:pt x="7" y="29"/>
                      <a:pt x="13" y="24"/>
                      <a:pt x="17" y="26"/>
                    </a:cubicBezTo>
                    <a:cubicBezTo>
                      <a:pt x="19" y="28"/>
                      <a:pt x="19" y="29"/>
                      <a:pt x="21" y="30"/>
                    </a:cubicBezTo>
                    <a:cubicBezTo>
                      <a:pt x="23" y="30"/>
                      <a:pt x="25" y="30"/>
                      <a:pt x="26" y="31"/>
                    </a:cubicBezTo>
                    <a:cubicBezTo>
                      <a:pt x="29" y="32"/>
                      <a:pt x="28" y="35"/>
                      <a:pt x="32" y="34"/>
                    </a:cubicBezTo>
                    <a:cubicBezTo>
                      <a:pt x="32" y="32"/>
                      <a:pt x="33" y="26"/>
                      <a:pt x="31" y="25"/>
                    </a:cubicBezTo>
                    <a:cubicBezTo>
                      <a:pt x="30" y="23"/>
                      <a:pt x="27" y="25"/>
                      <a:pt x="26" y="24"/>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846" name="Freeform 3138"/>
              <p:cNvSpPr>
                <a:spLocks/>
              </p:cNvSpPr>
              <p:nvPr/>
            </p:nvSpPr>
            <p:spPr bwMode="auto">
              <a:xfrm>
                <a:off x="3031" y="1703"/>
                <a:ext cx="5" cy="1"/>
              </a:xfrm>
              <a:custGeom>
                <a:avLst/>
                <a:gdLst>
                  <a:gd name="T0" fmla="*/ 8 w 35"/>
                  <a:gd name="T1" fmla="*/ 9 h 10"/>
                  <a:gd name="T2" fmla="*/ 20 w 35"/>
                  <a:gd name="T3" fmla="*/ 9 h 10"/>
                  <a:gd name="T4" fmla="*/ 31 w 35"/>
                  <a:gd name="T5" fmla="*/ 5 h 10"/>
                  <a:gd name="T6" fmla="*/ 35 w 35"/>
                  <a:gd name="T7" fmla="*/ 0 h 10"/>
                  <a:gd name="T8" fmla="*/ 28 w 35"/>
                  <a:gd name="T9" fmla="*/ 1 h 10"/>
                  <a:gd name="T10" fmla="*/ 19 w 35"/>
                  <a:gd name="T11" fmla="*/ 4 h 10"/>
                  <a:gd name="T12" fmla="*/ 9 w 35"/>
                  <a:gd name="T13" fmla="*/ 5 h 10"/>
                  <a:gd name="T14" fmla="*/ 3 w 35"/>
                  <a:gd name="T15" fmla="*/ 4 h 10"/>
                  <a:gd name="T16" fmla="*/ 2 w 35"/>
                  <a:gd name="T17" fmla="*/ 9 h 10"/>
                  <a:gd name="T18" fmla="*/ 8 w 35"/>
                  <a:gd name="T19" fmla="*/ 9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10">
                    <a:moveTo>
                      <a:pt x="8" y="9"/>
                    </a:moveTo>
                    <a:cubicBezTo>
                      <a:pt x="12" y="9"/>
                      <a:pt x="16" y="10"/>
                      <a:pt x="20" y="9"/>
                    </a:cubicBezTo>
                    <a:cubicBezTo>
                      <a:pt x="24" y="8"/>
                      <a:pt x="28" y="7"/>
                      <a:pt x="31" y="5"/>
                    </a:cubicBezTo>
                    <a:cubicBezTo>
                      <a:pt x="34" y="4"/>
                      <a:pt x="34" y="2"/>
                      <a:pt x="35" y="0"/>
                    </a:cubicBezTo>
                    <a:cubicBezTo>
                      <a:pt x="35" y="0"/>
                      <a:pt x="29" y="1"/>
                      <a:pt x="28" y="1"/>
                    </a:cubicBezTo>
                    <a:cubicBezTo>
                      <a:pt x="25" y="2"/>
                      <a:pt x="22" y="3"/>
                      <a:pt x="19" y="4"/>
                    </a:cubicBezTo>
                    <a:cubicBezTo>
                      <a:pt x="16" y="4"/>
                      <a:pt x="12" y="5"/>
                      <a:pt x="9" y="5"/>
                    </a:cubicBezTo>
                    <a:cubicBezTo>
                      <a:pt x="7" y="4"/>
                      <a:pt x="4" y="3"/>
                      <a:pt x="3" y="4"/>
                    </a:cubicBezTo>
                    <a:cubicBezTo>
                      <a:pt x="0" y="5"/>
                      <a:pt x="0" y="8"/>
                      <a:pt x="2" y="9"/>
                    </a:cubicBezTo>
                    <a:cubicBezTo>
                      <a:pt x="4" y="10"/>
                      <a:pt x="6" y="10"/>
                      <a:pt x="8" y="9"/>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847" name="Freeform 3139"/>
              <p:cNvSpPr>
                <a:spLocks/>
              </p:cNvSpPr>
              <p:nvPr/>
            </p:nvSpPr>
            <p:spPr bwMode="auto">
              <a:xfrm>
                <a:off x="3001" y="1695"/>
                <a:ext cx="20" cy="22"/>
              </a:xfrm>
              <a:custGeom>
                <a:avLst/>
                <a:gdLst>
                  <a:gd name="T0" fmla="*/ 136 w 144"/>
                  <a:gd name="T1" fmla="*/ 38 h 159"/>
                  <a:gd name="T2" fmla="*/ 123 w 144"/>
                  <a:gd name="T3" fmla="*/ 16 h 159"/>
                  <a:gd name="T4" fmla="*/ 110 w 144"/>
                  <a:gd name="T5" fmla="*/ 3 h 159"/>
                  <a:gd name="T6" fmla="*/ 74 w 144"/>
                  <a:gd name="T7" fmla="*/ 12 h 159"/>
                  <a:gd name="T8" fmla="*/ 47 w 144"/>
                  <a:gd name="T9" fmla="*/ 15 h 159"/>
                  <a:gd name="T10" fmla="*/ 30 w 144"/>
                  <a:gd name="T11" fmla="*/ 14 h 159"/>
                  <a:gd name="T12" fmla="*/ 11 w 144"/>
                  <a:gd name="T13" fmla="*/ 15 h 159"/>
                  <a:gd name="T14" fmla="*/ 7 w 144"/>
                  <a:gd name="T15" fmla="*/ 19 h 159"/>
                  <a:gd name="T16" fmla="*/ 14 w 144"/>
                  <a:gd name="T17" fmla="*/ 26 h 159"/>
                  <a:gd name="T18" fmla="*/ 26 w 144"/>
                  <a:gd name="T19" fmla="*/ 30 h 159"/>
                  <a:gd name="T20" fmla="*/ 35 w 144"/>
                  <a:gd name="T21" fmla="*/ 41 h 159"/>
                  <a:gd name="T22" fmla="*/ 23 w 144"/>
                  <a:gd name="T23" fmla="*/ 46 h 159"/>
                  <a:gd name="T24" fmla="*/ 16 w 144"/>
                  <a:gd name="T25" fmla="*/ 60 h 159"/>
                  <a:gd name="T26" fmla="*/ 38 w 144"/>
                  <a:gd name="T27" fmla="*/ 55 h 159"/>
                  <a:gd name="T28" fmla="*/ 46 w 144"/>
                  <a:gd name="T29" fmla="*/ 47 h 159"/>
                  <a:gd name="T30" fmla="*/ 42 w 144"/>
                  <a:gd name="T31" fmla="*/ 64 h 159"/>
                  <a:gd name="T32" fmla="*/ 29 w 144"/>
                  <a:gd name="T33" fmla="*/ 78 h 159"/>
                  <a:gd name="T34" fmla="*/ 24 w 144"/>
                  <a:gd name="T35" fmla="*/ 91 h 159"/>
                  <a:gd name="T36" fmla="*/ 31 w 144"/>
                  <a:gd name="T37" fmla="*/ 103 h 159"/>
                  <a:gd name="T38" fmla="*/ 38 w 144"/>
                  <a:gd name="T39" fmla="*/ 113 h 159"/>
                  <a:gd name="T40" fmla="*/ 45 w 144"/>
                  <a:gd name="T41" fmla="*/ 133 h 159"/>
                  <a:gd name="T42" fmla="*/ 51 w 144"/>
                  <a:gd name="T43" fmla="*/ 147 h 159"/>
                  <a:gd name="T44" fmla="*/ 64 w 144"/>
                  <a:gd name="T45" fmla="*/ 157 h 159"/>
                  <a:gd name="T46" fmla="*/ 92 w 144"/>
                  <a:gd name="T47" fmla="*/ 150 h 159"/>
                  <a:gd name="T48" fmla="*/ 93 w 144"/>
                  <a:gd name="T49" fmla="*/ 138 h 159"/>
                  <a:gd name="T50" fmla="*/ 84 w 144"/>
                  <a:gd name="T51" fmla="*/ 122 h 159"/>
                  <a:gd name="T52" fmla="*/ 78 w 144"/>
                  <a:gd name="T53" fmla="*/ 104 h 159"/>
                  <a:gd name="T54" fmla="*/ 76 w 144"/>
                  <a:gd name="T55" fmla="*/ 97 h 159"/>
                  <a:gd name="T56" fmla="*/ 71 w 144"/>
                  <a:gd name="T57" fmla="*/ 87 h 159"/>
                  <a:gd name="T58" fmla="*/ 61 w 144"/>
                  <a:gd name="T59" fmla="*/ 82 h 159"/>
                  <a:gd name="T60" fmla="*/ 73 w 144"/>
                  <a:gd name="T61" fmla="*/ 82 h 159"/>
                  <a:gd name="T62" fmla="*/ 88 w 144"/>
                  <a:gd name="T63" fmla="*/ 72 h 159"/>
                  <a:gd name="T64" fmla="*/ 102 w 144"/>
                  <a:gd name="T65" fmla="*/ 65 h 159"/>
                  <a:gd name="T66" fmla="*/ 128 w 144"/>
                  <a:gd name="T67" fmla="*/ 67 h 159"/>
                  <a:gd name="T68" fmla="*/ 144 w 144"/>
                  <a:gd name="T69" fmla="*/ 61 h 159"/>
                  <a:gd name="T70" fmla="*/ 142 w 144"/>
                  <a:gd name="T71" fmla="*/ 46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44" h="159">
                    <a:moveTo>
                      <a:pt x="142" y="46"/>
                    </a:moveTo>
                    <a:cubicBezTo>
                      <a:pt x="141" y="42"/>
                      <a:pt x="138" y="40"/>
                      <a:pt x="136" y="38"/>
                    </a:cubicBezTo>
                    <a:cubicBezTo>
                      <a:pt x="133" y="34"/>
                      <a:pt x="133" y="30"/>
                      <a:pt x="132" y="25"/>
                    </a:cubicBezTo>
                    <a:cubicBezTo>
                      <a:pt x="131" y="20"/>
                      <a:pt x="127" y="20"/>
                      <a:pt x="123" y="16"/>
                    </a:cubicBezTo>
                    <a:cubicBezTo>
                      <a:pt x="121" y="12"/>
                      <a:pt x="122" y="9"/>
                      <a:pt x="121" y="5"/>
                    </a:cubicBezTo>
                    <a:cubicBezTo>
                      <a:pt x="120" y="0"/>
                      <a:pt x="114" y="3"/>
                      <a:pt x="110" y="3"/>
                    </a:cubicBezTo>
                    <a:cubicBezTo>
                      <a:pt x="106" y="3"/>
                      <a:pt x="101" y="2"/>
                      <a:pt x="97" y="4"/>
                    </a:cubicBezTo>
                    <a:cubicBezTo>
                      <a:pt x="94" y="5"/>
                      <a:pt x="74" y="23"/>
                      <a:pt x="74" y="12"/>
                    </a:cubicBezTo>
                    <a:cubicBezTo>
                      <a:pt x="69" y="13"/>
                      <a:pt x="65" y="14"/>
                      <a:pt x="61" y="15"/>
                    </a:cubicBezTo>
                    <a:cubicBezTo>
                      <a:pt x="57" y="17"/>
                      <a:pt x="52" y="16"/>
                      <a:pt x="47" y="15"/>
                    </a:cubicBezTo>
                    <a:cubicBezTo>
                      <a:pt x="45" y="15"/>
                      <a:pt x="43" y="14"/>
                      <a:pt x="41" y="14"/>
                    </a:cubicBezTo>
                    <a:cubicBezTo>
                      <a:pt x="38" y="14"/>
                      <a:pt x="34" y="15"/>
                      <a:pt x="30" y="14"/>
                    </a:cubicBezTo>
                    <a:cubicBezTo>
                      <a:pt x="27" y="14"/>
                      <a:pt x="28" y="13"/>
                      <a:pt x="24" y="13"/>
                    </a:cubicBezTo>
                    <a:cubicBezTo>
                      <a:pt x="19" y="13"/>
                      <a:pt x="15" y="14"/>
                      <a:pt x="11" y="15"/>
                    </a:cubicBezTo>
                    <a:cubicBezTo>
                      <a:pt x="10" y="15"/>
                      <a:pt x="9" y="15"/>
                      <a:pt x="7" y="16"/>
                    </a:cubicBezTo>
                    <a:cubicBezTo>
                      <a:pt x="7" y="17"/>
                      <a:pt x="8" y="18"/>
                      <a:pt x="7" y="19"/>
                    </a:cubicBezTo>
                    <a:cubicBezTo>
                      <a:pt x="5" y="20"/>
                      <a:pt x="0" y="18"/>
                      <a:pt x="3" y="22"/>
                    </a:cubicBezTo>
                    <a:cubicBezTo>
                      <a:pt x="4" y="24"/>
                      <a:pt x="11" y="25"/>
                      <a:pt x="14" y="26"/>
                    </a:cubicBezTo>
                    <a:cubicBezTo>
                      <a:pt x="14" y="32"/>
                      <a:pt x="21" y="33"/>
                      <a:pt x="26" y="32"/>
                    </a:cubicBezTo>
                    <a:cubicBezTo>
                      <a:pt x="26" y="32"/>
                      <a:pt x="26" y="31"/>
                      <a:pt x="26" y="30"/>
                    </a:cubicBezTo>
                    <a:cubicBezTo>
                      <a:pt x="29" y="30"/>
                      <a:pt x="28" y="33"/>
                      <a:pt x="28" y="34"/>
                    </a:cubicBezTo>
                    <a:cubicBezTo>
                      <a:pt x="33" y="34"/>
                      <a:pt x="35" y="36"/>
                      <a:pt x="35" y="41"/>
                    </a:cubicBezTo>
                    <a:cubicBezTo>
                      <a:pt x="29" y="42"/>
                      <a:pt x="28" y="40"/>
                      <a:pt x="24" y="44"/>
                    </a:cubicBezTo>
                    <a:cubicBezTo>
                      <a:pt x="24" y="45"/>
                      <a:pt x="24" y="46"/>
                      <a:pt x="23" y="46"/>
                    </a:cubicBezTo>
                    <a:cubicBezTo>
                      <a:pt x="22" y="47"/>
                      <a:pt x="21" y="46"/>
                      <a:pt x="20" y="47"/>
                    </a:cubicBezTo>
                    <a:cubicBezTo>
                      <a:pt x="18" y="49"/>
                      <a:pt x="16" y="58"/>
                      <a:pt x="16" y="60"/>
                    </a:cubicBezTo>
                    <a:cubicBezTo>
                      <a:pt x="17" y="67"/>
                      <a:pt x="27" y="58"/>
                      <a:pt x="30" y="57"/>
                    </a:cubicBezTo>
                    <a:cubicBezTo>
                      <a:pt x="33" y="57"/>
                      <a:pt x="36" y="59"/>
                      <a:pt x="38" y="55"/>
                    </a:cubicBezTo>
                    <a:cubicBezTo>
                      <a:pt x="39" y="53"/>
                      <a:pt x="41" y="49"/>
                      <a:pt x="41" y="47"/>
                    </a:cubicBezTo>
                    <a:cubicBezTo>
                      <a:pt x="43" y="47"/>
                      <a:pt x="44" y="47"/>
                      <a:pt x="46" y="47"/>
                    </a:cubicBezTo>
                    <a:cubicBezTo>
                      <a:pt x="46" y="50"/>
                      <a:pt x="45" y="53"/>
                      <a:pt x="46" y="55"/>
                    </a:cubicBezTo>
                    <a:cubicBezTo>
                      <a:pt x="47" y="60"/>
                      <a:pt x="48" y="62"/>
                      <a:pt x="42" y="64"/>
                    </a:cubicBezTo>
                    <a:cubicBezTo>
                      <a:pt x="37" y="65"/>
                      <a:pt x="29" y="65"/>
                      <a:pt x="28" y="72"/>
                    </a:cubicBezTo>
                    <a:cubicBezTo>
                      <a:pt x="28" y="74"/>
                      <a:pt x="29" y="76"/>
                      <a:pt x="29" y="78"/>
                    </a:cubicBezTo>
                    <a:cubicBezTo>
                      <a:pt x="29" y="81"/>
                      <a:pt x="27" y="81"/>
                      <a:pt x="25" y="83"/>
                    </a:cubicBezTo>
                    <a:cubicBezTo>
                      <a:pt x="24" y="86"/>
                      <a:pt x="24" y="89"/>
                      <a:pt x="24" y="91"/>
                    </a:cubicBezTo>
                    <a:cubicBezTo>
                      <a:pt x="25" y="95"/>
                      <a:pt x="27" y="96"/>
                      <a:pt x="29" y="99"/>
                    </a:cubicBezTo>
                    <a:cubicBezTo>
                      <a:pt x="30" y="100"/>
                      <a:pt x="30" y="102"/>
                      <a:pt x="31" y="103"/>
                    </a:cubicBezTo>
                    <a:cubicBezTo>
                      <a:pt x="32" y="104"/>
                      <a:pt x="33" y="103"/>
                      <a:pt x="34" y="105"/>
                    </a:cubicBezTo>
                    <a:cubicBezTo>
                      <a:pt x="36" y="107"/>
                      <a:pt x="33" y="114"/>
                      <a:pt x="38" y="113"/>
                    </a:cubicBezTo>
                    <a:cubicBezTo>
                      <a:pt x="37" y="113"/>
                      <a:pt x="44" y="124"/>
                      <a:pt x="44" y="125"/>
                    </a:cubicBezTo>
                    <a:cubicBezTo>
                      <a:pt x="45" y="128"/>
                      <a:pt x="45" y="130"/>
                      <a:pt x="45" y="133"/>
                    </a:cubicBezTo>
                    <a:cubicBezTo>
                      <a:pt x="46" y="135"/>
                      <a:pt x="47" y="137"/>
                      <a:pt x="48" y="139"/>
                    </a:cubicBezTo>
                    <a:cubicBezTo>
                      <a:pt x="49" y="143"/>
                      <a:pt x="48" y="144"/>
                      <a:pt x="51" y="147"/>
                    </a:cubicBezTo>
                    <a:cubicBezTo>
                      <a:pt x="53" y="150"/>
                      <a:pt x="54" y="151"/>
                      <a:pt x="55" y="155"/>
                    </a:cubicBezTo>
                    <a:cubicBezTo>
                      <a:pt x="56" y="159"/>
                      <a:pt x="60" y="159"/>
                      <a:pt x="64" y="157"/>
                    </a:cubicBezTo>
                    <a:cubicBezTo>
                      <a:pt x="69" y="155"/>
                      <a:pt x="74" y="150"/>
                      <a:pt x="81" y="149"/>
                    </a:cubicBezTo>
                    <a:cubicBezTo>
                      <a:pt x="85" y="148"/>
                      <a:pt x="87" y="150"/>
                      <a:pt x="92" y="150"/>
                    </a:cubicBezTo>
                    <a:cubicBezTo>
                      <a:pt x="92" y="147"/>
                      <a:pt x="95" y="148"/>
                      <a:pt x="97" y="146"/>
                    </a:cubicBezTo>
                    <a:cubicBezTo>
                      <a:pt x="100" y="142"/>
                      <a:pt x="95" y="140"/>
                      <a:pt x="93" y="138"/>
                    </a:cubicBezTo>
                    <a:cubicBezTo>
                      <a:pt x="90" y="135"/>
                      <a:pt x="92" y="132"/>
                      <a:pt x="90" y="129"/>
                    </a:cubicBezTo>
                    <a:cubicBezTo>
                      <a:pt x="89" y="126"/>
                      <a:pt x="85" y="126"/>
                      <a:pt x="84" y="122"/>
                    </a:cubicBezTo>
                    <a:cubicBezTo>
                      <a:pt x="83" y="117"/>
                      <a:pt x="88" y="111"/>
                      <a:pt x="83" y="108"/>
                    </a:cubicBezTo>
                    <a:cubicBezTo>
                      <a:pt x="81" y="106"/>
                      <a:pt x="79" y="106"/>
                      <a:pt x="78" y="104"/>
                    </a:cubicBezTo>
                    <a:cubicBezTo>
                      <a:pt x="76" y="102"/>
                      <a:pt x="76" y="99"/>
                      <a:pt x="76" y="96"/>
                    </a:cubicBezTo>
                    <a:cubicBezTo>
                      <a:pt x="76" y="96"/>
                      <a:pt x="76" y="96"/>
                      <a:pt x="76" y="97"/>
                    </a:cubicBezTo>
                    <a:cubicBezTo>
                      <a:pt x="75" y="95"/>
                      <a:pt x="74" y="93"/>
                      <a:pt x="74" y="91"/>
                    </a:cubicBezTo>
                    <a:cubicBezTo>
                      <a:pt x="74" y="88"/>
                      <a:pt x="74" y="87"/>
                      <a:pt x="71" y="87"/>
                    </a:cubicBezTo>
                    <a:cubicBezTo>
                      <a:pt x="68" y="87"/>
                      <a:pt x="65" y="89"/>
                      <a:pt x="62" y="87"/>
                    </a:cubicBezTo>
                    <a:cubicBezTo>
                      <a:pt x="61" y="86"/>
                      <a:pt x="61" y="83"/>
                      <a:pt x="61" y="82"/>
                    </a:cubicBezTo>
                    <a:cubicBezTo>
                      <a:pt x="64" y="81"/>
                      <a:pt x="65" y="82"/>
                      <a:pt x="67" y="82"/>
                    </a:cubicBezTo>
                    <a:cubicBezTo>
                      <a:pt x="69" y="82"/>
                      <a:pt x="70" y="82"/>
                      <a:pt x="73" y="82"/>
                    </a:cubicBezTo>
                    <a:cubicBezTo>
                      <a:pt x="77" y="81"/>
                      <a:pt x="85" y="86"/>
                      <a:pt x="86" y="78"/>
                    </a:cubicBezTo>
                    <a:cubicBezTo>
                      <a:pt x="87" y="76"/>
                      <a:pt x="86" y="74"/>
                      <a:pt x="88" y="72"/>
                    </a:cubicBezTo>
                    <a:cubicBezTo>
                      <a:pt x="90" y="71"/>
                      <a:pt x="92" y="72"/>
                      <a:pt x="94" y="71"/>
                    </a:cubicBezTo>
                    <a:cubicBezTo>
                      <a:pt x="98" y="70"/>
                      <a:pt x="99" y="67"/>
                      <a:pt x="102" y="65"/>
                    </a:cubicBezTo>
                    <a:cubicBezTo>
                      <a:pt x="106" y="63"/>
                      <a:pt x="113" y="64"/>
                      <a:pt x="116" y="67"/>
                    </a:cubicBezTo>
                    <a:cubicBezTo>
                      <a:pt x="116" y="72"/>
                      <a:pt x="126" y="69"/>
                      <a:pt x="128" y="67"/>
                    </a:cubicBezTo>
                    <a:cubicBezTo>
                      <a:pt x="130" y="66"/>
                      <a:pt x="130" y="65"/>
                      <a:pt x="132" y="64"/>
                    </a:cubicBezTo>
                    <a:cubicBezTo>
                      <a:pt x="135" y="63"/>
                      <a:pt x="143" y="66"/>
                      <a:pt x="144" y="61"/>
                    </a:cubicBezTo>
                    <a:cubicBezTo>
                      <a:pt x="144" y="58"/>
                      <a:pt x="142" y="56"/>
                      <a:pt x="142" y="54"/>
                    </a:cubicBezTo>
                    <a:cubicBezTo>
                      <a:pt x="141" y="51"/>
                      <a:pt x="142" y="48"/>
                      <a:pt x="142" y="46"/>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848" name="Freeform 3140"/>
              <p:cNvSpPr>
                <a:spLocks/>
              </p:cNvSpPr>
              <p:nvPr/>
            </p:nvSpPr>
            <p:spPr bwMode="auto">
              <a:xfrm>
                <a:off x="3031" y="1704"/>
                <a:ext cx="6" cy="5"/>
              </a:xfrm>
              <a:custGeom>
                <a:avLst/>
                <a:gdLst>
                  <a:gd name="T0" fmla="*/ 10 w 49"/>
                  <a:gd name="T1" fmla="*/ 21 h 36"/>
                  <a:gd name="T2" fmla="*/ 17 w 49"/>
                  <a:gd name="T3" fmla="*/ 17 h 36"/>
                  <a:gd name="T4" fmla="*/ 22 w 49"/>
                  <a:gd name="T5" fmla="*/ 26 h 36"/>
                  <a:gd name="T6" fmla="*/ 26 w 49"/>
                  <a:gd name="T7" fmla="*/ 28 h 36"/>
                  <a:gd name="T8" fmla="*/ 23 w 49"/>
                  <a:gd name="T9" fmla="*/ 31 h 36"/>
                  <a:gd name="T10" fmla="*/ 31 w 49"/>
                  <a:gd name="T11" fmla="*/ 35 h 36"/>
                  <a:gd name="T12" fmla="*/ 33 w 49"/>
                  <a:gd name="T13" fmla="*/ 30 h 36"/>
                  <a:gd name="T14" fmla="*/ 39 w 49"/>
                  <a:gd name="T15" fmla="*/ 23 h 36"/>
                  <a:gd name="T16" fmla="*/ 41 w 49"/>
                  <a:gd name="T17" fmla="*/ 17 h 36"/>
                  <a:gd name="T18" fmla="*/ 48 w 49"/>
                  <a:gd name="T19" fmla="*/ 9 h 36"/>
                  <a:gd name="T20" fmla="*/ 46 w 49"/>
                  <a:gd name="T21" fmla="*/ 0 h 36"/>
                  <a:gd name="T22" fmla="*/ 42 w 49"/>
                  <a:gd name="T23" fmla="*/ 1 h 36"/>
                  <a:gd name="T24" fmla="*/ 37 w 49"/>
                  <a:gd name="T25" fmla="*/ 2 h 36"/>
                  <a:gd name="T26" fmla="*/ 31 w 49"/>
                  <a:gd name="T27" fmla="*/ 3 h 36"/>
                  <a:gd name="T28" fmla="*/ 25 w 49"/>
                  <a:gd name="T29" fmla="*/ 8 h 36"/>
                  <a:gd name="T30" fmla="*/ 12 w 49"/>
                  <a:gd name="T31" fmla="*/ 7 h 36"/>
                  <a:gd name="T32" fmla="*/ 0 w 49"/>
                  <a:gd name="T33" fmla="*/ 11 h 36"/>
                  <a:gd name="T34" fmla="*/ 4 w 49"/>
                  <a:gd name="T35" fmla="*/ 18 h 36"/>
                  <a:gd name="T36" fmla="*/ 10 w 49"/>
                  <a:gd name="T37" fmla="*/ 2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9" h="36">
                    <a:moveTo>
                      <a:pt x="10" y="21"/>
                    </a:moveTo>
                    <a:cubicBezTo>
                      <a:pt x="13" y="21"/>
                      <a:pt x="14" y="17"/>
                      <a:pt x="17" y="17"/>
                    </a:cubicBezTo>
                    <a:cubicBezTo>
                      <a:pt x="18" y="21"/>
                      <a:pt x="17" y="23"/>
                      <a:pt x="22" y="26"/>
                    </a:cubicBezTo>
                    <a:cubicBezTo>
                      <a:pt x="23" y="26"/>
                      <a:pt x="26" y="27"/>
                      <a:pt x="26" y="28"/>
                    </a:cubicBezTo>
                    <a:cubicBezTo>
                      <a:pt x="27" y="30"/>
                      <a:pt x="24" y="31"/>
                      <a:pt x="23" y="31"/>
                    </a:cubicBezTo>
                    <a:cubicBezTo>
                      <a:pt x="23" y="32"/>
                      <a:pt x="29" y="36"/>
                      <a:pt x="31" y="35"/>
                    </a:cubicBezTo>
                    <a:cubicBezTo>
                      <a:pt x="32" y="34"/>
                      <a:pt x="32" y="31"/>
                      <a:pt x="33" y="30"/>
                    </a:cubicBezTo>
                    <a:cubicBezTo>
                      <a:pt x="34" y="27"/>
                      <a:pt x="37" y="25"/>
                      <a:pt x="39" y="23"/>
                    </a:cubicBezTo>
                    <a:cubicBezTo>
                      <a:pt x="41" y="21"/>
                      <a:pt x="40" y="20"/>
                      <a:pt x="41" y="17"/>
                    </a:cubicBezTo>
                    <a:cubicBezTo>
                      <a:pt x="42" y="14"/>
                      <a:pt x="47" y="12"/>
                      <a:pt x="48" y="9"/>
                    </a:cubicBezTo>
                    <a:cubicBezTo>
                      <a:pt x="49" y="6"/>
                      <a:pt x="49" y="0"/>
                      <a:pt x="46" y="0"/>
                    </a:cubicBezTo>
                    <a:cubicBezTo>
                      <a:pt x="44" y="0"/>
                      <a:pt x="44" y="1"/>
                      <a:pt x="42" y="1"/>
                    </a:cubicBezTo>
                    <a:cubicBezTo>
                      <a:pt x="41" y="2"/>
                      <a:pt x="39" y="2"/>
                      <a:pt x="37" y="2"/>
                    </a:cubicBezTo>
                    <a:cubicBezTo>
                      <a:pt x="35" y="2"/>
                      <a:pt x="32" y="2"/>
                      <a:pt x="31" y="3"/>
                    </a:cubicBezTo>
                    <a:cubicBezTo>
                      <a:pt x="29" y="4"/>
                      <a:pt x="27" y="7"/>
                      <a:pt x="25" y="8"/>
                    </a:cubicBezTo>
                    <a:cubicBezTo>
                      <a:pt x="22" y="10"/>
                      <a:pt x="12" y="12"/>
                      <a:pt x="12" y="7"/>
                    </a:cubicBezTo>
                    <a:cubicBezTo>
                      <a:pt x="8" y="5"/>
                      <a:pt x="0" y="6"/>
                      <a:pt x="0" y="11"/>
                    </a:cubicBezTo>
                    <a:cubicBezTo>
                      <a:pt x="0" y="13"/>
                      <a:pt x="2" y="16"/>
                      <a:pt x="4" y="18"/>
                    </a:cubicBezTo>
                    <a:cubicBezTo>
                      <a:pt x="5" y="20"/>
                      <a:pt x="7" y="22"/>
                      <a:pt x="10" y="21"/>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849" name="Freeform 3141"/>
              <p:cNvSpPr>
                <a:spLocks/>
              </p:cNvSpPr>
              <p:nvPr/>
            </p:nvSpPr>
            <p:spPr bwMode="auto">
              <a:xfrm>
                <a:off x="3003" y="1705"/>
                <a:ext cx="1" cy="1"/>
              </a:xfrm>
              <a:custGeom>
                <a:avLst/>
                <a:gdLst>
                  <a:gd name="T0" fmla="*/ 1 w 11"/>
                  <a:gd name="T1" fmla="*/ 1 h 12"/>
                  <a:gd name="T2" fmla="*/ 2 w 11"/>
                  <a:gd name="T3" fmla="*/ 6 h 12"/>
                  <a:gd name="T4" fmla="*/ 4 w 11"/>
                  <a:gd name="T5" fmla="*/ 7 h 12"/>
                  <a:gd name="T6" fmla="*/ 4 w 11"/>
                  <a:gd name="T7" fmla="*/ 9 h 12"/>
                  <a:gd name="T8" fmla="*/ 7 w 11"/>
                  <a:gd name="T9" fmla="*/ 9 h 12"/>
                  <a:gd name="T10" fmla="*/ 1 w 11"/>
                  <a:gd name="T11" fmla="*/ 1 h 12"/>
                </a:gdLst>
                <a:ahLst/>
                <a:cxnLst>
                  <a:cxn ang="0">
                    <a:pos x="T0" y="T1"/>
                  </a:cxn>
                  <a:cxn ang="0">
                    <a:pos x="T2" y="T3"/>
                  </a:cxn>
                  <a:cxn ang="0">
                    <a:pos x="T4" y="T5"/>
                  </a:cxn>
                  <a:cxn ang="0">
                    <a:pos x="T6" y="T7"/>
                  </a:cxn>
                  <a:cxn ang="0">
                    <a:pos x="T8" y="T9"/>
                  </a:cxn>
                  <a:cxn ang="0">
                    <a:pos x="T10" y="T11"/>
                  </a:cxn>
                </a:cxnLst>
                <a:rect l="0" t="0" r="r" b="b"/>
                <a:pathLst>
                  <a:path w="11" h="12">
                    <a:moveTo>
                      <a:pt x="1" y="1"/>
                    </a:moveTo>
                    <a:cubicBezTo>
                      <a:pt x="0" y="3"/>
                      <a:pt x="1" y="5"/>
                      <a:pt x="2" y="6"/>
                    </a:cubicBezTo>
                    <a:cubicBezTo>
                      <a:pt x="2" y="7"/>
                      <a:pt x="3" y="7"/>
                      <a:pt x="4" y="7"/>
                    </a:cubicBezTo>
                    <a:cubicBezTo>
                      <a:pt x="4" y="8"/>
                      <a:pt x="4" y="9"/>
                      <a:pt x="4" y="9"/>
                    </a:cubicBezTo>
                    <a:cubicBezTo>
                      <a:pt x="6" y="11"/>
                      <a:pt x="6" y="12"/>
                      <a:pt x="7" y="9"/>
                    </a:cubicBezTo>
                    <a:cubicBezTo>
                      <a:pt x="11" y="4"/>
                      <a:pt x="6" y="0"/>
                      <a:pt x="1" y="1"/>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850" name="Freeform 3142"/>
              <p:cNvSpPr>
                <a:spLocks/>
              </p:cNvSpPr>
              <p:nvPr/>
            </p:nvSpPr>
            <p:spPr bwMode="auto">
              <a:xfrm>
                <a:off x="3104" y="1704"/>
                <a:ext cx="11" cy="7"/>
              </a:xfrm>
              <a:custGeom>
                <a:avLst/>
                <a:gdLst>
                  <a:gd name="T0" fmla="*/ 20 w 83"/>
                  <a:gd name="T1" fmla="*/ 42 h 48"/>
                  <a:gd name="T2" fmla="*/ 27 w 83"/>
                  <a:gd name="T3" fmla="*/ 34 h 48"/>
                  <a:gd name="T4" fmla="*/ 33 w 83"/>
                  <a:gd name="T5" fmla="*/ 33 h 48"/>
                  <a:gd name="T6" fmla="*/ 33 w 83"/>
                  <a:gd name="T7" fmla="*/ 39 h 48"/>
                  <a:gd name="T8" fmla="*/ 38 w 83"/>
                  <a:gd name="T9" fmla="*/ 41 h 48"/>
                  <a:gd name="T10" fmla="*/ 43 w 83"/>
                  <a:gd name="T11" fmla="*/ 43 h 48"/>
                  <a:gd name="T12" fmla="*/ 51 w 83"/>
                  <a:gd name="T13" fmla="*/ 43 h 48"/>
                  <a:gd name="T14" fmla="*/ 56 w 83"/>
                  <a:gd name="T15" fmla="*/ 43 h 48"/>
                  <a:gd name="T16" fmla="*/ 56 w 83"/>
                  <a:gd name="T17" fmla="*/ 34 h 48"/>
                  <a:gd name="T18" fmla="*/ 61 w 83"/>
                  <a:gd name="T19" fmla="*/ 31 h 48"/>
                  <a:gd name="T20" fmla="*/ 62 w 83"/>
                  <a:gd name="T21" fmla="*/ 35 h 48"/>
                  <a:gd name="T22" fmla="*/ 65 w 83"/>
                  <a:gd name="T23" fmla="*/ 37 h 48"/>
                  <a:gd name="T24" fmla="*/ 70 w 83"/>
                  <a:gd name="T25" fmla="*/ 41 h 48"/>
                  <a:gd name="T26" fmla="*/ 74 w 83"/>
                  <a:gd name="T27" fmla="*/ 43 h 48"/>
                  <a:gd name="T28" fmla="*/ 76 w 83"/>
                  <a:gd name="T29" fmla="*/ 37 h 48"/>
                  <a:gd name="T30" fmla="*/ 70 w 83"/>
                  <a:gd name="T31" fmla="*/ 33 h 48"/>
                  <a:gd name="T32" fmla="*/ 73 w 83"/>
                  <a:gd name="T33" fmla="*/ 29 h 48"/>
                  <a:gd name="T34" fmla="*/ 68 w 83"/>
                  <a:gd name="T35" fmla="*/ 24 h 48"/>
                  <a:gd name="T36" fmla="*/ 71 w 83"/>
                  <a:gd name="T37" fmla="*/ 19 h 48"/>
                  <a:gd name="T38" fmla="*/ 73 w 83"/>
                  <a:gd name="T39" fmla="*/ 27 h 48"/>
                  <a:gd name="T40" fmla="*/ 82 w 83"/>
                  <a:gd name="T41" fmla="*/ 17 h 48"/>
                  <a:gd name="T42" fmla="*/ 81 w 83"/>
                  <a:gd name="T43" fmla="*/ 9 h 48"/>
                  <a:gd name="T44" fmla="*/ 74 w 83"/>
                  <a:gd name="T45" fmla="*/ 0 h 48"/>
                  <a:gd name="T46" fmla="*/ 65 w 83"/>
                  <a:gd name="T47" fmla="*/ 10 h 48"/>
                  <a:gd name="T48" fmla="*/ 60 w 83"/>
                  <a:gd name="T49" fmla="*/ 15 h 48"/>
                  <a:gd name="T50" fmla="*/ 57 w 83"/>
                  <a:gd name="T51" fmla="*/ 20 h 48"/>
                  <a:gd name="T52" fmla="*/ 42 w 83"/>
                  <a:gd name="T53" fmla="*/ 21 h 48"/>
                  <a:gd name="T54" fmla="*/ 32 w 83"/>
                  <a:gd name="T55" fmla="*/ 18 h 48"/>
                  <a:gd name="T56" fmla="*/ 22 w 83"/>
                  <a:gd name="T57" fmla="*/ 21 h 48"/>
                  <a:gd name="T58" fmla="*/ 16 w 83"/>
                  <a:gd name="T59" fmla="*/ 20 h 48"/>
                  <a:gd name="T60" fmla="*/ 11 w 83"/>
                  <a:gd name="T61" fmla="*/ 24 h 48"/>
                  <a:gd name="T62" fmla="*/ 12 w 83"/>
                  <a:gd name="T63" fmla="*/ 33 h 48"/>
                  <a:gd name="T64" fmla="*/ 7 w 83"/>
                  <a:gd name="T65" fmla="*/ 32 h 48"/>
                  <a:gd name="T66" fmla="*/ 4 w 83"/>
                  <a:gd name="T67" fmla="*/ 30 h 48"/>
                  <a:gd name="T68" fmla="*/ 4 w 83"/>
                  <a:gd name="T69" fmla="*/ 39 h 48"/>
                  <a:gd name="T70" fmla="*/ 9 w 83"/>
                  <a:gd name="T71" fmla="*/ 46 h 48"/>
                  <a:gd name="T72" fmla="*/ 12 w 83"/>
                  <a:gd name="T73" fmla="*/ 43 h 48"/>
                  <a:gd name="T74" fmla="*/ 20 w 83"/>
                  <a:gd name="T75" fmla="*/ 42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3" h="48">
                    <a:moveTo>
                      <a:pt x="20" y="42"/>
                    </a:moveTo>
                    <a:cubicBezTo>
                      <a:pt x="26" y="41"/>
                      <a:pt x="24" y="38"/>
                      <a:pt x="27" y="34"/>
                    </a:cubicBezTo>
                    <a:cubicBezTo>
                      <a:pt x="29" y="32"/>
                      <a:pt x="31" y="31"/>
                      <a:pt x="33" y="33"/>
                    </a:cubicBezTo>
                    <a:cubicBezTo>
                      <a:pt x="33" y="35"/>
                      <a:pt x="32" y="37"/>
                      <a:pt x="33" y="39"/>
                    </a:cubicBezTo>
                    <a:cubicBezTo>
                      <a:pt x="34" y="41"/>
                      <a:pt x="36" y="41"/>
                      <a:pt x="38" y="41"/>
                    </a:cubicBezTo>
                    <a:cubicBezTo>
                      <a:pt x="41" y="41"/>
                      <a:pt x="40" y="41"/>
                      <a:pt x="43" y="43"/>
                    </a:cubicBezTo>
                    <a:cubicBezTo>
                      <a:pt x="46" y="45"/>
                      <a:pt x="48" y="44"/>
                      <a:pt x="51" y="43"/>
                    </a:cubicBezTo>
                    <a:cubicBezTo>
                      <a:pt x="53" y="43"/>
                      <a:pt x="55" y="43"/>
                      <a:pt x="56" y="43"/>
                    </a:cubicBezTo>
                    <a:cubicBezTo>
                      <a:pt x="58" y="39"/>
                      <a:pt x="56" y="38"/>
                      <a:pt x="56" y="34"/>
                    </a:cubicBezTo>
                    <a:cubicBezTo>
                      <a:pt x="56" y="32"/>
                      <a:pt x="58" y="31"/>
                      <a:pt x="61" y="31"/>
                    </a:cubicBezTo>
                    <a:cubicBezTo>
                      <a:pt x="61" y="32"/>
                      <a:pt x="61" y="34"/>
                      <a:pt x="62" y="35"/>
                    </a:cubicBezTo>
                    <a:cubicBezTo>
                      <a:pt x="63" y="37"/>
                      <a:pt x="63" y="36"/>
                      <a:pt x="65" y="37"/>
                    </a:cubicBezTo>
                    <a:cubicBezTo>
                      <a:pt x="67" y="38"/>
                      <a:pt x="68" y="39"/>
                      <a:pt x="70" y="41"/>
                    </a:cubicBezTo>
                    <a:cubicBezTo>
                      <a:pt x="71" y="43"/>
                      <a:pt x="72" y="44"/>
                      <a:pt x="74" y="43"/>
                    </a:cubicBezTo>
                    <a:cubicBezTo>
                      <a:pt x="76" y="42"/>
                      <a:pt x="78" y="39"/>
                      <a:pt x="76" y="37"/>
                    </a:cubicBezTo>
                    <a:cubicBezTo>
                      <a:pt x="75" y="34"/>
                      <a:pt x="70" y="37"/>
                      <a:pt x="70" y="33"/>
                    </a:cubicBezTo>
                    <a:cubicBezTo>
                      <a:pt x="70" y="31"/>
                      <a:pt x="74" y="31"/>
                      <a:pt x="73" y="29"/>
                    </a:cubicBezTo>
                    <a:cubicBezTo>
                      <a:pt x="72" y="27"/>
                      <a:pt x="68" y="27"/>
                      <a:pt x="68" y="24"/>
                    </a:cubicBezTo>
                    <a:cubicBezTo>
                      <a:pt x="67" y="22"/>
                      <a:pt x="69" y="19"/>
                      <a:pt x="71" y="19"/>
                    </a:cubicBezTo>
                    <a:cubicBezTo>
                      <a:pt x="72" y="22"/>
                      <a:pt x="71" y="26"/>
                      <a:pt x="73" y="27"/>
                    </a:cubicBezTo>
                    <a:cubicBezTo>
                      <a:pt x="78" y="32"/>
                      <a:pt x="82" y="21"/>
                      <a:pt x="82" y="17"/>
                    </a:cubicBezTo>
                    <a:cubicBezTo>
                      <a:pt x="83" y="14"/>
                      <a:pt x="82" y="12"/>
                      <a:pt x="81" y="9"/>
                    </a:cubicBezTo>
                    <a:cubicBezTo>
                      <a:pt x="79" y="7"/>
                      <a:pt x="77" y="0"/>
                      <a:pt x="74" y="0"/>
                    </a:cubicBezTo>
                    <a:cubicBezTo>
                      <a:pt x="71" y="0"/>
                      <a:pt x="66" y="8"/>
                      <a:pt x="65" y="10"/>
                    </a:cubicBezTo>
                    <a:cubicBezTo>
                      <a:pt x="63" y="12"/>
                      <a:pt x="61" y="13"/>
                      <a:pt x="60" y="15"/>
                    </a:cubicBezTo>
                    <a:cubicBezTo>
                      <a:pt x="59" y="17"/>
                      <a:pt x="58" y="19"/>
                      <a:pt x="57" y="20"/>
                    </a:cubicBezTo>
                    <a:cubicBezTo>
                      <a:pt x="54" y="22"/>
                      <a:pt x="46" y="21"/>
                      <a:pt x="42" y="21"/>
                    </a:cubicBezTo>
                    <a:cubicBezTo>
                      <a:pt x="37" y="21"/>
                      <a:pt x="36" y="18"/>
                      <a:pt x="32" y="18"/>
                    </a:cubicBezTo>
                    <a:cubicBezTo>
                      <a:pt x="28" y="18"/>
                      <a:pt x="25" y="21"/>
                      <a:pt x="22" y="21"/>
                    </a:cubicBezTo>
                    <a:cubicBezTo>
                      <a:pt x="20" y="20"/>
                      <a:pt x="19" y="18"/>
                      <a:pt x="16" y="20"/>
                    </a:cubicBezTo>
                    <a:cubicBezTo>
                      <a:pt x="15" y="20"/>
                      <a:pt x="11" y="23"/>
                      <a:pt x="11" y="24"/>
                    </a:cubicBezTo>
                    <a:cubicBezTo>
                      <a:pt x="10" y="26"/>
                      <a:pt x="12" y="30"/>
                      <a:pt x="12" y="33"/>
                    </a:cubicBezTo>
                    <a:cubicBezTo>
                      <a:pt x="10" y="33"/>
                      <a:pt x="9" y="33"/>
                      <a:pt x="7" y="32"/>
                    </a:cubicBezTo>
                    <a:cubicBezTo>
                      <a:pt x="6" y="31"/>
                      <a:pt x="7" y="29"/>
                      <a:pt x="4" y="30"/>
                    </a:cubicBezTo>
                    <a:cubicBezTo>
                      <a:pt x="0" y="33"/>
                      <a:pt x="3" y="36"/>
                      <a:pt x="4" y="39"/>
                    </a:cubicBezTo>
                    <a:cubicBezTo>
                      <a:pt x="4" y="42"/>
                      <a:pt x="4" y="48"/>
                      <a:pt x="9" y="46"/>
                    </a:cubicBezTo>
                    <a:cubicBezTo>
                      <a:pt x="11" y="46"/>
                      <a:pt x="11" y="44"/>
                      <a:pt x="12" y="43"/>
                    </a:cubicBezTo>
                    <a:cubicBezTo>
                      <a:pt x="14" y="42"/>
                      <a:pt x="18" y="42"/>
                      <a:pt x="20" y="42"/>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851" name="Freeform 3143"/>
              <p:cNvSpPr>
                <a:spLocks/>
              </p:cNvSpPr>
              <p:nvPr/>
            </p:nvSpPr>
            <p:spPr bwMode="auto">
              <a:xfrm>
                <a:off x="2951" y="1676"/>
                <a:ext cx="4" cy="2"/>
              </a:xfrm>
              <a:custGeom>
                <a:avLst/>
                <a:gdLst>
                  <a:gd name="T0" fmla="*/ 15 w 29"/>
                  <a:gd name="T1" fmla="*/ 1 h 13"/>
                  <a:gd name="T2" fmla="*/ 12 w 29"/>
                  <a:gd name="T3" fmla="*/ 3 h 13"/>
                  <a:gd name="T4" fmla="*/ 6 w 29"/>
                  <a:gd name="T5" fmla="*/ 4 h 13"/>
                  <a:gd name="T6" fmla="*/ 2 w 29"/>
                  <a:gd name="T7" fmla="*/ 7 h 13"/>
                  <a:gd name="T8" fmla="*/ 5 w 29"/>
                  <a:gd name="T9" fmla="*/ 13 h 13"/>
                  <a:gd name="T10" fmla="*/ 8 w 29"/>
                  <a:gd name="T11" fmla="*/ 13 h 13"/>
                  <a:gd name="T12" fmla="*/ 10 w 29"/>
                  <a:gd name="T13" fmla="*/ 11 h 13"/>
                  <a:gd name="T14" fmla="*/ 14 w 29"/>
                  <a:gd name="T15" fmla="*/ 9 h 13"/>
                  <a:gd name="T16" fmla="*/ 25 w 29"/>
                  <a:gd name="T17" fmla="*/ 8 h 13"/>
                  <a:gd name="T18" fmla="*/ 27 w 29"/>
                  <a:gd name="T19" fmla="*/ 2 h 13"/>
                  <a:gd name="T20" fmla="*/ 15 w 29"/>
                  <a:gd name="T21" fmla="*/ 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9" h="13">
                    <a:moveTo>
                      <a:pt x="15" y="1"/>
                    </a:moveTo>
                    <a:cubicBezTo>
                      <a:pt x="14" y="2"/>
                      <a:pt x="13" y="2"/>
                      <a:pt x="12" y="3"/>
                    </a:cubicBezTo>
                    <a:cubicBezTo>
                      <a:pt x="10" y="4"/>
                      <a:pt x="8" y="4"/>
                      <a:pt x="6" y="4"/>
                    </a:cubicBezTo>
                    <a:cubicBezTo>
                      <a:pt x="3" y="4"/>
                      <a:pt x="0" y="3"/>
                      <a:pt x="2" y="7"/>
                    </a:cubicBezTo>
                    <a:cubicBezTo>
                      <a:pt x="2" y="9"/>
                      <a:pt x="5" y="10"/>
                      <a:pt x="5" y="13"/>
                    </a:cubicBezTo>
                    <a:cubicBezTo>
                      <a:pt x="6" y="13"/>
                      <a:pt x="7" y="13"/>
                      <a:pt x="8" y="13"/>
                    </a:cubicBezTo>
                    <a:cubicBezTo>
                      <a:pt x="10" y="12"/>
                      <a:pt x="9" y="12"/>
                      <a:pt x="10" y="11"/>
                    </a:cubicBezTo>
                    <a:cubicBezTo>
                      <a:pt x="11" y="9"/>
                      <a:pt x="12" y="9"/>
                      <a:pt x="14" y="9"/>
                    </a:cubicBezTo>
                    <a:cubicBezTo>
                      <a:pt x="18" y="8"/>
                      <a:pt x="22" y="10"/>
                      <a:pt x="25" y="8"/>
                    </a:cubicBezTo>
                    <a:cubicBezTo>
                      <a:pt x="28" y="8"/>
                      <a:pt x="29" y="4"/>
                      <a:pt x="27" y="2"/>
                    </a:cubicBezTo>
                    <a:cubicBezTo>
                      <a:pt x="25" y="0"/>
                      <a:pt x="18" y="1"/>
                      <a:pt x="15" y="1"/>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852" name="Freeform 3144"/>
              <p:cNvSpPr>
                <a:spLocks/>
              </p:cNvSpPr>
              <p:nvPr/>
            </p:nvSpPr>
            <p:spPr bwMode="auto">
              <a:xfrm>
                <a:off x="3115" y="1707"/>
                <a:ext cx="2" cy="4"/>
              </a:xfrm>
              <a:custGeom>
                <a:avLst/>
                <a:gdLst>
                  <a:gd name="T0" fmla="*/ 0 w 13"/>
                  <a:gd name="T1" fmla="*/ 28 h 31"/>
                  <a:gd name="T2" fmla="*/ 7 w 13"/>
                  <a:gd name="T3" fmla="*/ 30 h 31"/>
                  <a:gd name="T4" fmla="*/ 11 w 13"/>
                  <a:gd name="T5" fmla="*/ 19 h 31"/>
                  <a:gd name="T6" fmla="*/ 10 w 13"/>
                  <a:gd name="T7" fmla="*/ 3 h 31"/>
                  <a:gd name="T8" fmla="*/ 4 w 13"/>
                  <a:gd name="T9" fmla="*/ 12 h 31"/>
                  <a:gd name="T10" fmla="*/ 4 w 13"/>
                  <a:gd name="T11" fmla="*/ 24 h 31"/>
                  <a:gd name="T12" fmla="*/ 0 w 13"/>
                  <a:gd name="T13" fmla="*/ 28 h 31"/>
                </a:gdLst>
                <a:ahLst/>
                <a:cxnLst>
                  <a:cxn ang="0">
                    <a:pos x="T0" y="T1"/>
                  </a:cxn>
                  <a:cxn ang="0">
                    <a:pos x="T2" y="T3"/>
                  </a:cxn>
                  <a:cxn ang="0">
                    <a:pos x="T4" y="T5"/>
                  </a:cxn>
                  <a:cxn ang="0">
                    <a:pos x="T6" y="T7"/>
                  </a:cxn>
                  <a:cxn ang="0">
                    <a:pos x="T8" y="T9"/>
                  </a:cxn>
                  <a:cxn ang="0">
                    <a:pos x="T10" y="T11"/>
                  </a:cxn>
                  <a:cxn ang="0">
                    <a:pos x="T12" y="T13"/>
                  </a:cxn>
                </a:cxnLst>
                <a:rect l="0" t="0" r="r" b="b"/>
                <a:pathLst>
                  <a:path w="13" h="31">
                    <a:moveTo>
                      <a:pt x="0" y="28"/>
                    </a:moveTo>
                    <a:cubicBezTo>
                      <a:pt x="1" y="30"/>
                      <a:pt x="4" y="31"/>
                      <a:pt x="7" y="30"/>
                    </a:cubicBezTo>
                    <a:cubicBezTo>
                      <a:pt x="10" y="28"/>
                      <a:pt x="11" y="23"/>
                      <a:pt x="11" y="19"/>
                    </a:cubicBezTo>
                    <a:cubicBezTo>
                      <a:pt x="10" y="16"/>
                      <a:pt x="13" y="6"/>
                      <a:pt x="10" y="3"/>
                    </a:cubicBezTo>
                    <a:cubicBezTo>
                      <a:pt x="5" y="0"/>
                      <a:pt x="4" y="9"/>
                      <a:pt x="4" y="12"/>
                    </a:cubicBezTo>
                    <a:cubicBezTo>
                      <a:pt x="4" y="16"/>
                      <a:pt x="7" y="20"/>
                      <a:pt x="4" y="24"/>
                    </a:cubicBezTo>
                    <a:cubicBezTo>
                      <a:pt x="3" y="25"/>
                      <a:pt x="0" y="25"/>
                      <a:pt x="0" y="28"/>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853" name="Freeform 3145"/>
              <p:cNvSpPr>
                <a:spLocks/>
              </p:cNvSpPr>
              <p:nvPr/>
            </p:nvSpPr>
            <p:spPr bwMode="auto">
              <a:xfrm>
                <a:off x="3054" y="1726"/>
                <a:ext cx="1" cy="0"/>
              </a:xfrm>
              <a:custGeom>
                <a:avLst/>
                <a:gdLst>
                  <a:gd name="T0" fmla="*/ 3 w 8"/>
                  <a:gd name="T1" fmla="*/ 0 h 2"/>
                  <a:gd name="T2" fmla="*/ 0 w 8"/>
                  <a:gd name="T3" fmla="*/ 0 h 2"/>
                  <a:gd name="T4" fmla="*/ 8 w 8"/>
                  <a:gd name="T5" fmla="*/ 2 h 2"/>
                  <a:gd name="T6" fmla="*/ 3 w 8"/>
                  <a:gd name="T7" fmla="*/ 0 h 2"/>
                </a:gdLst>
                <a:ahLst/>
                <a:cxnLst>
                  <a:cxn ang="0">
                    <a:pos x="T0" y="T1"/>
                  </a:cxn>
                  <a:cxn ang="0">
                    <a:pos x="T2" y="T3"/>
                  </a:cxn>
                  <a:cxn ang="0">
                    <a:pos x="T4" y="T5"/>
                  </a:cxn>
                  <a:cxn ang="0">
                    <a:pos x="T6" y="T7"/>
                  </a:cxn>
                </a:cxnLst>
                <a:rect l="0" t="0" r="r" b="b"/>
                <a:pathLst>
                  <a:path w="8" h="2">
                    <a:moveTo>
                      <a:pt x="3" y="0"/>
                    </a:moveTo>
                    <a:cubicBezTo>
                      <a:pt x="2" y="0"/>
                      <a:pt x="1" y="0"/>
                      <a:pt x="0" y="0"/>
                    </a:cubicBezTo>
                    <a:cubicBezTo>
                      <a:pt x="8" y="2"/>
                      <a:pt x="8" y="2"/>
                      <a:pt x="8" y="2"/>
                    </a:cubicBezTo>
                    <a:cubicBezTo>
                      <a:pt x="7" y="1"/>
                      <a:pt x="5" y="0"/>
                      <a:pt x="3" y="0"/>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854" name="Freeform 3146"/>
              <p:cNvSpPr>
                <a:spLocks/>
              </p:cNvSpPr>
              <p:nvPr/>
            </p:nvSpPr>
            <p:spPr bwMode="auto">
              <a:xfrm>
                <a:off x="3032" y="1709"/>
                <a:ext cx="5" cy="5"/>
              </a:xfrm>
              <a:custGeom>
                <a:avLst/>
                <a:gdLst>
                  <a:gd name="T0" fmla="*/ 36 w 36"/>
                  <a:gd name="T1" fmla="*/ 14 h 37"/>
                  <a:gd name="T2" fmla="*/ 30 w 36"/>
                  <a:gd name="T3" fmla="*/ 3 h 37"/>
                  <a:gd name="T4" fmla="*/ 23 w 36"/>
                  <a:gd name="T5" fmla="*/ 3 h 37"/>
                  <a:gd name="T6" fmla="*/ 17 w 36"/>
                  <a:gd name="T7" fmla="*/ 4 h 37"/>
                  <a:gd name="T8" fmla="*/ 16 w 36"/>
                  <a:gd name="T9" fmla="*/ 1 h 37"/>
                  <a:gd name="T10" fmla="*/ 13 w 36"/>
                  <a:gd name="T11" fmla="*/ 2 h 37"/>
                  <a:gd name="T12" fmla="*/ 7 w 36"/>
                  <a:gd name="T13" fmla="*/ 2 h 37"/>
                  <a:gd name="T14" fmla="*/ 1 w 36"/>
                  <a:gd name="T15" fmla="*/ 2 h 37"/>
                  <a:gd name="T16" fmla="*/ 1 w 36"/>
                  <a:gd name="T17" fmla="*/ 9 h 37"/>
                  <a:gd name="T18" fmla="*/ 5 w 36"/>
                  <a:gd name="T19" fmla="*/ 11 h 37"/>
                  <a:gd name="T20" fmla="*/ 10 w 36"/>
                  <a:gd name="T21" fmla="*/ 18 h 37"/>
                  <a:gd name="T22" fmla="*/ 20 w 36"/>
                  <a:gd name="T23" fmla="*/ 17 h 37"/>
                  <a:gd name="T24" fmla="*/ 18 w 36"/>
                  <a:gd name="T25" fmla="*/ 28 h 37"/>
                  <a:gd name="T26" fmla="*/ 24 w 36"/>
                  <a:gd name="T27" fmla="*/ 28 h 37"/>
                  <a:gd name="T28" fmla="*/ 27 w 36"/>
                  <a:gd name="T29" fmla="*/ 31 h 37"/>
                  <a:gd name="T30" fmla="*/ 35 w 36"/>
                  <a:gd name="T31" fmla="*/ 34 h 37"/>
                  <a:gd name="T32" fmla="*/ 36 w 36"/>
                  <a:gd name="T33" fmla="*/ 25 h 37"/>
                  <a:gd name="T34" fmla="*/ 35 w 36"/>
                  <a:gd name="T35" fmla="*/ 19 h 37"/>
                  <a:gd name="T36" fmla="*/ 36 w 36"/>
                  <a:gd name="T37" fmla="*/ 14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6" h="37">
                    <a:moveTo>
                      <a:pt x="36" y="14"/>
                    </a:moveTo>
                    <a:cubicBezTo>
                      <a:pt x="35" y="11"/>
                      <a:pt x="32" y="5"/>
                      <a:pt x="30" y="3"/>
                    </a:cubicBezTo>
                    <a:cubicBezTo>
                      <a:pt x="27" y="2"/>
                      <a:pt x="25" y="2"/>
                      <a:pt x="23" y="3"/>
                    </a:cubicBezTo>
                    <a:cubicBezTo>
                      <a:pt x="21" y="4"/>
                      <a:pt x="19" y="7"/>
                      <a:pt x="17" y="4"/>
                    </a:cubicBezTo>
                    <a:cubicBezTo>
                      <a:pt x="16" y="4"/>
                      <a:pt x="16" y="1"/>
                      <a:pt x="16" y="1"/>
                    </a:cubicBezTo>
                    <a:cubicBezTo>
                      <a:pt x="14" y="0"/>
                      <a:pt x="14" y="2"/>
                      <a:pt x="13" y="2"/>
                    </a:cubicBezTo>
                    <a:cubicBezTo>
                      <a:pt x="10" y="3"/>
                      <a:pt x="10" y="3"/>
                      <a:pt x="7" y="2"/>
                    </a:cubicBezTo>
                    <a:cubicBezTo>
                      <a:pt x="5" y="2"/>
                      <a:pt x="3" y="3"/>
                      <a:pt x="1" y="2"/>
                    </a:cubicBezTo>
                    <a:cubicBezTo>
                      <a:pt x="1" y="4"/>
                      <a:pt x="0" y="7"/>
                      <a:pt x="1" y="9"/>
                    </a:cubicBezTo>
                    <a:cubicBezTo>
                      <a:pt x="2" y="10"/>
                      <a:pt x="4" y="9"/>
                      <a:pt x="5" y="11"/>
                    </a:cubicBezTo>
                    <a:cubicBezTo>
                      <a:pt x="8" y="13"/>
                      <a:pt x="5" y="18"/>
                      <a:pt x="10" y="18"/>
                    </a:cubicBezTo>
                    <a:cubicBezTo>
                      <a:pt x="13" y="18"/>
                      <a:pt x="17" y="12"/>
                      <a:pt x="20" y="17"/>
                    </a:cubicBezTo>
                    <a:cubicBezTo>
                      <a:pt x="22" y="20"/>
                      <a:pt x="18" y="24"/>
                      <a:pt x="18" y="28"/>
                    </a:cubicBezTo>
                    <a:cubicBezTo>
                      <a:pt x="20" y="28"/>
                      <a:pt x="22" y="28"/>
                      <a:pt x="24" y="28"/>
                    </a:cubicBezTo>
                    <a:cubicBezTo>
                      <a:pt x="27" y="29"/>
                      <a:pt x="26" y="28"/>
                      <a:pt x="27" y="31"/>
                    </a:cubicBezTo>
                    <a:cubicBezTo>
                      <a:pt x="28" y="34"/>
                      <a:pt x="32" y="37"/>
                      <a:pt x="35" y="34"/>
                    </a:cubicBezTo>
                    <a:cubicBezTo>
                      <a:pt x="36" y="32"/>
                      <a:pt x="36" y="27"/>
                      <a:pt x="36" y="25"/>
                    </a:cubicBezTo>
                    <a:cubicBezTo>
                      <a:pt x="36" y="23"/>
                      <a:pt x="35" y="21"/>
                      <a:pt x="35" y="19"/>
                    </a:cubicBezTo>
                    <a:cubicBezTo>
                      <a:pt x="35" y="17"/>
                      <a:pt x="36" y="15"/>
                      <a:pt x="36" y="14"/>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855" name="Freeform 3147"/>
              <p:cNvSpPr>
                <a:spLocks/>
              </p:cNvSpPr>
              <p:nvPr/>
            </p:nvSpPr>
            <p:spPr bwMode="auto">
              <a:xfrm>
                <a:off x="2960" y="1679"/>
                <a:ext cx="3" cy="2"/>
              </a:xfrm>
              <a:custGeom>
                <a:avLst/>
                <a:gdLst>
                  <a:gd name="T0" fmla="*/ 8 w 29"/>
                  <a:gd name="T1" fmla="*/ 6 h 13"/>
                  <a:gd name="T2" fmla="*/ 0 w 29"/>
                  <a:gd name="T3" fmla="*/ 2 h 13"/>
                  <a:gd name="T4" fmla="*/ 3 w 29"/>
                  <a:gd name="T5" fmla="*/ 8 h 13"/>
                  <a:gd name="T6" fmla="*/ 5 w 29"/>
                  <a:gd name="T7" fmla="*/ 9 h 13"/>
                  <a:gd name="T8" fmla="*/ 7 w 29"/>
                  <a:gd name="T9" fmla="*/ 11 h 13"/>
                  <a:gd name="T10" fmla="*/ 28 w 29"/>
                  <a:gd name="T11" fmla="*/ 5 h 13"/>
                  <a:gd name="T12" fmla="*/ 8 w 29"/>
                  <a:gd name="T13" fmla="*/ 6 h 13"/>
                </a:gdLst>
                <a:ahLst/>
                <a:cxnLst>
                  <a:cxn ang="0">
                    <a:pos x="T0" y="T1"/>
                  </a:cxn>
                  <a:cxn ang="0">
                    <a:pos x="T2" y="T3"/>
                  </a:cxn>
                  <a:cxn ang="0">
                    <a:pos x="T4" y="T5"/>
                  </a:cxn>
                  <a:cxn ang="0">
                    <a:pos x="T6" y="T7"/>
                  </a:cxn>
                  <a:cxn ang="0">
                    <a:pos x="T8" y="T9"/>
                  </a:cxn>
                  <a:cxn ang="0">
                    <a:pos x="T10" y="T11"/>
                  </a:cxn>
                  <a:cxn ang="0">
                    <a:pos x="T12" y="T13"/>
                  </a:cxn>
                </a:cxnLst>
                <a:rect l="0" t="0" r="r" b="b"/>
                <a:pathLst>
                  <a:path w="29" h="13">
                    <a:moveTo>
                      <a:pt x="8" y="6"/>
                    </a:moveTo>
                    <a:cubicBezTo>
                      <a:pt x="5" y="6"/>
                      <a:pt x="4" y="1"/>
                      <a:pt x="0" y="2"/>
                    </a:cubicBezTo>
                    <a:cubicBezTo>
                      <a:pt x="0" y="4"/>
                      <a:pt x="1" y="7"/>
                      <a:pt x="3" y="8"/>
                    </a:cubicBezTo>
                    <a:cubicBezTo>
                      <a:pt x="4" y="9"/>
                      <a:pt x="5" y="9"/>
                      <a:pt x="5" y="9"/>
                    </a:cubicBezTo>
                    <a:cubicBezTo>
                      <a:pt x="6" y="10"/>
                      <a:pt x="6" y="11"/>
                      <a:pt x="7" y="11"/>
                    </a:cubicBezTo>
                    <a:cubicBezTo>
                      <a:pt x="10" y="13"/>
                      <a:pt x="29" y="11"/>
                      <a:pt x="28" y="5"/>
                    </a:cubicBezTo>
                    <a:cubicBezTo>
                      <a:pt x="26" y="0"/>
                      <a:pt x="11" y="7"/>
                      <a:pt x="8" y="6"/>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856" name="Freeform 3148"/>
              <p:cNvSpPr>
                <a:spLocks/>
              </p:cNvSpPr>
              <p:nvPr/>
            </p:nvSpPr>
            <p:spPr bwMode="auto">
              <a:xfrm>
                <a:off x="2951" y="1673"/>
                <a:ext cx="5" cy="4"/>
              </a:xfrm>
              <a:custGeom>
                <a:avLst/>
                <a:gdLst>
                  <a:gd name="T0" fmla="*/ 41 w 44"/>
                  <a:gd name="T1" fmla="*/ 3 h 25"/>
                  <a:gd name="T2" fmla="*/ 31 w 44"/>
                  <a:gd name="T3" fmla="*/ 12 h 25"/>
                  <a:gd name="T4" fmla="*/ 24 w 44"/>
                  <a:gd name="T5" fmla="*/ 13 h 25"/>
                  <a:gd name="T6" fmla="*/ 17 w 44"/>
                  <a:gd name="T7" fmla="*/ 16 h 25"/>
                  <a:gd name="T8" fmla="*/ 6 w 44"/>
                  <a:gd name="T9" fmla="*/ 14 h 25"/>
                  <a:gd name="T10" fmla="*/ 2 w 44"/>
                  <a:gd name="T11" fmla="*/ 14 h 25"/>
                  <a:gd name="T12" fmla="*/ 6 w 44"/>
                  <a:gd name="T13" fmla="*/ 17 h 25"/>
                  <a:gd name="T14" fmla="*/ 17 w 44"/>
                  <a:gd name="T15" fmla="*/ 18 h 25"/>
                  <a:gd name="T16" fmla="*/ 28 w 44"/>
                  <a:gd name="T17" fmla="*/ 22 h 25"/>
                  <a:gd name="T18" fmla="*/ 33 w 44"/>
                  <a:gd name="T19" fmla="*/ 22 h 25"/>
                  <a:gd name="T20" fmla="*/ 36 w 44"/>
                  <a:gd name="T21" fmla="*/ 25 h 25"/>
                  <a:gd name="T22" fmla="*/ 37 w 44"/>
                  <a:gd name="T23" fmla="*/ 15 h 25"/>
                  <a:gd name="T24" fmla="*/ 41 w 44"/>
                  <a:gd name="T25" fmla="*/ 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25">
                    <a:moveTo>
                      <a:pt x="41" y="3"/>
                    </a:moveTo>
                    <a:cubicBezTo>
                      <a:pt x="38" y="0"/>
                      <a:pt x="34" y="11"/>
                      <a:pt x="31" y="12"/>
                    </a:cubicBezTo>
                    <a:cubicBezTo>
                      <a:pt x="29" y="14"/>
                      <a:pt x="26" y="12"/>
                      <a:pt x="24" y="13"/>
                    </a:cubicBezTo>
                    <a:cubicBezTo>
                      <a:pt x="21" y="14"/>
                      <a:pt x="20" y="15"/>
                      <a:pt x="17" y="16"/>
                    </a:cubicBezTo>
                    <a:cubicBezTo>
                      <a:pt x="13" y="16"/>
                      <a:pt x="10" y="15"/>
                      <a:pt x="6" y="14"/>
                    </a:cubicBezTo>
                    <a:cubicBezTo>
                      <a:pt x="5" y="14"/>
                      <a:pt x="3" y="13"/>
                      <a:pt x="2" y="14"/>
                    </a:cubicBezTo>
                    <a:cubicBezTo>
                      <a:pt x="0" y="17"/>
                      <a:pt x="4" y="17"/>
                      <a:pt x="6" y="17"/>
                    </a:cubicBezTo>
                    <a:cubicBezTo>
                      <a:pt x="9" y="18"/>
                      <a:pt x="14" y="17"/>
                      <a:pt x="17" y="18"/>
                    </a:cubicBezTo>
                    <a:cubicBezTo>
                      <a:pt x="21" y="18"/>
                      <a:pt x="24" y="21"/>
                      <a:pt x="28" y="22"/>
                    </a:cubicBezTo>
                    <a:cubicBezTo>
                      <a:pt x="29" y="22"/>
                      <a:pt x="31" y="22"/>
                      <a:pt x="33" y="22"/>
                    </a:cubicBezTo>
                    <a:cubicBezTo>
                      <a:pt x="34" y="23"/>
                      <a:pt x="34" y="25"/>
                      <a:pt x="36" y="25"/>
                    </a:cubicBezTo>
                    <a:cubicBezTo>
                      <a:pt x="39" y="25"/>
                      <a:pt x="37" y="17"/>
                      <a:pt x="37" y="15"/>
                    </a:cubicBezTo>
                    <a:cubicBezTo>
                      <a:pt x="38" y="13"/>
                      <a:pt x="44" y="6"/>
                      <a:pt x="41" y="3"/>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857" name="Freeform 3149"/>
              <p:cNvSpPr>
                <a:spLocks/>
              </p:cNvSpPr>
              <p:nvPr/>
            </p:nvSpPr>
            <p:spPr bwMode="auto">
              <a:xfrm>
                <a:off x="2988" y="1692"/>
                <a:ext cx="6" cy="4"/>
              </a:xfrm>
              <a:custGeom>
                <a:avLst/>
                <a:gdLst>
                  <a:gd name="T0" fmla="*/ 37 w 44"/>
                  <a:gd name="T1" fmla="*/ 3 h 27"/>
                  <a:gd name="T2" fmla="*/ 29 w 44"/>
                  <a:gd name="T3" fmla="*/ 8 h 27"/>
                  <a:gd name="T4" fmla="*/ 24 w 44"/>
                  <a:gd name="T5" fmla="*/ 9 h 27"/>
                  <a:gd name="T6" fmla="*/ 21 w 44"/>
                  <a:gd name="T7" fmla="*/ 6 h 27"/>
                  <a:gd name="T8" fmla="*/ 16 w 44"/>
                  <a:gd name="T9" fmla="*/ 7 h 27"/>
                  <a:gd name="T10" fmla="*/ 14 w 44"/>
                  <a:gd name="T11" fmla="*/ 6 h 27"/>
                  <a:gd name="T12" fmla="*/ 12 w 44"/>
                  <a:gd name="T13" fmla="*/ 6 h 27"/>
                  <a:gd name="T14" fmla="*/ 10 w 44"/>
                  <a:gd name="T15" fmla="*/ 6 h 27"/>
                  <a:gd name="T16" fmla="*/ 4 w 44"/>
                  <a:gd name="T17" fmla="*/ 10 h 27"/>
                  <a:gd name="T18" fmla="*/ 1 w 44"/>
                  <a:gd name="T19" fmla="*/ 9 h 27"/>
                  <a:gd name="T20" fmla="*/ 0 w 44"/>
                  <a:gd name="T21" fmla="*/ 11 h 27"/>
                  <a:gd name="T22" fmla="*/ 2 w 44"/>
                  <a:gd name="T23" fmla="*/ 13 h 27"/>
                  <a:gd name="T24" fmla="*/ 12 w 44"/>
                  <a:gd name="T25" fmla="*/ 16 h 27"/>
                  <a:gd name="T26" fmla="*/ 10 w 44"/>
                  <a:gd name="T27" fmla="*/ 21 h 27"/>
                  <a:gd name="T28" fmla="*/ 15 w 44"/>
                  <a:gd name="T29" fmla="*/ 22 h 27"/>
                  <a:gd name="T30" fmla="*/ 18 w 44"/>
                  <a:gd name="T31" fmla="*/ 25 h 27"/>
                  <a:gd name="T32" fmla="*/ 21 w 44"/>
                  <a:gd name="T33" fmla="*/ 25 h 27"/>
                  <a:gd name="T34" fmla="*/ 24 w 44"/>
                  <a:gd name="T35" fmla="*/ 24 h 27"/>
                  <a:gd name="T36" fmla="*/ 26 w 44"/>
                  <a:gd name="T37" fmla="*/ 22 h 27"/>
                  <a:gd name="T38" fmla="*/ 29 w 44"/>
                  <a:gd name="T39" fmla="*/ 21 h 27"/>
                  <a:gd name="T40" fmla="*/ 36 w 44"/>
                  <a:gd name="T41" fmla="*/ 23 h 27"/>
                  <a:gd name="T42" fmla="*/ 43 w 44"/>
                  <a:gd name="T43" fmla="*/ 26 h 27"/>
                  <a:gd name="T44" fmla="*/ 36 w 44"/>
                  <a:gd name="T45" fmla="*/ 15 h 27"/>
                  <a:gd name="T46" fmla="*/ 37 w 44"/>
                  <a:gd name="T47" fmla="*/ 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4" h="27">
                    <a:moveTo>
                      <a:pt x="37" y="3"/>
                    </a:moveTo>
                    <a:cubicBezTo>
                      <a:pt x="34" y="0"/>
                      <a:pt x="30" y="6"/>
                      <a:pt x="29" y="8"/>
                    </a:cubicBezTo>
                    <a:cubicBezTo>
                      <a:pt x="28" y="8"/>
                      <a:pt x="26" y="9"/>
                      <a:pt x="24" y="9"/>
                    </a:cubicBezTo>
                    <a:cubicBezTo>
                      <a:pt x="23" y="8"/>
                      <a:pt x="24" y="6"/>
                      <a:pt x="21" y="6"/>
                    </a:cubicBezTo>
                    <a:cubicBezTo>
                      <a:pt x="20" y="5"/>
                      <a:pt x="18" y="7"/>
                      <a:pt x="16" y="7"/>
                    </a:cubicBezTo>
                    <a:cubicBezTo>
                      <a:pt x="15" y="7"/>
                      <a:pt x="15" y="6"/>
                      <a:pt x="14" y="6"/>
                    </a:cubicBezTo>
                    <a:cubicBezTo>
                      <a:pt x="12" y="6"/>
                      <a:pt x="12" y="6"/>
                      <a:pt x="12" y="6"/>
                    </a:cubicBezTo>
                    <a:cubicBezTo>
                      <a:pt x="10" y="6"/>
                      <a:pt x="10" y="6"/>
                      <a:pt x="10" y="6"/>
                    </a:cubicBezTo>
                    <a:cubicBezTo>
                      <a:pt x="8" y="7"/>
                      <a:pt x="7" y="10"/>
                      <a:pt x="4" y="10"/>
                    </a:cubicBezTo>
                    <a:cubicBezTo>
                      <a:pt x="3" y="10"/>
                      <a:pt x="2" y="9"/>
                      <a:pt x="1" y="9"/>
                    </a:cubicBezTo>
                    <a:cubicBezTo>
                      <a:pt x="0" y="11"/>
                      <a:pt x="0" y="11"/>
                      <a:pt x="0" y="11"/>
                    </a:cubicBezTo>
                    <a:cubicBezTo>
                      <a:pt x="0" y="12"/>
                      <a:pt x="2" y="13"/>
                      <a:pt x="2" y="13"/>
                    </a:cubicBezTo>
                    <a:cubicBezTo>
                      <a:pt x="5" y="14"/>
                      <a:pt x="12" y="12"/>
                      <a:pt x="12" y="16"/>
                    </a:cubicBezTo>
                    <a:cubicBezTo>
                      <a:pt x="12" y="18"/>
                      <a:pt x="10" y="19"/>
                      <a:pt x="10" y="21"/>
                    </a:cubicBezTo>
                    <a:cubicBezTo>
                      <a:pt x="10" y="25"/>
                      <a:pt x="13" y="22"/>
                      <a:pt x="15" y="22"/>
                    </a:cubicBezTo>
                    <a:cubicBezTo>
                      <a:pt x="18" y="22"/>
                      <a:pt x="16" y="24"/>
                      <a:pt x="18" y="25"/>
                    </a:cubicBezTo>
                    <a:cubicBezTo>
                      <a:pt x="19" y="26"/>
                      <a:pt x="20" y="25"/>
                      <a:pt x="21" y="25"/>
                    </a:cubicBezTo>
                    <a:cubicBezTo>
                      <a:pt x="23" y="25"/>
                      <a:pt x="23" y="25"/>
                      <a:pt x="24" y="24"/>
                    </a:cubicBezTo>
                    <a:cubicBezTo>
                      <a:pt x="25" y="23"/>
                      <a:pt x="25" y="23"/>
                      <a:pt x="26" y="22"/>
                    </a:cubicBezTo>
                    <a:cubicBezTo>
                      <a:pt x="27" y="22"/>
                      <a:pt x="28" y="22"/>
                      <a:pt x="29" y="21"/>
                    </a:cubicBezTo>
                    <a:cubicBezTo>
                      <a:pt x="32" y="21"/>
                      <a:pt x="33" y="21"/>
                      <a:pt x="36" y="23"/>
                    </a:cubicBezTo>
                    <a:cubicBezTo>
                      <a:pt x="38" y="24"/>
                      <a:pt x="40" y="27"/>
                      <a:pt x="43" y="26"/>
                    </a:cubicBezTo>
                    <a:cubicBezTo>
                      <a:pt x="44" y="21"/>
                      <a:pt x="39" y="19"/>
                      <a:pt x="36" y="15"/>
                    </a:cubicBezTo>
                    <a:cubicBezTo>
                      <a:pt x="33" y="11"/>
                      <a:pt x="39" y="7"/>
                      <a:pt x="37" y="3"/>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858" name="Freeform 3150"/>
              <p:cNvSpPr>
                <a:spLocks/>
              </p:cNvSpPr>
              <p:nvPr/>
            </p:nvSpPr>
            <p:spPr bwMode="auto">
              <a:xfrm>
                <a:off x="2992" y="1696"/>
                <a:ext cx="1" cy="1"/>
              </a:xfrm>
              <a:custGeom>
                <a:avLst/>
                <a:gdLst>
                  <a:gd name="T0" fmla="*/ 0 w 11"/>
                  <a:gd name="T1" fmla="*/ 4 h 11"/>
                  <a:gd name="T2" fmla="*/ 3 w 11"/>
                  <a:gd name="T3" fmla="*/ 7 h 11"/>
                  <a:gd name="T4" fmla="*/ 7 w 11"/>
                  <a:gd name="T5" fmla="*/ 9 h 11"/>
                  <a:gd name="T6" fmla="*/ 0 w 11"/>
                  <a:gd name="T7" fmla="*/ 4 h 11"/>
                </a:gdLst>
                <a:ahLst/>
                <a:cxnLst>
                  <a:cxn ang="0">
                    <a:pos x="T0" y="T1"/>
                  </a:cxn>
                  <a:cxn ang="0">
                    <a:pos x="T2" y="T3"/>
                  </a:cxn>
                  <a:cxn ang="0">
                    <a:pos x="T4" y="T5"/>
                  </a:cxn>
                  <a:cxn ang="0">
                    <a:pos x="T6" y="T7"/>
                  </a:cxn>
                </a:cxnLst>
                <a:rect l="0" t="0" r="r" b="b"/>
                <a:pathLst>
                  <a:path w="11" h="11">
                    <a:moveTo>
                      <a:pt x="0" y="4"/>
                    </a:moveTo>
                    <a:cubicBezTo>
                      <a:pt x="0" y="7"/>
                      <a:pt x="2" y="6"/>
                      <a:pt x="3" y="7"/>
                    </a:cubicBezTo>
                    <a:cubicBezTo>
                      <a:pt x="4" y="8"/>
                      <a:pt x="5" y="11"/>
                      <a:pt x="7" y="9"/>
                    </a:cubicBezTo>
                    <a:cubicBezTo>
                      <a:pt x="11" y="5"/>
                      <a:pt x="1" y="0"/>
                      <a:pt x="0" y="4"/>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859" name="Freeform 3151"/>
              <p:cNvSpPr>
                <a:spLocks/>
              </p:cNvSpPr>
              <p:nvPr/>
            </p:nvSpPr>
            <p:spPr bwMode="auto">
              <a:xfrm>
                <a:off x="2992" y="1690"/>
                <a:ext cx="2" cy="2"/>
              </a:xfrm>
              <a:custGeom>
                <a:avLst/>
                <a:gdLst>
                  <a:gd name="T0" fmla="*/ 9 w 10"/>
                  <a:gd name="T1" fmla="*/ 10 h 18"/>
                  <a:gd name="T2" fmla="*/ 4 w 10"/>
                  <a:gd name="T3" fmla="*/ 5 h 18"/>
                  <a:gd name="T4" fmla="*/ 3 w 10"/>
                  <a:gd name="T5" fmla="*/ 8 h 18"/>
                  <a:gd name="T6" fmla="*/ 0 w 10"/>
                  <a:gd name="T7" fmla="*/ 11 h 18"/>
                  <a:gd name="T8" fmla="*/ 2 w 10"/>
                  <a:gd name="T9" fmla="*/ 17 h 18"/>
                  <a:gd name="T10" fmla="*/ 9 w 10"/>
                  <a:gd name="T11" fmla="*/ 10 h 18"/>
                </a:gdLst>
                <a:ahLst/>
                <a:cxnLst>
                  <a:cxn ang="0">
                    <a:pos x="T0" y="T1"/>
                  </a:cxn>
                  <a:cxn ang="0">
                    <a:pos x="T2" y="T3"/>
                  </a:cxn>
                  <a:cxn ang="0">
                    <a:pos x="T4" y="T5"/>
                  </a:cxn>
                  <a:cxn ang="0">
                    <a:pos x="T6" y="T7"/>
                  </a:cxn>
                  <a:cxn ang="0">
                    <a:pos x="T8" y="T9"/>
                  </a:cxn>
                  <a:cxn ang="0">
                    <a:pos x="T10" y="T11"/>
                  </a:cxn>
                </a:cxnLst>
                <a:rect l="0" t="0" r="r" b="b"/>
                <a:pathLst>
                  <a:path w="10" h="18">
                    <a:moveTo>
                      <a:pt x="9" y="10"/>
                    </a:moveTo>
                    <a:cubicBezTo>
                      <a:pt x="10" y="7"/>
                      <a:pt x="8" y="0"/>
                      <a:pt x="4" y="5"/>
                    </a:cubicBezTo>
                    <a:cubicBezTo>
                      <a:pt x="3" y="6"/>
                      <a:pt x="4" y="7"/>
                      <a:pt x="3" y="8"/>
                    </a:cubicBezTo>
                    <a:cubicBezTo>
                      <a:pt x="2" y="10"/>
                      <a:pt x="1" y="9"/>
                      <a:pt x="0" y="11"/>
                    </a:cubicBezTo>
                    <a:cubicBezTo>
                      <a:pt x="0" y="12"/>
                      <a:pt x="1" y="16"/>
                      <a:pt x="2" y="17"/>
                    </a:cubicBezTo>
                    <a:cubicBezTo>
                      <a:pt x="5" y="18"/>
                      <a:pt x="8" y="12"/>
                      <a:pt x="9" y="10"/>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860" name="Freeform 3152"/>
              <p:cNvSpPr>
                <a:spLocks/>
              </p:cNvSpPr>
              <p:nvPr/>
            </p:nvSpPr>
            <p:spPr bwMode="auto">
              <a:xfrm>
                <a:off x="3664" y="1851"/>
                <a:ext cx="2" cy="3"/>
              </a:xfrm>
              <a:custGeom>
                <a:avLst/>
                <a:gdLst>
                  <a:gd name="T0" fmla="*/ 9 w 14"/>
                  <a:gd name="T1" fmla="*/ 3 h 23"/>
                  <a:gd name="T2" fmla="*/ 6 w 14"/>
                  <a:gd name="T3" fmla="*/ 10 h 23"/>
                  <a:gd name="T4" fmla="*/ 2 w 14"/>
                  <a:gd name="T5" fmla="*/ 13 h 23"/>
                  <a:gd name="T6" fmla="*/ 0 w 14"/>
                  <a:gd name="T7" fmla="*/ 17 h 23"/>
                  <a:gd name="T8" fmla="*/ 6 w 14"/>
                  <a:gd name="T9" fmla="*/ 18 h 23"/>
                  <a:gd name="T10" fmla="*/ 8 w 14"/>
                  <a:gd name="T11" fmla="*/ 21 h 23"/>
                  <a:gd name="T12" fmla="*/ 12 w 14"/>
                  <a:gd name="T13" fmla="*/ 17 h 23"/>
                  <a:gd name="T14" fmla="*/ 13 w 14"/>
                  <a:gd name="T15" fmla="*/ 14 h 23"/>
                  <a:gd name="T16" fmla="*/ 13 w 14"/>
                  <a:gd name="T17" fmla="*/ 8 h 23"/>
                  <a:gd name="T18" fmla="*/ 13 w 14"/>
                  <a:gd name="T19" fmla="*/ 5 h 23"/>
                  <a:gd name="T20" fmla="*/ 9 w 14"/>
                  <a:gd name="T21" fmla="*/ 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23">
                    <a:moveTo>
                      <a:pt x="9" y="3"/>
                    </a:moveTo>
                    <a:cubicBezTo>
                      <a:pt x="7" y="4"/>
                      <a:pt x="6" y="7"/>
                      <a:pt x="6" y="10"/>
                    </a:cubicBezTo>
                    <a:cubicBezTo>
                      <a:pt x="5" y="14"/>
                      <a:pt x="5" y="12"/>
                      <a:pt x="2" y="13"/>
                    </a:cubicBezTo>
                    <a:cubicBezTo>
                      <a:pt x="0" y="14"/>
                      <a:pt x="0" y="15"/>
                      <a:pt x="0" y="17"/>
                    </a:cubicBezTo>
                    <a:cubicBezTo>
                      <a:pt x="2" y="17"/>
                      <a:pt x="4" y="17"/>
                      <a:pt x="6" y="18"/>
                    </a:cubicBezTo>
                    <a:cubicBezTo>
                      <a:pt x="7" y="19"/>
                      <a:pt x="6" y="21"/>
                      <a:pt x="8" y="21"/>
                    </a:cubicBezTo>
                    <a:cubicBezTo>
                      <a:pt x="11" y="23"/>
                      <a:pt x="11" y="20"/>
                      <a:pt x="12" y="17"/>
                    </a:cubicBezTo>
                    <a:cubicBezTo>
                      <a:pt x="12" y="16"/>
                      <a:pt x="13" y="15"/>
                      <a:pt x="13" y="14"/>
                    </a:cubicBezTo>
                    <a:cubicBezTo>
                      <a:pt x="14" y="11"/>
                      <a:pt x="13" y="11"/>
                      <a:pt x="13" y="8"/>
                    </a:cubicBezTo>
                    <a:cubicBezTo>
                      <a:pt x="13" y="7"/>
                      <a:pt x="13" y="7"/>
                      <a:pt x="13" y="5"/>
                    </a:cubicBezTo>
                    <a:cubicBezTo>
                      <a:pt x="13" y="2"/>
                      <a:pt x="12" y="0"/>
                      <a:pt x="9" y="3"/>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861" name="Freeform 3153"/>
              <p:cNvSpPr>
                <a:spLocks/>
              </p:cNvSpPr>
              <p:nvPr/>
            </p:nvSpPr>
            <p:spPr bwMode="auto">
              <a:xfrm>
                <a:off x="3293" y="1647"/>
                <a:ext cx="2" cy="1"/>
              </a:xfrm>
              <a:custGeom>
                <a:avLst/>
                <a:gdLst>
                  <a:gd name="T0" fmla="*/ 6 w 12"/>
                  <a:gd name="T1" fmla="*/ 2 h 7"/>
                  <a:gd name="T2" fmla="*/ 0 w 12"/>
                  <a:gd name="T3" fmla="*/ 2 h 7"/>
                  <a:gd name="T4" fmla="*/ 12 w 12"/>
                  <a:gd name="T5" fmla="*/ 5 h 7"/>
                  <a:gd name="T6" fmla="*/ 6 w 12"/>
                  <a:gd name="T7" fmla="*/ 2 h 7"/>
                </a:gdLst>
                <a:ahLst/>
                <a:cxnLst>
                  <a:cxn ang="0">
                    <a:pos x="T0" y="T1"/>
                  </a:cxn>
                  <a:cxn ang="0">
                    <a:pos x="T2" y="T3"/>
                  </a:cxn>
                  <a:cxn ang="0">
                    <a:pos x="T4" y="T5"/>
                  </a:cxn>
                  <a:cxn ang="0">
                    <a:pos x="T6" y="T7"/>
                  </a:cxn>
                </a:cxnLst>
                <a:rect l="0" t="0" r="r" b="b"/>
                <a:pathLst>
                  <a:path w="12" h="7">
                    <a:moveTo>
                      <a:pt x="6" y="2"/>
                    </a:moveTo>
                    <a:cubicBezTo>
                      <a:pt x="4" y="2"/>
                      <a:pt x="2" y="2"/>
                      <a:pt x="0" y="2"/>
                    </a:cubicBezTo>
                    <a:cubicBezTo>
                      <a:pt x="0" y="7"/>
                      <a:pt x="9" y="5"/>
                      <a:pt x="12" y="5"/>
                    </a:cubicBezTo>
                    <a:cubicBezTo>
                      <a:pt x="12" y="0"/>
                      <a:pt x="10" y="2"/>
                      <a:pt x="6" y="2"/>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862" name="Freeform 3154"/>
              <p:cNvSpPr>
                <a:spLocks/>
              </p:cNvSpPr>
              <p:nvPr/>
            </p:nvSpPr>
            <p:spPr bwMode="auto">
              <a:xfrm>
                <a:off x="3286" y="1649"/>
                <a:ext cx="2" cy="1"/>
              </a:xfrm>
              <a:custGeom>
                <a:avLst/>
                <a:gdLst>
                  <a:gd name="T0" fmla="*/ 19 w 20"/>
                  <a:gd name="T1" fmla="*/ 8 h 8"/>
                  <a:gd name="T2" fmla="*/ 17 w 20"/>
                  <a:gd name="T3" fmla="*/ 3 h 8"/>
                  <a:gd name="T4" fmla="*/ 10 w 20"/>
                  <a:gd name="T5" fmla="*/ 2 h 8"/>
                  <a:gd name="T6" fmla="*/ 3 w 20"/>
                  <a:gd name="T7" fmla="*/ 1 h 8"/>
                  <a:gd name="T8" fmla="*/ 0 w 20"/>
                  <a:gd name="T9" fmla="*/ 2 h 8"/>
                  <a:gd name="T10" fmla="*/ 1 w 20"/>
                  <a:gd name="T11" fmla="*/ 5 h 8"/>
                  <a:gd name="T12" fmla="*/ 5 w 20"/>
                  <a:gd name="T13" fmla="*/ 7 h 8"/>
                  <a:gd name="T14" fmla="*/ 11 w 20"/>
                  <a:gd name="T15" fmla="*/ 5 h 8"/>
                  <a:gd name="T16" fmla="*/ 16 w 20"/>
                  <a:gd name="T17" fmla="*/ 5 h 8"/>
                  <a:gd name="T18" fmla="*/ 19 w 20"/>
                  <a:gd name="T19"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8">
                    <a:moveTo>
                      <a:pt x="19" y="8"/>
                    </a:moveTo>
                    <a:cubicBezTo>
                      <a:pt x="20" y="7"/>
                      <a:pt x="17" y="3"/>
                      <a:pt x="17" y="3"/>
                    </a:cubicBezTo>
                    <a:cubicBezTo>
                      <a:pt x="15" y="1"/>
                      <a:pt x="12" y="2"/>
                      <a:pt x="10" y="2"/>
                    </a:cubicBezTo>
                    <a:cubicBezTo>
                      <a:pt x="8" y="2"/>
                      <a:pt x="6" y="1"/>
                      <a:pt x="3" y="1"/>
                    </a:cubicBezTo>
                    <a:cubicBezTo>
                      <a:pt x="2" y="1"/>
                      <a:pt x="2" y="0"/>
                      <a:pt x="0" y="2"/>
                    </a:cubicBezTo>
                    <a:cubicBezTo>
                      <a:pt x="0" y="2"/>
                      <a:pt x="1" y="5"/>
                      <a:pt x="1" y="5"/>
                    </a:cubicBezTo>
                    <a:cubicBezTo>
                      <a:pt x="2" y="6"/>
                      <a:pt x="3" y="7"/>
                      <a:pt x="5" y="7"/>
                    </a:cubicBezTo>
                    <a:cubicBezTo>
                      <a:pt x="7" y="7"/>
                      <a:pt x="9" y="5"/>
                      <a:pt x="11" y="5"/>
                    </a:cubicBezTo>
                    <a:cubicBezTo>
                      <a:pt x="13" y="4"/>
                      <a:pt x="15" y="4"/>
                      <a:pt x="16" y="5"/>
                    </a:cubicBezTo>
                    <a:cubicBezTo>
                      <a:pt x="17" y="6"/>
                      <a:pt x="17" y="8"/>
                      <a:pt x="19" y="8"/>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863" name="Freeform 3155"/>
              <p:cNvSpPr>
                <a:spLocks/>
              </p:cNvSpPr>
              <p:nvPr/>
            </p:nvSpPr>
            <p:spPr bwMode="auto">
              <a:xfrm>
                <a:off x="3282" y="1656"/>
                <a:ext cx="2" cy="1"/>
              </a:xfrm>
              <a:custGeom>
                <a:avLst/>
                <a:gdLst>
                  <a:gd name="T0" fmla="*/ 6 w 11"/>
                  <a:gd name="T1" fmla="*/ 2 h 11"/>
                  <a:gd name="T2" fmla="*/ 1 w 11"/>
                  <a:gd name="T3" fmla="*/ 10 h 11"/>
                  <a:gd name="T4" fmla="*/ 9 w 11"/>
                  <a:gd name="T5" fmla="*/ 6 h 11"/>
                  <a:gd name="T6" fmla="*/ 6 w 11"/>
                  <a:gd name="T7" fmla="*/ 2 h 11"/>
                </a:gdLst>
                <a:ahLst/>
                <a:cxnLst>
                  <a:cxn ang="0">
                    <a:pos x="T0" y="T1"/>
                  </a:cxn>
                  <a:cxn ang="0">
                    <a:pos x="T2" y="T3"/>
                  </a:cxn>
                  <a:cxn ang="0">
                    <a:pos x="T4" y="T5"/>
                  </a:cxn>
                  <a:cxn ang="0">
                    <a:pos x="T6" y="T7"/>
                  </a:cxn>
                </a:cxnLst>
                <a:rect l="0" t="0" r="r" b="b"/>
                <a:pathLst>
                  <a:path w="11" h="11">
                    <a:moveTo>
                      <a:pt x="6" y="2"/>
                    </a:moveTo>
                    <a:cubicBezTo>
                      <a:pt x="3" y="3"/>
                      <a:pt x="0" y="7"/>
                      <a:pt x="1" y="10"/>
                    </a:cubicBezTo>
                    <a:cubicBezTo>
                      <a:pt x="1" y="11"/>
                      <a:pt x="8" y="7"/>
                      <a:pt x="9" y="6"/>
                    </a:cubicBezTo>
                    <a:cubicBezTo>
                      <a:pt x="11" y="3"/>
                      <a:pt x="8" y="0"/>
                      <a:pt x="6" y="2"/>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864" name="Freeform 3156"/>
              <p:cNvSpPr>
                <a:spLocks/>
              </p:cNvSpPr>
              <p:nvPr/>
            </p:nvSpPr>
            <p:spPr bwMode="auto">
              <a:xfrm>
                <a:off x="3822" y="1811"/>
                <a:ext cx="4" cy="2"/>
              </a:xfrm>
              <a:custGeom>
                <a:avLst/>
                <a:gdLst>
                  <a:gd name="T0" fmla="*/ 16 w 36"/>
                  <a:gd name="T1" fmla="*/ 4 h 17"/>
                  <a:gd name="T2" fmla="*/ 6 w 36"/>
                  <a:gd name="T3" fmla="*/ 8 h 17"/>
                  <a:gd name="T4" fmla="*/ 1 w 36"/>
                  <a:gd name="T5" fmla="*/ 15 h 17"/>
                  <a:gd name="T6" fmla="*/ 11 w 36"/>
                  <a:gd name="T7" fmla="*/ 12 h 17"/>
                  <a:gd name="T8" fmla="*/ 21 w 36"/>
                  <a:gd name="T9" fmla="*/ 13 h 17"/>
                  <a:gd name="T10" fmla="*/ 36 w 36"/>
                  <a:gd name="T11" fmla="*/ 10 h 17"/>
                  <a:gd name="T12" fmla="*/ 16 w 36"/>
                  <a:gd name="T13" fmla="*/ 4 h 17"/>
                </a:gdLst>
                <a:ahLst/>
                <a:cxnLst>
                  <a:cxn ang="0">
                    <a:pos x="T0" y="T1"/>
                  </a:cxn>
                  <a:cxn ang="0">
                    <a:pos x="T2" y="T3"/>
                  </a:cxn>
                  <a:cxn ang="0">
                    <a:pos x="T4" y="T5"/>
                  </a:cxn>
                  <a:cxn ang="0">
                    <a:pos x="T6" y="T7"/>
                  </a:cxn>
                  <a:cxn ang="0">
                    <a:pos x="T8" y="T9"/>
                  </a:cxn>
                  <a:cxn ang="0">
                    <a:pos x="T10" y="T11"/>
                  </a:cxn>
                  <a:cxn ang="0">
                    <a:pos x="T12" y="T13"/>
                  </a:cxn>
                </a:cxnLst>
                <a:rect l="0" t="0" r="r" b="b"/>
                <a:pathLst>
                  <a:path w="36" h="17">
                    <a:moveTo>
                      <a:pt x="16" y="4"/>
                    </a:moveTo>
                    <a:cubicBezTo>
                      <a:pt x="12" y="4"/>
                      <a:pt x="9" y="7"/>
                      <a:pt x="6" y="8"/>
                    </a:cubicBezTo>
                    <a:cubicBezTo>
                      <a:pt x="2" y="10"/>
                      <a:pt x="0" y="10"/>
                      <a:pt x="1" y="15"/>
                    </a:cubicBezTo>
                    <a:cubicBezTo>
                      <a:pt x="5" y="15"/>
                      <a:pt x="8" y="11"/>
                      <a:pt x="11" y="12"/>
                    </a:cubicBezTo>
                    <a:cubicBezTo>
                      <a:pt x="12" y="17"/>
                      <a:pt x="18" y="14"/>
                      <a:pt x="21" y="13"/>
                    </a:cubicBezTo>
                    <a:cubicBezTo>
                      <a:pt x="26" y="11"/>
                      <a:pt x="30" y="10"/>
                      <a:pt x="36" y="10"/>
                    </a:cubicBezTo>
                    <a:cubicBezTo>
                      <a:pt x="36" y="0"/>
                      <a:pt x="22" y="4"/>
                      <a:pt x="16" y="4"/>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865" name="Freeform 3157"/>
              <p:cNvSpPr>
                <a:spLocks/>
              </p:cNvSpPr>
              <p:nvPr/>
            </p:nvSpPr>
            <p:spPr bwMode="auto">
              <a:xfrm>
                <a:off x="3299" y="1644"/>
                <a:ext cx="1" cy="1"/>
              </a:xfrm>
              <a:custGeom>
                <a:avLst/>
                <a:gdLst>
                  <a:gd name="T0" fmla="*/ 1 w 7"/>
                  <a:gd name="T1" fmla="*/ 1 h 7"/>
                  <a:gd name="T2" fmla="*/ 1 w 7"/>
                  <a:gd name="T3" fmla="*/ 3 h 7"/>
                  <a:gd name="T4" fmla="*/ 2 w 7"/>
                  <a:gd name="T5" fmla="*/ 4 h 7"/>
                  <a:gd name="T6" fmla="*/ 2 w 7"/>
                  <a:gd name="T7" fmla="*/ 5 h 7"/>
                  <a:gd name="T8" fmla="*/ 6 w 7"/>
                  <a:gd name="T9" fmla="*/ 5 h 7"/>
                  <a:gd name="T10" fmla="*/ 5 w 7"/>
                  <a:gd name="T11" fmla="*/ 1 h 7"/>
                  <a:gd name="T12" fmla="*/ 1 w 7"/>
                  <a:gd name="T13" fmla="*/ 1 h 7"/>
                </a:gdLst>
                <a:ahLst/>
                <a:cxnLst>
                  <a:cxn ang="0">
                    <a:pos x="T0" y="T1"/>
                  </a:cxn>
                  <a:cxn ang="0">
                    <a:pos x="T2" y="T3"/>
                  </a:cxn>
                  <a:cxn ang="0">
                    <a:pos x="T4" y="T5"/>
                  </a:cxn>
                  <a:cxn ang="0">
                    <a:pos x="T6" y="T7"/>
                  </a:cxn>
                  <a:cxn ang="0">
                    <a:pos x="T8" y="T9"/>
                  </a:cxn>
                  <a:cxn ang="0">
                    <a:pos x="T10" y="T11"/>
                  </a:cxn>
                  <a:cxn ang="0">
                    <a:pos x="T12" y="T13"/>
                  </a:cxn>
                </a:cxnLst>
                <a:rect l="0" t="0" r="r" b="b"/>
                <a:pathLst>
                  <a:path w="7" h="7">
                    <a:moveTo>
                      <a:pt x="1" y="1"/>
                    </a:moveTo>
                    <a:cubicBezTo>
                      <a:pt x="1" y="1"/>
                      <a:pt x="0" y="2"/>
                      <a:pt x="1" y="3"/>
                    </a:cubicBezTo>
                    <a:cubicBezTo>
                      <a:pt x="1" y="4"/>
                      <a:pt x="2" y="3"/>
                      <a:pt x="2" y="4"/>
                    </a:cubicBezTo>
                    <a:cubicBezTo>
                      <a:pt x="2" y="4"/>
                      <a:pt x="2" y="5"/>
                      <a:pt x="2" y="5"/>
                    </a:cubicBezTo>
                    <a:cubicBezTo>
                      <a:pt x="3" y="7"/>
                      <a:pt x="6" y="6"/>
                      <a:pt x="6" y="5"/>
                    </a:cubicBezTo>
                    <a:cubicBezTo>
                      <a:pt x="7" y="4"/>
                      <a:pt x="6" y="1"/>
                      <a:pt x="5" y="1"/>
                    </a:cubicBezTo>
                    <a:cubicBezTo>
                      <a:pt x="4" y="0"/>
                      <a:pt x="1" y="2"/>
                      <a:pt x="1" y="1"/>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grpSp>
        <p:grpSp>
          <p:nvGrpSpPr>
            <p:cNvPr id="8916" name="Group 3359"/>
            <p:cNvGrpSpPr>
              <a:grpSpLocks/>
            </p:cNvGrpSpPr>
            <p:nvPr/>
          </p:nvGrpSpPr>
          <p:grpSpPr bwMode="auto">
            <a:xfrm>
              <a:off x="946" y="1344"/>
              <a:ext cx="3901" cy="920"/>
              <a:chOff x="946" y="1344"/>
              <a:chExt cx="3901" cy="920"/>
            </a:xfrm>
          </p:grpSpPr>
          <p:sp>
            <p:nvSpPr>
              <p:cNvPr id="11466" name="Freeform 3159"/>
              <p:cNvSpPr>
                <a:spLocks noEditPoints="1"/>
              </p:cNvSpPr>
              <p:nvPr/>
            </p:nvSpPr>
            <p:spPr bwMode="auto">
              <a:xfrm>
                <a:off x="3280" y="1637"/>
                <a:ext cx="20" cy="16"/>
              </a:xfrm>
              <a:custGeom>
                <a:avLst/>
                <a:gdLst>
                  <a:gd name="T0" fmla="*/ 152 w 153"/>
                  <a:gd name="T1" fmla="*/ 42 h 123"/>
                  <a:gd name="T2" fmla="*/ 151 w 153"/>
                  <a:gd name="T3" fmla="*/ 26 h 123"/>
                  <a:gd name="T4" fmla="*/ 151 w 153"/>
                  <a:gd name="T5" fmla="*/ 19 h 123"/>
                  <a:gd name="T6" fmla="*/ 150 w 153"/>
                  <a:gd name="T7" fmla="*/ 13 h 123"/>
                  <a:gd name="T8" fmla="*/ 141 w 153"/>
                  <a:gd name="T9" fmla="*/ 5 h 123"/>
                  <a:gd name="T10" fmla="*/ 129 w 153"/>
                  <a:gd name="T11" fmla="*/ 2 h 123"/>
                  <a:gd name="T12" fmla="*/ 105 w 153"/>
                  <a:gd name="T13" fmla="*/ 3 h 123"/>
                  <a:gd name="T14" fmla="*/ 97 w 153"/>
                  <a:gd name="T15" fmla="*/ 2 h 123"/>
                  <a:gd name="T16" fmla="*/ 77 w 153"/>
                  <a:gd name="T17" fmla="*/ 0 h 123"/>
                  <a:gd name="T18" fmla="*/ 61 w 153"/>
                  <a:gd name="T19" fmla="*/ 1 h 123"/>
                  <a:gd name="T20" fmla="*/ 42 w 153"/>
                  <a:gd name="T21" fmla="*/ 9 h 123"/>
                  <a:gd name="T22" fmla="*/ 30 w 153"/>
                  <a:gd name="T23" fmla="*/ 15 h 123"/>
                  <a:gd name="T24" fmla="*/ 23 w 153"/>
                  <a:gd name="T25" fmla="*/ 21 h 123"/>
                  <a:gd name="T26" fmla="*/ 2 w 153"/>
                  <a:gd name="T27" fmla="*/ 37 h 123"/>
                  <a:gd name="T28" fmla="*/ 7 w 153"/>
                  <a:gd name="T29" fmla="*/ 60 h 123"/>
                  <a:gd name="T30" fmla="*/ 5 w 153"/>
                  <a:gd name="T31" fmla="*/ 73 h 123"/>
                  <a:gd name="T32" fmla="*/ 4 w 153"/>
                  <a:gd name="T33" fmla="*/ 83 h 123"/>
                  <a:gd name="T34" fmla="*/ 7 w 153"/>
                  <a:gd name="T35" fmla="*/ 93 h 123"/>
                  <a:gd name="T36" fmla="*/ 15 w 153"/>
                  <a:gd name="T37" fmla="*/ 102 h 123"/>
                  <a:gd name="T38" fmla="*/ 18 w 153"/>
                  <a:gd name="T39" fmla="*/ 112 h 123"/>
                  <a:gd name="T40" fmla="*/ 24 w 153"/>
                  <a:gd name="T41" fmla="*/ 121 h 123"/>
                  <a:gd name="T42" fmla="*/ 37 w 153"/>
                  <a:gd name="T43" fmla="*/ 120 h 123"/>
                  <a:gd name="T44" fmla="*/ 40 w 153"/>
                  <a:gd name="T45" fmla="*/ 117 h 123"/>
                  <a:gd name="T46" fmla="*/ 42 w 153"/>
                  <a:gd name="T47" fmla="*/ 108 h 123"/>
                  <a:gd name="T48" fmla="*/ 35 w 153"/>
                  <a:gd name="T49" fmla="*/ 98 h 123"/>
                  <a:gd name="T50" fmla="*/ 43 w 153"/>
                  <a:gd name="T51" fmla="*/ 92 h 123"/>
                  <a:gd name="T52" fmla="*/ 58 w 153"/>
                  <a:gd name="T53" fmla="*/ 83 h 123"/>
                  <a:gd name="T54" fmla="*/ 64 w 153"/>
                  <a:gd name="T55" fmla="*/ 78 h 123"/>
                  <a:gd name="T56" fmla="*/ 82 w 153"/>
                  <a:gd name="T57" fmla="*/ 76 h 123"/>
                  <a:gd name="T58" fmla="*/ 88 w 153"/>
                  <a:gd name="T59" fmla="*/ 70 h 123"/>
                  <a:gd name="T60" fmla="*/ 97 w 153"/>
                  <a:gd name="T61" fmla="*/ 73 h 123"/>
                  <a:gd name="T62" fmla="*/ 112 w 153"/>
                  <a:gd name="T63" fmla="*/ 73 h 123"/>
                  <a:gd name="T64" fmla="*/ 120 w 153"/>
                  <a:gd name="T65" fmla="*/ 77 h 123"/>
                  <a:gd name="T66" fmla="*/ 124 w 153"/>
                  <a:gd name="T67" fmla="*/ 76 h 123"/>
                  <a:gd name="T68" fmla="*/ 127 w 153"/>
                  <a:gd name="T69" fmla="*/ 82 h 123"/>
                  <a:gd name="T70" fmla="*/ 131 w 153"/>
                  <a:gd name="T71" fmla="*/ 77 h 123"/>
                  <a:gd name="T72" fmla="*/ 139 w 153"/>
                  <a:gd name="T73" fmla="*/ 72 h 123"/>
                  <a:gd name="T74" fmla="*/ 141 w 153"/>
                  <a:gd name="T75" fmla="*/ 67 h 123"/>
                  <a:gd name="T76" fmla="*/ 133 w 153"/>
                  <a:gd name="T77" fmla="*/ 57 h 123"/>
                  <a:gd name="T78" fmla="*/ 136 w 153"/>
                  <a:gd name="T79" fmla="*/ 50 h 123"/>
                  <a:gd name="T80" fmla="*/ 136 w 153"/>
                  <a:gd name="T81" fmla="*/ 42 h 123"/>
                  <a:gd name="T82" fmla="*/ 142 w 153"/>
                  <a:gd name="T83" fmla="*/ 49 h 123"/>
                  <a:gd name="T84" fmla="*/ 149 w 153"/>
                  <a:gd name="T85" fmla="*/ 53 h 123"/>
                  <a:gd name="T86" fmla="*/ 51 w 153"/>
                  <a:gd name="T87" fmla="*/ 60 h 123"/>
                  <a:gd name="T88" fmla="*/ 42 w 153"/>
                  <a:gd name="T89" fmla="*/ 27 h 123"/>
                  <a:gd name="T90" fmla="*/ 50 w 153"/>
                  <a:gd name="T91" fmla="*/ 41 h 123"/>
                  <a:gd name="T92" fmla="*/ 53 w 153"/>
                  <a:gd name="T93" fmla="*/ 54 h 123"/>
                  <a:gd name="T94" fmla="*/ 61 w 153"/>
                  <a:gd name="T95" fmla="*/ 26 h 123"/>
                  <a:gd name="T96" fmla="*/ 116 w 153"/>
                  <a:gd name="T97" fmla="*/ 19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53" h="123">
                    <a:moveTo>
                      <a:pt x="151" y="50"/>
                    </a:moveTo>
                    <a:cubicBezTo>
                      <a:pt x="152" y="49"/>
                      <a:pt x="152" y="47"/>
                      <a:pt x="153" y="46"/>
                    </a:cubicBezTo>
                    <a:cubicBezTo>
                      <a:pt x="153" y="44"/>
                      <a:pt x="152" y="44"/>
                      <a:pt x="152" y="42"/>
                    </a:cubicBezTo>
                    <a:cubicBezTo>
                      <a:pt x="152" y="41"/>
                      <a:pt x="153" y="40"/>
                      <a:pt x="153" y="39"/>
                    </a:cubicBezTo>
                    <a:cubicBezTo>
                      <a:pt x="153" y="36"/>
                      <a:pt x="152" y="33"/>
                      <a:pt x="151" y="30"/>
                    </a:cubicBezTo>
                    <a:cubicBezTo>
                      <a:pt x="151" y="29"/>
                      <a:pt x="151" y="28"/>
                      <a:pt x="151" y="26"/>
                    </a:cubicBezTo>
                    <a:cubicBezTo>
                      <a:pt x="151" y="25"/>
                      <a:pt x="152" y="23"/>
                      <a:pt x="150" y="22"/>
                    </a:cubicBezTo>
                    <a:cubicBezTo>
                      <a:pt x="150" y="22"/>
                      <a:pt x="148" y="22"/>
                      <a:pt x="148" y="21"/>
                    </a:cubicBezTo>
                    <a:cubicBezTo>
                      <a:pt x="148" y="19"/>
                      <a:pt x="150" y="20"/>
                      <a:pt x="151" y="19"/>
                    </a:cubicBezTo>
                    <a:cubicBezTo>
                      <a:pt x="151" y="18"/>
                      <a:pt x="149" y="18"/>
                      <a:pt x="150" y="17"/>
                    </a:cubicBezTo>
                    <a:cubicBezTo>
                      <a:pt x="150" y="16"/>
                      <a:pt x="150" y="16"/>
                      <a:pt x="151" y="15"/>
                    </a:cubicBezTo>
                    <a:cubicBezTo>
                      <a:pt x="151" y="14"/>
                      <a:pt x="150" y="13"/>
                      <a:pt x="150" y="13"/>
                    </a:cubicBezTo>
                    <a:cubicBezTo>
                      <a:pt x="150" y="9"/>
                      <a:pt x="150" y="8"/>
                      <a:pt x="146" y="8"/>
                    </a:cubicBezTo>
                    <a:cubicBezTo>
                      <a:pt x="145" y="8"/>
                      <a:pt x="143" y="7"/>
                      <a:pt x="142" y="7"/>
                    </a:cubicBezTo>
                    <a:cubicBezTo>
                      <a:pt x="141" y="6"/>
                      <a:pt x="141" y="5"/>
                      <a:pt x="141" y="5"/>
                    </a:cubicBezTo>
                    <a:cubicBezTo>
                      <a:pt x="139" y="4"/>
                      <a:pt x="137" y="5"/>
                      <a:pt x="136" y="4"/>
                    </a:cubicBezTo>
                    <a:cubicBezTo>
                      <a:pt x="136" y="4"/>
                      <a:pt x="135" y="3"/>
                      <a:pt x="135" y="3"/>
                    </a:cubicBezTo>
                    <a:cubicBezTo>
                      <a:pt x="133" y="3"/>
                      <a:pt x="131" y="2"/>
                      <a:pt x="129" y="2"/>
                    </a:cubicBezTo>
                    <a:cubicBezTo>
                      <a:pt x="126" y="2"/>
                      <a:pt x="123" y="2"/>
                      <a:pt x="119" y="2"/>
                    </a:cubicBezTo>
                    <a:cubicBezTo>
                      <a:pt x="117" y="3"/>
                      <a:pt x="115" y="3"/>
                      <a:pt x="112" y="2"/>
                    </a:cubicBezTo>
                    <a:cubicBezTo>
                      <a:pt x="110" y="2"/>
                      <a:pt x="108" y="3"/>
                      <a:pt x="105" y="3"/>
                    </a:cubicBezTo>
                    <a:cubicBezTo>
                      <a:pt x="105" y="3"/>
                      <a:pt x="103" y="3"/>
                      <a:pt x="102" y="3"/>
                    </a:cubicBezTo>
                    <a:cubicBezTo>
                      <a:pt x="101" y="3"/>
                      <a:pt x="101" y="2"/>
                      <a:pt x="100" y="2"/>
                    </a:cubicBezTo>
                    <a:cubicBezTo>
                      <a:pt x="100" y="2"/>
                      <a:pt x="98" y="2"/>
                      <a:pt x="97" y="2"/>
                    </a:cubicBezTo>
                    <a:cubicBezTo>
                      <a:pt x="94" y="2"/>
                      <a:pt x="90" y="2"/>
                      <a:pt x="86" y="2"/>
                    </a:cubicBezTo>
                    <a:cubicBezTo>
                      <a:pt x="84" y="3"/>
                      <a:pt x="81" y="3"/>
                      <a:pt x="79" y="2"/>
                    </a:cubicBezTo>
                    <a:cubicBezTo>
                      <a:pt x="78" y="2"/>
                      <a:pt x="78" y="0"/>
                      <a:pt x="77" y="0"/>
                    </a:cubicBezTo>
                    <a:cubicBezTo>
                      <a:pt x="76" y="0"/>
                      <a:pt x="74" y="1"/>
                      <a:pt x="72" y="1"/>
                    </a:cubicBezTo>
                    <a:cubicBezTo>
                      <a:pt x="71" y="1"/>
                      <a:pt x="70" y="1"/>
                      <a:pt x="68" y="1"/>
                    </a:cubicBezTo>
                    <a:cubicBezTo>
                      <a:pt x="66" y="1"/>
                      <a:pt x="63" y="1"/>
                      <a:pt x="61" y="1"/>
                    </a:cubicBezTo>
                    <a:cubicBezTo>
                      <a:pt x="59" y="1"/>
                      <a:pt x="57" y="2"/>
                      <a:pt x="56" y="3"/>
                    </a:cubicBezTo>
                    <a:cubicBezTo>
                      <a:pt x="55" y="4"/>
                      <a:pt x="55" y="4"/>
                      <a:pt x="54" y="5"/>
                    </a:cubicBezTo>
                    <a:cubicBezTo>
                      <a:pt x="50" y="6"/>
                      <a:pt x="46" y="6"/>
                      <a:pt x="42" y="9"/>
                    </a:cubicBezTo>
                    <a:cubicBezTo>
                      <a:pt x="41" y="10"/>
                      <a:pt x="39" y="10"/>
                      <a:pt x="38" y="11"/>
                    </a:cubicBezTo>
                    <a:cubicBezTo>
                      <a:pt x="37" y="11"/>
                      <a:pt x="37" y="12"/>
                      <a:pt x="37" y="13"/>
                    </a:cubicBezTo>
                    <a:cubicBezTo>
                      <a:pt x="35" y="15"/>
                      <a:pt x="32" y="14"/>
                      <a:pt x="30" y="15"/>
                    </a:cubicBezTo>
                    <a:cubicBezTo>
                      <a:pt x="29" y="16"/>
                      <a:pt x="30" y="17"/>
                      <a:pt x="29" y="17"/>
                    </a:cubicBezTo>
                    <a:cubicBezTo>
                      <a:pt x="28" y="18"/>
                      <a:pt x="27" y="17"/>
                      <a:pt x="27" y="17"/>
                    </a:cubicBezTo>
                    <a:cubicBezTo>
                      <a:pt x="25" y="17"/>
                      <a:pt x="24" y="20"/>
                      <a:pt x="23" y="21"/>
                    </a:cubicBezTo>
                    <a:cubicBezTo>
                      <a:pt x="21" y="23"/>
                      <a:pt x="19" y="22"/>
                      <a:pt x="17" y="23"/>
                    </a:cubicBezTo>
                    <a:cubicBezTo>
                      <a:pt x="13" y="25"/>
                      <a:pt x="11" y="28"/>
                      <a:pt x="8" y="31"/>
                    </a:cubicBezTo>
                    <a:cubicBezTo>
                      <a:pt x="5" y="33"/>
                      <a:pt x="4" y="35"/>
                      <a:pt x="2" y="37"/>
                    </a:cubicBezTo>
                    <a:cubicBezTo>
                      <a:pt x="0" y="38"/>
                      <a:pt x="0" y="39"/>
                      <a:pt x="0" y="41"/>
                    </a:cubicBezTo>
                    <a:cubicBezTo>
                      <a:pt x="1" y="45"/>
                      <a:pt x="1" y="48"/>
                      <a:pt x="2" y="51"/>
                    </a:cubicBezTo>
                    <a:cubicBezTo>
                      <a:pt x="3" y="55"/>
                      <a:pt x="7" y="56"/>
                      <a:pt x="7" y="60"/>
                    </a:cubicBezTo>
                    <a:cubicBezTo>
                      <a:pt x="7" y="62"/>
                      <a:pt x="6" y="63"/>
                      <a:pt x="6" y="65"/>
                    </a:cubicBezTo>
                    <a:cubicBezTo>
                      <a:pt x="6" y="66"/>
                      <a:pt x="6" y="68"/>
                      <a:pt x="6" y="69"/>
                    </a:cubicBezTo>
                    <a:cubicBezTo>
                      <a:pt x="6" y="71"/>
                      <a:pt x="6" y="71"/>
                      <a:pt x="5" y="73"/>
                    </a:cubicBezTo>
                    <a:cubicBezTo>
                      <a:pt x="5" y="74"/>
                      <a:pt x="5" y="76"/>
                      <a:pt x="4" y="78"/>
                    </a:cubicBezTo>
                    <a:cubicBezTo>
                      <a:pt x="4" y="79"/>
                      <a:pt x="4" y="80"/>
                      <a:pt x="4" y="81"/>
                    </a:cubicBezTo>
                    <a:cubicBezTo>
                      <a:pt x="4" y="81"/>
                      <a:pt x="4" y="82"/>
                      <a:pt x="4" y="83"/>
                    </a:cubicBezTo>
                    <a:cubicBezTo>
                      <a:pt x="4" y="84"/>
                      <a:pt x="5" y="85"/>
                      <a:pt x="6" y="85"/>
                    </a:cubicBezTo>
                    <a:cubicBezTo>
                      <a:pt x="6" y="87"/>
                      <a:pt x="7" y="88"/>
                      <a:pt x="7" y="89"/>
                    </a:cubicBezTo>
                    <a:cubicBezTo>
                      <a:pt x="7" y="90"/>
                      <a:pt x="7" y="92"/>
                      <a:pt x="7" y="93"/>
                    </a:cubicBezTo>
                    <a:cubicBezTo>
                      <a:pt x="7" y="94"/>
                      <a:pt x="8" y="95"/>
                      <a:pt x="8" y="96"/>
                    </a:cubicBezTo>
                    <a:cubicBezTo>
                      <a:pt x="9" y="97"/>
                      <a:pt x="9" y="97"/>
                      <a:pt x="10" y="98"/>
                    </a:cubicBezTo>
                    <a:cubicBezTo>
                      <a:pt x="12" y="99"/>
                      <a:pt x="14" y="100"/>
                      <a:pt x="15" y="102"/>
                    </a:cubicBezTo>
                    <a:cubicBezTo>
                      <a:pt x="16" y="102"/>
                      <a:pt x="17" y="103"/>
                      <a:pt x="17" y="104"/>
                    </a:cubicBezTo>
                    <a:cubicBezTo>
                      <a:pt x="17" y="105"/>
                      <a:pt x="17" y="107"/>
                      <a:pt x="17" y="108"/>
                    </a:cubicBezTo>
                    <a:cubicBezTo>
                      <a:pt x="18" y="110"/>
                      <a:pt x="18" y="111"/>
                      <a:pt x="18" y="112"/>
                    </a:cubicBezTo>
                    <a:cubicBezTo>
                      <a:pt x="18" y="114"/>
                      <a:pt x="16" y="116"/>
                      <a:pt x="18" y="117"/>
                    </a:cubicBezTo>
                    <a:cubicBezTo>
                      <a:pt x="19" y="118"/>
                      <a:pt x="20" y="118"/>
                      <a:pt x="21" y="119"/>
                    </a:cubicBezTo>
                    <a:cubicBezTo>
                      <a:pt x="22" y="120"/>
                      <a:pt x="23" y="120"/>
                      <a:pt x="24" y="121"/>
                    </a:cubicBezTo>
                    <a:cubicBezTo>
                      <a:pt x="26" y="122"/>
                      <a:pt x="27" y="123"/>
                      <a:pt x="28" y="123"/>
                    </a:cubicBezTo>
                    <a:cubicBezTo>
                      <a:pt x="29" y="123"/>
                      <a:pt x="30" y="123"/>
                      <a:pt x="30" y="123"/>
                    </a:cubicBezTo>
                    <a:cubicBezTo>
                      <a:pt x="33" y="123"/>
                      <a:pt x="34" y="120"/>
                      <a:pt x="37" y="120"/>
                    </a:cubicBezTo>
                    <a:cubicBezTo>
                      <a:pt x="38" y="120"/>
                      <a:pt x="38" y="121"/>
                      <a:pt x="39" y="122"/>
                    </a:cubicBezTo>
                    <a:cubicBezTo>
                      <a:pt x="40" y="123"/>
                      <a:pt x="40" y="123"/>
                      <a:pt x="41" y="122"/>
                    </a:cubicBezTo>
                    <a:cubicBezTo>
                      <a:pt x="42" y="121"/>
                      <a:pt x="39" y="118"/>
                      <a:pt x="40" y="117"/>
                    </a:cubicBezTo>
                    <a:cubicBezTo>
                      <a:pt x="40" y="115"/>
                      <a:pt x="42" y="114"/>
                      <a:pt x="43" y="112"/>
                    </a:cubicBezTo>
                    <a:cubicBezTo>
                      <a:pt x="43" y="111"/>
                      <a:pt x="44" y="111"/>
                      <a:pt x="43" y="110"/>
                    </a:cubicBezTo>
                    <a:cubicBezTo>
                      <a:pt x="43" y="109"/>
                      <a:pt x="43" y="109"/>
                      <a:pt x="42" y="108"/>
                    </a:cubicBezTo>
                    <a:cubicBezTo>
                      <a:pt x="40" y="107"/>
                      <a:pt x="38" y="105"/>
                      <a:pt x="37" y="103"/>
                    </a:cubicBezTo>
                    <a:cubicBezTo>
                      <a:pt x="37" y="102"/>
                      <a:pt x="37" y="101"/>
                      <a:pt x="36" y="100"/>
                    </a:cubicBezTo>
                    <a:cubicBezTo>
                      <a:pt x="36" y="100"/>
                      <a:pt x="35" y="100"/>
                      <a:pt x="35" y="98"/>
                    </a:cubicBezTo>
                    <a:cubicBezTo>
                      <a:pt x="36" y="96"/>
                      <a:pt x="39" y="98"/>
                      <a:pt x="41" y="96"/>
                    </a:cubicBezTo>
                    <a:cubicBezTo>
                      <a:pt x="41" y="96"/>
                      <a:pt x="41" y="95"/>
                      <a:pt x="42" y="94"/>
                    </a:cubicBezTo>
                    <a:cubicBezTo>
                      <a:pt x="42" y="93"/>
                      <a:pt x="43" y="93"/>
                      <a:pt x="43" y="92"/>
                    </a:cubicBezTo>
                    <a:cubicBezTo>
                      <a:pt x="43" y="91"/>
                      <a:pt x="43" y="90"/>
                      <a:pt x="44" y="89"/>
                    </a:cubicBezTo>
                    <a:cubicBezTo>
                      <a:pt x="46" y="85"/>
                      <a:pt x="52" y="89"/>
                      <a:pt x="55" y="85"/>
                    </a:cubicBezTo>
                    <a:cubicBezTo>
                      <a:pt x="56" y="83"/>
                      <a:pt x="57" y="83"/>
                      <a:pt x="58" y="83"/>
                    </a:cubicBezTo>
                    <a:cubicBezTo>
                      <a:pt x="60" y="82"/>
                      <a:pt x="59" y="81"/>
                      <a:pt x="60" y="80"/>
                    </a:cubicBezTo>
                    <a:cubicBezTo>
                      <a:pt x="60" y="78"/>
                      <a:pt x="61" y="76"/>
                      <a:pt x="63" y="76"/>
                    </a:cubicBezTo>
                    <a:cubicBezTo>
                      <a:pt x="65" y="76"/>
                      <a:pt x="64" y="77"/>
                      <a:pt x="64" y="78"/>
                    </a:cubicBezTo>
                    <a:cubicBezTo>
                      <a:pt x="65" y="82"/>
                      <a:pt x="69" y="78"/>
                      <a:pt x="72" y="77"/>
                    </a:cubicBezTo>
                    <a:cubicBezTo>
                      <a:pt x="73" y="77"/>
                      <a:pt x="75" y="76"/>
                      <a:pt x="77" y="76"/>
                    </a:cubicBezTo>
                    <a:cubicBezTo>
                      <a:pt x="78" y="76"/>
                      <a:pt x="81" y="77"/>
                      <a:pt x="82" y="76"/>
                    </a:cubicBezTo>
                    <a:cubicBezTo>
                      <a:pt x="83" y="76"/>
                      <a:pt x="83" y="75"/>
                      <a:pt x="83" y="74"/>
                    </a:cubicBezTo>
                    <a:cubicBezTo>
                      <a:pt x="84" y="73"/>
                      <a:pt x="85" y="73"/>
                      <a:pt x="86" y="72"/>
                    </a:cubicBezTo>
                    <a:cubicBezTo>
                      <a:pt x="86" y="72"/>
                      <a:pt x="87" y="70"/>
                      <a:pt x="88" y="70"/>
                    </a:cubicBezTo>
                    <a:cubicBezTo>
                      <a:pt x="89" y="70"/>
                      <a:pt x="92" y="70"/>
                      <a:pt x="93" y="70"/>
                    </a:cubicBezTo>
                    <a:cubicBezTo>
                      <a:pt x="95" y="70"/>
                      <a:pt x="95" y="71"/>
                      <a:pt x="96" y="73"/>
                    </a:cubicBezTo>
                    <a:cubicBezTo>
                      <a:pt x="96" y="73"/>
                      <a:pt x="97" y="73"/>
                      <a:pt x="97" y="73"/>
                    </a:cubicBezTo>
                    <a:cubicBezTo>
                      <a:pt x="97" y="70"/>
                      <a:pt x="103" y="71"/>
                      <a:pt x="105" y="71"/>
                    </a:cubicBezTo>
                    <a:cubicBezTo>
                      <a:pt x="106" y="71"/>
                      <a:pt x="108" y="71"/>
                      <a:pt x="109" y="71"/>
                    </a:cubicBezTo>
                    <a:cubicBezTo>
                      <a:pt x="110" y="72"/>
                      <a:pt x="111" y="72"/>
                      <a:pt x="112" y="73"/>
                    </a:cubicBezTo>
                    <a:cubicBezTo>
                      <a:pt x="113" y="73"/>
                      <a:pt x="115" y="73"/>
                      <a:pt x="116" y="74"/>
                    </a:cubicBezTo>
                    <a:cubicBezTo>
                      <a:pt x="117" y="75"/>
                      <a:pt x="115" y="76"/>
                      <a:pt x="117" y="77"/>
                    </a:cubicBezTo>
                    <a:cubicBezTo>
                      <a:pt x="118" y="77"/>
                      <a:pt x="120" y="77"/>
                      <a:pt x="120" y="77"/>
                    </a:cubicBezTo>
                    <a:cubicBezTo>
                      <a:pt x="121" y="76"/>
                      <a:pt x="121" y="76"/>
                      <a:pt x="122" y="76"/>
                    </a:cubicBezTo>
                    <a:cubicBezTo>
                      <a:pt x="123" y="76"/>
                      <a:pt x="124" y="76"/>
                      <a:pt x="124" y="76"/>
                    </a:cubicBezTo>
                    <a:cubicBezTo>
                      <a:pt x="124" y="76"/>
                      <a:pt x="124" y="76"/>
                      <a:pt x="124" y="76"/>
                    </a:cubicBezTo>
                    <a:cubicBezTo>
                      <a:pt x="124" y="76"/>
                      <a:pt x="125" y="76"/>
                      <a:pt x="125" y="77"/>
                    </a:cubicBezTo>
                    <a:cubicBezTo>
                      <a:pt x="125" y="77"/>
                      <a:pt x="126" y="78"/>
                      <a:pt x="126" y="79"/>
                    </a:cubicBezTo>
                    <a:cubicBezTo>
                      <a:pt x="127" y="80"/>
                      <a:pt x="127" y="81"/>
                      <a:pt x="127" y="82"/>
                    </a:cubicBezTo>
                    <a:cubicBezTo>
                      <a:pt x="129" y="81"/>
                      <a:pt x="132" y="82"/>
                      <a:pt x="133" y="81"/>
                    </a:cubicBezTo>
                    <a:cubicBezTo>
                      <a:pt x="133" y="80"/>
                      <a:pt x="131" y="80"/>
                      <a:pt x="131" y="79"/>
                    </a:cubicBezTo>
                    <a:cubicBezTo>
                      <a:pt x="131" y="79"/>
                      <a:pt x="131" y="77"/>
                      <a:pt x="131" y="77"/>
                    </a:cubicBezTo>
                    <a:cubicBezTo>
                      <a:pt x="132" y="75"/>
                      <a:pt x="133" y="74"/>
                      <a:pt x="134" y="73"/>
                    </a:cubicBezTo>
                    <a:cubicBezTo>
                      <a:pt x="135" y="73"/>
                      <a:pt x="135" y="73"/>
                      <a:pt x="136" y="72"/>
                    </a:cubicBezTo>
                    <a:cubicBezTo>
                      <a:pt x="137" y="72"/>
                      <a:pt x="138" y="72"/>
                      <a:pt x="139" y="72"/>
                    </a:cubicBezTo>
                    <a:cubicBezTo>
                      <a:pt x="139" y="71"/>
                      <a:pt x="139" y="71"/>
                      <a:pt x="140" y="71"/>
                    </a:cubicBezTo>
                    <a:cubicBezTo>
                      <a:pt x="141" y="71"/>
                      <a:pt x="141" y="72"/>
                      <a:pt x="142" y="71"/>
                    </a:cubicBezTo>
                    <a:cubicBezTo>
                      <a:pt x="144" y="70"/>
                      <a:pt x="142" y="68"/>
                      <a:pt x="141" y="67"/>
                    </a:cubicBezTo>
                    <a:cubicBezTo>
                      <a:pt x="139" y="66"/>
                      <a:pt x="137" y="65"/>
                      <a:pt x="136" y="64"/>
                    </a:cubicBezTo>
                    <a:cubicBezTo>
                      <a:pt x="135" y="62"/>
                      <a:pt x="134" y="61"/>
                      <a:pt x="134" y="59"/>
                    </a:cubicBezTo>
                    <a:cubicBezTo>
                      <a:pt x="132" y="59"/>
                      <a:pt x="131" y="58"/>
                      <a:pt x="133" y="57"/>
                    </a:cubicBezTo>
                    <a:cubicBezTo>
                      <a:pt x="135" y="56"/>
                      <a:pt x="135" y="56"/>
                      <a:pt x="135" y="55"/>
                    </a:cubicBezTo>
                    <a:cubicBezTo>
                      <a:pt x="135" y="54"/>
                      <a:pt x="135" y="53"/>
                      <a:pt x="135" y="52"/>
                    </a:cubicBezTo>
                    <a:cubicBezTo>
                      <a:pt x="135" y="51"/>
                      <a:pt x="136" y="51"/>
                      <a:pt x="136" y="50"/>
                    </a:cubicBezTo>
                    <a:cubicBezTo>
                      <a:pt x="136" y="49"/>
                      <a:pt x="136" y="48"/>
                      <a:pt x="136" y="48"/>
                    </a:cubicBezTo>
                    <a:cubicBezTo>
                      <a:pt x="137" y="46"/>
                      <a:pt x="137" y="45"/>
                      <a:pt x="135" y="44"/>
                    </a:cubicBezTo>
                    <a:cubicBezTo>
                      <a:pt x="134" y="43"/>
                      <a:pt x="134" y="41"/>
                      <a:pt x="136" y="42"/>
                    </a:cubicBezTo>
                    <a:cubicBezTo>
                      <a:pt x="137" y="42"/>
                      <a:pt x="137" y="42"/>
                      <a:pt x="138" y="43"/>
                    </a:cubicBezTo>
                    <a:cubicBezTo>
                      <a:pt x="138" y="44"/>
                      <a:pt x="138" y="45"/>
                      <a:pt x="139" y="45"/>
                    </a:cubicBezTo>
                    <a:cubicBezTo>
                      <a:pt x="140" y="47"/>
                      <a:pt x="141" y="48"/>
                      <a:pt x="142" y="49"/>
                    </a:cubicBezTo>
                    <a:cubicBezTo>
                      <a:pt x="143" y="50"/>
                      <a:pt x="143" y="50"/>
                      <a:pt x="143" y="51"/>
                    </a:cubicBezTo>
                    <a:cubicBezTo>
                      <a:pt x="144" y="52"/>
                      <a:pt x="145" y="52"/>
                      <a:pt x="146" y="52"/>
                    </a:cubicBezTo>
                    <a:cubicBezTo>
                      <a:pt x="147" y="52"/>
                      <a:pt x="148" y="53"/>
                      <a:pt x="149" y="53"/>
                    </a:cubicBezTo>
                    <a:cubicBezTo>
                      <a:pt x="151" y="53"/>
                      <a:pt x="151" y="51"/>
                      <a:pt x="151" y="50"/>
                    </a:cubicBezTo>
                    <a:close/>
                    <a:moveTo>
                      <a:pt x="53" y="54"/>
                    </a:moveTo>
                    <a:cubicBezTo>
                      <a:pt x="52" y="56"/>
                      <a:pt x="56" y="61"/>
                      <a:pt x="51" y="60"/>
                    </a:cubicBezTo>
                    <a:cubicBezTo>
                      <a:pt x="49" y="56"/>
                      <a:pt x="49" y="52"/>
                      <a:pt x="47" y="48"/>
                    </a:cubicBezTo>
                    <a:cubicBezTo>
                      <a:pt x="45" y="45"/>
                      <a:pt x="46" y="41"/>
                      <a:pt x="45" y="38"/>
                    </a:cubicBezTo>
                    <a:cubicBezTo>
                      <a:pt x="44" y="35"/>
                      <a:pt x="40" y="30"/>
                      <a:pt x="42" y="27"/>
                    </a:cubicBezTo>
                    <a:cubicBezTo>
                      <a:pt x="43" y="29"/>
                      <a:pt x="44" y="31"/>
                      <a:pt x="45" y="33"/>
                    </a:cubicBezTo>
                    <a:cubicBezTo>
                      <a:pt x="46" y="34"/>
                      <a:pt x="47" y="35"/>
                      <a:pt x="48" y="35"/>
                    </a:cubicBezTo>
                    <a:cubicBezTo>
                      <a:pt x="50" y="37"/>
                      <a:pt x="49" y="38"/>
                      <a:pt x="50" y="41"/>
                    </a:cubicBezTo>
                    <a:cubicBezTo>
                      <a:pt x="50" y="42"/>
                      <a:pt x="50" y="45"/>
                      <a:pt x="52" y="45"/>
                    </a:cubicBezTo>
                    <a:cubicBezTo>
                      <a:pt x="52" y="47"/>
                      <a:pt x="54" y="47"/>
                      <a:pt x="54" y="49"/>
                    </a:cubicBezTo>
                    <a:cubicBezTo>
                      <a:pt x="55" y="51"/>
                      <a:pt x="53" y="52"/>
                      <a:pt x="53" y="54"/>
                    </a:cubicBezTo>
                    <a:close/>
                    <a:moveTo>
                      <a:pt x="66" y="29"/>
                    </a:moveTo>
                    <a:cubicBezTo>
                      <a:pt x="66" y="29"/>
                      <a:pt x="64" y="31"/>
                      <a:pt x="64" y="31"/>
                    </a:cubicBezTo>
                    <a:cubicBezTo>
                      <a:pt x="64" y="28"/>
                      <a:pt x="62" y="28"/>
                      <a:pt x="61" y="26"/>
                    </a:cubicBezTo>
                    <a:cubicBezTo>
                      <a:pt x="60" y="22"/>
                      <a:pt x="66" y="22"/>
                      <a:pt x="67" y="25"/>
                    </a:cubicBezTo>
                    <a:cubicBezTo>
                      <a:pt x="67" y="26"/>
                      <a:pt x="67" y="28"/>
                      <a:pt x="66" y="29"/>
                    </a:cubicBezTo>
                    <a:close/>
                    <a:moveTo>
                      <a:pt x="116" y="19"/>
                    </a:moveTo>
                    <a:cubicBezTo>
                      <a:pt x="119" y="19"/>
                      <a:pt x="130" y="22"/>
                      <a:pt x="129" y="26"/>
                    </a:cubicBezTo>
                    <a:cubicBezTo>
                      <a:pt x="127" y="26"/>
                      <a:pt x="116" y="23"/>
                      <a:pt x="116" y="19"/>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467" name="Freeform 3160"/>
              <p:cNvSpPr>
                <a:spLocks/>
              </p:cNvSpPr>
              <p:nvPr/>
            </p:nvSpPr>
            <p:spPr bwMode="auto">
              <a:xfrm>
                <a:off x="3288" y="1651"/>
                <a:ext cx="2" cy="1"/>
              </a:xfrm>
              <a:custGeom>
                <a:avLst/>
                <a:gdLst>
                  <a:gd name="T0" fmla="*/ 3 w 9"/>
                  <a:gd name="T1" fmla="*/ 5 h 9"/>
                  <a:gd name="T2" fmla="*/ 0 w 9"/>
                  <a:gd name="T3" fmla="*/ 9 h 9"/>
                  <a:gd name="T4" fmla="*/ 2 w 9"/>
                  <a:gd name="T5" fmla="*/ 7 h 9"/>
                  <a:gd name="T6" fmla="*/ 9 w 9"/>
                  <a:gd name="T7" fmla="*/ 1 h 9"/>
                  <a:gd name="T8" fmla="*/ 3 w 9"/>
                  <a:gd name="T9" fmla="*/ 5 h 9"/>
                </a:gdLst>
                <a:ahLst/>
                <a:cxnLst>
                  <a:cxn ang="0">
                    <a:pos x="T0" y="T1"/>
                  </a:cxn>
                  <a:cxn ang="0">
                    <a:pos x="T2" y="T3"/>
                  </a:cxn>
                  <a:cxn ang="0">
                    <a:pos x="T4" y="T5"/>
                  </a:cxn>
                  <a:cxn ang="0">
                    <a:pos x="T6" y="T7"/>
                  </a:cxn>
                  <a:cxn ang="0">
                    <a:pos x="T8" y="T9"/>
                  </a:cxn>
                </a:cxnLst>
                <a:rect l="0" t="0" r="r" b="b"/>
                <a:pathLst>
                  <a:path w="9" h="9">
                    <a:moveTo>
                      <a:pt x="3" y="5"/>
                    </a:moveTo>
                    <a:cubicBezTo>
                      <a:pt x="1" y="6"/>
                      <a:pt x="0" y="8"/>
                      <a:pt x="0" y="9"/>
                    </a:cubicBezTo>
                    <a:cubicBezTo>
                      <a:pt x="1" y="9"/>
                      <a:pt x="2" y="8"/>
                      <a:pt x="2" y="7"/>
                    </a:cubicBezTo>
                    <a:cubicBezTo>
                      <a:pt x="4" y="6"/>
                      <a:pt x="9" y="3"/>
                      <a:pt x="9" y="1"/>
                    </a:cubicBezTo>
                    <a:cubicBezTo>
                      <a:pt x="8" y="0"/>
                      <a:pt x="3" y="5"/>
                      <a:pt x="3" y="5"/>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468" name="Freeform 3161"/>
              <p:cNvSpPr>
                <a:spLocks/>
              </p:cNvSpPr>
              <p:nvPr/>
            </p:nvSpPr>
            <p:spPr bwMode="auto">
              <a:xfrm>
                <a:off x="3287" y="1650"/>
                <a:ext cx="1" cy="1"/>
              </a:xfrm>
              <a:custGeom>
                <a:avLst/>
                <a:gdLst>
                  <a:gd name="T0" fmla="*/ 0 w 3"/>
                  <a:gd name="T1" fmla="*/ 1 h 6"/>
                  <a:gd name="T2" fmla="*/ 2 w 3"/>
                  <a:gd name="T3" fmla="*/ 5 h 6"/>
                  <a:gd name="T4" fmla="*/ 3 w 3"/>
                  <a:gd name="T5" fmla="*/ 3 h 6"/>
                  <a:gd name="T6" fmla="*/ 0 w 3"/>
                  <a:gd name="T7" fmla="*/ 1 h 6"/>
                </a:gdLst>
                <a:ahLst/>
                <a:cxnLst>
                  <a:cxn ang="0">
                    <a:pos x="T0" y="T1"/>
                  </a:cxn>
                  <a:cxn ang="0">
                    <a:pos x="T2" y="T3"/>
                  </a:cxn>
                  <a:cxn ang="0">
                    <a:pos x="T4" y="T5"/>
                  </a:cxn>
                  <a:cxn ang="0">
                    <a:pos x="T6" y="T7"/>
                  </a:cxn>
                </a:cxnLst>
                <a:rect l="0" t="0" r="r" b="b"/>
                <a:pathLst>
                  <a:path w="3" h="6">
                    <a:moveTo>
                      <a:pt x="0" y="1"/>
                    </a:moveTo>
                    <a:cubicBezTo>
                      <a:pt x="0" y="2"/>
                      <a:pt x="0" y="5"/>
                      <a:pt x="2" y="5"/>
                    </a:cubicBezTo>
                    <a:cubicBezTo>
                      <a:pt x="3" y="6"/>
                      <a:pt x="3" y="4"/>
                      <a:pt x="3" y="3"/>
                    </a:cubicBezTo>
                    <a:cubicBezTo>
                      <a:pt x="2" y="3"/>
                      <a:pt x="0" y="0"/>
                      <a:pt x="0" y="1"/>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469" name="Freeform 3162"/>
              <p:cNvSpPr>
                <a:spLocks/>
              </p:cNvSpPr>
              <p:nvPr/>
            </p:nvSpPr>
            <p:spPr bwMode="auto">
              <a:xfrm>
                <a:off x="3287" y="1652"/>
                <a:ext cx="0" cy="1"/>
              </a:xfrm>
              <a:custGeom>
                <a:avLst/>
                <a:gdLst>
                  <a:gd name="T0" fmla="*/ 1 w 5"/>
                  <a:gd name="T1" fmla="*/ 3 h 7"/>
                  <a:gd name="T2" fmla="*/ 1 w 5"/>
                  <a:gd name="T3" fmla="*/ 4 h 7"/>
                  <a:gd name="T4" fmla="*/ 0 w 5"/>
                  <a:gd name="T5" fmla="*/ 6 h 7"/>
                  <a:gd name="T6" fmla="*/ 1 w 5"/>
                  <a:gd name="T7" fmla="*/ 7 h 7"/>
                  <a:gd name="T8" fmla="*/ 3 w 5"/>
                  <a:gd name="T9" fmla="*/ 5 h 7"/>
                  <a:gd name="T10" fmla="*/ 4 w 5"/>
                  <a:gd name="T11" fmla="*/ 2 h 7"/>
                  <a:gd name="T12" fmla="*/ 1 w 5"/>
                  <a:gd name="T13" fmla="*/ 3 h 7"/>
                </a:gdLst>
                <a:ahLst/>
                <a:cxnLst>
                  <a:cxn ang="0">
                    <a:pos x="T0" y="T1"/>
                  </a:cxn>
                  <a:cxn ang="0">
                    <a:pos x="T2" y="T3"/>
                  </a:cxn>
                  <a:cxn ang="0">
                    <a:pos x="T4" y="T5"/>
                  </a:cxn>
                  <a:cxn ang="0">
                    <a:pos x="T6" y="T7"/>
                  </a:cxn>
                  <a:cxn ang="0">
                    <a:pos x="T8" y="T9"/>
                  </a:cxn>
                  <a:cxn ang="0">
                    <a:pos x="T10" y="T11"/>
                  </a:cxn>
                  <a:cxn ang="0">
                    <a:pos x="T12" y="T13"/>
                  </a:cxn>
                </a:cxnLst>
                <a:rect l="0" t="0" r="r" b="b"/>
                <a:pathLst>
                  <a:path w="5" h="7">
                    <a:moveTo>
                      <a:pt x="1" y="3"/>
                    </a:moveTo>
                    <a:cubicBezTo>
                      <a:pt x="0" y="3"/>
                      <a:pt x="1" y="4"/>
                      <a:pt x="1" y="4"/>
                    </a:cubicBezTo>
                    <a:cubicBezTo>
                      <a:pt x="1" y="5"/>
                      <a:pt x="0" y="5"/>
                      <a:pt x="0" y="6"/>
                    </a:cubicBezTo>
                    <a:cubicBezTo>
                      <a:pt x="0" y="6"/>
                      <a:pt x="0" y="7"/>
                      <a:pt x="1" y="7"/>
                    </a:cubicBezTo>
                    <a:cubicBezTo>
                      <a:pt x="2" y="7"/>
                      <a:pt x="3" y="5"/>
                      <a:pt x="3" y="5"/>
                    </a:cubicBezTo>
                    <a:cubicBezTo>
                      <a:pt x="3" y="4"/>
                      <a:pt x="5" y="3"/>
                      <a:pt x="4" y="2"/>
                    </a:cubicBezTo>
                    <a:cubicBezTo>
                      <a:pt x="4" y="0"/>
                      <a:pt x="1" y="2"/>
                      <a:pt x="1" y="3"/>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470" name="Freeform 3163"/>
              <p:cNvSpPr>
                <a:spLocks/>
              </p:cNvSpPr>
              <p:nvPr/>
            </p:nvSpPr>
            <p:spPr bwMode="auto">
              <a:xfrm>
                <a:off x="3293" y="1647"/>
                <a:ext cx="0" cy="0"/>
              </a:xfrm>
              <a:custGeom>
                <a:avLst/>
                <a:gdLst>
                  <a:gd name="T0" fmla="*/ 1 w 6"/>
                  <a:gd name="T1" fmla="*/ 1 h 3"/>
                  <a:gd name="T2" fmla="*/ 3 w 6"/>
                  <a:gd name="T3" fmla="*/ 3 h 3"/>
                  <a:gd name="T4" fmla="*/ 1 w 6"/>
                  <a:gd name="T5" fmla="*/ 1 h 3"/>
                </a:gdLst>
                <a:ahLst/>
                <a:cxnLst>
                  <a:cxn ang="0">
                    <a:pos x="T0" y="T1"/>
                  </a:cxn>
                  <a:cxn ang="0">
                    <a:pos x="T2" y="T3"/>
                  </a:cxn>
                  <a:cxn ang="0">
                    <a:pos x="T4" y="T5"/>
                  </a:cxn>
                </a:cxnLst>
                <a:rect l="0" t="0" r="r" b="b"/>
                <a:pathLst>
                  <a:path w="6" h="3">
                    <a:moveTo>
                      <a:pt x="1" y="1"/>
                    </a:moveTo>
                    <a:cubicBezTo>
                      <a:pt x="0" y="2"/>
                      <a:pt x="3" y="3"/>
                      <a:pt x="3" y="3"/>
                    </a:cubicBezTo>
                    <a:cubicBezTo>
                      <a:pt x="6" y="2"/>
                      <a:pt x="2" y="0"/>
                      <a:pt x="1" y="1"/>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471" name="Freeform 3164"/>
              <p:cNvSpPr>
                <a:spLocks/>
              </p:cNvSpPr>
              <p:nvPr/>
            </p:nvSpPr>
            <p:spPr bwMode="auto">
              <a:xfrm>
                <a:off x="3310" y="1640"/>
                <a:ext cx="4" cy="3"/>
              </a:xfrm>
              <a:custGeom>
                <a:avLst/>
                <a:gdLst>
                  <a:gd name="T0" fmla="*/ 23 w 26"/>
                  <a:gd name="T1" fmla="*/ 20 h 25"/>
                  <a:gd name="T2" fmla="*/ 24 w 26"/>
                  <a:gd name="T3" fmla="*/ 12 h 25"/>
                  <a:gd name="T4" fmla="*/ 22 w 26"/>
                  <a:gd name="T5" fmla="*/ 9 h 25"/>
                  <a:gd name="T6" fmla="*/ 21 w 26"/>
                  <a:gd name="T7" fmla="*/ 8 h 25"/>
                  <a:gd name="T8" fmla="*/ 20 w 26"/>
                  <a:gd name="T9" fmla="*/ 8 h 25"/>
                  <a:gd name="T10" fmla="*/ 18 w 26"/>
                  <a:gd name="T11" fmla="*/ 7 h 25"/>
                  <a:gd name="T12" fmla="*/ 12 w 26"/>
                  <a:gd name="T13" fmla="*/ 2 h 25"/>
                  <a:gd name="T14" fmla="*/ 11 w 26"/>
                  <a:gd name="T15" fmla="*/ 6 h 25"/>
                  <a:gd name="T16" fmla="*/ 7 w 26"/>
                  <a:gd name="T17" fmla="*/ 3 h 25"/>
                  <a:gd name="T18" fmla="*/ 6 w 26"/>
                  <a:gd name="T19" fmla="*/ 1 h 25"/>
                  <a:gd name="T20" fmla="*/ 2 w 26"/>
                  <a:gd name="T21" fmla="*/ 2 h 25"/>
                  <a:gd name="T22" fmla="*/ 0 w 26"/>
                  <a:gd name="T23" fmla="*/ 6 h 25"/>
                  <a:gd name="T24" fmla="*/ 1 w 26"/>
                  <a:gd name="T25" fmla="*/ 9 h 25"/>
                  <a:gd name="T26" fmla="*/ 1 w 26"/>
                  <a:gd name="T27" fmla="*/ 13 h 25"/>
                  <a:gd name="T28" fmla="*/ 4 w 26"/>
                  <a:gd name="T29" fmla="*/ 14 h 25"/>
                  <a:gd name="T30" fmla="*/ 4 w 26"/>
                  <a:gd name="T31" fmla="*/ 17 h 25"/>
                  <a:gd name="T32" fmla="*/ 6 w 26"/>
                  <a:gd name="T33" fmla="*/ 18 h 25"/>
                  <a:gd name="T34" fmla="*/ 7 w 26"/>
                  <a:gd name="T35" fmla="*/ 22 h 25"/>
                  <a:gd name="T36" fmla="*/ 9 w 26"/>
                  <a:gd name="T37" fmla="*/ 22 h 25"/>
                  <a:gd name="T38" fmla="*/ 10 w 26"/>
                  <a:gd name="T39" fmla="*/ 24 h 25"/>
                  <a:gd name="T40" fmla="*/ 13 w 26"/>
                  <a:gd name="T41" fmla="*/ 24 h 25"/>
                  <a:gd name="T42" fmla="*/ 15 w 26"/>
                  <a:gd name="T43" fmla="*/ 18 h 25"/>
                  <a:gd name="T44" fmla="*/ 21 w 26"/>
                  <a:gd name="T45" fmla="*/ 17 h 25"/>
                  <a:gd name="T46" fmla="*/ 23 w 26"/>
                  <a:gd name="T47" fmla="*/ 2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6" h="25">
                    <a:moveTo>
                      <a:pt x="23" y="20"/>
                    </a:moveTo>
                    <a:cubicBezTo>
                      <a:pt x="26" y="19"/>
                      <a:pt x="25" y="13"/>
                      <a:pt x="24" y="12"/>
                    </a:cubicBezTo>
                    <a:cubicBezTo>
                      <a:pt x="24" y="11"/>
                      <a:pt x="23" y="10"/>
                      <a:pt x="22" y="9"/>
                    </a:cubicBezTo>
                    <a:cubicBezTo>
                      <a:pt x="21" y="9"/>
                      <a:pt x="22" y="8"/>
                      <a:pt x="21" y="8"/>
                    </a:cubicBezTo>
                    <a:cubicBezTo>
                      <a:pt x="21" y="7"/>
                      <a:pt x="21" y="8"/>
                      <a:pt x="20" y="8"/>
                    </a:cubicBezTo>
                    <a:cubicBezTo>
                      <a:pt x="20" y="7"/>
                      <a:pt x="19" y="7"/>
                      <a:pt x="18" y="7"/>
                    </a:cubicBezTo>
                    <a:cubicBezTo>
                      <a:pt x="18" y="5"/>
                      <a:pt x="14" y="1"/>
                      <a:pt x="12" y="2"/>
                    </a:cubicBezTo>
                    <a:cubicBezTo>
                      <a:pt x="11" y="3"/>
                      <a:pt x="11" y="5"/>
                      <a:pt x="11" y="6"/>
                    </a:cubicBezTo>
                    <a:cubicBezTo>
                      <a:pt x="9" y="7"/>
                      <a:pt x="7" y="5"/>
                      <a:pt x="7" y="3"/>
                    </a:cubicBezTo>
                    <a:cubicBezTo>
                      <a:pt x="6" y="2"/>
                      <a:pt x="7" y="1"/>
                      <a:pt x="6" y="1"/>
                    </a:cubicBezTo>
                    <a:cubicBezTo>
                      <a:pt x="4" y="0"/>
                      <a:pt x="2" y="1"/>
                      <a:pt x="2" y="2"/>
                    </a:cubicBezTo>
                    <a:cubicBezTo>
                      <a:pt x="0" y="2"/>
                      <a:pt x="0" y="4"/>
                      <a:pt x="0" y="6"/>
                    </a:cubicBezTo>
                    <a:cubicBezTo>
                      <a:pt x="0" y="8"/>
                      <a:pt x="1" y="8"/>
                      <a:pt x="1" y="9"/>
                    </a:cubicBezTo>
                    <a:cubicBezTo>
                      <a:pt x="2" y="11"/>
                      <a:pt x="1" y="12"/>
                      <a:pt x="1" y="13"/>
                    </a:cubicBezTo>
                    <a:cubicBezTo>
                      <a:pt x="2" y="13"/>
                      <a:pt x="3" y="13"/>
                      <a:pt x="4" y="14"/>
                    </a:cubicBezTo>
                    <a:cubicBezTo>
                      <a:pt x="4" y="15"/>
                      <a:pt x="4" y="16"/>
                      <a:pt x="4" y="17"/>
                    </a:cubicBezTo>
                    <a:cubicBezTo>
                      <a:pt x="5" y="18"/>
                      <a:pt x="5" y="18"/>
                      <a:pt x="6" y="18"/>
                    </a:cubicBezTo>
                    <a:cubicBezTo>
                      <a:pt x="6" y="19"/>
                      <a:pt x="7" y="21"/>
                      <a:pt x="7" y="22"/>
                    </a:cubicBezTo>
                    <a:cubicBezTo>
                      <a:pt x="8" y="22"/>
                      <a:pt x="8" y="22"/>
                      <a:pt x="9" y="22"/>
                    </a:cubicBezTo>
                    <a:cubicBezTo>
                      <a:pt x="9" y="23"/>
                      <a:pt x="9" y="23"/>
                      <a:pt x="10" y="24"/>
                    </a:cubicBezTo>
                    <a:cubicBezTo>
                      <a:pt x="11" y="25"/>
                      <a:pt x="12" y="25"/>
                      <a:pt x="13" y="24"/>
                    </a:cubicBezTo>
                    <a:cubicBezTo>
                      <a:pt x="15" y="22"/>
                      <a:pt x="14" y="20"/>
                      <a:pt x="15" y="18"/>
                    </a:cubicBezTo>
                    <a:cubicBezTo>
                      <a:pt x="16" y="15"/>
                      <a:pt x="21" y="14"/>
                      <a:pt x="21" y="17"/>
                    </a:cubicBezTo>
                    <a:cubicBezTo>
                      <a:pt x="22" y="18"/>
                      <a:pt x="23" y="18"/>
                      <a:pt x="23" y="20"/>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472" name="Freeform 3165"/>
              <p:cNvSpPr>
                <a:spLocks/>
              </p:cNvSpPr>
              <p:nvPr/>
            </p:nvSpPr>
            <p:spPr bwMode="auto">
              <a:xfrm>
                <a:off x="3312" y="1643"/>
                <a:ext cx="1" cy="1"/>
              </a:xfrm>
              <a:custGeom>
                <a:avLst/>
                <a:gdLst>
                  <a:gd name="T0" fmla="*/ 0 w 6"/>
                  <a:gd name="T1" fmla="*/ 4 h 5"/>
                  <a:gd name="T2" fmla="*/ 0 w 6"/>
                  <a:gd name="T3" fmla="*/ 5 h 5"/>
                  <a:gd name="T4" fmla="*/ 5 w 6"/>
                  <a:gd name="T5" fmla="*/ 3 h 5"/>
                  <a:gd name="T6" fmla="*/ 0 w 6"/>
                  <a:gd name="T7" fmla="*/ 4 h 5"/>
                </a:gdLst>
                <a:ahLst/>
                <a:cxnLst>
                  <a:cxn ang="0">
                    <a:pos x="T0" y="T1"/>
                  </a:cxn>
                  <a:cxn ang="0">
                    <a:pos x="T2" y="T3"/>
                  </a:cxn>
                  <a:cxn ang="0">
                    <a:pos x="T4" y="T5"/>
                  </a:cxn>
                  <a:cxn ang="0">
                    <a:pos x="T6" y="T7"/>
                  </a:cxn>
                </a:cxnLst>
                <a:rect l="0" t="0" r="r" b="b"/>
                <a:pathLst>
                  <a:path w="6" h="5">
                    <a:moveTo>
                      <a:pt x="0" y="4"/>
                    </a:moveTo>
                    <a:cubicBezTo>
                      <a:pt x="0" y="4"/>
                      <a:pt x="0" y="4"/>
                      <a:pt x="0" y="5"/>
                    </a:cubicBezTo>
                    <a:cubicBezTo>
                      <a:pt x="1" y="5"/>
                      <a:pt x="4" y="5"/>
                      <a:pt x="5" y="3"/>
                    </a:cubicBezTo>
                    <a:cubicBezTo>
                      <a:pt x="6" y="0"/>
                      <a:pt x="1" y="4"/>
                      <a:pt x="0" y="4"/>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473" name="Freeform 3166"/>
              <p:cNvSpPr>
                <a:spLocks/>
              </p:cNvSpPr>
              <p:nvPr/>
            </p:nvSpPr>
            <p:spPr bwMode="auto">
              <a:xfrm>
                <a:off x="3313" y="1643"/>
                <a:ext cx="1" cy="1"/>
              </a:xfrm>
              <a:custGeom>
                <a:avLst/>
                <a:gdLst>
                  <a:gd name="T0" fmla="*/ 0 w 4"/>
                  <a:gd name="T1" fmla="*/ 2 h 7"/>
                  <a:gd name="T2" fmla="*/ 1 w 4"/>
                  <a:gd name="T3" fmla="*/ 7 h 7"/>
                  <a:gd name="T4" fmla="*/ 3 w 4"/>
                  <a:gd name="T5" fmla="*/ 2 h 7"/>
                  <a:gd name="T6" fmla="*/ 0 w 4"/>
                  <a:gd name="T7" fmla="*/ 2 h 7"/>
                </a:gdLst>
                <a:ahLst/>
                <a:cxnLst>
                  <a:cxn ang="0">
                    <a:pos x="T0" y="T1"/>
                  </a:cxn>
                  <a:cxn ang="0">
                    <a:pos x="T2" y="T3"/>
                  </a:cxn>
                  <a:cxn ang="0">
                    <a:pos x="T4" y="T5"/>
                  </a:cxn>
                  <a:cxn ang="0">
                    <a:pos x="T6" y="T7"/>
                  </a:cxn>
                </a:cxnLst>
                <a:rect l="0" t="0" r="r" b="b"/>
                <a:pathLst>
                  <a:path w="4" h="7">
                    <a:moveTo>
                      <a:pt x="0" y="2"/>
                    </a:moveTo>
                    <a:cubicBezTo>
                      <a:pt x="0" y="3"/>
                      <a:pt x="1" y="5"/>
                      <a:pt x="1" y="7"/>
                    </a:cubicBezTo>
                    <a:cubicBezTo>
                      <a:pt x="1" y="5"/>
                      <a:pt x="4" y="3"/>
                      <a:pt x="3" y="2"/>
                    </a:cubicBezTo>
                    <a:cubicBezTo>
                      <a:pt x="3" y="0"/>
                      <a:pt x="0" y="0"/>
                      <a:pt x="0" y="2"/>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474" name="Freeform 3167"/>
              <p:cNvSpPr>
                <a:spLocks/>
              </p:cNvSpPr>
              <p:nvPr/>
            </p:nvSpPr>
            <p:spPr bwMode="auto">
              <a:xfrm>
                <a:off x="3756" y="1851"/>
                <a:ext cx="3" cy="2"/>
              </a:xfrm>
              <a:custGeom>
                <a:avLst/>
                <a:gdLst>
                  <a:gd name="T0" fmla="*/ 10 w 18"/>
                  <a:gd name="T1" fmla="*/ 12 h 13"/>
                  <a:gd name="T2" fmla="*/ 15 w 18"/>
                  <a:gd name="T3" fmla="*/ 9 h 13"/>
                  <a:gd name="T4" fmla="*/ 18 w 18"/>
                  <a:gd name="T5" fmla="*/ 6 h 13"/>
                  <a:gd name="T6" fmla="*/ 12 w 18"/>
                  <a:gd name="T7" fmla="*/ 3 h 13"/>
                  <a:gd name="T8" fmla="*/ 9 w 18"/>
                  <a:gd name="T9" fmla="*/ 3 h 13"/>
                  <a:gd name="T10" fmla="*/ 3 w 18"/>
                  <a:gd name="T11" fmla="*/ 3 h 13"/>
                  <a:gd name="T12" fmla="*/ 2 w 18"/>
                  <a:gd name="T13" fmla="*/ 6 h 13"/>
                  <a:gd name="T14" fmla="*/ 0 w 18"/>
                  <a:gd name="T15" fmla="*/ 8 h 13"/>
                  <a:gd name="T16" fmla="*/ 7 w 18"/>
                  <a:gd name="T17" fmla="*/ 9 h 13"/>
                  <a:gd name="T18" fmla="*/ 10 w 18"/>
                  <a:gd name="T19" fmla="*/ 12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 h="13">
                    <a:moveTo>
                      <a:pt x="10" y="12"/>
                    </a:moveTo>
                    <a:cubicBezTo>
                      <a:pt x="13" y="12"/>
                      <a:pt x="12" y="9"/>
                      <a:pt x="15" y="9"/>
                    </a:cubicBezTo>
                    <a:cubicBezTo>
                      <a:pt x="16" y="8"/>
                      <a:pt x="18" y="9"/>
                      <a:pt x="18" y="6"/>
                    </a:cubicBezTo>
                    <a:cubicBezTo>
                      <a:pt x="17" y="3"/>
                      <a:pt x="14" y="3"/>
                      <a:pt x="12" y="3"/>
                    </a:cubicBezTo>
                    <a:cubicBezTo>
                      <a:pt x="11" y="3"/>
                      <a:pt x="10" y="3"/>
                      <a:pt x="9" y="3"/>
                    </a:cubicBezTo>
                    <a:cubicBezTo>
                      <a:pt x="7" y="3"/>
                      <a:pt x="4" y="0"/>
                      <a:pt x="3" y="3"/>
                    </a:cubicBezTo>
                    <a:cubicBezTo>
                      <a:pt x="2" y="5"/>
                      <a:pt x="3" y="5"/>
                      <a:pt x="2" y="6"/>
                    </a:cubicBezTo>
                    <a:cubicBezTo>
                      <a:pt x="2" y="7"/>
                      <a:pt x="0" y="7"/>
                      <a:pt x="0" y="8"/>
                    </a:cubicBezTo>
                    <a:cubicBezTo>
                      <a:pt x="2" y="8"/>
                      <a:pt x="6" y="7"/>
                      <a:pt x="7" y="9"/>
                    </a:cubicBezTo>
                    <a:cubicBezTo>
                      <a:pt x="8" y="11"/>
                      <a:pt x="5" y="13"/>
                      <a:pt x="10" y="12"/>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475" name="Freeform 3168"/>
              <p:cNvSpPr>
                <a:spLocks noEditPoints="1"/>
              </p:cNvSpPr>
              <p:nvPr/>
            </p:nvSpPr>
            <p:spPr bwMode="auto">
              <a:xfrm>
                <a:off x="3301" y="1638"/>
                <a:ext cx="10" cy="10"/>
              </a:xfrm>
              <a:custGeom>
                <a:avLst/>
                <a:gdLst>
                  <a:gd name="T0" fmla="*/ 72 w 76"/>
                  <a:gd name="T1" fmla="*/ 56 h 75"/>
                  <a:gd name="T2" fmla="*/ 68 w 76"/>
                  <a:gd name="T3" fmla="*/ 53 h 75"/>
                  <a:gd name="T4" fmla="*/ 64 w 76"/>
                  <a:gd name="T5" fmla="*/ 52 h 75"/>
                  <a:gd name="T6" fmla="*/ 61 w 76"/>
                  <a:gd name="T7" fmla="*/ 45 h 75"/>
                  <a:gd name="T8" fmla="*/ 55 w 76"/>
                  <a:gd name="T9" fmla="*/ 39 h 75"/>
                  <a:gd name="T10" fmla="*/ 50 w 76"/>
                  <a:gd name="T11" fmla="*/ 37 h 75"/>
                  <a:gd name="T12" fmla="*/ 41 w 76"/>
                  <a:gd name="T13" fmla="*/ 31 h 75"/>
                  <a:gd name="T14" fmla="*/ 40 w 76"/>
                  <a:gd name="T15" fmla="*/ 23 h 75"/>
                  <a:gd name="T16" fmla="*/ 34 w 76"/>
                  <a:gd name="T17" fmla="*/ 13 h 75"/>
                  <a:gd name="T18" fmla="*/ 31 w 76"/>
                  <a:gd name="T19" fmla="*/ 10 h 75"/>
                  <a:gd name="T20" fmla="*/ 30 w 76"/>
                  <a:gd name="T21" fmla="*/ 7 h 75"/>
                  <a:gd name="T22" fmla="*/ 27 w 76"/>
                  <a:gd name="T23" fmla="*/ 5 h 75"/>
                  <a:gd name="T24" fmla="*/ 26 w 76"/>
                  <a:gd name="T25" fmla="*/ 3 h 75"/>
                  <a:gd name="T26" fmla="*/ 22 w 76"/>
                  <a:gd name="T27" fmla="*/ 3 h 75"/>
                  <a:gd name="T28" fmla="*/ 18 w 76"/>
                  <a:gd name="T29" fmla="*/ 2 h 75"/>
                  <a:gd name="T30" fmla="*/ 12 w 76"/>
                  <a:gd name="T31" fmla="*/ 2 h 75"/>
                  <a:gd name="T32" fmla="*/ 3 w 76"/>
                  <a:gd name="T33" fmla="*/ 4 h 75"/>
                  <a:gd name="T34" fmla="*/ 3 w 76"/>
                  <a:gd name="T35" fmla="*/ 7 h 75"/>
                  <a:gd name="T36" fmla="*/ 3 w 76"/>
                  <a:gd name="T37" fmla="*/ 15 h 75"/>
                  <a:gd name="T38" fmla="*/ 4 w 76"/>
                  <a:gd name="T39" fmla="*/ 22 h 75"/>
                  <a:gd name="T40" fmla="*/ 4 w 76"/>
                  <a:gd name="T41" fmla="*/ 33 h 75"/>
                  <a:gd name="T42" fmla="*/ 8 w 76"/>
                  <a:gd name="T43" fmla="*/ 37 h 75"/>
                  <a:gd name="T44" fmla="*/ 10 w 76"/>
                  <a:gd name="T45" fmla="*/ 42 h 75"/>
                  <a:gd name="T46" fmla="*/ 14 w 76"/>
                  <a:gd name="T47" fmla="*/ 43 h 75"/>
                  <a:gd name="T48" fmla="*/ 14 w 76"/>
                  <a:gd name="T49" fmla="*/ 48 h 75"/>
                  <a:gd name="T50" fmla="*/ 11 w 76"/>
                  <a:gd name="T51" fmla="*/ 57 h 75"/>
                  <a:gd name="T52" fmla="*/ 6 w 76"/>
                  <a:gd name="T53" fmla="*/ 58 h 75"/>
                  <a:gd name="T54" fmla="*/ 3 w 76"/>
                  <a:gd name="T55" fmla="*/ 62 h 75"/>
                  <a:gd name="T56" fmla="*/ 0 w 76"/>
                  <a:gd name="T57" fmla="*/ 64 h 75"/>
                  <a:gd name="T58" fmla="*/ 4 w 76"/>
                  <a:gd name="T59" fmla="*/ 63 h 75"/>
                  <a:gd name="T60" fmla="*/ 7 w 76"/>
                  <a:gd name="T61" fmla="*/ 65 h 75"/>
                  <a:gd name="T62" fmla="*/ 9 w 76"/>
                  <a:gd name="T63" fmla="*/ 66 h 75"/>
                  <a:gd name="T64" fmla="*/ 9 w 76"/>
                  <a:gd name="T65" fmla="*/ 67 h 75"/>
                  <a:gd name="T66" fmla="*/ 11 w 76"/>
                  <a:gd name="T67" fmla="*/ 70 h 75"/>
                  <a:gd name="T68" fmla="*/ 11 w 76"/>
                  <a:gd name="T69" fmla="*/ 65 h 75"/>
                  <a:gd name="T70" fmla="*/ 15 w 76"/>
                  <a:gd name="T71" fmla="*/ 62 h 75"/>
                  <a:gd name="T72" fmla="*/ 17 w 76"/>
                  <a:gd name="T73" fmla="*/ 67 h 75"/>
                  <a:gd name="T74" fmla="*/ 19 w 76"/>
                  <a:gd name="T75" fmla="*/ 69 h 75"/>
                  <a:gd name="T76" fmla="*/ 22 w 76"/>
                  <a:gd name="T77" fmla="*/ 70 h 75"/>
                  <a:gd name="T78" fmla="*/ 40 w 76"/>
                  <a:gd name="T79" fmla="*/ 69 h 75"/>
                  <a:gd name="T80" fmla="*/ 43 w 76"/>
                  <a:gd name="T81" fmla="*/ 70 h 75"/>
                  <a:gd name="T82" fmla="*/ 45 w 76"/>
                  <a:gd name="T83" fmla="*/ 68 h 75"/>
                  <a:gd name="T84" fmla="*/ 49 w 76"/>
                  <a:gd name="T85" fmla="*/ 70 h 75"/>
                  <a:gd name="T86" fmla="*/ 52 w 76"/>
                  <a:gd name="T87" fmla="*/ 65 h 75"/>
                  <a:gd name="T88" fmla="*/ 55 w 76"/>
                  <a:gd name="T89" fmla="*/ 64 h 75"/>
                  <a:gd name="T90" fmla="*/ 58 w 76"/>
                  <a:gd name="T91" fmla="*/ 65 h 75"/>
                  <a:gd name="T92" fmla="*/ 60 w 76"/>
                  <a:gd name="T93" fmla="*/ 63 h 75"/>
                  <a:gd name="T94" fmla="*/ 63 w 76"/>
                  <a:gd name="T95" fmla="*/ 61 h 75"/>
                  <a:gd name="T96" fmla="*/ 68 w 76"/>
                  <a:gd name="T97" fmla="*/ 62 h 75"/>
                  <a:gd name="T98" fmla="*/ 70 w 76"/>
                  <a:gd name="T99" fmla="*/ 63 h 75"/>
                  <a:gd name="T100" fmla="*/ 74 w 76"/>
                  <a:gd name="T101" fmla="*/ 62 h 75"/>
                  <a:gd name="T102" fmla="*/ 72 w 76"/>
                  <a:gd name="T103" fmla="*/ 56 h 75"/>
                  <a:gd name="T104" fmla="*/ 41 w 76"/>
                  <a:gd name="T105" fmla="*/ 53 h 75"/>
                  <a:gd name="T106" fmla="*/ 44 w 76"/>
                  <a:gd name="T107" fmla="*/ 52 h 75"/>
                  <a:gd name="T108" fmla="*/ 48 w 76"/>
                  <a:gd name="T109" fmla="*/ 51 h 75"/>
                  <a:gd name="T110" fmla="*/ 49 w 76"/>
                  <a:gd name="T111" fmla="*/ 55 h 75"/>
                  <a:gd name="T112" fmla="*/ 41 w 76"/>
                  <a:gd name="T113" fmla="*/ 53 h 75"/>
                  <a:gd name="T114" fmla="*/ 44 w 76"/>
                  <a:gd name="T115" fmla="*/ 57 h 75"/>
                  <a:gd name="T116" fmla="*/ 52 w 76"/>
                  <a:gd name="T117" fmla="*/ 55 h 75"/>
                  <a:gd name="T118" fmla="*/ 44 w 76"/>
                  <a:gd name="T119" fmla="*/ 57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6" h="75">
                    <a:moveTo>
                      <a:pt x="72" y="56"/>
                    </a:moveTo>
                    <a:cubicBezTo>
                      <a:pt x="70" y="56"/>
                      <a:pt x="69" y="54"/>
                      <a:pt x="68" y="53"/>
                    </a:cubicBezTo>
                    <a:cubicBezTo>
                      <a:pt x="67" y="52"/>
                      <a:pt x="66" y="53"/>
                      <a:pt x="64" y="52"/>
                    </a:cubicBezTo>
                    <a:cubicBezTo>
                      <a:pt x="62" y="50"/>
                      <a:pt x="63" y="47"/>
                      <a:pt x="61" y="45"/>
                    </a:cubicBezTo>
                    <a:cubicBezTo>
                      <a:pt x="59" y="43"/>
                      <a:pt x="57" y="41"/>
                      <a:pt x="55" y="39"/>
                    </a:cubicBezTo>
                    <a:cubicBezTo>
                      <a:pt x="53" y="37"/>
                      <a:pt x="52" y="37"/>
                      <a:pt x="50" y="37"/>
                    </a:cubicBezTo>
                    <a:cubicBezTo>
                      <a:pt x="47" y="36"/>
                      <a:pt x="43" y="33"/>
                      <a:pt x="41" y="31"/>
                    </a:cubicBezTo>
                    <a:cubicBezTo>
                      <a:pt x="39" y="29"/>
                      <a:pt x="40" y="25"/>
                      <a:pt x="40" y="23"/>
                    </a:cubicBezTo>
                    <a:cubicBezTo>
                      <a:pt x="40" y="19"/>
                      <a:pt x="36" y="16"/>
                      <a:pt x="34" y="13"/>
                    </a:cubicBezTo>
                    <a:cubicBezTo>
                      <a:pt x="32" y="12"/>
                      <a:pt x="32" y="11"/>
                      <a:pt x="31" y="10"/>
                    </a:cubicBezTo>
                    <a:cubicBezTo>
                      <a:pt x="30" y="9"/>
                      <a:pt x="30" y="8"/>
                      <a:pt x="30" y="7"/>
                    </a:cubicBezTo>
                    <a:cubicBezTo>
                      <a:pt x="29" y="6"/>
                      <a:pt x="28" y="6"/>
                      <a:pt x="27" y="5"/>
                    </a:cubicBezTo>
                    <a:cubicBezTo>
                      <a:pt x="27" y="4"/>
                      <a:pt x="27" y="4"/>
                      <a:pt x="26" y="3"/>
                    </a:cubicBezTo>
                    <a:cubicBezTo>
                      <a:pt x="24" y="3"/>
                      <a:pt x="23" y="3"/>
                      <a:pt x="22" y="3"/>
                    </a:cubicBezTo>
                    <a:cubicBezTo>
                      <a:pt x="21" y="2"/>
                      <a:pt x="20" y="2"/>
                      <a:pt x="18" y="2"/>
                    </a:cubicBezTo>
                    <a:cubicBezTo>
                      <a:pt x="16" y="1"/>
                      <a:pt x="14" y="1"/>
                      <a:pt x="12" y="2"/>
                    </a:cubicBezTo>
                    <a:cubicBezTo>
                      <a:pt x="9" y="2"/>
                      <a:pt x="5" y="0"/>
                      <a:pt x="3" y="4"/>
                    </a:cubicBezTo>
                    <a:cubicBezTo>
                      <a:pt x="3" y="5"/>
                      <a:pt x="3" y="6"/>
                      <a:pt x="3" y="7"/>
                    </a:cubicBezTo>
                    <a:cubicBezTo>
                      <a:pt x="4" y="10"/>
                      <a:pt x="4" y="12"/>
                      <a:pt x="3" y="15"/>
                    </a:cubicBezTo>
                    <a:cubicBezTo>
                      <a:pt x="3" y="17"/>
                      <a:pt x="4" y="20"/>
                      <a:pt x="4" y="22"/>
                    </a:cubicBezTo>
                    <a:cubicBezTo>
                      <a:pt x="4" y="26"/>
                      <a:pt x="3" y="29"/>
                      <a:pt x="4" y="33"/>
                    </a:cubicBezTo>
                    <a:cubicBezTo>
                      <a:pt x="4" y="36"/>
                      <a:pt x="6" y="35"/>
                      <a:pt x="8" y="37"/>
                    </a:cubicBezTo>
                    <a:cubicBezTo>
                      <a:pt x="9" y="38"/>
                      <a:pt x="9" y="40"/>
                      <a:pt x="10" y="42"/>
                    </a:cubicBezTo>
                    <a:cubicBezTo>
                      <a:pt x="11" y="43"/>
                      <a:pt x="13" y="42"/>
                      <a:pt x="14" y="43"/>
                    </a:cubicBezTo>
                    <a:cubicBezTo>
                      <a:pt x="16" y="45"/>
                      <a:pt x="15" y="47"/>
                      <a:pt x="14" y="48"/>
                    </a:cubicBezTo>
                    <a:cubicBezTo>
                      <a:pt x="13" y="51"/>
                      <a:pt x="13" y="54"/>
                      <a:pt x="11" y="57"/>
                    </a:cubicBezTo>
                    <a:cubicBezTo>
                      <a:pt x="9" y="58"/>
                      <a:pt x="8" y="58"/>
                      <a:pt x="6" y="58"/>
                    </a:cubicBezTo>
                    <a:cubicBezTo>
                      <a:pt x="4" y="59"/>
                      <a:pt x="5" y="61"/>
                      <a:pt x="3" y="62"/>
                    </a:cubicBezTo>
                    <a:cubicBezTo>
                      <a:pt x="2" y="63"/>
                      <a:pt x="0" y="62"/>
                      <a:pt x="0" y="64"/>
                    </a:cubicBezTo>
                    <a:cubicBezTo>
                      <a:pt x="2" y="65"/>
                      <a:pt x="3" y="64"/>
                      <a:pt x="4" y="63"/>
                    </a:cubicBezTo>
                    <a:cubicBezTo>
                      <a:pt x="6" y="63"/>
                      <a:pt x="6" y="64"/>
                      <a:pt x="7" y="65"/>
                    </a:cubicBezTo>
                    <a:cubicBezTo>
                      <a:pt x="7" y="65"/>
                      <a:pt x="8" y="65"/>
                      <a:pt x="9" y="66"/>
                    </a:cubicBezTo>
                    <a:cubicBezTo>
                      <a:pt x="9" y="66"/>
                      <a:pt x="9" y="67"/>
                      <a:pt x="9" y="67"/>
                    </a:cubicBezTo>
                    <a:cubicBezTo>
                      <a:pt x="10" y="68"/>
                      <a:pt x="10" y="69"/>
                      <a:pt x="11" y="70"/>
                    </a:cubicBezTo>
                    <a:cubicBezTo>
                      <a:pt x="13" y="70"/>
                      <a:pt x="11" y="66"/>
                      <a:pt x="11" y="65"/>
                    </a:cubicBezTo>
                    <a:cubicBezTo>
                      <a:pt x="11" y="64"/>
                      <a:pt x="14" y="61"/>
                      <a:pt x="15" y="62"/>
                    </a:cubicBezTo>
                    <a:cubicBezTo>
                      <a:pt x="16" y="63"/>
                      <a:pt x="16" y="66"/>
                      <a:pt x="17" y="67"/>
                    </a:cubicBezTo>
                    <a:cubicBezTo>
                      <a:pt x="18" y="68"/>
                      <a:pt x="18" y="68"/>
                      <a:pt x="19" y="69"/>
                    </a:cubicBezTo>
                    <a:cubicBezTo>
                      <a:pt x="21" y="69"/>
                      <a:pt x="21" y="69"/>
                      <a:pt x="22" y="70"/>
                    </a:cubicBezTo>
                    <a:cubicBezTo>
                      <a:pt x="27" y="75"/>
                      <a:pt x="35" y="70"/>
                      <a:pt x="40" y="69"/>
                    </a:cubicBezTo>
                    <a:cubicBezTo>
                      <a:pt x="41" y="69"/>
                      <a:pt x="42" y="70"/>
                      <a:pt x="43" y="70"/>
                    </a:cubicBezTo>
                    <a:cubicBezTo>
                      <a:pt x="44" y="69"/>
                      <a:pt x="44" y="68"/>
                      <a:pt x="45" y="68"/>
                    </a:cubicBezTo>
                    <a:cubicBezTo>
                      <a:pt x="47" y="67"/>
                      <a:pt x="47" y="71"/>
                      <a:pt x="49" y="70"/>
                    </a:cubicBezTo>
                    <a:cubicBezTo>
                      <a:pt x="49" y="68"/>
                      <a:pt x="51" y="67"/>
                      <a:pt x="52" y="65"/>
                    </a:cubicBezTo>
                    <a:cubicBezTo>
                      <a:pt x="53" y="64"/>
                      <a:pt x="54" y="64"/>
                      <a:pt x="55" y="64"/>
                    </a:cubicBezTo>
                    <a:cubicBezTo>
                      <a:pt x="56" y="64"/>
                      <a:pt x="57" y="65"/>
                      <a:pt x="58" y="65"/>
                    </a:cubicBezTo>
                    <a:cubicBezTo>
                      <a:pt x="60" y="65"/>
                      <a:pt x="59" y="64"/>
                      <a:pt x="60" y="63"/>
                    </a:cubicBezTo>
                    <a:cubicBezTo>
                      <a:pt x="60" y="62"/>
                      <a:pt x="62" y="61"/>
                      <a:pt x="63" y="61"/>
                    </a:cubicBezTo>
                    <a:cubicBezTo>
                      <a:pt x="64" y="60"/>
                      <a:pt x="67" y="62"/>
                      <a:pt x="68" y="62"/>
                    </a:cubicBezTo>
                    <a:cubicBezTo>
                      <a:pt x="69" y="63"/>
                      <a:pt x="69" y="63"/>
                      <a:pt x="70" y="63"/>
                    </a:cubicBezTo>
                    <a:cubicBezTo>
                      <a:pt x="72" y="63"/>
                      <a:pt x="73" y="63"/>
                      <a:pt x="74" y="62"/>
                    </a:cubicBezTo>
                    <a:cubicBezTo>
                      <a:pt x="76" y="60"/>
                      <a:pt x="73" y="58"/>
                      <a:pt x="72" y="56"/>
                    </a:cubicBezTo>
                    <a:close/>
                    <a:moveTo>
                      <a:pt x="41" y="53"/>
                    </a:moveTo>
                    <a:cubicBezTo>
                      <a:pt x="41" y="51"/>
                      <a:pt x="43" y="52"/>
                      <a:pt x="44" y="52"/>
                    </a:cubicBezTo>
                    <a:cubicBezTo>
                      <a:pt x="46" y="52"/>
                      <a:pt x="47" y="51"/>
                      <a:pt x="48" y="51"/>
                    </a:cubicBezTo>
                    <a:cubicBezTo>
                      <a:pt x="51" y="50"/>
                      <a:pt x="53" y="54"/>
                      <a:pt x="49" y="55"/>
                    </a:cubicBezTo>
                    <a:cubicBezTo>
                      <a:pt x="48" y="55"/>
                      <a:pt x="40" y="57"/>
                      <a:pt x="41" y="53"/>
                    </a:cubicBezTo>
                    <a:close/>
                    <a:moveTo>
                      <a:pt x="44" y="57"/>
                    </a:moveTo>
                    <a:cubicBezTo>
                      <a:pt x="44" y="58"/>
                      <a:pt x="52" y="55"/>
                      <a:pt x="52" y="55"/>
                    </a:cubicBezTo>
                    <a:cubicBezTo>
                      <a:pt x="53" y="57"/>
                      <a:pt x="44" y="59"/>
                      <a:pt x="44" y="57"/>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476" name="Freeform 3169"/>
              <p:cNvSpPr>
                <a:spLocks/>
              </p:cNvSpPr>
              <p:nvPr/>
            </p:nvSpPr>
            <p:spPr bwMode="auto">
              <a:xfrm>
                <a:off x="3754" y="1851"/>
                <a:ext cx="2" cy="2"/>
              </a:xfrm>
              <a:custGeom>
                <a:avLst/>
                <a:gdLst>
                  <a:gd name="T0" fmla="*/ 7 w 9"/>
                  <a:gd name="T1" fmla="*/ 6 h 10"/>
                  <a:gd name="T2" fmla="*/ 9 w 9"/>
                  <a:gd name="T3" fmla="*/ 2 h 10"/>
                  <a:gd name="T4" fmla="*/ 6 w 9"/>
                  <a:gd name="T5" fmla="*/ 0 h 10"/>
                  <a:gd name="T6" fmla="*/ 4 w 9"/>
                  <a:gd name="T7" fmla="*/ 3 h 10"/>
                  <a:gd name="T8" fmla="*/ 1 w 9"/>
                  <a:gd name="T9" fmla="*/ 7 h 10"/>
                  <a:gd name="T10" fmla="*/ 0 w 9"/>
                  <a:gd name="T11" fmla="*/ 10 h 10"/>
                  <a:gd name="T12" fmla="*/ 7 w 9"/>
                  <a:gd name="T13" fmla="*/ 6 h 10"/>
                </a:gdLst>
                <a:ahLst/>
                <a:cxnLst>
                  <a:cxn ang="0">
                    <a:pos x="T0" y="T1"/>
                  </a:cxn>
                  <a:cxn ang="0">
                    <a:pos x="T2" y="T3"/>
                  </a:cxn>
                  <a:cxn ang="0">
                    <a:pos x="T4" y="T5"/>
                  </a:cxn>
                  <a:cxn ang="0">
                    <a:pos x="T6" y="T7"/>
                  </a:cxn>
                  <a:cxn ang="0">
                    <a:pos x="T8" y="T9"/>
                  </a:cxn>
                  <a:cxn ang="0">
                    <a:pos x="T10" y="T11"/>
                  </a:cxn>
                  <a:cxn ang="0">
                    <a:pos x="T12" y="T13"/>
                  </a:cxn>
                </a:cxnLst>
                <a:rect l="0" t="0" r="r" b="b"/>
                <a:pathLst>
                  <a:path w="9" h="10">
                    <a:moveTo>
                      <a:pt x="7" y="6"/>
                    </a:moveTo>
                    <a:cubicBezTo>
                      <a:pt x="7" y="5"/>
                      <a:pt x="9" y="4"/>
                      <a:pt x="9" y="2"/>
                    </a:cubicBezTo>
                    <a:cubicBezTo>
                      <a:pt x="9" y="1"/>
                      <a:pt x="7" y="0"/>
                      <a:pt x="6" y="0"/>
                    </a:cubicBezTo>
                    <a:cubicBezTo>
                      <a:pt x="4" y="0"/>
                      <a:pt x="4" y="1"/>
                      <a:pt x="4" y="3"/>
                    </a:cubicBezTo>
                    <a:cubicBezTo>
                      <a:pt x="4" y="5"/>
                      <a:pt x="3" y="5"/>
                      <a:pt x="1" y="7"/>
                    </a:cubicBezTo>
                    <a:cubicBezTo>
                      <a:pt x="0" y="7"/>
                      <a:pt x="0" y="9"/>
                      <a:pt x="0" y="10"/>
                    </a:cubicBezTo>
                    <a:cubicBezTo>
                      <a:pt x="4" y="10"/>
                      <a:pt x="4" y="8"/>
                      <a:pt x="7" y="6"/>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477" name="Freeform 3170"/>
              <p:cNvSpPr>
                <a:spLocks/>
              </p:cNvSpPr>
              <p:nvPr/>
            </p:nvSpPr>
            <p:spPr bwMode="auto">
              <a:xfrm>
                <a:off x="3309" y="1635"/>
                <a:ext cx="2" cy="2"/>
              </a:xfrm>
              <a:custGeom>
                <a:avLst/>
                <a:gdLst>
                  <a:gd name="T0" fmla="*/ 5 w 13"/>
                  <a:gd name="T1" fmla="*/ 8 h 14"/>
                  <a:gd name="T2" fmla="*/ 3 w 13"/>
                  <a:gd name="T3" fmla="*/ 11 h 14"/>
                  <a:gd name="T4" fmla="*/ 3 w 13"/>
                  <a:gd name="T5" fmla="*/ 13 h 14"/>
                  <a:gd name="T6" fmla="*/ 7 w 13"/>
                  <a:gd name="T7" fmla="*/ 10 h 14"/>
                  <a:gd name="T8" fmla="*/ 12 w 13"/>
                  <a:gd name="T9" fmla="*/ 5 h 14"/>
                  <a:gd name="T10" fmla="*/ 9 w 13"/>
                  <a:gd name="T11" fmla="*/ 1 h 14"/>
                  <a:gd name="T12" fmla="*/ 8 w 13"/>
                  <a:gd name="T13" fmla="*/ 6 h 14"/>
                  <a:gd name="T14" fmla="*/ 5 w 13"/>
                  <a:gd name="T15" fmla="*/ 8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14">
                    <a:moveTo>
                      <a:pt x="5" y="8"/>
                    </a:moveTo>
                    <a:cubicBezTo>
                      <a:pt x="4" y="9"/>
                      <a:pt x="4" y="10"/>
                      <a:pt x="3" y="11"/>
                    </a:cubicBezTo>
                    <a:cubicBezTo>
                      <a:pt x="2" y="12"/>
                      <a:pt x="0" y="13"/>
                      <a:pt x="3" y="13"/>
                    </a:cubicBezTo>
                    <a:cubicBezTo>
                      <a:pt x="4" y="14"/>
                      <a:pt x="6" y="12"/>
                      <a:pt x="7" y="10"/>
                    </a:cubicBezTo>
                    <a:cubicBezTo>
                      <a:pt x="8" y="8"/>
                      <a:pt x="11" y="7"/>
                      <a:pt x="12" y="5"/>
                    </a:cubicBezTo>
                    <a:cubicBezTo>
                      <a:pt x="13" y="3"/>
                      <a:pt x="11" y="0"/>
                      <a:pt x="9" y="1"/>
                    </a:cubicBezTo>
                    <a:cubicBezTo>
                      <a:pt x="6" y="2"/>
                      <a:pt x="9" y="5"/>
                      <a:pt x="8" y="6"/>
                    </a:cubicBezTo>
                    <a:cubicBezTo>
                      <a:pt x="8" y="8"/>
                      <a:pt x="6" y="8"/>
                      <a:pt x="5" y="8"/>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478" name="Freeform 3171"/>
              <p:cNvSpPr>
                <a:spLocks/>
              </p:cNvSpPr>
              <p:nvPr/>
            </p:nvSpPr>
            <p:spPr bwMode="auto">
              <a:xfrm>
                <a:off x="3309" y="1636"/>
                <a:ext cx="1" cy="1"/>
              </a:xfrm>
              <a:custGeom>
                <a:avLst/>
                <a:gdLst>
                  <a:gd name="T0" fmla="*/ 1 w 6"/>
                  <a:gd name="T1" fmla="*/ 5 h 7"/>
                  <a:gd name="T2" fmla="*/ 6 w 6"/>
                  <a:gd name="T3" fmla="*/ 0 h 7"/>
                  <a:gd name="T4" fmla="*/ 3 w 6"/>
                  <a:gd name="T5" fmla="*/ 2 h 7"/>
                  <a:gd name="T6" fmla="*/ 1 w 6"/>
                  <a:gd name="T7" fmla="*/ 5 h 7"/>
                </a:gdLst>
                <a:ahLst/>
                <a:cxnLst>
                  <a:cxn ang="0">
                    <a:pos x="T0" y="T1"/>
                  </a:cxn>
                  <a:cxn ang="0">
                    <a:pos x="T2" y="T3"/>
                  </a:cxn>
                  <a:cxn ang="0">
                    <a:pos x="T4" y="T5"/>
                  </a:cxn>
                  <a:cxn ang="0">
                    <a:pos x="T6" y="T7"/>
                  </a:cxn>
                </a:cxnLst>
                <a:rect l="0" t="0" r="r" b="b"/>
                <a:pathLst>
                  <a:path w="6" h="7">
                    <a:moveTo>
                      <a:pt x="1" y="5"/>
                    </a:moveTo>
                    <a:cubicBezTo>
                      <a:pt x="1" y="7"/>
                      <a:pt x="6" y="0"/>
                      <a:pt x="6" y="0"/>
                    </a:cubicBezTo>
                    <a:cubicBezTo>
                      <a:pt x="6" y="0"/>
                      <a:pt x="3" y="1"/>
                      <a:pt x="3" y="2"/>
                    </a:cubicBezTo>
                    <a:cubicBezTo>
                      <a:pt x="2" y="2"/>
                      <a:pt x="0" y="3"/>
                      <a:pt x="1" y="5"/>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479" name="Freeform 3172"/>
              <p:cNvSpPr>
                <a:spLocks/>
              </p:cNvSpPr>
              <p:nvPr/>
            </p:nvSpPr>
            <p:spPr bwMode="auto">
              <a:xfrm>
                <a:off x="3259" y="1674"/>
                <a:ext cx="1" cy="2"/>
              </a:xfrm>
              <a:custGeom>
                <a:avLst/>
                <a:gdLst>
                  <a:gd name="T0" fmla="*/ 5 w 11"/>
                  <a:gd name="T1" fmla="*/ 0 h 14"/>
                  <a:gd name="T2" fmla="*/ 0 w 11"/>
                  <a:gd name="T3" fmla="*/ 9 h 14"/>
                  <a:gd name="T4" fmla="*/ 4 w 11"/>
                  <a:gd name="T5" fmla="*/ 9 h 14"/>
                  <a:gd name="T6" fmla="*/ 4 w 11"/>
                  <a:gd name="T7" fmla="*/ 14 h 14"/>
                  <a:gd name="T8" fmla="*/ 5 w 11"/>
                  <a:gd name="T9" fmla="*/ 0 h 14"/>
                </a:gdLst>
                <a:ahLst/>
                <a:cxnLst>
                  <a:cxn ang="0">
                    <a:pos x="T0" y="T1"/>
                  </a:cxn>
                  <a:cxn ang="0">
                    <a:pos x="T2" y="T3"/>
                  </a:cxn>
                  <a:cxn ang="0">
                    <a:pos x="T4" y="T5"/>
                  </a:cxn>
                  <a:cxn ang="0">
                    <a:pos x="T6" y="T7"/>
                  </a:cxn>
                  <a:cxn ang="0">
                    <a:pos x="T8" y="T9"/>
                  </a:cxn>
                </a:cxnLst>
                <a:rect l="0" t="0" r="r" b="b"/>
                <a:pathLst>
                  <a:path w="11" h="14">
                    <a:moveTo>
                      <a:pt x="5" y="0"/>
                    </a:moveTo>
                    <a:cubicBezTo>
                      <a:pt x="0" y="0"/>
                      <a:pt x="0" y="6"/>
                      <a:pt x="0" y="9"/>
                    </a:cubicBezTo>
                    <a:cubicBezTo>
                      <a:pt x="2" y="9"/>
                      <a:pt x="3" y="9"/>
                      <a:pt x="4" y="9"/>
                    </a:cubicBezTo>
                    <a:cubicBezTo>
                      <a:pt x="4" y="10"/>
                      <a:pt x="4" y="12"/>
                      <a:pt x="4" y="14"/>
                    </a:cubicBezTo>
                    <a:cubicBezTo>
                      <a:pt x="10" y="14"/>
                      <a:pt x="11" y="0"/>
                      <a:pt x="5" y="0"/>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480" name="Freeform 3173"/>
              <p:cNvSpPr>
                <a:spLocks/>
              </p:cNvSpPr>
              <p:nvPr/>
            </p:nvSpPr>
            <p:spPr bwMode="auto">
              <a:xfrm>
                <a:off x="3258" y="1678"/>
                <a:ext cx="1" cy="2"/>
              </a:xfrm>
              <a:custGeom>
                <a:avLst/>
                <a:gdLst>
                  <a:gd name="T0" fmla="*/ 1 w 8"/>
                  <a:gd name="T1" fmla="*/ 5 h 18"/>
                  <a:gd name="T2" fmla="*/ 0 w 8"/>
                  <a:gd name="T3" fmla="*/ 13 h 18"/>
                  <a:gd name="T4" fmla="*/ 4 w 8"/>
                  <a:gd name="T5" fmla="*/ 12 h 18"/>
                  <a:gd name="T6" fmla="*/ 7 w 8"/>
                  <a:gd name="T7" fmla="*/ 3 h 18"/>
                  <a:gd name="T8" fmla="*/ 1 w 8"/>
                  <a:gd name="T9" fmla="*/ 5 h 18"/>
                </a:gdLst>
                <a:ahLst/>
                <a:cxnLst>
                  <a:cxn ang="0">
                    <a:pos x="T0" y="T1"/>
                  </a:cxn>
                  <a:cxn ang="0">
                    <a:pos x="T2" y="T3"/>
                  </a:cxn>
                  <a:cxn ang="0">
                    <a:pos x="T4" y="T5"/>
                  </a:cxn>
                  <a:cxn ang="0">
                    <a:pos x="T6" y="T7"/>
                  </a:cxn>
                  <a:cxn ang="0">
                    <a:pos x="T8" y="T9"/>
                  </a:cxn>
                </a:cxnLst>
                <a:rect l="0" t="0" r="r" b="b"/>
                <a:pathLst>
                  <a:path w="8" h="18">
                    <a:moveTo>
                      <a:pt x="1" y="5"/>
                    </a:moveTo>
                    <a:cubicBezTo>
                      <a:pt x="0" y="7"/>
                      <a:pt x="0" y="11"/>
                      <a:pt x="0" y="13"/>
                    </a:cubicBezTo>
                    <a:cubicBezTo>
                      <a:pt x="0" y="18"/>
                      <a:pt x="2" y="15"/>
                      <a:pt x="4" y="12"/>
                    </a:cubicBezTo>
                    <a:cubicBezTo>
                      <a:pt x="5" y="11"/>
                      <a:pt x="8" y="5"/>
                      <a:pt x="7" y="3"/>
                    </a:cubicBezTo>
                    <a:cubicBezTo>
                      <a:pt x="6" y="0"/>
                      <a:pt x="2" y="3"/>
                      <a:pt x="1" y="5"/>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481" name="Freeform 3174"/>
              <p:cNvSpPr>
                <a:spLocks/>
              </p:cNvSpPr>
              <p:nvPr/>
            </p:nvSpPr>
            <p:spPr bwMode="auto">
              <a:xfrm>
                <a:off x="3256" y="1676"/>
                <a:ext cx="2" cy="3"/>
              </a:xfrm>
              <a:custGeom>
                <a:avLst/>
                <a:gdLst>
                  <a:gd name="T0" fmla="*/ 7 w 14"/>
                  <a:gd name="T1" fmla="*/ 5 h 20"/>
                  <a:gd name="T2" fmla="*/ 6 w 14"/>
                  <a:gd name="T3" fmla="*/ 0 h 20"/>
                  <a:gd name="T4" fmla="*/ 6 w 14"/>
                  <a:gd name="T5" fmla="*/ 1 h 20"/>
                  <a:gd name="T6" fmla="*/ 1 w 14"/>
                  <a:gd name="T7" fmla="*/ 14 h 20"/>
                  <a:gd name="T8" fmla="*/ 2 w 14"/>
                  <a:gd name="T9" fmla="*/ 14 h 20"/>
                  <a:gd name="T10" fmla="*/ 3 w 14"/>
                  <a:gd name="T11" fmla="*/ 17 h 20"/>
                  <a:gd name="T12" fmla="*/ 6 w 14"/>
                  <a:gd name="T13" fmla="*/ 16 h 20"/>
                  <a:gd name="T14" fmla="*/ 8 w 14"/>
                  <a:gd name="T15" fmla="*/ 14 h 20"/>
                  <a:gd name="T16" fmla="*/ 11 w 14"/>
                  <a:gd name="T17" fmla="*/ 12 h 20"/>
                  <a:gd name="T18" fmla="*/ 7 w 14"/>
                  <a:gd name="T19" fmla="*/ 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 h="20">
                    <a:moveTo>
                      <a:pt x="7" y="5"/>
                    </a:moveTo>
                    <a:cubicBezTo>
                      <a:pt x="6" y="4"/>
                      <a:pt x="7" y="1"/>
                      <a:pt x="6" y="0"/>
                    </a:cubicBezTo>
                    <a:cubicBezTo>
                      <a:pt x="6" y="1"/>
                      <a:pt x="6" y="1"/>
                      <a:pt x="6" y="1"/>
                    </a:cubicBezTo>
                    <a:cubicBezTo>
                      <a:pt x="4" y="5"/>
                      <a:pt x="0" y="9"/>
                      <a:pt x="1" y="14"/>
                    </a:cubicBezTo>
                    <a:cubicBezTo>
                      <a:pt x="1" y="14"/>
                      <a:pt x="1" y="14"/>
                      <a:pt x="2" y="14"/>
                    </a:cubicBezTo>
                    <a:cubicBezTo>
                      <a:pt x="1" y="14"/>
                      <a:pt x="3" y="17"/>
                      <a:pt x="3" y="17"/>
                    </a:cubicBezTo>
                    <a:cubicBezTo>
                      <a:pt x="4" y="20"/>
                      <a:pt x="5" y="18"/>
                      <a:pt x="6" y="16"/>
                    </a:cubicBezTo>
                    <a:cubicBezTo>
                      <a:pt x="7" y="16"/>
                      <a:pt x="7" y="14"/>
                      <a:pt x="8" y="14"/>
                    </a:cubicBezTo>
                    <a:cubicBezTo>
                      <a:pt x="9" y="13"/>
                      <a:pt x="10" y="12"/>
                      <a:pt x="11" y="12"/>
                    </a:cubicBezTo>
                    <a:cubicBezTo>
                      <a:pt x="14" y="8"/>
                      <a:pt x="9" y="7"/>
                      <a:pt x="7" y="5"/>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482" name="Freeform 3175"/>
              <p:cNvSpPr>
                <a:spLocks/>
              </p:cNvSpPr>
              <p:nvPr/>
            </p:nvSpPr>
            <p:spPr bwMode="auto">
              <a:xfrm>
                <a:off x="3256" y="1675"/>
                <a:ext cx="1" cy="2"/>
              </a:xfrm>
              <a:custGeom>
                <a:avLst/>
                <a:gdLst>
                  <a:gd name="T0" fmla="*/ 5 w 10"/>
                  <a:gd name="T1" fmla="*/ 0 h 11"/>
                  <a:gd name="T2" fmla="*/ 2 w 10"/>
                  <a:gd name="T3" fmla="*/ 11 h 11"/>
                  <a:gd name="T4" fmla="*/ 5 w 10"/>
                  <a:gd name="T5" fmla="*/ 0 h 11"/>
                </a:gdLst>
                <a:ahLst/>
                <a:cxnLst>
                  <a:cxn ang="0">
                    <a:pos x="T0" y="T1"/>
                  </a:cxn>
                  <a:cxn ang="0">
                    <a:pos x="T2" y="T3"/>
                  </a:cxn>
                  <a:cxn ang="0">
                    <a:pos x="T4" y="T5"/>
                  </a:cxn>
                </a:cxnLst>
                <a:rect l="0" t="0" r="r" b="b"/>
                <a:pathLst>
                  <a:path w="10" h="11">
                    <a:moveTo>
                      <a:pt x="5" y="0"/>
                    </a:moveTo>
                    <a:cubicBezTo>
                      <a:pt x="4" y="1"/>
                      <a:pt x="0" y="9"/>
                      <a:pt x="2" y="11"/>
                    </a:cubicBezTo>
                    <a:cubicBezTo>
                      <a:pt x="1" y="9"/>
                      <a:pt x="10" y="3"/>
                      <a:pt x="5" y="0"/>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483" name="Freeform 3176"/>
              <p:cNvSpPr>
                <a:spLocks/>
              </p:cNvSpPr>
              <p:nvPr/>
            </p:nvSpPr>
            <p:spPr bwMode="auto">
              <a:xfrm>
                <a:off x="3811" y="1808"/>
                <a:ext cx="3" cy="1"/>
              </a:xfrm>
              <a:custGeom>
                <a:avLst/>
                <a:gdLst>
                  <a:gd name="T0" fmla="*/ 5 w 24"/>
                  <a:gd name="T1" fmla="*/ 1 h 8"/>
                  <a:gd name="T2" fmla="*/ 7 w 24"/>
                  <a:gd name="T3" fmla="*/ 5 h 8"/>
                  <a:gd name="T4" fmla="*/ 21 w 24"/>
                  <a:gd name="T5" fmla="*/ 6 h 8"/>
                  <a:gd name="T6" fmla="*/ 16 w 24"/>
                  <a:gd name="T7" fmla="*/ 1 h 8"/>
                  <a:gd name="T8" fmla="*/ 5 w 24"/>
                  <a:gd name="T9" fmla="*/ 1 h 8"/>
                </a:gdLst>
                <a:ahLst/>
                <a:cxnLst>
                  <a:cxn ang="0">
                    <a:pos x="T0" y="T1"/>
                  </a:cxn>
                  <a:cxn ang="0">
                    <a:pos x="T2" y="T3"/>
                  </a:cxn>
                  <a:cxn ang="0">
                    <a:pos x="T4" y="T5"/>
                  </a:cxn>
                  <a:cxn ang="0">
                    <a:pos x="T6" y="T7"/>
                  </a:cxn>
                  <a:cxn ang="0">
                    <a:pos x="T8" y="T9"/>
                  </a:cxn>
                </a:cxnLst>
                <a:rect l="0" t="0" r="r" b="b"/>
                <a:pathLst>
                  <a:path w="24" h="8">
                    <a:moveTo>
                      <a:pt x="5" y="1"/>
                    </a:moveTo>
                    <a:cubicBezTo>
                      <a:pt x="0" y="2"/>
                      <a:pt x="4" y="4"/>
                      <a:pt x="7" y="5"/>
                    </a:cubicBezTo>
                    <a:cubicBezTo>
                      <a:pt x="11" y="7"/>
                      <a:pt x="17" y="8"/>
                      <a:pt x="21" y="6"/>
                    </a:cubicBezTo>
                    <a:cubicBezTo>
                      <a:pt x="24" y="6"/>
                      <a:pt x="17" y="1"/>
                      <a:pt x="16" y="1"/>
                    </a:cubicBezTo>
                    <a:cubicBezTo>
                      <a:pt x="13" y="0"/>
                      <a:pt x="8" y="0"/>
                      <a:pt x="5" y="1"/>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484" name="Freeform 3177"/>
              <p:cNvSpPr>
                <a:spLocks/>
              </p:cNvSpPr>
              <p:nvPr/>
            </p:nvSpPr>
            <p:spPr bwMode="auto">
              <a:xfrm>
                <a:off x="3825" y="1812"/>
                <a:ext cx="4" cy="2"/>
              </a:xfrm>
              <a:custGeom>
                <a:avLst/>
                <a:gdLst>
                  <a:gd name="T0" fmla="*/ 2 w 28"/>
                  <a:gd name="T1" fmla="*/ 8 h 13"/>
                  <a:gd name="T2" fmla="*/ 8 w 28"/>
                  <a:gd name="T3" fmla="*/ 9 h 13"/>
                  <a:gd name="T4" fmla="*/ 24 w 28"/>
                  <a:gd name="T5" fmla="*/ 10 h 13"/>
                  <a:gd name="T6" fmla="*/ 27 w 28"/>
                  <a:gd name="T7" fmla="*/ 7 h 13"/>
                  <a:gd name="T8" fmla="*/ 17 w 28"/>
                  <a:gd name="T9" fmla="*/ 4 h 13"/>
                  <a:gd name="T10" fmla="*/ 11 w 28"/>
                  <a:gd name="T11" fmla="*/ 0 h 13"/>
                  <a:gd name="T12" fmla="*/ 7 w 28"/>
                  <a:gd name="T13" fmla="*/ 6 h 13"/>
                  <a:gd name="T14" fmla="*/ 2 w 28"/>
                  <a:gd name="T15" fmla="*/ 8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 h="13">
                    <a:moveTo>
                      <a:pt x="2" y="8"/>
                    </a:moveTo>
                    <a:cubicBezTo>
                      <a:pt x="4" y="9"/>
                      <a:pt x="6" y="9"/>
                      <a:pt x="8" y="9"/>
                    </a:cubicBezTo>
                    <a:cubicBezTo>
                      <a:pt x="11" y="13"/>
                      <a:pt x="20" y="11"/>
                      <a:pt x="24" y="10"/>
                    </a:cubicBezTo>
                    <a:cubicBezTo>
                      <a:pt x="26" y="9"/>
                      <a:pt x="28" y="9"/>
                      <a:pt x="27" y="7"/>
                    </a:cubicBezTo>
                    <a:cubicBezTo>
                      <a:pt x="26" y="3"/>
                      <a:pt x="20" y="5"/>
                      <a:pt x="17" y="4"/>
                    </a:cubicBezTo>
                    <a:cubicBezTo>
                      <a:pt x="14" y="3"/>
                      <a:pt x="14" y="2"/>
                      <a:pt x="11" y="0"/>
                    </a:cubicBezTo>
                    <a:cubicBezTo>
                      <a:pt x="9" y="2"/>
                      <a:pt x="11" y="5"/>
                      <a:pt x="7" y="6"/>
                    </a:cubicBezTo>
                    <a:cubicBezTo>
                      <a:pt x="5" y="6"/>
                      <a:pt x="0" y="4"/>
                      <a:pt x="2" y="8"/>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485" name="Freeform 3178"/>
              <p:cNvSpPr>
                <a:spLocks/>
              </p:cNvSpPr>
              <p:nvPr/>
            </p:nvSpPr>
            <p:spPr bwMode="auto">
              <a:xfrm>
                <a:off x="3278" y="1630"/>
                <a:ext cx="6" cy="5"/>
              </a:xfrm>
              <a:custGeom>
                <a:avLst/>
                <a:gdLst>
                  <a:gd name="T0" fmla="*/ 2 w 41"/>
                  <a:gd name="T1" fmla="*/ 12 h 37"/>
                  <a:gd name="T2" fmla="*/ 7 w 41"/>
                  <a:gd name="T3" fmla="*/ 18 h 37"/>
                  <a:gd name="T4" fmla="*/ 13 w 41"/>
                  <a:gd name="T5" fmla="*/ 18 h 37"/>
                  <a:gd name="T6" fmla="*/ 16 w 41"/>
                  <a:gd name="T7" fmla="*/ 22 h 37"/>
                  <a:gd name="T8" fmla="*/ 24 w 41"/>
                  <a:gd name="T9" fmla="*/ 29 h 37"/>
                  <a:gd name="T10" fmla="*/ 29 w 41"/>
                  <a:gd name="T11" fmla="*/ 33 h 37"/>
                  <a:gd name="T12" fmla="*/ 29 w 41"/>
                  <a:gd name="T13" fmla="*/ 32 h 37"/>
                  <a:gd name="T14" fmla="*/ 35 w 41"/>
                  <a:gd name="T15" fmla="*/ 36 h 37"/>
                  <a:gd name="T16" fmla="*/ 38 w 41"/>
                  <a:gd name="T17" fmla="*/ 21 h 37"/>
                  <a:gd name="T18" fmla="*/ 24 w 41"/>
                  <a:gd name="T19" fmla="*/ 3 h 37"/>
                  <a:gd name="T20" fmla="*/ 10 w 41"/>
                  <a:gd name="T21" fmla="*/ 0 h 37"/>
                  <a:gd name="T22" fmla="*/ 7 w 41"/>
                  <a:gd name="T23" fmla="*/ 6 h 37"/>
                  <a:gd name="T24" fmla="*/ 2 w 41"/>
                  <a:gd name="T25" fmla="*/ 12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1" h="37">
                    <a:moveTo>
                      <a:pt x="2" y="12"/>
                    </a:moveTo>
                    <a:cubicBezTo>
                      <a:pt x="0" y="16"/>
                      <a:pt x="3" y="18"/>
                      <a:pt x="7" y="18"/>
                    </a:cubicBezTo>
                    <a:cubicBezTo>
                      <a:pt x="9" y="18"/>
                      <a:pt x="11" y="17"/>
                      <a:pt x="13" y="18"/>
                    </a:cubicBezTo>
                    <a:cubicBezTo>
                      <a:pt x="14" y="19"/>
                      <a:pt x="15" y="21"/>
                      <a:pt x="16" y="22"/>
                    </a:cubicBezTo>
                    <a:cubicBezTo>
                      <a:pt x="18" y="25"/>
                      <a:pt x="22" y="26"/>
                      <a:pt x="24" y="29"/>
                    </a:cubicBezTo>
                    <a:cubicBezTo>
                      <a:pt x="25" y="31"/>
                      <a:pt x="26" y="35"/>
                      <a:pt x="29" y="33"/>
                    </a:cubicBezTo>
                    <a:cubicBezTo>
                      <a:pt x="29" y="33"/>
                      <a:pt x="29" y="32"/>
                      <a:pt x="29" y="32"/>
                    </a:cubicBezTo>
                    <a:cubicBezTo>
                      <a:pt x="32" y="32"/>
                      <a:pt x="33" y="36"/>
                      <a:pt x="35" y="36"/>
                    </a:cubicBezTo>
                    <a:cubicBezTo>
                      <a:pt x="41" y="37"/>
                      <a:pt x="38" y="24"/>
                      <a:pt x="38" y="21"/>
                    </a:cubicBezTo>
                    <a:cubicBezTo>
                      <a:pt x="37" y="11"/>
                      <a:pt x="35" y="3"/>
                      <a:pt x="24" y="3"/>
                    </a:cubicBezTo>
                    <a:cubicBezTo>
                      <a:pt x="20" y="3"/>
                      <a:pt x="14" y="0"/>
                      <a:pt x="10" y="0"/>
                    </a:cubicBezTo>
                    <a:cubicBezTo>
                      <a:pt x="5" y="1"/>
                      <a:pt x="8" y="3"/>
                      <a:pt x="7" y="6"/>
                    </a:cubicBezTo>
                    <a:cubicBezTo>
                      <a:pt x="6" y="10"/>
                      <a:pt x="3" y="9"/>
                      <a:pt x="2" y="12"/>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486" name="Freeform 3179"/>
              <p:cNvSpPr>
                <a:spLocks/>
              </p:cNvSpPr>
              <p:nvPr/>
            </p:nvSpPr>
            <p:spPr bwMode="auto">
              <a:xfrm>
                <a:off x="3277" y="1657"/>
                <a:ext cx="1" cy="2"/>
              </a:xfrm>
              <a:custGeom>
                <a:avLst/>
                <a:gdLst>
                  <a:gd name="T0" fmla="*/ 6 w 8"/>
                  <a:gd name="T1" fmla="*/ 3 h 17"/>
                  <a:gd name="T2" fmla="*/ 4 w 8"/>
                  <a:gd name="T3" fmla="*/ 7 h 17"/>
                  <a:gd name="T4" fmla="*/ 0 w 8"/>
                  <a:gd name="T5" fmla="*/ 16 h 17"/>
                  <a:gd name="T6" fmla="*/ 8 w 8"/>
                  <a:gd name="T7" fmla="*/ 1 h 17"/>
                  <a:gd name="T8" fmla="*/ 6 w 8"/>
                  <a:gd name="T9" fmla="*/ 3 h 17"/>
                </a:gdLst>
                <a:ahLst/>
                <a:cxnLst>
                  <a:cxn ang="0">
                    <a:pos x="T0" y="T1"/>
                  </a:cxn>
                  <a:cxn ang="0">
                    <a:pos x="T2" y="T3"/>
                  </a:cxn>
                  <a:cxn ang="0">
                    <a:pos x="T4" y="T5"/>
                  </a:cxn>
                  <a:cxn ang="0">
                    <a:pos x="T6" y="T7"/>
                  </a:cxn>
                  <a:cxn ang="0">
                    <a:pos x="T8" y="T9"/>
                  </a:cxn>
                </a:cxnLst>
                <a:rect l="0" t="0" r="r" b="b"/>
                <a:pathLst>
                  <a:path w="8" h="17">
                    <a:moveTo>
                      <a:pt x="6" y="3"/>
                    </a:moveTo>
                    <a:cubicBezTo>
                      <a:pt x="5" y="4"/>
                      <a:pt x="5" y="6"/>
                      <a:pt x="4" y="7"/>
                    </a:cubicBezTo>
                    <a:cubicBezTo>
                      <a:pt x="2" y="10"/>
                      <a:pt x="0" y="13"/>
                      <a:pt x="0" y="16"/>
                    </a:cubicBezTo>
                    <a:cubicBezTo>
                      <a:pt x="5" y="17"/>
                      <a:pt x="8" y="4"/>
                      <a:pt x="8" y="1"/>
                    </a:cubicBezTo>
                    <a:cubicBezTo>
                      <a:pt x="8" y="0"/>
                      <a:pt x="6" y="3"/>
                      <a:pt x="6" y="3"/>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487" name="Freeform 3180"/>
              <p:cNvSpPr>
                <a:spLocks/>
              </p:cNvSpPr>
              <p:nvPr/>
            </p:nvSpPr>
            <p:spPr bwMode="auto">
              <a:xfrm>
                <a:off x="3281" y="1656"/>
                <a:ext cx="1" cy="1"/>
              </a:xfrm>
              <a:custGeom>
                <a:avLst/>
                <a:gdLst>
                  <a:gd name="T0" fmla="*/ 0 w 4"/>
                  <a:gd name="T1" fmla="*/ 6 h 7"/>
                  <a:gd name="T2" fmla="*/ 3 w 4"/>
                  <a:gd name="T3" fmla="*/ 5 h 7"/>
                  <a:gd name="T4" fmla="*/ 4 w 4"/>
                  <a:gd name="T5" fmla="*/ 1 h 7"/>
                  <a:gd name="T6" fmla="*/ 0 w 4"/>
                  <a:gd name="T7" fmla="*/ 6 h 7"/>
                </a:gdLst>
                <a:ahLst/>
                <a:cxnLst>
                  <a:cxn ang="0">
                    <a:pos x="T0" y="T1"/>
                  </a:cxn>
                  <a:cxn ang="0">
                    <a:pos x="T2" y="T3"/>
                  </a:cxn>
                  <a:cxn ang="0">
                    <a:pos x="T4" y="T5"/>
                  </a:cxn>
                  <a:cxn ang="0">
                    <a:pos x="T6" y="T7"/>
                  </a:cxn>
                </a:cxnLst>
                <a:rect l="0" t="0" r="r" b="b"/>
                <a:pathLst>
                  <a:path w="4" h="7">
                    <a:moveTo>
                      <a:pt x="0" y="6"/>
                    </a:moveTo>
                    <a:cubicBezTo>
                      <a:pt x="0" y="7"/>
                      <a:pt x="3" y="5"/>
                      <a:pt x="3" y="5"/>
                    </a:cubicBezTo>
                    <a:cubicBezTo>
                      <a:pt x="4" y="4"/>
                      <a:pt x="4" y="2"/>
                      <a:pt x="4" y="1"/>
                    </a:cubicBezTo>
                    <a:cubicBezTo>
                      <a:pt x="1" y="0"/>
                      <a:pt x="0" y="4"/>
                      <a:pt x="0" y="6"/>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488" name="Freeform 3181"/>
              <p:cNvSpPr>
                <a:spLocks/>
              </p:cNvSpPr>
              <p:nvPr/>
            </p:nvSpPr>
            <p:spPr bwMode="auto">
              <a:xfrm>
                <a:off x="3279" y="1652"/>
                <a:ext cx="4" cy="6"/>
              </a:xfrm>
              <a:custGeom>
                <a:avLst/>
                <a:gdLst>
                  <a:gd name="T0" fmla="*/ 25 w 26"/>
                  <a:gd name="T1" fmla="*/ 13 h 45"/>
                  <a:gd name="T2" fmla="*/ 19 w 26"/>
                  <a:gd name="T3" fmla="*/ 5 h 45"/>
                  <a:gd name="T4" fmla="*/ 17 w 26"/>
                  <a:gd name="T5" fmla="*/ 3 h 45"/>
                  <a:gd name="T6" fmla="*/ 14 w 26"/>
                  <a:gd name="T7" fmla="*/ 1 h 45"/>
                  <a:gd name="T8" fmla="*/ 13 w 26"/>
                  <a:gd name="T9" fmla="*/ 14 h 45"/>
                  <a:gd name="T10" fmla="*/ 11 w 26"/>
                  <a:gd name="T11" fmla="*/ 21 h 45"/>
                  <a:gd name="T12" fmla="*/ 5 w 26"/>
                  <a:gd name="T13" fmla="*/ 24 h 45"/>
                  <a:gd name="T14" fmla="*/ 1 w 26"/>
                  <a:gd name="T15" fmla="*/ 30 h 45"/>
                  <a:gd name="T16" fmla="*/ 0 w 26"/>
                  <a:gd name="T17" fmla="*/ 39 h 45"/>
                  <a:gd name="T18" fmla="*/ 3 w 26"/>
                  <a:gd name="T19" fmla="*/ 45 h 45"/>
                  <a:gd name="T20" fmla="*/ 8 w 26"/>
                  <a:gd name="T21" fmla="*/ 41 h 45"/>
                  <a:gd name="T22" fmla="*/ 9 w 26"/>
                  <a:gd name="T23" fmla="*/ 43 h 45"/>
                  <a:gd name="T24" fmla="*/ 10 w 26"/>
                  <a:gd name="T25" fmla="*/ 34 h 45"/>
                  <a:gd name="T26" fmla="*/ 12 w 26"/>
                  <a:gd name="T27" fmla="*/ 24 h 45"/>
                  <a:gd name="T28" fmla="*/ 16 w 26"/>
                  <a:gd name="T29" fmla="*/ 25 h 45"/>
                  <a:gd name="T30" fmla="*/ 18 w 26"/>
                  <a:gd name="T31" fmla="*/ 16 h 45"/>
                  <a:gd name="T32" fmla="*/ 25 w 26"/>
                  <a:gd name="T33" fmla="*/ 13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 h="45">
                    <a:moveTo>
                      <a:pt x="25" y="13"/>
                    </a:moveTo>
                    <a:cubicBezTo>
                      <a:pt x="26" y="9"/>
                      <a:pt x="22" y="5"/>
                      <a:pt x="19" y="5"/>
                    </a:cubicBezTo>
                    <a:cubicBezTo>
                      <a:pt x="19" y="4"/>
                      <a:pt x="18" y="4"/>
                      <a:pt x="17" y="3"/>
                    </a:cubicBezTo>
                    <a:cubicBezTo>
                      <a:pt x="17" y="3"/>
                      <a:pt x="14" y="0"/>
                      <a:pt x="14" y="1"/>
                    </a:cubicBezTo>
                    <a:cubicBezTo>
                      <a:pt x="7" y="0"/>
                      <a:pt x="12" y="11"/>
                      <a:pt x="13" y="14"/>
                    </a:cubicBezTo>
                    <a:cubicBezTo>
                      <a:pt x="13" y="16"/>
                      <a:pt x="13" y="19"/>
                      <a:pt x="11" y="21"/>
                    </a:cubicBezTo>
                    <a:cubicBezTo>
                      <a:pt x="8" y="22"/>
                      <a:pt x="7" y="21"/>
                      <a:pt x="5" y="24"/>
                    </a:cubicBezTo>
                    <a:cubicBezTo>
                      <a:pt x="4" y="26"/>
                      <a:pt x="1" y="28"/>
                      <a:pt x="1" y="30"/>
                    </a:cubicBezTo>
                    <a:cubicBezTo>
                      <a:pt x="0" y="32"/>
                      <a:pt x="0" y="36"/>
                      <a:pt x="0" y="39"/>
                    </a:cubicBezTo>
                    <a:cubicBezTo>
                      <a:pt x="0" y="41"/>
                      <a:pt x="0" y="45"/>
                      <a:pt x="3" y="45"/>
                    </a:cubicBezTo>
                    <a:cubicBezTo>
                      <a:pt x="6" y="44"/>
                      <a:pt x="4" y="40"/>
                      <a:pt x="8" y="41"/>
                    </a:cubicBezTo>
                    <a:cubicBezTo>
                      <a:pt x="8" y="42"/>
                      <a:pt x="9" y="42"/>
                      <a:pt x="9" y="43"/>
                    </a:cubicBezTo>
                    <a:cubicBezTo>
                      <a:pt x="12" y="41"/>
                      <a:pt x="10" y="37"/>
                      <a:pt x="10" y="34"/>
                    </a:cubicBezTo>
                    <a:cubicBezTo>
                      <a:pt x="10" y="30"/>
                      <a:pt x="12" y="27"/>
                      <a:pt x="12" y="24"/>
                    </a:cubicBezTo>
                    <a:cubicBezTo>
                      <a:pt x="14" y="23"/>
                      <a:pt x="15" y="23"/>
                      <a:pt x="16" y="25"/>
                    </a:cubicBezTo>
                    <a:cubicBezTo>
                      <a:pt x="18" y="21"/>
                      <a:pt x="18" y="19"/>
                      <a:pt x="18" y="16"/>
                    </a:cubicBezTo>
                    <a:cubicBezTo>
                      <a:pt x="18" y="16"/>
                      <a:pt x="25" y="15"/>
                      <a:pt x="25" y="13"/>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489" name="Freeform 3182"/>
              <p:cNvSpPr>
                <a:spLocks/>
              </p:cNvSpPr>
              <p:nvPr/>
            </p:nvSpPr>
            <p:spPr bwMode="auto">
              <a:xfrm>
                <a:off x="3276" y="1660"/>
                <a:ext cx="2" cy="2"/>
              </a:xfrm>
              <a:custGeom>
                <a:avLst/>
                <a:gdLst>
                  <a:gd name="T0" fmla="*/ 1 w 16"/>
                  <a:gd name="T1" fmla="*/ 7 h 15"/>
                  <a:gd name="T2" fmla="*/ 4 w 16"/>
                  <a:gd name="T3" fmla="*/ 12 h 15"/>
                  <a:gd name="T4" fmla="*/ 12 w 16"/>
                  <a:gd name="T5" fmla="*/ 14 h 15"/>
                  <a:gd name="T6" fmla="*/ 14 w 16"/>
                  <a:gd name="T7" fmla="*/ 12 h 15"/>
                  <a:gd name="T8" fmla="*/ 1 w 16"/>
                  <a:gd name="T9" fmla="*/ 7 h 15"/>
                </a:gdLst>
                <a:ahLst/>
                <a:cxnLst>
                  <a:cxn ang="0">
                    <a:pos x="T0" y="T1"/>
                  </a:cxn>
                  <a:cxn ang="0">
                    <a:pos x="T2" y="T3"/>
                  </a:cxn>
                  <a:cxn ang="0">
                    <a:pos x="T4" y="T5"/>
                  </a:cxn>
                  <a:cxn ang="0">
                    <a:pos x="T6" y="T7"/>
                  </a:cxn>
                  <a:cxn ang="0">
                    <a:pos x="T8" y="T9"/>
                  </a:cxn>
                </a:cxnLst>
                <a:rect l="0" t="0" r="r" b="b"/>
                <a:pathLst>
                  <a:path w="16" h="15">
                    <a:moveTo>
                      <a:pt x="1" y="7"/>
                    </a:moveTo>
                    <a:cubicBezTo>
                      <a:pt x="0" y="11"/>
                      <a:pt x="0" y="11"/>
                      <a:pt x="4" y="12"/>
                    </a:cubicBezTo>
                    <a:cubicBezTo>
                      <a:pt x="6" y="12"/>
                      <a:pt x="9" y="15"/>
                      <a:pt x="12" y="14"/>
                    </a:cubicBezTo>
                    <a:cubicBezTo>
                      <a:pt x="11" y="14"/>
                      <a:pt x="14" y="11"/>
                      <a:pt x="14" y="12"/>
                    </a:cubicBezTo>
                    <a:cubicBezTo>
                      <a:pt x="16" y="6"/>
                      <a:pt x="3" y="0"/>
                      <a:pt x="1" y="7"/>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490" name="Freeform 3183"/>
              <p:cNvSpPr>
                <a:spLocks/>
              </p:cNvSpPr>
              <p:nvPr/>
            </p:nvSpPr>
            <p:spPr bwMode="auto">
              <a:xfrm>
                <a:off x="3262" y="1670"/>
                <a:ext cx="1" cy="3"/>
              </a:xfrm>
              <a:custGeom>
                <a:avLst/>
                <a:gdLst>
                  <a:gd name="T0" fmla="*/ 2 w 8"/>
                  <a:gd name="T1" fmla="*/ 6 h 20"/>
                  <a:gd name="T2" fmla="*/ 2 w 8"/>
                  <a:gd name="T3" fmla="*/ 6 h 20"/>
                  <a:gd name="T4" fmla="*/ 2 w 8"/>
                  <a:gd name="T5" fmla="*/ 15 h 20"/>
                  <a:gd name="T6" fmla="*/ 5 w 8"/>
                  <a:gd name="T7" fmla="*/ 20 h 20"/>
                  <a:gd name="T8" fmla="*/ 7 w 8"/>
                  <a:gd name="T9" fmla="*/ 4 h 20"/>
                  <a:gd name="T10" fmla="*/ 2 w 8"/>
                  <a:gd name="T11" fmla="*/ 6 h 20"/>
                </a:gdLst>
                <a:ahLst/>
                <a:cxnLst>
                  <a:cxn ang="0">
                    <a:pos x="T0" y="T1"/>
                  </a:cxn>
                  <a:cxn ang="0">
                    <a:pos x="T2" y="T3"/>
                  </a:cxn>
                  <a:cxn ang="0">
                    <a:pos x="T4" y="T5"/>
                  </a:cxn>
                  <a:cxn ang="0">
                    <a:pos x="T6" y="T7"/>
                  </a:cxn>
                  <a:cxn ang="0">
                    <a:pos x="T8" y="T9"/>
                  </a:cxn>
                  <a:cxn ang="0">
                    <a:pos x="T10" y="T11"/>
                  </a:cxn>
                </a:cxnLst>
                <a:rect l="0" t="0" r="r" b="b"/>
                <a:pathLst>
                  <a:path w="8" h="20">
                    <a:moveTo>
                      <a:pt x="2" y="6"/>
                    </a:moveTo>
                    <a:cubicBezTo>
                      <a:pt x="2" y="6"/>
                      <a:pt x="2" y="6"/>
                      <a:pt x="2" y="6"/>
                    </a:cubicBezTo>
                    <a:cubicBezTo>
                      <a:pt x="0" y="9"/>
                      <a:pt x="1" y="12"/>
                      <a:pt x="2" y="15"/>
                    </a:cubicBezTo>
                    <a:cubicBezTo>
                      <a:pt x="2" y="17"/>
                      <a:pt x="2" y="20"/>
                      <a:pt x="5" y="20"/>
                    </a:cubicBezTo>
                    <a:cubicBezTo>
                      <a:pt x="8" y="20"/>
                      <a:pt x="8" y="6"/>
                      <a:pt x="7" y="4"/>
                    </a:cubicBezTo>
                    <a:cubicBezTo>
                      <a:pt x="5" y="0"/>
                      <a:pt x="3" y="4"/>
                      <a:pt x="2" y="6"/>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491" name="Freeform 3184"/>
              <p:cNvSpPr>
                <a:spLocks/>
              </p:cNvSpPr>
              <p:nvPr/>
            </p:nvSpPr>
            <p:spPr bwMode="auto">
              <a:xfrm>
                <a:off x="3315" y="1638"/>
                <a:ext cx="0" cy="1"/>
              </a:xfrm>
              <a:custGeom>
                <a:avLst/>
                <a:gdLst>
                  <a:gd name="T0" fmla="*/ 0 w 5"/>
                  <a:gd name="T1" fmla="*/ 0 h 6"/>
                  <a:gd name="T2" fmla="*/ 0 w 5"/>
                  <a:gd name="T3" fmla="*/ 5 h 6"/>
                  <a:gd name="T4" fmla="*/ 4 w 5"/>
                  <a:gd name="T5" fmla="*/ 4 h 6"/>
                  <a:gd name="T6" fmla="*/ 0 w 5"/>
                  <a:gd name="T7" fmla="*/ 0 h 6"/>
                </a:gdLst>
                <a:ahLst/>
                <a:cxnLst>
                  <a:cxn ang="0">
                    <a:pos x="T0" y="T1"/>
                  </a:cxn>
                  <a:cxn ang="0">
                    <a:pos x="T2" y="T3"/>
                  </a:cxn>
                  <a:cxn ang="0">
                    <a:pos x="T4" y="T5"/>
                  </a:cxn>
                  <a:cxn ang="0">
                    <a:pos x="T6" y="T7"/>
                  </a:cxn>
                </a:cxnLst>
                <a:rect l="0" t="0" r="r" b="b"/>
                <a:pathLst>
                  <a:path w="5" h="6">
                    <a:moveTo>
                      <a:pt x="0" y="0"/>
                    </a:moveTo>
                    <a:cubicBezTo>
                      <a:pt x="0" y="2"/>
                      <a:pt x="0" y="4"/>
                      <a:pt x="0" y="5"/>
                    </a:cubicBezTo>
                    <a:cubicBezTo>
                      <a:pt x="1" y="6"/>
                      <a:pt x="4" y="4"/>
                      <a:pt x="4" y="4"/>
                    </a:cubicBezTo>
                    <a:cubicBezTo>
                      <a:pt x="5" y="2"/>
                      <a:pt x="2" y="0"/>
                      <a:pt x="0" y="0"/>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492" name="Freeform 3185"/>
              <p:cNvSpPr>
                <a:spLocks/>
              </p:cNvSpPr>
              <p:nvPr/>
            </p:nvSpPr>
            <p:spPr bwMode="auto">
              <a:xfrm>
                <a:off x="3259" y="1671"/>
                <a:ext cx="2" cy="3"/>
              </a:xfrm>
              <a:custGeom>
                <a:avLst/>
                <a:gdLst>
                  <a:gd name="T0" fmla="*/ 5 w 15"/>
                  <a:gd name="T1" fmla="*/ 9 h 18"/>
                  <a:gd name="T2" fmla="*/ 1 w 15"/>
                  <a:gd name="T3" fmla="*/ 16 h 18"/>
                  <a:gd name="T4" fmla="*/ 8 w 15"/>
                  <a:gd name="T5" fmla="*/ 14 h 18"/>
                  <a:gd name="T6" fmla="*/ 10 w 15"/>
                  <a:gd name="T7" fmla="*/ 18 h 18"/>
                  <a:gd name="T8" fmla="*/ 14 w 15"/>
                  <a:gd name="T9" fmla="*/ 8 h 18"/>
                  <a:gd name="T10" fmla="*/ 5 w 15"/>
                  <a:gd name="T11" fmla="*/ 9 h 18"/>
                </a:gdLst>
                <a:ahLst/>
                <a:cxnLst>
                  <a:cxn ang="0">
                    <a:pos x="T0" y="T1"/>
                  </a:cxn>
                  <a:cxn ang="0">
                    <a:pos x="T2" y="T3"/>
                  </a:cxn>
                  <a:cxn ang="0">
                    <a:pos x="T4" y="T5"/>
                  </a:cxn>
                  <a:cxn ang="0">
                    <a:pos x="T6" y="T7"/>
                  </a:cxn>
                  <a:cxn ang="0">
                    <a:pos x="T8" y="T9"/>
                  </a:cxn>
                  <a:cxn ang="0">
                    <a:pos x="T10" y="T11"/>
                  </a:cxn>
                </a:cxnLst>
                <a:rect l="0" t="0" r="r" b="b"/>
                <a:pathLst>
                  <a:path w="15" h="18">
                    <a:moveTo>
                      <a:pt x="5" y="9"/>
                    </a:moveTo>
                    <a:cubicBezTo>
                      <a:pt x="3" y="11"/>
                      <a:pt x="0" y="13"/>
                      <a:pt x="1" y="16"/>
                    </a:cubicBezTo>
                    <a:cubicBezTo>
                      <a:pt x="4" y="17"/>
                      <a:pt x="4" y="13"/>
                      <a:pt x="8" y="14"/>
                    </a:cubicBezTo>
                    <a:cubicBezTo>
                      <a:pt x="8" y="16"/>
                      <a:pt x="8" y="18"/>
                      <a:pt x="10" y="18"/>
                    </a:cubicBezTo>
                    <a:cubicBezTo>
                      <a:pt x="14" y="18"/>
                      <a:pt x="15" y="10"/>
                      <a:pt x="14" y="8"/>
                    </a:cubicBezTo>
                    <a:cubicBezTo>
                      <a:pt x="13" y="0"/>
                      <a:pt x="8" y="6"/>
                      <a:pt x="5" y="9"/>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493" name="Freeform 3186"/>
              <p:cNvSpPr>
                <a:spLocks/>
              </p:cNvSpPr>
              <p:nvPr/>
            </p:nvSpPr>
            <p:spPr bwMode="auto">
              <a:xfrm>
                <a:off x="3259" y="1671"/>
                <a:ext cx="1" cy="1"/>
              </a:xfrm>
              <a:custGeom>
                <a:avLst/>
                <a:gdLst>
                  <a:gd name="T0" fmla="*/ 8 w 9"/>
                  <a:gd name="T1" fmla="*/ 1 h 8"/>
                  <a:gd name="T2" fmla="*/ 1 w 9"/>
                  <a:gd name="T3" fmla="*/ 8 h 8"/>
                  <a:gd name="T4" fmla="*/ 8 w 9"/>
                  <a:gd name="T5" fmla="*/ 1 h 8"/>
                </a:gdLst>
                <a:ahLst/>
                <a:cxnLst>
                  <a:cxn ang="0">
                    <a:pos x="T0" y="T1"/>
                  </a:cxn>
                  <a:cxn ang="0">
                    <a:pos x="T2" y="T3"/>
                  </a:cxn>
                  <a:cxn ang="0">
                    <a:pos x="T4" y="T5"/>
                  </a:cxn>
                </a:cxnLst>
                <a:rect l="0" t="0" r="r" b="b"/>
                <a:pathLst>
                  <a:path w="9" h="8">
                    <a:moveTo>
                      <a:pt x="8" y="1"/>
                    </a:moveTo>
                    <a:cubicBezTo>
                      <a:pt x="6" y="0"/>
                      <a:pt x="0" y="5"/>
                      <a:pt x="1" y="8"/>
                    </a:cubicBezTo>
                    <a:cubicBezTo>
                      <a:pt x="5" y="7"/>
                      <a:pt x="9" y="5"/>
                      <a:pt x="8" y="1"/>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494" name="Freeform 3187"/>
              <p:cNvSpPr>
                <a:spLocks/>
              </p:cNvSpPr>
              <p:nvPr/>
            </p:nvSpPr>
            <p:spPr bwMode="auto">
              <a:xfrm>
                <a:off x="3288" y="1650"/>
                <a:ext cx="1" cy="1"/>
              </a:xfrm>
              <a:custGeom>
                <a:avLst/>
                <a:gdLst>
                  <a:gd name="T0" fmla="*/ 4 w 5"/>
                  <a:gd name="T1" fmla="*/ 2 h 4"/>
                  <a:gd name="T2" fmla="*/ 1 w 5"/>
                  <a:gd name="T3" fmla="*/ 3 h 4"/>
                  <a:gd name="T4" fmla="*/ 4 w 5"/>
                  <a:gd name="T5" fmla="*/ 2 h 4"/>
                </a:gdLst>
                <a:ahLst/>
                <a:cxnLst>
                  <a:cxn ang="0">
                    <a:pos x="T0" y="T1"/>
                  </a:cxn>
                  <a:cxn ang="0">
                    <a:pos x="T2" y="T3"/>
                  </a:cxn>
                  <a:cxn ang="0">
                    <a:pos x="T4" y="T5"/>
                  </a:cxn>
                </a:cxnLst>
                <a:rect l="0" t="0" r="r" b="b"/>
                <a:pathLst>
                  <a:path w="5" h="4">
                    <a:moveTo>
                      <a:pt x="4" y="2"/>
                    </a:moveTo>
                    <a:cubicBezTo>
                      <a:pt x="5" y="0"/>
                      <a:pt x="0" y="1"/>
                      <a:pt x="1" y="3"/>
                    </a:cubicBezTo>
                    <a:cubicBezTo>
                      <a:pt x="1" y="4"/>
                      <a:pt x="4" y="3"/>
                      <a:pt x="4" y="2"/>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495" name="Freeform 3188"/>
              <p:cNvSpPr>
                <a:spLocks/>
              </p:cNvSpPr>
              <p:nvPr/>
            </p:nvSpPr>
            <p:spPr bwMode="auto">
              <a:xfrm>
                <a:off x="3729" y="1865"/>
                <a:ext cx="2" cy="2"/>
              </a:xfrm>
              <a:custGeom>
                <a:avLst/>
                <a:gdLst>
                  <a:gd name="T0" fmla="*/ 7 w 11"/>
                  <a:gd name="T1" fmla="*/ 9 h 11"/>
                  <a:gd name="T2" fmla="*/ 1 w 11"/>
                  <a:gd name="T3" fmla="*/ 5 h 11"/>
                  <a:gd name="T4" fmla="*/ 7 w 11"/>
                  <a:gd name="T5" fmla="*/ 9 h 11"/>
                </a:gdLst>
                <a:ahLst/>
                <a:cxnLst>
                  <a:cxn ang="0">
                    <a:pos x="T0" y="T1"/>
                  </a:cxn>
                  <a:cxn ang="0">
                    <a:pos x="T2" y="T3"/>
                  </a:cxn>
                  <a:cxn ang="0">
                    <a:pos x="T4" y="T5"/>
                  </a:cxn>
                </a:cxnLst>
                <a:rect l="0" t="0" r="r" b="b"/>
                <a:pathLst>
                  <a:path w="11" h="11">
                    <a:moveTo>
                      <a:pt x="7" y="9"/>
                    </a:moveTo>
                    <a:cubicBezTo>
                      <a:pt x="11" y="2"/>
                      <a:pt x="0" y="0"/>
                      <a:pt x="1" y="5"/>
                    </a:cubicBezTo>
                    <a:cubicBezTo>
                      <a:pt x="2" y="8"/>
                      <a:pt x="5" y="11"/>
                      <a:pt x="7" y="9"/>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496" name="Freeform 3189"/>
              <p:cNvSpPr>
                <a:spLocks/>
              </p:cNvSpPr>
              <p:nvPr/>
            </p:nvSpPr>
            <p:spPr bwMode="auto">
              <a:xfrm>
                <a:off x="3723" y="1854"/>
                <a:ext cx="2" cy="2"/>
              </a:xfrm>
              <a:custGeom>
                <a:avLst/>
                <a:gdLst>
                  <a:gd name="T0" fmla="*/ 10 w 13"/>
                  <a:gd name="T1" fmla="*/ 3 h 13"/>
                  <a:gd name="T2" fmla="*/ 1 w 13"/>
                  <a:gd name="T3" fmla="*/ 2 h 13"/>
                  <a:gd name="T4" fmla="*/ 1 w 13"/>
                  <a:gd name="T5" fmla="*/ 12 h 13"/>
                  <a:gd name="T6" fmla="*/ 2 w 13"/>
                  <a:gd name="T7" fmla="*/ 12 h 13"/>
                  <a:gd name="T8" fmla="*/ 2 w 13"/>
                  <a:gd name="T9" fmla="*/ 13 h 13"/>
                  <a:gd name="T10" fmla="*/ 7 w 13"/>
                  <a:gd name="T11" fmla="*/ 11 h 13"/>
                  <a:gd name="T12" fmla="*/ 8 w 13"/>
                  <a:gd name="T13" fmla="*/ 9 h 13"/>
                  <a:gd name="T14" fmla="*/ 8 w 13"/>
                  <a:gd name="T15" fmla="*/ 8 h 13"/>
                  <a:gd name="T16" fmla="*/ 8 w 13"/>
                  <a:gd name="T17" fmla="*/ 10 h 13"/>
                  <a:gd name="T18" fmla="*/ 10 w 13"/>
                  <a:gd name="T19" fmla="*/ 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 h="13">
                    <a:moveTo>
                      <a:pt x="10" y="3"/>
                    </a:moveTo>
                    <a:cubicBezTo>
                      <a:pt x="9" y="0"/>
                      <a:pt x="4" y="0"/>
                      <a:pt x="1" y="2"/>
                    </a:cubicBezTo>
                    <a:cubicBezTo>
                      <a:pt x="0" y="3"/>
                      <a:pt x="0" y="12"/>
                      <a:pt x="1" y="12"/>
                    </a:cubicBezTo>
                    <a:cubicBezTo>
                      <a:pt x="1" y="12"/>
                      <a:pt x="1" y="12"/>
                      <a:pt x="2" y="12"/>
                    </a:cubicBezTo>
                    <a:cubicBezTo>
                      <a:pt x="2" y="12"/>
                      <a:pt x="2" y="13"/>
                      <a:pt x="2" y="13"/>
                    </a:cubicBezTo>
                    <a:cubicBezTo>
                      <a:pt x="4" y="13"/>
                      <a:pt x="6" y="12"/>
                      <a:pt x="7" y="11"/>
                    </a:cubicBezTo>
                    <a:cubicBezTo>
                      <a:pt x="8" y="9"/>
                      <a:pt x="8" y="9"/>
                      <a:pt x="8" y="9"/>
                    </a:cubicBezTo>
                    <a:cubicBezTo>
                      <a:pt x="8" y="8"/>
                      <a:pt x="8" y="8"/>
                      <a:pt x="8" y="8"/>
                    </a:cubicBezTo>
                    <a:cubicBezTo>
                      <a:pt x="8" y="10"/>
                      <a:pt x="8" y="10"/>
                      <a:pt x="8" y="10"/>
                    </a:cubicBezTo>
                    <a:cubicBezTo>
                      <a:pt x="9" y="7"/>
                      <a:pt x="13" y="6"/>
                      <a:pt x="10" y="3"/>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497" name="Freeform 3190"/>
              <p:cNvSpPr>
                <a:spLocks/>
              </p:cNvSpPr>
              <p:nvPr/>
            </p:nvSpPr>
            <p:spPr bwMode="auto">
              <a:xfrm>
                <a:off x="3561" y="1842"/>
                <a:ext cx="3" cy="2"/>
              </a:xfrm>
              <a:custGeom>
                <a:avLst/>
                <a:gdLst>
                  <a:gd name="T0" fmla="*/ 9 w 24"/>
                  <a:gd name="T1" fmla="*/ 15 h 15"/>
                  <a:gd name="T2" fmla="*/ 16 w 24"/>
                  <a:gd name="T3" fmla="*/ 11 h 15"/>
                  <a:gd name="T4" fmla="*/ 24 w 24"/>
                  <a:gd name="T5" fmla="*/ 8 h 15"/>
                  <a:gd name="T6" fmla="*/ 20 w 24"/>
                  <a:gd name="T7" fmla="*/ 4 h 15"/>
                  <a:gd name="T8" fmla="*/ 19 w 24"/>
                  <a:gd name="T9" fmla="*/ 1 h 15"/>
                  <a:gd name="T10" fmla="*/ 15 w 24"/>
                  <a:gd name="T11" fmla="*/ 0 h 15"/>
                  <a:gd name="T12" fmla="*/ 1 w 24"/>
                  <a:gd name="T13" fmla="*/ 6 h 15"/>
                  <a:gd name="T14" fmla="*/ 9 w 24"/>
                  <a:gd name="T15" fmla="*/ 15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 h="15">
                    <a:moveTo>
                      <a:pt x="9" y="15"/>
                    </a:moveTo>
                    <a:cubicBezTo>
                      <a:pt x="12" y="15"/>
                      <a:pt x="14" y="13"/>
                      <a:pt x="16" y="11"/>
                    </a:cubicBezTo>
                    <a:cubicBezTo>
                      <a:pt x="17" y="11"/>
                      <a:pt x="24" y="7"/>
                      <a:pt x="24" y="8"/>
                    </a:cubicBezTo>
                    <a:cubicBezTo>
                      <a:pt x="24" y="6"/>
                      <a:pt x="21" y="5"/>
                      <a:pt x="20" y="4"/>
                    </a:cubicBezTo>
                    <a:cubicBezTo>
                      <a:pt x="19" y="3"/>
                      <a:pt x="20" y="2"/>
                      <a:pt x="19" y="1"/>
                    </a:cubicBezTo>
                    <a:cubicBezTo>
                      <a:pt x="18" y="1"/>
                      <a:pt x="16" y="0"/>
                      <a:pt x="15" y="0"/>
                    </a:cubicBezTo>
                    <a:cubicBezTo>
                      <a:pt x="11" y="0"/>
                      <a:pt x="1" y="2"/>
                      <a:pt x="1" y="6"/>
                    </a:cubicBezTo>
                    <a:cubicBezTo>
                      <a:pt x="0" y="9"/>
                      <a:pt x="7" y="15"/>
                      <a:pt x="9" y="15"/>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498" name="Freeform 3191"/>
              <p:cNvSpPr>
                <a:spLocks/>
              </p:cNvSpPr>
              <p:nvPr/>
            </p:nvSpPr>
            <p:spPr bwMode="auto">
              <a:xfrm>
                <a:off x="3551" y="1840"/>
                <a:ext cx="2" cy="2"/>
              </a:xfrm>
              <a:custGeom>
                <a:avLst/>
                <a:gdLst>
                  <a:gd name="T0" fmla="*/ 8 w 10"/>
                  <a:gd name="T1" fmla="*/ 12 h 12"/>
                  <a:gd name="T2" fmla="*/ 6 w 10"/>
                  <a:gd name="T3" fmla="*/ 8 h 12"/>
                  <a:gd name="T4" fmla="*/ 1 w 10"/>
                  <a:gd name="T5" fmla="*/ 2 h 12"/>
                  <a:gd name="T6" fmla="*/ 1 w 10"/>
                  <a:gd name="T7" fmla="*/ 7 h 12"/>
                  <a:gd name="T8" fmla="*/ 8 w 10"/>
                  <a:gd name="T9" fmla="*/ 12 h 12"/>
                </a:gdLst>
                <a:ahLst/>
                <a:cxnLst>
                  <a:cxn ang="0">
                    <a:pos x="T0" y="T1"/>
                  </a:cxn>
                  <a:cxn ang="0">
                    <a:pos x="T2" y="T3"/>
                  </a:cxn>
                  <a:cxn ang="0">
                    <a:pos x="T4" y="T5"/>
                  </a:cxn>
                  <a:cxn ang="0">
                    <a:pos x="T6" y="T7"/>
                  </a:cxn>
                  <a:cxn ang="0">
                    <a:pos x="T8" y="T9"/>
                  </a:cxn>
                </a:cxnLst>
                <a:rect l="0" t="0" r="r" b="b"/>
                <a:pathLst>
                  <a:path w="10" h="12">
                    <a:moveTo>
                      <a:pt x="8" y="12"/>
                    </a:moveTo>
                    <a:cubicBezTo>
                      <a:pt x="10" y="10"/>
                      <a:pt x="7" y="9"/>
                      <a:pt x="6" y="8"/>
                    </a:cubicBezTo>
                    <a:cubicBezTo>
                      <a:pt x="5" y="7"/>
                      <a:pt x="4" y="0"/>
                      <a:pt x="1" y="2"/>
                    </a:cubicBezTo>
                    <a:cubicBezTo>
                      <a:pt x="0" y="3"/>
                      <a:pt x="1" y="6"/>
                      <a:pt x="1" y="7"/>
                    </a:cubicBezTo>
                    <a:cubicBezTo>
                      <a:pt x="2" y="10"/>
                      <a:pt x="6" y="9"/>
                      <a:pt x="8" y="12"/>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499" name="Freeform 3192"/>
              <p:cNvSpPr>
                <a:spLocks/>
              </p:cNvSpPr>
              <p:nvPr/>
            </p:nvSpPr>
            <p:spPr bwMode="auto">
              <a:xfrm>
                <a:off x="3553" y="1842"/>
                <a:ext cx="1" cy="1"/>
              </a:xfrm>
              <a:custGeom>
                <a:avLst/>
                <a:gdLst>
                  <a:gd name="T0" fmla="*/ 5 w 5"/>
                  <a:gd name="T1" fmla="*/ 5 h 8"/>
                  <a:gd name="T2" fmla="*/ 1 w 5"/>
                  <a:gd name="T3" fmla="*/ 2 h 8"/>
                  <a:gd name="T4" fmla="*/ 3 w 5"/>
                  <a:gd name="T5" fmla="*/ 8 h 8"/>
                  <a:gd name="T6" fmla="*/ 5 w 5"/>
                  <a:gd name="T7" fmla="*/ 5 h 8"/>
                </a:gdLst>
                <a:ahLst/>
                <a:cxnLst>
                  <a:cxn ang="0">
                    <a:pos x="T0" y="T1"/>
                  </a:cxn>
                  <a:cxn ang="0">
                    <a:pos x="T2" y="T3"/>
                  </a:cxn>
                  <a:cxn ang="0">
                    <a:pos x="T4" y="T5"/>
                  </a:cxn>
                  <a:cxn ang="0">
                    <a:pos x="T6" y="T7"/>
                  </a:cxn>
                </a:cxnLst>
                <a:rect l="0" t="0" r="r" b="b"/>
                <a:pathLst>
                  <a:path w="5" h="8">
                    <a:moveTo>
                      <a:pt x="5" y="5"/>
                    </a:moveTo>
                    <a:cubicBezTo>
                      <a:pt x="4" y="3"/>
                      <a:pt x="3" y="0"/>
                      <a:pt x="1" y="2"/>
                    </a:cubicBezTo>
                    <a:cubicBezTo>
                      <a:pt x="0" y="4"/>
                      <a:pt x="3" y="6"/>
                      <a:pt x="3" y="8"/>
                    </a:cubicBezTo>
                    <a:cubicBezTo>
                      <a:pt x="3" y="8"/>
                      <a:pt x="5" y="6"/>
                      <a:pt x="5" y="5"/>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500" name="Freeform 3193"/>
              <p:cNvSpPr>
                <a:spLocks/>
              </p:cNvSpPr>
              <p:nvPr/>
            </p:nvSpPr>
            <p:spPr bwMode="auto">
              <a:xfrm>
                <a:off x="3552" y="1843"/>
                <a:ext cx="22" cy="23"/>
              </a:xfrm>
              <a:custGeom>
                <a:avLst/>
                <a:gdLst>
                  <a:gd name="T0" fmla="*/ 160 w 170"/>
                  <a:gd name="T1" fmla="*/ 55 h 169"/>
                  <a:gd name="T2" fmla="*/ 144 w 170"/>
                  <a:gd name="T3" fmla="*/ 44 h 169"/>
                  <a:gd name="T4" fmla="*/ 139 w 170"/>
                  <a:gd name="T5" fmla="*/ 33 h 169"/>
                  <a:gd name="T6" fmla="*/ 127 w 170"/>
                  <a:gd name="T7" fmla="*/ 31 h 169"/>
                  <a:gd name="T8" fmla="*/ 108 w 170"/>
                  <a:gd name="T9" fmla="*/ 25 h 169"/>
                  <a:gd name="T10" fmla="*/ 98 w 170"/>
                  <a:gd name="T11" fmla="*/ 12 h 169"/>
                  <a:gd name="T12" fmla="*/ 86 w 170"/>
                  <a:gd name="T13" fmla="*/ 11 h 169"/>
                  <a:gd name="T14" fmla="*/ 66 w 170"/>
                  <a:gd name="T15" fmla="*/ 2 h 169"/>
                  <a:gd name="T16" fmla="*/ 44 w 170"/>
                  <a:gd name="T17" fmla="*/ 10 h 169"/>
                  <a:gd name="T18" fmla="*/ 36 w 170"/>
                  <a:gd name="T19" fmla="*/ 15 h 169"/>
                  <a:gd name="T20" fmla="*/ 22 w 170"/>
                  <a:gd name="T21" fmla="*/ 14 h 169"/>
                  <a:gd name="T22" fmla="*/ 13 w 170"/>
                  <a:gd name="T23" fmla="*/ 2 h 169"/>
                  <a:gd name="T24" fmla="*/ 3 w 170"/>
                  <a:gd name="T25" fmla="*/ 2 h 169"/>
                  <a:gd name="T26" fmla="*/ 6 w 170"/>
                  <a:gd name="T27" fmla="*/ 22 h 169"/>
                  <a:gd name="T28" fmla="*/ 11 w 170"/>
                  <a:gd name="T29" fmla="*/ 39 h 169"/>
                  <a:gd name="T30" fmla="*/ 19 w 170"/>
                  <a:gd name="T31" fmla="*/ 58 h 169"/>
                  <a:gd name="T32" fmla="*/ 22 w 170"/>
                  <a:gd name="T33" fmla="*/ 66 h 169"/>
                  <a:gd name="T34" fmla="*/ 32 w 170"/>
                  <a:gd name="T35" fmla="*/ 81 h 169"/>
                  <a:gd name="T36" fmla="*/ 41 w 170"/>
                  <a:gd name="T37" fmla="*/ 91 h 169"/>
                  <a:gd name="T38" fmla="*/ 58 w 170"/>
                  <a:gd name="T39" fmla="*/ 106 h 169"/>
                  <a:gd name="T40" fmla="*/ 75 w 170"/>
                  <a:gd name="T41" fmla="*/ 117 h 169"/>
                  <a:gd name="T42" fmla="*/ 77 w 170"/>
                  <a:gd name="T43" fmla="*/ 126 h 169"/>
                  <a:gd name="T44" fmla="*/ 81 w 170"/>
                  <a:gd name="T45" fmla="*/ 133 h 169"/>
                  <a:gd name="T46" fmla="*/ 91 w 170"/>
                  <a:gd name="T47" fmla="*/ 147 h 169"/>
                  <a:gd name="T48" fmla="*/ 97 w 170"/>
                  <a:gd name="T49" fmla="*/ 155 h 169"/>
                  <a:gd name="T50" fmla="*/ 100 w 170"/>
                  <a:gd name="T51" fmla="*/ 165 h 169"/>
                  <a:gd name="T52" fmla="*/ 105 w 170"/>
                  <a:gd name="T53" fmla="*/ 166 h 169"/>
                  <a:gd name="T54" fmla="*/ 116 w 170"/>
                  <a:gd name="T55" fmla="*/ 160 h 169"/>
                  <a:gd name="T56" fmla="*/ 124 w 170"/>
                  <a:gd name="T57" fmla="*/ 155 h 169"/>
                  <a:gd name="T58" fmla="*/ 130 w 170"/>
                  <a:gd name="T59" fmla="*/ 145 h 169"/>
                  <a:gd name="T60" fmla="*/ 121 w 170"/>
                  <a:gd name="T61" fmla="*/ 139 h 169"/>
                  <a:gd name="T62" fmla="*/ 124 w 170"/>
                  <a:gd name="T63" fmla="*/ 129 h 169"/>
                  <a:gd name="T64" fmla="*/ 128 w 170"/>
                  <a:gd name="T65" fmla="*/ 121 h 169"/>
                  <a:gd name="T66" fmla="*/ 127 w 170"/>
                  <a:gd name="T67" fmla="*/ 104 h 169"/>
                  <a:gd name="T68" fmla="*/ 141 w 170"/>
                  <a:gd name="T69" fmla="*/ 105 h 169"/>
                  <a:gd name="T70" fmla="*/ 151 w 170"/>
                  <a:gd name="T71" fmla="*/ 111 h 169"/>
                  <a:gd name="T72" fmla="*/ 159 w 170"/>
                  <a:gd name="T73" fmla="*/ 115 h 169"/>
                  <a:gd name="T74" fmla="*/ 157 w 170"/>
                  <a:gd name="T75" fmla="*/ 98 h 169"/>
                  <a:gd name="T76" fmla="*/ 163 w 170"/>
                  <a:gd name="T77" fmla="*/ 90 h 169"/>
                  <a:gd name="T78" fmla="*/ 167 w 170"/>
                  <a:gd name="T79" fmla="*/ 77 h 169"/>
                  <a:gd name="T80" fmla="*/ 160 w 170"/>
                  <a:gd name="T81" fmla="*/ 68 h 169"/>
                  <a:gd name="T82" fmla="*/ 162 w 170"/>
                  <a:gd name="T83" fmla="*/ 64 h 169"/>
                  <a:gd name="T84" fmla="*/ 169 w 170"/>
                  <a:gd name="T85" fmla="*/ 56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70" h="169">
                    <a:moveTo>
                      <a:pt x="164" y="45"/>
                    </a:moveTo>
                    <a:cubicBezTo>
                      <a:pt x="163" y="48"/>
                      <a:pt x="164" y="54"/>
                      <a:pt x="160" y="55"/>
                    </a:cubicBezTo>
                    <a:cubicBezTo>
                      <a:pt x="157" y="56"/>
                      <a:pt x="154" y="50"/>
                      <a:pt x="152" y="48"/>
                    </a:cubicBezTo>
                    <a:cubicBezTo>
                      <a:pt x="150" y="46"/>
                      <a:pt x="147" y="44"/>
                      <a:pt x="144" y="44"/>
                    </a:cubicBezTo>
                    <a:cubicBezTo>
                      <a:pt x="140" y="44"/>
                      <a:pt x="137" y="43"/>
                      <a:pt x="136" y="39"/>
                    </a:cubicBezTo>
                    <a:cubicBezTo>
                      <a:pt x="135" y="35"/>
                      <a:pt x="136" y="33"/>
                      <a:pt x="139" y="33"/>
                    </a:cubicBezTo>
                    <a:cubicBezTo>
                      <a:pt x="140" y="31"/>
                      <a:pt x="136" y="28"/>
                      <a:pt x="134" y="27"/>
                    </a:cubicBezTo>
                    <a:cubicBezTo>
                      <a:pt x="131" y="25"/>
                      <a:pt x="128" y="27"/>
                      <a:pt x="127" y="31"/>
                    </a:cubicBezTo>
                    <a:cubicBezTo>
                      <a:pt x="124" y="31"/>
                      <a:pt x="120" y="32"/>
                      <a:pt x="117" y="32"/>
                    </a:cubicBezTo>
                    <a:cubicBezTo>
                      <a:pt x="113" y="32"/>
                      <a:pt x="111" y="28"/>
                      <a:pt x="108" y="25"/>
                    </a:cubicBezTo>
                    <a:cubicBezTo>
                      <a:pt x="106" y="23"/>
                      <a:pt x="103" y="21"/>
                      <a:pt x="101" y="18"/>
                    </a:cubicBezTo>
                    <a:cubicBezTo>
                      <a:pt x="100" y="16"/>
                      <a:pt x="100" y="14"/>
                      <a:pt x="98" y="12"/>
                    </a:cubicBezTo>
                    <a:cubicBezTo>
                      <a:pt x="96" y="11"/>
                      <a:pt x="96" y="8"/>
                      <a:pt x="94" y="7"/>
                    </a:cubicBezTo>
                    <a:cubicBezTo>
                      <a:pt x="91" y="5"/>
                      <a:pt x="89" y="10"/>
                      <a:pt x="86" y="11"/>
                    </a:cubicBezTo>
                    <a:cubicBezTo>
                      <a:pt x="83" y="12"/>
                      <a:pt x="79" y="13"/>
                      <a:pt x="76" y="11"/>
                    </a:cubicBezTo>
                    <a:cubicBezTo>
                      <a:pt x="72" y="9"/>
                      <a:pt x="70" y="4"/>
                      <a:pt x="66" y="2"/>
                    </a:cubicBezTo>
                    <a:cubicBezTo>
                      <a:pt x="60" y="0"/>
                      <a:pt x="57" y="7"/>
                      <a:pt x="53" y="8"/>
                    </a:cubicBezTo>
                    <a:cubicBezTo>
                      <a:pt x="49" y="9"/>
                      <a:pt x="47" y="8"/>
                      <a:pt x="44" y="10"/>
                    </a:cubicBezTo>
                    <a:cubicBezTo>
                      <a:pt x="43" y="11"/>
                      <a:pt x="42" y="13"/>
                      <a:pt x="41" y="14"/>
                    </a:cubicBezTo>
                    <a:cubicBezTo>
                      <a:pt x="39" y="14"/>
                      <a:pt x="37" y="15"/>
                      <a:pt x="36" y="15"/>
                    </a:cubicBezTo>
                    <a:cubicBezTo>
                      <a:pt x="34" y="16"/>
                      <a:pt x="32" y="18"/>
                      <a:pt x="29" y="17"/>
                    </a:cubicBezTo>
                    <a:cubicBezTo>
                      <a:pt x="27" y="17"/>
                      <a:pt x="24" y="15"/>
                      <a:pt x="22" y="14"/>
                    </a:cubicBezTo>
                    <a:cubicBezTo>
                      <a:pt x="18" y="13"/>
                      <a:pt x="17" y="12"/>
                      <a:pt x="17" y="8"/>
                    </a:cubicBezTo>
                    <a:cubicBezTo>
                      <a:pt x="16" y="5"/>
                      <a:pt x="17" y="2"/>
                      <a:pt x="13" y="2"/>
                    </a:cubicBezTo>
                    <a:cubicBezTo>
                      <a:pt x="11" y="2"/>
                      <a:pt x="10" y="3"/>
                      <a:pt x="8" y="3"/>
                    </a:cubicBezTo>
                    <a:cubicBezTo>
                      <a:pt x="6" y="3"/>
                      <a:pt x="5" y="1"/>
                      <a:pt x="3" y="2"/>
                    </a:cubicBezTo>
                    <a:cubicBezTo>
                      <a:pt x="0" y="2"/>
                      <a:pt x="2" y="9"/>
                      <a:pt x="2" y="11"/>
                    </a:cubicBezTo>
                    <a:cubicBezTo>
                      <a:pt x="3" y="15"/>
                      <a:pt x="4" y="18"/>
                      <a:pt x="6" y="22"/>
                    </a:cubicBezTo>
                    <a:cubicBezTo>
                      <a:pt x="7" y="25"/>
                      <a:pt x="7" y="29"/>
                      <a:pt x="8" y="32"/>
                    </a:cubicBezTo>
                    <a:cubicBezTo>
                      <a:pt x="8" y="34"/>
                      <a:pt x="10" y="36"/>
                      <a:pt x="11" y="39"/>
                    </a:cubicBezTo>
                    <a:cubicBezTo>
                      <a:pt x="13" y="43"/>
                      <a:pt x="13" y="47"/>
                      <a:pt x="15" y="51"/>
                    </a:cubicBezTo>
                    <a:cubicBezTo>
                      <a:pt x="17" y="53"/>
                      <a:pt x="19" y="54"/>
                      <a:pt x="19" y="58"/>
                    </a:cubicBezTo>
                    <a:cubicBezTo>
                      <a:pt x="19" y="59"/>
                      <a:pt x="19" y="61"/>
                      <a:pt x="19" y="62"/>
                    </a:cubicBezTo>
                    <a:cubicBezTo>
                      <a:pt x="19" y="65"/>
                      <a:pt x="19" y="64"/>
                      <a:pt x="22" y="66"/>
                    </a:cubicBezTo>
                    <a:cubicBezTo>
                      <a:pt x="24" y="68"/>
                      <a:pt x="23" y="68"/>
                      <a:pt x="24" y="71"/>
                    </a:cubicBezTo>
                    <a:cubicBezTo>
                      <a:pt x="25" y="75"/>
                      <a:pt x="28" y="78"/>
                      <a:pt x="32" y="81"/>
                    </a:cubicBezTo>
                    <a:cubicBezTo>
                      <a:pt x="34" y="82"/>
                      <a:pt x="35" y="84"/>
                      <a:pt x="37" y="86"/>
                    </a:cubicBezTo>
                    <a:cubicBezTo>
                      <a:pt x="39" y="87"/>
                      <a:pt x="40" y="90"/>
                      <a:pt x="41" y="91"/>
                    </a:cubicBezTo>
                    <a:cubicBezTo>
                      <a:pt x="43" y="93"/>
                      <a:pt x="45" y="94"/>
                      <a:pt x="47" y="95"/>
                    </a:cubicBezTo>
                    <a:cubicBezTo>
                      <a:pt x="51" y="98"/>
                      <a:pt x="54" y="103"/>
                      <a:pt x="58" y="106"/>
                    </a:cubicBezTo>
                    <a:cubicBezTo>
                      <a:pt x="63" y="108"/>
                      <a:pt x="67" y="110"/>
                      <a:pt x="71" y="113"/>
                    </a:cubicBezTo>
                    <a:cubicBezTo>
                      <a:pt x="72" y="115"/>
                      <a:pt x="73" y="115"/>
                      <a:pt x="75" y="117"/>
                    </a:cubicBezTo>
                    <a:cubicBezTo>
                      <a:pt x="76" y="118"/>
                      <a:pt x="79" y="122"/>
                      <a:pt x="79" y="123"/>
                    </a:cubicBezTo>
                    <a:cubicBezTo>
                      <a:pt x="79" y="125"/>
                      <a:pt x="78" y="124"/>
                      <a:pt x="77" y="126"/>
                    </a:cubicBezTo>
                    <a:cubicBezTo>
                      <a:pt x="76" y="127"/>
                      <a:pt x="75" y="130"/>
                      <a:pt x="77" y="131"/>
                    </a:cubicBezTo>
                    <a:cubicBezTo>
                      <a:pt x="78" y="132"/>
                      <a:pt x="80" y="132"/>
                      <a:pt x="81" y="133"/>
                    </a:cubicBezTo>
                    <a:cubicBezTo>
                      <a:pt x="83" y="135"/>
                      <a:pt x="82" y="136"/>
                      <a:pt x="84" y="138"/>
                    </a:cubicBezTo>
                    <a:cubicBezTo>
                      <a:pt x="85" y="142"/>
                      <a:pt x="90" y="142"/>
                      <a:pt x="91" y="147"/>
                    </a:cubicBezTo>
                    <a:cubicBezTo>
                      <a:pt x="92" y="148"/>
                      <a:pt x="92" y="151"/>
                      <a:pt x="93" y="152"/>
                    </a:cubicBezTo>
                    <a:cubicBezTo>
                      <a:pt x="95" y="154"/>
                      <a:pt x="96" y="153"/>
                      <a:pt x="97" y="155"/>
                    </a:cubicBezTo>
                    <a:cubicBezTo>
                      <a:pt x="98" y="157"/>
                      <a:pt x="97" y="160"/>
                      <a:pt x="98" y="161"/>
                    </a:cubicBezTo>
                    <a:cubicBezTo>
                      <a:pt x="98" y="163"/>
                      <a:pt x="99" y="163"/>
                      <a:pt x="100" y="165"/>
                    </a:cubicBezTo>
                    <a:cubicBezTo>
                      <a:pt x="100" y="165"/>
                      <a:pt x="101" y="167"/>
                      <a:pt x="101" y="167"/>
                    </a:cubicBezTo>
                    <a:cubicBezTo>
                      <a:pt x="103" y="169"/>
                      <a:pt x="103" y="167"/>
                      <a:pt x="105" y="166"/>
                    </a:cubicBezTo>
                    <a:cubicBezTo>
                      <a:pt x="107" y="165"/>
                      <a:pt x="110" y="166"/>
                      <a:pt x="112" y="165"/>
                    </a:cubicBezTo>
                    <a:cubicBezTo>
                      <a:pt x="115" y="164"/>
                      <a:pt x="114" y="162"/>
                      <a:pt x="116" y="160"/>
                    </a:cubicBezTo>
                    <a:cubicBezTo>
                      <a:pt x="117" y="158"/>
                      <a:pt x="119" y="158"/>
                      <a:pt x="121" y="157"/>
                    </a:cubicBezTo>
                    <a:cubicBezTo>
                      <a:pt x="123" y="156"/>
                      <a:pt x="123" y="156"/>
                      <a:pt x="124" y="155"/>
                    </a:cubicBezTo>
                    <a:cubicBezTo>
                      <a:pt x="126" y="153"/>
                      <a:pt x="126" y="151"/>
                      <a:pt x="127" y="149"/>
                    </a:cubicBezTo>
                    <a:cubicBezTo>
                      <a:pt x="127" y="147"/>
                      <a:pt x="128" y="146"/>
                      <a:pt x="130" y="145"/>
                    </a:cubicBezTo>
                    <a:cubicBezTo>
                      <a:pt x="130" y="145"/>
                      <a:pt x="132" y="145"/>
                      <a:pt x="132" y="144"/>
                    </a:cubicBezTo>
                    <a:cubicBezTo>
                      <a:pt x="135" y="138"/>
                      <a:pt x="123" y="139"/>
                      <a:pt x="121" y="139"/>
                    </a:cubicBezTo>
                    <a:cubicBezTo>
                      <a:pt x="121" y="138"/>
                      <a:pt x="121" y="137"/>
                      <a:pt x="121" y="136"/>
                    </a:cubicBezTo>
                    <a:cubicBezTo>
                      <a:pt x="122" y="133"/>
                      <a:pt x="124" y="132"/>
                      <a:pt x="124" y="129"/>
                    </a:cubicBezTo>
                    <a:cubicBezTo>
                      <a:pt x="125" y="128"/>
                      <a:pt x="125" y="125"/>
                      <a:pt x="125" y="124"/>
                    </a:cubicBezTo>
                    <a:cubicBezTo>
                      <a:pt x="126" y="123"/>
                      <a:pt x="127" y="123"/>
                      <a:pt x="128" y="121"/>
                    </a:cubicBezTo>
                    <a:cubicBezTo>
                      <a:pt x="130" y="117"/>
                      <a:pt x="117" y="107"/>
                      <a:pt x="124" y="104"/>
                    </a:cubicBezTo>
                    <a:cubicBezTo>
                      <a:pt x="125" y="104"/>
                      <a:pt x="125" y="105"/>
                      <a:pt x="127" y="104"/>
                    </a:cubicBezTo>
                    <a:cubicBezTo>
                      <a:pt x="128" y="103"/>
                      <a:pt x="128" y="102"/>
                      <a:pt x="129" y="101"/>
                    </a:cubicBezTo>
                    <a:cubicBezTo>
                      <a:pt x="133" y="98"/>
                      <a:pt x="138" y="103"/>
                      <a:pt x="141" y="105"/>
                    </a:cubicBezTo>
                    <a:cubicBezTo>
                      <a:pt x="143" y="106"/>
                      <a:pt x="144" y="109"/>
                      <a:pt x="146" y="110"/>
                    </a:cubicBezTo>
                    <a:cubicBezTo>
                      <a:pt x="147" y="111"/>
                      <a:pt x="149" y="111"/>
                      <a:pt x="151" y="111"/>
                    </a:cubicBezTo>
                    <a:cubicBezTo>
                      <a:pt x="153" y="112"/>
                      <a:pt x="157" y="113"/>
                      <a:pt x="158" y="116"/>
                    </a:cubicBezTo>
                    <a:cubicBezTo>
                      <a:pt x="159" y="116"/>
                      <a:pt x="159" y="115"/>
                      <a:pt x="159" y="115"/>
                    </a:cubicBezTo>
                    <a:cubicBezTo>
                      <a:pt x="160" y="108"/>
                      <a:pt x="147" y="109"/>
                      <a:pt x="150" y="101"/>
                    </a:cubicBezTo>
                    <a:cubicBezTo>
                      <a:pt x="152" y="99"/>
                      <a:pt x="158" y="104"/>
                      <a:pt x="157" y="98"/>
                    </a:cubicBezTo>
                    <a:cubicBezTo>
                      <a:pt x="157" y="96"/>
                      <a:pt x="155" y="93"/>
                      <a:pt x="157" y="91"/>
                    </a:cubicBezTo>
                    <a:cubicBezTo>
                      <a:pt x="158" y="90"/>
                      <a:pt x="161" y="90"/>
                      <a:pt x="163" y="90"/>
                    </a:cubicBezTo>
                    <a:cubicBezTo>
                      <a:pt x="164" y="87"/>
                      <a:pt x="162" y="85"/>
                      <a:pt x="162" y="82"/>
                    </a:cubicBezTo>
                    <a:cubicBezTo>
                      <a:pt x="165" y="81"/>
                      <a:pt x="168" y="81"/>
                      <a:pt x="167" y="77"/>
                    </a:cubicBezTo>
                    <a:cubicBezTo>
                      <a:pt x="167" y="75"/>
                      <a:pt x="165" y="74"/>
                      <a:pt x="164" y="72"/>
                    </a:cubicBezTo>
                    <a:cubicBezTo>
                      <a:pt x="162" y="71"/>
                      <a:pt x="161" y="70"/>
                      <a:pt x="160" y="68"/>
                    </a:cubicBezTo>
                    <a:cubicBezTo>
                      <a:pt x="159" y="67"/>
                      <a:pt x="158" y="68"/>
                      <a:pt x="158" y="66"/>
                    </a:cubicBezTo>
                    <a:cubicBezTo>
                      <a:pt x="158" y="65"/>
                      <a:pt x="161" y="65"/>
                      <a:pt x="162" y="64"/>
                    </a:cubicBezTo>
                    <a:cubicBezTo>
                      <a:pt x="165" y="63"/>
                      <a:pt x="163" y="63"/>
                      <a:pt x="165" y="60"/>
                    </a:cubicBezTo>
                    <a:cubicBezTo>
                      <a:pt x="166" y="58"/>
                      <a:pt x="168" y="58"/>
                      <a:pt x="169" y="56"/>
                    </a:cubicBezTo>
                    <a:cubicBezTo>
                      <a:pt x="170" y="54"/>
                      <a:pt x="166" y="45"/>
                      <a:pt x="164" y="45"/>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501" name="Freeform 3194"/>
              <p:cNvSpPr>
                <a:spLocks/>
              </p:cNvSpPr>
              <p:nvPr/>
            </p:nvSpPr>
            <p:spPr bwMode="auto">
              <a:xfrm>
                <a:off x="3597" y="1867"/>
                <a:ext cx="14" cy="13"/>
              </a:xfrm>
              <a:custGeom>
                <a:avLst/>
                <a:gdLst>
                  <a:gd name="T0" fmla="*/ 104 w 108"/>
                  <a:gd name="T1" fmla="*/ 40 h 101"/>
                  <a:gd name="T2" fmla="*/ 104 w 108"/>
                  <a:gd name="T3" fmla="*/ 24 h 101"/>
                  <a:gd name="T4" fmla="*/ 94 w 108"/>
                  <a:gd name="T5" fmla="*/ 23 h 101"/>
                  <a:gd name="T6" fmla="*/ 85 w 108"/>
                  <a:gd name="T7" fmla="*/ 20 h 101"/>
                  <a:gd name="T8" fmla="*/ 73 w 108"/>
                  <a:gd name="T9" fmla="*/ 22 h 101"/>
                  <a:gd name="T10" fmla="*/ 68 w 108"/>
                  <a:gd name="T11" fmla="*/ 11 h 101"/>
                  <a:gd name="T12" fmla="*/ 63 w 108"/>
                  <a:gd name="T13" fmla="*/ 8 h 101"/>
                  <a:gd name="T14" fmla="*/ 58 w 108"/>
                  <a:gd name="T15" fmla="*/ 3 h 101"/>
                  <a:gd name="T16" fmla="*/ 52 w 108"/>
                  <a:gd name="T17" fmla="*/ 4 h 101"/>
                  <a:gd name="T18" fmla="*/ 45 w 108"/>
                  <a:gd name="T19" fmla="*/ 9 h 101"/>
                  <a:gd name="T20" fmla="*/ 38 w 108"/>
                  <a:gd name="T21" fmla="*/ 11 h 101"/>
                  <a:gd name="T22" fmla="*/ 31 w 108"/>
                  <a:gd name="T23" fmla="*/ 13 h 101"/>
                  <a:gd name="T24" fmla="*/ 27 w 108"/>
                  <a:gd name="T25" fmla="*/ 17 h 101"/>
                  <a:gd name="T26" fmla="*/ 23 w 108"/>
                  <a:gd name="T27" fmla="*/ 23 h 101"/>
                  <a:gd name="T28" fmla="*/ 22 w 108"/>
                  <a:gd name="T29" fmla="*/ 37 h 101"/>
                  <a:gd name="T30" fmla="*/ 17 w 108"/>
                  <a:gd name="T31" fmla="*/ 46 h 101"/>
                  <a:gd name="T32" fmla="*/ 11 w 108"/>
                  <a:gd name="T33" fmla="*/ 50 h 101"/>
                  <a:gd name="T34" fmla="*/ 6 w 108"/>
                  <a:gd name="T35" fmla="*/ 61 h 101"/>
                  <a:gd name="T36" fmla="*/ 4 w 108"/>
                  <a:gd name="T37" fmla="*/ 74 h 101"/>
                  <a:gd name="T38" fmla="*/ 2 w 108"/>
                  <a:gd name="T39" fmla="*/ 83 h 101"/>
                  <a:gd name="T40" fmla="*/ 7 w 108"/>
                  <a:gd name="T41" fmla="*/ 88 h 101"/>
                  <a:gd name="T42" fmla="*/ 11 w 108"/>
                  <a:gd name="T43" fmla="*/ 91 h 101"/>
                  <a:gd name="T44" fmla="*/ 8 w 108"/>
                  <a:gd name="T45" fmla="*/ 81 h 101"/>
                  <a:gd name="T46" fmla="*/ 20 w 108"/>
                  <a:gd name="T47" fmla="*/ 78 h 101"/>
                  <a:gd name="T48" fmla="*/ 24 w 108"/>
                  <a:gd name="T49" fmla="*/ 83 h 101"/>
                  <a:gd name="T50" fmla="*/ 28 w 108"/>
                  <a:gd name="T51" fmla="*/ 85 h 101"/>
                  <a:gd name="T52" fmla="*/ 32 w 108"/>
                  <a:gd name="T53" fmla="*/ 85 h 101"/>
                  <a:gd name="T54" fmla="*/ 34 w 108"/>
                  <a:gd name="T55" fmla="*/ 86 h 101"/>
                  <a:gd name="T56" fmla="*/ 43 w 108"/>
                  <a:gd name="T57" fmla="*/ 91 h 101"/>
                  <a:gd name="T58" fmla="*/ 58 w 108"/>
                  <a:gd name="T59" fmla="*/ 95 h 101"/>
                  <a:gd name="T60" fmla="*/ 69 w 108"/>
                  <a:gd name="T61" fmla="*/ 101 h 101"/>
                  <a:gd name="T62" fmla="*/ 74 w 108"/>
                  <a:gd name="T63" fmla="*/ 96 h 101"/>
                  <a:gd name="T64" fmla="*/ 79 w 108"/>
                  <a:gd name="T65" fmla="*/ 91 h 101"/>
                  <a:gd name="T66" fmla="*/ 91 w 108"/>
                  <a:gd name="T67" fmla="*/ 83 h 101"/>
                  <a:gd name="T68" fmla="*/ 92 w 108"/>
                  <a:gd name="T69" fmla="*/ 76 h 101"/>
                  <a:gd name="T70" fmla="*/ 97 w 108"/>
                  <a:gd name="T71" fmla="*/ 73 h 101"/>
                  <a:gd name="T72" fmla="*/ 97 w 108"/>
                  <a:gd name="T73" fmla="*/ 63 h 101"/>
                  <a:gd name="T74" fmla="*/ 107 w 108"/>
                  <a:gd name="T75" fmla="*/ 55 h 101"/>
                  <a:gd name="T76" fmla="*/ 104 w 108"/>
                  <a:gd name="T77" fmla="*/ 49 h 101"/>
                  <a:gd name="T78" fmla="*/ 104 w 108"/>
                  <a:gd name="T79" fmla="*/ 4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08" h="101">
                    <a:moveTo>
                      <a:pt x="104" y="40"/>
                    </a:moveTo>
                    <a:cubicBezTo>
                      <a:pt x="104" y="35"/>
                      <a:pt x="106" y="29"/>
                      <a:pt x="104" y="24"/>
                    </a:cubicBezTo>
                    <a:cubicBezTo>
                      <a:pt x="101" y="17"/>
                      <a:pt x="99" y="24"/>
                      <a:pt x="94" y="23"/>
                    </a:cubicBezTo>
                    <a:cubicBezTo>
                      <a:pt x="91" y="23"/>
                      <a:pt x="88" y="20"/>
                      <a:pt x="85" y="20"/>
                    </a:cubicBezTo>
                    <a:cubicBezTo>
                      <a:pt x="84" y="24"/>
                      <a:pt x="76" y="23"/>
                      <a:pt x="73" y="22"/>
                    </a:cubicBezTo>
                    <a:cubicBezTo>
                      <a:pt x="69" y="19"/>
                      <a:pt x="70" y="16"/>
                      <a:pt x="68" y="11"/>
                    </a:cubicBezTo>
                    <a:cubicBezTo>
                      <a:pt x="66" y="8"/>
                      <a:pt x="65" y="9"/>
                      <a:pt x="63" y="8"/>
                    </a:cubicBezTo>
                    <a:cubicBezTo>
                      <a:pt x="59" y="7"/>
                      <a:pt x="60" y="5"/>
                      <a:pt x="58" y="3"/>
                    </a:cubicBezTo>
                    <a:cubicBezTo>
                      <a:pt x="55" y="0"/>
                      <a:pt x="54" y="2"/>
                      <a:pt x="52" y="4"/>
                    </a:cubicBezTo>
                    <a:cubicBezTo>
                      <a:pt x="50" y="6"/>
                      <a:pt x="49" y="7"/>
                      <a:pt x="45" y="9"/>
                    </a:cubicBezTo>
                    <a:cubicBezTo>
                      <a:pt x="43" y="10"/>
                      <a:pt x="41" y="11"/>
                      <a:pt x="38" y="11"/>
                    </a:cubicBezTo>
                    <a:cubicBezTo>
                      <a:pt x="36" y="12"/>
                      <a:pt x="33" y="12"/>
                      <a:pt x="31" y="13"/>
                    </a:cubicBezTo>
                    <a:cubicBezTo>
                      <a:pt x="29" y="14"/>
                      <a:pt x="29" y="16"/>
                      <a:pt x="27" y="17"/>
                    </a:cubicBezTo>
                    <a:cubicBezTo>
                      <a:pt x="26" y="19"/>
                      <a:pt x="24" y="20"/>
                      <a:pt x="23" y="23"/>
                    </a:cubicBezTo>
                    <a:cubicBezTo>
                      <a:pt x="20" y="27"/>
                      <a:pt x="23" y="32"/>
                      <a:pt x="22" y="37"/>
                    </a:cubicBezTo>
                    <a:cubicBezTo>
                      <a:pt x="21" y="40"/>
                      <a:pt x="19" y="43"/>
                      <a:pt x="17" y="46"/>
                    </a:cubicBezTo>
                    <a:cubicBezTo>
                      <a:pt x="15" y="49"/>
                      <a:pt x="14" y="48"/>
                      <a:pt x="11" y="50"/>
                    </a:cubicBezTo>
                    <a:cubicBezTo>
                      <a:pt x="7" y="53"/>
                      <a:pt x="7" y="57"/>
                      <a:pt x="6" y="61"/>
                    </a:cubicBezTo>
                    <a:cubicBezTo>
                      <a:pt x="6" y="62"/>
                      <a:pt x="2" y="74"/>
                      <a:pt x="4" y="74"/>
                    </a:cubicBezTo>
                    <a:cubicBezTo>
                      <a:pt x="0" y="75"/>
                      <a:pt x="0" y="80"/>
                      <a:pt x="2" y="83"/>
                    </a:cubicBezTo>
                    <a:cubicBezTo>
                      <a:pt x="3" y="84"/>
                      <a:pt x="5" y="86"/>
                      <a:pt x="7" y="88"/>
                    </a:cubicBezTo>
                    <a:cubicBezTo>
                      <a:pt x="8" y="89"/>
                      <a:pt x="9" y="91"/>
                      <a:pt x="11" y="91"/>
                    </a:cubicBezTo>
                    <a:cubicBezTo>
                      <a:pt x="11" y="88"/>
                      <a:pt x="6" y="84"/>
                      <a:pt x="8" y="81"/>
                    </a:cubicBezTo>
                    <a:cubicBezTo>
                      <a:pt x="10" y="77"/>
                      <a:pt x="17" y="78"/>
                      <a:pt x="20" y="78"/>
                    </a:cubicBezTo>
                    <a:cubicBezTo>
                      <a:pt x="21" y="80"/>
                      <a:pt x="23" y="81"/>
                      <a:pt x="24" y="83"/>
                    </a:cubicBezTo>
                    <a:cubicBezTo>
                      <a:pt x="26" y="85"/>
                      <a:pt x="26" y="85"/>
                      <a:pt x="28" y="85"/>
                    </a:cubicBezTo>
                    <a:cubicBezTo>
                      <a:pt x="29" y="85"/>
                      <a:pt x="31" y="84"/>
                      <a:pt x="32" y="85"/>
                    </a:cubicBezTo>
                    <a:cubicBezTo>
                      <a:pt x="34" y="85"/>
                      <a:pt x="33" y="85"/>
                      <a:pt x="34" y="86"/>
                    </a:cubicBezTo>
                    <a:cubicBezTo>
                      <a:pt x="37" y="88"/>
                      <a:pt x="40" y="89"/>
                      <a:pt x="43" y="91"/>
                    </a:cubicBezTo>
                    <a:cubicBezTo>
                      <a:pt x="48" y="92"/>
                      <a:pt x="54" y="94"/>
                      <a:pt x="58" y="95"/>
                    </a:cubicBezTo>
                    <a:cubicBezTo>
                      <a:pt x="62" y="97"/>
                      <a:pt x="64" y="101"/>
                      <a:pt x="69" y="101"/>
                    </a:cubicBezTo>
                    <a:cubicBezTo>
                      <a:pt x="72" y="100"/>
                      <a:pt x="73" y="98"/>
                      <a:pt x="74" y="96"/>
                    </a:cubicBezTo>
                    <a:cubicBezTo>
                      <a:pt x="75" y="91"/>
                      <a:pt x="74" y="93"/>
                      <a:pt x="79" y="91"/>
                    </a:cubicBezTo>
                    <a:cubicBezTo>
                      <a:pt x="82" y="90"/>
                      <a:pt x="89" y="86"/>
                      <a:pt x="91" y="83"/>
                    </a:cubicBezTo>
                    <a:cubicBezTo>
                      <a:pt x="92" y="81"/>
                      <a:pt x="91" y="78"/>
                      <a:pt x="92" y="76"/>
                    </a:cubicBezTo>
                    <a:cubicBezTo>
                      <a:pt x="93" y="73"/>
                      <a:pt x="94" y="75"/>
                      <a:pt x="97" y="73"/>
                    </a:cubicBezTo>
                    <a:cubicBezTo>
                      <a:pt x="101" y="71"/>
                      <a:pt x="95" y="66"/>
                      <a:pt x="97" y="63"/>
                    </a:cubicBezTo>
                    <a:cubicBezTo>
                      <a:pt x="98" y="60"/>
                      <a:pt x="107" y="58"/>
                      <a:pt x="107" y="55"/>
                    </a:cubicBezTo>
                    <a:cubicBezTo>
                      <a:pt x="108" y="53"/>
                      <a:pt x="105" y="50"/>
                      <a:pt x="104" y="49"/>
                    </a:cubicBezTo>
                    <a:cubicBezTo>
                      <a:pt x="103" y="46"/>
                      <a:pt x="104" y="43"/>
                      <a:pt x="104" y="40"/>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502" name="Freeform 3195"/>
              <p:cNvSpPr>
                <a:spLocks/>
              </p:cNvSpPr>
              <p:nvPr/>
            </p:nvSpPr>
            <p:spPr bwMode="auto">
              <a:xfrm>
                <a:off x="3607" y="1853"/>
                <a:ext cx="0" cy="1"/>
              </a:xfrm>
              <a:custGeom>
                <a:avLst/>
                <a:gdLst>
                  <a:gd name="T0" fmla="*/ 5 w 6"/>
                  <a:gd name="T1" fmla="*/ 7 h 9"/>
                  <a:gd name="T2" fmla="*/ 4 w 6"/>
                  <a:gd name="T3" fmla="*/ 1 h 9"/>
                  <a:gd name="T4" fmla="*/ 1 w 6"/>
                  <a:gd name="T5" fmla="*/ 6 h 9"/>
                  <a:gd name="T6" fmla="*/ 5 w 6"/>
                  <a:gd name="T7" fmla="*/ 7 h 9"/>
                </a:gdLst>
                <a:ahLst/>
                <a:cxnLst>
                  <a:cxn ang="0">
                    <a:pos x="T0" y="T1"/>
                  </a:cxn>
                  <a:cxn ang="0">
                    <a:pos x="T2" y="T3"/>
                  </a:cxn>
                  <a:cxn ang="0">
                    <a:pos x="T4" y="T5"/>
                  </a:cxn>
                  <a:cxn ang="0">
                    <a:pos x="T6" y="T7"/>
                  </a:cxn>
                </a:cxnLst>
                <a:rect l="0" t="0" r="r" b="b"/>
                <a:pathLst>
                  <a:path w="6" h="9">
                    <a:moveTo>
                      <a:pt x="5" y="7"/>
                    </a:moveTo>
                    <a:cubicBezTo>
                      <a:pt x="6" y="6"/>
                      <a:pt x="6" y="2"/>
                      <a:pt x="4" y="1"/>
                    </a:cubicBezTo>
                    <a:cubicBezTo>
                      <a:pt x="2" y="0"/>
                      <a:pt x="0" y="4"/>
                      <a:pt x="1" y="6"/>
                    </a:cubicBezTo>
                    <a:cubicBezTo>
                      <a:pt x="1" y="8"/>
                      <a:pt x="3" y="9"/>
                      <a:pt x="5" y="7"/>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503" name="Freeform 3196"/>
              <p:cNvSpPr>
                <a:spLocks/>
              </p:cNvSpPr>
              <p:nvPr/>
            </p:nvSpPr>
            <p:spPr bwMode="auto">
              <a:xfrm>
                <a:off x="3603" y="1854"/>
                <a:ext cx="1" cy="1"/>
              </a:xfrm>
              <a:custGeom>
                <a:avLst/>
                <a:gdLst>
                  <a:gd name="T0" fmla="*/ 5 w 9"/>
                  <a:gd name="T1" fmla="*/ 6 h 6"/>
                  <a:gd name="T2" fmla="*/ 0 w 9"/>
                  <a:gd name="T3" fmla="*/ 0 h 6"/>
                  <a:gd name="T4" fmla="*/ 1 w 9"/>
                  <a:gd name="T5" fmla="*/ 4 h 6"/>
                  <a:gd name="T6" fmla="*/ 5 w 9"/>
                  <a:gd name="T7" fmla="*/ 6 h 6"/>
                </a:gdLst>
                <a:ahLst/>
                <a:cxnLst>
                  <a:cxn ang="0">
                    <a:pos x="T0" y="T1"/>
                  </a:cxn>
                  <a:cxn ang="0">
                    <a:pos x="T2" y="T3"/>
                  </a:cxn>
                  <a:cxn ang="0">
                    <a:pos x="T4" y="T5"/>
                  </a:cxn>
                  <a:cxn ang="0">
                    <a:pos x="T6" y="T7"/>
                  </a:cxn>
                </a:cxnLst>
                <a:rect l="0" t="0" r="r" b="b"/>
                <a:pathLst>
                  <a:path w="9" h="6">
                    <a:moveTo>
                      <a:pt x="5" y="6"/>
                    </a:moveTo>
                    <a:cubicBezTo>
                      <a:pt x="9" y="4"/>
                      <a:pt x="2" y="1"/>
                      <a:pt x="0" y="0"/>
                    </a:cubicBezTo>
                    <a:cubicBezTo>
                      <a:pt x="0" y="1"/>
                      <a:pt x="0" y="3"/>
                      <a:pt x="1" y="4"/>
                    </a:cubicBezTo>
                    <a:cubicBezTo>
                      <a:pt x="2" y="4"/>
                      <a:pt x="4" y="4"/>
                      <a:pt x="5" y="6"/>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504" name="Freeform 3197"/>
              <p:cNvSpPr>
                <a:spLocks/>
              </p:cNvSpPr>
              <p:nvPr/>
            </p:nvSpPr>
            <p:spPr bwMode="auto">
              <a:xfrm>
                <a:off x="3579" y="1846"/>
                <a:ext cx="1" cy="1"/>
              </a:xfrm>
              <a:custGeom>
                <a:avLst/>
                <a:gdLst>
                  <a:gd name="T0" fmla="*/ 2 w 7"/>
                  <a:gd name="T1" fmla="*/ 0 h 8"/>
                  <a:gd name="T2" fmla="*/ 1 w 7"/>
                  <a:gd name="T3" fmla="*/ 5 h 8"/>
                  <a:gd name="T4" fmla="*/ 6 w 7"/>
                  <a:gd name="T5" fmla="*/ 8 h 8"/>
                  <a:gd name="T6" fmla="*/ 2 w 7"/>
                  <a:gd name="T7" fmla="*/ 0 h 8"/>
                </a:gdLst>
                <a:ahLst/>
                <a:cxnLst>
                  <a:cxn ang="0">
                    <a:pos x="T0" y="T1"/>
                  </a:cxn>
                  <a:cxn ang="0">
                    <a:pos x="T2" y="T3"/>
                  </a:cxn>
                  <a:cxn ang="0">
                    <a:pos x="T4" y="T5"/>
                  </a:cxn>
                  <a:cxn ang="0">
                    <a:pos x="T6" y="T7"/>
                  </a:cxn>
                </a:cxnLst>
                <a:rect l="0" t="0" r="r" b="b"/>
                <a:pathLst>
                  <a:path w="7" h="8">
                    <a:moveTo>
                      <a:pt x="2" y="0"/>
                    </a:moveTo>
                    <a:cubicBezTo>
                      <a:pt x="1" y="1"/>
                      <a:pt x="0" y="3"/>
                      <a:pt x="1" y="5"/>
                    </a:cubicBezTo>
                    <a:cubicBezTo>
                      <a:pt x="2" y="6"/>
                      <a:pt x="5" y="7"/>
                      <a:pt x="6" y="8"/>
                    </a:cubicBezTo>
                    <a:cubicBezTo>
                      <a:pt x="7" y="5"/>
                      <a:pt x="5" y="1"/>
                      <a:pt x="2" y="0"/>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505" name="Freeform 3198"/>
              <p:cNvSpPr>
                <a:spLocks/>
              </p:cNvSpPr>
              <p:nvPr/>
            </p:nvSpPr>
            <p:spPr bwMode="auto">
              <a:xfrm>
                <a:off x="3577" y="1846"/>
                <a:ext cx="1" cy="2"/>
              </a:xfrm>
              <a:custGeom>
                <a:avLst/>
                <a:gdLst>
                  <a:gd name="T0" fmla="*/ 3 w 9"/>
                  <a:gd name="T1" fmla="*/ 4 h 13"/>
                  <a:gd name="T2" fmla="*/ 2 w 9"/>
                  <a:gd name="T3" fmla="*/ 8 h 13"/>
                  <a:gd name="T4" fmla="*/ 0 w 9"/>
                  <a:gd name="T5" fmla="*/ 10 h 13"/>
                  <a:gd name="T6" fmla="*/ 0 w 9"/>
                  <a:gd name="T7" fmla="*/ 12 h 13"/>
                  <a:gd name="T8" fmla="*/ 6 w 9"/>
                  <a:gd name="T9" fmla="*/ 10 h 13"/>
                  <a:gd name="T10" fmla="*/ 3 w 9"/>
                  <a:gd name="T11" fmla="*/ 4 h 13"/>
                </a:gdLst>
                <a:ahLst/>
                <a:cxnLst>
                  <a:cxn ang="0">
                    <a:pos x="T0" y="T1"/>
                  </a:cxn>
                  <a:cxn ang="0">
                    <a:pos x="T2" y="T3"/>
                  </a:cxn>
                  <a:cxn ang="0">
                    <a:pos x="T4" y="T5"/>
                  </a:cxn>
                  <a:cxn ang="0">
                    <a:pos x="T6" y="T7"/>
                  </a:cxn>
                  <a:cxn ang="0">
                    <a:pos x="T8" y="T9"/>
                  </a:cxn>
                  <a:cxn ang="0">
                    <a:pos x="T10" y="T11"/>
                  </a:cxn>
                </a:cxnLst>
                <a:rect l="0" t="0" r="r" b="b"/>
                <a:pathLst>
                  <a:path w="9" h="13">
                    <a:moveTo>
                      <a:pt x="3" y="4"/>
                    </a:moveTo>
                    <a:cubicBezTo>
                      <a:pt x="2" y="5"/>
                      <a:pt x="3" y="7"/>
                      <a:pt x="2" y="8"/>
                    </a:cubicBezTo>
                    <a:cubicBezTo>
                      <a:pt x="2" y="8"/>
                      <a:pt x="0" y="10"/>
                      <a:pt x="0" y="10"/>
                    </a:cubicBezTo>
                    <a:cubicBezTo>
                      <a:pt x="0" y="10"/>
                      <a:pt x="0" y="12"/>
                      <a:pt x="0" y="12"/>
                    </a:cubicBezTo>
                    <a:cubicBezTo>
                      <a:pt x="1" y="13"/>
                      <a:pt x="5" y="11"/>
                      <a:pt x="6" y="10"/>
                    </a:cubicBezTo>
                    <a:cubicBezTo>
                      <a:pt x="9" y="7"/>
                      <a:pt x="5" y="0"/>
                      <a:pt x="3" y="4"/>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506" name="Freeform 3199"/>
              <p:cNvSpPr>
                <a:spLocks/>
              </p:cNvSpPr>
              <p:nvPr/>
            </p:nvSpPr>
            <p:spPr bwMode="auto">
              <a:xfrm>
                <a:off x="3583" y="1849"/>
                <a:ext cx="2" cy="2"/>
              </a:xfrm>
              <a:custGeom>
                <a:avLst/>
                <a:gdLst>
                  <a:gd name="T0" fmla="*/ 9 w 18"/>
                  <a:gd name="T1" fmla="*/ 0 h 11"/>
                  <a:gd name="T2" fmla="*/ 6 w 18"/>
                  <a:gd name="T3" fmla="*/ 4 h 11"/>
                  <a:gd name="T4" fmla="*/ 0 w 18"/>
                  <a:gd name="T5" fmla="*/ 10 h 11"/>
                  <a:gd name="T6" fmla="*/ 5 w 18"/>
                  <a:gd name="T7" fmla="*/ 10 h 11"/>
                  <a:gd name="T8" fmla="*/ 8 w 18"/>
                  <a:gd name="T9" fmla="*/ 8 h 11"/>
                  <a:gd name="T10" fmla="*/ 10 w 18"/>
                  <a:gd name="T11" fmla="*/ 9 h 11"/>
                  <a:gd name="T12" fmla="*/ 9 w 18"/>
                  <a:gd name="T13" fmla="*/ 0 h 11"/>
                </a:gdLst>
                <a:ahLst/>
                <a:cxnLst>
                  <a:cxn ang="0">
                    <a:pos x="T0" y="T1"/>
                  </a:cxn>
                  <a:cxn ang="0">
                    <a:pos x="T2" y="T3"/>
                  </a:cxn>
                  <a:cxn ang="0">
                    <a:pos x="T4" y="T5"/>
                  </a:cxn>
                  <a:cxn ang="0">
                    <a:pos x="T6" y="T7"/>
                  </a:cxn>
                  <a:cxn ang="0">
                    <a:pos x="T8" y="T9"/>
                  </a:cxn>
                  <a:cxn ang="0">
                    <a:pos x="T10" y="T11"/>
                  </a:cxn>
                  <a:cxn ang="0">
                    <a:pos x="T12" y="T13"/>
                  </a:cxn>
                </a:cxnLst>
                <a:rect l="0" t="0" r="r" b="b"/>
                <a:pathLst>
                  <a:path w="18" h="11">
                    <a:moveTo>
                      <a:pt x="9" y="0"/>
                    </a:moveTo>
                    <a:cubicBezTo>
                      <a:pt x="7" y="0"/>
                      <a:pt x="7" y="2"/>
                      <a:pt x="6" y="4"/>
                    </a:cubicBezTo>
                    <a:cubicBezTo>
                      <a:pt x="5" y="6"/>
                      <a:pt x="0" y="7"/>
                      <a:pt x="0" y="10"/>
                    </a:cubicBezTo>
                    <a:cubicBezTo>
                      <a:pt x="2" y="9"/>
                      <a:pt x="3" y="10"/>
                      <a:pt x="5" y="10"/>
                    </a:cubicBezTo>
                    <a:cubicBezTo>
                      <a:pt x="6" y="9"/>
                      <a:pt x="6" y="8"/>
                      <a:pt x="8" y="8"/>
                    </a:cubicBezTo>
                    <a:cubicBezTo>
                      <a:pt x="9" y="8"/>
                      <a:pt x="9" y="9"/>
                      <a:pt x="10" y="9"/>
                    </a:cubicBezTo>
                    <a:cubicBezTo>
                      <a:pt x="18" y="11"/>
                      <a:pt x="10" y="1"/>
                      <a:pt x="9" y="0"/>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507" name="Freeform 3200"/>
              <p:cNvSpPr>
                <a:spLocks/>
              </p:cNvSpPr>
              <p:nvPr/>
            </p:nvSpPr>
            <p:spPr bwMode="auto">
              <a:xfrm>
                <a:off x="3347" y="1649"/>
                <a:ext cx="1" cy="1"/>
              </a:xfrm>
              <a:custGeom>
                <a:avLst/>
                <a:gdLst>
                  <a:gd name="T0" fmla="*/ 5 w 5"/>
                  <a:gd name="T1" fmla="*/ 3 h 9"/>
                  <a:gd name="T2" fmla="*/ 0 w 5"/>
                  <a:gd name="T3" fmla="*/ 2 h 9"/>
                  <a:gd name="T4" fmla="*/ 2 w 5"/>
                  <a:gd name="T5" fmla="*/ 5 h 9"/>
                  <a:gd name="T6" fmla="*/ 2 w 5"/>
                  <a:gd name="T7" fmla="*/ 8 h 9"/>
                  <a:gd name="T8" fmla="*/ 5 w 5"/>
                  <a:gd name="T9" fmla="*/ 3 h 9"/>
                </a:gdLst>
                <a:ahLst/>
                <a:cxnLst>
                  <a:cxn ang="0">
                    <a:pos x="T0" y="T1"/>
                  </a:cxn>
                  <a:cxn ang="0">
                    <a:pos x="T2" y="T3"/>
                  </a:cxn>
                  <a:cxn ang="0">
                    <a:pos x="T4" y="T5"/>
                  </a:cxn>
                  <a:cxn ang="0">
                    <a:pos x="T6" y="T7"/>
                  </a:cxn>
                  <a:cxn ang="0">
                    <a:pos x="T8" y="T9"/>
                  </a:cxn>
                </a:cxnLst>
                <a:rect l="0" t="0" r="r" b="b"/>
                <a:pathLst>
                  <a:path w="5" h="9">
                    <a:moveTo>
                      <a:pt x="5" y="3"/>
                    </a:moveTo>
                    <a:cubicBezTo>
                      <a:pt x="4" y="1"/>
                      <a:pt x="1" y="0"/>
                      <a:pt x="0" y="2"/>
                    </a:cubicBezTo>
                    <a:cubicBezTo>
                      <a:pt x="0" y="3"/>
                      <a:pt x="1" y="4"/>
                      <a:pt x="2" y="5"/>
                    </a:cubicBezTo>
                    <a:cubicBezTo>
                      <a:pt x="2" y="6"/>
                      <a:pt x="2" y="7"/>
                      <a:pt x="2" y="8"/>
                    </a:cubicBezTo>
                    <a:cubicBezTo>
                      <a:pt x="4" y="9"/>
                      <a:pt x="5" y="5"/>
                      <a:pt x="5" y="3"/>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508" name="Freeform 3201"/>
              <p:cNvSpPr>
                <a:spLocks/>
              </p:cNvSpPr>
              <p:nvPr/>
            </p:nvSpPr>
            <p:spPr bwMode="auto">
              <a:xfrm>
                <a:off x="3347" y="1649"/>
                <a:ext cx="0" cy="1"/>
              </a:xfrm>
              <a:custGeom>
                <a:avLst/>
                <a:gdLst>
                  <a:gd name="T0" fmla="*/ 1 w 2"/>
                  <a:gd name="T1" fmla="*/ 0 h 6"/>
                  <a:gd name="T2" fmla="*/ 0 w 2"/>
                  <a:gd name="T3" fmla="*/ 5 h 6"/>
                  <a:gd name="T4" fmla="*/ 2 w 2"/>
                  <a:gd name="T5" fmla="*/ 3 h 6"/>
                  <a:gd name="T6" fmla="*/ 1 w 2"/>
                  <a:gd name="T7" fmla="*/ 0 h 6"/>
                </a:gdLst>
                <a:ahLst/>
                <a:cxnLst>
                  <a:cxn ang="0">
                    <a:pos x="T0" y="T1"/>
                  </a:cxn>
                  <a:cxn ang="0">
                    <a:pos x="T2" y="T3"/>
                  </a:cxn>
                  <a:cxn ang="0">
                    <a:pos x="T4" y="T5"/>
                  </a:cxn>
                  <a:cxn ang="0">
                    <a:pos x="T6" y="T7"/>
                  </a:cxn>
                </a:cxnLst>
                <a:rect l="0" t="0" r="r" b="b"/>
                <a:pathLst>
                  <a:path w="2" h="6">
                    <a:moveTo>
                      <a:pt x="1" y="0"/>
                    </a:moveTo>
                    <a:cubicBezTo>
                      <a:pt x="0" y="1"/>
                      <a:pt x="0" y="4"/>
                      <a:pt x="0" y="5"/>
                    </a:cubicBezTo>
                    <a:cubicBezTo>
                      <a:pt x="0" y="6"/>
                      <a:pt x="2" y="3"/>
                      <a:pt x="2" y="3"/>
                    </a:cubicBezTo>
                    <a:cubicBezTo>
                      <a:pt x="2" y="2"/>
                      <a:pt x="2" y="0"/>
                      <a:pt x="1" y="0"/>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509" name="Freeform 3202"/>
              <p:cNvSpPr>
                <a:spLocks/>
              </p:cNvSpPr>
              <p:nvPr/>
            </p:nvSpPr>
            <p:spPr bwMode="auto">
              <a:xfrm>
                <a:off x="3345" y="1649"/>
                <a:ext cx="6" cy="5"/>
              </a:xfrm>
              <a:custGeom>
                <a:avLst/>
                <a:gdLst>
                  <a:gd name="T0" fmla="*/ 47 w 47"/>
                  <a:gd name="T1" fmla="*/ 11 h 42"/>
                  <a:gd name="T2" fmla="*/ 41 w 47"/>
                  <a:gd name="T3" fmla="*/ 8 h 42"/>
                  <a:gd name="T4" fmla="*/ 37 w 47"/>
                  <a:gd name="T5" fmla="*/ 3 h 42"/>
                  <a:gd name="T6" fmla="*/ 34 w 47"/>
                  <a:gd name="T7" fmla="*/ 3 h 42"/>
                  <a:gd name="T8" fmla="*/ 30 w 47"/>
                  <a:gd name="T9" fmla="*/ 3 h 42"/>
                  <a:gd name="T10" fmla="*/ 26 w 47"/>
                  <a:gd name="T11" fmla="*/ 2 h 42"/>
                  <a:gd name="T12" fmla="*/ 23 w 47"/>
                  <a:gd name="T13" fmla="*/ 1 h 42"/>
                  <a:gd name="T14" fmla="*/ 25 w 47"/>
                  <a:gd name="T15" fmla="*/ 5 h 42"/>
                  <a:gd name="T16" fmla="*/ 28 w 47"/>
                  <a:gd name="T17" fmla="*/ 8 h 42"/>
                  <a:gd name="T18" fmla="*/ 25 w 47"/>
                  <a:gd name="T19" fmla="*/ 10 h 42"/>
                  <a:gd name="T20" fmla="*/ 23 w 47"/>
                  <a:gd name="T21" fmla="*/ 10 h 42"/>
                  <a:gd name="T22" fmla="*/ 23 w 47"/>
                  <a:gd name="T23" fmla="*/ 12 h 42"/>
                  <a:gd name="T24" fmla="*/ 15 w 47"/>
                  <a:gd name="T25" fmla="*/ 16 h 42"/>
                  <a:gd name="T26" fmla="*/ 12 w 47"/>
                  <a:gd name="T27" fmla="*/ 24 h 42"/>
                  <a:gd name="T28" fmla="*/ 11 w 47"/>
                  <a:gd name="T29" fmla="*/ 19 h 42"/>
                  <a:gd name="T30" fmla="*/ 12 w 47"/>
                  <a:gd name="T31" fmla="*/ 14 h 42"/>
                  <a:gd name="T32" fmla="*/ 7 w 47"/>
                  <a:gd name="T33" fmla="*/ 17 h 42"/>
                  <a:gd name="T34" fmla="*/ 6 w 47"/>
                  <a:gd name="T35" fmla="*/ 20 h 42"/>
                  <a:gd name="T36" fmla="*/ 2 w 47"/>
                  <a:gd name="T37" fmla="*/ 22 h 42"/>
                  <a:gd name="T38" fmla="*/ 0 w 47"/>
                  <a:gd name="T39" fmla="*/ 26 h 42"/>
                  <a:gd name="T40" fmla="*/ 4 w 47"/>
                  <a:gd name="T41" fmla="*/ 28 h 42"/>
                  <a:gd name="T42" fmla="*/ 7 w 47"/>
                  <a:gd name="T43" fmla="*/ 32 h 42"/>
                  <a:gd name="T44" fmla="*/ 10 w 47"/>
                  <a:gd name="T45" fmla="*/ 32 h 42"/>
                  <a:gd name="T46" fmla="*/ 12 w 47"/>
                  <a:gd name="T47" fmla="*/ 29 h 42"/>
                  <a:gd name="T48" fmla="*/ 12 w 47"/>
                  <a:gd name="T49" fmla="*/ 33 h 42"/>
                  <a:gd name="T50" fmla="*/ 15 w 47"/>
                  <a:gd name="T51" fmla="*/ 36 h 42"/>
                  <a:gd name="T52" fmla="*/ 18 w 47"/>
                  <a:gd name="T53" fmla="*/ 36 h 42"/>
                  <a:gd name="T54" fmla="*/ 25 w 47"/>
                  <a:gd name="T55" fmla="*/ 32 h 42"/>
                  <a:gd name="T56" fmla="*/ 26 w 47"/>
                  <a:gd name="T57" fmla="*/ 34 h 42"/>
                  <a:gd name="T58" fmla="*/ 28 w 47"/>
                  <a:gd name="T59" fmla="*/ 33 h 42"/>
                  <a:gd name="T60" fmla="*/ 31 w 47"/>
                  <a:gd name="T61" fmla="*/ 33 h 42"/>
                  <a:gd name="T62" fmla="*/ 34 w 47"/>
                  <a:gd name="T63" fmla="*/ 31 h 42"/>
                  <a:gd name="T64" fmla="*/ 32 w 47"/>
                  <a:gd name="T65" fmla="*/ 36 h 42"/>
                  <a:gd name="T66" fmla="*/ 31 w 47"/>
                  <a:gd name="T67" fmla="*/ 39 h 42"/>
                  <a:gd name="T68" fmla="*/ 29 w 47"/>
                  <a:gd name="T69" fmla="*/ 41 h 42"/>
                  <a:gd name="T70" fmla="*/ 34 w 47"/>
                  <a:gd name="T71" fmla="*/ 39 h 42"/>
                  <a:gd name="T72" fmla="*/ 38 w 47"/>
                  <a:gd name="T73" fmla="*/ 38 h 42"/>
                  <a:gd name="T74" fmla="*/ 39 w 47"/>
                  <a:gd name="T75" fmla="*/ 36 h 42"/>
                  <a:gd name="T76" fmla="*/ 42 w 47"/>
                  <a:gd name="T77" fmla="*/ 35 h 42"/>
                  <a:gd name="T78" fmla="*/ 43 w 47"/>
                  <a:gd name="T79" fmla="*/ 32 h 42"/>
                  <a:gd name="T80" fmla="*/ 46 w 47"/>
                  <a:gd name="T81" fmla="*/ 29 h 42"/>
                  <a:gd name="T82" fmla="*/ 46 w 47"/>
                  <a:gd name="T83" fmla="*/ 26 h 42"/>
                  <a:gd name="T84" fmla="*/ 46 w 47"/>
                  <a:gd name="T85" fmla="*/ 23 h 42"/>
                  <a:gd name="T86" fmla="*/ 46 w 47"/>
                  <a:gd name="T87" fmla="*/ 19 h 42"/>
                  <a:gd name="T88" fmla="*/ 47 w 47"/>
                  <a:gd name="T89" fmla="*/ 1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7" h="42">
                    <a:moveTo>
                      <a:pt x="47" y="11"/>
                    </a:moveTo>
                    <a:cubicBezTo>
                      <a:pt x="46" y="7"/>
                      <a:pt x="43" y="10"/>
                      <a:pt x="41" y="8"/>
                    </a:cubicBezTo>
                    <a:cubicBezTo>
                      <a:pt x="39" y="7"/>
                      <a:pt x="39" y="4"/>
                      <a:pt x="37" y="3"/>
                    </a:cubicBezTo>
                    <a:cubicBezTo>
                      <a:pt x="36" y="3"/>
                      <a:pt x="35" y="3"/>
                      <a:pt x="34" y="3"/>
                    </a:cubicBezTo>
                    <a:cubicBezTo>
                      <a:pt x="32" y="3"/>
                      <a:pt x="31" y="3"/>
                      <a:pt x="30" y="3"/>
                    </a:cubicBezTo>
                    <a:cubicBezTo>
                      <a:pt x="29" y="2"/>
                      <a:pt x="28" y="2"/>
                      <a:pt x="26" y="2"/>
                    </a:cubicBezTo>
                    <a:cubicBezTo>
                      <a:pt x="25" y="1"/>
                      <a:pt x="24" y="0"/>
                      <a:pt x="23" y="1"/>
                    </a:cubicBezTo>
                    <a:cubicBezTo>
                      <a:pt x="24" y="2"/>
                      <a:pt x="24" y="4"/>
                      <a:pt x="25" y="5"/>
                    </a:cubicBezTo>
                    <a:cubicBezTo>
                      <a:pt x="26" y="6"/>
                      <a:pt x="28" y="5"/>
                      <a:pt x="28" y="8"/>
                    </a:cubicBezTo>
                    <a:cubicBezTo>
                      <a:pt x="28" y="10"/>
                      <a:pt x="26" y="10"/>
                      <a:pt x="25" y="10"/>
                    </a:cubicBezTo>
                    <a:cubicBezTo>
                      <a:pt x="24" y="10"/>
                      <a:pt x="24" y="9"/>
                      <a:pt x="23" y="10"/>
                    </a:cubicBezTo>
                    <a:cubicBezTo>
                      <a:pt x="22" y="10"/>
                      <a:pt x="23" y="11"/>
                      <a:pt x="23" y="12"/>
                    </a:cubicBezTo>
                    <a:cubicBezTo>
                      <a:pt x="22" y="16"/>
                      <a:pt x="17" y="14"/>
                      <a:pt x="15" y="16"/>
                    </a:cubicBezTo>
                    <a:cubicBezTo>
                      <a:pt x="13" y="18"/>
                      <a:pt x="14" y="24"/>
                      <a:pt x="12" y="24"/>
                    </a:cubicBezTo>
                    <a:cubicBezTo>
                      <a:pt x="11" y="23"/>
                      <a:pt x="11" y="20"/>
                      <a:pt x="11" y="19"/>
                    </a:cubicBezTo>
                    <a:cubicBezTo>
                      <a:pt x="12" y="18"/>
                      <a:pt x="13" y="15"/>
                      <a:pt x="12" y="14"/>
                    </a:cubicBezTo>
                    <a:cubicBezTo>
                      <a:pt x="12" y="14"/>
                      <a:pt x="8" y="17"/>
                      <a:pt x="7" y="17"/>
                    </a:cubicBezTo>
                    <a:cubicBezTo>
                      <a:pt x="6" y="18"/>
                      <a:pt x="6" y="19"/>
                      <a:pt x="6" y="20"/>
                    </a:cubicBezTo>
                    <a:cubicBezTo>
                      <a:pt x="5" y="21"/>
                      <a:pt x="3" y="21"/>
                      <a:pt x="2" y="22"/>
                    </a:cubicBezTo>
                    <a:cubicBezTo>
                      <a:pt x="1" y="22"/>
                      <a:pt x="0" y="25"/>
                      <a:pt x="0" y="26"/>
                    </a:cubicBezTo>
                    <a:cubicBezTo>
                      <a:pt x="1" y="27"/>
                      <a:pt x="3" y="27"/>
                      <a:pt x="4" y="28"/>
                    </a:cubicBezTo>
                    <a:cubicBezTo>
                      <a:pt x="6" y="30"/>
                      <a:pt x="4" y="32"/>
                      <a:pt x="7" y="32"/>
                    </a:cubicBezTo>
                    <a:cubicBezTo>
                      <a:pt x="8" y="32"/>
                      <a:pt x="9" y="33"/>
                      <a:pt x="10" y="32"/>
                    </a:cubicBezTo>
                    <a:cubicBezTo>
                      <a:pt x="11" y="31"/>
                      <a:pt x="11" y="30"/>
                      <a:pt x="12" y="29"/>
                    </a:cubicBezTo>
                    <a:cubicBezTo>
                      <a:pt x="12" y="31"/>
                      <a:pt x="12" y="32"/>
                      <a:pt x="12" y="33"/>
                    </a:cubicBezTo>
                    <a:cubicBezTo>
                      <a:pt x="14" y="33"/>
                      <a:pt x="14" y="35"/>
                      <a:pt x="15" y="36"/>
                    </a:cubicBezTo>
                    <a:cubicBezTo>
                      <a:pt x="16" y="36"/>
                      <a:pt x="18" y="36"/>
                      <a:pt x="18" y="36"/>
                    </a:cubicBezTo>
                    <a:cubicBezTo>
                      <a:pt x="21" y="35"/>
                      <a:pt x="22" y="32"/>
                      <a:pt x="25" y="32"/>
                    </a:cubicBezTo>
                    <a:cubicBezTo>
                      <a:pt x="25" y="32"/>
                      <a:pt x="25" y="34"/>
                      <a:pt x="26" y="34"/>
                    </a:cubicBezTo>
                    <a:cubicBezTo>
                      <a:pt x="28" y="34"/>
                      <a:pt x="27" y="33"/>
                      <a:pt x="28" y="33"/>
                    </a:cubicBezTo>
                    <a:cubicBezTo>
                      <a:pt x="30" y="33"/>
                      <a:pt x="30" y="33"/>
                      <a:pt x="31" y="33"/>
                    </a:cubicBezTo>
                    <a:cubicBezTo>
                      <a:pt x="32" y="33"/>
                      <a:pt x="33" y="31"/>
                      <a:pt x="34" y="31"/>
                    </a:cubicBezTo>
                    <a:cubicBezTo>
                      <a:pt x="36" y="33"/>
                      <a:pt x="32" y="34"/>
                      <a:pt x="32" y="36"/>
                    </a:cubicBezTo>
                    <a:cubicBezTo>
                      <a:pt x="31" y="37"/>
                      <a:pt x="31" y="38"/>
                      <a:pt x="31" y="39"/>
                    </a:cubicBezTo>
                    <a:cubicBezTo>
                      <a:pt x="30" y="40"/>
                      <a:pt x="29" y="40"/>
                      <a:pt x="29" y="41"/>
                    </a:cubicBezTo>
                    <a:cubicBezTo>
                      <a:pt x="31" y="42"/>
                      <a:pt x="33" y="40"/>
                      <a:pt x="34" y="39"/>
                    </a:cubicBezTo>
                    <a:cubicBezTo>
                      <a:pt x="35" y="39"/>
                      <a:pt x="37" y="39"/>
                      <a:pt x="38" y="38"/>
                    </a:cubicBezTo>
                    <a:cubicBezTo>
                      <a:pt x="38" y="37"/>
                      <a:pt x="38" y="36"/>
                      <a:pt x="39" y="36"/>
                    </a:cubicBezTo>
                    <a:cubicBezTo>
                      <a:pt x="41" y="35"/>
                      <a:pt x="41" y="36"/>
                      <a:pt x="42" y="35"/>
                    </a:cubicBezTo>
                    <a:cubicBezTo>
                      <a:pt x="43" y="34"/>
                      <a:pt x="42" y="33"/>
                      <a:pt x="43" y="32"/>
                    </a:cubicBezTo>
                    <a:cubicBezTo>
                      <a:pt x="45" y="31"/>
                      <a:pt x="46" y="31"/>
                      <a:pt x="46" y="29"/>
                    </a:cubicBezTo>
                    <a:cubicBezTo>
                      <a:pt x="46" y="28"/>
                      <a:pt x="45" y="27"/>
                      <a:pt x="46" y="26"/>
                    </a:cubicBezTo>
                    <a:cubicBezTo>
                      <a:pt x="46" y="25"/>
                      <a:pt x="46" y="25"/>
                      <a:pt x="46" y="23"/>
                    </a:cubicBezTo>
                    <a:cubicBezTo>
                      <a:pt x="46" y="22"/>
                      <a:pt x="46" y="21"/>
                      <a:pt x="46" y="19"/>
                    </a:cubicBezTo>
                    <a:cubicBezTo>
                      <a:pt x="46" y="17"/>
                      <a:pt x="47" y="14"/>
                      <a:pt x="47" y="11"/>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510" name="Freeform 3203"/>
              <p:cNvSpPr>
                <a:spLocks/>
              </p:cNvSpPr>
              <p:nvPr/>
            </p:nvSpPr>
            <p:spPr bwMode="auto">
              <a:xfrm>
                <a:off x="3315" y="1639"/>
                <a:ext cx="3" cy="2"/>
              </a:xfrm>
              <a:custGeom>
                <a:avLst/>
                <a:gdLst>
                  <a:gd name="T0" fmla="*/ 0 w 21"/>
                  <a:gd name="T1" fmla="*/ 7 h 10"/>
                  <a:gd name="T2" fmla="*/ 5 w 21"/>
                  <a:gd name="T3" fmla="*/ 9 h 10"/>
                  <a:gd name="T4" fmla="*/ 11 w 21"/>
                  <a:gd name="T5" fmla="*/ 8 h 10"/>
                  <a:gd name="T6" fmla="*/ 16 w 21"/>
                  <a:gd name="T7" fmla="*/ 8 h 10"/>
                  <a:gd name="T8" fmla="*/ 21 w 21"/>
                  <a:gd name="T9" fmla="*/ 9 h 10"/>
                  <a:gd name="T10" fmla="*/ 16 w 21"/>
                  <a:gd name="T11" fmla="*/ 6 h 10"/>
                  <a:gd name="T12" fmla="*/ 13 w 21"/>
                  <a:gd name="T13" fmla="*/ 3 h 10"/>
                  <a:gd name="T14" fmla="*/ 9 w 21"/>
                  <a:gd name="T15" fmla="*/ 1 h 10"/>
                  <a:gd name="T16" fmla="*/ 5 w 21"/>
                  <a:gd name="T17" fmla="*/ 4 h 10"/>
                  <a:gd name="T18" fmla="*/ 0 w 21"/>
                  <a:gd name="T19" fmla="*/ 7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10">
                    <a:moveTo>
                      <a:pt x="0" y="7"/>
                    </a:moveTo>
                    <a:cubicBezTo>
                      <a:pt x="2" y="7"/>
                      <a:pt x="3" y="8"/>
                      <a:pt x="5" y="9"/>
                    </a:cubicBezTo>
                    <a:cubicBezTo>
                      <a:pt x="7" y="9"/>
                      <a:pt x="9" y="9"/>
                      <a:pt x="11" y="8"/>
                    </a:cubicBezTo>
                    <a:cubicBezTo>
                      <a:pt x="13" y="8"/>
                      <a:pt x="15" y="8"/>
                      <a:pt x="16" y="8"/>
                    </a:cubicBezTo>
                    <a:cubicBezTo>
                      <a:pt x="18" y="8"/>
                      <a:pt x="19" y="10"/>
                      <a:pt x="21" y="9"/>
                    </a:cubicBezTo>
                    <a:cubicBezTo>
                      <a:pt x="20" y="7"/>
                      <a:pt x="18" y="7"/>
                      <a:pt x="16" y="6"/>
                    </a:cubicBezTo>
                    <a:cubicBezTo>
                      <a:pt x="15" y="5"/>
                      <a:pt x="14" y="4"/>
                      <a:pt x="13" y="3"/>
                    </a:cubicBezTo>
                    <a:cubicBezTo>
                      <a:pt x="11" y="1"/>
                      <a:pt x="11" y="0"/>
                      <a:pt x="9" y="1"/>
                    </a:cubicBezTo>
                    <a:cubicBezTo>
                      <a:pt x="7" y="1"/>
                      <a:pt x="6" y="2"/>
                      <a:pt x="5" y="4"/>
                    </a:cubicBezTo>
                    <a:cubicBezTo>
                      <a:pt x="3" y="5"/>
                      <a:pt x="0" y="5"/>
                      <a:pt x="0" y="7"/>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511" name="Freeform 3204"/>
              <p:cNvSpPr>
                <a:spLocks/>
              </p:cNvSpPr>
              <p:nvPr/>
            </p:nvSpPr>
            <p:spPr bwMode="auto">
              <a:xfrm>
                <a:off x="3349" y="1646"/>
                <a:ext cx="1" cy="1"/>
              </a:xfrm>
              <a:custGeom>
                <a:avLst/>
                <a:gdLst>
                  <a:gd name="T0" fmla="*/ 3 w 7"/>
                  <a:gd name="T1" fmla="*/ 4 h 6"/>
                  <a:gd name="T2" fmla="*/ 5 w 7"/>
                  <a:gd name="T3" fmla="*/ 1 h 6"/>
                  <a:gd name="T4" fmla="*/ 1 w 7"/>
                  <a:gd name="T5" fmla="*/ 1 h 6"/>
                  <a:gd name="T6" fmla="*/ 0 w 7"/>
                  <a:gd name="T7" fmla="*/ 6 h 6"/>
                  <a:gd name="T8" fmla="*/ 3 w 7"/>
                  <a:gd name="T9" fmla="*/ 4 h 6"/>
                </a:gdLst>
                <a:ahLst/>
                <a:cxnLst>
                  <a:cxn ang="0">
                    <a:pos x="T0" y="T1"/>
                  </a:cxn>
                  <a:cxn ang="0">
                    <a:pos x="T2" y="T3"/>
                  </a:cxn>
                  <a:cxn ang="0">
                    <a:pos x="T4" y="T5"/>
                  </a:cxn>
                  <a:cxn ang="0">
                    <a:pos x="T6" y="T7"/>
                  </a:cxn>
                  <a:cxn ang="0">
                    <a:pos x="T8" y="T9"/>
                  </a:cxn>
                </a:cxnLst>
                <a:rect l="0" t="0" r="r" b="b"/>
                <a:pathLst>
                  <a:path w="7" h="6">
                    <a:moveTo>
                      <a:pt x="3" y="4"/>
                    </a:moveTo>
                    <a:cubicBezTo>
                      <a:pt x="3" y="3"/>
                      <a:pt x="7" y="2"/>
                      <a:pt x="5" y="1"/>
                    </a:cubicBezTo>
                    <a:cubicBezTo>
                      <a:pt x="4" y="0"/>
                      <a:pt x="2" y="1"/>
                      <a:pt x="1" y="1"/>
                    </a:cubicBezTo>
                    <a:cubicBezTo>
                      <a:pt x="1" y="2"/>
                      <a:pt x="0" y="6"/>
                      <a:pt x="0" y="6"/>
                    </a:cubicBezTo>
                    <a:cubicBezTo>
                      <a:pt x="2" y="6"/>
                      <a:pt x="3" y="5"/>
                      <a:pt x="3" y="4"/>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512" name="Freeform 3205"/>
              <p:cNvSpPr>
                <a:spLocks/>
              </p:cNvSpPr>
              <p:nvPr/>
            </p:nvSpPr>
            <p:spPr bwMode="auto">
              <a:xfrm>
                <a:off x="3315" y="1641"/>
                <a:ext cx="4" cy="3"/>
              </a:xfrm>
              <a:custGeom>
                <a:avLst/>
                <a:gdLst>
                  <a:gd name="T0" fmla="*/ 23 w 33"/>
                  <a:gd name="T1" fmla="*/ 3 h 29"/>
                  <a:gd name="T2" fmla="*/ 16 w 33"/>
                  <a:gd name="T3" fmla="*/ 1 h 29"/>
                  <a:gd name="T4" fmla="*/ 12 w 33"/>
                  <a:gd name="T5" fmla="*/ 2 h 29"/>
                  <a:gd name="T6" fmla="*/ 7 w 33"/>
                  <a:gd name="T7" fmla="*/ 2 h 29"/>
                  <a:gd name="T8" fmla="*/ 0 w 33"/>
                  <a:gd name="T9" fmla="*/ 1 h 29"/>
                  <a:gd name="T10" fmla="*/ 1 w 33"/>
                  <a:gd name="T11" fmla="*/ 6 h 29"/>
                  <a:gd name="T12" fmla="*/ 2 w 33"/>
                  <a:gd name="T13" fmla="*/ 10 h 29"/>
                  <a:gd name="T14" fmla="*/ 4 w 33"/>
                  <a:gd name="T15" fmla="*/ 13 h 29"/>
                  <a:gd name="T16" fmla="*/ 5 w 33"/>
                  <a:gd name="T17" fmla="*/ 16 h 29"/>
                  <a:gd name="T18" fmla="*/ 6 w 33"/>
                  <a:gd name="T19" fmla="*/ 18 h 29"/>
                  <a:gd name="T20" fmla="*/ 9 w 33"/>
                  <a:gd name="T21" fmla="*/ 21 h 29"/>
                  <a:gd name="T22" fmla="*/ 10 w 33"/>
                  <a:gd name="T23" fmla="*/ 21 h 29"/>
                  <a:gd name="T24" fmla="*/ 11 w 33"/>
                  <a:gd name="T25" fmla="*/ 23 h 29"/>
                  <a:gd name="T26" fmla="*/ 20 w 33"/>
                  <a:gd name="T27" fmla="*/ 21 h 29"/>
                  <a:gd name="T28" fmla="*/ 18 w 33"/>
                  <a:gd name="T29" fmla="*/ 28 h 29"/>
                  <a:gd name="T30" fmla="*/ 24 w 33"/>
                  <a:gd name="T31" fmla="*/ 27 h 29"/>
                  <a:gd name="T32" fmla="*/ 29 w 33"/>
                  <a:gd name="T33" fmla="*/ 28 h 29"/>
                  <a:gd name="T34" fmla="*/ 30 w 33"/>
                  <a:gd name="T35" fmla="*/ 25 h 29"/>
                  <a:gd name="T36" fmla="*/ 31 w 33"/>
                  <a:gd name="T37" fmla="*/ 20 h 29"/>
                  <a:gd name="T38" fmla="*/ 32 w 33"/>
                  <a:gd name="T39" fmla="*/ 14 h 29"/>
                  <a:gd name="T40" fmla="*/ 32 w 33"/>
                  <a:gd name="T41" fmla="*/ 6 h 29"/>
                  <a:gd name="T42" fmla="*/ 23 w 33"/>
                  <a:gd name="T43" fmla="*/ 3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3" h="29">
                    <a:moveTo>
                      <a:pt x="23" y="3"/>
                    </a:moveTo>
                    <a:cubicBezTo>
                      <a:pt x="20" y="3"/>
                      <a:pt x="19" y="1"/>
                      <a:pt x="16" y="1"/>
                    </a:cubicBezTo>
                    <a:cubicBezTo>
                      <a:pt x="14" y="1"/>
                      <a:pt x="13" y="2"/>
                      <a:pt x="12" y="2"/>
                    </a:cubicBezTo>
                    <a:cubicBezTo>
                      <a:pt x="10" y="2"/>
                      <a:pt x="9" y="2"/>
                      <a:pt x="7" y="2"/>
                    </a:cubicBezTo>
                    <a:cubicBezTo>
                      <a:pt x="5" y="2"/>
                      <a:pt x="3" y="0"/>
                      <a:pt x="0" y="1"/>
                    </a:cubicBezTo>
                    <a:cubicBezTo>
                      <a:pt x="0" y="3"/>
                      <a:pt x="1" y="4"/>
                      <a:pt x="1" y="6"/>
                    </a:cubicBezTo>
                    <a:cubicBezTo>
                      <a:pt x="2" y="7"/>
                      <a:pt x="2" y="9"/>
                      <a:pt x="2" y="10"/>
                    </a:cubicBezTo>
                    <a:cubicBezTo>
                      <a:pt x="3" y="12"/>
                      <a:pt x="4" y="12"/>
                      <a:pt x="4" y="13"/>
                    </a:cubicBezTo>
                    <a:cubicBezTo>
                      <a:pt x="5" y="14"/>
                      <a:pt x="5" y="15"/>
                      <a:pt x="5" y="16"/>
                    </a:cubicBezTo>
                    <a:cubicBezTo>
                      <a:pt x="6" y="17"/>
                      <a:pt x="6" y="17"/>
                      <a:pt x="6" y="18"/>
                    </a:cubicBezTo>
                    <a:cubicBezTo>
                      <a:pt x="7" y="19"/>
                      <a:pt x="7" y="20"/>
                      <a:pt x="9" y="21"/>
                    </a:cubicBezTo>
                    <a:cubicBezTo>
                      <a:pt x="9" y="21"/>
                      <a:pt x="10" y="21"/>
                      <a:pt x="10" y="21"/>
                    </a:cubicBezTo>
                    <a:cubicBezTo>
                      <a:pt x="11" y="22"/>
                      <a:pt x="11" y="23"/>
                      <a:pt x="11" y="23"/>
                    </a:cubicBezTo>
                    <a:cubicBezTo>
                      <a:pt x="13" y="25"/>
                      <a:pt x="19" y="24"/>
                      <a:pt x="20" y="21"/>
                    </a:cubicBezTo>
                    <a:cubicBezTo>
                      <a:pt x="20" y="24"/>
                      <a:pt x="15" y="26"/>
                      <a:pt x="18" y="28"/>
                    </a:cubicBezTo>
                    <a:cubicBezTo>
                      <a:pt x="19" y="29"/>
                      <a:pt x="22" y="27"/>
                      <a:pt x="24" y="27"/>
                    </a:cubicBezTo>
                    <a:cubicBezTo>
                      <a:pt x="25" y="27"/>
                      <a:pt x="27" y="29"/>
                      <a:pt x="29" y="28"/>
                    </a:cubicBezTo>
                    <a:cubicBezTo>
                      <a:pt x="31" y="28"/>
                      <a:pt x="30" y="27"/>
                      <a:pt x="30" y="25"/>
                    </a:cubicBezTo>
                    <a:cubicBezTo>
                      <a:pt x="30" y="24"/>
                      <a:pt x="31" y="22"/>
                      <a:pt x="31" y="20"/>
                    </a:cubicBezTo>
                    <a:cubicBezTo>
                      <a:pt x="33" y="18"/>
                      <a:pt x="33" y="17"/>
                      <a:pt x="32" y="14"/>
                    </a:cubicBezTo>
                    <a:cubicBezTo>
                      <a:pt x="32" y="12"/>
                      <a:pt x="33" y="8"/>
                      <a:pt x="32" y="6"/>
                    </a:cubicBezTo>
                    <a:cubicBezTo>
                      <a:pt x="30" y="3"/>
                      <a:pt x="25" y="3"/>
                      <a:pt x="23" y="3"/>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513" name="Freeform 3206"/>
              <p:cNvSpPr>
                <a:spLocks/>
              </p:cNvSpPr>
              <p:nvPr/>
            </p:nvSpPr>
            <p:spPr bwMode="auto">
              <a:xfrm>
                <a:off x="3315" y="1638"/>
                <a:ext cx="2" cy="0"/>
              </a:xfrm>
              <a:custGeom>
                <a:avLst/>
                <a:gdLst>
                  <a:gd name="T0" fmla="*/ 12 w 13"/>
                  <a:gd name="T1" fmla="*/ 3 h 5"/>
                  <a:gd name="T2" fmla="*/ 11 w 13"/>
                  <a:gd name="T3" fmla="*/ 2 h 5"/>
                  <a:gd name="T4" fmla="*/ 8 w 13"/>
                  <a:gd name="T5" fmla="*/ 2 h 5"/>
                  <a:gd name="T6" fmla="*/ 5 w 13"/>
                  <a:gd name="T7" fmla="*/ 2 h 5"/>
                  <a:gd name="T8" fmla="*/ 3 w 13"/>
                  <a:gd name="T9" fmla="*/ 0 h 5"/>
                  <a:gd name="T10" fmla="*/ 0 w 13"/>
                  <a:gd name="T11" fmla="*/ 5 h 5"/>
                  <a:gd name="T12" fmla="*/ 6 w 13"/>
                  <a:gd name="T13" fmla="*/ 3 h 5"/>
                  <a:gd name="T14" fmla="*/ 12 w 13"/>
                  <a:gd name="T15" fmla="*/ 3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5">
                    <a:moveTo>
                      <a:pt x="12" y="3"/>
                    </a:moveTo>
                    <a:cubicBezTo>
                      <a:pt x="13" y="2"/>
                      <a:pt x="12" y="3"/>
                      <a:pt x="11" y="2"/>
                    </a:cubicBezTo>
                    <a:cubicBezTo>
                      <a:pt x="10" y="2"/>
                      <a:pt x="9" y="2"/>
                      <a:pt x="8" y="2"/>
                    </a:cubicBezTo>
                    <a:cubicBezTo>
                      <a:pt x="7" y="2"/>
                      <a:pt x="6" y="2"/>
                      <a:pt x="5" y="2"/>
                    </a:cubicBezTo>
                    <a:cubicBezTo>
                      <a:pt x="4" y="1"/>
                      <a:pt x="4" y="0"/>
                      <a:pt x="3" y="0"/>
                    </a:cubicBezTo>
                    <a:cubicBezTo>
                      <a:pt x="0" y="0"/>
                      <a:pt x="0" y="5"/>
                      <a:pt x="0" y="5"/>
                    </a:cubicBezTo>
                    <a:cubicBezTo>
                      <a:pt x="2" y="5"/>
                      <a:pt x="4" y="3"/>
                      <a:pt x="6" y="3"/>
                    </a:cubicBezTo>
                    <a:cubicBezTo>
                      <a:pt x="8" y="4"/>
                      <a:pt x="10" y="4"/>
                      <a:pt x="12" y="3"/>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514" name="Freeform 3207"/>
              <p:cNvSpPr>
                <a:spLocks/>
              </p:cNvSpPr>
              <p:nvPr/>
            </p:nvSpPr>
            <p:spPr bwMode="auto">
              <a:xfrm>
                <a:off x="3320" y="1642"/>
                <a:ext cx="6" cy="2"/>
              </a:xfrm>
              <a:custGeom>
                <a:avLst/>
                <a:gdLst>
                  <a:gd name="T0" fmla="*/ 31 w 41"/>
                  <a:gd name="T1" fmla="*/ 10 h 18"/>
                  <a:gd name="T2" fmla="*/ 29 w 41"/>
                  <a:gd name="T3" fmla="*/ 8 h 18"/>
                  <a:gd name="T4" fmla="*/ 26 w 41"/>
                  <a:gd name="T5" fmla="*/ 5 h 18"/>
                  <a:gd name="T6" fmla="*/ 23 w 41"/>
                  <a:gd name="T7" fmla="*/ 1 h 18"/>
                  <a:gd name="T8" fmla="*/ 16 w 41"/>
                  <a:gd name="T9" fmla="*/ 1 h 18"/>
                  <a:gd name="T10" fmla="*/ 6 w 41"/>
                  <a:gd name="T11" fmla="*/ 3 h 18"/>
                  <a:gd name="T12" fmla="*/ 3 w 41"/>
                  <a:gd name="T13" fmla="*/ 3 h 18"/>
                  <a:gd name="T14" fmla="*/ 3 w 41"/>
                  <a:gd name="T15" fmla="*/ 6 h 18"/>
                  <a:gd name="T16" fmla="*/ 0 w 41"/>
                  <a:gd name="T17" fmla="*/ 6 h 18"/>
                  <a:gd name="T18" fmla="*/ 4 w 41"/>
                  <a:gd name="T19" fmla="*/ 9 h 18"/>
                  <a:gd name="T20" fmla="*/ 9 w 41"/>
                  <a:gd name="T21" fmla="*/ 12 h 18"/>
                  <a:gd name="T22" fmla="*/ 14 w 41"/>
                  <a:gd name="T23" fmla="*/ 13 h 18"/>
                  <a:gd name="T24" fmla="*/ 17 w 41"/>
                  <a:gd name="T25" fmla="*/ 12 h 18"/>
                  <a:gd name="T26" fmla="*/ 19 w 41"/>
                  <a:gd name="T27" fmla="*/ 15 h 18"/>
                  <a:gd name="T28" fmla="*/ 23 w 41"/>
                  <a:gd name="T29" fmla="*/ 15 h 18"/>
                  <a:gd name="T30" fmla="*/ 27 w 41"/>
                  <a:gd name="T31" fmla="*/ 14 h 18"/>
                  <a:gd name="T32" fmla="*/ 36 w 41"/>
                  <a:gd name="T33" fmla="*/ 14 h 18"/>
                  <a:gd name="T34" fmla="*/ 38 w 41"/>
                  <a:gd name="T35" fmla="*/ 15 h 18"/>
                  <a:gd name="T36" fmla="*/ 36 w 41"/>
                  <a:gd name="T37" fmla="*/ 9 h 18"/>
                  <a:gd name="T38" fmla="*/ 31 w 41"/>
                  <a:gd name="T39" fmla="*/ 1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1" h="18">
                    <a:moveTo>
                      <a:pt x="31" y="10"/>
                    </a:moveTo>
                    <a:cubicBezTo>
                      <a:pt x="30" y="11"/>
                      <a:pt x="30" y="9"/>
                      <a:pt x="29" y="8"/>
                    </a:cubicBezTo>
                    <a:cubicBezTo>
                      <a:pt x="28" y="7"/>
                      <a:pt x="28" y="6"/>
                      <a:pt x="26" y="5"/>
                    </a:cubicBezTo>
                    <a:cubicBezTo>
                      <a:pt x="25" y="4"/>
                      <a:pt x="24" y="2"/>
                      <a:pt x="23" y="1"/>
                    </a:cubicBezTo>
                    <a:cubicBezTo>
                      <a:pt x="21" y="0"/>
                      <a:pt x="18" y="0"/>
                      <a:pt x="16" y="1"/>
                    </a:cubicBezTo>
                    <a:cubicBezTo>
                      <a:pt x="13" y="2"/>
                      <a:pt x="9" y="3"/>
                      <a:pt x="6" y="3"/>
                    </a:cubicBezTo>
                    <a:cubicBezTo>
                      <a:pt x="5" y="3"/>
                      <a:pt x="3" y="2"/>
                      <a:pt x="3" y="3"/>
                    </a:cubicBezTo>
                    <a:cubicBezTo>
                      <a:pt x="1" y="4"/>
                      <a:pt x="3" y="5"/>
                      <a:pt x="3" y="6"/>
                    </a:cubicBezTo>
                    <a:cubicBezTo>
                      <a:pt x="2" y="6"/>
                      <a:pt x="1" y="6"/>
                      <a:pt x="0" y="6"/>
                    </a:cubicBezTo>
                    <a:cubicBezTo>
                      <a:pt x="0" y="8"/>
                      <a:pt x="2" y="8"/>
                      <a:pt x="4" y="9"/>
                    </a:cubicBezTo>
                    <a:cubicBezTo>
                      <a:pt x="7" y="9"/>
                      <a:pt x="7" y="10"/>
                      <a:pt x="9" y="12"/>
                    </a:cubicBezTo>
                    <a:cubicBezTo>
                      <a:pt x="10" y="14"/>
                      <a:pt x="12" y="13"/>
                      <a:pt x="14" y="13"/>
                    </a:cubicBezTo>
                    <a:cubicBezTo>
                      <a:pt x="15" y="12"/>
                      <a:pt x="16" y="12"/>
                      <a:pt x="17" y="12"/>
                    </a:cubicBezTo>
                    <a:cubicBezTo>
                      <a:pt x="19" y="13"/>
                      <a:pt x="18" y="14"/>
                      <a:pt x="19" y="15"/>
                    </a:cubicBezTo>
                    <a:cubicBezTo>
                      <a:pt x="20" y="18"/>
                      <a:pt x="21" y="16"/>
                      <a:pt x="23" y="15"/>
                    </a:cubicBezTo>
                    <a:cubicBezTo>
                      <a:pt x="24" y="14"/>
                      <a:pt x="26" y="15"/>
                      <a:pt x="27" y="14"/>
                    </a:cubicBezTo>
                    <a:cubicBezTo>
                      <a:pt x="29" y="13"/>
                      <a:pt x="35" y="13"/>
                      <a:pt x="36" y="14"/>
                    </a:cubicBezTo>
                    <a:cubicBezTo>
                      <a:pt x="37" y="14"/>
                      <a:pt x="38" y="14"/>
                      <a:pt x="38" y="15"/>
                    </a:cubicBezTo>
                    <a:cubicBezTo>
                      <a:pt x="41" y="13"/>
                      <a:pt x="37" y="11"/>
                      <a:pt x="36" y="9"/>
                    </a:cubicBezTo>
                    <a:cubicBezTo>
                      <a:pt x="35" y="9"/>
                      <a:pt x="31" y="9"/>
                      <a:pt x="31" y="10"/>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515" name="Freeform 3208"/>
              <p:cNvSpPr>
                <a:spLocks/>
              </p:cNvSpPr>
              <p:nvPr/>
            </p:nvSpPr>
            <p:spPr bwMode="auto">
              <a:xfrm>
                <a:off x="3344" y="1647"/>
                <a:ext cx="6" cy="3"/>
              </a:xfrm>
              <a:custGeom>
                <a:avLst/>
                <a:gdLst>
                  <a:gd name="T0" fmla="*/ 12 w 44"/>
                  <a:gd name="T1" fmla="*/ 21 h 26"/>
                  <a:gd name="T2" fmla="*/ 16 w 44"/>
                  <a:gd name="T3" fmla="*/ 18 h 26"/>
                  <a:gd name="T4" fmla="*/ 20 w 44"/>
                  <a:gd name="T5" fmla="*/ 15 h 26"/>
                  <a:gd name="T6" fmla="*/ 22 w 44"/>
                  <a:gd name="T7" fmla="*/ 12 h 26"/>
                  <a:gd name="T8" fmla="*/ 25 w 44"/>
                  <a:gd name="T9" fmla="*/ 7 h 26"/>
                  <a:gd name="T10" fmla="*/ 33 w 44"/>
                  <a:gd name="T11" fmla="*/ 8 h 26"/>
                  <a:gd name="T12" fmla="*/ 44 w 44"/>
                  <a:gd name="T13" fmla="*/ 6 h 26"/>
                  <a:gd name="T14" fmla="*/ 40 w 44"/>
                  <a:gd name="T15" fmla="*/ 3 h 26"/>
                  <a:gd name="T16" fmla="*/ 40 w 44"/>
                  <a:gd name="T17" fmla="*/ 1 h 26"/>
                  <a:gd name="T18" fmla="*/ 36 w 44"/>
                  <a:gd name="T19" fmla="*/ 1 h 26"/>
                  <a:gd name="T20" fmla="*/ 33 w 44"/>
                  <a:gd name="T21" fmla="*/ 2 h 26"/>
                  <a:gd name="T22" fmla="*/ 32 w 44"/>
                  <a:gd name="T23" fmla="*/ 3 h 26"/>
                  <a:gd name="T24" fmla="*/ 27 w 44"/>
                  <a:gd name="T25" fmla="*/ 6 h 26"/>
                  <a:gd name="T26" fmla="*/ 22 w 44"/>
                  <a:gd name="T27" fmla="*/ 7 h 26"/>
                  <a:gd name="T28" fmla="*/ 20 w 44"/>
                  <a:gd name="T29" fmla="*/ 9 h 26"/>
                  <a:gd name="T30" fmla="*/ 18 w 44"/>
                  <a:gd name="T31" fmla="*/ 10 h 26"/>
                  <a:gd name="T32" fmla="*/ 15 w 44"/>
                  <a:gd name="T33" fmla="*/ 10 h 26"/>
                  <a:gd name="T34" fmla="*/ 13 w 44"/>
                  <a:gd name="T35" fmla="*/ 9 h 26"/>
                  <a:gd name="T36" fmla="*/ 10 w 44"/>
                  <a:gd name="T37" fmla="*/ 14 h 26"/>
                  <a:gd name="T38" fmla="*/ 6 w 44"/>
                  <a:gd name="T39" fmla="*/ 16 h 26"/>
                  <a:gd name="T40" fmla="*/ 3 w 44"/>
                  <a:gd name="T41" fmla="*/ 19 h 26"/>
                  <a:gd name="T42" fmla="*/ 0 w 44"/>
                  <a:gd name="T43" fmla="*/ 26 h 26"/>
                  <a:gd name="T44" fmla="*/ 9 w 44"/>
                  <a:gd name="T45" fmla="*/ 23 h 26"/>
                  <a:gd name="T46" fmla="*/ 12 w 44"/>
                  <a:gd name="T47" fmla="*/ 21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4" h="26">
                    <a:moveTo>
                      <a:pt x="12" y="21"/>
                    </a:moveTo>
                    <a:cubicBezTo>
                      <a:pt x="13" y="20"/>
                      <a:pt x="15" y="19"/>
                      <a:pt x="16" y="18"/>
                    </a:cubicBezTo>
                    <a:cubicBezTo>
                      <a:pt x="18" y="18"/>
                      <a:pt x="19" y="17"/>
                      <a:pt x="20" y="15"/>
                    </a:cubicBezTo>
                    <a:cubicBezTo>
                      <a:pt x="22" y="14"/>
                      <a:pt x="21" y="14"/>
                      <a:pt x="22" y="12"/>
                    </a:cubicBezTo>
                    <a:cubicBezTo>
                      <a:pt x="22" y="10"/>
                      <a:pt x="23" y="7"/>
                      <a:pt x="25" y="7"/>
                    </a:cubicBezTo>
                    <a:cubicBezTo>
                      <a:pt x="22" y="13"/>
                      <a:pt x="30" y="10"/>
                      <a:pt x="33" y="8"/>
                    </a:cubicBezTo>
                    <a:cubicBezTo>
                      <a:pt x="36" y="5"/>
                      <a:pt x="40" y="6"/>
                      <a:pt x="44" y="6"/>
                    </a:cubicBezTo>
                    <a:cubicBezTo>
                      <a:pt x="44" y="4"/>
                      <a:pt x="41" y="5"/>
                      <a:pt x="40" y="3"/>
                    </a:cubicBezTo>
                    <a:cubicBezTo>
                      <a:pt x="40" y="2"/>
                      <a:pt x="40" y="1"/>
                      <a:pt x="40" y="1"/>
                    </a:cubicBezTo>
                    <a:cubicBezTo>
                      <a:pt x="39" y="0"/>
                      <a:pt x="36" y="1"/>
                      <a:pt x="36" y="1"/>
                    </a:cubicBezTo>
                    <a:cubicBezTo>
                      <a:pt x="35" y="1"/>
                      <a:pt x="34" y="1"/>
                      <a:pt x="33" y="2"/>
                    </a:cubicBezTo>
                    <a:cubicBezTo>
                      <a:pt x="33" y="2"/>
                      <a:pt x="33" y="3"/>
                      <a:pt x="32" y="3"/>
                    </a:cubicBezTo>
                    <a:cubicBezTo>
                      <a:pt x="31" y="5"/>
                      <a:pt x="30" y="5"/>
                      <a:pt x="27" y="6"/>
                    </a:cubicBezTo>
                    <a:cubicBezTo>
                      <a:pt x="26" y="6"/>
                      <a:pt x="24" y="6"/>
                      <a:pt x="22" y="7"/>
                    </a:cubicBezTo>
                    <a:cubicBezTo>
                      <a:pt x="21" y="7"/>
                      <a:pt x="21" y="8"/>
                      <a:pt x="20" y="9"/>
                    </a:cubicBezTo>
                    <a:cubicBezTo>
                      <a:pt x="19" y="10"/>
                      <a:pt x="19" y="10"/>
                      <a:pt x="18" y="10"/>
                    </a:cubicBezTo>
                    <a:cubicBezTo>
                      <a:pt x="17" y="10"/>
                      <a:pt x="16" y="10"/>
                      <a:pt x="15" y="10"/>
                    </a:cubicBezTo>
                    <a:cubicBezTo>
                      <a:pt x="14" y="10"/>
                      <a:pt x="14" y="9"/>
                      <a:pt x="13" y="9"/>
                    </a:cubicBezTo>
                    <a:cubicBezTo>
                      <a:pt x="10" y="9"/>
                      <a:pt x="10" y="13"/>
                      <a:pt x="10" y="14"/>
                    </a:cubicBezTo>
                    <a:cubicBezTo>
                      <a:pt x="9" y="16"/>
                      <a:pt x="8" y="16"/>
                      <a:pt x="6" y="16"/>
                    </a:cubicBezTo>
                    <a:cubicBezTo>
                      <a:pt x="5" y="17"/>
                      <a:pt x="4" y="18"/>
                      <a:pt x="3" y="19"/>
                    </a:cubicBezTo>
                    <a:cubicBezTo>
                      <a:pt x="2" y="21"/>
                      <a:pt x="0" y="24"/>
                      <a:pt x="0" y="26"/>
                    </a:cubicBezTo>
                    <a:cubicBezTo>
                      <a:pt x="4" y="26"/>
                      <a:pt x="5" y="24"/>
                      <a:pt x="9" y="23"/>
                    </a:cubicBezTo>
                    <a:cubicBezTo>
                      <a:pt x="11" y="23"/>
                      <a:pt x="11" y="22"/>
                      <a:pt x="12" y="21"/>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516" name="Freeform 3209"/>
              <p:cNvSpPr>
                <a:spLocks/>
              </p:cNvSpPr>
              <p:nvPr/>
            </p:nvSpPr>
            <p:spPr bwMode="auto">
              <a:xfrm>
                <a:off x="3367" y="1639"/>
                <a:ext cx="3" cy="3"/>
              </a:xfrm>
              <a:custGeom>
                <a:avLst/>
                <a:gdLst>
                  <a:gd name="T0" fmla="*/ 27 w 29"/>
                  <a:gd name="T1" fmla="*/ 13 h 25"/>
                  <a:gd name="T2" fmla="*/ 24 w 29"/>
                  <a:gd name="T3" fmla="*/ 9 h 25"/>
                  <a:gd name="T4" fmla="*/ 22 w 29"/>
                  <a:gd name="T5" fmla="*/ 8 h 25"/>
                  <a:gd name="T6" fmla="*/ 22 w 29"/>
                  <a:gd name="T7" fmla="*/ 5 h 25"/>
                  <a:gd name="T8" fmla="*/ 12 w 29"/>
                  <a:gd name="T9" fmla="*/ 3 h 25"/>
                  <a:gd name="T10" fmla="*/ 8 w 29"/>
                  <a:gd name="T11" fmla="*/ 3 h 25"/>
                  <a:gd name="T12" fmla="*/ 7 w 29"/>
                  <a:gd name="T13" fmla="*/ 8 h 25"/>
                  <a:gd name="T14" fmla="*/ 8 w 29"/>
                  <a:gd name="T15" fmla="*/ 11 h 25"/>
                  <a:gd name="T16" fmla="*/ 4 w 29"/>
                  <a:gd name="T17" fmla="*/ 12 h 25"/>
                  <a:gd name="T18" fmla="*/ 3 w 29"/>
                  <a:gd name="T19" fmla="*/ 19 h 25"/>
                  <a:gd name="T20" fmla="*/ 8 w 29"/>
                  <a:gd name="T21" fmla="*/ 24 h 25"/>
                  <a:gd name="T22" fmla="*/ 11 w 29"/>
                  <a:gd name="T23" fmla="*/ 21 h 25"/>
                  <a:gd name="T24" fmla="*/ 15 w 29"/>
                  <a:gd name="T25" fmla="*/ 19 h 25"/>
                  <a:gd name="T26" fmla="*/ 16 w 29"/>
                  <a:gd name="T27" fmla="*/ 18 h 25"/>
                  <a:gd name="T28" fmla="*/ 19 w 29"/>
                  <a:gd name="T29" fmla="*/ 18 h 25"/>
                  <a:gd name="T30" fmla="*/ 20 w 29"/>
                  <a:gd name="T31" fmla="*/ 19 h 25"/>
                  <a:gd name="T32" fmla="*/ 21 w 29"/>
                  <a:gd name="T33" fmla="*/ 20 h 25"/>
                  <a:gd name="T34" fmla="*/ 23 w 29"/>
                  <a:gd name="T35" fmla="*/ 21 h 25"/>
                  <a:gd name="T36" fmla="*/ 24 w 29"/>
                  <a:gd name="T37" fmla="*/ 23 h 25"/>
                  <a:gd name="T38" fmla="*/ 27 w 29"/>
                  <a:gd name="T39" fmla="*/ 23 h 25"/>
                  <a:gd name="T40" fmla="*/ 28 w 29"/>
                  <a:gd name="T41" fmla="*/ 24 h 25"/>
                  <a:gd name="T42" fmla="*/ 26 w 29"/>
                  <a:gd name="T43" fmla="*/ 19 h 25"/>
                  <a:gd name="T44" fmla="*/ 27 w 29"/>
                  <a:gd name="T45" fmla="*/ 1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9" h="25">
                    <a:moveTo>
                      <a:pt x="27" y="13"/>
                    </a:moveTo>
                    <a:cubicBezTo>
                      <a:pt x="27" y="11"/>
                      <a:pt x="26" y="10"/>
                      <a:pt x="24" y="9"/>
                    </a:cubicBezTo>
                    <a:cubicBezTo>
                      <a:pt x="23" y="8"/>
                      <a:pt x="22" y="9"/>
                      <a:pt x="22" y="8"/>
                    </a:cubicBezTo>
                    <a:cubicBezTo>
                      <a:pt x="22" y="7"/>
                      <a:pt x="23" y="6"/>
                      <a:pt x="22" y="5"/>
                    </a:cubicBezTo>
                    <a:cubicBezTo>
                      <a:pt x="20" y="0"/>
                      <a:pt x="15" y="4"/>
                      <a:pt x="12" y="3"/>
                    </a:cubicBezTo>
                    <a:cubicBezTo>
                      <a:pt x="11" y="3"/>
                      <a:pt x="9" y="2"/>
                      <a:pt x="8" y="3"/>
                    </a:cubicBezTo>
                    <a:cubicBezTo>
                      <a:pt x="7" y="4"/>
                      <a:pt x="7" y="7"/>
                      <a:pt x="7" y="8"/>
                    </a:cubicBezTo>
                    <a:cubicBezTo>
                      <a:pt x="7" y="9"/>
                      <a:pt x="9" y="9"/>
                      <a:pt x="8" y="11"/>
                    </a:cubicBezTo>
                    <a:cubicBezTo>
                      <a:pt x="7" y="12"/>
                      <a:pt x="5" y="11"/>
                      <a:pt x="4" y="12"/>
                    </a:cubicBezTo>
                    <a:cubicBezTo>
                      <a:pt x="2" y="13"/>
                      <a:pt x="0" y="19"/>
                      <a:pt x="3" y="19"/>
                    </a:cubicBezTo>
                    <a:cubicBezTo>
                      <a:pt x="4" y="21"/>
                      <a:pt x="4" y="25"/>
                      <a:pt x="8" y="24"/>
                    </a:cubicBezTo>
                    <a:cubicBezTo>
                      <a:pt x="9" y="23"/>
                      <a:pt x="10" y="22"/>
                      <a:pt x="11" y="21"/>
                    </a:cubicBezTo>
                    <a:cubicBezTo>
                      <a:pt x="12" y="20"/>
                      <a:pt x="13" y="20"/>
                      <a:pt x="15" y="19"/>
                    </a:cubicBezTo>
                    <a:cubicBezTo>
                      <a:pt x="15" y="19"/>
                      <a:pt x="16" y="18"/>
                      <a:pt x="16" y="18"/>
                    </a:cubicBezTo>
                    <a:cubicBezTo>
                      <a:pt x="17" y="17"/>
                      <a:pt x="18" y="18"/>
                      <a:pt x="19" y="18"/>
                    </a:cubicBezTo>
                    <a:cubicBezTo>
                      <a:pt x="20" y="19"/>
                      <a:pt x="20" y="19"/>
                      <a:pt x="20" y="19"/>
                    </a:cubicBezTo>
                    <a:cubicBezTo>
                      <a:pt x="21" y="20"/>
                      <a:pt x="21" y="20"/>
                      <a:pt x="21" y="20"/>
                    </a:cubicBezTo>
                    <a:cubicBezTo>
                      <a:pt x="22" y="20"/>
                      <a:pt x="22" y="20"/>
                      <a:pt x="23" y="21"/>
                    </a:cubicBezTo>
                    <a:cubicBezTo>
                      <a:pt x="24" y="21"/>
                      <a:pt x="24" y="22"/>
                      <a:pt x="24" y="23"/>
                    </a:cubicBezTo>
                    <a:cubicBezTo>
                      <a:pt x="25" y="23"/>
                      <a:pt x="26" y="23"/>
                      <a:pt x="27" y="23"/>
                    </a:cubicBezTo>
                    <a:cubicBezTo>
                      <a:pt x="28" y="23"/>
                      <a:pt x="28" y="24"/>
                      <a:pt x="28" y="24"/>
                    </a:cubicBezTo>
                    <a:cubicBezTo>
                      <a:pt x="29" y="21"/>
                      <a:pt x="27" y="21"/>
                      <a:pt x="26" y="19"/>
                    </a:cubicBezTo>
                    <a:cubicBezTo>
                      <a:pt x="26" y="17"/>
                      <a:pt x="28" y="15"/>
                      <a:pt x="27" y="13"/>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517" name="Freeform 3210"/>
              <p:cNvSpPr>
                <a:spLocks/>
              </p:cNvSpPr>
              <p:nvPr/>
            </p:nvSpPr>
            <p:spPr bwMode="auto">
              <a:xfrm>
                <a:off x="3508" y="1811"/>
                <a:ext cx="2" cy="7"/>
              </a:xfrm>
              <a:custGeom>
                <a:avLst/>
                <a:gdLst>
                  <a:gd name="T0" fmla="*/ 11 w 19"/>
                  <a:gd name="T1" fmla="*/ 28 h 49"/>
                  <a:gd name="T2" fmla="*/ 9 w 19"/>
                  <a:gd name="T3" fmla="*/ 20 h 49"/>
                  <a:gd name="T4" fmla="*/ 7 w 19"/>
                  <a:gd name="T5" fmla="*/ 6 h 49"/>
                  <a:gd name="T6" fmla="*/ 3 w 19"/>
                  <a:gd name="T7" fmla="*/ 2 h 49"/>
                  <a:gd name="T8" fmla="*/ 0 w 19"/>
                  <a:gd name="T9" fmla="*/ 8 h 49"/>
                  <a:gd name="T10" fmla="*/ 2 w 19"/>
                  <a:gd name="T11" fmla="*/ 14 h 49"/>
                  <a:gd name="T12" fmla="*/ 2 w 19"/>
                  <a:gd name="T13" fmla="*/ 20 h 49"/>
                  <a:gd name="T14" fmla="*/ 5 w 19"/>
                  <a:gd name="T15" fmla="*/ 24 h 49"/>
                  <a:gd name="T16" fmla="*/ 6 w 19"/>
                  <a:gd name="T17" fmla="*/ 28 h 49"/>
                  <a:gd name="T18" fmla="*/ 10 w 19"/>
                  <a:gd name="T19" fmla="*/ 45 h 49"/>
                  <a:gd name="T20" fmla="*/ 17 w 19"/>
                  <a:gd name="T21" fmla="*/ 47 h 49"/>
                  <a:gd name="T22" fmla="*/ 15 w 19"/>
                  <a:gd name="T23" fmla="*/ 39 h 49"/>
                  <a:gd name="T24" fmla="*/ 11 w 19"/>
                  <a:gd name="T25" fmla="*/ 28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9" h="49">
                    <a:moveTo>
                      <a:pt x="11" y="28"/>
                    </a:moveTo>
                    <a:cubicBezTo>
                      <a:pt x="11" y="25"/>
                      <a:pt x="10" y="23"/>
                      <a:pt x="9" y="20"/>
                    </a:cubicBezTo>
                    <a:cubicBezTo>
                      <a:pt x="7" y="15"/>
                      <a:pt x="7" y="11"/>
                      <a:pt x="7" y="6"/>
                    </a:cubicBezTo>
                    <a:cubicBezTo>
                      <a:pt x="8" y="3"/>
                      <a:pt x="7" y="0"/>
                      <a:pt x="3" y="2"/>
                    </a:cubicBezTo>
                    <a:cubicBezTo>
                      <a:pt x="1" y="3"/>
                      <a:pt x="0" y="5"/>
                      <a:pt x="0" y="8"/>
                    </a:cubicBezTo>
                    <a:cubicBezTo>
                      <a:pt x="1" y="10"/>
                      <a:pt x="1" y="12"/>
                      <a:pt x="2" y="14"/>
                    </a:cubicBezTo>
                    <a:cubicBezTo>
                      <a:pt x="2" y="16"/>
                      <a:pt x="2" y="18"/>
                      <a:pt x="2" y="20"/>
                    </a:cubicBezTo>
                    <a:cubicBezTo>
                      <a:pt x="3" y="21"/>
                      <a:pt x="4" y="22"/>
                      <a:pt x="5" y="24"/>
                    </a:cubicBezTo>
                    <a:cubicBezTo>
                      <a:pt x="6" y="25"/>
                      <a:pt x="5" y="27"/>
                      <a:pt x="6" y="28"/>
                    </a:cubicBezTo>
                    <a:cubicBezTo>
                      <a:pt x="7" y="34"/>
                      <a:pt x="8" y="39"/>
                      <a:pt x="10" y="45"/>
                    </a:cubicBezTo>
                    <a:cubicBezTo>
                      <a:pt x="10" y="47"/>
                      <a:pt x="14" y="49"/>
                      <a:pt x="17" y="47"/>
                    </a:cubicBezTo>
                    <a:cubicBezTo>
                      <a:pt x="19" y="45"/>
                      <a:pt x="16" y="41"/>
                      <a:pt x="15" y="39"/>
                    </a:cubicBezTo>
                    <a:cubicBezTo>
                      <a:pt x="13" y="35"/>
                      <a:pt x="12" y="32"/>
                      <a:pt x="11" y="28"/>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518" name="Freeform 3211"/>
              <p:cNvSpPr>
                <a:spLocks/>
              </p:cNvSpPr>
              <p:nvPr/>
            </p:nvSpPr>
            <p:spPr bwMode="auto">
              <a:xfrm>
                <a:off x="3511" y="1799"/>
                <a:ext cx="1" cy="2"/>
              </a:xfrm>
              <a:custGeom>
                <a:avLst/>
                <a:gdLst>
                  <a:gd name="T0" fmla="*/ 1 w 6"/>
                  <a:gd name="T1" fmla="*/ 5 h 17"/>
                  <a:gd name="T2" fmla="*/ 4 w 6"/>
                  <a:gd name="T3" fmla="*/ 14 h 17"/>
                  <a:gd name="T4" fmla="*/ 4 w 6"/>
                  <a:gd name="T5" fmla="*/ 5 h 17"/>
                  <a:gd name="T6" fmla="*/ 1 w 6"/>
                  <a:gd name="T7" fmla="*/ 5 h 17"/>
                </a:gdLst>
                <a:ahLst/>
                <a:cxnLst>
                  <a:cxn ang="0">
                    <a:pos x="T0" y="T1"/>
                  </a:cxn>
                  <a:cxn ang="0">
                    <a:pos x="T2" y="T3"/>
                  </a:cxn>
                  <a:cxn ang="0">
                    <a:pos x="T4" y="T5"/>
                  </a:cxn>
                  <a:cxn ang="0">
                    <a:pos x="T6" y="T7"/>
                  </a:cxn>
                </a:cxnLst>
                <a:rect l="0" t="0" r="r" b="b"/>
                <a:pathLst>
                  <a:path w="6" h="17">
                    <a:moveTo>
                      <a:pt x="1" y="5"/>
                    </a:moveTo>
                    <a:cubicBezTo>
                      <a:pt x="0" y="6"/>
                      <a:pt x="1" y="17"/>
                      <a:pt x="4" y="14"/>
                    </a:cubicBezTo>
                    <a:cubicBezTo>
                      <a:pt x="6" y="13"/>
                      <a:pt x="4" y="7"/>
                      <a:pt x="4" y="5"/>
                    </a:cubicBezTo>
                    <a:cubicBezTo>
                      <a:pt x="4" y="2"/>
                      <a:pt x="2" y="0"/>
                      <a:pt x="1" y="5"/>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519" name="Freeform 3212"/>
              <p:cNvSpPr>
                <a:spLocks/>
              </p:cNvSpPr>
              <p:nvPr/>
            </p:nvSpPr>
            <p:spPr bwMode="auto">
              <a:xfrm>
                <a:off x="3486" y="1742"/>
                <a:ext cx="2" cy="4"/>
              </a:xfrm>
              <a:custGeom>
                <a:avLst/>
                <a:gdLst>
                  <a:gd name="T0" fmla="*/ 3 w 20"/>
                  <a:gd name="T1" fmla="*/ 28 h 28"/>
                  <a:gd name="T2" fmla="*/ 18 w 20"/>
                  <a:gd name="T3" fmla="*/ 10 h 28"/>
                  <a:gd name="T4" fmla="*/ 3 w 20"/>
                  <a:gd name="T5" fmla="*/ 28 h 28"/>
                </a:gdLst>
                <a:ahLst/>
                <a:cxnLst>
                  <a:cxn ang="0">
                    <a:pos x="T0" y="T1"/>
                  </a:cxn>
                  <a:cxn ang="0">
                    <a:pos x="T2" y="T3"/>
                  </a:cxn>
                  <a:cxn ang="0">
                    <a:pos x="T4" y="T5"/>
                  </a:cxn>
                </a:cxnLst>
                <a:rect l="0" t="0" r="r" b="b"/>
                <a:pathLst>
                  <a:path w="20" h="28">
                    <a:moveTo>
                      <a:pt x="3" y="28"/>
                    </a:moveTo>
                    <a:cubicBezTo>
                      <a:pt x="7" y="26"/>
                      <a:pt x="20" y="15"/>
                      <a:pt x="18" y="10"/>
                    </a:cubicBezTo>
                    <a:cubicBezTo>
                      <a:pt x="14" y="0"/>
                      <a:pt x="0" y="21"/>
                      <a:pt x="3" y="28"/>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520" name="Freeform 3213"/>
              <p:cNvSpPr>
                <a:spLocks/>
              </p:cNvSpPr>
              <p:nvPr/>
            </p:nvSpPr>
            <p:spPr bwMode="auto">
              <a:xfrm>
                <a:off x="3512" y="1802"/>
                <a:ext cx="0" cy="1"/>
              </a:xfrm>
              <a:custGeom>
                <a:avLst/>
                <a:gdLst>
                  <a:gd name="T0" fmla="*/ 1 w 3"/>
                  <a:gd name="T1" fmla="*/ 0 h 6"/>
                  <a:gd name="T2" fmla="*/ 1 w 3"/>
                  <a:gd name="T3" fmla="*/ 4 h 6"/>
                  <a:gd name="T4" fmla="*/ 2 w 3"/>
                  <a:gd name="T5" fmla="*/ 0 h 6"/>
                  <a:gd name="T6" fmla="*/ 1 w 3"/>
                  <a:gd name="T7" fmla="*/ 0 h 6"/>
                </a:gdLst>
                <a:ahLst/>
                <a:cxnLst>
                  <a:cxn ang="0">
                    <a:pos x="T0" y="T1"/>
                  </a:cxn>
                  <a:cxn ang="0">
                    <a:pos x="T2" y="T3"/>
                  </a:cxn>
                  <a:cxn ang="0">
                    <a:pos x="T4" y="T5"/>
                  </a:cxn>
                  <a:cxn ang="0">
                    <a:pos x="T6" y="T7"/>
                  </a:cxn>
                </a:cxnLst>
                <a:rect l="0" t="0" r="r" b="b"/>
                <a:pathLst>
                  <a:path w="3" h="6">
                    <a:moveTo>
                      <a:pt x="1" y="0"/>
                    </a:moveTo>
                    <a:cubicBezTo>
                      <a:pt x="0" y="0"/>
                      <a:pt x="0" y="3"/>
                      <a:pt x="1" y="4"/>
                    </a:cubicBezTo>
                    <a:cubicBezTo>
                      <a:pt x="3" y="6"/>
                      <a:pt x="3" y="1"/>
                      <a:pt x="2" y="0"/>
                    </a:cubicBezTo>
                    <a:lnTo>
                      <a:pt x="1" y="0"/>
                    </a:ln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521" name="Freeform 3214"/>
              <p:cNvSpPr>
                <a:spLocks/>
              </p:cNvSpPr>
              <p:nvPr/>
            </p:nvSpPr>
            <p:spPr bwMode="auto">
              <a:xfrm>
                <a:off x="3732" y="1889"/>
                <a:ext cx="2" cy="3"/>
              </a:xfrm>
              <a:custGeom>
                <a:avLst/>
                <a:gdLst>
                  <a:gd name="T0" fmla="*/ 8 w 13"/>
                  <a:gd name="T1" fmla="*/ 17 h 20"/>
                  <a:gd name="T2" fmla="*/ 11 w 13"/>
                  <a:gd name="T3" fmla="*/ 20 h 20"/>
                  <a:gd name="T4" fmla="*/ 12 w 13"/>
                  <a:gd name="T5" fmla="*/ 13 h 20"/>
                  <a:gd name="T6" fmla="*/ 10 w 13"/>
                  <a:gd name="T7" fmla="*/ 6 h 20"/>
                  <a:gd name="T8" fmla="*/ 7 w 13"/>
                  <a:gd name="T9" fmla="*/ 0 h 20"/>
                  <a:gd name="T10" fmla="*/ 4 w 13"/>
                  <a:gd name="T11" fmla="*/ 6 h 20"/>
                  <a:gd name="T12" fmla="*/ 1 w 13"/>
                  <a:gd name="T13" fmla="*/ 12 h 20"/>
                  <a:gd name="T14" fmla="*/ 4 w 13"/>
                  <a:gd name="T15" fmla="*/ 17 h 20"/>
                  <a:gd name="T16" fmla="*/ 8 w 13"/>
                  <a:gd name="T17" fmla="*/ 17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20">
                    <a:moveTo>
                      <a:pt x="8" y="17"/>
                    </a:moveTo>
                    <a:cubicBezTo>
                      <a:pt x="9" y="18"/>
                      <a:pt x="9" y="20"/>
                      <a:pt x="11" y="20"/>
                    </a:cubicBezTo>
                    <a:cubicBezTo>
                      <a:pt x="13" y="19"/>
                      <a:pt x="12" y="14"/>
                      <a:pt x="12" y="13"/>
                    </a:cubicBezTo>
                    <a:cubicBezTo>
                      <a:pt x="12" y="11"/>
                      <a:pt x="11" y="7"/>
                      <a:pt x="10" y="6"/>
                    </a:cubicBezTo>
                    <a:cubicBezTo>
                      <a:pt x="8" y="3"/>
                      <a:pt x="7" y="4"/>
                      <a:pt x="7" y="0"/>
                    </a:cubicBezTo>
                    <a:cubicBezTo>
                      <a:pt x="5" y="2"/>
                      <a:pt x="5" y="3"/>
                      <a:pt x="4" y="6"/>
                    </a:cubicBezTo>
                    <a:cubicBezTo>
                      <a:pt x="4" y="10"/>
                      <a:pt x="2" y="9"/>
                      <a:pt x="1" y="12"/>
                    </a:cubicBezTo>
                    <a:cubicBezTo>
                      <a:pt x="0" y="15"/>
                      <a:pt x="1" y="17"/>
                      <a:pt x="4" y="17"/>
                    </a:cubicBezTo>
                    <a:cubicBezTo>
                      <a:pt x="5" y="17"/>
                      <a:pt x="7" y="17"/>
                      <a:pt x="8" y="17"/>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522" name="Freeform 3215"/>
              <p:cNvSpPr>
                <a:spLocks/>
              </p:cNvSpPr>
              <p:nvPr/>
            </p:nvSpPr>
            <p:spPr bwMode="auto">
              <a:xfrm>
                <a:off x="3419" y="1719"/>
                <a:ext cx="23" cy="10"/>
              </a:xfrm>
              <a:custGeom>
                <a:avLst/>
                <a:gdLst>
                  <a:gd name="T0" fmla="*/ 162 w 171"/>
                  <a:gd name="T1" fmla="*/ 19 h 74"/>
                  <a:gd name="T2" fmla="*/ 158 w 171"/>
                  <a:gd name="T3" fmla="*/ 15 h 74"/>
                  <a:gd name="T4" fmla="*/ 150 w 171"/>
                  <a:gd name="T5" fmla="*/ 16 h 74"/>
                  <a:gd name="T6" fmla="*/ 137 w 171"/>
                  <a:gd name="T7" fmla="*/ 12 h 74"/>
                  <a:gd name="T8" fmla="*/ 108 w 171"/>
                  <a:gd name="T9" fmla="*/ 3 h 74"/>
                  <a:gd name="T10" fmla="*/ 101 w 171"/>
                  <a:gd name="T11" fmla="*/ 1 h 74"/>
                  <a:gd name="T12" fmla="*/ 95 w 171"/>
                  <a:gd name="T13" fmla="*/ 4 h 74"/>
                  <a:gd name="T14" fmla="*/ 75 w 171"/>
                  <a:gd name="T15" fmla="*/ 5 h 74"/>
                  <a:gd name="T16" fmla="*/ 61 w 171"/>
                  <a:gd name="T17" fmla="*/ 4 h 74"/>
                  <a:gd name="T18" fmla="*/ 47 w 171"/>
                  <a:gd name="T19" fmla="*/ 10 h 74"/>
                  <a:gd name="T20" fmla="*/ 32 w 171"/>
                  <a:gd name="T21" fmla="*/ 16 h 74"/>
                  <a:gd name="T22" fmla="*/ 25 w 171"/>
                  <a:gd name="T23" fmla="*/ 28 h 74"/>
                  <a:gd name="T24" fmla="*/ 12 w 171"/>
                  <a:gd name="T25" fmla="*/ 45 h 74"/>
                  <a:gd name="T26" fmla="*/ 5 w 171"/>
                  <a:gd name="T27" fmla="*/ 47 h 74"/>
                  <a:gd name="T28" fmla="*/ 4 w 171"/>
                  <a:gd name="T29" fmla="*/ 51 h 74"/>
                  <a:gd name="T30" fmla="*/ 1 w 171"/>
                  <a:gd name="T31" fmla="*/ 55 h 74"/>
                  <a:gd name="T32" fmla="*/ 4 w 171"/>
                  <a:gd name="T33" fmla="*/ 57 h 74"/>
                  <a:gd name="T34" fmla="*/ 9 w 171"/>
                  <a:gd name="T35" fmla="*/ 69 h 74"/>
                  <a:gd name="T36" fmla="*/ 16 w 171"/>
                  <a:gd name="T37" fmla="*/ 68 h 74"/>
                  <a:gd name="T38" fmla="*/ 26 w 171"/>
                  <a:gd name="T39" fmla="*/ 68 h 74"/>
                  <a:gd name="T40" fmla="*/ 43 w 171"/>
                  <a:gd name="T41" fmla="*/ 70 h 74"/>
                  <a:gd name="T42" fmla="*/ 56 w 171"/>
                  <a:gd name="T43" fmla="*/ 67 h 74"/>
                  <a:gd name="T44" fmla="*/ 59 w 171"/>
                  <a:gd name="T45" fmla="*/ 73 h 74"/>
                  <a:gd name="T46" fmla="*/ 72 w 171"/>
                  <a:gd name="T47" fmla="*/ 70 h 74"/>
                  <a:gd name="T48" fmla="*/ 69 w 171"/>
                  <a:gd name="T49" fmla="*/ 65 h 74"/>
                  <a:gd name="T50" fmla="*/ 80 w 171"/>
                  <a:gd name="T51" fmla="*/ 58 h 74"/>
                  <a:gd name="T52" fmla="*/ 94 w 171"/>
                  <a:gd name="T53" fmla="*/ 57 h 74"/>
                  <a:gd name="T54" fmla="*/ 90 w 171"/>
                  <a:gd name="T55" fmla="*/ 68 h 74"/>
                  <a:gd name="T56" fmla="*/ 94 w 171"/>
                  <a:gd name="T57" fmla="*/ 67 h 74"/>
                  <a:gd name="T58" fmla="*/ 99 w 171"/>
                  <a:gd name="T59" fmla="*/ 66 h 74"/>
                  <a:gd name="T60" fmla="*/ 100 w 171"/>
                  <a:gd name="T61" fmla="*/ 60 h 74"/>
                  <a:gd name="T62" fmla="*/ 111 w 171"/>
                  <a:gd name="T63" fmla="*/ 62 h 74"/>
                  <a:gd name="T64" fmla="*/ 117 w 171"/>
                  <a:gd name="T65" fmla="*/ 62 h 74"/>
                  <a:gd name="T66" fmla="*/ 124 w 171"/>
                  <a:gd name="T67" fmla="*/ 58 h 74"/>
                  <a:gd name="T68" fmla="*/ 130 w 171"/>
                  <a:gd name="T69" fmla="*/ 58 h 74"/>
                  <a:gd name="T70" fmla="*/ 134 w 171"/>
                  <a:gd name="T71" fmla="*/ 53 h 74"/>
                  <a:gd name="T72" fmla="*/ 147 w 171"/>
                  <a:gd name="T73" fmla="*/ 45 h 74"/>
                  <a:gd name="T74" fmla="*/ 154 w 171"/>
                  <a:gd name="T75" fmla="*/ 44 h 74"/>
                  <a:gd name="T76" fmla="*/ 158 w 171"/>
                  <a:gd name="T77" fmla="*/ 40 h 74"/>
                  <a:gd name="T78" fmla="*/ 165 w 171"/>
                  <a:gd name="T79" fmla="*/ 36 h 74"/>
                  <a:gd name="T80" fmla="*/ 162 w 171"/>
                  <a:gd name="T81" fmla="*/ 19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71" h="74">
                    <a:moveTo>
                      <a:pt x="162" y="19"/>
                    </a:moveTo>
                    <a:cubicBezTo>
                      <a:pt x="161" y="18"/>
                      <a:pt x="159" y="16"/>
                      <a:pt x="158" y="15"/>
                    </a:cubicBezTo>
                    <a:cubicBezTo>
                      <a:pt x="155" y="14"/>
                      <a:pt x="153" y="16"/>
                      <a:pt x="150" y="16"/>
                    </a:cubicBezTo>
                    <a:cubicBezTo>
                      <a:pt x="146" y="17"/>
                      <a:pt x="141" y="13"/>
                      <a:pt x="137" y="12"/>
                    </a:cubicBezTo>
                    <a:cubicBezTo>
                      <a:pt x="128" y="10"/>
                      <a:pt x="117" y="7"/>
                      <a:pt x="108" y="3"/>
                    </a:cubicBezTo>
                    <a:cubicBezTo>
                      <a:pt x="106" y="1"/>
                      <a:pt x="104" y="0"/>
                      <a:pt x="101" y="1"/>
                    </a:cubicBezTo>
                    <a:cubicBezTo>
                      <a:pt x="99" y="1"/>
                      <a:pt x="97" y="4"/>
                      <a:pt x="95" y="4"/>
                    </a:cubicBezTo>
                    <a:cubicBezTo>
                      <a:pt x="89" y="6"/>
                      <a:pt x="81" y="6"/>
                      <a:pt x="75" y="5"/>
                    </a:cubicBezTo>
                    <a:cubicBezTo>
                      <a:pt x="70" y="5"/>
                      <a:pt x="66" y="4"/>
                      <a:pt x="61" y="4"/>
                    </a:cubicBezTo>
                    <a:cubicBezTo>
                      <a:pt x="55" y="4"/>
                      <a:pt x="51" y="5"/>
                      <a:pt x="47" y="10"/>
                    </a:cubicBezTo>
                    <a:cubicBezTo>
                      <a:pt x="43" y="13"/>
                      <a:pt x="36" y="12"/>
                      <a:pt x="32" y="16"/>
                    </a:cubicBezTo>
                    <a:cubicBezTo>
                      <a:pt x="29" y="19"/>
                      <a:pt x="29" y="24"/>
                      <a:pt x="25" y="28"/>
                    </a:cubicBezTo>
                    <a:cubicBezTo>
                      <a:pt x="21" y="33"/>
                      <a:pt x="17" y="40"/>
                      <a:pt x="12" y="45"/>
                    </a:cubicBezTo>
                    <a:cubicBezTo>
                      <a:pt x="9" y="47"/>
                      <a:pt x="9" y="46"/>
                      <a:pt x="5" y="47"/>
                    </a:cubicBezTo>
                    <a:cubicBezTo>
                      <a:pt x="2" y="48"/>
                      <a:pt x="0" y="51"/>
                      <a:pt x="4" y="51"/>
                    </a:cubicBezTo>
                    <a:cubicBezTo>
                      <a:pt x="5" y="54"/>
                      <a:pt x="2" y="54"/>
                      <a:pt x="1" y="55"/>
                    </a:cubicBezTo>
                    <a:cubicBezTo>
                      <a:pt x="1" y="56"/>
                      <a:pt x="3" y="57"/>
                      <a:pt x="4" y="57"/>
                    </a:cubicBezTo>
                    <a:cubicBezTo>
                      <a:pt x="5" y="63"/>
                      <a:pt x="0" y="69"/>
                      <a:pt x="9" y="69"/>
                    </a:cubicBezTo>
                    <a:cubicBezTo>
                      <a:pt x="12" y="70"/>
                      <a:pt x="13" y="68"/>
                      <a:pt x="16" y="68"/>
                    </a:cubicBezTo>
                    <a:cubicBezTo>
                      <a:pt x="19" y="67"/>
                      <a:pt x="23" y="68"/>
                      <a:pt x="26" y="68"/>
                    </a:cubicBezTo>
                    <a:cubicBezTo>
                      <a:pt x="32" y="68"/>
                      <a:pt x="36" y="71"/>
                      <a:pt x="43" y="70"/>
                    </a:cubicBezTo>
                    <a:cubicBezTo>
                      <a:pt x="47" y="69"/>
                      <a:pt x="51" y="67"/>
                      <a:pt x="56" y="67"/>
                    </a:cubicBezTo>
                    <a:cubicBezTo>
                      <a:pt x="61" y="68"/>
                      <a:pt x="59" y="69"/>
                      <a:pt x="59" y="73"/>
                    </a:cubicBezTo>
                    <a:cubicBezTo>
                      <a:pt x="62" y="73"/>
                      <a:pt x="71" y="74"/>
                      <a:pt x="72" y="70"/>
                    </a:cubicBezTo>
                    <a:cubicBezTo>
                      <a:pt x="72" y="67"/>
                      <a:pt x="69" y="67"/>
                      <a:pt x="69" y="65"/>
                    </a:cubicBezTo>
                    <a:cubicBezTo>
                      <a:pt x="70" y="61"/>
                      <a:pt x="78" y="63"/>
                      <a:pt x="80" y="58"/>
                    </a:cubicBezTo>
                    <a:cubicBezTo>
                      <a:pt x="80" y="56"/>
                      <a:pt x="93" y="54"/>
                      <a:pt x="94" y="57"/>
                    </a:cubicBezTo>
                    <a:cubicBezTo>
                      <a:pt x="95" y="61"/>
                      <a:pt x="89" y="65"/>
                      <a:pt x="90" y="68"/>
                    </a:cubicBezTo>
                    <a:cubicBezTo>
                      <a:pt x="93" y="69"/>
                      <a:pt x="93" y="67"/>
                      <a:pt x="94" y="67"/>
                    </a:cubicBezTo>
                    <a:cubicBezTo>
                      <a:pt x="96" y="66"/>
                      <a:pt x="97" y="67"/>
                      <a:pt x="99" y="66"/>
                    </a:cubicBezTo>
                    <a:cubicBezTo>
                      <a:pt x="103" y="65"/>
                      <a:pt x="101" y="64"/>
                      <a:pt x="100" y="60"/>
                    </a:cubicBezTo>
                    <a:cubicBezTo>
                      <a:pt x="106" y="60"/>
                      <a:pt x="105" y="63"/>
                      <a:pt x="111" y="62"/>
                    </a:cubicBezTo>
                    <a:cubicBezTo>
                      <a:pt x="113" y="62"/>
                      <a:pt x="115" y="62"/>
                      <a:pt x="117" y="62"/>
                    </a:cubicBezTo>
                    <a:cubicBezTo>
                      <a:pt x="120" y="61"/>
                      <a:pt x="121" y="60"/>
                      <a:pt x="124" y="58"/>
                    </a:cubicBezTo>
                    <a:cubicBezTo>
                      <a:pt x="126" y="58"/>
                      <a:pt x="128" y="58"/>
                      <a:pt x="130" y="58"/>
                    </a:cubicBezTo>
                    <a:cubicBezTo>
                      <a:pt x="132" y="57"/>
                      <a:pt x="133" y="55"/>
                      <a:pt x="134" y="53"/>
                    </a:cubicBezTo>
                    <a:cubicBezTo>
                      <a:pt x="138" y="49"/>
                      <a:pt x="142" y="46"/>
                      <a:pt x="147" y="45"/>
                    </a:cubicBezTo>
                    <a:cubicBezTo>
                      <a:pt x="149" y="44"/>
                      <a:pt x="152" y="44"/>
                      <a:pt x="154" y="44"/>
                    </a:cubicBezTo>
                    <a:cubicBezTo>
                      <a:pt x="156" y="43"/>
                      <a:pt x="156" y="41"/>
                      <a:pt x="158" y="40"/>
                    </a:cubicBezTo>
                    <a:cubicBezTo>
                      <a:pt x="160" y="38"/>
                      <a:pt x="163" y="38"/>
                      <a:pt x="165" y="36"/>
                    </a:cubicBezTo>
                    <a:cubicBezTo>
                      <a:pt x="171" y="32"/>
                      <a:pt x="167" y="22"/>
                      <a:pt x="162" y="19"/>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523" name="Freeform 3216"/>
              <p:cNvSpPr>
                <a:spLocks/>
              </p:cNvSpPr>
              <p:nvPr/>
            </p:nvSpPr>
            <p:spPr bwMode="auto">
              <a:xfrm>
                <a:off x="3517" y="1805"/>
                <a:ext cx="0" cy="1"/>
              </a:xfrm>
              <a:custGeom>
                <a:avLst/>
                <a:gdLst>
                  <a:gd name="T0" fmla="*/ 4 w 5"/>
                  <a:gd name="T1" fmla="*/ 1 h 6"/>
                  <a:gd name="T2" fmla="*/ 1 w 5"/>
                  <a:gd name="T3" fmla="*/ 1 h 6"/>
                  <a:gd name="T4" fmla="*/ 1 w 5"/>
                  <a:gd name="T5" fmla="*/ 6 h 6"/>
                  <a:gd name="T6" fmla="*/ 4 w 5"/>
                  <a:gd name="T7" fmla="*/ 1 h 6"/>
                </a:gdLst>
                <a:ahLst/>
                <a:cxnLst>
                  <a:cxn ang="0">
                    <a:pos x="T0" y="T1"/>
                  </a:cxn>
                  <a:cxn ang="0">
                    <a:pos x="T2" y="T3"/>
                  </a:cxn>
                  <a:cxn ang="0">
                    <a:pos x="T4" y="T5"/>
                  </a:cxn>
                  <a:cxn ang="0">
                    <a:pos x="T6" y="T7"/>
                  </a:cxn>
                </a:cxnLst>
                <a:rect l="0" t="0" r="r" b="b"/>
                <a:pathLst>
                  <a:path w="5" h="6">
                    <a:moveTo>
                      <a:pt x="4" y="1"/>
                    </a:moveTo>
                    <a:cubicBezTo>
                      <a:pt x="3" y="0"/>
                      <a:pt x="3" y="0"/>
                      <a:pt x="1" y="1"/>
                    </a:cubicBezTo>
                    <a:cubicBezTo>
                      <a:pt x="0" y="2"/>
                      <a:pt x="1" y="4"/>
                      <a:pt x="1" y="6"/>
                    </a:cubicBezTo>
                    <a:cubicBezTo>
                      <a:pt x="3" y="6"/>
                      <a:pt x="5" y="3"/>
                      <a:pt x="4" y="1"/>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524" name="Freeform 3217"/>
              <p:cNvSpPr>
                <a:spLocks/>
              </p:cNvSpPr>
              <p:nvPr/>
            </p:nvSpPr>
            <p:spPr bwMode="auto">
              <a:xfrm>
                <a:off x="3409" y="1692"/>
                <a:ext cx="2" cy="2"/>
              </a:xfrm>
              <a:custGeom>
                <a:avLst/>
                <a:gdLst>
                  <a:gd name="T0" fmla="*/ 0 w 9"/>
                  <a:gd name="T1" fmla="*/ 0 h 12"/>
                  <a:gd name="T2" fmla="*/ 8 w 9"/>
                  <a:gd name="T3" fmla="*/ 10 h 12"/>
                  <a:gd name="T4" fmla="*/ 0 w 9"/>
                  <a:gd name="T5" fmla="*/ 0 h 12"/>
                </a:gdLst>
                <a:ahLst/>
                <a:cxnLst>
                  <a:cxn ang="0">
                    <a:pos x="T0" y="T1"/>
                  </a:cxn>
                  <a:cxn ang="0">
                    <a:pos x="T2" y="T3"/>
                  </a:cxn>
                  <a:cxn ang="0">
                    <a:pos x="T4" y="T5"/>
                  </a:cxn>
                </a:cxnLst>
                <a:rect l="0" t="0" r="r" b="b"/>
                <a:pathLst>
                  <a:path w="9" h="12">
                    <a:moveTo>
                      <a:pt x="0" y="0"/>
                    </a:moveTo>
                    <a:cubicBezTo>
                      <a:pt x="3" y="0"/>
                      <a:pt x="2" y="12"/>
                      <a:pt x="8" y="10"/>
                    </a:cubicBezTo>
                    <a:cubicBezTo>
                      <a:pt x="9" y="5"/>
                      <a:pt x="6" y="0"/>
                      <a:pt x="0" y="0"/>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525" name="Freeform 3218"/>
              <p:cNvSpPr>
                <a:spLocks/>
              </p:cNvSpPr>
              <p:nvPr/>
            </p:nvSpPr>
            <p:spPr bwMode="auto">
              <a:xfrm>
                <a:off x="3716" y="1843"/>
                <a:ext cx="4" cy="2"/>
              </a:xfrm>
              <a:custGeom>
                <a:avLst/>
                <a:gdLst>
                  <a:gd name="T0" fmla="*/ 28 w 30"/>
                  <a:gd name="T1" fmla="*/ 5 h 15"/>
                  <a:gd name="T2" fmla="*/ 20 w 30"/>
                  <a:gd name="T3" fmla="*/ 5 h 15"/>
                  <a:gd name="T4" fmla="*/ 16 w 30"/>
                  <a:gd name="T5" fmla="*/ 4 h 15"/>
                  <a:gd name="T6" fmla="*/ 13 w 30"/>
                  <a:gd name="T7" fmla="*/ 1 h 15"/>
                  <a:gd name="T8" fmla="*/ 1 w 30"/>
                  <a:gd name="T9" fmla="*/ 7 h 15"/>
                  <a:gd name="T10" fmla="*/ 5 w 30"/>
                  <a:gd name="T11" fmla="*/ 7 h 15"/>
                  <a:gd name="T12" fmla="*/ 9 w 30"/>
                  <a:gd name="T13" fmla="*/ 12 h 15"/>
                  <a:gd name="T14" fmla="*/ 13 w 30"/>
                  <a:gd name="T15" fmla="*/ 15 h 15"/>
                  <a:gd name="T16" fmla="*/ 20 w 30"/>
                  <a:gd name="T17" fmla="*/ 13 h 15"/>
                  <a:gd name="T18" fmla="*/ 28 w 30"/>
                  <a:gd name="T19" fmla="*/ 10 h 15"/>
                  <a:gd name="T20" fmla="*/ 28 w 30"/>
                  <a:gd name="T21" fmla="*/ 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15">
                    <a:moveTo>
                      <a:pt x="28" y="5"/>
                    </a:moveTo>
                    <a:cubicBezTo>
                      <a:pt x="26" y="4"/>
                      <a:pt x="23" y="5"/>
                      <a:pt x="20" y="5"/>
                    </a:cubicBezTo>
                    <a:cubicBezTo>
                      <a:pt x="19" y="5"/>
                      <a:pt x="17" y="5"/>
                      <a:pt x="16" y="4"/>
                    </a:cubicBezTo>
                    <a:cubicBezTo>
                      <a:pt x="15" y="3"/>
                      <a:pt x="15" y="2"/>
                      <a:pt x="13" y="1"/>
                    </a:cubicBezTo>
                    <a:cubicBezTo>
                      <a:pt x="10" y="0"/>
                      <a:pt x="0" y="3"/>
                      <a:pt x="1" y="7"/>
                    </a:cubicBezTo>
                    <a:cubicBezTo>
                      <a:pt x="2" y="7"/>
                      <a:pt x="4" y="7"/>
                      <a:pt x="5" y="7"/>
                    </a:cubicBezTo>
                    <a:cubicBezTo>
                      <a:pt x="8" y="8"/>
                      <a:pt x="8" y="11"/>
                      <a:pt x="9" y="12"/>
                    </a:cubicBezTo>
                    <a:cubicBezTo>
                      <a:pt x="10" y="14"/>
                      <a:pt x="10" y="15"/>
                      <a:pt x="13" y="15"/>
                    </a:cubicBezTo>
                    <a:cubicBezTo>
                      <a:pt x="16" y="15"/>
                      <a:pt x="18" y="14"/>
                      <a:pt x="20" y="13"/>
                    </a:cubicBezTo>
                    <a:cubicBezTo>
                      <a:pt x="23" y="12"/>
                      <a:pt x="26" y="12"/>
                      <a:pt x="28" y="10"/>
                    </a:cubicBezTo>
                    <a:cubicBezTo>
                      <a:pt x="30" y="8"/>
                      <a:pt x="30" y="7"/>
                      <a:pt x="28" y="5"/>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526" name="Freeform 3219"/>
              <p:cNvSpPr>
                <a:spLocks/>
              </p:cNvSpPr>
              <p:nvPr/>
            </p:nvSpPr>
            <p:spPr bwMode="auto">
              <a:xfrm>
                <a:off x="3665" y="2219"/>
                <a:ext cx="0" cy="0"/>
              </a:xfrm>
              <a:custGeom>
                <a:avLst/>
                <a:gdLst>
                  <a:gd name="T0" fmla="*/ 0 w 1"/>
                  <a:gd name="T1" fmla="*/ 1 h 1"/>
                  <a:gd name="T2" fmla="*/ 1 w 1"/>
                  <a:gd name="T3" fmla="*/ 0 h 1"/>
                  <a:gd name="T4" fmla="*/ 0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0" y="1"/>
                      <a:pt x="1" y="0"/>
                    </a:cubicBezTo>
                    <a:cubicBezTo>
                      <a:pt x="0" y="0"/>
                      <a:pt x="0" y="0"/>
                      <a:pt x="0" y="0"/>
                    </a:cubicBezTo>
                    <a:cubicBezTo>
                      <a:pt x="0" y="1"/>
                      <a:pt x="0" y="1"/>
                      <a:pt x="0" y="1"/>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527" name="Freeform 3220"/>
              <p:cNvSpPr>
                <a:spLocks/>
              </p:cNvSpPr>
              <p:nvPr/>
            </p:nvSpPr>
            <p:spPr bwMode="auto">
              <a:xfrm>
                <a:off x="3882" y="1951"/>
                <a:ext cx="1" cy="2"/>
              </a:xfrm>
              <a:custGeom>
                <a:avLst/>
                <a:gdLst>
                  <a:gd name="T0" fmla="*/ 1 w 8"/>
                  <a:gd name="T1" fmla="*/ 5 h 14"/>
                  <a:gd name="T2" fmla="*/ 2 w 8"/>
                  <a:gd name="T3" fmla="*/ 14 h 14"/>
                  <a:gd name="T4" fmla="*/ 6 w 8"/>
                  <a:gd name="T5" fmla="*/ 1 h 14"/>
                  <a:gd name="T6" fmla="*/ 1 w 8"/>
                  <a:gd name="T7" fmla="*/ 5 h 14"/>
                </a:gdLst>
                <a:ahLst/>
                <a:cxnLst>
                  <a:cxn ang="0">
                    <a:pos x="T0" y="T1"/>
                  </a:cxn>
                  <a:cxn ang="0">
                    <a:pos x="T2" y="T3"/>
                  </a:cxn>
                  <a:cxn ang="0">
                    <a:pos x="T4" y="T5"/>
                  </a:cxn>
                  <a:cxn ang="0">
                    <a:pos x="T6" y="T7"/>
                  </a:cxn>
                </a:cxnLst>
                <a:rect l="0" t="0" r="r" b="b"/>
                <a:pathLst>
                  <a:path w="8" h="14">
                    <a:moveTo>
                      <a:pt x="1" y="5"/>
                    </a:moveTo>
                    <a:cubicBezTo>
                      <a:pt x="0" y="7"/>
                      <a:pt x="0" y="12"/>
                      <a:pt x="2" y="14"/>
                    </a:cubicBezTo>
                    <a:cubicBezTo>
                      <a:pt x="4" y="11"/>
                      <a:pt x="8" y="4"/>
                      <a:pt x="6" y="1"/>
                    </a:cubicBezTo>
                    <a:cubicBezTo>
                      <a:pt x="4" y="0"/>
                      <a:pt x="2" y="3"/>
                      <a:pt x="1" y="5"/>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528" name="Freeform 3221"/>
              <p:cNvSpPr>
                <a:spLocks/>
              </p:cNvSpPr>
              <p:nvPr/>
            </p:nvSpPr>
            <p:spPr bwMode="auto">
              <a:xfrm>
                <a:off x="3692" y="2252"/>
                <a:ext cx="1" cy="1"/>
              </a:xfrm>
              <a:custGeom>
                <a:avLst/>
                <a:gdLst>
                  <a:gd name="T0" fmla="*/ 2 w 9"/>
                  <a:gd name="T1" fmla="*/ 2 h 5"/>
                  <a:gd name="T2" fmla="*/ 5 w 9"/>
                  <a:gd name="T3" fmla="*/ 3 h 5"/>
                  <a:gd name="T4" fmla="*/ 8 w 9"/>
                  <a:gd name="T5" fmla="*/ 1 h 5"/>
                  <a:gd name="T6" fmla="*/ 2 w 9"/>
                  <a:gd name="T7" fmla="*/ 2 h 5"/>
                </a:gdLst>
                <a:ahLst/>
                <a:cxnLst>
                  <a:cxn ang="0">
                    <a:pos x="T0" y="T1"/>
                  </a:cxn>
                  <a:cxn ang="0">
                    <a:pos x="T2" y="T3"/>
                  </a:cxn>
                  <a:cxn ang="0">
                    <a:pos x="T4" y="T5"/>
                  </a:cxn>
                  <a:cxn ang="0">
                    <a:pos x="T6" y="T7"/>
                  </a:cxn>
                </a:cxnLst>
                <a:rect l="0" t="0" r="r" b="b"/>
                <a:pathLst>
                  <a:path w="9" h="5">
                    <a:moveTo>
                      <a:pt x="2" y="2"/>
                    </a:moveTo>
                    <a:cubicBezTo>
                      <a:pt x="0" y="5"/>
                      <a:pt x="4" y="4"/>
                      <a:pt x="5" y="3"/>
                    </a:cubicBezTo>
                    <a:cubicBezTo>
                      <a:pt x="6" y="3"/>
                      <a:pt x="9" y="3"/>
                      <a:pt x="8" y="1"/>
                    </a:cubicBezTo>
                    <a:cubicBezTo>
                      <a:pt x="8" y="0"/>
                      <a:pt x="2" y="1"/>
                      <a:pt x="2" y="2"/>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529" name="Freeform 3222"/>
              <p:cNvSpPr>
                <a:spLocks/>
              </p:cNvSpPr>
              <p:nvPr/>
            </p:nvSpPr>
            <p:spPr bwMode="auto">
              <a:xfrm>
                <a:off x="3705" y="2263"/>
                <a:ext cx="2" cy="1"/>
              </a:xfrm>
              <a:custGeom>
                <a:avLst/>
                <a:gdLst>
                  <a:gd name="T0" fmla="*/ 1 w 13"/>
                  <a:gd name="T1" fmla="*/ 4 h 6"/>
                  <a:gd name="T2" fmla="*/ 4 w 13"/>
                  <a:gd name="T3" fmla="*/ 4 h 6"/>
                  <a:gd name="T4" fmla="*/ 7 w 13"/>
                  <a:gd name="T5" fmla="*/ 5 h 6"/>
                  <a:gd name="T6" fmla="*/ 1 w 13"/>
                  <a:gd name="T7" fmla="*/ 4 h 6"/>
                </a:gdLst>
                <a:ahLst/>
                <a:cxnLst>
                  <a:cxn ang="0">
                    <a:pos x="T0" y="T1"/>
                  </a:cxn>
                  <a:cxn ang="0">
                    <a:pos x="T2" y="T3"/>
                  </a:cxn>
                  <a:cxn ang="0">
                    <a:pos x="T4" y="T5"/>
                  </a:cxn>
                  <a:cxn ang="0">
                    <a:pos x="T6" y="T7"/>
                  </a:cxn>
                </a:cxnLst>
                <a:rect l="0" t="0" r="r" b="b"/>
                <a:pathLst>
                  <a:path w="13" h="6">
                    <a:moveTo>
                      <a:pt x="1" y="4"/>
                    </a:moveTo>
                    <a:cubicBezTo>
                      <a:pt x="1" y="4"/>
                      <a:pt x="3" y="4"/>
                      <a:pt x="4" y="4"/>
                    </a:cubicBezTo>
                    <a:cubicBezTo>
                      <a:pt x="5" y="5"/>
                      <a:pt x="6" y="6"/>
                      <a:pt x="7" y="5"/>
                    </a:cubicBezTo>
                    <a:cubicBezTo>
                      <a:pt x="13" y="1"/>
                      <a:pt x="0" y="0"/>
                      <a:pt x="1" y="4"/>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530" name="Freeform 3223"/>
              <p:cNvSpPr>
                <a:spLocks/>
              </p:cNvSpPr>
              <p:nvPr/>
            </p:nvSpPr>
            <p:spPr bwMode="auto">
              <a:xfrm>
                <a:off x="3704" y="2249"/>
                <a:ext cx="5" cy="11"/>
              </a:xfrm>
              <a:custGeom>
                <a:avLst/>
                <a:gdLst>
                  <a:gd name="T0" fmla="*/ 34 w 38"/>
                  <a:gd name="T1" fmla="*/ 43 h 82"/>
                  <a:gd name="T2" fmla="*/ 32 w 38"/>
                  <a:gd name="T3" fmla="*/ 36 h 82"/>
                  <a:gd name="T4" fmla="*/ 30 w 38"/>
                  <a:gd name="T5" fmla="*/ 30 h 82"/>
                  <a:gd name="T6" fmla="*/ 31 w 38"/>
                  <a:gd name="T7" fmla="*/ 26 h 82"/>
                  <a:gd name="T8" fmla="*/ 29 w 38"/>
                  <a:gd name="T9" fmla="*/ 18 h 82"/>
                  <a:gd name="T10" fmla="*/ 25 w 38"/>
                  <a:gd name="T11" fmla="*/ 13 h 82"/>
                  <a:gd name="T12" fmla="*/ 26 w 38"/>
                  <a:gd name="T13" fmla="*/ 8 h 82"/>
                  <a:gd name="T14" fmla="*/ 26 w 38"/>
                  <a:gd name="T15" fmla="*/ 4 h 82"/>
                  <a:gd name="T16" fmla="*/ 24 w 38"/>
                  <a:gd name="T17" fmla="*/ 2 h 82"/>
                  <a:gd name="T18" fmla="*/ 23 w 38"/>
                  <a:gd name="T19" fmla="*/ 0 h 82"/>
                  <a:gd name="T20" fmla="*/ 24 w 38"/>
                  <a:gd name="T21" fmla="*/ 6 h 82"/>
                  <a:gd name="T22" fmla="*/ 21 w 38"/>
                  <a:gd name="T23" fmla="*/ 6 h 82"/>
                  <a:gd name="T24" fmla="*/ 17 w 38"/>
                  <a:gd name="T25" fmla="*/ 14 h 82"/>
                  <a:gd name="T26" fmla="*/ 15 w 38"/>
                  <a:gd name="T27" fmla="*/ 16 h 82"/>
                  <a:gd name="T28" fmla="*/ 13 w 38"/>
                  <a:gd name="T29" fmla="*/ 17 h 82"/>
                  <a:gd name="T30" fmla="*/ 9 w 38"/>
                  <a:gd name="T31" fmla="*/ 18 h 82"/>
                  <a:gd name="T32" fmla="*/ 4 w 38"/>
                  <a:gd name="T33" fmla="*/ 17 h 82"/>
                  <a:gd name="T34" fmla="*/ 2 w 38"/>
                  <a:gd name="T35" fmla="*/ 16 h 82"/>
                  <a:gd name="T36" fmla="*/ 0 w 38"/>
                  <a:gd name="T37" fmla="*/ 17 h 82"/>
                  <a:gd name="T38" fmla="*/ 1 w 38"/>
                  <a:gd name="T39" fmla="*/ 19 h 82"/>
                  <a:gd name="T40" fmla="*/ 2 w 38"/>
                  <a:gd name="T41" fmla="*/ 25 h 82"/>
                  <a:gd name="T42" fmla="*/ 2 w 38"/>
                  <a:gd name="T43" fmla="*/ 31 h 82"/>
                  <a:gd name="T44" fmla="*/ 3 w 38"/>
                  <a:gd name="T45" fmla="*/ 44 h 82"/>
                  <a:gd name="T46" fmla="*/ 3 w 38"/>
                  <a:gd name="T47" fmla="*/ 55 h 82"/>
                  <a:gd name="T48" fmla="*/ 8 w 38"/>
                  <a:gd name="T49" fmla="*/ 65 h 82"/>
                  <a:gd name="T50" fmla="*/ 13 w 38"/>
                  <a:gd name="T51" fmla="*/ 73 h 82"/>
                  <a:gd name="T52" fmla="*/ 17 w 38"/>
                  <a:gd name="T53" fmla="*/ 82 h 82"/>
                  <a:gd name="T54" fmla="*/ 18 w 38"/>
                  <a:gd name="T55" fmla="*/ 76 h 82"/>
                  <a:gd name="T56" fmla="*/ 17 w 38"/>
                  <a:gd name="T57" fmla="*/ 72 h 82"/>
                  <a:gd name="T58" fmla="*/ 18 w 38"/>
                  <a:gd name="T59" fmla="*/ 67 h 82"/>
                  <a:gd name="T60" fmla="*/ 21 w 38"/>
                  <a:gd name="T61" fmla="*/ 64 h 82"/>
                  <a:gd name="T62" fmla="*/ 24 w 38"/>
                  <a:gd name="T63" fmla="*/ 61 h 82"/>
                  <a:gd name="T64" fmla="*/ 26 w 38"/>
                  <a:gd name="T65" fmla="*/ 61 h 82"/>
                  <a:gd name="T66" fmla="*/ 28 w 38"/>
                  <a:gd name="T67" fmla="*/ 62 h 82"/>
                  <a:gd name="T68" fmla="*/ 33 w 38"/>
                  <a:gd name="T69" fmla="*/ 61 h 82"/>
                  <a:gd name="T70" fmla="*/ 36 w 38"/>
                  <a:gd name="T71" fmla="*/ 59 h 82"/>
                  <a:gd name="T72" fmla="*/ 38 w 38"/>
                  <a:gd name="T73" fmla="*/ 57 h 82"/>
                  <a:gd name="T74" fmla="*/ 35 w 38"/>
                  <a:gd name="T75" fmla="*/ 47 h 82"/>
                  <a:gd name="T76" fmla="*/ 34 w 38"/>
                  <a:gd name="T77" fmla="*/ 43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8" h="82">
                    <a:moveTo>
                      <a:pt x="34" y="43"/>
                    </a:moveTo>
                    <a:cubicBezTo>
                      <a:pt x="32" y="41"/>
                      <a:pt x="33" y="38"/>
                      <a:pt x="32" y="36"/>
                    </a:cubicBezTo>
                    <a:cubicBezTo>
                      <a:pt x="32" y="34"/>
                      <a:pt x="30" y="32"/>
                      <a:pt x="30" y="30"/>
                    </a:cubicBezTo>
                    <a:cubicBezTo>
                      <a:pt x="30" y="28"/>
                      <a:pt x="30" y="28"/>
                      <a:pt x="31" y="26"/>
                    </a:cubicBezTo>
                    <a:cubicBezTo>
                      <a:pt x="31" y="23"/>
                      <a:pt x="31" y="20"/>
                      <a:pt x="29" y="18"/>
                    </a:cubicBezTo>
                    <a:cubicBezTo>
                      <a:pt x="28" y="17"/>
                      <a:pt x="26" y="16"/>
                      <a:pt x="25" y="13"/>
                    </a:cubicBezTo>
                    <a:cubicBezTo>
                      <a:pt x="25" y="12"/>
                      <a:pt x="26" y="10"/>
                      <a:pt x="26" y="8"/>
                    </a:cubicBezTo>
                    <a:cubicBezTo>
                      <a:pt x="26" y="7"/>
                      <a:pt x="26" y="5"/>
                      <a:pt x="26" y="4"/>
                    </a:cubicBezTo>
                    <a:cubicBezTo>
                      <a:pt x="25" y="3"/>
                      <a:pt x="25" y="2"/>
                      <a:pt x="24" y="2"/>
                    </a:cubicBezTo>
                    <a:cubicBezTo>
                      <a:pt x="24" y="1"/>
                      <a:pt x="24" y="0"/>
                      <a:pt x="23" y="0"/>
                    </a:cubicBezTo>
                    <a:cubicBezTo>
                      <a:pt x="23" y="1"/>
                      <a:pt x="25" y="5"/>
                      <a:pt x="24" y="6"/>
                    </a:cubicBezTo>
                    <a:cubicBezTo>
                      <a:pt x="23" y="6"/>
                      <a:pt x="22" y="5"/>
                      <a:pt x="21" y="6"/>
                    </a:cubicBezTo>
                    <a:cubicBezTo>
                      <a:pt x="18" y="8"/>
                      <a:pt x="19" y="12"/>
                      <a:pt x="17" y="14"/>
                    </a:cubicBezTo>
                    <a:cubicBezTo>
                      <a:pt x="17" y="15"/>
                      <a:pt x="16" y="16"/>
                      <a:pt x="15" y="16"/>
                    </a:cubicBezTo>
                    <a:cubicBezTo>
                      <a:pt x="14" y="17"/>
                      <a:pt x="13" y="16"/>
                      <a:pt x="13" y="17"/>
                    </a:cubicBezTo>
                    <a:cubicBezTo>
                      <a:pt x="11" y="17"/>
                      <a:pt x="10" y="18"/>
                      <a:pt x="9" y="18"/>
                    </a:cubicBezTo>
                    <a:cubicBezTo>
                      <a:pt x="7" y="18"/>
                      <a:pt x="6" y="17"/>
                      <a:pt x="4" y="17"/>
                    </a:cubicBezTo>
                    <a:cubicBezTo>
                      <a:pt x="4" y="17"/>
                      <a:pt x="3" y="16"/>
                      <a:pt x="2" y="16"/>
                    </a:cubicBezTo>
                    <a:cubicBezTo>
                      <a:pt x="1" y="15"/>
                      <a:pt x="0" y="16"/>
                      <a:pt x="0" y="17"/>
                    </a:cubicBezTo>
                    <a:cubicBezTo>
                      <a:pt x="0" y="18"/>
                      <a:pt x="0" y="18"/>
                      <a:pt x="1" y="19"/>
                    </a:cubicBezTo>
                    <a:cubicBezTo>
                      <a:pt x="2" y="21"/>
                      <a:pt x="2" y="23"/>
                      <a:pt x="2" y="25"/>
                    </a:cubicBezTo>
                    <a:cubicBezTo>
                      <a:pt x="2" y="27"/>
                      <a:pt x="2" y="29"/>
                      <a:pt x="2" y="31"/>
                    </a:cubicBezTo>
                    <a:cubicBezTo>
                      <a:pt x="3" y="35"/>
                      <a:pt x="3" y="40"/>
                      <a:pt x="3" y="44"/>
                    </a:cubicBezTo>
                    <a:cubicBezTo>
                      <a:pt x="3" y="48"/>
                      <a:pt x="3" y="51"/>
                      <a:pt x="3" y="55"/>
                    </a:cubicBezTo>
                    <a:cubicBezTo>
                      <a:pt x="4" y="58"/>
                      <a:pt x="6" y="62"/>
                      <a:pt x="8" y="65"/>
                    </a:cubicBezTo>
                    <a:cubicBezTo>
                      <a:pt x="9" y="67"/>
                      <a:pt x="10" y="71"/>
                      <a:pt x="13" y="73"/>
                    </a:cubicBezTo>
                    <a:cubicBezTo>
                      <a:pt x="15" y="75"/>
                      <a:pt x="16" y="78"/>
                      <a:pt x="17" y="82"/>
                    </a:cubicBezTo>
                    <a:cubicBezTo>
                      <a:pt x="18" y="81"/>
                      <a:pt x="18" y="77"/>
                      <a:pt x="18" y="76"/>
                    </a:cubicBezTo>
                    <a:cubicBezTo>
                      <a:pt x="17" y="74"/>
                      <a:pt x="17" y="73"/>
                      <a:pt x="17" y="72"/>
                    </a:cubicBezTo>
                    <a:cubicBezTo>
                      <a:pt x="17" y="70"/>
                      <a:pt x="18" y="68"/>
                      <a:pt x="18" y="67"/>
                    </a:cubicBezTo>
                    <a:cubicBezTo>
                      <a:pt x="19" y="65"/>
                      <a:pt x="20" y="65"/>
                      <a:pt x="21" y="64"/>
                    </a:cubicBezTo>
                    <a:cubicBezTo>
                      <a:pt x="22" y="62"/>
                      <a:pt x="22" y="61"/>
                      <a:pt x="24" y="61"/>
                    </a:cubicBezTo>
                    <a:cubicBezTo>
                      <a:pt x="25" y="61"/>
                      <a:pt x="25" y="60"/>
                      <a:pt x="26" y="61"/>
                    </a:cubicBezTo>
                    <a:cubicBezTo>
                      <a:pt x="27" y="61"/>
                      <a:pt x="27" y="61"/>
                      <a:pt x="28" y="62"/>
                    </a:cubicBezTo>
                    <a:cubicBezTo>
                      <a:pt x="29" y="63"/>
                      <a:pt x="32" y="62"/>
                      <a:pt x="33" y="61"/>
                    </a:cubicBezTo>
                    <a:cubicBezTo>
                      <a:pt x="34" y="61"/>
                      <a:pt x="35" y="60"/>
                      <a:pt x="36" y="59"/>
                    </a:cubicBezTo>
                    <a:cubicBezTo>
                      <a:pt x="37" y="59"/>
                      <a:pt x="38" y="58"/>
                      <a:pt x="38" y="57"/>
                    </a:cubicBezTo>
                    <a:cubicBezTo>
                      <a:pt x="38" y="54"/>
                      <a:pt x="37" y="50"/>
                      <a:pt x="35" y="47"/>
                    </a:cubicBezTo>
                    <a:cubicBezTo>
                      <a:pt x="35" y="45"/>
                      <a:pt x="35" y="44"/>
                      <a:pt x="34" y="43"/>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531" name="Freeform 3224"/>
              <p:cNvSpPr>
                <a:spLocks/>
              </p:cNvSpPr>
              <p:nvPr/>
            </p:nvSpPr>
            <p:spPr bwMode="auto">
              <a:xfrm>
                <a:off x="3642" y="1667"/>
                <a:ext cx="2" cy="2"/>
              </a:xfrm>
              <a:custGeom>
                <a:avLst/>
                <a:gdLst>
                  <a:gd name="T0" fmla="*/ 6 w 12"/>
                  <a:gd name="T1" fmla="*/ 1 h 17"/>
                  <a:gd name="T2" fmla="*/ 4 w 12"/>
                  <a:gd name="T3" fmla="*/ 17 h 17"/>
                  <a:gd name="T4" fmla="*/ 6 w 12"/>
                  <a:gd name="T5" fmla="*/ 1 h 17"/>
                </a:gdLst>
                <a:ahLst/>
                <a:cxnLst>
                  <a:cxn ang="0">
                    <a:pos x="T0" y="T1"/>
                  </a:cxn>
                  <a:cxn ang="0">
                    <a:pos x="T2" y="T3"/>
                  </a:cxn>
                  <a:cxn ang="0">
                    <a:pos x="T4" y="T5"/>
                  </a:cxn>
                </a:cxnLst>
                <a:rect l="0" t="0" r="r" b="b"/>
                <a:pathLst>
                  <a:path w="12" h="17">
                    <a:moveTo>
                      <a:pt x="6" y="1"/>
                    </a:moveTo>
                    <a:cubicBezTo>
                      <a:pt x="0" y="2"/>
                      <a:pt x="4" y="17"/>
                      <a:pt x="4" y="17"/>
                    </a:cubicBezTo>
                    <a:cubicBezTo>
                      <a:pt x="9" y="16"/>
                      <a:pt x="12" y="0"/>
                      <a:pt x="6" y="1"/>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532" name="Freeform 3225"/>
              <p:cNvSpPr>
                <a:spLocks/>
              </p:cNvSpPr>
              <p:nvPr/>
            </p:nvSpPr>
            <p:spPr bwMode="auto">
              <a:xfrm>
                <a:off x="3857" y="1688"/>
                <a:ext cx="0"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0" y="0"/>
                      <a:pt x="0" y="0"/>
                    </a:cubicBezTo>
                    <a:cubicBezTo>
                      <a:pt x="0" y="0"/>
                      <a:pt x="0" y="0"/>
                      <a:pt x="1" y="0"/>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533" name="Freeform 3226"/>
              <p:cNvSpPr>
                <a:spLocks/>
              </p:cNvSpPr>
              <p:nvPr/>
            </p:nvSpPr>
            <p:spPr bwMode="auto">
              <a:xfrm>
                <a:off x="3644" y="1667"/>
                <a:ext cx="1" cy="2"/>
              </a:xfrm>
              <a:custGeom>
                <a:avLst/>
                <a:gdLst>
                  <a:gd name="T0" fmla="*/ 1 w 8"/>
                  <a:gd name="T1" fmla="*/ 14 h 17"/>
                  <a:gd name="T2" fmla="*/ 8 w 8"/>
                  <a:gd name="T3" fmla="*/ 8 h 17"/>
                  <a:gd name="T4" fmla="*/ 1 w 8"/>
                  <a:gd name="T5" fmla="*/ 14 h 17"/>
                </a:gdLst>
                <a:ahLst/>
                <a:cxnLst>
                  <a:cxn ang="0">
                    <a:pos x="T0" y="T1"/>
                  </a:cxn>
                  <a:cxn ang="0">
                    <a:pos x="T2" y="T3"/>
                  </a:cxn>
                  <a:cxn ang="0">
                    <a:pos x="T4" y="T5"/>
                  </a:cxn>
                </a:cxnLst>
                <a:rect l="0" t="0" r="r" b="b"/>
                <a:pathLst>
                  <a:path w="8" h="17">
                    <a:moveTo>
                      <a:pt x="1" y="14"/>
                    </a:moveTo>
                    <a:cubicBezTo>
                      <a:pt x="2" y="17"/>
                      <a:pt x="8" y="12"/>
                      <a:pt x="8" y="8"/>
                    </a:cubicBezTo>
                    <a:cubicBezTo>
                      <a:pt x="6" y="0"/>
                      <a:pt x="0" y="7"/>
                      <a:pt x="1" y="14"/>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534" name="Freeform 3227"/>
              <p:cNvSpPr>
                <a:spLocks/>
              </p:cNvSpPr>
              <p:nvPr/>
            </p:nvSpPr>
            <p:spPr bwMode="auto">
              <a:xfrm>
                <a:off x="3732" y="1825"/>
                <a:ext cx="3" cy="2"/>
              </a:xfrm>
              <a:custGeom>
                <a:avLst/>
                <a:gdLst>
                  <a:gd name="T0" fmla="*/ 4 w 19"/>
                  <a:gd name="T1" fmla="*/ 2 h 12"/>
                  <a:gd name="T2" fmla="*/ 6 w 19"/>
                  <a:gd name="T3" fmla="*/ 6 h 12"/>
                  <a:gd name="T4" fmla="*/ 11 w 19"/>
                  <a:gd name="T5" fmla="*/ 8 h 12"/>
                  <a:gd name="T6" fmla="*/ 15 w 19"/>
                  <a:gd name="T7" fmla="*/ 11 h 12"/>
                  <a:gd name="T8" fmla="*/ 15 w 19"/>
                  <a:gd name="T9" fmla="*/ 4 h 12"/>
                  <a:gd name="T10" fmla="*/ 4 w 19"/>
                  <a:gd name="T11" fmla="*/ 2 h 12"/>
                </a:gdLst>
                <a:ahLst/>
                <a:cxnLst>
                  <a:cxn ang="0">
                    <a:pos x="T0" y="T1"/>
                  </a:cxn>
                  <a:cxn ang="0">
                    <a:pos x="T2" y="T3"/>
                  </a:cxn>
                  <a:cxn ang="0">
                    <a:pos x="T4" y="T5"/>
                  </a:cxn>
                  <a:cxn ang="0">
                    <a:pos x="T6" y="T7"/>
                  </a:cxn>
                  <a:cxn ang="0">
                    <a:pos x="T8" y="T9"/>
                  </a:cxn>
                  <a:cxn ang="0">
                    <a:pos x="T10" y="T11"/>
                  </a:cxn>
                </a:cxnLst>
                <a:rect l="0" t="0" r="r" b="b"/>
                <a:pathLst>
                  <a:path w="19" h="12">
                    <a:moveTo>
                      <a:pt x="4" y="2"/>
                    </a:moveTo>
                    <a:cubicBezTo>
                      <a:pt x="0" y="3"/>
                      <a:pt x="4" y="5"/>
                      <a:pt x="6" y="6"/>
                    </a:cubicBezTo>
                    <a:cubicBezTo>
                      <a:pt x="8" y="7"/>
                      <a:pt x="10" y="7"/>
                      <a:pt x="11" y="8"/>
                    </a:cubicBezTo>
                    <a:cubicBezTo>
                      <a:pt x="13" y="9"/>
                      <a:pt x="12" y="12"/>
                      <a:pt x="15" y="11"/>
                    </a:cubicBezTo>
                    <a:cubicBezTo>
                      <a:pt x="19" y="11"/>
                      <a:pt x="17" y="6"/>
                      <a:pt x="15" y="4"/>
                    </a:cubicBezTo>
                    <a:cubicBezTo>
                      <a:pt x="13" y="2"/>
                      <a:pt x="8" y="0"/>
                      <a:pt x="4" y="2"/>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535" name="Freeform 3228"/>
              <p:cNvSpPr>
                <a:spLocks/>
              </p:cNvSpPr>
              <p:nvPr/>
            </p:nvSpPr>
            <p:spPr bwMode="auto">
              <a:xfrm>
                <a:off x="4255" y="1737"/>
                <a:ext cx="1" cy="3"/>
              </a:xfrm>
              <a:custGeom>
                <a:avLst/>
                <a:gdLst>
                  <a:gd name="T0" fmla="*/ 4 w 9"/>
                  <a:gd name="T1" fmla="*/ 0 h 19"/>
                  <a:gd name="T2" fmla="*/ 2 w 9"/>
                  <a:gd name="T3" fmla="*/ 14 h 19"/>
                  <a:gd name="T4" fmla="*/ 3 w 9"/>
                  <a:gd name="T5" fmla="*/ 19 h 19"/>
                  <a:gd name="T6" fmla="*/ 4 w 9"/>
                  <a:gd name="T7" fmla="*/ 0 h 19"/>
                </a:gdLst>
                <a:ahLst/>
                <a:cxnLst>
                  <a:cxn ang="0">
                    <a:pos x="T0" y="T1"/>
                  </a:cxn>
                  <a:cxn ang="0">
                    <a:pos x="T2" y="T3"/>
                  </a:cxn>
                  <a:cxn ang="0">
                    <a:pos x="T4" y="T5"/>
                  </a:cxn>
                  <a:cxn ang="0">
                    <a:pos x="T6" y="T7"/>
                  </a:cxn>
                </a:cxnLst>
                <a:rect l="0" t="0" r="r" b="b"/>
                <a:pathLst>
                  <a:path w="9" h="19">
                    <a:moveTo>
                      <a:pt x="4" y="0"/>
                    </a:moveTo>
                    <a:cubicBezTo>
                      <a:pt x="4" y="4"/>
                      <a:pt x="3" y="9"/>
                      <a:pt x="2" y="14"/>
                    </a:cubicBezTo>
                    <a:cubicBezTo>
                      <a:pt x="1" y="17"/>
                      <a:pt x="0" y="18"/>
                      <a:pt x="3" y="19"/>
                    </a:cubicBezTo>
                    <a:cubicBezTo>
                      <a:pt x="9" y="19"/>
                      <a:pt x="9" y="1"/>
                      <a:pt x="4" y="0"/>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536" name="Freeform 3229"/>
              <p:cNvSpPr>
                <a:spLocks/>
              </p:cNvSpPr>
              <p:nvPr/>
            </p:nvSpPr>
            <p:spPr bwMode="auto">
              <a:xfrm>
                <a:off x="4092" y="1785"/>
                <a:ext cx="1" cy="2"/>
              </a:xfrm>
              <a:custGeom>
                <a:avLst/>
                <a:gdLst>
                  <a:gd name="T0" fmla="*/ 1 w 10"/>
                  <a:gd name="T1" fmla="*/ 7 h 16"/>
                  <a:gd name="T2" fmla="*/ 1 w 10"/>
                  <a:gd name="T3" fmla="*/ 13 h 16"/>
                  <a:gd name="T4" fmla="*/ 5 w 10"/>
                  <a:gd name="T5" fmla="*/ 8 h 16"/>
                  <a:gd name="T6" fmla="*/ 6 w 10"/>
                  <a:gd name="T7" fmla="*/ 0 h 16"/>
                  <a:gd name="T8" fmla="*/ 1 w 10"/>
                  <a:gd name="T9" fmla="*/ 7 h 16"/>
                </a:gdLst>
                <a:ahLst/>
                <a:cxnLst>
                  <a:cxn ang="0">
                    <a:pos x="T0" y="T1"/>
                  </a:cxn>
                  <a:cxn ang="0">
                    <a:pos x="T2" y="T3"/>
                  </a:cxn>
                  <a:cxn ang="0">
                    <a:pos x="T4" y="T5"/>
                  </a:cxn>
                  <a:cxn ang="0">
                    <a:pos x="T6" y="T7"/>
                  </a:cxn>
                  <a:cxn ang="0">
                    <a:pos x="T8" y="T9"/>
                  </a:cxn>
                </a:cxnLst>
                <a:rect l="0" t="0" r="r" b="b"/>
                <a:pathLst>
                  <a:path w="10" h="16">
                    <a:moveTo>
                      <a:pt x="1" y="7"/>
                    </a:moveTo>
                    <a:cubicBezTo>
                      <a:pt x="1" y="8"/>
                      <a:pt x="0" y="12"/>
                      <a:pt x="1" y="13"/>
                    </a:cubicBezTo>
                    <a:cubicBezTo>
                      <a:pt x="4" y="16"/>
                      <a:pt x="5" y="10"/>
                      <a:pt x="5" y="8"/>
                    </a:cubicBezTo>
                    <a:cubicBezTo>
                      <a:pt x="6" y="7"/>
                      <a:pt x="10" y="0"/>
                      <a:pt x="6" y="0"/>
                    </a:cubicBezTo>
                    <a:cubicBezTo>
                      <a:pt x="3" y="0"/>
                      <a:pt x="1" y="5"/>
                      <a:pt x="1" y="7"/>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537" name="Freeform 3230"/>
              <p:cNvSpPr>
                <a:spLocks/>
              </p:cNvSpPr>
              <p:nvPr/>
            </p:nvSpPr>
            <p:spPr bwMode="auto">
              <a:xfrm>
                <a:off x="4248" y="1761"/>
                <a:ext cx="5" cy="8"/>
              </a:xfrm>
              <a:custGeom>
                <a:avLst/>
                <a:gdLst>
                  <a:gd name="T0" fmla="*/ 12 w 40"/>
                  <a:gd name="T1" fmla="*/ 40 h 56"/>
                  <a:gd name="T2" fmla="*/ 23 w 40"/>
                  <a:gd name="T3" fmla="*/ 23 h 56"/>
                  <a:gd name="T4" fmla="*/ 28 w 40"/>
                  <a:gd name="T5" fmla="*/ 16 h 56"/>
                  <a:gd name="T6" fmla="*/ 33 w 40"/>
                  <a:gd name="T7" fmla="*/ 1 h 56"/>
                  <a:gd name="T8" fmla="*/ 28 w 40"/>
                  <a:gd name="T9" fmla="*/ 7 h 56"/>
                  <a:gd name="T10" fmla="*/ 26 w 40"/>
                  <a:gd name="T11" fmla="*/ 15 h 56"/>
                  <a:gd name="T12" fmla="*/ 10 w 40"/>
                  <a:gd name="T13" fmla="*/ 30 h 56"/>
                  <a:gd name="T14" fmla="*/ 4 w 40"/>
                  <a:gd name="T15" fmla="*/ 45 h 56"/>
                  <a:gd name="T16" fmla="*/ 0 w 40"/>
                  <a:gd name="T17" fmla="*/ 56 h 56"/>
                  <a:gd name="T18" fmla="*/ 12 w 40"/>
                  <a:gd name="T19" fmla="*/ 4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 h="56">
                    <a:moveTo>
                      <a:pt x="12" y="40"/>
                    </a:moveTo>
                    <a:cubicBezTo>
                      <a:pt x="16" y="34"/>
                      <a:pt x="20" y="29"/>
                      <a:pt x="23" y="23"/>
                    </a:cubicBezTo>
                    <a:cubicBezTo>
                      <a:pt x="25" y="21"/>
                      <a:pt x="26" y="18"/>
                      <a:pt x="28" y="16"/>
                    </a:cubicBezTo>
                    <a:cubicBezTo>
                      <a:pt x="29" y="14"/>
                      <a:pt x="40" y="0"/>
                      <a:pt x="33" y="1"/>
                    </a:cubicBezTo>
                    <a:cubicBezTo>
                      <a:pt x="31" y="1"/>
                      <a:pt x="29" y="6"/>
                      <a:pt x="28" y="7"/>
                    </a:cubicBezTo>
                    <a:cubicBezTo>
                      <a:pt x="28" y="8"/>
                      <a:pt x="26" y="15"/>
                      <a:pt x="26" y="15"/>
                    </a:cubicBezTo>
                    <a:cubicBezTo>
                      <a:pt x="20" y="19"/>
                      <a:pt x="13" y="23"/>
                      <a:pt x="10" y="30"/>
                    </a:cubicBezTo>
                    <a:cubicBezTo>
                      <a:pt x="8" y="35"/>
                      <a:pt x="6" y="40"/>
                      <a:pt x="4" y="45"/>
                    </a:cubicBezTo>
                    <a:cubicBezTo>
                      <a:pt x="3" y="48"/>
                      <a:pt x="0" y="52"/>
                      <a:pt x="0" y="56"/>
                    </a:cubicBezTo>
                    <a:cubicBezTo>
                      <a:pt x="5" y="52"/>
                      <a:pt x="9" y="45"/>
                      <a:pt x="12" y="40"/>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538" name="Freeform 3231"/>
              <p:cNvSpPr>
                <a:spLocks/>
              </p:cNvSpPr>
              <p:nvPr/>
            </p:nvSpPr>
            <p:spPr bwMode="auto">
              <a:xfrm>
                <a:off x="4255" y="1735"/>
                <a:ext cx="1" cy="1"/>
              </a:xfrm>
              <a:custGeom>
                <a:avLst/>
                <a:gdLst>
                  <a:gd name="T0" fmla="*/ 6 w 7"/>
                  <a:gd name="T1" fmla="*/ 6 h 13"/>
                  <a:gd name="T2" fmla="*/ 4 w 7"/>
                  <a:gd name="T3" fmla="*/ 0 h 13"/>
                  <a:gd name="T4" fmla="*/ 1 w 7"/>
                  <a:gd name="T5" fmla="*/ 11 h 13"/>
                  <a:gd name="T6" fmla="*/ 6 w 7"/>
                  <a:gd name="T7" fmla="*/ 6 h 13"/>
                </a:gdLst>
                <a:ahLst/>
                <a:cxnLst>
                  <a:cxn ang="0">
                    <a:pos x="T0" y="T1"/>
                  </a:cxn>
                  <a:cxn ang="0">
                    <a:pos x="T2" y="T3"/>
                  </a:cxn>
                  <a:cxn ang="0">
                    <a:pos x="T4" y="T5"/>
                  </a:cxn>
                  <a:cxn ang="0">
                    <a:pos x="T6" y="T7"/>
                  </a:cxn>
                </a:cxnLst>
                <a:rect l="0" t="0" r="r" b="b"/>
                <a:pathLst>
                  <a:path w="7" h="13">
                    <a:moveTo>
                      <a:pt x="6" y="6"/>
                    </a:moveTo>
                    <a:cubicBezTo>
                      <a:pt x="6" y="4"/>
                      <a:pt x="7" y="1"/>
                      <a:pt x="4" y="0"/>
                    </a:cubicBezTo>
                    <a:cubicBezTo>
                      <a:pt x="3" y="3"/>
                      <a:pt x="0" y="8"/>
                      <a:pt x="1" y="11"/>
                    </a:cubicBezTo>
                    <a:cubicBezTo>
                      <a:pt x="2" y="13"/>
                      <a:pt x="6" y="7"/>
                      <a:pt x="6" y="6"/>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539" name="Freeform 3232"/>
              <p:cNvSpPr>
                <a:spLocks/>
              </p:cNvSpPr>
              <p:nvPr/>
            </p:nvSpPr>
            <p:spPr bwMode="auto">
              <a:xfrm>
                <a:off x="4254" y="1753"/>
                <a:ext cx="2" cy="2"/>
              </a:xfrm>
              <a:custGeom>
                <a:avLst/>
                <a:gdLst>
                  <a:gd name="T0" fmla="*/ 5 w 9"/>
                  <a:gd name="T1" fmla="*/ 14 h 17"/>
                  <a:gd name="T2" fmla="*/ 4 w 9"/>
                  <a:gd name="T3" fmla="*/ 2 h 17"/>
                  <a:gd name="T4" fmla="*/ 5 w 9"/>
                  <a:gd name="T5" fmla="*/ 14 h 17"/>
                </a:gdLst>
                <a:ahLst/>
                <a:cxnLst>
                  <a:cxn ang="0">
                    <a:pos x="T0" y="T1"/>
                  </a:cxn>
                  <a:cxn ang="0">
                    <a:pos x="T2" y="T3"/>
                  </a:cxn>
                  <a:cxn ang="0">
                    <a:pos x="T4" y="T5"/>
                  </a:cxn>
                </a:cxnLst>
                <a:rect l="0" t="0" r="r" b="b"/>
                <a:pathLst>
                  <a:path w="9" h="17">
                    <a:moveTo>
                      <a:pt x="5" y="14"/>
                    </a:moveTo>
                    <a:cubicBezTo>
                      <a:pt x="9" y="13"/>
                      <a:pt x="9" y="0"/>
                      <a:pt x="4" y="2"/>
                    </a:cubicBezTo>
                    <a:cubicBezTo>
                      <a:pt x="1" y="4"/>
                      <a:pt x="0" y="17"/>
                      <a:pt x="5" y="14"/>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540" name="Freeform 3233"/>
              <p:cNvSpPr>
                <a:spLocks/>
              </p:cNvSpPr>
              <p:nvPr/>
            </p:nvSpPr>
            <p:spPr bwMode="auto">
              <a:xfrm>
                <a:off x="4093" y="1783"/>
                <a:ext cx="1" cy="1"/>
              </a:xfrm>
              <a:custGeom>
                <a:avLst/>
                <a:gdLst>
                  <a:gd name="T0" fmla="*/ 1 w 6"/>
                  <a:gd name="T1" fmla="*/ 9 h 10"/>
                  <a:gd name="T2" fmla="*/ 4 w 6"/>
                  <a:gd name="T3" fmla="*/ 6 h 10"/>
                  <a:gd name="T4" fmla="*/ 5 w 6"/>
                  <a:gd name="T5" fmla="*/ 0 h 10"/>
                  <a:gd name="T6" fmla="*/ 1 w 6"/>
                  <a:gd name="T7" fmla="*/ 9 h 10"/>
                </a:gdLst>
                <a:ahLst/>
                <a:cxnLst>
                  <a:cxn ang="0">
                    <a:pos x="T0" y="T1"/>
                  </a:cxn>
                  <a:cxn ang="0">
                    <a:pos x="T2" y="T3"/>
                  </a:cxn>
                  <a:cxn ang="0">
                    <a:pos x="T4" y="T5"/>
                  </a:cxn>
                  <a:cxn ang="0">
                    <a:pos x="T6" y="T7"/>
                  </a:cxn>
                </a:cxnLst>
                <a:rect l="0" t="0" r="r" b="b"/>
                <a:pathLst>
                  <a:path w="6" h="10">
                    <a:moveTo>
                      <a:pt x="1" y="9"/>
                    </a:moveTo>
                    <a:cubicBezTo>
                      <a:pt x="1" y="10"/>
                      <a:pt x="4" y="6"/>
                      <a:pt x="4" y="6"/>
                    </a:cubicBezTo>
                    <a:cubicBezTo>
                      <a:pt x="5" y="4"/>
                      <a:pt x="6" y="2"/>
                      <a:pt x="5" y="0"/>
                    </a:cubicBezTo>
                    <a:cubicBezTo>
                      <a:pt x="2" y="3"/>
                      <a:pt x="0" y="5"/>
                      <a:pt x="1" y="9"/>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541" name="Freeform 3234"/>
              <p:cNvSpPr>
                <a:spLocks/>
              </p:cNvSpPr>
              <p:nvPr/>
            </p:nvSpPr>
            <p:spPr bwMode="auto">
              <a:xfrm>
                <a:off x="4261" y="1733"/>
                <a:ext cx="2" cy="4"/>
              </a:xfrm>
              <a:custGeom>
                <a:avLst/>
                <a:gdLst>
                  <a:gd name="T0" fmla="*/ 12 w 15"/>
                  <a:gd name="T1" fmla="*/ 8 h 33"/>
                  <a:gd name="T2" fmla="*/ 15 w 15"/>
                  <a:gd name="T3" fmla="*/ 5 h 33"/>
                  <a:gd name="T4" fmla="*/ 15 w 15"/>
                  <a:gd name="T5" fmla="*/ 1 h 33"/>
                  <a:gd name="T6" fmla="*/ 7 w 15"/>
                  <a:gd name="T7" fmla="*/ 7 h 33"/>
                  <a:gd name="T8" fmla="*/ 1 w 15"/>
                  <a:gd name="T9" fmla="*/ 16 h 33"/>
                  <a:gd name="T10" fmla="*/ 3 w 15"/>
                  <a:gd name="T11" fmla="*/ 29 h 33"/>
                  <a:gd name="T12" fmla="*/ 7 w 15"/>
                  <a:gd name="T13" fmla="*/ 32 h 33"/>
                  <a:gd name="T14" fmla="*/ 11 w 15"/>
                  <a:gd name="T15" fmla="*/ 29 h 33"/>
                  <a:gd name="T16" fmla="*/ 11 w 15"/>
                  <a:gd name="T17" fmla="*/ 17 h 33"/>
                  <a:gd name="T18" fmla="*/ 12 w 15"/>
                  <a:gd name="T19" fmla="*/ 8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 h="33">
                    <a:moveTo>
                      <a:pt x="12" y="8"/>
                    </a:moveTo>
                    <a:cubicBezTo>
                      <a:pt x="13" y="7"/>
                      <a:pt x="14" y="7"/>
                      <a:pt x="15" y="5"/>
                    </a:cubicBezTo>
                    <a:cubicBezTo>
                      <a:pt x="15" y="5"/>
                      <a:pt x="15" y="2"/>
                      <a:pt x="15" y="1"/>
                    </a:cubicBezTo>
                    <a:cubicBezTo>
                      <a:pt x="14" y="0"/>
                      <a:pt x="7" y="6"/>
                      <a:pt x="7" y="7"/>
                    </a:cubicBezTo>
                    <a:cubicBezTo>
                      <a:pt x="5" y="9"/>
                      <a:pt x="2" y="13"/>
                      <a:pt x="1" y="16"/>
                    </a:cubicBezTo>
                    <a:cubicBezTo>
                      <a:pt x="0" y="20"/>
                      <a:pt x="2" y="26"/>
                      <a:pt x="3" y="29"/>
                    </a:cubicBezTo>
                    <a:cubicBezTo>
                      <a:pt x="4" y="32"/>
                      <a:pt x="4" y="32"/>
                      <a:pt x="7" y="32"/>
                    </a:cubicBezTo>
                    <a:cubicBezTo>
                      <a:pt x="10" y="33"/>
                      <a:pt x="11" y="32"/>
                      <a:pt x="11" y="29"/>
                    </a:cubicBezTo>
                    <a:cubicBezTo>
                      <a:pt x="12" y="25"/>
                      <a:pt x="11" y="21"/>
                      <a:pt x="11" y="17"/>
                    </a:cubicBezTo>
                    <a:cubicBezTo>
                      <a:pt x="11" y="15"/>
                      <a:pt x="11" y="10"/>
                      <a:pt x="12" y="8"/>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542" name="Freeform 3235"/>
              <p:cNvSpPr>
                <a:spLocks/>
              </p:cNvSpPr>
              <p:nvPr/>
            </p:nvSpPr>
            <p:spPr bwMode="auto">
              <a:xfrm>
                <a:off x="4256" y="1734"/>
                <a:ext cx="4" cy="5"/>
              </a:xfrm>
              <a:custGeom>
                <a:avLst/>
                <a:gdLst>
                  <a:gd name="T0" fmla="*/ 1 w 28"/>
                  <a:gd name="T1" fmla="*/ 41 h 43"/>
                  <a:gd name="T2" fmla="*/ 5 w 28"/>
                  <a:gd name="T3" fmla="*/ 42 h 43"/>
                  <a:gd name="T4" fmla="*/ 8 w 28"/>
                  <a:gd name="T5" fmla="*/ 36 h 43"/>
                  <a:gd name="T6" fmla="*/ 11 w 28"/>
                  <a:gd name="T7" fmla="*/ 33 h 43"/>
                  <a:gd name="T8" fmla="*/ 17 w 28"/>
                  <a:gd name="T9" fmla="*/ 29 h 43"/>
                  <a:gd name="T10" fmla="*/ 23 w 28"/>
                  <a:gd name="T11" fmla="*/ 25 h 43"/>
                  <a:gd name="T12" fmla="*/ 27 w 28"/>
                  <a:gd name="T13" fmla="*/ 7 h 43"/>
                  <a:gd name="T14" fmla="*/ 25 w 28"/>
                  <a:gd name="T15" fmla="*/ 0 h 43"/>
                  <a:gd name="T16" fmla="*/ 20 w 28"/>
                  <a:gd name="T17" fmla="*/ 6 h 43"/>
                  <a:gd name="T18" fmla="*/ 11 w 28"/>
                  <a:gd name="T19" fmla="*/ 12 h 43"/>
                  <a:gd name="T20" fmla="*/ 6 w 28"/>
                  <a:gd name="T21" fmla="*/ 22 h 43"/>
                  <a:gd name="T22" fmla="*/ 1 w 28"/>
                  <a:gd name="T23" fmla="*/ 32 h 43"/>
                  <a:gd name="T24" fmla="*/ 1 w 28"/>
                  <a:gd name="T25" fmla="*/ 41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8" h="43">
                    <a:moveTo>
                      <a:pt x="1" y="41"/>
                    </a:moveTo>
                    <a:cubicBezTo>
                      <a:pt x="2" y="42"/>
                      <a:pt x="4" y="43"/>
                      <a:pt x="5" y="42"/>
                    </a:cubicBezTo>
                    <a:cubicBezTo>
                      <a:pt x="7" y="41"/>
                      <a:pt x="7" y="38"/>
                      <a:pt x="8" y="36"/>
                    </a:cubicBezTo>
                    <a:cubicBezTo>
                      <a:pt x="9" y="34"/>
                      <a:pt x="9" y="34"/>
                      <a:pt x="11" y="33"/>
                    </a:cubicBezTo>
                    <a:cubicBezTo>
                      <a:pt x="14" y="32"/>
                      <a:pt x="15" y="31"/>
                      <a:pt x="17" y="29"/>
                    </a:cubicBezTo>
                    <a:cubicBezTo>
                      <a:pt x="18" y="28"/>
                      <a:pt x="21" y="26"/>
                      <a:pt x="23" y="25"/>
                    </a:cubicBezTo>
                    <a:cubicBezTo>
                      <a:pt x="26" y="21"/>
                      <a:pt x="28" y="12"/>
                      <a:pt x="27" y="7"/>
                    </a:cubicBezTo>
                    <a:cubicBezTo>
                      <a:pt x="27" y="6"/>
                      <a:pt x="27" y="1"/>
                      <a:pt x="25" y="0"/>
                    </a:cubicBezTo>
                    <a:cubicBezTo>
                      <a:pt x="23" y="0"/>
                      <a:pt x="21" y="4"/>
                      <a:pt x="20" y="6"/>
                    </a:cubicBezTo>
                    <a:cubicBezTo>
                      <a:pt x="17" y="8"/>
                      <a:pt x="14" y="9"/>
                      <a:pt x="11" y="12"/>
                    </a:cubicBezTo>
                    <a:cubicBezTo>
                      <a:pt x="9" y="15"/>
                      <a:pt x="8" y="19"/>
                      <a:pt x="6" y="22"/>
                    </a:cubicBezTo>
                    <a:cubicBezTo>
                      <a:pt x="5" y="25"/>
                      <a:pt x="2" y="28"/>
                      <a:pt x="1" y="32"/>
                    </a:cubicBezTo>
                    <a:cubicBezTo>
                      <a:pt x="1" y="34"/>
                      <a:pt x="0" y="39"/>
                      <a:pt x="1" y="41"/>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543" name="Freeform 3236"/>
              <p:cNvSpPr>
                <a:spLocks/>
              </p:cNvSpPr>
              <p:nvPr/>
            </p:nvSpPr>
            <p:spPr bwMode="auto">
              <a:xfrm>
                <a:off x="4260" y="1732"/>
                <a:ext cx="1" cy="2"/>
              </a:xfrm>
              <a:custGeom>
                <a:avLst/>
                <a:gdLst>
                  <a:gd name="T0" fmla="*/ 3 w 8"/>
                  <a:gd name="T1" fmla="*/ 6 h 18"/>
                  <a:gd name="T2" fmla="*/ 2 w 8"/>
                  <a:gd name="T3" fmla="*/ 17 h 18"/>
                  <a:gd name="T4" fmla="*/ 6 w 8"/>
                  <a:gd name="T5" fmla="*/ 11 h 18"/>
                  <a:gd name="T6" fmla="*/ 3 w 8"/>
                  <a:gd name="T7" fmla="*/ 6 h 18"/>
                </a:gdLst>
                <a:ahLst/>
                <a:cxnLst>
                  <a:cxn ang="0">
                    <a:pos x="T0" y="T1"/>
                  </a:cxn>
                  <a:cxn ang="0">
                    <a:pos x="T2" y="T3"/>
                  </a:cxn>
                  <a:cxn ang="0">
                    <a:pos x="T4" y="T5"/>
                  </a:cxn>
                  <a:cxn ang="0">
                    <a:pos x="T6" y="T7"/>
                  </a:cxn>
                </a:cxnLst>
                <a:rect l="0" t="0" r="r" b="b"/>
                <a:pathLst>
                  <a:path w="8" h="18">
                    <a:moveTo>
                      <a:pt x="3" y="6"/>
                    </a:moveTo>
                    <a:cubicBezTo>
                      <a:pt x="0" y="9"/>
                      <a:pt x="1" y="14"/>
                      <a:pt x="2" y="17"/>
                    </a:cubicBezTo>
                    <a:cubicBezTo>
                      <a:pt x="2" y="18"/>
                      <a:pt x="6" y="12"/>
                      <a:pt x="6" y="11"/>
                    </a:cubicBezTo>
                    <a:cubicBezTo>
                      <a:pt x="8" y="8"/>
                      <a:pt x="7" y="0"/>
                      <a:pt x="3" y="6"/>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544" name="Freeform 3237"/>
              <p:cNvSpPr>
                <a:spLocks/>
              </p:cNvSpPr>
              <p:nvPr/>
            </p:nvSpPr>
            <p:spPr bwMode="auto">
              <a:xfrm>
                <a:off x="4256" y="1730"/>
                <a:ext cx="5" cy="7"/>
              </a:xfrm>
              <a:custGeom>
                <a:avLst/>
                <a:gdLst>
                  <a:gd name="T0" fmla="*/ 22 w 36"/>
                  <a:gd name="T1" fmla="*/ 3 h 53"/>
                  <a:gd name="T2" fmla="*/ 14 w 36"/>
                  <a:gd name="T3" fmla="*/ 8 h 53"/>
                  <a:gd name="T4" fmla="*/ 8 w 36"/>
                  <a:gd name="T5" fmla="*/ 26 h 53"/>
                  <a:gd name="T6" fmla="*/ 1 w 36"/>
                  <a:gd name="T7" fmla="*/ 53 h 53"/>
                  <a:gd name="T8" fmla="*/ 9 w 36"/>
                  <a:gd name="T9" fmla="*/ 33 h 53"/>
                  <a:gd name="T10" fmla="*/ 15 w 36"/>
                  <a:gd name="T11" fmla="*/ 19 h 53"/>
                  <a:gd name="T12" fmla="*/ 25 w 36"/>
                  <a:gd name="T13" fmla="*/ 9 h 53"/>
                  <a:gd name="T14" fmla="*/ 33 w 36"/>
                  <a:gd name="T15" fmla="*/ 0 h 53"/>
                  <a:gd name="T16" fmla="*/ 22 w 36"/>
                  <a:gd name="T17" fmla="*/ 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6" h="53">
                    <a:moveTo>
                      <a:pt x="22" y="3"/>
                    </a:moveTo>
                    <a:cubicBezTo>
                      <a:pt x="19" y="4"/>
                      <a:pt x="16" y="5"/>
                      <a:pt x="14" y="8"/>
                    </a:cubicBezTo>
                    <a:cubicBezTo>
                      <a:pt x="10" y="13"/>
                      <a:pt x="8" y="20"/>
                      <a:pt x="8" y="26"/>
                    </a:cubicBezTo>
                    <a:cubicBezTo>
                      <a:pt x="8" y="35"/>
                      <a:pt x="0" y="44"/>
                      <a:pt x="1" y="53"/>
                    </a:cubicBezTo>
                    <a:cubicBezTo>
                      <a:pt x="5" y="47"/>
                      <a:pt x="6" y="40"/>
                      <a:pt x="9" y="33"/>
                    </a:cubicBezTo>
                    <a:cubicBezTo>
                      <a:pt x="12" y="29"/>
                      <a:pt x="13" y="24"/>
                      <a:pt x="15" y="19"/>
                    </a:cubicBezTo>
                    <a:cubicBezTo>
                      <a:pt x="16" y="15"/>
                      <a:pt x="22" y="11"/>
                      <a:pt x="25" y="9"/>
                    </a:cubicBezTo>
                    <a:cubicBezTo>
                      <a:pt x="28" y="7"/>
                      <a:pt x="36" y="5"/>
                      <a:pt x="33" y="0"/>
                    </a:cubicBezTo>
                    <a:cubicBezTo>
                      <a:pt x="30" y="2"/>
                      <a:pt x="25" y="2"/>
                      <a:pt x="22" y="3"/>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545" name="Freeform 3238"/>
              <p:cNvSpPr>
                <a:spLocks/>
              </p:cNvSpPr>
              <p:nvPr/>
            </p:nvSpPr>
            <p:spPr bwMode="auto">
              <a:xfrm>
                <a:off x="4254" y="1757"/>
                <a:ext cx="1" cy="2"/>
              </a:xfrm>
              <a:custGeom>
                <a:avLst/>
                <a:gdLst>
                  <a:gd name="T0" fmla="*/ 1 w 9"/>
                  <a:gd name="T1" fmla="*/ 11 h 18"/>
                  <a:gd name="T2" fmla="*/ 1 w 9"/>
                  <a:gd name="T3" fmla="*/ 15 h 18"/>
                  <a:gd name="T4" fmla="*/ 8 w 9"/>
                  <a:gd name="T5" fmla="*/ 5 h 18"/>
                  <a:gd name="T6" fmla="*/ 1 w 9"/>
                  <a:gd name="T7" fmla="*/ 11 h 18"/>
                </a:gdLst>
                <a:ahLst/>
                <a:cxnLst>
                  <a:cxn ang="0">
                    <a:pos x="T0" y="T1"/>
                  </a:cxn>
                  <a:cxn ang="0">
                    <a:pos x="T2" y="T3"/>
                  </a:cxn>
                  <a:cxn ang="0">
                    <a:pos x="T4" y="T5"/>
                  </a:cxn>
                  <a:cxn ang="0">
                    <a:pos x="T6" y="T7"/>
                  </a:cxn>
                </a:cxnLst>
                <a:rect l="0" t="0" r="r" b="b"/>
                <a:pathLst>
                  <a:path w="9" h="18">
                    <a:moveTo>
                      <a:pt x="1" y="11"/>
                    </a:moveTo>
                    <a:cubicBezTo>
                      <a:pt x="1" y="12"/>
                      <a:pt x="0" y="14"/>
                      <a:pt x="1" y="15"/>
                    </a:cubicBezTo>
                    <a:cubicBezTo>
                      <a:pt x="4" y="18"/>
                      <a:pt x="9" y="8"/>
                      <a:pt x="8" y="5"/>
                    </a:cubicBezTo>
                    <a:cubicBezTo>
                      <a:pt x="7" y="0"/>
                      <a:pt x="2" y="10"/>
                      <a:pt x="1" y="11"/>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546" name="Freeform 3239"/>
              <p:cNvSpPr>
                <a:spLocks/>
              </p:cNvSpPr>
              <p:nvPr/>
            </p:nvSpPr>
            <p:spPr bwMode="auto">
              <a:xfrm>
                <a:off x="4217" y="1777"/>
                <a:ext cx="27" cy="33"/>
              </a:xfrm>
              <a:custGeom>
                <a:avLst/>
                <a:gdLst>
                  <a:gd name="T0" fmla="*/ 14 w 202"/>
                  <a:gd name="T1" fmla="*/ 242 h 245"/>
                  <a:gd name="T2" fmla="*/ 35 w 202"/>
                  <a:gd name="T3" fmla="*/ 241 h 245"/>
                  <a:gd name="T4" fmla="*/ 55 w 202"/>
                  <a:gd name="T5" fmla="*/ 226 h 245"/>
                  <a:gd name="T6" fmla="*/ 62 w 202"/>
                  <a:gd name="T7" fmla="*/ 221 h 245"/>
                  <a:gd name="T8" fmla="*/ 66 w 202"/>
                  <a:gd name="T9" fmla="*/ 221 h 245"/>
                  <a:gd name="T10" fmla="*/ 71 w 202"/>
                  <a:gd name="T11" fmla="*/ 218 h 245"/>
                  <a:gd name="T12" fmla="*/ 86 w 202"/>
                  <a:gd name="T13" fmla="*/ 204 h 245"/>
                  <a:gd name="T14" fmla="*/ 106 w 202"/>
                  <a:gd name="T15" fmla="*/ 204 h 245"/>
                  <a:gd name="T16" fmla="*/ 135 w 202"/>
                  <a:gd name="T17" fmla="*/ 202 h 245"/>
                  <a:gd name="T18" fmla="*/ 169 w 202"/>
                  <a:gd name="T19" fmla="*/ 203 h 245"/>
                  <a:gd name="T20" fmla="*/ 185 w 202"/>
                  <a:gd name="T21" fmla="*/ 190 h 245"/>
                  <a:gd name="T22" fmla="*/ 192 w 202"/>
                  <a:gd name="T23" fmla="*/ 166 h 245"/>
                  <a:gd name="T24" fmla="*/ 193 w 202"/>
                  <a:gd name="T25" fmla="*/ 155 h 245"/>
                  <a:gd name="T26" fmla="*/ 195 w 202"/>
                  <a:gd name="T27" fmla="*/ 139 h 245"/>
                  <a:gd name="T28" fmla="*/ 193 w 202"/>
                  <a:gd name="T29" fmla="*/ 133 h 245"/>
                  <a:gd name="T30" fmla="*/ 196 w 202"/>
                  <a:gd name="T31" fmla="*/ 99 h 245"/>
                  <a:gd name="T32" fmla="*/ 198 w 202"/>
                  <a:gd name="T33" fmla="*/ 78 h 245"/>
                  <a:gd name="T34" fmla="*/ 195 w 202"/>
                  <a:gd name="T35" fmla="*/ 52 h 245"/>
                  <a:gd name="T36" fmla="*/ 196 w 202"/>
                  <a:gd name="T37" fmla="*/ 30 h 245"/>
                  <a:gd name="T38" fmla="*/ 183 w 202"/>
                  <a:gd name="T39" fmla="*/ 2 h 245"/>
                  <a:gd name="T40" fmla="*/ 170 w 202"/>
                  <a:gd name="T41" fmla="*/ 20 h 245"/>
                  <a:gd name="T42" fmla="*/ 162 w 202"/>
                  <a:gd name="T43" fmla="*/ 30 h 245"/>
                  <a:gd name="T44" fmla="*/ 155 w 202"/>
                  <a:gd name="T45" fmla="*/ 43 h 245"/>
                  <a:gd name="T46" fmla="*/ 146 w 202"/>
                  <a:gd name="T47" fmla="*/ 51 h 245"/>
                  <a:gd name="T48" fmla="*/ 134 w 202"/>
                  <a:gd name="T49" fmla="*/ 97 h 245"/>
                  <a:gd name="T50" fmla="*/ 117 w 202"/>
                  <a:gd name="T51" fmla="*/ 120 h 245"/>
                  <a:gd name="T52" fmla="*/ 93 w 202"/>
                  <a:gd name="T53" fmla="*/ 148 h 245"/>
                  <a:gd name="T54" fmla="*/ 62 w 202"/>
                  <a:gd name="T55" fmla="*/ 156 h 245"/>
                  <a:gd name="T56" fmla="*/ 44 w 202"/>
                  <a:gd name="T57" fmla="*/ 184 h 245"/>
                  <a:gd name="T58" fmla="*/ 36 w 202"/>
                  <a:gd name="T59" fmla="*/ 192 h 245"/>
                  <a:gd name="T60" fmla="*/ 19 w 202"/>
                  <a:gd name="T61" fmla="*/ 203 h 245"/>
                  <a:gd name="T62" fmla="*/ 10 w 202"/>
                  <a:gd name="T63" fmla="*/ 212 h 245"/>
                  <a:gd name="T64" fmla="*/ 2 w 202"/>
                  <a:gd name="T65" fmla="*/ 228 h 245"/>
                  <a:gd name="T66" fmla="*/ 6 w 202"/>
                  <a:gd name="T67" fmla="*/ 242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02" h="245">
                    <a:moveTo>
                      <a:pt x="6" y="242"/>
                    </a:moveTo>
                    <a:cubicBezTo>
                      <a:pt x="8" y="243"/>
                      <a:pt x="12" y="241"/>
                      <a:pt x="14" y="242"/>
                    </a:cubicBezTo>
                    <a:cubicBezTo>
                      <a:pt x="18" y="242"/>
                      <a:pt x="21" y="245"/>
                      <a:pt x="25" y="245"/>
                    </a:cubicBezTo>
                    <a:cubicBezTo>
                      <a:pt x="29" y="245"/>
                      <a:pt x="32" y="243"/>
                      <a:pt x="35" y="241"/>
                    </a:cubicBezTo>
                    <a:cubicBezTo>
                      <a:pt x="39" y="238"/>
                      <a:pt x="43" y="236"/>
                      <a:pt x="47" y="233"/>
                    </a:cubicBezTo>
                    <a:cubicBezTo>
                      <a:pt x="49" y="231"/>
                      <a:pt x="51" y="228"/>
                      <a:pt x="55" y="226"/>
                    </a:cubicBezTo>
                    <a:cubicBezTo>
                      <a:pt x="57" y="225"/>
                      <a:pt x="58" y="224"/>
                      <a:pt x="60" y="223"/>
                    </a:cubicBezTo>
                    <a:cubicBezTo>
                      <a:pt x="61" y="222"/>
                      <a:pt x="61" y="221"/>
                      <a:pt x="62" y="221"/>
                    </a:cubicBezTo>
                    <a:cubicBezTo>
                      <a:pt x="63" y="220"/>
                      <a:pt x="63" y="221"/>
                      <a:pt x="64" y="220"/>
                    </a:cubicBezTo>
                    <a:cubicBezTo>
                      <a:pt x="64" y="220"/>
                      <a:pt x="65" y="221"/>
                      <a:pt x="66" y="221"/>
                    </a:cubicBezTo>
                    <a:cubicBezTo>
                      <a:pt x="66" y="221"/>
                      <a:pt x="67" y="219"/>
                      <a:pt x="67" y="219"/>
                    </a:cubicBezTo>
                    <a:cubicBezTo>
                      <a:pt x="70" y="217"/>
                      <a:pt x="69" y="218"/>
                      <a:pt x="71" y="218"/>
                    </a:cubicBezTo>
                    <a:cubicBezTo>
                      <a:pt x="77" y="219"/>
                      <a:pt x="78" y="213"/>
                      <a:pt x="81" y="210"/>
                    </a:cubicBezTo>
                    <a:cubicBezTo>
                      <a:pt x="82" y="208"/>
                      <a:pt x="83" y="205"/>
                      <a:pt x="86" y="204"/>
                    </a:cubicBezTo>
                    <a:cubicBezTo>
                      <a:pt x="88" y="204"/>
                      <a:pt x="88" y="206"/>
                      <a:pt x="90" y="207"/>
                    </a:cubicBezTo>
                    <a:cubicBezTo>
                      <a:pt x="94" y="210"/>
                      <a:pt x="101" y="206"/>
                      <a:pt x="106" y="204"/>
                    </a:cubicBezTo>
                    <a:cubicBezTo>
                      <a:pt x="111" y="203"/>
                      <a:pt x="118" y="201"/>
                      <a:pt x="123" y="202"/>
                    </a:cubicBezTo>
                    <a:cubicBezTo>
                      <a:pt x="127" y="202"/>
                      <a:pt x="131" y="202"/>
                      <a:pt x="135" y="202"/>
                    </a:cubicBezTo>
                    <a:cubicBezTo>
                      <a:pt x="143" y="202"/>
                      <a:pt x="153" y="200"/>
                      <a:pt x="160" y="202"/>
                    </a:cubicBezTo>
                    <a:cubicBezTo>
                      <a:pt x="164" y="202"/>
                      <a:pt x="165" y="204"/>
                      <a:pt x="169" y="203"/>
                    </a:cubicBezTo>
                    <a:cubicBezTo>
                      <a:pt x="171" y="202"/>
                      <a:pt x="174" y="200"/>
                      <a:pt x="176" y="199"/>
                    </a:cubicBezTo>
                    <a:cubicBezTo>
                      <a:pt x="180" y="197"/>
                      <a:pt x="183" y="194"/>
                      <a:pt x="185" y="190"/>
                    </a:cubicBezTo>
                    <a:cubicBezTo>
                      <a:pt x="187" y="185"/>
                      <a:pt x="192" y="179"/>
                      <a:pt x="193" y="173"/>
                    </a:cubicBezTo>
                    <a:cubicBezTo>
                      <a:pt x="193" y="171"/>
                      <a:pt x="192" y="168"/>
                      <a:pt x="192" y="166"/>
                    </a:cubicBezTo>
                    <a:cubicBezTo>
                      <a:pt x="192" y="164"/>
                      <a:pt x="193" y="162"/>
                      <a:pt x="193" y="161"/>
                    </a:cubicBezTo>
                    <a:cubicBezTo>
                      <a:pt x="194" y="159"/>
                      <a:pt x="193" y="157"/>
                      <a:pt x="193" y="155"/>
                    </a:cubicBezTo>
                    <a:cubicBezTo>
                      <a:pt x="194" y="151"/>
                      <a:pt x="197" y="151"/>
                      <a:pt x="197" y="146"/>
                    </a:cubicBezTo>
                    <a:cubicBezTo>
                      <a:pt x="197" y="143"/>
                      <a:pt x="195" y="142"/>
                      <a:pt x="195" y="139"/>
                    </a:cubicBezTo>
                    <a:cubicBezTo>
                      <a:pt x="195" y="138"/>
                      <a:pt x="196" y="136"/>
                      <a:pt x="195" y="135"/>
                    </a:cubicBezTo>
                    <a:cubicBezTo>
                      <a:pt x="195" y="134"/>
                      <a:pt x="193" y="134"/>
                      <a:pt x="193" y="133"/>
                    </a:cubicBezTo>
                    <a:cubicBezTo>
                      <a:pt x="192" y="129"/>
                      <a:pt x="192" y="123"/>
                      <a:pt x="192" y="120"/>
                    </a:cubicBezTo>
                    <a:cubicBezTo>
                      <a:pt x="193" y="112"/>
                      <a:pt x="197" y="106"/>
                      <a:pt x="196" y="99"/>
                    </a:cubicBezTo>
                    <a:cubicBezTo>
                      <a:pt x="196" y="95"/>
                      <a:pt x="195" y="93"/>
                      <a:pt x="197" y="90"/>
                    </a:cubicBezTo>
                    <a:cubicBezTo>
                      <a:pt x="199" y="86"/>
                      <a:pt x="199" y="83"/>
                      <a:pt x="198" y="78"/>
                    </a:cubicBezTo>
                    <a:cubicBezTo>
                      <a:pt x="197" y="72"/>
                      <a:pt x="195" y="65"/>
                      <a:pt x="195" y="59"/>
                    </a:cubicBezTo>
                    <a:cubicBezTo>
                      <a:pt x="195" y="56"/>
                      <a:pt x="195" y="54"/>
                      <a:pt x="195" y="52"/>
                    </a:cubicBezTo>
                    <a:cubicBezTo>
                      <a:pt x="196" y="48"/>
                      <a:pt x="200" y="45"/>
                      <a:pt x="200" y="41"/>
                    </a:cubicBezTo>
                    <a:cubicBezTo>
                      <a:pt x="202" y="36"/>
                      <a:pt x="198" y="33"/>
                      <a:pt x="196" y="30"/>
                    </a:cubicBezTo>
                    <a:cubicBezTo>
                      <a:pt x="191" y="20"/>
                      <a:pt x="195" y="10"/>
                      <a:pt x="194" y="0"/>
                    </a:cubicBezTo>
                    <a:cubicBezTo>
                      <a:pt x="190" y="0"/>
                      <a:pt x="187" y="2"/>
                      <a:pt x="183" y="2"/>
                    </a:cubicBezTo>
                    <a:cubicBezTo>
                      <a:pt x="178" y="3"/>
                      <a:pt x="178" y="5"/>
                      <a:pt x="177" y="10"/>
                    </a:cubicBezTo>
                    <a:cubicBezTo>
                      <a:pt x="176" y="14"/>
                      <a:pt x="172" y="16"/>
                      <a:pt x="170" y="20"/>
                    </a:cubicBezTo>
                    <a:cubicBezTo>
                      <a:pt x="169" y="23"/>
                      <a:pt x="168" y="25"/>
                      <a:pt x="166" y="27"/>
                    </a:cubicBezTo>
                    <a:cubicBezTo>
                      <a:pt x="164" y="28"/>
                      <a:pt x="163" y="28"/>
                      <a:pt x="162" y="30"/>
                    </a:cubicBezTo>
                    <a:cubicBezTo>
                      <a:pt x="161" y="31"/>
                      <a:pt x="161" y="33"/>
                      <a:pt x="160" y="34"/>
                    </a:cubicBezTo>
                    <a:cubicBezTo>
                      <a:pt x="159" y="37"/>
                      <a:pt x="157" y="40"/>
                      <a:pt x="155" y="43"/>
                    </a:cubicBezTo>
                    <a:cubicBezTo>
                      <a:pt x="154" y="45"/>
                      <a:pt x="154" y="47"/>
                      <a:pt x="151" y="49"/>
                    </a:cubicBezTo>
                    <a:cubicBezTo>
                      <a:pt x="150" y="50"/>
                      <a:pt x="148" y="50"/>
                      <a:pt x="146" y="51"/>
                    </a:cubicBezTo>
                    <a:cubicBezTo>
                      <a:pt x="138" y="55"/>
                      <a:pt x="142" y="69"/>
                      <a:pt x="140" y="77"/>
                    </a:cubicBezTo>
                    <a:cubicBezTo>
                      <a:pt x="138" y="84"/>
                      <a:pt x="135" y="91"/>
                      <a:pt x="134" y="97"/>
                    </a:cubicBezTo>
                    <a:cubicBezTo>
                      <a:pt x="133" y="103"/>
                      <a:pt x="131" y="106"/>
                      <a:pt x="127" y="111"/>
                    </a:cubicBezTo>
                    <a:cubicBezTo>
                      <a:pt x="125" y="114"/>
                      <a:pt x="121" y="117"/>
                      <a:pt x="117" y="120"/>
                    </a:cubicBezTo>
                    <a:cubicBezTo>
                      <a:pt x="113" y="124"/>
                      <a:pt x="110" y="127"/>
                      <a:pt x="106" y="131"/>
                    </a:cubicBezTo>
                    <a:cubicBezTo>
                      <a:pt x="102" y="136"/>
                      <a:pt x="98" y="143"/>
                      <a:pt x="93" y="148"/>
                    </a:cubicBezTo>
                    <a:cubicBezTo>
                      <a:pt x="88" y="153"/>
                      <a:pt x="80" y="154"/>
                      <a:pt x="73" y="155"/>
                    </a:cubicBezTo>
                    <a:cubicBezTo>
                      <a:pt x="70" y="155"/>
                      <a:pt x="65" y="155"/>
                      <a:pt x="62" y="156"/>
                    </a:cubicBezTo>
                    <a:cubicBezTo>
                      <a:pt x="59" y="158"/>
                      <a:pt x="56" y="161"/>
                      <a:pt x="54" y="163"/>
                    </a:cubicBezTo>
                    <a:cubicBezTo>
                      <a:pt x="48" y="169"/>
                      <a:pt x="54" y="180"/>
                      <a:pt x="44" y="184"/>
                    </a:cubicBezTo>
                    <a:cubicBezTo>
                      <a:pt x="43" y="185"/>
                      <a:pt x="41" y="185"/>
                      <a:pt x="40" y="186"/>
                    </a:cubicBezTo>
                    <a:cubicBezTo>
                      <a:pt x="39" y="187"/>
                      <a:pt x="38" y="190"/>
                      <a:pt x="36" y="192"/>
                    </a:cubicBezTo>
                    <a:cubicBezTo>
                      <a:pt x="33" y="197"/>
                      <a:pt x="32" y="201"/>
                      <a:pt x="26" y="202"/>
                    </a:cubicBezTo>
                    <a:cubicBezTo>
                      <a:pt x="24" y="203"/>
                      <a:pt x="21" y="203"/>
                      <a:pt x="19" y="203"/>
                    </a:cubicBezTo>
                    <a:cubicBezTo>
                      <a:pt x="18" y="202"/>
                      <a:pt x="15" y="200"/>
                      <a:pt x="13" y="201"/>
                    </a:cubicBezTo>
                    <a:cubicBezTo>
                      <a:pt x="10" y="203"/>
                      <a:pt x="10" y="209"/>
                      <a:pt x="10" y="212"/>
                    </a:cubicBezTo>
                    <a:cubicBezTo>
                      <a:pt x="10" y="217"/>
                      <a:pt x="9" y="219"/>
                      <a:pt x="6" y="222"/>
                    </a:cubicBezTo>
                    <a:cubicBezTo>
                      <a:pt x="4" y="224"/>
                      <a:pt x="3" y="226"/>
                      <a:pt x="2" y="228"/>
                    </a:cubicBezTo>
                    <a:cubicBezTo>
                      <a:pt x="0" y="233"/>
                      <a:pt x="3" y="234"/>
                      <a:pt x="5" y="237"/>
                    </a:cubicBezTo>
                    <a:cubicBezTo>
                      <a:pt x="5" y="238"/>
                      <a:pt x="5" y="241"/>
                      <a:pt x="6" y="242"/>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547" name="Freeform 3240"/>
              <p:cNvSpPr>
                <a:spLocks/>
              </p:cNvSpPr>
              <p:nvPr/>
            </p:nvSpPr>
            <p:spPr bwMode="auto">
              <a:xfrm>
                <a:off x="4222" y="1778"/>
                <a:ext cx="18" cy="21"/>
              </a:xfrm>
              <a:custGeom>
                <a:avLst/>
                <a:gdLst>
                  <a:gd name="T0" fmla="*/ 4 w 137"/>
                  <a:gd name="T1" fmla="*/ 148 h 155"/>
                  <a:gd name="T2" fmla="*/ 9 w 137"/>
                  <a:gd name="T3" fmla="*/ 153 h 155"/>
                  <a:gd name="T4" fmla="*/ 20 w 137"/>
                  <a:gd name="T5" fmla="*/ 146 h 155"/>
                  <a:gd name="T6" fmla="*/ 31 w 137"/>
                  <a:gd name="T7" fmla="*/ 145 h 155"/>
                  <a:gd name="T8" fmla="*/ 42 w 137"/>
                  <a:gd name="T9" fmla="*/ 143 h 155"/>
                  <a:gd name="T10" fmla="*/ 62 w 137"/>
                  <a:gd name="T11" fmla="*/ 136 h 155"/>
                  <a:gd name="T12" fmla="*/ 66 w 137"/>
                  <a:gd name="T13" fmla="*/ 131 h 155"/>
                  <a:gd name="T14" fmla="*/ 71 w 137"/>
                  <a:gd name="T15" fmla="*/ 124 h 155"/>
                  <a:gd name="T16" fmla="*/ 76 w 137"/>
                  <a:gd name="T17" fmla="*/ 119 h 155"/>
                  <a:gd name="T18" fmla="*/ 79 w 137"/>
                  <a:gd name="T19" fmla="*/ 114 h 155"/>
                  <a:gd name="T20" fmla="*/ 85 w 137"/>
                  <a:gd name="T21" fmla="*/ 110 h 155"/>
                  <a:gd name="T22" fmla="*/ 88 w 137"/>
                  <a:gd name="T23" fmla="*/ 105 h 155"/>
                  <a:gd name="T24" fmla="*/ 91 w 137"/>
                  <a:gd name="T25" fmla="*/ 94 h 155"/>
                  <a:gd name="T26" fmla="*/ 96 w 137"/>
                  <a:gd name="T27" fmla="*/ 69 h 155"/>
                  <a:gd name="T28" fmla="*/ 99 w 137"/>
                  <a:gd name="T29" fmla="*/ 65 h 155"/>
                  <a:gd name="T30" fmla="*/ 102 w 137"/>
                  <a:gd name="T31" fmla="*/ 56 h 155"/>
                  <a:gd name="T32" fmla="*/ 104 w 137"/>
                  <a:gd name="T33" fmla="*/ 50 h 155"/>
                  <a:gd name="T34" fmla="*/ 110 w 137"/>
                  <a:gd name="T35" fmla="*/ 38 h 155"/>
                  <a:gd name="T36" fmla="*/ 116 w 137"/>
                  <a:gd name="T37" fmla="*/ 33 h 155"/>
                  <a:gd name="T38" fmla="*/ 121 w 137"/>
                  <a:gd name="T39" fmla="*/ 24 h 155"/>
                  <a:gd name="T40" fmla="*/ 131 w 137"/>
                  <a:gd name="T41" fmla="*/ 11 h 155"/>
                  <a:gd name="T42" fmla="*/ 134 w 137"/>
                  <a:gd name="T43" fmla="*/ 2 h 155"/>
                  <a:gd name="T44" fmla="*/ 118 w 137"/>
                  <a:gd name="T45" fmla="*/ 9 h 155"/>
                  <a:gd name="T46" fmla="*/ 112 w 137"/>
                  <a:gd name="T47" fmla="*/ 11 h 155"/>
                  <a:gd name="T48" fmla="*/ 102 w 137"/>
                  <a:gd name="T49" fmla="*/ 14 h 155"/>
                  <a:gd name="T50" fmla="*/ 91 w 137"/>
                  <a:gd name="T51" fmla="*/ 17 h 155"/>
                  <a:gd name="T52" fmla="*/ 76 w 137"/>
                  <a:gd name="T53" fmla="*/ 21 h 155"/>
                  <a:gd name="T54" fmla="*/ 61 w 137"/>
                  <a:gd name="T55" fmla="*/ 34 h 155"/>
                  <a:gd name="T56" fmla="*/ 49 w 137"/>
                  <a:gd name="T57" fmla="*/ 44 h 155"/>
                  <a:gd name="T58" fmla="*/ 41 w 137"/>
                  <a:gd name="T59" fmla="*/ 51 h 155"/>
                  <a:gd name="T60" fmla="*/ 41 w 137"/>
                  <a:gd name="T61" fmla="*/ 62 h 155"/>
                  <a:gd name="T62" fmla="*/ 35 w 137"/>
                  <a:gd name="T63" fmla="*/ 78 h 155"/>
                  <a:gd name="T64" fmla="*/ 27 w 137"/>
                  <a:gd name="T65" fmla="*/ 90 h 155"/>
                  <a:gd name="T66" fmla="*/ 23 w 137"/>
                  <a:gd name="T67" fmla="*/ 94 h 155"/>
                  <a:gd name="T68" fmla="*/ 20 w 137"/>
                  <a:gd name="T69" fmla="*/ 97 h 155"/>
                  <a:gd name="T70" fmla="*/ 19 w 137"/>
                  <a:gd name="T71" fmla="*/ 101 h 155"/>
                  <a:gd name="T72" fmla="*/ 16 w 137"/>
                  <a:gd name="T73" fmla="*/ 110 h 155"/>
                  <a:gd name="T74" fmla="*/ 7 w 137"/>
                  <a:gd name="T75" fmla="*/ 123 h 155"/>
                  <a:gd name="T76" fmla="*/ 1 w 137"/>
                  <a:gd name="T77" fmla="*/ 133 h 155"/>
                  <a:gd name="T78" fmla="*/ 2 w 137"/>
                  <a:gd name="T79" fmla="*/ 144 h 155"/>
                  <a:gd name="T80" fmla="*/ 4 w 137"/>
                  <a:gd name="T81" fmla="*/ 14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37" h="155">
                    <a:moveTo>
                      <a:pt x="4" y="148"/>
                    </a:moveTo>
                    <a:cubicBezTo>
                      <a:pt x="4" y="149"/>
                      <a:pt x="7" y="152"/>
                      <a:pt x="9" y="153"/>
                    </a:cubicBezTo>
                    <a:cubicBezTo>
                      <a:pt x="13" y="155"/>
                      <a:pt x="15" y="147"/>
                      <a:pt x="20" y="146"/>
                    </a:cubicBezTo>
                    <a:cubicBezTo>
                      <a:pt x="23" y="145"/>
                      <a:pt x="27" y="147"/>
                      <a:pt x="31" y="145"/>
                    </a:cubicBezTo>
                    <a:cubicBezTo>
                      <a:pt x="35" y="144"/>
                      <a:pt x="38" y="143"/>
                      <a:pt x="42" y="143"/>
                    </a:cubicBezTo>
                    <a:cubicBezTo>
                      <a:pt x="49" y="143"/>
                      <a:pt x="57" y="142"/>
                      <a:pt x="62" y="136"/>
                    </a:cubicBezTo>
                    <a:cubicBezTo>
                      <a:pt x="64" y="135"/>
                      <a:pt x="65" y="133"/>
                      <a:pt x="66" y="131"/>
                    </a:cubicBezTo>
                    <a:cubicBezTo>
                      <a:pt x="68" y="129"/>
                      <a:pt x="69" y="127"/>
                      <a:pt x="71" y="124"/>
                    </a:cubicBezTo>
                    <a:cubicBezTo>
                      <a:pt x="72" y="123"/>
                      <a:pt x="74" y="121"/>
                      <a:pt x="76" y="119"/>
                    </a:cubicBezTo>
                    <a:cubicBezTo>
                      <a:pt x="77" y="118"/>
                      <a:pt x="78" y="115"/>
                      <a:pt x="79" y="114"/>
                    </a:cubicBezTo>
                    <a:cubicBezTo>
                      <a:pt x="81" y="112"/>
                      <a:pt x="83" y="112"/>
                      <a:pt x="85" y="110"/>
                    </a:cubicBezTo>
                    <a:cubicBezTo>
                      <a:pt x="86" y="109"/>
                      <a:pt x="87" y="107"/>
                      <a:pt x="88" y="105"/>
                    </a:cubicBezTo>
                    <a:cubicBezTo>
                      <a:pt x="89" y="101"/>
                      <a:pt x="90" y="98"/>
                      <a:pt x="91" y="94"/>
                    </a:cubicBezTo>
                    <a:cubicBezTo>
                      <a:pt x="92" y="86"/>
                      <a:pt x="90" y="76"/>
                      <a:pt x="96" y="69"/>
                    </a:cubicBezTo>
                    <a:cubicBezTo>
                      <a:pt x="97" y="68"/>
                      <a:pt x="98" y="67"/>
                      <a:pt x="99" y="65"/>
                    </a:cubicBezTo>
                    <a:cubicBezTo>
                      <a:pt x="100" y="63"/>
                      <a:pt x="101" y="59"/>
                      <a:pt x="102" y="56"/>
                    </a:cubicBezTo>
                    <a:cubicBezTo>
                      <a:pt x="102" y="54"/>
                      <a:pt x="103" y="52"/>
                      <a:pt x="104" y="50"/>
                    </a:cubicBezTo>
                    <a:cubicBezTo>
                      <a:pt x="106" y="46"/>
                      <a:pt x="107" y="41"/>
                      <a:pt x="110" y="38"/>
                    </a:cubicBezTo>
                    <a:cubicBezTo>
                      <a:pt x="112" y="36"/>
                      <a:pt x="114" y="35"/>
                      <a:pt x="116" y="33"/>
                    </a:cubicBezTo>
                    <a:cubicBezTo>
                      <a:pt x="118" y="30"/>
                      <a:pt x="119" y="27"/>
                      <a:pt x="121" y="24"/>
                    </a:cubicBezTo>
                    <a:cubicBezTo>
                      <a:pt x="124" y="20"/>
                      <a:pt x="128" y="16"/>
                      <a:pt x="131" y="11"/>
                    </a:cubicBezTo>
                    <a:cubicBezTo>
                      <a:pt x="132" y="9"/>
                      <a:pt x="137" y="4"/>
                      <a:pt x="134" y="2"/>
                    </a:cubicBezTo>
                    <a:cubicBezTo>
                      <a:pt x="129" y="0"/>
                      <a:pt x="122" y="7"/>
                      <a:pt x="118" y="9"/>
                    </a:cubicBezTo>
                    <a:cubicBezTo>
                      <a:pt x="116" y="10"/>
                      <a:pt x="114" y="10"/>
                      <a:pt x="112" y="11"/>
                    </a:cubicBezTo>
                    <a:cubicBezTo>
                      <a:pt x="109" y="12"/>
                      <a:pt x="106" y="13"/>
                      <a:pt x="102" y="14"/>
                    </a:cubicBezTo>
                    <a:cubicBezTo>
                      <a:pt x="98" y="15"/>
                      <a:pt x="94" y="14"/>
                      <a:pt x="91" y="17"/>
                    </a:cubicBezTo>
                    <a:cubicBezTo>
                      <a:pt x="86" y="20"/>
                      <a:pt x="81" y="19"/>
                      <a:pt x="76" y="21"/>
                    </a:cubicBezTo>
                    <a:cubicBezTo>
                      <a:pt x="69" y="23"/>
                      <a:pt x="66" y="31"/>
                      <a:pt x="61" y="34"/>
                    </a:cubicBezTo>
                    <a:cubicBezTo>
                      <a:pt x="57" y="37"/>
                      <a:pt x="52" y="40"/>
                      <a:pt x="49" y="44"/>
                    </a:cubicBezTo>
                    <a:cubicBezTo>
                      <a:pt x="46" y="46"/>
                      <a:pt x="43" y="48"/>
                      <a:pt x="41" y="51"/>
                    </a:cubicBezTo>
                    <a:cubicBezTo>
                      <a:pt x="39" y="54"/>
                      <a:pt x="41" y="58"/>
                      <a:pt x="41" y="62"/>
                    </a:cubicBezTo>
                    <a:cubicBezTo>
                      <a:pt x="39" y="67"/>
                      <a:pt x="37" y="72"/>
                      <a:pt x="35" y="78"/>
                    </a:cubicBezTo>
                    <a:cubicBezTo>
                      <a:pt x="34" y="82"/>
                      <a:pt x="31" y="87"/>
                      <a:pt x="27" y="90"/>
                    </a:cubicBezTo>
                    <a:cubicBezTo>
                      <a:pt x="26" y="91"/>
                      <a:pt x="25" y="93"/>
                      <a:pt x="23" y="94"/>
                    </a:cubicBezTo>
                    <a:cubicBezTo>
                      <a:pt x="21" y="95"/>
                      <a:pt x="21" y="94"/>
                      <a:pt x="20" y="97"/>
                    </a:cubicBezTo>
                    <a:cubicBezTo>
                      <a:pt x="19" y="98"/>
                      <a:pt x="20" y="100"/>
                      <a:pt x="19" y="101"/>
                    </a:cubicBezTo>
                    <a:cubicBezTo>
                      <a:pt x="19" y="104"/>
                      <a:pt x="17" y="107"/>
                      <a:pt x="16" y="110"/>
                    </a:cubicBezTo>
                    <a:cubicBezTo>
                      <a:pt x="15" y="114"/>
                      <a:pt x="11" y="120"/>
                      <a:pt x="7" y="123"/>
                    </a:cubicBezTo>
                    <a:cubicBezTo>
                      <a:pt x="5" y="125"/>
                      <a:pt x="2" y="130"/>
                      <a:pt x="1" y="133"/>
                    </a:cubicBezTo>
                    <a:cubicBezTo>
                      <a:pt x="0" y="136"/>
                      <a:pt x="2" y="140"/>
                      <a:pt x="2" y="144"/>
                    </a:cubicBezTo>
                    <a:cubicBezTo>
                      <a:pt x="2" y="146"/>
                      <a:pt x="2" y="147"/>
                      <a:pt x="4" y="148"/>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548" name="Freeform 3241"/>
              <p:cNvSpPr>
                <a:spLocks/>
              </p:cNvSpPr>
              <p:nvPr/>
            </p:nvSpPr>
            <p:spPr bwMode="auto">
              <a:xfrm>
                <a:off x="4245" y="1800"/>
                <a:ext cx="2" cy="1"/>
              </a:xfrm>
              <a:custGeom>
                <a:avLst/>
                <a:gdLst>
                  <a:gd name="T0" fmla="*/ 4 w 16"/>
                  <a:gd name="T1" fmla="*/ 3 h 7"/>
                  <a:gd name="T2" fmla="*/ 9 w 16"/>
                  <a:gd name="T3" fmla="*/ 5 h 7"/>
                  <a:gd name="T4" fmla="*/ 4 w 16"/>
                  <a:gd name="T5" fmla="*/ 3 h 7"/>
                </a:gdLst>
                <a:ahLst/>
                <a:cxnLst>
                  <a:cxn ang="0">
                    <a:pos x="T0" y="T1"/>
                  </a:cxn>
                  <a:cxn ang="0">
                    <a:pos x="T2" y="T3"/>
                  </a:cxn>
                  <a:cxn ang="0">
                    <a:pos x="T4" y="T5"/>
                  </a:cxn>
                </a:cxnLst>
                <a:rect l="0" t="0" r="r" b="b"/>
                <a:pathLst>
                  <a:path w="16" h="7">
                    <a:moveTo>
                      <a:pt x="4" y="3"/>
                    </a:moveTo>
                    <a:cubicBezTo>
                      <a:pt x="0" y="7"/>
                      <a:pt x="8" y="6"/>
                      <a:pt x="9" y="5"/>
                    </a:cubicBezTo>
                    <a:cubicBezTo>
                      <a:pt x="16" y="2"/>
                      <a:pt x="8" y="0"/>
                      <a:pt x="4" y="3"/>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549" name="Freeform 3242"/>
              <p:cNvSpPr>
                <a:spLocks/>
              </p:cNvSpPr>
              <p:nvPr/>
            </p:nvSpPr>
            <p:spPr bwMode="auto">
              <a:xfrm>
                <a:off x="4669" y="1713"/>
                <a:ext cx="2" cy="2"/>
              </a:xfrm>
              <a:custGeom>
                <a:avLst/>
                <a:gdLst>
                  <a:gd name="T0" fmla="*/ 2 w 15"/>
                  <a:gd name="T1" fmla="*/ 10 h 17"/>
                  <a:gd name="T2" fmla="*/ 1 w 15"/>
                  <a:gd name="T3" fmla="*/ 9 h 17"/>
                  <a:gd name="T4" fmla="*/ 4 w 15"/>
                  <a:gd name="T5" fmla="*/ 4 h 17"/>
                  <a:gd name="T6" fmla="*/ 7 w 15"/>
                  <a:gd name="T7" fmla="*/ 7 h 17"/>
                  <a:gd name="T8" fmla="*/ 8 w 15"/>
                  <a:gd name="T9" fmla="*/ 11 h 17"/>
                  <a:gd name="T10" fmla="*/ 12 w 15"/>
                  <a:gd name="T11" fmla="*/ 14 h 17"/>
                  <a:gd name="T12" fmla="*/ 2 w 15"/>
                  <a:gd name="T13" fmla="*/ 10 h 17"/>
                </a:gdLst>
                <a:ahLst/>
                <a:cxnLst>
                  <a:cxn ang="0">
                    <a:pos x="T0" y="T1"/>
                  </a:cxn>
                  <a:cxn ang="0">
                    <a:pos x="T2" y="T3"/>
                  </a:cxn>
                  <a:cxn ang="0">
                    <a:pos x="T4" y="T5"/>
                  </a:cxn>
                  <a:cxn ang="0">
                    <a:pos x="T6" y="T7"/>
                  </a:cxn>
                  <a:cxn ang="0">
                    <a:pos x="T8" y="T9"/>
                  </a:cxn>
                  <a:cxn ang="0">
                    <a:pos x="T10" y="T11"/>
                  </a:cxn>
                  <a:cxn ang="0">
                    <a:pos x="T12" y="T13"/>
                  </a:cxn>
                </a:cxnLst>
                <a:rect l="0" t="0" r="r" b="b"/>
                <a:pathLst>
                  <a:path w="15" h="17">
                    <a:moveTo>
                      <a:pt x="2" y="10"/>
                    </a:moveTo>
                    <a:cubicBezTo>
                      <a:pt x="1" y="10"/>
                      <a:pt x="1" y="9"/>
                      <a:pt x="1" y="9"/>
                    </a:cubicBezTo>
                    <a:cubicBezTo>
                      <a:pt x="0" y="6"/>
                      <a:pt x="0" y="0"/>
                      <a:pt x="4" y="4"/>
                    </a:cubicBezTo>
                    <a:cubicBezTo>
                      <a:pt x="4" y="5"/>
                      <a:pt x="6" y="6"/>
                      <a:pt x="7" y="7"/>
                    </a:cubicBezTo>
                    <a:cubicBezTo>
                      <a:pt x="7" y="8"/>
                      <a:pt x="7" y="10"/>
                      <a:pt x="8" y="11"/>
                    </a:cubicBezTo>
                    <a:cubicBezTo>
                      <a:pt x="9" y="12"/>
                      <a:pt x="15" y="12"/>
                      <a:pt x="12" y="14"/>
                    </a:cubicBezTo>
                    <a:cubicBezTo>
                      <a:pt x="9" y="17"/>
                      <a:pt x="4" y="13"/>
                      <a:pt x="2" y="10"/>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550" name="Freeform 3243"/>
              <p:cNvSpPr>
                <a:spLocks/>
              </p:cNvSpPr>
              <p:nvPr/>
            </p:nvSpPr>
            <p:spPr bwMode="auto">
              <a:xfrm>
                <a:off x="4678" y="1716"/>
                <a:ext cx="1" cy="2"/>
              </a:xfrm>
              <a:custGeom>
                <a:avLst/>
                <a:gdLst>
                  <a:gd name="T0" fmla="*/ 5 w 12"/>
                  <a:gd name="T1" fmla="*/ 3 h 15"/>
                  <a:gd name="T2" fmla="*/ 3 w 12"/>
                  <a:gd name="T3" fmla="*/ 1 h 15"/>
                  <a:gd name="T4" fmla="*/ 3 w 12"/>
                  <a:gd name="T5" fmla="*/ 5 h 15"/>
                  <a:gd name="T6" fmla="*/ 4 w 12"/>
                  <a:gd name="T7" fmla="*/ 14 h 15"/>
                  <a:gd name="T8" fmla="*/ 6 w 12"/>
                  <a:gd name="T9" fmla="*/ 9 h 15"/>
                  <a:gd name="T10" fmla="*/ 9 w 12"/>
                  <a:gd name="T11" fmla="*/ 7 h 15"/>
                  <a:gd name="T12" fmla="*/ 12 w 12"/>
                  <a:gd name="T13" fmla="*/ 4 h 15"/>
                  <a:gd name="T14" fmla="*/ 5 w 12"/>
                  <a:gd name="T15" fmla="*/ 3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15">
                    <a:moveTo>
                      <a:pt x="5" y="3"/>
                    </a:moveTo>
                    <a:cubicBezTo>
                      <a:pt x="4" y="2"/>
                      <a:pt x="6" y="0"/>
                      <a:pt x="3" y="1"/>
                    </a:cubicBezTo>
                    <a:cubicBezTo>
                      <a:pt x="0" y="2"/>
                      <a:pt x="2" y="3"/>
                      <a:pt x="3" y="5"/>
                    </a:cubicBezTo>
                    <a:cubicBezTo>
                      <a:pt x="3" y="7"/>
                      <a:pt x="1" y="14"/>
                      <a:pt x="4" y="14"/>
                    </a:cubicBezTo>
                    <a:cubicBezTo>
                      <a:pt x="8" y="15"/>
                      <a:pt x="6" y="11"/>
                      <a:pt x="6" y="9"/>
                    </a:cubicBezTo>
                    <a:cubicBezTo>
                      <a:pt x="7" y="7"/>
                      <a:pt x="8" y="8"/>
                      <a:pt x="9" y="7"/>
                    </a:cubicBezTo>
                    <a:cubicBezTo>
                      <a:pt x="10" y="7"/>
                      <a:pt x="11" y="5"/>
                      <a:pt x="12" y="4"/>
                    </a:cubicBezTo>
                    <a:cubicBezTo>
                      <a:pt x="10" y="4"/>
                      <a:pt x="8" y="4"/>
                      <a:pt x="5" y="3"/>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551" name="Freeform 3244"/>
              <p:cNvSpPr>
                <a:spLocks/>
              </p:cNvSpPr>
              <p:nvPr/>
            </p:nvSpPr>
            <p:spPr bwMode="auto">
              <a:xfrm>
                <a:off x="4677" y="1719"/>
                <a:ext cx="1" cy="1"/>
              </a:xfrm>
              <a:custGeom>
                <a:avLst/>
                <a:gdLst>
                  <a:gd name="T0" fmla="*/ 1 w 9"/>
                  <a:gd name="T1" fmla="*/ 8 h 8"/>
                  <a:gd name="T2" fmla="*/ 9 w 9"/>
                  <a:gd name="T3" fmla="*/ 3 h 8"/>
                  <a:gd name="T4" fmla="*/ 9 w 9"/>
                  <a:gd name="T5" fmla="*/ 2 h 8"/>
                  <a:gd name="T6" fmla="*/ 1 w 9"/>
                  <a:gd name="T7" fmla="*/ 8 h 8"/>
                </a:gdLst>
                <a:ahLst/>
                <a:cxnLst>
                  <a:cxn ang="0">
                    <a:pos x="T0" y="T1"/>
                  </a:cxn>
                  <a:cxn ang="0">
                    <a:pos x="T2" y="T3"/>
                  </a:cxn>
                  <a:cxn ang="0">
                    <a:pos x="T4" y="T5"/>
                  </a:cxn>
                  <a:cxn ang="0">
                    <a:pos x="T6" y="T7"/>
                  </a:cxn>
                </a:cxnLst>
                <a:rect l="0" t="0" r="r" b="b"/>
                <a:pathLst>
                  <a:path w="9" h="8">
                    <a:moveTo>
                      <a:pt x="1" y="8"/>
                    </a:moveTo>
                    <a:cubicBezTo>
                      <a:pt x="4" y="8"/>
                      <a:pt x="7" y="5"/>
                      <a:pt x="9" y="3"/>
                    </a:cubicBezTo>
                    <a:cubicBezTo>
                      <a:pt x="9" y="3"/>
                      <a:pt x="9" y="3"/>
                      <a:pt x="9" y="2"/>
                    </a:cubicBezTo>
                    <a:cubicBezTo>
                      <a:pt x="8" y="0"/>
                      <a:pt x="0" y="5"/>
                      <a:pt x="1" y="8"/>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552" name="Freeform 3245"/>
              <p:cNvSpPr>
                <a:spLocks/>
              </p:cNvSpPr>
              <p:nvPr/>
            </p:nvSpPr>
            <p:spPr bwMode="auto">
              <a:xfrm>
                <a:off x="4675" y="1719"/>
                <a:ext cx="4" cy="10"/>
              </a:xfrm>
              <a:custGeom>
                <a:avLst/>
                <a:gdLst>
                  <a:gd name="T0" fmla="*/ 26 w 32"/>
                  <a:gd name="T1" fmla="*/ 14 h 71"/>
                  <a:gd name="T2" fmla="*/ 28 w 32"/>
                  <a:gd name="T3" fmla="*/ 19 h 71"/>
                  <a:gd name="T4" fmla="*/ 31 w 32"/>
                  <a:gd name="T5" fmla="*/ 21 h 71"/>
                  <a:gd name="T6" fmla="*/ 28 w 32"/>
                  <a:gd name="T7" fmla="*/ 22 h 71"/>
                  <a:gd name="T8" fmla="*/ 22 w 32"/>
                  <a:gd name="T9" fmla="*/ 34 h 71"/>
                  <a:gd name="T10" fmla="*/ 26 w 32"/>
                  <a:gd name="T11" fmla="*/ 33 h 71"/>
                  <a:gd name="T12" fmla="*/ 28 w 32"/>
                  <a:gd name="T13" fmla="*/ 31 h 71"/>
                  <a:gd name="T14" fmla="*/ 30 w 32"/>
                  <a:gd name="T15" fmla="*/ 34 h 71"/>
                  <a:gd name="T16" fmla="*/ 30 w 32"/>
                  <a:gd name="T17" fmla="*/ 41 h 71"/>
                  <a:gd name="T18" fmla="*/ 28 w 32"/>
                  <a:gd name="T19" fmla="*/ 49 h 71"/>
                  <a:gd name="T20" fmla="*/ 27 w 32"/>
                  <a:gd name="T21" fmla="*/ 54 h 71"/>
                  <a:gd name="T22" fmla="*/ 27 w 32"/>
                  <a:gd name="T23" fmla="*/ 58 h 71"/>
                  <a:gd name="T24" fmla="*/ 24 w 32"/>
                  <a:gd name="T25" fmla="*/ 60 h 71"/>
                  <a:gd name="T26" fmla="*/ 24 w 32"/>
                  <a:gd name="T27" fmla="*/ 66 h 71"/>
                  <a:gd name="T28" fmla="*/ 27 w 32"/>
                  <a:gd name="T29" fmla="*/ 68 h 71"/>
                  <a:gd name="T30" fmla="*/ 28 w 32"/>
                  <a:gd name="T31" fmla="*/ 71 h 71"/>
                  <a:gd name="T32" fmla="*/ 21 w 32"/>
                  <a:gd name="T33" fmla="*/ 66 h 71"/>
                  <a:gd name="T34" fmla="*/ 17 w 32"/>
                  <a:gd name="T35" fmla="*/ 64 h 71"/>
                  <a:gd name="T36" fmla="*/ 15 w 32"/>
                  <a:gd name="T37" fmla="*/ 60 h 71"/>
                  <a:gd name="T38" fmla="*/ 11 w 32"/>
                  <a:gd name="T39" fmla="*/ 59 h 71"/>
                  <a:gd name="T40" fmla="*/ 9 w 32"/>
                  <a:gd name="T41" fmla="*/ 55 h 71"/>
                  <a:gd name="T42" fmla="*/ 5 w 32"/>
                  <a:gd name="T43" fmla="*/ 50 h 71"/>
                  <a:gd name="T44" fmla="*/ 8 w 32"/>
                  <a:gd name="T45" fmla="*/ 53 h 71"/>
                  <a:gd name="T46" fmla="*/ 7 w 32"/>
                  <a:gd name="T47" fmla="*/ 47 h 71"/>
                  <a:gd name="T48" fmla="*/ 6 w 32"/>
                  <a:gd name="T49" fmla="*/ 48 h 71"/>
                  <a:gd name="T50" fmla="*/ 5 w 32"/>
                  <a:gd name="T51" fmla="*/ 45 h 71"/>
                  <a:gd name="T52" fmla="*/ 3 w 32"/>
                  <a:gd name="T53" fmla="*/ 43 h 71"/>
                  <a:gd name="T54" fmla="*/ 3 w 32"/>
                  <a:gd name="T55" fmla="*/ 47 h 71"/>
                  <a:gd name="T56" fmla="*/ 2 w 32"/>
                  <a:gd name="T57" fmla="*/ 47 h 71"/>
                  <a:gd name="T58" fmla="*/ 1 w 32"/>
                  <a:gd name="T59" fmla="*/ 43 h 71"/>
                  <a:gd name="T60" fmla="*/ 5 w 32"/>
                  <a:gd name="T61" fmla="*/ 38 h 71"/>
                  <a:gd name="T62" fmla="*/ 9 w 32"/>
                  <a:gd name="T63" fmla="*/ 39 h 71"/>
                  <a:gd name="T64" fmla="*/ 9 w 32"/>
                  <a:gd name="T65" fmla="*/ 36 h 71"/>
                  <a:gd name="T66" fmla="*/ 10 w 32"/>
                  <a:gd name="T67" fmla="*/ 35 h 71"/>
                  <a:gd name="T68" fmla="*/ 10 w 32"/>
                  <a:gd name="T69" fmla="*/ 34 h 71"/>
                  <a:gd name="T70" fmla="*/ 12 w 32"/>
                  <a:gd name="T71" fmla="*/ 33 h 71"/>
                  <a:gd name="T72" fmla="*/ 14 w 32"/>
                  <a:gd name="T73" fmla="*/ 30 h 71"/>
                  <a:gd name="T74" fmla="*/ 13 w 32"/>
                  <a:gd name="T75" fmla="*/ 29 h 71"/>
                  <a:gd name="T76" fmla="*/ 9 w 32"/>
                  <a:gd name="T77" fmla="*/ 34 h 71"/>
                  <a:gd name="T78" fmla="*/ 7 w 32"/>
                  <a:gd name="T79" fmla="*/ 35 h 71"/>
                  <a:gd name="T80" fmla="*/ 7 w 32"/>
                  <a:gd name="T81" fmla="*/ 31 h 71"/>
                  <a:gd name="T82" fmla="*/ 5 w 32"/>
                  <a:gd name="T83" fmla="*/ 35 h 71"/>
                  <a:gd name="T84" fmla="*/ 3 w 32"/>
                  <a:gd name="T85" fmla="*/ 34 h 71"/>
                  <a:gd name="T86" fmla="*/ 4 w 32"/>
                  <a:gd name="T87" fmla="*/ 31 h 71"/>
                  <a:gd name="T88" fmla="*/ 6 w 32"/>
                  <a:gd name="T89" fmla="*/ 28 h 71"/>
                  <a:gd name="T90" fmla="*/ 7 w 32"/>
                  <a:gd name="T91" fmla="*/ 24 h 71"/>
                  <a:gd name="T92" fmla="*/ 8 w 32"/>
                  <a:gd name="T93" fmla="*/ 20 h 71"/>
                  <a:gd name="T94" fmla="*/ 10 w 32"/>
                  <a:gd name="T95" fmla="*/ 19 h 71"/>
                  <a:gd name="T96" fmla="*/ 10 w 32"/>
                  <a:gd name="T97" fmla="*/ 17 h 71"/>
                  <a:gd name="T98" fmla="*/ 14 w 32"/>
                  <a:gd name="T99" fmla="*/ 16 h 71"/>
                  <a:gd name="T100" fmla="*/ 16 w 32"/>
                  <a:gd name="T101" fmla="*/ 12 h 71"/>
                  <a:gd name="T102" fmla="*/ 20 w 32"/>
                  <a:gd name="T103" fmla="*/ 8 h 71"/>
                  <a:gd name="T104" fmla="*/ 22 w 32"/>
                  <a:gd name="T105" fmla="*/ 6 h 71"/>
                  <a:gd name="T106" fmla="*/ 20 w 32"/>
                  <a:gd name="T107" fmla="*/ 7 h 71"/>
                  <a:gd name="T108" fmla="*/ 26 w 32"/>
                  <a:gd name="T109" fmla="*/ 4 h 71"/>
                  <a:gd name="T110" fmla="*/ 26 w 32"/>
                  <a:gd name="T111" fmla="*/ 7 h 71"/>
                  <a:gd name="T112" fmla="*/ 28 w 32"/>
                  <a:gd name="T113" fmla="*/ 8 h 71"/>
                  <a:gd name="T114" fmla="*/ 29 w 32"/>
                  <a:gd name="T115" fmla="*/ 11 h 71"/>
                  <a:gd name="T116" fmla="*/ 30 w 32"/>
                  <a:gd name="T117" fmla="*/ 13 h 71"/>
                  <a:gd name="T118" fmla="*/ 26 w 32"/>
                  <a:gd name="T119" fmla="*/ 1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2" h="71">
                    <a:moveTo>
                      <a:pt x="26" y="14"/>
                    </a:moveTo>
                    <a:cubicBezTo>
                      <a:pt x="25" y="15"/>
                      <a:pt x="28" y="17"/>
                      <a:pt x="28" y="19"/>
                    </a:cubicBezTo>
                    <a:cubicBezTo>
                      <a:pt x="29" y="19"/>
                      <a:pt x="30" y="20"/>
                      <a:pt x="31" y="21"/>
                    </a:cubicBezTo>
                    <a:cubicBezTo>
                      <a:pt x="30" y="21"/>
                      <a:pt x="29" y="22"/>
                      <a:pt x="28" y="22"/>
                    </a:cubicBezTo>
                    <a:cubicBezTo>
                      <a:pt x="31" y="28"/>
                      <a:pt x="25" y="29"/>
                      <a:pt x="22" y="34"/>
                    </a:cubicBezTo>
                    <a:cubicBezTo>
                      <a:pt x="23" y="34"/>
                      <a:pt x="25" y="34"/>
                      <a:pt x="26" y="33"/>
                    </a:cubicBezTo>
                    <a:cubicBezTo>
                      <a:pt x="26" y="33"/>
                      <a:pt x="27" y="31"/>
                      <a:pt x="28" y="31"/>
                    </a:cubicBezTo>
                    <a:cubicBezTo>
                      <a:pt x="32" y="30"/>
                      <a:pt x="30" y="32"/>
                      <a:pt x="30" y="34"/>
                    </a:cubicBezTo>
                    <a:cubicBezTo>
                      <a:pt x="29" y="37"/>
                      <a:pt x="30" y="38"/>
                      <a:pt x="30" y="41"/>
                    </a:cubicBezTo>
                    <a:cubicBezTo>
                      <a:pt x="30" y="44"/>
                      <a:pt x="29" y="46"/>
                      <a:pt x="28" y="49"/>
                    </a:cubicBezTo>
                    <a:cubicBezTo>
                      <a:pt x="28" y="51"/>
                      <a:pt x="28" y="52"/>
                      <a:pt x="27" y="54"/>
                    </a:cubicBezTo>
                    <a:cubicBezTo>
                      <a:pt x="27" y="55"/>
                      <a:pt x="27" y="57"/>
                      <a:pt x="27" y="58"/>
                    </a:cubicBezTo>
                    <a:cubicBezTo>
                      <a:pt x="26" y="59"/>
                      <a:pt x="25" y="59"/>
                      <a:pt x="24" y="60"/>
                    </a:cubicBezTo>
                    <a:cubicBezTo>
                      <a:pt x="23" y="62"/>
                      <a:pt x="23" y="64"/>
                      <a:pt x="24" y="66"/>
                    </a:cubicBezTo>
                    <a:cubicBezTo>
                      <a:pt x="25" y="66"/>
                      <a:pt x="26" y="67"/>
                      <a:pt x="27" y="68"/>
                    </a:cubicBezTo>
                    <a:cubicBezTo>
                      <a:pt x="27" y="69"/>
                      <a:pt x="27" y="70"/>
                      <a:pt x="28" y="71"/>
                    </a:cubicBezTo>
                    <a:cubicBezTo>
                      <a:pt x="25" y="70"/>
                      <a:pt x="23" y="68"/>
                      <a:pt x="21" y="66"/>
                    </a:cubicBezTo>
                    <a:cubicBezTo>
                      <a:pt x="20" y="65"/>
                      <a:pt x="18" y="65"/>
                      <a:pt x="17" y="64"/>
                    </a:cubicBezTo>
                    <a:cubicBezTo>
                      <a:pt x="16" y="63"/>
                      <a:pt x="16" y="60"/>
                      <a:pt x="15" y="60"/>
                    </a:cubicBezTo>
                    <a:cubicBezTo>
                      <a:pt x="14" y="59"/>
                      <a:pt x="13" y="60"/>
                      <a:pt x="11" y="59"/>
                    </a:cubicBezTo>
                    <a:cubicBezTo>
                      <a:pt x="10" y="58"/>
                      <a:pt x="10" y="57"/>
                      <a:pt x="9" y="55"/>
                    </a:cubicBezTo>
                    <a:cubicBezTo>
                      <a:pt x="8" y="54"/>
                      <a:pt x="5" y="53"/>
                      <a:pt x="5" y="50"/>
                    </a:cubicBezTo>
                    <a:cubicBezTo>
                      <a:pt x="6" y="51"/>
                      <a:pt x="7" y="53"/>
                      <a:pt x="8" y="53"/>
                    </a:cubicBezTo>
                    <a:cubicBezTo>
                      <a:pt x="8" y="52"/>
                      <a:pt x="9" y="46"/>
                      <a:pt x="7" y="47"/>
                    </a:cubicBezTo>
                    <a:cubicBezTo>
                      <a:pt x="7" y="48"/>
                      <a:pt x="6" y="48"/>
                      <a:pt x="6" y="48"/>
                    </a:cubicBezTo>
                    <a:cubicBezTo>
                      <a:pt x="5" y="47"/>
                      <a:pt x="6" y="46"/>
                      <a:pt x="5" y="45"/>
                    </a:cubicBezTo>
                    <a:cubicBezTo>
                      <a:pt x="5" y="45"/>
                      <a:pt x="4" y="42"/>
                      <a:pt x="3" y="43"/>
                    </a:cubicBezTo>
                    <a:cubicBezTo>
                      <a:pt x="2" y="44"/>
                      <a:pt x="3" y="47"/>
                      <a:pt x="3" y="47"/>
                    </a:cubicBezTo>
                    <a:cubicBezTo>
                      <a:pt x="4" y="49"/>
                      <a:pt x="2" y="49"/>
                      <a:pt x="2" y="47"/>
                    </a:cubicBezTo>
                    <a:cubicBezTo>
                      <a:pt x="1" y="46"/>
                      <a:pt x="1" y="44"/>
                      <a:pt x="1" y="43"/>
                    </a:cubicBezTo>
                    <a:cubicBezTo>
                      <a:pt x="0" y="39"/>
                      <a:pt x="1" y="37"/>
                      <a:pt x="5" y="38"/>
                    </a:cubicBezTo>
                    <a:cubicBezTo>
                      <a:pt x="6" y="39"/>
                      <a:pt x="8" y="41"/>
                      <a:pt x="9" y="39"/>
                    </a:cubicBezTo>
                    <a:cubicBezTo>
                      <a:pt x="10" y="38"/>
                      <a:pt x="9" y="37"/>
                      <a:pt x="9" y="36"/>
                    </a:cubicBezTo>
                    <a:cubicBezTo>
                      <a:pt x="10" y="36"/>
                      <a:pt x="10" y="36"/>
                      <a:pt x="10" y="35"/>
                    </a:cubicBezTo>
                    <a:cubicBezTo>
                      <a:pt x="10" y="35"/>
                      <a:pt x="10" y="35"/>
                      <a:pt x="10" y="34"/>
                    </a:cubicBezTo>
                    <a:cubicBezTo>
                      <a:pt x="11" y="34"/>
                      <a:pt x="11" y="33"/>
                      <a:pt x="12" y="33"/>
                    </a:cubicBezTo>
                    <a:cubicBezTo>
                      <a:pt x="12" y="31"/>
                      <a:pt x="12" y="30"/>
                      <a:pt x="14" y="30"/>
                    </a:cubicBezTo>
                    <a:cubicBezTo>
                      <a:pt x="14" y="30"/>
                      <a:pt x="13" y="29"/>
                      <a:pt x="13" y="29"/>
                    </a:cubicBezTo>
                    <a:cubicBezTo>
                      <a:pt x="11" y="29"/>
                      <a:pt x="10" y="33"/>
                      <a:pt x="9" y="34"/>
                    </a:cubicBezTo>
                    <a:cubicBezTo>
                      <a:pt x="8" y="35"/>
                      <a:pt x="7" y="36"/>
                      <a:pt x="7" y="35"/>
                    </a:cubicBezTo>
                    <a:cubicBezTo>
                      <a:pt x="6" y="34"/>
                      <a:pt x="8" y="33"/>
                      <a:pt x="7" y="31"/>
                    </a:cubicBezTo>
                    <a:cubicBezTo>
                      <a:pt x="6" y="31"/>
                      <a:pt x="6" y="34"/>
                      <a:pt x="5" y="35"/>
                    </a:cubicBezTo>
                    <a:cubicBezTo>
                      <a:pt x="4" y="35"/>
                      <a:pt x="2" y="35"/>
                      <a:pt x="3" y="34"/>
                    </a:cubicBezTo>
                    <a:cubicBezTo>
                      <a:pt x="3" y="33"/>
                      <a:pt x="4" y="31"/>
                      <a:pt x="4" y="31"/>
                    </a:cubicBezTo>
                    <a:cubicBezTo>
                      <a:pt x="5" y="29"/>
                      <a:pt x="6" y="30"/>
                      <a:pt x="6" y="28"/>
                    </a:cubicBezTo>
                    <a:cubicBezTo>
                      <a:pt x="6" y="26"/>
                      <a:pt x="6" y="26"/>
                      <a:pt x="7" y="24"/>
                    </a:cubicBezTo>
                    <a:cubicBezTo>
                      <a:pt x="8" y="23"/>
                      <a:pt x="7" y="22"/>
                      <a:pt x="8" y="20"/>
                    </a:cubicBezTo>
                    <a:cubicBezTo>
                      <a:pt x="8" y="20"/>
                      <a:pt x="9" y="19"/>
                      <a:pt x="10" y="19"/>
                    </a:cubicBezTo>
                    <a:cubicBezTo>
                      <a:pt x="10" y="18"/>
                      <a:pt x="10" y="17"/>
                      <a:pt x="10" y="17"/>
                    </a:cubicBezTo>
                    <a:cubicBezTo>
                      <a:pt x="11" y="14"/>
                      <a:pt x="12" y="16"/>
                      <a:pt x="14" y="16"/>
                    </a:cubicBezTo>
                    <a:cubicBezTo>
                      <a:pt x="16" y="16"/>
                      <a:pt x="15" y="14"/>
                      <a:pt x="16" y="12"/>
                    </a:cubicBezTo>
                    <a:cubicBezTo>
                      <a:pt x="17" y="10"/>
                      <a:pt x="19" y="9"/>
                      <a:pt x="20" y="8"/>
                    </a:cubicBezTo>
                    <a:cubicBezTo>
                      <a:pt x="21" y="8"/>
                      <a:pt x="23" y="7"/>
                      <a:pt x="22" y="6"/>
                    </a:cubicBezTo>
                    <a:cubicBezTo>
                      <a:pt x="22" y="5"/>
                      <a:pt x="21" y="7"/>
                      <a:pt x="20" y="7"/>
                    </a:cubicBezTo>
                    <a:cubicBezTo>
                      <a:pt x="19" y="5"/>
                      <a:pt x="24" y="0"/>
                      <a:pt x="26" y="4"/>
                    </a:cubicBezTo>
                    <a:cubicBezTo>
                      <a:pt x="26" y="5"/>
                      <a:pt x="26" y="6"/>
                      <a:pt x="26" y="7"/>
                    </a:cubicBezTo>
                    <a:cubicBezTo>
                      <a:pt x="27" y="7"/>
                      <a:pt x="27" y="7"/>
                      <a:pt x="28" y="8"/>
                    </a:cubicBezTo>
                    <a:cubicBezTo>
                      <a:pt x="28" y="9"/>
                      <a:pt x="28" y="10"/>
                      <a:pt x="29" y="11"/>
                    </a:cubicBezTo>
                    <a:cubicBezTo>
                      <a:pt x="29" y="12"/>
                      <a:pt x="31" y="12"/>
                      <a:pt x="30" y="13"/>
                    </a:cubicBezTo>
                    <a:cubicBezTo>
                      <a:pt x="30" y="14"/>
                      <a:pt x="27" y="13"/>
                      <a:pt x="26" y="14"/>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553" name="Freeform 3246"/>
              <p:cNvSpPr>
                <a:spLocks/>
              </p:cNvSpPr>
              <p:nvPr/>
            </p:nvSpPr>
            <p:spPr bwMode="auto">
              <a:xfrm>
                <a:off x="4679" y="1727"/>
                <a:ext cx="1" cy="2"/>
              </a:xfrm>
              <a:custGeom>
                <a:avLst/>
                <a:gdLst>
                  <a:gd name="T0" fmla="*/ 2 w 4"/>
                  <a:gd name="T1" fmla="*/ 7 h 12"/>
                  <a:gd name="T2" fmla="*/ 0 w 4"/>
                  <a:gd name="T3" fmla="*/ 10 h 12"/>
                  <a:gd name="T4" fmla="*/ 3 w 4"/>
                  <a:gd name="T5" fmla="*/ 11 h 12"/>
                  <a:gd name="T6" fmla="*/ 3 w 4"/>
                  <a:gd name="T7" fmla="*/ 6 h 12"/>
                  <a:gd name="T8" fmla="*/ 1 w 4"/>
                  <a:gd name="T9" fmla="*/ 3 h 12"/>
                  <a:gd name="T10" fmla="*/ 2 w 4"/>
                  <a:gd name="T11" fmla="*/ 7 h 12"/>
                </a:gdLst>
                <a:ahLst/>
                <a:cxnLst>
                  <a:cxn ang="0">
                    <a:pos x="T0" y="T1"/>
                  </a:cxn>
                  <a:cxn ang="0">
                    <a:pos x="T2" y="T3"/>
                  </a:cxn>
                  <a:cxn ang="0">
                    <a:pos x="T4" y="T5"/>
                  </a:cxn>
                  <a:cxn ang="0">
                    <a:pos x="T6" y="T7"/>
                  </a:cxn>
                  <a:cxn ang="0">
                    <a:pos x="T8" y="T9"/>
                  </a:cxn>
                  <a:cxn ang="0">
                    <a:pos x="T10" y="T11"/>
                  </a:cxn>
                </a:cxnLst>
                <a:rect l="0" t="0" r="r" b="b"/>
                <a:pathLst>
                  <a:path w="4" h="12">
                    <a:moveTo>
                      <a:pt x="2" y="7"/>
                    </a:moveTo>
                    <a:cubicBezTo>
                      <a:pt x="1" y="8"/>
                      <a:pt x="0" y="9"/>
                      <a:pt x="0" y="10"/>
                    </a:cubicBezTo>
                    <a:cubicBezTo>
                      <a:pt x="0" y="11"/>
                      <a:pt x="2" y="12"/>
                      <a:pt x="3" y="11"/>
                    </a:cubicBezTo>
                    <a:cubicBezTo>
                      <a:pt x="4" y="9"/>
                      <a:pt x="3" y="7"/>
                      <a:pt x="3" y="6"/>
                    </a:cubicBezTo>
                    <a:cubicBezTo>
                      <a:pt x="2" y="5"/>
                      <a:pt x="2" y="0"/>
                      <a:pt x="1" y="3"/>
                    </a:cubicBezTo>
                    <a:cubicBezTo>
                      <a:pt x="0" y="4"/>
                      <a:pt x="2" y="5"/>
                      <a:pt x="2" y="7"/>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554" name="Freeform 3247"/>
              <p:cNvSpPr>
                <a:spLocks/>
              </p:cNvSpPr>
              <p:nvPr/>
            </p:nvSpPr>
            <p:spPr bwMode="auto">
              <a:xfrm>
                <a:off x="4679" y="1718"/>
                <a:ext cx="0" cy="1"/>
              </a:xfrm>
              <a:custGeom>
                <a:avLst/>
                <a:gdLst>
                  <a:gd name="T0" fmla="*/ 1 w 4"/>
                  <a:gd name="T1" fmla="*/ 3 h 4"/>
                  <a:gd name="T2" fmla="*/ 4 w 4"/>
                  <a:gd name="T3" fmla="*/ 1 h 4"/>
                  <a:gd name="T4" fmla="*/ 1 w 4"/>
                  <a:gd name="T5" fmla="*/ 3 h 4"/>
                </a:gdLst>
                <a:ahLst/>
                <a:cxnLst>
                  <a:cxn ang="0">
                    <a:pos x="T0" y="T1"/>
                  </a:cxn>
                  <a:cxn ang="0">
                    <a:pos x="T2" y="T3"/>
                  </a:cxn>
                  <a:cxn ang="0">
                    <a:pos x="T4" y="T5"/>
                  </a:cxn>
                </a:cxnLst>
                <a:rect l="0" t="0" r="r" b="b"/>
                <a:pathLst>
                  <a:path w="4" h="4">
                    <a:moveTo>
                      <a:pt x="1" y="3"/>
                    </a:moveTo>
                    <a:cubicBezTo>
                      <a:pt x="2" y="4"/>
                      <a:pt x="4" y="1"/>
                      <a:pt x="4" y="1"/>
                    </a:cubicBezTo>
                    <a:cubicBezTo>
                      <a:pt x="4" y="1"/>
                      <a:pt x="0" y="0"/>
                      <a:pt x="1" y="3"/>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555" name="Freeform 3248"/>
              <p:cNvSpPr>
                <a:spLocks/>
              </p:cNvSpPr>
              <p:nvPr/>
            </p:nvSpPr>
            <p:spPr bwMode="auto">
              <a:xfrm>
                <a:off x="4680" y="1718"/>
                <a:ext cx="1" cy="1"/>
              </a:xfrm>
              <a:custGeom>
                <a:avLst/>
                <a:gdLst>
                  <a:gd name="T0" fmla="*/ 3 w 8"/>
                  <a:gd name="T1" fmla="*/ 6 h 6"/>
                  <a:gd name="T2" fmla="*/ 4 w 8"/>
                  <a:gd name="T3" fmla="*/ 0 h 6"/>
                  <a:gd name="T4" fmla="*/ 3 w 8"/>
                  <a:gd name="T5" fmla="*/ 6 h 6"/>
                </a:gdLst>
                <a:ahLst/>
                <a:cxnLst>
                  <a:cxn ang="0">
                    <a:pos x="T0" y="T1"/>
                  </a:cxn>
                  <a:cxn ang="0">
                    <a:pos x="T2" y="T3"/>
                  </a:cxn>
                  <a:cxn ang="0">
                    <a:pos x="T4" y="T5"/>
                  </a:cxn>
                </a:cxnLst>
                <a:rect l="0" t="0" r="r" b="b"/>
                <a:pathLst>
                  <a:path w="8" h="6">
                    <a:moveTo>
                      <a:pt x="3" y="6"/>
                    </a:moveTo>
                    <a:cubicBezTo>
                      <a:pt x="7" y="6"/>
                      <a:pt x="8" y="0"/>
                      <a:pt x="4" y="0"/>
                    </a:cubicBezTo>
                    <a:cubicBezTo>
                      <a:pt x="0" y="0"/>
                      <a:pt x="4" y="6"/>
                      <a:pt x="3" y="6"/>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556" name="Freeform 3249"/>
              <p:cNvSpPr>
                <a:spLocks/>
              </p:cNvSpPr>
              <p:nvPr/>
            </p:nvSpPr>
            <p:spPr bwMode="auto">
              <a:xfrm>
                <a:off x="4683" y="1713"/>
                <a:ext cx="2" cy="4"/>
              </a:xfrm>
              <a:custGeom>
                <a:avLst/>
                <a:gdLst>
                  <a:gd name="T0" fmla="*/ 4 w 14"/>
                  <a:gd name="T1" fmla="*/ 2 h 28"/>
                  <a:gd name="T2" fmla="*/ 3 w 14"/>
                  <a:gd name="T3" fmla="*/ 6 h 28"/>
                  <a:gd name="T4" fmla="*/ 4 w 14"/>
                  <a:gd name="T5" fmla="*/ 12 h 28"/>
                  <a:gd name="T6" fmla="*/ 5 w 14"/>
                  <a:gd name="T7" fmla="*/ 13 h 28"/>
                  <a:gd name="T8" fmla="*/ 5 w 14"/>
                  <a:gd name="T9" fmla="*/ 15 h 28"/>
                  <a:gd name="T10" fmla="*/ 5 w 14"/>
                  <a:gd name="T11" fmla="*/ 19 h 28"/>
                  <a:gd name="T12" fmla="*/ 1 w 14"/>
                  <a:gd name="T13" fmla="*/ 24 h 28"/>
                  <a:gd name="T14" fmla="*/ 0 w 14"/>
                  <a:gd name="T15" fmla="*/ 28 h 28"/>
                  <a:gd name="T16" fmla="*/ 4 w 14"/>
                  <a:gd name="T17" fmla="*/ 24 h 28"/>
                  <a:gd name="T18" fmla="*/ 9 w 14"/>
                  <a:gd name="T19" fmla="*/ 21 h 28"/>
                  <a:gd name="T20" fmla="*/ 10 w 14"/>
                  <a:gd name="T21" fmla="*/ 19 h 28"/>
                  <a:gd name="T22" fmla="*/ 11 w 14"/>
                  <a:gd name="T23" fmla="*/ 17 h 28"/>
                  <a:gd name="T24" fmla="*/ 13 w 14"/>
                  <a:gd name="T25" fmla="*/ 13 h 28"/>
                  <a:gd name="T26" fmla="*/ 10 w 14"/>
                  <a:gd name="T27" fmla="*/ 14 h 28"/>
                  <a:gd name="T28" fmla="*/ 9 w 14"/>
                  <a:gd name="T29" fmla="*/ 9 h 28"/>
                  <a:gd name="T30" fmla="*/ 4 w 14"/>
                  <a:gd name="T31" fmla="*/ 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 h="28">
                    <a:moveTo>
                      <a:pt x="4" y="2"/>
                    </a:moveTo>
                    <a:cubicBezTo>
                      <a:pt x="3" y="3"/>
                      <a:pt x="3" y="4"/>
                      <a:pt x="3" y="6"/>
                    </a:cubicBezTo>
                    <a:cubicBezTo>
                      <a:pt x="3" y="8"/>
                      <a:pt x="2" y="10"/>
                      <a:pt x="4" y="12"/>
                    </a:cubicBezTo>
                    <a:cubicBezTo>
                      <a:pt x="4" y="12"/>
                      <a:pt x="5" y="12"/>
                      <a:pt x="5" y="13"/>
                    </a:cubicBezTo>
                    <a:cubicBezTo>
                      <a:pt x="5" y="13"/>
                      <a:pt x="5" y="14"/>
                      <a:pt x="5" y="15"/>
                    </a:cubicBezTo>
                    <a:cubicBezTo>
                      <a:pt x="6" y="17"/>
                      <a:pt x="6" y="17"/>
                      <a:pt x="5" y="19"/>
                    </a:cubicBezTo>
                    <a:cubicBezTo>
                      <a:pt x="4" y="21"/>
                      <a:pt x="3" y="22"/>
                      <a:pt x="1" y="24"/>
                    </a:cubicBezTo>
                    <a:cubicBezTo>
                      <a:pt x="0" y="25"/>
                      <a:pt x="0" y="26"/>
                      <a:pt x="0" y="28"/>
                    </a:cubicBezTo>
                    <a:cubicBezTo>
                      <a:pt x="2" y="28"/>
                      <a:pt x="3" y="25"/>
                      <a:pt x="4" y="24"/>
                    </a:cubicBezTo>
                    <a:cubicBezTo>
                      <a:pt x="5" y="22"/>
                      <a:pt x="8" y="22"/>
                      <a:pt x="9" y="21"/>
                    </a:cubicBezTo>
                    <a:cubicBezTo>
                      <a:pt x="10" y="20"/>
                      <a:pt x="9" y="19"/>
                      <a:pt x="10" y="19"/>
                    </a:cubicBezTo>
                    <a:cubicBezTo>
                      <a:pt x="10" y="17"/>
                      <a:pt x="10" y="18"/>
                      <a:pt x="11" y="17"/>
                    </a:cubicBezTo>
                    <a:cubicBezTo>
                      <a:pt x="12" y="16"/>
                      <a:pt x="14" y="14"/>
                      <a:pt x="13" y="13"/>
                    </a:cubicBezTo>
                    <a:cubicBezTo>
                      <a:pt x="12" y="13"/>
                      <a:pt x="11" y="14"/>
                      <a:pt x="10" y="14"/>
                    </a:cubicBezTo>
                    <a:cubicBezTo>
                      <a:pt x="9" y="13"/>
                      <a:pt x="9" y="10"/>
                      <a:pt x="9" y="9"/>
                    </a:cubicBezTo>
                    <a:cubicBezTo>
                      <a:pt x="8" y="7"/>
                      <a:pt x="7" y="0"/>
                      <a:pt x="4" y="2"/>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557" name="Freeform 3250"/>
              <p:cNvSpPr>
                <a:spLocks/>
              </p:cNvSpPr>
              <p:nvPr/>
            </p:nvSpPr>
            <p:spPr bwMode="auto">
              <a:xfrm>
                <a:off x="4684" y="1716"/>
                <a:ext cx="2" cy="2"/>
              </a:xfrm>
              <a:custGeom>
                <a:avLst/>
                <a:gdLst>
                  <a:gd name="T0" fmla="*/ 9 w 12"/>
                  <a:gd name="T1" fmla="*/ 6 h 14"/>
                  <a:gd name="T2" fmla="*/ 4 w 12"/>
                  <a:gd name="T3" fmla="*/ 10 h 14"/>
                  <a:gd name="T4" fmla="*/ 4 w 12"/>
                  <a:gd name="T5" fmla="*/ 8 h 14"/>
                  <a:gd name="T6" fmla="*/ 2 w 12"/>
                  <a:gd name="T7" fmla="*/ 9 h 14"/>
                  <a:gd name="T8" fmla="*/ 1 w 12"/>
                  <a:gd name="T9" fmla="*/ 14 h 14"/>
                  <a:gd name="T10" fmla="*/ 4 w 12"/>
                  <a:gd name="T11" fmla="*/ 12 h 14"/>
                  <a:gd name="T12" fmla="*/ 9 w 12"/>
                  <a:gd name="T13" fmla="*/ 11 h 14"/>
                  <a:gd name="T14" fmla="*/ 12 w 12"/>
                  <a:gd name="T15" fmla="*/ 7 h 14"/>
                  <a:gd name="T16" fmla="*/ 10 w 12"/>
                  <a:gd name="T17" fmla="*/ 1 h 14"/>
                  <a:gd name="T18" fmla="*/ 8 w 12"/>
                  <a:gd name="T19" fmla="*/ 1 h 14"/>
                  <a:gd name="T20" fmla="*/ 9 w 12"/>
                  <a:gd name="T21" fmla="*/ 6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 h="14">
                    <a:moveTo>
                      <a:pt x="9" y="6"/>
                    </a:moveTo>
                    <a:cubicBezTo>
                      <a:pt x="9" y="9"/>
                      <a:pt x="6" y="9"/>
                      <a:pt x="4" y="10"/>
                    </a:cubicBezTo>
                    <a:cubicBezTo>
                      <a:pt x="4" y="9"/>
                      <a:pt x="4" y="8"/>
                      <a:pt x="4" y="8"/>
                    </a:cubicBezTo>
                    <a:cubicBezTo>
                      <a:pt x="3" y="7"/>
                      <a:pt x="2" y="8"/>
                      <a:pt x="2" y="9"/>
                    </a:cubicBezTo>
                    <a:cubicBezTo>
                      <a:pt x="1" y="10"/>
                      <a:pt x="0" y="13"/>
                      <a:pt x="1" y="14"/>
                    </a:cubicBezTo>
                    <a:cubicBezTo>
                      <a:pt x="3" y="14"/>
                      <a:pt x="2" y="13"/>
                      <a:pt x="4" y="12"/>
                    </a:cubicBezTo>
                    <a:cubicBezTo>
                      <a:pt x="6" y="11"/>
                      <a:pt x="7" y="12"/>
                      <a:pt x="9" y="11"/>
                    </a:cubicBezTo>
                    <a:cubicBezTo>
                      <a:pt x="11" y="10"/>
                      <a:pt x="12" y="10"/>
                      <a:pt x="12" y="7"/>
                    </a:cubicBezTo>
                    <a:cubicBezTo>
                      <a:pt x="11" y="5"/>
                      <a:pt x="12" y="2"/>
                      <a:pt x="10" y="1"/>
                    </a:cubicBezTo>
                    <a:cubicBezTo>
                      <a:pt x="10" y="0"/>
                      <a:pt x="9" y="0"/>
                      <a:pt x="8" y="1"/>
                    </a:cubicBezTo>
                    <a:cubicBezTo>
                      <a:pt x="7" y="3"/>
                      <a:pt x="9" y="5"/>
                      <a:pt x="9" y="6"/>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558" name="Freeform 3251"/>
              <p:cNvSpPr>
                <a:spLocks/>
              </p:cNvSpPr>
              <p:nvPr/>
            </p:nvSpPr>
            <p:spPr bwMode="auto">
              <a:xfrm>
                <a:off x="4685" y="1715"/>
                <a:ext cx="1" cy="1"/>
              </a:xfrm>
              <a:custGeom>
                <a:avLst/>
                <a:gdLst>
                  <a:gd name="T0" fmla="*/ 0 w 6"/>
                  <a:gd name="T1" fmla="*/ 5 h 6"/>
                  <a:gd name="T2" fmla="*/ 4 w 6"/>
                  <a:gd name="T3" fmla="*/ 1 h 6"/>
                  <a:gd name="T4" fmla="*/ 0 w 6"/>
                  <a:gd name="T5" fmla="*/ 5 h 6"/>
                </a:gdLst>
                <a:ahLst/>
                <a:cxnLst>
                  <a:cxn ang="0">
                    <a:pos x="T0" y="T1"/>
                  </a:cxn>
                  <a:cxn ang="0">
                    <a:pos x="T2" y="T3"/>
                  </a:cxn>
                  <a:cxn ang="0">
                    <a:pos x="T4" y="T5"/>
                  </a:cxn>
                </a:cxnLst>
                <a:rect l="0" t="0" r="r" b="b"/>
                <a:pathLst>
                  <a:path w="6" h="6">
                    <a:moveTo>
                      <a:pt x="0" y="5"/>
                    </a:moveTo>
                    <a:cubicBezTo>
                      <a:pt x="0" y="6"/>
                      <a:pt x="6" y="4"/>
                      <a:pt x="4" y="1"/>
                    </a:cubicBezTo>
                    <a:cubicBezTo>
                      <a:pt x="4" y="0"/>
                      <a:pt x="0" y="5"/>
                      <a:pt x="0" y="5"/>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559" name="Freeform 3252"/>
              <p:cNvSpPr>
                <a:spLocks/>
              </p:cNvSpPr>
              <p:nvPr/>
            </p:nvSpPr>
            <p:spPr bwMode="auto">
              <a:xfrm>
                <a:off x="4683" y="1717"/>
                <a:ext cx="1" cy="1"/>
              </a:xfrm>
              <a:custGeom>
                <a:avLst/>
                <a:gdLst>
                  <a:gd name="T0" fmla="*/ 1 w 5"/>
                  <a:gd name="T1" fmla="*/ 3 h 4"/>
                  <a:gd name="T2" fmla="*/ 5 w 5"/>
                  <a:gd name="T3" fmla="*/ 0 h 4"/>
                  <a:gd name="T4" fmla="*/ 1 w 5"/>
                  <a:gd name="T5" fmla="*/ 3 h 4"/>
                </a:gdLst>
                <a:ahLst/>
                <a:cxnLst>
                  <a:cxn ang="0">
                    <a:pos x="T0" y="T1"/>
                  </a:cxn>
                  <a:cxn ang="0">
                    <a:pos x="T2" y="T3"/>
                  </a:cxn>
                  <a:cxn ang="0">
                    <a:pos x="T4" y="T5"/>
                  </a:cxn>
                </a:cxnLst>
                <a:rect l="0" t="0" r="r" b="b"/>
                <a:pathLst>
                  <a:path w="5" h="4">
                    <a:moveTo>
                      <a:pt x="1" y="3"/>
                    </a:moveTo>
                    <a:cubicBezTo>
                      <a:pt x="2" y="4"/>
                      <a:pt x="5" y="0"/>
                      <a:pt x="5" y="0"/>
                    </a:cubicBezTo>
                    <a:cubicBezTo>
                      <a:pt x="5" y="0"/>
                      <a:pt x="0" y="0"/>
                      <a:pt x="1" y="3"/>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560" name="Freeform 3253"/>
              <p:cNvSpPr>
                <a:spLocks/>
              </p:cNvSpPr>
              <p:nvPr/>
            </p:nvSpPr>
            <p:spPr bwMode="auto">
              <a:xfrm>
                <a:off x="4681" y="1719"/>
                <a:ext cx="1" cy="1"/>
              </a:xfrm>
              <a:custGeom>
                <a:avLst/>
                <a:gdLst>
                  <a:gd name="T0" fmla="*/ 0 w 3"/>
                  <a:gd name="T1" fmla="*/ 4 h 4"/>
                  <a:gd name="T2" fmla="*/ 3 w 3"/>
                  <a:gd name="T3" fmla="*/ 1 h 4"/>
                  <a:gd name="T4" fmla="*/ 0 w 3"/>
                  <a:gd name="T5" fmla="*/ 4 h 4"/>
                </a:gdLst>
                <a:ahLst/>
                <a:cxnLst>
                  <a:cxn ang="0">
                    <a:pos x="T0" y="T1"/>
                  </a:cxn>
                  <a:cxn ang="0">
                    <a:pos x="T2" y="T3"/>
                  </a:cxn>
                  <a:cxn ang="0">
                    <a:pos x="T4" y="T5"/>
                  </a:cxn>
                </a:cxnLst>
                <a:rect l="0" t="0" r="r" b="b"/>
                <a:pathLst>
                  <a:path w="3" h="4">
                    <a:moveTo>
                      <a:pt x="0" y="4"/>
                    </a:moveTo>
                    <a:cubicBezTo>
                      <a:pt x="1" y="4"/>
                      <a:pt x="3" y="2"/>
                      <a:pt x="3" y="1"/>
                    </a:cubicBezTo>
                    <a:cubicBezTo>
                      <a:pt x="1" y="0"/>
                      <a:pt x="0" y="4"/>
                      <a:pt x="0" y="4"/>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561" name="Freeform 3254"/>
              <p:cNvSpPr>
                <a:spLocks/>
              </p:cNvSpPr>
              <p:nvPr/>
            </p:nvSpPr>
            <p:spPr bwMode="auto">
              <a:xfrm>
                <a:off x="4681" y="1720"/>
                <a:ext cx="1" cy="0"/>
              </a:xfrm>
              <a:custGeom>
                <a:avLst/>
                <a:gdLst>
                  <a:gd name="T0" fmla="*/ 0 w 8"/>
                  <a:gd name="T1" fmla="*/ 4 h 4"/>
                  <a:gd name="T2" fmla="*/ 4 w 8"/>
                  <a:gd name="T3" fmla="*/ 0 h 4"/>
                  <a:gd name="T4" fmla="*/ 0 w 8"/>
                  <a:gd name="T5" fmla="*/ 4 h 4"/>
                </a:gdLst>
                <a:ahLst/>
                <a:cxnLst>
                  <a:cxn ang="0">
                    <a:pos x="T0" y="T1"/>
                  </a:cxn>
                  <a:cxn ang="0">
                    <a:pos x="T2" y="T3"/>
                  </a:cxn>
                  <a:cxn ang="0">
                    <a:pos x="T4" y="T5"/>
                  </a:cxn>
                </a:cxnLst>
                <a:rect l="0" t="0" r="r" b="b"/>
                <a:pathLst>
                  <a:path w="8" h="4">
                    <a:moveTo>
                      <a:pt x="0" y="4"/>
                    </a:moveTo>
                    <a:cubicBezTo>
                      <a:pt x="0" y="4"/>
                      <a:pt x="8" y="2"/>
                      <a:pt x="4" y="0"/>
                    </a:cubicBezTo>
                    <a:cubicBezTo>
                      <a:pt x="2" y="0"/>
                      <a:pt x="0" y="2"/>
                      <a:pt x="0" y="4"/>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562" name="Freeform 3255"/>
              <p:cNvSpPr>
                <a:spLocks/>
              </p:cNvSpPr>
              <p:nvPr/>
            </p:nvSpPr>
            <p:spPr bwMode="auto">
              <a:xfrm>
                <a:off x="4682" y="1722"/>
                <a:ext cx="1" cy="0"/>
              </a:xfrm>
              <a:custGeom>
                <a:avLst/>
                <a:gdLst>
                  <a:gd name="T0" fmla="*/ 0 w 5"/>
                  <a:gd name="T1" fmla="*/ 4 h 4"/>
                  <a:gd name="T2" fmla="*/ 4 w 5"/>
                  <a:gd name="T3" fmla="*/ 0 h 4"/>
                  <a:gd name="T4" fmla="*/ 0 w 5"/>
                  <a:gd name="T5" fmla="*/ 4 h 4"/>
                </a:gdLst>
                <a:ahLst/>
                <a:cxnLst>
                  <a:cxn ang="0">
                    <a:pos x="T0" y="T1"/>
                  </a:cxn>
                  <a:cxn ang="0">
                    <a:pos x="T2" y="T3"/>
                  </a:cxn>
                  <a:cxn ang="0">
                    <a:pos x="T4" y="T5"/>
                  </a:cxn>
                </a:cxnLst>
                <a:rect l="0" t="0" r="r" b="b"/>
                <a:pathLst>
                  <a:path w="5" h="4">
                    <a:moveTo>
                      <a:pt x="0" y="4"/>
                    </a:moveTo>
                    <a:cubicBezTo>
                      <a:pt x="0" y="3"/>
                      <a:pt x="5" y="3"/>
                      <a:pt x="4" y="0"/>
                    </a:cubicBezTo>
                    <a:cubicBezTo>
                      <a:pt x="1" y="0"/>
                      <a:pt x="1" y="3"/>
                      <a:pt x="0" y="4"/>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563" name="Freeform 3256"/>
              <p:cNvSpPr>
                <a:spLocks/>
              </p:cNvSpPr>
              <p:nvPr/>
            </p:nvSpPr>
            <p:spPr bwMode="auto">
              <a:xfrm>
                <a:off x="4694" y="1718"/>
                <a:ext cx="2" cy="1"/>
              </a:xfrm>
              <a:custGeom>
                <a:avLst/>
                <a:gdLst>
                  <a:gd name="T0" fmla="*/ 2 w 11"/>
                  <a:gd name="T1" fmla="*/ 9 h 13"/>
                  <a:gd name="T2" fmla="*/ 4 w 11"/>
                  <a:gd name="T3" fmla="*/ 13 h 13"/>
                  <a:gd name="T4" fmla="*/ 8 w 11"/>
                  <a:gd name="T5" fmla="*/ 7 h 13"/>
                  <a:gd name="T6" fmla="*/ 11 w 11"/>
                  <a:gd name="T7" fmla="*/ 3 h 13"/>
                  <a:gd name="T8" fmla="*/ 6 w 11"/>
                  <a:gd name="T9" fmla="*/ 1 h 13"/>
                  <a:gd name="T10" fmla="*/ 2 w 11"/>
                  <a:gd name="T11" fmla="*/ 9 h 13"/>
                </a:gdLst>
                <a:ahLst/>
                <a:cxnLst>
                  <a:cxn ang="0">
                    <a:pos x="T0" y="T1"/>
                  </a:cxn>
                  <a:cxn ang="0">
                    <a:pos x="T2" y="T3"/>
                  </a:cxn>
                  <a:cxn ang="0">
                    <a:pos x="T4" y="T5"/>
                  </a:cxn>
                  <a:cxn ang="0">
                    <a:pos x="T6" y="T7"/>
                  </a:cxn>
                  <a:cxn ang="0">
                    <a:pos x="T8" y="T9"/>
                  </a:cxn>
                  <a:cxn ang="0">
                    <a:pos x="T10" y="T11"/>
                  </a:cxn>
                </a:cxnLst>
                <a:rect l="0" t="0" r="r" b="b"/>
                <a:pathLst>
                  <a:path w="11" h="13">
                    <a:moveTo>
                      <a:pt x="2" y="9"/>
                    </a:moveTo>
                    <a:cubicBezTo>
                      <a:pt x="1" y="11"/>
                      <a:pt x="0" y="13"/>
                      <a:pt x="4" y="13"/>
                    </a:cubicBezTo>
                    <a:cubicBezTo>
                      <a:pt x="9" y="12"/>
                      <a:pt x="6" y="10"/>
                      <a:pt x="8" y="7"/>
                    </a:cubicBezTo>
                    <a:cubicBezTo>
                      <a:pt x="9" y="5"/>
                      <a:pt x="11" y="6"/>
                      <a:pt x="11" y="3"/>
                    </a:cubicBezTo>
                    <a:cubicBezTo>
                      <a:pt x="10" y="0"/>
                      <a:pt x="8" y="0"/>
                      <a:pt x="6" y="1"/>
                    </a:cubicBezTo>
                    <a:cubicBezTo>
                      <a:pt x="3" y="3"/>
                      <a:pt x="2" y="6"/>
                      <a:pt x="2" y="9"/>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564" name="Freeform 3257"/>
              <p:cNvSpPr>
                <a:spLocks/>
              </p:cNvSpPr>
              <p:nvPr/>
            </p:nvSpPr>
            <p:spPr bwMode="auto">
              <a:xfrm>
                <a:off x="4680" y="1724"/>
                <a:ext cx="5" cy="12"/>
              </a:xfrm>
              <a:custGeom>
                <a:avLst/>
                <a:gdLst>
                  <a:gd name="T0" fmla="*/ 30 w 35"/>
                  <a:gd name="T1" fmla="*/ 51 h 89"/>
                  <a:gd name="T2" fmla="*/ 32 w 35"/>
                  <a:gd name="T3" fmla="*/ 46 h 89"/>
                  <a:gd name="T4" fmla="*/ 31 w 35"/>
                  <a:gd name="T5" fmla="*/ 39 h 89"/>
                  <a:gd name="T6" fmla="*/ 31 w 35"/>
                  <a:gd name="T7" fmla="*/ 32 h 89"/>
                  <a:gd name="T8" fmla="*/ 31 w 35"/>
                  <a:gd name="T9" fmla="*/ 26 h 89"/>
                  <a:gd name="T10" fmla="*/ 26 w 35"/>
                  <a:gd name="T11" fmla="*/ 22 h 89"/>
                  <a:gd name="T12" fmla="*/ 25 w 35"/>
                  <a:gd name="T13" fmla="*/ 19 h 89"/>
                  <a:gd name="T14" fmla="*/ 23 w 35"/>
                  <a:gd name="T15" fmla="*/ 17 h 89"/>
                  <a:gd name="T16" fmla="*/ 19 w 35"/>
                  <a:gd name="T17" fmla="*/ 18 h 89"/>
                  <a:gd name="T18" fmla="*/ 18 w 35"/>
                  <a:gd name="T19" fmla="*/ 11 h 89"/>
                  <a:gd name="T20" fmla="*/ 12 w 35"/>
                  <a:gd name="T21" fmla="*/ 12 h 89"/>
                  <a:gd name="T22" fmla="*/ 14 w 35"/>
                  <a:gd name="T23" fmla="*/ 0 h 89"/>
                  <a:gd name="T24" fmla="*/ 8 w 35"/>
                  <a:gd name="T25" fmla="*/ 10 h 89"/>
                  <a:gd name="T26" fmla="*/ 6 w 35"/>
                  <a:gd name="T27" fmla="*/ 16 h 89"/>
                  <a:gd name="T28" fmla="*/ 5 w 35"/>
                  <a:gd name="T29" fmla="*/ 22 h 89"/>
                  <a:gd name="T30" fmla="*/ 8 w 35"/>
                  <a:gd name="T31" fmla="*/ 25 h 89"/>
                  <a:gd name="T32" fmla="*/ 12 w 35"/>
                  <a:gd name="T33" fmla="*/ 24 h 89"/>
                  <a:gd name="T34" fmla="*/ 16 w 35"/>
                  <a:gd name="T35" fmla="*/ 29 h 89"/>
                  <a:gd name="T36" fmla="*/ 17 w 35"/>
                  <a:gd name="T37" fmla="*/ 30 h 89"/>
                  <a:gd name="T38" fmla="*/ 19 w 35"/>
                  <a:gd name="T39" fmla="*/ 30 h 89"/>
                  <a:gd name="T40" fmla="*/ 19 w 35"/>
                  <a:gd name="T41" fmla="*/ 33 h 89"/>
                  <a:gd name="T42" fmla="*/ 19 w 35"/>
                  <a:gd name="T43" fmla="*/ 38 h 89"/>
                  <a:gd name="T44" fmla="*/ 20 w 35"/>
                  <a:gd name="T45" fmla="*/ 41 h 89"/>
                  <a:gd name="T46" fmla="*/ 17 w 35"/>
                  <a:gd name="T47" fmla="*/ 47 h 89"/>
                  <a:gd name="T48" fmla="*/ 12 w 35"/>
                  <a:gd name="T49" fmla="*/ 46 h 89"/>
                  <a:gd name="T50" fmla="*/ 15 w 35"/>
                  <a:gd name="T51" fmla="*/ 37 h 89"/>
                  <a:gd name="T52" fmla="*/ 14 w 35"/>
                  <a:gd name="T53" fmla="*/ 32 h 89"/>
                  <a:gd name="T54" fmla="*/ 9 w 35"/>
                  <a:gd name="T55" fmla="*/ 37 h 89"/>
                  <a:gd name="T56" fmla="*/ 7 w 35"/>
                  <a:gd name="T57" fmla="*/ 42 h 89"/>
                  <a:gd name="T58" fmla="*/ 8 w 35"/>
                  <a:gd name="T59" fmla="*/ 44 h 89"/>
                  <a:gd name="T60" fmla="*/ 8 w 35"/>
                  <a:gd name="T61" fmla="*/ 46 h 89"/>
                  <a:gd name="T62" fmla="*/ 8 w 35"/>
                  <a:gd name="T63" fmla="*/ 50 h 89"/>
                  <a:gd name="T64" fmla="*/ 8 w 35"/>
                  <a:gd name="T65" fmla="*/ 53 h 89"/>
                  <a:gd name="T66" fmla="*/ 9 w 35"/>
                  <a:gd name="T67" fmla="*/ 54 h 89"/>
                  <a:gd name="T68" fmla="*/ 8 w 35"/>
                  <a:gd name="T69" fmla="*/ 58 h 89"/>
                  <a:gd name="T70" fmla="*/ 7 w 35"/>
                  <a:gd name="T71" fmla="*/ 63 h 89"/>
                  <a:gd name="T72" fmla="*/ 4 w 35"/>
                  <a:gd name="T73" fmla="*/ 67 h 89"/>
                  <a:gd name="T74" fmla="*/ 1 w 35"/>
                  <a:gd name="T75" fmla="*/ 70 h 89"/>
                  <a:gd name="T76" fmla="*/ 4 w 35"/>
                  <a:gd name="T77" fmla="*/ 72 h 89"/>
                  <a:gd name="T78" fmla="*/ 4 w 35"/>
                  <a:gd name="T79" fmla="*/ 76 h 89"/>
                  <a:gd name="T80" fmla="*/ 10 w 35"/>
                  <a:gd name="T81" fmla="*/ 76 h 89"/>
                  <a:gd name="T82" fmla="*/ 12 w 35"/>
                  <a:gd name="T83" fmla="*/ 83 h 89"/>
                  <a:gd name="T84" fmla="*/ 16 w 35"/>
                  <a:gd name="T85" fmla="*/ 85 h 89"/>
                  <a:gd name="T86" fmla="*/ 19 w 35"/>
                  <a:gd name="T87" fmla="*/ 80 h 89"/>
                  <a:gd name="T88" fmla="*/ 20 w 35"/>
                  <a:gd name="T89" fmla="*/ 84 h 89"/>
                  <a:gd name="T90" fmla="*/ 22 w 35"/>
                  <a:gd name="T91" fmla="*/ 85 h 89"/>
                  <a:gd name="T92" fmla="*/ 28 w 35"/>
                  <a:gd name="T93" fmla="*/ 83 h 89"/>
                  <a:gd name="T94" fmla="*/ 30 w 35"/>
                  <a:gd name="T95" fmla="*/ 89 h 89"/>
                  <a:gd name="T96" fmla="*/ 32 w 35"/>
                  <a:gd name="T97" fmla="*/ 85 h 89"/>
                  <a:gd name="T98" fmla="*/ 34 w 35"/>
                  <a:gd name="T99" fmla="*/ 82 h 89"/>
                  <a:gd name="T100" fmla="*/ 30 w 35"/>
                  <a:gd name="T101" fmla="*/ 74 h 89"/>
                  <a:gd name="T102" fmla="*/ 25 w 35"/>
                  <a:gd name="T103" fmla="*/ 66 h 89"/>
                  <a:gd name="T104" fmla="*/ 29 w 35"/>
                  <a:gd name="T105" fmla="*/ 59 h 89"/>
                  <a:gd name="T106" fmla="*/ 32 w 35"/>
                  <a:gd name="T107" fmla="*/ 57 h 89"/>
                  <a:gd name="T108" fmla="*/ 30 w 35"/>
                  <a:gd name="T109" fmla="*/ 51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5" h="89">
                    <a:moveTo>
                      <a:pt x="30" y="51"/>
                    </a:moveTo>
                    <a:cubicBezTo>
                      <a:pt x="31" y="49"/>
                      <a:pt x="32" y="48"/>
                      <a:pt x="32" y="46"/>
                    </a:cubicBezTo>
                    <a:cubicBezTo>
                      <a:pt x="32" y="44"/>
                      <a:pt x="31" y="41"/>
                      <a:pt x="31" y="39"/>
                    </a:cubicBezTo>
                    <a:cubicBezTo>
                      <a:pt x="31" y="37"/>
                      <a:pt x="31" y="35"/>
                      <a:pt x="31" y="32"/>
                    </a:cubicBezTo>
                    <a:cubicBezTo>
                      <a:pt x="32" y="29"/>
                      <a:pt x="32" y="29"/>
                      <a:pt x="31" y="26"/>
                    </a:cubicBezTo>
                    <a:cubicBezTo>
                      <a:pt x="29" y="24"/>
                      <a:pt x="28" y="23"/>
                      <a:pt x="26" y="22"/>
                    </a:cubicBezTo>
                    <a:cubicBezTo>
                      <a:pt x="25" y="21"/>
                      <a:pt x="25" y="21"/>
                      <a:pt x="25" y="19"/>
                    </a:cubicBezTo>
                    <a:cubicBezTo>
                      <a:pt x="25" y="18"/>
                      <a:pt x="25" y="16"/>
                      <a:pt x="23" y="17"/>
                    </a:cubicBezTo>
                    <a:cubicBezTo>
                      <a:pt x="22" y="17"/>
                      <a:pt x="19" y="23"/>
                      <a:pt x="19" y="18"/>
                    </a:cubicBezTo>
                    <a:cubicBezTo>
                      <a:pt x="18" y="16"/>
                      <a:pt x="21" y="12"/>
                      <a:pt x="18" y="11"/>
                    </a:cubicBezTo>
                    <a:cubicBezTo>
                      <a:pt x="16" y="11"/>
                      <a:pt x="14" y="15"/>
                      <a:pt x="12" y="12"/>
                    </a:cubicBezTo>
                    <a:cubicBezTo>
                      <a:pt x="9" y="8"/>
                      <a:pt x="16" y="4"/>
                      <a:pt x="14" y="0"/>
                    </a:cubicBezTo>
                    <a:cubicBezTo>
                      <a:pt x="12" y="1"/>
                      <a:pt x="9" y="8"/>
                      <a:pt x="8" y="10"/>
                    </a:cubicBezTo>
                    <a:cubicBezTo>
                      <a:pt x="7" y="12"/>
                      <a:pt x="7" y="14"/>
                      <a:pt x="6" y="16"/>
                    </a:cubicBezTo>
                    <a:cubicBezTo>
                      <a:pt x="5" y="18"/>
                      <a:pt x="4" y="20"/>
                      <a:pt x="5" y="22"/>
                    </a:cubicBezTo>
                    <a:cubicBezTo>
                      <a:pt x="8" y="21"/>
                      <a:pt x="8" y="23"/>
                      <a:pt x="8" y="25"/>
                    </a:cubicBezTo>
                    <a:cubicBezTo>
                      <a:pt x="9" y="25"/>
                      <a:pt x="11" y="24"/>
                      <a:pt x="12" y="24"/>
                    </a:cubicBezTo>
                    <a:cubicBezTo>
                      <a:pt x="13" y="28"/>
                      <a:pt x="11" y="28"/>
                      <a:pt x="16" y="29"/>
                    </a:cubicBezTo>
                    <a:cubicBezTo>
                      <a:pt x="16" y="29"/>
                      <a:pt x="16" y="29"/>
                      <a:pt x="17" y="30"/>
                    </a:cubicBezTo>
                    <a:cubicBezTo>
                      <a:pt x="18" y="30"/>
                      <a:pt x="18" y="29"/>
                      <a:pt x="19" y="30"/>
                    </a:cubicBezTo>
                    <a:cubicBezTo>
                      <a:pt x="19" y="30"/>
                      <a:pt x="19" y="33"/>
                      <a:pt x="19" y="33"/>
                    </a:cubicBezTo>
                    <a:cubicBezTo>
                      <a:pt x="19" y="35"/>
                      <a:pt x="19" y="36"/>
                      <a:pt x="19" y="38"/>
                    </a:cubicBezTo>
                    <a:cubicBezTo>
                      <a:pt x="19" y="39"/>
                      <a:pt x="19" y="40"/>
                      <a:pt x="20" y="41"/>
                    </a:cubicBezTo>
                    <a:cubicBezTo>
                      <a:pt x="20" y="43"/>
                      <a:pt x="18" y="46"/>
                      <a:pt x="17" y="47"/>
                    </a:cubicBezTo>
                    <a:cubicBezTo>
                      <a:pt x="15" y="49"/>
                      <a:pt x="13" y="48"/>
                      <a:pt x="12" y="46"/>
                    </a:cubicBezTo>
                    <a:cubicBezTo>
                      <a:pt x="12" y="43"/>
                      <a:pt x="15" y="40"/>
                      <a:pt x="15" y="37"/>
                    </a:cubicBezTo>
                    <a:cubicBezTo>
                      <a:pt x="15" y="36"/>
                      <a:pt x="15" y="32"/>
                      <a:pt x="14" y="32"/>
                    </a:cubicBezTo>
                    <a:cubicBezTo>
                      <a:pt x="12" y="31"/>
                      <a:pt x="10" y="36"/>
                      <a:pt x="9" y="37"/>
                    </a:cubicBezTo>
                    <a:cubicBezTo>
                      <a:pt x="8" y="39"/>
                      <a:pt x="7" y="39"/>
                      <a:pt x="7" y="42"/>
                    </a:cubicBezTo>
                    <a:cubicBezTo>
                      <a:pt x="7" y="43"/>
                      <a:pt x="8" y="43"/>
                      <a:pt x="8" y="44"/>
                    </a:cubicBezTo>
                    <a:cubicBezTo>
                      <a:pt x="8" y="45"/>
                      <a:pt x="8" y="45"/>
                      <a:pt x="8" y="46"/>
                    </a:cubicBezTo>
                    <a:cubicBezTo>
                      <a:pt x="7" y="47"/>
                      <a:pt x="7" y="49"/>
                      <a:pt x="8" y="50"/>
                    </a:cubicBezTo>
                    <a:cubicBezTo>
                      <a:pt x="8" y="51"/>
                      <a:pt x="7" y="52"/>
                      <a:pt x="8" y="53"/>
                    </a:cubicBezTo>
                    <a:cubicBezTo>
                      <a:pt x="8" y="54"/>
                      <a:pt x="9" y="54"/>
                      <a:pt x="9" y="54"/>
                    </a:cubicBezTo>
                    <a:cubicBezTo>
                      <a:pt x="10" y="57"/>
                      <a:pt x="9" y="57"/>
                      <a:pt x="8" y="58"/>
                    </a:cubicBezTo>
                    <a:cubicBezTo>
                      <a:pt x="7" y="60"/>
                      <a:pt x="8" y="61"/>
                      <a:pt x="7" y="63"/>
                    </a:cubicBezTo>
                    <a:cubicBezTo>
                      <a:pt x="7" y="65"/>
                      <a:pt x="5" y="66"/>
                      <a:pt x="4" y="67"/>
                    </a:cubicBezTo>
                    <a:cubicBezTo>
                      <a:pt x="3" y="70"/>
                      <a:pt x="3" y="70"/>
                      <a:pt x="1" y="70"/>
                    </a:cubicBezTo>
                    <a:cubicBezTo>
                      <a:pt x="0" y="72"/>
                      <a:pt x="2" y="72"/>
                      <a:pt x="4" y="72"/>
                    </a:cubicBezTo>
                    <a:cubicBezTo>
                      <a:pt x="4" y="73"/>
                      <a:pt x="4" y="75"/>
                      <a:pt x="4" y="76"/>
                    </a:cubicBezTo>
                    <a:cubicBezTo>
                      <a:pt x="6" y="75"/>
                      <a:pt x="9" y="74"/>
                      <a:pt x="10" y="76"/>
                    </a:cubicBezTo>
                    <a:cubicBezTo>
                      <a:pt x="13" y="78"/>
                      <a:pt x="10" y="82"/>
                      <a:pt x="12" y="83"/>
                    </a:cubicBezTo>
                    <a:cubicBezTo>
                      <a:pt x="13" y="84"/>
                      <a:pt x="16" y="82"/>
                      <a:pt x="16" y="85"/>
                    </a:cubicBezTo>
                    <a:cubicBezTo>
                      <a:pt x="19" y="85"/>
                      <a:pt x="16" y="82"/>
                      <a:pt x="19" y="80"/>
                    </a:cubicBezTo>
                    <a:cubicBezTo>
                      <a:pt x="21" y="79"/>
                      <a:pt x="22" y="82"/>
                      <a:pt x="20" y="84"/>
                    </a:cubicBezTo>
                    <a:cubicBezTo>
                      <a:pt x="21" y="84"/>
                      <a:pt x="22" y="85"/>
                      <a:pt x="22" y="85"/>
                    </a:cubicBezTo>
                    <a:cubicBezTo>
                      <a:pt x="24" y="84"/>
                      <a:pt x="25" y="82"/>
                      <a:pt x="28" y="83"/>
                    </a:cubicBezTo>
                    <a:cubicBezTo>
                      <a:pt x="30" y="84"/>
                      <a:pt x="30" y="87"/>
                      <a:pt x="30" y="89"/>
                    </a:cubicBezTo>
                    <a:cubicBezTo>
                      <a:pt x="33" y="88"/>
                      <a:pt x="32" y="87"/>
                      <a:pt x="32" y="85"/>
                    </a:cubicBezTo>
                    <a:cubicBezTo>
                      <a:pt x="33" y="84"/>
                      <a:pt x="34" y="83"/>
                      <a:pt x="34" y="82"/>
                    </a:cubicBezTo>
                    <a:cubicBezTo>
                      <a:pt x="35" y="78"/>
                      <a:pt x="32" y="76"/>
                      <a:pt x="30" y="74"/>
                    </a:cubicBezTo>
                    <a:cubicBezTo>
                      <a:pt x="28" y="72"/>
                      <a:pt x="26" y="69"/>
                      <a:pt x="25" y="66"/>
                    </a:cubicBezTo>
                    <a:cubicBezTo>
                      <a:pt x="24" y="62"/>
                      <a:pt x="25" y="61"/>
                      <a:pt x="29" y="59"/>
                    </a:cubicBezTo>
                    <a:cubicBezTo>
                      <a:pt x="29" y="59"/>
                      <a:pt x="30" y="57"/>
                      <a:pt x="32" y="57"/>
                    </a:cubicBezTo>
                    <a:cubicBezTo>
                      <a:pt x="33" y="54"/>
                      <a:pt x="30" y="53"/>
                      <a:pt x="30" y="51"/>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565" name="Freeform 3258"/>
              <p:cNvSpPr>
                <a:spLocks/>
              </p:cNvSpPr>
              <p:nvPr/>
            </p:nvSpPr>
            <p:spPr bwMode="auto">
              <a:xfrm>
                <a:off x="4682" y="1725"/>
                <a:ext cx="1" cy="0"/>
              </a:xfrm>
              <a:custGeom>
                <a:avLst/>
                <a:gdLst>
                  <a:gd name="T0" fmla="*/ 5 w 8"/>
                  <a:gd name="T1" fmla="*/ 0 h 6"/>
                  <a:gd name="T2" fmla="*/ 8 w 8"/>
                  <a:gd name="T3" fmla="*/ 3 h 6"/>
                  <a:gd name="T4" fmla="*/ 5 w 8"/>
                  <a:gd name="T5" fmla="*/ 4 h 6"/>
                  <a:gd name="T6" fmla="*/ 4 w 8"/>
                  <a:gd name="T7" fmla="*/ 5 h 6"/>
                  <a:gd name="T8" fmla="*/ 5 w 8"/>
                  <a:gd name="T9" fmla="*/ 0 h 6"/>
                </a:gdLst>
                <a:ahLst/>
                <a:cxnLst>
                  <a:cxn ang="0">
                    <a:pos x="T0" y="T1"/>
                  </a:cxn>
                  <a:cxn ang="0">
                    <a:pos x="T2" y="T3"/>
                  </a:cxn>
                  <a:cxn ang="0">
                    <a:pos x="T4" y="T5"/>
                  </a:cxn>
                  <a:cxn ang="0">
                    <a:pos x="T6" y="T7"/>
                  </a:cxn>
                  <a:cxn ang="0">
                    <a:pos x="T8" y="T9"/>
                  </a:cxn>
                </a:cxnLst>
                <a:rect l="0" t="0" r="r" b="b"/>
                <a:pathLst>
                  <a:path w="8" h="6">
                    <a:moveTo>
                      <a:pt x="5" y="0"/>
                    </a:moveTo>
                    <a:cubicBezTo>
                      <a:pt x="6" y="2"/>
                      <a:pt x="8" y="2"/>
                      <a:pt x="8" y="3"/>
                    </a:cubicBezTo>
                    <a:cubicBezTo>
                      <a:pt x="8" y="3"/>
                      <a:pt x="5" y="3"/>
                      <a:pt x="5" y="4"/>
                    </a:cubicBezTo>
                    <a:cubicBezTo>
                      <a:pt x="4" y="4"/>
                      <a:pt x="4" y="5"/>
                      <a:pt x="4" y="5"/>
                    </a:cubicBezTo>
                    <a:cubicBezTo>
                      <a:pt x="0" y="6"/>
                      <a:pt x="5" y="0"/>
                      <a:pt x="5" y="0"/>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566" name="Freeform 3259"/>
              <p:cNvSpPr>
                <a:spLocks/>
              </p:cNvSpPr>
              <p:nvPr/>
            </p:nvSpPr>
            <p:spPr bwMode="auto">
              <a:xfrm>
                <a:off x="4692" y="1736"/>
                <a:ext cx="9" cy="21"/>
              </a:xfrm>
              <a:custGeom>
                <a:avLst/>
                <a:gdLst>
                  <a:gd name="T0" fmla="*/ 27 w 68"/>
                  <a:gd name="T1" fmla="*/ 118 h 156"/>
                  <a:gd name="T2" fmla="*/ 25 w 68"/>
                  <a:gd name="T3" fmla="*/ 131 h 156"/>
                  <a:gd name="T4" fmla="*/ 19 w 68"/>
                  <a:gd name="T5" fmla="*/ 138 h 156"/>
                  <a:gd name="T6" fmla="*/ 21 w 68"/>
                  <a:gd name="T7" fmla="*/ 147 h 156"/>
                  <a:gd name="T8" fmla="*/ 15 w 68"/>
                  <a:gd name="T9" fmla="*/ 153 h 156"/>
                  <a:gd name="T10" fmla="*/ 10 w 68"/>
                  <a:gd name="T11" fmla="*/ 155 h 156"/>
                  <a:gd name="T12" fmla="*/ 7 w 68"/>
                  <a:gd name="T13" fmla="*/ 153 h 156"/>
                  <a:gd name="T14" fmla="*/ 6 w 68"/>
                  <a:gd name="T15" fmla="*/ 135 h 156"/>
                  <a:gd name="T16" fmla="*/ 6 w 68"/>
                  <a:gd name="T17" fmla="*/ 127 h 156"/>
                  <a:gd name="T18" fmla="*/ 8 w 68"/>
                  <a:gd name="T19" fmla="*/ 121 h 156"/>
                  <a:gd name="T20" fmla="*/ 1 w 68"/>
                  <a:gd name="T21" fmla="*/ 105 h 156"/>
                  <a:gd name="T22" fmla="*/ 4 w 68"/>
                  <a:gd name="T23" fmla="*/ 95 h 156"/>
                  <a:gd name="T24" fmla="*/ 2 w 68"/>
                  <a:gd name="T25" fmla="*/ 72 h 156"/>
                  <a:gd name="T26" fmla="*/ 4 w 68"/>
                  <a:gd name="T27" fmla="*/ 60 h 156"/>
                  <a:gd name="T28" fmla="*/ 6 w 68"/>
                  <a:gd name="T29" fmla="*/ 50 h 156"/>
                  <a:gd name="T30" fmla="*/ 8 w 68"/>
                  <a:gd name="T31" fmla="*/ 33 h 156"/>
                  <a:gd name="T32" fmla="*/ 14 w 68"/>
                  <a:gd name="T33" fmla="*/ 23 h 156"/>
                  <a:gd name="T34" fmla="*/ 17 w 68"/>
                  <a:gd name="T35" fmla="*/ 14 h 156"/>
                  <a:gd name="T36" fmla="*/ 22 w 68"/>
                  <a:gd name="T37" fmla="*/ 5 h 156"/>
                  <a:gd name="T38" fmla="*/ 25 w 68"/>
                  <a:gd name="T39" fmla="*/ 1 h 156"/>
                  <a:gd name="T40" fmla="*/ 30 w 68"/>
                  <a:gd name="T41" fmla="*/ 4 h 156"/>
                  <a:gd name="T42" fmla="*/ 31 w 68"/>
                  <a:gd name="T43" fmla="*/ 7 h 156"/>
                  <a:gd name="T44" fmla="*/ 33 w 68"/>
                  <a:gd name="T45" fmla="*/ 8 h 156"/>
                  <a:gd name="T46" fmla="*/ 41 w 68"/>
                  <a:gd name="T47" fmla="*/ 14 h 156"/>
                  <a:gd name="T48" fmla="*/ 46 w 68"/>
                  <a:gd name="T49" fmla="*/ 4 h 156"/>
                  <a:gd name="T50" fmla="*/ 55 w 68"/>
                  <a:gd name="T51" fmla="*/ 17 h 156"/>
                  <a:gd name="T52" fmla="*/ 49 w 68"/>
                  <a:gd name="T53" fmla="*/ 20 h 156"/>
                  <a:gd name="T54" fmla="*/ 47 w 68"/>
                  <a:gd name="T55" fmla="*/ 22 h 156"/>
                  <a:gd name="T56" fmla="*/ 45 w 68"/>
                  <a:gd name="T57" fmla="*/ 24 h 156"/>
                  <a:gd name="T58" fmla="*/ 52 w 68"/>
                  <a:gd name="T59" fmla="*/ 34 h 156"/>
                  <a:gd name="T60" fmla="*/ 53 w 68"/>
                  <a:gd name="T61" fmla="*/ 41 h 156"/>
                  <a:gd name="T62" fmla="*/ 59 w 68"/>
                  <a:gd name="T63" fmla="*/ 43 h 156"/>
                  <a:gd name="T64" fmla="*/ 56 w 68"/>
                  <a:gd name="T65" fmla="*/ 48 h 156"/>
                  <a:gd name="T66" fmla="*/ 61 w 68"/>
                  <a:gd name="T67" fmla="*/ 48 h 156"/>
                  <a:gd name="T68" fmla="*/ 63 w 68"/>
                  <a:gd name="T69" fmla="*/ 52 h 156"/>
                  <a:gd name="T70" fmla="*/ 63 w 68"/>
                  <a:gd name="T71" fmla="*/ 57 h 156"/>
                  <a:gd name="T72" fmla="*/ 66 w 68"/>
                  <a:gd name="T73" fmla="*/ 60 h 156"/>
                  <a:gd name="T74" fmla="*/ 67 w 68"/>
                  <a:gd name="T75" fmla="*/ 67 h 156"/>
                  <a:gd name="T76" fmla="*/ 68 w 68"/>
                  <a:gd name="T77" fmla="*/ 75 h 156"/>
                  <a:gd name="T78" fmla="*/ 63 w 68"/>
                  <a:gd name="T79" fmla="*/ 74 h 156"/>
                  <a:gd name="T80" fmla="*/ 63 w 68"/>
                  <a:gd name="T81" fmla="*/ 75 h 156"/>
                  <a:gd name="T82" fmla="*/ 56 w 68"/>
                  <a:gd name="T83" fmla="*/ 80 h 156"/>
                  <a:gd name="T84" fmla="*/ 61 w 68"/>
                  <a:gd name="T85" fmla="*/ 80 h 156"/>
                  <a:gd name="T86" fmla="*/ 60 w 68"/>
                  <a:gd name="T87" fmla="*/ 85 h 156"/>
                  <a:gd name="T88" fmla="*/ 64 w 68"/>
                  <a:gd name="T89" fmla="*/ 88 h 156"/>
                  <a:gd name="T90" fmla="*/ 61 w 68"/>
                  <a:gd name="T91" fmla="*/ 97 h 156"/>
                  <a:gd name="T92" fmla="*/ 59 w 68"/>
                  <a:gd name="T93" fmla="*/ 96 h 156"/>
                  <a:gd name="T94" fmla="*/ 46 w 68"/>
                  <a:gd name="T95" fmla="*/ 99 h 156"/>
                  <a:gd name="T96" fmla="*/ 41 w 68"/>
                  <a:gd name="T97" fmla="*/ 104 h 156"/>
                  <a:gd name="T98" fmla="*/ 37 w 68"/>
                  <a:gd name="T99" fmla="*/ 106 h 156"/>
                  <a:gd name="T100" fmla="*/ 33 w 68"/>
                  <a:gd name="T101" fmla="*/ 108 h 156"/>
                  <a:gd name="T102" fmla="*/ 30 w 68"/>
                  <a:gd name="T103" fmla="*/ 112 h 156"/>
                  <a:gd name="T104" fmla="*/ 27 w 68"/>
                  <a:gd name="T105" fmla="*/ 118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8" h="156">
                    <a:moveTo>
                      <a:pt x="27" y="118"/>
                    </a:moveTo>
                    <a:cubicBezTo>
                      <a:pt x="25" y="122"/>
                      <a:pt x="28" y="126"/>
                      <a:pt x="25" y="131"/>
                    </a:cubicBezTo>
                    <a:cubicBezTo>
                      <a:pt x="24" y="134"/>
                      <a:pt x="19" y="135"/>
                      <a:pt x="19" y="138"/>
                    </a:cubicBezTo>
                    <a:cubicBezTo>
                      <a:pt x="19" y="141"/>
                      <a:pt x="21" y="144"/>
                      <a:pt x="21" y="147"/>
                    </a:cubicBezTo>
                    <a:cubicBezTo>
                      <a:pt x="21" y="150"/>
                      <a:pt x="17" y="151"/>
                      <a:pt x="15" y="153"/>
                    </a:cubicBezTo>
                    <a:cubicBezTo>
                      <a:pt x="13" y="155"/>
                      <a:pt x="12" y="156"/>
                      <a:pt x="10" y="155"/>
                    </a:cubicBezTo>
                    <a:cubicBezTo>
                      <a:pt x="11" y="156"/>
                      <a:pt x="6" y="152"/>
                      <a:pt x="7" y="153"/>
                    </a:cubicBezTo>
                    <a:cubicBezTo>
                      <a:pt x="3" y="148"/>
                      <a:pt x="6" y="140"/>
                      <a:pt x="6" y="135"/>
                    </a:cubicBezTo>
                    <a:cubicBezTo>
                      <a:pt x="7" y="132"/>
                      <a:pt x="5" y="129"/>
                      <a:pt x="6" y="127"/>
                    </a:cubicBezTo>
                    <a:cubicBezTo>
                      <a:pt x="6" y="125"/>
                      <a:pt x="8" y="123"/>
                      <a:pt x="8" y="121"/>
                    </a:cubicBezTo>
                    <a:cubicBezTo>
                      <a:pt x="7" y="116"/>
                      <a:pt x="0" y="112"/>
                      <a:pt x="1" y="105"/>
                    </a:cubicBezTo>
                    <a:cubicBezTo>
                      <a:pt x="1" y="101"/>
                      <a:pt x="4" y="98"/>
                      <a:pt x="4" y="95"/>
                    </a:cubicBezTo>
                    <a:cubicBezTo>
                      <a:pt x="4" y="87"/>
                      <a:pt x="2" y="80"/>
                      <a:pt x="2" y="72"/>
                    </a:cubicBezTo>
                    <a:cubicBezTo>
                      <a:pt x="2" y="68"/>
                      <a:pt x="3" y="64"/>
                      <a:pt x="4" y="60"/>
                    </a:cubicBezTo>
                    <a:cubicBezTo>
                      <a:pt x="4" y="56"/>
                      <a:pt x="4" y="54"/>
                      <a:pt x="6" y="50"/>
                    </a:cubicBezTo>
                    <a:cubicBezTo>
                      <a:pt x="10" y="44"/>
                      <a:pt x="4" y="39"/>
                      <a:pt x="8" y="33"/>
                    </a:cubicBezTo>
                    <a:cubicBezTo>
                      <a:pt x="11" y="30"/>
                      <a:pt x="11" y="26"/>
                      <a:pt x="14" y="23"/>
                    </a:cubicBezTo>
                    <a:cubicBezTo>
                      <a:pt x="15" y="20"/>
                      <a:pt x="16" y="17"/>
                      <a:pt x="17" y="14"/>
                    </a:cubicBezTo>
                    <a:cubicBezTo>
                      <a:pt x="19" y="11"/>
                      <a:pt x="21" y="8"/>
                      <a:pt x="22" y="5"/>
                    </a:cubicBezTo>
                    <a:cubicBezTo>
                      <a:pt x="23" y="3"/>
                      <a:pt x="23" y="1"/>
                      <a:pt x="25" y="1"/>
                    </a:cubicBezTo>
                    <a:cubicBezTo>
                      <a:pt x="27" y="0"/>
                      <a:pt x="29" y="3"/>
                      <a:pt x="30" y="4"/>
                    </a:cubicBezTo>
                    <a:cubicBezTo>
                      <a:pt x="30" y="5"/>
                      <a:pt x="30" y="6"/>
                      <a:pt x="31" y="7"/>
                    </a:cubicBezTo>
                    <a:cubicBezTo>
                      <a:pt x="31" y="8"/>
                      <a:pt x="32" y="8"/>
                      <a:pt x="33" y="8"/>
                    </a:cubicBezTo>
                    <a:cubicBezTo>
                      <a:pt x="34" y="11"/>
                      <a:pt x="37" y="16"/>
                      <a:pt x="41" y="14"/>
                    </a:cubicBezTo>
                    <a:cubicBezTo>
                      <a:pt x="45" y="13"/>
                      <a:pt x="44" y="7"/>
                      <a:pt x="46" y="4"/>
                    </a:cubicBezTo>
                    <a:cubicBezTo>
                      <a:pt x="48" y="6"/>
                      <a:pt x="55" y="14"/>
                      <a:pt x="55" y="17"/>
                    </a:cubicBezTo>
                    <a:cubicBezTo>
                      <a:pt x="54" y="20"/>
                      <a:pt x="52" y="18"/>
                      <a:pt x="49" y="20"/>
                    </a:cubicBezTo>
                    <a:cubicBezTo>
                      <a:pt x="50" y="20"/>
                      <a:pt x="48" y="22"/>
                      <a:pt x="47" y="22"/>
                    </a:cubicBezTo>
                    <a:cubicBezTo>
                      <a:pt x="46" y="23"/>
                      <a:pt x="45" y="22"/>
                      <a:pt x="45" y="24"/>
                    </a:cubicBezTo>
                    <a:cubicBezTo>
                      <a:pt x="42" y="28"/>
                      <a:pt x="50" y="31"/>
                      <a:pt x="52" y="34"/>
                    </a:cubicBezTo>
                    <a:cubicBezTo>
                      <a:pt x="52" y="36"/>
                      <a:pt x="52" y="40"/>
                      <a:pt x="53" y="41"/>
                    </a:cubicBezTo>
                    <a:cubicBezTo>
                      <a:pt x="55" y="42"/>
                      <a:pt x="59" y="38"/>
                      <a:pt x="59" y="43"/>
                    </a:cubicBezTo>
                    <a:cubicBezTo>
                      <a:pt x="55" y="42"/>
                      <a:pt x="53" y="47"/>
                      <a:pt x="56" y="48"/>
                    </a:cubicBezTo>
                    <a:cubicBezTo>
                      <a:pt x="57" y="49"/>
                      <a:pt x="59" y="47"/>
                      <a:pt x="61" y="48"/>
                    </a:cubicBezTo>
                    <a:cubicBezTo>
                      <a:pt x="62" y="49"/>
                      <a:pt x="62" y="51"/>
                      <a:pt x="63" y="52"/>
                    </a:cubicBezTo>
                    <a:cubicBezTo>
                      <a:pt x="64" y="54"/>
                      <a:pt x="63" y="55"/>
                      <a:pt x="63" y="57"/>
                    </a:cubicBezTo>
                    <a:cubicBezTo>
                      <a:pt x="64" y="60"/>
                      <a:pt x="65" y="59"/>
                      <a:pt x="66" y="60"/>
                    </a:cubicBezTo>
                    <a:cubicBezTo>
                      <a:pt x="67" y="62"/>
                      <a:pt x="66" y="65"/>
                      <a:pt x="67" y="67"/>
                    </a:cubicBezTo>
                    <a:cubicBezTo>
                      <a:pt x="68" y="70"/>
                      <a:pt x="68" y="72"/>
                      <a:pt x="68" y="75"/>
                    </a:cubicBezTo>
                    <a:cubicBezTo>
                      <a:pt x="67" y="75"/>
                      <a:pt x="65" y="73"/>
                      <a:pt x="63" y="74"/>
                    </a:cubicBezTo>
                    <a:cubicBezTo>
                      <a:pt x="63" y="74"/>
                      <a:pt x="63" y="75"/>
                      <a:pt x="63" y="75"/>
                    </a:cubicBezTo>
                    <a:cubicBezTo>
                      <a:pt x="60" y="77"/>
                      <a:pt x="56" y="74"/>
                      <a:pt x="56" y="80"/>
                    </a:cubicBezTo>
                    <a:cubicBezTo>
                      <a:pt x="58" y="80"/>
                      <a:pt x="59" y="80"/>
                      <a:pt x="61" y="80"/>
                    </a:cubicBezTo>
                    <a:cubicBezTo>
                      <a:pt x="61" y="82"/>
                      <a:pt x="59" y="84"/>
                      <a:pt x="60" y="85"/>
                    </a:cubicBezTo>
                    <a:cubicBezTo>
                      <a:pt x="60" y="87"/>
                      <a:pt x="63" y="87"/>
                      <a:pt x="64" y="88"/>
                    </a:cubicBezTo>
                    <a:cubicBezTo>
                      <a:pt x="67" y="92"/>
                      <a:pt x="62" y="94"/>
                      <a:pt x="61" y="97"/>
                    </a:cubicBezTo>
                    <a:cubicBezTo>
                      <a:pt x="60" y="96"/>
                      <a:pt x="59" y="97"/>
                      <a:pt x="59" y="96"/>
                    </a:cubicBezTo>
                    <a:cubicBezTo>
                      <a:pt x="55" y="96"/>
                      <a:pt x="50" y="97"/>
                      <a:pt x="46" y="99"/>
                    </a:cubicBezTo>
                    <a:cubicBezTo>
                      <a:pt x="44" y="100"/>
                      <a:pt x="43" y="102"/>
                      <a:pt x="41" y="104"/>
                    </a:cubicBezTo>
                    <a:cubicBezTo>
                      <a:pt x="39" y="106"/>
                      <a:pt x="41" y="106"/>
                      <a:pt x="37" y="106"/>
                    </a:cubicBezTo>
                    <a:cubicBezTo>
                      <a:pt x="34" y="106"/>
                      <a:pt x="34" y="105"/>
                      <a:pt x="33" y="108"/>
                    </a:cubicBezTo>
                    <a:cubicBezTo>
                      <a:pt x="31" y="109"/>
                      <a:pt x="31" y="111"/>
                      <a:pt x="30" y="112"/>
                    </a:cubicBezTo>
                    <a:cubicBezTo>
                      <a:pt x="29" y="115"/>
                      <a:pt x="28" y="115"/>
                      <a:pt x="27" y="118"/>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567" name="Freeform 3260"/>
              <p:cNvSpPr>
                <a:spLocks/>
              </p:cNvSpPr>
              <p:nvPr/>
            </p:nvSpPr>
            <p:spPr bwMode="auto">
              <a:xfrm>
                <a:off x="4703" y="1747"/>
                <a:ext cx="1" cy="1"/>
              </a:xfrm>
              <a:custGeom>
                <a:avLst/>
                <a:gdLst>
                  <a:gd name="T0" fmla="*/ 4 w 8"/>
                  <a:gd name="T1" fmla="*/ 6 h 13"/>
                  <a:gd name="T2" fmla="*/ 0 w 8"/>
                  <a:gd name="T3" fmla="*/ 11 h 13"/>
                  <a:gd name="T4" fmla="*/ 8 w 8"/>
                  <a:gd name="T5" fmla="*/ 4 h 13"/>
                  <a:gd name="T6" fmla="*/ 6 w 8"/>
                  <a:gd name="T7" fmla="*/ 0 h 13"/>
                  <a:gd name="T8" fmla="*/ 4 w 8"/>
                  <a:gd name="T9" fmla="*/ 6 h 13"/>
                </a:gdLst>
                <a:ahLst/>
                <a:cxnLst>
                  <a:cxn ang="0">
                    <a:pos x="T0" y="T1"/>
                  </a:cxn>
                  <a:cxn ang="0">
                    <a:pos x="T2" y="T3"/>
                  </a:cxn>
                  <a:cxn ang="0">
                    <a:pos x="T4" y="T5"/>
                  </a:cxn>
                  <a:cxn ang="0">
                    <a:pos x="T6" y="T7"/>
                  </a:cxn>
                  <a:cxn ang="0">
                    <a:pos x="T8" y="T9"/>
                  </a:cxn>
                </a:cxnLst>
                <a:rect l="0" t="0" r="r" b="b"/>
                <a:pathLst>
                  <a:path w="8" h="13">
                    <a:moveTo>
                      <a:pt x="4" y="6"/>
                    </a:moveTo>
                    <a:cubicBezTo>
                      <a:pt x="2" y="8"/>
                      <a:pt x="0" y="7"/>
                      <a:pt x="0" y="11"/>
                    </a:cubicBezTo>
                    <a:cubicBezTo>
                      <a:pt x="3" y="13"/>
                      <a:pt x="7" y="7"/>
                      <a:pt x="8" y="4"/>
                    </a:cubicBezTo>
                    <a:cubicBezTo>
                      <a:pt x="8" y="3"/>
                      <a:pt x="8" y="0"/>
                      <a:pt x="6" y="0"/>
                    </a:cubicBezTo>
                    <a:cubicBezTo>
                      <a:pt x="4" y="0"/>
                      <a:pt x="5" y="5"/>
                      <a:pt x="4" y="6"/>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568" name="Freeform 3261"/>
              <p:cNvSpPr>
                <a:spLocks/>
              </p:cNvSpPr>
              <p:nvPr/>
            </p:nvSpPr>
            <p:spPr bwMode="auto">
              <a:xfrm>
                <a:off x="4704" y="1748"/>
                <a:ext cx="2" cy="3"/>
              </a:xfrm>
              <a:custGeom>
                <a:avLst/>
                <a:gdLst>
                  <a:gd name="T0" fmla="*/ 9 w 17"/>
                  <a:gd name="T1" fmla="*/ 1 h 19"/>
                  <a:gd name="T2" fmla="*/ 8 w 17"/>
                  <a:gd name="T3" fmla="*/ 3 h 19"/>
                  <a:gd name="T4" fmla="*/ 5 w 17"/>
                  <a:gd name="T5" fmla="*/ 4 h 19"/>
                  <a:gd name="T6" fmla="*/ 5 w 17"/>
                  <a:gd name="T7" fmla="*/ 10 h 19"/>
                  <a:gd name="T8" fmla="*/ 7 w 17"/>
                  <a:gd name="T9" fmla="*/ 17 h 19"/>
                  <a:gd name="T10" fmla="*/ 9 w 17"/>
                  <a:gd name="T11" fmla="*/ 18 h 19"/>
                  <a:gd name="T12" fmla="*/ 13 w 17"/>
                  <a:gd name="T13" fmla="*/ 15 h 19"/>
                  <a:gd name="T14" fmla="*/ 14 w 17"/>
                  <a:gd name="T15" fmla="*/ 7 h 19"/>
                  <a:gd name="T16" fmla="*/ 15 w 17"/>
                  <a:gd name="T17" fmla="*/ 2 h 19"/>
                  <a:gd name="T18" fmla="*/ 9 w 17"/>
                  <a:gd name="T19" fmla="*/ 1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19">
                    <a:moveTo>
                      <a:pt x="9" y="1"/>
                    </a:moveTo>
                    <a:cubicBezTo>
                      <a:pt x="8" y="1"/>
                      <a:pt x="8" y="3"/>
                      <a:pt x="8" y="3"/>
                    </a:cubicBezTo>
                    <a:cubicBezTo>
                      <a:pt x="7" y="3"/>
                      <a:pt x="5" y="4"/>
                      <a:pt x="5" y="4"/>
                    </a:cubicBezTo>
                    <a:cubicBezTo>
                      <a:pt x="3" y="6"/>
                      <a:pt x="5" y="7"/>
                      <a:pt x="5" y="10"/>
                    </a:cubicBezTo>
                    <a:cubicBezTo>
                      <a:pt x="1" y="13"/>
                      <a:pt x="0" y="18"/>
                      <a:pt x="7" y="17"/>
                    </a:cubicBezTo>
                    <a:cubicBezTo>
                      <a:pt x="7" y="17"/>
                      <a:pt x="8" y="19"/>
                      <a:pt x="9" y="18"/>
                    </a:cubicBezTo>
                    <a:cubicBezTo>
                      <a:pt x="11" y="18"/>
                      <a:pt x="12" y="16"/>
                      <a:pt x="13" y="15"/>
                    </a:cubicBezTo>
                    <a:cubicBezTo>
                      <a:pt x="17" y="11"/>
                      <a:pt x="14" y="12"/>
                      <a:pt x="14" y="7"/>
                    </a:cubicBezTo>
                    <a:cubicBezTo>
                      <a:pt x="13" y="6"/>
                      <a:pt x="16" y="3"/>
                      <a:pt x="15" y="2"/>
                    </a:cubicBezTo>
                    <a:cubicBezTo>
                      <a:pt x="15" y="0"/>
                      <a:pt x="11" y="0"/>
                      <a:pt x="9" y="1"/>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569" name="Freeform 3262"/>
              <p:cNvSpPr>
                <a:spLocks/>
              </p:cNvSpPr>
              <p:nvPr/>
            </p:nvSpPr>
            <p:spPr bwMode="auto">
              <a:xfrm>
                <a:off x="4702" y="1754"/>
                <a:ext cx="2" cy="2"/>
              </a:xfrm>
              <a:custGeom>
                <a:avLst/>
                <a:gdLst>
                  <a:gd name="T0" fmla="*/ 5 w 12"/>
                  <a:gd name="T1" fmla="*/ 4 h 14"/>
                  <a:gd name="T2" fmla="*/ 3 w 12"/>
                  <a:gd name="T3" fmla="*/ 6 h 14"/>
                  <a:gd name="T4" fmla="*/ 0 w 12"/>
                  <a:gd name="T5" fmla="*/ 8 h 14"/>
                  <a:gd name="T6" fmla="*/ 5 w 12"/>
                  <a:gd name="T7" fmla="*/ 9 h 14"/>
                  <a:gd name="T8" fmla="*/ 8 w 12"/>
                  <a:gd name="T9" fmla="*/ 13 h 14"/>
                  <a:gd name="T10" fmla="*/ 11 w 12"/>
                  <a:gd name="T11" fmla="*/ 8 h 14"/>
                  <a:gd name="T12" fmla="*/ 9 w 12"/>
                  <a:gd name="T13" fmla="*/ 6 h 14"/>
                  <a:gd name="T14" fmla="*/ 8 w 12"/>
                  <a:gd name="T15" fmla="*/ 3 h 14"/>
                  <a:gd name="T16" fmla="*/ 5 w 12"/>
                  <a:gd name="T17" fmla="*/ 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14">
                    <a:moveTo>
                      <a:pt x="5" y="4"/>
                    </a:moveTo>
                    <a:cubicBezTo>
                      <a:pt x="4" y="4"/>
                      <a:pt x="4" y="6"/>
                      <a:pt x="3" y="6"/>
                    </a:cubicBezTo>
                    <a:cubicBezTo>
                      <a:pt x="3" y="7"/>
                      <a:pt x="1" y="6"/>
                      <a:pt x="0" y="8"/>
                    </a:cubicBezTo>
                    <a:cubicBezTo>
                      <a:pt x="0" y="11"/>
                      <a:pt x="3" y="9"/>
                      <a:pt x="5" y="9"/>
                    </a:cubicBezTo>
                    <a:cubicBezTo>
                      <a:pt x="6" y="10"/>
                      <a:pt x="7" y="11"/>
                      <a:pt x="8" y="13"/>
                    </a:cubicBezTo>
                    <a:cubicBezTo>
                      <a:pt x="8" y="14"/>
                      <a:pt x="12" y="11"/>
                      <a:pt x="11" y="8"/>
                    </a:cubicBezTo>
                    <a:cubicBezTo>
                      <a:pt x="10" y="7"/>
                      <a:pt x="9" y="7"/>
                      <a:pt x="9" y="6"/>
                    </a:cubicBezTo>
                    <a:cubicBezTo>
                      <a:pt x="9" y="5"/>
                      <a:pt x="9" y="3"/>
                      <a:pt x="8" y="3"/>
                    </a:cubicBezTo>
                    <a:cubicBezTo>
                      <a:pt x="7" y="0"/>
                      <a:pt x="6" y="2"/>
                      <a:pt x="5" y="4"/>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570" name="Freeform 3263"/>
              <p:cNvSpPr>
                <a:spLocks/>
              </p:cNvSpPr>
              <p:nvPr/>
            </p:nvSpPr>
            <p:spPr bwMode="auto">
              <a:xfrm>
                <a:off x="4697" y="1752"/>
                <a:ext cx="1" cy="2"/>
              </a:xfrm>
              <a:custGeom>
                <a:avLst/>
                <a:gdLst>
                  <a:gd name="T0" fmla="*/ 4 w 11"/>
                  <a:gd name="T1" fmla="*/ 1 h 14"/>
                  <a:gd name="T2" fmla="*/ 4 w 11"/>
                  <a:gd name="T3" fmla="*/ 8 h 14"/>
                  <a:gd name="T4" fmla="*/ 1 w 11"/>
                  <a:gd name="T5" fmla="*/ 14 h 14"/>
                  <a:gd name="T6" fmla="*/ 9 w 11"/>
                  <a:gd name="T7" fmla="*/ 5 h 14"/>
                  <a:gd name="T8" fmla="*/ 10 w 11"/>
                  <a:gd name="T9" fmla="*/ 1 h 14"/>
                  <a:gd name="T10" fmla="*/ 4 w 11"/>
                  <a:gd name="T11" fmla="*/ 1 h 14"/>
                </a:gdLst>
                <a:ahLst/>
                <a:cxnLst>
                  <a:cxn ang="0">
                    <a:pos x="T0" y="T1"/>
                  </a:cxn>
                  <a:cxn ang="0">
                    <a:pos x="T2" y="T3"/>
                  </a:cxn>
                  <a:cxn ang="0">
                    <a:pos x="T4" y="T5"/>
                  </a:cxn>
                  <a:cxn ang="0">
                    <a:pos x="T6" y="T7"/>
                  </a:cxn>
                  <a:cxn ang="0">
                    <a:pos x="T8" y="T9"/>
                  </a:cxn>
                  <a:cxn ang="0">
                    <a:pos x="T10" y="T11"/>
                  </a:cxn>
                </a:cxnLst>
                <a:rect l="0" t="0" r="r" b="b"/>
                <a:pathLst>
                  <a:path w="11" h="14">
                    <a:moveTo>
                      <a:pt x="4" y="1"/>
                    </a:moveTo>
                    <a:cubicBezTo>
                      <a:pt x="3" y="3"/>
                      <a:pt x="5" y="6"/>
                      <a:pt x="4" y="8"/>
                    </a:cubicBezTo>
                    <a:cubicBezTo>
                      <a:pt x="3" y="10"/>
                      <a:pt x="0" y="11"/>
                      <a:pt x="1" y="14"/>
                    </a:cubicBezTo>
                    <a:cubicBezTo>
                      <a:pt x="5" y="14"/>
                      <a:pt x="7" y="8"/>
                      <a:pt x="9" y="5"/>
                    </a:cubicBezTo>
                    <a:cubicBezTo>
                      <a:pt x="9" y="4"/>
                      <a:pt x="11" y="2"/>
                      <a:pt x="10" y="1"/>
                    </a:cubicBezTo>
                    <a:cubicBezTo>
                      <a:pt x="10" y="0"/>
                      <a:pt x="4" y="1"/>
                      <a:pt x="4" y="1"/>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571" name="Freeform 3264"/>
              <p:cNvSpPr>
                <a:spLocks/>
              </p:cNvSpPr>
              <p:nvPr/>
            </p:nvSpPr>
            <p:spPr bwMode="auto">
              <a:xfrm>
                <a:off x="4697" y="1754"/>
                <a:ext cx="0" cy="1"/>
              </a:xfrm>
              <a:custGeom>
                <a:avLst/>
                <a:gdLst>
                  <a:gd name="T0" fmla="*/ 3 w 5"/>
                  <a:gd name="T1" fmla="*/ 5 h 6"/>
                  <a:gd name="T2" fmla="*/ 2 w 5"/>
                  <a:gd name="T3" fmla="*/ 1 h 6"/>
                  <a:gd name="T4" fmla="*/ 3 w 5"/>
                  <a:gd name="T5" fmla="*/ 5 h 6"/>
                </a:gdLst>
                <a:ahLst/>
                <a:cxnLst>
                  <a:cxn ang="0">
                    <a:pos x="T0" y="T1"/>
                  </a:cxn>
                  <a:cxn ang="0">
                    <a:pos x="T2" y="T3"/>
                  </a:cxn>
                  <a:cxn ang="0">
                    <a:pos x="T4" y="T5"/>
                  </a:cxn>
                </a:cxnLst>
                <a:rect l="0" t="0" r="r" b="b"/>
                <a:pathLst>
                  <a:path w="5" h="6">
                    <a:moveTo>
                      <a:pt x="3" y="5"/>
                    </a:moveTo>
                    <a:cubicBezTo>
                      <a:pt x="5" y="4"/>
                      <a:pt x="5" y="0"/>
                      <a:pt x="2" y="1"/>
                    </a:cubicBezTo>
                    <a:cubicBezTo>
                      <a:pt x="0" y="2"/>
                      <a:pt x="0" y="6"/>
                      <a:pt x="3" y="5"/>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572" name="Freeform 3265"/>
              <p:cNvSpPr>
                <a:spLocks/>
              </p:cNvSpPr>
              <p:nvPr/>
            </p:nvSpPr>
            <p:spPr bwMode="auto">
              <a:xfrm>
                <a:off x="4698" y="1753"/>
                <a:ext cx="1" cy="1"/>
              </a:xfrm>
              <a:custGeom>
                <a:avLst/>
                <a:gdLst>
                  <a:gd name="T0" fmla="*/ 4 w 6"/>
                  <a:gd name="T1" fmla="*/ 4 h 5"/>
                  <a:gd name="T2" fmla="*/ 3 w 6"/>
                  <a:gd name="T3" fmla="*/ 1 h 5"/>
                  <a:gd name="T4" fmla="*/ 4 w 6"/>
                  <a:gd name="T5" fmla="*/ 4 h 5"/>
                </a:gdLst>
                <a:ahLst/>
                <a:cxnLst>
                  <a:cxn ang="0">
                    <a:pos x="T0" y="T1"/>
                  </a:cxn>
                  <a:cxn ang="0">
                    <a:pos x="T2" y="T3"/>
                  </a:cxn>
                  <a:cxn ang="0">
                    <a:pos x="T4" y="T5"/>
                  </a:cxn>
                </a:cxnLst>
                <a:rect l="0" t="0" r="r" b="b"/>
                <a:pathLst>
                  <a:path w="6" h="5">
                    <a:moveTo>
                      <a:pt x="4" y="4"/>
                    </a:moveTo>
                    <a:cubicBezTo>
                      <a:pt x="6" y="4"/>
                      <a:pt x="6" y="0"/>
                      <a:pt x="3" y="1"/>
                    </a:cubicBezTo>
                    <a:cubicBezTo>
                      <a:pt x="0" y="1"/>
                      <a:pt x="1" y="5"/>
                      <a:pt x="4" y="4"/>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573" name="Freeform 3266"/>
              <p:cNvSpPr>
                <a:spLocks/>
              </p:cNvSpPr>
              <p:nvPr/>
            </p:nvSpPr>
            <p:spPr bwMode="auto">
              <a:xfrm>
                <a:off x="4702" y="1754"/>
                <a:ext cx="1" cy="0"/>
              </a:xfrm>
              <a:custGeom>
                <a:avLst/>
                <a:gdLst>
                  <a:gd name="T0" fmla="*/ 3 w 5"/>
                  <a:gd name="T1" fmla="*/ 5 h 5"/>
                  <a:gd name="T2" fmla="*/ 2 w 5"/>
                  <a:gd name="T3" fmla="*/ 1 h 5"/>
                  <a:gd name="T4" fmla="*/ 3 w 5"/>
                  <a:gd name="T5" fmla="*/ 5 h 5"/>
                </a:gdLst>
                <a:ahLst/>
                <a:cxnLst>
                  <a:cxn ang="0">
                    <a:pos x="T0" y="T1"/>
                  </a:cxn>
                  <a:cxn ang="0">
                    <a:pos x="T2" y="T3"/>
                  </a:cxn>
                  <a:cxn ang="0">
                    <a:pos x="T4" y="T5"/>
                  </a:cxn>
                </a:cxnLst>
                <a:rect l="0" t="0" r="r" b="b"/>
                <a:pathLst>
                  <a:path w="5" h="5">
                    <a:moveTo>
                      <a:pt x="3" y="5"/>
                    </a:moveTo>
                    <a:cubicBezTo>
                      <a:pt x="5" y="4"/>
                      <a:pt x="5" y="0"/>
                      <a:pt x="2" y="1"/>
                    </a:cubicBezTo>
                    <a:cubicBezTo>
                      <a:pt x="0" y="2"/>
                      <a:pt x="0" y="5"/>
                      <a:pt x="3" y="5"/>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574" name="Freeform 3267"/>
              <p:cNvSpPr>
                <a:spLocks/>
              </p:cNvSpPr>
              <p:nvPr/>
            </p:nvSpPr>
            <p:spPr bwMode="auto">
              <a:xfrm>
                <a:off x="4702" y="1752"/>
                <a:ext cx="1" cy="0"/>
              </a:xfrm>
              <a:custGeom>
                <a:avLst/>
                <a:gdLst>
                  <a:gd name="T0" fmla="*/ 3 w 5"/>
                  <a:gd name="T1" fmla="*/ 4 h 5"/>
                  <a:gd name="T2" fmla="*/ 2 w 5"/>
                  <a:gd name="T3" fmla="*/ 1 h 5"/>
                  <a:gd name="T4" fmla="*/ 3 w 5"/>
                  <a:gd name="T5" fmla="*/ 4 h 5"/>
                </a:gdLst>
                <a:ahLst/>
                <a:cxnLst>
                  <a:cxn ang="0">
                    <a:pos x="T0" y="T1"/>
                  </a:cxn>
                  <a:cxn ang="0">
                    <a:pos x="T2" y="T3"/>
                  </a:cxn>
                  <a:cxn ang="0">
                    <a:pos x="T4" y="T5"/>
                  </a:cxn>
                </a:cxnLst>
                <a:rect l="0" t="0" r="r" b="b"/>
                <a:pathLst>
                  <a:path w="5" h="5">
                    <a:moveTo>
                      <a:pt x="3" y="4"/>
                    </a:moveTo>
                    <a:cubicBezTo>
                      <a:pt x="5" y="3"/>
                      <a:pt x="5" y="0"/>
                      <a:pt x="2" y="1"/>
                    </a:cubicBezTo>
                    <a:cubicBezTo>
                      <a:pt x="0" y="1"/>
                      <a:pt x="0" y="5"/>
                      <a:pt x="3" y="4"/>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575" name="Freeform 3268"/>
              <p:cNvSpPr>
                <a:spLocks/>
              </p:cNvSpPr>
              <p:nvPr/>
            </p:nvSpPr>
            <p:spPr bwMode="auto">
              <a:xfrm>
                <a:off x="4703" y="1744"/>
                <a:ext cx="1" cy="0"/>
              </a:xfrm>
              <a:custGeom>
                <a:avLst/>
                <a:gdLst>
                  <a:gd name="T0" fmla="*/ 3 w 5"/>
                  <a:gd name="T1" fmla="*/ 4 h 5"/>
                  <a:gd name="T2" fmla="*/ 2 w 5"/>
                  <a:gd name="T3" fmla="*/ 0 h 5"/>
                  <a:gd name="T4" fmla="*/ 3 w 5"/>
                  <a:gd name="T5" fmla="*/ 4 h 5"/>
                </a:gdLst>
                <a:ahLst/>
                <a:cxnLst>
                  <a:cxn ang="0">
                    <a:pos x="T0" y="T1"/>
                  </a:cxn>
                  <a:cxn ang="0">
                    <a:pos x="T2" y="T3"/>
                  </a:cxn>
                  <a:cxn ang="0">
                    <a:pos x="T4" y="T5"/>
                  </a:cxn>
                </a:cxnLst>
                <a:rect l="0" t="0" r="r" b="b"/>
                <a:pathLst>
                  <a:path w="5" h="5">
                    <a:moveTo>
                      <a:pt x="3" y="4"/>
                    </a:moveTo>
                    <a:cubicBezTo>
                      <a:pt x="5" y="3"/>
                      <a:pt x="5" y="0"/>
                      <a:pt x="2" y="0"/>
                    </a:cubicBezTo>
                    <a:cubicBezTo>
                      <a:pt x="0" y="1"/>
                      <a:pt x="0" y="5"/>
                      <a:pt x="3" y="4"/>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576" name="Freeform 3269"/>
              <p:cNvSpPr>
                <a:spLocks/>
              </p:cNvSpPr>
              <p:nvPr/>
            </p:nvSpPr>
            <p:spPr bwMode="auto">
              <a:xfrm>
                <a:off x="4701" y="1741"/>
                <a:ext cx="0" cy="0"/>
              </a:xfrm>
              <a:custGeom>
                <a:avLst/>
                <a:gdLst>
                  <a:gd name="T0" fmla="*/ 0 w 6"/>
                  <a:gd name="T1" fmla="*/ 0 h 6"/>
                  <a:gd name="T2" fmla="*/ 4 w 6"/>
                  <a:gd name="T3" fmla="*/ 6 h 6"/>
                  <a:gd name="T4" fmla="*/ 5 w 6"/>
                  <a:gd name="T5" fmla="*/ 3 h 6"/>
                  <a:gd name="T6" fmla="*/ 0 w 6"/>
                  <a:gd name="T7" fmla="*/ 0 h 6"/>
                </a:gdLst>
                <a:ahLst/>
                <a:cxnLst>
                  <a:cxn ang="0">
                    <a:pos x="T0" y="T1"/>
                  </a:cxn>
                  <a:cxn ang="0">
                    <a:pos x="T2" y="T3"/>
                  </a:cxn>
                  <a:cxn ang="0">
                    <a:pos x="T4" y="T5"/>
                  </a:cxn>
                  <a:cxn ang="0">
                    <a:pos x="T6" y="T7"/>
                  </a:cxn>
                </a:cxnLst>
                <a:rect l="0" t="0" r="r" b="b"/>
                <a:pathLst>
                  <a:path w="6" h="6">
                    <a:moveTo>
                      <a:pt x="0" y="0"/>
                    </a:moveTo>
                    <a:cubicBezTo>
                      <a:pt x="1" y="3"/>
                      <a:pt x="4" y="4"/>
                      <a:pt x="4" y="6"/>
                    </a:cubicBezTo>
                    <a:cubicBezTo>
                      <a:pt x="4" y="6"/>
                      <a:pt x="6" y="4"/>
                      <a:pt x="5" y="3"/>
                    </a:cubicBezTo>
                    <a:cubicBezTo>
                      <a:pt x="5" y="2"/>
                      <a:pt x="2" y="1"/>
                      <a:pt x="0" y="0"/>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577" name="Freeform 3270"/>
              <p:cNvSpPr>
                <a:spLocks/>
              </p:cNvSpPr>
              <p:nvPr/>
            </p:nvSpPr>
            <p:spPr bwMode="auto">
              <a:xfrm>
                <a:off x="4701" y="1745"/>
                <a:ext cx="2" cy="3"/>
              </a:xfrm>
              <a:custGeom>
                <a:avLst/>
                <a:gdLst>
                  <a:gd name="T0" fmla="*/ 3 w 13"/>
                  <a:gd name="T1" fmla="*/ 5 h 23"/>
                  <a:gd name="T2" fmla="*/ 3 w 13"/>
                  <a:gd name="T3" fmla="*/ 7 h 23"/>
                  <a:gd name="T4" fmla="*/ 0 w 13"/>
                  <a:gd name="T5" fmla="*/ 9 h 23"/>
                  <a:gd name="T6" fmla="*/ 2 w 13"/>
                  <a:gd name="T7" fmla="*/ 11 h 23"/>
                  <a:gd name="T8" fmla="*/ 4 w 13"/>
                  <a:gd name="T9" fmla="*/ 15 h 23"/>
                  <a:gd name="T10" fmla="*/ 4 w 13"/>
                  <a:gd name="T11" fmla="*/ 19 h 23"/>
                  <a:gd name="T12" fmla="*/ 7 w 13"/>
                  <a:gd name="T13" fmla="*/ 23 h 23"/>
                  <a:gd name="T14" fmla="*/ 8 w 13"/>
                  <a:gd name="T15" fmla="*/ 23 h 23"/>
                  <a:gd name="T16" fmla="*/ 11 w 13"/>
                  <a:gd name="T17" fmla="*/ 19 h 23"/>
                  <a:gd name="T18" fmla="*/ 10 w 13"/>
                  <a:gd name="T19" fmla="*/ 13 h 23"/>
                  <a:gd name="T20" fmla="*/ 11 w 13"/>
                  <a:gd name="T21" fmla="*/ 10 h 23"/>
                  <a:gd name="T22" fmla="*/ 9 w 13"/>
                  <a:gd name="T23" fmla="*/ 5 h 23"/>
                  <a:gd name="T24" fmla="*/ 6 w 13"/>
                  <a:gd name="T25" fmla="*/ 4 h 23"/>
                  <a:gd name="T26" fmla="*/ 2 w 13"/>
                  <a:gd name="T27" fmla="*/ 0 h 23"/>
                  <a:gd name="T28" fmla="*/ 3 w 13"/>
                  <a:gd name="T29" fmla="*/ 5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 h="23">
                    <a:moveTo>
                      <a:pt x="3" y="5"/>
                    </a:moveTo>
                    <a:cubicBezTo>
                      <a:pt x="3" y="5"/>
                      <a:pt x="3" y="7"/>
                      <a:pt x="3" y="7"/>
                    </a:cubicBezTo>
                    <a:cubicBezTo>
                      <a:pt x="3" y="10"/>
                      <a:pt x="1" y="9"/>
                      <a:pt x="0" y="9"/>
                    </a:cubicBezTo>
                    <a:cubicBezTo>
                      <a:pt x="0" y="10"/>
                      <a:pt x="2" y="11"/>
                      <a:pt x="2" y="11"/>
                    </a:cubicBezTo>
                    <a:cubicBezTo>
                      <a:pt x="4" y="12"/>
                      <a:pt x="4" y="14"/>
                      <a:pt x="4" y="15"/>
                    </a:cubicBezTo>
                    <a:cubicBezTo>
                      <a:pt x="4" y="17"/>
                      <a:pt x="4" y="18"/>
                      <a:pt x="4" y="19"/>
                    </a:cubicBezTo>
                    <a:cubicBezTo>
                      <a:pt x="5" y="21"/>
                      <a:pt x="7" y="21"/>
                      <a:pt x="7" y="23"/>
                    </a:cubicBezTo>
                    <a:cubicBezTo>
                      <a:pt x="8" y="23"/>
                      <a:pt x="8" y="23"/>
                      <a:pt x="8" y="23"/>
                    </a:cubicBezTo>
                    <a:cubicBezTo>
                      <a:pt x="8" y="21"/>
                      <a:pt x="8" y="19"/>
                      <a:pt x="11" y="19"/>
                    </a:cubicBezTo>
                    <a:cubicBezTo>
                      <a:pt x="10" y="17"/>
                      <a:pt x="10" y="15"/>
                      <a:pt x="10" y="13"/>
                    </a:cubicBezTo>
                    <a:cubicBezTo>
                      <a:pt x="11" y="12"/>
                      <a:pt x="13" y="10"/>
                      <a:pt x="11" y="10"/>
                    </a:cubicBezTo>
                    <a:cubicBezTo>
                      <a:pt x="10" y="8"/>
                      <a:pt x="11" y="7"/>
                      <a:pt x="9" y="5"/>
                    </a:cubicBezTo>
                    <a:cubicBezTo>
                      <a:pt x="8" y="5"/>
                      <a:pt x="7" y="5"/>
                      <a:pt x="6" y="4"/>
                    </a:cubicBezTo>
                    <a:cubicBezTo>
                      <a:pt x="5" y="3"/>
                      <a:pt x="4" y="1"/>
                      <a:pt x="2" y="0"/>
                    </a:cubicBezTo>
                    <a:cubicBezTo>
                      <a:pt x="2" y="2"/>
                      <a:pt x="2" y="3"/>
                      <a:pt x="3" y="5"/>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578" name="Freeform 3271"/>
              <p:cNvSpPr>
                <a:spLocks/>
              </p:cNvSpPr>
              <p:nvPr/>
            </p:nvSpPr>
            <p:spPr bwMode="auto">
              <a:xfrm>
                <a:off x="1093" y="1440"/>
                <a:ext cx="2" cy="5"/>
              </a:xfrm>
              <a:custGeom>
                <a:avLst/>
                <a:gdLst>
                  <a:gd name="T0" fmla="*/ 13 w 18"/>
                  <a:gd name="T1" fmla="*/ 21 h 36"/>
                  <a:gd name="T2" fmla="*/ 6 w 18"/>
                  <a:gd name="T3" fmla="*/ 14 h 36"/>
                  <a:gd name="T4" fmla="*/ 2 w 18"/>
                  <a:gd name="T5" fmla="*/ 0 h 36"/>
                  <a:gd name="T6" fmla="*/ 1 w 18"/>
                  <a:gd name="T7" fmla="*/ 9 h 36"/>
                  <a:gd name="T8" fmla="*/ 1 w 18"/>
                  <a:gd name="T9" fmla="*/ 18 h 36"/>
                  <a:gd name="T10" fmla="*/ 2 w 18"/>
                  <a:gd name="T11" fmla="*/ 22 h 36"/>
                  <a:gd name="T12" fmla="*/ 1 w 18"/>
                  <a:gd name="T13" fmla="*/ 25 h 36"/>
                  <a:gd name="T14" fmla="*/ 3 w 18"/>
                  <a:gd name="T15" fmla="*/ 26 h 36"/>
                  <a:gd name="T16" fmla="*/ 3 w 18"/>
                  <a:gd name="T17" fmla="*/ 34 h 36"/>
                  <a:gd name="T18" fmla="*/ 9 w 18"/>
                  <a:gd name="T19" fmla="*/ 32 h 36"/>
                  <a:gd name="T20" fmla="*/ 15 w 18"/>
                  <a:gd name="T21" fmla="*/ 36 h 36"/>
                  <a:gd name="T22" fmla="*/ 18 w 18"/>
                  <a:gd name="T23" fmla="*/ 31 h 36"/>
                  <a:gd name="T24" fmla="*/ 13 w 18"/>
                  <a:gd name="T25" fmla="*/ 2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 h="36">
                    <a:moveTo>
                      <a:pt x="13" y="21"/>
                    </a:moveTo>
                    <a:cubicBezTo>
                      <a:pt x="8" y="25"/>
                      <a:pt x="7" y="17"/>
                      <a:pt x="6" y="14"/>
                    </a:cubicBezTo>
                    <a:cubicBezTo>
                      <a:pt x="5" y="8"/>
                      <a:pt x="4" y="5"/>
                      <a:pt x="2" y="0"/>
                    </a:cubicBezTo>
                    <a:cubicBezTo>
                      <a:pt x="1" y="2"/>
                      <a:pt x="1" y="6"/>
                      <a:pt x="1" y="9"/>
                    </a:cubicBezTo>
                    <a:cubicBezTo>
                      <a:pt x="0" y="14"/>
                      <a:pt x="0" y="14"/>
                      <a:pt x="1" y="18"/>
                    </a:cubicBezTo>
                    <a:cubicBezTo>
                      <a:pt x="2" y="19"/>
                      <a:pt x="1" y="20"/>
                      <a:pt x="2" y="22"/>
                    </a:cubicBezTo>
                    <a:cubicBezTo>
                      <a:pt x="2" y="23"/>
                      <a:pt x="1" y="24"/>
                      <a:pt x="1" y="25"/>
                    </a:cubicBezTo>
                    <a:cubicBezTo>
                      <a:pt x="1" y="25"/>
                      <a:pt x="3" y="25"/>
                      <a:pt x="3" y="26"/>
                    </a:cubicBezTo>
                    <a:cubicBezTo>
                      <a:pt x="4" y="28"/>
                      <a:pt x="2" y="32"/>
                      <a:pt x="3" y="34"/>
                    </a:cubicBezTo>
                    <a:cubicBezTo>
                      <a:pt x="7" y="33"/>
                      <a:pt x="5" y="30"/>
                      <a:pt x="9" y="32"/>
                    </a:cubicBezTo>
                    <a:cubicBezTo>
                      <a:pt x="11" y="32"/>
                      <a:pt x="13" y="35"/>
                      <a:pt x="15" y="36"/>
                    </a:cubicBezTo>
                    <a:cubicBezTo>
                      <a:pt x="13" y="35"/>
                      <a:pt x="15" y="30"/>
                      <a:pt x="18" y="31"/>
                    </a:cubicBezTo>
                    <a:cubicBezTo>
                      <a:pt x="18" y="30"/>
                      <a:pt x="14" y="20"/>
                      <a:pt x="13" y="21"/>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579" name="Freeform 3272"/>
              <p:cNvSpPr>
                <a:spLocks/>
              </p:cNvSpPr>
              <p:nvPr/>
            </p:nvSpPr>
            <p:spPr bwMode="auto">
              <a:xfrm>
                <a:off x="1094" y="1447"/>
                <a:ext cx="0" cy="1"/>
              </a:xfrm>
              <a:custGeom>
                <a:avLst/>
                <a:gdLst>
                  <a:gd name="T0" fmla="*/ 2 w 5"/>
                  <a:gd name="T1" fmla="*/ 1 h 8"/>
                  <a:gd name="T2" fmla="*/ 0 w 5"/>
                  <a:gd name="T3" fmla="*/ 2 h 8"/>
                  <a:gd name="T4" fmla="*/ 1 w 5"/>
                  <a:gd name="T5" fmla="*/ 3 h 8"/>
                  <a:gd name="T6" fmla="*/ 1 w 5"/>
                  <a:gd name="T7" fmla="*/ 3 h 8"/>
                  <a:gd name="T8" fmla="*/ 3 w 5"/>
                  <a:gd name="T9" fmla="*/ 6 h 8"/>
                  <a:gd name="T10" fmla="*/ 4 w 5"/>
                  <a:gd name="T11" fmla="*/ 5 h 8"/>
                  <a:gd name="T12" fmla="*/ 2 w 5"/>
                  <a:gd name="T13" fmla="*/ 1 h 8"/>
                </a:gdLst>
                <a:ahLst/>
                <a:cxnLst>
                  <a:cxn ang="0">
                    <a:pos x="T0" y="T1"/>
                  </a:cxn>
                  <a:cxn ang="0">
                    <a:pos x="T2" y="T3"/>
                  </a:cxn>
                  <a:cxn ang="0">
                    <a:pos x="T4" y="T5"/>
                  </a:cxn>
                  <a:cxn ang="0">
                    <a:pos x="T6" y="T7"/>
                  </a:cxn>
                  <a:cxn ang="0">
                    <a:pos x="T8" y="T9"/>
                  </a:cxn>
                  <a:cxn ang="0">
                    <a:pos x="T10" y="T11"/>
                  </a:cxn>
                  <a:cxn ang="0">
                    <a:pos x="T12" y="T13"/>
                  </a:cxn>
                </a:cxnLst>
                <a:rect l="0" t="0" r="r" b="b"/>
                <a:pathLst>
                  <a:path w="5" h="8">
                    <a:moveTo>
                      <a:pt x="2" y="1"/>
                    </a:moveTo>
                    <a:cubicBezTo>
                      <a:pt x="1" y="1"/>
                      <a:pt x="1" y="2"/>
                      <a:pt x="0" y="2"/>
                    </a:cubicBezTo>
                    <a:cubicBezTo>
                      <a:pt x="0" y="3"/>
                      <a:pt x="1" y="3"/>
                      <a:pt x="1" y="3"/>
                    </a:cubicBezTo>
                    <a:cubicBezTo>
                      <a:pt x="1" y="3"/>
                      <a:pt x="1" y="3"/>
                      <a:pt x="1" y="3"/>
                    </a:cubicBezTo>
                    <a:cubicBezTo>
                      <a:pt x="1" y="5"/>
                      <a:pt x="0" y="8"/>
                      <a:pt x="3" y="6"/>
                    </a:cubicBezTo>
                    <a:cubicBezTo>
                      <a:pt x="3" y="6"/>
                      <a:pt x="4" y="5"/>
                      <a:pt x="4" y="5"/>
                    </a:cubicBezTo>
                    <a:cubicBezTo>
                      <a:pt x="5" y="3"/>
                      <a:pt x="4" y="0"/>
                      <a:pt x="2" y="1"/>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580" name="Freeform 3273"/>
              <p:cNvSpPr>
                <a:spLocks/>
              </p:cNvSpPr>
              <p:nvPr/>
            </p:nvSpPr>
            <p:spPr bwMode="auto">
              <a:xfrm>
                <a:off x="1089" y="1441"/>
                <a:ext cx="2" cy="3"/>
              </a:xfrm>
              <a:custGeom>
                <a:avLst/>
                <a:gdLst>
                  <a:gd name="T0" fmla="*/ 8 w 13"/>
                  <a:gd name="T1" fmla="*/ 9 h 20"/>
                  <a:gd name="T2" fmla="*/ 8 w 13"/>
                  <a:gd name="T3" fmla="*/ 11 h 20"/>
                  <a:gd name="T4" fmla="*/ 7 w 13"/>
                  <a:gd name="T5" fmla="*/ 7 h 20"/>
                  <a:gd name="T6" fmla="*/ 7 w 13"/>
                  <a:gd name="T7" fmla="*/ 3 h 20"/>
                  <a:gd name="T8" fmla="*/ 0 w 13"/>
                  <a:gd name="T9" fmla="*/ 0 h 20"/>
                  <a:gd name="T10" fmla="*/ 3 w 13"/>
                  <a:gd name="T11" fmla="*/ 4 h 20"/>
                  <a:gd name="T12" fmla="*/ 4 w 13"/>
                  <a:gd name="T13" fmla="*/ 10 h 20"/>
                  <a:gd name="T14" fmla="*/ 5 w 13"/>
                  <a:gd name="T15" fmla="*/ 15 h 20"/>
                  <a:gd name="T16" fmla="*/ 5 w 13"/>
                  <a:gd name="T17" fmla="*/ 19 h 20"/>
                  <a:gd name="T18" fmla="*/ 6 w 13"/>
                  <a:gd name="T19" fmla="*/ 19 h 20"/>
                  <a:gd name="T20" fmla="*/ 7 w 13"/>
                  <a:gd name="T21" fmla="*/ 18 h 20"/>
                  <a:gd name="T22" fmla="*/ 9 w 13"/>
                  <a:gd name="T23" fmla="*/ 18 h 20"/>
                  <a:gd name="T24" fmla="*/ 12 w 13"/>
                  <a:gd name="T25" fmla="*/ 15 h 20"/>
                  <a:gd name="T26" fmla="*/ 8 w 13"/>
                  <a:gd name="T27" fmla="*/ 9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 h="20">
                    <a:moveTo>
                      <a:pt x="8" y="9"/>
                    </a:moveTo>
                    <a:cubicBezTo>
                      <a:pt x="11" y="9"/>
                      <a:pt x="9" y="12"/>
                      <a:pt x="8" y="11"/>
                    </a:cubicBezTo>
                    <a:cubicBezTo>
                      <a:pt x="7" y="10"/>
                      <a:pt x="7" y="8"/>
                      <a:pt x="7" y="7"/>
                    </a:cubicBezTo>
                    <a:cubicBezTo>
                      <a:pt x="7" y="6"/>
                      <a:pt x="7" y="4"/>
                      <a:pt x="7" y="3"/>
                    </a:cubicBezTo>
                    <a:cubicBezTo>
                      <a:pt x="6" y="0"/>
                      <a:pt x="2" y="0"/>
                      <a:pt x="0" y="0"/>
                    </a:cubicBezTo>
                    <a:cubicBezTo>
                      <a:pt x="1" y="0"/>
                      <a:pt x="3" y="3"/>
                      <a:pt x="3" y="4"/>
                    </a:cubicBezTo>
                    <a:cubicBezTo>
                      <a:pt x="3" y="6"/>
                      <a:pt x="4" y="8"/>
                      <a:pt x="4" y="10"/>
                    </a:cubicBezTo>
                    <a:cubicBezTo>
                      <a:pt x="5" y="11"/>
                      <a:pt x="5" y="13"/>
                      <a:pt x="5" y="15"/>
                    </a:cubicBezTo>
                    <a:cubicBezTo>
                      <a:pt x="5" y="16"/>
                      <a:pt x="4" y="18"/>
                      <a:pt x="5" y="19"/>
                    </a:cubicBezTo>
                    <a:cubicBezTo>
                      <a:pt x="5" y="20"/>
                      <a:pt x="5" y="20"/>
                      <a:pt x="6" y="19"/>
                    </a:cubicBezTo>
                    <a:cubicBezTo>
                      <a:pt x="6" y="19"/>
                      <a:pt x="7" y="19"/>
                      <a:pt x="7" y="18"/>
                    </a:cubicBezTo>
                    <a:cubicBezTo>
                      <a:pt x="8" y="18"/>
                      <a:pt x="8" y="18"/>
                      <a:pt x="9" y="18"/>
                    </a:cubicBezTo>
                    <a:cubicBezTo>
                      <a:pt x="10" y="17"/>
                      <a:pt x="12" y="16"/>
                      <a:pt x="12" y="15"/>
                    </a:cubicBezTo>
                    <a:cubicBezTo>
                      <a:pt x="13" y="12"/>
                      <a:pt x="12" y="7"/>
                      <a:pt x="8" y="9"/>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581" name="Freeform 3274"/>
              <p:cNvSpPr>
                <a:spLocks/>
              </p:cNvSpPr>
              <p:nvPr/>
            </p:nvSpPr>
            <p:spPr bwMode="auto">
              <a:xfrm>
                <a:off x="1095" y="1438"/>
                <a:ext cx="1" cy="0"/>
              </a:xfrm>
              <a:custGeom>
                <a:avLst/>
                <a:gdLst>
                  <a:gd name="T0" fmla="*/ 6 w 8"/>
                  <a:gd name="T1" fmla="*/ 2 h 3"/>
                  <a:gd name="T2" fmla="*/ 0 w 8"/>
                  <a:gd name="T3" fmla="*/ 1 h 3"/>
                  <a:gd name="T4" fmla="*/ 6 w 8"/>
                  <a:gd name="T5" fmla="*/ 2 h 3"/>
                </a:gdLst>
                <a:ahLst/>
                <a:cxnLst>
                  <a:cxn ang="0">
                    <a:pos x="T0" y="T1"/>
                  </a:cxn>
                  <a:cxn ang="0">
                    <a:pos x="T2" y="T3"/>
                  </a:cxn>
                  <a:cxn ang="0">
                    <a:pos x="T4" y="T5"/>
                  </a:cxn>
                </a:cxnLst>
                <a:rect l="0" t="0" r="r" b="b"/>
                <a:pathLst>
                  <a:path w="8" h="3">
                    <a:moveTo>
                      <a:pt x="6" y="2"/>
                    </a:moveTo>
                    <a:cubicBezTo>
                      <a:pt x="8" y="1"/>
                      <a:pt x="0" y="0"/>
                      <a:pt x="0" y="1"/>
                    </a:cubicBezTo>
                    <a:cubicBezTo>
                      <a:pt x="1" y="2"/>
                      <a:pt x="4" y="3"/>
                      <a:pt x="6" y="2"/>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582" name="Freeform 3275"/>
              <p:cNvSpPr>
                <a:spLocks/>
              </p:cNvSpPr>
              <p:nvPr/>
            </p:nvSpPr>
            <p:spPr bwMode="auto">
              <a:xfrm>
                <a:off x="1094" y="1436"/>
                <a:ext cx="0" cy="1"/>
              </a:xfrm>
              <a:custGeom>
                <a:avLst/>
                <a:gdLst>
                  <a:gd name="T0" fmla="*/ 4 w 5"/>
                  <a:gd name="T1" fmla="*/ 7 h 7"/>
                  <a:gd name="T2" fmla="*/ 4 w 5"/>
                  <a:gd name="T3" fmla="*/ 3 h 7"/>
                  <a:gd name="T4" fmla="*/ 0 w 5"/>
                  <a:gd name="T5" fmla="*/ 0 h 7"/>
                  <a:gd name="T6" fmla="*/ 4 w 5"/>
                  <a:gd name="T7" fmla="*/ 7 h 7"/>
                </a:gdLst>
                <a:ahLst/>
                <a:cxnLst>
                  <a:cxn ang="0">
                    <a:pos x="T0" y="T1"/>
                  </a:cxn>
                  <a:cxn ang="0">
                    <a:pos x="T2" y="T3"/>
                  </a:cxn>
                  <a:cxn ang="0">
                    <a:pos x="T4" y="T5"/>
                  </a:cxn>
                  <a:cxn ang="0">
                    <a:pos x="T6" y="T7"/>
                  </a:cxn>
                </a:cxnLst>
                <a:rect l="0" t="0" r="r" b="b"/>
                <a:pathLst>
                  <a:path w="5" h="7">
                    <a:moveTo>
                      <a:pt x="4" y="7"/>
                    </a:moveTo>
                    <a:cubicBezTo>
                      <a:pt x="5" y="7"/>
                      <a:pt x="4" y="4"/>
                      <a:pt x="4" y="3"/>
                    </a:cubicBezTo>
                    <a:cubicBezTo>
                      <a:pt x="3" y="2"/>
                      <a:pt x="2" y="1"/>
                      <a:pt x="0" y="0"/>
                    </a:cubicBezTo>
                    <a:cubicBezTo>
                      <a:pt x="0" y="2"/>
                      <a:pt x="3" y="6"/>
                      <a:pt x="4" y="7"/>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583" name="Freeform 3276"/>
              <p:cNvSpPr>
                <a:spLocks/>
              </p:cNvSpPr>
              <p:nvPr/>
            </p:nvSpPr>
            <p:spPr bwMode="auto">
              <a:xfrm>
                <a:off x="1094" y="1436"/>
                <a:ext cx="1" cy="0"/>
              </a:xfrm>
              <a:custGeom>
                <a:avLst/>
                <a:gdLst>
                  <a:gd name="T0" fmla="*/ 2 w 4"/>
                  <a:gd name="T1" fmla="*/ 0 h 4"/>
                  <a:gd name="T2" fmla="*/ 4 w 4"/>
                  <a:gd name="T3" fmla="*/ 3 h 4"/>
                  <a:gd name="T4" fmla="*/ 2 w 4"/>
                  <a:gd name="T5" fmla="*/ 0 h 4"/>
                </a:gdLst>
                <a:ahLst/>
                <a:cxnLst>
                  <a:cxn ang="0">
                    <a:pos x="T0" y="T1"/>
                  </a:cxn>
                  <a:cxn ang="0">
                    <a:pos x="T2" y="T3"/>
                  </a:cxn>
                  <a:cxn ang="0">
                    <a:pos x="T4" y="T5"/>
                  </a:cxn>
                </a:cxnLst>
                <a:rect l="0" t="0" r="r" b="b"/>
                <a:pathLst>
                  <a:path w="4" h="4">
                    <a:moveTo>
                      <a:pt x="2" y="0"/>
                    </a:moveTo>
                    <a:cubicBezTo>
                      <a:pt x="0" y="0"/>
                      <a:pt x="3" y="4"/>
                      <a:pt x="4" y="3"/>
                    </a:cubicBezTo>
                    <a:cubicBezTo>
                      <a:pt x="4" y="2"/>
                      <a:pt x="3" y="0"/>
                      <a:pt x="2" y="0"/>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584" name="Freeform 3277"/>
              <p:cNvSpPr>
                <a:spLocks/>
              </p:cNvSpPr>
              <p:nvPr/>
            </p:nvSpPr>
            <p:spPr bwMode="auto">
              <a:xfrm>
                <a:off x="1093" y="1437"/>
                <a:ext cx="0" cy="1"/>
              </a:xfrm>
              <a:custGeom>
                <a:avLst/>
                <a:gdLst>
                  <a:gd name="T0" fmla="*/ 3 w 4"/>
                  <a:gd name="T1" fmla="*/ 2 h 5"/>
                  <a:gd name="T2" fmla="*/ 1 w 4"/>
                  <a:gd name="T3" fmla="*/ 0 h 5"/>
                  <a:gd name="T4" fmla="*/ 4 w 4"/>
                  <a:gd name="T5" fmla="*/ 5 h 5"/>
                  <a:gd name="T6" fmla="*/ 4 w 4"/>
                  <a:gd name="T7" fmla="*/ 4 h 5"/>
                  <a:gd name="T8" fmla="*/ 3 w 4"/>
                  <a:gd name="T9" fmla="*/ 2 h 5"/>
                </a:gdLst>
                <a:ahLst/>
                <a:cxnLst>
                  <a:cxn ang="0">
                    <a:pos x="T0" y="T1"/>
                  </a:cxn>
                  <a:cxn ang="0">
                    <a:pos x="T2" y="T3"/>
                  </a:cxn>
                  <a:cxn ang="0">
                    <a:pos x="T4" y="T5"/>
                  </a:cxn>
                  <a:cxn ang="0">
                    <a:pos x="T6" y="T7"/>
                  </a:cxn>
                  <a:cxn ang="0">
                    <a:pos x="T8" y="T9"/>
                  </a:cxn>
                </a:cxnLst>
                <a:rect l="0" t="0" r="r" b="b"/>
                <a:pathLst>
                  <a:path w="4" h="5">
                    <a:moveTo>
                      <a:pt x="3" y="2"/>
                    </a:moveTo>
                    <a:cubicBezTo>
                      <a:pt x="2" y="1"/>
                      <a:pt x="2" y="1"/>
                      <a:pt x="1" y="0"/>
                    </a:cubicBezTo>
                    <a:cubicBezTo>
                      <a:pt x="0" y="2"/>
                      <a:pt x="3" y="4"/>
                      <a:pt x="4" y="5"/>
                    </a:cubicBezTo>
                    <a:cubicBezTo>
                      <a:pt x="4" y="5"/>
                      <a:pt x="4" y="4"/>
                      <a:pt x="4" y="4"/>
                    </a:cubicBezTo>
                    <a:cubicBezTo>
                      <a:pt x="3" y="3"/>
                      <a:pt x="3" y="3"/>
                      <a:pt x="3" y="2"/>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585" name="Freeform 3278"/>
              <p:cNvSpPr>
                <a:spLocks noEditPoints="1"/>
              </p:cNvSpPr>
              <p:nvPr/>
            </p:nvSpPr>
            <p:spPr bwMode="auto">
              <a:xfrm>
                <a:off x="946" y="1344"/>
                <a:ext cx="146" cy="122"/>
              </a:xfrm>
              <a:custGeom>
                <a:avLst/>
                <a:gdLst>
                  <a:gd name="T0" fmla="*/ 126 w 1088"/>
                  <a:gd name="T1" fmla="*/ 209 h 910"/>
                  <a:gd name="T2" fmla="*/ 122 w 1088"/>
                  <a:gd name="T3" fmla="*/ 170 h 910"/>
                  <a:gd name="T4" fmla="*/ 176 w 1088"/>
                  <a:gd name="T5" fmla="*/ 208 h 910"/>
                  <a:gd name="T6" fmla="*/ 262 w 1088"/>
                  <a:gd name="T7" fmla="*/ 222 h 910"/>
                  <a:gd name="T8" fmla="*/ 331 w 1088"/>
                  <a:gd name="T9" fmla="*/ 218 h 910"/>
                  <a:gd name="T10" fmla="*/ 382 w 1088"/>
                  <a:gd name="T11" fmla="*/ 259 h 910"/>
                  <a:gd name="T12" fmla="*/ 397 w 1088"/>
                  <a:gd name="T13" fmla="*/ 250 h 910"/>
                  <a:gd name="T14" fmla="*/ 511 w 1088"/>
                  <a:gd name="T15" fmla="*/ 160 h 910"/>
                  <a:gd name="T16" fmla="*/ 394 w 1088"/>
                  <a:gd name="T17" fmla="*/ 265 h 910"/>
                  <a:gd name="T18" fmla="*/ 353 w 1088"/>
                  <a:gd name="T19" fmla="*/ 312 h 910"/>
                  <a:gd name="T20" fmla="*/ 277 w 1088"/>
                  <a:gd name="T21" fmla="*/ 340 h 910"/>
                  <a:gd name="T22" fmla="*/ 289 w 1088"/>
                  <a:gd name="T23" fmla="*/ 359 h 910"/>
                  <a:gd name="T24" fmla="*/ 394 w 1088"/>
                  <a:gd name="T25" fmla="*/ 495 h 910"/>
                  <a:gd name="T26" fmla="*/ 491 w 1088"/>
                  <a:gd name="T27" fmla="*/ 595 h 910"/>
                  <a:gd name="T28" fmla="*/ 562 w 1088"/>
                  <a:gd name="T29" fmla="*/ 622 h 910"/>
                  <a:gd name="T30" fmla="*/ 665 w 1088"/>
                  <a:gd name="T31" fmla="*/ 734 h 910"/>
                  <a:gd name="T32" fmla="*/ 795 w 1088"/>
                  <a:gd name="T33" fmla="*/ 828 h 910"/>
                  <a:gd name="T34" fmla="*/ 851 w 1088"/>
                  <a:gd name="T35" fmla="*/ 846 h 910"/>
                  <a:gd name="T36" fmla="*/ 901 w 1088"/>
                  <a:gd name="T37" fmla="*/ 846 h 910"/>
                  <a:gd name="T38" fmla="*/ 884 w 1088"/>
                  <a:gd name="T39" fmla="*/ 858 h 910"/>
                  <a:gd name="T40" fmla="*/ 858 w 1088"/>
                  <a:gd name="T41" fmla="*/ 854 h 910"/>
                  <a:gd name="T42" fmla="*/ 864 w 1088"/>
                  <a:gd name="T43" fmla="*/ 875 h 910"/>
                  <a:gd name="T44" fmla="*/ 885 w 1088"/>
                  <a:gd name="T45" fmla="*/ 893 h 910"/>
                  <a:gd name="T46" fmla="*/ 909 w 1088"/>
                  <a:gd name="T47" fmla="*/ 891 h 910"/>
                  <a:gd name="T48" fmla="*/ 916 w 1088"/>
                  <a:gd name="T49" fmla="*/ 908 h 910"/>
                  <a:gd name="T50" fmla="*/ 932 w 1088"/>
                  <a:gd name="T51" fmla="*/ 891 h 910"/>
                  <a:gd name="T52" fmla="*/ 955 w 1088"/>
                  <a:gd name="T53" fmla="*/ 864 h 910"/>
                  <a:gd name="T54" fmla="*/ 992 w 1088"/>
                  <a:gd name="T55" fmla="*/ 844 h 910"/>
                  <a:gd name="T56" fmla="*/ 1002 w 1088"/>
                  <a:gd name="T57" fmla="*/ 829 h 910"/>
                  <a:gd name="T58" fmla="*/ 1001 w 1088"/>
                  <a:gd name="T59" fmla="*/ 846 h 910"/>
                  <a:gd name="T60" fmla="*/ 1028 w 1088"/>
                  <a:gd name="T61" fmla="*/ 847 h 910"/>
                  <a:gd name="T62" fmla="*/ 1016 w 1088"/>
                  <a:gd name="T63" fmla="*/ 819 h 910"/>
                  <a:gd name="T64" fmla="*/ 1037 w 1088"/>
                  <a:gd name="T65" fmla="*/ 847 h 910"/>
                  <a:gd name="T66" fmla="*/ 1024 w 1088"/>
                  <a:gd name="T67" fmla="*/ 867 h 910"/>
                  <a:gd name="T68" fmla="*/ 1058 w 1088"/>
                  <a:gd name="T69" fmla="*/ 877 h 910"/>
                  <a:gd name="T70" fmla="*/ 1078 w 1088"/>
                  <a:gd name="T71" fmla="*/ 852 h 910"/>
                  <a:gd name="T72" fmla="*/ 1074 w 1088"/>
                  <a:gd name="T73" fmla="*/ 820 h 910"/>
                  <a:gd name="T74" fmla="*/ 1056 w 1088"/>
                  <a:gd name="T75" fmla="*/ 775 h 910"/>
                  <a:gd name="T76" fmla="*/ 1054 w 1088"/>
                  <a:gd name="T77" fmla="*/ 724 h 910"/>
                  <a:gd name="T78" fmla="*/ 1058 w 1088"/>
                  <a:gd name="T79" fmla="*/ 677 h 910"/>
                  <a:gd name="T80" fmla="*/ 1033 w 1088"/>
                  <a:gd name="T81" fmla="*/ 684 h 910"/>
                  <a:gd name="T82" fmla="*/ 1014 w 1088"/>
                  <a:gd name="T83" fmla="*/ 752 h 910"/>
                  <a:gd name="T84" fmla="*/ 969 w 1088"/>
                  <a:gd name="T85" fmla="*/ 748 h 910"/>
                  <a:gd name="T86" fmla="*/ 1001 w 1088"/>
                  <a:gd name="T87" fmla="*/ 644 h 910"/>
                  <a:gd name="T88" fmla="*/ 1003 w 1088"/>
                  <a:gd name="T89" fmla="*/ 589 h 910"/>
                  <a:gd name="T90" fmla="*/ 993 w 1088"/>
                  <a:gd name="T91" fmla="*/ 516 h 910"/>
                  <a:gd name="T92" fmla="*/ 932 w 1088"/>
                  <a:gd name="T93" fmla="*/ 393 h 910"/>
                  <a:gd name="T94" fmla="*/ 962 w 1088"/>
                  <a:gd name="T95" fmla="*/ 384 h 910"/>
                  <a:gd name="T96" fmla="*/ 812 w 1088"/>
                  <a:gd name="T97" fmla="*/ 128 h 910"/>
                  <a:gd name="T98" fmla="*/ 433 w 1088"/>
                  <a:gd name="T99" fmla="*/ 437 h 910"/>
                  <a:gd name="T100" fmla="*/ 413 w 1088"/>
                  <a:gd name="T101" fmla="*/ 448 h 910"/>
                  <a:gd name="T102" fmla="*/ 445 w 1088"/>
                  <a:gd name="T103" fmla="*/ 474 h 910"/>
                  <a:gd name="T104" fmla="*/ 448 w 1088"/>
                  <a:gd name="T105" fmla="*/ 459 h 910"/>
                  <a:gd name="T106" fmla="*/ 442 w 1088"/>
                  <a:gd name="T107" fmla="*/ 450 h 910"/>
                  <a:gd name="T108" fmla="*/ 1043 w 1088"/>
                  <a:gd name="T109" fmla="*/ 766 h 910"/>
                  <a:gd name="T110" fmla="*/ 905 w 1088"/>
                  <a:gd name="T111" fmla="*/ 748 h 910"/>
                  <a:gd name="T112" fmla="*/ 684 w 1088"/>
                  <a:gd name="T113" fmla="*/ 377 h 910"/>
                  <a:gd name="T114" fmla="*/ 768 w 1088"/>
                  <a:gd name="T115" fmla="*/ 458 h 910"/>
                  <a:gd name="T116" fmla="*/ 685 w 1088"/>
                  <a:gd name="T117" fmla="*/ 410 h 9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088" h="910">
                    <a:moveTo>
                      <a:pt x="22" y="32"/>
                    </a:moveTo>
                    <a:cubicBezTo>
                      <a:pt x="26" y="34"/>
                      <a:pt x="33" y="34"/>
                      <a:pt x="37" y="36"/>
                    </a:cubicBezTo>
                    <a:cubicBezTo>
                      <a:pt x="45" y="40"/>
                      <a:pt x="55" y="50"/>
                      <a:pt x="60" y="56"/>
                    </a:cubicBezTo>
                    <a:cubicBezTo>
                      <a:pt x="69" y="66"/>
                      <a:pt x="70" y="77"/>
                      <a:pt x="73" y="89"/>
                    </a:cubicBezTo>
                    <a:cubicBezTo>
                      <a:pt x="76" y="103"/>
                      <a:pt x="82" y="104"/>
                      <a:pt x="88" y="116"/>
                    </a:cubicBezTo>
                    <a:cubicBezTo>
                      <a:pt x="92" y="125"/>
                      <a:pt x="95" y="134"/>
                      <a:pt x="101" y="143"/>
                    </a:cubicBezTo>
                    <a:cubicBezTo>
                      <a:pt x="103" y="145"/>
                      <a:pt x="113" y="180"/>
                      <a:pt x="108" y="179"/>
                    </a:cubicBezTo>
                    <a:cubicBezTo>
                      <a:pt x="113" y="179"/>
                      <a:pt x="113" y="181"/>
                      <a:pt x="113" y="185"/>
                    </a:cubicBezTo>
                    <a:cubicBezTo>
                      <a:pt x="114" y="187"/>
                      <a:pt x="116" y="190"/>
                      <a:pt x="115" y="192"/>
                    </a:cubicBezTo>
                    <a:cubicBezTo>
                      <a:pt x="118" y="192"/>
                      <a:pt x="118" y="194"/>
                      <a:pt x="119" y="196"/>
                    </a:cubicBezTo>
                    <a:cubicBezTo>
                      <a:pt x="120" y="199"/>
                      <a:pt x="121" y="198"/>
                      <a:pt x="124" y="199"/>
                    </a:cubicBezTo>
                    <a:cubicBezTo>
                      <a:pt x="123" y="202"/>
                      <a:pt x="123" y="204"/>
                      <a:pt x="127" y="205"/>
                    </a:cubicBezTo>
                    <a:cubicBezTo>
                      <a:pt x="126" y="206"/>
                      <a:pt x="126" y="208"/>
                      <a:pt x="126" y="209"/>
                    </a:cubicBezTo>
                    <a:cubicBezTo>
                      <a:pt x="126" y="210"/>
                      <a:pt x="129" y="209"/>
                      <a:pt x="130" y="210"/>
                    </a:cubicBezTo>
                    <a:cubicBezTo>
                      <a:pt x="131" y="212"/>
                      <a:pt x="127" y="215"/>
                      <a:pt x="130" y="216"/>
                    </a:cubicBezTo>
                    <a:cubicBezTo>
                      <a:pt x="130" y="211"/>
                      <a:pt x="136" y="216"/>
                      <a:pt x="137" y="213"/>
                    </a:cubicBezTo>
                    <a:cubicBezTo>
                      <a:pt x="136" y="212"/>
                      <a:pt x="135" y="212"/>
                      <a:pt x="134" y="211"/>
                    </a:cubicBezTo>
                    <a:cubicBezTo>
                      <a:pt x="134" y="210"/>
                      <a:pt x="134" y="209"/>
                      <a:pt x="134" y="208"/>
                    </a:cubicBezTo>
                    <a:cubicBezTo>
                      <a:pt x="132" y="206"/>
                      <a:pt x="132" y="201"/>
                      <a:pt x="133" y="198"/>
                    </a:cubicBezTo>
                    <a:cubicBezTo>
                      <a:pt x="129" y="197"/>
                      <a:pt x="129" y="197"/>
                      <a:pt x="127" y="195"/>
                    </a:cubicBezTo>
                    <a:cubicBezTo>
                      <a:pt x="125" y="193"/>
                      <a:pt x="123" y="194"/>
                      <a:pt x="125" y="190"/>
                    </a:cubicBezTo>
                    <a:cubicBezTo>
                      <a:pt x="123" y="190"/>
                      <a:pt x="122" y="188"/>
                      <a:pt x="123" y="187"/>
                    </a:cubicBezTo>
                    <a:cubicBezTo>
                      <a:pt x="125" y="187"/>
                      <a:pt x="125" y="186"/>
                      <a:pt x="126" y="185"/>
                    </a:cubicBezTo>
                    <a:cubicBezTo>
                      <a:pt x="123" y="184"/>
                      <a:pt x="124" y="183"/>
                      <a:pt x="123" y="181"/>
                    </a:cubicBezTo>
                    <a:cubicBezTo>
                      <a:pt x="121" y="180"/>
                      <a:pt x="120" y="179"/>
                      <a:pt x="119" y="178"/>
                    </a:cubicBezTo>
                    <a:cubicBezTo>
                      <a:pt x="117" y="174"/>
                      <a:pt x="121" y="173"/>
                      <a:pt x="122" y="170"/>
                    </a:cubicBezTo>
                    <a:cubicBezTo>
                      <a:pt x="124" y="171"/>
                      <a:pt x="125" y="170"/>
                      <a:pt x="127" y="169"/>
                    </a:cubicBezTo>
                    <a:cubicBezTo>
                      <a:pt x="127" y="172"/>
                      <a:pt x="129" y="173"/>
                      <a:pt x="130" y="176"/>
                    </a:cubicBezTo>
                    <a:cubicBezTo>
                      <a:pt x="130" y="178"/>
                      <a:pt x="130" y="180"/>
                      <a:pt x="131" y="182"/>
                    </a:cubicBezTo>
                    <a:cubicBezTo>
                      <a:pt x="132" y="184"/>
                      <a:pt x="134" y="185"/>
                      <a:pt x="135" y="187"/>
                    </a:cubicBezTo>
                    <a:cubicBezTo>
                      <a:pt x="136" y="189"/>
                      <a:pt x="136" y="190"/>
                      <a:pt x="137" y="192"/>
                    </a:cubicBezTo>
                    <a:cubicBezTo>
                      <a:pt x="138" y="194"/>
                      <a:pt x="139" y="195"/>
                      <a:pt x="140" y="197"/>
                    </a:cubicBezTo>
                    <a:cubicBezTo>
                      <a:pt x="142" y="199"/>
                      <a:pt x="141" y="200"/>
                      <a:pt x="141" y="203"/>
                    </a:cubicBezTo>
                    <a:cubicBezTo>
                      <a:pt x="142" y="204"/>
                      <a:pt x="143" y="205"/>
                      <a:pt x="144" y="207"/>
                    </a:cubicBezTo>
                    <a:cubicBezTo>
                      <a:pt x="144" y="209"/>
                      <a:pt x="143" y="210"/>
                      <a:pt x="143" y="212"/>
                    </a:cubicBezTo>
                    <a:cubicBezTo>
                      <a:pt x="145" y="211"/>
                      <a:pt x="145" y="210"/>
                      <a:pt x="145" y="208"/>
                    </a:cubicBezTo>
                    <a:cubicBezTo>
                      <a:pt x="149" y="208"/>
                      <a:pt x="146" y="213"/>
                      <a:pt x="146" y="215"/>
                    </a:cubicBezTo>
                    <a:cubicBezTo>
                      <a:pt x="147" y="221"/>
                      <a:pt x="162" y="221"/>
                      <a:pt x="165" y="218"/>
                    </a:cubicBezTo>
                    <a:cubicBezTo>
                      <a:pt x="169" y="215"/>
                      <a:pt x="172" y="210"/>
                      <a:pt x="176" y="208"/>
                    </a:cubicBezTo>
                    <a:cubicBezTo>
                      <a:pt x="180" y="206"/>
                      <a:pt x="184" y="204"/>
                      <a:pt x="188" y="203"/>
                    </a:cubicBezTo>
                    <a:cubicBezTo>
                      <a:pt x="191" y="202"/>
                      <a:pt x="195" y="203"/>
                      <a:pt x="198" y="202"/>
                    </a:cubicBezTo>
                    <a:cubicBezTo>
                      <a:pt x="203" y="200"/>
                      <a:pt x="205" y="197"/>
                      <a:pt x="208" y="194"/>
                    </a:cubicBezTo>
                    <a:cubicBezTo>
                      <a:pt x="212" y="190"/>
                      <a:pt x="218" y="190"/>
                      <a:pt x="222" y="186"/>
                    </a:cubicBezTo>
                    <a:cubicBezTo>
                      <a:pt x="228" y="180"/>
                      <a:pt x="257" y="155"/>
                      <a:pt x="271" y="158"/>
                    </a:cubicBezTo>
                    <a:cubicBezTo>
                      <a:pt x="273" y="159"/>
                      <a:pt x="275" y="160"/>
                      <a:pt x="276" y="162"/>
                    </a:cubicBezTo>
                    <a:cubicBezTo>
                      <a:pt x="282" y="172"/>
                      <a:pt x="269" y="176"/>
                      <a:pt x="266" y="181"/>
                    </a:cubicBezTo>
                    <a:cubicBezTo>
                      <a:pt x="265" y="184"/>
                      <a:pt x="266" y="188"/>
                      <a:pt x="264" y="191"/>
                    </a:cubicBezTo>
                    <a:cubicBezTo>
                      <a:pt x="263" y="193"/>
                      <a:pt x="261" y="195"/>
                      <a:pt x="259" y="197"/>
                    </a:cubicBezTo>
                    <a:cubicBezTo>
                      <a:pt x="256" y="201"/>
                      <a:pt x="257" y="207"/>
                      <a:pt x="254" y="210"/>
                    </a:cubicBezTo>
                    <a:cubicBezTo>
                      <a:pt x="252" y="212"/>
                      <a:pt x="249" y="210"/>
                      <a:pt x="247" y="212"/>
                    </a:cubicBezTo>
                    <a:cubicBezTo>
                      <a:pt x="246" y="213"/>
                      <a:pt x="245" y="217"/>
                      <a:pt x="246" y="218"/>
                    </a:cubicBezTo>
                    <a:cubicBezTo>
                      <a:pt x="249" y="221"/>
                      <a:pt x="258" y="221"/>
                      <a:pt x="262" y="222"/>
                    </a:cubicBezTo>
                    <a:cubicBezTo>
                      <a:pt x="265" y="224"/>
                      <a:pt x="269" y="227"/>
                      <a:pt x="271" y="230"/>
                    </a:cubicBezTo>
                    <a:cubicBezTo>
                      <a:pt x="272" y="233"/>
                      <a:pt x="271" y="237"/>
                      <a:pt x="273" y="239"/>
                    </a:cubicBezTo>
                    <a:cubicBezTo>
                      <a:pt x="277" y="244"/>
                      <a:pt x="284" y="234"/>
                      <a:pt x="288" y="232"/>
                    </a:cubicBezTo>
                    <a:cubicBezTo>
                      <a:pt x="290" y="231"/>
                      <a:pt x="293" y="230"/>
                      <a:pt x="295" y="228"/>
                    </a:cubicBezTo>
                    <a:cubicBezTo>
                      <a:pt x="296" y="227"/>
                      <a:pt x="296" y="226"/>
                      <a:pt x="297" y="225"/>
                    </a:cubicBezTo>
                    <a:cubicBezTo>
                      <a:pt x="299" y="223"/>
                      <a:pt x="300" y="223"/>
                      <a:pt x="301" y="220"/>
                    </a:cubicBezTo>
                    <a:cubicBezTo>
                      <a:pt x="302" y="216"/>
                      <a:pt x="303" y="214"/>
                      <a:pt x="304" y="211"/>
                    </a:cubicBezTo>
                    <a:cubicBezTo>
                      <a:pt x="307" y="205"/>
                      <a:pt x="312" y="197"/>
                      <a:pt x="319" y="198"/>
                    </a:cubicBezTo>
                    <a:cubicBezTo>
                      <a:pt x="324" y="200"/>
                      <a:pt x="322" y="203"/>
                      <a:pt x="320" y="206"/>
                    </a:cubicBezTo>
                    <a:cubicBezTo>
                      <a:pt x="318" y="208"/>
                      <a:pt x="316" y="208"/>
                      <a:pt x="315" y="209"/>
                    </a:cubicBezTo>
                    <a:cubicBezTo>
                      <a:pt x="312" y="211"/>
                      <a:pt x="306" y="217"/>
                      <a:pt x="311" y="219"/>
                    </a:cubicBezTo>
                    <a:cubicBezTo>
                      <a:pt x="315" y="221"/>
                      <a:pt x="318" y="214"/>
                      <a:pt x="321" y="213"/>
                    </a:cubicBezTo>
                    <a:cubicBezTo>
                      <a:pt x="326" y="210"/>
                      <a:pt x="329" y="213"/>
                      <a:pt x="331" y="218"/>
                    </a:cubicBezTo>
                    <a:cubicBezTo>
                      <a:pt x="333" y="223"/>
                      <a:pt x="333" y="231"/>
                      <a:pt x="336" y="235"/>
                    </a:cubicBezTo>
                    <a:cubicBezTo>
                      <a:pt x="338" y="237"/>
                      <a:pt x="342" y="240"/>
                      <a:pt x="344" y="239"/>
                    </a:cubicBezTo>
                    <a:cubicBezTo>
                      <a:pt x="347" y="239"/>
                      <a:pt x="351" y="233"/>
                      <a:pt x="351" y="239"/>
                    </a:cubicBezTo>
                    <a:cubicBezTo>
                      <a:pt x="351" y="243"/>
                      <a:pt x="349" y="244"/>
                      <a:pt x="353" y="246"/>
                    </a:cubicBezTo>
                    <a:cubicBezTo>
                      <a:pt x="357" y="248"/>
                      <a:pt x="359" y="247"/>
                      <a:pt x="362" y="246"/>
                    </a:cubicBezTo>
                    <a:cubicBezTo>
                      <a:pt x="365" y="246"/>
                      <a:pt x="368" y="247"/>
                      <a:pt x="371" y="247"/>
                    </a:cubicBezTo>
                    <a:cubicBezTo>
                      <a:pt x="373" y="246"/>
                      <a:pt x="373" y="244"/>
                      <a:pt x="375" y="245"/>
                    </a:cubicBezTo>
                    <a:cubicBezTo>
                      <a:pt x="376" y="246"/>
                      <a:pt x="376" y="249"/>
                      <a:pt x="376" y="251"/>
                    </a:cubicBezTo>
                    <a:cubicBezTo>
                      <a:pt x="377" y="251"/>
                      <a:pt x="378" y="251"/>
                      <a:pt x="378" y="251"/>
                    </a:cubicBezTo>
                    <a:cubicBezTo>
                      <a:pt x="378" y="254"/>
                      <a:pt x="376" y="255"/>
                      <a:pt x="374" y="256"/>
                    </a:cubicBezTo>
                    <a:cubicBezTo>
                      <a:pt x="372" y="259"/>
                      <a:pt x="371" y="260"/>
                      <a:pt x="371" y="263"/>
                    </a:cubicBezTo>
                    <a:cubicBezTo>
                      <a:pt x="373" y="264"/>
                      <a:pt x="374" y="262"/>
                      <a:pt x="376" y="261"/>
                    </a:cubicBezTo>
                    <a:cubicBezTo>
                      <a:pt x="378" y="260"/>
                      <a:pt x="380" y="259"/>
                      <a:pt x="382" y="259"/>
                    </a:cubicBezTo>
                    <a:cubicBezTo>
                      <a:pt x="386" y="258"/>
                      <a:pt x="386" y="258"/>
                      <a:pt x="388" y="255"/>
                    </a:cubicBezTo>
                    <a:cubicBezTo>
                      <a:pt x="389" y="252"/>
                      <a:pt x="390" y="249"/>
                      <a:pt x="390" y="246"/>
                    </a:cubicBezTo>
                    <a:cubicBezTo>
                      <a:pt x="390" y="242"/>
                      <a:pt x="386" y="242"/>
                      <a:pt x="385" y="238"/>
                    </a:cubicBezTo>
                    <a:cubicBezTo>
                      <a:pt x="384" y="234"/>
                      <a:pt x="385" y="227"/>
                      <a:pt x="384" y="222"/>
                    </a:cubicBezTo>
                    <a:cubicBezTo>
                      <a:pt x="383" y="217"/>
                      <a:pt x="383" y="214"/>
                      <a:pt x="385" y="211"/>
                    </a:cubicBezTo>
                    <a:cubicBezTo>
                      <a:pt x="385" y="215"/>
                      <a:pt x="387" y="219"/>
                      <a:pt x="388" y="224"/>
                    </a:cubicBezTo>
                    <a:cubicBezTo>
                      <a:pt x="388" y="226"/>
                      <a:pt x="387" y="227"/>
                      <a:pt x="389" y="229"/>
                    </a:cubicBezTo>
                    <a:cubicBezTo>
                      <a:pt x="391" y="231"/>
                      <a:pt x="394" y="230"/>
                      <a:pt x="396" y="232"/>
                    </a:cubicBezTo>
                    <a:cubicBezTo>
                      <a:pt x="399" y="234"/>
                      <a:pt x="397" y="236"/>
                      <a:pt x="397" y="239"/>
                    </a:cubicBezTo>
                    <a:cubicBezTo>
                      <a:pt x="397" y="241"/>
                      <a:pt x="398" y="242"/>
                      <a:pt x="398" y="244"/>
                    </a:cubicBezTo>
                    <a:cubicBezTo>
                      <a:pt x="398" y="245"/>
                      <a:pt x="398" y="247"/>
                      <a:pt x="398" y="248"/>
                    </a:cubicBezTo>
                    <a:cubicBezTo>
                      <a:pt x="399" y="248"/>
                      <a:pt x="399" y="249"/>
                      <a:pt x="400" y="249"/>
                    </a:cubicBezTo>
                    <a:cubicBezTo>
                      <a:pt x="399" y="249"/>
                      <a:pt x="398" y="250"/>
                      <a:pt x="397" y="250"/>
                    </a:cubicBezTo>
                    <a:cubicBezTo>
                      <a:pt x="397" y="251"/>
                      <a:pt x="397" y="252"/>
                      <a:pt x="397" y="253"/>
                    </a:cubicBezTo>
                    <a:cubicBezTo>
                      <a:pt x="399" y="253"/>
                      <a:pt x="400" y="251"/>
                      <a:pt x="402" y="251"/>
                    </a:cubicBezTo>
                    <a:cubicBezTo>
                      <a:pt x="404" y="252"/>
                      <a:pt x="404" y="253"/>
                      <a:pt x="406" y="254"/>
                    </a:cubicBezTo>
                    <a:cubicBezTo>
                      <a:pt x="409" y="256"/>
                      <a:pt x="410" y="255"/>
                      <a:pt x="414" y="255"/>
                    </a:cubicBezTo>
                    <a:cubicBezTo>
                      <a:pt x="418" y="255"/>
                      <a:pt x="421" y="259"/>
                      <a:pt x="425" y="259"/>
                    </a:cubicBezTo>
                    <a:cubicBezTo>
                      <a:pt x="430" y="259"/>
                      <a:pt x="432" y="254"/>
                      <a:pt x="436" y="252"/>
                    </a:cubicBezTo>
                    <a:cubicBezTo>
                      <a:pt x="438" y="250"/>
                      <a:pt x="441" y="250"/>
                      <a:pt x="444" y="249"/>
                    </a:cubicBezTo>
                    <a:cubicBezTo>
                      <a:pt x="447" y="247"/>
                      <a:pt x="447" y="244"/>
                      <a:pt x="450" y="242"/>
                    </a:cubicBezTo>
                    <a:cubicBezTo>
                      <a:pt x="452" y="241"/>
                      <a:pt x="453" y="242"/>
                      <a:pt x="455" y="240"/>
                    </a:cubicBezTo>
                    <a:cubicBezTo>
                      <a:pt x="458" y="235"/>
                      <a:pt x="458" y="230"/>
                      <a:pt x="460" y="225"/>
                    </a:cubicBezTo>
                    <a:cubicBezTo>
                      <a:pt x="463" y="220"/>
                      <a:pt x="469" y="217"/>
                      <a:pt x="473" y="213"/>
                    </a:cubicBezTo>
                    <a:cubicBezTo>
                      <a:pt x="480" y="207"/>
                      <a:pt x="486" y="200"/>
                      <a:pt x="491" y="193"/>
                    </a:cubicBezTo>
                    <a:cubicBezTo>
                      <a:pt x="497" y="182"/>
                      <a:pt x="505" y="171"/>
                      <a:pt x="511" y="160"/>
                    </a:cubicBezTo>
                    <a:cubicBezTo>
                      <a:pt x="514" y="162"/>
                      <a:pt x="513" y="179"/>
                      <a:pt x="512" y="183"/>
                    </a:cubicBezTo>
                    <a:cubicBezTo>
                      <a:pt x="510" y="187"/>
                      <a:pt x="509" y="185"/>
                      <a:pt x="506" y="188"/>
                    </a:cubicBezTo>
                    <a:cubicBezTo>
                      <a:pt x="503" y="191"/>
                      <a:pt x="502" y="195"/>
                      <a:pt x="500" y="199"/>
                    </a:cubicBezTo>
                    <a:cubicBezTo>
                      <a:pt x="493" y="209"/>
                      <a:pt x="480" y="215"/>
                      <a:pt x="473" y="226"/>
                    </a:cubicBezTo>
                    <a:cubicBezTo>
                      <a:pt x="471" y="229"/>
                      <a:pt x="470" y="231"/>
                      <a:pt x="470" y="234"/>
                    </a:cubicBezTo>
                    <a:cubicBezTo>
                      <a:pt x="468" y="238"/>
                      <a:pt x="467" y="241"/>
                      <a:pt x="465" y="244"/>
                    </a:cubicBezTo>
                    <a:cubicBezTo>
                      <a:pt x="464" y="246"/>
                      <a:pt x="463" y="246"/>
                      <a:pt x="462" y="248"/>
                    </a:cubicBezTo>
                    <a:cubicBezTo>
                      <a:pt x="460" y="249"/>
                      <a:pt x="458" y="249"/>
                      <a:pt x="457" y="251"/>
                    </a:cubicBezTo>
                    <a:cubicBezTo>
                      <a:pt x="456" y="251"/>
                      <a:pt x="457" y="253"/>
                      <a:pt x="456" y="254"/>
                    </a:cubicBezTo>
                    <a:cubicBezTo>
                      <a:pt x="449" y="261"/>
                      <a:pt x="437" y="260"/>
                      <a:pt x="434" y="271"/>
                    </a:cubicBezTo>
                    <a:cubicBezTo>
                      <a:pt x="430" y="270"/>
                      <a:pt x="425" y="270"/>
                      <a:pt x="421" y="268"/>
                    </a:cubicBezTo>
                    <a:cubicBezTo>
                      <a:pt x="416" y="266"/>
                      <a:pt x="414" y="266"/>
                      <a:pt x="408" y="266"/>
                    </a:cubicBezTo>
                    <a:cubicBezTo>
                      <a:pt x="403" y="266"/>
                      <a:pt x="399" y="261"/>
                      <a:pt x="394" y="265"/>
                    </a:cubicBezTo>
                    <a:cubicBezTo>
                      <a:pt x="389" y="268"/>
                      <a:pt x="392" y="270"/>
                      <a:pt x="392" y="274"/>
                    </a:cubicBezTo>
                    <a:cubicBezTo>
                      <a:pt x="386" y="271"/>
                      <a:pt x="386" y="280"/>
                      <a:pt x="385" y="284"/>
                    </a:cubicBezTo>
                    <a:cubicBezTo>
                      <a:pt x="380" y="284"/>
                      <a:pt x="373" y="278"/>
                      <a:pt x="374" y="272"/>
                    </a:cubicBezTo>
                    <a:cubicBezTo>
                      <a:pt x="374" y="273"/>
                      <a:pt x="372" y="274"/>
                      <a:pt x="372" y="274"/>
                    </a:cubicBezTo>
                    <a:cubicBezTo>
                      <a:pt x="371" y="273"/>
                      <a:pt x="370" y="272"/>
                      <a:pt x="369" y="271"/>
                    </a:cubicBezTo>
                    <a:cubicBezTo>
                      <a:pt x="363" y="273"/>
                      <a:pt x="366" y="278"/>
                      <a:pt x="369" y="281"/>
                    </a:cubicBezTo>
                    <a:cubicBezTo>
                      <a:pt x="367" y="280"/>
                      <a:pt x="364" y="280"/>
                      <a:pt x="362" y="281"/>
                    </a:cubicBezTo>
                    <a:cubicBezTo>
                      <a:pt x="361" y="284"/>
                      <a:pt x="364" y="283"/>
                      <a:pt x="365" y="285"/>
                    </a:cubicBezTo>
                    <a:cubicBezTo>
                      <a:pt x="366" y="288"/>
                      <a:pt x="363" y="288"/>
                      <a:pt x="366" y="289"/>
                    </a:cubicBezTo>
                    <a:cubicBezTo>
                      <a:pt x="368" y="290"/>
                      <a:pt x="370" y="289"/>
                      <a:pt x="372" y="289"/>
                    </a:cubicBezTo>
                    <a:cubicBezTo>
                      <a:pt x="373" y="293"/>
                      <a:pt x="369" y="296"/>
                      <a:pt x="368" y="300"/>
                    </a:cubicBezTo>
                    <a:cubicBezTo>
                      <a:pt x="373" y="298"/>
                      <a:pt x="369" y="307"/>
                      <a:pt x="368" y="308"/>
                    </a:cubicBezTo>
                    <a:cubicBezTo>
                      <a:pt x="364" y="314"/>
                      <a:pt x="359" y="310"/>
                      <a:pt x="353" y="312"/>
                    </a:cubicBezTo>
                    <a:cubicBezTo>
                      <a:pt x="347" y="314"/>
                      <a:pt x="349" y="313"/>
                      <a:pt x="343" y="311"/>
                    </a:cubicBezTo>
                    <a:cubicBezTo>
                      <a:pt x="338" y="309"/>
                      <a:pt x="328" y="311"/>
                      <a:pt x="324" y="314"/>
                    </a:cubicBezTo>
                    <a:cubicBezTo>
                      <a:pt x="322" y="316"/>
                      <a:pt x="317" y="319"/>
                      <a:pt x="315" y="322"/>
                    </a:cubicBezTo>
                    <a:cubicBezTo>
                      <a:pt x="314" y="324"/>
                      <a:pt x="315" y="329"/>
                      <a:pt x="314" y="332"/>
                    </a:cubicBezTo>
                    <a:cubicBezTo>
                      <a:pt x="312" y="339"/>
                      <a:pt x="305" y="342"/>
                      <a:pt x="301" y="347"/>
                    </a:cubicBezTo>
                    <a:cubicBezTo>
                      <a:pt x="299" y="347"/>
                      <a:pt x="295" y="347"/>
                      <a:pt x="293" y="345"/>
                    </a:cubicBezTo>
                    <a:cubicBezTo>
                      <a:pt x="300" y="347"/>
                      <a:pt x="300" y="343"/>
                      <a:pt x="303" y="339"/>
                    </a:cubicBezTo>
                    <a:cubicBezTo>
                      <a:pt x="306" y="334"/>
                      <a:pt x="309" y="333"/>
                      <a:pt x="310" y="326"/>
                    </a:cubicBezTo>
                    <a:cubicBezTo>
                      <a:pt x="309" y="327"/>
                      <a:pt x="308" y="329"/>
                      <a:pt x="307" y="330"/>
                    </a:cubicBezTo>
                    <a:cubicBezTo>
                      <a:pt x="301" y="328"/>
                      <a:pt x="300" y="333"/>
                      <a:pt x="295" y="335"/>
                    </a:cubicBezTo>
                    <a:cubicBezTo>
                      <a:pt x="294" y="336"/>
                      <a:pt x="290" y="335"/>
                      <a:pt x="289" y="336"/>
                    </a:cubicBezTo>
                    <a:cubicBezTo>
                      <a:pt x="287" y="337"/>
                      <a:pt x="286" y="339"/>
                      <a:pt x="284" y="340"/>
                    </a:cubicBezTo>
                    <a:cubicBezTo>
                      <a:pt x="282" y="341"/>
                      <a:pt x="278" y="339"/>
                      <a:pt x="277" y="340"/>
                    </a:cubicBezTo>
                    <a:cubicBezTo>
                      <a:pt x="274" y="342"/>
                      <a:pt x="276" y="343"/>
                      <a:pt x="275" y="346"/>
                    </a:cubicBezTo>
                    <a:cubicBezTo>
                      <a:pt x="273" y="351"/>
                      <a:pt x="268" y="350"/>
                      <a:pt x="265" y="346"/>
                    </a:cubicBezTo>
                    <a:cubicBezTo>
                      <a:pt x="263" y="347"/>
                      <a:pt x="262" y="349"/>
                      <a:pt x="261" y="350"/>
                    </a:cubicBezTo>
                    <a:cubicBezTo>
                      <a:pt x="259" y="350"/>
                      <a:pt x="257" y="349"/>
                      <a:pt x="254" y="349"/>
                    </a:cubicBezTo>
                    <a:cubicBezTo>
                      <a:pt x="249" y="351"/>
                      <a:pt x="248" y="355"/>
                      <a:pt x="249" y="360"/>
                    </a:cubicBezTo>
                    <a:cubicBezTo>
                      <a:pt x="252" y="361"/>
                      <a:pt x="255" y="359"/>
                      <a:pt x="258" y="359"/>
                    </a:cubicBezTo>
                    <a:cubicBezTo>
                      <a:pt x="263" y="359"/>
                      <a:pt x="263" y="360"/>
                      <a:pt x="265" y="363"/>
                    </a:cubicBezTo>
                    <a:cubicBezTo>
                      <a:pt x="268" y="366"/>
                      <a:pt x="270" y="367"/>
                      <a:pt x="270" y="371"/>
                    </a:cubicBezTo>
                    <a:cubicBezTo>
                      <a:pt x="270" y="374"/>
                      <a:pt x="268" y="376"/>
                      <a:pt x="268" y="379"/>
                    </a:cubicBezTo>
                    <a:cubicBezTo>
                      <a:pt x="268" y="380"/>
                      <a:pt x="271" y="380"/>
                      <a:pt x="272" y="380"/>
                    </a:cubicBezTo>
                    <a:cubicBezTo>
                      <a:pt x="273" y="378"/>
                      <a:pt x="273" y="376"/>
                      <a:pt x="271" y="374"/>
                    </a:cubicBezTo>
                    <a:cubicBezTo>
                      <a:pt x="275" y="375"/>
                      <a:pt x="286" y="369"/>
                      <a:pt x="280" y="365"/>
                    </a:cubicBezTo>
                    <a:cubicBezTo>
                      <a:pt x="282" y="362"/>
                      <a:pt x="286" y="361"/>
                      <a:pt x="289" y="359"/>
                    </a:cubicBezTo>
                    <a:cubicBezTo>
                      <a:pt x="293" y="357"/>
                      <a:pt x="294" y="356"/>
                      <a:pt x="297" y="359"/>
                    </a:cubicBezTo>
                    <a:cubicBezTo>
                      <a:pt x="301" y="365"/>
                      <a:pt x="295" y="369"/>
                      <a:pt x="291" y="373"/>
                    </a:cubicBezTo>
                    <a:cubicBezTo>
                      <a:pt x="289" y="376"/>
                      <a:pt x="287" y="378"/>
                      <a:pt x="285" y="381"/>
                    </a:cubicBezTo>
                    <a:cubicBezTo>
                      <a:pt x="283" y="386"/>
                      <a:pt x="285" y="387"/>
                      <a:pt x="285" y="390"/>
                    </a:cubicBezTo>
                    <a:cubicBezTo>
                      <a:pt x="285" y="394"/>
                      <a:pt x="282" y="398"/>
                      <a:pt x="282" y="401"/>
                    </a:cubicBezTo>
                    <a:cubicBezTo>
                      <a:pt x="282" y="408"/>
                      <a:pt x="288" y="415"/>
                      <a:pt x="293" y="417"/>
                    </a:cubicBezTo>
                    <a:cubicBezTo>
                      <a:pt x="299" y="420"/>
                      <a:pt x="306" y="421"/>
                      <a:pt x="311" y="424"/>
                    </a:cubicBezTo>
                    <a:cubicBezTo>
                      <a:pt x="321" y="432"/>
                      <a:pt x="329" y="441"/>
                      <a:pt x="340" y="448"/>
                    </a:cubicBezTo>
                    <a:cubicBezTo>
                      <a:pt x="345" y="451"/>
                      <a:pt x="350" y="451"/>
                      <a:pt x="353" y="456"/>
                    </a:cubicBezTo>
                    <a:cubicBezTo>
                      <a:pt x="356" y="460"/>
                      <a:pt x="356" y="466"/>
                      <a:pt x="359" y="469"/>
                    </a:cubicBezTo>
                    <a:cubicBezTo>
                      <a:pt x="362" y="473"/>
                      <a:pt x="369" y="474"/>
                      <a:pt x="373" y="476"/>
                    </a:cubicBezTo>
                    <a:cubicBezTo>
                      <a:pt x="379" y="479"/>
                      <a:pt x="379" y="482"/>
                      <a:pt x="384" y="486"/>
                    </a:cubicBezTo>
                    <a:cubicBezTo>
                      <a:pt x="386" y="489"/>
                      <a:pt x="391" y="493"/>
                      <a:pt x="394" y="495"/>
                    </a:cubicBezTo>
                    <a:cubicBezTo>
                      <a:pt x="398" y="499"/>
                      <a:pt x="401" y="501"/>
                      <a:pt x="404" y="505"/>
                    </a:cubicBezTo>
                    <a:cubicBezTo>
                      <a:pt x="406" y="508"/>
                      <a:pt x="409" y="510"/>
                      <a:pt x="412" y="513"/>
                    </a:cubicBezTo>
                    <a:cubicBezTo>
                      <a:pt x="414" y="516"/>
                      <a:pt x="415" y="518"/>
                      <a:pt x="416" y="520"/>
                    </a:cubicBezTo>
                    <a:cubicBezTo>
                      <a:pt x="418" y="525"/>
                      <a:pt x="421" y="533"/>
                      <a:pt x="425" y="537"/>
                    </a:cubicBezTo>
                    <a:cubicBezTo>
                      <a:pt x="427" y="538"/>
                      <a:pt x="432" y="538"/>
                      <a:pt x="434" y="540"/>
                    </a:cubicBezTo>
                    <a:cubicBezTo>
                      <a:pt x="438" y="544"/>
                      <a:pt x="437" y="553"/>
                      <a:pt x="442" y="557"/>
                    </a:cubicBezTo>
                    <a:cubicBezTo>
                      <a:pt x="446" y="559"/>
                      <a:pt x="448" y="559"/>
                      <a:pt x="451" y="563"/>
                    </a:cubicBezTo>
                    <a:cubicBezTo>
                      <a:pt x="455" y="567"/>
                      <a:pt x="456" y="567"/>
                      <a:pt x="460" y="570"/>
                    </a:cubicBezTo>
                    <a:cubicBezTo>
                      <a:pt x="464" y="573"/>
                      <a:pt x="463" y="575"/>
                      <a:pt x="466" y="578"/>
                    </a:cubicBezTo>
                    <a:cubicBezTo>
                      <a:pt x="468" y="580"/>
                      <a:pt x="471" y="580"/>
                      <a:pt x="474" y="582"/>
                    </a:cubicBezTo>
                    <a:cubicBezTo>
                      <a:pt x="476" y="583"/>
                      <a:pt x="477" y="585"/>
                      <a:pt x="479" y="587"/>
                    </a:cubicBezTo>
                    <a:cubicBezTo>
                      <a:pt x="481" y="588"/>
                      <a:pt x="483" y="587"/>
                      <a:pt x="485" y="589"/>
                    </a:cubicBezTo>
                    <a:cubicBezTo>
                      <a:pt x="488" y="591"/>
                      <a:pt x="488" y="593"/>
                      <a:pt x="491" y="595"/>
                    </a:cubicBezTo>
                    <a:cubicBezTo>
                      <a:pt x="492" y="596"/>
                      <a:pt x="495" y="596"/>
                      <a:pt x="497" y="597"/>
                    </a:cubicBezTo>
                    <a:cubicBezTo>
                      <a:pt x="499" y="598"/>
                      <a:pt x="503" y="600"/>
                      <a:pt x="505" y="601"/>
                    </a:cubicBezTo>
                    <a:cubicBezTo>
                      <a:pt x="508" y="603"/>
                      <a:pt x="509" y="606"/>
                      <a:pt x="511" y="608"/>
                    </a:cubicBezTo>
                    <a:cubicBezTo>
                      <a:pt x="514" y="611"/>
                      <a:pt x="519" y="612"/>
                      <a:pt x="523" y="616"/>
                    </a:cubicBezTo>
                    <a:cubicBezTo>
                      <a:pt x="531" y="622"/>
                      <a:pt x="541" y="612"/>
                      <a:pt x="550" y="609"/>
                    </a:cubicBezTo>
                    <a:cubicBezTo>
                      <a:pt x="555" y="608"/>
                      <a:pt x="560" y="611"/>
                      <a:pt x="566" y="610"/>
                    </a:cubicBezTo>
                    <a:cubicBezTo>
                      <a:pt x="570" y="609"/>
                      <a:pt x="578" y="603"/>
                      <a:pt x="577" y="610"/>
                    </a:cubicBezTo>
                    <a:cubicBezTo>
                      <a:pt x="577" y="610"/>
                      <a:pt x="578" y="611"/>
                      <a:pt x="579" y="611"/>
                    </a:cubicBezTo>
                    <a:cubicBezTo>
                      <a:pt x="578" y="614"/>
                      <a:pt x="582" y="616"/>
                      <a:pt x="580" y="619"/>
                    </a:cubicBezTo>
                    <a:cubicBezTo>
                      <a:pt x="584" y="620"/>
                      <a:pt x="588" y="620"/>
                      <a:pt x="591" y="621"/>
                    </a:cubicBezTo>
                    <a:cubicBezTo>
                      <a:pt x="588" y="625"/>
                      <a:pt x="581" y="621"/>
                      <a:pt x="576" y="621"/>
                    </a:cubicBezTo>
                    <a:cubicBezTo>
                      <a:pt x="574" y="621"/>
                      <a:pt x="572" y="622"/>
                      <a:pt x="569" y="623"/>
                    </a:cubicBezTo>
                    <a:cubicBezTo>
                      <a:pt x="567" y="623"/>
                      <a:pt x="564" y="621"/>
                      <a:pt x="562" y="622"/>
                    </a:cubicBezTo>
                    <a:cubicBezTo>
                      <a:pt x="556" y="622"/>
                      <a:pt x="549" y="629"/>
                      <a:pt x="549" y="635"/>
                    </a:cubicBezTo>
                    <a:cubicBezTo>
                      <a:pt x="549" y="640"/>
                      <a:pt x="558" y="645"/>
                      <a:pt x="562" y="647"/>
                    </a:cubicBezTo>
                    <a:cubicBezTo>
                      <a:pt x="565" y="649"/>
                      <a:pt x="567" y="650"/>
                      <a:pt x="570" y="653"/>
                    </a:cubicBezTo>
                    <a:cubicBezTo>
                      <a:pt x="573" y="655"/>
                      <a:pt x="575" y="657"/>
                      <a:pt x="578" y="659"/>
                    </a:cubicBezTo>
                    <a:cubicBezTo>
                      <a:pt x="582" y="660"/>
                      <a:pt x="587" y="661"/>
                      <a:pt x="591" y="663"/>
                    </a:cubicBezTo>
                    <a:cubicBezTo>
                      <a:pt x="595" y="666"/>
                      <a:pt x="596" y="670"/>
                      <a:pt x="601" y="671"/>
                    </a:cubicBezTo>
                    <a:cubicBezTo>
                      <a:pt x="605" y="673"/>
                      <a:pt x="609" y="672"/>
                      <a:pt x="612" y="675"/>
                    </a:cubicBezTo>
                    <a:cubicBezTo>
                      <a:pt x="616" y="680"/>
                      <a:pt x="617" y="690"/>
                      <a:pt x="616" y="696"/>
                    </a:cubicBezTo>
                    <a:cubicBezTo>
                      <a:pt x="621" y="700"/>
                      <a:pt x="627" y="699"/>
                      <a:pt x="632" y="703"/>
                    </a:cubicBezTo>
                    <a:cubicBezTo>
                      <a:pt x="637" y="707"/>
                      <a:pt x="638" y="713"/>
                      <a:pt x="646" y="714"/>
                    </a:cubicBezTo>
                    <a:cubicBezTo>
                      <a:pt x="645" y="719"/>
                      <a:pt x="649" y="720"/>
                      <a:pt x="651" y="723"/>
                    </a:cubicBezTo>
                    <a:cubicBezTo>
                      <a:pt x="653" y="725"/>
                      <a:pt x="655" y="728"/>
                      <a:pt x="657" y="730"/>
                    </a:cubicBezTo>
                    <a:cubicBezTo>
                      <a:pt x="659" y="732"/>
                      <a:pt x="663" y="732"/>
                      <a:pt x="665" y="734"/>
                    </a:cubicBezTo>
                    <a:cubicBezTo>
                      <a:pt x="671" y="738"/>
                      <a:pt x="676" y="743"/>
                      <a:pt x="682" y="746"/>
                    </a:cubicBezTo>
                    <a:cubicBezTo>
                      <a:pt x="688" y="749"/>
                      <a:pt x="690" y="751"/>
                      <a:pt x="693" y="756"/>
                    </a:cubicBezTo>
                    <a:cubicBezTo>
                      <a:pt x="695" y="760"/>
                      <a:pt x="696" y="764"/>
                      <a:pt x="700" y="766"/>
                    </a:cubicBezTo>
                    <a:cubicBezTo>
                      <a:pt x="705" y="768"/>
                      <a:pt x="711" y="769"/>
                      <a:pt x="715" y="770"/>
                    </a:cubicBezTo>
                    <a:cubicBezTo>
                      <a:pt x="718" y="771"/>
                      <a:pt x="720" y="772"/>
                      <a:pt x="722" y="774"/>
                    </a:cubicBezTo>
                    <a:cubicBezTo>
                      <a:pt x="725" y="776"/>
                      <a:pt x="726" y="776"/>
                      <a:pt x="729" y="778"/>
                    </a:cubicBezTo>
                    <a:cubicBezTo>
                      <a:pt x="733" y="781"/>
                      <a:pt x="736" y="784"/>
                      <a:pt x="738" y="789"/>
                    </a:cubicBezTo>
                    <a:cubicBezTo>
                      <a:pt x="741" y="795"/>
                      <a:pt x="741" y="794"/>
                      <a:pt x="748" y="797"/>
                    </a:cubicBezTo>
                    <a:cubicBezTo>
                      <a:pt x="753" y="799"/>
                      <a:pt x="756" y="803"/>
                      <a:pt x="758" y="808"/>
                    </a:cubicBezTo>
                    <a:cubicBezTo>
                      <a:pt x="761" y="815"/>
                      <a:pt x="761" y="813"/>
                      <a:pt x="768" y="816"/>
                    </a:cubicBezTo>
                    <a:cubicBezTo>
                      <a:pt x="773" y="817"/>
                      <a:pt x="777" y="819"/>
                      <a:pt x="782" y="821"/>
                    </a:cubicBezTo>
                    <a:cubicBezTo>
                      <a:pt x="785" y="821"/>
                      <a:pt x="790" y="820"/>
                      <a:pt x="792" y="822"/>
                    </a:cubicBezTo>
                    <a:cubicBezTo>
                      <a:pt x="794" y="823"/>
                      <a:pt x="793" y="826"/>
                      <a:pt x="795" y="828"/>
                    </a:cubicBezTo>
                    <a:cubicBezTo>
                      <a:pt x="797" y="832"/>
                      <a:pt x="800" y="835"/>
                      <a:pt x="803" y="838"/>
                    </a:cubicBezTo>
                    <a:cubicBezTo>
                      <a:pt x="805" y="839"/>
                      <a:pt x="805" y="840"/>
                      <a:pt x="806" y="842"/>
                    </a:cubicBezTo>
                    <a:cubicBezTo>
                      <a:pt x="807" y="843"/>
                      <a:pt x="806" y="845"/>
                      <a:pt x="806" y="846"/>
                    </a:cubicBezTo>
                    <a:cubicBezTo>
                      <a:pt x="808" y="847"/>
                      <a:pt x="810" y="846"/>
                      <a:pt x="813" y="847"/>
                    </a:cubicBezTo>
                    <a:cubicBezTo>
                      <a:pt x="816" y="847"/>
                      <a:pt x="817" y="847"/>
                      <a:pt x="819" y="846"/>
                    </a:cubicBezTo>
                    <a:cubicBezTo>
                      <a:pt x="823" y="845"/>
                      <a:pt x="823" y="845"/>
                      <a:pt x="827" y="845"/>
                    </a:cubicBezTo>
                    <a:cubicBezTo>
                      <a:pt x="834" y="845"/>
                      <a:pt x="839" y="845"/>
                      <a:pt x="840" y="853"/>
                    </a:cubicBezTo>
                    <a:cubicBezTo>
                      <a:pt x="841" y="853"/>
                      <a:pt x="841" y="854"/>
                      <a:pt x="841" y="855"/>
                    </a:cubicBezTo>
                    <a:cubicBezTo>
                      <a:pt x="842" y="856"/>
                      <a:pt x="843" y="855"/>
                      <a:pt x="844" y="855"/>
                    </a:cubicBezTo>
                    <a:cubicBezTo>
                      <a:pt x="844" y="855"/>
                      <a:pt x="845" y="856"/>
                      <a:pt x="846" y="856"/>
                    </a:cubicBezTo>
                    <a:cubicBezTo>
                      <a:pt x="847" y="856"/>
                      <a:pt x="849" y="856"/>
                      <a:pt x="850" y="855"/>
                    </a:cubicBezTo>
                    <a:cubicBezTo>
                      <a:pt x="851" y="854"/>
                      <a:pt x="849" y="852"/>
                      <a:pt x="849" y="851"/>
                    </a:cubicBezTo>
                    <a:cubicBezTo>
                      <a:pt x="848" y="849"/>
                      <a:pt x="849" y="847"/>
                      <a:pt x="851" y="846"/>
                    </a:cubicBezTo>
                    <a:cubicBezTo>
                      <a:pt x="853" y="844"/>
                      <a:pt x="858" y="843"/>
                      <a:pt x="862" y="842"/>
                    </a:cubicBezTo>
                    <a:cubicBezTo>
                      <a:pt x="863" y="842"/>
                      <a:pt x="865" y="842"/>
                      <a:pt x="866" y="840"/>
                    </a:cubicBezTo>
                    <a:cubicBezTo>
                      <a:pt x="867" y="839"/>
                      <a:pt x="867" y="837"/>
                      <a:pt x="867" y="836"/>
                    </a:cubicBezTo>
                    <a:cubicBezTo>
                      <a:pt x="867" y="833"/>
                      <a:pt x="867" y="829"/>
                      <a:pt x="869" y="826"/>
                    </a:cubicBezTo>
                    <a:cubicBezTo>
                      <a:pt x="869" y="833"/>
                      <a:pt x="866" y="841"/>
                      <a:pt x="870" y="847"/>
                    </a:cubicBezTo>
                    <a:cubicBezTo>
                      <a:pt x="873" y="846"/>
                      <a:pt x="873" y="843"/>
                      <a:pt x="875" y="841"/>
                    </a:cubicBezTo>
                    <a:cubicBezTo>
                      <a:pt x="878" y="839"/>
                      <a:pt x="881" y="841"/>
                      <a:pt x="884" y="841"/>
                    </a:cubicBezTo>
                    <a:cubicBezTo>
                      <a:pt x="885" y="841"/>
                      <a:pt x="887" y="842"/>
                      <a:pt x="888" y="842"/>
                    </a:cubicBezTo>
                    <a:cubicBezTo>
                      <a:pt x="889" y="842"/>
                      <a:pt x="890" y="843"/>
                      <a:pt x="892" y="843"/>
                    </a:cubicBezTo>
                    <a:cubicBezTo>
                      <a:pt x="894" y="843"/>
                      <a:pt x="892" y="842"/>
                      <a:pt x="893" y="841"/>
                    </a:cubicBezTo>
                    <a:cubicBezTo>
                      <a:pt x="895" y="839"/>
                      <a:pt x="895" y="841"/>
                      <a:pt x="895" y="842"/>
                    </a:cubicBezTo>
                    <a:cubicBezTo>
                      <a:pt x="896" y="845"/>
                      <a:pt x="897" y="847"/>
                      <a:pt x="900" y="845"/>
                    </a:cubicBezTo>
                    <a:cubicBezTo>
                      <a:pt x="901" y="846"/>
                      <a:pt x="901" y="846"/>
                      <a:pt x="901" y="846"/>
                    </a:cubicBezTo>
                    <a:cubicBezTo>
                      <a:pt x="900" y="848"/>
                      <a:pt x="899" y="849"/>
                      <a:pt x="899" y="850"/>
                    </a:cubicBezTo>
                    <a:cubicBezTo>
                      <a:pt x="899" y="851"/>
                      <a:pt x="900" y="852"/>
                      <a:pt x="900" y="853"/>
                    </a:cubicBezTo>
                    <a:cubicBezTo>
                      <a:pt x="901" y="855"/>
                      <a:pt x="901" y="856"/>
                      <a:pt x="903" y="857"/>
                    </a:cubicBezTo>
                    <a:cubicBezTo>
                      <a:pt x="902" y="859"/>
                      <a:pt x="900" y="856"/>
                      <a:pt x="900" y="859"/>
                    </a:cubicBezTo>
                    <a:cubicBezTo>
                      <a:pt x="899" y="861"/>
                      <a:pt x="900" y="862"/>
                      <a:pt x="899" y="864"/>
                    </a:cubicBezTo>
                    <a:cubicBezTo>
                      <a:pt x="898" y="864"/>
                      <a:pt x="898" y="862"/>
                      <a:pt x="897" y="862"/>
                    </a:cubicBezTo>
                    <a:cubicBezTo>
                      <a:pt x="895" y="861"/>
                      <a:pt x="894" y="862"/>
                      <a:pt x="892" y="862"/>
                    </a:cubicBezTo>
                    <a:cubicBezTo>
                      <a:pt x="891" y="862"/>
                      <a:pt x="890" y="862"/>
                      <a:pt x="889" y="862"/>
                    </a:cubicBezTo>
                    <a:cubicBezTo>
                      <a:pt x="888" y="862"/>
                      <a:pt x="889" y="862"/>
                      <a:pt x="888" y="862"/>
                    </a:cubicBezTo>
                    <a:cubicBezTo>
                      <a:pt x="887" y="862"/>
                      <a:pt x="887" y="861"/>
                      <a:pt x="887" y="861"/>
                    </a:cubicBezTo>
                    <a:cubicBezTo>
                      <a:pt x="885" y="860"/>
                      <a:pt x="886" y="866"/>
                      <a:pt x="883" y="863"/>
                    </a:cubicBezTo>
                    <a:cubicBezTo>
                      <a:pt x="882" y="862"/>
                      <a:pt x="882" y="862"/>
                      <a:pt x="883" y="861"/>
                    </a:cubicBezTo>
                    <a:cubicBezTo>
                      <a:pt x="884" y="860"/>
                      <a:pt x="884" y="860"/>
                      <a:pt x="884" y="858"/>
                    </a:cubicBezTo>
                    <a:cubicBezTo>
                      <a:pt x="884" y="858"/>
                      <a:pt x="884" y="858"/>
                      <a:pt x="884" y="857"/>
                    </a:cubicBezTo>
                    <a:cubicBezTo>
                      <a:pt x="883" y="858"/>
                      <a:pt x="882" y="858"/>
                      <a:pt x="882" y="859"/>
                    </a:cubicBezTo>
                    <a:cubicBezTo>
                      <a:pt x="881" y="859"/>
                      <a:pt x="881" y="860"/>
                      <a:pt x="880" y="861"/>
                    </a:cubicBezTo>
                    <a:cubicBezTo>
                      <a:pt x="879" y="862"/>
                      <a:pt x="878" y="861"/>
                      <a:pt x="877" y="860"/>
                    </a:cubicBezTo>
                    <a:cubicBezTo>
                      <a:pt x="876" y="858"/>
                      <a:pt x="876" y="858"/>
                      <a:pt x="875" y="857"/>
                    </a:cubicBezTo>
                    <a:cubicBezTo>
                      <a:pt x="873" y="857"/>
                      <a:pt x="872" y="858"/>
                      <a:pt x="872" y="855"/>
                    </a:cubicBezTo>
                    <a:cubicBezTo>
                      <a:pt x="872" y="854"/>
                      <a:pt x="875" y="851"/>
                      <a:pt x="874" y="851"/>
                    </a:cubicBezTo>
                    <a:cubicBezTo>
                      <a:pt x="873" y="850"/>
                      <a:pt x="870" y="851"/>
                      <a:pt x="869" y="850"/>
                    </a:cubicBezTo>
                    <a:cubicBezTo>
                      <a:pt x="869" y="850"/>
                      <a:pt x="868" y="849"/>
                      <a:pt x="867" y="849"/>
                    </a:cubicBezTo>
                    <a:cubicBezTo>
                      <a:pt x="867" y="849"/>
                      <a:pt x="866" y="850"/>
                      <a:pt x="865" y="850"/>
                    </a:cubicBezTo>
                    <a:cubicBezTo>
                      <a:pt x="863" y="850"/>
                      <a:pt x="863" y="849"/>
                      <a:pt x="862" y="851"/>
                    </a:cubicBezTo>
                    <a:cubicBezTo>
                      <a:pt x="860" y="852"/>
                      <a:pt x="860" y="852"/>
                      <a:pt x="858" y="851"/>
                    </a:cubicBezTo>
                    <a:cubicBezTo>
                      <a:pt x="858" y="852"/>
                      <a:pt x="858" y="853"/>
                      <a:pt x="858" y="854"/>
                    </a:cubicBezTo>
                    <a:cubicBezTo>
                      <a:pt x="859" y="854"/>
                      <a:pt x="858" y="853"/>
                      <a:pt x="860" y="853"/>
                    </a:cubicBezTo>
                    <a:cubicBezTo>
                      <a:pt x="861" y="853"/>
                      <a:pt x="862" y="853"/>
                      <a:pt x="863" y="854"/>
                    </a:cubicBezTo>
                    <a:cubicBezTo>
                      <a:pt x="864" y="855"/>
                      <a:pt x="864" y="858"/>
                      <a:pt x="863" y="859"/>
                    </a:cubicBezTo>
                    <a:cubicBezTo>
                      <a:pt x="861" y="859"/>
                      <a:pt x="861" y="859"/>
                      <a:pt x="859" y="860"/>
                    </a:cubicBezTo>
                    <a:cubicBezTo>
                      <a:pt x="859" y="860"/>
                      <a:pt x="858" y="861"/>
                      <a:pt x="858" y="861"/>
                    </a:cubicBezTo>
                    <a:cubicBezTo>
                      <a:pt x="858" y="861"/>
                      <a:pt x="857" y="861"/>
                      <a:pt x="856" y="862"/>
                    </a:cubicBezTo>
                    <a:cubicBezTo>
                      <a:pt x="856" y="862"/>
                      <a:pt x="855" y="865"/>
                      <a:pt x="855" y="866"/>
                    </a:cubicBezTo>
                    <a:cubicBezTo>
                      <a:pt x="855" y="868"/>
                      <a:pt x="855" y="867"/>
                      <a:pt x="856" y="869"/>
                    </a:cubicBezTo>
                    <a:cubicBezTo>
                      <a:pt x="857" y="870"/>
                      <a:pt x="856" y="871"/>
                      <a:pt x="857" y="871"/>
                    </a:cubicBezTo>
                    <a:cubicBezTo>
                      <a:pt x="858" y="872"/>
                      <a:pt x="860" y="871"/>
                      <a:pt x="859" y="873"/>
                    </a:cubicBezTo>
                    <a:cubicBezTo>
                      <a:pt x="860" y="873"/>
                      <a:pt x="860" y="874"/>
                      <a:pt x="861" y="875"/>
                    </a:cubicBezTo>
                    <a:cubicBezTo>
                      <a:pt x="861" y="874"/>
                      <a:pt x="861" y="873"/>
                      <a:pt x="861" y="873"/>
                    </a:cubicBezTo>
                    <a:cubicBezTo>
                      <a:pt x="863" y="872"/>
                      <a:pt x="863" y="874"/>
                      <a:pt x="864" y="875"/>
                    </a:cubicBezTo>
                    <a:cubicBezTo>
                      <a:pt x="864" y="876"/>
                      <a:pt x="864" y="876"/>
                      <a:pt x="865" y="877"/>
                    </a:cubicBezTo>
                    <a:cubicBezTo>
                      <a:pt x="865" y="877"/>
                      <a:pt x="866" y="877"/>
                      <a:pt x="866" y="878"/>
                    </a:cubicBezTo>
                    <a:cubicBezTo>
                      <a:pt x="867" y="878"/>
                      <a:pt x="867" y="879"/>
                      <a:pt x="867" y="880"/>
                    </a:cubicBezTo>
                    <a:cubicBezTo>
                      <a:pt x="868" y="881"/>
                      <a:pt x="868" y="880"/>
                      <a:pt x="869" y="881"/>
                    </a:cubicBezTo>
                    <a:cubicBezTo>
                      <a:pt x="869" y="881"/>
                      <a:pt x="870" y="882"/>
                      <a:pt x="870" y="882"/>
                    </a:cubicBezTo>
                    <a:cubicBezTo>
                      <a:pt x="870" y="883"/>
                      <a:pt x="870" y="883"/>
                      <a:pt x="871" y="884"/>
                    </a:cubicBezTo>
                    <a:cubicBezTo>
                      <a:pt x="873" y="884"/>
                      <a:pt x="874" y="883"/>
                      <a:pt x="875" y="885"/>
                    </a:cubicBezTo>
                    <a:cubicBezTo>
                      <a:pt x="876" y="886"/>
                      <a:pt x="874" y="887"/>
                      <a:pt x="875" y="889"/>
                    </a:cubicBezTo>
                    <a:cubicBezTo>
                      <a:pt x="875" y="890"/>
                      <a:pt x="876" y="892"/>
                      <a:pt x="876" y="893"/>
                    </a:cubicBezTo>
                    <a:cubicBezTo>
                      <a:pt x="877" y="893"/>
                      <a:pt x="879" y="892"/>
                      <a:pt x="880" y="893"/>
                    </a:cubicBezTo>
                    <a:cubicBezTo>
                      <a:pt x="880" y="894"/>
                      <a:pt x="879" y="895"/>
                      <a:pt x="879" y="895"/>
                    </a:cubicBezTo>
                    <a:cubicBezTo>
                      <a:pt x="880" y="896"/>
                      <a:pt x="883" y="894"/>
                      <a:pt x="884" y="893"/>
                    </a:cubicBezTo>
                    <a:cubicBezTo>
                      <a:pt x="884" y="893"/>
                      <a:pt x="885" y="893"/>
                      <a:pt x="885" y="893"/>
                    </a:cubicBezTo>
                    <a:cubicBezTo>
                      <a:pt x="886" y="891"/>
                      <a:pt x="886" y="889"/>
                      <a:pt x="887" y="888"/>
                    </a:cubicBezTo>
                    <a:cubicBezTo>
                      <a:pt x="887" y="887"/>
                      <a:pt x="888" y="887"/>
                      <a:pt x="889" y="886"/>
                    </a:cubicBezTo>
                    <a:cubicBezTo>
                      <a:pt x="889" y="886"/>
                      <a:pt x="889" y="885"/>
                      <a:pt x="890" y="884"/>
                    </a:cubicBezTo>
                    <a:cubicBezTo>
                      <a:pt x="891" y="883"/>
                      <a:pt x="891" y="884"/>
                      <a:pt x="892" y="884"/>
                    </a:cubicBezTo>
                    <a:cubicBezTo>
                      <a:pt x="893" y="883"/>
                      <a:pt x="894" y="882"/>
                      <a:pt x="896" y="883"/>
                    </a:cubicBezTo>
                    <a:cubicBezTo>
                      <a:pt x="896" y="884"/>
                      <a:pt x="896" y="884"/>
                      <a:pt x="897" y="885"/>
                    </a:cubicBezTo>
                    <a:cubicBezTo>
                      <a:pt x="898" y="885"/>
                      <a:pt x="899" y="885"/>
                      <a:pt x="899" y="886"/>
                    </a:cubicBezTo>
                    <a:cubicBezTo>
                      <a:pt x="900" y="887"/>
                      <a:pt x="901" y="888"/>
                      <a:pt x="903" y="887"/>
                    </a:cubicBezTo>
                    <a:cubicBezTo>
                      <a:pt x="904" y="886"/>
                      <a:pt x="903" y="884"/>
                      <a:pt x="905" y="884"/>
                    </a:cubicBezTo>
                    <a:cubicBezTo>
                      <a:pt x="906" y="884"/>
                      <a:pt x="906" y="885"/>
                      <a:pt x="907" y="885"/>
                    </a:cubicBezTo>
                    <a:cubicBezTo>
                      <a:pt x="908" y="885"/>
                      <a:pt x="908" y="884"/>
                      <a:pt x="909" y="884"/>
                    </a:cubicBezTo>
                    <a:cubicBezTo>
                      <a:pt x="912" y="883"/>
                      <a:pt x="911" y="885"/>
                      <a:pt x="911" y="886"/>
                    </a:cubicBezTo>
                    <a:cubicBezTo>
                      <a:pt x="910" y="888"/>
                      <a:pt x="910" y="890"/>
                      <a:pt x="909" y="891"/>
                    </a:cubicBezTo>
                    <a:cubicBezTo>
                      <a:pt x="908" y="892"/>
                      <a:pt x="906" y="892"/>
                      <a:pt x="906" y="894"/>
                    </a:cubicBezTo>
                    <a:cubicBezTo>
                      <a:pt x="905" y="894"/>
                      <a:pt x="905" y="895"/>
                      <a:pt x="905" y="896"/>
                    </a:cubicBezTo>
                    <a:cubicBezTo>
                      <a:pt x="905" y="897"/>
                      <a:pt x="904" y="897"/>
                      <a:pt x="903" y="898"/>
                    </a:cubicBezTo>
                    <a:cubicBezTo>
                      <a:pt x="903" y="899"/>
                      <a:pt x="903" y="899"/>
                      <a:pt x="903" y="899"/>
                    </a:cubicBezTo>
                    <a:cubicBezTo>
                      <a:pt x="903" y="900"/>
                      <a:pt x="903" y="902"/>
                      <a:pt x="903" y="902"/>
                    </a:cubicBezTo>
                    <a:cubicBezTo>
                      <a:pt x="903" y="903"/>
                      <a:pt x="905" y="902"/>
                      <a:pt x="906" y="903"/>
                    </a:cubicBezTo>
                    <a:cubicBezTo>
                      <a:pt x="907" y="903"/>
                      <a:pt x="905" y="904"/>
                      <a:pt x="906" y="905"/>
                    </a:cubicBezTo>
                    <a:cubicBezTo>
                      <a:pt x="907" y="907"/>
                      <a:pt x="908" y="905"/>
                      <a:pt x="909" y="905"/>
                    </a:cubicBezTo>
                    <a:cubicBezTo>
                      <a:pt x="910" y="905"/>
                      <a:pt x="911" y="905"/>
                      <a:pt x="912" y="905"/>
                    </a:cubicBezTo>
                    <a:cubicBezTo>
                      <a:pt x="913" y="905"/>
                      <a:pt x="913" y="904"/>
                      <a:pt x="914" y="904"/>
                    </a:cubicBezTo>
                    <a:cubicBezTo>
                      <a:pt x="915" y="904"/>
                      <a:pt x="916" y="905"/>
                      <a:pt x="916" y="906"/>
                    </a:cubicBezTo>
                    <a:cubicBezTo>
                      <a:pt x="916" y="906"/>
                      <a:pt x="915" y="907"/>
                      <a:pt x="915" y="907"/>
                    </a:cubicBezTo>
                    <a:cubicBezTo>
                      <a:pt x="915" y="908"/>
                      <a:pt x="915" y="908"/>
                      <a:pt x="916" y="908"/>
                    </a:cubicBezTo>
                    <a:cubicBezTo>
                      <a:pt x="917" y="910"/>
                      <a:pt x="917" y="909"/>
                      <a:pt x="919" y="908"/>
                    </a:cubicBezTo>
                    <a:cubicBezTo>
                      <a:pt x="920" y="907"/>
                      <a:pt x="922" y="907"/>
                      <a:pt x="923" y="906"/>
                    </a:cubicBezTo>
                    <a:cubicBezTo>
                      <a:pt x="925" y="905"/>
                      <a:pt x="927" y="906"/>
                      <a:pt x="928" y="904"/>
                    </a:cubicBezTo>
                    <a:cubicBezTo>
                      <a:pt x="929" y="903"/>
                      <a:pt x="928" y="901"/>
                      <a:pt x="928" y="900"/>
                    </a:cubicBezTo>
                    <a:cubicBezTo>
                      <a:pt x="928" y="898"/>
                      <a:pt x="928" y="897"/>
                      <a:pt x="928" y="895"/>
                    </a:cubicBezTo>
                    <a:cubicBezTo>
                      <a:pt x="927" y="894"/>
                      <a:pt x="927" y="893"/>
                      <a:pt x="927" y="893"/>
                    </a:cubicBezTo>
                    <a:cubicBezTo>
                      <a:pt x="927" y="892"/>
                      <a:pt x="927" y="891"/>
                      <a:pt x="927" y="891"/>
                    </a:cubicBezTo>
                    <a:cubicBezTo>
                      <a:pt x="927" y="889"/>
                      <a:pt x="925" y="888"/>
                      <a:pt x="924" y="887"/>
                    </a:cubicBezTo>
                    <a:cubicBezTo>
                      <a:pt x="923" y="886"/>
                      <a:pt x="918" y="883"/>
                      <a:pt x="919" y="880"/>
                    </a:cubicBezTo>
                    <a:cubicBezTo>
                      <a:pt x="920" y="881"/>
                      <a:pt x="922" y="884"/>
                      <a:pt x="923" y="883"/>
                    </a:cubicBezTo>
                    <a:cubicBezTo>
                      <a:pt x="925" y="883"/>
                      <a:pt x="923" y="880"/>
                      <a:pt x="923" y="879"/>
                    </a:cubicBezTo>
                    <a:cubicBezTo>
                      <a:pt x="925" y="881"/>
                      <a:pt x="926" y="883"/>
                      <a:pt x="927" y="886"/>
                    </a:cubicBezTo>
                    <a:cubicBezTo>
                      <a:pt x="928" y="888"/>
                      <a:pt x="930" y="889"/>
                      <a:pt x="932" y="891"/>
                    </a:cubicBezTo>
                    <a:cubicBezTo>
                      <a:pt x="932" y="893"/>
                      <a:pt x="932" y="893"/>
                      <a:pt x="934" y="893"/>
                    </a:cubicBezTo>
                    <a:cubicBezTo>
                      <a:pt x="936" y="894"/>
                      <a:pt x="936" y="894"/>
                      <a:pt x="938" y="895"/>
                    </a:cubicBezTo>
                    <a:cubicBezTo>
                      <a:pt x="941" y="895"/>
                      <a:pt x="943" y="893"/>
                      <a:pt x="941" y="890"/>
                    </a:cubicBezTo>
                    <a:cubicBezTo>
                      <a:pt x="940" y="891"/>
                      <a:pt x="939" y="892"/>
                      <a:pt x="938" y="892"/>
                    </a:cubicBezTo>
                    <a:cubicBezTo>
                      <a:pt x="936" y="893"/>
                      <a:pt x="935" y="892"/>
                      <a:pt x="935" y="890"/>
                    </a:cubicBezTo>
                    <a:cubicBezTo>
                      <a:pt x="934" y="886"/>
                      <a:pt x="939" y="880"/>
                      <a:pt x="942" y="878"/>
                    </a:cubicBezTo>
                    <a:cubicBezTo>
                      <a:pt x="944" y="877"/>
                      <a:pt x="945" y="875"/>
                      <a:pt x="947" y="874"/>
                    </a:cubicBezTo>
                    <a:cubicBezTo>
                      <a:pt x="949" y="873"/>
                      <a:pt x="955" y="872"/>
                      <a:pt x="955" y="869"/>
                    </a:cubicBezTo>
                    <a:cubicBezTo>
                      <a:pt x="954" y="868"/>
                      <a:pt x="953" y="869"/>
                      <a:pt x="953" y="870"/>
                    </a:cubicBezTo>
                    <a:cubicBezTo>
                      <a:pt x="952" y="870"/>
                      <a:pt x="952" y="868"/>
                      <a:pt x="952" y="867"/>
                    </a:cubicBezTo>
                    <a:cubicBezTo>
                      <a:pt x="951" y="866"/>
                      <a:pt x="950" y="865"/>
                      <a:pt x="950" y="864"/>
                    </a:cubicBezTo>
                    <a:cubicBezTo>
                      <a:pt x="952" y="864"/>
                      <a:pt x="952" y="865"/>
                      <a:pt x="953" y="866"/>
                    </a:cubicBezTo>
                    <a:cubicBezTo>
                      <a:pt x="954" y="866"/>
                      <a:pt x="954" y="864"/>
                      <a:pt x="955" y="864"/>
                    </a:cubicBezTo>
                    <a:cubicBezTo>
                      <a:pt x="956" y="864"/>
                      <a:pt x="956" y="867"/>
                      <a:pt x="957" y="868"/>
                    </a:cubicBezTo>
                    <a:cubicBezTo>
                      <a:pt x="957" y="869"/>
                      <a:pt x="957" y="872"/>
                      <a:pt x="959" y="873"/>
                    </a:cubicBezTo>
                    <a:cubicBezTo>
                      <a:pt x="961" y="873"/>
                      <a:pt x="959" y="870"/>
                      <a:pt x="960" y="869"/>
                    </a:cubicBezTo>
                    <a:cubicBezTo>
                      <a:pt x="962" y="869"/>
                      <a:pt x="964" y="872"/>
                      <a:pt x="965" y="873"/>
                    </a:cubicBezTo>
                    <a:cubicBezTo>
                      <a:pt x="967" y="874"/>
                      <a:pt x="971" y="873"/>
                      <a:pt x="973" y="873"/>
                    </a:cubicBezTo>
                    <a:cubicBezTo>
                      <a:pt x="975" y="872"/>
                      <a:pt x="977" y="870"/>
                      <a:pt x="975" y="867"/>
                    </a:cubicBezTo>
                    <a:cubicBezTo>
                      <a:pt x="975" y="867"/>
                      <a:pt x="975" y="868"/>
                      <a:pt x="975" y="868"/>
                    </a:cubicBezTo>
                    <a:cubicBezTo>
                      <a:pt x="973" y="869"/>
                      <a:pt x="973" y="870"/>
                      <a:pt x="971" y="869"/>
                    </a:cubicBezTo>
                    <a:cubicBezTo>
                      <a:pt x="969" y="868"/>
                      <a:pt x="968" y="868"/>
                      <a:pt x="969" y="866"/>
                    </a:cubicBezTo>
                    <a:cubicBezTo>
                      <a:pt x="970" y="863"/>
                      <a:pt x="973" y="862"/>
                      <a:pt x="975" y="860"/>
                    </a:cubicBezTo>
                    <a:cubicBezTo>
                      <a:pt x="978" y="857"/>
                      <a:pt x="982" y="853"/>
                      <a:pt x="985" y="850"/>
                    </a:cubicBezTo>
                    <a:cubicBezTo>
                      <a:pt x="987" y="848"/>
                      <a:pt x="989" y="846"/>
                      <a:pt x="991" y="845"/>
                    </a:cubicBezTo>
                    <a:cubicBezTo>
                      <a:pt x="991" y="845"/>
                      <a:pt x="992" y="844"/>
                      <a:pt x="992" y="844"/>
                    </a:cubicBezTo>
                    <a:cubicBezTo>
                      <a:pt x="993" y="844"/>
                      <a:pt x="993" y="844"/>
                      <a:pt x="993" y="844"/>
                    </a:cubicBezTo>
                    <a:cubicBezTo>
                      <a:pt x="994" y="844"/>
                      <a:pt x="994" y="845"/>
                      <a:pt x="995" y="844"/>
                    </a:cubicBezTo>
                    <a:cubicBezTo>
                      <a:pt x="995" y="843"/>
                      <a:pt x="994" y="842"/>
                      <a:pt x="994" y="841"/>
                    </a:cubicBezTo>
                    <a:cubicBezTo>
                      <a:pt x="994" y="841"/>
                      <a:pt x="994" y="840"/>
                      <a:pt x="994" y="839"/>
                    </a:cubicBezTo>
                    <a:cubicBezTo>
                      <a:pt x="994" y="838"/>
                      <a:pt x="994" y="838"/>
                      <a:pt x="995" y="837"/>
                    </a:cubicBezTo>
                    <a:cubicBezTo>
                      <a:pt x="995" y="836"/>
                      <a:pt x="996" y="836"/>
                      <a:pt x="996" y="835"/>
                    </a:cubicBezTo>
                    <a:cubicBezTo>
                      <a:pt x="997" y="834"/>
                      <a:pt x="996" y="834"/>
                      <a:pt x="996" y="833"/>
                    </a:cubicBezTo>
                    <a:cubicBezTo>
                      <a:pt x="996" y="832"/>
                      <a:pt x="996" y="832"/>
                      <a:pt x="996" y="831"/>
                    </a:cubicBezTo>
                    <a:cubicBezTo>
                      <a:pt x="996" y="830"/>
                      <a:pt x="996" y="830"/>
                      <a:pt x="996" y="830"/>
                    </a:cubicBezTo>
                    <a:cubicBezTo>
                      <a:pt x="996" y="829"/>
                      <a:pt x="995" y="829"/>
                      <a:pt x="995" y="829"/>
                    </a:cubicBezTo>
                    <a:cubicBezTo>
                      <a:pt x="995" y="828"/>
                      <a:pt x="994" y="828"/>
                      <a:pt x="994" y="827"/>
                    </a:cubicBezTo>
                    <a:cubicBezTo>
                      <a:pt x="995" y="826"/>
                      <a:pt x="998" y="825"/>
                      <a:pt x="998" y="825"/>
                    </a:cubicBezTo>
                    <a:cubicBezTo>
                      <a:pt x="1000" y="825"/>
                      <a:pt x="1000" y="828"/>
                      <a:pt x="1002" y="829"/>
                    </a:cubicBezTo>
                    <a:cubicBezTo>
                      <a:pt x="1003" y="829"/>
                      <a:pt x="1005" y="828"/>
                      <a:pt x="1004" y="831"/>
                    </a:cubicBezTo>
                    <a:cubicBezTo>
                      <a:pt x="1004" y="831"/>
                      <a:pt x="1005" y="832"/>
                      <a:pt x="1005" y="832"/>
                    </a:cubicBezTo>
                    <a:cubicBezTo>
                      <a:pt x="1005" y="833"/>
                      <a:pt x="1006" y="834"/>
                      <a:pt x="1005" y="835"/>
                    </a:cubicBezTo>
                    <a:cubicBezTo>
                      <a:pt x="1005" y="836"/>
                      <a:pt x="1003" y="836"/>
                      <a:pt x="1004" y="836"/>
                    </a:cubicBezTo>
                    <a:cubicBezTo>
                      <a:pt x="1004" y="838"/>
                      <a:pt x="1005" y="837"/>
                      <a:pt x="1005" y="837"/>
                    </a:cubicBezTo>
                    <a:cubicBezTo>
                      <a:pt x="1006" y="837"/>
                      <a:pt x="1007" y="839"/>
                      <a:pt x="1007" y="839"/>
                    </a:cubicBezTo>
                    <a:cubicBezTo>
                      <a:pt x="1007" y="840"/>
                      <a:pt x="1007" y="840"/>
                      <a:pt x="1008" y="841"/>
                    </a:cubicBezTo>
                    <a:cubicBezTo>
                      <a:pt x="1008" y="841"/>
                      <a:pt x="1009" y="842"/>
                      <a:pt x="1010" y="842"/>
                    </a:cubicBezTo>
                    <a:cubicBezTo>
                      <a:pt x="1009" y="842"/>
                      <a:pt x="1007" y="842"/>
                      <a:pt x="1007" y="843"/>
                    </a:cubicBezTo>
                    <a:cubicBezTo>
                      <a:pt x="1008" y="843"/>
                      <a:pt x="1009" y="843"/>
                      <a:pt x="1010" y="844"/>
                    </a:cubicBezTo>
                    <a:cubicBezTo>
                      <a:pt x="1010" y="845"/>
                      <a:pt x="1009" y="846"/>
                      <a:pt x="1009" y="846"/>
                    </a:cubicBezTo>
                    <a:cubicBezTo>
                      <a:pt x="1007" y="846"/>
                      <a:pt x="1005" y="844"/>
                      <a:pt x="1004" y="846"/>
                    </a:cubicBezTo>
                    <a:cubicBezTo>
                      <a:pt x="1002" y="845"/>
                      <a:pt x="1001" y="844"/>
                      <a:pt x="1001" y="846"/>
                    </a:cubicBezTo>
                    <a:cubicBezTo>
                      <a:pt x="1001" y="849"/>
                      <a:pt x="1003" y="848"/>
                      <a:pt x="1005" y="849"/>
                    </a:cubicBezTo>
                    <a:cubicBezTo>
                      <a:pt x="1006" y="850"/>
                      <a:pt x="1008" y="850"/>
                      <a:pt x="1009" y="851"/>
                    </a:cubicBezTo>
                    <a:cubicBezTo>
                      <a:pt x="1010" y="852"/>
                      <a:pt x="1010" y="853"/>
                      <a:pt x="1010" y="855"/>
                    </a:cubicBezTo>
                    <a:cubicBezTo>
                      <a:pt x="1010" y="858"/>
                      <a:pt x="1011" y="856"/>
                      <a:pt x="1013" y="857"/>
                    </a:cubicBezTo>
                    <a:cubicBezTo>
                      <a:pt x="1013" y="857"/>
                      <a:pt x="1013" y="858"/>
                      <a:pt x="1014" y="858"/>
                    </a:cubicBezTo>
                    <a:cubicBezTo>
                      <a:pt x="1014" y="858"/>
                      <a:pt x="1016" y="857"/>
                      <a:pt x="1016" y="856"/>
                    </a:cubicBezTo>
                    <a:cubicBezTo>
                      <a:pt x="1016" y="856"/>
                      <a:pt x="1017" y="857"/>
                      <a:pt x="1017" y="856"/>
                    </a:cubicBezTo>
                    <a:cubicBezTo>
                      <a:pt x="1018" y="856"/>
                      <a:pt x="1017" y="855"/>
                      <a:pt x="1018" y="855"/>
                    </a:cubicBezTo>
                    <a:cubicBezTo>
                      <a:pt x="1018" y="854"/>
                      <a:pt x="1018" y="854"/>
                      <a:pt x="1019" y="853"/>
                    </a:cubicBezTo>
                    <a:cubicBezTo>
                      <a:pt x="1020" y="853"/>
                      <a:pt x="1022" y="853"/>
                      <a:pt x="1023" y="854"/>
                    </a:cubicBezTo>
                    <a:cubicBezTo>
                      <a:pt x="1025" y="854"/>
                      <a:pt x="1031" y="857"/>
                      <a:pt x="1030" y="853"/>
                    </a:cubicBezTo>
                    <a:cubicBezTo>
                      <a:pt x="1030" y="851"/>
                      <a:pt x="1028" y="850"/>
                      <a:pt x="1028" y="849"/>
                    </a:cubicBezTo>
                    <a:cubicBezTo>
                      <a:pt x="1027" y="848"/>
                      <a:pt x="1028" y="847"/>
                      <a:pt x="1028" y="847"/>
                    </a:cubicBezTo>
                    <a:cubicBezTo>
                      <a:pt x="1027" y="846"/>
                      <a:pt x="1025" y="844"/>
                      <a:pt x="1025" y="844"/>
                    </a:cubicBezTo>
                    <a:cubicBezTo>
                      <a:pt x="1025" y="843"/>
                      <a:pt x="1025" y="842"/>
                      <a:pt x="1025" y="841"/>
                    </a:cubicBezTo>
                    <a:cubicBezTo>
                      <a:pt x="1025" y="841"/>
                      <a:pt x="1024" y="840"/>
                      <a:pt x="1024" y="840"/>
                    </a:cubicBezTo>
                    <a:cubicBezTo>
                      <a:pt x="1023" y="839"/>
                      <a:pt x="1024" y="839"/>
                      <a:pt x="1023" y="838"/>
                    </a:cubicBezTo>
                    <a:cubicBezTo>
                      <a:pt x="1023" y="837"/>
                      <a:pt x="1021" y="837"/>
                      <a:pt x="1021" y="836"/>
                    </a:cubicBezTo>
                    <a:cubicBezTo>
                      <a:pt x="1020" y="835"/>
                      <a:pt x="1019" y="834"/>
                      <a:pt x="1018" y="833"/>
                    </a:cubicBezTo>
                    <a:cubicBezTo>
                      <a:pt x="1017" y="832"/>
                      <a:pt x="1012" y="832"/>
                      <a:pt x="1013" y="829"/>
                    </a:cubicBezTo>
                    <a:cubicBezTo>
                      <a:pt x="1013" y="827"/>
                      <a:pt x="1017" y="826"/>
                      <a:pt x="1017" y="824"/>
                    </a:cubicBezTo>
                    <a:cubicBezTo>
                      <a:pt x="1016" y="825"/>
                      <a:pt x="1014" y="827"/>
                      <a:pt x="1013" y="828"/>
                    </a:cubicBezTo>
                    <a:cubicBezTo>
                      <a:pt x="1011" y="829"/>
                      <a:pt x="1011" y="829"/>
                      <a:pt x="1009" y="828"/>
                    </a:cubicBezTo>
                    <a:cubicBezTo>
                      <a:pt x="1009" y="826"/>
                      <a:pt x="1011" y="825"/>
                      <a:pt x="1013" y="823"/>
                    </a:cubicBezTo>
                    <a:cubicBezTo>
                      <a:pt x="1013" y="823"/>
                      <a:pt x="1014" y="822"/>
                      <a:pt x="1015" y="821"/>
                    </a:cubicBezTo>
                    <a:cubicBezTo>
                      <a:pt x="1015" y="820"/>
                      <a:pt x="1015" y="819"/>
                      <a:pt x="1016" y="819"/>
                    </a:cubicBezTo>
                    <a:cubicBezTo>
                      <a:pt x="1018" y="818"/>
                      <a:pt x="1026" y="824"/>
                      <a:pt x="1025" y="826"/>
                    </a:cubicBezTo>
                    <a:cubicBezTo>
                      <a:pt x="1023" y="824"/>
                      <a:pt x="1022" y="828"/>
                      <a:pt x="1020" y="828"/>
                    </a:cubicBezTo>
                    <a:cubicBezTo>
                      <a:pt x="1020" y="827"/>
                      <a:pt x="1021" y="826"/>
                      <a:pt x="1021" y="826"/>
                    </a:cubicBezTo>
                    <a:cubicBezTo>
                      <a:pt x="1019" y="825"/>
                      <a:pt x="1017" y="828"/>
                      <a:pt x="1016" y="829"/>
                    </a:cubicBezTo>
                    <a:cubicBezTo>
                      <a:pt x="1019" y="831"/>
                      <a:pt x="1023" y="833"/>
                      <a:pt x="1025" y="836"/>
                    </a:cubicBezTo>
                    <a:cubicBezTo>
                      <a:pt x="1025" y="836"/>
                      <a:pt x="1026" y="836"/>
                      <a:pt x="1027" y="837"/>
                    </a:cubicBezTo>
                    <a:cubicBezTo>
                      <a:pt x="1027" y="837"/>
                      <a:pt x="1027" y="837"/>
                      <a:pt x="1026" y="838"/>
                    </a:cubicBezTo>
                    <a:cubicBezTo>
                      <a:pt x="1028" y="838"/>
                      <a:pt x="1031" y="837"/>
                      <a:pt x="1031" y="838"/>
                    </a:cubicBezTo>
                    <a:cubicBezTo>
                      <a:pt x="1032" y="839"/>
                      <a:pt x="1029" y="839"/>
                      <a:pt x="1029" y="840"/>
                    </a:cubicBezTo>
                    <a:cubicBezTo>
                      <a:pt x="1029" y="841"/>
                      <a:pt x="1030" y="841"/>
                      <a:pt x="1031" y="842"/>
                    </a:cubicBezTo>
                    <a:cubicBezTo>
                      <a:pt x="1031" y="843"/>
                      <a:pt x="1031" y="843"/>
                      <a:pt x="1032" y="843"/>
                    </a:cubicBezTo>
                    <a:cubicBezTo>
                      <a:pt x="1033" y="844"/>
                      <a:pt x="1034" y="843"/>
                      <a:pt x="1035" y="843"/>
                    </a:cubicBezTo>
                    <a:cubicBezTo>
                      <a:pt x="1037" y="844"/>
                      <a:pt x="1037" y="845"/>
                      <a:pt x="1037" y="847"/>
                    </a:cubicBezTo>
                    <a:cubicBezTo>
                      <a:pt x="1035" y="847"/>
                      <a:pt x="1036" y="845"/>
                      <a:pt x="1035" y="845"/>
                    </a:cubicBezTo>
                    <a:cubicBezTo>
                      <a:pt x="1032" y="844"/>
                      <a:pt x="1032" y="846"/>
                      <a:pt x="1032" y="847"/>
                    </a:cubicBezTo>
                    <a:cubicBezTo>
                      <a:pt x="1032" y="849"/>
                      <a:pt x="1032" y="850"/>
                      <a:pt x="1032" y="851"/>
                    </a:cubicBezTo>
                    <a:cubicBezTo>
                      <a:pt x="1032" y="854"/>
                      <a:pt x="1033" y="857"/>
                      <a:pt x="1032" y="860"/>
                    </a:cubicBezTo>
                    <a:cubicBezTo>
                      <a:pt x="1032" y="861"/>
                      <a:pt x="1030" y="863"/>
                      <a:pt x="1029" y="862"/>
                    </a:cubicBezTo>
                    <a:cubicBezTo>
                      <a:pt x="1029" y="862"/>
                      <a:pt x="1029" y="860"/>
                      <a:pt x="1029" y="860"/>
                    </a:cubicBezTo>
                    <a:cubicBezTo>
                      <a:pt x="1028" y="860"/>
                      <a:pt x="1028" y="861"/>
                      <a:pt x="1027" y="860"/>
                    </a:cubicBezTo>
                    <a:cubicBezTo>
                      <a:pt x="1027" y="861"/>
                      <a:pt x="1026" y="858"/>
                      <a:pt x="1025" y="859"/>
                    </a:cubicBezTo>
                    <a:cubicBezTo>
                      <a:pt x="1025" y="861"/>
                      <a:pt x="1025" y="862"/>
                      <a:pt x="1024" y="863"/>
                    </a:cubicBezTo>
                    <a:cubicBezTo>
                      <a:pt x="1023" y="864"/>
                      <a:pt x="1021" y="864"/>
                      <a:pt x="1021" y="865"/>
                    </a:cubicBezTo>
                    <a:cubicBezTo>
                      <a:pt x="1021" y="865"/>
                      <a:pt x="1022" y="865"/>
                      <a:pt x="1023" y="866"/>
                    </a:cubicBezTo>
                    <a:cubicBezTo>
                      <a:pt x="1022" y="866"/>
                      <a:pt x="1021" y="866"/>
                      <a:pt x="1021" y="867"/>
                    </a:cubicBezTo>
                    <a:cubicBezTo>
                      <a:pt x="1022" y="867"/>
                      <a:pt x="1023" y="866"/>
                      <a:pt x="1024" y="867"/>
                    </a:cubicBezTo>
                    <a:cubicBezTo>
                      <a:pt x="1025" y="867"/>
                      <a:pt x="1025" y="868"/>
                      <a:pt x="1025" y="868"/>
                    </a:cubicBezTo>
                    <a:cubicBezTo>
                      <a:pt x="1026" y="869"/>
                      <a:pt x="1027" y="869"/>
                      <a:pt x="1029" y="869"/>
                    </a:cubicBezTo>
                    <a:cubicBezTo>
                      <a:pt x="1031" y="870"/>
                      <a:pt x="1032" y="871"/>
                      <a:pt x="1034" y="871"/>
                    </a:cubicBezTo>
                    <a:cubicBezTo>
                      <a:pt x="1036" y="871"/>
                      <a:pt x="1036" y="872"/>
                      <a:pt x="1038" y="873"/>
                    </a:cubicBezTo>
                    <a:cubicBezTo>
                      <a:pt x="1039" y="873"/>
                      <a:pt x="1040" y="873"/>
                      <a:pt x="1041" y="874"/>
                    </a:cubicBezTo>
                    <a:cubicBezTo>
                      <a:pt x="1044" y="875"/>
                      <a:pt x="1045" y="876"/>
                      <a:pt x="1048" y="875"/>
                    </a:cubicBezTo>
                    <a:cubicBezTo>
                      <a:pt x="1049" y="874"/>
                      <a:pt x="1053" y="875"/>
                      <a:pt x="1052" y="877"/>
                    </a:cubicBezTo>
                    <a:cubicBezTo>
                      <a:pt x="1052" y="877"/>
                      <a:pt x="1053" y="878"/>
                      <a:pt x="1053" y="878"/>
                    </a:cubicBezTo>
                    <a:cubicBezTo>
                      <a:pt x="1055" y="877"/>
                      <a:pt x="1054" y="875"/>
                      <a:pt x="1056" y="874"/>
                    </a:cubicBezTo>
                    <a:cubicBezTo>
                      <a:pt x="1056" y="874"/>
                      <a:pt x="1058" y="874"/>
                      <a:pt x="1058" y="875"/>
                    </a:cubicBezTo>
                    <a:cubicBezTo>
                      <a:pt x="1058" y="876"/>
                      <a:pt x="1057" y="877"/>
                      <a:pt x="1056" y="878"/>
                    </a:cubicBezTo>
                    <a:cubicBezTo>
                      <a:pt x="1056" y="878"/>
                      <a:pt x="1057" y="879"/>
                      <a:pt x="1058" y="879"/>
                    </a:cubicBezTo>
                    <a:cubicBezTo>
                      <a:pt x="1058" y="879"/>
                      <a:pt x="1058" y="878"/>
                      <a:pt x="1058" y="877"/>
                    </a:cubicBezTo>
                    <a:cubicBezTo>
                      <a:pt x="1059" y="877"/>
                      <a:pt x="1059" y="877"/>
                      <a:pt x="1060" y="877"/>
                    </a:cubicBezTo>
                    <a:cubicBezTo>
                      <a:pt x="1060" y="876"/>
                      <a:pt x="1061" y="876"/>
                      <a:pt x="1061" y="875"/>
                    </a:cubicBezTo>
                    <a:cubicBezTo>
                      <a:pt x="1062" y="875"/>
                      <a:pt x="1063" y="875"/>
                      <a:pt x="1064" y="876"/>
                    </a:cubicBezTo>
                    <a:cubicBezTo>
                      <a:pt x="1067" y="873"/>
                      <a:pt x="1063" y="866"/>
                      <a:pt x="1063" y="863"/>
                    </a:cubicBezTo>
                    <a:cubicBezTo>
                      <a:pt x="1063" y="862"/>
                      <a:pt x="1064" y="859"/>
                      <a:pt x="1065" y="858"/>
                    </a:cubicBezTo>
                    <a:cubicBezTo>
                      <a:pt x="1067" y="858"/>
                      <a:pt x="1068" y="860"/>
                      <a:pt x="1069" y="857"/>
                    </a:cubicBezTo>
                    <a:cubicBezTo>
                      <a:pt x="1069" y="855"/>
                      <a:pt x="1068" y="854"/>
                      <a:pt x="1068" y="853"/>
                    </a:cubicBezTo>
                    <a:cubicBezTo>
                      <a:pt x="1068" y="852"/>
                      <a:pt x="1069" y="851"/>
                      <a:pt x="1068" y="850"/>
                    </a:cubicBezTo>
                    <a:cubicBezTo>
                      <a:pt x="1068" y="849"/>
                      <a:pt x="1067" y="849"/>
                      <a:pt x="1067" y="848"/>
                    </a:cubicBezTo>
                    <a:cubicBezTo>
                      <a:pt x="1067" y="847"/>
                      <a:pt x="1069" y="846"/>
                      <a:pt x="1071" y="846"/>
                    </a:cubicBezTo>
                    <a:cubicBezTo>
                      <a:pt x="1071" y="846"/>
                      <a:pt x="1073" y="847"/>
                      <a:pt x="1073" y="847"/>
                    </a:cubicBezTo>
                    <a:cubicBezTo>
                      <a:pt x="1074" y="848"/>
                      <a:pt x="1073" y="848"/>
                      <a:pt x="1074" y="849"/>
                    </a:cubicBezTo>
                    <a:cubicBezTo>
                      <a:pt x="1074" y="850"/>
                      <a:pt x="1077" y="851"/>
                      <a:pt x="1078" y="852"/>
                    </a:cubicBezTo>
                    <a:cubicBezTo>
                      <a:pt x="1079" y="853"/>
                      <a:pt x="1079" y="852"/>
                      <a:pt x="1081" y="852"/>
                    </a:cubicBezTo>
                    <a:cubicBezTo>
                      <a:pt x="1082" y="852"/>
                      <a:pt x="1085" y="853"/>
                      <a:pt x="1086" y="852"/>
                    </a:cubicBezTo>
                    <a:cubicBezTo>
                      <a:pt x="1088" y="851"/>
                      <a:pt x="1084" y="848"/>
                      <a:pt x="1083" y="847"/>
                    </a:cubicBezTo>
                    <a:cubicBezTo>
                      <a:pt x="1083" y="847"/>
                      <a:pt x="1083" y="847"/>
                      <a:pt x="1083" y="846"/>
                    </a:cubicBezTo>
                    <a:cubicBezTo>
                      <a:pt x="1082" y="846"/>
                      <a:pt x="1082" y="845"/>
                      <a:pt x="1081" y="844"/>
                    </a:cubicBezTo>
                    <a:cubicBezTo>
                      <a:pt x="1081" y="843"/>
                      <a:pt x="1080" y="842"/>
                      <a:pt x="1079" y="841"/>
                    </a:cubicBezTo>
                    <a:cubicBezTo>
                      <a:pt x="1078" y="840"/>
                      <a:pt x="1077" y="839"/>
                      <a:pt x="1077" y="838"/>
                    </a:cubicBezTo>
                    <a:cubicBezTo>
                      <a:pt x="1077" y="836"/>
                      <a:pt x="1077" y="836"/>
                      <a:pt x="1075" y="834"/>
                    </a:cubicBezTo>
                    <a:cubicBezTo>
                      <a:pt x="1075" y="833"/>
                      <a:pt x="1075" y="832"/>
                      <a:pt x="1074" y="831"/>
                    </a:cubicBezTo>
                    <a:cubicBezTo>
                      <a:pt x="1074" y="830"/>
                      <a:pt x="1072" y="830"/>
                      <a:pt x="1072" y="828"/>
                    </a:cubicBezTo>
                    <a:cubicBezTo>
                      <a:pt x="1072" y="826"/>
                      <a:pt x="1075" y="823"/>
                      <a:pt x="1073" y="822"/>
                    </a:cubicBezTo>
                    <a:cubicBezTo>
                      <a:pt x="1073" y="821"/>
                      <a:pt x="1074" y="821"/>
                      <a:pt x="1074" y="821"/>
                    </a:cubicBezTo>
                    <a:cubicBezTo>
                      <a:pt x="1074" y="821"/>
                      <a:pt x="1074" y="820"/>
                      <a:pt x="1074" y="820"/>
                    </a:cubicBezTo>
                    <a:cubicBezTo>
                      <a:pt x="1074" y="820"/>
                      <a:pt x="1074" y="819"/>
                      <a:pt x="1074" y="819"/>
                    </a:cubicBezTo>
                    <a:cubicBezTo>
                      <a:pt x="1074" y="818"/>
                      <a:pt x="1074" y="818"/>
                      <a:pt x="1074" y="817"/>
                    </a:cubicBezTo>
                    <a:cubicBezTo>
                      <a:pt x="1074" y="815"/>
                      <a:pt x="1074" y="816"/>
                      <a:pt x="1072" y="815"/>
                    </a:cubicBezTo>
                    <a:cubicBezTo>
                      <a:pt x="1071" y="815"/>
                      <a:pt x="1070" y="815"/>
                      <a:pt x="1070" y="813"/>
                    </a:cubicBezTo>
                    <a:cubicBezTo>
                      <a:pt x="1069" y="815"/>
                      <a:pt x="1067" y="816"/>
                      <a:pt x="1065" y="815"/>
                    </a:cubicBezTo>
                    <a:cubicBezTo>
                      <a:pt x="1063" y="814"/>
                      <a:pt x="1063" y="812"/>
                      <a:pt x="1062" y="811"/>
                    </a:cubicBezTo>
                    <a:cubicBezTo>
                      <a:pt x="1061" y="810"/>
                      <a:pt x="1060" y="809"/>
                      <a:pt x="1059" y="808"/>
                    </a:cubicBezTo>
                    <a:cubicBezTo>
                      <a:pt x="1057" y="807"/>
                      <a:pt x="1056" y="804"/>
                      <a:pt x="1055" y="801"/>
                    </a:cubicBezTo>
                    <a:cubicBezTo>
                      <a:pt x="1055" y="800"/>
                      <a:pt x="1055" y="799"/>
                      <a:pt x="1054" y="798"/>
                    </a:cubicBezTo>
                    <a:cubicBezTo>
                      <a:pt x="1054" y="796"/>
                      <a:pt x="1054" y="796"/>
                      <a:pt x="1052" y="795"/>
                    </a:cubicBezTo>
                    <a:cubicBezTo>
                      <a:pt x="1052" y="794"/>
                      <a:pt x="1052" y="793"/>
                      <a:pt x="1052" y="791"/>
                    </a:cubicBezTo>
                    <a:cubicBezTo>
                      <a:pt x="1053" y="787"/>
                      <a:pt x="1054" y="783"/>
                      <a:pt x="1055" y="779"/>
                    </a:cubicBezTo>
                    <a:cubicBezTo>
                      <a:pt x="1055" y="778"/>
                      <a:pt x="1056" y="776"/>
                      <a:pt x="1056" y="775"/>
                    </a:cubicBezTo>
                    <a:cubicBezTo>
                      <a:pt x="1057" y="773"/>
                      <a:pt x="1055" y="773"/>
                      <a:pt x="1055" y="771"/>
                    </a:cubicBezTo>
                    <a:cubicBezTo>
                      <a:pt x="1055" y="769"/>
                      <a:pt x="1056" y="767"/>
                      <a:pt x="1057" y="766"/>
                    </a:cubicBezTo>
                    <a:cubicBezTo>
                      <a:pt x="1057" y="766"/>
                      <a:pt x="1058" y="765"/>
                      <a:pt x="1058" y="764"/>
                    </a:cubicBezTo>
                    <a:cubicBezTo>
                      <a:pt x="1058" y="763"/>
                      <a:pt x="1058" y="763"/>
                      <a:pt x="1057" y="762"/>
                    </a:cubicBezTo>
                    <a:cubicBezTo>
                      <a:pt x="1057" y="762"/>
                      <a:pt x="1057" y="762"/>
                      <a:pt x="1057" y="760"/>
                    </a:cubicBezTo>
                    <a:cubicBezTo>
                      <a:pt x="1057" y="759"/>
                      <a:pt x="1058" y="759"/>
                      <a:pt x="1058" y="758"/>
                    </a:cubicBezTo>
                    <a:cubicBezTo>
                      <a:pt x="1059" y="754"/>
                      <a:pt x="1059" y="751"/>
                      <a:pt x="1059" y="747"/>
                    </a:cubicBezTo>
                    <a:cubicBezTo>
                      <a:pt x="1060" y="745"/>
                      <a:pt x="1061" y="742"/>
                      <a:pt x="1060" y="740"/>
                    </a:cubicBezTo>
                    <a:cubicBezTo>
                      <a:pt x="1059" y="743"/>
                      <a:pt x="1058" y="739"/>
                      <a:pt x="1057" y="738"/>
                    </a:cubicBezTo>
                    <a:cubicBezTo>
                      <a:pt x="1057" y="738"/>
                      <a:pt x="1055" y="738"/>
                      <a:pt x="1055" y="737"/>
                    </a:cubicBezTo>
                    <a:cubicBezTo>
                      <a:pt x="1054" y="736"/>
                      <a:pt x="1055" y="736"/>
                      <a:pt x="1055" y="735"/>
                    </a:cubicBezTo>
                    <a:cubicBezTo>
                      <a:pt x="1053" y="735"/>
                      <a:pt x="1054" y="730"/>
                      <a:pt x="1054" y="728"/>
                    </a:cubicBezTo>
                    <a:cubicBezTo>
                      <a:pt x="1054" y="726"/>
                      <a:pt x="1054" y="726"/>
                      <a:pt x="1054" y="724"/>
                    </a:cubicBezTo>
                    <a:cubicBezTo>
                      <a:pt x="1053" y="722"/>
                      <a:pt x="1054" y="720"/>
                      <a:pt x="1053" y="719"/>
                    </a:cubicBezTo>
                    <a:cubicBezTo>
                      <a:pt x="1053" y="717"/>
                      <a:pt x="1052" y="715"/>
                      <a:pt x="1052" y="712"/>
                    </a:cubicBezTo>
                    <a:cubicBezTo>
                      <a:pt x="1052" y="711"/>
                      <a:pt x="1053" y="710"/>
                      <a:pt x="1054" y="709"/>
                    </a:cubicBezTo>
                    <a:cubicBezTo>
                      <a:pt x="1055" y="706"/>
                      <a:pt x="1056" y="701"/>
                      <a:pt x="1059" y="699"/>
                    </a:cubicBezTo>
                    <a:cubicBezTo>
                      <a:pt x="1059" y="698"/>
                      <a:pt x="1061" y="697"/>
                      <a:pt x="1062" y="697"/>
                    </a:cubicBezTo>
                    <a:cubicBezTo>
                      <a:pt x="1062" y="696"/>
                      <a:pt x="1063" y="695"/>
                      <a:pt x="1063" y="693"/>
                    </a:cubicBezTo>
                    <a:cubicBezTo>
                      <a:pt x="1063" y="692"/>
                      <a:pt x="1064" y="691"/>
                      <a:pt x="1064" y="690"/>
                    </a:cubicBezTo>
                    <a:cubicBezTo>
                      <a:pt x="1065" y="688"/>
                      <a:pt x="1063" y="687"/>
                      <a:pt x="1061" y="686"/>
                    </a:cubicBezTo>
                    <a:cubicBezTo>
                      <a:pt x="1061" y="684"/>
                      <a:pt x="1065" y="685"/>
                      <a:pt x="1064" y="683"/>
                    </a:cubicBezTo>
                    <a:cubicBezTo>
                      <a:pt x="1064" y="683"/>
                      <a:pt x="1062" y="684"/>
                      <a:pt x="1061" y="684"/>
                    </a:cubicBezTo>
                    <a:cubicBezTo>
                      <a:pt x="1060" y="684"/>
                      <a:pt x="1059" y="682"/>
                      <a:pt x="1059" y="682"/>
                    </a:cubicBezTo>
                    <a:cubicBezTo>
                      <a:pt x="1058" y="679"/>
                      <a:pt x="1062" y="679"/>
                      <a:pt x="1062" y="677"/>
                    </a:cubicBezTo>
                    <a:cubicBezTo>
                      <a:pt x="1060" y="677"/>
                      <a:pt x="1059" y="679"/>
                      <a:pt x="1058" y="677"/>
                    </a:cubicBezTo>
                    <a:cubicBezTo>
                      <a:pt x="1057" y="677"/>
                      <a:pt x="1057" y="673"/>
                      <a:pt x="1058" y="673"/>
                    </a:cubicBezTo>
                    <a:cubicBezTo>
                      <a:pt x="1058" y="673"/>
                      <a:pt x="1059" y="674"/>
                      <a:pt x="1060" y="674"/>
                    </a:cubicBezTo>
                    <a:cubicBezTo>
                      <a:pt x="1061" y="674"/>
                      <a:pt x="1061" y="673"/>
                      <a:pt x="1062" y="673"/>
                    </a:cubicBezTo>
                    <a:cubicBezTo>
                      <a:pt x="1063" y="673"/>
                      <a:pt x="1065" y="674"/>
                      <a:pt x="1066" y="674"/>
                    </a:cubicBezTo>
                    <a:cubicBezTo>
                      <a:pt x="1064" y="671"/>
                      <a:pt x="1059" y="669"/>
                      <a:pt x="1063" y="666"/>
                    </a:cubicBezTo>
                    <a:cubicBezTo>
                      <a:pt x="1057" y="665"/>
                      <a:pt x="1053" y="658"/>
                      <a:pt x="1047" y="656"/>
                    </a:cubicBezTo>
                    <a:cubicBezTo>
                      <a:pt x="1041" y="654"/>
                      <a:pt x="1034" y="658"/>
                      <a:pt x="1028" y="657"/>
                    </a:cubicBezTo>
                    <a:cubicBezTo>
                      <a:pt x="1028" y="658"/>
                      <a:pt x="1031" y="660"/>
                      <a:pt x="1031" y="661"/>
                    </a:cubicBezTo>
                    <a:cubicBezTo>
                      <a:pt x="1031" y="664"/>
                      <a:pt x="1028" y="664"/>
                      <a:pt x="1026" y="664"/>
                    </a:cubicBezTo>
                    <a:cubicBezTo>
                      <a:pt x="1023" y="669"/>
                      <a:pt x="1031" y="668"/>
                      <a:pt x="1030" y="673"/>
                    </a:cubicBezTo>
                    <a:cubicBezTo>
                      <a:pt x="1033" y="674"/>
                      <a:pt x="1035" y="674"/>
                      <a:pt x="1037" y="677"/>
                    </a:cubicBezTo>
                    <a:cubicBezTo>
                      <a:pt x="1038" y="680"/>
                      <a:pt x="1038" y="681"/>
                      <a:pt x="1036" y="682"/>
                    </a:cubicBezTo>
                    <a:cubicBezTo>
                      <a:pt x="1035" y="683"/>
                      <a:pt x="1034" y="683"/>
                      <a:pt x="1033" y="684"/>
                    </a:cubicBezTo>
                    <a:cubicBezTo>
                      <a:pt x="1032" y="685"/>
                      <a:pt x="1032" y="686"/>
                      <a:pt x="1031" y="687"/>
                    </a:cubicBezTo>
                    <a:cubicBezTo>
                      <a:pt x="1027" y="692"/>
                      <a:pt x="1020" y="694"/>
                      <a:pt x="1018" y="701"/>
                    </a:cubicBezTo>
                    <a:cubicBezTo>
                      <a:pt x="1021" y="702"/>
                      <a:pt x="1023" y="700"/>
                      <a:pt x="1025" y="700"/>
                    </a:cubicBezTo>
                    <a:cubicBezTo>
                      <a:pt x="1025" y="705"/>
                      <a:pt x="1020" y="707"/>
                      <a:pt x="1018" y="711"/>
                    </a:cubicBezTo>
                    <a:cubicBezTo>
                      <a:pt x="1017" y="712"/>
                      <a:pt x="1017" y="715"/>
                      <a:pt x="1016" y="717"/>
                    </a:cubicBezTo>
                    <a:cubicBezTo>
                      <a:pt x="1015" y="719"/>
                      <a:pt x="1012" y="719"/>
                      <a:pt x="1013" y="722"/>
                    </a:cubicBezTo>
                    <a:cubicBezTo>
                      <a:pt x="1013" y="722"/>
                      <a:pt x="1016" y="725"/>
                      <a:pt x="1017" y="726"/>
                    </a:cubicBezTo>
                    <a:cubicBezTo>
                      <a:pt x="1019" y="731"/>
                      <a:pt x="1017" y="728"/>
                      <a:pt x="1016" y="731"/>
                    </a:cubicBezTo>
                    <a:cubicBezTo>
                      <a:pt x="1016" y="732"/>
                      <a:pt x="1015" y="732"/>
                      <a:pt x="1014" y="734"/>
                    </a:cubicBezTo>
                    <a:cubicBezTo>
                      <a:pt x="1014" y="734"/>
                      <a:pt x="1016" y="736"/>
                      <a:pt x="1016" y="736"/>
                    </a:cubicBezTo>
                    <a:cubicBezTo>
                      <a:pt x="1017" y="738"/>
                      <a:pt x="1016" y="740"/>
                      <a:pt x="1017" y="742"/>
                    </a:cubicBezTo>
                    <a:cubicBezTo>
                      <a:pt x="1007" y="739"/>
                      <a:pt x="1006" y="750"/>
                      <a:pt x="1015" y="751"/>
                    </a:cubicBezTo>
                    <a:cubicBezTo>
                      <a:pt x="1014" y="751"/>
                      <a:pt x="1014" y="752"/>
                      <a:pt x="1014" y="752"/>
                    </a:cubicBezTo>
                    <a:cubicBezTo>
                      <a:pt x="1009" y="753"/>
                      <a:pt x="1007" y="750"/>
                      <a:pt x="1006" y="745"/>
                    </a:cubicBezTo>
                    <a:cubicBezTo>
                      <a:pt x="1005" y="744"/>
                      <a:pt x="1005" y="738"/>
                      <a:pt x="1003" y="737"/>
                    </a:cubicBezTo>
                    <a:cubicBezTo>
                      <a:pt x="1000" y="736"/>
                      <a:pt x="998" y="744"/>
                      <a:pt x="996" y="746"/>
                    </a:cubicBezTo>
                    <a:cubicBezTo>
                      <a:pt x="993" y="748"/>
                      <a:pt x="989" y="748"/>
                      <a:pt x="986" y="749"/>
                    </a:cubicBezTo>
                    <a:cubicBezTo>
                      <a:pt x="978" y="751"/>
                      <a:pt x="974" y="756"/>
                      <a:pt x="972" y="764"/>
                    </a:cubicBezTo>
                    <a:cubicBezTo>
                      <a:pt x="972" y="768"/>
                      <a:pt x="971" y="773"/>
                      <a:pt x="969" y="777"/>
                    </a:cubicBezTo>
                    <a:cubicBezTo>
                      <a:pt x="968" y="778"/>
                      <a:pt x="966" y="778"/>
                      <a:pt x="965" y="780"/>
                    </a:cubicBezTo>
                    <a:cubicBezTo>
                      <a:pt x="964" y="782"/>
                      <a:pt x="964" y="784"/>
                      <a:pt x="964" y="786"/>
                    </a:cubicBezTo>
                    <a:cubicBezTo>
                      <a:pt x="962" y="789"/>
                      <a:pt x="960" y="791"/>
                      <a:pt x="958" y="795"/>
                    </a:cubicBezTo>
                    <a:cubicBezTo>
                      <a:pt x="957" y="798"/>
                      <a:pt x="958" y="802"/>
                      <a:pt x="955" y="804"/>
                    </a:cubicBezTo>
                    <a:cubicBezTo>
                      <a:pt x="954" y="798"/>
                      <a:pt x="957" y="789"/>
                      <a:pt x="959" y="782"/>
                    </a:cubicBezTo>
                    <a:cubicBezTo>
                      <a:pt x="962" y="775"/>
                      <a:pt x="966" y="769"/>
                      <a:pt x="966" y="761"/>
                    </a:cubicBezTo>
                    <a:cubicBezTo>
                      <a:pt x="965" y="755"/>
                      <a:pt x="964" y="752"/>
                      <a:pt x="969" y="748"/>
                    </a:cubicBezTo>
                    <a:cubicBezTo>
                      <a:pt x="972" y="744"/>
                      <a:pt x="976" y="743"/>
                      <a:pt x="980" y="742"/>
                    </a:cubicBezTo>
                    <a:cubicBezTo>
                      <a:pt x="981" y="741"/>
                      <a:pt x="983" y="741"/>
                      <a:pt x="983" y="741"/>
                    </a:cubicBezTo>
                    <a:cubicBezTo>
                      <a:pt x="984" y="740"/>
                      <a:pt x="984" y="739"/>
                      <a:pt x="985" y="738"/>
                    </a:cubicBezTo>
                    <a:cubicBezTo>
                      <a:pt x="987" y="738"/>
                      <a:pt x="989" y="739"/>
                      <a:pt x="991" y="738"/>
                    </a:cubicBezTo>
                    <a:cubicBezTo>
                      <a:pt x="993" y="736"/>
                      <a:pt x="994" y="728"/>
                      <a:pt x="993" y="725"/>
                    </a:cubicBezTo>
                    <a:cubicBezTo>
                      <a:pt x="993" y="719"/>
                      <a:pt x="994" y="717"/>
                      <a:pt x="995" y="712"/>
                    </a:cubicBezTo>
                    <a:cubicBezTo>
                      <a:pt x="996" y="707"/>
                      <a:pt x="996" y="702"/>
                      <a:pt x="995" y="698"/>
                    </a:cubicBezTo>
                    <a:cubicBezTo>
                      <a:pt x="994" y="693"/>
                      <a:pt x="992" y="689"/>
                      <a:pt x="991" y="684"/>
                    </a:cubicBezTo>
                    <a:cubicBezTo>
                      <a:pt x="990" y="681"/>
                      <a:pt x="989" y="675"/>
                      <a:pt x="986" y="673"/>
                    </a:cubicBezTo>
                    <a:cubicBezTo>
                      <a:pt x="986" y="672"/>
                      <a:pt x="986" y="670"/>
                      <a:pt x="987" y="669"/>
                    </a:cubicBezTo>
                    <a:cubicBezTo>
                      <a:pt x="991" y="669"/>
                      <a:pt x="995" y="675"/>
                      <a:pt x="999" y="672"/>
                    </a:cubicBezTo>
                    <a:cubicBezTo>
                      <a:pt x="1003" y="669"/>
                      <a:pt x="1005" y="659"/>
                      <a:pt x="1005" y="654"/>
                    </a:cubicBezTo>
                    <a:cubicBezTo>
                      <a:pt x="1005" y="649"/>
                      <a:pt x="1002" y="648"/>
                      <a:pt x="1001" y="644"/>
                    </a:cubicBezTo>
                    <a:cubicBezTo>
                      <a:pt x="999" y="640"/>
                      <a:pt x="1004" y="637"/>
                      <a:pt x="1003" y="633"/>
                    </a:cubicBezTo>
                    <a:cubicBezTo>
                      <a:pt x="1002" y="629"/>
                      <a:pt x="995" y="628"/>
                      <a:pt x="993" y="625"/>
                    </a:cubicBezTo>
                    <a:cubicBezTo>
                      <a:pt x="991" y="623"/>
                      <a:pt x="990" y="620"/>
                      <a:pt x="988" y="617"/>
                    </a:cubicBezTo>
                    <a:cubicBezTo>
                      <a:pt x="986" y="614"/>
                      <a:pt x="985" y="610"/>
                      <a:pt x="983" y="608"/>
                    </a:cubicBezTo>
                    <a:cubicBezTo>
                      <a:pt x="980" y="604"/>
                      <a:pt x="966" y="602"/>
                      <a:pt x="970" y="595"/>
                    </a:cubicBezTo>
                    <a:cubicBezTo>
                      <a:pt x="972" y="596"/>
                      <a:pt x="973" y="596"/>
                      <a:pt x="975" y="597"/>
                    </a:cubicBezTo>
                    <a:cubicBezTo>
                      <a:pt x="976" y="594"/>
                      <a:pt x="973" y="593"/>
                      <a:pt x="971" y="591"/>
                    </a:cubicBezTo>
                    <a:cubicBezTo>
                      <a:pt x="972" y="591"/>
                      <a:pt x="974" y="591"/>
                      <a:pt x="975" y="591"/>
                    </a:cubicBezTo>
                    <a:cubicBezTo>
                      <a:pt x="976" y="583"/>
                      <a:pt x="984" y="595"/>
                      <a:pt x="985" y="596"/>
                    </a:cubicBezTo>
                    <a:cubicBezTo>
                      <a:pt x="991" y="601"/>
                      <a:pt x="987" y="595"/>
                      <a:pt x="993" y="592"/>
                    </a:cubicBezTo>
                    <a:cubicBezTo>
                      <a:pt x="996" y="596"/>
                      <a:pt x="996" y="602"/>
                      <a:pt x="997" y="607"/>
                    </a:cubicBezTo>
                    <a:cubicBezTo>
                      <a:pt x="998" y="608"/>
                      <a:pt x="1000" y="608"/>
                      <a:pt x="1001" y="608"/>
                    </a:cubicBezTo>
                    <a:cubicBezTo>
                      <a:pt x="1001" y="602"/>
                      <a:pt x="999" y="594"/>
                      <a:pt x="1003" y="589"/>
                    </a:cubicBezTo>
                    <a:cubicBezTo>
                      <a:pt x="1005" y="586"/>
                      <a:pt x="1019" y="579"/>
                      <a:pt x="1013" y="577"/>
                    </a:cubicBezTo>
                    <a:cubicBezTo>
                      <a:pt x="1014" y="574"/>
                      <a:pt x="1015" y="572"/>
                      <a:pt x="1013" y="569"/>
                    </a:cubicBezTo>
                    <a:cubicBezTo>
                      <a:pt x="1013" y="568"/>
                      <a:pt x="1008" y="564"/>
                      <a:pt x="1007" y="564"/>
                    </a:cubicBezTo>
                    <a:cubicBezTo>
                      <a:pt x="1002" y="563"/>
                      <a:pt x="1000" y="570"/>
                      <a:pt x="996" y="573"/>
                    </a:cubicBezTo>
                    <a:cubicBezTo>
                      <a:pt x="996" y="570"/>
                      <a:pt x="997" y="567"/>
                      <a:pt x="998" y="564"/>
                    </a:cubicBezTo>
                    <a:cubicBezTo>
                      <a:pt x="998" y="561"/>
                      <a:pt x="997" y="558"/>
                      <a:pt x="998" y="555"/>
                    </a:cubicBezTo>
                    <a:cubicBezTo>
                      <a:pt x="999" y="552"/>
                      <a:pt x="1000" y="550"/>
                      <a:pt x="1004" y="551"/>
                    </a:cubicBezTo>
                    <a:cubicBezTo>
                      <a:pt x="1008" y="551"/>
                      <a:pt x="1008" y="554"/>
                      <a:pt x="1011" y="554"/>
                    </a:cubicBezTo>
                    <a:cubicBezTo>
                      <a:pt x="1012" y="551"/>
                      <a:pt x="1012" y="549"/>
                      <a:pt x="1011" y="546"/>
                    </a:cubicBezTo>
                    <a:cubicBezTo>
                      <a:pt x="1011" y="543"/>
                      <a:pt x="1011" y="539"/>
                      <a:pt x="1011" y="537"/>
                    </a:cubicBezTo>
                    <a:cubicBezTo>
                      <a:pt x="1010" y="534"/>
                      <a:pt x="1007" y="533"/>
                      <a:pt x="1005" y="530"/>
                    </a:cubicBezTo>
                    <a:cubicBezTo>
                      <a:pt x="1002" y="528"/>
                      <a:pt x="1002" y="527"/>
                      <a:pt x="1000" y="524"/>
                    </a:cubicBezTo>
                    <a:cubicBezTo>
                      <a:pt x="998" y="521"/>
                      <a:pt x="994" y="520"/>
                      <a:pt x="993" y="516"/>
                    </a:cubicBezTo>
                    <a:cubicBezTo>
                      <a:pt x="992" y="513"/>
                      <a:pt x="993" y="511"/>
                      <a:pt x="992" y="508"/>
                    </a:cubicBezTo>
                    <a:cubicBezTo>
                      <a:pt x="991" y="506"/>
                      <a:pt x="989" y="503"/>
                      <a:pt x="988" y="501"/>
                    </a:cubicBezTo>
                    <a:cubicBezTo>
                      <a:pt x="983" y="496"/>
                      <a:pt x="982" y="494"/>
                      <a:pt x="981" y="487"/>
                    </a:cubicBezTo>
                    <a:cubicBezTo>
                      <a:pt x="971" y="487"/>
                      <a:pt x="982" y="466"/>
                      <a:pt x="976" y="462"/>
                    </a:cubicBezTo>
                    <a:cubicBezTo>
                      <a:pt x="976" y="463"/>
                      <a:pt x="975" y="465"/>
                      <a:pt x="975" y="466"/>
                    </a:cubicBezTo>
                    <a:cubicBezTo>
                      <a:pt x="968" y="466"/>
                      <a:pt x="965" y="457"/>
                      <a:pt x="963" y="453"/>
                    </a:cubicBezTo>
                    <a:cubicBezTo>
                      <a:pt x="959" y="447"/>
                      <a:pt x="961" y="440"/>
                      <a:pt x="957" y="434"/>
                    </a:cubicBezTo>
                    <a:cubicBezTo>
                      <a:pt x="957" y="435"/>
                      <a:pt x="956" y="437"/>
                      <a:pt x="956" y="438"/>
                    </a:cubicBezTo>
                    <a:cubicBezTo>
                      <a:pt x="955" y="436"/>
                      <a:pt x="952" y="434"/>
                      <a:pt x="950" y="432"/>
                    </a:cubicBezTo>
                    <a:cubicBezTo>
                      <a:pt x="948" y="428"/>
                      <a:pt x="948" y="428"/>
                      <a:pt x="944" y="425"/>
                    </a:cubicBezTo>
                    <a:cubicBezTo>
                      <a:pt x="939" y="421"/>
                      <a:pt x="936" y="416"/>
                      <a:pt x="936" y="410"/>
                    </a:cubicBezTo>
                    <a:cubicBezTo>
                      <a:pt x="936" y="407"/>
                      <a:pt x="937" y="404"/>
                      <a:pt x="937" y="401"/>
                    </a:cubicBezTo>
                    <a:cubicBezTo>
                      <a:pt x="936" y="396"/>
                      <a:pt x="934" y="396"/>
                      <a:pt x="932" y="393"/>
                    </a:cubicBezTo>
                    <a:cubicBezTo>
                      <a:pt x="931" y="389"/>
                      <a:pt x="926" y="380"/>
                      <a:pt x="928" y="377"/>
                    </a:cubicBezTo>
                    <a:cubicBezTo>
                      <a:pt x="931" y="378"/>
                      <a:pt x="935" y="384"/>
                      <a:pt x="937" y="386"/>
                    </a:cubicBezTo>
                    <a:cubicBezTo>
                      <a:pt x="939" y="390"/>
                      <a:pt x="939" y="394"/>
                      <a:pt x="942" y="399"/>
                    </a:cubicBezTo>
                    <a:cubicBezTo>
                      <a:pt x="943" y="402"/>
                      <a:pt x="943" y="404"/>
                      <a:pt x="944" y="406"/>
                    </a:cubicBezTo>
                    <a:cubicBezTo>
                      <a:pt x="946" y="409"/>
                      <a:pt x="947" y="408"/>
                      <a:pt x="949" y="410"/>
                    </a:cubicBezTo>
                    <a:cubicBezTo>
                      <a:pt x="952" y="412"/>
                      <a:pt x="952" y="413"/>
                      <a:pt x="953" y="415"/>
                    </a:cubicBezTo>
                    <a:cubicBezTo>
                      <a:pt x="954" y="417"/>
                      <a:pt x="951" y="420"/>
                      <a:pt x="956" y="420"/>
                    </a:cubicBezTo>
                    <a:cubicBezTo>
                      <a:pt x="955" y="419"/>
                      <a:pt x="955" y="417"/>
                      <a:pt x="956" y="415"/>
                    </a:cubicBezTo>
                    <a:cubicBezTo>
                      <a:pt x="962" y="421"/>
                      <a:pt x="964" y="410"/>
                      <a:pt x="964" y="406"/>
                    </a:cubicBezTo>
                    <a:cubicBezTo>
                      <a:pt x="963" y="403"/>
                      <a:pt x="962" y="401"/>
                      <a:pt x="961" y="398"/>
                    </a:cubicBezTo>
                    <a:cubicBezTo>
                      <a:pt x="959" y="395"/>
                      <a:pt x="959" y="393"/>
                      <a:pt x="958" y="389"/>
                    </a:cubicBezTo>
                    <a:cubicBezTo>
                      <a:pt x="957" y="387"/>
                      <a:pt x="955" y="384"/>
                      <a:pt x="956" y="382"/>
                    </a:cubicBezTo>
                    <a:cubicBezTo>
                      <a:pt x="957" y="378"/>
                      <a:pt x="959" y="384"/>
                      <a:pt x="962" y="384"/>
                    </a:cubicBezTo>
                    <a:cubicBezTo>
                      <a:pt x="965" y="384"/>
                      <a:pt x="965" y="380"/>
                      <a:pt x="969" y="379"/>
                    </a:cubicBezTo>
                    <a:cubicBezTo>
                      <a:pt x="971" y="379"/>
                      <a:pt x="974" y="381"/>
                      <a:pt x="977" y="380"/>
                    </a:cubicBezTo>
                    <a:cubicBezTo>
                      <a:pt x="978" y="378"/>
                      <a:pt x="976" y="377"/>
                      <a:pt x="976" y="375"/>
                    </a:cubicBezTo>
                    <a:cubicBezTo>
                      <a:pt x="975" y="372"/>
                      <a:pt x="974" y="371"/>
                      <a:pt x="973" y="368"/>
                    </a:cubicBezTo>
                    <a:cubicBezTo>
                      <a:pt x="973" y="365"/>
                      <a:pt x="971" y="362"/>
                      <a:pt x="971" y="360"/>
                    </a:cubicBezTo>
                    <a:cubicBezTo>
                      <a:pt x="969" y="343"/>
                      <a:pt x="965" y="343"/>
                      <a:pt x="955" y="330"/>
                    </a:cubicBezTo>
                    <a:cubicBezTo>
                      <a:pt x="950" y="323"/>
                      <a:pt x="949" y="317"/>
                      <a:pt x="945" y="309"/>
                    </a:cubicBezTo>
                    <a:cubicBezTo>
                      <a:pt x="938" y="299"/>
                      <a:pt x="927" y="280"/>
                      <a:pt x="914" y="278"/>
                    </a:cubicBezTo>
                    <a:cubicBezTo>
                      <a:pt x="917" y="260"/>
                      <a:pt x="906" y="259"/>
                      <a:pt x="906" y="244"/>
                    </a:cubicBezTo>
                    <a:cubicBezTo>
                      <a:pt x="905" y="227"/>
                      <a:pt x="920" y="229"/>
                      <a:pt x="903" y="210"/>
                    </a:cubicBezTo>
                    <a:cubicBezTo>
                      <a:pt x="882" y="187"/>
                      <a:pt x="845" y="202"/>
                      <a:pt x="834" y="170"/>
                    </a:cubicBezTo>
                    <a:cubicBezTo>
                      <a:pt x="866" y="170"/>
                      <a:pt x="838" y="149"/>
                      <a:pt x="828" y="142"/>
                    </a:cubicBezTo>
                    <a:cubicBezTo>
                      <a:pt x="815" y="135"/>
                      <a:pt x="819" y="143"/>
                      <a:pt x="812" y="128"/>
                    </a:cubicBezTo>
                    <a:cubicBezTo>
                      <a:pt x="808" y="121"/>
                      <a:pt x="809" y="112"/>
                      <a:pt x="803" y="104"/>
                    </a:cubicBezTo>
                    <a:cubicBezTo>
                      <a:pt x="798" y="96"/>
                      <a:pt x="781" y="83"/>
                      <a:pt x="772" y="78"/>
                    </a:cubicBezTo>
                    <a:cubicBezTo>
                      <a:pt x="756" y="67"/>
                      <a:pt x="734" y="68"/>
                      <a:pt x="718" y="58"/>
                    </a:cubicBezTo>
                    <a:cubicBezTo>
                      <a:pt x="696" y="44"/>
                      <a:pt x="683" y="23"/>
                      <a:pt x="672" y="0"/>
                    </a:cubicBezTo>
                    <a:cubicBezTo>
                      <a:pt x="0" y="0"/>
                      <a:pt x="0" y="0"/>
                      <a:pt x="0" y="0"/>
                    </a:cubicBezTo>
                    <a:cubicBezTo>
                      <a:pt x="2" y="6"/>
                      <a:pt x="5" y="10"/>
                      <a:pt x="11" y="17"/>
                    </a:cubicBezTo>
                    <a:cubicBezTo>
                      <a:pt x="15" y="22"/>
                      <a:pt x="17" y="29"/>
                      <a:pt x="22" y="32"/>
                    </a:cubicBezTo>
                    <a:close/>
                    <a:moveTo>
                      <a:pt x="421" y="436"/>
                    </a:moveTo>
                    <a:cubicBezTo>
                      <a:pt x="424" y="435"/>
                      <a:pt x="429" y="434"/>
                      <a:pt x="432" y="433"/>
                    </a:cubicBezTo>
                    <a:cubicBezTo>
                      <a:pt x="438" y="432"/>
                      <a:pt x="443" y="431"/>
                      <a:pt x="448" y="431"/>
                    </a:cubicBezTo>
                    <a:cubicBezTo>
                      <a:pt x="451" y="431"/>
                      <a:pt x="454" y="431"/>
                      <a:pt x="451" y="433"/>
                    </a:cubicBezTo>
                    <a:cubicBezTo>
                      <a:pt x="449" y="434"/>
                      <a:pt x="445" y="434"/>
                      <a:pt x="443" y="434"/>
                    </a:cubicBezTo>
                    <a:cubicBezTo>
                      <a:pt x="440" y="435"/>
                      <a:pt x="436" y="436"/>
                      <a:pt x="433" y="437"/>
                    </a:cubicBezTo>
                    <a:cubicBezTo>
                      <a:pt x="430" y="438"/>
                      <a:pt x="427" y="437"/>
                      <a:pt x="424" y="438"/>
                    </a:cubicBezTo>
                    <a:cubicBezTo>
                      <a:pt x="422" y="438"/>
                      <a:pt x="419" y="441"/>
                      <a:pt x="417" y="440"/>
                    </a:cubicBezTo>
                    <a:cubicBezTo>
                      <a:pt x="418" y="439"/>
                      <a:pt x="420" y="437"/>
                      <a:pt x="421" y="436"/>
                    </a:cubicBezTo>
                    <a:close/>
                    <a:moveTo>
                      <a:pt x="435" y="442"/>
                    </a:moveTo>
                    <a:cubicBezTo>
                      <a:pt x="435" y="446"/>
                      <a:pt x="430" y="445"/>
                      <a:pt x="428" y="446"/>
                    </a:cubicBezTo>
                    <a:cubicBezTo>
                      <a:pt x="428" y="446"/>
                      <a:pt x="421" y="449"/>
                      <a:pt x="421" y="448"/>
                    </a:cubicBezTo>
                    <a:cubicBezTo>
                      <a:pt x="422" y="442"/>
                      <a:pt x="435" y="443"/>
                      <a:pt x="435" y="442"/>
                    </a:cubicBezTo>
                    <a:close/>
                    <a:moveTo>
                      <a:pt x="390" y="460"/>
                    </a:moveTo>
                    <a:cubicBezTo>
                      <a:pt x="387" y="462"/>
                      <a:pt x="386" y="465"/>
                      <a:pt x="383" y="465"/>
                    </a:cubicBezTo>
                    <a:cubicBezTo>
                      <a:pt x="384" y="463"/>
                      <a:pt x="385" y="461"/>
                      <a:pt x="386" y="460"/>
                    </a:cubicBezTo>
                    <a:cubicBezTo>
                      <a:pt x="389" y="457"/>
                      <a:pt x="392" y="455"/>
                      <a:pt x="396" y="454"/>
                    </a:cubicBezTo>
                    <a:cubicBezTo>
                      <a:pt x="401" y="451"/>
                      <a:pt x="405" y="448"/>
                      <a:pt x="410" y="446"/>
                    </a:cubicBezTo>
                    <a:cubicBezTo>
                      <a:pt x="412" y="446"/>
                      <a:pt x="416" y="445"/>
                      <a:pt x="413" y="448"/>
                    </a:cubicBezTo>
                    <a:cubicBezTo>
                      <a:pt x="412" y="449"/>
                      <a:pt x="408" y="450"/>
                      <a:pt x="406" y="451"/>
                    </a:cubicBezTo>
                    <a:cubicBezTo>
                      <a:pt x="403" y="453"/>
                      <a:pt x="401" y="455"/>
                      <a:pt x="398" y="457"/>
                    </a:cubicBezTo>
                    <a:cubicBezTo>
                      <a:pt x="395" y="458"/>
                      <a:pt x="392" y="459"/>
                      <a:pt x="390" y="460"/>
                    </a:cubicBezTo>
                    <a:close/>
                    <a:moveTo>
                      <a:pt x="440" y="486"/>
                    </a:moveTo>
                    <a:cubicBezTo>
                      <a:pt x="439" y="486"/>
                      <a:pt x="439" y="491"/>
                      <a:pt x="437" y="489"/>
                    </a:cubicBezTo>
                    <a:cubicBezTo>
                      <a:pt x="434" y="487"/>
                      <a:pt x="441" y="480"/>
                      <a:pt x="444" y="481"/>
                    </a:cubicBezTo>
                    <a:cubicBezTo>
                      <a:pt x="449" y="483"/>
                      <a:pt x="441" y="485"/>
                      <a:pt x="440" y="486"/>
                    </a:cubicBezTo>
                    <a:close/>
                    <a:moveTo>
                      <a:pt x="441" y="466"/>
                    </a:moveTo>
                    <a:cubicBezTo>
                      <a:pt x="442" y="467"/>
                      <a:pt x="441" y="468"/>
                      <a:pt x="440" y="469"/>
                    </a:cubicBezTo>
                    <a:cubicBezTo>
                      <a:pt x="438" y="469"/>
                      <a:pt x="440" y="466"/>
                      <a:pt x="441" y="466"/>
                    </a:cubicBezTo>
                    <a:close/>
                    <a:moveTo>
                      <a:pt x="443" y="471"/>
                    </a:moveTo>
                    <a:cubicBezTo>
                      <a:pt x="443" y="469"/>
                      <a:pt x="445" y="466"/>
                      <a:pt x="446" y="466"/>
                    </a:cubicBezTo>
                    <a:cubicBezTo>
                      <a:pt x="454" y="462"/>
                      <a:pt x="445" y="472"/>
                      <a:pt x="445" y="474"/>
                    </a:cubicBezTo>
                    <a:cubicBezTo>
                      <a:pt x="445" y="475"/>
                      <a:pt x="443" y="472"/>
                      <a:pt x="443" y="471"/>
                    </a:cubicBezTo>
                    <a:close/>
                    <a:moveTo>
                      <a:pt x="449" y="475"/>
                    </a:moveTo>
                    <a:cubicBezTo>
                      <a:pt x="447" y="474"/>
                      <a:pt x="449" y="472"/>
                      <a:pt x="450" y="474"/>
                    </a:cubicBezTo>
                    <a:cubicBezTo>
                      <a:pt x="451" y="475"/>
                      <a:pt x="450" y="477"/>
                      <a:pt x="449" y="475"/>
                    </a:cubicBezTo>
                    <a:close/>
                    <a:moveTo>
                      <a:pt x="498" y="414"/>
                    </a:moveTo>
                    <a:cubicBezTo>
                      <a:pt x="496" y="416"/>
                      <a:pt x="492" y="421"/>
                      <a:pt x="492" y="424"/>
                    </a:cubicBezTo>
                    <a:cubicBezTo>
                      <a:pt x="493" y="427"/>
                      <a:pt x="498" y="426"/>
                      <a:pt x="494" y="430"/>
                    </a:cubicBezTo>
                    <a:cubicBezTo>
                      <a:pt x="491" y="431"/>
                      <a:pt x="488" y="431"/>
                      <a:pt x="485" y="431"/>
                    </a:cubicBezTo>
                    <a:cubicBezTo>
                      <a:pt x="481" y="431"/>
                      <a:pt x="472" y="433"/>
                      <a:pt x="469" y="437"/>
                    </a:cubicBezTo>
                    <a:cubicBezTo>
                      <a:pt x="467" y="439"/>
                      <a:pt x="467" y="440"/>
                      <a:pt x="465" y="443"/>
                    </a:cubicBezTo>
                    <a:cubicBezTo>
                      <a:pt x="461" y="446"/>
                      <a:pt x="461" y="448"/>
                      <a:pt x="459" y="452"/>
                    </a:cubicBezTo>
                    <a:cubicBezTo>
                      <a:pt x="458" y="457"/>
                      <a:pt x="456" y="456"/>
                      <a:pt x="453" y="458"/>
                    </a:cubicBezTo>
                    <a:cubicBezTo>
                      <a:pt x="450" y="459"/>
                      <a:pt x="451" y="459"/>
                      <a:pt x="448" y="459"/>
                    </a:cubicBezTo>
                    <a:cubicBezTo>
                      <a:pt x="447" y="459"/>
                      <a:pt x="447" y="457"/>
                      <a:pt x="444" y="458"/>
                    </a:cubicBezTo>
                    <a:cubicBezTo>
                      <a:pt x="441" y="460"/>
                      <a:pt x="437" y="463"/>
                      <a:pt x="435" y="466"/>
                    </a:cubicBezTo>
                    <a:cubicBezTo>
                      <a:pt x="433" y="469"/>
                      <a:pt x="431" y="471"/>
                      <a:pt x="430" y="474"/>
                    </a:cubicBezTo>
                    <a:cubicBezTo>
                      <a:pt x="428" y="479"/>
                      <a:pt x="427" y="477"/>
                      <a:pt x="423" y="479"/>
                    </a:cubicBezTo>
                    <a:cubicBezTo>
                      <a:pt x="421" y="480"/>
                      <a:pt x="420" y="482"/>
                      <a:pt x="419" y="482"/>
                    </a:cubicBezTo>
                    <a:cubicBezTo>
                      <a:pt x="418" y="483"/>
                      <a:pt x="415" y="482"/>
                      <a:pt x="414" y="481"/>
                    </a:cubicBezTo>
                    <a:cubicBezTo>
                      <a:pt x="410" y="480"/>
                      <a:pt x="408" y="478"/>
                      <a:pt x="404" y="477"/>
                    </a:cubicBezTo>
                    <a:cubicBezTo>
                      <a:pt x="400" y="476"/>
                      <a:pt x="399" y="478"/>
                      <a:pt x="396" y="481"/>
                    </a:cubicBezTo>
                    <a:cubicBezTo>
                      <a:pt x="398" y="471"/>
                      <a:pt x="405" y="474"/>
                      <a:pt x="413" y="474"/>
                    </a:cubicBezTo>
                    <a:cubicBezTo>
                      <a:pt x="418" y="475"/>
                      <a:pt x="420" y="471"/>
                      <a:pt x="423" y="466"/>
                    </a:cubicBezTo>
                    <a:cubicBezTo>
                      <a:pt x="426" y="463"/>
                      <a:pt x="427" y="463"/>
                      <a:pt x="430" y="461"/>
                    </a:cubicBezTo>
                    <a:cubicBezTo>
                      <a:pt x="433" y="460"/>
                      <a:pt x="434" y="457"/>
                      <a:pt x="435" y="456"/>
                    </a:cubicBezTo>
                    <a:cubicBezTo>
                      <a:pt x="437" y="454"/>
                      <a:pt x="440" y="451"/>
                      <a:pt x="442" y="450"/>
                    </a:cubicBezTo>
                    <a:cubicBezTo>
                      <a:pt x="445" y="448"/>
                      <a:pt x="449" y="449"/>
                      <a:pt x="452" y="445"/>
                    </a:cubicBezTo>
                    <a:cubicBezTo>
                      <a:pt x="454" y="443"/>
                      <a:pt x="456" y="442"/>
                      <a:pt x="459" y="439"/>
                    </a:cubicBezTo>
                    <a:cubicBezTo>
                      <a:pt x="460" y="438"/>
                      <a:pt x="461" y="436"/>
                      <a:pt x="462" y="434"/>
                    </a:cubicBezTo>
                    <a:cubicBezTo>
                      <a:pt x="463" y="433"/>
                      <a:pt x="465" y="432"/>
                      <a:pt x="467" y="430"/>
                    </a:cubicBezTo>
                    <a:cubicBezTo>
                      <a:pt x="469" y="425"/>
                      <a:pt x="470" y="420"/>
                      <a:pt x="476" y="418"/>
                    </a:cubicBezTo>
                    <a:cubicBezTo>
                      <a:pt x="478" y="418"/>
                      <a:pt x="480" y="418"/>
                      <a:pt x="482" y="418"/>
                    </a:cubicBezTo>
                    <a:cubicBezTo>
                      <a:pt x="487" y="418"/>
                      <a:pt x="486" y="418"/>
                      <a:pt x="488" y="415"/>
                    </a:cubicBezTo>
                    <a:cubicBezTo>
                      <a:pt x="489" y="413"/>
                      <a:pt x="490" y="411"/>
                      <a:pt x="492" y="410"/>
                    </a:cubicBezTo>
                    <a:cubicBezTo>
                      <a:pt x="493" y="409"/>
                      <a:pt x="495" y="409"/>
                      <a:pt x="496" y="408"/>
                    </a:cubicBezTo>
                    <a:cubicBezTo>
                      <a:pt x="499" y="405"/>
                      <a:pt x="500" y="402"/>
                      <a:pt x="504" y="405"/>
                    </a:cubicBezTo>
                    <a:cubicBezTo>
                      <a:pt x="511" y="410"/>
                      <a:pt x="501" y="411"/>
                      <a:pt x="498" y="414"/>
                    </a:cubicBezTo>
                    <a:close/>
                    <a:moveTo>
                      <a:pt x="1037" y="767"/>
                    </a:moveTo>
                    <a:cubicBezTo>
                      <a:pt x="1037" y="764"/>
                      <a:pt x="1041" y="762"/>
                      <a:pt x="1043" y="766"/>
                    </a:cubicBezTo>
                    <a:cubicBezTo>
                      <a:pt x="1044" y="768"/>
                      <a:pt x="1040" y="773"/>
                      <a:pt x="1039" y="775"/>
                    </a:cubicBezTo>
                    <a:cubicBezTo>
                      <a:pt x="1038" y="775"/>
                      <a:pt x="1037" y="770"/>
                      <a:pt x="1037" y="768"/>
                    </a:cubicBezTo>
                    <a:cubicBezTo>
                      <a:pt x="1037" y="767"/>
                      <a:pt x="1037" y="767"/>
                      <a:pt x="1037" y="767"/>
                    </a:cubicBezTo>
                    <a:close/>
                    <a:moveTo>
                      <a:pt x="951" y="676"/>
                    </a:moveTo>
                    <a:cubicBezTo>
                      <a:pt x="954" y="677"/>
                      <a:pt x="957" y="671"/>
                      <a:pt x="961" y="671"/>
                    </a:cubicBezTo>
                    <a:cubicBezTo>
                      <a:pt x="962" y="671"/>
                      <a:pt x="956" y="680"/>
                      <a:pt x="956" y="681"/>
                    </a:cubicBezTo>
                    <a:cubicBezTo>
                      <a:pt x="953" y="684"/>
                      <a:pt x="953" y="686"/>
                      <a:pt x="953" y="690"/>
                    </a:cubicBezTo>
                    <a:cubicBezTo>
                      <a:pt x="952" y="694"/>
                      <a:pt x="953" y="707"/>
                      <a:pt x="947" y="708"/>
                    </a:cubicBezTo>
                    <a:cubicBezTo>
                      <a:pt x="948" y="703"/>
                      <a:pt x="949" y="695"/>
                      <a:pt x="948" y="689"/>
                    </a:cubicBezTo>
                    <a:cubicBezTo>
                      <a:pt x="948" y="682"/>
                      <a:pt x="945" y="676"/>
                      <a:pt x="940" y="669"/>
                    </a:cubicBezTo>
                    <a:cubicBezTo>
                      <a:pt x="946" y="668"/>
                      <a:pt x="946" y="675"/>
                      <a:pt x="951" y="676"/>
                    </a:cubicBezTo>
                    <a:close/>
                    <a:moveTo>
                      <a:pt x="902" y="752"/>
                    </a:moveTo>
                    <a:cubicBezTo>
                      <a:pt x="903" y="751"/>
                      <a:pt x="905" y="750"/>
                      <a:pt x="905" y="748"/>
                    </a:cubicBezTo>
                    <a:cubicBezTo>
                      <a:pt x="906" y="747"/>
                      <a:pt x="905" y="746"/>
                      <a:pt x="905" y="744"/>
                    </a:cubicBezTo>
                    <a:cubicBezTo>
                      <a:pt x="905" y="741"/>
                      <a:pt x="907" y="737"/>
                      <a:pt x="909" y="735"/>
                    </a:cubicBezTo>
                    <a:cubicBezTo>
                      <a:pt x="911" y="733"/>
                      <a:pt x="912" y="734"/>
                      <a:pt x="914" y="734"/>
                    </a:cubicBezTo>
                    <a:cubicBezTo>
                      <a:pt x="918" y="733"/>
                      <a:pt x="927" y="725"/>
                      <a:pt x="927" y="734"/>
                    </a:cubicBezTo>
                    <a:cubicBezTo>
                      <a:pt x="926" y="739"/>
                      <a:pt x="923" y="737"/>
                      <a:pt x="920" y="738"/>
                    </a:cubicBezTo>
                    <a:cubicBezTo>
                      <a:pt x="918" y="738"/>
                      <a:pt x="916" y="740"/>
                      <a:pt x="914" y="741"/>
                    </a:cubicBezTo>
                    <a:cubicBezTo>
                      <a:pt x="912" y="742"/>
                      <a:pt x="912" y="740"/>
                      <a:pt x="911" y="742"/>
                    </a:cubicBezTo>
                    <a:cubicBezTo>
                      <a:pt x="910" y="743"/>
                      <a:pt x="910" y="744"/>
                      <a:pt x="909" y="746"/>
                    </a:cubicBezTo>
                    <a:cubicBezTo>
                      <a:pt x="908" y="748"/>
                      <a:pt x="906" y="754"/>
                      <a:pt x="904" y="756"/>
                    </a:cubicBezTo>
                    <a:cubicBezTo>
                      <a:pt x="900" y="760"/>
                      <a:pt x="900" y="755"/>
                      <a:pt x="902" y="752"/>
                    </a:cubicBezTo>
                    <a:close/>
                    <a:moveTo>
                      <a:pt x="637" y="349"/>
                    </a:moveTo>
                    <a:cubicBezTo>
                      <a:pt x="638" y="347"/>
                      <a:pt x="671" y="383"/>
                      <a:pt x="670" y="366"/>
                    </a:cubicBezTo>
                    <a:cubicBezTo>
                      <a:pt x="676" y="367"/>
                      <a:pt x="679" y="375"/>
                      <a:pt x="684" y="377"/>
                    </a:cubicBezTo>
                    <a:cubicBezTo>
                      <a:pt x="689" y="380"/>
                      <a:pt x="696" y="384"/>
                      <a:pt x="701" y="384"/>
                    </a:cubicBezTo>
                    <a:cubicBezTo>
                      <a:pt x="701" y="385"/>
                      <a:pt x="700" y="387"/>
                      <a:pt x="700" y="387"/>
                    </a:cubicBezTo>
                    <a:cubicBezTo>
                      <a:pt x="701" y="390"/>
                      <a:pt x="699" y="393"/>
                      <a:pt x="700" y="396"/>
                    </a:cubicBezTo>
                    <a:cubicBezTo>
                      <a:pt x="702" y="401"/>
                      <a:pt x="704" y="401"/>
                      <a:pt x="706" y="404"/>
                    </a:cubicBezTo>
                    <a:cubicBezTo>
                      <a:pt x="711" y="410"/>
                      <a:pt x="710" y="415"/>
                      <a:pt x="718" y="417"/>
                    </a:cubicBezTo>
                    <a:cubicBezTo>
                      <a:pt x="723" y="419"/>
                      <a:pt x="729" y="417"/>
                      <a:pt x="732" y="424"/>
                    </a:cubicBezTo>
                    <a:cubicBezTo>
                      <a:pt x="734" y="432"/>
                      <a:pt x="728" y="433"/>
                      <a:pt x="738" y="437"/>
                    </a:cubicBezTo>
                    <a:cubicBezTo>
                      <a:pt x="741" y="438"/>
                      <a:pt x="744" y="438"/>
                      <a:pt x="747" y="440"/>
                    </a:cubicBezTo>
                    <a:cubicBezTo>
                      <a:pt x="749" y="440"/>
                      <a:pt x="749" y="443"/>
                      <a:pt x="750" y="443"/>
                    </a:cubicBezTo>
                    <a:cubicBezTo>
                      <a:pt x="751" y="444"/>
                      <a:pt x="754" y="442"/>
                      <a:pt x="755" y="442"/>
                    </a:cubicBezTo>
                    <a:cubicBezTo>
                      <a:pt x="759" y="445"/>
                      <a:pt x="761" y="449"/>
                      <a:pt x="766" y="452"/>
                    </a:cubicBezTo>
                    <a:cubicBezTo>
                      <a:pt x="771" y="455"/>
                      <a:pt x="794" y="465"/>
                      <a:pt x="791" y="471"/>
                    </a:cubicBezTo>
                    <a:cubicBezTo>
                      <a:pt x="784" y="466"/>
                      <a:pt x="776" y="463"/>
                      <a:pt x="768" y="458"/>
                    </a:cubicBezTo>
                    <a:cubicBezTo>
                      <a:pt x="765" y="456"/>
                      <a:pt x="757" y="450"/>
                      <a:pt x="753" y="454"/>
                    </a:cubicBezTo>
                    <a:cubicBezTo>
                      <a:pt x="750" y="457"/>
                      <a:pt x="751" y="465"/>
                      <a:pt x="753" y="467"/>
                    </a:cubicBezTo>
                    <a:cubicBezTo>
                      <a:pt x="755" y="469"/>
                      <a:pt x="763" y="471"/>
                      <a:pt x="766" y="473"/>
                    </a:cubicBezTo>
                    <a:cubicBezTo>
                      <a:pt x="769" y="475"/>
                      <a:pt x="774" y="477"/>
                      <a:pt x="777" y="479"/>
                    </a:cubicBezTo>
                    <a:cubicBezTo>
                      <a:pt x="784" y="482"/>
                      <a:pt x="796" y="483"/>
                      <a:pt x="799" y="490"/>
                    </a:cubicBezTo>
                    <a:cubicBezTo>
                      <a:pt x="787" y="488"/>
                      <a:pt x="775" y="478"/>
                      <a:pt x="763" y="479"/>
                    </a:cubicBezTo>
                    <a:cubicBezTo>
                      <a:pt x="763" y="481"/>
                      <a:pt x="762" y="484"/>
                      <a:pt x="762" y="486"/>
                    </a:cubicBezTo>
                    <a:cubicBezTo>
                      <a:pt x="753" y="482"/>
                      <a:pt x="742" y="477"/>
                      <a:pt x="738" y="467"/>
                    </a:cubicBezTo>
                    <a:cubicBezTo>
                      <a:pt x="735" y="460"/>
                      <a:pt x="740" y="451"/>
                      <a:pt x="732" y="447"/>
                    </a:cubicBezTo>
                    <a:cubicBezTo>
                      <a:pt x="727" y="445"/>
                      <a:pt x="722" y="447"/>
                      <a:pt x="724" y="439"/>
                    </a:cubicBezTo>
                    <a:cubicBezTo>
                      <a:pt x="718" y="438"/>
                      <a:pt x="718" y="431"/>
                      <a:pt x="714" y="428"/>
                    </a:cubicBezTo>
                    <a:cubicBezTo>
                      <a:pt x="710" y="424"/>
                      <a:pt x="703" y="422"/>
                      <a:pt x="698" y="419"/>
                    </a:cubicBezTo>
                    <a:cubicBezTo>
                      <a:pt x="693" y="416"/>
                      <a:pt x="690" y="413"/>
                      <a:pt x="685" y="410"/>
                    </a:cubicBezTo>
                    <a:cubicBezTo>
                      <a:pt x="681" y="408"/>
                      <a:pt x="675" y="405"/>
                      <a:pt x="672" y="402"/>
                    </a:cubicBezTo>
                    <a:cubicBezTo>
                      <a:pt x="675" y="399"/>
                      <a:pt x="676" y="395"/>
                      <a:pt x="677" y="391"/>
                    </a:cubicBezTo>
                    <a:cubicBezTo>
                      <a:pt x="664" y="388"/>
                      <a:pt x="661" y="381"/>
                      <a:pt x="653" y="374"/>
                    </a:cubicBezTo>
                    <a:cubicBezTo>
                      <a:pt x="648" y="371"/>
                      <a:pt x="648" y="366"/>
                      <a:pt x="644" y="362"/>
                    </a:cubicBezTo>
                    <a:cubicBezTo>
                      <a:pt x="640" y="357"/>
                      <a:pt x="633" y="357"/>
                      <a:pt x="637" y="349"/>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586" name="Freeform 3279"/>
              <p:cNvSpPr>
                <a:spLocks/>
              </p:cNvSpPr>
              <p:nvPr/>
            </p:nvSpPr>
            <p:spPr bwMode="auto">
              <a:xfrm>
                <a:off x="978" y="1369"/>
                <a:ext cx="1" cy="2"/>
              </a:xfrm>
              <a:custGeom>
                <a:avLst/>
                <a:gdLst>
                  <a:gd name="T0" fmla="*/ 4 w 6"/>
                  <a:gd name="T1" fmla="*/ 8 h 8"/>
                  <a:gd name="T2" fmla="*/ 5 w 6"/>
                  <a:gd name="T3" fmla="*/ 3 h 8"/>
                  <a:gd name="T4" fmla="*/ 1 w 6"/>
                  <a:gd name="T5" fmla="*/ 4 h 8"/>
                  <a:gd name="T6" fmla="*/ 4 w 6"/>
                  <a:gd name="T7" fmla="*/ 8 h 8"/>
                </a:gdLst>
                <a:ahLst/>
                <a:cxnLst>
                  <a:cxn ang="0">
                    <a:pos x="T0" y="T1"/>
                  </a:cxn>
                  <a:cxn ang="0">
                    <a:pos x="T2" y="T3"/>
                  </a:cxn>
                  <a:cxn ang="0">
                    <a:pos x="T4" y="T5"/>
                  </a:cxn>
                  <a:cxn ang="0">
                    <a:pos x="T6" y="T7"/>
                  </a:cxn>
                </a:cxnLst>
                <a:rect l="0" t="0" r="r" b="b"/>
                <a:pathLst>
                  <a:path w="6" h="8">
                    <a:moveTo>
                      <a:pt x="4" y="8"/>
                    </a:moveTo>
                    <a:cubicBezTo>
                      <a:pt x="6" y="8"/>
                      <a:pt x="5" y="4"/>
                      <a:pt x="5" y="3"/>
                    </a:cubicBezTo>
                    <a:cubicBezTo>
                      <a:pt x="3" y="0"/>
                      <a:pt x="0" y="2"/>
                      <a:pt x="1" y="4"/>
                    </a:cubicBezTo>
                    <a:cubicBezTo>
                      <a:pt x="1" y="5"/>
                      <a:pt x="2" y="8"/>
                      <a:pt x="4" y="8"/>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587" name="Freeform 3280"/>
              <p:cNvSpPr>
                <a:spLocks/>
              </p:cNvSpPr>
              <p:nvPr/>
            </p:nvSpPr>
            <p:spPr bwMode="auto">
              <a:xfrm>
                <a:off x="981" y="1377"/>
                <a:ext cx="2" cy="0"/>
              </a:xfrm>
              <a:custGeom>
                <a:avLst/>
                <a:gdLst>
                  <a:gd name="T0" fmla="*/ 7 w 9"/>
                  <a:gd name="T1" fmla="*/ 4 h 5"/>
                  <a:gd name="T2" fmla="*/ 4 w 9"/>
                  <a:gd name="T3" fmla="*/ 0 h 5"/>
                  <a:gd name="T4" fmla="*/ 3 w 9"/>
                  <a:gd name="T5" fmla="*/ 4 h 5"/>
                  <a:gd name="T6" fmla="*/ 7 w 9"/>
                  <a:gd name="T7" fmla="*/ 4 h 5"/>
                </a:gdLst>
                <a:ahLst/>
                <a:cxnLst>
                  <a:cxn ang="0">
                    <a:pos x="T0" y="T1"/>
                  </a:cxn>
                  <a:cxn ang="0">
                    <a:pos x="T2" y="T3"/>
                  </a:cxn>
                  <a:cxn ang="0">
                    <a:pos x="T4" y="T5"/>
                  </a:cxn>
                  <a:cxn ang="0">
                    <a:pos x="T6" y="T7"/>
                  </a:cxn>
                </a:cxnLst>
                <a:rect l="0" t="0" r="r" b="b"/>
                <a:pathLst>
                  <a:path w="9" h="5">
                    <a:moveTo>
                      <a:pt x="7" y="4"/>
                    </a:moveTo>
                    <a:cubicBezTo>
                      <a:pt x="9" y="2"/>
                      <a:pt x="5" y="0"/>
                      <a:pt x="4" y="0"/>
                    </a:cubicBezTo>
                    <a:cubicBezTo>
                      <a:pt x="1" y="0"/>
                      <a:pt x="0" y="3"/>
                      <a:pt x="3" y="4"/>
                    </a:cubicBezTo>
                    <a:cubicBezTo>
                      <a:pt x="4" y="5"/>
                      <a:pt x="7" y="5"/>
                      <a:pt x="7" y="4"/>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588" name="Freeform 3281"/>
              <p:cNvSpPr>
                <a:spLocks/>
              </p:cNvSpPr>
              <p:nvPr/>
            </p:nvSpPr>
            <p:spPr bwMode="auto">
              <a:xfrm>
                <a:off x="980" y="1377"/>
                <a:ext cx="1" cy="1"/>
              </a:xfrm>
              <a:custGeom>
                <a:avLst/>
                <a:gdLst>
                  <a:gd name="T0" fmla="*/ 1 w 6"/>
                  <a:gd name="T1" fmla="*/ 2 h 8"/>
                  <a:gd name="T2" fmla="*/ 0 w 6"/>
                  <a:gd name="T3" fmla="*/ 7 h 8"/>
                  <a:gd name="T4" fmla="*/ 5 w 6"/>
                  <a:gd name="T5" fmla="*/ 5 h 8"/>
                  <a:gd name="T6" fmla="*/ 1 w 6"/>
                  <a:gd name="T7" fmla="*/ 2 h 8"/>
                </a:gdLst>
                <a:ahLst/>
                <a:cxnLst>
                  <a:cxn ang="0">
                    <a:pos x="T0" y="T1"/>
                  </a:cxn>
                  <a:cxn ang="0">
                    <a:pos x="T2" y="T3"/>
                  </a:cxn>
                  <a:cxn ang="0">
                    <a:pos x="T4" y="T5"/>
                  </a:cxn>
                  <a:cxn ang="0">
                    <a:pos x="T6" y="T7"/>
                  </a:cxn>
                </a:cxnLst>
                <a:rect l="0" t="0" r="r" b="b"/>
                <a:pathLst>
                  <a:path w="6" h="8">
                    <a:moveTo>
                      <a:pt x="1" y="2"/>
                    </a:moveTo>
                    <a:cubicBezTo>
                      <a:pt x="1" y="3"/>
                      <a:pt x="0" y="6"/>
                      <a:pt x="0" y="7"/>
                    </a:cubicBezTo>
                    <a:cubicBezTo>
                      <a:pt x="1" y="8"/>
                      <a:pt x="5" y="6"/>
                      <a:pt x="5" y="5"/>
                    </a:cubicBezTo>
                    <a:cubicBezTo>
                      <a:pt x="6" y="2"/>
                      <a:pt x="3" y="0"/>
                      <a:pt x="1" y="2"/>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589" name="Freeform 3282"/>
              <p:cNvSpPr>
                <a:spLocks/>
              </p:cNvSpPr>
              <p:nvPr/>
            </p:nvSpPr>
            <p:spPr bwMode="auto">
              <a:xfrm>
                <a:off x="981" y="1378"/>
                <a:ext cx="1" cy="1"/>
              </a:xfrm>
              <a:custGeom>
                <a:avLst/>
                <a:gdLst>
                  <a:gd name="T0" fmla="*/ 1 w 4"/>
                  <a:gd name="T1" fmla="*/ 2 h 5"/>
                  <a:gd name="T2" fmla="*/ 0 w 4"/>
                  <a:gd name="T3" fmla="*/ 4 h 5"/>
                  <a:gd name="T4" fmla="*/ 3 w 4"/>
                  <a:gd name="T5" fmla="*/ 3 h 5"/>
                  <a:gd name="T6" fmla="*/ 1 w 4"/>
                  <a:gd name="T7" fmla="*/ 2 h 5"/>
                </a:gdLst>
                <a:ahLst/>
                <a:cxnLst>
                  <a:cxn ang="0">
                    <a:pos x="T0" y="T1"/>
                  </a:cxn>
                  <a:cxn ang="0">
                    <a:pos x="T2" y="T3"/>
                  </a:cxn>
                  <a:cxn ang="0">
                    <a:pos x="T4" y="T5"/>
                  </a:cxn>
                  <a:cxn ang="0">
                    <a:pos x="T6" y="T7"/>
                  </a:cxn>
                </a:cxnLst>
                <a:rect l="0" t="0" r="r" b="b"/>
                <a:pathLst>
                  <a:path w="4" h="5">
                    <a:moveTo>
                      <a:pt x="1" y="2"/>
                    </a:moveTo>
                    <a:cubicBezTo>
                      <a:pt x="0" y="2"/>
                      <a:pt x="0" y="4"/>
                      <a:pt x="0" y="4"/>
                    </a:cubicBezTo>
                    <a:cubicBezTo>
                      <a:pt x="1" y="5"/>
                      <a:pt x="3" y="4"/>
                      <a:pt x="3" y="3"/>
                    </a:cubicBezTo>
                    <a:cubicBezTo>
                      <a:pt x="4" y="1"/>
                      <a:pt x="2" y="0"/>
                      <a:pt x="1" y="2"/>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590" name="Freeform 3283"/>
              <p:cNvSpPr>
                <a:spLocks/>
              </p:cNvSpPr>
              <p:nvPr/>
            </p:nvSpPr>
            <p:spPr bwMode="auto">
              <a:xfrm>
                <a:off x="975" y="1379"/>
                <a:ext cx="1" cy="0"/>
              </a:xfrm>
              <a:custGeom>
                <a:avLst/>
                <a:gdLst>
                  <a:gd name="T0" fmla="*/ 2 w 4"/>
                  <a:gd name="T1" fmla="*/ 2 h 3"/>
                  <a:gd name="T2" fmla="*/ 3 w 4"/>
                  <a:gd name="T3" fmla="*/ 1 h 3"/>
                  <a:gd name="T4" fmla="*/ 1 w 4"/>
                  <a:gd name="T5" fmla="*/ 0 h 3"/>
                  <a:gd name="T6" fmla="*/ 2 w 4"/>
                  <a:gd name="T7" fmla="*/ 2 h 3"/>
                </a:gdLst>
                <a:ahLst/>
                <a:cxnLst>
                  <a:cxn ang="0">
                    <a:pos x="T0" y="T1"/>
                  </a:cxn>
                  <a:cxn ang="0">
                    <a:pos x="T2" y="T3"/>
                  </a:cxn>
                  <a:cxn ang="0">
                    <a:pos x="T4" y="T5"/>
                  </a:cxn>
                  <a:cxn ang="0">
                    <a:pos x="T6" y="T7"/>
                  </a:cxn>
                </a:cxnLst>
                <a:rect l="0" t="0" r="r" b="b"/>
                <a:pathLst>
                  <a:path w="4" h="3">
                    <a:moveTo>
                      <a:pt x="2" y="2"/>
                    </a:moveTo>
                    <a:cubicBezTo>
                      <a:pt x="3" y="3"/>
                      <a:pt x="4" y="2"/>
                      <a:pt x="3" y="1"/>
                    </a:cubicBezTo>
                    <a:cubicBezTo>
                      <a:pt x="3" y="0"/>
                      <a:pt x="2" y="0"/>
                      <a:pt x="1" y="0"/>
                    </a:cubicBezTo>
                    <a:cubicBezTo>
                      <a:pt x="0" y="0"/>
                      <a:pt x="1" y="2"/>
                      <a:pt x="2" y="2"/>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591" name="Freeform 3284"/>
              <p:cNvSpPr>
                <a:spLocks/>
              </p:cNvSpPr>
              <p:nvPr/>
            </p:nvSpPr>
            <p:spPr bwMode="auto">
              <a:xfrm>
                <a:off x="977" y="1382"/>
                <a:ext cx="1" cy="0"/>
              </a:xfrm>
              <a:custGeom>
                <a:avLst/>
                <a:gdLst>
                  <a:gd name="T0" fmla="*/ 1 w 3"/>
                  <a:gd name="T1" fmla="*/ 0 h 3"/>
                  <a:gd name="T2" fmla="*/ 1 w 3"/>
                  <a:gd name="T3" fmla="*/ 3 h 3"/>
                  <a:gd name="T4" fmla="*/ 2 w 3"/>
                  <a:gd name="T5" fmla="*/ 1 h 3"/>
                  <a:gd name="T6" fmla="*/ 1 w 3"/>
                  <a:gd name="T7" fmla="*/ 0 h 3"/>
                </a:gdLst>
                <a:ahLst/>
                <a:cxnLst>
                  <a:cxn ang="0">
                    <a:pos x="T0" y="T1"/>
                  </a:cxn>
                  <a:cxn ang="0">
                    <a:pos x="T2" y="T3"/>
                  </a:cxn>
                  <a:cxn ang="0">
                    <a:pos x="T4" y="T5"/>
                  </a:cxn>
                  <a:cxn ang="0">
                    <a:pos x="T6" y="T7"/>
                  </a:cxn>
                </a:cxnLst>
                <a:rect l="0" t="0" r="r" b="b"/>
                <a:pathLst>
                  <a:path w="3" h="3">
                    <a:moveTo>
                      <a:pt x="1" y="0"/>
                    </a:moveTo>
                    <a:cubicBezTo>
                      <a:pt x="0" y="1"/>
                      <a:pt x="1" y="2"/>
                      <a:pt x="1" y="3"/>
                    </a:cubicBezTo>
                    <a:cubicBezTo>
                      <a:pt x="2" y="3"/>
                      <a:pt x="3" y="2"/>
                      <a:pt x="2" y="1"/>
                    </a:cubicBezTo>
                    <a:cubicBezTo>
                      <a:pt x="2" y="1"/>
                      <a:pt x="1" y="0"/>
                      <a:pt x="1" y="0"/>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592" name="Freeform 3285"/>
              <p:cNvSpPr>
                <a:spLocks/>
              </p:cNvSpPr>
              <p:nvPr/>
            </p:nvSpPr>
            <p:spPr bwMode="auto">
              <a:xfrm>
                <a:off x="977" y="1381"/>
                <a:ext cx="1" cy="0"/>
              </a:xfrm>
              <a:custGeom>
                <a:avLst/>
                <a:gdLst>
                  <a:gd name="T0" fmla="*/ 3 w 3"/>
                  <a:gd name="T1" fmla="*/ 2 h 4"/>
                  <a:gd name="T2" fmla="*/ 1 w 3"/>
                  <a:gd name="T3" fmla="*/ 1 h 4"/>
                  <a:gd name="T4" fmla="*/ 1 w 3"/>
                  <a:gd name="T5" fmla="*/ 3 h 4"/>
                  <a:gd name="T6" fmla="*/ 3 w 3"/>
                  <a:gd name="T7" fmla="*/ 2 h 4"/>
                </a:gdLst>
                <a:ahLst/>
                <a:cxnLst>
                  <a:cxn ang="0">
                    <a:pos x="T0" y="T1"/>
                  </a:cxn>
                  <a:cxn ang="0">
                    <a:pos x="T2" y="T3"/>
                  </a:cxn>
                  <a:cxn ang="0">
                    <a:pos x="T4" y="T5"/>
                  </a:cxn>
                  <a:cxn ang="0">
                    <a:pos x="T6" y="T7"/>
                  </a:cxn>
                </a:cxnLst>
                <a:rect l="0" t="0" r="r" b="b"/>
                <a:pathLst>
                  <a:path w="3" h="4">
                    <a:moveTo>
                      <a:pt x="3" y="2"/>
                    </a:moveTo>
                    <a:cubicBezTo>
                      <a:pt x="2" y="1"/>
                      <a:pt x="1" y="0"/>
                      <a:pt x="1" y="1"/>
                    </a:cubicBezTo>
                    <a:cubicBezTo>
                      <a:pt x="0" y="1"/>
                      <a:pt x="1" y="3"/>
                      <a:pt x="1" y="3"/>
                    </a:cubicBezTo>
                    <a:cubicBezTo>
                      <a:pt x="2" y="4"/>
                      <a:pt x="3" y="3"/>
                      <a:pt x="3" y="2"/>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593" name="Freeform 3286"/>
              <p:cNvSpPr>
                <a:spLocks/>
              </p:cNvSpPr>
              <p:nvPr/>
            </p:nvSpPr>
            <p:spPr bwMode="auto">
              <a:xfrm>
                <a:off x="975" y="1380"/>
                <a:ext cx="1" cy="0"/>
              </a:xfrm>
              <a:custGeom>
                <a:avLst/>
                <a:gdLst>
                  <a:gd name="T0" fmla="*/ 2 w 5"/>
                  <a:gd name="T1" fmla="*/ 0 h 5"/>
                  <a:gd name="T2" fmla="*/ 2 w 5"/>
                  <a:gd name="T3" fmla="*/ 4 h 5"/>
                  <a:gd name="T4" fmla="*/ 4 w 5"/>
                  <a:gd name="T5" fmla="*/ 1 h 5"/>
                  <a:gd name="T6" fmla="*/ 2 w 5"/>
                  <a:gd name="T7" fmla="*/ 0 h 5"/>
                </a:gdLst>
                <a:ahLst/>
                <a:cxnLst>
                  <a:cxn ang="0">
                    <a:pos x="T0" y="T1"/>
                  </a:cxn>
                  <a:cxn ang="0">
                    <a:pos x="T2" y="T3"/>
                  </a:cxn>
                  <a:cxn ang="0">
                    <a:pos x="T4" y="T5"/>
                  </a:cxn>
                  <a:cxn ang="0">
                    <a:pos x="T6" y="T7"/>
                  </a:cxn>
                </a:cxnLst>
                <a:rect l="0" t="0" r="r" b="b"/>
                <a:pathLst>
                  <a:path w="5" h="5">
                    <a:moveTo>
                      <a:pt x="2" y="0"/>
                    </a:moveTo>
                    <a:cubicBezTo>
                      <a:pt x="0" y="1"/>
                      <a:pt x="2" y="3"/>
                      <a:pt x="2" y="4"/>
                    </a:cubicBezTo>
                    <a:cubicBezTo>
                      <a:pt x="4" y="5"/>
                      <a:pt x="5" y="3"/>
                      <a:pt x="4" y="1"/>
                    </a:cubicBezTo>
                    <a:cubicBezTo>
                      <a:pt x="4" y="1"/>
                      <a:pt x="2" y="0"/>
                      <a:pt x="2" y="0"/>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594" name="Freeform 3287"/>
              <p:cNvSpPr>
                <a:spLocks/>
              </p:cNvSpPr>
              <p:nvPr/>
            </p:nvSpPr>
            <p:spPr bwMode="auto">
              <a:xfrm>
                <a:off x="976" y="1381"/>
                <a:ext cx="1" cy="0"/>
              </a:xfrm>
              <a:custGeom>
                <a:avLst/>
                <a:gdLst>
                  <a:gd name="T0" fmla="*/ 1 w 6"/>
                  <a:gd name="T1" fmla="*/ 1 h 3"/>
                  <a:gd name="T2" fmla="*/ 4 w 6"/>
                  <a:gd name="T3" fmla="*/ 3 h 3"/>
                  <a:gd name="T4" fmla="*/ 4 w 6"/>
                  <a:gd name="T5" fmla="*/ 0 h 3"/>
                  <a:gd name="T6" fmla="*/ 1 w 6"/>
                  <a:gd name="T7" fmla="*/ 1 h 3"/>
                </a:gdLst>
                <a:ahLst/>
                <a:cxnLst>
                  <a:cxn ang="0">
                    <a:pos x="T0" y="T1"/>
                  </a:cxn>
                  <a:cxn ang="0">
                    <a:pos x="T2" y="T3"/>
                  </a:cxn>
                  <a:cxn ang="0">
                    <a:pos x="T4" y="T5"/>
                  </a:cxn>
                  <a:cxn ang="0">
                    <a:pos x="T6" y="T7"/>
                  </a:cxn>
                </a:cxnLst>
                <a:rect l="0" t="0" r="r" b="b"/>
                <a:pathLst>
                  <a:path w="6" h="3">
                    <a:moveTo>
                      <a:pt x="1" y="1"/>
                    </a:moveTo>
                    <a:cubicBezTo>
                      <a:pt x="0" y="2"/>
                      <a:pt x="3" y="3"/>
                      <a:pt x="4" y="3"/>
                    </a:cubicBezTo>
                    <a:cubicBezTo>
                      <a:pt x="6" y="3"/>
                      <a:pt x="6" y="1"/>
                      <a:pt x="4" y="0"/>
                    </a:cubicBezTo>
                    <a:cubicBezTo>
                      <a:pt x="3" y="0"/>
                      <a:pt x="1" y="0"/>
                      <a:pt x="1" y="1"/>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595" name="Freeform 3288"/>
              <p:cNvSpPr>
                <a:spLocks/>
              </p:cNvSpPr>
              <p:nvPr/>
            </p:nvSpPr>
            <p:spPr bwMode="auto">
              <a:xfrm>
                <a:off x="982" y="1378"/>
                <a:ext cx="1" cy="0"/>
              </a:xfrm>
              <a:custGeom>
                <a:avLst/>
                <a:gdLst>
                  <a:gd name="T0" fmla="*/ 3 w 4"/>
                  <a:gd name="T1" fmla="*/ 3 h 5"/>
                  <a:gd name="T2" fmla="*/ 1 w 4"/>
                  <a:gd name="T3" fmla="*/ 2 h 5"/>
                  <a:gd name="T4" fmla="*/ 0 w 4"/>
                  <a:gd name="T5" fmla="*/ 4 h 5"/>
                  <a:gd name="T6" fmla="*/ 3 w 4"/>
                  <a:gd name="T7" fmla="*/ 3 h 5"/>
                </a:gdLst>
                <a:ahLst/>
                <a:cxnLst>
                  <a:cxn ang="0">
                    <a:pos x="T0" y="T1"/>
                  </a:cxn>
                  <a:cxn ang="0">
                    <a:pos x="T2" y="T3"/>
                  </a:cxn>
                  <a:cxn ang="0">
                    <a:pos x="T4" y="T5"/>
                  </a:cxn>
                  <a:cxn ang="0">
                    <a:pos x="T6" y="T7"/>
                  </a:cxn>
                </a:cxnLst>
                <a:rect l="0" t="0" r="r" b="b"/>
                <a:pathLst>
                  <a:path w="4" h="5">
                    <a:moveTo>
                      <a:pt x="3" y="3"/>
                    </a:moveTo>
                    <a:cubicBezTo>
                      <a:pt x="4" y="1"/>
                      <a:pt x="2" y="0"/>
                      <a:pt x="1" y="2"/>
                    </a:cubicBezTo>
                    <a:cubicBezTo>
                      <a:pt x="1" y="2"/>
                      <a:pt x="0" y="4"/>
                      <a:pt x="0" y="4"/>
                    </a:cubicBezTo>
                    <a:cubicBezTo>
                      <a:pt x="1" y="5"/>
                      <a:pt x="3" y="4"/>
                      <a:pt x="3" y="3"/>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596" name="Freeform 3289"/>
              <p:cNvSpPr>
                <a:spLocks/>
              </p:cNvSpPr>
              <p:nvPr/>
            </p:nvSpPr>
            <p:spPr bwMode="auto">
              <a:xfrm>
                <a:off x="978" y="1374"/>
                <a:ext cx="1" cy="1"/>
              </a:xfrm>
              <a:custGeom>
                <a:avLst/>
                <a:gdLst>
                  <a:gd name="T0" fmla="*/ 5 w 9"/>
                  <a:gd name="T1" fmla="*/ 6 h 7"/>
                  <a:gd name="T2" fmla="*/ 9 w 9"/>
                  <a:gd name="T3" fmla="*/ 2 h 7"/>
                  <a:gd name="T4" fmla="*/ 2 w 9"/>
                  <a:gd name="T5" fmla="*/ 2 h 7"/>
                  <a:gd name="T6" fmla="*/ 5 w 9"/>
                  <a:gd name="T7" fmla="*/ 6 h 7"/>
                </a:gdLst>
                <a:ahLst/>
                <a:cxnLst>
                  <a:cxn ang="0">
                    <a:pos x="T0" y="T1"/>
                  </a:cxn>
                  <a:cxn ang="0">
                    <a:pos x="T2" y="T3"/>
                  </a:cxn>
                  <a:cxn ang="0">
                    <a:pos x="T4" y="T5"/>
                  </a:cxn>
                  <a:cxn ang="0">
                    <a:pos x="T6" y="T7"/>
                  </a:cxn>
                </a:cxnLst>
                <a:rect l="0" t="0" r="r" b="b"/>
                <a:pathLst>
                  <a:path w="9" h="7">
                    <a:moveTo>
                      <a:pt x="5" y="6"/>
                    </a:moveTo>
                    <a:cubicBezTo>
                      <a:pt x="6" y="6"/>
                      <a:pt x="9" y="4"/>
                      <a:pt x="9" y="2"/>
                    </a:cubicBezTo>
                    <a:cubicBezTo>
                      <a:pt x="9" y="0"/>
                      <a:pt x="3" y="1"/>
                      <a:pt x="2" y="2"/>
                    </a:cubicBezTo>
                    <a:cubicBezTo>
                      <a:pt x="0" y="4"/>
                      <a:pt x="2" y="7"/>
                      <a:pt x="5" y="6"/>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597" name="Freeform 3290"/>
              <p:cNvSpPr>
                <a:spLocks/>
              </p:cNvSpPr>
              <p:nvPr/>
            </p:nvSpPr>
            <p:spPr bwMode="auto">
              <a:xfrm>
                <a:off x="976" y="1371"/>
                <a:ext cx="1" cy="1"/>
              </a:xfrm>
              <a:custGeom>
                <a:avLst/>
                <a:gdLst>
                  <a:gd name="T0" fmla="*/ 2 w 10"/>
                  <a:gd name="T1" fmla="*/ 3 h 5"/>
                  <a:gd name="T2" fmla="*/ 9 w 10"/>
                  <a:gd name="T3" fmla="*/ 3 h 5"/>
                  <a:gd name="T4" fmla="*/ 2 w 10"/>
                  <a:gd name="T5" fmla="*/ 3 h 5"/>
                </a:gdLst>
                <a:ahLst/>
                <a:cxnLst>
                  <a:cxn ang="0">
                    <a:pos x="T0" y="T1"/>
                  </a:cxn>
                  <a:cxn ang="0">
                    <a:pos x="T2" y="T3"/>
                  </a:cxn>
                  <a:cxn ang="0">
                    <a:pos x="T4" y="T5"/>
                  </a:cxn>
                </a:cxnLst>
                <a:rect l="0" t="0" r="r" b="b"/>
                <a:pathLst>
                  <a:path w="10" h="5">
                    <a:moveTo>
                      <a:pt x="2" y="3"/>
                    </a:moveTo>
                    <a:cubicBezTo>
                      <a:pt x="3" y="5"/>
                      <a:pt x="8" y="4"/>
                      <a:pt x="9" y="3"/>
                    </a:cubicBezTo>
                    <a:cubicBezTo>
                      <a:pt x="10" y="0"/>
                      <a:pt x="0" y="0"/>
                      <a:pt x="2" y="3"/>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598" name="Freeform 3291"/>
              <p:cNvSpPr>
                <a:spLocks/>
              </p:cNvSpPr>
              <p:nvPr/>
            </p:nvSpPr>
            <p:spPr bwMode="auto">
              <a:xfrm>
                <a:off x="979" y="1378"/>
                <a:ext cx="1" cy="1"/>
              </a:xfrm>
              <a:custGeom>
                <a:avLst/>
                <a:gdLst>
                  <a:gd name="T0" fmla="*/ 2 w 5"/>
                  <a:gd name="T1" fmla="*/ 6 h 6"/>
                  <a:gd name="T2" fmla="*/ 1 w 5"/>
                  <a:gd name="T3" fmla="*/ 2 h 6"/>
                  <a:gd name="T4" fmla="*/ 2 w 5"/>
                  <a:gd name="T5" fmla="*/ 6 h 6"/>
                </a:gdLst>
                <a:ahLst/>
                <a:cxnLst>
                  <a:cxn ang="0">
                    <a:pos x="T0" y="T1"/>
                  </a:cxn>
                  <a:cxn ang="0">
                    <a:pos x="T2" y="T3"/>
                  </a:cxn>
                  <a:cxn ang="0">
                    <a:pos x="T4" y="T5"/>
                  </a:cxn>
                </a:cxnLst>
                <a:rect l="0" t="0" r="r" b="b"/>
                <a:pathLst>
                  <a:path w="5" h="6">
                    <a:moveTo>
                      <a:pt x="2" y="6"/>
                    </a:moveTo>
                    <a:cubicBezTo>
                      <a:pt x="5" y="6"/>
                      <a:pt x="4" y="0"/>
                      <a:pt x="1" y="2"/>
                    </a:cubicBezTo>
                    <a:cubicBezTo>
                      <a:pt x="0" y="3"/>
                      <a:pt x="0" y="6"/>
                      <a:pt x="2" y="6"/>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599" name="Freeform 3292"/>
              <p:cNvSpPr>
                <a:spLocks/>
              </p:cNvSpPr>
              <p:nvPr/>
            </p:nvSpPr>
            <p:spPr bwMode="auto">
              <a:xfrm>
                <a:off x="977" y="1377"/>
                <a:ext cx="1" cy="1"/>
              </a:xfrm>
              <a:custGeom>
                <a:avLst/>
                <a:gdLst>
                  <a:gd name="T0" fmla="*/ 2 w 4"/>
                  <a:gd name="T1" fmla="*/ 4 h 4"/>
                  <a:gd name="T2" fmla="*/ 1 w 4"/>
                  <a:gd name="T3" fmla="*/ 1 h 4"/>
                  <a:gd name="T4" fmla="*/ 2 w 4"/>
                  <a:gd name="T5" fmla="*/ 4 h 4"/>
                </a:gdLst>
                <a:ahLst/>
                <a:cxnLst>
                  <a:cxn ang="0">
                    <a:pos x="T0" y="T1"/>
                  </a:cxn>
                  <a:cxn ang="0">
                    <a:pos x="T2" y="T3"/>
                  </a:cxn>
                  <a:cxn ang="0">
                    <a:pos x="T4" y="T5"/>
                  </a:cxn>
                </a:cxnLst>
                <a:rect l="0" t="0" r="r" b="b"/>
                <a:pathLst>
                  <a:path w="4" h="4">
                    <a:moveTo>
                      <a:pt x="2" y="4"/>
                    </a:moveTo>
                    <a:cubicBezTo>
                      <a:pt x="4" y="4"/>
                      <a:pt x="3" y="0"/>
                      <a:pt x="1" y="1"/>
                    </a:cubicBezTo>
                    <a:cubicBezTo>
                      <a:pt x="0" y="2"/>
                      <a:pt x="1" y="4"/>
                      <a:pt x="2" y="4"/>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600" name="Freeform 3293"/>
              <p:cNvSpPr>
                <a:spLocks/>
              </p:cNvSpPr>
              <p:nvPr/>
            </p:nvSpPr>
            <p:spPr bwMode="auto">
              <a:xfrm>
                <a:off x="976" y="1378"/>
                <a:ext cx="0" cy="0"/>
              </a:xfrm>
              <a:custGeom>
                <a:avLst/>
                <a:gdLst>
                  <a:gd name="T0" fmla="*/ 2 w 4"/>
                  <a:gd name="T1" fmla="*/ 1 h 4"/>
                  <a:gd name="T2" fmla="*/ 2 w 4"/>
                  <a:gd name="T3" fmla="*/ 4 h 4"/>
                  <a:gd name="T4" fmla="*/ 2 w 4"/>
                  <a:gd name="T5" fmla="*/ 1 h 4"/>
                </a:gdLst>
                <a:ahLst/>
                <a:cxnLst>
                  <a:cxn ang="0">
                    <a:pos x="T0" y="T1"/>
                  </a:cxn>
                  <a:cxn ang="0">
                    <a:pos x="T2" y="T3"/>
                  </a:cxn>
                  <a:cxn ang="0">
                    <a:pos x="T4" y="T5"/>
                  </a:cxn>
                </a:cxnLst>
                <a:rect l="0" t="0" r="r" b="b"/>
                <a:pathLst>
                  <a:path w="4" h="4">
                    <a:moveTo>
                      <a:pt x="2" y="1"/>
                    </a:moveTo>
                    <a:cubicBezTo>
                      <a:pt x="0" y="1"/>
                      <a:pt x="1" y="4"/>
                      <a:pt x="2" y="4"/>
                    </a:cubicBezTo>
                    <a:cubicBezTo>
                      <a:pt x="4" y="3"/>
                      <a:pt x="3" y="0"/>
                      <a:pt x="2" y="1"/>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601" name="Freeform 3294"/>
              <p:cNvSpPr>
                <a:spLocks/>
              </p:cNvSpPr>
              <p:nvPr/>
            </p:nvSpPr>
            <p:spPr bwMode="auto">
              <a:xfrm>
                <a:off x="978" y="1377"/>
                <a:ext cx="1" cy="1"/>
              </a:xfrm>
              <a:custGeom>
                <a:avLst/>
                <a:gdLst>
                  <a:gd name="T0" fmla="*/ 0 w 6"/>
                  <a:gd name="T1" fmla="*/ 3 h 6"/>
                  <a:gd name="T2" fmla="*/ 4 w 6"/>
                  <a:gd name="T3" fmla="*/ 3 h 6"/>
                  <a:gd name="T4" fmla="*/ 0 w 6"/>
                  <a:gd name="T5" fmla="*/ 3 h 6"/>
                </a:gdLst>
                <a:ahLst/>
                <a:cxnLst>
                  <a:cxn ang="0">
                    <a:pos x="T0" y="T1"/>
                  </a:cxn>
                  <a:cxn ang="0">
                    <a:pos x="T2" y="T3"/>
                  </a:cxn>
                  <a:cxn ang="0">
                    <a:pos x="T4" y="T5"/>
                  </a:cxn>
                </a:cxnLst>
                <a:rect l="0" t="0" r="r" b="b"/>
                <a:pathLst>
                  <a:path w="6" h="6">
                    <a:moveTo>
                      <a:pt x="0" y="3"/>
                    </a:moveTo>
                    <a:cubicBezTo>
                      <a:pt x="0" y="3"/>
                      <a:pt x="3" y="6"/>
                      <a:pt x="4" y="3"/>
                    </a:cubicBezTo>
                    <a:cubicBezTo>
                      <a:pt x="6" y="0"/>
                      <a:pt x="1" y="2"/>
                      <a:pt x="0" y="3"/>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602" name="Freeform 3295"/>
              <p:cNvSpPr>
                <a:spLocks/>
              </p:cNvSpPr>
              <p:nvPr/>
            </p:nvSpPr>
            <p:spPr bwMode="auto">
              <a:xfrm>
                <a:off x="977" y="1378"/>
                <a:ext cx="1" cy="2"/>
              </a:xfrm>
              <a:custGeom>
                <a:avLst/>
                <a:gdLst>
                  <a:gd name="T0" fmla="*/ 5 w 9"/>
                  <a:gd name="T1" fmla="*/ 4 h 10"/>
                  <a:gd name="T2" fmla="*/ 6 w 9"/>
                  <a:gd name="T3" fmla="*/ 8 h 10"/>
                  <a:gd name="T4" fmla="*/ 8 w 9"/>
                  <a:gd name="T5" fmla="*/ 4 h 10"/>
                  <a:gd name="T6" fmla="*/ 1 w 9"/>
                  <a:gd name="T7" fmla="*/ 0 h 10"/>
                  <a:gd name="T8" fmla="*/ 5 w 9"/>
                  <a:gd name="T9" fmla="*/ 4 h 10"/>
                </a:gdLst>
                <a:ahLst/>
                <a:cxnLst>
                  <a:cxn ang="0">
                    <a:pos x="T0" y="T1"/>
                  </a:cxn>
                  <a:cxn ang="0">
                    <a:pos x="T2" y="T3"/>
                  </a:cxn>
                  <a:cxn ang="0">
                    <a:pos x="T4" y="T5"/>
                  </a:cxn>
                  <a:cxn ang="0">
                    <a:pos x="T6" y="T7"/>
                  </a:cxn>
                  <a:cxn ang="0">
                    <a:pos x="T8" y="T9"/>
                  </a:cxn>
                </a:cxnLst>
                <a:rect l="0" t="0" r="r" b="b"/>
                <a:pathLst>
                  <a:path w="9" h="10">
                    <a:moveTo>
                      <a:pt x="5" y="4"/>
                    </a:moveTo>
                    <a:cubicBezTo>
                      <a:pt x="6" y="5"/>
                      <a:pt x="5" y="7"/>
                      <a:pt x="6" y="8"/>
                    </a:cubicBezTo>
                    <a:cubicBezTo>
                      <a:pt x="8" y="10"/>
                      <a:pt x="9" y="5"/>
                      <a:pt x="8" y="4"/>
                    </a:cubicBezTo>
                    <a:cubicBezTo>
                      <a:pt x="7" y="2"/>
                      <a:pt x="3" y="0"/>
                      <a:pt x="1" y="0"/>
                    </a:cubicBezTo>
                    <a:cubicBezTo>
                      <a:pt x="0" y="3"/>
                      <a:pt x="4" y="3"/>
                      <a:pt x="5" y="4"/>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603" name="Freeform 3296"/>
              <p:cNvSpPr>
                <a:spLocks/>
              </p:cNvSpPr>
              <p:nvPr/>
            </p:nvSpPr>
            <p:spPr bwMode="auto">
              <a:xfrm>
                <a:off x="978" y="1380"/>
                <a:ext cx="1" cy="2"/>
              </a:xfrm>
              <a:custGeom>
                <a:avLst/>
                <a:gdLst>
                  <a:gd name="T0" fmla="*/ 7 w 10"/>
                  <a:gd name="T1" fmla="*/ 4 h 12"/>
                  <a:gd name="T2" fmla="*/ 6 w 10"/>
                  <a:gd name="T3" fmla="*/ 1 h 12"/>
                  <a:gd name="T4" fmla="*/ 3 w 10"/>
                  <a:gd name="T5" fmla="*/ 1 h 12"/>
                  <a:gd name="T6" fmla="*/ 4 w 10"/>
                  <a:gd name="T7" fmla="*/ 6 h 12"/>
                  <a:gd name="T8" fmla="*/ 0 w 10"/>
                  <a:gd name="T9" fmla="*/ 7 h 12"/>
                  <a:gd name="T10" fmla="*/ 1 w 10"/>
                  <a:gd name="T11" fmla="*/ 11 h 12"/>
                  <a:gd name="T12" fmla="*/ 9 w 10"/>
                  <a:gd name="T13" fmla="*/ 10 h 12"/>
                  <a:gd name="T14" fmla="*/ 7 w 10"/>
                  <a:gd name="T15" fmla="*/ 4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12">
                    <a:moveTo>
                      <a:pt x="7" y="4"/>
                    </a:moveTo>
                    <a:cubicBezTo>
                      <a:pt x="7" y="3"/>
                      <a:pt x="8" y="2"/>
                      <a:pt x="6" y="1"/>
                    </a:cubicBezTo>
                    <a:cubicBezTo>
                      <a:pt x="5" y="0"/>
                      <a:pt x="4" y="0"/>
                      <a:pt x="3" y="1"/>
                    </a:cubicBezTo>
                    <a:cubicBezTo>
                      <a:pt x="2" y="3"/>
                      <a:pt x="6" y="4"/>
                      <a:pt x="4" y="6"/>
                    </a:cubicBezTo>
                    <a:cubicBezTo>
                      <a:pt x="2" y="6"/>
                      <a:pt x="1" y="5"/>
                      <a:pt x="0" y="7"/>
                    </a:cubicBezTo>
                    <a:cubicBezTo>
                      <a:pt x="0" y="7"/>
                      <a:pt x="0" y="10"/>
                      <a:pt x="1" y="11"/>
                    </a:cubicBezTo>
                    <a:cubicBezTo>
                      <a:pt x="2" y="12"/>
                      <a:pt x="7" y="10"/>
                      <a:pt x="9" y="10"/>
                    </a:cubicBezTo>
                    <a:cubicBezTo>
                      <a:pt x="10" y="7"/>
                      <a:pt x="8" y="6"/>
                      <a:pt x="7" y="4"/>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604" name="Freeform 3297"/>
              <p:cNvSpPr>
                <a:spLocks/>
              </p:cNvSpPr>
              <p:nvPr/>
            </p:nvSpPr>
            <p:spPr bwMode="auto">
              <a:xfrm>
                <a:off x="975" y="1382"/>
                <a:ext cx="1" cy="0"/>
              </a:xfrm>
              <a:custGeom>
                <a:avLst/>
                <a:gdLst>
                  <a:gd name="T0" fmla="*/ 8 w 8"/>
                  <a:gd name="T1" fmla="*/ 1 h 5"/>
                  <a:gd name="T2" fmla="*/ 2 w 8"/>
                  <a:gd name="T3" fmla="*/ 1 h 5"/>
                  <a:gd name="T4" fmla="*/ 3 w 8"/>
                  <a:gd name="T5" fmla="*/ 5 h 5"/>
                  <a:gd name="T6" fmla="*/ 4 w 8"/>
                  <a:gd name="T7" fmla="*/ 3 h 5"/>
                  <a:gd name="T8" fmla="*/ 8 w 8"/>
                  <a:gd name="T9" fmla="*/ 1 h 5"/>
                </a:gdLst>
                <a:ahLst/>
                <a:cxnLst>
                  <a:cxn ang="0">
                    <a:pos x="T0" y="T1"/>
                  </a:cxn>
                  <a:cxn ang="0">
                    <a:pos x="T2" y="T3"/>
                  </a:cxn>
                  <a:cxn ang="0">
                    <a:pos x="T4" y="T5"/>
                  </a:cxn>
                  <a:cxn ang="0">
                    <a:pos x="T6" y="T7"/>
                  </a:cxn>
                  <a:cxn ang="0">
                    <a:pos x="T8" y="T9"/>
                  </a:cxn>
                </a:cxnLst>
                <a:rect l="0" t="0" r="r" b="b"/>
                <a:pathLst>
                  <a:path w="8" h="5">
                    <a:moveTo>
                      <a:pt x="8" y="1"/>
                    </a:moveTo>
                    <a:cubicBezTo>
                      <a:pt x="7" y="0"/>
                      <a:pt x="3" y="0"/>
                      <a:pt x="2" y="1"/>
                    </a:cubicBezTo>
                    <a:cubicBezTo>
                      <a:pt x="0" y="2"/>
                      <a:pt x="2" y="4"/>
                      <a:pt x="3" y="5"/>
                    </a:cubicBezTo>
                    <a:cubicBezTo>
                      <a:pt x="3" y="4"/>
                      <a:pt x="3" y="4"/>
                      <a:pt x="4" y="3"/>
                    </a:cubicBezTo>
                    <a:cubicBezTo>
                      <a:pt x="4" y="3"/>
                      <a:pt x="7" y="1"/>
                      <a:pt x="8" y="1"/>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605" name="Freeform 3298"/>
              <p:cNvSpPr>
                <a:spLocks/>
              </p:cNvSpPr>
              <p:nvPr/>
            </p:nvSpPr>
            <p:spPr bwMode="auto">
              <a:xfrm>
                <a:off x="976" y="1382"/>
                <a:ext cx="1" cy="1"/>
              </a:xfrm>
              <a:custGeom>
                <a:avLst/>
                <a:gdLst>
                  <a:gd name="T0" fmla="*/ 3 w 5"/>
                  <a:gd name="T1" fmla="*/ 2 h 5"/>
                  <a:gd name="T2" fmla="*/ 3 w 5"/>
                  <a:gd name="T3" fmla="*/ 0 h 5"/>
                  <a:gd name="T4" fmla="*/ 1 w 5"/>
                  <a:gd name="T5" fmla="*/ 2 h 5"/>
                  <a:gd name="T6" fmla="*/ 3 w 5"/>
                  <a:gd name="T7" fmla="*/ 5 h 5"/>
                  <a:gd name="T8" fmla="*/ 3 w 5"/>
                  <a:gd name="T9" fmla="*/ 2 h 5"/>
                </a:gdLst>
                <a:ahLst/>
                <a:cxnLst>
                  <a:cxn ang="0">
                    <a:pos x="T0" y="T1"/>
                  </a:cxn>
                  <a:cxn ang="0">
                    <a:pos x="T2" y="T3"/>
                  </a:cxn>
                  <a:cxn ang="0">
                    <a:pos x="T4" y="T5"/>
                  </a:cxn>
                  <a:cxn ang="0">
                    <a:pos x="T6" y="T7"/>
                  </a:cxn>
                  <a:cxn ang="0">
                    <a:pos x="T8" y="T9"/>
                  </a:cxn>
                </a:cxnLst>
                <a:rect l="0" t="0" r="r" b="b"/>
                <a:pathLst>
                  <a:path w="5" h="5">
                    <a:moveTo>
                      <a:pt x="3" y="2"/>
                    </a:moveTo>
                    <a:cubicBezTo>
                      <a:pt x="3" y="1"/>
                      <a:pt x="3" y="1"/>
                      <a:pt x="3" y="0"/>
                    </a:cubicBezTo>
                    <a:cubicBezTo>
                      <a:pt x="3" y="0"/>
                      <a:pt x="0" y="0"/>
                      <a:pt x="1" y="2"/>
                    </a:cubicBezTo>
                    <a:cubicBezTo>
                      <a:pt x="1" y="3"/>
                      <a:pt x="3" y="5"/>
                      <a:pt x="3" y="5"/>
                    </a:cubicBezTo>
                    <a:cubicBezTo>
                      <a:pt x="5" y="4"/>
                      <a:pt x="4" y="3"/>
                      <a:pt x="3" y="2"/>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606" name="Freeform 3299"/>
              <p:cNvSpPr>
                <a:spLocks/>
              </p:cNvSpPr>
              <p:nvPr/>
            </p:nvSpPr>
            <p:spPr bwMode="auto">
              <a:xfrm>
                <a:off x="975" y="1381"/>
                <a:ext cx="1" cy="1"/>
              </a:xfrm>
              <a:custGeom>
                <a:avLst/>
                <a:gdLst>
                  <a:gd name="T0" fmla="*/ 1 w 5"/>
                  <a:gd name="T1" fmla="*/ 2 h 3"/>
                  <a:gd name="T2" fmla="*/ 5 w 5"/>
                  <a:gd name="T3" fmla="*/ 2 h 3"/>
                  <a:gd name="T4" fmla="*/ 1 w 5"/>
                  <a:gd name="T5" fmla="*/ 2 h 3"/>
                </a:gdLst>
                <a:ahLst/>
                <a:cxnLst>
                  <a:cxn ang="0">
                    <a:pos x="T0" y="T1"/>
                  </a:cxn>
                  <a:cxn ang="0">
                    <a:pos x="T2" y="T3"/>
                  </a:cxn>
                  <a:cxn ang="0">
                    <a:pos x="T4" y="T5"/>
                  </a:cxn>
                </a:cxnLst>
                <a:rect l="0" t="0" r="r" b="b"/>
                <a:pathLst>
                  <a:path w="5" h="3">
                    <a:moveTo>
                      <a:pt x="1" y="2"/>
                    </a:moveTo>
                    <a:cubicBezTo>
                      <a:pt x="2" y="3"/>
                      <a:pt x="4" y="2"/>
                      <a:pt x="5" y="2"/>
                    </a:cubicBezTo>
                    <a:cubicBezTo>
                      <a:pt x="4" y="2"/>
                      <a:pt x="0" y="0"/>
                      <a:pt x="1" y="2"/>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607" name="Freeform 3300"/>
              <p:cNvSpPr>
                <a:spLocks/>
              </p:cNvSpPr>
              <p:nvPr/>
            </p:nvSpPr>
            <p:spPr bwMode="auto">
              <a:xfrm>
                <a:off x="986" y="1375"/>
                <a:ext cx="1" cy="1"/>
              </a:xfrm>
              <a:custGeom>
                <a:avLst/>
                <a:gdLst>
                  <a:gd name="T0" fmla="*/ 6 w 7"/>
                  <a:gd name="T1" fmla="*/ 3 h 7"/>
                  <a:gd name="T2" fmla="*/ 1 w 7"/>
                  <a:gd name="T3" fmla="*/ 5 h 7"/>
                  <a:gd name="T4" fmla="*/ 6 w 7"/>
                  <a:gd name="T5" fmla="*/ 3 h 7"/>
                </a:gdLst>
                <a:ahLst/>
                <a:cxnLst>
                  <a:cxn ang="0">
                    <a:pos x="T0" y="T1"/>
                  </a:cxn>
                  <a:cxn ang="0">
                    <a:pos x="T2" y="T3"/>
                  </a:cxn>
                  <a:cxn ang="0">
                    <a:pos x="T4" y="T5"/>
                  </a:cxn>
                </a:cxnLst>
                <a:rect l="0" t="0" r="r" b="b"/>
                <a:pathLst>
                  <a:path w="7" h="7">
                    <a:moveTo>
                      <a:pt x="6" y="3"/>
                    </a:moveTo>
                    <a:cubicBezTo>
                      <a:pt x="7" y="0"/>
                      <a:pt x="0" y="3"/>
                      <a:pt x="1" y="5"/>
                    </a:cubicBezTo>
                    <a:cubicBezTo>
                      <a:pt x="2" y="7"/>
                      <a:pt x="5" y="5"/>
                      <a:pt x="6" y="3"/>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608" name="Freeform 3301"/>
              <p:cNvSpPr>
                <a:spLocks/>
              </p:cNvSpPr>
              <p:nvPr/>
            </p:nvSpPr>
            <p:spPr bwMode="auto">
              <a:xfrm>
                <a:off x="985" y="1376"/>
                <a:ext cx="0" cy="1"/>
              </a:xfrm>
              <a:custGeom>
                <a:avLst/>
                <a:gdLst>
                  <a:gd name="T0" fmla="*/ 2 w 5"/>
                  <a:gd name="T1" fmla="*/ 4 h 5"/>
                  <a:gd name="T2" fmla="*/ 5 w 5"/>
                  <a:gd name="T3" fmla="*/ 2 h 5"/>
                  <a:gd name="T4" fmla="*/ 2 w 5"/>
                  <a:gd name="T5" fmla="*/ 4 h 5"/>
                </a:gdLst>
                <a:ahLst/>
                <a:cxnLst>
                  <a:cxn ang="0">
                    <a:pos x="T0" y="T1"/>
                  </a:cxn>
                  <a:cxn ang="0">
                    <a:pos x="T2" y="T3"/>
                  </a:cxn>
                  <a:cxn ang="0">
                    <a:pos x="T4" y="T5"/>
                  </a:cxn>
                </a:cxnLst>
                <a:rect l="0" t="0" r="r" b="b"/>
                <a:pathLst>
                  <a:path w="5" h="5">
                    <a:moveTo>
                      <a:pt x="2" y="4"/>
                    </a:moveTo>
                    <a:cubicBezTo>
                      <a:pt x="3" y="5"/>
                      <a:pt x="5" y="4"/>
                      <a:pt x="5" y="2"/>
                    </a:cubicBezTo>
                    <a:cubicBezTo>
                      <a:pt x="4" y="0"/>
                      <a:pt x="0" y="2"/>
                      <a:pt x="2" y="4"/>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609" name="Freeform 3302"/>
              <p:cNvSpPr>
                <a:spLocks/>
              </p:cNvSpPr>
              <p:nvPr/>
            </p:nvSpPr>
            <p:spPr bwMode="auto">
              <a:xfrm>
                <a:off x="989" y="1379"/>
                <a:ext cx="6" cy="4"/>
              </a:xfrm>
              <a:custGeom>
                <a:avLst/>
                <a:gdLst>
                  <a:gd name="T0" fmla="*/ 2 w 41"/>
                  <a:gd name="T1" fmla="*/ 32 h 35"/>
                  <a:gd name="T2" fmla="*/ 2 w 41"/>
                  <a:gd name="T3" fmla="*/ 34 h 35"/>
                  <a:gd name="T4" fmla="*/ 6 w 41"/>
                  <a:gd name="T5" fmla="*/ 34 h 35"/>
                  <a:gd name="T6" fmla="*/ 8 w 41"/>
                  <a:gd name="T7" fmla="*/ 35 h 35"/>
                  <a:gd name="T8" fmla="*/ 10 w 41"/>
                  <a:gd name="T9" fmla="*/ 33 h 35"/>
                  <a:gd name="T10" fmla="*/ 15 w 41"/>
                  <a:gd name="T11" fmla="*/ 33 h 35"/>
                  <a:gd name="T12" fmla="*/ 18 w 41"/>
                  <a:gd name="T13" fmla="*/ 28 h 35"/>
                  <a:gd name="T14" fmla="*/ 20 w 41"/>
                  <a:gd name="T15" fmla="*/ 29 h 35"/>
                  <a:gd name="T16" fmla="*/ 22 w 41"/>
                  <a:gd name="T17" fmla="*/ 27 h 35"/>
                  <a:gd name="T18" fmla="*/ 24 w 41"/>
                  <a:gd name="T19" fmla="*/ 27 h 35"/>
                  <a:gd name="T20" fmla="*/ 24 w 41"/>
                  <a:gd name="T21" fmla="*/ 26 h 35"/>
                  <a:gd name="T22" fmla="*/ 26 w 41"/>
                  <a:gd name="T23" fmla="*/ 25 h 35"/>
                  <a:gd name="T24" fmla="*/ 28 w 41"/>
                  <a:gd name="T25" fmla="*/ 18 h 35"/>
                  <a:gd name="T26" fmla="*/ 32 w 41"/>
                  <a:gd name="T27" fmla="*/ 14 h 35"/>
                  <a:gd name="T28" fmla="*/ 34 w 41"/>
                  <a:gd name="T29" fmla="*/ 12 h 35"/>
                  <a:gd name="T30" fmla="*/ 37 w 41"/>
                  <a:gd name="T31" fmla="*/ 10 h 35"/>
                  <a:gd name="T32" fmla="*/ 39 w 41"/>
                  <a:gd name="T33" fmla="*/ 4 h 35"/>
                  <a:gd name="T34" fmla="*/ 31 w 41"/>
                  <a:gd name="T35" fmla="*/ 2 h 35"/>
                  <a:gd name="T36" fmla="*/ 30 w 41"/>
                  <a:gd name="T37" fmla="*/ 4 h 35"/>
                  <a:gd name="T38" fmla="*/ 28 w 41"/>
                  <a:gd name="T39" fmla="*/ 3 h 35"/>
                  <a:gd name="T40" fmla="*/ 26 w 41"/>
                  <a:gd name="T41" fmla="*/ 4 h 35"/>
                  <a:gd name="T42" fmla="*/ 25 w 41"/>
                  <a:gd name="T43" fmla="*/ 5 h 35"/>
                  <a:gd name="T44" fmla="*/ 25 w 41"/>
                  <a:gd name="T45" fmla="*/ 7 h 35"/>
                  <a:gd name="T46" fmla="*/ 24 w 41"/>
                  <a:gd name="T47" fmla="*/ 6 h 35"/>
                  <a:gd name="T48" fmla="*/ 22 w 41"/>
                  <a:gd name="T49" fmla="*/ 8 h 35"/>
                  <a:gd name="T50" fmla="*/ 18 w 41"/>
                  <a:gd name="T51" fmla="*/ 8 h 35"/>
                  <a:gd name="T52" fmla="*/ 18 w 41"/>
                  <a:gd name="T53" fmla="*/ 14 h 35"/>
                  <a:gd name="T54" fmla="*/ 16 w 41"/>
                  <a:gd name="T55" fmla="*/ 15 h 35"/>
                  <a:gd name="T56" fmla="*/ 14 w 41"/>
                  <a:gd name="T57" fmla="*/ 15 h 35"/>
                  <a:gd name="T58" fmla="*/ 14 w 41"/>
                  <a:gd name="T59" fmla="*/ 17 h 35"/>
                  <a:gd name="T60" fmla="*/ 12 w 41"/>
                  <a:gd name="T61" fmla="*/ 18 h 35"/>
                  <a:gd name="T62" fmla="*/ 10 w 41"/>
                  <a:gd name="T63" fmla="*/ 19 h 35"/>
                  <a:gd name="T64" fmla="*/ 10 w 41"/>
                  <a:gd name="T65" fmla="*/ 21 h 35"/>
                  <a:gd name="T66" fmla="*/ 6 w 41"/>
                  <a:gd name="T67" fmla="*/ 23 h 35"/>
                  <a:gd name="T68" fmla="*/ 5 w 41"/>
                  <a:gd name="T69" fmla="*/ 25 h 35"/>
                  <a:gd name="T70" fmla="*/ 4 w 41"/>
                  <a:gd name="T71" fmla="*/ 27 h 35"/>
                  <a:gd name="T72" fmla="*/ 3 w 41"/>
                  <a:gd name="T73" fmla="*/ 29 h 35"/>
                  <a:gd name="T74" fmla="*/ 1 w 41"/>
                  <a:gd name="T75" fmla="*/ 30 h 35"/>
                  <a:gd name="T76" fmla="*/ 2 w 41"/>
                  <a:gd name="T77" fmla="*/ 32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1" h="35">
                    <a:moveTo>
                      <a:pt x="2" y="32"/>
                    </a:moveTo>
                    <a:cubicBezTo>
                      <a:pt x="2" y="32"/>
                      <a:pt x="2" y="34"/>
                      <a:pt x="2" y="34"/>
                    </a:cubicBezTo>
                    <a:cubicBezTo>
                      <a:pt x="3" y="35"/>
                      <a:pt x="5" y="34"/>
                      <a:pt x="6" y="34"/>
                    </a:cubicBezTo>
                    <a:cubicBezTo>
                      <a:pt x="7" y="34"/>
                      <a:pt x="7" y="35"/>
                      <a:pt x="8" y="35"/>
                    </a:cubicBezTo>
                    <a:cubicBezTo>
                      <a:pt x="9" y="35"/>
                      <a:pt x="9" y="34"/>
                      <a:pt x="10" y="33"/>
                    </a:cubicBezTo>
                    <a:cubicBezTo>
                      <a:pt x="12" y="32"/>
                      <a:pt x="13" y="34"/>
                      <a:pt x="15" y="33"/>
                    </a:cubicBezTo>
                    <a:cubicBezTo>
                      <a:pt x="17" y="32"/>
                      <a:pt x="16" y="28"/>
                      <a:pt x="18" y="28"/>
                    </a:cubicBezTo>
                    <a:cubicBezTo>
                      <a:pt x="19" y="28"/>
                      <a:pt x="20" y="29"/>
                      <a:pt x="20" y="29"/>
                    </a:cubicBezTo>
                    <a:cubicBezTo>
                      <a:pt x="21" y="29"/>
                      <a:pt x="21" y="28"/>
                      <a:pt x="22" y="27"/>
                    </a:cubicBezTo>
                    <a:cubicBezTo>
                      <a:pt x="22" y="27"/>
                      <a:pt x="23" y="28"/>
                      <a:pt x="24" y="27"/>
                    </a:cubicBezTo>
                    <a:cubicBezTo>
                      <a:pt x="24" y="27"/>
                      <a:pt x="24" y="26"/>
                      <a:pt x="24" y="26"/>
                    </a:cubicBezTo>
                    <a:cubicBezTo>
                      <a:pt x="25" y="26"/>
                      <a:pt x="26" y="26"/>
                      <a:pt x="26" y="25"/>
                    </a:cubicBezTo>
                    <a:cubicBezTo>
                      <a:pt x="25" y="23"/>
                      <a:pt x="27" y="20"/>
                      <a:pt x="28" y="18"/>
                    </a:cubicBezTo>
                    <a:cubicBezTo>
                      <a:pt x="29" y="16"/>
                      <a:pt x="31" y="16"/>
                      <a:pt x="32" y="14"/>
                    </a:cubicBezTo>
                    <a:cubicBezTo>
                      <a:pt x="32" y="11"/>
                      <a:pt x="33" y="12"/>
                      <a:pt x="34" y="12"/>
                    </a:cubicBezTo>
                    <a:cubicBezTo>
                      <a:pt x="36" y="11"/>
                      <a:pt x="36" y="11"/>
                      <a:pt x="37" y="10"/>
                    </a:cubicBezTo>
                    <a:cubicBezTo>
                      <a:pt x="39" y="8"/>
                      <a:pt x="41" y="7"/>
                      <a:pt x="39" y="4"/>
                    </a:cubicBezTo>
                    <a:cubicBezTo>
                      <a:pt x="38" y="1"/>
                      <a:pt x="33" y="0"/>
                      <a:pt x="31" y="2"/>
                    </a:cubicBezTo>
                    <a:cubicBezTo>
                      <a:pt x="30" y="3"/>
                      <a:pt x="31" y="3"/>
                      <a:pt x="30" y="4"/>
                    </a:cubicBezTo>
                    <a:cubicBezTo>
                      <a:pt x="30" y="4"/>
                      <a:pt x="28" y="3"/>
                      <a:pt x="28" y="3"/>
                    </a:cubicBezTo>
                    <a:cubicBezTo>
                      <a:pt x="28" y="5"/>
                      <a:pt x="27" y="4"/>
                      <a:pt x="26" y="4"/>
                    </a:cubicBezTo>
                    <a:cubicBezTo>
                      <a:pt x="26" y="4"/>
                      <a:pt x="26" y="5"/>
                      <a:pt x="25" y="5"/>
                    </a:cubicBezTo>
                    <a:cubicBezTo>
                      <a:pt x="25" y="6"/>
                      <a:pt x="25" y="6"/>
                      <a:pt x="25" y="7"/>
                    </a:cubicBezTo>
                    <a:cubicBezTo>
                      <a:pt x="24" y="7"/>
                      <a:pt x="24" y="6"/>
                      <a:pt x="24" y="6"/>
                    </a:cubicBezTo>
                    <a:cubicBezTo>
                      <a:pt x="23" y="7"/>
                      <a:pt x="23" y="8"/>
                      <a:pt x="22" y="8"/>
                    </a:cubicBezTo>
                    <a:cubicBezTo>
                      <a:pt x="21" y="9"/>
                      <a:pt x="19" y="8"/>
                      <a:pt x="18" y="8"/>
                    </a:cubicBezTo>
                    <a:cubicBezTo>
                      <a:pt x="16" y="9"/>
                      <a:pt x="19" y="12"/>
                      <a:pt x="18" y="14"/>
                    </a:cubicBezTo>
                    <a:cubicBezTo>
                      <a:pt x="18" y="14"/>
                      <a:pt x="16" y="15"/>
                      <a:pt x="16" y="15"/>
                    </a:cubicBezTo>
                    <a:cubicBezTo>
                      <a:pt x="15" y="15"/>
                      <a:pt x="15" y="15"/>
                      <a:pt x="14" y="15"/>
                    </a:cubicBezTo>
                    <a:cubicBezTo>
                      <a:pt x="14" y="15"/>
                      <a:pt x="14" y="17"/>
                      <a:pt x="14" y="17"/>
                    </a:cubicBezTo>
                    <a:cubicBezTo>
                      <a:pt x="13" y="19"/>
                      <a:pt x="13" y="18"/>
                      <a:pt x="12" y="18"/>
                    </a:cubicBezTo>
                    <a:cubicBezTo>
                      <a:pt x="11" y="18"/>
                      <a:pt x="11" y="18"/>
                      <a:pt x="10" y="19"/>
                    </a:cubicBezTo>
                    <a:cubicBezTo>
                      <a:pt x="10" y="21"/>
                      <a:pt x="11" y="20"/>
                      <a:pt x="10" y="21"/>
                    </a:cubicBezTo>
                    <a:cubicBezTo>
                      <a:pt x="9" y="22"/>
                      <a:pt x="7" y="22"/>
                      <a:pt x="6" y="23"/>
                    </a:cubicBezTo>
                    <a:cubicBezTo>
                      <a:pt x="6" y="24"/>
                      <a:pt x="6" y="24"/>
                      <a:pt x="5" y="25"/>
                    </a:cubicBezTo>
                    <a:cubicBezTo>
                      <a:pt x="5" y="27"/>
                      <a:pt x="5" y="26"/>
                      <a:pt x="4" y="27"/>
                    </a:cubicBezTo>
                    <a:cubicBezTo>
                      <a:pt x="3" y="28"/>
                      <a:pt x="3" y="28"/>
                      <a:pt x="3" y="29"/>
                    </a:cubicBezTo>
                    <a:cubicBezTo>
                      <a:pt x="2" y="30"/>
                      <a:pt x="1" y="29"/>
                      <a:pt x="1" y="30"/>
                    </a:cubicBezTo>
                    <a:cubicBezTo>
                      <a:pt x="0" y="31"/>
                      <a:pt x="1" y="31"/>
                      <a:pt x="2" y="32"/>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610" name="Freeform 3303"/>
              <p:cNvSpPr>
                <a:spLocks/>
              </p:cNvSpPr>
              <p:nvPr/>
            </p:nvSpPr>
            <p:spPr bwMode="auto">
              <a:xfrm>
                <a:off x="986" y="1383"/>
                <a:ext cx="4" cy="1"/>
              </a:xfrm>
              <a:custGeom>
                <a:avLst/>
                <a:gdLst>
                  <a:gd name="T0" fmla="*/ 2 w 24"/>
                  <a:gd name="T1" fmla="*/ 12 h 12"/>
                  <a:gd name="T2" fmla="*/ 3 w 24"/>
                  <a:gd name="T3" fmla="*/ 12 h 12"/>
                  <a:gd name="T4" fmla="*/ 6 w 24"/>
                  <a:gd name="T5" fmla="*/ 12 h 12"/>
                  <a:gd name="T6" fmla="*/ 8 w 24"/>
                  <a:gd name="T7" fmla="*/ 11 h 12"/>
                  <a:gd name="T8" fmla="*/ 12 w 24"/>
                  <a:gd name="T9" fmla="*/ 9 h 12"/>
                  <a:gd name="T10" fmla="*/ 15 w 24"/>
                  <a:gd name="T11" fmla="*/ 9 h 12"/>
                  <a:gd name="T12" fmla="*/ 16 w 24"/>
                  <a:gd name="T13" fmla="*/ 7 h 12"/>
                  <a:gd name="T14" fmla="*/ 17 w 24"/>
                  <a:gd name="T15" fmla="*/ 7 h 12"/>
                  <a:gd name="T16" fmla="*/ 19 w 24"/>
                  <a:gd name="T17" fmla="*/ 7 h 12"/>
                  <a:gd name="T18" fmla="*/ 21 w 24"/>
                  <a:gd name="T19" fmla="*/ 7 h 12"/>
                  <a:gd name="T20" fmla="*/ 24 w 24"/>
                  <a:gd name="T21" fmla="*/ 5 h 12"/>
                  <a:gd name="T22" fmla="*/ 21 w 24"/>
                  <a:gd name="T23" fmla="*/ 4 h 12"/>
                  <a:gd name="T24" fmla="*/ 21 w 24"/>
                  <a:gd name="T25" fmla="*/ 2 h 12"/>
                  <a:gd name="T26" fmla="*/ 18 w 24"/>
                  <a:gd name="T27" fmla="*/ 2 h 12"/>
                  <a:gd name="T28" fmla="*/ 16 w 24"/>
                  <a:gd name="T29" fmla="*/ 2 h 12"/>
                  <a:gd name="T30" fmla="*/ 15 w 24"/>
                  <a:gd name="T31" fmla="*/ 2 h 12"/>
                  <a:gd name="T32" fmla="*/ 13 w 24"/>
                  <a:gd name="T33" fmla="*/ 7 h 12"/>
                  <a:gd name="T34" fmla="*/ 10 w 24"/>
                  <a:gd name="T35" fmla="*/ 8 h 12"/>
                  <a:gd name="T36" fmla="*/ 6 w 24"/>
                  <a:gd name="T37" fmla="*/ 7 h 12"/>
                  <a:gd name="T38" fmla="*/ 3 w 24"/>
                  <a:gd name="T39" fmla="*/ 9 h 12"/>
                  <a:gd name="T40" fmla="*/ 0 w 24"/>
                  <a:gd name="T41" fmla="*/ 11 h 12"/>
                  <a:gd name="T42" fmla="*/ 2 w 24"/>
                  <a:gd name="T43"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4" h="12">
                    <a:moveTo>
                      <a:pt x="2" y="12"/>
                    </a:moveTo>
                    <a:cubicBezTo>
                      <a:pt x="2" y="12"/>
                      <a:pt x="2" y="12"/>
                      <a:pt x="3" y="12"/>
                    </a:cubicBezTo>
                    <a:cubicBezTo>
                      <a:pt x="4" y="12"/>
                      <a:pt x="5" y="12"/>
                      <a:pt x="6" y="12"/>
                    </a:cubicBezTo>
                    <a:cubicBezTo>
                      <a:pt x="7" y="12"/>
                      <a:pt x="7" y="11"/>
                      <a:pt x="8" y="11"/>
                    </a:cubicBezTo>
                    <a:cubicBezTo>
                      <a:pt x="9" y="9"/>
                      <a:pt x="10" y="9"/>
                      <a:pt x="12" y="9"/>
                    </a:cubicBezTo>
                    <a:cubicBezTo>
                      <a:pt x="14" y="9"/>
                      <a:pt x="14" y="9"/>
                      <a:pt x="15" y="9"/>
                    </a:cubicBezTo>
                    <a:cubicBezTo>
                      <a:pt x="15" y="8"/>
                      <a:pt x="15" y="8"/>
                      <a:pt x="16" y="7"/>
                    </a:cubicBezTo>
                    <a:cubicBezTo>
                      <a:pt x="16" y="7"/>
                      <a:pt x="17" y="7"/>
                      <a:pt x="17" y="7"/>
                    </a:cubicBezTo>
                    <a:cubicBezTo>
                      <a:pt x="18" y="7"/>
                      <a:pt x="19" y="7"/>
                      <a:pt x="19" y="7"/>
                    </a:cubicBezTo>
                    <a:cubicBezTo>
                      <a:pt x="20" y="7"/>
                      <a:pt x="20" y="7"/>
                      <a:pt x="21" y="7"/>
                    </a:cubicBezTo>
                    <a:cubicBezTo>
                      <a:pt x="22" y="6"/>
                      <a:pt x="23" y="6"/>
                      <a:pt x="24" y="5"/>
                    </a:cubicBezTo>
                    <a:cubicBezTo>
                      <a:pt x="23" y="6"/>
                      <a:pt x="21" y="4"/>
                      <a:pt x="21" y="4"/>
                    </a:cubicBezTo>
                    <a:cubicBezTo>
                      <a:pt x="21" y="3"/>
                      <a:pt x="22" y="2"/>
                      <a:pt x="21" y="2"/>
                    </a:cubicBezTo>
                    <a:cubicBezTo>
                      <a:pt x="20" y="0"/>
                      <a:pt x="19" y="2"/>
                      <a:pt x="18" y="2"/>
                    </a:cubicBezTo>
                    <a:cubicBezTo>
                      <a:pt x="17" y="2"/>
                      <a:pt x="17" y="3"/>
                      <a:pt x="16" y="2"/>
                    </a:cubicBezTo>
                    <a:cubicBezTo>
                      <a:pt x="16" y="2"/>
                      <a:pt x="15" y="2"/>
                      <a:pt x="15" y="2"/>
                    </a:cubicBezTo>
                    <a:cubicBezTo>
                      <a:pt x="12" y="2"/>
                      <a:pt x="13" y="5"/>
                      <a:pt x="13" y="7"/>
                    </a:cubicBezTo>
                    <a:cubicBezTo>
                      <a:pt x="12" y="7"/>
                      <a:pt x="10" y="8"/>
                      <a:pt x="10" y="8"/>
                    </a:cubicBezTo>
                    <a:cubicBezTo>
                      <a:pt x="8" y="9"/>
                      <a:pt x="8" y="7"/>
                      <a:pt x="6" y="7"/>
                    </a:cubicBezTo>
                    <a:cubicBezTo>
                      <a:pt x="5" y="7"/>
                      <a:pt x="4" y="8"/>
                      <a:pt x="3" y="9"/>
                    </a:cubicBezTo>
                    <a:cubicBezTo>
                      <a:pt x="2" y="9"/>
                      <a:pt x="0" y="11"/>
                      <a:pt x="0" y="11"/>
                    </a:cubicBezTo>
                    <a:cubicBezTo>
                      <a:pt x="0" y="12"/>
                      <a:pt x="1" y="12"/>
                      <a:pt x="2" y="12"/>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611" name="Freeform 3304"/>
              <p:cNvSpPr>
                <a:spLocks/>
              </p:cNvSpPr>
              <p:nvPr/>
            </p:nvSpPr>
            <p:spPr bwMode="auto">
              <a:xfrm>
                <a:off x="986" y="1384"/>
                <a:ext cx="0" cy="1"/>
              </a:xfrm>
              <a:custGeom>
                <a:avLst/>
                <a:gdLst>
                  <a:gd name="T0" fmla="*/ 2 w 3"/>
                  <a:gd name="T1" fmla="*/ 5 h 6"/>
                  <a:gd name="T2" fmla="*/ 3 w 3"/>
                  <a:gd name="T3" fmla="*/ 2 h 6"/>
                  <a:gd name="T4" fmla="*/ 0 w 3"/>
                  <a:gd name="T5" fmla="*/ 4 h 6"/>
                  <a:gd name="T6" fmla="*/ 2 w 3"/>
                  <a:gd name="T7" fmla="*/ 5 h 6"/>
                </a:gdLst>
                <a:ahLst/>
                <a:cxnLst>
                  <a:cxn ang="0">
                    <a:pos x="T0" y="T1"/>
                  </a:cxn>
                  <a:cxn ang="0">
                    <a:pos x="T2" y="T3"/>
                  </a:cxn>
                  <a:cxn ang="0">
                    <a:pos x="T4" y="T5"/>
                  </a:cxn>
                  <a:cxn ang="0">
                    <a:pos x="T6" y="T7"/>
                  </a:cxn>
                </a:cxnLst>
                <a:rect l="0" t="0" r="r" b="b"/>
                <a:pathLst>
                  <a:path w="3" h="6">
                    <a:moveTo>
                      <a:pt x="2" y="5"/>
                    </a:moveTo>
                    <a:cubicBezTo>
                      <a:pt x="2" y="5"/>
                      <a:pt x="3" y="3"/>
                      <a:pt x="3" y="2"/>
                    </a:cubicBezTo>
                    <a:cubicBezTo>
                      <a:pt x="3" y="0"/>
                      <a:pt x="0" y="3"/>
                      <a:pt x="0" y="4"/>
                    </a:cubicBezTo>
                    <a:cubicBezTo>
                      <a:pt x="0" y="5"/>
                      <a:pt x="2" y="6"/>
                      <a:pt x="2" y="5"/>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612" name="Freeform 3305"/>
              <p:cNvSpPr>
                <a:spLocks/>
              </p:cNvSpPr>
              <p:nvPr/>
            </p:nvSpPr>
            <p:spPr bwMode="auto">
              <a:xfrm>
                <a:off x="984" y="1386"/>
                <a:ext cx="1" cy="1"/>
              </a:xfrm>
              <a:custGeom>
                <a:avLst/>
                <a:gdLst>
                  <a:gd name="T0" fmla="*/ 3 w 7"/>
                  <a:gd name="T1" fmla="*/ 4 h 5"/>
                  <a:gd name="T2" fmla="*/ 6 w 7"/>
                  <a:gd name="T3" fmla="*/ 4 h 5"/>
                  <a:gd name="T4" fmla="*/ 7 w 7"/>
                  <a:gd name="T5" fmla="*/ 5 h 5"/>
                  <a:gd name="T6" fmla="*/ 6 w 7"/>
                  <a:gd name="T7" fmla="*/ 3 h 5"/>
                  <a:gd name="T8" fmla="*/ 5 w 7"/>
                  <a:gd name="T9" fmla="*/ 0 h 5"/>
                  <a:gd name="T10" fmla="*/ 3 w 7"/>
                  <a:gd name="T11" fmla="*/ 1 h 5"/>
                  <a:gd name="T12" fmla="*/ 0 w 7"/>
                  <a:gd name="T13" fmla="*/ 2 h 5"/>
                  <a:gd name="T14" fmla="*/ 3 w 7"/>
                  <a:gd name="T15" fmla="*/ 4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5">
                    <a:moveTo>
                      <a:pt x="3" y="4"/>
                    </a:moveTo>
                    <a:cubicBezTo>
                      <a:pt x="4" y="4"/>
                      <a:pt x="6" y="5"/>
                      <a:pt x="6" y="4"/>
                    </a:cubicBezTo>
                    <a:cubicBezTo>
                      <a:pt x="6" y="4"/>
                      <a:pt x="7" y="4"/>
                      <a:pt x="7" y="5"/>
                    </a:cubicBezTo>
                    <a:cubicBezTo>
                      <a:pt x="7" y="5"/>
                      <a:pt x="6" y="3"/>
                      <a:pt x="6" y="3"/>
                    </a:cubicBezTo>
                    <a:cubicBezTo>
                      <a:pt x="6" y="2"/>
                      <a:pt x="6" y="1"/>
                      <a:pt x="5" y="0"/>
                    </a:cubicBezTo>
                    <a:cubicBezTo>
                      <a:pt x="4" y="0"/>
                      <a:pt x="4" y="1"/>
                      <a:pt x="3" y="1"/>
                    </a:cubicBezTo>
                    <a:cubicBezTo>
                      <a:pt x="2" y="1"/>
                      <a:pt x="0" y="0"/>
                      <a:pt x="0" y="2"/>
                    </a:cubicBezTo>
                    <a:cubicBezTo>
                      <a:pt x="1" y="3"/>
                      <a:pt x="2" y="3"/>
                      <a:pt x="3" y="4"/>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613" name="Freeform 3306"/>
              <p:cNvSpPr>
                <a:spLocks/>
              </p:cNvSpPr>
              <p:nvPr/>
            </p:nvSpPr>
            <p:spPr bwMode="auto">
              <a:xfrm>
                <a:off x="982" y="1386"/>
                <a:ext cx="2" cy="2"/>
              </a:xfrm>
              <a:custGeom>
                <a:avLst/>
                <a:gdLst>
                  <a:gd name="T0" fmla="*/ 2 w 9"/>
                  <a:gd name="T1" fmla="*/ 3 h 13"/>
                  <a:gd name="T2" fmla="*/ 2 w 9"/>
                  <a:gd name="T3" fmla="*/ 5 h 13"/>
                  <a:gd name="T4" fmla="*/ 3 w 9"/>
                  <a:gd name="T5" fmla="*/ 6 h 13"/>
                  <a:gd name="T6" fmla="*/ 4 w 9"/>
                  <a:gd name="T7" fmla="*/ 8 h 13"/>
                  <a:gd name="T8" fmla="*/ 5 w 9"/>
                  <a:gd name="T9" fmla="*/ 11 h 13"/>
                  <a:gd name="T10" fmla="*/ 6 w 9"/>
                  <a:gd name="T11" fmla="*/ 12 h 13"/>
                  <a:gd name="T12" fmla="*/ 7 w 9"/>
                  <a:gd name="T13" fmla="*/ 10 h 13"/>
                  <a:gd name="T14" fmla="*/ 8 w 9"/>
                  <a:gd name="T15" fmla="*/ 5 h 13"/>
                  <a:gd name="T16" fmla="*/ 3 w 9"/>
                  <a:gd name="T17" fmla="*/ 3 h 13"/>
                  <a:gd name="T18" fmla="*/ 4 w 9"/>
                  <a:gd name="T19" fmla="*/ 1 h 13"/>
                  <a:gd name="T20" fmla="*/ 0 w 9"/>
                  <a:gd name="T21" fmla="*/ 3 h 13"/>
                  <a:gd name="T22" fmla="*/ 2 w 9"/>
                  <a:gd name="T23" fmla="*/ 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 h="13">
                    <a:moveTo>
                      <a:pt x="2" y="3"/>
                    </a:moveTo>
                    <a:cubicBezTo>
                      <a:pt x="2" y="3"/>
                      <a:pt x="1" y="5"/>
                      <a:pt x="2" y="5"/>
                    </a:cubicBezTo>
                    <a:cubicBezTo>
                      <a:pt x="2" y="6"/>
                      <a:pt x="3" y="6"/>
                      <a:pt x="3" y="6"/>
                    </a:cubicBezTo>
                    <a:cubicBezTo>
                      <a:pt x="3" y="7"/>
                      <a:pt x="3" y="8"/>
                      <a:pt x="4" y="8"/>
                    </a:cubicBezTo>
                    <a:cubicBezTo>
                      <a:pt x="4" y="9"/>
                      <a:pt x="5" y="10"/>
                      <a:pt x="5" y="11"/>
                    </a:cubicBezTo>
                    <a:cubicBezTo>
                      <a:pt x="5" y="12"/>
                      <a:pt x="5" y="13"/>
                      <a:pt x="6" y="12"/>
                    </a:cubicBezTo>
                    <a:cubicBezTo>
                      <a:pt x="7" y="12"/>
                      <a:pt x="7" y="11"/>
                      <a:pt x="7" y="10"/>
                    </a:cubicBezTo>
                    <a:cubicBezTo>
                      <a:pt x="7" y="9"/>
                      <a:pt x="9" y="7"/>
                      <a:pt x="8" y="5"/>
                    </a:cubicBezTo>
                    <a:cubicBezTo>
                      <a:pt x="8" y="4"/>
                      <a:pt x="5" y="4"/>
                      <a:pt x="3" y="3"/>
                    </a:cubicBezTo>
                    <a:cubicBezTo>
                      <a:pt x="3" y="2"/>
                      <a:pt x="4" y="2"/>
                      <a:pt x="4" y="1"/>
                    </a:cubicBezTo>
                    <a:cubicBezTo>
                      <a:pt x="3" y="0"/>
                      <a:pt x="0" y="1"/>
                      <a:pt x="0" y="3"/>
                    </a:cubicBezTo>
                    <a:cubicBezTo>
                      <a:pt x="1" y="3"/>
                      <a:pt x="1" y="3"/>
                      <a:pt x="2" y="3"/>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614" name="Freeform 3307"/>
              <p:cNvSpPr>
                <a:spLocks/>
              </p:cNvSpPr>
              <p:nvPr/>
            </p:nvSpPr>
            <p:spPr bwMode="auto">
              <a:xfrm>
                <a:off x="981" y="1386"/>
                <a:ext cx="2" cy="2"/>
              </a:xfrm>
              <a:custGeom>
                <a:avLst/>
                <a:gdLst>
                  <a:gd name="T0" fmla="*/ 1 w 12"/>
                  <a:gd name="T1" fmla="*/ 10 h 11"/>
                  <a:gd name="T2" fmla="*/ 3 w 12"/>
                  <a:gd name="T3" fmla="*/ 10 h 11"/>
                  <a:gd name="T4" fmla="*/ 4 w 12"/>
                  <a:gd name="T5" fmla="*/ 8 h 11"/>
                  <a:gd name="T6" fmla="*/ 6 w 12"/>
                  <a:gd name="T7" fmla="*/ 7 h 11"/>
                  <a:gd name="T8" fmla="*/ 8 w 12"/>
                  <a:gd name="T9" fmla="*/ 7 h 11"/>
                  <a:gd name="T10" fmla="*/ 9 w 12"/>
                  <a:gd name="T11" fmla="*/ 6 h 11"/>
                  <a:gd name="T12" fmla="*/ 10 w 12"/>
                  <a:gd name="T13" fmla="*/ 6 h 11"/>
                  <a:gd name="T14" fmla="*/ 11 w 12"/>
                  <a:gd name="T15" fmla="*/ 7 h 11"/>
                  <a:gd name="T16" fmla="*/ 10 w 12"/>
                  <a:gd name="T17" fmla="*/ 4 h 11"/>
                  <a:gd name="T18" fmla="*/ 9 w 12"/>
                  <a:gd name="T19" fmla="*/ 2 h 11"/>
                  <a:gd name="T20" fmla="*/ 8 w 12"/>
                  <a:gd name="T21" fmla="*/ 0 h 11"/>
                  <a:gd name="T22" fmla="*/ 7 w 12"/>
                  <a:gd name="T23" fmla="*/ 4 h 11"/>
                  <a:gd name="T24" fmla="*/ 5 w 12"/>
                  <a:gd name="T25" fmla="*/ 2 h 11"/>
                  <a:gd name="T26" fmla="*/ 2 w 12"/>
                  <a:gd name="T27" fmla="*/ 6 h 11"/>
                  <a:gd name="T28" fmla="*/ 0 w 12"/>
                  <a:gd name="T29" fmla="*/ 11 h 11"/>
                  <a:gd name="T30" fmla="*/ 1 w 12"/>
                  <a:gd name="T31" fmla="*/ 1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 h="11">
                    <a:moveTo>
                      <a:pt x="1" y="10"/>
                    </a:moveTo>
                    <a:cubicBezTo>
                      <a:pt x="2" y="10"/>
                      <a:pt x="3" y="10"/>
                      <a:pt x="3" y="10"/>
                    </a:cubicBezTo>
                    <a:cubicBezTo>
                      <a:pt x="4" y="9"/>
                      <a:pt x="4" y="8"/>
                      <a:pt x="4" y="8"/>
                    </a:cubicBezTo>
                    <a:cubicBezTo>
                      <a:pt x="5" y="7"/>
                      <a:pt x="5" y="8"/>
                      <a:pt x="6" y="7"/>
                    </a:cubicBezTo>
                    <a:cubicBezTo>
                      <a:pt x="7" y="7"/>
                      <a:pt x="7" y="7"/>
                      <a:pt x="8" y="7"/>
                    </a:cubicBezTo>
                    <a:cubicBezTo>
                      <a:pt x="9" y="7"/>
                      <a:pt x="8" y="7"/>
                      <a:pt x="9" y="6"/>
                    </a:cubicBezTo>
                    <a:cubicBezTo>
                      <a:pt x="10" y="6"/>
                      <a:pt x="9" y="6"/>
                      <a:pt x="10" y="6"/>
                    </a:cubicBezTo>
                    <a:cubicBezTo>
                      <a:pt x="10" y="6"/>
                      <a:pt x="10" y="7"/>
                      <a:pt x="11" y="7"/>
                    </a:cubicBezTo>
                    <a:cubicBezTo>
                      <a:pt x="12" y="7"/>
                      <a:pt x="11" y="5"/>
                      <a:pt x="10" y="4"/>
                    </a:cubicBezTo>
                    <a:cubicBezTo>
                      <a:pt x="10" y="3"/>
                      <a:pt x="10" y="2"/>
                      <a:pt x="9" y="2"/>
                    </a:cubicBezTo>
                    <a:cubicBezTo>
                      <a:pt x="9" y="1"/>
                      <a:pt x="8" y="1"/>
                      <a:pt x="8" y="0"/>
                    </a:cubicBezTo>
                    <a:cubicBezTo>
                      <a:pt x="6" y="1"/>
                      <a:pt x="10" y="4"/>
                      <a:pt x="7" y="4"/>
                    </a:cubicBezTo>
                    <a:cubicBezTo>
                      <a:pt x="7" y="4"/>
                      <a:pt x="6" y="2"/>
                      <a:pt x="5" y="2"/>
                    </a:cubicBezTo>
                    <a:cubicBezTo>
                      <a:pt x="5" y="5"/>
                      <a:pt x="3" y="5"/>
                      <a:pt x="2" y="6"/>
                    </a:cubicBezTo>
                    <a:cubicBezTo>
                      <a:pt x="1" y="7"/>
                      <a:pt x="0" y="9"/>
                      <a:pt x="0" y="11"/>
                    </a:cubicBezTo>
                    <a:cubicBezTo>
                      <a:pt x="0" y="11"/>
                      <a:pt x="1" y="11"/>
                      <a:pt x="1" y="10"/>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615" name="Freeform 3308"/>
              <p:cNvSpPr>
                <a:spLocks/>
              </p:cNvSpPr>
              <p:nvPr/>
            </p:nvSpPr>
            <p:spPr bwMode="auto">
              <a:xfrm>
                <a:off x="980" y="1387"/>
                <a:ext cx="1" cy="0"/>
              </a:xfrm>
              <a:custGeom>
                <a:avLst/>
                <a:gdLst>
                  <a:gd name="T0" fmla="*/ 0 w 3"/>
                  <a:gd name="T1" fmla="*/ 3 h 3"/>
                  <a:gd name="T2" fmla="*/ 3 w 3"/>
                  <a:gd name="T3" fmla="*/ 2 h 3"/>
                  <a:gd name="T4" fmla="*/ 0 w 3"/>
                  <a:gd name="T5" fmla="*/ 3 h 3"/>
                </a:gdLst>
                <a:ahLst/>
                <a:cxnLst>
                  <a:cxn ang="0">
                    <a:pos x="T0" y="T1"/>
                  </a:cxn>
                  <a:cxn ang="0">
                    <a:pos x="T2" y="T3"/>
                  </a:cxn>
                  <a:cxn ang="0">
                    <a:pos x="T4" y="T5"/>
                  </a:cxn>
                </a:cxnLst>
                <a:rect l="0" t="0" r="r" b="b"/>
                <a:pathLst>
                  <a:path w="3" h="3">
                    <a:moveTo>
                      <a:pt x="0" y="3"/>
                    </a:moveTo>
                    <a:cubicBezTo>
                      <a:pt x="0" y="3"/>
                      <a:pt x="2" y="3"/>
                      <a:pt x="3" y="2"/>
                    </a:cubicBezTo>
                    <a:cubicBezTo>
                      <a:pt x="3" y="1"/>
                      <a:pt x="0" y="0"/>
                      <a:pt x="0" y="3"/>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616" name="Freeform 3309"/>
              <p:cNvSpPr>
                <a:spLocks/>
              </p:cNvSpPr>
              <p:nvPr/>
            </p:nvSpPr>
            <p:spPr bwMode="auto">
              <a:xfrm>
                <a:off x="1090" y="1434"/>
                <a:ext cx="2" cy="1"/>
              </a:xfrm>
              <a:custGeom>
                <a:avLst/>
                <a:gdLst>
                  <a:gd name="T0" fmla="*/ 6 w 10"/>
                  <a:gd name="T1" fmla="*/ 10 h 11"/>
                  <a:gd name="T2" fmla="*/ 8 w 10"/>
                  <a:gd name="T3" fmla="*/ 8 h 11"/>
                  <a:gd name="T4" fmla="*/ 10 w 10"/>
                  <a:gd name="T5" fmla="*/ 6 h 11"/>
                  <a:gd name="T6" fmla="*/ 6 w 10"/>
                  <a:gd name="T7" fmla="*/ 3 h 11"/>
                  <a:gd name="T8" fmla="*/ 1 w 10"/>
                  <a:gd name="T9" fmla="*/ 0 h 11"/>
                  <a:gd name="T10" fmla="*/ 2 w 10"/>
                  <a:gd name="T11" fmla="*/ 3 h 11"/>
                  <a:gd name="T12" fmla="*/ 1 w 10"/>
                  <a:gd name="T13" fmla="*/ 6 h 11"/>
                  <a:gd name="T14" fmla="*/ 2 w 10"/>
                  <a:gd name="T15" fmla="*/ 11 h 11"/>
                  <a:gd name="T16" fmla="*/ 3 w 10"/>
                  <a:gd name="T17" fmla="*/ 9 h 11"/>
                  <a:gd name="T18" fmla="*/ 6 w 10"/>
                  <a:gd name="T19" fmla="*/ 1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11">
                    <a:moveTo>
                      <a:pt x="6" y="10"/>
                    </a:moveTo>
                    <a:cubicBezTo>
                      <a:pt x="6" y="10"/>
                      <a:pt x="8" y="8"/>
                      <a:pt x="8" y="8"/>
                    </a:cubicBezTo>
                    <a:cubicBezTo>
                      <a:pt x="9" y="7"/>
                      <a:pt x="10" y="7"/>
                      <a:pt x="10" y="6"/>
                    </a:cubicBezTo>
                    <a:cubicBezTo>
                      <a:pt x="10" y="4"/>
                      <a:pt x="7" y="3"/>
                      <a:pt x="6" y="3"/>
                    </a:cubicBezTo>
                    <a:cubicBezTo>
                      <a:pt x="4" y="2"/>
                      <a:pt x="3" y="0"/>
                      <a:pt x="1" y="0"/>
                    </a:cubicBezTo>
                    <a:cubicBezTo>
                      <a:pt x="0" y="1"/>
                      <a:pt x="2" y="2"/>
                      <a:pt x="2" y="3"/>
                    </a:cubicBezTo>
                    <a:cubicBezTo>
                      <a:pt x="3" y="4"/>
                      <a:pt x="1" y="5"/>
                      <a:pt x="1" y="6"/>
                    </a:cubicBezTo>
                    <a:cubicBezTo>
                      <a:pt x="3" y="7"/>
                      <a:pt x="2" y="9"/>
                      <a:pt x="2" y="11"/>
                    </a:cubicBezTo>
                    <a:cubicBezTo>
                      <a:pt x="3" y="11"/>
                      <a:pt x="3" y="10"/>
                      <a:pt x="3" y="9"/>
                    </a:cubicBezTo>
                    <a:cubicBezTo>
                      <a:pt x="4" y="9"/>
                      <a:pt x="5" y="9"/>
                      <a:pt x="6" y="10"/>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617" name="Freeform 3310"/>
              <p:cNvSpPr>
                <a:spLocks/>
              </p:cNvSpPr>
              <p:nvPr/>
            </p:nvSpPr>
            <p:spPr bwMode="auto">
              <a:xfrm>
                <a:off x="1090" y="1434"/>
                <a:ext cx="0" cy="1"/>
              </a:xfrm>
              <a:custGeom>
                <a:avLst/>
                <a:gdLst>
                  <a:gd name="T0" fmla="*/ 1 w 3"/>
                  <a:gd name="T1" fmla="*/ 1 h 7"/>
                  <a:gd name="T2" fmla="*/ 1 w 3"/>
                  <a:gd name="T3" fmla="*/ 5 h 7"/>
                  <a:gd name="T4" fmla="*/ 3 w 3"/>
                  <a:gd name="T5" fmla="*/ 4 h 7"/>
                  <a:gd name="T6" fmla="*/ 1 w 3"/>
                  <a:gd name="T7" fmla="*/ 1 h 7"/>
                </a:gdLst>
                <a:ahLst/>
                <a:cxnLst>
                  <a:cxn ang="0">
                    <a:pos x="T0" y="T1"/>
                  </a:cxn>
                  <a:cxn ang="0">
                    <a:pos x="T2" y="T3"/>
                  </a:cxn>
                  <a:cxn ang="0">
                    <a:pos x="T4" y="T5"/>
                  </a:cxn>
                  <a:cxn ang="0">
                    <a:pos x="T6" y="T7"/>
                  </a:cxn>
                </a:cxnLst>
                <a:rect l="0" t="0" r="r" b="b"/>
                <a:pathLst>
                  <a:path w="3" h="7">
                    <a:moveTo>
                      <a:pt x="1" y="1"/>
                    </a:moveTo>
                    <a:cubicBezTo>
                      <a:pt x="0" y="1"/>
                      <a:pt x="0" y="4"/>
                      <a:pt x="1" y="5"/>
                    </a:cubicBezTo>
                    <a:cubicBezTo>
                      <a:pt x="2" y="7"/>
                      <a:pt x="3" y="5"/>
                      <a:pt x="3" y="4"/>
                    </a:cubicBezTo>
                    <a:cubicBezTo>
                      <a:pt x="3" y="3"/>
                      <a:pt x="2" y="0"/>
                      <a:pt x="1" y="1"/>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618" name="Freeform 3311"/>
              <p:cNvSpPr>
                <a:spLocks/>
              </p:cNvSpPr>
              <p:nvPr/>
            </p:nvSpPr>
            <p:spPr bwMode="auto">
              <a:xfrm>
                <a:off x="1089" y="1435"/>
                <a:ext cx="1" cy="1"/>
              </a:xfrm>
              <a:custGeom>
                <a:avLst/>
                <a:gdLst>
                  <a:gd name="T0" fmla="*/ 0 w 2"/>
                  <a:gd name="T1" fmla="*/ 1 h 4"/>
                  <a:gd name="T2" fmla="*/ 0 w 2"/>
                  <a:gd name="T3" fmla="*/ 4 h 4"/>
                  <a:gd name="T4" fmla="*/ 2 w 2"/>
                  <a:gd name="T5" fmla="*/ 4 h 4"/>
                  <a:gd name="T6" fmla="*/ 0 w 2"/>
                  <a:gd name="T7" fmla="*/ 1 h 4"/>
                </a:gdLst>
                <a:ahLst/>
                <a:cxnLst>
                  <a:cxn ang="0">
                    <a:pos x="T0" y="T1"/>
                  </a:cxn>
                  <a:cxn ang="0">
                    <a:pos x="T2" y="T3"/>
                  </a:cxn>
                  <a:cxn ang="0">
                    <a:pos x="T4" y="T5"/>
                  </a:cxn>
                  <a:cxn ang="0">
                    <a:pos x="T6" y="T7"/>
                  </a:cxn>
                </a:cxnLst>
                <a:rect l="0" t="0" r="r" b="b"/>
                <a:pathLst>
                  <a:path w="2" h="4">
                    <a:moveTo>
                      <a:pt x="0" y="1"/>
                    </a:moveTo>
                    <a:cubicBezTo>
                      <a:pt x="0" y="1"/>
                      <a:pt x="1" y="4"/>
                      <a:pt x="0" y="4"/>
                    </a:cubicBezTo>
                    <a:cubicBezTo>
                      <a:pt x="1" y="4"/>
                      <a:pt x="1" y="4"/>
                      <a:pt x="2" y="4"/>
                    </a:cubicBezTo>
                    <a:cubicBezTo>
                      <a:pt x="2" y="3"/>
                      <a:pt x="2" y="0"/>
                      <a:pt x="0" y="1"/>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619" name="Freeform 3312"/>
              <p:cNvSpPr>
                <a:spLocks/>
              </p:cNvSpPr>
              <p:nvPr/>
            </p:nvSpPr>
            <p:spPr bwMode="auto">
              <a:xfrm>
                <a:off x="1090" y="1433"/>
                <a:ext cx="0" cy="0"/>
              </a:xfrm>
              <a:custGeom>
                <a:avLst/>
                <a:gdLst>
                  <a:gd name="T0" fmla="*/ 3 w 4"/>
                  <a:gd name="T1" fmla="*/ 4 h 4"/>
                  <a:gd name="T2" fmla="*/ 2 w 4"/>
                  <a:gd name="T3" fmla="*/ 3 h 4"/>
                  <a:gd name="T4" fmla="*/ 3 w 4"/>
                  <a:gd name="T5" fmla="*/ 1 h 4"/>
                  <a:gd name="T6" fmla="*/ 0 w 4"/>
                  <a:gd name="T7" fmla="*/ 1 h 4"/>
                  <a:gd name="T8" fmla="*/ 1 w 4"/>
                  <a:gd name="T9" fmla="*/ 4 h 4"/>
                  <a:gd name="T10" fmla="*/ 3 w 4"/>
                  <a:gd name="T11" fmla="*/ 4 h 4"/>
                </a:gdLst>
                <a:ahLst/>
                <a:cxnLst>
                  <a:cxn ang="0">
                    <a:pos x="T0" y="T1"/>
                  </a:cxn>
                  <a:cxn ang="0">
                    <a:pos x="T2" y="T3"/>
                  </a:cxn>
                  <a:cxn ang="0">
                    <a:pos x="T4" y="T5"/>
                  </a:cxn>
                  <a:cxn ang="0">
                    <a:pos x="T6" y="T7"/>
                  </a:cxn>
                  <a:cxn ang="0">
                    <a:pos x="T8" y="T9"/>
                  </a:cxn>
                  <a:cxn ang="0">
                    <a:pos x="T10" y="T11"/>
                  </a:cxn>
                </a:cxnLst>
                <a:rect l="0" t="0" r="r" b="b"/>
                <a:pathLst>
                  <a:path w="4" h="4">
                    <a:moveTo>
                      <a:pt x="3" y="4"/>
                    </a:moveTo>
                    <a:cubicBezTo>
                      <a:pt x="4" y="3"/>
                      <a:pt x="3" y="3"/>
                      <a:pt x="2" y="3"/>
                    </a:cubicBezTo>
                    <a:cubicBezTo>
                      <a:pt x="1" y="1"/>
                      <a:pt x="3" y="2"/>
                      <a:pt x="3" y="1"/>
                    </a:cubicBezTo>
                    <a:cubicBezTo>
                      <a:pt x="3" y="0"/>
                      <a:pt x="1" y="1"/>
                      <a:pt x="0" y="1"/>
                    </a:cubicBezTo>
                    <a:cubicBezTo>
                      <a:pt x="0" y="2"/>
                      <a:pt x="0" y="4"/>
                      <a:pt x="1" y="4"/>
                    </a:cubicBezTo>
                    <a:cubicBezTo>
                      <a:pt x="2" y="4"/>
                      <a:pt x="3" y="4"/>
                      <a:pt x="3" y="4"/>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620" name="Freeform 3313"/>
              <p:cNvSpPr>
                <a:spLocks/>
              </p:cNvSpPr>
              <p:nvPr/>
            </p:nvSpPr>
            <p:spPr bwMode="auto">
              <a:xfrm>
                <a:off x="1088" y="1431"/>
                <a:ext cx="1" cy="1"/>
              </a:xfrm>
              <a:custGeom>
                <a:avLst/>
                <a:gdLst>
                  <a:gd name="T0" fmla="*/ 8 w 10"/>
                  <a:gd name="T1" fmla="*/ 4 h 8"/>
                  <a:gd name="T2" fmla="*/ 8 w 10"/>
                  <a:gd name="T3" fmla="*/ 2 h 8"/>
                  <a:gd name="T4" fmla="*/ 5 w 10"/>
                  <a:gd name="T5" fmla="*/ 0 h 8"/>
                  <a:gd name="T6" fmla="*/ 4 w 10"/>
                  <a:gd name="T7" fmla="*/ 2 h 8"/>
                  <a:gd name="T8" fmla="*/ 3 w 10"/>
                  <a:gd name="T9" fmla="*/ 3 h 8"/>
                  <a:gd name="T10" fmla="*/ 1 w 10"/>
                  <a:gd name="T11" fmla="*/ 5 h 8"/>
                  <a:gd name="T12" fmla="*/ 0 w 10"/>
                  <a:gd name="T13" fmla="*/ 7 h 8"/>
                  <a:gd name="T14" fmla="*/ 2 w 10"/>
                  <a:gd name="T15" fmla="*/ 6 h 8"/>
                  <a:gd name="T16" fmla="*/ 5 w 10"/>
                  <a:gd name="T17" fmla="*/ 8 h 8"/>
                  <a:gd name="T18" fmla="*/ 7 w 10"/>
                  <a:gd name="T19" fmla="*/ 7 h 8"/>
                  <a:gd name="T20" fmla="*/ 9 w 10"/>
                  <a:gd name="T21" fmla="*/ 8 h 8"/>
                  <a:gd name="T22" fmla="*/ 8 w 10"/>
                  <a:gd name="T23"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 h="8">
                    <a:moveTo>
                      <a:pt x="8" y="4"/>
                    </a:moveTo>
                    <a:cubicBezTo>
                      <a:pt x="7" y="3"/>
                      <a:pt x="8" y="2"/>
                      <a:pt x="8" y="2"/>
                    </a:cubicBezTo>
                    <a:cubicBezTo>
                      <a:pt x="8" y="1"/>
                      <a:pt x="6" y="0"/>
                      <a:pt x="5" y="0"/>
                    </a:cubicBezTo>
                    <a:cubicBezTo>
                      <a:pt x="4" y="0"/>
                      <a:pt x="5" y="1"/>
                      <a:pt x="4" y="2"/>
                    </a:cubicBezTo>
                    <a:cubicBezTo>
                      <a:pt x="3" y="2"/>
                      <a:pt x="3" y="2"/>
                      <a:pt x="3" y="3"/>
                    </a:cubicBezTo>
                    <a:cubicBezTo>
                      <a:pt x="1" y="4"/>
                      <a:pt x="2" y="4"/>
                      <a:pt x="1" y="5"/>
                    </a:cubicBezTo>
                    <a:cubicBezTo>
                      <a:pt x="1" y="6"/>
                      <a:pt x="0" y="6"/>
                      <a:pt x="0" y="7"/>
                    </a:cubicBezTo>
                    <a:cubicBezTo>
                      <a:pt x="1" y="7"/>
                      <a:pt x="1" y="6"/>
                      <a:pt x="2" y="6"/>
                    </a:cubicBezTo>
                    <a:cubicBezTo>
                      <a:pt x="3" y="7"/>
                      <a:pt x="3" y="8"/>
                      <a:pt x="5" y="8"/>
                    </a:cubicBezTo>
                    <a:cubicBezTo>
                      <a:pt x="6" y="8"/>
                      <a:pt x="6" y="7"/>
                      <a:pt x="7" y="7"/>
                    </a:cubicBezTo>
                    <a:cubicBezTo>
                      <a:pt x="7" y="7"/>
                      <a:pt x="8" y="8"/>
                      <a:pt x="9" y="8"/>
                    </a:cubicBezTo>
                    <a:cubicBezTo>
                      <a:pt x="10" y="6"/>
                      <a:pt x="8" y="5"/>
                      <a:pt x="8" y="4"/>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621" name="Freeform 3314"/>
              <p:cNvSpPr>
                <a:spLocks/>
              </p:cNvSpPr>
              <p:nvPr/>
            </p:nvSpPr>
            <p:spPr bwMode="auto">
              <a:xfrm>
                <a:off x="1091" y="1430"/>
                <a:ext cx="2" cy="2"/>
              </a:xfrm>
              <a:custGeom>
                <a:avLst/>
                <a:gdLst>
                  <a:gd name="T0" fmla="*/ 9 w 13"/>
                  <a:gd name="T1" fmla="*/ 9 h 13"/>
                  <a:gd name="T2" fmla="*/ 12 w 13"/>
                  <a:gd name="T3" fmla="*/ 9 h 13"/>
                  <a:gd name="T4" fmla="*/ 13 w 13"/>
                  <a:gd name="T5" fmla="*/ 7 h 13"/>
                  <a:gd name="T6" fmla="*/ 11 w 13"/>
                  <a:gd name="T7" fmla="*/ 3 h 13"/>
                  <a:gd name="T8" fmla="*/ 8 w 13"/>
                  <a:gd name="T9" fmla="*/ 3 h 13"/>
                  <a:gd name="T10" fmla="*/ 3 w 13"/>
                  <a:gd name="T11" fmla="*/ 5 h 13"/>
                  <a:gd name="T12" fmla="*/ 2 w 13"/>
                  <a:gd name="T13" fmla="*/ 4 h 13"/>
                  <a:gd name="T14" fmla="*/ 1 w 13"/>
                  <a:gd name="T15" fmla="*/ 5 h 13"/>
                  <a:gd name="T16" fmla="*/ 0 w 13"/>
                  <a:gd name="T17" fmla="*/ 7 h 13"/>
                  <a:gd name="T18" fmla="*/ 1 w 13"/>
                  <a:gd name="T19" fmla="*/ 9 h 13"/>
                  <a:gd name="T20" fmla="*/ 2 w 13"/>
                  <a:gd name="T21" fmla="*/ 10 h 13"/>
                  <a:gd name="T22" fmla="*/ 3 w 13"/>
                  <a:gd name="T23" fmla="*/ 11 h 13"/>
                  <a:gd name="T24" fmla="*/ 5 w 13"/>
                  <a:gd name="T25" fmla="*/ 12 h 13"/>
                  <a:gd name="T26" fmla="*/ 6 w 13"/>
                  <a:gd name="T27" fmla="*/ 11 h 13"/>
                  <a:gd name="T28" fmla="*/ 8 w 13"/>
                  <a:gd name="T29" fmla="*/ 11 h 13"/>
                  <a:gd name="T30" fmla="*/ 9 w 13"/>
                  <a:gd name="T31" fmla="*/ 9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3" h="13">
                    <a:moveTo>
                      <a:pt x="9" y="9"/>
                    </a:moveTo>
                    <a:cubicBezTo>
                      <a:pt x="10" y="9"/>
                      <a:pt x="11" y="10"/>
                      <a:pt x="12" y="9"/>
                    </a:cubicBezTo>
                    <a:cubicBezTo>
                      <a:pt x="13" y="8"/>
                      <a:pt x="13" y="7"/>
                      <a:pt x="13" y="7"/>
                    </a:cubicBezTo>
                    <a:cubicBezTo>
                      <a:pt x="13" y="5"/>
                      <a:pt x="11" y="4"/>
                      <a:pt x="11" y="3"/>
                    </a:cubicBezTo>
                    <a:cubicBezTo>
                      <a:pt x="10" y="2"/>
                      <a:pt x="9" y="0"/>
                      <a:pt x="8" y="3"/>
                    </a:cubicBezTo>
                    <a:cubicBezTo>
                      <a:pt x="6" y="2"/>
                      <a:pt x="5" y="4"/>
                      <a:pt x="3" y="5"/>
                    </a:cubicBezTo>
                    <a:cubicBezTo>
                      <a:pt x="2" y="5"/>
                      <a:pt x="2" y="4"/>
                      <a:pt x="2" y="4"/>
                    </a:cubicBezTo>
                    <a:cubicBezTo>
                      <a:pt x="1" y="4"/>
                      <a:pt x="1" y="5"/>
                      <a:pt x="1" y="5"/>
                    </a:cubicBezTo>
                    <a:cubicBezTo>
                      <a:pt x="1" y="6"/>
                      <a:pt x="0" y="6"/>
                      <a:pt x="0" y="7"/>
                    </a:cubicBezTo>
                    <a:cubicBezTo>
                      <a:pt x="2" y="7"/>
                      <a:pt x="1" y="8"/>
                      <a:pt x="1" y="9"/>
                    </a:cubicBezTo>
                    <a:cubicBezTo>
                      <a:pt x="1" y="9"/>
                      <a:pt x="2" y="9"/>
                      <a:pt x="2" y="10"/>
                    </a:cubicBezTo>
                    <a:cubicBezTo>
                      <a:pt x="2" y="10"/>
                      <a:pt x="3" y="10"/>
                      <a:pt x="3" y="11"/>
                    </a:cubicBezTo>
                    <a:cubicBezTo>
                      <a:pt x="3" y="12"/>
                      <a:pt x="3" y="12"/>
                      <a:pt x="5" y="12"/>
                    </a:cubicBezTo>
                    <a:cubicBezTo>
                      <a:pt x="6" y="13"/>
                      <a:pt x="6" y="13"/>
                      <a:pt x="6" y="11"/>
                    </a:cubicBezTo>
                    <a:cubicBezTo>
                      <a:pt x="7" y="11"/>
                      <a:pt x="8" y="12"/>
                      <a:pt x="8" y="11"/>
                    </a:cubicBezTo>
                    <a:cubicBezTo>
                      <a:pt x="9" y="10"/>
                      <a:pt x="8" y="9"/>
                      <a:pt x="9" y="9"/>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622" name="Freeform 3315"/>
              <p:cNvSpPr>
                <a:spLocks/>
              </p:cNvSpPr>
              <p:nvPr/>
            </p:nvSpPr>
            <p:spPr bwMode="auto">
              <a:xfrm>
                <a:off x="1095" y="1431"/>
                <a:ext cx="2" cy="3"/>
              </a:xfrm>
              <a:custGeom>
                <a:avLst/>
                <a:gdLst>
                  <a:gd name="T0" fmla="*/ 3 w 15"/>
                  <a:gd name="T1" fmla="*/ 10 h 19"/>
                  <a:gd name="T2" fmla="*/ 5 w 15"/>
                  <a:gd name="T3" fmla="*/ 14 h 19"/>
                  <a:gd name="T4" fmla="*/ 9 w 15"/>
                  <a:gd name="T5" fmla="*/ 17 h 19"/>
                  <a:gd name="T6" fmla="*/ 10 w 15"/>
                  <a:gd name="T7" fmla="*/ 19 h 19"/>
                  <a:gd name="T8" fmla="*/ 11 w 15"/>
                  <a:gd name="T9" fmla="*/ 16 h 19"/>
                  <a:gd name="T10" fmla="*/ 14 w 15"/>
                  <a:gd name="T11" fmla="*/ 14 h 19"/>
                  <a:gd name="T12" fmla="*/ 14 w 15"/>
                  <a:gd name="T13" fmla="*/ 13 h 19"/>
                  <a:gd name="T14" fmla="*/ 14 w 15"/>
                  <a:gd name="T15" fmla="*/ 12 h 19"/>
                  <a:gd name="T16" fmla="*/ 11 w 15"/>
                  <a:gd name="T17" fmla="*/ 9 h 19"/>
                  <a:gd name="T18" fmla="*/ 12 w 15"/>
                  <a:gd name="T19" fmla="*/ 7 h 19"/>
                  <a:gd name="T20" fmla="*/ 10 w 15"/>
                  <a:gd name="T21" fmla="*/ 8 h 19"/>
                  <a:gd name="T22" fmla="*/ 11 w 15"/>
                  <a:gd name="T23" fmla="*/ 5 h 19"/>
                  <a:gd name="T24" fmla="*/ 9 w 15"/>
                  <a:gd name="T25" fmla="*/ 2 h 19"/>
                  <a:gd name="T26" fmla="*/ 6 w 15"/>
                  <a:gd name="T27" fmla="*/ 1 h 19"/>
                  <a:gd name="T28" fmla="*/ 4 w 15"/>
                  <a:gd name="T29" fmla="*/ 1 h 19"/>
                  <a:gd name="T30" fmla="*/ 5 w 15"/>
                  <a:gd name="T31" fmla="*/ 0 h 19"/>
                  <a:gd name="T32" fmla="*/ 3 w 15"/>
                  <a:gd name="T33" fmla="*/ 0 h 19"/>
                  <a:gd name="T34" fmla="*/ 2 w 15"/>
                  <a:gd name="T35" fmla="*/ 0 h 19"/>
                  <a:gd name="T36" fmla="*/ 4 w 15"/>
                  <a:gd name="T37" fmla="*/ 2 h 19"/>
                  <a:gd name="T38" fmla="*/ 2 w 15"/>
                  <a:gd name="T39" fmla="*/ 3 h 19"/>
                  <a:gd name="T40" fmla="*/ 3 w 15"/>
                  <a:gd name="T41" fmla="*/ 7 h 19"/>
                  <a:gd name="T42" fmla="*/ 3 w 15"/>
                  <a:gd name="T43" fmla="*/ 1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5" h="19">
                    <a:moveTo>
                      <a:pt x="3" y="10"/>
                    </a:moveTo>
                    <a:cubicBezTo>
                      <a:pt x="4" y="12"/>
                      <a:pt x="4" y="13"/>
                      <a:pt x="5" y="14"/>
                    </a:cubicBezTo>
                    <a:cubicBezTo>
                      <a:pt x="6" y="15"/>
                      <a:pt x="8" y="16"/>
                      <a:pt x="9" y="17"/>
                    </a:cubicBezTo>
                    <a:cubicBezTo>
                      <a:pt x="9" y="18"/>
                      <a:pt x="10" y="18"/>
                      <a:pt x="10" y="19"/>
                    </a:cubicBezTo>
                    <a:cubicBezTo>
                      <a:pt x="11" y="18"/>
                      <a:pt x="10" y="17"/>
                      <a:pt x="11" y="16"/>
                    </a:cubicBezTo>
                    <a:cubicBezTo>
                      <a:pt x="12" y="16"/>
                      <a:pt x="13" y="15"/>
                      <a:pt x="14" y="14"/>
                    </a:cubicBezTo>
                    <a:cubicBezTo>
                      <a:pt x="14" y="14"/>
                      <a:pt x="14" y="13"/>
                      <a:pt x="14" y="13"/>
                    </a:cubicBezTo>
                    <a:cubicBezTo>
                      <a:pt x="14" y="12"/>
                      <a:pt x="14" y="12"/>
                      <a:pt x="14" y="12"/>
                    </a:cubicBezTo>
                    <a:cubicBezTo>
                      <a:pt x="15" y="9"/>
                      <a:pt x="11" y="11"/>
                      <a:pt x="11" y="9"/>
                    </a:cubicBezTo>
                    <a:cubicBezTo>
                      <a:pt x="12" y="9"/>
                      <a:pt x="12" y="8"/>
                      <a:pt x="12" y="7"/>
                    </a:cubicBezTo>
                    <a:cubicBezTo>
                      <a:pt x="11" y="8"/>
                      <a:pt x="11" y="8"/>
                      <a:pt x="10" y="8"/>
                    </a:cubicBezTo>
                    <a:cubicBezTo>
                      <a:pt x="10" y="7"/>
                      <a:pt x="11" y="6"/>
                      <a:pt x="11" y="5"/>
                    </a:cubicBezTo>
                    <a:cubicBezTo>
                      <a:pt x="11" y="4"/>
                      <a:pt x="10" y="3"/>
                      <a:pt x="9" y="2"/>
                    </a:cubicBezTo>
                    <a:cubicBezTo>
                      <a:pt x="9" y="1"/>
                      <a:pt x="7" y="0"/>
                      <a:pt x="6" y="1"/>
                    </a:cubicBezTo>
                    <a:cubicBezTo>
                      <a:pt x="6" y="1"/>
                      <a:pt x="5" y="1"/>
                      <a:pt x="4" y="1"/>
                    </a:cubicBezTo>
                    <a:cubicBezTo>
                      <a:pt x="4" y="1"/>
                      <a:pt x="5" y="1"/>
                      <a:pt x="5" y="0"/>
                    </a:cubicBezTo>
                    <a:cubicBezTo>
                      <a:pt x="4" y="0"/>
                      <a:pt x="4" y="0"/>
                      <a:pt x="3" y="0"/>
                    </a:cubicBezTo>
                    <a:cubicBezTo>
                      <a:pt x="3" y="0"/>
                      <a:pt x="2" y="0"/>
                      <a:pt x="2" y="0"/>
                    </a:cubicBezTo>
                    <a:cubicBezTo>
                      <a:pt x="3" y="1"/>
                      <a:pt x="4" y="1"/>
                      <a:pt x="4" y="2"/>
                    </a:cubicBezTo>
                    <a:cubicBezTo>
                      <a:pt x="4" y="3"/>
                      <a:pt x="3" y="3"/>
                      <a:pt x="2" y="3"/>
                    </a:cubicBezTo>
                    <a:cubicBezTo>
                      <a:pt x="0" y="5"/>
                      <a:pt x="0" y="6"/>
                      <a:pt x="3" y="7"/>
                    </a:cubicBezTo>
                    <a:cubicBezTo>
                      <a:pt x="3" y="8"/>
                      <a:pt x="3" y="9"/>
                      <a:pt x="3" y="10"/>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623" name="Freeform 3316"/>
              <p:cNvSpPr>
                <a:spLocks/>
              </p:cNvSpPr>
              <p:nvPr/>
            </p:nvSpPr>
            <p:spPr bwMode="auto">
              <a:xfrm>
                <a:off x="1090" y="1428"/>
                <a:ext cx="1" cy="0"/>
              </a:xfrm>
              <a:custGeom>
                <a:avLst/>
                <a:gdLst>
                  <a:gd name="T0" fmla="*/ 2 w 5"/>
                  <a:gd name="T1" fmla="*/ 0 h 4"/>
                  <a:gd name="T2" fmla="*/ 0 w 5"/>
                  <a:gd name="T3" fmla="*/ 2 h 4"/>
                  <a:gd name="T4" fmla="*/ 0 w 5"/>
                  <a:gd name="T5" fmla="*/ 3 h 4"/>
                  <a:gd name="T6" fmla="*/ 2 w 5"/>
                  <a:gd name="T7" fmla="*/ 2 h 4"/>
                  <a:gd name="T8" fmla="*/ 4 w 5"/>
                  <a:gd name="T9" fmla="*/ 2 h 4"/>
                  <a:gd name="T10" fmla="*/ 2 w 5"/>
                  <a:gd name="T11" fmla="*/ 0 h 4"/>
                </a:gdLst>
                <a:ahLst/>
                <a:cxnLst>
                  <a:cxn ang="0">
                    <a:pos x="T0" y="T1"/>
                  </a:cxn>
                  <a:cxn ang="0">
                    <a:pos x="T2" y="T3"/>
                  </a:cxn>
                  <a:cxn ang="0">
                    <a:pos x="T4" y="T5"/>
                  </a:cxn>
                  <a:cxn ang="0">
                    <a:pos x="T6" y="T7"/>
                  </a:cxn>
                  <a:cxn ang="0">
                    <a:pos x="T8" y="T9"/>
                  </a:cxn>
                  <a:cxn ang="0">
                    <a:pos x="T10" y="T11"/>
                  </a:cxn>
                </a:cxnLst>
                <a:rect l="0" t="0" r="r" b="b"/>
                <a:pathLst>
                  <a:path w="5" h="4">
                    <a:moveTo>
                      <a:pt x="2" y="0"/>
                    </a:moveTo>
                    <a:cubicBezTo>
                      <a:pt x="1" y="1"/>
                      <a:pt x="2" y="3"/>
                      <a:pt x="0" y="2"/>
                    </a:cubicBezTo>
                    <a:cubicBezTo>
                      <a:pt x="0" y="2"/>
                      <a:pt x="0" y="3"/>
                      <a:pt x="0" y="3"/>
                    </a:cubicBezTo>
                    <a:cubicBezTo>
                      <a:pt x="0" y="4"/>
                      <a:pt x="2" y="2"/>
                      <a:pt x="2" y="2"/>
                    </a:cubicBezTo>
                    <a:cubicBezTo>
                      <a:pt x="3" y="2"/>
                      <a:pt x="4" y="2"/>
                      <a:pt x="4" y="2"/>
                    </a:cubicBezTo>
                    <a:cubicBezTo>
                      <a:pt x="5" y="1"/>
                      <a:pt x="3" y="0"/>
                      <a:pt x="2" y="0"/>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624" name="Freeform 3317"/>
              <p:cNvSpPr>
                <a:spLocks/>
              </p:cNvSpPr>
              <p:nvPr/>
            </p:nvSpPr>
            <p:spPr bwMode="auto">
              <a:xfrm>
                <a:off x="1094" y="1419"/>
                <a:ext cx="2" cy="4"/>
              </a:xfrm>
              <a:custGeom>
                <a:avLst/>
                <a:gdLst>
                  <a:gd name="T0" fmla="*/ 17 w 19"/>
                  <a:gd name="T1" fmla="*/ 16 h 26"/>
                  <a:gd name="T2" fmla="*/ 15 w 19"/>
                  <a:gd name="T3" fmla="*/ 14 h 26"/>
                  <a:gd name="T4" fmla="*/ 14 w 19"/>
                  <a:gd name="T5" fmla="*/ 11 h 26"/>
                  <a:gd name="T6" fmla="*/ 6 w 19"/>
                  <a:gd name="T7" fmla="*/ 5 h 26"/>
                  <a:gd name="T8" fmla="*/ 1 w 19"/>
                  <a:gd name="T9" fmla="*/ 2 h 26"/>
                  <a:gd name="T10" fmla="*/ 3 w 19"/>
                  <a:gd name="T11" fmla="*/ 6 h 26"/>
                  <a:gd name="T12" fmla="*/ 2 w 19"/>
                  <a:gd name="T13" fmla="*/ 5 h 26"/>
                  <a:gd name="T14" fmla="*/ 3 w 19"/>
                  <a:gd name="T15" fmla="*/ 9 h 26"/>
                  <a:gd name="T16" fmla="*/ 3 w 19"/>
                  <a:gd name="T17" fmla="*/ 12 h 26"/>
                  <a:gd name="T18" fmla="*/ 6 w 19"/>
                  <a:gd name="T19" fmla="*/ 15 h 26"/>
                  <a:gd name="T20" fmla="*/ 1 w 19"/>
                  <a:gd name="T21" fmla="*/ 12 h 26"/>
                  <a:gd name="T22" fmla="*/ 3 w 19"/>
                  <a:gd name="T23" fmla="*/ 16 h 26"/>
                  <a:gd name="T24" fmla="*/ 4 w 19"/>
                  <a:gd name="T25" fmla="*/ 19 h 26"/>
                  <a:gd name="T26" fmla="*/ 7 w 19"/>
                  <a:gd name="T27" fmla="*/ 23 h 26"/>
                  <a:gd name="T28" fmla="*/ 10 w 19"/>
                  <a:gd name="T29" fmla="*/ 26 h 26"/>
                  <a:gd name="T30" fmla="*/ 10 w 19"/>
                  <a:gd name="T31" fmla="*/ 23 h 26"/>
                  <a:gd name="T32" fmla="*/ 14 w 19"/>
                  <a:gd name="T33" fmla="*/ 23 h 26"/>
                  <a:gd name="T34" fmla="*/ 11 w 19"/>
                  <a:gd name="T35" fmla="*/ 20 h 26"/>
                  <a:gd name="T36" fmla="*/ 16 w 19"/>
                  <a:gd name="T37" fmla="*/ 23 h 26"/>
                  <a:gd name="T38" fmla="*/ 16 w 19"/>
                  <a:gd name="T39" fmla="*/ 20 h 26"/>
                  <a:gd name="T40" fmla="*/ 19 w 19"/>
                  <a:gd name="T41" fmla="*/ 20 h 26"/>
                  <a:gd name="T42" fmla="*/ 17 w 19"/>
                  <a:gd name="T43" fmla="*/ 1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 h="26">
                    <a:moveTo>
                      <a:pt x="17" y="16"/>
                    </a:moveTo>
                    <a:cubicBezTo>
                      <a:pt x="16" y="15"/>
                      <a:pt x="16" y="15"/>
                      <a:pt x="15" y="14"/>
                    </a:cubicBezTo>
                    <a:cubicBezTo>
                      <a:pt x="14" y="12"/>
                      <a:pt x="15" y="12"/>
                      <a:pt x="14" y="11"/>
                    </a:cubicBezTo>
                    <a:cubicBezTo>
                      <a:pt x="11" y="9"/>
                      <a:pt x="8" y="8"/>
                      <a:pt x="6" y="5"/>
                    </a:cubicBezTo>
                    <a:cubicBezTo>
                      <a:pt x="5" y="5"/>
                      <a:pt x="2" y="0"/>
                      <a:pt x="1" y="2"/>
                    </a:cubicBezTo>
                    <a:cubicBezTo>
                      <a:pt x="1" y="2"/>
                      <a:pt x="3" y="6"/>
                      <a:pt x="3" y="6"/>
                    </a:cubicBezTo>
                    <a:cubicBezTo>
                      <a:pt x="3" y="6"/>
                      <a:pt x="2" y="5"/>
                      <a:pt x="2" y="5"/>
                    </a:cubicBezTo>
                    <a:cubicBezTo>
                      <a:pt x="1" y="6"/>
                      <a:pt x="4" y="8"/>
                      <a:pt x="3" y="9"/>
                    </a:cubicBezTo>
                    <a:cubicBezTo>
                      <a:pt x="1" y="8"/>
                      <a:pt x="3" y="11"/>
                      <a:pt x="3" y="12"/>
                    </a:cubicBezTo>
                    <a:cubicBezTo>
                      <a:pt x="4" y="13"/>
                      <a:pt x="6" y="14"/>
                      <a:pt x="6" y="15"/>
                    </a:cubicBezTo>
                    <a:cubicBezTo>
                      <a:pt x="4" y="14"/>
                      <a:pt x="3" y="13"/>
                      <a:pt x="1" y="12"/>
                    </a:cubicBezTo>
                    <a:cubicBezTo>
                      <a:pt x="0" y="14"/>
                      <a:pt x="2" y="15"/>
                      <a:pt x="3" y="16"/>
                    </a:cubicBezTo>
                    <a:cubicBezTo>
                      <a:pt x="4" y="17"/>
                      <a:pt x="4" y="18"/>
                      <a:pt x="4" y="19"/>
                    </a:cubicBezTo>
                    <a:cubicBezTo>
                      <a:pt x="5" y="21"/>
                      <a:pt x="6" y="22"/>
                      <a:pt x="7" y="23"/>
                    </a:cubicBezTo>
                    <a:cubicBezTo>
                      <a:pt x="8" y="24"/>
                      <a:pt x="9" y="25"/>
                      <a:pt x="10" y="26"/>
                    </a:cubicBezTo>
                    <a:cubicBezTo>
                      <a:pt x="10" y="25"/>
                      <a:pt x="9" y="24"/>
                      <a:pt x="10" y="23"/>
                    </a:cubicBezTo>
                    <a:cubicBezTo>
                      <a:pt x="11" y="23"/>
                      <a:pt x="14" y="25"/>
                      <a:pt x="14" y="23"/>
                    </a:cubicBezTo>
                    <a:cubicBezTo>
                      <a:pt x="13" y="21"/>
                      <a:pt x="10" y="21"/>
                      <a:pt x="11" y="20"/>
                    </a:cubicBezTo>
                    <a:cubicBezTo>
                      <a:pt x="14" y="20"/>
                      <a:pt x="14" y="23"/>
                      <a:pt x="16" y="23"/>
                    </a:cubicBezTo>
                    <a:cubicBezTo>
                      <a:pt x="16" y="22"/>
                      <a:pt x="16" y="21"/>
                      <a:pt x="16" y="20"/>
                    </a:cubicBezTo>
                    <a:cubicBezTo>
                      <a:pt x="17" y="19"/>
                      <a:pt x="18" y="20"/>
                      <a:pt x="19" y="20"/>
                    </a:cubicBezTo>
                    <a:cubicBezTo>
                      <a:pt x="19" y="19"/>
                      <a:pt x="18" y="16"/>
                      <a:pt x="17" y="16"/>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625" name="Freeform 3318"/>
              <p:cNvSpPr>
                <a:spLocks/>
              </p:cNvSpPr>
              <p:nvPr/>
            </p:nvSpPr>
            <p:spPr bwMode="auto">
              <a:xfrm>
                <a:off x="1097" y="1423"/>
                <a:ext cx="5" cy="9"/>
              </a:xfrm>
              <a:custGeom>
                <a:avLst/>
                <a:gdLst>
                  <a:gd name="T0" fmla="*/ 28 w 33"/>
                  <a:gd name="T1" fmla="*/ 68 h 71"/>
                  <a:gd name="T2" fmla="*/ 27 w 33"/>
                  <a:gd name="T3" fmla="*/ 63 h 71"/>
                  <a:gd name="T4" fmla="*/ 23 w 33"/>
                  <a:gd name="T5" fmla="*/ 59 h 71"/>
                  <a:gd name="T6" fmla="*/ 21 w 33"/>
                  <a:gd name="T7" fmla="*/ 54 h 71"/>
                  <a:gd name="T8" fmla="*/ 25 w 33"/>
                  <a:gd name="T9" fmla="*/ 51 h 71"/>
                  <a:gd name="T10" fmla="*/ 18 w 33"/>
                  <a:gd name="T11" fmla="*/ 41 h 71"/>
                  <a:gd name="T12" fmla="*/ 32 w 33"/>
                  <a:gd name="T13" fmla="*/ 44 h 71"/>
                  <a:gd name="T14" fmla="*/ 31 w 33"/>
                  <a:gd name="T15" fmla="*/ 41 h 71"/>
                  <a:gd name="T16" fmla="*/ 31 w 33"/>
                  <a:gd name="T17" fmla="*/ 38 h 71"/>
                  <a:gd name="T18" fmla="*/ 29 w 33"/>
                  <a:gd name="T19" fmla="*/ 37 h 71"/>
                  <a:gd name="T20" fmla="*/ 28 w 33"/>
                  <a:gd name="T21" fmla="*/ 31 h 71"/>
                  <a:gd name="T22" fmla="*/ 27 w 33"/>
                  <a:gd name="T23" fmla="*/ 28 h 71"/>
                  <a:gd name="T24" fmla="*/ 27 w 33"/>
                  <a:gd name="T25" fmla="*/ 25 h 71"/>
                  <a:gd name="T26" fmla="*/ 21 w 33"/>
                  <a:gd name="T27" fmla="*/ 18 h 71"/>
                  <a:gd name="T28" fmla="*/ 20 w 33"/>
                  <a:gd name="T29" fmla="*/ 11 h 71"/>
                  <a:gd name="T30" fmla="*/ 18 w 33"/>
                  <a:gd name="T31" fmla="*/ 9 h 71"/>
                  <a:gd name="T32" fmla="*/ 16 w 33"/>
                  <a:gd name="T33" fmla="*/ 8 h 71"/>
                  <a:gd name="T34" fmla="*/ 16 w 33"/>
                  <a:gd name="T35" fmla="*/ 6 h 71"/>
                  <a:gd name="T36" fmla="*/ 9 w 33"/>
                  <a:gd name="T37" fmla="*/ 5 h 71"/>
                  <a:gd name="T38" fmla="*/ 4 w 33"/>
                  <a:gd name="T39" fmla="*/ 0 h 71"/>
                  <a:gd name="T40" fmla="*/ 3 w 33"/>
                  <a:gd name="T41" fmla="*/ 5 h 71"/>
                  <a:gd name="T42" fmla="*/ 2 w 33"/>
                  <a:gd name="T43" fmla="*/ 10 h 71"/>
                  <a:gd name="T44" fmla="*/ 0 w 33"/>
                  <a:gd name="T45" fmla="*/ 11 h 71"/>
                  <a:gd name="T46" fmla="*/ 3 w 33"/>
                  <a:gd name="T47" fmla="*/ 13 h 71"/>
                  <a:gd name="T48" fmla="*/ 6 w 33"/>
                  <a:gd name="T49" fmla="*/ 17 h 71"/>
                  <a:gd name="T50" fmla="*/ 9 w 33"/>
                  <a:gd name="T51" fmla="*/ 21 h 71"/>
                  <a:gd name="T52" fmla="*/ 3 w 33"/>
                  <a:gd name="T53" fmla="*/ 19 h 71"/>
                  <a:gd name="T54" fmla="*/ 3 w 33"/>
                  <a:gd name="T55" fmla="*/ 21 h 71"/>
                  <a:gd name="T56" fmla="*/ 4 w 33"/>
                  <a:gd name="T57" fmla="*/ 23 h 71"/>
                  <a:gd name="T58" fmla="*/ 3 w 33"/>
                  <a:gd name="T59" fmla="*/ 24 h 71"/>
                  <a:gd name="T60" fmla="*/ 2 w 33"/>
                  <a:gd name="T61" fmla="*/ 26 h 71"/>
                  <a:gd name="T62" fmla="*/ 3 w 33"/>
                  <a:gd name="T63" fmla="*/ 29 h 71"/>
                  <a:gd name="T64" fmla="*/ 1 w 33"/>
                  <a:gd name="T65" fmla="*/ 34 h 71"/>
                  <a:gd name="T66" fmla="*/ 1 w 33"/>
                  <a:gd name="T67" fmla="*/ 36 h 71"/>
                  <a:gd name="T68" fmla="*/ 2 w 33"/>
                  <a:gd name="T69" fmla="*/ 39 h 71"/>
                  <a:gd name="T70" fmla="*/ 6 w 33"/>
                  <a:gd name="T71" fmla="*/ 45 h 71"/>
                  <a:gd name="T72" fmla="*/ 10 w 33"/>
                  <a:gd name="T73" fmla="*/ 50 h 71"/>
                  <a:gd name="T74" fmla="*/ 14 w 33"/>
                  <a:gd name="T75" fmla="*/ 55 h 71"/>
                  <a:gd name="T76" fmla="*/ 21 w 33"/>
                  <a:gd name="T77" fmla="*/ 64 h 71"/>
                  <a:gd name="T78" fmla="*/ 26 w 33"/>
                  <a:gd name="T79" fmla="*/ 68 h 71"/>
                  <a:gd name="T80" fmla="*/ 30 w 33"/>
                  <a:gd name="T81" fmla="*/ 71 h 71"/>
                  <a:gd name="T82" fmla="*/ 28 w 33"/>
                  <a:gd name="T83" fmla="*/ 68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 h="71">
                    <a:moveTo>
                      <a:pt x="28" y="68"/>
                    </a:moveTo>
                    <a:cubicBezTo>
                      <a:pt x="31" y="68"/>
                      <a:pt x="27" y="64"/>
                      <a:pt x="27" y="63"/>
                    </a:cubicBezTo>
                    <a:cubicBezTo>
                      <a:pt x="25" y="62"/>
                      <a:pt x="24" y="61"/>
                      <a:pt x="23" y="59"/>
                    </a:cubicBezTo>
                    <a:cubicBezTo>
                      <a:pt x="22" y="57"/>
                      <a:pt x="21" y="56"/>
                      <a:pt x="21" y="54"/>
                    </a:cubicBezTo>
                    <a:cubicBezTo>
                      <a:pt x="21" y="51"/>
                      <a:pt x="23" y="50"/>
                      <a:pt x="25" y="51"/>
                    </a:cubicBezTo>
                    <a:cubicBezTo>
                      <a:pt x="27" y="47"/>
                      <a:pt x="16" y="45"/>
                      <a:pt x="18" y="41"/>
                    </a:cubicBezTo>
                    <a:cubicBezTo>
                      <a:pt x="19" y="40"/>
                      <a:pt x="31" y="44"/>
                      <a:pt x="32" y="44"/>
                    </a:cubicBezTo>
                    <a:cubicBezTo>
                      <a:pt x="33" y="42"/>
                      <a:pt x="31" y="42"/>
                      <a:pt x="31" y="41"/>
                    </a:cubicBezTo>
                    <a:cubicBezTo>
                      <a:pt x="30" y="40"/>
                      <a:pt x="31" y="39"/>
                      <a:pt x="31" y="38"/>
                    </a:cubicBezTo>
                    <a:cubicBezTo>
                      <a:pt x="31" y="37"/>
                      <a:pt x="30" y="37"/>
                      <a:pt x="29" y="37"/>
                    </a:cubicBezTo>
                    <a:cubicBezTo>
                      <a:pt x="28" y="35"/>
                      <a:pt x="29" y="33"/>
                      <a:pt x="28" y="31"/>
                    </a:cubicBezTo>
                    <a:cubicBezTo>
                      <a:pt x="28" y="30"/>
                      <a:pt x="27" y="29"/>
                      <a:pt x="27" y="28"/>
                    </a:cubicBezTo>
                    <a:cubicBezTo>
                      <a:pt x="26" y="27"/>
                      <a:pt x="27" y="26"/>
                      <a:pt x="27" y="25"/>
                    </a:cubicBezTo>
                    <a:cubicBezTo>
                      <a:pt x="26" y="22"/>
                      <a:pt x="22" y="20"/>
                      <a:pt x="21" y="18"/>
                    </a:cubicBezTo>
                    <a:cubicBezTo>
                      <a:pt x="20" y="16"/>
                      <a:pt x="21" y="13"/>
                      <a:pt x="20" y="11"/>
                    </a:cubicBezTo>
                    <a:cubicBezTo>
                      <a:pt x="19" y="10"/>
                      <a:pt x="18" y="10"/>
                      <a:pt x="18" y="9"/>
                    </a:cubicBezTo>
                    <a:cubicBezTo>
                      <a:pt x="17" y="9"/>
                      <a:pt x="17" y="9"/>
                      <a:pt x="16" y="8"/>
                    </a:cubicBezTo>
                    <a:cubicBezTo>
                      <a:pt x="16" y="8"/>
                      <a:pt x="16" y="7"/>
                      <a:pt x="16" y="6"/>
                    </a:cubicBezTo>
                    <a:cubicBezTo>
                      <a:pt x="14" y="4"/>
                      <a:pt x="12" y="6"/>
                      <a:pt x="9" y="5"/>
                    </a:cubicBezTo>
                    <a:cubicBezTo>
                      <a:pt x="7" y="4"/>
                      <a:pt x="5" y="1"/>
                      <a:pt x="4" y="0"/>
                    </a:cubicBezTo>
                    <a:cubicBezTo>
                      <a:pt x="0" y="0"/>
                      <a:pt x="2" y="3"/>
                      <a:pt x="3" y="5"/>
                    </a:cubicBezTo>
                    <a:cubicBezTo>
                      <a:pt x="4" y="7"/>
                      <a:pt x="5" y="8"/>
                      <a:pt x="2" y="10"/>
                    </a:cubicBezTo>
                    <a:cubicBezTo>
                      <a:pt x="2" y="11"/>
                      <a:pt x="0" y="9"/>
                      <a:pt x="0" y="11"/>
                    </a:cubicBezTo>
                    <a:cubicBezTo>
                      <a:pt x="0" y="12"/>
                      <a:pt x="2" y="13"/>
                      <a:pt x="3" y="13"/>
                    </a:cubicBezTo>
                    <a:cubicBezTo>
                      <a:pt x="4" y="14"/>
                      <a:pt x="8" y="15"/>
                      <a:pt x="6" y="17"/>
                    </a:cubicBezTo>
                    <a:cubicBezTo>
                      <a:pt x="7" y="19"/>
                      <a:pt x="10" y="19"/>
                      <a:pt x="9" y="21"/>
                    </a:cubicBezTo>
                    <a:cubicBezTo>
                      <a:pt x="7" y="21"/>
                      <a:pt x="5" y="19"/>
                      <a:pt x="3" y="19"/>
                    </a:cubicBezTo>
                    <a:cubicBezTo>
                      <a:pt x="3" y="20"/>
                      <a:pt x="3" y="21"/>
                      <a:pt x="3" y="21"/>
                    </a:cubicBezTo>
                    <a:cubicBezTo>
                      <a:pt x="3" y="22"/>
                      <a:pt x="4" y="22"/>
                      <a:pt x="4" y="23"/>
                    </a:cubicBezTo>
                    <a:cubicBezTo>
                      <a:pt x="4" y="23"/>
                      <a:pt x="3" y="24"/>
                      <a:pt x="3" y="24"/>
                    </a:cubicBezTo>
                    <a:cubicBezTo>
                      <a:pt x="3" y="24"/>
                      <a:pt x="2" y="25"/>
                      <a:pt x="2" y="26"/>
                    </a:cubicBezTo>
                    <a:cubicBezTo>
                      <a:pt x="2" y="27"/>
                      <a:pt x="3" y="27"/>
                      <a:pt x="3" y="29"/>
                    </a:cubicBezTo>
                    <a:cubicBezTo>
                      <a:pt x="0" y="29"/>
                      <a:pt x="1" y="32"/>
                      <a:pt x="1" y="34"/>
                    </a:cubicBezTo>
                    <a:cubicBezTo>
                      <a:pt x="1" y="34"/>
                      <a:pt x="0" y="35"/>
                      <a:pt x="1" y="36"/>
                    </a:cubicBezTo>
                    <a:cubicBezTo>
                      <a:pt x="1" y="38"/>
                      <a:pt x="1" y="37"/>
                      <a:pt x="2" y="39"/>
                    </a:cubicBezTo>
                    <a:cubicBezTo>
                      <a:pt x="3" y="40"/>
                      <a:pt x="4" y="43"/>
                      <a:pt x="6" y="45"/>
                    </a:cubicBezTo>
                    <a:cubicBezTo>
                      <a:pt x="7" y="47"/>
                      <a:pt x="9" y="48"/>
                      <a:pt x="10" y="50"/>
                    </a:cubicBezTo>
                    <a:cubicBezTo>
                      <a:pt x="12" y="51"/>
                      <a:pt x="13" y="53"/>
                      <a:pt x="14" y="55"/>
                    </a:cubicBezTo>
                    <a:cubicBezTo>
                      <a:pt x="16" y="58"/>
                      <a:pt x="18" y="62"/>
                      <a:pt x="21" y="64"/>
                    </a:cubicBezTo>
                    <a:cubicBezTo>
                      <a:pt x="22" y="66"/>
                      <a:pt x="24" y="66"/>
                      <a:pt x="26" y="68"/>
                    </a:cubicBezTo>
                    <a:cubicBezTo>
                      <a:pt x="27" y="69"/>
                      <a:pt x="28" y="71"/>
                      <a:pt x="30" y="71"/>
                    </a:cubicBezTo>
                    <a:cubicBezTo>
                      <a:pt x="30" y="70"/>
                      <a:pt x="28" y="69"/>
                      <a:pt x="28" y="68"/>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626" name="Freeform 3319"/>
              <p:cNvSpPr>
                <a:spLocks/>
              </p:cNvSpPr>
              <p:nvPr/>
            </p:nvSpPr>
            <p:spPr bwMode="auto">
              <a:xfrm>
                <a:off x="1101" y="1429"/>
                <a:ext cx="4" cy="4"/>
              </a:xfrm>
              <a:custGeom>
                <a:avLst/>
                <a:gdLst>
                  <a:gd name="T0" fmla="*/ 29 w 33"/>
                  <a:gd name="T1" fmla="*/ 18 h 28"/>
                  <a:gd name="T2" fmla="*/ 28 w 33"/>
                  <a:gd name="T3" fmla="*/ 16 h 28"/>
                  <a:gd name="T4" fmla="*/ 26 w 33"/>
                  <a:gd name="T5" fmla="*/ 15 h 28"/>
                  <a:gd name="T6" fmla="*/ 25 w 33"/>
                  <a:gd name="T7" fmla="*/ 14 h 28"/>
                  <a:gd name="T8" fmla="*/ 23 w 33"/>
                  <a:gd name="T9" fmla="*/ 13 h 28"/>
                  <a:gd name="T10" fmla="*/ 21 w 33"/>
                  <a:gd name="T11" fmla="*/ 11 h 28"/>
                  <a:gd name="T12" fmla="*/ 15 w 33"/>
                  <a:gd name="T13" fmla="*/ 8 h 28"/>
                  <a:gd name="T14" fmla="*/ 13 w 33"/>
                  <a:gd name="T15" fmla="*/ 7 h 28"/>
                  <a:gd name="T16" fmla="*/ 11 w 33"/>
                  <a:gd name="T17" fmla="*/ 5 h 28"/>
                  <a:gd name="T18" fmla="*/ 8 w 33"/>
                  <a:gd name="T19" fmla="*/ 3 h 28"/>
                  <a:gd name="T20" fmla="*/ 6 w 33"/>
                  <a:gd name="T21" fmla="*/ 2 h 28"/>
                  <a:gd name="T22" fmla="*/ 3 w 33"/>
                  <a:gd name="T23" fmla="*/ 0 h 28"/>
                  <a:gd name="T24" fmla="*/ 1 w 33"/>
                  <a:gd name="T25" fmla="*/ 2 h 28"/>
                  <a:gd name="T26" fmla="*/ 2 w 33"/>
                  <a:gd name="T27" fmla="*/ 4 h 28"/>
                  <a:gd name="T28" fmla="*/ 3 w 33"/>
                  <a:gd name="T29" fmla="*/ 6 h 28"/>
                  <a:gd name="T30" fmla="*/ 5 w 33"/>
                  <a:gd name="T31" fmla="*/ 7 h 28"/>
                  <a:gd name="T32" fmla="*/ 9 w 33"/>
                  <a:gd name="T33" fmla="*/ 10 h 28"/>
                  <a:gd name="T34" fmla="*/ 10 w 33"/>
                  <a:gd name="T35" fmla="*/ 13 h 28"/>
                  <a:gd name="T36" fmla="*/ 9 w 33"/>
                  <a:gd name="T37" fmla="*/ 17 h 28"/>
                  <a:gd name="T38" fmla="*/ 11 w 33"/>
                  <a:gd name="T39" fmla="*/ 18 h 28"/>
                  <a:gd name="T40" fmla="*/ 13 w 33"/>
                  <a:gd name="T41" fmla="*/ 18 h 28"/>
                  <a:gd name="T42" fmla="*/ 12 w 33"/>
                  <a:gd name="T43" fmla="*/ 21 h 28"/>
                  <a:gd name="T44" fmla="*/ 13 w 33"/>
                  <a:gd name="T45" fmla="*/ 23 h 28"/>
                  <a:gd name="T46" fmla="*/ 13 w 33"/>
                  <a:gd name="T47" fmla="*/ 28 h 28"/>
                  <a:gd name="T48" fmla="*/ 18 w 33"/>
                  <a:gd name="T49" fmla="*/ 27 h 28"/>
                  <a:gd name="T50" fmla="*/ 20 w 33"/>
                  <a:gd name="T51" fmla="*/ 27 h 28"/>
                  <a:gd name="T52" fmla="*/ 22 w 33"/>
                  <a:gd name="T53" fmla="*/ 27 h 28"/>
                  <a:gd name="T54" fmla="*/ 25 w 33"/>
                  <a:gd name="T55" fmla="*/ 25 h 28"/>
                  <a:gd name="T56" fmla="*/ 25 w 33"/>
                  <a:gd name="T57" fmla="*/ 21 h 28"/>
                  <a:gd name="T58" fmla="*/ 28 w 33"/>
                  <a:gd name="T59" fmla="*/ 21 h 28"/>
                  <a:gd name="T60" fmla="*/ 31 w 33"/>
                  <a:gd name="T61" fmla="*/ 23 h 28"/>
                  <a:gd name="T62" fmla="*/ 33 w 33"/>
                  <a:gd name="T63" fmla="*/ 23 h 28"/>
                  <a:gd name="T64" fmla="*/ 30 w 33"/>
                  <a:gd name="T65" fmla="*/ 20 h 28"/>
                  <a:gd name="T66" fmla="*/ 29 w 33"/>
                  <a:gd name="T67" fmla="*/ 1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3" h="28">
                    <a:moveTo>
                      <a:pt x="29" y="18"/>
                    </a:moveTo>
                    <a:cubicBezTo>
                      <a:pt x="28" y="17"/>
                      <a:pt x="29" y="17"/>
                      <a:pt x="28" y="16"/>
                    </a:cubicBezTo>
                    <a:cubicBezTo>
                      <a:pt x="28" y="16"/>
                      <a:pt x="27" y="16"/>
                      <a:pt x="26" y="15"/>
                    </a:cubicBezTo>
                    <a:cubicBezTo>
                      <a:pt x="25" y="15"/>
                      <a:pt x="25" y="14"/>
                      <a:pt x="25" y="14"/>
                    </a:cubicBezTo>
                    <a:cubicBezTo>
                      <a:pt x="25" y="13"/>
                      <a:pt x="23" y="13"/>
                      <a:pt x="23" y="13"/>
                    </a:cubicBezTo>
                    <a:cubicBezTo>
                      <a:pt x="22" y="12"/>
                      <a:pt x="22" y="12"/>
                      <a:pt x="21" y="11"/>
                    </a:cubicBezTo>
                    <a:cubicBezTo>
                      <a:pt x="19" y="10"/>
                      <a:pt x="17" y="9"/>
                      <a:pt x="15" y="8"/>
                    </a:cubicBezTo>
                    <a:cubicBezTo>
                      <a:pt x="14" y="8"/>
                      <a:pt x="14" y="8"/>
                      <a:pt x="13" y="7"/>
                    </a:cubicBezTo>
                    <a:cubicBezTo>
                      <a:pt x="13" y="6"/>
                      <a:pt x="12" y="6"/>
                      <a:pt x="11" y="5"/>
                    </a:cubicBezTo>
                    <a:cubicBezTo>
                      <a:pt x="10" y="4"/>
                      <a:pt x="9" y="4"/>
                      <a:pt x="8" y="3"/>
                    </a:cubicBezTo>
                    <a:cubicBezTo>
                      <a:pt x="7" y="3"/>
                      <a:pt x="7" y="3"/>
                      <a:pt x="6" y="2"/>
                    </a:cubicBezTo>
                    <a:cubicBezTo>
                      <a:pt x="5" y="1"/>
                      <a:pt x="4" y="0"/>
                      <a:pt x="3" y="0"/>
                    </a:cubicBezTo>
                    <a:cubicBezTo>
                      <a:pt x="2" y="0"/>
                      <a:pt x="0" y="1"/>
                      <a:pt x="1" y="2"/>
                    </a:cubicBezTo>
                    <a:cubicBezTo>
                      <a:pt x="1" y="3"/>
                      <a:pt x="2" y="4"/>
                      <a:pt x="2" y="4"/>
                    </a:cubicBezTo>
                    <a:cubicBezTo>
                      <a:pt x="3" y="5"/>
                      <a:pt x="3" y="6"/>
                      <a:pt x="3" y="6"/>
                    </a:cubicBezTo>
                    <a:cubicBezTo>
                      <a:pt x="4" y="7"/>
                      <a:pt x="4" y="7"/>
                      <a:pt x="5" y="7"/>
                    </a:cubicBezTo>
                    <a:cubicBezTo>
                      <a:pt x="7" y="8"/>
                      <a:pt x="8" y="8"/>
                      <a:pt x="9" y="10"/>
                    </a:cubicBezTo>
                    <a:cubicBezTo>
                      <a:pt x="9" y="11"/>
                      <a:pt x="10" y="12"/>
                      <a:pt x="10" y="13"/>
                    </a:cubicBezTo>
                    <a:cubicBezTo>
                      <a:pt x="10" y="14"/>
                      <a:pt x="9" y="16"/>
                      <a:pt x="9" y="17"/>
                    </a:cubicBezTo>
                    <a:cubicBezTo>
                      <a:pt x="9" y="17"/>
                      <a:pt x="10" y="18"/>
                      <a:pt x="11" y="18"/>
                    </a:cubicBezTo>
                    <a:cubicBezTo>
                      <a:pt x="11" y="18"/>
                      <a:pt x="12" y="18"/>
                      <a:pt x="13" y="18"/>
                    </a:cubicBezTo>
                    <a:cubicBezTo>
                      <a:pt x="13" y="19"/>
                      <a:pt x="12" y="20"/>
                      <a:pt x="12" y="21"/>
                    </a:cubicBezTo>
                    <a:cubicBezTo>
                      <a:pt x="12" y="22"/>
                      <a:pt x="13" y="22"/>
                      <a:pt x="13" y="23"/>
                    </a:cubicBezTo>
                    <a:cubicBezTo>
                      <a:pt x="15" y="25"/>
                      <a:pt x="13" y="26"/>
                      <a:pt x="13" y="28"/>
                    </a:cubicBezTo>
                    <a:cubicBezTo>
                      <a:pt x="15" y="27"/>
                      <a:pt x="16" y="27"/>
                      <a:pt x="18" y="27"/>
                    </a:cubicBezTo>
                    <a:cubicBezTo>
                      <a:pt x="19" y="27"/>
                      <a:pt x="19" y="27"/>
                      <a:pt x="20" y="27"/>
                    </a:cubicBezTo>
                    <a:cubicBezTo>
                      <a:pt x="21" y="27"/>
                      <a:pt x="21" y="27"/>
                      <a:pt x="22" y="27"/>
                    </a:cubicBezTo>
                    <a:cubicBezTo>
                      <a:pt x="24" y="27"/>
                      <a:pt x="25" y="28"/>
                      <a:pt x="25" y="25"/>
                    </a:cubicBezTo>
                    <a:cubicBezTo>
                      <a:pt x="25" y="24"/>
                      <a:pt x="24" y="23"/>
                      <a:pt x="25" y="21"/>
                    </a:cubicBezTo>
                    <a:cubicBezTo>
                      <a:pt x="26" y="21"/>
                      <a:pt x="27" y="22"/>
                      <a:pt x="28" y="21"/>
                    </a:cubicBezTo>
                    <a:cubicBezTo>
                      <a:pt x="29" y="21"/>
                      <a:pt x="30" y="22"/>
                      <a:pt x="31" y="23"/>
                    </a:cubicBezTo>
                    <a:cubicBezTo>
                      <a:pt x="31" y="23"/>
                      <a:pt x="33" y="24"/>
                      <a:pt x="33" y="23"/>
                    </a:cubicBezTo>
                    <a:cubicBezTo>
                      <a:pt x="32" y="22"/>
                      <a:pt x="31" y="21"/>
                      <a:pt x="30" y="20"/>
                    </a:cubicBezTo>
                    <a:cubicBezTo>
                      <a:pt x="29" y="19"/>
                      <a:pt x="29" y="19"/>
                      <a:pt x="29" y="18"/>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627" name="Freeform 3320"/>
              <p:cNvSpPr>
                <a:spLocks/>
              </p:cNvSpPr>
              <p:nvPr/>
            </p:nvSpPr>
            <p:spPr bwMode="auto">
              <a:xfrm>
                <a:off x="1104" y="1427"/>
                <a:ext cx="10" cy="5"/>
              </a:xfrm>
              <a:custGeom>
                <a:avLst/>
                <a:gdLst>
                  <a:gd name="T0" fmla="*/ 67 w 71"/>
                  <a:gd name="T1" fmla="*/ 29 h 38"/>
                  <a:gd name="T2" fmla="*/ 63 w 71"/>
                  <a:gd name="T3" fmla="*/ 28 h 38"/>
                  <a:gd name="T4" fmla="*/ 54 w 71"/>
                  <a:gd name="T5" fmla="*/ 26 h 38"/>
                  <a:gd name="T6" fmla="*/ 49 w 71"/>
                  <a:gd name="T7" fmla="*/ 23 h 38"/>
                  <a:gd name="T8" fmla="*/ 43 w 71"/>
                  <a:gd name="T9" fmla="*/ 19 h 38"/>
                  <a:gd name="T10" fmla="*/ 40 w 71"/>
                  <a:gd name="T11" fmla="*/ 18 h 38"/>
                  <a:gd name="T12" fmla="*/ 38 w 71"/>
                  <a:gd name="T13" fmla="*/ 16 h 38"/>
                  <a:gd name="T14" fmla="*/ 27 w 71"/>
                  <a:gd name="T15" fmla="*/ 9 h 38"/>
                  <a:gd name="T16" fmla="*/ 25 w 71"/>
                  <a:gd name="T17" fmla="*/ 7 h 38"/>
                  <a:gd name="T18" fmla="*/ 23 w 71"/>
                  <a:gd name="T19" fmla="*/ 6 h 38"/>
                  <a:gd name="T20" fmla="*/ 22 w 71"/>
                  <a:gd name="T21" fmla="*/ 5 h 38"/>
                  <a:gd name="T22" fmla="*/ 17 w 71"/>
                  <a:gd name="T23" fmla="*/ 1 h 38"/>
                  <a:gd name="T24" fmla="*/ 11 w 71"/>
                  <a:gd name="T25" fmla="*/ 0 h 38"/>
                  <a:gd name="T26" fmla="*/ 13 w 71"/>
                  <a:gd name="T27" fmla="*/ 3 h 38"/>
                  <a:gd name="T28" fmla="*/ 15 w 71"/>
                  <a:gd name="T29" fmla="*/ 7 h 38"/>
                  <a:gd name="T30" fmla="*/ 17 w 71"/>
                  <a:gd name="T31" fmla="*/ 11 h 38"/>
                  <a:gd name="T32" fmla="*/ 13 w 71"/>
                  <a:gd name="T33" fmla="*/ 9 h 38"/>
                  <a:gd name="T34" fmla="*/ 11 w 71"/>
                  <a:gd name="T35" fmla="*/ 7 h 38"/>
                  <a:gd name="T36" fmla="*/ 7 w 71"/>
                  <a:gd name="T37" fmla="*/ 6 h 38"/>
                  <a:gd name="T38" fmla="*/ 7 w 71"/>
                  <a:gd name="T39" fmla="*/ 7 h 38"/>
                  <a:gd name="T40" fmla="*/ 7 w 71"/>
                  <a:gd name="T41" fmla="*/ 9 h 38"/>
                  <a:gd name="T42" fmla="*/ 5 w 71"/>
                  <a:gd name="T43" fmla="*/ 11 h 38"/>
                  <a:gd name="T44" fmla="*/ 5 w 71"/>
                  <a:gd name="T45" fmla="*/ 10 h 38"/>
                  <a:gd name="T46" fmla="*/ 5 w 71"/>
                  <a:gd name="T47" fmla="*/ 9 h 38"/>
                  <a:gd name="T48" fmla="*/ 4 w 71"/>
                  <a:gd name="T49" fmla="*/ 6 h 38"/>
                  <a:gd name="T50" fmla="*/ 1 w 71"/>
                  <a:gd name="T51" fmla="*/ 5 h 38"/>
                  <a:gd name="T52" fmla="*/ 0 w 71"/>
                  <a:gd name="T53" fmla="*/ 8 h 38"/>
                  <a:gd name="T54" fmla="*/ 2 w 71"/>
                  <a:gd name="T55" fmla="*/ 10 h 38"/>
                  <a:gd name="T56" fmla="*/ 2 w 71"/>
                  <a:gd name="T57" fmla="*/ 13 h 38"/>
                  <a:gd name="T58" fmla="*/ 3 w 71"/>
                  <a:gd name="T59" fmla="*/ 16 h 38"/>
                  <a:gd name="T60" fmla="*/ 0 w 71"/>
                  <a:gd name="T61" fmla="*/ 18 h 38"/>
                  <a:gd name="T62" fmla="*/ 7 w 71"/>
                  <a:gd name="T63" fmla="*/ 21 h 38"/>
                  <a:gd name="T64" fmla="*/ 12 w 71"/>
                  <a:gd name="T65" fmla="*/ 26 h 38"/>
                  <a:gd name="T66" fmla="*/ 15 w 71"/>
                  <a:gd name="T67" fmla="*/ 28 h 38"/>
                  <a:gd name="T68" fmla="*/ 19 w 71"/>
                  <a:gd name="T69" fmla="*/ 30 h 38"/>
                  <a:gd name="T70" fmla="*/ 22 w 71"/>
                  <a:gd name="T71" fmla="*/ 32 h 38"/>
                  <a:gd name="T72" fmla="*/ 25 w 71"/>
                  <a:gd name="T73" fmla="*/ 31 h 38"/>
                  <a:gd name="T74" fmla="*/ 30 w 71"/>
                  <a:gd name="T75" fmla="*/ 31 h 38"/>
                  <a:gd name="T76" fmla="*/ 34 w 71"/>
                  <a:gd name="T77" fmla="*/ 34 h 38"/>
                  <a:gd name="T78" fmla="*/ 38 w 71"/>
                  <a:gd name="T79" fmla="*/ 35 h 38"/>
                  <a:gd name="T80" fmla="*/ 44 w 71"/>
                  <a:gd name="T81" fmla="*/ 35 h 38"/>
                  <a:gd name="T82" fmla="*/ 43 w 71"/>
                  <a:gd name="T83" fmla="*/ 30 h 38"/>
                  <a:gd name="T84" fmla="*/ 44 w 71"/>
                  <a:gd name="T85" fmla="*/ 27 h 38"/>
                  <a:gd name="T86" fmla="*/ 48 w 71"/>
                  <a:gd name="T87" fmla="*/ 29 h 38"/>
                  <a:gd name="T88" fmla="*/ 53 w 71"/>
                  <a:gd name="T89" fmla="*/ 31 h 38"/>
                  <a:gd name="T90" fmla="*/ 56 w 71"/>
                  <a:gd name="T91" fmla="*/ 30 h 38"/>
                  <a:gd name="T92" fmla="*/ 59 w 71"/>
                  <a:gd name="T93" fmla="*/ 30 h 38"/>
                  <a:gd name="T94" fmla="*/ 64 w 71"/>
                  <a:gd name="T95" fmla="*/ 31 h 38"/>
                  <a:gd name="T96" fmla="*/ 66 w 71"/>
                  <a:gd name="T97" fmla="*/ 31 h 38"/>
                  <a:gd name="T98" fmla="*/ 68 w 71"/>
                  <a:gd name="T99" fmla="*/ 31 h 38"/>
                  <a:gd name="T100" fmla="*/ 71 w 71"/>
                  <a:gd name="T101" fmla="*/ 30 h 38"/>
                  <a:gd name="T102" fmla="*/ 67 w 71"/>
                  <a:gd name="T103" fmla="*/ 29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1" h="38">
                    <a:moveTo>
                      <a:pt x="67" y="29"/>
                    </a:moveTo>
                    <a:cubicBezTo>
                      <a:pt x="66" y="29"/>
                      <a:pt x="64" y="29"/>
                      <a:pt x="63" y="28"/>
                    </a:cubicBezTo>
                    <a:cubicBezTo>
                      <a:pt x="60" y="28"/>
                      <a:pt x="57" y="27"/>
                      <a:pt x="54" y="26"/>
                    </a:cubicBezTo>
                    <a:cubicBezTo>
                      <a:pt x="52" y="25"/>
                      <a:pt x="50" y="24"/>
                      <a:pt x="49" y="23"/>
                    </a:cubicBezTo>
                    <a:cubicBezTo>
                      <a:pt x="47" y="21"/>
                      <a:pt x="46" y="20"/>
                      <a:pt x="43" y="19"/>
                    </a:cubicBezTo>
                    <a:cubicBezTo>
                      <a:pt x="42" y="19"/>
                      <a:pt x="41" y="19"/>
                      <a:pt x="40" y="18"/>
                    </a:cubicBezTo>
                    <a:cubicBezTo>
                      <a:pt x="40" y="18"/>
                      <a:pt x="39" y="17"/>
                      <a:pt x="38" y="16"/>
                    </a:cubicBezTo>
                    <a:cubicBezTo>
                      <a:pt x="34" y="14"/>
                      <a:pt x="31" y="11"/>
                      <a:pt x="27" y="9"/>
                    </a:cubicBezTo>
                    <a:cubicBezTo>
                      <a:pt x="27" y="8"/>
                      <a:pt x="26" y="7"/>
                      <a:pt x="25" y="7"/>
                    </a:cubicBezTo>
                    <a:cubicBezTo>
                      <a:pt x="24" y="6"/>
                      <a:pt x="24" y="6"/>
                      <a:pt x="23" y="6"/>
                    </a:cubicBezTo>
                    <a:cubicBezTo>
                      <a:pt x="23" y="6"/>
                      <a:pt x="23" y="5"/>
                      <a:pt x="22" y="5"/>
                    </a:cubicBezTo>
                    <a:cubicBezTo>
                      <a:pt x="21" y="4"/>
                      <a:pt x="17" y="3"/>
                      <a:pt x="17" y="1"/>
                    </a:cubicBezTo>
                    <a:cubicBezTo>
                      <a:pt x="16" y="2"/>
                      <a:pt x="13" y="2"/>
                      <a:pt x="11" y="0"/>
                    </a:cubicBezTo>
                    <a:cubicBezTo>
                      <a:pt x="12" y="1"/>
                      <a:pt x="12" y="2"/>
                      <a:pt x="13" y="3"/>
                    </a:cubicBezTo>
                    <a:cubicBezTo>
                      <a:pt x="14" y="4"/>
                      <a:pt x="14" y="6"/>
                      <a:pt x="15" y="7"/>
                    </a:cubicBezTo>
                    <a:cubicBezTo>
                      <a:pt x="16" y="8"/>
                      <a:pt x="18" y="9"/>
                      <a:pt x="17" y="11"/>
                    </a:cubicBezTo>
                    <a:cubicBezTo>
                      <a:pt x="16" y="11"/>
                      <a:pt x="14" y="10"/>
                      <a:pt x="13" y="9"/>
                    </a:cubicBezTo>
                    <a:cubicBezTo>
                      <a:pt x="12" y="8"/>
                      <a:pt x="11" y="8"/>
                      <a:pt x="11" y="7"/>
                    </a:cubicBezTo>
                    <a:cubicBezTo>
                      <a:pt x="10" y="7"/>
                      <a:pt x="7" y="5"/>
                      <a:pt x="7" y="6"/>
                    </a:cubicBezTo>
                    <a:cubicBezTo>
                      <a:pt x="6" y="6"/>
                      <a:pt x="7" y="6"/>
                      <a:pt x="7" y="7"/>
                    </a:cubicBezTo>
                    <a:cubicBezTo>
                      <a:pt x="7" y="8"/>
                      <a:pt x="7" y="8"/>
                      <a:pt x="7" y="9"/>
                    </a:cubicBezTo>
                    <a:cubicBezTo>
                      <a:pt x="6" y="10"/>
                      <a:pt x="5" y="10"/>
                      <a:pt x="5" y="11"/>
                    </a:cubicBezTo>
                    <a:cubicBezTo>
                      <a:pt x="5" y="10"/>
                      <a:pt x="5" y="10"/>
                      <a:pt x="5" y="10"/>
                    </a:cubicBezTo>
                    <a:cubicBezTo>
                      <a:pt x="5" y="9"/>
                      <a:pt x="5" y="9"/>
                      <a:pt x="5" y="9"/>
                    </a:cubicBezTo>
                    <a:cubicBezTo>
                      <a:pt x="5" y="7"/>
                      <a:pt x="5" y="7"/>
                      <a:pt x="4" y="6"/>
                    </a:cubicBezTo>
                    <a:cubicBezTo>
                      <a:pt x="4" y="6"/>
                      <a:pt x="2" y="5"/>
                      <a:pt x="1" y="5"/>
                    </a:cubicBezTo>
                    <a:cubicBezTo>
                      <a:pt x="0" y="6"/>
                      <a:pt x="0" y="8"/>
                      <a:pt x="0" y="8"/>
                    </a:cubicBezTo>
                    <a:cubicBezTo>
                      <a:pt x="0" y="9"/>
                      <a:pt x="1" y="10"/>
                      <a:pt x="2" y="10"/>
                    </a:cubicBezTo>
                    <a:cubicBezTo>
                      <a:pt x="3" y="12"/>
                      <a:pt x="2" y="12"/>
                      <a:pt x="2" y="13"/>
                    </a:cubicBezTo>
                    <a:cubicBezTo>
                      <a:pt x="1" y="14"/>
                      <a:pt x="3" y="15"/>
                      <a:pt x="3" y="16"/>
                    </a:cubicBezTo>
                    <a:cubicBezTo>
                      <a:pt x="3" y="18"/>
                      <a:pt x="0" y="17"/>
                      <a:pt x="0" y="18"/>
                    </a:cubicBezTo>
                    <a:cubicBezTo>
                      <a:pt x="0" y="20"/>
                      <a:pt x="6" y="20"/>
                      <a:pt x="7" y="21"/>
                    </a:cubicBezTo>
                    <a:cubicBezTo>
                      <a:pt x="9" y="22"/>
                      <a:pt x="11" y="24"/>
                      <a:pt x="12" y="26"/>
                    </a:cubicBezTo>
                    <a:cubicBezTo>
                      <a:pt x="13" y="27"/>
                      <a:pt x="14" y="27"/>
                      <a:pt x="15" y="28"/>
                    </a:cubicBezTo>
                    <a:cubicBezTo>
                      <a:pt x="16" y="29"/>
                      <a:pt x="18" y="30"/>
                      <a:pt x="19" y="30"/>
                    </a:cubicBezTo>
                    <a:cubicBezTo>
                      <a:pt x="20" y="31"/>
                      <a:pt x="21" y="31"/>
                      <a:pt x="22" y="32"/>
                    </a:cubicBezTo>
                    <a:cubicBezTo>
                      <a:pt x="23" y="32"/>
                      <a:pt x="24" y="32"/>
                      <a:pt x="25" y="31"/>
                    </a:cubicBezTo>
                    <a:cubicBezTo>
                      <a:pt x="27" y="30"/>
                      <a:pt x="29" y="31"/>
                      <a:pt x="30" y="31"/>
                    </a:cubicBezTo>
                    <a:cubicBezTo>
                      <a:pt x="32" y="32"/>
                      <a:pt x="32" y="34"/>
                      <a:pt x="34" y="34"/>
                    </a:cubicBezTo>
                    <a:cubicBezTo>
                      <a:pt x="35" y="35"/>
                      <a:pt x="37" y="35"/>
                      <a:pt x="38" y="35"/>
                    </a:cubicBezTo>
                    <a:cubicBezTo>
                      <a:pt x="40" y="36"/>
                      <a:pt x="43" y="38"/>
                      <a:pt x="44" y="35"/>
                    </a:cubicBezTo>
                    <a:cubicBezTo>
                      <a:pt x="45" y="33"/>
                      <a:pt x="43" y="32"/>
                      <a:pt x="43" y="30"/>
                    </a:cubicBezTo>
                    <a:cubicBezTo>
                      <a:pt x="42" y="28"/>
                      <a:pt x="42" y="27"/>
                      <a:pt x="44" y="27"/>
                    </a:cubicBezTo>
                    <a:cubicBezTo>
                      <a:pt x="46" y="27"/>
                      <a:pt x="47" y="29"/>
                      <a:pt x="48" y="29"/>
                    </a:cubicBezTo>
                    <a:cubicBezTo>
                      <a:pt x="49" y="30"/>
                      <a:pt x="52" y="31"/>
                      <a:pt x="53" y="31"/>
                    </a:cubicBezTo>
                    <a:cubicBezTo>
                      <a:pt x="54" y="31"/>
                      <a:pt x="55" y="30"/>
                      <a:pt x="56" y="30"/>
                    </a:cubicBezTo>
                    <a:cubicBezTo>
                      <a:pt x="57" y="30"/>
                      <a:pt x="58" y="30"/>
                      <a:pt x="59" y="30"/>
                    </a:cubicBezTo>
                    <a:cubicBezTo>
                      <a:pt x="61" y="30"/>
                      <a:pt x="62" y="30"/>
                      <a:pt x="64" y="31"/>
                    </a:cubicBezTo>
                    <a:cubicBezTo>
                      <a:pt x="64" y="31"/>
                      <a:pt x="65" y="31"/>
                      <a:pt x="66" y="31"/>
                    </a:cubicBezTo>
                    <a:cubicBezTo>
                      <a:pt x="67" y="31"/>
                      <a:pt x="67" y="31"/>
                      <a:pt x="68" y="31"/>
                    </a:cubicBezTo>
                    <a:cubicBezTo>
                      <a:pt x="69" y="31"/>
                      <a:pt x="71" y="31"/>
                      <a:pt x="71" y="30"/>
                    </a:cubicBezTo>
                    <a:cubicBezTo>
                      <a:pt x="70" y="31"/>
                      <a:pt x="68" y="29"/>
                      <a:pt x="67" y="29"/>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628" name="Freeform 3321"/>
              <p:cNvSpPr>
                <a:spLocks/>
              </p:cNvSpPr>
              <p:nvPr/>
            </p:nvSpPr>
            <p:spPr bwMode="auto">
              <a:xfrm>
                <a:off x="1098" y="1418"/>
                <a:ext cx="6" cy="6"/>
              </a:xfrm>
              <a:custGeom>
                <a:avLst/>
                <a:gdLst>
                  <a:gd name="T0" fmla="*/ 6 w 45"/>
                  <a:gd name="T1" fmla="*/ 9 h 46"/>
                  <a:gd name="T2" fmla="*/ 1 w 45"/>
                  <a:gd name="T3" fmla="*/ 7 h 46"/>
                  <a:gd name="T4" fmla="*/ 3 w 45"/>
                  <a:gd name="T5" fmla="*/ 11 h 46"/>
                  <a:gd name="T6" fmla="*/ 5 w 45"/>
                  <a:gd name="T7" fmla="*/ 15 h 46"/>
                  <a:gd name="T8" fmla="*/ 4 w 45"/>
                  <a:gd name="T9" fmla="*/ 18 h 46"/>
                  <a:gd name="T10" fmla="*/ 5 w 45"/>
                  <a:gd name="T11" fmla="*/ 20 h 46"/>
                  <a:gd name="T12" fmla="*/ 6 w 45"/>
                  <a:gd name="T13" fmla="*/ 23 h 46"/>
                  <a:gd name="T14" fmla="*/ 4 w 45"/>
                  <a:gd name="T15" fmla="*/ 24 h 46"/>
                  <a:gd name="T16" fmla="*/ 9 w 45"/>
                  <a:gd name="T17" fmla="*/ 26 h 46"/>
                  <a:gd name="T18" fmla="*/ 16 w 45"/>
                  <a:gd name="T19" fmla="*/ 30 h 46"/>
                  <a:gd name="T20" fmla="*/ 22 w 45"/>
                  <a:gd name="T21" fmla="*/ 33 h 46"/>
                  <a:gd name="T22" fmla="*/ 29 w 45"/>
                  <a:gd name="T23" fmla="*/ 37 h 46"/>
                  <a:gd name="T24" fmla="*/ 35 w 45"/>
                  <a:gd name="T25" fmla="*/ 41 h 46"/>
                  <a:gd name="T26" fmla="*/ 38 w 45"/>
                  <a:gd name="T27" fmla="*/ 42 h 46"/>
                  <a:gd name="T28" fmla="*/ 40 w 45"/>
                  <a:gd name="T29" fmla="*/ 45 h 46"/>
                  <a:gd name="T30" fmla="*/ 41 w 45"/>
                  <a:gd name="T31" fmla="*/ 43 h 46"/>
                  <a:gd name="T32" fmla="*/ 38 w 45"/>
                  <a:gd name="T33" fmla="*/ 38 h 46"/>
                  <a:gd name="T34" fmla="*/ 39 w 45"/>
                  <a:gd name="T35" fmla="*/ 36 h 46"/>
                  <a:gd name="T36" fmla="*/ 40 w 45"/>
                  <a:gd name="T37" fmla="*/ 33 h 46"/>
                  <a:gd name="T38" fmla="*/ 41 w 45"/>
                  <a:gd name="T39" fmla="*/ 30 h 46"/>
                  <a:gd name="T40" fmla="*/ 41 w 45"/>
                  <a:gd name="T41" fmla="*/ 27 h 46"/>
                  <a:gd name="T42" fmla="*/ 45 w 45"/>
                  <a:gd name="T43" fmla="*/ 30 h 46"/>
                  <a:gd name="T44" fmla="*/ 41 w 45"/>
                  <a:gd name="T45" fmla="*/ 24 h 46"/>
                  <a:gd name="T46" fmla="*/ 35 w 45"/>
                  <a:gd name="T47" fmla="*/ 18 h 46"/>
                  <a:gd name="T48" fmla="*/ 39 w 45"/>
                  <a:gd name="T49" fmla="*/ 15 h 46"/>
                  <a:gd name="T50" fmla="*/ 43 w 45"/>
                  <a:gd name="T51" fmla="*/ 20 h 46"/>
                  <a:gd name="T52" fmla="*/ 38 w 45"/>
                  <a:gd name="T53" fmla="*/ 12 h 46"/>
                  <a:gd name="T54" fmla="*/ 34 w 45"/>
                  <a:gd name="T55" fmla="*/ 10 h 46"/>
                  <a:gd name="T56" fmla="*/ 33 w 45"/>
                  <a:gd name="T57" fmla="*/ 7 h 46"/>
                  <a:gd name="T58" fmla="*/ 28 w 45"/>
                  <a:gd name="T59" fmla="*/ 5 h 46"/>
                  <a:gd name="T60" fmla="*/ 24 w 45"/>
                  <a:gd name="T61" fmla="*/ 1 h 46"/>
                  <a:gd name="T62" fmla="*/ 21 w 45"/>
                  <a:gd name="T63" fmla="*/ 5 h 46"/>
                  <a:gd name="T64" fmla="*/ 19 w 45"/>
                  <a:gd name="T65" fmla="*/ 9 h 46"/>
                  <a:gd name="T66" fmla="*/ 20 w 45"/>
                  <a:gd name="T67" fmla="*/ 13 h 46"/>
                  <a:gd name="T68" fmla="*/ 17 w 45"/>
                  <a:gd name="T69" fmla="*/ 14 h 46"/>
                  <a:gd name="T70" fmla="*/ 14 w 45"/>
                  <a:gd name="T71" fmla="*/ 18 h 46"/>
                  <a:gd name="T72" fmla="*/ 11 w 45"/>
                  <a:gd name="T73" fmla="*/ 15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5" h="46">
                    <a:moveTo>
                      <a:pt x="8" y="10"/>
                    </a:moveTo>
                    <a:cubicBezTo>
                      <a:pt x="7" y="10"/>
                      <a:pt x="7" y="10"/>
                      <a:pt x="6" y="9"/>
                    </a:cubicBezTo>
                    <a:cubicBezTo>
                      <a:pt x="5" y="9"/>
                      <a:pt x="4" y="8"/>
                      <a:pt x="3" y="7"/>
                    </a:cubicBezTo>
                    <a:cubicBezTo>
                      <a:pt x="3" y="7"/>
                      <a:pt x="2" y="7"/>
                      <a:pt x="1" y="7"/>
                    </a:cubicBezTo>
                    <a:cubicBezTo>
                      <a:pt x="0" y="7"/>
                      <a:pt x="1" y="9"/>
                      <a:pt x="1" y="9"/>
                    </a:cubicBezTo>
                    <a:cubicBezTo>
                      <a:pt x="2" y="10"/>
                      <a:pt x="2" y="10"/>
                      <a:pt x="3" y="11"/>
                    </a:cubicBezTo>
                    <a:cubicBezTo>
                      <a:pt x="3" y="11"/>
                      <a:pt x="4" y="12"/>
                      <a:pt x="4" y="13"/>
                    </a:cubicBezTo>
                    <a:cubicBezTo>
                      <a:pt x="4" y="14"/>
                      <a:pt x="4" y="14"/>
                      <a:pt x="5" y="15"/>
                    </a:cubicBezTo>
                    <a:cubicBezTo>
                      <a:pt x="6" y="16"/>
                      <a:pt x="7" y="18"/>
                      <a:pt x="6" y="19"/>
                    </a:cubicBezTo>
                    <a:cubicBezTo>
                      <a:pt x="5" y="19"/>
                      <a:pt x="5" y="19"/>
                      <a:pt x="4" y="18"/>
                    </a:cubicBezTo>
                    <a:cubicBezTo>
                      <a:pt x="4" y="18"/>
                      <a:pt x="3" y="18"/>
                      <a:pt x="3" y="19"/>
                    </a:cubicBezTo>
                    <a:cubicBezTo>
                      <a:pt x="3" y="19"/>
                      <a:pt x="4" y="20"/>
                      <a:pt x="5" y="20"/>
                    </a:cubicBezTo>
                    <a:cubicBezTo>
                      <a:pt x="5" y="21"/>
                      <a:pt x="6" y="21"/>
                      <a:pt x="6" y="22"/>
                    </a:cubicBezTo>
                    <a:cubicBezTo>
                      <a:pt x="6" y="22"/>
                      <a:pt x="6" y="23"/>
                      <a:pt x="6" y="23"/>
                    </a:cubicBezTo>
                    <a:cubicBezTo>
                      <a:pt x="5" y="24"/>
                      <a:pt x="5" y="23"/>
                      <a:pt x="5" y="23"/>
                    </a:cubicBezTo>
                    <a:cubicBezTo>
                      <a:pt x="4" y="24"/>
                      <a:pt x="4" y="24"/>
                      <a:pt x="4" y="24"/>
                    </a:cubicBezTo>
                    <a:cubicBezTo>
                      <a:pt x="5" y="25"/>
                      <a:pt x="5" y="25"/>
                      <a:pt x="6" y="25"/>
                    </a:cubicBezTo>
                    <a:cubicBezTo>
                      <a:pt x="7" y="26"/>
                      <a:pt x="8" y="26"/>
                      <a:pt x="9" y="26"/>
                    </a:cubicBezTo>
                    <a:cubicBezTo>
                      <a:pt x="9" y="26"/>
                      <a:pt x="10" y="26"/>
                      <a:pt x="11" y="26"/>
                    </a:cubicBezTo>
                    <a:cubicBezTo>
                      <a:pt x="13" y="27"/>
                      <a:pt x="14" y="29"/>
                      <a:pt x="16" y="30"/>
                    </a:cubicBezTo>
                    <a:cubicBezTo>
                      <a:pt x="17" y="30"/>
                      <a:pt x="18" y="31"/>
                      <a:pt x="19" y="31"/>
                    </a:cubicBezTo>
                    <a:cubicBezTo>
                      <a:pt x="20" y="32"/>
                      <a:pt x="21" y="32"/>
                      <a:pt x="22" y="33"/>
                    </a:cubicBezTo>
                    <a:cubicBezTo>
                      <a:pt x="24" y="34"/>
                      <a:pt x="24" y="35"/>
                      <a:pt x="25" y="36"/>
                    </a:cubicBezTo>
                    <a:cubicBezTo>
                      <a:pt x="26" y="37"/>
                      <a:pt x="28" y="37"/>
                      <a:pt x="29" y="37"/>
                    </a:cubicBezTo>
                    <a:cubicBezTo>
                      <a:pt x="30" y="38"/>
                      <a:pt x="32" y="38"/>
                      <a:pt x="33" y="39"/>
                    </a:cubicBezTo>
                    <a:cubicBezTo>
                      <a:pt x="34" y="39"/>
                      <a:pt x="34" y="40"/>
                      <a:pt x="35" y="41"/>
                    </a:cubicBezTo>
                    <a:cubicBezTo>
                      <a:pt x="35" y="41"/>
                      <a:pt x="36" y="42"/>
                      <a:pt x="37" y="42"/>
                    </a:cubicBezTo>
                    <a:cubicBezTo>
                      <a:pt x="38" y="43"/>
                      <a:pt x="38" y="42"/>
                      <a:pt x="38" y="42"/>
                    </a:cubicBezTo>
                    <a:cubicBezTo>
                      <a:pt x="39" y="42"/>
                      <a:pt x="39" y="43"/>
                      <a:pt x="39" y="44"/>
                    </a:cubicBezTo>
                    <a:cubicBezTo>
                      <a:pt x="39" y="45"/>
                      <a:pt x="39" y="45"/>
                      <a:pt x="40" y="45"/>
                    </a:cubicBezTo>
                    <a:cubicBezTo>
                      <a:pt x="41" y="46"/>
                      <a:pt x="41" y="46"/>
                      <a:pt x="42" y="46"/>
                    </a:cubicBezTo>
                    <a:cubicBezTo>
                      <a:pt x="41" y="46"/>
                      <a:pt x="40" y="44"/>
                      <a:pt x="41" y="43"/>
                    </a:cubicBezTo>
                    <a:cubicBezTo>
                      <a:pt x="41" y="42"/>
                      <a:pt x="43" y="41"/>
                      <a:pt x="41" y="40"/>
                    </a:cubicBezTo>
                    <a:cubicBezTo>
                      <a:pt x="40" y="39"/>
                      <a:pt x="39" y="39"/>
                      <a:pt x="38" y="38"/>
                    </a:cubicBezTo>
                    <a:cubicBezTo>
                      <a:pt x="37" y="37"/>
                      <a:pt x="37" y="37"/>
                      <a:pt x="37" y="36"/>
                    </a:cubicBezTo>
                    <a:cubicBezTo>
                      <a:pt x="38" y="36"/>
                      <a:pt x="39" y="36"/>
                      <a:pt x="39" y="36"/>
                    </a:cubicBezTo>
                    <a:cubicBezTo>
                      <a:pt x="39" y="35"/>
                      <a:pt x="40" y="35"/>
                      <a:pt x="39" y="34"/>
                    </a:cubicBezTo>
                    <a:cubicBezTo>
                      <a:pt x="39" y="34"/>
                      <a:pt x="39" y="34"/>
                      <a:pt x="40" y="33"/>
                    </a:cubicBezTo>
                    <a:cubicBezTo>
                      <a:pt x="40" y="33"/>
                      <a:pt x="40" y="33"/>
                      <a:pt x="40" y="33"/>
                    </a:cubicBezTo>
                    <a:cubicBezTo>
                      <a:pt x="40" y="32"/>
                      <a:pt x="40" y="31"/>
                      <a:pt x="41" y="30"/>
                    </a:cubicBezTo>
                    <a:cubicBezTo>
                      <a:pt x="41" y="30"/>
                      <a:pt x="41" y="30"/>
                      <a:pt x="41" y="29"/>
                    </a:cubicBezTo>
                    <a:cubicBezTo>
                      <a:pt x="41" y="28"/>
                      <a:pt x="41" y="28"/>
                      <a:pt x="41" y="27"/>
                    </a:cubicBezTo>
                    <a:cubicBezTo>
                      <a:pt x="42" y="27"/>
                      <a:pt x="42" y="28"/>
                      <a:pt x="43" y="29"/>
                    </a:cubicBezTo>
                    <a:cubicBezTo>
                      <a:pt x="43" y="29"/>
                      <a:pt x="44" y="30"/>
                      <a:pt x="45" y="30"/>
                    </a:cubicBezTo>
                    <a:cubicBezTo>
                      <a:pt x="44" y="29"/>
                      <a:pt x="44" y="28"/>
                      <a:pt x="43" y="27"/>
                    </a:cubicBezTo>
                    <a:cubicBezTo>
                      <a:pt x="42" y="26"/>
                      <a:pt x="42" y="25"/>
                      <a:pt x="41" y="24"/>
                    </a:cubicBezTo>
                    <a:cubicBezTo>
                      <a:pt x="40" y="24"/>
                      <a:pt x="39" y="22"/>
                      <a:pt x="38" y="21"/>
                    </a:cubicBezTo>
                    <a:cubicBezTo>
                      <a:pt x="37" y="20"/>
                      <a:pt x="36" y="20"/>
                      <a:pt x="35" y="18"/>
                    </a:cubicBezTo>
                    <a:cubicBezTo>
                      <a:pt x="35" y="17"/>
                      <a:pt x="35" y="16"/>
                      <a:pt x="36" y="15"/>
                    </a:cubicBezTo>
                    <a:cubicBezTo>
                      <a:pt x="37" y="13"/>
                      <a:pt x="38" y="14"/>
                      <a:pt x="39" y="15"/>
                    </a:cubicBezTo>
                    <a:cubicBezTo>
                      <a:pt x="40" y="16"/>
                      <a:pt x="40" y="17"/>
                      <a:pt x="41" y="18"/>
                    </a:cubicBezTo>
                    <a:cubicBezTo>
                      <a:pt x="41" y="19"/>
                      <a:pt x="42" y="20"/>
                      <a:pt x="43" y="20"/>
                    </a:cubicBezTo>
                    <a:cubicBezTo>
                      <a:pt x="44" y="19"/>
                      <a:pt x="41" y="17"/>
                      <a:pt x="41" y="16"/>
                    </a:cubicBezTo>
                    <a:cubicBezTo>
                      <a:pt x="40" y="14"/>
                      <a:pt x="39" y="13"/>
                      <a:pt x="38" y="12"/>
                    </a:cubicBezTo>
                    <a:cubicBezTo>
                      <a:pt x="38" y="12"/>
                      <a:pt x="37" y="12"/>
                      <a:pt x="36" y="11"/>
                    </a:cubicBezTo>
                    <a:cubicBezTo>
                      <a:pt x="35" y="11"/>
                      <a:pt x="35" y="11"/>
                      <a:pt x="34" y="10"/>
                    </a:cubicBezTo>
                    <a:cubicBezTo>
                      <a:pt x="34" y="9"/>
                      <a:pt x="34" y="9"/>
                      <a:pt x="34" y="8"/>
                    </a:cubicBezTo>
                    <a:cubicBezTo>
                      <a:pt x="33" y="8"/>
                      <a:pt x="33" y="8"/>
                      <a:pt x="33" y="7"/>
                    </a:cubicBezTo>
                    <a:cubicBezTo>
                      <a:pt x="32" y="7"/>
                      <a:pt x="31" y="6"/>
                      <a:pt x="31" y="6"/>
                    </a:cubicBezTo>
                    <a:cubicBezTo>
                      <a:pt x="30" y="5"/>
                      <a:pt x="29" y="5"/>
                      <a:pt x="28" y="5"/>
                    </a:cubicBezTo>
                    <a:cubicBezTo>
                      <a:pt x="27" y="4"/>
                      <a:pt x="26" y="3"/>
                      <a:pt x="26" y="2"/>
                    </a:cubicBezTo>
                    <a:cubicBezTo>
                      <a:pt x="25" y="1"/>
                      <a:pt x="24" y="0"/>
                      <a:pt x="24" y="1"/>
                    </a:cubicBezTo>
                    <a:cubicBezTo>
                      <a:pt x="23" y="1"/>
                      <a:pt x="23" y="2"/>
                      <a:pt x="22" y="3"/>
                    </a:cubicBezTo>
                    <a:cubicBezTo>
                      <a:pt x="22" y="4"/>
                      <a:pt x="21" y="4"/>
                      <a:pt x="21" y="5"/>
                    </a:cubicBezTo>
                    <a:cubicBezTo>
                      <a:pt x="21" y="6"/>
                      <a:pt x="21" y="7"/>
                      <a:pt x="20" y="8"/>
                    </a:cubicBezTo>
                    <a:cubicBezTo>
                      <a:pt x="20" y="8"/>
                      <a:pt x="20" y="9"/>
                      <a:pt x="19" y="9"/>
                    </a:cubicBezTo>
                    <a:cubicBezTo>
                      <a:pt x="18" y="10"/>
                      <a:pt x="18" y="10"/>
                      <a:pt x="19" y="11"/>
                    </a:cubicBezTo>
                    <a:cubicBezTo>
                      <a:pt x="19" y="12"/>
                      <a:pt x="20" y="12"/>
                      <a:pt x="20" y="13"/>
                    </a:cubicBezTo>
                    <a:cubicBezTo>
                      <a:pt x="20" y="14"/>
                      <a:pt x="20" y="15"/>
                      <a:pt x="19" y="15"/>
                    </a:cubicBezTo>
                    <a:cubicBezTo>
                      <a:pt x="18" y="16"/>
                      <a:pt x="18" y="15"/>
                      <a:pt x="17" y="14"/>
                    </a:cubicBezTo>
                    <a:cubicBezTo>
                      <a:pt x="16" y="14"/>
                      <a:pt x="15" y="15"/>
                      <a:pt x="15" y="16"/>
                    </a:cubicBezTo>
                    <a:cubicBezTo>
                      <a:pt x="14" y="17"/>
                      <a:pt x="14" y="18"/>
                      <a:pt x="14" y="18"/>
                    </a:cubicBezTo>
                    <a:cubicBezTo>
                      <a:pt x="13" y="18"/>
                      <a:pt x="12" y="18"/>
                      <a:pt x="12" y="18"/>
                    </a:cubicBezTo>
                    <a:cubicBezTo>
                      <a:pt x="11" y="17"/>
                      <a:pt x="11" y="16"/>
                      <a:pt x="11" y="15"/>
                    </a:cubicBezTo>
                    <a:cubicBezTo>
                      <a:pt x="11" y="13"/>
                      <a:pt x="9" y="11"/>
                      <a:pt x="8" y="10"/>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629" name="Freeform 3322"/>
              <p:cNvSpPr>
                <a:spLocks/>
              </p:cNvSpPr>
              <p:nvPr/>
            </p:nvSpPr>
            <p:spPr bwMode="auto">
              <a:xfrm>
                <a:off x="1103" y="1424"/>
                <a:ext cx="3" cy="2"/>
              </a:xfrm>
              <a:custGeom>
                <a:avLst/>
                <a:gdLst>
                  <a:gd name="T0" fmla="*/ 1 w 20"/>
                  <a:gd name="T1" fmla="*/ 4 h 20"/>
                  <a:gd name="T2" fmla="*/ 2 w 20"/>
                  <a:gd name="T3" fmla="*/ 5 h 20"/>
                  <a:gd name="T4" fmla="*/ 4 w 20"/>
                  <a:gd name="T5" fmla="*/ 8 h 20"/>
                  <a:gd name="T6" fmla="*/ 6 w 20"/>
                  <a:gd name="T7" fmla="*/ 10 h 20"/>
                  <a:gd name="T8" fmla="*/ 9 w 20"/>
                  <a:gd name="T9" fmla="*/ 14 h 20"/>
                  <a:gd name="T10" fmla="*/ 13 w 20"/>
                  <a:gd name="T11" fmla="*/ 18 h 20"/>
                  <a:gd name="T12" fmla="*/ 15 w 20"/>
                  <a:gd name="T13" fmla="*/ 20 h 20"/>
                  <a:gd name="T14" fmla="*/ 18 w 20"/>
                  <a:gd name="T15" fmla="*/ 20 h 20"/>
                  <a:gd name="T16" fmla="*/ 19 w 20"/>
                  <a:gd name="T17" fmla="*/ 19 h 20"/>
                  <a:gd name="T18" fmla="*/ 19 w 20"/>
                  <a:gd name="T19" fmla="*/ 17 h 20"/>
                  <a:gd name="T20" fmla="*/ 16 w 20"/>
                  <a:gd name="T21" fmla="*/ 13 h 20"/>
                  <a:gd name="T22" fmla="*/ 13 w 20"/>
                  <a:gd name="T23" fmla="*/ 10 h 20"/>
                  <a:gd name="T24" fmla="*/ 11 w 20"/>
                  <a:gd name="T25" fmla="*/ 7 h 20"/>
                  <a:gd name="T26" fmla="*/ 8 w 20"/>
                  <a:gd name="T27" fmla="*/ 5 h 20"/>
                  <a:gd name="T28" fmla="*/ 5 w 20"/>
                  <a:gd name="T29" fmla="*/ 2 h 20"/>
                  <a:gd name="T30" fmla="*/ 2 w 20"/>
                  <a:gd name="T31" fmla="*/ 1 h 20"/>
                  <a:gd name="T32" fmla="*/ 1 w 20"/>
                  <a:gd name="T33" fmla="*/ 4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 h="20">
                    <a:moveTo>
                      <a:pt x="1" y="4"/>
                    </a:moveTo>
                    <a:cubicBezTo>
                      <a:pt x="1" y="5"/>
                      <a:pt x="2" y="5"/>
                      <a:pt x="2" y="5"/>
                    </a:cubicBezTo>
                    <a:cubicBezTo>
                      <a:pt x="3" y="6"/>
                      <a:pt x="4" y="7"/>
                      <a:pt x="4" y="8"/>
                    </a:cubicBezTo>
                    <a:cubicBezTo>
                      <a:pt x="5" y="9"/>
                      <a:pt x="5" y="10"/>
                      <a:pt x="6" y="10"/>
                    </a:cubicBezTo>
                    <a:cubicBezTo>
                      <a:pt x="7" y="12"/>
                      <a:pt x="8" y="13"/>
                      <a:pt x="9" y="14"/>
                    </a:cubicBezTo>
                    <a:cubicBezTo>
                      <a:pt x="11" y="16"/>
                      <a:pt x="12" y="17"/>
                      <a:pt x="13" y="18"/>
                    </a:cubicBezTo>
                    <a:cubicBezTo>
                      <a:pt x="14" y="19"/>
                      <a:pt x="14" y="20"/>
                      <a:pt x="15" y="20"/>
                    </a:cubicBezTo>
                    <a:cubicBezTo>
                      <a:pt x="16" y="20"/>
                      <a:pt x="17" y="20"/>
                      <a:pt x="18" y="20"/>
                    </a:cubicBezTo>
                    <a:cubicBezTo>
                      <a:pt x="19" y="20"/>
                      <a:pt x="19" y="20"/>
                      <a:pt x="19" y="19"/>
                    </a:cubicBezTo>
                    <a:cubicBezTo>
                      <a:pt x="20" y="18"/>
                      <a:pt x="19" y="17"/>
                      <a:pt x="19" y="17"/>
                    </a:cubicBezTo>
                    <a:cubicBezTo>
                      <a:pt x="18" y="15"/>
                      <a:pt x="17" y="14"/>
                      <a:pt x="16" y="13"/>
                    </a:cubicBezTo>
                    <a:cubicBezTo>
                      <a:pt x="15" y="12"/>
                      <a:pt x="14" y="11"/>
                      <a:pt x="13" y="10"/>
                    </a:cubicBezTo>
                    <a:cubicBezTo>
                      <a:pt x="12" y="9"/>
                      <a:pt x="11" y="8"/>
                      <a:pt x="11" y="7"/>
                    </a:cubicBezTo>
                    <a:cubicBezTo>
                      <a:pt x="10" y="7"/>
                      <a:pt x="9" y="6"/>
                      <a:pt x="8" y="5"/>
                    </a:cubicBezTo>
                    <a:cubicBezTo>
                      <a:pt x="7" y="4"/>
                      <a:pt x="6" y="3"/>
                      <a:pt x="5" y="2"/>
                    </a:cubicBezTo>
                    <a:cubicBezTo>
                      <a:pt x="4" y="1"/>
                      <a:pt x="2" y="0"/>
                      <a:pt x="2" y="1"/>
                    </a:cubicBezTo>
                    <a:cubicBezTo>
                      <a:pt x="1" y="2"/>
                      <a:pt x="0" y="3"/>
                      <a:pt x="1" y="4"/>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630" name="Freeform 3323"/>
              <p:cNvSpPr>
                <a:spLocks/>
              </p:cNvSpPr>
              <p:nvPr/>
            </p:nvSpPr>
            <p:spPr bwMode="auto">
              <a:xfrm>
                <a:off x="1103" y="1423"/>
                <a:ext cx="0" cy="1"/>
              </a:xfrm>
              <a:custGeom>
                <a:avLst/>
                <a:gdLst>
                  <a:gd name="T0" fmla="*/ 1 w 3"/>
                  <a:gd name="T1" fmla="*/ 0 h 3"/>
                  <a:gd name="T2" fmla="*/ 1 w 3"/>
                  <a:gd name="T3" fmla="*/ 2 h 3"/>
                  <a:gd name="T4" fmla="*/ 2 w 3"/>
                  <a:gd name="T5" fmla="*/ 2 h 3"/>
                  <a:gd name="T6" fmla="*/ 2 w 3"/>
                  <a:gd name="T7" fmla="*/ 0 h 3"/>
                  <a:gd name="T8" fmla="*/ 1 w 3"/>
                  <a:gd name="T9" fmla="*/ 0 h 3"/>
                </a:gdLst>
                <a:ahLst/>
                <a:cxnLst>
                  <a:cxn ang="0">
                    <a:pos x="T0" y="T1"/>
                  </a:cxn>
                  <a:cxn ang="0">
                    <a:pos x="T2" y="T3"/>
                  </a:cxn>
                  <a:cxn ang="0">
                    <a:pos x="T4" y="T5"/>
                  </a:cxn>
                  <a:cxn ang="0">
                    <a:pos x="T6" y="T7"/>
                  </a:cxn>
                  <a:cxn ang="0">
                    <a:pos x="T8" y="T9"/>
                  </a:cxn>
                </a:cxnLst>
                <a:rect l="0" t="0" r="r" b="b"/>
                <a:pathLst>
                  <a:path w="3" h="3">
                    <a:moveTo>
                      <a:pt x="1" y="0"/>
                    </a:moveTo>
                    <a:cubicBezTo>
                      <a:pt x="0" y="1"/>
                      <a:pt x="1" y="2"/>
                      <a:pt x="1" y="2"/>
                    </a:cubicBezTo>
                    <a:cubicBezTo>
                      <a:pt x="1" y="3"/>
                      <a:pt x="2" y="2"/>
                      <a:pt x="2" y="2"/>
                    </a:cubicBezTo>
                    <a:cubicBezTo>
                      <a:pt x="3" y="1"/>
                      <a:pt x="3" y="1"/>
                      <a:pt x="2" y="0"/>
                    </a:cubicBezTo>
                    <a:cubicBezTo>
                      <a:pt x="2" y="0"/>
                      <a:pt x="1" y="0"/>
                      <a:pt x="1" y="0"/>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631" name="Freeform 3324"/>
              <p:cNvSpPr>
                <a:spLocks/>
              </p:cNvSpPr>
              <p:nvPr/>
            </p:nvSpPr>
            <p:spPr bwMode="auto">
              <a:xfrm>
                <a:off x="1112" y="1431"/>
                <a:ext cx="1" cy="0"/>
              </a:xfrm>
              <a:custGeom>
                <a:avLst/>
                <a:gdLst>
                  <a:gd name="T0" fmla="*/ 4 w 4"/>
                  <a:gd name="T1" fmla="*/ 2 h 3"/>
                  <a:gd name="T2" fmla="*/ 1 w 4"/>
                  <a:gd name="T3" fmla="*/ 0 h 3"/>
                  <a:gd name="T4" fmla="*/ 4 w 4"/>
                  <a:gd name="T5" fmla="*/ 2 h 3"/>
                </a:gdLst>
                <a:ahLst/>
                <a:cxnLst>
                  <a:cxn ang="0">
                    <a:pos x="T0" y="T1"/>
                  </a:cxn>
                  <a:cxn ang="0">
                    <a:pos x="T2" y="T3"/>
                  </a:cxn>
                  <a:cxn ang="0">
                    <a:pos x="T4" y="T5"/>
                  </a:cxn>
                </a:cxnLst>
                <a:rect l="0" t="0" r="r" b="b"/>
                <a:pathLst>
                  <a:path w="4" h="3">
                    <a:moveTo>
                      <a:pt x="4" y="2"/>
                    </a:moveTo>
                    <a:cubicBezTo>
                      <a:pt x="4" y="0"/>
                      <a:pt x="1" y="0"/>
                      <a:pt x="1" y="0"/>
                    </a:cubicBezTo>
                    <a:cubicBezTo>
                      <a:pt x="0" y="2"/>
                      <a:pt x="4" y="3"/>
                      <a:pt x="4" y="2"/>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632" name="Freeform 3325"/>
              <p:cNvSpPr>
                <a:spLocks noEditPoints="1"/>
              </p:cNvSpPr>
              <p:nvPr/>
            </p:nvSpPr>
            <p:spPr bwMode="auto">
              <a:xfrm>
                <a:off x="1082" y="1407"/>
                <a:ext cx="12" cy="23"/>
              </a:xfrm>
              <a:custGeom>
                <a:avLst/>
                <a:gdLst>
                  <a:gd name="T0" fmla="*/ 87 w 88"/>
                  <a:gd name="T1" fmla="*/ 147 h 170"/>
                  <a:gd name="T2" fmla="*/ 85 w 88"/>
                  <a:gd name="T3" fmla="*/ 134 h 170"/>
                  <a:gd name="T4" fmla="*/ 83 w 88"/>
                  <a:gd name="T5" fmla="*/ 124 h 170"/>
                  <a:gd name="T6" fmla="*/ 72 w 88"/>
                  <a:gd name="T7" fmla="*/ 111 h 170"/>
                  <a:gd name="T8" fmla="*/ 62 w 88"/>
                  <a:gd name="T9" fmla="*/ 95 h 170"/>
                  <a:gd name="T10" fmla="*/ 56 w 88"/>
                  <a:gd name="T11" fmla="*/ 89 h 170"/>
                  <a:gd name="T12" fmla="*/ 51 w 88"/>
                  <a:gd name="T13" fmla="*/ 83 h 170"/>
                  <a:gd name="T14" fmla="*/ 47 w 88"/>
                  <a:gd name="T15" fmla="*/ 80 h 170"/>
                  <a:gd name="T16" fmla="*/ 48 w 88"/>
                  <a:gd name="T17" fmla="*/ 70 h 170"/>
                  <a:gd name="T18" fmla="*/ 55 w 88"/>
                  <a:gd name="T19" fmla="*/ 72 h 170"/>
                  <a:gd name="T20" fmla="*/ 65 w 88"/>
                  <a:gd name="T21" fmla="*/ 83 h 170"/>
                  <a:gd name="T22" fmla="*/ 70 w 88"/>
                  <a:gd name="T23" fmla="*/ 83 h 170"/>
                  <a:gd name="T24" fmla="*/ 74 w 88"/>
                  <a:gd name="T25" fmla="*/ 83 h 170"/>
                  <a:gd name="T26" fmla="*/ 82 w 88"/>
                  <a:gd name="T27" fmla="*/ 89 h 170"/>
                  <a:gd name="T28" fmla="*/ 76 w 88"/>
                  <a:gd name="T29" fmla="*/ 78 h 170"/>
                  <a:gd name="T30" fmla="*/ 60 w 88"/>
                  <a:gd name="T31" fmla="*/ 62 h 170"/>
                  <a:gd name="T32" fmla="*/ 55 w 88"/>
                  <a:gd name="T33" fmla="*/ 43 h 170"/>
                  <a:gd name="T34" fmla="*/ 46 w 88"/>
                  <a:gd name="T35" fmla="*/ 39 h 170"/>
                  <a:gd name="T36" fmla="*/ 35 w 88"/>
                  <a:gd name="T37" fmla="*/ 21 h 170"/>
                  <a:gd name="T38" fmla="*/ 19 w 88"/>
                  <a:gd name="T39" fmla="*/ 1 h 170"/>
                  <a:gd name="T40" fmla="*/ 19 w 88"/>
                  <a:gd name="T41" fmla="*/ 13 h 170"/>
                  <a:gd name="T42" fmla="*/ 15 w 88"/>
                  <a:gd name="T43" fmla="*/ 25 h 170"/>
                  <a:gd name="T44" fmla="*/ 16 w 88"/>
                  <a:gd name="T45" fmla="*/ 34 h 170"/>
                  <a:gd name="T46" fmla="*/ 19 w 88"/>
                  <a:gd name="T47" fmla="*/ 43 h 170"/>
                  <a:gd name="T48" fmla="*/ 23 w 88"/>
                  <a:gd name="T49" fmla="*/ 48 h 170"/>
                  <a:gd name="T50" fmla="*/ 33 w 88"/>
                  <a:gd name="T51" fmla="*/ 60 h 170"/>
                  <a:gd name="T52" fmla="*/ 23 w 88"/>
                  <a:gd name="T53" fmla="*/ 61 h 170"/>
                  <a:gd name="T54" fmla="*/ 17 w 88"/>
                  <a:gd name="T55" fmla="*/ 65 h 170"/>
                  <a:gd name="T56" fmla="*/ 12 w 88"/>
                  <a:gd name="T57" fmla="*/ 77 h 170"/>
                  <a:gd name="T58" fmla="*/ 12 w 88"/>
                  <a:gd name="T59" fmla="*/ 89 h 170"/>
                  <a:gd name="T60" fmla="*/ 15 w 88"/>
                  <a:gd name="T61" fmla="*/ 97 h 170"/>
                  <a:gd name="T62" fmla="*/ 20 w 88"/>
                  <a:gd name="T63" fmla="*/ 105 h 170"/>
                  <a:gd name="T64" fmla="*/ 14 w 88"/>
                  <a:gd name="T65" fmla="*/ 112 h 170"/>
                  <a:gd name="T66" fmla="*/ 11 w 88"/>
                  <a:gd name="T67" fmla="*/ 116 h 170"/>
                  <a:gd name="T68" fmla="*/ 4 w 88"/>
                  <a:gd name="T69" fmla="*/ 121 h 170"/>
                  <a:gd name="T70" fmla="*/ 1 w 88"/>
                  <a:gd name="T71" fmla="*/ 129 h 170"/>
                  <a:gd name="T72" fmla="*/ 8 w 88"/>
                  <a:gd name="T73" fmla="*/ 148 h 170"/>
                  <a:gd name="T74" fmla="*/ 26 w 88"/>
                  <a:gd name="T75" fmla="*/ 170 h 170"/>
                  <a:gd name="T76" fmla="*/ 39 w 88"/>
                  <a:gd name="T77" fmla="*/ 168 h 170"/>
                  <a:gd name="T78" fmla="*/ 49 w 88"/>
                  <a:gd name="T79" fmla="*/ 167 h 170"/>
                  <a:gd name="T80" fmla="*/ 50 w 88"/>
                  <a:gd name="T81" fmla="*/ 159 h 170"/>
                  <a:gd name="T82" fmla="*/ 49 w 88"/>
                  <a:gd name="T83" fmla="*/ 134 h 170"/>
                  <a:gd name="T84" fmla="*/ 64 w 88"/>
                  <a:gd name="T85" fmla="*/ 149 h 170"/>
                  <a:gd name="T86" fmla="*/ 81 w 88"/>
                  <a:gd name="T87" fmla="*/ 152 h 170"/>
                  <a:gd name="T88" fmla="*/ 20 w 88"/>
                  <a:gd name="T89" fmla="*/ 27 h 170"/>
                  <a:gd name="T90" fmla="*/ 35 w 88"/>
                  <a:gd name="T91" fmla="*/ 49 h 170"/>
                  <a:gd name="T92" fmla="*/ 34 w 88"/>
                  <a:gd name="T93" fmla="*/ 51 h 170"/>
                  <a:gd name="T94" fmla="*/ 33 w 88"/>
                  <a:gd name="T95" fmla="*/ 47 h 170"/>
                  <a:gd name="T96" fmla="*/ 32 w 88"/>
                  <a:gd name="T97" fmla="*/ 42 h 170"/>
                  <a:gd name="T98" fmla="*/ 32 w 88"/>
                  <a:gd name="T99" fmla="*/ 39 h 170"/>
                  <a:gd name="T100" fmla="*/ 36 w 88"/>
                  <a:gd name="T101" fmla="*/ 39 h 170"/>
                  <a:gd name="T102" fmla="*/ 36 w 88"/>
                  <a:gd name="T103" fmla="*/ 40 h 170"/>
                  <a:gd name="T104" fmla="*/ 36 w 88"/>
                  <a:gd name="T105" fmla="*/ 44 h 170"/>
                  <a:gd name="T106" fmla="*/ 35 w 88"/>
                  <a:gd name="T107" fmla="*/ 49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8" h="170">
                    <a:moveTo>
                      <a:pt x="81" y="152"/>
                    </a:moveTo>
                    <a:cubicBezTo>
                      <a:pt x="83" y="150"/>
                      <a:pt x="84" y="148"/>
                      <a:pt x="87" y="147"/>
                    </a:cubicBezTo>
                    <a:cubicBezTo>
                      <a:pt x="86" y="145"/>
                      <a:pt x="88" y="143"/>
                      <a:pt x="87" y="141"/>
                    </a:cubicBezTo>
                    <a:cubicBezTo>
                      <a:pt x="87" y="138"/>
                      <a:pt x="86" y="136"/>
                      <a:pt x="85" y="134"/>
                    </a:cubicBezTo>
                    <a:cubicBezTo>
                      <a:pt x="85" y="132"/>
                      <a:pt x="84" y="130"/>
                      <a:pt x="84" y="128"/>
                    </a:cubicBezTo>
                    <a:cubicBezTo>
                      <a:pt x="85" y="125"/>
                      <a:pt x="87" y="125"/>
                      <a:pt x="83" y="124"/>
                    </a:cubicBezTo>
                    <a:cubicBezTo>
                      <a:pt x="79" y="122"/>
                      <a:pt x="75" y="124"/>
                      <a:pt x="72" y="119"/>
                    </a:cubicBezTo>
                    <a:cubicBezTo>
                      <a:pt x="71" y="116"/>
                      <a:pt x="73" y="113"/>
                      <a:pt x="72" y="111"/>
                    </a:cubicBezTo>
                    <a:cubicBezTo>
                      <a:pt x="71" y="109"/>
                      <a:pt x="68" y="110"/>
                      <a:pt x="68" y="107"/>
                    </a:cubicBezTo>
                    <a:cubicBezTo>
                      <a:pt x="64" y="107"/>
                      <a:pt x="64" y="98"/>
                      <a:pt x="62" y="95"/>
                    </a:cubicBezTo>
                    <a:cubicBezTo>
                      <a:pt x="61" y="95"/>
                      <a:pt x="60" y="93"/>
                      <a:pt x="59" y="92"/>
                    </a:cubicBezTo>
                    <a:cubicBezTo>
                      <a:pt x="58" y="91"/>
                      <a:pt x="56" y="90"/>
                      <a:pt x="56" y="89"/>
                    </a:cubicBezTo>
                    <a:cubicBezTo>
                      <a:pt x="55" y="88"/>
                      <a:pt x="55" y="86"/>
                      <a:pt x="54" y="85"/>
                    </a:cubicBezTo>
                    <a:cubicBezTo>
                      <a:pt x="53" y="84"/>
                      <a:pt x="52" y="84"/>
                      <a:pt x="51" y="83"/>
                    </a:cubicBezTo>
                    <a:cubicBezTo>
                      <a:pt x="51" y="83"/>
                      <a:pt x="50" y="84"/>
                      <a:pt x="50" y="84"/>
                    </a:cubicBezTo>
                    <a:cubicBezTo>
                      <a:pt x="47" y="84"/>
                      <a:pt x="48" y="82"/>
                      <a:pt x="47" y="80"/>
                    </a:cubicBezTo>
                    <a:cubicBezTo>
                      <a:pt x="46" y="78"/>
                      <a:pt x="44" y="76"/>
                      <a:pt x="44" y="74"/>
                    </a:cubicBezTo>
                    <a:cubicBezTo>
                      <a:pt x="44" y="72"/>
                      <a:pt x="47" y="72"/>
                      <a:pt x="48" y="70"/>
                    </a:cubicBezTo>
                    <a:cubicBezTo>
                      <a:pt x="50" y="69"/>
                      <a:pt x="50" y="67"/>
                      <a:pt x="49" y="65"/>
                    </a:cubicBezTo>
                    <a:cubicBezTo>
                      <a:pt x="49" y="67"/>
                      <a:pt x="53" y="70"/>
                      <a:pt x="55" y="72"/>
                    </a:cubicBezTo>
                    <a:cubicBezTo>
                      <a:pt x="57" y="74"/>
                      <a:pt x="59" y="77"/>
                      <a:pt x="61" y="79"/>
                    </a:cubicBezTo>
                    <a:cubicBezTo>
                      <a:pt x="62" y="80"/>
                      <a:pt x="64" y="82"/>
                      <a:pt x="65" y="83"/>
                    </a:cubicBezTo>
                    <a:cubicBezTo>
                      <a:pt x="68" y="84"/>
                      <a:pt x="67" y="82"/>
                      <a:pt x="66" y="81"/>
                    </a:cubicBezTo>
                    <a:cubicBezTo>
                      <a:pt x="65" y="76"/>
                      <a:pt x="69" y="81"/>
                      <a:pt x="70" y="83"/>
                    </a:cubicBezTo>
                    <a:cubicBezTo>
                      <a:pt x="73" y="85"/>
                      <a:pt x="74" y="88"/>
                      <a:pt x="78" y="89"/>
                    </a:cubicBezTo>
                    <a:cubicBezTo>
                      <a:pt x="79" y="87"/>
                      <a:pt x="74" y="85"/>
                      <a:pt x="74" y="83"/>
                    </a:cubicBezTo>
                    <a:cubicBezTo>
                      <a:pt x="76" y="83"/>
                      <a:pt x="77" y="85"/>
                      <a:pt x="78" y="86"/>
                    </a:cubicBezTo>
                    <a:cubicBezTo>
                      <a:pt x="79" y="87"/>
                      <a:pt x="81" y="89"/>
                      <a:pt x="82" y="89"/>
                    </a:cubicBezTo>
                    <a:cubicBezTo>
                      <a:pt x="85" y="89"/>
                      <a:pt x="83" y="87"/>
                      <a:pt x="82" y="87"/>
                    </a:cubicBezTo>
                    <a:cubicBezTo>
                      <a:pt x="80" y="84"/>
                      <a:pt x="78" y="81"/>
                      <a:pt x="76" y="78"/>
                    </a:cubicBezTo>
                    <a:cubicBezTo>
                      <a:pt x="73" y="74"/>
                      <a:pt x="68" y="70"/>
                      <a:pt x="64" y="66"/>
                    </a:cubicBezTo>
                    <a:cubicBezTo>
                      <a:pt x="63" y="65"/>
                      <a:pt x="61" y="63"/>
                      <a:pt x="60" y="62"/>
                    </a:cubicBezTo>
                    <a:cubicBezTo>
                      <a:pt x="58" y="59"/>
                      <a:pt x="57" y="57"/>
                      <a:pt x="56" y="53"/>
                    </a:cubicBezTo>
                    <a:cubicBezTo>
                      <a:pt x="55" y="49"/>
                      <a:pt x="50" y="46"/>
                      <a:pt x="55" y="43"/>
                    </a:cubicBezTo>
                    <a:cubicBezTo>
                      <a:pt x="55" y="42"/>
                      <a:pt x="54" y="41"/>
                      <a:pt x="53" y="41"/>
                    </a:cubicBezTo>
                    <a:cubicBezTo>
                      <a:pt x="54" y="46"/>
                      <a:pt x="47" y="42"/>
                      <a:pt x="46" y="39"/>
                    </a:cubicBezTo>
                    <a:cubicBezTo>
                      <a:pt x="45" y="36"/>
                      <a:pt x="46" y="32"/>
                      <a:pt x="45" y="28"/>
                    </a:cubicBezTo>
                    <a:cubicBezTo>
                      <a:pt x="43" y="24"/>
                      <a:pt x="39" y="23"/>
                      <a:pt x="35" y="21"/>
                    </a:cubicBezTo>
                    <a:cubicBezTo>
                      <a:pt x="30" y="16"/>
                      <a:pt x="30" y="8"/>
                      <a:pt x="26" y="3"/>
                    </a:cubicBezTo>
                    <a:cubicBezTo>
                      <a:pt x="23" y="0"/>
                      <a:pt x="23" y="1"/>
                      <a:pt x="19" y="1"/>
                    </a:cubicBezTo>
                    <a:cubicBezTo>
                      <a:pt x="18" y="4"/>
                      <a:pt x="21" y="5"/>
                      <a:pt x="21" y="7"/>
                    </a:cubicBezTo>
                    <a:cubicBezTo>
                      <a:pt x="21" y="9"/>
                      <a:pt x="20" y="12"/>
                      <a:pt x="19" y="13"/>
                    </a:cubicBezTo>
                    <a:cubicBezTo>
                      <a:pt x="19" y="17"/>
                      <a:pt x="16" y="20"/>
                      <a:pt x="16" y="25"/>
                    </a:cubicBezTo>
                    <a:cubicBezTo>
                      <a:pt x="16" y="25"/>
                      <a:pt x="16" y="25"/>
                      <a:pt x="15" y="25"/>
                    </a:cubicBezTo>
                    <a:cubicBezTo>
                      <a:pt x="14" y="27"/>
                      <a:pt x="16" y="27"/>
                      <a:pt x="16" y="29"/>
                    </a:cubicBezTo>
                    <a:cubicBezTo>
                      <a:pt x="16" y="31"/>
                      <a:pt x="16" y="32"/>
                      <a:pt x="16" y="34"/>
                    </a:cubicBezTo>
                    <a:cubicBezTo>
                      <a:pt x="17" y="35"/>
                      <a:pt x="18" y="36"/>
                      <a:pt x="18" y="38"/>
                    </a:cubicBezTo>
                    <a:cubicBezTo>
                      <a:pt x="19" y="40"/>
                      <a:pt x="18" y="41"/>
                      <a:pt x="19" y="43"/>
                    </a:cubicBezTo>
                    <a:cubicBezTo>
                      <a:pt x="20" y="44"/>
                      <a:pt x="22" y="44"/>
                      <a:pt x="23" y="45"/>
                    </a:cubicBezTo>
                    <a:cubicBezTo>
                      <a:pt x="23" y="46"/>
                      <a:pt x="23" y="47"/>
                      <a:pt x="23" y="48"/>
                    </a:cubicBezTo>
                    <a:cubicBezTo>
                      <a:pt x="24" y="50"/>
                      <a:pt x="24" y="51"/>
                      <a:pt x="26" y="53"/>
                    </a:cubicBezTo>
                    <a:cubicBezTo>
                      <a:pt x="28" y="55"/>
                      <a:pt x="31" y="57"/>
                      <a:pt x="33" y="60"/>
                    </a:cubicBezTo>
                    <a:cubicBezTo>
                      <a:pt x="30" y="59"/>
                      <a:pt x="28" y="57"/>
                      <a:pt x="26" y="58"/>
                    </a:cubicBezTo>
                    <a:cubicBezTo>
                      <a:pt x="25" y="59"/>
                      <a:pt x="24" y="60"/>
                      <a:pt x="23" y="61"/>
                    </a:cubicBezTo>
                    <a:cubicBezTo>
                      <a:pt x="22" y="62"/>
                      <a:pt x="20" y="61"/>
                      <a:pt x="19" y="62"/>
                    </a:cubicBezTo>
                    <a:cubicBezTo>
                      <a:pt x="18" y="63"/>
                      <a:pt x="18" y="64"/>
                      <a:pt x="17" y="65"/>
                    </a:cubicBezTo>
                    <a:cubicBezTo>
                      <a:pt x="16" y="67"/>
                      <a:pt x="16" y="67"/>
                      <a:pt x="15" y="68"/>
                    </a:cubicBezTo>
                    <a:cubicBezTo>
                      <a:pt x="13" y="71"/>
                      <a:pt x="13" y="74"/>
                      <a:pt x="12" y="77"/>
                    </a:cubicBezTo>
                    <a:cubicBezTo>
                      <a:pt x="11" y="80"/>
                      <a:pt x="7" y="83"/>
                      <a:pt x="8" y="86"/>
                    </a:cubicBezTo>
                    <a:cubicBezTo>
                      <a:pt x="9" y="87"/>
                      <a:pt x="11" y="88"/>
                      <a:pt x="12" y="89"/>
                    </a:cubicBezTo>
                    <a:cubicBezTo>
                      <a:pt x="12" y="91"/>
                      <a:pt x="11" y="92"/>
                      <a:pt x="12" y="94"/>
                    </a:cubicBezTo>
                    <a:cubicBezTo>
                      <a:pt x="13" y="96"/>
                      <a:pt x="14" y="96"/>
                      <a:pt x="15" y="97"/>
                    </a:cubicBezTo>
                    <a:cubicBezTo>
                      <a:pt x="16" y="99"/>
                      <a:pt x="15" y="101"/>
                      <a:pt x="17" y="103"/>
                    </a:cubicBezTo>
                    <a:cubicBezTo>
                      <a:pt x="17" y="103"/>
                      <a:pt x="19" y="104"/>
                      <a:pt x="20" y="105"/>
                    </a:cubicBezTo>
                    <a:cubicBezTo>
                      <a:pt x="21" y="107"/>
                      <a:pt x="22" y="109"/>
                      <a:pt x="24" y="111"/>
                    </a:cubicBezTo>
                    <a:cubicBezTo>
                      <a:pt x="30" y="121"/>
                      <a:pt x="17" y="113"/>
                      <a:pt x="14" y="112"/>
                    </a:cubicBezTo>
                    <a:cubicBezTo>
                      <a:pt x="12" y="111"/>
                      <a:pt x="11" y="111"/>
                      <a:pt x="10" y="112"/>
                    </a:cubicBezTo>
                    <a:cubicBezTo>
                      <a:pt x="8" y="113"/>
                      <a:pt x="11" y="114"/>
                      <a:pt x="11" y="116"/>
                    </a:cubicBezTo>
                    <a:cubicBezTo>
                      <a:pt x="11" y="117"/>
                      <a:pt x="10" y="118"/>
                      <a:pt x="9" y="119"/>
                    </a:cubicBezTo>
                    <a:cubicBezTo>
                      <a:pt x="7" y="121"/>
                      <a:pt x="6" y="120"/>
                      <a:pt x="4" y="121"/>
                    </a:cubicBezTo>
                    <a:cubicBezTo>
                      <a:pt x="3" y="122"/>
                      <a:pt x="4" y="124"/>
                      <a:pt x="3" y="125"/>
                    </a:cubicBezTo>
                    <a:cubicBezTo>
                      <a:pt x="2" y="127"/>
                      <a:pt x="1" y="128"/>
                      <a:pt x="1" y="129"/>
                    </a:cubicBezTo>
                    <a:cubicBezTo>
                      <a:pt x="0" y="132"/>
                      <a:pt x="1" y="136"/>
                      <a:pt x="2" y="138"/>
                    </a:cubicBezTo>
                    <a:cubicBezTo>
                      <a:pt x="4" y="141"/>
                      <a:pt x="6" y="144"/>
                      <a:pt x="8" y="148"/>
                    </a:cubicBezTo>
                    <a:cubicBezTo>
                      <a:pt x="9" y="151"/>
                      <a:pt x="12" y="153"/>
                      <a:pt x="13" y="157"/>
                    </a:cubicBezTo>
                    <a:cubicBezTo>
                      <a:pt x="16" y="163"/>
                      <a:pt x="18" y="170"/>
                      <a:pt x="26" y="170"/>
                    </a:cubicBezTo>
                    <a:cubicBezTo>
                      <a:pt x="29" y="170"/>
                      <a:pt x="32" y="170"/>
                      <a:pt x="35" y="169"/>
                    </a:cubicBezTo>
                    <a:cubicBezTo>
                      <a:pt x="37" y="169"/>
                      <a:pt x="37" y="168"/>
                      <a:pt x="39" y="168"/>
                    </a:cubicBezTo>
                    <a:cubicBezTo>
                      <a:pt x="41" y="168"/>
                      <a:pt x="42" y="169"/>
                      <a:pt x="44" y="168"/>
                    </a:cubicBezTo>
                    <a:cubicBezTo>
                      <a:pt x="45" y="168"/>
                      <a:pt x="48" y="168"/>
                      <a:pt x="49" y="167"/>
                    </a:cubicBezTo>
                    <a:cubicBezTo>
                      <a:pt x="51" y="166"/>
                      <a:pt x="50" y="166"/>
                      <a:pt x="50" y="164"/>
                    </a:cubicBezTo>
                    <a:cubicBezTo>
                      <a:pt x="51" y="163"/>
                      <a:pt x="50" y="161"/>
                      <a:pt x="50" y="159"/>
                    </a:cubicBezTo>
                    <a:cubicBezTo>
                      <a:pt x="50" y="158"/>
                      <a:pt x="51" y="156"/>
                      <a:pt x="51" y="154"/>
                    </a:cubicBezTo>
                    <a:cubicBezTo>
                      <a:pt x="51" y="148"/>
                      <a:pt x="47" y="140"/>
                      <a:pt x="49" y="134"/>
                    </a:cubicBezTo>
                    <a:cubicBezTo>
                      <a:pt x="52" y="137"/>
                      <a:pt x="53" y="142"/>
                      <a:pt x="54" y="145"/>
                    </a:cubicBezTo>
                    <a:cubicBezTo>
                      <a:pt x="55" y="152"/>
                      <a:pt x="59" y="148"/>
                      <a:pt x="64" y="149"/>
                    </a:cubicBezTo>
                    <a:cubicBezTo>
                      <a:pt x="68" y="151"/>
                      <a:pt x="73" y="152"/>
                      <a:pt x="77" y="153"/>
                    </a:cubicBezTo>
                    <a:cubicBezTo>
                      <a:pt x="80" y="154"/>
                      <a:pt x="79" y="154"/>
                      <a:pt x="81" y="152"/>
                    </a:cubicBezTo>
                    <a:close/>
                    <a:moveTo>
                      <a:pt x="20" y="27"/>
                    </a:moveTo>
                    <a:cubicBezTo>
                      <a:pt x="20" y="27"/>
                      <a:pt x="20" y="27"/>
                      <a:pt x="20" y="27"/>
                    </a:cubicBezTo>
                    <a:cubicBezTo>
                      <a:pt x="20" y="27"/>
                      <a:pt x="20" y="27"/>
                      <a:pt x="20" y="27"/>
                    </a:cubicBezTo>
                    <a:close/>
                    <a:moveTo>
                      <a:pt x="35" y="49"/>
                    </a:moveTo>
                    <a:cubicBezTo>
                      <a:pt x="35" y="49"/>
                      <a:pt x="34" y="49"/>
                      <a:pt x="34" y="50"/>
                    </a:cubicBezTo>
                    <a:cubicBezTo>
                      <a:pt x="34" y="51"/>
                      <a:pt x="34" y="51"/>
                      <a:pt x="34" y="51"/>
                    </a:cubicBezTo>
                    <a:cubicBezTo>
                      <a:pt x="34" y="51"/>
                      <a:pt x="33" y="52"/>
                      <a:pt x="33" y="52"/>
                    </a:cubicBezTo>
                    <a:cubicBezTo>
                      <a:pt x="33" y="51"/>
                      <a:pt x="33" y="49"/>
                      <a:pt x="33" y="47"/>
                    </a:cubicBezTo>
                    <a:cubicBezTo>
                      <a:pt x="33" y="46"/>
                      <a:pt x="33" y="45"/>
                      <a:pt x="32" y="44"/>
                    </a:cubicBezTo>
                    <a:cubicBezTo>
                      <a:pt x="32" y="43"/>
                      <a:pt x="33" y="43"/>
                      <a:pt x="32" y="42"/>
                    </a:cubicBezTo>
                    <a:cubicBezTo>
                      <a:pt x="32" y="41"/>
                      <a:pt x="30" y="39"/>
                      <a:pt x="31" y="38"/>
                    </a:cubicBezTo>
                    <a:cubicBezTo>
                      <a:pt x="32" y="36"/>
                      <a:pt x="32" y="38"/>
                      <a:pt x="32" y="39"/>
                    </a:cubicBezTo>
                    <a:cubicBezTo>
                      <a:pt x="33" y="40"/>
                      <a:pt x="34" y="41"/>
                      <a:pt x="35" y="40"/>
                    </a:cubicBezTo>
                    <a:cubicBezTo>
                      <a:pt x="36" y="39"/>
                      <a:pt x="36" y="39"/>
                      <a:pt x="36" y="39"/>
                    </a:cubicBezTo>
                    <a:cubicBezTo>
                      <a:pt x="36" y="38"/>
                      <a:pt x="37" y="38"/>
                      <a:pt x="37" y="38"/>
                    </a:cubicBezTo>
                    <a:cubicBezTo>
                      <a:pt x="37" y="39"/>
                      <a:pt x="37" y="39"/>
                      <a:pt x="36" y="40"/>
                    </a:cubicBezTo>
                    <a:cubicBezTo>
                      <a:pt x="36" y="40"/>
                      <a:pt x="36" y="41"/>
                      <a:pt x="36" y="41"/>
                    </a:cubicBezTo>
                    <a:cubicBezTo>
                      <a:pt x="36" y="42"/>
                      <a:pt x="36" y="43"/>
                      <a:pt x="36" y="44"/>
                    </a:cubicBezTo>
                    <a:cubicBezTo>
                      <a:pt x="36" y="45"/>
                      <a:pt x="36" y="46"/>
                      <a:pt x="35" y="48"/>
                    </a:cubicBezTo>
                    <a:cubicBezTo>
                      <a:pt x="35" y="48"/>
                      <a:pt x="35" y="48"/>
                      <a:pt x="35" y="49"/>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633" name="Freeform 3326"/>
              <p:cNvSpPr>
                <a:spLocks/>
              </p:cNvSpPr>
              <p:nvPr/>
            </p:nvSpPr>
            <p:spPr bwMode="auto">
              <a:xfrm>
                <a:off x="1087" y="1400"/>
                <a:ext cx="13" cy="19"/>
              </a:xfrm>
              <a:custGeom>
                <a:avLst/>
                <a:gdLst>
                  <a:gd name="T0" fmla="*/ 84 w 98"/>
                  <a:gd name="T1" fmla="*/ 133 h 139"/>
                  <a:gd name="T2" fmla="*/ 93 w 98"/>
                  <a:gd name="T3" fmla="*/ 139 h 139"/>
                  <a:gd name="T4" fmla="*/ 95 w 98"/>
                  <a:gd name="T5" fmla="*/ 134 h 139"/>
                  <a:gd name="T6" fmla="*/ 95 w 98"/>
                  <a:gd name="T7" fmla="*/ 129 h 139"/>
                  <a:gd name="T8" fmla="*/ 96 w 98"/>
                  <a:gd name="T9" fmla="*/ 127 h 139"/>
                  <a:gd name="T10" fmla="*/ 96 w 98"/>
                  <a:gd name="T11" fmla="*/ 122 h 139"/>
                  <a:gd name="T12" fmla="*/ 91 w 98"/>
                  <a:gd name="T13" fmla="*/ 121 h 139"/>
                  <a:gd name="T14" fmla="*/ 91 w 98"/>
                  <a:gd name="T15" fmla="*/ 117 h 139"/>
                  <a:gd name="T16" fmla="*/ 89 w 98"/>
                  <a:gd name="T17" fmla="*/ 111 h 139"/>
                  <a:gd name="T18" fmla="*/ 83 w 98"/>
                  <a:gd name="T19" fmla="*/ 106 h 139"/>
                  <a:gd name="T20" fmla="*/ 76 w 98"/>
                  <a:gd name="T21" fmla="*/ 99 h 139"/>
                  <a:gd name="T22" fmla="*/ 71 w 98"/>
                  <a:gd name="T23" fmla="*/ 93 h 139"/>
                  <a:gd name="T24" fmla="*/ 63 w 98"/>
                  <a:gd name="T25" fmla="*/ 88 h 139"/>
                  <a:gd name="T26" fmla="*/ 56 w 98"/>
                  <a:gd name="T27" fmla="*/ 79 h 139"/>
                  <a:gd name="T28" fmla="*/ 50 w 98"/>
                  <a:gd name="T29" fmla="*/ 75 h 139"/>
                  <a:gd name="T30" fmla="*/ 47 w 98"/>
                  <a:gd name="T31" fmla="*/ 68 h 139"/>
                  <a:gd name="T32" fmla="*/ 41 w 98"/>
                  <a:gd name="T33" fmla="*/ 63 h 139"/>
                  <a:gd name="T34" fmla="*/ 27 w 98"/>
                  <a:gd name="T35" fmla="*/ 49 h 139"/>
                  <a:gd name="T36" fmla="*/ 20 w 98"/>
                  <a:gd name="T37" fmla="*/ 39 h 139"/>
                  <a:gd name="T38" fmla="*/ 19 w 98"/>
                  <a:gd name="T39" fmla="*/ 34 h 139"/>
                  <a:gd name="T40" fmla="*/ 15 w 98"/>
                  <a:gd name="T41" fmla="*/ 26 h 139"/>
                  <a:gd name="T42" fmla="*/ 12 w 98"/>
                  <a:gd name="T43" fmla="*/ 16 h 139"/>
                  <a:gd name="T44" fmla="*/ 6 w 98"/>
                  <a:gd name="T45" fmla="*/ 3 h 139"/>
                  <a:gd name="T46" fmla="*/ 2 w 98"/>
                  <a:gd name="T47" fmla="*/ 0 h 139"/>
                  <a:gd name="T48" fmla="*/ 1 w 98"/>
                  <a:gd name="T49" fmla="*/ 5 h 139"/>
                  <a:gd name="T50" fmla="*/ 0 w 98"/>
                  <a:gd name="T51" fmla="*/ 12 h 139"/>
                  <a:gd name="T52" fmla="*/ 3 w 98"/>
                  <a:gd name="T53" fmla="*/ 24 h 139"/>
                  <a:gd name="T54" fmla="*/ 7 w 98"/>
                  <a:gd name="T55" fmla="*/ 32 h 139"/>
                  <a:gd name="T56" fmla="*/ 11 w 98"/>
                  <a:gd name="T57" fmla="*/ 39 h 139"/>
                  <a:gd name="T58" fmla="*/ 15 w 98"/>
                  <a:gd name="T59" fmla="*/ 48 h 139"/>
                  <a:gd name="T60" fmla="*/ 17 w 98"/>
                  <a:gd name="T61" fmla="*/ 52 h 139"/>
                  <a:gd name="T62" fmla="*/ 22 w 98"/>
                  <a:gd name="T63" fmla="*/ 58 h 139"/>
                  <a:gd name="T64" fmla="*/ 27 w 98"/>
                  <a:gd name="T65" fmla="*/ 63 h 139"/>
                  <a:gd name="T66" fmla="*/ 32 w 98"/>
                  <a:gd name="T67" fmla="*/ 69 h 139"/>
                  <a:gd name="T68" fmla="*/ 39 w 98"/>
                  <a:gd name="T69" fmla="*/ 74 h 139"/>
                  <a:gd name="T70" fmla="*/ 45 w 98"/>
                  <a:gd name="T71" fmla="*/ 81 h 139"/>
                  <a:gd name="T72" fmla="*/ 52 w 98"/>
                  <a:gd name="T73" fmla="*/ 89 h 139"/>
                  <a:gd name="T74" fmla="*/ 58 w 98"/>
                  <a:gd name="T75" fmla="*/ 96 h 139"/>
                  <a:gd name="T76" fmla="*/ 59 w 98"/>
                  <a:gd name="T77" fmla="*/ 103 h 139"/>
                  <a:gd name="T78" fmla="*/ 66 w 98"/>
                  <a:gd name="T79" fmla="*/ 108 h 139"/>
                  <a:gd name="T80" fmla="*/ 67 w 98"/>
                  <a:gd name="T81" fmla="*/ 114 h 139"/>
                  <a:gd name="T82" fmla="*/ 66 w 98"/>
                  <a:gd name="T83" fmla="*/ 116 h 139"/>
                  <a:gd name="T84" fmla="*/ 65 w 98"/>
                  <a:gd name="T85" fmla="*/ 123 h 139"/>
                  <a:gd name="T86" fmla="*/ 71 w 98"/>
                  <a:gd name="T87" fmla="*/ 130 h 139"/>
                  <a:gd name="T88" fmla="*/ 80 w 98"/>
                  <a:gd name="T89" fmla="*/ 134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98" h="139">
                    <a:moveTo>
                      <a:pt x="80" y="134"/>
                    </a:moveTo>
                    <a:cubicBezTo>
                      <a:pt x="80" y="133"/>
                      <a:pt x="80" y="132"/>
                      <a:pt x="81" y="132"/>
                    </a:cubicBezTo>
                    <a:cubicBezTo>
                      <a:pt x="82" y="132"/>
                      <a:pt x="83" y="132"/>
                      <a:pt x="84" y="133"/>
                    </a:cubicBezTo>
                    <a:cubicBezTo>
                      <a:pt x="86" y="133"/>
                      <a:pt x="87" y="135"/>
                      <a:pt x="87" y="136"/>
                    </a:cubicBezTo>
                    <a:cubicBezTo>
                      <a:pt x="88" y="138"/>
                      <a:pt x="89" y="137"/>
                      <a:pt x="90" y="138"/>
                    </a:cubicBezTo>
                    <a:cubicBezTo>
                      <a:pt x="91" y="138"/>
                      <a:pt x="92" y="139"/>
                      <a:pt x="93" y="139"/>
                    </a:cubicBezTo>
                    <a:cubicBezTo>
                      <a:pt x="93" y="139"/>
                      <a:pt x="93" y="138"/>
                      <a:pt x="93" y="137"/>
                    </a:cubicBezTo>
                    <a:cubicBezTo>
                      <a:pt x="93" y="136"/>
                      <a:pt x="94" y="136"/>
                      <a:pt x="94" y="136"/>
                    </a:cubicBezTo>
                    <a:cubicBezTo>
                      <a:pt x="95" y="135"/>
                      <a:pt x="95" y="135"/>
                      <a:pt x="95" y="134"/>
                    </a:cubicBezTo>
                    <a:cubicBezTo>
                      <a:pt x="95" y="133"/>
                      <a:pt x="95" y="132"/>
                      <a:pt x="95" y="131"/>
                    </a:cubicBezTo>
                    <a:cubicBezTo>
                      <a:pt x="96" y="131"/>
                      <a:pt x="96" y="131"/>
                      <a:pt x="97" y="130"/>
                    </a:cubicBezTo>
                    <a:cubicBezTo>
                      <a:pt x="97" y="129"/>
                      <a:pt x="96" y="129"/>
                      <a:pt x="95" y="129"/>
                    </a:cubicBezTo>
                    <a:cubicBezTo>
                      <a:pt x="94" y="128"/>
                      <a:pt x="94" y="128"/>
                      <a:pt x="94" y="127"/>
                    </a:cubicBezTo>
                    <a:cubicBezTo>
                      <a:pt x="94" y="126"/>
                      <a:pt x="95" y="126"/>
                      <a:pt x="95" y="126"/>
                    </a:cubicBezTo>
                    <a:cubicBezTo>
                      <a:pt x="96" y="126"/>
                      <a:pt x="96" y="127"/>
                      <a:pt x="96" y="127"/>
                    </a:cubicBezTo>
                    <a:cubicBezTo>
                      <a:pt x="96" y="126"/>
                      <a:pt x="96" y="125"/>
                      <a:pt x="96" y="124"/>
                    </a:cubicBezTo>
                    <a:cubicBezTo>
                      <a:pt x="96" y="124"/>
                      <a:pt x="97" y="125"/>
                      <a:pt x="98" y="124"/>
                    </a:cubicBezTo>
                    <a:cubicBezTo>
                      <a:pt x="98" y="123"/>
                      <a:pt x="97" y="122"/>
                      <a:pt x="96" y="122"/>
                    </a:cubicBezTo>
                    <a:cubicBezTo>
                      <a:pt x="95" y="122"/>
                      <a:pt x="94" y="122"/>
                      <a:pt x="93" y="122"/>
                    </a:cubicBezTo>
                    <a:cubicBezTo>
                      <a:pt x="93" y="122"/>
                      <a:pt x="92" y="122"/>
                      <a:pt x="91" y="122"/>
                    </a:cubicBezTo>
                    <a:cubicBezTo>
                      <a:pt x="91" y="122"/>
                      <a:pt x="91" y="121"/>
                      <a:pt x="91" y="121"/>
                    </a:cubicBezTo>
                    <a:cubicBezTo>
                      <a:pt x="91" y="120"/>
                      <a:pt x="92" y="120"/>
                      <a:pt x="91" y="120"/>
                    </a:cubicBezTo>
                    <a:cubicBezTo>
                      <a:pt x="91" y="119"/>
                      <a:pt x="88" y="120"/>
                      <a:pt x="90" y="118"/>
                    </a:cubicBezTo>
                    <a:cubicBezTo>
                      <a:pt x="90" y="118"/>
                      <a:pt x="91" y="118"/>
                      <a:pt x="91" y="117"/>
                    </a:cubicBezTo>
                    <a:cubicBezTo>
                      <a:pt x="91" y="116"/>
                      <a:pt x="90" y="116"/>
                      <a:pt x="90" y="115"/>
                    </a:cubicBezTo>
                    <a:cubicBezTo>
                      <a:pt x="89" y="114"/>
                      <a:pt x="90" y="114"/>
                      <a:pt x="90" y="112"/>
                    </a:cubicBezTo>
                    <a:cubicBezTo>
                      <a:pt x="89" y="112"/>
                      <a:pt x="89" y="112"/>
                      <a:pt x="89" y="111"/>
                    </a:cubicBezTo>
                    <a:cubicBezTo>
                      <a:pt x="89" y="110"/>
                      <a:pt x="89" y="110"/>
                      <a:pt x="89" y="110"/>
                    </a:cubicBezTo>
                    <a:cubicBezTo>
                      <a:pt x="89" y="108"/>
                      <a:pt x="88" y="108"/>
                      <a:pt x="87" y="107"/>
                    </a:cubicBezTo>
                    <a:cubicBezTo>
                      <a:pt x="86" y="106"/>
                      <a:pt x="84" y="106"/>
                      <a:pt x="83" y="106"/>
                    </a:cubicBezTo>
                    <a:cubicBezTo>
                      <a:pt x="82" y="105"/>
                      <a:pt x="81" y="105"/>
                      <a:pt x="80" y="104"/>
                    </a:cubicBezTo>
                    <a:cubicBezTo>
                      <a:pt x="79" y="103"/>
                      <a:pt x="78" y="102"/>
                      <a:pt x="77" y="101"/>
                    </a:cubicBezTo>
                    <a:cubicBezTo>
                      <a:pt x="77" y="100"/>
                      <a:pt x="77" y="100"/>
                      <a:pt x="76" y="99"/>
                    </a:cubicBezTo>
                    <a:cubicBezTo>
                      <a:pt x="75" y="98"/>
                      <a:pt x="74" y="98"/>
                      <a:pt x="74" y="97"/>
                    </a:cubicBezTo>
                    <a:cubicBezTo>
                      <a:pt x="73" y="96"/>
                      <a:pt x="72" y="96"/>
                      <a:pt x="72" y="95"/>
                    </a:cubicBezTo>
                    <a:cubicBezTo>
                      <a:pt x="71" y="95"/>
                      <a:pt x="71" y="94"/>
                      <a:pt x="71" y="93"/>
                    </a:cubicBezTo>
                    <a:cubicBezTo>
                      <a:pt x="70" y="93"/>
                      <a:pt x="70" y="92"/>
                      <a:pt x="69" y="92"/>
                    </a:cubicBezTo>
                    <a:cubicBezTo>
                      <a:pt x="67" y="91"/>
                      <a:pt x="66" y="90"/>
                      <a:pt x="65" y="89"/>
                    </a:cubicBezTo>
                    <a:cubicBezTo>
                      <a:pt x="64" y="89"/>
                      <a:pt x="63" y="89"/>
                      <a:pt x="63" y="88"/>
                    </a:cubicBezTo>
                    <a:cubicBezTo>
                      <a:pt x="63" y="88"/>
                      <a:pt x="63" y="87"/>
                      <a:pt x="63" y="87"/>
                    </a:cubicBezTo>
                    <a:cubicBezTo>
                      <a:pt x="62" y="85"/>
                      <a:pt x="60" y="84"/>
                      <a:pt x="59" y="82"/>
                    </a:cubicBezTo>
                    <a:cubicBezTo>
                      <a:pt x="58" y="81"/>
                      <a:pt x="57" y="80"/>
                      <a:pt x="56" y="79"/>
                    </a:cubicBezTo>
                    <a:cubicBezTo>
                      <a:pt x="55" y="79"/>
                      <a:pt x="54" y="79"/>
                      <a:pt x="54" y="78"/>
                    </a:cubicBezTo>
                    <a:cubicBezTo>
                      <a:pt x="53" y="78"/>
                      <a:pt x="52" y="77"/>
                      <a:pt x="51" y="76"/>
                    </a:cubicBezTo>
                    <a:cubicBezTo>
                      <a:pt x="50" y="76"/>
                      <a:pt x="50" y="76"/>
                      <a:pt x="50" y="75"/>
                    </a:cubicBezTo>
                    <a:cubicBezTo>
                      <a:pt x="50" y="74"/>
                      <a:pt x="50" y="73"/>
                      <a:pt x="49" y="72"/>
                    </a:cubicBezTo>
                    <a:cubicBezTo>
                      <a:pt x="49" y="71"/>
                      <a:pt x="48" y="71"/>
                      <a:pt x="47" y="70"/>
                    </a:cubicBezTo>
                    <a:cubicBezTo>
                      <a:pt x="47" y="69"/>
                      <a:pt x="47" y="69"/>
                      <a:pt x="47" y="68"/>
                    </a:cubicBezTo>
                    <a:cubicBezTo>
                      <a:pt x="46" y="68"/>
                      <a:pt x="46" y="67"/>
                      <a:pt x="46" y="67"/>
                    </a:cubicBezTo>
                    <a:cubicBezTo>
                      <a:pt x="45" y="66"/>
                      <a:pt x="44" y="65"/>
                      <a:pt x="44" y="64"/>
                    </a:cubicBezTo>
                    <a:cubicBezTo>
                      <a:pt x="43" y="63"/>
                      <a:pt x="42" y="63"/>
                      <a:pt x="41" y="63"/>
                    </a:cubicBezTo>
                    <a:cubicBezTo>
                      <a:pt x="39" y="62"/>
                      <a:pt x="38" y="60"/>
                      <a:pt x="36" y="59"/>
                    </a:cubicBezTo>
                    <a:cubicBezTo>
                      <a:pt x="33" y="57"/>
                      <a:pt x="31" y="54"/>
                      <a:pt x="29" y="52"/>
                    </a:cubicBezTo>
                    <a:cubicBezTo>
                      <a:pt x="28" y="51"/>
                      <a:pt x="27" y="50"/>
                      <a:pt x="27" y="49"/>
                    </a:cubicBezTo>
                    <a:cubicBezTo>
                      <a:pt x="26" y="48"/>
                      <a:pt x="25" y="48"/>
                      <a:pt x="24" y="47"/>
                    </a:cubicBezTo>
                    <a:cubicBezTo>
                      <a:pt x="23" y="45"/>
                      <a:pt x="22" y="44"/>
                      <a:pt x="22" y="42"/>
                    </a:cubicBezTo>
                    <a:cubicBezTo>
                      <a:pt x="21" y="41"/>
                      <a:pt x="20" y="40"/>
                      <a:pt x="20" y="39"/>
                    </a:cubicBezTo>
                    <a:cubicBezTo>
                      <a:pt x="20" y="38"/>
                      <a:pt x="20" y="38"/>
                      <a:pt x="19" y="37"/>
                    </a:cubicBezTo>
                    <a:cubicBezTo>
                      <a:pt x="19" y="36"/>
                      <a:pt x="19" y="36"/>
                      <a:pt x="19" y="36"/>
                    </a:cubicBezTo>
                    <a:cubicBezTo>
                      <a:pt x="19" y="35"/>
                      <a:pt x="19" y="35"/>
                      <a:pt x="19" y="34"/>
                    </a:cubicBezTo>
                    <a:cubicBezTo>
                      <a:pt x="19" y="34"/>
                      <a:pt x="19" y="33"/>
                      <a:pt x="18" y="32"/>
                    </a:cubicBezTo>
                    <a:cubicBezTo>
                      <a:pt x="18" y="32"/>
                      <a:pt x="18" y="31"/>
                      <a:pt x="18" y="30"/>
                    </a:cubicBezTo>
                    <a:cubicBezTo>
                      <a:pt x="17" y="29"/>
                      <a:pt x="16" y="27"/>
                      <a:pt x="15" y="26"/>
                    </a:cubicBezTo>
                    <a:cubicBezTo>
                      <a:pt x="15" y="24"/>
                      <a:pt x="14" y="23"/>
                      <a:pt x="14" y="22"/>
                    </a:cubicBezTo>
                    <a:cubicBezTo>
                      <a:pt x="14" y="21"/>
                      <a:pt x="14" y="20"/>
                      <a:pt x="13" y="19"/>
                    </a:cubicBezTo>
                    <a:cubicBezTo>
                      <a:pt x="13" y="18"/>
                      <a:pt x="13" y="17"/>
                      <a:pt x="12" y="16"/>
                    </a:cubicBezTo>
                    <a:cubicBezTo>
                      <a:pt x="12" y="15"/>
                      <a:pt x="11" y="15"/>
                      <a:pt x="10" y="14"/>
                    </a:cubicBezTo>
                    <a:cubicBezTo>
                      <a:pt x="9" y="12"/>
                      <a:pt x="8" y="9"/>
                      <a:pt x="7" y="6"/>
                    </a:cubicBezTo>
                    <a:cubicBezTo>
                      <a:pt x="7" y="5"/>
                      <a:pt x="6" y="4"/>
                      <a:pt x="6" y="3"/>
                    </a:cubicBezTo>
                    <a:cubicBezTo>
                      <a:pt x="6" y="1"/>
                      <a:pt x="6" y="1"/>
                      <a:pt x="5" y="1"/>
                    </a:cubicBezTo>
                    <a:cubicBezTo>
                      <a:pt x="5" y="1"/>
                      <a:pt x="5" y="2"/>
                      <a:pt x="4" y="2"/>
                    </a:cubicBezTo>
                    <a:cubicBezTo>
                      <a:pt x="3" y="2"/>
                      <a:pt x="3" y="0"/>
                      <a:pt x="2" y="0"/>
                    </a:cubicBezTo>
                    <a:cubicBezTo>
                      <a:pt x="0" y="1"/>
                      <a:pt x="0" y="1"/>
                      <a:pt x="0" y="2"/>
                    </a:cubicBezTo>
                    <a:cubicBezTo>
                      <a:pt x="0" y="3"/>
                      <a:pt x="0" y="3"/>
                      <a:pt x="0" y="4"/>
                    </a:cubicBezTo>
                    <a:cubicBezTo>
                      <a:pt x="1" y="4"/>
                      <a:pt x="1" y="5"/>
                      <a:pt x="1" y="5"/>
                    </a:cubicBezTo>
                    <a:cubicBezTo>
                      <a:pt x="1" y="5"/>
                      <a:pt x="1" y="5"/>
                      <a:pt x="1" y="6"/>
                    </a:cubicBezTo>
                    <a:cubicBezTo>
                      <a:pt x="1" y="6"/>
                      <a:pt x="1" y="7"/>
                      <a:pt x="1" y="8"/>
                    </a:cubicBezTo>
                    <a:cubicBezTo>
                      <a:pt x="0" y="9"/>
                      <a:pt x="0" y="11"/>
                      <a:pt x="0" y="12"/>
                    </a:cubicBezTo>
                    <a:cubicBezTo>
                      <a:pt x="1" y="13"/>
                      <a:pt x="2" y="15"/>
                      <a:pt x="2" y="16"/>
                    </a:cubicBezTo>
                    <a:cubicBezTo>
                      <a:pt x="2" y="17"/>
                      <a:pt x="3" y="18"/>
                      <a:pt x="3" y="19"/>
                    </a:cubicBezTo>
                    <a:cubicBezTo>
                      <a:pt x="3" y="21"/>
                      <a:pt x="2" y="23"/>
                      <a:pt x="3" y="24"/>
                    </a:cubicBezTo>
                    <a:cubicBezTo>
                      <a:pt x="4" y="25"/>
                      <a:pt x="5" y="25"/>
                      <a:pt x="6" y="27"/>
                    </a:cubicBezTo>
                    <a:cubicBezTo>
                      <a:pt x="6" y="27"/>
                      <a:pt x="6" y="28"/>
                      <a:pt x="6" y="29"/>
                    </a:cubicBezTo>
                    <a:cubicBezTo>
                      <a:pt x="6" y="30"/>
                      <a:pt x="7" y="31"/>
                      <a:pt x="7" y="32"/>
                    </a:cubicBezTo>
                    <a:cubicBezTo>
                      <a:pt x="8" y="33"/>
                      <a:pt x="8" y="33"/>
                      <a:pt x="9" y="34"/>
                    </a:cubicBezTo>
                    <a:cubicBezTo>
                      <a:pt x="9" y="35"/>
                      <a:pt x="10" y="35"/>
                      <a:pt x="10" y="36"/>
                    </a:cubicBezTo>
                    <a:cubicBezTo>
                      <a:pt x="10" y="37"/>
                      <a:pt x="11" y="38"/>
                      <a:pt x="11" y="39"/>
                    </a:cubicBezTo>
                    <a:cubicBezTo>
                      <a:pt x="11" y="40"/>
                      <a:pt x="11" y="41"/>
                      <a:pt x="12" y="42"/>
                    </a:cubicBezTo>
                    <a:cubicBezTo>
                      <a:pt x="13" y="43"/>
                      <a:pt x="15" y="44"/>
                      <a:pt x="15" y="45"/>
                    </a:cubicBezTo>
                    <a:cubicBezTo>
                      <a:pt x="15" y="46"/>
                      <a:pt x="15" y="47"/>
                      <a:pt x="15" y="48"/>
                    </a:cubicBezTo>
                    <a:cubicBezTo>
                      <a:pt x="15" y="48"/>
                      <a:pt x="15" y="49"/>
                      <a:pt x="15" y="50"/>
                    </a:cubicBezTo>
                    <a:cubicBezTo>
                      <a:pt x="15" y="50"/>
                      <a:pt x="16" y="50"/>
                      <a:pt x="16" y="50"/>
                    </a:cubicBezTo>
                    <a:cubicBezTo>
                      <a:pt x="16" y="51"/>
                      <a:pt x="16" y="51"/>
                      <a:pt x="17" y="52"/>
                    </a:cubicBezTo>
                    <a:cubicBezTo>
                      <a:pt x="17" y="52"/>
                      <a:pt x="18" y="53"/>
                      <a:pt x="18" y="53"/>
                    </a:cubicBezTo>
                    <a:cubicBezTo>
                      <a:pt x="19" y="54"/>
                      <a:pt x="20" y="55"/>
                      <a:pt x="20" y="56"/>
                    </a:cubicBezTo>
                    <a:cubicBezTo>
                      <a:pt x="21" y="57"/>
                      <a:pt x="21" y="57"/>
                      <a:pt x="22" y="58"/>
                    </a:cubicBezTo>
                    <a:cubicBezTo>
                      <a:pt x="23" y="58"/>
                      <a:pt x="23" y="59"/>
                      <a:pt x="23" y="59"/>
                    </a:cubicBezTo>
                    <a:cubicBezTo>
                      <a:pt x="23" y="60"/>
                      <a:pt x="24" y="61"/>
                      <a:pt x="24" y="62"/>
                    </a:cubicBezTo>
                    <a:cubicBezTo>
                      <a:pt x="25" y="63"/>
                      <a:pt x="26" y="63"/>
                      <a:pt x="27" y="63"/>
                    </a:cubicBezTo>
                    <a:cubicBezTo>
                      <a:pt x="28" y="64"/>
                      <a:pt x="28" y="65"/>
                      <a:pt x="29" y="65"/>
                    </a:cubicBezTo>
                    <a:cubicBezTo>
                      <a:pt x="30" y="66"/>
                      <a:pt x="31" y="66"/>
                      <a:pt x="31" y="67"/>
                    </a:cubicBezTo>
                    <a:cubicBezTo>
                      <a:pt x="32" y="68"/>
                      <a:pt x="32" y="68"/>
                      <a:pt x="32" y="69"/>
                    </a:cubicBezTo>
                    <a:cubicBezTo>
                      <a:pt x="33" y="69"/>
                      <a:pt x="33" y="70"/>
                      <a:pt x="34" y="70"/>
                    </a:cubicBezTo>
                    <a:cubicBezTo>
                      <a:pt x="35" y="71"/>
                      <a:pt x="36" y="71"/>
                      <a:pt x="37" y="72"/>
                    </a:cubicBezTo>
                    <a:cubicBezTo>
                      <a:pt x="38" y="73"/>
                      <a:pt x="38" y="73"/>
                      <a:pt x="39" y="74"/>
                    </a:cubicBezTo>
                    <a:cubicBezTo>
                      <a:pt x="39" y="76"/>
                      <a:pt x="40" y="77"/>
                      <a:pt x="41" y="78"/>
                    </a:cubicBezTo>
                    <a:cubicBezTo>
                      <a:pt x="41" y="79"/>
                      <a:pt x="42" y="79"/>
                      <a:pt x="43" y="79"/>
                    </a:cubicBezTo>
                    <a:cubicBezTo>
                      <a:pt x="44" y="80"/>
                      <a:pt x="45" y="81"/>
                      <a:pt x="45" y="81"/>
                    </a:cubicBezTo>
                    <a:cubicBezTo>
                      <a:pt x="46" y="82"/>
                      <a:pt x="48" y="83"/>
                      <a:pt x="49" y="84"/>
                    </a:cubicBezTo>
                    <a:cubicBezTo>
                      <a:pt x="49" y="85"/>
                      <a:pt x="50" y="85"/>
                      <a:pt x="50" y="86"/>
                    </a:cubicBezTo>
                    <a:cubicBezTo>
                      <a:pt x="51" y="87"/>
                      <a:pt x="52" y="88"/>
                      <a:pt x="52" y="89"/>
                    </a:cubicBezTo>
                    <a:cubicBezTo>
                      <a:pt x="53" y="90"/>
                      <a:pt x="53" y="90"/>
                      <a:pt x="54" y="91"/>
                    </a:cubicBezTo>
                    <a:cubicBezTo>
                      <a:pt x="54" y="91"/>
                      <a:pt x="55" y="92"/>
                      <a:pt x="55" y="93"/>
                    </a:cubicBezTo>
                    <a:cubicBezTo>
                      <a:pt x="57" y="94"/>
                      <a:pt x="57" y="95"/>
                      <a:pt x="58" y="96"/>
                    </a:cubicBezTo>
                    <a:cubicBezTo>
                      <a:pt x="59" y="98"/>
                      <a:pt x="60" y="99"/>
                      <a:pt x="60" y="101"/>
                    </a:cubicBezTo>
                    <a:cubicBezTo>
                      <a:pt x="60" y="101"/>
                      <a:pt x="61" y="102"/>
                      <a:pt x="61" y="103"/>
                    </a:cubicBezTo>
                    <a:cubicBezTo>
                      <a:pt x="60" y="103"/>
                      <a:pt x="59" y="103"/>
                      <a:pt x="59" y="103"/>
                    </a:cubicBezTo>
                    <a:cubicBezTo>
                      <a:pt x="58" y="104"/>
                      <a:pt x="58" y="107"/>
                      <a:pt x="60" y="106"/>
                    </a:cubicBezTo>
                    <a:cubicBezTo>
                      <a:pt x="62" y="105"/>
                      <a:pt x="63" y="106"/>
                      <a:pt x="64" y="107"/>
                    </a:cubicBezTo>
                    <a:cubicBezTo>
                      <a:pt x="65" y="107"/>
                      <a:pt x="65" y="108"/>
                      <a:pt x="66" y="108"/>
                    </a:cubicBezTo>
                    <a:cubicBezTo>
                      <a:pt x="66" y="109"/>
                      <a:pt x="66" y="109"/>
                      <a:pt x="67" y="110"/>
                    </a:cubicBezTo>
                    <a:cubicBezTo>
                      <a:pt x="68" y="111"/>
                      <a:pt x="68" y="111"/>
                      <a:pt x="68" y="113"/>
                    </a:cubicBezTo>
                    <a:cubicBezTo>
                      <a:pt x="68" y="113"/>
                      <a:pt x="68" y="114"/>
                      <a:pt x="67" y="114"/>
                    </a:cubicBezTo>
                    <a:cubicBezTo>
                      <a:pt x="67" y="114"/>
                      <a:pt x="66" y="113"/>
                      <a:pt x="66" y="113"/>
                    </a:cubicBezTo>
                    <a:cubicBezTo>
                      <a:pt x="65" y="113"/>
                      <a:pt x="65" y="113"/>
                      <a:pt x="64" y="112"/>
                    </a:cubicBezTo>
                    <a:cubicBezTo>
                      <a:pt x="65" y="114"/>
                      <a:pt x="66" y="115"/>
                      <a:pt x="66" y="116"/>
                    </a:cubicBezTo>
                    <a:cubicBezTo>
                      <a:pt x="67" y="118"/>
                      <a:pt x="68" y="120"/>
                      <a:pt x="67" y="122"/>
                    </a:cubicBezTo>
                    <a:cubicBezTo>
                      <a:pt x="67" y="122"/>
                      <a:pt x="67" y="123"/>
                      <a:pt x="67" y="123"/>
                    </a:cubicBezTo>
                    <a:cubicBezTo>
                      <a:pt x="66" y="123"/>
                      <a:pt x="66" y="123"/>
                      <a:pt x="65" y="123"/>
                    </a:cubicBezTo>
                    <a:cubicBezTo>
                      <a:pt x="64" y="124"/>
                      <a:pt x="65" y="125"/>
                      <a:pt x="65" y="126"/>
                    </a:cubicBezTo>
                    <a:cubicBezTo>
                      <a:pt x="66" y="126"/>
                      <a:pt x="67" y="127"/>
                      <a:pt x="68" y="128"/>
                    </a:cubicBezTo>
                    <a:cubicBezTo>
                      <a:pt x="69" y="129"/>
                      <a:pt x="70" y="130"/>
                      <a:pt x="71" y="130"/>
                    </a:cubicBezTo>
                    <a:cubicBezTo>
                      <a:pt x="73" y="132"/>
                      <a:pt x="74" y="133"/>
                      <a:pt x="76" y="134"/>
                    </a:cubicBezTo>
                    <a:cubicBezTo>
                      <a:pt x="76" y="135"/>
                      <a:pt x="77" y="135"/>
                      <a:pt x="78" y="135"/>
                    </a:cubicBezTo>
                    <a:cubicBezTo>
                      <a:pt x="79" y="135"/>
                      <a:pt x="79" y="135"/>
                      <a:pt x="80" y="134"/>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634" name="Freeform 3327"/>
              <p:cNvSpPr>
                <a:spLocks/>
              </p:cNvSpPr>
              <p:nvPr/>
            </p:nvSpPr>
            <p:spPr bwMode="auto">
              <a:xfrm>
                <a:off x="1099" y="1416"/>
                <a:ext cx="1" cy="0"/>
              </a:xfrm>
              <a:custGeom>
                <a:avLst/>
                <a:gdLst>
                  <a:gd name="T0" fmla="*/ 2 w 5"/>
                  <a:gd name="T1" fmla="*/ 4 h 4"/>
                  <a:gd name="T2" fmla="*/ 2 w 5"/>
                  <a:gd name="T3" fmla="*/ 4 h 4"/>
                  <a:gd name="T4" fmla="*/ 3 w 5"/>
                  <a:gd name="T5" fmla="*/ 4 h 4"/>
                  <a:gd name="T6" fmla="*/ 4 w 5"/>
                  <a:gd name="T7" fmla="*/ 4 h 4"/>
                  <a:gd name="T8" fmla="*/ 4 w 5"/>
                  <a:gd name="T9" fmla="*/ 2 h 4"/>
                  <a:gd name="T10" fmla="*/ 3 w 5"/>
                  <a:gd name="T11" fmla="*/ 2 h 4"/>
                  <a:gd name="T12" fmla="*/ 1 w 5"/>
                  <a:gd name="T13" fmla="*/ 2 h 4"/>
                  <a:gd name="T14" fmla="*/ 2 w 5"/>
                  <a:gd name="T15" fmla="*/ 4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4">
                    <a:moveTo>
                      <a:pt x="2" y="4"/>
                    </a:moveTo>
                    <a:cubicBezTo>
                      <a:pt x="2" y="4"/>
                      <a:pt x="2" y="4"/>
                      <a:pt x="2" y="4"/>
                    </a:cubicBezTo>
                    <a:cubicBezTo>
                      <a:pt x="2" y="4"/>
                      <a:pt x="2" y="4"/>
                      <a:pt x="3" y="4"/>
                    </a:cubicBezTo>
                    <a:cubicBezTo>
                      <a:pt x="3" y="3"/>
                      <a:pt x="4" y="4"/>
                      <a:pt x="4" y="4"/>
                    </a:cubicBezTo>
                    <a:cubicBezTo>
                      <a:pt x="5" y="3"/>
                      <a:pt x="4" y="2"/>
                      <a:pt x="4" y="2"/>
                    </a:cubicBezTo>
                    <a:cubicBezTo>
                      <a:pt x="3" y="0"/>
                      <a:pt x="3" y="2"/>
                      <a:pt x="3" y="2"/>
                    </a:cubicBezTo>
                    <a:cubicBezTo>
                      <a:pt x="2" y="2"/>
                      <a:pt x="2" y="2"/>
                      <a:pt x="1" y="2"/>
                    </a:cubicBezTo>
                    <a:cubicBezTo>
                      <a:pt x="0" y="2"/>
                      <a:pt x="1" y="4"/>
                      <a:pt x="2" y="4"/>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635" name="Freeform 3328"/>
              <p:cNvSpPr>
                <a:spLocks/>
              </p:cNvSpPr>
              <p:nvPr/>
            </p:nvSpPr>
            <p:spPr bwMode="auto">
              <a:xfrm>
                <a:off x="1094" y="1415"/>
                <a:ext cx="1" cy="2"/>
              </a:xfrm>
              <a:custGeom>
                <a:avLst/>
                <a:gdLst>
                  <a:gd name="T0" fmla="*/ 0 w 12"/>
                  <a:gd name="T1" fmla="*/ 1 h 13"/>
                  <a:gd name="T2" fmla="*/ 1 w 12"/>
                  <a:gd name="T3" fmla="*/ 2 h 13"/>
                  <a:gd name="T4" fmla="*/ 2 w 12"/>
                  <a:gd name="T5" fmla="*/ 4 h 13"/>
                  <a:gd name="T6" fmla="*/ 6 w 12"/>
                  <a:gd name="T7" fmla="*/ 8 h 13"/>
                  <a:gd name="T8" fmla="*/ 7 w 12"/>
                  <a:gd name="T9" fmla="*/ 9 h 13"/>
                  <a:gd name="T10" fmla="*/ 9 w 12"/>
                  <a:gd name="T11" fmla="*/ 12 h 13"/>
                  <a:gd name="T12" fmla="*/ 11 w 12"/>
                  <a:gd name="T13" fmla="*/ 12 h 13"/>
                  <a:gd name="T14" fmla="*/ 9 w 12"/>
                  <a:gd name="T15" fmla="*/ 8 h 13"/>
                  <a:gd name="T16" fmla="*/ 8 w 12"/>
                  <a:gd name="T17" fmla="*/ 6 h 13"/>
                  <a:gd name="T18" fmla="*/ 6 w 12"/>
                  <a:gd name="T19" fmla="*/ 4 h 13"/>
                  <a:gd name="T20" fmla="*/ 4 w 12"/>
                  <a:gd name="T21" fmla="*/ 2 h 13"/>
                  <a:gd name="T22" fmla="*/ 7 w 12"/>
                  <a:gd name="T23" fmla="*/ 3 h 13"/>
                  <a:gd name="T24" fmla="*/ 5 w 12"/>
                  <a:gd name="T25" fmla="*/ 1 h 13"/>
                  <a:gd name="T26" fmla="*/ 4 w 12"/>
                  <a:gd name="T27" fmla="*/ 0 h 13"/>
                  <a:gd name="T28" fmla="*/ 4 w 12"/>
                  <a:gd name="T29" fmla="*/ 1 h 13"/>
                  <a:gd name="T30" fmla="*/ 3 w 12"/>
                  <a:gd name="T31" fmla="*/ 2 h 13"/>
                  <a:gd name="T32" fmla="*/ 3 w 12"/>
                  <a:gd name="T33" fmla="*/ 2 h 13"/>
                  <a:gd name="T34" fmla="*/ 0 w 12"/>
                  <a:gd name="T35" fmla="*/ 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 h="13">
                    <a:moveTo>
                      <a:pt x="0" y="1"/>
                    </a:moveTo>
                    <a:cubicBezTo>
                      <a:pt x="0" y="1"/>
                      <a:pt x="0" y="1"/>
                      <a:pt x="1" y="2"/>
                    </a:cubicBezTo>
                    <a:cubicBezTo>
                      <a:pt x="1" y="3"/>
                      <a:pt x="2" y="3"/>
                      <a:pt x="2" y="4"/>
                    </a:cubicBezTo>
                    <a:cubicBezTo>
                      <a:pt x="4" y="5"/>
                      <a:pt x="5" y="6"/>
                      <a:pt x="6" y="8"/>
                    </a:cubicBezTo>
                    <a:cubicBezTo>
                      <a:pt x="6" y="8"/>
                      <a:pt x="6" y="9"/>
                      <a:pt x="7" y="9"/>
                    </a:cubicBezTo>
                    <a:cubicBezTo>
                      <a:pt x="8" y="10"/>
                      <a:pt x="9" y="11"/>
                      <a:pt x="9" y="12"/>
                    </a:cubicBezTo>
                    <a:cubicBezTo>
                      <a:pt x="10" y="13"/>
                      <a:pt x="11" y="13"/>
                      <a:pt x="11" y="12"/>
                    </a:cubicBezTo>
                    <a:cubicBezTo>
                      <a:pt x="12" y="10"/>
                      <a:pt x="10" y="9"/>
                      <a:pt x="9" y="8"/>
                    </a:cubicBezTo>
                    <a:cubicBezTo>
                      <a:pt x="9" y="7"/>
                      <a:pt x="8" y="6"/>
                      <a:pt x="8" y="6"/>
                    </a:cubicBezTo>
                    <a:cubicBezTo>
                      <a:pt x="7" y="5"/>
                      <a:pt x="6" y="5"/>
                      <a:pt x="6" y="4"/>
                    </a:cubicBezTo>
                    <a:cubicBezTo>
                      <a:pt x="5" y="4"/>
                      <a:pt x="4" y="3"/>
                      <a:pt x="4" y="2"/>
                    </a:cubicBezTo>
                    <a:cubicBezTo>
                      <a:pt x="5" y="2"/>
                      <a:pt x="6" y="3"/>
                      <a:pt x="7" y="3"/>
                    </a:cubicBezTo>
                    <a:cubicBezTo>
                      <a:pt x="7" y="3"/>
                      <a:pt x="6" y="2"/>
                      <a:pt x="5" y="1"/>
                    </a:cubicBezTo>
                    <a:cubicBezTo>
                      <a:pt x="5" y="1"/>
                      <a:pt x="5" y="0"/>
                      <a:pt x="4" y="0"/>
                    </a:cubicBezTo>
                    <a:cubicBezTo>
                      <a:pt x="4" y="1"/>
                      <a:pt x="4" y="1"/>
                      <a:pt x="4" y="1"/>
                    </a:cubicBezTo>
                    <a:cubicBezTo>
                      <a:pt x="4" y="1"/>
                      <a:pt x="4" y="2"/>
                      <a:pt x="3" y="2"/>
                    </a:cubicBezTo>
                    <a:cubicBezTo>
                      <a:pt x="3" y="2"/>
                      <a:pt x="3" y="2"/>
                      <a:pt x="3" y="2"/>
                    </a:cubicBezTo>
                    <a:cubicBezTo>
                      <a:pt x="3" y="1"/>
                      <a:pt x="1" y="0"/>
                      <a:pt x="0" y="1"/>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636" name="Freeform 3329"/>
              <p:cNvSpPr>
                <a:spLocks/>
              </p:cNvSpPr>
              <p:nvPr/>
            </p:nvSpPr>
            <p:spPr bwMode="auto">
              <a:xfrm>
                <a:off x="1093" y="1415"/>
                <a:ext cx="1" cy="0"/>
              </a:xfrm>
              <a:custGeom>
                <a:avLst/>
                <a:gdLst>
                  <a:gd name="T0" fmla="*/ 3 w 3"/>
                  <a:gd name="T1" fmla="*/ 2 h 2"/>
                  <a:gd name="T2" fmla="*/ 2 w 3"/>
                  <a:gd name="T3" fmla="*/ 0 h 2"/>
                  <a:gd name="T4" fmla="*/ 1 w 3"/>
                  <a:gd name="T5" fmla="*/ 0 h 2"/>
                  <a:gd name="T6" fmla="*/ 3 w 3"/>
                  <a:gd name="T7" fmla="*/ 2 h 2"/>
                </a:gdLst>
                <a:ahLst/>
                <a:cxnLst>
                  <a:cxn ang="0">
                    <a:pos x="T0" y="T1"/>
                  </a:cxn>
                  <a:cxn ang="0">
                    <a:pos x="T2" y="T3"/>
                  </a:cxn>
                  <a:cxn ang="0">
                    <a:pos x="T4" y="T5"/>
                  </a:cxn>
                  <a:cxn ang="0">
                    <a:pos x="T6" y="T7"/>
                  </a:cxn>
                </a:cxnLst>
                <a:rect l="0" t="0" r="r" b="b"/>
                <a:pathLst>
                  <a:path w="3" h="2">
                    <a:moveTo>
                      <a:pt x="3" y="2"/>
                    </a:moveTo>
                    <a:cubicBezTo>
                      <a:pt x="3" y="2"/>
                      <a:pt x="2" y="0"/>
                      <a:pt x="2" y="0"/>
                    </a:cubicBezTo>
                    <a:cubicBezTo>
                      <a:pt x="2" y="0"/>
                      <a:pt x="1" y="0"/>
                      <a:pt x="1" y="0"/>
                    </a:cubicBezTo>
                    <a:cubicBezTo>
                      <a:pt x="0" y="0"/>
                      <a:pt x="2" y="2"/>
                      <a:pt x="3" y="2"/>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637" name="Freeform 3330"/>
              <p:cNvSpPr>
                <a:spLocks/>
              </p:cNvSpPr>
              <p:nvPr/>
            </p:nvSpPr>
            <p:spPr bwMode="auto">
              <a:xfrm>
                <a:off x="1081" y="1402"/>
                <a:ext cx="2" cy="5"/>
              </a:xfrm>
              <a:custGeom>
                <a:avLst/>
                <a:gdLst>
                  <a:gd name="T0" fmla="*/ 14 w 15"/>
                  <a:gd name="T1" fmla="*/ 13 h 35"/>
                  <a:gd name="T2" fmla="*/ 13 w 15"/>
                  <a:gd name="T3" fmla="*/ 9 h 35"/>
                  <a:gd name="T4" fmla="*/ 15 w 15"/>
                  <a:gd name="T5" fmla="*/ 5 h 35"/>
                  <a:gd name="T6" fmla="*/ 13 w 15"/>
                  <a:gd name="T7" fmla="*/ 7 h 35"/>
                  <a:gd name="T8" fmla="*/ 12 w 15"/>
                  <a:gd name="T9" fmla="*/ 6 h 35"/>
                  <a:gd name="T10" fmla="*/ 10 w 15"/>
                  <a:gd name="T11" fmla="*/ 5 h 35"/>
                  <a:gd name="T12" fmla="*/ 9 w 15"/>
                  <a:gd name="T13" fmla="*/ 4 h 35"/>
                  <a:gd name="T14" fmla="*/ 8 w 15"/>
                  <a:gd name="T15" fmla="*/ 3 h 35"/>
                  <a:gd name="T16" fmla="*/ 5 w 15"/>
                  <a:gd name="T17" fmla="*/ 0 h 35"/>
                  <a:gd name="T18" fmla="*/ 4 w 15"/>
                  <a:gd name="T19" fmla="*/ 3 h 35"/>
                  <a:gd name="T20" fmla="*/ 2 w 15"/>
                  <a:gd name="T21" fmla="*/ 1 h 35"/>
                  <a:gd name="T22" fmla="*/ 2 w 15"/>
                  <a:gd name="T23" fmla="*/ 1 h 35"/>
                  <a:gd name="T24" fmla="*/ 1 w 15"/>
                  <a:gd name="T25" fmla="*/ 3 h 35"/>
                  <a:gd name="T26" fmla="*/ 2 w 15"/>
                  <a:gd name="T27" fmla="*/ 3 h 35"/>
                  <a:gd name="T28" fmla="*/ 2 w 15"/>
                  <a:gd name="T29" fmla="*/ 5 h 35"/>
                  <a:gd name="T30" fmla="*/ 4 w 15"/>
                  <a:gd name="T31" fmla="*/ 9 h 35"/>
                  <a:gd name="T32" fmla="*/ 3 w 15"/>
                  <a:gd name="T33" fmla="*/ 11 h 35"/>
                  <a:gd name="T34" fmla="*/ 1 w 15"/>
                  <a:gd name="T35" fmla="*/ 11 h 35"/>
                  <a:gd name="T36" fmla="*/ 2 w 15"/>
                  <a:gd name="T37" fmla="*/ 15 h 35"/>
                  <a:gd name="T38" fmla="*/ 1 w 15"/>
                  <a:gd name="T39" fmla="*/ 17 h 35"/>
                  <a:gd name="T40" fmla="*/ 0 w 15"/>
                  <a:gd name="T41" fmla="*/ 19 h 35"/>
                  <a:gd name="T42" fmla="*/ 0 w 15"/>
                  <a:gd name="T43" fmla="*/ 22 h 35"/>
                  <a:gd name="T44" fmla="*/ 1 w 15"/>
                  <a:gd name="T45" fmla="*/ 27 h 35"/>
                  <a:gd name="T46" fmla="*/ 3 w 15"/>
                  <a:gd name="T47" fmla="*/ 29 h 35"/>
                  <a:gd name="T48" fmla="*/ 4 w 15"/>
                  <a:gd name="T49" fmla="*/ 29 h 35"/>
                  <a:gd name="T50" fmla="*/ 5 w 15"/>
                  <a:gd name="T51" fmla="*/ 30 h 35"/>
                  <a:gd name="T52" fmla="*/ 3 w 15"/>
                  <a:gd name="T53" fmla="*/ 26 h 35"/>
                  <a:gd name="T54" fmla="*/ 5 w 15"/>
                  <a:gd name="T55" fmla="*/ 25 h 35"/>
                  <a:gd name="T56" fmla="*/ 6 w 15"/>
                  <a:gd name="T57" fmla="*/ 26 h 35"/>
                  <a:gd name="T58" fmla="*/ 6 w 15"/>
                  <a:gd name="T59" fmla="*/ 31 h 35"/>
                  <a:gd name="T60" fmla="*/ 7 w 15"/>
                  <a:gd name="T61" fmla="*/ 34 h 35"/>
                  <a:gd name="T62" fmla="*/ 8 w 15"/>
                  <a:gd name="T63" fmla="*/ 34 h 35"/>
                  <a:gd name="T64" fmla="*/ 9 w 15"/>
                  <a:gd name="T65" fmla="*/ 34 h 35"/>
                  <a:gd name="T66" fmla="*/ 10 w 15"/>
                  <a:gd name="T67" fmla="*/ 32 h 35"/>
                  <a:gd name="T68" fmla="*/ 12 w 15"/>
                  <a:gd name="T69" fmla="*/ 26 h 35"/>
                  <a:gd name="T70" fmla="*/ 13 w 15"/>
                  <a:gd name="T71" fmla="*/ 18 h 35"/>
                  <a:gd name="T72" fmla="*/ 14 w 15"/>
                  <a:gd name="T73" fmla="*/ 16 h 35"/>
                  <a:gd name="T74" fmla="*/ 14 w 15"/>
                  <a:gd name="T75" fmla="*/ 13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 h="35">
                    <a:moveTo>
                      <a:pt x="14" y="13"/>
                    </a:moveTo>
                    <a:cubicBezTo>
                      <a:pt x="14" y="12"/>
                      <a:pt x="13" y="11"/>
                      <a:pt x="13" y="9"/>
                    </a:cubicBezTo>
                    <a:cubicBezTo>
                      <a:pt x="13" y="7"/>
                      <a:pt x="15" y="7"/>
                      <a:pt x="15" y="5"/>
                    </a:cubicBezTo>
                    <a:cubicBezTo>
                      <a:pt x="14" y="6"/>
                      <a:pt x="13" y="7"/>
                      <a:pt x="13" y="7"/>
                    </a:cubicBezTo>
                    <a:cubicBezTo>
                      <a:pt x="12" y="7"/>
                      <a:pt x="12" y="6"/>
                      <a:pt x="12" y="6"/>
                    </a:cubicBezTo>
                    <a:cubicBezTo>
                      <a:pt x="11" y="5"/>
                      <a:pt x="11" y="5"/>
                      <a:pt x="10" y="5"/>
                    </a:cubicBezTo>
                    <a:cubicBezTo>
                      <a:pt x="10" y="4"/>
                      <a:pt x="9" y="5"/>
                      <a:pt x="9" y="4"/>
                    </a:cubicBezTo>
                    <a:cubicBezTo>
                      <a:pt x="8" y="4"/>
                      <a:pt x="8" y="3"/>
                      <a:pt x="8" y="3"/>
                    </a:cubicBezTo>
                    <a:cubicBezTo>
                      <a:pt x="7" y="2"/>
                      <a:pt x="6" y="0"/>
                      <a:pt x="5" y="0"/>
                    </a:cubicBezTo>
                    <a:cubicBezTo>
                      <a:pt x="5" y="0"/>
                      <a:pt x="4" y="2"/>
                      <a:pt x="4" y="3"/>
                    </a:cubicBezTo>
                    <a:cubicBezTo>
                      <a:pt x="3" y="3"/>
                      <a:pt x="3" y="2"/>
                      <a:pt x="2" y="1"/>
                    </a:cubicBezTo>
                    <a:cubicBezTo>
                      <a:pt x="2" y="1"/>
                      <a:pt x="2" y="1"/>
                      <a:pt x="2" y="1"/>
                    </a:cubicBezTo>
                    <a:cubicBezTo>
                      <a:pt x="1" y="1"/>
                      <a:pt x="1" y="2"/>
                      <a:pt x="1" y="3"/>
                    </a:cubicBezTo>
                    <a:cubicBezTo>
                      <a:pt x="1" y="3"/>
                      <a:pt x="2" y="3"/>
                      <a:pt x="2" y="3"/>
                    </a:cubicBezTo>
                    <a:cubicBezTo>
                      <a:pt x="2" y="4"/>
                      <a:pt x="2" y="5"/>
                      <a:pt x="2" y="5"/>
                    </a:cubicBezTo>
                    <a:cubicBezTo>
                      <a:pt x="3" y="7"/>
                      <a:pt x="3" y="8"/>
                      <a:pt x="4" y="9"/>
                    </a:cubicBezTo>
                    <a:cubicBezTo>
                      <a:pt x="4" y="10"/>
                      <a:pt x="4" y="10"/>
                      <a:pt x="3" y="11"/>
                    </a:cubicBezTo>
                    <a:cubicBezTo>
                      <a:pt x="3" y="11"/>
                      <a:pt x="2" y="11"/>
                      <a:pt x="1" y="11"/>
                    </a:cubicBezTo>
                    <a:cubicBezTo>
                      <a:pt x="1" y="13"/>
                      <a:pt x="3" y="14"/>
                      <a:pt x="2" y="15"/>
                    </a:cubicBezTo>
                    <a:cubicBezTo>
                      <a:pt x="1" y="16"/>
                      <a:pt x="1" y="16"/>
                      <a:pt x="1" y="17"/>
                    </a:cubicBezTo>
                    <a:cubicBezTo>
                      <a:pt x="0" y="17"/>
                      <a:pt x="0" y="18"/>
                      <a:pt x="0" y="19"/>
                    </a:cubicBezTo>
                    <a:cubicBezTo>
                      <a:pt x="0" y="20"/>
                      <a:pt x="0" y="21"/>
                      <a:pt x="0" y="22"/>
                    </a:cubicBezTo>
                    <a:cubicBezTo>
                      <a:pt x="0" y="24"/>
                      <a:pt x="1" y="26"/>
                      <a:pt x="1" y="27"/>
                    </a:cubicBezTo>
                    <a:cubicBezTo>
                      <a:pt x="2" y="28"/>
                      <a:pt x="2" y="28"/>
                      <a:pt x="3" y="29"/>
                    </a:cubicBezTo>
                    <a:cubicBezTo>
                      <a:pt x="3" y="29"/>
                      <a:pt x="4" y="29"/>
                      <a:pt x="4" y="29"/>
                    </a:cubicBezTo>
                    <a:cubicBezTo>
                      <a:pt x="4" y="29"/>
                      <a:pt x="5" y="30"/>
                      <a:pt x="5" y="30"/>
                    </a:cubicBezTo>
                    <a:cubicBezTo>
                      <a:pt x="6" y="28"/>
                      <a:pt x="3" y="27"/>
                      <a:pt x="3" y="26"/>
                    </a:cubicBezTo>
                    <a:cubicBezTo>
                      <a:pt x="3" y="25"/>
                      <a:pt x="4" y="25"/>
                      <a:pt x="5" y="25"/>
                    </a:cubicBezTo>
                    <a:cubicBezTo>
                      <a:pt x="6" y="25"/>
                      <a:pt x="6" y="25"/>
                      <a:pt x="6" y="26"/>
                    </a:cubicBezTo>
                    <a:cubicBezTo>
                      <a:pt x="6" y="27"/>
                      <a:pt x="7" y="29"/>
                      <a:pt x="6" y="31"/>
                    </a:cubicBezTo>
                    <a:cubicBezTo>
                      <a:pt x="6" y="32"/>
                      <a:pt x="4" y="35"/>
                      <a:pt x="7" y="34"/>
                    </a:cubicBezTo>
                    <a:cubicBezTo>
                      <a:pt x="7" y="34"/>
                      <a:pt x="7" y="34"/>
                      <a:pt x="8" y="34"/>
                    </a:cubicBezTo>
                    <a:cubicBezTo>
                      <a:pt x="8" y="34"/>
                      <a:pt x="8" y="34"/>
                      <a:pt x="9" y="34"/>
                    </a:cubicBezTo>
                    <a:cubicBezTo>
                      <a:pt x="9" y="34"/>
                      <a:pt x="10" y="32"/>
                      <a:pt x="10" y="32"/>
                    </a:cubicBezTo>
                    <a:cubicBezTo>
                      <a:pt x="11" y="30"/>
                      <a:pt x="11" y="28"/>
                      <a:pt x="12" y="26"/>
                    </a:cubicBezTo>
                    <a:cubicBezTo>
                      <a:pt x="12" y="23"/>
                      <a:pt x="12" y="21"/>
                      <a:pt x="13" y="18"/>
                    </a:cubicBezTo>
                    <a:cubicBezTo>
                      <a:pt x="13" y="17"/>
                      <a:pt x="13" y="16"/>
                      <a:pt x="14" y="16"/>
                    </a:cubicBezTo>
                    <a:cubicBezTo>
                      <a:pt x="14" y="15"/>
                      <a:pt x="14" y="14"/>
                      <a:pt x="14" y="13"/>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638" name="Freeform 3331"/>
              <p:cNvSpPr>
                <a:spLocks/>
              </p:cNvSpPr>
              <p:nvPr/>
            </p:nvSpPr>
            <p:spPr bwMode="auto">
              <a:xfrm>
                <a:off x="1087" y="1407"/>
                <a:ext cx="1" cy="2"/>
              </a:xfrm>
              <a:custGeom>
                <a:avLst/>
                <a:gdLst>
                  <a:gd name="T0" fmla="*/ 6 w 10"/>
                  <a:gd name="T1" fmla="*/ 11 h 16"/>
                  <a:gd name="T2" fmla="*/ 7 w 10"/>
                  <a:gd name="T3" fmla="*/ 13 h 16"/>
                  <a:gd name="T4" fmla="*/ 9 w 10"/>
                  <a:gd name="T5" fmla="*/ 16 h 16"/>
                  <a:gd name="T6" fmla="*/ 9 w 10"/>
                  <a:gd name="T7" fmla="*/ 13 h 16"/>
                  <a:gd name="T8" fmla="*/ 7 w 10"/>
                  <a:gd name="T9" fmla="*/ 9 h 16"/>
                  <a:gd name="T10" fmla="*/ 5 w 10"/>
                  <a:gd name="T11" fmla="*/ 7 h 16"/>
                  <a:gd name="T12" fmla="*/ 4 w 10"/>
                  <a:gd name="T13" fmla="*/ 5 h 16"/>
                  <a:gd name="T14" fmla="*/ 3 w 10"/>
                  <a:gd name="T15" fmla="*/ 3 h 16"/>
                  <a:gd name="T16" fmla="*/ 1 w 10"/>
                  <a:gd name="T17" fmla="*/ 0 h 16"/>
                  <a:gd name="T18" fmla="*/ 2 w 10"/>
                  <a:gd name="T19" fmla="*/ 6 h 16"/>
                  <a:gd name="T20" fmla="*/ 5 w 10"/>
                  <a:gd name="T21" fmla="*/ 9 h 16"/>
                  <a:gd name="T22" fmla="*/ 6 w 10"/>
                  <a:gd name="T23" fmla="*/ 1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 h="16">
                    <a:moveTo>
                      <a:pt x="6" y="11"/>
                    </a:moveTo>
                    <a:cubicBezTo>
                      <a:pt x="6" y="12"/>
                      <a:pt x="7" y="12"/>
                      <a:pt x="7" y="13"/>
                    </a:cubicBezTo>
                    <a:cubicBezTo>
                      <a:pt x="7" y="14"/>
                      <a:pt x="8" y="15"/>
                      <a:pt x="9" y="16"/>
                    </a:cubicBezTo>
                    <a:cubicBezTo>
                      <a:pt x="10" y="15"/>
                      <a:pt x="9" y="13"/>
                      <a:pt x="9" y="13"/>
                    </a:cubicBezTo>
                    <a:cubicBezTo>
                      <a:pt x="8" y="11"/>
                      <a:pt x="7" y="10"/>
                      <a:pt x="7" y="9"/>
                    </a:cubicBezTo>
                    <a:cubicBezTo>
                      <a:pt x="6" y="8"/>
                      <a:pt x="6" y="7"/>
                      <a:pt x="5" y="7"/>
                    </a:cubicBezTo>
                    <a:cubicBezTo>
                      <a:pt x="4" y="6"/>
                      <a:pt x="4" y="6"/>
                      <a:pt x="4" y="5"/>
                    </a:cubicBezTo>
                    <a:cubicBezTo>
                      <a:pt x="3" y="5"/>
                      <a:pt x="3" y="4"/>
                      <a:pt x="3" y="3"/>
                    </a:cubicBezTo>
                    <a:cubicBezTo>
                      <a:pt x="3" y="2"/>
                      <a:pt x="2" y="1"/>
                      <a:pt x="1" y="0"/>
                    </a:cubicBezTo>
                    <a:cubicBezTo>
                      <a:pt x="0" y="2"/>
                      <a:pt x="2" y="5"/>
                      <a:pt x="2" y="6"/>
                    </a:cubicBezTo>
                    <a:cubicBezTo>
                      <a:pt x="3" y="8"/>
                      <a:pt x="4" y="8"/>
                      <a:pt x="5" y="9"/>
                    </a:cubicBezTo>
                    <a:cubicBezTo>
                      <a:pt x="5" y="10"/>
                      <a:pt x="5" y="11"/>
                      <a:pt x="6" y="11"/>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639" name="Freeform 3332"/>
              <p:cNvSpPr>
                <a:spLocks/>
              </p:cNvSpPr>
              <p:nvPr/>
            </p:nvSpPr>
            <p:spPr bwMode="auto">
              <a:xfrm>
                <a:off x="1086" y="1406"/>
                <a:ext cx="0" cy="0"/>
              </a:xfrm>
              <a:custGeom>
                <a:avLst/>
                <a:gdLst>
                  <a:gd name="T0" fmla="*/ 3 w 4"/>
                  <a:gd name="T1" fmla="*/ 3 h 4"/>
                  <a:gd name="T2" fmla="*/ 3 w 4"/>
                  <a:gd name="T3" fmla="*/ 2 h 4"/>
                  <a:gd name="T4" fmla="*/ 2 w 4"/>
                  <a:gd name="T5" fmla="*/ 1 h 4"/>
                  <a:gd name="T6" fmla="*/ 1 w 4"/>
                  <a:gd name="T7" fmla="*/ 1 h 4"/>
                  <a:gd name="T8" fmla="*/ 0 w 4"/>
                  <a:gd name="T9" fmla="*/ 2 h 4"/>
                  <a:gd name="T10" fmla="*/ 3 w 4"/>
                  <a:gd name="T11" fmla="*/ 4 h 4"/>
                  <a:gd name="T12" fmla="*/ 3 w 4"/>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3" y="3"/>
                    </a:moveTo>
                    <a:cubicBezTo>
                      <a:pt x="3" y="3"/>
                      <a:pt x="3" y="2"/>
                      <a:pt x="3" y="2"/>
                    </a:cubicBezTo>
                    <a:cubicBezTo>
                      <a:pt x="3" y="2"/>
                      <a:pt x="3" y="1"/>
                      <a:pt x="2" y="1"/>
                    </a:cubicBezTo>
                    <a:cubicBezTo>
                      <a:pt x="1" y="0"/>
                      <a:pt x="1" y="0"/>
                      <a:pt x="1" y="1"/>
                    </a:cubicBezTo>
                    <a:cubicBezTo>
                      <a:pt x="1" y="1"/>
                      <a:pt x="0" y="2"/>
                      <a:pt x="0" y="2"/>
                    </a:cubicBezTo>
                    <a:cubicBezTo>
                      <a:pt x="1" y="2"/>
                      <a:pt x="3" y="4"/>
                      <a:pt x="3" y="4"/>
                    </a:cubicBezTo>
                    <a:cubicBezTo>
                      <a:pt x="4" y="4"/>
                      <a:pt x="4" y="3"/>
                      <a:pt x="3" y="3"/>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640" name="Freeform 3333"/>
              <p:cNvSpPr>
                <a:spLocks/>
              </p:cNvSpPr>
              <p:nvPr/>
            </p:nvSpPr>
            <p:spPr bwMode="auto">
              <a:xfrm>
                <a:off x="1085" y="1405"/>
                <a:ext cx="1" cy="1"/>
              </a:xfrm>
              <a:custGeom>
                <a:avLst/>
                <a:gdLst>
                  <a:gd name="T0" fmla="*/ 3 w 7"/>
                  <a:gd name="T1" fmla="*/ 3 h 6"/>
                  <a:gd name="T2" fmla="*/ 6 w 7"/>
                  <a:gd name="T3" fmla="*/ 6 h 6"/>
                  <a:gd name="T4" fmla="*/ 5 w 7"/>
                  <a:gd name="T5" fmla="*/ 2 h 6"/>
                  <a:gd name="T6" fmla="*/ 3 w 7"/>
                  <a:gd name="T7" fmla="*/ 1 h 6"/>
                  <a:gd name="T8" fmla="*/ 1 w 7"/>
                  <a:gd name="T9" fmla="*/ 0 h 6"/>
                  <a:gd name="T10" fmla="*/ 3 w 7"/>
                  <a:gd name="T11" fmla="*/ 3 h 6"/>
                </a:gdLst>
                <a:ahLst/>
                <a:cxnLst>
                  <a:cxn ang="0">
                    <a:pos x="T0" y="T1"/>
                  </a:cxn>
                  <a:cxn ang="0">
                    <a:pos x="T2" y="T3"/>
                  </a:cxn>
                  <a:cxn ang="0">
                    <a:pos x="T4" y="T5"/>
                  </a:cxn>
                  <a:cxn ang="0">
                    <a:pos x="T6" y="T7"/>
                  </a:cxn>
                  <a:cxn ang="0">
                    <a:pos x="T8" y="T9"/>
                  </a:cxn>
                  <a:cxn ang="0">
                    <a:pos x="T10" y="T11"/>
                  </a:cxn>
                </a:cxnLst>
                <a:rect l="0" t="0" r="r" b="b"/>
                <a:pathLst>
                  <a:path w="7" h="6">
                    <a:moveTo>
                      <a:pt x="3" y="3"/>
                    </a:moveTo>
                    <a:cubicBezTo>
                      <a:pt x="4" y="4"/>
                      <a:pt x="5" y="5"/>
                      <a:pt x="6" y="6"/>
                    </a:cubicBezTo>
                    <a:cubicBezTo>
                      <a:pt x="7" y="4"/>
                      <a:pt x="6" y="3"/>
                      <a:pt x="5" y="2"/>
                    </a:cubicBezTo>
                    <a:cubicBezTo>
                      <a:pt x="4" y="1"/>
                      <a:pt x="4" y="1"/>
                      <a:pt x="3" y="1"/>
                    </a:cubicBezTo>
                    <a:cubicBezTo>
                      <a:pt x="3" y="0"/>
                      <a:pt x="2" y="0"/>
                      <a:pt x="1" y="0"/>
                    </a:cubicBezTo>
                    <a:cubicBezTo>
                      <a:pt x="0" y="0"/>
                      <a:pt x="2" y="2"/>
                      <a:pt x="3" y="3"/>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641" name="Freeform 3334"/>
              <p:cNvSpPr>
                <a:spLocks/>
              </p:cNvSpPr>
              <p:nvPr/>
            </p:nvSpPr>
            <p:spPr bwMode="auto">
              <a:xfrm>
                <a:off x="1084" y="1401"/>
                <a:ext cx="1" cy="1"/>
              </a:xfrm>
              <a:custGeom>
                <a:avLst/>
                <a:gdLst>
                  <a:gd name="T0" fmla="*/ 4 w 6"/>
                  <a:gd name="T1" fmla="*/ 7 h 10"/>
                  <a:gd name="T2" fmla="*/ 4 w 6"/>
                  <a:gd name="T3" fmla="*/ 5 h 10"/>
                  <a:gd name="T4" fmla="*/ 4 w 6"/>
                  <a:gd name="T5" fmla="*/ 4 h 10"/>
                  <a:gd name="T6" fmla="*/ 3 w 6"/>
                  <a:gd name="T7" fmla="*/ 1 h 10"/>
                  <a:gd name="T8" fmla="*/ 1 w 6"/>
                  <a:gd name="T9" fmla="*/ 1 h 10"/>
                  <a:gd name="T10" fmla="*/ 0 w 6"/>
                  <a:gd name="T11" fmla="*/ 3 h 10"/>
                  <a:gd name="T12" fmla="*/ 1 w 6"/>
                  <a:gd name="T13" fmla="*/ 4 h 10"/>
                  <a:gd name="T14" fmla="*/ 1 w 6"/>
                  <a:gd name="T15" fmla="*/ 6 h 10"/>
                  <a:gd name="T16" fmla="*/ 3 w 6"/>
                  <a:gd name="T17" fmla="*/ 8 h 10"/>
                  <a:gd name="T18" fmla="*/ 6 w 6"/>
                  <a:gd name="T19" fmla="*/ 10 h 10"/>
                  <a:gd name="T20" fmla="*/ 4 w 6"/>
                  <a:gd name="T21" fmla="*/ 7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10">
                    <a:moveTo>
                      <a:pt x="4" y="7"/>
                    </a:moveTo>
                    <a:cubicBezTo>
                      <a:pt x="4" y="6"/>
                      <a:pt x="4" y="6"/>
                      <a:pt x="4" y="5"/>
                    </a:cubicBezTo>
                    <a:cubicBezTo>
                      <a:pt x="4" y="5"/>
                      <a:pt x="4" y="4"/>
                      <a:pt x="4" y="4"/>
                    </a:cubicBezTo>
                    <a:cubicBezTo>
                      <a:pt x="5" y="2"/>
                      <a:pt x="5" y="1"/>
                      <a:pt x="3" y="1"/>
                    </a:cubicBezTo>
                    <a:cubicBezTo>
                      <a:pt x="3" y="1"/>
                      <a:pt x="1" y="0"/>
                      <a:pt x="1" y="1"/>
                    </a:cubicBezTo>
                    <a:cubicBezTo>
                      <a:pt x="1" y="1"/>
                      <a:pt x="0" y="3"/>
                      <a:pt x="0" y="3"/>
                    </a:cubicBezTo>
                    <a:cubicBezTo>
                      <a:pt x="0" y="4"/>
                      <a:pt x="1" y="4"/>
                      <a:pt x="1" y="4"/>
                    </a:cubicBezTo>
                    <a:cubicBezTo>
                      <a:pt x="2" y="5"/>
                      <a:pt x="1" y="5"/>
                      <a:pt x="1" y="6"/>
                    </a:cubicBezTo>
                    <a:cubicBezTo>
                      <a:pt x="2" y="7"/>
                      <a:pt x="2" y="8"/>
                      <a:pt x="3" y="8"/>
                    </a:cubicBezTo>
                    <a:cubicBezTo>
                      <a:pt x="3" y="9"/>
                      <a:pt x="4" y="10"/>
                      <a:pt x="6" y="10"/>
                    </a:cubicBezTo>
                    <a:cubicBezTo>
                      <a:pt x="6" y="9"/>
                      <a:pt x="5" y="7"/>
                      <a:pt x="4" y="7"/>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642" name="Freeform 3335"/>
              <p:cNvSpPr>
                <a:spLocks/>
              </p:cNvSpPr>
              <p:nvPr/>
            </p:nvSpPr>
            <p:spPr bwMode="auto">
              <a:xfrm>
                <a:off x="1079" y="1397"/>
                <a:ext cx="3" cy="6"/>
              </a:xfrm>
              <a:custGeom>
                <a:avLst/>
                <a:gdLst>
                  <a:gd name="T0" fmla="*/ 18 w 18"/>
                  <a:gd name="T1" fmla="*/ 30 h 39"/>
                  <a:gd name="T2" fmla="*/ 18 w 18"/>
                  <a:gd name="T3" fmla="*/ 26 h 39"/>
                  <a:gd name="T4" fmla="*/ 18 w 18"/>
                  <a:gd name="T5" fmla="*/ 23 h 39"/>
                  <a:gd name="T6" fmla="*/ 18 w 18"/>
                  <a:gd name="T7" fmla="*/ 21 h 39"/>
                  <a:gd name="T8" fmla="*/ 18 w 18"/>
                  <a:gd name="T9" fmla="*/ 16 h 39"/>
                  <a:gd name="T10" fmla="*/ 17 w 18"/>
                  <a:gd name="T11" fmla="*/ 13 h 39"/>
                  <a:gd name="T12" fmla="*/ 16 w 18"/>
                  <a:gd name="T13" fmla="*/ 10 h 39"/>
                  <a:gd name="T14" fmla="*/ 14 w 18"/>
                  <a:gd name="T15" fmla="*/ 5 h 39"/>
                  <a:gd name="T16" fmla="*/ 11 w 18"/>
                  <a:gd name="T17" fmla="*/ 3 h 39"/>
                  <a:gd name="T18" fmla="*/ 12 w 18"/>
                  <a:gd name="T19" fmla="*/ 7 h 39"/>
                  <a:gd name="T20" fmla="*/ 12 w 18"/>
                  <a:gd name="T21" fmla="*/ 10 h 39"/>
                  <a:gd name="T22" fmla="*/ 12 w 18"/>
                  <a:gd name="T23" fmla="*/ 11 h 39"/>
                  <a:gd name="T24" fmla="*/ 11 w 18"/>
                  <a:gd name="T25" fmla="*/ 7 h 39"/>
                  <a:gd name="T26" fmla="*/ 6 w 18"/>
                  <a:gd name="T27" fmla="*/ 6 h 39"/>
                  <a:gd name="T28" fmla="*/ 5 w 18"/>
                  <a:gd name="T29" fmla="*/ 5 h 39"/>
                  <a:gd name="T30" fmla="*/ 4 w 18"/>
                  <a:gd name="T31" fmla="*/ 2 h 39"/>
                  <a:gd name="T32" fmla="*/ 2 w 18"/>
                  <a:gd name="T33" fmla="*/ 1 h 39"/>
                  <a:gd name="T34" fmla="*/ 0 w 18"/>
                  <a:gd name="T35" fmla="*/ 3 h 39"/>
                  <a:gd name="T36" fmla="*/ 0 w 18"/>
                  <a:gd name="T37" fmla="*/ 9 h 39"/>
                  <a:gd name="T38" fmla="*/ 2 w 18"/>
                  <a:gd name="T39" fmla="*/ 12 h 39"/>
                  <a:gd name="T40" fmla="*/ 1 w 18"/>
                  <a:gd name="T41" fmla="*/ 17 h 39"/>
                  <a:gd name="T42" fmla="*/ 3 w 18"/>
                  <a:gd name="T43" fmla="*/ 24 h 39"/>
                  <a:gd name="T44" fmla="*/ 3 w 18"/>
                  <a:gd name="T45" fmla="*/ 26 h 39"/>
                  <a:gd name="T46" fmla="*/ 3 w 18"/>
                  <a:gd name="T47" fmla="*/ 27 h 39"/>
                  <a:gd name="T48" fmla="*/ 3 w 18"/>
                  <a:gd name="T49" fmla="*/ 28 h 39"/>
                  <a:gd name="T50" fmla="*/ 3 w 18"/>
                  <a:gd name="T51" fmla="*/ 31 h 39"/>
                  <a:gd name="T52" fmla="*/ 6 w 18"/>
                  <a:gd name="T53" fmla="*/ 31 h 39"/>
                  <a:gd name="T54" fmla="*/ 8 w 18"/>
                  <a:gd name="T55" fmla="*/ 35 h 39"/>
                  <a:gd name="T56" fmla="*/ 9 w 18"/>
                  <a:gd name="T57" fmla="*/ 36 h 39"/>
                  <a:gd name="T58" fmla="*/ 9 w 18"/>
                  <a:gd name="T59" fmla="*/ 38 h 39"/>
                  <a:gd name="T60" fmla="*/ 11 w 18"/>
                  <a:gd name="T61" fmla="*/ 39 h 39"/>
                  <a:gd name="T62" fmla="*/ 11 w 18"/>
                  <a:gd name="T63" fmla="*/ 36 h 39"/>
                  <a:gd name="T64" fmla="*/ 11 w 18"/>
                  <a:gd name="T65" fmla="*/ 35 h 39"/>
                  <a:gd name="T66" fmla="*/ 11 w 18"/>
                  <a:gd name="T67" fmla="*/ 32 h 39"/>
                  <a:gd name="T68" fmla="*/ 13 w 18"/>
                  <a:gd name="T69" fmla="*/ 32 h 39"/>
                  <a:gd name="T70" fmla="*/ 14 w 18"/>
                  <a:gd name="T71" fmla="*/ 30 h 39"/>
                  <a:gd name="T72" fmla="*/ 15 w 18"/>
                  <a:gd name="T73" fmla="*/ 30 h 39"/>
                  <a:gd name="T74" fmla="*/ 18 w 18"/>
                  <a:gd name="T75" fmla="*/ 3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8" h="39">
                    <a:moveTo>
                      <a:pt x="18" y="30"/>
                    </a:moveTo>
                    <a:cubicBezTo>
                      <a:pt x="18" y="29"/>
                      <a:pt x="18" y="27"/>
                      <a:pt x="18" y="26"/>
                    </a:cubicBezTo>
                    <a:cubicBezTo>
                      <a:pt x="18" y="25"/>
                      <a:pt x="18" y="24"/>
                      <a:pt x="18" y="23"/>
                    </a:cubicBezTo>
                    <a:cubicBezTo>
                      <a:pt x="18" y="22"/>
                      <a:pt x="18" y="22"/>
                      <a:pt x="18" y="21"/>
                    </a:cubicBezTo>
                    <a:cubicBezTo>
                      <a:pt x="18" y="19"/>
                      <a:pt x="18" y="17"/>
                      <a:pt x="18" y="16"/>
                    </a:cubicBezTo>
                    <a:cubicBezTo>
                      <a:pt x="17" y="15"/>
                      <a:pt x="17" y="14"/>
                      <a:pt x="17" y="13"/>
                    </a:cubicBezTo>
                    <a:cubicBezTo>
                      <a:pt x="17" y="12"/>
                      <a:pt x="17" y="11"/>
                      <a:pt x="16" y="10"/>
                    </a:cubicBezTo>
                    <a:cubicBezTo>
                      <a:pt x="15" y="8"/>
                      <a:pt x="15" y="6"/>
                      <a:pt x="14" y="5"/>
                    </a:cubicBezTo>
                    <a:cubicBezTo>
                      <a:pt x="14" y="4"/>
                      <a:pt x="12" y="0"/>
                      <a:pt x="11" y="3"/>
                    </a:cubicBezTo>
                    <a:cubicBezTo>
                      <a:pt x="11" y="4"/>
                      <a:pt x="12" y="6"/>
                      <a:pt x="12" y="7"/>
                    </a:cubicBezTo>
                    <a:cubicBezTo>
                      <a:pt x="12" y="8"/>
                      <a:pt x="12" y="9"/>
                      <a:pt x="12" y="10"/>
                    </a:cubicBezTo>
                    <a:cubicBezTo>
                      <a:pt x="12" y="10"/>
                      <a:pt x="12" y="11"/>
                      <a:pt x="12" y="11"/>
                    </a:cubicBezTo>
                    <a:cubicBezTo>
                      <a:pt x="11" y="10"/>
                      <a:pt x="11" y="8"/>
                      <a:pt x="11" y="7"/>
                    </a:cubicBezTo>
                    <a:cubicBezTo>
                      <a:pt x="10" y="5"/>
                      <a:pt x="8" y="6"/>
                      <a:pt x="6" y="6"/>
                    </a:cubicBezTo>
                    <a:cubicBezTo>
                      <a:pt x="5" y="6"/>
                      <a:pt x="5" y="6"/>
                      <a:pt x="5" y="5"/>
                    </a:cubicBezTo>
                    <a:cubicBezTo>
                      <a:pt x="4" y="4"/>
                      <a:pt x="4" y="3"/>
                      <a:pt x="4" y="2"/>
                    </a:cubicBezTo>
                    <a:cubicBezTo>
                      <a:pt x="3" y="2"/>
                      <a:pt x="3" y="1"/>
                      <a:pt x="2" y="1"/>
                    </a:cubicBezTo>
                    <a:cubicBezTo>
                      <a:pt x="1" y="1"/>
                      <a:pt x="0" y="2"/>
                      <a:pt x="0" y="3"/>
                    </a:cubicBezTo>
                    <a:cubicBezTo>
                      <a:pt x="0" y="5"/>
                      <a:pt x="0" y="7"/>
                      <a:pt x="0" y="9"/>
                    </a:cubicBezTo>
                    <a:cubicBezTo>
                      <a:pt x="1" y="10"/>
                      <a:pt x="1" y="11"/>
                      <a:pt x="2" y="12"/>
                    </a:cubicBezTo>
                    <a:cubicBezTo>
                      <a:pt x="2" y="14"/>
                      <a:pt x="1" y="16"/>
                      <a:pt x="1" y="17"/>
                    </a:cubicBezTo>
                    <a:cubicBezTo>
                      <a:pt x="2" y="19"/>
                      <a:pt x="2" y="22"/>
                      <a:pt x="3" y="24"/>
                    </a:cubicBezTo>
                    <a:cubicBezTo>
                      <a:pt x="3" y="24"/>
                      <a:pt x="3" y="25"/>
                      <a:pt x="3" y="26"/>
                    </a:cubicBezTo>
                    <a:cubicBezTo>
                      <a:pt x="3" y="26"/>
                      <a:pt x="3" y="26"/>
                      <a:pt x="3" y="27"/>
                    </a:cubicBezTo>
                    <a:cubicBezTo>
                      <a:pt x="3" y="27"/>
                      <a:pt x="3" y="28"/>
                      <a:pt x="3" y="28"/>
                    </a:cubicBezTo>
                    <a:cubicBezTo>
                      <a:pt x="3" y="29"/>
                      <a:pt x="3" y="30"/>
                      <a:pt x="3" y="31"/>
                    </a:cubicBezTo>
                    <a:cubicBezTo>
                      <a:pt x="4" y="31"/>
                      <a:pt x="5" y="31"/>
                      <a:pt x="6" y="31"/>
                    </a:cubicBezTo>
                    <a:cubicBezTo>
                      <a:pt x="7" y="32"/>
                      <a:pt x="8" y="34"/>
                      <a:pt x="8" y="35"/>
                    </a:cubicBezTo>
                    <a:cubicBezTo>
                      <a:pt x="9" y="35"/>
                      <a:pt x="9" y="36"/>
                      <a:pt x="9" y="36"/>
                    </a:cubicBezTo>
                    <a:cubicBezTo>
                      <a:pt x="9" y="37"/>
                      <a:pt x="9" y="37"/>
                      <a:pt x="9" y="38"/>
                    </a:cubicBezTo>
                    <a:cubicBezTo>
                      <a:pt x="9" y="38"/>
                      <a:pt x="10" y="39"/>
                      <a:pt x="11" y="39"/>
                    </a:cubicBezTo>
                    <a:cubicBezTo>
                      <a:pt x="11" y="39"/>
                      <a:pt x="11" y="37"/>
                      <a:pt x="11" y="36"/>
                    </a:cubicBezTo>
                    <a:cubicBezTo>
                      <a:pt x="11" y="36"/>
                      <a:pt x="11" y="35"/>
                      <a:pt x="11" y="35"/>
                    </a:cubicBezTo>
                    <a:cubicBezTo>
                      <a:pt x="11" y="34"/>
                      <a:pt x="11" y="32"/>
                      <a:pt x="11" y="32"/>
                    </a:cubicBezTo>
                    <a:cubicBezTo>
                      <a:pt x="12" y="32"/>
                      <a:pt x="12" y="32"/>
                      <a:pt x="13" y="32"/>
                    </a:cubicBezTo>
                    <a:cubicBezTo>
                      <a:pt x="13" y="32"/>
                      <a:pt x="13" y="30"/>
                      <a:pt x="14" y="30"/>
                    </a:cubicBezTo>
                    <a:cubicBezTo>
                      <a:pt x="14" y="30"/>
                      <a:pt x="15" y="30"/>
                      <a:pt x="15" y="30"/>
                    </a:cubicBezTo>
                    <a:cubicBezTo>
                      <a:pt x="16" y="30"/>
                      <a:pt x="17" y="30"/>
                      <a:pt x="18" y="30"/>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643" name="Freeform 3336"/>
              <p:cNvSpPr>
                <a:spLocks/>
              </p:cNvSpPr>
              <p:nvPr/>
            </p:nvSpPr>
            <p:spPr bwMode="auto">
              <a:xfrm>
                <a:off x="1084" y="1404"/>
                <a:ext cx="1" cy="1"/>
              </a:xfrm>
              <a:custGeom>
                <a:avLst/>
                <a:gdLst>
                  <a:gd name="T0" fmla="*/ 0 w 5"/>
                  <a:gd name="T1" fmla="*/ 0 h 4"/>
                  <a:gd name="T2" fmla="*/ 0 w 5"/>
                  <a:gd name="T3" fmla="*/ 0 h 4"/>
                  <a:gd name="T4" fmla="*/ 0 w 5"/>
                  <a:gd name="T5" fmla="*/ 1 h 4"/>
                  <a:gd name="T6" fmla="*/ 1 w 5"/>
                  <a:gd name="T7" fmla="*/ 2 h 4"/>
                  <a:gd name="T8" fmla="*/ 4 w 5"/>
                  <a:gd name="T9" fmla="*/ 4 h 4"/>
                  <a:gd name="T10" fmla="*/ 0 w 5"/>
                  <a:gd name="T11" fmla="*/ 0 h 4"/>
                </a:gdLst>
                <a:ahLst/>
                <a:cxnLst>
                  <a:cxn ang="0">
                    <a:pos x="T0" y="T1"/>
                  </a:cxn>
                  <a:cxn ang="0">
                    <a:pos x="T2" y="T3"/>
                  </a:cxn>
                  <a:cxn ang="0">
                    <a:pos x="T4" y="T5"/>
                  </a:cxn>
                  <a:cxn ang="0">
                    <a:pos x="T6" y="T7"/>
                  </a:cxn>
                  <a:cxn ang="0">
                    <a:pos x="T8" y="T9"/>
                  </a:cxn>
                  <a:cxn ang="0">
                    <a:pos x="T10" y="T11"/>
                  </a:cxn>
                </a:cxnLst>
                <a:rect l="0" t="0" r="r" b="b"/>
                <a:pathLst>
                  <a:path w="5" h="4">
                    <a:moveTo>
                      <a:pt x="0" y="0"/>
                    </a:moveTo>
                    <a:cubicBezTo>
                      <a:pt x="0" y="0"/>
                      <a:pt x="0" y="0"/>
                      <a:pt x="0" y="0"/>
                    </a:cubicBezTo>
                    <a:cubicBezTo>
                      <a:pt x="0" y="0"/>
                      <a:pt x="0" y="1"/>
                      <a:pt x="0" y="1"/>
                    </a:cubicBezTo>
                    <a:cubicBezTo>
                      <a:pt x="0" y="2"/>
                      <a:pt x="0" y="2"/>
                      <a:pt x="1" y="2"/>
                    </a:cubicBezTo>
                    <a:cubicBezTo>
                      <a:pt x="2" y="3"/>
                      <a:pt x="3" y="4"/>
                      <a:pt x="4" y="4"/>
                    </a:cubicBezTo>
                    <a:cubicBezTo>
                      <a:pt x="5" y="3"/>
                      <a:pt x="1" y="1"/>
                      <a:pt x="0" y="0"/>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644" name="Freeform 3337"/>
              <p:cNvSpPr>
                <a:spLocks/>
              </p:cNvSpPr>
              <p:nvPr/>
            </p:nvSpPr>
            <p:spPr bwMode="auto">
              <a:xfrm>
                <a:off x="1085" y="1403"/>
                <a:ext cx="0" cy="0"/>
              </a:xfrm>
              <a:custGeom>
                <a:avLst/>
                <a:gdLst>
                  <a:gd name="T0" fmla="*/ 3 w 3"/>
                  <a:gd name="T1" fmla="*/ 5 h 5"/>
                  <a:gd name="T2" fmla="*/ 1 w 3"/>
                  <a:gd name="T3" fmla="*/ 2 h 5"/>
                  <a:gd name="T4" fmla="*/ 3 w 3"/>
                  <a:gd name="T5" fmla="*/ 5 h 5"/>
                </a:gdLst>
                <a:ahLst/>
                <a:cxnLst>
                  <a:cxn ang="0">
                    <a:pos x="T0" y="T1"/>
                  </a:cxn>
                  <a:cxn ang="0">
                    <a:pos x="T2" y="T3"/>
                  </a:cxn>
                  <a:cxn ang="0">
                    <a:pos x="T4" y="T5"/>
                  </a:cxn>
                </a:cxnLst>
                <a:rect l="0" t="0" r="r" b="b"/>
                <a:pathLst>
                  <a:path w="3" h="5">
                    <a:moveTo>
                      <a:pt x="3" y="5"/>
                    </a:moveTo>
                    <a:cubicBezTo>
                      <a:pt x="3" y="4"/>
                      <a:pt x="1" y="0"/>
                      <a:pt x="1" y="2"/>
                    </a:cubicBezTo>
                    <a:cubicBezTo>
                      <a:pt x="0" y="3"/>
                      <a:pt x="2" y="5"/>
                      <a:pt x="3" y="5"/>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645" name="Freeform 3338"/>
              <p:cNvSpPr>
                <a:spLocks/>
              </p:cNvSpPr>
              <p:nvPr/>
            </p:nvSpPr>
            <p:spPr bwMode="auto">
              <a:xfrm>
                <a:off x="1084" y="1391"/>
                <a:ext cx="2" cy="9"/>
              </a:xfrm>
              <a:custGeom>
                <a:avLst/>
                <a:gdLst>
                  <a:gd name="T0" fmla="*/ 0 w 21"/>
                  <a:gd name="T1" fmla="*/ 5 h 66"/>
                  <a:gd name="T2" fmla="*/ 1 w 21"/>
                  <a:gd name="T3" fmla="*/ 7 h 66"/>
                  <a:gd name="T4" fmla="*/ 3 w 21"/>
                  <a:gd name="T5" fmla="*/ 10 h 66"/>
                  <a:gd name="T6" fmla="*/ 3 w 21"/>
                  <a:gd name="T7" fmla="*/ 13 h 66"/>
                  <a:gd name="T8" fmla="*/ 3 w 21"/>
                  <a:gd name="T9" fmla="*/ 14 h 66"/>
                  <a:gd name="T10" fmla="*/ 4 w 21"/>
                  <a:gd name="T11" fmla="*/ 15 h 66"/>
                  <a:gd name="T12" fmla="*/ 6 w 21"/>
                  <a:gd name="T13" fmla="*/ 21 h 66"/>
                  <a:gd name="T14" fmla="*/ 6 w 21"/>
                  <a:gd name="T15" fmla="*/ 26 h 66"/>
                  <a:gd name="T16" fmla="*/ 5 w 21"/>
                  <a:gd name="T17" fmla="*/ 28 h 66"/>
                  <a:gd name="T18" fmla="*/ 6 w 21"/>
                  <a:gd name="T19" fmla="*/ 30 h 66"/>
                  <a:gd name="T20" fmla="*/ 6 w 21"/>
                  <a:gd name="T21" fmla="*/ 32 h 66"/>
                  <a:gd name="T22" fmla="*/ 6 w 21"/>
                  <a:gd name="T23" fmla="*/ 37 h 66"/>
                  <a:gd name="T24" fmla="*/ 8 w 21"/>
                  <a:gd name="T25" fmla="*/ 40 h 66"/>
                  <a:gd name="T26" fmla="*/ 10 w 21"/>
                  <a:gd name="T27" fmla="*/ 42 h 66"/>
                  <a:gd name="T28" fmla="*/ 11 w 21"/>
                  <a:gd name="T29" fmla="*/ 42 h 66"/>
                  <a:gd name="T30" fmla="*/ 11 w 21"/>
                  <a:gd name="T31" fmla="*/ 44 h 66"/>
                  <a:gd name="T32" fmla="*/ 12 w 21"/>
                  <a:gd name="T33" fmla="*/ 44 h 66"/>
                  <a:gd name="T34" fmla="*/ 12 w 21"/>
                  <a:gd name="T35" fmla="*/ 48 h 66"/>
                  <a:gd name="T36" fmla="*/ 13 w 21"/>
                  <a:gd name="T37" fmla="*/ 50 h 66"/>
                  <a:gd name="T38" fmla="*/ 13 w 21"/>
                  <a:gd name="T39" fmla="*/ 50 h 66"/>
                  <a:gd name="T40" fmla="*/ 13 w 21"/>
                  <a:gd name="T41" fmla="*/ 51 h 66"/>
                  <a:gd name="T42" fmla="*/ 13 w 21"/>
                  <a:gd name="T43" fmla="*/ 53 h 66"/>
                  <a:gd name="T44" fmla="*/ 15 w 21"/>
                  <a:gd name="T45" fmla="*/ 55 h 66"/>
                  <a:gd name="T46" fmla="*/ 15 w 21"/>
                  <a:gd name="T47" fmla="*/ 56 h 66"/>
                  <a:gd name="T48" fmla="*/ 16 w 21"/>
                  <a:gd name="T49" fmla="*/ 60 h 66"/>
                  <a:gd name="T50" fmla="*/ 16 w 21"/>
                  <a:gd name="T51" fmla="*/ 62 h 66"/>
                  <a:gd name="T52" fmla="*/ 16 w 21"/>
                  <a:gd name="T53" fmla="*/ 64 h 66"/>
                  <a:gd name="T54" fmla="*/ 16 w 21"/>
                  <a:gd name="T55" fmla="*/ 65 h 66"/>
                  <a:gd name="T56" fmla="*/ 19 w 21"/>
                  <a:gd name="T57" fmla="*/ 63 h 66"/>
                  <a:gd name="T58" fmla="*/ 21 w 21"/>
                  <a:gd name="T59" fmla="*/ 62 h 66"/>
                  <a:gd name="T60" fmla="*/ 21 w 21"/>
                  <a:gd name="T61" fmla="*/ 60 h 66"/>
                  <a:gd name="T62" fmla="*/ 21 w 21"/>
                  <a:gd name="T63" fmla="*/ 58 h 66"/>
                  <a:gd name="T64" fmla="*/ 17 w 21"/>
                  <a:gd name="T65" fmla="*/ 52 h 66"/>
                  <a:gd name="T66" fmla="*/ 18 w 21"/>
                  <a:gd name="T67" fmla="*/ 49 h 66"/>
                  <a:gd name="T68" fmla="*/ 17 w 21"/>
                  <a:gd name="T69" fmla="*/ 46 h 66"/>
                  <a:gd name="T70" fmla="*/ 18 w 21"/>
                  <a:gd name="T71" fmla="*/ 43 h 66"/>
                  <a:gd name="T72" fmla="*/ 17 w 21"/>
                  <a:gd name="T73" fmla="*/ 40 h 66"/>
                  <a:gd name="T74" fmla="*/ 18 w 21"/>
                  <a:gd name="T75" fmla="*/ 39 h 66"/>
                  <a:gd name="T76" fmla="*/ 16 w 21"/>
                  <a:gd name="T77" fmla="*/ 32 h 66"/>
                  <a:gd name="T78" fmla="*/ 15 w 21"/>
                  <a:gd name="T79" fmla="*/ 27 h 66"/>
                  <a:gd name="T80" fmla="*/ 13 w 21"/>
                  <a:gd name="T81" fmla="*/ 22 h 66"/>
                  <a:gd name="T82" fmla="*/ 11 w 21"/>
                  <a:gd name="T83" fmla="*/ 17 h 66"/>
                  <a:gd name="T84" fmla="*/ 9 w 21"/>
                  <a:gd name="T85" fmla="*/ 12 h 66"/>
                  <a:gd name="T86" fmla="*/ 5 w 21"/>
                  <a:gd name="T87" fmla="*/ 7 h 66"/>
                  <a:gd name="T88" fmla="*/ 5 w 21"/>
                  <a:gd name="T89" fmla="*/ 5 h 66"/>
                  <a:gd name="T90" fmla="*/ 5 w 21"/>
                  <a:gd name="T91" fmla="*/ 2 h 66"/>
                  <a:gd name="T92" fmla="*/ 4 w 21"/>
                  <a:gd name="T93" fmla="*/ 1 h 66"/>
                  <a:gd name="T94" fmla="*/ 0 w 21"/>
                  <a:gd name="T95" fmla="*/ 0 h 66"/>
                  <a:gd name="T96" fmla="*/ 0 w 21"/>
                  <a:gd name="T97" fmla="*/ 2 h 66"/>
                  <a:gd name="T98" fmla="*/ 0 w 21"/>
                  <a:gd name="T99" fmla="*/ 5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1" h="66">
                    <a:moveTo>
                      <a:pt x="0" y="5"/>
                    </a:moveTo>
                    <a:cubicBezTo>
                      <a:pt x="0" y="6"/>
                      <a:pt x="1" y="7"/>
                      <a:pt x="1" y="7"/>
                    </a:cubicBezTo>
                    <a:cubicBezTo>
                      <a:pt x="2" y="8"/>
                      <a:pt x="2" y="9"/>
                      <a:pt x="3" y="10"/>
                    </a:cubicBezTo>
                    <a:cubicBezTo>
                      <a:pt x="3" y="11"/>
                      <a:pt x="3" y="12"/>
                      <a:pt x="3" y="13"/>
                    </a:cubicBezTo>
                    <a:cubicBezTo>
                      <a:pt x="3" y="13"/>
                      <a:pt x="3" y="13"/>
                      <a:pt x="3" y="14"/>
                    </a:cubicBezTo>
                    <a:cubicBezTo>
                      <a:pt x="3" y="14"/>
                      <a:pt x="3" y="15"/>
                      <a:pt x="4" y="15"/>
                    </a:cubicBezTo>
                    <a:cubicBezTo>
                      <a:pt x="4" y="17"/>
                      <a:pt x="5" y="19"/>
                      <a:pt x="6" y="21"/>
                    </a:cubicBezTo>
                    <a:cubicBezTo>
                      <a:pt x="7" y="23"/>
                      <a:pt x="6" y="24"/>
                      <a:pt x="6" y="26"/>
                    </a:cubicBezTo>
                    <a:cubicBezTo>
                      <a:pt x="6" y="27"/>
                      <a:pt x="5" y="28"/>
                      <a:pt x="5" y="28"/>
                    </a:cubicBezTo>
                    <a:cubicBezTo>
                      <a:pt x="5" y="29"/>
                      <a:pt x="6" y="29"/>
                      <a:pt x="6" y="30"/>
                    </a:cubicBezTo>
                    <a:cubicBezTo>
                      <a:pt x="6" y="31"/>
                      <a:pt x="6" y="31"/>
                      <a:pt x="6" y="32"/>
                    </a:cubicBezTo>
                    <a:cubicBezTo>
                      <a:pt x="6" y="34"/>
                      <a:pt x="6" y="35"/>
                      <a:pt x="6" y="37"/>
                    </a:cubicBezTo>
                    <a:cubicBezTo>
                      <a:pt x="7" y="38"/>
                      <a:pt x="8" y="39"/>
                      <a:pt x="8" y="40"/>
                    </a:cubicBezTo>
                    <a:cubicBezTo>
                      <a:pt x="9" y="41"/>
                      <a:pt x="9" y="41"/>
                      <a:pt x="10" y="42"/>
                    </a:cubicBezTo>
                    <a:cubicBezTo>
                      <a:pt x="11" y="42"/>
                      <a:pt x="11" y="42"/>
                      <a:pt x="11" y="42"/>
                    </a:cubicBezTo>
                    <a:cubicBezTo>
                      <a:pt x="11" y="43"/>
                      <a:pt x="11" y="43"/>
                      <a:pt x="11" y="44"/>
                    </a:cubicBezTo>
                    <a:cubicBezTo>
                      <a:pt x="11" y="44"/>
                      <a:pt x="12" y="44"/>
                      <a:pt x="12" y="44"/>
                    </a:cubicBezTo>
                    <a:cubicBezTo>
                      <a:pt x="12" y="45"/>
                      <a:pt x="12" y="47"/>
                      <a:pt x="12" y="48"/>
                    </a:cubicBezTo>
                    <a:cubicBezTo>
                      <a:pt x="12" y="48"/>
                      <a:pt x="12" y="49"/>
                      <a:pt x="13" y="50"/>
                    </a:cubicBezTo>
                    <a:cubicBezTo>
                      <a:pt x="13" y="50"/>
                      <a:pt x="13" y="50"/>
                      <a:pt x="13" y="50"/>
                    </a:cubicBezTo>
                    <a:cubicBezTo>
                      <a:pt x="13" y="50"/>
                      <a:pt x="13" y="50"/>
                      <a:pt x="13" y="51"/>
                    </a:cubicBezTo>
                    <a:cubicBezTo>
                      <a:pt x="14" y="51"/>
                      <a:pt x="13" y="52"/>
                      <a:pt x="13" y="53"/>
                    </a:cubicBezTo>
                    <a:cubicBezTo>
                      <a:pt x="14" y="54"/>
                      <a:pt x="14" y="54"/>
                      <a:pt x="15" y="55"/>
                    </a:cubicBezTo>
                    <a:cubicBezTo>
                      <a:pt x="15" y="55"/>
                      <a:pt x="15" y="56"/>
                      <a:pt x="15" y="56"/>
                    </a:cubicBezTo>
                    <a:cubicBezTo>
                      <a:pt x="15" y="57"/>
                      <a:pt x="16" y="58"/>
                      <a:pt x="16" y="60"/>
                    </a:cubicBezTo>
                    <a:cubicBezTo>
                      <a:pt x="16" y="60"/>
                      <a:pt x="16" y="61"/>
                      <a:pt x="16" y="62"/>
                    </a:cubicBezTo>
                    <a:cubicBezTo>
                      <a:pt x="17" y="62"/>
                      <a:pt x="16" y="63"/>
                      <a:pt x="16" y="64"/>
                    </a:cubicBezTo>
                    <a:cubicBezTo>
                      <a:pt x="16" y="64"/>
                      <a:pt x="16" y="65"/>
                      <a:pt x="16" y="65"/>
                    </a:cubicBezTo>
                    <a:cubicBezTo>
                      <a:pt x="17" y="66"/>
                      <a:pt x="18" y="63"/>
                      <a:pt x="19" y="63"/>
                    </a:cubicBezTo>
                    <a:cubicBezTo>
                      <a:pt x="20" y="62"/>
                      <a:pt x="21" y="63"/>
                      <a:pt x="21" y="62"/>
                    </a:cubicBezTo>
                    <a:cubicBezTo>
                      <a:pt x="21" y="61"/>
                      <a:pt x="21" y="61"/>
                      <a:pt x="21" y="60"/>
                    </a:cubicBezTo>
                    <a:cubicBezTo>
                      <a:pt x="21" y="59"/>
                      <a:pt x="21" y="59"/>
                      <a:pt x="21" y="58"/>
                    </a:cubicBezTo>
                    <a:cubicBezTo>
                      <a:pt x="21" y="55"/>
                      <a:pt x="18" y="54"/>
                      <a:pt x="17" y="52"/>
                    </a:cubicBezTo>
                    <a:cubicBezTo>
                      <a:pt x="17" y="51"/>
                      <a:pt x="18" y="50"/>
                      <a:pt x="18" y="49"/>
                    </a:cubicBezTo>
                    <a:cubicBezTo>
                      <a:pt x="18" y="48"/>
                      <a:pt x="17" y="47"/>
                      <a:pt x="17" y="46"/>
                    </a:cubicBezTo>
                    <a:cubicBezTo>
                      <a:pt x="17" y="45"/>
                      <a:pt x="18" y="44"/>
                      <a:pt x="18" y="43"/>
                    </a:cubicBezTo>
                    <a:cubicBezTo>
                      <a:pt x="18" y="42"/>
                      <a:pt x="17" y="41"/>
                      <a:pt x="17" y="40"/>
                    </a:cubicBezTo>
                    <a:cubicBezTo>
                      <a:pt x="18" y="40"/>
                      <a:pt x="18" y="39"/>
                      <a:pt x="18" y="39"/>
                    </a:cubicBezTo>
                    <a:cubicBezTo>
                      <a:pt x="18" y="37"/>
                      <a:pt x="17" y="34"/>
                      <a:pt x="16" y="32"/>
                    </a:cubicBezTo>
                    <a:cubicBezTo>
                      <a:pt x="16" y="30"/>
                      <a:pt x="16" y="28"/>
                      <a:pt x="15" y="27"/>
                    </a:cubicBezTo>
                    <a:cubicBezTo>
                      <a:pt x="14" y="25"/>
                      <a:pt x="13" y="24"/>
                      <a:pt x="13" y="22"/>
                    </a:cubicBezTo>
                    <a:cubicBezTo>
                      <a:pt x="13" y="20"/>
                      <a:pt x="12" y="18"/>
                      <a:pt x="11" y="17"/>
                    </a:cubicBezTo>
                    <a:cubicBezTo>
                      <a:pt x="11" y="15"/>
                      <a:pt x="10" y="14"/>
                      <a:pt x="9" y="12"/>
                    </a:cubicBezTo>
                    <a:cubicBezTo>
                      <a:pt x="8" y="10"/>
                      <a:pt x="6" y="9"/>
                      <a:pt x="5" y="7"/>
                    </a:cubicBezTo>
                    <a:cubicBezTo>
                      <a:pt x="5" y="6"/>
                      <a:pt x="5" y="5"/>
                      <a:pt x="5" y="5"/>
                    </a:cubicBezTo>
                    <a:cubicBezTo>
                      <a:pt x="5" y="4"/>
                      <a:pt x="5" y="3"/>
                      <a:pt x="5" y="2"/>
                    </a:cubicBezTo>
                    <a:cubicBezTo>
                      <a:pt x="4" y="2"/>
                      <a:pt x="4" y="1"/>
                      <a:pt x="4" y="1"/>
                    </a:cubicBezTo>
                    <a:cubicBezTo>
                      <a:pt x="0" y="0"/>
                      <a:pt x="0" y="0"/>
                      <a:pt x="0" y="0"/>
                    </a:cubicBezTo>
                    <a:cubicBezTo>
                      <a:pt x="0" y="1"/>
                      <a:pt x="0" y="2"/>
                      <a:pt x="0" y="2"/>
                    </a:cubicBezTo>
                    <a:cubicBezTo>
                      <a:pt x="0" y="3"/>
                      <a:pt x="0" y="4"/>
                      <a:pt x="0" y="5"/>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646" name="Freeform 3339"/>
              <p:cNvSpPr>
                <a:spLocks/>
              </p:cNvSpPr>
              <p:nvPr/>
            </p:nvSpPr>
            <p:spPr bwMode="auto">
              <a:xfrm>
                <a:off x="1082" y="1393"/>
                <a:ext cx="0" cy="1"/>
              </a:xfrm>
              <a:custGeom>
                <a:avLst/>
                <a:gdLst>
                  <a:gd name="T0" fmla="*/ 1 w 5"/>
                  <a:gd name="T1" fmla="*/ 0 h 4"/>
                  <a:gd name="T2" fmla="*/ 1 w 5"/>
                  <a:gd name="T3" fmla="*/ 4 h 4"/>
                  <a:gd name="T4" fmla="*/ 2 w 5"/>
                  <a:gd name="T5" fmla="*/ 4 h 4"/>
                  <a:gd name="T6" fmla="*/ 3 w 5"/>
                  <a:gd name="T7" fmla="*/ 4 h 4"/>
                  <a:gd name="T8" fmla="*/ 5 w 5"/>
                  <a:gd name="T9" fmla="*/ 3 h 4"/>
                  <a:gd name="T10" fmla="*/ 3 w 5"/>
                  <a:gd name="T11" fmla="*/ 1 h 4"/>
                  <a:gd name="T12" fmla="*/ 1 w 5"/>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5" h="4">
                    <a:moveTo>
                      <a:pt x="1" y="0"/>
                    </a:moveTo>
                    <a:cubicBezTo>
                      <a:pt x="1" y="1"/>
                      <a:pt x="0" y="3"/>
                      <a:pt x="1" y="4"/>
                    </a:cubicBezTo>
                    <a:cubicBezTo>
                      <a:pt x="1" y="4"/>
                      <a:pt x="2" y="4"/>
                      <a:pt x="2" y="4"/>
                    </a:cubicBezTo>
                    <a:cubicBezTo>
                      <a:pt x="2" y="4"/>
                      <a:pt x="2" y="4"/>
                      <a:pt x="3" y="4"/>
                    </a:cubicBezTo>
                    <a:cubicBezTo>
                      <a:pt x="3" y="3"/>
                      <a:pt x="5" y="4"/>
                      <a:pt x="5" y="3"/>
                    </a:cubicBezTo>
                    <a:cubicBezTo>
                      <a:pt x="5" y="2"/>
                      <a:pt x="4" y="1"/>
                      <a:pt x="3" y="1"/>
                    </a:cubicBezTo>
                    <a:cubicBezTo>
                      <a:pt x="3" y="1"/>
                      <a:pt x="1" y="0"/>
                      <a:pt x="1" y="0"/>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647" name="Freeform 3340"/>
              <p:cNvSpPr>
                <a:spLocks/>
              </p:cNvSpPr>
              <p:nvPr/>
            </p:nvSpPr>
            <p:spPr bwMode="auto">
              <a:xfrm>
                <a:off x="1081" y="1392"/>
                <a:ext cx="1" cy="1"/>
              </a:xfrm>
              <a:custGeom>
                <a:avLst/>
                <a:gdLst>
                  <a:gd name="T0" fmla="*/ 3 w 6"/>
                  <a:gd name="T1" fmla="*/ 6 h 9"/>
                  <a:gd name="T2" fmla="*/ 3 w 6"/>
                  <a:gd name="T3" fmla="*/ 7 h 9"/>
                  <a:gd name="T4" fmla="*/ 4 w 6"/>
                  <a:gd name="T5" fmla="*/ 9 h 9"/>
                  <a:gd name="T6" fmla="*/ 6 w 6"/>
                  <a:gd name="T7" fmla="*/ 9 h 9"/>
                  <a:gd name="T8" fmla="*/ 6 w 6"/>
                  <a:gd name="T9" fmla="*/ 7 h 9"/>
                  <a:gd name="T10" fmla="*/ 6 w 6"/>
                  <a:gd name="T11" fmla="*/ 5 h 9"/>
                  <a:gd name="T12" fmla="*/ 5 w 6"/>
                  <a:gd name="T13" fmla="*/ 2 h 9"/>
                  <a:gd name="T14" fmla="*/ 3 w 6"/>
                  <a:gd name="T15" fmla="*/ 0 h 9"/>
                  <a:gd name="T16" fmla="*/ 1 w 6"/>
                  <a:gd name="T17" fmla="*/ 0 h 9"/>
                  <a:gd name="T18" fmla="*/ 3 w 6"/>
                  <a:gd name="T19" fmla="*/ 4 h 9"/>
                  <a:gd name="T20" fmla="*/ 3 w 6"/>
                  <a:gd name="T21" fmla="*/ 6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9">
                    <a:moveTo>
                      <a:pt x="3" y="6"/>
                    </a:moveTo>
                    <a:cubicBezTo>
                      <a:pt x="3" y="7"/>
                      <a:pt x="3" y="7"/>
                      <a:pt x="3" y="7"/>
                    </a:cubicBezTo>
                    <a:cubicBezTo>
                      <a:pt x="4" y="8"/>
                      <a:pt x="4" y="8"/>
                      <a:pt x="4" y="9"/>
                    </a:cubicBezTo>
                    <a:cubicBezTo>
                      <a:pt x="4" y="9"/>
                      <a:pt x="5" y="9"/>
                      <a:pt x="6" y="9"/>
                    </a:cubicBezTo>
                    <a:cubicBezTo>
                      <a:pt x="6" y="8"/>
                      <a:pt x="6" y="8"/>
                      <a:pt x="6" y="7"/>
                    </a:cubicBezTo>
                    <a:cubicBezTo>
                      <a:pt x="6" y="7"/>
                      <a:pt x="6" y="6"/>
                      <a:pt x="6" y="5"/>
                    </a:cubicBezTo>
                    <a:cubicBezTo>
                      <a:pt x="6" y="4"/>
                      <a:pt x="5" y="3"/>
                      <a:pt x="5" y="2"/>
                    </a:cubicBezTo>
                    <a:cubicBezTo>
                      <a:pt x="4" y="1"/>
                      <a:pt x="4" y="1"/>
                      <a:pt x="3" y="0"/>
                    </a:cubicBezTo>
                    <a:cubicBezTo>
                      <a:pt x="2" y="0"/>
                      <a:pt x="2" y="0"/>
                      <a:pt x="1" y="0"/>
                    </a:cubicBezTo>
                    <a:cubicBezTo>
                      <a:pt x="0" y="1"/>
                      <a:pt x="2" y="3"/>
                      <a:pt x="3" y="4"/>
                    </a:cubicBezTo>
                    <a:cubicBezTo>
                      <a:pt x="3" y="5"/>
                      <a:pt x="3" y="5"/>
                      <a:pt x="3" y="6"/>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648" name="Freeform 3341"/>
              <p:cNvSpPr>
                <a:spLocks/>
              </p:cNvSpPr>
              <p:nvPr/>
            </p:nvSpPr>
            <p:spPr bwMode="auto">
              <a:xfrm>
                <a:off x="1092" y="1461"/>
                <a:ext cx="2" cy="2"/>
              </a:xfrm>
              <a:custGeom>
                <a:avLst/>
                <a:gdLst>
                  <a:gd name="T0" fmla="*/ 11 w 16"/>
                  <a:gd name="T1" fmla="*/ 1 h 10"/>
                  <a:gd name="T2" fmla="*/ 8 w 16"/>
                  <a:gd name="T3" fmla="*/ 1 h 10"/>
                  <a:gd name="T4" fmla="*/ 8 w 16"/>
                  <a:gd name="T5" fmla="*/ 2 h 10"/>
                  <a:gd name="T6" fmla="*/ 7 w 16"/>
                  <a:gd name="T7" fmla="*/ 3 h 10"/>
                  <a:gd name="T8" fmla="*/ 4 w 16"/>
                  <a:gd name="T9" fmla="*/ 0 h 10"/>
                  <a:gd name="T10" fmla="*/ 2 w 16"/>
                  <a:gd name="T11" fmla="*/ 4 h 10"/>
                  <a:gd name="T12" fmla="*/ 1 w 16"/>
                  <a:gd name="T13" fmla="*/ 8 h 10"/>
                  <a:gd name="T14" fmla="*/ 3 w 16"/>
                  <a:gd name="T15" fmla="*/ 7 h 10"/>
                  <a:gd name="T16" fmla="*/ 4 w 16"/>
                  <a:gd name="T17" fmla="*/ 9 h 10"/>
                  <a:gd name="T18" fmla="*/ 7 w 16"/>
                  <a:gd name="T19" fmla="*/ 7 h 10"/>
                  <a:gd name="T20" fmla="*/ 10 w 16"/>
                  <a:gd name="T21" fmla="*/ 7 h 10"/>
                  <a:gd name="T22" fmla="*/ 12 w 16"/>
                  <a:gd name="T23" fmla="*/ 5 h 10"/>
                  <a:gd name="T24" fmla="*/ 13 w 16"/>
                  <a:gd name="T25" fmla="*/ 8 h 10"/>
                  <a:gd name="T26" fmla="*/ 14 w 16"/>
                  <a:gd name="T27" fmla="*/ 6 h 10"/>
                  <a:gd name="T28" fmla="*/ 15 w 16"/>
                  <a:gd name="T29" fmla="*/ 2 h 10"/>
                  <a:gd name="T30" fmla="*/ 11 w 16"/>
                  <a:gd name="T31" fmla="*/ 1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6" h="10">
                    <a:moveTo>
                      <a:pt x="11" y="1"/>
                    </a:moveTo>
                    <a:cubicBezTo>
                      <a:pt x="10" y="1"/>
                      <a:pt x="9" y="1"/>
                      <a:pt x="8" y="1"/>
                    </a:cubicBezTo>
                    <a:cubicBezTo>
                      <a:pt x="8" y="1"/>
                      <a:pt x="8" y="1"/>
                      <a:pt x="8" y="2"/>
                    </a:cubicBezTo>
                    <a:cubicBezTo>
                      <a:pt x="7" y="2"/>
                      <a:pt x="7" y="3"/>
                      <a:pt x="7" y="3"/>
                    </a:cubicBezTo>
                    <a:cubicBezTo>
                      <a:pt x="6" y="3"/>
                      <a:pt x="5" y="1"/>
                      <a:pt x="4" y="0"/>
                    </a:cubicBezTo>
                    <a:cubicBezTo>
                      <a:pt x="2" y="0"/>
                      <a:pt x="2" y="2"/>
                      <a:pt x="2" y="4"/>
                    </a:cubicBezTo>
                    <a:cubicBezTo>
                      <a:pt x="2" y="5"/>
                      <a:pt x="0" y="7"/>
                      <a:pt x="1" y="8"/>
                    </a:cubicBezTo>
                    <a:cubicBezTo>
                      <a:pt x="2" y="8"/>
                      <a:pt x="3" y="7"/>
                      <a:pt x="3" y="7"/>
                    </a:cubicBezTo>
                    <a:cubicBezTo>
                      <a:pt x="4" y="8"/>
                      <a:pt x="4" y="9"/>
                      <a:pt x="4" y="9"/>
                    </a:cubicBezTo>
                    <a:cubicBezTo>
                      <a:pt x="5" y="10"/>
                      <a:pt x="6" y="7"/>
                      <a:pt x="7" y="7"/>
                    </a:cubicBezTo>
                    <a:cubicBezTo>
                      <a:pt x="8" y="6"/>
                      <a:pt x="9" y="7"/>
                      <a:pt x="10" y="7"/>
                    </a:cubicBezTo>
                    <a:cubicBezTo>
                      <a:pt x="11" y="6"/>
                      <a:pt x="11" y="5"/>
                      <a:pt x="12" y="5"/>
                    </a:cubicBezTo>
                    <a:cubicBezTo>
                      <a:pt x="13" y="5"/>
                      <a:pt x="13" y="7"/>
                      <a:pt x="13" y="8"/>
                    </a:cubicBezTo>
                    <a:cubicBezTo>
                      <a:pt x="14" y="7"/>
                      <a:pt x="14" y="6"/>
                      <a:pt x="14" y="6"/>
                    </a:cubicBezTo>
                    <a:cubicBezTo>
                      <a:pt x="15" y="5"/>
                      <a:pt x="16" y="4"/>
                      <a:pt x="15" y="2"/>
                    </a:cubicBezTo>
                    <a:cubicBezTo>
                      <a:pt x="15" y="1"/>
                      <a:pt x="12" y="1"/>
                      <a:pt x="11" y="1"/>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649" name="Freeform 3342"/>
              <p:cNvSpPr>
                <a:spLocks/>
              </p:cNvSpPr>
              <p:nvPr/>
            </p:nvSpPr>
            <p:spPr bwMode="auto">
              <a:xfrm>
                <a:off x="1093" y="1460"/>
                <a:ext cx="1" cy="1"/>
              </a:xfrm>
              <a:custGeom>
                <a:avLst/>
                <a:gdLst>
                  <a:gd name="T0" fmla="*/ 3 w 6"/>
                  <a:gd name="T1" fmla="*/ 1 h 9"/>
                  <a:gd name="T2" fmla="*/ 2 w 6"/>
                  <a:gd name="T3" fmla="*/ 2 h 9"/>
                  <a:gd name="T4" fmla="*/ 1 w 6"/>
                  <a:gd name="T5" fmla="*/ 3 h 9"/>
                  <a:gd name="T6" fmla="*/ 1 w 6"/>
                  <a:gd name="T7" fmla="*/ 5 h 9"/>
                  <a:gd name="T8" fmla="*/ 1 w 6"/>
                  <a:gd name="T9" fmla="*/ 6 h 9"/>
                  <a:gd name="T10" fmla="*/ 0 w 6"/>
                  <a:gd name="T11" fmla="*/ 7 h 9"/>
                  <a:gd name="T12" fmla="*/ 2 w 6"/>
                  <a:gd name="T13" fmla="*/ 9 h 9"/>
                  <a:gd name="T14" fmla="*/ 3 w 6"/>
                  <a:gd name="T15" fmla="*/ 9 h 9"/>
                  <a:gd name="T16" fmla="*/ 4 w 6"/>
                  <a:gd name="T17" fmla="*/ 8 h 9"/>
                  <a:gd name="T18" fmla="*/ 5 w 6"/>
                  <a:gd name="T19" fmla="*/ 8 h 9"/>
                  <a:gd name="T20" fmla="*/ 5 w 6"/>
                  <a:gd name="T21" fmla="*/ 7 h 9"/>
                  <a:gd name="T22" fmla="*/ 6 w 6"/>
                  <a:gd name="T23" fmla="*/ 5 h 9"/>
                  <a:gd name="T24" fmla="*/ 5 w 6"/>
                  <a:gd name="T25" fmla="*/ 5 h 9"/>
                  <a:gd name="T26" fmla="*/ 4 w 6"/>
                  <a:gd name="T27" fmla="*/ 3 h 9"/>
                  <a:gd name="T28" fmla="*/ 3 w 6"/>
                  <a:gd name="T29" fmla="*/ 4 h 9"/>
                  <a:gd name="T30" fmla="*/ 3 w 6"/>
                  <a:gd name="T31" fmla="*/ 6 h 9"/>
                  <a:gd name="T32" fmla="*/ 3 w 6"/>
                  <a:gd name="T33" fmla="*/ 2 h 9"/>
                  <a:gd name="T34" fmla="*/ 3 w 6"/>
                  <a:gd name="T35" fmla="*/ 1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 h="9">
                    <a:moveTo>
                      <a:pt x="3" y="1"/>
                    </a:moveTo>
                    <a:cubicBezTo>
                      <a:pt x="3" y="0"/>
                      <a:pt x="2" y="1"/>
                      <a:pt x="2" y="2"/>
                    </a:cubicBezTo>
                    <a:cubicBezTo>
                      <a:pt x="2" y="2"/>
                      <a:pt x="1" y="2"/>
                      <a:pt x="1" y="3"/>
                    </a:cubicBezTo>
                    <a:cubicBezTo>
                      <a:pt x="1" y="3"/>
                      <a:pt x="1" y="4"/>
                      <a:pt x="1" y="5"/>
                    </a:cubicBezTo>
                    <a:cubicBezTo>
                      <a:pt x="0" y="5"/>
                      <a:pt x="0" y="6"/>
                      <a:pt x="1" y="6"/>
                    </a:cubicBezTo>
                    <a:cubicBezTo>
                      <a:pt x="1" y="6"/>
                      <a:pt x="0" y="7"/>
                      <a:pt x="0" y="7"/>
                    </a:cubicBezTo>
                    <a:cubicBezTo>
                      <a:pt x="1" y="8"/>
                      <a:pt x="1" y="9"/>
                      <a:pt x="2" y="9"/>
                    </a:cubicBezTo>
                    <a:cubicBezTo>
                      <a:pt x="2" y="9"/>
                      <a:pt x="3" y="9"/>
                      <a:pt x="3" y="9"/>
                    </a:cubicBezTo>
                    <a:cubicBezTo>
                      <a:pt x="4" y="9"/>
                      <a:pt x="4" y="8"/>
                      <a:pt x="4" y="8"/>
                    </a:cubicBezTo>
                    <a:cubicBezTo>
                      <a:pt x="4" y="8"/>
                      <a:pt x="4" y="8"/>
                      <a:pt x="5" y="8"/>
                    </a:cubicBezTo>
                    <a:cubicBezTo>
                      <a:pt x="5" y="7"/>
                      <a:pt x="5" y="7"/>
                      <a:pt x="5" y="7"/>
                    </a:cubicBezTo>
                    <a:cubicBezTo>
                      <a:pt x="5" y="6"/>
                      <a:pt x="6" y="5"/>
                      <a:pt x="6" y="5"/>
                    </a:cubicBezTo>
                    <a:cubicBezTo>
                      <a:pt x="5" y="5"/>
                      <a:pt x="5" y="5"/>
                      <a:pt x="5" y="5"/>
                    </a:cubicBezTo>
                    <a:cubicBezTo>
                      <a:pt x="5" y="5"/>
                      <a:pt x="6" y="3"/>
                      <a:pt x="4" y="3"/>
                    </a:cubicBezTo>
                    <a:cubicBezTo>
                      <a:pt x="3" y="3"/>
                      <a:pt x="3" y="4"/>
                      <a:pt x="3" y="4"/>
                    </a:cubicBezTo>
                    <a:cubicBezTo>
                      <a:pt x="3" y="5"/>
                      <a:pt x="3" y="5"/>
                      <a:pt x="3" y="6"/>
                    </a:cubicBezTo>
                    <a:cubicBezTo>
                      <a:pt x="0" y="5"/>
                      <a:pt x="3" y="3"/>
                      <a:pt x="3" y="2"/>
                    </a:cubicBezTo>
                    <a:cubicBezTo>
                      <a:pt x="3" y="2"/>
                      <a:pt x="3" y="1"/>
                      <a:pt x="3" y="1"/>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650" name="Freeform 3343"/>
              <p:cNvSpPr>
                <a:spLocks/>
              </p:cNvSpPr>
              <p:nvPr/>
            </p:nvSpPr>
            <p:spPr bwMode="auto">
              <a:xfrm>
                <a:off x="1092" y="1460"/>
                <a:ext cx="1" cy="1"/>
              </a:xfrm>
              <a:custGeom>
                <a:avLst/>
                <a:gdLst>
                  <a:gd name="T0" fmla="*/ 2 w 3"/>
                  <a:gd name="T1" fmla="*/ 7 h 8"/>
                  <a:gd name="T2" fmla="*/ 2 w 3"/>
                  <a:gd name="T3" fmla="*/ 5 h 8"/>
                  <a:gd name="T4" fmla="*/ 2 w 3"/>
                  <a:gd name="T5" fmla="*/ 2 h 8"/>
                  <a:gd name="T6" fmla="*/ 1 w 3"/>
                  <a:gd name="T7" fmla="*/ 1 h 8"/>
                  <a:gd name="T8" fmla="*/ 1 w 3"/>
                  <a:gd name="T9" fmla="*/ 3 h 8"/>
                  <a:gd name="T10" fmla="*/ 0 w 3"/>
                  <a:gd name="T11" fmla="*/ 3 h 8"/>
                  <a:gd name="T12" fmla="*/ 0 w 3"/>
                  <a:gd name="T13" fmla="*/ 5 h 8"/>
                  <a:gd name="T14" fmla="*/ 0 w 3"/>
                  <a:gd name="T15" fmla="*/ 6 h 8"/>
                  <a:gd name="T16" fmla="*/ 1 w 3"/>
                  <a:gd name="T17" fmla="*/ 7 h 8"/>
                  <a:gd name="T18" fmla="*/ 1 w 3"/>
                  <a:gd name="T19" fmla="*/ 8 h 8"/>
                  <a:gd name="T20" fmla="*/ 2 w 3"/>
                  <a:gd name="T21" fmla="*/ 7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8">
                    <a:moveTo>
                      <a:pt x="2" y="7"/>
                    </a:moveTo>
                    <a:cubicBezTo>
                      <a:pt x="2" y="6"/>
                      <a:pt x="2" y="6"/>
                      <a:pt x="2" y="5"/>
                    </a:cubicBezTo>
                    <a:cubicBezTo>
                      <a:pt x="2" y="4"/>
                      <a:pt x="3" y="3"/>
                      <a:pt x="2" y="2"/>
                    </a:cubicBezTo>
                    <a:cubicBezTo>
                      <a:pt x="2" y="2"/>
                      <a:pt x="1" y="0"/>
                      <a:pt x="1" y="1"/>
                    </a:cubicBezTo>
                    <a:cubicBezTo>
                      <a:pt x="1" y="1"/>
                      <a:pt x="1" y="3"/>
                      <a:pt x="1" y="3"/>
                    </a:cubicBezTo>
                    <a:cubicBezTo>
                      <a:pt x="1" y="3"/>
                      <a:pt x="0" y="3"/>
                      <a:pt x="0" y="3"/>
                    </a:cubicBezTo>
                    <a:cubicBezTo>
                      <a:pt x="0" y="4"/>
                      <a:pt x="0" y="4"/>
                      <a:pt x="0" y="5"/>
                    </a:cubicBezTo>
                    <a:cubicBezTo>
                      <a:pt x="0" y="5"/>
                      <a:pt x="0" y="6"/>
                      <a:pt x="0" y="6"/>
                    </a:cubicBezTo>
                    <a:cubicBezTo>
                      <a:pt x="0" y="6"/>
                      <a:pt x="1" y="6"/>
                      <a:pt x="1" y="7"/>
                    </a:cubicBezTo>
                    <a:cubicBezTo>
                      <a:pt x="1" y="7"/>
                      <a:pt x="1" y="8"/>
                      <a:pt x="1" y="8"/>
                    </a:cubicBezTo>
                    <a:cubicBezTo>
                      <a:pt x="2" y="8"/>
                      <a:pt x="2" y="7"/>
                      <a:pt x="2" y="7"/>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651" name="Freeform 3344"/>
              <p:cNvSpPr>
                <a:spLocks/>
              </p:cNvSpPr>
              <p:nvPr/>
            </p:nvSpPr>
            <p:spPr bwMode="auto">
              <a:xfrm>
                <a:off x="1088" y="1463"/>
                <a:ext cx="0" cy="0"/>
              </a:xfrm>
              <a:custGeom>
                <a:avLst/>
                <a:gdLst>
                  <a:gd name="T0" fmla="*/ 1 w 2"/>
                  <a:gd name="T1" fmla="*/ 0 h 5"/>
                  <a:gd name="T2" fmla="*/ 1 w 2"/>
                  <a:gd name="T3" fmla="*/ 2 h 5"/>
                  <a:gd name="T4" fmla="*/ 0 w 2"/>
                  <a:gd name="T5" fmla="*/ 4 h 5"/>
                  <a:gd name="T6" fmla="*/ 2 w 2"/>
                  <a:gd name="T7" fmla="*/ 2 h 5"/>
                  <a:gd name="T8" fmla="*/ 1 w 2"/>
                  <a:gd name="T9" fmla="*/ 0 h 5"/>
                </a:gdLst>
                <a:ahLst/>
                <a:cxnLst>
                  <a:cxn ang="0">
                    <a:pos x="T0" y="T1"/>
                  </a:cxn>
                  <a:cxn ang="0">
                    <a:pos x="T2" y="T3"/>
                  </a:cxn>
                  <a:cxn ang="0">
                    <a:pos x="T4" y="T5"/>
                  </a:cxn>
                  <a:cxn ang="0">
                    <a:pos x="T6" y="T7"/>
                  </a:cxn>
                  <a:cxn ang="0">
                    <a:pos x="T8" y="T9"/>
                  </a:cxn>
                </a:cxnLst>
                <a:rect l="0" t="0" r="r" b="b"/>
                <a:pathLst>
                  <a:path w="2" h="5">
                    <a:moveTo>
                      <a:pt x="1" y="0"/>
                    </a:moveTo>
                    <a:cubicBezTo>
                      <a:pt x="1" y="0"/>
                      <a:pt x="1" y="2"/>
                      <a:pt x="1" y="2"/>
                    </a:cubicBezTo>
                    <a:cubicBezTo>
                      <a:pt x="1" y="3"/>
                      <a:pt x="0" y="4"/>
                      <a:pt x="0" y="4"/>
                    </a:cubicBezTo>
                    <a:cubicBezTo>
                      <a:pt x="1" y="5"/>
                      <a:pt x="2" y="3"/>
                      <a:pt x="2" y="2"/>
                    </a:cubicBezTo>
                    <a:cubicBezTo>
                      <a:pt x="2" y="2"/>
                      <a:pt x="2" y="1"/>
                      <a:pt x="1" y="0"/>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652" name="Freeform 3345"/>
              <p:cNvSpPr>
                <a:spLocks/>
              </p:cNvSpPr>
              <p:nvPr/>
            </p:nvSpPr>
            <p:spPr bwMode="auto">
              <a:xfrm>
                <a:off x="1447" y="1495"/>
                <a:ext cx="17" cy="6"/>
              </a:xfrm>
              <a:custGeom>
                <a:avLst/>
                <a:gdLst>
                  <a:gd name="T0" fmla="*/ 125 w 129"/>
                  <a:gd name="T1" fmla="*/ 26 h 40"/>
                  <a:gd name="T2" fmla="*/ 124 w 129"/>
                  <a:gd name="T3" fmla="*/ 24 h 40"/>
                  <a:gd name="T4" fmla="*/ 117 w 129"/>
                  <a:gd name="T5" fmla="*/ 12 h 40"/>
                  <a:gd name="T6" fmla="*/ 111 w 129"/>
                  <a:gd name="T7" fmla="*/ 5 h 40"/>
                  <a:gd name="T8" fmla="*/ 106 w 129"/>
                  <a:gd name="T9" fmla="*/ 3 h 40"/>
                  <a:gd name="T10" fmla="*/ 104 w 129"/>
                  <a:gd name="T11" fmla="*/ 3 h 40"/>
                  <a:gd name="T12" fmla="*/ 101 w 129"/>
                  <a:gd name="T13" fmla="*/ 3 h 40"/>
                  <a:gd name="T14" fmla="*/ 91 w 129"/>
                  <a:gd name="T15" fmla="*/ 3 h 40"/>
                  <a:gd name="T16" fmla="*/ 90 w 129"/>
                  <a:gd name="T17" fmla="*/ 3 h 40"/>
                  <a:gd name="T18" fmla="*/ 87 w 129"/>
                  <a:gd name="T19" fmla="*/ 2 h 40"/>
                  <a:gd name="T20" fmla="*/ 82 w 129"/>
                  <a:gd name="T21" fmla="*/ 1 h 40"/>
                  <a:gd name="T22" fmla="*/ 73 w 129"/>
                  <a:gd name="T23" fmla="*/ 2 h 40"/>
                  <a:gd name="T24" fmla="*/ 72 w 129"/>
                  <a:gd name="T25" fmla="*/ 2 h 40"/>
                  <a:gd name="T26" fmla="*/ 58 w 129"/>
                  <a:gd name="T27" fmla="*/ 8 h 40"/>
                  <a:gd name="T28" fmla="*/ 34 w 129"/>
                  <a:gd name="T29" fmla="*/ 14 h 40"/>
                  <a:gd name="T30" fmla="*/ 32 w 129"/>
                  <a:gd name="T31" fmla="*/ 13 h 40"/>
                  <a:gd name="T32" fmla="*/ 16 w 129"/>
                  <a:gd name="T33" fmla="*/ 6 h 40"/>
                  <a:gd name="T34" fmla="*/ 8 w 129"/>
                  <a:gd name="T35" fmla="*/ 10 h 40"/>
                  <a:gd name="T36" fmla="*/ 0 w 129"/>
                  <a:gd name="T37" fmla="*/ 12 h 40"/>
                  <a:gd name="T38" fmla="*/ 129 w 129"/>
                  <a:gd name="T39" fmla="*/ 40 h 40"/>
                  <a:gd name="T40" fmla="*/ 129 w 129"/>
                  <a:gd name="T41" fmla="*/ 36 h 40"/>
                  <a:gd name="T42" fmla="*/ 125 w 129"/>
                  <a:gd name="T43" fmla="*/ 2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29" h="40">
                    <a:moveTo>
                      <a:pt x="125" y="26"/>
                    </a:moveTo>
                    <a:cubicBezTo>
                      <a:pt x="125" y="25"/>
                      <a:pt x="125" y="25"/>
                      <a:pt x="124" y="24"/>
                    </a:cubicBezTo>
                    <a:cubicBezTo>
                      <a:pt x="122" y="20"/>
                      <a:pt x="120" y="15"/>
                      <a:pt x="117" y="12"/>
                    </a:cubicBezTo>
                    <a:cubicBezTo>
                      <a:pt x="115" y="10"/>
                      <a:pt x="113" y="7"/>
                      <a:pt x="111" y="5"/>
                    </a:cubicBezTo>
                    <a:cubicBezTo>
                      <a:pt x="109" y="3"/>
                      <a:pt x="108" y="3"/>
                      <a:pt x="106" y="3"/>
                    </a:cubicBezTo>
                    <a:cubicBezTo>
                      <a:pt x="105" y="3"/>
                      <a:pt x="105" y="3"/>
                      <a:pt x="104" y="3"/>
                    </a:cubicBezTo>
                    <a:cubicBezTo>
                      <a:pt x="103" y="3"/>
                      <a:pt x="102" y="3"/>
                      <a:pt x="101" y="3"/>
                    </a:cubicBezTo>
                    <a:cubicBezTo>
                      <a:pt x="98" y="4"/>
                      <a:pt x="95" y="4"/>
                      <a:pt x="91" y="3"/>
                    </a:cubicBezTo>
                    <a:cubicBezTo>
                      <a:pt x="91" y="3"/>
                      <a:pt x="91" y="3"/>
                      <a:pt x="90" y="3"/>
                    </a:cubicBezTo>
                    <a:cubicBezTo>
                      <a:pt x="89" y="2"/>
                      <a:pt x="88" y="2"/>
                      <a:pt x="87" y="2"/>
                    </a:cubicBezTo>
                    <a:cubicBezTo>
                      <a:pt x="86" y="2"/>
                      <a:pt x="84" y="1"/>
                      <a:pt x="82" y="1"/>
                    </a:cubicBezTo>
                    <a:cubicBezTo>
                      <a:pt x="79" y="0"/>
                      <a:pt x="77" y="1"/>
                      <a:pt x="73" y="2"/>
                    </a:cubicBezTo>
                    <a:cubicBezTo>
                      <a:pt x="72" y="2"/>
                      <a:pt x="72" y="2"/>
                      <a:pt x="72" y="2"/>
                    </a:cubicBezTo>
                    <a:cubicBezTo>
                      <a:pt x="67" y="4"/>
                      <a:pt x="64" y="5"/>
                      <a:pt x="58" y="8"/>
                    </a:cubicBezTo>
                    <a:cubicBezTo>
                      <a:pt x="53" y="10"/>
                      <a:pt x="43" y="15"/>
                      <a:pt x="34" y="14"/>
                    </a:cubicBezTo>
                    <a:cubicBezTo>
                      <a:pt x="33" y="13"/>
                      <a:pt x="32" y="13"/>
                      <a:pt x="32" y="13"/>
                    </a:cubicBezTo>
                    <a:cubicBezTo>
                      <a:pt x="26" y="12"/>
                      <a:pt x="17" y="11"/>
                      <a:pt x="16" y="6"/>
                    </a:cubicBezTo>
                    <a:cubicBezTo>
                      <a:pt x="14" y="8"/>
                      <a:pt x="11" y="10"/>
                      <a:pt x="8" y="10"/>
                    </a:cubicBezTo>
                    <a:cubicBezTo>
                      <a:pt x="5" y="11"/>
                      <a:pt x="3" y="10"/>
                      <a:pt x="0" y="12"/>
                    </a:cubicBezTo>
                    <a:cubicBezTo>
                      <a:pt x="45" y="22"/>
                      <a:pt x="88" y="31"/>
                      <a:pt x="129" y="40"/>
                    </a:cubicBezTo>
                    <a:cubicBezTo>
                      <a:pt x="129" y="39"/>
                      <a:pt x="129" y="37"/>
                      <a:pt x="129" y="36"/>
                    </a:cubicBezTo>
                    <a:cubicBezTo>
                      <a:pt x="129" y="33"/>
                      <a:pt x="127" y="29"/>
                      <a:pt x="125" y="26"/>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653" name="Freeform 3346"/>
              <p:cNvSpPr>
                <a:spLocks/>
              </p:cNvSpPr>
              <p:nvPr/>
            </p:nvSpPr>
            <p:spPr bwMode="auto">
              <a:xfrm>
                <a:off x="1074" y="1377"/>
                <a:ext cx="7" cy="9"/>
              </a:xfrm>
              <a:custGeom>
                <a:avLst/>
                <a:gdLst>
                  <a:gd name="T0" fmla="*/ 45 w 58"/>
                  <a:gd name="T1" fmla="*/ 47 h 69"/>
                  <a:gd name="T2" fmla="*/ 37 w 58"/>
                  <a:gd name="T3" fmla="*/ 44 h 69"/>
                  <a:gd name="T4" fmla="*/ 30 w 58"/>
                  <a:gd name="T5" fmla="*/ 36 h 69"/>
                  <a:gd name="T6" fmla="*/ 15 w 58"/>
                  <a:gd name="T7" fmla="*/ 21 h 69"/>
                  <a:gd name="T8" fmla="*/ 8 w 58"/>
                  <a:gd name="T9" fmla="*/ 2 h 69"/>
                  <a:gd name="T10" fmla="*/ 1 w 58"/>
                  <a:gd name="T11" fmla="*/ 12 h 69"/>
                  <a:gd name="T12" fmla="*/ 2 w 58"/>
                  <a:gd name="T13" fmla="*/ 29 h 69"/>
                  <a:gd name="T14" fmla="*/ 20 w 58"/>
                  <a:gd name="T15" fmla="*/ 43 h 69"/>
                  <a:gd name="T16" fmla="*/ 42 w 58"/>
                  <a:gd name="T17" fmla="*/ 61 h 69"/>
                  <a:gd name="T18" fmla="*/ 54 w 58"/>
                  <a:gd name="T19" fmla="*/ 68 h 69"/>
                  <a:gd name="T20" fmla="*/ 45 w 58"/>
                  <a:gd name="T21" fmla="*/ 47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8" h="69">
                    <a:moveTo>
                      <a:pt x="45" y="47"/>
                    </a:moveTo>
                    <a:cubicBezTo>
                      <a:pt x="43" y="45"/>
                      <a:pt x="39" y="46"/>
                      <a:pt x="37" y="44"/>
                    </a:cubicBezTo>
                    <a:cubicBezTo>
                      <a:pt x="34" y="42"/>
                      <a:pt x="33" y="38"/>
                      <a:pt x="30" y="36"/>
                    </a:cubicBezTo>
                    <a:cubicBezTo>
                      <a:pt x="24" y="31"/>
                      <a:pt x="18" y="30"/>
                      <a:pt x="15" y="21"/>
                    </a:cubicBezTo>
                    <a:cubicBezTo>
                      <a:pt x="13" y="15"/>
                      <a:pt x="9" y="8"/>
                      <a:pt x="8" y="2"/>
                    </a:cubicBezTo>
                    <a:cubicBezTo>
                      <a:pt x="0" y="0"/>
                      <a:pt x="1" y="6"/>
                      <a:pt x="1" y="12"/>
                    </a:cubicBezTo>
                    <a:cubicBezTo>
                      <a:pt x="1" y="16"/>
                      <a:pt x="1" y="25"/>
                      <a:pt x="2" y="29"/>
                    </a:cubicBezTo>
                    <a:cubicBezTo>
                      <a:pt x="4" y="39"/>
                      <a:pt x="13" y="38"/>
                      <a:pt x="20" y="43"/>
                    </a:cubicBezTo>
                    <a:cubicBezTo>
                      <a:pt x="27" y="48"/>
                      <a:pt x="35" y="55"/>
                      <a:pt x="42" y="61"/>
                    </a:cubicBezTo>
                    <a:cubicBezTo>
                      <a:pt x="46" y="64"/>
                      <a:pt x="48" y="69"/>
                      <a:pt x="54" y="68"/>
                    </a:cubicBezTo>
                    <a:cubicBezTo>
                      <a:pt x="58" y="67"/>
                      <a:pt x="47" y="48"/>
                      <a:pt x="45" y="47"/>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654" name="Freeform 3347"/>
              <p:cNvSpPr>
                <a:spLocks/>
              </p:cNvSpPr>
              <p:nvPr/>
            </p:nvSpPr>
            <p:spPr bwMode="auto">
              <a:xfrm>
                <a:off x="1108" y="1357"/>
                <a:ext cx="8" cy="7"/>
              </a:xfrm>
              <a:custGeom>
                <a:avLst/>
                <a:gdLst>
                  <a:gd name="T0" fmla="*/ 35 w 61"/>
                  <a:gd name="T1" fmla="*/ 7 h 54"/>
                  <a:gd name="T2" fmla="*/ 18 w 61"/>
                  <a:gd name="T3" fmla="*/ 8 h 54"/>
                  <a:gd name="T4" fmla="*/ 2 w 61"/>
                  <a:gd name="T5" fmla="*/ 16 h 54"/>
                  <a:gd name="T6" fmla="*/ 2 w 61"/>
                  <a:gd name="T7" fmla="*/ 40 h 54"/>
                  <a:gd name="T8" fmla="*/ 30 w 61"/>
                  <a:gd name="T9" fmla="*/ 33 h 54"/>
                  <a:gd name="T10" fmla="*/ 35 w 61"/>
                  <a:gd name="T11" fmla="*/ 31 h 54"/>
                  <a:gd name="T12" fmla="*/ 42 w 61"/>
                  <a:gd name="T13" fmla="*/ 54 h 54"/>
                  <a:gd name="T14" fmla="*/ 35 w 61"/>
                  <a:gd name="T15" fmla="*/ 7 h 5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1" h="54">
                    <a:moveTo>
                      <a:pt x="35" y="7"/>
                    </a:moveTo>
                    <a:cubicBezTo>
                      <a:pt x="27" y="0"/>
                      <a:pt x="26" y="6"/>
                      <a:pt x="18" y="8"/>
                    </a:cubicBezTo>
                    <a:cubicBezTo>
                      <a:pt x="8" y="10"/>
                      <a:pt x="6" y="6"/>
                      <a:pt x="2" y="16"/>
                    </a:cubicBezTo>
                    <a:cubicBezTo>
                      <a:pt x="0" y="21"/>
                      <a:pt x="2" y="34"/>
                      <a:pt x="2" y="40"/>
                    </a:cubicBezTo>
                    <a:cubicBezTo>
                      <a:pt x="12" y="40"/>
                      <a:pt x="17" y="23"/>
                      <a:pt x="30" y="33"/>
                    </a:cubicBezTo>
                    <a:cubicBezTo>
                      <a:pt x="32" y="31"/>
                      <a:pt x="33" y="32"/>
                      <a:pt x="35" y="31"/>
                    </a:cubicBezTo>
                    <a:cubicBezTo>
                      <a:pt x="35" y="31"/>
                      <a:pt x="36" y="54"/>
                      <a:pt x="42" y="54"/>
                    </a:cubicBezTo>
                    <a:cubicBezTo>
                      <a:pt x="61" y="53"/>
                      <a:pt x="41" y="12"/>
                      <a:pt x="35" y="7"/>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655" name="Freeform 3348"/>
              <p:cNvSpPr>
                <a:spLocks/>
              </p:cNvSpPr>
              <p:nvPr/>
            </p:nvSpPr>
            <p:spPr bwMode="auto">
              <a:xfrm>
                <a:off x="1106" y="1367"/>
                <a:ext cx="7" cy="6"/>
              </a:xfrm>
              <a:custGeom>
                <a:avLst/>
                <a:gdLst>
                  <a:gd name="T0" fmla="*/ 18 w 49"/>
                  <a:gd name="T1" fmla="*/ 15 h 45"/>
                  <a:gd name="T2" fmla="*/ 11 w 49"/>
                  <a:gd name="T3" fmla="*/ 38 h 45"/>
                  <a:gd name="T4" fmla="*/ 43 w 49"/>
                  <a:gd name="T5" fmla="*/ 19 h 45"/>
                  <a:gd name="T6" fmla="*/ 18 w 49"/>
                  <a:gd name="T7" fmla="*/ 15 h 45"/>
                </a:gdLst>
                <a:ahLst/>
                <a:cxnLst>
                  <a:cxn ang="0">
                    <a:pos x="T0" y="T1"/>
                  </a:cxn>
                  <a:cxn ang="0">
                    <a:pos x="T2" y="T3"/>
                  </a:cxn>
                  <a:cxn ang="0">
                    <a:pos x="T4" y="T5"/>
                  </a:cxn>
                  <a:cxn ang="0">
                    <a:pos x="T6" y="T7"/>
                  </a:cxn>
                </a:cxnLst>
                <a:rect l="0" t="0" r="r" b="b"/>
                <a:pathLst>
                  <a:path w="49" h="45">
                    <a:moveTo>
                      <a:pt x="18" y="15"/>
                    </a:moveTo>
                    <a:cubicBezTo>
                      <a:pt x="7" y="19"/>
                      <a:pt x="0" y="32"/>
                      <a:pt x="11" y="38"/>
                    </a:cubicBezTo>
                    <a:cubicBezTo>
                      <a:pt x="24" y="45"/>
                      <a:pt x="39" y="31"/>
                      <a:pt x="43" y="19"/>
                    </a:cubicBezTo>
                    <a:cubicBezTo>
                      <a:pt x="49" y="0"/>
                      <a:pt x="29" y="10"/>
                      <a:pt x="18" y="15"/>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656" name="Freeform 3349"/>
              <p:cNvSpPr>
                <a:spLocks/>
              </p:cNvSpPr>
              <p:nvPr/>
            </p:nvSpPr>
            <p:spPr bwMode="auto">
              <a:xfrm>
                <a:off x="4364" y="1616"/>
                <a:ext cx="17" cy="21"/>
              </a:xfrm>
              <a:custGeom>
                <a:avLst/>
                <a:gdLst>
                  <a:gd name="T0" fmla="*/ 126 w 128"/>
                  <a:gd name="T1" fmla="*/ 0 h 158"/>
                  <a:gd name="T2" fmla="*/ 116 w 128"/>
                  <a:gd name="T3" fmla="*/ 7 h 158"/>
                  <a:gd name="T4" fmla="*/ 104 w 128"/>
                  <a:gd name="T5" fmla="*/ 9 h 158"/>
                  <a:gd name="T6" fmla="*/ 96 w 128"/>
                  <a:gd name="T7" fmla="*/ 18 h 158"/>
                  <a:gd name="T8" fmla="*/ 87 w 128"/>
                  <a:gd name="T9" fmla="*/ 24 h 158"/>
                  <a:gd name="T10" fmla="*/ 62 w 128"/>
                  <a:gd name="T11" fmla="*/ 50 h 158"/>
                  <a:gd name="T12" fmla="*/ 54 w 128"/>
                  <a:gd name="T13" fmla="*/ 70 h 158"/>
                  <a:gd name="T14" fmla="*/ 38 w 128"/>
                  <a:gd name="T15" fmla="*/ 86 h 158"/>
                  <a:gd name="T16" fmla="*/ 35 w 128"/>
                  <a:gd name="T17" fmla="*/ 95 h 158"/>
                  <a:gd name="T18" fmla="*/ 27 w 128"/>
                  <a:gd name="T19" fmla="*/ 102 h 158"/>
                  <a:gd name="T20" fmla="*/ 21 w 128"/>
                  <a:gd name="T21" fmla="*/ 122 h 158"/>
                  <a:gd name="T22" fmla="*/ 8 w 128"/>
                  <a:gd name="T23" fmla="*/ 139 h 158"/>
                  <a:gd name="T24" fmla="*/ 3 w 128"/>
                  <a:gd name="T25" fmla="*/ 158 h 158"/>
                  <a:gd name="T26" fmla="*/ 16 w 128"/>
                  <a:gd name="T27" fmla="*/ 149 h 158"/>
                  <a:gd name="T28" fmla="*/ 24 w 128"/>
                  <a:gd name="T29" fmla="*/ 149 h 158"/>
                  <a:gd name="T30" fmla="*/ 39 w 128"/>
                  <a:gd name="T31" fmla="*/ 144 h 158"/>
                  <a:gd name="T32" fmla="*/ 64 w 128"/>
                  <a:gd name="T33" fmla="*/ 129 h 158"/>
                  <a:gd name="T34" fmla="*/ 72 w 128"/>
                  <a:gd name="T35" fmla="*/ 112 h 158"/>
                  <a:gd name="T36" fmla="*/ 88 w 128"/>
                  <a:gd name="T37" fmla="*/ 97 h 158"/>
                  <a:gd name="T38" fmla="*/ 100 w 128"/>
                  <a:gd name="T39" fmla="*/ 83 h 158"/>
                  <a:gd name="T40" fmla="*/ 108 w 128"/>
                  <a:gd name="T41" fmla="*/ 64 h 158"/>
                  <a:gd name="T42" fmla="*/ 115 w 128"/>
                  <a:gd name="T43" fmla="*/ 42 h 158"/>
                  <a:gd name="T44" fmla="*/ 120 w 128"/>
                  <a:gd name="T45" fmla="*/ 25 h 158"/>
                  <a:gd name="T46" fmla="*/ 125 w 128"/>
                  <a:gd name="T47" fmla="*/ 18 h 158"/>
                  <a:gd name="T48" fmla="*/ 125 w 128"/>
                  <a:gd name="T49" fmla="*/ 9 h 158"/>
                  <a:gd name="T50" fmla="*/ 126 w 128"/>
                  <a:gd name="T51" fmla="*/ 0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28" h="158">
                    <a:moveTo>
                      <a:pt x="126" y="0"/>
                    </a:moveTo>
                    <a:cubicBezTo>
                      <a:pt x="120" y="1"/>
                      <a:pt x="121" y="5"/>
                      <a:pt x="116" y="7"/>
                    </a:cubicBezTo>
                    <a:cubicBezTo>
                      <a:pt x="113" y="9"/>
                      <a:pt x="108" y="7"/>
                      <a:pt x="104" y="9"/>
                    </a:cubicBezTo>
                    <a:cubicBezTo>
                      <a:pt x="101" y="10"/>
                      <a:pt x="99" y="15"/>
                      <a:pt x="96" y="18"/>
                    </a:cubicBezTo>
                    <a:cubicBezTo>
                      <a:pt x="93" y="21"/>
                      <a:pt x="90" y="22"/>
                      <a:pt x="87" y="24"/>
                    </a:cubicBezTo>
                    <a:cubicBezTo>
                      <a:pt x="76" y="31"/>
                      <a:pt x="66" y="38"/>
                      <a:pt x="62" y="50"/>
                    </a:cubicBezTo>
                    <a:cubicBezTo>
                      <a:pt x="59" y="57"/>
                      <a:pt x="58" y="64"/>
                      <a:pt x="54" y="70"/>
                    </a:cubicBezTo>
                    <a:cubicBezTo>
                      <a:pt x="50" y="76"/>
                      <a:pt x="43" y="80"/>
                      <a:pt x="38" y="86"/>
                    </a:cubicBezTo>
                    <a:cubicBezTo>
                      <a:pt x="36" y="89"/>
                      <a:pt x="37" y="92"/>
                      <a:pt x="35" y="95"/>
                    </a:cubicBezTo>
                    <a:cubicBezTo>
                      <a:pt x="33" y="98"/>
                      <a:pt x="29" y="98"/>
                      <a:pt x="27" y="102"/>
                    </a:cubicBezTo>
                    <a:cubicBezTo>
                      <a:pt x="24" y="108"/>
                      <a:pt x="24" y="115"/>
                      <a:pt x="21" y="122"/>
                    </a:cubicBezTo>
                    <a:cubicBezTo>
                      <a:pt x="18" y="128"/>
                      <a:pt x="11" y="132"/>
                      <a:pt x="8" y="139"/>
                    </a:cubicBezTo>
                    <a:cubicBezTo>
                      <a:pt x="6" y="143"/>
                      <a:pt x="0" y="154"/>
                      <a:pt x="3" y="158"/>
                    </a:cubicBezTo>
                    <a:cubicBezTo>
                      <a:pt x="10" y="158"/>
                      <a:pt x="10" y="151"/>
                      <a:pt x="16" y="149"/>
                    </a:cubicBezTo>
                    <a:cubicBezTo>
                      <a:pt x="18" y="149"/>
                      <a:pt x="21" y="149"/>
                      <a:pt x="24" y="149"/>
                    </a:cubicBezTo>
                    <a:cubicBezTo>
                      <a:pt x="29" y="148"/>
                      <a:pt x="34" y="145"/>
                      <a:pt x="39" y="144"/>
                    </a:cubicBezTo>
                    <a:cubicBezTo>
                      <a:pt x="49" y="141"/>
                      <a:pt x="57" y="138"/>
                      <a:pt x="64" y="129"/>
                    </a:cubicBezTo>
                    <a:cubicBezTo>
                      <a:pt x="69" y="124"/>
                      <a:pt x="69" y="118"/>
                      <a:pt x="72" y="112"/>
                    </a:cubicBezTo>
                    <a:cubicBezTo>
                      <a:pt x="75" y="103"/>
                      <a:pt x="82" y="103"/>
                      <a:pt x="88" y="97"/>
                    </a:cubicBezTo>
                    <a:cubicBezTo>
                      <a:pt x="92" y="93"/>
                      <a:pt x="96" y="88"/>
                      <a:pt x="100" y="83"/>
                    </a:cubicBezTo>
                    <a:cubicBezTo>
                      <a:pt x="107" y="77"/>
                      <a:pt x="108" y="73"/>
                      <a:pt x="108" y="64"/>
                    </a:cubicBezTo>
                    <a:cubicBezTo>
                      <a:pt x="109" y="56"/>
                      <a:pt x="112" y="50"/>
                      <a:pt x="115" y="42"/>
                    </a:cubicBezTo>
                    <a:cubicBezTo>
                      <a:pt x="117" y="36"/>
                      <a:pt x="116" y="31"/>
                      <a:pt x="120" y="25"/>
                    </a:cubicBezTo>
                    <a:cubicBezTo>
                      <a:pt x="122" y="23"/>
                      <a:pt x="125" y="21"/>
                      <a:pt x="125" y="18"/>
                    </a:cubicBezTo>
                    <a:cubicBezTo>
                      <a:pt x="126" y="15"/>
                      <a:pt x="124" y="12"/>
                      <a:pt x="125" y="9"/>
                    </a:cubicBezTo>
                    <a:cubicBezTo>
                      <a:pt x="125" y="6"/>
                      <a:pt x="128" y="4"/>
                      <a:pt x="126" y="0"/>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657" name="Freeform 3350"/>
              <p:cNvSpPr>
                <a:spLocks/>
              </p:cNvSpPr>
              <p:nvPr/>
            </p:nvSpPr>
            <p:spPr bwMode="auto">
              <a:xfrm>
                <a:off x="4384" y="1614"/>
                <a:ext cx="2" cy="3"/>
              </a:xfrm>
              <a:custGeom>
                <a:avLst/>
                <a:gdLst>
                  <a:gd name="T0" fmla="*/ 9 w 17"/>
                  <a:gd name="T1" fmla="*/ 18 h 24"/>
                  <a:gd name="T2" fmla="*/ 10 w 17"/>
                  <a:gd name="T3" fmla="*/ 13 h 24"/>
                  <a:gd name="T4" fmla="*/ 14 w 17"/>
                  <a:gd name="T5" fmla="*/ 8 h 24"/>
                  <a:gd name="T6" fmla="*/ 15 w 17"/>
                  <a:gd name="T7" fmla="*/ 2 h 24"/>
                  <a:gd name="T8" fmla="*/ 8 w 17"/>
                  <a:gd name="T9" fmla="*/ 9 h 24"/>
                  <a:gd name="T10" fmla="*/ 3 w 17"/>
                  <a:gd name="T11" fmla="*/ 15 h 24"/>
                  <a:gd name="T12" fmla="*/ 2 w 17"/>
                  <a:gd name="T13" fmla="*/ 22 h 24"/>
                  <a:gd name="T14" fmla="*/ 9 w 17"/>
                  <a:gd name="T15" fmla="*/ 18 h 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 h="24">
                    <a:moveTo>
                      <a:pt x="9" y="18"/>
                    </a:moveTo>
                    <a:cubicBezTo>
                      <a:pt x="10" y="16"/>
                      <a:pt x="9" y="15"/>
                      <a:pt x="10" y="13"/>
                    </a:cubicBezTo>
                    <a:cubicBezTo>
                      <a:pt x="11" y="11"/>
                      <a:pt x="13" y="10"/>
                      <a:pt x="14" y="8"/>
                    </a:cubicBezTo>
                    <a:cubicBezTo>
                      <a:pt x="16" y="7"/>
                      <a:pt x="17" y="3"/>
                      <a:pt x="15" y="2"/>
                    </a:cubicBezTo>
                    <a:cubicBezTo>
                      <a:pt x="12" y="0"/>
                      <a:pt x="9" y="7"/>
                      <a:pt x="8" y="9"/>
                    </a:cubicBezTo>
                    <a:cubicBezTo>
                      <a:pt x="6" y="12"/>
                      <a:pt x="6" y="13"/>
                      <a:pt x="3" y="15"/>
                    </a:cubicBezTo>
                    <a:cubicBezTo>
                      <a:pt x="2" y="16"/>
                      <a:pt x="0" y="21"/>
                      <a:pt x="2" y="22"/>
                    </a:cubicBezTo>
                    <a:cubicBezTo>
                      <a:pt x="4" y="24"/>
                      <a:pt x="9" y="20"/>
                      <a:pt x="9" y="18"/>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658" name="Freeform 3351"/>
              <p:cNvSpPr>
                <a:spLocks/>
              </p:cNvSpPr>
              <p:nvPr/>
            </p:nvSpPr>
            <p:spPr bwMode="auto">
              <a:xfrm>
                <a:off x="4184" y="1344"/>
                <a:ext cx="663" cy="517"/>
              </a:xfrm>
              <a:custGeom>
                <a:avLst/>
                <a:gdLst>
                  <a:gd name="T0" fmla="*/ 2338 w 4955"/>
                  <a:gd name="T1" fmla="*/ 601 h 3864"/>
                  <a:gd name="T2" fmla="*/ 1927 w 4955"/>
                  <a:gd name="T3" fmla="*/ 1213 h 3864"/>
                  <a:gd name="T4" fmla="*/ 1764 w 4955"/>
                  <a:gd name="T5" fmla="*/ 1600 h 3864"/>
                  <a:gd name="T6" fmla="*/ 1690 w 4955"/>
                  <a:gd name="T7" fmla="*/ 1802 h 3864"/>
                  <a:gd name="T8" fmla="*/ 1437 w 4955"/>
                  <a:gd name="T9" fmla="*/ 2155 h 3864"/>
                  <a:gd name="T10" fmla="*/ 1059 w 4955"/>
                  <a:gd name="T11" fmla="*/ 2417 h 3864"/>
                  <a:gd name="T12" fmla="*/ 739 w 4955"/>
                  <a:gd name="T13" fmla="*/ 2807 h 3864"/>
                  <a:gd name="T14" fmla="*/ 544 w 4955"/>
                  <a:gd name="T15" fmla="*/ 2998 h 3864"/>
                  <a:gd name="T16" fmla="*/ 475 w 4955"/>
                  <a:gd name="T17" fmla="*/ 3399 h 3864"/>
                  <a:gd name="T18" fmla="*/ 337 w 4955"/>
                  <a:gd name="T19" fmla="*/ 3520 h 3864"/>
                  <a:gd name="T20" fmla="*/ 189 w 4955"/>
                  <a:gd name="T21" fmla="*/ 3656 h 3864"/>
                  <a:gd name="T22" fmla="*/ 86 w 4955"/>
                  <a:gd name="T23" fmla="*/ 3774 h 3864"/>
                  <a:gd name="T24" fmla="*/ 386 w 4955"/>
                  <a:gd name="T25" fmla="*/ 3767 h 3864"/>
                  <a:gd name="T26" fmla="*/ 1162 w 4955"/>
                  <a:gd name="T27" fmla="*/ 3568 h 3864"/>
                  <a:gd name="T28" fmla="*/ 1498 w 4955"/>
                  <a:gd name="T29" fmla="*/ 3301 h 3864"/>
                  <a:gd name="T30" fmla="*/ 1764 w 4955"/>
                  <a:gd name="T31" fmla="*/ 3194 h 3864"/>
                  <a:gd name="T32" fmla="*/ 1866 w 4955"/>
                  <a:gd name="T33" fmla="*/ 2852 h 3864"/>
                  <a:gd name="T34" fmla="*/ 1884 w 4955"/>
                  <a:gd name="T35" fmla="*/ 2514 h 3864"/>
                  <a:gd name="T36" fmla="*/ 2177 w 4955"/>
                  <a:gd name="T37" fmla="*/ 1494 h 3864"/>
                  <a:gd name="T38" fmla="*/ 2568 w 4955"/>
                  <a:gd name="T39" fmla="*/ 1427 h 3864"/>
                  <a:gd name="T40" fmla="*/ 3112 w 4955"/>
                  <a:gd name="T41" fmla="*/ 2407 h 3864"/>
                  <a:gd name="T42" fmla="*/ 3243 w 4955"/>
                  <a:gd name="T43" fmla="*/ 2526 h 3864"/>
                  <a:gd name="T44" fmla="*/ 3341 w 4955"/>
                  <a:gd name="T45" fmla="*/ 2556 h 3864"/>
                  <a:gd name="T46" fmla="*/ 3375 w 4955"/>
                  <a:gd name="T47" fmla="*/ 2706 h 3864"/>
                  <a:gd name="T48" fmla="*/ 3548 w 4955"/>
                  <a:gd name="T49" fmla="*/ 2742 h 3864"/>
                  <a:gd name="T50" fmla="*/ 3632 w 4955"/>
                  <a:gd name="T51" fmla="*/ 2723 h 3864"/>
                  <a:gd name="T52" fmla="*/ 3712 w 4955"/>
                  <a:gd name="T53" fmla="*/ 2731 h 3864"/>
                  <a:gd name="T54" fmla="*/ 3728 w 4955"/>
                  <a:gd name="T55" fmla="*/ 2756 h 3864"/>
                  <a:gd name="T56" fmla="*/ 3758 w 4955"/>
                  <a:gd name="T57" fmla="*/ 2708 h 3864"/>
                  <a:gd name="T58" fmla="*/ 3775 w 4955"/>
                  <a:gd name="T59" fmla="*/ 2760 h 3864"/>
                  <a:gd name="T60" fmla="*/ 3834 w 4955"/>
                  <a:gd name="T61" fmla="*/ 2702 h 3864"/>
                  <a:gd name="T62" fmla="*/ 3886 w 4955"/>
                  <a:gd name="T63" fmla="*/ 2657 h 3864"/>
                  <a:gd name="T64" fmla="*/ 3933 w 4955"/>
                  <a:gd name="T65" fmla="*/ 2670 h 3864"/>
                  <a:gd name="T66" fmla="*/ 3986 w 4955"/>
                  <a:gd name="T67" fmla="*/ 2601 h 3864"/>
                  <a:gd name="T68" fmla="*/ 3966 w 4955"/>
                  <a:gd name="T69" fmla="*/ 2460 h 3864"/>
                  <a:gd name="T70" fmla="*/ 3980 w 4955"/>
                  <a:gd name="T71" fmla="*/ 2204 h 3864"/>
                  <a:gd name="T72" fmla="*/ 4054 w 4955"/>
                  <a:gd name="T73" fmla="*/ 2401 h 3864"/>
                  <a:gd name="T74" fmla="*/ 4213 w 4955"/>
                  <a:gd name="T75" fmla="*/ 2479 h 3864"/>
                  <a:gd name="T76" fmla="*/ 4599 w 4955"/>
                  <a:gd name="T77" fmla="*/ 2051 h 3864"/>
                  <a:gd name="T78" fmla="*/ 4691 w 4955"/>
                  <a:gd name="T79" fmla="*/ 1973 h 3864"/>
                  <a:gd name="T80" fmla="*/ 4734 w 4955"/>
                  <a:gd name="T81" fmla="*/ 1942 h 3864"/>
                  <a:gd name="T82" fmla="*/ 4571 w 4955"/>
                  <a:gd name="T83" fmla="*/ 2285 h 3864"/>
                  <a:gd name="T84" fmla="*/ 4868 w 4955"/>
                  <a:gd name="T85" fmla="*/ 2187 h 3864"/>
                  <a:gd name="T86" fmla="*/ 4930 w 4955"/>
                  <a:gd name="T87" fmla="*/ 1598 h 3864"/>
                  <a:gd name="T88" fmla="*/ 4657 w 4955"/>
                  <a:gd name="T89" fmla="*/ 1597 h 3864"/>
                  <a:gd name="T90" fmla="*/ 4527 w 4955"/>
                  <a:gd name="T91" fmla="*/ 1563 h 3864"/>
                  <a:gd name="T92" fmla="*/ 4396 w 4955"/>
                  <a:gd name="T93" fmla="*/ 1445 h 3864"/>
                  <a:gd name="T94" fmla="*/ 4284 w 4955"/>
                  <a:gd name="T95" fmla="*/ 1473 h 3864"/>
                  <a:gd name="T96" fmla="*/ 4244 w 4955"/>
                  <a:gd name="T97" fmla="*/ 1176 h 3864"/>
                  <a:gd name="T98" fmla="*/ 4107 w 4955"/>
                  <a:gd name="T99" fmla="*/ 1212 h 3864"/>
                  <a:gd name="T100" fmla="*/ 3902 w 4955"/>
                  <a:gd name="T101" fmla="*/ 1302 h 3864"/>
                  <a:gd name="T102" fmla="*/ 4141 w 4955"/>
                  <a:gd name="T103" fmla="*/ 910 h 3864"/>
                  <a:gd name="T104" fmla="*/ 4076 w 4955"/>
                  <a:gd name="T105" fmla="*/ 750 h 3864"/>
                  <a:gd name="T106" fmla="*/ 3988 w 4955"/>
                  <a:gd name="T107" fmla="*/ 681 h 3864"/>
                  <a:gd name="T108" fmla="*/ 3595 w 4955"/>
                  <a:gd name="T109" fmla="*/ 734 h 3864"/>
                  <a:gd name="T110" fmla="*/ 2854 w 4955"/>
                  <a:gd name="T111" fmla="*/ 674 h 3864"/>
                  <a:gd name="T112" fmla="*/ 2888 w 4955"/>
                  <a:gd name="T113" fmla="*/ 720 h 3864"/>
                  <a:gd name="T114" fmla="*/ 3340 w 4955"/>
                  <a:gd name="T115" fmla="*/ 662 h 3864"/>
                  <a:gd name="T116" fmla="*/ 3803 w 4955"/>
                  <a:gd name="T117" fmla="*/ 604 h 3864"/>
                  <a:gd name="T118" fmla="*/ 4036 w 4955"/>
                  <a:gd name="T119" fmla="*/ 262 h 38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955" h="3864">
                    <a:moveTo>
                      <a:pt x="2993" y="13"/>
                    </a:moveTo>
                    <a:cubicBezTo>
                      <a:pt x="2985" y="19"/>
                      <a:pt x="2982" y="22"/>
                      <a:pt x="2973" y="26"/>
                    </a:cubicBezTo>
                    <a:cubicBezTo>
                      <a:pt x="2965" y="29"/>
                      <a:pt x="2957" y="31"/>
                      <a:pt x="2950" y="37"/>
                    </a:cubicBezTo>
                    <a:cubicBezTo>
                      <a:pt x="2940" y="46"/>
                      <a:pt x="2932" y="59"/>
                      <a:pt x="2922" y="69"/>
                    </a:cubicBezTo>
                    <a:cubicBezTo>
                      <a:pt x="2912" y="78"/>
                      <a:pt x="2903" y="84"/>
                      <a:pt x="2896" y="95"/>
                    </a:cubicBezTo>
                    <a:cubicBezTo>
                      <a:pt x="2886" y="111"/>
                      <a:pt x="2877" y="123"/>
                      <a:pt x="2860" y="131"/>
                    </a:cubicBezTo>
                    <a:cubicBezTo>
                      <a:pt x="2852" y="135"/>
                      <a:pt x="2841" y="134"/>
                      <a:pt x="2833" y="138"/>
                    </a:cubicBezTo>
                    <a:cubicBezTo>
                      <a:pt x="2823" y="144"/>
                      <a:pt x="2819" y="154"/>
                      <a:pt x="2810" y="161"/>
                    </a:cubicBezTo>
                    <a:cubicBezTo>
                      <a:pt x="2770" y="193"/>
                      <a:pt x="2747" y="242"/>
                      <a:pt x="2703" y="273"/>
                    </a:cubicBezTo>
                    <a:cubicBezTo>
                      <a:pt x="2682" y="288"/>
                      <a:pt x="2658" y="304"/>
                      <a:pt x="2640" y="322"/>
                    </a:cubicBezTo>
                    <a:cubicBezTo>
                      <a:pt x="2632" y="330"/>
                      <a:pt x="2626" y="340"/>
                      <a:pt x="2617" y="347"/>
                    </a:cubicBezTo>
                    <a:cubicBezTo>
                      <a:pt x="2608" y="355"/>
                      <a:pt x="2596" y="358"/>
                      <a:pt x="2586" y="366"/>
                    </a:cubicBezTo>
                    <a:cubicBezTo>
                      <a:pt x="2561" y="384"/>
                      <a:pt x="2543" y="410"/>
                      <a:pt x="2524" y="433"/>
                    </a:cubicBezTo>
                    <a:cubicBezTo>
                      <a:pt x="2508" y="453"/>
                      <a:pt x="2490" y="465"/>
                      <a:pt x="2472" y="481"/>
                    </a:cubicBezTo>
                    <a:cubicBezTo>
                      <a:pt x="2460" y="492"/>
                      <a:pt x="2455" y="508"/>
                      <a:pt x="2439" y="513"/>
                    </a:cubicBezTo>
                    <a:cubicBezTo>
                      <a:pt x="2430" y="515"/>
                      <a:pt x="2425" y="514"/>
                      <a:pt x="2417" y="520"/>
                    </a:cubicBezTo>
                    <a:cubicBezTo>
                      <a:pt x="2408" y="527"/>
                      <a:pt x="2403" y="538"/>
                      <a:pt x="2395" y="544"/>
                    </a:cubicBezTo>
                    <a:cubicBezTo>
                      <a:pt x="2386" y="552"/>
                      <a:pt x="2373" y="551"/>
                      <a:pt x="2363" y="559"/>
                    </a:cubicBezTo>
                    <a:cubicBezTo>
                      <a:pt x="2350" y="569"/>
                      <a:pt x="2347" y="588"/>
                      <a:pt x="2338" y="601"/>
                    </a:cubicBezTo>
                    <a:cubicBezTo>
                      <a:pt x="2327" y="616"/>
                      <a:pt x="2314" y="633"/>
                      <a:pt x="2298" y="643"/>
                    </a:cubicBezTo>
                    <a:cubicBezTo>
                      <a:pt x="2277" y="656"/>
                      <a:pt x="2276" y="677"/>
                      <a:pt x="2260" y="694"/>
                    </a:cubicBezTo>
                    <a:cubicBezTo>
                      <a:pt x="2247" y="709"/>
                      <a:pt x="2235" y="715"/>
                      <a:pt x="2228" y="734"/>
                    </a:cubicBezTo>
                    <a:cubicBezTo>
                      <a:pt x="2225" y="744"/>
                      <a:pt x="2221" y="753"/>
                      <a:pt x="2216" y="762"/>
                    </a:cubicBezTo>
                    <a:cubicBezTo>
                      <a:pt x="2209" y="776"/>
                      <a:pt x="2204" y="776"/>
                      <a:pt x="2195" y="787"/>
                    </a:cubicBezTo>
                    <a:cubicBezTo>
                      <a:pt x="2191" y="793"/>
                      <a:pt x="2192" y="797"/>
                      <a:pt x="2187" y="801"/>
                    </a:cubicBezTo>
                    <a:cubicBezTo>
                      <a:pt x="2180" y="805"/>
                      <a:pt x="2177" y="800"/>
                      <a:pt x="2172" y="809"/>
                    </a:cubicBezTo>
                    <a:cubicBezTo>
                      <a:pt x="2169" y="813"/>
                      <a:pt x="2172" y="819"/>
                      <a:pt x="2170" y="823"/>
                    </a:cubicBezTo>
                    <a:cubicBezTo>
                      <a:pt x="2166" y="830"/>
                      <a:pt x="2160" y="828"/>
                      <a:pt x="2154" y="831"/>
                    </a:cubicBezTo>
                    <a:cubicBezTo>
                      <a:pt x="2142" y="837"/>
                      <a:pt x="2141" y="849"/>
                      <a:pt x="2134" y="861"/>
                    </a:cubicBezTo>
                    <a:cubicBezTo>
                      <a:pt x="2126" y="871"/>
                      <a:pt x="2117" y="880"/>
                      <a:pt x="2110" y="890"/>
                    </a:cubicBezTo>
                    <a:cubicBezTo>
                      <a:pt x="2093" y="915"/>
                      <a:pt x="2075" y="938"/>
                      <a:pt x="2057" y="961"/>
                    </a:cubicBezTo>
                    <a:cubicBezTo>
                      <a:pt x="2047" y="975"/>
                      <a:pt x="2030" y="990"/>
                      <a:pt x="2026" y="1006"/>
                    </a:cubicBezTo>
                    <a:cubicBezTo>
                      <a:pt x="2022" y="1020"/>
                      <a:pt x="2021" y="1037"/>
                      <a:pt x="2019" y="1051"/>
                    </a:cubicBezTo>
                    <a:cubicBezTo>
                      <a:pt x="2016" y="1070"/>
                      <a:pt x="2008" y="1068"/>
                      <a:pt x="1995" y="1080"/>
                    </a:cubicBezTo>
                    <a:cubicBezTo>
                      <a:pt x="1983" y="1090"/>
                      <a:pt x="1982" y="1105"/>
                      <a:pt x="1979" y="1119"/>
                    </a:cubicBezTo>
                    <a:cubicBezTo>
                      <a:pt x="1975" y="1140"/>
                      <a:pt x="1968" y="1133"/>
                      <a:pt x="1954" y="1142"/>
                    </a:cubicBezTo>
                    <a:cubicBezTo>
                      <a:pt x="1945" y="1148"/>
                      <a:pt x="1933" y="1167"/>
                      <a:pt x="1930" y="1178"/>
                    </a:cubicBezTo>
                    <a:cubicBezTo>
                      <a:pt x="1926" y="1189"/>
                      <a:pt x="1930" y="1202"/>
                      <a:pt x="1927" y="1213"/>
                    </a:cubicBezTo>
                    <a:cubicBezTo>
                      <a:pt x="1925" y="1220"/>
                      <a:pt x="1917" y="1223"/>
                      <a:pt x="1913" y="1229"/>
                    </a:cubicBezTo>
                    <a:cubicBezTo>
                      <a:pt x="1910" y="1234"/>
                      <a:pt x="1910" y="1241"/>
                      <a:pt x="1910" y="1246"/>
                    </a:cubicBezTo>
                    <a:cubicBezTo>
                      <a:pt x="1909" y="1253"/>
                      <a:pt x="1910" y="1263"/>
                      <a:pt x="1908" y="1270"/>
                    </a:cubicBezTo>
                    <a:cubicBezTo>
                      <a:pt x="1906" y="1280"/>
                      <a:pt x="1896" y="1287"/>
                      <a:pt x="1892" y="1297"/>
                    </a:cubicBezTo>
                    <a:cubicBezTo>
                      <a:pt x="1887" y="1309"/>
                      <a:pt x="1890" y="1323"/>
                      <a:pt x="1885" y="1335"/>
                    </a:cubicBezTo>
                    <a:cubicBezTo>
                      <a:pt x="1880" y="1348"/>
                      <a:pt x="1867" y="1357"/>
                      <a:pt x="1862" y="1370"/>
                    </a:cubicBezTo>
                    <a:cubicBezTo>
                      <a:pt x="1857" y="1382"/>
                      <a:pt x="1860" y="1396"/>
                      <a:pt x="1856" y="1409"/>
                    </a:cubicBezTo>
                    <a:cubicBezTo>
                      <a:pt x="1852" y="1421"/>
                      <a:pt x="1843" y="1431"/>
                      <a:pt x="1838" y="1443"/>
                    </a:cubicBezTo>
                    <a:cubicBezTo>
                      <a:pt x="1835" y="1450"/>
                      <a:pt x="1835" y="1457"/>
                      <a:pt x="1833" y="1464"/>
                    </a:cubicBezTo>
                    <a:cubicBezTo>
                      <a:pt x="1836" y="1472"/>
                      <a:pt x="1827" y="1494"/>
                      <a:pt x="1824" y="1500"/>
                    </a:cubicBezTo>
                    <a:cubicBezTo>
                      <a:pt x="1822" y="1505"/>
                      <a:pt x="1819" y="1508"/>
                      <a:pt x="1817" y="1513"/>
                    </a:cubicBezTo>
                    <a:cubicBezTo>
                      <a:pt x="1816" y="1516"/>
                      <a:pt x="1814" y="1521"/>
                      <a:pt x="1811" y="1523"/>
                    </a:cubicBezTo>
                    <a:cubicBezTo>
                      <a:pt x="1808" y="1526"/>
                      <a:pt x="1802" y="1528"/>
                      <a:pt x="1799" y="1532"/>
                    </a:cubicBezTo>
                    <a:cubicBezTo>
                      <a:pt x="1796" y="1536"/>
                      <a:pt x="1794" y="1542"/>
                      <a:pt x="1792" y="1547"/>
                    </a:cubicBezTo>
                    <a:cubicBezTo>
                      <a:pt x="1791" y="1552"/>
                      <a:pt x="1789" y="1557"/>
                      <a:pt x="1787" y="1561"/>
                    </a:cubicBezTo>
                    <a:cubicBezTo>
                      <a:pt x="1785" y="1563"/>
                      <a:pt x="1784" y="1565"/>
                      <a:pt x="1783" y="1567"/>
                    </a:cubicBezTo>
                    <a:cubicBezTo>
                      <a:pt x="1782" y="1569"/>
                      <a:pt x="1784" y="1572"/>
                      <a:pt x="1782" y="1574"/>
                    </a:cubicBezTo>
                    <a:cubicBezTo>
                      <a:pt x="1779" y="1579"/>
                      <a:pt x="1771" y="1575"/>
                      <a:pt x="1770" y="1585"/>
                    </a:cubicBezTo>
                    <a:cubicBezTo>
                      <a:pt x="1769" y="1591"/>
                      <a:pt x="1768" y="1595"/>
                      <a:pt x="1764" y="1600"/>
                    </a:cubicBezTo>
                    <a:cubicBezTo>
                      <a:pt x="1762" y="1604"/>
                      <a:pt x="1760" y="1602"/>
                      <a:pt x="1756" y="1604"/>
                    </a:cubicBezTo>
                    <a:cubicBezTo>
                      <a:pt x="1753" y="1605"/>
                      <a:pt x="1751" y="1608"/>
                      <a:pt x="1748" y="1611"/>
                    </a:cubicBezTo>
                    <a:cubicBezTo>
                      <a:pt x="1746" y="1614"/>
                      <a:pt x="1746" y="1614"/>
                      <a:pt x="1746" y="1617"/>
                    </a:cubicBezTo>
                    <a:cubicBezTo>
                      <a:pt x="1746" y="1619"/>
                      <a:pt x="1747" y="1619"/>
                      <a:pt x="1747" y="1621"/>
                    </a:cubicBezTo>
                    <a:cubicBezTo>
                      <a:pt x="1747" y="1623"/>
                      <a:pt x="1744" y="1624"/>
                      <a:pt x="1744" y="1627"/>
                    </a:cubicBezTo>
                    <a:cubicBezTo>
                      <a:pt x="1743" y="1632"/>
                      <a:pt x="1747" y="1637"/>
                      <a:pt x="1746" y="1643"/>
                    </a:cubicBezTo>
                    <a:cubicBezTo>
                      <a:pt x="1745" y="1649"/>
                      <a:pt x="1739" y="1651"/>
                      <a:pt x="1741" y="1658"/>
                    </a:cubicBezTo>
                    <a:cubicBezTo>
                      <a:pt x="1744" y="1657"/>
                      <a:pt x="1746" y="1655"/>
                      <a:pt x="1749" y="1655"/>
                    </a:cubicBezTo>
                    <a:cubicBezTo>
                      <a:pt x="1752" y="1655"/>
                      <a:pt x="1747" y="1694"/>
                      <a:pt x="1746" y="1697"/>
                    </a:cubicBezTo>
                    <a:cubicBezTo>
                      <a:pt x="1744" y="1704"/>
                      <a:pt x="1741" y="1715"/>
                      <a:pt x="1736" y="1721"/>
                    </a:cubicBezTo>
                    <a:cubicBezTo>
                      <a:pt x="1733" y="1723"/>
                      <a:pt x="1730" y="1724"/>
                      <a:pt x="1727" y="1727"/>
                    </a:cubicBezTo>
                    <a:cubicBezTo>
                      <a:pt x="1724" y="1729"/>
                      <a:pt x="1724" y="1731"/>
                      <a:pt x="1722" y="1734"/>
                    </a:cubicBezTo>
                    <a:cubicBezTo>
                      <a:pt x="1721" y="1737"/>
                      <a:pt x="1719" y="1738"/>
                      <a:pt x="1716" y="1740"/>
                    </a:cubicBezTo>
                    <a:cubicBezTo>
                      <a:pt x="1714" y="1742"/>
                      <a:pt x="1713" y="1746"/>
                      <a:pt x="1712" y="1748"/>
                    </a:cubicBezTo>
                    <a:cubicBezTo>
                      <a:pt x="1706" y="1752"/>
                      <a:pt x="1701" y="1750"/>
                      <a:pt x="1699" y="1758"/>
                    </a:cubicBezTo>
                    <a:cubicBezTo>
                      <a:pt x="1698" y="1762"/>
                      <a:pt x="1699" y="1765"/>
                      <a:pt x="1697" y="1768"/>
                    </a:cubicBezTo>
                    <a:cubicBezTo>
                      <a:pt x="1696" y="1771"/>
                      <a:pt x="1694" y="1773"/>
                      <a:pt x="1693" y="1775"/>
                    </a:cubicBezTo>
                    <a:cubicBezTo>
                      <a:pt x="1692" y="1779"/>
                      <a:pt x="1693" y="1783"/>
                      <a:pt x="1694" y="1788"/>
                    </a:cubicBezTo>
                    <a:cubicBezTo>
                      <a:pt x="1695" y="1794"/>
                      <a:pt x="1691" y="1796"/>
                      <a:pt x="1690" y="1802"/>
                    </a:cubicBezTo>
                    <a:cubicBezTo>
                      <a:pt x="1689" y="1811"/>
                      <a:pt x="1684" y="1818"/>
                      <a:pt x="1681" y="1825"/>
                    </a:cubicBezTo>
                    <a:cubicBezTo>
                      <a:pt x="1677" y="1836"/>
                      <a:pt x="1676" y="1847"/>
                      <a:pt x="1672" y="1858"/>
                    </a:cubicBezTo>
                    <a:cubicBezTo>
                      <a:pt x="1667" y="1870"/>
                      <a:pt x="1673" y="1875"/>
                      <a:pt x="1662" y="1884"/>
                    </a:cubicBezTo>
                    <a:cubicBezTo>
                      <a:pt x="1652" y="1893"/>
                      <a:pt x="1647" y="1900"/>
                      <a:pt x="1643" y="1912"/>
                    </a:cubicBezTo>
                    <a:cubicBezTo>
                      <a:pt x="1639" y="1923"/>
                      <a:pt x="1633" y="1931"/>
                      <a:pt x="1629" y="1943"/>
                    </a:cubicBezTo>
                    <a:cubicBezTo>
                      <a:pt x="1628" y="1947"/>
                      <a:pt x="1623" y="1952"/>
                      <a:pt x="1623" y="1956"/>
                    </a:cubicBezTo>
                    <a:cubicBezTo>
                      <a:pt x="1622" y="1960"/>
                      <a:pt x="1625" y="1964"/>
                      <a:pt x="1624" y="1968"/>
                    </a:cubicBezTo>
                    <a:cubicBezTo>
                      <a:pt x="1624" y="1975"/>
                      <a:pt x="1619" y="1987"/>
                      <a:pt x="1615" y="1994"/>
                    </a:cubicBezTo>
                    <a:cubicBezTo>
                      <a:pt x="1611" y="1999"/>
                      <a:pt x="1606" y="2001"/>
                      <a:pt x="1603" y="2005"/>
                    </a:cubicBezTo>
                    <a:cubicBezTo>
                      <a:pt x="1599" y="2010"/>
                      <a:pt x="1600" y="2014"/>
                      <a:pt x="1595" y="2018"/>
                    </a:cubicBezTo>
                    <a:cubicBezTo>
                      <a:pt x="1587" y="2024"/>
                      <a:pt x="1575" y="2024"/>
                      <a:pt x="1566" y="2031"/>
                    </a:cubicBezTo>
                    <a:cubicBezTo>
                      <a:pt x="1558" y="2037"/>
                      <a:pt x="1557" y="2045"/>
                      <a:pt x="1550" y="2052"/>
                    </a:cubicBezTo>
                    <a:cubicBezTo>
                      <a:pt x="1543" y="2060"/>
                      <a:pt x="1535" y="2068"/>
                      <a:pt x="1528" y="2075"/>
                    </a:cubicBezTo>
                    <a:cubicBezTo>
                      <a:pt x="1521" y="2082"/>
                      <a:pt x="1518" y="2083"/>
                      <a:pt x="1514" y="2093"/>
                    </a:cubicBezTo>
                    <a:cubicBezTo>
                      <a:pt x="1510" y="2102"/>
                      <a:pt x="1496" y="2108"/>
                      <a:pt x="1488" y="2114"/>
                    </a:cubicBezTo>
                    <a:cubicBezTo>
                      <a:pt x="1483" y="2118"/>
                      <a:pt x="1478" y="2120"/>
                      <a:pt x="1472" y="2123"/>
                    </a:cubicBezTo>
                    <a:cubicBezTo>
                      <a:pt x="1469" y="2124"/>
                      <a:pt x="1460" y="2127"/>
                      <a:pt x="1458" y="2129"/>
                    </a:cubicBezTo>
                    <a:cubicBezTo>
                      <a:pt x="1452" y="2134"/>
                      <a:pt x="1454" y="2143"/>
                      <a:pt x="1449" y="2148"/>
                    </a:cubicBezTo>
                    <a:cubicBezTo>
                      <a:pt x="1445" y="2152"/>
                      <a:pt x="1441" y="2152"/>
                      <a:pt x="1437" y="2155"/>
                    </a:cubicBezTo>
                    <a:cubicBezTo>
                      <a:pt x="1432" y="2159"/>
                      <a:pt x="1431" y="2165"/>
                      <a:pt x="1427" y="2170"/>
                    </a:cubicBezTo>
                    <a:cubicBezTo>
                      <a:pt x="1419" y="2181"/>
                      <a:pt x="1409" y="2182"/>
                      <a:pt x="1398" y="2188"/>
                    </a:cubicBezTo>
                    <a:cubicBezTo>
                      <a:pt x="1386" y="2193"/>
                      <a:pt x="1381" y="2197"/>
                      <a:pt x="1368" y="2199"/>
                    </a:cubicBezTo>
                    <a:cubicBezTo>
                      <a:pt x="1359" y="2200"/>
                      <a:pt x="1345" y="2204"/>
                      <a:pt x="1338" y="2210"/>
                    </a:cubicBezTo>
                    <a:cubicBezTo>
                      <a:pt x="1332" y="2217"/>
                      <a:pt x="1334" y="2228"/>
                      <a:pt x="1331" y="2237"/>
                    </a:cubicBezTo>
                    <a:cubicBezTo>
                      <a:pt x="1328" y="2247"/>
                      <a:pt x="1322" y="2258"/>
                      <a:pt x="1316" y="2266"/>
                    </a:cubicBezTo>
                    <a:cubicBezTo>
                      <a:pt x="1310" y="2274"/>
                      <a:pt x="1305" y="2283"/>
                      <a:pt x="1297" y="2288"/>
                    </a:cubicBezTo>
                    <a:cubicBezTo>
                      <a:pt x="1288" y="2293"/>
                      <a:pt x="1283" y="2299"/>
                      <a:pt x="1275" y="2305"/>
                    </a:cubicBezTo>
                    <a:cubicBezTo>
                      <a:pt x="1270" y="2309"/>
                      <a:pt x="1265" y="2309"/>
                      <a:pt x="1260" y="2312"/>
                    </a:cubicBezTo>
                    <a:cubicBezTo>
                      <a:pt x="1256" y="2315"/>
                      <a:pt x="1255" y="2319"/>
                      <a:pt x="1251" y="2321"/>
                    </a:cubicBezTo>
                    <a:cubicBezTo>
                      <a:pt x="1243" y="2327"/>
                      <a:pt x="1233" y="2324"/>
                      <a:pt x="1225" y="2332"/>
                    </a:cubicBezTo>
                    <a:cubicBezTo>
                      <a:pt x="1222" y="2335"/>
                      <a:pt x="1220" y="2341"/>
                      <a:pt x="1217" y="2344"/>
                    </a:cubicBezTo>
                    <a:cubicBezTo>
                      <a:pt x="1212" y="2347"/>
                      <a:pt x="1206" y="2347"/>
                      <a:pt x="1202" y="2350"/>
                    </a:cubicBezTo>
                    <a:cubicBezTo>
                      <a:pt x="1196" y="2354"/>
                      <a:pt x="1191" y="2363"/>
                      <a:pt x="1186" y="2368"/>
                    </a:cubicBezTo>
                    <a:cubicBezTo>
                      <a:pt x="1176" y="2377"/>
                      <a:pt x="1163" y="2383"/>
                      <a:pt x="1154" y="2392"/>
                    </a:cubicBezTo>
                    <a:cubicBezTo>
                      <a:pt x="1148" y="2399"/>
                      <a:pt x="1146" y="2407"/>
                      <a:pt x="1138" y="2411"/>
                    </a:cubicBezTo>
                    <a:cubicBezTo>
                      <a:pt x="1123" y="2419"/>
                      <a:pt x="1101" y="2419"/>
                      <a:pt x="1085" y="2417"/>
                    </a:cubicBezTo>
                    <a:cubicBezTo>
                      <a:pt x="1081" y="2416"/>
                      <a:pt x="1078" y="2415"/>
                      <a:pt x="1073" y="2416"/>
                    </a:cubicBezTo>
                    <a:cubicBezTo>
                      <a:pt x="1065" y="2418"/>
                      <a:pt x="1068" y="2419"/>
                      <a:pt x="1059" y="2417"/>
                    </a:cubicBezTo>
                    <a:cubicBezTo>
                      <a:pt x="1048" y="2414"/>
                      <a:pt x="1042" y="2412"/>
                      <a:pt x="1038" y="2424"/>
                    </a:cubicBezTo>
                    <a:cubicBezTo>
                      <a:pt x="1034" y="2435"/>
                      <a:pt x="1038" y="2445"/>
                      <a:pt x="1027" y="2451"/>
                    </a:cubicBezTo>
                    <a:cubicBezTo>
                      <a:pt x="1014" y="2457"/>
                      <a:pt x="1011" y="2455"/>
                      <a:pt x="1004" y="2467"/>
                    </a:cubicBezTo>
                    <a:cubicBezTo>
                      <a:pt x="1001" y="2472"/>
                      <a:pt x="998" y="2476"/>
                      <a:pt x="995" y="2480"/>
                    </a:cubicBezTo>
                    <a:cubicBezTo>
                      <a:pt x="993" y="2486"/>
                      <a:pt x="994" y="2490"/>
                      <a:pt x="991" y="2495"/>
                    </a:cubicBezTo>
                    <a:cubicBezTo>
                      <a:pt x="986" y="2504"/>
                      <a:pt x="974" y="2506"/>
                      <a:pt x="965" y="2508"/>
                    </a:cubicBezTo>
                    <a:cubicBezTo>
                      <a:pt x="958" y="2510"/>
                      <a:pt x="949" y="2510"/>
                      <a:pt x="942" y="2513"/>
                    </a:cubicBezTo>
                    <a:cubicBezTo>
                      <a:pt x="931" y="2517"/>
                      <a:pt x="935" y="2524"/>
                      <a:pt x="930" y="2532"/>
                    </a:cubicBezTo>
                    <a:cubicBezTo>
                      <a:pt x="929" y="2534"/>
                      <a:pt x="924" y="2535"/>
                      <a:pt x="922" y="2536"/>
                    </a:cubicBezTo>
                    <a:cubicBezTo>
                      <a:pt x="920" y="2539"/>
                      <a:pt x="920" y="2543"/>
                      <a:pt x="919" y="2546"/>
                    </a:cubicBezTo>
                    <a:cubicBezTo>
                      <a:pt x="917" y="2550"/>
                      <a:pt x="914" y="2555"/>
                      <a:pt x="913" y="2560"/>
                    </a:cubicBezTo>
                    <a:cubicBezTo>
                      <a:pt x="911" y="2572"/>
                      <a:pt x="917" y="2586"/>
                      <a:pt x="916" y="2599"/>
                    </a:cubicBezTo>
                    <a:cubicBezTo>
                      <a:pt x="914" y="2619"/>
                      <a:pt x="903" y="2628"/>
                      <a:pt x="887" y="2636"/>
                    </a:cubicBezTo>
                    <a:cubicBezTo>
                      <a:pt x="866" y="2647"/>
                      <a:pt x="845" y="2660"/>
                      <a:pt x="829" y="2677"/>
                    </a:cubicBezTo>
                    <a:cubicBezTo>
                      <a:pt x="821" y="2686"/>
                      <a:pt x="815" y="2695"/>
                      <a:pt x="808" y="2703"/>
                    </a:cubicBezTo>
                    <a:cubicBezTo>
                      <a:pt x="801" y="2712"/>
                      <a:pt x="795" y="2715"/>
                      <a:pt x="792" y="2728"/>
                    </a:cubicBezTo>
                    <a:cubicBezTo>
                      <a:pt x="789" y="2744"/>
                      <a:pt x="780" y="2749"/>
                      <a:pt x="772" y="2761"/>
                    </a:cubicBezTo>
                    <a:cubicBezTo>
                      <a:pt x="763" y="2773"/>
                      <a:pt x="759" y="2787"/>
                      <a:pt x="750" y="2798"/>
                    </a:cubicBezTo>
                    <a:cubicBezTo>
                      <a:pt x="747" y="2802"/>
                      <a:pt x="742" y="2804"/>
                      <a:pt x="739" y="2807"/>
                    </a:cubicBezTo>
                    <a:cubicBezTo>
                      <a:pt x="734" y="2811"/>
                      <a:pt x="731" y="2818"/>
                      <a:pt x="728" y="2824"/>
                    </a:cubicBezTo>
                    <a:cubicBezTo>
                      <a:pt x="720" y="2837"/>
                      <a:pt x="712" y="2844"/>
                      <a:pt x="699" y="2851"/>
                    </a:cubicBezTo>
                    <a:cubicBezTo>
                      <a:pt x="695" y="2853"/>
                      <a:pt x="689" y="2856"/>
                      <a:pt x="686" y="2859"/>
                    </a:cubicBezTo>
                    <a:cubicBezTo>
                      <a:pt x="683" y="2863"/>
                      <a:pt x="683" y="2869"/>
                      <a:pt x="680" y="2873"/>
                    </a:cubicBezTo>
                    <a:cubicBezTo>
                      <a:pt x="675" y="2879"/>
                      <a:pt x="670" y="2877"/>
                      <a:pt x="664" y="2880"/>
                    </a:cubicBezTo>
                    <a:cubicBezTo>
                      <a:pt x="657" y="2883"/>
                      <a:pt x="659" y="2884"/>
                      <a:pt x="656" y="2889"/>
                    </a:cubicBezTo>
                    <a:cubicBezTo>
                      <a:pt x="654" y="2893"/>
                      <a:pt x="651" y="2898"/>
                      <a:pt x="650" y="2902"/>
                    </a:cubicBezTo>
                    <a:cubicBezTo>
                      <a:pt x="650" y="2904"/>
                      <a:pt x="653" y="2912"/>
                      <a:pt x="650" y="2914"/>
                    </a:cubicBezTo>
                    <a:cubicBezTo>
                      <a:pt x="645" y="2918"/>
                      <a:pt x="634" y="2909"/>
                      <a:pt x="628" y="2910"/>
                    </a:cubicBezTo>
                    <a:cubicBezTo>
                      <a:pt x="621" y="2911"/>
                      <a:pt x="617" y="2916"/>
                      <a:pt x="612" y="2920"/>
                    </a:cubicBezTo>
                    <a:cubicBezTo>
                      <a:pt x="612" y="2921"/>
                      <a:pt x="612" y="2922"/>
                      <a:pt x="612" y="2924"/>
                    </a:cubicBezTo>
                    <a:cubicBezTo>
                      <a:pt x="611" y="2927"/>
                      <a:pt x="612" y="2933"/>
                      <a:pt x="609" y="2935"/>
                    </a:cubicBezTo>
                    <a:cubicBezTo>
                      <a:pt x="607" y="2937"/>
                      <a:pt x="604" y="2936"/>
                      <a:pt x="602" y="2937"/>
                    </a:cubicBezTo>
                    <a:cubicBezTo>
                      <a:pt x="599" y="2938"/>
                      <a:pt x="596" y="2940"/>
                      <a:pt x="594" y="2942"/>
                    </a:cubicBezTo>
                    <a:cubicBezTo>
                      <a:pt x="589" y="2945"/>
                      <a:pt x="584" y="2950"/>
                      <a:pt x="579" y="2952"/>
                    </a:cubicBezTo>
                    <a:cubicBezTo>
                      <a:pt x="575" y="2953"/>
                      <a:pt x="569" y="2954"/>
                      <a:pt x="564" y="2955"/>
                    </a:cubicBezTo>
                    <a:cubicBezTo>
                      <a:pt x="559" y="2956"/>
                      <a:pt x="554" y="2958"/>
                      <a:pt x="550" y="2963"/>
                    </a:cubicBezTo>
                    <a:cubicBezTo>
                      <a:pt x="547" y="2967"/>
                      <a:pt x="546" y="2974"/>
                      <a:pt x="545" y="2978"/>
                    </a:cubicBezTo>
                    <a:cubicBezTo>
                      <a:pt x="544" y="2985"/>
                      <a:pt x="545" y="2992"/>
                      <a:pt x="544" y="2998"/>
                    </a:cubicBezTo>
                    <a:cubicBezTo>
                      <a:pt x="543" y="3006"/>
                      <a:pt x="543" y="3014"/>
                      <a:pt x="540" y="3022"/>
                    </a:cubicBezTo>
                    <a:cubicBezTo>
                      <a:pt x="537" y="3029"/>
                      <a:pt x="536" y="3036"/>
                      <a:pt x="539" y="3043"/>
                    </a:cubicBezTo>
                    <a:cubicBezTo>
                      <a:pt x="541" y="3051"/>
                      <a:pt x="543" y="3059"/>
                      <a:pt x="543" y="3067"/>
                    </a:cubicBezTo>
                    <a:cubicBezTo>
                      <a:pt x="543" y="3075"/>
                      <a:pt x="540" y="3082"/>
                      <a:pt x="539" y="3089"/>
                    </a:cubicBezTo>
                    <a:cubicBezTo>
                      <a:pt x="535" y="3102"/>
                      <a:pt x="528" y="3111"/>
                      <a:pt x="522" y="3122"/>
                    </a:cubicBezTo>
                    <a:cubicBezTo>
                      <a:pt x="518" y="3129"/>
                      <a:pt x="512" y="3134"/>
                      <a:pt x="508" y="3141"/>
                    </a:cubicBezTo>
                    <a:cubicBezTo>
                      <a:pt x="504" y="3146"/>
                      <a:pt x="501" y="3153"/>
                      <a:pt x="498" y="3159"/>
                    </a:cubicBezTo>
                    <a:cubicBezTo>
                      <a:pt x="492" y="3170"/>
                      <a:pt x="484" y="3180"/>
                      <a:pt x="480" y="3192"/>
                    </a:cubicBezTo>
                    <a:cubicBezTo>
                      <a:pt x="476" y="3201"/>
                      <a:pt x="470" y="3209"/>
                      <a:pt x="468" y="3219"/>
                    </a:cubicBezTo>
                    <a:cubicBezTo>
                      <a:pt x="467" y="3222"/>
                      <a:pt x="465" y="3225"/>
                      <a:pt x="465" y="3228"/>
                    </a:cubicBezTo>
                    <a:cubicBezTo>
                      <a:pt x="461" y="3249"/>
                      <a:pt x="473" y="3269"/>
                      <a:pt x="473" y="3289"/>
                    </a:cubicBezTo>
                    <a:cubicBezTo>
                      <a:pt x="473" y="3294"/>
                      <a:pt x="472" y="3298"/>
                      <a:pt x="471" y="3303"/>
                    </a:cubicBezTo>
                    <a:cubicBezTo>
                      <a:pt x="470" y="3307"/>
                      <a:pt x="468" y="3311"/>
                      <a:pt x="467" y="3316"/>
                    </a:cubicBezTo>
                    <a:cubicBezTo>
                      <a:pt x="465" y="3323"/>
                      <a:pt x="463" y="3330"/>
                      <a:pt x="460" y="3336"/>
                    </a:cubicBezTo>
                    <a:cubicBezTo>
                      <a:pt x="456" y="3346"/>
                      <a:pt x="451" y="3358"/>
                      <a:pt x="454" y="3369"/>
                    </a:cubicBezTo>
                    <a:cubicBezTo>
                      <a:pt x="455" y="3371"/>
                      <a:pt x="456" y="3373"/>
                      <a:pt x="457" y="3375"/>
                    </a:cubicBezTo>
                    <a:cubicBezTo>
                      <a:pt x="459" y="3378"/>
                      <a:pt x="460" y="3378"/>
                      <a:pt x="462" y="3379"/>
                    </a:cubicBezTo>
                    <a:cubicBezTo>
                      <a:pt x="466" y="3382"/>
                      <a:pt x="468" y="3387"/>
                      <a:pt x="471" y="3390"/>
                    </a:cubicBezTo>
                    <a:cubicBezTo>
                      <a:pt x="474" y="3393"/>
                      <a:pt x="474" y="3394"/>
                      <a:pt x="475" y="3399"/>
                    </a:cubicBezTo>
                    <a:cubicBezTo>
                      <a:pt x="475" y="3403"/>
                      <a:pt x="477" y="3405"/>
                      <a:pt x="479" y="3409"/>
                    </a:cubicBezTo>
                    <a:cubicBezTo>
                      <a:pt x="484" y="3418"/>
                      <a:pt x="480" y="3427"/>
                      <a:pt x="474" y="3435"/>
                    </a:cubicBezTo>
                    <a:cubicBezTo>
                      <a:pt x="473" y="3437"/>
                      <a:pt x="472" y="3440"/>
                      <a:pt x="470" y="3441"/>
                    </a:cubicBezTo>
                    <a:cubicBezTo>
                      <a:pt x="469" y="3441"/>
                      <a:pt x="468" y="3440"/>
                      <a:pt x="467" y="3440"/>
                    </a:cubicBezTo>
                    <a:cubicBezTo>
                      <a:pt x="465" y="3440"/>
                      <a:pt x="465" y="3441"/>
                      <a:pt x="464" y="3441"/>
                    </a:cubicBezTo>
                    <a:cubicBezTo>
                      <a:pt x="461" y="3442"/>
                      <a:pt x="460" y="3444"/>
                      <a:pt x="457" y="3444"/>
                    </a:cubicBezTo>
                    <a:cubicBezTo>
                      <a:pt x="453" y="3444"/>
                      <a:pt x="450" y="3442"/>
                      <a:pt x="447" y="3442"/>
                    </a:cubicBezTo>
                    <a:cubicBezTo>
                      <a:pt x="438" y="3441"/>
                      <a:pt x="428" y="3442"/>
                      <a:pt x="420" y="3445"/>
                    </a:cubicBezTo>
                    <a:cubicBezTo>
                      <a:pt x="415" y="3448"/>
                      <a:pt x="410" y="3451"/>
                      <a:pt x="403" y="3451"/>
                    </a:cubicBezTo>
                    <a:cubicBezTo>
                      <a:pt x="401" y="3451"/>
                      <a:pt x="398" y="3450"/>
                      <a:pt x="396" y="3451"/>
                    </a:cubicBezTo>
                    <a:cubicBezTo>
                      <a:pt x="392" y="3452"/>
                      <a:pt x="389" y="3456"/>
                      <a:pt x="387" y="3459"/>
                    </a:cubicBezTo>
                    <a:cubicBezTo>
                      <a:pt x="384" y="3461"/>
                      <a:pt x="382" y="3464"/>
                      <a:pt x="379" y="3465"/>
                    </a:cubicBezTo>
                    <a:cubicBezTo>
                      <a:pt x="376" y="3465"/>
                      <a:pt x="373" y="3464"/>
                      <a:pt x="371" y="3466"/>
                    </a:cubicBezTo>
                    <a:cubicBezTo>
                      <a:pt x="366" y="3468"/>
                      <a:pt x="368" y="3477"/>
                      <a:pt x="367" y="3482"/>
                    </a:cubicBezTo>
                    <a:cubicBezTo>
                      <a:pt x="365" y="3488"/>
                      <a:pt x="359" y="3482"/>
                      <a:pt x="357" y="3487"/>
                    </a:cubicBezTo>
                    <a:cubicBezTo>
                      <a:pt x="355" y="3489"/>
                      <a:pt x="357" y="3491"/>
                      <a:pt x="356" y="3493"/>
                    </a:cubicBezTo>
                    <a:cubicBezTo>
                      <a:pt x="356" y="3496"/>
                      <a:pt x="354" y="3496"/>
                      <a:pt x="353" y="3498"/>
                    </a:cubicBezTo>
                    <a:cubicBezTo>
                      <a:pt x="350" y="3502"/>
                      <a:pt x="350" y="3506"/>
                      <a:pt x="347" y="3509"/>
                    </a:cubicBezTo>
                    <a:cubicBezTo>
                      <a:pt x="343" y="3513"/>
                      <a:pt x="340" y="3516"/>
                      <a:pt x="337" y="3520"/>
                    </a:cubicBezTo>
                    <a:cubicBezTo>
                      <a:pt x="334" y="3524"/>
                      <a:pt x="330" y="3526"/>
                      <a:pt x="326" y="3530"/>
                    </a:cubicBezTo>
                    <a:cubicBezTo>
                      <a:pt x="325" y="3532"/>
                      <a:pt x="324" y="3533"/>
                      <a:pt x="321" y="3534"/>
                    </a:cubicBezTo>
                    <a:cubicBezTo>
                      <a:pt x="318" y="3535"/>
                      <a:pt x="314" y="3534"/>
                      <a:pt x="312" y="3536"/>
                    </a:cubicBezTo>
                    <a:cubicBezTo>
                      <a:pt x="307" y="3538"/>
                      <a:pt x="306" y="3546"/>
                      <a:pt x="306" y="3550"/>
                    </a:cubicBezTo>
                    <a:cubicBezTo>
                      <a:pt x="305" y="3555"/>
                      <a:pt x="301" y="3555"/>
                      <a:pt x="300" y="3560"/>
                    </a:cubicBezTo>
                    <a:cubicBezTo>
                      <a:pt x="297" y="3571"/>
                      <a:pt x="297" y="3584"/>
                      <a:pt x="290" y="3593"/>
                    </a:cubicBezTo>
                    <a:cubicBezTo>
                      <a:pt x="286" y="3598"/>
                      <a:pt x="284" y="3605"/>
                      <a:pt x="279" y="3608"/>
                    </a:cubicBezTo>
                    <a:cubicBezTo>
                      <a:pt x="277" y="3611"/>
                      <a:pt x="274" y="3612"/>
                      <a:pt x="272" y="3614"/>
                    </a:cubicBezTo>
                    <a:cubicBezTo>
                      <a:pt x="270" y="3616"/>
                      <a:pt x="269" y="3618"/>
                      <a:pt x="266" y="3620"/>
                    </a:cubicBezTo>
                    <a:cubicBezTo>
                      <a:pt x="262" y="3622"/>
                      <a:pt x="257" y="3622"/>
                      <a:pt x="252" y="3624"/>
                    </a:cubicBezTo>
                    <a:cubicBezTo>
                      <a:pt x="246" y="3626"/>
                      <a:pt x="241" y="3630"/>
                      <a:pt x="235" y="3632"/>
                    </a:cubicBezTo>
                    <a:cubicBezTo>
                      <a:pt x="232" y="3632"/>
                      <a:pt x="231" y="3631"/>
                      <a:pt x="229" y="3631"/>
                    </a:cubicBezTo>
                    <a:cubicBezTo>
                      <a:pt x="225" y="3629"/>
                      <a:pt x="225" y="3630"/>
                      <a:pt x="221" y="3631"/>
                    </a:cubicBezTo>
                    <a:cubicBezTo>
                      <a:pt x="215" y="3632"/>
                      <a:pt x="209" y="3632"/>
                      <a:pt x="203" y="3632"/>
                    </a:cubicBezTo>
                    <a:cubicBezTo>
                      <a:pt x="201" y="3632"/>
                      <a:pt x="197" y="3633"/>
                      <a:pt x="196" y="3634"/>
                    </a:cubicBezTo>
                    <a:cubicBezTo>
                      <a:pt x="195" y="3636"/>
                      <a:pt x="197" y="3638"/>
                      <a:pt x="197" y="3640"/>
                    </a:cubicBezTo>
                    <a:cubicBezTo>
                      <a:pt x="196" y="3643"/>
                      <a:pt x="193" y="3643"/>
                      <a:pt x="193" y="3645"/>
                    </a:cubicBezTo>
                    <a:cubicBezTo>
                      <a:pt x="192" y="3647"/>
                      <a:pt x="194" y="3649"/>
                      <a:pt x="194" y="3651"/>
                    </a:cubicBezTo>
                    <a:cubicBezTo>
                      <a:pt x="193" y="3654"/>
                      <a:pt x="191" y="3654"/>
                      <a:pt x="189" y="3656"/>
                    </a:cubicBezTo>
                    <a:cubicBezTo>
                      <a:pt x="187" y="3658"/>
                      <a:pt x="185" y="3660"/>
                      <a:pt x="184" y="3663"/>
                    </a:cubicBezTo>
                    <a:cubicBezTo>
                      <a:pt x="182" y="3664"/>
                      <a:pt x="181" y="3667"/>
                      <a:pt x="179" y="3668"/>
                    </a:cubicBezTo>
                    <a:cubicBezTo>
                      <a:pt x="176" y="3669"/>
                      <a:pt x="174" y="3667"/>
                      <a:pt x="172" y="3671"/>
                    </a:cubicBezTo>
                    <a:cubicBezTo>
                      <a:pt x="170" y="3674"/>
                      <a:pt x="170" y="3675"/>
                      <a:pt x="167" y="3676"/>
                    </a:cubicBezTo>
                    <a:cubicBezTo>
                      <a:pt x="165" y="3677"/>
                      <a:pt x="162" y="3676"/>
                      <a:pt x="160" y="3676"/>
                    </a:cubicBezTo>
                    <a:cubicBezTo>
                      <a:pt x="154" y="3676"/>
                      <a:pt x="152" y="3680"/>
                      <a:pt x="148" y="3683"/>
                    </a:cubicBezTo>
                    <a:cubicBezTo>
                      <a:pt x="144" y="3686"/>
                      <a:pt x="138" y="3686"/>
                      <a:pt x="134" y="3690"/>
                    </a:cubicBezTo>
                    <a:cubicBezTo>
                      <a:pt x="129" y="3693"/>
                      <a:pt x="120" y="3698"/>
                      <a:pt x="117" y="3704"/>
                    </a:cubicBezTo>
                    <a:cubicBezTo>
                      <a:pt x="116" y="3706"/>
                      <a:pt x="117" y="3708"/>
                      <a:pt x="116" y="3711"/>
                    </a:cubicBezTo>
                    <a:cubicBezTo>
                      <a:pt x="115" y="3713"/>
                      <a:pt x="112" y="3714"/>
                      <a:pt x="110" y="3716"/>
                    </a:cubicBezTo>
                    <a:cubicBezTo>
                      <a:pt x="106" y="3721"/>
                      <a:pt x="107" y="3726"/>
                      <a:pt x="101" y="3729"/>
                    </a:cubicBezTo>
                    <a:cubicBezTo>
                      <a:pt x="99" y="3730"/>
                      <a:pt x="96" y="3731"/>
                      <a:pt x="95" y="3733"/>
                    </a:cubicBezTo>
                    <a:cubicBezTo>
                      <a:pt x="94" y="3737"/>
                      <a:pt x="97" y="3737"/>
                      <a:pt x="97" y="3739"/>
                    </a:cubicBezTo>
                    <a:cubicBezTo>
                      <a:pt x="98" y="3742"/>
                      <a:pt x="97" y="3742"/>
                      <a:pt x="97" y="3745"/>
                    </a:cubicBezTo>
                    <a:cubicBezTo>
                      <a:pt x="96" y="3747"/>
                      <a:pt x="97" y="3749"/>
                      <a:pt x="97" y="3752"/>
                    </a:cubicBezTo>
                    <a:cubicBezTo>
                      <a:pt x="95" y="3755"/>
                      <a:pt x="93" y="3754"/>
                      <a:pt x="91" y="3756"/>
                    </a:cubicBezTo>
                    <a:cubicBezTo>
                      <a:pt x="90" y="3758"/>
                      <a:pt x="91" y="3760"/>
                      <a:pt x="91" y="3763"/>
                    </a:cubicBezTo>
                    <a:cubicBezTo>
                      <a:pt x="92" y="3765"/>
                      <a:pt x="92" y="3766"/>
                      <a:pt x="90" y="3768"/>
                    </a:cubicBezTo>
                    <a:cubicBezTo>
                      <a:pt x="89" y="3771"/>
                      <a:pt x="86" y="3771"/>
                      <a:pt x="86" y="3774"/>
                    </a:cubicBezTo>
                    <a:cubicBezTo>
                      <a:pt x="85" y="3780"/>
                      <a:pt x="86" y="3785"/>
                      <a:pt x="82" y="3790"/>
                    </a:cubicBezTo>
                    <a:cubicBezTo>
                      <a:pt x="81" y="3792"/>
                      <a:pt x="80" y="3793"/>
                      <a:pt x="78" y="3794"/>
                    </a:cubicBezTo>
                    <a:cubicBezTo>
                      <a:pt x="76" y="3796"/>
                      <a:pt x="75" y="3795"/>
                      <a:pt x="74" y="3796"/>
                    </a:cubicBezTo>
                    <a:cubicBezTo>
                      <a:pt x="71" y="3798"/>
                      <a:pt x="70" y="3800"/>
                      <a:pt x="67" y="3802"/>
                    </a:cubicBezTo>
                    <a:cubicBezTo>
                      <a:pt x="62" y="3804"/>
                      <a:pt x="53" y="3803"/>
                      <a:pt x="49" y="3808"/>
                    </a:cubicBezTo>
                    <a:cubicBezTo>
                      <a:pt x="47" y="3811"/>
                      <a:pt x="46" y="3812"/>
                      <a:pt x="42" y="3814"/>
                    </a:cubicBezTo>
                    <a:cubicBezTo>
                      <a:pt x="39" y="3816"/>
                      <a:pt x="37" y="3819"/>
                      <a:pt x="35" y="3821"/>
                    </a:cubicBezTo>
                    <a:cubicBezTo>
                      <a:pt x="31" y="3824"/>
                      <a:pt x="28" y="3826"/>
                      <a:pt x="24" y="3829"/>
                    </a:cubicBezTo>
                    <a:cubicBezTo>
                      <a:pt x="18" y="3836"/>
                      <a:pt x="14" y="3843"/>
                      <a:pt x="8" y="3850"/>
                    </a:cubicBezTo>
                    <a:cubicBezTo>
                      <a:pt x="6" y="3853"/>
                      <a:pt x="1" y="3856"/>
                      <a:pt x="0" y="3861"/>
                    </a:cubicBezTo>
                    <a:cubicBezTo>
                      <a:pt x="2" y="3862"/>
                      <a:pt x="4" y="3864"/>
                      <a:pt x="7" y="3862"/>
                    </a:cubicBezTo>
                    <a:cubicBezTo>
                      <a:pt x="13" y="3860"/>
                      <a:pt x="15" y="3854"/>
                      <a:pt x="19" y="3851"/>
                    </a:cubicBezTo>
                    <a:cubicBezTo>
                      <a:pt x="22" y="3848"/>
                      <a:pt x="26" y="3848"/>
                      <a:pt x="30" y="3847"/>
                    </a:cubicBezTo>
                    <a:cubicBezTo>
                      <a:pt x="39" y="3841"/>
                      <a:pt x="53" y="3841"/>
                      <a:pt x="64" y="3839"/>
                    </a:cubicBezTo>
                    <a:cubicBezTo>
                      <a:pt x="79" y="3837"/>
                      <a:pt x="94" y="3834"/>
                      <a:pt x="109" y="3832"/>
                    </a:cubicBezTo>
                    <a:cubicBezTo>
                      <a:pt x="152" y="3824"/>
                      <a:pt x="194" y="3815"/>
                      <a:pt x="237" y="3805"/>
                    </a:cubicBezTo>
                    <a:cubicBezTo>
                      <a:pt x="245" y="3803"/>
                      <a:pt x="253" y="3801"/>
                      <a:pt x="261" y="3799"/>
                    </a:cubicBezTo>
                    <a:cubicBezTo>
                      <a:pt x="278" y="3795"/>
                      <a:pt x="296" y="3790"/>
                      <a:pt x="314" y="3786"/>
                    </a:cubicBezTo>
                    <a:cubicBezTo>
                      <a:pt x="338" y="3779"/>
                      <a:pt x="362" y="3773"/>
                      <a:pt x="386" y="3767"/>
                    </a:cubicBezTo>
                    <a:cubicBezTo>
                      <a:pt x="414" y="3759"/>
                      <a:pt x="441" y="3752"/>
                      <a:pt x="469" y="3745"/>
                    </a:cubicBezTo>
                    <a:cubicBezTo>
                      <a:pt x="497" y="3738"/>
                      <a:pt x="525" y="3731"/>
                      <a:pt x="553" y="3723"/>
                    </a:cubicBezTo>
                    <a:cubicBezTo>
                      <a:pt x="588" y="3714"/>
                      <a:pt x="620" y="3707"/>
                      <a:pt x="652" y="3703"/>
                    </a:cubicBezTo>
                    <a:cubicBezTo>
                      <a:pt x="652" y="3701"/>
                      <a:pt x="653" y="3698"/>
                      <a:pt x="655" y="3696"/>
                    </a:cubicBezTo>
                    <a:cubicBezTo>
                      <a:pt x="659" y="3693"/>
                      <a:pt x="668" y="3692"/>
                      <a:pt x="673" y="3691"/>
                    </a:cubicBezTo>
                    <a:cubicBezTo>
                      <a:pt x="684" y="3688"/>
                      <a:pt x="695" y="3686"/>
                      <a:pt x="706" y="3683"/>
                    </a:cubicBezTo>
                    <a:cubicBezTo>
                      <a:pt x="706" y="3683"/>
                      <a:pt x="781" y="3664"/>
                      <a:pt x="787" y="3663"/>
                    </a:cubicBezTo>
                    <a:cubicBezTo>
                      <a:pt x="788" y="3663"/>
                      <a:pt x="788" y="3663"/>
                      <a:pt x="788" y="3663"/>
                    </a:cubicBezTo>
                    <a:cubicBezTo>
                      <a:pt x="791" y="3662"/>
                      <a:pt x="794" y="3661"/>
                      <a:pt x="796" y="3661"/>
                    </a:cubicBezTo>
                    <a:cubicBezTo>
                      <a:pt x="803" y="3659"/>
                      <a:pt x="810" y="3657"/>
                      <a:pt x="817" y="3655"/>
                    </a:cubicBezTo>
                    <a:cubicBezTo>
                      <a:pt x="828" y="3653"/>
                      <a:pt x="838" y="3650"/>
                      <a:pt x="848" y="3647"/>
                    </a:cubicBezTo>
                    <a:cubicBezTo>
                      <a:pt x="861" y="3644"/>
                      <a:pt x="874" y="3641"/>
                      <a:pt x="887" y="3638"/>
                    </a:cubicBezTo>
                    <a:cubicBezTo>
                      <a:pt x="901" y="3634"/>
                      <a:pt x="916" y="3630"/>
                      <a:pt x="931" y="3627"/>
                    </a:cubicBezTo>
                    <a:cubicBezTo>
                      <a:pt x="946" y="3623"/>
                      <a:pt x="961" y="3619"/>
                      <a:pt x="977" y="3615"/>
                    </a:cubicBezTo>
                    <a:cubicBezTo>
                      <a:pt x="992" y="3611"/>
                      <a:pt x="1008" y="3607"/>
                      <a:pt x="1023" y="3603"/>
                    </a:cubicBezTo>
                    <a:cubicBezTo>
                      <a:pt x="1038" y="3599"/>
                      <a:pt x="1053" y="3596"/>
                      <a:pt x="1068" y="3592"/>
                    </a:cubicBezTo>
                    <a:cubicBezTo>
                      <a:pt x="1081" y="3589"/>
                      <a:pt x="1094" y="3585"/>
                      <a:pt x="1107" y="3582"/>
                    </a:cubicBezTo>
                    <a:cubicBezTo>
                      <a:pt x="1118" y="3579"/>
                      <a:pt x="1129" y="3577"/>
                      <a:pt x="1139" y="3574"/>
                    </a:cubicBezTo>
                    <a:cubicBezTo>
                      <a:pt x="1147" y="3572"/>
                      <a:pt x="1155" y="3570"/>
                      <a:pt x="1162" y="3568"/>
                    </a:cubicBezTo>
                    <a:cubicBezTo>
                      <a:pt x="1170" y="3566"/>
                      <a:pt x="1177" y="3564"/>
                      <a:pt x="1184" y="3562"/>
                    </a:cubicBezTo>
                    <a:cubicBezTo>
                      <a:pt x="1195" y="3560"/>
                      <a:pt x="1206" y="3557"/>
                      <a:pt x="1217" y="3554"/>
                    </a:cubicBezTo>
                    <a:cubicBezTo>
                      <a:pt x="1226" y="3552"/>
                      <a:pt x="1235" y="3550"/>
                      <a:pt x="1244" y="3547"/>
                    </a:cubicBezTo>
                    <a:cubicBezTo>
                      <a:pt x="1257" y="3544"/>
                      <a:pt x="1269" y="3541"/>
                      <a:pt x="1282" y="3538"/>
                    </a:cubicBezTo>
                    <a:cubicBezTo>
                      <a:pt x="1297" y="3534"/>
                      <a:pt x="1311" y="3530"/>
                      <a:pt x="1326" y="3527"/>
                    </a:cubicBezTo>
                    <a:cubicBezTo>
                      <a:pt x="1342" y="3523"/>
                      <a:pt x="1358" y="3519"/>
                      <a:pt x="1374" y="3515"/>
                    </a:cubicBezTo>
                    <a:cubicBezTo>
                      <a:pt x="1389" y="3511"/>
                      <a:pt x="1405" y="3507"/>
                      <a:pt x="1421" y="3503"/>
                    </a:cubicBezTo>
                    <a:cubicBezTo>
                      <a:pt x="1435" y="3499"/>
                      <a:pt x="1449" y="3496"/>
                      <a:pt x="1463" y="3492"/>
                    </a:cubicBezTo>
                    <a:cubicBezTo>
                      <a:pt x="1472" y="3490"/>
                      <a:pt x="1480" y="3488"/>
                      <a:pt x="1488" y="3486"/>
                    </a:cubicBezTo>
                    <a:cubicBezTo>
                      <a:pt x="1485" y="3478"/>
                      <a:pt x="1484" y="3470"/>
                      <a:pt x="1489" y="3460"/>
                    </a:cubicBezTo>
                    <a:cubicBezTo>
                      <a:pt x="1492" y="3454"/>
                      <a:pt x="1496" y="3447"/>
                      <a:pt x="1496" y="3440"/>
                    </a:cubicBezTo>
                    <a:cubicBezTo>
                      <a:pt x="1496" y="3434"/>
                      <a:pt x="1492" y="3432"/>
                      <a:pt x="1490" y="3428"/>
                    </a:cubicBezTo>
                    <a:cubicBezTo>
                      <a:pt x="1483" y="3413"/>
                      <a:pt x="1495" y="3406"/>
                      <a:pt x="1500" y="3393"/>
                    </a:cubicBezTo>
                    <a:cubicBezTo>
                      <a:pt x="1501" y="3390"/>
                      <a:pt x="1501" y="3386"/>
                      <a:pt x="1502" y="3384"/>
                    </a:cubicBezTo>
                    <a:cubicBezTo>
                      <a:pt x="1503" y="3381"/>
                      <a:pt x="1507" y="3380"/>
                      <a:pt x="1508" y="3377"/>
                    </a:cubicBezTo>
                    <a:cubicBezTo>
                      <a:pt x="1512" y="3370"/>
                      <a:pt x="1508" y="3366"/>
                      <a:pt x="1506" y="3360"/>
                    </a:cubicBezTo>
                    <a:cubicBezTo>
                      <a:pt x="1501" y="3348"/>
                      <a:pt x="1507" y="3337"/>
                      <a:pt x="1510" y="3326"/>
                    </a:cubicBezTo>
                    <a:cubicBezTo>
                      <a:pt x="1511" y="3321"/>
                      <a:pt x="1512" y="3314"/>
                      <a:pt x="1511" y="3310"/>
                    </a:cubicBezTo>
                    <a:cubicBezTo>
                      <a:pt x="1509" y="3305"/>
                      <a:pt x="1503" y="3303"/>
                      <a:pt x="1498" y="3301"/>
                    </a:cubicBezTo>
                    <a:cubicBezTo>
                      <a:pt x="1493" y="3298"/>
                      <a:pt x="1478" y="3292"/>
                      <a:pt x="1485" y="3292"/>
                    </a:cubicBezTo>
                    <a:cubicBezTo>
                      <a:pt x="1491" y="3291"/>
                      <a:pt x="1493" y="3290"/>
                      <a:pt x="1498" y="3286"/>
                    </a:cubicBezTo>
                    <a:cubicBezTo>
                      <a:pt x="1502" y="3282"/>
                      <a:pt x="1502" y="3284"/>
                      <a:pt x="1511" y="3282"/>
                    </a:cubicBezTo>
                    <a:cubicBezTo>
                      <a:pt x="1520" y="3280"/>
                      <a:pt x="1516" y="3274"/>
                      <a:pt x="1517" y="3267"/>
                    </a:cubicBezTo>
                    <a:cubicBezTo>
                      <a:pt x="1518" y="3259"/>
                      <a:pt x="1537" y="3241"/>
                      <a:pt x="1547" y="3233"/>
                    </a:cubicBezTo>
                    <a:cubicBezTo>
                      <a:pt x="1558" y="3225"/>
                      <a:pt x="1566" y="3241"/>
                      <a:pt x="1575" y="3246"/>
                    </a:cubicBezTo>
                    <a:cubicBezTo>
                      <a:pt x="1585" y="3251"/>
                      <a:pt x="1586" y="3249"/>
                      <a:pt x="1593" y="3248"/>
                    </a:cubicBezTo>
                    <a:cubicBezTo>
                      <a:pt x="1601" y="3247"/>
                      <a:pt x="1601" y="3251"/>
                      <a:pt x="1609" y="3249"/>
                    </a:cubicBezTo>
                    <a:cubicBezTo>
                      <a:pt x="1618" y="3248"/>
                      <a:pt x="1618" y="3247"/>
                      <a:pt x="1627" y="3249"/>
                    </a:cubicBezTo>
                    <a:cubicBezTo>
                      <a:pt x="1636" y="3251"/>
                      <a:pt x="1632" y="3241"/>
                      <a:pt x="1633" y="3227"/>
                    </a:cubicBezTo>
                    <a:cubicBezTo>
                      <a:pt x="1633" y="3212"/>
                      <a:pt x="1643" y="3204"/>
                      <a:pt x="1643" y="3204"/>
                    </a:cubicBezTo>
                    <a:cubicBezTo>
                      <a:pt x="1643" y="3205"/>
                      <a:pt x="1643" y="3205"/>
                      <a:pt x="1643" y="3205"/>
                    </a:cubicBezTo>
                    <a:cubicBezTo>
                      <a:pt x="1650" y="3194"/>
                      <a:pt x="1665" y="3194"/>
                      <a:pt x="1670" y="3179"/>
                    </a:cubicBezTo>
                    <a:cubicBezTo>
                      <a:pt x="1674" y="3167"/>
                      <a:pt x="1669" y="3167"/>
                      <a:pt x="1682" y="3164"/>
                    </a:cubicBezTo>
                    <a:cubicBezTo>
                      <a:pt x="1694" y="3162"/>
                      <a:pt x="1699" y="3162"/>
                      <a:pt x="1707" y="3170"/>
                    </a:cubicBezTo>
                    <a:cubicBezTo>
                      <a:pt x="1718" y="3182"/>
                      <a:pt x="1734" y="3195"/>
                      <a:pt x="1743" y="3208"/>
                    </a:cubicBezTo>
                    <a:cubicBezTo>
                      <a:pt x="1746" y="3213"/>
                      <a:pt x="1754" y="3229"/>
                      <a:pt x="1762" y="3218"/>
                    </a:cubicBezTo>
                    <a:cubicBezTo>
                      <a:pt x="1764" y="3215"/>
                      <a:pt x="1761" y="3208"/>
                      <a:pt x="1761" y="3205"/>
                    </a:cubicBezTo>
                    <a:cubicBezTo>
                      <a:pt x="1761" y="3200"/>
                      <a:pt x="1764" y="3198"/>
                      <a:pt x="1764" y="3194"/>
                    </a:cubicBezTo>
                    <a:cubicBezTo>
                      <a:pt x="1765" y="3185"/>
                      <a:pt x="1763" y="3178"/>
                      <a:pt x="1766" y="3169"/>
                    </a:cubicBezTo>
                    <a:cubicBezTo>
                      <a:pt x="1770" y="3156"/>
                      <a:pt x="1764" y="3151"/>
                      <a:pt x="1763" y="3140"/>
                    </a:cubicBezTo>
                    <a:cubicBezTo>
                      <a:pt x="1762" y="3132"/>
                      <a:pt x="1766" y="3126"/>
                      <a:pt x="1761" y="3117"/>
                    </a:cubicBezTo>
                    <a:cubicBezTo>
                      <a:pt x="1756" y="3107"/>
                      <a:pt x="1752" y="3105"/>
                      <a:pt x="1755" y="3094"/>
                    </a:cubicBezTo>
                    <a:cubicBezTo>
                      <a:pt x="1757" y="3084"/>
                      <a:pt x="1760" y="3079"/>
                      <a:pt x="1769" y="3074"/>
                    </a:cubicBezTo>
                    <a:cubicBezTo>
                      <a:pt x="1783" y="3068"/>
                      <a:pt x="1780" y="3074"/>
                      <a:pt x="1790" y="3083"/>
                    </a:cubicBezTo>
                    <a:cubicBezTo>
                      <a:pt x="1798" y="3089"/>
                      <a:pt x="1818" y="3093"/>
                      <a:pt x="1828" y="3092"/>
                    </a:cubicBezTo>
                    <a:cubicBezTo>
                      <a:pt x="1848" y="3091"/>
                      <a:pt x="1843" y="3074"/>
                      <a:pt x="1833" y="3062"/>
                    </a:cubicBezTo>
                    <a:cubicBezTo>
                      <a:pt x="1827" y="3053"/>
                      <a:pt x="1820" y="3052"/>
                      <a:pt x="1811" y="3049"/>
                    </a:cubicBezTo>
                    <a:cubicBezTo>
                      <a:pt x="1793" y="3043"/>
                      <a:pt x="1782" y="3029"/>
                      <a:pt x="1778" y="3010"/>
                    </a:cubicBezTo>
                    <a:cubicBezTo>
                      <a:pt x="1777" y="3000"/>
                      <a:pt x="1780" y="2994"/>
                      <a:pt x="1783" y="2985"/>
                    </a:cubicBezTo>
                    <a:cubicBezTo>
                      <a:pt x="1787" y="2976"/>
                      <a:pt x="1785" y="2968"/>
                      <a:pt x="1786" y="2959"/>
                    </a:cubicBezTo>
                    <a:cubicBezTo>
                      <a:pt x="1788" y="2948"/>
                      <a:pt x="1791" y="2945"/>
                      <a:pt x="1797" y="2936"/>
                    </a:cubicBezTo>
                    <a:cubicBezTo>
                      <a:pt x="1800" y="2932"/>
                      <a:pt x="1800" y="2929"/>
                      <a:pt x="1804" y="2925"/>
                    </a:cubicBezTo>
                    <a:cubicBezTo>
                      <a:pt x="1808" y="2920"/>
                      <a:pt x="1813" y="2921"/>
                      <a:pt x="1816" y="2914"/>
                    </a:cubicBezTo>
                    <a:cubicBezTo>
                      <a:pt x="1818" y="2910"/>
                      <a:pt x="1818" y="2905"/>
                      <a:pt x="1820" y="2900"/>
                    </a:cubicBezTo>
                    <a:cubicBezTo>
                      <a:pt x="1822" y="2896"/>
                      <a:pt x="1827" y="2892"/>
                      <a:pt x="1831" y="2889"/>
                    </a:cubicBezTo>
                    <a:cubicBezTo>
                      <a:pt x="1836" y="2883"/>
                      <a:pt x="1842" y="2876"/>
                      <a:pt x="1848" y="2869"/>
                    </a:cubicBezTo>
                    <a:cubicBezTo>
                      <a:pt x="1853" y="2863"/>
                      <a:pt x="1859" y="2857"/>
                      <a:pt x="1866" y="2852"/>
                    </a:cubicBezTo>
                    <a:cubicBezTo>
                      <a:pt x="1876" y="2843"/>
                      <a:pt x="1894" y="2836"/>
                      <a:pt x="1896" y="2821"/>
                    </a:cubicBezTo>
                    <a:cubicBezTo>
                      <a:pt x="1899" y="2801"/>
                      <a:pt x="1874" y="2794"/>
                      <a:pt x="1877" y="2774"/>
                    </a:cubicBezTo>
                    <a:cubicBezTo>
                      <a:pt x="1879" y="2754"/>
                      <a:pt x="1897" y="2741"/>
                      <a:pt x="1907" y="2725"/>
                    </a:cubicBezTo>
                    <a:cubicBezTo>
                      <a:pt x="1912" y="2717"/>
                      <a:pt x="1916" y="2708"/>
                      <a:pt x="1921" y="2700"/>
                    </a:cubicBezTo>
                    <a:cubicBezTo>
                      <a:pt x="1924" y="2695"/>
                      <a:pt x="1928" y="2693"/>
                      <a:pt x="1928" y="2686"/>
                    </a:cubicBezTo>
                    <a:cubicBezTo>
                      <a:pt x="1927" y="2682"/>
                      <a:pt x="1923" y="2680"/>
                      <a:pt x="1923" y="2675"/>
                    </a:cubicBezTo>
                    <a:cubicBezTo>
                      <a:pt x="1922" y="2668"/>
                      <a:pt x="1925" y="2663"/>
                      <a:pt x="1924" y="2658"/>
                    </a:cubicBezTo>
                    <a:cubicBezTo>
                      <a:pt x="1920" y="2658"/>
                      <a:pt x="1916" y="2658"/>
                      <a:pt x="1913" y="2657"/>
                    </a:cubicBezTo>
                    <a:cubicBezTo>
                      <a:pt x="1913" y="2654"/>
                      <a:pt x="1913" y="2652"/>
                      <a:pt x="1914" y="2649"/>
                    </a:cubicBezTo>
                    <a:cubicBezTo>
                      <a:pt x="1906" y="2646"/>
                      <a:pt x="1898" y="2648"/>
                      <a:pt x="1890" y="2646"/>
                    </a:cubicBezTo>
                    <a:cubicBezTo>
                      <a:pt x="1890" y="2641"/>
                      <a:pt x="1892" y="2635"/>
                      <a:pt x="1890" y="2630"/>
                    </a:cubicBezTo>
                    <a:cubicBezTo>
                      <a:pt x="1888" y="2625"/>
                      <a:pt x="1884" y="2625"/>
                      <a:pt x="1882" y="2620"/>
                    </a:cubicBezTo>
                    <a:cubicBezTo>
                      <a:pt x="1877" y="2607"/>
                      <a:pt x="1893" y="2595"/>
                      <a:pt x="1883" y="2582"/>
                    </a:cubicBezTo>
                    <a:cubicBezTo>
                      <a:pt x="1881" y="2583"/>
                      <a:pt x="1878" y="2583"/>
                      <a:pt x="1875" y="2584"/>
                    </a:cubicBezTo>
                    <a:cubicBezTo>
                      <a:pt x="1871" y="2571"/>
                      <a:pt x="1880" y="2563"/>
                      <a:pt x="1886" y="2556"/>
                    </a:cubicBezTo>
                    <a:cubicBezTo>
                      <a:pt x="1889" y="2552"/>
                      <a:pt x="1891" y="2551"/>
                      <a:pt x="1892" y="2546"/>
                    </a:cubicBezTo>
                    <a:cubicBezTo>
                      <a:pt x="1892" y="2542"/>
                      <a:pt x="1889" y="2537"/>
                      <a:pt x="1890" y="2533"/>
                    </a:cubicBezTo>
                    <a:cubicBezTo>
                      <a:pt x="1891" y="2528"/>
                      <a:pt x="1896" y="2528"/>
                      <a:pt x="1894" y="2521"/>
                    </a:cubicBezTo>
                    <a:cubicBezTo>
                      <a:pt x="1892" y="2515"/>
                      <a:pt x="1887" y="2517"/>
                      <a:pt x="1884" y="2514"/>
                    </a:cubicBezTo>
                    <a:cubicBezTo>
                      <a:pt x="1880" y="2511"/>
                      <a:pt x="1881" y="2507"/>
                      <a:pt x="1877" y="2504"/>
                    </a:cubicBezTo>
                    <a:cubicBezTo>
                      <a:pt x="1868" y="2498"/>
                      <a:pt x="1862" y="2503"/>
                      <a:pt x="1861" y="2488"/>
                    </a:cubicBezTo>
                    <a:cubicBezTo>
                      <a:pt x="1860" y="2479"/>
                      <a:pt x="1862" y="2464"/>
                      <a:pt x="1864" y="2456"/>
                    </a:cubicBezTo>
                    <a:cubicBezTo>
                      <a:pt x="1865" y="2450"/>
                      <a:pt x="1866" y="2448"/>
                      <a:pt x="1866" y="2442"/>
                    </a:cubicBezTo>
                    <a:cubicBezTo>
                      <a:pt x="1866" y="2437"/>
                      <a:pt x="1865" y="2432"/>
                      <a:pt x="1867" y="2427"/>
                    </a:cubicBezTo>
                    <a:cubicBezTo>
                      <a:pt x="1871" y="2417"/>
                      <a:pt x="1880" y="2420"/>
                      <a:pt x="1879" y="2408"/>
                    </a:cubicBezTo>
                    <a:cubicBezTo>
                      <a:pt x="1878" y="2398"/>
                      <a:pt x="1873" y="2391"/>
                      <a:pt x="1874" y="2380"/>
                    </a:cubicBezTo>
                    <a:cubicBezTo>
                      <a:pt x="1875" y="2377"/>
                      <a:pt x="1877" y="2368"/>
                      <a:pt x="1879" y="2366"/>
                    </a:cubicBezTo>
                    <a:cubicBezTo>
                      <a:pt x="1885" y="2361"/>
                      <a:pt x="1884" y="2366"/>
                      <a:pt x="1891" y="2364"/>
                    </a:cubicBezTo>
                    <a:cubicBezTo>
                      <a:pt x="1903" y="2360"/>
                      <a:pt x="1905" y="2347"/>
                      <a:pt x="1907" y="2336"/>
                    </a:cubicBezTo>
                    <a:cubicBezTo>
                      <a:pt x="1908" y="2323"/>
                      <a:pt x="1911" y="2323"/>
                      <a:pt x="1919" y="2314"/>
                    </a:cubicBezTo>
                    <a:cubicBezTo>
                      <a:pt x="1932" y="2301"/>
                      <a:pt x="1925" y="2276"/>
                      <a:pt x="1922" y="2259"/>
                    </a:cubicBezTo>
                    <a:cubicBezTo>
                      <a:pt x="1920" y="2238"/>
                      <a:pt x="1917" y="2218"/>
                      <a:pt x="1914" y="2197"/>
                    </a:cubicBezTo>
                    <a:cubicBezTo>
                      <a:pt x="1910" y="2168"/>
                      <a:pt x="1906" y="2140"/>
                      <a:pt x="1903" y="2111"/>
                    </a:cubicBezTo>
                    <a:cubicBezTo>
                      <a:pt x="1903" y="2111"/>
                      <a:pt x="2109" y="1497"/>
                      <a:pt x="2111" y="1494"/>
                    </a:cubicBezTo>
                    <a:cubicBezTo>
                      <a:pt x="2112" y="1489"/>
                      <a:pt x="2133" y="1484"/>
                      <a:pt x="2137" y="1484"/>
                    </a:cubicBezTo>
                    <a:cubicBezTo>
                      <a:pt x="2140" y="1485"/>
                      <a:pt x="2147" y="1496"/>
                      <a:pt x="2148" y="1484"/>
                    </a:cubicBezTo>
                    <a:cubicBezTo>
                      <a:pt x="2156" y="1480"/>
                      <a:pt x="2159" y="1485"/>
                      <a:pt x="2165" y="1489"/>
                    </a:cubicBezTo>
                    <a:cubicBezTo>
                      <a:pt x="2170" y="1492"/>
                      <a:pt x="2169" y="1495"/>
                      <a:pt x="2177" y="1494"/>
                    </a:cubicBezTo>
                    <a:cubicBezTo>
                      <a:pt x="2182" y="1493"/>
                      <a:pt x="2183" y="1489"/>
                      <a:pt x="2187" y="1488"/>
                    </a:cubicBezTo>
                    <a:cubicBezTo>
                      <a:pt x="2196" y="1485"/>
                      <a:pt x="2202" y="1491"/>
                      <a:pt x="2205" y="1498"/>
                    </a:cubicBezTo>
                    <a:cubicBezTo>
                      <a:pt x="2209" y="1508"/>
                      <a:pt x="2204" y="1512"/>
                      <a:pt x="2203" y="1521"/>
                    </a:cubicBezTo>
                    <a:cubicBezTo>
                      <a:pt x="2202" y="1535"/>
                      <a:pt x="2216" y="1551"/>
                      <a:pt x="2220" y="1564"/>
                    </a:cubicBezTo>
                    <a:cubicBezTo>
                      <a:pt x="2225" y="1576"/>
                      <a:pt x="2230" y="1602"/>
                      <a:pt x="2240" y="1610"/>
                    </a:cubicBezTo>
                    <a:cubicBezTo>
                      <a:pt x="2245" y="1613"/>
                      <a:pt x="2257" y="1614"/>
                      <a:pt x="2263" y="1616"/>
                    </a:cubicBezTo>
                    <a:cubicBezTo>
                      <a:pt x="2272" y="1619"/>
                      <a:pt x="2281" y="1622"/>
                      <a:pt x="2291" y="1624"/>
                    </a:cubicBezTo>
                    <a:cubicBezTo>
                      <a:pt x="2300" y="1626"/>
                      <a:pt x="2310" y="1633"/>
                      <a:pt x="2317" y="1628"/>
                    </a:cubicBezTo>
                    <a:cubicBezTo>
                      <a:pt x="2320" y="1626"/>
                      <a:pt x="2322" y="1619"/>
                      <a:pt x="2325" y="1617"/>
                    </a:cubicBezTo>
                    <a:cubicBezTo>
                      <a:pt x="2340" y="1603"/>
                      <a:pt x="2357" y="1591"/>
                      <a:pt x="2374" y="1579"/>
                    </a:cubicBezTo>
                    <a:cubicBezTo>
                      <a:pt x="2384" y="1571"/>
                      <a:pt x="2393" y="1562"/>
                      <a:pt x="2407" y="1559"/>
                    </a:cubicBezTo>
                    <a:cubicBezTo>
                      <a:pt x="2417" y="1556"/>
                      <a:pt x="2426" y="1557"/>
                      <a:pt x="2433" y="1548"/>
                    </a:cubicBezTo>
                    <a:cubicBezTo>
                      <a:pt x="2440" y="1540"/>
                      <a:pt x="2438" y="1527"/>
                      <a:pt x="2446" y="1519"/>
                    </a:cubicBezTo>
                    <a:cubicBezTo>
                      <a:pt x="2450" y="1516"/>
                      <a:pt x="2455" y="1514"/>
                      <a:pt x="2458" y="1511"/>
                    </a:cubicBezTo>
                    <a:cubicBezTo>
                      <a:pt x="2462" y="1507"/>
                      <a:pt x="2463" y="1501"/>
                      <a:pt x="2468" y="1498"/>
                    </a:cubicBezTo>
                    <a:cubicBezTo>
                      <a:pt x="2479" y="1492"/>
                      <a:pt x="2487" y="1497"/>
                      <a:pt x="2496" y="1499"/>
                    </a:cubicBezTo>
                    <a:cubicBezTo>
                      <a:pt x="2505" y="1502"/>
                      <a:pt x="2520" y="1497"/>
                      <a:pt x="2527" y="1491"/>
                    </a:cubicBezTo>
                    <a:cubicBezTo>
                      <a:pt x="2534" y="1485"/>
                      <a:pt x="2531" y="1476"/>
                      <a:pt x="2529" y="1467"/>
                    </a:cubicBezTo>
                    <a:cubicBezTo>
                      <a:pt x="2523" y="1441"/>
                      <a:pt x="2544" y="1430"/>
                      <a:pt x="2568" y="1427"/>
                    </a:cubicBezTo>
                    <a:cubicBezTo>
                      <a:pt x="2577" y="1426"/>
                      <a:pt x="2586" y="1423"/>
                      <a:pt x="2594" y="1425"/>
                    </a:cubicBezTo>
                    <a:cubicBezTo>
                      <a:pt x="2601" y="1427"/>
                      <a:pt x="2606" y="1430"/>
                      <a:pt x="2614" y="1432"/>
                    </a:cubicBezTo>
                    <a:cubicBezTo>
                      <a:pt x="2632" y="1437"/>
                      <a:pt x="2647" y="1443"/>
                      <a:pt x="2662" y="1453"/>
                    </a:cubicBezTo>
                    <a:cubicBezTo>
                      <a:pt x="2670" y="1459"/>
                      <a:pt x="2675" y="1465"/>
                      <a:pt x="2685" y="1466"/>
                    </a:cubicBezTo>
                    <a:cubicBezTo>
                      <a:pt x="2694" y="1468"/>
                      <a:pt x="2704" y="1466"/>
                      <a:pt x="2712" y="1470"/>
                    </a:cubicBezTo>
                    <a:cubicBezTo>
                      <a:pt x="2719" y="1474"/>
                      <a:pt x="2726" y="1481"/>
                      <a:pt x="2734" y="1484"/>
                    </a:cubicBezTo>
                    <a:cubicBezTo>
                      <a:pt x="2742" y="1488"/>
                      <a:pt x="2748" y="1492"/>
                      <a:pt x="2754" y="1499"/>
                    </a:cubicBezTo>
                    <a:cubicBezTo>
                      <a:pt x="2759" y="1505"/>
                      <a:pt x="2762" y="1511"/>
                      <a:pt x="2769" y="1515"/>
                    </a:cubicBezTo>
                    <a:cubicBezTo>
                      <a:pt x="2776" y="1518"/>
                      <a:pt x="2783" y="1518"/>
                      <a:pt x="2789" y="1524"/>
                    </a:cubicBezTo>
                    <a:cubicBezTo>
                      <a:pt x="2795" y="1529"/>
                      <a:pt x="2796" y="1535"/>
                      <a:pt x="2804" y="1539"/>
                    </a:cubicBezTo>
                    <a:cubicBezTo>
                      <a:pt x="2818" y="1547"/>
                      <a:pt x="2835" y="1548"/>
                      <a:pt x="2850" y="1554"/>
                    </a:cubicBezTo>
                    <a:cubicBezTo>
                      <a:pt x="3088" y="2303"/>
                      <a:pt x="3088" y="2303"/>
                      <a:pt x="3088" y="2303"/>
                    </a:cubicBezTo>
                    <a:cubicBezTo>
                      <a:pt x="3088" y="2303"/>
                      <a:pt x="3090" y="2312"/>
                      <a:pt x="3099" y="2316"/>
                    </a:cubicBezTo>
                    <a:cubicBezTo>
                      <a:pt x="3107" y="2319"/>
                      <a:pt x="3114" y="2329"/>
                      <a:pt x="3108" y="2336"/>
                    </a:cubicBezTo>
                    <a:cubicBezTo>
                      <a:pt x="3102" y="2342"/>
                      <a:pt x="3097" y="2351"/>
                      <a:pt x="3098" y="2359"/>
                    </a:cubicBezTo>
                    <a:cubicBezTo>
                      <a:pt x="3098" y="2367"/>
                      <a:pt x="3104" y="2371"/>
                      <a:pt x="3110" y="2376"/>
                    </a:cubicBezTo>
                    <a:cubicBezTo>
                      <a:pt x="3112" y="2378"/>
                      <a:pt x="3116" y="2380"/>
                      <a:pt x="3117" y="2383"/>
                    </a:cubicBezTo>
                    <a:cubicBezTo>
                      <a:pt x="3119" y="2386"/>
                      <a:pt x="3120" y="2394"/>
                      <a:pt x="3119" y="2397"/>
                    </a:cubicBezTo>
                    <a:cubicBezTo>
                      <a:pt x="3117" y="2401"/>
                      <a:pt x="3113" y="2403"/>
                      <a:pt x="3112" y="2407"/>
                    </a:cubicBezTo>
                    <a:cubicBezTo>
                      <a:pt x="3110" y="2411"/>
                      <a:pt x="3111" y="2415"/>
                      <a:pt x="3111" y="2418"/>
                    </a:cubicBezTo>
                    <a:cubicBezTo>
                      <a:pt x="3111" y="2428"/>
                      <a:pt x="3113" y="2434"/>
                      <a:pt x="3117" y="2443"/>
                    </a:cubicBezTo>
                    <a:cubicBezTo>
                      <a:pt x="3121" y="2450"/>
                      <a:pt x="3127" y="2457"/>
                      <a:pt x="3129" y="2466"/>
                    </a:cubicBezTo>
                    <a:cubicBezTo>
                      <a:pt x="3129" y="2466"/>
                      <a:pt x="3129" y="2466"/>
                      <a:pt x="3129" y="2466"/>
                    </a:cubicBezTo>
                    <a:cubicBezTo>
                      <a:pt x="3137" y="2477"/>
                      <a:pt x="3144" y="2488"/>
                      <a:pt x="3151" y="2500"/>
                    </a:cubicBezTo>
                    <a:cubicBezTo>
                      <a:pt x="3158" y="2504"/>
                      <a:pt x="3169" y="2504"/>
                      <a:pt x="3172" y="2495"/>
                    </a:cubicBezTo>
                    <a:cubicBezTo>
                      <a:pt x="3173" y="2493"/>
                      <a:pt x="3173" y="2490"/>
                      <a:pt x="3174" y="2487"/>
                    </a:cubicBezTo>
                    <a:cubicBezTo>
                      <a:pt x="3176" y="2483"/>
                      <a:pt x="3179" y="2484"/>
                      <a:pt x="3182" y="2486"/>
                    </a:cubicBezTo>
                    <a:cubicBezTo>
                      <a:pt x="3184" y="2488"/>
                      <a:pt x="3186" y="2490"/>
                      <a:pt x="3188" y="2491"/>
                    </a:cubicBezTo>
                    <a:cubicBezTo>
                      <a:pt x="3191" y="2494"/>
                      <a:pt x="3191" y="2498"/>
                      <a:pt x="3193" y="2501"/>
                    </a:cubicBezTo>
                    <a:cubicBezTo>
                      <a:pt x="3196" y="2505"/>
                      <a:pt x="3199" y="2510"/>
                      <a:pt x="3203" y="2514"/>
                    </a:cubicBezTo>
                    <a:cubicBezTo>
                      <a:pt x="3205" y="2516"/>
                      <a:pt x="3207" y="2518"/>
                      <a:pt x="3210" y="2520"/>
                    </a:cubicBezTo>
                    <a:cubicBezTo>
                      <a:pt x="3212" y="2521"/>
                      <a:pt x="3213" y="2525"/>
                      <a:pt x="3216" y="2524"/>
                    </a:cubicBezTo>
                    <a:cubicBezTo>
                      <a:pt x="3216" y="2522"/>
                      <a:pt x="3214" y="2521"/>
                      <a:pt x="3213" y="2519"/>
                    </a:cubicBezTo>
                    <a:cubicBezTo>
                      <a:pt x="3212" y="2517"/>
                      <a:pt x="3211" y="2514"/>
                      <a:pt x="3211" y="2512"/>
                    </a:cubicBezTo>
                    <a:cubicBezTo>
                      <a:pt x="3212" y="2512"/>
                      <a:pt x="3213" y="2514"/>
                      <a:pt x="3214" y="2515"/>
                    </a:cubicBezTo>
                    <a:cubicBezTo>
                      <a:pt x="3216" y="2516"/>
                      <a:pt x="3217" y="2516"/>
                      <a:pt x="3219" y="2517"/>
                    </a:cubicBezTo>
                    <a:cubicBezTo>
                      <a:pt x="3226" y="2519"/>
                      <a:pt x="3233" y="2521"/>
                      <a:pt x="3239" y="2524"/>
                    </a:cubicBezTo>
                    <a:cubicBezTo>
                      <a:pt x="3241" y="2524"/>
                      <a:pt x="3241" y="2526"/>
                      <a:pt x="3243" y="2526"/>
                    </a:cubicBezTo>
                    <a:cubicBezTo>
                      <a:pt x="3243" y="2523"/>
                      <a:pt x="3240" y="2523"/>
                      <a:pt x="3240" y="2521"/>
                    </a:cubicBezTo>
                    <a:cubicBezTo>
                      <a:pt x="3242" y="2520"/>
                      <a:pt x="3244" y="2522"/>
                      <a:pt x="3245" y="2523"/>
                    </a:cubicBezTo>
                    <a:cubicBezTo>
                      <a:pt x="3248" y="2523"/>
                      <a:pt x="3251" y="2524"/>
                      <a:pt x="3254" y="2524"/>
                    </a:cubicBezTo>
                    <a:cubicBezTo>
                      <a:pt x="3254" y="2521"/>
                      <a:pt x="3250" y="2520"/>
                      <a:pt x="3253" y="2519"/>
                    </a:cubicBezTo>
                    <a:cubicBezTo>
                      <a:pt x="3256" y="2518"/>
                      <a:pt x="3259" y="2519"/>
                      <a:pt x="3261" y="2520"/>
                    </a:cubicBezTo>
                    <a:cubicBezTo>
                      <a:pt x="3264" y="2521"/>
                      <a:pt x="3267" y="2522"/>
                      <a:pt x="3270" y="2523"/>
                    </a:cubicBezTo>
                    <a:cubicBezTo>
                      <a:pt x="3272" y="2524"/>
                      <a:pt x="3273" y="2524"/>
                      <a:pt x="3276" y="2522"/>
                    </a:cubicBezTo>
                    <a:cubicBezTo>
                      <a:pt x="3277" y="2521"/>
                      <a:pt x="3277" y="2520"/>
                      <a:pt x="3278" y="2519"/>
                    </a:cubicBezTo>
                    <a:cubicBezTo>
                      <a:pt x="3279" y="2519"/>
                      <a:pt x="3281" y="2519"/>
                      <a:pt x="3282" y="2519"/>
                    </a:cubicBezTo>
                    <a:cubicBezTo>
                      <a:pt x="3288" y="2519"/>
                      <a:pt x="3295" y="2520"/>
                      <a:pt x="3299" y="2515"/>
                    </a:cubicBezTo>
                    <a:cubicBezTo>
                      <a:pt x="3300" y="2513"/>
                      <a:pt x="3302" y="2511"/>
                      <a:pt x="3302" y="2509"/>
                    </a:cubicBezTo>
                    <a:cubicBezTo>
                      <a:pt x="3303" y="2507"/>
                      <a:pt x="3302" y="2505"/>
                      <a:pt x="3305" y="2504"/>
                    </a:cubicBezTo>
                    <a:cubicBezTo>
                      <a:pt x="3307" y="2503"/>
                      <a:pt x="3309" y="2503"/>
                      <a:pt x="3311" y="2502"/>
                    </a:cubicBezTo>
                    <a:cubicBezTo>
                      <a:pt x="3313" y="2501"/>
                      <a:pt x="3315" y="2501"/>
                      <a:pt x="3318" y="2502"/>
                    </a:cubicBezTo>
                    <a:cubicBezTo>
                      <a:pt x="3321" y="2503"/>
                      <a:pt x="3325" y="2502"/>
                      <a:pt x="3329" y="2503"/>
                    </a:cubicBezTo>
                    <a:cubicBezTo>
                      <a:pt x="3333" y="2504"/>
                      <a:pt x="3335" y="2507"/>
                      <a:pt x="3337" y="2511"/>
                    </a:cubicBezTo>
                    <a:cubicBezTo>
                      <a:pt x="3340" y="2521"/>
                      <a:pt x="3336" y="2532"/>
                      <a:pt x="3342" y="2541"/>
                    </a:cubicBezTo>
                    <a:cubicBezTo>
                      <a:pt x="3344" y="2544"/>
                      <a:pt x="3353" y="2549"/>
                      <a:pt x="3348" y="2554"/>
                    </a:cubicBezTo>
                    <a:cubicBezTo>
                      <a:pt x="3346" y="2556"/>
                      <a:pt x="3343" y="2553"/>
                      <a:pt x="3341" y="2556"/>
                    </a:cubicBezTo>
                    <a:cubicBezTo>
                      <a:pt x="3339" y="2558"/>
                      <a:pt x="3342" y="2561"/>
                      <a:pt x="3339" y="2562"/>
                    </a:cubicBezTo>
                    <a:cubicBezTo>
                      <a:pt x="3338" y="2559"/>
                      <a:pt x="3336" y="2558"/>
                      <a:pt x="3333" y="2560"/>
                    </a:cubicBezTo>
                    <a:cubicBezTo>
                      <a:pt x="3330" y="2562"/>
                      <a:pt x="3333" y="2565"/>
                      <a:pt x="3331" y="2567"/>
                    </a:cubicBezTo>
                    <a:cubicBezTo>
                      <a:pt x="3329" y="2569"/>
                      <a:pt x="3325" y="2569"/>
                      <a:pt x="3323" y="2570"/>
                    </a:cubicBezTo>
                    <a:cubicBezTo>
                      <a:pt x="3322" y="2572"/>
                      <a:pt x="3319" y="2575"/>
                      <a:pt x="3319" y="2577"/>
                    </a:cubicBezTo>
                    <a:cubicBezTo>
                      <a:pt x="3318" y="2582"/>
                      <a:pt x="3322" y="2585"/>
                      <a:pt x="3325" y="2588"/>
                    </a:cubicBezTo>
                    <a:cubicBezTo>
                      <a:pt x="3328" y="2591"/>
                      <a:pt x="3328" y="2598"/>
                      <a:pt x="3330" y="2600"/>
                    </a:cubicBezTo>
                    <a:cubicBezTo>
                      <a:pt x="3332" y="2602"/>
                      <a:pt x="3335" y="2599"/>
                      <a:pt x="3337" y="2601"/>
                    </a:cubicBezTo>
                    <a:cubicBezTo>
                      <a:pt x="3338" y="2603"/>
                      <a:pt x="3338" y="2607"/>
                      <a:pt x="3339" y="2608"/>
                    </a:cubicBezTo>
                    <a:cubicBezTo>
                      <a:pt x="3341" y="2616"/>
                      <a:pt x="3344" y="2612"/>
                      <a:pt x="3350" y="2614"/>
                    </a:cubicBezTo>
                    <a:cubicBezTo>
                      <a:pt x="3359" y="2618"/>
                      <a:pt x="3367" y="2623"/>
                      <a:pt x="3372" y="2630"/>
                    </a:cubicBezTo>
                    <a:cubicBezTo>
                      <a:pt x="3374" y="2634"/>
                      <a:pt x="3378" y="2636"/>
                      <a:pt x="3378" y="2641"/>
                    </a:cubicBezTo>
                    <a:cubicBezTo>
                      <a:pt x="3379" y="2646"/>
                      <a:pt x="3375" y="2648"/>
                      <a:pt x="3376" y="2652"/>
                    </a:cubicBezTo>
                    <a:cubicBezTo>
                      <a:pt x="3376" y="2652"/>
                      <a:pt x="3380" y="2654"/>
                      <a:pt x="3380" y="2655"/>
                    </a:cubicBezTo>
                    <a:cubicBezTo>
                      <a:pt x="3382" y="2657"/>
                      <a:pt x="3381" y="2659"/>
                      <a:pt x="3381" y="2661"/>
                    </a:cubicBezTo>
                    <a:cubicBezTo>
                      <a:pt x="3380" y="2666"/>
                      <a:pt x="3377" y="2672"/>
                      <a:pt x="3376" y="2675"/>
                    </a:cubicBezTo>
                    <a:cubicBezTo>
                      <a:pt x="3373" y="2680"/>
                      <a:pt x="3373" y="2680"/>
                      <a:pt x="3373" y="2686"/>
                    </a:cubicBezTo>
                    <a:cubicBezTo>
                      <a:pt x="3373" y="2690"/>
                      <a:pt x="3372" y="2693"/>
                      <a:pt x="3372" y="2696"/>
                    </a:cubicBezTo>
                    <a:cubicBezTo>
                      <a:pt x="3372" y="2700"/>
                      <a:pt x="3375" y="2702"/>
                      <a:pt x="3375" y="2706"/>
                    </a:cubicBezTo>
                    <a:cubicBezTo>
                      <a:pt x="3373" y="2711"/>
                      <a:pt x="3370" y="2711"/>
                      <a:pt x="3371" y="2717"/>
                    </a:cubicBezTo>
                    <a:cubicBezTo>
                      <a:pt x="3372" y="2722"/>
                      <a:pt x="3375" y="2725"/>
                      <a:pt x="3379" y="2728"/>
                    </a:cubicBezTo>
                    <a:cubicBezTo>
                      <a:pt x="3382" y="2731"/>
                      <a:pt x="3384" y="2734"/>
                      <a:pt x="3387" y="2737"/>
                    </a:cubicBezTo>
                    <a:cubicBezTo>
                      <a:pt x="3390" y="2740"/>
                      <a:pt x="3392" y="2740"/>
                      <a:pt x="3396" y="2742"/>
                    </a:cubicBezTo>
                    <a:cubicBezTo>
                      <a:pt x="3405" y="2746"/>
                      <a:pt x="3401" y="2757"/>
                      <a:pt x="3409" y="2763"/>
                    </a:cubicBezTo>
                    <a:cubicBezTo>
                      <a:pt x="3412" y="2765"/>
                      <a:pt x="3416" y="2768"/>
                      <a:pt x="3420" y="2771"/>
                    </a:cubicBezTo>
                    <a:cubicBezTo>
                      <a:pt x="3423" y="2774"/>
                      <a:pt x="3427" y="2776"/>
                      <a:pt x="3431" y="2779"/>
                    </a:cubicBezTo>
                    <a:cubicBezTo>
                      <a:pt x="3436" y="2781"/>
                      <a:pt x="3442" y="2783"/>
                      <a:pt x="3446" y="2784"/>
                    </a:cubicBezTo>
                    <a:cubicBezTo>
                      <a:pt x="3453" y="2787"/>
                      <a:pt x="3458" y="2792"/>
                      <a:pt x="3465" y="2792"/>
                    </a:cubicBezTo>
                    <a:cubicBezTo>
                      <a:pt x="3471" y="2791"/>
                      <a:pt x="3472" y="2788"/>
                      <a:pt x="3474" y="2783"/>
                    </a:cubicBezTo>
                    <a:cubicBezTo>
                      <a:pt x="3476" y="2779"/>
                      <a:pt x="3479" y="2775"/>
                      <a:pt x="3480" y="2771"/>
                    </a:cubicBezTo>
                    <a:cubicBezTo>
                      <a:pt x="3481" y="2766"/>
                      <a:pt x="3480" y="2760"/>
                      <a:pt x="3480" y="2755"/>
                    </a:cubicBezTo>
                    <a:cubicBezTo>
                      <a:pt x="3480" y="2751"/>
                      <a:pt x="3482" y="2745"/>
                      <a:pt x="3487" y="2744"/>
                    </a:cubicBezTo>
                    <a:cubicBezTo>
                      <a:pt x="3489" y="2744"/>
                      <a:pt x="3494" y="2743"/>
                      <a:pt x="3496" y="2744"/>
                    </a:cubicBezTo>
                    <a:cubicBezTo>
                      <a:pt x="3499" y="2745"/>
                      <a:pt x="3501" y="2747"/>
                      <a:pt x="3503" y="2748"/>
                    </a:cubicBezTo>
                    <a:cubicBezTo>
                      <a:pt x="3507" y="2749"/>
                      <a:pt x="3509" y="2750"/>
                      <a:pt x="3513" y="2749"/>
                    </a:cubicBezTo>
                    <a:cubicBezTo>
                      <a:pt x="3519" y="2749"/>
                      <a:pt x="3523" y="2746"/>
                      <a:pt x="3528" y="2744"/>
                    </a:cubicBezTo>
                    <a:cubicBezTo>
                      <a:pt x="3531" y="2743"/>
                      <a:pt x="3535" y="2742"/>
                      <a:pt x="3538" y="2742"/>
                    </a:cubicBezTo>
                    <a:cubicBezTo>
                      <a:pt x="3541" y="2742"/>
                      <a:pt x="3546" y="2741"/>
                      <a:pt x="3548" y="2742"/>
                    </a:cubicBezTo>
                    <a:cubicBezTo>
                      <a:pt x="3551" y="2744"/>
                      <a:pt x="3552" y="2749"/>
                      <a:pt x="3554" y="2751"/>
                    </a:cubicBezTo>
                    <a:cubicBezTo>
                      <a:pt x="3557" y="2755"/>
                      <a:pt x="3560" y="2759"/>
                      <a:pt x="3563" y="2762"/>
                    </a:cubicBezTo>
                    <a:cubicBezTo>
                      <a:pt x="3567" y="2768"/>
                      <a:pt x="3571" y="2773"/>
                      <a:pt x="3575" y="2778"/>
                    </a:cubicBezTo>
                    <a:cubicBezTo>
                      <a:pt x="3578" y="2782"/>
                      <a:pt x="3582" y="2785"/>
                      <a:pt x="3585" y="2789"/>
                    </a:cubicBezTo>
                    <a:cubicBezTo>
                      <a:pt x="3589" y="2794"/>
                      <a:pt x="3593" y="2799"/>
                      <a:pt x="3596" y="2804"/>
                    </a:cubicBezTo>
                    <a:cubicBezTo>
                      <a:pt x="3601" y="2801"/>
                      <a:pt x="3606" y="2796"/>
                      <a:pt x="3612" y="2793"/>
                    </a:cubicBezTo>
                    <a:cubicBezTo>
                      <a:pt x="3618" y="2790"/>
                      <a:pt x="3625" y="2791"/>
                      <a:pt x="3632" y="2788"/>
                    </a:cubicBezTo>
                    <a:cubicBezTo>
                      <a:pt x="3634" y="2786"/>
                      <a:pt x="3637" y="2787"/>
                      <a:pt x="3639" y="2786"/>
                    </a:cubicBezTo>
                    <a:cubicBezTo>
                      <a:pt x="3641" y="2784"/>
                      <a:pt x="3639" y="2781"/>
                      <a:pt x="3637" y="2779"/>
                    </a:cubicBezTo>
                    <a:cubicBezTo>
                      <a:pt x="3636" y="2777"/>
                      <a:pt x="3636" y="2774"/>
                      <a:pt x="3634" y="2772"/>
                    </a:cubicBezTo>
                    <a:cubicBezTo>
                      <a:pt x="3632" y="2770"/>
                      <a:pt x="3627" y="2771"/>
                      <a:pt x="3625" y="2768"/>
                    </a:cubicBezTo>
                    <a:cubicBezTo>
                      <a:pt x="3623" y="2766"/>
                      <a:pt x="3623" y="2764"/>
                      <a:pt x="3623" y="2761"/>
                    </a:cubicBezTo>
                    <a:cubicBezTo>
                      <a:pt x="3622" y="2759"/>
                      <a:pt x="3622" y="2759"/>
                      <a:pt x="3621" y="2757"/>
                    </a:cubicBezTo>
                    <a:cubicBezTo>
                      <a:pt x="3620" y="2757"/>
                      <a:pt x="3618" y="2756"/>
                      <a:pt x="3618" y="2754"/>
                    </a:cubicBezTo>
                    <a:cubicBezTo>
                      <a:pt x="3618" y="2751"/>
                      <a:pt x="3623" y="2753"/>
                      <a:pt x="3624" y="2751"/>
                    </a:cubicBezTo>
                    <a:cubicBezTo>
                      <a:pt x="3625" y="2750"/>
                      <a:pt x="3624" y="2748"/>
                      <a:pt x="3624" y="2747"/>
                    </a:cubicBezTo>
                    <a:cubicBezTo>
                      <a:pt x="3625" y="2746"/>
                      <a:pt x="3627" y="2747"/>
                      <a:pt x="3628" y="2746"/>
                    </a:cubicBezTo>
                    <a:cubicBezTo>
                      <a:pt x="3633" y="2743"/>
                      <a:pt x="3628" y="2733"/>
                      <a:pt x="3628" y="2728"/>
                    </a:cubicBezTo>
                    <a:cubicBezTo>
                      <a:pt x="3627" y="2726"/>
                      <a:pt x="3628" y="2722"/>
                      <a:pt x="3632" y="2723"/>
                    </a:cubicBezTo>
                    <a:cubicBezTo>
                      <a:pt x="3634" y="2724"/>
                      <a:pt x="3635" y="2726"/>
                      <a:pt x="3637" y="2726"/>
                    </a:cubicBezTo>
                    <a:cubicBezTo>
                      <a:pt x="3639" y="2726"/>
                      <a:pt x="3638" y="2725"/>
                      <a:pt x="3640" y="2725"/>
                    </a:cubicBezTo>
                    <a:cubicBezTo>
                      <a:pt x="3642" y="2724"/>
                      <a:pt x="3644" y="2726"/>
                      <a:pt x="3646" y="2724"/>
                    </a:cubicBezTo>
                    <a:cubicBezTo>
                      <a:pt x="3647" y="2722"/>
                      <a:pt x="3647" y="2723"/>
                      <a:pt x="3647" y="2721"/>
                    </a:cubicBezTo>
                    <a:cubicBezTo>
                      <a:pt x="3647" y="2719"/>
                      <a:pt x="3645" y="2717"/>
                      <a:pt x="3646" y="2715"/>
                    </a:cubicBezTo>
                    <a:cubicBezTo>
                      <a:pt x="3648" y="2712"/>
                      <a:pt x="3649" y="2715"/>
                      <a:pt x="3651" y="2717"/>
                    </a:cubicBezTo>
                    <a:cubicBezTo>
                      <a:pt x="3652" y="2718"/>
                      <a:pt x="3655" y="2719"/>
                      <a:pt x="3655" y="2716"/>
                    </a:cubicBezTo>
                    <a:cubicBezTo>
                      <a:pt x="3656" y="2713"/>
                      <a:pt x="3653" y="2711"/>
                      <a:pt x="3655" y="2708"/>
                    </a:cubicBezTo>
                    <a:cubicBezTo>
                      <a:pt x="3656" y="2706"/>
                      <a:pt x="3658" y="2706"/>
                      <a:pt x="3660" y="2706"/>
                    </a:cubicBezTo>
                    <a:cubicBezTo>
                      <a:pt x="3665" y="2708"/>
                      <a:pt x="3662" y="2719"/>
                      <a:pt x="3668" y="2716"/>
                    </a:cubicBezTo>
                    <a:cubicBezTo>
                      <a:pt x="3669" y="2718"/>
                      <a:pt x="3670" y="2720"/>
                      <a:pt x="3670" y="2723"/>
                    </a:cubicBezTo>
                    <a:cubicBezTo>
                      <a:pt x="3672" y="2723"/>
                      <a:pt x="3674" y="2721"/>
                      <a:pt x="3675" y="2721"/>
                    </a:cubicBezTo>
                    <a:cubicBezTo>
                      <a:pt x="3677" y="2722"/>
                      <a:pt x="3677" y="2724"/>
                      <a:pt x="3679" y="2725"/>
                    </a:cubicBezTo>
                    <a:cubicBezTo>
                      <a:pt x="3682" y="2729"/>
                      <a:pt x="3687" y="2725"/>
                      <a:pt x="3691" y="2724"/>
                    </a:cubicBezTo>
                    <a:cubicBezTo>
                      <a:pt x="3695" y="2724"/>
                      <a:pt x="3695" y="2727"/>
                      <a:pt x="3698" y="2729"/>
                    </a:cubicBezTo>
                    <a:cubicBezTo>
                      <a:pt x="3702" y="2732"/>
                      <a:pt x="3705" y="2728"/>
                      <a:pt x="3706" y="2725"/>
                    </a:cubicBezTo>
                    <a:cubicBezTo>
                      <a:pt x="3708" y="2721"/>
                      <a:pt x="3710" y="2721"/>
                      <a:pt x="3714" y="2723"/>
                    </a:cubicBezTo>
                    <a:cubicBezTo>
                      <a:pt x="3718" y="2724"/>
                      <a:pt x="3722" y="2721"/>
                      <a:pt x="3727" y="2722"/>
                    </a:cubicBezTo>
                    <a:cubicBezTo>
                      <a:pt x="3731" y="2730"/>
                      <a:pt x="3715" y="2728"/>
                      <a:pt x="3712" y="2731"/>
                    </a:cubicBezTo>
                    <a:cubicBezTo>
                      <a:pt x="3710" y="2733"/>
                      <a:pt x="3712" y="2736"/>
                      <a:pt x="3712" y="2738"/>
                    </a:cubicBezTo>
                    <a:cubicBezTo>
                      <a:pt x="3711" y="2741"/>
                      <a:pt x="3708" y="2739"/>
                      <a:pt x="3706" y="2740"/>
                    </a:cubicBezTo>
                    <a:cubicBezTo>
                      <a:pt x="3704" y="2742"/>
                      <a:pt x="3705" y="2745"/>
                      <a:pt x="3702" y="2743"/>
                    </a:cubicBezTo>
                    <a:cubicBezTo>
                      <a:pt x="3699" y="2742"/>
                      <a:pt x="3697" y="2739"/>
                      <a:pt x="3694" y="2739"/>
                    </a:cubicBezTo>
                    <a:cubicBezTo>
                      <a:pt x="3692" y="2740"/>
                      <a:pt x="3691" y="2740"/>
                      <a:pt x="3691" y="2742"/>
                    </a:cubicBezTo>
                    <a:cubicBezTo>
                      <a:pt x="3689" y="2745"/>
                      <a:pt x="3690" y="2745"/>
                      <a:pt x="3692" y="2747"/>
                    </a:cubicBezTo>
                    <a:cubicBezTo>
                      <a:pt x="3694" y="2750"/>
                      <a:pt x="3692" y="2751"/>
                      <a:pt x="3692" y="2754"/>
                    </a:cubicBezTo>
                    <a:cubicBezTo>
                      <a:pt x="3692" y="2756"/>
                      <a:pt x="3694" y="2757"/>
                      <a:pt x="3695" y="2759"/>
                    </a:cubicBezTo>
                    <a:cubicBezTo>
                      <a:pt x="3696" y="2762"/>
                      <a:pt x="3695" y="2763"/>
                      <a:pt x="3698" y="2765"/>
                    </a:cubicBezTo>
                    <a:cubicBezTo>
                      <a:pt x="3700" y="2765"/>
                      <a:pt x="3700" y="2765"/>
                      <a:pt x="3701" y="2766"/>
                    </a:cubicBezTo>
                    <a:cubicBezTo>
                      <a:pt x="3702" y="2767"/>
                      <a:pt x="3702" y="2769"/>
                      <a:pt x="3702" y="2770"/>
                    </a:cubicBezTo>
                    <a:cubicBezTo>
                      <a:pt x="3702" y="2774"/>
                      <a:pt x="3702" y="2774"/>
                      <a:pt x="3706" y="2774"/>
                    </a:cubicBezTo>
                    <a:cubicBezTo>
                      <a:pt x="3708" y="2774"/>
                      <a:pt x="3711" y="2774"/>
                      <a:pt x="3713" y="2776"/>
                    </a:cubicBezTo>
                    <a:cubicBezTo>
                      <a:pt x="3714" y="2778"/>
                      <a:pt x="3713" y="2782"/>
                      <a:pt x="3716" y="2782"/>
                    </a:cubicBezTo>
                    <a:cubicBezTo>
                      <a:pt x="3720" y="2782"/>
                      <a:pt x="3719" y="2778"/>
                      <a:pt x="3719" y="2776"/>
                    </a:cubicBezTo>
                    <a:cubicBezTo>
                      <a:pt x="3719" y="2772"/>
                      <a:pt x="3720" y="2770"/>
                      <a:pt x="3723" y="2768"/>
                    </a:cubicBezTo>
                    <a:cubicBezTo>
                      <a:pt x="3726" y="2766"/>
                      <a:pt x="3726" y="2766"/>
                      <a:pt x="3727" y="2762"/>
                    </a:cubicBezTo>
                    <a:cubicBezTo>
                      <a:pt x="3727" y="2761"/>
                      <a:pt x="3728" y="2760"/>
                      <a:pt x="3728" y="2759"/>
                    </a:cubicBezTo>
                    <a:cubicBezTo>
                      <a:pt x="3729" y="2758"/>
                      <a:pt x="3728" y="2757"/>
                      <a:pt x="3728" y="2756"/>
                    </a:cubicBezTo>
                    <a:cubicBezTo>
                      <a:pt x="3729" y="2754"/>
                      <a:pt x="3729" y="2753"/>
                      <a:pt x="3730" y="2753"/>
                    </a:cubicBezTo>
                    <a:cubicBezTo>
                      <a:pt x="3732" y="2752"/>
                      <a:pt x="3733" y="2753"/>
                      <a:pt x="3734" y="2752"/>
                    </a:cubicBezTo>
                    <a:cubicBezTo>
                      <a:pt x="3736" y="2752"/>
                      <a:pt x="3736" y="2749"/>
                      <a:pt x="3738" y="2748"/>
                    </a:cubicBezTo>
                    <a:cubicBezTo>
                      <a:pt x="3740" y="2748"/>
                      <a:pt x="3740" y="2749"/>
                      <a:pt x="3741" y="2751"/>
                    </a:cubicBezTo>
                    <a:cubicBezTo>
                      <a:pt x="3741" y="2751"/>
                      <a:pt x="3741" y="2751"/>
                      <a:pt x="3742" y="2751"/>
                    </a:cubicBezTo>
                    <a:cubicBezTo>
                      <a:pt x="3742" y="2752"/>
                      <a:pt x="3742" y="2756"/>
                      <a:pt x="3744" y="2754"/>
                    </a:cubicBezTo>
                    <a:cubicBezTo>
                      <a:pt x="3745" y="2753"/>
                      <a:pt x="3745" y="2751"/>
                      <a:pt x="3746" y="2750"/>
                    </a:cubicBezTo>
                    <a:cubicBezTo>
                      <a:pt x="3746" y="2750"/>
                      <a:pt x="3747" y="2750"/>
                      <a:pt x="3748" y="2749"/>
                    </a:cubicBezTo>
                    <a:cubicBezTo>
                      <a:pt x="3749" y="2748"/>
                      <a:pt x="3749" y="2747"/>
                      <a:pt x="3750" y="2746"/>
                    </a:cubicBezTo>
                    <a:cubicBezTo>
                      <a:pt x="3751" y="2744"/>
                      <a:pt x="3752" y="2744"/>
                      <a:pt x="3751" y="2742"/>
                    </a:cubicBezTo>
                    <a:cubicBezTo>
                      <a:pt x="3750" y="2742"/>
                      <a:pt x="3749" y="2745"/>
                      <a:pt x="3748" y="2744"/>
                    </a:cubicBezTo>
                    <a:cubicBezTo>
                      <a:pt x="3747" y="2743"/>
                      <a:pt x="3748" y="2742"/>
                      <a:pt x="3748" y="2742"/>
                    </a:cubicBezTo>
                    <a:cubicBezTo>
                      <a:pt x="3747" y="2741"/>
                      <a:pt x="3746" y="2741"/>
                      <a:pt x="3745" y="2741"/>
                    </a:cubicBezTo>
                    <a:cubicBezTo>
                      <a:pt x="3742" y="2740"/>
                      <a:pt x="3744" y="2737"/>
                      <a:pt x="3746" y="2736"/>
                    </a:cubicBezTo>
                    <a:cubicBezTo>
                      <a:pt x="3748" y="2734"/>
                      <a:pt x="3749" y="2734"/>
                      <a:pt x="3750" y="2731"/>
                    </a:cubicBezTo>
                    <a:cubicBezTo>
                      <a:pt x="3750" y="2729"/>
                      <a:pt x="3750" y="2726"/>
                      <a:pt x="3751" y="2724"/>
                    </a:cubicBezTo>
                    <a:cubicBezTo>
                      <a:pt x="3752" y="2718"/>
                      <a:pt x="3756" y="2716"/>
                      <a:pt x="3754" y="2710"/>
                    </a:cubicBezTo>
                    <a:cubicBezTo>
                      <a:pt x="3754" y="2708"/>
                      <a:pt x="3752" y="2704"/>
                      <a:pt x="3754" y="2703"/>
                    </a:cubicBezTo>
                    <a:cubicBezTo>
                      <a:pt x="3757" y="2702"/>
                      <a:pt x="3758" y="2707"/>
                      <a:pt x="3758" y="2708"/>
                    </a:cubicBezTo>
                    <a:cubicBezTo>
                      <a:pt x="3760" y="2712"/>
                      <a:pt x="3764" y="2718"/>
                      <a:pt x="3762" y="2722"/>
                    </a:cubicBezTo>
                    <a:cubicBezTo>
                      <a:pt x="3761" y="2726"/>
                      <a:pt x="3754" y="2728"/>
                      <a:pt x="3757" y="2734"/>
                    </a:cubicBezTo>
                    <a:cubicBezTo>
                      <a:pt x="3758" y="2736"/>
                      <a:pt x="3760" y="2736"/>
                      <a:pt x="3761" y="2737"/>
                    </a:cubicBezTo>
                    <a:cubicBezTo>
                      <a:pt x="3762" y="2739"/>
                      <a:pt x="3763" y="2742"/>
                      <a:pt x="3762" y="2744"/>
                    </a:cubicBezTo>
                    <a:cubicBezTo>
                      <a:pt x="3761" y="2746"/>
                      <a:pt x="3759" y="2747"/>
                      <a:pt x="3760" y="2749"/>
                    </a:cubicBezTo>
                    <a:cubicBezTo>
                      <a:pt x="3760" y="2750"/>
                      <a:pt x="3759" y="2750"/>
                      <a:pt x="3758" y="2750"/>
                    </a:cubicBezTo>
                    <a:cubicBezTo>
                      <a:pt x="3758" y="2749"/>
                      <a:pt x="3755" y="2748"/>
                      <a:pt x="3755" y="2750"/>
                    </a:cubicBezTo>
                    <a:cubicBezTo>
                      <a:pt x="3756" y="2752"/>
                      <a:pt x="3758" y="2750"/>
                      <a:pt x="3758" y="2752"/>
                    </a:cubicBezTo>
                    <a:cubicBezTo>
                      <a:pt x="3757" y="2753"/>
                      <a:pt x="3756" y="2752"/>
                      <a:pt x="3755" y="2753"/>
                    </a:cubicBezTo>
                    <a:cubicBezTo>
                      <a:pt x="3755" y="2753"/>
                      <a:pt x="3754" y="2755"/>
                      <a:pt x="3753" y="2755"/>
                    </a:cubicBezTo>
                    <a:cubicBezTo>
                      <a:pt x="3752" y="2756"/>
                      <a:pt x="3750" y="2760"/>
                      <a:pt x="3751" y="2761"/>
                    </a:cubicBezTo>
                    <a:cubicBezTo>
                      <a:pt x="3754" y="2761"/>
                      <a:pt x="3755" y="2757"/>
                      <a:pt x="3757" y="2757"/>
                    </a:cubicBezTo>
                    <a:cubicBezTo>
                      <a:pt x="3760" y="2761"/>
                      <a:pt x="3752" y="2763"/>
                      <a:pt x="3756" y="2767"/>
                    </a:cubicBezTo>
                    <a:cubicBezTo>
                      <a:pt x="3759" y="2767"/>
                      <a:pt x="3761" y="2762"/>
                      <a:pt x="3764" y="2761"/>
                    </a:cubicBezTo>
                    <a:cubicBezTo>
                      <a:pt x="3765" y="2761"/>
                      <a:pt x="3766" y="2762"/>
                      <a:pt x="3766" y="2764"/>
                    </a:cubicBezTo>
                    <a:cubicBezTo>
                      <a:pt x="3767" y="2765"/>
                      <a:pt x="3765" y="2766"/>
                      <a:pt x="3765" y="2767"/>
                    </a:cubicBezTo>
                    <a:cubicBezTo>
                      <a:pt x="3766" y="2767"/>
                      <a:pt x="3766" y="2766"/>
                      <a:pt x="3767" y="2766"/>
                    </a:cubicBezTo>
                    <a:cubicBezTo>
                      <a:pt x="3768" y="2764"/>
                      <a:pt x="3769" y="2764"/>
                      <a:pt x="3770" y="2763"/>
                    </a:cubicBezTo>
                    <a:cubicBezTo>
                      <a:pt x="3772" y="2762"/>
                      <a:pt x="3773" y="2760"/>
                      <a:pt x="3775" y="2760"/>
                    </a:cubicBezTo>
                    <a:cubicBezTo>
                      <a:pt x="3775" y="2760"/>
                      <a:pt x="3777" y="2757"/>
                      <a:pt x="3777" y="2757"/>
                    </a:cubicBezTo>
                    <a:cubicBezTo>
                      <a:pt x="3778" y="2756"/>
                      <a:pt x="3779" y="2755"/>
                      <a:pt x="3779" y="2755"/>
                    </a:cubicBezTo>
                    <a:cubicBezTo>
                      <a:pt x="3781" y="2753"/>
                      <a:pt x="3784" y="2755"/>
                      <a:pt x="3785" y="2752"/>
                    </a:cubicBezTo>
                    <a:cubicBezTo>
                      <a:pt x="3786" y="2749"/>
                      <a:pt x="3785" y="2746"/>
                      <a:pt x="3783" y="2744"/>
                    </a:cubicBezTo>
                    <a:cubicBezTo>
                      <a:pt x="3782" y="2742"/>
                      <a:pt x="3780" y="2741"/>
                      <a:pt x="3781" y="2739"/>
                    </a:cubicBezTo>
                    <a:cubicBezTo>
                      <a:pt x="3782" y="2737"/>
                      <a:pt x="3783" y="2738"/>
                      <a:pt x="3784" y="2737"/>
                    </a:cubicBezTo>
                    <a:cubicBezTo>
                      <a:pt x="3785" y="2735"/>
                      <a:pt x="3783" y="2731"/>
                      <a:pt x="3787" y="2731"/>
                    </a:cubicBezTo>
                    <a:cubicBezTo>
                      <a:pt x="3789" y="2731"/>
                      <a:pt x="3790" y="2734"/>
                      <a:pt x="3791" y="2736"/>
                    </a:cubicBezTo>
                    <a:cubicBezTo>
                      <a:pt x="3792" y="2739"/>
                      <a:pt x="3792" y="2743"/>
                      <a:pt x="3794" y="2746"/>
                    </a:cubicBezTo>
                    <a:cubicBezTo>
                      <a:pt x="3797" y="2746"/>
                      <a:pt x="3798" y="2741"/>
                      <a:pt x="3798" y="2739"/>
                    </a:cubicBezTo>
                    <a:cubicBezTo>
                      <a:pt x="3799" y="2737"/>
                      <a:pt x="3802" y="2730"/>
                      <a:pt x="3804" y="2735"/>
                    </a:cubicBezTo>
                    <a:cubicBezTo>
                      <a:pt x="3808" y="2735"/>
                      <a:pt x="3809" y="2732"/>
                      <a:pt x="3810" y="2729"/>
                    </a:cubicBezTo>
                    <a:cubicBezTo>
                      <a:pt x="3811" y="2726"/>
                      <a:pt x="3813" y="2725"/>
                      <a:pt x="3816" y="2725"/>
                    </a:cubicBezTo>
                    <a:cubicBezTo>
                      <a:pt x="3819" y="2725"/>
                      <a:pt x="3825" y="2721"/>
                      <a:pt x="3823" y="2717"/>
                    </a:cubicBezTo>
                    <a:cubicBezTo>
                      <a:pt x="3819" y="2719"/>
                      <a:pt x="3818" y="2715"/>
                      <a:pt x="3820" y="2712"/>
                    </a:cubicBezTo>
                    <a:cubicBezTo>
                      <a:pt x="3821" y="2710"/>
                      <a:pt x="3826" y="2708"/>
                      <a:pt x="3827" y="2706"/>
                    </a:cubicBezTo>
                    <a:cubicBezTo>
                      <a:pt x="3827" y="2704"/>
                      <a:pt x="3823" y="2703"/>
                      <a:pt x="3827" y="2701"/>
                    </a:cubicBezTo>
                    <a:cubicBezTo>
                      <a:pt x="3829" y="2701"/>
                      <a:pt x="3831" y="2703"/>
                      <a:pt x="3831" y="2706"/>
                    </a:cubicBezTo>
                    <a:cubicBezTo>
                      <a:pt x="3831" y="2707"/>
                      <a:pt x="3834" y="2703"/>
                      <a:pt x="3834" y="2702"/>
                    </a:cubicBezTo>
                    <a:cubicBezTo>
                      <a:pt x="3834" y="2700"/>
                      <a:pt x="3832" y="2697"/>
                      <a:pt x="3834" y="2695"/>
                    </a:cubicBezTo>
                    <a:cubicBezTo>
                      <a:pt x="3837" y="2692"/>
                      <a:pt x="3841" y="2697"/>
                      <a:pt x="3844" y="2696"/>
                    </a:cubicBezTo>
                    <a:cubicBezTo>
                      <a:pt x="3846" y="2696"/>
                      <a:pt x="3848" y="2694"/>
                      <a:pt x="3848" y="2692"/>
                    </a:cubicBezTo>
                    <a:cubicBezTo>
                      <a:pt x="3847" y="2689"/>
                      <a:pt x="3845" y="2689"/>
                      <a:pt x="3844" y="2687"/>
                    </a:cubicBezTo>
                    <a:cubicBezTo>
                      <a:pt x="3842" y="2684"/>
                      <a:pt x="3845" y="2683"/>
                      <a:pt x="3847" y="2681"/>
                    </a:cubicBezTo>
                    <a:cubicBezTo>
                      <a:pt x="3851" y="2679"/>
                      <a:pt x="3854" y="2676"/>
                      <a:pt x="3857" y="2673"/>
                    </a:cubicBezTo>
                    <a:cubicBezTo>
                      <a:pt x="3858" y="2672"/>
                      <a:pt x="3859" y="2670"/>
                      <a:pt x="3861" y="2669"/>
                    </a:cubicBezTo>
                    <a:cubicBezTo>
                      <a:pt x="3861" y="2669"/>
                      <a:pt x="3863" y="2667"/>
                      <a:pt x="3864" y="2667"/>
                    </a:cubicBezTo>
                    <a:cubicBezTo>
                      <a:pt x="3866" y="2666"/>
                      <a:pt x="3865" y="2667"/>
                      <a:pt x="3866" y="2668"/>
                    </a:cubicBezTo>
                    <a:cubicBezTo>
                      <a:pt x="3868" y="2670"/>
                      <a:pt x="3867" y="2671"/>
                      <a:pt x="3870" y="2671"/>
                    </a:cubicBezTo>
                    <a:cubicBezTo>
                      <a:pt x="3872" y="2671"/>
                      <a:pt x="3873" y="2670"/>
                      <a:pt x="3873" y="2668"/>
                    </a:cubicBezTo>
                    <a:cubicBezTo>
                      <a:pt x="3873" y="2667"/>
                      <a:pt x="3872" y="2665"/>
                      <a:pt x="3873" y="2664"/>
                    </a:cubicBezTo>
                    <a:cubicBezTo>
                      <a:pt x="3873" y="2663"/>
                      <a:pt x="3875" y="2662"/>
                      <a:pt x="3876" y="2660"/>
                    </a:cubicBezTo>
                    <a:cubicBezTo>
                      <a:pt x="3877" y="2658"/>
                      <a:pt x="3878" y="2654"/>
                      <a:pt x="3879" y="2652"/>
                    </a:cubicBezTo>
                    <a:cubicBezTo>
                      <a:pt x="3880" y="2649"/>
                      <a:pt x="3883" y="2646"/>
                      <a:pt x="3884" y="2644"/>
                    </a:cubicBezTo>
                    <a:cubicBezTo>
                      <a:pt x="3885" y="2643"/>
                      <a:pt x="3888" y="2639"/>
                      <a:pt x="3890" y="2641"/>
                    </a:cubicBezTo>
                    <a:cubicBezTo>
                      <a:pt x="3892" y="2643"/>
                      <a:pt x="3888" y="2647"/>
                      <a:pt x="3888" y="2649"/>
                    </a:cubicBezTo>
                    <a:cubicBezTo>
                      <a:pt x="3888" y="2650"/>
                      <a:pt x="3889" y="2652"/>
                      <a:pt x="3889" y="2652"/>
                    </a:cubicBezTo>
                    <a:cubicBezTo>
                      <a:pt x="3889" y="2654"/>
                      <a:pt x="3887" y="2655"/>
                      <a:pt x="3886" y="2657"/>
                    </a:cubicBezTo>
                    <a:cubicBezTo>
                      <a:pt x="3885" y="2658"/>
                      <a:pt x="3879" y="2663"/>
                      <a:pt x="3882" y="2665"/>
                    </a:cubicBezTo>
                    <a:cubicBezTo>
                      <a:pt x="3885" y="2666"/>
                      <a:pt x="3890" y="2658"/>
                      <a:pt x="3891" y="2657"/>
                    </a:cubicBezTo>
                    <a:cubicBezTo>
                      <a:pt x="3893" y="2656"/>
                      <a:pt x="3895" y="2655"/>
                      <a:pt x="3897" y="2655"/>
                    </a:cubicBezTo>
                    <a:cubicBezTo>
                      <a:pt x="3898" y="2656"/>
                      <a:pt x="3898" y="2657"/>
                      <a:pt x="3900" y="2656"/>
                    </a:cubicBezTo>
                    <a:cubicBezTo>
                      <a:pt x="3903" y="2655"/>
                      <a:pt x="3906" y="2651"/>
                      <a:pt x="3910" y="2653"/>
                    </a:cubicBezTo>
                    <a:cubicBezTo>
                      <a:pt x="3914" y="2656"/>
                      <a:pt x="3909" y="2658"/>
                      <a:pt x="3906" y="2660"/>
                    </a:cubicBezTo>
                    <a:cubicBezTo>
                      <a:pt x="3903" y="2661"/>
                      <a:pt x="3897" y="2663"/>
                      <a:pt x="3896" y="2666"/>
                    </a:cubicBezTo>
                    <a:cubicBezTo>
                      <a:pt x="3895" y="2670"/>
                      <a:pt x="3898" y="2670"/>
                      <a:pt x="3900" y="2673"/>
                    </a:cubicBezTo>
                    <a:cubicBezTo>
                      <a:pt x="3901" y="2675"/>
                      <a:pt x="3901" y="2678"/>
                      <a:pt x="3902" y="2681"/>
                    </a:cubicBezTo>
                    <a:cubicBezTo>
                      <a:pt x="3903" y="2683"/>
                      <a:pt x="3905" y="2685"/>
                      <a:pt x="3906" y="2687"/>
                    </a:cubicBezTo>
                    <a:cubicBezTo>
                      <a:pt x="3907" y="2690"/>
                      <a:pt x="3907" y="2692"/>
                      <a:pt x="3908" y="2695"/>
                    </a:cubicBezTo>
                    <a:cubicBezTo>
                      <a:pt x="3908" y="2696"/>
                      <a:pt x="3908" y="2697"/>
                      <a:pt x="3910" y="2698"/>
                    </a:cubicBezTo>
                    <a:cubicBezTo>
                      <a:pt x="3911" y="2699"/>
                      <a:pt x="3912" y="2697"/>
                      <a:pt x="3913" y="2698"/>
                    </a:cubicBezTo>
                    <a:cubicBezTo>
                      <a:pt x="3915" y="2699"/>
                      <a:pt x="3914" y="2703"/>
                      <a:pt x="3917" y="2702"/>
                    </a:cubicBezTo>
                    <a:cubicBezTo>
                      <a:pt x="3921" y="2702"/>
                      <a:pt x="3919" y="2698"/>
                      <a:pt x="3919" y="2696"/>
                    </a:cubicBezTo>
                    <a:cubicBezTo>
                      <a:pt x="3918" y="2688"/>
                      <a:pt x="3928" y="2687"/>
                      <a:pt x="3930" y="2682"/>
                    </a:cubicBezTo>
                    <a:cubicBezTo>
                      <a:pt x="3932" y="2677"/>
                      <a:pt x="3930" y="2676"/>
                      <a:pt x="3927" y="2674"/>
                    </a:cubicBezTo>
                    <a:cubicBezTo>
                      <a:pt x="3924" y="2672"/>
                      <a:pt x="3924" y="2668"/>
                      <a:pt x="3928" y="2668"/>
                    </a:cubicBezTo>
                    <a:cubicBezTo>
                      <a:pt x="3930" y="2668"/>
                      <a:pt x="3932" y="2670"/>
                      <a:pt x="3933" y="2670"/>
                    </a:cubicBezTo>
                    <a:cubicBezTo>
                      <a:pt x="3936" y="2670"/>
                      <a:pt x="3936" y="2667"/>
                      <a:pt x="3937" y="2665"/>
                    </a:cubicBezTo>
                    <a:cubicBezTo>
                      <a:pt x="3938" y="2662"/>
                      <a:pt x="3939" y="2659"/>
                      <a:pt x="3943" y="2659"/>
                    </a:cubicBezTo>
                    <a:cubicBezTo>
                      <a:pt x="3945" y="2659"/>
                      <a:pt x="3948" y="2661"/>
                      <a:pt x="3949" y="2657"/>
                    </a:cubicBezTo>
                    <a:cubicBezTo>
                      <a:pt x="3949" y="2655"/>
                      <a:pt x="3946" y="2652"/>
                      <a:pt x="3948" y="2650"/>
                    </a:cubicBezTo>
                    <a:cubicBezTo>
                      <a:pt x="3948" y="2650"/>
                      <a:pt x="3950" y="2650"/>
                      <a:pt x="3951" y="2649"/>
                    </a:cubicBezTo>
                    <a:cubicBezTo>
                      <a:pt x="3952" y="2648"/>
                      <a:pt x="3953" y="2646"/>
                      <a:pt x="3953" y="2645"/>
                    </a:cubicBezTo>
                    <a:cubicBezTo>
                      <a:pt x="3953" y="2643"/>
                      <a:pt x="3951" y="2640"/>
                      <a:pt x="3952" y="2638"/>
                    </a:cubicBezTo>
                    <a:cubicBezTo>
                      <a:pt x="3953" y="2637"/>
                      <a:pt x="3954" y="2637"/>
                      <a:pt x="3955" y="2636"/>
                    </a:cubicBezTo>
                    <a:cubicBezTo>
                      <a:pt x="3957" y="2636"/>
                      <a:pt x="3957" y="2637"/>
                      <a:pt x="3959" y="2638"/>
                    </a:cubicBezTo>
                    <a:cubicBezTo>
                      <a:pt x="3960" y="2639"/>
                      <a:pt x="3959" y="2640"/>
                      <a:pt x="3962" y="2640"/>
                    </a:cubicBezTo>
                    <a:cubicBezTo>
                      <a:pt x="3963" y="2639"/>
                      <a:pt x="3963" y="2638"/>
                      <a:pt x="3964" y="2637"/>
                    </a:cubicBezTo>
                    <a:cubicBezTo>
                      <a:pt x="3965" y="2634"/>
                      <a:pt x="3966" y="2632"/>
                      <a:pt x="3969" y="2632"/>
                    </a:cubicBezTo>
                    <a:cubicBezTo>
                      <a:pt x="3973" y="2632"/>
                      <a:pt x="3974" y="2633"/>
                      <a:pt x="3974" y="2629"/>
                    </a:cubicBezTo>
                    <a:cubicBezTo>
                      <a:pt x="3974" y="2625"/>
                      <a:pt x="3974" y="2624"/>
                      <a:pt x="3977" y="2625"/>
                    </a:cubicBezTo>
                    <a:cubicBezTo>
                      <a:pt x="3980" y="2625"/>
                      <a:pt x="3982" y="2625"/>
                      <a:pt x="3983" y="2621"/>
                    </a:cubicBezTo>
                    <a:cubicBezTo>
                      <a:pt x="3984" y="2619"/>
                      <a:pt x="3985" y="2617"/>
                      <a:pt x="3988" y="2616"/>
                    </a:cubicBezTo>
                    <a:cubicBezTo>
                      <a:pt x="3990" y="2615"/>
                      <a:pt x="3995" y="2614"/>
                      <a:pt x="3993" y="2610"/>
                    </a:cubicBezTo>
                    <a:cubicBezTo>
                      <a:pt x="3992" y="2608"/>
                      <a:pt x="3987" y="2610"/>
                      <a:pt x="3985" y="2608"/>
                    </a:cubicBezTo>
                    <a:cubicBezTo>
                      <a:pt x="3983" y="2606"/>
                      <a:pt x="3985" y="2603"/>
                      <a:pt x="3986" y="2601"/>
                    </a:cubicBezTo>
                    <a:cubicBezTo>
                      <a:pt x="3989" y="2596"/>
                      <a:pt x="3984" y="2590"/>
                      <a:pt x="3978" y="2591"/>
                    </a:cubicBezTo>
                    <a:cubicBezTo>
                      <a:pt x="3974" y="2591"/>
                      <a:pt x="3973" y="2594"/>
                      <a:pt x="3971" y="2597"/>
                    </a:cubicBezTo>
                    <a:cubicBezTo>
                      <a:pt x="3969" y="2600"/>
                      <a:pt x="3965" y="2607"/>
                      <a:pt x="3961" y="2607"/>
                    </a:cubicBezTo>
                    <a:cubicBezTo>
                      <a:pt x="3958" y="2607"/>
                      <a:pt x="3959" y="2603"/>
                      <a:pt x="3956" y="2602"/>
                    </a:cubicBezTo>
                    <a:cubicBezTo>
                      <a:pt x="3953" y="2602"/>
                      <a:pt x="3951" y="2606"/>
                      <a:pt x="3948" y="2602"/>
                    </a:cubicBezTo>
                    <a:cubicBezTo>
                      <a:pt x="3946" y="2598"/>
                      <a:pt x="3954" y="2592"/>
                      <a:pt x="3958" y="2593"/>
                    </a:cubicBezTo>
                    <a:cubicBezTo>
                      <a:pt x="3959" y="2593"/>
                      <a:pt x="3959" y="2594"/>
                      <a:pt x="3962" y="2593"/>
                    </a:cubicBezTo>
                    <a:cubicBezTo>
                      <a:pt x="3963" y="2593"/>
                      <a:pt x="3964" y="2593"/>
                      <a:pt x="3965" y="2592"/>
                    </a:cubicBezTo>
                    <a:cubicBezTo>
                      <a:pt x="3967" y="2590"/>
                      <a:pt x="3969" y="2587"/>
                      <a:pt x="3971" y="2585"/>
                    </a:cubicBezTo>
                    <a:cubicBezTo>
                      <a:pt x="3975" y="2581"/>
                      <a:pt x="3981" y="2582"/>
                      <a:pt x="3986" y="2584"/>
                    </a:cubicBezTo>
                    <a:cubicBezTo>
                      <a:pt x="3999" y="2589"/>
                      <a:pt x="3994" y="2585"/>
                      <a:pt x="4000" y="2576"/>
                    </a:cubicBezTo>
                    <a:cubicBezTo>
                      <a:pt x="4005" y="2569"/>
                      <a:pt x="4013" y="2566"/>
                      <a:pt x="4022" y="2566"/>
                    </a:cubicBezTo>
                    <a:cubicBezTo>
                      <a:pt x="4023" y="2560"/>
                      <a:pt x="4019" y="2556"/>
                      <a:pt x="4020" y="2550"/>
                    </a:cubicBezTo>
                    <a:cubicBezTo>
                      <a:pt x="4021" y="2545"/>
                      <a:pt x="4025" y="2543"/>
                      <a:pt x="4026" y="2540"/>
                    </a:cubicBezTo>
                    <a:cubicBezTo>
                      <a:pt x="4030" y="2528"/>
                      <a:pt x="4021" y="2520"/>
                      <a:pt x="4009" y="2522"/>
                    </a:cubicBezTo>
                    <a:cubicBezTo>
                      <a:pt x="4004" y="2523"/>
                      <a:pt x="4002" y="2527"/>
                      <a:pt x="3996" y="2524"/>
                    </a:cubicBezTo>
                    <a:cubicBezTo>
                      <a:pt x="3990" y="2522"/>
                      <a:pt x="3990" y="2514"/>
                      <a:pt x="3985" y="2510"/>
                    </a:cubicBezTo>
                    <a:cubicBezTo>
                      <a:pt x="3975" y="2502"/>
                      <a:pt x="3965" y="2508"/>
                      <a:pt x="3964" y="2491"/>
                    </a:cubicBezTo>
                    <a:cubicBezTo>
                      <a:pt x="3963" y="2481"/>
                      <a:pt x="3963" y="2470"/>
                      <a:pt x="3966" y="2460"/>
                    </a:cubicBezTo>
                    <a:cubicBezTo>
                      <a:pt x="3969" y="2449"/>
                      <a:pt x="3977" y="2443"/>
                      <a:pt x="3977" y="2432"/>
                    </a:cubicBezTo>
                    <a:cubicBezTo>
                      <a:pt x="3977" y="2424"/>
                      <a:pt x="3976" y="2417"/>
                      <a:pt x="3976" y="2410"/>
                    </a:cubicBezTo>
                    <a:cubicBezTo>
                      <a:pt x="3976" y="2401"/>
                      <a:pt x="3978" y="2401"/>
                      <a:pt x="3982" y="2395"/>
                    </a:cubicBezTo>
                    <a:cubicBezTo>
                      <a:pt x="3987" y="2386"/>
                      <a:pt x="3986" y="2377"/>
                      <a:pt x="3989" y="2368"/>
                    </a:cubicBezTo>
                    <a:cubicBezTo>
                      <a:pt x="3990" y="2365"/>
                      <a:pt x="3993" y="2363"/>
                      <a:pt x="3994" y="2359"/>
                    </a:cubicBezTo>
                    <a:cubicBezTo>
                      <a:pt x="3996" y="2354"/>
                      <a:pt x="3995" y="2349"/>
                      <a:pt x="3996" y="2344"/>
                    </a:cubicBezTo>
                    <a:cubicBezTo>
                      <a:pt x="3998" y="2338"/>
                      <a:pt x="4004" y="2331"/>
                      <a:pt x="4002" y="2324"/>
                    </a:cubicBezTo>
                    <a:cubicBezTo>
                      <a:pt x="3998" y="2313"/>
                      <a:pt x="3981" y="2316"/>
                      <a:pt x="3977" y="2304"/>
                    </a:cubicBezTo>
                    <a:cubicBezTo>
                      <a:pt x="3975" y="2298"/>
                      <a:pt x="3978" y="2293"/>
                      <a:pt x="3975" y="2287"/>
                    </a:cubicBezTo>
                    <a:cubicBezTo>
                      <a:pt x="3973" y="2283"/>
                      <a:pt x="3967" y="2280"/>
                      <a:pt x="3964" y="2276"/>
                    </a:cubicBezTo>
                    <a:cubicBezTo>
                      <a:pt x="3961" y="2272"/>
                      <a:pt x="3961" y="2269"/>
                      <a:pt x="3959" y="2265"/>
                    </a:cubicBezTo>
                    <a:cubicBezTo>
                      <a:pt x="3955" y="2259"/>
                      <a:pt x="3949" y="2256"/>
                      <a:pt x="3944" y="2251"/>
                    </a:cubicBezTo>
                    <a:cubicBezTo>
                      <a:pt x="3935" y="2240"/>
                      <a:pt x="3940" y="2229"/>
                      <a:pt x="3935" y="2218"/>
                    </a:cubicBezTo>
                    <a:cubicBezTo>
                      <a:pt x="3931" y="2208"/>
                      <a:pt x="3918" y="2204"/>
                      <a:pt x="3911" y="2195"/>
                    </a:cubicBezTo>
                    <a:cubicBezTo>
                      <a:pt x="3906" y="2188"/>
                      <a:pt x="3904" y="2178"/>
                      <a:pt x="3899" y="2172"/>
                    </a:cubicBezTo>
                    <a:cubicBezTo>
                      <a:pt x="3920" y="2165"/>
                      <a:pt x="3928" y="2186"/>
                      <a:pt x="3935" y="2200"/>
                    </a:cubicBezTo>
                    <a:cubicBezTo>
                      <a:pt x="3940" y="2209"/>
                      <a:pt x="3939" y="2219"/>
                      <a:pt x="3949" y="2220"/>
                    </a:cubicBezTo>
                    <a:cubicBezTo>
                      <a:pt x="3959" y="2221"/>
                      <a:pt x="3964" y="2209"/>
                      <a:pt x="3975" y="2217"/>
                    </a:cubicBezTo>
                    <a:cubicBezTo>
                      <a:pt x="3977" y="2212"/>
                      <a:pt x="3974" y="2205"/>
                      <a:pt x="3980" y="2204"/>
                    </a:cubicBezTo>
                    <a:cubicBezTo>
                      <a:pt x="3980" y="2211"/>
                      <a:pt x="3983" y="2222"/>
                      <a:pt x="3976" y="2228"/>
                    </a:cubicBezTo>
                    <a:cubicBezTo>
                      <a:pt x="3971" y="2232"/>
                      <a:pt x="3961" y="2227"/>
                      <a:pt x="3961" y="2239"/>
                    </a:cubicBezTo>
                    <a:cubicBezTo>
                      <a:pt x="3960" y="2256"/>
                      <a:pt x="3981" y="2273"/>
                      <a:pt x="3985" y="2287"/>
                    </a:cubicBezTo>
                    <a:cubicBezTo>
                      <a:pt x="3989" y="2301"/>
                      <a:pt x="3980" y="2304"/>
                      <a:pt x="3997" y="2306"/>
                    </a:cubicBezTo>
                    <a:cubicBezTo>
                      <a:pt x="4007" y="2307"/>
                      <a:pt x="4014" y="2310"/>
                      <a:pt x="4017" y="2321"/>
                    </a:cubicBezTo>
                    <a:cubicBezTo>
                      <a:pt x="4018" y="2324"/>
                      <a:pt x="4015" y="2330"/>
                      <a:pt x="4017" y="2333"/>
                    </a:cubicBezTo>
                    <a:cubicBezTo>
                      <a:pt x="4023" y="2341"/>
                      <a:pt x="4034" y="2333"/>
                      <a:pt x="4037" y="2327"/>
                    </a:cubicBezTo>
                    <a:cubicBezTo>
                      <a:pt x="4040" y="2320"/>
                      <a:pt x="4039" y="2304"/>
                      <a:pt x="4051" y="2303"/>
                    </a:cubicBezTo>
                    <a:cubicBezTo>
                      <a:pt x="4052" y="2327"/>
                      <a:pt x="4045" y="2358"/>
                      <a:pt x="4019" y="2359"/>
                    </a:cubicBezTo>
                    <a:cubicBezTo>
                      <a:pt x="4005" y="2359"/>
                      <a:pt x="4011" y="2365"/>
                      <a:pt x="4006" y="2376"/>
                    </a:cubicBezTo>
                    <a:cubicBezTo>
                      <a:pt x="4001" y="2386"/>
                      <a:pt x="3993" y="2390"/>
                      <a:pt x="3990" y="2400"/>
                    </a:cubicBezTo>
                    <a:cubicBezTo>
                      <a:pt x="3985" y="2418"/>
                      <a:pt x="3986" y="2437"/>
                      <a:pt x="3982" y="2456"/>
                    </a:cubicBezTo>
                    <a:cubicBezTo>
                      <a:pt x="3981" y="2464"/>
                      <a:pt x="3977" y="2475"/>
                      <a:pt x="3979" y="2483"/>
                    </a:cubicBezTo>
                    <a:cubicBezTo>
                      <a:pt x="3981" y="2491"/>
                      <a:pt x="3987" y="2495"/>
                      <a:pt x="3987" y="2504"/>
                    </a:cubicBezTo>
                    <a:cubicBezTo>
                      <a:pt x="4001" y="2508"/>
                      <a:pt x="3995" y="2485"/>
                      <a:pt x="4010" y="2489"/>
                    </a:cubicBezTo>
                    <a:cubicBezTo>
                      <a:pt x="4008" y="2501"/>
                      <a:pt x="4013" y="2507"/>
                      <a:pt x="4022" y="2500"/>
                    </a:cubicBezTo>
                    <a:cubicBezTo>
                      <a:pt x="4032" y="2492"/>
                      <a:pt x="4030" y="2483"/>
                      <a:pt x="4029" y="2471"/>
                    </a:cubicBezTo>
                    <a:cubicBezTo>
                      <a:pt x="4028" y="2457"/>
                      <a:pt x="4026" y="2442"/>
                      <a:pt x="4035" y="2429"/>
                    </a:cubicBezTo>
                    <a:cubicBezTo>
                      <a:pt x="4042" y="2419"/>
                      <a:pt x="4051" y="2413"/>
                      <a:pt x="4054" y="2401"/>
                    </a:cubicBezTo>
                    <a:cubicBezTo>
                      <a:pt x="4057" y="2387"/>
                      <a:pt x="4065" y="2372"/>
                      <a:pt x="4074" y="2361"/>
                    </a:cubicBezTo>
                    <a:cubicBezTo>
                      <a:pt x="4078" y="2357"/>
                      <a:pt x="4083" y="2355"/>
                      <a:pt x="4086" y="2351"/>
                    </a:cubicBezTo>
                    <a:cubicBezTo>
                      <a:pt x="4089" y="2346"/>
                      <a:pt x="4088" y="2340"/>
                      <a:pt x="4091" y="2336"/>
                    </a:cubicBezTo>
                    <a:cubicBezTo>
                      <a:pt x="4105" y="2317"/>
                      <a:pt x="4109" y="2346"/>
                      <a:pt x="4104" y="2357"/>
                    </a:cubicBezTo>
                    <a:cubicBezTo>
                      <a:pt x="4099" y="2368"/>
                      <a:pt x="4086" y="2361"/>
                      <a:pt x="4080" y="2372"/>
                    </a:cubicBezTo>
                    <a:cubicBezTo>
                      <a:pt x="4075" y="2380"/>
                      <a:pt x="4078" y="2390"/>
                      <a:pt x="4073" y="2397"/>
                    </a:cubicBezTo>
                    <a:cubicBezTo>
                      <a:pt x="4069" y="2404"/>
                      <a:pt x="4064" y="2409"/>
                      <a:pt x="4060" y="2416"/>
                    </a:cubicBezTo>
                    <a:cubicBezTo>
                      <a:pt x="4056" y="2423"/>
                      <a:pt x="4054" y="2426"/>
                      <a:pt x="4054" y="2434"/>
                    </a:cubicBezTo>
                    <a:cubicBezTo>
                      <a:pt x="4054" y="2443"/>
                      <a:pt x="4059" y="2453"/>
                      <a:pt x="4056" y="2463"/>
                    </a:cubicBezTo>
                    <a:cubicBezTo>
                      <a:pt x="4052" y="2477"/>
                      <a:pt x="4038" y="2485"/>
                      <a:pt x="4043" y="2501"/>
                    </a:cubicBezTo>
                    <a:cubicBezTo>
                      <a:pt x="4048" y="2515"/>
                      <a:pt x="4061" y="2510"/>
                      <a:pt x="4064" y="2526"/>
                    </a:cubicBezTo>
                    <a:cubicBezTo>
                      <a:pt x="4072" y="2527"/>
                      <a:pt x="4081" y="2525"/>
                      <a:pt x="4089" y="2524"/>
                    </a:cubicBezTo>
                    <a:cubicBezTo>
                      <a:pt x="4091" y="2531"/>
                      <a:pt x="4090" y="2542"/>
                      <a:pt x="4096" y="2545"/>
                    </a:cubicBezTo>
                    <a:cubicBezTo>
                      <a:pt x="4102" y="2548"/>
                      <a:pt x="4108" y="2542"/>
                      <a:pt x="4112" y="2541"/>
                    </a:cubicBezTo>
                    <a:cubicBezTo>
                      <a:pt x="4118" y="2539"/>
                      <a:pt x="4121" y="2538"/>
                      <a:pt x="4128" y="2540"/>
                    </a:cubicBezTo>
                    <a:cubicBezTo>
                      <a:pt x="4140" y="2543"/>
                      <a:pt x="4143" y="2545"/>
                      <a:pt x="4150" y="2531"/>
                    </a:cubicBezTo>
                    <a:cubicBezTo>
                      <a:pt x="4160" y="2511"/>
                      <a:pt x="4172" y="2490"/>
                      <a:pt x="4196" y="2488"/>
                    </a:cubicBezTo>
                    <a:cubicBezTo>
                      <a:pt x="4199" y="2488"/>
                      <a:pt x="4203" y="2490"/>
                      <a:pt x="4206" y="2489"/>
                    </a:cubicBezTo>
                    <a:cubicBezTo>
                      <a:pt x="4213" y="2487"/>
                      <a:pt x="4210" y="2484"/>
                      <a:pt x="4213" y="2479"/>
                    </a:cubicBezTo>
                    <a:cubicBezTo>
                      <a:pt x="4217" y="2473"/>
                      <a:pt x="4226" y="2471"/>
                      <a:pt x="4232" y="2467"/>
                    </a:cubicBezTo>
                    <a:cubicBezTo>
                      <a:pt x="4233" y="2466"/>
                      <a:pt x="4233" y="2466"/>
                      <a:pt x="4234" y="2465"/>
                    </a:cubicBezTo>
                    <a:cubicBezTo>
                      <a:pt x="4242" y="2459"/>
                      <a:pt x="4248" y="2451"/>
                      <a:pt x="4256" y="2445"/>
                    </a:cubicBezTo>
                    <a:cubicBezTo>
                      <a:pt x="4265" y="2438"/>
                      <a:pt x="4278" y="2432"/>
                      <a:pt x="4286" y="2423"/>
                    </a:cubicBezTo>
                    <a:cubicBezTo>
                      <a:pt x="4295" y="2412"/>
                      <a:pt x="4294" y="2403"/>
                      <a:pt x="4298" y="2391"/>
                    </a:cubicBezTo>
                    <a:cubicBezTo>
                      <a:pt x="4301" y="2377"/>
                      <a:pt x="4314" y="2376"/>
                      <a:pt x="4319" y="2365"/>
                    </a:cubicBezTo>
                    <a:cubicBezTo>
                      <a:pt x="4322" y="2360"/>
                      <a:pt x="4319" y="2353"/>
                      <a:pt x="4322" y="2347"/>
                    </a:cubicBezTo>
                    <a:cubicBezTo>
                      <a:pt x="4324" y="2341"/>
                      <a:pt x="4329" y="2339"/>
                      <a:pt x="4334" y="2335"/>
                    </a:cubicBezTo>
                    <a:cubicBezTo>
                      <a:pt x="4346" y="2325"/>
                      <a:pt x="4356" y="2322"/>
                      <a:pt x="4360" y="2306"/>
                    </a:cubicBezTo>
                    <a:cubicBezTo>
                      <a:pt x="4365" y="2284"/>
                      <a:pt x="4380" y="2284"/>
                      <a:pt x="4398" y="2269"/>
                    </a:cubicBezTo>
                    <a:cubicBezTo>
                      <a:pt x="4414" y="2255"/>
                      <a:pt x="4429" y="2238"/>
                      <a:pt x="4443" y="2223"/>
                    </a:cubicBezTo>
                    <a:cubicBezTo>
                      <a:pt x="4452" y="2213"/>
                      <a:pt x="4459" y="2203"/>
                      <a:pt x="4469" y="2195"/>
                    </a:cubicBezTo>
                    <a:cubicBezTo>
                      <a:pt x="4477" y="2187"/>
                      <a:pt x="4485" y="2179"/>
                      <a:pt x="4492" y="2171"/>
                    </a:cubicBezTo>
                    <a:cubicBezTo>
                      <a:pt x="4501" y="2163"/>
                      <a:pt x="4509" y="2158"/>
                      <a:pt x="4514" y="2146"/>
                    </a:cubicBezTo>
                    <a:cubicBezTo>
                      <a:pt x="4524" y="2125"/>
                      <a:pt x="4537" y="2096"/>
                      <a:pt x="4564" y="2094"/>
                    </a:cubicBezTo>
                    <a:cubicBezTo>
                      <a:pt x="4571" y="2093"/>
                      <a:pt x="4580" y="2092"/>
                      <a:pt x="4584" y="2098"/>
                    </a:cubicBezTo>
                    <a:cubicBezTo>
                      <a:pt x="4588" y="2103"/>
                      <a:pt x="4584" y="2111"/>
                      <a:pt x="4595" y="2110"/>
                    </a:cubicBezTo>
                    <a:cubicBezTo>
                      <a:pt x="4596" y="2101"/>
                      <a:pt x="4593" y="2092"/>
                      <a:pt x="4594" y="2083"/>
                    </a:cubicBezTo>
                    <a:cubicBezTo>
                      <a:pt x="4595" y="2073"/>
                      <a:pt x="4596" y="2061"/>
                      <a:pt x="4599" y="2051"/>
                    </a:cubicBezTo>
                    <a:cubicBezTo>
                      <a:pt x="4603" y="2041"/>
                      <a:pt x="4602" y="2034"/>
                      <a:pt x="4603" y="2024"/>
                    </a:cubicBezTo>
                    <a:cubicBezTo>
                      <a:pt x="4604" y="2015"/>
                      <a:pt x="4606" y="2018"/>
                      <a:pt x="4611" y="2014"/>
                    </a:cubicBezTo>
                    <a:cubicBezTo>
                      <a:pt x="4613" y="2012"/>
                      <a:pt x="4620" y="2013"/>
                      <a:pt x="4618" y="2007"/>
                    </a:cubicBezTo>
                    <a:cubicBezTo>
                      <a:pt x="4615" y="1997"/>
                      <a:pt x="4602" y="2013"/>
                      <a:pt x="4596" y="2005"/>
                    </a:cubicBezTo>
                    <a:cubicBezTo>
                      <a:pt x="4590" y="1997"/>
                      <a:pt x="4613" y="1983"/>
                      <a:pt x="4616" y="1977"/>
                    </a:cubicBezTo>
                    <a:cubicBezTo>
                      <a:pt x="4619" y="1971"/>
                      <a:pt x="4617" y="1964"/>
                      <a:pt x="4619" y="1957"/>
                    </a:cubicBezTo>
                    <a:cubicBezTo>
                      <a:pt x="4620" y="1952"/>
                      <a:pt x="4624" y="1947"/>
                      <a:pt x="4626" y="1942"/>
                    </a:cubicBezTo>
                    <a:cubicBezTo>
                      <a:pt x="4631" y="1926"/>
                      <a:pt x="4623" y="1920"/>
                      <a:pt x="4616" y="1908"/>
                    </a:cubicBezTo>
                    <a:cubicBezTo>
                      <a:pt x="4610" y="1899"/>
                      <a:pt x="4612" y="1891"/>
                      <a:pt x="4601" y="1885"/>
                    </a:cubicBezTo>
                    <a:cubicBezTo>
                      <a:pt x="4591" y="1880"/>
                      <a:pt x="4588" y="1876"/>
                      <a:pt x="4589" y="1864"/>
                    </a:cubicBezTo>
                    <a:cubicBezTo>
                      <a:pt x="4594" y="1872"/>
                      <a:pt x="4599" y="1867"/>
                      <a:pt x="4606" y="1871"/>
                    </a:cubicBezTo>
                    <a:cubicBezTo>
                      <a:pt x="4614" y="1876"/>
                      <a:pt x="4609" y="1887"/>
                      <a:pt x="4619" y="1891"/>
                    </a:cubicBezTo>
                    <a:cubicBezTo>
                      <a:pt x="4639" y="1899"/>
                      <a:pt x="4631" y="1870"/>
                      <a:pt x="4632" y="1857"/>
                    </a:cubicBezTo>
                    <a:cubicBezTo>
                      <a:pt x="4639" y="1859"/>
                      <a:pt x="4641" y="1896"/>
                      <a:pt x="4646" y="1904"/>
                    </a:cubicBezTo>
                    <a:cubicBezTo>
                      <a:pt x="4653" y="1913"/>
                      <a:pt x="4664" y="1908"/>
                      <a:pt x="4669" y="1917"/>
                    </a:cubicBezTo>
                    <a:cubicBezTo>
                      <a:pt x="4673" y="1924"/>
                      <a:pt x="4673" y="1939"/>
                      <a:pt x="4672" y="1947"/>
                    </a:cubicBezTo>
                    <a:cubicBezTo>
                      <a:pt x="4671" y="1956"/>
                      <a:pt x="4666" y="1967"/>
                      <a:pt x="4666" y="1975"/>
                    </a:cubicBezTo>
                    <a:cubicBezTo>
                      <a:pt x="4666" y="1984"/>
                      <a:pt x="4675" y="1985"/>
                      <a:pt x="4683" y="1985"/>
                    </a:cubicBezTo>
                    <a:cubicBezTo>
                      <a:pt x="4695" y="1985"/>
                      <a:pt x="4692" y="1981"/>
                      <a:pt x="4691" y="1973"/>
                    </a:cubicBezTo>
                    <a:cubicBezTo>
                      <a:pt x="4690" y="1966"/>
                      <a:pt x="4691" y="1958"/>
                      <a:pt x="4694" y="1951"/>
                    </a:cubicBezTo>
                    <a:cubicBezTo>
                      <a:pt x="4701" y="1939"/>
                      <a:pt x="4714" y="1937"/>
                      <a:pt x="4716" y="1921"/>
                    </a:cubicBezTo>
                    <a:cubicBezTo>
                      <a:pt x="4717" y="1912"/>
                      <a:pt x="4715" y="1902"/>
                      <a:pt x="4719" y="1894"/>
                    </a:cubicBezTo>
                    <a:cubicBezTo>
                      <a:pt x="4722" y="1887"/>
                      <a:pt x="4729" y="1884"/>
                      <a:pt x="4732" y="1877"/>
                    </a:cubicBezTo>
                    <a:cubicBezTo>
                      <a:pt x="4734" y="1873"/>
                      <a:pt x="4732" y="1868"/>
                      <a:pt x="4735" y="1864"/>
                    </a:cubicBezTo>
                    <a:cubicBezTo>
                      <a:pt x="4742" y="1855"/>
                      <a:pt x="4751" y="1860"/>
                      <a:pt x="4760" y="1860"/>
                    </a:cubicBezTo>
                    <a:cubicBezTo>
                      <a:pt x="4766" y="1860"/>
                      <a:pt x="4764" y="1855"/>
                      <a:pt x="4772" y="1861"/>
                    </a:cubicBezTo>
                    <a:cubicBezTo>
                      <a:pt x="4776" y="1864"/>
                      <a:pt x="4777" y="1873"/>
                      <a:pt x="4785" y="1871"/>
                    </a:cubicBezTo>
                    <a:cubicBezTo>
                      <a:pt x="4790" y="1870"/>
                      <a:pt x="4791" y="1859"/>
                      <a:pt x="4798" y="1862"/>
                    </a:cubicBezTo>
                    <a:cubicBezTo>
                      <a:pt x="4805" y="1865"/>
                      <a:pt x="4800" y="1871"/>
                      <a:pt x="4799" y="1876"/>
                    </a:cubicBezTo>
                    <a:cubicBezTo>
                      <a:pt x="4798" y="1883"/>
                      <a:pt x="4796" y="1899"/>
                      <a:pt x="4799" y="1906"/>
                    </a:cubicBezTo>
                    <a:cubicBezTo>
                      <a:pt x="4803" y="1917"/>
                      <a:pt x="4818" y="1918"/>
                      <a:pt x="4813" y="1933"/>
                    </a:cubicBezTo>
                    <a:cubicBezTo>
                      <a:pt x="4805" y="1932"/>
                      <a:pt x="4805" y="1925"/>
                      <a:pt x="4799" y="1922"/>
                    </a:cubicBezTo>
                    <a:cubicBezTo>
                      <a:pt x="4790" y="1918"/>
                      <a:pt x="4792" y="1923"/>
                      <a:pt x="4786" y="1925"/>
                    </a:cubicBezTo>
                    <a:cubicBezTo>
                      <a:pt x="4772" y="1930"/>
                      <a:pt x="4765" y="1919"/>
                      <a:pt x="4764" y="1907"/>
                    </a:cubicBezTo>
                    <a:cubicBezTo>
                      <a:pt x="4763" y="1896"/>
                      <a:pt x="4759" y="1885"/>
                      <a:pt x="4750" y="1895"/>
                    </a:cubicBezTo>
                    <a:cubicBezTo>
                      <a:pt x="4745" y="1901"/>
                      <a:pt x="4745" y="1914"/>
                      <a:pt x="4742" y="1921"/>
                    </a:cubicBezTo>
                    <a:cubicBezTo>
                      <a:pt x="4739" y="1926"/>
                      <a:pt x="4738" y="1928"/>
                      <a:pt x="4736" y="1933"/>
                    </a:cubicBezTo>
                    <a:cubicBezTo>
                      <a:pt x="4735" y="1937"/>
                      <a:pt x="4736" y="1939"/>
                      <a:pt x="4734" y="1942"/>
                    </a:cubicBezTo>
                    <a:cubicBezTo>
                      <a:pt x="4733" y="1944"/>
                      <a:pt x="4729" y="1942"/>
                      <a:pt x="4728" y="1944"/>
                    </a:cubicBezTo>
                    <a:cubicBezTo>
                      <a:pt x="4722" y="1952"/>
                      <a:pt x="4726" y="1958"/>
                      <a:pt x="4728" y="1967"/>
                    </a:cubicBezTo>
                    <a:cubicBezTo>
                      <a:pt x="4730" y="1975"/>
                      <a:pt x="4733" y="1988"/>
                      <a:pt x="4731" y="1997"/>
                    </a:cubicBezTo>
                    <a:cubicBezTo>
                      <a:pt x="4729" y="2009"/>
                      <a:pt x="4717" y="2023"/>
                      <a:pt x="4709" y="2032"/>
                    </a:cubicBezTo>
                    <a:cubicBezTo>
                      <a:pt x="4703" y="2037"/>
                      <a:pt x="4697" y="2042"/>
                      <a:pt x="4693" y="2049"/>
                    </a:cubicBezTo>
                    <a:cubicBezTo>
                      <a:pt x="4690" y="2053"/>
                      <a:pt x="4691" y="2059"/>
                      <a:pt x="4689" y="2063"/>
                    </a:cubicBezTo>
                    <a:cubicBezTo>
                      <a:pt x="4684" y="2071"/>
                      <a:pt x="4673" y="2075"/>
                      <a:pt x="4672" y="2087"/>
                    </a:cubicBezTo>
                    <a:cubicBezTo>
                      <a:pt x="4656" y="2086"/>
                      <a:pt x="4654" y="2098"/>
                      <a:pt x="4654" y="2111"/>
                    </a:cubicBezTo>
                    <a:cubicBezTo>
                      <a:pt x="4654" y="2125"/>
                      <a:pt x="4651" y="2130"/>
                      <a:pt x="4641" y="2140"/>
                    </a:cubicBezTo>
                    <a:cubicBezTo>
                      <a:pt x="4635" y="2146"/>
                      <a:pt x="4628" y="2152"/>
                      <a:pt x="4623" y="2159"/>
                    </a:cubicBezTo>
                    <a:cubicBezTo>
                      <a:pt x="4616" y="2167"/>
                      <a:pt x="4611" y="2177"/>
                      <a:pt x="4603" y="2183"/>
                    </a:cubicBezTo>
                    <a:cubicBezTo>
                      <a:pt x="4595" y="2189"/>
                      <a:pt x="4590" y="2189"/>
                      <a:pt x="4595" y="2200"/>
                    </a:cubicBezTo>
                    <a:cubicBezTo>
                      <a:pt x="4599" y="2198"/>
                      <a:pt x="4602" y="2195"/>
                      <a:pt x="4607" y="2196"/>
                    </a:cubicBezTo>
                    <a:cubicBezTo>
                      <a:pt x="4610" y="2214"/>
                      <a:pt x="4583" y="2207"/>
                      <a:pt x="4577" y="2221"/>
                    </a:cubicBezTo>
                    <a:cubicBezTo>
                      <a:pt x="4575" y="2225"/>
                      <a:pt x="4576" y="2229"/>
                      <a:pt x="4574" y="2233"/>
                    </a:cubicBezTo>
                    <a:cubicBezTo>
                      <a:pt x="4572" y="2235"/>
                      <a:pt x="4568" y="2237"/>
                      <a:pt x="4566" y="2239"/>
                    </a:cubicBezTo>
                    <a:cubicBezTo>
                      <a:pt x="4562" y="2244"/>
                      <a:pt x="4561" y="2252"/>
                      <a:pt x="4561" y="2260"/>
                    </a:cubicBezTo>
                    <a:cubicBezTo>
                      <a:pt x="4561" y="2267"/>
                      <a:pt x="4561" y="2272"/>
                      <a:pt x="4564" y="2277"/>
                    </a:cubicBezTo>
                    <a:cubicBezTo>
                      <a:pt x="4567" y="2282"/>
                      <a:pt x="4569" y="2278"/>
                      <a:pt x="4571" y="2285"/>
                    </a:cubicBezTo>
                    <a:cubicBezTo>
                      <a:pt x="4572" y="2288"/>
                      <a:pt x="4570" y="2292"/>
                      <a:pt x="4570" y="2295"/>
                    </a:cubicBezTo>
                    <a:cubicBezTo>
                      <a:pt x="4570" y="2316"/>
                      <a:pt x="4595" y="2304"/>
                      <a:pt x="4593" y="2293"/>
                    </a:cubicBezTo>
                    <a:cubicBezTo>
                      <a:pt x="4603" y="2289"/>
                      <a:pt x="4606" y="2278"/>
                      <a:pt x="4617" y="2279"/>
                    </a:cubicBezTo>
                    <a:cubicBezTo>
                      <a:pt x="4627" y="2280"/>
                      <a:pt x="4633" y="2288"/>
                      <a:pt x="4641" y="2291"/>
                    </a:cubicBezTo>
                    <a:cubicBezTo>
                      <a:pt x="4647" y="2293"/>
                      <a:pt x="4646" y="2291"/>
                      <a:pt x="4651" y="2295"/>
                    </a:cubicBezTo>
                    <a:cubicBezTo>
                      <a:pt x="4653" y="2297"/>
                      <a:pt x="4652" y="2301"/>
                      <a:pt x="4654" y="2302"/>
                    </a:cubicBezTo>
                    <a:cubicBezTo>
                      <a:pt x="4662" y="2306"/>
                      <a:pt x="4663" y="2296"/>
                      <a:pt x="4665" y="2291"/>
                    </a:cubicBezTo>
                    <a:cubicBezTo>
                      <a:pt x="4668" y="2284"/>
                      <a:pt x="4675" y="2282"/>
                      <a:pt x="4677" y="2276"/>
                    </a:cubicBezTo>
                    <a:cubicBezTo>
                      <a:pt x="4679" y="2271"/>
                      <a:pt x="4676" y="2262"/>
                      <a:pt x="4677" y="2256"/>
                    </a:cubicBezTo>
                    <a:cubicBezTo>
                      <a:pt x="4678" y="2250"/>
                      <a:pt x="4676" y="2239"/>
                      <a:pt x="4679" y="2234"/>
                    </a:cubicBezTo>
                    <a:cubicBezTo>
                      <a:pt x="4682" y="2226"/>
                      <a:pt x="4693" y="2225"/>
                      <a:pt x="4701" y="2221"/>
                    </a:cubicBezTo>
                    <a:cubicBezTo>
                      <a:pt x="4711" y="2217"/>
                      <a:pt x="4720" y="2210"/>
                      <a:pt x="4729" y="2204"/>
                    </a:cubicBezTo>
                    <a:cubicBezTo>
                      <a:pt x="4739" y="2198"/>
                      <a:pt x="4743" y="2205"/>
                      <a:pt x="4753" y="2204"/>
                    </a:cubicBezTo>
                    <a:cubicBezTo>
                      <a:pt x="4759" y="2203"/>
                      <a:pt x="4762" y="2201"/>
                      <a:pt x="4766" y="2198"/>
                    </a:cubicBezTo>
                    <a:cubicBezTo>
                      <a:pt x="4774" y="2192"/>
                      <a:pt x="4771" y="2191"/>
                      <a:pt x="4781" y="2191"/>
                    </a:cubicBezTo>
                    <a:cubicBezTo>
                      <a:pt x="4794" y="2191"/>
                      <a:pt x="4803" y="2193"/>
                      <a:pt x="4815" y="2199"/>
                    </a:cubicBezTo>
                    <a:cubicBezTo>
                      <a:pt x="4819" y="2201"/>
                      <a:pt x="4821" y="2205"/>
                      <a:pt x="4829" y="2203"/>
                    </a:cubicBezTo>
                    <a:cubicBezTo>
                      <a:pt x="4833" y="2202"/>
                      <a:pt x="4836" y="2200"/>
                      <a:pt x="4837" y="2196"/>
                    </a:cubicBezTo>
                    <a:cubicBezTo>
                      <a:pt x="4853" y="2195"/>
                      <a:pt x="4857" y="2199"/>
                      <a:pt x="4868" y="2187"/>
                    </a:cubicBezTo>
                    <a:cubicBezTo>
                      <a:pt x="4876" y="2178"/>
                      <a:pt x="4885" y="2175"/>
                      <a:pt x="4892" y="2166"/>
                    </a:cubicBezTo>
                    <a:cubicBezTo>
                      <a:pt x="4899" y="2158"/>
                      <a:pt x="4901" y="2154"/>
                      <a:pt x="4913" y="2152"/>
                    </a:cubicBezTo>
                    <a:cubicBezTo>
                      <a:pt x="4919" y="2150"/>
                      <a:pt x="4925" y="2150"/>
                      <a:pt x="4931" y="2148"/>
                    </a:cubicBezTo>
                    <a:cubicBezTo>
                      <a:pt x="4939" y="2144"/>
                      <a:pt x="4940" y="2139"/>
                      <a:pt x="4949" y="2140"/>
                    </a:cubicBezTo>
                    <a:cubicBezTo>
                      <a:pt x="4951" y="2140"/>
                      <a:pt x="4953" y="2141"/>
                      <a:pt x="4955" y="2142"/>
                    </a:cubicBezTo>
                    <a:cubicBezTo>
                      <a:pt x="4955" y="1749"/>
                      <a:pt x="4955" y="1749"/>
                      <a:pt x="4955" y="1749"/>
                    </a:cubicBezTo>
                    <a:cubicBezTo>
                      <a:pt x="4954" y="1749"/>
                      <a:pt x="4953" y="1749"/>
                      <a:pt x="4953" y="1748"/>
                    </a:cubicBezTo>
                    <a:cubicBezTo>
                      <a:pt x="4950" y="1746"/>
                      <a:pt x="4948" y="1742"/>
                      <a:pt x="4946" y="1740"/>
                    </a:cubicBezTo>
                    <a:cubicBezTo>
                      <a:pt x="4941" y="1736"/>
                      <a:pt x="4937" y="1737"/>
                      <a:pt x="4932" y="1734"/>
                    </a:cubicBezTo>
                    <a:cubicBezTo>
                      <a:pt x="4926" y="1731"/>
                      <a:pt x="4926" y="1727"/>
                      <a:pt x="4921" y="1724"/>
                    </a:cubicBezTo>
                    <a:cubicBezTo>
                      <a:pt x="4914" y="1719"/>
                      <a:pt x="4904" y="1721"/>
                      <a:pt x="4896" y="1722"/>
                    </a:cubicBezTo>
                    <a:cubicBezTo>
                      <a:pt x="4883" y="1724"/>
                      <a:pt x="4878" y="1725"/>
                      <a:pt x="4866" y="1723"/>
                    </a:cubicBezTo>
                    <a:cubicBezTo>
                      <a:pt x="4857" y="1722"/>
                      <a:pt x="4830" y="1729"/>
                      <a:pt x="4824" y="1721"/>
                    </a:cubicBezTo>
                    <a:cubicBezTo>
                      <a:pt x="4815" y="1710"/>
                      <a:pt x="4836" y="1702"/>
                      <a:pt x="4842" y="1700"/>
                    </a:cubicBezTo>
                    <a:cubicBezTo>
                      <a:pt x="4856" y="1696"/>
                      <a:pt x="4865" y="1684"/>
                      <a:pt x="4877" y="1676"/>
                    </a:cubicBezTo>
                    <a:cubicBezTo>
                      <a:pt x="4885" y="1671"/>
                      <a:pt x="4896" y="1667"/>
                      <a:pt x="4900" y="1659"/>
                    </a:cubicBezTo>
                    <a:cubicBezTo>
                      <a:pt x="4902" y="1655"/>
                      <a:pt x="4901" y="1649"/>
                      <a:pt x="4904" y="1645"/>
                    </a:cubicBezTo>
                    <a:cubicBezTo>
                      <a:pt x="4908" y="1639"/>
                      <a:pt x="4915" y="1634"/>
                      <a:pt x="4920" y="1629"/>
                    </a:cubicBezTo>
                    <a:cubicBezTo>
                      <a:pt x="4929" y="1621"/>
                      <a:pt x="4934" y="1611"/>
                      <a:pt x="4930" y="1598"/>
                    </a:cubicBezTo>
                    <a:cubicBezTo>
                      <a:pt x="4917" y="1600"/>
                      <a:pt x="4902" y="1592"/>
                      <a:pt x="4890" y="1596"/>
                    </a:cubicBezTo>
                    <a:cubicBezTo>
                      <a:pt x="4881" y="1599"/>
                      <a:pt x="4880" y="1603"/>
                      <a:pt x="4870" y="1603"/>
                    </a:cubicBezTo>
                    <a:cubicBezTo>
                      <a:pt x="4864" y="1603"/>
                      <a:pt x="4856" y="1603"/>
                      <a:pt x="4850" y="1601"/>
                    </a:cubicBezTo>
                    <a:cubicBezTo>
                      <a:pt x="4848" y="1589"/>
                      <a:pt x="4828" y="1592"/>
                      <a:pt x="4820" y="1593"/>
                    </a:cubicBezTo>
                    <a:cubicBezTo>
                      <a:pt x="4815" y="1594"/>
                      <a:pt x="4813" y="1594"/>
                      <a:pt x="4808" y="1594"/>
                    </a:cubicBezTo>
                    <a:cubicBezTo>
                      <a:pt x="4794" y="1594"/>
                      <a:pt x="4794" y="1599"/>
                      <a:pt x="4790" y="1610"/>
                    </a:cubicBezTo>
                    <a:cubicBezTo>
                      <a:pt x="4789" y="1613"/>
                      <a:pt x="4791" y="1614"/>
                      <a:pt x="4788" y="1616"/>
                    </a:cubicBezTo>
                    <a:cubicBezTo>
                      <a:pt x="4785" y="1618"/>
                      <a:pt x="4784" y="1614"/>
                      <a:pt x="4782" y="1615"/>
                    </a:cubicBezTo>
                    <a:cubicBezTo>
                      <a:pt x="4776" y="1617"/>
                      <a:pt x="4772" y="1620"/>
                      <a:pt x="4764" y="1620"/>
                    </a:cubicBezTo>
                    <a:cubicBezTo>
                      <a:pt x="4763" y="1615"/>
                      <a:pt x="4760" y="1611"/>
                      <a:pt x="4760" y="1605"/>
                    </a:cubicBezTo>
                    <a:cubicBezTo>
                      <a:pt x="4737" y="1607"/>
                      <a:pt x="4758" y="1619"/>
                      <a:pt x="4749" y="1629"/>
                    </a:cubicBezTo>
                    <a:cubicBezTo>
                      <a:pt x="4747" y="1632"/>
                      <a:pt x="4735" y="1633"/>
                      <a:pt x="4732" y="1630"/>
                    </a:cubicBezTo>
                    <a:cubicBezTo>
                      <a:pt x="4730" y="1628"/>
                      <a:pt x="4732" y="1619"/>
                      <a:pt x="4731" y="1616"/>
                    </a:cubicBezTo>
                    <a:cubicBezTo>
                      <a:pt x="4726" y="1600"/>
                      <a:pt x="4717" y="1612"/>
                      <a:pt x="4706" y="1606"/>
                    </a:cubicBezTo>
                    <a:cubicBezTo>
                      <a:pt x="4702" y="1604"/>
                      <a:pt x="4701" y="1598"/>
                      <a:pt x="4697" y="1596"/>
                    </a:cubicBezTo>
                    <a:cubicBezTo>
                      <a:pt x="4692" y="1593"/>
                      <a:pt x="4685" y="1593"/>
                      <a:pt x="4680" y="1595"/>
                    </a:cubicBezTo>
                    <a:cubicBezTo>
                      <a:pt x="4677" y="1596"/>
                      <a:pt x="4678" y="1601"/>
                      <a:pt x="4675" y="1601"/>
                    </a:cubicBezTo>
                    <a:cubicBezTo>
                      <a:pt x="4672" y="1601"/>
                      <a:pt x="4672" y="1598"/>
                      <a:pt x="4669" y="1598"/>
                    </a:cubicBezTo>
                    <a:cubicBezTo>
                      <a:pt x="4666" y="1597"/>
                      <a:pt x="4661" y="1594"/>
                      <a:pt x="4657" y="1597"/>
                    </a:cubicBezTo>
                    <a:cubicBezTo>
                      <a:pt x="4654" y="1600"/>
                      <a:pt x="4658" y="1606"/>
                      <a:pt x="4655" y="1609"/>
                    </a:cubicBezTo>
                    <a:cubicBezTo>
                      <a:pt x="4652" y="1611"/>
                      <a:pt x="4646" y="1608"/>
                      <a:pt x="4643" y="1610"/>
                    </a:cubicBezTo>
                    <a:cubicBezTo>
                      <a:pt x="4633" y="1617"/>
                      <a:pt x="4645" y="1629"/>
                      <a:pt x="4630" y="1632"/>
                    </a:cubicBezTo>
                    <a:cubicBezTo>
                      <a:pt x="4621" y="1634"/>
                      <a:pt x="4603" y="1618"/>
                      <a:pt x="4597" y="1632"/>
                    </a:cubicBezTo>
                    <a:cubicBezTo>
                      <a:pt x="4591" y="1625"/>
                      <a:pt x="4571" y="1624"/>
                      <a:pt x="4563" y="1630"/>
                    </a:cubicBezTo>
                    <a:cubicBezTo>
                      <a:pt x="4560" y="1632"/>
                      <a:pt x="4563" y="1636"/>
                      <a:pt x="4559" y="1639"/>
                    </a:cubicBezTo>
                    <a:cubicBezTo>
                      <a:pt x="4554" y="1643"/>
                      <a:pt x="4551" y="1640"/>
                      <a:pt x="4546" y="1638"/>
                    </a:cubicBezTo>
                    <a:cubicBezTo>
                      <a:pt x="4544" y="1637"/>
                      <a:pt x="4541" y="1638"/>
                      <a:pt x="4539" y="1636"/>
                    </a:cubicBezTo>
                    <a:cubicBezTo>
                      <a:pt x="4538" y="1635"/>
                      <a:pt x="4540" y="1632"/>
                      <a:pt x="4539" y="1631"/>
                    </a:cubicBezTo>
                    <a:cubicBezTo>
                      <a:pt x="4536" y="1628"/>
                      <a:pt x="4537" y="1626"/>
                      <a:pt x="4534" y="1624"/>
                    </a:cubicBezTo>
                    <a:cubicBezTo>
                      <a:pt x="4525" y="1619"/>
                      <a:pt x="4520" y="1623"/>
                      <a:pt x="4517" y="1631"/>
                    </a:cubicBezTo>
                    <a:cubicBezTo>
                      <a:pt x="4515" y="1631"/>
                      <a:pt x="4511" y="1631"/>
                      <a:pt x="4509" y="1631"/>
                    </a:cubicBezTo>
                    <a:cubicBezTo>
                      <a:pt x="4508" y="1624"/>
                      <a:pt x="4521" y="1617"/>
                      <a:pt x="4525" y="1612"/>
                    </a:cubicBezTo>
                    <a:cubicBezTo>
                      <a:pt x="4528" y="1609"/>
                      <a:pt x="4526" y="1606"/>
                      <a:pt x="4531" y="1603"/>
                    </a:cubicBezTo>
                    <a:cubicBezTo>
                      <a:pt x="4533" y="1601"/>
                      <a:pt x="4536" y="1602"/>
                      <a:pt x="4538" y="1600"/>
                    </a:cubicBezTo>
                    <a:cubicBezTo>
                      <a:pt x="4543" y="1597"/>
                      <a:pt x="4543" y="1601"/>
                      <a:pt x="4544" y="1594"/>
                    </a:cubicBezTo>
                    <a:cubicBezTo>
                      <a:pt x="4545" y="1589"/>
                      <a:pt x="4543" y="1586"/>
                      <a:pt x="4540" y="1582"/>
                    </a:cubicBezTo>
                    <a:cubicBezTo>
                      <a:pt x="4536" y="1578"/>
                      <a:pt x="4533" y="1578"/>
                      <a:pt x="4530" y="1573"/>
                    </a:cubicBezTo>
                    <a:cubicBezTo>
                      <a:pt x="4529" y="1571"/>
                      <a:pt x="4529" y="1564"/>
                      <a:pt x="4527" y="1563"/>
                    </a:cubicBezTo>
                    <a:cubicBezTo>
                      <a:pt x="4515" y="1555"/>
                      <a:pt x="4517" y="1574"/>
                      <a:pt x="4513" y="1578"/>
                    </a:cubicBezTo>
                    <a:cubicBezTo>
                      <a:pt x="4507" y="1584"/>
                      <a:pt x="4501" y="1580"/>
                      <a:pt x="4495" y="1589"/>
                    </a:cubicBezTo>
                    <a:cubicBezTo>
                      <a:pt x="4493" y="1592"/>
                      <a:pt x="4495" y="1595"/>
                      <a:pt x="4491" y="1597"/>
                    </a:cubicBezTo>
                    <a:cubicBezTo>
                      <a:pt x="4487" y="1600"/>
                      <a:pt x="4482" y="1597"/>
                      <a:pt x="4478" y="1599"/>
                    </a:cubicBezTo>
                    <a:cubicBezTo>
                      <a:pt x="4471" y="1602"/>
                      <a:pt x="4469" y="1611"/>
                      <a:pt x="4459" y="1609"/>
                    </a:cubicBezTo>
                    <a:cubicBezTo>
                      <a:pt x="4461" y="1603"/>
                      <a:pt x="4465" y="1604"/>
                      <a:pt x="4469" y="1601"/>
                    </a:cubicBezTo>
                    <a:cubicBezTo>
                      <a:pt x="4474" y="1597"/>
                      <a:pt x="4474" y="1598"/>
                      <a:pt x="4477" y="1592"/>
                    </a:cubicBezTo>
                    <a:cubicBezTo>
                      <a:pt x="4481" y="1584"/>
                      <a:pt x="4485" y="1578"/>
                      <a:pt x="4484" y="1569"/>
                    </a:cubicBezTo>
                    <a:cubicBezTo>
                      <a:pt x="4483" y="1553"/>
                      <a:pt x="4483" y="1528"/>
                      <a:pt x="4469" y="1521"/>
                    </a:cubicBezTo>
                    <a:cubicBezTo>
                      <a:pt x="4464" y="1518"/>
                      <a:pt x="4448" y="1508"/>
                      <a:pt x="4442" y="1510"/>
                    </a:cubicBezTo>
                    <a:cubicBezTo>
                      <a:pt x="4439" y="1512"/>
                      <a:pt x="4439" y="1535"/>
                      <a:pt x="4427" y="1523"/>
                    </a:cubicBezTo>
                    <a:cubicBezTo>
                      <a:pt x="4421" y="1518"/>
                      <a:pt x="4430" y="1508"/>
                      <a:pt x="4432" y="1502"/>
                    </a:cubicBezTo>
                    <a:cubicBezTo>
                      <a:pt x="4434" y="1495"/>
                      <a:pt x="4428" y="1483"/>
                      <a:pt x="4434" y="1479"/>
                    </a:cubicBezTo>
                    <a:cubicBezTo>
                      <a:pt x="4444" y="1483"/>
                      <a:pt x="4440" y="1502"/>
                      <a:pt x="4453" y="1496"/>
                    </a:cubicBezTo>
                    <a:cubicBezTo>
                      <a:pt x="4453" y="1491"/>
                      <a:pt x="4450" y="1476"/>
                      <a:pt x="4447" y="1472"/>
                    </a:cubicBezTo>
                    <a:cubicBezTo>
                      <a:pt x="4443" y="1467"/>
                      <a:pt x="4437" y="1467"/>
                      <a:pt x="4432" y="1465"/>
                    </a:cubicBezTo>
                    <a:cubicBezTo>
                      <a:pt x="4427" y="1463"/>
                      <a:pt x="4427" y="1462"/>
                      <a:pt x="4423" y="1459"/>
                    </a:cubicBezTo>
                    <a:cubicBezTo>
                      <a:pt x="4420" y="1457"/>
                      <a:pt x="4416" y="1453"/>
                      <a:pt x="4413" y="1452"/>
                    </a:cubicBezTo>
                    <a:cubicBezTo>
                      <a:pt x="4407" y="1449"/>
                      <a:pt x="4400" y="1450"/>
                      <a:pt x="4396" y="1445"/>
                    </a:cubicBezTo>
                    <a:cubicBezTo>
                      <a:pt x="4393" y="1441"/>
                      <a:pt x="4393" y="1434"/>
                      <a:pt x="4390" y="1429"/>
                    </a:cubicBezTo>
                    <a:cubicBezTo>
                      <a:pt x="4385" y="1422"/>
                      <a:pt x="4382" y="1417"/>
                      <a:pt x="4379" y="1408"/>
                    </a:cubicBezTo>
                    <a:cubicBezTo>
                      <a:pt x="4377" y="1401"/>
                      <a:pt x="4379" y="1391"/>
                      <a:pt x="4376" y="1384"/>
                    </a:cubicBezTo>
                    <a:cubicBezTo>
                      <a:pt x="4369" y="1367"/>
                      <a:pt x="4346" y="1371"/>
                      <a:pt x="4338" y="1384"/>
                    </a:cubicBezTo>
                    <a:cubicBezTo>
                      <a:pt x="4324" y="1376"/>
                      <a:pt x="4307" y="1384"/>
                      <a:pt x="4310" y="1401"/>
                    </a:cubicBezTo>
                    <a:cubicBezTo>
                      <a:pt x="4311" y="1408"/>
                      <a:pt x="4316" y="1415"/>
                      <a:pt x="4314" y="1423"/>
                    </a:cubicBezTo>
                    <a:cubicBezTo>
                      <a:pt x="4311" y="1434"/>
                      <a:pt x="4308" y="1425"/>
                      <a:pt x="4301" y="1432"/>
                    </a:cubicBezTo>
                    <a:cubicBezTo>
                      <a:pt x="4299" y="1433"/>
                      <a:pt x="4297" y="1442"/>
                      <a:pt x="4296" y="1445"/>
                    </a:cubicBezTo>
                    <a:cubicBezTo>
                      <a:pt x="4295" y="1450"/>
                      <a:pt x="4292" y="1457"/>
                      <a:pt x="4295" y="1463"/>
                    </a:cubicBezTo>
                    <a:cubicBezTo>
                      <a:pt x="4296" y="1465"/>
                      <a:pt x="4299" y="1466"/>
                      <a:pt x="4300" y="1468"/>
                    </a:cubicBezTo>
                    <a:cubicBezTo>
                      <a:pt x="4300" y="1469"/>
                      <a:pt x="4303" y="1475"/>
                      <a:pt x="4303" y="1475"/>
                    </a:cubicBezTo>
                    <a:cubicBezTo>
                      <a:pt x="4307" y="1479"/>
                      <a:pt x="4311" y="1479"/>
                      <a:pt x="4316" y="1480"/>
                    </a:cubicBezTo>
                    <a:cubicBezTo>
                      <a:pt x="4320" y="1492"/>
                      <a:pt x="4310" y="1485"/>
                      <a:pt x="4305" y="1483"/>
                    </a:cubicBezTo>
                    <a:cubicBezTo>
                      <a:pt x="4298" y="1479"/>
                      <a:pt x="4286" y="1477"/>
                      <a:pt x="4280" y="1485"/>
                    </a:cubicBezTo>
                    <a:cubicBezTo>
                      <a:pt x="4275" y="1493"/>
                      <a:pt x="4279" y="1497"/>
                      <a:pt x="4270" y="1503"/>
                    </a:cubicBezTo>
                    <a:cubicBezTo>
                      <a:pt x="4265" y="1507"/>
                      <a:pt x="4260" y="1513"/>
                      <a:pt x="4253" y="1511"/>
                    </a:cubicBezTo>
                    <a:cubicBezTo>
                      <a:pt x="4254" y="1504"/>
                      <a:pt x="4260" y="1506"/>
                      <a:pt x="4264" y="1503"/>
                    </a:cubicBezTo>
                    <a:cubicBezTo>
                      <a:pt x="4270" y="1497"/>
                      <a:pt x="4269" y="1491"/>
                      <a:pt x="4273" y="1484"/>
                    </a:cubicBezTo>
                    <a:cubicBezTo>
                      <a:pt x="4276" y="1480"/>
                      <a:pt x="4282" y="1478"/>
                      <a:pt x="4284" y="1473"/>
                    </a:cubicBezTo>
                    <a:cubicBezTo>
                      <a:pt x="4288" y="1468"/>
                      <a:pt x="4285" y="1462"/>
                      <a:pt x="4285" y="1456"/>
                    </a:cubicBezTo>
                    <a:cubicBezTo>
                      <a:pt x="4284" y="1441"/>
                      <a:pt x="4290" y="1428"/>
                      <a:pt x="4291" y="1414"/>
                    </a:cubicBezTo>
                    <a:cubicBezTo>
                      <a:pt x="4291" y="1407"/>
                      <a:pt x="4292" y="1404"/>
                      <a:pt x="4294" y="1398"/>
                    </a:cubicBezTo>
                    <a:cubicBezTo>
                      <a:pt x="4296" y="1392"/>
                      <a:pt x="4298" y="1390"/>
                      <a:pt x="4298" y="1383"/>
                    </a:cubicBezTo>
                    <a:cubicBezTo>
                      <a:pt x="4291" y="1380"/>
                      <a:pt x="4281" y="1382"/>
                      <a:pt x="4275" y="1385"/>
                    </a:cubicBezTo>
                    <a:cubicBezTo>
                      <a:pt x="4271" y="1387"/>
                      <a:pt x="4273" y="1392"/>
                      <a:pt x="4266" y="1390"/>
                    </a:cubicBezTo>
                    <a:cubicBezTo>
                      <a:pt x="4265" y="1383"/>
                      <a:pt x="4277" y="1370"/>
                      <a:pt x="4265" y="1369"/>
                    </a:cubicBezTo>
                    <a:cubicBezTo>
                      <a:pt x="4265" y="1363"/>
                      <a:pt x="4267" y="1354"/>
                      <a:pt x="4265" y="1348"/>
                    </a:cubicBezTo>
                    <a:cubicBezTo>
                      <a:pt x="4263" y="1343"/>
                      <a:pt x="4261" y="1343"/>
                      <a:pt x="4257" y="1339"/>
                    </a:cubicBezTo>
                    <a:cubicBezTo>
                      <a:pt x="4252" y="1332"/>
                      <a:pt x="4252" y="1317"/>
                      <a:pt x="4245" y="1313"/>
                    </a:cubicBezTo>
                    <a:cubicBezTo>
                      <a:pt x="4237" y="1308"/>
                      <a:pt x="4231" y="1316"/>
                      <a:pt x="4228" y="1302"/>
                    </a:cubicBezTo>
                    <a:cubicBezTo>
                      <a:pt x="4227" y="1298"/>
                      <a:pt x="4226" y="1285"/>
                      <a:pt x="4228" y="1281"/>
                    </a:cubicBezTo>
                    <a:cubicBezTo>
                      <a:pt x="4232" y="1273"/>
                      <a:pt x="4240" y="1274"/>
                      <a:pt x="4241" y="1263"/>
                    </a:cubicBezTo>
                    <a:cubicBezTo>
                      <a:pt x="4241" y="1256"/>
                      <a:pt x="4235" y="1250"/>
                      <a:pt x="4237" y="1244"/>
                    </a:cubicBezTo>
                    <a:cubicBezTo>
                      <a:pt x="4238" y="1241"/>
                      <a:pt x="4242" y="1241"/>
                      <a:pt x="4244" y="1238"/>
                    </a:cubicBezTo>
                    <a:cubicBezTo>
                      <a:pt x="4246" y="1234"/>
                      <a:pt x="4244" y="1230"/>
                      <a:pt x="4245" y="1226"/>
                    </a:cubicBezTo>
                    <a:cubicBezTo>
                      <a:pt x="4246" y="1219"/>
                      <a:pt x="4247" y="1208"/>
                      <a:pt x="4254" y="1205"/>
                    </a:cubicBezTo>
                    <a:cubicBezTo>
                      <a:pt x="4254" y="1198"/>
                      <a:pt x="4254" y="1195"/>
                      <a:pt x="4251" y="1189"/>
                    </a:cubicBezTo>
                    <a:cubicBezTo>
                      <a:pt x="4249" y="1185"/>
                      <a:pt x="4244" y="1182"/>
                      <a:pt x="4244" y="1176"/>
                    </a:cubicBezTo>
                    <a:cubicBezTo>
                      <a:pt x="4244" y="1171"/>
                      <a:pt x="4248" y="1169"/>
                      <a:pt x="4249" y="1164"/>
                    </a:cubicBezTo>
                    <a:cubicBezTo>
                      <a:pt x="4250" y="1161"/>
                      <a:pt x="4250" y="1153"/>
                      <a:pt x="4249" y="1150"/>
                    </a:cubicBezTo>
                    <a:cubicBezTo>
                      <a:pt x="4247" y="1145"/>
                      <a:pt x="4240" y="1145"/>
                      <a:pt x="4238" y="1141"/>
                    </a:cubicBezTo>
                    <a:cubicBezTo>
                      <a:pt x="4235" y="1136"/>
                      <a:pt x="4240" y="1125"/>
                      <a:pt x="4235" y="1121"/>
                    </a:cubicBezTo>
                    <a:cubicBezTo>
                      <a:pt x="4232" y="1118"/>
                      <a:pt x="4219" y="1121"/>
                      <a:pt x="4216" y="1122"/>
                    </a:cubicBezTo>
                    <a:cubicBezTo>
                      <a:pt x="4206" y="1126"/>
                      <a:pt x="4201" y="1136"/>
                      <a:pt x="4195" y="1144"/>
                    </a:cubicBezTo>
                    <a:cubicBezTo>
                      <a:pt x="4188" y="1153"/>
                      <a:pt x="4179" y="1153"/>
                      <a:pt x="4176" y="1164"/>
                    </a:cubicBezTo>
                    <a:cubicBezTo>
                      <a:pt x="4174" y="1172"/>
                      <a:pt x="4178" y="1184"/>
                      <a:pt x="4170" y="1188"/>
                    </a:cubicBezTo>
                    <a:cubicBezTo>
                      <a:pt x="4170" y="1185"/>
                      <a:pt x="4171" y="1180"/>
                      <a:pt x="4170" y="1178"/>
                    </a:cubicBezTo>
                    <a:cubicBezTo>
                      <a:pt x="4169" y="1177"/>
                      <a:pt x="4171" y="1175"/>
                      <a:pt x="4170" y="1174"/>
                    </a:cubicBezTo>
                    <a:cubicBezTo>
                      <a:pt x="4168" y="1171"/>
                      <a:pt x="4163" y="1172"/>
                      <a:pt x="4162" y="1170"/>
                    </a:cubicBezTo>
                    <a:cubicBezTo>
                      <a:pt x="4159" y="1165"/>
                      <a:pt x="4161" y="1155"/>
                      <a:pt x="4158" y="1151"/>
                    </a:cubicBezTo>
                    <a:cubicBezTo>
                      <a:pt x="4153" y="1145"/>
                      <a:pt x="4152" y="1147"/>
                      <a:pt x="4149" y="1152"/>
                    </a:cubicBezTo>
                    <a:cubicBezTo>
                      <a:pt x="4147" y="1154"/>
                      <a:pt x="4150" y="1158"/>
                      <a:pt x="4148" y="1161"/>
                    </a:cubicBezTo>
                    <a:cubicBezTo>
                      <a:pt x="4146" y="1162"/>
                      <a:pt x="4143" y="1160"/>
                      <a:pt x="4141" y="1161"/>
                    </a:cubicBezTo>
                    <a:cubicBezTo>
                      <a:pt x="4133" y="1164"/>
                      <a:pt x="4135" y="1164"/>
                      <a:pt x="4129" y="1170"/>
                    </a:cubicBezTo>
                    <a:cubicBezTo>
                      <a:pt x="4126" y="1174"/>
                      <a:pt x="4120" y="1176"/>
                      <a:pt x="4116" y="1180"/>
                    </a:cubicBezTo>
                    <a:cubicBezTo>
                      <a:pt x="4110" y="1186"/>
                      <a:pt x="4110" y="1189"/>
                      <a:pt x="4109" y="1196"/>
                    </a:cubicBezTo>
                    <a:cubicBezTo>
                      <a:pt x="4109" y="1202"/>
                      <a:pt x="4110" y="1207"/>
                      <a:pt x="4107" y="1212"/>
                    </a:cubicBezTo>
                    <a:cubicBezTo>
                      <a:pt x="4095" y="1204"/>
                      <a:pt x="4080" y="1208"/>
                      <a:pt x="4074" y="1220"/>
                    </a:cubicBezTo>
                    <a:cubicBezTo>
                      <a:pt x="4070" y="1226"/>
                      <a:pt x="4068" y="1238"/>
                      <a:pt x="4056" y="1232"/>
                    </a:cubicBezTo>
                    <a:cubicBezTo>
                      <a:pt x="4062" y="1215"/>
                      <a:pt x="4074" y="1204"/>
                      <a:pt x="4063" y="1186"/>
                    </a:cubicBezTo>
                    <a:cubicBezTo>
                      <a:pt x="4056" y="1192"/>
                      <a:pt x="4047" y="1191"/>
                      <a:pt x="4040" y="1197"/>
                    </a:cubicBezTo>
                    <a:cubicBezTo>
                      <a:pt x="4036" y="1201"/>
                      <a:pt x="4036" y="1208"/>
                      <a:pt x="4033" y="1210"/>
                    </a:cubicBezTo>
                    <a:cubicBezTo>
                      <a:pt x="4029" y="1214"/>
                      <a:pt x="4023" y="1214"/>
                      <a:pt x="4019" y="1219"/>
                    </a:cubicBezTo>
                    <a:cubicBezTo>
                      <a:pt x="4017" y="1222"/>
                      <a:pt x="4017" y="1230"/>
                      <a:pt x="4015" y="1231"/>
                    </a:cubicBezTo>
                    <a:cubicBezTo>
                      <a:pt x="4005" y="1238"/>
                      <a:pt x="4010" y="1230"/>
                      <a:pt x="4006" y="1227"/>
                    </a:cubicBezTo>
                    <a:cubicBezTo>
                      <a:pt x="3999" y="1223"/>
                      <a:pt x="3996" y="1218"/>
                      <a:pt x="3986" y="1224"/>
                    </a:cubicBezTo>
                    <a:cubicBezTo>
                      <a:pt x="3980" y="1227"/>
                      <a:pt x="3969" y="1240"/>
                      <a:pt x="3965" y="1245"/>
                    </a:cubicBezTo>
                    <a:cubicBezTo>
                      <a:pt x="3956" y="1255"/>
                      <a:pt x="3959" y="1265"/>
                      <a:pt x="3953" y="1276"/>
                    </a:cubicBezTo>
                    <a:cubicBezTo>
                      <a:pt x="3948" y="1286"/>
                      <a:pt x="3933" y="1286"/>
                      <a:pt x="3925" y="1293"/>
                    </a:cubicBezTo>
                    <a:cubicBezTo>
                      <a:pt x="3919" y="1299"/>
                      <a:pt x="3916" y="1306"/>
                      <a:pt x="3911" y="1312"/>
                    </a:cubicBezTo>
                    <a:cubicBezTo>
                      <a:pt x="3904" y="1320"/>
                      <a:pt x="3900" y="1319"/>
                      <a:pt x="3892" y="1324"/>
                    </a:cubicBezTo>
                    <a:cubicBezTo>
                      <a:pt x="3880" y="1330"/>
                      <a:pt x="3874" y="1342"/>
                      <a:pt x="3865" y="1352"/>
                    </a:cubicBezTo>
                    <a:cubicBezTo>
                      <a:pt x="3862" y="1355"/>
                      <a:pt x="3833" y="1373"/>
                      <a:pt x="3834" y="1367"/>
                    </a:cubicBezTo>
                    <a:cubicBezTo>
                      <a:pt x="3835" y="1354"/>
                      <a:pt x="3846" y="1356"/>
                      <a:pt x="3855" y="1351"/>
                    </a:cubicBezTo>
                    <a:cubicBezTo>
                      <a:pt x="3866" y="1345"/>
                      <a:pt x="3866" y="1333"/>
                      <a:pt x="3873" y="1324"/>
                    </a:cubicBezTo>
                    <a:cubicBezTo>
                      <a:pt x="3881" y="1315"/>
                      <a:pt x="3893" y="1311"/>
                      <a:pt x="3902" y="1302"/>
                    </a:cubicBezTo>
                    <a:cubicBezTo>
                      <a:pt x="3908" y="1296"/>
                      <a:pt x="3914" y="1289"/>
                      <a:pt x="3920" y="1283"/>
                    </a:cubicBezTo>
                    <a:cubicBezTo>
                      <a:pt x="3939" y="1266"/>
                      <a:pt x="3949" y="1245"/>
                      <a:pt x="3966" y="1227"/>
                    </a:cubicBezTo>
                    <a:cubicBezTo>
                      <a:pt x="3976" y="1216"/>
                      <a:pt x="3986" y="1204"/>
                      <a:pt x="3999" y="1194"/>
                    </a:cubicBezTo>
                    <a:cubicBezTo>
                      <a:pt x="4011" y="1185"/>
                      <a:pt x="4019" y="1178"/>
                      <a:pt x="4027" y="1165"/>
                    </a:cubicBezTo>
                    <a:cubicBezTo>
                      <a:pt x="4031" y="1158"/>
                      <a:pt x="4033" y="1152"/>
                      <a:pt x="4038" y="1146"/>
                    </a:cubicBezTo>
                    <a:cubicBezTo>
                      <a:pt x="4043" y="1141"/>
                      <a:pt x="4051" y="1139"/>
                      <a:pt x="4055" y="1133"/>
                    </a:cubicBezTo>
                    <a:cubicBezTo>
                      <a:pt x="4063" y="1124"/>
                      <a:pt x="4063" y="1109"/>
                      <a:pt x="4068" y="1099"/>
                    </a:cubicBezTo>
                    <a:cubicBezTo>
                      <a:pt x="4072" y="1092"/>
                      <a:pt x="4075" y="1090"/>
                      <a:pt x="4075" y="1082"/>
                    </a:cubicBezTo>
                    <a:cubicBezTo>
                      <a:pt x="4075" y="1076"/>
                      <a:pt x="4070" y="1070"/>
                      <a:pt x="4072" y="1063"/>
                    </a:cubicBezTo>
                    <a:cubicBezTo>
                      <a:pt x="4075" y="1055"/>
                      <a:pt x="4082" y="1056"/>
                      <a:pt x="4087" y="1053"/>
                    </a:cubicBezTo>
                    <a:cubicBezTo>
                      <a:pt x="4098" y="1045"/>
                      <a:pt x="4114" y="1024"/>
                      <a:pt x="4118" y="1011"/>
                    </a:cubicBezTo>
                    <a:cubicBezTo>
                      <a:pt x="4121" y="999"/>
                      <a:pt x="4121" y="991"/>
                      <a:pt x="4111" y="985"/>
                    </a:cubicBezTo>
                    <a:cubicBezTo>
                      <a:pt x="4105" y="981"/>
                      <a:pt x="4089" y="983"/>
                      <a:pt x="4098" y="971"/>
                    </a:cubicBezTo>
                    <a:cubicBezTo>
                      <a:pt x="4099" y="969"/>
                      <a:pt x="4108" y="970"/>
                      <a:pt x="4111" y="967"/>
                    </a:cubicBezTo>
                    <a:cubicBezTo>
                      <a:pt x="4116" y="963"/>
                      <a:pt x="4113" y="963"/>
                      <a:pt x="4115" y="957"/>
                    </a:cubicBezTo>
                    <a:cubicBezTo>
                      <a:pt x="4117" y="948"/>
                      <a:pt x="4113" y="940"/>
                      <a:pt x="4123" y="934"/>
                    </a:cubicBezTo>
                    <a:cubicBezTo>
                      <a:pt x="4134" y="942"/>
                      <a:pt x="4120" y="965"/>
                      <a:pt x="4137" y="970"/>
                    </a:cubicBezTo>
                    <a:cubicBezTo>
                      <a:pt x="4140" y="960"/>
                      <a:pt x="4139" y="949"/>
                      <a:pt x="4140" y="939"/>
                    </a:cubicBezTo>
                    <a:cubicBezTo>
                      <a:pt x="4142" y="930"/>
                      <a:pt x="4146" y="919"/>
                      <a:pt x="4141" y="910"/>
                    </a:cubicBezTo>
                    <a:cubicBezTo>
                      <a:pt x="4136" y="899"/>
                      <a:pt x="4130" y="899"/>
                      <a:pt x="4131" y="885"/>
                    </a:cubicBezTo>
                    <a:cubicBezTo>
                      <a:pt x="4132" y="877"/>
                      <a:pt x="4140" y="857"/>
                      <a:pt x="4127" y="857"/>
                    </a:cubicBezTo>
                    <a:cubicBezTo>
                      <a:pt x="4128" y="863"/>
                      <a:pt x="4127" y="869"/>
                      <a:pt x="4126" y="875"/>
                    </a:cubicBezTo>
                    <a:cubicBezTo>
                      <a:pt x="4124" y="883"/>
                      <a:pt x="4121" y="885"/>
                      <a:pt x="4119" y="889"/>
                    </a:cubicBezTo>
                    <a:cubicBezTo>
                      <a:pt x="4116" y="895"/>
                      <a:pt x="4113" y="921"/>
                      <a:pt x="4103" y="914"/>
                    </a:cubicBezTo>
                    <a:cubicBezTo>
                      <a:pt x="4097" y="909"/>
                      <a:pt x="4102" y="882"/>
                      <a:pt x="4103" y="875"/>
                    </a:cubicBezTo>
                    <a:cubicBezTo>
                      <a:pt x="4105" y="863"/>
                      <a:pt x="4106" y="852"/>
                      <a:pt x="4088" y="856"/>
                    </a:cubicBezTo>
                    <a:cubicBezTo>
                      <a:pt x="4082" y="844"/>
                      <a:pt x="4094" y="848"/>
                      <a:pt x="4098" y="842"/>
                    </a:cubicBezTo>
                    <a:cubicBezTo>
                      <a:pt x="4103" y="834"/>
                      <a:pt x="4098" y="827"/>
                      <a:pt x="4100" y="819"/>
                    </a:cubicBezTo>
                    <a:cubicBezTo>
                      <a:pt x="4101" y="819"/>
                      <a:pt x="4107" y="813"/>
                      <a:pt x="4108" y="811"/>
                    </a:cubicBezTo>
                    <a:cubicBezTo>
                      <a:pt x="4110" y="809"/>
                      <a:pt x="4107" y="806"/>
                      <a:pt x="4109" y="803"/>
                    </a:cubicBezTo>
                    <a:cubicBezTo>
                      <a:pt x="4112" y="799"/>
                      <a:pt x="4119" y="802"/>
                      <a:pt x="4122" y="798"/>
                    </a:cubicBezTo>
                    <a:cubicBezTo>
                      <a:pt x="4125" y="793"/>
                      <a:pt x="4120" y="788"/>
                      <a:pt x="4120" y="782"/>
                    </a:cubicBezTo>
                    <a:cubicBezTo>
                      <a:pt x="4121" y="773"/>
                      <a:pt x="4126" y="774"/>
                      <a:pt x="4128" y="767"/>
                    </a:cubicBezTo>
                    <a:cubicBezTo>
                      <a:pt x="4133" y="756"/>
                      <a:pt x="4123" y="737"/>
                      <a:pt x="4115" y="751"/>
                    </a:cubicBezTo>
                    <a:cubicBezTo>
                      <a:pt x="4109" y="751"/>
                      <a:pt x="4105" y="748"/>
                      <a:pt x="4099" y="748"/>
                    </a:cubicBezTo>
                    <a:cubicBezTo>
                      <a:pt x="4099" y="751"/>
                      <a:pt x="4096" y="753"/>
                      <a:pt x="4096" y="756"/>
                    </a:cubicBezTo>
                    <a:cubicBezTo>
                      <a:pt x="4094" y="757"/>
                      <a:pt x="4092" y="757"/>
                      <a:pt x="4090" y="757"/>
                    </a:cubicBezTo>
                    <a:cubicBezTo>
                      <a:pt x="4090" y="749"/>
                      <a:pt x="4083" y="746"/>
                      <a:pt x="4076" y="750"/>
                    </a:cubicBezTo>
                    <a:cubicBezTo>
                      <a:pt x="4078" y="771"/>
                      <a:pt x="4062" y="768"/>
                      <a:pt x="4066" y="753"/>
                    </a:cubicBezTo>
                    <a:cubicBezTo>
                      <a:pt x="4069" y="743"/>
                      <a:pt x="4084" y="733"/>
                      <a:pt x="4094" y="730"/>
                    </a:cubicBezTo>
                    <a:cubicBezTo>
                      <a:pt x="4110" y="725"/>
                      <a:pt x="4122" y="735"/>
                      <a:pt x="4132" y="719"/>
                    </a:cubicBezTo>
                    <a:cubicBezTo>
                      <a:pt x="4134" y="717"/>
                      <a:pt x="4132" y="711"/>
                      <a:pt x="4135" y="709"/>
                    </a:cubicBezTo>
                    <a:cubicBezTo>
                      <a:pt x="4138" y="706"/>
                      <a:pt x="4143" y="706"/>
                      <a:pt x="4145" y="704"/>
                    </a:cubicBezTo>
                    <a:cubicBezTo>
                      <a:pt x="4152" y="698"/>
                      <a:pt x="4155" y="694"/>
                      <a:pt x="4153" y="684"/>
                    </a:cubicBezTo>
                    <a:cubicBezTo>
                      <a:pt x="4151" y="683"/>
                      <a:pt x="4149" y="682"/>
                      <a:pt x="4147" y="682"/>
                    </a:cubicBezTo>
                    <a:cubicBezTo>
                      <a:pt x="4149" y="671"/>
                      <a:pt x="4141" y="670"/>
                      <a:pt x="4135" y="673"/>
                    </a:cubicBezTo>
                    <a:cubicBezTo>
                      <a:pt x="4124" y="677"/>
                      <a:pt x="4128" y="688"/>
                      <a:pt x="4127" y="693"/>
                    </a:cubicBezTo>
                    <a:cubicBezTo>
                      <a:pt x="4124" y="706"/>
                      <a:pt x="4126" y="703"/>
                      <a:pt x="4115" y="697"/>
                    </a:cubicBezTo>
                    <a:cubicBezTo>
                      <a:pt x="4109" y="694"/>
                      <a:pt x="4112" y="692"/>
                      <a:pt x="4103" y="691"/>
                    </a:cubicBezTo>
                    <a:cubicBezTo>
                      <a:pt x="4102" y="691"/>
                      <a:pt x="4095" y="695"/>
                      <a:pt x="4093" y="695"/>
                    </a:cubicBezTo>
                    <a:cubicBezTo>
                      <a:pt x="4094" y="687"/>
                      <a:pt x="4090" y="680"/>
                      <a:pt x="4089" y="673"/>
                    </a:cubicBezTo>
                    <a:cubicBezTo>
                      <a:pt x="4089" y="663"/>
                      <a:pt x="4096" y="655"/>
                      <a:pt x="4083" y="653"/>
                    </a:cubicBezTo>
                    <a:cubicBezTo>
                      <a:pt x="4072" y="651"/>
                      <a:pt x="4040" y="665"/>
                      <a:pt x="4031" y="670"/>
                    </a:cubicBezTo>
                    <a:cubicBezTo>
                      <a:pt x="4025" y="674"/>
                      <a:pt x="4023" y="680"/>
                      <a:pt x="4017" y="684"/>
                    </a:cubicBezTo>
                    <a:cubicBezTo>
                      <a:pt x="4013" y="687"/>
                      <a:pt x="4004" y="687"/>
                      <a:pt x="4001" y="690"/>
                    </a:cubicBezTo>
                    <a:cubicBezTo>
                      <a:pt x="3995" y="695"/>
                      <a:pt x="3995" y="709"/>
                      <a:pt x="3983" y="704"/>
                    </a:cubicBezTo>
                    <a:cubicBezTo>
                      <a:pt x="3978" y="702"/>
                      <a:pt x="3985" y="688"/>
                      <a:pt x="3988" y="681"/>
                    </a:cubicBezTo>
                    <a:cubicBezTo>
                      <a:pt x="3992" y="671"/>
                      <a:pt x="3997" y="671"/>
                      <a:pt x="3993" y="660"/>
                    </a:cubicBezTo>
                    <a:cubicBezTo>
                      <a:pt x="3979" y="659"/>
                      <a:pt x="3954" y="673"/>
                      <a:pt x="3941" y="678"/>
                    </a:cubicBezTo>
                    <a:cubicBezTo>
                      <a:pt x="3930" y="683"/>
                      <a:pt x="3927" y="689"/>
                      <a:pt x="3923" y="700"/>
                    </a:cubicBezTo>
                    <a:cubicBezTo>
                      <a:pt x="3914" y="727"/>
                      <a:pt x="3885" y="726"/>
                      <a:pt x="3871" y="747"/>
                    </a:cubicBezTo>
                    <a:cubicBezTo>
                      <a:pt x="3864" y="758"/>
                      <a:pt x="3858" y="764"/>
                      <a:pt x="3847" y="770"/>
                    </a:cubicBezTo>
                    <a:cubicBezTo>
                      <a:pt x="3838" y="775"/>
                      <a:pt x="3829" y="779"/>
                      <a:pt x="3823" y="789"/>
                    </a:cubicBezTo>
                    <a:cubicBezTo>
                      <a:pt x="3813" y="805"/>
                      <a:pt x="3815" y="818"/>
                      <a:pt x="3801" y="833"/>
                    </a:cubicBezTo>
                    <a:cubicBezTo>
                      <a:pt x="3793" y="841"/>
                      <a:pt x="3784" y="847"/>
                      <a:pt x="3776" y="855"/>
                    </a:cubicBezTo>
                    <a:cubicBezTo>
                      <a:pt x="3765" y="866"/>
                      <a:pt x="3757" y="870"/>
                      <a:pt x="3755" y="886"/>
                    </a:cubicBezTo>
                    <a:cubicBezTo>
                      <a:pt x="3753" y="899"/>
                      <a:pt x="3751" y="905"/>
                      <a:pt x="3743" y="914"/>
                    </a:cubicBezTo>
                    <a:cubicBezTo>
                      <a:pt x="3735" y="897"/>
                      <a:pt x="3753" y="855"/>
                      <a:pt x="3726" y="854"/>
                    </a:cubicBezTo>
                    <a:cubicBezTo>
                      <a:pt x="3726" y="840"/>
                      <a:pt x="3713" y="841"/>
                      <a:pt x="3705" y="834"/>
                    </a:cubicBezTo>
                    <a:cubicBezTo>
                      <a:pt x="3700" y="829"/>
                      <a:pt x="3700" y="820"/>
                      <a:pt x="3697" y="812"/>
                    </a:cubicBezTo>
                    <a:cubicBezTo>
                      <a:pt x="3693" y="802"/>
                      <a:pt x="3691" y="799"/>
                      <a:pt x="3690" y="788"/>
                    </a:cubicBezTo>
                    <a:cubicBezTo>
                      <a:pt x="3689" y="783"/>
                      <a:pt x="3688" y="781"/>
                      <a:pt x="3686" y="777"/>
                    </a:cubicBezTo>
                    <a:cubicBezTo>
                      <a:pt x="3682" y="769"/>
                      <a:pt x="3673" y="765"/>
                      <a:pt x="3672" y="756"/>
                    </a:cubicBezTo>
                    <a:cubicBezTo>
                      <a:pt x="3656" y="755"/>
                      <a:pt x="3632" y="756"/>
                      <a:pt x="3633" y="734"/>
                    </a:cubicBezTo>
                    <a:cubicBezTo>
                      <a:pt x="3626" y="733"/>
                      <a:pt x="3619" y="738"/>
                      <a:pt x="3614" y="738"/>
                    </a:cubicBezTo>
                    <a:cubicBezTo>
                      <a:pt x="3607" y="739"/>
                      <a:pt x="3602" y="735"/>
                      <a:pt x="3595" y="734"/>
                    </a:cubicBezTo>
                    <a:cubicBezTo>
                      <a:pt x="3579" y="732"/>
                      <a:pt x="3568" y="738"/>
                      <a:pt x="3554" y="741"/>
                    </a:cubicBezTo>
                    <a:cubicBezTo>
                      <a:pt x="3541" y="743"/>
                      <a:pt x="3526" y="742"/>
                      <a:pt x="3511" y="743"/>
                    </a:cubicBezTo>
                    <a:cubicBezTo>
                      <a:pt x="3493" y="746"/>
                      <a:pt x="3470" y="744"/>
                      <a:pt x="3452" y="740"/>
                    </a:cubicBezTo>
                    <a:cubicBezTo>
                      <a:pt x="3430" y="736"/>
                      <a:pt x="3410" y="739"/>
                      <a:pt x="3387" y="741"/>
                    </a:cubicBezTo>
                    <a:cubicBezTo>
                      <a:pt x="3366" y="742"/>
                      <a:pt x="3360" y="736"/>
                      <a:pt x="3340" y="727"/>
                    </a:cubicBezTo>
                    <a:cubicBezTo>
                      <a:pt x="3319" y="719"/>
                      <a:pt x="3286" y="723"/>
                      <a:pt x="3265" y="736"/>
                    </a:cubicBezTo>
                    <a:cubicBezTo>
                      <a:pt x="3251" y="744"/>
                      <a:pt x="3249" y="762"/>
                      <a:pt x="3240" y="774"/>
                    </a:cubicBezTo>
                    <a:cubicBezTo>
                      <a:pt x="3229" y="788"/>
                      <a:pt x="3214" y="791"/>
                      <a:pt x="3199" y="796"/>
                    </a:cubicBezTo>
                    <a:cubicBezTo>
                      <a:pt x="3186" y="801"/>
                      <a:pt x="3178" y="810"/>
                      <a:pt x="3167" y="818"/>
                    </a:cubicBezTo>
                    <a:cubicBezTo>
                      <a:pt x="3159" y="823"/>
                      <a:pt x="3151" y="828"/>
                      <a:pt x="3143" y="832"/>
                    </a:cubicBezTo>
                    <a:cubicBezTo>
                      <a:pt x="3122" y="842"/>
                      <a:pt x="3100" y="842"/>
                      <a:pt x="3077" y="842"/>
                    </a:cubicBezTo>
                    <a:cubicBezTo>
                      <a:pt x="3061" y="842"/>
                      <a:pt x="3055" y="840"/>
                      <a:pt x="3043" y="833"/>
                    </a:cubicBezTo>
                    <a:cubicBezTo>
                      <a:pt x="3033" y="827"/>
                      <a:pt x="3023" y="827"/>
                      <a:pt x="3011" y="824"/>
                    </a:cubicBezTo>
                    <a:cubicBezTo>
                      <a:pt x="2986" y="819"/>
                      <a:pt x="2956" y="824"/>
                      <a:pt x="2940" y="798"/>
                    </a:cubicBezTo>
                    <a:cubicBezTo>
                      <a:pt x="2934" y="790"/>
                      <a:pt x="2932" y="779"/>
                      <a:pt x="2926" y="770"/>
                    </a:cubicBezTo>
                    <a:cubicBezTo>
                      <a:pt x="2921" y="762"/>
                      <a:pt x="2915" y="755"/>
                      <a:pt x="2907" y="748"/>
                    </a:cubicBezTo>
                    <a:cubicBezTo>
                      <a:pt x="2899" y="742"/>
                      <a:pt x="2891" y="735"/>
                      <a:pt x="2883" y="729"/>
                    </a:cubicBezTo>
                    <a:cubicBezTo>
                      <a:pt x="2869" y="718"/>
                      <a:pt x="2874" y="717"/>
                      <a:pt x="2870" y="701"/>
                    </a:cubicBezTo>
                    <a:cubicBezTo>
                      <a:pt x="2867" y="690"/>
                      <a:pt x="2857" y="686"/>
                      <a:pt x="2854" y="674"/>
                    </a:cubicBezTo>
                    <a:cubicBezTo>
                      <a:pt x="2851" y="665"/>
                      <a:pt x="2854" y="650"/>
                      <a:pt x="2849" y="642"/>
                    </a:cubicBezTo>
                    <a:cubicBezTo>
                      <a:pt x="2844" y="634"/>
                      <a:pt x="2830" y="631"/>
                      <a:pt x="2821" y="625"/>
                    </a:cubicBezTo>
                    <a:cubicBezTo>
                      <a:pt x="2813" y="620"/>
                      <a:pt x="2806" y="611"/>
                      <a:pt x="2797" y="608"/>
                    </a:cubicBezTo>
                    <a:cubicBezTo>
                      <a:pt x="2786" y="605"/>
                      <a:pt x="2776" y="609"/>
                      <a:pt x="2766" y="602"/>
                    </a:cubicBezTo>
                    <a:cubicBezTo>
                      <a:pt x="2756" y="596"/>
                      <a:pt x="2750" y="588"/>
                      <a:pt x="2739" y="583"/>
                    </a:cubicBezTo>
                    <a:cubicBezTo>
                      <a:pt x="2727" y="578"/>
                      <a:pt x="2721" y="567"/>
                      <a:pt x="2709" y="560"/>
                    </a:cubicBezTo>
                    <a:cubicBezTo>
                      <a:pt x="2698" y="554"/>
                      <a:pt x="2682" y="552"/>
                      <a:pt x="2669" y="551"/>
                    </a:cubicBezTo>
                    <a:cubicBezTo>
                      <a:pt x="2658" y="551"/>
                      <a:pt x="2629" y="549"/>
                      <a:pt x="2648" y="535"/>
                    </a:cubicBezTo>
                    <a:cubicBezTo>
                      <a:pt x="2660" y="527"/>
                      <a:pt x="2671" y="534"/>
                      <a:pt x="2682" y="535"/>
                    </a:cubicBezTo>
                    <a:cubicBezTo>
                      <a:pt x="2695" y="537"/>
                      <a:pt x="2705" y="534"/>
                      <a:pt x="2717" y="542"/>
                    </a:cubicBezTo>
                    <a:cubicBezTo>
                      <a:pt x="2729" y="549"/>
                      <a:pt x="2734" y="561"/>
                      <a:pt x="2742" y="570"/>
                    </a:cubicBezTo>
                    <a:cubicBezTo>
                      <a:pt x="2748" y="579"/>
                      <a:pt x="2757" y="591"/>
                      <a:pt x="2767" y="597"/>
                    </a:cubicBezTo>
                    <a:cubicBezTo>
                      <a:pt x="2779" y="603"/>
                      <a:pt x="2794" y="598"/>
                      <a:pt x="2807" y="605"/>
                    </a:cubicBezTo>
                    <a:cubicBezTo>
                      <a:pt x="2817" y="610"/>
                      <a:pt x="2825" y="622"/>
                      <a:pt x="2835" y="627"/>
                    </a:cubicBezTo>
                    <a:cubicBezTo>
                      <a:pt x="2847" y="633"/>
                      <a:pt x="2853" y="631"/>
                      <a:pt x="2858" y="641"/>
                    </a:cubicBezTo>
                    <a:cubicBezTo>
                      <a:pt x="2860" y="646"/>
                      <a:pt x="2861" y="654"/>
                      <a:pt x="2862" y="659"/>
                    </a:cubicBezTo>
                    <a:cubicBezTo>
                      <a:pt x="2863" y="665"/>
                      <a:pt x="2861" y="670"/>
                      <a:pt x="2863" y="675"/>
                    </a:cubicBezTo>
                    <a:cubicBezTo>
                      <a:pt x="2867" y="683"/>
                      <a:pt x="2873" y="687"/>
                      <a:pt x="2875" y="696"/>
                    </a:cubicBezTo>
                    <a:cubicBezTo>
                      <a:pt x="2879" y="709"/>
                      <a:pt x="2876" y="711"/>
                      <a:pt x="2888" y="720"/>
                    </a:cubicBezTo>
                    <a:cubicBezTo>
                      <a:pt x="2894" y="724"/>
                      <a:pt x="2900" y="728"/>
                      <a:pt x="2906" y="732"/>
                    </a:cubicBezTo>
                    <a:cubicBezTo>
                      <a:pt x="2911" y="735"/>
                      <a:pt x="2922" y="742"/>
                      <a:pt x="2926" y="747"/>
                    </a:cubicBezTo>
                    <a:cubicBezTo>
                      <a:pt x="2929" y="752"/>
                      <a:pt x="2927" y="758"/>
                      <a:pt x="2930" y="763"/>
                    </a:cubicBezTo>
                    <a:cubicBezTo>
                      <a:pt x="2932" y="769"/>
                      <a:pt x="2938" y="771"/>
                      <a:pt x="2940" y="775"/>
                    </a:cubicBezTo>
                    <a:cubicBezTo>
                      <a:pt x="2943" y="780"/>
                      <a:pt x="2941" y="786"/>
                      <a:pt x="2945" y="791"/>
                    </a:cubicBezTo>
                    <a:cubicBezTo>
                      <a:pt x="2966" y="823"/>
                      <a:pt x="3016" y="808"/>
                      <a:pt x="3044" y="826"/>
                    </a:cubicBezTo>
                    <a:cubicBezTo>
                      <a:pt x="3053" y="831"/>
                      <a:pt x="3049" y="834"/>
                      <a:pt x="3063" y="835"/>
                    </a:cubicBezTo>
                    <a:cubicBezTo>
                      <a:pt x="3075" y="836"/>
                      <a:pt x="3087" y="834"/>
                      <a:pt x="3098" y="833"/>
                    </a:cubicBezTo>
                    <a:cubicBezTo>
                      <a:pt x="3109" y="831"/>
                      <a:pt x="3120" y="829"/>
                      <a:pt x="3129" y="824"/>
                    </a:cubicBezTo>
                    <a:cubicBezTo>
                      <a:pt x="3148" y="813"/>
                      <a:pt x="3172" y="799"/>
                      <a:pt x="3188" y="786"/>
                    </a:cubicBezTo>
                    <a:cubicBezTo>
                      <a:pt x="3199" y="776"/>
                      <a:pt x="3219" y="762"/>
                      <a:pt x="3225" y="749"/>
                    </a:cubicBezTo>
                    <a:cubicBezTo>
                      <a:pt x="3229" y="741"/>
                      <a:pt x="3227" y="735"/>
                      <a:pt x="3232" y="729"/>
                    </a:cubicBezTo>
                    <a:cubicBezTo>
                      <a:pt x="3238" y="722"/>
                      <a:pt x="3249" y="721"/>
                      <a:pt x="3253" y="714"/>
                    </a:cubicBezTo>
                    <a:cubicBezTo>
                      <a:pt x="3257" y="707"/>
                      <a:pt x="3253" y="700"/>
                      <a:pt x="3259" y="694"/>
                    </a:cubicBezTo>
                    <a:cubicBezTo>
                      <a:pt x="3264" y="688"/>
                      <a:pt x="3270" y="692"/>
                      <a:pt x="3277" y="690"/>
                    </a:cubicBezTo>
                    <a:cubicBezTo>
                      <a:pt x="3285" y="688"/>
                      <a:pt x="3289" y="682"/>
                      <a:pt x="3297" y="681"/>
                    </a:cubicBezTo>
                    <a:cubicBezTo>
                      <a:pt x="3304" y="679"/>
                      <a:pt x="3306" y="684"/>
                      <a:pt x="3312" y="685"/>
                    </a:cubicBezTo>
                    <a:cubicBezTo>
                      <a:pt x="3325" y="686"/>
                      <a:pt x="3326" y="683"/>
                      <a:pt x="3332" y="677"/>
                    </a:cubicBezTo>
                    <a:cubicBezTo>
                      <a:pt x="3337" y="671"/>
                      <a:pt x="3337" y="667"/>
                      <a:pt x="3340" y="662"/>
                    </a:cubicBezTo>
                    <a:cubicBezTo>
                      <a:pt x="3353" y="642"/>
                      <a:pt x="3364" y="671"/>
                      <a:pt x="3382" y="661"/>
                    </a:cubicBezTo>
                    <a:cubicBezTo>
                      <a:pt x="3387" y="658"/>
                      <a:pt x="3384" y="651"/>
                      <a:pt x="3392" y="647"/>
                    </a:cubicBezTo>
                    <a:cubicBezTo>
                      <a:pt x="3396" y="645"/>
                      <a:pt x="3408" y="647"/>
                      <a:pt x="3413" y="647"/>
                    </a:cubicBezTo>
                    <a:cubicBezTo>
                      <a:pt x="3412" y="619"/>
                      <a:pt x="3440" y="654"/>
                      <a:pt x="3443" y="654"/>
                    </a:cubicBezTo>
                    <a:cubicBezTo>
                      <a:pt x="3458" y="655"/>
                      <a:pt x="3467" y="621"/>
                      <a:pt x="3468" y="611"/>
                    </a:cubicBezTo>
                    <a:cubicBezTo>
                      <a:pt x="3470" y="601"/>
                      <a:pt x="3468" y="590"/>
                      <a:pt x="3471" y="581"/>
                    </a:cubicBezTo>
                    <a:cubicBezTo>
                      <a:pt x="3475" y="568"/>
                      <a:pt x="3487" y="561"/>
                      <a:pt x="3488" y="547"/>
                    </a:cubicBezTo>
                    <a:cubicBezTo>
                      <a:pt x="3489" y="538"/>
                      <a:pt x="3483" y="510"/>
                      <a:pt x="3499" y="510"/>
                    </a:cubicBezTo>
                    <a:cubicBezTo>
                      <a:pt x="3501" y="524"/>
                      <a:pt x="3502" y="545"/>
                      <a:pt x="3515" y="553"/>
                    </a:cubicBezTo>
                    <a:cubicBezTo>
                      <a:pt x="3521" y="557"/>
                      <a:pt x="3530" y="557"/>
                      <a:pt x="3536" y="561"/>
                    </a:cubicBezTo>
                    <a:cubicBezTo>
                      <a:pt x="3547" y="566"/>
                      <a:pt x="3545" y="567"/>
                      <a:pt x="3558" y="567"/>
                    </a:cubicBezTo>
                    <a:cubicBezTo>
                      <a:pt x="3569" y="567"/>
                      <a:pt x="3577" y="570"/>
                      <a:pt x="3587" y="572"/>
                    </a:cubicBezTo>
                    <a:cubicBezTo>
                      <a:pt x="3599" y="575"/>
                      <a:pt x="3596" y="573"/>
                      <a:pt x="3606" y="569"/>
                    </a:cubicBezTo>
                    <a:cubicBezTo>
                      <a:pt x="3617" y="563"/>
                      <a:pt x="3634" y="559"/>
                      <a:pt x="3647" y="567"/>
                    </a:cubicBezTo>
                    <a:cubicBezTo>
                      <a:pt x="3657" y="572"/>
                      <a:pt x="3657" y="579"/>
                      <a:pt x="3669" y="582"/>
                    </a:cubicBezTo>
                    <a:cubicBezTo>
                      <a:pt x="3678" y="584"/>
                      <a:pt x="3689" y="584"/>
                      <a:pt x="3699" y="585"/>
                    </a:cubicBezTo>
                    <a:cubicBezTo>
                      <a:pt x="3719" y="588"/>
                      <a:pt x="3743" y="590"/>
                      <a:pt x="3757" y="608"/>
                    </a:cubicBezTo>
                    <a:cubicBezTo>
                      <a:pt x="3769" y="611"/>
                      <a:pt x="3773" y="608"/>
                      <a:pt x="3784" y="606"/>
                    </a:cubicBezTo>
                    <a:cubicBezTo>
                      <a:pt x="3789" y="605"/>
                      <a:pt x="3799" y="608"/>
                      <a:pt x="3803" y="604"/>
                    </a:cubicBezTo>
                    <a:cubicBezTo>
                      <a:pt x="3807" y="601"/>
                      <a:pt x="3805" y="588"/>
                      <a:pt x="3807" y="583"/>
                    </a:cubicBezTo>
                    <a:cubicBezTo>
                      <a:pt x="3812" y="569"/>
                      <a:pt x="3816" y="575"/>
                      <a:pt x="3826" y="571"/>
                    </a:cubicBezTo>
                    <a:cubicBezTo>
                      <a:pt x="3831" y="570"/>
                      <a:pt x="3837" y="565"/>
                      <a:pt x="3841" y="562"/>
                    </a:cubicBezTo>
                    <a:cubicBezTo>
                      <a:pt x="3852" y="556"/>
                      <a:pt x="3850" y="556"/>
                      <a:pt x="3856" y="547"/>
                    </a:cubicBezTo>
                    <a:cubicBezTo>
                      <a:pt x="3860" y="542"/>
                      <a:pt x="3860" y="541"/>
                      <a:pt x="3865" y="537"/>
                    </a:cubicBezTo>
                    <a:cubicBezTo>
                      <a:pt x="3868" y="535"/>
                      <a:pt x="3877" y="533"/>
                      <a:pt x="3878" y="530"/>
                    </a:cubicBezTo>
                    <a:cubicBezTo>
                      <a:pt x="3879" y="525"/>
                      <a:pt x="3872" y="517"/>
                      <a:pt x="3873" y="509"/>
                    </a:cubicBezTo>
                    <a:cubicBezTo>
                      <a:pt x="3875" y="495"/>
                      <a:pt x="3881" y="495"/>
                      <a:pt x="3890" y="490"/>
                    </a:cubicBezTo>
                    <a:cubicBezTo>
                      <a:pt x="3908" y="479"/>
                      <a:pt x="3912" y="462"/>
                      <a:pt x="3927" y="450"/>
                    </a:cubicBezTo>
                    <a:cubicBezTo>
                      <a:pt x="3938" y="441"/>
                      <a:pt x="3934" y="437"/>
                      <a:pt x="3939" y="427"/>
                    </a:cubicBezTo>
                    <a:cubicBezTo>
                      <a:pt x="3945" y="417"/>
                      <a:pt x="3945" y="422"/>
                      <a:pt x="3954" y="418"/>
                    </a:cubicBezTo>
                    <a:cubicBezTo>
                      <a:pt x="3967" y="413"/>
                      <a:pt x="3969" y="410"/>
                      <a:pt x="3978" y="397"/>
                    </a:cubicBezTo>
                    <a:cubicBezTo>
                      <a:pt x="3983" y="388"/>
                      <a:pt x="3991" y="383"/>
                      <a:pt x="3995" y="373"/>
                    </a:cubicBezTo>
                    <a:cubicBezTo>
                      <a:pt x="3999" y="363"/>
                      <a:pt x="3997" y="354"/>
                      <a:pt x="4000" y="345"/>
                    </a:cubicBezTo>
                    <a:cubicBezTo>
                      <a:pt x="4004" y="335"/>
                      <a:pt x="4015" y="332"/>
                      <a:pt x="4020" y="324"/>
                    </a:cubicBezTo>
                    <a:cubicBezTo>
                      <a:pt x="4025" y="316"/>
                      <a:pt x="4022" y="307"/>
                      <a:pt x="4026" y="298"/>
                    </a:cubicBezTo>
                    <a:cubicBezTo>
                      <a:pt x="4027" y="294"/>
                      <a:pt x="4033" y="289"/>
                      <a:pt x="4035" y="282"/>
                    </a:cubicBezTo>
                    <a:cubicBezTo>
                      <a:pt x="4036" y="278"/>
                      <a:pt x="4034" y="274"/>
                      <a:pt x="4035" y="270"/>
                    </a:cubicBezTo>
                    <a:cubicBezTo>
                      <a:pt x="4035" y="268"/>
                      <a:pt x="4036" y="264"/>
                      <a:pt x="4036" y="262"/>
                    </a:cubicBezTo>
                    <a:cubicBezTo>
                      <a:pt x="4039" y="256"/>
                      <a:pt x="4047" y="254"/>
                      <a:pt x="4049" y="250"/>
                    </a:cubicBezTo>
                    <a:cubicBezTo>
                      <a:pt x="4052" y="244"/>
                      <a:pt x="4047" y="236"/>
                      <a:pt x="4051" y="230"/>
                    </a:cubicBezTo>
                    <a:cubicBezTo>
                      <a:pt x="4059" y="219"/>
                      <a:pt x="4088" y="230"/>
                      <a:pt x="4094" y="215"/>
                    </a:cubicBezTo>
                    <a:cubicBezTo>
                      <a:pt x="4098" y="206"/>
                      <a:pt x="4088" y="203"/>
                      <a:pt x="4099" y="194"/>
                    </a:cubicBezTo>
                    <a:cubicBezTo>
                      <a:pt x="4107" y="187"/>
                      <a:pt x="4110" y="191"/>
                      <a:pt x="4119" y="189"/>
                    </a:cubicBezTo>
                    <a:cubicBezTo>
                      <a:pt x="4124" y="188"/>
                      <a:pt x="4127" y="187"/>
                      <a:pt x="4131" y="185"/>
                    </a:cubicBezTo>
                    <a:cubicBezTo>
                      <a:pt x="4133" y="184"/>
                      <a:pt x="4131" y="179"/>
                      <a:pt x="4134" y="177"/>
                    </a:cubicBezTo>
                    <a:cubicBezTo>
                      <a:pt x="4137" y="175"/>
                      <a:pt x="4143" y="176"/>
                      <a:pt x="4145" y="174"/>
                    </a:cubicBezTo>
                    <a:cubicBezTo>
                      <a:pt x="4150" y="169"/>
                      <a:pt x="4153" y="169"/>
                      <a:pt x="4151" y="159"/>
                    </a:cubicBezTo>
                    <a:cubicBezTo>
                      <a:pt x="4149" y="146"/>
                      <a:pt x="4132" y="143"/>
                      <a:pt x="4137" y="128"/>
                    </a:cubicBezTo>
                    <a:cubicBezTo>
                      <a:pt x="4141" y="119"/>
                      <a:pt x="4151" y="114"/>
                      <a:pt x="4158" y="109"/>
                    </a:cubicBezTo>
                    <a:cubicBezTo>
                      <a:pt x="4163" y="104"/>
                      <a:pt x="4200" y="79"/>
                      <a:pt x="4179" y="76"/>
                    </a:cubicBezTo>
                    <a:cubicBezTo>
                      <a:pt x="4182" y="49"/>
                      <a:pt x="4122" y="58"/>
                      <a:pt x="4145" y="26"/>
                    </a:cubicBezTo>
                    <a:cubicBezTo>
                      <a:pt x="4151" y="16"/>
                      <a:pt x="4165" y="15"/>
                      <a:pt x="4159" y="0"/>
                    </a:cubicBezTo>
                    <a:cubicBezTo>
                      <a:pt x="3005" y="0"/>
                      <a:pt x="3005" y="0"/>
                      <a:pt x="3005" y="0"/>
                    </a:cubicBezTo>
                    <a:cubicBezTo>
                      <a:pt x="3004" y="5"/>
                      <a:pt x="2999" y="7"/>
                      <a:pt x="2993" y="13"/>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659" name="Freeform 3352"/>
              <p:cNvSpPr>
                <a:spLocks/>
              </p:cNvSpPr>
              <p:nvPr/>
            </p:nvSpPr>
            <p:spPr bwMode="auto">
              <a:xfrm>
                <a:off x="1076" y="1344"/>
                <a:ext cx="48" cy="24"/>
              </a:xfrm>
              <a:custGeom>
                <a:avLst/>
                <a:gdLst>
                  <a:gd name="T0" fmla="*/ 28 w 356"/>
                  <a:gd name="T1" fmla="*/ 59 h 179"/>
                  <a:gd name="T2" fmla="*/ 81 w 356"/>
                  <a:gd name="T3" fmla="*/ 82 h 179"/>
                  <a:gd name="T4" fmla="*/ 109 w 356"/>
                  <a:gd name="T5" fmla="*/ 108 h 179"/>
                  <a:gd name="T6" fmla="*/ 123 w 356"/>
                  <a:gd name="T7" fmla="*/ 125 h 179"/>
                  <a:gd name="T8" fmla="*/ 144 w 356"/>
                  <a:gd name="T9" fmla="*/ 130 h 179"/>
                  <a:gd name="T10" fmla="*/ 155 w 356"/>
                  <a:gd name="T11" fmla="*/ 152 h 179"/>
                  <a:gd name="T12" fmla="*/ 193 w 356"/>
                  <a:gd name="T13" fmla="*/ 169 h 179"/>
                  <a:gd name="T14" fmla="*/ 203 w 356"/>
                  <a:gd name="T15" fmla="*/ 149 h 179"/>
                  <a:gd name="T16" fmla="*/ 215 w 356"/>
                  <a:gd name="T17" fmla="*/ 129 h 179"/>
                  <a:gd name="T18" fmla="*/ 238 w 356"/>
                  <a:gd name="T19" fmla="*/ 87 h 179"/>
                  <a:gd name="T20" fmla="*/ 289 w 356"/>
                  <a:gd name="T21" fmla="*/ 78 h 179"/>
                  <a:gd name="T22" fmla="*/ 337 w 356"/>
                  <a:gd name="T23" fmla="*/ 61 h 179"/>
                  <a:gd name="T24" fmla="*/ 356 w 356"/>
                  <a:gd name="T25" fmla="*/ 22 h 179"/>
                  <a:gd name="T26" fmla="*/ 356 w 356"/>
                  <a:gd name="T27" fmla="*/ 0 h 179"/>
                  <a:gd name="T28" fmla="*/ 0 w 356"/>
                  <a:gd name="T29" fmla="*/ 0 h 179"/>
                  <a:gd name="T30" fmla="*/ 2 w 356"/>
                  <a:gd name="T31" fmla="*/ 14 h 179"/>
                  <a:gd name="T32" fmla="*/ 28 w 356"/>
                  <a:gd name="T33" fmla="*/ 59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56" h="179">
                    <a:moveTo>
                      <a:pt x="28" y="59"/>
                    </a:moveTo>
                    <a:cubicBezTo>
                      <a:pt x="45" y="71"/>
                      <a:pt x="66" y="70"/>
                      <a:pt x="81" y="82"/>
                    </a:cubicBezTo>
                    <a:cubicBezTo>
                      <a:pt x="91" y="90"/>
                      <a:pt x="100" y="101"/>
                      <a:pt x="109" y="108"/>
                    </a:cubicBezTo>
                    <a:cubicBezTo>
                      <a:pt x="114" y="112"/>
                      <a:pt x="118" y="121"/>
                      <a:pt x="123" y="125"/>
                    </a:cubicBezTo>
                    <a:cubicBezTo>
                      <a:pt x="131" y="132"/>
                      <a:pt x="136" y="126"/>
                      <a:pt x="144" y="130"/>
                    </a:cubicBezTo>
                    <a:cubicBezTo>
                      <a:pt x="152" y="134"/>
                      <a:pt x="153" y="144"/>
                      <a:pt x="155" y="152"/>
                    </a:cubicBezTo>
                    <a:cubicBezTo>
                      <a:pt x="160" y="166"/>
                      <a:pt x="178" y="179"/>
                      <a:pt x="193" y="169"/>
                    </a:cubicBezTo>
                    <a:cubicBezTo>
                      <a:pt x="197" y="166"/>
                      <a:pt x="200" y="153"/>
                      <a:pt x="203" y="149"/>
                    </a:cubicBezTo>
                    <a:cubicBezTo>
                      <a:pt x="209" y="141"/>
                      <a:pt x="213" y="138"/>
                      <a:pt x="215" y="129"/>
                    </a:cubicBezTo>
                    <a:cubicBezTo>
                      <a:pt x="220" y="110"/>
                      <a:pt x="224" y="101"/>
                      <a:pt x="238" y="87"/>
                    </a:cubicBezTo>
                    <a:cubicBezTo>
                      <a:pt x="251" y="75"/>
                      <a:pt x="272" y="79"/>
                      <a:pt x="289" y="78"/>
                    </a:cubicBezTo>
                    <a:cubicBezTo>
                      <a:pt x="309" y="77"/>
                      <a:pt x="321" y="73"/>
                      <a:pt x="337" y="61"/>
                    </a:cubicBezTo>
                    <a:cubicBezTo>
                      <a:pt x="352" y="49"/>
                      <a:pt x="355" y="43"/>
                      <a:pt x="356" y="22"/>
                    </a:cubicBezTo>
                    <a:cubicBezTo>
                      <a:pt x="356" y="17"/>
                      <a:pt x="354" y="7"/>
                      <a:pt x="356" y="0"/>
                    </a:cubicBezTo>
                    <a:cubicBezTo>
                      <a:pt x="0" y="0"/>
                      <a:pt x="0" y="0"/>
                      <a:pt x="0" y="0"/>
                    </a:cubicBezTo>
                    <a:cubicBezTo>
                      <a:pt x="1" y="5"/>
                      <a:pt x="2" y="9"/>
                      <a:pt x="2" y="14"/>
                    </a:cubicBezTo>
                    <a:cubicBezTo>
                      <a:pt x="3" y="36"/>
                      <a:pt x="10" y="46"/>
                      <a:pt x="28" y="59"/>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660" name="Freeform 3353"/>
              <p:cNvSpPr>
                <a:spLocks noEditPoints="1"/>
              </p:cNvSpPr>
              <p:nvPr/>
            </p:nvSpPr>
            <p:spPr bwMode="auto">
              <a:xfrm>
                <a:off x="1110" y="1344"/>
                <a:ext cx="3419" cy="895"/>
              </a:xfrm>
              <a:custGeom>
                <a:avLst/>
                <a:gdLst>
                  <a:gd name="T0" fmla="*/ 40 w 25538"/>
                  <a:gd name="T1" fmla="*/ 478 h 6684"/>
                  <a:gd name="T2" fmla="*/ 6095 w 25538"/>
                  <a:gd name="T3" fmla="*/ 1806 h 6684"/>
                  <a:gd name="T4" fmla="*/ 13849 w 25538"/>
                  <a:gd name="T5" fmla="*/ 2554 h 6684"/>
                  <a:gd name="T6" fmla="*/ 14041 w 25538"/>
                  <a:gd name="T7" fmla="*/ 2667 h 6684"/>
                  <a:gd name="T8" fmla="*/ 14336 w 25538"/>
                  <a:gd name="T9" fmla="*/ 2762 h 6684"/>
                  <a:gd name="T10" fmla="*/ 14875 w 25538"/>
                  <a:gd name="T11" fmla="*/ 2779 h 6684"/>
                  <a:gd name="T12" fmla="*/ 15652 w 25538"/>
                  <a:gd name="T13" fmla="*/ 2617 h 6684"/>
                  <a:gd name="T14" fmla="*/ 15037 w 25538"/>
                  <a:gd name="T15" fmla="*/ 2490 h 6684"/>
                  <a:gd name="T16" fmla="*/ 15567 w 25538"/>
                  <a:gd name="T17" fmla="*/ 2311 h 6684"/>
                  <a:gd name="T18" fmla="*/ 15817 w 25538"/>
                  <a:gd name="T19" fmla="*/ 2463 h 6684"/>
                  <a:gd name="T20" fmla="*/ 16128 w 25538"/>
                  <a:gd name="T21" fmla="*/ 2257 h 6684"/>
                  <a:gd name="T22" fmla="*/ 17335 w 25538"/>
                  <a:gd name="T23" fmla="*/ 2064 h 6684"/>
                  <a:gd name="T24" fmla="*/ 17793 w 25538"/>
                  <a:gd name="T25" fmla="*/ 2536 h 6684"/>
                  <a:gd name="T26" fmla="*/ 17706 w 25538"/>
                  <a:gd name="T27" fmla="*/ 2811 h 6684"/>
                  <a:gd name="T28" fmla="*/ 18066 w 25538"/>
                  <a:gd name="T29" fmla="*/ 3384 h 6684"/>
                  <a:gd name="T30" fmla="*/ 18602 w 25538"/>
                  <a:gd name="T31" fmla="*/ 3648 h 6684"/>
                  <a:gd name="T32" fmla="*/ 18631 w 25538"/>
                  <a:gd name="T33" fmla="*/ 3278 h 6684"/>
                  <a:gd name="T34" fmla="*/ 18535 w 25538"/>
                  <a:gd name="T35" fmla="*/ 3522 h 6684"/>
                  <a:gd name="T36" fmla="*/ 19404 w 25538"/>
                  <a:gd name="T37" fmla="*/ 3553 h 6684"/>
                  <a:gd name="T38" fmla="*/ 19024 w 25538"/>
                  <a:gd name="T39" fmla="*/ 2994 h 6684"/>
                  <a:gd name="T40" fmla="*/ 19318 w 25538"/>
                  <a:gd name="T41" fmla="*/ 3490 h 6684"/>
                  <a:gd name="T42" fmla="*/ 19441 w 25538"/>
                  <a:gd name="T43" fmla="*/ 3782 h 6684"/>
                  <a:gd name="T44" fmla="*/ 19794 w 25538"/>
                  <a:gd name="T45" fmla="*/ 3560 h 6684"/>
                  <a:gd name="T46" fmla="*/ 19853 w 25538"/>
                  <a:gd name="T47" fmla="*/ 3665 h 6684"/>
                  <a:gd name="T48" fmla="*/ 20228 w 25538"/>
                  <a:gd name="T49" fmla="*/ 3334 h 6684"/>
                  <a:gd name="T50" fmla="*/ 19916 w 25538"/>
                  <a:gd name="T51" fmla="*/ 3033 h 6684"/>
                  <a:gd name="T52" fmla="*/ 20307 w 25538"/>
                  <a:gd name="T53" fmla="*/ 3518 h 6684"/>
                  <a:gd name="T54" fmla="*/ 20383 w 25538"/>
                  <a:gd name="T55" fmla="*/ 3859 h 6684"/>
                  <a:gd name="T56" fmla="*/ 20410 w 25538"/>
                  <a:gd name="T57" fmla="*/ 3869 h 6684"/>
                  <a:gd name="T58" fmla="*/ 20268 w 25538"/>
                  <a:gd name="T59" fmla="*/ 4087 h 6684"/>
                  <a:gd name="T60" fmla="*/ 20516 w 25538"/>
                  <a:gd name="T61" fmla="*/ 4431 h 6684"/>
                  <a:gd name="T62" fmla="*/ 20168 w 25538"/>
                  <a:gd name="T63" fmla="*/ 4683 h 6684"/>
                  <a:gd name="T64" fmla="*/ 19563 w 25538"/>
                  <a:gd name="T65" fmla="*/ 4362 h 6684"/>
                  <a:gd name="T66" fmla="*/ 19670 w 25538"/>
                  <a:gd name="T67" fmla="*/ 5453 h 6684"/>
                  <a:gd name="T68" fmla="*/ 19812 w 25538"/>
                  <a:gd name="T69" fmla="*/ 6056 h 6684"/>
                  <a:gd name="T70" fmla="*/ 19877 w 25538"/>
                  <a:gd name="T71" fmla="*/ 6007 h 6684"/>
                  <a:gd name="T72" fmla="*/ 19284 w 25538"/>
                  <a:gd name="T73" fmla="*/ 6632 h 6684"/>
                  <a:gd name="T74" fmla="*/ 20429 w 25538"/>
                  <a:gd name="T75" fmla="*/ 6006 h 6684"/>
                  <a:gd name="T76" fmla="*/ 20376 w 25538"/>
                  <a:gd name="T77" fmla="*/ 5629 h 6684"/>
                  <a:gd name="T78" fmla="*/ 20292 w 25538"/>
                  <a:gd name="T79" fmla="*/ 5409 h 6684"/>
                  <a:gd name="T80" fmla="*/ 20827 w 25538"/>
                  <a:gd name="T81" fmla="*/ 5801 h 6684"/>
                  <a:gd name="T82" fmla="*/ 21797 w 25538"/>
                  <a:gd name="T83" fmla="*/ 4836 h 6684"/>
                  <a:gd name="T84" fmla="*/ 21879 w 25538"/>
                  <a:gd name="T85" fmla="*/ 4666 h 6684"/>
                  <a:gd name="T86" fmla="*/ 22261 w 25538"/>
                  <a:gd name="T87" fmla="*/ 4079 h 6684"/>
                  <a:gd name="T88" fmla="*/ 21915 w 25538"/>
                  <a:gd name="T89" fmla="*/ 4101 h 6684"/>
                  <a:gd name="T90" fmla="*/ 21800 w 25538"/>
                  <a:gd name="T91" fmla="*/ 3480 h 6684"/>
                  <a:gd name="T92" fmla="*/ 21178 w 25538"/>
                  <a:gd name="T93" fmla="*/ 2955 h 6684"/>
                  <a:gd name="T94" fmla="*/ 21259 w 25538"/>
                  <a:gd name="T95" fmla="*/ 3165 h 6684"/>
                  <a:gd name="T96" fmla="*/ 21410 w 25538"/>
                  <a:gd name="T97" fmla="*/ 2731 h 6684"/>
                  <a:gd name="T98" fmla="*/ 22353 w 25538"/>
                  <a:gd name="T99" fmla="*/ 3679 h 6684"/>
                  <a:gd name="T100" fmla="*/ 22041 w 25538"/>
                  <a:gd name="T101" fmla="*/ 2698 h 6684"/>
                  <a:gd name="T102" fmla="*/ 21715 w 25538"/>
                  <a:gd name="T103" fmla="*/ 2543 h 6684"/>
                  <a:gd name="T104" fmla="*/ 21955 w 25538"/>
                  <a:gd name="T105" fmla="*/ 2565 h 6684"/>
                  <a:gd name="T106" fmla="*/ 22497 w 25538"/>
                  <a:gd name="T107" fmla="*/ 1907 h 6684"/>
                  <a:gd name="T108" fmla="*/ 22416 w 25538"/>
                  <a:gd name="T109" fmla="*/ 2097 h 6684"/>
                  <a:gd name="T110" fmla="*/ 22081 w 25538"/>
                  <a:gd name="T111" fmla="*/ 2824 h 6684"/>
                  <a:gd name="T112" fmla="*/ 22370 w 25538"/>
                  <a:gd name="T113" fmla="*/ 3404 h 6684"/>
                  <a:gd name="T114" fmla="*/ 22366 w 25538"/>
                  <a:gd name="T115" fmla="*/ 2694 h 6684"/>
                  <a:gd name="T116" fmla="*/ 22511 w 25538"/>
                  <a:gd name="T117" fmla="*/ 2403 h 6684"/>
                  <a:gd name="T118" fmla="*/ 22361 w 25538"/>
                  <a:gd name="T119" fmla="*/ 3302 h 6684"/>
                  <a:gd name="T120" fmla="*/ 22622 w 25538"/>
                  <a:gd name="T121" fmla="*/ 2892 h 6684"/>
                  <a:gd name="T122" fmla="*/ 22817 w 25538"/>
                  <a:gd name="T123" fmla="*/ 3290 h 6684"/>
                  <a:gd name="T124" fmla="*/ 24260 w 25538"/>
                  <a:gd name="T125" fmla="*/ 2266 h 66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5538" h="6684">
                    <a:moveTo>
                      <a:pt x="77" y="109"/>
                    </a:moveTo>
                    <a:cubicBezTo>
                      <a:pt x="70" y="118"/>
                      <a:pt x="66" y="130"/>
                      <a:pt x="61" y="141"/>
                    </a:cubicBezTo>
                    <a:cubicBezTo>
                      <a:pt x="56" y="150"/>
                      <a:pt x="57" y="158"/>
                      <a:pt x="54" y="169"/>
                    </a:cubicBezTo>
                    <a:cubicBezTo>
                      <a:pt x="51" y="179"/>
                      <a:pt x="42" y="187"/>
                      <a:pt x="37" y="197"/>
                    </a:cubicBezTo>
                    <a:cubicBezTo>
                      <a:pt x="29" y="210"/>
                      <a:pt x="26" y="223"/>
                      <a:pt x="18" y="235"/>
                    </a:cubicBezTo>
                    <a:cubicBezTo>
                      <a:pt x="0" y="260"/>
                      <a:pt x="25" y="254"/>
                      <a:pt x="36" y="270"/>
                    </a:cubicBezTo>
                    <a:cubicBezTo>
                      <a:pt x="40" y="275"/>
                      <a:pt x="45" y="290"/>
                      <a:pt x="55" y="287"/>
                    </a:cubicBezTo>
                    <a:cubicBezTo>
                      <a:pt x="57" y="286"/>
                      <a:pt x="58" y="275"/>
                      <a:pt x="63" y="272"/>
                    </a:cubicBezTo>
                    <a:cubicBezTo>
                      <a:pt x="68" y="270"/>
                      <a:pt x="73" y="272"/>
                      <a:pt x="78" y="274"/>
                    </a:cubicBezTo>
                    <a:cubicBezTo>
                      <a:pt x="88" y="278"/>
                      <a:pt x="97" y="288"/>
                      <a:pt x="106" y="296"/>
                    </a:cubicBezTo>
                    <a:cubicBezTo>
                      <a:pt x="118" y="306"/>
                      <a:pt x="134" y="311"/>
                      <a:pt x="148" y="320"/>
                    </a:cubicBezTo>
                    <a:cubicBezTo>
                      <a:pt x="162" y="329"/>
                      <a:pt x="171" y="342"/>
                      <a:pt x="184" y="353"/>
                    </a:cubicBezTo>
                    <a:cubicBezTo>
                      <a:pt x="194" y="362"/>
                      <a:pt x="205" y="359"/>
                      <a:pt x="215" y="368"/>
                    </a:cubicBezTo>
                    <a:cubicBezTo>
                      <a:pt x="221" y="374"/>
                      <a:pt x="223" y="384"/>
                      <a:pt x="230" y="389"/>
                    </a:cubicBezTo>
                    <a:cubicBezTo>
                      <a:pt x="237" y="394"/>
                      <a:pt x="250" y="396"/>
                      <a:pt x="258" y="399"/>
                    </a:cubicBezTo>
                    <a:cubicBezTo>
                      <a:pt x="270" y="404"/>
                      <a:pt x="286" y="402"/>
                      <a:pt x="297" y="408"/>
                    </a:cubicBezTo>
                    <a:cubicBezTo>
                      <a:pt x="307" y="413"/>
                      <a:pt x="311" y="424"/>
                      <a:pt x="322" y="427"/>
                    </a:cubicBezTo>
                    <a:cubicBezTo>
                      <a:pt x="336" y="432"/>
                      <a:pt x="363" y="431"/>
                      <a:pt x="363" y="454"/>
                    </a:cubicBezTo>
                    <a:cubicBezTo>
                      <a:pt x="374" y="455"/>
                      <a:pt x="369" y="462"/>
                      <a:pt x="374" y="467"/>
                    </a:cubicBezTo>
                    <a:cubicBezTo>
                      <a:pt x="376" y="469"/>
                      <a:pt x="382" y="471"/>
                      <a:pt x="384" y="474"/>
                    </a:cubicBezTo>
                    <a:cubicBezTo>
                      <a:pt x="386" y="476"/>
                      <a:pt x="386" y="480"/>
                      <a:pt x="387" y="482"/>
                    </a:cubicBezTo>
                    <a:cubicBezTo>
                      <a:pt x="390" y="487"/>
                      <a:pt x="403" y="501"/>
                      <a:pt x="408" y="502"/>
                    </a:cubicBezTo>
                    <a:cubicBezTo>
                      <a:pt x="418" y="505"/>
                      <a:pt x="430" y="499"/>
                      <a:pt x="442" y="502"/>
                    </a:cubicBezTo>
                    <a:cubicBezTo>
                      <a:pt x="455" y="506"/>
                      <a:pt x="464" y="510"/>
                      <a:pt x="478" y="508"/>
                    </a:cubicBezTo>
                    <a:cubicBezTo>
                      <a:pt x="498" y="504"/>
                      <a:pt x="519" y="501"/>
                      <a:pt x="539" y="499"/>
                    </a:cubicBezTo>
                    <a:cubicBezTo>
                      <a:pt x="547" y="498"/>
                      <a:pt x="556" y="499"/>
                      <a:pt x="564" y="498"/>
                    </a:cubicBezTo>
                    <a:cubicBezTo>
                      <a:pt x="568" y="497"/>
                      <a:pt x="573" y="494"/>
                      <a:pt x="576" y="494"/>
                    </a:cubicBezTo>
                    <a:cubicBezTo>
                      <a:pt x="593" y="493"/>
                      <a:pt x="626" y="499"/>
                      <a:pt x="636" y="479"/>
                    </a:cubicBezTo>
                    <a:cubicBezTo>
                      <a:pt x="638" y="475"/>
                      <a:pt x="637" y="469"/>
                      <a:pt x="639" y="464"/>
                    </a:cubicBezTo>
                    <a:cubicBezTo>
                      <a:pt x="640" y="460"/>
                      <a:pt x="645" y="457"/>
                      <a:pt x="647" y="453"/>
                    </a:cubicBezTo>
                    <a:cubicBezTo>
                      <a:pt x="650" y="445"/>
                      <a:pt x="646" y="445"/>
                      <a:pt x="646" y="439"/>
                    </a:cubicBezTo>
                    <a:cubicBezTo>
                      <a:pt x="645" y="435"/>
                      <a:pt x="646" y="433"/>
                      <a:pt x="647" y="427"/>
                    </a:cubicBezTo>
                    <a:cubicBezTo>
                      <a:pt x="648" y="421"/>
                      <a:pt x="647" y="418"/>
                      <a:pt x="650" y="412"/>
                    </a:cubicBezTo>
                    <a:cubicBezTo>
                      <a:pt x="652" y="408"/>
                      <a:pt x="657" y="406"/>
                      <a:pt x="658" y="402"/>
                    </a:cubicBezTo>
                    <a:cubicBezTo>
                      <a:pt x="661" y="392"/>
                      <a:pt x="654" y="379"/>
                      <a:pt x="655" y="368"/>
                    </a:cubicBezTo>
                    <a:cubicBezTo>
                      <a:pt x="671" y="379"/>
                      <a:pt x="662" y="339"/>
                      <a:pt x="663" y="330"/>
                    </a:cubicBezTo>
                    <a:cubicBezTo>
                      <a:pt x="665" y="318"/>
                      <a:pt x="661" y="301"/>
                      <a:pt x="671" y="291"/>
                    </a:cubicBezTo>
                    <a:cubicBezTo>
                      <a:pt x="669" y="289"/>
                      <a:pt x="664" y="287"/>
                      <a:pt x="663" y="284"/>
                    </a:cubicBezTo>
                    <a:cubicBezTo>
                      <a:pt x="661" y="279"/>
                      <a:pt x="663" y="278"/>
                      <a:pt x="661" y="273"/>
                    </a:cubicBezTo>
                    <a:cubicBezTo>
                      <a:pt x="660" y="266"/>
                      <a:pt x="658" y="258"/>
                      <a:pt x="657" y="251"/>
                    </a:cubicBezTo>
                    <a:cubicBezTo>
                      <a:pt x="655" y="241"/>
                      <a:pt x="655" y="234"/>
                      <a:pt x="651" y="225"/>
                    </a:cubicBezTo>
                    <a:cubicBezTo>
                      <a:pt x="647" y="217"/>
                      <a:pt x="645" y="214"/>
                      <a:pt x="643" y="206"/>
                    </a:cubicBezTo>
                    <a:cubicBezTo>
                      <a:pt x="641" y="196"/>
                      <a:pt x="640" y="191"/>
                      <a:pt x="634" y="182"/>
                    </a:cubicBezTo>
                    <a:cubicBezTo>
                      <a:pt x="629" y="175"/>
                      <a:pt x="621" y="171"/>
                      <a:pt x="618" y="162"/>
                    </a:cubicBezTo>
                    <a:cubicBezTo>
                      <a:pt x="614" y="155"/>
                      <a:pt x="607" y="132"/>
                      <a:pt x="609" y="124"/>
                    </a:cubicBezTo>
                    <a:cubicBezTo>
                      <a:pt x="622" y="121"/>
                      <a:pt x="636" y="142"/>
                      <a:pt x="643" y="153"/>
                    </a:cubicBezTo>
                    <a:cubicBezTo>
                      <a:pt x="652" y="166"/>
                      <a:pt x="661" y="180"/>
                      <a:pt x="667" y="195"/>
                    </a:cubicBezTo>
                    <a:cubicBezTo>
                      <a:pt x="673" y="208"/>
                      <a:pt x="669" y="223"/>
                      <a:pt x="675" y="236"/>
                    </a:cubicBezTo>
                    <a:cubicBezTo>
                      <a:pt x="683" y="253"/>
                      <a:pt x="692" y="261"/>
                      <a:pt x="699" y="277"/>
                    </a:cubicBezTo>
                    <a:cubicBezTo>
                      <a:pt x="703" y="285"/>
                      <a:pt x="710" y="295"/>
                      <a:pt x="711" y="305"/>
                    </a:cubicBezTo>
                    <a:cubicBezTo>
                      <a:pt x="712" y="319"/>
                      <a:pt x="707" y="314"/>
                      <a:pt x="703" y="323"/>
                    </a:cubicBezTo>
                    <a:cubicBezTo>
                      <a:pt x="701" y="328"/>
                      <a:pt x="704" y="336"/>
                      <a:pt x="702" y="341"/>
                    </a:cubicBezTo>
                    <a:cubicBezTo>
                      <a:pt x="700" y="346"/>
                      <a:pt x="693" y="348"/>
                      <a:pt x="691" y="354"/>
                    </a:cubicBezTo>
                    <a:cubicBezTo>
                      <a:pt x="690" y="361"/>
                      <a:pt x="694" y="364"/>
                      <a:pt x="693" y="370"/>
                    </a:cubicBezTo>
                    <a:cubicBezTo>
                      <a:pt x="692" y="374"/>
                      <a:pt x="686" y="372"/>
                      <a:pt x="686" y="380"/>
                    </a:cubicBezTo>
                    <a:cubicBezTo>
                      <a:pt x="686" y="384"/>
                      <a:pt x="690" y="391"/>
                      <a:pt x="691" y="394"/>
                    </a:cubicBezTo>
                    <a:cubicBezTo>
                      <a:pt x="694" y="407"/>
                      <a:pt x="691" y="413"/>
                      <a:pt x="690" y="426"/>
                    </a:cubicBezTo>
                    <a:cubicBezTo>
                      <a:pt x="689" y="430"/>
                      <a:pt x="696" y="452"/>
                      <a:pt x="682" y="446"/>
                    </a:cubicBezTo>
                    <a:cubicBezTo>
                      <a:pt x="679" y="445"/>
                      <a:pt x="679" y="429"/>
                      <a:pt x="679" y="426"/>
                    </a:cubicBezTo>
                    <a:cubicBezTo>
                      <a:pt x="666" y="433"/>
                      <a:pt x="659" y="454"/>
                      <a:pt x="655" y="466"/>
                    </a:cubicBezTo>
                    <a:cubicBezTo>
                      <a:pt x="650" y="481"/>
                      <a:pt x="647" y="481"/>
                      <a:pt x="663" y="485"/>
                    </a:cubicBezTo>
                    <a:cubicBezTo>
                      <a:pt x="674" y="487"/>
                      <a:pt x="684" y="491"/>
                      <a:pt x="695" y="486"/>
                    </a:cubicBezTo>
                    <a:cubicBezTo>
                      <a:pt x="703" y="482"/>
                      <a:pt x="714" y="473"/>
                      <a:pt x="723" y="468"/>
                    </a:cubicBezTo>
                    <a:cubicBezTo>
                      <a:pt x="730" y="464"/>
                      <a:pt x="736" y="457"/>
                      <a:pt x="742" y="454"/>
                    </a:cubicBezTo>
                    <a:cubicBezTo>
                      <a:pt x="739" y="466"/>
                      <a:pt x="729" y="469"/>
                      <a:pt x="722" y="477"/>
                    </a:cubicBezTo>
                    <a:cubicBezTo>
                      <a:pt x="718" y="480"/>
                      <a:pt x="714" y="482"/>
                      <a:pt x="710" y="485"/>
                    </a:cubicBezTo>
                    <a:cubicBezTo>
                      <a:pt x="705" y="489"/>
                      <a:pt x="707" y="499"/>
                      <a:pt x="702" y="502"/>
                    </a:cubicBezTo>
                    <a:cubicBezTo>
                      <a:pt x="699" y="504"/>
                      <a:pt x="692" y="503"/>
                      <a:pt x="689" y="504"/>
                    </a:cubicBezTo>
                    <a:cubicBezTo>
                      <a:pt x="685" y="505"/>
                      <a:pt x="680" y="507"/>
                      <a:pt x="678" y="509"/>
                    </a:cubicBezTo>
                    <a:cubicBezTo>
                      <a:pt x="676" y="511"/>
                      <a:pt x="677" y="514"/>
                      <a:pt x="675" y="516"/>
                    </a:cubicBezTo>
                    <a:cubicBezTo>
                      <a:pt x="670" y="520"/>
                      <a:pt x="659" y="516"/>
                      <a:pt x="652" y="515"/>
                    </a:cubicBezTo>
                    <a:cubicBezTo>
                      <a:pt x="644" y="515"/>
                      <a:pt x="636" y="516"/>
                      <a:pt x="628" y="515"/>
                    </a:cubicBezTo>
                    <a:cubicBezTo>
                      <a:pt x="626" y="508"/>
                      <a:pt x="618" y="511"/>
                      <a:pt x="613" y="509"/>
                    </a:cubicBezTo>
                    <a:cubicBezTo>
                      <a:pt x="608" y="508"/>
                      <a:pt x="607" y="503"/>
                      <a:pt x="602" y="502"/>
                    </a:cubicBezTo>
                    <a:cubicBezTo>
                      <a:pt x="593" y="500"/>
                      <a:pt x="582" y="504"/>
                      <a:pt x="574" y="506"/>
                    </a:cubicBezTo>
                    <a:cubicBezTo>
                      <a:pt x="572" y="507"/>
                      <a:pt x="568" y="507"/>
                      <a:pt x="566" y="508"/>
                    </a:cubicBezTo>
                    <a:cubicBezTo>
                      <a:pt x="563" y="509"/>
                      <a:pt x="563" y="510"/>
                      <a:pt x="561" y="511"/>
                    </a:cubicBezTo>
                    <a:cubicBezTo>
                      <a:pt x="554" y="515"/>
                      <a:pt x="548" y="516"/>
                      <a:pt x="540" y="518"/>
                    </a:cubicBezTo>
                    <a:cubicBezTo>
                      <a:pt x="533" y="520"/>
                      <a:pt x="526" y="523"/>
                      <a:pt x="519" y="524"/>
                    </a:cubicBezTo>
                    <a:cubicBezTo>
                      <a:pt x="512" y="525"/>
                      <a:pt x="503" y="523"/>
                      <a:pt x="496" y="525"/>
                    </a:cubicBezTo>
                    <a:cubicBezTo>
                      <a:pt x="486" y="527"/>
                      <a:pt x="474" y="539"/>
                      <a:pt x="463" y="537"/>
                    </a:cubicBezTo>
                    <a:cubicBezTo>
                      <a:pt x="461" y="536"/>
                      <a:pt x="458" y="536"/>
                      <a:pt x="455" y="535"/>
                    </a:cubicBezTo>
                    <a:cubicBezTo>
                      <a:pt x="453" y="534"/>
                      <a:pt x="450" y="534"/>
                      <a:pt x="449" y="532"/>
                    </a:cubicBezTo>
                    <a:cubicBezTo>
                      <a:pt x="446" y="529"/>
                      <a:pt x="445" y="526"/>
                      <a:pt x="441" y="525"/>
                    </a:cubicBezTo>
                    <a:cubicBezTo>
                      <a:pt x="439" y="524"/>
                      <a:pt x="437" y="524"/>
                      <a:pt x="435" y="524"/>
                    </a:cubicBezTo>
                    <a:cubicBezTo>
                      <a:pt x="433" y="524"/>
                      <a:pt x="430" y="525"/>
                      <a:pt x="428" y="526"/>
                    </a:cubicBezTo>
                    <a:cubicBezTo>
                      <a:pt x="426" y="527"/>
                      <a:pt x="424" y="527"/>
                      <a:pt x="422" y="528"/>
                    </a:cubicBezTo>
                    <a:cubicBezTo>
                      <a:pt x="420" y="528"/>
                      <a:pt x="418" y="528"/>
                      <a:pt x="417" y="529"/>
                    </a:cubicBezTo>
                    <a:cubicBezTo>
                      <a:pt x="416" y="529"/>
                      <a:pt x="414" y="531"/>
                      <a:pt x="413" y="531"/>
                    </a:cubicBezTo>
                    <a:cubicBezTo>
                      <a:pt x="410" y="532"/>
                      <a:pt x="406" y="530"/>
                      <a:pt x="403" y="529"/>
                    </a:cubicBezTo>
                    <a:cubicBezTo>
                      <a:pt x="400" y="528"/>
                      <a:pt x="397" y="528"/>
                      <a:pt x="394" y="526"/>
                    </a:cubicBezTo>
                    <a:cubicBezTo>
                      <a:pt x="392" y="525"/>
                      <a:pt x="390" y="523"/>
                      <a:pt x="388" y="521"/>
                    </a:cubicBezTo>
                    <a:cubicBezTo>
                      <a:pt x="385" y="519"/>
                      <a:pt x="384" y="516"/>
                      <a:pt x="382" y="513"/>
                    </a:cubicBezTo>
                    <a:cubicBezTo>
                      <a:pt x="381" y="511"/>
                      <a:pt x="381" y="509"/>
                      <a:pt x="381" y="507"/>
                    </a:cubicBezTo>
                    <a:cubicBezTo>
                      <a:pt x="378" y="500"/>
                      <a:pt x="374" y="487"/>
                      <a:pt x="369" y="481"/>
                    </a:cubicBezTo>
                    <a:cubicBezTo>
                      <a:pt x="366" y="478"/>
                      <a:pt x="365" y="474"/>
                      <a:pt x="362" y="471"/>
                    </a:cubicBezTo>
                    <a:cubicBezTo>
                      <a:pt x="360" y="468"/>
                      <a:pt x="356" y="469"/>
                      <a:pt x="353" y="466"/>
                    </a:cubicBezTo>
                    <a:cubicBezTo>
                      <a:pt x="349" y="463"/>
                      <a:pt x="349" y="460"/>
                      <a:pt x="344" y="458"/>
                    </a:cubicBezTo>
                    <a:cubicBezTo>
                      <a:pt x="342" y="457"/>
                      <a:pt x="338" y="455"/>
                      <a:pt x="336" y="454"/>
                    </a:cubicBezTo>
                    <a:cubicBezTo>
                      <a:pt x="331" y="452"/>
                      <a:pt x="326" y="454"/>
                      <a:pt x="321" y="453"/>
                    </a:cubicBezTo>
                    <a:cubicBezTo>
                      <a:pt x="315" y="452"/>
                      <a:pt x="315" y="449"/>
                      <a:pt x="311" y="445"/>
                    </a:cubicBezTo>
                    <a:cubicBezTo>
                      <a:pt x="308" y="443"/>
                      <a:pt x="306" y="442"/>
                      <a:pt x="304" y="440"/>
                    </a:cubicBezTo>
                    <a:cubicBezTo>
                      <a:pt x="303" y="439"/>
                      <a:pt x="303" y="437"/>
                      <a:pt x="302" y="436"/>
                    </a:cubicBezTo>
                    <a:cubicBezTo>
                      <a:pt x="301" y="435"/>
                      <a:pt x="299" y="434"/>
                      <a:pt x="297" y="433"/>
                    </a:cubicBezTo>
                    <a:cubicBezTo>
                      <a:pt x="294" y="431"/>
                      <a:pt x="291" y="430"/>
                      <a:pt x="288" y="429"/>
                    </a:cubicBezTo>
                    <a:cubicBezTo>
                      <a:pt x="284" y="427"/>
                      <a:pt x="284" y="426"/>
                      <a:pt x="280" y="423"/>
                    </a:cubicBezTo>
                    <a:cubicBezTo>
                      <a:pt x="276" y="419"/>
                      <a:pt x="275" y="421"/>
                      <a:pt x="270" y="419"/>
                    </a:cubicBezTo>
                    <a:cubicBezTo>
                      <a:pt x="267" y="418"/>
                      <a:pt x="267" y="418"/>
                      <a:pt x="264" y="415"/>
                    </a:cubicBezTo>
                    <a:cubicBezTo>
                      <a:pt x="257" y="410"/>
                      <a:pt x="246" y="405"/>
                      <a:pt x="237" y="401"/>
                    </a:cubicBezTo>
                    <a:cubicBezTo>
                      <a:pt x="232" y="399"/>
                      <a:pt x="232" y="400"/>
                      <a:pt x="228" y="397"/>
                    </a:cubicBezTo>
                    <a:cubicBezTo>
                      <a:pt x="224" y="394"/>
                      <a:pt x="224" y="394"/>
                      <a:pt x="219" y="393"/>
                    </a:cubicBezTo>
                    <a:cubicBezTo>
                      <a:pt x="208" y="392"/>
                      <a:pt x="200" y="385"/>
                      <a:pt x="190" y="382"/>
                    </a:cubicBezTo>
                    <a:cubicBezTo>
                      <a:pt x="187" y="381"/>
                      <a:pt x="183" y="380"/>
                      <a:pt x="180" y="378"/>
                    </a:cubicBezTo>
                    <a:cubicBezTo>
                      <a:pt x="179" y="376"/>
                      <a:pt x="175" y="367"/>
                      <a:pt x="176" y="367"/>
                    </a:cubicBezTo>
                    <a:cubicBezTo>
                      <a:pt x="171" y="366"/>
                      <a:pt x="164" y="364"/>
                      <a:pt x="159" y="361"/>
                    </a:cubicBezTo>
                    <a:cubicBezTo>
                      <a:pt x="154" y="357"/>
                      <a:pt x="152" y="352"/>
                      <a:pt x="145" y="350"/>
                    </a:cubicBezTo>
                    <a:cubicBezTo>
                      <a:pt x="143" y="349"/>
                      <a:pt x="138" y="350"/>
                      <a:pt x="136" y="348"/>
                    </a:cubicBezTo>
                    <a:cubicBezTo>
                      <a:pt x="133" y="346"/>
                      <a:pt x="132" y="341"/>
                      <a:pt x="129" y="338"/>
                    </a:cubicBezTo>
                    <a:cubicBezTo>
                      <a:pt x="121" y="330"/>
                      <a:pt x="106" y="332"/>
                      <a:pt x="96" y="329"/>
                    </a:cubicBezTo>
                    <a:cubicBezTo>
                      <a:pt x="92" y="328"/>
                      <a:pt x="86" y="326"/>
                      <a:pt x="84" y="321"/>
                    </a:cubicBezTo>
                    <a:cubicBezTo>
                      <a:pt x="82" y="315"/>
                      <a:pt x="86" y="306"/>
                      <a:pt x="80" y="300"/>
                    </a:cubicBezTo>
                    <a:cubicBezTo>
                      <a:pt x="71" y="291"/>
                      <a:pt x="68" y="303"/>
                      <a:pt x="67" y="310"/>
                    </a:cubicBezTo>
                    <a:cubicBezTo>
                      <a:pt x="66" y="317"/>
                      <a:pt x="69" y="329"/>
                      <a:pt x="60" y="329"/>
                    </a:cubicBezTo>
                    <a:cubicBezTo>
                      <a:pt x="50" y="330"/>
                      <a:pt x="44" y="322"/>
                      <a:pt x="34" y="320"/>
                    </a:cubicBezTo>
                    <a:cubicBezTo>
                      <a:pt x="21" y="318"/>
                      <a:pt x="19" y="325"/>
                      <a:pt x="28" y="332"/>
                    </a:cubicBezTo>
                    <a:cubicBezTo>
                      <a:pt x="29" y="333"/>
                      <a:pt x="31" y="333"/>
                      <a:pt x="33" y="335"/>
                    </a:cubicBezTo>
                    <a:cubicBezTo>
                      <a:pt x="34" y="336"/>
                      <a:pt x="35" y="339"/>
                      <a:pt x="36" y="340"/>
                    </a:cubicBezTo>
                    <a:cubicBezTo>
                      <a:pt x="37" y="344"/>
                      <a:pt x="39" y="347"/>
                      <a:pt x="36" y="351"/>
                    </a:cubicBezTo>
                    <a:cubicBezTo>
                      <a:pt x="34" y="350"/>
                      <a:pt x="29" y="349"/>
                      <a:pt x="26" y="350"/>
                    </a:cubicBezTo>
                    <a:cubicBezTo>
                      <a:pt x="20" y="352"/>
                      <a:pt x="24" y="353"/>
                      <a:pt x="26" y="357"/>
                    </a:cubicBezTo>
                    <a:cubicBezTo>
                      <a:pt x="27" y="360"/>
                      <a:pt x="26" y="361"/>
                      <a:pt x="26" y="365"/>
                    </a:cubicBezTo>
                    <a:cubicBezTo>
                      <a:pt x="27" y="371"/>
                      <a:pt x="34" y="374"/>
                      <a:pt x="32" y="380"/>
                    </a:cubicBezTo>
                    <a:cubicBezTo>
                      <a:pt x="30" y="384"/>
                      <a:pt x="26" y="384"/>
                      <a:pt x="25" y="387"/>
                    </a:cubicBezTo>
                    <a:cubicBezTo>
                      <a:pt x="21" y="394"/>
                      <a:pt x="33" y="393"/>
                      <a:pt x="29" y="402"/>
                    </a:cubicBezTo>
                    <a:cubicBezTo>
                      <a:pt x="27" y="404"/>
                      <a:pt x="25" y="404"/>
                      <a:pt x="24" y="407"/>
                    </a:cubicBezTo>
                    <a:cubicBezTo>
                      <a:pt x="24" y="410"/>
                      <a:pt x="25" y="413"/>
                      <a:pt x="26" y="415"/>
                    </a:cubicBezTo>
                    <a:cubicBezTo>
                      <a:pt x="27" y="422"/>
                      <a:pt x="25" y="428"/>
                      <a:pt x="25" y="434"/>
                    </a:cubicBezTo>
                    <a:cubicBezTo>
                      <a:pt x="25" y="439"/>
                      <a:pt x="27" y="437"/>
                      <a:pt x="29" y="441"/>
                    </a:cubicBezTo>
                    <a:cubicBezTo>
                      <a:pt x="30" y="442"/>
                      <a:pt x="28" y="447"/>
                      <a:pt x="29" y="448"/>
                    </a:cubicBezTo>
                    <a:cubicBezTo>
                      <a:pt x="32" y="452"/>
                      <a:pt x="48" y="448"/>
                      <a:pt x="52" y="447"/>
                    </a:cubicBezTo>
                    <a:cubicBezTo>
                      <a:pt x="50" y="452"/>
                      <a:pt x="43" y="455"/>
                      <a:pt x="39" y="458"/>
                    </a:cubicBezTo>
                    <a:cubicBezTo>
                      <a:pt x="36" y="460"/>
                      <a:pt x="32" y="462"/>
                      <a:pt x="29" y="462"/>
                    </a:cubicBezTo>
                    <a:cubicBezTo>
                      <a:pt x="28" y="462"/>
                      <a:pt x="27" y="462"/>
                      <a:pt x="26" y="462"/>
                    </a:cubicBezTo>
                    <a:cubicBezTo>
                      <a:pt x="25" y="462"/>
                      <a:pt x="25" y="462"/>
                      <a:pt x="25" y="463"/>
                    </a:cubicBezTo>
                    <a:cubicBezTo>
                      <a:pt x="26" y="463"/>
                      <a:pt x="26" y="464"/>
                      <a:pt x="26" y="464"/>
                    </a:cubicBezTo>
                    <a:cubicBezTo>
                      <a:pt x="27" y="465"/>
                      <a:pt x="27" y="465"/>
                      <a:pt x="28" y="465"/>
                    </a:cubicBezTo>
                    <a:cubicBezTo>
                      <a:pt x="30" y="467"/>
                      <a:pt x="32" y="469"/>
                      <a:pt x="34" y="470"/>
                    </a:cubicBezTo>
                    <a:cubicBezTo>
                      <a:pt x="35" y="471"/>
                      <a:pt x="35" y="472"/>
                      <a:pt x="36" y="473"/>
                    </a:cubicBezTo>
                    <a:cubicBezTo>
                      <a:pt x="37" y="474"/>
                      <a:pt x="38" y="475"/>
                      <a:pt x="39" y="476"/>
                    </a:cubicBezTo>
                    <a:cubicBezTo>
                      <a:pt x="39" y="477"/>
                      <a:pt x="40" y="477"/>
                      <a:pt x="40" y="478"/>
                    </a:cubicBezTo>
                    <a:cubicBezTo>
                      <a:pt x="41" y="479"/>
                      <a:pt x="41" y="479"/>
                      <a:pt x="42" y="479"/>
                    </a:cubicBezTo>
                    <a:cubicBezTo>
                      <a:pt x="43" y="480"/>
                      <a:pt x="44" y="481"/>
                      <a:pt x="44" y="482"/>
                    </a:cubicBezTo>
                    <a:cubicBezTo>
                      <a:pt x="44" y="483"/>
                      <a:pt x="45" y="483"/>
                      <a:pt x="45" y="483"/>
                    </a:cubicBezTo>
                    <a:cubicBezTo>
                      <a:pt x="45" y="484"/>
                      <a:pt x="45" y="485"/>
                      <a:pt x="45" y="486"/>
                    </a:cubicBezTo>
                    <a:cubicBezTo>
                      <a:pt x="45" y="487"/>
                      <a:pt x="45" y="488"/>
                      <a:pt x="44" y="489"/>
                    </a:cubicBezTo>
                    <a:cubicBezTo>
                      <a:pt x="44" y="490"/>
                      <a:pt x="44" y="491"/>
                      <a:pt x="44" y="492"/>
                    </a:cubicBezTo>
                    <a:cubicBezTo>
                      <a:pt x="43" y="493"/>
                      <a:pt x="43" y="493"/>
                      <a:pt x="42" y="494"/>
                    </a:cubicBezTo>
                    <a:cubicBezTo>
                      <a:pt x="42" y="494"/>
                      <a:pt x="41" y="495"/>
                      <a:pt x="41" y="496"/>
                    </a:cubicBezTo>
                    <a:cubicBezTo>
                      <a:pt x="43" y="496"/>
                      <a:pt x="43" y="497"/>
                      <a:pt x="42" y="499"/>
                    </a:cubicBezTo>
                    <a:cubicBezTo>
                      <a:pt x="42" y="500"/>
                      <a:pt x="41" y="502"/>
                      <a:pt x="41" y="503"/>
                    </a:cubicBezTo>
                    <a:cubicBezTo>
                      <a:pt x="41" y="503"/>
                      <a:pt x="42" y="504"/>
                      <a:pt x="42" y="504"/>
                    </a:cubicBezTo>
                    <a:cubicBezTo>
                      <a:pt x="42" y="505"/>
                      <a:pt x="42" y="506"/>
                      <a:pt x="42" y="507"/>
                    </a:cubicBezTo>
                    <a:cubicBezTo>
                      <a:pt x="42" y="508"/>
                      <a:pt x="42" y="509"/>
                      <a:pt x="42" y="509"/>
                    </a:cubicBezTo>
                    <a:cubicBezTo>
                      <a:pt x="64" y="515"/>
                      <a:pt x="64" y="515"/>
                      <a:pt x="64" y="515"/>
                    </a:cubicBezTo>
                    <a:cubicBezTo>
                      <a:pt x="64" y="515"/>
                      <a:pt x="64" y="515"/>
                      <a:pt x="64" y="514"/>
                    </a:cubicBezTo>
                    <a:cubicBezTo>
                      <a:pt x="65" y="514"/>
                      <a:pt x="65" y="513"/>
                      <a:pt x="65" y="512"/>
                    </a:cubicBezTo>
                    <a:cubicBezTo>
                      <a:pt x="65" y="511"/>
                      <a:pt x="65" y="511"/>
                      <a:pt x="64" y="511"/>
                    </a:cubicBezTo>
                    <a:cubicBezTo>
                      <a:pt x="64" y="510"/>
                      <a:pt x="64" y="510"/>
                      <a:pt x="63" y="509"/>
                    </a:cubicBezTo>
                    <a:cubicBezTo>
                      <a:pt x="62" y="509"/>
                      <a:pt x="62" y="508"/>
                      <a:pt x="62" y="506"/>
                    </a:cubicBezTo>
                    <a:cubicBezTo>
                      <a:pt x="63" y="505"/>
                      <a:pt x="62" y="504"/>
                      <a:pt x="62" y="503"/>
                    </a:cubicBezTo>
                    <a:cubicBezTo>
                      <a:pt x="62" y="504"/>
                      <a:pt x="62" y="504"/>
                      <a:pt x="61" y="505"/>
                    </a:cubicBezTo>
                    <a:cubicBezTo>
                      <a:pt x="59" y="504"/>
                      <a:pt x="60" y="500"/>
                      <a:pt x="61" y="499"/>
                    </a:cubicBezTo>
                    <a:cubicBezTo>
                      <a:pt x="62" y="498"/>
                      <a:pt x="63" y="497"/>
                      <a:pt x="63" y="496"/>
                    </a:cubicBezTo>
                    <a:cubicBezTo>
                      <a:pt x="63" y="496"/>
                      <a:pt x="64" y="495"/>
                      <a:pt x="64" y="495"/>
                    </a:cubicBezTo>
                    <a:cubicBezTo>
                      <a:pt x="64" y="495"/>
                      <a:pt x="64" y="494"/>
                      <a:pt x="65" y="494"/>
                    </a:cubicBezTo>
                    <a:cubicBezTo>
                      <a:pt x="65" y="493"/>
                      <a:pt x="65" y="492"/>
                      <a:pt x="65" y="491"/>
                    </a:cubicBezTo>
                    <a:cubicBezTo>
                      <a:pt x="66" y="490"/>
                      <a:pt x="66" y="490"/>
                      <a:pt x="67" y="490"/>
                    </a:cubicBezTo>
                    <a:cubicBezTo>
                      <a:pt x="67" y="490"/>
                      <a:pt x="68" y="490"/>
                      <a:pt x="68" y="489"/>
                    </a:cubicBezTo>
                    <a:cubicBezTo>
                      <a:pt x="68" y="488"/>
                      <a:pt x="68" y="487"/>
                      <a:pt x="69" y="486"/>
                    </a:cubicBezTo>
                    <a:cubicBezTo>
                      <a:pt x="69" y="486"/>
                      <a:pt x="69" y="486"/>
                      <a:pt x="70" y="486"/>
                    </a:cubicBezTo>
                    <a:cubicBezTo>
                      <a:pt x="70" y="486"/>
                      <a:pt x="70" y="486"/>
                      <a:pt x="70" y="485"/>
                    </a:cubicBezTo>
                    <a:cubicBezTo>
                      <a:pt x="71" y="485"/>
                      <a:pt x="71" y="485"/>
                      <a:pt x="71" y="485"/>
                    </a:cubicBezTo>
                    <a:cubicBezTo>
                      <a:pt x="72" y="484"/>
                      <a:pt x="72" y="485"/>
                      <a:pt x="72" y="485"/>
                    </a:cubicBezTo>
                    <a:cubicBezTo>
                      <a:pt x="73" y="484"/>
                      <a:pt x="74" y="484"/>
                      <a:pt x="75" y="484"/>
                    </a:cubicBezTo>
                    <a:cubicBezTo>
                      <a:pt x="75" y="483"/>
                      <a:pt x="76" y="483"/>
                      <a:pt x="77" y="483"/>
                    </a:cubicBezTo>
                    <a:cubicBezTo>
                      <a:pt x="78" y="483"/>
                      <a:pt x="80" y="483"/>
                      <a:pt x="80" y="482"/>
                    </a:cubicBezTo>
                    <a:cubicBezTo>
                      <a:pt x="81" y="480"/>
                      <a:pt x="83" y="480"/>
                      <a:pt x="85" y="480"/>
                    </a:cubicBezTo>
                    <a:cubicBezTo>
                      <a:pt x="87" y="480"/>
                      <a:pt x="89" y="480"/>
                      <a:pt x="91" y="481"/>
                    </a:cubicBezTo>
                    <a:cubicBezTo>
                      <a:pt x="92" y="481"/>
                      <a:pt x="94" y="481"/>
                      <a:pt x="96" y="481"/>
                    </a:cubicBezTo>
                    <a:cubicBezTo>
                      <a:pt x="97" y="481"/>
                      <a:pt x="98" y="481"/>
                      <a:pt x="99" y="481"/>
                    </a:cubicBezTo>
                    <a:cubicBezTo>
                      <a:pt x="99" y="481"/>
                      <a:pt x="100" y="481"/>
                      <a:pt x="100" y="481"/>
                    </a:cubicBezTo>
                    <a:cubicBezTo>
                      <a:pt x="101" y="481"/>
                      <a:pt x="103" y="481"/>
                      <a:pt x="104" y="481"/>
                    </a:cubicBezTo>
                    <a:cubicBezTo>
                      <a:pt x="106" y="481"/>
                      <a:pt x="108" y="481"/>
                      <a:pt x="110" y="481"/>
                    </a:cubicBezTo>
                    <a:cubicBezTo>
                      <a:pt x="111" y="481"/>
                      <a:pt x="112" y="481"/>
                      <a:pt x="113" y="482"/>
                    </a:cubicBezTo>
                    <a:cubicBezTo>
                      <a:pt x="114" y="482"/>
                      <a:pt x="116" y="482"/>
                      <a:pt x="117" y="482"/>
                    </a:cubicBezTo>
                    <a:cubicBezTo>
                      <a:pt x="118" y="482"/>
                      <a:pt x="119" y="482"/>
                      <a:pt x="120" y="482"/>
                    </a:cubicBezTo>
                    <a:cubicBezTo>
                      <a:pt x="122" y="482"/>
                      <a:pt x="125" y="482"/>
                      <a:pt x="128" y="482"/>
                    </a:cubicBezTo>
                    <a:cubicBezTo>
                      <a:pt x="131" y="481"/>
                      <a:pt x="133" y="481"/>
                      <a:pt x="135" y="481"/>
                    </a:cubicBezTo>
                    <a:cubicBezTo>
                      <a:pt x="137" y="481"/>
                      <a:pt x="139" y="480"/>
                      <a:pt x="140" y="480"/>
                    </a:cubicBezTo>
                    <a:cubicBezTo>
                      <a:pt x="141" y="480"/>
                      <a:pt x="142" y="481"/>
                      <a:pt x="143" y="481"/>
                    </a:cubicBezTo>
                    <a:cubicBezTo>
                      <a:pt x="143" y="481"/>
                      <a:pt x="144" y="481"/>
                      <a:pt x="145" y="481"/>
                    </a:cubicBezTo>
                    <a:cubicBezTo>
                      <a:pt x="145" y="481"/>
                      <a:pt x="146" y="481"/>
                      <a:pt x="146" y="481"/>
                    </a:cubicBezTo>
                    <a:cubicBezTo>
                      <a:pt x="147" y="481"/>
                      <a:pt x="147" y="481"/>
                      <a:pt x="148" y="481"/>
                    </a:cubicBezTo>
                    <a:cubicBezTo>
                      <a:pt x="150" y="481"/>
                      <a:pt x="151" y="481"/>
                      <a:pt x="153" y="481"/>
                    </a:cubicBezTo>
                    <a:cubicBezTo>
                      <a:pt x="154" y="482"/>
                      <a:pt x="155" y="481"/>
                      <a:pt x="157" y="482"/>
                    </a:cubicBezTo>
                    <a:cubicBezTo>
                      <a:pt x="159" y="482"/>
                      <a:pt x="160" y="482"/>
                      <a:pt x="162" y="483"/>
                    </a:cubicBezTo>
                    <a:cubicBezTo>
                      <a:pt x="163" y="484"/>
                      <a:pt x="163" y="484"/>
                      <a:pt x="164" y="485"/>
                    </a:cubicBezTo>
                    <a:cubicBezTo>
                      <a:pt x="164" y="485"/>
                      <a:pt x="164" y="486"/>
                      <a:pt x="165" y="486"/>
                    </a:cubicBezTo>
                    <a:cubicBezTo>
                      <a:pt x="165" y="487"/>
                      <a:pt x="166" y="487"/>
                      <a:pt x="167" y="488"/>
                    </a:cubicBezTo>
                    <a:cubicBezTo>
                      <a:pt x="168" y="488"/>
                      <a:pt x="168" y="487"/>
                      <a:pt x="169" y="487"/>
                    </a:cubicBezTo>
                    <a:cubicBezTo>
                      <a:pt x="169" y="488"/>
                      <a:pt x="168" y="488"/>
                      <a:pt x="167" y="489"/>
                    </a:cubicBezTo>
                    <a:cubicBezTo>
                      <a:pt x="166" y="489"/>
                      <a:pt x="166" y="490"/>
                      <a:pt x="166" y="490"/>
                    </a:cubicBezTo>
                    <a:cubicBezTo>
                      <a:pt x="165" y="490"/>
                      <a:pt x="165" y="491"/>
                      <a:pt x="165" y="491"/>
                    </a:cubicBezTo>
                    <a:cubicBezTo>
                      <a:pt x="164" y="492"/>
                      <a:pt x="164" y="493"/>
                      <a:pt x="163" y="494"/>
                    </a:cubicBezTo>
                    <a:cubicBezTo>
                      <a:pt x="163" y="494"/>
                      <a:pt x="162" y="495"/>
                      <a:pt x="162" y="495"/>
                    </a:cubicBezTo>
                    <a:cubicBezTo>
                      <a:pt x="161" y="496"/>
                      <a:pt x="162" y="497"/>
                      <a:pt x="161" y="497"/>
                    </a:cubicBezTo>
                    <a:cubicBezTo>
                      <a:pt x="161" y="498"/>
                      <a:pt x="160" y="498"/>
                      <a:pt x="160" y="498"/>
                    </a:cubicBezTo>
                    <a:cubicBezTo>
                      <a:pt x="159" y="499"/>
                      <a:pt x="159" y="499"/>
                      <a:pt x="158" y="499"/>
                    </a:cubicBezTo>
                    <a:cubicBezTo>
                      <a:pt x="157" y="500"/>
                      <a:pt x="157" y="500"/>
                      <a:pt x="157" y="501"/>
                    </a:cubicBezTo>
                    <a:cubicBezTo>
                      <a:pt x="156" y="501"/>
                      <a:pt x="156" y="501"/>
                      <a:pt x="156" y="502"/>
                    </a:cubicBezTo>
                    <a:cubicBezTo>
                      <a:pt x="157" y="502"/>
                      <a:pt x="159" y="502"/>
                      <a:pt x="160" y="501"/>
                    </a:cubicBezTo>
                    <a:cubicBezTo>
                      <a:pt x="160" y="500"/>
                      <a:pt x="161" y="500"/>
                      <a:pt x="162" y="500"/>
                    </a:cubicBezTo>
                    <a:cubicBezTo>
                      <a:pt x="163" y="500"/>
                      <a:pt x="164" y="500"/>
                      <a:pt x="165" y="500"/>
                    </a:cubicBezTo>
                    <a:cubicBezTo>
                      <a:pt x="166" y="500"/>
                      <a:pt x="166" y="498"/>
                      <a:pt x="167" y="497"/>
                    </a:cubicBezTo>
                    <a:cubicBezTo>
                      <a:pt x="167" y="496"/>
                      <a:pt x="168" y="496"/>
                      <a:pt x="169" y="496"/>
                    </a:cubicBezTo>
                    <a:cubicBezTo>
                      <a:pt x="171" y="496"/>
                      <a:pt x="172" y="496"/>
                      <a:pt x="173" y="496"/>
                    </a:cubicBezTo>
                    <a:cubicBezTo>
                      <a:pt x="174" y="496"/>
                      <a:pt x="175" y="495"/>
                      <a:pt x="176" y="495"/>
                    </a:cubicBezTo>
                    <a:cubicBezTo>
                      <a:pt x="175" y="496"/>
                      <a:pt x="174" y="497"/>
                      <a:pt x="172" y="497"/>
                    </a:cubicBezTo>
                    <a:cubicBezTo>
                      <a:pt x="171" y="497"/>
                      <a:pt x="169" y="497"/>
                      <a:pt x="168" y="498"/>
                    </a:cubicBezTo>
                    <a:cubicBezTo>
                      <a:pt x="168" y="498"/>
                      <a:pt x="168" y="499"/>
                      <a:pt x="168" y="499"/>
                    </a:cubicBezTo>
                    <a:cubicBezTo>
                      <a:pt x="167" y="499"/>
                      <a:pt x="167" y="499"/>
                      <a:pt x="167" y="499"/>
                    </a:cubicBezTo>
                    <a:cubicBezTo>
                      <a:pt x="166" y="500"/>
                      <a:pt x="166" y="501"/>
                      <a:pt x="166" y="502"/>
                    </a:cubicBezTo>
                    <a:cubicBezTo>
                      <a:pt x="165" y="504"/>
                      <a:pt x="163" y="503"/>
                      <a:pt x="162" y="503"/>
                    </a:cubicBezTo>
                    <a:cubicBezTo>
                      <a:pt x="160" y="504"/>
                      <a:pt x="159" y="505"/>
                      <a:pt x="157" y="506"/>
                    </a:cubicBezTo>
                    <a:cubicBezTo>
                      <a:pt x="155" y="506"/>
                      <a:pt x="154" y="506"/>
                      <a:pt x="152" y="507"/>
                    </a:cubicBezTo>
                    <a:cubicBezTo>
                      <a:pt x="151" y="508"/>
                      <a:pt x="148" y="509"/>
                      <a:pt x="148" y="507"/>
                    </a:cubicBezTo>
                    <a:cubicBezTo>
                      <a:pt x="147" y="507"/>
                      <a:pt x="148" y="505"/>
                      <a:pt x="148" y="505"/>
                    </a:cubicBezTo>
                    <a:cubicBezTo>
                      <a:pt x="148" y="504"/>
                      <a:pt x="150" y="504"/>
                      <a:pt x="150" y="503"/>
                    </a:cubicBezTo>
                    <a:cubicBezTo>
                      <a:pt x="150" y="503"/>
                      <a:pt x="149" y="503"/>
                      <a:pt x="149" y="503"/>
                    </a:cubicBezTo>
                    <a:cubicBezTo>
                      <a:pt x="149" y="502"/>
                      <a:pt x="149" y="502"/>
                      <a:pt x="149" y="501"/>
                    </a:cubicBezTo>
                    <a:cubicBezTo>
                      <a:pt x="148" y="501"/>
                      <a:pt x="148" y="502"/>
                      <a:pt x="147" y="503"/>
                    </a:cubicBezTo>
                    <a:cubicBezTo>
                      <a:pt x="147" y="504"/>
                      <a:pt x="145" y="504"/>
                      <a:pt x="144" y="505"/>
                    </a:cubicBezTo>
                    <a:cubicBezTo>
                      <a:pt x="143" y="506"/>
                      <a:pt x="141" y="507"/>
                      <a:pt x="141" y="509"/>
                    </a:cubicBezTo>
                    <a:cubicBezTo>
                      <a:pt x="140" y="509"/>
                      <a:pt x="140" y="510"/>
                      <a:pt x="140" y="510"/>
                    </a:cubicBezTo>
                    <a:cubicBezTo>
                      <a:pt x="140" y="511"/>
                      <a:pt x="141" y="511"/>
                      <a:pt x="141" y="511"/>
                    </a:cubicBezTo>
                    <a:cubicBezTo>
                      <a:pt x="141" y="513"/>
                      <a:pt x="141" y="515"/>
                      <a:pt x="142" y="516"/>
                    </a:cubicBezTo>
                    <a:cubicBezTo>
                      <a:pt x="143" y="517"/>
                      <a:pt x="144" y="519"/>
                      <a:pt x="145" y="520"/>
                    </a:cubicBezTo>
                    <a:cubicBezTo>
                      <a:pt x="146" y="523"/>
                      <a:pt x="148" y="526"/>
                      <a:pt x="152" y="528"/>
                    </a:cubicBezTo>
                    <a:cubicBezTo>
                      <a:pt x="155" y="529"/>
                      <a:pt x="159" y="529"/>
                      <a:pt x="162" y="530"/>
                    </a:cubicBezTo>
                    <a:cubicBezTo>
                      <a:pt x="163" y="530"/>
                      <a:pt x="165" y="530"/>
                      <a:pt x="166" y="531"/>
                    </a:cubicBezTo>
                    <a:cubicBezTo>
                      <a:pt x="167" y="531"/>
                      <a:pt x="167" y="532"/>
                      <a:pt x="168" y="533"/>
                    </a:cubicBezTo>
                    <a:cubicBezTo>
                      <a:pt x="170" y="535"/>
                      <a:pt x="173" y="535"/>
                      <a:pt x="176" y="535"/>
                    </a:cubicBezTo>
                    <a:cubicBezTo>
                      <a:pt x="177" y="536"/>
                      <a:pt x="178" y="536"/>
                      <a:pt x="179" y="536"/>
                    </a:cubicBezTo>
                    <a:cubicBezTo>
                      <a:pt x="181" y="537"/>
                      <a:pt x="182" y="537"/>
                      <a:pt x="184" y="538"/>
                    </a:cubicBezTo>
                    <a:cubicBezTo>
                      <a:pt x="186" y="539"/>
                      <a:pt x="187" y="541"/>
                      <a:pt x="189" y="542"/>
                    </a:cubicBezTo>
                    <a:cubicBezTo>
                      <a:pt x="190" y="543"/>
                      <a:pt x="191" y="545"/>
                      <a:pt x="191" y="547"/>
                    </a:cubicBezTo>
                    <a:cubicBezTo>
                      <a:pt x="192" y="548"/>
                      <a:pt x="191" y="550"/>
                      <a:pt x="191" y="552"/>
                    </a:cubicBezTo>
                    <a:cubicBezTo>
                      <a:pt x="209" y="557"/>
                      <a:pt x="534" y="646"/>
                      <a:pt x="951" y="755"/>
                    </a:cubicBezTo>
                    <a:cubicBezTo>
                      <a:pt x="951" y="755"/>
                      <a:pt x="1432" y="881"/>
                      <a:pt x="1685" y="945"/>
                    </a:cubicBezTo>
                    <a:cubicBezTo>
                      <a:pt x="1685" y="945"/>
                      <a:pt x="1694" y="947"/>
                      <a:pt x="1694" y="947"/>
                    </a:cubicBezTo>
                    <a:cubicBezTo>
                      <a:pt x="1982" y="1020"/>
                      <a:pt x="2268" y="1089"/>
                      <a:pt x="2506" y="1142"/>
                    </a:cubicBezTo>
                    <a:cubicBezTo>
                      <a:pt x="2550" y="1152"/>
                      <a:pt x="2602" y="1164"/>
                      <a:pt x="2643" y="1172"/>
                    </a:cubicBezTo>
                    <a:cubicBezTo>
                      <a:pt x="2695" y="1183"/>
                      <a:pt x="3285" y="1312"/>
                      <a:pt x="3297" y="1315"/>
                    </a:cubicBezTo>
                    <a:cubicBezTo>
                      <a:pt x="3314" y="1318"/>
                      <a:pt x="3331" y="1322"/>
                      <a:pt x="3348" y="1326"/>
                    </a:cubicBezTo>
                    <a:cubicBezTo>
                      <a:pt x="3370" y="1330"/>
                      <a:pt x="3392" y="1335"/>
                      <a:pt x="3414" y="1339"/>
                    </a:cubicBezTo>
                    <a:cubicBezTo>
                      <a:pt x="3440" y="1344"/>
                      <a:pt x="3465" y="1349"/>
                      <a:pt x="3491" y="1354"/>
                    </a:cubicBezTo>
                    <a:cubicBezTo>
                      <a:pt x="3521" y="1360"/>
                      <a:pt x="3551" y="1366"/>
                      <a:pt x="3580" y="1372"/>
                    </a:cubicBezTo>
                    <a:cubicBezTo>
                      <a:pt x="3613" y="1378"/>
                      <a:pt x="3646" y="1385"/>
                      <a:pt x="3679" y="1391"/>
                    </a:cubicBezTo>
                    <a:cubicBezTo>
                      <a:pt x="3715" y="1398"/>
                      <a:pt x="3751" y="1404"/>
                      <a:pt x="3786" y="1411"/>
                    </a:cubicBezTo>
                    <a:cubicBezTo>
                      <a:pt x="3825" y="1418"/>
                      <a:pt x="3863" y="1426"/>
                      <a:pt x="3901" y="1433"/>
                    </a:cubicBezTo>
                    <a:cubicBezTo>
                      <a:pt x="3926" y="1437"/>
                      <a:pt x="3951" y="1442"/>
                      <a:pt x="3977" y="1447"/>
                    </a:cubicBezTo>
                    <a:cubicBezTo>
                      <a:pt x="3981" y="1448"/>
                      <a:pt x="3986" y="1449"/>
                      <a:pt x="3991" y="1450"/>
                    </a:cubicBezTo>
                    <a:cubicBezTo>
                      <a:pt x="4001" y="1451"/>
                      <a:pt x="4010" y="1453"/>
                      <a:pt x="4020" y="1455"/>
                    </a:cubicBezTo>
                    <a:cubicBezTo>
                      <a:pt x="4039" y="1458"/>
                      <a:pt x="4058" y="1462"/>
                      <a:pt x="4078" y="1466"/>
                    </a:cubicBezTo>
                    <a:cubicBezTo>
                      <a:pt x="4117" y="1473"/>
                      <a:pt x="4156" y="1480"/>
                      <a:pt x="4196" y="1487"/>
                    </a:cubicBezTo>
                    <a:cubicBezTo>
                      <a:pt x="4233" y="1494"/>
                      <a:pt x="4271" y="1501"/>
                      <a:pt x="4308" y="1508"/>
                    </a:cubicBezTo>
                    <a:cubicBezTo>
                      <a:pt x="4346" y="1515"/>
                      <a:pt x="4383" y="1522"/>
                      <a:pt x="4421" y="1529"/>
                    </a:cubicBezTo>
                    <a:cubicBezTo>
                      <a:pt x="4458" y="1535"/>
                      <a:pt x="4495" y="1542"/>
                      <a:pt x="4533" y="1549"/>
                    </a:cubicBezTo>
                    <a:cubicBezTo>
                      <a:pt x="4570" y="1556"/>
                      <a:pt x="4606" y="1562"/>
                      <a:pt x="4643" y="1569"/>
                    </a:cubicBezTo>
                    <a:cubicBezTo>
                      <a:pt x="4680" y="1576"/>
                      <a:pt x="4716" y="1582"/>
                      <a:pt x="4752" y="1589"/>
                    </a:cubicBezTo>
                    <a:cubicBezTo>
                      <a:pt x="4788" y="1595"/>
                      <a:pt x="4823" y="1601"/>
                      <a:pt x="4858" y="1608"/>
                    </a:cubicBezTo>
                    <a:cubicBezTo>
                      <a:pt x="4892" y="1614"/>
                      <a:pt x="4926" y="1620"/>
                      <a:pt x="4960" y="1626"/>
                    </a:cubicBezTo>
                    <a:cubicBezTo>
                      <a:pt x="4993" y="1631"/>
                      <a:pt x="5025" y="1637"/>
                      <a:pt x="5058" y="1643"/>
                    </a:cubicBezTo>
                    <a:cubicBezTo>
                      <a:pt x="5088" y="1648"/>
                      <a:pt x="5119" y="1654"/>
                      <a:pt x="5149" y="1659"/>
                    </a:cubicBezTo>
                    <a:cubicBezTo>
                      <a:pt x="5178" y="1664"/>
                      <a:pt x="5206" y="1669"/>
                      <a:pt x="5234" y="1674"/>
                    </a:cubicBezTo>
                    <a:cubicBezTo>
                      <a:pt x="5260" y="1678"/>
                      <a:pt x="5286" y="1683"/>
                      <a:pt x="5312" y="1687"/>
                    </a:cubicBezTo>
                    <a:cubicBezTo>
                      <a:pt x="5335" y="1691"/>
                      <a:pt x="5357" y="1695"/>
                      <a:pt x="5380" y="1699"/>
                    </a:cubicBezTo>
                    <a:cubicBezTo>
                      <a:pt x="5398" y="1702"/>
                      <a:pt x="5416" y="1705"/>
                      <a:pt x="5435" y="1708"/>
                    </a:cubicBezTo>
                    <a:cubicBezTo>
                      <a:pt x="5451" y="1710"/>
                      <a:pt x="5467" y="1713"/>
                      <a:pt x="5484" y="1716"/>
                    </a:cubicBezTo>
                    <a:cubicBezTo>
                      <a:pt x="5501" y="1718"/>
                      <a:pt x="5518" y="1721"/>
                      <a:pt x="5536" y="1724"/>
                    </a:cubicBezTo>
                    <a:cubicBezTo>
                      <a:pt x="5554" y="1726"/>
                      <a:pt x="5572" y="1729"/>
                      <a:pt x="5590" y="1732"/>
                    </a:cubicBezTo>
                    <a:cubicBezTo>
                      <a:pt x="5609" y="1735"/>
                      <a:pt x="5628" y="1738"/>
                      <a:pt x="5647" y="1740"/>
                    </a:cubicBezTo>
                    <a:cubicBezTo>
                      <a:pt x="5666" y="1743"/>
                      <a:pt x="5686" y="1746"/>
                      <a:pt x="5705" y="1749"/>
                    </a:cubicBezTo>
                    <a:cubicBezTo>
                      <a:pt x="5725" y="1752"/>
                      <a:pt x="5745" y="1754"/>
                      <a:pt x="5765" y="1757"/>
                    </a:cubicBezTo>
                    <a:cubicBezTo>
                      <a:pt x="5782" y="1761"/>
                      <a:pt x="5801" y="1762"/>
                      <a:pt x="5819" y="1765"/>
                    </a:cubicBezTo>
                    <a:cubicBezTo>
                      <a:pt x="5837" y="1768"/>
                      <a:pt x="5855" y="1770"/>
                      <a:pt x="5873" y="1773"/>
                    </a:cubicBezTo>
                    <a:cubicBezTo>
                      <a:pt x="5892" y="1776"/>
                      <a:pt x="5910" y="1778"/>
                      <a:pt x="5928" y="1781"/>
                    </a:cubicBezTo>
                    <a:cubicBezTo>
                      <a:pt x="5947" y="1784"/>
                      <a:pt x="5965" y="1787"/>
                      <a:pt x="5984" y="1789"/>
                    </a:cubicBezTo>
                    <a:cubicBezTo>
                      <a:pt x="6002" y="1792"/>
                      <a:pt x="6021" y="1795"/>
                      <a:pt x="6039" y="1798"/>
                    </a:cubicBezTo>
                    <a:cubicBezTo>
                      <a:pt x="6058" y="1800"/>
                      <a:pt x="6076" y="1803"/>
                      <a:pt x="6095" y="1806"/>
                    </a:cubicBezTo>
                    <a:cubicBezTo>
                      <a:pt x="6113" y="1809"/>
                      <a:pt x="6131" y="1811"/>
                      <a:pt x="6150" y="1814"/>
                    </a:cubicBezTo>
                    <a:cubicBezTo>
                      <a:pt x="6168" y="1817"/>
                      <a:pt x="6186" y="1819"/>
                      <a:pt x="6204" y="1822"/>
                    </a:cubicBezTo>
                    <a:cubicBezTo>
                      <a:pt x="6222" y="1825"/>
                      <a:pt x="6240" y="1827"/>
                      <a:pt x="6258" y="1830"/>
                    </a:cubicBezTo>
                    <a:cubicBezTo>
                      <a:pt x="6275" y="1832"/>
                      <a:pt x="6293" y="1835"/>
                      <a:pt x="6310" y="1837"/>
                    </a:cubicBezTo>
                    <a:cubicBezTo>
                      <a:pt x="6327" y="1840"/>
                      <a:pt x="6345" y="1842"/>
                      <a:pt x="6362" y="1845"/>
                    </a:cubicBezTo>
                    <a:cubicBezTo>
                      <a:pt x="6378" y="1847"/>
                      <a:pt x="6395" y="1849"/>
                      <a:pt x="6412" y="1852"/>
                    </a:cubicBezTo>
                    <a:cubicBezTo>
                      <a:pt x="6428" y="1854"/>
                      <a:pt x="6444" y="1856"/>
                      <a:pt x="6460" y="1858"/>
                    </a:cubicBezTo>
                    <a:cubicBezTo>
                      <a:pt x="6475" y="1860"/>
                      <a:pt x="6491" y="1862"/>
                      <a:pt x="6506" y="1864"/>
                    </a:cubicBezTo>
                    <a:cubicBezTo>
                      <a:pt x="6509" y="1864"/>
                      <a:pt x="6511" y="1865"/>
                      <a:pt x="6514" y="1865"/>
                    </a:cubicBezTo>
                    <a:cubicBezTo>
                      <a:pt x="6837" y="1909"/>
                      <a:pt x="6837" y="1909"/>
                      <a:pt x="6837" y="1909"/>
                    </a:cubicBezTo>
                    <a:cubicBezTo>
                      <a:pt x="6849" y="1911"/>
                      <a:pt x="6861" y="1912"/>
                      <a:pt x="6874" y="1914"/>
                    </a:cubicBezTo>
                    <a:cubicBezTo>
                      <a:pt x="6888" y="1916"/>
                      <a:pt x="6902" y="1918"/>
                      <a:pt x="6917" y="1920"/>
                    </a:cubicBezTo>
                    <a:cubicBezTo>
                      <a:pt x="6933" y="1922"/>
                      <a:pt x="6949" y="1924"/>
                      <a:pt x="6966" y="1926"/>
                    </a:cubicBezTo>
                    <a:cubicBezTo>
                      <a:pt x="6984" y="1928"/>
                      <a:pt x="7002" y="1930"/>
                      <a:pt x="7020" y="1932"/>
                    </a:cubicBezTo>
                    <a:cubicBezTo>
                      <a:pt x="7039" y="1934"/>
                      <a:pt x="7059" y="1937"/>
                      <a:pt x="7079" y="1939"/>
                    </a:cubicBezTo>
                    <a:cubicBezTo>
                      <a:pt x="7100" y="1941"/>
                      <a:pt x="7121" y="1944"/>
                      <a:pt x="7142" y="1946"/>
                    </a:cubicBezTo>
                    <a:cubicBezTo>
                      <a:pt x="7164" y="1948"/>
                      <a:pt x="7187" y="1951"/>
                      <a:pt x="7209" y="1953"/>
                    </a:cubicBezTo>
                    <a:cubicBezTo>
                      <a:pt x="7233" y="1956"/>
                      <a:pt x="7256" y="1959"/>
                      <a:pt x="7280" y="1961"/>
                    </a:cubicBezTo>
                    <a:cubicBezTo>
                      <a:pt x="7304" y="1964"/>
                      <a:pt x="7329" y="1966"/>
                      <a:pt x="7353" y="1969"/>
                    </a:cubicBezTo>
                    <a:cubicBezTo>
                      <a:pt x="7378" y="1972"/>
                      <a:pt x="7404" y="1974"/>
                      <a:pt x="7429" y="1977"/>
                    </a:cubicBezTo>
                    <a:cubicBezTo>
                      <a:pt x="7455" y="1980"/>
                      <a:pt x="7481" y="1983"/>
                      <a:pt x="7507" y="1985"/>
                    </a:cubicBezTo>
                    <a:cubicBezTo>
                      <a:pt x="7533" y="1988"/>
                      <a:pt x="7560" y="1991"/>
                      <a:pt x="7586" y="1994"/>
                    </a:cubicBezTo>
                    <a:cubicBezTo>
                      <a:pt x="7613" y="1996"/>
                      <a:pt x="7640" y="1999"/>
                      <a:pt x="7666" y="2002"/>
                    </a:cubicBezTo>
                    <a:cubicBezTo>
                      <a:pt x="7672" y="2003"/>
                      <a:pt x="7677" y="2003"/>
                      <a:pt x="7682" y="2004"/>
                    </a:cubicBezTo>
                    <a:cubicBezTo>
                      <a:pt x="7685" y="2004"/>
                      <a:pt x="7687" y="2004"/>
                      <a:pt x="7689" y="2005"/>
                    </a:cubicBezTo>
                    <a:cubicBezTo>
                      <a:pt x="7692" y="2005"/>
                      <a:pt x="7695" y="2005"/>
                      <a:pt x="7697" y="2005"/>
                    </a:cubicBezTo>
                    <a:cubicBezTo>
                      <a:pt x="7701" y="2006"/>
                      <a:pt x="7704" y="2006"/>
                      <a:pt x="7707" y="2006"/>
                    </a:cubicBezTo>
                    <a:cubicBezTo>
                      <a:pt x="7714" y="2007"/>
                      <a:pt x="7720" y="2008"/>
                      <a:pt x="7727" y="2008"/>
                    </a:cubicBezTo>
                    <a:cubicBezTo>
                      <a:pt x="7739" y="2010"/>
                      <a:pt x="7752" y="2011"/>
                      <a:pt x="7765" y="2012"/>
                    </a:cubicBezTo>
                    <a:cubicBezTo>
                      <a:pt x="7791" y="2015"/>
                      <a:pt x="7817" y="2018"/>
                      <a:pt x="7843" y="2020"/>
                    </a:cubicBezTo>
                    <a:cubicBezTo>
                      <a:pt x="7868" y="2023"/>
                      <a:pt x="7894" y="2025"/>
                      <a:pt x="7920" y="2028"/>
                    </a:cubicBezTo>
                    <a:cubicBezTo>
                      <a:pt x="7945" y="2031"/>
                      <a:pt x="7970" y="2033"/>
                      <a:pt x="7996" y="2036"/>
                    </a:cubicBezTo>
                    <a:cubicBezTo>
                      <a:pt x="8021" y="2038"/>
                      <a:pt x="8046" y="2041"/>
                      <a:pt x="8071" y="2043"/>
                    </a:cubicBezTo>
                    <a:cubicBezTo>
                      <a:pt x="8095" y="2046"/>
                      <a:pt x="8119" y="2048"/>
                      <a:pt x="8144" y="2051"/>
                    </a:cubicBezTo>
                    <a:cubicBezTo>
                      <a:pt x="8168" y="2053"/>
                      <a:pt x="8191" y="2056"/>
                      <a:pt x="8215" y="2058"/>
                    </a:cubicBezTo>
                    <a:cubicBezTo>
                      <a:pt x="8238" y="2060"/>
                      <a:pt x="8261" y="2062"/>
                      <a:pt x="8284" y="2065"/>
                    </a:cubicBezTo>
                    <a:cubicBezTo>
                      <a:pt x="8305" y="2067"/>
                      <a:pt x="8327" y="2069"/>
                      <a:pt x="8349" y="2071"/>
                    </a:cubicBezTo>
                    <a:cubicBezTo>
                      <a:pt x="8370" y="2073"/>
                      <a:pt x="8391" y="2075"/>
                      <a:pt x="8412" y="2078"/>
                    </a:cubicBezTo>
                    <a:cubicBezTo>
                      <a:pt x="8431" y="2079"/>
                      <a:pt x="8451" y="2081"/>
                      <a:pt x="8470" y="2083"/>
                    </a:cubicBezTo>
                    <a:cubicBezTo>
                      <a:pt x="8489" y="2085"/>
                      <a:pt x="8507" y="2087"/>
                      <a:pt x="8525" y="2089"/>
                    </a:cubicBezTo>
                    <a:cubicBezTo>
                      <a:pt x="8542" y="2090"/>
                      <a:pt x="8558" y="2092"/>
                      <a:pt x="8575" y="2094"/>
                    </a:cubicBezTo>
                    <a:cubicBezTo>
                      <a:pt x="8590" y="2095"/>
                      <a:pt x="8605" y="2097"/>
                      <a:pt x="8620" y="2098"/>
                    </a:cubicBezTo>
                    <a:cubicBezTo>
                      <a:pt x="8633" y="2099"/>
                      <a:pt x="8646" y="2101"/>
                      <a:pt x="8660" y="2102"/>
                    </a:cubicBezTo>
                    <a:cubicBezTo>
                      <a:pt x="8671" y="2103"/>
                      <a:pt x="8682" y="2104"/>
                      <a:pt x="8693" y="2105"/>
                    </a:cubicBezTo>
                    <a:cubicBezTo>
                      <a:pt x="8703" y="2106"/>
                      <a:pt x="8712" y="2107"/>
                      <a:pt x="8721" y="2108"/>
                    </a:cubicBezTo>
                    <a:cubicBezTo>
                      <a:pt x="8728" y="2109"/>
                      <a:pt x="8735" y="2109"/>
                      <a:pt x="8742" y="2110"/>
                    </a:cubicBezTo>
                    <a:cubicBezTo>
                      <a:pt x="8747" y="2111"/>
                      <a:pt x="8751" y="2111"/>
                      <a:pt x="8756" y="2111"/>
                    </a:cubicBezTo>
                    <a:cubicBezTo>
                      <a:pt x="8758" y="2112"/>
                      <a:pt x="8761" y="2112"/>
                      <a:pt x="8763" y="2112"/>
                    </a:cubicBezTo>
                    <a:cubicBezTo>
                      <a:pt x="8763" y="2112"/>
                      <a:pt x="8763" y="2112"/>
                      <a:pt x="8763" y="2112"/>
                    </a:cubicBezTo>
                    <a:cubicBezTo>
                      <a:pt x="8763" y="2118"/>
                      <a:pt x="8763" y="2118"/>
                      <a:pt x="8763" y="2118"/>
                    </a:cubicBezTo>
                    <a:cubicBezTo>
                      <a:pt x="8820" y="2123"/>
                      <a:pt x="9594" y="2183"/>
                      <a:pt x="10382" y="2224"/>
                    </a:cubicBezTo>
                    <a:cubicBezTo>
                      <a:pt x="10867" y="2249"/>
                      <a:pt x="11503" y="2261"/>
                      <a:pt x="11942" y="2266"/>
                    </a:cubicBezTo>
                    <a:cubicBezTo>
                      <a:pt x="12812" y="2284"/>
                      <a:pt x="12812" y="2284"/>
                      <a:pt x="12812" y="2284"/>
                    </a:cubicBezTo>
                    <a:cubicBezTo>
                      <a:pt x="12814" y="2308"/>
                      <a:pt x="12794" y="2319"/>
                      <a:pt x="12792" y="2340"/>
                    </a:cubicBezTo>
                    <a:cubicBezTo>
                      <a:pt x="12790" y="2355"/>
                      <a:pt x="12813" y="2379"/>
                      <a:pt x="12825" y="2385"/>
                    </a:cubicBezTo>
                    <a:cubicBezTo>
                      <a:pt x="12855" y="2401"/>
                      <a:pt x="12877" y="2373"/>
                      <a:pt x="12891" y="2355"/>
                    </a:cubicBezTo>
                    <a:cubicBezTo>
                      <a:pt x="12899" y="2345"/>
                      <a:pt x="12910" y="2344"/>
                      <a:pt x="12918" y="2336"/>
                    </a:cubicBezTo>
                    <a:cubicBezTo>
                      <a:pt x="12927" y="2327"/>
                      <a:pt x="12917" y="2317"/>
                      <a:pt x="12938" y="2320"/>
                    </a:cubicBezTo>
                    <a:cubicBezTo>
                      <a:pt x="12954" y="2323"/>
                      <a:pt x="12977" y="2345"/>
                      <a:pt x="12987" y="2359"/>
                    </a:cubicBezTo>
                    <a:cubicBezTo>
                      <a:pt x="12999" y="2374"/>
                      <a:pt x="12999" y="2369"/>
                      <a:pt x="13015" y="2378"/>
                    </a:cubicBezTo>
                    <a:cubicBezTo>
                      <a:pt x="13021" y="2382"/>
                      <a:pt x="13015" y="2389"/>
                      <a:pt x="13022" y="2393"/>
                    </a:cubicBezTo>
                    <a:cubicBezTo>
                      <a:pt x="13037" y="2399"/>
                      <a:pt x="13055" y="2389"/>
                      <a:pt x="13071" y="2397"/>
                    </a:cubicBezTo>
                    <a:cubicBezTo>
                      <a:pt x="13082" y="2402"/>
                      <a:pt x="13084" y="2414"/>
                      <a:pt x="13086" y="2426"/>
                    </a:cubicBezTo>
                    <a:cubicBezTo>
                      <a:pt x="13089" y="2449"/>
                      <a:pt x="13111" y="2463"/>
                      <a:pt x="13134" y="2467"/>
                    </a:cubicBezTo>
                    <a:cubicBezTo>
                      <a:pt x="13147" y="2469"/>
                      <a:pt x="13167" y="2472"/>
                      <a:pt x="13180" y="2468"/>
                    </a:cubicBezTo>
                    <a:cubicBezTo>
                      <a:pt x="13190" y="2466"/>
                      <a:pt x="13199" y="2458"/>
                      <a:pt x="13208" y="2455"/>
                    </a:cubicBezTo>
                    <a:cubicBezTo>
                      <a:pt x="13241" y="2443"/>
                      <a:pt x="13245" y="2469"/>
                      <a:pt x="13264" y="2486"/>
                    </a:cubicBezTo>
                    <a:cubicBezTo>
                      <a:pt x="13269" y="2491"/>
                      <a:pt x="13273" y="2492"/>
                      <a:pt x="13279" y="2492"/>
                    </a:cubicBezTo>
                    <a:cubicBezTo>
                      <a:pt x="13288" y="2494"/>
                      <a:pt x="13295" y="2491"/>
                      <a:pt x="13300" y="2500"/>
                    </a:cubicBezTo>
                    <a:cubicBezTo>
                      <a:pt x="13312" y="2525"/>
                      <a:pt x="13348" y="2529"/>
                      <a:pt x="13348" y="2529"/>
                    </a:cubicBezTo>
                    <a:cubicBezTo>
                      <a:pt x="13352" y="2528"/>
                      <a:pt x="13355" y="2530"/>
                      <a:pt x="13360" y="2531"/>
                    </a:cubicBezTo>
                    <a:cubicBezTo>
                      <a:pt x="13374" y="2535"/>
                      <a:pt x="13389" y="2536"/>
                      <a:pt x="13403" y="2535"/>
                    </a:cubicBezTo>
                    <a:cubicBezTo>
                      <a:pt x="13403" y="2535"/>
                      <a:pt x="13403" y="2535"/>
                      <a:pt x="13404" y="2535"/>
                    </a:cubicBezTo>
                    <a:cubicBezTo>
                      <a:pt x="13404" y="2535"/>
                      <a:pt x="13404" y="2535"/>
                      <a:pt x="13404" y="2535"/>
                    </a:cubicBezTo>
                    <a:cubicBezTo>
                      <a:pt x="13411" y="2534"/>
                      <a:pt x="13418" y="2534"/>
                      <a:pt x="13425" y="2535"/>
                    </a:cubicBezTo>
                    <a:cubicBezTo>
                      <a:pt x="13433" y="2535"/>
                      <a:pt x="13441" y="2539"/>
                      <a:pt x="13450" y="2539"/>
                    </a:cubicBezTo>
                    <a:cubicBezTo>
                      <a:pt x="13464" y="2540"/>
                      <a:pt x="13480" y="2539"/>
                      <a:pt x="13493" y="2544"/>
                    </a:cubicBezTo>
                    <a:cubicBezTo>
                      <a:pt x="13501" y="2547"/>
                      <a:pt x="13504" y="2557"/>
                      <a:pt x="13505" y="2570"/>
                    </a:cubicBezTo>
                    <a:cubicBezTo>
                      <a:pt x="13505" y="2576"/>
                      <a:pt x="13505" y="2583"/>
                      <a:pt x="13506" y="2589"/>
                    </a:cubicBezTo>
                    <a:cubicBezTo>
                      <a:pt x="13506" y="2593"/>
                      <a:pt x="13507" y="2596"/>
                      <a:pt x="13507" y="2598"/>
                    </a:cubicBezTo>
                    <a:cubicBezTo>
                      <a:pt x="13509" y="2606"/>
                      <a:pt x="13515" y="2614"/>
                      <a:pt x="13523" y="2617"/>
                    </a:cubicBezTo>
                    <a:cubicBezTo>
                      <a:pt x="13527" y="2619"/>
                      <a:pt x="13531" y="2619"/>
                      <a:pt x="13534" y="2619"/>
                    </a:cubicBezTo>
                    <a:cubicBezTo>
                      <a:pt x="13541" y="2618"/>
                      <a:pt x="13546" y="2616"/>
                      <a:pt x="13552" y="2616"/>
                    </a:cubicBezTo>
                    <a:cubicBezTo>
                      <a:pt x="13552" y="2616"/>
                      <a:pt x="13552" y="2616"/>
                      <a:pt x="13553" y="2616"/>
                    </a:cubicBezTo>
                    <a:cubicBezTo>
                      <a:pt x="13560" y="2616"/>
                      <a:pt x="13568" y="2618"/>
                      <a:pt x="13577" y="2617"/>
                    </a:cubicBezTo>
                    <a:cubicBezTo>
                      <a:pt x="13581" y="2617"/>
                      <a:pt x="13585" y="2616"/>
                      <a:pt x="13588" y="2614"/>
                    </a:cubicBezTo>
                    <a:cubicBezTo>
                      <a:pt x="13593" y="2611"/>
                      <a:pt x="13595" y="2607"/>
                      <a:pt x="13597" y="2606"/>
                    </a:cubicBezTo>
                    <a:cubicBezTo>
                      <a:pt x="13598" y="2606"/>
                      <a:pt x="13599" y="2606"/>
                      <a:pt x="13599" y="2606"/>
                    </a:cubicBezTo>
                    <a:cubicBezTo>
                      <a:pt x="13600" y="2606"/>
                      <a:pt x="13600" y="2606"/>
                      <a:pt x="13601" y="2606"/>
                    </a:cubicBezTo>
                    <a:cubicBezTo>
                      <a:pt x="13602" y="2607"/>
                      <a:pt x="13603" y="2608"/>
                      <a:pt x="13604" y="2608"/>
                    </a:cubicBezTo>
                    <a:cubicBezTo>
                      <a:pt x="13608" y="2610"/>
                      <a:pt x="13612" y="2610"/>
                      <a:pt x="13615" y="2610"/>
                    </a:cubicBezTo>
                    <a:cubicBezTo>
                      <a:pt x="13622" y="2609"/>
                      <a:pt x="13628" y="2607"/>
                      <a:pt x="13634" y="2605"/>
                    </a:cubicBezTo>
                    <a:cubicBezTo>
                      <a:pt x="13641" y="2602"/>
                      <a:pt x="13649" y="2601"/>
                      <a:pt x="13656" y="2598"/>
                    </a:cubicBezTo>
                    <a:cubicBezTo>
                      <a:pt x="13661" y="2596"/>
                      <a:pt x="13662" y="2594"/>
                      <a:pt x="13665" y="2592"/>
                    </a:cubicBezTo>
                    <a:cubicBezTo>
                      <a:pt x="13667" y="2590"/>
                      <a:pt x="13669" y="2590"/>
                      <a:pt x="13671" y="2589"/>
                    </a:cubicBezTo>
                    <a:cubicBezTo>
                      <a:pt x="13672" y="2588"/>
                      <a:pt x="13674" y="2586"/>
                      <a:pt x="13675" y="2583"/>
                    </a:cubicBezTo>
                    <a:cubicBezTo>
                      <a:pt x="13676" y="2581"/>
                      <a:pt x="13676" y="2579"/>
                      <a:pt x="13676" y="2578"/>
                    </a:cubicBezTo>
                    <a:cubicBezTo>
                      <a:pt x="13675" y="2576"/>
                      <a:pt x="13675" y="2574"/>
                      <a:pt x="13675" y="2573"/>
                    </a:cubicBezTo>
                    <a:cubicBezTo>
                      <a:pt x="13675" y="2572"/>
                      <a:pt x="13675" y="2571"/>
                      <a:pt x="13675" y="2570"/>
                    </a:cubicBezTo>
                    <a:cubicBezTo>
                      <a:pt x="13676" y="2568"/>
                      <a:pt x="13676" y="2568"/>
                      <a:pt x="13676" y="2568"/>
                    </a:cubicBezTo>
                    <a:cubicBezTo>
                      <a:pt x="13676" y="2568"/>
                      <a:pt x="13678" y="2567"/>
                      <a:pt x="13680" y="2566"/>
                    </a:cubicBezTo>
                    <a:cubicBezTo>
                      <a:pt x="13683" y="2563"/>
                      <a:pt x="13684" y="2559"/>
                      <a:pt x="13686" y="2558"/>
                    </a:cubicBezTo>
                    <a:cubicBezTo>
                      <a:pt x="13686" y="2558"/>
                      <a:pt x="13687" y="2558"/>
                      <a:pt x="13688" y="2557"/>
                    </a:cubicBezTo>
                    <a:cubicBezTo>
                      <a:pt x="13690" y="2557"/>
                      <a:pt x="13692" y="2558"/>
                      <a:pt x="13694" y="2557"/>
                    </a:cubicBezTo>
                    <a:cubicBezTo>
                      <a:pt x="13695" y="2557"/>
                      <a:pt x="13696" y="2557"/>
                      <a:pt x="13697" y="2557"/>
                    </a:cubicBezTo>
                    <a:cubicBezTo>
                      <a:pt x="13701" y="2555"/>
                      <a:pt x="13704" y="2552"/>
                      <a:pt x="13707" y="2551"/>
                    </a:cubicBezTo>
                    <a:cubicBezTo>
                      <a:pt x="13710" y="2550"/>
                      <a:pt x="13712" y="2548"/>
                      <a:pt x="13715" y="2547"/>
                    </a:cubicBezTo>
                    <a:cubicBezTo>
                      <a:pt x="13715" y="2549"/>
                      <a:pt x="13718" y="2549"/>
                      <a:pt x="13720" y="2548"/>
                    </a:cubicBezTo>
                    <a:cubicBezTo>
                      <a:pt x="13724" y="2546"/>
                      <a:pt x="13725" y="2543"/>
                      <a:pt x="13729" y="2542"/>
                    </a:cubicBezTo>
                    <a:cubicBezTo>
                      <a:pt x="13732" y="2541"/>
                      <a:pt x="13734" y="2542"/>
                      <a:pt x="13737" y="2543"/>
                    </a:cubicBezTo>
                    <a:cubicBezTo>
                      <a:pt x="13739" y="2543"/>
                      <a:pt x="13741" y="2542"/>
                      <a:pt x="13743" y="2542"/>
                    </a:cubicBezTo>
                    <a:cubicBezTo>
                      <a:pt x="13746" y="2542"/>
                      <a:pt x="13746" y="2544"/>
                      <a:pt x="13748" y="2545"/>
                    </a:cubicBezTo>
                    <a:cubicBezTo>
                      <a:pt x="13750" y="2546"/>
                      <a:pt x="13752" y="2544"/>
                      <a:pt x="13754" y="2543"/>
                    </a:cubicBezTo>
                    <a:cubicBezTo>
                      <a:pt x="13762" y="2541"/>
                      <a:pt x="13759" y="2548"/>
                      <a:pt x="13764" y="2551"/>
                    </a:cubicBezTo>
                    <a:cubicBezTo>
                      <a:pt x="13768" y="2553"/>
                      <a:pt x="13774" y="2550"/>
                      <a:pt x="13778" y="2551"/>
                    </a:cubicBezTo>
                    <a:cubicBezTo>
                      <a:pt x="13778" y="2553"/>
                      <a:pt x="13778" y="2554"/>
                      <a:pt x="13777" y="2557"/>
                    </a:cubicBezTo>
                    <a:cubicBezTo>
                      <a:pt x="13781" y="2558"/>
                      <a:pt x="13782" y="2556"/>
                      <a:pt x="13784" y="2554"/>
                    </a:cubicBezTo>
                    <a:cubicBezTo>
                      <a:pt x="13787" y="2552"/>
                      <a:pt x="13790" y="2551"/>
                      <a:pt x="13793" y="2551"/>
                    </a:cubicBezTo>
                    <a:cubicBezTo>
                      <a:pt x="13794" y="2554"/>
                      <a:pt x="13794" y="2554"/>
                      <a:pt x="13797" y="2554"/>
                    </a:cubicBezTo>
                    <a:cubicBezTo>
                      <a:pt x="13800" y="2555"/>
                      <a:pt x="13810" y="2552"/>
                      <a:pt x="13808" y="2559"/>
                    </a:cubicBezTo>
                    <a:cubicBezTo>
                      <a:pt x="13808" y="2561"/>
                      <a:pt x="13807" y="2561"/>
                      <a:pt x="13807" y="2563"/>
                    </a:cubicBezTo>
                    <a:cubicBezTo>
                      <a:pt x="13806" y="2565"/>
                      <a:pt x="13807" y="2566"/>
                      <a:pt x="13804" y="2568"/>
                    </a:cubicBezTo>
                    <a:cubicBezTo>
                      <a:pt x="13802" y="2569"/>
                      <a:pt x="13801" y="2568"/>
                      <a:pt x="13798" y="2570"/>
                    </a:cubicBezTo>
                    <a:cubicBezTo>
                      <a:pt x="13797" y="2571"/>
                      <a:pt x="13796" y="2573"/>
                      <a:pt x="13795" y="2574"/>
                    </a:cubicBezTo>
                    <a:cubicBezTo>
                      <a:pt x="13793" y="2578"/>
                      <a:pt x="13787" y="2577"/>
                      <a:pt x="13784" y="2579"/>
                    </a:cubicBezTo>
                    <a:cubicBezTo>
                      <a:pt x="13782" y="2580"/>
                      <a:pt x="13781" y="2580"/>
                      <a:pt x="13780" y="2581"/>
                    </a:cubicBezTo>
                    <a:cubicBezTo>
                      <a:pt x="13778" y="2582"/>
                      <a:pt x="13777" y="2582"/>
                      <a:pt x="13777" y="2585"/>
                    </a:cubicBezTo>
                    <a:cubicBezTo>
                      <a:pt x="13778" y="2586"/>
                      <a:pt x="13780" y="2588"/>
                      <a:pt x="13781" y="2588"/>
                    </a:cubicBezTo>
                    <a:cubicBezTo>
                      <a:pt x="13783" y="2589"/>
                      <a:pt x="13783" y="2587"/>
                      <a:pt x="13785" y="2586"/>
                    </a:cubicBezTo>
                    <a:cubicBezTo>
                      <a:pt x="13787" y="2585"/>
                      <a:pt x="13788" y="2585"/>
                      <a:pt x="13790" y="2585"/>
                    </a:cubicBezTo>
                    <a:cubicBezTo>
                      <a:pt x="13793" y="2585"/>
                      <a:pt x="13795" y="2584"/>
                      <a:pt x="13798" y="2583"/>
                    </a:cubicBezTo>
                    <a:cubicBezTo>
                      <a:pt x="13804" y="2581"/>
                      <a:pt x="13809" y="2583"/>
                      <a:pt x="13815" y="2585"/>
                    </a:cubicBezTo>
                    <a:cubicBezTo>
                      <a:pt x="13819" y="2586"/>
                      <a:pt x="13824" y="2586"/>
                      <a:pt x="13828" y="2587"/>
                    </a:cubicBezTo>
                    <a:cubicBezTo>
                      <a:pt x="13830" y="2588"/>
                      <a:pt x="13833" y="2588"/>
                      <a:pt x="13835" y="2589"/>
                    </a:cubicBezTo>
                    <a:cubicBezTo>
                      <a:pt x="13836" y="2590"/>
                      <a:pt x="13837" y="2596"/>
                      <a:pt x="13840" y="2595"/>
                    </a:cubicBezTo>
                    <a:cubicBezTo>
                      <a:pt x="13841" y="2594"/>
                      <a:pt x="13841" y="2593"/>
                      <a:pt x="13841" y="2593"/>
                    </a:cubicBezTo>
                    <a:cubicBezTo>
                      <a:pt x="13842" y="2592"/>
                      <a:pt x="13843" y="2592"/>
                      <a:pt x="13844" y="2591"/>
                    </a:cubicBezTo>
                    <a:cubicBezTo>
                      <a:pt x="13848" y="2589"/>
                      <a:pt x="13847" y="2588"/>
                      <a:pt x="13847" y="2584"/>
                    </a:cubicBezTo>
                    <a:cubicBezTo>
                      <a:pt x="13848" y="2581"/>
                      <a:pt x="13852" y="2579"/>
                      <a:pt x="13852" y="2576"/>
                    </a:cubicBezTo>
                    <a:cubicBezTo>
                      <a:pt x="13852" y="2573"/>
                      <a:pt x="13847" y="2573"/>
                      <a:pt x="13845" y="2573"/>
                    </a:cubicBezTo>
                    <a:cubicBezTo>
                      <a:pt x="13841" y="2573"/>
                      <a:pt x="13838" y="2574"/>
                      <a:pt x="13834" y="2573"/>
                    </a:cubicBezTo>
                    <a:cubicBezTo>
                      <a:pt x="13830" y="2572"/>
                      <a:pt x="13826" y="2570"/>
                      <a:pt x="13821" y="2570"/>
                    </a:cubicBezTo>
                    <a:cubicBezTo>
                      <a:pt x="13817" y="2570"/>
                      <a:pt x="13817" y="2570"/>
                      <a:pt x="13816" y="2566"/>
                    </a:cubicBezTo>
                    <a:cubicBezTo>
                      <a:pt x="13816" y="2561"/>
                      <a:pt x="13814" y="2555"/>
                      <a:pt x="13819" y="2551"/>
                    </a:cubicBezTo>
                    <a:cubicBezTo>
                      <a:pt x="13821" y="2550"/>
                      <a:pt x="13822" y="2551"/>
                      <a:pt x="13823" y="2551"/>
                    </a:cubicBezTo>
                    <a:cubicBezTo>
                      <a:pt x="13827" y="2552"/>
                      <a:pt x="13831" y="2550"/>
                      <a:pt x="13835" y="2549"/>
                    </a:cubicBezTo>
                    <a:cubicBezTo>
                      <a:pt x="13836" y="2549"/>
                      <a:pt x="13837" y="2550"/>
                      <a:pt x="13839" y="2550"/>
                    </a:cubicBezTo>
                    <a:cubicBezTo>
                      <a:pt x="13840" y="2550"/>
                      <a:pt x="13841" y="2549"/>
                      <a:pt x="13842" y="2549"/>
                    </a:cubicBezTo>
                    <a:cubicBezTo>
                      <a:pt x="13844" y="2549"/>
                      <a:pt x="13845" y="2549"/>
                      <a:pt x="13846" y="2550"/>
                    </a:cubicBezTo>
                    <a:cubicBezTo>
                      <a:pt x="13848" y="2552"/>
                      <a:pt x="13846" y="2553"/>
                      <a:pt x="13849" y="2554"/>
                    </a:cubicBezTo>
                    <a:cubicBezTo>
                      <a:pt x="13853" y="2554"/>
                      <a:pt x="13856" y="2552"/>
                      <a:pt x="13859" y="2553"/>
                    </a:cubicBezTo>
                    <a:cubicBezTo>
                      <a:pt x="13860" y="2553"/>
                      <a:pt x="13862" y="2553"/>
                      <a:pt x="13863" y="2553"/>
                    </a:cubicBezTo>
                    <a:cubicBezTo>
                      <a:pt x="13866" y="2553"/>
                      <a:pt x="13865" y="2553"/>
                      <a:pt x="13867" y="2556"/>
                    </a:cubicBezTo>
                    <a:cubicBezTo>
                      <a:pt x="13868" y="2557"/>
                      <a:pt x="13867" y="2557"/>
                      <a:pt x="13870" y="2557"/>
                    </a:cubicBezTo>
                    <a:cubicBezTo>
                      <a:pt x="13871" y="2557"/>
                      <a:pt x="13873" y="2557"/>
                      <a:pt x="13874" y="2558"/>
                    </a:cubicBezTo>
                    <a:cubicBezTo>
                      <a:pt x="13877" y="2558"/>
                      <a:pt x="13882" y="2558"/>
                      <a:pt x="13884" y="2557"/>
                    </a:cubicBezTo>
                    <a:cubicBezTo>
                      <a:pt x="13886" y="2556"/>
                      <a:pt x="13887" y="2554"/>
                      <a:pt x="13889" y="2555"/>
                    </a:cubicBezTo>
                    <a:cubicBezTo>
                      <a:pt x="13890" y="2555"/>
                      <a:pt x="13891" y="2557"/>
                      <a:pt x="13892" y="2557"/>
                    </a:cubicBezTo>
                    <a:cubicBezTo>
                      <a:pt x="13894" y="2557"/>
                      <a:pt x="13896" y="2556"/>
                      <a:pt x="13898" y="2556"/>
                    </a:cubicBezTo>
                    <a:cubicBezTo>
                      <a:pt x="13899" y="2556"/>
                      <a:pt x="13902" y="2556"/>
                      <a:pt x="13902" y="2554"/>
                    </a:cubicBezTo>
                    <a:cubicBezTo>
                      <a:pt x="13902" y="2551"/>
                      <a:pt x="13899" y="2552"/>
                      <a:pt x="13897" y="2552"/>
                    </a:cubicBezTo>
                    <a:cubicBezTo>
                      <a:pt x="13896" y="2551"/>
                      <a:pt x="13894" y="2549"/>
                      <a:pt x="13893" y="2549"/>
                    </a:cubicBezTo>
                    <a:cubicBezTo>
                      <a:pt x="13892" y="2546"/>
                      <a:pt x="13895" y="2546"/>
                      <a:pt x="13896" y="2546"/>
                    </a:cubicBezTo>
                    <a:cubicBezTo>
                      <a:pt x="13899" y="2546"/>
                      <a:pt x="13900" y="2547"/>
                      <a:pt x="13902" y="2546"/>
                    </a:cubicBezTo>
                    <a:cubicBezTo>
                      <a:pt x="13906" y="2546"/>
                      <a:pt x="13911" y="2545"/>
                      <a:pt x="13914" y="2547"/>
                    </a:cubicBezTo>
                    <a:cubicBezTo>
                      <a:pt x="13914" y="2548"/>
                      <a:pt x="13914" y="2551"/>
                      <a:pt x="13915" y="2553"/>
                    </a:cubicBezTo>
                    <a:cubicBezTo>
                      <a:pt x="13915" y="2554"/>
                      <a:pt x="13919" y="2555"/>
                      <a:pt x="13917" y="2558"/>
                    </a:cubicBezTo>
                    <a:cubicBezTo>
                      <a:pt x="13916" y="2560"/>
                      <a:pt x="13913" y="2560"/>
                      <a:pt x="13911" y="2561"/>
                    </a:cubicBezTo>
                    <a:cubicBezTo>
                      <a:pt x="13910" y="2561"/>
                      <a:pt x="13910" y="2562"/>
                      <a:pt x="13909" y="2563"/>
                    </a:cubicBezTo>
                    <a:cubicBezTo>
                      <a:pt x="13907" y="2563"/>
                      <a:pt x="13907" y="2562"/>
                      <a:pt x="13905" y="2562"/>
                    </a:cubicBezTo>
                    <a:cubicBezTo>
                      <a:pt x="13903" y="2562"/>
                      <a:pt x="13901" y="2563"/>
                      <a:pt x="13900" y="2565"/>
                    </a:cubicBezTo>
                    <a:cubicBezTo>
                      <a:pt x="13899" y="2569"/>
                      <a:pt x="13902" y="2570"/>
                      <a:pt x="13905" y="2571"/>
                    </a:cubicBezTo>
                    <a:cubicBezTo>
                      <a:pt x="13908" y="2574"/>
                      <a:pt x="13908" y="2574"/>
                      <a:pt x="13909" y="2578"/>
                    </a:cubicBezTo>
                    <a:cubicBezTo>
                      <a:pt x="13909" y="2580"/>
                      <a:pt x="13909" y="2582"/>
                      <a:pt x="13913" y="2581"/>
                    </a:cubicBezTo>
                    <a:cubicBezTo>
                      <a:pt x="13913" y="2578"/>
                      <a:pt x="13914" y="2574"/>
                      <a:pt x="13917" y="2572"/>
                    </a:cubicBezTo>
                    <a:cubicBezTo>
                      <a:pt x="13919" y="2571"/>
                      <a:pt x="13923" y="2572"/>
                      <a:pt x="13925" y="2574"/>
                    </a:cubicBezTo>
                    <a:cubicBezTo>
                      <a:pt x="13926" y="2575"/>
                      <a:pt x="13926" y="2576"/>
                      <a:pt x="13928" y="2577"/>
                    </a:cubicBezTo>
                    <a:cubicBezTo>
                      <a:pt x="13931" y="2580"/>
                      <a:pt x="13934" y="2576"/>
                      <a:pt x="13936" y="2580"/>
                    </a:cubicBezTo>
                    <a:cubicBezTo>
                      <a:pt x="13937" y="2582"/>
                      <a:pt x="13936" y="2583"/>
                      <a:pt x="13938" y="2584"/>
                    </a:cubicBezTo>
                    <a:cubicBezTo>
                      <a:pt x="13939" y="2585"/>
                      <a:pt x="13940" y="2585"/>
                      <a:pt x="13941" y="2587"/>
                    </a:cubicBezTo>
                    <a:cubicBezTo>
                      <a:pt x="13941" y="2587"/>
                      <a:pt x="13945" y="2587"/>
                      <a:pt x="13946" y="2587"/>
                    </a:cubicBezTo>
                    <a:cubicBezTo>
                      <a:pt x="13948" y="2588"/>
                      <a:pt x="13948" y="2589"/>
                      <a:pt x="13950" y="2590"/>
                    </a:cubicBezTo>
                    <a:cubicBezTo>
                      <a:pt x="13951" y="2591"/>
                      <a:pt x="13954" y="2591"/>
                      <a:pt x="13956" y="2591"/>
                    </a:cubicBezTo>
                    <a:cubicBezTo>
                      <a:pt x="13958" y="2592"/>
                      <a:pt x="13960" y="2594"/>
                      <a:pt x="13962" y="2594"/>
                    </a:cubicBezTo>
                    <a:cubicBezTo>
                      <a:pt x="13966" y="2593"/>
                      <a:pt x="13969" y="2590"/>
                      <a:pt x="13972" y="2591"/>
                    </a:cubicBezTo>
                    <a:cubicBezTo>
                      <a:pt x="13976" y="2592"/>
                      <a:pt x="13979" y="2595"/>
                      <a:pt x="13982" y="2594"/>
                    </a:cubicBezTo>
                    <a:cubicBezTo>
                      <a:pt x="13983" y="2593"/>
                      <a:pt x="13984" y="2592"/>
                      <a:pt x="13985" y="2591"/>
                    </a:cubicBezTo>
                    <a:cubicBezTo>
                      <a:pt x="13987" y="2591"/>
                      <a:pt x="13989" y="2591"/>
                      <a:pt x="13991" y="2590"/>
                    </a:cubicBezTo>
                    <a:cubicBezTo>
                      <a:pt x="13993" y="2590"/>
                      <a:pt x="13994" y="2590"/>
                      <a:pt x="13996" y="2591"/>
                    </a:cubicBezTo>
                    <a:cubicBezTo>
                      <a:pt x="13998" y="2591"/>
                      <a:pt x="14000" y="2590"/>
                      <a:pt x="14002" y="2591"/>
                    </a:cubicBezTo>
                    <a:cubicBezTo>
                      <a:pt x="14004" y="2591"/>
                      <a:pt x="14004" y="2592"/>
                      <a:pt x="14005" y="2593"/>
                    </a:cubicBezTo>
                    <a:cubicBezTo>
                      <a:pt x="14008" y="2595"/>
                      <a:pt x="14011" y="2595"/>
                      <a:pt x="14014" y="2595"/>
                    </a:cubicBezTo>
                    <a:cubicBezTo>
                      <a:pt x="14019" y="2594"/>
                      <a:pt x="14023" y="2593"/>
                      <a:pt x="14028" y="2593"/>
                    </a:cubicBezTo>
                    <a:cubicBezTo>
                      <a:pt x="14031" y="2593"/>
                      <a:pt x="14034" y="2593"/>
                      <a:pt x="14037" y="2593"/>
                    </a:cubicBezTo>
                    <a:cubicBezTo>
                      <a:pt x="14038" y="2593"/>
                      <a:pt x="14039" y="2593"/>
                      <a:pt x="14040" y="2593"/>
                    </a:cubicBezTo>
                    <a:cubicBezTo>
                      <a:pt x="14039" y="2589"/>
                      <a:pt x="14042" y="2588"/>
                      <a:pt x="14045" y="2589"/>
                    </a:cubicBezTo>
                    <a:cubicBezTo>
                      <a:pt x="14049" y="2589"/>
                      <a:pt x="14047" y="2592"/>
                      <a:pt x="14049" y="2595"/>
                    </a:cubicBezTo>
                    <a:cubicBezTo>
                      <a:pt x="14051" y="2598"/>
                      <a:pt x="14053" y="2598"/>
                      <a:pt x="14057" y="2598"/>
                    </a:cubicBezTo>
                    <a:cubicBezTo>
                      <a:pt x="14062" y="2597"/>
                      <a:pt x="14061" y="2598"/>
                      <a:pt x="14060" y="2602"/>
                    </a:cubicBezTo>
                    <a:cubicBezTo>
                      <a:pt x="14059" y="2605"/>
                      <a:pt x="14059" y="2607"/>
                      <a:pt x="14057" y="2610"/>
                    </a:cubicBezTo>
                    <a:cubicBezTo>
                      <a:pt x="14057" y="2612"/>
                      <a:pt x="14057" y="2612"/>
                      <a:pt x="14055" y="2612"/>
                    </a:cubicBezTo>
                    <a:cubicBezTo>
                      <a:pt x="14052" y="2612"/>
                      <a:pt x="14052" y="2610"/>
                      <a:pt x="14050" y="2610"/>
                    </a:cubicBezTo>
                    <a:cubicBezTo>
                      <a:pt x="14046" y="2608"/>
                      <a:pt x="14046" y="2613"/>
                      <a:pt x="14043" y="2613"/>
                    </a:cubicBezTo>
                    <a:cubicBezTo>
                      <a:pt x="14041" y="2613"/>
                      <a:pt x="14040" y="2612"/>
                      <a:pt x="14038" y="2612"/>
                    </a:cubicBezTo>
                    <a:cubicBezTo>
                      <a:pt x="14036" y="2612"/>
                      <a:pt x="14035" y="2614"/>
                      <a:pt x="14033" y="2614"/>
                    </a:cubicBezTo>
                    <a:cubicBezTo>
                      <a:pt x="14029" y="2615"/>
                      <a:pt x="14027" y="2613"/>
                      <a:pt x="14023" y="2612"/>
                    </a:cubicBezTo>
                    <a:cubicBezTo>
                      <a:pt x="14021" y="2612"/>
                      <a:pt x="14018" y="2614"/>
                      <a:pt x="14015" y="2614"/>
                    </a:cubicBezTo>
                    <a:cubicBezTo>
                      <a:pt x="14014" y="2615"/>
                      <a:pt x="14011" y="2615"/>
                      <a:pt x="14011" y="2615"/>
                    </a:cubicBezTo>
                    <a:cubicBezTo>
                      <a:pt x="14009" y="2618"/>
                      <a:pt x="14015" y="2619"/>
                      <a:pt x="14016" y="2618"/>
                    </a:cubicBezTo>
                    <a:cubicBezTo>
                      <a:pt x="14018" y="2618"/>
                      <a:pt x="14023" y="2616"/>
                      <a:pt x="14024" y="2619"/>
                    </a:cubicBezTo>
                    <a:cubicBezTo>
                      <a:pt x="14026" y="2622"/>
                      <a:pt x="14022" y="2624"/>
                      <a:pt x="14020" y="2627"/>
                    </a:cubicBezTo>
                    <a:cubicBezTo>
                      <a:pt x="14019" y="2630"/>
                      <a:pt x="14021" y="2633"/>
                      <a:pt x="14016" y="2634"/>
                    </a:cubicBezTo>
                    <a:cubicBezTo>
                      <a:pt x="14011" y="2635"/>
                      <a:pt x="14008" y="2634"/>
                      <a:pt x="14007" y="2640"/>
                    </a:cubicBezTo>
                    <a:cubicBezTo>
                      <a:pt x="14007" y="2642"/>
                      <a:pt x="14007" y="2642"/>
                      <a:pt x="14006" y="2643"/>
                    </a:cubicBezTo>
                    <a:cubicBezTo>
                      <a:pt x="14005" y="2644"/>
                      <a:pt x="14003" y="2646"/>
                      <a:pt x="14002" y="2647"/>
                    </a:cubicBezTo>
                    <a:cubicBezTo>
                      <a:pt x="14000" y="2648"/>
                      <a:pt x="13997" y="2647"/>
                      <a:pt x="13995" y="2647"/>
                    </a:cubicBezTo>
                    <a:cubicBezTo>
                      <a:pt x="13993" y="2648"/>
                      <a:pt x="13993" y="2647"/>
                      <a:pt x="13991" y="2650"/>
                    </a:cubicBezTo>
                    <a:cubicBezTo>
                      <a:pt x="13990" y="2652"/>
                      <a:pt x="13990" y="2652"/>
                      <a:pt x="13987" y="2652"/>
                    </a:cubicBezTo>
                    <a:cubicBezTo>
                      <a:pt x="13985" y="2653"/>
                      <a:pt x="13984" y="2652"/>
                      <a:pt x="13982" y="2654"/>
                    </a:cubicBezTo>
                    <a:cubicBezTo>
                      <a:pt x="13982" y="2655"/>
                      <a:pt x="13982" y="2656"/>
                      <a:pt x="13981" y="2657"/>
                    </a:cubicBezTo>
                    <a:cubicBezTo>
                      <a:pt x="13980" y="2658"/>
                      <a:pt x="13978" y="2658"/>
                      <a:pt x="13976" y="2658"/>
                    </a:cubicBezTo>
                    <a:cubicBezTo>
                      <a:pt x="13975" y="2658"/>
                      <a:pt x="13973" y="2657"/>
                      <a:pt x="13972" y="2657"/>
                    </a:cubicBezTo>
                    <a:cubicBezTo>
                      <a:pt x="13971" y="2657"/>
                      <a:pt x="13969" y="2656"/>
                      <a:pt x="13968" y="2656"/>
                    </a:cubicBezTo>
                    <a:cubicBezTo>
                      <a:pt x="13967" y="2655"/>
                      <a:pt x="13965" y="2656"/>
                      <a:pt x="13964" y="2656"/>
                    </a:cubicBezTo>
                    <a:cubicBezTo>
                      <a:pt x="13962" y="2655"/>
                      <a:pt x="13962" y="2653"/>
                      <a:pt x="13960" y="2653"/>
                    </a:cubicBezTo>
                    <a:cubicBezTo>
                      <a:pt x="13958" y="2653"/>
                      <a:pt x="13957" y="2656"/>
                      <a:pt x="13954" y="2656"/>
                    </a:cubicBezTo>
                    <a:cubicBezTo>
                      <a:pt x="13952" y="2657"/>
                      <a:pt x="13951" y="2655"/>
                      <a:pt x="13949" y="2653"/>
                    </a:cubicBezTo>
                    <a:cubicBezTo>
                      <a:pt x="13946" y="2650"/>
                      <a:pt x="13946" y="2648"/>
                      <a:pt x="13951" y="2648"/>
                    </a:cubicBezTo>
                    <a:cubicBezTo>
                      <a:pt x="13953" y="2649"/>
                      <a:pt x="13956" y="2650"/>
                      <a:pt x="13958" y="2649"/>
                    </a:cubicBezTo>
                    <a:cubicBezTo>
                      <a:pt x="13960" y="2648"/>
                      <a:pt x="13959" y="2646"/>
                      <a:pt x="13960" y="2644"/>
                    </a:cubicBezTo>
                    <a:cubicBezTo>
                      <a:pt x="13962" y="2641"/>
                      <a:pt x="13966" y="2641"/>
                      <a:pt x="13969" y="2641"/>
                    </a:cubicBezTo>
                    <a:cubicBezTo>
                      <a:pt x="13970" y="2640"/>
                      <a:pt x="13970" y="2640"/>
                      <a:pt x="13969" y="2639"/>
                    </a:cubicBezTo>
                    <a:cubicBezTo>
                      <a:pt x="13969" y="2639"/>
                      <a:pt x="13961" y="2639"/>
                      <a:pt x="13960" y="2639"/>
                    </a:cubicBezTo>
                    <a:cubicBezTo>
                      <a:pt x="13957" y="2639"/>
                      <a:pt x="13955" y="2640"/>
                      <a:pt x="13952" y="2641"/>
                    </a:cubicBezTo>
                    <a:cubicBezTo>
                      <a:pt x="13949" y="2642"/>
                      <a:pt x="13946" y="2640"/>
                      <a:pt x="13943" y="2642"/>
                    </a:cubicBezTo>
                    <a:cubicBezTo>
                      <a:pt x="13941" y="2643"/>
                      <a:pt x="13940" y="2645"/>
                      <a:pt x="13937" y="2645"/>
                    </a:cubicBezTo>
                    <a:cubicBezTo>
                      <a:pt x="13933" y="2645"/>
                      <a:pt x="13931" y="2644"/>
                      <a:pt x="13927" y="2644"/>
                    </a:cubicBezTo>
                    <a:cubicBezTo>
                      <a:pt x="13925" y="2645"/>
                      <a:pt x="13922" y="2646"/>
                      <a:pt x="13919" y="2645"/>
                    </a:cubicBezTo>
                    <a:cubicBezTo>
                      <a:pt x="13918" y="2644"/>
                      <a:pt x="13917" y="2643"/>
                      <a:pt x="13915" y="2643"/>
                    </a:cubicBezTo>
                    <a:cubicBezTo>
                      <a:pt x="13914" y="2642"/>
                      <a:pt x="13911" y="2643"/>
                      <a:pt x="13910" y="2643"/>
                    </a:cubicBezTo>
                    <a:cubicBezTo>
                      <a:pt x="13908" y="2643"/>
                      <a:pt x="13905" y="2642"/>
                      <a:pt x="13904" y="2639"/>
                    </a:cubicBezTo>
                    <a:cubicBezTo>
                      <a:pt x="13902" y="2636"/>
                      <a:pt x="13907" y="2634"/>
                      <a:pt x="13906" y="2631"/>
                    </a:cubicBezTo>
                    <a:cubicBezTo>
                      <a:pt x="13898" y="2629"/>
                      <a:pt x="13900" y="2619"/>
                      <a:pt x="13892" y="2618"/>
                    </a:cubicBezTo>
                    <a:cubicBezTo>
                      <a:pt x="13890" y="2618"/>
                      <a:pt x="13890" y="2619"/>
                      <a:pt x="13888" y="2618"/>
                    </a:cubicBezTo>
                    <a:cubicBezTo>
                      <a:pt x="13886" y="2617"/>
                      <a:pt x="13885" y="2615"/>
                      <a:pt x="13883" y="2614"/>
                    </a:cubicBezTo>
                    <a:cubicBezTo>
                      <a:pt x="13881" y="2612"/>
                      <a:pt x="13880" y="2612"/>
                      <a:pt x="13879" y="2610"/>
                    </a:cubicBezTo>
                    <a:cubicBezTo>
                      <a:pt x="13877" y="2609"/>
                      <a:pt x="13877" y="2607"/>
                      <a:pt x="13874" y="2606"/>
                    </a:cubicBezTo>
                    <a:cubicBezTo>
                      <a:pt x="13871" y="2605"/>
                      <a:pt x="13868" y="2603"/>
                      <a:pt x="13865" y="2603"/>
                    </a:cubicBezTo>
                    <a:cubicBezTo>
                      <a:pt x="13862" y="2603"/>
                      <a:pt x="13858" y="2604"/>
                      <a:pt x="13855" y="2605"/>
                    </a:cubicBezTo>
                    <a:cubicBezTo>
                      <a:pt x="13852" y="2607"/>
                      <a:pt x="13848" y="2607"/>
                      <a:pt x="13845" y="2610"/>
                    </a:cubicBezTo>
                    <a:cubicBezTo>
                      <a:pt x="13843" y="2612"/>
                      <a:pt x="13841" y="2616"/>
                      <a:pt x="13840" y="2619"/>
                    </a:cubicBezTo>
                    <a:cubicBezTo>
                      <a:pt x="13839" y="2622"/>
                      <a:pt x="13842" y="2626"/>
                      <a:pt x="13840" y="2629"/>
                    </a:cubicBezTo>
                    <a:cubicBezTo>
                      <a:pt x="13838" y="2631"/>
                      <a:pt x="13834" y="2629"/>
                      <a:pt x="13833" y="2632"/>
                    </a:cubicBezTo>
                    <a:cubicBezTo>
                      <a:pt x="13831" y="2637"/>
                      <a:pt x="13838" y="2635"/>
                      <a:pt x="13840" y="2634"/>
                    </a:cubicBezTo>
                    <a:cubicBezTo>
                      <a:pt x="13844" y="2632"/>
                      <a:pt x="13847" y="2632"/>
                      <a:pt x="13852" y="2631"/>
                    </a:cubicBezTo>
                    <a:cubicBezTo>
                      <a:pt x="13854" y="2631"/>
                      <a:pt x="13857" y="2631"/>
                      <a:pt x="13858" y="2631"/>
                    </a:cubicBezTo>
                    <a:cubicBezTo>
                      <a:pt x="13864" y="2633"/>
                      <a:pt x="13860" y="2637"/>
                      <a:pt x="13860" y="2640"/>
                    </a:cubicBezTo>
                    <a:cubicBezTo>
                      <a:pt x="13861" y="2644"/>
                      <a:pt x="13865" y="2645"/>
                      <a:pt x="13865" y="2650"/>
                    </a:cubicBezTo>
                    <a:cubicBezTo>
                      <a:pt x="13865" y="2651"/>
                      <a:pt x="13863" y="2653"/>
                      <a:pt x="13864" y="2654"/>
                    </a:cubicBezTo>
                    <a:cubicBezTo>
                      <a:pt x="13865" y="2656"/>
                      <a:pt x="13869" y="2655"/>
                      <a:pt x="13871" y="2655"/>
                    </a:cubicBezTo>
                    <a:cubicBezTo>
                      <a:pt x="13874" y="2655"/>
                      <a:pt x="13877" y="2655"/>
                      <a:pt x="13879" y="2657"/>
                    </a:cubicBezTo>
                    <a:cubicBezTo>
                      <a:pt x="13881" y="2658"/>
                      <a:pt x="13882" y="2660"/>
                      <a:pt x="13885" y="2662"/>
                    </a:cubicBezTo>
                    <a:cubicBezTo>
                      <a:pt x="13887" y="2663"/>
                      <a:pt x="13891" y="2663"/>
                      <a:pt x="13893" y="2665"/>
                    </a:cubicBezTo>
                    <a:cubicBezTo>
                      <a:pt x="13894" y="2666"/>
                      <a:pt x="13893" y="2667"/>
                      <a:pt x="13894" y="2667"/>
                    </a:cubicBezTo>
                    <a:cubicBezTo>
                      <a:pt x="13895" y="2668"/>
                      <a:pt x="13896" y="2667"/>
                      <a:pt x="13897" y="2667"/>
                    </a:cubicBezTo>
                    <a:cubicBezTo>
                      <a:pt x="13900" y="2668"/>
                      <a:pt x="13899" y="2669"/>
                      <a:pt x="13901" y="2670"/>
                    </a:cubicBezTo>
                    <a:cubicBezTo>
                      <a:pt x="13902" y="2671"/>
                      <a:pt x="13903" y="2671"/>
                      <a:pt x="13905" y="2671"/>
                    </a:cubicBezTo>
                    <a:cubicBezTo>
                      <a:pt x="13906" y="2668"/>
                      <a:pt x="13910" y="2667"/>
                      <a:pt x="13912" y="2667"/>
                    </a:cubicBezTo>
                    <a:cubicBezTo>
                      <a:pt x="13915" y="2668"/>
                      <a:pt x="13915" y="2669"/>
                      <a:pt x="13917" y="2670"/>
                    </a:cubicBezTo>
                    <a:cubicBezTo>
                      <a:pt x="13918" y="2670"/>
                      <a:pt x="13920" y="2669"/>
                      <a:pt x="13921" y="2668"/>
                    </a:cubicBezTo>
                    <a:cubicBezTo>
                      <a:pt x="13923" y="2666"/>
                      <a:pt x="13924" y="2663"/>
                      <a:pt x="13926" y="2662"/>
                    </a:cubicBezTo>
                    <a:cubicBezTo>
                      <a:pt x="13928" y="2660"/>
                      <a:pt x="13933" y="2660"/>
                      <a:pt x="13936" y="2660"/>
                    </a:cubicBezTo>
                    <a:cubicBezTo>
                      <a:pt x="13940" y="2660"/>
                      <a:pt x="13943" y="2663"/>
                      <a:pt x="13947" y="2664"/>
                    </a:cubicBezTo>
                    <a:cubicBezTo>
                      <a:pt x="13950" y="2665"/>
                      <a:pt x="13953" y="2664"/>
                      <a:pt x="13956" y="2662"/>
                    </a:cubicBezTo>
                    <a:cubicBezTo>
                      <a:pt x="13959" y="2661"/>
                      <a:pt x="13962" y="2661"/>
                      <a:pt x="13966" y="2662"/>
                    </a:cubicBezTo>
                    <a:cubicBezTo>
                      <a:pt x="13971" y="2664"/>
                      <a:pt x="13967" y="2664"/>
                      <a:pt x="13968" y="2668"/>
                    </a:cubicBezTo>
                    <a:cubicBezTo>
                      <a:pt x="13968" y="2670"/>
                      <a:pt x="13970" y="2670"/>
                      <a:pt x="13972" y="2670"/>
                    </a:cubicBezTo>
                    <a:cubicBezTo>
                      <a:pt x="13977" y="2670"/>
                      <a:pt x="13981" y="2672"/>
                      <a:pt x="13985" y="2673"/>
                    </a:cubicBezTo>
                    <a:cubicBezTo>
                      <a:pt x="13986" y="2673"/>
                      <a:pt x="13989" y="2676"/>
                      <a:pt x="13988" y="2672"/>
                    </a:cubicBezTo>
                    <a:cubicBezTo>
                      <a:pt x="13988" y="2670"/>
                      <a:pt x="13984" y="2668"/>
                      <a:pt x="13983" y="2667"/>
                    </a:cubicBezTo>
                    <a:cubicBezTo>
                      <a:pt x="13979" y="2665"/>
                      <a:pt x="13976" y="2665"/>
                      <a:pt x="13971" y="2665"/>
                    </a:cubicBezTo>
                    <a:cubicBezTo>
                      <a:pt x="13971" y="2664"/>
                      <a:pt x="13971" y="2663"/>
                      <a:pt x="13971" y="2663"/>
                    </a:cubicBezTo>
                    <a:cubicBezTo>
                      <a:pt x="13975" y="2662"/>
                      <a:pt x="13979" y="2663"/>
                      <a:pt x="13983" y="2663"/>
                    </a:cubicBezTo>
                    <a:cubicBezTo>
                      <a:pt x="13985" y="2663"/>
                      <a:pt x="13988" y="2664"/>
                      <a:pt x="13990" y="2663"/>
                    </a:cubicBezTo>
                    <a:cubicBezTo>
                      <a:pt x="13991" y="2662"/>
                      <a:pt x="13992" y="2661"/>
                      <a:pt x="13993" y="2660"/>
                    </a:cubicBezTo>
                    <a:cubicBezTo>
                      <a:pt x="13996" y="2658"/>
                      <a:pt x="14002" y="2658"/>
                      <a:pt x="14002" y="2662"/>
                    </a:cubicBezTo>
                    <a:cubicBezTo>
                      <a:pt x="14002" y="2662"/>
                      <a:pt x="14002" y="2667"/>
                      <a:pt x="14002" y="2668"/>
                    </a:cubicBezTo>
                    <a:cubicBezTo>
                      <a:pt x="14001" y="2669"/>
                      <a:pt x="13997" y="2669"/>
                      <a:pt x="13998" y="2672"/>
                    </a:cubicBezTo>
                    <a:cubicBezTo>
                      <a:pt x="14001" y="2672"/>
                      <a:pt x="14002" y="2670"/>
                      <a:pt x="14004" y="2670"/>
                    </a:cubicBezTo>
                    <a:cubicBezTo>
                      <a:pt x="14007" y="2669"/>
                      <a:pt x="14008" y="2670"/>
                      <a:pt x="14010" y="2668"/>
                    </a:cubicBezTo>
                    <a:cubicBezTo>
                      <a:pt x="14013" y="2665"/>
                      <a:pt x="14013" y="2664"/>
                      <a:pt x="14017" y="2664"/>
                    </a:cubicBezTo>
                    <a:cubicBezTo>
                      <a:pt x="14020" y="2663"/>
                      <a:pt x="14020" y="2663"/>
                      <a:pt x="14022" y="2665"/>
                    </a:cubicBezTo>
                    <a:cubicBezTo>
                      <a:pt x="14023" y="2666"/>
                      <a:pt x="14024" y="2666"/>
                      <a:pt x="14024" y="2667"/>
                    </a:cubicBezTo>
                    <a:cubicBezTo>
                      <a:pt x="14026" y="2668"/>
                      <a:pt x="14025" y="2669"/>
                      <a:pt x="14027" y="2670"/>
                    </a:cubicBezTo>
                    <a:cubicBezTo>
                      <a:pt x="14029" y="2671"/>
                      <a:pt x="14032" y="2669"/>
                      <a:pt x="14034" y="2670"/>
                    </a:cubicBezTo>
                    <a:cubicBezTo>
                      <a:pt x="14036" y="2671"/>
                      <a:pt x="14038" y="2673"/>
                      <a:pt x="14040" y="2674"/>
                    </a:cubicBezTo>
                    <a:cubicBezTo>
                      <a:pt x="14041" y="2675"/>
                      <a:pt x="14042" y="2677"/>
                      <a:pt x="14043" y="2677"/>
                    </a:cubicBezTo>
                    <a:cubicBezTo>
                      <a:pt x="14043" y="2675"/>
                      <a:pt x="14048" y="2672"/>
                      <a:pt x="14044" y="2672"/>
                    </a:cubicBezTo>
                    <a:cubicBezTo>
                      <a:pt x="14043" y="2669"/>
                      <a:pt x="14047" y="2669"/>
                      <a:pt x="14045" y="2667"/>
                    </a:cubicBezTo>
                    <a:cubicBezTo>
                      <a:pt x="14044" y="2666"/>
                      <a:pt x="14042" y="2668"/>
                      <a:pt x="14041" y="2667"/>
                    </a:cubicBezTo>
                    <a:cubicBezTo>
                      <a:pt x="14042" y="2664"/>
                      <a:pt x="14047" y="2664"/>
                      <a:pt x="14049" y="2664"/>
                    </a:cubicBezTo>
                    <a:cubicBezTo>
                      <a:pt x="14051" y="2664"/>
                      <a:pt x="14052" y="2664"/>
                      <a:pt x="14054" y="2664"/>
                    </a:cubicBezTo>
                    <a:cubicBezTo>
                      <a:pt x="14055" y="2663"/>
                      <a:pt x="14058" y="2663"/>
                      <a:pt x="14059" y="2662"/>
                    </a:cubicBezTo>
                    <a:cubicBezTo>
                      <a:pt x="14061" y="2662"/>
                      <a:pt x="14061" y="2661"/>
                      <a:pt x="14063" y="2660"/>
                    </a:cubicBezTo>
                    <a:cubicBezTo>
                      <a:pt x="14065" y="2660"/>
                      <a:pt x="14067" y="2659"/>
                      <a:pt x="14069" y="2660"/>
                    </a:cubicBezTo>
                    <a:cubicBezTo>
                      <a:pt x="14071" y="2661"/>
                      <a:pt x="14072" y="2663"/>
                      <a:pt x="14074" y="2664"/>
                    </a:cubicBezTo>
                    <a:cubicBezTo>
                      <a:pt x="14078" y="2665"/>
                      <a:pt x="14084" y="2664"/>
                      <a:pt x="14087" y="2667"/>
                    </a:cubicBezTo>
                    <a:cubicBezTo>
                      <a:pt x="14088" y="2668"/>
                      <a:pt x="14089" y="2669"/>
                      <a:pt x="14090" y="2670"/>
                    </a:cubicBezTo>
                    <a:cubicBezTo>
                      <a:pt x="14092" y="2671"/>
                      <a:pt x="14093" y="2671"/>
                      <a:pt x="14094" y="2673"/>
                    </a:cubicBezTo>
                    <a:cubicBezTo>
                      <a:pt x="14096" y="2672"/>
                      <a:pt x="14095" y="2670"/>
                      <a:pt x="14095" y="2668"/>
                    </a:cubicBezTo>
                    <a:cubicBezTo>
                      <a:pt x="14095" y="2667"/>
                      <a:pt x="14095" y="2666"/>
                      <a:pt x="14096" y="2665"/>
                    </a:cubicBezTo>
                    <a:cubicBezTo>
                      <a:pt x="14097" y="2664"/>
                      <a:pt x="14098" y="2664"/>
                      <a:pt x="14099" y="2664"/>
                    </a:cubicBezTo>
                    <a:cubicBezTo>
                      <a:pt x="14100" y="2663"/>
                      <a:pt x="14100" y="2661"/>
                      <a:pt x="14101" y="2660"/>
                    </a:cubicBezTo>
                    <a:cubicBezTo>
                      <a:pt x="14102" y="2659"/>
                      <a:pt x="14104" y="2659"/>
                      <a:pt x="14105" y="2659"/>
                    </a:cubicBezTo>
                    <a:cubicBezTo>
                      <a:pt x="14108" y="2659"/>
                      <a:pt x="14110" y="2661"/>
                      <a:pt x="14112" y="2662"/>
                    </a:cubicBezTo>
                    <a:cubicBezTo>
                      <a:pt x="14116" y="2662"/>
                      <a:pt x="14119" y="2661"/>
                      <a:pt x="14122" y="2660"/>
                    </a:cubicBezTo>
                    <a:cubicBezTo>
                      <a:pt x="14125" y="2660"/>
                      <a:pt x="14128" y="2660"/>
                      <a:pt x="14129" y="2663"/>
                    </a:cubicBezTo>
                    <a:cubicBezTo>
                      <a:pt x="14131" y="2666"/>
                      <a:pt x="14127" y="2668"/>
                      <a:pt x="14132" y="2669"/>
                    </a:cubicBezTo>
                    <a:cubicBezTo>
                      <a:pt x="14137" y="2670"/>
                      <a:pt x="14136" y="2670"/>
                      <a:pt x="14136" y="2675"/>
                    </a:cubicBezTo>
                    <a:cubicBezTo>
                      <a:pt x="14136" y="2676"/>
                      <a:pt x="14137" y="2679"/>
                      <a:pt x="14136" y="2680"/>
                    </a:cubicBezTo>
                    <a:cubicBezTo>
                      <a:pt x="14135" y="2680"/>
                      <a:pt x="14132" y="2679"/>
                      <a:pt x="14131" y="2679"/>
                    </a:cubicBezTo>
                    <a:cubicBezTo>
                      <a:pt x="14131" y="2680"/>
                      <a:pt x="14130" y="2681"/>
                      <a:pt x="14131" y="2682"/>
                    </a:cubicBezTo>
                    <a:cubicBezTo>
                      <a:pt x="14131" y="2683"/>
                      <a:pt x="14132" y="2683"/>
                      <a:pt x="14132" y="2685"/>
                    </a:cubicBezTo>
                    <a:cubicBezTo>
                      <a:pt x="14134" y="2687"/>
                      <a:pt x="14132" y="2688"/>
                      <a:pt x="14130" y="2689"/>
                    </a:cubicBezTo>
                    <a:cubicBezTo>
                      <a:pt x="14129" y="2691"/>
                      <a:pt x="14129" y="2693"/>
                      <a:pt x="14127" y="2694"/>
                    </a:cubicBezTo>
                    <a:cubicBezTo>
                      <a:pt x="14125" y="2695"/>
                      <a:pt x="14123" y="2693"/>
                      <a:pt x="14121" y="2692"/>
                    </a:cubicBezTo>
                    <a:cubicBezTo>
                      <a:pt x="14117" y="2691"/>
                      <a:pt x="14114" y="2689"/>
                      <a:pt x="14111" y="2687"/>
                    </a:cubicBezTo>
                    <a:cubicBezTo>
                      <a:pt x="14107" y="2683"/>
                      <a:pt x="14105" y="2678"/>
                      <a:pt x="14099" y="2679"/>
                    </a:cubicBezTo>
                    <a:cubicBezTo>
                      <a:pt x="14099" y="2680"/>
                      <a:pt x="14098" y="2681"/>
                      <a:pt x="14099" y="2683"/>
                    </a:cubicBezTo>
                    <a:cubicBezTo>
                      <a:pt x="14103" y="2683"/>
                      <a:pt x="14104" y="2688"/>
                      <a:pt x="14105" y="2692"/>
                    </a:cubicBezTo>
                    <a:cubicBezTo>
                      <a:pt x="14106" y="2695"/>
                      <a:pt x="14105" y="2695"/>
                      <a:pt x="14104" y="2698"/>
                    </a:cubicBezTo>
                    <a:cubicBezTo>
                      <a:pt x="14103" y="2700"/>
                      <a:pt x="14103" y="2701"/>
                      <a:pt x="14103" y="2704"/>
                    </a:cubicBezTo>
                    <a:cubicBezTo>
                      <a:pt x="14103" y="2706"/>
                      <a:pt x="14102" y="2708"/>
                      <a:pt x="14103" y="2710"/>
                    </a:cubicBezTo>
                    <a:cubicBezTo>
                      <a:pt x="14105" y="2711"/>
                      <a:pt x="14107" y="2710"/>
                      <a:pt x="14108" y="2709"/>
                    </a:cubicBezTo>
                    <a:cubicBezTo>
                      <a:pt x="14109" y="2707"/>
                      <a:pt x="14108" y="2703"/>
                      <a:pt x="14108" y="2702"/>
                    </a:cubicBezTo>
                    <a:cubicBezTo>
                      <a:pt x="14108" y="2699"/>
                      <a:pt x="14109" y="2697"/>
                      <a:pt x="14109" y="2695"/>
                    </a:cubicBezTo>
                    <a:cubicBezTo>
                      <a:pt x="14113" y="2694"/>
                      <a:pt x="14117" y="2694"/>
                      <a:pt x="14118" y="2700"/>
                    </a:cubicBezTo>
                    <a:cubicBezTo>
                      <a:pt x="14118" y="2703"/>
                      <a:pt x="14119" y="2709"/>
                      <a:pt x="14115" y="2711"/>
                    </a:cubicBezTo>
                    <a:cubicBezTo>
                      <a:pt x="14115" y="2713"/>
                      <a:pt x="14113" y="2713"/>
                      <a:pt x="14113" y="2715"/>
                    </a:cubicBezTo>
                    <a:cubicBezTo>
                      <a:pt x="14112" y="2716"/>
                      <a:pt x="14113" y="2717"/>
                      <a:pt x="14113" y="2718"/>
                    </a:cubicBezTo>
                    <a:cubicBezTo>
                      <a:pt x="14113" y="2719"/>
                      <a:pt x="14117" y="2717"/>
                      <a:pt x="14117" y="2717"/>
                    </a:cubicBezTo>
                    <a:cubicBezTo>
                      <a:pt x="14118" y="2716"/>
                      <a:pt x="14119" y="2715"/>
                      <a:pt x="14119" y="2713"/>
                    </a:cubicBezTo>
                    <a:cubicBezTo>
                      <a:pt x="14119" y="2712"/>
                      <a:pt x="14119" y="2710"/>
                      <a:pt x="14119" y="2709"/>
                    </a:cubicBezTo>
                    <a:cubicBezTo>
                      <a:pt x="14119" y="2707"/>
                      <a:pt x="14118" y="2704"/>
                      <a:pt x="14119" y="2702"/>
                    </a:cubicBezTo>
                    <a:cubicBezTo>
                      <a:pt x="14119" y="2701"/>
                      <a:pt x="14120" y="2701"/>
                      <a:pt x="14121" y="2701"/>
                    </a:cubicBezTo>
                    <a:cubicBezTo>
                      <a:pt x="14122" y="2701"/>
                      <a:pt x="14124" y="2701"/>
                      <a:pt x="14124" y="2702"/>
                    </a:cubicBezTo>
                    <a:cubicBezTo>
                      <a:pt x="14125" y="2702"/>
                      <a:pt x="14126" y="2702"/>
                      <a:pt x="14127" y="2703"/>
                    </a:cubicBezTo>
                    <a:cubicBezTo>
                      <a:pt x="14128" y="2704"/>
                      <a:pt x="14128" y="2707"/>
                      <a:pt x="14129" y="2707"/>
                    </a:cubicBezTo>
                    <a:cubicBezTo>
                      <a:pt x="14130" y="2707"/>
                      <a:pt x="14130" y="2707"/>
                      <a:pt x="14131" y="2707"/>
                    </a:cubicBezTo>
                    <a:cubicBezTo>
                      <a:pt x="14133" y="2708"/>
                      <a:pt x="14134" y="2710"/>
                      <a:pt x="14135" y="2712"/>
                    </a:cubicBezTo>
                    <a:cubicBezTo>
                      <a:pt x="14135" y="2713"/>
                      <a:pt x="14136" y="2714"/>
                      <a:pt x="14136" y="2716"/>
                    </a:cubicBezTo>
                    <a:cubicBezTo>
                      <a:pt x="14136" y="2717"/>
                      <a:pt x="14136" y="2722"/>
                      <a:pt x="14137" y="2723"/>
                    </a:cubicBezTo>
                    <a:cubicBezTo>
                      <a:pt x="14137" y="2721"/>
                      <a:pt x="14138" y="2717"/>
                      <a:pt x="14140" y="2718"/>
                    </a:cubicBezTo>
                    <a:cubicBezTo>
                      <a:pt x="14142" y="2721"/>
                      <a:pt x="14140" y="2726"/>
                      <a:pt x="14141" y="2729"/>
                    </a:cubicBezTo>
                    <a:cubicBezTo>
                      <a:pt x="14141" y="2728"/>
                      <a:pt x="14144" y="2723"/>
                      <a:pt x="14145" y="2724"/>
                    </a:cubicBezTo>
                    <a:cubicBezTo>
                      <a:pt x="14146" y="2726"/>
                      <a:pt x="14148" y="2728"/>
                      <a:pt x="14150" y="2729"/>
                    </a:cubicBezTo>
                    <a:cubicBezTo>
                      <a:pt x="14151" y="2729"/>
                      <a:pt x="14153" y="2729"/>
                      <a:pt x="14154" y="2730"/>
                    </a:cubicBezTo>
                    <a:cubicBezTo>
                      <a:pt x="14154" y="2731"/>
                      <a:pt x="14154" y="2732"/>
                      <a:pt x="14154" y="2733"/>
                    </a:cubicBezTo>
                    <a:cubicBezTo>
                      <a:pt x="14154" y="2735"/>
                      <a:pt x="14155" y="2735"/>
                      <a:pt x="14156" y="2736"/>
                    </a:cubicBezTo>
                    <a:cubicBezTo>
                      <a:pt x="14156" y="2737"/>
                      <a:pt x="14156" y="2738"/>
                      <a:pt x="14157" y="2739"/>
                    </a:cubicBezTo>
                    <a:cubicBezTo>
                      <a:pt x="14157" y="2740"/>
                      <a:pt x="14158" y="2741"/>
                      <a:pt x="14158" y="2742"/>
                    </a:cubicBezTo>
                    <a:cubicBezTo>
                      <a:pt x="14159" y="2743"/>
                      <a:pt x="14160" y="2745"/>
                      <a:pt x="14160" y="2746"/>
                    </a:cubicBezTo>
                    <a:cubicBezTo>
                      <a:pt x="14161" y="2747"/>
                      <a:pt x="14161" y="2747"/>
                      <a:pt x="14162" y="2747"/>
                    </a:cubicBezTo>
                    <a:cubicBezTo>
                      <a:pt x="14164" y="2748"/>
                      <a:pt x="14166" y="2748"/>
                      <a:pt x="14166" y="2750"/>
                    </a:cubicBezTo>
                    <a:cubicBezTo>
                      <a:pt x="14167" y="2752"/>
                      <a:pt x="14166" y="2755"/>
                      <a:pt x="14168" y="2757"/>
                    </a:cubicBezTo>
                    <a:cubicBezTo>
                      <a:pt x="14169" y="2759"/>
                      <a:pt x="14170" y="2760"/>
                      <a:pt x="14170" y="2763"/>
                    </a:cubicBezTo>
                    <a:cubicBezTo>
                      <a:pt x="14170" y="2764"/>
                      <a:pt x="14170" y="2766"/>
                      <a:pt x="14170" y="2767"/>
                    </a:cubicBezTo>
                    <a:cubicBezTo>
                      <a:pt x="14171" y="2769"/>
                      <a:pt x="14172" y="2769"/>
                      <a:pt x="14173" y="2770"/>
                    </a:cubicBezTo>
                    <a:cubicBezTo>
                      <a:pt x="14175" y="2772"/>
                      <a:pt x="14176" y="2774"/>
                      <a:pt x="14177" y="2776"/>
                    </a:cubicBezTo>
                    <a:cubicBezTo>
                      <a:pt x="14178" y="2778"/>
                      <a:pt x="14178" y="2780"/>
                      <a:pt x="14179" y="2782"/>
                    </a:cubicBezTo>
                    <a:cubicBezTo>
                      <a:pt x="14180" y="2784"/>
                      <a:pt x="14181" y="2785"/>
                      <a:pt x="14182" y="2788"/>
                    </a:cubicBezTo>
                    <a:cubicBezTo>
                      <a:pt x="14182" y="2790"/>
                      <a:pt x="14183" y="2792"/>
                      <a:pt x="14184" y="2794"/>
                    </a:cubicBezTo>
                    <a:cubicBezTo>
                      <a:pt x="14184" y="2796"/>
                      <a:pt x="14185" y="2799"/>
                      <a:pt x="14188" y="2799"/>
                    </a:cubicBezTo>
                    <a:cubicBezTo>
                      <a:pt x="14193" y="2800"/>
                      <a:pt x="14197" y="2795"/>
                      <a:pt x="14202" y="2793"/>
                    </a:cubicBezTo>
                    <a:cubicBezTo>
                      <a:pt x="14206" y="2792"/>
                      <a:pt x="14212" y="2791"/>
                      <a:pt x="14216" y="2788"/>
                    </a:cubicBezTo>
                    <a:cubicBezTo>
                      <a:pt x="14216" y="2788"/>
                      <a:pt x="14217" y="2787"/>
                      <a:pt x="14217" y="2787"/>
                    </a:cubicBezTo>
                    <a:cubicBezTo>
                      <a:pt x="14222" y="2787"/>
                      <a:pt x="14222" y="2787"/>
                      <a:pt x="14222" y="2787"/>
                    </a:cubicBezTo>
                    <a:cubicBezTo>
                      <a:pt x="14223" y="2787"/>
                      <a:pt x="14223" y="2788"/>
                      <a:pt x="14222" y="2789"/>
                    </a:cubicBezTo>
                    <a:cubicBezTo>
                      <a:pt x="14222" y="2790"/>
                      <a:pt x="14221" y="2790"/>
                      <a:pt x="14220" y="2791"/>
                    </a:cubicBezTo>
                    <a:cubicBezTo>
                      <a:pt x="14219" y="2792"/>
                      <a:pt x="14220" y="2793"/>
                      <a:pt x="14220" y="2794"/>
                    </a:cubicBezTo>
                    <a:cubicBezTo>
                      <a:pt x="14221" y="2795"/>
                      <a:pt x="14222" y="2794"/>
                      <a:pt x="14223" y="2793"/>
                    </a:cubicBezTo>
                    <a:cubicBezTo>
                      <a:pt x="14224" y="2792"/>
                      <a:pt x="14226" y="2792"/>
                      <a:pt x="14227" y="2791"/>
                    </a:cubicBezTo>
                    <a:cubicBezTo>
                      <a:pt x="14228" y="2790"/>
                      <a:pt x="14228" y="2789"/>
                      <a:pt x="14230" y="2790"/>
                    </a:cubicBezTo>
                    <a:cubicBezTo>
                      <a:pt x="14231" y="2790"/>
                      <a:pt x="14232" y="2790"/>
                      <a:pt x="14233" y="2790"/>
                    </a:cubicBezTo>
                    <a:cubicBezTo>
                      <a:pt x="14234" y="2790"/>
                      <a:pt x="14234" y="2790"/>
                      <a:pt x="14235" y="2789"/>
                    </a:cubicBezTo>
                    <a:cubicBezTo>
                      <a:pt x="14237" y="2789"/>
                      <a:pt x="14238" y="2790"/>
                      <a:pt x="14239" y="2791"/>
                    </a:cubicBezTo>
                    <a:cubicBezTo>
                      <a:pt x="14242" y="2792"/>
                      <a:pt x="14241" y="2789"/>
                      <a:pt x="14243" y="2788"/>
                    </a:cubicBezTo>
                    <a:cubicBezTo>
                      <a:pt x="14244" y="2787"/>
                      <a:pt x="14245" y="2788"/>
                      <a:pt x="14246" y="2787"/>
                    </a:cubicBezTo>
                    <a:cubicBezTo>
                      <a:pt x="14247" y="2786"/>
                      <a:pt x="14246" y="2785"/>
                      <a:pt x="14247" y="2784"/>
                    </a:cubicBezTo>
                    <a:cubicBezTo>
                      <a:pt x="14247" y="2783"/>
                      <a:pt x="14247" y="2782"/>
                      <a:pt x="14248" y="2781"/>
                    </a:cubicBezTo>
                    <a:cubicBezTo>
                      <a:pt x="14249" y="2780"/>
                      <a:pt x="14250" y="2780"/>
                      <a:pt x="14251" y="2779"/>
                    </a:cubicBezTo>
                    <a:cubicBezTo>
                      <a:pt x="14252" y="2778"/>
                      <a:pt x="14252" y="2774"/>
                      <a:pt x="14252" y="2773"/>
                    </a:cubicBezTo>
                    <a:cubicBezTo>
                      <a:pt x="14252" y="2770"/>
                      <a:pt x="14250" y="2769"/>
                      <a:pt x="14247" y="2768"/>
                    </a:cubicBezTo>
                    <a:cubicBezTo>
                      <a:pt x="14245" y="2768"/>
                      <a:pt x="14242" y="2770"/>
                      <a:pt x="14242" y="2766"/>
                    </a:cubicBezTo>
                    <a:cubicBezTo>
                      <a:pt x="14240" y="2766"/>
                      <a:pt x="14242" y="2762"/>
                      <a:pt x="14240" y="2761"/>
                    </a:cubicBezTo>
                    <a:cubicBezTo>
                      <a:pt x="14238" y="2760"/>
                      <a:pt x="14238" y="2764"/>
                      <a:pt x="14238" y="2765"/>
                    </a:cubicBezTo>
                    <a:cubicBezTo>
                      <a:pt x="14238" y="2769"/>
                      <a:pt x="14245" y="2774"/>
                      <a:pt x="14240" y="2777"/>
                    </a:cubicBezTo>
                    <a:cubicBezTo>
                      <a:pt x="14240" y="2777"/>
                      <a:pt x="14238" y="2777"/>
                      <a:pt x="14237" y="2777"/>
                    </a:cubicBezTo>
                    <a:cubicBezTo>
                      <a:pt x="14236" y="2777"/>
                      <a:pt x="14236" y="2776"/>
                      <a:pt x="14236" y="2775"/>
                    </a:cubicBezTo>
                    <a:cubicBezTo>
                      <a:pt x="14236" y="2772"/>
                      <a:pt x="14236" y="2770"/>
                      <a:pt x="14234" y="2768"/>
                    </a:cubicBezTo>
                    <a:cubicBezTo>
                      <a:pt x="14233" y="2766"/>
                      <a:pt x="14231" y="2766"/>
                      <a:pt x="14230" y="2765"/>
                    </a:cubicBezTo>
                    <a:cubicBezTo>
                      <a:pt x="14229" y="2764"/>
                      <a:pt x="14229" y="2763"/>
                      <a:pt x="14228" y="2761"/>
                    </a:cubicBezTo>
                    <a:cubicBezTo>
                      <a:pt x="14228" y="2760"/>
                      <a:pt x="14226" y="2759"/>
                      <a:pt x="14226" y="2757"/>
                    </a:cubicBezTo>
                    <a:cubicBezTo>
                      <a:pt x="14225" y="2755"/>
                      <a:pt x="14226" y="2750"/>
                      <a:pt x="14230" y="2751"/>
                    </a:cubicBezTo>
                    <a:cubicBezTo>
                      <a:pt x="14230" y="2751"/>
                      <a:pt x="14230" y="2751"/>
                      <a:pt x="14231" y="2752"/>
                    </a:cubicBezTo>
                    <a:cubicBezTo>
                      <a:pt x="14231" y="2749"/>
                      <a:pt x="14227" y="2745"/>
                      <a:pt x="14226" y="2743"/>
                    </a:cubicBezTo>
                    <a:cubicBezTo>
                      <a:pt x="14224" y="2741"/>
                      <a:pt x="14225" y="2740"/>
                      <a:pt x="14225" y="2738"/>
                    </a:cubicBezTo>
                    <a:cubicBezTo>
                      <a:pt x="14225" y="2736"/>
                      <a:pt x="14224" y="2733"/>
                      <a:pt x="14225" y="2731"/>
                    </a:cubicBezTo>
                    <a:cubicBezTo>
                      <a:pt x="14226" y="2730"/>
                      <a:pt x="14227" y="2730"/>
                      <a:pt x="14227" y="2728"/>
                    </a:cubicBezTo>
                    <a:cubicBezTo>
                      <a:pt x="14227" y="2726"/>
                      <a:pt x="14226" y="2723"/>
                      <a:pt x="14228" y="2723"/>
                    </a:cubicBezTo>
                    <a:cubicBezTo>
                      <a:pt x="14230" y="2722"/>
                      <a:pt x="14231" y="2724"/>
                      <a:pt x="14231" y="2725"/>
                    </a:cubicBezTo>
                    <a:cubicBezTo>
                      <a:pt x="14232" y="2727"/>
                      <a:pt x="14231" y="2727"/>
                      <a:pt x="14232" y="2728"/>
                    </a:cubicBezTo>
                    <a:cubicBezTo>
                      <a:pt x="14233" y="2728"/>
                      <a:pt x="14235" y="2728"/>
                      <a:pt x="14236" y="2728"/>
                    </a:cubicBezTo>
                    <a:cubicBezTo>
                      <a:pt x="14238" y="2729"/>
                      <a:pt x="14240" y="2728"/>
                      <a:pt x="14242" y="2728"/>
                    </a:cubicBezTo>
                    <a:cubicBezTo>
                      <a:pt x="14245" y="2728"/>
                      <a:pt x="14246" y="2729"/>
                      <a:pt x="14248" y="2730"/>
                    </a:cubicBezTo>
                    <a:cubicBezTo>
                      <a:pt x="14248" y="2730"/>
                      <a:pt x="14248" y="2730"/>
                      <a:pt x="14248" y="2731"/>
                    </a:cubicBezTo>
                    <a:cubicBezTo>
                      <a:pt x="14251" y="2730"/>
                      <a:pt x="14248" y="2728"/>
                      <a:pt x="14247" y="2727"/>
                    </a:cubicBezTo>
                    <a:cubicBezTo>
                      <a:pt x="14245" y="2726"/>
                      <a:pt x="14243" y="2726"/>
                      <a:pt x="14241" y="2727"/>
                    </a:cubicBezTo>
                    <a:cubicBezTo>
                      <a:pt x="14237" y="2727"/>
                      <a:pt x="14233" y="2726"/>
                      <a:pt x="14233" y="2721"/>
                    </a:cubicBezTo>
                    <a:cubicBezTo>
                      <a:pt x="14233" y="2719"/>
                      <a:pt x="14231" y="2717"/>
                      <a:pt x="14231" y="2715"/>
                    </a:cubicBezTo>
                    <a:cubicBezTo>
                      <a:pt x="14231" y="2715"/>
                      <a:pt x="14232" y="2714"/>
                      <a:pt x="14233" y="2713"/>
                    </a:cubicBezTo>
                    <a:cubicBezTo>
                      <a:pt x="14233" y="2712"/>
                      <a:pt x="14233" y="2711"/>
                      <a:pt x="14234" y="2710"/>
                    </a:cubicBezTo>
                    <a:cubicBezTo>
                      <a:pt x="14236" y="2710"/>
                      <a:pt x="14238" y="2711"/>
                      <a:pt x="14240" y="2711"/>
                    </a:cubicBezTo>
                    <a:cubicBezTo>
                      <a:pt x="14242" y="2711"/>
                      <a:pt x="14243" y="2710"/>
                      <a:pt x="14244" y="2711"/>
                    </a:cubicBezTo>
                    <a:cubicBezTo>
                      <a:pt x="14247" y="2712"/>
                      <a:pt x="14246" y="2714"/>
                      <a:pt x="14249" y="2714"/>
                    </a:cubicBezTo>
                    <a:cubicBezTo>
                      <a:pt x="14251" y="2714"/>
                      <a:pt x="14253" y="2714"/>
                      <a:pt x="14254" y="2714"/>
                    </a:cubicBezTo>
                    <a:cubicBezTo>
                      <a:pt x="14255" y="2714"/>
                      <a:pt x="14256" y="2715"/>
                      <a:pt x="14257" y="2715"/>
                    </a:cubicBezTo>
                    <a:cubicBezTo>
                      <a:pt x="14259" y="2716"/>
                      <a:pt x="14261" y="2716"/>
                      <a:pt x="14262" y="2715"/>
                    </a:cubicBezTo>
                    <a:cubicBezTo>
                      <a:pt x="14265" y="2714"/>
                      <a:pt x="14265" y="2712"/>
                      <a:pt x="14267" y="2711"/>
                    </a:cubicBezTo>
                    <a:cubicBezTo>
                      <a:pt x="14269" y="2710"/>
                      <a:pt x="14272" y="2711"/>
                      <a:pt x="14274" y="2711"/>
                    </a:cubicBezTo>
                    <a:cubicBezTo>
                      <a:pt x="14276" y="2710"/>
                      <a:pt x="14277" y="2709"/>
                      <a:pt x="14279" y="2709"/>
                    </a:cubicBezTo>
                    <a:cubicBezTo>
                      <a:pt x="14280" y="2709"/>
                      <a:pt x="14281" y="2710"/>
                      <a:pt x="14282" y="2711"/>
                    </a:cubicBezTo>
                    <a:cubicBezTo>
                      <a:pt x="14283" y="2712"/>
                      <a:pt x="14283" y="2711"/>
                      <a:pt x="14285" y="2711"/>
                    </a:cubicBezTo>
                    <a:cubicBezTo>
                      <a:pt x="14286" y="2712"/>
                      <a:pt x="14286" y="2713"/>
                      <a:pt x="14287" y="2713"/>
                    </a:cubicBezTo>
                    <a:cubicBezTo>
                      <a:pt x="14290" y="2714"/>
                      <a:pt x="14291" y="2711"/>
                      <a:pt x="14293" y="2710"/>
                    </a:cubicBezTo>
                    <a:cubicBezTo>
                      <a:pt x="14298" y="2709"/>
                      <a:pt x="14300" y="2714"/>
                      <a:pt x="14304" y="2713"/>
                    </a:cubicBezTo>
                    <a:cubicBezTo>
                      <a:pt x="14306" y="2713"/>
                      <a:pt x="14306" y="2713"/>
                      <a:pt x="14308" y="2715"/>
                    </a:cubicBezTo>
                    <a:cubicBezTo>
                      <a:pt x="14310" y="2717"/>
                      <a:pt x="14312" y="2716"/>
                      <a:pt x="14313" y="2717"/>
                    </a:cubicBezTo>
                    <a:cubicBezTo>
                      <a:pt x="14314" y="2719"/>
                      <a:pt x="14315" y="2720"/>
                      <a:pt x="14316" y="2721"/>
                    </a:cubicBezTo>
                    <a:cubicBezTo>
                      <a:pt x="14317" y="2724"/>
                      <a:pt x="14315" y="2725"/>
                      <a:pt x="14314" y="2728"/>
                    </a:cubicBezTo>
                    <a:cubicBezTo>
                      <a:pt x="14314" y="2730"/>
                      <a:pt x="14315" y="2733"/>
                      <a:pt x="14317" y="2734"/>
                    </a:cubicBezTo>
                    <a:cubicBezTo>
                      <a:pt x="14319" y="2736"/>
                      <a:pt x="14321" y="2737"/>
                      <a:pt x="14322" y="2739"/>
                    </a:cubicBezTo>
                    <a:cubicBezTo>
                      <a:pt x="14322" y="2740"/>
                      <a:pt x="14322" y="2740"/>
                      <a:pt x="14323" y="2741"/>
                    </a:cubicBezTo>
                    <a:cubicBezTo>
                      <a:pt x="14324" y="2742"/>
                      <a:pt x="14326" y="2742"/>
                      <a:pt x="14327" y="2744"/>
                    </a:cubicBezTo>
                    <a:cubicBezTo>
                      <a:pt x="14328" y="2746"/>
                      <a:pt x="14326" y="2748"/>
                      <a:pt x="14325" y="2749"/>
                    </a:cubicBezTo>
                    <a:cubicBezTo>
                      <a:pt x="14324" y="2751"/>
                      <a:pt x="14324" y="2753"/>
                      <a:pt x="14325" y="2754"/>
                    </a:cubicBezTo>
                    <a:cubicBezTo>
                      <a:pt x="14325" y="2756"/>
                      <a:pt x="14326" y="2756"/>
                      <a:pt x="14327" y="2757"/>
                    </a:cubicBezTo>
                    <a:cubicBezTo>
                      <a:pt x="14329" y="2758"/>
                      <a:pt x="14329" y="2759"/>
                      <a:pt x="14330" y="2760"/>
                    </a:cubicBezTo>
                    <a:cubicBezTo>
                      <a:pt x="14331" y="2761"/>
                      <a:pt x="14334" y="2760"/>
                      <a:pt x="14334" y="2762"/>
                    </a:cubicBezTo>
                    <a:cubicBezTo>
                      <a:pt x="14335" y="2762"/>
                      <a:pt x="14335" y="2762"/>
                      <a:pt x="14336" y="2762"/>
                    </a:cubicBezTo>
                    <a:cubicBezTo>
                      <a:pt x="14336" y="2761"/>
                      <a:pt x="14335" y="2760"/>
                      <a:pt x="14335" y="2760"/>
                    </a:cubicBezTo>
                    <a:cubicBezTo>
                      <a:pt x="14333" y="2758"/>
                      <a:pt x="14332" y="2757"/>
                      <a:pt x="14332" y="2755"/>
                    </a:cubicBezTo>
                    <a:cubicBezTo>
                      <a:pt x="14331" y="2752"/>
                      <a:pt x="14333" y="2750"/>
                      <a:pt x="14333" y="2747"/>
                    </a:cubicBezTo>
                    <a:cubicBezTo>
                      <a:pt x="14335" y="2746"/>
                      <a:pt x="14337" y="2747"/>
                      <a:pt x="14338" y="2746"/>
                    </a:cubicBezTo>
                    <a:cubicBezTo>
                      <a:pt x="14340" y="2746"/>
                      <a:pt x="14343" y="2742"/>
                      <a:pt x="14344" y="2745"/>
                    </a:cubicBezTo>
                    <a:cubicBezTo>
                      <a:pt x="14346" y="2746"/>
                      <a:pt x="14348" y="2742"/>
                      <a:pt x="14349" y="2744"/>
                    </a:cubicBezTo>
                    <a:cubicBezTo>
                      <a:pt x="14351" y="2746"/>
                      <a:pt x="14348" y="2748"/>
                      <a:pt x="14348" y="2750"/>
                    </a:cubicBezTo>
                    <a:cubicBezTo>
                      <a:pt x="14348" y="2751"/>
                      <a:pt x="14349" y="2752"/>
                      <a:pt x="14349" y="2753"/>
                    </a:cubicBezTo>
                    <a:cubicBezTo>
                      <a:pt x="14349" y="2755"/>
                      <a:pt x="14349" y="2756"/>
                      <a:pt x="14350" y="2758"/>
                    </a:cubicBezTo>
                    <a:cubicBezTo>
                      <a:pt x="14351" y="2759"/>
                      <a:pt x="14352" y="2760"/>
                      <a:pt x="14353" y="2761"/>
                    </a:cubicBezTo>
                    <a:cubicBezTo>
                      <a:pt x="14354" y="2762"/>
                      <a:pt x="14354" y="2765"/>
                      <a:pt x="14354" y="2767"/>
                    </a:cubicBezTo>
                    <a:cubicBezTo>
                      <a:pt x="14355" y="2770"/>
                      <a:pt x="14355" y="2774"/>
                      <a:pt x="14358" y="2775"/>
                    </a:cubicBezTo>
                    <a:cubicBezTo>
                      <a:pt x="14361" y="2776"/>
                      <a:pt x="14362" y="2774"/>
                      <a:pt x="14364" y="2774"/>
                    </a:cubicBezTo>
                    <a:cubicBezTo>
                      <a:pt x="14365" y="2774"/>
                      <a:pt x="14366" y="2776"/>
                      <a:pt x="14366" y="2777"/>
                    </a:cubicBezTo>
                    <a:cubicBezTo>
                      <a:pt x="14368" y="2778"/>
                      <a:pt x="14369" y="2778"/>
                      <a:pt x="14371" y="2778"/>
                    </a:cubicBezTo>
                    <a:cubicBezTo>
                      <a:pt x="14373" y="2778"/>
                      <a:pt x="14378" y="2779"/>
                      <a:pt x="14379" y="2780"/>
                    </a:cubicBezTo>
                    <a:cubicBezTo>
                      <a:pt x="14381" y="2783"/>
                      <a:pt x="14380" y="2785"/>
                      <a:pt x="14379" y="2787"/>
                    </a:cubicBezTo>
                    <a:cubicBezTo>
                      <a:pt x="14379" y="2790"/>
                      <a:pt x="14379" y="2791"/>
                      <a:pt x="14382" y="2792"/>
                    </a:cubicBezTo>
                    <a:cubicBezTo>
                      <a:pt x="14383" y="2793"/>
                      <a:pt x="14384" y="2793"/>
                      <a:pt x="14385" y="2793"/>
                    </a:cubicBezTo>
                    <a:cubicBezTo>
                      <a:pt x="14386" y="2794"/>
                      <a:pt x="14388" y="2793"/>
                      <a:pt x="14389" y="2793"/>
                    </a:cubicBezTo>
                    <a:cubicBezTo>
                      <a:pt x="14391" y="2793"/>
                      <a:pt x="14394" y="2794"/>
                      <a:pt x="14395" y="2792"/>
                    </a:cubicBezTo>
                    <a:cubicBezTo>
                      <a:pt x="14397" y="2791"/>
                      <a:pt x="14395" y="2791"/>
                      <a:pt x="14396" y="2789"/>
                    </a:cubicBezTo>
                    <a:cubicBezTo>
                      <a:pt x="14397" y="2788"/>
                      <a:pt x="14399" y="2787"/>
                      <a:pt x="14400" y="2786"/>
                    </a:cubicBezTo>
                    <a:cubicBezTo>
                      <a:pt x="14401" y="2786"/>
                      <a:pt x="14402" y="2785"/>
                      <a:pt x="14403" y="2785"/>
                    </a:cubicBezTo>
                    <a:cubicBezTo>
                      <a:pt x="14406" y="2785"/>
                      <a:pt x="14407" y="2787"/>
                      <a:pt x="14409" y="2788"/>
                    </a:cubicBezTo>
                    <a:cubicBezTo>
                      <a:pt x="14411" y="2790"/>
                      <a:pt x="14414" y="2789"/>
                      <a:pt x="14416" y="2792"/>
                    </a:cubicBezTo>
                    <a:cubicBezTo>
                      <a:pt x="14418" y="2796"/>
                      <a:pt x="14416" y="2802"/>
                      <a:pt x="14417" y="2806"/>
                    </a:cubicBezTo>
                    <a:cubicBezTo>
                      <a:pt x="14419" y="2815"/>
                      <a:pt x="14428" y="2804"/>
                      <a:pt x="14431" y="2804"/>
                    </a:cubicBezTo>
                    <a:cubicBezTo>
                      <a:pt x="14432" y="2805"/>
                      <a:pt x="14432" y="2807"/>
                      <a:pt x="14433" y="2808"/>
                    </a:cubicBezTo>
                    <a:cubicBezTo>
                      <a:pt x="14435" y="2809"/>
                      <a:pt x="14437" y="2807"/>
                      <a:pt x="14439" y="2807"/>
                    </a:cubicBezTo>
                    <a:cubicBezTo>
                      <a:pt x="14442" y="2808"/>
                      <a:pt x="14442" y="2813"/>
                      <a:pt x="14447" y="2812"/>
                    </a:cubicBezTo>
                    <a:cubicBezTo>
                      <a:pt x="14452" y="2810"/>
                      <a:pt x="14448" y="2806"/>
                      <a:pt x="14448" y="2803"/>
                    </a:cubicBezTo>
                    <a:cubicBezTo>
                      <a:pt x="14449" y="2802"/>
                      <a:pt x="14450" y="2801"/>
                      <a:pt x="14452" y="2801"/>
                    </a:cubicBezTo>
                    <a:cubicBezTo>
                      <a:pt x="14454" y="2802"/>
                      <a:pt x="14455" y="2804"/>
                      <a:pt x="14455" y="2805"/>
                    </a:cubicBezTo>
                    <a:cubicBezTo>
                      <a:pt x="14456" y="2809"/>
                      <a:pt x="14454" y="2814"/>
                      <a:pt x="14458" y="2817"/>
                    </a:cubicBezTo>
                    <a:cubicBezTo>
                      <a:pt x="14459" y="2818"/>
                      <a:pt x="14460" y="2819"/>
                      <a:pt x="14463" y="2818"/>
                    </a:cubicBezTo>
                    <a:cubicBezTo>
                      <a:pt x="14465" y="2818"/>
                      <a:pt x="14464" y="2817"/>
                      <a:pt x="14465" y="2815"/>
                    </a:cubicBezTo>
                    <a:cubicBezTo>
                      <a:pt x="14466" y="2813"/>
                      <a:pt x="14468" y="2812"/>
                      <a:pt x="14469" y="2810"/>
                    </a:cubicBezTo>
                    <a:cubicBezTo>
                      <a:pt x="14471" y="2809"/>
                      <a:pt x="14470" y="2807"/>
                      <a:pt x="14473" y="2807"/>
                    </a:cubicBezTo>
                    <a:cubicBezTo>
                      <a:pt x="14478" y="2806"/>
                      <a:pt x="14477" y="2812"/>
                      <a:pt x="14477" y="2816"/>
                    </a:cubicBezTo>
                    <a:cubicBezTo>
                      <a:pt x="14478" y="2818"/>
                      <a:pt x="14481" y="2825"/>
                      <a:pt x="14484" y="2822"/>
                    </a:cubicBezTo>
                    <a:cubicBezTo>
                      <a:pt x="14486" y="2820"/>
                      <a:pt x="14484" y="2814"/>
                      <a:pt x="14485" y="2811"/>
                    </a:cubicBezTo>
                    <a:cubicBezTo>
                      <a:pt x="14487" y="2808"/>
                      <a:pt x="14487" y="2805"/>
                      <a:pt x="14490" y="2804"/>
                    </a:cubicBezTo>
                    <a:cubicBezTo>
                      <a:pt x="14495" y="2804"/>
                      <a:pt x="14496" y="2806"/>
                      <a:pt x="14496" y="2810"/>
                    </a:cubicBezTo>
                    <a:cubicBezTo>
                      <a:pt x="14497" y="2814"/>
                      <a:pt x="14495" y="2817"/>
                      <a:pt x="14498" y="2820"/>
                    </a:cubicBezTo>
                    <a:cubicBezTo>
                      <a:pt x="14500" y="2823"/>
                      <a:pt x="14501" y="2823"/>
                      <a:pt x="14501" y="2827"/>
                    </a:cubicBezTo>
                    <a:cubicBezTo>
                      <a:pt x="14502" y="2831"/>
                      <a:pt x="14505" y="2834"/>
                      <a:pt x="14506" y="2839"/>
                    </a:cubicBezTo>
                    <a:cubicBezTo>
                      <a:pt x="14506" y="2841"/>
                      <a:pt x="14505" y="2843"/>
                      <a:pt x="14506" y="2844"/>
                    </a:cubicBezTo>
                    <a:cubicBezTo>
                      <a:pt x="14506" y="2846"/>
                      <a:pt x="14506" y="2847"/>
                      <a:pt x="14506" y="2848"/>
                    </a:cubicBezTo>
                    <a:cubicBezTo>
                      <a:pt x="14506" y="2849"/>
                      <a:pt x="14506" y="2849"/>
                      <a:pt x="14506" y="2849"/>
                    </a:cubicBezTo>
                    <a:cubicBezTo>
                      <a:pt x="14501" y="2851"/>
                      <a:pt x="14500" y="2850"/>
                      <a:pt x="14499" y="2856"/>
                    </a:cubicBezTo>
                    <a:cubicBezTo>
                      <a:pt x="14499" y="2857"/>
                      <a:pt x="14498" y="2858"/>
                      <a:pt x="14499" y="2860"/>
                    </a:cubicBezTo>
                    <a:cubicBezTo>
                      <a:pt x="14500" y="2861"/>
                      <a:pt x="14501" y="2862"/>
                      <a:pt x="14503" y="2862"/>
                    </a:cubicBezTo>
                    <a:cubicBezTo>
                      <a:pt x="14505" y="2862"/>
                      <a:pt x="14508" y="2860"/>
                      <a:pt x="14510" y="2861"/>
                    </a:cubicBezTo>
                    <a:cubicBezTo>
                      <a:pt x="14512" y="2861"/>
                      <a:pt x="14512" y="2863"/>
                      <a:pt x="14514" y="2864"/>
                    </a:cubicBezTo>
                    <a:cubicBezTo>
                      <a:pt x="14515" y="2864"/>
                      <a:pt x="14518" y="2863"/>
                      <a:pt x="14519" y="2863"/>
                    </a:cubicBezTo>
                    <a:cubicBezTo>
                      <a:pt x="14520" y="2863"/>
                      <a:pt x="14521" y="2863"/>
                      <a:pt x="14521" y="2863"/>
                    </a:cubicBezTo>
                    <a:cubicBezTo>
                      <a:pt x="14533" y="2866"/>
                      <a:pt x="14533" y="2866"/>
                      <a:pt x="14533" y="2866"/>
                    </a:cubicBezTo>
                    <a:cubicBezTo>
                      <a:pt x="14534" y="2868"/>
                      <a:pt x="14533" y="2871"/>
                      <a:pt x="14531" y="2874"/>
                    </a:cubicBezTo>
                    <a:cubicBezTo>
                      <a:pt x="14530" y="2875"/>
                      <a:pt x="14529" y="2876"/>
                      <a:pt x="14527" y="2877"/>
                    </a:cubicBezTo>
                    <a:cubicBezTo>
                      <a:pt x="14525" y="2879"/>
                      <a:pt x="14524" y="2883"/>
                      <a:pt x="14521" y="2885"/>
                    </a:cubicBezTo>
                    <a:cubicBezTo>
                      <a:pt x="14518" y="2886"/>
                      <a:pt x="14515" y="2885"/>
                      <a:pt x="14512" y="2886"/>
                    </a:cubicBezTo>
                    <a:cubicBezTo>
                      <a:pt x="14509" y="2886"/>
                      <a:pt x="14507" y="2887"/>
                      <a:pt x="14504" y="2888"/>
                    </a:cubicBezTo>
                    <a:cubicBezTo>
                      <a:pt x="14501" y="2890"/>
                      <a:pt x="14494" y="2892"/>
                      <a:pt x="14495" y="2896"/>
                    </a:cubicBezTo>
                    <a:cubicBezTo>
                      <a:pt x="14495" y="2898"/>
                      <a:pt x="14497" y="2898"/>
                      <a:pt x="14495" y="2900"/>
                    </a:cubicBezTo>
                    <a:cubicBezTo>
                      <a:pt x="14494" y="2902"/>
                      <a:pt x="14492" y="2902"/>
                      <a:pt x="14491" y="2903"/>
                    </a:cubicBezTo>
                    <a:cubicBezTo>
                      <a:pt x="14487" y="2906"/>
                      <a:pt x="14485" y="2910"/>
                      <a:pt x="14483" y="2913"/>
                    </a:cubicBezTo>
                    <a:cubicBezTo>
                      <a:pt x="14482" y="2914"/>
                      <a:pt x="14481" y="2916"/>
                      <a:pt x="14482" y="2917"/>
                    </a:cubicBezTo>
                    <a:cubicBezTo>
                      <a:pt x="14483" y="2918"/>
                      <a:pt x="14491" y="2917"/>
                      <a:pt x="14492" y="2917"/>
                    </a:cubicBezTo>
                    <a:cubicBezTo>
                      <a:pt x="14493" y="2916"/>
                      <a:pt x="14492" y="2915"/>
                      <a:pt x="14493" y="2915"/>
                    </a:cubicBezTo>
                    <a:cubicBezTo>
                      <a:pt x="14495" y="2913"/>
                      <a:pt x="14497" y="2912"/>
                      <a:pt x="14499" y="2911"/>
                    </a:cubicBezTo>
                    <a:cubicBezTo>
                      <a:pt x="14502" y="2908"/>
                      <a:pt x="14505" y="2906"/>
                      <a:pt x="14508" y="2903"/>
                    </a:cubicBezTo>
                    <a:cubicBezTo>
                      <a:pt x="14509" y="2902"/>
                      <a:pt x="14511" y="2900"/>
                      <a:pt x="14512" y="2898"/>
                    </a:cubicBezTo>
                    <a:cubicBezTo>
                      <a:pt x="14514" y="2896"/>
                      <a:pt x="14515" y="2893"/>
                      <a:pt x="14517" y="2891"/>
                    </a:cubicBezTo>
                    <a:cubicBezTo>
                      <a:pt x="14518" y="2890"/>
                      <a:pt x="14519" y="2889"/>
                      <a:pt x="14520" y="2889"/>
                    </a:cubicBezTo>
                    <a:cubicBezTo>
                      <a:pt x="14520" y="2890"/>
                      <a:pt x="14520" y="2892"/>
                      <a:pt x="14520" y="2894"/>
                    </a:cubicBezTo>
                    <a:cubicBezTo>
                      <a:pt x="14521" y="2900"/>
                      <a:pt x="14518" y="2902"/>
                      <a:pt x="14515" y="2906"/>
                    </a:cubicBezTo>
                    <a:cubicBezTo>
                      <a:pt x="14512" y="2909"/>
                      <a:pt x="14507" y="2913"/>
                      <a:pt x="14506" y="2918"/>
                    </a:cubicBezTo>
                    <a:cubicBezTo>
                      <a:pt x="14506" y="2921"/>
                      <a:pt x="14507" y="2921"/>
                      <a:pt x="14504" y="2924"/>
                    </a:cubicBezTo>
                    <a:cubicBezTo>
                      <a:pt x="14502" y="2927"/>
                      <a:pt x="14501" y="2927"/>
                      <a:pt x="14502" y="2931"/>
                    </a:cubicBezTo>
                    <a:cubicBezTo>
                      <a:pt x="14506" y="2933"/>
                      <a:pt x="14507" y="2931"/>
                      <a:pt x="14509" y="2928"/>
                    </a:cubicBezTo>
                    <a:cubicBezTo>
                      <a:pt x="14512" y="2925"/>
                      <a:pt x="14513" y="2924"/>
                      <a:pt x="14515" y="2920"/>
                    </a:cubicBezTo>
                    <a:cubicBezTo>
                      <a:pt x="14516" y="2917"/>
                      <a:pt x="14517" y="2914"/>
                      <a:pt x="14519" y="2911"/>
                    </a:cubicBezTo>
                    <a:cubicBezTo>
                      <a:pt x="14521" y="2908"/>
                      <a:pt x="14525" y="2906"/>
                      <a:pt x="14526" y="2902"/>
                    </a:cubicBezTo>
                    <a:cubicBezTo>
                      <a:pt x="14527" y="2897"/>
                      <a:pt x="14525" y="2891"/>
                      <a:pt x="14525" y="2885"/>
                    </a:cubicBezTo>
                    <a:cubicBezTo>
                      <a:pt x="14528" y="2882"/>
                      <a:pt x="14530" y="2885"/>
                      <a:pt x="14534" y="2885"/>
                    </a:cubicBezTo>
                    <a:cubicBezTo>
                      <a:pt x="14540" y="2885"/>
                      <a:pt x="14542" y="2882"/>
                      <a:pt x="14546" y="2879"/>
                    </a:cubicBezTo>
                    <a:cubicBezTo>
                      <a:pt x="14547" y="2877"/>
                      <a:pt x="14550" y="2877"/>
                      <a:pt x="14551" y="2875"/>
                    </a:cubicBezTo>
                    <a:cubicBezTo>
                      <a:pt x="14553" y="2874"/>
                      <a:pt x="14552" y="2872"/>
                      <a:pt x="14554" y="2871"/>
                    </a:cubicBezTo>
                    <a:cubicBezTo>
                      <a:pt x="14557" y="2870"/>
                      <a:pt x="14563" y="2867"/>
                      <a:pt x="14565" y="2870"/>
                    </a:cubicBezTo>
                    <a:cubicBezTo>
                      <a:pt x="14569" y="2872"/>
                      <a:pt x="14566" y="2877"/>
                      <a:pt x="14564" y="2880"/>
                    </a:cubicBezTo>
                    <a:cubicBezTo>
                      <a:pt x="14561" y="2883"/>
                      <a:pt x="14561" y="2884"/>
                      <a:pt x="14561" y="2888"/>
                    </a:cubicBezTo>
                    <a:cubicBezTo>
                      <a:pt x="14561" y="2891"/>
                      <a:pt x="14561" y="2890"/>
                      <a:pt x="14560" y="2892"/>
                    </a:cubicBezTo>
                    <a:cubicBezTo>
                      <a:pt x="14559" y="2893"/>
                      <a:pt x="14558" y="2895"/>
                      <a:pt x="14557" y="2896"/>
                    </a:cubicBezTo>
                    <a:cubicBezTo>
                      <a:pt x="14555" y="2898"/>
                      <a:pt x="14551" y="2899"/>
                      <a:pt x="14548" y="2901"/>
                    </a:cubicBezTo>
                    <a:cubicBezTo>
                      <a:pt x="14546" y="2902"/>
                      <a:pt x="14543" y="2906"/>
                      <a:pt x="14544" y="2909"/>
                    </a:cubicBezTo>
                    <a:cubicBezTo>
                      <a:pt x="14545" y="2911"/>
                      <a:pt x="14548" y="2911"/>
                      <a:pt x="14549" y="2913"/>
                    </a:cubicBezTo>
                    <a:cubicBezTo>
                      <a:pt x="14552" y="2916"/>
                      <a:pt x="14549" y="2920"/>
                      <a:pt x="14550" y="2924"/>
                    </a:cubicBezTo>
                    <a:cubicBezTo>
                      <a:pt x="14555" y="2925"/>
                      <a:pt x="14555" y="2916"/>
                      <a:pt x="14561" y="2917"/>
                    </a:cubicBezTo>
                    <a:cubicBezTo>
                      <a:pt x="14566" y="2917"/>
                      <a:pt x="14563" y="2926"/>
                      <a:pt x="14568" y="2922"/>
                    </a:cubicBezTo>
                    <a:cubicBezTo>
                      <a:pt x="14571" y="2921"/>
                      <a:pt x="14570" y="2917"/>
                      <a:pt x="14571" y="2914"/>
                    </a:cubicBezTo>
                    <a:cubicBezTo>
                      <a:pt x="14572" y="2911"/>
                      <a:pt x="14575" y="2910"/>
                      <a:pt x="14577" y="2907"/>
                    </a:cubicBezTo>
                    <a:cubicBezTo>
                      <a:pt x="14578" y="2904"/>
                      <a:pt x="14576" y="2902"/>
                      <a:pt x="14580" y="2900"/>
                    </a:cubicBezTo>
                    <a:cubicBezTo>
                      <a:pt x="14581" y="2898"/>
                      <a:pt x="14583" y="2899"/>
                      <a:pt x="14585" y="2898"/>
                    </a:cubicBezTo>
                    <a:cubicBezTo>
                      <a:pt x="14587" y="2897"/>
                      <a:pt x="14588" y="2895"/>
                      <a:pt x="14590" y="2894"/>
                    </a:cubicBezTo>
                    <a:cubicBezTo>
                      <a:pt x="14592" y="2894"/>
                      <a:pt x="14593" y="2895"/>
                      <a:pt x="14595" y="2895"/>
                    </a:cubicBezTo>
                    <a:cubicBezTo>
                      <a:pt x="14600" y="2896"/>
                      <a:pt x="14602" y="2893"/>
                      <a:pt x="14606" y="2891"/>
                    </a:cubicBezTo>
                    <a:cubicBezTo>
                      <a:pt x="14610" y="2889"/>
                      <a:pt x="14611" y="2892"/>
                      <a:pt x="14615" y="2893"/>
                    </a:cubicBezTo>
                    <a:cubicBezTo>
                      <a:pt x="14618" y="2894"/>
                      <a:pt x="14622" y="2891"/>
                      <a:pt x="14625" y="2891"/>
                    </a:cubicBezTo>
                    <a:cubicBezTo>
                      <a:pt x="14629" y="2892"/>
                      <a:pt x="14627" y="2895"/>
                      <a:pt x="14631" y="2897"/>
                    </a:cubicBezTo>
                    <a:cubicBezTo>
                      <a:pt x="14632" y="2897"/>
                      <a:pt x="14633" y="2897"/>
                      <a:pt x="14635" y="2897"/>
                    </a:cubicBezTo>
                    <a:cubicBezTo>
                      <a:pt x="14636" y="2897"/>
                      <a:pt x="14637" y="2898"/>
                      <a:pt x="14638" y="2899"/>
                    </a:cubicBezTo>
                    <a:cubicBezTo>
                      <a:pt x="14641" y="2900"/>
                      <a:pt x="14644" y="2899"/>
                      <a:pt x="14647" y="2898"/>
                    </a:cubicBezTo>
                    <a:cubicBezTo>
                      <a:pt x="14649" y="2897"/>
                      <a:pt x="14650" y="2896"/>
                      <a:pt x="14651" y="2894"/>
                    </a:cubicBezTo>
                    <a:cubicBezTo>
                      <a:pt x="14652" y="2894"/>
                      <a:pt x="14652" y="2894"/>
                      <a:pt x="14653" y="2894"/>
                    </a:cubicBezTo>
                    <a:cubicBezTo>
                      <a:pt x="14654" y="2893"/>
                      <a:pt x="14655" y="2894"/>
                      <a:pt x="14656" y="2892"/>
                    </a:cubicBezTo>
                    <a:cubicBezTo>
                      <a:pt x="14656" y="2892"/>
                      <a:pt x="14656" y="2891"/>
                      <a:pt x="14657" y="2891"/>
                    </a:cubicBezTo>
                    <a:cubicBezTo>
                      <a:pt x="14658" y="2891"/>
                      <a:pt x="14675" y="2885"/>
                      <a:pt x="14685" y="2884"/>
                    </a:cubicBezTo>
                    <a:cubicBezTo>
                      <a:pt x="14696" y="2883"/>
                      <a:pt x="14713" y="2881"/>
                      <a:pt x="14717" y="2877"/>
                    </a:cubicBezTo>
                    <a:cubicBezTo>
                      <a:pt x="14721" y="2874"/>
                      <a:pt x="14734" y="2864"/>
                      <a:pt x="14736" y="2855"/>
                    </a:cubicBezTo>
                    <a:cubicBezTo>
                      <a:pt x="14737" y="2848"/>
                      <a:pt x="14740" y="2843"/>
                      <a:pt x="14744" y="2840"/>
                    </a:cubicBezTo>
                    <a:cubicBezTo>
                      <a:pt x="14744" y="2840"/>
                      <a:pt x="14744" y="2840"/>
                      <a:pt x="14744" y="2839"/>
                    </a:cubicBezTo>
                    <a:cubicBezTo>
                      <a:pt x="14745" y="2839"/>
                      <a:pt x="14745" y="2839"/>
                      <a:pt x="14746" y="2839"/>
                    </a:cubicBezTo>
                    <a:cubicBezTo>
                      <a:pt x="14750" y="2837"/>
                      <a:pt x="14763" y="2834"/>
                      <a:pt x="14767" y="2826"/>
                    </a:cubicBezTo>
                    <a:cubicBezTo>
                      <a:pt x="14767" y="2826"/>
                      <a:pt x="14768" y="2825"/>
                      <a:pt x="14768" y="2825"/>
                    </a:cubicBezTo>
                    <a:cubicBezTo>
                      <a:pt x="14768" y="2824"/>
                      <a:pt x="14769" y="2824"/>
                      <a:pt x="14769" y="2823"/>
                    </a:cubicBezTo>
                    <a:cubicBezTo>
                      <a:pt x="14769" y="2823"/>
                      <a:pt x="14770" y="2822"/>
                      <a:pt x="14770" y="2821"/>
                    </a:cubicBezTo>
                    <a:cubicBezTo>
                      <a:pt x="14775" y="2814"/>
                      <a:pt x="14783" y="2805"/>
                      <a:pt x="14791" y="2800"/>
                    </a:cubicBezTo>
                    <a:cubicBezTo>
                      <a:pt x="14793" y="2799"/>
                      <a:pt x="14796" y="2797"/>
                      <a:pt x="14800" y="2794"/>
                    </a:cubicBezTo>
                    <a:cubicBezTo>
                      <a:pt x="14803" y="2793"/>
                      <a:pt x="14805" y="2792"/>
                      <a:pt x="14806" y="2792"/>
                    </a:cubicBezTo>
                    <a:cubicBezTo>
                      <a:pt x="14806" y="2792"/>
                      <a:pt x="14806" y="2792"/>
                      <a:pt x="14805" y="2791"/>
                    </a:cubicBezTo>
                    <a:cubicBezTo>
                      <a:pt x="14808" y="2789"/>
                      <a:pt x="14811" y="2788"/>
                      <a:pt x="14813" y="2786"/>
                    </a:cubicBezTo>
                    <a:cubicBezTo>
                      <a:pt x="14813" y="2786"/>
                      <a:pt x="14813" y="2787"/>
                      <a:pt x="14813" y="2787"/>
                    </a:cubicBezTo>
                    <a:cubicBezTo>
                      <a:pt x="14819" y="2787"/>
                      <a:pt x="14822" y="2780"/>
                      <a:pt x="14827" y="2778"/>
                    </a:cubicBezTo>
                    <a:cubicBezTo>
                      <a:pt x="14829" y="2777"/>
                      <a:pt x="14832" y="2777"/>
                      <a:pt x="14833" y="2776"/>
                    </a:cubicBezTo>
                    <a:cubicBezTo>
                      <a:pt x="14834" y="2775"/>
                      <a:pt x="14833" y="2775"/>
                      <a:pt x="14834" y="2774"/>
                    </a:cubicBezTo>
                    <a:cubicBezTo>
                      <a:pt x="14834" y="2774"/>
                      <a:pt x="14834" y="2773"/>
                      <a:pt x="14834" y="2773"/>
                    </a:cubicBezTo>
                    <a:cubicBezTo>
                      <a:pt x="14836" y="2772"/>
                      <a:pt x="14837" y="2771"/>
                      <a:pt x="14838" y="2771"/>
                    </a:cubicBezTo>
                    <a:cubicBezTo>
                      <a:pt x="14839" y="2770"/>
                      <a:pt x="14840" y="2770"/>
                      <a:pt x="14841" y="2770"/>
                    </a:cubicBezTo>
                    <a:cubicBezTo>
                      <a:pt x="14846" y="2769"/>
                      <a:pt x="14850" y="2770"/>
                      <a:pt x="14852" y="2775"/>
                    </a:cubicBezTo>
                    <a:cubicBezTo>
                      <a:pt x="14855" y="2781"/>
                      <a:pt x="14851" y="2785"/>
                      <a:pt x="14848" y="2790"/>
                    </a:cubicBezTo>
                    <a:cubicBezTo>
                      <a:pt x="14845" y="2795"/>
                      <a:pt x="14841" y="2799"/>
                      <a:pt x="14839" y="2804"/>
                    </a:cubicBezTo>
                    <a:cubicBezTo>
                      <a:pt x="14838" y="2806"/>
                      <a:pt x="14838" y="2810"/>
                      <a:pt x="14841" y="2812"/>
                    </a:cubicBezTo>
                    <a:cubicBezTo>
                      <a:pt x="14848" y="2817"/>
                      <a:pt x="14845" y="2804"/>
                      <a:pt x="14846" y="2802"/>
                    </a:cubicBezTo>
                    <a:cubicBezTo>
                      <a:pt x="14848" y="2798"/>
                      <a:pt x="14853" y="2801"/>
                      <a:pt x="14854" y="2796"/>
                    </a:cubicBezTo>
                    <a:cubicBezTo>
                      <a:pt x="14854" y="2794"/>
                      <a:pt x="14853" y="2792"/>
                      <a:pt x="14854" y="2790"/>
                    </a:cubicBezTo>
                    <a:cubicBezTo>
                      <a:pt x="14856" y="2789"/>
                      <a:pt x="14860" y="2789"/>
                      <a:pt x="14862" y="2790"/>
                    </a:cubicBezTo>
                    <a:cubicBezTo>
                      <a:pt x="14862" y="2788"/>
                      <a:pt x="14863" y="2786"/>
                      <a:pt x="14864" y="2783"/>
                    </a:cubicBezTo>
                    <a:cubicBezTo>
                      <a:pt x="14864" y="2781"/>
                      <a:pt x="14863" y="2782"/>
                      <a:pt x="14866" y="2781"/>
                    </a:cubicBezTo>
                    <a:cubicBezTo>
                      <a:pt x="14869" y="2780"/>
                      <a:pt x="14872" y="2780"/>
                      <a:pt x="14875" y="2779"/>
                    </a:cubicBezTo>
                    <a:cubicBezTo>
                      <a:pt x="14878" y="2779"/>
                      <a:pt x="14878" y="2778"/>
                      <a:pt x="14880" y="2780"/>
                    </a:cubicBezTo>
                    <a:cubicBezTo>
                      <a:pt x="14881" y="2782"/>
                      <a:pt x="14882" y="2786"/>
                      <a:pt x="14883" y="2786"/>
                    </a:cubicBezTo>
                    <a:cubicBezTo>
                      <a:pt x="14887" y="2789"/>
                      <a:pt x="14887" y="2784"/>
                      <a:pt x="14887" y="2781"/>
                    </a:cubicBezTo>
                    <a:cubicBezTo>
                      <a:pt x="14887" y="2780"/>
                      <a:pt x="14887" y="2777"/>
                      <a:pt x="14888" y="2776"/>
                    </a:cubicBezTo>
                    <a:cubicBezTo>
                      <a:pt x="14889" y="2772"/>
                      <a:pt x="14894" y="2774"/>
                      <a:pt x="14896" y="2771"/>
                    </a:cubicBezTo>
                    <a:cubicBezTo>
                      <a:pt x="14897" y="2768"/>
                      <a:pt x="14894" y="2763"/>
                      <a:pt x="14894" y="2760"/>
                    </a:cubicBezTo>
                    <a:cubicBezTo>
                      <a:pt x="14894" y="2757"/>
                      <a:pt x="14895" y="2752"/>
                      <a:pt x="14899" y="2753"/>
                    </a:cubicBezTo>
                    <a:cubicBezTo>
                      <a:pt x="14903" y="2755"/>
                      <a:pt x="14902" y="2764"/>
                      <a:pt x="14902" y="2767"/>
                    </a:cubicBezTo>
                    <a:cubicBezTo>
                      <a:pt x="14903" y="2770"/>
                      <a:pt x="14905" y="2772"/>
                      <a:pt x="14906" y="2775"/>
                    </a:cubicBezTo>
                    <a:cubicBezTo>
                      <a:pt x="14907" y="2777"/>
                      <a:pt x="14906" y="2778"/>
                      <a:pt x="14908" y="2779"/>
                    </a:cubicBezTo>
                    <a:cubicBezTo>
                      <a:pt x="14908" y="2780"/>
                      <a:pt x="14910" y="2780"/>
                      <a:pt x="14911" y="2781"/>
                    </a:cubicBezTo>
                    <a:cubicBezTo>
                      <a:pt x="14912" y="2781"/>
                      <a:pt x="14913" y="2782"/>
                      <a:pt x="14914" y="2783"/>
                    </a:cubicBezTo>
                    <a:cubicBezTo>
                      <a:pt x="14915" y="2785"/>
                      <a:pt x="14916" y="2787"/>
                      <a:pt x="14918" y="2789"/>
                    </a:cubicBezTo>
                    <a:cubicBezTo>
                      <a:pt x="14918" y="2791"/>
                      <a:pt x="14919" y="2792"/>
                      <a:pt x="14920" y="2793"/>
                    </a:cubicBezTo>
                    <a:cubicBezTo>
                      <a:pt x="14920" y="2795"/>
                      <a:pt x="14921" y="2796"/>
                      <a:pt x="14921" y="2797"/>
                    </a:cubicBezTo>
                    <a:cubicBezTo>
                      <a:pt x="14922" y="2798"/>
                      <a:pt x="14927" y="2803"/>
                      <a:pt x="14928" y="2800"/>
                    </a:cubicBezTo>
                    <a:cubicBezTo>
                      <a:pt x="14928" y="2800"/>
                      <a:pt x="14928" y="2800"/>
                      <a:pt x="14928" y="2800"/>
                    </a:cubicBezTo>
                    <a:cubicBezTo>
                      <a:pt x="14930" y="2801"/>
                      <a:pt x="14932" y="2802"/>
                      <a:pt x="14934" y="2803"/>
                    </a:cubicBezTo>
                    <a:cubicBezTo>
                      <a:pt x="14935" y="2803"/>
                      <a:pt x="14937" y="2804"/>
                      <a:pt x="14938" y="2805"/>
                    </a:cubicBezTo>
                    <a:cubicBezTo>
                      <a:pt x="14937" y="2805"/>
                      <a:pt x="14936" y="2804"/>
                      <a:pt x="14936" y="2805"/>
                    </a:cubicBezTo>
                    <a:cubicBezTo>
                      <a:pt x="14936" y="2807"/>
                      <a:pt x="14937" y="2809"/>
                      <a:pt x="14936" y="2811"/>
                    </a:cubicBezTo>
                    <a:cubicBezTo>
                      <a:pt x="14936" y="2812"/>
                      <a:pt x="14927" y="2826"/>
                      <a:pt x="14934" y="2826"/>
                    </a:cubicBezTo>
                    <a:cubicBezTo>
                      <a:pt x="14937" y="2826"/>
                      <a:pt x="14934" y="2822"/>
                      <a:pt x="14934" y="2820"/>
                    </a:cubicBezTo>
                    <a:cubicBezTo>
                      <a:pt x="14934" y="2818"/>
                      <a:pt x="14935" y="2818"/>
                      <a:pt x="14936" y="2817"/>
                    </a:cubicBezTo>
                    <a:cubicBezTo>
                      <a:pt x="14935" y="2819"/>
                      <a:pt x="14935" y="2821"/>
                      <a:pt x="14935" y="2822"/>
                    </a:cubicBezTo>
                    <a:cubicBezTo>
                      <a:pt x="14935" y="2826"/>
                      <a:pt x="14937" y="2829"/>
                      <a:pt x="14940" y="2832"/>
                    </a:cubicBezTo>
                    <a:cubicBezTo>
                      <a:pt x="14940" y="2834"/>
                      <a:pt x="14942" y="2837"/>
                      <a:pt x="14943" y="2838"/>
                    </a:cubicBezTo>
                    <a:cubicBezTo>
                      <a:pt x="14946" y="2843"/>
                      <a:pt x="14943" y="2852"/>
                      <a:pt x="14950" y="2854"/>
                    </a:cubicBezTo>
                    <a:cubicBezTo>
                      <a:pt x="14953" y="2855"/>
                      <a:pt x="14956" y="2853"/>
                      <a:pt x="14959" y="2853"/>
                    </a:cubicBezTo>
                    <a:cubicBezTo>
                      <a:pt x="14962" y="2852"/>
                      <a:pt x="14965" y="2853"/>
                      <a:pt x="14967" y="2852"/>
                    </a:cubicBezTo>
                    <a:cubicBezTo>
                      <a:pt x="14970" y="2851"/>
                      <a:pt x="14973" y="2849"/>
                      <a:pt x="14976" y="2848"/>
                    </a:cubicBezTo>
                    <a:cubicBezTo>
                      <a:pt x="14980" y="2847"/>
                      <a:pt x="14986" y="2846"/>
                      <a:pt x="14990" y="2845"/>
                    </a:cubicBezTo>
                    <a:cubicBezTo>
                      <a:pt x="14994" y="2844"/>
                      <a:pt x="14997" y="2845"/>
                      <a:pt x="15000" y="2845"/>
                    </a:cubicBezTo>
                    <a:cubicBezTo>
                      <a:pt x="15007" y="2846"/>
                      <a:pt x="15009" y="2842"/>
                      <a:pt x="15015" y="2839"/>
                    </a:cubicBezTo>
                    <a:cubicBezTo>
                      <a:pt x="15018" y="2838"/>
                      <a:pt x="15023" y="2837"/>
                      <a:pt x="15027" y="2837"/>
                    </a:cubicBezTo>
                    <a:cubicBezTo>
                      <a:pt x="15029" y="2837"/>
                      <a:pt x="15032" y="2839"/>
                      <a:pt x="15034" y="2839"/>
                    </a:cubicBezTo>
                    <a:cubicBezTo>
                      <a:pt x="15036" y="2842"/>
                      <a:pt x="15038" y="2845"/>
                      <a:pt x="15041" y="2845"/>
                    </a:cubicBezTo>
                    <a:cubicBezTo>
                      <a:pt x="15046" y="2844"/>
                      <a:pt x="15063" y="2840"/>
                      <a:pt x="15065" y="2840"/>
                    </a:cubicBezTo>
                    <a:cubicBezTo>
                      <a:pt x="15067" y="2839"/>
                      <a:pt x="15090" y="2834"/>
                      <a:pt x="15100" y="2833"/>
                    </a:cubicBezTo>
                    <a:cubicBezTo>
                      <a:pt x="15101" y="2833"/>
                      <a:pt x="15102" y="2833"/>
                      <a:pt x="15102" y="2833"/>
                    </a:cubicBezTo>
                    <a:cubicBezTo>
                      <a:pt x="15103" y="2833"/>
                      <a:pt x="15105" y="2833"/>
                      <a:pt x="15106" y="2833"/>
                    </a:cubicBezTo>
                    <a:cubicBezTo>
                      <a:pt x="15115" y="2833"/>
                      <a:pt x="15131" y="2835"/>
                      <a:pt x="15140" y="2834"/>
                    </a:cubicBezTo>
                    <a:cubicBezTo>
                      <a:pt x="15140" y="2834"/>
                      <a:pt x="15140" y="2834"/>
                      <a:pt x="15140" y="2834"/>
                    </a:cubicBezTo>
                    <a:cubicBezTo>
                      <a:pt x="15140" y="2835"/>
                      <a:pt x="15139" y="2835"/>
                      <a:pt x="15139" y="2835"/>
                    </a:cubicBezTo>
                    <a:cubicBezTo>
                      <a:pt x="15139" y="2836"/>
                      <a:pt x="15139" y="2836"/>
                      <a:pt x="15139" y="2837"/>
                    </a:cubicBezTo>
                    <a:cubicBezTo>
                      <a:pt x="15145" y="2835"/>
                      <a:pt x="15150" y="2833"/>
                      <a:pt x="15156" y="2831"/>
                    </a:cubicBezTo>
                    <a:cubicBezTo>
                      <a:pt x="15160" y="2830"/>
                      <a:pt x="15165" y="2831"/>
                      <a:pt x="15170" y="2832"/>
                    </a:cubicBezTo>
                    <a:cubicBezTo>
                      <a:pt x="15175" y="2832"/>
                      <a:pt x="15181" y="2831"/>
                      <a:pt x="15186" y="2829"/>
                    </a:cubicBezTo>
                    <a:cubicBezTo>
                      <a:pt x="15192" y="2827"/>
                      <a:pt x="15198" y="2828"/>
                      <a:pt x="15204" y="2826"/>
                    </a:cubicBezTo>
                    <a:cubicBezTo>
                      <a:pt x="15208" y="2824"/>
                      <a:pt x="15211" y="2822"/>
                      <a:pt x="15215" y="2821"/>
                    </a:cubicBezTo>
                    <a:cubicBezTo>
                      <a:pt x="15220" y="2820"/>
                      <a:pt x="15226" y="2820"/>
                      <a:pt x="15231" y="2820"/>
                    </a:cubicBezTo>
                    <a:cubicBezTo>
                      <a:pt x="15231" y="2819"/>
                      <a:pt x="15231" y="2819"/>
                      <a:pt x="15231" y="2819"/>
                    </a:cubicBezTo>
                    <a:cubicBezTo>
                      <a:pt x="15236" y="2819"/>
                      <a:pt x="15242" y="2819"/>
                      <a:pt x="15246" y="2820"/>
                    </a:cubicBezTo>
                    <a:cubicBezTo>
                      <a:pt x="15248" y="2824"/>
                      <a:pt x="15260" y="2825"/>
                      <a:pt x="15264" y="2826"/>
                    </a:cubicBezTo>
                    <a:cubicBezTo>
                      <a:pt x="15267" y="2827"/>
                      <a:pt x="15270" y="2826"/>
                      <a:pt x="15273" y="2827"/>
                    </a:cubicBezTo>
                    <a:cubicBezTo>
                      <a:pt x="15276" y="2828"/>
                      <a:pt x="15278" y="2831"/>
                      <a:pt x="15281" y="2831"/>
                    </a:cubicBezTo>
                    <a:cubicBezTo>
                      <a:pt x="15281" y="2830"/>
                      <a:pt x="15281" y="2830"/>
                      <a:pt x="15281" y="2829"/>
                    </a:cubicBezTo>
                    <a:cubicBezTo>
                      <a:pt x="15283" y="2830"/>
                      <a:pt x="15285" y="2830"/>
                      <a:pt x="15287" y="2831"/>
                    </a:cubicBezTo>
                    <a:cubicBezTo>
                      <a:pt x="15286" y="2831"/>
                      <a:pt x="15286" y="2832"/>
                      <a:pt x="15285" y="2833"/>
                    </a:cubicBezTo>
                    <a:cubicBezTo>
                      <a:pt x="15285" y="2835"/>
                      <a:pt x="15290" y="2838"/>
                      <a:pt x="15291" y="2839"/>
                    </a:cubicBezTo>
                    <a:cubicBezTo>
                      <a:pt x="15293" y="2841"/>
                      <a:pt x="15295" y="2841"/>
                      <a:pt x="15296" y="2844"/>
                    </a:cubicBezTo>
                    <a:cubicBezTo>
                      <a:pt x="15297" y="2847"/>
                      <a:pt x="15296" y="2850"/>
                      <a:pt x="15298" y="2853"/>
                    </a:cubicBezTo>
                    <a:cubicBezTo>
                      <a:pt x="15301" y="2853"/>
                      <a:pt x="15301" y="2854"/>
                      <a:pt x="15303" y="2857"/>
                    </a:cubicBezTo>
                    <a:cubicBezTo>
                      <a:pt x="15304" y="2859"/>
                      <a:pt x="15306" y="2861"/>
                      <a:pt x="15307" y="2864"/>
                    </a:cubicBezTo>
                    <a:cubicBezTo>
                      <a:pt x="15308" y="2864"/>
                      <a:pt x="15309" y="2864"/>
                      <a:pt x="15310" y="2864"/>
                    </a:cubicBezTo>
                    <a:cubicBezTo>
                      <a:pt x="15311" y="2869"/>
                      <a:pt x="15314" y="2874"/>
                      <a:pt x="15320" y="2876"/>
                    </a:cubicBezTo>
                    <a:cubicBezTo>
                      <a:pt x="15330" y="2880"/>
                      <a:pt x="15338" y="2878"/>
                      <a:pt x="15341" y="2882"/>
                    </a:cubicBezTo>
                    <a:cubicBezTo>
                      <a:pt x="15343" y="2885"/>
                      <a:pt x="15358" y="2893"/>
                      <a:pt x="15371" y="2892"/>
                    </a:cubicBezTo>
                    <a:cubicBezTo>
                      <a:pt x="15376" y="2892"/>
                      <a:pt x="15381" y="2890"/>
                      <a:pt x="15385" y="2886"/>
                    </a:cubicBezTo>
                    <a:cubicBezTo>
                      <a:pt x="15396" y="2875"/>
                      <a:pt x="15407" y="2868"/>
                      <a:pt x="15419" y="2867"/>
                    </a:cubicBezTo>
                    <a:cubicBezTo>
                      <a:pt x="15421" y="2867"/>
                      <a:pt x="15424" y="2867"/>
                      <a:pt x="15426" y="2867"/>
                    </a:cubicBezTo>
                    <a:cubicBezTo>
                      <a:pt x="15439" y="2869"/>
                      <a:pt x="15443" y="2873"/>
                      <a:pt x="15450" y="2872"/>
                    </a:cubicBezTo>
                    <a:cubicBezTo>
                      <a:pt x="15451" y="2872"/>
                      <a:pt x="15452" y="2872"/>
                      <a:pt x="15453" y="2872"/>
                    </a:cubicBezTo>
                    <a:cubicBezTo>
                      <a:pt x="15461" y="2871"/>
                      <a:pt x="15470" y="2869"/>
                      <a:pt x="15477" y="2869"/>
                    </a:cubicBezTo>
                    <a:cubicBezTo>
                      <a:pt x="15480" y="2869"/>
                      <a:pt x="15483" y="2868"/>
                      <a:pt x="15486" y="2868"/>
                    </a:cubicBezTo>
                    <a:cubicBezTo>
                      <a:pt x="15491" y="2868"/>
                      <a:pt x="15495" y="2868"/>
                      <a:pt x="15498" y="2871"/>
                    </a:cubicBezTo>
                    <a:cubicBezTo>
                      <a:pt x="15499" y="2871"/>
                      <a:pt x="15499" y="2871"/>
                      <a:pt x="15499" y="2870"/>
                    </a:cubicBezTo>
                    <a:cubicBezTo>
                      <a:pt x="15501" y="2869"/>
                      <a:pt x="15501" y="2865"/>
                      <a:pt x="15504" y="2864"/>
                    </a:cubicBezTo>
                    <a:cubicBezTo>
                      <a:pt x="15504" y="2863"/>
                      <a:pt x="15506" y="2863"/>
                      <a:pt x="15507" y="2863"/>
                    </a:cubicBezTo>
                    <a:cubicBezTo>
                      <a:pt x="15508" y="2863"/>
                      <a:pt x="15508" y="2864"/>
                      <a:pt x="15509" y="2865"/>
                    </a:cubicBezTo>
                    <a:cubicBezTo>
                      <a:pt x="15512" y="2865"/>
                      <a:pt x="15516" y="2865"/>
                      <a:pt x="15517" y="2861"/>
                    </a:cubicBezTo>
                    <a:cubicBezTo>
                      <a:pt x="15517" y="2860"/>
                      <a:pt x="15516" y="2858"/>
                      <a:pt x="15518" y="2856"/>
                    </a:cubicBezTo>
                    <a:cubicBezTo>
                      <a:pt x="15519" y="2855"/>
                      <a:pt x="15522" y="2855"/>
                      <a:pt x="15524" y="2855"/>
                    </a:cubicBezTo>
                    <a:cubicBezTo>
                      <a:pt x="15527" y="2855"/>
                      <a:pt x="15530" y="2856"/>
                      <a:pt x="15533" y="2855"/>
                    </a:cubicBezTo>
                    <a:cubicBezTo>
                      <a:pt x="15537" y="2852"/>
                      <a:pt x="15534" y="2847"/>
                      <a:pt x="15530" y="2846"/>
                    </a:cubicBezTo>
                    <a:cubicBezTo>
                      <a:pt x="15529" y="2843"/>
                      <a:pt x="15532" y="2842"/>
                      <a:pt x="15534" y="2842"/>
                    </a:cubicBezTo>
                    <a:cubicBezTo>
                      <a:pt x="15537" y="2841"/>
                      <a:pt x="15539" y="2840"/>
                      <a:pt x="15539" y="2843"/>
                    </a:cubicBezTo>
                    <a:cubicBezTo>
                      <a:pt x="15540" y="2847"/>
                      <a:pt x="15539" y="2847"/>
                      <a:pt x="15543" y="2847"/>
                    </a:cubicBezTo>
                    <a:cubicBezTo>
                      <a:pt x="15546" y="2847"/>
                      <a:pt x="15549" y="2847"/>
                      <a:pt x="15552" y="2846"/>
                    </a:cubicBezTo>
                    <a:cubicBezTo>
                      <a:pt x="15553" y="2845"/>
                      <a:pt x="15553" y="2844"/>
                      <a:pt x="15554" y="2844"/>
                    </a:cubicBezTo>
                    <a:cubicBezTo>
                      <a:pt x="15555" y="2843"/>
                      <a:pt x="15556" y="2844"/>
                      <a:pt x="15557" y="2843"/>
                    </a:cubicBezTo>
                    <a:cubicBezTo>
                      <a:pt x="15559" y="2841"/>
                      <a:pt x="15559" y="2837"/>
                      <a:pt x="15556" y="2836"/>
                    </a:cubicBezTo>
                    <a:cubicBezTo>
                      <a:pt x="15555" y="2835"/>
                      <a:pt x="15549" y="2834"/>
                      <a:pt x="15552" y="2831"/>
                    </a:cubicBezTo>
                    <a:cubicBezTo>
                      <a:pt x="15553" y="2829"/>
                      <a:pt x="15558" y="2830"/>
                      <a:pt x="15560" y="2829"/>
                    </a:cubicBezTo>
                    <a:cubicBezTo>
                      <a:pt x="15561" y="2828"/>
                      <a:pt x="15562" y="2827"/>
                      <a:pt x="15564" y="2826"/>
                    </a:cubicBezTo>
                    <a:cubicBezTo>
                      <a:pt x="15566" y="2826"/>
                      <a:pt x="15567" y="2826"/>
                      <a:pt x="15569" y="2824"/>
                    </a:cubicBezTo>
                    <a:cubicBezTo>
                      <a:pt x="15571" y="2823"/>
                      <a:pt x="15572" y="2822"/>
                      <a:pt x="15575" y="2821"/>
                    </a:cubicBezTo>
                    <a:cubicBezTo>
                      <a:pt x="15577" y="2820"/>
                      <a:pt x="15580" y="2819"/>
                      <a:pt x="15580" y="2816"/>
                    </a:cubicBezTo>
                    <a:cubicBezTo>
                      <a:pt x="15576" y="2815"/>
                      <a:pt x="15571" y="2816"/>
                      <a:pt x="15569" y="2818"/>
                    </a:cubicBezTo>
                    <a:cubicBezTo>
                      <a:pt x="15566" y="2820"/>
                      <a:pt x="15565" y="2823"/>
                      <a:pt x="15562" y="2824"/>
                    </a:cubicBezTo>
                    <a:cubicBezTo>
                      <a:pt x="15560" y="2824"/>
                      <a:pt x="15555" y="2824"/>
                      <a:pt x="15557" y="2820"/>
                    </a:cubicBezTo>
                    <a:cubicBezTo>
                      <a:pt x="15559" y="2816"/>
                      <a:pt x="15567" y="2818"/>
                      <a:pt x="15568" y="2813"/>
                    </a:cubicBezTo>
                    <a:cubicBezTo>
                      <a:pt x="15568" y="2814"/>
                      <a:pt x="15563" y="2812"/>
                      <a:pt x="15562" y="2811"/>
                    </a:cubicBezTo>
                    <a:cubicBezTo>
                      <a:pt x="15561" y="2805"/>
                      <a:pt x="15575" y="2801"/>
                      <a:pt x="15570" y="2811"/>
                    </a:cubicBezTo>
                    <a:cubicBezTo>
                      <a:pt x="15574" y="2811"/>
                      <a:pt x="15576" y="2808"/>
                      <a:pt x="15579" y="2806"/>
                    </a:cubicBezTo>
                    <a:cubicBezTo>
                      <a:pt x="15582" y="2803"/>
                      <a:pt x="15586" y="2803"/>
                      <a:pt x="15590" y="2803"/>
                    </a:cubicBezTo>
                    <a:cubicBezTo>
                      <a:pt x="15593" y="2803"/>
                      <a:pt x="15595" y="2803"/>
                      <a:pt x="15597" y="2801"/>
                    </a:cubicBezTo>
                    <a:cubicBezTo>
                      <a:pt x="15598" y="2800"/>
                      <a:pt x="15599" y="2796"/>
                      <a:pt x="15600" y="2796"/>
                    </a:cubicBezTo>
                    <a:cubicBezTo>
                      <a:pt x="15603" y="2795"/>
                      <a:pt x="15606" y="2799"/>
                      <a:pt x="15606" y="2801"/>
                    </a:cubicBezTo>
                    <a:cubicBezTo>
                      <a:pt x="15607" y="2804"/>
                      <a:pt x="15604" y="2808"/>
                      <a:pt x="15606" y="2811"/>
                    </a:cubicBezTo>
                    <a:cubicBezTo>
                      <a:pt x="15607" y="2813"/>
                      <a:pt x="15609" y="2813"/>
                      <a:pt x="15611" y="2811"/>
                    </a:cubicBezTo>
                    <a:cubicBezTo>
                      <a:pt x="15613" y="2809"/>
                      <a:pt x="15611" y="2807"/>
                      <a:pt x="15611" y="2805"/>
                    </a:cubicBezTo>
                    <a:cubicBezTo>
                      <a:pt x="15615" y="2804"/>
                      <a:pt x="15617" y="2804"/>
                      <a:pt x="15618" y="2801"/>
                    </a:cubicBezTo>
                    <a:cubicBezTo>
                      <a:pt x="15616" y="2800"/>
                      <a:pt x="15612" y="2802"/>
                      <a:pt x="15611" y="2798"/>
                    </a:cubicBezTo>
                    <a:cubicBezTo>
                      <a:pt x="15609" y="2795"/>
                      <a:pt x="15612" y="2792"/>
                      <a:pt x="15613" y="2789"/>
                    </a:cubicBezTo>
                    <a:cubicBezTo>
                      <a:pt x="15614" y="2784"/>
                      <a:pt x="15611" y="2786"/>
                      <a:pt x="15608" y="2784"/>
                    </a:cubicBezTo>
                    <a:cubicBezTo>
                      <a:pt x="15607" y="2783"/>
                      <a:pt x="15606" y="2781"/>
                      <a:pt x="15607" y="2779"/>
                    </a:cubicBezTo>
                    <a:cubicBezTo>
                      <a:pt x="15608" y="2775"/>
                      <a:pt x="15613" y="2776"/>
                      <a:pt x="15615" y="2776"/>
                    </a:cubicBezTo>
                    <a:cubicBezTo>
                      <a:pt x="15616" y="2777"/>
                      <a:pt x="15615" y="2778"/>
                      <a:pt x="15617" y="2778"/>
                    </a:cubicBezTo>
                    <a:cubicBezTo>
                      <a:pt x="15618" y="2778"/>
                      <a:pt x="15618" y="2777"/>
                      <a:pt x="15619" y="2776"/>
                    </a:cubicBezTo>
                    <a:cubicBezTo>
                      <a:pt x="15620" y="2774"/>
                      <a:pt x="15620" y="2772"/>
                      <a:pt x="15621" y="2770"/>
                    </a:cubicBezTo>
                    <a:cubicBezTo>
                      <a:pt x="15623" y="2767"/>
                      <a:pt x="15622" y="2766"/>
                      <a:pt x="15622" y="2762"/>
                    </a:cubicBezTo>
                    <a:cubicBezTo>
                      <a:pt x="15621" y="2759"/>
                      <a:pt x="15623" y="2758"/>
                      <a:pt x="15623" y="2755"/>
                    </a:cubicBezTo>
                    <a:cubicBezTo>
                      <a:pt x="15623" y="2752"/>
                      <a:pt x="15623" y="2751"/>
                      <a:pt x="15625" y="2750"/>
                    </a:cubicBezTo>
                    <a:cubicBezTo>
                      <a:pt x="15627" y="2748"/>
                      <a:pt x="15629" y="2748"/>
                      <a:pt x="15630" y="2745"/>
                    </a:cubicBezTo>
                    <a:cubicBezTo>
                      <a:pt x="15630" y="2743"/>
                      <a:pt x="15630" y="2740"/>
                      <a:pt x="15627" y="2739"/>
                    </a:cubicBezTo>
                    <a:cubicBezTo>
                      <a:pt x="15623" y="2738"/>
                      <a:pt x="15622" y="2738"/>
                      <a:pt x="15621" y="2733"/>
                    </a:cubicBezTo>
                    <a:cubicBezTo>
                      <a:pt x="15621" y="2731"/>
                      <a:pt x="15624" y="2722"/>
                      <a:pt x="15627" y="2724"/>
                    </a:cubicBezTo>
                    <a:cubicBezTo>
                      <a:pt x="15630" y="2726"/>
                      <a:pt x="15625" y="2733"/>
                      <a:pt x="15629" y="2734"/>
                    </a:cubicBezTo>
                    <a:cubicBezTo>
                      <a:pt x="15632" y="2734"/>
                      <a:pt x="15631" y="2732"/>
                      <a:pt x="15632" y="2730"/>
                    </a:cubicBezTo>
                    <a:cubicBezTo>
                      <a:pt x="15634" y="2728"/>
                      <a:pt x="15634" y="2731"/>
                      <a:pt x="15635" y="2731"/>
                    </a:cubicBezTo>
                    <a:cubicBezTo>
                      <a:pt x="15637" y="2731"/>
                      <a:pt x="15641" y="2725"/>
                      <a:pt x="15641" y="2724"/>
                    </a:cubicBezTo>
                    <a:cubicBezTo>
                      <a:pt x="15640" y="2722"/>
                      <a:pt x="15638" y="2722"/>
                      <a:pt x="15637" y="2721"/>
                    </a:cubicBezTo>
                    <a:cubicBezTo>
                      <a:pt x="15635" y="2719"/>
                      <a:pt x="15636" y="2716"/>
                      <a:pt x="15637" y="2714"/>
                    </a:cubicBezTo>
                    <a:cubicBezTo>
                      <a:pt x="15638" y="2711"/>
                      <a:pt x="15639" y="2711"/>
                      <a:pt x="15639" y="2708"/>
                    </a:cubicBezTo>
                    <a:cubicBezTo>
                      <a:pt x="15639" y="2704"/>
                      <a:pt x="15638" y="2701"/>
                      <a:pt x="15638" y="2698"/>
                    </a:cubicBezTo>
                    <a:cubicBezTo>
                      <a:pt x="15638" y="2690"/>
                      <a:pt x="15639" y="2686"/>
                      <a:pt x="15643" y="2680"/>
                    </a:cubicBezTo>
                    <a:cubicBezTo>
                      <a:pt x="15645" y="2676"/>
                      <a:pt x="15648" y="2673"/>
                      <a:pt x="15650" y="2669"/>
                    </a:cubicBezTo>
                    <a:cubicBezTo>
                      <a:pt x="15652" y="2664"/>
                      <a:pt x="15650" y="2660"/>
                      <a:pt x="15650" y="2656"/>
                    </a:cubicBezTo>
                    <a:cubicBezTo>
                      <a:pt x="15650" y="2655"/>
                      <a:pt x="15650" y="2651"/>
                      <a:pt x="15651" y="2651"/>
                    </a:cubicBezTo>
                    <a:cubicBezTo>
                      <a:pt x="15652" y="2649"/>
                      <a:pt x="15654" y="2651"/>
                      <a:pt x="15655" y="2650"/>
                    </a:cubicBezTo>
                    <a:cubicBezTo>
                      <a:pt x="15655" y="2649"/>
                      <a:pt x="15655" y="2648"/>
                      <a:pt x="15657" y="2647"/>
                    </a:cubicBezTo>
                    <a:cubicBezTo>
                      <a:pt x="15658" y="2650"/>
                      <a:pt x="15659" y="2652"/>
                      <a:pt x="15662" y="2653"/>
                    </a:cubicBezTo>
                    <a:cubicBezTo>
                      <a:pt x="15662" y="2650"/>
                      <a:pt x="15661" y="2647"/>
                      <a:pt x="15663" y="2645"/>
                    </a:cubicBezTo>
                    <a:cubicBezTo>
                      <a:pt x="15664" y="2645"/>
                      <a:pt x="15665" y="2644"/>
                      <a:pt x="15666" y="2644"/>
                    </a:cubicBezTo>
                    <a:cubicBezTo>
                      <a:pt x="15668" y="2641"/>
                      <a:pt x="15666" y="2642"/>
                      <a:pt x="15666" y="2640"/>
                    </a:cubicBezTo>
                    <a:cubicBezTo>
                      <a:pt x="15665" y="2638"/>
                      <a:pt x="15665" y="2635"/>
                      <a:pt x="15664" y="2632"/>
                    </a:cubicBezTo>
                    <a:cubicBezTo>
                      <a:pt x="15664" y="2629"/>
                      <a:pt x="15662" y="2630"/>
                      <a:pt x="15659" y="2629"/>
                    </a:cubicBezTo>
                    <a:cubicBezTo>
                      <a:pt x="15659" y="2626"/>
                      <a:pt x="15659" y="2620"/>
                      <a:pt x="15657" y="2618"/>
                    </a:cubicBezTo>
                    <a:cubicBezTo>
                      <a:pt x="15656" y="2617"/>
                      <a:pt x="15654" y="2618"/>
                      <a:pt x="15652" y="2617"/>
                    </a:cubicBezTo>
                    <a:cubicBezTo>
                      <a:pt x="15651" y="2617"/>
                      <a:pt x="15649" y="2615"/>
                      <a:pt x="15648" y="2613"/>
                    </a:cubicBezTo>
                    <a:cubicBezTo>
                      <a:pt x="15647" y="2611"/>
                      <a:pt x="15648" y="2610"/>
                      <a:pt x="15645" y="2610"/>
                    </a:cubicBezTo>
                    <a:cubicBezTo>
                      <a:pt x="15642" y="2610"/>
                      <a:pt x="15642" y="2610"/>
                      <a:pt x="15640" y="2609"/>
                    </a:cubicBezTo>
                    <a:cubicBezTo>
                      <a:pt x="15633" y="2611"/>
                      <a:pt x="15628" y="2617"/>
                      <a:pt x="15620" y="2621"/>
                    </a:cubicBezTo>
                    <a:cubicBezTo>
                      <a:pt x="15616" y="2623"/>
                      <a:pt x="15615" y="2623"/>
                      <a:pt x="15611" y="2626"/>
                    </a:cubicBezTo>
                    <a:cubicBezTo>
                      <a:pt x="15612" y="2626"/>
                      <a:pt x="15611" y="2626"/>
                      <a:pt x="15611" y="2626"/>
                    </a:cubicBezTo>
                    <a:cubicBezTo>
                      <a:pt x="15611" y="2626"/>
                      <a:pt x="15611" y="2627"/>
                      <a:pt x="15611" y="2627"/>
                    </a:cubicBezTo>
                    <a:cubicBezTo>
                      <a:pt x="15610" y="2628"/>
                      <a:pt x="15609" y="2629"/>
                      <a:pt x="15607" y="2630"/>
                    </a:cubicBezTo>
                    <a:cubicBezTo>
                      <a:pt x="15606" y="2630"/>
                      <a:pt x="15605" y="2629"/>
                      <a:pt x="15604" y="2629"/>
                    </a:cubicBezTo>
                    <a:cubicBezTo>
                      <a:pt x="15602" y="2627"/>
                      <a:pt x="15601" y="2625"/>
                      <a:pt x="15601" y="2623"/>
                    </a:cubicBezTo>
                    <a:cubicBezTo>
                      <a:pt x="15600" y="2623"/>
                      <a:pt x="15600" y="2623"/>
                      <a:pt x="15599" y="2624"/>
                    </a:cubicBezTo>
                    <a:cubicBezTo>
                      <a:pt x="15599" y="2625"/>
                      <a:pt x="15598" y="2626"/>
                      <a:pt x="15596" y="2627"/>
                    </a:cubicBezTo>
                    <a:cubicBezTo>
                      <a:pt x="15595" y="2628"/>
                      <a:pt x="15594" y="2629"/>
                      <a:pt x="15594" y="2629"/>
                    </a:cubicBezTo>
                    <a:cubicBezTo>
                      <a:pt x="15593" y="2630"/>
                      <a:pt x="15593" y="2630"/>
                      <a:pt x="15591" y="2631"/>
                    </a:cubicBezTo>
                    <a:cubicBezTo>
                      <a:pt x="15591" y="2631"/>
                      <a:pt x="15589" y="2630"/>
                      <a:pt x="15589" y="2629"/>
                    </a:cubicBezTo>
                    <a:cubicBezTo>
                      <a:pt x="15589" y="2629"/>
                      <a:pt x="15589" y="2628"/>
                      <a:pt x="15589" y="2628"/>
                    </a:cubicBezTo>
                    <a:cubicBezTo>
                      <a:pt x="15589" y="2627"/>
                      <a:pt x="15589" y="2627"/>
                      <a:pt x="15589" y="2627"/>
                    </a:cubicBezTo>
                    <a:cubicBezTo>
                      <a:pt x="15589" y="2626"/>
                      <a:pt x="15589" y="2626"/>
                      <a:pt x="15588" y="2625"/>
                    </a:cubicBezTo>
                    <a:cubicBezTo>
                      <a:pt x="15588" y="2625"/>
                      <a:pt x="15587" y="2625"/>
                      <a:pt x="15586" y="2625"/>
                    </a:cubicBezTo>
                    <a:cubicBezTo>
                      <a:pt x="15584" y="2625"/>
                      <a:pt x="15581" y="2626"/>
                      <a:pt x="15579" y="2628"/>
                    </a:cubicBezTo>
                    <a:cubicBezTo>
                      <a:pt x="15577" y="2629"/>
                      <a:pt x="15575" y="2632"/>
                      <a:pt x="15575" y="2632"/>
                    </a:cubicBezTo>
                    <a:cubicBezTo>
                      <a:pt x="15575" y="2634"/>
                      <a:pt x="15575" y="2634"/>
                      <a:pt x="15575" y="2634"/>
                    </a:cubicBezTo>
                    <a:cubicBezTo>
                      <a:pt x="15574" y="2634"/>
                      <a:pt x="15574" y="2634"/>
                      <a:pt x="15574" y="2634"/>
                    </a:cubicBezTo>
                    <a:cubicBezTo>
                      <a:pt x="15573" y="2635"/>
                      <a:pt x="15572" y="2635"/>
                      <a:pt x="15571" y="2635"/>
                    </a:cubicBezTo>
                    <a:cubicBezTo>
                      <a:pt x="15571" y="2635"/>
                      <a:pt x="15571" y="2635"/>
                      <a:pt x="15571" y="2635"/>
                    </a:cubicBezTo>
                    <a:cubicBezTo>
                      <a:pt x="15569" y="2635"/>
                      <a:pt x="15567" y="2634"/>
                      <a:pt x="15566" y="2634"/>
                    </a:cubicBezTo>
                    <a:cubicBezTo>
                      <a:pt x="15565" y="2633"/>
                      <a:pt x="15564" y="2632"/>
                      <a:pt x="15563" y="2631"/>
                    </a:cubicBezTo>
                    <a:cubicBezTo>
                      <a:pt x="15562" y="2630"/>
                      <a:pt x="15561" y="2629"/>
                      <a:pt x="15561" y="2629"/>
                    </a:cubicBezTo>
                    <a:cubicBezTo>
                      <a:pt x="15561" y="2629"/>
                      <a:pt x="15561" y="2629"/>
                      <a:pt x="15560" y="2629"/>
                    </a:cubicBezTo>
                    <a:cubicBezTo>
                      <a:pt x="15560" y="2629"/>
                      <a:pt x="15560" y="2629"/>
                      <a:pt x="15560" y="2628"/>
                    </a:cubicBezTo>
                    <a:cubicBezTo>
                      <a:pt x="15560" y="2628"/>
                      <a:pt x="15560" y="2628"/>
                      <a:pt x="15559" y="2629"/>
                    </a:cubicBezTo>
                    <a:cubicBezTo>
                      <a:pt x="15558" y="2629"/>
                      <a:pt x="15557" y="2629"/>
                      <a:pt x="15556" y="2629"/>
                    </a:cubicBezTo>
                    <a:cubicBezTo>
                      <a:pt x="15556" y="2629"/>
                      <a:pt x="15555" y="2629"/>
                      <a:pt x="15555" y="2629"/>
                    </a:cubicBezTo>
                    <a:cubicBezTo>
                      <a:pt x="15553" y="2629"/>
                      <a:pt x="15553" y="2629"/>
                      <a:pt x="15553" y="2629"/>
                    </a:cubicBezTo>
                    <a:cubicBezTo>
                      <a:pt x="15553" y="2627"/>
                      <a:pt x="15553" y="2627"/>
                      <a:pt x="15553" y="2627"/>
                    </a:cubicBezTo>
                    <a:cubicBezTo>
                      <a:pt x="15553" y="2625"/>
                      <a:pt x="15553" y="2624"/>
                      <a:pt x="15552" y="2622"/>
                    </a:cubicBezTo>
                    <a:cubicBezTo>
                      <a:pt x="15551" y="2622"/>
                      <a:pt x="15550" y="2622"/>
                      <a:pt x="15549" y="2622"/>
                    </a:cubicBezTo>
                    <a:cubicBezTo>
                      <a:pt x="15547" y="2622"/>
                      <a:pt x="15546" y="2622"/>
                      <a:pt x="15544" y="2623"/>
                    </a:cubicBezTo>
                    <a:cubicBezTo>
                      <a:pt x="15543" y="2623"/>
                      <a:pt x="15541" y="2626"/>
                      <a:pt x="15538" y="2628"/>
                    </a:cubicBezTo>
                    <a:cubicBezTo>
                      <a:pt x="15536" y="2629"/>
                      <a:pt x="15534" y="2629"/>
                      <a:pt x="15532" y="2629"/>
                    </a:cubicBezTo>
                    <a:cubicBezTo>
                      <a:pt x="15528" y="2630"/>
                      <a:pt x="15525" y="2627"/>
                      <a:pt x="15523" y="2625"/>
                    </a:cubicBezTo>
                    <a:cubicBezTo>
                      <a:pt x="15521" y="2623"/>
                      <a:pt x="15519" y="2621"/>
                      <a:pt x="15517" y="2621"/>
                    </a:cubicBezTo>
                    <a:cubicBezTo>
                      <a:pt x="15516" y="2621"/>
                      <a:pt x="15516" y="2621"/>
                      <a:pt x="15515" y="2621"/>
                    </a:cubicBezTo>
                    <a:cubicBezTo>
                      <a:pt x="15514" y="2621"/>
                      <a:pt x="15512" y="2621"/>
                      <a:pt x="15510" y="2621"/>
                    </a:cubicBezTo>
                    <a:cubicBezTo>
                      <a:pt x="15510" y="2621"/>
                      <a:pt x="15509" y="2621"/>
                      <a:pt x="15508" y="2621"/>
                    </a:cubicBezTo>
                    <a:cubicBezTo>
                      <a:pt x="15505" y="2621"/>
                      <a:pt x="15503" y="2619"/>
                      <a:pt x="15502" y="2619"/>
                    </a:cubicBezTo>
                    <a:cubicBezTo>
                      <a:pt x="15497" y="2617"/>
                      <a:pt x="15493" y="2619"/>
                      <a:pt x="15487" y="2618"/>
                    </a:cubicBezTo>
                    <a:cubicBezTo>
                      <a:pt x="15481" y="2618"/>
                      <a:pt x="15478" y="2616"/>
                      <a:pt x="15476" y="2613"/>
                    </a:cubicBezTo>
                    <a:cubicBezTo>
                      <a:pt x="15475" y="2610"/>
                      <a:pt x="15474" y="2607"/>
                      <a:pt x="15473" y="2603"/>
                    </a:cubicBezTo>
                    <a:cubicBezTo>
                      <a:pt x="15472" y="2600"/>
                      <a:pt x="15468" y="2596"/>
                      <a:pt x="15467" y="2591"/>
                    </a:cubicBezTo>
                    <a:cubicBezTo>
                      <a:pt x="15467" y="2590"/>
                      <a:pt x="15467" y="2588"/>
                      <a:pt x="15468" y="2587"/>
                    </a:cubicBezTo>
                    <a:cubicBezTo>
                      <a:pt x="15469" y="2583"/>
                      <a:pt x="15472" y="2580"/>
                      <a:pt x="15476" y="2578"/>
                    </a:cubicBezTo>
                    <a:cubicBezTo>
                      <a:pt x="15479" y="2575"/>
                      <a:pt x="15481" y="2574"/>
                      <a:pt x="15483" y="2570"/>
                    </a:cubicBezTo>
                    <a:cubicBezTo>
                      <a:pt x="15484" y="2568"/>
                      <a:pt x="15484" y="2565"/>
                      <a:pt x="15484" y="2562"/>
                    </a:cubicBezTo>
                    <a:cubicBezTo>
                      <a:pt x="15483" y="2557"/>
                      <a:pt x="15481" y="2551"/>
                      <a:pt x="15477" y="2547"/>
                    </a:cubicBezTo>
                    <a:cubicBezTo>
                      <a:pt x="15475" y="2544"/>
                      <a:pt x="15471" y="2542"/>
                      <a:pt x="15470" y="2537"/>
                    </a:cubicBezTo>
                    <a:cubicBezTo>
                      <a:pt x="15470" y="2537"/>
                      <a:pt x="15470" y="2536"/>
                      <a:pt x="15469" y="2536"/>
                    </a:cubicBezTo>
                    <a:cubicBezTo>
                      <a:pt x="15469" y="2532"/>
                      <a:pt x="15471" y="2530"/>
                      <a:pt x="15472" y="2527"/>
                    </a:cubicBezTo>
                    <a:cubicBezTo>
                      <a:pt x="15473" y="2525"/>
                      <a:pt x="15474" y="2523"/>
                      <a:pt x="15474" y="2521"/>
                    </a:cubicBezTo>
                    <a:cubicBezTo>
                      <a:pt x="15474" y="2520"/>
                      <a:pt x="15474" y="2519"/>
                      <a:pt x="15473" y="2518"/>
                    </a:cubicBezTo>
                    <a:cubicBezTo>
                      <a:pt x="15472" y="2518"/>
                      <a:pt x="15472" y="2518"/>
                      <a:pt x="15471" y="2518"/>
                    </a:cubicBezTo>
                    <a:cubicBezTo>
                      <a:pt x="15470" y="2517"/>
                      <a:pt x="15469" y="2517"/>
                      <a:pt x="15468" y="2515"/>
                    </a:cubicBezTo>
                    <a:cubicBezTo>
                      <a:pt x="15467" y="2514"/>
                      <a:pt x="15467" y="2513"/>
                      <a:pt x="15466" y="2511"/>
                    </a:cubicBezTo>
                    <a:cubicBezTo>
                      <a:pt x="15466" y="2511"/>
                      <a:pt x="15466" y="2511"/>
                      <a:pt x="15466" y="2510"/>
                    </a:cubicBezTo>
                    <a:cubicBezTo>
                      <a:pt x="15466" y="2510"/>
                      <a:pt x="15466" y="2510"/>
                      <a:pt x="15466" y="2509"/>
                    </a:cubicBezTo>
                    <a:cubicBezTo>
                      <a:pt x="15466" y="2509"/>
                      <a:pt x="15466" y="2508"/>
                      <a:pt x="15466" y="2508"/>
                    </a:cubicBezTo>
                    <a:cubicBezTo>
                      <a:pt x="15466" y="2507"/>
                      <a:pt x="15466" y="2506"/>
                      <a:pt x="15466" y="2505"/>
                    </a:cubicBezTo>
                    <a:cubicBezTo>
                      <a:pt x="15466" y="2505"/>
                      <a:pt x="15466" y="2505"/>
                      <a:pt x="15466" y="2505"/>
                    </a:cubicBezTo>
                    <a:cubicBezTo>
                      <a:pt x="15466" y="2504"/>
                      <a:pt x="15466" y="2504"/>
                      <a:pt x="15466" y="2504"/>
                    </a:cubicBezTo>
                    <a:cubicBezTo>
                      <a:pt x="15466" y="2503"/>
                      <a:pt x="15466" y="2503"/>
                      <a:pt x="15466" y="2503"/>
                    </a:cubicBezTo>
                    <a:cubicBezTo>
                      <a:pt x="15466" y="2502"/>
                      <a:pt x="15466" y="2501"/>
                      <a:pt x="15465" y="2500"/>
                    </a:cubicBezTo>
                    <a:cubicBezTo>
                      <a:pt x="15464" y="2498"/>
                      <a:pt x="15462" y="2497"/>
                      <a:pt x="15457" y="2497"/>
                    </a:cubicBezTo>
                    <a:cubicBezTo>
                      <a:pt x="15450" y="2498"/>
                      <a:pt x="15441" y="2501"/>
                      <a:pt x="15435" y="2503"/>
                    </a:cubicBezTo>
                    <a:cubicBezTo>
                      <a:pt x="15434" y="2503"/>
                      <a:pt x="15433" y="2503"/>
                      <a:pt x="15432" y="2503"/>
                    </a:cubicBezTo>
                    <a:cubicBezTo>
                      <a:pt x="15424" y="2503"/>
                      <a:pt x="15417" y="2500"/>
                      <a:pt x="15411" y="2501"/>
                    </a:cubicBezTo>
                    <a:cubicBezTo>
                      <a:pt x="15410" y="2501"/>
                      <a:pt x="15409" y="2501"/>
                      <a:pt x="15408" y="2501"/>
                    </a:cubicBezTo>
                    <a:cubicBezTo>
                      <a:pt x="15407" y="2502"/>
                      <a:pt x="15403" y="2504"/>
                      <a:pt x="15400" y="2506"/>
                    </a:cubicBezTo>
                    <a:cubicBezTo>
                      <a:pt x="15396" y="2508"/>
                      <a:pt x="15392" y="2510"/>
                      <a:pt x="15388" y="2510"/>
                    </a:cubicBezTo>
                    <a:cubicBezTo>
                      <a:pt x="15385" y="2511"/>
                      <a:pt x="15381" y="2509"/>
                      <a:pt x="15379" y="2505"/>
                    </a:cubicBezTo>
                    <a:cubicBezTo>
                      <a:pt x="15378" y="2504"/>
                      <a:pt x="15378" y="2503"/>
                      <a:pt x="15378" y="2502"/>
                    </a:cubicBezTo>
                    <a:cubicBezTo>
                      <a:pt x="15378" y="2500"/>
                      <a:pt x="15378" y="2498"/>
                      <a:pt x="15378" y="2497"/>
                    </a:cubicBezTo>
                    <a:cubicBezTo>
                      <a:pt x="15378" y="2496"/>
                      <a:pt x="15378" y="2496"/>
                      <a:pt x="15377" y="2495"/>
                    </a:cubicBezTo>
                    <a:cubicBezTo>
                      <a:pt x="15377" y="2495"/>
                      <a:pt x="15376" y="2495"/>
                      <a:pt x="15374" y="2495"/>
                    </a:cubicBezTo>
                    <a:cubicBezTo>
                      <a:pt x="15372" y="2495"/>
                      <a:pt x="15369" y="2496"/>
                      <a:pt x="15367" y="2496"/>
                    </a:cubicBezTo>
                    <a:cubicBezTo>
                      <a:pt x="15361" y="2497"/>
                      <a:pt x="15358" y="2499"/>
                      <a:pt x="15353" y="2501"/>
                    </a:cubicBezTo>
                    <a:cubicBezTo>
                      <a:pt x="15351" y="2502"/>
                      <a:pt x="15348" y="2505"/>
                      <a:pt x="15345" y="2505"/>
                    </a:cubicBezTo>
                    <a:cubicBezTo>
                      <a:pt x="15343" y="2505"/>
                      <a:pt x="15342" y="2505"/>
                      <a:pt x="15341" y="2505"/>
                    </a:cubicBezTo>
                    <a:cubicBezTo>
                      <a:pt x="15339" y="2504"/>
                      <a:pt x="15338" y="2503"/>
                      <a:pt x="15337" y="2502"/>
                    </a:cubicBezTo>
                    <a:cubicBezTo>
                      <a:pt x="15336" y="2501"/>
                      <a:pt x="15336" y="2500"/>
                      <a:pt x="15336" y="2499"/>
                    </a:cubicBezTo>
                    <a:cubicBezTo>
                      <a:pt x="15336" y="2499"/>
                      <a:pt x="15336" y="2498"/>
                      <a:pt x="15336" y="2498"/>
                    </a:cubicBezTo>
                    <a:cubicBezTo>
                      <a:pt x="15336" y="2497"/>
                      <a:pt x="15336" y="2496"/>
                      <a:pt x="15335" y="2495"/>
                    </a:cubicBezTo>
                    <a:cubicBezTo>
                      <a:pt x="15335" y="2494"/>
                      <a:pt x="15334" y="2494"/>
                      <a:pt x="15333" y="2493"/>
                    </a:cubicBezTo>
                    <a:cubicBezTo>
                      <a:pt x="15332" y="2492"/>
                      <a:pt x="15330" y="2492"/>
                      <a:pt x="15329" y="2490"/>
                    </a:cubicBezTo>
                    <a:cubicBezTo>
                      <a:pt x="15329" y="2488"/>
                      <a:pt x="15328" y="2487"/>
                      <a:pt x="15328" y="2486"/>
                    </a:cubicBezTo>
                    <a:cubicBezTo>
                      <a:pt x="15328" y="2484"/>
                      <a:pt x="15329" y="2481"/>
                      <a:pt x="15328" y="2480"/>
                    </a:cubicBezTo>
                    <a:cubicBezTo>
                      <a:pt x="15328" y="2479"/>
                      <a:pt x="15328" y="2479"/>
                      <a:pt x="15328" y="2479"/>
                    </a:cubicBezTo>
                    <a:cubicBezTo>
                      <a:pt x="15328" y="2476"/>
                      <a:pt x="15327" y="2476"/>
                      <a:pt x="15325" y="2475"/>
                    </a:cubicBezTo>
                    <a:cubicBezTo>
                      <a:pt x="15324" y="2474"/>
                      <a:pt x="15322" y="2473"/>
                      <a:pt x="15319" y="2473"/>
                    </a:cubicBezTo>
                    <a:cubicBezTo>
                      <a:pt x="15317" y="2472"/>
                      <a:pt x="15315" y="2472"/>
                      <a:pt x="15312" y="2472"/>
                    </a:cubicBezTo>
                    <a:cubicBezTo>
                      <a:pt x="15309" y="2472"/>
                      <a:pt x="15307" y="2473"/>
                      <a:pt x="15304" y="2473"/>
                    </a:cubicBezTo>
                    <a:cubicBezTo>
                      <a:pt x="15299" y="2473"/>
                      <a:pt x="15295" y="2473"/>
                      <a:pt x="15291" y="2471"/>
                    </a:cubicBezTo>
                    <a:cubicBezTo>
                      <a:pt x="15288" y="2468"/>
                      <a:pt x="15288" y="2466"/>
                      <a:pt x="15287" y="2464"/>
                    </a:cubicBezTo>
                    <a:cubicBezTo>
                      <a:pt x="15287" y="2463"/>
                      <a:pt x="15287" y="2463"/>
                      <a:pt x="15284" y="2462"/>
                    </a:cubicBezTo>
                    <a:cubicBezTo>
                      <a:pt x="15284" y="2462"/>
                      <a:pt x="15284" y="2462"/>
                      <a:pt x="15283" y="2462"/>
                    </a:cubicBezTo>
                    <a:cubicBezTo>
                      <a:pt x="15282" y="2462"/>
                      <a:pt x="15281" y="2462"/>
                      <a:pt x="15280" y="2463"/>
                    </a:cubicBezTo>
                    <a:cubicBezTo>
                      <a:pt x="15279" y="2463"/>
                      <a:pt x="15278" y="2463"/>
                      <a:pt x="15277" y="2462"/>
                    </a:cubicBezTo>
                    <a:cubicBezTo>
                      <a:pt x="15276" y="2461"/>
                      <a:pt x="15275" y="2460"/>
                      <a:pt x="15275" y="2459"/>
                    </a:cubicBezTo>
                    <a:cubicBezTo>
                      <a:pt x="15275" y="2459"/>
                      <a:pt x="15275" y="2459"/>
                      <a:pt x="15275" y="2459"/>
                    </a:cubicBezTo>
                    <a:cubicBezTo>
                      <a:pt x="15268" y="2460"/>
                      <a:pt x="15262" y="2462"/>
                      <a:pt x="15254" y="2463"/>
                    </a:cubicBezTo>
                    <a:cubicBezTo>
                      <a:pt x="15254" y="2464"/>
                      <a:pt x="15254" y="2465"/>
                      <a:pt x="15253" y="2465"/>
                    </a:cubicBezTo>
                    <a:cubicBezTo>
                      <a:pt x="15250" y="2475"/>
                      <a:pt x="15243" y="2462"/>
                      <a:pt x="15239" y="2467"/>
                    </a:cubicBezTo>
                    <a:cubicBezTo>
                      <a:pt x="15237" y="2469"/>
                      <a:pt x="15239" y="2473"/>
                      <a:pt x="15235" y="2473"/>
                    </a:cubicBezTo>
                    <a:cubicBezTo>
                      <a:pt x="15232" y="2474"/>
                      <a:pt x="15233" y="2471"/>
                      <a:pt x="15231" y="2471"/>
                    </a:cubicBezTo>
                    <a:cubicBezTo>
                      <a:pt x="15229" y="2470"/>
                      <a:pt x="15228" y="2473"/>
                      <a:pt x="15227" y="2473"/>
                    </a:cubicBezTo>
                    <a:cubicBezTo>
                      <a:pt x="15226" y="2474"/>
                      <a:pt x="15225" y="2473"/>
                      <a:pt x="15223" y="2474"/>
                    </a:cubicBezTo>
                    <a:cubicBezTo>
                      <a:pt x="15221" y="2474"/>
                      <a:pt x="15220" y="2475"/>
                      <a:pt x="15219" y="2475"/>
                    </a:cubicBezTo>
                    <a:cubicBezTo>
                      <a:pt x="15216" y="2474"/>
                      <a:pt x="15215" y="2471"/>
                      <a:pt x="15212" y="2473"/>
                    </a:cubicBezTo>
                    <a:cubicBezTo>
                      <a:pt x="15210" y="2474"/>
                      <a:pt x="15212" y="2476"/>
                      <a:pt x="15211" y="2478"/>
                    </a:cubicBezTo>
                    <a:cubicBezTo>
                      <a:pt x="15207" y="2482"/>
                      <a:pt x="15200" y="2479"/>
                      <a:pt x="15196" y="2482"/>
                    </a:cubicBezTo>
                    <a:cubicBezTo>
                      <a:pt x="15193" y="2483"/>
                      <a:pt x="15194" y="2484"/>
                      <a:pt x="15190" y="2485"/>
                    </a:cubicBezTo>
                    <a:cubicBezTo>
                      <a:pt x="15188" y="2486"/>
                      <a:pt x="15186" y="2486"/>
                      <a:pt x="15183" y="2486"/>
                    </a:cubicBezTo>
                    <a:cubicBezTo>
                      <a:pt x="15177" y="2486"/>
                      <a:pt x="15172" y="2483"/>
                      <a:pt x="15166" y="2487"/>
                    </a:cubicBezTo>
                    <a:cubicBezTo>
                      <a:pt x="15163" y="2489"/>
                      <a:pt x="15156" y="2493"/>
                      <a:pt x="15156" y="2485"/>
                    </a:cubicBezTo>
                    <a:cubicBezTo>
                      <a:pt x="15157" y="2478"/>
                      <a:pt x="15162" y="2478"/>
                      <a:pt x="15167" y="2477"/>
                    </a:cubicBezTo>
                    <a:cubicBezTo>
                      <a:pt x="15172" y="2476"/>
                      <a:pt x="15175" y="2471"/>
                      <a:pt x="15172" y="2466"/>
                    </a:cubicBezTo>
                    <a:cubicBezTo>
                      <a:pt x="15171" y="2464"/>
                      <a:pt x="15167" y="2463"/>
                      <a:pt x="15166" y="2461"/>
                    </a:cubicBezTo>
                    <a:cubicBezTo>
                      <a:pt x="15165" y="2460"/>
                      <a:pt x="15166" y="2457"/>
                      <a:pt x="15165" y="2455"/>
                    </a:cubicBezTo>
                    <a:cubicBezTo>
                      <a:pt x="15162" y="2451"/>
                      <a:pt x="15162" y="2455"/>
                      <a:pt x="15159" y="2455"/>
                    </a:cubicBezTo>
                    <a:cubicBezTo>
                      <a:pt x="15156" y="2456"/>
                      <a:pt x="15154" y="2455"/>
                      <a:pt x="15154" y="2452"/>
                    </a:cubicBezTo>
                    <a:cubicBezTo>
                      <a:pt x="15149" y="2451"/>
                      <a:pt x="15150" y="2459"/>
                      <a:pt x="15145" y="2455"/>
                    </a:cubicBezTo>
                    <a:cubicBezTo>
                      <a:pt x="15143" y="2454"/>
                      <a:pt x="15144" y="2453"/>
                      <a:pt x="15142" y="2452"/>
                    </a:cubicBezTo>
                    <a:cubicBezTo>
                      <a:pt x="15140" y="2451"/>
                      <a:pt x="15138" y="2452"/>
                      <a:pt x="15136" y="2452"/>
                    </a:cubicBezTo>
                    <a:cubicBezTo>
                      <a:pt x="15134" y="2452"/>
                      <a:pt x="15132" y="2451"/>
                      <a:pt x="15129" y="2451"/>
                    </a:cubicBezTo>
                    <a:cubicBezTo>
                      <a:pt x="15125" y="2453"/>
                      <a:pt x="15126" y="2453"/>
                      <a:pt x="15125" y="2457"/>
                    </a:cubicBezTo>
                    <a:cubicBezTo>
                      <a:pt x="15125" y="2461"/>
                      <a:pt x="15125" y="2460"/>
                      <a:pt x="15122" y="2462"/>
                    </a:cubicBezTo>
                    <a:cubicBezTo>
                      <a:pt x="15119" y="2463"/>
                      <a:pt x="15117" y="2464"/>
                      <a:pt x="15114" y="2464"/>
                    </a:cubicBezTo>
                    <a:cubicBezTo>
                      <a:pt x="15111" y="2464"/>
                      <a:pt x="15109" y="2463"/>
                      <a:pt x="15106" y="2464"/>
                    </a:cubicBezTo>
                    <a:cubicBezTo>
                      <a:pt x="15106" y="2466"/>
                      <a:pt x="15106" y="2467"/>
                      <a:pt x="15106" y="2468"/>
                    </a:cubicBezTo>
                    <a:cubicBezTo>
                      <a:pt x="15103" y="2470"/>
                      <a:pt x="15103" y="2468"/>
                      <a:pt x="15101" y="2468"/>
                    </a:cubicBezTo>
                    <a:cubicBezTo>
                      <a:pt x="15099" y="2467"/>
                      <a:pt x="15096" y="2467"/>
                      <a:pt x="15094" y="2466"/>
                    </a:cubicBezTo>
                    <a:cubicBezTo>
                      <a:pt x="15090" y="2465"/>
                      <a:pt x="15087" y="2462"/>
                      <a:pt x="15083" y="2465"/>
                    </a:cubicBezTo>
                    <a:cubicBezTo>
                      <a:pt x="15081" y="2466"/>
                      <a:pt x="15080" y="2467"/>
                      <a:pt x="15078" y="2468"/>
                    </a:cubicBezTo>
                    <a:cubicBezTo>
                      <a:pt x="15075" y="2469"/>
                      <a:pt x="15074" y="2470"/>
                      <a:pt x="15073" y="2471"/>
                    </a:cubicBezTo>
                    <a:cubicBezTo>
                      <a:pt x="15069" y="2474"/>
                      <a:pt x="15065" y="2476"/>
                      <a:pt x="15063" y="2481"/>
                    </a:cubicBezTo>
                    <a:cubicBezTo>
                      <a:pt x="15062" y="2485"/>
                      <a:pt x="15062" y="2485"/>
                      <a:pt x="15060" y="2487"/>
                    </a:cubicBezTo>
                    <a:cubicBezTo>
                      <a:pt x="15059" y="2487"/>
                      <a:pt x="15058" y="2487"/>
                      <a:pt x="15058" y="2488"/>
                    </a:cubicBezTo>
                    <a:cubicBezTo>
                      <a:pt x="15057" y="2488"/>
                      <a:pt x="15058" y="2489"/>
                      <a:pt x="15057" y="2490"/>
                    </a:cubicBezTo>
                    <a:cubicBezTo>
                      <a:pt x="15054" y="2495"/>
                      <a:pt x="15046" y="2500"/>
                      <a:pt x="15041" y="2503"/>
                    </a:cubicBezTo>
                    <a:cubicBezTo>
                      <a:pt x="15036" y="2504"/>
                      <a:pt x="15032" y="2504"/>
                      <a:pt x="15035" y="2498"/>
                    </a:cubicBezTo>
                    <a:cubicBezTo>
                      <a:pt x="15036" y="2496"/>
                      <a:pt x="15042" y="2492"/>
                      <a:pt x="15037" y="2490"/>
                    </a:cubicBezTo>
                    <a:cubicBezTo>
                      <a:pt x="15037" y="2484"/>
                      <a:pt x="15048" y="2477"/>
                      <a:pt x="15052" y="2474"/>
                    </a:cubicBezTo>
                    <a:cubicBezTo>
                      <a:pt x="15054" y="2472"/>
                      <a:pt x="15055" y="2470"/>
                      <a:pt x="15057" y="2469"/>
                    </a:cubicBezTo>
                    <a:cubicBezTo>
                      <a:pt x="15061" y="2468"/>
                      <a:pt x="15065" y="2469"/>
                      <a:pt x="15068" y="2465"/>
                    </a:cubicBezTo>
                    <a:cubicBezTo>
                      <a:pt x="15071" y="2462"/>
                      <a:pt x="15072" y="2459"/>
                      <a:pt x="15076" y="2456"/>
                    </a:cubicBezTo>
                    <a:cubicBezTo>
                      <a:pt x="15079" y="2454"/>
                      <a:pt x="15082" y="2454"/>
                      <a:pt x="15086" y="2453"/>
                    </a:cubicBezTo>
                    <a:cubicBezTo>
                      <a:pt x="15090" y="2452"/>
                      <a:pt x="15093" y="2450"/>
                      <a:pt x="15097" y="2447"/>
                    </a:cubicBezTo>
                    <a:cubicBezTo>
                      <a:pt x="15102" y="2443"/>
                      <a:pt x="15109" y="2440"/>
                      <a:pt x="15116" y="2439"/>
                    </a:cubicBezTo>
                    <a:cubicBezTo>
                      <a:pt x="15123" y="2438"/>
                      <a:pt x="15122" y="2443"/>
                      <a:pt x="15116" y="2444"/>
                    </a:cubicBezTo>
                    <a:cubicBezTo>
                      <a:pt x="15112" y="2445"/>
                      <a:pt x="15100" y="2446"/>
                      <a:pt x="15101" y="2453"/>
                    </a:cubicBezTo>
                    <a:cubicBezTo>
                      <a:pt x="15103" y="2459"/>
                      <a:pt x="15108" y="2455"/>
                      <a:pt x="15111" y="2453"/>
                    </a:cubicBezTo>
                    <a:cubicBezTo>
                      <a:pt x="15115" y="2450"/>
                      <a:pt x="15120" y="2447"/>
                      <a:pt x="15124" y="2445"/>
                    </a:cubicBezTo>
                    <a:cubicBezTo>
                      <a:pt x="15127" y="2444"/>
                      <a:pt x="15130" y="2444"/>
                      <a:pt x="15133" y="2442"/>
                    </a:cubicBezTo>
                    <a:cubicBezTo>
                      <a:pt x="15135" y="2441"/>
                      <a:pt x="15136" y="2438"/>
                      <a:pt x="15138" y="2436"/>
                    </a:cubicBezTo>
                    <a:cubicBezTo>
                      <a:pt x="15141" y="2433"/>
                      <a:pt x="15141" y="2435"/>
                      <a:pt x="15142" y="2438"/>
                    </a:cubicBezTo>
                    <a:cubicBezTo>
                      <a:pt x="15144" y="2441"/>
                      <a:pt x="15143" y="2440"/>
                      <a:pt x="15146" y="2441"/>
                    </a:cubicBezTo>
                    <a:cubicBezTo>
                      <a:pt x="15150" y="2443"/>
                      <a:pt x="15156" y="2443"/>
                      <a:pt x="15161" y="2442"/>
                    </a:cubicBezTo>
                    <a:cubicBezTo>
                      <a:pt x="15164" y="2442"/>
                      <a:pt x="15167" y="2440"/>
                      <a:pt x="15170" y="2442"/>
                    </a:cubicBezTo>
                    <a:cubicBezTo>
                      <a:pt x="15172" y="2443"/>
                      <a:pt x="15172" y="2445"/>
                      <a:pt x="15175" y="2446"/>
                    </a:cubicBezTo>
                    <a:cubicBezTo>
                      <a:pt x="15180" y="2449"/>
                      <a:pt x="15184" y="2446"/>
                      <a:pt x="15188" y="2450"/>
                    </a:cubicBezTo>
                    <a:cubicBezTo>
                      <a:pt x="15190" y="2452"/>
                      <a:pt x="15190" y="2453"/>
                      <a:pt x="15192" y="2453"/>
                    </a:cubicBezTo>
                    <a:cubicBezTo>
                      <a:pt x="15193" y="2454"/>
                      <a:pt x="15196" y="2453"/>
                      <a:pt x="15197" y="2454"/>
                    </a:cubicBezTo>
                    <a:cubicBezTo>
                      <a:pt x="15199" y="2457"/>
                      <a:pt x="15197" y="2460"/>
                      <a:pt x="15195" y="2460"/>
                    </a:cubicBezTo>
                    <a:cubicBezTo>
                      <a:pt x="15191" y="2462"/>
                      <a:pt x="15185" y="2459"/>
                      <a:pt x="15187" y="2466"/>
                    </a:cubicBezTo>
                    <a:cubicBezTo>
                      <a:pt x="15193" y="2466"/>
                      <a:pt x="15197" y="2465"/>
                      <a:pt x="15202" y="2464"/>
                    </a:cubicBezTo>
                    <a:cubicBezTo>
                      <a:pt x="15206" y="2464"/>
                      <a:pt x="15209" y="2465"/>
                      <a:pt x="15213" y="2464"/>
                    </a:cubicBezTo>
                    <a:cubicBezTo>
                      <a:pt x="15217" y="2464"/>
                      <a:pt x="15219" y="2458"/>
                      <a:pt x="15223" y="2459"/>
                    </a:cubicBezTo>
                    <a:cubicBezTo>
                      <a:pt x="15225" y="2459"/>
                      <a:pt x="15225" y="2461"/>
                      <a:pt x="15226" y="2461"/>
                    </a:cubicBezTo>
                    <a:cubicBezTo>
                      <a:pt x="15228" y="2461"/>
                      <a:pt x="15230" y="2460"/>
                      <a:pt x="15232" y="2459"/>
                    </a:cubicBezTo>
                    <a:cubicBezTo>
                      <a:pt x="15237" y="2457"/>
                      <a:pt x="15243" y="2459"/>
                      <a:pt x="15248" y="2458"/>
                    </a:cubicBezTo>
                    <a:cubicBezTo>
                      <a:pt x="15252" y="2457"/>
                      <a:pt x="15255" y="2456"/>
                      <a:pt x="15256" y="2459"/>
                    </a:cubicBezTo>
                    <a:cubicBezTo>
                      <a:pt x="15262" y="2457"/>
                      <a:pt x="15268" y="2455"/>
                      <a:pt x="15274" y="2455"/>
                    </a:cubicBezTo>
                    <a:cubicBezTo>
                      <a:pt x="15275" y="2455"/>
                      <a:pt x="15276" y="2455"/>
                      <a:pt x="15277" y="2455"/>
                    </a:cubicBezTo>
                    <a:cubicBezTo>
                      <a:pt x="15279" y="2455"/>
                      <a:pt x="15279" y="2455"/>
                      <a:pt x="15279" y="2455"/>
                    </a:cubicBezTo>
                    <a:cubicBezTo>
                      <a:pt x="15279" y="2457"/>
                      <a:pt x="15279" y="2457"/>
                      <a:pt x="15279" y="2457"/>
                    </a:cubicBezTo>
                    <a:cubicBezTo>
                      <a:pt x="15279" y="2457"/>
                      <a:pt x="15279" y="2458"/>
                      <a:pt x="15279" y="2458"/>
                    </a:cubicBezTo>
                    <a:cubicBezTo>
                      <a:pt x="15279" y="2458"/>
                      <a:pt x="15279" y="2458"/>
                      <a:pt x="15279" y="2458"/>
                    </a:cubicBezTo>
                    <a:cubicBezTo>
                      <a:pt x="15279" y="2458"/>
                      <a:pt x="15280" y="2458"/>
                      <a:pt x="15280" y="2458"/>
                    </a:cubicBezTo>
                    <a:cubicBezTo>
                      <a:pt x="15281" y="2458"/>
                      <a:pt x="15282" y="2458"/>
                      <a:pt x="15283" y="2458"/>
                    </a:cubicBezTo>
                    <a:cubicBezTo>
                      <a:pt x="15284" y="2458"/>
                      <a:pt x="15284" y="2458"/>
                      <a:pt x="15285" y="2458"/>
                    </a:cubicBezTo>
                    <a:cubicBezTo>
                      <a:pt x="15289" y="2458"/>
                      <a:pt x="15291" y="2461"/>
                      <a:pt x="15292" y="2463"/>
                    </a:cubicBezTo>
                    <a:cubicBezTo>
                      <a:pt x="15292" y="2465"/>
                      <a:pt x="15292" y="2466"/>
                      <a:pt x="15294" y="2467"/>
                    </a:cubicBezTo>
                    <a:cubicBezTo>
                      <a:pt x="15295" y="2469"/>
                      <a:pt x="15299" y="2469"/>
                      <a:pt x="15304" y="2468"/>
                    </a:cubicBezTo>
                    <a:cubicBezTo>
                      <a:pt x="15306" y="2468"/>
                      <a:pt x="15309" y="2468"/>
                      <a:pt x="15311" y="2468"/>
                    </a:cubicBezTo>
                    <a:cubicBezTo>
                      <a:pt x="15315" y="2468"/>
                      <a:pt x="15318" y="2468"/>
                      <a:pt x="15320" y="2468"/>
                    </a:cubicBezTo>
                    <a:cubicBezTo>
                      <a:pt x="15323" y="2469"/>
                      <a:pt x="15325" y="2470"/>
                      <a:pt x="15328" y="2471"/>
                    </a:cubicBezTo>
                    <a:cubicBezTo>
                      <a:pt x="15330" y="2472"/>
                      <a:pt x="15332" y="2474"/>
                      <a:pt x="15333" y="2478"/>
                    </a:cubicBezTo>
                    <a:cubicBezTo>
                      <a:pt x="15333" y="2478"/>
                      <a:pt x="15333" y="2479"/>
                      <a:pt x="15333" y="2479"/>
                    </a:cubicBezTo>
                    <a:cubicBezTo>
                      <a:pt x="15333" y="2482"/>
                      <a:pt x="15333" y="2484"/>
                      <a:pt x="15333" y="2486"/>
                    </a:cubicBezTo>
                    <a:cubicBezTo>
                      <a:pt x="15333" y="2487"/>
                      <a:pt x="15333" y="2487"/>
                      <a:pt x="15333" y="2487"/>
                    </a:cubicBezTo>
                    <a:cubicBezTo>
                      <a:pt x="15333" y="2488"/>
                      <a:pt x="15334" y="2488"/>
                      <a:pt x="15335" y="2489"/>
                    </a:cubicBezTo>
                    <a:cubicBezTo>
                      <a:pt x="15336" y="2490"/>
                      <a:pt x="15338" y="2491"/>
                      <a:pt x="15339" y="2493"/>
                    </a:cubicBezTo>
                    <a:cubicBezTo>
                      <a:pt x="15340" y="2495"/>
                      <a:pt x="15340" y="2496"/>
                      <a:pt x="15340" y="2497"/>
                    </a:cubicBezTo>
                    <a:cubicBezTo>
                      <a:pt x="15340" y="2498"/>
                      <a:pt x="15340" y="2498"/>
                      <a:pt x="15340" y="2499"/>
                    </a:cubicBezTo>
                    <a:cubicBezTo>
                      <a:pt x="15341" y="2499"/>
                      <a:pt x="15341" y="2500"/>
                      <a:pt x="15341" y="2500"/>
                    </a:cubicBezTo>
                    <a:cubicBezTo>
                      <a:pt x="15341" y="2500"/>
                      <a:pt x="15341" y="2500"/>
                      <a:pt x="15342" y="2500"/>
                    </a:cubicBezTo>
                    <a:cubicBezTo>
                      <a:pt x="15343" y="2501"/>
                      <a:pt x="15344" y="2501"/>
                      <a:pt x="15344" y="2501"/>
                    </a:cubicBezTo>
                    <a:cubicBezTo>
                      <a:pt x="15346" y="2500"/>
                      <a:pt x="15348" y="2499"/>
                      <a:pt x="15351" y="2497"/>
                    </a:cubicBezTo>
                    <a:cubicBezTo>
                      <a:pt x="15356" y="2494"/>
                      <a:pt x="15360" y="2493"/>
                      <a:pt x="15366" y="2492"/>
                    </a:cubicBezTo>
                    <a:cubicBezTo>
                      <a:pt x="15367" y="2492"/>
                      <a:pt x="15371" y="2491"/>
                      <a:pt x="15374" y="2490"/>
                    </a:cubicBezTo>
                    <a:cubicBezTo>
                      <a:pt x="15376" y="2490"/>
                      <a:pt x="15377" y="2490"/>
                      <a:pt x="15379" y="2491"/>
                    </a:cubicBezTo>
                    <a:cubicBezTo>
                      <a:pt x="15381" y="2493"/>
                      <a:pt x="15382" y="2495"/>
                      <a:pt x="15382" y="2497"/>
                    </a:cubicBezTo>
                    <a:cubicBezTo>
                      <a:pt x="15383" y="2499"/>
                      <a:pt x="15382" y="2500"/>
                      <a:pt x="15382" y="2501"/>
                    </a:cubicBezTo>
                    <a:cubicBezTo>
                      <a:pt x="15382" y="2502"/>
                      <a:pt x="15383" y="2503"/>
                      <a:pt x="15383" y="2503"/>
                    </a:cubicBezTo>
                    <a:cubicBezTo>
                      <a:pt x="15384" y="2505"/>
                      <a:pt x="15386" y="2506"/>
                      <a:pt x="15388" y="2506"/>
                    </a:cubicBezTo>
                    <a:cubicBezTo>
                      <a:pt x="15391" y="2506"/>
                      <a:pt x="15394" y="2504"/>
                      <a:pt x="15398" y="2502"/>
                    </a:cubicBezTo>
                    <a:cubicBezTo>
                      <a:pt x="15401" y="2500"/>
                      <a:pt x="15404" y="2498"/>
                      <a:pt x="15407" y="2497"/>
                    </a:cubicBezTo>
                    <a:cubicBezTo>
                      <a:pt x="15409" y="2497"/>
                      <a:pt x="15410" y="2497"/>
                      <a:pt x="15411" y="2497"/>
                    </a:cubicBezTo>
                    <a:cubicBezTo>
                      <a:pt x="15419" y="2496"/>
                      <a:pt x="15425" y="2499"/>
                      <a:pt x="15432" y="2498"/>
                    </a:cubicBezTo>
                    <a:cubicBezTo>
                      <a:pt x="15433" y="2498"/>
                      <a:pt x="15434" y="2498"/>
                      <a:pt x="15434" y="2498"/>
                    </a:cubicBezTo>
                    <a:cubicBezTo>
                      <a:pt x="15439" y="2497"/>
                      <a:pt x="15449" y="2494"/>
                      <a:pt x="15457" y="2493"/>
                    </a:cubicBezTo>
                    <a:cubicBezTo>
                      <a:pt x="15461" y="2493"/>
                      <a:pt x="15466" y="2493"/>
                      <a:pt x="15468" y="2497"/>
                    </a:cubicBezTo>
                    <a:cubicBezTo>
                      <a:pt x="15470" y="2494"/>
                      <a:pt x="15471" y="2491"/>
                      <a:pt x="15471" y="2489"/>
                    </a:cubicBezTo>
                    <a:cubicBezTo>
                      <a:pt x="15472" y="2488"/>
                      <a:pt x="15472" y="2488"/>
                      <a:pt x="15472" y="2487"/>
                    </a:cubicBezTo>
                    <a:cubicBezTo>
                      <a:pt x="15471" y="2478"/>
                      <a:pt x="15461" y="2470"/>
                      <a:pt x="15460" y="2458"/>
                    </a:cubicBezTo>
                    <a:cubicBezTo>
                      <a:pt x="15460" y="2458"/>
                      <a:pt x="15460" y="2457"/>
                      <a:pt x="15460" y="2457"/>
                    </a:cubicBezTo>
                    <a:cubicBezTo>
                      <a:pt x="15459" y="2453"/>
                      <a:pt x="15460" y="2451"/>
                      <a:pt x="15462" y="2450"/>
                    </a:cubicBezTo>
                    <a:cubicBezTo>
                      <a:pt x="15463" y="2448"/>
                      <a:pt x="15464" y="2448"/>
                      <a:pt x="15465" y="2445"/>
                    </a:cubicBezTo>
                    <a:cubicBezTo>
                      <a:pt x="15466" y="2444"/>
                      <a:pt x="15466" y="2440"/>
                      <a:pt x="15466" y="2437"/>
                    </a:cubicBezTo>
                    <a:cubicBezTo>
                      <a:pt x="15465" y="2435"/>
                      <a:pt x="15465" y="2434"/>
                      <a:pt x="15465" y="2432"/>
                    </a:cubicBezTo>
                    <a:cubicBezTo>
                      <a:pt x="15465" y="2432"/>
                      <a:pt x="15465" y="2431"/>
                      <a:pt x="15465" y="2430"/>
                    </a:cubicBezTo>
                    <a:cubicBezTo>
                      <a:pt x="15465" y="2428"/>
                      <a:pt x="15465" y="2426"/>
                      <a:pt x="15465" y="2423"/>
                    </a:cubicBezTo>
                    <a:cubicBezTo>
                      <a:pt x="15465" y="2421"/>
                      <a:pt x="15464" y="2418"/>
                      <a:pt x="15464" y="2417"/>
                    </a:cubicBezTo>
                    <a:cubicBezTo>
                      <a:pt x="15463" y="2416"/>
                      <a:pt x="15463" y="2416"/>
                      <a:pt x="15462" y="2415"/>
                    </a:cubicBezTo>
                    <a:cubicBezTo>
                      <a:pt x="15461" y="2415"/>
                      <a:pt x="15460" y="2414"/>
                      <a:pt x="15459" y="2413"/>
                    </a:cubicBezTo>
                    <a:cubicBezTo>
                      <a:pt x="15458" y="2412"/>
                      <a:pt x="15458" y="2411"/>
                      <a:pt x="15458" y="2410"/>
                    </a:cubicBezTo>
                    <a:cubicBezTo>
                      <a:pt x="15458" y="2409"/>
                      <a:pt x="15458" y="2408"/>
                      <a:pt x="15458" y="2407"/>
                    </a:cubicBezTo>
                    <a:cubicBezTo>
                      <a:pt x="15458" y="2407"/>
                      <a:pt x="15458" y="2407"/>
                      <a:pt x="15458" y="2406"/>
                    </a:cubicBezTo>
                    <a:cubicBezTo>
                      <a:pt x="15457" y="2404"/>
                      <a:pt x="15454" y="2402"/>
                      <a:pt x="15451" y="2400"/>
                    </a:cubicBezTo>
                    <a:cubicBezTo>
                      <a:pt x="15449" y="2398"/>
                      <a:pt x="15445" y="2396"/>
                      <a:pt x="15445" y="2392"/>
                    </a:cubicBezTo>
                    <a:cubicBezTo>
                      <a:pt x="15440" y="2389"/>
                      <a:pt x="15450" y="2381"/>
                      <a:pt x="15452" y="2380"/>
                    </a:cubicBezTo>
                    <a:cubicBezTo>
                      <a:pt x="15454" y="2378"/>
                      <a:pt x="15458" y="2376"/>
                      <a:pt x="15459" y="2375"/>
                    </a:cubicBezTo>
                    <a:cubicBezTo>
                      <a:pt x="15461" y="2372"/>
                      <a:pt x="15460" y="2370"/>
                      <a:pt x="15459" y="2367"/>
                    </a:cubicBezTo>
                    <a:cubicBezTo>
                      <a:pt x="15458" y="2364"/>
                      <a:pt x="15458" y="2360"/>
                      <a:pt x="15459" y="2357"/>
                    </a:cubicBezTo>
                    <a:cubicBezTo>
                      <a:pt x="15465" y="2357"/>
                      <a:pt x="15467" y="2366"/>
                      <a:pt x="15473" y="2360"/>
                    </a:cubicBezTo>
                    <a:cubicBezTo>
                      <a:pt x="15474" y="2360"/>
                      <a:pt x="15474" y="2358"/>
                      <a:pt x="15475" y="2357"/>
                    </a:cubicBezTo>
                    <a:cubicBezTo>
                      <a:pt x="15476" y="2355"/>
                      <a:pt x="15477" y="2355"/>
                      <a:pt x="15478" y="2354"/>
                    </a:cubicBezTo>
                    <a:cubicBezTo>
                      <a:pt x="15480" y="2352"/>
                      <a:pt x="15480" y="2351"/>
                      <a:pt x="15480" y="2348"/>
                    </a:cubicBezTo>
                    <a:cubicBezTo>
                      <a:pt x="15479" y="2346"/>
                      <a:pt x="15478" y="2343"/>
                      <a:pt x="15476" y="2342"/>
                    </a:cubicBezTo>
                    <a:cubicBezTo>
                      <a:pt x="15473" y="2340"/>
                      <a:pt x="15465" y="2339"/>
                      <a:pt x="15464" y="2335"/>
                    </a:cubicBezTo>
                    <a:cubicBezTo>
                      <a:pt x="15464" y="2332"/>
                      <a:pt x="15467" y="2331"/>
                      <a:pt x="15466" y="2328"/>
                    </a:cubicBezTo>
                    <a:cubicBezTo>
                      <a:pt x="15465" y="2326"/>
                      <a:pt x="15462" y="2325"/>
                      <a:pt x="15463" y="2322"/>
                    </a:cubicBezTo>
                    <a:cubicBezTo>
                      <a:pt x="15466" y="2321"/>
                      <a:pt x="15470" y="2324"/>
                      <a:pt x="15471" y="2320"/>
                    </a:cubicBezTo>
                    <a:cubicBezTo>
                      <a:pt x="15471" y="2318"/>
                      <a:pt x="15470" y="2316"/>
                      <a:pt x="15470" y="2315"/>
                    </a:cubicBezTo>
                    <a:cubicBezTo>
                      <a:pt x="15470" y="2313"/>
                      <a:pt x="15470" y="2312"/>
                      <a:pt x="15471" y="2310"/>
                    </a:cubicBezTo>
                    <a:cubicBezTo>
                      <a:pt x="15471" y="2307"/>
                      <a:pt x="15471" y="2305"/>
                      <a:pt x="15468" y="2303"/>
                    </a:cubicBezTo>
                    <a:cubicBezTo>
                      <a:pt x="15466" y="2301"/>
                      <a:pt x="15462" y="2298"/>
                      <a:pt x="15459" y="2298"/>
                    </a:cubicBezTo>
                    <a:cubicBezTo>
                      <a:pt x="15456" y="2298"/>
                      <a:pt x="15456" y="2298"/>
                      <a:pt x="15453" y="2297"/>
                    </a:cubicBezTo>
                    <a:cubicBezTo>
                      <a:pt x="15451" y="2296"/>
                      <a:pt x="15453" y="2294"/>
                      <a:pt x="15451" y="2295"/>
                    </a:cubicBezTo>
                    <a:cubicBezTo>
                      <a:pt x="15449" y="2296"/>
                      <a:pt x="15449" y="2303"/>
                      <a:pt x="15446" y="2300"/>
                    </a:cubicBezTo>
                    <a:cubicBezTo>
                      <a:pt x="15444" y="2299"/>
                      <a:pt x="15445" y="2297"/>
                      <a:pt x="15443" y="2295"/>
                    </a:cubicBezTo>
                    <a:cubicBezTo>
                      <a:pt x="15441" y="2294"/>
                      <a:pt x="15438" y="2296"/>
                      <a:pt x="15439" y="2292"/>
                    </a:cubicBezTo>
                    <a:cubicBezTo>
                      <a:pt x="15444" y="2293"/>
                      <a:pt x="15442" y="2290"/>
                      <a:pt x="15441" y="2286"/>
                    </a:cubicBezTo>
                    <a:cubicBezTo>
                      <a:pt x="15440" y="2283"/>
                      <a:pt x="15442" y="2280"/>
                      <a:pt x="15443" y="2277"/>
                    </a:cubicBezTo>
                    <a:cubicBezTo>
                      <a:pt x="15444" y="2273"/>
                      <a:pt x="15445" y="2270"/>
                      <a:pt x="15447" y="2276"/>
                    </a:cubicBezTo>
                    <a:cubicBezTo>
                      <a:pt x="15447" y="2278"/>
                      <a:pt x="15447" y="2282"/>
                      <a:pt x="15447" y="2284"/>
                    </a:cubicBezTo>
                    <a:cubicBezTo>
                      <a:pt x="15450" y="2284"/>
                      <a:pt x="15452" y="2284"/>
                      <a:pt x="15454" y="2285"/>
                    </a:cubicBezTo>
                    <a:cubicBezTo>
                      <a:pt x="15456" y="2287"/>
                      <a:pt x="15456" y="2289"/>
                      <a:pt x="15459" y="2290"/>
                    </a:cubicBezTo>
                    <a:cubicBezTo>
                      <a:pt x="15465" y="2292"/>
                      <a:pt x="15471" y="2284"/>
                      <a:pt x="15475" y="2281"/>
                    </a:cubicBezTo>
                    <a:cubicBezTo>
                      <a:pt x="15478" y="2278"/>
                      <a:pt x="15479" y="2278"/>
                      <a:pt x="15481" y="2275"/>
                    </a:cubicBezTo>
                    <a:cubicBezTo>
                      <a:pt x="15482" y="2271"/>
                      <a:pt x="15481" y="2266"/>
                      <a:pt x="15482" y="2262"/>
                    </a:cubicBezTo>
                    <a:cubicBezTo>
                      <a:pt x="15483" y="2256"/>
                      <a:pt x="15490" y="2256"/>
                      <a:pt x="15493" y="2253"/>
                    </a:cubicBezTo>
                    <a:cubicBezTo>
                      <a:pt x="15494" y="2251"/>
                      <a:pt x="15494" y="2249"/>
                      <a:pt x="15497" y="2247"/>
                    </a:cubicBezTo>
                    <a:cubicBezTo>
                      <a:pt x="15498" y="2246"/>
                      <a:pt x="15501" y="2245"/>
                      <a:pt x="15503" y="2245"/>
                    </a:cubicBezTo>
                    <a:cubicBezTo>
                      <a:pt x="15504" y="2252"/>
                      <a:pt x="15500" y="2254"/>
                      <a:pt x="15495" y="2258"/>
                    </a:cubicBezTo>
                    <a:cubicBezTo>
                      <a:pt x="15492" y="2261"/>
                      <a:pt x="15493" y="2262"/>
                      <a:pt x="15492" y="2267"/>
                    </a:cubicBezTo>
                    <a:cubicBezTo>
                      <a:pt x="15492" y="2269"/>
                      <a:pt x="15490" y="2275"/>
                      <a:pt x="15492" y="2277"/>
                    </a:cubicBezTo>
                    <a:cubicBezTo>
                      <a:pt x="15495" y="2279"/>
                      <a:pt x="15497" y="2274"/>
                      <a:pt x="15499" y="2274"/>
                    </a:cubicBezTo>
                    <a:cubicBezTo>
                      <a:pt x="15501" y="2277"/>
                      <a:pt x="15501" y="2280"/>
                      <a:pt x="15500" y="2284"/>
                    </a:cubicBezTo>
                    <a:cubicBezTo>
                      <a:pt x="15499" y="2290"/>
                      <a:pt x="15502" y="2290"/>
                      <a:pt x="15508" y="2290"/>
                    </a:cubicBezTo>
                    <a:cubicBezTo>
                      <a:pt x="15510" y="2296"/>
                      <a:pt x="15503" y="2296"/>
                      <a:pt x="15501" y="2300"/>
                    </a:cubicBezTo>
                    <a:cubicBezTo>
                      <a:pt x="15499" y="2303"/>
                      <a:pt x="15500" y="2308"/>
                      <a:pt x="15500" y="2312"/>
                    </a:cubicBezTo>
                    <a:cubicBezTo>
                      <a:pt x="15499" y="2315"/>
                      <a:pt x="15500" y="2320"/>
                      <a:pt x="15497" y="2323"/>
                    </a:cubicBezTo>
                    <a:cubicBezTo>
                      <a:pt x="15495" y="2324"/>
                      <a:pt x="15492" y="2322"/>
                      <a:pt x="15490" y="2325"/>
                    </a:cubicBezTo>
                    <a:cubicBezTo>
                      <a:pt x="15489" y="2327"/>
                      <a:pt x="15490" y="2331"/>
                      <a:pt x="15490" y="2334"/>
                    </a:cubicBezTo>
                    <a:cubicBezTo>
                      <a:pt x="15494" y="2334"/>
                      <a:pt x="15493" y="2332"/>
                      <a:pt x="15494" y="2330"/>
                    </a:cubicBezTo>
                    <a:cubicBezTo>
                      <a:pt x="15495" y="2329"/>
                      <a:pt x="15495" y="2328"/>
                      <a:pt x="15497" y="2327"/>
                    </a:cubicBezTo>
                    <a:cubicBezTo>
                      <a:pt x="15499" y="2327"/>
                      <a:pt x="15498" y="2328"/>
                      <a:pt x="15499" y="2329"/>
                    </a:cubicBezTo>
                    <a:cubicBezTo>
                      <a:pt x="15501" y="2329"/>
                      <a:pt x="15511" y="2330"/>
                      <a:pt x="15513" y="2328"/>
                    </a:cubicBezTo>
                    <a:cubicBezTo>
                      <a:pt x="15514" y="2326"/>
                      <a:pt x="15512" y="2312"/>
                      <a:pt x="15517" y="2316"/>
                    </a:cubicBezTo>
                    <a:cubicBezTo>
                      <a:pt x="15521" y="2318"/>
                      <a:pt x="15516" y="2320"/>
                      <a:pt x="15523" y="2320"/>
                    </a:cubicBezTo>
                    <a:cubicBezTo>
                      <a:pt x="15525" y="2320"/>
                      <a:pt x="15529" y="2320"/>
                      <a:pt x="15531" y="2319"/>
                    </a:cubicBezTo>
                    <a:cubicBezTo>
                      <a:pt x="15533" y="2316"/>
                      <a:pt x="15534" y="2314"/>
                      <a:pt x="15537" y="2312"/>
                    </a:cubicBezTo>
                    <a:cubicBezTo>
                      <a:pt x="15541" y="2310"/>
                      <a:pt x="15541" y="2308"/>
                      <a:pt x="15541" y="2304"/>
                    </a:cubicBezTo>
                    <a:cubicBezTo>
                      <a:pt x="15541" y="2300"/>
                      <a:pt x="15542" y="2296"/>
                      <a:pt x="15547" y="2300"/>
                    </a:cubicBezTo>
                    <a:cubicBezTo>
                      <a:pt x="15550" y="2305"/>
                      <a:pt x="15545" y="2308"/>
                      <a:pt x="15552" y="2308"/>
                    </a:cubicBezTo>
                    <a:cubicBezTo>
                      <a:pt x="15553" y="2305"/>
                      <a:pt x="15551" y="2298"/>
                      <a:pt x="15555" y="2296"/>
                    </a:cubicBezTo>
                    <a:cubicBezTo>
                      <a:pt x="15556" y="2298"/>
                      <a:pt x="15557" y="2299"/>
                      <a:pt x="15558" y="2301"/>
                    </a:cubicBezTo>
                    <a:cubicBezTo>
                      <a:pt x="15559" y="2303"/>
                      <a:pt x="15559" y="2302"/>
                      <a:pt x="15560" y="2305"/>
                    </a:cubicBezTo>
                    <a:cubicBezTo>
                      <a:pt x="15560" y="2306"/>
                      <a:pt x="15559" y="2308"/>
                      <a:pt x="15560" y="2309"/>
                    </a:cubicBezTo>
                    <a:cubicBezTo>
                      <a:pt x="15561" y="2312"/>
                      <a:pt x="15564" y="2312"/>
                      <a:pt x="15567" y="2311"/>
                    </a:cubicBezTo>
                    <a:cubicBezTo>
                      <a:pt x="15570" y="2310"/>
                      <a:pt x="15571" y="2309"/>
                      <a:pt x="15575" y="2310"/>
                    </a:cubicBezTo>
                    <a:cubicBezTo>
                      <a:pt x="15577" y="2318"/>
                      <a:pt x="15596" y="2305"/>
                      <a:pt x="15599" y="2303"/>
                    </a:cubicBezTo>
                    <a:cubicBezTo>
                      <a:pt x="15603" y="2302"/>
                      <a:pt x="15608" y="2299"/>
                      <a:pt x="15612" y="2300"/>
                    </a:cubicBezTo>
                    <a:cubicBezTo>
                      <a:pt x="15614" y="2300"/>
                      <a:pt x="15614" y="2302"/>
                      <a:pt x="15616" y="2303"/>
                    </a:cubicBezTo>
                    <a:cubicBezTo>
                      <a:pt x="15619" y="2304"/>
                      <a:pt x="15622" y="2303"/>
                      <a:pt x="15625" y="2303"/>
                    </a:cubicBezTo>
                    <a:cubicBezTo>
                      <a:pt x="15627" y="2310"/>
                      <a:pt x="15617" y="2308"/>
                      <a:pt x="15612" y="2308"/>
                    </a:cubicBezTo>
                    <a:cubicBezTo>
                      <a:pt x="15604" y="2308"/>
                      <a:pt x="15596" y="2308"/>
                      <a:pt x="15591" y="2315"/>
                    </a:cubicBezTo>
                    <a:cubicBezTo>
                      <a:pt x="15590" y="2317"/>
                      <a:pt x="15591" y="2319"/>
                      <a:pt x="15588" y="2319"/>
                    </a:cubicBezTo>
                    <a:cubicBezTo>
                      <a:pt x="15584" y="2320"/>
                      <a:pt x="15583" y="2318"/>
                      <a:pt x="15581" y="2317"/>
                    </a:cubicBezTo>
                    <a:cubicBezTo>
                      <a:pt x="15579" y="2317"/>
                      <a:pt x="15576" y="2319"/>
                      <a:pt x="15575" y="2319"/>
                    </a:cubicBezTo>
                    <a:cubicBezTo>
                      <a:pt x="15574" y="2320"/>
                      <a:pt x="15574" y="2318"/>
                      <a:pt x="15573" y="2320"/>
                    </a:cubicBezTo>
                    <a:cubicBezTo>
                      <a:pt x="15572" y="2321"/>
                      <a:pt x="15573" y="2323"/>
                      <a:pt x="15573" y="2324"/>
                    </a:cubicBezTo>
                    <a:cubicBezTo>
                      <a:pt x="15570" y="2324"/>
                      <a:pt x="15566" y="2325"/>
                      <a:pt x="15564" y="2326"/>
                    </a:cubicBezTo>
                    <a:cubicBezTo>
                      <a:pt x="15562" y="2326"/>
                      <a:pt x="15561" y="2327"/>
                      <a:pt x="15559" y="2328"/>
                    </a:cubicBezTo>
                    <a:cubicBezTo>
                      <a:pt x="15558" y="2328"/>
                      <a:pt x="15557" y="2327"/>
                      <a:pt x="15555" y="2328"/>
                    </a:cubicBezTo>
                    <a:cubicBezTo>
                      <a:pt x="15553" y="2329"/>
                      <a:pt x="15552" y="2330"/>
                      <a:pt x="15552" y="2332"/>
                    </a:cubicBezTo>
                    <a:cubicBezTo>
                      <a:pt x="15553" y="2336"/>
                      <a:pt x="15558" y="2341"/>
                      <a:pt x="15554" y="2345"/>
                    </a:cubicBezTo>
                    <a:cubicBezTo>
                      <a:pt x="15549" y="2350"/>
                      <a:pt x="15550" y="2341"/>
                      <a:pt x="15549" y="2339"/>
                    </a:cubicBezTo>
                    <a:cubicBezTo>
                      <a:pt x="15547" y="2336"/>
                      <a:pt x="15541" y="2340"/>
                      <a:pt x="15539" y="2337"/>
                    </a:cubicBezTo>
                    <a:cubicBezTo>
                      <a:pt x="15537" y="2333"/>
                      <a:pt x="15539" y="2329"/>
                      <a:pt x="15533" y="2331"/>
                    </a:cubicBezTo>
                    <a:cubicBezTo>
                      <a:pt x="15530" y="2332"/>
                      <a:pt x="15529" y="2333"/>
                      <a:pt x="15526" y="2334"/>
                    </a:cubicBezTo>
                    <a:cubicBezTo>
                      <a:pt x="15524" y="2334"/>
                      <a:pt x="15521" y="2333"/>
                      <a:pt x="15519" y="2334"/>
                    </a:cubicBezTo>
                    <a:cubicBezTo>
                      <a:pt x="15517" y="2336"/>
                      <a:pt x="15517" y="2338"/>
                      <a:pt x="15515" y="2339"/>
                    </a:cubicBezTo>
                    <a:cubicBezTo>
                      <a:pt x="15512" y="2342"/>
                      <a:pt x="15509" y="2342"/>
                      <a:pt x="15506" y="2339"/>
                    </a:cubicBezTo>
                    <a:cubicBezTo>
                      <a:pt x="15506" y="2340"/>
                      <a:pt x="15506" y="2345"/>
                      <a:pt x="15506" y="2347"/>
                    </a:cubicBezTo>
                    <a:cubicBezTo>
                      <a:pt x="15507" y="2351"/>
                      <a:pt x="15507" y="2351"/>
                      <a:pt x="15511" y="2352"/>
                    </a:cubicBezTo>
                    <a:cubicBezTo>
                      <a:pt x="15517" y="2353"/>
                      <a:pt x="15520" y="2356"/>
                      <a:pt x="15521" y="2362"/>
                    </a:cubicBezTo>
                    <a:cubicBezTo>
                      <a:pt x="15522" y="2365"/>
                      <a:pt x="15523" y="2367"/>
                      <a:pt x="15521" y="2370"/>
                    </a:cubicBezTo>
                    <a:cubicBezTo>
                      <a:pt x="15520" y="2370"/>
                      <a:pt x="15518" y="2371"/>
                      <a:pt x="15517" y="2372"/>
                    </a:cubicBezTo>
                    <a:cubicBezTo>
                      <a:pt x="15515" y="2373"/>
                      <a:pt x="15517" y="2374"/>
                      <a:pt x="15514" y="2373"/>
                    </a:cubicBezTo>
                    <a:cubicBezTo>
                      <a:pt x="15511" y="2373"/>
                      <a:pt x="15511" y="2369"/>
                      <a:pt x="15510" y="2367"/>
                    </a:cubicBezTo>
                    <a:cubicBezTo>
                      <a:pt x="15509" y="2364"/>
                      <a:pt x="15507" y="2363"/>
                      <a:pt x="15506" y="2360"/>
                    </a:cubicBezTo>
                    <a:cubicBezTo>
                      <a:pt x="15503" y="2360"/>
                      <a:pt x="15503" y="2361"/>
                      <a:pt x="15502" y="2363"/>
                    </a:cubicBezTo>
                    <a:cubicBezTo>
                      <a:pt x="15501" y="2368"/>
                      <a:pt x="15504" y="2370"/>
                      <a:pt x="15506" y="2373"/>
                    </a:cubicBezTo>
                    <a:cubicBezTo>
                      <a:pt x="15508" y="2378"/>
                      <a:pt x="15504" y="2383"/>
                      <a:pt x="15508" y="2387"/>
                    </a:cubicBezTo>
                    <a:cubicBezTo>
                      <a:pt x="15511" y="2390"/>
                      <a:pt x="15515" y="2394"/>
                      <a:pt x="15509" y="2397"/>
                    </a:cubicBezTo>
                    <a:cubicBezTo>
                      <a:pt x="15507" y="2398"/>
                      <a:pt x="15505" y="2398"/>
                      <a:pt x="15502" y="2398"/>
                    </a:cubicBezTo>
                    <a:cubicBezTo>
                      <a:pt x="15499" y="2399"/>
                      <a:pt x="15497" y="2401"/>
                      <a:pt x="15494" y="2401"/>
                    </a:cubicBezTo>
                    <a:cubicBezTo>
                      <a:pt x="15491" y="2401"/>
                      <a:pt x="15491" y="2399"/>
                      <a:pt x="15489" y="2398"/>
                    </a:cubicBezTo>
                    <a:cubicBezTo>
                      <a:pt x="15486" y="2398"/>
                      <a:pt x="15484" y="2400"/>
                      <a:pt x="15481" y="2399"/>
                    </a:cubicBezTo>
                    <a:cubicBezTo>
                      <a:pt x="15479" y="2399"/>
                      <a:pt x="15477" y="2398"/>
                      <a:pt x="15474" y="2398"/>
                    </a:cubicBezTo>
                    <a:cubicBezTo>
                      <a:pt x="15471" y="2398"/>
                      <a:pt x="15469" y="2399"/>
                      <a:pt x="15467" y="2396"/>
                    </a:cubicBezTo>
                    <a:cubicBezTo>
                      <a:pt x="15465" y="2394"/>
                      <a:pt x="15466" y="2392"/>
                      <a:pt x="15463" y="2390"/>
                    </a:cubicBezTo>
                    <a:cubicBezTo>
                      <a:pt x="15461" y="2388"/>
                      <a:pt x="15459" y="2390"/>
                      <a:pt x="15457" y="2389"/>
                    </a:cubicBezTo>
                    <a:cubicBezTo>
                      <a:pt x="15454" y="2388"/>
                      <a:pt x="15454" y="2386"/>
                      <a:pt x="15452" y="2386"/>
                    </a:cubicBezTo>
                    <a:cubicBezTo>
                      <a:pt x="15451" y="2387"/>
                      <a:pt x="15449" y="2389"/>
                      <a:pt x="15449" y="2390"/>
                    </a:cubicBezTo>
                    <a:cubicBezTo>
                      <a:pt x="15449" y="2390"/>
                      <a:pt x="15449" y="2391"/>
                      <a:pt x="15449" y="2391"/>
                    </a:cubicBezTo>
                    <a:cubicBezTo>
                      <a:pt x="15449" y="2393"/>
                      <a:pt x="15451" y="2394"/>
                      <a:pt x="15454" y="2397"/>
                    </a:cubicBezTo>
                    <a:cubicBezTo>
                      <a:pt x="15456" y="2399"/>
                      <a:pt x="15460" y="2401"/>
                      <a:pt x="15462" y="2405"/>
                    </a:cubicBezTo>
                    <a:cubicBezTo>
                      <a:pt x="15462" y="2405"/>
                      <a:pt x="15462" y="2406"/>
                      <a:pt x="15462" y="2407"/>
                    </a:cubicBezTo>
                    <a:cubicBezTo>
                      <a:pt x="15462" y="2408"/>
                      <a:pt x="15462" y="2409"/>
                      <a:pt x="15462" y="2409"/>
                    </a:cubicBezTo>
                    <a:cubicBezTo>
                      <a:pt x="15462" y="2410"/>
                      <a:pt x="15462" y="2410"/>
                      <a:pt x="15463" y="2410"/>
                    </a:cubicBezTo>
                    <a:cubicBezTo>
                      <a:pt x="15463" y="2411"/>
                      <a:pt x="15463" y="2411"/>
                      <a:pt x="15464" y="2412"/>
                    </a:cubicBezTo>
                    <a:cubicBezTo>
                      <a:pt x="15465" y="2412"/>
                      <a:pt x="15467" y="2413"/>
                      <a:pt x="15468" y="2415"/>
                    </a:cubicBezTo>
                    <a:cubicBezTo>
                      <a:pt x="15469" y="2417"/>
                      <a:pt x="15469" y="2420"/>
                      <a:pt x="15469" y="2423"/>
                    </a:cubicBezTo>
                    <a:cubicBezTo>
                      <a:pt x="15470" y="2425"/>
                      <a:pt x="15470" y="2428"/>
                      <a:pt x="15470" y="2430"/>
                    </a:cubicBezTo>
                    <a:cubicBezTo>
                      <a:pt x="15470" y="2431"/>
                      <a:pt x="15470" y="2431"/>
                      <a:pt x="15470" y="2432"/>
                    </a:cubicBezTo>
                    <a:cubicBezTo>
                      <a:pt x="15470" y="2433"/>
                      <a:pt x="15470" y="2435"/>
                      <a:pt x="15470" y="2436"/>
                    </a:cubicBezTo>
                    <a:cubicBezTo>
                      <a:pt x="15470" y="2440"/>
                      <a:pt x="15470" y="2444"/>
                      <a:pt x="15469" y="2447"/>
                    </a:cubicBezTo>
                    <a:cubicBezTo>
                      <a:pt x="15468" y="2450"/>
                      <a:pt x="15466" y="2452"/>
                      <a:pt x="15465" y="2452"/>
                    </a:cubicBezTo>
                    <a:cubicBezTo>
                      <a:pt x="15464" y="2453"/>
                      <a:pt x="15464" y="2454"/>
                      <a:pt x="15464" y="2457"/>
                    </a:cubicBezTo>
                    <a:cubicBezTo>
                      <a:pt x="15464" y="2457"/>
                      <a:pt x="15464" y="2457"/>
                      <a:pt x="15464" y="2458"/>
                    </a:cubicBezTo>
                    <a:cubicBezTo>
                      <a:pt x="15464" y="2467"/>
                      <a:pt x="15475" y="2475"/>
                      <a:pt x="15476" y="2487"/>
                    </a:cubicBezTo>
                    <a:cubicBezTo>
                      <a:pt x="15476" y="2488"/>
                      <a:pt x="15476" y="2489"/>
                      <a:pt x="15476" y="2489"/>
                    </a:cubicBezTo>
                    <a:cubicBezTo>
                      <a:pt x="15475" y="2495"/>
                      <a:pt x="15471" y="2500"/>
                      <a:pt x="15470" y="2503"/>
                    </a:cubicBezTo>
                    <a:cubicBezTo>
                      <a:pt x="15470" y="2505"/>
                      <a:pt x="15470" y="2506"/>
                      <a:pt x="15471" y="2508"/>
                    </a:cubicBezTo>
                    <a:cubicBezTo>
                      <a:pt x="15471" y="2508"/>
                      <a:pt x="15471" y="2508"/>
                      <a:pt x="15471" y="2509"/>
                    </a:cubicBezTo>
                    <a:cubicBezTo>
                      <a:pt x="15471" y="2509"/>
                      <a:pt x="15471" y="2510"/>
                      <a:pt x="15471" y="2510"/>
                    </a:cubicBezTo>
                    <a:cubicBezTo>
                      <a:pt x="15471" y="2510"/>
                      <a:pt x="15471" y="2511"/>
                      <a:pt x="15471" y="2511"/>
                    </a:cubicBezTo>
                    <a:cubicBezTo>
                      <a:pt x="15471" y="2512"/>
                      <a:pt x="15471" y="2512"/>
                      <a:pt x="15471" y="2513"/>
                    </a:cubicBezTo>
                    <a:cubicBezTo>
                      <a:pt x="15472" y="2513"/>
                      <a:pt x="15472" y="2513"/>
                      <a:pt x="15473" y="2514"/>
                    </a:cubicBezTo>
                    <a:cubicBezTo>
                      <a:pt x="15474" y="2514"/>
                      <a:pt x="15474" y="2514"/>
                      <a:pt x="15476" y="2515"/>
                    </a:cubicBezTo>
                    <a:cubicBezTo>
                      <a:pt x="15477" y="2517"/>
                      <a:pt x="15478" y="2519"/>
                      <a:pt x="15478" y="2521"/>
                    </a:cubicBezTo>
                    <a:cubicBezTo>
                      <a:pt x="15479" y="2524"/>
                      <a:pt x="15477" y="2527"/>
                      <a:pt x="15476" y="2529"/>
                    </a:cubicBezTo>
                    <a:cubicBezTo>
                      <a:pt x="15475" y="2532"/>
                      <a:pt x="15474" y="2534"/>
                      <a:pt x="15474" y="2535"/>
                    </a:cubicBezTo>
                    <a:cubicBezTo>
                      <a:pt x="15474" y="2536"/>
                      <a:pt x="15474" y="2536"/>
                      <a:pt x="15474" y="2536"/>
                    </a:cubicBezTo>
                    <a:cubicBezTo>
                      <a:pt x="15474" y="2538"/>
                      <a:pt x="15478" y="2541"/>
                      <a:pt x="15480" y="2544"/>
                    </a:cubicBezTo>
                    <a:cubicBezTo>
                      <a:pt x="15484" y="2549"/>
                      <a:pt x="15488" y="2555"/>
                      <a:pt x="15488" y="2562"/>
                    </a:cubicBezTo>
                    <a:cubicBezTo>
                      <a:pt x="15489" y="2565"/>
                      <a:pt x="15488" y="2569"/>
                      <a:pt x="15487" y="2572"/>
                    </a:cubicBezTo>
                    <a:cubicBezTo>
                      <a:pt x="15485" y="2577"/>
                      <a:pt x="15481" y="2579"/>
                      <a:pt x="15478" y="2581"/>
                    </a:cubicBezTo>
                    <a:cubicBezTo>
                      <a:pt x="15475" y="2583"/>
                      <a:pt x="15473" y="2585"/>
                      <a:pt x="15472" y="2588"/>
                    </a:cubicBezTo>
                    <a:cubicBezTo>
                      <a:pt x="15472" y="2589"/>
                      <a:pt x="15472" y="2590"/>
                      <a:pt x="15472" y="2590"/>
                    </a:cubicBezTo>
                    <a:cubicBezTo>
                      <a:pt x="15472" y="2593"/>
                      <a:pt x="15475" y="2597"/>
                      <a:pt x="15477" y="2602"/>
                    </a:cubicBezTo>
                    <a:cubicBezTo>
                      <a:pt x="15479" y="2606"/>
                      <a:pt x="15479" y="2609"/>
                      <a:pt x="15480" y="2611"/>
                    </a:cubicBezTo>
                    <a:cubicBezTo>
                      <a:pt x="15481" y="2613"/>
                      <a:pt x="15482" y="2614"/>
                      <a:pt x="15487" y="2614"/>
                    </a:cubicBezTo>
                    <a:cubicBezTo>
                      <a:pt x="15489" y="2614"/>
                      <a:pt x="15491" y="2614"/>
                      <a:pt x="15493" y="2614"/>
                    </a:cubicBezTo>
                    <a:cubicBezTo>
                      <a:pt x="15496" y="2614"/>
                      <a:pt x="15499" y="2613"/>
                      <a:pt x="15503" y="2615"/>
                    </a:cubicBezTo>
                    <a:cubicBezTo>
                      <a:pt x="15506" y="2616"/>
                      <a:pt x="15507" y="2617"/>
                      <a:pt x="15509" y="2617"/>
                    </a:cubicBezTo>
                    <a:cubicBezTo>
                      <a:pt x="15509" y="2617"/>
                      <a:pt x="15510" y="2617"/>
                      <a:pt x="15510" y="2617"/>
                    </a:cubicBezTo>
                    <a:cubicBezTo>
                      <a:pt x="15511" y="2617"/>
                      <a:pt x="15513" y="2616"/>
                      <a:pt x="15515" y="2616"/>
                    </a:cubicBezTo>
                    <a:cubicBezTo>
                      <a:pt x="15516" y="2616"/>
                      <a:pt x="15517" y="2616"/>
                      <a:pt x="15518" y="2616"/>
                    </a:cubicBezTo>
                    <a:cubicBezTo>
                      <a:pt x="15522" y="2618"/>
                      <a:pt x="15524" y="2620"/>
                      <a:pt x="15526" y="2622"/>
                    </a:cubicBezTo>
                    <a:cubicBezTo>
                      <a:pt x="15528" y="2624"/>
                      <a:pt x="15529" y="2625"/>
                      <a:pt x="15532" y="2625"/>
                    </a:cubicBezTo>
                    <a:cubicBezTo>
                      <a:pt x="15533" y="2625"/>
                      <a:pt x="15535" y="2625"/>
                      <a:pt x="15536" y="2624"/>
                    </a:cubicBezTo>
                    <a:cubicBezTo>
                      <a:pt x="15537" y="2624"/>
                      <a:pt x="15539" y="2620"/>
                      <a:pt x="15543" y="2619"/>
                    </a:cubicBezTo>
                    <a:cubicBezTo>
                      <a:pt x="15545" y="2618"/>
                      <a:pt x="15547" y="2618"/>
                      <a:pt x="15549" y="2618"/>
                    </a:cubicBezTo>
                    <a:cubicBezTo>
                      <a:pt x="15551" y="2617"/>
                      <a:pt x="15553" y="2617"/>
                      <a:pt x="15555" y="2618"/>
                    </a:cubicBezTo>
                    <a:cubicBezTo>
                      <a:pt x="15556" y="2618"/>
                      <a:pt x="15556" y="2618"/>
                      <a:pt x="15556" y="2618"/>
                    </a:cubicBezTo>
                    <a:cubicBezTo>
                      <a:pt x="15557" y="2620"/>
                      <a:pt x="15557" y="2620"/>
                      <a:pt x="15557" y="2620"/>
                    </a:cubicBezTo>
                    <a:cubicBezTo>
                      <a:pt x="15557" y="2621"/>
                      <a:pt x="15557" y="2623"/>
                      <a:pt x="15557" y="2624"/>
                    </a:cubicBezTo>
                    <a:cubicBezTo>
                      <a:pt x="15558" y="2624"/>
                      <a:pt x="15558" y="2624"/>
                      <a:pt x="15559" y="2624"/>
                    </a:cubicBezTo>
                    <a:cubicBezTo>
                      <a:pt x="15560" y="2624"/>
                      <a:pt x="15561" y="2624"/>
                      <a:pt x="15562" y="2624"/>
                    </a:cubicBezTo>
                    <a:cubicBezTo>
                      <a:pt x="15563" y="2625"/>
                      <a:pt x="15564" y="2626"/>
                      <a:pt x="15565" y="2627"/>
                    </a:cubicBezTo>
                    <a:cubicBezTo>
                      <a:pt x="15565" y="2627"/>
                      <a:pt x="15565" y="2627"/>
                      <a:pt x="15565" y="2627"/>
                    </a:cubicBezTo>
                    <a:cubicBezTo>
                      <a:pt x="15567" y="2628"/>
                      <a:pt x="15568" y="2629"/>
                      <a:pt x="15569" y="2630"/>
                    </a:cubicBezTo>
                    <a:cubicBezTo>
                      <a:pt x="15569" y="2630"/>
                      <a:pt x="15569" y="2630"/>
                      <a:pt x="15571" y="2630"/>
                    </a:cubicBezTo>
                    <a:cubicBezTo>
                      <a:pt x="15571" y="2630"/>
                      <a:pt x="15571" y="2630"/>
                      <a:pt x="15571" y="2630"/>
                    </a:cubicBezTo>
                    <a:cubicBezTo>
                      <a:pt x="15572" y="2628"/>
                      <a:pt x="15574" y="2626"/>
                      <a:pt x="15576" y="2624"/>
                    </a:cubicBezTo>
                    <a:cubicBezTo>
                      <a:pt x="15579" y="2622"/>
                      <a:pt x="15583" y="2621"/>
                      <a:pt x="15586" y="2621"/>
                    </a:cubicBezTo>
                    <a:cubicBezTo>
                      <a:pt x="15588" y="2620"/>
                      <a:pt x="15590" y="2621"/>
                      <a:pt x="15591" y="2622"/>
                    </a:cubicBezTo>
                    <a:cubicBezTo>
                      <a:pt x="15592" y="2623"/>
                      <a:pt x="15592" y="2624"/>
                      <a:pt x="15593" y="2624"/>
                    </a:cubicBezTo>
                    <a:cubicBezTo>
                      <a:pt x="15593" y="2624"/>
                      <a:pt x="15593" y="2624"/>
                      <a:pt x="15593" y="2624"/>
                    </a:cubicBezTo>
                    <a:cubicBezTo>
                      <a:pt x="15594" y="2623"/>
                      <a:pt x="15595" y="2622"/>
                      <a:pt x="15596" y="2621"/>
                    </a:cubicBezTo>
                    <a:cubicBezTo>
                      <a:pt x="15597" y="2620"/>
                      <a:pt x="15599" y="2618"/>
                      <a:pt x="15601" y="2618"/>
                    </a:cubicBezTo>
                    <a:cubicBezTo>
                      <a:pt x="15602" y="2618"/>
                      <a:pt x="15603" y="2618"/>
                      <a:pt x="15604" y="2619"/>
                    </a:cubicBezTo>
                    <a:cubicBezTo>
                      <a:pt x="15606" y="2619"/>
                      <a:pt x="15606" y="2619"/>
                      <a:pt x="15606" y="2619"/>
                    </a:cubicBezTo>
                    <a:cubicBezTo>
                      <a:pt x="15605" y="2621"/>
                      <a:pt x="15605" y="2621"/>
                      <a:pt x="15605" y="2621"/>
                    </a:cubicBezTo>
                    <a:cubicBezTo>
                      <a:pt x="15605" y="2621"/>
                      <a:pt x="15605" y="2622"/>
                      <a:pt x="15605" y="2622"/>
                    </a:cubicBezTo>
                    <a:cubicBezTo>
                      <a:pt x="15606" y="2623"/>
                      <a:pt x="15606" y="2624"/>
                      <a:pt x="15606" y="2624"/>
                    </a:cubicBezTo>
                    <a:cubicBezTo>
                      <a:pt x="15606" y="2625"/>
                      <a:pt x="15606" y="2625"/>
                      <a:pt x="15606" y="2625"/>
                    </a:cubicBezTo>
                    <a:cubicBezTo>
                      <a:pt x="15606" y="2625"/>
                      <a:pt x="15607" y="2625"/>
                      <a:pt x="15607" y="2625"/>
                    </a:cubicBezTo>
                    <a:cubicBezTo>
                      <a:pt x="15607" y="2625"/>
                      <a:pt x="15607" y="2625"/>
                      <a:pt x="15607" y="2625"/>
                    </a:cubicBezTo>
                    <a:cubicBezTo>
                      <a:pt x="15607" y="2624"/>
                      <a:pt x="15607" y="2623"/>
                      <a:pt x="15609" y="2622"/>
                    </a:cubicBezTo>
                    <a:cubicBezTo>
                      <a:pt x="15612" y="2619"/>
                      <a:pt x="15615" y="2618"/>
                      <a:pt x="15619" y="2617"/>
                    </a:cubicBezTo>
                    <a:cubicBezTo>
                      <a:pt x="15624" y="2614"/>
                      <a:pt x="15629" y="2608"/>
                      <a:pt x="15637" y="2605"/>
                    </a:cubicBezTo>
                    <a:cubicBezTo>
                      <a:pt x="15637" y="2602"/>
                      <a:pt x="15641" y="2603"/>
                      <a:pt x="15641" y="2600"/>
                    </a:cubicBezTo>
                    <a:cubicBezTo>
                      <a:pt x="15642" y="2600"/>
                      <a:pt x="15643" y="2600"/>
                      <a:pt x="15643" y="2600"/>
                    </a:cubicBezTo>
                    <a:cubicBezTo>
                      <a:pt x="15644" y="2602"/>
                      <a:pt x="15645" y="2600"/>
                      <a:pt x="15646" y="2601"/>
                    </a:cubicBezTo>
                    <a:cubicBezTo>
                      <a:pt x="15648" y="2602"/>
                      <a:pt x="15647" y="2603"/>
                      <a:pt x="15648" y="2604"/>
                    </a:cubicBezTo>
                    <a:cubicBezTo>
                      <a:pt x="15651" y="2605"/>
                      <a:pt x="15652" y="2603"/>
                      <a:pt x="15653" y="2602"/>
                    </a:cubicBezTo>
                    <a:cubicBezTo>
                      <a:pt x="15655" y="2598"/>
                      <a:pt x="15655" y="2592"/>
                      <a:pt x="15654" y="2588"/>
                    </a:cubicBezTo>
                    <a:cubicBezTo>
                      <a:pt x="15654" y="2586"/>
                      <a:pt x="15652" y="2585"/>
                      <a:pt x="15651" y="2583"/>
                    </a:cubicBezTo>
                    <a:cubicBezTo>
                      <a:pt x="15651" y="2581"/>
                      <a:pt x="15653" y="2579"/>
                      <a:pt x="15653" y="2577"/>
                    </a:cubicBezTo>
                    <a:cubicBezTo>
                      <a:pt x="15654" y="2574"/>
                      <a:pt x="15652" y="2571"/>
                      <a:pt x="15653" y="2568"/>
                    </a:cubicBezTo>
                    <a:cubicBezTo>
                      <a:pt x="15654" y="2564"/>
                      <a:pt x="15654" y="2565"/>
                      <a:pt x="15657" y="2562"/>
                    </a:cubicBezTo>
                    <a:cubicBezTo>
                      <a:pt x="15661" y="2558"/>
                      <a:pt x="15664" y="2552"/>
                      <a:pt x="15669" y="2548"/>
                    </a:cubicBezTo>
                    <a:cubicBezTo>
                      <a:pt x="15671" y="2545"/>
                      <a:pt x="15673" y="2545"/>
                      <a:pt x="15675" y="2542"/>
                    </a:cubicBezTo>
                    <a:cubicBezTo>
                      <a:pt x="15676" y="2538"/>
                      <a:pt x="15674" y="2535"/>
                      <a:pt x="15678" y="2532"/>
                    </a:cubicBezTo>
                    <a:cubicBezTo>
                      <a:pt x="15680" y="2529"/>
                      <a:pt x="15685" y="2528"/>
                      <a:pt x="15687" y="2526"/>
                    </a:cubicBezTo>
                    <a:cubicBezTo>
                      <a:pt x="15689" y="2524"/>
                      <a:pt x="15691" y="2521"/>
                      <a:pt x="15693" y="2520"/>
                    </a:cubicBezTo>
                    <a:cubicBezTo>
                      <a:pt x="15698" y="2517"/>
                      <a:pt x="15704" y="2518"/>
                      <a:pt x="15710" y="2518"/>
                    </a:cubicBezTo>
                    <a:cubicBezTo>
                      <a:pt x="15715" y="2517"/>
                      <a:pt x="15719" y="2518"/>
                      <a:pt x="15722" y="2515"/>
                    </a:cubicBezTo>
                    <a:cubicBezTo>
                      <a:pt x="15725" y="2514"/>
                      <a:pt x="15726" y="2510"/>
                      <a:pt x="15729" y="2508"/>
                    </a:cubicBezTo>
                    <a:cubicBezTo>
                      <a:pt x="15733" y="2506"/>
                      <a:pt x="15740" y="2502"/>
                      <a:pt x="15745" y="2500"/>
                    </a:cubicBezTo>
                    <a:cubicBezTo>
                      <a:pt x="15751" y="2498"/>
                      <a:pt x="15760" y="2500"/>
                      <a:pt x="15765" y="2495"/>
                    </a:cubicBezTo>
                    <a:cubicBezTo>
                      <a:pt x="15768" y="2493"/>
                      <a:pt x="15768" y="2489"/>
                      <a:pt x="15772" y="2488"/>
                    </a:cubicBezTo>
                    <a:cubicBezTo>
                      <a:pt x="15777" y="2486"/>
                      <a:pt x="15778" y="2490"/>
                      <a:pt x="15780" y="2490"/>
                    </a:cubicBezTo>
                    <a:cubicBezTo>
                      <a:pt x="15788" y="2490"/>
                      <a:pt x="15786" y="2480"/>
                      <a:pt x="15788" y="2475"/>
                    </a:cubicBezTo>
                    <a:cubicBezTo>
                      <a:pt x="15790" y="2468"/>
                      <a:pt x="15798" y="2464"/>
                      <a:pt x="15800" y="2473"/>
                    </a:cubicBezTo>
                    <a:cubicBezTo>
                      <a:pt x="15809" y="2473"/>
                      <a:pt x="15810" y="2465"/>
                      <a:pt x="15817" y="2463"/>
                    </a:cubicBezTo>
                    <a:cubicBezTo>
                      <a:pt x="15824" y="2461"/>
                      <a:pt x="15829" y="2460"/>
                      <a:pt x="15835" y="2457"/>
                    </a:cubicBezTo>
                    <a:cubicBezTo>
                      <a:pt x="15841" y="2455"/>
                      <a:pt x="15856" y="2450"/>
                      <a:pt x="15858" y="2458"/>
                    </a:cubicBezTo>
                    <a:cubicBezTo>
                      <a:pt x="15861" y="2463"/>
                      <a:pt x="15857" y="2472"/>
                      <a:pt x="15855" y="2477"/>
                    </a:cubicBezTo>
                    <a:cubicBezTo>
                      <a:pt x="15849" y="2493"/>
                      <a:pt x="15837" y="2507"/>
                      <a:pt x="15829" y="2523"/>
                    </a:cubicBezTo>
                    <a:cubicBezTo>
                      <a:pt x="15828" y="2524"/>
                      <a:pt x="15826" y="2525"/>
                      <a:pt x="15827" y="2527"/>
                    </a:cubicBezTo>
                    <a:cubicBezTo>
                      <a:pt x="15827" y="2530"/>
                      <a:pt x="15829" y="2529"/>
                      <a:pt x="15829" y="2530"/>
                    </a:cubicBezTo>
                    <a:cubicBezTo>
                      <a:pt x="15831" y="2534"/>
                      <a:pt x="15830" y="2536"/>
                      <a:pt x="15829" y="2540"/>
                    </a:cubicBezTo>
                    <a:cubicBezTo>
                      <a:pt x="15826" y="2546"/>
                      <a:pt x="15822" y="2552"/>
                      <a:pt x="15820" y="2558"/>
                    </a:cubicBezTo>
                    <a:cubicBezTo>
                      <a:pt x="15820" y="2559"/>
                      <a:pt x="15819" y="2562"/>
                      <a:pt x="15819" y="2563"/>
                    </a:cubicBezTo>
                    <a:cubicBezTo>
                      <a:pt x="15820" y="2566"/>
                      <a:pt x="15821" y="2565"/>
                      <a:pt x="15823" y="2566"/>
                    </a:cubicBezTo>
                    <a:cubicBezTo>
                      <a:pt x="15826" y="2571"/>
                      <a:pt x="15824" y="2570"/>
                      <a:pt x="15821" y="2575"/>
                    </a:cubicBezTo>
                    <a:cubicBezTo>
                      <a:pt x="15817" y="2581"/>
                      <a:pt x="15823" y="2593"/>
                      <a:pt x="15815" y="2595"/>
                    </a:cubicBezTo>
                    <a:cubicBezTo>
                      <a:pt x="15807" y="2596"/>
                      <a:pt x="15807" y="2593"/>
                      <a:pt x="15802" y="2601"/>
                    </a:cubicBezTo>
                    <a:cubicBezTo>
                      <a:pt x="15800" y="2606"/>
                      <a:pt x="15799" y="2610"/>
                      <a:pt x="15797" y="2616"/>
                    </a:cubicBezTo>
                    <a:cubicBezTo>
                      <a:pt x="15795" y="2625"/>
                      <a:pt x="15787" y="2633"/>
                      <a:pt x="15787" y="2643"/>
                    </a:cubicBezTo>
                    <a:cubicBezTo>
                      <a:pt x="15794" y="2642"/>
                      <a:pt x="15794" y="2629"/>
                      <a:pt x="15800" y="2625"/>
                    </a:cubicBezTo>
                    <a:cubicBezTo>
                      <a:pt x="15801" y="2624"/>
                      <a:pt x="15803" y="2624"/>
                      <a:pt x="15805" y="2624"/>
                    </a:cubicBezTo>
                    <a:cubicBezTo>
                      <a:pt x="15807" y="2624"/>
                      <a:pt x="15808" y="2626"/>
                      <a:pt x="15809" y="2626"/>
                    </a:cubicBezTo>
                    <a:cubicBezTo>
                      <a:pt x="15811" y="2627"/>
                      <a:pt x="15811" y="2628"/>
                      <a:pt x="15813" y="2626"/>
                    </a:cubicBezTo>
                    <a:cubicBezTo>
                      <a:pt x="15815" y="2625"/>
                      <a:pt x="15813" y="2623"/>
                      <a:pt x="15814" y="2622"/>
                    </a:cubicBezTo>
                    <a:cubicBezTo>
                      <a:pt x="15817" y="2620"/>
                      <a:pt x="15820" y="2622"/>
                      <a:pt x="15824" y="2621"/>
                    </a:cubicBezTo>
                    <a:cubicBezTo>
                      <a:pt x="15826" y="2621"/>
                      <a:pt x="15830" y="2619"/>
                      <a:pt x="15832" y="2618"/>
                    </a:cubicBezTo>
                    <a:cubicBezTo>
                      <a:pt x="15836" y="2616"/>
                      <a:pt x="15835" y="2613"/>
                      <a:pt x="15840" y="2616"/>
                    </a:cubicBezTo>
                    <a:cubicBezTo>
                      <a:pt x="15842" y="2617"/>
                      <a:pt x="15844" y="2619"/>
                      <a:pt x="15845" y="2621"/>
                    </a:cubicBezTo>
                    <a:cubicBezTo>
                      <a:pt x="15850" y="2619"/>
                      <a:pt x="15846" y="2616"/>
                      <a:pt x="15848" y="2613"/>
                    </a:cubicBezTo>
                    <a:cubicBezTo>
                      <a:pt x="15850" y="2610"/>
                      <a:pt x="15855" y="2613"/>
                      <a:pt x="15854" y="2607"/>
                    </a:cubicBezTo>
                    <a:cubicBezTo>
                      <a:pt x="15862" y="2606"/>
                      <a:pt x="15863" y="2616"/>
                      <a:pt x="15865" y="2603"/>
                    </a:cubicBezTo>
                    <a:cubicBezTo>
                      <a:pt x="15873" y="2604"/>
                      <a:pt x="15872" y="2600"/>
                      <a:pt x="15875" y="2595"/>
                    </a:cubicBezTo>
                    <a:cubicBezTo>
                      <a:pt x="15876" y="2593"/>
                      <a:pt x="15877" y="2592"/>
                      <a:pt x="15878" y="2589"/>
                    </a:cubicBezTo>
                    <a:cubicBezTo>
                      <a:pt x="15879" y="2586"/>
                      <a:pt x="15879" y="2586"/>
                      <a:pt x="15882" y="2583"/>
                    </a:cubicBezTo>
                    <a:cubicBezTo>
                      <a:pt x="15887" y="2576"/>
                      <a:pt x="15885" y="2575"/>
                      <a:pt x="15884" y="2567"/>
                    </a:cubicBezTo>
                    <a:cubicBezTo>
                      <a:pt x="15884" y="2561"/>
                      <a:pt x="15889" y="2557"/>
                      <a:pt x="15891" y="2551"/>
                    </a:cubicBezTo>
                    <a:cubicBezTo>
                      <a:pt x="15893" y="2546"/>
                      <a:pt x="15896" y="2540"/>
                      <a:pt x="15897" y="2534"/>
                    </a:cubicBezTo>
                    <a:cubicBezTo>
                      <a:pt x="15898" y="2532"/>
                      <a:pt x="15897" y="2529"/>
                      <a:pt x="15897" y="2527"/>
                    </a:cubicBezTo>
                    <a:cubicBezTo>
                      <a:pt x="15897" y="2524"/>
                      <a:pt x="15899" y="2521"/>
                      <a:pt x="15899" y="2519"/>
                    </a:cubicBezTo>
                    <a:cubicBezTo>
                      <a:pt x="15898" y="2515"/>
                      <a:pt x="15894" y="2513"/>
                      <a:pt x="15892" y="2508"/>
                    </a:cubicBezTo>
                    <a:cubicBezTo>
                      <a:pt x="15890" y="2502"/>
                      <a:pt x="15891" y="2497"/>
                      <a:pt x="15896" y="2493"/>
                    </a:cubicBezTo>
                    <a:cubicBezTo>
                      <a:pt x="15898" y="2496"/>
                      <a:pt x="15902" y="2501"/>
                      <a:pt x="15907" y="2497"/>
                    </a:cubicBezTo>
                    <a:cubicBezTo>
                      <a:pt x="15911" y="2496"/>
                      <a:pt x="15916" y="2488"/>
                      <a:pt x="15916" y="2485"/>
                    </a:cubicBezTo>
                    <a:cubicBezTo>
                      <a:pt x="15917" y="2480"/>
                      <a:pt x="15914" y="2475"/>
                      <a:pt x="15915" y="2471"/>
                    </a:cubicBezTo>
                    <a:cubicBezTo>
                      <a:pt x="15915" y="2466"/>
                      <a:pt x="15917" y="2462"/>
                      <a:pt x="15917" y="2458"/>
                    </a:cubicBezTo>
                    <a:cubicBezTo>
                      <a:pt x="15918" y="2453"/>
                      <a:pt x="15918" y="2449"/>
                      <a:pt x="15918" y="2445"/>
                    </a:cubicBezTo>
                    <a:cubicBezTo>
                      <a:pt x="15918" y="2442"/>
                      <a:pt x="15920" y="2439"/>
                      <a:pt x="15921" y="2436"/>
                    </a:cubicBezTo>
                    <a:cubicBezTo>
                      <a:pt x="15922" y="2430"/>
                      <a:pt x="15919" y="2424"/>
                      <a:pt x="15920" y="2418"/>
                    </a:cubicBezTo>
                    <a:cubicBezTo>
                      <a:pt x="15920" y="2410"/>
                      <a:pt x="15930" y="2414"/>
                      <a:pt x="15936" y="2411"/>
                    </a:cubicBezTo>
                    <a:cubicBezTo>
                      <a:pt x="15940" y="2409"/>
                      <a:pt x="15942" y="2406"/>
                      <a:pt x="15945" y="2403"/>
                    </a:cubicBezTo>
                    <a:cubicBezTo>
                      <a:pt x="15946" y="2402"/>
                      <a:pt x="15948" y="2401"/>
                      <a:pt x="15949" y="2400"/>
                    </a:cubicBezTo>
                    <a:cubicBezTo>
                      <a:pt x="15950" y="2399"/>
                      <a:pt x="15954" y="2400"/>
                      <a:pt x="15954" y="2399"/>
                    </a:cubicBezTo>
                    <a:cubicBezTo>
                      <a:pt x="15957" y="2397"/>
                      <a:pt x="15953" y="2390"/>
                      <a:pt x="15952" y="2388"/>
                    </a:cubicBezTo>
                    <a:cubicBezTo>
                      <a:pt x="15951" y="2383"/>
                      <a:pt x="15953" y="2379"/>
                      <a:pt x="15951" y="2375"/>
                    </a:cubicBezTo>
                    <a:cubicBezTo>
                      <a:pt x="15949" y="2371"/>
                      <a:pt x="15946" y="2369"/>
                      <a:pt x="15948" y="2363"/>
                    </a:cubicBezTo>
                    <a:cubicBezTo>
                      <a:pt x="15949" y="2361"/>
                      <a:pt x="15956" y="2352"/>
                      <a:pt x="15960" y="2353"/>
                    </a:cubicBezTo>
                    <a:cubicBezTo>
                      <a:pt x="15961" y="2353"/>
                      <a:pt x="15962" y="2356"/>
                      <a:pt x="15964" y="2357"/>
                    </a:cubicBezTo>
                    <a:cubicBezTo>
                      <a:pt x="15964" y="2349"/>
                      <a:pt x="15964" y="2345"/>
                      <a:pt x="15956" y="2341"/>
                    </a:cubicBezTo>
                    <a:cubicBezTo>
                      <a:pt x="15951" y="2339"/>
                      <a:pt x="15954" y="2339"/>
                      <a:pt x="15952" y="2334"/>
                    </a:cubicBezTo>
                    <a:cubicBezTo>
                      <a:pt x="15948" y="2325"/>
                      <a:pt x="15948" y="2318"/>
                      <a:pt x="15947" y="2308"/>
                    </a:cubicBezTo>
                    <a:cubicBezTo>
                      <a:pt x="15947" y="2303"/>
                      <a:pt x="15947" y="2302"/>
                      <a:pt x="15949" y="2298"/>
                    </a:cubicBezTo>
                    <a:cubicBezTo>
                      <a:pt x="15951" y="2295"/>
                      <a:pt x="15954" y="2294"/>
                      <a:pt x="15954" y="2290"/>
                    </a:cubicBezTo>
                    <a:cubicBezTo>
                      <a:pt x="15961" y="2288"/>
                      <a:pt x="15961" y="2281"/>
                      <a:pt x="15965" y="2276"/>
                    </a:cubicBezTo>
                    <a:cubicBezTo>
                      <a:pt x="15969" y="2268"/>
                      <a:pt x="15972" y="2265"/>
                      <a:pt x="15970" y="2256"/>
                    </a:cubicBezTo>
                    <a:cubicBezTo>
                      <a:pt x="15968" y="2246"/>
                      <a:pt x="15972" y="2247"/>
                      <a:pt x="15980" y="2248"/>
                    </a:cubicBezTo>
                    <a:cubicBezTo>
                      <a:pt x="15988" y="2249"/>
                      <a:pt x="15995" y="2243"/>
                      <a:pt x="15999" y="2253"/>
                    </a:cubicBezTo>
                    <a:cubicBezTo>
                      <a:pt x="16004" y="2254"/>
                      <a:pt x="16008" y="2252"/>
                      <a:pt x="16013" y="2252"/>
                    </a:cubicBezTo>
                    <a:cubicBezTo>
                      <a:pt x="16017" y="2252"/>
                      <a:pt x="16018" y="2255"/>
                      <a:pt x="16021" y="2257"/>
                    </a:cubicBezTo>
                    <a:cubicBezTo>
                      <a:pt x="16025" y="2259"/>
                      <a:pt x="16031" y="2256"/>
                      <a:pt x="16035" y="2258"/>
                    </a:cubicBezTo>
                    <a:cubicBezTo>
                      <a:pt x="16037" y="2259"/>
                      <a:pt x="16041" y="2264"/>
                      <a:pt x="16043" y="2266"/>
                    </a:cubicBezTo>
                    <a:cubicBezTo>
                      <a:pt x="16047" y="2272"/>
                      <a:pt x="16045" y="2278"/>
                      <a:pt x="16045" y="2284"/>
                    </a:cubicBezTo>
                    <a:cubicBezTo>
                      <a:pt x="16045" y="2287"/>
                      <a:pt x="16045" y="2291"/>
                      <a:pt x="16047" y="2293"/>
                    </a:cubicBezTo>
                    <a:cubicBezTo>
                      <a:pt x="16049" y="2296"/>
                      <a:pt x="16054" y="2295"/>
                      <a:pt x="16056" y="2298"/>
                    </a:cubicBezTo>
                    <a:cubicBezTo>
                      <a:pt x="16059" y="2303"/>
                      <a:pt x="16054" y="2315"/>
                      <a:pt x="16054" y="2320"/>
                    </a:cubicBezTo>
                    <a:cubicBezTo>
                      <a:pt x="16054" y="2330"/>
                      <a:pt x="16054" y="2340"/>
                      <a:pt x="16052" y="2349"/>
                    </a:cubicBezTo>
                    <a:cubicBezTo>
                      <a:pt x="16050" y="2355"/>
                      <a:pt x="16048" y="2367"/>
                      <a:pt x="16044" y="2370"/>
                    </a:cubicBezTo>
                    <a:cubicBezTo>
                      <a:pt x="16041" y="2373"/>
                      <a:pt x="16037" y="2371"/>
                      <a:pt x="16034" y="2373"/>
                    </a:cubicBezTo>
                    <a:cubicBezTo>
                      <a:pt x="16031" y="2375"/>
                      <a:pt x="16031" y="2379"/>
                      <a:pt x="16029" y="2381"/>
                    </a:cubicBezTo>
                    <a:cubicBezTo>
                      <a:pt x="16026" y="2385"/>
                      <a:pt x="16021" y="2388"/>
                      <a:pt x="16018" y="2393"/>
                    </a:cubicBezTo>
                    <a:cubicBezTo>
                      <a:pt x="16014" y="2397"/>
                      <a:pt x="16011" y="2402"/>
                      <a:pt x="16007" y="2406"/>
                    </a:cubicBezTo>
                    <a:cubicBezTo>
                      <a:pt x="15999" y="2415"/>
                      <a:pt x="15994" y="2426"/>
                      <a:pt x="15987" y="2435"/>
                    </a:cubicBezTo>
                    <a:cubicBezTo>
                      <a:pt x="15982" y="2442"/>
                      <a:pt x="15974" y="2444"/>
                      <a:pt x="15970" y="2453"/>
                    </a:cubicBezTo>
                    <a:cubicBezTo>
                      <a:pt x="15969" y="2456"/>
                      <a:pt x="15968" y="2461"/>
                      <a:pt x="15965" y="2462"/>
                    </a:cubicBezTo>
                    <a:cubicBezTo>
                      <a:pt x="15961" y="2464"/>
                      <a:pt x="15957" y="2461"/>
                      <a:pt x="15956" y="2458"/>
                    </a:cubicBezTo>
                    <a:cubicBezTo>
                      <a:pt x="15956" y="2460"/>
                      <a:pt x="15953" y="2471"/>
                      <a:pt x="15952" y="2474"/>
                    </a:cubicBezTo>
                    <a:cubicBezTo>
                      <a:pt x="15951" y="2480"/>
                      <a:pt x="15953" y="2487"/>
                      <a:pt x="15951" y="2492"/>
                    </a:cubicBezTo>
                    <a:cubicBezTo>
                      <a:pt x="15949" y="2496"/>
                      <a:pt x="15942" y="2502"/>
                      <a:pt x="15943" y="2507"/>
                    </a:cubicBezTo>
                    <a:cubicBezTo>
                      <a:pt x="15945" y="2506"/>
                      <a:pt x="15947" y="2506"/>
                      <a:pt x="15949" y="2505"/>
                    </a:cubicBezTo>
                    <a:cubicBezTo>
                      <a:pt x="15949" y="2509"/>
                      <a:pt x="15952" y="2513"/>
                      <a:pt x="15951" y="2518"/>
                    </a:cubicBezTo>
                    <a:cubicBezTo>
                      <a:pt x="15951" y="2520"/>
                      <a:pt x="15949" y="2522"/>
                      <a:pt x="15950" y="2524"/>
                    </a:cubicBezTo>
                    <a:cubicBezTo>
                      <a:pt x="15950" y="2529"/>
                      <a:pt x="15951" y="2527"/>
                      <a:pt x="15953" y="2530"/>
                    </a:cubicBezTo>
                    <a:cubicBezTo>
                      <a:pt x="15959" y="2537"/>
                      <a:pt x="15959" y="2546"/>
                      <a:pt x="15960" y="2555"/>
                    </a:cubicBezTo>
                    <a:cubicBezTo>
                      <a:pt x="15963" y="2555"/>
                      <a:pt x="15964" y="2551"/>
                      <a:pt x="15966" y="2548"/>
                    </a:cubicBezTo>
                    <a:cubicBezTo>
                      <a:pt x="15968" y="2544"/>
                      <a:pt x="15966" y="2544"/>
                      <a:pt x="15970" y="2543"/>
                    </a:cubicBezTo>
                    <a:cubicBezTo>
                      <a:pt x="15972" y="2543"/>
                      <a:pt x="15972" y="2547"/>
                      <a:pt x="15974" y="2545"/>
                    </a:cubicBezTo>
                    <a:cubicBezTo>
                      <a:pt x="15975" y="2545"/>
                      <a:pt x="15975" y="2541"/>
                      <a:pt x="15975" y="2540"/>
                    </a:cubicBezTo>
                    <a:cubicBezTo>
                      <a:pt x="15975" y="2537"/>
                      <a:pt x="15973" y="2534"/>
                      <a:pt x="15973" y="2531"/>
                    </a:cubicBezTo>
                    <a:cubicBezTo>
                      <a:pt x="15973" y="2527"/>
                      <a:pt x="15976" y="2516"/>
                      <a:pt x="15978" y="2515"/>
                    </a:cubicBezTo>
                    <a:cubicBezTo>
                      <a:pt x="15984" y="2510"/>
                      <a:pt x="15989" y="2523"/>
                      <a:pt x="15990" y="2512"/>
                    </a:cubicBezTo>
                    <a:cubicBezTo>
                      <a:pt x="15991" y="2504"/>
                      <a:pt x="15984" y="2504"/>
                      <a:pt x="15982" y="2498"/>
                    </a:cubicBezTo>
                    <a:cubicBezTo>
                      <a:pt x="15981" y="2492"/>
                      <a:pt x="15982" y="2482"/>
                      <a:pt x="15986" y="2480"/>
                    </a:cubicBezTo>
                    <a:cubicBezTo>
                      <a:pt x="15989" y="2478"/>
                      <a:pt x="15992" y="2480"/>
                      <a:pt x="15994" y="2479"/>
                    </a:cubicBezTo>
                    <a:cubicBezTo>
                      <a:pt x="15997" y="2477"/>
                      <a:pt x="15997" y="2471"/>
                      <a:pt x="15999" y="2468"/>
                    </a:cubicBezTo>
                    <a:cubicBezTo>
                      <a:pt x="16002" y="2462"/>
                      <a:pt x="16007" y="2456"/>
                      <a:pt x="16009" y="2449"/>
                    </a:cubicBezTo>
                    <a:cubicBezTo>
                      <a:pt x="16010" y="2446"/>
                      <a:pt x="16008" y="2441"/>
                      <a:pt x="16013" y="2439"/>
                    </a:cubicBezTo>
                    <a:cubicBezTo>
                      <a:pt x="16019" y="2444"/>
                      <a:pt x="16013" y="2457"/>
                      <a:pt x="16024" y="2454"/>
                    </a:cubicBezTo>
                    <a:cubicBezTo>
                      <a:pt x="16025" y="2461"/>
                      <a:pt x="16025" y="2464"/>
                      <a:pt x="16031" y="2461"/>
                    </a:cubicBezTo>
                    <a:cubicBezTo>
                      <a:pt x="16032" y="2468"/>
                      <a:pt x="16037" y="2465"/>
                      <a:pt x="16039" y="2461"/>
                    </a:cubicBezTo>
                    <a:cubicBezTo>
                      <a:pt x="16041" y="2457"/>
                      <a:pt x="16042" y="2452"/>
                      <a:pt x="16044" y="2447"/>
                    </a:cubicBezTo>
                    <a:cubicBezTo>
                      <a:pt x="16045" y="2444"/>
                      <a:pt x="16048" y="2441"/>
                      <a:pt x="16051" y="2438"/>
                    </a:cubicBezTo>
                    <a:cubicBezTo>
                      <a:pt x="16055" y="2434"/>
                      <a:pt x="16057" y="2434"/>
                      <a:pt x="16059" y="2440"/>
                    </a:cubicBezTo>
                    <a:cubicBezTo>
                      <a:pt x="16061" y="2440"/>
                      <a:pt x="16063" y="2440"/>
                      <a:pt x="16064" y="2437"/>
                    </a:cubicBezTo>
                    <a:cubicBezTo>
                      <a:pt x="16065" y="2436"/>
                      <a:pt x="16064" y="2435"/>
                      <a:pt x="16065" y="2433"/>
                    </a:cubicBezTo>
                    <a:cubicBezTo>
                      <a:pt x="16065" y="2432"/>
                      <a:pt x="16067" y="2433"/>
                      <a:pt x="16068" y="2432"/>
                    </a:cubicBezTo>
                    <a:cubicBezTo>
                      <a:pt x="16071" y="2428"/>
                      <a:pt x="16069" y="2424"/>
                      <a:pt x="16065" y="2423"/>
                    </a:cubicBezTo>
                    <a:cubicBezTo>
                      <a:pt x="16058" y="2422"/>
                      <a:pt x="16058" y="2422"/>
                      <a:pt x="16057" y="2415"/>
                    </a:cubicBezTo>
                    <a:cubicBezTo>
                      <a:pt x="16057" y="2410"/>
                      <a:pt x="16054" y="2407"/>
                      <a:pt x="16054" y="2402"/>
                    </a:cubicBezTo>
                    <a:cubicBezTo>
                      <a:pt x="16054" y="2397"/>
                      <a:pt x="16055" y="2395"/>
                      <a:pt x="16053" y="2389"/>
                    </a:cubicBezTo>
                    <a:cubicBezTo>
                      <a:pt x="16053" y="2388"/>
                      <a:pt x="16052" y="2386"/>
                      <a:pt x="16052" y="2384"/>
                    </a:cubicBezTo>
                    <a:cubicBezTo>
                      <a:pt x="16052" y="2383"/>
                      <a:pt x="16054" y="2378"/>
                      <a:pt x="16055" y="2378"/>
                    </a:cubicBezTo>
                    <a:cubicBezTo>
                      <a:pt x="16056" y="2378"/>
                      <a:pt x="16058" y="2382"/>
                      <a:pt x="16059" y="2382"/>
                    </a:cubicBezTo>
                    <a:cubicBezTo>
                      <a:pt x="16061" y="2384"/>
                      <a:pt x="16063" y="2385"/>
                      <a:pt x="16065" y="2387"/>
                    </a:cubicBezTo>
                    <a:cubicBezTo>
                      <a:pt x="16070" y="2392"/>
                      <a:pt x="16072" y="2399"/>
                      <a:pt x="16073" y="2406"/>
                    </a:cubicBezTo>
                    <a:cubicBezTo>
                      <a:pt x="16073" y="2410"/>
                      <a:pt x="16075" y="2413"/>
                      <a:pt x="16078" y="2408"/>
                    </a:cubicBezTo>
                    <a:cubicBezTo>
                      <a:pt x="16078" y="2411"/>
                      <a:pt x="16079" y="2417"/>
                      <a:pt x="16083" y="2416"/>
                    </a:cubicBezTo>
                    <a:cubicBezTo>
                      <a:pt x="16086" y="2415"/>
                      <a:pt x="16084" y="2413"/>
                      <a:pt x="16085" y="2410"/>
                    </a:cubicBezTo>
                    <a:cubicBezTo>
                      <a:pt x="16086" y="2408"/>
                      <a:pt x="16087" y="2408"/>
                      <a:pt x="16089" y="2407"/>
                    </a:cubicBezTo>
                    <a:cubicBezTo>
                      <a:pt x="16094" y="2402"/>
                      <a:pt x="16100" y="2390"/>
                      <a:pt x="16109" y="2395"/>
                    </a:cubicBezTo>
                    <a:cubicBezTo>
                      <a:pt x="16107" y="2399"/>
                      <a:pt x="16102" y="2398"/>
                      <a:pt x="16099" y="2400"/>
                    </a:cubicBezTo>
                    <a:cubicBezTo>
                      <a:pt x="16097" y="2402"/>
                      <a:pt x="16097" y="2406"/>
                      <a:pt x="16097" y="2409"/>
                    </a:cubicBezTo>
                    <a:cubicBezTo>
                      <a:pt x="16096" y="2412"/>
                      <a:pt x="16096" y="2415"/>
                      <a:pt x="16095" y="2418"/>
                    </a:cubicBezTo>
                    <a:cubicBezTo>
                      <a:pt x="16094" y="2421"/>
                      <a:pt x="16091" y="2424"/>
                      <a:pt x="16091" y="2427"/>
                    </a:cubicBezTo>
                    <a:cubicBezTo>
                      <a:pt x="16093" y="2425"/>
                      <a:pt x="16094" y="2423"/>
                      <a:pt x="16097" y="2423"/>
                    </a:cubicBezTo>
                    <a:cubicBezTo>
                      <a:pt x="16100" y="2424"/>
                      <a:pt x="16100" y="2427"/>
                      <a:pt x="16103" y="2423"/>
                    </a:cubicBezTo>
                    <a:cubicBezTo>
                      <a:pt x="16106" y="2419"/>
                      <a:pt x="16107" y="2412"/>
                      <a:pt x="16112" y="2410"/>
                    </a:cubicBezTo>
                    <a:cubicBezTo>
                      <a:pt x="16114" y="2413"/>
                      <a:pt x="16117" y="2415"/>
                      <a:pt x="16117" y="2410"/>
                    </a:cubicBezTo>
                    <a:cubicBezTo>
                      <a:pt x="16118" y="2407"/>
                      <a:pt x="16117" y="2405"/>
                      <a:pt x="16119" y="2401"/>
                    </a:cubicBezTo>
                    <a:cubicBezTo>
                      <a:pt x="16119" y="2400"/>
                      <a:pt x="16120" y="2399"/>
                      <a:pt x="16120" y="2397"/>
                    </a:cubicBezTo>
                    <a:cubicBezTo>
                      <a:pt x="16121" y="2395"/>
                      <a:pt x="16121" y="2394"/>
                      <a:pt x="16122" y="2392"/>
                    </a:cubicBezTo>
                    <a:cubicBezTo>
                      <a:pt x="16123" y="2388"/>
                      <a:pt x="16128" y="2388"/>
                      <a:pt x="16130" y="2385"/>
                    </a:cubicBezTo>
                    <a:cubicBezTo>
                      <a:pt x="16131" y="2382"/>
                      <a:pt x="16131" y="2377"/>
                      <a:pt x="16133" y="2373"/>
                    </a:cubicBezTo>
                    <a:cubicBezTo>
                      <a:pt x="16135" y="2370"/>
                      <a:pt x="16137" y="2365"/>
                      <a:pt x="16139" y="2362"/>
                    </a:cubicBezTo>
                    <a:cubicBezTo>
                      <a:pt x="16140" y="2361"/>
                      <a:pt x="16142" y="2360"/>
                      <a:pt x="16143" y="2359"/>
                    </a:cubicBezTo>
                    <a:cubicBezTo>
                      <a:pt x="16145" y="2357"/>
                      <a:pt x="16146" y="2355"/>
                      <a:pt x="16148" y="2354"/>
                    </a:cubicBezTo>
                    <a:cubicBezTo>
                      <a:pt x="16150" y="2352"/>
                      <a:pt x="16151" y="2350"/>
                      <a:pt x="16151" y="2347"/>
                    </a:cubicBezTo>
                    <a:cubicBezTo>
                      <a:pt x="16152" y="2345"/>
                      <a:pt x="16153" y="2344"/>
                      <a:pt x="16155" y="2341"/>
                    </a:cubicBezTo>
                    <a:cubicBezTo>
                      <a:pt x="16158" y="2337"/>
                      <a:pt x="16157" y="2333"/>
                      <a:pt x="16157" y="2328"/>
                    </a:cubicBezTo>
                    <a:cubicBezTo>
                      <a:pt x="16157" y="2325"/>
                      <a:pt x="16159" y="2322"/>
                      <a:pt x="16158" y="2320"/>
                    </a:cubicBezTo>
                    <a:cubicBezTo>
                      <a:pt x="16158" y="2318"/>
                      <a:pt x="16155" y="2317"/>
                      <a:pt x="16154" y="2315"/>
                    </a:cubicBezTo>
                    <a:cubicBezTo>
                      <a:pt x="16152" y="2312"/>
                      <a:pt x="16151" y="2307"/>
                      <a:pt x="16151" y="2304"/>
                    </a:cubicBezTo>
                    <a:cubicBezTo>
                      <a:pt x="16151" y="2300"/>
                      <a:pt x="16153" y="2297"/>
                      <a:pt x="16154" y="2293"/>
                    </a:cubicBezTo>
                    <a:cubicBezTo>
                      <a:pt x="16155" y="2288"/>
                      <a:pt x="16155" y="2282"/>
                      <a:pt x="16154" y="2278"/>
                    </a:cubicBezTo>
                    <a:cubicBezTo>
                      <a:pt x="16152" y="2271"/>
                      <a:pt x="16148" y="2272"/>
                      <a:pt x="16142" y="2270"/>
                    </a:cubicBezTo>
                    <a:cubicBezTo>
                      <a:pt x="16136" y="2268"/>
                      <a:pt x="16133" y="2261"/>
                      <a:pt x="16128" y="2257"/>
                    </a:cubicBezTo>
                    <a:cubicBezTo>
                      <a:pt x="16126" y="2255"/>
                      <a:pt x="16124" y="2253"/>
                      <a:pt x="16122" y="2251"/>
                    </a:cubicBezTo>
                    <a:cubicBezTo>
                      <a:pt x="16119" y="2248"/>
                      <a:pt x="16116" y="2249"/>
                      <a:pt x="16112" y="2247"/>
                    </a:cubicBezTo>
                    <a:cubicBezTo>
                      <a:pt x="16106" y="2245"/>
                      <a:pt x="16099" y="2244"/>
                      <a:pt x="16093" y="2241"/>
                    </a:cubicBezTo>
                    <a:cubicBezTo>
                      <a:pt x="16084" y="2235"/>
                      <a:pt x="16083" y="2226"/>
                      <a:pt x="16082" y="2216"/>
                    </a:cubicBezTo>
                    <a:cubicBezTo>
                      <a:pt x="16081" y="2213"/>
                      <a:pt x="16079" y="2207"/>
                      <a:pt x="16080" y="2203"/>
                    </a:cubicBezTo>
                    <a:cubicBezTo>
                      <a:pt x="16080" y="2200"/>
                      <a:pt x="16081" y="2201"/>
                      <a:pt x="16083" y="2199"/>
                    </a:cubicBezTo>
                    <a:cubicBezTo>
                      <a:pt x="16086" y="2196"/>
                      <a:pt x="16086" y="2196"/>
                      <a:pt x="16086" y="2192"/>
                    </a:cubicBezTo>
                    <a:cubicBezTo>
                      <a:pt x="16086" y="2186"/>
                      <a:pt x="16084" y="2184"/>
                      <a:pt x="16080" y="2180"/>
                    </a:cubicBezTo>
                    <a:cubicBezTo>
                      <a:pt x="16071" y="2171"/>
                      <a:pt x="16065" y="2142"/>
                      <a:pt x="16075" y="2132"/>
                    </a:cubicBezTo>
                    <a:cubicBezTo>
                      <a:pt x="16077" y="2130"/>
                      <a:pt x="16078" y="2129"/>
                      <a:pt x="16080" y="2126"/>
                    </a:cubicBezTo>
                    <a:cubicBezTo>
                      <a:pt x="16081" y="2123"/>
                      <a:pt x="16079" y="2120"/>
                      <a:pt x="16083" y="2117"/>
                    </a:cubicBezTo>
                    <a:cubicBezTo>
                      <a:pt x="16088" y="2115"/>
                      <a:pt x="16090" y="2119"/>
                      <a:pt x="16094" y="2119"/>
                    </a:cubicBezTo>
                    <a:cubicBezTo>
                      <a:pt x="16099" y="2120"/>
                      <a:pt x="16100" y="2118"/>
                      <a:pt x="16103" y="2116"/>
                    </a:cubicBezTo>
                    <a:cubicBezTo>
                      <a:pt x="16108" y="2113"/>
                      <a:pt x="16114" y="2114"/>
                      <a:pt x="16120" y="2111"/>
                    </a:cubicBezTo>
                    <a:cubicBezTo>
                      <a:pt x="16125" y="2108"/>
                      <a:pt x="16125" y="2107"/>
                      <a:pt x="16130" y="2107"/>
                    </a:cubicBezTo>
                    <a:cubicBezTo>
                      <a:pt x="16134" y="2106"/>
                      <a:pt x="16137" y="2106"/>
                      <a:pt x="16141" y="2106"/>
                    </a:cubicBezTo>
                    <a:cubicBezTo>
                      <a:pt x="16151" y="2105"/>
                      <a:pt x="16154" y="2094"/>
                      <a:pt x="16164" y="2092"/>
                    </a:cubicBezTo>
                    <a:cubicBezTo>
                      <a:pt x="16170" y="2091"/>
                      <a:pt x="16176" y="2090"/>
                      <a:pt x="16182" y="2090"/>
                    </a:cubicBezTo>
                    <a:cubicBezTo>
                      <a:pt x="16186" y="2090"/>
                      <a:pt x="16193" y="2090"/>
                      <a:pt x="16198" y="2091"/>
                    </a:cubicBezTo>
                    <a:cubicBezTo>
                      <a:pt x="16200" y="2092"/>
                      <a:pt x="16204" y="2093"/>
                      <a:pt x="16206" y="2095"/>
                    </a:cubicBezTo>
                    <a:cubicBezTo>
                      <a:pt x="16209" y="2096"/>
                      <a:pt x="16212" y="2099"/>
                      <a:pt x="16215" y="2100"/>
                    </a:cubicBezTo>
                    <a:cubicBezTo>
                      <a:pt x="16220" y="2103"/>
                      <a:pt x="16225" y="2103"/>
                      <a:pt x="16230" y="2107"/>
                    </a:cubicBezTo>
                    <a:cubicBezTo>
                      <a:pt x="16232" y="2108"/>
                      <a:pt x="16232" y="2108"/>
                      <a:pt x="16235" y="2109"/>
                    </a:cubicBezTo>
                    <a:cubicBezTo>
                      <a:pt x="16237" y="2109"/>
                      <a:pt x="16238" y="2109"/>
                      <a:pt x="16240" y="2109"/>
                    </a:cubicBezTo>
                    <a:cubicBezTo>
                      <a:pt x="16239" y="2111"/>
                      <a:pt x="16238" y="2112"/>
                      <a:pt x="16238" y="2114"/>
                    </a:cubicBezTo>
                    <a:cubicBezTo>
                      <a:pt x="16254" y="2113"/>
                      <a:pt x="16277" y="2114"/>
                      <a:pt x="16290" y="2127"/>
                    </a:cubicBezTo>
                    <a:cubicBezTo>
                      <a:pt x="16293" y="2123"/>
                      <a:pt x="16297" y="2123"/>
                      <a:pt x="16301" y="2123"/>
                    </a:cubicBezTo>
                    <a:cubicBezTo>
                      <a:pt x="16304" y="2122"/>
                      <a:pt x="16310" y="2121"/>
                      <a:pt x="16312" y="2121"/>
                    </a:cubicBezTo>
                    <a:cubicBezTo>
                      <a:pt x="16323" y="2122"/>
                      <a:pt x="16316" y="2137"/>
                      <a:pt x="16330" y="2131"/>
                    </a:cubicBezTo>
                    <a:cubicBezTo>
                      <a:pt x="16335" y="2129"/>
                      <a:pt x="16335" y="2126"/>
                      <a:pt x="16340" y="2127"/>
                    </a:cubicBezTo>
                    <a:cubicBezTo>
                      <a:pt x="16345" y="2128"/>
                      <a:pt x="16348" y="2133"/>
                      <a:pt x="16354" y="2134"/>
                    </a:cubicBezTo>
                    <a:cubicBezTo>
                      <a:pt x="16357" y="2134"/>
                      <a:pt x="16362" y="2132"/>
                      <a:pt x="16365" y="2134"/>
                    </a:cubicBezTo>
                    <a:cubicBezTo>
                      <a:pt x="16370" y="2136"/>
                      <a:pt x="16370" y="2144"/>
                      <a:pt x="16373" y="2148"/>
                    </a:cubicBezTo>
                    <a:cubicBezTo>
                      <a:pt x="16378" y="2157"/>
                      <a:pt x="16380" y="2158"/>
                      <a:pt x="16389" y="2155"/>
                    </a:cubicBezTo>
                    <a:cubicBezTo>
                      <a:pt x="16392" y="2154"/>
                      <a:pt x="16397" y="2153"/>
                      <a:pt x="16400" y="2152"/>
                    </a:cubicBezTo>
                    <a:cubicBezTo>
                      <a:pt x="16403" y="2150"/>
                      <a:pt x="16404" y="2145"/>
                      <a:pt x="16407" y="2143"/>
                    </a:cubicBezTo>
                    <a:cubicBezTo>
                      <a:pt x="16428" y="2130"/>
                      <a:pt x="16419" y="2168"/>
                      <a:pt x="16426" y="2176"/>
                    </a:cubicBezTo>
                    <a:cubicBezTo>
                      <a:pt x="16427" y="2177"/>
                      <a:pt x="16427" y="2177"/>
                      <a:pt x="16427" y="2178"/>
                    </a:cubicBezTo>
                    <a:cubicBezTo>
                      <a:pt x="16433" y="2179"/>
                      <a:pt x="16431" y="2175"/>
                      <a:pt x="16434" y="2173"/>
                    </a:cubicBezTo>
                    <a:cubicBezTo>
                      <a:pt x="16437" y="2170"/>
                      <a:pt x="16438" y="2170"/>
                      <a:pt x="16442" y="2169"/>
                    </a:cubicBezTo>
                    <a:cubicBezTo>
                      <a:pt x="16449" y="2167"/>
                      <a:pt x="16456" y="2167"/>
                      <a:pt x="16464" y="2165"/>
                    </a:cubicBezTo>
                    <a:cubicBezTo>
                      <a:pt x="16471" y="2163"/>
                      <a:pt x="16482" y="2161"/>
                      <a:pt x="16489" y="2166"/>
                    </a:cubicBezTo>
                    <a:cubicBezTo>
                      <a:pt x="16494" y="2169"/>
                      <a:pt x="16497" y="2174"/>
                      <a:pt x="16501" y="2179"/>
                    </a:cubicBezTo>
                    <a:cubicBezTo>
                      <a:pt x="16506" y="2186"/>
                      <a:pt x="16505" y="2183"/>
                      <a:pt x="16514" y="2185"/>
                    </a:cubicBezTo>
                    <a:cubicBezTo>
                      <a:pt x="16517" y="2186"/>
                      <a:pt x="16519" y="2189"/>
                      <a:pt x="16523" y="2189"/>
                    </a:cubicBezTo>
                    <a:cubicBezTo>
                      <a:pt x="16529" y="2190"/>
                      <a:pt x="16534" y="2185"/>
                      <a:pt x="16540" y="2187"/>
                    </a:cubicBezTo>
                    <a:cubicBezTo>
                      <a:pt x="16549" y="2189"/>
                      <a:pt x="16541" y="2197"/>
                      <a:pt x="16545" y="2202"/>
                    </a:cubicBezTo>
                    <a:cubicBezTo>
                      <a:pt x="16547" y="2205"/>
                      <a:pt x="16559" y="2209"/>
                      <a:pt x="16562" y="2211"/>
                    </a:cubicBezTo>
                    <a:cubicBezTo>
                      <a:pt x="16563" y="2201"/>
                      <a:pt x="16570" y="2209"/>
                      <a:pt x="16574" y="2210"/>
                    </a:cubicBezTo>
                    <a:cubicBezTo>
                      <a:pt x="16578" y="2211"/>
                      <a:pt x="16584" y="2209"/>
                      <a:pt x="16588" y="2209"/>
                    </a:cubicBezTo>
                    <a:cubicBezTo>
                      <a:pt x="16588" y="2208"/>
                      <a:pt x="16588" y="2208"/>
                      <a:pt x="16588" y="2207"/>
                    </a:cubicBezTo>
                    <a:cubicBezTo>
                      <a:pt x="16591" y="2206"/>
                      <a:pt x="16597" y="2206"/>
                      <a:pt x="16599" y="2204"/>
                    </a:cubicBezTo>
                    <a:cubicBezTo>
                      <a:pt x="16602" y="2200"/>
                      <a:pt x="16599" y="2196"/>
                      <a:pt x="16603" y="2192"/>
                    </a:cubicBezTo>
                    <a:cubicBezTo>
                      <a:pt x="16610" y="2185"/>
                      <a:pt x="16611" y="2191"/>
                      <a:pt x="16615" y="2193"/>
                    </a:cubicBezTo>
                    <a:cubicBezTo>
                      <a:pt x="16618" y="2196"/>
                      <a:pt x="16621" y="2198"/>
                      <a:pt x="16627" y="2197"/>
                    </a:cubicBezTo>
                    <a:cubicBezTo>
                      <a:pt x="16631" y="2196"/>
                      <a:pt x="16634" y="2193"/>
                      <a:pt x="16638" y="2193"/>
                    </a:cubicBezTo>
                    <a:cubicBezTo>
                      <a:pt x="16644" y="2192"/>
                      <a:pt x="16647" y="2193"/>
                      <a:pt x="16653" y="2190"/>
                    </a:cubicBezTo>
                    <a:cubicBezTo>
                      <a:pt x="16660" y="2186"/>
                      <a:pt x="16667" y="2182"/>
                      <a:pt x="16675" y="2179"/>
                    </a:cubicBezTo>
                    <a:cubicBezTo>
                      <a:pt x="16675" y="2182"/>
                      <a:pt x="16674" y="2192"/>
                      <a:pt x="16680" y="2189"/>
                    </a:cubicBezTo>
                    <a:cubicBezTo>
                      <a:pt x="16685" y="2185"/>
                      <a:pt x="16680" y="2179"/>
                      <a:pt x="16679" y="2176"/>
                    </a:cubicBezTo>
                    <a:cubicBezTo>
                      <a:pt x="16678" y="2164"/>
                      <a:pt x="16690" y="2164"/>
                      <a:pt x="16699" y="2162"/>
                    </a:cubicBezTo>
                    <a:cubicBezTo>
                      <a:pt x="16700" y="2166"/>
                      <a:pt x="16698" y="2168"/>
                      <a:pt x="16698" y="2171"/>
                    </a:cubicBezTo>
                    <a:cubicBezTo>
                      <a:pt x="16698" y="2177"/>
                      <a:pt x="16698" y="2176"/>
                      <a:pt x="16701" y="2180"/>
                    </a:cubicBezTo>
                    <a:cubicBezTo>
                      <a:pt x="16706" y="2190"/>
                      <a:pt x="16709" y="2188"/>
                      <a:pt x="16720" y="2188"/>
                    </a:cubicBezTo>
                    <a:cubicBezTo>
                      <a:pt x="16724" y="2188"/>
                      <a:pt x="16726" y="2187"/>
                      <a:pt x="16730" y="2189"/>
                    </a:cubicBezTo>
                    <a:cubicBezTo>
                      <a:pt x="16732" y="2191"/>
                      <a:pt x="16733" y="2195"/>
                      <a:pt x="16735" y="2196"/>
                    </a:cubicBezTo>
                    <a:cubicBezTo>
                      <a:pt x="16740" y="2199"/>
                      <a:pt x="16752" y="2198"/>
                      <a:pt x="16757" y="2198"/>
                    </a:cubicBezTo>
                    <a:cubicBezTo>
                      <a:pt x="16774" y="2197"/>
                      <a:pt x="16773" y="2179"/>
                      <a:pt x="16786" y="2174"/>
                    </a:cubicBezTo>
                    <a:cubicBezTo>
                      <a:pt x="16789" y="2173"/>
                      <a:pt x="16793" y="2174"/>
                      <a:pt x="16797" y="2172"/>
                    </a:cubicBezTo>
                    <a:cubicBezTo>
                      <a:pt x="16800" y="2171"/>
                      <a:pt x="16801" y="2167"/>
                      <a:pt x="16803" y="2165"/>
                    </a:cubicBezTo>
                    <a:cubicBezTo>
                      <a:pt x="16806" y="2163"/>
                      <a:pt x="16808" y="2162"/>
                      <a:pt x="16810" y="2159"/>
                    </a:cubicBezTo>
                    <a:cubicBezTo>
                      <a:pt x="16813" y="2155"/>
                      <a:pt x="16812" y="2151"/>
                      <a:pt x="16817" y="2151"/>
                    </a:cubicBezTo>
                    <a:cubicBezTo>
                      <a:pt x="16820" y="2164"/>
                      <a:pt x="16843" y="2162"/>
                      <a:pt x="16853" y="2164"/>
                    </a:cubicBezTo>
                    <a:cubicBezTo>
                      <a:pt x="16859" y="2164"/>
                      <a:pt x="16860" y="2162"/>
                      <a:pt x="16862" y="2168"/>
                    </a:cubicBezTo>
                    <a:cubicBezTo>
                      <a:pt x="16864" y="2171"/>
                      <a:pt x="16862" y="2176"/>
                      <a:pt x="16862" y="2179"/>
                    </a:cubicBezTo>
                    <a:cubicBezTo>
                      <a:pt x="16862" y="2183"/>
                      <a:pt x="16856" y="2195"/>
                      <a:pt x="16858" y="2197"/>
                    </a:cubicBezTo>
                    <a:cubicBezTo>
                      <a:pt x="16860" y="2199"/>
                      <a:pt x="16875" y="2195"/>
                      <a:pt x="16880" y="2195"/>
                    </a:cubicBezTo>
                    <a:cubicBezTo>
                      <a:pt x="16886" y="2197"/>
                      <a:pt x="16893" y="2199"/>
                      <a:pt x="16899" y="2195"/>
                    </a:cubicBezTo>
                    <a:cubicBezTo>
                      <a:pt x="16904" y="2191"/>
                      <a:pt x="16899" y="2190"/>
                      <a:pt x="16902" y="2185"/>
                    </a:cubicBezTo>
                    <a:cubicBezTo>
                      <a:pt x="16904" y="2182"/>
                      <a:pt x="16909" y="2182"/>
                      <a:pt x="16912" y="2179"/>
                    </a:cubicBezTo>
                    <a:cubicBezTo>
                      <a:pt x="16916" y="2174"/>
                      <a:pt x="16918" y="2162"/>
                      <a:pt x="16928" y="2164"/>
                    </a:cubicBezTo>
                    <a:cubicBezTo>
                      <a:pt x="16928" y="2166"/>
                      <a:pt x="16930" y="2167"/>
                      <a:pt x="16930" y="2169"/>
                    </a:cubicBezTo>
                    <a:cubicBezTo>
                      <a:pt x="16935" y="2170"/>
                      <a:pt x="16945" y="2162"/>
                      <a:pt x="16950" y="2165"/>
                    </a:cubicBezTo>
                    <a:cubicBezTo>
                      <a:pt x="16957" y="2169"/>
                      <a:pt x="16953" y="2180"/>
                      <a:pt x="16947" y="2182"/>
                    </a:cubicBezTo>
                    <a:cubicBezTo>
                      <a:pt x="16947" y="2193"/>
                      <a:pt x="16959" y="2177"/>
                      <a:pt x="16961" y="2177"/>
                    </a:cubicBezTo>
                    <a:cubicBezTo>
                      <a:pt x="16967" y="2176"/>
                      <a:pt x="16974" y="2189"/>
                      <a:pt x="16973" y="2193"/>
                    </a:cubicBezTo>
                    <a:cubicBezTo>
                      <a:pt x="16968" y="2194"/>
                      <a:pt x="16965" y="2196"/>
                      <a:pt x="16967" y="2201"/>
                    </a:cubicBezTo>
                    <a:cubicBezTo>
                      <a:pt x="16973" y="2202"/>
                      <a:pt x="16974" y="2209"/>
                      <a:pt x="16977" y="2213"/>
                    </a:cubicBezTo>
                    <a:cubicBezTo>
                      <a:pt x="16984" y="2222"/>
                      <a:pt x="16992" y="2235"/>
                      <a:pt x="16992" y="2246"/>
                    </a:cubicBezTo>
                    <a:cubicBezTo>
                      <a:pt x="16998" y="2247"/>
                      <a:pt x="17003" y="2243"/>
                      <a:pt x="17009" y="2243"/>
                    </a:cubicBezTo>
                    <a:cubicBezTo>
                      <a:pt x="17010" y="2247"/>
                      <a:pt x="17007" y="2250"/>
                      <a:pt x="17005" y="2252"/>
                    </a:cubicBezTo>
                    <a:cubicBezTo>
                      <a:pt x="17016" y="2252"/>
                      <a:pt x="17007" y="2259"/>
                      <a:pt x="17007" y="2262"/>
                    </a:cubicBezTo>
                    <a:cubicBezTo>
                      <a:pt x="17007" y="2269"/>
                      <a:pt x="17011" y="2267"/>
                      <a:pt x="17016" y="2269"/>
                    </a:cubicBezTo>
                    <a:cubicBezTo>
                      <a:pt x="17023" y="2273"/>
                      <a:pt x="17017" y="2275"/>
                      <a:pt x="17022" y="2280"/>
                    </a:cubicBezTo>
                    <a:cubicBezTo>
                      <a:pt x="17025" y="2284"/>
                      <a:pt x="17034" y="2278"/>
                      <a:pt x="17034" y="2287"/>
                    </a:cubicBezTo>
                    <a:cubicBezTo>
                      <a:pt x="17036" y="2287"/>
                      <a:pt x="17041" y="2287"/>
                      <a:pt x="17043" y="2288"/>
                    </a:cubicBezTo>
                    <a:cubicBezTo>
                      <a:pt x="17048" y="2293"/>
                      <a:pt x="17044" y="2292"/>
                      <a:pt x="17043" y="2296"/>
                    </a:cubicBezTo>
                    <a:cubicBezTo>
                      <a:pt x="17043" y="2298"/>
                      <a:pt x="17043" y="2299"/>
                      <a:pt x="17043" y="2300"/>
                    </a:cubicBezTo>
                    <a:cubicBezTo>
                      <a:pt x="17045" y="2298"/>
                      <a:pt x="17047" y="2296"/>
                      <a:pt x="17049" y="2295"/>
                    </a:cubicBezTo>
                    <a:cubicBezTo>
                      <a:pt x="17050" y="2294"/>
                      <a:pt x="17051" y="2294"/>
                      <a:pt x="17053" y="2294"/>
                    </a:cubicBezTo>
                    <a:cubicBezTo>
                      <a:pt x="17057" y="2294"/>
                      <a:pt x="17059" y="2297"/>
                      <a:pt x="17062" y="2299"/>
                    </a:cubicBezTo>
                    <a:cubicBezTo>
                      <a:pt x="17064" y="2302"/>
                      <a:pt x="17066" y="2304"/>
                      <a:pt x="17068" y="2304"/>
                    </a:cubicBezTo>
                    <a:cubicBezTo>
                      <a:pt x="17068" y="2304"/>
                      <a:pt x="17069" y="2304"/>
                      <a:pt x="17069" y="2304"/>
                    </a:cubicBezTo>
                    <a:cubicBezTo>
                      <a:pt x="17071" y="2304"/>
                      <a:pt x="17073" y="2303"/>
                      <a:pt x="17075" y="2303"/>
                    </a:cubicBezTo>
                    <a:cubicBezTo>
                      <a:pt x="17076" y="2303"/>
                      <a:pt x="17077" y="2303"/>
                      <a:pt x="17078" y="2303"/>
                    </a:cubicBezTo>
                    <a:cubicBezTo>
                      <a:pt x="17082" y="2305"/>
                      <a:pt x="17082" y="2308"/>
                      <a:pt x="17083" y="2309"/>
                    </a:cubicBezTo>
                    <a:cubicBezTo>
                      <a:pt x="17083" y="2309"/>
                      <a:pt x="17083" y="2309"/>
                      <a:pt x="17083" y="2309"/>
                    </a:cubicBezTo>
                    <a:cubicBezTo>
                      <a:pt x="17084" y="2309"/>
                      <a:pt x="17086" y="2309"/>
                      <a:pt x="17088" y="2309"/>
                    </a:cubicBezTo>
                    <a:cubicBezTo>
                      <a:pt x="17092" y="2309"/>
                      <a:pt x="17098" y="2307"/>
                      <a:pt x="17101" y="2306"/>
                    </a:cubicBezTo>
                    <a:cubicBezTo>
                      <a:pt x="17109" y="2302"/>
                      <a:pt x="17115" y="2295"/>
                      <a:pt x="17122" y="2288"/>
                    </a:cubicBezTo>
                    <a:cubicBezTo>
                      <a:pt x="17125" y="2285"/>
                      <a:pt x="17131" y="2278"/>
                      <a:pt x="17138" y="2277"/>
                    </a:cubicBezTo>
                    <a:cubicBezTo>
                      <a:pt x="17139" y="2277"/>
                      <a:pt x="17139" y="2277"/>
                      <a:pt x="17140" y="2277"/>
                    </a:cubicBezTo>
                    <a:cubicBezTo>
                      <a:pt x="17144" y="2278"/>
                      <a:pt x="17146" y="2282"/>
                      <a:pt x="17147" y="2284"/>
                    </a:cubicBezTo>
                    <a:cubicBezTo>
                      <a:pt x="17148" y="2287"/>
                      <a:pt x="17149" y="2290"/>
                      <a:pt x="17150" y="2291"/>
                    </a:cubicBezTo>
                    <a:cubicBezTo>
                      <a:pt x="17152" y="2293"/>
                      <a:pt x="17154" y="2293"/>
                      <a:pt x="17157" y="2294"/>
                    </a:cubicBezTo>
                    <a:cubicBezTo>
                      <a:pt x="17160" y="2294"/>
                      <a:pt x="17164" y="2294"/>
                      <a:pt x="17167" y="2298"/>
                    </a:cubicBezTo>
                    <a:cubicBezTo>
                      <a:pt x="17169" y="2300"/>
                      <a:pt x="17169" y="2303"/>
                      <a:pt x="17170" y="2305"/>
                    </a:cubicBezTo>
                    <a:cubicBezTo>
                      <a:pt x="17170" y="2308"/>
                      <a:pt x="17171" y="2310"/>
                      <a:pt x="17172" y="2310"/>
                    </a:cubicBezTo>
                    <a:cubicBezTo>
                      <a:pt x="17173" y="2311"/>
                      <a:pt x="17175" y="2312"/>
                      <a:pt x="17178" y="2311"/>
                    </a:cubicBezTo>
                    <a:cubicBezTo>
                      <a:pt x="17180" y="2311"/>
                      <a:pt x="17183" y="2311"/>
                      <a:pt x="17184" y="2311"/>
                    </a:cubicBezTo>
                    <a:cubicBezTo>
                      <a:pt x="17189" y="2310"/>
                      <a:pt x="17192" y="2309"/>
                      <a:pt x="17194" y="2307"/>
                    </a:cubicBezTo>
                    <a:cubicBezTo>
                      <a:pt x="17195" y="2304"/>
                      <a:pt x="17196" y="2301"/>
                      <a:pt x="17198" y="2296"/>
                    </a:cubicBezTo>
                    <a:cubicBezTo>
                      <a:pt x="17201" y="2287"/>
                      <a:pt x="17204" y="2277"/>
                      <a:pt x="17208" y="2268"/>
                    </a:cubicBezTo>
                    <a:cubicBezTo>
                      <a:pt x="17211" y="2258"/>
                      <a:pt x="17217" y="2250"/>
                      <a:pt x="17221" y="2242"/>
                    </a:cubicBezTo>
                    <a:cubicBezTo>
                      <a:pt x="17224" y="2236"/>
                      <a:pt x="17229" y="2234"/>
                      <a:pt x="17232" y="2233"/>
                    </a:cubicBezTo>
                    <a:cubicBezTo>
                      <a:pt x="17236" y="2232"/>
                      <a:pt x="17240" y="2231"/>
                      <a:pt x="17242" y="2228"/>
                    </a:cubicBezTo>
                    <a:cubicBezTo>
                      <a:pt x="17245" y="2225"/>
                      <a:pt x="17246" y="2220"/>
                      <a:pt x="17252" y="2217"/>
                    </a:cubicBezTo>
                    <a:cubicBezTo>
                      <a:pt x="17254" y="2217"/>
                      <a:pt x="17255" y="2216"/>
                      <a:pt x="17257" y="2216"/>
                    </a:cubicBezTo>
                    <a:cubicBezTo>
                      <a:pt x="17259" y="2216"/>
                      <a:pt x="17261" y="2216"/>
                      <a:pt x="17263" y="2216"/>
                    </a:cubicBezTo>
                    <a:cubicBezTo>
                      <a:pt x="17263" y="2216"/>
                      <a:pt x="17264" y="2216"/>
                      <a:pt x="17264" y="2216"/>
                    </a:cubicBezTo>
                    <a:cubicBezTo>
                      <a:pt x="17268" y="2215"/>
                      <a:pt x="17271" y="2213"/>
                      <a:pt x="17273" y="2209"/>
                    </a:cubicBezTo>
                    <a:cubicBezTo>
                      <a:pt x="17276" y="2206"/>
                      <a:pt x="17279" y="2202"/>
                      <a:pt x="17284" y="2200"/>
                    </a:cubicBezTo>
                    <a:cubicBezTo>
                      <a:pt x="17288" y="2199"/>
                      <a:pt x="17290" y="2198"/>
                      <a:pt x="17293" y="2198"/>
                    </a:cubicBezTo>
                    <a:cubicBezTo>
                      <a:pt x="17293" y="2197"/>
                      <a:pt x="17293" y="2197"/>
                      <a:pt x="17294" y="2196"/>
                    </a:cubicBezTo>
                    <a:cubicBezTo>
                      <a:pt x="17295" y="2195"/>
                      <a:pt x="17300" y="2195"/>
                      <a:pt x="17302" y="2193"/>
                    </a:cubicBezTo>
                    <a:cubicBezTo>
                      <a:pt x="17303" y="2192"/>
                      <a:pt x="17302" y="2189"/>
                      <a:pt x="17304" y="2188"/>
                    </a:cubicBezTo>
                    <a:cubicBezTo>
                      <a:pt x="17305" y="2187"/>
                      <a:pt x="17308" y="2188"/>
                      <a:pt x="17309" y="2187"/>
                    </a:cubicBezTo>
                    <a:cubicBezTo>
                      <a:pt x="17313" y="2184"/>
                      <a:pt x="17312" y="2183"/>
                      <a:pt x="17314" y="2179"/>
                    </a:cubicBezTo>
                    <a:cubicBezTo>
                      <a:pt x="17315" y="2174"/>
                      <a:pt x="17317" y="2171"/>
                      <a:pt x="17317" y="2166"/>
                    </a:cubicBezTo>
                    <a:cubicBezTo>
                      <a:pt x="17317" y="2162"/>
                      <a:pt x="17316" y="2158"/>
                      <a:pt x="17315" y="2154"/>
                    </a:cubicBezTo>
                    <a:cubicBezTo>
                      <a:pt x="17315" y="2150"/>
                      <a:pt x="17318" y="2135"/>
                      <a:pt x="17313" y="2134"/>
                    </a:cubicBezTo>
                    <a:cubicBezTo>
                      <a:pt x="17313" y="2129"/>
                      <a:pt x="17311" y="2122"/>
                      <a:pt x="17310" y="2117"/>
                    </a:cubicBezTo>
                    <a:cubicBezTo>
                      <a:pt x="17308" y="2111"/>
                      <a:pt x="17299" y="2112"/>
                      <a:pt x="17294" y="2111"/>
                    </a:cubicBezTo>
                    <a:cubicBezTo>
                      <a:pt x="17293" y="2106"/>
                      <a:pt x="17290" y="2090"/>
                      <a:pt x="17299" y="2091"/>
                    </a:cubicBezTo>
                    <a:cubicBezTo>
                      <a:pt x="17299" y="2095"/>
                      <a:pt x="17299" y="2099"/>
                      <a:pt x="17302" y="2102"/>
                    </a:cubicBezTo>
                    <a:cubicBezTo>
                      <a:pt x="17313" y="2099"/>
                      <a:pt x="17308" y="2081"/>
                      <a:pt x="17312" y="2074"/>
                    </a:cubicBezTo>
                    <a:cubicBezTo>
                      <a:pt x="17313" y="2072"/>
                      <a:pt x="17313" y="2069"/>
                      <a:pt x="17317" y="2070"/>
                    </a:cubicBezTo>
                    <a:cubicBezTo>
                      <a:pt x="17320" y="2071"/>
                      <a:pt x="17318" y="2076"/>
                      <a:pt x="17320" y="2078"/>
                    </a:cubicBezTo>
                    <a:cubicBezTo>
                      <a:pt x="17322" y="2082"/>
                      <a:pt x="17324" y="2081"/>
                      <a:pt x="17325" y="2076"/>
                    </a:cubicBezTo>
                    <a:cubicBezTo>
                      <a:pt x="17336" y="2076"/>
                      <a:pt x="17326" y="2065"/>
                      <a:pt x="17335" y="2064"/>
                    </a:cubicBezTo>
                    <a:cubicBezTo>
                      <a:pt x="17346" y="2062"/>
                      <a:pt x="17337" y="2077"/>
                      <a:pt x="17338" y="2083"/>
                    </a:cubicBezTo>
                    <a:cubicBezTo>
                      <a:pt x="17338" y="2083"/>
                      <a:pt x="17353" y="2080"/>
                      <a:pt x="17354" y="2081"/>
                    </a:cubicBezTo>
                    <a:cubicBezTo>
                      <a:pt x="17359" y="2083"/>
                      <a:pt x="17364" y="2089"/>
                      <a:pt x="17364" y="2095"/>
                    </a:cubicBezTo>
                    <a:cubicBezTo>
                      <a:pt x="17363" y="2100"/>
                      <a:pt x="17363" y="2098"/>
                      <a:pt x="17360" y="2100"/>
                    </a:cubicBezTo>
                    <a:cubicBezTo>
                      <a:pt x="17354" y="2104"/>
                      <a:pt x="17349" y="2103"/>
                      <a:pt x="17344" y="2105"/>
                    </a:cubicBezTo>
                    <a:cubicBezTo>
                      <a:pt x="17341" y="2106"/>
                      <a:pt x="17339" y="2110"/>
                      <a:pt x="17337" y="2111"/>
                    </a:cubicBezTo>
                    <a:cubicBezTo>
                      <a:pt x="17333" y="2114"/>
                      <a:pt x="17330" y="2113"/>
                      <a:pt x="17328" y="2118"/>
                    </a:cubicBezTo>
                    <a:cubicBezTo>
                      <a:pt x="17326" y="2121"/>
                      <a:pt x="17326" y="2123"/>
                      <a:pt x="17327" y="2126"/>
                    </a:cubicBezTo>
                    <a:cubicBezTo>
                      <a:pt x="17327" y="2134"/>
                      <a:pt x="17330" y="2140"/>
                      <a:pt x="17329" y="2148"/>
                    </a:cubicBezTo>
                    <a:cubicBezTo>
                      <a:pt x="17328" y="2152"/>
                      <a:pt x="17326" y="2166"/>
                      <a:pt x="17330" y="2169"/>
                    </a:cubicBezTo>
                    <a:cubicBezTo>
                      <a:pt x="17337" y="2175"/>
                      <a:pt x="17352" y="2159"/>
                      <a:pt x="17356" y="2164"/>
                    </a:cubicBezTo>
                    <a:cubicBezTo>
                      <a:pt x="17363" y="2170"/>
                      <a:pt x="17342" y="2177"/>
                      <a:pt x="17338" y="2177"/>
                    </a:cubicBezTo>
                    <a:cubicBezTo>
                      <a:pt x="17333" y="2178"/>
                      <a:pt x="17328" y="2179"/>
                      <a:pt x="17324" y="2182"/>
                    </a:cubicBezTo>
                    <a:cubicBezTo>
                      <a:pt x="17320" y="2186"/>
                      <a:pt x="17321" y="2188"/>
                      <a:pt x="17319" y="2193"/>
                    </a:cubicBezTo>
                    <a:cubicBezTo>
                      <a:pt x="17316" y="2198"/>
                      <a:pt x="17307" y="2200"/>
                      <a:pt x="17300" y="2201"/>
                    </a:cubicBezTo>
                    <a:cubicBezTo>
                      <a:pt x="17295" y="2202"/>
                      <a:pt x="17291" y="2203"/>
                      <a:pt x="17286" y="2204"/>
                    </a:cubicBezTo>
                    <a:cubicBezTo>
                      <a:pt x="17282" y="2206"/>
                      <a:pt x="17280" y="2209"/>
                      <a:pt x="17277" y="2212"/>
                    </a:cubicBezTo>
                    <a:cubicBezTo>
                      <a:pt x="17274" y="2216"/>
                      <a:pt x="17271" y="2219"/>
                      <a:pt x="17265" y="2220"/>
                    </a:cubicBezTo>
                    <a:cubicBezTo>
                      <a:pt x="17264" y="2221"/>
                      <a:pt x="17264" y="2221"/>
                      <a:pt x="17263" y="2221"/>
                    </a:cubicBezTo>
                    <a:cubicBezTo>
                      <a:pt x="17261" y="2221"/>
                      <a:pt x="17259" y="2220"/>
                      <a:pt x="17257" y="2221"/>
                    </a:cubicBezTo>
                    <a:cubicBezTo>
                      <a:pt x="17256" y="2221"/>
                      <a:pt x="17255" y="2221"/>
                      <a:pt x="17254" y="2221"/>
                    </a:cubicBezTo>
                    <a:cubicBezTo>
                      <a:pt x="17250" y="2223"/>
                      <a:pt x="17249" y="2227"/>
                      <a:pt x="17246" y="2231"/>
                    </a:cubicBezTo>
                    <a:cubicBezTo>
                      <a:pt x="17242" y="2235"/>
                      <a:pt x="17237" y="2236"/>
                      <a:pt x="17234" y="2237"/>
                    </a:cubicBezTo>
                    <a:cubicBezTo>
                      <a:pt x="17230" y="2238"/>
                      <a:pt x="17228" y="2239"/>
                      <a:pt x="17225" y="2244"/>
                    </a:cubicBezTo>
                    <a:cubicBezTo>
                      <a:pt x="17221" y="2253"/>
                      <a:pt x="17215" y="2260"/>
                      <a:pt x="17212" y="2269"/>
                    </a:cubicBezTo>
                    <a:cubicBezTo>
                      <a:pt x="17209" y="2278"/>
                      <a:pt x="17205" y="2288"/>
                      <a:pt x="17202" y="2298"/>
                    </a:cubicBezTo>
                    <a:cubicBezTo>
                      <a:pt x="17201" y="2302"/>
                      <a:pt x="17199" y="2306"/>
                      <a:pt x="17197" y="2309"/>
                    </a:cubicBezTo>
                    <a:cubicBezTo>
                      <a:pt x="17194" y="2312"/>
                      <a:pt x="17191" y="2314"/>
                      <a:pt x="17185" y="2315"/>
                    </a:cubicBezTo>
                    <a:cubicBezTo>
                      <a:pt x="17183" y="2315"/>
                      <a:pt x="17181" y="2316"/>
                      <a:pt x="17179" y="2316"/>
                    </a:cubicBezTo>
                    <a:cubicBezTo>
                      <a:pt x="17175" y="2316"/>
                      <a:pt x="17172" y="2316"/>
                      <a:pt x="17169" y="2314"/>
                    </a:cubicBezTo>
                    <a:cubicBezTo>
                      <a:pt x="17166" y="2312"/>
                      <a:pt x="17166" y="2309"/>
                      <a:pt x="17165" y="2306"/>
                    </a:cubicBezTo>
                    <a:cubicBezTo>
                      <a:pt x="17165" y="2304"/>
                      <a:pt x="17164" y="2301"/>
                      <a:pt x="17163" y="2301"/>
                    </a:cubicBezTo>
                    <a:cubicBezTo>
                      <a:pt x="17162" y="2299"/>
                      <a:pt x="17159" y="2299"/>
                      <a:pt x="17156" y="2298"/>
                    </a:cubicBezTo>
                    <a:cubicBezTo>
                      <a:pt x="17153" y="2298"/>
                      <a:pt x="17150" y="2297"/>
                      <a:pt x="17147" y="2294"/>
                    </a:cubicBezTo>
                    <a:cubicBezTo>
                      <a:pt x="17145" y="2291"/>
                      <a:pt x="17144" y="2288"/>
                      <a:pt x="17143" y="2286"/>
                    </a:cubicBezTo>
                    <a:cubicBezTo>
                      <a:pt x="17142" y="2283"/>
                      <a:pt x="17142" y="2282"/>
                      <a:pt x="17139" y="2282"/>
                    </a:cubicBezTo>
                    <a:cubicBezTo>
                      <a:pt x="17139" y="2281"/>
                      <a:pt x="17139" y="2281"/>
                      <a:pt x="17138" y="2281"/>
                    </a:cubicBezTo>
                    <a:cubicBezTo>
                      <a:pt x="17134" y="2282"/>
                      <a:pt x="17128" y="2288"/>
                      <a:pt x="17125" y="2291"/>
                    </a:cubicBezTo>
                    <a:cubicBezTo>
                      <a:pt x="17118" y="2298"/>
                      <a:pt x="17113" y="2305"/>
                      <a:pt x="17103" y="2310"/>
                    </a:cubicBezTo>
                    <a:cubicBezTo>
                      <a:pt x="17099" y="2311"/>
                      <a:pt x="17093" y="2313"/>
                      <a:pt x="17088" y="2314"/>
                    </a:cubicBezTo>
                    <a:cubicBezTo>
                      <a:pt x="17086" y="2314"/>
                      <a:pt x="17084" y="2314"/>
                      <a:pt x="17082" y="2313"/>
                    </a:cubicBezTo>
                    <a:cubicBezTo>
                      <a:pt x="17080" y="2312"/>
                      <a:pt x="17079" y="2311"/>
                      <a:pt x="17078" y="2309"/>
                    </a:cubicBezTo>
                    <a:cubicBezTo>
                      <a:pt x="17078" y="2308"/>
                      <a:pt x="17077" y="2308"/>
                      <a:pt x="17077" y="2308"/>
                    </a:cubicBezTo>
                    <a:cubicBezTo>
                      <a:pt x="17077" y="2308"/>
                      <a:pt x="17076" y="2307"/>
                      <a:pt x="17076" y="2308"/>
                    </a:cubicBezTo>
                    <a:cubicBezTo>
                      <a:pt x="17074" y="2308"/>
                      <a:pt x="17072" y="2308"/>
                      <a:pt x="17070" y="2309"/>
                    </a:cubicBezTo>
                    <a:cubicBezTo>
                      <a:pt x="17069" y="2309"/>
                      <a:pt x="17068" y="2309"/>
                      <a:pt x="17067" y="2308"/>
                    </a:cubicBezTo>
                    <a:cubicBezTo>
                      <a:pt x="17063" y="2308"/>
                      <a:pt x="17060" y="2304"/>
                      <a:pt x="17058" y="2302"/>
                    </a:cubicBezTo>
                    <a:cubicBezTo>
                      <a:pt x="17056" y="2299"/>
                      <a:pt x="17054" y="2298"/>
                      <a:pt x="17053" y="2298"/>
                    </a:cubicBezTo>
                    <a:cubicBezTo>
                      <a:pt x="17052" y="2298"/>
                      <a:pt x="17052" y="2298"/>
                      <a:pt x="17051" y="2299"/>
                    </a:cubicBezTo>
                    <a:cubicBezTo>
                      <a:pt x="17049" y="2300"/>
                      <a:pt x="17046" y="2303"/>
                      <a:pt x="17043" y="2306"/>
                    </a:cubicBezTo>
                    <a:cubicBezTo>
                      <a:pt x="17044" y="2309"/>
                      <a:pt x="17045" y="2311"/>
                      <a:pt x="17046" y="2315"/>
                    </a:cubicBezTo>
                    <a:cubicBezTo>
                      <a:pt x="17047" y="2322"/>
                      <a:pt x="17046" y="2327"/>
                      <a:pt x="17051" y="2333"/>
                    </a:cubicBezTo>
                    <a:cubicBezTo>
                      <a:pt x="17056" y="2341"/>
                      <a:pt x="17053" y="2341"/>
                      <a:pt x="17053" y="2350"/>
                    </a:cubicBezTo>
                    <a:cubicBezTo>
                      <a:pt x="17058" y="2351"/>
                      <a:pt x="17062" y="2362"/>
                      <a:pt x="17064" y="2367"/>
                    </a:cubicBezTo>
                    <a:cubicBezTo>
                      <a:pt x="17065" y="2370"/>
                      <a:pt x="17065" y="2375"/>
                      <a:pt x="17066" y="2378"/>
                    </a:cubicBezTo>
                    <a:cubicBezTo>
                      <a:pt x="17068" y="2383"/>
                      <a:pt x="17073" y="2386"/>
                      <a:pt x="17073" y="2391"/>
                    </a:cubicBezTo>
                    <a:cubicBezTo>
                      <a:pt x="17071" y="2393"/>
                      <a:pt x="17070" y="2395"/>
                      <a:pt x="17070" y="2397"/>
                    </a:cubicBezTo>
                    <a:cubicBezTo>
                      <a:pt x="17077" y="2399"/>
                      <a:pt x="17076" y="2407"/>
                      <a:pt x="17082" y="2409"/>
                    </a:cubicBezTo>
                    <a:cubicBezTo>
                      <a:pt x="17086" y="2411"/>
                      <a:pt x="17088" y="2407"/>
                      <a:pt x="17090" y="2412"/>
                    </a:cubicBezTo>
                    <a:cubicBezTo>
                      <a:pt x="17092" y="2416"/>
                      <a:pt x="17089" y="2417"/>
                      <a:pt x="17088" y="2420"/>
                    </a:cubicBezTo>
                    <a:cubicBezTo>
                      <a:pt x="17086" y="2428"/>
                      <a:pt x="17093" y="2426"/>
                      <a:pt x="17095" y="2433"/>
                    </a:cubicBezTo>
                    <a:cubicBezTo>
                      <a:pt x="17096" y="2437"/>
                      <a:pt x="17094" y="2438"/>
                      <a:pt x="17094" y="2442"/>
                    </a:cubicBezTo>
                    <a:cubicBezTo>
                      <a:pt x="17093" y="2447"/>
                      <a:pt x="17096" y="2447"/>
                      <a:pt x="17097" y="2451"/>
                    </a:cubicBezTo>
                    <a:cubicBezTo>
                      <a:pt x="17098" y="2453"/>
                      <a:pt x="17097" y="2458"/>
                      <a:pt x="17098" y="2460"/>
                    </a:cubicBezTo>
                    <a:cubicBezTo>
                      <a:pt x="17100" y="2463"/>
                      <a:pt x="17103" y="2464"/>
                      <a:pt x="17105" y="2467"/>
                    </a:cubicBezTo>
                    <a:cubicBezTo>
                      <a:pt x="17109" y="2472"/>
                      <a:pt x="17110" y="2479"/>
                      <a:pt x="17114" y="2484"/>
                    </a:cubicBezTo>
                    <a:cubicBezTo>
                      <a:pt x="17115" y="2485"/>
                      <a:pt x="17114" y="2487"/>
                      <a:pt x="17115" y="2488"/>
                    </a:cubicBezTo>
                    <a:cubicBezTo>
                      <a:pt x="17117" y="2489"/>
                      <a:pt x="17119" y="2488"/>
                      <a:pt x="17120" y="2489"/>
                    </a:cubicBezTo>
                    <a:cubicBezTo>
                      <a:pt x="17122" y="2492"/>
                      <a:pt x="17124" y="2494"/>
                      <a:pt x="17124" y="2497"/>
                    </a:cubicBezTo>
                    <a:cubicBezTo>
                      <a:pt x="17123" y="2501"/>
                      <a:pt x="17121" y="2502"/>
                      <a:pt x="17121" y="2505"/>
                    </a:cubicBezTo>
                    <a:cubicBezTo>
                      <a:pt x="17121" y="2511"/>
                      <a:pt x="17124" y="2511"/>
                      <a:pt x="17127" y="2515"/>
                    </a:cubicBezTo>
                    <a:cubicBezTo>
                      <a:pt x="17131" y="2519"/>
                      <a:pt x="17134" y="2524"/>
                      <a:pt x="17137" y="2528"/>
                    </a:cubicBezTo>
                    <a:cubicBezTo>
                      <a:pt x="17141" y="2534"/>
                      <a:pt x="17139" y="2538"/>
                      <a:pt x="17141" y="2544"/>
                    </a:cubicBezTo>
                    <a:cubicBezTo>
                      <a:pt x="17145" y="2545"/>
                      <a:pt x="17142" y="2548"/>
                      <a:pt x="17144" y="2551"/>
                    </a:cubicBezTo>
                    <a:cubicBezTo>
                      <a:pt x="17145" y="2554"/>
                      <a:pt x="17150" y="2554"/>
                      <a:pt x="17152" y="2557"/>
                    </a:cubicBezTo>
                    <a:cubicBezTo>
                      <a:pt x="17154" y="2561"/>
                      <a:pt x="17158" y="2567"/>
                      <a:pt x="17154" y="2569"/>
                    </a:cubicBezTo>
                    <a:cubicBezTo>
                      <a:pt x="17156" y="2571"/>
                      <a:pt x="17159" y="2571"/>
                      <a:pt x="17161" y="2572"/>
                    </a:cubicBezTo>
                    <a:cubicBezTo>
                      <a:pt x="17164" y="2575"/>
                      <a:pt x="17162" y="2575"/>
                      <a:pt x="17164" y="2577"/>
                    </a:cubicBezTo>
                    <a:cubicBezTo>
                      <a:pt x="17167" y="2581"/>
                      <a:pt x="17169" y="2581"/>
                      <a:pt x="17173" y="2585"/>
                    </a:cubicBezTo>
                    <a:cubicBezTo>
                      <a:pt x="17177" y="2587"/>
                      <a:pt x="17180" y="2593"/>
                      <a:pt x="17182" y="2596"/>
                    </a:cubicBezTo>
                    <a:cubicBezTo>
                      <a:pt x="17186" y="2601"/>
                      <a:pt x="17188" y="2603"/>
                      <a:pt x="17193" y="2606"/>
                    </a:cubicBezTo>
                    <a:cubicBezTo>
                      <a:pt x="17197" y="2607"/>
                      <a:pt x="17204" y="2608"/>
                      <a:pt x="17203" y="2613"/>
                    </a:cubicBezTo>
                    <a:cubicBezTo>
                      <a:pt x="17200" y="2614"/>
                      <a:pt x="17195" y="2613"/>
                      <a:pt x="17192" y="2612"/>
                    </a:cubicBezTo>
                    <a:cubicBezTo>
                      <a:pt x="17189" y="2620"/>
                      <a:pt x="17195" y="2620"/>
                      <a:pt x="17200" y="2621"/>
                    </a:cubicBezTo>
                    <a:cubicBezTo>
                      <a:pt x="17206" y="2622"/>
                      <a:pt x="17212" y="2626"/>
                      <a:pt x="17218" y="2626"/>
                    </a:cubicBezTo>
                    <a:cubicBezTo>
                      <a:pt x="17220" y="2631"/>
                      <a:pt x="17224" y="2632"/>
                      <a:pt x="17229" y="2635"/>
                    </a:cubicBezTo>
                    <a:cubicBezTo>
                      <a:pt x="17232" y="2637"/>
                      <a:pt x="17233" y="2635"/>
                      <a:pt x="17234" y="2640"/>
                    </a:cubicBezTo>
                    <a:cubicBezTo>
                      <a:pt x="17234" y="2642"/>
                      <a:pt x="17232" y="2645"/>
                      <a:pt x="17233" y="2647"/>
                    </a:cubicBezTo>
                    <a:cubicBezTo>
                      <a:pt x="17235" y="2656"/>
                      <a:pt x="17238" y="2648"/>
                      <a:pt x="17244" y="2649"/>
                    </a:cubicBezTo>
                    <a:cubicBezTo>
                      <a:pt x="17249" y="2650"/>
                      <a:pt x="17247" y="2657"/>
                      <a:pt x="17252" y="2660"/>
                    </a:cubicBezTo>
                    <a:cubicBezTo>
                      <a:pt x="17255" y="2662"/>
                      <a:pt x="17256" y="2661"/>
                      <a:pt x="17258" y="2664"/>
                    </a:cubicBezTo>
                    <a:cubicBezTo>
                      <a:pt x="17259" y="2669"/>
                      <a:pt x="17257" y="2670"/>
                      <a:pt x="17261" y="2673"/>
                    </a:cubicBezTo>
                    <a:cubicBezTo>
                      <a:pt x="17264" y="2674"/>
                      <a:pt x="17267" y="2675"/>
                      <a:pt x="17270" y="2677"/>
                    </a:cubicBezTo>
                    <a:cubicBezTo>
                      <a:pt x="17273" y="2678"/>
                      <a:pt x="17276" y="2680"/>
                      <a:pt x="17280" y="2681"/>
                    </a:cubicBezTo>
                    <a:cubicBezTo>
                      <a:pt x="17285" y="2683"/>
                      <a:pt x="17291" y="2686"/>
                      <a:pt x="17296" y="2688"/>
                    </a:cubicBezTo>
                    <a:cubicBezTo>
                      <a:pt x="17301" y="2690"/>
                      <a:pt x="17306" y="2691"/>
                      <a:pt x="17310" y="2693"/>
                    </a:cubicBezTo>
                    <a:cubicBezTo>
                      <a:pt x="17315" y="2696"/>
                      <a:pt x="17318" y="2699"/>
                      <a:pt x="17323" y="2701"/>
                    </a:cubicBezTo>
                    <a:cubicBezTo>
                      <a:pt x="17327" y="2702"/>
                      <a:pt x="17330" y="2704"/>
                      <a:pt x="17334" y="2705"/>
                    </a:cubicBezTo>
                    <a:cubicBezTo>
                      <a:pt x="17339" y="2706"/>
                      <a:pt x="17346" y="2702"/>
                      <a:pt x="17351" y="2703"/>
                    </a:cubicBezTo>
                    <a:cubicBezTo>
                      <a:pt x="17355" y="2703"/>
                      <a:pt x="17354" y="2705"/>
                      <a:pt x="17358" y="2706"/>
                    </a:cubicBezTo>
                    <a:cubicBezTo>
                      <a:pt x="17362" y="2707"/>
                      <a:pt x="17363" y="2705"/>
                      <a:pt x="17367" y="2704"/>
                    </a:cubicBezTo>
                    <a:cubicBezTo>
                      <a:pt x="17375" y="2702"/>
                      <a:pt x="17381" y="2705"/>
                      <a:pt x="17388" y="2706"/>
                    </a:cubicBezTo>
                    <a:cubicBezTo>
                      <a:pt x="17402" y="2707"/>
                      <a:pt x="17417" y="2706"/>
                      <a:pt x="17431" y="2706"/>
                    </a:cubicBezTo>
                    <a:cubicBezTo>
                      <a:pt x="17436" y="2706"/>
                      <a:pt x="17438" y="2703"/>
                      <a:pt x="17442" y="2702"/>
                    </a:cubicBezTo>
                    <a:cubicBezTo>
                      <a:pt x="17446" y="2701"/>
                      <a:pt x="17450" y="2702"/>
                      <a:pt x="17453" y="2702"/>
                    </a:cubicBezTo>
                    <a:cubicBezTo>
                      <a:pt x="17460" y="2702"/>
                      <a:pt x="17466" y="2699"/>
                      <a:pt x="17472" y="2698"/>
                    </a:cubicBezTo>
                    <a:cubicBezTo>
                      <a:pt x="17480" y="2698"/>
                      <a:pt x="17486" y="2700"/>
                      <a:pt x="17493" y="2697"/>
                    </a:cubicBezTo>
                    <a:cubicBezTo>
                      <a:pt x="17496" y="2696"/>
                      <a:pt x="17498" y="2694"/>
                      <a:pt x="17500" y="2692"/>
                    </a:cubicBezTo>
                    <a:cubicBezTo>
                      <a:pt x="17503" y="2690"/>
                      <a:pt x="17505" y="2690"/>
                      <a:pt x="17508" y="2688"/>
                    </a:cubicBezTo>
                    <a:cubicBezTo>
                      <a:pt x="17513" y="2686"/>
                      <a:pt x="17517" y="2681"/>
                      <a:pt x="17523" y="2678"/>
                    </a:cubicBezTo>
                    <a:cubicBezTo>
                      <a:pt x="17528" y="2676"/>
                      <a:pt x="17533" y="2674"/>
                      <a:pt x="17539" y="2671"/>
                    </a:cubicBezTo>
                    <a:cubicBezTo>
                      <a:pt x="17546" y="2668"/>
                      <a:pt x="17548" y="2666"/>
                      <a:pt x="17556" y="2667"/>
                    </a:cubicBezTo>
                    <a:cubicBezTo>
                      <a:pt x="17560" y="2668"/>
                      <a:pt x="17565" y="2668"/>
                      <a:pt x="17568" y="2667"/>
                    </a:cubicBezTo>
                    <a:cubicBezTo>
                      <a:pt x="17572" y="2666"/>
                      <a:pt x="17574" y="2663"/>
                      <a:pt x="17578" y="2662"/>
                    </a:cubicBezTo>
                    <a:cubicBezTo>
                      <a:pt x="17591" y="2657"/>
                      <a:pt x="17608" y="2662"/>
                      <a:pt x="17620" y="2657"/>
                    </a:cubicBezTo>
                    <a:cubicBezTo>
                      <a:pt x="17625" y="2655"/>
                      <a:pt x="17629" y="2653"/>
                      <a:pt x="17635" y="2654"/>
                    </a:cubicBezTo>
                    <a:cubicBezTo>
                      <a:pt x="17639" y="2654"/>
                      <a:pt x="17641" y="2656"/>
                      <a:pt x="17645" y="2655"/>
                    </a:cubicBezTo>
                    <a:cubicBezTo>
                      <a:pt x="17649" y="2654"/>
                      <a:pt x="17652" y="2652"/>
                      <a:pt x="17655" y="2651"/>
                    </a:cubicBezTo>
                    <a:cubicBezTo>
                      <a:pt x="17660" y="2650"/>
                      <a:pt x="17665" y="2651"/>
                      <a:pt x="17670" y="2650"/>
                    </a:cubicBezTo>
                    <a:cubicBezTo>
                      <a:pt x="17675" y="2648"/>
                      <a:pt x="17679" y="2647"/>
                      <a:pt x="17684" y="2647"/>
                    </a:cubicBezTo>
                    <a:cubicBezTo>
                      <a:pt x="17686" y="2647"/>
                      <a:pt x="17689" y="2649"/>
                      <a:pt x="17690" y="2649"/>
                    </a:cubicBezTo>
                    <a:cubicBezTo>
                      <a:pt x="17694" y="2649"/>
                      <a:pt x="17694" y="2647"/>
                      <a:pt x="17697" y="2646"/>
                    </a:cubicBezTo>
                    <a:cubicBezTo>
                      <a:pt x="17710" y="2641"/>
                      <a:pt x="17715" y="2650"/>
                      <a:pt x="17723" y="2658"/>
                    </a:cubicBezTo>
                    <a:cubicBezTo>
                      <a:pt x="17727" y="2652"/>
                      <a:pt x="17722" y="2648"/>
                      <a:pt x="17729" y="2647"/>
                    </a:cubicBezTo>
                    <a:cubicBezTo>
                      <a:pt x="17733" y="2646"/>
                      <a:pt x="17741" y="2647"/>
                      <a:pt x="17745" y="2647"/>
                    </a:cubicBezTo>
                    <a:cubicBezTo>
                      <a:pt x="17752" y="2648"/>
                      <a:pt x="17751" y="2654"/>
                      <a:pt x="17753" y="2659"/>
                    </a:cubicBezTo>
                    <a:cubicBezTo>
                      <a:pt x="17753" y="2659"/>
                      <a:pt x="17754" y="2659"/>
                      <a:pt x="17755" y="2659"/>
                    </a:cubicBezTo>
                    <a:cubicBezTo>
                      <a:pt x="17756" y="2658"/>
                      <a:pt x="17757" y="2658"/>
                      <a:pt x="17758" y="2657"/>
                    </a:cubicBezTo>
                    <a:cubicBezTo>
                      <a:pt x="17758" y="2657"/>
                      <a:pt x="17758" y="2657"/>
                      <a:pt x="17758" y="2656"/>
                    </a:cubicBezTo>
                    <a:cubicBezTo>
                      <a:pt x="17758" y="2654"/>
                      <a:pt x="17757" y="2651"/>
                      <a:pt x="17757" y="2649"/>
                    </a:cubicBezTo>
                    <a:cubicBezTo>
                      <a:pt x="17757" y="2648"/>
                      <a:pt x="17757" y="2648"/>
                      <a:pt x="17757" y="2647"/>
                    </a:cubicBezTo>
                    <a:cubicBezTo>
                      <a:pt x="17757" y="2643"/>
                      <a:pt x="17760" y="2639"/>
                      <a:pt x="17762" y="2635"/>
                    </a:cubicBezTo>
                    <a:cubicBezTo>
                      <a:pt x="17763" y="2634"/>
                      <a:pt x="17765" y="2632"/>
                      <a:pt x="17767" y="2630"/>
                    </a:cubicBezTo>
                    <a:cubicBezTo>
                      <a:pt x="17769" y="2629"/>
                      <a:pt x="17770" y="2627"/>
                      <a:pt x="17770" y="2627"/>
                    </a:cubicBezTo>
                    <a:cubicBezTo>
                      <a:pt x="17770" y="2626"/>
                      <a:pt x="17770" y="2626"/>
                      <a:pt x="17770" y="2626"/>
                    </a:cubicBezTo>
                    <a:cubicBezTo>
                      <a:pt x="17770" y="2625"/>
                      <a:pt x="17770" y="2625"/>
                      <a:pt x="17769" y="2624"/>
                    </a:cubicBezTo>
                    <a:cubicBezTo>
                      <a:pt x="17768" y="2624"/>
                      <a:pt x="17766" y="2623"/>
                      <a:pt x="17765" y="2621"/>
                    </a:cubicBezTo>
                    <a:cubicBezTo>
                      <a:pt x="17764" y="2619"/>
                      <a:pt x="17764" y="2617"/>
                      <a:pt x="17764" y="2615"/>
                    </a:cubicBezTo>
                    <a:cubicBezTo>
                      <a:pt x="17764" y="2614"/>
                      <a:pt x="17764" y="2614"/>
                      <a:pt x="17764" y="2613"/>
                    </a:cubicBezTo>
                    <a:cubicBezTo>
                      <a:pt x="17763" y="2612"/>
                      <a:pt x="17763" y="2610"/>
                      <a:pt x="17763" y="2609"/>
                    </a:cubicBezTo>
                    <a:cubicBezTo>
                      <a:pt x="17762" y="2608"/>
                      <a:pt x="17761" y="2607"/>
                      <a:pt x="17760" y="2606"/>
                    </a:cubicBezTo>
                    <a:cubicBezTo>
                      <a:pt x="17759" y="2606"/>
                      <a:pt x="17758" y="2604"/>
                      <a:pt x="17757" y="2601"/>
                    </a:cubicBezTo>
                    <a:cubicBezTo>
                      <a:pt x="17757" y="2600"/>
                      <a:pt x="17757" y="2599"/>
                      <a:pt x="17757" y="2598"/>
                    </a:cubicBezTo>
                    <a:cubicBezTo>
                      <a:pt x="17756" y="2588"/>
                      <a:pt x="17764" y="2578"/>
                      <a:pt x="17773" y="2575"/>
                    </a:cubicBezTo>
                    <a:cubicBezTo>
                      <a:pt x="17778" y="2573"/>
                      <a:pt x="17782" y="2572"/>
                      <a:pt x="17784" y="2570"/>
                    </a:cubicBezTo>
                    <a:cubicBezTo>
                      <a:pt x="17785" y="2569"/>
                      <a:pt x="17786" y="2568"/>
                      <a:pt x="17785" y="2563"/>
                    </a:cubicBezTo>
                    <a:cubicBezTo>
                      <a:pt x="17785" y="2562"/>
                      <a:pt x="17785" y="2561"/>
                      <a:pt x="17785" y="2559"/>
                    </a:cubicBezTo>
                    <a:cubicBezTo>
                      <a:pt x="17785" y="2559"/>
                      <a:pt x="17785" y="2558"/>
                      <a:pt x="17785" y="2558"/>
                    </a:cubicBezTo>
                    <a:cubicBezTo>
                      <a:pt x="17784" y="2552"/>
                      <a:pt x="17786" y="2549"/>
                      <a:pt x="17788" y="2546"/>
                    </a:cubicBezTo>
                    <a:cubicBezTo>
                      <a:pt x="17790" y="2543"/>
                      <a:pt x="17792" y="2540"/>
                      <a:pt x="17793" y="2536"/>
                    </a:cubicBezTo>
                    <a:cubicBezTo>
                      <a:pt x="17794" y="2535"/>
                      <a:pt x="17794" y="2533"/>
                      <a:pt x="17794" y="2532"/>
                    </a:cubicBezTo>
                    <a:cubicBezTo>
                      <a:pt x="17794" y="2527"/>
                      <a:pt x="17789" y="2522"/>
                      <a:pt x="17788" y="2514"/>
                    </a:cubicBezTo>
                    <a:cubicBezTo>
                      <a:pt x="17788" y="2514"/>
                      <a:pt x="17788" y="2513"/>
                      <a:pt x="17788" y="2513"/>
                    </a:cubicBezTo>
                    <a:cubicBezTo>
                      <a:pt x="17787" y="2506"/>
                      <a:pt x="17790" y="2502"/>
                      <a:pt x="17794" y="2499"/>
                    </a:cubicBezTo>
                    <a:cubicBezTo>
                      <a:pt x="17797" y="2496"/>
                      <a:pt x="17800" y="2493"/>
                      <a:pt x="17802" y="2488"/>
                    </a:cubicBezTo>
                    <a:cubicBezTo>
                      <a:pt x="17806" y="2474"/>
                      <a:pt x="17806" y="2457"/>
                      <a:pt x="17809" y="2441"/>
                    </a:cubicBezTo>
                    <a:cubicBezTo>
                      <a:pt x="17811" y="2435"/>
                      <a:pt x="17811" y="2433"/>
                      <a:pt x="17815" y="2428"/>
                    </a:cubicBezTo>
                    <a:cubicBezTo>
                      <a:pt x="17816" y="2426"/>
                      <a:pt x="17817" y="2425"/>
                      <a:pt x="17818" y="2424"/>
                    </a:cubicBezTo>
                    <a:cubicBezTo>
                      <a:pt x="17818" y="2423"/>
                      <a:pt x="17819" y="2422"/>
                      <a:pt x="17819" y="2420"/>
                    </a:cubicBezTo>
                    <a:cubicBezTo>
                      <a:pt x="17819" y="2420"/>
                      <a:pt x="17818" y="2419"/>
                      <a:pt x="17818" y="2419"/>
                    </a:cubicBezTo>
                    <a:cubicBezTo>
                      <a:pt x="17818" y="2410"/>
                      <a:pt x="17807" y="2404"/>
                      <a:pt x="17806" y="2393"/>
                    </a:cubicBezTo>
                    <a:cubicBezTo>
                      <a:pt x="17806" y="2392"/>
                      <a:pt x="17806" y="2392"/>
                      <a:pt x="17806" y="2391"/>
                    </a:cubicBezTo>
                    <a:cubicBezTo>
                      <a:pt x="17806" y="2387"/>
                      <a:pt x="17806" y="2385"/>
                      <a:pt x="17808" y="2384"/>
                    </a:cubicBezTo>
                    <a:cubicBezTo>
                      <a:pt x="17809" y="2382"/>
                      <a:pt x="17810" y="2382"/>
                      <a:pt x="17811" y="2380"/>
                    </a:cubicBezTo>
                    <a:cubicBezTo>
                      <a:pt x="17812" y="2378"/>
                      <a:pt x="17812" y="2377"/>
                      <a:pt x="17812" y="2375"/>
                    </a:cubicBezTo>
                    <a:cubicBezTo>
                      <a:pt x="17811" y="2373"/>
                      <a:pt x="17811" y="2371"/>
                      <a:pt x="17812" y="2368"/>
                    </a:cubicBezTo>
                    <a:cubicBezTo>
                      <a:pt x="17816" y="2357"/>
                      <a:pt x="17827" y="2355"/>
                      <a:pt x="17837" y="2354"/>
                    </a:cubicBezTo>
                    <a:cubicBezTo>
                      <a:pt x="17847" y="2353"/>
                      <a:pt x="17856" y="2352"/>
                      <a:pt x="17860" y="2346"/>
                    </a:cubicBezTo>
                    <a:cubicBezTo>
                      <a:pt x="17861" y="2345"/>
                      <a:pt x="17861" y="2342"/>
                      <a:pt x="17861" y="2339"/>
                    </a:cubicBezTo>
                    <a:cubicBezTo>
                      <a:pt x="17861" y="2334"/>
                      <a:pt x="17859" y="2328"/>
                      <a:pt x="17859" y="2324"/>
                    </a:cubicBezTo>
                    <a:cubicBezTo>
                      <a:pt x="17859" y="2323"/>
                      <a:pt x="17859" y="2322"/>
                      <a:pt x="17859" y="2321"/>
                    </a:cubicBezTo>
                    <a:cubicBezTo>
                      <a:pt x="17860" y="2312"/>
                      <a:pt x="17865" y="2307"/>
                      <a:pt x="17864" y="2301"/>
                    </a:cubicBezTo>
                    <a:cubicBezTo>
                      <a:pt x="17864" y="2300"/>
                      <a:pt x="17864" y="2300"/>
                      <a:pt x="17864" y="2300"/>
                    </a:cubicBezTo>
                    <a:cubicBezTo>
                      <a:pt x="17864" y="2296"/>
                      <a:pt x="17861" y="2294"/>
                      <a:pt x="17858" y="2291"/>
                    </a:cubicBezTo>
                    <a:cubicBezTo>
                      <a:pt x="17855" y="2289"/>
                      <a:pt x="17851" y="2286"/>
                      <a:pt x="17851" y="2280"/>
                    </a:cubicBezTo>
                    <a:cubicBezTo>
                      <a:pt x="17851" y="2279"/>
                      <a:pt x="17851" y="2279"/>
                      <a:pt x="17851" y="2278"/>
                    </a:cubicBezTo>
                    <a:cubicBezTo>
                      <a:pt x="17851" y="2272"/>
                      <a:pt x="17855" y="2264"/>
                      <a:pt x="17859" y="2258"/>
                    </a:cubicBezTo>
                    <a:cubicBezTo>
                      <a:pt x="17857" y="2253"/>
                      <a:pt x="17857" y="2247"/>
                      <a:pt x="17856" y="2244"/>
                    </a:cubicBezTo>
                    <a:cubicBezTo>
                      <a:pt x="17853" y="2243"/>
                      <a:pt x="17853" y="2246"/>
                      <a:pt x="17851" y="2247"/>
                    </a:cubicBezTo>
                    <a:cubicBezTo>
                      <a:pt x="17849" y="2247"/>
                      <a:pt x="17847" y="2245"/>
                      <a:pt x="17845" y="2246"/>
                    </a:cubicBezTo>
                    <a:cubicBezTo>
                      <a:pt x="17840" y="2246"/>
                      <a:pt x="17837" y="2251"/>
                      <a:pt x="17831" y="2249"/>
                    </a:cubicBezTo>
                    <a:cubicBezTo>
                      <a:pt x="17833" y="2243"/>
                      <a:pt x="17833" y="2242"/>
                      <a:pt x="17839" y="2239"/>
                    </a:cubicBezTo>
                    <a:cubicBezTo>
                      <a:pt x="17843" y="2237"/>
                      <a:pt x="17844" y="2237"/>
                      <a:pt x="17846" y="2231"/>
                    </a:cubicBezTo>
                    <a:cubicBezTo>
                      <a:pt x="17847" y="2223"/>
                      <a:pt x="17845" y="2214"/>
                      <a:pt x="17844" y="2207"/>
                    </a:cubicBezTo>
                    <a:cubicBezTo>
                      <a:pt x="17838" y="2207"/>
                      <a:pt x="17840" y="2198"/>
                      <a:pt x="17839" y="2194"/>
                    </a:cubicBezTo>
                    <a:cubicBezTo>
                      <a:pt x="17837" y="2194"/>
                      <a:pt x="17835" y="2194"/>
                      <a:pt x="17833" y="2195"/>
                    </a:cubicBezTo>
                    <a:cubicBezTo>
                      <a:pt x="17833" y="2197"/>
                      <a:pt x="17833" y="2202"/>
                      <a:pt x="17831" y="2204"/>
                    </a:cubicBezTo>
                    <a:cubicBezTo>
                      <a:pt x="17828" y="2207"/>
                      <a:pt x="17822" y="2206"/>
                      <a:pt x="17821" y="2202"/>
                    </a:cubicBezTo>
                    <a:cubicBezTo>
                      <a:pt x="17820" y="2200"/>
                      <a:pt x="17821" y="2191"/>
                      <a:pt x="17821" y="2187"/>
                    </a:cubicBezTo>
                    <a:cubicBezTo>
                      <a:pt x="17821" y="2183"/>
                      <a:pt x="17823" y="2182"/>
                      <a:pt x="17825" y="2179"/>
                    </a:cubicBezTo>
                    <a:cubicBezTo>
                      <a:pt x="17828" y="2175"/>
                      <a:pt x="17827" y="2176"/>
                      <a:pt x="17828" y="2171"/>
                    </a:cubicBezTo>
                    <a:cubicBezTo>
                      <a:pt x="17829" y="2167"/>
                      <a:pt x="17829" y="2155"/>
                      <a:pt x="17836" y="2156"/>
                    </a:cubicBezTo>
                    <a:cubicBezTo>
                      <a:pt x="17838" y="2150"/>
                      <a:pt x="17842" y="2147"/>
                      <a:pt x="17841" y="2140"/>
                    </a:cubicBezTo>
                    <a:cubicBezTo>
                      <a:pt x="17841" y="2136"/>
                      <a:pt x="17839" y="2134"/>
                      <a:pt x="17838" y="2132"/>
                    </a:cubicBezTo>
                    <a:cubicBezTo>
                      <a:pt x="17836" y="2128"/>
                      <a:pt x="17837" y="2125"/>
                      <a:pt x="17837" y="2121"/>
                    </a:cubicBezTo>
                    <a:cubicBezTo>
                      <a:pt x="17837" y="2115"/>
                      <a:pt x="17839" y="2110"/>
                      <a:pt x="17839" y="2103"/>
                    </a:cubicBezTo>
                    <a:cubicBezTo>
                      <a:pt x="17839" y="2100"/>
                      <a:pt x="17842" y="2091"/>
                      <a:pt x="17847" y="2094"/>
                    </a:cubicBezTo>
                    <a:cubicBezTo>
                      <a:pt x="17851" y="2096"/>
                      <a:pt x="17848" y="2109"/>
                      <a:pt x="17848" y="2114"/>
                    </a:cubicBezTo>
                    <a:cubicBezTo>
                      <a:pt x="17848" y="2119"/>
                      <a:pt x="17851" y="2124"/>
                      <a:pt x="17852" y="2129"/>
                    </a:cubicBezTo>
                    <a:cubicBezTo>
                      <a:pt x="17852" y="2134"/>
                      <a:pt x="17849" y="2139"/>
                      <a:pt x="17846" y="2143"/>
                    </a:cubicBezTo>
                    <a:cubicBezTo>
                      <a:pt x="17842" y="2150"/>
                      <a:pt x="17842" y="2152"/>
                      <a:pt x="17844" y="2160"/>
                    </a:cubicBezTo>
                    <a:cubicBezTo>
                      <a:pt x="17847" y="2156"/>
                      <a:pt x="17853" y="2155"/>
                      <a:pt x="17856" y="2151"/>
                    </a:cubicBezTo>
                    <a:cubicBezTo>
                      <a:pt x="17860" y="2147"/>
                      <a:pt x="17861" y="2141"/>
                      <a:pt x="17863" y="2136"/>
                    </a:cubicBezTo>
                    <a:cubicBezTo>
                      <a:pt x="17865" y="2131"/>
                      <a:pt x="17867" y="2126"/>
                      <a:pt x="17870" y="2122"/>
                    </a:cubicBezTo>
                    <a:cubicBezTo>
                      <a:pt x="17874" y="2117"/>
                      <a:pt x="17879" y="2112"/>
                      <a:pt x="17876" y="2107"/>
                    </a:cubicBezTo>
                    <a:cubicBezTo>
                      <a:pt x="17873" y="2103"/>
                      <a:pt x="17868" y="2104"/>
                      <a:pt x="17869" y="2097"/>
                    </a:cubicBezTo>
                    <a:cubicBezTo>
                      <a:pt x="17870" y="2089"/>
                      <a:pt x="17874" y="2089"/>
                      <a:pt x="17881" y="2089"/>
                    </a:cubicBezTo>
                    <a:cubicBezTo>
                      <a:pt x="17884" y="2089"/>
                      <a:pt x="17886" y="2090"/>
                      <a:pt x="17889" y="2088"/>
                    </a:cubicBezTo>
                    <a:cubicBezTo>
                      <a:pt x="17893" y="2087"/>
                      <a:pt x="17893" y="2083"/>
                      <a:pt x="17898" y="2086"/>
                    </a:cubicBezTo>
                    <a:cubicBezTo>
                      <a:pt x="17900" y="2088"/>
                      <a:pt x="17898" y="2091"/>
                      <a:pt x="17902" y="2093"/>
                    </a:cubicBezTo>
                    <a:cubicBezTo>
                      <a:pt x="17904" y="2094"/>
                      <a:pt x="17906" y="2092"/>
                      <a:pt x="17909" y="2094"/>
                    </a:cubicBezTo>
                    <a:cubicBezTo>
                      <a:pt x="17908" y="2097"/>
                      <a:pt x="17906" y="2098"/>
                      <a:pt x="17905" y="2101"/>
                    </a:cubicBezTo>
                    <a:cubicBezTo>
                      <a:pt x="17905" y="2102"/>
                      <a:pt x="17906" y="2103"/>
                      <a:pt x="17906" y="2105"/>
                    </a:cubicBezTo>
                    <a:cubicBezTo>
                      <a:pt x="17905" y="2106"/>
                      <a:pt x="17904" y="2107"/>
                      <a:pt x="17904" y="2108"/>
                    </a:cubicBezTo>
                    <a:cubicBezTo>
                      <a:pt x="17903" y="2112"/>
                      <a:pt x="17902" y="2111"/>
                      <a:pt x="17905" y="2115"/>
                    </a:cubicBezTo>
                    <a:cubicBezTo>
                      <a:pt x="17906" y="2117"/>
                      <a:pt x="17910" y="2117"/>
                      <a:pt x="17908" y="2121"/>
                    </a:cubicBezTo>
                    <a:cubicBezTo>
                      <a:pt x="17904" y="2121"/>
                      <a:pt x="17901" y="2122"/>
                      <a:pt x="17898" y="2125"/>
                    </a:cubicBezTo>
                    <a:cubicBezTo>
                      <a:pt x="17895" y="2128"/>
                      <a:pt x="17894" y="2133"/>
                      <a:pt x="17889" y="2132"/>
                    </a:cubicBezTo>
                    <a:cubicBezTo>
                      <a:pt x="17888" y="2127"/>
                      <a:pt x="17893" y="2121"/>
                      <a:pt x="17891" y="2115"/>
                    </a:cubicBezTo>
                    <a:cubicBezTo>
                      <a:pt x="17887" y="2118"/>
                      <a:pt x="17884" y="2123"/>
                      <a:pt x="17882" y="2127"/>
                    </a:cubicBezTo>
                    <a:cubicBezTo>
                      <a:pt x="17881" y="2129"/>
                      <a:pt x="17880" y="2132"/>
                      <a:pt x="17879" y="2134"/>
                    </a:cubicBezTo>
                    <a:cubicBezTo>
                      <a:pt x="17877" y="2136"/>
                      <a:pt x="17875" y="2135"/>
                      <a:pt x="17873" y="2137"/>
                    </a:cubicBezTo>
                    <a:cubicBezTo>
                      <a:pt x="17869" y="2141"/>
                      <a:pt x="17871" y="2146"/>
                      <a:pt x="17867" y="2150"/>
                    </a:cubicBezTo>
                    <a:cubicBezTo>
                      <a:pt x="17864" y="2153"/>
                      <a:pt x="17859" y="2155"/>
                      <a:pt x="17856" y="2159"/>
                    </a:cubicBezTo>
                    <a:cubicBezTo>
                      <a:pt x="17852" y="2164"/>
                      <a:pt x="17845" y="2170"/>
                      <a:pt x="17845" y="2176"/>
                    </a:cubicBezTo>
                    <a:cubicBezTo>
                      <a:pt x="17843" y="2185"/>
                      <a:pt x="17850" y="2186"/>
                      <a:pt x="17852" y="2193"/>
                    </a:cubicBezTo>
                    <a:cubicBezTo>
                      <a:pt x="17853" y="2196"/>
                      <a:pt x="17852" y="2200"/>
                      <a:pt x="17852" y="2204"/>
                    </a:cubicBezTo>
                    <a:cubicBezTo>
                      <a:pt x="17853" y="2207"/>
                      <a:pt x="17855" y="2208"/>
                      <a:pt x="17855" y="2212"/>
                    </a:cubicBezTo>
                    <a:cubicBezTo>
                      <a:pt x="17855" y="2214"/>
                      <a:pt x="17852" y="2221"/>
                      <a:pt x="17855" y="2224"/>
                    </a:cubicBezTo>
                    <a:cubicBezTo>
                      <a:pt x="17858" y="2227"/>
                      <a:pt x="17860" y="2221"/>
                      <a:pt x="17862" y="2221"/>
                    </a:cubicBezTo>
                    <a:cubicBezTo>
                      <a:pt x="17871" y="2219"/>
                      <a:pt x="17864" y="2231"/>
                      <a:pt x="17864" y="2237"/>
                    </a:cubicBezTo>
                    <a:cubicBezTo>
                      <a:pt x="17865" y="2242"/>
                      <a:pt x="17867" y="2242"/>
                      <a:pt x="17871" y="2243"/>
                    </a:cubicBezTo>
                    <a:cubicBezTo>
                      <a:pt x="17876" y="2245"/>
                      <a:pt x="17876" y="2243"/>
                      <a:pt x="17873" y="2248"/>
                    </a:cubicBezTo>
                    <a:cubicBezTo>
                      <a:pt x="17872" y="2251"/>
                      <a:pt x="17867" y="2263"/>
                      <a:pt x="17862" y="2262"/>
                    </a:cubicBezTo>
                    <a:cubicBezTo>
                      <a:pt x="17859" y="2267"/>
                      <a:pt x="17855" y="2275"/>
                      <a:pt x="17855" y="2278"/>
                    </a:cubicBezTo>
                    <a:cubicBezTo>
                      <a:pt x="17855" y="2279"/>
                      <a:pt x="17855" y="2279"/>
                      <a:pt x="17855" y="2279"/>
                    </a:cubicBezTo>
                    <a:cubicBezTo>
                      <a:pt x="17856" y="2283"/>
                      <a:pt x="17858" y="2285"/>
                      <a:pt x="17861" y="2288"/>
                    </a:cubicBezTo>
                    <a:cubicBezTo>
                      <a:pt x="17864" y="2290"/>
                      <a:pt x="17868" y="2293"/>
                      <a:pt x="17869" y="2300"/>
                    </a:cubicBezTo>
                    <a:cubicBezTo>
                      <a:pt x="17869" y="2300"/>
                      <a:pt x="17869" y="2300"/>
                      <a:pt x="17869" y="2300"/>
                    </a:cubicBezTo>
                    <a:cubicBezTo>
                      <a:pt x="17869" y="2309"/>
                      <a:pt x="17863" y="2315"/>
                      <a:pt x="17863" y="2321"/>
                    </a:cubicBezTo>
                    <a:cubicBezTo>
                      <a:pt x="17863" y="2322"/>
                      <a:pt x="17863" y="2323"/>
                      <a:pt x="17863" y="2323"/>
                    </a:cubicBezTo>
                    <a:cubicBezTo>
                      <a:pt x="17863" y="2327"/>
                      <a:pt x="17865" y="2333"/>
                      <a:pt x="17865" y="2339"/>
                    </a:cubicBezTo>
                    <a:cubicBezTo>
                      <a:pt x="17866" y="2342"/>
                      <a:pt x="17865" y="2346"/>
                      <a:pt x="17863" y="2349"/>
                    </a:cubicBezTo>
                    <a:cubicBezTo>
                      <a:pt x="17858" y="2357"/>
                      <a:pt x="17847" y="2357"/>
                      <a:pt x="17837" y="2358"/>
                    </a:cubicBezTo>
                    <a:cubicBezTo>
                      <a:pt x="17828" y="2360"/>
                      <a:pt x="17819" y="2362"/>
                      <a:pt x="17816" y="2370"/>
                    </a:cubicBezTo>
                    <a:cubicBezTo>
                      <a:pt x="17816" y="2371"/>
                      <a:pt x="17816" y="2373"/>
                      <a:pt x="17816" y="2375"/>
                    </a:cubicBezTo>
                    <a:cubicBezTo>
                      <a:pt x="17816" y="2377"/>
                      <a:pt x="17816" y="2379"/>
                      <a:pt x="17815" y="2382"/>
                    </a:cubicBezTo>
                    <a:cubicBezTo>
                      <a:pt x="17813" y="2385"/>
                      <a:pt x="17812" y="2386"/>
                      <a:pt x="17811" y="2387"/>
                    </a:cubicBezTo>
                    <a:cubicBezTo>
                      <a:pt x="17810" y="2387"/>
                      <a:pt x="17810" y="2388"/>
                      <a:pt x="17810" y="2391"/>
                    </a:cubicBezTo>
                    <a:cubicBezTo>
                      <a:pt x="17810" y="2392"/>
                      <a:pt x="17810" y="2392"/>
                      <a:pt x="17810" y="2392"/>
                    </a:cubicBezTo>
                    <a:cubicBezTo>
                      <a:pt x="17810" y="2401"/>
                      <a:pt x="17821" y="2406"/>
                      <a:pt x="17823" y="2418"/>
                    </a:cubicBezTo>
                    <a:cubicBezTo>
                      <a:pt x="17823" y="2419"/>
                      <a:pt x="17823" y="2419"/>
                      <a:pt x="17823" y="2420"/>
                    </a:cubicBezTo>
                    <a:cubicBezTo>
                      <a:pt x="17823" y="2423"/>
                      <a:pt x="17823" y="2425"/>
                      <a:pt x="17822" y="2426"/>
                    </a:cubicBezTo>
                    <a:cubicBezTo>
                      <a:pt x="17821" y="2428"/>
                      <a:pt x="17819" y="2429"/>
                      <a:pt x="17818" y="2431"/>
                    </a:cubicBezTo>
                    <a:cubicBezTo>
                      <a:pt x="17815" y="2436"/>
                      <a:pt x="17815" y="2436"/>
                      <a:pt x="17814" y="2442"/>
                    </a:cubicBezTo>
                    <a:cubicBezTo>
                      <a:pt x="17810" y="2457"/>
                      <a:pt x="17810" y="2474"/>
                      <a:pt x="17806" y="2489"/>
                    </a:cubicBezTo>
                    <a:cubicBezTo>
                      <a:pt x="17804" y="2496"/>
                      <a:pt x="17800" y="2499"/>
                      <a:pt x="17797" y="2502"/>
                    </a:cubicBezTo>
                    <a:cubicBezTo>
                      <a:pt x="17794" y="2505"/>
                      <a:pt x="17792" y="2507"/>
                      <a:pt x="17792" y="2513"/>
                    </a:cubicBezTo>
                    <a:cubicBezTo>
                      <a:pt x="17792" y="2513"/>
                      <a:pt x="17792" y="2513"/>
                      <a:pt x="17792" y="2513"/>
                    </a:cubicBezTo>
                    <a:cubicBezTo>
                      <a:pt x="17792" y="2519"/>
                      <a:pt x="17797" y="2524"/>
                      <a:pt x="17798" y="2532"/>
                    </a:cubicBezTo>
                    <a:cubicBezTo>
                      <a:pt x="17798" y="2534"/>
                      <a:pt x="17798" y="2536"/>
                      <a:pt x="17798" y="2538"/>
                    </a:cubicBezTo>
                    <a:cubicBezTo>
                      <a:pt x="17796" y="2542"/>
                      <a:pt x="17793" y="2545"/>
                      <a:pt x="17792" y="2548"/>
                    </a:cubicBezTo>
                    <a:cubicBezTo>
                      <a:pt x="17790" y="2551"/>
                      <a:pt x="17789" y="2553"/>
                      <a:pt x="17789" y="2558"/>
                    </a:cubicBezTo>
                    <a:cubicBezTo>
                      <a:pt x="17789" y="2558"/>
                      <a:pt x="17789" y="2558"/>
                      <a:pt x="17789" y="2559"/>
                    </a:cubicBezTo>
                    <a:cubicBezTo>
                      <a:pt x="17789" y="2560"/>
                      <a:pt x="17790" y="2562"/>
                      <a:pt x="17790" y="2563"/>
                    </a:cubicBezTo>
                    <a:cubicBezTo>
                      <a:pt x="17790" y="2568"/>
                      <a:pt x="17789" y="2572"/>
                      <a:pt x="17786" y="2574"/>
                    </a:cubicBezTo>
                    <a:cubicBezTo>
                      <a:pt x="17783" y="2576"/>
                      <a:pt x="17780" y="2577"/>
                      <a:pt x="17774" y="2579"/>
                    </a:cubicBezTo>
                    <a:cubicBezTo>
                      <a:pt x="17767" y="2581"/>
                      <a:pt x="17761" y="2590"/>
                      <a:pt x="17761" y="2598"/>
                    </a:cubicBezTo>
                    <a:cubicBezTo>
                      <a:pt x="17761" y="2598"/>
                      <a:pt x="17761" y="2599"/>
                      <a:pt x="17762" y="2600"/>
                    </a:cubicBezTo>
                    <a:cubicBezTo>
                      <a:pt x="17762" y="2602"/>
                      <a:pt x="17763" y="2602"/>
                      <a:pt x="17763" y="2603"/>
                    </a:cubicBezTo>
                    <a:cubicBezTo>
                      <a:pt x="17764" y="2604"/>
                      <a:pt x="17766" y="2605"/>
                      <a:pt x="17767" y="2607"/>
                    </a:cubicBezTo>
                    <a:cubicBezTo>
                      <a:pt x="17768" y="2609"/>
                      <a:pt x="17768" y="2611"/>
                      <a:pt x="17768" y="2613"/>
                    </a:cubicBezTo>
                    <a:cubicBezTo>
                      <a:pt x="17768" y="2614"/>
                      <a:pt x="17768" y="2614"/>
                      <a:pt x="17768" y="2615"/>
                    </a:cubicBezTo>
                    <a:cubicBezTo>
                      <a:pt x="17768" y="2616"/>
                      <a:pt x="17768" y="2618"/>
                      <a:pt x="17769" y="2619"/>
                    </a:cubicBezTo>
                    <a:cubicBezTo>
                      <a:pt x="17769" y="2619"/>
                      <a:pt x="17770" y="2620"/>
                      <a:pt x="17771" y="2620"/>
                    </a:cubicBezTo>
                    <a:cubicBezTo>
                      <a:pt x="17772" y="2621"/>
                      <a:pt x="17774" y="2623"/>
                      <a:pt x="17775" y="2625"/>
                    </a:cubicBezTo>
                    <a:cubicBezTo>
                      <a:pt x="17775" y="2626"/>
                      <a:pt x="17775" y="2627"/>
                      <a:pt x="17774" y="2628"/>
                    </a:cubicBezTo>
                    <a:cubicBezTo>
                      <a:pt x="17774" y="2630"/>
                      <a:pt x="17772" y="2632"/>
                      <a:pt x="17770" y="2634"/>
                    </a:cubicBezTo>
                    <a:cubicBezTo>
                      <a:pt x="17768" y="2635"/>
                      <a:pt x="17766" y="2637"/>
                      <a:pt x="17766" y="2638"/>
                    </a:cubicBezTo>
                    <a:cubicBezTo>
                      <a:pt x="17763" y="2641"/>
                      <a:pt x="17761" y="2644"/>
                      <a:pt x="17761" y="2648"/>
                    </a:cubicBezTo>
                    <a:cubicBezTo>
                      <a:pt x="17761" y="2648"/>
                      <a:pt x="17761" y="2648"/>
                      <a:pt x="17761" y="2649"/>
                    </a:cubicBezTo>
                    <a:cubicBezTo>
                      <a:pt x="17761" y="2650"/>
                      <a:pt x="17762" y="2653"/>
                      <a:pt x="17762" y="2656"/>
                    </a:cubicBezTo>
                    <a:cubicBezTo>
                      <a:pt x="17762" y="2657"/>
                      <a:pt x="17762" y="2658"/>
                      <a:pt x="17761" y="2660"/>
                    </a:cubicBezTo>
                    <a:cubicBezTo>
                      <a:pt x="17760" y="2662"/>
                      <a:pt x="17757" y="2663"/>
                      <a:pt x="17755" y="2663"/>
                    </a:cubicBezTo>
                    <a:cubicBezTo>
                      <a:pt x="17758" y="2666"/>
                      <a:pt x="17762" y="2669"/>
                      <a:pt x="17761" y="2674"/>
                    </a:cubicBezTo>
                    <a:cubicBezTo>
                      <a:pt x="17760" y="2678"/>
                      <a:pt x="17752" y="2685"/>
                      <a:pt x="17749" y="2687"/>
                    </a:cubicBezTo>
                    <a:cubicBezTo>
                      <a:pt x="17746" y="2689"/>
                      <a:pt x="17745" y="2687"/>
                      <a:pt x="17743" y="2691"/>
                    </a:cubicBezTo>
                    <a:cubicBezTo>
                      <a:pt x="17742" y="2692"/>
                      <a:pt x="17742" y="2695"/>
                      <a:pt x="17741" y="2697"/>
                    </a:cubicBezTo>
                    <a:cubicBezTo>
                      <a:pt x="17740" y="2703"/>
                      <a:pt x="17737" y="2704"/>
                      <a:pt x="17733" y="2709"/>
                    </a:cubicBezTo>
                    <a:cubicBezTo>
                      <a:pt x="17731" y="2713"/>
                      <a:pt x="17729" y="2719"/>
                      <a:pt x="17729" y="2723"/>
                    </a:cubicBezTo>
                    <a:cubicBezTo>
                      <a:pt x="17719" y="2723"/>
                      <a:pt x="17717" y="2739"/>
                      <a:pt x="17718" y="2746"/>
                    </a:cubicBezTo>
                    <a:cubicBezTo>
                      <a:pt x="17720" y="2745"/>
                      <a:pt x="17721" y="2743"/>
                      <a:pt x="17721" y="2741"/>
                    </a:cubicBezTo>
                    <a:cubicBezTo>
                      <a:pt x="17725" y="2740"/>
                      <a:pt x="17724" y="2743"/>
                      <a:pt x="17726" y="2746"/>
                    </a:cubicBezTo>
                    <a:cubicBezTo>
                      <a:pt x="17726" y="2746"/>
                      <a:pt x="17729" y="2747"/>
                      <a:pt x="17729" y="2747"/>
                    </a:cubicBezTo>
                    <a:cubicBezTo>
                      <a:pt x="17729" y="2748"/>
                      <a:pt x="17729" y="2751"/>
                      <a:pt x="17730" y="2752"/>
                    </a:cubicBezTo>
                    <a:cubicBezTo>
                      <a:pt x="17734" y="2758"/>
                      <a:pt x="17738" y="2755"/>
                      <a:pt x="17744" y="2757"/>
                    </a:cubicBezTo>
                    <a:cubicBezTo>
                      <a:pt x="17746" y="2764"/>
                      <a:pt x="17741" y="2764"/>
                      <a:pt x="17738" y="2769"/>
                    </a:cubicBezTo>
                    <a:cubicBezTo>
                      <a:pt x="17732" y="2779"/>
                      <a:pt x="17733" y="2803"/>
                      <a:pt x="17719" y="2806"/>
                    </a:cubicBezTo>
                    <a:cubicBezTo>
                      <a:pt x="17716" y="2807"/>
                      <a:pt x="17713" y="2804"/>
                      <a:pt x="17711" y="2804"/>
                    </a:cubicBezTo>
                    <a:cubicBezTo>
                      <a:pt x="17706" y="2805"/>
                      <a:pt x="17707" y="2808"/>
                      <a:pt x="17706" y="2811"/>
                    </a:cubicBezTo>
                    <a:cubicBezTo>
                      <a:pt x="17705" y="2815"/>
                      <a:pt x="17697" y="2823"/>
                      <a:pt x="17700" y="2828"/>
                    </a:cubicBezTo>
                    <a:cubicBezTo>
                      <a:pt x="17702" y="2832"/>
                      <a:pt x="17709" y="2832"/>
                      <a:pt x="17712" y="2836"/>
                    </a:cubicBezTo>
                    <a:cubicBezTo>
                      <a:pt x="17716" y="2842"/>
                      <a:pt x="17714" y="2849"/>
                      <a:pt x="17712" y="2855"/>
                    </a:cubicBezTo>
                    <a:cubicBezTo>
                      <a:pt x="17709" y="2862"/>
                      <a:pt x="17702" y="2866"/>
                      <a:pt x="17700" y="2873"/>
                    </a:cubicBezTo>
                    <a:cubicBezTo>
                      <a:pt x="17698" y="2878"/>
                      <a:pt x="17701" y="2890"/>
                      <a:pt x="17698" y="2894"/>
                    </a:cubicBezTo>
                    <a:cubicBezTo>
                      <a:pt x="17695" y="2896"/>
                      <a:pt x="17693" y="2894"/>
                      <a:pt x="17691" y="2892"/>
                    </a:cubicBezTo>
                    <a:cubicBezTo>
                      <a:pt x="17690" y="2897"/>
                      <a:pt x="17692" y="2898"/>
                      <a:pt x="17695" y="2899"/>
                    </a:cubicBezTo>
                    <a:cubicBezTo>
                      <a:pt x="17695" y="2900"/>
                      <a:pt x="17697" y="2900"/>
                      <a:pt x="17698" y="2901"/>
                    </a:cubicBezTo>
                    <a:cubicBezTo>
                      <a:pt x="17700" y="2902"/>
                      <a:pt x="17700" y="2906"/>
                      <a:pt x="17702" y="2907"/>
                    </a:cubicBezTo>
                    <a:cubicBezTo>
                      <a:pt x="17704" y="2908"/>
                      <a:pt x="17706" y="2906"/>
                      <a:pt x="17709" y="2907"/>
                    </a:cubicBezTo>
                    <a:cubicBezTo>
                      <a:pt x="17710" y="2908"/>
                      <a:pt x="17710" y="2910"/>
                      <a:pt x="17711" y="2910"/>
                    </a:cubicBezTo>
                    <a:cubicBezTo>
                      <a:pt x="17713" y="2911"/>
                      <a:pt x="17715" y="2911"/>
                      <a:pt x="17717" y="2911"/>
                    </a:cubicBezTo>
                    <a:cubicBezTo>
                      <a:pt x="17720" y="2913"/>
                      <a:pt x="17721" y="2917"/>
                      <a:pt x="17724" y="2918"/>
                    </a:cubicBezTo>
                    <a:cubicBezTo>
                      <a:pt x="17727" y="2920"/>
                      <a:pt x="17728" y="2914"/>
                      <a:pt x="17731" y="2918"/>
                    </a:cubicBezTo>
                    <a:cubicBezTo>
                      <a:pt x="17733" y="2919"/>
                      <a:pt x="17733" y="2927"/>
                      <a:pt x="17734" y="2929"/>
                    </a:cubicBezTo>
                    <a:cubicBezTo>
                      <a:pt x="17736" y="2936"/>
                      <a:pt x="17738" y="2937"/>
                      <a:pt x="17743" y="2941"/>
                    </a:cubicBezTo>
                    <a:cubicBezTo>
                      <a:pt x="17746" y="2943"/>
                      <a:pt x="17748" y="2949"/>
                      <a:pt x="17752" y="2951"/>
                    </a:cubicBezTo>
                    <a:cubicBezTo>
                      <a:pt x="17754" y="2952"/>
                      <a:pt x="17759" y="2952"/>
                      <a:pt x="17762" y="2953"/>
                    </a:cubicBezTo>
                    <a:cubicBezTo>
                      <a:pt x="17769" y="2954"/>
                      <a:pt x="17771" y="2958"/>
                      <a:pt x="17776" y="2960"/>
                    </a:cubicBezTo>
                    <a:cubicBezTo>
                      <a:pt x="17782" y="2963"/>
                      <a:pt x="17789" y="2965"/>
                      <a:pt x="17795" y="2966"/>
                    </a:cubicBezTo>
                    <a:cubicBezTo>
                      <a:pt x="17801" y="2968"/>
                      <a:pt x="17806" y="2973"/>
                      <a:pt x="17812" y="2974"/>
                    </a:cubicBezTo>
                    <a:cubicBezTo>
                      <a:pt x="17816" y="2975"/>
                      <a:pt x="17819" y="2973"/>
                      <a:pt x="17823" y="2975"/>
                    </a:cubicBezTo>
                    <a:cubicBezTo>
                      <a:pt x="17826" y="2976"/>
                      <a:pt x="17828" y="2979"/>
                      <a:pt x="17830" y="2981"/>
                    </a:cubicBezTo>
                    <a:cubicBezTo>
                      <a:pt x="17834" y="2985"/>
                      <a:pt x="17840" y="2989"/>
                      <a:pt x="17845" y="2993"/>
                    </a:cubicBezTo>
                    <a:cubicBezTo>
                      <a:pt x="17847" y="2996"/>
                      <a:pt x="17849" y="2999"/>
                      <a:pt x="17851" y="3001"/>
                    </a:cubicBezTo>
                    <a:cubicBezTo>
                      <a:pt x="17854" y="3004"/>
                      <a:pt x="17860" y="3008"/>
                      <a:pt x="17862" y="3012"/>
                    </a:cubicBezTo>
                    <a:cubicBezTo>
                      <a:pt x="17866" y="3016"/>
                      <a:pt x="17864" y="3021"/>
                      <a:pt x="17866" y="3026"/>
                    </a:cubicBezTo>
                    <a:cubicBezTo>
                      <a:pt x="17867" y="3030"/>
                      <a:pt x="17876" y="3045"/>
                      <a:pt x="17881" y="3045"/>
                    </a:cubicBezTo>
                    <a:cubicBezTo>
                      <a:pt x="17884" y="3045"/>
                      <a:pt x="17885" y="3040"/>
                      <a:pt x="17889" y="3040"/>
                    </a:cubicBezTo>
                    <a:cubicBezTo>
                      <a:pt x="17893" y="3039"/>
                      <a:pt x="17894" y="3043"/>
                      <a:pt x="17897" y="3045"/>
                    </a:cubicBezTo>
                    <a:cubicBezTo>
                      <a:pt x="17902" y="3050"/>
                      <a:pt x="17908" y="3051"/>
                      <a:pt x="17911" y="3058"/>
                    </a:cubicBezTo>
                    <a:cubicBezTo>
                      <a:pt x="17913" y="3062"/>
                      <a:pt x="17912" y="3064"/>
                      <a:pt x="17915" y="3067"/>
                    </a:cubicBezTo>
                    <a:cubicBezTo>
                      <a:pt x="17919" y="3070"/>
                      <a:pt x="17920" y="3070"/>
                      <a:pt x="17922" y="3074"/>
                    </a:cubicBezTo>
                    <a:cubicBezTo>
                      <a:pt x="17926" y="3078"/>
                      <a:pt x="17929" y="3084"/>
                      <a:pt x="17928" y="3091"/>
                    </a:cubicBezTo>
                    <a:cubicBezTo>
                      <a:pt x="17927" y="3097"/>
                      <a:pt x="17920" y="3100"/>
                      <a:pt x="17916" y="3105"/>
                    </a:cubicBezTo>
                    <a:cubicBezTo>
                      <a:pt x="17912" y="3111"/>
                      <a:pt x="17906" y="3115"/>
                      <a:pt x="17903" y="3122"/>
                    </a:cubicBezTo>
                    <a:cubicBezTo>
                      <a:pt x="17903" y="3123"/>
                      <a:pt x="17903" y="3123"/>
                      <a:pt x="17903" y="3123"/>
                    </a:cubicBezTo>
                    <a:cubicBezTo>
                      <a:pt x="17905" y="3126"/>
                      <a:pt x="17908" y="3130"/>
                      <a:pt x="17910" y="3134"/>
                    </a:cubicBezTo>
                    <a:cubicBezTo>
                      <a:pt x="17913" y="3138"/>
                      <a:pt x="17916" y="3140"/>
                      <a:pt x="17918" y="3140"/>
                    </a:cubicBezTo>
                    <a:cubicBezTo>
                      <a:pt x="17920" y="3140"/>
                      <a:pt x="17922" y="3139"/>
                      <a:pt x="17925" y="3136"/>
                    </a:cubicBezTo>
                    <a:cubicBezTo>
                      <a:pt x="17929" y="3131"/>
                      <a:pt x="17931" y="3126"/>
                      <a:pt x="17934" y="3121"/>
                    </a:cubicBezTo>
                    <a:cubicBezTo>
                      <a:pt x="17937" y="3117"/>
                      <a:pt x="17941" y="3112"/>
                      <a:pt x="17949" y="3111"/>
                    </a:cubicBezTo>
                    <a:cubicBezTo>
                      <a:pt x="17955" y="3110"/>
                      <a:pt x="17959" y="3106"/>
                      <a:pt x="17963" y="3102"/>
                    </a:cubicBezTo>
                    <a:cubicBezTo>
                      <a:pt x="17967" y="3098"/>
                      <a:pt x="17971" y="3093"/>
                      <a:pt x="17978" y="3091"/>
                    </a:cubicBezTo>
                    <a:cubicBezTo>
                      <a:pt x="17979" y="3091"/>
                      <a:pt x="17980" y="3090"/>
                      <a:pt x="17981" y="3090"/>
                    </a:cubicBezTo>
                    <a:cubicBezTo>
                      <a:pt x="17984" y="3090"/>
                      <a:pt x="17986" y="3091"/>
                      <a:pt x="17988" y="3092"/>
                    </a:cubicBezTo>
                    <a:cubicBezTo>
                      <a:pt x="17990" y="3093"/>
                      <a:pt x="17992" y="3094"/>
                      <a:pt x="17994" y="3094"/>
                    </a:cubicBezTo>
                    <a:cubicBezTo>
                      <a:pt x="17994" y="3094"/>
                      <a:pt x="17995" y="3094"/>
                      <a:pt x="17995" y="3094"/>
                    </a:cubicBezTo>
                    <a:cubicBezTo>
                      <a:pt x="17998" y="3094"/>
                      <a:pt x="17999" y="3093"/>
                      <a:pt x="18000" y="3091"/>
                    </a:cubicBezTo>
                    <a:cubicBezTo>
                      <a:pt x="18001" y="3089"/>
                      <a:pt x="18002" y="3086"/>
                      <a:pt x="18004" y="3083"/>
                    </a:cubicBezTo>
                    <a:cubicBezTo>
                      <a:pt x="18005" y="3084"/>
                      <a:pt x="18005" y="3084"/>
                      <a:pt x="18005" y="3084"/>
                    </a:cubicBezTo>
                    <a:cubicBezTo>
                      <a:pt x="18005" y="3082"/>
                      <a:pt x="18006" y="3081"/>
                      <a:pt x="18006" y="3080"/>
                    </a:cubicBezTo>
                    <a:cubicBezTo>
                      <a:pt x="18008" y="3073"/>
                      <a:pt x="18015" y="3072"/>
                      <a:pt x="18019" y="3067"/>
                    </a:cubicBezTo>
                    <a:cubicBezTo>
                      <a:pt x="18021" y="3063"/>
                      <a:pt x="18020" y="3060"/>
                      <a:pt x="18025" y="3057"/>
                    </a:cubicBezTo>
                    <a:cubicBezTo>
                      <a:pt x="18027" y="3056"/>
                      <a:pt x="18031" y="3054"/>
                      <a:pt x="18033" y="3053"/>
                    </a:cubicBezTo>
                    <a:cubicBezTo>
                      <a:pt x="18039" y="3050"/>
                      <a:pt x="18046" y="3051"/>
                      <a:pt x="18052" y="3049"/>
                    </a:cubicBezTo>
                    <a:cubicBezTo>
                      <a:pt x="18057" y="3047"/>
                      <a:pt x="18062" y="3045"/>
                      <a:pt x="18067" y="3043"/>
                    </a:cubicBezTo>
                    <a:cubicBezTo>
                      <a:pt x="18070" y="3042"/>
                      <a:pt x="18075" y="3042"/>
                      <a:pt x="18078" y="3040"/>
                    </a:cubicBezTo>
                    <a:cubicBezTo>
                      <a:pt x="18079" y="3040"/>
                      <a:pt x="18078" y="3037"/>
                      <a:pt x="18080" y="3036"/>
                    </a:cubicBezTo>
                    <a:cubicBezTo>
                      <a:pt x="18083" y="3033"/>
                      <a:pt x="18085" y="3035"/>
                      <a:pt x="18088" y="3036"/>
                    </a:cubicBezTo>
                    <a:cubicBezTo>
                      <a:pt x="18092" y="3036"/>
                      <a:pt x="18097" y="3036"/>
                      <a:pt x="18100" y="3036"/>
                    </a:cubicBezTo>
                    <a:cubicBezTo>
                      <a:pt x="18104" y="3037"/>
                      <a:pt x="18106" y="3038"/>
                      <a:pt x="18110" y="3036"/>
                    </a:cubicBezTo>
                    <a:cubicBezTo>
                      <a:pt x="18110" y="3027"/>
                      <a:pt x="18121" y="3034"/>
                      <a:pt x="18127" y="3030"/>
                    </a:cubicBezTo>
                    <a:cubicBezTo>
                      <a:pt x="18131" y="3028"/>
                      <a:pt x="18131" y="3024"/>
                      <a:pt x="18134" y="3021"/>
                    </a:cubicBezTo>
                    <a:cubicBezTo>
                      <a:pt x="18136" y="3019"/>
                      <a:pt x="18139" y="3019"/>
                      <a:pt x="18141" y="3017"/>
                    </a:cubicBezTo>
                    <a:cubicBezTo>
                      <a:pt x="18143" y="3015"/>
                      <a:pt x="18143" y="3013"/>
                      <a:pt x="18147" y="3012"/>
                    </a:cubicBezTo>
                    <a:cubicBezTo>
                      <a:pt x="18150" y="3011"/>
                      <a:pt x="18153" y="3011"/>
                      <a:pt x="18156" y="3010"/>
                    </a:cubicBezTo>
                    <a:cubicBezTo>
                      <a:pt x="18162" y="3009"/>
                      <a:pt x="18170" y="3008"/>
                      <a:pt x="18174" y="3005"/>
                    </a:cubicBezTo>
                    <a:cubicBezTo>
                      <a:pt x="18177" y="3004"/>
                      <a:pt x="18185" y="2998"/>
                      <a:pt x="18186" y="2996"/>
                    </a:cubicBezTo>
                    <a:cubicBezTo>
                      <a:pt x="18187" y="2993"/>
                      <a:pt x="18184" y="2990"/>
                      <a:pt x="18186" y="2987"/>
                    </a:cubicBezTo>
                    <a:cubicBezTo>
                      <a:pt x="18189" y="2982"/>
                      <a:pt x="18190" y="2984"/>
                      <a:pt x="18193" y="2985"/>
                    </a:cubicBezTo>
                    <a:cubicBezTo>
                      <a:pt x="18200" y="2986"/>
                      <a:pt x="18206" y="2986"/>
                      <a:pt x="18214" y="2985"/>
                    </a:cubicBezTo>
                    <a:cubicBezTo>
                      <a:pt x="18219" y="2985"/>
                      <a:pt x="18224" y="2985"/>
                      <a:pt x="18229" y="2987"/>
                    </a:cubicBezTo>
                    <a:cubicBezTo>
                      <a:pt x="18229" y="2987"/>
                      <a:pt x="18240" y="2992"/>
                      <a:pt x="18236" y="2993"/>
                    </a:cubicBezTo>
                    <a:cubicBezTo>
                      <a:pt x="18231" y="2995"/>
                      <a:pt x="18227" y="2997"/>
                      <a:pt x="18221" y="2996"/>
                    </a:cubicBezTo>
                    <a:cubicBezTo>
                      <a:pt x="18217" y="2994"/>
                      <a:pt x="18212" y="2992"/>
                      <a:pt x="18206" y="2992"/>
                    </a:cubicBezTo>
                    <a:cubicBezTo>
                      <a:pt x="18201" y="2992"/>
                      <a:pt x="18203" y="2993"/>
                      <a:pt x="18199" y="2996"/>
                    </a:cubicBezTo>
                    <a:cubicBezTo>
                      <a:pt x="18197" y="2998"/>
                      <a:pt x="18196" y="2998"/>
                      <a:pt x="18194" y="2999"/>
                    </a:cubicBezTo>
                    <a:cubicBezTo>
                      <a:pt x="18192" y="3000"/>
                      <a:pt x="18192" y="2998"/>
                      <a:pt x="18190" y="3002"/>
                    </a:cubicBezTo>
                    <a:cubicBezTo>
                      <a:pt x="18188" y="3004"/>
                      <a:pt x="18188" y="3006"/>
                      <a:pt x="18186" y="3007"/>
                    </a:cubicBezTo>
                    <a:cubicBezTo>
                      <a:pt x="18183" y="3010"/>
                      <a:pt x="18179" y="3010"/>
                      <a:pt x="18175" y="3013"/>
                    </a:cubicBezTo>
                    <a:cubicBezTo>
                      <a:pt x="18173" y="3015"/>
                      <a:pt x="18171" y="3019"/>
                      <a:pt x="18169" y="3019"/>
                    </a:cubicBezTo>
                    <a:cubicBezTo>
                      <a:pt x="18166" y="3019"/>
                      <a:pt x="18166" y="3017"/>
                      <a:pt x="18165" y="3016"/>
                    </a:cubicBezTo>
                    <a:cubicBezTo>
                      <a:pt x="18157" y="3016"/>
                      <a:pt x="18161" y="3021"/>
                      <a:pt x="18158" y="3025"/>
                    </a:cubicBezTo>
                    <a:cubicBezTo>
                      <a:pt x="18156" y="3028"/>
                      <a:pt x="18156" y="3025"/>
                      <a:pt x="18154" y="3027"/>
                    </a:cubicBezTo>
                    <a:cubicBezTo>
                      <a:pt x="18152" y="3028"/>
                      <a:pt x="18151" y="3030"/>
                      <a:pt x="18149" y="3032"/>
                    </a:cubicBezTo>
                    <a:cubicBezTo>
                      <a:pt x="18145" y="3035"/>
                      <a:pt x="18141" y="3035"/>
                      <a:pt x="18138" y="3039"/>
                    </a:cubicBezTo>
                    <a:cubicBezTo>
                      <a:pt x="18135" y="3042"/>
                      <a:pt x="18128" y="3052"/>
                      <a:pt x="18124" y="3045"/>
                    </a:cubicBezTo>
                    <a:cubicBezTo>
                      <a:pt x="18113" y="3044"/>
                      <a:pt x="18102" y="3043"/>
                      <a:pt x="18091" y="3047"/>
                    </a:cubicBezTo>
                    <a:cubicBezTo>
                      <a:pt x="18084" y="3051"/>
                      <a:pt x="18074" y="3050"/>
                      <a:pt x="18067" y="3054"/>
                    </a:cubicBezTo>
                    <a:cubicBezTo>
                      <a:pt x="18064" y="3055"/>
                      <a:pt x="18061" y="3058"/>
                      <a:pt x="18057" y="3059"/>
                    </a:cubicBezTo>
                    <a:cubicBezTo>
                      <a:pt x="18051" y="3060"/>
                      <a:pt x="18043" y="3060"/>
                      <a:pt x="18039" y="3065"/>
                    </a:cubicBezTo>
                    <a:cubicBezTo>
                      <a:pt x="18036" y="3070"/>
                      <a:pt x="18040" y="3071"/>
                      <a:pt x="18032" y="3072"/>
                    </a:cubicBezTo>
                    <a:cubicBezTo>
                      <a:pt x="18030" y="3073"/>
                      <a:pt x="18026" y="3072"/>
                      <a:pt x="18024" y="3073"/>
                    </a:cubicBezTo>
                    <a:cubicBezTo>
                      <a:pt x="18022" y="3074"/>
                      <a:pt x="18021" y="3076"/>
                      <a:pt x="18020" y="3076"/>
                    </a:cubicBezTo>
                    <a:cubicBezTo>
                      <a:pt x="18017" y="3077"/>
                      <a:pt x="18013" y="3077"/>
                      <a:pt x="18011" y="3080"/>
                    </a:cubicBezTo>
                    <a:cubicBezTo>
                      <a:pt x="18010" y="3082"/>
                      <a:pt x="18011" y="3092"/>
                      <a:pt x="18006" y="3089"/>
                    </a:cubicBezTo>
                    <a:cubicBezTo>
                      <a:pt x="18006" y="3090"/>
                      <a:pt x="18005" y="3091"/>
                      <a:pt x="18004" y="3093"/>
                    </a:cubicBezTo>
                    <a:cubicBezTo>
                      <a:pt x="18003" y="3096"/>
                      <a:pt x="18000" y="3098"/>
                      <a:pt x="17995" y="3098"/>
                    </a:cubicBezTo>
                    <a:cubicBezTo>
                      <a:pt x="17995" y="3098"/>
                      <a:pt x="17994" y="3098"/>
                      <a:pt x="17994" y="3098"/>
                    </a:cubicBezTo>
                    <a:cubicBezTo>
                      <a:pt x="17991" y="3098"/>
                      <a:pt x="17988" y="3097"/>
                      <a:pt x="17986" y="3096"/>
                    </a:cubicBezTo>
                    <a:cubicBezTo>
                      <a:pt x="17984" y="3095"/>
                      <a:pt x="17983" y="3095"/>
                      <a:pt x="17981" y="3095"/>
                    </a:cubicBezTo>
                    <a:cubicBezTo>
                      <a:pt x="17981" y="3095"/>
                      <a:pt x="17980" y="3095"/>
                      <a:pt x="17979" y="3095"/>
                    </a:cubicBezTo>
                    <a:cubicBezTo>
                      <a:pt x="17974" y="3097"/>
                      <a:pt x="17970" y="3100"/>
                      <a:pt x="17966" y="3105"/>
                    </a:cubicBezTo>
                    <a:cubicBezTo>
                      <a:pt x="17962" y="3109"/>
                      <a:pt x="17958" y="3114"/>
                      <a:pt x="17950" y="3115"/>
                    </a:cubicBezTo>
                    <a:cubicBezTo>
                      <a:pt x="17943" y="3117"/>
                      <a:pt x="17940" y="3119"/>
                      <a:pt x="17938" y="3124"/>
                    </a:cubicBezTo>
                    <a:cubicBezTo>
                      <a:pt x="17935" y="3128"/>
                      <a:pt x="17933" y="3134"/>
                      <a:pt x="17928" y="3139"/>
                    </a:cubicBezTo>
                    <a:cubicBezTo>
                      <a:pt x="17925" y="3142"/>
                      <a:pt x="17922" y="3144"/>
                      <a:pt x="17919" y="3144"/>
                    </a:cubicBezTo>
                    <a:cubicBezTo>
                      <a:pt x="17913" y="3144"/>
                      <a:pt x="17909" y="3140"/>
                      <a:pt x="17906" y="3136"/>
                    </a:cubicBezTo>
                    <a:cubicBezTo>
                      <a:pt x="17904" y="3133"/>
                      <a:pt x="17903" y="3130"/>
                      <a:pt x="17901" y="3128"/>
                    </a:cubicBezTo>
                    <a:cubicBezTo>
                      <a:pt x="17900" y="3132"/>
                      <a:pt x="17899" y="3135"/>
                      <a:pt x="17898" y="3139"/>
                    </a:cubicBezTo>
                    <a:cubicBezTo>
                      <a:pt x="17896" y="3144"/>
                      <a:pt x="17897" y="3149"/>
                      <a:pt x="17896" y="3154"/>
                    </a:cubicBezTo>
                    <a:cubicBezTo>
                      <a:pt x="17893" y="3162"/>
                      <a:pt x="17888" y="3161"/>
                      <a:pt x="17883" y="3165"/>
                    </a:cubicBezTo>
                    <a:cubicBezTo>
                      <a:pt x="17879" y="3168"/>
                      <a:pt x="17881" y="3168"/>
                      <a:pt x="17882" y="3171"/>
                    </a:cubicBezTo>
                    <a:cubicBezTo>
                      <a:pt x="17884" y="3175"/>
                      <a:pt x="17886" y="3171"/>
                      <a:pt x="17884" y="3176"/>
                    </a:cubicBezTo>
                    <a:cubicBezTo>
                      <a:pt x="17883" y="3180"/>
                      <a:pt x="17878" y="3187"/>
                      <a:pt x="17876" y="3190"/>
                    </a:cubicBezTo>
                    <a:cubicBezTo>
                      <a:pt x="17874" y="3194"/>
                      <a:pt x="17867" y="3198"/>
                      <a:pt x="17869" y="3203"/>
                    </a:cubicBezTo>
                    <a:cubicBezTo>
                      <a:pt x="17870" y="3203"/>
                      <a:pt x="17873" y="3203"/>
                      <a:pt x="17874" y="3203"/>
                    </a:cubicBezTo>
                    <a:cubicBezTo>
                      <a:pt x="17875" y="3207"/>
                      <a:pt x="17874" y="3210"/>
                      <a:pt x="17877" y="3214"/>
                    </a:cubicBezTo>
                    <a:cubicBezTo>
                      <a:pt x="17880" y="3217"/>
                      <a:pt x="17884" y="3217"/>
                      <a:pt x="17882" y="3223"/>
                    </a:cubicBezTo>
                    <a:cubicBezTo>
                      <a:pt x="17882" y="3227"/>
                      <a:pt x="17878" y="3232"/>
                      <a:pt x="17876" y="3236"/>
                    </a:cubicBezTo>
                    <a:cubicBezTo>
                      <a:pt x="17875" y="3240"/>
                      <a:pt x="17874" y="3249"/>
                      <a:pt x="17871" y="3252"/>
                    </a:cubicBezTo>
                    <a:cubicBezTo>
                      <a:pt x="17868" y="3255"/>
                      <a:pt x="17864" y="3255"/>
                      <a:pt x="17862" y="3258"/>
                    </a:cubicBezTo>
                    <a:cubicBezTo>
                      <a:pt x="17859" y="3262"/>
                      <a:pt x="17856" y="3267"/>
                      <a:pt x="17856" y="3271"/>
                    </a:cubicBezTo>
                    <a:cubicBezTo>
                      <a:pt x="17855" y="3277"/>
                      <a:pt x="17868" y="3291"/>
                      <a:pt x="17857" y="3293"/>
                    </a:cubicBezTo>
                    <a:cubicBezTo>
                      <a:pt x="17857" y="3299"/>
                      <a:pt x="17854" y="3303"/>
                      <a:pt x="17856" y="3309"/>
                    </a:cubicBezTo>
                    <a:cubicBezTo>
                      <a:pt x="17858" y="3314"/>
                      <a:pt x="17861" y="3317"/>
                      <a:pt x="17867" y="3316"/>
                    </a:cubicBezTo>
                    <a:cubicBezTo>
                      <a:pt x="17868" y="3318"/>
                      <a:pt x="17869" y="3319"/>
                      <a:pt x="17870" y="3321"/>
                    </a:cubicBezTo>
                    <a:cubicBezTo>
                      <a:pt x="17878" y="3322"/>
                      <a:pt x="17888" y="3332"/>
                      <a:pt x="17896" y="3326"/>
                    </a:cubicBezTo>
                    <a:cubicBezTo>
                      <a:pt x="17900" y="3324"/>
                      <a:pt x="17900" y="3319"/>
                      <a:pt x="17907" y="3321"/>
                    </a:cubicBezTo>
                    <a:cubicBezTo>
                      <a:pt x="17910" y="3322"/>
                      <a:pt x="17915" y="3325"/>
                      <a:pt x="17918" y="3327"/>
                    </a:cubicBezTo>
                    <a:cubicBezTo>
                      <a:pt x="17922" y="3330"/>
                      <a:pt x="17923" y="3332"/>
                      <a:pt x="17924" y="3337"/>
                    </a:cubicBezTo>
                    <a:cubicBezTo>
                      <a:pt x="17925" y="3343"/>
                      <a:pt x="17926" y="3344"/>
                      <a:pt x="17931" y="3348"/>
                    </a:cubicBezTo>
                    <a:cubicBezTo>
                      <a:pt x="17934" y="3352"/>
                      <a:pt x="17951" y="3376"/>
                      <a:pt x="17950" y="3360"/>
                    </a:cubicBezTo>
                    <a:cubicBezTo>
                      <a:pt x="17957" y="3361"/>
                      <a:pt x="17953" y="3351"/>
                      <a:pt x="17952" y="3347"/>
                    </a:cubicBezTo>
                    <a:cubicBezTo>
                      <a:pt x="17951" y="3345"/>
                      <a:pt x="17949" y="3341"/>
                      <a:pt x="17950" y="3339"/>
                    </a:cubicBezTo>
                    <a:cubicBezTo>
                      <a:pt x="17951" y="3335"/>
                      <a:pt x="17955" y="3337"/>
                      <a:pt x="17957" y="3335"/>
                    </a:cubicBezTo>
                    <a:cubicBezTo>
                      <a:pt x="17960" y="3332"/>
                      <a:pt x="17959" y="3331"/>
                      <a:pt x="17963" y="3329"/>
                    </a:cubicBezTo>
                    <a:cubicBezTo>
                      <a:pt x="17965" y="3328"/>
                      <a:pt x="17970" y="3328"/>
                      <a:pt x="17972" y="3328"/>
                    </a:cubicBezTo>
                    <a:cubicBezTo>
                      <a:pt x="17975" y="3329"/>
                      <a:pt x="17979" y="3330"/>
                      <a:pt x="17981" y="3331"/>
                    </a:cubicBezTo>
                    <a:cubicBezTo>
                      <a:pt x="17983" y="3332"/>
                      <a:pt x="17987" y="3336"/>
                      <a:pt x="17989" y="3336"/>
                    </a:cubicBezTo>
                    <a:cubicBezTo>
                      <a:pt x="17993" y="3336"/>
                      <a:pt x="17994" y="3332"/>
                      <a:pt x="17997" y="3330"/>
                    </a:cubicBezTo>
                    <a:cubicBezTo>
                      <a:pt x="18000" y="3328"/>
                      <a:pt x="18002" y="3329"/>
                      <a:pt x="18006" y="3328"/>
                    </a:cubicBezTo>
                    <a:cubicBezTo>
                      <a:pt x="18012" y="3327"/>
                      <a:pt x="18021" y="3323"/>
                      <a:pt x="18027" y="3326"/>
                    </a:cubicBezTo>
                    <a:cubicBezTo>
                      <a:pt x="18033" y="3329"/>
                      <a:pt x="18036" y="3335"/>
                      <a:pt x="18043" y="3337"/>
                    </a:cubicBezTo>
                    <a:cubicBezTo>
                      <a:pt x="18047" y="3338"/>
                      <a:pt x="18049" y="3338"/>
                      <a:pt x="18053" y="3340"/>
                    </a:cubicBezTo>
                    <a:cubicBezTo>
                      <a:pt x="18055" y="3341"/>
                      <a:pt x="18056" y="3343"/>
                      <a:pt x="18060" y="3342"/>
                    </a:cubicBezTo>
                    <a:cubicBezTo>
                      <a:pt x="18061" y="3348"/>
                      <a:pt x="18068" y="3349"/>
                      <a:pt x="18070" y="3355"/>
                    </a:cubicBezTo>
                    <a:cubicBezTo>
                      <a:pt x="18073" y="3361"/>
                      <a:pt x="18069" y="3363"/>
                      <a:pt x="18068" y="3369"/>
                    </a:cubicBezTo>
                    <a:cubicBezTo>
                      <a:pt x="18067" y="3374"/>
                      <a:pt x="18070" y="3380"/>
                      <a:pt x="18066" y="3384"/>
                    </a:cubicBezTo>
                    <a:cubicBezTo>
                      <a:pt x="18064" y="3387"/>
                      <a:pt x="18061" y="3387"/>
                      <a:pt x="18059" y="3390"/>
                    </a:cubicBezTo>
                    <a:cubicBezTo>
                      <a:pt x="18057" y="3392"/>
                      <a:pt x="18057" y="3395"/>
                      <a:pt x="18056" y="3397"/>
                    </a:cubicBezTo>
                    <a:cubicBezTo>
                      <a:pt x="18054" y="3400"/>
                      <a:pt x="18052" y="3401"/>
                      <a:pt x="18048" y="3400"/>
                    </a:cubicBezTo>
                    <a:cubicBezTo>
                      <a:pt x="18041" y="3397"/>
                      <a:pt x="18038" y="3387"/>
                      <a:pt x="18030" y="3387"/>
                    </a:cubicBezTo>
                    <a:cubicBezTo>
                      <a:pt x="18028" y="3387"/>
                      <a:pt x="18022" y="3389"/>
                      <a:pt x="18021" y="3389"/>
                    </a:cubicBezTo>
                    <a:cubicBezTo>
                      <a:pt x="18016" y="3391"/>
                      <a:pt x="18016" y="3394"/>
                      <a:pt x="18014" y="3398"/>
                    </a:cubicBezTo>
                    <a:cubicBezTo>
                      <a:pt x="18013" y="3400"/>
                      <a:pt x="18010" y="3404"/>
                      <a:pt x="18008" y="3405"/>
                    </a:cubicBezTo>
                    <a:cubicBezTo>
                      <a:pt x="18004" y="3406"/>
                      <a:pt x="18002" y="3403"/>
                      <a:pt x="18000" y="3403"/>
                    </a:cubicBezTo>
                    <a:cubicBezTo>
                      <a:pt x="17997" y="3404"/>
                      <a:pt x="17984" y="3411"/>
                      <a:pt x="17985" y="3415"/>
                    </a:cubicBezTo>
                    <a:cubicBezTo>
                      <a:pt x="17985" y="3418"/>
                      <a:pt x="17991" y="3416"/>
                      <a:pt x="17993" y="3419"/>
                    </a:cubicBezTo>
                    <a:cubicBezTo>
                      <a:pt x="17995" y="3421"/>
                      <a:pt x="17994" y="3426"/>
                      <a:pt x="17993" y="3428"/>
                    </a:cubicBezTo>
                    <a:cubicBezTo>
                      <a:pt x="17992" y="3434"/>
                      <a:pt x="17988" y="3441"/>
                      <a:pt x="17987" y="3447"/>
                    </a:cubicBezTo>
                    <a:cubicBezTo>
                      <a:pt x="17987" y="3453"/>
                      <a:pt x="17991" y="3455"/>
                      <a:pt x="17992" y="3462"/>
                    </a:cubicBezTo>
                    <a:cubicBezTo>
                      <a:pt x="17993" y="3473"/>
                      <a:pt x="17985" y="3464"/>
                      <a:pt x="17982" y="3472"/>
                    </a:cubicBezTo>
                    <a:cubicBezTo>
                      <a:pt x="17980" y="3478"/>
                      <a:pt x="17984" y="3489"/>
                      <a:pt x="17986" y="3495"/>
                    </a:cubicBezTo>
                    <a:cubicBezTo>
                      <a:pt x="17988" y="3506"/>
                      <a:pt x="17990" y="3502"/>
                      <a:pt x="17998" y="3499"/>
                    </a:cubicBezTo>
                    <a:cubicBezTo>
                      <a:pt x="18004" y="3496"/>
                      <a:pt x="18008" y="3495"/>
                      <a:pt x="18009" y="3487"/>
                    </a:cubicBezTo>
                    <a:cubicBezTo>
                      <a:pt x="18009" y="3484"/>
                      <a:pt x="18007" y="3480"/>
                      <a:pt x="18008" y="3477"/>
                    </a:cubicBezTo>
                    <a:cubicBezTo>
                      <a:pt x="18010" y="3474"/>
                      <a:pt x="18013" y="3474"/>
                      <a:pt x="18015" y="3470"/>
                    </a:cubicBezTo>
                    <a:cubicBezTo>
                      <a:pt x="18017" y="3464"/>
                      <a:pt x="18014" y="3455"/>
                      <a:pt x="18020" y="3451"/>
                    </a:cubicBezTo>
                    <a:cubicBezTo>
                      <a:pt x="18025" y="3446"/>
                      <a:pt x="18035" y="3449"/>
                      <a:pt x="18039" y="3454"/>
                    </a:cubicBezTo>
                    <a:cubicBezTo>
                      <a:pt x="18046" y="3460"/>
                      <a:pt x="18043" y="3463"/>
                      <a:pt x="18044" y="3471"/>
                    </a:cubicBezTo>
                    <a:cubicBezTo>
                      <a:pt x="18044" y="3476"/>
                      <a:pt x="18047" y="3476"/>
                      <a:pt x="18050" y="3480"/>
                    </a:cubicBezTo>
                    <a:cubicBezTo>
                      <a:pt x="18051" y="3481"/>
                      <a:pt x="18051" y="3483"/>
                      <a:pt x="18052" y="3484"/>
                    </a:cubicBezTo>
                    <a:cubicBezTo>
                      <a:pt x="18053" y="3486"/>
                      <a:pt x="18055" y="3486"/>
                      <a:pt x="18057" y="3488"/>
                    </a:cubicBezTo>
                    <a:cubicBezTo>
                      <a:pt x="18060" y="3495"/>
                      <a:pt x="18051" y="3497"/>
                      <a:pt x="18048" y="3501"/>
                    </a:cubicBezTo>
                    <a:cubicBezTo>
                      <a:pt x="18045" y="3504"/>
                      <a:pt x="18046" y="3507"/>
                      <a:pt x="18043" y="3510"/>
                    </a:cubicBezTo>
                    <a:cubicBezTo>
                      <a:pt x="18039" y="3512"/>
                      <a:pt x="18035" y="3512"/>
                      <a:pt x="18031" y="3513"/>
                    </a:cubicBezTo>
                    <a:cubicBezTo>
                      <a:pt x="18024" y="3515"/>
                      <a:pt x="18028" y="3522"/>
                      <a:pt x="18026" y="3527"/>
                    </a:cubicBezTo>
                    <a:cubicBezTo>
                      <a:pt x="18023" y="3533"/>
                      <a:pt x="18017" y="3538"/>
                      <a:pt x="18013" y="3542"/>
                    </a:cubicBezTo>
                    <a:cubicBezTo>
                      <a:pt x="18010" y="3546"/>
                      <a:pt x="18011" y="3551"/>
                      <a:pt x="18009" y="3554"/>
                    </a:cubicBezTo>
                    <a:cubicBezTo>
                      <a:pt x="18006" y="3558"/>
                      <a:pt x="18001" y="3559"/>
                      <a:pt x="17998" y="3563"/>
                    </a:cubicBezTo>
                    <a:cubicBezTo>
                      <a:pt x="17992" y="3571"/>
                      <a:pt x="17989" y="3576"/>
                      <a:pt x="17989" y="3587"/>
                    </a:cubicBezTo>
                    <a:cubicBezTo>
                      <a:pt x="17989" y="3593"/>
                      <a:pt x="17988" y="3601"/>
                      <a:pt x="17992" y="3606"/>
                    </a:cubicBezTo>
                    <a:cubicBezTo>
                      <a:pt x="17993" y="3608"/>
                      <a:pt x="17997" y="3610"/>
                      <a:pt x="17998" y="3612"/>
                    </a:cubicBezTo>
                    <a:cubicBezTo>
                      <a:pt x="18001" y="3617"/>
                      <a:pt x="18002" y="3618"/>
                      <a:pt x="18008" y="3620"/>
                    </a:cubicBezTo>
                    <a:cubicBezTo>
                      <a:pt x="18011" y="3622"/>
                      <a:pt x="18011" y="3624"/>
                      <a:pt x="18014" y="3626"/>
                    </a:cubicBezTo>
                    <a:cubicBezTo>
                      <a:pt x="18017" y="3629"/>
                      <a:pt x="18021" y="3628"/>
                      <a:pt x="18023" y="3631"/>
                    </a:cubicBezTo>
                    <a:cubicBezTo>
                      <a:pt x="18027" y="3635"/>
                      <a:pt x="18026" y="3643"/>
                      <a:pt x="18031" y="3646"/>
                    </a:cubicBezTo>
                    <a:cubicBezTo>
                      <a:pt x="18033" y="3648"/>
                      <a:pt x="18045" y="3651"/>
                      <a:pt x="18047" y="3649"/>
                    </a:cubicBezTo>
                    <a:cubicBezTo>
                      <a:pt x="18050" y="3647"/>
                      <a:pt x="18050" y="3644"/>
                      <a:pt x="18050" y="3641"/>
                    </a:cubicBezTo>
                    <a:cubicBezTo>
                      <a:pt x="18049" y="3635"/>
                      <a:pt x="18046" y="3636"/>
                      <a:pt x="18052" y="3632"/>
                    </a:cubicBezTo>
                    <a:cubicBezTo>
                      <a:pt x="18055" y="3631"/>
                      <a:pt x="18060" y="3631"/>
                      <a:pt x="18061" y="3630"/>
                    </a:cubicBezTo>
                    <a:cubicBezTo>
                      <a:pt x="18064" y="3628"/>
                      <a:pt x="18064" y="3624"/>
                      <a:pt x="18065" y="3622"/>
                    </a:cubicBezTo>
                    <a:cubicBezTo>
                      <a:pt x="18069" y="3613"/>
                      <a:pt x="18076" y="3618"/>
                      <a:pt x="18083" y="3614"/>
                    </a:cubicBezTo>
                    <a:cubicBezTo>
                      <a:pt x="18086" y="3612"/>
                      <a:pt x="18087" y="3607"/>
                      <a:pt x="18090" y="3605"/>
                    </a:cubicBezTo>
                    <a:cubicBezTo>
                      <a:pt x="18093" y="3604"/>
                      <a:pt x="18097" y="3606"/>
                      <a:pt x="18100" y="3606"/>
                    </a:cubicBezTo>
                    <a:cubicBezTo>
                      <a:pt x="18102" y="3606"/>
                      <a:pt x="18107" y="3605"/>
                      <a:pt x="18109" y="3606"/>
                    </a:cubicBezTo>
                    <a:cubicBezTo>
                      <a:pt x="18111" y="3607"/>
                      <a:pt x="18114" y="3610"/>
                      <a:pt x="18117" y="3611"/>
                    </a:cubicBezTo>
                    <a:cubicBezTo>
                      <a:pt x="18119" y="3612"/>
                      <a:pt x="18122" y="3611"/>
                      <a:pt x="18125" y="3612"/>
                    </a:cubicBezTo>
                    <a:cubicBezTo>
                      <a:pt x="18129" y="3613"/>
                      <a:pt x="18131" y="3615"/>
                      <a:pt x="18136" y="3615"/>
                    </a:cubicBezTo>
                    <a:cubicBezTo>
                      <a:pt x="18140" y="3614"/>
                      <a:pt x="18145" y="3609"/>
                      <a:pt x="18148" y="3606"/>
                    </a:cubicBezTo>
                    <a:cubicBezTo>
                      <a:pt x="18150" y="3604"/>
                      <a:pt x="18151" y="3602"/>
                      <a:pt x="18153" y="3601"/>
                    </a:cubicBezTo>
                    <a:cubicBezTo>
                      <a:pt x="18155" y="3598"/>
                      <a:pt x="18158" y="3596"/>
                      <a:pt x="18160" y="3593"/>
                    </a:cubicBezTo>
                    <a:cubicBezTo>
                      <a:pt x="18162" y="3590"/>
                      <a:pt x="18162" y="3587"/>
                      <a:pt x="18166" y="3585"/>
                    </a:cubicBezTo>
                    <a:cubicBezTo>
                      <a:pt x="18168" y="3583"/>
                      <a:pt x="18171" y="3583"/>
                      <a:pt x="18174" y="3582"/>
                    </a:cubicBezTo>
                    <a:cubicBezTo>
                      <a:pt x="18180" y="3579"/>
                      <a:pt x="18184" y="3577"/>
                      <a:pt x="18187" y="3585"/>
                    </a:cubicBezTo>
                    <a:cubicBezTo>
                      <a:pt x="18192" y="3585"/>
                      <a:pt x="18197" y="3584"/>
                      <a:pt x="18202" y="3584"/>
                    </a:cubicBezTo>
                    <a:cubicBezTo>
                      <a:pt x="18209" y="3584"/>
                      <a:pt x="18215" y="3581"/>
                      <a:pt x="18218" y="3588"/>
                    </a:cubicBezTo>
                    <a:cubicBezTo>
                      <a:pt x="18220" y="3596"/>
                      <a:pt x="18218" y="3595"/>
                      <a:pt x="18226" y="3599"/>
                    </a:cubicBezTo>
                    <a:cubicBezTo>
                      <a:pt x="18229" y="3600"/>
                      <a:pt x="18235" y="3605"/>
                      <a:pt x="18239" y="3604"/>
                    </a:cubicBezTo>
                    <a:cubicBezTo>
                      <a:pt x="18240" y="3602"/>
                      <a:pt x="18240" y="3601"/>
                      <a:pt x="18239" y="3600"/>
                    </a:cubicBezTo>
                    <a:cubicBezTo>
                      <a:pt x="18237" y="3599"/>
                      <a:pt x="18229" y="3596"/>
                      <a:pt x="18230" y="3593"/>
                    </a:cubicBezTo>
                    <a:cubicBezTo>
                      <a:pt x="18231" y="3588"/>
                      <a:pt x="18240" y="3593"/>
                      <a:pt x="18242" y="3595"/>
                    </a:cubicBezTo>
                    <a:cubicBezTo>
                      <a:pt x="18245" y="3597"/>
                      <a:pt x="18249" y="3604"/>
                      <a:pt x="18249" y="3608"/>
                    </a:cubicBezTo>
                    <a:cubicBezTo>
                      <a:pt x="18249" y="3615"/>
                      <a:pt x="18244" y="3613"/>
                      <a:pt x="18241" y="3608"/>
                    </a:cubicBezTo>
                    <a:cubicBezTo>
                      <a:pt x="18237" y="3612"/>
                      <a:pt x="18240" y="3615"/>
                      <a:pt x="18239" y="3619"/>
                    </a:cubicBezTo>
                    <a:cubicBezTo>
                      <a:pt x="18237" y="3623"/>
                      <a:pt x="18233" y="3624"/>
                      <a:pt x="18232" y="3629"/>
                    </a:cubicBezTo>
                    <a:cubicBezTo>
                      <a:pt x="18231" y="3638"/>
                      <a:pt x="18237" y="3650"/>
                      <a:pt x="18235" y="3659"/>
                    </a:cubicBezTo>
                    <a:cubicBezTo>
                      <a:pt x="18234" y="3660"/>
                      <a:pt x="18231" y="3661"/>
                      <a:pt x="18231" y="3663"/>
                    </a:cubicBezTo>
                    <a:cubicBezTo>
                      <a:pt x="18230" y="3665"/>
                      <a:pt x="18231" y="3667"/>
                      <a:pt x="18230" y="3670"/>
                    </a:cubicBezTo>
                    <a:cubicBezTo>
                      <a:pt x="18229" y="3675"/>
                      <a:pt x="18225" y="3673"/>
                      <a:pt x="18223" y="3677"/>
                    </a:cubicBezTo>
                    <a:cubicBezTo>
                      <a:pt x="18220" y="3687"/>
                      <a:pt x="18227" y="3694"/>
                      <a:pt x="18228" y="3701"/>
                    </a:cubicBezTo>
                    <a:cubicBezTo>
                      <a:pt x="18232" y="3702"/>
                      <a:pt x="18236" y="3703"/>
                      <a:pt x="18240" y="3702"/>
                    </a:cubicBezTo>
                    <a:cubicBezTo>
                      <a:pt x="18241" y="3707"/>
                      <a:pt x="18241" y="3717"/>
                      <a:pt x="18249" y="3714"/>
                    </a:cubicBezTo>
                    <a:cubicBezTo>
                      <a:pt x="18249" y="3714"/>
                      <a:pt x="18249" y="3713"/>
                      <a:pt x="18249" y="3713"/>
                    </a:cubicBezTo>
                    <a:cubicBezTo>
                      <a:pt x="18254" y="3712"/>
                      <a:pt x="18254" y="3717"/>
                      <a:pt x="18257" y="3720"/>
                    </a:cubicBezTo>
                    <a:cubicBezTo>
                      <a:pt x="18259" y="3722"/>
                      <a:pt x="18264" y="3724"/>
                      <a:pt x="18267" y="3726"/>
                    </a:cubicBezTo>
                    <a:cubicBezTo>
                      <a:pt x="18272" y="3720"/>
                      <a:pt x="18281" y="3726"/>
                      <a:pt x="18287" y="3725"/>
                    </a:cubicBezTo>
                    <a:cubicBezTo>
                      <a:pt x="18288" y="3725"/>
                      <a:pt x="18290" y="3723"/>
                      <a:pt x="18291" y="3722"/>
                    </a:cubicBezTo>
                    <a:cubicBezTo>
                      <a:pt x="18293" y="3722"/>
                      <a:pt x="18296" y="3722"/>
                      <a:pt x="18298" y="3722"/>
                    </a:cubicBezTo>
                    <a:cubicBezTo>
                      <a:pt x="18303" y="3720"/>
                      <a:pt x="18306" y="3715"/>
                      <a:pt x="18313" y="3714"/>
                    </a:cubicBezTo>
                    <a:cubicBezTo>
                      <a:pt x="18316" y="3714"/>
                      <a:pt x="18316" y="3715"/>
                      <a:pt x="18320" y="3713"/>
                    </a:cubicBezTo>
                    <a:cubicBezTo>
                      <a:pt x="18324" y="3711"/>
                      <a:pt x="18329" y="3707"/>
                      <a:pt x="18334" y="3707"/>
                    </a:cubicBezTo>
                    <a:cubicBezTo>
                      <a:pt x="18337" y="3708"/>
                      <a:pt x="18344" y="3713"/>
                      <a:pt x="18346" y="3715"/>
                    </a:cubicBezTo>
                    <a:cubicBezTo>
                      <a:pt x="18350" y="3721"/>
                      <a:pt x="18345" y="3728"/>
                      <a:pt x="18353" y="3731"/>
                    </a:cubicBezTo>
                    <a:cubicBezTo>
                      <a:pt x="18359" y="3733"/>
                      <a:pt x="18362" y="3729"/>
                      <a:pt x="18367" y="3728"/>
                    </a:cubicBezTo>
                    <a:cubicBezTo>
                      <a:pt x="18374" y="3726"/>
                      <a:pt x="18374" y="3731"/>
                      <a:pt x="18379" y="3733"/>
                    </a:cubicBezTo>
                    <a:cubicBezTo>
                      <a:pt x="18386" y="3736"/>
                      <a:pt x="18388" y="3730"/>
                      <a:pt x="18393" y="3728"/>
                    </a:cubicBezTo>
                    <a:cubicBezTo>
                      <a:pt x="18398" y="3726"/>
                      <a:pt x="18404" y="3726"/>
                      <a:pt x="18409" y="3728"/>
                    </a:cubicBezTo>
                    <a:cubicBezTo>
                      <a:pt x="18409" y="3729"/>
                      <a:pt x="18410" y="3731"/>
                      <a:pt x="18409" y="3732"/>
                    </a:cubicBezTo>
                    <a:cubicBezTo>
                      <a:pt x="18417" y="3734"/>
                      <a:pt x="18432" y="3729"/>
                      <a:pt x="18434" y="3740"/>
                    </a:cubicBezTo>
                    <a:cubicBezTo>
                      <a:pt x="18437" y="3741"/>
                      <a:pt x="18441" y="3739"/>
                      <a:pt x="18443" y="3738"/>
                    </a:cubicBezTo>
                    <a:cubicBezTo>
                      <a:pt x="18445" y="3738"/>
                      <a:pt x="18446" y="3739"/>
                      <a:pt x="18447" y="3738"/>
                    </a:cubicBezTo>
                    <a:cubicBezTo>
                      <a:pt x="18449" y="3738"/>
                      <a:pt x="18449" y="3736"/>
                      <a:pt x="18450" y="3735"/>
                    </a:cubicBezTo>
                    <a:cubicBezTo>
                      <a:pt x="18456" y="3733"/>
                      <a:pt x="18460" y="3740"/>
                      <a:pt x="18467" y="3734"/>
                    </a:cubicBezTo>
                    <a:cubicBezTo>
                      <a:pt x="18473" y="3730"/>
                      <a:pt x="18478" y="3727"/>
                      <a:pt x="18484" y="3729"/>
                    </a:cubicBezTo>
                    <a:cubicBezTo>
                      <a:pt x="18489" y="3731"/>
                      <a:pt x="18501" y="3735"/>
                      <a:pt x="18504" y="3739"/>
                    </a:cubicBezTo>
                    <a:cubicBezTo>
                      <a:pt x="18504" y="3740"/>
                      <a:pt x="18504" y="3740"/>
                      <a:pt x="18504" y="3740"/>
                    </a:cubicBezTo>
                    <a:cubicBezTo>
                      <a:pt x="18508" y="3742"/>
                      <a:pt x="18505" y="3746"/>
                      <a:pt x="18506" y="3752"/>
                    </a:cubicBezTo>
                    <a:cubicBezTo>
                      <a:pt x="18509" y="3750"/>
                      <a:pt x="18506" y="3747"/>
                      <a:pt x="18507" y="3745"/>
                    </a:cubicBezTo>
                    <a:cubicBezTo>
                      <a:pt x="18509" y="3741"/>
                      <a:pt x="18511" y="3742"/>
                      <a:pt x="18514" y="3741"/>
                    </a:cubicBezTo>
                    <a:cubicBezTo>
                      <a:pt x="18520" y="3738"/>
                      <a:pt x="18526" y="3739"/>
                      <a:pt x="18533" y="3739"/>
                    </a:cubicBezTo>
                    <a:cubicBezTo>
                      <a:pt x="18537" y="3739"/>
                      <a:pt x="18541" y="3739"/>
                      <a:pt x="18545" y="3739"/>
                    </a:cubicBezTo>
                    <a:cubicBezTo>
                      <a:pt x="18549" y="3739"/>
                      <a:pt x="18550" y="3742"/>
                      <a:pt x="18553" y="3743"/>
                    </a:cubicBezTo>
                    <a:cubicBezTo>
                      <a:pt x="18558" y="3744"/>
                      <a:pt x="18564" y="3742"/>
                      <a:pt x="18569" y="3743"/>
                    </a:cubicBezTo>
                    <a:cubicBezTo>
                      <a:pt x="18576" y="3743"/>
                      <a:pt x="18584" y="3744"/>
                      <a:pt x="18590" y="3745"/>
                    </a:cubicBezTo>
                    <a:cubicBezTo>
                      <a:pt x="18596" y="3747"/>
                      <a:pt x="18600" y="3750"/>
                      <a:pt x="18607" y="3750"/>
                    </a:cubicBezTo>
                    <a:cubicBezTo>
                      <a:pt x="18613" y="3751"/>
                      <a:pt x="18620" y="3753"/>
                      <a:pt x="18627" y="3752"/>
                    </a:cubicBezTo>
                    <a:cubicBezTo>
                      <a:pt x="18631" y="3751"/>
                      <a:pt x="18640" y="3747"/>
                      <a:pt x="18639" y="3754"/>
                    </a:cubicBezTo>
                    <a:cubicBezTo>
                      <a:pt x="18643" y="3755"/>
                      <a:pt x="18643" y="3753"/>
                      <a:pt x="18646" y="3752"/>
                    </a:cubicBezTo>
                    <a:cubicBezTo>
                      <a:pt x="18650" y="3751"/>
                      <a:pt x="18654" y="3751"/>
                      <a:pt x="18658" y="3751"/>
                    </a:cubicBezTo>
                    <a:cubicBezTo>
                      <a:pt x="18661" y="3757"/>
                      <a:pt x="18670" y="3753"/>
                      <a:pt x="18675" y="3755"/>
                    </a:cubicBezTo>
                    <a:cubicBezTo>
                      <a:pt x="18678" y="3756"/>
                      <a:pt x="18679" y="3759"/>
                      <a:pt x="18681" y="3760"/>
                    </a:cubicBezTo>
                    <a:cubicBezTo>
                      <a:pt x="18687" y="3762"/>
                      <a:pt x="18685" y="3758"/>
                      <a:pt x="18689" y="3755"/>
                    </a:cubicBezTo>
                    <a:cubicBezTo>
                      <a:pt x="18692" y="3753"/>
                      <a:pt x="18699" y="3753"/>
                      <a:pt x="18703" y="3753"/>
                    </a:cubicBezTo>
                    <a:cubicBezTo>
                      <a:pt x="18704" y="3756"/>
                      <a:pt x="18703" y="3759"/>
                      <a:pt x="18702" y="3761"/>
                    </a:cubicBezTo>
                    <a:cubicBezTo>
                      <a:pt x="18705" y="3762"/>
                      <a:pt x="18707" y="3761"/>
                      <a:pt x="18710" y="3761"/>
                    </a:cubicBezTo>
                    <a:cubicBezTo>
                      <a:pt x="18712" y="3761"/>
                      <a:pt x="18716" y="3762"/>
                      <a:pt x="18719" y="3762"/>
                    </a:cubicBezTo>
                    <a:cubicBezTo>
                      <a:pt x="18725" y="3760"/>
                      <a:pt x="18725" y="3753"/>
                      <a:pt x="18734" y="3754"/>
                    </a:cubicBezTo>
                    <a:cubicBezTo>
                      <a:pt x="18740" y="3755"/>
                      <a:pt x="18747" y="3757"/>
                      <a:pt x="18752" y="3761"/>
                    </a:cubicBezTo>
                    <a:cubicBezTo>
                      <a:pt x="18753" y="3762"/>
                      <a:pt x="18754" y="3762"/>
                      <a:pt x="18755" y="3763"/>
                    </a:cubicBezTo>
                    <a:cubicBezTo>
                      <a:pt x="18756" y="3764"/>
                      <a:pt x="18755" y="3766"/>
                      <a:pt x="18756" y="3767"/>
                    </a:cubicBezTo>
                    <a:cubicBezTo>
                      <a:pt x="18759" y="3769"/>
                      <a:pt x="18762" y="3766"/>
                      <a:pt x="18764" y="3765"/>
                    </a:cubicBezTo>
                    <a:cubicBezTo>
                      <a:pt x="18766" y="3765"/>
                      <a:pt x="18767" y="3764"/>
                      <a:pt x="18769" y="3764"/>
                    </a:cubicBezTo>
                    <a:cubicBezTo>
                      <a:pt x="18769" y="3762"/>
                      <a:pt x="18768" y="3761"/>
                      <a:pt x="18768" y="3760"/>
                    </a:cubicBezTo>
                    <a:cubicBezTo>
                      <a:pt x="18767" y="3753"/>
                      <a:pt x="18766" y="3748"/>
                      <a:pt x="18762" y="3746"/>
                    </a:cubicBezTo>
                    <a:cubicBezTo>
                      <a:pt x="18757" y="3742"/>
                      <a:pt x="18751" y="3742"/>
                      <a:pt x="18745" y="3742"/>
                    </a:cubicBezTo>
                    <a:cubicBezTo>
                      <a:pt x="18739" y="3742"/>
                      <a:pt x="18732" y="3741"/>
                      <a:pt x="18726" y="3736"/>
                    </a:cubicBezTo>
                    <a:cubicBezTo>
                      <a:pt x="18720" y="3731"/>
                      <a:pt x="18718" y="3726"/>
                      <a:pt x="18713" y="3725"/>
                    </a:cubicBezTo>
                    <a:cubicBezTo>
                      <a:pt x="18713" y="3725"/>
                      <a:pt x="18712" y="3725"/>
                      <a:pt x="18712" y="3725"/>
                    </a:cubicBezTo>
                    <a:cubicBezTo>
                      <a:pt x="18710" y="3725"/>
                      <a:pt x="18709" y="3726"/>
                      <a:pt x="18706" y="3726"/>
                    </a:cubicBezTo>
                    <a:cubicBezTo>
                      <a:pt x="18706" y="3726"/>
                      <a:pt x="18705" y="3726"/>
                      <a:pt x="18704" y="3726"/>
                    </a:cubicBezTo>
                    <a:cubicBezTo>
                      <a:pt x="18700" y="3724"/>
                      <a:pt x="18699" y="3722"/>
                      <a:pt x="18697" y="3721"/>
                    </a:cubicBezTo>
                    <a:cubicBezTo>
                      <a:pt x="18692" y="3719"/>
                      <a:pt x="18682" y="3722"/>
                      <a:pt x="18675" y="3717"/>
                    </a:cubicBezTo>
                    <a:cubicBezTo>
                      <a:pt x="18667" y="3713"/>
                      <a:pt x="18665" y="3705"/>
                      <a:pt x="18660" y="3700"/>
                    </a:cubicBezTo>
                    <a:cubicBezTo>
                      <a:pt x="18656" y="3695"/>
                      <a:pt x="18648" y="3694"/>
                      <a:pt x="18641" y="3689"/>
                    </a:cubicBezTo>
                    <a:cubicBezTo>
                      <a:pt x="18637" y="3687"/>
                      <a:pt x="18636" y="3685"/>
                      <a:pt x="18635" y="3683"/>
                    </a:cubicBezTo>
                    <a:cubicBezTo>
                      <a:pt x="18634" y="3681"/>
                      <a:pt x="18634" y="3679"/>
                      <a:pt x="18632" y="3678"/>
                    </a:cubicBezTo>
                    <a:cubicBezTo>
                      <a:pt x="18632" y="3677"/>
                      <a:pt x="18631" y="3676"/>
                      <a:pt x="18631" y="3676"/>
                    </a:cubicBezTo>
                    <a:cubicBezTo>
                      <a:pt x="18630" y="3676"/>
                      <a:pt x="18630" y="3676"/>
                      <a:pt x="18629" y="3676"/>
                    </a:cubicBezTo>
                    <a:cubicBezTo>
                      <a:pt x="18628" y="3676"/>
                      <a:pt x="18628" y="3676"/>
                      <a:pt x="18626" y="3676"/>
                    </a:cubicBezTo>
                    <a:cubicBezTo>
                      <a:pt x="18619" y="3675"/>
                      <a:pt x="18613" y="3671"/>
                      <a:pt x="18610" y="3664"/>
                    </a:cubicBezTo>
                    <a:cubicBezTo>
                      <a:pt x="18608" y="3664"/>
                      <a:pt x="18606" y="3665"/>
                      <a:pt x="18603" y="3665"/>
                    </a:cubicBezTo>
                    <a:cubicBezTo>
                      <a:pt x="18602" y="3665"/>
                      <a:pt x="18601" y="3665"/>
                      <a:pt x="18600" y="3665"/>
                    </a:cubicBezTo>
                    <a:cubicBezTo>
                      <a:pt x="18599" y="3665"/>
                      <a:pt x="18599" y="3665"/>
                      <a:pt x="18599" y="3665"/>
                    </a:cubicBezTo>
                    <a:cubicBezTo>
                      <a:pt x="18599" y="3663"/>
                      <a:pt x="18599" y="3663"/>
                      <a:pt x="18599" y="3663"/>
                    </a:cubicBezTo>
                    <a:cubicBezTo>
                      <a:pt x="18598" y="3663"/>
                      <a:pt x="18598" y="3662"/>
                      <a:pt x="18598" y="3661"/>
                    </a:cubicBezTo>
                    <a:cubicBezTo>
                      <a:pt x="18598" y="3656"/>
                      <a:pt x="18602" y="3653"/>
                      <a:pt x="18602" y="3650"/>
                    </a:cubicBezTo>
                    <a:cubicBezTo>
                      <a:pt x="18602" y="3650"/>
                      <a:pt x="18602" y="3649"/>
                      <a:pt x="18602" y="3648"/>
                    </a:cubicBezTo>
                    <a:cubicBezTo>
                      <a:pt x="18602" y="3645"/>
                      <a:pt x="18601" y="3641"/>
                      <a:pt x="18600" y="3639"/>
                    </a:cubicBezTo>
                    <a:cubicBezTo>
                      <a:pt x="18597" y="3636"/>
                      <a:pt x="18594" y="3636"/>
                      <a:pt x="18590" y="3635"/>
                    </a:cubicBezTo>
                    <a:cubicBezTo>
                      <a:pt x="18587" y="3635"/>
                      <a:pt x="18583" y="3632"/>
                      <a:pt x="18582" y="3627"/>
                    </a:cubicBezTo>
                    <a:cubicBezTo>
                      <a:pt x="18579" y="3627"/>
                      <a:pt x="18577" y="3627"/>
                      <a:pt x="18575" y="3626"/>
                    </a:cubicBezTo>
                    <a:cubicBezTo>
                      <a:pt x="18574" y="3626"/>
                      <a:pt x="18574" y="3626"/>
                      <a:pt x="18574" y="3626"/>
                    </a:cubicBezTo>
                    <a:cubicBezTo>
                      <a:pt x="18573" y="3625"/>
                      <a:pt x="18573" y="3625"/>
                      <a:pt x="18573" y="3625"/>
                    </a:cubicBezTo>
                    <a:cubicBezTo>
                      <a:pt x="18573" y="3624"/>
                      <a:pt x="18573" y="3623"/>
                      <a:pt x="18572" y="3622"/>
                    </a:cubicBezTo>
                    <a:cubicBezTo>
                      <a:pt x="18572" y="3616"/>
                      <a:pt x="18578" y="3612"/>
                      <a:pt x="18579" y="3611"/>
                    </a:cubicBezTo>
                    <a:cubicBezTo>
                      <a:pt x="18579" y="3611"/>
                      <a:pt x="18578" y="3611"/>
                      <a:pt x="18578" y="3611"/>
                    </a:cubicBezTo>
                    <a:cubicBezTo>
                      <a:pt x="18578" y="3611"/>
                      <a:pt x="18577" y="3610"/>
                      <a:pt x="18575" y="3609"/>
                    </a:cubicBezTo>
                    <a:cubicBezTo>
                      <a:pt x="18572" y="3608"/>
                      <a:pt x="18569" y="3608"/>
                      <a:pt x="18565" y="3605"/>
                    </a:cubicBezTo>
                    <a:cubicBezTo>
                      <a:pt x="18561" y="3602"/>
                      <a:pt x="18559" y="3599"/>
                      <a:pt x="18557" y="3597"/>
                    </a:cubicBezTo>
                    <a:cubicBezTo>
                      <a:pt x="18549" y="3592"/>
                      <a:pt x="18539" y="3586"/>
                      <a:pt x="18532" y="3586"/>
                    </a:cubicBezTo>
                    <a:cubicBezTo>
                      <a:pt x="18531" y="3586"/>
                      <a:pt x="18528" y="3587"/>
                      <a:pt x="18527" y="3587"/>
                    </a:cubicBezTo>
                    <a:cubicBezTo>
                      <a:pt x="18526" y="3587"/>
                      <a:pt x="18525" y="3587"/>
                      <a:pt x="18524" y="3586"/>
                    </a:cubicBezTo>
                    <a:cubicBezTo>
                      <a:pt x="18521" y="3585"/>
                      <a:pt x="18521" y="3583"/>
                      <a:pt x="18521" y="3582"/>
                    </a:cubicBezTo>
                    <a:cubicBezTo>
                      <a:pt x="18520" y="3580"/>
                      <a:pt x="18520" y="3580"/>
                      <a:pt x="18520" y="3579"/>
                    </a:cubicBezTo>
                    <a:cubicBezTo>
                      <a:pt x="18517" y="3577"/>
                      <a:pt x="18516" y="3577"/>
                      <a:pt x="18513" y="3577"/>
                    </a:cubicBezTo>
                    <a:cubicBezTo>
                      <a:pt x="18513" y="3577"/>
                      <a:pt x="18512" y="3577"/>
                      <a:pt x="18512" y="3578"/>
                    </a:cubicBezTo>
                    <a:cubicBezTo>
                      <a:pt x="18511" y="3578"/>
                      <a:pt x="18510" y="3578"/>
                      <a:pt x="18509" y="3578"/>
                    </a:cubicBezTo>
                    <a:cubicBezTo>
                      <a:pt x="18507" y="3578"/>
                      <a:pt x="18507" y="3578"/>
                      <a:pt x="18507" y="3578"/>
                    </a:cubicBezTo>
                    <a:cubicBezTo>
                      <a:pt x="18507" y="3576"/>
                      <a:pt x="18507" y="3576"/>
                      <a:pt x="18507" y="3576"/>
                    </a:cubicBezTo>
                    <a:cubicBezTo>
                      <a:pt x="18506" y="3575"/>
                      <a:pt x="18506" y="3573"/>
                      <a:pt x="18506" y="3572"/>
                    </a:cubicBezTo>
                    <a:cubicBezTo>
                      <a:pt x="18505" y="3562"/>
                      <a:pt x="18512" y="3554"/>
                      <a:pt x="18515" y="3547"/>
                    </a:cubicBezTo>
                    <a:cubicBezTo>
                      <a:pt x="18517" y="3540"/>
                      <a:pt x="18518" y="3534"/>
                      <a:pt x="18526" y="3528"/>
                    </a:cubicBezTo>
                    <a:cubicBezTo>
                      <a:pt x="18528" y="3527"/>
                      <a:pt x="18530" y="3526"/>
                      <a:pt x="18531" y="3526"/>
                    </a:cubicBezTo>
                    <a:cubicBezTo>
                      <a:pt x="18531" y="3526"/>
                      <a:pt x="18531" y="3526"/>
                      <a:pt x="18531" y="3525"/>
                    </a:cubicBezTo>
                    <a:cubicBezTo>
                      <a:pt x="18531" y="3525"/>
                      <a:pt x="18531" y="3523"/>
                      <a:pt x="18531" y="3521"/>
                    </a:cubicBezTo>
                    <a:cubicBezTo>
                      <a:pt x="18531" y="3517"/>
                      <a:pt x="18532" y="3514"/>
                      <a:pt x="18533" y="3510"/>
                    </a:cubicBezTo>
                    <a:cubicBezTo>
                      <a:pt x="18534" y="3502"/>
                      <a:pt x="18534" y="3495"/>
                      <a:pt x="18535" y="3487"/>
                    </a:cubicBezTo>
                    <a:cubicBezTo>
                      <a:pt x="18535" y="3480"/>
                      <a:pt x="18533" y="3471"/>
                      <a:pt x="18536" y="3462"/>
                    </a:cubicBezTo>
                    <a:cubicBezTo>
                      <a:pt x="18538" y="3456"/>
                      <a:pt x="18543" y="3453"/>
                      <a:pt x="18547" y="3451"/>
                    </a:cubicBezTo>
                    <a:cubicBezTo>
                      <a:pt x="18552" y="3449"/>
                      <a:pt x="18555" y="3447"/>
                      <a:pt x="18558" y="3444"/>
                    </a:cubicBezTo>
                    <a:cubicBezTo>
                      <a:pt x="18558" y="3442"/>
                      <a:pt x="18558" y="3441"/>
                      <a:pt x="18558" y="3441"/>
                    </a:cubicBezTo>
                    <a:cubicBezTo>
                      <a:pt x="18559" y="3440"/>
                      <a:pt x="18556" y="3438"/>
                      <a:pt x="18554" y="3434"/>
                    </a:cubicBezTo>
                    <a:cubicBezTo>
                      <a:pt x="18552" y="3431"/>
                      <a:pt x="18550" y="3426"/>
                      <a:pt x="18548" y="3425"/>
                    </a:cubicBezTo>
                    <a:cubicBezTo>
                      <a:pt x="18546" y="3424"/>
                      <a:pt x="18542" y="3425"/>
                      <a:pt x="18537" y="3424"/>
                    </a:cubicBezTo>
                    <a:cubicBezTo>
                      <a:pt x="18533" y="3424"/>
                      <a:pt x="18528" y="3423"/>
                      <a:pt x="18526" y="3416"/>
                    </a:cubicBezTo>
                    <a:cubicBezTo>
                      <a:pt x="18525" y="3415"/>
                      <a:pt x="18525" y="3414"/>
                      <a:pt x="18525" y="3413"/>
                    </a:cubicBezTo>
                    <a:cubicBezTo>
                      <a:pt x="18525" y="3406"/>
                      <a:pt x="18532" y="3398"/>
                      <a:pt x="18535" y="3394"/>
                    </a:cubicBezTo>
                    <a:cubicBezTo>
                      <a:pt x="18538" y="3389"/>
                      <a:pt x="18539" y="3387"/>
                      <a:pt x="18539" y="3385"/>
                    </a:cubicBezTo>
                    <a:cubicBezTo>
                      <a:pt x="18539" y="3383"/>
                      <a:pt x="18538" y="3380"/>
                      <a:pt x="18537" y="3375"/>
                    </a:cubicBezTo>
                    <a:cubicBezTo>
                      <a:pt x="18536" y="3372"/>
                      <a:pt x="18536" y="3372"/>
                      <a:pt x="18536" y="3372"/>
                    </a:cubicBezTo>
                    <a:cubicBezTo>
                      <a:pt x="18539" y="3372"/>
                      <a:pt x="18539" y="3372"/>
                      <a:pt x="18539" y="3372"/>
                    </a:cubicBezTo>
                    <a:cubicBezTo>
                      <a:pt x="18539" y="3372"/>
                      <a:pt x="18540" y="3372"/>
                      <a:pt x="18540" y="3372"/>
                    </a:cubicBezTo>
                    <a:cubicBezTo>
                      <a:pt x="18542" y="3372"/>
                      <a:pt x="18543" y="3371"/>
                      <a:pt x="18543" y="3370"/>
                    </a:cubicBezTo>
                    <a:cubicBezTo>
                      <a:pt x="18544" y="3370"/>
                      <a:pt x="18544" y="3368"/>
                      <a:pt x="18544" y="3366"/>
                    </a:cubicBezTo>
                    <a:cubicBezTo>
                      <a:pt x="18544" y="3361"/>
                      <a:pt x="18541" y="3354"/>
                      <a:pt x="18539" y="3351"/>
                    </a:cubicBezTo>
                    <a:cubicBezTo>
                      <a:pt x="18536" y="3344"/>
                      <a:pt x="18534" y="3338"/>
                      <a:pt x="18533" y="3332"/>
                    </a:cubicBezTo>
                    <a:cubicBezTo>
                      <a:pt x="18533" y="3324"/>
                      <a:pt x="18536" y="3317"/>
                      <a:pt x="18544" y="3309"/>
                    </a:cubicBezTo>
                    <a:cubicBezTo>
                      <a:pt x="18552" y="3302"/>
                      <a:pt x="18561" y="3297"/>
                      <a:pt x="18568" y="3290"/>
                    </a:cubicBezTo>
                    <a:cubicBezTo>
                      <a:pt x="18574" y="3283"/>
                      <a:pt x="18579" y="3276"/>
                      <a:pt x="18588" y="3274"/>
                    </a:cubicBezTo>
                    <a:cubicBezTo>
                      <a:pt x="18589" y="3274"/>
                      <a:pt x="18590" y="3273"/>
                      <a:pt x="18590" y="3273"/>
                    </a:cubicBezTo>
                    <a:cubicBezTo>
                      <a:pt x="18592" y="3273"/>
                      <a:pt x="18593" y="3273"/>
                      <a:pt x="18594" y="3273"/>
                    </a:cubicBezTo>
                    <a:cubicBezTo>
                      <a:pt x="18595" y="3273"/>
                      <a:pt x="18596" y="3273"/>
                      <a:pt x="18597" y="3272"/>
                    </a:cubicBezTo>
                    <a:cubicBezTo>
                      <a:pt x="18598" y="3272"/>
                      <a:pt x="18600" y="3269"/>
                      <a:pt x="18602" y="3267"/>
                    </a:cubicBezTo>
                    <a:cubicBezTo>
                      <a:pt x="18604" y="3265"/>
                      <a:pt x="18606" y="3263"/>
                      <a:pt x="18609" y="3262"/>
                    </a:cubicBezTo>
                    <a:cubicBezTo>
                      <a:pt x="18609" y="3262"/>
                      <a:pt x="18610" y="3262"/>
                      <a:pt x="18610" y="3262"/>
                    </a:cubicBezTo>
                    <a:cubicBezTo>
                      <a:pt x="18614" y="3263"/>
                      <a:pt x="18616" y="3266"/>
                      <a:pt x="18615" y="3269"/>
                    </a:cubicBezTo>
                    <a:cubicBezTo>
                      <a:pt x="18616" y="3271"/>
                      <a:pt x="18615" y="3273"/>
                      <a:pt x="18616" y="3274"/>
                    </a:cubicBezTo>
                    <a:cubicBezTo>
                      <a:pt x="18616" y="3274"/>
                      <a:pt x="18616" y="3275"/>
                      <a:pt x="18616" y="3275"/>
                    </a:cubicBezTo>
                    <a:cubicBezTo>
                      <a:pt x="18617" y="3280"/>
                      <a:pt x="18617" y="3278"/>
                      <a:pt x="18619" y="3281"/>
                    </a:cubicBezTo>
                    <a:cubicBezTo>
                      <a:pt x="18619" y="3282"/>
                      <a:pt x="18620" y="3283"/>
                      <a:pt x="18620" y="3284"/>
                    </a:cubicBezTo>
                    <a:cubicBezTo>
                      <a:pt x="18621" y="3279"/>
                      <a:pt x="18626" y="3276"/>
                      <a:pt x="18629" y="3274"/>
                    </a:cubicBezTo>
                    <a:cubicBezTo>
                      <a:pt x="18633" y="3272"/>
                      <a:pt x="18637" y="3270"/>
                      <a:pt x="18637" y="3267"/>
                    </a:cubicBezTo>
                    <a:cubicBezTo>
                      <a:pt x="18638" y="3266"/>
                      <a:pt x="18638" y="3265"/>
                      <a:pt x="18638" y="3264"/>
                    </a:cubicBezTo>
                    <a:cubicBezTo>
                      <a:pt x="18637" y="3257"/>
                      <a:pt x="18632" y="3249"/>
                      <a:pt x="18630" y="3242"/>
                    </a:cubicBezTo>
                    <a:cubicBezTo>
                      <a:pt x="18628" y="3236"/>
                      <a:pt x="18627" y="3232"/>
                      <a:pt x="18625" y="3227"/>
                    </a:cubicBezTo>
                    <a:cubicBezTo>
                      <a:pt x="18622" y="3223"/>
                      <a:pt x="18619" y="3219"/>
                      <a:pt x="18618" y="3213"/>
                    </a:cubicBezTo>
                    <a:cubicBezTo>
                      <a:pt x="18617" y="3212"/>
                      <a:pt x="18617" y="3211"/>
                      <a:pt x="18617" y="3210"/>
                    </a:cubicBezTo>
                    <a:cubicBezTo>
                      <a:pt x="18617" y="3202"/>
                      <a:pt x="18622" y="3194"/>
                      <a:pt x="18625" y="3188"/>
                    </a:cubicBezTo>
                    <a:cubicBezTo>
                      <a:pt x="18628" y="3183"/>
                      <a:pt x="18634" y="3178"/>
                      <a:pt x="18635" y="3174"/>
                    </a:cubicBezTo>
                    <a:cubicBezTo>
                      <a:pt x="18635" y="3173"/>
                      <a:pt x="18635" y="3173"/>
                      <a:pt x="18635" y="3172"/>
                    </a:cubicBezTo>
                    <a:cubicBezTo>
                      <a:pt x="18636" y="3171"/>
                      <a:pt x="18634" y="3170"/>
                      <a:pt x="18633" y="3167"/>
                    </a:cubicBezTo>
                    <a:cubicBezTo>
                      <a:pt x="18633" y="3166"/>
                      <a:pt x="18633" y="3165"/>
                      <a:pt x="18633" y="3164"/>
                    </a:cubicBezTo>
                    <a:cubicBezTo>
                      <a:pt x="18632" y="3162"/>
                      <a:pt x="18632" y="3160"/>
                      <a:pt x="18633" y="3159"/>
                    </a:cubicBezTo>
                    <a:cubicBezTo>
                      <a:pt x="18634" y="3157"/>
                      <a:pt x="18636" y="3157"/>
                      <a:pt x="18637" y="3156"/>
                    </a:cubicBezTo>
                    <a:cubicBezTo>
                      <a:pt x="18639" y="3156"/>
                      <a:pt x="18641" y="3156"/>
                      <a:pt x="18643" y="3154"/>
                    </a:cubicBezTo>
                    <a:cubicBezTo>
                      <a:pt x="18643" y="3154"/>
                      <a:pt x="18644" y="3153"/>
                      <a:pt x="18645" y="3151"/>
                    </a:cubicBezTo>
                    <a:cubicBezTo>
                      <a:pt x="18646" y="3150"/>
                      <a:pt x="18646" y="3148"/>
                      <a:pt x="18647" y="3147"/>
                    </a:cubicBezTo>
                    <a:cubicBezTo>
                      <a:pt x="18649" y="3145"/>
                      <a:pt x="18650" y="3144"/>
                      <a:pt x="18651" y="3143"/>
                    </a:cubicBezTo>
                    <a:cubicBezTo>
                      <a:pt x="18651" y="3143"/>
                      <a:pt x="18652" y="3142"/>
                      <a:pt x="18652" y="3140"/>
                    </a:cubicBezTo>
                    <a:cubicBezTo>
                      <a:pt x="18652" y="3139"/>
                      <a:pt x="18652" y="3138"/>
                      <a:pt x="18652" y="3137"/>
                    </a:cubicBezTo>
                    <a:cubicBezTo>
                      <a:pt x="18652" y="3131"/>
                      <a:pt x="18646" y="3124"/>
                      <a:pt x="18645" y="3115"/>
                    </a:cubicBezTo>
                    <a:cubicBezTo>
                      <a:pt x="18645" y="3114"/>
                      <a:pt x="18645" y="3114"/>
                      <a:pt x="18645" y="3113"/>
                    </a:cubicBezTo>
                    <a:cubicBezTo>
                      <a:pt x="18645" y="3107"/>
                      <a:pt x="18649" y="3104"/>
                      <a:pt x="18653" y="3102"/>
                    </a:cubicBezTo>
                    <a:cubicBezTo>
                      <a:pt x="18656" y="3101"/>
                      <a:pt x="18659" y="3100"/>
                      <a:pt x="18661" y="3097"/>
                    </a:cubicBezTo>
                    <a:cubicBezTo>
                      <a:pt x="18664" y="3093"/>
                      <a:pt x="18664" y="3088"/>
                      <a:pt x="18665" y="3084"/>
                    </a:cubicBezTo>
                    <a:cubicBezTo>
                      <a:pt x="18667" y="3080"/>
                      <a:pt x="18669" y="3076"/>
                      <a:pt x="18676" y="3074"/>
                    </a:cubicBezTo>
                    <a:cubicBezTo>
                      <a:pt x="18678" y="3073"/>
                      <a:pt x="18680" y="3073"/>
                      <a:pt x="18681" y="3072"/>
                    </a:cubicBezTo>
                    <a:cubicBezTo>
                      <a:pt x="18681" y="3071"/>
                      <a:pt x="18681" y="3071"/>
                      <a:pt x="18681" y="3071"/>
                    </a:cubicBezTo>
                    <a:cubicBezTo>
                      <a:pt x="18681" y="3070"/>
                      <a:pt x="18678" y="3066"/>
                      <a:pt x="18677" y="3061"/>
                    </a:cubicBezTo>
                    <a:cubicBezTo>
                      <a:pt x="18676" y="3055"/>
                      <a:pt x="18677" y="3053"/>
                      <a:pt x="18674" y="3050"/>
                    </a:cubicBezTo>
                    <a:cubicBezTo>
                      <a:pt x="18672" y="3047"/>
                      <a:pt x="18671" y="3046"/>
                      <a:pt x="18670" y="3044"/>
                    </a:cubicBezTo>
                    <a:cubicBezTo>
                      <a:pt x="18669" y="3043"/>
                      <a:pt x="18667" y="3041"/>
                      <a:pt x="18666" y="3037"/>
                    </a:cubicBezTo>
                    <a:cubicBezTo>
                      <a:pt x="18664" y="3029"/>
                      <a:pt x="18658" y="3021"/>
                      <a:pt x="18656" y="3012"/>
                    </a:cubicBezTo>
                    <a:cubicBezTo>
                      <a:pt x="18655" y="3011"/>
                      <a:pt x="18655" y="3010"/>
                      <a:pt x="18655" y="3008"/>
                    </a:cubicBezTo>
                    <a:cubicBezTo>
                      <a:pt x="18655" y="3004"/>
                      <a:pt x="18656" y="3000"/>
                      <a:pt x="18656" y="2997"/>
                    </a:cubicBezTo>
                    <a:cubicBezTo>
                      <a:pt x="18656" y="2995"/>
                      <a:pt x="18655" y="2993"/>
                      <a:pt x="18654" y="2991"/>
                    </a:cubicBezTo>
                    <a:cubicBezTo>
                      <a:pt x="18650" y="2984"/>
                      <a:pt x="18644" y="2978"/>
                      <a:pt x="18640" y="2971"/>
                    </a:cubicBezTo>
                    <a:cubicBezTo>
                      <a:pt x="18638" y="2970"/>
                      <a:pt x="18636" y="2967"/>
                      <a:pt x="18634" y="2965"/>
                    </a:cubicBezTo>
                    <a:cubicBezTo>
                      <a:pt x="18631" y="2964"/>
                      <a:pt x="18628" y="2965"/>
                      <a:pt x="18627" y="2960"/>
                    </a:cubicBezTo>
                    <a:cubicBezTo>
                      <a:pt x="18624" y="2960"/>
                      <a:pt x="18624" y="2969"/>
                      <a:pt x="18619" y="2966"/>
                    </a:cubicBezTo>
                    <a:cubicBezTo>
                      <a:pt x="18616" y="2964"/>
                      <a:pt x="18617" y="2952"/>
                      <a:pt x="18617" y="2950"/>
                    </a:cubicBezTo>
                    <a:cubicBezTo>
                      <a:pt x="18616" y="2937"/>
                      <a:pt x="18617" y="2926"/>
                      <a:pt x="18616" y="2913"/>
                    </a:cubicBezTo>
                    <a:cubicBezTo>
                      <a:pt x="18616" y="2906"/>
                      <a:pt x="18612" y="2900"/>
                      <a:pt x="18611" y="2894"/>
                    </a:cubicBezTo>
                    <a:cubicBezTo>
                      <a:pt x="18610" y="2888"/>
                      <a:pt x="18609" y="2883"/>
                      <a:pt x="18614" y="2882"/>
                    </a:cubicBezTo>
                    <a:cubicBezTo>
                      <a:pt x="18625" y="2877"/>
                      <a:pt x="18624" y="2899"/>
                      <a:pt x="18625" y="2906"/>
                    </a:cubicBezTo>
                    <a:cubicBezTo>
                      <a:pt x="18628" y="2905"/>
                      <a:pt x="18627" y="2894"/>
                      <a:pt x="18633" y="2896"/>
                    </a:cubicBezTo>
                    <a:cubicBezTo>
                      <a:pt x="18638" y="2898"/>
                      <a:pt x="18632" y="2909"/>
                      <a:pt x="18633" y="2912"/>
                    </a:cubicBezTo>
                    <a:cubicBezTo>
                      <a:pt x="18633" y="2913"/>
                      <a:pt x="18638" y="2923"/>
                      <a:pt x="18635" y="2924"/>
                    </a:cubicBezTo>
                    <a:cubicBezTo>
                      <a:pt x="18624" y="2925"/>
                      <a:pt x="18625" y="2928"/>
                      <a:pt x="18627" y="2938"/>
                    </a:cubicBezTo>
                    <a:cubicBezTo>
                      <a:pt x="18628" y="2947"/>
                      <a:pt x="18634" y="2943"/>
                      <a:pt x="18638" y="2947"/>
                    </a:cubicBezTo>
                    <a:cubicBezTo>
                      <a:pt x="18642" y="2951"/>
                      <a:pt x="18644" y="2962"/>
                      <a:pt x="18644" y="2968"/>
                    </a:cubicBezTo>
                    <a:cubicBezTo>
                      <a:pt x="18647" y="2975"/>
                      <a:pt x="18653" y="2981"/>
                      <a:pt x="18658" y="2989"/>
                    </a:cubicBezTo>
                    <a:cubicBezTo>
                      <a:pt x="18659" y="2991"/>
                      <a:pt x="18660" y="2994"/>
                      <a:pt x="18660" y="2996"/>
                    </a:cubicBezTo>
                    <a:cubicBezTo>
                      <a:pt x="18660" y="3001"/>
                      <a:pt x="18659" y="3004"/>
                      <a:pt x="18660" y="3008"/>
                    </a:cubicBezTo>
                    <a:cubicBezTo>
                      <a:pt x="18660" y="3009"/>
                      <a:pt x="18660" y="3010"/>
                      <a:pt x="18660" y="3011"/>
                    </a:cubicBezTo>
                    <a:cubicBezTo>
                      <a:pt x="18662" y="3019"/>
                      <a:pt x="18668" y="3026"/>
                      <a:pt x="18671" y="3036"/>
                    </a:cubicBezTo>
                    <a:cubicBezTo>
                      <a:pt x="18672" y="3039"/>
                      <a:pt x="18672" y="3040"/>
                      <a:pt x="18673" y="3042"/>
                    </a:cubicBezTo>
                    <a:cubicBezTo>
                      <a:pt x="18674" y="3043"/>
                      <a:pt x="18676" y="3045"/>
                      <a:pt x="18678" y="3048"/>
                    </a:cubicBezTo>
                    <a:cubicBezTo>
                      <a:pt x="18681" y="3052"/>
                      <a:pt x="18680" y="3056"/>
                      <a:pt x="18681" y="3060"/>
                    </a:cubicBezTo>
                    <a:cubicBezTo>
                      <a:pt x="18682" y="3064"/>
                      <a:pt x="18685" y="3067"/>
                      <a:pt x="18685" y="3071"/>
                    </a:cubicBezTo>
                    <a:cubicBezTo>
                      <a:pt x="18686" y="3072"/>
                      <a:pt x="18685" y="3074"/>
                      <a:pt x="18683" y="3075"/>
                    </a:cubicBezTo>
                    <a:cubicBezTo>
                      <a:pt x="18682" y="3077"/>
                      <a:pt x="18680" y="3077"/>
                      <a:pt x="18677" y="3078"/>
                    </a:cubicBezTo>
                    <a:cubicBezTo>
                      <a:pt x="18672" y="3080"/>
                      <a:pt x="18671" y="3082"/>
                      <a:pt x="18670" y="3086"/>
                    </a:cubicBezTo>
                    <a:cubicBezTo>
                      <a:pt x="18668" y="3089"/>
                      <a:pt x="18668" y="3094"/>
                      <a:pt x="18665" y="3099"/>
                    </a:cubicBezTo>
                    <a:cubicBezTo>
                      <a:pt x="18662" y="3104"/>
                      <a:pt x="18657" y="3105"/>
                      <a:pt x="18654" y="3106"/>
                    </a:cubicBezTo>
                    <a:cubicBezTo>
                      <a:pt x="18652" y="3108"/>
                      <a:pt x="18650" y="3108"/>
                      <a:pt x="18650" y="3113"/>
                    </a:cubicBezTo>
                    <a:cubicBezTo>
                      <a:pt x="18649" y="3114"/>
                      <a:pt x="18649" y="3114"/>
                      <a:pt x="18650" y="3115"/>
                    </a:cubicBezTo>
                    <a:cubicBezTo>
                      <a:pt x="18650" y="3122"/>
                      <a:pt x="18656" y="3128"/>
                      <a:pt x="18657" y="3137"/>
                    </a:cubicBezTo>
                    <a:cubicBezTo>
                      <a:pt x="18657" y="3138"/>
                      <a:pt x="18657" y="3139"/>
                      <a:pt x="18656" y="3141"/>
                    </a:cubicBezTo>
                    <a:cubicBezTo>
                      <a:pt x="18656" y="3143"/>
                      <a:pt x="18655" y="3145"/>
                      <a:pt x="18654" y="3147"/>
                    </a:cubicBezTo>
                    <a:cubicBezTo>
                      <a:pt x="18653" y="3148"/>
                      <a:pt x="18652" y="3148"/>
                      <a:pt x="18651" y="3149"/>
                    </a:cubicBezTo>
                    <a:cubicBezTo>
                      <a:pt x="18651" y="3150"/>
                      <a:pt x="18650" y="3152"/>
                      <a:pt x="18649" y="3153"/>
                    </a:cubicBezTo>
                    <a:cubicBezTo>
                      <a:pt x="18648" y="3155"/>
                      <a:pt x="18648" y="3157"/>
                      <a:pt x="18646" y="3158"/>
                    </a:cubicBezTo>
                    <a:cubicBezTo>
                      <a:pt x="18642" y="3161"/>
                      <a:pt x="18639" y="3160"/>
                      <a:pt x="18638" y="3161"/>
                    </a:cubicBezTo>
                    <a:cubicBezTo>
                      <a:pt x="18637" y="3161"/>
                      <a:pt x="18637" y="3161"/>
                      <a:pt x="18637" y="3161"/>
                    </a:cubicBezTo>
                    <a:cubicBezTo>
                      <a:pt x="18637" y="3161"/>
                      <a:pt x="18637" y="3162"/>
                      <a:pt x="18637" y="3163"/>
                    </a:cubicBezTo>
                    <a:cubicBezTo>
                      <a:pt x="18637" y="3164"/>
                      <a:pt x="18637" y="3165"/>
                      <a:pt x="18637" y="3166"/>
                    </a:cubicBezTo>
                    <a:cubicBezTo>
                      <a:pt x="18637" y="3167"/>
                      <a:pt x="18639" y="3168"/>
                      <a:pt x="18640" y="3172"/>
                    </a:cubicBezTo>
                    <a:cubicBezTo>
                      <a:pt x="18640" y="3173"/>
                      <a:pt x="18640" y="3174"/>
                      <a:pt x="18639" y="3176"/>
                    </a:cubicBezTo>
                    <a:cubicBezTo>
                      <a:pt x="18637" y="3181"/>
                      <a:pt x="18631" y="3186"/>
                      <a:pt x="18629" y="3190"/>
                    </a:cubicBezTo>
                    <a:cubicBezTo>
                      <a:pt x="18626" y="3197"/>
                      <a:pt x="18621" y="3203"/>
                      <a:pt x="18622" y="3210"/>
                    </a:cubicBezTo>
                    <a:cubicBezTo>
                      <a:pt x="18622" y="3211"/>
                      <a:pt x="18622" y="3211"/>
                      <a:pt x="18622" y="3212"/>
                    </a:cubicBezTo>
                    <a:cubicBezTo>
                      <a:pt x="18623" y="3216"/>
                      <a:pt x="18626" y="3220"/>
                      <a:pt x="18628" y="3225"/>
                    </a:cubicBezTo>
                    <a:cubicBezTo>
                      <a:pt x="18631" y="3230"/>
                      <a:pt x="18632" y="3235"/>
                      <a:pt x="18634" y="3241"/>
                    </a:cubicBezTo>
                    <a:cubicBezTo>
                      <a:pt x="18635" y="3247"/>
                      <a:pt x="18641" y="3255"/>
                      <a:pt x="18642" y="3264"/>
                    </a:cubicBezTo>
                    <a:cubicBezTo>
                      <a:pt x="18642" y="3265"/>
                      <a:pt x="18642" y="3266"/>
                      <a:pt x="18642" y="3268"/>
                    </a:cubicBezTo>
                    <a:cubicBezTo>
                      <a:pt x="18640" y="3274"/>
                      <a:pt x="18635" y="3276"/>
                      <a:pt x="18631" y="3278"/>
                    </a:cubicBezTo>
                    <a:cubicBezTo>
                      <a:pt x="18627" y="3280"/>
                      <a:pt x="18624" y="3282"/>
                      <a:pt x="18624" y="3286"/>
                    </a:cubicBezTo>
                    <a:cubicBezTo>
                      <a:pt x="18621" y="3286"/>
                      <a:pt x="18621" y="3286"/>
                      <a:pt x="18621" y="3286"/>
                    </a:cubicBezTo>
                    <a:cubicBezTo>
                      <a:pt x="18622" y="3288"/>
                      <a:pt x="18623" y="3290"/>
                      <a:pt x="18624" y="3291"/>
                    </a:cubicBezTo>
                    <a:cubicBezTo>
                      <a:pt x="18625" y="3293"/>
                      <a:pt x="18627" y="3294"/>
                      <a:pt x="18630" y="3294"/>
                    </a:cubicBezTo>
                    <a:cubicBezTo>
                      <a:pt x="18630" y="3294"/>
                      <a:pt x="18631" y="3294"/>
                      <a:pt x="18631" y="3294"/>
                    </a:cubicBezTo>
                    <a:cubicBezTo>
                      <a:pt x="18634" y="3294"/>
                      <a:pt x="18636" y="3293"/>
                      <a:pt x="18639" y="3293"/>
                    </a:cubicBezTo>
                    <a:cubicBezTo>
                      <a:pt x="18641" y="3293"/>
                      <a:pt x="18644" y="3293"/>
                      <a:pt x="18646" y="3294"/>
                    </a:cubicBezTo>
                    <a:cubicBezTo>
                      <a:pt x="18647" y="3293"/>
                      <a:pt x="18648" y="3291"/>
                      <a:pt x="18648" y="3290"/>
                    </a:cubicBezTo>
                    <a:cubicBezTo>
                      <a:pt x="18651" y="3286"/>
                      <a:pt x="18645" y="3282"/>
                      <a:pt x="18645" y="3277"/>
                    </a:cubicBezTo>
                    <a:cubicBezTo>
                      <a:pt x="18646" y="3268"/>
                      <a:pt x="18651" y="3280"/>
                      <a:pt x="18653" y="3280"/>
                    </a:cubicBezTo>
                    <a:cubicBezTo>
                      <a:pt x="18658" y="3280"/>
                      <a:pt x="18657" y="3273"/>
                      <a:pt x="18658" y="3271"/>
                    </a:cubicBezTo>
                    <a:cubicBezTo>
                      <a:pt x="18659" y="3268"/>
                      <a:pt x="18662" y="3266"/>
                      <a:pt x="18663" y="3264"/>
                    </a:cubicBezTo>
                    <a:cubicBezTo>
                      <a:pt x="18663" y="3262"/>
                      <a:pt x="18663" y="3261"/>
                      <a:pt x="18664" y="3259"/>
                    </a:cubicBezTo>
                    <a:cubicBezTo>
                      <a:pt x="18668" y="3256"/>
                      <a:pt x="18673" y="3258"/>
                      <a:pt x="18674" y="3252"/>
                    </a:cubicBezTo>
                    <a:cubicBezTo>
                      <a:pt x="18674" y="3250"/>
                      <a:pt x="18672" y="3242"/>
                      <a:pt x="18677" y="3244"/>
                    </a:cubicBezTo>
                    <a:cubicBezTo>
                      <a:pt x="18679" y="3245"/>
                      <a:pt x="18679" y="3248"/>
                      <a:pt x="18681" y="3250"/>
                    </a:cubicBezTo>
                    <a:cubicBezTo>
                      <a:pt x="18682" y="3251"/>
                      <a:pt x="18683" y="3251"/>
                      <a:pt x="18686" y="3250"/>
                    </a:cubicBezTo>
                    <a:cubicBezTo>
                      <a:pt x="18690" y="3248"/>
                      <a:pt x="18697" y="3244"/>
                      <a:pt x="18694" y="3238"/>
                    </a:cubicBezTo>
                    <a:cubicBezTo>
                      <a:pt x="18692" y="3234"/>
                      <a:pt x="18688" y="3234"/>
                      <a:pt x="18687" y="3230"/>
                    </a:cubicBezTo>
                    <a:cubicBezTo>
                      <a:pt x="18687" y="3228"/>
                      <a:pt x="18687" y="3227"/>
                      <a:pt x="18687" y="3225"/>
                    </a:cubicBezTo>
                    <a:cubicBezTo>
                      <a:pt x="18687" y="3223"/>
                      <a:pt x="18687" y="3221"/>
                      <a:pt x="18684" y="3220"/>
                    </a:cubicBezTo>
                    <a:cubicBezTo>
                      <a:pt x="18682" y="3219"/>
                      <a:pt x="18676" y="3221"/>
                      <a:pt x="18675" y="3218"/>
                    </a:cubicBezTo>
                    <a:cubicBezTo>
                      <a:pt x="18674" y="3216"/>
                      <a:pt x="18676" y="3214"/>
                      <a:pt x="18677" y="3212"/>
                    </a:cubicBezTo>
                    <a:cubicBezTo>
                      <a:pt x="18677" y="3209"/>
                      <a:pt x="18676" y="3206"/>
                      <a:pt x="18676" y="3204"/>
                    </a:cubicBezTo>
                    <a:cubicBezTo>
                      <a:pt x="18675" y="3196"/>
                      <a:pt x="18672" y="3189"/>
                      <a:pt x="18670" y="3182"/>
                    </a:cubicBezTo>
                    <a:cubicBezTo>
                      <a:pt x="18668" y="3177"/>
                      <a:pt x="18667" y="3172"/>
                      <a:pt x="18666" y="3167"/>
                    </a:cubicBezTo>
                    <a:cubicBezTo>
                      <a:pt x="18665" y="3163"/>
                      <a:pt x="18663" y="3158"/>
                      <a:pt x="18663" y="3154"/>
                    </a:cubicBezTo>
                    <a:cubicBezTo>
                      <a:pt x="18664" y="3150"/>
                      <a:pt x="18667" y="3151"/>
                      <a:pt x="18668" y="3154"/>
                    </a:cubicBezTo>
                    <a:cubicBezTo>
                      <a:pt x="18670" y="3158"/>
                      <a:pt x="18671" y="3161"/>
                      <a:pt x="18674" y="3164"/>
                    </a:cubicBezTo>
                    <a:cubicBezTo>
                      <a:pt x="18677" y="3168"/>
                      <a:pt x="18676" y="3171"/>
                      <a:pt x="18678" y="3176"/>
                    </a:cubicBezTo>
                    <a:cubicBezTo>
                      <a:pt x="18679" y="3178"/>
                      <a:pt x="18680" y="3179"/>
                      <a:pt x="18681" y="3181"/>
                    </a:cubicBezTo>
                    <a:cubicBezTo>
                      <a:pt x="18682" y="3183"/>
                      <a:pt x="18681" y="3185"/>
                      <a:pt x="18683" y="3186"/>
                    </a:cubicBezTo>
                    <a:cubicBezTo>
                      <a:pt x="18684" y="3188"/>
                      <a:pt x="18685" y="3188"/>
                      <a:pt x="18686" y="3190"/>
                    </a:cubicBezTo>
                    <a:cubicBezTo>
                      <a:pt x="18687" y="3192"/>
                      <a:pt x="18686" y="3194"/>
                      <a:pt x="18686" y="3195"/>
                    </a:cubicBezTo>
                    <a:cubicBezTo>
                      <a:pt x="18688" y="3199"/>
                      <a:pt x="18692" y="3201"/>
                      <a:pt x="18692" y="3206"/>
                    </a:cubicBezTo>
                    <a:cubicBezTo>
                      <a:pt x="18692" y="3210"/>
                      <a:pt x="18690" y="3212"/>
                      <a:pt x="18695" y="3213"/>
                    </a:cubicBezTo>
                    <a:cubicBezTo>
                      <a:pt x="18697" y="3213"/>
                      <a:pt x="18698" y="3213"/>
                      <a:pt x="18700" y="3214"/>
                    </a:cubicBezTo>
                    <a:cubicBezTo>
                      <a:pt x="18701" y="3215"/>
                      <a:pt x="18701" y="3216"/>
                      <a:pt x="18701" y="3217"/>
                    </a:cubicBezTo>
                    <a:cubicBezTo>
                      <a:pt x="18704" y="3222"/>
                      <a:pt x="18705" y="3219"/>
                      <a:pt x="18708" y="3216"/>
                    </a:cubicBezTo>
                    <a:cubicBezTo>
                      <a:pt x="18711" y="3214"/>
                      <a:pt x="18715" y="3215"/>
                      <a:pt x="18719" y="3214"/>
                    </a:cubicBezTo>
                    <a:cubicBezTo>
                      <a:pt x="18722" y="3213"/>
                      <a:pt x="18725" y="3209"/>
                      <a:pt x="18727" y="3206"/>
                    </a:cubicBezTo>
                    <a:cubicBezTo>
                      <a:pt x="18729" y="3203"/>
                      <a:pt x="18729" y="3198"/>
                      <a:pt x="18730" y="3197"/>
                    </a:cubicBezTo>
                    <a:cubicBezTo>
                      <a:pt x="18734" y="3194"/>
                      <a:pt x="18739" y="3200"/>
                      <a:pt x="18739" y="3202"/>
                    </a:cubicBezTo>
                    <a:cubicBezTo>
                      <a:pt x="18741" y="3207"/>
                      <a:pt x="18734" y="3210"/>
                      <a:pt x="18736" y="3214"/>
                    </a:cubicBezTo>
                    <a:cubicBezTo>
                      <a:pt x="18741" y="3214"/>
                      <a:pt x="18746" y="3209"/>
                      <a:pt x="18748" y="3214"/>
                    </a:cubicBezTo>
                    <a:cubicBezTo>
                      <a:pt x="18750" y="3220"/>
                      <a:pt x="18748" y="3221"/>
                      <a:pt x="18743" y="3222"/>
                    </a:cubicBezTo>
                    <a:cubicBezTo>
                      <a:pt x="18742" y="3222"/>
                      <a:pt x="18732" y="3223"/>
                      <a:pt x="18732" y="3226"/>
                    </a:cubicBezTo>
                    <a:cubicBezTo>
                      <a:pt x="18732" y="3227"/>
                      <a:pt x="18739" y="3229"/>
                      <a:pt x="18740" y="3230"/>
                    </a:cubicBezTo>
                    <a:cubicBezTo>
                      <a:pt x="18742" y="3230"/>
                      <a:pt x="18746" y="3230"/>
                      <a:pt x="18749" y="3230"/>
                    </a:cubicBezTo>
                    <a:cubicBezTo>
                      <a:pt x="18753" y="3230"/>
                      <a:pt x="18756" y="3229"/>
                      <a:pt x="18760" y="3229"/>
                    </a:cubicBezTo>
                    <a:cubicBezTo>
                      <a:pt x="18761" y="3229"/>
                      <a:pt x="18764" y="3229"/>
                      <a:pt x="18765" y="3229"/>
                    </a:cubicBezTo>
                    <a:cubicBezTo>
                      <a:pt x="18767" y="3228"/>
                      <a:pt x="18767" y="3227"/>
                      <a:pt x="18769" y="3227"/>
                    </a:cubicBezTo>
                    <a:cubicBezTo>
                      <a:pt x="18771" y="3227"/>
                      <a:pt x="18770" y="3228"/>
                      <a:pt x="18772" y="3229"/>
                    </a:cubicBezTo>
                    <a:cubicBezTo>
                      <a:pt x="18773" y="3230"/>
                      <a:pt x="18777" y="3230"/>
                      <a:pt x="18778" y="3230"/>
                    </a:cubicBezTo>
                    <a:cubicBezTo>
                      <a:pt x="18782" y="3230"/>
                      <a:pt x="18784" y="3226"/>
                      <a:pt x="18789" y="3227"/>
                    </a:cubicBezTo>
                    <a:cubicBezTo>
                      <a:pt x="18793" y="3227"/>
                      <a:pt x="18796" y="3231"/>
                      <a:pt x="18800" y="3231"/>
                    </a:cubicBezTo>
                    <a:cubicBezTo>
                      <a:pt x="18804" y="3230"/>
                      <a:pt x="18809" y="3227"/>
                      <a:pt x="18812" y="3224"/>
                    </a:cubicBezTo>
                    <a:cubicBezTo>
                      <a:pt x="18815" y="3221"/>
                      <a:pt x="18817" y="3222"/>
                      <a:pt x="18821" y="3223"/>
                    </a:cubicBezTo>
                    <a:cubicBezTo>
                      <a:pt x="18823" y="3223"/>
                      <a:pt x="18827" y="3223"/>
                      <a:pt x="18829" y="3222"/>
                    </a:cubicBezTo>
                    <a:cubicBezTo>
                      <a:pt x="18830" y="3220"/>
                      <a:pt x="18829" y="3218"/>
                      <a:pt x="18829" y="3217"/>
                    </a:cubicBezTo>
                    <a:cubicBezTo>
                      <a:pt x="18829" y="3215"/>
                      <a:pt x="18827" y="3205"/>
                      <a:pt x="18832" y="3208"/>
                    </a:cubicBezTo>
                    <a:cubicBezTo>
                      <a:pt x="18834" y="3210"/>
                      <a:pt x="18833" y="3216"/>
                      <a:pt x="18835" y="3219"/>
                    </a:cubicBezTo>
                    <a:cubicBezTo>
                      <a:pt x="18836" y="3221"/>
                      <a:pt x="18840" y="3222"/>
                      <a:pt x="18842" y="3224"/>
                    </a:cubicBezTo>
                    <a:cubicBezTo>
                      <a:pt x="18845" y="3226"/>
                      <a:pt x="18846" y="3227"/>
                      <a:pt x="18848" y="3230"/>
                    </a:cubicBezTo>
                    <a:cubicBezTo>
                      <a:pt x="18850" y="3233"/>
                      <a:pt x="18855" y="3237"/>
                      <a:pt x="18852" y="3241"/>
                    </a:cubicBezTo>
                    <a:cubicBezTo>
                      <a:pt x="18849" y="3240"/>
                      <a:pt x="18847" y="3234"/>
                      <a:pt x="18844" y="3232"/>
                    </a:cubicBezTo>
                    <a:cubicBezTo>
                      <a:pt x="18843" y="3231"/>
                      <a:pt x="18839" y="3229"/>
                      <a:pt x="18838" y="3229"/>
                    </a:cubicBezTo>
                    <a:cubicBezTo>
                      <a:pt x="18837" y="3228"/>
                      <a:pt x="18836" y="3229"/>
                      <a:pt x="18835" y="3229"/>
                    </a:cubicBezTo>
                    <a:cubicBezTo>
                      <a:pt x="18832" y="3230"/>
                      <a:pt x="18831" y="3229"/>
                      <a:pt x="18829" y="3229"/>
                    </a:cubicBezTo>
                    <a:cubicBezTo>
                      <a:pt x="18827" y="3229"/>
                      <a:pt x="18822" y="3229"/>
                      <a:pt x="18821" y="3231"/>
                    </a:cubicBezTo>
                    <a:cubicBezTo>
                      <a:pt x="18820" y="3232"/>
                      <a:pt x="18822" y="3235"/>
                      <a:pt x="18821" y="3236"/>
                    </a:cubicBezTo>
                    <a:cubicBezTo>
                      <a:pt x="18818" y="3239"/>
                      <a:pt x="18813" y="3235"/>
                      <a:pt x="18811" y="3240"/>
                    </a:cubicBezTo>
                    <a:cubicBezTo>
                      <a:pt x="18810" y="3242"/>
                      <a:pt x="18812" y="3243"/>
                      <a:pt x="18810" y="3245"/>
                    </a:cubicBezTo>
                    <a:cubicBezTo>
                      <a:pt x="18808" y="3246"/>
                      <a:pt x="18806" y="3245"/>
                      <a:pt x="18804" y="3244"/>
                    </a:cubicBezTo>
                    <a:cubicBezTo>
                      <a:pt x="18802" y="3242"/>
                      <a:pt x="18801" y="3240"/>
                      <a:pt x="18797" y="3240"/>
                    </a:cubicBezTo>
                    <a:cubicBezTo>
                      <a:pt x="18792" y="3240"/>
                      <a:pt x="18788" y="3241"/>
                      <a:pt x="18783" y="3241"/>
                    </a:cubicBezTo>
                    <a:cubicBezTo>
                      <a:pt x="18777" y="3242"/>
                      <a:pt x="18766" y="3244"/>
                      <a:pt x="18760" y="3242"/>
                    </a:cubicBezTo>
                    <a:cubicBezTo>
                      <a:pt x="18759" y="3241"/>
                      <a:pt x="18758" y="3240"/>
                      <a:pt x="18756" y="3240"/>
                    </a:cubicBezTo>
                    <a:cubicBezTo>
                      <a:pt x="18753" y="3240"/>
                      <a:pt x="18754" y="3241"/>
                      <a:pt x="18754" y="3243"/>
                    </a:cubicBezTo>
                    <a:cubicBezTo>
                      <a:pt x="18753" y="3248"/>
                      <a:pt x="18751" y="3245"/>
                      <a:pt x="18747" y="3247"/>
                    </a:cubicBezTo>
                    <a:cubicBezTo>
                      <a:pt x="18741" y="3250"/>
                      <a:pt x="18745" y="3258"/>
                      <a:pt x="18740" y="3262"/>
                    </a:cubicBezTo>
                    <a:cubicBezTo>
                      <a:pt x="18738" y="3263"/>
                      <a:pt x="18735" y="3263"/>
                      <a:pt x="18734" y="3260"/>
                    </a:cubicBezTo>
                    <a:cubicBezTo>
                      <a:pt x="18734" y="3258"/>
                      <a:pt x="18735" y="3256"/>
                      <a:pt x="18735" y="3254"/>
                    </a:cubicBezTo>
                    <a:cubicBezTo>
                      <a:pt x="18736" y="3252"/>
                      <a:pt x="18736" y="3250"/>
                      <a:pt x="18734" y="3251"/>
                    </a:cubicBezTo>
                    <a:cubicBezTo>
                      <a:pt x="18733" y="3251"/>
                      <a:pt x="18733" y="3252"/>
                      <a:pt x="18732" y="3252"/>
                    </a:cubicBezTo>
                    <a:cubicBezTo>
                      <a:pt x="18731" y="3253"/>
                      <a:pt x="18729" y="3253"/>
                      <a:pt x="18728" y="3253"/>
                    </a:cubicBezTo>
                    <a:cubicBezTo>
                      <a:pt x="18728" y="3252"/>
                      <a:pt x="18728" y="3251"/>
                      <a:pt x="18729" y="3250"/>
                    </a:cubicBezTo>
                    <a:cubicBezTo>
                      <a:pt x="18729" y="3247"/>
                      <a:pt x="18732" y="3242"/>
                      <a:pt x="18727" y="3243"/>
                    </a:cubicBezTo>
                    <a:cubicBezTo>
                      <a:pt x="18724" y="3243"/>
                      <a:pt x="18720" y="3244"/>
                      <a:pt x="18718" y="3246"/>
                    </a:cubicBezTo>
                    <a:cubicBezTo>
                      <a:pt x="18714" y="3249"/>
                      <a:pt x="18717" y="3251"/>
                      <a:pt x="18717" y="3254"/>
                    </a:cubicBezTo>
                    <a:cubicBezTo>
                      <a:pt x="18718" y="3260"/>
                      <a:pt x="18712" y="3257"/>
                      <a:pt x="18709" y="3255"/>
                    </a:cubicBezTo>
                    <a:cubicBezTo>
                      <a:pt x="18706" y="3253"/>
                      <a:pt x="18700" y="3252"/>
                      <a:pt x="18697" y="3255"/>
                    </a:cubicBezTo>
                    <a:cubicBezTo>
                      <a:pt x="18696" y="3257"/>
                      <a:pt x="18696" y="3262"/>
                      <a:pt x="18695" y="3264"/>
                    </a:cubicBezTo>
                    <a:cubicBezTo>
                      <a:pt x="18695" y="3266"/>
                      <a:pt x="18694" y="3267"/>
                      <a:pt x="18693" y="3268"/>
                    </a:cubicBezTo>
                    <a:cubicBezTo>
                      <a:pt x="18690" y="3271"/>
                      <a:pt x="18688" y="3274"/>
                      <a:pt x="18686" y="3278"/>
                    </a:cubicBezTo>
                    <a:cubicBezTo>
                      <a:pt x="18686" y="3279"/>
                      <a:pt x="18686" y="3282"/>
                      <a:pt x="18685" y="3283"/>
                    </a:cubicBezTo>
                    <a:cubicBezTo>
                      <a:pt x="18684" y="3284"/>
                      <a:pt x="18679" y="3284"/>
                      <a:pt x="18678" y="3284"/>
                    </a:cubicBezTo>
                    <a:cubicBezTo>
                      <a:pt x="18677" y="3282"/>
                      <a:pt x="18678" y="3281"/>
                      <a:pt x="18679" y="3281"/>
                    </a:cubicBezTo>
                    <a:cubicBezTo>
                      <a:pt x="18680" y="3277"/>
                      <a:pt x="18676" y="3279"/>
                      <a:pt x="18676" y="3277"/>
                    </a:cubicBezTo>
                    <a:cubicBezTo>
                      <a:pt x="18675" y="3274"/>
                      <a:pt x="18678" y="3274"/>
                      <a:pt x="18679" y="3273"/>
                    </a:cubicBezTo>
                    <a:cubicBezTo>
                      <a:pt x="18681" y="3271"/>
                      <a:pt x="18679" y="3269"/>
                      <a:pt x="18676" y="3270"/>
                    </a:cubicBezTo>
                    <a:cubicBezTo>
                      <a:pt x="18674" y="3271"/>
                      <a:pt x="18674" y="3274"/>
                      <a:pt x="18671" y="3274"/>
                    </a:cubicBezTo>
                    <a:cubicBezTo>
                      <a:pt x="18669" y="3275"/>
                      <a:pt x="18664" y="3273"/>
                      <a:pt x="18664" y="3278"/>
                    </a:cubicBezTo>
                    <a:cubicBezTo>
                      <a:pt x="18664" y="3279"/>
                      <a:pt x="18667" y="3281"/>
                      <a:pt x="18667" y="3283"/>
                    </a:cubicBezTo>
                    <a:cubicBezTo>
                      <a:pt x="18667" y="3287"/>
                      <a:pt x="18666" y="3288"/>
                      <a:pt x="18664" y="3290"/>
                    </a:cubicBezTo>
                    <a:cubicBezTo>
                      <a:pt x="18662" y="3291"/>
                      <a:pt x="18658" y="3292"/>
                      <a:pt x="18659" y="3295"/>
                    </a:cubicBezTo>
                    <a:cubicBezTo>
                      <a:pt x="18662" y="3293"/>
                      <a:pt x="18667" y="3288"/>
                      <a:pt x="18669" y="3293"/>
                    </a:cubicBezTo>
                    <a:cubicBezTo>
                      <a:pt x="18670" y="3295"/>
                      <a:pt x="18669" y="3299"/>
                      <a:pt x="18668" y="3302"/>
                    </a:cubicBezTo>
                    <a:cubicBezTo>
                      <a:pt x="18668" y="3303"/>
                      <a:pt x="18668" y="3304"/>
                      <a:pt x="18667" y="3305"/>
                    </a:cubicBezTo>
                    <a:cubicBezTo>
                      <a:pt x="18665" y="3306"/>
                      <a:pt x="18663" y="3305"/>
                      <a:pt x="18662" y="3306"/>
                    </a:cubicBezTo>
                    <a:cubicBezTo>
                      <a:pt x="18660" y="3307"/>
                      <a:pt x="18661" y="3311"/>
                      <a:pt x="18660" y="3312"/>
                    </a:cubicBezTo>
                    <a:cubicBezTo>
                      <a:pt x="18656" y="3313"/>
                      <a:pt x="18656" y="3311"/>
                      <a:pt x="18654" y="3308"/>
                    </a:cubicBezTo>
                    <a:cubicBezTo>
                      <a:pt x="18652" y="3304"/>
                      <a:pt x="18644" y="3308"/>
                      <a:pt x="18642" y="3304"/>
                    </a:cubicBezTo>
                    <a:cubicBezTo>
                      <a:pt x="18641" y="3303"/>
                      <a:pt x="18642" y="3300"/>
                      <a:pt x="18644" y="3298"/>
                    </a:cubicBezTo>
                    <a:cubicBezTo>
                      <a:pt x="18642" y="3298"/>
                      <a:pt x="18641" y="3297"/>
                      <a:pt x="18640" y="3298"/>
                    </a:cubicBezTo>
                    <a:cubicBezTo>
                      <a:pt x="18638" y="3298"/>
                      <a:pt x="18635" y="3299"/>
                      <a:pt x="18631" y="3299"/>
                    </a:cubicBezTo>
                    <a:cubicBezTo>
                      <a:pt x="18631" y="3299"/>
                      <a:pt x="18630" y="3299"/>
                      <a:pt x="18630" y="3299"/>
                    </a:cubicBezTo>
                    <a:cubicBezTo>
                      <a:pt x="18625" y="3299"/>
                      <a:pt x="18622" y="3296"/>
                      <a:pt x="18620" y="3293"/>
                    </a:cubicBezTo>
                    <a:cubicBezTo>
                      <a:pt x="18618" y="3290"/>
                      <a:pt x="18617" y="3287"/>
                      <a:pt x="18615" y="3284"/>
                    </a:cubicBezTo>
                    <a:cubicBezTo>
                      <a:pt x="18614" y="3282"/>
                      <a:pt x="18612" y="3281"/>
                      <a:pt x="18611" y="3275"/>
                    </a:cubicBezTo>
                    <a:cubicBezTo>
                      <a:pt x="18611" y="3275"/>
                      <a:pt x="18611" y="3275"/>
                      <a:pt x="18611" y="3274"/>
                    </a:cubicBezTo>
                    <a:cubicBezTo>
                      <a:pt x="18611" y="3272"/>
                      <a:pt x="18611" y="3270"/>
                      <a:pt x="18611" y="3269"/>
                    </a:cubicBezTo>
                    <a:cubicBezTo>
                      <a:pt x="18611" y="3268"/>
                      <a:pt x="18611" y="3267"/>
                      <a:pt x="18611" y="3267"/>
                    </a:cubicBezTo>
                    <a:cubicBezTo>
                      <a:pt x="18610" y="3267"/>
                      <a:pt x="18610" y="3267"/>
                      <a:pt x="18609" y="3267"/>
                    </a:cubicBezTo>
                    <a:cubicBezTo>
                      <a:pt x="18609" y="3266"/>
                      <a:pt x="18607" y="3268"/>
                      <a:pt x="18605" y="3270"/>
                    </a:cubicBezTo>
                    <a:cubicBezTo>
                      <a:pt x="18603" y="3272"/>
                      <a:pt x="18602" y="3275"/>
                      <a:pt x="18600" y="3276"/>
                    </a:cubicBezTo>
                    <a:cubicBezTo>
                      <a:pt x="18598" y="3277"/>
                      <a:pt x="18596" y="3278"/>
                      <a:pt x="18594" y="3278"/>
                    </a:cubicBezTo>
                    <a:cubicBezTo>
                      <a:pt x="18593" y="3278"/>
                      <a:pt x="18592" y="3278"/>
                      <a:pt x="18591" y="3278"/>
                    </a:cubicBezTo>
                    <a:cubicBezTo>
                      <a:pt x="18590" y="3278"/>
                      <a:pt x="18590" y="3278"/>
                      <a:pt x="18589" y="3278"/>
                    </a:cubicBezTo>
                    <a:cubicBezTo>
                      <a:pt x="18582" y="3280"/>
                      <a:pt x="18577" y="3286"/>
                      <a:pt x="18571" y="3293"/>
                    </a:cubicBezTo>
                    <a:cubicBezTo>
                      <a:pt x="18563" y="3300"/>
                      <a:pt x="18555" y="3305"/>
                      <a:pt x="18547" y="3312"/>
                    </a:cubicBezTo>
                    <a:cubicBezTo>
                      <a:pt x="18539" y="3319"/>
                      <a:pt x="18537" y="3325"/>
                      <a:pt x="18538" y="3331"/>
                    </a:cubicBezTo>
                    <a:cubicBezTo>
                      <a:pt x="18538" y="3336"/>
                      <a:pt x="18540" y="3342"/>
                      <a:pt x="18543" y="3349"/>
                    </a:cubicBezTo>
                    <a:cubicBezTo>
                      <a:pt x="18545" y="3352"/>
                      <a:pt x="18548" y="3360"/>
                      <a:pt x="18548" y="3366"/>
                    </a:cubicBezTo>
                    <a:cubicBezTo>
                      <a:pt x="18548" y="3368"/>
                      <a:pt x="18548" y="3371"/>
                      <a:pt x="18547" y="3373"/>
                    </a:cubicBezTo>
                    <a:cubicBezTo>
                      <a:pt x="18546" y="3375"/>
                      <a:pt x="18544" y="3376"/>
                      <a:pt x="18541" y="3376"/>
                    </a:cubicBezTo>
                    <a:cubicBezTo>
                      <a:pt x="18542" y="3380"/>
                      <a:pt x="18543" y="3382"/>
                      <a:pt x="18543" y="3384"/>
                    </a:cubicBezTo>
                    <a:cubicBezTo>
                      <a:pt x="18543" y="3388"/>
                      <a:pt x="18542" y="3391"/>
                      <a:pt x="18538" y="3397"/>
                    </a:cubicBezTo>
                    <a:cubicBezTo>
                      <a:pt x="18535" y="3401"/>
                      <a:pt x="18529" y="3408"/>
                      <a:pt x="18529" y="3413"/>
                    </a:cubicBezTo>
                    <a:cubicBezTo>
                      <a:pt x="18529" y="3414"/>
                      <a:pt x="18530" y="3414"/>
                      <a:pt x="18530" y="3415"/>
                    </a:cubicBezTo>
                    <a:cubicBezTo>
                      <a:pt x="18531" y="3419"/>
                      <a:pt x="18534" y="3420"/>
                      <a:pt x="18538" y="3420"/>
                    </a:cubicBezTo>
                    <a:cubicBezTo>
                      <a:pt x="18541" y="3420"/>
                      <a:pt x="18546" y="3419"/>
                      <a:pt x="18550" y="3422"/>
                    </a:cubicBezTo>
                    <a:cubicBezTo>
                      <a:pt x="18554" y="3424"/>
                      <a:pt x="18556" y="3430"/>
                      <a:pt x="18557" y="3432"/>
                    </a:cubicBezTo>
                    <a:cubicBezTo>
                      <a:pt x="18559" y="3435"/>
                      <a:pt x="18562" y="3436"/>
                      <a:pt x="18563" y="3441"/>
                    </a:cubicBezTo>
                    <a:cubicBezTo>
                      <a:pt x="18563" y="3442"/>
                      <a:pt x="18562" y="3444"/>
                      <a:pt x="18561" y="3446"/>
                    </a:cubicBezTo>
                    <a:cubicBezTo>
                      <a:pt x="18558" y="3451"/>
                      <a:pt x="18553" y="3453"/>
                      <a:pt x="18549" y="3455"/>
                    </a:cubicBezTo>
                    <a:cubicBezTo>
                      <a:pt x="18545" y="3457"/>
                      <a:pt x="18542" y="3458"/>
                      <a:pt x="18540" y="3464"/>
                    </a:cubicBezTo>
                    <a:cubicBezTo>
                      <a:pt x="18538" y="3470"/>
                      <a:pt x="18540" y="3479"/>
                      <a:pt x="18539" y="3488"/>
                    </a:cubicBezTo>
                    <a:cubicBezTo>
                      <a:pt x="18538" y="3495"/>
                      <a:pt x="18539" y="3503"/>
                      <a:pt x="18537" y="3511"/>
                    </a:cubicBezTo>
                    <a:cubicBezTo>
                      <a:pt x="18536" y="3515"/>
                      <a:pt x="18536" y="3517"/>
                      <a:pt x="18535" y="3522"/>
                    </a:cubicBezTo>
                    <a:cubicBezTo>
                      <a:pt x="18535" y="3526"/>
                      <a:pt x="18535" y="3527"/>
                      <a:pt x="18534" y="3529"/>
                    </a:cubicBezTo>
                    <a:cubicBezTo>
                      <a:pt x="18532" y="3530"/>
                      <a:pt x="18531" y="3530"/>
                      <a:pt x="18528" y="3532"/>
                    </a:cubicBezTo>
                    <a:cubicBezTo>
                      <a:pt x="18522" y="3536"/>
                      <a:pt x="18522" y="3541"/>
                      <a:pt x="18519" y="3549"/>
                    </a:cubicBezTo>
                    <a:cubicBezTo>
                      <a:pt x="18516" y="3557"/>
                      <a:pt x="18510" y="3564"/>
                      <a:pt x="18510" y="3571"/>
                    </a:cubicBezTo>
                    <a:cubicBezTo>
                      <a:pt x="18510" y="3572"/>
                      <a:pt x="18510" y="3573"/>
                      <a:pt x="18510" y="3573"/>
                    </a:cubicBezTo>
                    <a:cubicBezTo>
                      <a:pt x="18511" y="3573"/>
                      <a:pt x="18511" y="3573"/>
                      <a:pt x="18512" y="3573"/>
                    </a:cubicBezTo>
                    <a:cubicBezTo>
                      <a:pt x="18512" y="3573"/>
                      <a:pt x="18512" y="3573"/>
                      <a:pt x="18513" y="3573"/>
                    </a:cubicBezTo>
                    <a:cubicBezTo>
                      <a:pt x="18516" y="3573"/>
                      <a:pt x="18519" y="3573"/>
                      <a:pt x="18523" y="3576"/>
                    </a:cubicBezTo>
                    <a:cubicBezTo>
                      <a:pt x="18525" y="3578"/>
                      <a:pt x="18525" y="3580"/>
                      <a:pt x="18525" y="3581"/>
                    </a:cubicBezTo>
                    <a:cubicBezTo>
                      <a:pt x="18525" y="3582"/>
                      <a:pt x="18525" y="3582"/>
                      <a:pt x="18526" y="3582"/>
                    </a:cubicBezTo>
                    <a:cubicBezTo>
                      <a:pt x="18526" y="3582"/>
                      <a:pt x="18526" y="3582"/>
                      <a:pt x="18526" y="3582"/>
                    </a:cubicBezTo>
                    <a:cubicBezTo>
                      <a:pt x="18528" y="3582"/>
                      <a:pt x="18530" y="3582"/>
                      <a:pt x="18531" y="3582"/>
                    </a:cubicBezTo>
                    <a:cubicBezTo>
                      <a:pt x="18532" y="3582"/>
                      <a:pt x="18532" y="3582"/>
                      <a:pt x="18532" y="3582"/>
                    </a:cubicBezTo>
                    <a:cubicBezTo>
                      <a:pt x="18541" y="3582"/>
                      <a:pt x="18552" y="3588"/>
                      <a:pt x="18559" y="3593"/>
                    </a:cubicBezTo>
                    <a:cubicBezTo>
                      <a:pt x="18563" y="3596"/>
                      <a:pt x="18565" y="3599"/>
                      <a:pt x="18567" y="3601"/>
                    </a:cubicBezTo>
                    <a:cubicBezTo>
                      <a:pt x="18570" y="3604"/>
                      <a:pt x="18573" y="3604"/>
                      <a:pt x="18577" y="3605"/>
                    </a:cubicBezTo>
                    <a:cubicBezTo>
                      <a:pt x="18580" y="3607"/>
                      <a:pt x="18583" y="3608"/>
                      <a:pt x="18583" y="3611"/>
                    </a:cubicBezTo>
                    <a:cubicBezTo>
                      <a:pt x="18583" y="3614"/>
                      <a:pt x="18581" y="3615"/>
                      <a:pt x="18579" y="3617"/>
                    </a:cubicBezTo>
                    <a:cubicBezTo>
                      <a:pt x="18578" y="3618"/>
                      <a:pt x="18577" y="3620"/>
                      <a:pt x="18577" y="3621"/>
                    </a:cubicBezTo>
                    <a:cubicBezTo>
                      <a:pt x="18577" y="3622"/>
                      <a:pt x="18577" y="3622"/>
                      <a:pt x="18577" y="3622"/>
                    </a:cubicBezTo>
                    <a:cubicBezTo>
                      <a:pt x="18579" y="3623"/>
                      <a:pt x="18581" y="3623"/>
                      <a:pt x="18582" y="3623"/>
                    </a:cubicBezTo>
                    <a:cubicBezTo>
                      <a:pt x="18583" y="3623"/>
                      <a:pt x="18583" y="3623"/>
                      <a:pt x="18584" y="3622"/>
                    </a:cubicBezTo>
                    <a:cubicBezTo>
                      <a:pt x="18586" y="3622"/>
                      <a:pt x="18586" y="3622"/>
                      <a:pt x="18586" y="3622"/>
                    </a:cubicBezTo>
                    <a:cubicBezTo>
                      <a:pt x="18586" y="3624"/>
                      <a:pt x="18586" y="3624"/>
                      <a:pt x="18586" y="3624"/>
                    </a:cubicBezTo>
                    <a:cubicBezTo>
                      <a:pt x="18587" y="3630"/>
                      <a:pt x="18588" y="3630"/>
                      <a:pt x="18591" y="3631"/>
                    </a:cubicBezTo>
                    <a:cubicBezTo>
                      <a:pt x="18594" y="3632"/>
                      <a:pt x="18599" y="3632"/>
                      <a:pt x="18603" y="3637"/>
                    </a:cubicBezTo>
                    <a:cubicBezTo>
                      <a:pt x="18605" y="3640"/>
                      <a:pt x="18606" y="3644"/>
                      <a:pt x="18607" y="3648"/>
                    </a:cubicBezTo>
                    <a:cubicBezTo>
                      <a:pt x="18607" y="3649"/>
                      <a:pt x="18607" y="3650"/>
                      <a:pt x="18607" y="3651"/>
                    </a:cubicBezTo>
                    <a:cubicBezTo>
                      <a:pt x="18606" y="3656"/>
                      <a:pt x="18602" y="3658"/>
                      <a:pt x="18602" y="3661"/>
                    </a:cubicBezTo>
                    <a:cubicBezTo>
                      <a:pt x="18603" y="3661"/>
                      <a:pt x="18603" y="3661"/>
                      <a:pt x="18603" y="3661"/>
                    </a:cubicBezTo>
                    <a:cubicBezTo>
                      <a:pt x="18605" y="3660"/>
                      <a:pt x="18608" y="3659"/>
                      <a:pt x="18611" y="3659"/>
                    </a:cubicBezTo>
                    <a:cubicBezTo>
                      <a:pt x="18612" y="3659"/>
                      <a:pt x="18612" y="3659"/>
                      <a:pt x="18612" y="3659"/>
                    </a:cubicBezTo>
                    <a:cubicBezTo>
                      <a:pt x="18614" y="3659"/>
                      <a:pt x="18614" y="3659"/>
                      <a:pt x="18614" y="3659"/>
                    </a:cubicBezTo>
                    <a:cubicBezTo>
                      <a:pt x="18614" y="3661"/>
                      <a:pt x="18614" y="3661"/>
                      <a:pt x="18614" y="3661"/>
                    </a:cubicBezTo>
                    <a:cubicBezTo>
                      <a:pt x="18616" y="3668"/>
                      <a:pt x="18620" y="3671"/>
                      <a:pt x="18627" y="3672"/>
                    </a:cubicBezTo>
                    <a:cubicBezTo>
                      <a:pt x="18628" y="3672"/>
                      <a:pt x="18628" y="3672"/>
                      <a:pt x="18629" y="3672"/>
                    </a:cubicBezTo>
                    <a:cubicBezTo>
                      <a:pt x="18630" y="3672"/>
                      <a:pt x="18630" y="3671"/>
                      <a:pt x="18631" y="3671"/>
                    </a:cubicBezTo>
                    <a:cubicBezTo>
                      <a:pt x="18632" y="3671"/>
                      <a:pt x="18633" y="3672"/>
                      <a:pt x="18634" y="3672"/>
                    </a:cubicBezTo>
                    <a:cubicBezTo>
                      <a:pt x="18634" y="3673"/>
                      <a:pt x="18635" y="3674"/>
                      <a:pt x="18636" y="3675"/>
                    </a:cubicBezTo>
                    <a:cubicBezTo>
                      <a:pt x="18638" y="3677"/>
                      <a:pt x="18638" y="3680"/>
                      <a:pt x="18639" y="3681"/>
                    </a:cubicBezTo>
                    <a:cubicBezTo>
                      <a:pt x="18639" y="3683"/>
                      <a:pt x="18640" y="3684"/>
                      <a:pt x="18643" y="3685"/>
                    </a:cubicBezTo>
                    <a:cubicBezTo>
                      <a:pt x="18649" y="3689"/>
                      <a:pt x="18657" y="3690"/>
                      <a:pt x="18663" y="3697"/>
                    </a:cubicBezTo>
                    <a:cubicBezTo>
                      <a:pt x="18669" y="3703"/>
                      <a:pt x="18671" y="3710"/>
                      <a:pt x="18677" y="3714"/>
                    </a:cubicBezTo>
                    <a:cubicBezTo>
                      <a:pt x="18682" y="3717"/>
                      <a:pt x="18692" y="3714"/>
                      <a:pt x="18699" y="3717"/>
                    </a:cubicBezTo>
                    <a:cubicBezTo>
                      <a:pt x="18702" y="3719"/>
                      <a:pt x="18703" y="3721"/>
                      <a:pt x="18705" y="3721"/>
                    </a:cubicBezTo>
                    <a:cubicBezTo>
                      <a:pt x="18705" y="3721"/>
                      <a:pt x="18706" y="3722"/>
                      <a:pt x="18706" y="3721"/>
                    </a:cubicBezTo>
                    <a:cubicBezTo>
                      <a:pt x="18707" y="3721"/>
                      <a:pt x="18709" y="3721"/>
                      <a:pt x="18712" y="3721"/>
                    </a:cubicBezTo>
                    <a:cubicBezTo>
                      <a:pt x="18712" y="3721"/>
                      <a:pt x="18713" y="3721"/>
                      <a:pt x="18714" y="3721"/>
                    </a:cubicBezTo>
                    <a:cubicBezTo>
                      <a:pt x="18722" y="3722"/>
                      <a:pt x="18724" y="3729"/>
                      <a:pt x="18729" y="3733"/>
                    </a:cubicBezTo>
                    <a:cubicBezTo>
                      <a:pt x="18733" y="3737"/>
                      <a:pt x="18739" y="3737"/>
                      <a:pt x="18745" y="3738"/>
                    </a:cubicBezTo>
                    <a:cubicBezTo>
                      <a:pt x="18751" y="3738"/>
                      <a:pt x="18758" y="3738"/>
                      <a:pt x="18764" y="3742"/>
                    </a:cubicBezTo>
                    <a:cubicBezTo>
                      <a:pt x="18770" y="3746"/>
                      <a:pt x="18772" y="3753"/>
                      <a:pt x="18773" y="3759"/>
                    </a:cubicBezTo>
                    <a:cubicBezTo>
                      <a:pt x="18773" y="3760"/>
                      <a:pt x="18773" y="3762"/>
                      <a:pt x="18773" y="3763"/>
                    </a:cubicBezTo>
                    <a:cubicBezTo>
                      <a:pt x="18775" y="3763"/>
                      <a:pt x="18778" y="3762"/>
                      <a:pt x="18780" y="3762"/>
                    </a:cubicBezTo>
                    <a:cubicBezTo>
                      <a:pt x="18783" y="3761"/>
                      <a:pt x="18786" y="3761"/>
                      <a:pt x="18789" y="3760"/>
                    </a:cubicBezTo>
                    <a:cubicBezTo>
                      <a:pt x="18791" y="3760"/>
                      <a:pt x="18793" y="3760"/>
                      <a:pt x="18794" y="3760"/>
                    </a:cubicBezTo>
                    <a:cubicBezTo>
                      <a:pt x="18796" y="3759"/>
                      <a:pt x="18795" y="3757"/>
                      <a:pt x="18797" y="3756"/>
                    </a:cubicBezTo>
                    <a:cubicBezTo>
                      <a:pt x="18799" y="3754"/>
                      <a:pt x="18801" y="3754"/>
                      <a:pt x="18805" y="3753"/>
                    </a:cubicBezTo>
                    <a:cubicBezTo>
                      <a:pt x="18810" y="3753"/>
                      <a:pt x="18810" y="3752"/>
                      <a:pt x="18814" y="3750"/>
                    </a:cubicBezTo>
                    <a:cubicBezTo>
                      <a:pt x="18821" y="3746"/>
                      <a:pt x="18821" y="3753"/>
                      <a:pt x="18828" y="3754"/>
                    </a:cubicBezTo>
                    <a:cubicBezTo>
                      <a:pt x="18834" y="3754"/>
                      <a:pt x="18841" y="3748"/>
                      <a:pt x="18847" y="3750"/>
                    </a:cubicBezTo>
                    <a:cubicBezTo>
                      <a:pt x="18850" y="3751"/>
                      <a:pt x="18851" y="3754"/>
                      <a:pt x="18854" y="3755"/>
                    </a:cubicBezTo>
                    <a:cubicBezTo>
                      <a:pt x="18856" y="3756"/>
                      <a:pt x="18861" y="3757"/>
                      <a:pt x="18862" y="3757"/>
                    </a:cubicBezTo>
                    <a:cubicBezTo>
                      <a:pt x="18866" y="3758"/>
                      <a:pt x="18868" y="3757"/>
                      <a:pt x="18871" y="3756"/>
                    </a:cubicBezTo>
                    <a:cubicBezTo>
                      <a:pt x="18874" y="3755"/>
                      <a:pt x="18877" y="3754"/>
                      <a:pt x="18880" y="3752"/>
                    </a:cubicBezTo>
                    <a:cubicBezTo>
                      <a:pt x="18882" y="3751"/>
                      <a:pt x="18883" y="3748"/>
                      <a:pt x="18886" y="3747"/>
                    </a:cubicBezTo>
                    <a:cubicBezTo>
                      <a:pt x="18890" y="3745"/>
                      <a:pt x="18899" y="3743"/>
                      <a:pt x="18904" y="3742"/>
                    </a:cubicBezTo>
                    <a:cubicBezTo>
                      <a:pt x="18907" y="3742"/>
                      <a:pt x="18910" y="3743"/>
                      <a:pt x="18913" y="3743"/>
                    </a:cubicBezTo>
                    <a:cubicBezTo>
                      <a:pt x="18918" y="3743"/>
                      <a:pt x="18919" y="3741"/>
                      <a:pt x="18923" y="3739"/>
                    </a:cubicBezTo>
                    <a:cubicBezTo>
                      <a:pt x="18926" y="3738"/>
                      <a:pt x="18928" y="3738"/>
                      <a:pt x="18931" y="3738"/>
                    </a:cubicBezTo>
                    <a:cubicBezTo>
                      <a:pt x="18937" y="3736"/>
                      <a:pt x="18944" y="3734"/>
                      <a:pt x="18950" y="3731"/>
                    </a:cubicBezTo>
                    <a:cubicBezTo>
                      <a:pt x="18954" y="3730"/>
                      <a:pt x="18957" y="3730"/>
                      <a:pt x="18960" y="3729"/>
                    </a:cubicBezTo>
                    <a:cubicBezTo>
                      <a:pt x="18963" y="3728"/>
                      <a:pt x="18966" y="3725"/>
                      <a:pt x="18969" y="3725"/>
                    </a:cubicBezTo>
                    <a:cubicBezTo>
                      <a:pt x="18970" y="3728"/>
                      <a:pt x="18965" y="3732"/>
                      <a:pt x="18962" y="3733"/>
                    </a:cubicBezTo>
                    <a:cubicBezTo>
                      <a:pt x="18958" y="3735"/>
                      <a:pt x="18956" y="3736"/>
                      <a:pt x="18952" y="3738"/>
                    </a:cubicBezTo>
                    <a:cubicBezTo>
                      <a:pt x="18947" y="3741"/>
                      <a:pt x="18947" y="3741"/>
                      <a:pt x="18944" y="3745"/>
                    </a:cubicBezTo>
                    <a:cubicBezTo>
                      <a:pt x="18942" y="3748"/>
                      <a:pt x="18939" y="3750"/>
                      <a:pt x="18937" y="3753"/>
                    </a:cubicBezTo>
                    <a:cubicBezTo>
                      <a:pt x="18940" y="3753"/>
                      <a:pt x="18943" y="3752"/>
                      <a:pt x="18945" y="3750"/>
                    </a:cubicBezTo>
                    <a:cubicBezTo>
                      <a:pt x="18948" y="3752"/>
                      <a:pt x="18945" y="3757"/>
                      <a:pt x="18946" y="3760"/>
                    </a:cubicBezTo>
                    <a:cubicBezTo>
                      <a:pt x="18952" y="3760"/>
                      <a:pt x="18962" y="3759"/>
                      <a:pt x="18966" y="3756"/>
                    </a:cubicBezTo>
                    <a:cubicBezTo>
                      <a:pt x="18968" y="3755"/>
                      <a:pt x="18967" y="3753"/>
                      <a:pt x="18969" y="3752"/>
                    </a:cubicBezTo>
                    <a:cubicBezTo>
                      <a:pt x="18970" y="3752"/>
                      <a:pt x="18972" y="3752"/>
                      <a:pt x="18973" y="3752"/>
                    </a:cubicBezTo>
                    <a:cubicBezTo>
                      <a:pt x="18976" y="3750"/>
                      <a:pt x="18978" y="3748"/>
                      <a:pt x="18980" y="3747"/>
                    </a:cubicBezTo>
                    <a:cubicBezTo>
                      <a:pt x="18983" y="3747"/>
                      <a:pt x="18987" y="3749"/>
                      <a:pt x="18990" y="3748"/>
                    </a:cubicBezTo>
                    <a:cubicBezTo>
                      <a:pt x="18993" y="3748"/>
                      <a:pt x="18994" y="3746"/>
                      <a:pt x="18997" y="3745"/>
                    </a:cubicBezTo>
                    <a:cubicBezTo>
                      <a:pt x="19000" y="3745"/>
                      <a:pt x="19003" y="3746"/>
                      <a:pt x="19006" y="3746"/>
                    </a:cubicBezTo>
                    <a:cubicBezTo>
                      <a:pt x="19009" y="3745"/>
                      <a:pt x="19011" y="3742"/>
                      <a:pt x="19014" y="3741"/>
                    </a:cubicBezTo>
                    <a:cubicBezTo>
                      <a:pt x="19017" y="3740"/>
                      <a:pt x="19020" y="3741"/>
                      <a:pt x="19023" y="3740"/>
                    </a:cubicBezTo>
                    <a:cubicBezTo>
                      <a:pt x="19024" y="3740"/>
                      <a:pt x="19025" y="3737"/>
                      <a:pt x="19026" y="3737"/>
                    </a:cubicBezTo>
                    <a:cubicBezTo>
                      <a:pt x="19028" y="3736"/>
                      <a:pt x="19030" y="3736"/>
                      <a:pt x="19032" y="3735"/>
                    </a:cubicBezTo>
                    <a:cubicBezTo>
                      <a:pt x="19037" y="3732"/>
                      <a:pt x="19042" y="3724"/>
                      <a:pt x="19049" y="3727"/>
                    </a:cubicBezTo>
                    <a:cubicBezTo>
                      <a:pt x="19052" y="3728"/>
                      <a:pt x="19052" y="3732"/>
                      <a:pt x="19056" y="3732"/>
                    </a:cubicBezTo>
                    <a:cubicBezTo>
                      <a:pt x="19061" y="3733"/>
                      <a:pt x="19058" y="3729"/>
                      <a:pt x="19060" y="3726"/>
                    </a:cubicBezTo>
                    <a:cubicBezTo>
                      <a:pt x="19065" y="3720"/>
                      <a:pt x="19071" y="3724"/>
                      <a:pt x="19077" y="3723"/>
                    </a:cubicBezTo>
                    <a:cubicBezTo>
                      <a:pt x="19077" y="3723"/>
                      <a:pt x="19077" y="3723"/>
                      <a:pt x="19077" y="3722"/>
                    </a:cubicBezTo>
                    <a:cubicBezTo>
                      <a:pt x="19082" y="3721"/>
                      <a:pt x="19086" y="3722"/>
                      <a:pt x="19091" y="3722"/>
                    </a:cubicBezTo>
                    <a:cubicBezTo>
                      <a:pt x="19097" y="3723"/>
                      <a:pt x="19101" y="3721"/>
                      <a:pt x="19107" y="3719"/>
                    </a:cubicBezTo>
                    <a:cubicBezTo>
                      <a:pt x="19109" y="3719"/>
                      <a:pt x="19111" y="3718"/>
                      <a:pt x="19113" y="3718"/>
                    </a:cubicBezTo>
                    <a:cubicBezTo>
                      <a:pt x="19117" y="3715"/>
                      <a:pt x="19121" y="3715"/>
                      <a:pt x="19127" y="3714"/>
                    </a:cubicBezTo>
                    <a:cubicBezTo>
                      <a:pt x="19133" y="3713"/>
                      <a:pt x="19138" y="3710"/>
                      <a:pt x="19145" y="3708"/>
                    </a:cubicBezTo>
                    <a:cubicBezTo>
                      <a:pt x="19147" y="3708"/>
                      <a:pt x="19148" y="3707"/>
                      <a:pt x="19149" y="3707"/>
                    </a:cubicBezTo>
                    <a:cubicBezTo>
                      <a:pt x="19157" y="3707"/>
                      <a:pt x="19161" y="3710"/>
                      <a:pt x="19167" y="3709"/>
                    </a:cubicBezTo>
                    <a:cubicBezTo>
                      <a:pt x="19167" y="3709"/>
                      <a:pt x="19168" y="3709"/>
                      <a:pt x="19168" y="3709"/>
                    </a:cubicBezTo>
                    <a:cubicBezTo>
                      <a:pt x="19173" y="3709"/>
                      <a:pt x="19178" y="3706"/>
                      <a:pt x="19184" y="3706"/>
                    </a:cubicBezTo>
                    <a:cubicBezTo>
                      <a:pt x="19186" y="3706"/>
                      <a:pt x="19189" y="3706"/>
                      <a:pt x="19192" y="3707"/>
                    </a:cubicBezTo>
                    <a:cubicBezTo>
                      <a:pt x="19198" y="3709"/>
                      <a:pt x="19201" y="3710"/>
                      <a:pt x="19206" y="3710"/>
                    </a:cubicBezTo>
                    <a:cubicBezTo>
                      <a:pt x="19208" y="3710"/>
                      <a:pt x="19210" y="3709"/>
                      <a:pt x="19212" y="3709"/>
                    </a:cubicBezTo>
                    <a:cubicBezTo>
                      <a:pt x="19217" y="3708"/>
                      <a:pt x="19221" y="3708"/>
                      <a:pt x="19222" y="3705"/>
                    </a:cubicBezTo>
                    <a:cubicBezTo>
                      <a:pt x="19223" y="3705"/>
                      <a:pt x="19223" y="3704"/>
                      <a:pt x="19223" y="3703"/>
                    </a:cubicBezTo>
                    <a:cubicBezTo>
                      <a:pt x="19223" y="3702"/>
                      <a:pt x="19222" y="3701"/>
                      <a:pt x="19222" y="3699"/>
                    </a:cubicBezTo>
                    <a:cubicBezTo>
                      <a:pt x="19222" y="3698"/>
                      <a:pt x="19222" y="3697"/>
                      <a:pt x="19222" y="3696"/>
                    </a:cubicBezTo>
                    <a:cubicBezTo>
                      <a:pt x="19225" y="3686"/>
                      <a:pt x="19237" y="3681"/>
                      <a:pt x="19244" y="3678"/>
                    </a:cubicBezTo>
                    <a:cubicBezTo>
                      <a:pt x="19248" y="3676"/>
                      <a:pt x="19253" y="3673"/>
                      <a:pt x="19257" y="3672"/>
                    </a:cubicBezTo>
                    <a:cubicBezTo>
                      <a:pt x="19259" y="3671"/>
                      <a:pt x="19261" y="3671"/>
                      <a:pt x="19263" y="3671"/>
                    </a:cubicBezTo>
                    <a:cubicBezTo>
                      <a:pt x="19265" y="3671"/>
                      <a:pt x="19268" y="3671"/>
                      <a:pt x="19270" y="3671"/>
                    </a:cubicBezTo>
                    <a:cubicBezTo>
                      <a:pt x="19271" y="3671"/>
                      <a:pt x="19272" y="3670"/>
                      <a:pt x="19274" y="3670"/>
                    </a:cubicBezTo>
                    <a:cubicBezTo>
                      <a:pt x="19281" y="3669"/>
                      <a:pt x="19287" y="3664"/>
                      <a:pt x="19293" y="3659"/>
                    </a:cubicBezTo>
                    <a:cubicBezTo>
                      <a:pt x="19296" y="3655"/>
                      <a:pt x="19298" y="3651"/>
                      <a:pt x="19302" y="3647"/>
                    </a:cubicBezTo>
                    <a:cubicBezTo>
                      <a:pt x="19307" y="3644"/>
                      <a:pt x="19308" y="3644"/>
                      <a:pt x="19313" y="3643"/>
                    </a:cubicBezTo>
                    <a:cubicBezTo>
                      <a:pt x="19319" y="3641"/>
                      <a:pt x="19322" y="3636"/>
                      <a:pt x="19330" y="3635"/>
                    </a:cubicBezTo>
                    <a:cubicBezTo>
                      <a:pt x="19339" y="3633"/>
                      <a:pt x="19344" y="3626"/>
                      <a:pt x="19356" y="3625"/>
                    </a:cubicBezTo>
                    <a:cubicBezTo>
                      <a:pt x="19362" y="3624"/>
                      <a:pt x="19364" y="3623"/>
                      <a:pt x="19369" y="3621"/>
                    </a:cubicBezTo>
                    <a:cubicBezTo>
                      <a:pt x="19372" y="3620"/>
                      <a:pt x="19374" y="3618"/>
                      <a:pt x="19378" y="3618"/>
                    </a:cubicBezTo>
                    <a:cubicBezTo>
                      <a:pt x="19379" y="3618"/>
                      <a:pt x="19381" y="3618"/>
                      <a:pt x="19383" y="3619"/>
                    </a:cubicBezTo>
                    <a:cubicBezTo>
                      <a:pt x="19385" y="3620"/>
                      <a:pt x="19387" y="3621"/>
                      <a:pt x="19388" y="3622"/>
                    </a:cubicBezTo>
                    <a:cubicBezTo>
                      <a:pt x="19389" y="3623"/>
                      <a:pt x="19390" y="3623"/>
                      <a:pt x="19392" y="3623"/>
                    </a:cubicBezTo>
                    <a:cubicBezTo>
                      <a:pt x="19393" y="3623"/>
                      <a:pt x="19394" y="3623"/>
                      <a:pt x="19395" y="3623"/>
                    </a:cubicBezTo>
                    <a:cubicBezTo>
                      <a:pt x="19399" y="3623"/>
                      <a:pt x="19403" y="3622"/>
                      <a:pt x="19405" y="3620"/>
                    </a:cubicBezTo>
                    <a:cubicBezTo>
                      <a:pt x="19410" y="3617"/>
                      <a:pt x="19411" y="3614"/>
                      <a:pt x="19412" y="3611"/>
                    </a:cubicBezTo>
                    <a:cubicBezTo>
                      <a:pt x="19412" y="3607"/>
                      <a:pt x="19411" y="3602"/>
                      <a:pt x="19412" y="3596"/>
                    </a:cubicBezTo>
                    <a:cubicBezTo>
                      <a:pt x="19413" y="3589"/>
                      <a:pt x="19417" y="3579"/>
                      <a:pt x="19422" y="3573"/>
                    </a:cubicBezTo>
                    <a:cubicBezTo>
                      <a:pt x="19426" y="3569"/>
                      <a:pt x="19431" y="3568"/>
                      <a:pt x="19433" y="3566"/>
                    </a:cubicBezTo>
                    <a:cubicBezTo>
                      <a:pt x="19435" y="3564"/>
                      <a:pt x="19435" y="3560"/>
                      <a:pt x="19439" y="3557"/>
                    </a:cubicBezTo>
                    <a:cubicBezTo>
                      <a:pt x="19441" y="3556"/>
                      <a:pt x="19442" y="3555"/>
                      <a:pt x="19444" y="3555"/>
                    </a:cubicBezTo>
                    <a:cubicBezTo>
                      <a:pt x="19447" y="3555"/>
                      <a:pt x="19450" y="3556"/>
                      <a:pt x="19452" y="3556"/>
                    </a:cubicBezTo>
                    <a:cubicBezTo>
                      <a:pt x="19452" y="3556"/>
                      <a:pt x="19452" y="3556"/>
                      <a:pt x="19452" y="3556"/>
                    </a:cubicBezTo>
                    <a:cubicBezTo>
                      <a:pt x="19457" y="3555"/>
                      <a:pt x="19461" y="3551"/>
                      <a:pt x="19465" y="3548"/>
                    </a:cubicBezTo>
                    <a:cubicBezTo>
                      <a:pt x="19469" y="3545"/>
                      <a:pt x="19472" y="3543"/>
                      <a:pt x="19474" y="3541"/>
                    </a:cubicBezTo>
                    <a:cubicBezTo>
                      <a:pt x="19476" y="3538"/>
                      <a:pt x="19478" y="3536"/>
                      <a:pt x="19477" y="3533"/>
                    </a:cubicBezTo>
                    <a:cubicBezTo>
                      <a:pt x="19477" y="3532"/>
                      <a:pt x="19477" y="3531"/>
                      <a:pt x="19476" y="3529"/>
                    </a:cubicBezTo>
                    <a:cubicBezTo>
                      <a:pt x="19475" y="3529"/>
                      <a:pt x="19474" y="3529"/>
                      <a:pt x="19473" y="3529"/>
                    </a:cubicBezTo>
                    <a:cubicBezTo>
                      <a:pt x="19473" y="3529"/>
                      <a:pt x="19473" y="3529"/>
                      <a:pt x="19472" y="3529"/>
                    </a:cubicBezTo>
                    <a:cubicBezTo>
                      <a:pt x="19471" y="3529"/>
                      <a:pt x="19471" y="3529"/>
                      <a:pt x="19470" y="3529"/>
                    </a:cubicBezTo>
                    <a:cubicBezTo>
                      <a:pt x="19466" y="3530"/>
                      <a:pt x="19462" y="3531"/>
                      <a:pt x="19457" y="3531"/>
                    </a:cubicBezTo>
                    <a:cubicBezTo>
                      <a:pt x="19456" y="3531"/>
                      <a:pt x="19455" y="3531"/>
                      <a:pt x="19454" y="3531"/>
                    </a:cubicBezTo>
                    <a:cubicBezTo>
                      <a:pt x="19451" y="3531"/>
                      <a:pt x="19446" y="3530"/>
                      <a:pt x="19443" y="3531"/>
                    </a:cubicBezTo>
                    <a:cubicBezTo>
                      <a:pt x="19441" y="3531"/>
                      <a:pt x="19440" y="3531"/>
                      <a:pt x="19440" y="3531"/>
                    </a:cubicBezTo>
                    <a:cubicBezTo>
                      <a:pt x="19438" y="3532"/>
                      <a:pt x="19437" y="3535"/>
                      <a:pt x="19433" y="3538"/>
                    </a:cubicBezTo>
                    <a:cubicBezTo>
                      <a:pt x="19429" y="3540"/>
                      <a:pt x="19421" y="3540"/>
                      <a:pt x="19417" y="3542"/>
                    </a:cubicBezTo>
                    <a:cubicBezTo>
                      <a:pt x="19412" y="3544"/>
                      <a:pt x="19408" y="3548"/>
                      <a:pt x="19404" y="3553"/>
                    </a:cubicBezTo>
                    <a:cubicBezTo>
                      <a:pt x="19400" y="3557"/>
                      <a:pt x="19396" y="3562"/>
                      <a:pt x="19390" y="3563"/>
                    </a:cubicBezTo>
                    <a:cubicBezTo>
                      <a:pt x="19388" y="3564"/>
                      <a:pt x="19385" y="3564"/>
                      <a:pt x="19383" y="3565"/>
                    </a:cubicBezTo>
                    <a:cubicBezTo>
                      <a:pt x="19381" y="3565"/>
                      <a:pt x="19379" y="3565"/>
                      <a:pt x="19377" y="3565"/>
                    </a:cubicBezTo>
                    <a:cubicBezTo>
                      <a:pt x="19373" y="3565"/>
                      <a:pt x="19370" y="3566"/>
                      <a:pt x="19366" y="3570"/>
                    </a:cubicBezTo>
                    <a:cubicBezTo>
                      <a:pt x="19357" y="3577"/>
                      <a:pt x="19351" y="3582"/>
                      <a:pt x="19339" y="3583"/>
                    </a:cubicBezTo>
                    <a:cubicBezTo>
                      <a:pt x="19339" y="3583"/>
                      <a:pt x="19339" y="3583"/>
                      <a:pt x="19339" y="3583"/>
                    </a:cubicBezTo>
                    <a:cubicBezTo>
                      <a:pt x="19329" y="3584"/>
                      <a:pt x="19319" y="3577"/>
                      <a:pt x="19318" y="3566"/>
                    </a:cubicBezTo>
                    <a:cubicBezTo>
                      <a:pt x="19318" y="3565"/>
                      <a:pt x="19318" y="3565"/>
                      <a:pt x="19318" y="3565"/>
                    </a:cubicBezTo>
                    <a:cubicBezTo>
                      <a:pt x="19317" y="3557"/>
                      <a:pt x="19322" y="3549"/>
                      <a:pt x="19323" y="3544"/>
                    </a:cubicBezTo>
                    <a:cubicBezTo>
                      <a:pt x="19324" y="3540"/>
                      <a:pt x="19324" y="3535"/>
                      <a:pt x="19323" y="3531"/>
                    </a:cubicBezTo>
                    <a:cubicBezTo>
                      <a:pt x="19323" y="3528"/>
                      <a:pt x="19323" y="3525"/>
                      <a:pt x="19322" y="3522"/>
                    </a:cubicBezTo>
                    <a:cubicBezTo>
                      <a:pt x="19320" y="3521"/>
                      <a:pt x="19318" y="3519"/>
                      <a:pt x="19318" y="3516"/>
                    </a:cubicBezTo>
                    <a:cubicBezTo>
                      <a:pt x="19318" y="3513"/>
                      <a:pt x="19319" y="3510"/>
                      <a:pt x="19320" y="3507"/>
                    </a:cubicBezTo>
                    <a:cubicBezTo>
                      <a:pt x="19321" y="3504"/>
                      <a:pt x="19322" y="3501"/>
                      <a:pt x="19322" y="3500"/>
                    </a:cubicBezTo>
                    <a:cubicBezTo>
                      <a:pt x="19322" y="3499"/>
                      <a:pt x="19322" y="3499"/>
                      <a:pt x="19322" y="3499"/>
                    </a:cubicBezTo>
                    <a:cubicBezTo>
                      <a:pt x="19321" y="3498"/>
                      <a:pt x="19320" y="3497"/>
                      <a:pt x="19318" y="3497"/>
                    </a:cubicBezTo>
                    <a:cubicBezTo>
                      <a:pt x="19317" y="3496"/>
                      <a:pt x="19314" y="3495"/>
                      <a:pt x="19313" y="3491"/>
                    </a:cubicBezTo>
                    <a:cubicBezTo>
                      <a:pt x="19313" y="3491"/>
                      <a:pt x="19313" y="3490"/>
                      <a:pt x="19313" y="3490"/>
                    </a:cubicBezTo>
                    <a:cubicBezTo>
                      <a:pt x="19313" y="3486"/>
                      <a:pt x="19315" y="3481"/>
                      <a:pt x="19315" y="3479"/>
                    </a:cubicBezTo>
                    <a:cubicBezTo>
                      <a:pt x="19315" y="3478"/>
                      <a:pt x="19315" y="3477"/>
                      <a:pt x="19315" y="3476"/>
                    </a:cubicBezTo>
                    <a:cubicBezTo>
                      <a:pt x="19314" y="3469"/>
                      <a:pt x="19310" y="3465"/>
                      <a:pt x="19310" y="3457"/>
                    </a:cubicBezTo>
                    <a:cubicBezTo>
                      <a:pt x="19309" y="3456"/>
                      <a:pt x="19310" y="3455"/>
                      <a:pt x="19310" y="3453"/>
                    </a:cubicBezTo>
                    <a:cubicBezTo>
                      <a:pt x="19310" y="3449"/>
                      <a:pt x="19311" y="3447"/>
                      <a:pt x="19311" y="3443"/>
                    </a:cubicBezTo>
                    <a:cubicBezTo>
                      <a:pt x="19311" y="3443"/>
                      <a:pt x="19311" y="3442"/>
                      <a:pt x="19311" y="3442"/>
                    </a:cubicBezTo>
                    <a:cubicBezTo>
                      <a:pt x="19310" y="3439"/>
                      <a:pt x="19308" y="3435"/>
                      <a:pt x="19308" y="3431"/>
                    </a:cubicBezTo>
                    <a:cubicBezTo>
                      <a:pt x="19308" y="3430"/>
                      <a:pt x="19308" y="3429"/>
                      <a:pt x="19308" y="3428"/>
                    </a:cubicBezTo>
                    <a:cubicBezTo>
                      <a:pt x="19308" y="3427"/>
                      <a:pt x="19308" y="3427"/>
                      <a:pt x="19309" y="3427"/>
                    </a:cubicBezTo>
                    <a:cubicBezTo>
                      <a:pt x="19309" y="3426"/>
                      <a:pt x="19309" y="3426"/>
                      <a:pt x="19309" y="3426"/>
                    </a:cubicBezTo>
                    <a:cubicBezTo>
                      <a:pt x="19309" y="3425"/>
                      <a:pt x="19310" y="3424"/>
                      <a:pt x="19310" y="3424"/>
                    </a:cubicBezTo>
                    <a:cubicBezTo>
                      <a:pt x="19311" y="3423"/>
                      <a:pt x="19312" y="3422"/>
                      <a:pt x="19312" y="3421"/>
                    </a:cubicBezTo>
                    <a:cubicBezTo>
                      <a:pt x="19309" y="3420"/>
                      <a:pt x="19307" y="3418"/>
                      <a:pt x="19307" y="3415"/>
                    </a:cubicBezTo>
                    <a:cubicBezTo>
                      <a:pt x="19307" y="3409"/>
                      <a:pt x="19312" y="3404"/>
                      <a:pt x="19313" y="3401"/>
                    </a:cubicBezTo>
                    <a:cubicBezTo>
                      <a:pt x="19315" y="3398"/>
                      <a:pt x="19316" y="3396"/>
                      <a:pt x="19316" y="3395"/>
                    </a:cubicBezTo>
                    <a:cubicBezTo>
                      <a:pt x="19316" y="3394"/>
                      <a:pt x="19315" y="3393"/>
                      <a:pt x="19313" y="3392"/>
                    </a:cubicBezTo>
                    <a:cubicBezTo>
                      <a:pt x="19311" y="3390"/>
                      <a:pt x="19309" y="3388"/>
                      <a:pt x="19308" y="3383"/>
                    </a:cubicBezTo>
                    <a:cubicBezTo>
                      <a:pt x="19307" y="3382"/>
                      <a:pt x="19307" y="3382"/>
                      <a:pt x="19307" y="3381"/>
                    </a:cubicBezTo>
                    <a:cubicBezTo>
                      <a:pt x="19307" y="3375"/>
                      <a:pt x="19310" y="3365"/>
                      <a:pt x="19315" y="3362"/>
                    </a:cubicBezTo>
                    <a:cubicBezTo>
                      <a:pt x="19317" y="3361"/>
                      <a:pt x="19319" y="3360"/>
                      <a:pt x="19320" y="3360"/>
                    </a:cubicBezTo>
                    <a:cubicBezTo>
                      <a:pt x="19322" y="3360"/>
                      <a:pt x="19324" y="3360"/>
                      <a:pt x="19325" y="3360"/>
                    </a:cubicBezTo>
                    <a:cubicBezTo>
                      <a:pt x="19326" y="3360"/>
                      <a:pt x="19327" y="3360"/>
                      <a:pt x="19327" y="3360"/>
                    </a:cubicBezTo>
                    <a:cubicBezTo>
                      <a:pt x="19328" y="3359"/>
                      <a:pt x="19329" y="3359"/>
                      <a:pt x="19329" y="3357"/>
                    </a:cubicBezTo>
                    <a:cubicBezTo>
                      <a:pt x="19330" y="3356"/>
                      <a:pt x="19332" y="3355"/>
                      <a:pt x="19334" y="3354"/>
                    </a:cubicBezTo>
                    <a:cubicBezTo>
                      <a:pt x="19335" y="3354"/>
                      <a:pt x="19336" y="3353"/>
                      <a:pt x="19337" y="3353"/>
                    </a:cubicBezTo>
                    <a:cubicBezTo>
                      <a:pt x="19342" y="3353"/>
                      <a:pt x="19346" y="3357"/>
                      <a:pt x="19348" y="3359"/>
                    </a:cubicBezTo>
                    <a:cubicBezTo>
                      <a:pt x="19351" y="3362"/>
                      <a:pt x="19353" y="3364"/>
                      <a:pt x="19355" y="3364"/>
                    </a:cubicBezTo>
                    <a:cubicBezTo>
                      <a:pt x="19356" y="3364"/>
                      <a:pt x="19356" y="3364"/>
                      <a:pt x="19357" y="3363"/>
                    </a:cubicBezTo>
                    <a:cubicBezTo>
                      <a:pt x="19360" y="3362"/>
                      <a:pt x="19360" y="3360"/>
                      <a:pt x="19360" y="3356"/>
                    </a:cubicBezTo>
                    <a:cubicBezTo>
                      <a:pt x="19360" y="3353"/>
                      <a:pt x="19359" y="3350"/>
                      <a:pt x="19359" y="3346"/>
                    </a:cubicBezTo>
                    <a:cubicBezTo>
                      <a:pt x="19359" y="3345"/>
                      <a:pt x="19359" y="3344"/>
                      <a:pt x="19359" y="3343"/>
                    </a:cubicBezTo>
                    <a:cubicBezTo>
                      <a:pt x="19360" y="3333"/>
                      <a:pt x="19365" y="3328"/>
                      <a:pt x="19364" y="3318"/>
                    </a:cubicBezTo>
                    <a:cubicBezTo>
                      <a:pt x="19364" y="3308"/>
                      <a:pt x="19359" y="3300"/>
                      <a:pt x="19356" y="3291"/>
                    </a:cubicBezTo>
                    <a:cubicBezTo>
                      <a:pt x="19353" y="3280"/>
                      <a:pt x="19347" y="3271"/>
                      <a:pt x="19341" y="3261"/>
                    </a:cubicBezTo>
                    <a:cubicBezTo>
                      <a:pt x="19331" y="3247"/>
                      <a:pt x="19324" y="3234"/>
                      <a:pt x="19317" y="3218"/>
                    </a:cubicBezTo>
                    <a:cubicBezTo>
                      <a:pt x="19312" y="3208"/>
                      <a:pt x="19310" y="3196"/>
                      <a:pt x="19304" y="3188"/>
                    </a:cubicBezTo>
                    <a:cubicBezTo>
                      <a:pt x="19301" y="3182"/>
                      <a:pt x="19295" y="3178"/>
                      <a:pt x="19291" y="3171"/>
                    </a:cubicBezTo>
                    <a:cubicBezTo>
                      <a:pt x="19289" y="3165"/>
                      <a:pt x="19289" y="3160"/>
                      <a:pt x="19287" y="3155"/>
                    </a:cubicBezTo>
                    <a:cubicBezTo>
                      <a:pt x="19284" y="3148"/>
                      <a:pt x="19283" y="3142"/>
                      <a:pt x="19282" y="3134"/>
                    </a:cubicBezTo>
                    <a:cubicBezTo>
                      <a:pt x="19282" y="3134"/>
                      <a:pt x="19282" y="3134"/>
                      <a:pt x="19282" y="3134"/>
                    </a:cubicBezTo>
                    <a:cubicBezTo>
                      <a:pt x="19281" y="3126"/>
                      <a:pt x="19281" y="3126"/>
                      <a:pt x="19277" y="3121"/>
                    </a:cubicBezTo>
                    <a:cubicBezTo>
                      <a:pt x="19275" y="3119"/>
                      <a:pt x="19274" y="3116"/>
                      <a:pt x="19273" y="3113"/>
                    </a:cubicBezTo>
                    <a:cubicBezTo>
                      <a:pt x="19271" y="3110"/>
                      <a:pt x="19270" y="3108"/>
                      <a:pt x="19269" y="3107"/>
                    </a:cubicBezTo>
                    <a:cubicBezTo>
                      <a:pt x="19265" y="3104"/>
                      <a:pt x="19259" y="3104"/>
                      <a:pt x="19253" y="3098"/>
                    </a:cubicBezTo>
                    <a:cubicBezTo>
                      <a:pt x="19249" y="3092"/>
                      <a:pt x="19246" y="3087"/>
                      <a:pt x="19243" y="3082"/>
                    </a:cubicBezTo>
                    <a:cubicBezTo>
                      <a:pt x="19238" y="3072"/>
                      <a:pt x="19232" y="3064"/>
                      <a:pt x="19224" y="3062"/>
                    </a:cubicBezTo>
                    <a:cubicBezTo>
                      <a:pt x="19224" y="3062"/>
                      <a:pt x="19224" y="3062"/>
                      <a:pt x="19224" y="3062"/>
                    </a:cubicBezTo>
                    <a:cubicBezTo>
                      <a:pt x="19224" y="3062"/>
                      <a:pt x="19224" y="3062"/>
                      <a:pt x="19221" y="3063"/>
                    </a:cubicBezTo>
                    <a:cubicBezTo>
                      <a:pt x="19219" y="3063"/>
                      <a:pt x="19218" y="3062"/>
                      <a:pt x="19216" y="3060"/>
                    </a:cubicBezTo>
                    <a:cubicBezTo>
                      <a:pt x="19215" y="3059"/>
                      <a:pt x="19215" y="3058"/>
                      <a:pt x="19215" y="3057"/>
                    </a:cubicBezTo>
                    <a:cubicBezTo>
                      <a:pt x="19215" y="3055"/>
                      <a:pt x="19215" y="3054"/>
                      <a:pt x="19215" y="3053"/>
                    </a:cubicBezTo>
                    <a:cubicBezTo>
                      <a:pt x="19215" y="3052"/>
                      <a:pt x="19215" y="3052"/>
                      <a:pt x="19215" y="3052"/>
                    </a:cubicBezTo>
                    <a:cubicBezTo>
                      <a:pt x="19214" y="3048"/>
                      <a:pt x="19212" y="3047"/>
                      <a:pt x="19209" y="3042"/>
                    </a:cubicBezTo>
                    <a:cubicBezTo>
                      <a:pt x="19206" y="3038"/>
                      <a:pt x="19205" y="3033"/>
                      <a:pt x="19205" y="3029"/>
                    </a:cubicBezTo>
                    <a:cubicBezTo>
                      <a:pt x="19204" y="3023"/>
                      <a:pt x="19205" y="3017"/>
                      <a:pt x="19206" y="3011"/>
                    </a:cubicBezTo>
                    <a:cubicBezTo>
                      <a:pt x="19207" y="3008"/>
                      <a:pt x="19207" y="3005"/>
                      <a:pt x="19207" y="3003"/>
                    </a:cubicBezTo>
                    <a:cubicBezTo>
                      <a:pt x="19206" y="2997"/>
                      <a:pt x="19204" y="2993"/>
                      <a:pt x="19199" y="2989"/>
                    </a:cubicBezTo>
                    <a:cubicBezTo>
                      <a:pt x="19194" y="2985"/>
                      <a:pt x="19191" y="2985"/>
                      <a:pt x="19187" y="2978"/>
                    </a:cubicBezTo>
                    <a:cubicBezTo>
                      <a:pt x="19184" y="2973"/>
                      <a:pt x="19183" y="2971"/>
                      <a:pt x="19178" y="2967"/>
                    </a:cubicBezTo>
                    <a:cubicBezTo>
                      <a:pt x="19174" y="2964"/>
                      <a:pt x="19166" y="2960"/>
                      <a:pt x="19162" y="2956"/>
                    </a:cubicBezTo>
                    <a:cubicBezTo>
                      <a:pt x="19160" y="2955"/>
                      <a:pt x="19160" y="2955"/>
                      <a:pt x="19159" y="2954"/>
                    </a:cubicBezTo>
                    <a:cubicBezTo>
                      <a:pt x="19158" y="2953"/>
                      <a:pt x="19158" y="2952"/>
                      <a:pt x="19158" y="2951"/>
                    </a:cubicBezTo>
                    <a:cubicBezTo>
                      <a:pt x="19158" y="2950"/>
                      <a:pt x="19158" y="2949"/>
                      <a:pt x="19158" y="2947"/>
                    </a:cubicBezTo>
                    <a:cubicBezTo>
                      <a:pt x="19158" y="2945"/>
                      <a:pt x="19159" y="2944"/>
                      <a:pt x="19160" y="2943"/>
                    </a:cubicBezTo>
                    <a:cubicBezTo>
                      <a:pt x="19160" y="2942"/>
                      <a:pt x="19161" y="2942"/>
                      <a:pt x="19161" y="2941"/>
                    </a:cubicBezTo>
                    <a:cubicBezTo>
                      <a:pt x="19161" y="2941"/>
                      <a:pt x="19161" y="2941"/>
                      <a:pt x="19160" y="2941"/>
                    </a:cubicBezTo>
                    <a:cubicBezTo>
                      <a:pt x="19160" y="2941"/>
                      <a:pt x="19159" y="2940"/>
                      <a:pt x="19158" y="2938"/>
                    </a:cubicBezTo>
                    <a:cubicBezTo>
                      <a:pt x="19158" y="2936"/>
                      <a:pt x="19158" y="2934"/>
                      <a:pt x="19158" y="2932"/>
                    </a:cubicBezTo>
                    <a:cubicBezTo>
                      <a:pt x="19157" y="2932"/>
                      <a:pt x="19157" y="2932"/>
                      <a:pt x="19157" y="2932"/>
                    </a:cubicBezTo>
                    <a:cubicBezTo>
                      <a:pt x="19155" y="2931"/>
                      <a:pt x="19156" y="2930"/>
                      <a:pt x="19156" y="2928"/>
                    </a:cubicBezTo>
                    <a:cubicBezTo>
                      <a:pt x="19155" y="2926"/>
                      <a:pt x="19154" y="2925"/>
                      <a:pt x="19153" y="2923"/>
                    </a:cubicBezTo>
                    <a:cubicBezTo>
                      <a:pt x="19153" y="2921"/>
                      <a:pt x="19154" y="2920"/>
                      <a:pt x="19154" y="2919"/>
                    </a:cubicBezTo>
                    <a:cubicBezTo>
                      <a:pt x="19154" y="2915"/>
                      <a:pt x="19152" y="2913"/>
                      <a:pt x="19148" y="2912"/>
                    </a:cubicBezTo>
                    <a:cubicBezTo>
                      <a:pt x="19148" y="2910"/>
                      <a:pt x="19148" y="2908"/>
                      <a:pt x="19148" y="2906"/>
                    </a:cubicBezTo>
                    <a:cubicBezTo>
                      <a:pt x="19147" y="2904"/>
                      <a:pt x="19145" y="2902"/>
                      <a:pt x="19144" y="2900"/>
                    </a:cubicBezTo>
                    <a:cubicBezTo>
                      <a:pt x="19142" y="2897"/>
                      <a:pt x="19140" y="2889"/>
                      <a:pt x="19136" y="2887"/>
                    </a:cubicBezTo>
                    <a:cubicBezTo>
                      <a:pt x="19129" y="2883"/>
                      <a:pt x="19130" y="2897"/>
                      <a:pt x="19131" y="2900"/>
                    </a:cubicBezTo>
                    <a:cubicBezTo>
                      <a:pt x="19132" y="2908"/>
                      <a:pt x="19126" y="2916"/>
                      <a:pt x="19132" y="2923"/>
                    </a:cubicBezTo>
                    <a:cubicBezTo>
                      <a:pt x="19135" y="2927"/>
                      <a:pt x="19135" y="2927"/>
                      <a:pt x="19132" y="2931"/>
                    </a:cubicBezTo>
                    <a:cubicBezTo>
                      <a:pt x="19131" y="2932"/>
                      <a:pt x="19131" y="2934"/>
                      <a:pt x="19131" y="2936"/>
                    </a:cubicBezTo>
                    <a:cubicBezTo>
                      <a:pt x="19130" y="2937"/>
                      <a:pt x="19129" y="2939"/>
                      <a:pt x="19128" y="2940"/>
                    </a:cubicBezTo>
                    <a:cubicBezTo>
                      <a:pt x="19128" y="2941"/>
                      <a:pt x="19128" y="2950"/>
                      <a:pt x="19126" y="2949"/>
                    </a:cubicBezTo>
                    <a:cubicBezTo>
                      <a:pt x="19124" y="2948"/>
                      <a:pt x="19123" y="2941"/>
                      <a:pt x="19121" y="2938"/>
                    </a:cubicBezTo>
                    <a:cubicBezTo>
                      <a:pt x="19119" y="2940"/>
                      <a:pt x="19117" y="2943"/>
                      <a:pt x="19117" y="2946"/>
                    </a:cubicBezTo>
                    <a:cubicBezTo>
                      <a:pt x="19116" y="2950"/>
                      <a:pt x="19116" y="2955"/>
                      <a:pt x="19116" y="2960"/>
                    </a:cubicBezTo>
                    <a:cubicBezTo>
                      <a:pt x="19117" y="2964"/>
                      <a:pt x="19116" y="2967"/>
                      <a:pt x="19112" y="2969"/>
                    </a:cubicBezTo>
                    <a:cubicBezTo>
                      <a:pt x="19108" y="2972"/>
                      <a:pt x="19109" y="2973"/>
                      <a:pt x="19107" y="2977"/>
                    </a:cubicBezTo>
                    <a:cubicBezTo>
                      <a:pt x="19106" y="2981"/>
                      <a:pt x="19104" y="2983"/>
                      <a:pt x="19102" y="2986"/>
                    </a:cubicBezTo>
                    <a:cubicBezTo>
                      <a:pt x="19101" y="2988"/>
                      <a:pt x="19099" y="2995"/>
                      <a:pt x="19103" y="2995"/>
                    </a:cubicBezTo>
                    <a:cubicBezTo>
                      <a:pt x="19105" y="2994"/>
                      <a:pt x="19105" y="2990"/>
                      <a:pt x="19107" y="2994"/>
                    </a:cubicBezTo>
                    <a:cubicBezTo>
                      <a:pt x="19108" y="2996"/>
                      <a:pt x="19107" y="2998"/>
                      <a:pt x="19106" y="3000"/>
                    </a:cubicBezTo>
                    <a:cubicBezTo>
                      <a:pt x="19106" y="3003"/>
                      <a:pt x="19110" y="3007"/>
                      <a:pt x="19106" y="3009"/>
                    </a:cubicBezTo>
                    <a:cubicBezTo>
                      <a:pt x="19101" y="3013"/>
                      <a:pt x="19100" y="3006"/>
                      <a:pt x="19097" y="3008"/>
                    </a:cubicBezTo>
                    <a:cubicBezTo>
                      <a:pt x="19096" y="3012"/>
                      <a:pt x="19094" y="3017"/>
                      <a:pt x="19093" y="3021"/>
                    </a:cubicBezTo>
                    <a:cubicBezTo>
                      <a:pt x="19093" y="3023"/>
                      <a:pt x="19094" y="3026"/>
                      <a:pt x="19093" y="3027"/>
                    </a:cubicBezTo>
                    <a:cubicBezTo>
                      <a:pt x="19092" y="3029"/>
                      <a:pt x="19090" y="3029"/>
                      <a:pt x="19089" y="3030"/>
                    </a:cubicBezTo>
                    <a:cubicBezTo>
                      <a:pt x="19086" y="3033"/>
                      <a:pt x="19090" y="3039"/>
                      <a:pt x="19088" y="3042"/>
                    </a:cubicBezTo>
                    <a:cubicBezTo>
                      <a:pt x="19084" y="3044"/>
                      <a:pt x="19080" y="3039"/>
                      <a:pt x="19079" y="3037"/>
                    </a:cubicBezTo>
                    <a:cubicBezTo>
                      <a:pt x="19077" y="3038"/>
                      <a:pt x="19077" y="3044"/>
                      <a:pt x="19077" y="3046"/>
                    </a:cubicBezTo>
                    <a:cubicBezTo>
                      <a:pt x="19077" y="3050"/>
                      <a:pt x="19079" y="3052"/>
                      <a:pt x="19081" y="3055"/>
                    </a:cubicBezTo>
                    <a:cubicBezTo>
                      <a:pt x="19083" y="3059"/>
                      <a:pt x="19086" y="3062"/>
                      <a:pt x="19086" y="3066"/>
                    </a:cubicBezTo>
                    <a:cubicBezTo>
                      <a:pt x="19086" y="3068"/>
                      <a:pt x="19086" y="3070"/>
                      <a:pt x="19086" y="3071"/>
                    </a:cubicBezTo>
                    <a:cubicBezTo>
                      <a:pt x="19087" y="3072"/>
                      <a:pt x="19089" y="3073"/>
                      <a:pt x="19089" y="3075"/>
                    </a:cubicBezTo>
                    <a:cubicBezTo>
                      <a:pt x="19088" y="3079"/>
                      <a:pt x="19082" y="3077"/>
                      <a:pt x="19080" y="3075"/>
                    </a:cubicBezTo>
                    <a:cubicBezTo>
                      <a:pt x="19078" y="3073"/>
                      <a:pt x="19078" y="3072"/>
                      <a:pt x="19077" y="3069"/>
                    </a:cubicBezTo>
                    <a:cubicBezTo>
                      <a:pt x="19077" y="3067"/>
                      <a:pt x="19076" y="3062"/>
                      <a:pt x="19075" y="3061"/>
                    </a:cubicBezTo>
                    <a:cubicBezTo>
                      <a:pt x="19071" y="3058"/>
                      <a:pt x="19072" y="3065"/>
                      <a:pt x="19070" y="3066"/>
                    </a:cubicBezTo>
                    <a:cubicBezTo>
                      <a:pt x="19066" y="3068"/>
                      <a:pt x="19066" y="3059"/>
                      <a:pt x="19063" y="3057"/>
                    </a:cubicBezTo>
                    <a:cubicBezTo>
                      <a:pt x="19062" y="3056"/>
                      <a:pt x="19059" y="3056"/>
                      <a:pt x="19059" y="3055"/>
                    </a:cubicBezTo>
                    <a:cubicBezTo>
                      <a:pt x="19060" y="3052"/>
                      <a:pt x="19064" y="3054"/>
                      <a:pt x="19065" y="3053"/>
                    </a:cubicBezTo>
                    <a:cubicBezTo>
                      <a:pt x="19066" y="3052"/>
                      <a:pt x="19065" y="3050"/>
                      <a:pt x="19065" y="3048"/>
                    </a:cubicBezTo>
                    <a:cubicBezTo>
                      <a:pt x="19064" y="3044"/>
                      <a:pt x="19064" y="3043"/>
                      <a:pt x="19067" y="3041"/>
                    </a:cubicBezTo>
                    <a:cubicBezTo>
                      <a:pt x="19070" y="3040"/>
                      <a:pt x="19070" y="3040"/>
                      <a:pt x="19069" y="3037"/>
                    </a:cubicBezTo>
                    <a:cubicBezTo>
                      <a:pt x="19068" y="3034"/>
                      <a:pt x="19066" y="3032"/>
                      <a:pt x="19064" y="3029"/>
                    </a:cubicBezTo>
                    <a:cubicBezTo>
                      <a:pt x="19061" y="3025"/>
                      <a:pt x="19058" y="3021"/>
                      <a:pt x="19054" y="3018"/>
                    </a:cubicBezTo>
                    <a:cubicBezTo>
                      <a:pt x="19051" y="3014"/>
                      <a:pt x="19052" y="3011"/>
                      <a:pt x="19051" y="3006"/>
                    </a:cubicBezTo>
                    <a:cubicBezTo>
                      <a:pt x="19050" y="3002"/>
                      <a:pt x="19048" y="3003"/>
                      <a:pt x="19047" y="3007"/>
                    </a:cubicBezTo>
                    <a:cubicBezTo>
                      <a:pt x="19046" y="3009"/>
                      <a:pt x="19049" y="3017"/>
                      <a:pt x="19045" y="3016"/>
                    </a:cubicBezTo>
                    <a:cubicBezTo>
                      <a:pt x="19044" y="3013"/>
                      <a:pt x="19045" y="3008"/>
                      <a:pt x="19043" y="3005"/>
                    </a:cubicBezTo>
                    <a:cubicBezTo>
                      <a:pt x="19042" y="3003"/>
                      <a:pt x="19039" y="3004"/>
                      <a:pt x="19038" y="3001"/>
                    </a:cubicBezTo>
                    <a:cubicBezTo>
                      <a:pt x="19037" y="3000"/>
                      <a:pt x="19039" y="2998"/>
                      <a:pt x="19039" y="2997"/>
                    </a:cubicBezTo>
                    <a:cubicBezTo>
                      <a:pt x="19039" y="2994"/>
                      <a:pt x="19035" y="2985"/>
                      <a:pt x="19033" y="2989"/>
                    </a:cubicBezTo>
                    <a:cubicBezTo>
                      <a:pt x="19032" y="2990"/>
                      <a:pt x="19032" y="2992"/>
                      <a:pt x="19031" y="2993"/>
                    </a:cubicBezTo>
                    <a:cubicBezTo>
                      <a:pt x="19029" y="2994"/>
                      <a:pt x="19029" y="2993"/>
                      <a:pt x="19029" y="2995"/>
                    </a:cubicBezTo>
                    <a:cubicBezTo>
                      <a:pt x="19029" y="2997"/>
                      <a:pt x="19030" y="2998"/>
                      <a:pt x="19030" y="3000"/>
                    </a:cubicBezTo>
                    <a:cubicBezTo>
                      <a:pt x="19031" y="3002"/>
                      <a:pt x="19031" y="3005"/>
                      <a:pt x="19031" y="3007"/>
                    </a:cubicBezTo>
                    <a:cubicBezTo>
                      <a:pt x="19031" y="3011"/>
                      <a:pt x="19028" y="3013"/>
                      <a:pt x="19028" y="3017"/>
                    </a:cubicBezTo>
                    <a:cubicBezTo>
                      <a:pt x="19027" y="3018"/>
                      <a:pt x="19028" y="3021"/>
                      <a:pt x="19026" y="3022"/>
                    </a:cubicBezTo>
                    <a:cubicBezTo>
                      <a:pt x="19023" y="3023"/>
                      <a:pt x="19023" y="3015"/>
                      <a:pt x="19023" y="3014"/>
                    </a:cubicBezTo>
                    <a:cubicBezTo>
                      <a:pt x="19022" y="3011"/>
                      <a:pt x="19022" y="3010"/>
                      <a:pt x="19021" y="3008"/>
                    </a:cubicBezTo>
                    <a:cubicBezTo>
                      <a:pt x="19020" y="3006"/>
                      <a:pt x="19019" y="3005"/>
                      <a:pt x="19019" y="3003"/>
                    </a:cubicBezTo>
                    <a:cubicBezTo>
                      <a:pt x="19020" y="3000"/>
                      <a:pt x="19023" y="2997"/>
                      <a:pt x="19024" y="2994"/>
                    </a:cubicBezTo>
                    <a:cubicBezTo>
                      <a:pt x="19026" y="2990"/>
                      <a:pt x="19027" y="2982"/>
                      <a:pt x="19025" y="2978"/>
                    </a:cubicBezTo>
                    <a:cubicBezTo>
                      <a:pt x="19023" y="2975"/>
                      <a:pt x="19018" y="2977"/>
                      <a:pt x="19016" y="2973"/>
                    </a:cubicBezTo>
                    <a:cubicBezTo>
                      <a:pt x="19015" y="2970"/>
                      <a:pt x="19016" y="2966"/>
                      <a:pt x="19015" y="2963"/>
                    </a:cubicBezTo>
                    <a:cubicBezTo>
                      <a:pt x="19014" y="2960"/>
                      <a:pt x="19010" y="2957"/>
                      <a:pt x="19010" y="2954"/>
                    </a:cubicBezTo>
                    <a:cubicBezTo>
                      <a:pt x="19010" y="2951"/>
                      <a:pt x="19012" y="2951"/>
                      <a:pt x="19012" y="2949"/>
                    </a:cubicBezTo>
                    <a:cubicBezTo>
                      <a:pt x="19013" y="2947"/>
                      <a:pt x="19012" y="2945"/>
                      <a:pt x="19012" y="2943"/>
                    </a:cubicBezTo>
                    <a:cubicBezTo>
                      <a:pt x="19012" y="2941"/>
                      <a:pt x="19014" y="2934"/>
                      <a:pt x="19017" y="2935"/>
                    </a:cubicBezTo>
                    <a:cubicBezTo>
                      <a:pt x="19018" y="2935"/>
                      <a:pt x="19019" y="2940"/>
                      <a:pt x="19020" y="2941"/>
                    </a:cubicBezTo>
                    <a:cubicBezTo>
                      <a:pt x="19022" y="2944"/>
                      <a:pt x="19024" y="2946"/>
                      <a:pt x="19024" y="2950"/>
                    </a:cubicBezTo>
                    <a:cubicBezTo>
                      <a:pt x="19024" y="2953"/>
                      <a:pt x="19024" y="2957"/>
                      <a:pt x="19025" y="2960"/>
                    </a:cubicBezTo>
                    <a:cubicBezTo>
                      <a:pt x="19025" y="2964"/>
                      <a:pt x="19024" y="2966"/>
                      <a:pt x="19028" y="2966"/>
                    </a:cubicBezTo>
                    <a:cubicBezTo>
                      <a:pt x="19033" y="2965"/>
                      <a:pt x="19034" y="2959"/>
                      <a:pt x="19034" y="2955"/>
                    </a:cubicBezTo>
                    <a:cubicBezTo>
                      <a:pt x="19033" y="2946"/>
                      <a:pt x="19031" y="2939"/>
                      <a:pt x="19029" y="2930"/>
                    </a:cubicBezTo>
                    <a:cubicBezTo>
                      <a:pt x="19028" y="2926"/>
                      <a:pt x="19024" y="2919"/>
                      <a:pt x="19031" y="2919"/>
                    </a:cubicBezTo>
                    <a:cubicBezTo>
                      <a:pt x="19032" y="2919"/>
                      <a:pt x="19032" y="2921"/>
                      <a:pt x="19033" y="2920"/>
                    </a:cubicBezTo>
                    <a:cubicBezTo>
                      <a:pt x="19034" y="2919"/>
                      <a:pt x="19033" y="2918"/>
                      <a:pt x="19033" y="2917"/>
                    </a:cubicBezTo>
                    <a:cubicBezTo>
                      <a:pt x="19037" y="2910"/>
                      <a:pt x="19039" y="2919"/>
                      <a:pt x="19040" y="2922"/>
                    </a:cubicBezTo>
                    <a:cubicBezTo>
                      <a:pt x="19041" y="2924"/>
                      <a:pt x="19042" y="2927"/>
                      <a:pt x="19040" y="2929"/>
                    </a:cubicBezTo>
                    <a:cubicBezTo>
                      <a:pt x="19039" y="2931"/>
                      <a:pt x="19038" y="2931"/>
                      <a:pt x="19038" y="2933"/>
                    </a:cubicBezTo>
                    <a:cubicBezTo>
                      <a:pt x="19038" y="2934"/>
                      <a:pt x="19040" y="2937"/>
                      <a:pt x="19041" y="2938"/>
                    </a:cubicBezTo>
                    <a:cubicBezTo>
                      <a:pt x="19046" y="2945"/>
                      <a:pt x="19054" y="2948"/>
                      <a:pt x="19052" y="2957"/>
                    </a:cubicBezTo>
                    <a:cubicBezTo>
                      <a:pt x="19052" y="2959"/>
                      <a:pt x="19050" y="2961"/>
                      <a:pt x="19048" y="2963"/>
                    </a:cubicBezTo>
                    <a:cubicBezTo>
                      <a:pt x="19046" y="2966"/>
                      <a:pt x="19043" y="2969"/>
                      <a:pt x="19043" y="2973"/>
                    </a:cubicBezTo>
                    <a:cubicBezTo>
                      <a:pt x="19043" y="2975"/>
                      <a:pt x="19044" y="2978"/>
                      <a:pt x="19045" y="2980"/>
                    </a:cubicBezTo>
                    <a:cubicBezTo>
                      <a:pt x="19046" y="2985"/>
                      <a:pt x="19049" y="2990"/>
                      <a:pt x="19051" y="2995"/>
                    </a:cubicBezTo>
                    <a:cubicBezTo>
                      <a:pt x="19053" y="3000"/>
                      <a:pt x="19055" y="3004"/>
                      <a:pt x="19058" y="3008"/>
                    </a:cubicBezTo>
                    <a:cubicBezTo>
                      <a:pt x="19059" y="3010"/>
                      <a:pt x="19060" y="3013"/>
                      <a:pt x="19062" y="3014"/>
                    </a:cubicBezTo>
                    <a:cubicBezTo>
                      <a:pt x="19063" y="3016"/>
                      <a:pt x="19065" y="3016"/>
                      <a:pt x="19067" y="3017"/>
                    </a:cubicBezTo>
                    <a:cubicBezTo>
                      <a:pt x="19068" y="3017"/>
                      <a:pt x="19071" y="3018"/>
                      <a:pt x="19072" y="3019"/>
                    </a:cubicBezTo>
                    <a:cubicBezTo>
                      <a:pt x="19073" y="3020"/>
                      <a:pt x="19073" y="3023"/>
                      <a:pt x="19074" y="3024"/>
                    </a:cubicBezTo>
                    <a:cubicBezTo>
                      <a:pt x="19078" y="3027"/>
                      <a:pt x="19079" y="3020"/>
                      <a:pt x="19080" y="3018"/>
                    </a:cubicBezTo>
                    <a:cubicBezTo>
                      <a:pt x="19081" y="3015"/>
                      <a:pt x="19082" y="3012"/>
                      <a:pt x="19084" y="3009"/>
                    </a:cubicBezTo>
                    <a:cubicBezTo>
                      <a:pt x="19086" y="3006"/>
                      <a:pt x="19092" y="3005"/>
                      <a:pt x="19091" y="3000"/>
                    </a:cubicBezTo>
                    <a:cubicBezTo>
                      <a:pt x="19091" y="2997"/>
                      <a:pt x="19087" y="2994"/>
                      <a:pt x="19086" y="2991"/>
                    </a:cubicBezTo>
                    <a:cubicBezTo>
                      <a:pt x="19086" y="2988"/>
                      <a:pt x="19088" y="2984"/>
                      <a:pt x="19083" y="2984"/>
                    </a:cubicBezTo>
                    <a:cubicBezTo>
                      <a:pt x="19083" y="2981"/>
                      <a:pt x="19084" y="2977"/>
                      <a:pt x="19083" y="2973"/>
                    </a:cubicBezTo>
                    <a:cubicBezTo>
                      <a:pt x="19082" y="2972"/>
                      <a:pt x="19082" y="2970"/>
                      <a:pt x="19080" y="2970"/>
                    </a:cubicBezTo>
                    <a:cubicBezTo>
                      <a:pt x="19079" y="2968"/>
                      <a:pt x="19078" y="2970"/>
                      <a:pt x="19077" y="2967"/>
                    </a:cubicBezTo>
                    <a:cubicBezTo>
                      <a:pt x="19075" y="2964"/>
                      <a:pt x="19077" y="2960"/>
                      <a:pt x="19075" y="2956"/>
                    </a:cubicBezTo>
                    <a:cubicBezTo>
                      <a:pt x="19074" y="2953"/>
                      <a:pt x="19071" y="2950"/>
                      <a:pt x="19069" y="2947"/>
                    </a:cubicBezTo>
                    <a:cubicBezTo>
                      <a:pt x="19067" y="2944"/>
                      <a:pt x="19065" y="2938"/>
                      <a:pt x="19070" y="2940"/>
                    </a:cubicBezTo>
                    <a:cubicBezTo>
                      <a:pt x="19073" y="2942"/>
                      <a:pt x="19077" y="2943"/>
                      <a:pt x="19079" y="2945"/>
                    </a:cubicBezTo>
                    <a:cubicBezTo>
                      <a:pt x="19081" y="2948"/>
                      <a:pt x="19081" y="2951"/>
                      <a:pt x="19082" y="2955"/>
                    </a:cubicBezTo>
                    <a:cubicBezTo>
                      <a:pt x="19082" y="2957"/>
                      <a:pt x="19082" y="2964"/>
                      <a:pt x="19086" y="2964"/>
                    </a:cubicBezTo>
                    <a:cubicBezTo>
                      <a:pt x="19089" y="2964"/>
                      <a:pt x="19089" y="2958"/>
                      <a:pt x="19090" y="2955"/>
                    </a:cubicBezTo>
                    <a:cubicBezTo>
                      <a:pt x="19092" y="2957"/>
                      <a:pt x="19092" y="2961"/>
                      <a:pt x="19093" y="2963"/>
                    </a:cubicBezTo>
                    <a:cubicBezTo>
                      <a:pt x="19093" y="2966"/>
                      <a:pt x="19092" y="2967"/>
                      <a:pt x="19090" y="2969"/>
                    </a:cubicBezTo>
                    <a:cubicBezTo>
                      <a:pt x="19089" y="2971"/>
                      <a:pt x="19087" y="2976"/>
                      <a:pt x="19090" y="2977"/>
                    </a:cubicBezTo>
                    <a:cubicBezTo>
                      <a:pt x="19092" y="2978"/>
                      <a:pt x="19094" y="2976"/>
                      <a:pt x="19096" y="2978"/>
                    </a:cubicBezTo>
                    <a:cubicBezTo>
                      <a:pt x="19106" y="2969"/>
                      <a:pt x="19106" y="2951"/>
                      <a:pt x="19112" y="2939"/>
                    </a:cubicBezTo>
                    <a:cubicBezTo>
                      <a:pt x="19112" y="2938"/>
                      <a:pt x="19113" y="2934"/>
                      <a:pt x="19114" y="2933"/>
                    </a:cubicBezTo>
                    <a:cubicBezTo>
                      <a:pt x="19115" y="2932"/>
                      <a:pt x="19117" y="2932"/>
                      <a:pt x="19118" y="2932"/>
                    </a:cubicBezTo>
                    <a:cubicBezTo>
                      <a:pt x="19122" y="2930"/>
                      <a:pt x="19121" y="2926"/>
                      <a:pt x="19121" y="2922"/>
                    </a:cubicBezTo>
                    <a:cubicBezTo>
                      <a:pt x="19120" y="2914"/>
                      <a:pt x="19119" y="2906"/>
                      <a:pt x="19119" y="2898"/>
                    </a:cubicBezTo>
                    <a:cubicBezTo>
                      <a:pt x="19119" y="2894"/>
                      <a:pt x="19118" y="2889"/>
                      <a:pt x="19119" y="2885"/>
                    </a:cubicBezTo>
                    <a:cubicBezTo>
                      <a:pt x="19119" y="2882"/>
                      <a:pt x="19120" y="2878"/>
                      <a:pt x="19120" y="2875"/>
                    </a:cubicBezTo>
                    <a:cubicBezTo>
                      <a:pt x="19119" y="2870"/>
                      <a:pt x="19118" y="2864"/>
                      <a:pt x="19119" y="2859"/>
                    </a:cubicBezTo>
                    <a:cubicBezTo>
                      <a:pt x="19119" y="2855"/>
                      <a:pt x="19120" y="2851"/>
                      <a:pt x="19119" y="2847"/>
                    </a:cubicBezTo>
                    <a:cubicBezTo>
                      <a:pt x="19118" y="2844"/>
                      <a:pt x="19112" y="2838"/>
                      <a:pt x="19116" y="2834"/>
                    </a:cubicBezTo>
                    <a:cubicBezTo>
                      <a:pt x="19120" y="2835"/>
                      <a:pt x="19121" y="2839"/>
                      <a:pt x="19123" y="2842"/>
                    </a:cubicBezTo>
                    <a:cubicBezTo>
                      <a:pt x="19125" y="2845"/>
                      <a:pt x="19127" y="2848"/>
                      <a:pt x="19129" y="2851"/>
                    </a:cubicBezTo>
                    <a:cubicBezTo>
                      <a:pt x="19130" y="2853"/>
                      <a:pt x="19129" y="2858"/>
                      <a:pt x="19132" y="2860"/>
                    </a:cubicBezTo>
                    <a:cubicBezTo>
                      <a:pt x="19136" y="2862"/>
                      <a:pt x="19136" y="2855"/>
                      <a:pt x="19137" y="2853"/>
                    </a:cubicBezTo>
                    <a:cubicBezTo>
                      <a:pt x="19137" y="2851"/>
                      <a:pt x="19137" y="2849"/>
                      <a:pt x="19138" y="2849"/>
                    </a:cubicBezTo>
                    <a:cubicBezTo>
                      <a:pt x="19140" y="2849"/>
                      <a:pt x="19140" y="2854"/>
                      <a:pt x="19140" y="2855"/>
                    </a:cubicBezTo>
                    <a:cubicBezTo>
                      <a:pt x="19141" y="2857"/>
                      <a:pt x="19141" y="2858"/>
                      <a:pt x="19142" y="2859"/>
                    </a:cubicBezTo>
                    <a:cubicBezTo>
                      <a:pt x="19144" y="2860"/>
                      <a:pt x="19145" y="2859"/>
                      <a:pt x="19147" y="2860"/>
                    </a:cubicBezTo>
                    <a:cubicBezTo>
                      <a:pt x="19151" y="2861"/>
                      <a:pt x="19148" y="2865"/>
                      <a:pt x="19147" y="2868"/>
                    </a:cubicBezTo>
                    <a:cubicBezTo>
                      <a:pt x="19146" y="2869"/>
                      <a:pt x="19145" y="2870"/>
                      <a:pt x="19145" y="2872"/>
                    </a:cubicBezTo>
                    <a:cubicBezTo>
                      <a:pt x="19144" y="2874"/>
                      <a:pt x="19145" y="2875"/>
                      <a:pt x="19144" y="2877"/>
                    </a:cubicBezTo>
                    <a:cubicBezTo>
                      <a:pt x="19143" y="2878"/>
                      <a:pt x="19141" y="2878"/>
                      <a:pt x="19141" y="2881"/>
                    </a:cubicBezTo>
                    <a:cubicBezTo>
                      <a:pt x="19141" y="2883"/>
                      <a:pt x="19143" y="2883"/>
                      <a:pt x="19145" y="2884"/>
                    </a:cubicBezTo>
                    <a:cubicBezTo>
                      <a:pt x="19147" y="2884"/>
                      <a:pt x="19147" y="2883"/>
                      <a:pt x="19149" y="2885"/>
                    </a:cubicBezTo>
                    <a:cubicBezTo>
                      <a:pt x="19151" y="2886"/>
                      <a:pt x="19151" y="2888"/>
                      <a:pt x="19151" y="2889"/>
                    </a:cubicBezTo>
                    <a:cubicBezTo>
                      <a:pt x="19151" y="2892"/>
                      <a:pt x="19151" y="2896"/>
                      <a:pt x="19152" y="2899"/>
                    </a:cubicBezTo>
                    <a:cubicBezTo>
                      <a:pt x="19153" y="2901"/>
                      <a:pt x="19156" y="2903"/>
                      <a:pt x="19158" y="2906"/>
                    </a:cubicBezTo>
                    <a:cubicBezTo>
                      <a:pt x="19160" y="2909"/>
                      <a:pt x="19161" y="2912"/>
                      <a:pt x="19162" y="2916"/>
                    </a:cubicBezTo>
                    <a:cubicBezTo>
                      <a:pt x="19162" y="2920"/>
                      <a:pt x="19163" y="2925"/>
                      <a:pt x="19162" y="2929"/>
                    </a:cubicBezTo>
                    <a:cubicBezTo>
                      <a:pt x="19162" y="2929"/>
                      <a:pt x="19162" y="2929"/>
                      <a:pt x="19162" y="2929"/>
                    </a:cubicBezTo>
                    <a:cubicBezTo>
                      <a:pt x="19162" y="2932"/>
                      <a:pt x="19162" y="2935"/>
                      <a:pt x="19163" y="2937"/>
                    </a:cubicBezTo>
                    <a:cubicBezTo>
                      <a:pt x="19163" y="2937"/>
                      <a:pt x="19163" y="2937"/>
                      <a:pt x="19163" y="2938"/>
                    </a:cubicBezTo>
                    <a:cubicBezTo>
                      <a:pt x="19164" y="2938"/>
                      <a:pt x="19165" y="2939"/>
                      <a:pt x="19165" y="2941"/>
                    </a:cubicBezTo>
                    <a:cubicBezTo>
                      <a:pt x="19165" y="2941"/>
                      <a:pt x="19165" y="2941"/>
                      <a:pt x="19165" y="2941"/>
                    </a:cubicBezTo>
                    <a:cubicBezTo>
                      <a:pt x="19165" y="2943"/>
                      <a:pt x="19164" y="2945"/>
                      <a:pt x="19163" y="2945"/>
                    </a:cubicBezTo>
                    <a:cubicBezTo>
                      <a:pt x="19163" y="2946"/>
                      <a:pt x="19162" y="2947"/>
                      <a:pt x="19162" y="2947"/>
                    </a:cubicBezTo>
                    <a:cubicBezTo>
                      <a:pt x="19162" y="2948"/>
                      <a:pt x="19162" y="2949"/>
                      <a:pt x="19162" y="2950"/>
                    </a:cubicBezTo>
                    <a:cubicBezTo>
                      <a:pt x="19162" y="2950"/>
                      <a:pt x="19162" y="2951"/>
                      <a:pt x="19162" y="2951"/>
                    </a:cubicBezTo>
                    <a:cubicBezTo>
                      <a:pt x="19162" y="2951"/>
                      <a:pt x="19162" y="2951"/>
                      <a:pt x="19162" y="2951"/>
                    </a:cubicBezTo>
                    <a:cubicBezTo>
                      <a:pt x="19162" y="2951"/>
                      <a:pt x="19163" y="2952"/>
                      <a:pt x="19164" y="2953"/>
                    </a:cubicBezTo>
                    <a:cubicBezTo>
                      <a:pt x="19168" y="2956"/>
                      <a:pt x="19176" y="2960"/>
                      <a:pt x="19181" y="2964"/>
                    </a:cubicBezTo>
                    <a:cubicBezTo>
                      <a:pt x="19186" y="2967"/>
                      <a:pt x="19188" y="2971"/>
                      <a:pt x="19191" y="2976"/>
                    </a:cubicBezTo>
                    <a:cubicBezTo>
                      <a:pt x="19195" y="2981"/>
                      <a:pt x="19195" y="2981"/>
                      <a:pt x="19201" y="2985"/>
                    </a:cubicBezTo>
                    <a:cubicBezTo>
                      <a:pt x="19208" y="2990"/>
                      <a:pt x="19211" y="2996"/>
                      <a:pt x="19211" y="3002"/>
                    </a:cubicBezTo>
                    <a:cubicBezTo>
                      <a:pt x="19212" y="3005"/>
                      <a:pt x="19211" y="3009"/>
                      <a:pt x="19211" y="3012"/>
                    </a:cubicBezTo>
                    <a:cubicBezTo>
                      <a:pt x="19210" y="3018"/>
                      <a:pt x="19209" y="3023"/>
                      <a:pt x="19209" y="3029"/>
                    </a:cubicBezTo>
                    <a:cubicBezTo>
                      <a:pt x="19209" y="3033"/>
                      <a:pt x="19210" y="3036"/>
                      <a:pt x="19213" y="3040"/>
                    </a:cubicBezTo>
                    <a:cubicBezTo>
                      <a:pt x="19215" y="3044"/>
                      <a:pt x="19218" y="3046"/>
                      <a:pt x="19219" y="3051"/>
                    </a:cubicBezTo>
                    <a:cubicBezTo>
                      <a:pt x="19220" y="3051"/>
                      <a:pt x="19220" y="3052"/>
                      <a:pt x="19220" y="3052"/>
                    </a:cubicBezTo>
                    <a:cubicBezTo>
                      <a:pt x="19220" y="3054"/>
                      <a:pt x="19219" y="3056"/>
                      <a:pt x="19220" y="3057"/>
                    </a:cubicBezTo>
                    <a:cubicBezTo>
                      <a:pt x="19220" y="3057"/>
                      <a:pt x="19220" y="3057"/>
                      <a:pt x="19220" y="3057"/>
                    </a:cubicBezTo>
                    <a:cubicBezTo>
                      <a:pt x="19220" y="3058"/>
                      <a:pt x="19221" y="3058"/>
                      <a:pt x="19221" y="3058"/>
                    </a:cubicBezTo>
                    <a:cubicBezTo>
                      <a:pt x="19221" y="3058"/>
                      <a:pt x="19221" y="3058"/>
                      <a:pt x="19221" y="3058"/>
                    </a:cubicBezTo>
                    <a:cubicBezTo>
                      <a:pt x="19221" y="3058"/>
                      <a:pt x="19222" y="3058"/>
                      <a:pt x="19223" y="3057"/>
                    </a:cubicBezTo>
                    <a:cubicBezTo>
                      <a:pt x="19224" y="3057"/>
                      <a:pt x="19225" y="3057"/>
                      <a:pt x="19225" y="3058"/>
                    </a:cubicBezTo>
                    <a:cubicBezTo>
                      <a:pt x="19235" y="3061"/>
                      <a:pt x="19241" y="3070"/>
                      <a:pt x="19247" y="3079"/>
                    </a:cubicBezTo>
                    <a:cubicBezTo>
                      <a:pt x="19250" y="3085"/>
                      <a:pt x="19253" y="3090"/>
                      <a:pt x="19257" y="3095"/>
                    </a:cubicBezTo>
                    <a:cubicBezTo>
                      <a:pt x="19261" y="3100"/>
                      <a:pt x="19266" y="3099"/>
                      <a:pt x="19272" y="3104"/>
                    </a:cubicBezTo>
                    <a:cubicBezTo>
                      <a:pt x="19274" y="3106"/>
                      <a:pt x="19275" y="3108"/>
                      <a:pt x="19277" y="3111"/>
                    </a:cubicBezTo>
                    <a:cubicBezTo>
                      <a:pt x="19278" y="3114"/>
                      <a:pt x="19279" y="3117"/>
                      <a:pt x="19280" y="3118"/>
                    </a:cubicBezTo>
                    <a:cubicBezTo>
                      <a:pt x="19285" y="3123"/>
                      <a:pt x="19286" y="3126"/>
                      <a:pt x="19287" y="3134"/>
                    </a:cubicBezTo>
                    <a:cubicBezTo>
                      <a:pt x="19287" y="3134"/>
                      <a:pt x="19287" y="3134"/>
                      <a:pt x="19287" y="3134"/>
                    </a:cubicBezTo>
                    <a:cubicBezTo>
                      <a:pt x="19287" y="3142"/>
                      <a:pt x="19288" y="3147"/>
                      <a:pt x="19291" y="3153"/>
                    </a:cubicBezTo>
                    <a:cubicBezTo>
                      <a:pt x="19293" y="3159"/>
                      <a:pt x="19293" y="3165"/>
                      <a:pt x="19295" y="3169"/>
                    </a:cubicBezTo>
                    <a:cubicBezTo>
                      <a:pt x="19298" y="3175"/>
                      <a:pt x="19304" y="3179"/>
                      <a:pt x="19308" y="3185"/>
                    </a:cubicBezTo>
                    <a:cubicBezTo>
                      <a:pt x="19314" y="3195"/>
                      <a:pt x="19316" y="3207"/>
                      <a:pt x="19321" y="3216"/>
                    </a:cubicBezTo>
                    <a:cubicBezTo>
                      <a:pt x="19328" y="3231"/>
                      <a:pt x="19335" y="3245"/>
                      <a:pt x="19344" y="3259"/>
                    </a:cubicBezTo>
                    <a:cubicBezTo>
                      <a:pt x="19351" y="3269"/>
                      <a:pt x="19357" y="3278"/>
                      <a:pt x="19361" y="3289"/>
                    </a:cubicBezTo>
                    <a:cubicBezTo>
                      <a:pt x="19363" y="3299"/>
                      <a:pt x="19368" y="3307"/>
                      <a:pt x="19369" y="3317"/>
                    </a:cubicBezTo>
                    <a:cubicBezTo>
                      <a:pt x="19369" y="3329"/>
                      <a:pt x="19364" y="3335"/>
                      <a:pt x="19364" y="3344"/>
                    </a:cubicBezTo>
                    <a:cubicBezTo>
                      <a:pt x="19363" y="3344"/>
                      <a:pt x="19363" y="3345"/>
                      <a:pt x="19364" y="3346"/>
                    </a:cubicBezTo>
                    <a:cubicBezTo>
                      <a:pt x="19364" y="3349"/>
                      <a:pt x="19365" y="3352"/>
                      <a:pt x="19365" y="3356"/>
                    </a:cubicBezTo>
                    <a:cubicBezTo>
                      <a:pt x="19365" y="3360"/>
                      <a:pt x="19364" y="3365"/>
                      <a:pt x="19359" y="3367"/>
                    </a:cubicBezTo>
                    <a:cubicBezTo>
                      <a:pt x="19358" y="3368"/>
                      <a:pt x="19357" y="3368"/>
                      <a:pt x="19356" y="3368"/>
                    </a:cubicBezTo>
                    <a:cubicBezTo>
                      <a:pt x="19351" y="3369"/>
                      <a:pt x="19348" y="3365"/>
                      <a:pt x="19345" y="3362"/>
                    </a:cubicBezTo>
                    <a:cubicBezTo>
                      <a:pt x="19343" y="3359"/>
                      <a:pt x="19340" y="3358"/>
                      <a:pt x="19337" y="3358"/>
                    </a:cubicBezTo>
                    <a:cubicBezTo>
                      <a:pt x="19337" y="3358"/>
                      <a:pt x="19336" y="3358"/>
                      <a:pt x="19335" y="3358"/>
                    </a:cubicBezTo>
                    <a:cubicBezTo>
                      <a:pt x="19334" y="3359"/>
                      <a:pt x="19334" y="3359"/>
                      <a:pt x="19333" y="3360"/>
                    </a:cubicBezTo>
                    <a:cubicBezTo>
                      <a:pt x="19332" y="3361"/>
                      <a:pt x="19331" y="3363"/>
                      <a:pt x="19329" y="3364"/>
                    </a:cubicBezTo>
                    <a:cubicBezTo>
                      <a:pt x="19328" y="3364"/>
                      <a:pt x="19327" y="3364"/>
                      <a:pt x="19325" y="3364"/>
                    </a:cubicBezTo>
                    <a:cubicBezTo>
                      <a:pt x="19324" y="3365"/>
                      <a:pt x="19322" y="3364"/>
                      <a:pt x="19321" y="3365"/>
                    </a:cubicBezTo>
                    <a:cubicBezTo>
                      <a:pt x="19319" y="3365"/>
                      <a:pt x="19318" y="3365"/>
                      <a:pt x="19318" y="3365"/>
                    </a:cubicBezTo>
                    <a:cubicBezTo>
                      <a:pt x="19315" y="3367"/>
                      <a:pt x="19311" y="3376"/>
                      <a:pt x="19312" y="3381"/>
                    </a:cubicBezTo>
                    <a:cubicBezTo>
                      <a:pt x="19312" y="3381"/>
                      <a:pt x="19312" y="3382"/>
                      <a:pt x="19312" y="3382"/>
                    </a:cubicBezTo>
                    <a:cubicBezTo>
                      <a:pt x="19313" y="3385"/>
                      <a:pt x="19314" y="3387"/>
                      <a:pt x="19316" y="3388"/>
                    </a:cubicBezTo>
                    <a:cubicBezTo>
                      <a:pt x="19317" y="3390"/>
                      <a:pt x="19320" y="3391"/>
                      <a:pt x="19320" y="3394"/>
                    </a:cubicBezTo>
                    <a:cubicBezTo>
                      <a:pt x="19320" y="3397"/>
                      <a:pt x="19319" y="3400"/>
                      <a:pt x="19317" y="3404"/>
                    </a:cubicBezTo>
                    <a:cubicBezTo>
                      <a:pt x="19315" y="3406"/>
                      <a:pt x="19311" y="3412"/>
                      <a:pt x="19312" y="3415"/>
                    </a:cubicBezTo>
                    <a:cubicBezTo>
                      <a:pt x="19312" y="3416"/>
                      <a:pt x="19312" y="3416"/>
                      <a:pt x="19315" y="3417"/>
                    </a:cubicBezTo>
                    <a:cubicBezTo>
                      <a:pt x="19316" y="3417"/>
                      <a:pt x="19317" y="3419"/>
                      <a:pt x="19317" y="3419"/>
                    </a:cubicBezTo>
                    <a:cubicBezTo>
                      <a:pt x="19317" y="3422"/>
                      <a:pt x="19316" y="3423"/>
                      <a:pt x="19315" y="3425"/>
                    </a:cubicBezTo>
                    <a:cubicBezTo>
                      <a:pt x="19314" y="3427"/>
                      <a:pt x="19313" y="3428"/>
                      <a:pt x="19313" y="3429"/>
                    </a:cubicBezTo>
                    <a:cubicBezTo>
                      <a:pt x="19312" y="3429"/>
                      <a:pt x="19312" y="3430"/>
                      <a:pt x="19312" y="3431"/>
                    </a:cubicBezTo>
                    <a:cubicBezTo>
                      <a:pt x="19313" y="3434"/>
                      <a:pt x="19314" y="3437"/>
                      <a:pt x="19315" y="3441"/>
                    </a:cubicBezTo>
                    <a:cubicBezTo>
                      <a:pt x="19315" y="3442"/>
                      <a:pt x="19315" y="3443"/>
                      <a:pt x="19315" y="3443"/>
                    </a:cubicBezTo>
                    <a:cubicBezTo>
                      <a:pt x="19316" y="3447"/>
                      <a:pt x="19314" y="3450"/>
                      <a:pt x="19314" y="3454"/>
                    </a:cubicBezTo>
                    <a:cubicBezTo>
                      <a:pt x="19314" y="3455"/>
                      <a:pt x="19314" y="3456"/>
                      <a:pt x="19314" y="3457"/>
                    </a:cubicBezTo>
                    <a:cubicBezTo>
                      <a:pt x="19314" y="3463"/>
                      <a:pt x="19318" y="3467"/>
                      <a:pt x="19319" y="3476"/>
                    </a:cubicBezTo>
                    <a:cubicBezTo>
                      <a:pt x="19319" y="3477"/>
                      <a:pt x="19319" y="3478"/>
                      <a:pt x="19319" y="3479"/>
                    </a:cubicBezTo>
                    <a:cubicBezTo>
                      <a:pt x="19319" y="3482"/>
                      <a:pt x="19317" y="3487"/>
                      <a:pt x="19318" y="3489"/>
                    </a:cubicBezTo>
                    <a:cubicBezTo>
                      <a:pt x="19318" y="3490"/>
                      <a:pt x="19318" y="3490"/>
                      <a:pt x="19318" y="3490"/>
                    </a:cubicBezTo>
                    <a:cubicBezTo>
                      <a:pt x="19318" y="3492"/>
                      <a:pt x="19319" y="3492"/>
                      <a:pt x="19320" y="3493"/>
                    </a:cubicBezTo>
                    <a:cubicBezTo>
                      <a:pt x="19322" y="3493"/>
                      <a:pt x="19324" y="3494"/>
                      <a:pt x="19326" y="3497"/>
                    </a:cubicBezTo>
                    <a:cubicBezTo>
                      <a:pt x="19326" y="3498"/>
                      <a:pt x="19326" y="3499"/>
                      <a:pt x="19326" y="3499"/>
                    </a:cubicBezTo>
                    <a:cubicBezTo>
                      <a:pt x="19327" y="3502"/>
                      <a:pt x="19325" y="3505"/>
                      <a:pt x="19324" y="3509"/>
                    </a:cubicBezTo>
                    <a:cubicBezTo>
                      <a:pt x="19323" y="3512"/>
                      <a:pt x="19322" y="3515"/>
                      <a:pt x="19322" y="3516"/>
                    </a:cubicBezTo>
                    <a:cubicBezTo>
                      <a:pt x="19322" y="3517"/>
                      <a:pt x="19322" y="3517"/>
                      <a:pt x="19324" y="3518"/>
                    </a:cubicBezTo>
                    <a:cubicBezTo>
                      <a:pt x="19326" y="3518"/>
                      <a:pt x="19326" y="3518"/>
                      <a:pt x="19326" y="3518"/>
                    </a:cubicBezTo>
                    <a:cubicBezTo>
                      <a:pt x="19327" y="3520"/>
                      <a:pt x="19327" y="3520"/>
                      <a:pt x="19327" y="3520"/>
                    </a:cubicBezTo>
                    <a:cubicBezTo>
                      <a:pt x="19327" y="3523"/>
                      <a:pt x="19327" y="3527"/>
                      <a:pt x="19328" y="3530"/>
                    </a:cubicBezTo>
                    <a:cubicBezTo>
                      <a:pt x="19328" y="3535"/>
                      <a:pt x="19328" y="3540"/>
                      <a:pt x="19327" y="3545"/>
                    </a:cubicBezTo>
                    <a:cubicBezTo>
                      <a:pt x="19326" y="3551"/>
                      <a:pt x="19321" y="3559"/>
                      <a:pt x="19322" y="3565"/>
                    </a:cubicBezTo>
                    <a:cubicBezTo>
                      <a:pt x="19322" y="3565"/>
                      <a:pt x="19322" y="3565"/>
                      <a:pt x="19322" y="3565"/>
                    </a:cubicBezTo>
                    <a:cubicBezTo>
                      <a:pt x="19323" y="3574"/>
                      <a:pt x="19331" y="3579"/>
                      <a:pt x="19339" y="3579"/>
                    </a:cubicBezTo>
                    <a:cubicBezTo>
                      <a:pt x="19339" y="3579"/>
                      <a:pt x="19339" y="3579"/>
                      <a:pt x="19339" y="3579"/>
                    </a:cubicBezTo>
                    <a:cubicBezTo>
                      <a:pt x="19350" y="3578"/>
                      <a:pt x="19354" y="3574"/>
                      <a:pt x="19363" y="3566"/>
                    </a:cubicBezTo>
                    <a:cubicBezTo>
                      <a:pt x="19368" y="3562"/>
                      <a:pt x="19372" y="3561"/>
                      <a:pt x="19377" y="3560"/>
                    </a:cubicBezTo>
                    <a:cubicBezTo>
                      <a:pt x="19379" y="3560"/>
                      <a:pt x="19381" y="3560"/>
                      <a:pt x="19383" y="3560"/>
                    </a:cubicBezTo>
                    <a:cubicBezTo>
                      <a:pt x="19385" y="3560"/>
                      <a:pt x="19387" y="3560"/>
                      <a:pt x="19389" y="3559"/>
                    </a:cubicBezTo>
                    <a:cubicBezTo>
                      <a:pt x="19393" y="3558"/>
                      <a:pt x="19397" y="3554"/>
                      <a:pt x="19401" y="3550"/>
                    </a:cubicBezTo>
                    <a:cubicBezTo>
                      <a:pt x="19405" y="3545"/>
                      <a:pt x="19409" y="3540"/>
                      <a:pt x="19416" y="3538"/>
                    </a:cubicBezTo>
                    <a:cubicBezTo>
                      <a:pt x="19421" y="3536"/>
                      <a:pt x="19428" y="3536"/>
                      <a:pt x="19431" y="3534"/>
                    </a:cubicBezTo>
                    <a:cubicBezTo>
                      <a:pt x="19433" y="3533"/>
                      <a:pt x="19434" y="3530"/>
                      <a:pt x="19438" y="3527"/>
                    </a:cubicBezTo>
                    <a:cubicBezTo>
                      <a:pt x="19439" y="3527"/>
                      <a:pt x="19441" y="3526"/>
                      <a:pt x="19442" y="3526"/>
                    </a:cubicBezTo>
                    <a:cubicBezTo>
                      <a:pt x="19447" y="3526"/>
                      <a:pt x="19451" y="3527"/>
                      <a:pt x="19454" y="3527"/>
                    </a:cubicBezTo>
                    <a:cubicBezTo>
                      <a:pt x="19455" y="3527"/>
                      <a:pt x="19456" y="3527"/>
                      <a:pt x="19457" y="3527"/>
                    </a:cubicBezTo>
                    <a:cubicBezTo>
                      <a:pt x="19461" y="3527"/>
                      <a:pt x="19465" y="3525"/>
                      <a:pt x="19470" y="3525"/>
                    </a:cubicBezTo>
                    <a:cubicBezTo>
                      <a:pt x="19471" y="3525"/>
                      <a:pt x="19471" y="3525"/>
                      <a:pt x="19472" y="3525"/>
                    </a:cubicBezTo>
                    <a:cubicBezTo>
                      <a:pt x="19473" y="3525"/>
                      <a:pt x="19473" y="3525"/>
                      <a:pt x="19473" y="3525"/>
                    </a:cubicBezTo>
                    <a:cubicBezTo>
                      <a:pt x="19474" y="3525"/>
                      <a:pt x="19475" y="3525"/>
                      <a:pt x="19476" y="3525"/>
                    </a:cubicBezTo>
                    <a:cubicBezTo>
                      <a:pt x="19477" y="3524"/>
                      <a:pt x="19477" y="3524"/>
                      <a:pt x="19478" y="3525"/>
                    </a:cubicBezTo>
                    <a:cubicBezTo>
                      <a:pt x="19479" y="3525"/>
                      <a:pt x="19479" y="3525"/>
                      <a:pt x="19479" y="3525"/>
                    </a:cubicBezTo>
                    <a:cubicBezTo>
                      <a:pt x="19480" y="3526"/>
                      <a:pt x="19480" y="3526"/>
                      <a:pt x="19480" y="3526"/>
                    </a:cubicBezTo>
                    <a:cubicBezTo>
                      <a:pt x="19481" y="3528"/>
                      <a:pt x="19482" y="3531"/>
                      <a:pt x="19482" y="3533"/>
                    </a:cubicBezTo>
                    <a:cubicBezTo>
                      <a:pt x="19482" y="3537"/>
                      <a:pt x="19480" y="3541"/>
                      <a:pt x="19478" y="3544"/>
                    </a:cubicBezTo>
                    <a:cubicBezTo>
                      <a:pt x="19475" y="3547"/>
                      <a:pt x="19471" y="3549"/>
                      <a:pt x="19468" y="3552"/>
                    </a:cubicBezTo>
                    <a:cubicBezTo>
                      <a:pt x="19464" y="3555"/>
                      <a:pt x="19460" y="3559"/>
                      <a:pt x="19453" y="3560"/>
                    </a:cubicBezTo>
                    <a:cubicBezTo>
                      <a:pt x="19453" y="3560"/>
                      <a:pt x="19452" y="3560"/>
                      <a:pt x="19452" y="3560"/>
                    </a:cubicBezTo>
                    <a:cubicBezTo>
                      <a:pt x="19449" y="3560"/>
                      <a:pt x="19446" y="3559"/>
                      <a:pt x="19444" y="3560"/>
                    </a:cubicBezTo>
                    <a:cubicBezTo>
                      <a:pt x="19443" y="3560"/>
                      <a:pt x="19442" y="3560"/>
                      <a:pt x="19442" y="3560"/>
                    </a:cubicBezTo>
                    <a:cubicBezTo>
                      <a:pt x="19440" y="3561"/>
                      <a:pt x="19440" y="3566"/>
                      <a:pt x="19436" y="3569"/>
                    </a:cubicBezTo>
                    <a:cubicBezTo>
                      <a:pt x="19432" y="3573"/>
                      <a:pt x="19428" y="3573"/>
                      <a:pt x="19425" y="3576"/>
                    </a:cubicBezTo>
                    <a:cubicBezTo>
                      <a:pt x="19421" y="3581"/>
                      <a:pt x="19417" y="3591"/>
                      <a:pt x="19416" y="3597"/>
                    </a:cubicBezTo>
                    <a:cubicBezTo>
                      <a:pt x="19416" y="3601"/>
                      <a:pt x="19416" y="3606"/>
                      <a:pt x="19416" y="3611"/>
                    </a:cubicBezTo>
                    <a:cubicBezTo>
                      <a:pt x="19416" y="3616"/>
                      <a:pt x="19414" y="3621"/>
                      <a:pt x="19408" y="3624"/>
                    </a:cubicBezTo>
                    <a:cubicBezTo>
                      <a:pt x="19404" y="3626"/>
                      <a:pt x="19400" y="3627"/>
                      <a:pt x="19395" y="3628"/>
                    </a:cubicBezTo>
                    <a:cubicBezTo>
                      <a:pt x="19394" y="3628"/>
                      <a:pt x="19393" y="3628"/>
                      <a:pt x="19392" y="3628"/>
                    </a:cubicBezTo>
                    <a:cubicBezTo>
                      <a:pt x="19389" y="3627"/>
                      <a:pt x="19387" y="3626"/>
                      <a:pt x="19386" y="3625"/>
                    </a:cubicBezTo>
                    <a:cubicBezTo>
                      <a:pt x="19384" y="3624"/>
                      <a:pt x="19383" y="3624"/>
                      <a:pt x="19381" y="3623"/>
                    </a:cubicBezTo>
                    <a:cubicBezTo>
                      <a:pt x="19380" y="3623"/>
                      <a:pt x="19379" y="3623"/>
                      <a:pt x="19378" y="3623"/>
                    </a:cubicBezTo>
                    <a:cubicBezTo>
                      <a:pt x="19376" y="3623"/>
                      <a:pt x="19374" y="3624"/>
                      <a:pt x="19371" y="3625"/>
                    </a:cubicBezTo>
                    <a:cubicBezTo>
                      <a:pt x="19366" y="3627"/>
                      <a:pt x="19362" y="3629"/>
                      <a:pt x="19356" y="3629"/>
                    </a:cubicBezTo>
                    <a:cubicBezTo>
                      <a:pt x="19347" y="3630"/>
                      <a:pt x="19342" y="3637"/>
                      <a:pt x="19331" y="3639"/>
                    </a:cubicBezTo>
                    <a:cubicBezTo>
                      <a:pt x="19324" y="3640"/>
                      <a:pt x="19322" y="3644"/>
                      <a:pt x="19314" y="3647"/>
                    </a:cubicBezTo>
                    <a:cubicBezTo>
                      <a:pt x="19309" y="3649"/>
                      <a:pt x="19309" y="3648"/>
                      <a:pt x="19305" y="3651"/>
                    </a:cubicBezTo>
                    <a:cubicBezTo>
                      <a:pt x="19302" y="3653"/>
                      <a:pt x="19299" y="3658"/>
                      <a:pt x="19296" y="3662"/>
                    </a:cubicBezTo>
                    <a:cubicBezTo>
                      <a:pt x="19290" y="3667"/>
                      <a:pt x="19283" y="3673"/>
                      <a:pt x="19275" y="3674"/>
                    </a:cubicBezTo>
                    <a:cubicBezTo>
                      <a:pt x="19273" y="3675"/>
                      <a:pt x="19272" y="3675"/>
                      <a:pt x="19270" y="3675"/>
                    </a:cubicBezTo>
                    <a:cubicBezTo>
                      <a:pt x="19268" y="3675"/>
                      <a:pt x="19266" y="3675"/>
                      <a:pt x="19263" y="3675"/>
                    </a:cubicBezTo>
                    <a:cubicBezTo>
                      <a:pt x="19262" y="3676"/>
                      <a:pt x="19260" y="3676"/>
                      <a:pt x="19258" y="3676"/>
                    </a:cubicBezTo>
                    <a:cubicBezTo>
                      <a:pt x="19255" y="3677"/>
                      <a:pt x="19250" y="3680"/>
                      <a:pt x="19246" y="3682"/>
                    </a:cubicBezTo>
                    <a:cubicBezTo>
                      <a:pt x="19239" y="3685"/>
                      <a:pt x="19228" y="3690"/>
                      <a:pt x="19227" y="3697"/>
                    </a:cubicBezTo>
                    <a:cubicBezTo>
                      <a:pt x="19227" y="3697"/>
                      <a:pt x="19226" y="3698"/>
                      <a:pt x="19227" y="3698"/>
                    </a:cubicBezTo>
                    <a:cubicBezTo>
                      <a:pt x="19227" y="3700"/>
                      <a:pt x="19227" y="3701"/>
                      <a:pt x="19227" y="3703"/>
                    </a:cubicBezTo>
                    <a:cubicBezTo>
                      <a:pt x="19227" y="3704"/>
                      <a:pt x="19227" y="3706"/>
                      <a:pt x="19226" y="3708"/>
                    </a:cubicBezTo>
                    <a:cubicBezTo>
                      <a:pt x="19223" y="3713"/>
                      <a:pt x="19217" y="3712"/>
                      <a:pt x="19213" y="3713"/>
                    </a:cubicBezTo>
                    <a:cubicBezTo>
                      <a:pt x="19211" y="3714"/>
                      <a:pt x="19209" y="3714"/>
                      <a:pt x="19207" y="3714"/>
                    </a:cubicBezTo>
                    <a:cubicBezTo>
                      <a:pt x="19201" y="3715"/>
                      <a:pt x="19197" y="3713"/>
                      <a:pt x="19190" y="3711"/>
                    </a:cubicBezTo>
                    <a:cubicBezTo>
                      <a:pt x="19188" y="3710"/>
                      <a:pt x="19186" y="3710"/>
                      <a:pt x="19184" y="3710"/>
                    </a:cubicBezTo>
                    <a:cubicBezTo>
                      <a:pt x="19180" y="3710"/>
                      <a:pt x="19175" y="3713"/>
                      <a:pt x="19168" y="3714"/>
                    </a:cubicBezTo>
                    <a:cubicBezTo>
                      <a:pt x="19168" y="3714"/>
                      <a:pt x="19168" y="3714"/>
                      <a:pt x="19167" y="3714"/>
                    </a:cubicBezTo>
                    <a:cubicBezTo>
                      <a:pt x="19160" y="3714"/>
                      <a:pt x="19155" y="3711"/>
                      <a:pt x="19150" y="3712"/>
                    </a:cubicBezTo>
                    <a:cubicBezTo>
                      <a:pt x="19149" y="3712"/>
                      <a:pt x="19147" y="3712"/>
                      <a:pt x="19146" y="3712"/>
                    </a:cubicBezTo>
                    <a:cubicBezTo>
                      <a:pt x="19140" y="3714"/>
                      <a:pt x="19135" y="3717"/>
                      <a:pt x="19128" y="3718"/>
                    </a:cubicBezTo>
                    <a:cubicBezTo>
                      <a:pt x="19123" y="3719"/>
                      <a:pt x="19121" y="3719"/>
                      <a:pt x="19119" y="3720"/>
                    </a:cubicBezTo>
                    <a:cubicBezTo>
                      <a:pt x="19119" y="3721"/>
                      <a:pt x="19119" y="3722"/>
                      <a:pt x="19119" y="3724"/>
                    </a:cubicBezTo>
                    <a:cubicBezTo>
                      <a:pt x="19119" y="3725"/>
                      <a:pt x="19115" y="3725"/>
                      <a:pt x="19115" y="3726"/>
                    </a:cubicBezTo>
                    <a:cubicBezTo>
                      <a:pt x="19113" y="3728"/>
                      <a:pt x="19115" y="3729"/>
                      <a:pt x="19113" y="3731"/>
                    </a:cubicBezTo>
                    <a:cubicBezTo>
                      <a:pt x="19104" y="3737"/>
                      <a:pt x="19091" y="3727"/>
                      <a:pt x="19082" y="3736"/>
                    </a:cubicBezTo>
                    <a:cubicBezTo>
                      <a:pt x="19077" y="3740"/>
                      <a:pt x="19082" y="3739"/>
                      <a:pt x="19087" y="3739"/>
                    </a:cubicBezTo>
                    <a:cubicBezTo>
                      <a:pt x="19089" y="3739"/>
                      <a:pt x="19090" y="3738"/>
                      <a:pt x="19092" y="3738"/>
                    </a:cubicBezTo>
                    <a:cubicBezTo>
                      <a:pt x="19095" y="3738"/>
                      <a:pt x="19095" y="3741"/>
                      <a:pt x="19098" y="3740"/>
                    </a:cubicBezTo>
                    <a:cubicBezTo>
                      <a:pt x="19101" y="3739"/>
                      <a:pt x="19109" y="3733"/>
                      <a:pt x="19111" y="3741"/>
                    </a:cubicBezTo>
                    <a:cubicBezTo>
                      <a:pt x="19116" y="3740"/>
                      <a:pt x="19124" y="3742"/>
                      <a:pt x="19126" y="3747"/>
                    </a:cubicBezTo>
                    <a:cubicBezTo>
                      <a:pt x="19130" y="3747"/>
                      <a:pt x="19131" y="3745"/>
                      <a:pt x="19130" y="3741"/>
                    </a:cubicBezTo>
                    <a:cubicBezTo>
                      <a:pt x="19136" y="3741"/>
                      <a:pt x="19141" y="3741"/>
                      <a:pt x="19147" y="3741"/>
                    </a:cubicBezTo>
                    <a:cubicBezTo>
                      <a:pt x="19155" y="3742"/>
                      <a:pt x="19162" y="3739"/>
                      <a:pt x="19169" y="3742"/>
                    </a:cubicBezTo>
                    <a:cubicBezTo>
                      <a:pt x="19171" y="3743"/>
                      <a:pt x="19174" y="3745"/>
                      <a:pt x="19177" y="3746"/>
                    </a:cubicBezTo>
                    <a:cubicBezTo>
                      <a:pt x="19178" y="3746"/>
                      <a:pt x="19180" y="3745"/>
                      <a:pt x="19181" y="3746"/>
                    </a:cubicBezTo>
                    <a:cubicBezTo>
                      <a:pt x="19183" y="3746"/>
                      <a:pt x="19183" y="3748"/>
                      <a:pt x="19184" y="3749"/>
                    </a:cubicBezTo>
                    <a:cubicBezTo>
                      <a:pt x="19187" y="3750"/>
                      <a:pt x="19192" y="3757"/>
                      <a:pt x="19197" y="3756"/>
                    </a:cubicBezTo>
                    <a:cubicBezTo>
                      <a:pt x="19198" y="3750"/>
                      <a:pt x="19201" y="3746"/>
                      <a:pt x="19206" y="3750"/>
                    </a:cubicBezTo>
                    <a:cubicBezTo>
                      <a:pt x="19208" y="3751"/>
                      <a:pt x="19207" y="3754"/>
                      <a:pt x="19209" y="3755"/>
                    </a:cubicBezTo>
                    <a:cubicBezTo>
                      <a:pt x="19211" y="3755"/>
                      <a:pt x="19214" y="3755"/>
                      <a:pt x="19216" y="3754"/>
                    </a:cubicBezTo>
                    <a:cubicBezTo>
                      <a:pt x="19216" y="3752"/>
                      <a:pt x="19215" y="3750"/>
                      <a:pt x="19214" y="3748"/>
                    </a:cubicBezTo>
                    <a:cubicBezTo>
                      <a:pt x="19221" y="3747"/>
                      <a:pt x="19225" y="3749"/>
                      <a:pt x="19231" y="3750"/>
                    </a:cubicBezTo>
                    <a:cubicBezTo>
                      <a:pt x="19238" y="3750"/>
                      <a:pt x="19243" y="3747"/>
                      <a:pt x="19248" y="3749"/>
                    </a:cubicBezTo>
                    <a:cubicBezTo>
                      <a:pt x="19252" y="3750"/>
                      <a:pt x="19253" y="3752"/>
                      <a:pt x="19257" y="3751"/>
                    </a:cubicBezTo>
                    <a:cubicBezTo>
                      <a:pt x="19260" y="3750"/>
                      <a:pt x="19259" y="3746"/>
                      <a:pt x="19264" y="3746"/>
                    </a:cubicBezTo>
                    <a:cubicBezTo>
                      <a:pt x="19268" y="3747"/>
                      <a:pt x="19270" y="3750"/>
                      <a:pt x="19274" y="3752"/>
                    </a:cubicBezTo>
                    <a:cubicBezTo>
                      <a:pt x="19278" y="3754"/>
                      <a:pt x="19284" y="3754"/>
                      <a:pt x="19289" y="3754"/>
                    </a:cubicBezTo>
                    <a:cubicBezTo>
                      <a:pt x="19302" y="3754"/>
                      <a:pt x="19315" y="3751"/>
                      <a:pt x="19327" y="3747"/>
                    </a:cubicBezTo>
                    <a:cubicBezTo>
                      <a:pt x="19328" y="3747"/>
                      <a:pt x="19331" y="3746"/>
                      <a:pt x="19332" y="3746"/>
                    </a:cubicBezTo>
                    <a:cubicBezTo>
                      <a:pt x="19333" y="3746"/>
                      <a:pt x="19334" y="3748"/>
                      <a:pt x="19335" y="3748"/>
                    </a:cubicBezTo>
                    <a:cubicBezTo>
                      <a:pt x="19339" y="3747"/>
                      <a:pt x="19338" y="3745"/>
                      <a:pt x="19341" y="3744"/>
                    </a:cubicBezTo>
                    <a:cubicBezTo>
                      <a:pt x="19344" y="3742"/>
                      <a:pt x="19347" y="3742"/>
                      <a:pt x="19350" y="3741"/>
                    </a:cubicBezTo>
                    <a:cubicBezTo>
                      <a:pt x="19353" y="3741"/>
                      <a:pt x="19356" y="3740"/>
                      <a:pt x="19359" y="3739"/>
                    </a:cubicBezTo>
                    <a:cubicBezTo>
                      <a:pt x="19361" y="3739"/>
                      <a:pt x="19363" y="3741"/>
                      <a:pt x="19366" y="3741"/>
                    </a:cubicBezTo>
                    <a:cubicBezTo>
                      <a:pt x="19369" y="3741"/>
                      <a:pt x="19370" y="3739"/>
                      <a:pt x="19373" y="3738"/>
                    </a:cubicBezTo>
                    <a:cubicBezTo>
                      <a:pt x="19376" y="3737"/>
                      <a:pt x="19379" y="3738"/>
                      <a:pt x="19382" y="3737"/>
                    </a:cubicBezTo>
                    <a:cubicBezTo>
                      <a:pt x="19385" y="3736"/>
                      <a:pt x="19384" y="3736"/>
                      <a:pt x="19386" y="3734"/>
                    </a:cubicBezTo>
                    <a:cubicBezTo>
                      <a:pt x="19389" y="3731"/>
                      <a:pt x="19393" y="3731"/>
                      <a:pt x="19398" y="3731"/>
                    </a:cubicBezTo>
                    <a:cubicBezTo>
                      <a:pt x="19401" y="3731"/>
                      <a:pt x="19411" y="3729"/>
                      <a:pt x="19414" y="3731"/>
                    </a:cubicBezTo>
                    <a:cubicBezTo>
                      <a:pt x="19414" y="3732"/>
                      <a:pt x="19415" y="3733"/>
                      <a:pt x="19415" y="3734"/>
                    </a:cubicBezTo>
                    <a:cubicBezTo>
                      <a:pt x="19410" y="3735"/>
                      <a:pt x="19413" y="3741"/>
                      <a:pt x="19413" y="3745"/>
                    </a:cubicBezTo>
                    <a:cubicBezTo>
                      <a:pt x="19411" y="3746"/>
                      <a:pt x="19407" y="3746"/>
                      <a:pt x="19405" y="3747"/>
                    </a:cubicBezTo>
                    <a:cubicBezTo>
                      <a:pt x="19402" y="3749"/>
                      <a:pt x="19398" y="3751"/>
                      <a:pt x="19396" y="3753"/>
                    </a:cubicBezTo>
                    <a:cubicBezTo>
                      <a:pt x="19394" y="3754"/>
                      <a:pt x="19390" y="3758"/>
                      <a:pt x="19390" y="3760"/>
                    </a:cubicBezTo>
                    <a:cubicBezTo>
                      <a:pt x="19390" y="3762"/>
                      <a:pt x="19393" y="3763"/>
                      <a:pt x="19394" y="3765"/>
                    </a:cubicBezTo>
                    <a:cubicBezTo>
                      <a:pt x="19395" y="3767"/>
                      <a:pt x="19394" y="3768"/>
                      <a:pt x="19395" y="3770"/>
                    </a:cubicBezTo>
                    <a:cubicBezTo>
                      <a:pt x="19396" y="3772"/>
                      <a:pt x="19398" y="3774"/>
                      <a:pt x="19399" y="3777"/>
                    </a:cubicBezTo>
                    <a:cubicBezTo>
                      <a:pt x="19400" y="3780"/>
                      <a:pt x="19398" y="3783"/>
                      <a:pt x="19398" y="3786"/>
                    </a:cubicBezTo>
                    <a:cubicBezTo>
                      <a:pt x="19397" y="3789"/>
                      <a:pt x="19398" y="3801"/>
                      <a:pt x="19402" y="3801"/>
                    </a:cubicBezTo>
                    <a:cubicBezTo>
                      <a:pt x="19403" y="3798"/>
                      <a:pt x="19402" y="3796"/>
                      <a:pt x="19403" y="3793"/>
                    </a:cubicBezTo>
                    <a:cubicBezTo>
                      <a:pt x="19404" y="3791"/>
                      <a:pt x="19406" y="3792"/>
                      <a:pt x="19408" y="3790"/>
                    </a:cubicBezTo>
                    <a:cubicBezTo>
                      <a:pt x="19408" y="3789"/>
                      <a:pt x="19408" y="3785"/>
                      <a:pt x="19408" y="3783"/>
                    </a:cubicBezTo>
                    <a:cubicBezTo>
                      <a:pt x="19409" y="3780"/>
                      <a:pt x="19410" y="3779"/>
                      <a:pt x="19411" y="3776"/>
                    </a:cubicBezTo>
                    <a:cubicBezTo>
                      <a:pt x="19412" y="3770"/>
                      <a:pt x="19409" y="3766"/>
                      <a:pt x="19405" y="3763"/>
                    </a:cubicBezTo>
                    <a:cubicBezTo>
                      <a:pt x="19399" y="3756"/>
                      <a:pt x="19408" y="3756"/>
                      <a:pt x="19409" y="3759"/>
                    </a:cubicBezTo>
                    <a:cubicBezTo>
                      <a:pt x="19413" y="3759"/>
                      <a:pt x="19415" y="3757"/>
                      <a:pt x="19419" y="3756"/>
                    </a:cubicBezTo>
                    <a:cubicBezTo>
                      <a:pt x="19424" y="3756"/>
                      <a:pt x="19427" y="3754"/>
                      <a:pt x="19431" y="3753"/>
                    </a:cubicBezTo>
                    <a:cubicBezTo>
                      <a:pt x="19434" y="3752"/>
                      <a:pt x="19446" y="3752"/>
                      <a:pt x="19447" y="3751"/>
                    </a:cubicBezTo>
                    <a:cubicBezTo>
                      <a:pt x="19449" y="3748"/>
                      <a:pt x="19445" y="3748"/>
                      <a:pt x="19445" y="3747"/>
                    </a:cubicBezTo>
                    <a:cubicBezTo>
                      <a:pt x="19443" y="3744"/>
                      <a:pt x="19443" y="3744"/>
                      <a:pt x="19443" y="3742"/>
                    </a:cubicBezTo>
                    <a:cubicBezTo>
                      <a:pt x="19444" y="3737"/>
                      <a:pt x="19441" y="3735"/>
                      <a:pt x="19442" y="3730"/>
                    </a:cubicBezTo>
                    <a:cubicBezTo>
                      <a:pt x="19443" y="3725"/>
                      <a:pt x="19439" y="3721"/>
                      <a:pt x="19446" y="3719"/>
                    </a:cubicBezTo>
                    <a:cubicBezTo>
                      <a:pt x="19449" y="3719"/>
                      <a:pt x="19460" y="3716"/>
                      <a:pt x="19462" y="3719"/>
                    </a:cubicBezTo>
                    <a:cubicBezTo>
                      <a:pt x="19464" y="3722"/>
                      <a:pt x="19461" y="3723"/>
                      <a:pt x="19465" y="3724"/>
                    </a:cubicBezTo>
                    <a:cubicBezTo>
                      <a:pt x="19468" y="3725"/>
                      <a:pt x="19476" y="3724"/>
                      <a:pt x="19480" y="3724"/>
                    </a:cubicBezTo>
                    <a:cubicBezTo>
                      <a:pt x="19482" y="3724"/>
                      <a:pt x="19484" y="3724"/>
                      <a:pt x="19486" y="3724"/>
                    </a:cubicBezTo>
                    <a:cubicBezTo>
                      <a:pt x="19489" y="3724"/>
                      <a:pt x="19491" y="3723"/>
                      <a:pt x="19493" y="3723"/>
                    </a:cubicBezTo>
                    <a:cubicBezTo>
                      <a:pt x="19496" y="3723"/>
                      <a:pt x="19501" y="3727"/>
                      <a:pt x="19502" y="3729"/>
                    </a:cubicBezTo>
                    <a:cubicBezTo>
                      <a:pt x="19503" y="3734"/>
                      <a:pt x="19498" y="3737"/>
                      <a:pt x="19496" y="3740"/>
                    </a:cubicBezTo>
                    <a:cubicBezTo>
                      <a:pt x="19493" y="3747"/>
                      <a:pt x="19500" y="3746"/>
                      <a:pt x="19503" y="3747"/>
                    </a:cubicBezTo>
                    <a:cubicBezTo>
                      <a:pt x="19506" y="3748"/>
                      <a:pt x="19509" y="3752"/>
                      <a:pt x="19507" y="3756"/>
                    </a:cubicBezTo>
                    <a:cubicBezTo>
                      <a:pt x="19505" y="3759"/>
                      <a:pt x="19500" y="3758"/>
                      <a:pt x="19496" y="3760"/>
                    </a:cubicBezTo>
                    <a:cubicBezTo>
                      <a:pt x="19494" y="3761"/>
                      <a:pt x="19491" y="3762"/>
                      <a:pt x="19488" y="3763"/>
                    </a:cubicBezTo>
                    <a:cubicBezTo>
                      <a:pt x="19485" y="3764"/>
                      <a:pt x="19483" y="3763"/>
                      <a:pt x="19480" y="3765"/>
                    </a:cubicBezTo>
                    <a:cubicBezTo>
                      <a:pt x="19474" y="3768"/>
                      <a:pt x="19468" y="3772"/>
                      <a:pt x="19462" y="3773"/>
                    </a:cubicBezTo>
                    <a:cubicBezTo>
                      <a:pt x="19457" y="3774"/>
                      <a:pt x="19455" y="3776"/>
                      <a:pt x="19451" y="3777"/>
                    </a:cubicBezTo>
                    <a:cubicBezTo>
                      <a:pt x="19447" y="3779"/>
                      <a:pt x="19444" y="3780"/>
                      <a:pt x="19441" y="3782"/>
                    </a:cubicBezTo>
                    <a:cubicBezTo>
                      <a:pt x="19439" y="3784"/>
                      <a:pt x="19436" y="3784"/>
                      <a:pt x="19434" y="3786"/>
                    </a:cubicBezTo>
                    <a:cubicBezTo>
                      <a:pt x="19431" y="3788"/>
                      <a:pt x="19431" y="3790"/>
                      <a:pt x="19429" y="3792"/>
                    </a:cubicBezTo>
                    <a:cubicBezTo>
                      <a:pt x="19433" y="3791"/>
                      <a:pt x="19438" y="3792"/>
                      <a:pt x="19442" y="3790"/>
                    </a:cubicBezTo>
                    <a:cubicBezTo>
                      <a:pt x="19447" y="3789"/>
                      <a:pt x="19448" y="3785"/>
                      <a:pt x="19452" y="3782"/>
                    </a:cubicBezTo>
                    <a:cubicBezTo>
                      <a:pt x="19454" y="3781"/>
                      <a:pt x="19456" y="3781"/>
                      <a:pt x="19458" y="3780"/>
                    </a:cubicBezTo>
                    <a:cubicBezTo>
                      <a:pt x="19460" y="3779"/>
                      <a:pt x="19462" y="3776"/>
                      <a:pt x="19464" y="3776"/>
                    </a:cubicBezTo>
                    <a:cubicBezTo>
                      <a:pt x="19467" y="3774"/>
                      <a:pt x="19473" y="3775"/>
                      <a:pt x="19477" y="3773"/>
                    </a:cubicBezTo>
                    <a:cubicBezTo>
                      <a:pt x="19480" y="3772"/>
                      <a:pt x="19483" y="3770"/>
                      <a:pt x="19486" y="3768"/>
                    </a:cubicBezTo>
                    <a:cubicBezTo>
                      <a:pt x="19489" y="3767"/>
                      <a:pt x="19492" y="3767"/>
                      <a:pt x="19495" y="3766"/>
                    </a:cubicBezTo>
                    <a:cubicBezTo>
                      <a:pt x="19500" y="3765"/>
                      <a:pt x="19504" y="3761"/>
                      <a:pt x="19508" y="3760"/>
                    </a:cubicBezTo>
                    <a:cubicBezTo>
                      <a:pt x="19511" y="3759"/>
                      <a:pt x="19523" y="3756"/>
                      <a:pt x="19522" y="3761"/>
                    </a:cubicBezTo>
                    <a:cubicBezTo>
                      <a:pt x="19522" y="3763"/>
                      <a:pt x="19517" y="3765"/>
                      <a:pt x="19515" y="3765"/>
                    </a:cubicBezTo>
                    <a:cubicBezTo>
                      <a:pt x="19513" y="3767"/>
                      <a:pt x="19513" y="3767"/>
                      <a:pt x="19512" y="3769"/>
                    </a:cubicBezTo>
                    <a:cubicBezTo>
                      <a:pt x="19507" y="3775"/>
                      <a:pt x="19495" y="3772"/>
                      <a:pt x="19488" y="3774"/>
                    </a:cubicBezTo>
                    <a:cubicBezTo>
                      <a:pt x="19486" y="3775"/>
                      <a:pt x="19485" y="3776"/>
                      <a:pt x="19483" y="3777"/>
                    </a:cubicBezTo>
                    <a:cubicBezTo>
                      <a:pt x="19480" y="3779"/>
                      <a:pt x="19476" y="3779"/>
                      <a:pt x="19472" y="3780"/>
                    </a:cubicBezTo>
                    <a:cubicBezTo>
                      <a:pt x="19468" y="3780"/>
                      <a:pt x="19468" y="3784"/>
                      <a:pt x="19464" y="3786"/>
                    </a:cubicBezTo>
                    <a:cubicBezTo>
                      <a:pt x="19462" y="3788"/>
                      <a:pt x="19452" y="3788"/>
                      <a:pt x="19453" y="3793"/>
                    </a:cubicBezTo>
                    <a:cubicBezTo>
                      <a:pt x="19457" y="3793"/>
                      <a:pt x="19461" y="3791"/>
                      <a:pt x="19465" y="3790"/>
                    </a:cubicBezTo>
                    <a:cubicBezTo>
                      <a:pt x="19468" y="3790"/>
                      <a:pt x="19471" y="3790"/>
                      <a:pt x="19474" y="3789"/>
                    </a:cubicBezTo>
                    <a:cubicBezTo>
                      <a:pt x="19476" y="3789"/>
                      <a:pt x="19479" y="3789"/>
                      <a:pt x="19480" y="3789"/>
                    </a:cubicBezTo>
                    <a:cubicBezTo>
                      <a:pt x="19482" y="3788"/>
                      <a:pt x="19482" y="3787"/>
                      <a:pt x="19483" y="3786"/>
                    </a:cubicBezTo>
                    <a:cubicBezTo>
                      <a:pt x="19486" y="3785"/>
                      <a:pt x="19489" y="3785"/>
                      <a:pt x="19492" y="3785"/>
                    </a:cubicBezTo>
                    <a:cubicBezTo>
                      <a:pt x="19494" y="3786"/>
                      <a:pt x="19503" y="3788"/>
                      <a:pt x="19500" y="3792"/>
                    </a:cubicBezTo>
                    <a:cubicBezTo>
                      <a:pt x="19499" y="3796"/>
                      <a:pt x="19493" y="3795"/>
                      <a:pt x="19490" y="3796"/>
                    </a:cubicBezTo>
                    <a:cubicBezTo>
                      <a:pt x="19488" y="3798"/>
                      <a:pt x="19485" y="3801"/>
                      <a:pt x="19483" y="3803"/>
                    </a:cubicBezTo>
                    <a:cubicBezTo>
                      <a:pt x="19480" y="3807"/>
                      <a:pt x="19480" y="3810"/>
                      <a:pt x="19476" y="3812"/>
                    </a:cubicBezTo>
                    <a:cubicBezTo>
                      <a:pt x="19474" y="3813"/>
                      <a:pt x="19472" y="3814"/>
                      <a:pt x="19471" y="3815"/>
                    </a:cubicBezTo>
                    <a:cubicBezTo>
                      <a:pt x="19469" y="3817"/>
                      <a:pt x="19469" y="3820"/>
                      <a:pt x="19467" y="3822"/>
                    </a:cubicBezTo>
                    <a:cubicBezTo>
                      <a:pt x="19466" y="3822"/>
                      <a:pt x="19465" y="3822"/>
                      <a:pt x="19464" y="3823"/>
                    </a:cubicBezTo>
                    <a:cubicBezTo>
                      <a:pt x="19462" y="3823"/>
                      <a:pt x="19461" y="3825"/>
                      <a:pt x="19460" y="3825"/>
                    </a:cubicBezTo>
                    <a:cubicBezTo>
                      <a:pt x="19459" y="3827"/>
                      <a:pt x="19459" y="3829"/>
                      <a:pt x="19458" y="3830"/>
                    </a:cubicBezTo>
                    <a:cubicBezTo>
                      <a:pt x="19456" y="3832"/>
                      <a:pt x="19454" y="3831"/>
                      <a:pt x="19452" y="3832"/>
                    </a:cubicBezTo>
                    <a:cubicBezTo>
                      <a:pt x="19449" y="3833"/>
                      <a:pt x="19448" y="3839"/>
                      <a:pt x="19444" y="3841"/>
                    </a:cubicBezTo>
                    <a:cubicBezTo>
                      <a:pt x="19448" y="3842"/>
                      <a:pt x="19451" y="3839"/>
                      <a:pt x="19454" y="3837"/>
                    </a:cubicBezTo>
                    <a:cubicBezTo>
                      <a:pt x="19458" y="3835"/>
                      <a:pt x="19462" y="3833"/>
                      <a:pt x="19464" y="3830"/>
                    </a:cubicBezTo>
                    <a:cubicBezTo>
                      <a:pt x="19467" y="3826"/>
                      <a:pt x="19467" y="3824"/>
                      <a:pt x="19471" y="3821"/>
                    </a:cubicBezTo>
                    <a:cubicBezTo>
                      <a:pt x="19474" y="3820"/>
                      <a:pt x="19477" y="3818"/>
                      <a:pt x="19480" y="3815"/>
                    </a:cubicBezTo>
                    <a:cubicBezTo>
                      <a:pt x="19483" y="3813"/>
                      <a:pt x="19485" y="3811"/>
                      <a:pt x="19489" y="3809"/>
                    </a:cubicBezTo>
                    <a:cubicBezTo>
                      <a:pt x="19491" y="3807"/>
                      <a:pt x="19494" y="3806"/>
                      <a:pt x="19496" y="3804"/>
                    </a:cubicBezTo>
                    <a:cubicBezTo>
                      <a:pt x="19500" y="3800"/>
                      <a:pt x="19504" y="3796"/>
                      <a:pt x="19510" y="3794"/>
                    </a:cubicBezTo>
                    <a:cubicBezTo>
                      <a:pt x="19510" y="3792"/>
                      <a:pt x="19509" y="3790"/>
                      <a:pt x="19510" y="3788"/>
                    </a:cubicBezTo>
                    <a:cubicBezTo>
                      <a:pt x="19512" y="3786"/>
                      <a:pt x="19516" y="3787"/>
                      <a:pt x="19518" y="3785"/>
                    </a:cubicBezTo>
                    <a:cubicBezTo>
                      <a:pt x="19519" y="3784"/>
                      <a:pt x="19520" y="3783"/>
                      <a:pt x="19521" y="3781"/>
                    </a:cubicBezTo>
                    <a:cubicBezTo>
                      <a:pt x="19522" y="3780"/>
                      <a:pt x="19523" y="3779"/>
                      <a:pt x="19526" y="3778"/>
                    </a:cubicBezTo>
                    <a:cubicBezTo>
                      <a:pt x="19527" y="3777"/>
                      <a:pt x="19531" y="3775"/>
                      <a:pt x="19533" y="3776"/>
                    </a:cubicBezTo>
                    <a:cubicBezTo>
                      <a:pt x="19535" y="3778"/>
                      <a:pt x="19533" y="3783"/>
                      <a:pt x="19532" y="3785"/>
                    </a:cubicBezTo>
                    <a:cubicBezTo>
                      <a:pt x="19531" y="3787"/>
                      <a:pt x="19532" y="3790"/>
                      <a:pt x="19531" y="3792"/>
                    </a:cubicBezTo>
                    <a:cubicBezTo>
                      <a:pt x="19530" y="3795"/>
                      <a:pt x="19527" y="3795"/>
                      <a:pt x="19526" y="3798"/>
                    </a:cubicBezTo>
                    <a:cubicBezTo>
                      <a:pt x="19526" y="3800"/>
                      <a:pt x="19525" y="3803"/>
                      <a:pt x="19525" y="3805"/>
                    </a:cubicBezTo>
                    <a:cubicBezTo>
                      <a:pt x="19527" y="3806"/>
                      <a:pt x="19529" y="3804"/>
                      <a:pt x="19532" y="3804"/>
                    </a:cubicBezTo>
                    <a:cubicBezTo>
                      <a:pt x="19535" y="3804"/>
                      <a:pt x="19539" y="3805"/>
                      <a:pt x="19542" y="3804"/>
                    </a:cubicBezTo>
                    <a:cubicBezTo>
                      <a:pt x="19544" y="3803"/>
                      <a:pt x="19546" y="3799"/>
                      <a:pt x="19546" y="3798"/>
                    </a:cubicBezTo>
                    <a:cubicBezTo>
                      <a:pt x="19547" y="3795"/>
                      <a:pt x="19545" y="3793"/>
                      <a:pt x="19549" y="3791"/>
                    </a:cubicBezTo>
                    <a:cubicBezTo>
                      <a:pt x="19553" y="3790"/>
                      <a:pt x="19558" y="3791"/>
                      <a:pt x="19562" y="3790"/>
                    </a:cubicBezTo>
                    <a:cubicBezTo>
                      <a:pt x="19566" y="3789"/>
                      <a:pt x="19570" y="3786"/>
                      <a:pt x="19575" y="3785"/>
                    </a:cubicBezTo>
                    <a:cubicBezTo>
                      <a:pt x="19576" y="3785"/>
                      <a:pt x="19577" y="3786"/>
                      <a:pt x="19578" y="3786"/>
                    </a:cubicBezTo>
                    <a:cubicBezTo>
                      <a:pt x="19580" y="3786"/>
                      <a:pt x="19580" y="3787"/>
                      <a:pt x="19581" y="3788"/>
                    </a:cubicBezTo>
                    <a:cubicBezTo>
                      <a:pt x="19584" y="3789"/>
                      <a:pt x="19590" y="3789"/>
                      <a:pt x="19590" y="3792"/>
                    </a:cubicBezTo>
                    <a:cubicBezTo>
                      <a:pt x="19592" y="3792"/>
                      <a:pt x="19595" y="3791"/>
                      <a:pt x="19597" y="3791"/>
                    </a:cubicBezTo>
                    <a:cubicBezTo>
                      <a:pt x="19600" y="3791"/>
                      <a:pt x="19600" y="3793"/>
                      <a:pt x="19602" y="3794"/>
                    </a:cubicBezTo>
                    <a:cubicBezTo>
                      <a:pt x="19603" y="3795"/>
                      <a:pt x="19606" y="3796"/>
                      <a:pt x="19608" y="3795"/>
                    </a:cubicBezTo>
                    <a:cubicBezTo>
                      <a:pt x="19610" y="3794"/>
                      <a:pt x="19611" y="3792"/>
                      <a:pt x="19613" y="3791"/>
                    </a:cubicBezTo>
                    <a:cubicBezTo>
                      <a:pt x="19615" y="3790"/>
                      <a:pt x="19618" y="3790"/>
                      <a:pt x="19621" y="3791"/>
                    </a:cubicBezTo>
                    <a:cubicBezTo>
                      <a:pt x="19622" y="3791"/>
                      <a:pt x="19622" y="3792"/>
                      <a:pt x="19624" y="3792"/>
                    </a:cubicBezTo>
                    <a:cubicBezTo>
                      <a:pt x="19625" y="3791"/>
                      <a:pt x="19625" y="3790"/>
                      <a:pt x="19626" y="3790"/>
                    </a:cubicBezTo>
                    <a:cubicBezTo>
                      <a:pt x="19629" y="3789"/>
                      <a:pt x="19629" y="3792"/>
                      <a:pt x="19632" y="3791"/>
                    </a:cubicBezTo>
                    <a:cubicBezTo>
                      <a:pt x="19633" y="3790"/>
                      <a:pt x="19633" y="3786"/>
                      <a:pt x="19635" y="3786"/>
                    </a:cubicBezTo>
                    <a:cubicBezTo>
                      <a:pt x="19636" y="3792"/>
                      <a:pt x="19635" y="3798"/>
                      <a:pt x="19643" y="3797"/>
                    </a:cubicBezTo>
                    <a:cubicBezTo>
                      <a:pt x="19644" y="3799"/>
                      <a:pt x="19643" y="3800"/>
                      <a:pt x="19645" y="3800"/>
                    </a:cubicBezTo>
                    <a:cubicBezTo>
                      <a:pt x="19647" y="3801"/>
                      <a:pt x="19650" y="3799"/>
                      <a:pt x="19652" y="3799"/>
                    </a:cubicBezTo>
                    <a:cubicBezTo>
                      <a:pt x="19652" y="3800"/>
                      <a:pt x="19652" y="3800"/>
                      <a:pt x="19652" y="3800"/>
                    </a:cubicBezTo>
                    <a:cubicBezTo>
                      <a:pt x="19656" y="3799"/>
                      <a:pt x="19653" y="3796"/>
                      <a:pt x="19654" y="3794"/>
                    </a:cubicBezTo>
                    <a:cubicBezTo>
                      <a:pt x="19655" y="3792"/>
                      <a:pt x="19659" y="3791"/>
                      <a:pt x="19661" y="3791"/>
                    </a:cubicBezTo>
                    <a:cubicBezTo>
                      <a:pt x="19663" y="3791"/>
                      <a:pt x="19663" y="3792"/>
                      <a:pt x="19665" y="3792"/>
                    </a:cubicBezTo>
                    <a:cubicBezTo>
                      <a:pt x="19666" y="3792"/>
                      <a:pt x="19667" y="3791"/>
                      <a:pt x="19667" y="3791"/>
                    </a:cubicBezTo>
                    <a:cubicBezTo>
                      <a:pt x="19668" y="3791"/>
                      <a:pt x="19670" y="3791"/>
                      <a:pt x="19671" y="3791"/>
                    </a:cubicBezTo>
                    <a:cubicBezTo>
                      <a:pt x="19672" y="3795"/>
                      <a:pt x="19679" y="3792"/>
                      <a:pt x="19680" y="3789"/>
                    </a:cubicBezTo>
                    <a:cubicBezTo>
                      <a:pt x="19681" y="3786"/>
                      <a:pt x="19678" y="3783"/>
                      <a:pt x="19678" y="3780"/>
                    </a:cubicBezTo>
                    <a:cubicBezTo>
                      <a:pt x="19678" y="3776"/>
                      <a:pt x="19681" y="3775"/>
                      <a:pt x="19684" y="3774"/>
                    </a:cubicBezTo>
                    <a:cubicBezTo>
                      <a:pt x="19686" y="3774"/>
                      <a:pt x="19690" y="3775"/>
                      <a:pt x="19691" y="3773"/>
                    </a:cubicBezTo>
                    <a:cubicBezTo>
                      <a:pt x="19691" y="3772"/>
                      <a:pt x="19690" y="3770"/>
                      <a:pt x="19690" y="3769"/>
                    </a:cubicBezTo>
                    <a:cubicBezTo>
                      <a:pt x="19689" y="3767"/>
                      <a:pt x="19690" y="3766"/>
                      <a:pt x="19690" y="3764"/>
                    </a:cubicBezTo>
                    <a:cubicBezTo>
                      <a:pt x="19690" y="3759"/>
                      <a:pt x="19689" y="3759"/>
                      <a:pt x="19685" y="3760"/>
                    </a:cubicBezTo>
                    <a:cubicBezTo>
                      <a:pt x="19682" y="3762"/>
                      <a:pt x="19678" y="3762"/>
                      <a:pt x="19675" y="3763"/>
                    </a:cubicBezTo>
                    <a:cubicBezTo>
                      <a:pt x="19672" y="3764"/>
                      <a:pt x="19671" y="3766"/>
                      <a:pt x="19669" y="3768"/>
                    </a:cubicBezTo>
                    <a:cubicBezTo>
                      <a:pt x="19668" y="3769"/>
                      <a:pt x="19666" y="3768"/>
                      <a:pt x="19664" y="3769"/>
                    </a:cubicBezTo>
                    <a:cubicBezTo>
                      <a:pt x="19662" y="3771"/>
                      <a:pt x="19663" y="3772"/>
                      <a:pt x="19662" y="3774"/>
                    </a:cubicBezTo>
                    <a:cubicBezTo>
                      <a:pt x="19661" y="3777"/>
                      <a:pt x="19657" y="3784"/>
                      <a:pt x="19653" y="3783"/>
                    </a:cubicBezTo>
                    <a:cubicBezTo>
                      <a:pt x="19652" y="3780"/>
                      <a:pt x="19654" y="3776"/>
                      <a:pt x="19654" y="3773"/>
                    </a:cubicBezTo>
                    <a:cubicBezTo>
                      <a:pt x="19653" y="3770"/>
                      <a:pt x="19653" y="3770"/>
                      <a:pt x="19654" y="3769"/>
                    </a:cubicBezTo>
                    <a:cubicBezTo>
                      <a:pt x="19657" y="3768"/>
                      <a:pt x="19657" y="3769"/>
                      <a:pt x="19659" y="3767"/>
                    </a:cubicBezTo>
                    <a:cubicBezTo>
                      <a:pt x="19661" y="3765"/>
                      <a:pt x="19663" y="3762"/>
                      <a:pt x="19665" y="3759"/>
                    </a:cubicBezTo>
                    <a:cubicBezTo>
                      <a:pt x="19668" y="3755"/>
                      <a:pt x="19672" y="3757"/>
                      <a:pt x="19676" y="3755"/>
                    </a:cubicBezTo>
                    <a:cubicBezTo>
                      <a:pt x="19679" y="3754"/>
                      <a:pt x="19679" y="3753"/>
                      <a:pt x="19682" y="3753"/>
                    </a:cubicBezTo>
                    <a:cubicBezTo>
                      <a:pt x="19685" y="3753"/>
                      <a:pt x="19688" y="3753"/>
                      <a:pt x="19691" y="3752"/>
                    </a:cubicBezTo>
                    <a:cubicBezTo>
                      <a:pt x="19697" y="3752"/>
                      <a:pt x="19699" y="3752"/>
                      <a:pt x="19699" y="3758"/>
                    </a:cubicBezTo>
                    <a:cubicBezTo>
                      <a:pt x="19699" y="3760"/>
                      <a:pt x="19699" y="3763"/>
                      <a:pt x="19700" y="3765"/>
                    </a:cubicBezTo>
                    <a:cubicBezTo>
                      <a:pt x="19700" y="3767"/>
                      <a:pt x="19702" y="3768"/>
                      <a:pt x="19702" y="3770"/>
                    </a:cubicBezTo>
                    <a:cubicBezTo>
                      <a:pt x="19702" y="3773"/>
                      <a:pt x="19698" y="3779"/>
                      <a:pt x="19695" y="3782"/>
                    </a:cubicBezTo>
                    <a:cubicBezTo>
                      <a:pt x="19694" y="3783"/>
                      <a:pt x="19693" y="3783"/>
                      <a:pt x="19691" y="3784"/>
                    </a:cubicBezTo>
                    <a:cubicBezTo>
                      <a:pt x="19690" y="3785"/>
                      <a:pt x="19690" y="3787"/>
                      <a:pt x="19689" y="3789"/>
                    </a:cubicBezTo>
                    <a:cubicBezTo>
                      <a:pt x="19689" y="3791"/>
                      <a:pt x="19688" y="3794"/>
                      <a:pt x="19689" y="3796"/>
                    </a:cubicBezTo>
                    <a:cubicBezTo>
                      <a:pt x="19689" y="3798"/>
                      <a:pt x="19690" y="3799"/>
                      <a:pt x="19690" y="3801"/>
                    </a:cubicBezTo>
                    <a:cubicBezTo>
                      <a:pt x="19690" y="3803"/>
                      <a:pt x="19686" y="3808"/>
                      <a:pt x="19690" y="3809"/>
                    </a:cubicBezTo>
                    <a:cubicBezTo>
                      <a:pt x="19691" y="3809"/>
                      <a:pt x="19693" y="3807"/>
                      <a:pt x="19695" y="3807"/>
                    </a:cubicBezTo>
                    <a:cubicBezTo>
                      <a:pt x="19698" y="3807"/>
                      <a:pt x="19699" y="3808"/>
                      <a:pt x="19701" y="3809"/>
                    </a:cubicBezTo>
                    <a:cubicBezTo>
                      <a:pt x="19704" y="3811"/>
                      <a:pt x="19709" y="3812"/>
                      <a:pt x="19711" y="3809"/>
                    </a:cubicBezTo>
                    <a:cubicBezTo>
                      <a:pt x="19712" y="3807"/>
                      <a:pt x="19711" y="3805"/>
                      <a:pt x="19711" y="3803"/>
                    </a:cubicBezTo>
                    <a:cubicBezTo>
                      <a:pt x="19711" y="3801"/>
                      <a:pt x="19711" y="3801"/>
                      <a:pt x="19713" y="3799"/>
                    </a:cubicBezTo>
                    <a:cubicBezTo>
                      <a:pt x="19714" y="3799"/>
                      <a:pt x="19715" y="3799"/>
                      <a:pt x="19715" y="3799"/>
                    </a:cubicBezTo>
                    <a:cubicBezTo>
                      <a:pt x="19716" y="3798"/>
                      <a:pt x="19716" y="3797"/>
                      <a:pt x="19717" y="3797"/>
                    </a:cubicBezTo>
                    <a:cubicBezTo>
                      <a:pt x="19720" y="3795"/>
                      <a:pt x="19721" y="3797"/>
                      <a:pt x="19724" y="3798"/>
                    </a:cubicBezTo>
                    <a:cubicBezTo>
                      <a:pt x="19728" y="3800"/>
                      <a:pt x="19728" y="3796"/>
                      <a:pt x="19731" y="3795"/>
                    </a:cubicBezTo>
                    <a:cubicBezTo>
                      <a:pt x="19736" y="3792"/>
                      <a:pt x="19738" y="3797"/>
                      <a:pt x="19741" y="3791"/>
                    </a:cubicBezTo>
                    <a:cubicBezTo>
                      <a:pt x="19748" y="3775"/>
                      <a:pt x="19772" y="3792"/>
                      <a:pt x="19782" y="3782"/>
                    </a:cubicBezTo>
                    <a:cubicBezTo>
                      <a:pt x="19782" y="3782"/>
                      <a:pt x="19783" y="3782"/>
                      <a:pt x="19783" y="3781"/>
                    </a:cubicBezTo>
                    <a:cubicBezTo>
                      <a:pt x="19784" y="3763"/>
                      <a:pt x="19790" y="3739"/>
                      <a:pt x="19808" y="3732"/>
                    </a:cubicBezTo>
                    <a:cubicBezTo>
                      <a:pt x="19816" y="3729"/>
                      <a:pt x="19824" y="3727"/>
                      <a:pt x="19833" y="3726"/>
                    </a:cubicBezTo>
                    <a:cubicBezTo>
                      <a:pt x="19833" y="3723"/>
                      <a:pt x="19833" y="3718"/>
                      <a:pt x="19833" y="3714"/>
                    </a:cubicBezTo>
                    <a:cubicBezTo>
                      <a:pt x="19834" y="3706"/>
                      <a:pt x="19838" y="3703"/>
                      <a:pt x="19840" y="3697"/>
                    </a:cubicBezTo>
                    <a:cubicBezTo>
                      <a:pt x="19841" y="3694"/>
                      <a:pt x="19841" y="3692"/>
                      <a:pt x="19841" y="3689"/>
                    </a:cubicBezTo>
                    <a:cubicBezTo>
                      <a:pt x="19841" y="3686"/>
                      <a:pt x="19842" y="3683"/>
                      <a:pt x="19844" y="3680"/>
                    </a:cubicBezTo>
                    <a:cubicBezTo>
                      <a:pt x="19848" y="3675"/>
                      <a:pt x="19850" y="3673"/>
                      <a:pt x="19850" y="3670"/>
                    </a:cubicBezTo>
                    <a:cubicBezTo>
                      <a:pt x="19850" y="3669"/>
                      <a:pt x="19850" y="3668"/>
                      <a:pt x="19849" y="3667"/>
                    </a:cubicBezTo>
                    <a:cubicBezTo>
                      <a:pt x="19849" y="3666"/>
                      <a:pt x="19846" y="3664"/>
                      <a:pt x="19844" y="3662"/>
                    </a:cubicBezTo>
                    <a:cubicBezTo>
                      <a:pt x="19842" y="3658"/>
                      <a:pt x="19842" y="3655"/>
                      <a:pt x="19841" y="3654"/>
                    </a:cubicBezTo>
                    <a:cubicBezTo>
                      <a:pt x="19841" y="3654"/>
                      <a:pt x="19840" y="3654"/>
                      <a:pt x="19839" y="3653"/>
                    </a:cubicBezTo>
                    <a:cubicBezTo>
                      <a:pt x="19837" y="3653"/>
                      <a:pt x="19835" y="3652"/>
                      <a:pt x="19834" y="3651"/>
                    </a:cubicBezTo>
                    <a:cubicBezTo>
                      <a:pt x="19832" y="3649"/>
                      <a:pt x="19832" y="3647"/>
                      <a:pt x="19831" y="3646"/>
                    </a:cubicBezTo>
                    <a:cubicBezTo>
                      <a:pt x="19831" y="3644"/>
                      <a:pt x="19830" y="3643"/>
                      <a:pt x="19829" y="3643"/>
                    </a:cubicBezTo>
                    <a:cubicBezTo>
                      <a:pt x="19828" y="3642"/>
                      <a:pt x="19827" y="3642"/>
                      <a:pt x="19826" y="3642"/>
                    </a:cubicBezTo>
                    <a:cubicBezTo>
                      <a:pt x="19824" y="3642"/>
                      <a:pt x="19822" y="3642"/>
                      <a:pt x="19820" y="3641"/>
                    </a:cubicBezTo>
                    <a:cubicBezTo>
                      <a:pt x="19816" y="3640"/>
                      <a:pt x="19815" y="3637"/>
                      <a:pt x="19813" y="3635"/>
                    </a:cubicBezTo>
                    <a:cubicBezTo>
                      <a:pt x="19809" y="3631"/>
                      <a:pt x="19807" y="3629"/>
                      <a:pt x="19804" y="3629"/>
                    </a:cubicBezTo>
                    <a:cubicBezTo>
                      <a:pt x="19803" y="3629"/>
                      <a:pt x="19802" y="3629"/>
                      <a:pt x="19801" y="3630"/>
                    </a:cubicBezTo>
                    <a:cubicBezTo>
                      <a:pt x="19799" y="3633"/>
                      <a:pt x="19797" y="3638"/>
                      <a:pt x="19792" y="3639"/>
                    </a:cubicBezTo>
                    <a:cubicBezTo>
                      <a:pt x="19789" y="3639"/>
                      <a:pt x="19787" y="3637"/>
                      <a:pt x="19785" y="3634"/>
                    </a:cubicBezTo>
                    <a:cubicBezTo>
                      <a:pt x="19783" y="3632"/>
                      <a:pt x="19782" y="3629"/>
                      <a:pt x="19782" y="3626"/>
                    </a:cubicBezTo>
                    <a:cubicBezTo>
                      <a:pt x="19782" y="3622"/>
                      <a:pt x="19782" y="3618"/>
                      <a:pt x="19782" y="3615"/>
                    </a:cubicBezTo>
                    <a:cubicBezTo>
                      <a:pt x="19782" y="3614"/>
                      <a:pt x="19782" y="3614"/>
                      <a:pt x="19782" y="3613"/>
                    </a:cubicBezTo>
                    <a:cubicBezTo>
                      <a:pt x="19781" y="3610"/>
                      <a:pt x="19778" y="3606"/>
                      <a:pt x="19777" y="3601"/>
                    </a:cubicBezTo>
                    <a:cubicBezTo>
                      <a:pt x="19777" y="3599"/>
                      <a:pt x="19777" y="3597"/>
                      <a:pt x="19778" y="3596"/>
                    </a:cubicBezTo>
                    <a:cubicBezTo>
                      <a:pt x="19780" y="3592"/>
                      <a:pt x="19783" y="3591"/>
                      <a:pt x="19785" y="3590"/>
                    </a:cubicBezTo>
                    <a:cubicBezTo>
                      <a:pt x="19788" y="3589"/>
                      <a:pt x="19789" y="3588"/>
                      <a:pt x="19790" y="3585"/>
                    </a:cubicBezTo>
                    <a:cubicBezTo>
                      <a:pt x="19790" y="3584"/>
                      <a:pt x="19790" y="3583"/>
                      <a:pt x="19790" y="3582"/>
                    </a:cubicBezTo>
                    <a:cubicBezTo>
                      <a:pt x="19790" y="3581"/>
                      <a:pt x="19790" y="3579"/>
                      <a:pt x="19789" y="3578"/>
                    </a:cubicBezTo>
                    <a:cubicBezTo>
                      <a:pt x="19789" y="3576"/>
                      <a:pt x="19789" y="3575"/>
                      <a:pt x="19790" y="3574"/>
                    </a:cubicBezTo>
                    <a:cubicBezTo>
                      <a:pt x="19791" y="3570"/>
                      <a:pt x="19793" y="3568"/>
                      <a:pt x="19794" y="3566"/>
                    </a:cubicBezTo>
                    <a:cubicBezTo>
                      <a:pt x="19794" y="3564"/>
                      <a:pt x="19794" y="3562"/>
                      <a:pt x="19794" y="3560"/>
                    </a:cubicBezTo>
                    <a:cubicBezTo>
                      <a:pt x="19794" y="3559"/>
                      <a:pt x="19794" y="3558"/>
                      <a:pt x="19794" y="3558"/>
                    </a:cubicBezTo>
                    <a:cubicBezTo>
                      <a:pt x="19793" y="3555"/>
                      <a:pt x="19793" y="3551"/>
                      <a:pt x="19796" y="3547"/>
                    </a:cubicBezTo>
                    <a:cubicBezTo>
                      <a:pt x="19798" y="3544"/>
                      <a:pt x="19800" y="3542"/>
                      <a:pt x="19802" y="3541"/>
                    </a:cubicBezTo>
                    <a:cubicBezTo>
                      <a:pt x="19804" y="3540"/>
                      <a:pt x="19805" y="3539"/>
                      <a:pt x="19806" y="3535"/>
                    </a:cubicBezTo>
                    <a:cubicBezTo>
                      <a:pt x="19807" y="3531"/>
                      <a:pt x="19807" y="3526"/>
                      <a:pt x="19807" y="3521"/>
                    </a:cubicBezTo>
                    <a:cubicBezTo>
                      <a:pt x="19807" y="3520"/>
                      <a:pt x="19806" y="3518"/>
                      <a:pt x="19806" y="3517"/>
                    </a:cubicBezTo>
                    <a:cubicBezTo>
                      <a:pt x="19806" y="3513"/>
                      <a:pt x="19803" y="3509"/>
                      <a:pt x="19802" y="3504"/>
                    </a:cubicBezTo>
                    <a:cubicBezTo>
                      <a:pt x="19802" y="3503"/>
                      <a:pt x="19802" y="3502"/>
                      <a:pt x="19802" y="3501"/>
                    </a:cubicBezTo>
                    <a:cubicBezTo>
                      <a:pt x="19803" y="3497"/>
                      <a:pt x="19805" y="3495"/>
                      <a:pt x="19806" y="3493"/>
                    </a:cubicBezTo>
                    <a:cubicBezTo>
                      <a:pt x="19807" y="3491"/>
                      <a:pt x="19808" y="3490"/>
                      <a:pt x="19808" y="3487"/>
                    </a:cubicBezTo>
                    <a:cubicBezTo>
                      <a:pt x="19808" y="3487"/>
                      <a:pt x="19808" y="3486"/>
                      <a:pt x="19808" y="3485"/>
                    </a:cubicBezTo>
                    <a:cubicBezTo>
                      <a:pt x="19807" y="3484"/>
                      <a:pt x="19807" y="3482"/>
                      <a:pt x="19807" y="3481"/>
                    </a:cubicBezTo>
                    <a:cubicBezTo>
                      <a:pt x="19807" y="3477"/>
                      <a:pt x="19807" y="3475"/>
                      <a:pt x="19809" y="3473"/>
                    </a:cubicBezTo>
                    <a:cubicBezTo>
                      <a:pt x="19810" y="3470"/>
                      <a:pt x="19811" y="3468"/>
                      <a:pt x="19813" y="3464"/>
                    </a:cubicBezTo>
                    <a:cubicBezTo>
                      <a:pt x="19814" y="3462"/>
                      <a:pt x="19815" y="3461"/>
                      <a:pt x="19814" y="3460"/>
                    </a:cubicBezTo>
                    <a:cubicBezTo>
                      <a:pt x="19814" y="3459"/>
                      <a:pt x="19814" y="3458"/>
                      <a:pt x="19812" y="3457"/>
                    </a:cubicBezTo>
                    <a:cubicBezTo>
                      <a:pt x="19811" y="3456"/>
                      <a:pt x="19808" y="3455"/>
                      <a:pt x="19806" y="3452"/>
                    </a:cubicBezTo>
                    <a:cubicBezTo>
                      <a:pt x="19798" y="3445"/>
                      <a:pt x="19800" y="3438"/>
                      <a:pt x="19797" y="3432"/>
                    </a:cubicBezTo>
                    <a:cubicBezTo>
                      <a:pt x="19797" y="3431"/>
                      <a:pt x="19797" y="3431"/>
                      <a:pt x="19796" y="3430"/>
                    </a:cubicBezTo>
                    <a:cubicBezTo>
                      <a:pt x="19795" y="3429"/>
                      <a:pt x="19793" y="3427"/>
                      <a:pt x="19793" y="3425"/>
                    </a:cubicBezTo>
                    <a:cubicBezTo>
                      <a:pt x="19793" y="3424"/>
                      <a:pt x="19793" y="3424"/>
                      <a:pt x="19793" y="3423"/>
                    </a:cubicBezTo>
                    <a:cubicBezTo>
                      <a:pt x="19793" y="3419"/>
                      <a:pt x="19796" y="3417"/>
                      <a:pt x="19798" y="3415"/>
                    </a:cubicBezTo>
                    <a:cubicBezTo>
                      <a:pt x="19802" y="3410"/>
                      <a:pt x="19805" y="3410"/>
                      <a:pt x="19808" y="3405"/>
                    </a:cubicBezTo>
                    <a:cubicBezTo>
                      <a:pt x="19810" y="3402"/>
                      <a:pt x="19813" y="3398"/>
                      <a:pt x="19815" y="3395"/>
                    </a:cubicBezTo>
                    <a:cubicBezTo>
                      <a:pt x="19820" y="3387"/>
                      <a:pt x="19825" y="3385"/>
                      <a:pt x="19833" y="3383"/>
                    </a:cubicBezTo>
                    <a:cubicBezTo>
                      <a:pt x="19837" y="3368"/>
                      <a:pt x="19850" y="3364"/>
                      <a:pt x="19858" y="3355"/>
                    </a:cubicBezTo>
                    <a:cubicBezTo>
                      <a:pt x="19862" y="3350"/>
                      <a:pt x="19867" y="3343"/>
                      <a:pt x="19867" y="3338"/>
                    </a:cubicBezTo>
                    <a:cubicBezTo>
                      <a:pt x="19867" y="3337"/>
                      <a:pt x="19867" y="3336"/>
                      <a:pt x="19867" y="3336"/>
                    </a:cubicBezTo>
                    <a:cubicBezTo>
                      <a:pt x="19867" y="3333"/>
                      <a:pt x="19866" y="3331"/>
                      <a:pt x="19866" y="3329"/>
                    </a:cubicBezTo>
                    <a:cubicBezTo>
                      <a:pt x="19866" y="3327"/>
                      <a:pt x="19866" y="3324"/>
                      <a:pt x="19867" y="3322"/>
                    </a:cubicBezTo>
                    <a:cubicBezTo>
                      <a:pt x="19868" y="3319"/>
                      <a:pt x="19870" y="3318"/>
                      <a:pt x="19870" y="3317"/>
                    </a:cubicBezTo>
                    <a:cubicBezTo>
                      <a:pt x="19871" y="3317"/>
                      <a:pt x="19871" y="3316"/>
                      <a:pt x="19871" y="3313"/>
                    </a:cubicBezTo>
                    <a:cubicBezTo>
                      <a:pt x="19871" y="3313"/>
                      <a:pt x="19871" y="3313"/>
                      <a:pt x="19871" y="3312"/>
                    </a:cubicBezTo>
                    <a:cubicBezTo>
                      <a:pt x="19871" y="3310"/>
                      <a:pt x="19870" y="3308"/>
                      <a:pt x="19869" y="3305"/>
                    </a:cubicBezTo>
                    <a:cubicBezTo>
                      <a:pt x="19867" y="3298"/>
                      <a:pt x="19863" y="3296"/>
                      <a:pt x="19859" y="3289"/>
                    </a:cubicBezTo>
                    <a:cubicBezTo>
                      <a:pt x="19857" y="3287"/>
                      <a:pt x="19857" y="3284"/>
                      <a:pt x="19856" y="3281"/>
                    </a:cubicBezTo>
                    <a:cubicBezTo>
                      <a:pt x="19856" y="3279"/>
                      <a:pt x="19856" y="3277"/>
                      <a:pt x="19856" y="3275"/>
                    </a:cubicBezTo>
                    <a:cubicBezTo>
                      <a:pt x="19856" y="3274"/>
                      <a:pt x="19856" y="3273"/>
                      <a:pt x="19855" y="3271"/>
                    </a:cubicBezTo>
                    <a:cubicBezTo>
                      <a:pt x="19854" y="3268"/>
                      <a:pt x="19851" y="3264"/>
                      <a:pt x="19848" y="3260"/>
                    </a:cubicBezTo>
                    <a:cubicBezTo>
                      <a:pt x="19848" y="3259"/>
                      <a:pt x="19847" y="3259"/>
                      <a:pt x="19847" y="3259"/>
                    </a:cubicBezTo>
                    <a:cubicBezTo>
                      <a:pt x="19844" y="3257"/>
                      <a:pt x="19842" y="3256"/>
                      <a:pt x="19840" y="3253"/>
                    </a:cubicBezTo>
                    <a:cubicBezTo>
                      <a:pt x="19836" y="3249"/>
                      <a:pt x="19834" y="3250"/>
                      <a:pt x="19829" y="3251"/>
                    </a:cubicBezTo>
                    <a:cubicBezTo>
                      <a:pt x="19826" y="3252"/>
                      <a:pt x="19824" y="3251"/>
                      <a:pt x="19824" y="3255"/>
                    </a:cubicBezTo>
                    <a:cubicBezTo>
                      <a:pt x="19823" y="3256"/>
                      <a:pt x="19824" y="3258"/>
                      <a:pt x="19823" y="3259"/>
                    </a:cubicBezTo>
                    <a:cubicBezTo>
                      <a:pt x="19820" y="3257"/>
                      <a:pt x="19816" y="3258"/>
                      <a:pt x="19816" y="3262"/>
                    </a:cubicBezTo>
                    <a:cubicBezTo>
                      <a:pt x="19816" y="3265"/>
                      <a:pt x="19819" y="3266"/>
                      <a:pt x="19818" y="3269"/>
                    </a:cubicBezTo>
                    <a:cubicBezTo>
                      <a:pt x="19816" y="3270"/>
                      <a:pt x="19815" y="3270"/>
                      <a:pt x="19814" y="3272"/>
                    </a:cubicBezTo>
                    <a:cubicBezTo>
                      <a:pt x="19813" y="3273"/>
                      <a:pt x="19812" y="3276"/>
                      <a:pt x="19811" y="3276"/>
                    </a:cubicBezTo>
                    <a:cubicBezTo>
                      <a:pt x="19809" y="3273"/>
                      <a:pt x="19810" y="3269"/>
                      <a:pt x="19809" y="3265"/>
                    </a:cubicBezTo>
                    <a:cubicBezTo>
                      <a:pt x="19807" y="3261"/>
                      <a:pt x="19803" y="3256"/>
                      <a:pt x="19801" y="3252"/>
                    </a:cubicBezTo>
                    <a:cubicBezTo>
                      <a:pt x="19799" y="3248"/>
                      <a:pt x="19797" y="3245"/>
                      <a:pt x="19797" y="3241"/>
                    </a:cubicBezTo>
                    <a:cubicBezTo>
                      <a:pt x="19796" y="3238"/>
                      <a:pt x="19794" y="3237"/>
                      <a:pt x="19791" y="3238"/>
                    </a:cubicBezTo>
                    <a:cubicBezTo>
                      <a:pt x="19790" y="3236"/>
                      <a:pt x="19790" y="3233"/>
                      <a:pt x="19789" y="3231"/>
                    </a:cubicBezTo>
                    <a:cubicBezTo>
                      <a:pt x="19786" y="3231"/>
                      <a:pt x="19786" y="3239"/>
                      <a:pt x="19782" y="3235"/>
                    </a:cubicBezTo>
                    <a:cubicBezTo>
                      <a:pt x="19781" y="3234"/>
                      <a:pt x="19779" y="3230"/>
                      <a:pt x="19779" y="3229"/>
                    </a:cubicBezTo>
                    <a:cubicBezTo>
                      <a:pt x="19772" y="3227"/>
                      <a:pt x="19769" y="3231"/>
                      <a:pt x="19763" y="3232"/>
                    </a:cubicBezTo>
                    <a:cubicBezTo>
                      <a:pt x="19763" y="3225"/>
                      <a:pt x="19768" y="3217"/>
                      <a:pt x="19771" y="3211"/>
                    </a:cubicBezTo>
                    <a:cubicBezTo>
                      <a:pt x="19774" y="3205"/>
                      <a:pt x="19780" y="3202"/>
                      <a:pt x="19783" y="3196"/>
                    </a:cubicBezTo>
                    <a:cubicBezTo>
                      <a:pt x="19784" y="3194"/>
                      <a:pt x="19784" y="3191"/>
                      <a:pt x="19785" y="3189"/>
                    </a:cubicBezTo>
                    <a:cubicBezTo>
                      <a:pt x="19785" y="3188"/>
                      <a:pt x="19784" y="3185"/>
                      <a:pt x="19785" y="3184"/>
                    </a:cubicBezTo>
                    <a:cubicBezTo>
                      <a:pt x="19787" y="3181"/>
                      <a:pt x="19787" y="3184"/>
                      <a:pt x="19790" y="3185"/>
                    </a:cubicBezTo>
                    <a:cubicBezTo>
                      <a:pt x="19795" y="3186"/>
                      <a:pt x="19795" y="3181"/>
                      <a:pt x="19797" y="3179"/>
                    </a:cubicBezTo>
                    <a:cubicBezTo>
                      <a:pt x="19799" y="3179"/>
                      <a:pt x="19799" y="3181"/>
                      <a:pt x="19800" y="3182"/>
                    </a:cubicBezTo>
                    <a:cubicBezTo>
                      <a:pt x="19802" y="3183"/>
                      <a:pt x="19804" y="3183"/>
                      <a:pt x="19806" y="3183"/>
                    </a:cubicBezTo>
                    <a:cubicBezTo>
                      <a:pt x="19809" y="3183"/>
                      <a:pt x="19813" y="3183"/>
                      <a:pt x="19817" y="3183"/>
                    </a:cubicBezTo>
                    <a:cubicBezTo>
                      <a:pt x="19821" y="3183"/>
                      <a:pt x="19826" y="3182"/>
                      <a:pt x="19831" y="3185"/>
                    </a:cubicBezTo>
                    <a:cubicBezTo>
                      <a:pt x="19835" y="3187"/>
                      <a:pt x="19837" y="3190"/>
                      <a:pt x="19841" y="3192"/>
                    </a:cubicBezTo>
                    <a:cubicBezTo>
                      <a:pt x="19843" y="3194"/>
                      <a:pt x="19844" y="3194"/>
                      <a:pt x="19844" y="3197"/>
                    </a:cubicBezTo>
                    <a:cubicBezTo>
                      <a:pt x="19845" y="3199"/>
                      <a:pt x="19844" y="3201"/>
                      <a:pt x="19845" y="3202"/>
                    </a:cubicBezTo>
                    <a:cubicBezTo>
                      <a:pt x="19846" y="3206"/>
                      <a:pt x="19851" y="3206"/>
                      <a:pt x="19853" y="3203"/>
                    </a:cubicBezTo>
                    <a:cubicBezTo>
                      <a:pt x="19854" y="3202"/>
                      <a:pt x="19853" y="3201"/>
                      <a:pt x="19855" y="3200"/>
                    </a:cubicBezTo>
                    <a:cubicBezTo>
                      <a:pt x="19857" y="3200"/>
                      <a:pt x="19857" y="3201"/>
                      <a:pt x="19859" y="3200"/>
                    </a:cubicBezTo>
                    <a:cubicBezTo>
                      <a:pt x="19861" y="3198"/>
                      <a:pt x="19864" y="3196"/>
                      <a:pt x="19866" y="3197"/>
                    </a:cubicBezTo>
                    <a:cubicBezTo>
                      <a:pt x="19868" y="3198"/>
                      <a:pt x="19870" y="3201"/>
                      <a:pt x="19868" y="3203"/>
                    </a:cubicBezTo>
                    <a:cubicBezTo>
                      <a:pt x="19867" y="3205"/>
                      <a:pt x="19862" y="3205"/>
                      <a:pt x="19860" y="3208"/>
                    </a:cubicBezTo>
                    <a:cubicBezTo>
                      <a:pt x="19857" y="3210"/>
                      <a:pt x="19857" y="3214"/>
                      <a:pt x="19857" y="3218"/>
                    </a:cubicBezTo>
                    <a:cubicBezTo>
                      <a:pt x="19857" y="3222"/>
                      <a:pt x="19859" y="3228"/>
                      <a:pt x="19858" y="3232"/>
                    </a:cubicBezTo>
                    <a:cubicBezTo>
                      <a:pt x="19857" y="3235"/>
                      <a:pt x="19854" y="3232"/>
                      <a:pt x="19853" y="3235"/>
                    </a:cubicBezTo>
                    <a:cubicBezTo>
                      <a:pt x="19852" y="3236"/>
                      <a:pt x="19853" y="3240"/>
                      <a:pt x="19854" y="3242"/>
                    </a:cubicBezTo>
                    <a:cubicBezTo>
                      <a:pt x="19855" y="3244"/>
                      <a:pt x="19858" y="3244"/>
                      <a:pt x="19859" y="3246"/>
                    </a:cubicBezTo>
                    <a:cubicBezTo>
                      <a:pt x="19860" y="3247"/>
                      <a:pt x="19860" y="3251"/>
                      <a:pt x="19859" y="3252"/>
                    </a:cubicBezTo>
                    <a:cubicBezTo>
                      <a:pt x="19852" y="3250"/>
                      <a:pt x="19855" y="3257"/>
                      <a:pt x="19855" y="3261"/>
                    </a:cubicBezTo>
                    <a:cubicBezTo>
                      <a:pt x="19856" y="3264"/>
                      <a:pt x="19858" y="3267"/>
                      <a:pt x="19860" y="3270"/>
                    </a:cubicBezTo>
                    <a:cubicBezTo>
                      <a:pt x="19860" y="3272"/>
                      <a:pt x="19860" y="3273"/>
                      <a:pt x="19861" y="3275"/>
                    </a:cubicBezTo>
                    <a:cubicBezTo>
                      <a:pt x="19861" y="3277"/>
                      <a:pt x="19861" y="3279"/>
                      <a:pt x="19861" y="3281"/>
                    </a:cubicBezTo>
                    <a:cubicBezTo>
                      <a:pt x="19861" y="3283"/>
                      <a:pt x="19861" y="3285"/>
                      <a:pt x="19863" y="3287"/>
                    </a:cubicBezTo>
                    <a:cubicBezTo>
                      <a:pt x="19866" y="3293"/>
                      <a:pt x="19871" y="3296"/>
                      <a:pt x="19874" y="3304"/>
                    </a:cubicBezTo>
                    <a:cubicBezTo>
                      <a:pt x="19874" y="3306"/>
                      <a:pt x="19875" y="3309"/>
                      <a:pt x="19875" y="3312"/>
                    </a:cubicBezTo>
                    <a:cubicBezTo>
                      <a:pt x="19875" y="3312"/>
                      <a:pt x="19875" y="3313"/>
                      <a:pt x="19875" y="3313"/>
                    </a:cubicBezTo>
                    <a:cubicBezTo>
                      <a:pt x="19876" y="3317"/>
                      <a:pt x="19875" y="3319"/>
                      <a:pt x="19874" y="3320"/>
                    </a:cubicBezTo>
                    <a:cubicBezTo>
                      <a:pt x="19873" y="3321"/>
                      <a:pt x="19872" y="3322"/>
                      <a:pt x="19871" y="3324"/>
                    </a:cubicBezTo>
                    <a:cubicBezTo>
                      <a:pt x="19870" y="3326"/>
                      <a:pt x="19870" y="3327"/>
                      <a:pt x="19870" y="3328"/>
                    </a:cubicBezTo>
                    <a:cubicBezTo>
                      <a:pt x="19870" y="3330"/>
                      <a:pt x="19871" y="3332"/>
                      <a:pt x="19871" y="3335"/>
                    </a:cubicBezTo>
                    <a:cubicBezTo>
                      <a:pt x="19871" y="3336"/>
                      <a:pt x="19871" y="3337"/>
                      <a:pt x="19871" y="3338"/>
                    </a:cubicBezTo>
                    <a:cubicBezTo>
                      <a:pt x="19871" y="3346"/>
                      <a:pt x="19866" y="3352"/>
                      <a:pt x="19861" y="3358"/>
                    </a:cubicBezTo>
                    <a:cubicBezTo>
                      <a:pt x="19852" y="3368"/>
                      <a:pt x="19840" y="3372"/>
                      <a:pt x="19837" y="3385"/>
                    </a:cubicBezTo>
                    <a:cubicBezTo>
                      <a:pt x="19837" y="3386"/>
                      <a:pt x="19837" y="3386"/>
                      <a:pt x="19837" y="3386"/>
                    </a:cubicBezTo>
                    <a:cubicBezTo>
                      <a:pt x="19835" y="3387"/>
                      <a:pt x="19835" y="3387"/>
                      <a:pt x="19835" y="3387"/>
                    </a:cubicBezTo>
                    <a:cubicBezTo>
                      <a:pt x="19826" y="3390"/>
                      <a:pt x="19824" y="3389"/>
                      <a:pt x="19819" y="3397"/>
                    </a:cubicBezTo>
                    <a:cubicBezTo>
                      <a:pt x="19816" y="3401"/>
                      <a:pt x="19814" y="3404"/>
                      <a:pt x="19812" y="3408"/>
                    </a:cubicBezTo>
                    <a:cubicBezTo>
                      <a:pt x="19808" y="3413"/>
                      <a:pt x="19804" y="3414"/>
                      <a:pt x="19801" y="3418"/>
                    </a:cubicBezTo>
                    <a:cubicBezTo>
                      <a:pt x="19799" y="3420"/>
                      <a:pt x="19798" y="3421"/>
                      <a:pt x="19798" y="3423"/>
                    </a:cubicBezTo>
                    <a:cubicBezTo>
                      <a:pt x="19798" y="3424"/>
                      <a:pt x="19798" y="3424"/>
                      <a:pt x="19798" y="3425"/>
                    </a:cubicBezTo>
                    <a:cubicBezTo>
                      <a:pt x="19798" y="3426"/>
                      <a:pt x="19798" y="3426"/>
                      <a:pt x="19798" y="3426"/>
                    </a:cubicBezTo>
                    <a:cubicBezTo>
                      <a:pt x="19799" y="3427"/>
                      <a:pt x="19801" y="3428"/>
                      <a:pt x="19802" y="3430"/>
                    </a:cubicBezTo>
                    <a:cubicBezTo>
                      <a:pt x="19805" y="3439"/>
                      <a:pt x="19803" y="3444"/>
                      <a:pt x="19809" y="3449"/>
                    </a:cubicBezTo>
                    <a:cubicBezTo>
                      <a:pt x="19811" y="3451"/>
                      <a:pt x="19813" y="3452"/>
                      <a:pt x="19815" y="3453"/>
                    </a:cubicBezTo>
                    <a:cubicBezTo>
                      <a:pt x="19817" y="3455"/>
                      <a:pt x="19819" y="3457"/>
                      <a:pt x="19819" y="3460"/>
                    </a:cubicBezTo>
                    <a:cubicBezTo>
                      <a:pt x="19819" y="3462"/>
                      <a:pt x="19818" y="3464"/>
                      <a:pt x="19817" y="3466"/>
                    </a:cubicBezTo>
                    <a:cubicBezTo>
                      <a:pt x="19815" y="3470"/>
                      <a:pt x="19814" y="3473"/>
                      <a:pt x="19813" y="3475"/>
                    </a:cubicBezTo>
                    <a:cubicBezTo>
                      <a:pt x="19812" y="3476"/>
                      <a:pt x="19811" y="3478"/>
                      <a:pt x="19811" y="3481"/>
                    </a:cubicBezTo>
                    <a:cubicBezTo>
                      <a:pt x="19811" y="3482"/>
                      <a:pt x="19812" y="3483"/>
                      <a:pt x="19812" y="3485"/>
                    </a:cubicBezTo>
                    <a:cubicBezTo>
                      <a:pt x="19812" y="3486"/>
                      <a:pt x="19812" y="3486"/>
                      <a:pt x="19812" y="3487"/>
                    </a:cubicBezTo>
                    <a:cubicBezTo>
                      <a:pt x="19813" y="3491"/>
                      <a:pt x="19811" y="3494"/>
                      <a:pt x="19810" y="3496"/>
                    </a:cubicBezTo>
                    <a:cubicBezTo>
                      <a:pt x="19808" y="3498"/>
                      <a:pt x="19807" y="3499"/>
                      <a:pt x="19807" y="3502"/>
                    </a:cubicBezTo>
                    <a:cubicBezTo>
                      <a:pt x="19807" y="3502"/>
                      <a:pt x="19807" y="3503"/>
                      <a:pt x="19807" y="3503"/>
                    </a:cubicBezTo>
                    <a:cubicBezTo>
                      <a:pt x="19807" y="3507"/>
                      <a:pt x="19810" y="3511"/>
                      <a:pt x="19811" y="3516"/>
                    </a:cubicBezTo>
                    <a:cubicBezTo>
                      <a:pt x="19811" y="3518"/>
                      <a:pt x="19811" y="3519"/>
                      <a:pt x="19811" y="3521"/>
                    </a:cubicBezTo>
                    <a:cubicBezTo>
                      <a:pt x="19811" y="3526"/>
                      <a:pt x="19811" y="3532"/>
                      <a:pt x="19810" y="3536"/>
                    </a:cubicBezTo>
                    <a:cubicBezTo>
                      <a:pt x="19809" y="3541"/>
                      <a:pt x="19807" y="3543"/>
                      <a:pt x="19805" y="3544"/>
                    </a:cubicBezTo>
                    <a:cubicBezTo>
                      <a:pt x="19803" y="3546"/>
                      <a:pt x="19801" y="3547"/>
                      <a:pt x="19799" y="3550"/>
                    </a:cubicBezTo>
                    <a:cubicBezTo>
                      <a:pt x="19798" y="3552"/>
                      <a:pt x="19798" y="3554"/>
                      <a:pt x="19798" y="3557"/>
                    </a:cubicBezTo>
                    <a:cubicBezTo>
                      <a:pt x="19798" y="3558"/>
                      <a:pt x="19798" y="3559"/>
                      <a:pt x="19798" y="3560"/>
                    </a:cubicBezTo>
                    <a:cubicBezTo>
                      <a:pt x="19798" y="3562"/>
                      <a:pt x="19799" y="3564"/>
                      <a:pt x="19798" y="3567"/>
                    </a:cubicBezTo>
                    <a:cubicBezTo>
                      <a:pt x="19797" y="3571"/>
                      <a:pt x="19794" y="3573"/>
                      <a:pt x="19794" y="3575"/>
                    </a:cubicBezTo>
                    <a:cubicBezTo>
                      <a:pt x="19794" y="3575"/>
                      <a:pt x="19794" y="3576"/>
                      <a:pt x="19794" y="3577"/>
                    </a:cubicBezTo>
                    <a:cubicBezTo>
                      <a:pt x="19794" y="3579"/>
                      <a:pt x="19794" y="3580"/>
                      <a:pt x="19794" y="3582"/>
                    </a:cubicBezTo>
                    <a:cubicBezTo>
                      <a:pt x="19794" y="3583"/>
                      <a:pt x="19794" y="3584"/>
                      <a:pt x="19794" y="3586"/>
                    </a:cubicBezTo>
                    <a:cubicBezTo>
                      <a:pt x="19793" y="3590"/>
                      <a:pt x="19790" y="3593"/>
                      <a:pt x="19787" y="3594"/>
                    </a:cubicBezTo>
                    <a:cubicBezTo>
                      <a:pt x="19785" y="3595"/>
                      <a:pt x="19783" y="3596"/>
                      <a:pt x="19782" y="3598"/>
                    </a:cubicBezTo>
                    <a:cubicBezTo>
                      <a:pt x="19781" y="3599"/>
                      <a:pt x="19781" y="3599"/>
                      <a:pt x="19781" y="3600"/>
                    </a:cubicBezTo>
                    <a:cubicBezTo>
                      <a:pt x="19781" y="3603"/>
                      <a:pt x="19785" y="3607"/>
                      <a:pt x="19786" y="3612"/>
                    </a:cubicBezTo>
                    <a:cubicBezTo>
                      <a:pt x="19786" y="3613"/>
                      <a:pt x="19786" y="3614"/>
                      <a:pt x="19787" y="3615"/>
                    </a:cubicBezTo>
                    <a:cubicBezTo>
                      <a:pt x="19787" y="3618"/>
                      <a:pt x="19786" y="3622"/>
                      <a:pt x="19787" y="3626"/>
                    </a:cubicBezTo>
                    <a:cubicBezTo>
                      <a:pt x="19787" y="3628"/>
                      <a:pt x="19787" y="3630"/>
                      <a:pt x="19788" y="3632"/>
                    </a:cubicBezTo>
                    <a:cubicBezTo>
                      <a:pt x="19790" y="3634"/>
                      <a:pt x="19791" y="3634"/>
                      <a:pt x="19792" y="3634"/>
                    </a:cubicBezTo>
                    <a:cubicBezTo>
                      <a:pt x="19793" y="3635"/>
                      <a:pt x="19795" y="3631"/>
                      <a:pt x="19797" y="3627"/>
                    </a:cubicBezTo>
                    <a:cubicBezTo>
                      <a:pt x="19797" y="3627"/>
                      <a:pt x="19797" y="3627"/>
                      <a:pt x="19797" y="3627"/>
                    </a:cubicBezTo>
                    <a:cubicBezTo>
                      <a:pt x="19798" y="3626"/>
                      <a:pt x="19798" y="3626"/>
                      <a:pt x="19798" y="3626"/>
                    </a:cubicBezTo>
                    <a:cubicBezTo>
                      <a:pt x="19800" y="3625"/>
                      <a:pt x="19802" y="3625"/>
                      <a:pt x="19803" y="3625"/>
                    </a:cubicBezTo>
                    <a:cubicBezTo>
                      <a:pt x="19809" y="3624"/>
                      <a:pt x="19813" y="3629"/>
                      <a:pt x="19816" y="3632"/>
                    </a:cubicBezTo>
                    <a:cubicBezTo>
                      <a:pt x="19819" y="3635"/>
                      <a:pt x="19819" y="3636"/>
                      <a:pt x="19821" y="3637"/>
                    </a:cubicBezTo>
                    <a:cubicBezTo>
                      <a:pt x="19822" y="3638"/>
                      <a:pt x="19824" y="3638"/>
                      <a:pt x="19825" y="3638"/>
                    </a:cubicBezTo>
                    <a:cubicBezTo>
                      <a:pt x="19827" y="3638"/>
                      <a:pt x="19830" y="3638"/>
                      <a:pt x="19832" y="3639"/>
                    </a:cubicBezTo>
                    <a:cubicBezTo>
                      <a:pt x="19834" y="3641"/>
                      <a:pt x="19835" y="3643"/>
                      <a:pt x="19835" y="3644"/>
                    </a:cubicBezTo>
                    <a:cubicBezTo>
                      <a:pt x="19836" y="3646"/>
                      <a:pt x="19836" y="3647"/>
                      <a:pt x="19837" y="3648"/>
                    </a:cubicBezTo>
                    <a:cubicBezTo>
                      <a:pt x="19837" y="3648"/>
                      <a:pt x="19839" y="3649"/>
                      <a:pt x="19840" y="3649"/>
                    </a:cubicBezTo>
                    <a:cubicBezTo>
                      <a:pt x="19841" y="3650"/>
                      <a:pt x="19843" y="3650"/>
                      <a:pt x="19844" y="3651"/>
                    </a:cubicBezTo>
                    <a:cubicBezTo>
                      <a:pt x="19847" y="3655"/>
                      <a:pt x="19846" y="3658"/>
                      <a:pt x="19848" y="3659"/>
                    </a:cubicBezTo>
                    <a:cubicBezTo>
                      <a:pt x="19848" y="3660"/>
                      <a:pt x="19852" y="3662"/>
                      <a:pt x="19853" y="3665"/>
                    </a:cubicBezTo>
                    <a:cubicBezTo>
                      <a:pt x="19854" y="3666"/>
                      <a:pt x="19854" y="3668"/>
                      <a:pt x="19855" y="3669"/>
                    </a:cubicBezTo>
                    <a:cubicBezTo>
                      <a:pt x="19855" y="3676"/>
                      <a:pt x="19850" y="3678"/>
                      <a:pt x="19848" y="3682"/>
                    </a:cubicBezTo>
                    <a:cubicBezTo>
                      <a:pt x="19846" y="3685"/>
                      <a:pt x="19846" y="3687"/>
                      <a:pt x="19846" y="3689"/>
                    </a:cubicBezTo>
                    <a:cubicBezTo>
                      <a:pt x="19846" y="3692"/>
                      <a:pt x="19846" y="3695"/>
                      <a:pt x="19844" y="3699"/>
                    </a:cubicBezTo>
                    <a:cubicBezTo>
                      <a:pt x="19842" y="3705"/>
                      <a:pt x="19839" y="3708"/>
                      <a:pt x="19838" y="3715"/>
                    </a:cubicBezTo>
                    <a:cubicBezTo>
                      <a:pt x="19837" y="3718"/>
                      <a:pt x="19837" y="3722"/>
                      <a:pt x="19837" y="3726"/>
                    </a:cubicBezTo>
                    <a:cubicBezTo>
                      <a:pt x="19848" y="3724"/>
                      <a:pt x="19859" y="3723"/>
                      <a:pt x="19869" y="3720"/>
                    </a:cubicBezTo>
                    <a:cubicBezTo>
                      <a:pt x="19873" y="3719"/>
                      <a:pt x="19876" y="3716"/>
                      <a:pt x="19881" y="3715"/>
                    </a:cubicBezTo>
                    <a:cubicBezTo>
                      <a:pt x="19886" y="3714"/>
                      <a:pt x="19892" y="3714"/>
                      <a:pt x="19897" y="3713"/>
                    </a:cubicBezTo>
                    <a:cubicBezTo>
                      <a:pt x="19902" y="3712"/>
                      <a:pt x="19906" y="3711"/>
                      <a:pt x="19910" y="3711"/>
                    </a:cubicBezTo>
                    <a:cubicBezTo>
                      <a:pt x="19914" y="3711"/>
                      <a:pt x="19918" y="3711"/>
                      <a:pt x="19922" y="3711"/>
                    </a:cubicBezTo>
                    <a:cubicBezTo>
                      <a:pt x="19924" y="3711"/>
                      <a:pt x="19925" y="3711"/>
                      <a:pt x="19926" y="3711"/>
                    </a:cubicBezTo>
                    <a:cubicBezTo>
                      <a:pt x="19933" y="3710"/>
                      <a:pt x="19940" y="3707"/>
                      <a:pt x="19946" y="3704"/>
                    </a:cubicBezTo>
                    <a:cubicBezTo>
                      <a:pt x="19952" y="3701"/>
                      <a:pt x="19955" y="3699"/>
                      <a:pt x="19961" y="3698"/>
                    </a:cubicBezTo>
                    <a:cubicBezTo>
                      <a:pt x="19965" y="3698"/>
                      <a:pt x="19971" y="3697"/>
                      <a:pt x="19973" y="3695"/>
                    </a:cubicBezTo>
                    <a:cubicBezTo>
                      <a:pt x="19974" y="3695"/>
                      <a:pt x="19974" y="3693"/>
                      <a:pt x="19975" y="3691"/>
                    </a:cubicBezTo>
                    <a:cubicBezTo>
                      <a:pt x="19976" y="3689"/>
                      <a:pt x="19976" y="3686"/>
                      <a:pt x="19979" y="3685"/>
                    </a:cubicBezTo>
                    <a:cubicBezTo>
                      <a:pt x="19980" y="3684"/>
                      <a:pt x="19980" y="3684"/>
                      <a:pt x="19981" y="3684"/>
                    </a:cubicBezTo>
                    <a:cubicBezTo>
                      <a:pt x="19985" y="3684"/>
                      <a:pt x="19990" y="3685"/>
                      <a:pt x="19992" y="3685"/>
                    </a:cubicBezTo>
                    <a:cubicBezTo>
                      <a:pt x="19993" y="3685"/>
                      <a:pt x="19994" y="3685"/>
                      <a:pt x="19995" y="3685"/>
                    </a:cubicBezTo>
                    <a:cubicBezTo>
                      <a:pt x="20004" y="3685"/>
                      <a:pt x="20013" y="3682"/>
                      <a:pt x="20021" y="3679"/>
                    </a:cubicBezTo>
                    <a:cubicBezTo>
                      <a:pt x="20029" y="3677"/>
                      <a:pt x="20034" y="3673"/>
                      <a:pt x="20043" y="3672"/>
                    </a:cubicBezTo>
                    <a:cubicBezTo>
                      <a:pt x="20044" y="3672"/>
                      <a:pt x="20045" y="3672"/>
                      <a:pt x="20046" y="3672"/>
                    </a:cubicBezTo>
                    <a:cubicBezTo>
                      <a:pt x="20055" y="3672"/>
                      <a:pt x="20063" y="3673"/>
                      <a:pt x="20071" y="3673"/>
                    </a:cubicBezTo>
                    <a:cubicBezTo>
                      <a:pt x="20071" y="3673"/>
                      <a:pt x="20071" y="3673"/>
                      <a:pt x="20072" y="3673"/>
                    </a:cubicBezTo>
                    <a:cubicBezTo>
                      <a:pt x="20075" y="3672"/>
                      <a:pt x="20076" y="3672"/>
                      <a:pt x="20077" y="3671"/>
                    </a:cubicBezTo>
                    <a:cubicBezTo>
                      <a:pt x="20078" y="3670"/>
                      <a:pt x="20080" y="3668"/>
                      <a:pt x="20083" y="3667"/>
                    </a:cubicBezTo>
                    <a:cubicBezTo>
                      <a:pt x="20084" y="3666"/>
                      <a:pt x="20086" y="3666"/>
                      <a:pt x="20087" y="3666"/>
                    </a:cubicBezTo>
                    <a:cubicBezTo>
                      <a:pt x="20090" y="3665"/>
                      <a:pt x="20093" y="3666"/>
                      <a:pt x="20095" y="3666"/>
                    </a:cubicBezTo>
                    <a:cubicBezTo>
                      <a:pt x="20095" y="3666"/>
                      <a:pt x="20096" y="3666"/>
                      <a:pt x="20096" y="3666"/>
                    </a:cubicBezTo>
                    <a:cubicBezTo>
                      <a:pt x="20103" y="3666"/>
                      <a:pt x="20107" y="3661"/>
                      <a:pt x="20115" y="3657"/>
                    </a:cubicBezTo>
                    <a:cubicBezTo>
                      <a:pt x="20124" y="3653"/>
                      <a:pt x="20131" y="3653"/>
                      <a:pt x="20134" y="3646"/>
                    </a:cubicBezTo>
                    <a:cubicBezTo>
                      <a:pt x="20135" y="3644"/>
                      <a:pt x="20135" y="3642"/>
                      <a:pt x="20135" y="3640"/>
                    </a:cubicBezTo>
                    <a:cubicBezTo>
                      <a:pt x="20136" y="3638"/>
                      <a:pt x="20137" y="3635"/>
                      <a:pt x="20140" y="3634"/>
                    </a:cubicBezTo>
                    <a:cubicBezTo>
                      <a:pt x="20142" y="3632"/>
                      <a:pt x="20144" y="3632"/>
                      <a:pt x="20145" y="3631"/>
                    </a:cubicBezTo>
                    <a:cubicBezTo>
                      <a:pt x="20147" y="3631"/>
                      <a:pt x="20147" y="3631"/>
                      <a:pt x="20149" y="3629"/>
                    </a:cubicBezTo>
                    <a:cubicBezTo>
                      <a:pt x="20149" y="3627"/>
                      <a:pt x="20149" y="3627"/>
                      <a:pt x="20149" y="3626"/>
                    </a:cubicBezTo>
                    <a:cubicBezTo>
                      <a:pt x="20149" y="3625"/>
                      <a:pt x="20149" y="3623"/>
                      <a:pt x="20151" y="3622"/>
                    </a:cubicBezTo>
                    <a:cubicBezTo>
                      <a:pt x="20152" y="3621"/>
                      <a:pt x="20153" y="3621"/>
                      <a:pt x="20155" y="3620"/>
                    </a:cubicBezTo>
                    <a:cubicBezTo>
                      <a:pt x="20156" y="3620"/>
                      <a:pt x="20156" y="3620"/>
                      <a:pt x="20156" y="3620"/>
                    </a:cubicBezTo>
                    <a:cubicBezTo>
                      <a:pt x="20160" y="3620"/>
                      <a:pt x="20162" y="3621"/>
                      <a:pt x="20165" y="3621"/>
                    </a:cubicBezTo>
                    <a:cubicBezTo>
                      <a:pt x="20165" y="3621"/>
                      <a:pt x="20166" y="3621"/>
                      <a:pt x="20167" y="3621"/>
                    </a:cubicBezTo>
                    <a:cubicBezTo>
                      <a:pt x="20170" y="3619"/>
                      <a:pt x="20172" y="3616"/>
                      <a:pt x="20177" y="3614"/>
                    </a:cubicBezTo>
                    <a:cubicBezTo>
                      <a:pt x="20179" y="3613"/>
                      <a:pt x="20180" y="3613"/>
                      <a:pt x="20181" y="3613"/>
                    </a:cubicBezTo>
                    <a:cubicBezTo>
                      <a:pt x="20183" y="3613"/>
                      <a:pt x="20185" y="3613"/>
                      <a:pt x="20186" y="3613"/>
                    </a:cubicBezTo>
                    <a:cubicBezTo>
                      <a:pt x="20188" y="3613"/>
                      <a:pt x="20189" y="3613"/>
                      <a:pt x="20191" y="3611"/>
                    </a:cubicBezTo>
                    <a:cubicBezTo>
                      <a:pt x="20192" y="3610"/>
                      <a:pt x="20193" y="3609"/>
                      <a:pt x="20194" y="3608"/>
                    </a:cubicBezTo>
                    <a:cubicBezTo>
                      <a:pt x="20195" y="3606"/>
                      <a:pt x="20197" y="3604"/>
                      <a:pt x="20200" y="3603"/>
                    </a:cubicBezTo>
                    <a:cubicBezTo>
                      <a:pt x="20203" y="3603"/>
                      <a:pt x="20205" y="3603"/>
                      <a:pt x="20206" y="3602"/>
                    </a:cubicBezTo>
                    <a:cubicBezTo>
                      <a:pt x="20208" y="3602"/>
                      <a:pt x="20208" y="3602"/>
                      <a:pt x="20210" y="3600"/>
                    </a:cubicBezTo>
                    <a:cubicBezTo>
                      <a:pt x="20212" y="3598"/>
                      <a:pt x="20214" y="3593"/>
                      <a:pt x="20217" y="3588"/>
                    </a:cubicBezTo>
                    <a:cubicBezTo>
                      <a:pt x="20218" y="3585"/>
                      <a:pt x="20220" y="3582"/>
                      <a:pt x="20223" y="3580"/>
                    </a:cubicBezTo>
                    <a:cubicBezTo>
                      <a:pt x="20223" y="3578"/>
                      <a:pt x="20223" y="3576"/>
                      <a:pt x="20222" y="3574"/>
                    </a:cubicBezTo>
                    <a:cubicBezTo>
                      <a:pt x="20221" y="3573"/>
                      <a:pt x="20219" y="3571"/>
                      <a:pt x="20217" y="3569"/>
                    </a:cubicBezTo>
                    <a:cubicBezTo>
                      <a:pt x="20214" y="3565"/>
                      <a:pt x="20215" y="3563"/>
                      <a:pt x="20221" y="3563"/>
                    </a:cubicBezTo>
                    <a:cubicBezTo>
                      <a:pt x="20224" y="3563"/>
                      <a:pt x="20225" y="3563"/>
                      <a:pt x="20228" y="3561"/>
                    </a:cubicBezTo>
                    <a:cubicBezTo>
                      <a:pt x="20235" y="3556"/>
                      <a:pt x="20238" y="3550"/>
                      <a:pt x="20239" y="3542"/>
                    </a:cubicBezTo>
                    <a:cubicBezTo>
                      <a:pt x="20240" y="3538"/>
                      <a:pt x="20243" y="3526"/>
                      <a:pt x="20247" y="3535"/>
                    </a:cubicBezTo>
                    <a:cubicBezTo>
                      <a:pt x="20249" y="3536"/>
                      <a:pt x="20254" y="3533"/>
                      <a:pt x="20256" y="3532"/>
                    </a:cubicBezTo>
                    <a:cubicBezTo>
                      <a:pt x="20257" y="3531"/>
                      <a:pt x="20257" y="3530"/>
                      <a:pt x="20259" y="3529"/>
                    </a:cubicBezTo>
                    <a:cubicBezTo>
                      <a:pt x="20260" y="3528"/>
                      <a:pt x="20262" y="3528"/>
                      <a:pt x="20264" y="3527"/>
                    </a:cubicBezTo>
                    <a:cubicBezTo>
                      <a:pt x="20265" y="3526"/>
                      <a:pt x="20266" y="3525"/>
                      <a:pt x="20267" y="3524"/>
                    </a:cubicBezTo>
                    <a:cubicBezTo>
                      <a:pt x="20268" y="3524"/>
                      <a:pt x="20270" y="3523"/>
                      <a:pt x="20271" y="3523"/>
                    </a:cubicBezTo>
                    <a:cubicBezTo>
                      <a:pt x="20275" y="3520"/>
                      <a:pt x="20277" y="3513"/>
                      <a:pt x="20272" y="3510"/>
                    </a:cubicBezTo>
                    <a:cubicBezTo>
                      <a:pt x="20269" y="3507"/>
                      <a:pt x="20263" y="3508"/>
                      <a:pt x="20260" y="3509"/>
                    </a:cubicBezTo>
                    <a:cubicBezTo>
                      <a:pt x="20254" y="3509"/>
                      <a:pt x="20248" y="3511"/>
                      <a:pt x="20243" y="3511"/>
                    </a:cubicBezTo>
                    <a:cubicBezTo>
                      <a:pt x="20238" y="3511"/>
                      <a:pt x="20237" y="3507"/>
                      <a:pt x="20234" y="3505"/>
                    </a:cubicBezTo>
                    <a:cubicBezTo>
                      <a:pt x="20229" y="3503"/>
                      <a:pt x="20226" y="3508"/>
                      <a:pt x="20221" y="3508"/>
                    </a:cubicBezTo>
                    <a:cubicBezTo>
                      <a:pt x="20216" y="3509"/>
                      <a:pt x="20214" y="3508"/>
                      <a:pt x="20209" y="3510"/>
                    </a:cubicBezTo>
                    <a:cubicBezTo>
                      <a:pt x="20204" y="3512"/>
                      <a:pt x="20199" y="3512"/>
                      <a:pt x="20193" y="3512"/>
                    </a:cubicBezTo>
                    <a:cubicBezTo>
                      <a:pt x="20191" y="3513"/>
                      <a:pt x="20187" y="3511"/>
                      <a:pt x="20185" y="3512"/>
                    </a:cubicBezTo>
                    <a:cubicBezTo>
                      <a:pt x="20183" y="3513"/>
                      <a:pt x="20182" y="3516"/>
                      <a:pt x="20180" y="3516"/>
                    </a:cubicBezTo>
                    <a:cubicBezTo>
                      <a:pt x="20177" y="3517"/>
                      <a:pt x="20175" y="3515"/>
                      <a:pt x="20173" y="3515"/>
                    </a:cubicBezTo>
                    <a:cubicBezTo>
                      <a:pt x="20170" y="3516"/>
                      <a:pt x="20169" y="3519"/>
                      <a:pt x="20167" y="3520"/>
                    </a:cubicBezTo>
                    <a:cubicBezTo>
                      <a:pt x="20164" y="3523"/>
                      <a:pt x="20156" y="3528"/>
                      <a:pt x="20152" y="3528"/>
                    </a:cubicBezTo>
                    <a:cubicBezTo>
                      <a:pt x="20151" y="3523"/>
                      <a:pt x="20145" y="3527"/>
                      <a:pt x="20143" y="3528"/>
                    </a:cubicBezTo>
                    <a:cubicBezTo>
                      <a:pt x="20140" y="3530"/>
                      <a:pt x="20139" y="3531"/>
                      <a:pt x="20135" y="3531"/>
                    </a:cubicBezTo>
                    <a:cubicBezTo>
                      <a:pt x="20128" y="3531"/>
                      <a:pt x="20120" y="3533"/>
                      <a:pt x="20113" y="3534"/>
                    </a:cubicBezTo>
                    <a:cubicBezTo>
                      <a:pt x="20108" y="3535"/>
                      <a:pt x="20106" y="3536"/>
                      <a:pt x="20105" y="3540"/>
                    </a:cubicBezTo>
                    <a:cubicBezTo>
                      <a:pt x="20103" y="3543"/>
                      <a:pt x="20104" y="3543"/>
                      <a:pt x="20100" y="3543"/>
                    </a:cubicBezTo>
                    <a:cubicBezTo>
                      <a:pt x="20093" y="3542"/>
                      <a:pt x="20098" y="3535"/>
                      <a:pt x="20097" y="3530"/>
                    </a:cubicBezTo>
                    <a:cubicBezTo>
                      <a:pt x="20092" y="3530"/>
                      <a:pt x="20088" y="3528"/>
                      <a:pt x="20092" y="3524"/>
                    </a:cubicBezTo>
                    <a:cubicBezTo>
                      <a:pt x="20093" y="3523"/>
                      <a:pt x="20095" y="3523"/>
                      <a:pt x="20097" y="3521"/>
                    </a:cubicBezTo>
                    <a:cubicBezTo>
                      <a:pt x="20098" y="3520"/>
                      <a:pt x="20099" y="3518"/>
                      <a:pt x="20100" y="3517"/>
                    </a:cubicBezTo>
                    <a:cubicBezTo>
                      <a:pt x="20102" y="3516"/>
                      <a:pt x="20109" y="3516"/>
                      <a:pt x="20111" y="3516"/>
                    </a:cubicBezTo>
                    <a:cubicBezTo>
                      <a:pt x="20116" y="3515"/>
                      <a:pt x="20117" y="3515"/>
                      <a:pt x="20120" y="3513"/>
                    </a:cubicBezTo>
                    <a:cubicBezTo>
                      <a:pt x="20122" y="3512"/>
                      <a:pt x="20124" y="3510"/>
                      <a:pt x="20126" y="3511"/>
                    </a:cubicBezTo>
                    <a:cubicBezTo>
                      <a:pt x="20128" y="3511"/>
                      <a:pt x="20127" y="3515"/>
                      <a:pt x="20130" y="3515"/>
                    </a:cubicBezTo>
                    <a:cubicBezTo>
                      <a:pt x="20133" y="3516"/>
                      <a:pt x="20132" y="3512"/>
                      <a:pt x="20134" y="3511"/>
                    </a:cubicBezTo>
                    <a:cubicBezTo>
                      <a:pt x="20136" y="3508"/>
                      <a:pt x="20137" y="3511"/>
                      <a:pt x="20140" y="3511"/>
                    </a:cubicBezTo>
                    <a:cubicBezTo>
                      <a:pt x="20143" y="3510"/>
                      <a:pt x="20141" y="3509"/>
                      <a:pt x="20143" y="3507"/>
                    </a:cubicBezTo>
                    <a:cubicBezTo>
                      <a:pt x="20150" y="3497"/>
                      <a:pt x="20161" y="3512"/>
                      <a:pt x="20170" y="3510"/>
                    </a:cubicBezTo>
                    <a:cubicBezTo>
                      <a:pt x="20173" y="3509"/>
                      <a:pt x="20176" y="3502"/>
                      <a:pt x="20174" y="3499"/>
                    </a:cubicBezTo>
                    <a:cubicBezTo>
                      <a:pt x="20171" y="3495"/>
                      <a:pt x="20161" y="3498"/>
                      <a:pt x="20157" y="3498"/>
                    </a:cubicBezTo>
                    <a:cubicBezTo>
                      <a:pt x="20154" y="3498"/>
                      <a:pt x="20151" y="3498"/>
                      <a:pt x="20149" y="3496"/>
                    </a:cubicBezTo>
                    <a:cubicBezTo>
                      <a:pt x="20147" y="3493"/>
                      <a:pt x="20149" y="3492"/>
                      <a:pt x="20144" y="3492"/>
                    </a:cubicBezTo>
                    <a:cubicBezTo>
                      <a:pt x="20140" y="3492"/>
                      <a:pt x="20137" y="3494"/>
                      <a:pt x="20133" y="3494"/>
                    </a:cubicBezTo>
                    <a:cubicBezTo>
                      <a:pt x="20132" y="3492"/>
                      <a:pt x="20135" y="3488"/>
                      <a:pt x="20137" y="3486"/>
                    </a:cubicBezTo>
                    <a:cubicBezTo>
                      <a:pt x="20140" y="3484"/>
                      <a:pt x="20141" y="3484"/>
                      <a:pt x="20145" y="3484"/>
                    </a:cubicBezTo>
                    <a:cubicBezTo>
                      <a:pt x="20147" y="3484"/>
                      <a:pt x="20154" y="3484"/>
                      <a:pt x="20151" y="3480"/>
                    </a:cubicBezTo>
                    <a:cubicBezTo>
                      <a:pt x="20150" y="3478"/>
                      <a:pt x="20147" y="3479"/>
                      <a:pt x="20145" y="3478"/>
                    </a:cubicBezTo>
                    <a:cubicBezTo>
                      <a:pt x="20140" y="3476"/>
                      <a:pt x="20139" y="3470"/>
                      <a:pt x="20134" y="3467"/>
                    </a:cubicBezTo>
                    <a:cubicBezTo>
                      <a:pt x="20131" y="3465"/>
                      <a:pt x="20128" y="3464"/>
                      <a:pt x="20125" y="3463"/>
                    </a:cubicBezTo>
                    <a:cubicBezTo>
                      <a:pt x="20121" y="3462"/>
                      <a:pt x="20118" y="3461"/>
                      <a:pt x="20115" y="3460"/>
                    </a:cubicBezTo>
                    <a:cubicBezTo>
                      <a:pt x="20116" y="3450"/>
                      <a:pt x="20151" y="3472"/>
                      <a:pt x="20155" y="3460"/>
                    </a:cubicBezTo>
                    <a:cubicBezTo>
                      <a:pt x="20156" y="3456"/>
                      <a:pt x="20154" y="3454"/>
                      <a:pt x="20159" y="3453"/>
                    </a:cubicBezTo>
                    <a:cubicBezTo>
                      <a:pt x="20163" y="3452"/>
                      <a:pt x="20166" y="3452"/>
                      <a:pt x="20170" y="3451"/>
                    </a:cubicBezTo>
                    <a:cubicBezTo>
                      <a:pt x="20171" y="3451"/>
                      <a:pt x="20173" y="3451"/>
                      <a:pt x="20174" y="3451"/>
                    </a:cubicBezTo>
                    <a:cubicBezTo>
                      <a:pt x="20175" y="3450"/>
                      <a:pt x="20175" y="3448"/>
                      <a:pt x="20175" y="3448"/>
                    </a:cubicBezTo>
                    <a:cubicBezTo>
                      <a:pt x="20179" y="3446"/>
                      <a:pt x="20178" y="3450"/>
                      <a:pt x="20179" y="3452"/>
                    </a:cubicBezTo>
                    <a:cubicBezTo>
                      <a:pt x="20182" y="3456"/>
                      <a:pt x="20187" y="3453"/>
                      <a:pt x="20191" y="3454"/>
                    </a:cubicBezTo>
                    <a:cubicBezTo>
                      <a:pt x="20194" y="3455"/>
                      <a:pt x="20197" y="3458"/>
                      <a:pt x="20199" y="3461"/>
                    </a:cubicBezTo>
                    <a:cubicBezTo>
                      <a:pt x="20201" y="3462"/>
                      <a:pt x="20201" y="3464"/>
                      <a:pt x="20203" y="3465"/>
                    </a:cubicBezTo>
                    <a:cubicBezTo>
                      <a:pt x="20204" y="3465"/>
                      <a:pt x="20209" y="3464"/>
                      <a:pt x="20209" y="3463"/>
                    </a:cubicBezTo>
                    <a:cubicBezTo>
                      <a:pt x="20211" y="3459"/>
                      <a:pt x="20200" y="3455"/>
                      <a:pt x="20198" y="3454"/>
                    </a:cubicBezTo>
                    <a:cubicBezTo>
                      <a:pt x="20197" y="3453"/>
                      <a:pt x="20194" y="3449"/>
                      <a:pt x="20193" y="3448"/>
                    </a:cubicBezTo>
                    <a:cubicBezTo>
                      <a:pt x="20191" y="3445"/>
                      <a:pt x="20192" y="3446"/>
                      <a:pt x="20194" y="3444"/>
                    </a:cubicBezTo>
                    <a:cubicBezTo>
                      <a:pt x="20200" y="3439"/>
                      <a:pt x="20194" y="3438"/>
                      <a:pt x="20194" y="3432"/>
                    </a:cubicBezTo>
                    <a:cubicBezTo>
                      <a:pt x="20194" y="3429"/>
                      <a:pt x="20196" y="3429"/>
                      <a:pt x="20197" y="3427"/>
                    </a:cubicBezTo>
                    <a:cubicBezTo>
                      <a:pt x="20197" y="3426"/>
                      <a:pt x="20196" y="3424"/>
                      <a:pt x="20197" y="3424"/>
                    </a:cubicBezTo>
                    <a:cubicBezTo>
                      <a:pt x="20197" y="3423"/>
                      <a:pt x="20199" y="3422"/>
                      <a:pt x="20200" y="3421"/>
                    </a:cubicBezTo>
                    <a:cubicBezTo>
                      <a:pt x="20204" y="3417"/>
                      <a:pt x="20211" y="3417"/>
                      <a:pt x="20214" y="3421"/>
                    </a:cubicBezTo>
                    <a:cubicBezTo>
                      <a:pt x="20218" y="3426"/>
                      <a:pt x="20216" y="3434"/>
                      <a:pt x="20216" y="3439"/>
                    </a:cubicBezTo>
                    <a:cubicBezTo>
                      <a:pt x="20216" y="3444"/>
                      <a:pt x="20218" y="3448"/>
                      <a:pt x="20223" y="3449"/>
                    </a:cubicBezTo>
                    <a:cubicBezTo>
                      <a:pt x="20225" y="3449"/>
                      <a:pt x="20226" y="3449"/>
                      <a:pt x="20226" y="3448"/>
                    </a:cubicBezTo>
                    <a:cubicBezTo>
                      <a:pt x="20224" y="3444"/>
                      <a:pt x="20221" y="3442"/>
                      <a:pt x="20221" y="3437"/>
                    </a:cubicBezTo>
                    <a:cubicBezTo>
                      <a:pt x="20221" y="3434"/>
                      <a:pt x="20222" y="3431"/>
                      <a:pt x="20224" y="3427"/>
                    </a:cubicBezTo>
                    <a:cubicBezTo>
                      <a:pt x="20228" y="3420"/>
                      <a:pt x="20234" y="3410"/>
                      <a:pt x="20240" y="3403"/>
                    </a:cubicBezTo>
                    <a:cubicBezTo>
                      <a:pt x="20244" y="3400"/>
                      <a:pt x="20246" y="3398"/>
                      <a:pt x="20248" y="3394"/>
                    </a:cubicBezTo>
                    <a:cubicBezTo>
                      <a:pt x="20250" y="3391"/>
                      <a:pt x="20251" y="3390"/>
                      <a:pt x="20252" y="3389"/>
                    </a:cubicBezTo>
                    <a:cubicBezTo>
                      <a:pt x="20254" y="3388"/>
                      <a:pt x="20255" y="3388"/>
                      <a:pt x="20258" y="3387"/>
                    </a:cubicBezTo>
                    <a:cubicBezTo>
                      <a:pt x="20260" y="3386"/>
                      <a:pt x="20262" y="3386"/>
                      <a:pt x="20263" y="3385"/>
                    </a:cubicBezTo>
                    <a:cubicBezTo>
                      <a:pt x="20264" y="3385"/>
                      <a:pt x="20265" y="3384"/>
                      <a:pt x="20266" y="3382"/>
                    </a:cubicBezTo>
                    <a:cubicBezTo>
                      <a:pt x="20267" y="3380"/>
                      <a:pt x="20267" y="3378"/>
                      <a:pt x="20267" y="3376"/>
                    </a:cubicBezTo>
                    <a:cubicBezTo>
                      <a:pt x="20267" y="3374"/>
                      <a:pt x="20267" y="3373"/>
                      <a:pt x="20267" y="3371"/>
                    </a:cubicBezTo>
                    <a:cubicBezTo>
                      <a:pt x="20266" y="3370"/>
                      <a:pt x="20266" y="3368"/>
                      <a:pt x="20267" y="3367"/>
                    </a:cubicBezTo>
                    <a:cubicBezTo>
                      <a:pt x="20268" y="3364"/>
                      <a:pt x="20269" y="3362"/>
                      <a:pt x="20271" y="3360"/>
                    </a:cubicBezTo>
                    <a:cubicBezTo>
                      <a:pt x="20272" y="3358"/>
                      <a:pt x="20273" y="3357"/>
                      <a:pt x="20273" y="3356"/>
                    </a:cubicBezTo>
                    <a:cubicBezTo>
                      <a:pt x="20273" y="3355"/>
                      <a:pt x="20273" y="3355"/>
                      <a:pt x="20273" y="3355"/>
                    </a:cubicBezTo>
                    <a:cubicBezTo>
                      <a:pt x="20272" y="3353"/>
                      <a:pt x="20272" y="3352"/>
                      <a:pt x="20270" y="3352"/>
                    </a:cubicBezTo>
                    <a:cubicBezTo>
                      <a:pt x="20269" y="3351"/>
                      <a:pt x="20267" y="3350"/>
                      <a:pt x="20264" y="3349"/>
                    </a:cubicBezTo>
                    <a:cubicBezTo>
                      <a:pt x="20262" y="3347"/>
                      <a:pt x="20261" y="3346"/>
                      <a:pt x="20260" y="3345"/>
                    </a:cubicBezTo>
                    <a:cubicBezTo>
                      <a:pt x="20259" y="3344"/>
                      <a:pt x="20259" y="3344"/>
                      <a:pt x="20257" y="3343"/>
                    </a:cubicBezTo>
                    <a:cubicBezTo>
                      <a:pt x="20255" y="3343"/>
                      <a:pt x="20254" y="3343"/>
                      <a:pt x="20252" y="3343"/>
                    </a:cubicBezTo>
                    <a:cubicBezTo>
                      <a:pt x="20251" y="3343"/>
                      <a:pt x="20250" y="3343"/>
                      <a:pt x="20250" y="3343"/>
                    </a:cubicBezTo>
                    <a:cubicBezTo>
                      <a:pt x="20248" y="3343"/>
                      <a:pt x="20246" y="3343"/>
                      <a:pt x="20244" y="3343"/>
                    </a:cubicBezTo>
                    <a:cubicBezTo>
                      <a:pt x="20240" y="3342"/>
                      <a:pt x="20236" y="3341"/>
                      <a:pt x="20232" y="3338"/>
                    </a:cubicBezTo>
                    <a:cubicBezTo>
                      <a:pt x="20230" y="3336"/>
                      <a:pt x="20230" y="3334"/>
                      <a:pt x="20229" y="3333"/>
                    </a:cubicBezTo>
                    <a:cubicBezTo>
                      <a:pt x="20229" y="3332"/>
                      <a:pt x="20229" y="3332"/>
                      <a:pt x="20229" y="3332"/>
                    </a:cubicBezTo>
                    <a:cubicBezTo>
                      <a:pt x="20229" y="3333"/>
                      <a:pt x="20228" y="3333"/>
                      <a:pt x="20228" y="3334"/>
                    </a:cubicBezTo>
                    <a:cubicBezTo>
                      <a:pt x="20227" y="3335"/>
                      <a:pt x="20226" y="3336"/>
                      <a:pt x="20225" y="3336"/>
                    </a:cubicBezTo>
                    <a:cubicBezTo>
                      <a:pt x="20221" y="3336"/>
                      <a:pt x="20220" y="3334"/>
                      <a:pt x="20218" y="3332"/>
                    </a:cubicBezTo>
                    <a:cubicBezTo>
                      <a:pt x="20217" y="3330"/>
                      <a:pt x="20215" y="3328"/>
                      <a:pt x="20215" y="3327"/>
                    </a:cubicBezTo>
                    <a:cubicBezTo>
                      <a:pt x="20211" y="3323"/>
                      <a:pt x="20205" y="3324"/>
                      <a:pt x="20196" y="3323"/>
                    </a:cubicBezTo>
                    <a:cubicBezTo>
                      <a:pt x="20191" y="3322"/>
                      <a:pt x="20189" y="3319"/>
                      <a:pt x="20187" y="3318"/>
                    </a:cubicBezTo>
                    <a:cubicBezTo>
                      <a:pt x="20185" y="3318"/>
                      <a:pt x="20180" y="3318"/>
                      <a:pt x="20176" y="3318"/>
                    </a:cubicBezTo>
                    <a:cubicBezTo>
                      <a:pt x="20172" y="3317"/>
                      <a:pt x="20172" y="3316"/>
                      <a:pt x="20168" y="3316"/>
                    </a:cubicBezTo>
                    <a:cubicBezTo>
                      <a:pt x="20167" y="3316"/>
                      <a:pt x="20166" y="3316"/>
                      <a:pt x="20166" y="3316"/>
                    </a:cubicBezTo>
                    <a:cubicBezTo>
                      <a:pt x="20163" y="3316"/>
                      <a:pt x="20160" y="3317"/>
                      <a:pt x="20157" y="3317"/>
                    </a:cubicBezTo>
                    <a:cubicBezTo>
                      <a:pt x="20156" y="3317"/>
                      <a:pt x="20155" y="3317"/>
                      <a:pt x="20153" y="3317"/>
                    </a:cubicBezTo>
                    <a:cubicBezTo>
                      <a:pt x="20150" y="3317"/>
                      <a:pt x="20148" y="3315"/>
                      <a:pt x="20146" y="3314"/>
                    </a:cubicBezTo>
                    <a:cubicBezTo>
                      <a:pt x="20145" y="3313"/>
                      <a:pt x="20144" y="3312"/>
                      <a:pt x="20142" y="3311"/>
                    </a:cubicBezTo>
                    <a:cubicBezTo>
                      <a:pt x="20140" y="3309"/>
                      <a:pt x="20136" y="3311"/>
                      <a:pt x="20131" y="3307"/>
                    </a:cubicBezTo>
                    <a:cubicBezTo>
                      <a:pt x="20128" y="3306"/>
                      <a:pt x="20127" y="3304"/>
                      <a:pt x="20126" y="3304"/>
                    </a:cubicBezTo>
                    <a:cubicBezTo>
                      <a:pt x="20126" y="3303"/>
                      <a:pt x="20126" y="3303"/>
                      <a:pt x="20124" y="3302"/>
                    </a:cubicBezTo>
                    <a:cubicBezTo>
                      <a:pt x="20123" y="3302"/>
                      <a:pt x="20122" y="3302"/>
                      <a:pt x="20121" y="3302"/>
                    </a:cubicBezTo>
                    <a:cubicBezTo>
                      <a:pt x="20119" y="3302"/>
                      <a:pt x="20116" y="3303"/>
                      <a:pt x="20113" y="3303"/>
                    </a:cubicBezTo>
                    <a:cubicBezTo>
                      <a:pt x="20111" y="3304"/>
                      <a:pt x="20109" y="3303"/>
                      <a:pt x="20107" y="3302"/>
                    </a:cubicBezTo>
                    <a:cubicBezTo>
                      <a:pt x="20104" y="3301"/>
                      <a:pt x="20102" y="3297"/>
                      <a:pt x="20101" y="3295"/>
                    </a:cubicBezTo>
                    <a:cubicBezTo>
                      <a:pt x="20100" y="3292"/>
                      <a:pt x="20099" y="3290"/>
                      <a:pt x="20097" y="3288"/>
                    </a:cubicBezTo>
                    <a:cubicBezTo>
                      <a:pt x="20094" y="3285"/>
                      <a:pt x="20089" y="3286"/>
                      <a:pt x="20084" y="3283"/>
                    </a:cubicBezTo>
                    <a:cubicBezTo>
                      <a:pt x="20077" y="3278"/>
                      <a:pt x="20072" y="3271"/>
                      <a:pt x="20066" y="3266"/>
                    </a:cubicBezTo>
                    <a:cubicBezTo>
                      <a:pt x="20061" y="3262"/>
                      <a:pt x="20058" y="3262"/>
                      <a:pt x="20054" y="3261"/>
                    </a:cubicBezTo>
                    <a:cubicBezTo>
                      <a:pt x="20050" y="3261"/>
                      <a:pt x="20046" y="3262"/>
                      <a:pt x="20039" y="3260"/>
                    </a:cubicBezTo>
                    <a:cubicBezTo>
                      <a:pt x="20034" y="3258"/>
                      <a:pt x="20031" y="3254"/>
                      <a:pt x="20027" y="3254"/>
                    </a:cubicBezTo>
                    <a:cubicBezTo>
                      <a:pt x="20026" y="3254"/>
                      <a:pt x="20026" y="3254"/>
                      <a:pt x="20026" y="3254"/>
                    </a:cubicBezTo>
                    <a:cubicBezTo>
                      <a:pt x="20023" y="3254"/>
                      <a:pt x="20019" y="3256"/>
                      <a:pt x="20016" y="3257"/>
                    </a:cubicBezTo>
                    <a:cubicBezTo>
                      <a:pt x="20014" y="3257"/>
                      <a:pt x="20012" y="3258"/>
                      <a:pt x="20011" y="3258"/>
                    </a:cubicBezTo>
                    <a:cubicBezTo>
                      <a:pt x="20006" y="3258"/>
                      <a:pt x="20002" y="3257"/>
                      <a:pt x="20000" y="3254"/>
                    </a:cubicBezTo>
                    <a:cubicBezTo>
                      <a:pt x="19997" y="3251"/>
                      <a:pt x="19997" y="3247"/>
                      <a:pt x="19996" y="3243"/>
                    </a:cubicBezTo>
                    <a:cubicBezTo>
                      <a:pt x="19995" y="3229"/>
                      <a:pt x="20002" y="3208"/>
                      <a:pt x="20001" y="3201"/>
                    </a:cubicBezTo>
                    <a:cubicBezTo>
                      <a:pt x="20001" y="3200"/>
                      <a:pt x="20001" y="3200"/>
                      <a:pt x="20001" y="3200"/>
                    </a:cubicBezTo>
                    <a:cubicBezTo>
                      <a:pt x="20000" y="3195"/>
                      <a:pt x="19998" y="3190"/>
                      <a:pt x="19996" y="3185"/>
                    </a:cubicBezTo>
                    <a:cubicBezTo>
                      <a:pt x="19994" y="3180"/>
                      <a:pt x="19994" y="3180"/>
                      <a:pt x="19993" y="3180"/>
                    </a:cubicBezTo>
                    <a:cubicBezTo>
                      <a:pt x="19991" y="3180"/>
                      <a:pt x="19988" y="3180"/>
                      <a:pt x="19984" y="3176"/>
                    </a:cubicBezTo>
                    <a:cubicBezTo>
                      <a:pt x="19984" y="3175"/>
                      <a:pt x="19983" y="3175"/>
                      <a:pt x="19983" y="3174"/>
                    </a:cubicBezTo>
                    <a:cubicBezTo>
                      <a:pt x="19983" y="3173"/>
                      <a:pt x="19982" y="3172"/>
                      <a:pt x="19982" y="3171"/>
                    </a:cubicBezTo>
                    <a:cubicBezTo>
                      <a:pt x="19981" y="3169"/>
                      <a:pt x="19980" y="3166"/>
                      <a:pt x="19980" y="3166"/>
                    </a:cubicBezTo>
                    <a:cubicBezTo>
                      <a:pt x="19979" y="3164"/>
                      <a:pt x="19978" y="3162"/>
                      <a:pt x="19977" y="3159"/>
                    </a:cubicBezTo>
                    <a:cubicBezTo>
                      <a:pt x="19975" y="3154"/>
                      <a:pt x="19973" y="3151"/>
                      <a:pt x="19973" y="3147"/>
                    </a:cubicBezTo>
                    <a:cubicBezTo>
                      <a:pt x="19973" y="3145"/>
                      <a:pt x="19973" y="3144"/>
                      <a:pt x="19973" y="3143"/>
                    </a:cubicBezTo>
                    <a:cubicBezTo>
                      <a:pt x="19973" y="3140"/>
                      <a:pt x="19974" y="3138"/>
                      <a:pt x="19973" y="3136"/>
                    </a:cubicBezTo>
                    <a:cubicBezTo>
                      <a:pt x="19973" y="3134"/>
                      <a:pt x="19973" y="3132"/>
                      <a:pt x="19969" y="3128"/>
                    </a:cubicBezTo>
                    <a:cubicBezTo>
                      <a:pt x="19965" y="3122"/>
                      <a:pt x="19963" y="3117"/>
                      <a:pt x="19961" y="3110"/>
                    </a:cubicBezTo>
                    <a:cubicBezTo>
                      <a:pt x="19961" y="3106"/>
                      <a:pt x="19960" y="3104"/>
                      <a:pt x="19959" y="3103"/>
                    </a:cubicBezTo>
                    <a:cubicBezTo>
                      <a:pt x="19959" y="3101"/>
                      <a:pt x="19958" y="3101"/>
                      <a:pt x="19955" y="3101"/>
                    </a:cubicBezTo>
                    <a:cubicBezTo>
                      <a:pt x="19955" y="3101"/>
                      <a:pt x="19954" y="3101"/>
                      <a:pt x="19953" y="3101"/>
                    </a:cubicBezTo>
                    <a:cubicBezTo>
                      <a:pt x="19951" y="3102"/>
                      <a:pt x="19951" y="3102"/>
                      <a:pt x="19951" y="3102"/>
                    </a:cubicBezTo>
                    <a:cubicBezTo>
                      <a:pt x="19951" y="3099"/>
                      <a:pt x="19951" y="3099"/>
                      <a:pt x="19951" y="3099"/>
                    </a:cubicBezTo>
                    <a:cubicBezTo>
                      <a:pt x="19951" y="3099"/>
                      <a:pt x="19951" y="3098"/>
                      <a:pt x="19951" y="3098"/>
                    </a:cubicBezTo>
                    <a:cubicBezTo>
                      <a:pt x="19950" y="3096"/>
                      <a:pt x="19950" y="3095"/>
                      <a:pt x="19949" y="3095"/>
                    </a:cubicBezTo>
                    <a:cubicBezTo>
                      <a:pt x="19948" y="3094"/>
                      <a:pt x="19947" y="3093"/>
                      <a:pt x="19945" y="3091"/>
                    </a:cubicBezTo>
                    <a:cubicBezTo>
                      <a:pt x="19941" y="3087"/>
                      <a:pt x="19941" y="3085"/>
                      <a:pt x="19939" y="3080"/>
                    </a:cubicBezTo>
                    <a:cubicBezTo>
                      <a:pt x="19937" y="3072"/>
                      <a:pt x="19936" y="3062"/>
                      <a:pt x="19933" y="3054"/>
                    </a:cubicBezTo>
                    <a:cubicBezTo>
                      <a:pt x="19930" y="3045"/>
                      <a:pt x="19925" y="3039"/>
                      <a:pt x="19916" y="3038"/>
                    </a:cubicBezTo>
                    <a:cubicBezTo>
                      <a:pt x="19915" y="3038"/>
                      <a:pt x="19915" y="3038"/>
                      <a:pt x="19914" y="3038"/>
                    </a:cubicBezTo>
                    <a:cubicBezTo>
                      <a:pt x="19910" y="3038"/>
                      <a:pt x="19905" y="3041"/>
                      <a:pt x="19899" y="3041"/>
                    </a:cubicBezTo>
                    <a:cubicBezTo>
                      <a:pt x="19897" y="3042"/>
                      <a:pt x="19895" y="3041"/>
                      <a:pt x="19893" y="3041"/>
                    </a:cubicBezTo>
                    <a:cubicBezTo>
                      <a:pt x="19885" y="3038"/>
                      <a:pt x="19880" y="3029"/>
                      <a:pt x="19874" y="3026"/>
                    </a:cubicBezTo>
                    <a:cubicBezTo>
                      <a:pt x="19871" y="3024"/>
                      <a:pt x="19869" y="3023"/>
                      <a:pt x="19866" y="3022"/>
                    </a:cubicBezTo>
                    <a:cubicBezTo>
                      <a:pt x="19864" y="3021"/>
                      <a:pt x="19863" y="3018"/>
                      <a:pt x="19862" y="3014"/>
                    </a:cubicBezTo>
                    <a:cubicBezTo>
                      <a:pt x="19861" y="3014"/>
                      <a:pt x="19861" y="3014"/>
                      <a:pt x="19860" y="3014"/>
                    </a:cubicBezTo>
                    <a:cubicBezTo>
                      <a:pt x="19859" y="3013"/>
                      <a:pt x="19859" y="3013"/>
                      <a:pt x="19859" y="3013"/>
                    </a:cubicBezTo>
                    <a:cubicBezTo>
                      <a:pt x="19858" y="3012"/>
                      <a:pt x="19858" y="3012"/>
                      <a:pt x="19858" y="3012"/>
                    </a:cubicBezTo>
                    <a:cubicBezTo>
                      <a:pt x="19856" y="3009"/>
                      <a:pt x="19855" y="3005"/>
                      <a:pt x="19853" y="3002"/>
                    </a:cubicBezTo>
                    <a:cubicBezTo>
                      <a:pt x="19851" y="3003"/>
                      <a:pt x="19850" y="3003"/>
                      <a:pt x="19848" y="3003"/>
                    </a:cubicBezTo>
                    <a:cubicBezTo>
                      <a:pt x="19844" y="3004"/>
                      <a:pt x="19841" y="3001"/>
                      <a:pt x="19838" y="2998"/>
                    </a:cubicBezTo>
                    <a:cubicBezTo>
                      <a:pt x="19836" y="2995"/>
                      <a:pt x="19835" y="2992"/>
                      <a:pt x="19833" y="2990"/>
                    </a:cubicBezTo>
                    <a:cubicBezTo>
                      <a:pt x="19829" y="2986"/>
                      <a:pt x="19827" y="2985"/>
                      <a:pt x="19823" y="2984"/>
                    </a:cubicBezTo>
                    <a:cubicBezTo>
                      <a:pt x="19819" y="2984"/>
                      <a:pt x="19815" y="2983"/>
                      <a:pt x="19811" y="2980"/>
                    </a:cubicBezTo>
                    <a:cubicBezTo>
                      <a:pt x="19808" y="2977"/>
                      <a:pt x="19808" y="2973"/>
                      <a:pt x="19807" y="2970"/>
                    </a:cubicBezTo>
                    <a:cubicBezTo>
                      <a:pt x="19807" y="2966"/>
                      <a:pt x="19806" y="2963"/>
                      <a:pt x="19804" y="2962"/>
                    </a:cubicBezTo>
                    <a:cubicBezTo>
                      <a:pt x="19802" y="2959"/>
                      <a:pt x="19801" y="2959"/>
                      <a:pt x="19799" y="2959"/>
                    </a:cubicBezTo>
                    <a:cubicBezTo>
                      <a:pt x="19798" y="2959"/>
                      <a:pt x="19796" y="2959"/>
                      <a:pt x="19793" y="2958"/>
                    </a:cubicBezTo>
                    <a:cubicBezTo>
                      <a:pt x="19786" y="2954"/>
                      <a:pt x="19780" y="2945"/>
                      <a:pt x="19773" y="2946"/>
                    </a:cubicBezTo>
                    <a:cubicBezTo>
                      <a:pt x="19773" y="2946"/>
                      <a:pt x="19772" y="2946"/>
                      <a:pt x="19772" y="2946"/>
                    </a:cubicBezTo>
                    <a:cubicBezTo>
                      <a:pt x="19770" y="2946"/>
                      <a:pt x="19770" y="2949"/>
                      <a:pt x="19768" y="2951"/>
                    </a:cubicBezTo>
                    <a:cubicBezTo>
                      <a:pt x="19767" y="2952"/>
                      <a:pt x="19766" y="2953"/>
                      <a:pt x="19765" y="2953"/>
                    </a:cubicBezTo>
                    <a:cubicBezTo>
                      <a:pt x="19763" y="2953"/>
                      <a:pt x="19761" y="2952"/>
                      <a:pt x="19759" y="2951"/>
                    </a:cubicBezTo>
                    <a:cubicBezTo>
                      <a:pt x="19759" y="2950"/>
                      <a:pt x="19759" y="2950"/>
                      <a:pt x="19759" y="2950"/>
                    </a:cubicBezTo>
                    <a:cubicBezTo>
                      <a:pt x="19759" y="2950"/>
                      <a:pt x="19759" y="2950"/>
                      <a:pt x="19759" y="2950"/>
                    </a:cubicBezTo>
                    <a:cubicBezTo>
                      <a:pt x="19758" y="2950"/>
                      <a:pt x="19758" y="2950"/>
                      <a:pt x="19758" y="2950"/>
                    </a:cubicBezTo>
                    <a:cubicBezTo>
                      <a:pt x="19758" y="2949"/>
                      <a:pt x="19758" y="2949"/>
                      <a:pt x="19757" y="2948"/>
                    </a:cubicBezTo>
                    <a:cubicBezTo>
                      <a:pt x="19757" y="2947"/>
                      <a:pt x="19756" y="2945"/>
                      <a:pt x="19754" y="2943"/>
                    </a:cubicBezTo>
                    <a:cubicBezTo>
                      <a:pt x="19752" y="2939"/>
                      <a:pt x="19750" y="2936"/>
                      <a:pt x="19750" y="2935"/>
                    </a:cubicBezTo>
                    <a:cubicBezTo>
                      <a:pt x="19746" y="2928"/>
                      <a:pt x="19744" y="2921"/>
                      <a:pt x="19741" y="2916"/>
                    </a:cubicBezTo>
                    <a:cubicBezTo>
                      <a:pt x="19736" y="2910"/>
                      <a:pt x="19730" y="2909"/>
                      <a:pt x="19724" y="2903"/>
                    </a:cubicBezTo>
                    <a:cubicBezTo>
                      <a:pt x="19719" y="2896"/>
                      <a:pt x="19719" y="2890"/>
                      <a:pt x="19715" y="2885"/>
                    </a:cubicBezTo>
                    <a:cubicBezTo>
                      <a:pt x="19712" y="2882"/>
                      <a:pt x="19710" y="2882"/>
                      <a:pt x="19708" y="2882"/>
                    </a:cubicBezTo>
                    <a:cubicBezTo>
                      <a:pt x="19705" y="2881"/>
                      <a:pt x="19702" y="2881"/>
                      <a:pt x="19698" y="2880"/>
                    </a:cubicBezTo>
                    <a:cubicBezTo>
                      <a:pt x="19691" y="2876"/>
                      <a:pt x="19689" y="2870"/>
                      <a:pt x="19688" y="2865"/>
                    </a:cubicBezTo>
                    <a:cubicBezTo>
                      <a:pt x="19686" y="2859"/>
                      <a:pt x="19685" y="2854"/>
                      <a:pt x="19681" y="2850"/>
                    </a:cubicBezTo>
                    <a:cubicBezTo>
                      <a:pt x="19679" y="2848"/>
                      <a:pt x="19677" y="2848"/>
                      <a:pt x="19675" y="2847"/>
                    </a:cubicBezTo>
                    <a:cubicBezTo>
                      <a:pt x="19672" y="2846"/>
                      <a:pt x="19670" y="2844"/>
                      <a:pt x="19669" y="2838"/>
                    </a:cubicBezTo>
                    <a:cubicBezTo>
                      <a:pt x="19669" y="2838"/>
                      <a:pt x="19669" y="2838"/>
                      <a:pt x="19669" y="2837"/>
                    </a:cubicBezTo>
                    <a:cubicBezTo>
                      <a:pt x="19669" y="2830"/>
                      <a:pt x="19675" y="2825"/>
                      <a:pt x="19678" y="2821"/>
                    </a:cubicBezTo>
                    <a:cubicBezTo>
                      <a:pt x="19686" y="2809"/>
                      <a:pt x="19684" y="2804"/>
                      <a:pt x="19688" y="2790"/>
                    </a:cubicBezTo>
                    <a:cubicBezTo>
                      <a:pt x="19688" y="2787"/>
                      <a:pt x="19690" y="2785"/>
                      <a:pt x="19691" y="2783"/>
                    </a:cubicBezTo>
                    <a:cubicBezTo>
                      <a:pt x="19692" y="2781"/>
                      <a:pt x="19693" y="2780"/>
                      <a:pt x="19693" y="2777"/>
                    </a:cubicBezTo>
                    <a:cubicBezTo>
                      <a:pt x="19693" y="2777"/>
                      <a:pt x="19693" y="2776"/>
                      <a:pt x="19692" y="2775"/>
                    </a:cubicBezTo>
                    <a:cubicBezTo>
                      <a:pt x="19692" y="2771"/>
                      <a:pt x="19687" y="2767"/>
                      <a:pt x="19686" y="2761"/>
                    </a:cubicBezTo>
                    <a:cubicBezTo>
                      <a:pt x="19686" y="2760"/>
                      <a:pt x="19685" y="2759"/>
                      <a:pt x="19685" y="2758"/>
                    </a:cubicBezTo>
                    <a:cubicBezTo>
                      <a:pt x="19685" y="2747"/>
                      <a:pt x="19689" y="2731"/>
                      <a:pt x="19698" y="2725"/>
                    </a:cubicBezTo>
                    <a:cubicBezTo>
                      <a:pt x="19700" y="2729"/>
                      <a:pt x="19700" y="2729"/>
                      <a:pt x="19700" y="2729"/>
                    </a:cubicBezTo>
                    <a:cubicBezTo>
                      <a:pt x="19694" y="2732"/>
                      <a:pt x="19689" y="2748"/>
                      <a:pt x="19690" y="2757"/>
                    </a:cubicBezTo>
                    <a:cubicBezTo>
                      <a:pt x="19690" y="2758"/>
                      <a:pt x="19690" y="2759"/>
                      <a:pt x="19690" y="2760"/>
                    </a:cubicBezTo>
                    <a:cubicBezTo>
                      <a:pt x="19691" y="2764"/>
                      <a:pt x="19696" y="2769"/>
                      <a:pt x="19697" y="2775"/>
                    </a:cubicBezTo>
                    <a:cubicBezTo>
                      <a:pt x="19697" y="2775"/>
                      <a:pt x="19697" y="2776"/>
                      <a:pt x="19697" y="2777"/>
                    </a:cubicBezTo>
                    <a:cubicBezTo>
                      <a:pt x="19697" y="2781"/>
                      <a:pt x="19696" y="2783"/>
                      <a:pt x="19695" y="2785"/>
                    </a:cubicBezTo>
                    <a:cubicBezTo>
                      <a:pt x="19694" y="2787"/>
                      <a:pt x="19693" y="2789"/>
                      <a:pt x="19692" y="2791"/>
                    </a:cubicBezTo>
                    <a:cubicBezTo>
                      <a:pt x="19689" y="2804"/>
                      <a:pt x="19690" y="2811"/>
                      <a:pt x="19681" y="2823"/>
                    </a:cubicBezTo>
                    <a:cubicBezTo>
                      <a:pt x="19678" y="2828"/>
                      <a:pt x="19673" y="2832"/>
                      <a:pt x="19673" y="2837"/>
                    </a:cubicBezTo>
                    <a:cubicBezTo>
                      <a:pt x="19673" y="2837"/>
                      <a:pt x="19673" y="2838"/>
                      <a:pt x="19673" y="2838"/>
                    </a:cubicBezTo>
                    <a:cubicBezTo>
                      <a:pt x="19674" y="2843"/>
                      <a:pt x="19675" y="2843"/>
                      <a:pt x="19676" y="2843"/>
                    </a:cubicBezTo>
                    <a:cubicBezTo>
                      <a:pt x="19677" y="2844"/>
                      <a:pt x="19681" y="2844"/>
                      <a:pt x="19684" y="2847"/>
                    </a:cubicBezTo>
                    <a:cubicBezTo>
                      <a:pt x="19689" y="2852"/>
                      <a:pt x="19690" y="2858"/>
                      <a:pt x="19692" y="2863"/>
                    </a:cubicBezTo>
                    <a:cubicBezTo>
                      <a:pt x="19694" y="2869"/>
                      <a:pt x="19695" y="2873"/>
                      <a:pt x="19700" y="2876"/>
                    </a:cubicBezTo>
                    <a:cubicBezTo>
                      <a:pt x="19703" y="2877"/>
                      <a:pt x="19705" y="2877"/>
                      <a:pt x="19708" y="2877"/>
                    </a:cubicBezTo>
                    <a:cubicBezTo>
                      <a:pt x="19711" y="2878"/>
                      <a:pt x="19715" y="2879"/>
                      <a:pt x="19718" y="2882"/>
                    </a:cubicBezTo>
                    <a:cubicBezTo>
                      <a:pt x="19724" y="2888"/>
                      <a:pt x="19724" y="2895"/>
                      <a:pt x="19728" y="2900"/>
                    </a:cubicBezTo>
                    <a:cubicBezTo>
                      <a:pt x="19732" y="2905"/>
                      <a:pt x="19739" y="2906"/>
                      <a:pt x="19744" y="2914"/>
                    </a:cubicBezTo>
                    <a:cubicBezTo>
                      <a:pt x="19748" y="2919"/>
                      <a:pt x="19750" y="2927"/>
                      <a:pt x="19754" y="2933"/>
                    </a:cubicBezTo>
                    <a:cubicBezTo>
                      <a:pt x="19755" y="2934"/>
                      <a:pt x="19761" y="2946"/>
                      <a:pt x="19762" y="2948"/>
                    </a:cubicBezTo>
                    <a:cubicBezTo>
                      <a:pt x="19763" y="2948"/>
                      <a:pt x="19764" y="2949"/>
                      <a:pt x="19764" y="2949"/>
                    </a:cubicBezTo>
                    <a:cubicBezTo>
                      <a:pt x="19764" y="2949"/>
                      <a:pt x="19764" y="2949"/>
                      <a:pt x="19764" y="2948"/>
                    </a:cubicBezTo>
                    <a:cubicBezTo>
                      <a:pt x="19765" y="2948"/>
                      <a:pt x="19765" y="2948"/>
                      <a:pt x="19765" y="2947"/>
                    </a:cubicBezTo>
                    <a:cubicBezTo>
                      <a:pt x="19766" y="2945"/>
                      <a:pt x="19768" y="2943"/>
                      <a:pt x="19771" y="2942"/>
                    </a:cubicBezTo>
                    <a:cubicBezTo>
                      <a:pt x="19771" y="2942"/>
                      <a:pt x="19772" y="2942"/>
                      <a:pt x="19773" y="2942"/>
                    </a:cubicBezTo>
                    <a:cubicBezTo>
                      <a:pt x="19783" y="2941"/>
                      <a:pt x="19790" y="2951"/>
                      <a:pt x="19795" y="2954"/>
                    </a:cubicBezTo>
                    <a:cubicBezTo>
                      <a:pt x="19797" y="2955"/>
                      <a:pt x="19798" y="2954"/>
                      <a:pt x="19800" y="2955"/>
                    </a:cubicBezTo>
                    <a:cubicBezTo>
                      <a:pt x="19802" y="2955"/>
                      <a:pt x="19805" y="2956"/>
                      <a:pt x="19807" y="2959"/>
                    </a:cubicBezTo>
                    <a:cubicBezTo>
                      <a:pt x="19810" y="2962"/>
                      <a:pt x="19811" y="2966"/>
                      <a:pt x="19811" y="2969"/>
                    </a:cubicBezTo>
                    <a:cubicBezTo>
                      <a:pt x="19812" y="2972"/>
                      <a:pt x="19813" y="2975"/>
                      <a:pt x="19814" y="2976"/>
                    </a:cubicBezTo>
                    <a:cubicBezTo>
                      <a:pt x="19817" y="2979"/>
                      <a:pt x="19820" y="2979"/>
                      <a:pt x="19824" y="2980"/>
                    </a:cubicBezTo>
                    <a:cubicBezTo>
                      <a:pt x="19827" y="2980"/>
                      <a:pt x="19832" y="2982"/>
                      <a:pt x="19836" y="2987"/>
                    </a:cubicBezTo>
                    <a:cubicBezTo>
                      <a:pt x="19839" y="2990"/>
                      <a:pt x="19840" y="2993"/>
                      <a:pt x="19842" y="2996"/>
                    </a:cubicBezTo>
                    <a:cubicBezTo>
                      <a:pt x="19844" y="2998"/>
                      <a:pt x="19845" y="2999"/>
                      <a:pt x="19848" y="2999"/>
                    </a:cubicBezTo>
                    <a:cubicBezTo>
                      <a:pt x="19849" y="2999"/>
                      <a:pt x="19851" y="2998"/>
                      <a:pt x="19853" y="2997"/>
                    </a:cubicBezTo>
                    <a:cubicBezTo>
                      <a:pt x="19855" y="2996"/>
                      <a:pt x="19855" y="2996"/>
                      <a:pt x="19855" y="2996"/>
                    </a:cubicBezTo>
                    <a:cubicBezTo>
                      <a:pt x="19856" y="2998"/>
                      <a:pt x="19856" y="2998"/>
                      <a:pt x="19856" y="2998"/>
                    </a:cubicBezTo>
                    <a:cubicBezTo>
                      <a:pt x="19858" y="3002"/>
                      <a:pt x="19859" y="3005"/>
                      <a:pt x="19861" y="3009"/>
                    </a:cubicBezTo>
                    <a:cubicBezTo>
                      <a:pt x="19862" y="3009"/>
                      <a:pt x="19863" y="3009"/>
                      <a:pt x="19864" y="3009"/>
                    </a:cubicBezTo>
                    <a:cubicBezTo>
                      <a:pt x="19866" y="3009"/>
                      <a:pt x="19866" y="3009"/>
                      <a:pt x="19866" y="3009"/>
                    </a:cubicBezTo>
                    <a:cubicBezTo>
                      <a:pt x="19866" y="3011"/>
                      <a:pt x="19866" y="3011"/>
                      <a:pt x="19866" y="3011"/>
                    </a:cubicBezTo>
                    <a:cubicBezTo>
                      <a:pt x="19867" y="3017"/>
                      <a:pt x="19868" y="3017"/>
                      <a:pt x="19869" y="3018"/>
                    </a:cubicBezTo>
                    <a:cubicBezTo>
                      <a:pt x="19870" y="3019"/>
                      <a:pt x="19873" y="3020"/>
                      <a:pt x="19877" y="3022"/>
                    </a:cubicBezTo>
                    <a:cubicBezTo>
                      <a:pt x="19883" y="3026"/>
                      <a:pt x="19889" y="3035"/>
                      <a:pt x="19895" y="3037"/>
                    </a:cubicBezTo>
                    <a:cubicBezTo>
                      <a:pt x="19896" y="3037"/>
                      <a:pt x="19897" y="3037"/>
                      <a:pt x="19899" y="3037"/>
                    </a:cubicBezTo>
                    <a:cubicBezTo>
                      <a:pt x="19903" y="3037"/>
                      <a:pt x="19908" y="3034"/>
                      <a:pt x="19914" y="3033"/>
                    </a:cubicBezTo>
                    <a:cubicBezTo>
                      <a:pt x="19915" y="3033"/>
                      <a:pt x="19916" y="3033"/>
                      <a:pt x="19916" y="3033"/>
                    </a:cubicBezTo>
                    <a:cubicBezTo>
                      <a:pt x="19928" y="3035"/>
                      <a:pt x="19934" y="3043"/>
                      <a:pt x="19937" y="3052"/>
                    </a:cubicBezTo>
                    <a:cubicBezTo>
                      <a:pt x="19941" y="3061"/>
                      <a:pt x="19942" y="3072"/>
                      <a:pt x="19944" y="3079"/>
                    </a:cubicBezTo>
                    <a:cubicBezTo>
                      <a:pt x="19945" y="3084"/>
                      <a:pt x="19945" y="3084"/>
                      <a:pt x="19948" y="3088"/>
                    </a:cubicBezTo>
                    <a:cubicBezTo>
                      <a:pt x="19949" y="3089"/>
                      <a:pt x="19951" y="3090"/>
                      <a:pt x="19952" y="3091"/>
                    </a:cubicBezTo>
                    <a:cubicBezTo>
                      <a:pt x="19953" y="3092"/>
                      <a:pt x="19955" y="3094"/>
                      <a:pt x="19955" y="3097"/>
                    </a:cubicBezTo>
                    <a:cubicBezTo>
                      <a:pt x="19959" y="3096"/>
                      <a:pt x="19962" y="3098"/>
                      <a:pt x="19963" y="3100"/>
                    </a:cubicBezTo>
                    <a:cubicBezTo>
                      <a:pt x="19965" y="3103"/>
                      <a:pt x="19965" y="3106"/>
                      <a:pt x="19966" y="3109"/>
                    </a:cubicBezTo>
                    <a:cubicBezTo>
                      <a:pt x="19967" y="3116"/>
                      <a:pt x="19969" y="3119"/>
                      <a:pt x="19973" y="3125"/>
                    </a:cubicBezTo>
                    <a:cubicBezTo>
                      <a:pt x="19976" y="3130"/>
                      <a:pt x="19978" y="3132"/>
                      <a:pt x="19978" y="3136"/>
                    </a:cubicBezTo>
                    <a:cubicBezTo>
                      <a:pt x="19978" y="3138"/>
                      <a:pt x="19978" y="3140"/>
                      <a:pt x="19978" y="3143"/>
                    </a:cubicBezTo>
                    <a:cubicBezTo>
                      <a:pt x="19977" y="3144"/>
                      <a:pt x="19977" y="3145"/>
                      <a:pt x="19978" y="3146"/>
                    </a:cubicBezTo>
                    <a:cubicBezTo>
                      <a:pt x="19978" y="3150"/>
                      <a:pt x="19979" y="3153"/>
                      <a:pt x="19981" y="3158"/>
                    </a:cubicBezTo>
                    <a:cubicBezTo>
                      <a:pt x="19982" y="3160"/>
                      <a:pt x="19983" y="3162"/>
                      <a:pt x="19984" y="3164"/>
                    </a:cubicBezTo>
                    <a:cubicBezTo>
                      <a:pt x="19985" y="3165"/>
                      <a:pt x="19985" y="3167"/>
                      <a:pt x="19986" y="3169"/>
                    </a:cubicBezTo>
                    <a:cubicBezTo>
                      <a:pt x="19987" y="3171"/>
                      <a:pt x="19987" y="3173"/>
                      <a:pt x="19988" y="3173"/>
                    </a:cubicBezTo>
                    <a:cubicBezTo>
                      <a:pt x="19990" y="3175"/>
                      <a:pt x="19991" y="3175"/>
                      <a:pt x="19993" y="3176"/>
                    </a:cubicBezTo>
                    <a:cubicBezTo>
                      <a:pt x="19996" y="3176"/>
                      <a:pt x="19999" y="3178"/>
                      <a:pt x="20000" y="3183"/>
                    </a:cubicBezTo>
                    <a:cubicBezTo>
                      <a:pt x="20002" y="3188"/>
                      <a:pt x="20004" y="3194"/>
                      <a:pt x="20005" y="3199"/>
                    </a:cubicBezTo>
                    <a:cubicBezTo>
                      <a:pt x="20006" y="3199"/>
                      <a:pt x="20006" y="3200"/>
                      <a:pt x="20006" y="3201"/>
                    </a:cubicBezTo>
                    <a:cubicBezTo>
                      <a:pt x="20006" y="3210"/>
                      <a:pt x="20000" y="3230"/>
                      <a:pt x="20001" y="3243"/>
                    </a:cubicBezTo>
                    <a:cubicBezTo>
                      <a:pt x="20001" y="3246"/>
                      <a:pt x="20002" y="3249"/>
                      <a:pt x="20003" y="3251"/>
                    </a:cubicBezTo>
                    <a:cubicBezTo>
                      <a:pt x="20005" y="3253"/>
                      <a:pt x="20007" y="3254"/>
                      <a:pt x="20011" y="3253"/>
                    </a:cubicBezTo>
                    <a:cubicBezTo>
                      <a:pt x="20012" y="3253"/>
                      <a:pt x="20013" y="3253"/>
                      <a:pt x="20015" y="3253"/>
                    </a:cubicBezTo>
                    <a:cubicBezTo>
                      <a:pt x="20018" y="3252"/>
                      <a:pt x="20021" y="3250"/>
                      <a:pt x="20025" y="3250"/>
                    </a:cubicBezTo>
                    <a:cubicBezTo>
                      <a:pt x="20026" y="3250"/>
                      <a:pt x="20027" y="3250"/>
                      <a:pt x="20027" y="3250"/>
                    </a:cubicBezTo>
                    <a:cubicBezTo>
                      <a:pt x="20033" y="3250"/>
                      <a:pt x="20037" y="3255"/>
                      <a:pt x="20041" y="3256"/>
                    </a:cubicBezTo>
                    <a:cubicBezTo>
                      <a:pt x="20046" y="3257"/>
                      <a:pt x="20050" y="3257"/>
                      <a:pt x="20054" y="3257"/>
                    </a:cubicBezTo>
                    <a:cubicBezTo>
                      <a:pt x="20059" y="3257"/>
                      <a:pt x="20063" y="3258"/>
                      <a:pt x="20069" y="3263"/>
                    </a:cubicBezTo>
                    <a:cubicBezTo>
                      <a:pt x="20075" y="3268"/>
                      <a:pt x="20080" y="3276"/>
                      <a:pt x="20086" y="3279"/>
                    </a:cubicBezTo>
                    <a:cubicBezTo>
                      <a:pt x="20090" y="3281"/>
                      <a:pt x="20095" y="3280"/>
                      <a:pt x="20100" y="3285"/>
                    </a:cubicBezTo>
                    <a:cubicBezTo>
                      <a:pt x="20103" y="3287"/>
                      <a:pt x="20104" y="3290"/>
                      <a:pt x="20105" y="3293"/>
                    </a:cubicBezTo>
                    <a:cubicBezTo>
                      <a:pt x="20106" y="3295"/>
                      <a:pt x="20107" y="3297"/>
                      <a:pt x="20109" y="3298"/>
                    </a:cubicBezTo>
                    <a:cubicBezTo>
                      <a:pt x="20110" y="3299"/>
                      <a:pt x="20112" y="3299"/>
                      <a:pt x="20113" y="3299"/>
                    </a:cubicBezTo>
                    <a:cubicBezTo>
                      <a:pt x="20115" y="3299"/>
                      <a:pt x="20118" y="3298"/>
                      <a:pt x="20121" y="3298"/>
                    </a:cubicBezTo>
                    <a:cubicBezTo>
                      <a:pt x="20122" y="3298"/>
                      <a:pt x="20123" y="3298"/>
                      <a:pt x="20124" y="3298"/>
                    </a:cubicBezTo>
                    <a:cubicBezTo>
                      <a:pt x="20127" y="3298"/>
                      <a:pt x="20128" y="3299"/>
                      <a:pt x="20129" y="3300"/>
                    </a:cubicBezTo>
                    <a:cubicBezTo>
                      <a:pt x="20131" y="3301"/>
                      <a:pt x="20131" y="3302"/>
                      <a:pt x="20133" y="3304"/>
                    </a:cubicBezTo>
                    <a:cubicBezTo>
                      <a:pt x="20136" y="3306"/>
                      <a:pt x="20139" y="3305"/>
                      <a:pt x="20144" y="3307"/>
                    </a:cubicBezTo>
                    <a:cubicBezTo>
                      <a:pt x="20147" y="3308"/>
                      <a:pt x="20148" y="3310"/>
                      <a:pt x="20149" y="3311"/>
                    </a:cubicBezTo>
                    <a:cubicBezTo>
                      <a:pt x="20150" y="3312"/>
                      <a:pt x="20151" y="3312"/>
                      <a:pt x="20154" y="3313"/>
                    </a:cubicBezTo>
                    <a:cubicBezTo>
                      <a:pt x="20155" y="3313"/>
                      <a:pt x="20156" y="3313"/>
                      <a:pt x="20157" y="3313"/>
                    </a:cubicBezTo>
                    <a:cubicBezTo>
                      <a:pt x="20160" y="3312"/>
                      <a:pt x="20162" y="3312"/>
                      <a:pt x="20165" y="3312"/>
                    </a:cubicBezTo>
                    <a:cubicBezTo>
                      <a:pt x="20166" y="3312"/>
                      <a:pt x="20167" y="3312"/>
                      <a:pt x="20168" y="3312"/>
                    </a:cubicBezTo>
                    <a:cubicBezTo>
                      <a:pt x="20173" y="3312"/>
                      <a:pt x="20173" y="3313"/>
                      <a:pt x="20177" y="3313"/>
                    </a:cubicBezTo>
                    <a:cubicBezTo>
                      <a:pt x="20180" y="3314"/>
                      <a:pt x="20184" y="3313"/>
                      <a:pt x="20188" y="3314"/>
                    </a:cubicBezTo>
                    <a:cubicBezTo>
                      <a:pt x="20192" y="3316"/>
                      <a:pt x="20194" y="3318"/>
                      <a:pt x="20197" y="3319"/>
                    </a:cubicBezTo>
                    <a:cubicBezTo>
                      <a:pt x="20204" y="3320"/>
                      <a:pt x="20212" y="3318"/>
                      <a:pt x="20218" y="3324"/>
                    </a:cubicBezTo>
                    <a:cubicBezTo>
                      <a:pt x="20219" y="3325"/>
                      <a:pt x="20220" y="3327"/>
                      <a:pt x="20221" y="3328"/>
                    </a:cubicBezTo>
                    <a:cubicBezTo>
                      <a:pt x="20222" y="3330"/>
                      <a:pt x="20223" y="3331"/>
                      <a:pt x="20224" y="3332"/>
                    </a:cubicBezTo>
                    <a:cubicBezTo>
                      <a:pt x="20224" y="3331"/>
                      <a:pt x="20225" y="3330"/>
                      <a:pt x="20225" y="3329"/>
                    </a:cubicBezTo>
                    <a:cubicBezTo>
                      <a:pt x="20225" y="3328"/>
                      <a:pt x="20225" y="3328"/>
                      <a:pt x="20225" y="3328"/>
                    </a:cubicBezTo>
                    <a:cubicBezTo>
                      <a:pt x="20226" y="3327"/>
                      <a:pt x="20226" y="3327"/>
                      <a:pt x="20226" y="3327"/>
                    </a:cubicBezTo>
                    <a:cubicBezTo>
                      <a:pt x="20227" y="3327"/>
                      <a:pt x="20227" y="3327"/>
                      <a:pt x="20228" y="3327"/>
                    </a:cubicBezTo>
                    <a:cubicBezTo>
                      <a:pt x="20231" y="3327"/>
                      <a:pt x="20233" y="3329"/>
                      <a:pt x="20234" y="3331"/>
                    </a:cubicBezTo>
                    <a:cubicBezTo>
                      <a:pt x="20234" y="3333"/>
                      <a:pt x="20235" y="3334"/>
                      <a:pt x="20235" y="3334"/>
                    </a:cubicBezTo>
                    <a:cubicBezTo>
                      <a:pt x="20238" y="3336"/>
                      <a:pt x="20242" y="3338"/>
                      <a:pt x="20245" y="3339"/>
                    </a:cubicBezTo>
                    <a:cubicBezTo>
                      <a:pt x="20246" y="3339"/>
                      <a:pt x="20248" y="3339"/>
                      <a:pt x="20249" y="3339"/>
                    </a:cubicBezTo>
                    <a:cubicBezTo>
                      <a:pt x="20250" y="3339"/>
                      <a:pt x="20251" y="3339"/>
                      <a:pt x="20252" y="3339"/>
                    </a:cubicBezTo>
                    <a:cubicBezTo>
                      <a:pt x="20253" y="3339"/>
                      <a:pt x="20256" y="3338"/>
                      <a:pt x="20258" y="3339"/>
                    </a:cubicBezTo>
                    <a:cubicBezTo>
                      <a:pt x="20260" y="3339"/>
                      <a:pt x="20262" y="3341"/>
                      <a:pt x="20263" y="3342"/>
                    </a:cubicBezTo>
                    <a:cubicBezTo>
                      <a:pt x="20265" y="3343"/>
                      <a:pt x="20265" y="3344"/>
                      <a:pt x="20266" y="3345"/>
                    </a:cubicBezTo>
                    <a:cubicBezTo>
                      <a:pt x="20268" y="3346"/>
                      <a:pt x="20270" y="3347"/>
                      <a:pt x="20272" y="3348"/>
                    </a:cubicBezTo>
                    <a:cubicBezTo>
                      <a:pt x="20275" y="3349"/>
                      <a:pt x="20277" y="3351"/>
                      <a:pt x="20277" y="3354"/>
                    </a:cubicBezTo>
                    <a:cubicBezTo>
                      <a:pt x="20277" y="3355"/>
                      <a:pt x="20277" y="3355"/>
                      <a:pt x="20277" y="3355"/>
                    </a:cubicBezTo>
                    <a:cubicBezTo>
                      <a:pt x="20277" y="3359"/>
                      <a:pt x="20276" y="3361"/>
                      <a:pt x="20274" y="3363"/>
                    </a:cubicBezTo>
                    <a:cubicBezTo>
                      <a:pt x="20273" y="3365"/>
                      <a:pt x="20271" y="3366"/>
                      <a:pt x="20271" y="3368"/>
                    </a:cubicBezTo>
                    <a:cubicBezTo>
                      <a:pt x="20271" y="3369"/>
                      <a:pt x="20271" y="3370"/>
                      <a:pt x="20271" y="3371"/>
                    </a:cubicBezTo>
                    <a:cubicBezTo>
                      <a:pt x="20271" y="3372"/>
                      <a:pt x="20271" y="3374"/>
                      <a:pt x="20271" y="3376"/>
                    </a:cubicBezTo>
                    <a:cubicBezTo>
                      <a:pt x="20272" y="3378"/>
                      <a:pt x="20271" y="3381"/>
                      <a:pt x="20270" y="3384"/>
                    </a:cubicBezTo>
                    <a:cubicBezTo>
                      <a:pt x="20268" y="3387"/>
                      <a:pt x="20267" y="3388"/>
                      <a:pt x="20265" y="3389"/>
                    </a:cubicBezTo>
                    <a:cubicBezTo>
                      <a:pt x="20263" y="3390"/>
                      <a:pt x="20262" y="3390"/>
                      <a:pt x="20259" y="3391"/>
                    </a:cubicBezTo>
                    <a:cubicBezTo>
                      <a:pt x="20256" y="3392"/>
                      <a:pt x="20255" y="3393"/>
                      <a:pt x="20254" y="3393"/>
                    </a:cubicBezTo>
                    <a:cubicBezTo>
                      <a:pt x="20254" y="3393"/>
                      <a:pt x="20253" y="3394"/>
                      <a:pt x="20252" y="3396"/>
                    </a:cubicBezTo>
                    <a:cubicBezTo>
                      <a:pt x="20249" y="3400"/>
                      <a:pt x="20247" y="3403"/>
                      <a:pt x="20244" y="3406"/>
                    </a:cubicBezTo>
                    <a:cubicBezTo>
                      <a:pt x="20238" y="3412"/>
                      <a:pt x="20232" y="3422"/>
                      <a:pt x="20228" y="3429"/>
                    </a:cubicBezTo>
                    <a:cubicBezTo>
                      <a:pt x="20226" y="3433"/>
                      <a:pt x="20225" y="3435"/>
                      <a:pt x="20225" y="3437"/>
                    </a:cubicBezTo>
                    <a:cubicBezTo>
                      <a:pt x="20225" y="3439"/>
                      <a:pt x="20227" y="3441"/>
                      <a:pt x="20230" y="3445"/>
                    </a:cubicBezTo>
                    <a:cubicBezTo>
                      <a:pt x="20230" y="3445"/>
                      <a:pt x="20230" y="3445"/>
                      <a:pt x="20230" y="3445"/>
                    </a:cubicBezTo>
                    <a:cubicBezTo>
                      <a:pt x="20232" y="3444"/>
                      <a:pt x="20235" y="3444"/>
                      <a:pt x="20237" y="3443"/>
                    </a:cubicBezTo>
                    <a:cubicBezTo>
                      <a:pt x="20238" y="3443"/>
                      <a:pt x="20240" y="3442"/>
                      <a:pt x="20241" y="3441"/>
                    </a:cubicBezTo>
                    <a:cubicBezTo>
                      <a:pt x="20244" y="3440"/>
                      <a:pt x="20245" y="3440"/>
                      <a:pt x="20247" y="3438"/>
                    </a:cubicBezTo>
                    <a:cubicBezTo>
                      <a:pt x="20248" y="3436"/>
                      <a:pt x="20250" y="3433"/>
                      <a:pt x="20252" y="3433"/>
                    </a:cubicBezTo>
                    <a:cubicBezTo>
                      <a:pt x="20256" y="3431"/>
                      <a:pt x="20262" y="3438"/>
                      <a:pt x="20267" y="3439"/>
                    </a:cubicBezTo>
                    <a:cubicBezTo>
                      <a:pt x="20272" y="3439"/>
                      <a:pt x="20274" y="3437"/>
                      <a:pt x="20279" y="3441"/>
                    </a:cubicBezTo>
                    <a:cubicBezTo>
                      <a:pt x="20283" y="3444"/>
                      <a:pt x="20287" y="3448"/>
                      <a:pt x="20291" y="3443"/>
                    </a:cubicBezTo>
                    <a:cubicBezTo>
                      <a:pt x="20293" y="3440"/>
                      <a:pt x="20291" y="3433"/>
                      <a:pt x="20296" y="3431"/>
                    </a:cubicBezTo>
                    <a:cubicBezTo>
                      <a:pt x="20301" y="3429"/>
                      <a:pt x="20304" y="3432"/>
                      <a:pt x="20309" y="3429"/>
                    </a:cubicBezTo>
                    <a:cubicBezTo>
                      <a:pt x="20311" y="3427"/>
                      <a:pt x="20311" y="3426"/>
                      <a:pt x="20314" y="3427"/>
                    </a:cubicBezTo>
                    <a:cubicBezTo>
                      <a:pt x="20316" y="3428"/>
                      <a:pt x="20317" y="3430"/>
                      <a:pt x="20320" y="3429"/>
                    </a:cubicBezTo>
                    <a:cubicBezTo>
                      <a:pt x="20320" y="3426"/>
                      <a:pt x="20318" y="3425"/>
                      <a:pt x="20317" y="3423"/>
                    </a:cubicBezTo>
                    <a:cubicBezTo>
                      <a:pt x="20316" y="3421"/>
                      <a:pt x="20317" y="3418"/>
                      <a:pt x="20318" y="3416"/>
                    </a:cubicBezTo>
                    <a:cubicBezTo>
                      <a:pt x="20320" y="3411"/>
                      <a:pt x="20324" y="3405"/>
                      <a:pt x="20329" y="3402"/>
                    </a:cubicBezTo>
                    <a:cubicBezTo>
                      <a:pt x="20334" y="3398"/>
                      <a:pt x="20339" y="3398"/>
                      <a:pt x="20345" y="3396"/>
                    </a:cubicBezTo>
                    <a:cubicBezTo>
                      <a:pt x="20350" y="3395"/>
                      <a:pt x="20356" y="3393"/>
                      <a:pt x="20360" y="3395"/>
                    </a:cubicBezTo>
                    <a:cubicBezTo>
                      <a:pt x="20363" y="3396"/>
                      <a:pt x="20364" y="3397"/>
                      <a:pt x="20368" y="3397"/>
                    </a:cubicBezTo>
                    <a:cubicBezTo>
                      <a:pt x="20370" y="3397"/>
                      <a:pt x="20372" y="3397"/>
                      <a:pt x="20374" y="3398"/>
                    </a:cubicBezTo>
                    <a:cubicBezTo>
                      <a:pt x="20379" y="3398"/>
                      <a:pt x="20383" y="3397"/>
                      <a:pt x="20388" y="3398"/>
                    </a:cubicBezTo>
                    <a:cubicBezTo>
                      <a:pt x="20394" y="3398"/>
                      <a:pt x="20397" y="3403"/>
                      <a:pt x="20402" y="3404"/>
                    </a:cubicBezTo>
                    <a:cubicBezTo>
                      <a:pt x="20408" y="3406"/>
                      <a:pt x="20413" y="3406"/>
                      <a:pt x="20420" y="3406"/>
                    </a:cubicBezTo>
                    <a:cubicBezTo>
                      <a:pt x="20426" y="3405"/>
                      <a:pt x="20432" y="3404"/>
                      <a:pt x="20439" y="3404"/>
                    </a:cubicBezTo>
                    <a:cubicBezTo>
                      <a:pt x="20444" y="3404"/>
                      <a:pt x="20451" y="3407"/>
                      <a:pt x="20456" y="3410"/>
                    </a:cubicBezTo>
                    <a:cubicBezTo>
                      <a:pt x="20468" y="3416"/>
                      <a:pt x="20469" y="3427"/>
                      <a:pt x="20478" y="3436"/>
                    </a:cubicBezTo>
                    <a:cubicBezTo>
                      <a:pt x="20481" y="3439"/>
                      <a:pt x="20486" y="3441"/>
                      <a:pt x="20489" y="3443"/>
                    </a:cubicBezTo>
                    <a:cubicBezTo>
                      <a:pt x="20493" y="3447"/>
                      <a:pt x="20493" y="3451"/>
                      <a:pt x="20495" y="3455"/>
                    </a:cubicBezTo>
                    <a:cubicBezTo>
                      <a:pt x="20498" y="3460"/>
                      <a:pt x="20500" y="3458"/>
                      <a:pt x="20505" y="3460"/>
                    </a:cubicBezTo>
                    <a:cubicBezTo>
                      <a:pt x="20507" y="3461"/>
                      <a:pt x="20508" y="3463"/>
                      <a:pt x="20511" y="3464"/>
                    </a:cubicBezTo>
                    <a:cubicBezTo>
                      <a:pt x="20511" y="3464"/>
                      <a:pt x="20513" y="3464"/>
                      <a:pt x="20514" y="3464"/>
                    </a:cubicBezTo>
                    <a:cubicBezTo>
                      <a:pt x="20514" y="3464"/>
                      <a:pt x="20515" y="3465"/>
                      <a:pt x="20515" y="3466"/>
                    </a:cubicBezTo>
                    <a:cubicBezTo>
                      <a:pt x="20518" y="3467"/>
                      <a:pt x="20521" y="3467"/>
                      <a:pt x="20523" y="3470"/>
                    </a:cubicBezTo>
                    <a:cubicBezTo>
                      <a:pt x="20524" y="3471"/>
                      <a:pt x="20523" y="3475"/>
                      <a:pt x="20523" y="3477"/>
                    </a:cubicBezTo>
                    <a:cubicBezTo>
                      <a:pt x="20522" y="3481"/>
                      <a:pt x="20516" y="3484"/>
                      <a:pt x="20513" y="3485"/>
                    </a:cubicBezTo>
                    <a:cubicBezTo>
                      <a:pt x="20510" y="3486"/>
                      <a:pt x="20506" y="3486"/>
                      <a:pt x="20504" y="3487"/>
                    </a:cubicBezTo>
                    <a:cubicBezTo>
                      <a:pt x="20502" y="3488"/>
                      <a:pt x="20502" y="3489"/>
                      <a:pt x="20499" y="3490"/>
                    </a:cubicBezTo>
                    <a:cubicBezTo>
                      <a:pt x="20495" y="3490"/>
                      <a:pt x="20495" y="3489"/>
                      <a:pt x="20492" y="3487"/>
                    </a:cubicBezTo>
                    <a:cubicBezTo>
                      <a:pt x="20488" y="3485"/>
                      <a:pt x="20481" y="3485"/>
                      <a:pt x="20477" y="3484"/>
                    </a:cubicBezTo>
                    <a:cubicBezTo>
                      <a:pt x="20470" y="3483"/>
                      <a:pt x="20470" y="3484"/>
                      <a:pt x="20467" y="3487"/>
                    </a:cubicBezTo>
                    <a:cubicBezTo>
                      <a:pt x="20463" y="3491"/>
                      <a:pt x="20463" y="3494"/>
                      <a:pt x="20462" y="3499"/>
                    </a:cubicBezTo>
                    <a:cubicBezTo>
                      <a:pt x="20457" y="3499"/>
                      <a:pt x="20458" y="3500"/>
                      <a:pt x="20455" y="3503"/>
                    </a:cubicBezTo>
                    <a:cubicBezTo>
                      <a:pt x="20453" y="3505"/>
                      <a:pt x="20450" y="3504"/>
                      <a:pt x="20446" y="3505"/>
                    </a:cubicBezTo>
                    <a:cubicBezTo>
                      <a:pt x="20446" y="3508"/>
                      <a:pt x="20448" y="3510"/>
                      <a:pt x="20449" y="3513"/>
                    </a:cubicBezTo>
                    <a:cubicBezTo>
                      <a:pt x="20449" y="3516"/>
                      <a:pt x="20449" y="3519"/>
                      <a:pt x="20450" y="3522"/>
                    </a:cubicBezTo>
                    <a:cubicBezTo>
                      <a:pt x="20450" y="3523"/>
                      <a:pt x="20449" y="3525"/>
                      <a:pt x="20450" y="3526"/>
                    </a:cubicBezTo>
                    <a:cubicBezTo>
                      <a:pt x="20451" y="3527"/>
                      <a:pt x="20454" y="3527"/>
                      <a:pt x="20455" y="3528"/>
                    </a:cubicBezTo>
                    <a:cubicBezTo>
                      <a:pt x="20457" y="3530"/>
                      <a:pt x="20455" y="3534"/>
                      <a:pt x="20456" y="3536"/>
                    </a:cubicBezTo>
                    <a:cubicBezTo>
                      <a:pt x="20457" y="3539"/>
                      <a:pt x="20460" y="3540"/>
                      <a:pt x="20459" y="3544"/>
                    </a:cubicBezTo>
                    <a:cubicBezTo>
                      <a:pt x="20459" y="3547"/>
                      <a:pt x="20456" y="3547"/>
                      <a:pt x="20453" y="3547"/>
                    </a:cubicBezTo>
                    <a:cubicBezTo>
                      <a:pt x="20452" y="3548"/>
                      <a:pt x="20443" y="3550"/>
                      <a:pt x="20444" y="3546"/>
                    </a:cubicBezTo>
                    <a:cubicBezTo>
                      <a:pt x="20444" y="3544"/>
                      <a:pt x="20450" y="3546"/>
                      <a:pt x="20448" y="3542"/>
                    </a:cubicBezTo>
                    <a:cubicBezTo>
                      <a:pt x="20446" y="3542"/>
                      <a:pt x="20444" y="3542"/>
                      <a:pt x="20442" y="3543"/>
                    </a:cubicBezTo>
                    <a:cubicBezTo>
                      <a:pt x="20442" y="3545"/>
                      <a:pt x="20441" y="3546"/>
                      <a:pt x="20439" y="3546"/>
                    </a:cubicBezTo>
                    <a:cubicBezTo>
                      <a:pt x="20435" y="3547"/>
                      <a:pt x="20430" y="3543"/>
                      <a:pt x="20427" y="3541"/>
                    </a:cubicBezTo>
                    <a:cubicBezTo>
                      <a:pt x="20423" y="3538"/>
                      <a:pt x="20421" y="3534"/>
                      <a:pt x="20418" y="3531"/>
                    </a:cubicBezTo>
                    <a:cubicBezTo>
                      <a:pt x="20416" y="3530"/>
                      <a:pt x="20415" y="3528"/>
                      <a:pt x="20414" y="3527"/>
                    </a:cubicBezTo>
                    <a:cubicBezTo>
                      <a:pt x="20411" y="3526"/>
                      <a:pt x="20409" y="3526"/>
                      <a:pt x="20406" y="3524"/>
                    </a:cubicBezTo>
                    <a:cubicBezTo>
                      <a:pt x="20404" y="3523"/>
                      <a:pt x="20403" y="3522"/>
                      <a:pt x="20401" y="3521"/>
                    </a:cubicBezTo>
                    <a:cubicBezTo>
                      <a:pt x="20399" y="3520"/>
                      <a:pt x="20397" y="3521"/>
                      <a:pt x="20396" y="3520"/>
                    </a:cubicBezTo>
                    <a:cubicBezTo>
                      <a:pt x="20393" y="3519"/>
                      <a:pt x="20394" y="3517"/>
                      <a:pt x="20391" y="3516"/>
                    </a:cubicBezTo>
                    <a:cubicBezTo>
                      <a:pt x="20389" y="3514"/>
                      <a:pt x="20388" y="3516"/>
                      <a:pt x="20387" y="3513"/>
                    </a:cubicBezTo>
                    <a:cubicBezTo>
                      <a:pt x="20385" y="3512"/>
                      <a:pt x="20386" y="3509"/>
                      <a:pt x="20385" y="3507"/>
                    </a:cubicBezTo>
                    <a:cubicBezTo>
                      <a:pt x="20383" y="3505"/>
                      <a:pt x="20380" y="3504"/>
                      <a:pt x="20378" y="3503"/>
                    </a:cubicBezTo>
                    <a:cubicBezTo>
                      <a:pt x="20373" y="3502"/>
                      <a:pt x="20367" y="3500"/>
                      <a:pt x="20362" y="3502"/>
                    </a:cubicBezTo>
                    <a:cubicBezTo>
                      <a:pt x="20360" y="3504"/>
                      <a:pt x="20361" y="3507"/>
                      <a:pt x="20357" y="3506"/>
                    </a:cubicBezTo>
                    <a:cubicBezTo>
                      <a:pt x="20354" y="3506"/>
                      <a:pt x="20354" y="3502"/>
                      <a:pt x="20351" y="3504"/>
                    </a:cubicBezTo>
                    <a:cubicBezTo>
                      <a:pt x="20348" y="3505"/>
                      <a:pt x="20349" y="3507"/>
                      <a:pt x="20348" y="3509"/>
                    </a:cubicBezTo>
                    <a:cubicBezTo>
                      <a:pt x="20346" y="3512"/>
                      <a:pt x="20342" y="3513"/>
                      <a:pt x="20339" y="3513"/>
                    </a:cubicBezTo>
                    <a:cubicBezTo>
                      <a:pt x="20336" y="3514"/>
                      <a:pt x="20334" y="3515"/>
                      <a:pt x="20331" y="3514"/>
                    </a:cubicBezTo>
                    <a:cubicBezTo>
                      <a:pt x="20328" y="3514"/>
                      <a:pt x="20329" y="3512"/>
                      <a:pt x="20326" y="3511"/>
                    </a:cubicBezTo>
                    <a:cubicBezTo>
                      <a:pt x="20321" y="3509"/>
                      <a:pt x="20321" y="3517"/>
                      <a:pt x="20317" y="3516"/>
                    </a:cubicBezTo>
                    <a:cubicBezTo>
                      <a:pt x="20315" y="3515"/>
                      <a:pt x="20314" y="3513"/>
                      <a:pt x="20311" y="3514"/>
                    </a:cubicBezTo>
                    <a:cubicBezTo>
                      <a:pt x="20309" y="3515"/>
                      <a:pt x="20308" y="3517"/>
                      <a:pt x="20307" y="3518"/>
                    </a:cubicBezTo>
                    <a:cubicBezTo>
                      <a:pt x="20302" y="3523"/>
                      <a:pt x="20298" y="3521"/>
                      <a:pt x="20292" y="3523"/>
                    </a:cubicBezTo>
                    <a:cubicBezTo>
                      <a:pt x="20289" y="3523"/>
                      <a:pt x="20286" y="3525"/>
                      <a:pt x="20285" y="3528"/>
                    </a:cubicBezTo>
                    <a:cubicBezTo>
                      <a:pt x="20283" y="3532"/>
                      <a:pt x="20284" y="3531"/>
                      <a:pt x="20286" y="3534"/>
                    </a:cubicBezTo>
                    <a:cubicBezTo>
                      <a:pt x="20289" y="3538"/>
                      <a:pt x="20288" y="3540"/>
                      <a:pt x="20283" y="3542"/>
                    </a:cubicBezTo>
                    <a:cubicBezTo>
                      <a:pt x="20280" y="3543"/>
                      <a:pt x="20270" y="3545"/>
                      <a:pt x="20268" y="3543"/>
                    </a:cubicBezTo>
                    <a:cubicBezTo>
                      <a:pt x="20267" y="3544"/>
                      <a:pt x="20267" y="3544"/>
                      <a:pt x="20266" y="3545"/>
                    </a:cubicBezTo>
                    <a:cubicBezTo>
                      <a:pt x="20264" y="3546"/>
                      <a:pt x="20262" y="3547"/>
                      <a:pt x="20260" y="3548"/>
                    </a:cubicBezTo>
                    <a:cubicBezTo>
                      <a:pt x="20258" y="3550"/>
                      <a:pt x="20257" y="3550"/>
                      <a:pt x="20256" y="3554"/>
                    </a:cubicBezTo>
                    <a:cubicBezTo>
                      <a:pt x="20256" y="3556"/>
                      <a:pt x="20258" y="3558"/>
                      <a:pt x="20256" y="3560"/>
                    </a:cubicBezTo>
                    <a:cubicBezTo>
                      <a:pt x="20254" y="3561"/>
                      <a:pt x="20252" y="3561"/>
                      <a:pt x="20249" y="3561"/>
                    </a:cubicBezTo>
                    <a:cubicBezTo>
                      <a:pt x="20247" y="3562"/>
                      <a:pt x="20243" y="3562"/>
                      <a:pt x="20241" y="3564"/>
                    </a:cubicBezTo>
                    <a:cubicBezTo>
                      <a:pt x="20240" y="3566"/>
                      <a:pt x="20242" y="3569"/>
                      <a:pt x="20241" y="3571"/>
                    </a:cubicBezTo>
                    <a:cubicBezTo>
                      <a:pt x="20241" y="3576"/>
                      <a:pt x="20237" y="3574"/>
                      <a:pt x="20234" y="3578"/>
                    </a:cubicBezTo>
                    <a:cubicBezTo>
                      <a:pt x="20233" y="3579"/>
                      <a:pt x="20233" y="3582"/>
                      <a:pt x="20232" y="3584"/>
                    </a:cubicBezTo>
                    <a:cubicBezTo>
                      <a:pt x="20229" y="3588"/>
                      <a:pt x="20227" y="3587"/>
                      <a:pt x="20225" y="3584"/>
                    </a:cubicBezTo>
                    <a:cubicBezTo>
                      <a:pt x="20223" y="3586"/>
                      <a:pt x="20222" y="3588"/>
                      <a:pt x="20221" y="3590"/>
                    </a:cubicBezTo>
                    <a:cubicBezTo>
                      <a:pt x="20218" y="3595"/>
                      <a:pt x="20216" y="3600"/>
                      <a:pt x="20213" y="3603"/>
                    </a:cubicBezTo>
                    <a:cubicBezTo>
                      <a:pt x="20211" y="3606"/>
                      <a:pt x="20209" y="3607"/>
                      <a:pt x="20207" y="3607"/>
                    </a:cubicBezTo>
                    <a:cubicBezTo>
                      <a:pt x="20205" y="3607"/>
                      <a:pt x="20203" y="3607"/>
                      <a:pt x="20201" y="3608"/>
                    </a:cubicBezTo>
                    <a:cubicBezTo>
                      <a:pt x="20199" y="3608"/>
                      <a:pt x="20198" y="3609"/>
                      <a:pt x="20197" y="3610"/>
                    </a:cubicBezTo>
                    <a:cubicBezTo>
                      <a:pt x="20197" y="3611"/>
                      <a:pt x="20196" y="3613"/>
                      <a:pt x="20194" y="3615"/>
                    </a:cubicBezTo>
                    <a:cubicBezTo>
                      <a:pt x="20191" y="3617"/>
                      <a:pt x="20189" y="3617"/>
                      <a:pt x="20187" y="3617"/>
                    </a:cubicBezTo>
                    <a:cubicBezTo>
                      <a:pt x="20185" y="3618"/>
                      <a:pt x="20183" y="3617"/>
                      <a:pt x="20182" y="3618"/>
                    </a:cubicBezTo>
                    <a:cubicBezTo>
                      <a:pt x="20181" y="3618"/>
                      <a:pt x="20180" y="3618"/>
                      <a:pt x="20179" y="3618"/>
                    </a:cubicBezTo>
                    <a:cubicBezTo>
                      <a:pt x="20176" y="3619"/>
                      <a:pt x="20173" y="3623"/>
                      <a:pt x="20168" y="3625"/>
                    </a:cubicBezTo>
                    <a:cubicBezTo>
                      <a:pt x="20167" y="3625"/>
                      <a:pt x="20166" y="3625"/>
                      <a:pt x="20165" y="3626"/>
                    </a:cubicBezTo>
                    <a:cubicBezTo>
                      <a:pt x="20161" y="3626"/>
                      <a:pt x="20158" y="3624"/>
                      <a:pt x="20157" y="3625"/>
                    </a:cubicBezTo>
                    <a:cubicBezTo>
                      <a:pt x="20156" y="3625"/>
                      <a:pt x="20156" y="3625"/>
                      <a:pt x="20156" y="3625"/>
                    </a:cubicBezTo>
                    <a:cubicBezTo>
                      <a:pt x="20155" y="3625"/>
                      <a:pt x="20154" y="3625"/>
                      <a:pt x="20154" y="3625"/>
                    </a:cubicBezTo>
                    <a:cubicBezTo>
                      <a:pt x="20154" y="3626"/>
                      <a:pt x="20154" y="3629"/>
                      <a:pt x="20152" y="3631"/>
                    </a:cubicBezTo>
                    <a:cubicBezTo>
                      <a:pt x="20150" y="3634"/>
                      <a:pt x="20148" y="3635"/>
                      <a:pt x="20147" y="3635"/>
                    </a:cubicBezTo>
                    <a:cubicBezTo>
                      <a:pt x="20145" y="3636"/>
                      <a:pt x="20144" y="3636"/>
                      <a:pt x="20142" y="3637"/>
                    </a:cubicBezTo>
                    <a:cubicBezTo>
                      <a:pt x="20140" y="3639"/>
                      <a:pt x="20140" y="3639"/>
                      <a:pt x="20140" y="3641"/>
                    </a:cubicBezTo>
                    <a:cubicBezTo>
                      <a:pt x="20139" y="3642"/>
                      <a:pt x="20139" y="3645"/>
                      <a:pt x="20138" y="3648"/>
                    </a:cubicBezTo>
                    <a:cubicBezTo>
                      <a:pt x="20133" y="3658"/>
                      <a:pt x="20124" y="3657"/>
                      <a:pt x="20117" y="3661"/>
                    </a:cubicBezTo>
                    <a:cubicBezTo>
                      <a:pt x="20110" y="3664"/>
                      <a:pt x="20106" y="3670"/>
                      <a:pt x="20096" y="3670"/>
                    </a:cubicBezTo>
                    <a:cubicBezTo>
                      <a:pt x="20096" y="3671"/>
                      <a:pt x="20095" y="3671"/>
                      <a:pt x="20095" y="3671"/>
                    </a:cubicBezTo>
                    <a:cubicBezTo>
                      <a:pt x="20092" y="3671"/>
                      <a:pt x="20090" y="3670"/>
                      <a:pt x="20087" y="3670"/>
                    </a:cubicBezTo>
                    <a:cubicBezTo>
                      <a:pt x="20087" y="3670"/>
                      <a:pt x="20086" y="3670"/>
                      <a:pt x="20085" y="3671"/>
                    </a:cubicBezTo>
                    <a:cubicBezTo>
                      <a:pt x="20082" y="3672"/>
                      <a:pt x="20081" y="3673"/>
                      <a:pt x="20080" y="3674"/>
                    </a:cubicBezTo>
                    <a:cubicBezTo>
                      <a:pt x="20078" y="3676"/>
                      <a:pt x="20076" y="3677"/>
                      <a:pt x="20072" y="3677"/>
                    </a:cubicBezTo>
                    <a:cubicBezTo>
                      <a:pt x="20072" y="3677"/>
                      <a:pt x="20072" y="3677"/>
                      <a:pt x="20072" y="3677"/>
                    </a:cubicBezTo>
                    <a:cubicBezTo>
                      <a:pt x="20063" y="3678"/>
                      <a:pt x="20054" y="3677"/>
                      <a:pt x="20046" y="3677"/>
                    </a:cubicBezTo>
                    <a:cubicBezTo>
                      <a:pt x="20045" y="3677"/>
                      <a:pt x="20044" y="3677"/>
                      <a:pt x="20044" y="3677"/>
                    </a:cubicBezTo>
                    <a:cubicBezTo>
                      <a:pt x="20036" y="3677"/>
                      <a:pt x="20032" y="3681"/>
                      <a:pt x="20022" y="3684"/>
                    </a:cubicBezTo>
                    <a:cubicBezTo>
                      <a:pt x="20014" y="3686"/>
                      <a:pt x="20005" y="3689"/>
                      <a:pt x="19995" y="3690"/>
                    </a:cubicBezTo>
                    <a:cubicBezTo>
                      <a:pt x="19994" y="3690"/>
                      <a:pt x="19993" y="3690"/>
                      <a:pt x="19992" y="3690"/>
                    </a:cubicBezTo>
                    <a:cubicBezTo>
                      <a:pt x="19989" y="3690"/>
                      <a:pt x="19984" y="3688"/>
                      <a:pt x="19982" y="3688"/>
                    </a:cubicBezTo>
                    <a:cubicBezTo>
                      <a:pt x="19981" y="3688"/>
                      <a:pt x="19981" y="3688"/>
                      <a:pt x="19981" y="3688"/>
                    </a:cubicBezTo>
                    <a:cubicBezTo>
                      <a:pt x="19980" y="3689"/>
                      <a:pt x="19980" y="3690"/>
                      <a:pt x="19979" y="3692"/>
                    </a:cubicBezTo>
                    <a:cubicBezTo>
                      <a:pt x="19979" y="3694"/>
                      <a:pt x="19978" y="3697"/>
                      <a:pt x="19976" y="3699"/>
                    </a:cubicBezTo>
                    <a:cubicBezTo>
                      <a:pt x="19972" y="3702"/>
                      <a:pt x="19966" y="3702"/>
                      <a:pt x="19962" y="3703"/>
                    </a:cubicBezTo>
                    <a:cubicBezTo>
                      <a:pt x="19956" y="3704"/>
                      <a:pt x="19954" y="3705"/>
                      <a:pt x="19949" y="3708"/>
                    </a:cubicBezTo>
                    <a:cubicBezTo>
                      <a:pt x="19942" y="3711"/>
                      <a:pt x="19935" y="3715"/>
                      <a:pt x="19926" y="3715"/>
                    </a:cubicBezTo>
                    <a:cubicBezTo>
                      <a:pt x="19925" y="3715"/>
                      <a:pt x="19924" y="3715"/>
                      <a:pt x="19922" y="3715"/>
                    </a:cubicBezTo>
                    <a:cubicBezTo>
                      <a:pt x="19918" y="3715"/>
                      <a:pt x="19914" y="3715"/>
                      <a:pt x="19910" y="3715"/>
                    </a:cubicBezTo>
                    <a:cubicBezTo>
                      <a:pt x="19906" y="3716"/>
                      <a:pt x="19903" y="3716"/>
                      <a:pt x="19898" y="3717"/>
                    </a:cubicBezTo>
                    <a:cubicBezTo>
                      <a:pt x="19892" y="3718"/>
                      <a:pt x="19887" y="3718"/>
                      <a:pt x="19882" y="3719"/>
                    </a:cubicBezTo>
                    <a:cubicBezTo>
                      <a:pt x="19878" y="3720"/>
                      <a:pt x="19875" y="3723"/>
                      <a:pt x="19870" y="3724"/>
                    </a:cubicBezTo>
                    <a:cubicBezTo>
                      <a:pt x="19859" y="3728"/>
                      <a:pt x="19848" y="3729"/>
                      <a:pt x="19836" y="3730"/>
                    </a:cubicBezTo>
                    <a:cubicBezTo>
                      <a:pt x="19836" y="3731"/>
                      <a:pt x="19836" y="3731"/>
                      <a:pt x="19836" y="3731"/>
                    </a:cubicBezTo>
                    <a:cubicBezTo>
                      <a:pt x="19834" y="3730"/>
                      <a:pt x="19834" y="3730"/>
                      <a:pt x="19834" y="3730"/>
                    </a:cubicBezTo>
                    <a:cubicBezTo>
                      <a:pt x="19826" y="3732"/>
                      <a:pt x="19818" y="3733"/>
                      <a:pt x="19810" y="3736"/>
                    </a:cubicBezTo>
                    <a:cubicBezTo>
                      <a:pt x="19795" y="3742"/>
                      <a:pt x="19788" y="3763"/>
                      <a:pt x="19788" y="3780"/>
                    </a:cubicBezTo>
                    <a:cubicBezTo>
                      <a:pt x="19789" y="3781"/>
                      <a:pt x="19788" y="3785"/>
                      <a:pt x="19789" y="3787"/>
                    </a:cubicBezTo>
                    <a:cubicBezTo>
                      <a:pt x="19792" y="3789"/>
                      <a:pt x="19796" y="3787"/>
                      <a:pt x="19799" y="3788"/>
                    </a:cubicBezTo>
                    <a:cubicBezTo>
                      <a:pt x="19801" y="3789"/>
                      <a:pt x="19802" y="3791"/>
                      <a:pt x="19804" y="3791"/>
                    </a:cubicBezTo>
                    <a:cubicBezTo>
                      <a:pt x="19807" y="3791"/>
                      <a:pt x="19811" y="3791"/>
                      <a:pt x="19814" y="3790"/>
                    </a:cubicBezTo>
                    <a:cubicBezTo>
                      <a:pt x="19817" y="3789"/>
                      <a:pt x="19819" y="3790"/>
                      <a:pt x="19820" y="3788"/>
                    </a:cubicBezTo>
                    <a:cubicBezTo>
                      <a:pt x="19821" y="3786"/>
                      <a:pt x="19821" y="3784"/>
                      <a:pt x="19822" y="3783"/>
                    </a:cubicBezTo>
                    <a:cubicBezTo>
                      <a:pt x="19823" y="3781"/>
                      <a:pt x="19826" y="3780"/>
                      <a:pt x="19829" y="3781"/>
                    </a:cubicBezTo>
                    <a:cubicBezTo>
                      <a:pt x="19830" y="3781"/>
                      <a:pt x="19830" y="3782"/>
                      <a:pt x="19831" y="3782"/>
                    </a:cubicBezTo>
                    <a:cubicBezTo>
                      <a:pt x="19833" y="3782"/>
                      <a:pt x="19835" y="3782"/>
                      <a:pt x="19836" y="3782"/>
                    </a:cubicBezTo>
                    <a:cubicBezTo>
                      <a:pt x="19839" y="3784"/>
                      <a:pt x="19838" y="3785"/>
                      <a:pt x="19839" y="3787"/>
                    </a:cubicBezTo>
                    <a:cubicBezTo>
                      <a:pt x="19841" y="3789"/>
                      <a:pt x="19844" y="3787"/>
                      <a:pt x="19847" y="3788"/>
                    </a:cubicBezTo>
                    <a:cubicBezTo>
                      <a:pt x="19850" y="3789"/>
                      <a:pt x="19855" y="3793"/>
                      <a:pt x="19858" y="3788"/>
                    </a:cubicBezTo>
                    <a:cubicBezTo>
                      <a:pt x="19859" y="3785"/>
                      <a:pt x="19857" y="3780"/>
                      <a:pt x="19860" y="3778"/>
                    </a:cubicBezTo>
                    <a:cubicBezTo>
                      <a:pt x="19862" y="3777"/>
                      <a:pt x="19863" y="3779"/>
                      <a:pt x="19864" y="3776"/>
                    </a:cubicBezTo>
                    <a:cubicBezTo>
                      <a:pt x="19865" y="3774"/>
                      <a:pt x="19865" y="3772"/>
                      <a:pt x="19865" y="3770"/>
                    </a:cubicBezTo>
                    <a:cubicBezTo>
                      <a:pt x="19865" y="3768"/>
                      <a:pt x="19864" y="3760"/>
                      <a:pt x="19868" y="3761"/>
                    </a:cubicBezTo>
                    <a:cubicBezTo>
                      <a:pt x="19868" y="3760"/>
                      <a:pt x="19868" y="3760"/>
                      <a:pt x="19868" y="3760"/>
                    </a:cubicBezTo>
                    <a:cubicBezTo>
                      <a:pt x="19869" y="3762"/>
                      <a:pt x="19868" y="3764"/>
                      <a:pt x="19870" y="3766"/>
                    </a:cubicBezTo>
                    <a:cubicBezTo>
                      <a:pt x="19870" y="3767"/>
                      <a:pt x="19872" y="3767"/>
                      <a:pt x="19873" y="3768"/>
                    </a:cubicBezTo>
                    <a:cubicBezTo>
                      <a:pt x="19874" y="3769"/>
                      <a:pt x="19873" y="3771"/>
                      <a:pt x="19873" y="3771"/>
                    </a:cubicBezTo>
                    <a:cubicBezTo>
                      <a:pt x="19874" y="3774"/>
                      <a:pt x="19875" y="3773"/>
                      <a:pt x="19876" y="3775"/>
                    </a:cubicBezTo>
                    <a:cubicBezTo>
                      <a:pt x="19877" y="3776"/>
                      <a:pt x="19877" y="3778"/>
                      <a:pt x="19877" y="3780"/>
                    </a:cubicBezTo>
                    <a:cubicBezTo>
                      <a:pt x="19877" y="3785"/>
                      <a:pt x="19875" y="3788"/>
                      <a:pt x="19874" y="3793"/>
                    </a:cubicBezTo>
                    <a:cubicBezTo>
                      <a:pt x="19873" y="3796"/>
                      <a:pt x="19874" y="3800"/>
                      <a:pt x="19874" y="3803"/>
                    </a:cubicBezTo>
                    <a:cubicBezTo>
                      <a:pt x="19875" y="3803"/>
                      <a:pt x="19875" y="3803"/>
                      <a:pt x="19875" y="3803"/>
                    </a:cubicBezTo>
                    <a:cubicBezTo>
                      <a:pt x="19875" y="3801"/>
                      <a:pt x="19877" y="3800"/>
                      <a:pt x="19878" y="3800"/>
                    </a:cubicBezTo>
                    <a:cubicBezTo>
                      <a:pt x="19880" y="3798"/>
                      <a:pt x="19882" y="3798"/>
                      <a:pt x="19883" y="3795"/>
                    </a:cubicBezTo>
                    <a:cubicBezTo>
                      <a:pt x="19884" y="3792"/>
                      <a:pt x="19882" y="3786"/>
                      <a:pt x="19886" y="3784"/>
                    </a:cubicBezTo>
                    <a:cubicBezTo>
                      <a:pt x="19889" y="3782"/>
                      <a:pt x="19899" y="3779"/>
                      <a:pt x="19903" y="3782"/>
                    </a:cubicBezTo>
                    <a:cubicBezTo>
                      <a:pt x="19905" y="3783"/>
                      <a:pt x="19905" y="3789"/>
                      <a:pt x="19905" y="3791"/>
                    </a:cubicBezTo>
                    <a:cubicBezTo>
                      <a:pt x="19906" y="3793"/>
                      <a:pt x="19906" y="3794"/>
                      <a:pt x="19907" y="3796"/>
                    </a:cubicBezTo>
                    <a:cubicBezTo>
                      <a:pt x="19907" y="3798"/>
                      <a:pt x="19908" y="3799"/>
                      <a:pt x="19910" y="3801"/>
                    </a:cubicBezTo>
                    <a:cubicBezTo>
                      <a:pt x="19911" y="3802"/>
                      <a:pt x="19912" y="3804"/>
                      <a:pt x="19912" y="3805"/>
                    </a:cubicBezTo>
                    <a:cubicBezTo>
                      <a:pt x="19911" y="3807"/>
                      <a:pt x="19910" y="3806"/>
                      <a:pt x="19909" y="3808"/>
                    </a:cubicBezTo>
                    <a:cubicBezTo>
                      <a:pt x="19906" y="3811"/>
                      <a:pt x="19909" y="3814"/>
                      <a:pt x="19910" y="3818"/>
                    </a:cubicBezTo>
                    <a:cubicBezTo>
                      <a:pt x="19910" y="3821"/>
                      <a:pt x="19912" y="3828"/>
                      <a:pt x="19917" y="3826"/>
                    </a:cubicBezTo>
                    <a:cubicBezTo>
                      <a:pt x="19919" y="3825"/>
                      <a:pt x="19921" y="3822"/>
                      <a:pt x="19923" y="3826"/>
                    </a:cubicBezTo>
                    <a:cubicBezTo>
                      <a:pt x="19926" y="3829"/>
                      <a:pt x="19924" y="3830"/>
                      <a:pt x="19929" y="3830"/>
                    </a:cubicBezTo>
                    <a:cubicBezTo>
                      <a:pt x="19932" y="3830"/>
                      <a:pt x="19934" y="3831"/>
                      <a:pt x="19936" y="3831"/>
                    </a:cubicBezTo>
                    <a:cubicBezTo>
                      <a:pt x="19938" y="3831"/>
                      <a:pt x="19939" y="3829"/>
                      <a:pt x="19941" y="3829"/>
                    </a:cubicBezTo>
                    <a:cubicBezTo>
                      <a:pt x="19942" y="3829"/>
                      <a:pt x="19945" y="3830"/>
                      <a:pt x="19946" y="3828"/>
                    </a:cubicBezTo>
                    <a:cubicBezTo>
                      <a:pt x="19950" y="3829"/>
                      <a:pt x="19945" y="3834"/>
                      <a:pt x="19943" y="3835"/>
                    </a:cubicBezTo>
                    <a:cubicBezTo>
                      <a:pt x="19943" y="3835"/>
                      <a:pt x="19943" y="3837"/>
                      <a:pt x="19943" y="3837"/>
                    </a:cubicBezTo>
                    <a:cubicBezTo>
                      <a:pt x="19942" y="3838"/>
                      <a:pt x="19941" y="3838"/>
                      <a:pt x="19940" y="3839"/>
                    </a:cubicBezTo>
                    <a:cubicBezTo>
                      <a:pt x="19937" y="3840"/>
                      <a:pt x="19934" y="3840"/>
                      <a:pt x="19930" y="3840"/>
                    </a:cubicBezTo>
                    <a:cubicBezTo>
                      <a:pt x="19927" y="3840"/>
                      <a:pt x="19925" y="3839"/>
                      <a:pt x="19922" y="3840"/>
                    </a:cubicBezTo>
                    <a:cubicBezTo>
                      <a:pt x="19922" y="3843"/>
                      <a:pt x="19924" y="3844"/>
                      <a:pt x="19925" y="3846"/>
                    </a:cubicBezTo>
                    <a:cubicBezTo>
                      <a:pt x="19926" y="3850"/>
                      <a:pt x="19925" y="3851"/>
                      <a:pt x="19929" y="3852"/>
                    </a:cubicBezTo>
                    <a:cubicBezTo>
                      <a:pt x="19931" y="3853"/>
                      <a:pt x="19932" y="3852"/>
                      <a:pt x="19935" y="3851"/>
                    </a:cubicBezTo>
                    <a:cubicBezTo>
                      <a:pt x="19939" y="3850"/>
                      <a:pt x="19938" y="3853"/>
                      <a:pt x="19942" y="3854"/>
                    </a:cubicBezTo>
                    <a:cubicBezTo>
                      <a:pt x="19947" y="3856"/>
                      <a:pt x="19947" y="3850"/>
                      <a:pt x="19950" y="3851"/>
                    </a:cubicBezTo>
                    <a:cubicBezTo>
                      <a:pt x="19953" y="3851"/>
                      <a:pt x="19950" y="3854"/>
                      <a:pt x="19950" y="3855"/>
                    </a:cubicBezTo>
                    <a:cubicBezTo>
                      <a:pt x="19950" y="3859"/>
                      <a:pt x="19951" y="3859"/>
                      <a:pt x="19954" y="3861"/>
                    </a:cubicBezTo>
                    <a:cubicBezTo>
                      <a:pt x="19956" y="3861"/>
                      <a:pt x="19956" y="3861"/>
                      <a:pt x="19956" y="3863"/>
                    </a:cubicBezTo>
                    <a:cubicBezTo>
                      <a:pt x="19957" y="3864"/>
                      <a:pt x="19955" y="3869"/>
                      <a:pt x="19958" y="3868"/>
                    </a:cubicBezTo>
                    <a:cubicBezTo>
                      <a:pt x="19958" y="3870"/>
                      <a:pt x="19957" y="3873"/>
                      <a:pt x="19960" y="3873"/>
                    </a:cubicBezTo>
                    <a:cubicBezTo>
                      <a:pt x="19963" y="3873"/>
                      <a:pt x="19963" y="3868"/>
                      <a:pt x="19966" y="3871"/>
                    </a:cubicBezTo>
                    <a:cubicBezTo>
                      <a:pt x="19967" y="3872"/>
                      <a:pt x="19967" y="3873"/>
                      <a:pt x="19967" y="3874"/>
                    </a:cubicBezTo>
                    <a:cubicBezTo>
                      <a:pt x="19968" y="3876"/>
                      <a:pt x="19969" y="3876"/>
                      <a:pt x="19970" y="3876"/>
                    </a:cubicBezTo>
                    <a:cubicBezTo>
                      <a:pt x="19971" y="3877"/>
                      <a:pt x="19972" y="3877"/>
                      <a:pt x="19973" y="3878"/>
                    </a:cubicBezTo>
                    <a:cubicBezTo>
                      <a:pt x="19978" y="3876"/>
                      <a:pt x="19985" y="3872"/>
                      <a:pt x="19990" y="3871"/>
                    </a:cubicBezTo>
                    <a:cubicBezTo>
                      <a:pt x="20000" y="3869"/>
                      <a:pt x="20007" y="3868"/>
                      <a:pt x="20015" y="3864"/>
                    </a:cubicBezTo>
                    <a:cubicBezTo>
                      <a:pt x="20021" y="3862"/>
                      <a:pt x="20026" y="3860"/>
                      <a:pt x="20031" y="3860"/>
                    </a:cubicBezTo>
                    <a:cubicBezTo>
                      <a:pt x="20046" y="3859"/>
                      <a:pt x="20058" y="3865"/>
                      <a:pt x="20072" y="3870"/>
                    </a:cubicBezTo>
                    <a:cubicBezTo>
                      <a:pt x="20081" y="3873"/>
                      <a:pt x="20089" y="3874"/>
                      <a:pt x="20098" y="3873"/>
                    </a:cubicBezTo>
                    <a:cubicBezTo>
                      <a:pt x="20114" y="3872"/>
                      <a:pt x="20129" y="3866"/>
                      <a:pt x="20141" y="3858"/>
                    </a:cubicBezTo>
                    <a:cubicBezTo>
                      <a:pt x="20151" y="3851"/>
                      <a:pt x="20158" y="3848"/>
                      <a:pt x="20169" y="3847"/>
                    </a:cubicBezTo>
                    <a:cubicBezTo>
                      <a:pt x="20171" y="3847"/>
                      <a:pt x="20173" y="3847"/>
                      <a:pt x="20176" y="3847"/>
                    </a:cubicBezTo>
                    <a:cubicBezTo>
                      <a:pt x="20185" y="3847"/>
                      <a:pt x="20196" y="3846"/>
                      <a:pt x="20206" y="3848"/>
                    </a:cubicBezTo>
                    <a:cubicBezTo>
                      <a:pt x="20213" y="3850"/>
                      <a:pt x="20219" y="3854"/>
                      <a:pt x="20225" y="3854"/>
                    </a:cubicBezTo>
                    <a:cubicBezTo>
                      <a:pt x="20226" y="3854"/>
                      <a:pt x="20228" y="3853"/>
                      <a:pt x="20229" y="3853"/>
                    </a:cubicBezTo>
                    <a:cubicBezTo>
                      <a:pt x="20237" y="3850"/>
                      <a:pt x="20246" y="3845"/>
                      <a:pt x="20255" y="3843"/>
                    </a:cubicBezTo>
                    <a:cubicBezTo>
                      <a:pt x="20256" y="3843"/>
                      <a:pt x="20256" y="3843"/>
                      <a:pt x="20257" y="3843"/>
                    </a:cubicBezTo>
                    <a:cubicBezTo>
                      <a:pt x="20261" y="3843"/>
                      <a:pt x="20264" y="3844"/>
                      <a:pt x="20267" y="3843"/>
                    </a:cubicBezTo>
                    <a:cubicBezTo>
                      <a:pt x="20267" y="3843"/>
                      <a:pt x="20268" y="3843"/>
                      <a:pt x="20268" y="3843"/>
                    </a:cubicBezTo>
                    <a:cubicBezTo>
                      <a:pt x="20271" y="3843"/>
                      <a:pt x="20272" y="3842"/>
                      <a:pt x="20274" y="3842"/>
                    </a:cubicBezTo>
                    <a:cubicBezTo>
                      <a:pt x="20276" y="3842"/>
                      <a:pt x="20278" y="3843"/>
                      <a:pt x="20281" y="3844"/>
                    </a:cubicBezTo>
                    <a:cubicBezTo>
                      <a:pt x="20286" y="3847"/>
                      <a:pt x="20287" y="3849"/>
                      <a:pt x="20292" y="3849"/>
                    </a:cubicBezTo>
                    <a:cubicBezTo>
                      <a:pt x="20293" y="3850"/>
                      <a:pt x="20294" y="3849"/>
                      <a:pt x="20295" y="3849"/>
                    </a:cubicBezTo>
                    <a:cubicBezTo>
                      <a:pt x="20297" y="3849"/>
                      <a:pt x="20299" y="3849"/>
                      <a:pt x="20301" y="3849"/>
                    </a:cubicBezTo>
                    <a:cubicBezTo>
                      <a:pt x="20304" y="3849"/>
                      <a:pt x="20307" y="3849"/>
                      <a:pt x="20310" y="3850"/>
                    </a:cubicBezTo>
                    <a:cubicBezTo>
                      <a:pt x="20314" y="3852"/>
                      <a:pt x="20315" y="3855"/>
                      <a:pt x="20317" y="3856"/>
                    </a:cubicBezTo>
                    <a:cubicBezTo>
                      <a:pt x="20321" y="3857"/>
                      <a:pt x="20328" y="3857"/>
                      <a:pt x="20333" y="3858"/>
                    </a:cubicBezTo>
                    <a:cubicBezTo>
                      <a:pt x="20342" y="3859"/>
                      <a:pt x="20350" y="3860"/>
                      <a:pt x="20359" y="3862"/>
                    </a:cubicBezTo>
                    <a:cubicBezTo>
                      <a:pt x="20361" y="3862"/>
                      <a:pt x="20363" y="3862"/>
                      <a:pt x="20365" y="3862"/>
                    </a:cubicBezTo>
                    <a:cubicBezTo>
                      <a:pt x="20370" y="3862"/>
                      <a:pt x="20377" y="3859"/>
                      <a:pt x="20383" y="3859"/>
                    </a:cubicBezTo>
                    <a:cubicBezTo>
                      <a:pt x="20384" y="3859"/>
                      <a:pt x="20385" y="3859"/>
                      <a:pt x="20386" y="3859"/>
                    </a:cubicBezTo>
                    <a:cubicBezTo>
                      <a:pt x="20396" y="3859"/>
                      <a:pt x="20403" y="3861"/>
                      <a:pt x="20412" y="3865"/>
                    </a:cubicBezTo>
                    <a:cubicBezTo>
                      <a:pt x="20415" y="3866"/>
                      <a:pt x="20419" y="3867"/>
                      <a:pt x="20422" y="3870"/>
                    </a:cubicBezTo>
                    <a:cubicBezTo>
                      <a:pt x="20426" y="3872"/>
                      <a:pt x="20428" y="3875"/>
                      <a:pt x="20429" y="3880"/>
                    </a:cubicBezTo>
                    <a:cubicBezTo>
                      <a:pt x="20430" y="3881"/>
                      <a:pt x="20430" y="3884"/>
                      <a:pt x="20430" y="3886"/>
                    </a:cubicBezTo>
                    <a:cubicBezTo>
                      <a:pt x="20436" y="3882"/>
                      <a:pt x="20442" y="3891"/>
                      <a:pt x="20448" y="3889"/>
                    </a:cubicBezTo>
                    <a:cubicBezTo>
                      <a:pt x="20448" y="3886"/>
                      <a:pt x="20447" y="3884"/>
                      <a:pt x="20445" y="3882"/>
                    </a:cubicBezTo>
                    <a:cubicBezTo>
                      <a:pt x="20444" y="3877"/>
                      <a:pt x="20449" y="3879"/>
                      <a:pt x="20454" y="3881"/>
                    </a:cubicBezTo>
                    <a:cubicBezTo>
                      <a:pt x="20454" y="3875"/>
                      <a:pt x="20457" y="3869"/>
                      <a:pt x="20463" y="3866"/>
                    </a:cubicBezTo>
                    <a:cubicBezTo>
                      <a:pt x="20464" y="3865"/>
                      <a:pt x="20466" y="3865"/>
                      <a:pt x="20467" y="3865"/>
                    </a:cubicBezTo>
                    <a:cubicBezTo>
                      <a:pt x="20475" y="3865"/>
                      <a:pt x="20481" y="3873"/>
                      <a:pt x="20486" y="3874"/>
                    </a:cubicBezTo>
                    <a:cubicBezTo>
                      <a:pt x="20488" y="3875"/>
                      <a:pt x="20489" y="3875"/>
                      <a:pt x="20490" y="3875"/>
                    </a:cubicBezTo>
                    <a:cubicBezTo>
                      <a:pt x="20492" y="3875"/>
                      <a:pt x="20494" y="3873"/>
                      <a:pt x="20498" y="3873"/>
                    </a:cubicBezTo>
                    <a:cubicBezTo>
                      <a:pt x="20500" y="3873"/>
                      <a:pt x="20502" y="3873"/>
                      <a:pt x="20503" y="3874"/>
                    </a:cubicBezTo>
                    <a:cubicBezTo>
                      <a:pt x="20505" y="3876"/>
                      <a:pt x="20506" y="3877"/>
                      <a:pt x="20507" y="3879"/>
                    </a:cubicBezTo>
                    <a:cubicBezTo>
                      <a:pt x="20508" y="3881"/>
                      <a:pt x="20509" y="3882"/>
                      <a:pt x="20510" y="3882"/>
                    </a:cubicBezTo>
                    <a:cubicBezTo>
                      <a:pt x="20511" y="3883"/>
                      <a:pt x="20514" y="3882"/>
                      <a:pt x="20518" y="3883"/>
                    </a:cubicBezTo>
                    <a:cubicBezTo>
                      <a:pt x="20525" y="3886"/>
                      <a:pt x="20528" y="3889"/>
                      <a:pt x="20534" y="3890"/>
                    </a:cubicBezTo>
                    <a:cubicBezTo>
                      <a:pt x="20535" y="3890"/>
                      <a:pt x="20535" y="3890"/>
                      <a:pt x="20535" y="3890"/>
                    </a:cubicBezTo>
                    <a:cubicBezTo>
                      <a:pt x="20536" y="3891"/>
                      <a:pt x="20536" y="3891"/>
                      <a:pt x="20536" y="3891"/>
                    </a:cubicBezTo>
                    <a:cubicBezTo>
                      <a:pt x="20537" y="3895"/>
                      <a:pt x="20539" y="3899"/>
                      <a:pt x="20541" y="3902"/>
                    </a:cubicBezTo>
                    <a:cubicBezTo>
                      <a:pt x="20543" y="3906"/>
                      <a:pt x="20544" y="3907"/>
                      <a:pt x="20547" y="3907"/>
                    </a:cubicBezTo>
                    <a:cubicBezTo>
                      <a:pt x="20549" y="3907"/>
                      <a:pt x="20551" y="3906"/>
                      <a:pt x="20554" y="3903"/>
                    </a:cubicBezTo>
                    <a:cubicBezTo>
                      <a:pt x="20559" y="3899"/>
                      <a:pt x="20560" y="3894"/>
                      <a:pt x="20568" y="3890"/>
                    </a:cubicBezTo>
                    <a:cubicBezTo>
                      <a:pt x="20571" y="3888"/>
                      <a:pt x="20573" y="3889"/>
                      <a:pt x="20574" y="3888"/>
                    </a:cubicBezTo>
                    <a:cubicBezTo>
                      <a:pt x="20574" y="3887"/>
                      <a:pt x="20575" y="3886"/>
                      <a:pt x="20575" y="3885"/>
                    </a:cubicBezTo>
                    <a:cubicBezTo>
                      <a:pt x="20575" y="3883"/>
                      <a:pt x="20575" y="3882"/>
                      <a:pt x="20577" y="3880"/>
                    </a:cubicBezTo>
                    <a:cubicBezTo>
                      <a:pt x="20579" y="3878"/>
                      <a:pt x="20580" y="3877"/>
                      <a:pt x="20582" y="3877"/>
                    </a:cubicBezTo>
                    <a:cubicBezTo>
                      <a:pt x="20587" y="3877"/>
                      <a:pt x="20590" y="3881"/>
                      <a:pt x="20594" y="3884"/>
                    </a:cubicBezTo>
                    <a:cubicBezTo>
                      <a:pt x="20600" y="3887"/>
                      <a:pt x="20603" y="3890"/>
                      <a:pt x="20607" y="3896"/>
                    </a:cubicBezTo>
                    <a:cubicBezTo>
                      <a:pt x="20611" y="3902"/>
                      <a:pt x="20615" y="3909"/>
                      <a:pt x="20621" y="3910"/>
                    </a:cubicBezTo>
                    <a:cubicBezTo>
                      <a:pt x="20625" y="3911"/>
                      <a:pt x="20626" y="3910"/>
                      <a:pt x="20629" y="3911"/>
                    </a:cubicBezTo>
                    <a:cubicBezTo>
                      <a:pt x="20631" y="3912"/>
                      <a:pt x="20633" y="3913"/>
                      <a:pt x="20635" y="3917"/>
                    </a:cubicBezTo>
                    <a:cubicBezTo>
                      <a:pt x="20635" y="3917"/>
                      <a:pt x="20635" y="3917"/>
                      <a:pt x="20636" y="3917"/>
                    </a:cubicBezTo>
                    <a:cubicBezTo>
                      <a:pt x="20639" y="3917"/>
                      <a:pt x="20642" y="3913"/>
                      <a:pt x="20648" y="3912"/>
                    </a:cubicBezTo>
                    <a:cubicBezTo>
                      <a:pt x="20649" y="3912"/>
                      <a:pt x="20650" y="3912"/>
                      <a:pt x="20652" y="3913"/>
                    </a:cubicBezTo>
                    <a:cubicBezTo>
                      <a:pt x="20654" y="3913"/>
                      <a:pt x="20656" y="3914"/>
                      <a:pt x="20657" y="3915"/>
                    </a:cubicBezTo>
                    <a:cubicBezTo>
                      <a:pt x="20658" y="3916"/>
                      <a:pt x="20659" y="3916"/>
                      <a:pt x="20660" y="3916"/>
                    </a:cubicBezTo>
                    <a:cubicBezTo>
                      <a:pt x="20661" y="3916"/>
                      <a:pt x="20661" y="3916"/>
                      <a:pt x="20662" y="3916"/>
                    </a:cubicBezTo>
                    <a:cubicBezTo>
                      <a:pt x="20666" y="3915"/>
                      <a:pt x="20666" y="3914"/>
                      <a:pt x="20669" y="3910"/>
                    </a:cubicBezTo>
                    <a:cubicBezTo>
                      <a:pt x="20671" y="3907"/>
                      <a:pt x="20672" y="3902"/>
                      <a:pt x="20676" y="3898"/>
                    </a:cubicBezTo>
                    <a:cubicBezTo>
                      <a:pt x="20679" y="3894"/>
                      <a:pt x="20680" y="3892"/>
                      <a:pt x="20680" y="3888"/>
                    </a:cubicBezTo>
                    <a:cubicBezTo>
                      <a:pt x="20681" y="3883"/>
                      <a:pt x="20680" y="3880"/>
                      <a:pt x="20683" y="3875"/>
                    </a:cubicBezTo>
                    <a:cubicBezTo>
                      <a:pt x="20685" y="3869"/>
                      <a:pt x="20689" y="3866"/>
                      <a:pt x="20690" y="3861"/>
                    </a:cubicBezTo>
                    <a:cubicBezTo>
                      <a:pt x="20690" y="3860"/>
                      <a:pt x="20690" y="3858"/>
                      <a:pt x="20690" y="3857"/>
                    </a:cubicBezTo>
                    <a:cubicBezTo>
                      <a:pt x="20690" y="3854"/>
                      <a:pt x="20689" y="3851"/>
                      <a:pt x="20689" y="3847"/>
                    </a:cubicBezTo>
                    <a:cubicBezTo>
                      <a:pt x="20688" y="3843"/>
                      <a:pt x="20689" y="3839"/>
                      <a:pt x="20692" y="3835"/>
                    </a:cubicBezTo>
                    <a:cubicBezTo>
                      <a:pt x="20696" y="3831"/>
                      <a:pt x="20699" y="3831"/>
                      <a:pt x="20702" y="3827"/>
                    </a:cubicBezTo>
                    <a:cubicBezTo>
                      <a:pt x="20704" y="3823"/>
                      <a:pt x="20706" y="3818"/>
                      <a:pt x="20709" y="3814"/>
                    </a:cubicBezTo>
                    <a:cubicBezTo>
                      <a:pt x="20712" y="3812"/>
                      <a:pt x="20712" y="3811"/>
                      <a:pt x="20713" y="3810"/>
                    </a:cubicBezTo>
                    <a:cubicBezTo>
                      <a:pt x="20713" y="3809"/>
                      <a:pt x="20713" y="3807"/>
                      <a:pt x="20713" y="3804"/>
                    </a:cubicBezTo>
                    <a:cubicBezTo>
                      <a:pt x="20713" y="3801"/>
                      <a:pt x="20713" y="3800"/>
                      <a:pt x="20714" y="3798"/>
                    </a:cubicBezTo>
                    <a:cubicBezTo>
                      <a:pt x="20714" y="3796"/>
                      <a:pt x="20716" y="3794"/>
                      <a:pt x="20718" y="3792"/>
                    </a:cubicBezTo>
                    <a:cubicBezTo>
                      <a:pt x="20719" y="3791"/>
                      <a:pt x="20721" y="3790"/>
                      <a:pt x="20724" y="3788"/>
                    </a:cubicBezTo>
                    <a:cubicBezTo>
                      <a:pt x="20727" y="3787"/>
                      <a:pt x="20729" y="3785"/>
                      <a:pt x="20730" y="3785"/>
                    </a:cubicBezTo>
                    <a:cubicBezTo>
                      <a:pt x="20731" y="3785"/>
                      <a:pt x="20731" y="3785"/>
                      <a:pt x="20732" y="3785"/>
                    </a:cubicBezTo>
                    <a:cubicBezTo>
                      <a:pt x="20735" y="3784"/>
                      <a:pt x="20738" y="3787"/>
                      <a:pt x="20739" y="3787"/>
                    </a:cubicBezTo>
                    <a:cubicBezTo>
                      <a:pt x="20739" y="3787"/>
                      <a:pt x="20739" y="3787"/>
                      <a:pt x="20739" y="3787"/>
                    </a:cubicBezTo>
                    <a:cubicBezTo>
                      <a:pt x="20740" y="3787"/>
                      <a:pt x="20741" y="3786"/>
                      <a:pt x="20743" y="3784"/>
                    </a:cubicBezTo>
                    <a:cubicBezTo>
                      <a:pt x="20744" y="3783"/>
                      <a:pt x="20745" y="3781"/>
                      <a:pt x="20747" y="3779"/>
                    </a:cubicBezTo>
                    <a:cubicBezTo>
                      <a:pt x="20749" y="3777"/>
                      <a:pt x="20751" y="3777"/>
                      <a:pt x="20751" y="3776"/>
                    </a:cubicBezTo>
                    <a:cubicBezTo>
                      <a:pt x="20751" y="3776"/>
                      <a:pt x="20751" y="3776"/>
                      <a:pt x="20751" y="3776"/>
                    </a:cubicBezTo>
                    <a:cubicBezTo>
                      <a:pt x="20751" y="3776"/>
                      <a:pt x="20751" y="3775"/>
                      <a:pt x="20751" y="3773"/>
                    </a:cubicBezTo>
                    <a:cubicBezTo>
                      <a:pt x="20752" y="3773"/>
                      <a:pt x="20752" y="3772"/>
                      <a:pt x="20751" y="3772"/>
                    </a:cubicBezTo>
                    <a:cubicBezTo>
                      <a:pt x="20751" y="3770"/>
                      <a:pt x="20751" y="3768"/>
                      <a:pt x="20751" y="3765"/>
                    </a:cubicBezTo>
                    <a:cubicBezTo>
                      <a:pt x="20750" y="3763"/>
                      <a:pt x="20751" y="3762"/>
                      <a:pt x="20751" y="3760"/>
                    </a:cubicBezTo>
                    <a:cubicBezTo>
                      <a:pt x="20754" y="3753"/>
                      <a:pt x="20762" y="3752"/>
                      <a:pt x="20767" y="3750"/>
                    </a:cubicBezTo>
                    <a:cubicBezTo>
                      <a:pt x="20769" y="3754"/>
                      <a:pt x="20769" y="3754"/>
                      <a:pt x="20769" y="3754"/>
                    </a:cubicBezTo>
                    <a:cubicBezTo>
                      <a:pt x="20763" y="3756"/>
                      <a:pt x="20757" y="3757"/>
                      <a:pt x="20755" y="3762"/>
                    </a:cubicBezTo>
                    <a:cubicBezTo>
                      <a:pt x="20755" y="3763"/>
                      <a:pt x="20755" y="3764"/>
                      <a:pt x="20755" y="3765"/>
                    </a:cubicBezTo>
                    <a:cubicBezTo>
                      <a:pt x="20755" y="3767"/>
                      <a:pt x="20756" y="3769"/>
                      <a:pt x="20756" y="3772"/>
                    </a:cubicBezTo>
                    <a:cubicBezTo>
                      <a:pt x="20756" y="3772"/>
                      <a:pt x="20756" y="3773"/>
                      <a:pt x="20756" y="3773"/>
                    </a:cubicBezTo>
                    <a:cubicBezTo>
                      <a:pt x="20756" y="3775"/>
                      <a:pt x="20756" y="3776"/>
                      <a:pt x="20755" y="3777"/>
                    </a:cubicBezTo>
                    <a:cubicBezTo>
                      <a:pt x="20755" y="3778"/>
                      <a:pt x="20755" y="3779"/>
                      <a:pt x="20754" y="3780"/>
                    </a:cubicBezTo>
                    <a:cubicBezTo>
                      <a:pt x="20752" y="3781"/>
                      <a:pt x="20752" y="3781"/>
                      <a:pt x="20750" y="3783"/>
                    </a:cubicBezTo>
                    <a:cubicBezTo>
                      <a:pt x="20749" y="3783"/>
                      <a:pt x="20748" y="3785"/>
                      <a:pt x="20746" y="3787"/>
                    </a:cubicBezTo>
                    <a:cubicBezTo>
                      <a:pt x="20744" y="3789"/>
                      <a:pt x="20743" y="3791"/>
                      <a:pt x="20740" y="3792"/>
                    </a:cubicBezTo>
                    <a:cubicBezTo>
                      <a:pt x="20740" y="3792"/>
                      <a:pt x="20740" y="3792"/>
                      <a:pt x="20740" y="3792"/>
                    </a:cubicBezTo>
                    <a:cubicBezTo>
                      <a:pt x="20737" y="3792"/>
                      <a:pt x="20736" y="3791"/>
                      <a:pt x="20735" y="3790"/>
                    </a:cubicBezTo>
                    <a:cubicBezTo>
                      <a:pt x="20734" y="3789"/>
                      <a:pt x="20733" y="3789"/>
                      <a:pt x="20732" y="3789"/>
                    </a:cubicBezTo>
                    <a:cubicBezTo>
                      <a:pt x="20732" y="3789"/>
                      <a:pt x="20732" y="3789"/>
                      <a:pt x="20731" y="3789"/>
                    </a:cubicBezTo>
                    <a:cubicBezTo>
                      <a:pt x="20731" y="3789"/>
                      <a:pt x="20731" y="3789"/>
                      <a:pt x="20731" y="3789"/>
                    </a:cubicBezTo>
                    <a:cubicBezTo>
                      <a:pt x="20731" y="3789"/>
                      <a:pt x="20730" y="3790"/>
                      <a:pt x="20730" y="3790"/>
                    </a:cubicBezTo>
                    <a:cubicBezTo>
                      <a:pt x="20729" y="3790"/>
                      <a:pt x="20727" y="3791"/>
                      <a:pt x="20726" y="3792"/>
                    </a:cubicBezTo>
                    <a:cubicBezTo>
                      <a:pt x="20724" y="3793"/>
                      <a:pt x="20721" y="3795"/>
                      <a:pt x="20721" y="3795"/>
                    </a:cubicBezTo>
                    <a:cubicBezTo>
                      <a:pt x="20719" y="3797"/>
                      <a:pt x="20718" y="3798"/>
                      <a:pt x="20718" y="3799"/>
                    </a:cubicBezTo>
                    <a:cubicBezTo>
                      <a:pt x="20718" y="3800"/>
                      <a:pt x="20718" y="3802"/>
                      <a:pt x="20717" y="3804"/>
                    </a:cubicBezTo>
                    <a:cubicBezTo>
                      <a:pt x="20717" y="3807"/>
                      <a:pt x="20717" y="3809"/>
                      <a:pt x="20717" y="3811"/>
                    </a:cubicBezTo>
                    <a:cubicBezTo>
                      <a:pt x="20716" y="3813"/>
                      <a:pt x="20715" y="3815"/>
                      <a:pt x="20713" y="3817"/>
                    </a:cubicBezTo>
                    <a:cubicBezTo>
                      <a:pt x="20710" y="3821"/>
                      <a:pt x="20708" y="3825"/>
                      <a:pt x="20705" y="3830"/>
                    </a:cubicBezTo>
                    <a:cubicBezTo>
                      <a:pt x="20702" y="3835"/>
                      <a:pt x="20698" y="3835"/>
                      <a:pt x="20696" y="3838"/>
                    </a:cubicBezTo>
                    <a:cubicBezTo>
                      <a:pt x="20693" y="3840"/>
                      <a:pt x="20693" y="3843"/>
                      <a:pt x="20693" y="3847"/>
                    </a:cubicBezTo>
                    <a:cubicBezTo>
                      <a:pt x="20693" y="3850"/>
                      <a:pt x="20694" y="3853"/>
                      <a:pt x="20694" y="3857"/>
                    </a:cubicBezTo>
                    <a:cubicBezTo>
                      <a:pt x="20694" y="3858"/>
                      <a:pt x="20694" y="3860"/>
                      <a:pt x="20694" y="3862"/>
                    </a:cubicBezTo>
                    <a:cubicBezTo>
                      <a:pt x="20693" y="3869"/>
                      <a:pt x="20688" y="3872"/>
                      <a:pt x="20687" y="3877"/>
                    </a:cubicBezTo>
                    <a:cubicBezTo>
                      <a:pt x="20685" y="3881"/>
                      <a:pt x="20686" y="3882"/>
                      <a:pt x="20685" y="3888"/>
                    </a:cubicBezTo>
                    <a:cubicBezTo>
                      <a:pt x="20684" y="3894"/>
                      <a:pt x="20682" y="3897"/>
                      <a:pt x="20679" y="3900"/>
                    </a:cubicBezTo>
                    <a:cubicBezTo>
                      <a:pt x="20676" y="3904"/>
                      <a:pt x="20675" y="3909"/>
                      <a:pt x="20672" y="3913"/>
                    </a:cubicBezTo>
                    <a:cubicBezTo>
                      <a:pt x="20670" y="3916"/>
                      <a:pt x="20668" y="3919"/>
                      <a:pt x="20662" y="3920"/>
                    </a:cubicBezTo>
                    <a:cubicBezTo>
                      <a:pt x="20662" y="3920"/>
                      <a:pt x="20661" y="3920"/>
                      <a:pt x="20661" y="3920"/>
                    </a:cubicBezTo>
                    <a:cubicBezTo>
                      <a:pt x="20660" y="3920"/>
                      <a:pt x="20660" y="3920"/>
                      <a:pt x="20660" y="3920"/>
                    </a:cubicBezTo>
                    <a:cubicBezTo>
                      <a:pt x="20658" y="3921"/>
                      <a:pt x="20656" y="3920"/>
                      <a:pt x="20655" y="3919"/>
                    </a:cubicBezTo>
                    <a:cubicBezTo>
                      <a:pt x="20653" y="3918"/>
                      <a:pt x="20652" y="3917"/>
                      <a:pt x="20651" y="3917"/>
                    </a:cubicBezTo>
                    <a:cubicBezTo>
                      <a:pt x="20650" y="3917"/>
                      <a:pt x="20649" y="3917"/>
                      <a:pt x="20648" y="3917"/>
                    </a:cubicBezTo>
                    <a:cubicBezTo>
                      <a:pt x="20645" y="3917"/>
                      <a:pt x="20642" y="3921"/>
                      <a:pt x="20636" y="3921"/>
                    </a:cubicBezTo>
                    <a:cubicBezTo>
                      <a:pt x="20635" y="3921"/>
                      <a:pt x="20634" y="3921"/>
                      <a:pt x="20633" y="3921"/>
                    </a:cubicBezTo>
                    <a:cubicBezTo>
                      <a:pt x="20632" y="3921"/>
                      <a:pt x="20632" y="3921"/>
                      <a:pt x="20632" y="3921"/>
                    </a:cubicBezTo>
                    <a:cubicBezTo>
                      <a:pt x="20632" y="3920"/>
                      <a:pt x="20632" y="3920"/>
                      <a:pt x="20632" y="3920"/>
                    </a:cubicBezTo>
                    <a:cubicBezTo>
                      <a:pt x="20630" y="3916"/>
                      <a:pt x="20629" y="3915"/>
                      <a:pt x="20628" y="3915"/>
                    </a:cubicBezTo>
                    <a:cubicBezTo>
                      <a:pt x="20627" y="3915"/>
                      <a:pt x="20624" y="3915"/>
                      <a:pt x="20620" y="3914"/>
                    </a:cubicBezTo>
                    <a:cubicBezTo>
                      <a:pt x="20612" y="3913"/>
                      <a:pt x="20607" y="3905"/>
                      <a:pt x="20603" y="3899"/>
                    </a:cubicBezTo>
                    <a:cubicBezTo>
                      <a:pt x="20599" y="3893"/>
                      <a:pt x="20597" y="3891"/>
                      <a:pt x="20592" y="3887"/>
                    </a:cubicBezTo>
                    <a:cubicBezTo>
                      <a:pt x="20587" y="3884"/>
                      <a:pt x="20584" y="3881"/>
                      <a:pt x="20583" y="3881"/>
                    </a:cubicBezTo>
                    <a:cubicBezTo>
                      <a:pt x="20582" y="3882"/>
                      <a:pt x="20581" y="3882"/>
                      <a:pt x="20580" y="3883"/>
                    </a:cubicBezTo>
                    <a:cubicBezTo>
                      <a:pt x="20580" y="3883"/>
                      <a:pt x="20580" y="3884"/>
                      <a:pt x="20579" y="3886"/>
                    </a:cubicBezTo>
                    <a:cubicBezTo>
                      <a:pt x="20579" y="3887"/>
                      <a:pt x="20579" y="3889"/>
                      <a:pt x="20577" y="3891"/>
                    </a:cubicBezTo>
                    <a:cubicBezTo>
                      <a:pt x="20574" y="3894"/>
                      <a:pt x="20571" y="3893"/>
                      <a:pt x="20570" y="3894"/>
                    </a:cubicBezTo>
                    <a:cubicBezTo>
                      <a:pt x="20564" y="3897"/>
                      <a:pt x="20563" y="3901"/>
                      <a:pt x="20557" y="3906"/>
                    </a:cubicBezTo>
                    <a:cubicBezTo>
                      <a:pt x="20553" y="3909"/>
                      <a:pt x="20550" y="3911"/>
                      <a:pt x="20547" y="3911"/>
                    </a:cubicBezTo>
                    <a:cubicBezTo>
                      <a:pt x="20543" y="3912"/>
                      <a:pt x="20539" y="3908"/>
                      <a:pt x="20537" y="3905"/>
                    </a:cubicBezTo>
                    <a:cubicBezTo>
                      <a:pt x="20535" y="3902"/>
                      <a:pt x="20533" y="3898"/>
                      <a:pt x="20532" y="3894"/>
                    </a:cubicBezTo>
                    <a:cubicBezTo>
                      <a:pt x="20525" y="3892"/>
                      <a:pt x="20522" y="3889"/>
                      <a:pt x="20516" y="3887"/>
                    </a:cubicBezTo>
                    <a:cubicBezTo>
                      <a:pt x="20515" y="3887"/>
                      <a:pt x="20512" y="3888"/>
                      <a:pt x="20508" y="3886"/>
                    </a:cubicBezTo>
                    <a:cubicBezTo>
                      <a:pt x="20504" y="3884"/>
                      <a:pt x="20503" y="3880"/>
                      <a:pt x="20501" y="3878"/>
                    </a:cubicBezTo>
                    <a:cubicBezTo>
                      <a:pt x="20501" y="3878"/>
                      <a:pt x="20501" y="3878"/>
                      <a:pt x="20501" y="3878"/>
                    </a:cubicBezTo>
                    <a:cubicBezTo>
                      <a:pt x="20500" y="3877"/>
                      <a:pt x="20499" y="3877"/>
                      <a:pt x="20498" y="3877"/>
                    </a:cubicBezTo>
                    <a:cubicBezTo>
                      <a:pt x="20496" y="3877"/>
                      <a:pt x="20494" y="3879"/>
                      <a:pt x="20490" y="3879"/>
                    </a:cubicBezTo>
                    <a:cubicBezTo>
                      <a:pt x="20489" y="3879"/>
                      <a:pt x="20487" y="3879"/>
                      <a:pt x="20485" y="3879"/>
                    </a:cubicBezTo>
                    <a:cubicBezTo>
                      <a:pt x="20477" y="3876"/>
                      <a:pt x="20472" y="3869"/>
                      <a:pt x="20467" y="3869"/>
                    </a:cubicBezTo>
                    <a:cubicBezTo>
                      <a:pt x="20466" y="3869"/>
                      <a:pt x="20466" y="3870"/>
                      <a:pt x="20465" y="3870"/>
                    </a:cubicBezTo>
                    <a:cubicBezTo>
                      <a:pt x="20461" y="3872"/>
                      <a:pt x="20458" y="3878"/>
                      <a:pt x="20458" y="3883"/>
                    </a:cubicBezTo>
                    <a:cubicBezTo>
                      <a:pt x="20459" y="3884"/>
                      <a:pt x="20460" y="3885"/>
                      <a:pt x="20461" y="3885"/>
                    </a:cubicBezTo>
                    <a:cubicBezTo>
                      <a:pt x="20465" y="3887"/>
                      <a:pt x="20470" y="3885"/>
                      <a:pt x="20474" y="3888"/>
                    </a:cubicBezTo>
                    <a:cubicBezTo>
                      <a:pt x="20475" y="3889"/>
                      <a:pt x="20481" y="3901"/>
                      <a:pt x="20477" y="3902"/>
                    </a:cubicBezTo>
                    <a:cubicBezTo>
                      <a:pt x="20471" y="3902"/>
                      <a:pt x="20472" y="3901"/>
                      <a:pt x="20467" y="3899"/>
                    </a:cubicBezTo>
                    <a:cubicBezTo>
                      <a:pt x="20463" y="3896"/>
                      <a:pt x="20459" y="3900"/>
                      <a:pt x="20454" y="3899"/>
                    </a:cubicBezTo>
                    <a:cubicBezTo>
                      <a:pt x="20448" y="3899"/>
                      <a:pt x="20443" y="3896"/>
                      <a:pt x="20437" y="3896"/>
                    </a:cubicBezTo>
                    <a:cubicBezTo>
                      <a:pt x="20427" y="3897"/>
                      <a:pt x="20430" y="3899"/>
                      <a:pt x="20429" y="3906"/>
                    </a:cubicBezTo>
                    <a:cubicBezTo>
                      <a:pt x="20427" y="3905"/>
                      <a:pt x="20425" y="3904"/>
                      <a:pt x="20423" y="3905"/>
                    </a:cubicBezTo>
                    <a:cubicBezTo>
                      <a:pt x="20421" y="3905"/>
                      <a:pt x="20422" y="3908"/>
                      <a:pt x="20420" y="3909"/>
                    </a:cubicBezTo>
                    <a:cubicBezTo>
                      <a:pt x="20419" y="3909"/>
                      <a:pt x="20416" y="3909"/>
                      <a:pt x="20415" y="3909"/>
                    </a:cubicBezTo>
                    <a:cubicBezTo>
                      <a:pt x="20413" y="3901"/>
                      <a:pt x="20422" y="3897"/>
                      <a:pt x="20419" y="3890"/>
                    </a:cubicBezTo>
                    <a:cubicBezTo>
                      <a:pt x="20417" y="3890"/>
                      <a:pt x="20414" y="3893"/>
                      <a:pt x="20412" y="3892"/>
                    </a:cubicBezTo>
                    <a:cubicBezTo>
                      <a:pt x="20410" y="3892"/>
                      <a:pt x="20408" y="3888"/>
                      <a:pt x="20407" y="3887"/>
                    </a:cubicBezTo>
                    <a:cubicBezTo>
                      <a:pt x="20403" y="3886"/>
                      <a:pt x="20396" y="3884"/>
                      <a:pt x="20400" y="3878"/>
                    </a:cubicBezTo>
                    <a:cubicBezTo>
                      <a:pt x="20403" y="3872"/>
                      <a:pt x="20409" y="3878"/>
                      <a:pt x="20414" y="3879"/>
                    </a:cubicBezTo>
                    <a:cubicBezTo>
                      <a:pt x="20417" y="3879"/>
                      <a:pt x="20419" y="3877"/>
                      <a:pt x="20422" y="3877"/>
                    </a:cubicBezTo>
                    <a:cubicBezTo>
                      <a:pt x="20422" y="3877"/>
                      <a:pt x="20423" y="3877"/>
                      <a:pt x="20423" y="3877"/>
                    </a:cubicBezTo>
                    <a:cubicBezTo>
                      <a:pt x="20422" y="3876"/>
                      <a:pt x="20421" y="3874"/>
                      <a:pt x="20420" y="3873"/>
                    </a:cubicBezTo>
                    <a:cubicBezTo>
                      <a:pt x="20417" y="3872"/>
                      <a:pt x="20414" y="3870"/>
                      <a:pt x="20410" y="3869"/>
                    </a:cubicBezTo>
                    <a:cubicBezTo>
                      <a:pt x="20401" y="3865"/>
                      <a:pt x="20395" y="3863"/>
                      <a:pt x="20386" y="3863"/>
                    </a:cubicBezTo>
                    <a:cubicBezTo>
                      <a:pt x="20385" y="3863"/>
                      <a:pt x="20384" y="3863"/>
                      <a:pt x="20384" y="3863"/>
                    </a:cubicBezTo>
                    <a:cubicBezTo>
                      <a:pt x="20378" y="3864"/>
                      <a:pt x="20372" y="3866"/>
                      <a:pt x="20365" y="3866"/>
                    </a:cubicBezTo>
                    <a:cubicBezTo>
                      <a:pt x="20363" y="3867"/>
                      <a:pt x="20360" y="3866"/>
                      <a:pt x="20358" y="3866"/>
                    </a:cubicBezTo>
                    <a:cubicBezTo>
                      <a:pt x="20349" y="3864"/>
                      <a:pt x="20341" y="3863"/>
                      <a:pt x="20332" y="3862"/>
                    </a:cubicBezTo>
                    <a:cubicBezTo>
                      <a:pt x="20328" y="3861"/>
                      <a:pt x="20321" y="3862"/>
                      <a:pt x="20316" y="3860"/>
                    </a:cubicBezTo>
                    <a:cubicBezTo>
                      <a:pt x="20311" y="3858"/>
                      <a:pt x="20310" y="3855"/>
                      <a:pt x="20308" y="3854"/>
                    </a:cubicBezTo>
                    <a:cubicBezTo>
                      <a:pt x="20306" y="3853"/>
                      <a:pt x="20304" y="3853"/>
                      <a:pt x="20301" y="3853"/>
                    </a:cubicBezTo>
                    <a:cubicBezTo>
                      <a:pt x="20300" y="3853"/>
                      <a:pt x="20298" y="3854"/>
                      <a:pt x="20296" y="3854"/>
                    </a:cubicBezTo>
                    <a:cubicBezTo>
                      <a:pt x="20295" y="3854"/>
                      <a:pt x="20293" y="3854"/>
                      <a:pt x="20292" y="3854"/>
                    </a:cubicBezTo>
                    <a:cubicBezTo>
                      <a:pt x="20285" y="3854"/>
                      <a:pt x="20283" y="3850"/>
                      <a:pt x="20279" y="3848"/>
                    </a:cubicBezTo>
                    <a:cubicBezTo>
                      <a:pt x="20275" y="3846"/>
                      <a:pt x="20275" y="3846"/>
                      <a:pt x="20274" y="3846"/>
                    </a:cubicBezTo>
                    <a:cubicBezTo>
                      <a:pt x="20274" y="3846"/>
                      <a:pt x="20272" y="3847"/>
                      <a:pt x="20269" y="3847"/>
                    </a:cubicBezTo>
                    <a:cubicBezTo>
                      <a:pt x="20268" y="3848"/>
                      <a:pt x="20268" y="3848"/>
                      <a:pt x="20267" y="3848"/>
                    </a:cubicBezTo>
                    <a:cubicBezTo>
                      <a:pt x="20263" y="3848"/>
                      <a:pt x="20260" y="3847"/>
                      <a:pt x="20257" y="3847"/>
                    </a:cubicBezTo>
                    <a:cubicBezTo>
                      <a:pt x="20257" y="3847"/>
                      <a:pt x="20256" y="3847"/>
                      <a:pt x="20256" y="3848"/>
                    </a:cubicBezTo>
                    <a:cubicBezTo>
                      <a:pt x="20248" y="3849"/>
                      <a:pt x="20239" y="3854"/>
                      <a:pt x="20230" y="3857"/>
                    </a:cubicBezTo>
                    <a:cubicBezTo>
                      <a:pt x="20229" y="3858"/>
                      <a:pt x="20227" y="3858"/>
                      <a:pt x="20226" y="3858"/>
                    </a:cubicBezTo>
                    <a:cubicBezTo>
                      <a:pt x="20217" y="3859"/>
                      <a:pt x="20211" y="3853"/>
                      <a:pt x="20205" y="3852"/>
                    </a:cubicBezTo>
                    <a:cubicBezTo>
                      <a:pt x="20197" y="3850"/>
                      <a:pt x="20185" y="3851"/>
                      <a:pt x="20176" y="3852"/>
                    </a:cubicBezTo>
                    <a:cubicBezTo>
                      <a:pt x="20174" y="3852"/>
                      <a:pt x="20171" y="3852"/>
                      <a:pt x="20169" y="3852"/>
                    </a:cubicBezTo>
                    <a:cubicBezTo>
                      <a:pt x="20159" y="3853"/>
                      <a:pt x="20153" y="3855"/>
                      <a:pt x="20143" y="3861"/>
                    </a:cubicBezTo>
                    <a:cubicBezTo>
                      <a:pt x="20131" y="3871"/>
                      <a:pt x="20115" y="3877"/>
                      <a:pt x="20099" y="3878"/>
                    </a:cubicBezTo>
                    <a:cubicBezTo>
                      <a:pt x="20089" y="3878"/>
                      <a:pt x="20080" y="3877"/>
                      <a:pt x="20071" y="3874"/>
                    </a:cubicBezTo>
                    <a:cubicBezTo>
                      <a:pt x="20057" y="3869"/>
                      <a:pt x="20044" y="3863"/>
                      <a:pt x="20031" y="3864"/>
                    </a:cubicBezTo>
                    <a:cubicBezTo>
                      <a:pt x="20027" y="3865"/>
                      <a:pt x="20022" y="3866"/>
                      <a:pt x="20017" y="3868"/>
                    </a:cubicBezTo>
                    <a:cubicBezTo>
                      <a:pt x="20008" y="3872"/>
                      <a:pt x="20001" y="3873"/>
                      <a:pt x="19991" y="3875"/>
                    </a:cubicBezTo>
                    <a:cubicBezTo>
                      <a:pt x="19986" y="3876"/>
                      <a:pt x="19980" y="3881"/>
                      <a:pt x="19973" y="3882"/>
                    </a:cubicBezTo>
                    <a:cubicBezTo>
                      <a:pt x="19972" y="3884"/>
                      <a:pt x="19969" y="3884"/>
                      <a:pt x="19969" y="3886"/>
                    </a:cubicBezTo>
                    <a:cubicBezTo>
                      <a:pt x="19969" y="3890"/>
                      <a:pt x="19972" y="3889"/>
                      <a:pt x="19974" y="3891"/>
                    </a:cubicBezTo>
                    <a:cubicBezTo>
                      <a:pt x="19975" y="3893"/>
                      <a:pt x="19975" y="3895"/>
                      <a:pt x="19973" y="3897"/>
                    </a:cubicBezTo>
                    <a:cubicBezTo>
                      <a:pt x="19972" y="3899"/>
                      <a:pt x="19970" y="3900"/>
                      <a:pt x="19970" y="3903"/>
                    </a:cubicBezTo>
                    <a:cubicBezTo>
                      <a:pt x="19972" y="3903"/>
                      <a:pt x="19973" y="3903"/>
                      <a:pt x="19975" y="3902"/>
                    </a:cubicBezTo>
                    <a:cubicBezTo>
                      <a:pt x="19975" y="3904"/>
                      <a:pt x="19974" y="3905"/>
                      <a:pt x="19976" y="3906"/>
                    </a:cubicBezTo>
                    <a:cubicBezTo>
                      <a:pt x="19978" y="3908"/>
                      <a:pt x="19980" y="3905"/>
                      <a:pt x="19980" y="3909"/>
                    </a:cubicBezTo>
                    <a:cubicBezTo>
                      <a:pt x="19981" y="3911"/>
                      <a:pt x="19980" y="3912"/>
                      <a:pt x="19981" y="3914"/>
                    </a:cubicBezTo>
                    <a:cubicBezTo>
                      <a:pt x="19983" y="3916"/>
                      <a:pt x="19987" y="3919"/>
                      <a:pt x="19988" y="3922"/>
                    </a:cubicBezTo>
                    <a:cubicBezTo>
                      <a:pt x="19989" y="3922"/>
                      <a:pt x="19991" y="3922"/>
                      <a:pt x="19992" y="3922"/>
                    </a:cubicBezTo>
                    <a:cubicBezTo>
                      <a:pt x="19995" y="3922"/>
                      <a:pt x="19996" y="3923"/>
                      <a:pt x="19999" y="3924"/>
                    </a:cubicBezTo>
                    <a:cubicBezTo>
                      <a:pt x="19999" y="3925"/>
                      <a:pt x="19999" y="3926"/>
                      <a:pt x="19999" y="3927"/>
                    </a:cubicBezTo>
                    <a:cubicBezTo>
                      <a:pt x="20001" y="3927"/>
                      <a:pt x="20004" y="3926"/>
                      <a:pt x="20005" y="3928"/>
                    </a:cubicBezTo>
                    <a:cubicBezTo>
                      <a:pt x="20007" y="3931"/>
                      <a:pt x="20003" y="3933"/>
                      <a:pt x="20001" y="3934"/>
                    </a:cubicBezTo>
                    <a:cubicBezTo>
                      <a:pt x="19998" y="3938"/>
                      <a:pt x="19997" y="3940"/>
                      <a:pt x="19998" y="3946"/>
                    </a:cubicBezTo>
                    <a:cubicBezTo>
                      <a:pt x="20001" y="3946"/>
                      <a:pt x="20003" y="3942"/>
                      <a:pt x="20006" y="3941"/>
                    </a:cubicBezTo>
                    <a:cubicBezTo>
                      <a:pt x="20009" y="3940"/>
                      <a:pt x="20012" y="3938"/>
                      <a:pt x="20015" y="3938"/>
                    </a:cubicBezTo>
                    <a:cubicBezTo>
                      <a:pt x="20016" y="3940"/>
                      <a:pt x="20015" y="3941"/>
                      <a:pt x="20015" y="3943"/>
                    </a:cubicBezTo>
                    <a:cubicBezTo>
                      <a:pt x="20016" y="3942"/>
                      <a:pt x="20017" y="3943"/>
                      <a:pt x="20017" y="3943"/>
                    </a:cubicBezTo>
                    <a:cubicBezTo>
                      <a:pt x="20020" y="3947"/>
                      <a:pt x="20014" y="3947"/>
                      <a:pt x="20012" y="3949"/>
                    </a:cubicBezTo>
                    <a:cubicBezTo>
                      <a:pt x="20012" y="3950"/>
                      <a:pt x="20012" y="3953"/>
                      <a:pt x="20012" y="3954"/>
                    </a:cubicBezTo>
                    <a:cubicBezTo>
                      <a:pt x="20011" y="3955"/>
                      <a:pt x="20010" y="3957"/>
                      <a:pt x="20010" y="3959"/>
                    </a:cubicBezTo>
                    <a:cubicBezTo>
                      <a:pt x="20012" y="3959"/>
                      <a:pt x="20014" y="3958"/>
                      <a:pt x="20015" y="3959"/>
                    </a:cubicBezTo>
                    <a:cubicBezTo>
                      <a:pt x="20016" y="3960"/>
                      <a:pt x="20015" y="3963"/>
                      <a:pt x="20015" y="3964"/>
                    </a:cubicBezTo>
                    <a:cubicBezTo>
                      <a:pt x="20019" y="3965"/>
                      <a:pt x="20022" y="3964"/>
                      <a:pt x="20025" y="3965"/>
                    </a:cubicBezTo>
                    <a:cubicBezTo>
                      <a:pt x="20028" y="3966"/>
                      <a:pt x="20031" y="3968"/>
                      <a:pt x="20033" y="3964"/>
                    </a:cubicBezTo>
                    <a:cubicBezTo>
                      <a:pt x="20034" y="3963"/>
                      <a:pt x="20033" y="3961"/>
                      <a:pt x="20035" y="3961"/>
                    </a:cubicBezTo>
                    <a:cubicBezTo>
                      <a:pt x="20037" y="3960"/>
                      <a:pt x="20037" y="3963"/>
                      <a:pt x="20038" y="3964"/>
                    </a:cubicBezTo>
                    <a:cubicBezTo>
                      <a:pt x="20039" y="3966"/>
                      <a:pt x="20043" y="3968"/>
                      <a:pt x="20046" y="3969"/>
                    </a:cubicBezTo>
                    <a:cubicBezTo>
                      <a:pt x="20048" y="3970"/>
                      <a:pt x="20057" y="3967"/>
                      <a:pt x="20055" y="3971"/>
                    </a:cubicBezTo>
                    <a:cubicBezTo>
                      <a:pt x="20053" y="3973"/>
                      <a:pt x="20050" y="3972"/>
                      <a:pt x="20049" y="3974"/>
                    </a:cubicBezTo>
                    <a:cubicBezTo>
                      <a:pt x="20049" y="3974"/>
                      <a:pt x="20048" y="3977"/>
                      <a:pt x="20047" y="3977"/>
                    </a:cubicBezTo>
                    <a:cubicBezTo>
                      <a:pt x="20047" y="3978"/>
                      <a:pt x="20047" y="3980"/>
                      <a:pt x="20047" y="3981"/>
                    </a:cubicBezTo>
                    <a:cubicBezTo>
                      <a:pt x="20046" y="3982"/>
                      <a:pt x="20044" y="3982"/>
                      <a:pt x="20044" y="3984"/>
                    </a:cubicBezTo>
                    <a:cubicBezTo>
                      <a:pt x="20042" y="3987"/>
                      <a:pt x="20045" y="3991"/>
                      <a:pt x="20048" y="3992"/>
                    </a:cubicBezTo>
                    <a:cubicBezTo>
                      <a:pt x="20049" y="3991"/>
                      <a:pt x="20049" y="3990"/>
                      <a:pt x="20050" y="3989"/>
                    </a:cubicBezTo>
                    <a:cubicBezTo>
                      <a:pt x="20051" y="3988"/>
                      <a:pt x="20053" y="3987"/>
                      <a:pt x="20055" y="3986"/>
                    </a:cubicBezTo>
                    <a:cubicBezTo>
                      <a:pt x="20057" y="3984"/>
                      <a:pt x="20058" y="3981"/>
                      <a:pt x="20061" y="3982"/>
                    </a:cubicBezTo>
                    <a:cubicBezTo>
                      <a:pt x="20062" y="3987"/>
                      <a:pt x="20058" y="3991"/>
                      <a:pt x="20057" y="3997"/>
                    </a:cubicBezTo>
                    <a:cubicBezTo>
                      <a:pt x="20057" y="4000"/>
                      <a:pt x="20056" y="4004"/>
                      <a:pt x="20057" y="4007"/>
                    </a:cubicBezTo>
                    <a:cubicBezTo>
                      <a:pt x="20059" y="4007"/>
                      <a:pt x="20060" y="4006"/>
                      <a:pt x="20061" y="4005"/>
                    </a:cubicBezTo>
                    <a:cubicBezTo>
                      <a:pt x="20063" y="4003"/>
                      <a:pt x="20065" y="4004"/>
                      <a:pt x="20067" y="4003"/>
                    </a:cubicBezTo>
                    <a:cubicBezTo>
                      <a:pt x="20069" y="4003"/>
                      <a:pt x="20070" y="4001"/>
                      <a:pt x="20071" y="4000"/>
                    </a:cubicBezTo>
                    <a:cubicBezTo>
                      <a:pt x="20073" y="4000"/>
                      <a:pt x="20079" y="4000"/>
                      <a:pt x="20080" y="3999"/>
                    </a:cubicBezTo>
                    <a:cubicBezTo>
                      <a:pt x="20081" y="3998"/>
                      <a:pt x="20080" y="3996"/>
                      <a:pt x="20080" y="3995"/>
                    </a:cubicBezTo>
                    <a:cubicBezTo>
                      <a:pt x="20081" y="3993"/>
                      <a:pt x="20084" y="3993"/>
                      <a:pt x="20086" y="3993"/>
                    </a:cubicBezTo>
                    <a:cubicBezTo>
                      <a:pt x="20088" y="3992"/>
                      <a:pt x="20090" y="3992"/>
                      <a:pt x="20091" y="3991"/>
                    </a:cubicBezTo>
                    <a:cubicBezTo>
                      <a:pt x="20094" y="3990"/>
                      <a:pt x="20097" y="3990"/>
                      <a:pt x="20097" y="3987"/>
                    </a:cubicBezTo>
                    <a:cubicBezTo>
                      <a:pt x="20098" y="3983"/>
                      <a:pt x="20097" y="3979"/>
                      <a:pt x="20094" y="3977"/>
                    </a:cubicBezTo>
                    <a:cubicBezTo>
                      <a:pt x="20091" y="3974"/>
                      <a:pt x="20088" y="3972"/>
                      <a:pt x="20085" y="3970"/>
                    </a:cubicBezTo>
                    <a:cubicBezTo>
                      <a:pt x="20081" y="3968"/>
                      <a:pt x="20082" y="3967"/>
                      <a:pt x="20086" y="3964"/>
                    </a:cubicBezTo>
                    <a:cubicBezTo>
                      <a:pt x="20089" y="3962"/>
                      <a:pt x="20091" y="3959"/>
                      <a:pt x="20094" y="3957"/>
                    </a:cubicBezTo>
                    <a:cubicBezTo>
                      <a:pt x="20095" y="3958"/>
                      <a:pt x="20094" y="3961"/>
                      <a:pt x="20094" y="3963"/>
                    </a:cubicBezTo>
                    <a:cubicBezTo>
                      <a:pt x="20093" y="3967"/>
                      <a:pt x="20095" y="3968"/>
                      <a:pt x="20098" y="3970"/>
                    </a:cubicBezTo>
                    <a:cubicBezTo>
                      <a:pt x="20099" y="3970"/>
                      <a:pt x="20099" y="3971"/>
                      <a:pt x="20100" y="3972"/>
                    </a:cubicBezTo>
                    <a:cubicBezTo>
                      <a:pt x="20101" y="3972"/>
                      <a:pt x="20102" y="3971"/>
                      <a:pt x="20103" y="3971"/>
                    </a:cubicBezTo>
                    <a:cubicBezTo>
                      <a:pt x="20105" y="3972"/>
                      <a:pt x="20105" y="3976"/>
                      <a:pt x="20105" y="3977"/>
                    </a:cubicBezTo>
                    <a:cubicBezTo>
                      <a:pt x="20106" y="3980"/>
                      <a:pt x="20108" y="3983"/>
                      <a:pt x="20108" y="3986"/>
                    </a:cubicBezTo>
                    <a:cubicBezTo>
                      <a:pt x="20108" y="3989"/>
                      <a:pt x="20104" y="3988"/>
                      <a:pt x="20102" y="3991"/>
                    </a:cubicBezTo>
                    <a:cubicBezTo>
                      <a:pt x="20099" y="3996"/>
                      <a:pt x="20111" y="3994"/>
                      <a:pt x="20113" y="3996"/>
                    </a:cubicBezTo>
                    <a:cubicBezTo>
                      <a:pt x="20114" y="3997"/>
                      <a:pt x="20113" y="3998"/>
                      <a:pt x="20114" y="3998"/>
                    </a:cubicBezTo>
                    <a:cubicBezTo>
                      <a:pt x="20116" y="4000"/>
                      <a:pt x="20117" y="4000"/>
                      <a:pt x="20119" y="3998"/>
                    </a:cubicBezTo>
                    <a:cubicBezTo>
                      <a:pt x="20123" y="3996"/>
                      <a:pt x="20123" y="3996"/>
                      <a:pt x="20128" y="3998"/>
                    </a:cubicBezTo>
                    <a:cubicBezTo>
                      <a:pt x="20129" y="3999"/>
                      <a:pt x="20131" y="4000"/>
                      <a:pt x="20133" y="4000"/>
                    </a:cubicBezTo>
                    <a:cubicBezTo>
                      <a:pt x="20130" y="4001"/>
                      <a:pt x="20128" y="4001"/>
                      <a:pt x="20126" y="4002"/>
                    </a:cubicBezTo>
                    <a:cubicBezTo>
                      <a:pt x="20122" y="4002"/>
                      <a:pt x="20122" y="4003"/>
                      <a:pt x="20119" y="4005"/>
                    </a:cubicBezTo>
                    <a:cubicBezTo>
                      <a:pt x="20118" y="4006"/>
                      <a:pt x="20116" y="4007"/>
                      <a:pt x="20115" y="4008"/>
                    </a:cubicBezTo>
                    <a:cubicBezTo>
                      <a:pt x="20114" y="4011"/>
                      <a:pt x="20117" y="4014"/>
                      <a:pt x="20118" y="4016"/>
                    </a:cubicBezTo>
                    <a:cubicBezTo>
                      <a:pt x="20119" y="4017"/>
                      <a:pt x="20120" y="4017"/>
                      <a:pt x="20120" y="4020"/>
                    </a:cubicBezTo>
                    <a:cubicBezTo>
                      <a:pt x="20120" y="4021"/>
                      <a:pt x="20121" y="4023"/>
                      <a:pt x="20121" y="4025"/>
                    </a:cubicBezTo>
                    <a:cubicBezTo>
                      <a:pt x="20122" y="4030"/>
                      <a:pt x="20117" y="4028"/>
                      <a:pt x="20115" y="4031"/>
                    </a:cubicBezTo>
                    <a:cubicBezTo>
                      <a:pt x="20114" y="4033"/>
                      <a:pt x="20116" y="4039"/>
                      <a:pt x="20117" y="4041"/>
                    </a:cubicBezTo>
                    <a:cubicBezTo>
                      <a:pt x="20119" y="4045"/>
                      <a:pt x="20121" y="4045"/>
                      <a:pt x="20118" y="4049"/>
                    </a:cubicBezTo>
                    <a:cubicBezTo>
                      <a:pt x="20115" y="4053"/>
                      <a:pt x="20118" y="4054"/>
                      <a:pt x="20120" y="4057"/>
                    </a:cubicBezTo>
                    <a:cubicBezTo>
                      <a:pt x="20122" y="4060"/>
                      <a:pt x="20120" y="4064"/>
                      <a:pt x="20120" y="4068"/>
                    </a:cubicBezTo>
                    <a:cubicBezTo>
                      <a:pt x="20120" y="4070"/>
                      <a:pt x="20120" y="4073"/>
                      <a:pt x="20122" y="4075"/>
                    </a:cubicBezTo>
                    <a:cubicBezTo>
                      <a:pt x="20123" y="4076"/>
                      <a:pt x="20126" y="4076"/>
                      <a:pt x="20126" y="4078"/>
                    </a:cubicBezTo>
                    <a:cubicBezTo>
                      <a:pt x="20127" y="4080"/>
                      <a:pt x="20126" y="4082"/>
                      <a:pt x="20127" y="4083"/>
                    </a:cubicBezTo>
                    <a:cubicBezTo>
                      <a:pt x="20127" y="4085"/>
                      <a:pt x="20128" y="4086"/>
                      <a:pt x="20129" y="4087"/>
                    </a:cubicBezTo>
                    <a:cubicBezTo>
                      <a:pt x="20131" y="4089"/>
                      <a:pt x="20129" y="4089"/>
                      <a:pt x="20132" y="4089"/>
                    </a:cubicBezTo>
                    <a:cubicBezTo>
                      <a:pt x="20133" y="4090"/>
                      <a:pt x="20135" y="4088"/>
                      <a:pt x="20136" y="4088"/>
                    </a:cubicBezTo>
                    <a:cubicBezTo>
                      <a:pt x="20139" y="4088"/>
                      <a:pt x="20139" y="4089"/>
                      <a:pt x="20140" y="4089"/>
                    </a:cubicBezTo>
                    <a:cubicBezTo>
                      <a:pt x="20141" y="4090"/>
                      <a:pt x="20141" y="4091"/>
                      <a:pt x="20142" y="4091"/>
                    </a:cubicBezTo>
                    <a:cubicBezTo>
                      <a:pt x="20143" y="4092"/>
                      <a:pt x="20145" y="4091"/>
                      <a:pt x="20147" y="4091"/>
                    </a:cubicBezTo>
                    <a:cubicBezTo>
                      <a:pt x="20148" y="4089"/>
                      <a:pt x="20147" y="4087"/>
                      <a:pt x="20147" y="4085"/>
                    </a:cubicBezTo>
                    <a:cubicBezTo>
                      <a:pt x="20150" y="4083"/>
                      <a:pt x="20153" y="4086"/>
                      <a:pt x="20155" y="4088"/>
                    </a:cubicBezTo>
                    <a:cubicBezTo>
                      <a:pt x="20158" y="4090"/>
                      <a:pt x="20161" y="4090"/>
                      <a:pt x="20164" y="4092"/>
                    </a:cubicBezTo>
                    <a:cubicBezTo>
                      <a:pt x="20165" y="4093"/>
                      <a:pt x="20165" y="4093"/>
                      <a:pt x="20166" y="4094"/>
                    </a:cubicBezTo>
                    <a:cubicBezTo>
                      <a:pt x="20167" y="4096"/>
                      <a:pt x="20167" y="4097"/>
                      <a:pt x="20166" y="4099"/>
                    </a:cubicBezTo>
                    <a:cubicBezTo>
                      <a:pt x="20166" y="4101"/>
                      <a:pt x="20165" y="4101"/>
                      <a:pt x="20167" y="4103"/>
                    </a:cubicBezTo>
                    <a:cubicBezTo>
                      <a:pt x="20168" y="4104"/>
                      <a:pt x="20169" y="4103"/>
                      <a:pt x="20169" y="4105"/>
                    </a:cubicBezTo>
                    <a:cubicBezTo>
                      <a:pt x="20170" y="4108"/>
                      <a:pt x="20169" y="4111"/>
                      <a:pt x="20169" y="4114"/>
                    </a:cubicBezTo>
                    <a:cubicBezTo>
                      <a:pt x="20169" y="4116"/>
                      <a:pt x="20170" y="4116"/>
                      <a:pt x="20170" y="4118"/>
                    </a:cubicBezTo>
                    <a:cubicBezTo>
                      <a:pt x="20170" y="4119"/>
                      <a:pt x="20169" y="4120"/>
                      <a:pt x="20170" y="4122"/>
                    </a:cubicBezTo>
                    <a:cubicBezTo>
                      <a:pt x="20170" y="4123"/>
                      <a:pt x="20171" y="4123"/>
                      <a:pt x="20172" y="4124"/>
                    </a:cubicBezTo>
                    <a:cubicBezTo>
                      <a:pt x="20173" y="4125"/>
                      <a:pt x="20173" y="4127"/>
                      <a:pt x="20174" y="4129"/>
                    </a:cubicBezTo>
                    <a:cubicBezTo>
                      <a:pt x="20174" y="4133"/>
                      <a:pt x="20175" y="4133"/>
                      <a:pt x="20180" y="4133"/>
                    </a:cubicBezTo>
                    <a:cubicBezTo>
                      <a:pt x="20180" y="4135"/>
                      <a:pt x="20182" y="4136"/>
                      <a:pt x="20184" y="4136"/>
                    </a:cubicBezTo>
                    <a:cubicBezTo>
                      <a:pt x="20187" y="4137"/>
                      <a:pt x="20187" y="4134"/>
                      <a:pt x="20189" y="4133"/>
                    </a:cubicBezTo>
                    <a:cubicBezTo>
                      <a:pt x="20191" y="4133"/>
                      <a:pt x="20194" y="4133"/>
                      <a:pt x="20196" y="4133"/>
                    </a:cubicBezTo>
                    <a:cubicBezTo>
                      <a:pt x="20199" y="4132"/>
                      <a:pt x="20201" y="4131"/>
                      <a:pt x="20203" y="4134"/>
                    </a:cubicBezTo>
                    <a:cubicBezTo>
                      <a:pt x="20205" y="4135"/>
                      <a:pt x="20207" y="4130"/>
                      <a:pt x="20209" y="4134"/>
                    </a:cubicBezTo>
                    <a:cubicBezTo>
                      <a:pt x="20211" y="4138"/>
                      <a:pt x="20208" y="4141"/>
                      <a:pt x="20215" y="4140"/>
                    </a:cubicBezTo>
                    <a:cubicBezTo>
                      <a:pt x="20216" y="4135"/>
                      <a:pt x="20225" y="4132"/>
                      <a:pt x="20230" y="4135"/>
                    </a:cubicBezTo>
                    <a:cubicBezTo>
                      <a:pt x="20231" y="4137"/>
                      <a:pt x="20233" y="4139"/>
                      <a:pt x="20235" y="4141"/>
                    </a:cubicBezTo>
                    <a:cubicBezTo>
                      <a:pt x="20237" y="4142"/>
                      <a:pt x="20240" y="4142"/>
                      <a:pt x="20241" y="4144"/>
                    </a:cubicBezTo>
                    <a:cubicBezTo>
                      <a:pt x="20241" y="4142"/>
                      <a:pt x="20242" y="4140"/>
                      <a:pt x="20242" y="4139"/>
                    </a:cubicBezTo>
                    <a:cubicBezTo>
                      <a:pt x="20242" y="4136"/>
                      <a:pt x="20240" y="4135"/>
                      <a:pt x="20239" y="4132"/>
                    </a:cubicBezTo>
                    <a:cubicBezTo>
                      <a:pt x="20238" y="4130"/>
                      <a:pt x="20239" y="4128"/>
                      <a:pt x="20236" y="4126"/>
                    </a:cubicBezTo>
                    <a:cubicBezTo>
                      <a:pt x="20235" y="4125"/>
                      <a:pt x="20232" y="4125"/>
                      <a:pt x="20230" y="4125"/>
                    </a:cubicBezTo>
                    <a:cubicBezTo>
                      <a:pt x="20224" y="4124"/>
                      <a:pt x="20221" y="4123"/>
                      <a:pt x="20218" y="4118"/>
                    </a:cubicBezTo>
                    <a:cubicBezTo>
                      <a:pt x="20214" y="4112"/>
                      <a:pt x="20222" y="4117"/>
                      <a:pt x="20225" y="4116"/>
                    </a:cubicBezTo>
                    <a:cubicBezTo>
                      <a:pt x="20225" y="4115"/>
                      <a:pt x="20225" y="4114"/>
                      <a:pt x="20225" y="4113"/>
                    </a:cubicBezTo>
                    <a:cubicBezTo>
                      <a:pt x="20225" y="4112"/>
                      <a:pt x="20223" y="4112"/>
                      <a:pt x="20223" y="4111"/>
                    </a:cubicBezTo>
                    <a:cubicBezTo>
                      <a:pt x="20221" y="4108"/>
                      <a:pt x="20223" y="4106"/>
                      <a:pt x="20223" y="4104"/>
                    </a:cubicBezTo>
                    <a:cubicBezTo>
                      <a:pt x="20226" y="4103"/>
                      <a:pt x="20231" y="4108"/>
                      <a:pt x="20234" y="4105"/>
                    </a:cubicBezTo>
                    <a:cubicBezTo>
                      <a:pt x="20235" y="4104"/>
                      <a:pt x="20236" y="4100"/>
                      <a:pt x="20237" y="4099"/>
                    </a:cubicBezTo>
                    <a:cubicBezTo>
                      <a:pt x="20238" y="4098"/>
                      <a:pt x="20237" y="4095"/>
                      <a:pt x="20239" y="4094"/>
                    </a:cubicBezTo>
                    <a:cubicBezTo>
                      <a:pt x="20243" y="4091"/>
                      <a:pt x="20248" y="4096"/>
                      <a:pt x="20252" y="4095"/>
                    </a:cubicBezTo>
                    <a:cubicBezTo>
                      <a:pt x="20253" y="4094"/>
                      <a:pt x="20253" y="4093"/>
                      <a:pt x="20254" y="4093"/>
                    </a:cubicBezTo>
                    <a:cubicBezTo>
                      <a:pt x="20257" y="4091"/>
                      <a:pt x="20259" y="4090"/>
                      <a:pt x="20262" y="4089"/>
                    </a:cubicBezTo>
                    <a:cubicBezTo>
                      <a:pt x="20265" y="4088"/>
                      <a:pt x="20265" y="4086"/>
                      <a:pt x="20268" y="4087"/>
                    </a:cubicBezTo>
                    <a:cubicBezTo>
                      <a:pt x="20269" y="4088"/>
                      <a:pt x="20270" y="4089"/>
                      <a:pt x="20271" y="4090"/>
                    </a:cubicBezTo>
                    <a:cubicBezTo>
                      <a:pt x="20273" y="4090"/>
                      <a:pt x="20274" y="4090"/>
                      <a:pt x="20276" y="4090"/>
                    </a:cubicBezTo>
                    <a:cubicBezTo>
                      <a:pt x="20281" y="4089"/>
                      <a:pt x="20283" y="4094"/>
                      <a:pt x="20285" y="4098"/>
                    </a:cubicBezTo>
                    <a:cubicBezTo>
                      <a:pt x="20287" y="4101"/>
                      <a:pt x="20291" y="4103"/>
                      <a:pt x="20292" y="4106"/>
                    </a:cubicBezTo>
                    <a:cubicBezTo>
                      <a:pt x="20293" y="4108"/>
                      <a:pt x="20292" y="4111"/>
                      <a:pt x="20292" y="4113"/>
                    </a:cubicBezTo>
                    <a:cubicBezTo>
                      <a:pt x="20293" y="4119"/>
                      <a:pt x="20302" y="4118"/>
                      <a:pt x="20306" y="4123"/>
                    </a:cubicBezTo>
                    <a:cubicBezTo>
                      <a:pt x="20307" y="4125"/>
                      <a:pt x="20307" y="4129"/>
                      <a:pt x="20307" y="4132"/>
                    </a:cubicBezTo>
                    <a:cubicBezTo>
                      <a:pt x="20308" y="4136"/>
                      <a:pt x="20307" y="4140"/>
                      <a:pt x="20307" y="4144"/>
                    </a:cubicBezTo>
                    <a:cubicBezTo>
                      <a:pt x="20306" y="4150"/>
                      <a:pt x="20308" y="4156"/>
                      <a:pt x="20307" y="4161"/>
                    </a:cubicBezTo>
                    <a:cubicBezTo>
                      <a:pt x="20307" y="4163"/>
                      <a:pt x="20306" y="4167"/>
                      <a:pt x="20305" y="4168"/>
                    </a:cubicBezTo>
                    <a:cubicBezTo>
                      <a:pt x="20304" y="4170"/>
                      <a:pt x="20303" y="4170"/>
                      <a:pt x="20301" y="4171"/>
                    </a:cubicBezTo>
                    <a:cubicBezTo>
                      <a:pt x="20296" y="4173"/>
                      <a:pt x="20299" y="4176"/>
                      <a:pt x="20298" y="4179"/>
                    </a:cubicBezTo>
                    <a:cubicBezTo>
                      <a:pt x="20298" y="4183"/>
                      <a:pt x="20292" y="4185"/>
                      <a:pt x="20288" y="4185"/>
                    </a:cubicBezTo>
                    <a:cubicBezTo>
                      <a:pt x="20284" y="4187"/>
                      <a:pt x="20284" y="4188"/>
                      <a:pt x="20281" y="4192"/>
                    </a:cubicBezTo>
                    <a:cubicBezTo>
                      <a:pt x="20279" y="4195"/>
                      <a:pt x="20276" y="4196"/>
                      <a:pt x="20274" y="4200"/>
                    </a:cubicBezTo>
                    <a:cubicBezTo>
                      <a:pt x="20272" y="4202"/>
                      <a:pt x="20271" y="4204"/>
                      <a:pt x="20272" y="4207"/>
                    </a:cubicBezTo>
                    <a:cubicBezTo>
                      <a:pt x="20273" y="4210"/>
                      <a:pt x="20274" y="4211"/>
                      <a:pt x="20277" y="4213"/>
                    </a:cubicBezTo>
                    <a:cubicBezTo>
                      <a:pt x="20279" y="4215"/>
                      <a:pt x="20278" y="4216"/>
                      <a:pt x="20281" y="4215"/>
                    </a:cubicBezTo>
                    <a:cubicBezTo>
                      <a:pt x="20286" y="4214"/>
                      <a:pt x="20290" y="4212"/>
                      <a:pt x="20295" y="4212"/>
                    </a:cubicBezTo>
                    <a:cubicBezTo>
                      <a:pt x="20297" y="4216"/>
                      <a:pt x="20294" y="4218"/>
                      <a:pt x="20290" y="4220"/>
                    </a:cubicBezTo>
                    <a:cubicBezTo>
                      <a:pt x="20286" y="4222"/>
                      <a:pt x="20283" y="4223"/>
                      <a:pt x="20282" y="4228"/>
                    </a:cubicBezTo>
                    <a:cubicBezTo>
                      <a:pt x="20282" y="4229"/>
                      <a:pt x="20282" y="4231"/>
                      <a:pt x="20282" y="4232"/>
                    </a:cubicBezTo>
                    <a:cubicBezTo>
                      <a:pt x="20283" y="4234"/>
                      <a:pt x="20285" y="4233"/>
                      <a:pt x="20286" y="4235"/>
                    </a:cubicBezTo>
                    <a:cubicBezTo>
                      <a:pt x="20287" y="4237"/>
                      <a:pt x="20287" y="4241"/>
                      <a:pt x="20288" y="4243"/>
                    </a:cubicBezTo>
                    <a:cubicBezTo>
                      <a:pt x="20290" y="4243"/>
                      <a:pt x="20290" y="4238"/>
                      <a:pt x="20292" y="4236"/>
                    </a:cubicBezTo>
                    <a:cubicBezTo>
                      <a:pt x="20293" y="4235"/>
                      <a:pt x="20294" y="4236"/>
                      <a:pt x="20295" y="4234"/>
                    </a:cubicBezTo>
                    <a:cubicBezTo>
                      <a:pt x="20295" y="4233"/>
                      <a:pt x="20294" y="4231"/>
                      <a:pt x="20294" y="4230"/>
                    </a:cubicBezTo>
                    <a:cubicBezTo>
                      <a:pt x="20295" y="4226"/>
                      <a:pt x="20300" y="4228"/>
                      <a:pt x="20302" y="4225"/>
                    </a:cubicBezTo>
                    <a:cubicBezTo>
                      <a:pt x="20303" y="4224"/>
                      <a:pt x="20303" y="4222"/>
                      <a:pt x="20304" y="4221"/>
                    </a:cubicBezTo>
                    <a:cubicBezTo>
                      <a:pt x="20305" y="4220"/>
                      <a:pt x="20307" y="4219"/>
                      <a:pt x="20308" y="4218"/>
                    </a:cubicBezTo>
                    <a:cubicBezTo>
                      <a:pt x="20310" y="4220"/>
                      <a:pt x="20310" y="4220"/>
                      <a:pt x="20310" y="4222"/>
                    </a:cubicBezTo>
                    <a:cubicBezTo>
                      <a:pt x="20309" y="4224"/>
                      <a:pt x="20306" y="4227"/>
                      <a:pt x="20308" y="4229"/>
                    </a:cubicBezTo>
                    <a:cubicBezTo>
                      <a:pt x="20311" y="4232"/>
                      <a:pt x="20314" y="4223"/>
                      <a:pt x="20317" y="4230"/>
                    </a:cubicBezTo>
                    <a:cubicBezTo>
                      <a:pt x="20317" y="4231"/>
                      <a:pt x="20317" y="4233"/>
                      <a:pt x="20318" y="4235"/>
                    </a:cubicBezTo>
                    <a:cubicBezTo>
                      <a:pt x="20318" y="4235"/>
                      <a:pt x="20320" y="4235"/>
                      <a:pt x="20320" y="4235"/>
                    </a:cubicBezTo>
                    <a:cubicBezTo>
                      <a:pt x="20320" y="4236"/>
                      <a:pt x="20321" y="4237"/>
                      <a:pt x="20322" y="4237"/>
                    </a:cubicBezTo>
                    <a:cubicBezTo>
                      <a:pt x="20324" y="4238"/>
                      <a:pt x="20324" y="4236"/>
                      <a:pt x="20325" y="4234"/>
                    </a:cubicBezTo>
                    <a:cubicBezTo>
                      <a:pt x="20326" y="4231"/>
                      <a:pt x="20327" y="4228"/>
                      <a:pt x="20330" y="4226"/>
                    </a:cubicBezTo>
                    <a:cubicBezTo>
                      <a:pt x="20331" y="4228"/>
                      <a:pt x="20333" y="4229"/>
                      <a:pt x="20334" y="4230"/>
                    </a:cubicBezTo>
                    <a:cubicBezTo>
                      <a:pt x="20334" y="4231"/>
                      <a:pt x="20334" y="4232"/>
                      <a:pt x="20334" y="4233"/>
                    </a:cubicBezTo>
                    <a:cubicBezTo>
                      <a:pt x="20335" y="4235"/>
                      <a:pt x="20334" y="4237"/>
                      <a:pt x="20334" y="4239"/>
                    </a:cubicBezTo>
                    <a:cubicBezTo>
                      <a:pt x="20334" y="4240"/>
                      <a:pt x="20332" y="4242"/>
                      <a:pt x="20333" y="4243"/>
                    </a:cubicBezTo>
                    <a:cubicBezTo>
                      <a:pt x="20334" y="4245"/>
                      <a:pt x="20336" y="4244"/>
                      <a:pt x="20337" y="4246"/>
                    </a:cubicBezTo>
                    <a:cubicBezTo>
                      <a:pt x="20338" y="4249"/>
                      <a:pt x="20336" y="4253"/>
                      <a:pt x="20340" y="4254"/>
                    </a:cubicBezTo>
                    <a:cubicBezTo>
                      <a:pt x="20343" y="4255"/>
                      <a:pt x="20344" y="4252"/>
                      <a:pt x="20346" y="4253"/>
                    </a:cubicBezTo>
                    <a:cubicBezTo>
                      <a:pt x="20349" y="4253"/>
                      <a:pt x="20348" y="4256"/>
                      <a:pt x="20348" y="4258"/>
                    </a:cubicBezTo>
                    <a:cubicBezTo>
                      <a:pt x="20348" y="4260"/>
                      <a:pt x="20349" y="4263"/>
                      <a:pt x="20348" y="4265"/>
                    </a:cubicBezTo>
                    <a:cubicBezTo>
                      <a:pt x="20348" y="4267"/>
                      <a:pt x="20347" y="4267"/>
                      <a:pt x="20345" y="4269"/>
                    </a:cubicBezTo>
                    <a:cubicBezTo>
                      <a:pt x="20343" y="4273"/>
                      <a:pt x="20347" y="4279"/>
                      <a:pt x="20343" y="4282"/>
                    </a:cubicBezTo>
                    <a:cubicBezTo>
                      <a:pt x="20341" y="4284"/>
                      <a:pt x="20338" y="4283"/>
                      <a:pt x="20336" y="4282"/>
                    </a:cubicBezTo>
                    <a:cubicBezTo>
                      <a:pt x="20333" y="4282"/>
                      <a:pt x="20332" y="4283"/>
                      <a:pt x="20330" y="4284"/>
                    </a:cubicBezTo>
                    <a:cubicBezTo>
                      <a:pt x="20328" y="4285"/>
                      <a:pt x="20326" y="4286"/>
                      <a:pt x="20324" y="4287"/>
                    </a:cubicBezTo>
                    <a:cubicBezTo>
                      <a:pt x="20322" y="4287"/>
                      <a:pt x="20322" y="4285"/>
                      <a:pt x="20320" y="4285"/>
                    </a:cubicBezTo>
                    <a:cubicBezTo>
                      <a:pt x="20318" y="4284"/>
                      <a:pt x="20315" y="4286"/>
                      <a:pt x="20313" y="4286"/>
                    </a:cubicBezTo>
                    <a:cubicBezTo>
                      <a:pt x="20311" y="4286"/>
                      <a:pt x="20311" y="4285"/>
                      <a:pt x="20310" y="4284"/>
                    </a:cubicBezTo>
                    <a:cubicBezTo>
                      <a:pt x="20307" y="4281"/>
                      <a:pt x="20307" y="4281"/>
                      <a:pt x="20303" y="4282"/>
                    </a:cubicBezTo>
                    <a:cubicBezTo>
                      <a:pt x="20301" y="4283"/>
                      <a:pt x="20299" y="4283"/>
                      <a:pt x="20297" y="4283"/>
                    </a:cubicBezTo>
                    <a:cubicBezTo>
                      <a:pt x="20297" y="4287"/>
                      <a:pt x="20305" y="4288"/>
                      <a:pt x="20307" y="4290"/>
                    </a:cubicBezTo>
                    <a:cubicBezTo>
                      <a:pt x="20310" y="4293"/>
                      <a:pt x="20310" y="4294"/>
                      <a:pt x="20314" y="4294"/>
                    </a:cubicBezTo>
                    <a:cubicBezTo>
                      <a:pt x="20317" y="4294"/>
                      <a:pt x="20318" y="4294"/>
                      <a:pt x="20321" y="4295"/>
                    </a:cubicBezTo>
                    <a:cubicBezTo>
                      <a:pt x="20324" y="4297"/>
                      <a:pt x="20324" y="4298"/>
                      <a:pt x="20328" y="4298"/>
                    </a:cubicBezTo>
                    <a:cubicBezTo>
                      <a:pt x="20330" y="4298"/>
                      <a:pt x="20332" y="4299"/>
                      <a:pt x="20334" y="4300"/>
                    </a:cubicBezTo>
                    <a:cubicBezTo>
                      <a:pt x="20337" y="4300"/>
                      <a:pt x="20339" y="4299"/>
                      <a:pt x="20342" y="4300"/>
                    </a:cubicBezTo>
                    <a:cubicBezTo>
                      <a:pt x="20345" y="4301"/>
                      <a:pt x="20347" y="4302"/>
                      <a:pt x="20350" y="4302"/>
                    </a:cubicBezTo>
                    <a:cubicBezTo>
                      <a:pt x="20349" y="4304"/>
                      <a:pt x="20345" y="4305"/>
                      <a:pt x="20343" y="4304"/>
                    </a:cubicBezTo>
                    <a:cubicBezTo>
                      <a:pt x="20340" y="4304"/>
                      <a:pt x="20338" y="4303"/>
                      <a:pt x="20335" y="4303"/>
                    </a:cubicBezTo>
                    <a:cubicBezTo>
                      <a:pt x="20332" y="4303"/>
                      <a:pt x="20320" y="4302"/>
                      <a:pt x="20320" y="4305"/>
                    </a:cubicBezTo>
                    <a:cubicBezTo>
                      <a:pt x="20318" y="4305"/>
                      <a:pt x="20316" y="4305"/>
                      <a:pt x="20314" y="4305"/>
                    </a:cubicBezTo>
                    <a:cubicBezTo>
                      <a:pt x="20313" y="4313"/>
                      <a:pt x="20322" y="4308"/>
                      <a:pt x="20326" y="4310"/>
                    </a:cubicBezTo>
                    <a:cubicBezTo>
                      <a:pt x="20330" y="4312"/>
                      <a:pt x="20325" y="4314"/>
                      <a:pt x="20327" y="4317"/>
                    </a:cubicBezTo>
                    <a:cubicBezTo>
                      <a:pt x="20328" y="4318"/>
                      <a:pt x="20329" y="4317"/>
                      <a:pt x="20331" y="4317"/>
                    </a:cubicBezTo>
                    <a:cubicBezTo>
                      <a:pt x="20333" y="4317"/>
                      <a:pt x="20333" y="4319"/>
                      <a:pt x="20335" y="4320"/>
                    </a:cubicBezTo>
                    <a:cubicBezTo>
                      <a:pt x="20336" y="4320"/>
                      <a:pt x="20339" y="4319"/>
                      <a:pt x="20341" y="4319"/>
                    </a:cubicBezTo>
                    <a:cubicBezTo>
                      <a:pt x="20344" y="4319"/>
                      <a:pt x="20344" y="4320"/>
                      <a:pt x="20346" y="4318"/>
                    </a:cubicBezTo>
                    <a:cubicBezTo>
                      <a:pt x="20347" y="4317"/>
                      <a:pt x="20348" y="4314"/>
                      <a:pt x="20350" y="4315"/>
                    </a:cubicBezTo>
                    <a:cubicBezTo>
                      <a:pt x="20352" y="4315"/>
                      <a:pt x="20352" y="4318"/>
                      <a:pt x="20352" y="4320"/>
                    </a:cubicBezTo>
                    <a:cubicBezTo>
                      <a:pt x="20353" y="4324"/>
                      <a:pt x="20355" y="4323"/>
                      <a:pt x="20357" y="4326"/>
                    </a:cubicBezTo>
                    <a:cubicBezTo>
                      <a:pt x="20358" y="4327"/>
                      <a:pt x="20358" y="4328"/>
                      <a:pt x="20358" y="4330"/>
                    </a:cubicBezTo>
                    <a:cubicBezTo>
                      <a:pt x="20359" y="4332"/>
                      <a:pt x="20360" y="4334"/>
                      <a:pt x="20361" y="4336"/>
                    </a:cubicBezTo>
                    <a:cubicBezTo>
                      <a:pt x="20361" y="4337"/>
                      <a:pt x="20361" y="4340"/>
                      <a:pt x="20361" y="4341"/>
                    </a:cubicBezTo>
                    <a:cubicBezTo>
                      <a:pt x="20360" y="4342"/>
                      <a:pt x="20358" y="4342"/>
                      <a:pt x="20358" y="4344"/>
                    </a:cubicBezTo>
                    <a:cubicBezTo>
                      <a:pt x="20361" y="4344"/>
                      <a:pt x="20368" y="4343"/>
                      <a:pt x="20369" y="4346"/>
                    </a:cubicBezTo>
                    <a:cubicBezTo>
                      <a:pt x="20369" y="4346"/>
                      <a:pt x="20369" y="4346"/>
                      <a:pt x="20370" y="4346"/>
                    </a:cubicBezTo>
                    <a:cubicBezTo>
                      <a:pt x="20370" y="4347"/>
                      <a:pt x="20370" y="4347"/>
                      <a:pt x="20370" y="4348"/>
                    </a:cubicBezTo>
                    <a:cubicBezTo>
                      <a:pt x="20372" y="4348"/>
                      <a:pt x="20374" y="4348"/>
                      <a:pt x="20375" y="4348"/>
                    </a:cubicBezTo>
                    <a:cubicBezTo>
                      <a:pt x="20376" y="4348"/>
                      <a:pt x="20377" y="4349"/>
                      <a:pt x="20377" y="4349"/>
                    </a:cubicBezTo>
                    <a:cubicBezTo>
                      <a:pt x="20380" y="4350"/>
                      <a:pt x="20381" y="4349"/>
                      <a:pt x="20383" y="4348"/>
                    </a:cubicBezTo>
                    <a:cubicBezTo>
                      <a:pt x="20385" y="4346"/>
                      <a:pt x="20384" y="4344"/>
                      <a:pt x="20387" y="4344"/>
                    </a:cubicBezTo>
                    <a:cubicBezTo>
                      <a:pt x="20392" y="4343"/>
                      <a:pt x="20389" y="4346"/>
                      <a:pt x="20391" y="4348"/>
                    </a:cubicBezTo>
                    <a:cubicBezTo>
                      <a:pt x="20392" y="4350"/>
                      <a:pt x="20395" y="4348"/>
                      <a:pt x="20396" y="4350"/>
                    </a:cubicBezTo>
                    <a:cubicBezTo>
                      <a:pt x="20397" y="4350"/>
                      <a:pt x="20398" y="4353"/>
                      <a:pt x="20399" y="4355"/>
                    </a:cubicBezTo>
                    <a:cubicBezTo>
                      <a:pt x="20399" y="4358"/>
                      <a:pt x="20396" y="4358"/>
                      <a:pt x="20394" y="4359"/>
                    </a:cubicBezTo>
                    <a:cubicBezTo>
                      <a:pt x="20391" y="4361"/>
                      <a:pt x="20393" y="4363"/>
                      <a:pt x="20391" y="4367"/>
                    </a:cubicBezTo>
                    <a:cubicBezTo>
                      <a:pt x="20393" y="4367"/>
                      <a:pt x="20396" y="4366"/>
                      <a:pt x="20398" y="4367"/>
                    </a:cubicBezTo>
                    <a:cubicBezTo>
                      <a:pt x="20401" y="4367"/>
                      <a:pt x="20401" y="4369"/>
                      <a:pt x="20401" y="4372"/>
                    </a:cubicBezTo>
                    <a:cubicBezTo>
                      <a:pt x="20402" y="4377"/>
                      <a:pt x="20403" y="4381"/>
                      <a:pt x="20402" y="4386"/>
                    </a:cubicBezTo>
                    <a:cubicBezTo>
                      <a:pt x="20406" y="4386"/>
                      <a:pt x="20406" y="4386"/>
                      <a:pt x="20406" y="4390"/>
                    </a:cubicBezTo>
                    <a:cubicBezTo>
                      <a:pt x="20407" y="4392"/>
                      <a:pt x="20406" y="4394"/>
                      <a:pt x="20407" y="4397"/>
                    </a:cubicBezTo>
                    <a:cubicBezTo>
                      <a:pt x="20411" y="4398"/>
                      <a:pt x="20412" y="4393"/>
                      <a:pt x="20415" y="4391"/>
                    </a:cubicBezTo>
                    <a:cubicBezTo>
                      <a:pt x="20417" y="4390"/>
                      <a:pt x="20419" y="4390"/>
                      <a:pt x="20420" y="4389"/>
                    </a:cubicBezTo>
                    <a:cubicBezTo>
                      <a:pt x="20421" y="4389"/>
                      <a:pt x="20422" y="4387"/>
                      <a:pt x="20422" y="4386"/>
                    </a:cubicBezTo>
                    <a:cubicBezTo>
                      <a:pt x="20423" y="4383"/>
                      <a:pt x="20424" y="4378"/>
                      <a:pt x="20426" y="4377"/>
                    </a:cubicBezTo>
                    <a:cubicBezTo>
                      <a:pt x="20429" y="4375"/>
                      <a:pt x="20434" y="4378"/>
                      <a:pt x="20437" y="4378"/>
                    </a:cubicBezTo>
                    <a:cubicBezTo>
                      <a:pt x="20440" y="4379"/>
                      <a:pt x="20442" y="4378"/>
                      <a:pt x="20444" y="4381"/>
                    </a:cubicBezTo>
                    <a:cubicBezTo>
                      <a:pt x="20447" y="4384"/>
                      <a:pt x="20449" y="4386"/>
                      <a:pt x="20452" y="4387"/>
                    </a:cubicBezTo>
                    <a:cubicBezTo>
                      <a:pt x="20458" y="4389"/>
                      <a:pt x="20456" y="4390"/>
                      <a:pt x="20455" y="4395"/>
                    </a:cubicBezTo>
                    <a:cubicBezTo>
                      <a:pt x="20454" y="4398"/>
                      <a:pt x="20457" y="4398"/>
                      <a:pt x="20458" y="4401"/>
                    </a:cubicBezTo>
                    <a:cubicBezTo>
                      <a:pt x="20459" y="4404"/>
                      <a:pt x="20456" y="4404"/>
                      <a:pt x="20455" y="4406"/>
                    </a:cubicBezTo>
                    <a:cubicBezTo>
                      <a:pt x="20454" y="4406"/>
                      <a:pt x="20454" y="4407"/>
                      <a:pt x="20453" y="4408"/>
                    </a:cubicBezTo>
                    <a:cubicBezTo>
                      <a:pt x="20453" y="4409"/>
                      <a:pt x="20450" y="4408"/>
                      <a:pt x="20450" y="4408"/>
                    </a:cubicBezTo>
                    <a:cubicBezTo>
                      <a:pt x="20449" y="4411"/>
                      <a:pt x="20453" y="4411"/>
                      <a:pt x="20455" y="4411"/>
                    </a:cubicBezTo>
                    <a:cubicBezTo>
                      <a:pt x="20459" y="4412"/>
                      <a:pt x="20461" y="4414"/>
                      <a:pt x="20464" y="4416"/>
                    </a:cubicBezTo>
                    <a:cubicBezTo>
                      <a:pt x="20466" y="4416"/>
                      <a:pt x="20468" y="4417"/>
                      <a:pt x="20470" y="4416"/>
                    </a:cubicBezTo>
                    <a:cubicBezTo>
                      <a:pt x="20473" y="4415"/>
                      <a:pt x="20474" y="4413"/>
                      <a:pt x="20477" y="4415"/>
                    </a:cubicBezTo>
                    <a:cubicBezTo>
                      <a:pt x="20476" y="4417"/>
                      <a:pt x="20472" y="4422"/>
                      <a:pt x="20475" y="4424"/>
                    </a:cubicBezTo>
                    <a:cubicBezTo>
                      <a:pt x="20476" y="4425"/>
                      <a:pt x="20478" y="4425"/>
                      <a:pt x="20480" y="4426"/>
                    </a:cubicBezTo>
                    <a:cubicBezTo>
                      <a:pt x="20481" y="4426"/>
                      <a:pt x="20481" y="4427"/>
                      <a:pt x="20482" y="4427"/>
                    </a:cubicBezTo>
                    <a:cubicBezTo>
                      <a:pt x="20483" y="4427"/>
                      <a:pt x="20484" y="4427"/>
                      <a:pt x="20485" y="4427"/>
                    </a:cubicBezTo>
                    <a:cubicBezTo>
                      <a:pt x="20489" y="4430"/>
                      <a:pt x="20481" y="4433"/>
                      <a:pt x="20479" y="4433"/>
                    </a:cubicBezTo>
                    <a:cubicBezTo>
                      <a:pt x="20476" y="4434"/>
                      <a:pt x="20475" y="4433"/>
                      <a:pt x="20473" y="4433"/>
                    </a:cubicBezTo>
                    <a:cubicBezTo>
                      <a:pt x="20470" y="4433"/>
                      <a:pt x="20469" y="4435"/>
                      <a:pt x="20467" y="4435"/>
                    </a:cubicBezTo>
                    <a:cubicBezTo>
                      <a:pt x="20467" y="4438"/>
                      <a:pt x="20471" y="4438"/>
                      <a:pt x="20474" y="4439"/>
                    </a:cubicBezTo>
                    <a:cubicBezTo>
                      <a:pt x="20476" y="4440"/>
                      <a:pt x="20478" y="4442"/>
                      <a:pt x="20481" y="4442"/>
                    </a:cubicBezTo>
                    <a:cubicBezTo>
                      <a:pt x="20483" y="4443"/>
                      <a:pt x="20488" y="4442"/>
                      <a:pt x="20489" y="4444"/>
                    </a:cubicBezTo>
                    <a:cubicBezTo>
                      <a:pt x="20491" y="4445"/>
                      <a:pt x="20489" y="4449"/>
                      <a:pt x="20492" y="4449"/>
                    </a:cubicBezTo>
                    <a:cubicBezTo>
                      <a:pt x="20492" y="4454"/>
                      <a:pt x="20490" y="4456"/>
                      <a:pt x="20490" y="4460"/>
                    </a:cubicBezTo>
                    <a:cubicBezTo>
                      <a:pt x="20490" y="4462"/>
                      <a:pt x="20490" y="4463"/>
                      <a:pt x="20489" y="4465"/>
                    </a:cubicBezTo>
                    <a:cubicBezTo>
                      <a:pt x="20489" y="4466"/>
                      <a:pt x="20488" y="4466"/>
                      <a:pt x="20488" y="4467"/>
                    </a:cubicBezTo>
                    <a:cubicBezTo>
                      <a:pt x="20487" y="4468"/>
                      <a:pt x="20488" y="4470"/>
                      <a:pt x="20488" y="4471"/>
                    </a:cubicBezTo>
                    <a:cubicBezTo>
                      <a:pt x="20489" y="4471"/>
                      <a:pt x="20492" y="4470"/>
                      <a:pt x="20493" y="4471"/>
                    </a:cubicBezTo>
                    <a:cubicBezTo>
                      <a:pt x="20495" y="4472"/>
                      <a:pt x="20494" y="4474"/>
                      <a:pt x="20496" y="4475"/>
                    </a:cubicBezTo>
                    <a:cubicBezTo>
                      <a:pt x="20500" y="4477"/>
                      <a:pt x="20503" y="4475"/>
                      <a:pt x="20507" y="4476"/>
                    </a:cubicBezTo>
                    <a:cubicBezTo>
                      <a:pt x="20507" y="4476"/>
                      <a:pt x="20507" y="4477"/>
                      <a:pt x="20508" y="4477"/>
                    </a:cubicBezTo>
                    <a:cubicBezTo>
                      <a:pt x="20515" y="4479"/>
                      <a:pt x="20511" y="4473"/>
                      <a:pt x="20515" y="4472"/>
                    </a:cubicBezTo>
                    <a:cubicBezTo>
                      <a:pt x="20515" y="4470"/>
                      <a:pt x="20514" y="4467"/>
                      <a:pt x="20515" y="4465"/>
                    </a:cubicBezTo>
                    <a:cubicBezTo>
                      <a:pt x="20515" y="4464"/>
                      <a:pt x="20518" y="4464"/>
                      <a:pt x="20518" y="4462"/>
                    </a:cubicBezTo>
                    <a:cubicBezTo>
                      <a:pt x="20519" y="4461"/>
                      <a:pt x="20518" y="4460"/>
                      <a:pt x="20518" y="4458"/>
                    </a:cubicBezTo>
                    <a:cubicBezTo>
                      <a:pt x="20519" y="4457"/>
                      <a:pt x="20520" y="4456"/>
                      <a:pt x="20521" y="4455"/>
                    </a:cubicBezTo>
                    <a:cubicBezTo>
                      <a:pt x="20522" y="4454"/>
                      <a:pt x="20521" y="4453"/>
                      <a:pt x="20523" y="4452"/>
                    </a:cubicBezTo>
                    <a:cubicBezTo>
                      <a:pt x="20525" y="4450"/>
                      <a:pt x="20529" y="4452"/>
                      <a:pt x="20528" y="4448"/>
                    </a:cubicBezTo>
                    <a:cubicBezTo>
                      <a:pt x="20528" y="4445"/>
                      <a:pt x="20524" y="4444"/>
                      <a:pt x="20521" y="4443"/>
                    </a:cubicBezTo>
                    <a:cubicBezTo>
                      <a:pt x="20520" y="4442"/>
                      <a:pt x="20519" y="4441"/>
                      <a:pt x="20517" y="4440"/>
                    </a:cubicBezTo>
                    <a:cubicBezTo>
                      <a:pt x="20516" y="4439"/>
                      <a:pt x="20513" y="4440"/>
                      <a:pt x="20512" y="4439"/>
                    </a:cubicBezTo>
                    <a:cubicBezTo>
                      <a:pt x="20509" y="4438"/>
                      <a:pt x="20509" y="4434"/>
                      <a:pt x="20507" y="4432"/>
                    </a:cubicBezTo>
                    <a:cubicBezTo>
                      <a:pt x="20507" y="4431"/>
                      <a:pt x="20506" y="4432"/>
                      <a:pt x="20506" y="4431"/>
                    </a:cubicBezTo>
                    <a:cubicBezTo>
                      <a:pt x="20505" y="4430"/>
                      <a:pt x="20505" y="4429"/>
                      <a:pt x="20505" y="4429"/>
                    </a:cubicBezTo>
                    <a:cubicBezTo>
                      <a:pt x="20504" y="4427"/>
                      <a:pt x="20503" y="4426"/>
                      <a:pt x="20503" y="4425"/>
                    </a:cubicBezTo>
                    <a:cubicBezTo>
                      <a:pt x="20505" y="4425"/>
                      <a:pt x="20507" y="4427"/>
                      <a:pt x="20508" y="4428"/>
                    </a:cubicBezTo>
                    <a:cubicBezTo>
                      <a:pt x="20510" y="4429"/>
                      <a:pt x="20511" y="4432"/>
                      <a:pt x="20512" y="4433"/>
                    </a:cubicBezTo>
                    <a:cubicBezTo>
                      <a:pt x="20514" y="4434"/>
                      <a:pt x="20515" y="4433"/>
                      <a:pt x="20516" y="4431"/>
                    </a:cubicBezTo>
                    <a:cubicBezTo>
                      <a:pt x="20517" y="4428"/>
                      <a:pt x="20516" y="4428"/>
                      <a:pt x="20515" y="4425"/>
                    </a:cubicBezTo>
                    <a:cubicBezTo>
                      <a:pt x="20513" y="4420"/>
                      <a:pt x="20518" y="4420"/>
                      <a:pt x="20522" y="4419"/>
                    </a:cubicBezTo>
                    <a:cubicBezTo>
                      <a:pt x="20525" y="4418"/>
                      <a:pt x="20526" y="4417"/>
                      <a:pt x="20528" y="4415"/>
                    </a:cubicBezTo>
                    <a:cubicBezTo>
                      <a:pt x="20529" y="4413"/>
                      <a:pt x="20532" y="4411"/>
                      <a:pt x="20532" y="4410"/>
                    </a:cubicBezTo>
                    <a:cubicBezTo>
                      <a:pt x="20532" y="4412"/>
                      <a:pt x="20533" y="4414"/>
                      <a:pt x="20532" y="4416"/>
                    </a:cubicBezTo>
                    <a:cubicBezTo>
                      <a:pt x="20531" y="4418"/>
                      <a:pt x="20529" y="4419"/>
                      <a:pt x="20528" y="4422"/>
                    </a:cubicBezTo>
                    <a:cubicBezTo>
                      <a:pt x="20526" y="4426"/>
                      <a:pt x="20530" y="4430"/>
                      <a:pt x="20533" y="4433"/>
                    </a:cubicBezTo>
                    <a:cubicBezTo>
                      <a:pt x="20535" y="4437"/>
                      <a:pt x="20536" y="4440"/>
                      <a:pt x="20537" y="4444"/>
                    </a:cubicBezTo>
                    <a:cubicBezTo>
                      <a:pt x="20537" y="4446"/>
                      <a:pt x="20537" y="4447"/>
                      <a:pt x="20537" y="4449"/>
                    </a:cubicBezTo>
                    <a:cubicBezTo>
                      <a:pt x="20538" y="4450"/>
                      <a:pt x="20539" y="4451"/>
                      <a:pt x="20539" y="4453"/>
                    </a:cubicBezTo>
                    <a:cubicBezTo>
                      <a:pt x="20539" y="4455"/>
                      <a:pt x="20536" y="4460"/>
                      <a:pt x="20535" y="4461"/>
                    </a:cubicBezTo>
                    <a:cubicBezTo>
                      <a:pt x="20533" y="4462"/>
                      <a:pt x="20531" y="4460"/>
                      <a:pt x="20530" y="4461"/>
                    </a:cubicBezTo>
                    <a:cubicBezTo>
                      <a:pt x="20528" y="4462"/>
                      <a:pt x="20528" y="4465"/>
                      <a:pt x="20528" y="4467"/>
                    </a:cubicBezTo>
                    <a:cubicBezTo>
                      <a:pt x="20526" y="4471"/>
                      <a:pt x="20525" y="4473"/>
                      <a:pt x="20526" y="4477"/>
                    </a:cubicBezTo>
                    <a:cubicBezTo>
                      <a:pt x="20526" y="4481"/>
                      <a:pt x="20527" y="4489"/>
                      <a:pt x="20529" y="4492"/>
                    </a:cubicBezTo>
                    <a:cubicBezTo>
                      <a:pt x="20532" y="4495"/>
                      <a:pt x="20535" y="4494"/>
                      <a:pt x="20538" y="4494"/>
                    </a:cubicBezTo>
                    <a:cubicBezTo>
                      <a:pt x="20539" y="4494"/>
                      <a:pt x="20539" y="4495"/>
                      <a:pt x="20540" y="4496"/>
                    </a:cubicBezTo>
                    <a:cubicBezTo>
                      <a:pt x="20541" y="4496"/>
                      <a:pt x="20542" y="4495"/>
                      <a:pt x="20542" y="4495"/>
                    </a:cubicBezTo>
                    <a:cubicBezTo>
                      <a:pt x="20544" y="4495"/>
                      <a:pt x="20545" y="4495"/>
                      <a:pt x="20546" y="4495"/>
                    </a:cubicBezTo>
                    <a:cubicBezTo>
                      <a:pt x="20547" y="4494"/>
                      <a:pt x="20547" y="4493"/>
                      <a:pt x="20548" y="4492"/>
                    </a:cubicBezTo>
                    <a:cubicBezTo>
                      <a:pt x="20552" y="4491"/>
                      <a:pt x="20552" y="4498"/>
                      <a:pt x="20553" y="4501"/>
                    </a:cubicBezTo>
                    <a:cubicBezTo>
                      <a:pt x="20555" y="4504"/>
                      <a:pt x="20559" y="4506"/>
                      <a:pt x="20559" y="4509"/>
                    </a:cubicBezTo>
                    <a:cubicBezTo>
                      <a:pt x="20555" y="4506"/>
                      <a:pt x="20550" y="4503"/>
                      <a:pt x="20545" y="4504"/>
                    </a:cubicBezTo>
                    <a:cubicBezTo>
                      <a:pt x="20543" y="4504"/>
                      <a:pt x="20541" y="4505"/>
                      <a:pt x="20539" y="4505"/>
                    </a:cubicBezTo>
                    <a:cubicBezTo>
                      <a:pt x="20538" y="4504"/>
                      <a:pt x="20537" y="4504"/>
                      <a:pt x="20536" y="4503"/>
                    </a:cubicBezTo>
                    <a:cubicBezTo>
                      <a:pt x="20533" y="4502"/>
                      <a:pt x="20531" y="4504"/>
                      <a:pt x="20529" y="4505"/>
                    </a:cubicBezTo>
                    <a:cubicBezTo>
                      <a:pt x="20524" y="4508"/>
                      <a:pt x="20525" y="4508"/>
                      <a:pt x="20524" y="4513"/>
                    </a:cubicBezTo>
                    <a:cubicBezTo>
                      <a:pt x="20524" y="4516"/>
                      <a:pt x="20524" y="4516"/>
                      <a:pt x="20520" y="4517"/>
                    </a:cubicBezTo>
                    <a:cubicBezTo>
                      <a:pt x="20519" y="4517"/>
                      <a:pt x="20517" y="4518"/>
                      <a:pt x="20516" y="4517"/>
                    </a:cubicBezTo>
                    <a:cubicBezTo>
                      <a:pt x="20514" y="4516"/>
                      <a:pt x="20510" y="4510"/>
                      <a:pt x="20509" y="4508"/>
                    </a:cubicBezTo>
                    <a:cubicBezTo>
                      <a:pt x="20508" y="4505"/>
                      <a:pt x="20509" y="4502"/>
                      <a:pt x="20508" y="4499"/>
                    </a:cubicBezTo>
                    <a:cubicBezTo>
                      <a:pt x="20505" y="4498"/>
                      <a:pt x="20506" y="4503"/>
                      <a:pt x="20504" y="4505"/>
                    </a:cubicBezTo>
                    <a:cubicBezTo>
                      <a:pt x="20501" y="4507"/>
                      <a:pt x="20499" y="4505"/>
                      <a:pt x="20499" y="4510"/>
                    </a:cubicBezTo>
                    <a:cubicBezTo>
                      <a:pt x="20499" y="4511"/>
                      <a:pt x="20500" y="4512"/>
                      <a:pt x="20499" y="4513"/>
                    </a:cubicBezTo>
                    <a:cubicBezTo>
                      <a:pt x="20499" y="4515"/>
                      <a:pt x="20498" y="4514"/>
                      <a:pt x="20497" y="4515"/>
                    </a:cubicBezTo>
                    <a:cubicBezTo>
                      <a:pt x="20493" y="4518"/>
                      <a:pt x="20494" y="4521"/>
                      <a:pt x="20488" y="4521"/>
                    </a:cubicBezTo>
                    <a:cubicBezTo>
                      <a:pt x="20488" y="4518"/>
                      <a:pt x="20489" y="4512"/>
                      <a:pt x="20488" y="4509"/>
                    </a:cubicBezTo>
                    <a:cubicBezTo>
                      <a:pt x="20487" y="4507"/>
                      <a:pt x="20485" y="4506"/>
                      <a:pt x="20485" y="4505"/>
                    </a:cubicBezTo>
                    <a:cubicBezTo>
                      <a:pt x="20484" y="4503"/>
                      <a:pt x="20484" y="4502"/>
                      <a:pt x="20484" y="4500"/>
                    </a:cubicBezTo>
                    <a:cubicBezTo>
                      <a:pt x="20481" y="4501"/>
                      <a:pt x="20482" y="4505"/>
                      <a:pt x="20479" y="4507"/>
                    </a:cubicBezTo>
                    <a:cubicBezTo>
                      <a:pt x="20476" y="4509"/>
                      <a:pt x="20472" y="4508"/>
                      <a:pt x="20468" y="4509"/>
                    </a:cubicBezTo>
                    <a:cubicBezTo>
                      <a:pt x="20464" y="4512"/>
                      <a:pt x="20466" y="4519"/>
                      <a:pt x="20460" y="4518"/>
                    </a:cubicBezTo>
                    <a:cubicBezTo>
                      <a:pt x="20458" y="4518"/>
                      <a:pt x="20456" y="4517"/>
                      <a:pt x="20455" y="4515"/>
                    </a:cubicBezTo>
                    <a:cubicBezTo>
                      <a:pt x="20455" y="4515"/>
                      <a:pt x="20454" y="4512"/>
                      <a:pt x="20453" y="4512"/>
                    </a:cubicBezTo>
                    <a:cubicBezTo>
                      <a:pt x="20451" y="4512"/>
                      <a:pt x="20451" y="4516"/>
                      <a:pt x="20449" y="4516"/>
                    </a:cubicBezTo>
                    <a:cubicBezTo>
                      <a:pt x="20447" y="4517"/>
                      <a:pt x="20444" y="4517"/>
                      <a:pt x="20443" y="4515"/>
                    </a:cubicBezTo>
                    <a:cubicBezTo>
                      <a:pt x="20440" y="4509"/>
                      <a:pt x="20448" y="4503"/>
                      <a:pt x="20450" y="4499"/>
                    </a:cubicBezTo>
                    <a:cubicBezTo>
                      <a:pt x="20453" y="4495"/>
                      <a:pt x="20450" y="4491"/>
                      <a:pt x="20448" y="4487"/>
                    </a:cubicBezTo>
                    <a:cubicBezTo>
                      <a:pt x="20447" y="4485"/>
                      <a:pt x="20447" y="4485"/>
                      <a:pt x="20445" y="4484"/>
                    </a:cubicBezTo>
                    <a:cubicBezTo>
                      <a:pt x="20444" y="4483"/>
                      <a:pt x="20442" y="4481"/>
                      <a:pt x="20441" y="4480"/>
                    </a:cubicBezTo>
                    <a:cubicBezTo>
                      <a:pt x="20438" y="4477"/>
                      <a:pt x="20438" y="4480"/>
                      <a:pt x="20436" y="4482"/>
                    </a:cubicBezTo>
                    <a:cubicBezTo>
                      <a:pt x="20435" y="4482"/>
                      <a:pt x="20433" y="4483"/>
                      <a:pt x="20431" y="4483"/>
                    </a:cubicBezTo>
                    <a:cubicBezTo>
                      <a:pt x="20429" y="4484"/>
                      <a:pt x="20427" y="4485"/>
                      <a:pt x="20425" y="4486"/>
                    </a:cubicBezTo>
                    <a:cubicBezTo>
                      <a:pt x="20423" y="4486"/>
                      <a:pt x="20421" y="4485"/>
                      <a:pt x="20420" y="4487"/>
                    </a:cubicBezTo>
                    <a:cubicBezTo>
                      <a:pt x="20418" y="4488"/>
                      <a:pt x="20419" y="4489"/>
                      <a:pt x="20419" y="4491"/>
                    </a:cubicBezTo>
                    <a:cubicBezTo>
                      <a:pt x="20420" y="4493"/>
                      <a:pt x="20420" y="4495"/>
                      <a:pt x="20420" y="4498"/>
                    </a:cubicBezTo>
                    <a:cubicBezTo>
                      <a:pt x="20420" y="4504"/>
                      <a:pt x="20423" y="4515"/>
                      <a:pt x="20414" y="4514"/>
                    </a:cubicBezTo>
                    <a:cubicBezTo>
                      <a:pt x="20413" y="4511"/>
                      <a:pt x="20415" y="4511"/>
                      <a:pt x="20417" y="4508"/>
                    </a:cubicBezTo>
                    <a:cubicBezTo>
                      <a:pt x="20418" y="4506"/>
                      <a:pt x="20418" y="4505"/>
                      <a:pt x="20417" y="4503"/>
                    </a:cubicBezTo>
                    <a:cubicBezTo>
                      <a:pt x="20416" y="4500"/>
                      <a:pt x="20415" y="4495"/>
                      <a:pt x="20413" y="4493"/>
                    </a:cubicBezTo>
                    <a:cubicBezTo>
                      <a:pt x="20412" y="4491"/>
                      <a:pt x="20410" y="4491"/>
                      <a:pt x="20410" y="4489"/>
                    </a:cubicBezTo>
                    <a:cubicBezTo>
                      <a:pt x="20410" y="4486"/>
                      <a:pt x="20413" y="4485"/>
                      <a:pt x="20414" y="4483"/>
                    </a:cubicBezTo>
                    <a:cubicBezTo>
                      <a:pt x="20415" y="4481"/>
                      <a:pt x="20415" y="4480"/>
                      <a:pt x="20416" y="4479"/>
                    </a:cubicBezTo>
                    <a:cubicBezTo>
                      <a:pt x="20416" y="4476"/>
                      <a:pt x="20417" y="4476"/>
                      <a:pt x="20419" y="4474"/>
                    </a:cubicBezTo>
                    <a:cubicBezTo>
                      <a:pt x="20421" y="4472"/>
                      <a:pt x="20421" y="4471"/>
                      <a:pt x="20422" y="4468"/>
                    </a:cubicBezTo>
                    <a:cubicBezTo>
                      <a:pt x="20422" y="4466"/>
                      <a:pt x="20424" y="4465"/>
                      <a:pt x="20425" y="4463"/>
                    </a:cubicBezTo>
                    <a:cubicBezTo>
                      <a:pt x="20425" y="4460"/>
                      <a:pt x="20422" y="4454"/>
                      <a:pt x="20420" y="4452"/>
                    </a:cubicBezTo>
                    <a:cubicBezTo>
                      <a:pt x="20418" y="4449"/>
                      <a:pt x="20415" y="4449"/>
                      <a:pt x="20411" y="4450"/>
                    </a:cubicBezTo>
                    <a:cubicBezTo>
                      <a:pt x="20409" y="4450"/>
                      <a:pt x="20408" y="4450"/>
                      <a:pt x="20406" y="4449"/>
                    </a:cubicBezTo>
                    <a:cubicBezTo>
                      <a:pt x="20403" y="4447"/>
                      <a:pt x="20401" y="4445"/>
                      <a:pt x="20398" y="4448"/>
                    </a:cubicBezTo>
                    <a:cubicBezTo>
                      <a:pt x="20396" y="4450"/>
                      <a:pt x="20395" y="4453"/>
                      <a:pt x="20392" y="4455"/>
                    </a:cubicBezTo>
                    <a:cubicBezTo>
                      <a:pt x="20388" y="4458"/>
                      <a:pt x="20387" y="4458"/>
                      <a:pt x="20383" y="4458"/>
                    </a:cubicBezTo>
                    <a:cubicBezTo>
                      <a:pt x="20381" y="4458"/>
                      <a:pt x="20378" y="4458"/>
                      <a:pt x="20377" y="4459"/>
                    </a:cubicBezTo>
                    <a:cubicBezTo>
                      <a:pt x="20376" y="4461"/>
                      <a:pt x="20377" y="4462"/>
                      <a:pt x="20375" y="4464"/>
                    </a:cubicBezTo>
                    <a:cubicBezTo>
                      <a:pt x="20372" y="4466"/>
                      <a:pt x="20370" y="4462"/>
                      <a:pt x="20369" y="4467"/>
                    </a:cubicBezTo>
                    <a:cubicBezTo>
                      <a:pt x="20369" y="4471"/>
                      <a:pt x="20369" y="4474"/>
                      <a:pt x="20368" y="4477"/>
                    </a:cubicBezTo>
                    <a:cubicBezTo>
                      <a:pt x="20368" y="4479"/>
                      <a:pt x="20367" y="4480"/>
                      <a:pt x="20367" y="4482"/>
                    </a:cubicBezTo>
                    <a:cubicBezTo>
                      <a:pt x="20367" y="4482"/>
                      <a:pt x="20368" y="4484"/>
                      <a:pt x="20368" y="4485"/>
                    </a:cubicBezTo>
                    <a:cubicBezTo>
                      <a:pt x="20368" y="4486"/>
                      <a:pt x="20366" y="4486"/>
                      <a:pt x="20366" y="4488"/>
                    </a:cubicBezTo>
                    <a:cubicBezTo>
                      <a:pt x="20364" y="4491"/>
                      <a:pt x="20366" y="4494"/>
                      <a:pt x="20365" y="4498"/>
                    </a:cubicBezTo>
                    <a:cubicBezTo>
                      <a:pt x="20364" y="4498"/>
                      <a:pt x="20363" y="4501"/>
                      <a:pt x="20363" y="4501"/>
                    </a:cubicBezTo>
                    <a:cubicBezTo>
                      <a:pt x="20361" y="4503"/>
                      <a:pt x="20361" y="4502"/>
                      <a:pt x="20359" y="4502"/>
                    </a:cubicBezTo>
                    <a:cubicBezTo>
                      <a:pt x="20355" y="4501"/>
                      <a:pt x="20354" y="4502"/>
                      <a:pt x="20352" y="4498"/>
                    </a:cubicBezTo>
                    <a:cubicBezTo>
                      <a:pt x="20351" y="4495"/>
                      <a:pt x="20352" y="4490"/>
                      <a:pt x="20348" y="4492"/>
                    </a:cubicBezTo>
                    <a:cubicBezTo>
                      <a:pt x="20345" y="4493"/>
                      <a:pt x="20345" y="4497"/>
                      <a:pt x="20343" y="4498"/>
                    </a:cubicBezTo>
                    <a:cubicBezTo>
                      <a:pt x="20342" y="4499"/>
                      <a:pt x="20339" y="4499"/>
                      <a:pt x="20338" y="4499"/>
                    </a:cubicBezTo>
                    <a:cubicBezTo>
                      <a:pt x="20335" y="4499"/>
                      <a:pt x="20329" y="4501"/>
                      <a:pt x="20328" y="4504"/>
                    </a:cubicBezTo>
                    <a:cubicBezTo>
                      <a:pt x="20327" y="4506"/>
                      <a:pt x="20329" y="4510"/>
                      <a:pt x="20329" y="4512"/>
                    </a:cubicBezTo>
                    <a:cubicBezTo>
                      <a:pt x="20329" y="4516"/>
                      <a:pt x="20328" y="4519"/>
                      <a:pt x="20329" y="4523"/>
                    </a:cubicBezTo>
                    <a:cubicBezTo>
                      <a:pt x="20330" y="4525"/>
                      <a:pt x="20330" y="4527"/>
                      <a:pt x="20330" y="4530"/>
                    </a:cubicBezTo>
                    <a:cubicBezTo>
                      <a:pt x="20330" y="4533"/>
                      <a:pt x="20331" y="4539"/>
                      <a:pt x="20333" y="4541"/>
                    </a:cubicBezTo>
                    <a:cubicBezTo>
                      <a:pt x="20335" y="4543"/>
                      <a:pt x="20339" y="4543"/>
                      <a:pt x="20342" y="4543"/>
                    </a:cubicBezTo>
                    <a:cubicBezTo>
                      <a:pt x="20343" y="4544"/>
                      <a:pt x="20343" y="4546"/>
                      <a:pt x="20344" y="4546"/>
                    </a:cubicBezTo>
                    <a:cubicBezTo>
                      <a:pt x="20345" y="4547"/>
                      <a:pt x="20349" y="4547"/>
                      <a:pt x="20350" y="4547"/>
                    </a:cubicBezTo>
                    <a:cubicBezTo>
                      <a:pt x="20352" y="4547"/>
                      <a:pt x="20355" y="4547"/>
                      <a:pt x="20357" y="4548"/>
                    </a:cubicBezTo>
                    <a:cubicBezTo>
                      <a:pt x="20358" y="4548"/>
                      <a:pt x="20359" y="4551"/>
                      <a:pt x="20360" y="4551"/>
                    </a:cubicBezTo>
                    <a:cubicBezTo>
                      <a:pt x="20362" y="4553"/>
                      <a:pt x="20362" y="4551"/>
                      <a:pt x="20365" y="4551"/>
                    </a:cubicBezTo>
                    <a:cubicBezTo>
                      <a:pt x="20367" y="4551"/>
                      <a:pt x="20367" y="4551"/>
                      <a:pt x="20369" y="4553"/>
                    </a:cubicBezTo>
                    <a:cubicBezTo>
                      <a:pt x="20371" y="4554"/>
                      <a:pt x="20372" y="4555"/>
                      <a:pt x="20374" y="4555"/>
                    </a:cubicBezTo>
                    <a:cubicBezTo>
                      <a:pt x="20376" y="4556"/>
                      <a:pt x="20379" y="4556"/>
                      <a:pt x="20380" y="4556"/>
                    </a:cubicBezTo>
                    <a:cubicBezTo>
                      <a:pt x="20382" y="4557"/>
                      <a:pt x="20382" y="4559"/>
                      <a:pt x="20383" y="4561"/>
                    </a:cubicBezTo>
                    <a:cubicBezTo>
                      <a:pt x="20385" y="4563"/>
                      <a:pt x="20387" y="4562"/>
                      <a:pt x="20389" y="4562"/>
                    </a:cubicBezTo>
                    <a:cubicBezTo>
                      <a:pt x="20391" y="4563"/>
                      <a:pt x="20392" y="4564"/>
                      <a:pt x="20393" y="4565"/>
                    </a:cubicBezTo>
                    <a:cubicBezTo>
                      <a:pt x="20394" y="4565"/>
                      <a:pt x="20396" y="4566"/>
                      <a:pt x="20396" y="4567"/>
                    </a:cubicBezTo>
                    <a:cubicBezTo>
                      <a:pt x="20397" y="4567"/>
                      <a:pt x="20399" y="4567"/>
                      <a:pt x="20400" y="4567"/>
                    </a:cubicBezTo>
                    <a:cubicBezTo>
                      <a:pt x="20402" y="4569"/>
                      <a:pt x="20401" y="4574"/>
                      <a:pt x="20402" y="4576"/>
                    </a:cubicBezTo>
                    <a:cubicBezTo>
                      <a:pt x="20403" y="4577"/>
                      <a:pt x="20404" y="4578"/>
                      <a:pt x="20404" y="4578"/>
                    </a:cubicBezTo>
                    <a:cubicBezTo>
                      <a:pt x="20405" y="4579"/>
                      <a:pt x="20404" y="4580"/>
                      <a:pt x="20405" y="4581"/>
                    </a:cubicBezTo>
                    <a:cubicBezTo>
                      <a:pt x="20406" y="4582"/>
                      <a:pt x="20408" y="4582"/>
                      <a:pt x="20409" y="4584"/>
                    </a:cubicBezTo>
                    <a:cubicBezTo>
                      <a:pt x="20411" y="4585"/>
                      <a:pt x="20412" y="4589"/>
                      <a:pt x="20413" y="4591"/>
                    </a:cubicBezTo>
                    <a:cubicBezTo>
                      <a:pt x="20414" y="4593"/>
                      <a:pt x="20414" y="4595"/>
                      <a:pt x="20413" y="4597"/>
                    </a:cubicBezTo>
                    <a:cubicBezTo>
                      <a:pt x="20413" y="4601"/>
                      <a:pt x="20411" y="4604"/>
                      <a:pt x="20411" y="4608"/>
                    </a:cubicBezTo>
                    <a:cubicBezTo>
                      <a:pt x="20411" y="4610"/>
                      <a:pt x="20411" y="4613"/>
                      <a:pt x="20411" y="4615"/>
                    </a:cubicBezTo>
                    <a:cubicBezTo>
                      <a:pt x="20410" y="4619"/>
                      <a:pt x="20407" y="4621"/>
                      <a:pt x="20407" y="4624"/>
                    </a:cubicBezTo>
                    <a:cubicBezTo>
                      <a:pt x="20407" y="4626"/>
                      <a:pt x="20408" y="4628"/>
                      <a:pt x="20408" y="4630"/>
                    </a:cubicBezTo>
                    <a:cubicBezTo>
                      <a:pt x="20407" y="4632"/>
                      <a:pt x="20406" y="4633"/>
                      <a:pt x="20407" y="4634"/>
                    </a:cubicBezTo>
                    <a:cubicBezTo>
                      <a:pt x="20408" y="4635"/>
                      <a:pt x="20411" y="4635"/>
                      <a:pt x="20412" y="4635"/>
                    </a:cubicBezTo>
                    <a:cubicBezTo>
                      <a:pt x="20413" y="4638"/>
                      <a:pt x="20413" y="4640"/>
                      <a:pt x="20413" y="4642"/>
                    </a:cubicBezTo>
                    <a:cubicBezTo>
                      <a:pt x="20414" y="4645"/>
                      <a:pt x="20416" y="4648"/>
                      <a:pt x="20415" y="4651"/>
                    </a:cubicBezTo>
                    <a:cubicBezTo>
                      <a:pt x="20415" y="4652"/>
                      <a:pt x="20414" y="4653"/>
                      <a:pt x="20414" y="4655"/>
                    </a:cubicBezTo>
                    <a:cubicBezTo>
                      <a:pt x="20415" y="4657"/>
                      <a:pt x="20416" y="4656"/>
                      <a:pt x="20417" y="4658"/>
                    </a:cubicBezTo>
                    <a:cubicBezTo>
                      <a:pt x="20420" y="4662"/>
                      <a:pt x="20417" y="4665"/>
                      <a:pt x="20417" y="4670"/>
                    </a:cubicBezTo>
                    <a:cubicBezTo>
                      <a:pt x="20416" y="4672"/>
                      <a:pt x="20417" y="4675"/>
                      <a:pt x="20417" y="4678"/>
                    </a:cubicBezTo>
                    <a:cubicBezTo>
                      <a:pt x="20416" y="4682"/>
                      <a:pt x="20412" y="4684"/>
                      <a:pt x="20411" y="4687"/>
                    </a:cubicBezTo>
                    <a:cubicBezTo>
                      <a:pt x="20409" y="4692"/>
                      <a:pt x="20407" y="4696"/>
                      <a:pt x="20405" y="4700"/>
                    </a:cubicBezTo>
                    <a:cubicBezTo>
                      <a:pt x="20403" y="4703"/>
                      <a:pt x="20402" y="4706"/>
                      <a:pt x="20400" y="4708"/>
                    </a:cubicBezTo>
                    <a:cubicBezTo>
                      <a:pt x="20398" y="4711"/>
                      <a:pt x="20397" y="4715"/>
                      <a:pt x="20395" y="4718"/>
                    </a:cubicBezTo>
                    <a:cubicBezTo>
                      <a:pt x="20392" y="4722"/>
                      <a:pt x="20385" y="4725"/>
                      <a:pt x="20381" y="4729"/>
                    </a:cubicBezTo>
                    <a:cubicBezTo>
                      <a:pt x="20377" y="4731"/>
                      <a:pt x="20373" y="4731"/>
                      <a:pt x="20369" y="4732"/>
                    </a:cubicBezTo>
                    <a:cubicBezTo>
                      <a:pt x="20366" y="4732"/>
                      <a:pt x="20364" y="4731"/>
                      <a:pt x="20362" y="4730"/>
                    </a:cubicBezTo>
                    <a:cubicBezTo>
                      <a:pt x="20358" y="4727"/>
                      <a:pt x="20355" y="4725"/>
                      <a:pt x="20350" y="4725"/>
                    </a:cubicBezTo>
                    <a:cubicBezTo>
                      <a:pt x="20347" y="4725"/>
                      <a:pt x="20345" y="4726"/>
                      <a:pt x="20342" y="4725"/>
                    </a:cubicBezTo>
                    <a:cubicBezTo>
                      <a:pt x="20340" y="4724"/>
                      <a:pt x="20339" y="4723"/>
                      <a:pt x="20337" y="4721"/>
                    </a:cubicBezTo>
                    <a:cubicBezTo>
                      <a:pt x="20334" y="4718"/>
                      <a:pt x="20328" y="4718"/>
                      <a:pt x="20324" y="4716"/>
                    </a:cubicBezTo>
                    <a:cubicBezTo>
                      <a:pt x="20321" y="4714"/>
                      <a:pt x="20318" y="4715"/>
                      <a:pt x="20314" y="4714"/>
                    </a:cubicBezTo>
                    <a:cubicBezTo>
                      <a:pt x="20310" y="4713"/>
                      <a:pt x="20306" y="4714"/>
                      <a:pt x="20302" y="4712"/>
                    </a:cubicBezTo>
                    <a:cubicBezTo>
                      <a:pt x="20298" y="4710"/>
                      <a:pt x="20295" y="4712"/>
                      <a:pt x="20291" y="4710"/>
                    </a:cubicBezTo>
                    <a:cubicBezTo>
                      <a:pt x="20290" y="4709"/>
                      <a:pt x="20289" y="4708"/>
                      <a:pt x="20287" y="4708"/>
                    </a:cubicBezTo>
                    <a:cubicBezTo>
                      <a:pt x="20284" y="4708"/>
                      <a:pt x="20283" y="4708"/>
                      <a:pt x="20280" y="4707"/>
                    </a:cubicBezTo>
                    <a:cubicBezTo>
                      <a:pt x="20274" y="4705"/>
                      <a:pt x="20276" y="4710"/>
                      <a:pt x="20272" y="4712"/>
                    </a:cubicBezTo>
                    <a:cubicBezTo>
                      <a:pt x="20268" y="4714"/>
                      <a:pt x="20260" y="4711"/>
                      <a:pt x="20256" y="4710"/>
                    </a:cubicBezTo>
                    <a:cubicBezTo>
                      <a:pt x="20253" y="4709"/>
                      <a:pt x="20249" y="4709"/>
                      <a:pt x="20245" y="4708"/>
                    </a:cubicBezTo>
                    <a:cubicBezTo>
                      <a:pt x="20243" y="4707"/>
                      <a:pt x="20242" y="4707"/>
                      <a:pt x="20239" y="4706"/>
                    </a:cubicBezTo>
                    <a:cubicBezTo>
                      <a:pt x="20234" y="4706"/>
                      <a:pt x="20234" y="4707"/>
                      <a:pt x="20231" y="4708"/>
                    </a:cubicBezTo>
                    <a:cubicBezTo>
                      <a:pt x="20227" y="4711"/>
                      <a:pt x="20220" y="4709"/>
                      <a:pt x="20216" y="4708"/>
                    </a:cubicBezTo>
                    <a:cubicBezTo>
                      <a:pt x="20211" y="4707"/>
                      <a:pt x="20204" y="4705"/>
                      <a:pt x="20201" y="4701"/>
                    </a:cubicBezTo>
                    <a:cubicBezTo>
                      <a:pt x="20198" y="4699"/>
                      <a:pt x="20195" y="4696"/>
                      <a:pt x="20193" y="4694"/>
                    </a:cubicBezTo>
                    <a:cubicBezTo>
                      <a:pt x="20191" y="4691"/>
                      <a:pt x="20190" y="4692"/>
                      <a:pt x="20185" y="4692"/>
                    </a:cubicBezTo>
                    <a:cubicBezTo>
                      <a:pt x="20182" y="4692"/>
                      <a:pt x="20180" y="4691"/>
                      <a:pt x="20177" y="4688"/>
                    </a:cubicBezTo>
                    <a:cubicBezTo>
                      <a:pt x="20174" y="4686"/>
                      <a:pt x="20171" y="4685"/>
                      <a:pt x="20168" y="4683"/>
                    </a:cubicBezTo>
                    <a:cubicBezTo>
                      <a:pt x="20166" y="4681"/>
                      <a:pt x="20164" y="4679"/>
                      <a:pt x="20162" y="4680"/>
                    </a:cubicBezTo>
                    <a:cubicBezTo>
                      <a:pt x="20160" y="4680"/>
                      <a:pt x="20160" y="4681"/>
                      <a:pt x="20159" y="4681"/>
                    </a:cubicBezTo>
                    <a:cubicBezTo>
                      <a:pt x="20157" y="4682"/>
                      <a:pt x="20155" y="4682"/>
                      <a:pt x="20152" y="4682"/>
                    </a:cubicBezTo>
                    <a:cubicBezTo>
                      <a:pt x="20150" y="4682"/>
                      <a:pt x="20148" y="4680"/>
                      <a:pt x="20145" y="4680"/>
                    </a:cubicBezTo>
                    <a:cubicBezTo>
                      <a:pt x="20144" y="4680"/>
                      <a:pt x="20142" y="4680"/>
                      <a:pt x="20141" y="4680"/>
                    </a:cubicBezTo>
                    <a:cubicBezTo>
                      <a:pt x="20137" y="4679"/>
                      <a:pt x="20132" y="4678"/>
                      <a:pt x="20128" y="4676"/>
                    </a:cubicBezTo>
                    <a:cubicBezTo>
                      <a:pt x="20123" y="4674"/>
                      <a:pt x="20119" y="4672"/>
                      <a:pt x="20113" y="4670"/>
                    </a:cubicBezTo>
                    <a:cubicBezTo>
                      <a:pt x="20110" y="4670"/>
                      <a:pt x="20108" y="4669"/>
                      <a:pt x="20107" y="4667"/>
                    </a:cubicBezTo>
                    <a:cubicBezTo>
                      <a:pt x="20105" y="4664"/>
                      <a:pt x="20104" y="4659"/>
                      <a:pt x="20103" y="4656"/>
                    </a:cubicBezTo>
                    <a:cubicBezTo>
                      <a:pt x="20102" y="4653"/>
                      <a:pt x="20099" y="4650"/>
                      <a:pt x="20099" y="4648"/>
                    </a:cubicBezTo>
                    <a:cubicBezTo>
                      <a:pt x="20099" y="4645"/>
                      <a:pt x="20100" y="4643"/>
                      <a:pt x="20100" y="4640"/>
                    </a:cubicBezTo>
                    <a:cubicBezTo>
                      <a:pt x="20100" y="4637"/>
                      <a:pt x="20100" y="4634"/>
                      <a:pt x="20100" y="4631"/>
                    </a:cubicBezTo>
                    <a:cubicBezTo>
                      <a:pt x="20099" y="4627"/>
                      <a:pt x="20098" y="4626"/>
                      <a:pt x="20095" y="4624"/>
                    </a:cubicBezTo>
                    <a:cubicBezTo>
                      <a:pt x="20093" y="4622"/>
                      <a:pt x="20092" y="4621"/>
                      <a:pt x="20091" y="4618"/>
                    </a:cubicBezTo>
                    <a:cubicBezTo>
                      <a:pt x="20090" y="4614"/>
                      <a:pt x="20090" y="4609"/>
                      <a:pt x="20088" y="4606"/>
                    </a:cubicBezTo>
                    <a:cubicBezTo>
                      <a:pt x="20083" y="4601"/>
                      <a:pt x="20077" y="4602"/>
                      <a:pt x="20072" y="4604"/>
                    </a:cubicBezTo>
                    <a:cubicBezTo>
                      <a:pt x="20064" y="4605"/>
                      <a:pt x="20057" y="4606"/>
                      <a:pt x="20049" y="4608"/>
                    </a:cubicBezTo>
                    <a:cubicBezTo>
                      <a:pt x="20044" y="4609"/>
                      <a:pt x="20039" y="4608"/>
                      <a:pt x="20034" y="4609"/>
                    </a:cubicBezTo>
                    <a:cubicBezTo>
                      <a:pt x="20031" y="4610"/>
                      <a:pt x="20032" y="4610"/>
                      <a:pt x="20031" y="4612"/>
                    </a:cubicBezTo>
                    <a:cubicBezTo>
                      <a:pt x="20030" y="4615"/>
                      <a:pt x="20030" y="4615"/>
                      <a:pt x="20027" y="4616"/>
                    </a:cubicBezTo>
                    <a:cubicBezTo>
                      <a:pt x="20024" y="4618"/>
                      <a:pt x="20021" y="4618"/>
                      <a:pt x="20019" y="4621"/>
                    </a:cubicBezTo>
                    <a:cubicBezTo>
                      <a:pt x="20018" y="4623"/>
                      <a:pt x="20017" y="4624"/>
                      <a:pt x="20015" y="4626"/>
                    </a:cubicBezTo>
                    <a:cubicBezTo>
                      <a:pt x="20011" y="4631"/>
                      <a:pt x="20008" y="4636"/>
                      <a:pt x="20004" y="4641"/>
                    </a:cubicBezTo>
                    <a:cubicBezTo>
                      <a:pt x="19999" y="4645"/>
                      <a:pt x="19995" y="4647"/>
                      <a:pt x="19994" y="4653"/>
                    </a:cubicBezTo>
                    <a:cubicBezTo>
                      <a:pt x="19992" y="4659"/>
                      <a:pt x="19989" y="4663"/>
                      <a:pt x="19987" y="4669"/>
                    </a:cubicBezTo>
                    <a:cubicBezTo>
                      <a:pt x="19985" y="4673"/>
                      <a:pt x="19987" y="4677"/>
                      <a:pt x="19986" y="4682"/>
                    </a:cubicBezTo>
                    <a:cubicBezTo>
                      <a:pt x="19985" y="4686"/>
                      <a:pt x="19980" y="4686"/>
                      <a:pt x="19977" y="4689"/>
                    </a:cubicBezTo>
                    <a:cubicBezTo>
                      <a:pt x="19975" y="4691"/>
                      <a:pt x="19974" y="4694"/>
                      <a:pt x="19972" y="4696"/>
                    </a:cubicBezTo>
                    <a:cubicBezTo>
                      <a:pt x="19971" y="4697"/>
                      <a:pt x="19967" y="4704"/>
                      <a:pt x="19965" y="4705"/>
                    </a:cubicBezTo>
                    <a:cubicBezTo>
                      <a:pt x="19964" y="4705"/>
                      <a:pt x="19963" y="4705"/>
                      <a:pt x="19962" y="4705"/>
                    </a:cubicBezTo>
                    <a:cubicBezTo>
                      <a:pt x="19959" y="4707"/>
                      <a:pt x="19959" y="4707"/>
                      <a:pt x="19958" y="4711"/>
                    </a:cubicBezTo>
                    <a:cubicBezTo>
                      <a:pt x="19957" y="4714"/>
                      <a:pt x="19957" y="4716"/>
                      <a:pt x="19953" y="4717"/>
                    </a:cubicBezTo>
                    <a:cubicBezTo>
                      <a:pt x="19952" y="4711"/>
                      <a:pt x="19948" y="4700"/>
                      <a:pt x="19951" y="4694"/>
                    </a:cubicBezTo>
                    <a:cubicBezTo>
                      <a:pt x="19953" y="4691"/>
                      <a:pt x="19956" y="4691"/>
                      <a:pt x="19957" y="4688"/>
                    </a:cubicBezTo>
                    <a:cubicBezTo>
                      <a:pt x="19958" y="4684"/>
                      <a:pt x="19956" y="4681"/>
                      <a:pt x="19956" y="4678"/>
                    </a:cubicBezTo>
                    <a:cubicBezTo>
                      <a:pt x="19955" y="4673"/>
                      <a:pt x="19955" y="4667"/>
                      <a:pt x="19956" y="4662"/>
                    </a:cubicBezTo>
                    <a:cubicBezTo>
                      <a:pt x="19957" y="4657"/>
                      <a:pt x="19954" y="4651"/>
                      <a:pt x="19955" y="4645"/>
                    </a:cubicBezTo>
                    <a:cubicBezTo>
                      <a:pt x="19955" y="4643"/>
                      <a:pt x="19957" y="4642"/>
                      <a:pt x="19956" y="4639"/>
                    </a:cubicBezTo>
                    <a:cubicBezTo>
                      <a:pt x="19956" y="4636"/>
                      <a:pt x="19954" y="4632"/>
                      <a:pt x="19955" y="4629"/>
                    </a:cubicBezTo>
                    <a:cubicBezTo>
                      <a:pt x="19956" y="4626"/>
                      <a:pt x="19958" y="4623"/>
                      <a:pt x="19959" y="4620"/>
                    </a:cubicBezTo>
                    <a:cubicBezTo>
                      <a:pt x="19960" y="4616"/>
                      <a:pt x="19960" y="4613"/>
                      <a:pt x="19960" y="4609"/>
                    </a:cubicBezTo>
                    <a:cubicBezTo>
                      <a:pt x="19961" y="4605"/>
                      <a:pt x="19959" y="4601"/>
                      <a:pt x="19958" y="4597"/>
                    </a:cubicBezTo>
                    <a:cubicBezTo>
                      <a:pt x="19957" y="4594"/>
                      <a:pt x="19957" y="4590"/>
                      <a:pt x="19955" y="4587"/>
                    </a:cubicBezTo>
                    <a:cubicBezTo>
                      <a:pt x="19953" y="4584"/>
                      <a:pt x="19950" y="4581"/>
                      <a:pt x="19948" y="4578"/>
                    </a:cubicBezTo>
                    <a:cubicBezTo>
                      <a:pt x="19946" y="4576"/>
                      <a:pt x="19945" y="4574"/>
                      <a:pt x="19943" y="4573"/>
                    </a:cubicBezTo>
                    <a:cubicBezTo>
                      <a:pt x="19940" y="4571"/>
                      <a:pt x="19943" y="4571"/>
                      <a:pt x="19940" y="4572"/>
                    </a:cubicBezTo>
                    <a:cubicBezTo>
                      <a:pt x="19936" y="4573"/>
                      <a:pt x="19935" y="4578"/>
                      <a:pt x="19932" y="4578"/>
                    </a:cubicBezTo>
                    <a:cubicBezTo>
                      <a:pt x="19927" y="4579"/>
                      <a:pt x="19920" y="4571"/>
                      <a:pt x="19915" y="4570"/>
                    </a:cubicBezTo>
                    <a:cubicBezTo>
                      <a:pt x="19911" y="4569"/>
                      <a:pt x="19903" y="4570"/>
                      <a:pt x="19900" y="4572"/>
                    </a:cubicBezTo>
                    <a:cubicBezTo>
                      <a:pt x="19898" y="4573"/>
                      <a:pt x="19898" y="4575"/>
                      <a:pt x="19896" y="4576"/>
                    </a:cubicBezTo>
                    <a:cubicBezTo>
                      <a:pt x="19893" y="4579"/>
                      <a:pt x="19888" y="4581"/>
                      <a:pt x="19884" y="4584"/>
                    </a:cubicBezTo>
                    <a:cubicBezTo>
                      <a:pt x="19879" y="4587"/>
                      <a:pt x="19877" y="4593"/>
                      <a:pt x="19871" y="4596"/>
                    </a:cubicBezTo>
                    <a:cubicBezTo>
                      <a:pt x="19864" y="4600"/>
                      <a:pt x="19862" y="4602"/>
                      <a:pt x="19857" y="4608"/>
                    </a:cubicBezTo>
                    <a:cubicBezTo>
                      <a:pt x="19854" y="4612"/>
                      <a:pt x="19852" y="4619"/>
                      <a:pt x="19848" y="4622"/>
                    </a:cubicBezTo>
                    <a:cubicBezTo>
                      <a:pt x="19846" y="4625"/>
                      <a:pt x="19841" y="4625"/>
                      <a:pt x="19838" y="4626"/>
                    </a:cubicBezTo>
                    <a:cubicBezTo>
                      <a:pt x="19837" y="4621"/>
                      <a:pt x="19841" y="4615"/>
                      <a:pt x="19843" y="4609"/>
                    </a:cubicBezTo>
                    <a:cubicBezTo>
                      <a:pt x="19844" y="4605"/>
                      <a:pt x="19844" y="4601"/>
                      <a:pt x="19845" y="4596"/>
                    </a:cubicBezTo>
                    <a:cubicBezTo>
                      <a:pt x="19848" y="4589"/>
                      <a:pt x="19855" y="4586"/>
                      <a:pt x="19861" y="4581"/>
                    </a:cubicBezTo>
                    <a:cubicBezTo>
                      <a:pt x="19868" y="4576"/>
                      <a:pt x="19872" y="4568"/>
                      <a:pt x="19877" y="4561"/>
                    </a:cubicBezTo>
                    <a:cubicBezTo>
                      <a:pt x="19884" y="4552"/>
                      <a:pt x="19891" y="4547"/>
                      <a:pt x="19890" y="4535"/>
                    </a:cubicBezTo>
                    <a:cubicBezTo>
                      <a:pt x="19890" y="4532"/>
                      <a:pt x="19891" y="4527"/>
                      <a:pt x="19890" y="4524"/>
                    </a:cubicBezTo>
                    <a:cubicBezTo>
                      <a:pt x="19889" y="4522"/>
                      <a:pt x="19887" y="4521"/>
                      <a:pt x="19885" y="4519"/>
                    </a:cubicBezTo>
                    <a:cubicBezTo>
                      <a:pt x="19880" y="4512"/>
                      <a:pt x="19881" y="4508"/>
                      <a:pt x="19882" y="4499"/>
                    </a:cubicBezTo>
                    <a:cubicBezTo>
                      <a:pt x="19882" y="4493"/>
                      <a:pt x="19886" y="4492"/>
                      <a:pt x="19889" y="4488"/>
                    </a:cubicBezTo>
                    <a:cubicBezTo>
                      <a:pt x="19891" y="4486"/>
                      <a:pt x="19892" y="4483"/>
                      <a:pt x="19893" y="4481"/>
                    </a:cubicBezTo>
                    <a:cubicBezTo>
                      <a:pt x="19895" y="4478"/>
                      <a:pt x="19897" y="4477"/>
                      <a:pt x="19899" y="4474"/>
                    </a:cubicBezTo>
                    <a:cubicBezTo>
                      <a:pt x="19902" y="4471"/>
                      <a:pt x="19903" y="4467"/>
                      <a:pt x="19899" y="4465"/>
                    </a:cubicBezTo>
                    <a:cubicBezTo>
                      <a:pt x="19894" y="4463"/>
                      <a:pt x="19891" y="4461"/>
                      <a:pt x="19887" y="4465"/>
                    </a:cubicBezTo>
                    <a:cubicBezTo>
                      <a:pt x="19885" y="4466"/>
                      <a:pt x="19885" y="4467"/>
                      <a:pt x="19881" y="4467"/>
                    </a:cubicBezTo>
                    <a:cubicBezTo>
                      <a:pt x="19878" y="4468"/>
                      <a:pt x="19877" y="4464"/>
                      <a:pt x="19874" y="4464"/>
                    </a:cubicBezTo>
                    <a:cubicBezTo>
                      <a:pt x="19872" y="4463"/>
                      <a:pt x="19872" y="4465"/>
                      <a:pt x="19870" y="4466"/>
                    </a:cubicBezTo>
                    <a:cubicBezTo>
                      <a:pt x="19868" y="4468"/>
                      <a:pt x="19866" y="4470"/>
                      <a:pt x="19864" y="4472"/>
                    </a:cubicBezTo>
                    <a:cubicBezTo>
                      <a:pt x="19862" y="4474"/>
                      <a:pt x="19861" y="4480"/>
                      <a:pt x="19861" y="4485"/>
                    </a:cubicBezTo>
                    <a:cubicBezTo>
                      <a:pt x="19861" y="4488"/>
                      <a:pt x="19864" y="4488"/>
                      <a:pt x="19865" y="4490"/>
                    </a:cubicBezTo>
                    <a:cubicBezTo>
                      <a:pt x="19867" y="4492"/>
                      <a:pt x="19865" y="4495"/>
                      <a:pt x="19868" y="4495"/>
                    </a:cubicBezTo>
                    <a:cubicBezTo>
                      <a:pt x="19871" y="4494"/>
                      <a:pt x="19870" y="4492"/>
                      <a:pt x="19872" y="4491"/>
                    </a:cubicBezTo>
                    <a:cubicBezTo>
                      <a:pt x="19873" y="4498"/>
                      <a:pt x="19872" y="4497"/>
                      <a:pt x="19867" y="4499"/>
                    </a:cubicBezTo>
                    <a:cubicBezTo>
                      <a:pt x="19864" y="4500"/>
                      <a:pt x="19858" y="4505"/>
                      <a:pt x="19858" y="4508"/>
                    </a:cubicBezTo>
                    <a:cubicBezTo>
                      <a:pt x="19857" y="4510"/>
                      <a:pt x="19861" y="4512"/>
                      <a:pt x="19860" y="4514"/>
                    </a:cubicBezTo>
                    <a:cubicBezTo>
                      <a:pt x="19860" y="4517"/>
                      <a:pt x="19857" y="4516"/>
                      <a:pt x="19855" y="4517"/>
                    </a:cubicBezTo>
                    <a:cubicBezTo>
                      <a:pt x="19851" y="4517"/>
                      <a:pt x="19842" y="4521"/>
                      <a:pt x="19842" y="4515"/>
                    </a:cubicBezTo>
                    <a:cubicBezTo>
                      <a:pt x="19841" y="4510"/>
                      <a:pt x="19848" y="4504"/>
                      <a:pt x="19839" y="4503"/>
                    </a:cubicBezTo>
                    <a:cubicBezTo>
                      <a:pt x="19834" y="4503"/>
                      <a:pt x="19830" y="4505"/>
                      <a:pt x="19827" y="4508"/>
                    </a:cubicBezTo>
                    <a:cubicBezTo>
                      <a:pt x="19825" y="4511"/>
                      <a:pt x="19819" y="4517"/>
                      <a:pt x="19815" y="4518"/>
                    </a:cubicBezTo>
                    <a:cubicBezTo>
                      <a:pt x="19806" y="4518"/>
                      <a:pt x="19817" y="4507"/>
                      <a:pt x="19818" y="4505"/>
                    </a:cubicBezTo>
                    <a:cubicBezTo>
                      <a:pt x="19819" y="4504"/>
                      <a:pt x="19819" y="4502"/>
                      <a:pt x="19819" y="4501"/>
                    </a:cubicBezTo>
                    <a:cubicBezTo>
                      <a:pt x="19820" y="4500"/>
                      <a:pt x="19822" y="4501"/>
                      <a:pt x="19822" y="4500"/>
                    </a:cubicBezTo>
                    <a:cubicBezTo>
                      <a:pt x="19824" y="4498"/>
                      <a:pt x="19823" y="4496"/>
                      <a:pt x="19824" y="4494"/>
                    </a:cubicBezTo>
                    <a:cubicBezTo>
                      <a:pt x="19826" y="4488"/>
                      <a:pt x="19830" y="4489"/>
                      <a:pt x="19828" y="4483"/>
                    </a:cubicBezTo>
                    <a:cubicBezTo>
                      <a:pt x="19826" y="4476"/>
                      <a:pt x="19823" y="4480"/>
                      <a:pt x="19818" y="4481"/>
                    </a:cubicBezTo>
                    <a:cubicBezTo>
                      <a:pt x="19811" y="4484"/>
                      <a:pt x="19803" y="4481"/>
                      <a:pt x="19796" y="4481"/>
                    </a:cubicBezTo>
                    <a:cubicBezTo>
                      <a:pt x="19791" y="4482"/>
                      <a:pt x="19783" y="4484"/>
                      <a:pt x="19780" y="4479"/>
                    </a:cubicBezTo>
                    <a:cubicBezTo>
                      <a:pt x="19777" y="4475"/>
                      <a:pt x="19779" y="4469"/>
                      <a:pt x="19781" y="4465"/>
                    </a:cubicBezTo>
                    <a:cubicBezTo>
                      <a:pt x="19783" y="4462"/>
                      <a:pt x="19786" y="4456"/>
                      <a:pt x="19780" y="4453"/>
                    </a:cubicBezTo>
                    <a:cubicBezTo>
                      <a:pt x="19778" y="4452"/>
                      <a:pt x="19770" y="4453"/>
                      <a:pt x="19768" y="4455"/>
                    </a:cubicBezTo>
                    <a:cubicBezTo>
                      <a:pt x="19764" y="4459"/>
                      <a:pt x="19763" y="4467"/>
                      <a:pt x="19756" y="4465"/>
                    </a:cubicBezTo>
                    <a:cubicBezTo>
                      <a:pt x="19751" y="4464"/>
                      <a:pt x="19753" y="4460"/>
                      <a:pt x="19751" y="4458"/>
                    </a:cubicBezTo>
                    <a:cubicBezTo>
                      <a:pt x="19748" y="4455"/>
                      <a:pt x="19746" y="4455"/>
                      <a:pt x="19745" y="4450"/>
                    </a:cubicBezTo>
                    <a:cubicBezTo>
                      <a:pt x="19744" y="4444"/>
                      <a:pt x="19748" y="4438"/>
                      <a:pt x="19744" y="4431"/>
                    </a:cubicBezTo>
                    <a:cubicBezTo>
                      <a:pt x="19740" y="4422"/>
                      <a:pt x="19745" y="4412"/>
                      <a:pt x="19742" y="4402"/>
                    </a:cubicBezTo>
                    <a:cubicBezTo>
                      <a:pt x="19741" y="4400"/>
                      <a:pt x="19739" y="4399"/>
                      <a:pt x="19738" y="4397"/>
                    </a:cubicBezTo>
                    <a:cubicBezTo>
                      <a:pt x="19736" y="4395"/>
                      <a:pt x="19736" y="4393"/>
                      <a:pt x="19735" y="4390"/>
                    </a:cubicBezTo>
                    <a:cubicBezTo>
                      <a:pt x="19734" y="4388"/>
                      <a:pt x="19731" y="4387"/>
                      <a:pt x="19730" y="4384"/>
                    </a:cubicBezTo>
                    <a:cubicBezTo>
                      <a:pt x="19729" y="4381"/>
                      <a:pt x="19731" y="4379"/>
                      <a:pt x="19728" y="4378"/>
                    </a:cubicBezTo>
                    <a:cubicBezTo>
                      <a:pt x="19724" y="4375"/>
                      <a:pt x="19715" y="4378"/>
                      <a:pt x="19711" y="4376"/>
                    </a:cubicBezTo>
                    <a:cubicBezTo>
                      <a:pt x="19706" y="4374"/>
                      <a:pt x="19701" y="4369"/>
                      <a:pt x="19700" y="4365"/>
                    </a:cubicBezTo>
                    <a:cubicBezTo>
                      <a:pt x="19699" y="4360"/>
                      <a:pt x="19701" y="4355"/>
                      <a:pt x="19700" y="4350"/>
                    </a:cubicBezTo>
                    <a:cubicBezTo>
                      <a:pt x="19699" y="4345"/>
                      <a:pt x="19694" y="4341"/>
                      <a:pt x="19698" y="4337"/>
                    </a:cubicBezTo>
                    <a:cubicBezTo>
                      <a:pt x="19699" y="4335"/>
                      <a:pt x="19701" y="4334"/>
                      <a:pt x="19702" y="4332"/>
                    </a:cubicBezTo>
                    <a:cubicBezTo>
                      <a:pt x="19704" y="4329"/>
                      <a:pt x="19703" y="4328"/>
                      <a:pt x="19704" y="4325"/>
                    </a:cubicBezTo>
                    <a:cubicBezTo>
                      <a:pt x="19704" y="4321"/>
                      <a:pt x="19706" y="4322"/>
                      <a:pt x="19709" y="4319"/>
                    </a:cubicBezTo>
                    <a:cubicBezTo>
                      <a:pt x="19711" y="4317"/>
                      <a:pt x="19712" y="4313"/>
                      <a:pt x="19712" y="4311"/>
                    </a:cubicBezTo>
                    <a:cubicBezTo>
                      <a:pt x="19712" y="4307"/>
                      <a:pt x="19712" y="4305"/>
                      <a:pt x="19712" y="4301"/>
                    </a:cubicBezTo>
                    <a:cubicBezTo>
                      <a:pt x="19713" y="4298"/>
                      <a:pt x="19714" y="4296"/>
                      <a:pt x="19713" y="4292"/>
                    </a:cubicBezTo>
                    <a:cubicBezTo>
                      <a:pt x="19709" y="4294"/>
                      <a:pt x="19704" y="4291"/>
                      <a:pt x="19700" y="4293"/>
                    </a:cubicBezTo>
                    <a:cubicBezTo>
                      <a:pt x="19698" y="4294"/>
                      <a:pt x="19697" y="4296"/>
                      <a:pt x="19694" y="4297"/>
                    </a:cubicBezTo>
                    <a:cubicBezTo>
                      <a:pt x="19691" y="4298"/>
                      <a:pt x="19688" y="4299"/>
                      <a:pt x="19684" y="4299"/>
                    </a:cubicBezTo>
                    <a:cubicBezTo>
                      <a:pt x="19680" y="4300"/>
                      <a:pt x="19676" y="4299"/>
                      <a:pt x="19672" y="4300"/>
                    </a:cubicBezTo>
                    <a:cubicBezTo>
                      <a:pt x="19665" y="4300"/>
                      <a:pt x="19664" y="4306"/>
                      <a:pt x="19658" y="4308"/>
                    </a:cubicBezTo>
                    <a:cubicBezTo>
                      <a:pt x="19652" y="4310"/>
                      <a:pt x="19645" y="4312"/>
                      <a:pt x="19639" y="4311"/>
                    </a:cubicBezTo>
                    <a:cubicBezTo>
                      <a:pt x="19633" y="4311"/>
                      <a:pt x="19630" y="4312"/>
                      <a:pt x="19624" y="4313"/>
                    </a:cubicBezTo>
                    <a:cubicBezTo>
                      <a:pt x="19619" y="4314"/>
                      <a:pt x="19614" y="4312"/>
                      <a:pt x="19609" y="4311"/>
                    </a:cubicBezTo>
                    <a:cubicBezTo>
                      <a:pt x="19607" y="4310"/>
                      <a:pt x="19606" y="4310"/>
                      <a:pt x="19603" y="4310"/>
                    </a:cubicBezTo>
                    <a:cubicBezTo>
                      <a:pt x="19600" y="4310"/>
                      <a:pt x="19598" y="4309"/>
                      <a:pt x="19596" y="4309"/>
                    </a:cubicBezTo>
                    <a:cubicBezTo>
                      <a:pt x="19592" y="4308"/>
                      <a:pt x="19582" y="4308"/>
                      <a:pt x="19580" y="4312"/>
                    </a:cubicBezTo>
                    <a:cubicBezTo>
                      <a:pt x="19577" y="4313"/>
                      <a:pt x="19572" y="4314"/>
                      <a:pt x="19569" y="4313"/>
                    </a:cubicBezTo>
                    <a:cubicBezTo>
                      <a:pt x="19569" y="4312"/>
                      <a:pt x="19568" y="4311"/>
                      <a:pt x="19568" y="4310"/>
                    </a:cubicBezTo>
                    <a:cubicBezTo>
                      <a:pt x="19565" y="4310"/>
                      <a:pt x="19562" y="4310"/>
                      <a:pt x="19559" y="4312"/>
                    </a:cubicBezTo>
                    <a:cubicBezTo>
                      <a:pt x="19558" y="4313"/>
                      <a:pt x="19556" y="4316"/>
                      <a:pt x="19553" y="4315"/>
                    </a:cubicBezTo>
                    <a:cubicBezTo>
                      <a:pt x="19552" y="4314"/>
                      <a:pt x="19552" y="4308"/>
                      <a:pt x="19549" y="4313"/>
                    </a:cubicBezTo>
                    <a:cubicBezTo>
                      <a:pt x="19548" y="4315"/>
                      <a:pt x="19549" y="4317"/>
                      <a:pt x="19548" y="4318"/>
                    </a:cubicBezTo>
                    <a:cubicBezTo>
                      <a:pt x="19547" y="4320"/>
                      <a:pt x="19543" y="4319"/>
                      <a:pt x="19542" y="4319"/>
                    </a:cubicBezTo>
                    <a:cubicBezTo>
                      <a:pt x="19541" y="4314"/>
                      <a:pt x="19544" y="4304"/>
                      <a:pt x="19535" y="4304"/>
                    </a:cubicBezTo>
                    <a:cubicBezTo>
                      <a:pt x="19529" y="4304"/>
                      <a:pt x="19532" y="4308"/>
                      <a:pt x="19529" y="4312"/>
                    </a:cubicBezTo>
                    <a:cubicBezTo>
                      <a:pt x="19526" y="4315"/>
                      <a:pt x="19523" y="4313"/>
                      <a:pt x="19520" y="4315"/>
                    </a:cubicBezTo>
                    <a:cubicBezTo>
                      <a:pt x="19518" y="4316"/>
                      <a:pt x="19514" y="4320"/>
                      <a:pt x="19514" y="4322"/>
                    </a:cubicBezTo>
                    <a:cubicBezTo>
                      <a:pt x="19514" y="4325"/>
                      <a:pt x="19517" y="4326"/>
                      <a:pt x="19516" y="4329"/>
                    </a:cubicBezTo>
                    <a:cubicBezTo>
                      <a:pt x="19515" y="4331"/>
                      <a:pt x="19511" y="4330"/>
                      <a:pt x="19510" y="4332"/>
                    </a:cubicBezTo>
                    <a:cubicBezTo>
                      <a:pt x="19508" y="4333"/>
                      <a:pt x="19509" y="4334"/>
                      <a:pt x="19508" y="4336"/>
                    </a:cubicBezTo>
                    <a:cubicBezTo>
                      <a:pt x="19507" y="4338"/>
                      <a:pt x="19504" y="4338"/>
                      <a:pt x="19505" y="4341"/>
                    </a:cubicBezTo>
                    <a:cubicBezTo>
                      <a:pt x="19505" y="4344"/>
                      <a:pt x="19511" y="4342"/>
                      <a:pt x="19508" y="4347"/>
                    </a:cubicBezTo>
                    <a:cubicBezTo>
                      <a:pt x="19511" y="4348"/>
                      <a:pt x="19512" y="4345"/>
                      <a:pt x="19515" y="4347"/>
                    </a:cubicBezTo>
                    <a:cubicBezTo>
                      <a:pt x="19516" y="4349"/>
                      <a:pt x="19515" y="4351"/>
                      <a:pt x="19516" y="4353"/>
                    </a:cubicBezTo>
                    <a:cubicBezTo>
                      <a:pt x="19519" y="4359"/>
                      <a:pt x="19525" y="4352"/>
                      <a:pt x="19530" y="4353"/>
                    </a:cubicBezTo>
                    <a:cubicBezTo>
                      <a:pt x="19532" y="4354"/>
                      <a:pt x="19532" y="4356"/>
                      <a:pt x="19535" y="4357"/>
                    </a:cubicBezTo>
                    <a:cubicBezTo>
                      <a:pt x="19535" y="4357"/>
                      <a:pt x="19536" y="4355"/>
                      <a:pt x="19537" y="4356"/>
                    </a:cubicBezTo>
                    <a:cubicBezTo>
                      <a:pt x="19539" y="4356"/>
                      <a:pt x="19539" y="4358"/>
                      <a:pt x="19540" y="4359"/>
                    </a:cubicBezTo>
                    <a:cubicBezTo>
                      <a:pt x="19542" y="4361"/>
                      <a:pt x="19551" y="4358"/>
                      <a:pt x="19552" y="4362"/>
                    </a:cubicBezTo>
                    <a:cubicBezTo>
                      <a:pt x="19556" y="4362"/>
                      <a:pt x="19556" y="4358"/>
                      <a:pt x="19559" y="4358"/>
                    </a:cubicBezTo>
                    <a:cubicBezTo>
                      <a:pt x="19563" y="4357"/>
                      <a:pt x="19561" y="4361"/>
                      <a:pt x="19563" y="4362"/>
                    </a:cubicBezTo>
                    <a:cubicBezTo>
                      <a:pt x="19567" y="4364"/>
                      <a:pt x="19569" y="4359"/>
                      <a:pt x="19570" y="4357"/>
                    </a:cubicBezTo>
                    <a:cubicBezTo>
                      <a:pt x="19572" y="4355"/>
                      <a:pt x="19575" y="4355"/>
                      <a:pt x="19578" y="4355"/>
                    </a:cubicBezTo>
                    <a:cubicBezTo>
                      <a:pt x="19579" y="4359"/>
                      <a:pt x="19577" y="4366"/>
                      <a:pt x="19576" y="4371"/>
                    </a:cubicBezTo>
                    <a:cubicBezTo>
                      <a:pt x="19576" y="4373"/>
                      <a:pt x="19574" y="4380"/>
                      <a:pt x="19577" y="4382"/>
                    </a:cubicBezTo>
                    <a:cubicBezTo>
                      <a:pt x="19578" y="4383"/>
                      <a:pt x="19581" y="4381"/>
                      <a:pt x="19583" y="4382"/>
                    </a:cubicBezTo>
                    <a:cubicBezTo>
                      <a:pt x="19584" y="4383"/>
                      <a:pt x="19584" y="4386"/>
                      <a:pt x="19585" y="4387"/>
                    </a:cubicBezTo>
                    <a:cubicBezTo>
                      <a:pt x="19587" y="4389"/>
                      <a:pt x="19589" y="4390"/>
                      <a:pt x="19590" y="4392"/>
                    </a:cubicBezTo>
                    <a:cubicBezTo>
                      <a:pt x="19591" y="4394"/>
                      <a:pt x="19592" y="4396"/>
                      <a:pt x="19593" y="4398"/>
                    </a:cubicBezTo>
                    <a:cubicBezTo>
                      <a:pt x="19599" y="4396"/>
                      <a:pt x="19596" y="4405"/>
                      <a:pt x="19602" y="4403"/>
                    </a:cubicBezTo>
                    <a:cubicBezTo>
                      <a:pt x="19602" y="4401"/>
                      <a:pt x="19603" y="4399"/>
                      <a:pt x="19605" y="4400"/>
                    </a:cubicBezTo>
                    <a:cubicBezTo>
                      <a:pt x="19606" y="4400"/>
                      <a:pt x="19606" y="4404"/>
                      <a:pt x="19606" y="4405"/>
                    </a:cubicBezTo>
                    <a:cubicBezTo>
                      <a:pt x="19608" y="4408"/>
                      <a:pt x="19611" y="4407"/>
                      <a:pt x="19613" y="4409"/>
                    </a:cubicBezTo>
                    <a:cubicBezTo>
                      <a:pt x="19616" y="4411"/>
                      <a:pt x="19615" y="4411"/>
                      <a:pt x="19616" y="4414"/>
                    </a:cubicBezTo>
                    <a:cubicBezTo>
                      <a:pt x="19617" y="4418"/>
                      <a:pt x="19616" y="4415"/>
                      <a:pt x="19619" y="4418"/>
                    </a:cubicBezTo>
                    <a:cubicBezTo>
                      <a:pt x="19620" y="4420"/>
                      <a:pt x="19620" y="4422"/>
                      <a:pt x="19621" y="4424"/>
                    </a:cubicBezTo>
                    <a:cubicBezTo>
                      <a:pt x="19622" y="4426"/>
                      <a:pt x="19622" y="4426"/>
                      <a:pt x="19623" y="4427"/>
                    </a:cubicBezTo>
                    <a:cubicBezTo>
                      <a:pt x="19624" y="4428"/>
                      <a:pt x="19625" y="4428"/>
                      <a:pt x="19625" y="4430"/>
                    </a:cubicBezTo>
                    <a:cubicBezTo>
                      <a:pt x="19628" y="4429"/>
                      <a:pt x="19631" y="4428"/>
                      <a:pt x="19632" y="4431"/>
                    </a:cubicBezTo>
                    <a:cubicBezTo>
                      <a:pt x="19633" y="4435"/>
                      <a:pt x="19630" y="4437"/>
                      <a:pt x="19632" y="4440"/>
                    </a:cubicBezTo>
                    <a:cubicBezTo>
                      <a:pt x="19633" y="4442"/>
                      <a:pt x="19636" y="4443"/>
                      <a:pt x="19637" y="4444"/>
                    </a:cubicBezTo>
                    <a:cubicBezTo>
                      <a:pt x="19637" y="4444"/>
                      <a:pt x="19639" y="4447"/>
                      <a:pt x="19639" y="4447"/>
                    </a:cubicBezTo>
                    <a:cubicBezTo>
                      <a:pt x="19642" y="4448"/>
                      <a:pt x="19642" y="4445"/>
                      <a:pt x="19646" y="4445"/>
                    </a:cubicBezTo>
                    <a:cubicBezTo>
                      <a:pt x="19646" y="4447"/>
                      <a:pt x="19646" y="4450"/>
                      <a:pt x="19647" y="4451"/>
                    </a:cubicBezTo>
                    <a:cubicBezTo>
                      <a:pt x="19648" y="4453"/>
                      <a:pt x="19650" y="4453"/>
                      <a:pt x="19652" y="4454"/>
                    </a:cubicBezTo>
                    <a:cubicBezTo>
                      <a:pt x="19654" y="4455"/>
                      <a:pt x="19657" y="4460"/>
                      <a:pt x="19658" y="4462"/>
                    </a:cubicBezTo>
                    <a:cubicBezTo>
                      <a:pt x="19659" y="4464"/>
                      <a:pt x="19658" y="4466"/>
                      <a:pt x="19659" y="4468"/>
                    </a:cubicBezTo>
                    <a:cubicBezTo>
                      <a:pt x="19659" y="4471"/>
                      <a:pt x="19660" y="4470"/>
                      <a:pt x="19661" y="4471"/>
                    </a:cubicBezTo>
                    <a:cubicBezTo>
                      <a:pt x="19664" y="4475"/>
                      <a:pt x="19664" y="4478"/>
                      <a:pt x="19664" y="4482"/>
                    </a:cubicBezTo>
                    <a:cubicBezTo>
                      <a:pt x="19665" y="4482"/>
                      <a:pt x="19666" y="4483"/>
                      <a:pt x="19667" y="4483"/>
                    </a:cubicBezTo>
                    <a:cubicBezTo>
                      <a:pt x="19667" y="4485"/>
                      <a:pt x="19667" y="4487"/>
                      <a:pt x="19668" y="4488"/>
                    </a:cubicBezTo>
                    <a:cubicBezTo>
                      <a:pt x="19668" y="4488"/>
                      <a:pt x="19669" y="4489"/>
                      <a:pt x="19669" y="4488"/>
                    </a:cubicBezTo>
                    <a:cubicBezTo>
                      <a:pt x="19669" y="4490"/>
                      <a:pt x="19671" y="4493"/>
                      <a:pt x="19673" y="4492"/>
                    </a:cubicBezTo>
                    <a:cubicBezTo>
                      <a:pt x="19674" y="4491"/>
                      <a:pt x="19675" y="4487"/>
                      <a:pt x="19676" y="4485"/>
                    </a:cubicBezTo>
                    <a:cubicBezTo>
                      <a:pt x="19677" y="4483"/>
                      <a:pt x="19678" y="4481"/>
                      <a:pt x="19679" y="4478"/>
                    </a:cubicBezTo>
                    <a:cubicBezTo>
                      <a:pt x="19680" y="4475"/>
                      <a:pt x="19680" y="4473"/>
                      <a:pt x="19685" y="4472"/>
                    </a:cubicBezTo>
                    <a:cubicBezTo>
                      <a:pt x="19684" y="4474"/>
                      <a:pt x="19683" y="4483"/>
                      <a:pt x="19685" y="4484"/>
                    </a:cubicBezTo>
                    <a:cubicBezTo>
                      <a:pt x="19689" y="4485"/>
                      <a:pt x="19688" y="4480"/>
                      <a:pt x="19689" y="4478"/>
                    </a:cubicBezTo>
                    <a:cubicBezTo>
                      <a:pt x="19690" y="4477"/>
                      <a:pt x="19695" y="4474"/>
                      <a:pt x="19697" y="4475"/>
                    </a:cubicBezTo>
                    <a:cubicBezTo>
                      <a:pt x="19698" y="4476"/>
                      <a:pt x="19697" y="4477"/>
                      <a:pt x="19698" y="4478"/>
                    </a:cubicBezTo>
                    <a:cubicBezTo>
                      <a:pt x="19698" y="4478"/>
                      <a:pt x="19700" y="4480"/>
                      <a:pt x="19701" y="4480"/>
                    </a:cubicBezTo>
                    <a:cubicBezTo>
                      <a:pt x="19702" y="4483"/>
                      <a:pt x="19701" y="4483"/>
                      <a:pt x="19701" y="4486"/>
                    </a:cubicBezTo>
                    <a:cubicBezTo>
                      <a:pt x="19701" y="4488"/>
                      <a:pt x="19700" y="4491"/>
                      <a:pt x="19701" y="4492"/>
                    </a:cubicBezTo>
                    <a:cubicBezTo>
                      <a:pt x="19703" y="4494"/>
                      <a:pt x="19707" y="4491"/>
                      <a:pt x="19709" y="4491"/>
                    </a:cubicBezTo>
                    <a:cubicBezTo>
                      <a:pt x="19712" y="4490"/>
                      <a:pt x="19707" y="4510"/>
                      <a:pt x="19707" y="4512"/>
                    </a:cubicBezTo>
                    <a:cubicBezTo>
                      <a:pt x="19706" y="4518"/>
                      <a:pt x="19706" y="4528"/>
                      <a:pt x="19710" y="4533"/>
                    </a:cubicBezTo>
                    <a:cubicBezTo>
                      <a:pt x="19712" y="4536"/>
                      <a:pt x="19713" y="4536"/>
                      <a:pt x="19713" y="4541"/>
                    </a:cubicBezTo>
                    <a:cubicBezTo>
                      <a:pt x="19713" y="4543"/>
                      <a:pt x="19714" y="4543"/>
                      <a:pt x="19715" y="4545"/>
                    </a:cubicBezTo>
                    <a:cubicBezTo>
                      <a:pt x="19715" y="4547"/>
                      <a:pt x="19716" y="4549"/>
                      <a:pt x="19716" y="4551"/>
                    </a:cubicBezTo>
                    <a:cubicBezTo>
                      <a:pt x="19720" y="4551"/>
                      <a:pt x="19723" y="4551"/>
                      <a:pt x="19725" y="4554"/>
                    </a:cubicBezTo>
                    <a:cubicBezTo>
                      <a:pt x="19728" y="4559"/>
                      <a:pt x="19726" y="4560"/>
                      <a:pt x="19731" y="4555"/>
                    </a:cubicBezTo>
                    <a:cubicBezTo>
                      <a:pt x="19735" y="4558"/>
                      <a:pt x="19733" y="4564"/>
                      <a:pt x="19733" y="4568"/>
                    </a:cubicBezTo>
                    <a:cubicBezTo>
                      <a:pt x="19733" y="4572"/>
                      <a:pt x="19734" y="4579"/>
                      <a:pt x="19736" y="4581"/>
                    </a:cubicBezTo>
                    <a:cubicBezTo>
                      <a:pt x="19737" y="4583"/>
                      <a:pt x="19740" y="4583"/>
                      <a:pt x="19741" y="4584"/>
                    </a:cubicBezTo>
                    <a:cubicBezTo>
                      <a:pt x="19743" y="4586"/>
                      <a:pt x="19743" y="4588"/>
                      <a:pt x="19744" y="4589"/>
                    </a:cubicBezTo>
                    <a:cubicBezTo>
                      <a:pt x="19746" y="4592"/>
                      <a:pt x="19753" y="4594"/>
                      <a:pt x="19756" y="4590"/>
                    </a:cubicBezTo>
                    <a:cubicBezTo>
                      <a:pt x="19757" y="4592"/>
                      <a:pt x="19757" y="4594"/>
                      <a:pt x="19757" y="4597"/>
                    </a:cubicBezTo>
                    <a:cubicBezTo>
                      <a:pt x="19757" y="4598"/>
                      <a:pt x="19757" y="4599"/>
                      <a:pt x="19758" y="4600"/>
                    </a:cubicBezTo>
                    <a:cubicBezTo>
                      <a:pt x="19759" y="4601"/>
                      <a:pt x="19761" y="4600"/>
                      <a:pt x="19761" y="4601"/>
                    </a:cubicBezTo>
                    <a:cubicBezTo>
                      <a:pt x="19763" y="4604"/>
                      <a:pt x="19761" y="4607"/>
                      <a:pt x="19760" y="4609"/>
                    </a:cubicBezTo>
                    <a:cubicBezTo>
                      <a:pt x="19759" y="4612"/>
                      <a:pt x="19758" y="4613"/>
                      <a:pt x="19759" y="4617"/>
                    </a:cubicBezTo>
                    <a:cubicBezTo>
                      <a:pt x="19760" y="4617"/>
                      <a:pt x="19762" y="4618"/>
                      <a:pt x="19764" y="4618"/>
                    </a:cubicBezTo>
                    <a:cubicBezTo>
                      <a:pt x="19766" y="4619"/>
                      <a:pt x="19765" y="4621"/>
                      <a:pt x="19768" y="4620"/>
                    </a:cubicBezTo>
                    <a:cubicBezTo>
                      <a:pt x="19768" y="4622"/>
                      <a:pt x="19768" y="4625"/>
                      <a:pt x="19769" y="4627"/>
                    </a:cubicBezTo>
                    <a:cubicBezTo>
                      <a:pt x="19771" y="4631"/>
                      <a:pt x="19772" y="4632"/>
                      <a:pt x="19771" y="4637"/>
                    </a:cubicBezTo>
                    <a:cubicBezTo>
                      <a:pt x="19770" y="4640"/>
                      <a:pt x="19768" y="4644"/>
                      <a:pt x="19770" y="4647"/>
                    </a:cubicBezTo>
                    <a:cubicBezTo>
                      <a:pt x="19770" y="4648"/>
                      <a:pt x="19772" y="4648"/>
                      <a:pt x="19773" y="4649"/>
                    </a:cubicBezTo>
                    <a:cubicBezTo>
                      <a:pt x="19774" y="4650"/>
                      <a:pt x="19773" y="4652"/>
                      <a:pt x="19773" y="4653"/>
                    </a:cubicBezTo>
                    <a:cubicBezTo>
                      <a:pt x="19773" y="4656"/>
                      <a:pt x="19774" y="4658"/>
                      <a:pt x="19774" y="4661"/>
                    </a:cubicBezTo>
                    <a:cubicBezTo>
                      <a:pt x="19775" y="4665"/>
                      <a:pt x="19775" y="4667"/>
                      <a:pt x="19774" y="4671"/>
                    </a:cubicBezTo>
                    <a:cubicBezTo>
                      <a:pt x="19773" y="4673"/>
                      <a:pt x="19774" y="4673"/>
                      <a:pt x="19772" y="4675"/>
                    </a:cubicBezTo>
                    <a:cubicBezTo>
                      <a:pt x="19771" y="4676"/>
                      <a:pt x="19768" y="4675"/>
                      <a:pt x="19767" y="4676"/>
                    </a:cubicBezTo>
                    <a:cubicBezTo>
                      <a:pt x="19766" y="4677"/>
                      <a:pt x="19766" y="4682"/>
                      <a:pt x="19766" y="4683"/>
                    </a:cubicBezTo>
                    <a:cubicBezTo>
                      <a:pt x="19767" y="4686"/>
                      <a:pt x="19769" y="4688"/>
                      <a:pt x="19770" y="4690"/>
                    </a:cubicBezTo>
                    <a:cubicBezTo>
                      <a:pt x="19773" y="4690"/>
                      <a:pt x="19774" y="4691"/>
                      <a:pt x="19775" y="4693"/>
                    </a:cubicBezTo>
                    <a:cubicBezTo>
                      <a:pt x="19775" y="4694"/>
                      <a:pt x="19774" y="4695"/>
                      <a:pt x="19775" y="4696"/>
                    </a:cubicBezTo>
                    <a:cubicBezTo>
                      <a:pt x="19776" y="4697"/>
                      <a:pt x="19776" y="4696"/>
                      <a:pt x="19778" y="4697"/>
                    </a:cubicBezTo>
                    <a:cubicBezTo>
                      <a:pt x="19780" y="4698"/>
                      <a:pt x="19780" y="4696"/>
                      <a:pt x="19781" y="4698"/>
                    </a:cubicBezTo>
                    <a:cubicBezTo>
                      <a:pt x="19782" y="4699"/>
                      <a:pt x="19781" y="4700"/>
                      <a:pt x="19782" y="4702"/>
                    </a:cubicBezTo>
                    <a:cubicBezTo>
                      <a:pt x="19782" y="4704"/>
                      <a:pt x="19784" y="4705"/>
                      <a:pt x="19785" y="4707"/>
                    </a:cubicBezTo>
                    <a:cubicBezTo>
                      <a:pt x="19787" y="4712"/>
                      <a:pt x="19786" y="4720"/>
                      <a:pt x="19786" y="4725"/>
                    </a:cubicBezTo>
                    <a:cubicBezTo>
                      <a:pt x="19786" y="4730"/>
                      <a:pt x="19786" y="4735"/>
                      <a:pt x="19784" y="4739"/>
                    </a:cubicBezTo>
                    <a:cubicBezTo>
                      <a:pt x="19783" y="4744"/>
                      <a:pt x="19777" y="4745"/>
                      <a:pt x="19776" y="4750"/>
                    </a:cubicBezTo>
                    <a:cubicBezTo>
                      <a:pt x="19776" y="4752"/>
                      <a:pt x="19777" y="4754"/>
                      <a:pt x="19777" y="4756"/>
                    </a:cubicBezTo>
                    <a:cubicBezTo>
                      <a:pt x="19776" y="4759"/>
                      <a:pt x="19774" y="4761"/>
                      <a:pt x="19774" y="4764"/>
                    </a:cubicBezTo>
                    <a:cubicBezTo>
                      <a:pt x="19773" y="4767"/>
                      <a:pt x="19772" y="4769"/>
                      <a:pt x="19770" y="4772"/>
                    </a:cubicBezTo>
                    <a:cubicBezTo>
                      <a:pt x="19769" y="4774"/>
                      <a:pt x="19769" y="4777"/>
                      <a:pt x="19768" y="4778"/>
                    </a:cubicBezTo>
                    <a:cubicBezTo>
                      <a:pt x="19765" y="4781"/>
                      <a:pt x="19761" y="4778"/>
                      <a:pt x="19759" y="4782"/>
                    </a:cubicBezTo>
                    <a:cubicBezTo>
                      <a:pt x="19757" y="4788"/>
                      <a:pt x="19755" y="4796"/>
                      <a:pt x="19752" y="4803"/>
                    </a:cubicBezTo>
                    <a:cubicBezTo>
                      <a:pt x="19751" y="4807"/>
                      <a:pt x="19747" y="4810"/>
                      <a:pt x="19746" y="4815"/>
                    </a:cubicBezTo>
                    <a:cubicBezTo>
                      <a:pt x="19744" y="4818"/>
                      <a:pt x="19746" y="4821"/>
                      <a:pt x="19746" y="4824"/>
                    </a:cubicBezTo>
                    <a:cubicBezTo>
                      <a:pt x="19745" y="4826"/>
                      <a:pt x="19744" y="4827"/>
                      <a:pt x="19744" y="4830"/>
                    </a:cubicBezTo>
                    <a:cubicBezTo>
                      <a:pt x="19744" y="4833"/>
                      <a:pt x="19745" y="4835"/>
                      <a:pt x="19745" y="4837"/>
                    </a:cubicBezTo>
                    <a:cubicBezTo>
                      <a:pt x="19746" y="4842"/>
                      <a:pt x="19745" y="4841"/>
                      <a:pt x="19742" y="4843"/>
                    </a:cubicBezTo>
                    <a:cubicBezTo>
                      <a:pt x="19740" y="4845"/>
                      <a:pt x="19739" y="4846"/>
                      <a:pt x="19738" y="4849"/>
                    </a:cubicBezTo>
                    <a:cubicBezTo>
                      <a:pt x="19737" y="4853"/>
                      <a:pt x="19738" y="4853"/>
                      <a:pt x="19738" y="4857"/>
                    </a:cubicBezTo>
                    <a:cubicBezTo>
                      <a:pt x="19740" y="4863"/>
                      <a:pt x="19737" y="4863"/>
                      <a:pt x="19733" y="4866"/>
                    </a:cubicBezTo>
                    <a:cubicBezTo>
                      <a:pt x="19731" y="4867"/>
                      <a:pt x="19730" y="4870"/>
                      <a:pt x="19729" y="4871"/>
                    </a:cubicBezTo>
                    <a:cubicBezTo>
                      <a:pt x="19727" y="4872"/>
                      <a:pt x="19724" y="4871"/>
                      <a:pt x="19723" y="4871"/>
                    </a:cubicBezTo>
                    <a:cubicBezTo>
                      <a:pt x="19720" y="4872"/>
                      <a:pt x="19719" y="4875"/>
                      <a:pt x="19716" y="4876"/>
                    </a:cubicBezTo>
                    <a:cubicBezTo>
                      <a:pt x="19714" y="4877"/>
                      <a:pt x="19711" y="4877"/>
                      <a:pt x="19708" y="4877"/>
                    </a:cubicBezTo>
                    <a:cubicBezTo>
                      <a:pt x="19704" y="4878"/>
                      <a:pt x="19703" y="4879"/>
                      <a:pt x="19701" y="4883"/>
                    </a:cubicBezTo>
                    <a:cubicBezTo>
                      <a:pt x="19700" y="4885"/>
                      <a:pt x="19699" y="4887"/>
                      <a:pt x="19698" y="4888"/>
                    </a:cubicBezTo>
                    <a:cubicBezTo>
                      <a:pt x="19696" y="4891"/>
                      <a:pt x="19696" y="4891"/>
                      <a:pt x="19693" y="4892"/>
                    </a:cubicBezTo>
                    <a:cubicBezTo>
                      <a:pt x="19689" y="4894"/>
                      <a:pt x="19687" y="4901"/>
                      <a:pt x="19687" y="4906"/>
                    </a:cubicBezTo>
                    <a:cubicBezTo>
                      <a:pt x="19687" y="4908"/>
                      <a:pt x="19687" y="4910"/>
                      <a:pt x="19686" y="4912"/>
                    </a:cubicBezTo>
                    <a:cubicBezTo>
                      <a:pt x="19685" y="4916"/>
                      <a:pt x="19681" y="4919"/>
                      <a:pt x="19679" y="4921"/>
                    </a:cubicBezTo>
                    <a:cubicBezTo>
                      <a:pt x="19677" y="4923"/>
                      <a:pt x="19676" y="4924"/>
                      <a:pt x="19676" y="4926"/>
                    </a:cubicBezTo>
                    <a:cubicBezTo>
                      <a:pt x="19675" y="4928"/>
                      <a:pt x="19677" y="4932"/>
                      <a:pt x="19676" y="4935"/>
                    </a:cubicBezTo>
                    <a:cubicBezTo>
                      <a:pt x="19676" y="4938"/>
                      <a:pt x="19676" y="4939"/>
                      <a:pt x="19673" y="4939"/>
                    </a:cubicBezTo>
                    <a:cubicBezTo>
                      <a:pt x="19669" y="4939"/>
                      <a:pt x="19670" y="4936"/>
                      <a:pt x="19667" y="4939"/>
                    </a:cubicBezTo>
                    <a:cubicBezTo>
                      <a:pt x="19664" y="4942"/>
                      <a:pt x="19660" y="4947"/>
                      <a:pt x="19658" y="4950"/>
                    </a:cubicBezTo>
                    <a:cubicBezTo>
                      <a:pt x="19656" y="4953"/>
                      <a:pt x="19652" y="4959"/>
                      <a:pt x="19654" y="4962"/>
                    </a:cubicBezTo>
                    <a:cubicBezTo>
                      <a:pt x="19655" y="4964"/>
                      <a:pt x="19657" y="4963"/>
                      <a:pt x="19658" y="4966"/>
                    </a:cubicBezTo>
                    <a:cubicBezTo>
                      <a:pt x="19658" y="4968"/>
                      <a:pt x="19658" y="4970"/>
                      <a:pt x="19658" y="4972"/>
                    </a:cubicBezTo>
                    <a:cubicBezTo>
                      <a:pt x="19659" y="4973"/>
                      <a:pt x="19661" y="4974"/>
                      <a:pt x="19661" y="4976"/>
                    </a:cubicBezTo>
                    <a:cubicBezTo>
                      <a:pt x="19662" y="4979"/>
                      <a:pt x="19661" y="4980"/>
                      <a:pt x="19661" y="4982"/>
                    </a:cubicBezTo>
                    <a:cubicBezTo>
                      <a:pt x="19660" y="4985"/>
                      <a:pt x="19657" y="4988"/>
                      <a:pt x="19658" y="4992"/>
                    </a:cubicBezTo>
                    <a:cubicBezTo>
                      <a:pt x="19658" y="4994"/>
                      <a:pt x="19660" y="4995"/>
                      <a:pt x="19660" y="4997"/>
                    </a:cubicBezTo>
                    <a:cubicBezTo>
                      <a:pt x="19662" y="5002"/>
                      <a:pt x="19660" y="5006"/>
                      <a:pt x="19660" y="5011"/>
                    </a:cubicBezTo>
                    <a:cubicBezTo>
                      <a:pt x="19660" y="5019"/>
                      <a:pt x="19660" y="5026"/>
                      <a:pt x="19658" y="5034"/>
                    </a:cubicBezTo>
                    <a:cubicBezTo>
                      <a:pt x="19657" y="5036"/>
                      <a:pt x="19657" y="5040"/>
                      <a:pt x="19655" y="5042"/>
                    </a:cubicBezTo>
                    <a:cubicBezTo>
                      <a:pt x="19653" y="5045"/>
                      <a:pt x="19651" y="5045"/>
                      <a:pt x="19650" y="5049"/>
                    </a:cubicBezTo>
                    <a:cubicBezTo>
                      <a:pt x="19648" y="5054"/>
                      <a:pt x="19649" y="5059"/>
                      <a:pt x="19648" y="5064"/>
                    </a:cubicBezTo>
                    <a:cubicBezTo>
                      <a:pt x="19647" y="5069"/>
                      <a:pt x="19643" y="5071"/>
                      <a:pt x="19641" y="5075"/>
                    </a:cubicBezTo>
                    <a:cubicBezTo>
                      <a:pt x="19640" y="5077"/>
                      <a:pt x="19640" y="5079"/>
                      <a:pt x="19639" y="5081"/>
                    </a:cubicBezTo>
                    <a:cubicBezTo>
                      <a:pt x="19637" y="5085"/>
                      <a:pt x="19635" y="5089"/>
                      <a:pt x="19633" y="5092"/>
                    </a:cubicBezTo>
                    <a:cubicBezTo>
                      <a:pt x="19632" y="5094"/>
                      <a:pt x="19632" y="5095"/>
                      <a:pt x="19630" y="5096"/>
                    </a:cubicBezTo>
                    <a:cubicBezTo>
                      <a:pt x="19628" y="5097"/>
                      <a:pt x="19627" y="5096"/>
                      <a:pt x="19626" y="5097"/>
                    </a:cubicBezTo>
                    <a:cubicBezTo>
                      <a:pt x="19623" y="5098"/>
                      <a:pt x="19624" y="5100"/>
                      <a:pt x="19623" y="5102"/>
                    </a:cubicBezTo>
                    <a:cubicBezTo>
                      <a:pt x="19622" y="5108"/>
                      <a:pt x="19616" y="5112"/>
                      <a:pt x="19612" y="5116"/>
                    </a:cubicBezTo>
                    <a:cubicBezTo>
                      <a:pt x="19609" y="5119"/>
                      <a:pt x="19606" y="5126"/>
                      <a:pt x="19605" y="5130"/>
                    </a:cubicBezTo>
                    <a:cubicBezTo>
                      <a:pt x="19604" y="5136"/>
                      <a:pt x="19606" y="5140"/>
                      <a:pt x="19609" y="5145"/>
                    </a:cubicBezTo>
                    <a:cubicBezTo>
                      <a:pt x="19609" y="5147"/>
                      <a:pt x="19610" y="5149"/>
                      <a:pt x="19611" y="5151"/>
                    </a:cubicBezTo>
                    <a:cubicBezTo>
                      <a:pt x="19613" y="5154"/>
                      <a:pt x="19616" y="5156"/>
                      <a:pt x="19618" y="5159"/>
                    </a:cubicBezTo>
                    <a:cubicBezTo>
                      <a:pt x="19620" y="5163"/>
                      <a:pt x="19619" y="5170"/>
                      <a:pt x="19620" y="5175"/>
                    </a:cubicBezTo>
                    <a:cubicBezTo>
                      <a:pt x="19622" y="5181"/>
                      <a:pt x="19623" y="5188"/>
                      <a:pt x="19624" y="5195"/>
                    </a:cubicBezTo>
                    <a:cubicBezTo>
                      <a:pt x="19625" y="5197"/>
                      <a:pt x="19624" y="5200"/>
                      <a:pt x="19626" y="5203"/>
                    </a:cubicBezTo>
                    <a:cubicBezTo>
                      <a:pt x="19630" y="5213"/>
                      <a:pt x="19634" y="5222"/>
                      <a:pt x="19635" y="5233"/>
                    </a:cubicBezTo>
                    <a:cubicBezTo>
                      <a:pt x="19636" y="5241"/>
                      <a:pt x="19638" y="5249"/>
                      <a:pt x="19639" y="5257"/>
                    </a:cubicBezTo>
                    <a:cubicBezTo>
                      <a:pt x="19639" y="5260"/>
                      <a:pt x="19638" y="5263"/>
                      <a:pt x="19639" y="5267"/>
                    </a:cubicBezTo>
                    <a:cubicBezTo>
                      <a:pt x="19639" y="5270"/>
                      <a:pt x="19641" y="5274"/>
                      <a:pt x="19641" y="5277"/>
                    </a:cubicBezTo>
                    <a:cubicBezTo>
                      <a:pt x="19641" y="5281"/>
                      <a:pt x="19639" y="5283"/>
                      <a:pt x="19639" y="5287"/>
                    </a:cubicBezTo>
                    <a:cubicBezTo>
                      <a:pt x="19640" y="5290"/>
                      <a:pt x="19642" y="5293"/>
                      <a:pt x="19643" y="5296"/>
                    </a:cubicBezTo>
                    <a:cubicBezTo>
                      <a:pt x="19647" y="5303"/>
                      <a:pt x="19647" y="5311"/>
                      <a:pt x="19647" y="5319"/>
                    </a:cubicBezTo>
                    <a:cubicBezTo>
                      <a:pt x="19646" y="5328"/>
                      <a:pt x="19648" y="5334"/>
                      <a:pt x="19650" y="5341"/>
                    </a:cubicBezTo>
                    <a:cubicBezTo>
                      <a:pt x="19653" y="5348"/>
                      <a:pt x="19652" y="5356"/>
                      <a:pt x="19653" y="5363"/>
                    </a:cubicBezTo>
                    <a:cubicBezTo>
                      <a:pt x="19653" y="5370"/>
                      <a:pt x="19656" y="5376"/>
                      <a:pt x="19657" y="5383"/>
                    </a:cubicBezTo>
                    <a:cubicBezTo>
                      <a:pt x="19658" y="5391"/>
                      <a:pt x="19655" y="5398"/>
                      <a:pt x="19658" y="5406"/>
                    </a:cubicBezTo>
                    <a:cubicBezTo>
                      <a:pt x="19662" y="5414"/>
                      <a:pt x="19665" y="5424"/>
                      <a:pt x="19666" y="5433"/>
                    </a:cubicBezTo>
                    <a:cubicBezTo>
                      <a:pt x="19667" y="5440"/>
                      <a:pt x="19670" y="5446"/>
                      <a:pt x="19670" y="5453"/>
                    </a:cubicBezTo>
                    <a:cubicBezTo>
                      <a:pt x="19671" y="5471"/>
                      <a:pt x="19683" y="5484"/>
                      <a:pt x="19682" y="5501"/>
                    </a:cubicBezTo>
                    <a:cubicBezTo>
                      <a:pt x="19682" y="5504"/>
                      <a:pt x="19681" y="5511"/>
                      <a:pt x="19683" y="5514"/>
                    </a:cubicBezTo>
                    <a:cubicBezTo>
                      <a:pt x="19685" y="5518"/>
                      <a:pt x="19688" y="5518"/>
                      <a:pt x="19688" y="5523"/>
                    </a:cubicBezTo>
                    <a:cubicBezTo>
                      <a:pt x="19688" y="5528"/>
                      <a:pt x="19683" y="5529"/>
                      <a:pt x="19683" y="5533"/>
                    </a:cubicBezTo>
                    <a:cubicBezTo>
                      <a:pt x="19682" y="5536"/>
                      <a:pt x="19684" y="5538"/>
                      <a:pt x="19685" y="5541"/>
                    </a:cubicBezTo>
                    <a:cubicBezTo>
                      <a:pt x="19687" y="5547"/>
                      <a:pt x="19682" y="5553"/>
                      <a:pt x="19684" y="5559"/>
                    </a:cubicBezTo>
                    <a:cubicBezTo>
                      <a:pt x="19684" y="5560"/>
                      <a:pt x="19687" y="5561"/>
                      <a:pt x="19687" y="5563"/>
                    </a:cubicBezTo>
                    <a:cubicBezTo>
                      <a:pt x="19688" y="5565"/>
                      <a:pt x="19687" y="5567"/>
                      <a:pt x="19687" y="5569"/>
                    </a:cubicBezTo>
                    <a:cubicBezTo>
                      <a:pt x="19686" y="5575"/>
                      <a:pt x="19688" y="5576"/>
                      <a:pt x="19691" y="5581"/>
                    </a:cubicBezTo>
                    <a:cubicBezTo>
                      <a:pt x="19696" y="5587"/>
                      <a:pt x="19696" y="5594"/>
                      <a:pt x="19697" y="5601"/>
                    </a:cubicBezTo>
                    <a:cubicBezTo>
                      <a:pt x="19697" y="5603"/>
                      <a:pt x="19699" y="5613"/>
                      <a:pt x="19698" y="5615"/>
                    </a:cubicBezTo>
                    <a:cubicBezTo>
                      <a:pt x="19696" y="5617"/>
                      <a:pt x="19692" y="5616"/>
                      <a:pt x="19690" y="5619"/>
                    </a:cubicBezTo>
                    <a:cubicBezTo>
                      <a:pt x="19688" y="5622"/>
                      <a:pt x="19688" y="5628"/>
                      <a:pt x="19687" y="5632"/>
                    </a:cubicBezTo>
                    <a:cubicBezTo>
                      <a:pt x="19684" y="5638"/>
                      <a:pt x="19679" y="5643"/>
                      <a:pt x="19677" y="5649"/>
                    </a:cubicBezTo>
                    <a:cubicBezTo>
                      <a:pt x="19675" y="5652"/>
                      <a:pt x="19675" y="5657"/>
                      <a:pt x="19673" y="5660"/>
                    </a:cubicBezTo>
                    <a:cubicBezTo>
                      <a:pt x="19671" y="5664"/>
                      <a:pt x="19669" y="5665"/>
                      <a:pt x="19665" y="5668"/>
                    </a:cubicBezTo>
                    <a:cubicBezTo>
                      <a:pt x="19660" y="5673"/>
                      <a:pt x="19654" y="5678"/>
                      <a:pt x="19649" y="5683"/>
                    </a:cubicBezTo>
                    <a:cubicBezTo>
                      <a:pt x="19644" y="5690"/>
                      <a:pt x="19641" y="5700"/>
                      <a:pt x="19634" y="5705"/>
                    </a:cubicBezTo>
                    <a:cubicBezTo>
                      <a:pt x="19628" y="5710"/>
                      <a:pt x="19620" y="5709"/>
                      <a:pt x="19613" y="5714"/>
                    </a:cubicBezTo>
                    <a:cubicBezTo>
                      <a:pt x="19610" y="5717"/>
                      <a:pt x="19606" y="5720"/>
                      <a:pt x="19603" y="5723"/>
                    </a:cubicBezTo>
                    <a:cubicBezTo>
                      <a:pt x="19600" y="5725"/>
                      <a:pt x="19599" y="5728"/>
                      <a:pt x="19596" y="5731"/>
                    </a:cubicBezTo>
                    <a:cubicBezTo>
                      <a:pt x="19592" y="5735"/>
                      <a:pt x="19587" y="5736"/>
                      <a:pt x="19583" y="5740"/>
                    </a:cubicBezTo>
                    <a:cubicBezTo>
                      <a:pt x="19580" y="5742"/>
                      <a:pt x="19579" y="5747"/>
                      <a:pt x="19575" y="5749"/>
                    </a:cubicBezTo>
                    <a:cubicBezTo>
                      <a:pt x="19569" y="5752"/>
                      <a:pt x="19565" y="5747"/>
                      <a:pt x="19560" y="5744"/>
                    </a:cubicBezTo>
                    <a:cubicBezTo>
                      <a:pt x="19559" y="5746"/>
                      <a:pt x="19557" y="5748"/>
                      <a:pt x="19558" y="5750"/>
                    </a:cubicBezTo>
                    <a:cubicBezTo>
                      <a:pt x="19558" y="5752"/>
                      <a:pt x="19561" y="5752"/>
                      <a:pt x="19561" y="5753"/>
                    </a:cubicBezTo>
                    <a:cubicBezTo>
                      <a:pt x="19561" y="5755"/>
                      <a:pt x="19560" y="5756"/>
                      <a:pt x="19560" y="5758"/>
                    </a:cubicBezTo>
                    <a:cubicBezTo>
                      <a:pt x="19560" y="5763"/>
                      <a:pt x="19560" y="5769"/>
                      <a:pt x="19558" y="5774"/>
                    </a:cubicBezTo>
                    <a:cubicBezTo>
                      <a:pt x="19550" y="5793"/>
                      <a:pt x="19533" y="5807"/>
                      <a:pt x="19523" y="5826"/>
                    </a:cubicBezTo>
                    <a:cubicBezTo>
                      <a:pt x="19520" y="5832"/>
                      <a:pt x="19519" y="5838"/>
                      <a:pt x="19516" y="5844"/>
                    </a:cubicBezTo>
                    <a:cubicBezTo>
                      <a:pt x="19510" y="5857"/>
                      <a:pt x="19497" y="5863"/>
                      <a:pt x="19489" y="5874"/>
                    </a:cubicBezTo>
                    <a:cubicBezTo>
                      <a:pt x="19486" y="5878"/>
                      <a:pt x="19485" y="5883"/>
                      <a:pt x="19482" y="5887"/>
                    </a:cubicBezTo>
                    <a:cubicBezTo>
                      <a:pt x="19477" y="5895"/>
                      <a:pt x="19465" y="5902"/>
                      <a:pt x="19457" y="5907"/>
                    </a:cubicBezTo>
                    <a:cubicBezTo>
                      <a:pt x="19446" y="5913"/>
                      <a:pt x="19432" y="5918"/>
                      <a:pt x="19420" y="5922"/>
                    </a:cubicBezTo>
                    <a:cubicBezTo>
                      <a:pt x="19410" y="5926"/>
                      <a:pt x="19391" y="5936"/>
                      <a:pt x="19387" y="5948"/>
                    </a:cubicBezTo>
                    <a:cubicBezTo>
                      <a:pt x="19384" y="5958"/>
                      <a:pt x="19388" y="5969"/>
                      <a:pt x="19386" y="5980"/>
                    </a:cubicBezTo>
                    <a:cubicBezTo>
                      <a:pt x="19385" y="5985"/>
                      <a:pt x="19382" y="5987"/>
                      <a:pt x="19380" y="5992"/>
                    </a:cubicBezTo>
                    <a:cubicBezTo>
                      <a:pt x="19377" y="5997"/>
                      <a:pt x="19377" y="6002"/>
                      <a:pt x="19376" y="6007"/>
                    </a:cubicBezTo>
                    <a:cubicBezTo>
                      <a:pt x="19375" y="6015"/>
                      <a:pt x="19373" y="6023"/>
                      <a:pt x="19371" y="6030"/>
                    </a:cubicBezTo>
                    <a:cubicBezTo>
                      <a:pt x="19369" y="6036"/>
                      <a:pt x="19367" y="6043"/>
                      <a:pt x="19366" y="6049"/>
                    </a:cubicBezTo>
                    <a:cubicBezTo>
                      <a:pt x="19366" y="6061"/>
                      <a:pt x="19372" y="6071"/>
                      <a:pt x="19372" y="6083"/>
                    </a:cubicBezTo>
                    <a:cubicBezTo>
                      <a:pt x="19372" y="6094"/>
                      <a:pt x="19372" y="6104"/>
                      <a:pt x="19373" y="6115"/>
                    </a:cubicBezTo>
                    <a:cubicBezTo>
                      <a:pt x="19374" y="6124"/>
                      <a:pt x="19377" y="6133"/>
                      <a:pt x="19378" y="6142"/>
                    </a:cubicBezTo>
                    <a:cubicBezTo>
                      <a:pt x="19379" y="6162"/>
                      <a:pt x="19377" y="6183"/>
                      <a:pt x="19373" y="6203"/>
                    </a:cubicBezTo>
                    <a:cubicBezTo>
                      <a:pt x="19371" y="6214"/>
                      <a:pt x="19371" y="6226"/>
                      <a:pt x="19361" y="6233"/>
                    </a:cubicBezTo>
                    <a:cubicBezTo>
                      <a:pt x="19356" y="6237"/>
                      <a:pt x="19350" y="6237"/>
                      <a:pt x="19345" y="6240"/>
                    </a:cubicBezTo>
                    <a:cubicBezTo>
                      <a:pt x="19339" y="6245"/>
                      <a:pt x="19343" y="6247"/>
                      <a:pt x="19343" y="6252"/>
                    </a:cubicBezTo>
                    <a:cubicBezTo>
                      <a:pt x="19343" y="6257"/>
                      <a:pt x="19339" y="6261"/>
                      <a:pt x="19336" y="6264"/>
                    </a:cubicBezTo>
                    <a:cubicBezTo>
                      <a:pt x="19332" y="6270"/>
                      <a:pt x="19321" y="6278"/>
                      <a:pt x="19326" y="6287"/>
                    </a:cubicBezTo>
                    <a:cubicBezTo>
                      <a:pt x="19330" y="6293"/>
                      <a:pt x="19335" y="6286"/>
                      <a:pt x="19341" y="6287"/>
                    </a:cubicBezTo>
                    <a:cubicBezTo>
                      <a:pt x="19345" y="6287"/>
                      <a:pt x="19346" y="6291"/>
                      <a:pt x="19349" y="6291"/>
                    </a:cubicBezTo>
                    <a:cubicBezTo>
                      <a:pt x="19355" y="6292"/>
                      <a:pt x="19357" y="6284"/>
                      <a:pt x="19362" y="6286"/>
                    </a:cubicBezTo>
                    <a:cubicBezTo>
                      <a:pt x="19362" y="6286"/>
                      <a:pt x="19362" y="6287"/>
                      <a:pt x="19362" y="6287"/>
                    </a:cubicBezTo>
                    <a:cubicBezTo>
                      <a:pt x="19370" y="6287"/>
                      <a:pt x="19372" y="6274"/>
                      <a:pt x="19380" y="6273"/>
                    </a:cubicBezTo>
                    <a:cubicBezTo>
                      <a:pt x="19380" y="6279"/>
                      <a:pt x="19371" y="6282"/>
                      <a:pt x="19371" y="6288"/>
                    </a:cubicBezTo>
                    <a:cubicBezTo>
                      <a:pt x="19371" y="6291"/>
                      <a:pt x="19372" y="6290"/>
                      <a:pt x="19375" y="6291"/>
                    </a:cubicBezTo>
                    <a:cubicBezTo>
                      <a:pt x="19377" y="6291"/>
                      <a:pt x="19380" y="6288"/>
                      <a:pt x="19382" y="6289"/>
                    </a:cubicBezTo>
                    <a:cubicBezTo>
                      <a:pt x="19384" y="6289"/>
                      <a:pt x="19385" y="6290"/>
                      <a:pt x="19385" y="6290"/>
                    </a:cubicBezTo>
                    <a:cubicBezTo>
                      <a:pt x="19386" y="6290"/>
                      <a:pt x="19394" y="6291"/>
                      <a:pt x="19395" y="6291"/>
                    </a:cubicBezTo>
                    <a:cubicBezTo>
                      <a:pt x="19398" y="6294"/>
                      <a:pt x="19395" y="6298"/>
                      <a:pt x="19398" y="6299"/>
                    </a:cubicBezTo>
                    <a:cubicBezTo>
                      <a:pt x="19403" y="6302"/>
                      <a:pt x="19416" y="6291"/>
                      <a:pt x="19418" y="6303"/>
                    </a:cubicBezTo>
                    <a:cubicBezTo>
                      <a:pt x="19424" y="6302"/>
                      <a:pt x="19426" y="6297"/>
                      <a:pt x="19429" y="6306"/>
                    </a:cubicBezTo>
                    <a:cubicBezTo>
                      <a:pt x="19431" y="6311"/>
                      <a:pt x="19434" y="6320"/>
                      <a:pt x="19434" y="6325"/>
                    </a:cubicBezTo>
                    <a:cubicBezTo>
                      <a:pt x="19433" y="6327"/>
                      <a:pt x="19433" y="6328"/>
                      <a:pt x="19434" y="6330"/>
                    </a:cubicBezTo>
                    <a:cubicBezTo>
                      <a:pt x="19436" y="6333"/>
                      <a:pt x="19437" y="6332"/>
                      <a:pt x="19437" y="6336"/>
                    </a:cubicBezTo>
                    <a:cubicBezTo>
                      <a:pt x="19436" y="6339"/>
                      <a:pt x="19436" y="6341"/>
                      <a:pt x="19436" y="6344"/>
                    </a:cubicBezTo>
                    <a:cubicBezTo>
                      <a:pt x="19436" y="6348"/>
                      <a:pt x="19438" y="6351"/>
                      <a:pt x="19438" y="6355"/>
                    </a:cubicBezTo>
                    <a:cubicBezTo>
                      <a:pt x="19439" y="6365"/>
                      <a:pt x="19436" y="6377"/>
                      <a:pt x="19430" y="6384"/>
                    </a:cubicBezTo>
                    <a:cubicBezTo>
                      <a:pt x="19428" y="6387"/>
                      <a:pt x="19426" y="6390"/>
                      <a:pt x="19424" y="6393"/>
                    </a:cubicBezTo>
                    <a:cubicBezTo>
                      <a:pt x="19424" y="6393"/>
                      <a:pt x="19424" y="6393"/>
                      <a:pt x="19424" y="6393"/>
                    </a:cubicBezTo>
                    <a:cubicBezTo>
                      <a:pt x="19425" y="6393"/>
                      <a:pt x="19426" y="6393"/>
                      <a:pt x="19426" y="6393"/>
                    </a:cubicBezTo>
                    <a:cubicBezTo>
                      <a:pt x="19429" y="6393"/>
                      <a:pt x="19434" y="6391"/>
                      <a:pt x="19435" y="6390"/>
                    </a:cubicBezTo>
                    <a:cubicBezTo>
                      <a:pt x="19438" y="6389"/>
                      <a:pt x="19439" y="6387"/>
                      <a:pt x="19440" y="6384"/>
                    </a:cubicBezTo>
                    <a:cubicBezTo>
                      <a:pt x="19442" y="6382"/>
                      <a:pt x="19443" y="6379"/>
                      <a:pt x="19447" y="6379"/>
                    </a:cubicBezTo>
                    <a:cubicBezTo>
                      <a:pt x="19449" y="6379"/>
                      <a:pt x="19451" y="6380"/>
                      <a:pt x="19453" y="6382"/>
                    </a:cubicBezTo>
                    <a:cubicBezTo>
                      <a:pt x="19454" y="6381"/>
                      <a:pt x="19454" y="6381"/>
                      <a:pt x="19454" y="6381"/>
                    </a:cubicBezTo>
                    <a:cubicBezTo>
                      <a:pt x="19454" y="6379"/>
                      <a:pt x="19454" y="6377"/>
                      <a:pt x="19456" y="6376"/>
                    </a:cubicBezTo>
                    <a:cubicBezTo>
                      <a:pt x="19458" y="6375"/>
                      <a:pt x="19459" y="6375"/>
                      <a:pt x="19460" y="6375"/>
                    </a:cubicBezTo>
                    <a:cubicBezTo>
                      <a:pt x="19462" y="6374"/>
                      <a:pt x="19463" y="6376"/>
                      <a:pt x="19464" y="6377"/>
                    </a:cubicBezTo>
                    <a:cubicBezTo>
                      <a:pt x="19465" y="6377"/>
                      <a:pt x="19465" y="6377"/>
                      <a:pt x="19465" y="6377"/>
                    </a:cubicBezTo>
                    <a:cubicBezTo>
                      <a:pt x="19466" y="6377"/>
                      <a:pt x="19466" y="6377"/>
                      <a:pt x="19466" y="6376"/>
                    </a:cubicBezTo>
                    <a:cubicBezTo>
                      <a:pt x="19466" y="6375"/>
                      <a:pt x="19466" y="6373"/>
                      <a:pt x="19467" y="6371"/>
                    </a:cubicBezTo>
                    <a:cubicBezTo>
                      <a:pt x="19468" y="6370"/>
                      <a:pt x="19468" y="6369"/>
                      <a:pt x="19469" y="6368"/>
                    </a:cubicBezTo>
                    <a:cubicBezTo>
                      <a:pt x="19470" y="6367"/>
                      <a:pt x="19471" y="6367"/>
                      <a:pt x="19472" y="6367"/>
                    </a:cubicBezTo>
                    <a:cubicBezTo>
                      <a:pt x="19473" y="6367"/>
                      <a:pt x="19474" y="6367"/>
                      <a:pt x="19475" y="6367"/>
                    </a:cubicBezTo>
                    <a:cubicBezTo>
                      <a:pt x="19478" y="6367"/>
                      <a:pt x="19480" y="6367"/>
                      <a:pt x="19481" y="6367"/>
                    </a:cubicBezTo>
                    <a:cubicBezTo>
                      <a:pt x="19484" y="6366"/>
                      <a:pt x="19484" y="6366"/>
                      <a:pt x="19487" y="6362"/>
                    </a:cubicBezTo>
                    <a:cubicBezTo>
                      <a:pt x="19490" y="6359"/>
                      <a:pt x="19493" y="6357"/>
                      <a:pt x="19495" y="6356"/>
                    </a:cubicBezTo>
                    <a:cubicBezTo>
                      <a:pt x="19498" y="6355"/>
                      <a:pt x="19499" y="6354"/>
                      <a:pt x="19501" y="6352"/>
                    </a:cubicBezTo>
                    <a:cubicBezTo>
                      <a:pt x="19505" y="6346"/>
                      <a:pt x="19508" y="6343"/>
                      <a:pt x="19511" y="6338"/>
                    </a:cubicBezTo>
                    <a:cubicBezTo>
                      <a:pt x="19514" y="6332"/>
                      <a:pt x="19519" y="6331"/>
                      <a:pt x="19523" y="6331"/>
                    </a:cubicBezTo>
                    <a:cubicBezTo>
                      <a:pt x="19526" y="6330"/>
                      <a:pt x="19529" y="6330"/>
                      <a:pt x="19533" y="6328"/>
                    </a:cubicBezTo>
                    <a:cubicBezTo>
                      <a:pt x="19536" y="6326"/>
                      <a:pt x="19538" y="6321"/>
                      <a:pt x="19542" y="6318"/>
                    </a:cubicBezTo>
                    <a:cubicBezTo>
                      <a:pt x="19545" y="6316"/>
                      <a:pt x="19547" y="6314"/>
                      <a:pt x="19549" y="6312"/>
                    </a:cubicBezTo>
                    <a:cubicBezTo>
                      <a:pt x="19551" y="6310"/>
                      <a:pt x="19551" y="6306"/>
                      <a:pt x="19555" y="6304"/>
                    </a:cubicBezTo>
                    <a:cubicBezTo>
                      <a:pt x="19559" y="6301"/>
                      <a:pt x="19562" y="6302"/>
                      <a:pt x="19564" y="6301"/>
                    </a:cubicBezTo>
                    <a:cubicBezTo>
                      <a:pt x="19567" y="6299"/>
                      <a:pt x="19570" y="6289"/>
                      <a:pt x="19572" y="6283"/>
                    </a:cubicBezTo>
                    <a:cubicBezTo>
                      <a:pt x="19576" y="6277"/>
                      <a:pt x="19577" y="6272"/>
                      <a:pt x="19579" y="6265"/>
                    </a:cubicBezTo>
                    <a:cubicBezTo>
                      <a:pt x="19582" y="6255"/>
                      <a:pt x="19588" y="6253"/>
                      <a:pt x="19593" y="6247"/>
                    </a:cubicBezTo>
                    <a:cubicBezTo>
                      <a:pt x="19597" y="6243"/>
                      <a:pt x="19598" y="6238"/>
                      <a:pt x="19603" y="6234"/>
                    </a:cubicBezTo>
                    <a:cubicBezTo>
                      <a:pt x="19606" y="6231"/>
                      <a:pt x="19609" y="6225"/>
                      <a:pt x="19613" y="6221"/>
                    </a:cubicBezTo>
                    <a:cubicBezTo>
                      <a:pt x="19615" y="6220"/>
                      <a:pt x="19617" y="6219"/>
                      <a:pt x="19619" y="6219"/>
                    </a:cubicBezTo>
                    <a:cubicBezTo>
                      <a:pt x="19621" y="6219"/>
                      <a:pt x="19623" y="6219"/>
                      <a:pt x="19624" y="6219"/>
                    </a:cubicBezTo>
                    <a:cubicBezTo>
                      <a:pt x="19625" y="6219"/>
                      <a:pt x="19626" y="6219"/>
                      <a:pt x="19627" y="6219"/>
                    </a:cubicBezTo>
                    <a:cubicBezTo>
                      <a:pt x="19627" y="6218"/>
                      <a:pt x="19628" y="6217"/>
                      <a:pt x="19628" y="6215"/>
                    </a:cubicBezTo>
                    <a:cubicBezTo>
                      <a:pt x="19628" y="6213"/>
                      <a:pt x="19628" y="6210"/>
                      <a:pt x="19630" y="6208"/>
                    </a:cubicBezTo>
                    <a:cubicBezTo>
                      <a:pt x="19632" y="6206"/>
                      <a:pt x="19634" y="6205"/>
                      <a:pt x="19635" y="6205"/>
                    </a:cubicBezTo>
                    <a:cubicBezTo>
                      <a:pt x="19639" y="6205"/>
                      <a:pt x="19640" y="6206"/>
                      <a:pt x="19642" y="6206"/>
                    </a:cubicBezTo>
                    <a:cubicBezTo>
                      <a:pt x="19642" y="6206"/>
                      <a:pt x="19642" y="6206"/>
                      <a:pt x="19643" y="6206"/>
                    </a:cubicBezTo>
                    <a:cubicBezTo>
                      <a:pt x="19645" y="6206"/>
                      <a:pt x="19650" y="6203"/>
                      <a:pt x="19654" y="6201"/>
                    </a:cubicBezTo>
                    <a:cubicBezTo>
                      <a:pt x="19659" y="6198"/>
                      <a:pt x="19658" y="6195"/>
                      <a:pt x="19663" y="6190"/>
                    </a:cubicBezTo>
                    <a:cubicBezTo>
                      <a:pt x="19666" y="6188"/>
                      <a:pt x="19669" y="6187"/>
                      <a:pt x="19671" y="6187"/>
                    </a:cubicBezTo>
                    <a:cubicBezTo>
                      <a:pt x="19673" y="6186"/>
                      <a:pt x="19675" y="6185"/>
                      <a:pt x="19676" y="6184"/>
                    </a:cubicBezTo>
                    <a:cubicBezTo>
                      <a:pt x="19677" y="6183"/>
                      <a:pt x="19678" y="6181"/>
                      <a:pt x="19677" y="6179"/>
                    </a:cubicBezTo>
                    <a:cubicBezTo>
                      <a:pt x="19677" y="6176"/>
                      <a:pt x="19676" y="6173"/>
                      <a:pt x="19676" y="6169"/>
                    </a:cubicBezTo>
                    <a:cubicBezTo>
                      <a:pt x="19676" y="6169"/>
                      <a:pt x="19676" y="6169"/>
                      <a:pt x="19676" y="6168"/>
                    </a:cubicBezTo>
                    <a:cubicBezTo>
                      <a:pt x="19676" y="6166"/>
                      <a:pt x="19676" y="6166"/>
                      <a:pt x="19676" y="6166"/>
                    </a:cubicBezTo>
                    <a:cubicBezTo>
                      <a:pt x="19678" y="6166"/>
                      <a:pt x="19678" y="6166"/>
                      <a:pt x="19678" y="6166"/>
                    </a:cubicBezTo>
                    <a:cubicBezTo>
                      <a:pt x="19681" y="6165"/>
                      <a:pt x="19681" y="6165"/>
                      <a:pt x="19682" y="6163"/>
                    </a:cubicBezTo>
                    <a:cubicBezTo>
                      <a:pt x="19682" y="6162"/>
                      <a:pt x="19683" y="6160"/>
                      <a:pt x="19685" y="6157"/>
                    </a:cubicBezTo>
                    <a:cubicBezTo>
                      <a:pt x="19687" y="6155"/>
                      <a:pt x="19689" y="6154"/>
                      <a:pt x="19691" y="6154"/>
                    </a:cubicBezTo>
                    <a:cubicBezTo>
                      <a:pt x="19695" y="6154"/>
                      <a:pt x="19698" y="6155"/>
                      <a:pt x="19700" y="6155"/>
                    </a:cubicBezTo>
                    <a:cubicBezTo>
                      <a:pt x="19701" y="6155"/>
                      <a:pt x="19701" y="6155"/>
                      <a:pt x="19702" y="6154"/>
                    </a:cubicBezTo>
                    <a:cubicBezTo>
                      <a:pt x="19704" y="6152"/>
                      <a:pt x="19705" y="6150"/>
                      <a:pt x="19706" y="6148"/>
                    </a:cubicBezTo>
                    <a:cubicBezTo>
                      <a:pt x="19707" y="6145"/>
                      <a:pt x="19709" y="6143"/>
                      <a:pt x="19714" y="6143"/>
                    </a:cubicBezTo>
                    <a:cubicBezTo>
                      <a:pt x="19715" y="6142"/>
                      <a:pt x="19716" y="6142"/>
                      <a:pt x="19717" y="6143"/>
                    </a:cubicBezTo>
                    <a:cubicBezTo>
                      <a:pt x="19718" y="6143"/>
                      <a:pt x="19720" y="6143"/>
                      <a:pt x="19721" y="6143"/>
                    </a:cubicBezTo>
                    <a:cubicBezTo>
                      <a:pt x="19723" y="6142"/>
                      <a:pt x="19723" y="6142"/>
                      <a:pt x="19724" y="6141"/>
                    </a:cubicBezTo>
                    <a:cubicBezTo>
                      <a:pt x="19724" y="6141"/>
                      <a:pt x="19725" y="6139"/>
                      <a:pt x="19726" y="6135"/>
                    </a:cubicBezTo>
                    <a:cubicBezTo>
                      <a:pt x="19729" y="6127"/>
                      <a:pt x="19732" y="6123"/>
                      <a:pt x="19739" y="6119"/>
                    </a:cubicBezTo>
                    <a:cubicBezTo>
                      <a:pt x="19741" y="6118"/>
                      <a:pt x="19743" y="6115"/>
                      <a:pt x="19745" y="6113"/>
                    </a:cubicBezTo>
                    <a:cubicBezTo>
                      <a:pt x="19748" y="6110"/>
                      <a:pt x="19750" y="6108"/>
                      <a:pt x="19754" y="6107"/>
                    </a:cubicBezTo>
                    <a:cubicBezTo>
                      <a:pt x="19755" y="6107"/>
                      <a:pt x="19756" y="6107"/>
                      <a:pt x="19757" y="6108"/>
                    </a:cubicBezTo>
                    <a:cubicBezTo>
                      <a:pt x="19760" y="6109"/>
                      <a:pt x="19761" y="6111"/>
                      <a:pt x="19764" y="6114"/>
                    </a:cubicBezTo>
                    <a:cubicBezTo>
                      <a:pt x="19766" y="6116"/>
                      <a:pt x="19768" y="6117"/>
                      <a:pt x="19769" y="6117"/>
                    </a:cubicBezTo>
                    <a:cubicBezTo>
                      <a:pt x="19769" y="6117"/>
                      <a:pt x="19770" y="6117"/>
                      <a:pt x="19771" y="6115"/>
                    </a:cubicBezTo>
                    <a:cubicBezTo>
                      <a:pt x="19771" y="6114"/>
                      <a:pt x="19771" y="6114"/>
                      <a:pt x="19771" y="6113"/>
                    </a:cubicBezTo>
                    <a:cubicBezTo>
                      <a:pt x="19771" y="6112"/>
                      <a:pt x="19770" y="6110"/>
                      <a:pt x="19769" y="6109"/>
                    </a:cubicBezTo>
                    <a:cubicBezTo>
                      <a:pt x="19768" y="6107"/>
                      <a:pt x="19766" y="6105"/>
                      <a:pt x="19766" y="6102"/>
                    </a:cubicBezTo>
                    <a:cubicBezTo>
                      <a:pt x="19766" y="6100"/>
                      <a:pt x="19766" y="6098"/>
                      <a:pt x="19768" y="6096"/>
                    </a:cubicBezTo>
                    <a:cubicBezTo>
                      <a:pt x="19771" y="6092"/>
                      <a:pt x="19773" y="6093"/>
                      <a:pt x="19774" y="6091"/>
                    </a:cubicBezTo>
                    <a:cubicBezTo>
                      <a:pt x="19775" y="6089"/>
                      <a:pt x="19775" y="6086"/>
                      <a:pt x="19776" y="6083"/>
                    </a:cubicBezTo>
                    <a:cubicBezTo>
                      <a:pt x="19776" y="6080"/>
                      <a:pt x="19777" y="6076"/>
                      <a:pt x="19781" y="6074"/>
                    </a:cubicBezTo>
                    <a:cubicBezTo>
                      <a:pt x="19782" y="6074"/>
                      <a:pt x="19782" y="6074"/>
                      <a:pt x="19783" y="6074"/>
                    </a:cubicBezTo>
                    <a:cubicBezTo>
                      <a:pt x="19786" y="6074"/>
                      <a:pt x="19790" y="6075"/>
                      <a:pt x="19792" y="6076"/>
                    </a:cubicBezTo>
                    <a:cubicBezTo>
                      <a:pt x="19796" y="6078"/>
                      <a:pt x="19800" y="6082"/>
                      <a:pt x="19802" y="6081"/>
                    </a:cubicBezTo>
                    <a:cubicBezTo>
                      <a:pt x="19802" y="6081"/>
                      <a:pt x="19803" y="6081"/>
                      <a:pt x="19804" y="6079"/>
                    </a:cubicBezTo>
                    <a:cubicBezTo>
                      <a:pt x="19805" y="6078"/>
                      <a:pt x="19805" y="6075"/>
                      <a:pt x="19806" y="6072"/>
                    </a:cubicBezTo>
                    <a:cubicBezTo>
                      <a:pt x="19806" y="6069"/>
                      <a:pt x="19807" y="6066"/>
                      <a:pt x="19809" y="6063"/>
                    </a:cubicBezTo>
                    <a:cubicBezTo>
                      <a:pt x="19812" y="6059"/>
                      <a:pt x="19811" y="6061"/>
                      <a:pt x="19812" y="6056"/>
                    </a:cubicBezTo>
                    <a:cubicBezTo>
                      <a:pt x="19813" y="6055"/>
                      <a:pt x="19813" y="6054"/>
                      <a:pt x="19813" y="6053"/>
                    </a:cubicBezTo>
                    <a:cubicBezTo>
                      <a:pt x="19813" y="6052"/>
                      <a:pt x="19814" y="6050"/>
                      <a:pt x="19816" y="6049"/>
                    </a:cubicBezTo>
                    <a:cubicBezTo>
                      <a:pt x="19819" y="6047"/>
                      <a:pt x="19822" y="6046"/>
                      <a:pt x="19824" y="6045"/>
                    </a:cubicBezTo>
                    <a:cubicBezTo>
                      <a:pt x="19826" y="6043"/>
                      <a:pt x="19827" y="6043"/>
                      <a:pt x="19828" y="6039"/>
                    </a:cubicBezTo>
                    <a:cubicBezTo>
                      <a:pt x="19829" y="6037"/>
                      <a:pt x="19830" y="6035"/>
                      <a:pt x="19830" y="6034"/>
                    </a:cubicBezTo>
                    <a:cubicBezTo>
                      <a:pt x="19831" y="6033"/>
                      <a:pt x="19832" y="6032"/>
                      <a:pt x="19834" y="6031"/>
                    </a:cubicBezTo>
                    <a:cubicBezTo>
                      <a:pt x="19836" y="6031"/>
                      <a:pt x="19837" y="6032"/>
                      <a:pt x="19838" y="6032"/>
                    </a:cubicBezTo>
                    <a:cubicBezTo>
                      <a:pt x="19839" y="6033"/>
                      <a:pt x="19840" y="6033"/>
                      <a:pt x="19842" y="6033"/>
                    </a:cubicBezTo>
                    <a:cubicBezTo>
                      <a:pt x="19842" y="6033"/>
                      <a:pt x="19842" y="6033"/>
                      <a:pt x="19843" y="6033"/>
                    </a:cubicBezTo>
                    <a:cubicBezTo>
                      <a:pt x="19843" y="6033"/>
                      <a:pt x="19843" y="6033"/>
                      <a:pt x="19843" y="6033"/>
                    </a:cubicBezTo>
                    <a:cubicBezTo>
                      <a:pt x="19844" y="6032"/>
                      <a:pt x="19844" y="6032"/>
                      <a:pt x="19845" y="6032"/>
                    </a:cubicBezTo>
                    <a:cubicBezTo>
                      <a:pt x="19846" y="6031"/>
                      <a:pt x="19847" y="6030"/>
                      <a:pt x="19847" y="6030"/>
                    </a:cubicBezTo>
                    <a:cubicBezTo>
                      <a:pt x="19847" y="6030"/>
                      <a:pt x="19847" y="6030"/>
                      <a:pt x="19847" y="6030"/>
                    </a:cubicBezTo>
                    <a:cubicBezTo>
                      <a:pt x="19847" y="6029"/>
                      <a:pt x="19846" y="6027"/>
                      <a:pt x="19846" y="6025"/>
                    </a:cubicBezTo>
                    <a:cubicBezTo>
                      <a:pt x="19846" y="6024"/>
                      <a:pt x="19846" y="6022"/>
                      <a:pt x="19846" y="6021"/>
                    </a:cubicBezTo>
                    <a:cubicBezTo>
                      <a:pt x="19847" y="6020"/>
                      <a:pt x="19847" y="6020"/>
                      <a:pt x="19847" y="6020"/>
                    </a:cubicBezTo>
                    <a:cubicBezTo>
                      <a:pt x="19849" y="6020"/>
                      <a:pt x="19849" y="6020"/>
                      <a:pt x="19849" y="6020"/>
                    </a:cubicBezTo>
                    <a:cubicBezTo>
                      <a:pt x="19854" y="6020"/>
                      <a:pt x="19859" y="6021"/>
                      <a:pt x="19864" y="6021"/>
                    </a:cubicBezTo>
                    <a:cubicBezTo>
                      <a:pt x="19866" y="6021"/>
                      <a:pt x="19867" y="6020"/>
                      <a:pt x="19869" y="6020"/>
                    </a:cubicBezTo>
                    <a:cubicBezTo>
                      <a:pt x="19871" y="6019"/>
                      <a:pt x="19872" y="6019"/>
                      <a:pt x="19872" y="6019"/>
                    </a:cubicBezTo>
                    <a:cubicBezTo>
                      <a:pt x="19872" y="6019"/>
                      <a:pt x="19873" y="6018"/>
                      <a:pt x="19873" y="6016"/>
                    </a:cubicBezTo>
                    <a:cubicBezTo>
                      <a:pt x="19873" y="6016"/>
                      <a:pt x="19873" y="6016"/>
                      <a:pt x="19873" y="6016"/>
                    </a:cubicBezTo>
                    <a:cubicBezTo>
                      <a:pt x="19873" y="6015"/>
                      <a:pt x="19873" y="6014"/>
                      <a:pt x="19872" y="6012"/>
                    </a:cubicBezTo>
                    <a:cubicBezTo>
                      <a:pt x="19871" y="6011"/>
                      <a:pt x="19870" y="6010"/>
                      <a:pt x="19870" y="6008"/>
                    </a:cubicBezTo>
                    <a:cubicBezTo>
                      <a:pt x="19870" y="6008"/>
                      <a:pt x="19870" y="6007"/>
                      <a:pt x="19870" y="6007"/>
                    </a:cubicBezTo>
                    <a:cubicBezTo>
                      <a:pt x="19871" y="6005"/>
                      <a:pt x="19872" y="6004"/>
                      <a:pt x="19873" y="6004"/>
                    </a:cubicBezTo>
                    <a:cubicBezTo>
                      <a:pt x="19874" y="6003"/>
                      <a:pt x="19875" y="6003"/>
                      <a:pt x="19877" y="6003"/>
                    </a:cubicBezTo>
                    <a:cubicBezTo>
                      <a:pt x="19882" y="6002"/>
                      <a:pt x="19889" y="6004"/>
                      <a:pt x="19892" y="6004"/>
                    </a:cubicBezTo>
                    <a:cubicBezTo>
                      <a:pt x="19893" y="6004"/>
                      <a:pt x="19893" y="6003"/>
                      <a:pt x="19893" y="6003"/>
                    </a:cubicBezTo>
                    <a:cubicBezTo>
                      <a:pt x="19896" y="6003"/>
                      <a:pt x="19898" y="6000"/>
                      <a:pt x="19898" y="5999"/>
                    </a:cubicBezTo>
                    <a:cubicBezTo>
                      <a:pt x="19897" y="5997"/>
                      <a:pt x="19897" y="5996"/>
                      <a:pt x="19894" y="5997"/>
                    </a:cubicBezTo>
                    <a:cubicBezTo>
                      <a:pt x="19894" y="5997"/>
                      <a:pt x="19894" y="5997"/>
                      <a:pt x="19893" y="5997"/>
                    </a:cubicBezTo>
                    <a:cubicBezTo>
                      <a:pt x="19892" y="5997"/>
                      <a:pt x="19892" y="5997"/>
                      <a:pt x="19892" y="5997"/>
                    </a:cubicBezTo>
                    <a:cubicBezTo>
                      <a:pt x="19891" y="5995"/>
                      <a:pt x="19891" y="5995"/>
                      <a:pt x="19891" y="5995"/>
                    </a:cubicBezTo>
                    <a:cubicBezTo>
                      <a:pt x="19891" y="5995"/>
                      <a:pt x="19891" y="5994"/>
                      <a:pt x="19891" y="5994"/>
                    </a:cubicBezTo>
                    <a:cubicBezTo>
                      <a:pt x="19891" y="5990"/>
                      <a:pt x="19893" y="5985"/>
                      <a:pt x="19893" y="5983"/>
                    </a:cubicBezTo>
                    <a:cubicBezTo>
                      <a:pt x="19893" y="5982"/>
                      <a:pt x="19893" y="5981"/>
                      <a:pt x="19892" y="5981"/>
                    </a:cubicBezTo>
                    <a:cubicBezTo>
                      <a:pt x="19892" y="5981"/>
                      <a:pt x="19891" y="5981"/>
                      <a:pt x="19890" y="5981"/>
                    </a:cubicBezTo>
                    <a:cubicBezTo>
                      <a:pt x="19887" y="5981"/>
                      <a:pt x="19887" y="5981"/>
                      <a:pt x="19887" y="5981"/>
                    </a:cubicBezTo>
                    <a:cubicBezTo>
                      <a:pt x="19888" y="5978"/>
                      <a:pt x="19888" y="5978"/>
                      <a:pt x="19888" y="5978"/>
                    </a:cubicBezTo>
                    <a:cubicBezTo>
                      <a:pt x="19888" y="5977"/>
                      <a:pt x="19888" y="5976"/>
                      <a:pt x="19888" y="5975"/>
                    </a:cubicBezTo>
                    <a:cubicBezTo>
                      <a:pt x="19888" y="5973"/>
                      <a:pt x="19887" y="5972"/>
                      <a:pt x="19886" y="5970"/>
                    </a:cubicBezTo>
                    <a:cubicBezTo>
                      <a:pt x="19886" y="5969"/>
                      <a:pt x="19885" y="5968"/>
                      <a:pt x="19885" y="5968"/>
                    </a:cubicBezTo>
                    <a:cubicBezTo>
                      <a:pt x="19884" y="5967"/>
                      <a:pt x="19883" y="5966"/>
                      <a:pt x="19883" y="5965"/>
                    </a:cubicBezTo>
                    <a:cubicBezTo>
                      <a:pt x="19883" y="5963"/>
                      <a:pt x="19884" y="5962"/>
                      <a:pt x="19885" y="5961"/>
                    </a:cubicBezTo>
                    <a:cubicBezTo>
                      <a:pt x="19886" y="5961"/>
                      <a:pt x="19887" y="5961"/>
                      <a:pt x="19889" y="5960"/>
                    </a:cubicBezTo>
                    <a:cubicBezTo>
                      <a:pt x="19889" y="5960"/>
                      <a:pt x="19890" y="5960"/>
                      <a:pt x="19890" y="5960"/>
                    </a:cubicBezTo>
                    <a:cubicBezTo>
                      <a:pt x="19892" y="5960"/>
                      <a:pt x="19893" y="5960"/>
                      <a:pt x="19893" y="5960"/>
                    </a:cubicBezTo>
                    <a:cubicBezTo>
                      <a:pt x="19894" y="5960"/>
                      <a:pt x="19894" y="5960"/>
                      <a:pt x="19894" y="5960"/>
                    </a:cubicBezTo>
                    <a:cubicBezTo>
                      <a:pt x="19895" y="5960"/>
                      <a:pt x="19895" y="5959"/>
                      <a:pt x="19896" y="5957"/>
                    </a:cubicBezTo>
                    <a:cubicBezTo>
                      <a:pt x="19897" y="5953"/>
                      <a:pt x="19899" y="5949"/>
                      <a:pt x="19901" y="5946"/>
                    </a:cubicBezTo>
                    <a:cubicBezTo>
                      <a:pt x="19901" y="5946"/>
                      <a:pt x="19901" y="5946"/>
                      <a:pt x="19901" y="5946"/>
                    </a:cubicBezTo>
                    <a:cubicBezTo>
                      <a:pt x="19901" y="5946"/>
                      <a:pt x="19901" y="5945"/>
                      <a:pt x="19901" y="5945"/>
                    </a:cubicBezTo>
                    <a:cubicBezTo>
                      <a:pt x="19901" y="5944"/>
                      <a:pt x="19901" y="5944"/>
                      <a:pt x="19902" y="5943"/>
                    </a:cubicBezTo>
                    <a:cubicBezTo>
                      <a:pt x="19902" y="5942"/>
                      <a:pt x="19902" y="5941"/>
                      <a:pt x="19902" y="5940"/>
                    </a:cubicBezTo>
                    <a:cubicBezTo>
                      <a:pt x="19900" y="5940"/>
                      <a:pt x="19899" y="5941"/>
                      <a:pt x="19897" y="5941"/>
                    </a:cubicBezTo>
                    <a:cubicBezTo>
                      <a:pt x="19894" y="5941"/>
                      <a:pt x="19891" y="5939"/>
                      <a:pt x="19890" y="5936"/>
                    </a:cubicBezTo>
                    <a:cubicBezTo>
                      <a:pt x="19889" y="5934"/>
                      <a:pt x="19889" y="5931"/>
                      <a:pt x="19889" y="5928"/>
                    </a:cubicBezTo>
                    <a:cubicBezTo>
                      <a:pt x="19886" y="5928"/>
                      <a:pt x="19884" y="5928"/>
                      <a:pt x="19881" y="5928"/>
                    </a:cubicBezTo>
                    <a:cubicBezTo>
                      <a:pt x="19879" y="5928"/>
                      <a:pt x="19879" y="5928"/>
                      <a:pt x="19879" y="5928"/>
                    </a:cubicBezTo>
                    <a:cubicBezTo>
                      <a:pt x="19879" y="5927"/>
                      <a:pt x="19879" y="5927"/>
                      <a:pt x="19879" y="5927"/>
                    </a:cubicBezTo>
                    <a:cubicBezTo>
                      <a:pt x="19879" y="5926"/>
                      <a:pt x="19879" y="5926"/>
                      <a:pt x="19879" y="5925"/>
                    </a:cubicBezTo>
                    <a:cubicBezTo>
                      <a:pt x="19879" y="5922"/>
                      <a:pt x="19880" y="5920"/>
                      <a:pt x="19881" y="5918"/>
                    </a:cubicBezTo>
                    <a:cubicBezTo>
                      <a:pt x="19882" y="5916"/>
                      <a:pt x="19882" y="5916"/>
                      <a:pt x="19882" y="5915"/>
                    </a:cubicBezTo>
                    <a:cubicBezTo>
                      <a:pt x="19882" y="5914"/>
                      <a:pt x="19882" y="5914"/>
                      <a:pt x="19881" y="5912"/>
                    </a:cubicBezTo>
                    <a:cubicBezTo>
                      <a:pt x="19880" y="5912"/>
                      <a:pt x="19880" y="5912"/>
                      <a:pt x="19879" y="5911"/>
                    </a:cubicBezTo>
                    <a:cubicBezTo>
                      <a:pt x="19878" y="5911"/>
                      <a:pt x="19875" y="5910"/>
                      <a:pt x="19875" y="5907"/>
                    </a:cubicBezTo>
                    <a:cubicBezTo>
                      <a:pt x="19874" y="5907"/>
                      <a:pt x="19874" y="5906"/>
                      <a:pt x="19874" y="5905"/>
                    </a:cubicBezTo>
                    <a:cubicBezTo>
                      <a:pt x="19874" y="5901"/>
                      <a:pt x="19877" y="5899"/>
                      <a:pt x="19879" y="5897"/>
                    </a:cubicBezTo>
                    <a:cubicBezTo>
                      <a:pt x="19882" y="5892"/>
                      <a:pt x="19888" y="5890"/>
                      <a:pt x="19890" y="5886"/>
                    </a:cubicBezTo>
                    <a:cubicBezTo>
                      <a:pt x="19893" y="5882"/>
                      <a:pt x="19891" y="5876"/>
                      <a:pt x="19893" y="5870"/>
                    </a:cubicBezTo>
                    <a:cubicBezTo>
                      <a:pt x="19895" y="5862"/>
                      <a:pt x="19902" y="5860"/>
                      <a:pt x="19909" y="5859"/>
                    </a:cubicBezTo>
                    <a:cubicBezTo>
                      <a:pt x="19910" y="5859"/>
                      <a:pt x="19911" y="5859"/>
                      <a:pt x="19912" y="5859"/>
                    </a:cubicBezTo>
                    <a:cubicBezTo>
                      <a:pt x="19918" y="5858"/>
                      <a:pt x="19920" y="5861"/>
                      <a:pt x="19925" y="5863"/>
                    </a:cubicBezTo>
                    <a:cubicBezTo>
                      <a:pt x="19929" y="5865"/>
                      <a:pt x="19932" y="5865"/>
                      <a:pt x="19935" y="5865"/>
                    </a:cubicBezTo>
                    <a:cubicBezTo>
                      <a:pt x="19939" y="5865"/>
                      <a:pt x="19944" y="5862"/>
                      <a:pt x="19949" y="5858"/>
                    </a:cubicBezTo>
                    <a:cubicBezTo>
                      <a:pt x="19954" y="5853"/>
                      <a:pt x="19958" y="5852"/>
                      <a:pt x="19963" y="5852"/>
                    </a:cubicBezTo>
                    <a:cubicBezTo>
                      <a:pt x="19966" y="5852"/>
                      <a:pt x="19969" y="5852"/>
                      <a:pt x="19973" y="5852"/>
                    </a:cubicBezTo>
                    <a:cubicBezTo>
                      <a:pt x="19974" y="5851"/>
                      <a:pt x="19974" y="5851"/>
                      <a:pt x="19975" y="5851"/>
                    </a:cubicBezTo>
                    <a:cubicBezTo>
                      <a:pt x="19983" y="5850"/>
                      <a:pt x="19991" y="5847"/>
                      <a:pt x="19999" y="5846"/>
                    </a:cubicBezTo>
                    <a:cubicBezTo>
                      <a:pt x="20008" y="5844"/>
                      <a:pt x="20018" y="5842"/>
                      <a:pt x="20026" y="5839"/>
                    </a:cubicBezTo>
                    <a:cubicBezTo>
                      <a:pt x="20033" y="5837"/>
                      <a:pt x="20038" y="5829"/>
                      <a:pt x="20048" y="5828"/>
                    </a:cubicBezTo>
                    <a:cubicBezTo>
                      <a:pt x="20048" y="5828"/>
                      <a:pt x="20049" y="5828"/>
                      <a:pt x="20049" y="5828"/>
                    </a:cubicBezTo>
                    <a:cubicBezTo>
                      <a:pt x="20059" y="5828"/>
                      <a:pt x="20066" y="5833"/>
                      <a:pt x="20075" y="5833"/>
                    </a:cubicBezTo>
                    <a:cubicBezTo>
                      <a:pt x="20076" y="5833"/>
                      <a:pt x="20077" y="5832"/>
                      <a:pt x="20078" y="5832"/>
                    </a:cubicBezTo>
                    <a:cubicBezTo>
                      <a:pt x="20082" y="5831"/>
                      <a:pt x="20085" y="5829"/>
                      <a:pt x="20089" y="5827"/>
                    </a:cubicBezTo>
                    <a:cubicBezTo>
                      <a:pt x="20092" y="5824"/>
                      <a:pt x="20096" y="5822"/>
                      <a:pt x="20101" y="5821"/>
                    </a:cubicBezTo>
                    <a:cubicBezTo>
                      <a:pt x="20102" y="5821"/>
                      <a:pt x="20102" y="5821"/>
                      <a:pt x="20103" y="5821"/>
                    </a:cubicBezTo>
                    <a:cubicBezTo>
                      <a:pt x="20103" y="5821"/>
                      <a:pt x="20104" y="5821"/>
                      <a:pt x="20104" y="5821"/>
                    </a:cubicBezTo>
                    <a:cubicBezTo>
                      <a:pt x="20109" y="5821"/>
                      <a:pt x="20111" y="5819"/>
                      <a:pt x="20113" y="5817"/>
                    </a:cubicBezTo>
                    <a:cubicBezTo>
                      <a:pt x="20116" y="5814"/>
                      <a:pt x="20118" y="5811"/>
                      <a:pt x="20122" y="5807"/>
                    </a:cubicBezTo>
                    <a:cubicBezTo>
                      <a:pt x="20128" y="5800"/>
                      <a:pt x="20131" y="5793"/>
                      <a:pt x="20135" y="5784"/>
                    </a:cubicBezTo>
                    <a:cubicBezTo>
                      <a:pt x="20139" y="5786"/>
                      <a:pt x="20139" y="5786"/>
                      <a:pt x="20139" y="5786"/>
                    </a:cubicBezTo>
                    <a:cubicBezTo>
                      <a:pt x="20135" y="5795"/>
                      <a:pt x="20132" y="5803"/>
                      <a:pt x="20125" y="5810"/>
                    </a:cubicBezTo>
                    <a:cubicBezTo>
                      <a:pt x="20122" y="5813"/>
                      <a:pt x="20119" y="5817"/>
                      <a:pt x="20117" y="5820"/>
                    </a:cubicBezTo>
                    <a:cubicBezTo>
                      <a:pt x="20114" y="5823"/>
                      <a:pt x="20110" y="5825"/>
                      <a:pt x="20104" y="5826"/>
                    </a:cubicBezTo>
                    <a:cubicBezTo>
                      <a:pt x="20104" y="5826"/>
                      <a:pt x="20103" y="5826"/>
                      <a:pt x="20103" y="5826"/>
                    </a:cubicBezTo>
                    <a:cubicBezTo>
                      <a:pt x="20102" y="5826"/>
                      <a:pt x="20102" y="5826"/>
                      <a:pt x="20102" y="5826"/>
                    </a:cubicBezTo>
                    <a:cubicBezTo>
                      <a:pt x="20097" y="5826"/>
                      <a:pt x="20095" y="5828"/>
                      <a:pt x="20091" y="5830"/>
                    </a:cubicBezTo>
                    <a:cubicBezTo>
                      <a:pt x="20088" y="5833"/>
                      <a:pt x="20084" y="5835"/>
                      <a:pt x="20079" y="5837"/>
                    </a:cubicBezTo>
                    <a:cubicBezTo>
                      <a:pt x="20078" y="5837"/>
                      <a:pt x="20077" y="5837"/>
                      <a:pt x="20075" y="5837"/>
                    </a:cubicBezTo>
                    <a:cubicBezTo>
                      <a:pt x="20065" y="5838"/>
                      <a:pt x="20058" y="5832"/>
                      <a:pt x="20049" y="5833"/>
                    </a:cubicBezTo>
                    <a:cubicBezTo>
                      <a:pt x="20049" y="5833"/>
                      <a:pt x="20049" y="5833"/>
                      <a:pt x="20049" y="5833"/>
                    </a:cubicBezTo>
                    <a:cubicBezTo>
                      <a:pt x="20041" y="5833"/>
                      <a:pt x="20036" y="5840"/>
                      <a:pt x="20028" y="5843"/>
                    </a:cubicBezTo>
                    <a:cubicBezTo>
                      <a:pt x="20019" y="5846"/>
                      <a:pt x="20009" y="5848"/>
                      <a:pt x="20000" y="5850"/>
                    </a:cubicBezTo>
                    <a:cubicBezTo>
                      <a:pt x="19992" y="5851"/>
                      <a:pt x="19984" y="5855"/>
                      <a:pt x="19976" y="5856"/>
                    </a:cubicBezTo>
                    <a:cubicBezTo>
                      <a:pt x="19975" y="5856"/>
                      <a:pt x="19974" y="5856"/>
                      <a:pt x="19973" y="5856"/>
                    </a:cubicBezTo>
                    <a:cubicBezTo>
                      <a:pt x="19969" y="5856"/>
                      <a:pt x="19966" y="5856"/>
                      <a:pt x="19963" y="5856"/>
                    </a:cubicBezTo>
                    <a:cubicBezTo>
                      <a:pt x="19959" y="5857"/>
                      <a:pt x="19956" y="5857"/>
                      <a:pt x="19952" y="5861"/>
                    </a:cubicBezTo>
                    <a:cubicBezTo>
                      <a:pt x="19946" y="5865"/>
                      <a:pt x="19941" y="5869"/>
                      <a:pt x="19935" y="5870"/>
                    </a:cubicBezTo>
                    <a:cubicBezTo>
                      <a:pt x="19931" y="5870"/>
                      <a:pt x="19927" y="5869"/>
                      <a:pt x="19923" y="5867"/>
                    </a:cubicBezTo>
                    <a:cubicBezTo>
                      <a:pt x="19917" y="5864"/>
                      <a:pt x="19917" y="5863"/>
                      <a:pt x="19913" y="5863"/>
                    </a:cubicBezTo>
                    <a:cubicBezTo>
                      <a:pt x="19912" y="5863"/>
                      <a:pt x="19911" y="5863"/>
                      <a:pt x="19910" y="5863"/>
                    </a:cubicBezTo>
                    <a:cubicBezTo>
                      <a:pt x="19902" y="5865"/>
                      <a:pt x="19899" y="5865"/>
                      <a:pt x="19897" y="5872"/>
                    </a:cubicBezTo>
                    <a:cubicBezTo>
                      <a:pt x="19895" y="5875"/>
                      <a:pt x="19897" y="5882"/>
                      <a:pt x="19894" y="5888"/>
                    </a:cubicBezTo>
                    <a:cubicBezTo>
                      <a:pt x="19890" y="5894"/>
                      <a:pt x="19885" y="5896"/>
                      <a:pt x="19882" y="5899"/>
                    </a:cubicBezTo>
                    <a:cubicBezTo>
                      <a:pt x="19880" y="5902"/>
                      <a:pt x="19878" y="5903"/>
                      <a:pt x="19879" y="5905"/>
                    </a:cubicBezTo>
                    <a:cubicBezTo>
                      <a:pt x="19879" y="5905"/>
                      <a:pt x="19879" y="5906"/>
                      <a:pt x="19879" y="5906"/>
                    </a:cubicBezTo>
                    <a:cubicBezTo>
                      <a:pt x="19879" y="5907"/>
                      <a:pt x="19879" y="5907"/>
                      <a:pt x="19880" y="5907"/>
                    </a:cubicBezTo>
                    <a:cubicBezTo>
                      <a:pt x="19881" y="5907"/>
                      <a:pt x="19883" y="5908"/>
                      <a:pt x="19885" y="5910"/>
                    </a:cubicBezTo>
                    <a:cubicBezTo>
                      <a:pt x="19886" y="5912"/>
                      <a:pt x="19886" y="5913"/>
                      <a:pt x="19887" y="5915"/>
                    </a:cubicBezTo>
                    <a:cubicBezTo>
                      <a:pt x="19887" y="5917"/>
                      <a:pt x="19885" y="5919"/>
                      <a:pt x="19885" y="5920"/>
                    </a:cubicBezTo>
                    <a:cubicBezTo>
                      <a:pt x="19884" y="5922"/>
                      <a:pt x="19883" y="5923"/>
                      <a:pt x="19883" y="5924"/>
                    </a:cubicBezTo>
                    <a:cubicBezTo>
                      <a:pt x="19886" y="5924"/>
                      <a:pt x="19888" y="5924"/>
                      <a:pt x="19891" y="5924"/>
                    </a:cubicBezTo>
                    <a:cubicBezTo>
                      <a:pt x="19893" y="5924"/>
                      <a:pt x="19893" y="5924"/>
                      <a:pt x="19893" y="5924"/>
                    </a:cubicBezTo>
                    <a:cubicBezTo>
                      <a:pt x="19893" y="5926"/>
                      <a:pt x="19893" y="5926"/>
                      <a:pt x="19893" y="5926"/>
                    </a:cubicBezTo>
                    <a:cubicBezTo>
                      <a:pt x="19893" y="5930"/>
                      <a:pt x="19894" y="5933"/>
                      <a:pt x="19894" y="5935"/>
                    </a:cubicBezTo>
                    <a:cubicBezTo>
                      <a:pt x="19895" y="5936"/>
                      <a:pt x="19895" y="5936"/>
                      <a:pt x="19897" y="5936"/>
                    </a:cubicBezTo>
                    <a:cubicBezTo>
                      <a:pt x="19898" y="5936"/>
                      <a:pt x="19900" y="5936"/>
                      <a:pt x="19902" y="5935"/>
                    </a:cubicBezTo>
                    <a:cubicBezTo>
                      <a:pt x="19903" y="5935"/>
                      <a:pt x="19903" y="5934"/>
                      <a:pt x="19903" y="5934"/>
                    </a:cubicBezTo>
                    <a:cubicBezTo>
                      <a:pt x="19905" y="5934"/>
                      <a:pt x="19906" y="5935"/>
                      <a:pt x="19906" y="5936"/>
                    </a:cubicBezTo>
                    <a:cubicBezTo>
                      <a:pt x="19906" y="5937"/>
                      <a:pt x="19906" y="5937"/>
                      <a:pt x="19906" y="5938"/>
                    </a:cubicBezTo>
                    <a:cubicBezTo>
                      <a:pt x="19907" y="5940"/>
                      <a:pt x="19906" y="5942"/>
                      <a:pt x="19906" y="5944"/>
                    </a:cubicBezTo>
                    <a:cubicBezTo>
                      <a:pt x="19906" y="5946"/>
                      <a:pt x="19905" y="5947"/>
                      <a:pt x="19905" y="5948"/>
                    </a:cubicBezTo>
                    <a:cubicBezTo>
                      <a:pt x="19903" y="5951"/>
                      <a:pt x="19901" y="5955"/>
                      <a:pt x="19900" y="5959"/>
                    </a:cubicBezTo>
                    <a:cubicBezTo>
                      <a:pt x="19899" y="5961"/>
                      <a:pt x="19899" y="5962"/>
                      <a:pt x="19898" y="5963"/>
                    </a:cubicBezTo>
                    <a:cubicBezTo>
                      <a:pt x="19897" y="5964"/>
                      <a:pt x="19896" y="5965"/>
                      <a:pt x="19895" y="5965"/>
                    </a:cubicBezTo>
                    <a:cubicBezTo>
                      <a:pt x="19893" y="5965"/>
                      <a:pt x="19892" y="5964"/>
                      <a:pt x="19891" y="5964"/>
                    </a:cubicBezTo>
                    <a:cubicBezTo>
                      <a:pt x="19890" y="5964"/>
                      <a:pt x="19890" y="5964"/>
                      <a:pt x="19890" y="5965"/>
                    </a:cubicBezTo>
                    <a:cubicBezTo>
                      <a:pt x="19889" y="5965"/>
                      <a:pt x="19888" y="5965"/>
                      <a:pt x="19888" y="5965"/>
                    </a:cubicBezTo>
                    <a:cubicBezTo>
                      <a:pt x="19889" y="5966"/>
                      <a:pt x="19889" y="5967"/>
                      <a:pt x="19890" y="5968"/>
                    </a:cubicBezTo>
                    <a:cubicBezTo>
                      <a:pt x="19891" y="5970"/>
                      <a:pt x="19892" y="5972"/>
                      <a:pt x="19892" y="5974"/>
                    </a:cubicBezTo>
                    <a:cubicBezTo>
                      <a:pt x="19892" y="5975"/>
                      <a:pt x="19892" y="5976"/>
                      <a:pt x="19892" y="5976"/>
                    </a:cubicBezTo>
                    <a:cubicBezTo>
                      <a:pt x="19895" y="5977"/>
                      <a:pt x="19897" y="5980"/>
                      <a:pt x="19897" y="5982"/>
                    </a:cubicBezTo>
                    <a:cubicBezTo>
                      <a:pt x="19897" y="5986"/>
                      <a:pt x="19896" y="5990"/>
                      <a:pt x="19895" y="5992"/>
                    </a:cubicBezTo>
                    <a:cubicBezTo>
                      <a:pt x="19897" y="5992"/>
                      <a:pt x="19899" y="5993"/>
                      <a:pt x="19900" y="5994"/>
                    </a:cubicBezTo>
                    <a:cubicBezTo>
                      <a:pt x="19901" y="5995"/>
                      <a:pt x="19902" y="5997"/>
                      <a:pt x="19902" y="5998"/>
                    </a:cubicBezTo>
                    <a:cubicBezTo>
                      <a:pt x="19902" y="6002"/>
                      <a:pt x="19899" y="6006"/>
                      <a:pt x="19895" y="6008"/>
                    </a:cubicBezTo>
                    <a:cubicBezTo>
                      <a:pt x="19894" y="6008"/>
                      <a:pt x="19893" y="6008"/>
                      <a:pt x="19893" y="6008"/>
                    </a:cubicBezTo>
                    <a:cubicBezTo>
                      <a:pt x="19888" y="6008"/>
                      <a:pt x="19881" y="6007"/>
                      <a:pt x="19877" y="6007"/>
                    </a:cubicBezTo>
                    <a:cubicBezTo>
                      <a:pt x="19876" y="6007"/>
                      <a:pt x="19875" y="6007"/>
                      <a:pt x="19875" y="6007"/>
                    </a:cubicBezTo>
                    <a:cubicBezTo>
                      <a:pt x="19875" y="6008"/>
                      <a:pt x="19875" y="6008"/>
                      <a:pt x="19875" y="6008"/>
                    </a:cubicBezTo>
                    <a:cubicBezTo>
                      <a:pt x="19875" y="6008"/>
                      <a:pt x="19875" y="6009"/>
                      <a:pt x="19876" y="6010"/>
                    </a:cubicBezTo>
                    <a:cubicBezTo>
                      <a:pt x="19876" y="6012"/>
                      <a:pt x="19877" y="6013"/>
                      <a:pt x="19878" y="6015"/>
                    </a:cubicBezTo>
                    <a:cubicBezTo>
                      <a:pt x="19878" y="6016"/>
                      <a:pt x="19878" y="6016"/>
                      <a:pt x="19877" y="6017"/>
                    </a:cubicBezTo>
                    <a:cubicBezTo>
                      <a:pt x="19877" y="6019"/>
                      <a:pt x="19877" y="6021"/>
                      <a:pt x="19875" y="6022"/>
                    </a:cubicBezTo>
                    <a:cubicBezTo>
                      <a:pt x="19873" y="6024"/>
                      <a:pt x="19872" y="6024"/>
                      <a:pt x="19870" y="6024"/>
                    </a:cubicBezTo>
                    <a:cubicBezTo>
                      <a:pt x="19868" y="6025"/>
                      <a:pt x="19866" y="6025"/>
                      <a:pt x="19865" y="6025"/>
                    </a:cubicBezTo>
                    <a:cubicBezTo>
                      <a:pt x="19860" y="6025"/>
                      <a:pt x="19855" y="6025"/>
                      <a:pt x="19850" y="6025"/>
                    </a:cubicBezTo>
                    <a:cubicBezTo>
                      <a:pt x="19850" y="6025"/>
                      <a:pt x="19851" y="6027"/>
                      <a:pt x="19852" y="6029"/>
                    </a:cubicBezTo>
                    <a:cubicBezTo>
                      <a:pt x="19852" y="6030"/>
                      <a:pt x="19852" y="6031"/>
                      <a:pt x="19851" y="6032"/>
                    </a:cubicBezTo>
                    <a:cubicBezTo>
                      <a:pt x="19851" y="6033"/>
                      <a:pt x="19850" y="6033"/>
                      <a:pt x="19850" y="6033"/>
                    </a:cubicBezTo>
                    <a:cubicBezTo>
                      <a:pt x="19850" y="6034"/>
                      <a:pt x="19849" y="6034"/>
                      <a:pt x="19849" y="6034"/>
                    </a:cubicBezTo>
                    <a:cubicBezTo>
                      <a:pt x="19848" y="6035"/>
                      <a:pt x="19847" y="6036"/>
                      <a:pt x="19846" y="6036"/>
                    </a:cubicBezTo>
                    <a:cubicBezTo>
                      <a:pt x="19845" y="6037"/>
                      <a:pt x="19845" y="6037"/>
                      <a:pt x="19844" y="6037"/>
                    </a:cubicBezTo>
                    <a:cubicBezTo>
                      <a:pt x="19843" y="6037"/>
                      <a:pt x="19843" y="6037"/>
                      <a:pt x="19842" y="6038"/>
                    </a:cubicBezTo>
                    <a:cubicBezTo>
                      <a:pt x="19838" y="6038"/>
                      <a:pt x="19836" y="6036"/>
                      <a:pt x="19835" y="6036"/>
                    </a:cubicBezTo>
                    <a:cubicBezTo>
                      <a:pt x="19835" y="6036"/>
                      <a:pt x="19834" y="6036"/>
                      <a:pt x="19834" y="6036"/>
                    </a:cubicBezTo>
                    <a:cubicBezTo>
                      <a:pt x="19834" y="6036"/>
                      <a:pt x="19834" y="6036"/>
                      <a:pt x="19834" y="6036"/>
                    </a:cubicBezTo>
                    <a:cubicBezTo>
                      <a:pt x="19834" y="6037"/>
                      <a:pt x="19833" y="6038"/>
                      <a:pt x="19832" y="6040"/>
                    </a:cubicBezTo>
                    <a:cubicBezTo>
                      <a:pt x="19831" y="6045"/>
                      <a:pt x="19829" y="6047"/>
                      <a:pt x="19826" y="6048"/>
                    </a:cubicBezTo>
                    <a:cubicBezTo>
                      <a:pt x="19823" y="6050"/>
                      <a:pt x="19821" y="6051"/>
                      <a:pt x="19819" y="6052"/>
                    </a:cubicBezTo>
                    <a:cubicBezTo>
                      <a:pt x="19818" y="6054"/>
                      <a:pt x="19818" y="6054"/>
                      <a:pt x="19817" y="6054"/>
                    </a:cubicBezTo>
                    <a:cubicBezTo>
                      <a:pt x="19817" y="6055"/>
                      <a:pt x="19817" y="6056"/>
                      <a:pt x="19817" y="6058"/>
                    </a:cubicBezTo>
                    <a:cubicBezTo>
                      <a:pt x="19815" y="6062"/>
                      <a:pt x="19815" y="6062"/>
                      <a:pt x="19812" y="6065"/>
                    </a:cubicBezTo>
                    <a:cubicBezTo>
                      <a:pt x="19811" y="6067"/>
                      <a:pt x="19810" y="6070"/>
                      <a:pt x="19810" y="6073"/>
                    </a:cubicBezTo>
                    <a:cubicBezTo>
                      <a:pt x="19810" y="6076"/>
                      <a:pt x="19810" y="6079"/>
                      <a:pt x="19808" y="6082"/>
                    </a:cubicBezTo>
                    <a:cubicBezTo>
                      <a:pt x="19806" y="6084"/>
                      <a:pt x="19804" y="6086"/>
                      <a:pt x="19802" y="6086"/>
                    </a:cubicBezTo>
                    <a:cubicBezTo>
                      <a:pt x="19797" y="6086"/>
                      <a:pt x="19793" y="6081"/>
                      <a:pt x="19790" y="6080"/>
                    </a:cubicBezTo>
                    <a:cubicBezTo>
                      <a:pt x="19789" y="6079"/>
                      <a:pt x="19785" y="6078"/>
                      <a:pt x="19783" y="6078"/>
                    </a:cubicBezTo>
                    <a:cubicBezTo>
                      <a:pt x="19783" y="6078"/>
                      <a:pt x="19783" y="6079"/>
                      <a:pt x="19783" y="6079"/>
                    </a:cubicBezTo>
                    <a:cubicBezTo>
                      <a:pt x="19781" y="6079"/>
                      <a:pt x="19781" y="6080"/>
                      <a:pt x="19780" y="6083"/>
                    </a:cubicBezTo>
                    <a:cubicBezTo>
                      <a:pt x="19780" y="6086"/>
                      <a:pt x="19780" y="6090"/>
                      <a:pt x="19778" y="6093"/>
                    </a:cubicBezTo>
                    <a:cubicBezTo>
                      <a:pt x="19776" y="6097"/>
                      <a:pt x="19772" y="6097"/>
                      <a:pt x="19771" y="6099"/>
                    </a:cubicBezTo>
                    <a:cubicBezTo>
                      <a:pt x="19770" y="6100"/>
                      <a:pt x="19770" y="6101"/>
                      <a:pt x="19770" y="6101"/>
                    </a:cubicBezTo>
                    <a:cubicBezTo>
                      <a:pt x="19770" y="6103"/>
                      <a:pt x="19771" y="6104"/>
                      <a:pt x="19773" y="6106"/>
                    </a:cubicBezTo>
                    <a:cubicBezTo>
                      <a:pt x="19774" y="6108"/>
                      <a:pt x="19775" y="6110"/>
                      <a:pt x="19775" y="6113"/>
                    </a:cubicBezTo>
                    <a:cubicBezTo>
                      <a:pt x="19776" y="6114"/>
                      <a:pt x="19775" y="6115"/>
                      <a:pt x="19775" y="6117"/>
                    </a:cubicBezTo>
                    <a:cubicBezTo>
                      <a:pt x="19773" y="6119"/>
                      <a:pt x="19771" y="6121"/>
                      <a:pt x="19769" y="6122"/>
                    </a:cubicBezTo>
                    <a:cubicBezTo>
                      <a:pt x="19765" y="6122"/>
                      <a:pt x="19763" y="6119"/>
                      <a:pt x="19760" y="6117"/>
                    </a:cubicBezTo>
                    <a:cubicBezTo>
                      <a:pt x="19758" y="6114"/>
                      <a:pt x="19756" y="6112"/>
                      <a:pt x="19756" y="6112"/>
                    </a:cubicBezTo>
                    <a:cubicBezTo>
                      <a:pt x="19755" y="6112"/>
                      <a:pt x="19755" y="6112"/>
                      <a:pt x="19754" y="6112"/>
                    </a:cubicBezTo>
                    <a:cubicBezTo>
                      <a:pt x="19753" y="6112"/>
                      <a:pt x="19751" y="6113"/>
                      <a:pt x="19749" y="6116"/>
                    </a:cubicBezTo>
                    <a:cubicBezTo>
                      <a:pt x="19747" y="6118"/>
                      <a:pt x="19744" y="6121"/>
                      <a:pt x="19742" y="6123"/>
                    </a:cubicBezTo>
                    <a:cubicBezTo>
                      <a:pt x="19734" y="6127"/>
                      <a:pt x="19733" y="6128"/>
                      <a:pt x="19731" y="6136"/>
                    </a:cubicBezTo>
                    <a:cubicBezTo>
                      <a:pt x="19730" y="6140"/>
                      <a:pt x="19729" y="6142"/>
                      <a:pt x="19727" y="6144"/>
                    </a:cubicBezTo>
                    <a:cubicBezTo>
                      <a:pt x="19726" y="6146"/>
                      <a:pt x="19723" y="6147"/>
                      <a:pt x="19721" y="6147"/>
                    </a:cubicBezTo>
                    <a:cubicBezTo>
                      <a:pt x="19720" y="6147"/>
                      <a:pt x="19718" y="6147"/>
                      <a:pt x="19716" y="6147"/>
                    </a:cubicBezTo>
                    <a:cubicBezTo>
                      <a:pt x="19715" y="6147"/>
                      <a:pt x="19715" y="6147"/>
                      <a:pt x="19714" y="6147"/>
                    </a:cubicBezTo>
                    <a:cubicBezTo>
                      <a:pt x="19711" y="6147"/>
                      <a:pt x="19711" y="6148"/>
                      <a:pt x="19710" y="6149"/>
                    </a:cubicBezTo>
                    <a:cubicBezTo>
                      <a:pt x="19709" y="6151"/>
                      <a:pt x="19708" y="6154"/>
                      <a:pt x="19706" y="6157"/>
                    </a:cubicBezTo>
                    <a:cubicBezTo>
                      <a:pt x="19704" y="6159"/>
                      <a:pt x="19702" y="6159"/>
                      <a:pt x="19700" y="6160"/>
                    </a:cubicBezTo>
                    <a:cubicBezTo>
                      <a:pt x="19696" y="6160"/>
                      <a:pt x="19693" y="6158"/>
                      <a:pt x="19692" y="6158"/>
                    </a:cubicBezTo>
                    <a:cubicBezTo>
                      <a:pt x="19691" y="6158"/>
                      <a:pt x="19690" y="6158"/>
                      <a:pt x="19689" y="6160"/>
                    </a:cubicBezTo>
                    <a:cubicBezTo>
                      <a:pt x="19687" y="6162"/>
                      <a:pt x="19687" y="6163"/>
                      <a:pt x="19686" y="6165"/>
                    </a:cubicBezTo>
                    <a:cubicBezTo>
                      <a:pt x="19685" y="6167"/>
                      <a:pt x="19683" y="6169"/>
                      <a:pt x="19681" y="6170"/>
                    </a:cubicBezTo>
                    <a:cubicBezTo>
                      <a:pt x="19681" y="6172"/>
                      <a:pt x="19682" y="6175"/>
                      <a:pt x="19682" y="6178"/>
                    </a:cubicBezTo>
                    <a:cubicBezTo>
                      <a:pt x="19682" y="6181"/>
                      <a:pt x="19682" y="6185"/>
                      <a:pt x="19679" y="6187"/>
                    </a:cubicBezTo>
                    <a:cubicBezTo>
                      <a:pt x="19677" y="6190"/>
                      <a:pt x="19674" y="6190"/>
                      <a:pt x="19672" y="6191"/>
                    </a:cubicBezTo>
                    <a:cubicBezTo>
                      <a:pt x="19670" y="6191"/>
                      <a:pt x="19668" y="6192"/>
                      <a:pt x="19666" y="6193"/>
                    </a:cubicBezTo>
                    <a:cubicBezTo>
                      <a:pt x="19663" y="6196"/>
                      <a:pt x="19662" y="6201"/>
                      <a:pt x="19656" y="6205"/>
                    </a:cubicBezTo>
                    <a:cubicBezTo>
                      <a:pt x="19652" y="6206"/>
                      <a:pt x="19648" y="6210"/>
                      <a:pt x="19643" y="6211"/>
                    </a:cubicBezTo>
                    <a:cubicBezTo>
                      <a:pt x="19643" y="6211"/>
                      <a:pt x="19643" y="6211"/>
                      <a:pt x="19643" y="6211"/>
                    </a:cubicBezTo>
                    <a:cubicBezTo>
                      <a:pt x="19639" y="6211"/>
                      <a:pt x="19636" y="6209"/>
                      <a:pt x="19636" y="6209"/>
                    </a:cubicBezTo>
                    <a:cubicBezTo>
                      <a:pt x="19635" y="6209"/>
                      <a:pt x="19635" y="6209"/>
                      <a:pt x="19634" y="6211"/>
                    </a:cubicBezTo>
                    <a:cubicBezTo>
                      <a:pt x="19633" y="6212"/>
                      <a:pt x="19633" y="6213"/>
                      <a:pt x="19632" y="6215"/>
                    </a:cubicBezTo>
                    <a:cubicBezTo>
                      <a:pt x="19632" y="6217"/>
                      <a:pt x="19632" y="6220"/>
                      <a:pt x="19629" y="6222"/>
                    </a:cubicBezTo>
                    <a:cubicBezTo>
                      <a:pt x="19628" y="6223"/>
                      <a:pt x="19626" y="6224"/>
                      <a:pt x="19625" y="6224"/>
                    </a:cubicBezTo>
                    <a:cubicBezTo>
                      <a:pt x="19622" y="6224"/>
                      <a:pt x="19620" y="6223"/>
                      <a:pt x="19619" y="6224"/>
                    </a:cubicBezTo>
                    <a:cubicBezTo>
                      <a:pt x="19618" y="6224"/>
                      <a:pt x="19617" y="6224"/>
                      <a:pt x="19616" y="6225"/>
                    </a:cubicBezTo>
                    <a:cubicBezTo>
                      <a:pt x="19612" y="6228"/>
                      <a:pt x="19610" y="6233"/>
                      <a:pt x="19606" y="6237"/>
                    </a:cubicBezTo>
                    <a:cubicBezTo>
                      <a:pt x="19602" y="6240"/>
                      <a:pt x="19601" y="6245"/>
                      <a:pt x="19597" y="6250"/>
                    </a:cubicBezTo>
                    <a:cubicBezTo>
                      <a:pt x="19590" y="6257"/>
                      <a:pt x="19586" y="6258"/>
                      <a:pt x="19583" y="6267"/>
                    </a:cubicBezTo>
                    <a:cubicBezTo>
                      <a:pt x="19582" y="6274"/>
                      <a:pt x="19580" y="6279"/>
                      <a:pt x="19576" y="6285"/>
                    </a:cubicBezTo>
                    <a:cubicBezTo>
                      <a:pt x="19574" y="6290"/>
                      <a:pt x="19572" y="6300"/>
                      <a:pt x="19566" y="6305"/>
                    </a:cubicBezTo>
                    <a:cubicBezTo>
                      <a:pt x="19562" y="6307"/>
                      <a:pt x="19559" y="6306"/>
                      <a:pt x="19557" y="6307"/>
                    </a:cubicBezTo>
                    <a:cubicBezTo>
                      <a:pt x="19555" y="6308"/>
                      <a:pt x="19555" y="6311"/>
                      <a:pt x="19553" y="6315"/>
                    </a:cubicBezTo>
                    <a:cubicBezTo>
                      <a:pt x="19550" y="6318"/>
                      <a:pt x="19547" y="6319"/>
                      <a:pt x="19545" y="6321"/>
                    </a:cubicBezTo>
                    <a:cubicBezTo>
                      <a:pt x="19542" y="6324"/>
                      <a:pt x="19539" y="6328"/>
                      <a:pt x="19536" y="6331"/>
                    </a:cubicBezTo>
                    <a:cubicBezTo>
                      <a:pt x="19531" y="6335"/>
                      <a:pt x="19526" y="6335"/>
                      <a:pt x="19523" y="6335"/>
                    </a:cubicBezTo>
                    <a:cubicBezTo>
                      <a:pt x="19520" y="6336"/>
                      <a:pt x="19518" y="6336"/>
                      <a:pt x="19515" y="6340"/>
                    </a:cubicBezTo>
                    <a:cubicBezTo>
                      <a:pt x="19512" y="6346"/>
                      <a:pt x="19508" y="6349"/>
                      <a:pt x="19504" y="6354"/>
                    </a:cubicBezTo>
                    <a:cubicBezTo>
                      <a:pt x="19502" y="6357"/>
                      <a:pt x="19499" y="6359"/>
                      <a:pt x="19497" y="6360"/>
                    </a:cubicBezTo>
                    <a:cubicBezTo>
                      <a:pt x="19495" y="6361"/>
                      <a:pt x="19493" y="6362"/>
                      <a:pt x="19491" y="6365"/>
                    </a:cubicBezTo>
                    <a:cubicBezTo>
                      <a:pt x="19488" y="6369"/>
                      <a:pt x="19485" y="6371"/>
                      <a:pt x="19481" y="6371"/>
                    </a:cubicBezTo>
                    <a:cubicBezTo>
                      <a:pt x="19480" y="6371"/>
                      <a:pt x="19478" y="6371"/>
                      <a:pt x="19476" y="6371"/>
                    </a:cubicBezTo>
                    <a:cubicBezTo>
                      <a:pt x="19474" y="6371"/>
                      <a:pt x="19473" y="6371"/>
                      <a:pt x="19472" y="6371"/>
                    </a:cubicBezTo>
                    <a:cubicBezTo>
                      <a:pt x="19472" y="6371"/>
                      <a:pt x="19472" y="6371"/>
                      <a:pt x="19472" y="6371"/>
                    </a:cubicBezTo>
                    <a:cubicBezTo>
                      <a:pt x="19472" y="6371"/>
                      <a:pt x="19472" y="6372"/>
                      <a:pt x="19471" y="6373"/>
                    </a:cubicBezTo>
                    <a:cubicBezTo>
                      <a:pt x="19471" y="6374"/>
                      <a:pt x="19471" y="6375"/>
                      <a:pt x="19470" y="6377"/>
                    </a:cubicBezTo>
                    <a:cubicBezTo>
                      <a:pt x="19470" y="6379"/>
                      <a:pt x="19468" y="6381"/>
                      <a:pt x="19465" y="6382"/>
                    </a:cubicBezTo>
                    <a:cubicBezTo>
                      <a:pt x="19465" y="6382"/>
                      <a:pt x="19465" y="6382"/>
                      <a:pt x="19465" y="6382"/>
                    </a:cubicBezTo>
                    <a:cubicBezTo>
                      <a:pt x="19462" y="6382"/>
                      <a:pt x="19460" y="6379"/>
                      <a:pt x="19460" y="6379"/>
                    </a:cubicBezTo>
                    <a:cubicBezTo>
                      <a:pt x="19460" y="6379"/>
                      <a:pt x="19460" y="6379"/>
                      <a:pt x="19459" y="6380"/>
                    </a:cubicBezTo>
                    <a:cubicBezTo>
                      <a:pt x="19459" y="6380"/>
                      <a:pt x="19458" y="6380"/>
                      <a:pt x="19458" y="6382"/>
                    </a:cubicBezTo>
                    <a:cubicBezTo>
                      <a:pt x="19458" y="6383"/>
                      <a:pt x="19457" y="6385"/>
                      <a:pt x="19455" y="6387"/>
                    </a:cubicBezTo>
                    <a:cubicBezTo>
                      <a:pt x="19453" y="6387"/>
                      <a:pt x="19453" y="6387"/>
                      <a:pt x="19453" y="6387"/>
                    </a:cubicBezTo>
                    <a:cubicBezTo>
                      <a:pt x="19452" y="6386"/>
                      <a:pt x="19452" y="6386"/>
                      <a:pt x="19452" y="6386"/>
                    </a:cubicBezTo>
                    <a:cubicBezTo>
                      <a:pt x="19449" y="6384"/>
                      <a:pt x="19448" y="6383"/>
                      <a:pt x="19447" y="6383"/>
                    </a:cubicBezTo>
                    <a:cubicBezTo>
                      <a:pt x="19447" y="6383"/>
                      <a:pt x="19446" y="6384"/>
                      <a:pt x="19444" y="6387"/>
                    </a:cubicBezTo>
                    <a:cubicBezTo>
                      <a:pt x="19443" y="6389"/>
                      <a:pt x="19441" y="6392"/>
                      <a:pt x="19438" y="6394"/>
                    </a:cubicBezTo>
                    <a:cubicBezTo>
                      <a:pt x="19435" y="6396"/>
                      <a:pt x="19430" y="6397"/>
                      <a:pt x="19427" y="6397"/>
                    </a:cubicBezTo>
                    <a:cubicBezTo>
                      <a:pt x="19426" y="6397"/>
                      <a:pt x="19425" y="6397"/>
                      <a:pt x="19424" y="6397"/>
                    </a:cubicBezTo>
                    <a:cubicBezTo>
                      <a:pt x="19423" y="6397"/>
                      <a:pt x="19423" y="6397"/>
                      <a:pt x="19423" y="6397"/>
                    </a:cubicBezTo>
                    <a:cubicBezTo>
                      <a:pt x="19421" y="6400"/>
                      <a:pt x="19420" y="6402"/>
                      <a:pt x="19416" y="6404"/>
                    </a:cubicBezTo>
                    <a:cubicBezTo>
                      <a:pt x="19412" y="6407"/>
                      <a:pt x="19408" y="6408"/>
                      <a:pt x="19402" y="6408"/>
                    </a:cubicBezTo>
                    <a:cubicBezTo>
                      <a:pt x="19399" y="6408"/>
                      <a:pt x="19397" y="6409"/>
                      <a:pt x="19394" y="6409"/>
                    </a:cubicBezTo>
                    <a:cubicBezTo>
                      <a:pt x="19392" y="6409"/>
                      <a:pt x="19389" y="6409"/>
                      <a:pt x="19388" y="6409"/>
                    </a:cubicBezTo>
                    <a:cubicBezTo>
                      <a:pt x="19386" y="6408"/>
                      <a:pt x="19385" y="6405"/>
                      <a:pt x="19382" y="6405"/>
                    </a:cubicBezTo>
                    <a:cubicBezTo>
                      <a:pt x="19380" y="6404"/>
                      <a:pt x="19377" y="6406"/>
                      <a:pt x="19375" y="6406"/>
                    </a:cubicBezTo>
                    <a:cubicBezTo>
                      <a:pt x="19372" y="6406"/>
                      <a:pt x="19370" y="6405"/>
                      <a:pt x="19367" y="6406"/>
                    </a:cubicBezTo>
                    <a:cubicBezTo>
                      <a:pt x="19364" y="6407"/>
                      <a:pt x="19363" y="6409"/>
                      <a:pt x="19360" y="6411"/>
                    </a:cubicBezTo>
                    <a:cubicBezTo>
                      <a:pt x="19358" y="6413"/>
                      <a:pt x="19357" y="6414"/>
                      <a:pt x="19353" y="6415"/>
                    </a:cubicBezTo>
                    <a:cubicBezTo>
                      <a:pt x="19350" y="6416"/>
                      <a:pt x="19347" y="6417"/>
                      <a:pt x="19344" y="6419"/>
                    </a:cubicBezTo>
                    <a:cubicBezTo>
                      <a:pt x="19339" y="6420"/>
                      <a:pt x="19334" y="6421"/>
                      <a:pt x="19329" y="6422"/>
                    </a:cubicBezTo>
                    <a:cubicBezTo>
                      <a:pt x="19327" y="6422"/>
                      <a:pt x="19325" y="6422"/>
                      <a:pt x="19323" y="6423"/>
                    </a:cubicBezTo>
                    <a:cubicBezTo>
                      <a:pt x="19319" y="6423"/>
                      <a:pt x="19316" y="6425"/>
                      <a:pt x="19313" y="6426"/>
                    </a:cubicBezTo>
                    <a:cubicBezTo>
                      <a:pt x="19311" y="6426"/>
                      <a:pt x="19308" y="6426"/>
                      <a:pt x="19306" y="6426"/>
                    </a:cubicBezTo>
                    <a:cubicBezTo>
                      <a:pt x="19295" y="6427"/>
                      <a:pt x="19285" y="6427"/>
                      <a:pt x="19274" y="6428"/>
                    </a:cubicBezTo>
                    <a:cubicBezTo>
                      <a:pt x="19269" y="6429"/>
                      <a:pt x="19264" y="6429"/>
                      <a:pt x="19259" y="6429"/>
                    </a:cubicBezTo>
                    <a:cubicBezTo>
                      <a:pt x="19255" y="6428"/>
                      <a:pt x="19251" y="6427"/>
                      <a:pt x="19246" y="6427"/>
                    </a:cubicBezTo>
                    <a:cubicBezTo>
                      <a:pt x="19233" y="6428"/>
                      <a:pt x="19219" y="6424"/>
                      <a:pt x="19206" y="6428"/>
                    </a:cubicBezTo>
                    <a:cubicBezTo>
                      <a:pt x="19200" y="6430"/>
                      <a:pt x="19197" y="6434"/>
                      <a:pt x="19192" y="6437"/>
                    </a:cubicBezTo>
                    <a:cubicBezTo>
                      <a:pt x="19183" y="6443"/>
                      <a:pt x="19179" y="6454"/>
                      <a:pt x="19167" y="6458"/>
                    </a:cubicBezTo>
                    <a:cubicBezTo>
                      <a:pt x="19161" y="6460"/>
                      <a:pt x="19158" y="6463"/>
                      <a:pt x="19153" y="6467"/>
                    </a:cubicBezTo>
                    <a:cubicBezTo>
                      <a:pt x="19149" y="6469"/>
                      <a:pt x="19144" y="6470"/>
                      <a:pt x="19139" y="6471"/>
                    </a:cubicBezTo>
                    <a:cubicBezTo>
                      <a:pt x="19133" y="6473"/>
                      <a:pt x="19129" y="6474"/>
                      <a:pt x="19125" y="6479"/>
                    </a:cubicBezTo>
                    <a:cubicBezTo>
                      <a:pt x="19120" y="6483"/>
                      <a:pt x="19115" y="6485"/>
                      <a:pt x="19110" y="6489"/>
                    </a:cubicBezTo>
                    <a:cubicBezTo>
                      <a:pt x="19104" y="6495"/>
                      <a:pt x="19102" y="6502"/>
                      <a:pt x="19101" y="6510"/>
                    </a:cubicBezTo>
                    <a:cubicBezTo>
                      <a:pt x="19099" y="6516"/>
                      <a:pt x="19102" y="6521"/>
                      <a:pt x="19104" y="6527"/>
                    </a:cubicBezTo>
                    <a:cubicBezTo>
                      <a:pt x="19106" y="6533"/>
                      <a:pt x="19102" y="6539"/>
                      <a:pt x="19103" y="6545"/>
                    </a:cubicBezTo>
                    <a:cubicBezTo>
                      <a:pt x="19105" y="6551"/>
                      <a:pt x="19104" y="6552"/>
                      <a:pt x="19102" y="6557"/>
                    </a:cubicBezTo>
                    <a:cubicBezTo>
                      <a:pt x="19099" y="6563"/>
                      <a:pt x="19101" y="6574"/>
                      <a:pt x="19102" y="6581"/>
                    </a:cubicBezTo>
                    <a:cubicBezTo>
                      <a:pt x="19105" y="6599"/>
                      <a:pt x="19099" y="6633"/>
                      <a:pt x="19127" y="6631"/>
                    </a:cubicBezTo>
                    <a:cubicBezTo>
                      <a:pt x="19127" y="6629"/>
                      <a:pt x="19125" y="6628"/>
                      <a:pt x="19125" y="6626"/>
                    </a:cubicBezTo>
                    <a:cubicBezTo>
                      <a:pt x="19126" y="6625"/>
                      <a:pt x="19126" y="6626"/>
                      <a:pt x="19126" y="6624"/>
                    </a:cubicBezTo>
                    <a:cubicBezTo>
                      <a:pt x="19128" y="6626"/>
                      <a:pt x="19130" y="6627"/>
                      <a:pt x="19130" y="6630"/>
                    </a:cubicBezTo>
                    <a:cubicBezTo>
                      <a:pt x="19132" y="6627"/>
                      <a:pt x="19136" y="6630"/>
                      <a:pt x="19138" y="6631"/>
                    </a:cubicBezTo>
                    <a:cubicBezTo>
                      <a:pt x="19141" y="6633"/>
                      <a:pt x="19143" y="6634"/>
                      <a:pt x="19147" y="6635"/>
                    </a:cubicBezTo>
                    <a:cubicBezTo>
                      <a:pt x="19154" y="6636"/>
                      <a:pt x="19160" y="6639"/>
                      <a:pt x="19167" y="6641"/>
                    </a:cubicBezTo>
                    <a:cubicBezTo>
                      <a:pt x="19175" y="6642"/>
                      <a:pt x="19181" y="6644"/>
                      <a:pt x="19186" y="6650"/>
                    </a:cubicBezTo>
                    <a:cubicBezTo>
                      <a:pt x="19189" y="6653"/>
                      <a:pt x="19189" y="6655"/>
                      <a:pt x="19193" y="6656"/>
                    </a:cubicBezTo>
                    <a:cubicBezTo>
                      <a:pt x="19196" y="6657"/>
                      <a:pt x="19198" y="6658"/>
                      <a:pt x="19200" y="6660"/>
                    </a:cubicBezTo>
                    <a:cubicBezTo>
                      <a:pt x="19205" y="6663"/>
                      <a:pt x="19208" y="6667"/>
                      <a:pt x="19214" y="6666"/>
                    </a:cubicBezTo>
                    <a:cubicBezTo>
                      <a:pt x="19217" y="6666"/>
                      <a:pt x="19219" y="6664"/>
                      <a:pt x="19221" y="6663"/>
                    </a:cubicBezTo>
                    <a:cubicBezTo>
                      <a:pt x="19227" y="6660"/>
                      <a:pt x="19238" y="6657"/>
                      <a:pt x="19246" y="6656"/>
                    </a:cubicBezTo>
                    <a:cubicBezTo>
                      <a:pt x="19250" y="6656"/>
                      <a:pt x="19258" y="6656"/>
                      <a:pt x="19262" y="6653"/>
                    </a:cubicBezTo>
                    <a:cubicBezTo>
                      <a:pt x="19265" y="6651"/>
                      <a:pt x="19265" y="6650"/>
                      <a:pt x="19267" y="6647"/>
                    </a:cubicBezTo>
                    <a:cubicBezTo>
                      <a:pt x="19269" y="6644"/>
                      <a:pt x="19273" y="6643"/>
                      <a:pt x="19276" y="6641"/>
                    </a:cubicBezTo>
                    <a:cubicBezTo>
                      <a:pt x="19278" y="6640"/>
                      <a:pt x="19285" y="6635"/>
                      <a:pt x="19284" y="6632"/>
                    </a:cubicBezTo>
                    <a:cubicBezTo>
                      <a:pt x="19283" y="6632"/>
                      <a:pt x="19282" y="6631"/>
                      <a:pt x="19282" y="6631"/>
                    </a:cubicBezTo>
                    <a:cubicBezTo>
                      <a:pt x="19282" y="6631"/>
                      <a:pt x="19283" y="6630"/>
                      <a:pt x="19285" y="6630"/>
                    </a:cubicBezTo>
                    <a:cubicBezTo>
                      <a:pt x="19284" y="6629"/>
                      <a:pt x="19285" y="6628"/>
                      <a:pt x="19285" y="6627"/>
                    </a:cubicBezTo>
                    <a:cubicBezTo>
                      <a:pt x="19288" y="6631"/>
                      <a:pt x="19288" y="6631"/>
                      <a:pt x="19292" y="6628"/>
                    </a:cubicBezTo>
                    <a:cubicBezTo>
                      <a:pt x="19294" y="6626"/>
                      <a:pt x="19298" y="6622"/>
                      <a:pt x="19302" y="6621"/>
                    </a:cubicBezTo>
                    <a:cubicBezTo>
                      <a:pt x="19304" y="6620"/>
                      <a:pt x="19306" y="6621"/>
                      <a:pt x="19308" y="6620"/>
                    </a:cubicBezTo>
                    <a:cubicBezTo>
                      <a:pt x="19311" y="6620"/>
                      <a:pt x="19313" y="6618"/>
                      <a:pt x="19316" y="6617"/>
                    </a:cubicBezTo>
                    <a:cubicBezTo>
                      <a:pt x="19322" y="6615"/>
                      <a:pt x="19326" y="6615"/>
                      <a:pt x="19331" y="6613"/>
                    </a:cubicBezTo>
                    <a:cubicBezTo>
                      <a:pt x="19342" y="6607"/>
                      <a:pt x="19357" y="6607"/>
                      <a:pt x="19369" y="6609"/>
                    </a:cubicBezTo>
                    <a:cubicBezTo>
                      <a:pt x="19374" y="6609"/>
                      <a:pt x="19381" y="6610"/>
                      <a:pt x="19385" y="6613"/>
                    </a:cubicBezTo>
                    <a:cubicBezTo>
                      <a:pt x="19388" y="6615"/>
                      <a:pt x="19388" y="6617"/>
                      <a:pt x="19390" y="6620"/>
                    </a:cubicBezTo>
                    <a:cubicBezTo>
                      <a:pt x="19391" y="6623"/>
                      <a:pt x="19394" y="6626"/>
                      <a:pt x="19397" y="6629"/>
                    </a:cubicBezTo>
                    <a:cubicBezTo>
                      <a:pt x="19401" y="6632"/>
                      <a:pt x="19407" y="6633"/>
                      <a:pt x="19410" y="6638"/>
                    </a:cubicBezTo>
                    <a:cubicBezTo>
                      <a:pt x="19413" y="6642"/>
                      <a:pt x="19415" y="6647"/>
                      <a:pt x="19418" y="6652"/>
                    </a:cubicBezTo>
                    <a:cubicBezTo>
                      <a:pt x="19420" y="6656"/>
                      <a:pt x="19424" y="6658"/>
                      <a:pt x="19427" y="6663"/>
                    </a:cubicBezTo>
                    <a:cubicBezTo>
                      <a:pt x="19428" y="6665"/>
                      <a:pt x="19428" y="6667"/>
                      <a:pt x="19428" y="6670"/>
                    </a:cubicBezTo>
                    <a:cubicBezTo>
                      <a:pt x="19429" y="6672"/>
                      <a:pt x="19430" y="6674"/>
                      <a:pt x="19431" y="6677"/>
                    </a:cubicBezTo>
                    <a:cubicBezTo>
                      <a:pt x="19432" y="6679"/>
                      <a:pt x="19433" y="6683"/>
                      <a:pt x="19434" y="6684"/>
                    </a:cubicBezTo>
                    <a:cubicBezTo>
                      <a:pt x="19435" y="6679"/>
                      <a:pt x="19436" y="6675"/>
                      <a:pt x="19435" y="6670"/>
                    </a:cubicBezTo>
                    <a:cubicBezTo>
                      <a:pt x="19433" y="6662"/>
                      <a:pt x="19434" y="6653"/>
                      <a:pt x="19429" y="6645"/>
                    </a:cubicBezTo>
                    <a:cubicBezTo>
                      <a:pt x="19428" y="6643"/>
                      <a:pt x="19425" y="6642"/>
                      <a:pt x="19425" y="6640"/>
                    </a:cubicBezTo>
                    <a:cubicBezTo>
                      <a:pt x="19426" y="6640"/>
                      <a:pt x="19427" y="6641"/>
                      <a:pt x="19428" y="6642"/>
                    </a:cubicBezTo>
                    <a:cubicBezTo>
                      <a:pt x="19429" y="6642"/>
                      <a:pt x="19430" y="6642"/>
                      <a:pt x="19430" y="6643"/>
                    </a:cubicBezTo>
                    <a:cubicBezTo>
                      <a:pt x="19431" y="6638"/>
                      <a:pt x="19430" y="6634"/>
                      <a:pt x="19430" y="6629"/>
                    </a:cubicBezTo>
                    <a:cubicBezTo>
                      <a:pt x="19431" y="6623"/>
                      <a:pt x="19432" y="6617"/>
                      <a:pt x="19432" y="6611"/>
                    </a:cubicBezTo>
                    <a:cubicBezTo>
                      <a:pt x="19431" y="6597"/>
                      <a:pt x="19439" y="6585"/>
                      <a:pt x="19445" y="6573"/>
                    </a:cubicBezTo>
                    <a:cubicBezTo>
                      <a:pt x="19452" y="6559"/>
                      <a:pt x="19458" y="6545"/>
                      <a:pt x="19470" y="6535"/>
                    </a:cubicBezTo>
                    <a:cubicBezTo>
                      <a:pt x="19473" y="6532"/>
                      <a:pt x="19475" y="6529"/>
                      <a:pt x="19478" y="6526"/>
                    </a:cubicBezTo>
                    <a:cubicBezTo>
                      <a:pt x="19481" y="6523"/>
                      <a:pt x="19484" y="6520"/>
                      <a:pt x="19487" y="6518"/>
                    </a:cubicBezTo>
                    <a:cubicBezTo>
                      <a:pt x="19492" y="6515"/>
                      <a:pt x="19497" y="6513"/>
                      <a:pt x="19502" y="6511"/>
                    </a:cubicBezTo>
                    <a:cubicBezTo>
                      <a:pt x="19514" y="6504"/>
                      <a:pt x="19524" y="6492"/>
                      <a:pt x="19537" y="6486"/>
                    </a:cubicBezTo>
                    <a:cubicBezTo>
                      <a:pt x="19543" y="6483"/>
                      <a:pt x="19547" y="6480"/>
                      <a:pt x="19551" y="6475"/>
                    </a:cubicBezTo>
                    <a:cubicBezTo>
                      <a:pt x="19555" y="6470"/>
                      <a:pt x="19559" y="6472"/>
                      <a:pt x="19564" y="6469"/>
                    </a:cubicBezTo>
                    <a:cubicBezTo>
                      <a:pt x="19574" y="6464"/>
                      <a:pt x="19580" y="6454"/>
                      <a:pt x="19589" y="6446"/>
                    </a:cubicBezTo>
                    <a:cubicBezTo>
                      <a:pt x="19594" y="6442"/>
                      <a:pt x="19599" y="6434"/>
                      <a:pt x="19604" y="6431"/>
                    </a:cubicBezTo>
                    <a:cubicBezTo>
                      <a:pt x="19611" y="6427"/>
                      <a:pt x="19616" y="6424"/>
                      <a:pt x="19622" y="6419"/>
                    </a:cubicBezTo>
                    <a:cubicBezTo>
                      <a:pt x="19627" y="6414"/>
                      <a:pt x="19632" y="6413"/>
                      <a:pt x="19638" y="6412"/>
                    </a:cubicBezTo>
                    <a:cubicBezTo>
                      <a:pt x="19650" y="6410"/>
                      <a:pt x="19658" y="6401"/>
                      <a:pt x="19669" y="6401"/>
                    </a:cubicBezTo>
                    <a:cubicBezTo>
                      <a:pt x="19675" y="6401"/>
                      <a:pt x="19680" y="6400"/>
                      <a:pt x="19686" y="6400"/>
                    </a:cubicBezTo>
                    <a:cubicBezTo>
                      <a:pt x="19689" y="6400"/>
                      <a:pt x="19692" y="6402"/>
                      <a:pt x="19696" y="6402"/>
                    </a:cubicBezTo>
                    <a:cubicBezTo>
                      <a:pt x="19700" y="6402"/>
                      <a:pt x="19704" y="6402"/>
                      <a:pt x="19708" y="6401"/>
                    </a:cubicBezTo>
                    <a:cubicBezTo>
                      <a:pt x="19708" y="6399"/>
                      <a:pt x="19706" y="6399"/>
                      <a:pt x="19705" y="6400"/>
                    </a:cubicBezTo>
                    <a:cubicBezTo>
                      <a:pt x="19705" y="6400"/>
                      <a:pt x="19704" y="6399"/>
                      <a:pt x="19704" y="6399"/>
                    </a:cubicBezTo>
                    <a:cubicBezTo>
                      <a:pt x="19701" y="6398"/>
                      <a:pt x="19698" y="6399"/>
                      <a:pt x="19695" y="6397"/>
                    </a:cubicBezTo>
                    <a:cubicBezTo>
                      <a:pt x="19692" y="6395"/>
                      <a:pt x="19690" y="6389"/>
                      <a:pt x="19693" y="6386"/>
                    </a:cubicBezTo>
                    <a:cubicBezTo>
                      <a:pt x="19693" y="6387"/>
                      <a:pt x="19693" y="6387"/>
                      <a:pt x="19693" y="6387"/>
                    </a:cubicBezTo>
                    <a:cubicBezTo>
                      <a:pt x="19696" y="6385"/>
                      <a:pt x="19699" y="6381"/>
                      <a:pt x="19700" y="6378"/>
                    </a:cubicBezTo>
                    <a:cubicBezTo>
                      <a:pt x="19701" y="6376"/>
                      <a:pt x="19700" y="6374"/>
                      <a:pt x="19702" y="6372"/>
                    </a:cubicBezTo>
                    <a:cubicBezTo>
                      <a:pt x="19703" y="6371"/>
                      <a:pt x="19706" y="6371"/>
                      <a:pt x="19707" y="6369"/>
                    </a:cubicBezTo>
                    <a:cubicBezTo>
                      <a:pt x="19708" y="6368"/>
                      <a:pt x="19708" y="6367"/>
                      <a:pt x="19708" y="6365"/>
                    </a:cubicBezTo>
                    <a:cubicBezTo>
                      <a:pt x="19709" y="6362"/>
                      <a:pt x="19710" y="6362"/>
                      <a:pt x="19712" y="6361"/>
                    </a:cubicBezTo>
                    <a:cubicBezTo>
                      <a:pt x="19714" y="6359"/>
                      <a:pt x="19718" y="6357"/>
                      <a:pt x="19720" y="6354"/>
                    </a:cubicBezTo>
                    <a:cubicBezTo>
                      <a:pt x="19722" y="6354"/>
                      <a:pt x="19723" y="6353"/>
                      <a:pt x="19724" y="6351"/>
                    </a:cubicBezTo>
                    <a:cubicBezTo>
                      <a:pt x="19726" y="6350"/>
                      <a:pt x="19726" y="6348"/>
                      <a:pt x="19729" y="6348"/>
                    </a:cubicBezTo>
                    <a:cubicBezTo>
                      <a:pt x="19731" y="6356"/>
                      <a:pt x="19729" y="6365"/>
                      <a:pt x="19727" y="6373"/>
                    </a:cubicBezTo>
                    <a:cubicBezTo>
                      <a:pt x="19726" y="6375"/>
                      <a:pt x="19726" y="6379"/>
                      <a:pt x="19724" y="6380"/>
                    </a:cubicBezTo>
                    <a:cubicBezTo>
                      <a:pt x="19724" y="6381"/>
                      <a:pt x="19717" y="6385"/>
                      <a:pt x="19722" y="6385"/>
                    </a:cubicBezTo>
                    <a:cubicBezTo>
                      <a:pt x="19722" y="6386"/>
                      <a:pt x="19722" y="6388"/>
                      <a:pt x="19722" y="6388"/>
                    </a:cubicBezTo>
                    <a:cubicBezTo>
                      <a:pt x="19721" y="6388"/>
                      <a:pt x="19721" y="6389"/>
                      <a:pt x="19720" y="6389"/>
                    </a:cubicBezTo>
                    <a:cubicBezTo>
                      <a:pt x="19720" y="6392"/>
                      <a:pt x="19718" y="6393"/>
                      <a:pt x="19717" y="6395"/>
                    </a:cubicBezTo>
                    <a:cubicBezTo>
                      <a:pt x="19716" y="6396"/>
                      <a:pt x="19716" y="6397"/>
                      <a:pt x="19716" y="6398"/>
                    </a:cubicBezTo>
                    <a:cubicBezTo>
                      <a:pt x="19715" y="6400"/>
                      <a:pt x="19713" y="6400"/>
                      <a:pt x="19712" y="6402"/>
                    </a:cubicBezTo>
                    <a:cubicBezTo>
                      <a:pt x="19715" y="6403"/>
                      <a:pt x="19719" y="6403"/>
                      <a:pt x="19722" y="6403"/>
                    </a:cubicBezTo>
                    <a:cubicBezTo>
                      <a:pt x="19727" y="6404"/>
                      <a:pt x="19731" y="6404"/>
                      <a:pt x="19735" y="6401"/>
                    </a:cubicBezTo>
                    <a:cubicBezTo>
                      <a:pt x="19743" y="6396"/>
                      <a:pt x="19741" y="6390"/>
                      <a:pt x="19740" y="6381"/>
                    </a:cubicBezTo>
                    <a:cubicBezTo>
                      <a:pt x="19739" y="6371"/>
                      <a:pt x="19737" y="6361"/>
                      <a:pt x="19736" y="6351"/>
                    </a:cubicBezTo>
                    <a:cubicBezTo>
                      <a:pt x="19735" y="6344"/>
                      <a:pt x="19734" y="6336"/>
                      <a:pt x="19734" y="6328"/>
                    </a:cubicBezTo>
                    <a:cubicBezTo>
                      <a:pt x="19734" y="6320"/>
                      <a:pt x="19737" y="6316"/>
                      <a:pt x="19741" y="6309"/>
                    </a:cubicBezTo>
                    <a:cubicBezTo>
                      <a:pt x="19743" y="6306"/>
                      <a:pt x="19746" y="6303"/>
                      <a:pt x="19749" y="6299"/>
                    </a:cubicBezTo>
                    <a:cubicBezTo>
                      <a:pt x="19753" y="6294"/>
                      <a:pt x="19757" y="6288"/>
                      <a:pt x="19761" y="6282"/>
                    </a:cubicBezTo>
                    <a:cubicBezTo>
                      <a:pt x="19765" y="6275"/>
                      <a:pt x="19769" y="6268"/>
                      <a:pt x="19776" y="6263"/>
                    </a:cubicBezTo>
                    <a:cubicBezTo>
                      <a:pt x="19781" y="6258"/>
                      <a:pt x="19786" y="6254"/>
                      <a:pt x="19792" y="6249"/>
                    </a:cubicBezTo>
                    <a:cubicBezTo>
                      <a:pt x="19798" y="6242"/>
                      <a:pt x="19806" y="6237"/>
                      <a:pt x="19814" y="6231"/>
                    </a:cubicBezTo>
                    <a:cubicBezTo>
                      <a:pt x="19820" y="6227"/>
                      <a:pt x="19819" y="6224"/>
                      <a:pt x="19822" y="6218"/>
                    </a:cubicBezTo>
                    <a:cubicBezTo>
                      <a:pt x="19826" y="6212"/>
                      <a:pt x="19829" y="6206"/>
                      <a:pt x="19833" y="6201"/>
                    </a:cubicBezTo>
                    <a:cubicBezTo>
                      <a:pt x="19835" y="6198"/>
                      <a:pt x="19837" y="6195"/>
                      <a:pt x="19839" y="6193"/>
                    </a:cubicBezTo>
                    <a:cubicBezTo>
                      <a:pt x="19840" y="6191"/>
                      <a:pt x="19842" y="6191"/>
                      <a:pt x="19845" y="6189"/>
                    </a:cubicBezTo>
                    <a:cubicBezTo>
                      <a:pt x="19849" y="6185"/>
                      <a:pt x="19850" y="6181"/>
                      <a:pt x="19853" y="6176"/>
                    </a:cubicBezTo>
                    <a:cubicBezTo>
                      <a:pt x="19856" y="6167"/>
                      <a:pt x="19870" y="6157"/>
                      <a:pt x="19879" y="6152"/>
                    </a:cubicBezTo>
                    <a:cubicBezTo>
                      <a:pt x="19887" y="6146"/>
                      <a:pt x="19892" y="6142"/>
                      <a:pt x="19897" y="6134"/>
                    </a:cubicBezTo>
                    <a:cubicBezTo>
                      <a:pt x="19901" y="6128"/>
                      <a:pt x="19906" y="6122"/>
                      <a:pt x="19913" y="6119"/>
                    </a:cubicBezTo>
                    <a:cubicBezTo>
                      <a:pt x="19916" y="6118"/>
                      <a:pt x="19919" y="6119"/>
                      <a:pt x="19922" y="6118"/>
                    </a:cubicBezTo>
                    <a:cubicBezTo>
                      <a:pt x="19930" y="6115"/>
                      <a:pt x="19933" y="6110"/>
                      <a:pt x="19938" y="6104"/>
                    </a:cubicBezTo>
                    <a:cubicBezTo>
                      <a:pt x="19943" y="6096"/>
                      <a:pt x="19950" y="6094"/>
                      <a:pt x="19957" y="6088"/>
                    </a:cubicBezTo>
                    <a:cubicBezTo>
                      <a:pt x="19960" y="6085"/>
                      <a:pt x="19963" y="6081"/>
                      <a:pt x="19967" y="6079"/>
                    </a:cubicBezTo>
                    <a:cubicBezTo>
                      <a:pt x="19972" y="6077"/>
                      <a:pt x="19978" y="6077"/>
                      <a:pt x="19984" y="6076"/>
                    </a:cubicBezTo>
                    <a:cubicBezTo>
                      <a:pt x="19993" y="6073"/>
                      <a:pt x="20001" y="6070"/>
                      <a:pt x="20009" y="6067"/>
                    </a:cubicBezTo>
                    <a:cubicBezTo>
                      <a:pt x="20016" y="6065"/>
                      <a:pt x="20024" y="6062"/>
                      <a:pt x="20031" y="6062"/>
                    </a:cubicBezTo>
                    <a:cubicBezTo>
                      <a:pt x="20041" y="6061"/>
                      <a:pt x="20051" y="6060"/>
                      <a:pt x="20061" y="6057"/>
                    </a:cubicBezTo>
                    <a:cubicBezTo>
                      <a:pt x="20070" y="6054"/>
                      <a:pt x="20080" y="6051"/>
                      <a:pt x="20091" y="6054"/>
                    </a:cubicBezTo>
                    <a:cubicBezTo>
                      <a:pt x="20100" y="6056"/>
                      <a:pt x="20108" y="6058"/>
                      <a:pt x="20118" y="6057"/>
                    </a:cubicBezTo>
                    <a:cubicBezTo>
                      <a:pt x="20131" y="6055"/>
                      <a:pt x="20143" y="6047"/>
                      <a:pt x="20157" y="6048"/>
                    </a:cubicBezTo>
                    <a:cubicBezTo>
                      <a:pt x="20173" y="6048"/>
                      <a:pt x="20190" y="6044"/>
                      <a:pt x="20206" y="6046"/>
                    </a:cubicBezTo>
                    <a:cubicBezTo>
                      <a:pt x="20213" y="6047"/>
                      <a:pt x="20219" y="6052"/>
                      <a:pt x="20226" y="6052"/>
                    </a:cubicBezTo>
                    <a:cubicBezTo>
                      <a:pt x="20229" y="6053"/>
                      <a:pt x="20232" y="6049"/>
                      <a:pt x="20235" y="6049"/>
                    </a:cubicBezTo>
                    <a:cubicBezTo>
                      <a:pt x="20238" y="6049"/>
                      <a:pt x="20240" y="6053"/>
                      <a:pt x="20244" y="6054"/>
                    </a:cubicBezTo>
                    <a:cubicBezTo>
                      <a:pt x="20249" y="6056"/>
                      <a:pt x="20255" y="6053"/>
                      <a:pt x="20261" y="6054"/>
                    </a:cubicBezTo>
                    <a:cubicBezTo>
                      <a:pt x="20268" y="6054"/>
                      <a:pt x="20276" y="6058"/>
                      <a:pt x="20283" y="6060"/>
                    </a:cubicBezTo>
                    <a:cubicBezTo>
                      <a:pt x="20289" y="6061"/>
                      <a:pt x="20294" y="6062"/>
                      <a:pt x="20299" y="6065"/>
                    </a:cubicBezTo>
                    <a:cubicBezTo>
                      <a:pt x="20304" y="6068"/>
                      <a:pt x="20306" y="6068"/>
                      <a:pt x="20313" y="6068"/>
                    </a:cubicBezTo>
                    <a:cubicBezTo>
                      <a:pt x="20320" y="6069"/>
                      <a:pt x="20326" y="6073"/>
                      <a:pt x="20333" y="6073"/>
                    </a:cubicBezTo>
                    <a:cubicBezTo>
                      <a:pt x="20347" y="6075"/>
                      <a:pt x="20362" y="6075"/>
                      <a:pt x="20376" y="6076"/>
                    </a:cubicBezTo>
                    <a:cubicBezTo>
                      <a:pt x="20383" y="6076"/>
                      <a:pt x="20387" y="6073"/>
                      <a:pt x="20393" y="6071"/>
                    </a:cubicBezTo>
                    <a:cubicBezTo>
                      <a:pt x="20402" y="6067"/>
                      <a:pt x="20411" y="6069"/>
                      <a:pt x="20419" y="6066"/>
                    </a:cubicBezTo>
                    <a:cubicBezTo>
                      <a:pt x="20426" y="6064"/>
                      <a:pt x="20434" y="6064"/>
                      <a:pt x="20441" y="6065"/>
                    </a:cubicBezTo>
                    <a:cubicBezTo>
                      <a:pt x="20455" y="6067"/>
                      <a:pt x="20470" y="6059"/>
                      <a:pt x="20485" y="6061"/>
                    </a:cubicBezTo>
                    <a:cubicBezTo>
                      <a:pt x="20492" y="6062"/>
                      <a:pt x="20500" y="6064"/>
                      <a:pt x="20508" y="6065"/>
                    </a:cubicBezTo>
                    <a:cubicBezTo>
                      <a:pt x="20514" y="6066"/>
                      <a:pt x="20520" y="6063"/>
                      <a:pt x="20526" y="6062"/>
                    </a:cubicBezTo>
                    <a:cubicBezTo>
                      <a:pt x="20532" y="6061"/>
                      <a:pt x="20538" y="6062"/>
                      <a:pt x="20544" y="6063"/>
                    </a:cubicBezTo>
                    <a:cubicBezTo>
                      <a:pt x="20552" y="6063"/>
                      <a:pt x="20559" y="6065"/>
                      <a:pt x="20567" y="6065"/>
                    </a:cubicBezTo>
                    <a:cubicBezTo>
                      <a:pt x="20582" y="6065"/>
                      <a:pt x="20598" y="6063"/>
                      <a:pt x="20611" y="6056"/>
                    </a:cubicBezTo>
                    <a:cubicBezTo>
                      <a:pt x="20615" y="6054"/>
                      <a:pt x="20624" y="6051"/>
                      <a:pt x="20626" y="6046"/>
                    </a:cubicBezTo>
                    <a:cubicBezTo>
                      <a:pt x="20617" y="6048"/>
                      <a:pt x="20608" y="6051"/>
                      <a:pt x="20599" y="6052"/>
                    </a:cubicBezTo>
                    <a:cubicBezTo>
                      <a:pt x="20599" y="6051"/>
                      <a:pt x="20598" y="6051"/>
                      <a:pt x="20598" y="6050"/>
                    </a:cubicBezTo>
                    <a:cubicBezTo>
                      <a:pt x="20596" y="6052"/>
                      <a:pt x="20594" y="6053"/>
                      <a:pt x="20592" y="6053"/>
                    </a:cubicBezTo>
                    <a:cubicBezTo>
                      <a:pt x="20592" y="6052"/>
                      <a:pt x="20592" y="6050"/>
                      <a:pt x="20593" y="6049"/>
                    </a:cubicBezTo>
                    <a:cubicBezTo>
                      <a:pt x="20591" y="6052"/>
                      <a:pt x="20587" y="6053"/>
                      <a:pt x="20584" y="6055"/>
                    </a:cubicBezTo>
                    <a:cubicBezTo>
                      <a:pt x="20584" y="6053"/>
                      <a:pt x="20584" y="6052"/>
                      <a:pt x="20585" y="6050"/>
                    </a:cubicBezTo>
                    <a:cubicBezTo>
                      <a:pt x="20583" y="6052"/>
                      <a:pt x="20580" y="6053"/>
                      <a:pt x="20577" y="6054"/>
                    </a:cubicBezTo>
                    <a:cubicBezTo>
                      <a:pt x="20577" y="6054"/>
                      <a:pt x="20577" y="6053"/>
                      <a:pt x="20577" y="6053"/>
                    </a:cubicBezTo>
                    <a:cubicBezTo>
                      <a:pt x="20575" y="6054"/>
                      <a:pt x="20572" y="6055"/>
                      <a:pt x="20570" y="6054"/>
                    </a:cubicBezTo>
                    <a:cubicBezTo>
                      <a:pt x="20570" y="6053"/>
                      <a:pt x="20569" y="6052"/>
                      <a:pt x="20570" y="6050"/>
                    </a:cubicBezTo>
                    <a:cubicBezTo>
                      <a:pt x="20563" y="6055"/>
                      <a:pt x="20555" y="6056"/>
                      <a:pt x="20548" y="6060"/>
                    </a:cubicBezTo>
                    <a:cubicBezTo>
                      <a:pt x="20547" y="6058"/>
                      <a:pt x="20547" y="6056"/>
                      <a:pt x="20548" y="6054"/>
                    </a:cubicBezTo>
                    <a:cubicBezTo>
                      <a:pt x="20546" y="6055"/>
                      <a:pt x="20545" y="6055"/>
                      <a:pt x="20544" y="6056"/>
                    </a:cubicBezTo>
                    <a:cubicBezTo>
                      <a:pt x="20543" y="6055"/>
                      <a:pt x="20543" y="6055"/>
                      <a:pt x="20543" y="6054"/>
                    </a:cubicBezTo>
                    <a:cubicBezTo>
                      <a:pt x="20540" y="6056"/>
                      <a:pt x="20535" y="6057"/>
                      <a:pt x="20535" y="6052"/>
                    </a:cubicBezTo>
                    <a:cubicBezTo>
                      <a:pt x="20531" y="6055"/>
                      <a:pt x="20527" y="6057"/>
                      <a:pt x="20522" y="6058"/>
                    </a:cubicBezTo>
                    <a:cubicBezTo>
                      <a:pt x="20523" y="6057"/>
                      <a:pt x="20522" y="6055"/>
                      <a:pt x="20522" y="6054"/>
                    </a:cubicBezTo>
                    <a:cubicBezTo>
                      <a:pt x="20520" y="6055"/>
                      <a:pt x="20517" y="6056"/>
                      <a:pt x="20514" y="6056"/>
                    </a:cubicBezTo>
                    <a:cubicBezTo>
                      <a:pt x="20514" y="6055"/>
                      <a:pt x="20513" y="6054"/>
                      <a:pt x="20513" y="6053"/>
                    </a:cubicBezTo>
                    <a:cubicBezTo>
                      <a:pt x="20508" y="6054"/>
                      <a:pt x="20502" y="6056"/>
                      <a:pt x="20498" y="6058"/>
                    </a:cubicBezTo>
                    <a:cubicBezTo>
                      <a:pt x="20498" y="6057"/>
                      <a:pt x="20497" y="6055"/>
                      <a:pt x="20497" y="6054"/>
                    </a:cubicBezTo>
                    <a:cubicBezTo>
                      <a:pt x="20497" y="6054"/>
                      <a:pt x="20497" y="6055"/>
                      <a:pt x="20496" y="6055"/>
                    </a:cubicBezTo>
                    <a:cubicBezTo>
                      <a:pt x="20496" y="6054"/>
                      <a:pt x="20496" y="6052"/>
                      <a:pt x="20496" y="6051"/>
                    </a:cubicBezTo>
                    <a:cubicBezTo>
                      <a:pt x="20493" y="6052"/>
                      <a:pt x="20491" y="6053"/>
                      <a:pt x="20489" y="6054"/>
                    </a:cubicBezTo>
                    <a:cubicBezTo>
                      <a:pt x="20489" y="6053"/>
                      <a:pt x="20489" y="6053"/>
                      <a:pt x="20489" y="6052"/>
                    </a:cubicBezTo>
                    <a:cubicBezTo>
                      <a:pt x="20482" y="6053"/>
                      <a:pt x="20480" y="6059"/>
                      <a:pt x="20478" y="6049"/>
                    </a:cubicBezTo>
                    <a:cubicBezTo>
                      <a:pt x="20476" y="6049"/>
                      <a:pt x="20473" y="6050"/>
                      <a:pt x="20471" y="6051"/>
                    </a:cubicBezTo>
                    <a:cubicBezTo>
                      <a:pt x="20471" y="6050"/>
                      <a:pt x="20471" y="6050"/>
                      <a:pt x="20471" y="6049"/>
                    </a:cubicBezTo>
                    <a:cubicBezTo>
                      <a:pt x="20470" y="6049"/>
                      <a:pt x="20469" y="6049"/>
                      <a:pt x="20468" y="6049"/>
                    </a:cubicBezTo>
                    <a:cubicBezTo>
                      <a:pt x="20468" y="6048"/>
                      <a:pt x="20468" y="6047"/>
                      <a:pt x="20468" y="6046"/>
                    </a:cubicBezTo>
                    <a:cubicBezTo>
                      <a:pt x="20463" y="6049"/>
                      <a:pt x="20458" y="6051"/>
                      <a:pt x="20454" y="6054"/>
                    </a:cubicBezTo>
                    <a:cubicBezTo>
                      <a:pt x="20454" y="6053"/>
                      <a:pt x="20453" y="6052"/>
                      <a:pt x="20453" y="6051"/>
                    </a:cubicBezTo>
                    <a:cubicBezTo>
                      <a:pt x="20452" y="6052"/>
                      <a:pt x="20451" y="6051"/>
                      <a:pt x="20449" y="6052"/>
                    </a:cubicBezTo>
                    <a:cubicBezTo>
                      <a:pt x="20449" y="6051"/>
                      <a:pt x="20449" y="6051"/>
                      <a:pt x="20449" y="6050"/>
                    </a:cubicBezTo>
                    <a:cubicBezTo>
                      <a:pt x="20443" y="6049"/>
                      <a:pt x="20431" y="6056"/>
                      <a:pt x="20426" y="6052"/>
                    </a:cubicBezTo>
                    <a:cubicBezTo>
                      <a:pt x="20418" y="6058"/>
                      <a:pt x="20418" y="6048"/>
                      <a:pt x="20417" y="6041"/>
                    </a:cubicBezTo>
                    <a:cubicBezTo>
                      <a:pt x="20414" y="6031"/>
                      <a:pt x="20417" y="6026"/>
                      <a:pt x="20423" y="6017"/>
                    </a:cubicBezTo>
                    <a:cubicBezTo>
                      <a:pt x="20425" y="6013"/>
                      <a:pt x="20427" y="6009"/>
                      <a:pt x="20429" y="6006"/>
                    </a:cubicBezTo>
                    <a:cubicBezTo>
                      <a:pt x="20431" y="6002"/>
                      <a:pt x="20433" y="6001"/>
                      <a:pt x="20436" y="5999"/>
                    </a:cubicBezTo>
                    <a:cubicBezTo>
                      <a:pt x="20440" y="5996"/>
                      <a:pt x="20441" y="5993"/>
                      <a:pt x="20444" y="5991"/>
                    </a:cubicBezTo>
                    <a:cubicBezTo>
                      <a:pt x="20443" y="5992"/>
                      <a:pt x="20449" y="5991"/>
                      <a:pt x="20449" y="5991"/>
                    </a:cubicBezTo>
                    <a:cubicBezTo>
                      <a:pt x="20450" y="5990"/>
                      <a:pt x="20450" y="5988"/>
                      <a:pt x="20452" y="5988"/>
                    </a:cubicBezTo>
                    <a:cubicBezTo>
                      <a:pt x="20452" y="5990"/>
                      <a:pt x="20452" y="5993"/>
                      <a:pt x="20455" y="5993"/>
                    </a:cubicBezTo>
                    <a:cubicBezTo>
                      <a:pt x="20455" y="5994"/>
                      <a:pt x="20456" y="5996"/>
                      <a:pt x="20456" y="5997"/>
                    </a:cubicBezTo>
                    <a:cubicBezTo>
                      <a:pt x="20457" y="5997"/>
                      <a:pt x="20459" y="5998"/>
                      <a:pt x="20461" y="5997"/>
                    </a:cubicBezTo>
                    <a:cubicBezTo>
                      <a:pt x="20461" y="5998"/>
                      <a:pt x="20462" y="5999"/>
                      <a:pt x="20462" y="5999"/>
                    </a:cubicBezTo>
                    <a:cubicBezTo>
                      <a:pt x="20461" y="5995"/>
                      <a:pt x="20462" y="5990"/>
                      <a:pt x="20463" y="5986"/>
                    </a:cubicBezTo>
                    <a:cubicBezTo>
                      <a:pt x="20464" y="5982"/>
                      <a:pt x="20463" y="5977"/>
                      <a:pt x="20464" y="5972"/>
                    </a:cubicBezTo>
                    <a:cubicBezTo>
                      <a:pt x="20466" y="5969"/>
                      <a:pt x="20469" y="5965"/>
                      <a:pt x="20472" y="5962"/>
                    </a:cubicBezTo>
                    <a:cubicBezTo>
                      <a:pt x="20475" y="5958"/>
                      <a:pt x="20476" y="5954"/>
                      <a:pt x="20480" y="5950"/>
                    </a:cubicBezTo>
                    <a:cubicBezTo>
                      <a:pt x="20483" y="5947"/>
                      <a:pt x="20487" y="5945"/>
                      <a:pt x="20489" y="5940"/>
                    </a:cubicBezTo>
                    <a:cubicBezTo>
                      <a:pt x="20490" y="5937"/>
                      <a:pt x="20489" y="5935"/>
                      <a:pt x="20490" y="5932"/>
                    </a:cubicBezTo>
                    <a:cubicBezTo>
                      <a:pt x="20492" y="5926"/>
                      <a:pt x="20499" y="5922"/>
                      <a:pt x="20502" y="5917"/>
                    </a:cubicBezTo>
                    <a:cubicBezTo>
                      <a:pt x="20507" y="5911"/>
                      <a:pt x="20512" y="5902"/>
                      <a:pt x="20520" y="5901"/>
                    </a:cubicBezTo>
                    <a:cubicBezTo>
                      <a:pt x="20524" y="5900"/>
                      <a:pt x="20528" y="5901"/>
                      <a:pt x="20531" y="5900"/>
                    </a:cubicBezTo>
                    <a:cubicBezTo>
                      <a:pt x="20535" y="5900"/>
                      <a:pt x="20536" y="5897"/>
                      <a:pt x="20539" y="5896"/>
                    </a:cubicBezTo>
                    <a:cubicBezTo>
                      <a:pt x="20544" y="5894"/>
                      <a:pt x="20552" y="5894"/>
                      <a:pt x="20557" y="5893"/>
                    </a:cubicBezTo>
                    <a:cubicBezTo>
                      <a:pt x="20565" y="5891"/>
                      <a:pt x="20573" y="5892"/>
                      <a:pt x="20581" y="5890"/>
                    </a:cubicBezTo>
                    <a:cubicBezTo>
                      <a:pt x="20588" y="5887"/>
                      <a:pt x="20587" y="5886"/>
                      <a:pt x="20589" y="5879"/>
                    </a:cubicBezTo>
                    <a:cubicBezTo>
                      <a:pt x="20595" y="5882"/>
                      <a:pt x="20595" y="5882"/>
                      <a:pt x="20599" y="5878"/>
                    </a:cubicBezTo>
                    <a:cubicBezTo>
                      <a:pt x="20606" y="5872"/>
                      <a:pt x="20609" y="5872"/>
                      <a:pt x="20618" y="5870"/>
                    </a:cubicBezTo>
                    <a:cubicBezTo>
                      <a:pt x="20619" y="5876"/>
                      <a:pt x="20624" y="5879"/>
                      <a:pt x="20629" y="5873"/>
                    </a:cubicBezTo>
                    <a:cubicBezTo>
                      <a:pt x="20634" y="5869"/>
                      <a:pt x="20632" y="5868"/>
                      <a:pt x="20638" y="5866"/>
                    </a:cubicBezTo>
                    <a:cubicBezTo>
                      <a:pt x="20643" y="5865"/>
                      <a:pt x="20648" y="5864"/>
                      <a:pt x="20652" y="5861"/>
                    </a:cubicBezTo>
                    <a:cubicBezTo>
                      <a:pt x="20655" y="5858"/>
                      <a:pt x="20657" y="5854"/>
                      <a:pt x="20661" y="5852"/>
                    </a:cubicBezTo>
                    <a:cubicBezTo>
                      <a:pt x="20665" y="5851"/>
                      <a:pt x="20671" y="5853"/>
                      <a:pt x="20674" y="5851"/>
                    </a:cubicBezTo>
                    <a:cubicBezTo>
                      <a:pt x="20676" y="5850"/>
                      <a:pt x="20675" y="5847"/>
                      <a:pt x="20676" y="5846"/>
                    </a:cubicBezTo>
                    <a:cubicBezTo>
                      <a:pt x="20679" y="5844"/>
                      <a:pt x="20686" y="5844"/>
                      <a:pt x="20689" y="5844"/>
                    </a:cubicBezTo>
                    <a:cubicBezTo>
                      <a:pt x="20689" y="5845"/>
                      <a:pt x="20689" y="5845"/>
                      <a:pt x="20689" y="5845"/>
                    </a:cubicBezTo>
                    <a:cubicBezTo>
                      <a:pt x="20698" y="5846"/>
                      <a:pt x="20694" y="5840"/>
                      <a:pt x="20700" y="5836"/>
                    </a:cubicBezTo>
                    <a:cubicBezTo>
                      <a:pt x="20702" y="5834"/>
                      <a:pt x="20709" y="5835"/>
                      <a:pt x="20712" y="5834"/>
                    </a:cubicBezTo>
                    <a:cubicBezTo>
                      <a:pt x="20714" y="5833"/>
                      <a:pt x="20719" y="5831"/>
                      <a:pt x="20721" y="5830"/>
                    </a:cubicBezTo>
                    <a:cubicBezTo>
                      <a:pt x="20723" y="5829"/>
                      <a:pt x="20723" y="5826"/>
                      <a:pt x="20725" y="5825"/>
                    </a:cubicBezTo>
                    <a:cubicBezTo>
                      <a:pt x="20729" y="5824"/>
                      <a:pt x="20734" y="5827"/>
                      <a:pt x="20738" y="5824"/>
                    </a:cubicBezTo>
                    <a:cubicBezTo>
                      <a:pt x="20739" y="5824"/>
                      <a:pt x="20739" y="5820"/>
                      <a:pt x="20740" y="5818"/>
                    </a:cubicBezTo>
                    <a:cubicBezTo>
                      <a:pt x="20743" y="5816"/>
                      <a:pt x="20744" y="5816"/>
                      <a:pt x="20747" y="5816"/>
                    </a:cubicBezTo>
                    <a:cubicBezTo>
                      <a:pt x="20749" y="5815"/>
                      <a:pt x="20751" y="5815"/>
                      <a:pt x="20754" y="5814"/>
                    </a:cubicBezTo>
                    <a:cubicBezTo>
                      <a:pt x="20755" y="5813"/>
                      <a:pt x="20757" y="5809"/>
                      <a:pt x="20759" y="5809"/>
                    </a:cubicBezTo>
                    <a:cubicBezTo>
                      <a:pt x="20764" y="5807"/>
                      <a:pt x="20766" y="5811"/>
                      <a:pt x="20770" y="5812"/>
                    </a:cubicBezTo>
                    <a:cubicBezTo>
                      <a:pt x="20775" y="5812"/>
                      <a:pt x="20782" y="5811"/>
                      <a:pt x="20783" y="5817"/>
                    </a:cubicBezTo>
                    <a:cubicBezTo>
                      <a:pt x="20786" y="5814"/>
                      <a:pt x="20791" y="5819"/>
                      <a:pt x="20796" y="5818"/>
                    </a:cubicBezTo>
                    <a:cubicBezTo>
                      <a:pt x="20802" y="5817"/>
                      <a:pt x="20807" y="5810"/>
                      <a:pt x="20812" y="5806"/>
                    </a:cubicBezTo>
                    <a:cubicBezTo>
                      <a:pt x="20813" y="5805"/>
                      <a:pt x="20815" y="5805"/>
                      <a:pt x="20816" y="5804"/>
                    </a:cubicBezTo>
                    <a:cubicBezTo>
                      <a:pt x="20816" y="5803"/>
                      <a:pt x="20816" y="5801"/>
                      <a:pt x="20816" y="5800"/>
                    </a:cubicBezTo>
                    <a:cubicBezTo>
                      <a:pt x="20816" y="5799"/>
                      <a:pt x="20816" y="5797"/>
                      <a:pt x="20816" y="5796"/>
                    </a:cubicBezTo>
                    <a:cubicBezTo>
                      <a:pt x="20816" y="5791"/>
                      <a:pt x="20820" y="5786"/>
                      <a:pt x="20819" y="5784"/>
                    </a:cubicBezTo>
                    <a:cubicBezTo>
                      <a:pt x="20819" y="5783"/>
                      <a:pt x="20819" y="5783"/>
                      <a:pt x="20819" y="5782"/>
                    </a:cubicBezTo>
                    <a:cubicBezTo>
                      <a:pt x="20819" y="5782"/>
                      <a:pt x="20819" y="5782"/>
                      <a:pt x="20818" y="5782"/>
                    </a:cubicBezTo>
                    <a:cubicBezTo>
                      <a:pt x="20818" y="5782"/>
                      <a:pt x="20817" y="5782"/>
                      <a:pt x="20817" y="5781"/>
                    </a:cubicBezTo>
                    <a:cubicBezTo>
                      <a:pt x="20815" y="5781"/>
                      <a:pt x="20813" y="5781"/>
                      <a:pt x="20811" y="5781"/>
                    </a:cubicBezTo>
                    <a:cubicBezTo>
                      <a:pt x="20807" y="5780"/>
                      <a:pt x="20802" y="5780"/>
                      <a:pt x="20800" y="5779"/>
                    </a:cubicBezTo>
                    <a:cubicBezTo>
                      <a:pt x="20794" y="5778"/>
                      <a:pt x="20790" y="5776"/>
                      <a:pt x="20785" y="5773"/>
                    </a:cubicBezTo>
                    <a:cubicBezTo>
                      <a:pt x="20782" y="5772"/>
                      <a:pt x="20777" y="5771"/>
                      <a:pt x="20773" y="5768"/>
                    </a:cubicBezTo>
                    <a:cubicBezTo>
                      <a:pt x="20770" y="5765"/>
                      <a:pt x="20768" y="5762"/>
                      <a:pt x="20767" y="5761"/>
                    </a:cubicBezTo>
                    <a:cubicBezTo>
                      <a:pt x="20765" y="5760"/>
                      <a:pt x="20764" y="5760"/>
                      <a:pt x="20762" y="5760"/>
                    </a:cubicBezTo>
                    <a:cubicBezTo>
                      <a:pt x="20760" y="5760"/>
                      <a:pt x="20757" y="5761"/>
                      <a:pt x="20754" y="5762"/>
                    </a:cubicBezTo>
                    <a:cubicBezTo>
                      <a:pt x="20749" y="5763"/>
                      <a:pt x="20748" y="5764"/>
                      <a:pt x="20747" y="5765"/>
                    </a:cubicBezTo>
                    <a:cubicBezTo>
                      <a:pt x="20746" y="5767"/>
                      <a:pt x="20745" y="5769"/>
                      <a:pt x="20742" y="5772"/>
                    </a:cubicBezTo>
                    <a:cubicBezTo>
                      <a:pt x="20740" y="5774"/>
                      <a:pt x="20738" y="5775"/>
                      <a:pt x="20735" y="5775"/>
                    </a:cubicBezTo>
                    <a:cubicBezTo>
                      <a:pt x="20731" y="5775"/>
                      <a:pt x="20728" y="5774"/>
                      <a:pt x="20724" y="5774"/>
                    </a:cubicBezTo>
                    <a:cubicBezTo>
                      <a:pt x="20722" y="5774"/>
                      <a:pt x="20720" y="5774"/>
                      <a:pt x="20717" y="5774"/>
                    </a:cubicBezTo>
                    <a:cubicBezTo>
                      <a:pt x="20715" y="5774"/>
                      <a:pt x="20713" y="5774"/>
                      <a:pt x="20711" y="5775"/>
                    </a:cubicBezTo>
                    <a:cubicBezTo>
                      <a:pt x="20708" y="5776"/>
                      <a:pt x="20705" y="5780"/>
                      <a:pt x="20700" y="5782"/>
                    </a:cubicBezTo>
                    <a:cubicBezTo>
                      <a:pt x="20699" y="5782"/>
                      <a:pt x="20698" y="5783"/>
                      <a:pt x="20696" y="5783"/>
                    </a:cubicBezTo>
                    <a:cubicBezTo>
                      <a:pt x="20692" y="5783"/>
                      <a:pt x="20688" y="5780"/>
                      <a:pt x="20686" y="5778"/>
                    </a:cubicBezTo>
                    <a:cubicBezTo>
                      <a:pt x="20684" y="5775"/>
                      <a:pt x="20682" y="5772"/>
                      <a:pt x="20679" y="5771"/>
                    </a:cubicBezTo>
                    <a:cubicBezTo>
                      <a:pt x="20677" y="5770"/>
                      <a:pt x="20676" y="5770"/>
                      <a:pt x="20674" y="5769"/>
                    </a:cubicBezTo>
                    <a:cubicBezTo>
                      <a:pt x="20672" y="5769"/>
                      <a:pt x="20670" y="5767"/>
                      <a:pt x="20668" y="5764"/>
                    </a:cubicBezTo>
                    <a:cubicBezTo>
                      <a:pt x="20665" y="5760"/>
                      <a:pt x="20664" y="5757"/>
                      <a:pt x="20661" y="5754"/>
                    </a:cubicBezTo>
                    <a:cubicBezTo>
                      <a:pt x="20657" y="5751"/>
                      <a:pt x="20653" y="5749"/>
                      <a:pt x="20653" y="5743"/>
                    </a:cubicBezTo>
                    <a:cubicBezTo>
                      <a:pt x="20653" y="5742"/>
                      <a:pt x="20653" y="5741"/>
                      <a:pt x="20653" y="5740"/>
                    </a:cubicBezTo>
                    <a:cubicBezTo>
                      <a:pt x="20653" y="5734"/>
                      <a:pt x="20656" y="5730"/>
                      <a:pt x="20656" y="5726"/>
                    </a:cubicBezTo>
                    <a:cubicBezTo>
                      <a:pt x="20656" y="5726"/>
                      <a:pt x="20656" y="5726"/>
                      <a:pt x="20656" y="5726"/>
                    </a:cubicBezTo>
                    <a:cubicBezTo>
                      <a:pt x="20655" y="5721"/>
                      <a:pt x="20654" y="5721"/>
                      <a:pt x="20651" y="5720"/>
                    </a:cubicBezTo>
                    <a:cubicBezTo>
                      <a:pt x="20649" y="5719"/>
                      <a:pt x="20644" y="5718"/>
                      <a:pt x="20641" y="5714"/>
                    </a:cubicBezTo>
                    <a:cubicBezTo>
                      <a:pt x="20640" y="5712"/>
                      <a:pt x="20640" y="5710"/>
                      <a:pt x="20640" y="5709"/>
                    </a:cubicBezTo>
                    <a:cubicBezTo>
                      <a:pt x="20640" y="5707"/>
                      <a:pt x="20640" y="5706"/>
                      <a:pt x="20640" y="5704"/>
                    </a:cubicBezTo>
                    <a:cubicBezTo>
                      <a:pt x="20640" y="5703"/>
                      <a:pt x="20639" y="5701"/>
                      <a:pt x="20639" y="5700"/>
                    </a:cubicBezTo>
                    <a:cubicBezTo>
                      <a:pt x="20637" y="5698"/>
                      <a:pt x="20634" y="5698"/>
                      <a:pt x="20631" y="5695"/>
                    </a:cubicBezTo>
                    <a:cubicBezTo>
                      <a:pt x="20627" y="5692"/>
                      <a:pt x="20625" y="5688"/>
                      <a:pt x="20622" y="5686"/>
                    </a:cubicBezTo>
                    <a:cubicBezTo>
                      <a:pt x="20620" y="5684"/>
                      <a:pt x="20616" y="5685"/>
                      <a:pt x="20611" y="5684"/>
                    </a:cubicBezTo>
                    <a:cubicBezTo>
                      <a:pt x="20603" y="5683"/>
                      <a:pt x="20596" y="5682"/>
                      <a:pt x="20588" y="5678"/>
                    </a:cubicBezTo>
                    <a:cubicBezTo>
                      <a:pt x="20583" y="5675"/>
                      <a:pt x="20579" y="5673"/>
                      <a:pt x="20574" y="5673"/>
                    </a:cubicBezTo>
                    <a:cubicBezTo>
                      <a:pt x="20574" y="5673"/>
                      <a:pt x="20573" y="5673"/>
                      <a:pt x="20573" y="5673"/>
                    </a:cubicBezTo>
                    <a:cubicBezTo>
                      <a:pt x="20568" y="5674"/>
                      <a:pt x="20566" y="5679"/>
                      <a:pt x="20559" y="5680"/>
                    </a:cubicBezTo>
                    <a:cubicBezTo>
                      <a:pt x="20558" y="5680"/>
                      <a:pt x="20557" y="5680"/>
                      <a:pt x="20556" y="5679"/>
                    </a:cubicBezTo>
                    <a:cubicBezTo>
                      <a:pt x="20553" y="5679"/>
                      <a:pt x="20551" y="5677"/>
                      <a:pt x="20549" y="5675"/>
                    </a:cubicBezTo>
                    <a:cubicBezTo>
                      <a:pt x="20547" y="5674"/>
                      <a:pt x="20546" y="5672"/>
                      <a:pt x="20544" y="5672"/>
                    </a:cubicBezTo>
                    <a:cubicBezTo>
                      <a:pt x="20544" y="5672"/>
                      <a:pt x="20543" y="5672"/>
                      <a:pt x="20543" y="5672"/>
                    </a:cubicBezTo>
                    <a:cubicBezTo>
                      <a:pt x="20540" y="5672"/>
                      <a:pt x="20537" y="5675"/>
                      <a:pt x="20532" y="5675"/>
                    </a:cubicBezTo>
                    <a:cubicBezTo>
                      <a:pt x="20532" y="5675"/>
                      <a:pt x="20531" y="5675"/>
                      <a:pt x="20530" y="5675"/>
                    </a:cubicBezTo>
                    <a:cubicBezTo>
                      <a:pt x="20529" y="5675"/>
                      <a:pt x="20529" y="5675"/>
                      <a:pt x="20529" y="5675"/>
                    </a:cubicBezTo>
                    <a:cubicBezTo>
                      <a:pt x="20528" y="5674"/>
                      <a:pt x="20528" y="5674"/>
                      <a:pt x="20528" y="5674"/>
                    </a:cubicBezTo>
                    <a:cubicBezTo>
                      <a:pt x="20528" y="5672"/>
                      <a:pt x="20527" y="5671"/>
                      <a:pt x="20527" y="5669"/>
                    </a:cubicBezTo>
                    <a:cubicBezTo>
                      <a:pt x="20526" y="5670"/>
                      <a:pt x="20526" y="5670"/>
                      <a:pt x="20526" y="5670"/>
                    </a:cubicBezTo>
                    <a:cubicBezTo>
                      <a:pt x="20525" y="5671"/>
                      <a:pt x="20525" y="5671"/>
                      <a:pt x="20525" y="5671"/>
                    </a:cubicBezTo>
                    <a:cubicBezTo>
                      <a:pt x="20519" y="5672"/>
                      <a:pt x="20519" y="5674"/>
                      <a:pt x="20518" y="5678"/>
                    </a:cubicBezTo>
                    <a:cubicBezTo>
                      <a:pt x="20517" y="5682"/>
                      <a:pt x="20517" y="5687"/>
                      <a:pt x="20510" y="5689"/>
                    </a:cubicBezTo>
                    <a:cubicBezTo>
                      <a:pt x="20509" y="5690"/>
                      <a:pt x="20508" y="5690"/>
                      <a:pt x="20506" y="5690"/>
                    </a:cubicBezTo>
                    <a:cubicBezTo>
                      <a:pt x="20497" y="5691"/>
                      <a:pt x="20489" y="5684"/>
                      <a:pt x="20482" y="5685"/>
                    </a:cubicBezTo>
                    <a:cubicBezTo>
                      <a:pt x="20481" y="5685"/>
                      <a:pt x="20481" y="5685"/>
                      <a:pt x="20480" y="5685"/>
                    </a:cubicBezTo>
                    <a:cubicBezTo>
                      <a:pt x="20477" y="5686"/>
                      <a:pt x="20473" y="5687"/>
                      <a:pt x="20469" y="5687"/>
                    </a:cubicBezTo>
                    <a:cubicBezTo>
                      <a:pt x="20468" y="5687"/>
                      <a:pt x="20467" y="5687"/>
                      <a:pt x="20465" y="5687"/>
                    </a:cubicBezTo>
                    <a:cubicBezTo>
                      <a:pt x="20464" y="5686"/>
                      <a:pt x="20463" y="5685"/>
                      <a:pt x="20463" y="5683"/>
                    </a:cubicBezTo>
                    <a:cubicBezTo>
                      <a:pt x="20463" y="5681"/>
                      <a:pt x="20464" y="5679"/>
                      <a:pt x="20465" y="5676"/>
                    </a:cubicBezTo>
                    <a:cubicBezTo>
                      <a:pt x="20469" y="5669"/>
                      <a:pt x="20475" y="5664"/>
                      <a:pt x="20475" y="5659"/>
                    </a:cubicBezTo>
                    <a:cubicBezTo>
                      <a:pt x="20475" y="5658"/>
                      <a:pt x="20474" y="5657"/>
                      <a:pt x="20474" y="5655"/>
                    </a:cubicBezTo>
                    <a:cubicBezTo>
                      <a:pt x="20473" y="5655"/>
                      <a:pt x="20472" y="5655"/>
                      <a:pt x="20472" y="5655"/>
                    </a:cubicBezTo>
                    <a:cubicBezTo>
                      <a:pt x="20471" y="5655"/>
                      <a:pt x="20471" y="5655"/>
                      <a:pt x="20471" y="5655"/>
                    </a:cubicBezTo>
                    <a:cubicBezTo>
                      <a:pt x="20471" y="5656"/>
                      <a:pt x="20471" y="5657"/>
                      <a:pt x="20471" y="5658"/>
                    </a:cubicBezTo>
                    <a:cubicBezTo>
                      <a:pt x="20471" y="5658"/>
                      <a:pt x="20471" y="5659"/>
                      <a:pt x="20471" y="5659"/>
                    </a:cubicBezTo>
                    <a:cubicBezTo>
                      <a:pt x="20471" y="5661"/>
                      <a:pt x="20471" y="5664"/>
                      <a:pt x="20469" y="5666"/>
                    </a:cubicBezTo>
                    <a:cubicBezTo>
                      <a:pt x="20468" y="5668"/>
                      <a:pt x="20467" y="5668"/>
                      <a:pt x="20466" y="5668"/>
                    </a:cubicBezTo>
                    <a:cubicBezTo>
                      <a:pt x="20464" y="5668"/>
                      <a:pt x="20462" y="5668"/>
                      <a:pt x="20462" y="5668"/>
                    </a:cubicBezTo>
                    <a:cubicBezTo>
                      <a:pt x="20461" y="5668"/>
                      <a:pt x="20461" y="5668"/>
                      <a:pt x="20461" y="5668"/>
                    </a:cubicBezTo>
                    <a:cubicBezTo>
                      <a:pt x="20460" y="5669"/>
                      <a:pt x="20461" y="5669"/>
                      <a:pt x="20461" y="5670"/>
                    </a:cubicBezTo>
                    <a:cubicBezTo>
                      <a:pt x="20461" y="5670"/>
                      <a:pt x="20461" y="5671"/>
                      <a:pt x="20461" y="5672"/>
                    </a:cubicBezTo>
                    <a:cubicBezTo>
                      <a:pt x="20461" y="5673"/>
                      <a:pt x="20461" y="5675"/>
                      <a:pt x="20460" y="5676"/>
                    </a:cubicBezTo>
                    <a:cubicBezTo>
                      <a:pt x="20458" y="5678"/>
                      <a:pt x="20456" y="5680"/>
                      <a:pt x="20453" y="5680"/>
                    </a:cubicBezTo>
                    <a:cubicBezTo>
                      <a:pt x="20449" y="5680"/>
                      <a:pt x="20446" y="5677"/>
                      <a:pt x="20444" y="5673"/>
                    </a:cubicBezTo>
                    <a:cubicBezTo>
                      <a:pt x="20442" y="5669"/>
                      <a:pt x="20442" y="5666"/>
                      <a:pt x="20442" y="5665"/>
                    </a:cubicBezTo>
                    <a:cubicBezTo>
                      <a:pt x="20442" y="5664"/>
                      <a:pt x="20442" y="5664"/>
                      <a:pt x="20442" y="5664"/>
                    </a:cubicBezTo>
                    <a:cubicBezTo>
                      <a:pt x="20442" y="5664"/>
                      <a:pt x="20442" y="5664"/>
                      <a:pt x="20441" y="5664"/>
                    </a:cubicBezTo>
                    <a:cubicBezTo>
                      <a:pt x="20440" y="5664"/>
                      <a:pt x="20439" y="5665"/>
                      <a:pt x="20438" y="5665"/>
                    </a:cubicBezTo>
                    <a:cubicBezTo>
                      <a:pt x="20436" y="5665"/>
                      <a:pt x="20434" y="5666"/>
                      <a:pt x="20433" y="5666"/>
                    </a:cubicBezTo>
                    <a:cubicBezTo>
                      <a:pt x="20432" y="5666"/>
                      <a:pt x="20430" y="5666"/>
                      <a:pt x="20429" y="5665"/>
                    </a:cubicBezTo>
                    <a:cubicBezTo>
                      <a:pt x="20428" y="5664"/>
                      <a:pt x="20428" y="5663"/>
                      <a:pt x="20427" y="5662"/>
                    </a:cubicBezTo>
                    <a:cubicBezTo>
                      <a:pt x="20427" y="5660"/>
                      <a:pt x="20427" y="5658"/>
                      <a:pt x="20426" y="5655"/>
                    </a:cubicBezTo>
                    <a:cubicBezTo>
                      <a:pt x="20425" y="5653"/>
                      <a:pt x="20425" y="5652"/>
                      <a:pt x="20425" y="5652"/>
                    </a:cubicBezTo>
                    <a:cubicBezTo>
                      <a:pt x="20425" y="5652"/>
                      <a:pt x="20425" y="5652"/>
                      <a:pt x="20423" y="5651"/>
                    </a:cubicBezTo>
                    <a:cubicBezTo>
                      <a:pt x="20423" y="5651"/>
                      <a:pt x="20423" y="5651"/>
                      <a:pt x="20422" y="5651"/>
                    </a:cubicBezTo>
                    <a:cubicBezTo>
                      <a:pt x="20421" y="5651"/>
                      <a:pt x="20422" y="5651"/>
                      <a:pt x="20421" y="5652"/>
                    </a:cubicBezTo>
                    <a:cubicBezTo>
                      <a:pt x="20421" y="5654"/>
                      <a:pt x="20420" y="5656"/>
                      <a:pt x="20417" y="5657"/>
                    </a:cubicBezTo>
                    <a:cubicBezTo>
                      <a:pt x="20416" y="5658"/>
                      <a:pt x="20415" y="5658"/>
                      <a:pt x="20414" y="5658"/>
                    </a:cubicBezTo>
                    <a:cubicBezTo>
                      <a:pt x="20412" y="5659"/>
                      <a:pt x="20410" y="5659"/>
                      <a:pt x="20409" y="5659"/>
                    </a:cubicBezTo>
                    <a:cubicBezTo>
                      <a:pt x="20405" y="5659"/>
                      <a:pt x="20402" y="5659"/>
                      <a:pt x="20400" y="5658"/>
                    </a:cubicBezTo>
                    <a:cubicBezTo>
                      <a:pt x="20397" y="5656"/>
                      <a:pt x="20396" y="5653"/>
                      <a:pt x="20395" y="5650"/>
                    </a:cubicBezTo>
                    <a:cubicBezTo>
                      <a:pt x="20395" y="5648"/>
                      <a:pt x="20394" y="5645"/>
                      <a:pt x="20394" y="5644"/>
                    </a:cubicBezTo>
                    <a:cubicBezTo>
                      <a:pt x="20394" y="5644"/>
                      <a:pt x="20393" y="5644"/>
                      <a:pt x="20393" y="5645"/>
                    </a:cubicBezTo>
                    <a:cubicBezTo>
                      <a:pt x="20392" y="5646"/>
                      <a:pt x="20390" y="5648"/>
                      <a:pt x="20388" y="5649"/>
                    </a:cubicBezTo>
                    <a:cubicBezTo>
                      <a:pt x="20385" y="5649"/>
                      <a:pt x="20385" y="5649"/>
                      <a:pt x="20385" y="5649"/>
                    </a:cubicBezTo>
                    <a:cubicBezTo>
                      <a:pt x="20385" y="5647"/>
                      <a:pt x="20385" y="5647"/>
                      <a:pt x="20385" y="5647"/>
                    </a:cubicBezTo>
                    <a:cubicBezTo>
                      <a:pt x="20385" y="5647"/>
                      <a:pt x="20385" y="5646"/>
                      <a:pt x="20385" y="5646"/>
                    </a:cubicBezTo>
                    <a:cubicBezTo>
                      <a:pt x="20385" y="5644"/>
                      <a:pt x="20385" y="5642"/>
                      <a:pt x="20385" y="5641"/>
                    </a:cubicBezTo>
                    <a:cubicBezTo>
                      <a:pt x="20385" y="5640"/>
                      <a:pt x="20385" y="5639"/>
                      <a:pt x="20384" y="5639"/>
                    </a:cubicBezTo>
                    <a:cubicBezTo>
                      <a:pt x="20383" y="5636"/>
                      <a:pt x="20383" y="5637"/>
                      <a:pt x="20383" y="5636"/>
                    </a:cubicBezTo>
                    <a:cubicBezTo>
                      <a:pt x="20382" y="5636"/>
                      <a:pt x="20380" y="5636"/>
                      <a:pt x="20378" y="5634"/>
                    </a:cubicBezTo>
                    <a:cubicBezTo>
                      <a:pt x="20377" y="5632"/>
                      <a:pt x="20377" y="5630"/>
                      <a:pt x="20376" y="5629"/>
                    </a:cubicBezTo>
                    <a:cubicBezTo>
                      <a:pt x="20376" y="5624"/>
                      <a:pt x="20379" y="5620"/>
                      <a:pt x="20381" y="5616"/>
                    </a:cubicBezTo>
                    <a:cubicBezTo>
                      <a:pt x="20383" y="5612"/>
                      <a:pt x="20383" y="5608"/>
                      <a:pt x="20383" y="5603"/>
                    </a:cubicBezTo>
                    <a:cubicBezTo>
                      <a:pt x="20383" y="5602"/>
                      <a:pt x="20383" y="5600"/>
                      <a:pt x="20382" y="5599"/>
                    </a:cubicBezTo>
                    <a:cubicBezTo>
                      <a:pt x="20382" y="5595"/>
                      <a:pt x="20379" y="5591"/>
                      <a:pt x="20378" y="5586"/>
                    </a:cubicBezTo>
                    <a:cubicBezTo>
                      <a:pt x="20378" y="5585"/>
                      <a:pt x="20378" y="5584"/>
                      <a:pt x="20378" y="5583"/>
                    </a:cubicBezTo>
                    <a:cubicBezTo>
                      <a:pt x="20379" y="5578"/>
                      <a:pt x="20382" y="5576"/>
                      <a:pt x="20385" y="5574"/>
                    </a:cubicBezTo>
                    <a:cubicBezTo>
                      <a:pt x="20387" y="5572"/>
                      <a:pt x="20390" y="5570"/>
                      <a:pt x="20391" y="5568"/>
                    </a:cubicBezTo>
                    <a:cubicBezTo>
                      <a:pt x="20395" y="5562"/>
                      <a:pt x="20395" y="5556"/>
                      <a:pt x="20395" y="5549"/>
                    </a:cubicBezTo>
                    <a:cubicBezTo>
                      <a:pt x="20395" y="5542"/>
                      <a:pt x="20396" y="5532"/>
                      <a:pt x="20395" y="5523"/>
                    </a:cubicBezTo>
                    <a:cubicBezTo>
                      <a:pt x="20394" y="5512"/>
                      <a:pt x="20392" y="5503"/>
                      <a:pt x="20384" y="5500"/>
                    </a:cubicBezTo>
                    <a:cubicBezTo>
                      <a:pt x="20381" y="5499"/>
                      <a:pt x="20379" y="5499"/>
                      <a:pt x="20376" y="5499"/>
                    </a:cubicBezTo>
                    <a:cubicBezTo>
                      <a:pt x="20374" y="5499"/>
                      <a:pt x="20372" y="5499"/>
                      <a:pt x="20370" y="5499"/>
                    </a:cubicBezTo>
                    <a:cubicBezTo>
                      <a:pt x="20369" y="5500"/>
                      <a:pt x="20367" y="5500"/>
                      <a:pt x="20365" y="5499"/>
                    </a:cubicBezTo>
                    <a:cubicBezTo>
                      <a:pt x="20360" y="5499"/>
                      <a:pt x="20356" y="5498"/>
                      <a:pt x="20351" y="5498"/>
                    </a:cubicBezTo>
                    <a:cubicBezTo>
                      <a:pt x="20351" y="5498"/>
                      <a:pt x="20351" y="5498"/>
                      <a:pt x="20351" y="5498"/>
                    </a:cubicBezTo>
                    <a:cubicBezTo>
                      <a:pt x="20350" y="5498"/>
                      <a:pt x="20349" y="5499"/>
                      <a:pt x="20347" y="5499"/>
                    </a:cubicBezTo>
                    <a:cubicBezTo>
                      <a:pt x="20345" y="5499"/>
                      <a:pt x="20343" y="5499"/>
                      <a:pt x="20341" y="5498"/>
                    </a:cubicBezTo>
                    <a:cubicBezTo>
                      <a:pt x="20339" y="5498"/>
                      <a:pt x="20337" y="5497"/>
                      <a:pt x="20336" y="5494"/>
                    </a:cubicBezTo>
                    <a:cubicBezTo>
                      <a:pt x="20335" y="5493"/>
                      <a:pt x="20335" y="5493"/>
                      <a:pt x="20335" y="5492"/>
                    </a:cubicBezTo>
                    <a:cubicBezTo>
                      <a:pt x="20335" y="5489"/>
                      <a:pt x="20336" y="5488"/>
                      <a:pt x="20338" y="5487"/>
                    </a:cubicBezTo>
                    <a:cubicBezTo>
                      <a:pt x="20339" y="5486"/>
                      <a:pt x="20340" y="5485"/>
                      <a:pt x="20340" y="5485"/>
                    </a:cubicBezTo>
                    <a:cubicBezTo>
                      <a:pt x="20341" y="5483"/>
                      <a:pt x="20341" y="5483"/>
                      <a:pt x="20341" y="5483"/>
                    </a:cubicBezTo>
                    <a:cubicBezTo>
                      <a:pt x="20341" y="5482"/>
                      <a:pt x="20341" y="5482"/>
                      <a:pt x="20340" y="5480"/>
                    </a:cubicBezTo>
                    <a:cubicBezTo>
                      <a:pt x="20340" y="5479"/>
                      <a:pt x="20340" y="5478"/>
                      <a:pt x="20339" y="5478"/>
                    </a:cubicBezTo>
                    <a:cubicBezTo>
                      <a:pt x="20339" y="5477"/>
                      <a:pt x="20338" y="5476"/>
                      <a:pt x="20338" y="5475"/>
                    </a:cubicBezTo>
                    <a:cubicBezTo>
                      <a:pt x="20338" y="5474"/>
                      <a:pt x="20338" y="5473"/>
                      <a:pt x="20338" y="5472"/>
                    </a:cubicBezTo>
                    <a:cubicBezTo>
                      <a:pt x="20339" y="5469"/>
                      <a:pt x="20341" y="5468"/>
                      <a:pt x="20341" y="5467"/>
                    </a:cubicBezTo>
                    <a:cubicBezTo>
                      <a:pt x="20342" y="5467"/>
                      <a:pt x="20342" y="5467"/>
                      <a:pt x="20342" y="5465"/>
                    </a:cubicBezTo>
                    <a:cubicBezTo>
                      <a:pt x="20342" y="5465"/>
                      <a:pt x="20342" y="5465"/>
                      <a:pt x="20342" y="5464"/>
                    </a:cubicBezTo>
                    <a:cubicBezTo>
                      <a:pt x="20342" y="5461"/>
                      <a:pt x="20340" y="5460"/>
                      <a:pt x="20336" y="5458"/>
                    </a:cubicBezTo>
                    <a:cubicBezTo>
                      <a:pt x="20332" y="5456"/>
                      <a:pt x="20327" y="5454"/>
                      <a:pt x="20326" y="5447"/>
                    </a:cubicBezTo>
                    <a:cubicBezTo>
                      <a:pt x="20321" y="5447"/>
                      <a:pt x="20317" y="5450"/>
                      <a:pt x="20311" y="5450"/>
                    </a:cubicBezTo>
                    <a:cubicBezTo>
                      <a:pt x="20310" y="5450"/>
                      <a:pt x="20309" y="5450"/>
                      <a:pt x="20308" y="5450"/>
                    </a:cubicBezTo>
                    <a:cubicBezTo>
                      <a:pt x="20306" y="5450"/>
                      <a:pt x="20306" y="5450"/>
                      <a:pt x="20306" y="5450"/>
                    </a:cubicBezTo>
                    <a:cubicBezTo>
                      <a:pt x="20306" y="5448"/>
                      <a:pt x="20306" y="5448"/>
                      <a:pt x="20306" y="5448"/>
                    </a:cubicBezTo>
                    <a:cubicBezTo>
                      <a:pt x="20305" y="5444"/>
                      <a:pt x="20305" y="5440"/>
                      <a:pt x="20305" y="5437"/>
                    </a:cubicBezTo>
                    <a:cubicBezTo>
                      <a:pt x="20304" y="5437"/>
                      <a:pt x="20302" y="5437"/>
                      <a:pt x="20301" y="5437"/>
                    </a:cubicBezTo>
                    <a:cubicBezTo>
                      <a:pt x="20300" y="5437"/>
                      <a:pt x="20300" y="5437"/>
                      <a:pt x="20299" y="5437"/>
                    </a:cubicBezTo>
                    <a:cubicBezTo>
                      <a:pt x="20297" y="5437"/>
                      <a:pt x="20295" y="5437"/>
                      <a:pt x="20292" y="5437"/>
                    </a:cubicBezTo>
                    <a:cubicBezTo>
                      <a:pt x="20291" y="5437"/>
                      <a:pt x="20291" y="5437"/>
                      <a:pt x="20291" y="5437"/>
                    </a:cubicBezTo>
                    <a:cubicBezTo>
                      <a:pt x="20290" y="5436"/>
                      <a:pt x="20290" y="5436"/>
                      <a:pt x="20290" y="5436"/>
                    </a:cubicBezTo>
                    <a:cubicBezTo>
                      <a:pt x="20290" y="5435"/>
                      <a:pt x="20290" y="5435"/>
                      <a:pt x="20290" y="5434"/>
                    </a:cubicBezTo>
                    <a:cubicBezTo>
                      <a:pt x="20290" y="5430"/>
                      <a:pt x="20293" y="5428"/>
                      <a:pt x="20294" y="5427"/>
                    </a:cubicBezTo>
                    <a:cubicBezTo>
                      <a:pt x="20296" y="5425"/>
                      <a:pt x="20297" y="5425"/>
                      <a:pt x="20297" y="5423"/>
                    </a:cubicBezTo>
                    <a:cubicBezTo>
                      <a:pt x="20297" y="5422"/>
                      <a:pt x="20297" y="5421"/>
                      <a:pt x="20296" y="5420"/>
                    </a:cubicBezTo>
                    <a:cubicBezTo>
                      <a:pt x="20294" y="5415"/>
                      <a:pt x="20293" y="5414"/>
                      <a:pt x="20291" y="5414"/>
                    </a:cubicBezTo>
                    <a:cubicBezTo>
                      <a:pt x="20289" y="5413"/>
                      <a:pt x="20285" y="5413"/>
                      <a:pt x="20281" y="5411"/>
                    </a:cubicBezTo>
                    <a:cubicBezTo>
                      <a:pt x="20280" y="5411"/>
                      <a:pt x="20280" y="5411"/>
                      <a:pt x="20280" y="5411"/>
                    </a:cubicBezTo>
                    <a:cubicBezTo>
                      <a:pt x="20280" y="5410"/>
                      <a:pt x="20280" y="5410"/>
                      <a:pt x="20280" y="5410"/>
                    </a:cubicBezTo>
                    <a:cubicBezTo>
                      <a:pt x="20279" y="5409"/>
                      <a:pt x="20279" y="5408"/>
                      <a:pt x="20279" y="5408"/>
                    </a:cubicBezTo>
                    <a:cubicBezTo>
                      <a:pt x="20279" y="5406"/>
                      <a:pt x="20280" y="5404"/>
                      <a:pt x="20281" y="5403"/>
                    </a:cubicBezTo>
                    <a:cubicBezTo>
                      <a:pt x="20282" y="5402"/>
                      <a:pt x="20284" y="5401"/>
                      <a:pt x="20285" y="5401"/>
                    </a:cubicBezTo>
                    <a:cubicBezTo>
                      <a:pt x="20287" y="5400"/>
                      <a:pt x="20289" y="5399"/>
                      <a:pt x="20290" y="5398"/>
                    </a:cubicBezTo>
                    <a:cubicBezTo>
                      <a:pt x="20290" y="5397"/>
                      <a:pt x="20290" y="5397"/>
                      <a:pt x="20290" y="5396"/>
                    </a:cubicBezTo>
                    <a:cubicBezTo>
                      <a:pt x="20290" y="5393"/>
                      <a:pt x="20286" y="5391"/>
                      <a:pt x="20285" y="5387"/>
                    </a:cubicBezTo>
                    <a:cubicBezTo>
                      <a:pt x="20284" y="5385"/>
                      <a:pt x="20284" y="5384"/>
                      <a:pt x="20284" y="5383"/>
                    </a:cubicBezTo>
                    <a:cubicBezTo>
                      <a:pt x="20283" y="5381"/>
                      <a:pt x="20284" y="5380"/>
                      <a:pt x="20285" y="5379"/>
                    </a:cubicBezTo>
                    <a:cubicBezTo>
                      <a:pt x="20285" y="5377"/>
                      <a:pt x="20286" y="5376"/>
                      <a:pt x="20287" y="5374"/>
                    </a:cubicBezTo>
                    <a:cubicBezTo>
                      <a:pt x="20289" y="5371"/>
                      <a:pt x="20291" y="5367"/>
                      <a:pt x="20291" y="5364"/>
                    </a:cubicBezTo>
                    <a:cubicBezTo>
                      <a:pt x="20291" y="5363"/>
                      <a:pt x="20290" y="5361"/>
                      <a:pt x="20290" y="5360"/>
                    </a:cubicBezTo>
                    <a:cubicBezTo>
                      <a:pt x="20289" y="5359"/>
                      <a:pt x="20288" y="5359"/>
                      <a:pt x="20287" y="5358"/>
                    </a:cubicBezTo>
                    <a:cubicBezTo>
                      <a:pt x="20285" y="5357"/>
                      <a:pt x="20283" y="5356"/>
                      <a:pt x="20283" y="5353"/>
                    </a:cubicBezTo>
                    <a:cubicBezTo>
                      <a:pt x="20283" y="5352"/>
                      <a:pt x="20283" y="5351"/>
                      <a:pt x="20283" y="5351"/>
                    </a:cubicBezTo>
                    <a:cubicBezTo>
                      <a:pt x="20283" y="5346"/>
                      <a:pt x="20287" y="5344"/>
                      <a:pt x="20290" y="5345"/>
                    </a:cubicBezTo>
                    <a:cubicBezTo>
                      <a:pt x="20292" y="5344"/>
                      <a:pt x="20293" y="5345"/>
                      <a:pt x="20295" y="5344"/>
                    </a:cubicBezTo>
                    <a:cubicBezTo>
                      <a:pt x="20296" y="5344"/>
                      <a:pt x="20297" y="5344"/>
                      <a:pt x="20297" y="5344"/>
                    </a:cubicBezTo>
                    <a:cubicBezTo>
                      <a:pt x="20301" y="5342"/>
                      <a:pt x="20301" y="5341"/>
                      <a:pt x="20301" y="5341"/>
                    </a:cubicBezTo>
                    <a:cubicBezTo>
                      <a:pt x="20301" y="5340"/>
                      <a:pt x="20299" y="5338"/>
                      <a:pt x="20298" y="5334"/>
                    </a:cubicBezTo>
                    <a:cubicBezTo>
                      <a:pt x="20297" y="5333"/>
                      <a:pt x="20297" y="5332"/>
                      <a:pt x="20297" y="5331"/>
                    </a:cubicBezTo>
                    <a:cubicBezTo>
                      <a:pt x="20297" y="5328"/>
                      <a:pt x="20297" y="5326"/>
                      <a:pt x="20297" y="5324"/>
                    </a:cubicBezTo>
                    <a:cubicBezTo>
                      <a:pt x="20297" y="5323"/>
                      <a:pt x="20297" y="5322"/>
                      <a:pt x="20297" y="5321"/>
                    </a:cubicBezTo>
                    <a:cubicBezTo>
                      <a:pt x="20296" y="5321"/>
                      <a:pt x="20296" y="5321"/>
                      <a:pt x="20296" y="5321"/>
                    </a:cubicBezTo>
                    <a:cubicBezTo>
                      <a:pt x="20295" y="5321"/>
                      <a:pt x="20293" y="5320"/>
                      <a:pt x="20292" y="5317"/>
                    </a:cubicBezTo>
                    <a:cubicBezTo>
                      <a:pt x="20292" y="5317"/>
                      <a:pt x="20292" y="5317"/>
                      <a:pt x="20292" y="5317"/>
                    </a:cubicBezTo>
                    <a:cubicBezTo>
                      <a:pt x="20292" y="5313"/>
                      <a:pt x="20294" y="5311"/>
                      <a:pt x="20295" y="5309"/>
                    </a:cubicBezTo>
                    <a:cubicBezTo>
                      <a:pt x="20298" y="5303"/>
                      <a:pt x="20304" y="5302"/>
                      <a:pt x="20308" y="5300"/>
                    </a:cubicBezTo>
                    <a:cubicBezTo>
                      <a:pt x="20315" y="5297"/>
                      <a:pt x="20319" y="5296"/>
                      <a:pt x="20322" y="5294"/>
                    </a:cubicBezTo>
                    <a:cubicBezTo>
                      <a:pt x="20325" y="5292"/>
                      <a:pt x="20328" y="5289"/>
                      <a:pt x="20331" y="5282"/>
                    </a:cubicBezTo>
                    <a:cubicBezTo>
                      <a:pt x="20335" y="5273"/>
                      <a:pt x="20342" y="5263"/>
                      <a:pt x="20342" y="5255"/>
                    </a:cubicBezTo>
                    <a:cubicBezTo>
                      <a:pt x="20342" y="5255"/>
                      <a:pt x="20341" y="5254"/>
                      <a:pt x="20341" y="5254"/>
                    </a:cubicBezTo>
                    <a:cubicBezTo>
                      <a:pt x="20341" y="5251"/>
                      <a:pt x="20339" y="5250"/>
                      <a:pt x="20338" y="5246"/>
                    </a:cubicBezTo>
                    <a:cubicBezTo>
                      <a:pt x="20338" y="5244"/>
                      <a:pt x="20338" y="5243"/>
                      <a:pt x="20338" y="5242"/>
                    </a:cubicBezTo>
                    <a:cubicBezTo>
                      <a:pt x="20340" y="5237"/>
                      <a:pt x="20343" y="5234"/>
                      <a:pt x="20344" y="5231"/>
                    </a:cubicBezTo>
                    <a:cubicBezTo>
                      <a:pt x="20348" y="5218"/>
                      <a:pt x="20349" y="5206"/>
                      <a:pt x="20351" y="5193"/>
                    </a:cubicBezTo>
                    <a:cubicBezTo>
                      <a:pt x="20353" y="5181"/>
                      <a:pt x="20355" y="5174"/>
                      <a:pt x="20355" y="5164"/>
                    </a:cubicBezTo>
                    <a:cubicBezTo>
                      <a:pt x="20355" y="5163"/>
                      <a:pt x="20354" y="5162"/>
                      <a:pt x="20354" y="5161"/>
                    </a:cubicBezTo>
                    <a:cubicBezTo>
                      <a:pt x="20354" y="5158"/>
                      <a:pt x="20354" y="5155"/>
                      <a:pt x="20353" y="5152"/>
                    </a:cubicBezTo>
                    <a:cubicBezTo>
                      <a:pt x="20353" y="5149"/>
                      <a:pt x="20353" y="5147"/>
                      <a:pt x="20353" y="5144"/>
                    </a:cubicBezTo>
                    <a:cubicBezTo>
                      <a:pt x="20354" y="5138"/>
                      <a:pt x="20357" y="5135"/>
                      <a:pt x="20358" y="5132"/>
                    </a:cubicBezTo>
                    <a:cubicBezTo>
                      <a:pt x="20359" y="5129"/>
                      <a:pt x="20359" y="5127"/>
                      <a:pt x="20359" y="5125"/>
                    </a:cubicBezTo>
                    <a:cubicBezTo>
                      <a:pt x="20359" y="5121"/>
                      <a:pt x="20358" y="5117"/>
                      <a:pt x="20357" y="5113"/>
                    </a:cubicBezTo>
                    <a:cubicBezTo>
                      <a:pt x="20357" y="5111"/>
                      <a:pt x="20357" y="5109"/>
                      <a:pt x="20357" y="5107"/>
                    </a:cubicBezTo>
                    <a:cubicBezTo>
                      <a:pt x="20358" y="5102"/>
                      <a:pt x="20361" y="5099"/>
                      <a:pt x="20363" y="5098"/>
                    </a:cubicBezTo>
                    <a:cubicBezTo>
                      <a:pt x="20365" y="5097"/>
                      <a:pt x="20367" y="5096"/>
                      <a:pt x="20369" y="5093"/>
                    </a:cubicBezTo>
                    <a:cubicBezTo>
                      <a:pt x="20370" y="5091"/>
                      <a:pt x="20370" y="5089"/>
                      <a:pt x="20370" y="5086"/>
                    </a:cubicBezTo>
                    <a:cubicBezTo>
                      <a:pt x="20370" y="5084"/>
                      <a:pt x="20369" y="5083"/>
                      <a:pt x="20369" y="5082"/>
                    </a:cubicBezTo>
                    <a:cubicBezTo>
                      <a:pt x="20366" y="5078"/>
                      <a:pt x="20364" y="5078"/>
                      <a:pt x="20361" y="5076"/>
                    </a:cubicBezTo>
                    <a:cubicBezTo>
                      <a:pt x="20357" y="5075"/>
                      <a:pt x="20355" y="5072"/>
                      <a:pt x="20354" y="5065"/>
                    </a:cubicBezTo>
                    <a:cubicBezTo>
                      <a:pt x="20359" y="5065"/>
                      <a:pt x="20359" y="5065"/>
                      <a:pt x="20359" y="5065"/>
                    </a:cubicBezTo>
                    <a:cubicBezTo>
                      <a:pt x="20360" y="5071"/>
                      <a:pt x="20361" y="5071"/>
                      <a:pt x="20363" y="5072"/>
                    </a:cubicBezTo>
                    <a:cubicBezTo>
                      <a:pt x="20365" y="5074"/>
                      <a:pt x="20369" y="5074"/>
                      <a:pt x="20372" y="5079"/>
                    </a:cubicBezTo>
                    <a:cubicBezTo>
                      <a:pt x="20374" y="5081"/>
                      <a:pt x="20374" y="5083"/>
                      <a:pt x="20374" y="5086"/>
                    </a:cubicBezTo>
                    <a:cubicBezTo>
                      <a:pt x="20375" y="5089"/>
                      <a:pt x="20374" y="5092"/>
                      <a:pt x="20373" y="5095"/>
                    </a:cubicBezTo>
                    <a:cubicBezTo>
                      <a:pt x="20370" y="5099"/>
                      <a:pt x="20367" y="5101"/>
                      <a:pt x="20365" y="5102"/>
                    </a:cubicBezTo>
                    <a:cubicBezTo>
                      <a:pt x="20364" y="5103"/>
                      <a:pt x="20363" y="5103"/>
                      <a:pt x="20362" y="5107"/>
                    </a:cubicBezTo>
                    <a:cubicBezTo>
                      <a:pt x="20362" y="5109"/>
                      <a:pt x="20361" y="5111"/>
                      <a:pt x="20362" y="5112"/>
                    </a:cubicBezTo>
                    <a:cubicBezTo>
                      <a:pt x="20362" y="5116"/>
                      <a:pt x="20363" y="5120"/>
                      <a:pt x="20363" y="5125"/>
                    </a:cubicBezTo>
                    <a:cubicBezTo>
                      <a:pt x="20364" y="5127"/>
                      <a:pt x="20363" y="5130"/>
                      <a:pt x="20362" y="5133"/>
                    </a:cubicBezTo>
                    <a:cubicBezTo>
                      <a:pt x="20360" y="5138"/>
                      <a:pt x="20358" y="5140"/>
                      <a:pt x="20358" y="5144"/>
                    </a:cubicBezTo>
                    <a:cubicBezTo>
                      <a:pt x="20358" y="5147"/>
                      <a:pt x="20358" y="5149"/>
                      <a:pt x="20358" y="5152"/>
                    </a:cubicBezTo>
                    <a:cubicBezTo>
                      <a:pt x="20358" y="5155"/>
                      <a:pt x="20358" y="5157"/>
                      <a:pt x="20359" y="5160"/>
                    </a:cubicBezTo>
                    <a:cubicBezTo>
                      <a:pt x="20359" y="5161"/>
                      <a:pt x="20359" y="5162"/>
                      <a:pt x="20359" y="5163"/>
                    </a:cubicBezTo>
                    <a:cubicBezTo>
                      <a:pt x="20360" y="5175"/>
                      <a:pt x="20357" y="5183"/>
                      <a:pt x="20355" y="5193"/>
                    </a:cubicBezTo>
                    <a:cubicBezTo>
                      <a:pt x="20353" y="5206"/>
                      <a:pt x="20352" y="5219"/>
                      <a:pt x="20348" y="5232"/>
                    </a:cubicBezTo>
                    <a:cubicBezTo>
                      <a:pt x="20347" y="5237"/>
                      <a:pt x="20344" y="5240"/>
                      <a:pt x="20343" y="5243"/>
                    </a:cubicBezTo>
                    <a:cubicBezTo>
                      <a:pt x="20343" y="5244"/>
                      <a:pt x="20342" y="5245"/>
                      <a:pt x="20343" y="5245"/>
                    </a:cubicBezTo>
                    <a:cubicBezTo>
                      <a:pt x="20342" y="5247"/>
                      <a:pt x="20344" y="5248"/>
                      <a:pt x="20346" y="5253"/>
                    </a:cubicBezTo>
                    <a:cubicBezTo>
                      <a:pt x="20346" y="5253"/>
                      <a:pt x="20346" y="5254"/>
                      <a:pt x="20346" y="5255"/>
                    </a:cubicBezTo>
                    <a:cubicBezTo>
                      <a:pt x="20347" y="5266"/>
                      <a:pt x="20338" y="5276"/>
                      <a:pt x="20335" y="5284"/>
                    </a:cubicBezTo>
                    <a:cubicBezTo>
                      <a:pt x="20331" y="5291"/>
                      <a:pt x="20329" y="5295"/>
                      <a:pt x="20325" y="5297"/>
                    </a:cubicBezTo>
                    <a:cubicBezTo>
                      <a:pt x="20321" y="5300"/>
                      <a:pt x="20316" y="5301"/>
                      <a:pt x="20310" y="5304"/>
                    </a:cubicBezTo>
                    <a:cubicBezTo>
                      <a:pt x="20305" y="5306"/>
                      <a:pt x="20301" y="5307"/>
                      <a:pt x="20299" y="5311"/>
                    </a:cubicBezTo>
                    <a:cubicBezTo>
                      <a:pt x="20298" y="5312"/>
                      <a:pt x="20297" y="5315"/>
                      <a:pt x="20297" y="5316"/>
                    </a:cubicBezTo>
                    <a:cubicBezTo>
                      <a:pt x="20297" y="5316"/>
                      <a:pt x="20297" y="5316"/>
                      <a:pt x="20297" y="5316"/>
                    </a:cubicBezTo>
                    <a:cubicBezTo>
                      <a:pt x="20297" y="5317"/>
                      <a:pt x="20297" y="5317"/>
                      <a:pt x="20297" y="5317"/>
                    </a:cubicBezTo>
                    <a:cubicBezTo>
                      <a:pt x="20297" y="5317"/>
                      <a:pt x="20297" y="5317"/>
                      <a:pt x="20297" y="5317"/>
                    </a:cubicBezTo>
                    <a:cubicBezTo>
                      <a:pt x="20298" y="5317"/>
                      <a:pt x="20300" y="5318"/>
                      <a:pt x="20301" y="5320"/>
                    </a:cubicBezTo>
                    <a:cubicBezTo>
                      <a:pt x="20301" y="5321"/>
                      <a:pt x="20301" y="5323"/>
                      <a:pt x="20302" y="5324"/>
                    </a:cubicBezTo>
                    <a:cubicBezTo>
                      <a:pt x="20302" y="5326"/>
                      <a:pt x="20302" y="5328"/>
                      <a:pt x="20302" y="5330"/>
                    </a:cubicBezTo>
                    <a:cubicBezTo>
                      <a:pt x="20302" y="5331"/>
                      <a:pt x="20302" y="5332"/>
                      <a:pt x="20302" y="5333"/>
                    </a:cubicBezTo>
                    <a:cubicBezTo>
                      <a:pt x="20303" y="5335"/>
                      <a:pt x="20305" y="5337"/>
                      <a:pt x="20305" y="5341"/>
                    </a:cubicBezTo>
                    <a:cubicBezTo>
                      <a:pt x="20306" y="5344"/>
                      <a:pt x="20303" y="5346"/>
                      <a:pt x="20299" y="5348"/>
                    </a:cubicBezTo>
                    <a:cubicBezTo>
                      <a:pt x="20298" y="5349"/>
                      <a:pt x="20297" y="5349"/>
                      <a:pt x="20295" y="5349"/>
                    </a:cubicBezTo>
                    <a:cubicBezTo>
                      <a:pt x="20293" y="5349"/>
                      <a:pt x="20291" y="5349"/>
                      <a:pt x="20290" y="5349"/>
                    </a:cubicBezTo>
                    <a:cubicBezTo>
                      <a:pt x="20288" y="5349"/>
                      <a:pt x="20288" y="5349"/>
                      <a:pt x="20287" y="5351"/>
                    </a:cubicBezTo>
                    <a:cubicBezTo>
                      <a:pt x="20287" y="5352"/>
                      <a:pt x="20287" y="5352"/>
                      <a:pt x="20287" y="5352"/>
                    </a:cubicBezTo>
                    <a:cubicBezTo>
                      <a:pt x="20287" y="5353"/>
                      <a:pt x="20288" y="5353"/>
                      <a:pt x="20289" y="5354"/>
                    </a:cubicBezTo>
                    <a:cubicBezTo>
                      <a:pt x="20290" y="5355"/>
                      <a:pt x="20292" y="5356"/>
                      <a:pt x="20294" y="5358"/>
                    </a:cubicBezTo>
                    <a:cubicBezTo>
                      <a:pt x="20294" y="5360"/>
                      <a:pt x="20295" y="5362"/>
                      <a:pt x="20295" y="5363"/>
                    </a:cubicBezTo>
                    <a:cubicBezTo>
                      <a:pt x="20295" y="5368"/>
                      <a:pt x="20293" y="5373"/>
                      <a:pt x="20291" y="5377"/>
                    </a:cubicBezTo>
                    <a:cubicBezTo>
                      <a:pt x="20290" y="5379"/>
                      <a:pt x="20289" y="5380"/>
                      <a:pt x="20289" y="5381"/>
                    </a:cubicBezTo>
                    <a:cubicBezTo>
                      <a:pt x="20288" y="5382"/>
                      <a:pt x="20288" y="5382"/>
                      <a:pt x="20288" y="5382"/>
                    </a:cubicBezTo>
                    <a:cubicBezTo>
                      <a:pt x="20288" y="5383"/>
                      <a:pt x="20288" y="5384"/>
                      <a:pt x="20289" y="5385"/>
                    </a:cubicBezTo>
                    <a:cubicBezTo>
                      <a:pt x="20289" y="5387"/>
                      <a:pt x="20294" y="5390"/>
                      <a:pt x="20294" y="5396"/>
                    </a:cubicBezTo>
                    <a:cubicBezTo>
                      <a:pt x="20294" y="5397"/>
                      <a:pt x="20294" y="5398"/>
                      <a:pt x="20294" y="5399"/>
                    </a:cubicBezTo>
                    <a:cubicBezTo>
                      <a:pt x="20293" y="5402"/>
                      <a:pt x="20290" y="5403"/>
                      <a:pt x="20288" y="5404"/>
                    </a:cubicBezTo>
                    <a:cubicBezTo>
                      <a:pt x="20286" y="5405"/>
                      <a:pt x="20285" y="5405"/>
                      <a:pt x="20284" y="5406"/>
                    </a:cubicBezTo>
                    <a:cubicBezTo>
                      <a:pt x="20284" y="5406"/>
                      <a:pt x="20283" y="5407"/>
                      <a:pt x="20283" y="5407"/>
                    </a:cubicBezTo>
                    <a:cubicBezTo>
                      <a:pt x="20284" y="5407"/>
                      <a:pt x="20284" y="5408"/>
                      <a:pt x="20284" y="5408"/>
                    </a:cubicBezTo>
                    <a:cubicBezTo>
                      <a:pt x="20287" y="5409"/>
                      <a:pt x="20289" y="5409"/>
                      <a:pt x="20292" y="5409"/>
                    </a:cubicBezTo>
                    <a:cubicBezTo>
                      <a:pt x="20295" y="5410"/>
                      <a:pt x="20298" y="5413"/>
                      <a:pt x="20300" y="5418"/>
                    </a:cubicBezTo>
                    <a:cubicBezTo>
                      <a:pt x="20301" y="5420"/>
                      <a:pt x="20301" y="5421"/>
                      <a:pt x="20301" y="5422"/>
                    </a:cubicBezTo>
                    <a:cubicBezTo>
                      <a:pt x="20302" y="5427"/>
                      <a:pt x="20299" y="5429"/>
                      <a:pt x="20297" y="5430"/>
                    </a:cubicBezTo>
                    <a:cubicBezTo>
                      <a:pt x="20295" y="5431"/>
                      <a:pt x="20294" y="5432"/>
                      <a:pt x="20294" y="5433"/>
                    </a:cubicBezTo>
                    <a:cubicBezTo>
                      <a:pt x="20296" y="5433"/>
                      <a:pt x="20297" y="5433"/>
                      <a:pt x="20299" y="5433"/>
                    </a:cubicBezTo>
                    <a:cubicBezTo>
                      <a:pt x="20299" y="5433"/>
                      <a:pt x="20300" y="5433"/>
                      <a:pt x="20301" y="5433"/>
                    </a:cubicBezTo>
                    <a:cubicBezTo>
                      <a:pt x="20303" y="5432"/>
                      <a:pt x="20305" y="5432"/>
                      <a:pt x="20307" y="5432"/>
                    </a:cubicBezTo>
                    <a:cubicBezTo>
                      <a:pt x="20309" y="5432"/>
                      <a:pt x="20309" y="5432"/>
                      <a:pt x="20309" y="5432"/>
                    </a:cubicBezTo>
                    <a:cubicBezTo>
                      <a:pt x="20309" y="5434"/>
                      <a:pt x="20309" y="5434"/>
                      <a:pt x="20309" y="5434"/>
                    </a:cubicBezTo>
                    <a:cubicBezTo>
                      <a:pt x="20309" y="5438"/>
                      <a:pt x="20310" y="5442"/>
                      <a:pt x="20310" y="5446"/>
                    </a:cubicBezTo>
                    <a:cubicBezTo>
                      <a:pt x="20310" y="5446"/>
                      <a:pt x="20311" y="5446"/>
                      <a:pt x="20311" y="5446"/>
                    </a:cubicBezTo>
                    <a:cubicBezTo>
                      <a:pt x="20315" y="5445"/>
                      <a:pt x="20320" y="5443"/>
                      <a:pt x="20326" y="5443"/>
                    </a:cubicBezTo>
                    <a:cubicBezTo>
                      <a:pt x="20327" y="5443"/>
                      <a:pt x="20328" y="5443"/>
                      <a:pt x="20328" y="5443"/>
                    </a:cubicBezTo>
                    <a:cubicBezTo>
                      <a:pt x="20330" y="5443"/>
                      <a:pt x="20330" y="5443"/>
                      <a:pt x="20330" y="5443"/>
                    </a:cubicBezTo>
                    <a:cubicBezTo>
                      <a:pt x="20330" y="5445"/>
                      <a:pt x="20330" y="5445"/>
                      <a:pt x="20330" y="5445"/>
                    </a:cubicBezTo>
                    <a:cubicBezTo>
                      <a:pt x="20330" y="5445"/>
                      <a:pt x="20330" y="5445"/>
                      <a:pt x="20330" y="5446"/>
                    </a:cubicBezTo>
                    <a:cubicBezTo>
                      <a:pt x="20331" y="5451"/>
                      <a:pt x="20334" y="5452"/>
                      <a:pt x="20337" y="5454"/>
                    </a:cubicBezTo>
                    <a:cubicBezTo>
                      <a:pt x="20341" y="5456"/>
                      <a:pt x="20346" y="5458"/>
                      <a:pt x="20347" y="5464"/>
                    </a:cubicBezTo>
                    <a:cubicBezTo>
                      <a:pt x="20347" y="5464"/>
                      <a:pt x="20347" y="5465"/>
                      <a:pt x="20347" y="5465"/>
                    </a:cubicBezTo>
                    <a:cubicBezTo>
                      <a:pt x="20347" y="5468"/>
                      <a:pt x="20345" y="5470"/>
                      <a:pt x="20344" y="5471"/>
                    </a:cubicBezTo>
                    <a:cubicBezTo>
                      <a:pt x="20343" y="5472"/>
                      <a:pt x="20343" y="5472"/>
                      <a:pt x="20343" y="5473"/>
                    </a:cubicBezTo>
                    <a:cubicBezTo>
                      <a:pt x="20342" y="5474"/>
                      <a:pt x="20342" y="5474"/>
                      <a:pt x="20342" y="5474"/>
                    </a:cubicBezTo>
                    <a:cubicBezTo>
                      <a:pt x="20342" y="5475"/>
                      <a:pt x="20342" y="5474"/>
                      <a:pt x="20343" y="5475"/>
                    </a:cubicBezTo>
                    <a:cubicBezTo>
                      <a:pt x="20343" y="5476"/>
                      <a:pt x="20344" y="5477"/>
                      <a:pt x="20345" y="5479"/>
                    </a:cubicBezTo>
                    <a:cubicBezTo>
                      <a:pt x="20345" y="5481"/>
                      <a:pt x="20345" y="5481"/>
                      <a:pt x="20345" y="5482"/>
                    </a:cubicBezTo>
                    <a:cubicBezTo>
                      <a:pt x="20345" y="5484"/>
                      <a:pt x="20345" y="5485"/>
                      <a:pt x="20344" y="5487"/>
                    </a:cubicBezTo>
                    <a:cubicBezTo>
                      <a:pt x="20343" y="5489"/>
                      <a:pt x="20341" y="5490"/>
                      <a:pt x="20341" y="5490"/>
                    </a:cubicBezTo>
                    <a:cubicBezTo>
                      <a:pt x="20339" y="5491"/>
                      <a:pt x="20339" y="5491"/>
                      <a:pt x="20339" y="5491"/>
                    </a:cubicBezTo>
                    <a:cubicBezTo>
                      <a:pt x="20339" y="5492"/>
                      <a:pt x="20340" y="5492"/>
                      <a:pt x="20340" y="5493"/>
                    </a:cubicBezTo>
                    <a:cubicBezTo>
                      <a:pt x="20340" y="5493"/>
                      <a:pt x="20341" y="5494"/>
                      <a:pt x="20342" y="5494"/>
                    </a:cubicBezTo>
                    <a:cubicBezTo>
                      <a:pt x="20343" y="5494"/>
                      <a:pt x="20345" y="5494"/>
                      <a:pt x="20347" y="5494"/>
                    </a:cubicBezTo>
                    <a:cubicBezTo>
                      <a:pt x="20348" y="5494"/>
                      <a:pt x="20350" y="5494"/>
                      <a:pt x="20351" y="5494"/>
                    </a:cubicBezTo>
                    <a:cubicBezTo>
                      <a:pt x="20351" y="5494"/>
                      <a:pt x="20351" y="5494"/>
                      <a:pt x="20351" y="5494"/>
                    </a:cubicBezTo>
                    <a:cubicBezTo>
                      <a:pt x="20357" y="5494"/>
                      <a:pt x="20361" y="5495"/>
                      <a:pt x="20366" y="5495"/>
                    </a:cubicBezTo>
                    <a:cubicBezTo>
                      <a:pt x="20367" y="5495"/>
                      <a:pt x="20368" y="5495"/>
                      <a:pt x="20370" y="5495"/>
                    </a:cubicBezTo>
                    <a:cubicBezTo>
                      <a:pt x="20372" y="5495"/>
                      <a:pt x="20373" y="5495"/>
                      <a:pt x="20375" y="5494"/>
                    </a:cubicBezTo>
                    <a:cubicBezTo>
                      <a:pt x="20378" y="5494"/>
                      <a:pt x="20382" y="5494"/>
                      <a:pt x="20385" y="5496"/>
                    </a:cubicBezTo>
                    <a:cubicBezTo>
                      <a:pt x="20396" y="5501"/>
                      <a:pt x="20399" y="5512"/>
                      <a:pt x="20400" y="5523"/>
                    </a:cubicBezTo>
                    <a:cubicBezTo>
                      <a:pt x="20400" y="5533"/>
                      <a:pt x="20399" y="5543"/>
                      <a:pt x="20399" y="5549"/>
                    </a:cubicBezTo>
                    <a:cubicBezTo>
                      <a:pt x="20399" y="5556"/>
                      <a:pt x="20399" y="5563"/>
                      <a:pt x="20395" y="5570"/>
                    </a:cubicBezTo>
                    <a:cubicBezTo>
                      <a:pt x="20393" y="5574"/>
                      <a:pt x="20390" y="5575"/>
                      <a:pt x="20387" y="5577"/>
                    </a:cubicBezTo>
                    <a:cubicBezTo>
                      <a:pt x="20385" y="5579"/>
                      <a:pt x="20383" y="5581"/>
                      <a:pt x="20383" y="5583"/>
                    </a:cubicBezTo>
                    <a:cubicBezTo>
                      <a:pt x="20383" y="5584"/>
                      <a:pt x="20383" y="5585"/>
                      <a:pt x="20383" y="5585"/>
                    </a:cubicBezTo>
                    <a:cubicBezTo>
                      <a:pt x="20383" y="5589"/>
                      <a:pt x="20386" y="5593"/>
                      <a:pt x="20387" y="5598"/>
                    </a:cubicBezTo>
                    <a:cubicBezTo>
                      <a:pt x="20387" y="5600"/>
                      <a:pt x="20387" y="5601"/>
                      <a:pt x="20388" y="5603"/>
                    </a:cubicBezTo>
                    <a:cubicBezTo>
                      <a:pt x="20388" y="5608"/>
                      <a:pt x="20387" y="5613"/>
                      <a:pt x="20385" y="5618"/>
                    </a:cubicBezTo>
                    <a:cubicBezTo>
                      <a:pt x="20383" y="5622"/>
                      <a:pt x="20381" y="5626"/>
                      <a:pt x="20381" y="5628"/>
                    </a:cubicBezTo>
                    <a:cubicBezTo>
                      <a:pt x="20381" y="5629"/>
                      <a:pt x="20381" y="5630"/>
                      <a:pt x="20382" y="5631"/>
                    </a:cubicBezTo>
                    <a:cubicBezTo>
                      <a:pt x="20383" y="5632"/>
                      <a:pt x="20382" y="5632"/>
                      <a:pt x="20384" y="5632"/>
                    </a:cubicBezTo>
                    <a:cubicBezTo>
                      <a:pt x="20385" y="5632"/>
                      <a:pt x="20387" y="5634"/>
                      <a:pt x="20389" y="5637"/>
                    </a:cubicBezTo>
                    <a:cubicBezTo>
                      <a:pt x="20389" y="5638"/>
                      <a:pt x="20389" y="5639"/>
                      <a:pt x="20389" y="5640"/>
                    </a:cubicBezTo>
                    <a:cubicBezTo>
                      <a:pt x="20389" y="5641"/>
                      <a:pt x="20389" y="5642"/>
                      <a:pt x="20389" y="5643"/>
                    </a:cubicBezTo>
                    <a:cubicBezTo>
                      <a:pt x="20389" y="5643"/>
                      <a:pt x="20390" y="5642"/>
                      <a:pt x="20390" y="5642"/>
                    </a:cubicBezTo>
                    <a:cubicBezTo>
                      <a:pt x="20391" y="5641"/>
                      <a:pt x="20392" y="5639"/>
                      <a:pt x="20395" y="5638"/>
                    </a:cubicBezTo>
                    <a:cubicBezTo>
                      <a:pt x="20397" y="5638"/>
                      <a:pt x="20397" y="5638"/>
                      <a:pt x="20397" y="5638"/>
                    </a:cubicBezTo>
                    <a:cubicBezTo>
                      <a:pt x="20397" y="5639"/>
                      <a:pt x="20397" y="5639"/>
                      <a:pt x="20397" y="5639"/>
                    </a:cubicBezTo>
                    <a:cubicBezTo>
                      <a:pt x="20398" y="5642"/>
                      <a:pt x="20399" y="5645"/>
                      <a:pt x="20400" y="5649"/>
                    </a:cubicBezTo>
                    <a:cubicBezTo>
                      <a:pt x="20400" y="5652"/>
                      <a:pt x="20401" y="5654"/>
                      <a:pt x="20402" y="5654"/>
                    </a:cubicBezTo>
                    <a:cubicBezTo>
                      <a:pt x="20402" y="5654"/>
                      <a:pt x="20403" y="5655"/>
                      <a:pt x="20404" y="5655"/>
                    </a:cubicBezTo>
                    <a:cubicBezTo>
                      <a:pt x="20405" y="5655"/>
                      <a:pt x="20407" y="5655"/>
                      <a:pt x="20408" y="5655"/>
                    </a:cubicBezTo>
                    <a:cubicBezTo>
                      <a:pt x="20411" y="5654"/>
                      <a:pt x="20414" y="5654"/>
                      <a:pt x="20415" y="5654"/>
                    </a:cubicBezTo>
                    <a:cubicBezTo>
                      <a:pt x="20416" y="5653"/>
                      <a:pt x="20416" y="5652"/>
                      <a:pt x="20417" y="5651"/>
                    </a:cubicBezTo>
                    <a:cubicBezTo>
                      <a:pt x="20417" y="5649"/>
                      <a:pt x="20419" y="5647"/>
                      <a:pt x="20422" y="5647"/>
                    </a:cubicBezTo>
                    <a:cubicBezTo>
                      <a:pt x="20423" y="5647"/>
                      <a:pt x="20423" y="5647"/>
                      <a:pt x="20424" y="5647"/>
                    </a:cubicBezTo>
                    <a:cubicBezTo>
                      <a:pt x="20426" y="5647"/>
                      <a:pt x="20428" y="5648"/>
                      <a:pt x="20429" y="5650"/>
                    </a:cubicBezTo>
                    <a:cubicBezTo>
                      <a:pt x="20430" y="5651"/>
                      <a:pt x="20430" y="5653"/>
                      <a:pt x="20430" y="5654"/>
                    </a:cubicBezTo>
                    <a:cubicBezTo>
                      <a:pt x="20431" y="5658"/>
                      <a:pt x="20432" y="5660"/>
                      <a:pt x="20432" y="5661"/>
                    </a:cubicBezTo>
                    <a:cubicBezTo>
                      <a:pt x="20432" y="5661"/>
                      <a:pt x="20432" y="5661"/>
                      <a:pt x="20432" y="5661"/>
                    </a:cubicBezTo>
                    <a:cubicBezTo>
                      <a:pt x="20433" y="5661"/>
                      <a:pt x="20435" y="5661"/>
                      <a:pt x="20437" y="5660"/>
                    </a:cubicBezTo>
                    <a:cubicBezTo>
                      <a:pt x="20439" y="5660"/>
                      <a:pt x="20440" y="5660"/>
                      <a:pt x="20441" y="5660"/>
                    </a:cubicBezTo>
                    <a:cubicBezTo>
                      <a:pt x="20442" y="5660"/>
                      <a:pt x="20444" y="5660"/>
                      <a:pt x="20445" y="5661"/>
                    </a:cubicBezTo>
                    <a:cubicBezTo>
                      <a:pt x="20446" y="5662"/>
                      <a:pt x="20446" y="5663"/>
                      <a:pt x="20447" y="5664"/>
                    </a:cubicBezTo>
                    <a:cubicBezTo>
                      <a:pt x="20447" y="5666"/>
                      <a:pt x="20447" y="5668"/>
                      <a:pt x="20448" y="5671"/>
                    </a:cubicBezTo>
                    <a:cubicBezTo>
                      <a:pt x="20449" y="5674"/>
                      <a:pt x="20451" y="5676"/>
                      <a:pt x="20453" y="5675"/>
                    </a:cubicBezTo>
                    <a:cubicBezTo>
                      <a:pt x="20454" y="5675"/>
                      <a:pt x="20455" y="5675"/>
                      <a:pt x="20456" y="5673"/>
                    </a:cubicBezTo>
                    <a:cubicBezTo>
                      <a:pt x="20456" y="5673"/>
                      <a:pt x="20456" y="5673"/>
                      <a:pt x="20456" y="5672"/>
                    </a:cubicBezTo>
                    <a:cubicBezTo>
                      <a:pt x="20456" y="5672"/>
                      <a:pt x="20456" y="5671"/>
                      <a:pt x="20456" y="5670"/>
                    </a:cubicBezTo>
                    <a:cubicBezTo>
                      <a:pt x="20456" y="5669"/>
                      <a:pt x="20456" y="5666"/>
                      <a:pt x="20458" y="5665"/>
                    </a:cubicBezTo>
                    <a:cubicBezTo>
                      <a:pt x="20459" y="5664"/>
                      <a:pt x="20460" y="5664"/>
                      <a:pt x="20461" y="5664"/>
                    </a:cubicBezTo>
                    <a:cubicBezTo>
                      <a:pt x="20463" y="5663"/>
                      <a:pt x="20465" y="5664"/>
                      <a:pt x="20465" y="5664"/>
                    </a:cubicBezTo>
                    <a:cubicBezTo>
                      <a:pt x="20466" y="5664"/>
                      <a:pt x="20466" y="5664"/>
                      <a:pt x="20466" y="5664"/>
                    </a:cubicBezTo>
                    <a:cubicBezTo>
                      <a:pt x="20466" y="5663"/>
                      <a:pt x="20467" y="5661"/>
                      <a:pt x="20466" y="5659"/>
                    </a:cubicBezTo>
                    <a:cubicBezTo>
                      <a:pt x="20466" y="5659"/>
                      <a:pt x="20466" y="5659"/>
                      <a:pt x="20466" y="5659"/>
                    </a:cubicBezTo>
                    <a:cubicBezTo>
                      <a:pt x="20466" y="5657"/>
                      <a:pt x="20466" y="5656"/>
                      <a:pt x="20467" y="5654"/>
                    </a:cubicBezTo>
                    <a:cubicBezTo>
                      <a:pt x="20467" y="5652"/>
                      <a:pt x="20469" y="5651"/>
                      <a:pt x="20471" y="5651"/>
                    </a:cubicBezTo>
                    <a:cubicBezTo>
                      <a:pt x="20473" y="5651"/>
                      <a:pt x="20474" y="5651"/>
                      <a:pt x="20476" y="5651"/>
                    </a:cubicBezTo>
                    <a:cubicBezTo>
                      <a:pt x="20477" y="5652"/>
                      <a:pt x="20477" y="5652"/>
                      <a:pt x="20477" y="5652"/>
                    </a:cubicBezTo>
                    <a:cubicBezTo>
                      <a:pt x="20477" y="5652"/>
                      <a:pt x="20477" y="5652"/>
                      <a:pt x="20477" y="5652"/>
                    </a:cubicBezTo>
                    <a:cubicBezTo>
                      <a:pt x="20478" y="5654"/>
                      <a:pt x="20479" y="5657"/>
                      <a:pt x="20479" y="5658"/>
                    </a:cubicBezTo>
                    <a:cubicBezTo>
                      <a:pt x="20479" y="5667"/>
                      <a:pt x="20472" y="5672"/>
                      <a:pt x="20469" y="5678"/>
                    </a:cubicBezTo>
                    <a:cubicBezTo>
                      <a:pt x="20468" y="5680"/>
                      <a:pt x="20467" y="5682"/>
                      <a:pt x="20467" y="5683"/>
                    </a:cubicBezTo>
                    <a:cubicBezTo>
                      <a:pt x="20467" y="5683"/>
                      <a:pt x="20467" y="5683"/>
                      <a:pt x="20467" y="5683"/>
                    </a:cubicBezTo>
                    <a:cubicBezTo>
                      <a:pt x="20467" y="5683"/>
                      <a:pt x="20468" y="5683"/>
                      <a:pt x="20469" y="5683"/>
                    </a:cubicBezTo>
                    <a:cubicBezTo>
                      <a:pt x="20472" y="5683"/>
                      <a:pt x="20476" y="5681"/>
                      <a:pt x="20479" y="5681"/>
                    </a:cubicBezTo>
                    <a:cubicBezTo>
                      <a:pt x="20480" y="5680"/>
                      <a:pt x="20481" y="5680"/>
                      <a:pt x="20482" y="5680"/>
                    </a:cubicBezTo>
                    <a:cubicBezTo>
                      <a:pt x="20491" y="5680"/>
                      <a:pt x="20499" y="5687"/>
                      <a:pt x="20506" y="5686"/>
                    </a:cubicBezTo>
                    <a:cubicBezTo>
                      <a:pt x="20507" y="5686"/>
                      <a:pt x="20508" y="5686"/>
                      <a:pt x="20509" y="5685"/>
                    </a:cubicBezTo>
                    <a:cubicBezTo>
                      <a:pt x="20512" y="5684"/>
                      <a:pt x="20513" y="5681"/>
                      <a:pt x="20514" y="5677"/>
                    </a:cubicBezTo>
                    <a:cubicBezTo>
                      <a:pt x="20514" y="5673"/>
                      <a:pt x="20516" y="5668"/>
                      <a:pt x="20523" y="5666"/>
                    </a:cubicBezTo>
                    <a:cubicBezTo>
                      <a:pt x="20523" y="5666"/>
                      <a:pt x="20524" y="5665"/>
                      <a:pt x="20525" y="5664"/>
                    </a:cubicBezTo>
                    <a:cubicBezTo>
                      <a:pt x="20526" y="5664"/>
                      <a:pt x="20525" y="5664"/>
                      <a:pt x="20526" y="5664"/>
                    </a:cubicBezTo>
                    <a:cubicBezTo>
                      <a:pt x="20528" y="5662"/>
                      <a:pt x="20528" y="5662"/>
                      <a:pt x="20528" y="5662"/>
                    </a:cubicBezTo>
                    <a:cubicBezTo>
                      <a:pt x="20529" y="5665"/>
                      <a:pt x="20529" y="5665"/>
                      <a:pt x="20529" y="5665"/>
                    </a:cubicBezTo>
                    <a:cubicBezTo>
                      <a:pt x="20530" y="5667"/>
                      <a:pt x="20531" y="5669"/>
                      <a:pt x="20532" y="5671"/>
                    </a:cubicBezTo>
                    <a:cubicBezTo>
                      <a:pt x="20535" y="5671"/>
                      <a:pt x="20538" y="5668"/>
                      <a:pt x="20543" y="5668"/>
                    </a:cubicBezTo>
                    <a:cubicBezTo>
                      <a:pt x="20543" y="5668"/>
                      <a:pt x="20544" y="5668"/>
                      <a:pt x="20545" y="5668"/>
                    </a:cubicBezTo>
                    <a:cubicBezTo>
                      <a:pt x="20548" y="5668"/>
                      <a:pt x="20550" y="5670"/>
                      <a:pt x="20552" y="5672"/>
                    </a:cubicBezTo>
                    <a:cubicBezTo>
                      <a:pt x="20554" y="5673"/>
                      <a:pt x="20555" y="5675"/>
                      <a:pt x="20557" y="5675"/>
                    </a:cubicBezTo>
                    <a:cubicBezTo>
                      <a:pt x="20557" y="5675"/>
                      <a:pt x="20558" y="5675"/>
                      <a:pt x="20559" y="5675"/>
                    </a:cubicBezTo>
                    <a:cubicBezTo>
                      <a:pt x="20562" y="5675"/>
                      <a:pt x="20565" y="5670"/>
                      <a:pt x="20572" y="5669"/>
                    </a:cubicBezTo>
                    <a:cubicBezTo>
                      <a:pt x="20573" y="5669"/>
                      <a:pt x="20573" y="5669"/>
                      <a:pt x="20574" y="5669"/>
                    </a:cubicBezTo>
                    <a:cubicBezTo>
                      <a:pt x="20581" y="5668"/>
                      <a:pt x="20585" y="5672"/>
                      <a:pt x="20590" y="5674"/>
                    </a:cubicBezTo>
                    <a:cubicBezTo>
                      <a:pt x="20597" y="5678"/>
                      <a:pt x="20603" y="5679"/>
                      <a:pt x="20612" y="5680"/>
                    </a:cubicBezTo>
                    <a:cubicBezTo>
                      <a:pt x="20615" y="5680"/>
                      <a:pt x="20620" y="5680"/>
                      <a:pt x="20625" y="5682"/>
                    </a:cubicBezTo>
                    <a:cubicBezTo>
                      <a:pt x="20629" y="5685"/>
                      <a:pt x="20631" y="5690"/>
                      <a:pt x="20634" y="5692"/>
                    </a:cubicBezTo>
                    <a:cubicBezTo>
                      <a:pt x="20635" y="5693"/>
                      <a:pt x="20639" y="5693"/>
                      <a:pt x="20642" y="5697"/>
                    </a:cubicBezTo>
                    <a:cubicBezTo>
                      <a:pt x="20644" y="5700"/>
                      <a:pt x="20644" y="5702"/>
                      <a:pt x="20644" y="5704"/>
                    </a:cubicBezTo>
                    <a:cubicBezTo>
                      <a:pt x="20644" y="5706"/>
                      <a:pt x="20644" y="5707"/>
                      <a:pt x="20644" y="5708"/>
                    </a:cubicBezTo>
                    <a:cubicBezTo>
                      <a:pt x="20645" y="5710"/>
                      <a:pt x="20645" y="5711"/>
                      <a:pt x="20645" y="5711"/>
                    </a:cubicBezTo>
                    <a:cubicBezTo>
                      <a:pt x="20647" y="5714"/>
                      <a:pt x="20649" y="5714"/>
                      <a:pt x="20653" y="5715"/>
                    </a:cubicBezTo>
                    <a:cubicBezTo>
                      <a:pt x="20656" y="5716"/>
                      <a:pt x="20660" y="5719"/>
                      <a:pt x="20660" y="5725"/>
                    </a:cubicBezTo>
                    <a:cubicBezTo>
                      <a:pt x="20660" y="5726"/>
                      <a:pt x="20660" y="5726"/>
                      <a:pt x="20660" y="5726"/>
                    </a:cubicBezTo>
                    <a:cubicBezTo>
                      <a:pt x="20661" y="5732"/>
                      <a:pt x="20657" y="5736"/>
                      <a:pt x="20657" y="5740"/>
                    </a:cubicBezTo>
                    <a:cubicBezTo>
                      <a:pt x="20657" y="5741"/>
                      <a:pt x="20657" y="5742"/>
                      <a:pt x="20657" y="5742"/>
                    </a:cubicBezTo>
                    <a:cubicBezTo>
                      <a:pt x="20658" y="5747"/>
                      <a:pt x="20659" y="5747"/>
                      <a:pt x="20664" y="5751"/>
                    </a:cubicBezTo>
                    <a:cubicBezTo>
                      <a:pt x="20668" y="5755"/>
                      <a:pt x="20669" y="5758"/>
                      <a:pt x="20671" y="5762"/>
                    </a:cubicBezTo>
                    <a:cubicBezTo>
                      <a:pt x="20673" y="5764"/>
                      <a:pt x="20674" y="5765"/>
                      <a:pt x="20675" y="5765"/>
                    </a:cubicBezTo>
                    <a:cubicBezTo>
                      <a:pt x="20676" y="5766"/>
                      <a:pt x="20678" y="5766"/>
                      <a:pt x="20681" y="5767"/>
                    </a:cubicBezTo>
                    <a:cubicBezTo>
                      <a:pt x="20685" y="5769"/>
                      <a:pt x="20687" y="5772"/>
                      <a:pt x="20689" y="5775"/>
                    </a:cubicBezTo>
                    <a:cubicBezTo>
                      <a:pt x="20692" y="5777"/>
                      <a:pt x="20693" y="5778"/>
                      <a:pt x="20696" y="5778"/>
                    </a:cubicBezTo>
                    <a:cubicBezTo>
                      <a:pt x="20697" y="5778"/>
                      <a:pt x="20698" y="5778"/>
                      <a:pt x="20699" y="5778"/>
                    </a:cubicBezTo>
                    <a:cubicBezTo>
                      <a:pt x="20702" y="5777"/>
                      <a:pt x="20705" y="5772"/>
                      <a:pt x="20710" y="5771"/>
                    </a:cubicBezTo>
                    <a:cubicBezTo>
                      <a:pt x="20712" y="5770"/>
                      <a:pt x="20714" y="5770"/>
                      <a:pt x="20717" y="5770"/>
                    </a:cubicBezTo>
                    <a:cubicBezTo>
                      <a:pt x="20720" y="5769"/>
                      <a:pt x="20722" y="5769"/>
                      <a:pt x="20725" y="5770"/>
                    </a:cubicBezTo>
                    <a:cubicBezTo>
                      <a:pt x="20729" y="5770"/>
                      <a:pt x="20732" y="5771"/>
                      <a:pt x="20735" y="5771"/>
                    </a:cubicBezTo>
                    <a:cubicBezTo>
                      <a:pt x="20737" y="5771"/>
                      <a:pt x="20738" y="5770"/>
                      <a:pt x="20739" y="5769"/>
                    </a:cubicBezTo>
                    <a:cubicBezTo>
                      <a:pt x="20742" y="5766"/>
                      <a:pt x="20742" y="5765"/>
                      <a:pt x="20744" y="5763"/>
                    </a:cubicBezTo>
                    <a:cubicBezTo>
                      <a:pt x="20745" y="5761"/>
                      <a:pt x="20748" y="5759"/>
                      <a:pt x="20752" y="5758"/>
                    </a:cubicBezTo>
                    <a:cubicBezTo>
                      <a:pt x="20755" y="5757"/>
                      <a:pt x="20758" y="5756"/>
                      <a:pt x="20762" y="5755"/>
                    </a:cubicBezTo>
                    <a:cubicBezTo>
                      <a:pt x="20764" y="5755"/>
                      <a:pt x="20767" y="5756"/>
                      <a:pt x="20769" y="5757"/>
                    </a:cubicBezTo>
                    <a:cubicBezTo>
                      <a:pt x="20772" y="5760"/>
                      <a:pt x="20774" y="5763"/>
                      <a:pt x="20776" y="5765"/>
                    </a:cubicBezTo>
                    <a:cubicBezTo>
                      <a:pt x="20778" y="5767"/>
                      <a:pt x="20783" y="5767"/>
                      <a:pt x="20787" y="5769"/>
                    </a:cubicBezTo>
                    <a:cubicBezTo>
                      <a:pt x="20792" y="5772"/>
                      <a:pt x="20795" y="5774"/>
                      <a:pt x="20801" y="5775"/>
                    </a:cubicBezTo>
                    <a:cubicBezTo>
                      <a:pt x="20803" y="5775"/>
                      <a:pt x="20812" y="5776"/>
                      <a:pt x="20818" y="5777"/>
                    </a:cubicBezTo>
                    <a:cubicBezTo>
                      <a:pt x="20819" y="5778"/>
                      <a:pt x="20821" y="5778"/>
                      <a:pt x="20822" y="5780"/>
                    </a:cubicBezTo>
                    <a:cubicBezTo>
                      <a:pt x="20823" y="5781"/>
                      <a:pt x="20824" y="5782"/>
                      <a:pt x="20824" y="5783"/>
                    </a:cubicBezTo>
                    <a:cubicBezTo>
                      <a:pt x="20824" y="5788"/>
                      <a:pt x="20820" y="5794"/>
                      <a:pt x="20820" y="5796"/>
                    </a:cubicBezTo>
                    <a:cubicBezTo>
                      <a:pt x="20820" y="5797"/>
                      <a:pt x="20820" y="5799"/>
                      <a:pt x="20820" y="5800"/>
                    </a:cubicBezTo>
                    <a:cubicBezTo>
                      <a:pt x="20820" y="5801"/>
                      <a:pt x="20820" y="5801"/>
                      <a:pt x="20820" y="5802"/>
                    </a:cubicBezTo>
                    <a:cubicBezTo>
                      <a:pt x="20823" y="5801"/>
                      <a:pt x="20825" y="5801"/>
                      <a:pt x="20827" y="5801"/>
                    </a:cubicBezTo>
                    <a:cubicBezTo>
                      <a:pt x="20832" y="5802"/>
                      <a:pt x="20835" y="5809"/>
                      <a:pt x="20840" y="5810"/>
                    </a:cubicBezTo>
                    <a:cubicBezTo>
                      <a:pt x="20840" y="5796"/>
                      <a:pt x="20849" y="5799"/>
                      <a:pt x="20858" y="5800"/>
                    </a:cubicBezTo>
                    <a:cubicBezTo>
                      <a:pt x="20861" y="5801"/>
                      <a:pt x="20870" y="5802"/>
                      <a:pt x="20873" y="5800"/>
                    </a:cubicBezTo>
                    <a:cubicBezTo>
                      <a:pt x="20876" y="5797"/>
                      <a:pt x="20875" y="5791"/>
                      <a:pt x="20877" y="5787"/>
                    </a:cubicBezTo>
                    <a:cubicBezTo>
                      <a:pt x="20879" y="5783"/>
                      <a:pt x="20883" y="5778"/>
                      <a:pt x="20888" y="5777"/>
                    </a:cubicBezTo>
                    <a:cubicBezTo>
                      <a:pt x="20893" y="5776"/>
                      <a:pt x="20897" y="5779"/>
                      <a:pt x="20903" y="5778"/>
                    </a:cubicBezTo>
                    <a:cubicBezTo>
                      <a:pt x="20911" y="5776"/>
                      <a:pt x="20917" y="5779"/>
                      <a:pt x="20925" y="5779"/>
                    </a:cubicBezTo>
                    <a:cubicBezTo>
                      <a:pt x="20928" y="5778"/>
                      <a:pt x="20936" y="5779"/>
                      <a:pt x="20939" y="5778"/>
                    </a:cubicBezTo>
                    <a:cubicBezTo>
                      <a:pt x="20942" y="5776"/>
                      <a:pt x="20942" y="5773"/>
                      <a:pt x="20946" y="5771"/>
                    </a:cubicBezTo>
                    <a:cubicBezTo>
                      <a:pt x="20949" y="5770"/>
                      <a:pt x="20952" y="5771"/>
                      <a:pt x="20955" y="5770"/>
                    </a:cubicBezTo>
                    <a:cubicBezTo>
                      <a:pt x="20957" y="5769"/>
                      <a:pt x="20959" y="5768"/>
                      <a:pt x="20961" y="5768"/>
                    </a:cubicBezTo>
                    <a:cubicBezTo>
                      <a:pt x="20967" y="5767"/>
                      <a:pt x="20969" y="5774"/>
                      <a:pt x="20975" y="5774"/>
                    </a:cubicBezTo>
                    <a:cubicBezTo>
                      <a:pt x="20980" y="5774"/>
                      <a:pt x="20986" y="5775"/>
                      <a:pt x="20990" y="5773"/>
                    </a:cubicBezTo>
                    <a:cubicBezTo>
                      <a:pt x="20994" y="5772"/>
                      <a:pt x="20994" y="5772"/>
                      <a:pt x="20994" y="5769"/>
                    </a:cubicBezTo>
                    <a:cubicBezTo>
                      <a:pt x="20996" y="5757"/>
                      <a:pt x="20996" y="5746"/>
                      <a:pt x="20996" y="5734"/>
                    </a:cubicBezTo>
                    <a:cubicBezTo>
                      <a:pt x="20996" y="5723"/>
                      <a:pt x="20994" y="5715"/>
                      <a:pt x="20988" y="5705"/>
                    </a:cubicBezTo>
                    <a:cubicBezTo>
                      <a:pt x="20984" y="5697"/>
                      <a:pt x="20984" y="5687"/>
                      <a:pt x="20986" y="5677"/>
                    </a:cubicBezTo>
                    <a:cubicBezTo>
                      <a:pt x="20987" y="5673"/>
                      <a:pt x="20985" y="5668"/>
                      <a:pt x="20988" y="5664"/>
                    </a:cubicBezTo>
                    <a:cubicBezTo>
                      <a:pt x="20991" y="5661"/>
                      <a:pt x="20995" y="5659"/>
                      <a:pt x="20998" y="5656"/>
                    </a:cubicBezTo>
                    <a:cubicBezTo>
                      <a:pt x="21003" y="5650"/>
                      <a:pt x="21000" y="5642"/>
                      <a:pt x="20998" y="5636"/>
                    </a:cubicBezTo>
                    <a:cubicBezTo>
                      <a:pt x="20997" y="5633"/>
                      <a:pt x="20995" y="5630"/>
                      <a:pt x="20995" y="5627"/>
                    </a:cubicBezTo>
                    <a:cubicBezTo>
                      <a:pt x="20994" y="5623"/>
                      <a:pt x="20996" y="5619"/>
                      <a:pt x="20996" y="5615"/>
                    </a:cubicBezTo>
                    <a:cubicBezTo>
                      <a:pt x="20996" y="5610"/>
                      <a:pt x="20995" y="5606"/>
                      <a:pt x="20995" y="5601"/>
                    </a:cubicBezTo>
                    <a:cubicBezTo>
                      <a:pt x="20995" y="5596"/>
                      <a:pt x="20995" y="5591"/>
                      <a:pt x="20995" y="5585"/>
                    </a:cubicBezTo>
                    <a:cubicBezTo>
                      <a:pt x="20996" y="5574"/>
                      <a:pt x="21004" y="5567"/>
                      <a:pt x="20995" y="5556"/>
                    </a:cubicBezTo>
                    <a:cubicBezTo>
                      <a:pt x="20990" y="5551"/>
                      <a:pt x="20986" y="5545"/>
                      <a:pt x="20982" y="5539"/>
                    </a:cubicBezTo>
                    <a:cubicBezTo>
                      <a:pt x="20981" y="5537"/>
                      <a:pt x="20977" y="5528"/>
                      <a:pt x="20973" y="5529"/>
                    </a:cubicBezTo>
                    <a:cubicBezTo>
                      <a:pt x="20972" y="5529"/>
                      <a:pt x="20972" y="5531"/>
                      <a:pt x="20971" y="5531"/>
                    </a:cubicBezTo>
                    <a:cubicBezTo>
                      <a:pt x="20970" y="5533"/>
                      <a:pt x="20969" y="5534"/>
                      <a:pt x="20967" y="5535"/>
                    </a:cubicBezTo>
                    <a:cubicBezTo>
                      <a:pt x="20963" y="5536"/>
                      <a:pt x="20959" y="5538"/>
                      <a:pt x="20955" y="5540"/>
                    </a:cubicBezTo>
                    <a:cubicBezTo>
                      <a:pt x="20949" y="5541"/>
                      <a:pt x="20944" y="5541"/>
                      <a:pt x="20939" y="5544"/>
                    </a:cubicBezTo>
                    <a:cubicBezTo>
                      <a:pt x="20934" y="5546"/>
                      <a:pt x="20929" y="5548"/>
                      <a:pt x="20924" y="5551"/>
                    </a:cubicBezTo>
                    <a:cubicBezTo>
                      <a:pt x="20914" y="5556"/>
                      <a:pt x="20902" y="5556"/>
                      <a:pt x="20890" y="5555"/>
                    </a:cubicBezTo>
                    <a:cubicBezTo>
                      <a:pt x="20885" y="5555"/>
                      <a:pt x="20878" y="5555"/>
                      <a:pt x="20874" y="5553"/>
                    </a:cubicBezTo>
                    <a:cubicBezTo>
                      <a:pt x="20870" y="5552"/>
                      <a:pt x="20868" y="5548"/>
                      <a:pt x="20864" y="5548"/>
                    </a:cubicBezTo>
                    <a:cubicBezTo>
                      <a:pt x="20861" y="5547"/>
                      <a:pt x="20857" y="5548"/>
                      <a:pt x="20854" y="5548"/>
                    </a:cubicBezTo>
                    <a:cubicBezTo>
                      <a:pt x="20846" y="5549"/>
                      <a:pt x="20842" y="5555"/>
                      <a:pt x="20834" y="5555"/>
                    </a:cubicBezTo>
                    <a:cubicBezTo>
                      <a:pt x="20829" y="5555"/>
                      <a:pt x="20825" y="5553"/>
                      <a:pt x="20820" y="5556"/>
                    </a:cubicBezTo>
                    <a:cubicBezTo>
                      <a:pt x="20816" y="5558"/>
                      <a:pt x="20813" y="5560"/>
                      <a:pt x="20808" y="5560"/>
                    </a:cubicBezTo>
                    <a:cubicBezTo>
                      <a:pt x="20802" y="5560"/>
                      <a:pt x="20801" y="5557"/>
                      <a:pt x="20797" y="5555"/>
                    </a:cubicBezTo>
                    <a:cubicBezTo>
                      <a:pt x="20792" y="5553"/>
                      <a:pt x="20787" y="5553"/>
                      <a:pt x="20782" y="5554"/>
                    </a:cubicBezTo>
                    <a:cubicBezTo>
                      <a:pt x="20775" y="5555"/>
                      <a:pt x="20772" y="5555"/>
                      <a:pt x="20765" y="5552"/>
                    </a:cubicBezTo>
                    <a:cubicBezTo>
                      <a:pt x="20761" y="5550"/>
                      <a:pt x="20759" y="5548"/>
                      <a:pt x="20753" y="5549"/>
                    </a:cubicBezTo>
                    <a:cubicBezTo>
                      <a:pt x="20743" y="5549"/>
                      <a:pt x="20737" y="5549"/>
                      <a:pt x="20727" y="5547"/>
                    </a:cubicBezTo>
                    <a:cubicBezTo>
                      <a:pt x="20720" y="5545"/>
                      <a:pt x="20710" y="5550"/>
                      <a:pt x="20703" y="5544"/>
                    </a:cubicBezTo>
                    <a:cubicBezTo>
                      <a:pt x="20699" y="5540"/>
                      <a:pt x="20699" y="5540"/>
                      <a:pt x="20693" y="5540"/>
                    </a:cubicBezTo>
                    <a:cubicBezTo>
                      <a:pt x="20687" y="5539"/>
                      <a:pt x="20689" y="5537"/>
                      <a:pt x="20686" y="5532"/>
                    </a:cubicBezTo>
                    <a:cubicBezTo>
                      <a:pt x="20683" y="5526"/>
                      <a:pt x="20678" y="5520"/>
                      <a:pt x="20674" y="5515"/>
                    </a:cubicBezTo>
                    <a:cubicBezTo>
                      <a:pt x="20670" y="5508"/>
                      <a:pt x="20664" y="5500"/>
                      <a:pt x="20666" y="5492"/>
                    </a:cubicBezTo>
                    <a:cubicBezTo>
                      <a:pt x="20668" y="5487"/>
                      <a:pt x="20673" y="5483"/>
                      <a:pt x="20676" y="5477"/>
                    </a:cubicBezTo>
                    <a:cubicBezTo>
                      <a:pt x="20679" y="5470"/>
                      <a:pt x="20686" y="5464"/>
                      <a:pt x="20690" y="5457"/>
                    </a:cubicBezTo>
                    <a:cubicBezTo>
                      <a:pt x="20691" y="5454"/>
                      <a:pt x="20691" y="5449"/>
                      <a:pt x="20692" y="5446"/>
                    </a:cubicBezTo>
                    <a:cubicBezTo>
                      <a:pt x="20694" y="5442"/>
                      <a:pt x="20697" y="5438"/>
                      <a:pt x="20699" y="5434"/>
                    </a:cubicBezTo>
                    <a:cubicBezTo>
                      <a:pt x="20702" y="5427"/>
                      <a:pt x="20707" y="5421"/>
                      <a:pt x="20710" y="5414"/>
                    </a:cubicBezTo>
                    <a:cubicBezTo>
                      <a:pt x="20714" y="5405"/>
                      <a:pt x="20717" y="5396"/>
                      <a:pt x="20720" y="5386"/>
                    </a:cubicBezTo>
                    <a:cubicBezTo>
                      <a:pt x="20721" y="5379"/>
                      <a:pt x="20726" y="5374"/>
                      <a:pt x="20729" y="5368"/>
                    </a:cubicBezTo>
                    <a:cubicBezTo>
                      <a:pt x="20733" y="5361"/>
                      <a:pt x="20733" y="5356"/>
                      <a:pt x="20732" y="5348"/>
                    </a:cubicBezTo>
                    <a:cubicBezTo>
                      <a:pt x="20732" y="5341"/>
                      <a:pt x="20729" y="5334"/>
                      <a:pt x="20734" y="5328"/>
                    </a:cubicBezTo>
                    <a:cubicBezTo>
                      <a:pt x="20737" y="5324"/>
                      <a:pt x="20740" y="5323"/>
                      <a:pt x="20741" y="5319"/>
                    </a:cubicBezTo>
                    <a:cubicBezTo>
                      <a:pt x="20742" y="5316"/>
                      <a:pt x="20742" y="5313"/>
                      <a:pt x="20745" y="5310"/>
                    </a:cubicBezTo>
                    <a:cubicBezTo>
                      <a:pt x="20748" y="5307"/>
                      <a:pt x="20752" y="5308"/>
                      <a:pt x="20754" y="5303"/>
                    </a:cubicBezTo>
                    <a:cubicBezTo>
                      <a:pt x="20755" y="5300"/>
                      <a:pt x="20754" y="5296"/>
                      <a:pt x="20754" y="5293"/>
                    </a:cubicBezTo>
                    <a:cubicBezTo>
                      <a:pt x="20760" y="5289"/>
                      <a:pt x="20768" y="5288"/>
                      <a:pt x="20773" y="5283"/>
                    </a:cubicBezTo>
                    <a:cubicBezTo>
                      <a:pt x="20778" y="5278"/>
                      <a:pt x="20779" y="5271"/>
                      <a:pt x="20780" y="5265"/>
                    </a:cubicBezTo>
                    <a:cubicBezTo>
                      <a:pt x="20782" y="5256"/>
                      <a:pt x="20784" y="5252"/>
                      <a:pt x="20793" y="5252"/>
                    </a:cubicBezTo>
                    <a:cubicBezTo>
                      <a:pt x="20800" y="5252"/>
                      <a:pt x="20804" y="5252"/>
                      <a:pt x="20810" y="5250"/>
                    </a:cubicBezTo>
                    <a:cubicBezTo>
                      <a:pt x="20816" y="5247"/>
                      <a:pt x="20822" y="5244"/>
                      <a:pt x="20827" y="5240"/>
                    </a:cubicBezTo>
                    <a:cubicBezTo>
                      <a:pt x="20831" y="5237"/>
                      <a:pt x="20832" y="5236"/>
                      <a:pt x="20837" y="5235"/>
                    </a:cubicBezTo>
                    <a:cubicBezTo>
                      <a:pt x="20840" y="5235"/>
                      <a:pt x="20841" y="5236"/>
                      <a:pt x="20844" y="5234"/>
                    </a:cubicBezTo>
                    <a:cubicBezTo>
                      <a:pt x="20847" y="5231"/>
                      <a:pt x="20846" y="5228"/>
                      <a:pt x="20849" y="5225"/>
                    </a:cubicBezTo>
                    <a:cubicBezTo>
                      <a:pt x="20850" y="5223"/>
                      <a:pt x="20854" y="5221"/>
                      <a:pt x="20856" y="5219"/>
                    </a:cubicBezTo>
                    <a:cubicBezTo>
                      <a:pt x="20861" y="5216"/>
                      <a:pt x="20865" y="5214"/>
                      <a:pt x="20868" y="5210"/>
                    </a:cubicBezTo>
                    <a:cubicBezTo>
                      <a:pt x="20871" y="5205"/>
                      <a:pt x="20873" y="5200"/>
                      <a:pt x="20877" y="5195"/>
                    </a:cubicBezTo>
                    <a:cubicBezTo>
                      <a:pt x="20884" y="5186"/>
                      <a:pt x="20893" y="5179"/>
                      <a:pt x="20899" y="5168"/>
                    </a:cubicBezTo>
                    <a:cubicBezTo>
                      <a:pt x="20902" y="5163"/>
                      <a:pt x="20903" y="5155"/>
                      <a:pt x="20906" y="5150"/>
                    </a:cubicBezTo>
                    <a:cubicBezTo>
                      <a:pt x="20911" y="5142"/>
                      <a:pt x="20920" y="5145"/>
                      <a:pt x="20925" y="5140"/>
                    </a:cubicBezTo>
                    <a:cubicBezTo>
                      <a:pt x="20930" y="5135"/>
                      <a:pt x="20930" y="5126"/>
                      <a:pt x="20934" y="5121"/>
                    </a:cubicBezTo>
                    <a:cubicBezTo>
                      <a:pt x="20939" y="5114"/>
                      <a:pt x="20945" y="5111"/>
                      <a:pt x="20946" y="5102"/>
                    </a:cubicBezTo>
                    <a:cubicBezTo>
                      <a:pt x="20948" y="5097"/>
                      <a:pt x="20947" y="5094"/>
                      <a:pt x="20954" y="5094"/>
                    </a:cubicBezTo>
                    <a:cubicBezTo>
                      <a:pt x="20957" y="5094"/>
                      <a:pt x="20958" y="5096"/>
                      <a:pt x="20961" y="5096"/>
                    </a:cubicBezTo>
                    <a:cubicBezTo>
                      <a:pt x="20969" y="5098"/>
                      <a:pt x="20970" y="5091"/>
                      <a:pt x="20976" y="5088"/>
                    </a:cubicBezTo>
                    <a:cubicBezTo>
                      <a:pt x="20979" y="5086"/>
                      <a:pt x="20983" y="5086"/>
                      <a:pt x="20986" y="5084"/>
                    </a:cubicBezTo>
                    <a:cubicBezTo>
                      <a:pt x="20988" y="5082"/>
                      <a:pt x="20990" y="5078"/>
                      <a:pt x="20992" y="5077"/>
                    </a:cubicBezTo>
                    <a:cubicBezTo>
                      <a:pt x="20996" y="5076"/>
                      <a:pt x="20997" y="5079"/>
                      <a:pt x="21001" y="5077"/>
                    </a:cubicBezTo>
                    <a:cubicBezTo>
                      <a:pt x="21008" y="5071"/>
                      <a:pt x="21009" y="5060"/>
                      <a:pt x="21018" y="5056"/>
                    </a:cubicBezTo>
                    <a:cubicBezTo>
                      <a:pt x="21023" y="5053"/>
                      <a:pt x="21029" y="5057"/>
                      <a:pt x="21034" y="5057"/>
                    </a:cubicBezTo>
                    <a:cubicBezTo>
                      <a:pt x="21040" y="5056"/>
                      <a:pt x="21041" y="5050"/>
                      <a:pt x="21045" y="5048"/>
                    </a:cubicBezTo>
                    <a:cubicBezTo>
                      <a:pt x="21053" y="5046"/>
                      <a:pt x="21062" y="5049"/>
                      <a:pt x="21069" y="5044"/>
                    </a:cubicBezTo>
                    <a:cubicBezTo>
                      <a:pt x="21071" y="5042"/>
                      <a:pt x="21071" y="5039"/>
                      <a:pt x="21074" y="5038"/>
                    </a:cubicBezTo>
                    <a:cubicBezTo>
                      <a:pt x="21076" y="5036"/>
                      <a:pt x="21079" y="5037"/>
                      <a:pt x="21082" y="5036"/>
                    </a:cubicBezTo>
                    <a:cubicBezTo>
                      <a:pt x="21088" y="5035"/>
                      <a:pt x="21093" y="5034"/>
                      <a:pt x="21099" y="5034"/>
                    </a:cubicBezTo>
                    <a:cubicBezTo>
                      <a:pt x="21103" y="5034"/>
                      <a:pt x="21106" y="5035"/>
                      <a:pt x="21110" y="5032"/>
                    </a:cubicBezTo>
                    <a:cubicBezTo>
                      <a:pt x="21112" y="5031"/>
                      <a:pt x="21113" y="5028"/>
                      <a:pt x="21115" y="5027"/>
                    </a:cubicBezTo>
                    <a:cubicBezTo>
                      <a:pt x="21120" y="5023"/>
                      <a:pt x="21126" y="5028"/>
                      <a:pt x="21131" y="5024"/>
                    </a:cubicBezTo>
                    <a:cubicBezTo>
                      <a:pt x="21134" y="5021"/>
                      <a:pt x="21133" y="5019"/>
                      <a:pt x="21137" y="5017"/>
                    </a:cubicBezTo>
                    <a:cubicBezTo>
                      <a:pt x="21141" y="5015"/>
                      <a:pt x="21144" y="5015"/>
                      <a:pt x="21148" y="5013"/>
                    </a:cubicBezTo>
                    <a:cubicBezTo>
                      <a:pt x="21159" y="5007"/>
                      <a:pt x="21167" y="4999"/>
                      <a:pt x="21179" y="4996"/>
                    </a:cubicBezTo>
                    <a:cubicBezTo>
                      <a:pt x="21188" y="4994"/>
                      <a:pt x="21196" y="4992"/>
                      <a:pt x="21205" y="4991"/>
                    </a:cubicBezTo>
                    <a:cubicBezTo>
                      <a:pt x="21211" y="4991"/>
                      <a:pt x="21216" y="4992"/>
                      <a:pt x="21221" y="4992"/>
                    </a:cubicBezTo>
                    <a:cubicBezTo>
                      <a:pt x="21228" y="4992"/>
                      <a:pt x="21233" y="4989"/>
                      <a:pt x="21238" y="4986"/>
                    </a:cubicBezTo>
                    <a:cubicBezTo>
                      <a:pt x="21253" y="4979"/>
                      <a:pt x="21266" y="4970"/>
                      <a:pt x="21279" y="4962"/>
                    </a:cubicBezTo>
                    <a:cubicBezTo>
                      <a:pt x="21293" y="4955"/>
                      <a:pt x="21308" y="4949"/>
                      <a:pt x="21321" y="4940"/>
                    </a:cubicBezTo>
                    <a:cubicBezTo>
                      <a:pt x="21331" y="4934"/>
                      <a:pt x="21339" y="4927"/>
                      <a:pt x="21351" y="4926"/>
                    </a:cubicBezTo>
                    <a:cubicBezTo>
                      <a:pt x="21357" y="4926"/>
                      <a:pt x="21363" y="4926"/>
                      <a:pt x="21369" y="4923"/>
                    </a:cubicBezTo>
                    <a:cubicBezTo>
                      <a:pt x="21375" y="4920"/>
                      <a:pt x="21381" y="4920"/>
                      <a:pt x="21388" y="4917"/>
                    </a:cubicBezTo>
                    <a:cubicBezTo>
                      <a:pt x="21390" y="4916"/>
                      <a:pt x="21392" y="4913"/>
                      <a:pt x="21394" y="4911"/>
                    </a:cubicBezTo>
                    <a:cubicBezTo>
                      <a:pt x="21396" y="4909"/>
                      <a:pt x="21399" y="4909"/>
                      <a:pt x="21401" y="4908"/>
                    </a:cubicBezTo>
                    <a:cubicBezTo>
                      <a:pt x="21406" y="4906"/>
                      <a:pt x="21410" y="4904"/>
                      <a:pt x="21416" y="4903"/>
                    </a:cubicBezTo>
                    <a:cubicBezTo>
                      <a:pt x="21427" y="4901"/>
                      <a:pt x="21437" y="4895"/>
                      <a:pt x="21447" y="4893"/>
                    </a:cubicBezTo>
                    <a:cubicBezTo>
                      <a:pt x="21453" y="4891"/>
                      <a:pt x="21457" y="4894"/>
                      <a:pt x="21462" y="4894"/>
                    </a:cubicBezTo>
                    <a:cubicBezTo>
                      <a:pt x="21468" y="4893"/>
                      <a:pt x="21471" y="4888"/>
                      <a:pt x="21476" y="4886"/>
                    </a:cubicBezTo>
                    <a:cubicBezTo>
                      <a:pt x="21482" y="4883"/>
                      <a:pt x="21489" y="4885"/>
                      <a:pt x="21496" y="4884"/>
                    </a:cubicBezTo>
                    <a:cubicBezTo>
                      <a:pt x="21499" y="4884"/>
                      <a:pt x="21505" y="4884"/>
                      <a:pt x="21508" y="4882"/>
                    </a:cubicBezTo>
                    <a:cubicBezTo>
                      <a:pt x="21511" y="4880"/>
                      <a:pt x="21512" y="4877"/>
                      <a:pt x="21514" y="4875"/>
                    </a:cubicBezTo>
                    <a:cubicBezTo>
                      <a:pt x="21521" y="4871"/>
                      <a:pt x="21528" y="4875"/>
                      <a:pt x="21533" y="4869"/>
                    </a:cubicBezTo>
                    <a:cubicBezTo>
                      <a:pt x="21538" y="4863"/>
                      <a:pt x="21542" y="4858"/>
                      <a:pt x="21549" y="4855"/>
                    </a:cubicBezTo>
                    <a:cubicBezTo>
                      <a:pt x="21561" y="4850"/>
                      <a:pt x="21577" y="4836"/>
                      <a:pt x="21590" y="4843"/>
                    </a:cubicBezTo>
                    <a:cubicBezTo>
                      <a:pt x="21597" y="4845"/>
                      <a:pt x="21601" y="4852"/>
                      <a:pt x="21610" y="4849"/>
                    </a:cubicBezTo>
                    <a:cubicBezTo>
                      <a:pt x="21614" y="4848"/>
                      <a:pt x="21623" y="4840"/>
                      <a:pt x="21624" y="4837"/>
                    </a:cubicBezTo>
                    <a:cubicBezTo>
                      <a:pt x="21619" y="4836"/>
                      <a:pt x="21617" y="4841"/>
                      <a:pt x="21613" y="4842"/>
                    </a:cubicBezTo>
                    <a:cubicBezTo>
                      <a:pt x="21610" y="4843"/>
                      <a:pt x="21606" y="4843"/>
                      <a:pt x="21603" y="4842"/>
                    </a:cubicBezTo>
                    <a:cubicBezTo>
                      <a:pt x="21602" y="4840"/>
                      <a:pt x="21602" y="4838"/>
                      <a:pt x="21601" y="4836"/>
                    </a:cubicBezTo>
                    <a:cubicBezTo>
                      <a:pt x="21597" y="4836"/>
                      <a:pt x="21592" y="4837"/>
                      <a:pt x="21593" y="4832"/>
                    </a:cubicBezTo>
                    <a:cubicBezTo>
                      <a:pt x="21596" y="4832"/>
                      <a:pt x="21601" y="4829"/>
                      <a:pt x="21598" y="4826"/>
                    </a:cubicBezTo>
                    <a:cubicBezTo>
                      <a:pt x="21599" y="4820"/>
                      <a:pt x="21606" y="4819"/>
                      <a:pt x="21611" y="4818"/>
                    </a:cubicBezTo>
                    <a:cubicBezTo>
                      <a:pt x="21615" y="4817"/>
                      <a:pt x="21618" y="4814"/>
                      <a:pt x="21623" y="4813"/>
                    </a:cubicBezTo>
                    <a:cubicBezTo>
                      <a:pt x="21621" y="4819"/>
                      <a:pt x="21613" y="4819"/>
                      <a:pt x="21618" y="4827"/>
                    </a:cubicBezTo>
                    <a:cubicBezTo>
                      <a:pt x="21622" y="4826"/>
                      <a:pt x="21626" y="4823"/>
                      <a:pt x="21631" y="4821"/>
                    </a:cubicBezTo>
                    <a:cubicBezTo>
                      <a:pt x="21633" y="4820"/>
                      <a:pt x="21637" y="4820"/>
                      <a:pt x="21639" y="4818"/>
                    </a:cubicBezTo>
                    <a:cubicBezTo>
                      <a:pt x="21641" y="4817"/>
                      <a:pt x="21640" y="4815"/>
                      <a:pt x="21642" y="4813"/>
                    </a:cubicBezTo>
                    <a:cubicBezTo>
                      <a:pt x="21644" y="4812"/>
                      <a:pt x="21648" y="4811"/>
                      <a:pt x="21650" y="4810"/>
                    </a:cubicBezTo>
                    <a:cubicBezTo>
                      <a:pt x="21653" y="4808"/>
                      <a:pt x="21652" y="4806"/>
                      <a:pt x="21656" y="4806"/>
                    </a:cubicBezTo>
                    <a:cubicBezTo>
                      <a:pt x="21661" y="4807"/>
                      <a:pt x="21661" y="4811"/>
                      <a:pt x="21667" y="4811"/>
                    </a:cubicBezTo>
                    <a:cubicBezTo>
                      <a:pt x="21667" y="4812"/>
                      <a:pt x="21668" y="4814"/>
                      <a:pt x="21668" y="4816"/>
                    </a:cubicBezTo>
                    <a:cubicBezTo>
                      <a:pt x="21670" y="4816"/>
                      <a:pt x="21672" y="4816"/>
                      <a:pt x="21675" y="4816"/>
                    </a:cubicBezTo>
                    <a:cubicBezTo>
                      <a:pt x="21676" y="4822"/>
                      <a:pt x="21681" y="4818"/>
                      <a:pt x="21685" y="4817"/>
                    </a:cubicBezTo>
                    <a:cubicBezTo>
                      <a:pt x="21690" y="4817"/>
                      <a:pt x="21694" y="4821"/>
                      <a:pt x="21700" y="4821"/>
                    </a:cubicBezTo>
                    <a:cubicBezTo>
                      <a:pt x="21701" y="4824"/>
                      <a:pt x="21702" y="4829"/>
                      <a:pt x="21699" y="4832"/>
                    </a:cubicBezTo>
                    <a:cubicBezTo>
                      <a:pt x="21698" y="4833"/>
                      <a:pt x="21691" y="4837"/>
                      <a:pt x="21690" y="4837"/>
                    </a:cubicBezTo>
                    <a:cubicBezTo>
                      <a:pt x="21688" y="4837"/>
                      <a:pt x="21687" y="4836"/>
                      <a:pt x="21685" y="4836"/>
                    </a:cubicBezTo>
                    <a:cubicBezTo>
                      <a:pt x="21685" y="4836"/>
                      <a:pt x="21682" y="4835"/>
                      <a:pt x="21682" y="4835"/>
                    </a:cubicBezTo>
                    <a:cubicBezTo>
                      <a:pt x="21681" y="4835"/>
                      <a:pt x="21677" y="4835"/>
                      <a:pt x="21677" y="4835"/>
                    </a:cubicBezTo>
                    <a:cubicBezTo>
                      <a:pt x="21675" y="4835"/>
                      <a:pt x="21673" y="4834"/>
                      <a:pt x="21672" y="4834"/>
                    </a:cubicBezTo>
                    <a:cubicBezTo>
                      <a:pt x="21674" y="4841"/>
                      <a:pt x="21686" y="4844"/>
                      <a:pt x="21692" y="4847"/>
                    </a:cubicBezTo>
                    <a:cubicBezTo>
                      <a:pt x="21696" y="4849"/>
                      <a:pt x="21698" y="4851"/>
                      <a:pt x="21701" y="4854"/>
                    </a:cubicBezTo>
                    <a:cubicBezTo>
                      <a:pt x="21704" y="4859"/>
                      <a:pt x="21706" y="4860"/>
                      <a:pt x="21712" y="4860"/>
                    </a:cubicBezTo>
                    <a:cubicBezTo>
                      <a:pt x="21712" y="4856"/>
                      <a:pt x="21714" y="4852"/>
                      <a:pt x="21715" y="4848"/>
                    </a:cubicBezTo>
                    <a:cubicBezTo>
                      <a:pt x="21726" y="4850"/>
                      <a:pt x="21713" y="4873"/>
                      <a:pt x="21730" y="4867"/>
                    </a:cubicBezTo>
                    <a:cubicBezTo>
                      <a:pt x="21744" y="4863"/>
                      <a:pt x="21761" y="4859"/>
                      <a:pt x="21773" y="4850"/>
                    </a:cubicBezTo>
                    <a:cubicBezTo>
                      <a:pt x="21781" y="4844"/>
                      <a:pt x="21790" y="4841"/>
                      <a:pt x="21797" y="4836"/>
                    </a:cubicBezTo>
                    <a:cubicBezTo>
                      <a:pt x="21803" y="4832"/>
                      <a:pt x="21811" y="4828"/>
                      <a:pt x="21819" y="4830"/>
                    </a:cubicBezTo>
                    <a:cubicBezTo>
                      <a:pt x="21819" y="4833"/>
                      <a:pt x="21819" y="4836"/>
                      <a:pt x="21820" y="4839"/>
                    </a:cubicBezTo>
                    <a:cubicBezTo>
                      <a:pt x="21823" y="4839"/>
                      <a:pt x="21823" y="4834"/>
                      <a:pt x="21825" y="4833"/>
                    </a:cubicBezTo>
                    <a:cubicBezTo>
                      <a:pt x="21828" y="4832"/>
                      <a:pt x="21831" y="4834"/>
                      <a:pt x="21833" y="4832"/>
                    </a:cubicBezTo>
                    <a:cubicBezTo>
                      <a:pt x="21835" y="4831"/>
                      <a:pt x="21843" y="4818"/>
                      <a:pt x="21846" y="4826"/>
                    </a:cubicBezTo>
                    <a:cubicBezTo>
                      <a:pt x="21843" y="4828"/>
                      <a:pt x="21841" y="4829"/>
                      <a:pt x="21842" y="4833"/>
                    </a:cubicBezTo>
                    <a:cubicBezTo>
                      <a:pt x="21843" y="4835"/>
                      <a:pt x="21847" y="4838"/>
                      <a:pt x="21844" y="4841"/>
                    </a:cubicBezTo>
                    <a:cubicBezTo>
                      <a:pt x="21842" y="4843"/>
                      <a:pt x="21833" y="4840"/>
                      <a:pt x="21832" y="4844"/>
                    </a:cubicBezTo>
                    <a:cubicBezTo>
                      <a:pt x="21831" y="4847"/>
                      <a:pt x="21838" y="4846"/>
                      <a:pt x="21839" y="4849"/>
                    </a:cubicBezTo>
                    <a:cubicBezTo>
                      <a:pt x="21839" y="4852"/>
                      <a:pt x="21833" y="4854"/>
                      <a:pt x="21830" y="4853"/>
                    </a:cubicBezTo>
                    <a:cubicBezTo>
                      <a:pt x="21827" y="4853"/>
                      <a:pt x="21822" y="4850"/>
                      <a:pt x="21820" y="4848"/>
                    </a:cubicBezTo>
                    <a:cubicBezTo>
                      <a:pt x="21817" y="4846"/>
                      <a:pt x="21815" y="4842"/>
                      <a:pt x="21812" y="4841"/>
                    </a:cubicBezTo>
                    <a:cubicBezTo>
                      <a:pt x="21809" y="4840"/>
                      <a:pt x="21804" y="4842"/>
                      <a:pt x="21801" y="4842"/>
                    </a:cubicBezTo>
                    <a:cubicBezTo>
                      <a:pt x="21802" y="4844"/>
                      <a:pt x="21805" y="4845"/>
                      <a:pt x="21808" y="4846"/>
                    </a:cubicBezTo>
                    <a:cubicBezTo>
                      <a:pt x="21811" y="4848"/>
                      <a:pt x="21814" y="4849"/>
                      <a:pt x="21817" y="4852"/>
                    </a:cubicBezTo>
                    <a:cubicBezTo>
                      <a:pt x="21821" y="4856"/>
                      <a:pt x="21826" y="4860"/>
                      <a:pt x="21830" y="4864"/>
                    </a:cubicBezTo>
                    <a:cubicBezTo>
                      <a:pt x="21832" y="4866"/>
                      <a:pt x="21832" y="4871"/>
                      <a:pt x="21837" y="4870"/>
                    </a:cubicBezTo>
                    <a:cubicBezTo>
                      <a:pt x="21842" y="4868"/>
                      <a:pt x="21843" y="4864"/>
                      <a:pt x="21848" y="4864"/>
                    </a:cubicBezTo>
                    <a:cubicBezTo>
                      <a:pt x="21852" y="4863"/>
                      <a:pt x="21855" y="4862"/>
                      <a:pt x="21859" y="4865"/>
                    </a:cubicBezTo>
                    <a:cubicBezTo>
                      <a:pt x="21860" y="4866"/>
                      <a:pt x="21861" y="4868"/>
                      <a:pt x="21863" y="4869"/>
                    </a:cubicBezTo>
                    <a:cubicBezTo>
                      <a:pt x="21864" y="4870"/>
                      <a:pt x="21867" y="4871"/>
                      <a:pt x="21868" y="4873"/>
                    </a:cubicBezTo>
                    <a:cubicBezTo>
                      <a:pt x="21869" y="4878"/>
                      <a:pt x="21851" y="4886"/>
                      <a:pt x="21861" y="4891"/>
                    </a:cubicBezTo>
                    <a:cubicBezTo>
                      <a:pt x="21863" y="4893"/>
                      <a:pt x="21868" y="4891"/>
                      <a:pt x="21871" y="4891"/>
                    </a:cubicBezTo>
                    <a:cubicBezTo>
                      <a:pt x="21873" y="4891"/>
                      <a:pt x="21876" y="4891"/>
                      <a:pt x="21877" y="4891"/>
                    </a:cubicBezTo>
                    <a:cubicBezTo>
                      <a:pt x="21880" y="4890"/>
                      <a:pt x="21879" y="4889"/>
                      <a:pt x="21880" y="4887"/>
                    </a:cubicBezTo>
                    <a:cubicBezTo>
                      <a:pt x="21882" y="4884"/>
                      <a:pt x="21882" y="4882"/>
                      <a:pt x="21886" y="4883"/>
                    </a:cubicBezTo>
                    <a:cubicBezTo>
                      <a:pt x="21889" y="4883"/>
                      <a:pt x="21890" y="4884"/>
                      <a:pt x="21892" y="4885"/>
                    </a:cubicBezTo>
                    <a:cubicBezTo>
                      <a:pt x="21894" y="4886"/>
                      <a:pt x="21896" y="4886"/>
                      <a:pt x="21898" y="4889"/>
                    </a:cubicBezTo>
                    <a:cubicBezTo>
                      <a:pt x="21900" y="4891"/>
                      <a:pt x="21899" y="4894"/>
                      <a:pt x="21903" y="4894"/>
                    </a:cubicBezTo>
                    <a:cubicBezTo>
                      <a:pt x="21909" y="4894"/>
                      <a:pt x="21913" y="4890"/>
                      <a:pt x="21917" y="4887"/>
                    </a:cubicBezTo>
                    <a:cubicBezTo>
                      <a:pt x="21920" y="4884"/>
                      <a:pt x="21921" y="4876"/>
                      <a:pt x="21925" y="4874"/>
                    </a:cubicBezTo>
                    <a:cubicBezTo>
                      <a:pt x="21927" y="4873"/>
                      <a:pt x="21929" y="4873"/>
                      <a:pt x="21930" y="4872"/>
                    </a:cubicBezTo>
                    <a:cubicBezTo>
                      <a:pt x="21933" y="4870"/>
                      <a:pt x="21938" y="4867"/>
                      <a:pt x="21940" y="4865"/>
                    </a:cubicBezTo>
                    <a:cubicBezTo>
                      <a:pt x="21943" y="4861"/>
                      <a:pt x="21945" y="4853"/>
                      <a:pt x="21950" y="4852"/>
                    </a:cubicBezTo>
                    <a:cubicBezTo>
                      <a:pt x="21953" y="4851"/>
                      <a:pt x="21953" y="4853"/>
                      <a:pt x="21956" y="4853"/>
                    </a:cubicBezTo>
                    <a:cubicBezTo>
                      <a:pt x="21960" y="4854"/>
                      <a:pt x="21962" y="4851"/>
                      <a:pt x="21965" y="4848"/>
                    </a:cubicBezTo>
                    <a:cubicBezTo>
                      <a:pt x="21969" y="4844"/>
                      <a:pt x="21971" y="4840"/>
                      <a:pt x="21977" y="4839"/>
                    </a:cubicBezTo>
                    <a:cubicBezTo>
                      <a:pt x="21979" y="4839"/>
                      <a:pt x="21982" y="4839"/>
                      <a:pt x="21984" y="4838"/>
                    </a:cubicBezTo>
                    <a:cubicBezTo>
                      <a:pt x="21985" y="4837"/>
                      <a:pt x="21985" y="4835"/>
                      <a:pt x="21986" y="4833"/>
                    </a:cubicBezTo>
                    <a:cubicBezTo>
                      <a:pt x="21989" y="4830"/>
                      <a:pt x="21994" y="4833"/>
                      <a:pt x="21997" y="4828"/>
                    </a:cubicBezTo>
                    <a:cubicBezTo>
                      <a:pt x="22001" y="4822"/>
                      <a:pt x="22002" y="4819"/>
                      <a:pt x="22009" y="4819"/>
                    </a:cubicBezTo>
                    <a:cubicBezTo>
                      <a:pt x="22012" y="4819"/>
                      <a:pt x="22015" y="4819"/>
                      <a:pt x="22017" y="4817"/>
                    </a:cubicBezTo>
                    <a:cubicBezTo>
                      <a:pt x="22019" y="4816"/>
                      <a:pt x="22020" y="4813"/>
                      <a:pt x="22022" y="4811"/>
                    </a:cubicBezTo>
                    <a:cubicBezTo>
                      <a:pt x="22026" y="4807"/>
                      <a:pt x="22030" y="4809"/>
                      <a:pt x="22035" y="4808"/>
                    </a:cubicBezTo>
                    <a:cubicBezTo>
                      <a:pt x="22038" y="4806"/>
                      <a:pt x="22038" y="4806"/>
                      <a:pt x="22037" y="4803"/>
                    </a:cubicBezTo>
                    <a:cubicBezTo>
                      <a:pt x="22037" y="4802"/>
                      <a:pt x="22036" y="4798"/>
                      <a:pt x="22036" y="4798"/>
                    </a:cubicBezTo>
                    <a:cubicBezTo>
                      <a:pt x="22033" y="4792"/>
                      <a:pt x="22025" y="4800"/>
                      <a:pt x="22021" y="4803"/>
                    </a:cubicBezTo>
                    <a:cubicBezTo>
                      <a:pt x="22015" y="4807"/>
                      <a:pt x="22007" y="4814"/>
                      <a:pt x="21998" y="4813"/>
                    </a:cubicBezTo>
                    <a:cubicBezTo>
                      <a:pt x="21995" y="4813"/>
                      <a:pt x="21995" y="4810"/>
                      <a:pt x="21992" y="4809"/>
                    </a:cubicBezTo>
                    <a:cubicBezTo>
                      <a:pt x="21989" y="4808"/>
                      <a:pt x="21986" y="4810"/>
                      <a:pt x="21984" y="4811"/>
                    </a:cubicBezTo>
                    <a:cubicBezTo>
                      <a:pt x="21982" y="4812"/>
                      <a:pt x="21981" y="4812"/>
                      <a:pt x="21979" y="4812"/>
                    </a:cubicBezTo>
                    <a:cubicBezTo>
                      <a:pt x="21978" y="4812"/>
                      <a:pt x="21977" y="4811"/>
                      <a:pt x="21976" y="4811"/>
                    </a:cubicBezTo>
                    <a:cubicBezTo>
                      <a:pt x="21971" y="4811"/>
                      <a:pt x="21972" y="4816"/>
                      <a:pt x="21968" y="4816"/>
                    </a:cubicBezTo>
                    <a:cubicBezTo>
                      <a:pt x="21964" y="4816"/>
                      <a:pt x="21964" y="4812"/>
                      <a:pt x="21961" y="4815"/>
                    </a:cubicBezTo>
                    <a:cubicBezTo>
                      <a:pt x="21953" y="4820"/>
                      <a:pt x="21960" y="4830"/>
                      <a:pt x="21955" y="4834"/>
                    </a:cubicBezTo>
                    <a:cubicBezTo>
                      <a:pt x="21950" y="4829"/>
                      <a:pt x="21950" y="4825"/>
                      <a:pt x="21949" y="4818"/>
                    </a:cubicBezTo>
                    <a:cubicBezTo>
                      <a:pt x="21948" y="4815"/>
                      <a:pt x="21947" y="4813"/>
                      <a:pt x="21947" y="4810"/>
                    </a:cubicBezTo>
                    <a:cubicBezTo>
                      <a:pt x="21948" y="4806"/>
                      <a:pt x="21951" y="4806"/>
                      <a:pt x="21952" y="4804"/>
                    </a:cubicBezTo>
                    <a:cubicBezTo>
                      <a:pt x="21953" y="4801"/>
                      <a:pt x="21952" y="4799"/>
                      <a:pt x="21953" y="4797"/>
                    </a:cubicBezTo>
                    <a:cubicBezTo>
                      <a:pt x="21955" y="4793"/>
                      <a:pt x="21959" y="4791"/>
                      <a:pt x="21960" y="4786"/>
                    </a:cubicBezTo>
                    <a:cubicBezTo>
                      <a:pt x="21960" y="4777"/>
                      <a:pt x="21952" y="4780"/>
                      <a:pt x="21949" y="4786"/>
                    </a:cubicBezTo>
                    <a:cubicBezTo>
                      <a:pt x="21947" y="4781"/>
                      <a:pt x="21956" y="4775"/>
                      <a:pt x="21960" y="4773"/>
                    </a:cubicBezTo>
                    <a:cubicBezTo>
                      <a:pt x="21962" y="4771"/>
                      <a:pt x="21964" y="4771"/>
                      <a:pt x="21966" y="4768"/>
                    </a:cubicBezTo>
                    <a:cubicBezTo>
                      <a:pt x="21968" y="4766"/>
                      <a:pt x="21969" y="4763"/>
                      <a:pt x="21971" y="4761"/>
                    </a:cubicBezTo>
                    <a:cubicBezTo>
                      <a:pt x="21973" y="4760"/>
                      <a:pt x="21976" y="4759"/>
                      <a:pt x="21978" y="4758"/>
                    </a:cubicBezTo>
                    <a:cubicBezTo>
                      <a:pt x="21980" y="4757"/>
                      <a:pt x="21980" y="4755"/>
                      <a:pt x="21982" y="4753"/>
                    </a:cubicBezTo>
                    <a:cubicBezTo>
                      <a:pt x="21986" y="4747"/>
                      <a:pt x="21992" y="4748"/>
                      <a:pt x="21998" y="4744"/>
                    </a:cubicBezTo>
                    <a:cubicBezTo>
                      <a:pt x="22003" y="4740"/>
                      <a:pt x="22001" y="4737"/>
                      <a:pt x="22001" y="4732"/>
                    </a:cubicBezTo>
                    <a:cubicBezTo>
                      <a:pt x="22000" y="4726"/>
                      <a:pt x="22003" y="4721"/>
                      <a:pt x="22006" y="4716"/>
                    </a:cubicBezTo>
                    <a:cubicBezTo>
                      <a:pt x="22010" y="4708"/>
                      <a:pt x="22026" y="4694"/>
                      <a:pt x="22019" y="4683"/>
                    </a:cubicBezTo>
                    <a:cubicBezTo>
                      <a:pt x="22015" y="4678"/>
                      <a:pt x="22011" y="4686"/>
                      <a:pt x="22009" y="4690"/>
                    </a:cubicBezTo>
                    <a:cubicBezTo>
                      <a:pt x="22008" y="4691"/>
                      <a:pt x="22001" y="4703"/>
                      <a:pt x="22001" y="4696"/>
                    </a:cubicBezTo>
                    <a:cubicBezTo>
                      <a:pt x="22000" y="4696"/>
                      <a:pt x="21999" y="4696"/>
                      <a:pt x="21998" y="4697"/>
                    </a:cubicBezTo>
                    <a:cubicBezTo>
                      <a:pt x="21994" y="4700"/>
                      <a:pt x="21992" y="4705"/>
                      <a:pt x="21990" y="4708"/>
                    </a:cubicBezTo>
                    <a:cubicBezTo>
                      <a:pt x="21985" y="4714"/>
                      <a:pt x="21982" y="4720"/>
                      <a:pt x="21978" y="4726"/>
                    </a:cubicBezTo>
                    <a:cubicBezTo>
                      <a:pt x="21975" y="4730"/>
                      <a:pt x="21971" y="4731"/>
                      <a:pt x="21966" y="4734"/>
                    </a:cubicBezTo>
                    <a:cubicBezTo>
                      <a:pt x="21960" y="4737"/>
                      <a:pt x="21956" y="4742"/>
                      <a:pt x="21950" y="4746"/>
                    </a:cubicBezTo>
                    <a:cubicBezTo>
                      <a:pt x="21947" y="4749"/>
                      <a:pt x="21941" y="4748"/>
                      <a:pt x="21936" y="4748"/>
                    </a:cubicBezTo>
                    <a:cubicBezTo>
                      <a:pt x="21931" y="4749"/>
                      <a:pt x="21927" y="4747"/>
                      <a:pt x="21922" y="4747"/>
                    </a:cubicBezTo>
                    <a:cubicBezTo>
                      <a:pt x="21915" y="4746"/>
                      <a:pt x="21907" y="4749"/>
                      <a:pt x="21902" y="4753"/>
                    </a:cubicBezTo>
                    <a:cubicBezTo>
                      <a:pt x="21898" y="4758"/>
                      <a:pt x="21896" y="4767"/>
                      <a:pt x="21890" y="4771"/>
                    </a:cubicBezTo>
                    <a:cubicBezTo>
                      <a:pt x="21891" y="4766"/>
                      <a:pt x="21889" y="4763"/>
                      <a:pt x="21890" y="4759"/>
                    </a:cubicBezTo>
                    <a:cubicBezTo>
                      <a:pt x="21891" y="4754"/>
                      <a:pt x="21892" y="4751"/>
                      <a:pt x="21892" y="4747"/>
                    </a:cubicBezTo>
                    <a:cubicBezTo>
                      <a:pt x="21892" y="4738"/>
                      <a:pt x="21900" y="4731"/>
                      <a:pt x="21903" y="4722"/>
                    </a:cubicBezTo>
                    <a:cubicBezTo>
                      <a:pt x="21904" y="4717"/>
                      <a:pt x="21904" y="4714"/>
                      <a:pt x="21903" y="4710"/>
                    </a:cubicBezTo>
                    <a:cubicBezTo>
                      <a:pt x="21902" y="4708"/>
                      <a:pt x="21901" y="4707"/>
                      <a:pt x="21902" y="4704"/>
                    </a:cubicBezTo>
                    <a:cubicBezTo>
                      <a:pt x="21903" y="4702"/>
                      <a:pt x="21904" y="4700"/>
                      <a:pt x="21905" y="4698"/>
                    </a:cubicBezTo>
                    <a:cubicBezTo>
                      <a:pt x="21907" y="4688"/>
                      <a:pt x="21905" y="4676"/>
                      <a:pt x="21903" y="4666"/>
                    </a:cubicBezTo>
                    <a:cubicBezTo>
                      <a:pt x="21902" y="4662"/>
                      <a:pt x="21902" y="4663"/>
                      <a:pt x="21898" y="4665"/>
                    </a:cubicBezTo>
                    <a:cubicBezTo>
                      <a:pt x="21896" y="4666"/>
                      <a:pt x="21894" y="4667"/>
                      <a:pt x="21892" y="4668"/>
                    </a:cubicBezTo>
                    <a:cubicBezTo>
                      <a:pt x="21887" y="4670"/>
                      <a:pt x="21882" y="4673"/>
                      <a:pt x="21878" y="4675"/>
                    </a:cubicBezTo>
                    <a:cubicBezTo>
                      <a:pt x="21873" y="4678"/>
                      <a:pt x="21869" y="4683"/>
                      <a:pt x="21865" y="4685"/>
                    </a:cubicBezTo>
                    <a:cubicBezTo>
                      <a:pt x="21862" y="4686"/>
                      <a:pt x="21859" y="4686"/>
                      <a:pt x="21856" y="4687"/>
                    </a:cubicBezTo>
                    <a:cubicBezTo>
                      <a:pt x="21851" y="4690"/>
                      <a:pt x="21850" y="4693"/>
                      <a:pt x="21848" y="4698"/>
                    </a:cubicBezTo>
                    <a:cubicBezTo>
                      <a:pt x="21847" y="4701"/>
                      <a:pt x="21846" y="4708"/>
                      <a:pt x="21842" y="4707"/>
                    </a:cubicBezTo>
                    <a:cubicBezTo>
                      <a:pt x="21841" y="4704"/>
                      <a:pt x="21841" y="4701"/>
                      <a:pt x="21839" y="4698"/>
                    </a:cubicBezTo>
                    <a:cubicBezTo>
                      <a:pt x="21831" y="4701"/>
                      <a:pt x="21821" y="4704"/>
                      <a:pt x="21814" y="4709"/>
                    </a:cubicBezTo>
                    <a:cubicBezTo>
                      <a:pt x="21809" y="4712"/>
                      <a:pt x="21808" y="4717"/>
                      <a:pt x="21805" y="4721"/>
                    </a:cubicBezTo>
                    <a:cubicBezTo>
                      <a:pt x="21803" y="4724"/>
                      <a:pt x="21802" y="4727"/>
                      <a:pt x="21803" y="4732"/>
                    </a:cubicBezTo>
                    <a:cubicBezTo>
                      <a:pt x="21812" y="4730"/>
                      <a:pt x="21820" y="4727"/>
                      <a:pt x="21828" y="4724"/>
                    </a:cubicBezTo>
                    <a:cubicBezTo>
                      <a:pt x="21828" y="4726"/>
                      <a:pt x="21827" y="4729"/>
                      <a:pt x="21825" y="4731"/>
                    </a:cubicBezTo>
                    <a:cubicBezTo>
                      <a:pt x="21823" y="4733"/>
                      <a:pt x="21820" y="4733"/>
                      <a:pt x="21817" y="4735"/>
                    </a:cubicBezTo>
                    <a:cubicBezTo>
                      <a:pt x="21816" y="4736"/>
                      <a:pt x="21815" y="4738"/>
                      <a:pt x="21813" y="4739"/>
                    </a:cubicBezTo>
                    <a:cubicBezTo>
                      <a:pt x="21811" y="4740"/>
                      <a:pt x="21807" y="4740"/>
                      <a:pt x="21804" y="4741"/>
                    </a:cubicBezTo>
                    <a:cubicBezTo>
                      <a:pt x="21800" y="4744"/>
                      <a:pt x="21797" y="4752"/>
                      <a:pt x="21792" y="4749"/>
                    </a:cubicBezTo>
                    <a:cubicBezTo>
                      <a:pt x="21789" y="4748"/>
                      <a:pt x="21789" y="4746"/>
                      <a:pt x="21786" y="4746"/>
                    </a:cubicBezTo>
                    <a:cubicBezTo>
                      <a:pt x="21784" y="4746"/>
                      <a:pt x="21782" y="4746"/>
                      <a:pt x="21780" y="4746"/>
                    </a:cubicBezTo>
                    <a:cubicBezTo>
                      <a:pt x="21779" y="4742"/>
                      <a:pt x="21786" y="4738"/>
                      <a:pt x="21787" y="4734"/>
                    </a:cubicBezTo>
                    <a:cubicBezTo>
                      <a:pt x="21787" y="4733"/>
                      <a:pt x="21786" y="4731"/>
                      <a:pt x="21786" y="4730"/>
                    </a:cubicBezTo>
                    <a:cubicBezTo>
                      <a:pt x="21787" y="4729"/>
                      <a:pt x="21788" y="4729"/>
                      <a:pt x="21788" y="4727"/>
                    </a:cubicBezTo>
                    <a:cubicBezTo>
                      <a:pt x="21788" y="4725"/>
                      <a:pt x="21786" y="4723"/>
                      <a:pt x="21784" y="4721"/>
                    </a:cubicBezTo>
                    <a:cubicBezTo>
                      <a:pt x="21781" y="4723"/>
                      <a:pt x="21781" y="4727"/>
                      <a:pt x="21777" y="4727"/>
                    </a:cubicBezTo>
                    <a:cubicBezTo>
                      <a:pt x="21775" y="4718"/>
                      <a:pt x="21790" y="4716"/>
                      <a:pt x="21788" y="4706"/>
                    </a:cubicBezTo>
                    <a:cubicBezTo>
                      <a:pt x="21786" y="4706"/>
                      <a:pt x="21783" y="4705"/>
                      <a:pt x="21781" y="4706"/>
                    </a:cubicBezTo>
                    <a:cubicBezTo>
                      <a:pt x="21778" y="4707"/>
                      <a:pt x="21777" y="4709"/>
                      <a:pt x="21775" y="4710"/>
                    </a:cubicBezTo>
                    <a:cubicBezTo>
                      <a:pt x="21772" y="4711"/>
                      <a:pt x="21772" y="4710"/>
                      <a:pt x="21770" y="4709"/>
                    </a:cubicBezTo>
                    <a:cubicBezTo>
                      <a:pt x="21767" y="4709"/>
                      <a:pt x="21766" y="4711"/>
                      <a:pt x="21763" y="4712"/>
                    </a:cubicBezTo>
                    <a:cubicBezTo>
                      <a:pt x="21762" y="4713"/>
                      <a:pt x="21759" y="4715"/>
                      <a:pt x="21758" y="4716"/>
                    </a:cubicBezTo>
                    <a:cubicBezTo>
                      <a:pt x="21755" y="4716"/>
                      <a:pt x="21755" y="4713"/>
                      <a:pt x="21753" y="4713"/>
                    </a:cubicBezTo>
                    <a:cubicBezTo>
                      <a:pt x="21748" y="4711"/>
                      <a:pt x="21745" y="4717"/>
                      <a:pt x="21743" y="4720"/>
                    </a:cubicBezTo>
                    <a:cubicBezTo>
                      <a:pt x="21737" y="4728"/>
                      <a:pt x="21725" y="4736"/>
                      <a:pt x="21716" y="4740"/>
                    </a:cubicBezTo>
                    <a:cubicBezTo>
                      <a:pt x="21712" y="4742"/>
                      <a:pt x="21708" y="4744"/>
                      <a:pt x="21705" y="4746"/>
                    </a:cubicBezTo>
                    <a:cubicBezTo>
                      <a:pt x="21700" y="4750"/>
                      <a:pt x="21697" y="4754"/>
                      <a:pt x="21692" y="4758"/>
                    </a:cubicBezTo>
                    <a:cubicBezTo>
                      <a:pt x="21689" y="4762"/>
                      <a:pt x="21685" y="4766"/>
                      <a:pt x="21682" y="4770"/>
                    </a:cubicBezTo>
                    <a:cubicBezTo>
                      <a:pt x="21679" y="4772"/>
                      <a:pt x="21677" y="4774"/>
                      <a:pt x="21676" y="4777"/>
                    </a:cubicBezTo>
                    <a:cubicBezTo>
                      <a:pt x="21675" y="4780"/>
                      <a:pt x="21674" y="4782"/>
                      <a:pt x="21672" y="4784"/>
                    </a:cubicBezTo>
                    <a:cubicBezTo>
                      <a:pt x="21668" y="4787"/>
                      <a:pt x="21666" y="4787"/>
                      <a:pt x="21663" y="4785"/>
                    </a:cubicBezTo>
                    <a:cubicBezTo>
                      <a:pt x="21655" y="4781"/>
                      <a:pt x="21664" y="4777"/>
                      <a:pt x="21665" y="4772"/>
                    </a:cubicBezTo>
                    <a:cubicBezTo>
                      <a:pt x="21666" y="4767"/>
                      <a:pt x="21665" y="4761"/>
                      <a:pt x="21665" y="4756"/>
                    </a:cubicBezTo>
                    <a:cubicBezTo>
                      <a:pt x="21668" y="4756"/>
                      <a:pt x="21672" y="4753"/>
                      <a:pt x="21675" y="4753"/>
                    </a:cubicBezTo>
                    <a:cubicBezTo>
                      <a:pt x="21679" y="4752"/>
                      <a:pt x="21684" y="4750"/>
                      <a:pt x="21687" y="4748"/>
                    </a:cubicBezTo>
                    <a:cubicBezTo>
                      <a:pt x="21695" y="4743"/>
                      <a:pt x="21704" y="4740"/>
                      <a:pt x="21711" y="4734"/>
                    </a:cubicBezTo>
                    <a:cubicBezTo>
                      <a:pt x="21714" y="4731"/>
                      <a:pt x="21716" y="4726"/>
                      <a:pt x="21720" y="4723"/>
                    </a:cubicBezTo>
                    <a:cubicBezTo>
                      <a:pt x="21724" y="4721"/>
                      <a:pt x="21729" y="4722"/>
                      <a:pt x="21732" y="4719"/>
                    </a:cubicBezTo>
                    <a:cubicBezTo>
                      <a:pt x="21736" y="4717"/>
                      <a:pt x="21736" y="4713"/>
                      <a:pt x="21740" y="4711"/>
                    </a:cubicBezTo>
                    <a:cubicBezTo>
                      <a:pt x="21744" y="4708"/>
                      <a:pt x="21748" y="4708"/>
                      <a:pt x="21747" y="4702"/>
                    </a:cubicBezTo>
                    <a:cubicBezTo>
                      <a:pt x="21754" y="4701"/>
                      <a:pt x="21760" y="4703"/>
                      <a:pt x="21766" y="4697"/>
                    </a:cubicBezTo>
                    <a:cubicBezTo>
                      <a:pt x="21769" y="4694"/>
                      <a:pt x="21769" y="4692"/>
                      <a:pt x="21773" y="4691"/>
                    </a:cubicBezTo>
                    <a:cubicBezTo>
                      <a:pt x="21776" y="4691"/>
                      <a:pt x="21780" y="4691"/>
                      <a:pt x="21782" y="4692"/>
                    </a:cubicBezTo>
                    <a:cubicBezTo>
                      <a:pt x="21785" y="4693"/>
                      <a:pt x="21785" y="4695"/>
                      <a:pt x="21789" y="4694"/>
                    </a:cubicBezTo>
                    <a:cubicBezTo>
                      <a:pt x="21792" y="4693"/>
                      <a:pt x="21794" y="4690"/>
                      <a:pt x="21796" y="4687"/>
                    </a:cubicBezTo>
                    <a:cubicBezTo>
                      <a:pt x="21801" y="4680"/>
                      <a:pt x="21805" y="4675"/>
                      <a:pt x="21815" y="4675"/>
                    </a:cubicBezTo>
                    <a:cubicBezTo>
                      <a:pt x="21819" y="4674"/>
                      <a:pt x="21822" y="4674"/>
                      <a:pt x="21825" y="4675"/>
                    </a:cubicBezTo>
                    <a:cubicBezTo>
                      <a:pt x="21826" y="4675"/>
                      <a:pt x="21828" y="4675"/>
                      <a:pt x="21829" y="4676"/>
                    </a:cubicBezTo>
                    <a:cubicBezTo>
                      <a:pt x="21831" y="4677"/>
                      <a:pt x="21831" y="4677"/>
                      <a:pt x="21832" y="4679"/>
                    </a:cubicBezTo>
                    <a:cubicBezTo>
                      <a:pt x="21834" y="4683"/>
                      <a:pt x="21835" y="4682"/>
                      <a:pt x="21840" y="4681"/>
                    </a:cubicBezTo>
                    <a:cubicBezTo>
                      <a:pt x="21843" y="4680"/>
                      <a:pt x="21846" y="4680"/>
                      <a:pt x="21849" y="4680"/>
                    </a:cubicBezTo>
                    <a:cubicBezTo>
                      <a:pt x="21854" y="4680"/>
                      <a:pt x="21860" y="4680"/>
                      <a:pt x="21863" y="4677"/>
                    </a:cubicBezTo>
                    <a:cubicBezTo>
                      <a:pt x="21867" y="4674"/>
                      <a:pt x="21868" y="4669"/>
                      <a:pt x="21871" y="4666"/>
                    </a:cubicBezTo>
                    <a:cubicBezTo>
                      <a:pt x="21875" y="4662"/>
                      <a:pt x="21874" y="4668"/>
                      <a:pt x="21879" y="4666"/>
                    </a:cubicBezTo>
                    <a:cubicBezTo>
                      <a:pt x="21883" y="4665"/>
                      <a:pt x="21888" y="4662"/>
                      <a:pt x="21891" y="4659"/>
                    </a:cubicBezTo>
                    <a:cubicBezTo>
                      <a:pt x="21896" y="4657"/>
                      <a:pt x="21897" y="4654"/>
                      <a:pt x="21900" y="4650"/>
                    </a:cubicBezTo>
                    <a:cubicBezTo>
                      <a:pt x="21901" y="4647"/>
                      <a:pt x="21901" y="4646"/>
                      <a:pt x="21904" y="4646"/>
                    </a:cubicBezTo>
                    <a:cubicBezTo>
                      <a:pt x="21907" y="4645"/>
                      <a:pt x="21908" y="4645"/>
                      <a:pt x="21911" y="4643"/>
                    </a:cubicBezTo>
                    <a:cubicBezTo>
                      <a:pt x="21915" y="4640"/>
                      <a:pt x="21916" y="4637"/>
                      <a:pt x="21921" y="4637"/>
                    </a:cubicBezTo>
                    <a:cubicBezTo>
                      <a:pt x="21926" y="4636"/>
                      <a:pt x="21933" y="4634"/>
                      <a:pt x="21937" y="4636"/>
                    </a:cubicBezTo>
                    <a:cubicBezTo>
                      <a:pt x="21934" y="4642"/>
                      <a:pt x="21926" y="4639"/>
                      <a:pt x="21923" y="4645"/>
                    </a:cubicBezTo>
                    <a:cubicBezTo>
                      <a:pt x="21922" y="4648"/>
                      <a:pt x="21920" y="4651"/>
                      <a:pt x="21919" y="4653"/>
                    </a:cubicBezTo>
                    <a:cubicBezTo>
                      <a:pt x="21916" y="4656"/>
                      <a:pt x="21915" y="4660"/>
                      <a:pt x="21915" y="4664"/>
                    </a:cubicBezTo>
                    <a:cubicBezTo>
                      <a:pt x="21915" y="4671"/>
                      <a:pt x="21914" y="4677"/>
                      <a:pt x="21914" y="4684"/>
                    </a:cubicBezTo>
                    <a:cubicBezTo>
                      <a:pt x="21915" y="4690"/>
                      <a:pt x="21911" y="4699"/>
                      <a:pt x="21915" y="4704"/>
                    </a:cubicBezTo>
                    <a:cubicBezTo>
                      <a:pt x="21918" y="4703"/>
                      <a:pt x="21921" y="4701"/>
                      <a:pt x="21923" y="4698"/>
                    </a:cubicBezTo>
                    <a:cubicBezTo>
                      <a:pt x="21925" y="4696"/>
                      <a:pt x="21924" y="4693"/>
                      <a:pt x="21926" y="4690"/>
                    </a:cubicBezTo>
                    <a:cubicBezTo>
                      <a:pt x="21929" y="4683"/>
                      <a:pt x="21935" y="4678"/>
                      <a:pt x="21941" y="4674"/>
                    </a:cubicBezTo>
                    <a:cubicBezTo>
                      <a:pt x="21943" y="4672"/>
                      <a:pt x="21945" y="4671"/>
                      <a:pt x="21946" y="4669"/>
                    </a:cubicBezTo>
                    <a:cubicBezTo>
                      <a:pt x="21947" y="4668"/>
                      <a:pt x="21947" y="4666"/>
                      <a:pt x="21949" y="4664"/>
                    </a:cubicBezTo>
                    <a:cubicBezTo>
                      <a:pt x="21951" y="4662"/>
                      <a:pt x="21953" y="4664"/>
                      <a:pt x="21954" y="4662"/>
                    </a:cubicBezTo>
                    <a:cubicBezTo>
                      <a:pt x="21956" y="4661"/>
                      <a:pt x="21955" y="4658"/>
                      <a:pt x="21955" y="4657"/>
                    </a:cubicBezTo>
                    <a:cubicBezTo>
                      <a:pt x="21955" y="4653"/>
                      <a:pt x="21954" y="4649"/>
                      <a:pt x="21958" y="4647"/>
                    </a:cubicBezTo>
                    <a:cubicBezTo>
                      <a:pt x="21960" y="4645"/>
                      <a:pt x="21961" y="4646"/>
                      <a:pt x="21962" y="4643"/>
                    </a:cubicBezTo>
                    <a:cubicBezTo>
                      <a:pt x="21963" y="4641"/>
                      <a:pt x="21961" y="4640"/>
                      <a:pt x="21963" y="4638"/>
                    </a:cubicBezTo>
                    <a:cubicBezTo>
                      <a:pt x="21966" y="4636"/>
                      <a:pt x="21973" y="4639"/>
                      <a:pt x="21976" y="4641"/>
                    </a:cubicBezTo>
                    <a:cubicBezTo>
                      <a:pt x="21978" y="4642"/>
                      <a:pt x="21979" y="4643"/>
                      <a:pt x="21981" y="4644"/>
                    </a:cubicBezTo>
                    <a:cubicBezTo>
                      <a:pt x="21984" y="4644"/>
                      <a:pt x="21985" y="4643"/>
                      <a:pt x="21987" y="4645"/>
                    </a:cubicBezTo>
                    <a:cubicBezTo>
                      <a:pt x="21989" y="4646"/>
                      <a:pt x="21991" y="4649"/>
                      <a:pt x="21990" y="4651"/>
                    </a:cubicBezTo>
                    <a:cubicBezTo>
                      <a:pt x="21990" y="4655"/>
                      <a:pt x="21988" y="4653"/>
                      <a:pt x="21986" y="4655"/>
                    </a:cubicBezTo>
                    <a:cubicBezTo>
                      <a:pt x="21985" y="4657"/>
                      <a:pt x="21985" y="4660"/>
                      <a:pt x="21984" y="4661"/>
                    </a:cubicBezTo>
                    <a:cubicBezTo>
                      <a:pt x="21982" y="4662"/>
                      <a:pt x="21979" y="4660"/>
                      <a:pt x="21978" y="4659"/>
                    </a:cubicBezTo>
                    <a:cubicBezTo>
                      <a:pt x="21972" y="4657"/>
                      <a:pt x="21975" y="4663"/>
                      <a:pt x="21969" y="4664"/>
                    </a:cubicBezTo>
                    <a:cubicBezTo>
                      <a:pt x="21967" y="4664"/>
                      <a:pt x="21965" y="4662"/>
                      <a:pt x="21963" y="4664"/>
                    </a:cubicBezTo>
                    <a:cubicBezTo>
                      <a:pt x="21960" y="4665"/>
                      <a:pt x="21959" y="4667"/>
                      <a:pt x="21957" y="4669"/>
                    </a:cubicBezTo>
                    <a:cubicBezTo>
                      <a:pt x="21955" y="4670"/>
                      <a:pt x="21954" y="4671"/>
                      <a:pt x="21952" y="4673"/>
                    </a:cubicBezTo>
                    <a:cubicBezTo>
                      <a:pt x="21951" y="4674"/>
                      <a:pt x="21949" y="4676"/>
                      <a:pt x="21948" y="4676"/>
                    </a:cubicBezTo>
                    <a:cubicBezTo>
                      <a:pt x="21946" y="4678"/>
                      <a:pt x="21943" y="4677"/>
                      <a:pt x="21941" y="4678"/>
                    </a:cubicBezTo>
                    <a:cubicBezTo>
                      <a:pt x="21939" y="4680"/>
                      <a:pt x="21937" y="4683"/>
                      <a:pt x="21937" y="4685"/>
                    </a:cubicBezTo>
                    <a:cubicBezTo>
                      <a:pt x="21935" y="4690"/>
                      <a:pt x="21937" y="4695"/>
                      <a:pt x="21934" y="4700"/>
                    </a:cubicBezTo>
                    <a:cubicBezTo>
                      <a:pt x="21932" y="4704"/>
                      <a:pt x="21928" y="4705"/>
                      <a:pt x="21924" y="4708"/>
                    </a:cubicBezTo>
                    <a:cubicBezTo>
                      <a:pt x="21920" y="4712"/>
                      <a:pt x="21917" y="4716"/>
                      <a:pt x="21912" y="4720"/>
                    </a:cubicBezTo>
                    <a:cubicBezTo>
                      <a:pt x="21908" y="4723"/>
                      <a:pt x="21909" y="4729"/>
                      <a:pt x="21914" y="4725"/>
                    </a:cubicBezTo>
                    <a:cubicBezTo>
                      <a:pt x="21914" y="4727"/>
                      <a:pt x="21914" y="4729"/>
                      <a:pt x="21915" y="4730"/>
                    </a:cubicBezTo>
                    <a:cubicBezTo>
                      <a:pt x="21920" y="4729"/>
                      <a:pt x="21921" y="4724"/>
                      <a:pt x="21925" y="4723"/>
                    </a:cubicBezTo>
                    <a:cubicBezTo>
                      <a:pt x="21923" y="4727"/>
                      <a:pt x="21926" y="4731"/>
                      <a:pt x="21930" y="4727"/>
                    </a:cubicBezTo>
                    <a:cubicBezTo>
                      <a:pt x="21931" y="4726"/>
                      <a:pt x="21933" y="4718"/>
                      <a:pt x="21936" y="4722"/>
                    </a:cubicBezTo>
                    <a:cubicBezTo>
                      <a:pt x="21938" y="4724"/>
                      <a:pt x="21936" y="4729"/>
                      <a:pt x="21934" y="4731"/>
                    </a:cubicBezTo>
                    <a:cubicBezTo>
                      <a:pt x="21933" y="4733"/>
                      <a:pt x="21926" y="4734"/>
                      <a:pt x="21926" y="4737"/>
                    </a:cubicBezTo>
                    <a:cubicBezTo>
                      <a:pt x="21925" y="4742"/>
                      <a:pt x="21930" y="4740"/>
                      <a:pt x="21932" y="4739"/>
                    </a:cubicBezTo>
                    <a:cubicBezTo>
                      <a:pt x="21934" y="4739"/>
                      <a:pt x="21935" y="4738"/>
                      <a:pt x="21936" y="4738"/>
                    </a:cubicBezTo>
                    <a:cubicBezTo>
                      <a:pt x="21937" y="4737"/>
                      <a:pt x="21939" y="4739"/>
                      <a:pt x="21940" y="4739"/>
                    </a:cubicBezTo>
                    <a:cubicBezTo>
                      <a:pt x="21944" y="4739"/>
                      <a:pt x="21944" y="4736"/>
                      <a:pt x="21946" y="4733"/>
                    </a:cubicBezTo>
                    <a:cubicBezTo>
                      <a:pt x="21948" y="4729"/>
                      <a:pt x="21950" y="4730"/>
                      <a:pt x="21954" y="4729"/>
                    </a:cubicBezTo>
                    <a:cubicBezTo>
                      <a:pt x="21959" y="4729"/>
                      <a:pt x="21960" y="4728"/>
                      <a:pt x="21963" y="4725"/>
                    </a:cubicBezTo>
                    <a:cubicBezTo>
                      <a:pt x="21966" y="4723"/>
                      <a:pt x="21966" y="4723"/>
                      <a:pt x="21966" y="4719"/>
                    </a:cubicBezTo>
                    <a:cubicBezTo>
                      <a:pt x="21966" y="4717"/>
                      <a:pt x="21966" y="4715"/>
                      <a:pt x="21967" y="4714"/>
                    </a:cubicBezTo>
                    <a:cubicBezTo>
                      <a:pt x="21969" y="4709"/>
                      <a:pt x="21973" y="4706"/>
                      <a:pt x="21976" y="4702"/>
                    </a:cubicBezTo>
                    <a:cubicBezTo>
                      <a:pt x="21979" y="4699"/>
                      <a:pt x="21978" y="4695"/>
                      <a:pt x="21981" y="4691"/>
                    </a:cubicBezTo>
                    <a:cubicBezTo>
                      <a:pt x="21991" y="4681"/>
                      <a:pt x="22003" y="4674"/>
                      <a:pt x="22012" y="4663"/>
                    </a:cubicBezTo>
                    <a:cubicBezTo>
                      <a:pt x="22017" y="4658"/>
                      <a:pt x="22021" y="4654"/>
                      <a:pt x="22027" y="4650"/>
                    </a:cubicBezTo>
                    <a:cubicBezTo>
                      <a:pt x="22035" y="4644"/>
                      <a:pt x="22036" y="4638"/>
                      <a:pt x="22040" y="4629"/>
                    </a:cubicBezTo>
                    <a:cubicBezTo>
                      <a:pt x="22040" y="4628"/>
                      <a:pt x="22040" y="4627"/>
                      <a:pt x="22041" y="4627"/>
                    </a:cubicBezTo>
                    <a:cubicBezTo>
                      <a:pt x="22043" y="4626"/>
                      <a:pt x="22044" y="4628"/>
                      <a:pt x="22045" y="4628"/>
                    </a:cubicBezTo>
                    <a:cubicBezTo>
                      <a:pt x="22052" y="4628"/>
                      <a:pt x="22055" y="4620"/>
                      <a:pt x="22058" y="4615"/>
                    </a:cubicBezTo>
                    <a:cubicBezTo>
                      <a:pt x="22058" y="4614"/>
                      <a:pt x="22058" y="4612"/>
                      <a:pt x="22059" y="4611"/>
                    </a:cubicBezTo>
                    <a:cubicBezTo>
                      <a:pt x="22061" y="4609"/>
                      <a:pt x="22060" y="4610"/>
                      <a:pt x="22063" y="4609"/>
                    </a:cubicBezTo>
                    <a:cubicBezTo>
                      <a:pt x="22065" y="4608"/>
                      <a:pt x="22067" y="4606"/>
                      <a:pt x="22069" y="4605"/>
                    </a:cubicBezTo>
                    <a:cubicBezTo>
                      <a:pt x="22072" y="4602"/>
                      <a:pt x="22076" y="4593"/>
                      <a:pt x="22080" y="4594"/>
                    </a:cubicBezTo>
                    <a:cubicBezTo>
                      <a:pt x="22079" y="4608"/>
                      <a:pt x="22096" y="4595"/>
                      <a:pt x="22101" y="4590"/>
                    </a:cubicBezTo>
                    <a:cubicBezTo>
                      <a:pt x="22104" y="4587"/>
                      <a:pt x="22106" y="4582"/>
                      <a:pt x="22109" y="4578"/>
                    </a:cubicBezTo>
                    <a:cubicBezTo>
                      <a:pt x="22110" y="4575"/>
                      <a:pt x="22112" y="4570"/>
                      <a:pt x="22116" y="4571"/>
                    </a:cubicBezTo>
                    <a:cubicBezTo>
                      <a:pt x="22116" y="4575"/>
                      <a:pt x="22113" y="4583"/>
                      <a:pt x="22117" y="4585"/>
                    </a:cubicBezTo>
                    <a:cubicBezTo>
                      <a:pt x="22120" y="4587"/>
                      <a:pt x="22128" y="4584"/>
                      <a:pt x="22131" y="4583"/>
                    </a:cubicBezTo>
                    <a:cubicBezTo>
                      <a:pt x="22134" y="4581"/>
                      <a:pt x="22134" y="4581"/>
                      <a:pt x="22137" y="4582"/>
                    </a:cubicBezTo>
                    <a:cubicBezTo>
                      <a:pt x="22140" y="4583"/>
                      <a:pt x="22143" y="4585"/>
                      <a:pt x="22146" y="4585"/>
                    </a:cubicBezTo>
                    <a:cubicBezTo>
                      <a:pt x="22152" y="4584"/>
                      <a:pt x="22149" y="4580"/>
                      <a:pt x="22151" y="4576"/>
                    </a:cubicBezTo>
                    <a:cubicBezTo>
                      <a:pt x="22153" y="4573"/>
                      <a:pt x="22161" y="4574"/>
                      <a:pt x="22165" y="4573"/>
                    </a:cubicBezTo>
                    <a:cubicBezTo>
                      <a:pt x="22171" y="4572"/>
                      <a:pt x="22175" y="4567"/>
                      <a:pt x="22176" y="4561"/>
                    </a:cubicBezTo>
                    <a:cubicBezTo>
                      <a:pt x="22176" y="4559"/>
                      <a:pt x="22175" y="4556"/>
                      <a:pt x="22175" y="4554"/>
                    </a:cubicBezTo>
                    <a:cubicBezTo>
                      <a:pt x="22176" y="4551"/>
                      <a:pt x="22178" y="4550"/>
                      <a:pt x="22178" y="4548"/>
                    </a:cubicBezTo>
                    <a:cubicBezTo>
                      <a:pt x="22179" y="4543"/>
                      <a:pt x="22175" y="4531"/>
                      <a:pt x="22183" y="4531"/>
                    </a:cubicBezTo>
                    <a:cubicBezTo>
                      <a:pt x="22184" y="4530"/>
                      <a:pt x="22184" y="4528"/>
                      <a:pt x="22185" y="4527"/>
                    </a:cubicBezTo>
                    <a:cubicBezTo>
                      <a:pt x="22186" y="4522"/>
                      <a:pt x="22187" y="4518"/>
                      <a:pt x="22187" y="4513"/>
                    </a:cubicBezTo>
                    <a:cubicBezTo>
                      <a:pt x="22187" y="4512"/>
                      <a:pt x="22187" y="4510"/>
                      <a:pt x="22187" y="4508"/>
                    </a:cubicBezTo>
                    <a:cubicBezTo>
                      <a:pt x="22184" y="4507"/>
                      <a:pt x="22185" y="4498"/>
                      <a:pt x="22185" y="4498"/>
                    </a:cubicBezTo>
                    <a:cubicBezTo>
                      <a:pt x="22184" y="4498"/>
                      <a:pt x="22182" y="4498"/>
                      <a:pt x="22181" y="4498"/>
                    </a:cubicBezTo>
                    <a:cubicBezTo>
                      <a:pt x="22180" y="4492"/>
                      <a:pt x="22185" y="4490"/>
                      <a:pt x="22188" y="4486"/>
                    </a:cubicBezTo>
                    <a:cubicBezTo>
                      <a:pt x="22190" y="4483"/>
                      <a:pt x="22193" y="4480"/>
                      <a:pt x="22196" y="4482"/>
                    </a:cubicBezTo>
                    <a:cubicBezTo>
                      <a:pt x="22198" y="4479"/>
                      <a:pt x="22201" y="4475"/>
                      <a:pt x="22204" y="4473"/>
                    </a:cubicBezTo>
                    <a:cubicBezTo>
                      <a:pt x="22211" y="4467"/>
                      <a:pt x="22216" y="4462"/>
                      <a:pt x="22219" y="4453"/>
                    </a:cubicBezTo>
                    <a:cubicBezTo>
                      <a:pt x="22222" y="4446"/>
                      <a:pt x="22228" y="4437"/>
                      <a:pt x="22229" y="4430"/>
                    </a:cubicBezTo>
                    <a:cubicBezTo>
                      <a:pt x="22229" y="4424"/>
                      <a:pt x="22229" y="4418"/>
                      <a:pt x="22230" y="4411"/>
                    </a:cubicBezTo>
                    <a:cubicBezTo>
                      <a:pt x="22234" y="4391"/>
                      <a:pt x="22246" y="4376"/>
                      <a:pt x="22251" y="4358"/>
                    </a:cubicBezTo>
                    <a:cubicBezTo>
                      <a:pt x="22253" y="4353"/>
                      <a:pt x="22254" y="4343"/>
                      <a:pt x="22254" y="4334"/>
                    </a:cubicBezTo>
                    <a:cubicBezTo>
                      <a:pt x="22253" y="4328"/>
                      <a:pt x="22252" y="4323"/>
                      <a:pt x="22250" y="4319"/>
                    </a:cubicBezTo>
                    <a:cubicBezTo>
                      <a:pt x="22248" y="4317"/>
                      <a:pt x="22247" y="4316"/>
                      <a:pt x="22246" y="4314"/>
                    </a:cubicBezTo>
                    <a:cubicBezTo>
                      <a:pt x="22245" y="4315"/>
                      <a:pt x="22244" y="4315"/>
                      <a:pt x="22243" y="4316"/>
                    </a:cubicBezTo>
                    <a:cubicBezTo>
                      <a:pt x="22241" y="4318"/>
                      <a:pt x="22243" y="4324"/>
                      <a:pt x="22239" y="4323"/>
                    </a:cubicBezTo>
                    <a:cubicBezTo>
                      <a:pt x="22238" y="4322"/>
                      <a:pt x="22238" y="4321"/>
                      <a:pt x="22237" y="4320"/>
                    </a:cubicBezTo>
                    <a:cubicBezTo>
                      <a:pt x="22236" y="4319"/>
                      <a:pt x="22236" y="4318"/>
                      <a:pt x="22235" y="4317"/>
                    </a:cubicBezTo>
                    <a:cubicBezTo>
                      <a:pt x="22232" y="4319"/>
                      <a:pt x="22231" y="4322"/>
                      <a:pt x="22226" y="4322"/>
                    </a:cubicBezTo>
                    <a:cubicBezTo>
                      <a:pt x="22224" y="4321"/>
                      <a:pt x="22223" y="4320"/>
                      <a:pt x="22224" y="4317"/>
                    </a:cubicBezTo>
                    <a:cubicBezTo>
                      <a:pt x="22224" y="4316"/>
                      <a:pt x="22225" y="4315"/>
                      <a:pt x="22226" y="4314"/>
                    </a:cubicBezTo>
                    <a:cubicBezTo>
                      <a:pt x="22224" y="4315"/>
                      <a:pt x="22222" y="4315"/>
                      <a:pt x="22219" y="4316"/>
                    </a:cubicBezTo>
                    <a:cubicBezTo>
                      <a:pt x="22216" y="4316"/>
                      <a:pt x="22213" y="4315"/>
                      <a:pt x="22210" y="4313"/>
                    </a:cubicBezTo>
                    <a:cubicBezTo>
                      <a:pt x="22206" y="4311"/>
                      <a:pt x="22205" y="4309"/>
                      <a:pt x="22204" y="4306"/>
                    </a:cubicBezTo>
                    <a:cubicBezTo>
                      <a:pt x="22203" y="4306"/>
                      <a:pt x="22202" y="4306"/>
                      <a:pt x="22200" y="4305"/>
                    </a:cubicBezTo>
                    <a:cubicBezTo>
                      <a:pt x="22198" y="4304"/>
                      <a:pt x="22196" y="4300"/>
                      <a:pt x="22193" y="4304"/>
                    </a:cubicBezTo>
                    <a:cubicBezTo>
                      <a:pt x="22192" y="4305"/>
                      <a:pt x="22194" y="4308"/>
                      <a:pt x="22192" y="4309"/>
                    </a:cubicBezTo>
                    <a:cubicBezTo>
                      <a:pt x="22188" y="4314"/>
                      <a:pt x="22189" y="4302"/>
                      <a:pt x="22189" y="4301"/>
                    </a:cubicBezTo>
                    <a:cubicBezTo>
                      <a:pt x="22187" y="4301"/>
                      <a:pt x="22185" y="4301"/>
                      <a:pt x="22184" y="4301"/>
                    </a:cubicBezTo>
                    <a:cubicBezTo>
                      <a:pt x="22183" y="4302"/>
                      <a:pt x="22183" y="4303"/>
                      <a:pt x="22182" y="4303"/>
                    </a:cubicBezTo>
                    <a:cubicBezTo>
                      <a:pt x="22178" y="4304"/>
                      <a:pt x="22178" y="4301"/>
                      <a:pt x="22178" y="4298"/>
                    </a:cubicBezTo>
                    <a:cubicBezTo>
                      <a:pt x="22178" y="4295"/>
                      <a:pt x="22180" y="4290"/>
                      <a:pt x="22176" y="4287"/>
                    </a:cubicBezTo>
                    <a:cubicBezTo>
                      <a:pt x="22175" y="4289"/>
                      <a:pt x="22176" y="4299"/>
                      <a:pt x="22171" y="4296"/>
                    </a:cubicBezTo>
                    <a:cubicBezTo>
                      <a:pt x="22169" y="4294"/>
                      <a:pt x="22170" y="4289"/>
                      <a:pt x="22171" y="4288"/>
                    </a:cubicBezTo>
                    <a:cubicBezTo>
                      <a:pt x="22172" y="4285"/>
                      <a:pt x="22177" y="4282"/>
                      <a:pt x="22180" y="4280"/>
                    </a:cubicBezTo>
                    <a:cubicBezTo>
                      <a:pt x="22182" y="4278"/>
                      <a:pt x="22184" y="4278"/>
                      <a:pt x="22185" y="4276"/>
                    </a:cubicBezTo>
                    <a:cubicBezTo>
                      <a:pt x="22186" y="4274"/>
                      <a:pt x="22185" y="4273"/>
                      <a:pt x="22187" y="4272"/>
                    </a:cubicBezTo>
                    <a:cubicBezTo>
                      <a:pt x="22189" y="4271"/>
                      <a:pt x="22193" y="4273"/>
                      <a:pt x="22195" y="4271"/>
                    </a:cubicBezTo>
                    <a:cubicBezTo>
                      <a:pt x="22196" y="4270"/>
                      <a:pt x="22196" y="4269"/>
                      <a:pt x="22196" y="4267"/>
                    </a:cubicBezTo>
                    <a:cubicBezTo>
                      <a:pt x="22197" y="4266"/>
                      <a:pt x="22197" y="4266"/>
                      <a:pt x="22197" y="4265"/>
                    </a:cubicBezTo>
                    <a:cubicBezTo>
                      <a:pt x="22196" y="4264"/>
                      <a:pt x="22195" y="4263"/>
                      <a:pt x="22193" y="4262"/>
                    </a:cubicBezTo>
                    <a:cubicBezTo>
                      <a:pt x="22191" y="4260"/>
                      <a:pt x="22188" y="4257"/>
                      <a:pt x="22187" y="4252"/>
                    </a:cubicBezTo>
                    <a:cubicBezTo>
                      <a:pt x="22186" y="4251"/>
                      <a:pt x="22186" y="4248"/>
                      <a:pt x="22184" y="4246"/>
                    </a:cubicBezTo>
                    <a:cubicBezTo>
                      <a:pt x="22182" y="4245"/>
                      <a:pt x="22175" y="4247"/>
                      <a:pt x="22173" y="4248"/>
                    </a:cubicBezTo>
                    <a:cubicBezTo>
                      <a:pt x="22169" y="4250"/>
                      <a:pt x="22165" y="4255"/>
                      <a:pt x="22161" y="4253"/>
                    </a:cubicBezTo>
                    <a:cubicBezTo>
                      <a:pt x="22158" y="4252"/>
                      <a:pt x="22158" y="4248"/>
                      <a:pt x="22160" y="4245"/>
                    </a:cubicBezTo>
                    <a:cubicBezTo>
                      <a:pt x="22162" y="4242"/>
                      <a:pt x="22166" y="4242"/>
                      <a:pt x="22170" y="4240"/>
                    </a:cubicBezTo>
                    <a:cubicBezTo>
                      <a:pt x="22176" y="4238"/>
                      <a:pt x="22181" y="4236"/>
                      <a:pt x="22186" y="4231"/>
                    </a:cubicBezTo>
                    <a:cubicBezTo>
                      <a:pt x="22188" y="4229"/>
                      <a:pt x="22191" y="4227"/>
                      <a:pt x="22192" y="4224"/>
                    </a:cubicBezTo>
                    <a:cubicBezTo>
                      <a:pt x="22193" y="4222"/>
                      <a:pt x="22192" y="4218"/>
                      <a:pt x="22195" y="4217"/>
                    </a:cubicBezTo>
                    <a:cubicBezTo>
                      <a:pt x="22197" y="4216"/>
                      <a:pt x="22199" y="4218"/>
                      <a:pt x="22202" y="4216"/>
                    </a:cubicBezTo>
                    <a:cubicBezTo>
                      <a:pt x="22204" y="4214"/>
                      <a:pt x="22205" y="4211"/>
                      <a:pt x="22207" y="4209"/>
                    </a:cubicBezTo>
                    <a:cubicBezTo>
                      <a:pt x="22211" y="4204"/>
                      <a:pt x="22216" y="4203"/>
                      <a:pt x="22216" y="4195"/>
                    </a:cubicBezTo>
                    <a:cubicBezTo>
                      <a:pt x="22216" y="4193"/>
                      <a:pt x="22215" y="4189"/>
                      <a:pt x="22217" y="4187"/>
                    </a:cubicBezTo>
                    <a:cubicBezTo>
                      <a:pt x="22218" y="4186"/>
                      <a:pt x="22221" y="4188"/>
                      <a:pt x="22224" y="4188"/>
                    </a:cubicBezTo>
                    <a:cubicBezTo>
                      <a:pt x="22224" y="4186"/>
                      <a:pt x="22222" y="4184"/>
                      <a:pt x="22223" y="4182"/>
                    </a:cubicBezTo>
                    <a:cubicBezTo>
                      <a:pt x="22223" y="4181"/>
                      <a:pt x="22224" y="4182"/>
                      <a:pt x="22225" y="4180"/>
                    </a:cubicBezTo>
                    <a:cubicBezTo>
                      <a:pt x="22226" y="4178"/>
                      <a:pt x="22226" y="4174"/>
                      <a:pt x="22225" y="4171"/>
                    </a:cubicBezTo>
                    <a:cubicBezTo>
                      <a:pt x="22225" y="4168"/>
                      <a:pt x="22224" y="4165"/>
                      <a:pt x="22225" y="4163"/>
                    </a:cubicBezTo>
                    <a:cubicBezTo>
                      <a:pt x="22226" y="4159"/>
                      <a:pt x="22231" y="4158"/>
                      <a:pt x="22229" y="4153"/>
                    </a:cubicBezTo>
                    <a:cubicBezTo>
                      <a:pt x="22227" y="4153"/>
                      <a:pt x="22225" y="4155"/>
                      <a:pt x="22222" y="4154"/>
                    </a:cubicBezTo>
                    <a:cubicBezTo>
                      <a:pt x="22223" y="4149"/>
                      <a:pt x="22230" y="4146"/>
                      <a:pt x="22232" y="4141"/>
                    </a:cubicBezTo>
                    <a:cubicBezTo>
                      <a:pt x="22234" y="4136"/>
                      <a:pt x="22232" y="4130"/>
                      <a:pt x="22232" y="4126"/>
                    </a:cubicBezTo>
                    <a:cubicBezTo>
                      <a:pt x="22233" y="4124"/>
                      <a:pt x="22233" y="4121"/>
                      <a:pt x="22234" y="4119"/>
                    </a:cubicBezTo>
                    <a:cubicBezTo>
                      <a:pt x="22236" y="4117"/>
                      <a:pt x="22239" y="4118"/>
                      <a:pt x="22241" y="4116"/>
                    </a:cubicBezTo>
                    <a:cubicBezTo>
                      <a:pt x="22242" y="4114"/>
                      <a:pt x="22241" y="4112"/>
                      <a:pt x="22241" y="4110"/>
                    </a:cubicBezTo>
                    <a:cubicBezTo>
                      <a:pt x="22243" y="4105"/>
                      <a:pt x="22246" y="4110"/>
                      <a:pt x="22249" y="4109"/>
                    </a:cubicBezTo>
                    <a:cubicBezTo>
                      <a:pt x="22252" y="4108"/>
                      <a:pt x="22255" y="4101"/>
                      <a:pt x="22255" y="4099"/>
                    </a:cubicBezTo>
                    <a:cubicBezTo>
                      <a:pt x="22257" y="4095"/>
                      <a:pt x="22254" y="4091"/>
                      <a:pt x="22255" y="4087"/>
                    </a:cubicBezTo>
                    <a:cubicBezTo>
                      <a:pt x="22255" y="4083"/>
                      <a:pt x="22256" y="4084"/>
                      <a:pt x="22259" y="4084"/>
                    </a:cubicBezTo>
                    <a:cubicBezTo>
                      <a:pt x="22262" y="4083"/>
                      <a:pt x="22261" y="4082"/>
                      <a:pt x="22261" y="4079"/>
                    </a:cubicBezTo>
                    <a:cubicBezTo>
                      <a:pt x="22263" y="4075"/>
                      <a:pt x="22267" y="4077"/>
                      <a:pt x="22271" y="4076"/>
                    </a:cubicBezTo>
                    <a:cubicBezTo>
                      <a:pt x="22276" y="4076"/>
                      <a:pt x="22276" y="4075"/>
                      <a:pt x="22277" y="4071"/>
                    </a:cubicBezTo>
                    <a:cubicBezTo>
                      <a:pt x="22278" y="4069"/>
                      <a:pt x="22278" y="4065"/>
                      <a:pt x="22281" y="4065"/>
                    </a:cubicBezTo>
                    <a:cubicBezTo>
                      <a:pt x="22281" y="4065"/>
                      <a:pt x="22281" y="4065"/>
                      <a:pt x="22282" y="4065"/>
                    </a:cubicBezTo>
                    <a:cubicBezTo>
                      <a:pt x="22285" y="4060"/>
                      <a:pt x="22291" y="4058"/>
                      <a:pt x="22297" y="4057"/>
                    </a:cubicBezTo>
                    <a:cubicBezTo>
                      <a:pt x="22308" y="4057"/>
                      <a:pt x="22321" y="4061"/>
                      <a:pt x="22325" y="4070"/>
                    </a:cubicBezTo>
                    <a:cubicBezTo>
                      <a:pt x="22325" y="4070"/>
                      <a:pt x="22325" y="4070"/>
                      <a:pt x="22325" y="4070"/>
                    </a:cubicBezTo>
                    <a:cubicBezTo>
                      <a:pt x="22325" y="4070"/>
                      <a:pt x="22326" y="4070"/>
                      <a:pt x="22327" y="4070"/>
                    </a:cubicBezTo>
                    <a:cubicBezTo>
                      <a:pt x="22328" y="4071"/>
                      <a:pt x="22329" y="4070"/>
                      <a:pt x="22330" y="4070"/>
                    </a:cubicBezTo>
                    <a:cubicBezTo>
                      <a:pt x="22333" y="4070"/>
                      <a:pt x="22337" y="4070"/>
                      <a:pt x="22339" y="4068"/>
                    </a:cubicBezTo>
                    <a:cubicBezTo>
                      <a:pt x="22342" y="4065"/>
                      <a:pt x="22340" y="4064"/>
                      <a:pt x="22345" y="4063"/>
                    </a:cubicBezTo>
                    <a:cubicBezTo>
                      <a:pt x="22347" y="4062"/>
                      <a:pt x="22349" y="4061"/>
                      <a:pt x="22352" y="4061"/>
                    </a:cubicBezTo>
                    <a:cubicBezTo>
                      <a:pt x="22354" y="4062"/>
                      <a:pt x="22356" y="4065"/>
                      <a:pt x="22359" y="4065"/>
                    </a:cubicBezTo>
                    <a:cubicBezTo>
                      <a:pt x="22363" y="4066"/>
                      <a:pt x="22360" y="4063"/>
                      <a:pt x="22363" y="4062"/>
                    </a:cubicBezTo>
                    <a:cubicBezTo>
                      <a:pt x="22364" y="4061"/>
                      <a:pt x="22368" y="4062"/>
                      <a:pt x="22369" y="4061"/>
                    </a:cubicBezTo>
                    <a:cubicBezTo>
                      <a:pt x="22370" y="4056"/>
                      <a:pt x="22368" y="4047"/>
                      <a:pt x="22372" y="4043"/>
                    </a:cubicBezTo>
                    <a:cubicBezTo>
                      <a:pt x="22375" y="4039"/>
                      <a:pt x="22378" y="4037"/>
                      <a:pt x="22382" y="4036"/>
                    </a:cubicBezTo>
                    <a:cubicBezTo>
                      <a:pt x="22386" y="4029"/>
                      <a:pt x="22389" y="4022"/>
                      <a:pt x="22390" y="4015"/>
                    </a:cubicBezTo>
                    <a:cubicBezTo>
                      <a:pt x="22392" y="4004"/>
                      <a:pt x="22391" y="3992"/>
                      <a:pt x="22401" y="3982"/>
                    </a:cubicBezTo>
                    <a:cubicBezTo>
                      <a:pt x="22404" y="3979"/>
                      <a:pt x="22406" y="3978"/>
                      <a:pt x="22407" y="3976"/>
                    </a:cubicBezTo>
                    <a:cubicBezTo>
                      <a:pt x="22408" y="3975"/>
                      <a:pt x="22409" y="3973"/>
                      <a:pt x="22410" y="3969"/>
                    </a:cubicBezTo>
                    <a:cubicBezTo>
                      <a:pt x="22412" y="3964"/>
                      <a:pt x="22413" y="3959"/>
                      <a:pt x="22419" y="3954"/>
                    </a:cubicBezTo>
                    <a:cubicBezTo>
                      <a:pt x="22425" y="3949"/>
                      <a:pt x="22428" y="3949"/>
                      <a:pt x="22432" y="3942"/>
                    </a:cubicBezTo>
                    <a:cubicBezTo>
                      <a:pt x="22436" y="3936"/>
                      <a:pt x="22439" y="3926"/>
                      <a:pt x="22445" y="3920"/>
                    </a:cubicBezTo>
                    <a:cubicBezTo>
                      <a:pt x="22450" y="3915"/>
                      <a:pt x="22456" y="3914"/>
                      <a:pt x="22457" y="3908"/>
                    </a:cubicBezTo>
                    <a:cubicBezTo>
                      <a:pt x="22458" y="3907"/>
                      <a:pt x="22458" y="3906"/>
                      <a:pt x="22458" y="3905"/>
                    </a:cubicBezTo>
                    <a:cubicBezTo>
                      <a:pt x="22457" y="3903"/>
                      <a:pt x="22457" y="3902"/>
                      <a:pt x="22457" y="3900"/>
                    </a:cubicBezTo>
                    <a:cubicBezTo>
                      <a:pt x="22457" y="3898"/>
                      <a:pt x="22457" y="3896"/>
                      <a:pt x="22458" y="3893"/>
                    </a:cubicBezTo>
                    <a:cubicBezTo>
                      <a:pt x="22461" y="3887"/>
                      <a:pt x="22465" y="3884"/>
                      <a:pt x="22464" y="3881"/>
                    </a:cubicBezTo>
                    <a:cubicBezTo>
                      <a:pt x="22464" y="3880"/>
                      <a:pt x="22464" y="3879"/>
                      <a:pt x="22463" y="3877"/>
                    </a:cubicBezTo>
                    <a:cubicBezTo>
                      <a:pt x="22462" y="3874"/>
                      <a:pt x="22457" y="3868"/>
                      <a:pt x="22454" y="3866"/>
                    </a:cubicBezTo>
                    <a:cubicBezTo>
                      <a:pt x="22450" y="3861"/>
                      <a:pt x="22446" y="3858"/>
                      <a:pt x="22445" y="3851"/>
                    </a:cubicBezTo>
                    <a:cubicBezTo>
                      <a:pt x="22445" y="3850"/>
                      <a:pt x="22445" y="3849"/>
                      <a:pt x="22445" y="3849"/>
                    </a:cubicBezTo>
                    <a:cubicBezTo>
                      <a:pt x="22445" y="3845"/>
                      <a:pt x="22446" y="3842"/>
                      <a:pt x="22448" y="3840"/>
                    </a:cubicBezTo>
                    <a:cubicBezTo>
                      <a:pt x="22449" y="3837"/>
                      <a:pt x="22450" y="3836"/>
                      <a:pt x="22451" y="3833"/>
                    </a:cubicBezTo>
                    <a:cubicBezTo>
                      <a:pt x="22451" y="3832"/>
                      <a:pt x="22451" y="3831"/>
                      <a:pt x="22451" y="3830"/>
                    </a:cubicBezTo>
                    <a:cubicBezTo>
                      <a:pt x="22451" y="3825"/>
                      <a:pt x="22446" y="3818"/>
                      <a:pt x="22443" y="3813"/>
                    </a:cubicBezTo>
                    <a:cubicBezTo>
                      <a:pt x="22440" y="3808"/>
                      <a:pt x="22437" y="3808"/>
                      <a:pt x="22433" y="3807"/>
                    </a:cubicBezTo>
                    <a:cubicBezTo>
                      <a:pt x="22429" y="3807"/>
                      <a:pt x="22423" y="3807"/>
                      <a:pt x="22418" y="3802"/>
                    </a:cubicBezTo>
                    <a:cubicBezTo>
                      <a:pt x="22414" y="3799"/>
                      <a:pt x="22411" y="3793"/>
                      <a:pt x="22408" y="3790"/>
                    </a:cubicBezTo>
                    <a:cubicBezTo>
                      <a:pt x="22406" y="3786"/>
                      <a:pt x="22403" y="3782"/>
                      <a:pt x="22401" y="3778"/>
                    </a:cubicBezTo>
                    <a:cubicBezTo>
                      <a:pt x="22399" y="3774"/>
                      <a:pt x="22398" y="3770"/>
                      <a:pt x="22398" y="3766"/>
                    </a:cubicBezTo>
                    <a:cubicBezTo>
                      <a:pt x="22397" y="3760"/>
                      <a:pt x="22398" y="3755"/>
                      <a:pt x="22397" y="3749"/>
                    </a:cubicBezTo>
                    <a:cubicBezTo>
                      <a:pt x="22396" y="3736"/>
                      <a:pt x="22394" y="3724"/>
                      <a:pt x="22393" y="3710"/>
                    </a:cubicBezTo>
                    <a:cubicBezTo>
                      <a:pt x="22393" y="3704"/>
                      <a:pt x="22392" y="3697"/>
                      <a:pt x="22393" y="3690"/>
                    </a:cubicBezTo>
                    <a:cubicBezTo>
                      <a:pt x="22394" y="3682"/>
                      <a:pt x="22399" y="3676"/>
                      <a:pt x="22399" y="3669"/>
                    </a:cubicBezTo>
                    <a:cubicBezTo>
                      <a:pt x="22399" y="3669"/>
                      <a:pt x="22399" y="3669"/>
                      <a:pt x="22399" y="3669"/>
                    </a:cubicBezTo>
                    <a:cubicBezTo>
                      <a:pt x="22398" y="3665"/>
                      <a:pt x="22397" y="3662"/>
                      <a:pt x="22394" y="3661"/>
                    </a:cubicBezTo>
                    <a:cubicBezTo>
                      <a:pt x="22392" y="3660"/>
                      <a:pt x="22390" y="3659"/>
                      <a:pt x="22387" y="3659"/>
                    </a:cubicBezTo>
                    <a:cubicBezTo>
                      <a:pt x="22387" y="3663"/>
                      <a:pt x="22387" y="3666"/>
                      <a:pt x="22385" y="3669"/>
                    </a:cubicBezTo>
                    <a:cubicBezTo>
                      <a:pt x="22383" y="3673"/>
                      <a:pt x="22373" y="3681"/>
                      <a:pt x="22368" y="3683"/>
                    </a:cubicBezTo>
                    <a:cubicBezTo>
                      <a:pt x="22365" y="3684"/>
                      <a:pt x="22361" y="3684"/>
                      <a:pt x="22359" y="3686"/>
                    </a:cubicBezTo>
                    <a:cubicBezTo>
                      <a:pt x="22355" y="3690"/>
                      <a:pt x="22358" y="3693"/>
                      <a:pt x="22357" y="3697"/>
                    </a:cubicBezTo>
                    <a:cubicBezTo>
                      <a:pt x="22357" y="3700"/>
                      <a:pt x="22355" y="3702"/>
                      <a:pt x="22353" y="3704"/>
                    </a:cubicBezTo>
                    <a:cubicBezTo>
                      <a:pt x="22351" y="3706"/>
                      <a:pt x="22348" y="3708"/>
                      <a:pt x="22346" y="3710"/>
                    </a:cubicBezTo>
                    <a:cubicBezTo>
                      <a:pt x="22344" y="3712"/>
                      <a:pt x="22345" y="3713"/>
                      <a:pt x="22344" y="3716"/>
                    </a:cubicBezTo>
                    <a:cubicBezTo>
                      <a:pt x="22343" y="3723"/>
                      <a:pt x="22337" y="3728"/>
                      <a:pt x="22330" y="3726"/>
                    </a:cubicBezTo>
                    <a:cubicBezTo>
                      <a:pt x="22326" y="3725"/>
                      <a:pt x="22323" y="3724"/>
                      <a:pt x="22318" y="3724"/>
                    </a:cubicBezTo>
                    <a:cubicBezTo>
                      <a:pt x="22316" y="3725"/>
                      <a:pt x="22314" y="3726"/>
                      <a:pt x="22312" y="3725"/>
                    </a:cubicBezTo>
                    <a:cubicBezTo>
                      <a:pt x="22310" y="3725"/>
                      <a:pt x="22311" y="3723"/>
                      <a:pt x="22310" y="3723"/>
                    </a:cubicBezTo>
                    <a:cubicBezTo>
                      <a:pt x="22309" y="3722"/>
                      <a:pt x="22306" y="3723"/>
                      <a:pt x="22305" y="3723"/>
                    </a:cubicBezTo>
                    <a:cubicBezTo>
                      <a:pt x="22303" y="3725"/>
                      <a:pt x="22303" y="3728"/>
                      <a:pt x="22301" y="3729"/>
                    </a:cubicBezTo>
                    <a:cubicBezTo>
                      <a:pt x="22298" y="3730"/>
                      <a:pt x="22298" y="3727"/>
                      <a:pt x="22297" y="3725"/>
                    </a:cubicBezTo>
                    <a:cubicBezTo>
                      <a:pt x="22295" y="3722"/>
                      <a:pt x="22295" y="3722"/>
                      <a:pt x="22292" y="3720"/>
                    </a:cubicBezTo>
                    <a:cubicBezTo>
                      <a:pt x="22291" y="3719"/>
                      <a:pt x="22288" y="3717"/>
                      <a:pt x="22290" y="3715"/>
                    </a:cubicBezTo>
                    <a:cubicBezTo>
                      <a:pt x="22291" y="3713"/>
                      <a:pt x="22294" y="3714"/>
                      <a:pt x="22295" y="3713"/>
                    </a:cubicBezTo>
                    <a:cubicBezTo>
                      <a:pt x="22295" y="3713"/>
                      <a:pt x="22295" y="3711"/>
                      <a:pt x="22295" y="3711"/>
                    </a:cubicBezTo>
                    <a:cubicBezTo>
                      <a:pt x="22288" y="3710"/>
                      <a:pt x="22279" y="3707"/>
                      <a:pt x="22274" y="3702"/>
                    </a:cubicBezTo>
                    <a:cubicBezTo>
                      <a:pt x="22266" y="3694"/>
                      <a:pt x="22261" y="3683"/>
                      <a:pt x="22253" y="3675"/>
                    </a:cubicBezTo>
                    <a:cubicBezTo>
                      <a:pt x="22250" y="3672"/>
                      <a:pt x="22245" y="3669"/>
                      <a:pt x="22241" y="3666"/>
                    </a:cubicBezTo>
                    <a:cubicBezTo>
                      <a:pt x="22238" y="3663"/>
                      <a:pt x="22235" y="3660"/>
                      <a:pt x="22230" y="3660"/>
                    </a:cubicBezTo>
                    <a:cubicBezTo>
                      <a:pt x="22225" y="3661"/>
                      <a:pt x="22220" y="3666"/>
                      <a:pt x="22218" y="3659"/>
                    </a:cubicBezTo>
                    <a:cubicBezTo>
                      <a:pt x="22214" y="3659"/>
                      <a:pt x="22210" y="3658"/>
                      <a:pt x="22208" y="3662"/>
                    </a:cubicBezTo>
                    <a:cubicBezTo>
                      <a:pt x="22207" y="3664"/>
                      <a:pt x="22209" y="3666"/>
                      <a:pt x="22204" y="3667"/>
                    </a:cubicBezTo>
                    <a:cubicBezTo>
                      <a:pt x="22198" y="3668"/>
                      <a:pt x="22199" y="3660"/>
                      <a:pt x="22197" y="3656"/>
                    </a:cubicBezTo>
                    <a:cubicBezTo>
                      <a:pt x="22195" y="3653"/>
                      <a:pt x="22185" y="3646"/>
                      <a:pt x="22182" y="3650"/>
                    </a:cubicBezTo>
                    <a:cubicBezTo>
                      <a:pt x="22179" y="3654"/>
                      <a:pt x="22188" y="3658"/>
                      <a:pt x="22187" y="3660"/>
                    </a:cubicBezTo>
                    <a:cubicBezTo>
                      <a:pt x="22185" y="3665"/>
                      <a:pt x="22177" y="3656"/>
                      <a:pt x="22176" y="3655"/>
                    </a:cubicBezTo>
                    <a:cubicBezTo>
                      <a:pt x="22172" y="3651"/>
                      <a:pt x="22166" y="3653"/>
                      <a:pt x="22160" y="3654"/>
                    </a:cubicBezTo>
                    <a:cubicBezTo>
                      <a:pt x="22156" y="3655"/>
                      <a:pt x="22152" y="3655"/>
                      <a:pt x="22149" y="3656"/>
                    </a:cubicBezTo>
                    <a:cubicBezTo>
                      <a:pt x="22147" y="3657"/>
                      <a:pt x="22144" y="3657"/>
                      <a:pt x="22143" y="3658"/>
                    </a:cubicBezTo>
                    <a:cubicBezTo>
                      <a:pt x="22140" y="3659"/>
                      <a:pt x="22138" y="3661"/>
                      <a:pt x="22135" y="3662"/>
                    </a:cubicBezTo>
                    <a:cubicBezTo>
                      <a:pt x="22132" y="3663"/>
                      <a:pt x="22127" y="3665"/>
                      <a:pt x="22126" y="3668"/>
                    </a:cubicBezTo>
                    <a:cubicBezTo>
                      <a:pt x="22125" y="3670"/>
                      <a:pt x="22126" y="3672"/>
                      <a:pt x="22126" y="3674"/>
                    </a:cubicBezTo>
                    <a:cubicBezTo>
                      <a:pt x="22127" y="3678"/>
                      <a:pt x="22129" y="3685"/>
                      <a:pt x="22123" y="3685"/>
                    </a:cubicBezTo>
                    <a:cubicBezTo>
                      <a:pt x="22123" y="3690"/>
                      <a:pt x="22123" y="3693"/>
                      <a:pt x="22117" y="3695"/>
                    </a:cubicBezTo>
                    <a:cubicBezTo>
                      <a:pt x="22111" y="3697"/>
                      <a:pt x="22107" y="3695"/>
                      <a:pt x="22106" y="3702"/>
                    </a:cubicBezTo>
                    <a:cubicBezTo>
                      <a:pt x="22106" y="3704"/>
                      <a:pt x="22107" y="3708"/>
                      <a:pt x="22106" y="3710"/>
                    </a:cubicBezTo>
                    <a:cubicBezTo>
                      <a:pt x="22111" y="3713"/>
                      <a:pt x="22117" y="3716"/>
                      <a:pt x="22121" y="3723"/>
                    </a:cubicBezTo>
                    <a:cubicBezTo>
                      <a:pt x="22124" y="3727"/>
                      <a:pt x="22125" y="3731"/>
                      <a:pt x="22125" y="3735"/>
                    </a:cubicBezTo>
                    <a:cubicBezTo>
                      <a:pt x="22126" y="3740"/>
                      <a:pt x="22124" y="3745"/>
                      <a:pt x="22121" y="3751"/>
                    </a:cubicBezTo>
                    <a:cubicBezTo>
                      <a:pt x="22119" y="3754"/>
                      <a:pt x="22117" y="3758"/>
                      <a:pt x="22117" y="3761"/>
                    </a:cubicBezTo>
                    <a:cubicBezTo>
                      <a:pt x="22117" y="3762"/>
                      <a:pt x="22117" y="3762"/>
                      <a:pt x="22117" y="3763"/>
                    </a:cubicBezTo>
                    <a:cubicBezTo>
                      <a:pt x="22117" y="3764"/>
                      <a:pt x="22117" y="3765"/>
                      <a:pt x="22118" y="3766"/>
                    </a:cubicBezTo>
                    <a:cubicBezTo>
                      <a:pt x="22119" y="3767"/>
                      <a:pt x="22120" y="3768"/>
                      <a:pt x="22120" y="3770"/>
                    </a:cubicBezTo>
                    <a:cubicBezTo>
                      <a:pt x="22121" y="3772"/>
                      <a:pt x="22121" y="3774"/>
                      <a:pt x="22121" y="3776"/>
                    </a:cubicBezTo>
                    <a:cubicBezTo>
                      <a:pt x="22122" y="3783"/>
                      <a:pt x="22119" y="3789"/>
                      <a:pt x="22120" y="3796"/>
                    </a:cubicBezTo>
                    <a:cubicBezTo>
                      <a:pt x="22120" y="3796"/>
                      <a:pt x="22120" y="3796"/>
                      <a:pt x="22120" y="3797"/>
                    </a:cubicBezTo>
                    <a:cubicBezTo>
                      <a:pt x="22121" y="3807"/>
                      <a:pt x="22126" y="3809"/>
                      <a:pt x="22133" y="3816"/>
                    </a:cubicBezTo>
                    <a:cubicBezTo>
                      <a:pt x="22137" y="3819"/>
                      <a:pt x="22139" y="3824"/>
                      <a:pt x="22141" y="3828"/>
                    </a:cubicBezTo>
                    <a:cubicBezTo>
                      <a:pt x="22144" y="3832"/>
                      <a:pt x="22146" y="3835"/>
                      <a:pt x="22151" y="3836"/>
                    </a:cubicBezTo>
                    <a:cubicBezTo>
                      <a:pt x="22154" y="3837"/>
                      <a:pt x="22158" y="3835"/>
                      <a:pt x="22163" y="3838"/>
                    </a:cubicBezTo>
                    <a:cubicBezTo>
                      <a:pt x="22166" y="3840"/>
                      <a:pt x="22167" y="3843"/>
                      <a:pt x="22168" y="3844"/>
                    </a:cubicBezTo>
                    <a:cubicBezTo>
                      <a:pt x="22169" y="3846"/>
                      <a:pt x="22170" y="3847"/>
                      <a:pt x="22173" y="3847"/>
                    </a:cubicBezTo>
                    <a:cubicBezTo>
                      <a:pt x="22177" y="3848"/>
                      <a:pt x="22178" y="3847"/>
                      <a:pt x="22180" y="3848"/>
                    </a:cubicBezTo>
                    <a:cubicBezTo>
                      <a:pt x="22182" y="3848"/>
                      <a:pt x="22184" y="3849"/>
                      <a:pt x="22187" y="3852"/>
                    </a:cubicBezTo>
                    <a:cubicBezTo>
                      <a:pt x="22191" y="3856"/>
                      <a:pt x="22192" y="3860"/>
                      <a:pt x="22197" y="3863"/>
                    </a:cubicBezTo>
                    <a:cubicBezTo>
                      <a:pt x="22207" y="3870"/>
                      <a:pt x="22212" y="3876"/>
                      <a:pt x="22213" y="3886"/>
                    </a:cubicBezTo>
                    <a:cubicBezTo>
                      <a:pt x="22213" y="3888"/>
                      <a:pt x="22213" y="3891"/>
                      <a:pt x="22213" y="3894"/>
                    </a:cubicBezTo>
                    <a:cubicBezTo>
                      <a:pt x="22213" y="3898"/>
                      <a:pt x="22212" y="3906"/>
                      <a:pt x="22211" y="3912"/>
                    </a:cubicBezTo>
                    <a:cubicBezTo>
                      <a:pt x="22210" y="3918"/>
                      <a:pt x="22208" y="3923"/>
                      <a:pt x="22205" y="3926"/>
                    </a:cubicBezTo>
                    <a:cubicBezTo>
                      <a:pt x="22205" y="3927"/>
                      <a:pt x="22205" y="3929"/>
                      <a:pt x="22206" y="3930"/>
                    </a:cubicBezTo>
                    <a:cubicBezTo>
                      <a:pt x="22208" y="3934"/>
                      <a:pt x="22213" y="3936"/>
                      <a:pt x="22216" y="3940"/>
                    </a:cubicBezTo>
                    <a:cubicBezTo>
                      <a:pt x="22217" y="3942"/>
                      <a:pt x="22218" y="3947"/>
                      <a:pt x="22215" y="3948"/>
                    </a:cubicBezTo>
                    <a:cubicBezTo>
                      <a:pt x="22215" y="3953"/>
                      <a:pt x="22216" y="3959"/>
                      <a:pt x="22217" y="3965"/>
                    </a:cubicBezTo>
                    <a:cubicBezTo>
                      <a:pt x="22217" y="3970"/>
                      <a:pt x="22216" y="3973"/>
                      <a:pt x="22215" y="3978"/>
                    </a:cubicBezTo>
                    <a:cubicBezTo>
                      <a:pt x="22215" y="3980"/>
                      <a:pt x="22215" y="3982"/>
                      <a:pt x="22213" y="3984"/>
                    </a:cubicBezTo>
                    <a:cubicBezTo>
                      <a:pt x="22211" y="3987"/>
                      <a:pt x="22210" y="3986"/>
                      <a:pt x="22207" y="3988"/>
                    </a:cubicBezTo>
                    <a:cubicBezTo>
                      <a:pt x="22202" y="3990"/>
                      <a:pt x="22203" y="3993"/>
                      <a:pt x="22203" y="3998"/>
                    </a:cubicBezTo>
                    <a:cubicBezTo>
                      <a:pt x="22201" y="3999"/>
                      <a:pt x="22195" y="3995"/>
                      <a:pt x="22193" y="3994"/>
                    </a:cubicBezTo>
                    <a:cubicBezTo>
                      <a:pt x="22190" y="3992"/>
                      <a:pt x="22189" y="3988"/>
                      <a:pt x="22188" y="3985"/>
                    </a:cubicBezTo>
                    <a:cubicBezTo>
                      <a:pt x="22186" y="3984"/>
                      <a:pt x="22185" y="3983"/>
                      <a:pt x="22183" y="3982"/>
                    </a:cubicBezTo>
                    <a:cubicBezTo>
                      <a:pt x="22179" y="3979"/>
                      <a:pt x="22176" y="3977"/>
                      <a:pt x="22172" y="3977"/>
                    </a:cubicBezTo>
                    <a:cubicBezTo>
                      <a:pt x="22171" y="3977"/>
                      <a:pt x="22169" y="3978"/>
                      <a:pt x="22167" y="3978"/>
                    </a:cubicBezTo>
                    <a:cubicBezTo>
                      <a:pt x="22163" y="3980"/>
                      <a:pt x="22160" y="3981"/>
                      <a:pt x="22158" y="3984"/>
                    </a:cubicBezTo>
                    <a:cubicBezTo>
                      <a:pt x="22156" y="3986"/>
                      <a:pt x="22156" y="3987"/>
                      <a:pt x="22156" y="3988"/>
                    </a:cubicBezTo>
                    <a:cubicBezTo>
                      <a:pt x="22156" y="3989"/>
                      <a:pt x="22156" y="3992"/>
                      <a:pt x="22155" y="3994"/>
                    </a:cubicBezTo>
                    <a:cubicBezTo>
                      <a:pt x="22151" y="4000"/>
                      <a:pt x="22145" y="4003"/>
                      <a:pt x="22144" y="4007"/>
                    </a:cubicBezTo>
                    <a:cubicBezTo>
                      <a:pt x="22141" y="4013"/>
                      <a:pt x="22145" y="4022"/>
                      <a:pt x="22141" y="4031"/>
                    </a:cubicBezTo>
                    <a:cubicBezTo>
                      <a:pt x="22139" y="4035"/>
                      <a:pt x="22136" y="4037"/>
                      <a:pt x="22133" y="4037"/>
                    </a:cubicBezTo>
                    <a:cubicBezTo>
                      <a:pt x="22131" y="4038"/>
                      <a:pt x="22130" y="4037"/>
                      <a:pt x="22129" y="4038"/>
                    </a:cubicBezTo>
                    <a:cubicBezTo>
                      <a:pt x="22127" y="4038"/>
                      <a:pt x="22126" y="4038"/>
                      <a:pt x="22124" y="4039"/>
                    </a:cubicBezTo>
                    <a:cubicBezTo>
                      <a:pt x="22120" y="4040"/>
                      <a:pt x="22118" y="4043"/>
                      <a:pt x="22116" y="4046"/>
                    </a:cubicBezTo>
                    <a:cubicBezTo>
                      <a:pt x="22113" y="4049"/>
                      <a:pt x="22111" y="4053"/>
                      <a:pt x="22106" y="4055"/>
                    </a:cubicBezTo>
                    <a:cubicBezTo>
                      <a:pt x="22104" y="4055"/>
                      <a:pt x="22102" y="4056"/>
                      <a:pt x="22100" y="4056"/>
                    </a:cubicBezTo>
                    <a:cubicBezTo>
                      <a:pt x="22096" y="4056"/>
                      <a:pt x="22091" y="4055"/>
                      <a:pt x="22088" y="4056"/>
                    </a:cubicBezTo>
                    <a:cubicBezTo>
                      <a:pt x="22087" y="4056"/>
                      <a:pt x="22086" y="4056"/>
                      <a:pt x="22085" y="4056"/>
                    </a:cubicBezTo>
                    <a:cubicBezTo>
                      <a:pt x="22082" y="4057"/>
                      <a:pt x="22081" y="4058"/>
                      <a:pt x="22079" y="4059"/>
                    </a:cubicBezTo>
                    <a:cubicBezTo>
                      <a:pt x="22077" y="4060"/>
                      <a:pt x="22074" y="4062"/>
                      <a:pt x="22070" y="4062"/>
                    </a:cubicBezTo>
                    <a:cubicBezTo>
                      <a:pt x="22070" y="4062"/>
                      <a:pt x="22070" y="4062"/>
                      <a:pt x="22070" y="4062"/>
                    </a:cubicBezTo>
                    <a:cubicBezTo>
                      <a:pt x="22064" y="4062"/>
                      <a:pt x="22060" y="4060"/>
                      <a:pt x="22056" y="4060"/>
                    </a:cubicBezTo>
                    <a:cubicBezTo>
                      <a:pt x="22055" y="4060"/>
                      <a:pt x="22053" y="4061"/>
                      <a:pt x="22052" y="4061"/>
                    </a:cubicBezTo>
                    <a:cubicBezTo>
                      <a:pt x="22040" y="4067"/>
                      <a:pt x="22032" y="4083"/>
                      <a:pt x="22016" y="4088"/>
                    </a:cubicBezTo>
                    <a:cubicBezTo>
                      <a:pt x="22008" y="4090"/>
                      <a:pt x="22005" y="4088"/>
                      <a:pt x="21999" y="4092"/>
                    </a:cubicBezTo>
                    <a:cubicBezTo>
                      <a:pt x="21996" y="4094"/>
                      <a:pt x="21994" y="4096"/>
                      <a:pt x="21992" y="4099"/>
                    </a:cubicBezTo>
                    <a:cubicBezTo>
                      <a:pt x="21989" y="4101"/>
                      <a:pt x="21987" y="4102"/>
                      <a:pt x="21982" y="4104"/>
                    </a:cubicBezTo>
                    <a:cubicBezTo>
                      <a:pt x="21969" y="4107"/>
                      <a:pt x="21954" y="4108"/>
                      <a:pt x="21942" y="4109"/>
                    </a:cubicBezTo>
                    <a:cubicBezTo>
                      <a:pt x="21940" y="4110"/>
                      <a:pt x="21938" y="4110"/>
                      <a:pt x="21936" y="4110"/>
                    </a:cubicBezTo>
                    <a:cubicBezTo>
                      <a:pt x="21931" y="4110"/>
                      <a:pt x="21927" y="4110"/>
                      <a:pt x="21922" y="4108"/>
                    </a:cubicBezTo>
                    <a:cubicBezTo>
                      <a:pt x="21919" y="4106"/>
                      <a:pt x="21917" y="4103"/>
                      <a:pt x="21915" y="4101"/>
                    </a:cubicBezTo>
                    <a:cubicBezTo>
                      <a:pt x="21914" y="4100"/>
                      <a:pt x="21913" y="4099"/>
                      <a:pt x="21909" y="4098"/>
                    </a:cubicBezTo>
                    <a:cubicBezTo>
                      <a:pt x="21909" y="4098"/>
                      <a:pt x="21908" y="4098"/>
                      <a:pt x="21907" y="4098"/>
                    </a:cubicBezTo>
                    <a:cubicBezTo>
                      <a:pt x="21898" y="4099"/>
                      <a:pt x="21888" y="4114"/>
                      <a:pt x="21880" y="4121"/>
                    </a:cubicBezTo>
                    <a:cubicBezTo>
                      <a:pt x="21861" y="4136"/>
                      <a:pt x="21858" y="4164"/>
                      <a:pt x="21842" y="4183"/>
                    </a:cubicBezTo>
                    <a:cubicBezTo>
                      <a:pt x="21837" y="4188"/>
                      <a:pt x="21831" y="4190"/>
                      <a:pt x="21826" y="4192"/>
                    </a:cubicBezTo>
                    <a:cubicBezTo>
                      <a:pt x="21820" y="4194"/>
                      <a:pt x="21815" y="4196"/>
                      <a:pt x="21812" y="4201"/>
                    </a:cubicBezTo>
                    <a:cubicBezTo>
                      <a:pt x="21809" y="4205"/>
                      <a:pt x="21808" y="4209"/>
                      <a:pt x="21806" y="4212"/>
                    </a:cubicBezTo>
                    <a:cubicBezTo>
                      <a:pt x="21805" y="4215"/>
                      <a:pt x="21802" y="4218"/>
                      <a:pt x="21798" y="4219"/>
                    </a:cubicBezTo>
                    <a:cubicBezTo>
                      <a:pt x="21795" y="4219"/>
                      <a:pt x="21792" y="4218"/>
                      <a:pt x="21787" y="4216"/>
                    </a:cubicBezTo>
                    <a:cubicBezTo>
                      <a:pt x="21785" y="4215"/>
                      <a:pt x="21785" y="4214"/>
                      <a:pt x="21784" y="4213"/>
                    </a:cubicBezTo>
                    <a:cubicBezTo>
                      <a:pt x="21783" y="4211"/>
                      <a:pt x="21783" y="4211"/>
                      <a:pt x="21782" y="4211"/>
                    </a:cubicBezTo>
                    <a:cubicBezTo>
                      <a:pt x="21782" y="4211"/>
                      <a:pt x="21782" y="4211"/>
                      <a:pt x="21781" y="4211"/>
                    </a:cubicBezTo>
                    <a:cubicBezTo>
                      <a:pt x="21780" y="4211"/>
                      <a:pt x="21778" y="4211"/>
                      <a:pt x="21776" y="4212"/>
                    </a:cubicBezTo>
                    <a:cubicBezTo>
                      <a:pt x="21775" y="4212"/>
                      <a:pt x="21774" y="4212"/>
                      <a:pt x="21774" y="4211"/>
                    </a:cubicBezTo>
                    <a:cubicBezTo>
                      <a:pt x="21767" y="4210"/>
                      <a:pt x="21763" y="4208"/>
                      <a:pt x="21757" y="4204"/>
                    </a:cubicBezTo>
                    <a:cubicBezTo>
                      <a:pt x="21748" y="4195"/>
                      <a:pt x="21740" y="4182"/>
                      <a:pt x="21734" y="4172"/>
                    </a:cubicBezTo>
                    <a:cubicBezTo>
                      <a:pt x="21730" y="4165"/>
                      <a:pt x="21729" y="4160"/>
                      <a:pt x="21724" y="4155"/>
                    </a:cubicBezTo>
                    <a:cubicBezTo>
                      <a:pt x="21721" y="4153"/>
                      <a:pt x="21716" y="4150"/>
                      <a:pt x="21712" y="4145"/>
                    </a:cubicBezTo>
                    <a:cubicBezTo>
                      <a:pt x="21704" y="4135"/>
                      <a:pt x="21689" y="4130"/>
                      <a:pt x="21687" y="4114"/>
                    </a:cubicBezTo>
                    <a:cubicBezTo>
                      <a:pt x="21687" y="4114"/>
                      <a:pt x="21687" y="4113"/>
                      <a:pt x="21687" y="4113"/>
                    </a:cubicBezTo>
                    <a:cubicBezTo>
                      <a:pt x="21687" y="4108"/>
                      <a:pt x="21688" y="4103"/>
                      <a:pt x="21687" y="4099"/>
                    </a:cubicBezTo>
                    <a:cubicBezTo>
                      <a:pt x="21687" y="4098"/>
                      <a:pt x="21687" y="4096"/>
                      <a:pt x="21687" y="4095"/>
                    </a:cubicBezTo>
                    <a:cubicBezTo>
                      <a:pt x="21685" y="4091"/>
                      <a:pt x="21679" y="4087"/>
                      <a:pt x="21676" y="4081"/>
                    </a:cubicBezTo>
                    <a:cubicBezTo>
                      <a:pt x="21672" y="4073"/>
                      <a:pt x="21671" y="4066"/>
                      <a:pt x="21668" y="4060"/>
                    </a:cubicBezTo>
                    <a:cubicBezTo>
                      <a:pt x="21666" y="4054"/>
                      <a:pt x="21663" y="4049"/>
                      <a:pt x="21656" y="4045"/>
                    </a:cubicBezTo>
                    <a:cubicBezTo>
                      <a:pt x="21658" y="4041"/>
                      <a:pt x="21658" y="4041"/>
                      <a:pt x="21658" y="4041"/>
                    </a:cubicBezTo>
                    <a:cubicBezTo>
                      <a:pt x="21667" y="4046"/>
                      <a:pt x="21670" y="4052"/>
                      <a:pt x="21673" y="4059"/>
                    </a:cubicBezTo>
                    <a:cubicBezTo>
                      <a:pt x="21675" y="4065"/>
                      <a:pt x="21676" y="4072"/>
                      <a:pt x="21680" y="4079"/>
                    </a:cubicBezTo>
                    <a:cubicBezTo>
                      <a:pt x="21682" y="4083"/>
                      <a:pt x="21688" y="4088"/>
                      <a:pt x="21691" y="4094"/>
                    </a:cubicBezTo>
                    <a:cubicBezTo>
                      <a:pt x="21691" y="4095"/>
                      <a:pt x="21692" y="4097"/>
                      <a:pt x="21692" y="4099"/>
                    </a:cubicBezTo>
                    <a:cubicBezTo>
                      <a:pt x="21692" y="4104"/>
                      <a:pt x="21691" y="4109"/>
                      <a:pt x="21691" y="4113"/>
                    </a:cubicBezTo>
                    <a:cubicBezTo>
                      <a:pt x="21691" y="4113"/>
                      <a:pt x="21691" y="4113"/>
                      <a:pt x="21691" y="4114"/>
                    </a:cubicBezTo>
                    <a:cubicBezTo>
                      <a:pt x="21693" y="4126"/>
                      <a:pt x="21706" y="4131"/>
                      <a:pt x="21715" y="4143"/>
                    </a:cubicBezTo>
                    <a:cubicBezTo>
                      <a:pt x="21719" y="4147"/>
                      <a:pt x="21723" y="4149"/>
                      <a:pt x="21727" y="4152"/>
                    </a:cubicBezTo>
                    <a:cubicBezTo>
                      <a:pt x="21733" y="4158"/>
                      <a:pt x="21734" y="4164"/>
                      <a:pt x="21737" y="4170"/>
                    </a:cubicBezTo>
                    <a:cubicBezTo>
                      <a:pt x="21743" y="4180"/>
                      <a:pt x="21751" y="4193"/>
                      <a:pt x="21760" y="4200"/>
                    </a:cubicBezTo>
                    <a:cubicBezTo>
                      <a:pt x="21765" y="4205"/>
                      <a:pt x="21768" y="4206"/>
                      <a:pt x="21775" y="4207"/>
                    </a:cubicBezTo>
                    <a:cubicBezTo>
                      <a:pt x="21775" y="4207"/>
                      <a:pt x="21775" y="4207"/>
                      <a:pt x="21775" y="4207"/>
                    </a:cubicBezTo>
                    <a:cubicBezTo>
                      <a:pt x="21777" y="4207"/>
                      <a:pt x="21779" y="4206"/>
                      <a:pt x="21781" y="4206"/>
                    </a:cubicBezTo>
                    <a:cubicBezTo>
                      <a:pt x="21782" y="4206"/>
                      <a:pt x="21783" y="4206"/>
                      <a:pt x="21784" y="4207"/>
                    </a:cubicBezTo>
                    <a:cubicBezTo>
                      <a:pt x="21787" y="4208"/>
                      <a:pt x="21788" y="4212"/>
                      <a:pt x="21789" y="4212"/>
                    </a:cubicBezTo>
                    <a:cubicBezTo>
                      <a:pt x="21793" y="4214"/>
                      <a:pt x="21796" y="4214"/>
                      <a:pt x="21797" y="4214"/>
                    </a:cubicBezTo>
                    <a:cubicBezTo>
                      <a:pt x="21800" y="4214"/>
                      <a:pt x="21801" y="4213"/>
                      <a:pt x="21802" y="4210"/>
                    </a:cubicBezTo>
                    <a:cubicBezTo>
                      <a:pt x="21804" y="4207"/>
                      <a:pt x="21805" y="4203"/>
                      <a:pt x="21809" y="4198"/>
                    </a:cubicBezTo>
                    <a:cubicBezTo>
                      <a:pt x="21813" y="4192"/>
                      <a:pt x="21819" y="4190"/>
                      <a:pt x="21824" y="4188"/>
                    </a:cubicBezTo>
                    <a:cubicBezTo>
                      <a:pt x="21830" y="4186"/>
                      <a:pt x="21835" y="4184"/>
                      <a:pt x="21839" y="4180"/>
                    </a:cubicBezTo>
                    <a:cubicBezTo>
                      <a:pt x="21854" y="4163"/>
                      <a:pt x="21857" y="4134"/>
                      <a:pt x="21877" y="4118"/>
                    </a:cubicBezTo>
                    <a:cubicBezTo>
                      <a:pt x="21885" y="4112"/>
                      <a:pt x="21894" y="4095"/>
                      <a:pt x="21907" y="4094"/>
                    </a:cubicBezTo>
                    <a:cubicBezTo>
                      <a:pt x="21908" y="4094"/>
                      <a:pt x="21909" y="4094"/>
                      <a:pt x="21910" y="4094"/>
                    </a:cubicBezTo>
                    <a:cubicBezTo>
                      <a:pt x="21914" y="4094"/>
                      <a:pt x="21917" y="4096"/>
                      <a:pt x="21919" y="4098"/>
                    </a:cubicBezTo>
                    <a:cubicBezTo>
                      <a:pt x="21920" y="4100"/>
                      <a:pt x="21922" y="4102"/>
                      <a:pt x="21924" y="4104"/>
                    </a:cubicBezTo>
                    <a:cubicBezTo>
                      <a:pt x="21928" y="4106"/>
                      <a:pt x="21931" y="4106"/>
                      <a:pt x="21936" y="4106"/>
                    </a:cubicBezTo>
                    <a:cubicBezTo>
                      <a:pt x="21938" y="4105"/>
                      <a:pt x="21939" y="4105"/>
                      <a:pt x="21941" y="4105"/>
                    </a:cubicBezTo>
                    <a:cubicBezTo>
                      <a:pt x="21954" y="4103"/>
                      <a:pt x="21968" y="4102"/>
                      <a:pt x="21981" y="4099"/>
                    </a:cubicBezTo>
                    <a:cubicBezTo>
                      <a:pt x="21985" y="4098"/>
                      <a:pt x="21987" y="4097"/>
                      <a:pt x="21989" y="4095"/>
                    </a:cubicBezTo>
                    <a:cubicBezTo>
                      <a:pt x="21991" y="4094"/>
                      <a:pt x="21993" y="4091"/>
                      <a:pt x="21997" y="4088"/>
                    </a:cubicBezTo>
                    <a:cubicBezTo>
                      <a:pt x="22004" y="4084"/>
                      <a:pt x="22009" y="4086"/>
                      <a:pt x="22015" y="4084"/>
                    </a:cubicBezTo>
                    <a:cubicBezTo>
                      <a:pt x="22028" y="4080"/>
                      <a:pt x="22036" y="4064"/>
                      <a:pt x="22050" y="4057"/>
                    </a:cubicBezTo>
                    <a:cubicBezTo>
                      <a:pt x="22052" y="4056"/>
                      <a:pt x="22054" y="4056"/>
                      <a:pt x="22056" y="4056"/>
                    </a:cubicBezTo>
                    <a:cubicBezTo>
                      <a:pt x="22061" y="4056"/>
                      <a:pt x="22065" y="4058"/>
                      <a:pt x="22070" y="4057"/>
                    </a:cubicBezTo>
                    <a:cubicBezTo>
                      <a:pt x="22070" y="4057"/>
                      <a:pt x="22070" y="4057"/>
                      <a:pt x="22070" y="4057"/>
                    </a:cubicBezTo>
                    <a:cubicBezTo>
                      <a:pt x="22073" y="4057"/>
                      <a:pt x="22075" y="4056"/>
                      <a:pt x="22076" y="4055"/>
                    </a:cubicBezTo>
                    <a:cubicBezTo>
                      <a:pt x="22078" y="4054"/>
                      <a:pt x="22080" y="4053"/>
                      <a:pt x="22084" y="4052"/>
                    </a:cubicBezTo>
                    <a:cubicBezTo>
                      <a:pt x="22085" y="4052"/>
                      <a:pt x="22086" y="4051"/>
                      <a:pt x="22087" y="4051"/>
                    </a:cubicBezTo>
                    <a:cubicBezTo>
                      <a:pt x="22092" y="4051"/>
                      <a:pt x="22096" y="4052"/>
                      <a:pt x="22100" y="4051"/>
                    </a:cubicBezTo>
                    <a:cubicBezTo>
                      <a:pt x="22102" y="4051"/>
                      <a:pt x="22103" y="4051"/>
                      <a:pt x="22104" y="4051"/>
                    </a:cubicBezTo>
                    <a:cubicBezTo>
                      <a:pt x="22108" y="4049"/>
                      <a:pt x="22110" y="4047"/>
                      <a:pt x="22112" y="4043"/>
                    </a:cubicBezTo>
                    <a:cubicBezTo>
                      <a:pt x="22115" y="4040"/>
                      <a:pt x="22117" y="4036"/>
                      <a:pt x="22122" y="4035"/>
                    </a:cubicBezTo>
                    <a:cubicBezTo>
                      <a:pt x="22125" y="4034"/>
                      <a:pt x="22127" y="4033"/>
                      <a:pt x="22128" y="4033"/>
                    </a:cubicBezTo>
                    <a:cubicBezTo>
                      <a:pt x="22130" y="4033"/>
                      <a:pt x="22132" y="4033"/>
                      <a:pt x="22133" y="4033"/>
                    </a:cubicBezTo>
                    <a:cubicBezTo>
                      <a:pt x="22134" y="4033"/>
                      <a:pt x="22135" y="4033"/>
                      <a:pt x="22137" y="4028"/>
                    </a:cubicBezTo>
                    <a:cubicBezTo>
                      <a:pt x="22141" y="4023"/>
                      <a:pt x="22136" y="4014"/>
                      <a:pt x="22140" y="4005"/>
                    </a:cubicBezTo>
                    <a:cubicBezTo>
                      <a:pt x="22143" y="4000"/>
                      <a:pt x="22149" y="3996"/>
                      <a:pt x="22151" y="3992"/>
                    </a:cubicBezTo>
                    <a:cubicBezTo>
                      <a:pt x="22151" y="3990"/>
                      <a:pt x="22151" y="3990"/>
                      <a:pt x="22151" y="3988"/>
                    </a:cubicBezTo>
                    <a:cubicBezTo>
                      <a:pt x="22152" y="3986"/>
                      <a:pt x="22152" y="3984"/>
                      <a:pt x="22155" y="3981"/>
                    </a:cubicBezTo>
                    <a:cubicBezTo>
                      <a:pt x="22158" y="3977"/>
                      <a:pt x="22162" y="3976"/>
                      <a:pt x="22166" y="3974"/>
                    </a:cubicBezTo>
                    <a:cubicBezTo>
                      <a:pt x="22168" y="3973"/>
                      <a:pt x="22170" y="3973"/>
                      <a:pt x="22172" y="3973"/>
                    </a:cubicBezTo>
                    <a:cubicBezTo>
                      <a:pt x="22178" y="3972"/>
                      <a:pt x="22182" y="3976"/>
                      <a:pt x="22186" y="3978"/>
                    </a:cubicBezTo>
                    <a:cubicBezTo>
                      <a:pt x="22187" y="3979"/>
                      <a:pt x="22187" y="3979"/>
                      <a:pt x="22188" y="3979"/>
                    </a:cubicBezTo>
                    <a:cubicBezTo>
                      <a:pt x="22192" y="3978"/>
                      <a:pt x="22205" y="3982"/>
                      <a:pt x="22204" y="3974"/>
                    </a:cubicBezTo>
                    <a:cubicBezTo>
                      <a:pt x="22205" y="3975"/>
                      <a:pt x="22206" y="3977"/>
                      <a:pt x="22208" y="3976"/>
                    </a:cubicBezTo>
                    <a:cubicBezTo>
                      <a:pt x="22208" y="3972"/>
                      <a:pt x="22206" y="3970"/>
                      <a:pt x="22206" y="3967"/>
                    </a:cubicBezTo>
                    <a:cubicBezTo>
                      <a:pt x="22207" y="3964"/>
                      <a:pt x="22209" y="3962"/>
                      <a:pt x="22208" y="3959"/>
                    </a:cubicBezTo>
                    <a:cubicBezTo>
                      <a:pt x="22206" y="3953"/>
                      <a:pt x="22202" y="3947"/>
                      <a:pt x="22200" y="3942"/>
                    </a:cubicBezTo>
                    <a:cubicBezTo>
                      <a:pt x="22198" y="3939"/>
                      <a:pt x="22198" y="3937"/>
                      <a:pt x="22199" y="3934"/>
                    </a:cubicBezTo>
                    <a:cubicBezTo>
                      <a:pt x="22199" y="3932"/>
                      <a:pt x="22200" y="3931"/>
                      <a:pt x="22199" y="3930"/>
                    </a:cubicBezTo>
                    <a:cubicBezTo>
                      <a:pt x="22198" y="3928"/>
                      <a:pt x="22195" y="3930"/>
                      <a:pt x="22194" y="3928"/>
                    </a:cubicBezTo>
                    <a:cubicBezTo>
                      <a:pt x="22193" y="3926"/>
                      <a:pt x="22196" y="3921"/>
                      <a:pt x="22197" y="3920"/>
                    </a:cubicBezTo>
                    <a:cubicBezTo>
                      <a:pt x="22199" y="3918"/>
                      <a:pt x="22202" y="3917"/>
                      <a:pt x="22205" y="3917"/>
                    </a:cubicBezTo>
                    <a:cubicBezTo>
                      <a:pt x="22205" y="3917"/>
                      <a:pt x="22205" y="3917"/>
                      <a:pt x="22205" y="3918"/>
                    </a:cubicBezTo>
                    <a:cubicBezTo>
                      <a:pt x="22205" y="3916"/>
                      <a:pt x="22206" y="3914"/>
                      <a:pt x="22206" y="3912"/>
                    </a:cubicBezTo>
                    <a:cubicBezTo>
                      <a:pt x="22208" y="3905"/>
                      <a:pt x="22208" y="3898"/>
                      <a:pt x="22208" y="3894"/>
                    </a:cubicBezTo>
                    <a:cubicBezTo>
                      <a:pt x="22209" y="3891"/>
                      <a:pt x="22209" y="3888"/>
                      <a:pt x="22208" y="3886"/>
                    </a:cubicBezTo>
                    <a:cubicBezTo>
                      <a:pt x="22208" y="3877"/>
                      <a:pt x="22205" y="3874"/>
                      <a:pt x="22195" y="3867"/>
                    </a:cubicBezTo>
                    <a:cubicBezTo>
                      <a:pt x="22189" y="3863"/>
                      <a:pt x="22187" y="3858"/>
                      <a:pt x="22184" y="3855"/>
                    </a:cubicBezTo>
                    <a:cubicBezTo>
                      <a:pt x="22181" y="3852"/>
                      <a:pt x="22181" y="3852"/>
                      <a:pt x="22180" y="3852"/>
                    </a:cubicBezTo>
                    <a:cubicBezTo>
                      <a:pt x="22179" y="3852"/>
                      <a:pt x="22176" y="3852"/>
                      <a:pt x="22173" y="3852"/>
                    </a:cubicBezTo>
                    <a:cubicBezTo>
                      <a:pt x="22169" y="3851"/>
                      <a:pt x="22166" y="3849"/>
                      <a:pt x="22165" y="3847"/>
                    </a:cubicBezTo>
                    <a:cubicBezTo>
                      <a:pt x="22163" y="3845"/>
                      <a:pt x="22162" y="3843"/>
                      <a:pt x="22160" y="3842"/>
                    </a:cubicBezTo>
                    <a:cubicBezTo>
                      <a:pt x="22158" y="3840"/>
                      <a:pt x="22155" y="3842"/>
                      <a:pt x="22150" y="3841"/>
                    </a:cubicBezTo>
                    <a:cubicBezTo>
                      <a:pt x="22143" y="3839"/>
                      <a:pt x="22140" y="3835"/>
                      <a:pt x="22137" y="3831"/>
                    </a:cubicBezTo>
                    <a:cubicBezTo>
                      <a:pt x="22135" y="3826"/>
                      <a:pt x="22133" y="3822"/>
                      <a:pt x="22130" y="3819"/>
                    </a:cubicBezTo>
                    <a:cubicBezTo>
                      <a:pt x="22123" y="3813"/>
                      <a:pt x="22117" y="3809"/>
                      <a:pt x="22116" y="3798"/>
                    </a:cubicBezTo>
                    <a:cubicBezTo>
                      <a:pt x="22116" y="3797"/>
                      <a:pt x="22116" y="3796"/>
                      <a:pt x="22115" y="3796"/>
                    </a:cubicBezTo>
                    <a:cubicBezTo>
                      <a:pt x="22115" y="3788"/>
                      <a:pt x="22118" y="3782"/>
                      <a:pt x="22117" y="3776"/>
                    </a:cubicBezTo>
                    <a:cubicBezTo>
                      <a:pt x="22117" y="3775"/>
                      <a:pt x="22117" y="3773"/>
                      <a:pt x="22116" y="3772"/>
                    </a:cubicBezTo>
                    <a:cubicBezTo>
                      <a:pt x="22116" y="3771"/>
                      <a:pt x="22115" y="3770"/>
                      <a:pt x="22114" y="3768"/>
                    </a:cubicBezTo>
                    <a:cubicBezTo>
                      <a:pt x="22113" y="3767"/>
                      <a:pt x="22112" y="3766"/>
                      <a:pt x="22112" y="3763"/>
                    </a:cubicBezTo>
                    <a:cubicBezTo>
                      <a:pt x="22112" y="3762"/>
                      <a:pt x="22112" y="3762"/>
                      <a:pt x="22112" y="3761"/>
                    </a:cubicBezTo>
                    <a:cubicBezTo>
                      <a:pt x="22113" y="3756"/>
                      <a:pt x="22115" y="3752"/>
                      <a:pt x="22117" y="3749"/>
                    </a:cubicBezTo>
                    <a:cubicBezTo>
                      <a:pt x="22120" y="3744"/>
                      <a:pt x="22121" y="3739"/>
                      <a:pt x="22121" y="3735"/>
                    </a:cubicBezTo>
                    <a:cubicBezTo>
                      <a:pt x="22121" y="3732"/>
                      <a:pt x="22120" y="3729"/>
                      <a:pt x="22117" y="3725"/>
                    </a:cubicBezTo>
                    <a:cubicBezTo>
                      <a:pt x="22114" y="3720"/>
                      <a:pt x="22108" y="3717"/>
                      <a:pt x="22103" y="3713"/>
                    </a:cubicBezTo>
                    <a:cubicBezTo>
                      <a:pt x="22101" y="3715"/>
                      <a:pt x="22098" y="3716"/>
                      <a:pt x="22097" y="3717"/>
                    </a:cubicBezTo>
                    <a:cubicBezTo>
                      <a:pt x="22094" y="3717"/>
                      <a:pt x="22090" y="3717"/>
                      <a:pt x="22088" y="3717"/>
                    </a:cubicBezTo>
                    <a:cubicBezTo>
                      <a:pt x="22087" y="3717"/>
                      <a:pt x="22087" y="3716"/>
                      <a:pt x="22087" y="3716"/>
                    </a:cubicBezTo>
                    <a:cubicBezTo>
                      <a:pt x="22085" y="3715"/>
                      <a:pt x="22085" y="3716"/>
                      <a:pt x="22083" y="3716"/>
                    </a:cubicBezTo>
                    <a:cubicBezTo>
                      <a:pt x="22080" y="3716"/>
                      <a:pt x="22080" y="3717"/>
                      <a:pt x="22077" y="3716"/>
                    </a:cubicBezTo>
                    <a:cubicBezTo>
                      <a:pt x="22069" y="3713"/>
                      <a:pt x="22062" y="3708"/>
                      <a:pt x="22054" y="3706"/>
                    </a:cubicBezTo>
                    <a:cubicBezTo>
                      <a:pt x="22052" y="3705"/>
                      <a:pt x="22049" y="3705"/>
                      <a:pt x="22046" y="3705"/>
                    </a:cubicBezTo>
                    <a:cubicBezTo>
                      <a:pt x="22039" y="3703"/>
                      <a:pt x="22034" y="3698"/>
                      <a:pt x="22027" y="3696"/>
                    </a:cubicBezTo>
                    <a:cubicBezTo>
                      <a:pt x="22023" y="3695"/>
                      <a:pt x="22019" y="3693"/>
                      <a:pt x="22015" y="3692"/>
                    </a:cubicBezTo>
                    <a:cubicBezTo>
                      <a:pt x="22012" y="3692"/>
                      <a:pt x="22008" y="3692"/>
                      <a:pt x="22005" y="3692"/>
                    </a:cubicBezTo>
                    <a:cubicBezTo>
                      <a:pt x="21998" y="3691"/>
                      <a:pt x="21990" y="3692"/>
                      <a:pt x="21982" y="3691"/>
                    </a:cubicBezTo>
                    <a:cubicBezTo>
                      <a:pt x="21976" y="3690"/>
                      <a:pt x="21969" y="3689"/>
                      <a:pt x="21963" y="3689"/>
                    </a:cubicBezTo>
                    <a:cubicBezTo>
                      <a:pt x="21959" y="3690"/>
                      <a:pt x="21955" y="3690"/>
                      <a:pt x="21951" y="3689"/>
                    </a:cubicBezTo>
                    <a:cubicBezTo>
                      <a:pt x="21948" y="3689"/>
                      <a:pt x="21945" y="3687"/>
                      <a:pt x="21942" y="3686"/>
                    </a:cubicBezTo>
                    <a:cubicBezTo>
                      <a:pt x="21939" y="3685"/>
                      <a:pt x="21931" y="3684"/>
                      <a:pt x="21929" y="3680"/>
                    </a:cubicBezTo>
                    <a:cubicBezTo>
                      <a:pt x="21927" y="3678"/>
                      <a:pt x="21923" y="3677"/>
                      <a:pt x="21920" y="3675"/>
                    </a:cubicBezTo>
                    <a:cubicBezTo>
                      <a:pt x="21916" y="3672"/>
                      <a:pt x="21912" y="3668"/>
                      <a:pt x="21908" y="3665"/>
                    </a:cubicBezTo>
                    <a:cubicBezTo>
                      <a:pt x="21895" y="3654"/>
                      <a:pt x="21893" y="3643"/>
                      <a:pt x="21890" y="3628"/>
                    </a:cubicBezTo>
                    <a:cubicBezTo>
                      <a:pt x="21889" y="3622"/>
                      <a:pt x="21886" y="3617"/>
                      <a:pt x="21881" y="3614"/>
                    </a:cubicBezTo>
                    <a:cubicBezTo>
                      <a:pt x="21879" y="3612"/>
                      <a:pt x="21876" y="3611"/>
                      <a:pt x="21874" y="3610"/>
                    </a:cubicBezTo>
                    <a:cubicBezTo>
                      <a:pt x="21872" y="3609"/>
                      <a:pt x="21869" y="3607"/>
                      <a:pt x="21868" y="3603"/>
                    </a:cubicBezTo>
                    <a:cubicBezTo>
                      <a:pt x="21867" y="3601"/>
                      <a:pt x="21867" y="3599"/>
                      <a:pt x="21867" y="3596"/>
                    </a:cubicBezTo>
                    <a:cubicBezTo>
                      <a:pt x="21866" y="3590"/>
                      <a:pt x="21867" y="3584"/>
                      <a:pt x="21867" y="3578"/>
                    </a:cubicBezTo>
                    <a:cubicBezTo>
                      <a:pt x="21867" y="3575"/>
                      <a:pt x="21866" y="3572"/>
                      <a:pt x="21864" y="3570"/>
                    </a:cubicBezTo>
                    <a:cubicBezTo>
                      <a:pt x="21863" y="3570"/>
                      <a:pt x="21861" y="3569"/>
                      <a:pt x="21859" y="3569"/>
                    </a:cubicBezTo>
                    <a:cubicBezTo>
                      <a:pt x="21856" y="3568"/>
                      <a:pt x="21855" y="3568"/>
                      <a:pt x="21853" y="3568"/>
                    </a:cubicBezTo>
                    <a:cubicBezTo>
                      <a:pt x="21851" y="3567"/>
                      <a:pt x="21849" y="3566"/>
                      <a:pt x="21847" y="3563"/>
                    </a:cubicBezTo>
                    <a:cubicBezTo>
                      <a:pt x="21843" y="3559"/>
                      <a:pt x="21844" y="3557"/>
                      <a:pt x="21840" y="3554"/>
                    </a:cubicBezTo>
                    <a:cubicBezTo>
                      <a:pt x="21835" y="3550"/>
                      <a:pt x="21827" y="3548"/>
                      <a:pt x="21823" y="3541"/>
                    </a:cubicBezTo>
                    <a:cubicBezTo>
                      <a:pt x="21820" y="3537"/>
                      <a:pt x="21819" y="3533"/>
                      <a:pt x="21819" y="3529"/>
                    </a:cubicBezTo>
                    <a:cubicBezTo>
                      <a:pt x="21818" y="3518"/>
                      <a:pt x="21822" y="3508"/>
                      <a:pt x="21821" y="3500"/>
                    </a:cubicBezTo>
                    <a:cubicBezTo>
                      <a:pt x="21821" y="3497"/>
                      <a:pt x="21821" y="3495"/>
                      <a:pt x="21820" y="3493"/>
                    </a:cubicBezTo>
                    <a:cubicBezTo>
                      <a:pt x="21819" y="3491"/>
                      <a:pt x="21818" y="3489"/>
                      <a:pt x="21817" y="3487"/>
                    </a:cubicBezTo>
                    <a:cubicBezTo>
                      <a:pt x="21816" y="3487"/>
                      <a:pt x="21816" y="3486"/>
                      <a:pt x="21815" y="3486"/>
                    </a:cubicBezTo>
                    <a:cubicBezTo>
                      <a:pt x="21815" y="3485"/>
                      <a:pt x="21814" y="3485"/>
                      <a:pt x="21814" y="3484"/>
                    </a:cubicBezTo>
                    <a:cubicBezTo>
                      <a:pt x="21812" y="3483"/>
                      <a:pt x="21809" y="3482"/>
                      <a:pt x="21807" y="3481"/>
                    </a:cubicBezTo>
                    <a:cubicBezTo>
                      <a:pt x="21804" y="3480"/>
                      <a:pt x="21803" y="3479"/>
                      <a:pt x="21800" y="3480"/>
                    </a:cubicBezTo>
                    <a:cubicBezTo>
                      <a:pt x="21797" y="3481"/>
                      <a:pt x="21794" y="3483"/>
                      <a:pt x="21791" y="3482"/>
                    </a:cubicBezTo>
                    <a:cubicBezTo>
                      <a:pt x="21787" y="3481"/>
                      <a:pt x="21786" y="3474"/>
                      <a:pt x="21781" y="3471"/>
                    </a:cubicBezTo>
                    <a:cubicBezTo>
                      <a:pt x="21776" y="3468"/>
                      <a:pt x="21773" y="3470"/>
                      <a:pt x="21768" y="3471"/>
                    </a:cubicBezTo>
                    <a:cubicBezTo>
                      <a:pt x="21767" y="3472"/>
                      <a:pt x="21762" y="3473"/>
                      <a:pt x="21761" y="3472"/>
                    </a:cubicBezTo>
                    <a:cubicBezTo>
                      <a:pt x="21755" y="3468"/>
                      <a:pt x="21764" y="3466"/>
                      <a:pt x="21764" y="3463"/>
                    </a:cubicBezTo>
                    <a:cubicBezTo>
                      <a:pt x="21757" y="3463"/>
                      <a:pt x="21747" y="3466"/>
                      <a:pt x="21739" y="3466"/>
                    </a:cubicBezTo>
                    <a:cubicBezTo>
                      <a:pt x="21737" y="3466"/>
                      <a:pt x="21736" y="3466"/>
                      <a:pt x="21734" y="3466"/>
                    </a:cubicBezTo>
                    <a:cubicBezTo>
                      <a:pt x="21735" y="3467"/>
                      <a:pt x="21735" y="3467"/>
                      <a:pt x="21735" y="3468"/>
                    </a:cubicBezTo>
                    <a:cubicBezTo>
                      <a:pt x="21737" y="3469"/>
                      <a:pt x="21737" y="3469"/>
                      <a:pt x="21738" y="3472"/>
                    </a:cubicBezTo>
                    <a:cubicBezTo>
                      <a:pt x="21739" y="3474"/>
                      <a:pt x="21739" y="3476"/>
                      <a:pt x="21740" y="3478"/>
                    </a:cubicBezTo>
                    <a:cubicBezTo>
                      <a:pt x="21743" y="3483"/>
                      <a:pt x="21749" y="3484"/>
                      <a:pt x="21751" y="3490"/>
                    </a:cubicBezTo>
                    <a:cubicBezTo>
                      <a:pt x="21752" y="3494"/>
                      <a:pt x="21751" y="3499"/>
                      <a:pt x="21752" y="3503"/>
                    </a:cubicBezTo>
                    <a:cubicBezTo>
                      <a:pt x="21752" y="3505"/>
                      <a:pt x="21752" y="3507"/>
                      <a:pt x="21752" y="3509"/>
                    </a:cubicBezTo>
                    <a:cubicBezTo>
                      <a:pt x="21753" y="3513"/>
                      <a:pt x="21754" y="3512"/>
                      <a:pt x="21756" y="3515"/>
                    </a:cubicBezTo>
                    <a:cubicBezTo>
                      <a:pt x="21760" y="3518"/>
                      <a:pt x="21763" y="3521"/>
                      <a:pt x="21763" y="3526"/>
                    </a:cubicBezTo>
                    <a:cubicBezTo>
                      <a:pt x="21762" y="3529"/>
                      <a:pt x="21762" y="3538"/>
                      <a:pt x="21759" y="3537"/>
                    </a:cubicBezTo>
                    <a:cubicBezTo>
                      <a:pt x="21759" y="3536"/>
                      <a:pt x="21758" y="3534"/>
                      <a:pt x="21758" y="3533"/>
                    </a:cubicBezTo>
                    <a:cubicBezTo>
                      <a:pt x="21754" y="3532"/>
                      <a:pt x="21754" y="3540"/>
                      <a:pt x="21752" y="3542"/>
                    </a:cubicBezTo>
                    <a:cubicBezTo>
                      <a:pt x="21750" y="3545"/>
                      <a:pt x="21747" y="3548"/>
                      <a:pt x="21747" y="3552"/>
                    </a:cubicBezTo>
                    <a:cubicBezTo>
                      <a:pt x="21745" y="3553"/>
                      <a:pt x="21744" y="3555"/>
                      <a:pt x="21741" y="3556"/>
                    </a:cubicBezTo>
                    <a:cubicBezTo>
                      <a:pt x="21739" y="3557"/>
                      <a:pt x="21737" y="3557"/>
                      <a:pt x="21734" y="3558"/>
                    </a:cubicBezTo>
                    <a:cubicBezTo>
                      <a:pt x="21728" y="3558"/>
                      <a:pt x="21722" y="3559"/>
                      <a:pt x="21716" y="3557"/>
                    </a:cubicBezTo>
                    <a:cubicBezTo>
                      <a:pt x="21713" y="3556"/>
                      <a:pt x="21706" y="3553"/>
                      <a:pt x="21704" y="3550"/>
                    </a:cubicBezTo>
                    <a:cubicBezTo>
                      <a:pt x="21702" y="3548"/>
                      <a:pt x="21703" y="3542"/>
                      <a:pt x="21698" y="3544"/>
                    </a:cubicBezTo>
                    <a:cubicBezTo>
                      <a:pt x="21699" y="3551"/>
                      <a:pt x="21690" y="3548"/>
                      <a:pt x="21688" y="3545"/>
                    </a:cubicBezTo>
                    <a:cubicBezTo>
                      <a:pt x="21686" y="3544"/>
                      <a:pt x="21686" y="3543"/>
                      <a:pt x="21685" y="3542"/>
                    </a:cubicBezTo>
                    <a:cubicBezTo>
                      <a:pt x="21683" y="3539"/>
                      <a:pt x="21683" y="3539"/>
                      <a:pt x="21680" y="3538"/>
                    </a:cubicBezTo>
                    <a:cubicBezTo>
                      <a:pt x="21677" y="3536"/>
                      <a:pt x="21673" y="3533"/>
                      <a:pt x="21669" y="3531"/>
                    </a:cubicBezTo>
                    <a:cubicBezTo>
                      <a:pt x="21664" y="3529"/>
                      <a:pt x="21663" y="3529"/>
                      <a:pt x="21658" y="3531"/>
                    </a:cubicBezTo>
                    <a:cubicBezTo>
                      <a:pt x="21654" y="3533"/>
                      <a:pt x="21652" y="3531"/>
                      <a:pt x="21648" y="3531"/>
                    </a:cubicBezTo>
                    <a:cubicBezTo>
                      <a:pt x="21642" y="3529"/>
                      <a:pt x="21636" y="3528"/>
                      <a:pt x="21629" y="3527"/>
                    </a:cubicBezTo>
                    <a:cubicBezTo>
                      <a:pt x="21625" y="3527"/>
                      <a:pt x="21621" y="3526"/>
                      <a:pt x="21618" y="3524"/>
                    </a:cubicBezTo>
                    <a:cubicBezTo>
                      <a:pt x="21616" y="3523"/>
                      <a:pt x="21612" y="3521"/>
                      <a:pt x="21610" y="3519"/>
                    </a:cubicBezTo>
                    <a:cubicBezTo>
                      <a:pt x="21608" y="3516"/>
                      <a:pt x="21609" y="3512"/>
                      <a:pt x="21605" y="3510"/>
                    </a:cubicBezTo>
                    <a:cubicBezTo>
                      <a:pt x="21601" y="3509"/>
                      <a:pt x="21597" y="3510"/>
                      <a:pt x="21593" y="3506"/>
                    </a:cubicBezTo>
                    <a:cubicBezTo>
                      <a:pt x="21590" y="3504"/>
                      <a:pt x="21589" y="3502"/>
                      <a:pt x="21587" y="3499"/>
                    </a:cubicBezTo>
                    <a:cubicBezTo>
                      <a:pt x="21583" y="3495"/>
                      <a:pt x="21582" y="3494"/>
                      <a:pt x="21577" y="3493"/>
                    </a:cubicBezTo>
                    <a:cubicBezTo>
                      <a:pt x="21573" y="3493"/>
                      <a:pt x="21571" y="3494"/>
                      <a:pt x="21569" y="3491"/>
                    </a:cubicBezTo>
                    <a:cubicBezTo>
                      <a:pt x="21568" y="3489"/>
                      <a:pt x="21570" y="3485"/>
                      <a:pt x="21567" y="3484"/>
                    </a:cubicBezTo>
                    <a:cubicBezTo>
                      <a:pt x="21563" y="3482"/>
                      <a:pt x="21560" y="3490"/>
                      <a:pt x="21555" y="3486"/>
                    </a:cubicBezTo>
                    <a:cubicBezTo>
                      <a:pt x="21552" y="3484"/>
                      <a:pt x="21551" y="3481"/>
                      <a:pt x="21550" y="3478"/>
                    </a:cubicBezTo>
                    <a:cubicBezTo>
                      <a:pt x="21548" y="3474"/>
                      <a:pt x="21544" y="3470"/>
                      <a:pt x="21542" y="3466"/>
                    </a:cubicBezTo>
                    <a:cubicBezTo>
                      <a:pt x="21541" y="3463"/>
                      <a:pt x="21540" y="3460"/>
                      <a:pt x="21538" y="3457"/>
                    </a:cubicBezTo>
                    <a:cubicBezTo>
                      <a:pt x="21536" y="3455"/>
                      <a:pt x="21535" y="3452"/>
                      <a:pt x="21534" y="3449"/>
                    </a:cubicBezTo>
                    <a:cubicBezTo>
                      <a:pt x="21531" y="3446"/>
                      <a:pt x="21527" y="3445"/>
                      <a:pt x="21523" y="3443"/>
                    </a:cubicBezTo>
                    <a:cubicBezTo>
                      <a:pt x="21522" y="3442"/>
                      <a:pt x="21518" y="3438"/>
                      <a:pt x="21520" y="3436"/>
                    </a:cubicBezTo>
                    <a:cubicBezTo>
                      <a:pt x="21521" y="3435"/>
                      <a:pt x="21525" y="3436"/>
                      <a:pt x="21526" y="3437"/>
                    </a:cubicBezTo>
                    <a:cubicBezTo>
                      <a:pt x="21529" y="3438"/>
                      <a:pt x="21534" y="3439"/>
                      <a:pt x="21537" y="3438"/>
                    </a:cubicBezTo>
                    <a:cubicBezTo>
                      <a:pt x="21541" y="3437"/>
                      <a:pt x="21539" y="3436"/>
                      <a:pt x="21540" y="3434"/>
                    </a:cubicBezTo>
                    <a:cubicBezTo>
                      <a:pt x="21542" y="3431"/>
                      <a:pt x="21545" y="3424"/>
                      <a:pt x="21543" y="3421"/>
                    </a:cubicBezTo>
                    <a:cubicBezTo>
                      <a:pt x="21541" y="3419"/>
                      <a:pt x="21538" y="3419"/>
                      <a:pt x="21536" y="3418"/>
                    </a:cubicBezTo>
                    <a:cubicBezTo>
                      <a:pt x="21532" y="3417"/>
                      <a:pt x="21526" y="3416"/>
                      <a:pt x="21521" y="3415"/>
                    </a:cubicBezTo>
                    <a:cubicBezTo>
                      <a:pt x="21517" y="3414"/>
                      <a:pt x="21512" y="3412"/>
                      <a:pt x="21508" y="3408"/>
                    </a:cubicBezTo>
                    <a:cubicBezTo>
                      <a:pt x="21507" y="3406"/>
                      <a:pt x="21506" y="3404"/>
                      <a:pt x="21504" y="3403"/>
                    </a:cubicBezTo>
                    <a:cubicBezTo>
                      <a:pt x="21502" y="3402"/>
                      <a:pt x="21500" y="3402"/>
                      <a:pt x="21498" y="3401"/>
                    </a:cubicBezTo>
                    <a:cubicBezTo>
                      <a:pt x="21495" y="3400"/>
                      <a:pt x="21492" y="3397"/>
                      <a:pt x="21489" y="3396"/>
                    </a:cubicBezTo>
                    <a:cubicBezTo>
                      <a:pt x="21486" y="3394"/>
                      <a:pt x="21484" y="3392"/>
                      <a:pt x="21480" y="3390"/>
                    </a:cubicBezTo>
                    <a:cubicBezTo>
                      <a:pt x="21474" y="3386"/>
                      <a:pt x="21466" y="3388"/>
                      <a:pt x="21460" y="3388"/>
                    </a:cubicBezTo>
                    <a:cubicBezTo>
                      <a:pt x="21455" y="3387"/>
                      <a:pt x="21454" y="3383"/>
                      <a:pt x="21451" y="3381"/>
                    </a:cubicBezTo>
                    <a:cubicBezTo>
                      <a:pt x="21446" y="3376"/>
                      <a:pt x="21441" y="3376"/>
                      <a:pt x="21435" y="3374"/>
                    </a:cubicBezTo>
                    <a:cubicBezTo>
                      <a:pt x="21425" y="3372"/>
                      <a:pt x="21417" y="3367"/>
                      <a:pt x="21409" y="3362"/>
                    </a:cubicBezTo>
                    <a:cubicBezTo>
                      <a:pt x="21403" y="3358"/>
                      <a:pt x="21397" y="3353"/>
                      <a:pt x="21390" y="3350"/>
                    </a:cubicBezTo>
                    <a:cubicBezTo>
                      <a:pt x="21386" y="3348"/>
                      <a:pt x="21382" y="3347"/>
                      <a:pt x="21379" y="3346"/>
                    </a:cubicBezTo>
                    <a:cubicBezTo>
                      <a:pt x="21376" y="3345"/>
                      <a:pt x="21372" y="3343"/>
                      <a:pt x="21368" y="3342"/>
                    </a:cubicBezTo>
                    <a:cubicBezTo>
                      <a:pt x="21366" y="3342"/>
                      <a:pt x="21363" y="3343"/>
                      <a:pt x="21361" y="3343"/>
                    </a:cubicBezTo>
                    <a:cubicBezTo>
                      <a:pt x="21358" y="3342"/>
                      <a:pt x="21355" y="3341"/>
                      <a:pt x="21353" y="3341"/>
                    </a:cubicBezTo>
                    <a:cubicBezTo>
                      <a:pt x="21346" y="3339"/>
                      <a:pt x="21338" y="3333"/>
                      <a:pt x="21331" y="3338"/>
                    </a:cubicBezTo>
                    <a:cubicBezTo>
                      <a:pt x="21328" y="3340"/>
                      <a:pt x="21328" y="3343"/>
                      <a:pt x="21323" y="3343"/>
                    </a:cubicBezTo>
                    <a:cubicBezTo>
                      <a:pt x="21320" y="3344"/>
                      <a:pt x="21317" y="3343"/>
                      <a:pt x="21314" y="3343"/>
                    </a:cubicBezTo>
                    <a:cubicBezTo>
                      <a:pt x="21304" y="3343"/>
                      <a:pt x="21296" y="3347"/>
                      <a:pt x="21288" y="3352"/>
                    </a:cubicBezTo>
                    <a:cubicBezTo>
                      <a:pt x="21286" y="3353"/>
                      <a:pt x="21282" y="3357"/>
                      <a:pt x="21279" y="3356"/>
                    </a:cubicBezTo>
                    <a:cubicBezTo>
                      <a:pt x="21277" y="3356"/>
                      <a:pt x="21277" y="3353"/>
                      <a:pt x="21275" y="3353"/>
                    </a:cubicBezTo>
                    <a:cubicBezTo>
                      <a:pt x="21272" y="3352"/>
                      <a:pt x="21272" y="3356"/>
                      <a:pt x="21269" y="3356"/>
                    </a:cubicBezTo>
                    <a:cubicBezTo>
                      <a:pt x="21265" y="3355"/>
                      <a:pt x="21266" y="3352"/>
                      <a:pt x="21265" y="3350"/>
                    </a:cubicBezTo>
                    <a:cubicBezTo>
                      <a:pt x="21263" y="3346"/>
                      <a:pt x="21260" y="3346"/>
                      <a:pt x="21256" y="3347"/>
                    </a:cubicBezTo>
                    <a:cubicBezTo>
                      <a:pt x="21254" y="3348"/>
                      <a:pt x="21252" y="3350"/>
                      <a:pt x="21250" y="3351"/>
                    </a:cubicBezTo>
                    <a:cubicBezTo>
                      <a:pt x="21246" y="3352"/>
                      <a:pt x="21245" y="3350"/>
                      <a:pt x="21243" y="3347"/>
                    </a:cubicBezTo>
                    <a:cubicBezTo>
                      <a:pt x="21241" y="3345"/>
                      <a:pt x="21240" y="3345"/>
                      <a:pt x="21237" y="3344"/>
                    </a:cubicBezTo>
                    <a:cubicBezTo>
                      <a:pt x="21232" y="3342"/>
                      <a:pt x="21228" y="3339"/>
                      <a:pt x="21222" y="3339"/>
                    </a:cubicBezTo>
                    <a:cubicBezTo>
                      <a:pt x="21216" y="3339"/>
                      <a:pt x="21212" y="3340"/>
                      <a:pt x="21207" y="3338"/>
                    </a:cubicBezTo>
                    <a:cubicBezTo>
                      <a:pt x="21198" y="3335"/>
                      <a:pt x="21187" y="3331"/>
                      <a:pt x="21178" y="3331"/>
                    </a:cubicBezTo>
                    <a:cubicBezTo>
                      <a:pt x="21174" y="3330"/>
                      <a:pt x="21173" y="3332"/>
                      <a:pt x="21171" y="3333"/>
                    </a:cubicBezTo>
                    <a:cubicBezTo>
                      <a:pt x="21169" y="3333"/>
                      <a:pt x="21166" y="3332"/>
                      <a:pt x="21164" y="3333"/>
                    </a:cubicBezTo>
                    <a:cubicBezTo>
                      <a:pt x="21164" y="3338"/>
                      <a:pt x="21159" y="3337"/>
                      <a:pt x="21156" y="3339"/>
                    </a:cubicBezTo>
                    <a:cubicBezTo>
                      <a:pt x="21151" y="3342"/>
                      <a:pt x="21148" y="3346"/>
                      <a:pt x="21143" y="3342"/>
                    </a:cubicBezTo>
                    <a:cubicBezTo>
                      <a:pt x="21139" y="3339"/>
                      <a:pt x="21138" y="3334"/>
                      <a:pt x="21134" y="3331"/>
                    </a:cubicBezTo>
                    <a:cubicBezTo>
                      <a:pt x="21131" y="3328"/>
                      <a:pt x="21114" y="3328"/>
                      <a:pt x="21115" y="3322"/>
                    </a:cubicBezTo>
                    <a:cubicBezTo>
                      <a:pt x="21115" y="3320"/>
                      <a:pt x="21141" y="3325"/>
                      <a:pt x="21144" y="3326"/>
                    </a:cubicBezTo>
                    <a:cubicBezTo>
                      <a:pt x="21148" y="3327"/>
                      <a:pt x="21151" y="3329"/>
                      <a:pt x="21156" y="3326"/>
                    </a:cubicBezTo>
                    <a:cubicBezTo>
                      <a:pt x="21160" y="3324"/>
                      <a:pt x="21161" y="3323"/>
                      <a:pt x="21167" y="3322"/>
                    </a:cubicBezTo>
                    <a:cubicBezTo>
                      <a:pt x="21172" y="3321"/>
                      <a:pt x="21177" y="3320"/>
                      <a:pt x="21181" y="3321"/>
                    </a:cubicBezTo>
                    <a:cubicBezTo>
                      <a:pt x="21190" y="3324"/>
                      <a:pt x="21199" y="3322"/>
                      <a:pt x="21207" y="3325"/>
                    </a:cubicBezTo>
                    <a:cubicBezTo>
                      <a:pt x="21215" y="3327"/>
                      <a:pt x="21223" y="3329"/>
                      <a:pt x="21232" y="3329"/>
                    </a:cubicBezTo>
                    <a:cubicBezTo>
                      <a:pt x="21235" y="3329"/>
                      <a:pt x="21238" y="3329"/>
                      <a:pt x="21240" y="3329"/>
                    </a:cubicBezTo>
                    <a:cubicBezTo>
                      <a:pt x="21241" y="3329"/>
                      <a:pt x="21243" y="3330"/>
                      <a:pt x="21244" y="3330"/>
                    </a:cubicBezTo>
                    <a:cubicBezTo>
                      <a:pt x="21244" y="3329"/>
                      <a:pt x="21243" y="3329"/>
                      <a:pt x="21243" y="3328"/>
                    </a:cubicBezTo>
                    <a:cubicBezTo>
                      <a:pt x="21243" y="3322"/>
                      <a:pt x="21246" y="3318"/>
                      <a:pt x="21246" y="3315"/>
                    </a:cubicBezTo>
                    <a:cubicBezTo>
                      <a:pt x="21246" y="3314"/>
                      <a:pt x="21246" y="3314"/>
                      <a:pt x="21246" y="3314"/>
                    </a:cubicBezTo>
                    <a:cubicBezTo>
                      <a:pt x="21245" y="3309"/>
                      <a:pt x="21242" y="3305"/>
                      <a:pt x="21240" y="3300"/>
                    </a:cubicBezTo>
                    <a:cubicBezTo>
                      <a:pt x="21238" y="3296"/>
                      <a:pt x="21237" y="3292"/>
                      <a:pt x="21237" y="3286"/>
                    </a:cubicBezTo>
                    <a:cubicBezTo>
                      <a:pt x="21237" y="3286"/>
                      <a:pt x="21237" y="3286"/>
                      <a:pt x="21237" y="3286"/>
                    </a:cubicBezTo>
                    <a:cubicBezTo>
                      <a:pt x="21236" y="3277"/>
                      <a:pt x="21237" y="3269"/>
                      <a:pt x="21239" y="3260"/>
                    </a:cubicBezTo>
                    <a:cubicBezTo>
                      <a:pt x="21241" y="3253"/>
                      <a:pt x="21241" y="3241"/>
                      <a:pt x="21246" y="3234"/>
                    </a:cubicBezTo>
                    <a:cubicBezTo>
                      <a:pt x="21251" y="3228"/>
                      <a:pt x="21258" y="3228"/>
                      <a:pt x="21260" y="3224"/>
                    </a:cubicBezTo>
                    <a:cubicBezTo>
                      <a:pt x="21261" y="3222"/>
                      <a:pt x="21262" y="3219"/>
                      <a:pt x="21262" y="3216"/>
                    </a:cubicBezTo>
                    <a:cubicBezTo>
                      <a:pt x="21263" y="3213"/>
                      <a:pt x="21263" y="3209"/>
                      <a:pt x="21265" y="3206"/>
                    </a:cubicBezTo>
                    <a:cubicBezTo>
                      <a:pt x="21267" y="3203"/>
                      <a:pt x="21270" y="3202"/>
                      <a:pt x="21271" y="3201"/>
                    </a:cubicBezTo>
                    <a:cubicBezTo>
                      <a:pt x="21272" y="3200"/>
                      <a:pt x="21272" y="3200"/>
                      <a:pt x="21272" y="3198"/>
                    </a:cubicBezTo>
                    <a:cubicBezTo>
                      <a:pt x="21272" y="3197"/>
                      <a:pt x="21272" y="3197"/>
                      <a:pt x="21272" y="3196"/>
                    </a:cubicBezTo>
                    <a:cubicBezTo>
                      <a:pt x="21271" y="3193"/>
                      <a:pt x="21270" y="3192"/>
                      <a:pt x="21267" y="3190"/>
                    </a:cubicBezTo>
                    <a:cubicBezTo>
                      <a:pt x="21265" y="3189"/>
                      <a:pt x="21263" y="3187"/>
                      <a:pt x="21261" y="3183"/>
                    </a:cubicBezTo>
                    <a:cubicBezTo>
                      <a:pt x="21258" y="3176"/>
                      <a:pt x="21259" y="3172"/>
                      <a:pt x="21256" y="3168"/>
                    </a:cubicBezTo>
                    <a:cubicBezTo>
                      <a:pt x="21255" y="3167"/>
                      <a:pt x="21255" y="3167"/>
                      <a:pt x="21253" y="3166"/>
                    </a:cubicBezTo>
                    <a:cubicBezTo>
                      <a:pt x="21252" y="3165"/>
                      <a:pt x="21251" y="3164"/>
                      <a:pt x="21250" y="3162"/>
                    </a:cubicBezTo>
                    <a:cubicBezTo>
                      <a:pt x="21249" y="3160"/>
                      <a:pt x="21249" y="3158"/>
                      <a:pt x="21249" y="3156"/>
                    </a:cubicBezTo>
                    <a:cubicBezTo>
                      <a:pt x="21249" y="3153"/>
                      <a:pt x="21249" y="3150"/>
                      <a:pt x="21249" y="3148"/>
                    </a:cubicBezTo>
                    <a:cubicBezTo>
                      <a:pt x="21249" y="3148"/>
                      <a:pt x="21249" y="3148"/>
                      <a:pt x="21249" y="3148"/>
                    </a:cubicBezTo>
                    <a:cubicBezTo>
                      <a:pt x="21248" y="3142"/>
                      <a:pt x="21250" y="3135"/>
                      <a:pt x="21250" y="3129"/>
                    </a:cubicBezTo>
                    <a:cubicBezTo>
                      <a:pt x="21250" y="3128"/>
                      <a:pt x="21249" y="3127"/>
                      <a:pt x="21249" y="3126"/>
                    </a:cubicBezTo>
                    <a:cubicBezTo>
                      <a:pt x="21249" y="3124"/>
                      <a:pt x="21248" y="3124"/>
                      <a:pt x="21246" y="3123"/>
                    </a:cubicBezTo>
                    <a:cubicBezTo>
                      <a:pt x="21245" y="3123"/>
                      <a:pt x="21243" y="3123"/>
                      <a:pt x="21241" y="3121"/>
                    </a:cubicBezTo>
                    <a:cubicBezTo>
                      <a:pt x="21240" y="3119"/>
                      <a:pt x="21239" y="3118"/>
                      <a:pt x="21239" y="3117"/>
                    </a:cubicBezTo>
                    <a:cubicBezTo>
                      <a:pt x="21239" y="3116"/>
                      <a:pt x="21239" y="3115"/>
                      <a:pt x="21238" y="3113"/>
                    </a:cubicBezTo>
                    <a:cubicBezTo>
                      <a:pt x="21238" y="3112"/>
                      <a:pt x="21238" y="3112"/>
                      <a:pt x="21238" y="3111"/>
                    </a:cubicBezTo>
                    <a:cubicBezTo>
                      <a:pt x="21238" y="3108"/>
                      <a:pt x="21238" y="3106"/>
                      <a:pt x="21238" y="3103"/>
                    </a:cubicBezTo>
                    <a:cubicBezTo>
                      <a:pt x="21238" y="3101"/>
                      <a:pt x="21238" y="3099"/>
                      <a:pt x="21236" y="3097"/>
                    </a:cubicBezTo>
                    <a:cubicBezTo>
                      <a:pt x="21234" y="3095"/>
                      <a:pt x="21233" y="3094"/>
                      <a:pt x="21231" y="3093"/>
                    </a:cubicBezTo>
                    <a:cubicBezTo>
                      <a:pt x="21230" y="3092"/>
                      <a:pt x="21229" y="3090"/>
                      <a:pt x="21229" y="3087"/>
                    </a:cubicBezTo>
                    <a:cubicBezTo>
                      <a:pt x="21228" y="3086"/>
                      <a:pt x="21228" y="3085"/>
                      <a:pt x="21229" y="3084"/>
                    </a:cubicBezTo>
                    <a:cubicBezTo>
                      <a:pt x="21229" y="3079"/>
                      <a:pt x="21231" y="3077"/>
                      <a:pt x="21230" y="3073"/>
                    </a:cubicBezTo>
                    <a:cubicBezTo>
                      <a:pt x="21230" y="3073"/>
                      <a:pt x="21230" y="3073"/>
                      <a:pt x="21230" y="3073"/>
                    </a:cubicBezTo>
                    <a:cubicBezTo>
                      <a:pt x="21230" y="3069"/>
                      <a:pt x="21230" y="3067"/>
                      <a:pt x="21229" y="3066"/>
                    </a:cubicBezTo>
                    <a:cubicBezTo>
                      <a:pt x="21228" y="3065"/>
                      <a:pt x="21227" y="3064"/>
                      <a:pt x="21224" y="3063"/>
                    </a:cubicBezTo>
                    <a:cubicBezTo>
                      <a:pt x="21224" y="3063"/>
                      <a:pt x="21224" y="3063"/>
                      <a:pt x="21223" y="3063"/>
                    </a:cubicBezTo>
                    <a:cubicBezTo>
                      <a:pt x="21222" y="3063"/>
                      <a:pt x="21220" y="3064"/>
                      <a:pt x="21218" y="3064"/>
                    </a:cubicBezTo>
                    <a:cubicBezTo>
                      <a:pt x="21217" y="3064"/>
                      <a:pt x="21215" y="3064"/>
                      <a:pt x="21214" y="3063"/>
                    </a:cubicBezTo>
                    <a:cubicBezTo>
                      <a:pt x="21212" y="3062"/>
                      <a:pt x="21212" y="3060"/>
                      <a:pt x="21211" y="3059"/>
                    </a:cubicBezTo>
                    <a:cubicBezTo>
                      <a:pt x="21211" y="3058"/>
                      <a:pt x="21211" y="3057"/>
                      <a:pt x="21211" y="3057"/>
                    </a:cubicBezTo>
                    <a:cubicBezTo>
                      <a:pt x="21205" y="3049"/>
                      <a:pt x="21193" y="3046"/>
                      <a:pt x="21189" y="3035"/>
                    </a:cubicBezTo>
                    <a:cubicBezTo>
                      <a:pt x="21189" y="3034"/>
                      <a:pt x="21189" y="3033"/>
                      <a:pt x="21189" y="3032"/>
                    </a:cubicBezTo>
                    <a:cubicBezTo>
                      <a:pt x="21189" y="3027"/>
                      <a:pt x="21191" y="3024"/>
                      <a:pt x="21191" y="3021"/>
                    </a:cubicBezTo>
                    <a:cubicBezTo>
                      <a:pt x="21192" y="3019"/>
                      <a:pt x="21191" y="3015"/>
                      <a:pt x="21192" y="3011"/>
                    </a:cubicBezTo>
                    <a:cubicBezTo>
                      <a:pt x="21192" y="3005"/>
                      <a:pt x="21195" y="3003"/>
                      <a:pt x="21195" y="2999"/>
                    </a:cubicBezTo>
                    <a:cubicBezTo>
                      <a:pt x="21195" y="2999"/>
                      <a:pt x="21195" y="2999"/>
                      <a:pt x="21195" y="2999"/>
                    </a:cubicBezTo>
                    <a:cubicBezTo>
                      <a:pt x="21194" y="2997"/>
                      <a:pt x="21194" y="2996"/>
                      <a:pt x="21192" y="2995"/>
                    </a:cubicBezTo>
                    <a:cubicBezTo>
                      <a:pt x="21191" y="2993"/>
                      <a:pt x="21188" y="2992"/>
                      <a:pt x="21187" y="2989"/>
                    </a:cubicBezTo>
                    <a:cubicBezTo>
                      <a:pt x="21186" y="2987"/>
                      <a:pt x="21186" y="2985"/>
                      <a:pt x="21186" y="2983"/>
                    </a:cubicBezTo>
                    <a:cubicBezTo>
                      <a:pt x="21185" y="2978"/>
                      <a:pt x="21186" y="2973"/>
                      <a:pt x="21186" y="2969"/>
                    </a:cubicBezTo>
                    <a:cubicBezTo>
                      <a:pt x="21186" y="2968"/>
                      <a:pt x="21186" y="2966"/>
                      <a:pt x="21185" y="2965"/>
                    </a:cubicBezTo>
                    <a:cubicBezTo>
                      <a:pt x="21184" y="2962"/>
                      <a:pt x="21180" y="2960"/>
                      <a:pt x="21178" y="2955"/>
                    </a:cubicBezTo>
                    <a:cubicBezTo>
                      <a:pt x="21177" y="2953"/>
                      <a:pt x="21176" y="2951"/>
                      <a:pt x="21176" y="2950"/>
                    </a:cubicBezTo>
                    <a:cubicBezTo>
                      <a:pt x="21176" y="2943"/>
                      <a:pt x="21179" y="2937"/>
                      <a:pt x="21179" y="2932"/>
                    </a:cubicBezTo>
                    <a:cubicBezTo>
                      <a:pt x="21179" y="2931"/>
                      <a:pt x="21179" y="2930"/>
                      <a:pt x="21178" y="2928"/>
                    </a:cubicBezTo>
                    <a:cubicBezTo>
                      <a:pt x="21176" y="2924"/>
                      <a:pt x="21173" y="2923"/>
                      <a:pt x="21168" y="2923"/>
                    </a:cubicBezTo>
                    <a:cubicBezTo>
                      <a:pt x="21166" y="2923"/>
                      <a:pt x="21163" y="2922"/>
                      <a:pt x="21161" y="2922"/>
                    </a:cubicBezTo>
                    <a:cubicBezTo>
                      <a:pt x="21160" y="2923"/>
                      <a:pt x="21160" y="2923"/>
                      <a:pt x="21160" y="2923"/>
                    </a:cubicBezTo>
                    <a:cubicBezTo>
                      <a:pt x="21158" y="2926"/>
                      <a:pt x="21153" y="2926"/>
                      <a:pt x="21152" y="2928"/>
                    </a:cubicBezTo>
                    <a:cubicBezTo>
                      <a:pt x="21150" y="2923"/>
                      <a:pt x="21148" y="2919"/>
                      <a:pt x="21145" y="2914"/>
                    </a:cubicBezTo>
                    <a:cubicBezTo>
                      <a:pt x="21144" y="2913"/>
                      <a:pt x="21142" y="2910"/>
                      <a:pt x="21141" y="2910"/>
                    </a:cubicBezTo>
                    <a:cubicBezTo>
                      <a:pt x="21138" y="2908"/>
                      <a:pt x="21137" y="2910"/>
                      <a:pt x="21136" y="2906"/>
                    </a:cubicBezTo>
                    <a:cubicBezTo>
                      <a:pt x="21135" y="2903"/>
                      <a:pt x="21137" y="2900"/>
                      <a:pt x="21136" y="2897"/>
                    </a:cubicBezTo>
                    <a:cubicBezTo>
                      <a:pt x="21135" y="2895"/>
                      <a:pt x="21133" y="2893"/>
                      <a:pt x="21132" y="2892"/>
                    </a:cubicBezTo>
                    <a:cubicBezTo>
                      <a:pt x="21132" y="2891"/>
                      <a:pt x="21131" y="2890"/>
                      <a:pt x="21130" y="2890"/>
                    </a:cubicBezTo>
                    <a:cubicBezTo>
                      <a:pt x="21130" y="2890"/>
                      <a:pt x="21129" y="2890"/>
                      <a:pt x="21128" y="2890"/>
                    </a:cubicBezTo>
                    <a:cubicBezTo>
                      <a:pt x="21125" y="2888"/>
                      <a:pt x="21126" y="2884"/>
                      <a:pt x="21122" y="2884"/>
                    </a:cubicBezTo>
                    <a:cubicBezTo>
                      <a:pt x="21118" y="2883"/>
                      <a:pt x="21113" y="2886"/>
                      <a:pt x="21109" y="2885"/>
                    </a:cubicBezTo>
                    <a:cubicBezTo>
                      <a:pt x="21105" y="2884"/>
                      <a:pt x="21107" y="2879"/>
                      <a:pt x="21105" y="2877"/>
                    </a:cubicBezTo>
                    <a:cubicBezTo>
                      <a:pt x="21103" y="2874"/>
                      <a:pt x="21099" y="2872"/>
                      <a:pt x="21097" y="2869"/>
                    </a:cubicBezTo>
                    <a:cubicBezTo>
                      <a:pt x="21095" y="2865"/>
                      <a:pt x="21096" y="2861"/>
                      <a:pt x="21092" y="2858"/>
                    </a:cubicBezTo>
                    <a:cubicBezTo>
                      <a:pt x="21091" y="2857"/>
                      <a:pt x="21089" y="2857"/>
                      <a:pt x="21088" y="2856"/>
                    </a:cubicBezTo>
                    <a:cubicBezTo>
                      <a:pt x="21086" y="2855"/>
                      <a:pt x="21085" y="2854"/>
                      <a:pt x="21083" y="2853"/>
                    </a:cubicBezTo>
                    <a:cubicBezTo>
                      <a:pt x="21080" y="2850"/>
                      <a:pt x="21076" y="2848"/>
                      <a:pt x="21074" y="2844"/>
                    </a:cubicBezTo>
                    <a:cubicBezTo>
                      <a:pt x="21073" y="2842"/>
                      <a:pt x="21074" y="2841"/>
                      <a:pt x="21072" y="2840"/>
                    </a:cubicBezTo>
                    <a:cubicBezTo>
                      <a:pt x="21071" y="2840"/>
                      <a:pt x="21069" y="2841"/>
                      <a:pt x="21067" y="2841"/>
                    </a:cubicBezTo>
                    <a:cubicBezTo>
                      <a:pt x="21067" y="2840"/>
                      <a:pt x="21067" y="2838"/>
                      <a:pt x="21066" y="2838"/>
                    </a:cubicBezTo>
                    <a:cubicBezTo>
                      <a:pt x="21063" y="2838"/>
                      <a:pt x="21064" y="2841"/>
                      <a:pt x="21063" y="2842"/>
                    </a:cubicBezTo>
                    <a:cubicBezTo>
                      <a:pt x="21060" y="2844"/>
                      <a:pt x="21058" y="2840"/>
                      <a:pt x="21059" y="2838"/>
                    </a:cubicBezTo>
                    <a:cubicBezTo>
                      <a:pt x="21063" y="2837"/>
                      <a:pt x="21062" y="2833"/>
                      <a:pt x="21061" y="2829"/>
                    </a:cubicBezTo>
                    <a:cubicBezTo>
                      <a:pt x="21063" y="2831"/>
                      <a:pt x="21064" y="2833"/>
                      <a:pt x="21066" y="2833"/>
                    </a:cubicBezTo>
                    <a:cubicBezTo>
                      <a:pt x="21068" y="2833"/>
                      <a:pt x="21068" y="2831"/>
                      <a:pt x="21070" y="2831"/>
                    </a:cubicBezTo>
                    <a:cubicBezTo>
                      <a:pt x="21072" y="2831"/>
                      <a:pt x="21073" y="2832"/>
                      <a:pt x="21074" y="2833"/>
                    </a:cubicBezTo>
                    <a:cubicBezTo>
                      <a:pt x="21075" y="2834"/>
                      <a:pt x="21079" y="2835"/>
                      <a:pt x="21079" y="2836"/>
                    </a:cubicBezTo>
                    <a:cubicBezTo>
                      <a:pt x="21080" y="2836"/>
                      <a:pt x="21079" y="2838"/>
                      <a:pt x="21080" y="2839"/>
                    </a:cubicBezTo>
                    <a:cubicBezTo>
                      <a:pt x="21080" y="2841"/>
                      <a:pt x="21083" y="2844"/>
                      <a:pt x="21085" y="2845"/>
                    </a:cubicBezTo>
                    <a:cubicBezTo>
                      <a:pt x="21087" y="2845"/>
                      <a:pt x="21088" y="2845"/>
                      <a:pt x="21090" y="2846"/>
                    </a:cubicBezTo>
                    <a:cubicBezTo>
                      <a:pt x="21091" y="2846"/>
                      <a:pt x="21091" y="2847"/>
                      <a:pt x="21092" y="2848"/>
                    </a:cubicBezTo>
                    <a:cubicBezTo>
                      <a:pt x="21094" y="2849"/>
                      <a:pt x="21097" y="2850"/>
                      <a:pt x="21098" y="2852"/>
                    </a:cubicBezTo>
                    <a:cubicBezTo>
                      <a:pt x="21100" y="2854"/>
                      <a:pt x="21100" y="2858"/>
                      <a:pt x="21102" y="2861"/>
                    </a:cubicBezTo>
                    <a:cubicBezTo>
                      <a:pt x="21103" y="2863"/>
                      <a:pt x="21105" y="2864"/>
                      <a:pt x="21105" y="2866"/>
                    </a:cubicBezTo>
                    <a:cubicBezTo>
                      <a:pt x="21106" y="2868"/>
                      <a:pt x="21105" y="2870"/>
                      <a:pt x="21106" y="2871"/>
                    </a:cubicBezTo>
                    <a:cubicBezTo>
                      <a:pt x="21107" y="2875"/>
                      <a:pt x="21109" y="2878"/>
                      <a:pt x="21112" y="2878"/>
                    </a:cubicBezTo>
                    <a:cubicBezTo>
                      <a:pt x="21115" y="2878"/>
                      <a:pt x="21117" y="2877"/>
                      <a:pt x="21119" y="2877"/>
                    </a:cubicBezTo>
                    <a:cubicBezTo>
                      <a:pt x="21120" y="2877"/>
                      <a:pt x="21122" y="2877"/>
                      <a:pt x="21123" y="2877"/>
                    </a:cubicBezTo>
                    <a:cubicBezTo>
                      <a:pt x="21124" y="2877"/>
                      <a:pt x="21126" y="2876"/>
                      <a:pt x="21128" y="2876"/>
                    </a:cubicBezTo>
                    <a:cubicBezTo>
                      <a:pt x="21128" y="2876"/>
                      <a:pt x="21129" y="2877"/>
                      <a:pt x="21129" y="2877"/>
                    </a:cubicBezTo>
                    <a:cubicBezTo>
                      <a:pt x="21133" y="2876"/>
                      <a:pt x="21134" y="2872"/>
                      <a:pt x="21132" y="2869"/>
                    </a:cubicBezTo>
                    <a:cubicBezTo>
                      <a:pt x="21131" y="2868"/>
                      <a:pt x="21128" y="2867"/>
                      <a:pt x="21127" y="2866"/>
                    </a:cubicBezTo>
                    <a:cubicBezTo>
                      <a:pt x="21125" y="2865"/>
                      <a:pt x="21123" y="2863"/>
                      <a:pt x="21121" y="2861"/>
                    </a:cubicBezTo>
                    <a:cubicBezTo>
                      <a:pt x="21117" y="2855"/>
                      <a:pt x="21111" y="2849"/>
                      <a:pt x="21108" y="2842"/>
                    </a:cubicBezTo>
                    <a:cubicBezTo>
                      <a:pt x="21106" y="2836"/>
                      <a:pt x="21105" y="2833"/>
                      <a:pt x="21102" y="2828"/>
                    </a:cubicBezTo>
                    <a:cubicBezTo>
                      <a:pt x="21100" y="2825"/>
                      <a:pt x="21098" y="2822"/>
                      <a:pt x="21096" y="2818"/>
                    </a:cubicBezTo>
                    <a:cubicBezTo>
                      <a:pt x="21094" y="2816"/>
                      <a:pt x="21092" y="2812"/>
                      <a:pt x="21092" y="2809"/>
                    </a:cubicBezTo>
                    <a:cubicBezTo>
                      <a:pt x="21092" y="2806"/>
                      <a:pt x="21094" y="2802"/>
                      <a:pt x="21092" y="2800"/>
                    </a:cubicBezTo>
                    <a:cubicBezTo>
                      <a:pt x="21091" y="2799"/>
                      <a:pt x="21090" y="2799"/>
                      <a:pt x="21089" y="2798"/>
                    </a:cubicBezTo>
                    <a:cubicBezTo>
                      <a:pt x="21088" y="2797"/>
                      <a:pt x="21088" y="2794"/>
                      <a:pt x="21087" y="2792"/>
                    </a:cubicBezTo>
                    <a:cubicBezTo>
                      <a:pt x="21086" y="2790"/>
                      <a:pt x="21085" y="2789"/>
                      <a:pt x="21084" y="2786"/>
                    </a:cubicBezTo>
                    <a:cubicBezTo>
                      <a:pt x="21083" y="2784"/>
                      <a:pt x="21078" y="2776"/>
                      <a:pt x="21080" y="2773"/>
                    </a:cubicBezTo>
                    <a:cubicBezTo>
                      <a:pt x="21082" y="2771"/>
                      <a:pt x="21086" y="2774"/>
                      <a:pt x="21087" y="2775"/>
                    </a:cubicBezTo>
                    <a:cubicBezTo>
                      <a:pt x="21089" y="2778"/>
                      <a:pt x="21089" y="2783"/>
                      <a:pt x="21090" y="2786"/>
                    </a:cubicBezTo>
                    <a:cubicBezTo>
                      <a:pt x="21091" y="2791"/>
                      <a:pt x="21093" y="2793"/>
                      <a:pt x="21097" y="2796"/>
                    </a:cubicBezTo>
                    <a:cubicBezTo>
                      <a:pt x="21100" y="2797"/>
                      <a:pt x="21100" y="2798"/>
                      <a:pt x="21101" y="2800"/>
                    </a:cubicBezTo>
                    <a:cubicBezTo>
                      <a:pt x="21102" y="2803"/>
                      <a:pt x="21101" y="2806"/>
                      <a:pt x="21102" y="2809"/>
                    </a:cubicBezTo>
                    <a:cubicBezTo>
                      <a:pt x="21102" y="2814"/>
                      <a:pt x="21101" y="2816"/>
                      <a:pt x="21105" y="2820"/>
                    </a:cubicBezTo>
                    <a:cubicBezTo>
                      <a:pt x="21108" y="2824"/>
                      <a:pt x="21112" y="2827"/>
                      <a:pt x="21114" y="2831"/>
                    </a:cubicBezTo>
                    <a:cubicBezTo>
                      <a:pt x="21116" y="2834"/>
                      <a:pt x="21117" y="2838"/>
                      <a:pt x="21118" y="2842"/>
                    </a:cubicBezTo>
                    <a:cubicBezTo>
                      <a:pt x="21121" y="2847"/>
                      <a:pt x="21125" y="2853"/>
                      <a:pt x="21129" y="2858"/>
                    </a:cubicBezTo>
                    <a:cubicBezTo>
                      <a:pt x="21131" y="2860"/>
                      <a:pt x="21132" y="2860"/>
                      <a:pt x="21135" y="2860"/>
                    </a:cubicBezTo>
                    <a:cubicBezTo>
                      <a:pt x="21137" y="2860"/>
                      <a:pt x="21143" y="2860"/>
                      <a:pt x="21145" y="2859"/>
                    </a:cubicBezTo>
                    <a:cubicBezTo>
                      <a:pt x="21156" y="2853"/>
                      <a:pt x="21139" y="2837"/>
                      <a:pt x="21141" y="2829"/>
                    </a:cubicBezTo>
                    <a:cubicBezTo>
                      <a:pt x="21143" y="2830"/>
                      <a:pt x="21147" y="2835"/>
                      <a:pt x="21148" y="2830"/>
                    </a:cubicBezTo>
                    <a:cubicBezTo>
                      <a:pt x="21149" y="2826"/>
                      <a:pt x="21147" y="2822"/>
                      <a:pt x="21147" y="2818"/>
                    </a:cubicBezTo>
                    <a:cubicBezTo>
                      <a:pt x="21148" y="2812"/>
                      <a:pt x="21148" y="2804"/>
                      <a:pt x="21146" y="2798"/>
                    </a:cubicBezTo>
                    <a:cubicBezTo>
                      <a:pt x="21144" y="2793"/>
                      <a:pt x="21140" y="2789"/>
                      <a:pt x="21139" y="2783"/>
                    </a:cubicBezTo>
                    <a:cubicBezTo>
                      <a:pt x="21139" y="2777"/>
                      <a:pt x="21140" y="2772"/>
                      <a:pt x="21141" y="2766"/>
                    </a:cubicBezTo>
                    <a:cubicBezTo>
                      <a:pt x="21142" y="2760"/>
                      <a:pt x="21142" y="2752"/>
                      <a:pt x="21140" y="2746"/>
                    </a:cubicBezTo>
                    <a:cubicBezTo>
                      <a:pt x="21140" y="2742"/>
                      <a:pt x="21137" y="2736"/>
                      <a:pt x="21137" y="2731"/>
                    </a:cubicBezTo>
                    <a:cubicBezTo>
                      <a:pt x="21143" y="2731"/>
                      <a:pt x="21144" y="2738"/>
                      <a:pt x="21146" y="2742"/>
                    </a:cubicBezTo>
                    <a:cubicBezTo>
                      <a:pt x="21146" y="2743"/>
                      <a:pt x="21148" y="2744"/>
                      <a:pt x="21149" y="2746"/>
                    </a:cubicBezTo>
                    <a:cubicBezTo>
                      <a:pt x="21150" y="2750"/>
                      <a:pt x="21151" y="2756"/>
                      <a:pt x="21150" y="2761"/>
                    </a:cubicBezTo>
                    <a:cubicBezTo>
                      <a:pt x="21150" y="2763"/>
                      <a:pt x="21149" y="2766"/>
                      <a:pt x="21148" y="2768"/>
                    </a:cubicBezTo>
                    <a:cubicBezTo>
                      <a:pt x="21148" y="2771"/>
                      <a:pt x="21148" y="2774"/>
                      <a:pt x="21147" y="2776"/>
                    </a:cubicBezTo>
                    <a:cubicBezTo>
                      <a:pt x="21147" y="2779"/>
                      <a:pt x="21145" y="2786"/>
                      <a:pt x="21148" y="2787"/>
                    </a:cubicBezTo>
                    <a:cubicBezTo>
                      <a:pt x="21150" y="2786"/>
                      <a:pt x="21151" y="2785"/>
                      <a:pt x="21152" y="2783"/>
                    </a:cubicBezTo>
                    <a:cubicBezTo>
                      <a:pt x="21153" y="2782"/>
                      <a:pt x="21153" y="2780"/>
                      <a:pt x="21155" y="2779"/>
                    </a:cubicBezTo>
                    <a:cubicBezTo>
                      <a:pt x="21158" y="2782"/>
                      <a:pt x="21155" y="2793"/>
                      <a:pt x="21155" y="2796"/>
                    </a:cubicBezTo>
                    <a:cubicBezTo>
                      <a:pt x="21154" y="2802"/>
                      <a:pt x="21154" y="2809"/>
                      <a:pt x="21155" y="2815"/>
                    </a:cubicBezTo>
                    <a:cubicBezTo>
                      <a:pt x="21157" y="2816"/>
                      <a:pt x="21160" y="2817"/>
                      <a:pt x="21161" y="2819"/>
                    </a:cubicBezTo>
                    <a:cubicBezTo>
                      <a:pt x="21161" y="2820"/>
                      <a:pt x="21160" y="2822"/>
                      <a:pt x="21160" y="2823"/>
                    </a:cubicBezTo>
                    <a:cubicBezTo>
                      <a:pt x="21160" y="2825"/>
                      <a:pt x="21159" y="2828"/>
                      <a:pt x="21159" y="2830"/>
                    </a:cubicBezTo>
                    <a:cubicBezTo>
                      <a:pt x="21159" y="2834"/>
                      <a:pt x="21161" y="2836"/>
                      <a:pt x="21163" y="2838"/>
                    </a:cubicBezTo>
                    <a:cubicBezTo>
                      <a:pt x="21169" y="2846"/>
                      <a:pt x="21168" y="2856"/>
                      <a:pt x="21167" y="2864"/>
                    </a:cubicBezTo>
                    <a:cubicBezTo>
                      <a:pt x="21167" y="2868"/>
                      <a:pt x="21169" y="2875"/>
                      <a:pt x="21166" y="2878"/>
                    </a:cubicBezTo>
                    <a:cubicBezTo>
                      <a:pt x="21164" y="2877"/>
                      <a:pt x="21164" y="2871"/>
                      <a:pt x="21163" y="2870"/>
                    </a:cubicBezTo>
                    <a:cubicBezTo>
                      <a:pt x="21162" y="2867"/>
                      <a:pt x="21162" y="2864"/>
                      <a:pt x="21162" y="2861"/>
                    </a:cubicBezTo>
                    <a:cubicBezTo>
                      <a:pt x="21162" y="2857"/>
                      <a:pt x="21161" y="2852"/>
                      <a:pt x="21159" y="2848"/>
                    </a:cubicBezTo>
                    <a:cubicBezTo>
                      <a:pt x="21159" y="2846"/>
                      <a:pt x="21158" y="2843"/>
                      <a:pt x="21156" y="2842"/>
                    </a:cubicBezTo>
                    <a:cubicBezTo>
                      <a:pt x="21154" y="2845"/>
                      <a:pt x="21156" y="2850"/>
                      <a:pt x="21156" y="2853"/>
                    </a:cubicBezTo>
                    <a:cubicBezTo>
                      <a:pt x="21156" y="2858"/>
                      <a:pt x="21151" y="2861"/>
                      <a:pt x="21150" y="2866"/>
                    </a:cubicBezTo>
                    <a:cubicBezTo>
                      <a:pt x="21150" y="2868"/>
                      <a:pt x="21148" y="2872"/>
                      <a:pt x="21148" y="2874"/>
                    </a:cubicBezTo>
                    <a:cubicBezTo>
                      <a:pt x="21148" y="2876"/>
                      <a:pt x="21149" y="2876"/>
                      <a:pt x="21150" y="2878"/>
                    </a:cubicBezTo>
                    <a:cubicBezTo>
                      <a:pt x="21151" y="2880"/>
                      <a:pt x="21152" y="2884"/>
                      <a:pt x="21151" y="2887"/>
                    </a:cubicBezTo>
                    <a:cubicBezTo>
                      <a:pt x="21151" y="2889"/>
                      <a:pt x="21150" y="2890"/>
                      <a:pt x="21150" y="2892"/>
                    </a:cubicBezTo>
                    <a:cubicBezTo>
                      <a:pt x="21150" y="2895"/>
                      <a:pt x="21150" y="2897"/>
                      <a:pt x="21150" y="2899"/>
                    </a:cubicBezTo>
                    <a:cubicBezTo>
                      <a:pt x="21150" y="2903"/>
                      <a:pt x="21151" y="2909"/>
                      <a:pt x="21155" y="2910"/>
                    </a:cubicBezTo>
                    <a:cubicBezTo>
                      <a:pt x="21156" y="2911"/>
                      <a:pt x="21156" y="2915"/>
                      <a:pt x="21156" y="2916"/>
                    </a:cubicBezTo>
                    <a:cubicBezTo>
                      <a:pt x="21157" y="2916"/>
                      <a:pt x="21157" y="2916"/>
                      <a:pt x="21158" y="2916"/>
                    </a:cubicBezTo>
                    <a:cubicBezTo>
                      <a:pt x="21159" y="2917"/>
                      <a:pt x="21161" y="2915"/>
                      <a:pt x="21162" y="2918"/>
                    </a:cubicBezTo>
                    <a:cubicBezTo>
                      <a:pt x="21164" y="2918"/>
                      <a:pt x="21166" y="2918"/>
                      <a:pt x="21168" y="2918"/>
                    </a:cubicBezTo>
                    <a:cubicBezTo>
                      <a:pt x="21173" y="2919"/>
                      <a:pt x="21179" y="2920"/>
                      <a:pt x="21182" y="2927"/>
                    </a:cubicBezTo>
                    <a:cubicBezTo>
                      <a:pt x="21183" y="2928"/>
                      <a:pt x="21183" y="2930"/>
                      <a:pt x="21183" y="2932"/>
                    </a:cubicBezTo>
                    <a:cubicBezTo>
                      <a:pt x="21184" y="2939"/>
                      <a:pt x="21180" y="2944"/>
                      <a:pt x="21181" y="2949"/>
                    </a:cubicBezTo>
                    <a:cubicBezTo>
                      <a:pt x="21181" y="2951"/>
                      <a:pt x="21181" y="2952"/>
                      <a:pt x="21182" y="2953"/>
                    </a:cubicBezTo>
                    <a:cubicBezTo>
                      <a:pt x="21183" y="2956"/>
                      <a:pt x="21187" y="2958"/>
                      <a:pt x="21189" y="2964"/>
                    </a:cubicBezTo>
                    <a:cubicBezTo>
                      <a:pt x="21190" y="2966"/>
                      <a:pt x="21190" y="2967"/>
                      <a:pt x="21190" y="2969"/>
                    </a:cubicBezTo>
                    <a:cubicBezTo>
                      <a:pt x="21191" y="2973"/>
                      <a:pt x="21190" y="2978"/>
                      <a:pt x="21190" y="2982"/>
                    </a:cubicBezTo>
                    <a:cubicBezTo>
                      <a:pt x="21190" y="2984"/>
                      <a:pt x="21191" y="2986"/>
                      <a:pt x="21191" y="2987"/>
                    </a:cubicBezTo>
                    <a:cubicBezTo>
                      <a:pt x="21192" y="2989"/>
                      <a:pt x="21193" y="2990"/>
                      <a:pt x="21195" y="2991"/>
                    </a:cubicBezTo>
                    <a:cubicBezTo>
                      <a:pt x="21197" y="2993"/>
                      <a:pt x="21199" y="2995"/>
                      <a:pt x="21199" y="2999"/>
                    </a:cubicBezTo>
                    <a:cubicBezTo>
                      <a:pt x="21199" y="2999"/>
                      <a:pt x="21199" y="2999"/>
                      <a:pt x="21199" y="2999"/>
                    </a:cubicBezTo>
                    <a:cubicBezTo>
                      <a:pt x="21199" y="3005"/>
                      <a:pt x="21196" y="3008"/>
                      <a:pt x="21196" y="3011"/>
                    </a:cubicBezTo>
                    <a:cubicBezTo>
                      <a:pt x="21196" y="3015"/>
                      <a:pt x="21196" y="3018"/>
                      <a:pt x="21195" y="3022"/>
                    </a:cubicBezTo>
                    <a:cubicBezTo>
                      <a:pt x="21195" y="3026"/>
                      <a:pt x="21193" y="3029"/>
                      <a:pt x="21193" y="3031"/>
                    </a:cubicBezTo>
                    <a:cubicBezTo>
                      <a:pt x="21193" y="3032"/>
                      <a:pt x="21193" y="3033"/>
                      <a:pt x="21194" y="3033"/>
                    </a:cubicBezTo>
                    <a:cubicBezTo>
                      <a:pt x="21196" y="3042"/>
                      <a:pt x="21207" y="3045"/>
                      <a:pt x="21214" y="3054"/>
                    </a:cubicBezTo>
                    <a:cubicBezTo>
                      <a:pt x="21216" y="3056"/>
                      <a:pt x="21216" y="3059"/>
                      <a:pt x="21216" y="3059"/>
                    </a:cubicBezTo>
                    <a:cubicBezTo>
                      <a:pt x="21216" y="3060"/>
                      <a:pt x="21216" y="3060"/>
                      <a:pt x="21216" y="3060"/>
                    </a:cubicBezTo>
                    <a:cubicBezTo>
                      <a:pt x="21217" y="3060"/>
                      <a:pt x="21217" y="3060"/>
                      <a:pt x="21218" y="3060"/>
                    </a:cubicBezTo>
                    <a:cubicBezTo>
                      <a:pt x="21219" y="3060"/>
                      <a:pt x="21221" y="3059"/>
                      <a:pt x="21223" y="3059"/>
                    </a:cubicBezTo>
                    <a:cubicBezTo>
                      <a:pt x="21224" y="3059"/>
                      <a:pt x="21225" y="3059"/>
                      <a:pt x="21225" y="3059"/>
                    </a:cubicBezTo>
                    <a:cubicBezTo>
                      <a:pt x="21229" y="3060"/>
                      <a:pt x="21231" y="3061"/>
                      <a:pt x="21233" y="3064"/>
                    </a:cubicBezTo>
                    <a:cubicBezTo>
                      <a:pt x="21234" y="3066"/>
                      <a:pt x="21235" y="3069"/>
                      <a:pt x="21235" y="3072"/>
                    </a:cubicBezTo>
                    <a:cubicBezTo>
                      <a:pt x="21235" y="3072"/>
                      <a:pt x="21235" y="3072"/>
                      <a:pt x="21235" y="3072"/>
                    </a:cubicBezTo>
                    <a:cubicBezTo>
                      <a:pt x="21235" y="3078"/>
                      <a:pt x="21233" y="3081"/>
                      <a:pt x="21233" y="3084"/>
                    </a:cubicBezTo>
                    <a:cubicBezTo>
                      <a:pt x="21233" y="3085"/>
                      <a:pt x="21233" y="3086"/>
                      <a:pt x="21233" y="3086"/>
                    </a:cubicBezTo>
                    <a:cubicBezTo>
                      <a:pt x="21233" y="3088"/>
                      <a:pt x="21234" y="3089"/>
                      <a:pt x="21234" y="3090"/>
                    </a:cubicBezTo>
                    <a:cubicBezTo>
                      <a:pt x="21235" y="3091"/>
                      <a:pt x="21237" y="3092"/>
                      <a:pt x="21239" y="3094"/>
                    </a:cubicBezTo>
                    <a:cubicBezTo>
                      <a:pt x="21242" y="3097"/>
                      <a:pt x="21242" y="3100"/>
                      <a:pt x="21243" y="3103"/>
                    </a:cubicBezTo>
                    <a:cubicBezTo>
                      <a:pt x="21243" y="3106"/>
                      <a:pt x="21243" y="3108"/>
                      <a:pt x="21243" y="3111"/>
                    </a:cubicBezTo>
                    <a:cubicBezTo>
                      <a:pt x="21243" y="3111"/>
                      <a:pt x="21243" y="3112"/>
                      <a:pt x="21243" y="3112"/>
                    </a:cubicBezTo>
                    <a:cubicBezTo>
                      <a:pt x="21243" y="3114"/>
                      <a:pt x="21243" y="3115"/>
                      <a:pt x="21243" y="3116"/>
                    </a:cubicBezTo>
                    <a:cubicBezTo>
                      <a:pt x="21243" y="3116"/>
                      <a:pt x="21243" y="3117"/>
                      <a:pt x="21245" y="3118"/>
                    </a:cubicBezTo>
                    <a:cubicBezTo>
                      <a:pt x="21245" y="3118"/>
                      <a:pt x="21246" y="3119"/>
                      <a:pt x="21248" y="3119"/>
                    </a:cubicBezTo>
                    <a:cubicBezTo>
                      <a:pt x="21250" y="3120"/>
                      <a:pt x="21252" y="3122"/>
                      <a:pt x="21253" y="3125"/>
                    </a:cubicBezTo>
                    <a:cubicBezTo>
                      <a:pt x="21254" y="3126"/>
                      <a:pt x="21254" y="3127"/>
                      <a:pt x="21254" y="3129"/>
                    </a:cubicBezTo>
                    <a:cubicBezTo>
                      <a:pt x="21254" y="3135"/>
                      <a:pt x="21253" y="3142"/>
                      <a:pt x="21253" y="3147"/>
                    </a:cubicBezTo>
                    <a:cubicBezTo>
                      <a:pt x="21253" y="3148"/>
                      <a:pt x="21253" y="3148"/>
                      <a:pt x="21253" y="3148"/>
                    </a:cubicBezTo>
                    <a:cubicBezTo>
                      <a:pt x="21253" y="3150"/>
                      <a:pt x="21253" y="3153"/>
                      <a:pt x="21253" y="3156"/>
                    </a:cubicBezTo>
                    <a:cubicBezTo>
                      <a:pt x="21253" y="3158"/>
                      <a:pt x="21254" y="3159"/>
                      <a:pt x="21254" y="3160"/>
                    </a:cubicBezTo>
                    <a:cubicBezTo>
                      <a:pt x="21255" y="3161"/>
                      <a:pt x="21255" y="3162"/>
                      <a:pt x="21256" y="3162"/>
                    </a:cubicBezTo>
                    <a:cubicBezTo>
                      <a:pt x="21257" y="3163"/>
                      <a:pt x="21258" y="3163"/>
                      <a:pt x="21259" y="3165"/>
                    </a:cubicBezTo>
                    <a:cubicBezTo>
                      <a:pt x="21264" y="3171"/>
                      <a:pt x="21262" y="3176"/>
                      <a:pt x="21265" y="3181"/>
                    </a:cubicBezTo>
                    <a:cubicBezTo>
                      <a:pt x="21266" y="3184"/>
                      <a:pt x="21268" y="3185"/>
                      <a:pt x="21270" y="3187"/>
                    </a:cubicBezTo>
                    <a:cubicBezTo>
                      <a:pt x="21272" y="3188"/>
                      <a:pt x="21275" y="3191"/>
                      <a:pt x="21276" y="3194"/>
                    </a:cubicBezTo>
                    <a:cubicBezTo>
                      <a:pt x="21276" y="3196"/>
                      <a:pt x="21277" y="3197"/>
                      <a:pt x="21277" y="3198"/>
                    </a:cubicBezTo>
                    <a:cubicBezTo>
                      <a:pt x="21277" y="3201"/>
                      <a:pt x="21275" y="3204"/>
                      <a:pt x="21273" y="3205"/>
                    </a:cubicBezTo>
                    <a:cubicBezTo>
                      <a:pt x="21272" y="3206"/>
                      <a:pt x="21270" y="3207"/>
                      <a:pt x="21269" y="3209"/>
                    </a:cubicBezTo>
                    <a:cubicBezTo>
                      <a:pt x="21267" y="3211"/>
                      <a:pt x="21267" y="3213"/>
                      <a:pt x="21267" y="3216"/>
                    </a:cubicBezTo>
                    <a:cubicBezTo>
                      <a:pt x="21266" y="3220"/>
                      <a:pt x="21266" y="3223"/>
                      <a:pt x="21264" y="3226"/>
                    </a:cubicBezTo>
                    <a:cubicBezTo>
                      <a:pt x="21259" y="3232"/>
                      <a:pt x="21252" y="3233"/>
                      <a:pt x="21250" y="3237"/>
                    </a:cubicBezTo>
                    <a:cubicBezTo>
                      <a:pt x="21246" y="3242"/>
                      <a:pt x="21245" y="3254"/>
                      <a:pt x="21243" y="3261"/>
                    </a:cubicBezTo>
                    <a:cubicBezTo>
                      <a:pt x="21241" y="3270"/>
                      <a:pt x="21241" y="3277"/>
                      <a:pt x="21241" y="3286"/>
                    </a:cubicBezTo>
                    <a:cubicBezTo>
                      <a:pt x="21241" y="3286"/>
                      <a:pt x="21241" y="3286"/>
                      <a:pt x="21241" y="3286"/>
                    </a:cubicBezTo>
                    <a:cubicBezTo>
                      <a:pt x="21242" y="3291"/>
                      <a:pt x="21242" y="3294"/>
                      <a:pt x="21244" y="3299"/>
                    </a:cubicBezTo>
                    <a:cubicBezTo>
                      <a:pt x="21246" y="3303"/>
                      <a:pt x="21250" y="3307"/>
                      <a:pt x="21250" y="3314"/>
                    </a:cubicBezTo>
                    <a:cubicBezTo>
                      <a:pt x="21250" y="3314"/>
                      <a:pt x="21250" y="3314"/>
                      <a:pt x="21250" y="3314"/>
                    </a:cubicBezTo>
                    <a:cubicBezTo>
                      <a:pt x="21250" y="3320"/>
                      <a:pt x="21247" y="3324"/>
                      <a:pt x="21248" y="3328"/>
                    </a:cubicBezTo>
                    <a:cubicBezTo>
                      <a:pt x="21248" y="3328"/>
                      <a:pt x="21248" y="3329"/>
                      <a:pt x="21248" y="3329"/>
                    </a:cubicBezTo>
                    <a:cubicBezTo>
                      <a:pt x="21248" y="3330"/>
                      <a:pt x="21248" y="3330"/>
                      <a:pt x="21249" y="3331"/>
                    </a:cubicBezTo>
                    <a:cubicBezTo>
                      <a:pt x="21250" y="3330"/>
                      <a:pt x="21252" y="3330"/>
                      <a:pt x="21254" y="3330"/>
                    </a:cubicBezTo>
                    <a:cubicBezTo>
                      <a:pt x="21258" y="3330"/>
                      <a:pt x="21257" y="3332"/>
                      <a:pt x="21260" y="3334"/>
                    </a:cubicBezTo>
                    <a:cubicBezTo>
                      <a:pt x="21262" y="3335"/>
                      <a:pt x="21264" y="3335"/>
                      <a:pt x="21266" y="3335"/>
                    </a:cubicBezTo>
                    <a:cubicBezTo>
                      <a:pt x="21271" y="3334"/>
                      <a:pt x="21273" y="3335"/>
                      <a:pt x="21276" y="3336"/>
                    </a:cubicBezTo>
                    <a:cubicBezTo>
                      <a:pt x="21282" y="3337"/>
                      <a:pt x="21284" y="3333"/>
                      <a:pt x="21289" y="3331"/>
                    </a:cubicBezTo>
                    <a:cubicBezTo>
                      <a:pt x="21296" y="3329"/>
                      <a:pt x="21294" y="3336"/>
                      <a:pt x="21301" y="3336"/>
                    </a:cubicBezTo>
                    <a:cubicBezTo>
                      <a:pt x="21307" y="3336"/>
                      <a:pt x="21315" y="3334"/>
                      <a:pt x="21322" y="3333"/>
                    </a:cubicBezTo>
                    <a:cubicBezTo>
                      <a:pt x="21326" y="3332"/>
                      <a:pt x="21327" y="3331"/>
                      <a:pt x="21330" y="3328"/>
                    </a:cubicBezTo>
                    <a:cubicBezTo>
                      <a:pt x="21332" y="3326"/>
                      <a:pt x="21333" y="3325"/>
                      <a:pt x="21336" y="3325"/>
                    </a:cubicBezTo>
                    <a:cubicBezTo>
                      <a:pt x="21347" y="3326"/>
                      <a:pt x="21356" y="3333"/>
                      <a:pt x="21367" y="3333"/>
                    </a:cubicBezTo>
                    <a:cubicBezTo>
                      <a:pt x="21370" y="3333"/>
                      <a:pt x="21373" y="3332"/>
                      <a:pt x="21376" y="3333"/>
                    </a:cubicBezTo>
                    <a:cubicBezTo>
                      <a:pt x="21378" y="3333"/>
                      <a:pt x="21379" y="3335"/>
                      <a:pt x="21381" y="3336"/>
                    </a:cubicBezTo>
                    <a:cubicBezTo>
                      <a:pt x="21383" y="3336"/>
                      <a:pt x="21386" y="3336"/>
                      <a:pt x="21388" y="3336"/>
                    </a:cubicBezTo>
                    <a:cubicBezTo>
                      <a:pt x="21392" y="3336"/>
                      <a:pt x="21395" y="3337"/>
                      <a:pt x="21398" y="3339"/>
                    </a:cubicBezTo>
                    <a:cubicBezTo>
                      <a:pt x="21402" y="3341"/>
                      <a:pt x="21406" y="3344"/>
                      <a:pt x="21409" y="3347"/>
                    </a:cubicBezTo>
                    <a:cubicBezTo>
                      <a:pt x="21414" y="3350"/>
                      <a:pt x="21421" y="3351"/>
                      <a:pt x="21427" y="3354"/>
                    </a:cubicBezTo>
                    <a:cubicBezTo>
                      <a:pt x="21431" y="3356"/>
                      <a:pt x="21435" y="3358"/>
                      <a:pt x="21439" y="3361"/>
                    </a:cubicBezTo>
                    <a:cubicBezTo>
                      <a:pt x="21444" y="3364"/>
                      <a:pt x="21449" y="3364"/>
                      <a:pt x="21454" y="3367"/>
                    </a:cubicBezTo>
                    <a:cubicBezTo>
                      <a:pt x="21461" y="3370"/>
                      <a:pt x="21464" y="3377"/>
                      <a:pt x="21470" y="3379"/>
                    </a:cubicBezTo>
                    <a:cubicBezTo>
                      <a:pt x="21476" y="3382"/>
                      <a:pt x="21483" y="3382"/>
                      <a:pt x="21489" y="3384"/>
                    </a:cubicBezTo>
                    <a:cubicBezTo>
                      <a:pt x="21491" y="3385"/>
                      <a:pt x="21493" y="3387"/>
                      <a:pt x="21495" y="3388"/>
                    </a:cubicBezTo>
                    <a:cubicBezTo>
                      <a:pt x="21499" y="3389"/>
                      <a:pt x="21503" y="3389"/>
                      <a:pt x="21507" y="3390"/>
                    </a:cubicBezTo>
                    <a:cubicBezTo>
                      <a:pt x="21513" y="3391"/>
                      <a:pt x="21515" y="3392"/>
                      <a:pt x="21520" y="3396"/>
                    </a:cubicBezTo>
                    <a:cubicBezTo>
                      <a:pt x="21521" y="3397"/>
                      <a:pt x="21522" y="3398"/>
                      <a:pt x="21523" y="3399"/>
                    </a:cubicBezTo>
                    <a:cubicBezTo>
                      <a:pt x="21525" y="3401"/>
                      <a:pt x="21529" y="3402"/>
                      <a:pt x="21531" y="3403"/>
                    </a:cubicBezTo>
                    <a:cubicBezTo>
                      <a:pt x="21533" y="3405"/>
                      <a:pt x="21532" y="3408"/>
                      <a:pt x="21535" y="3409"/>
                    </a:cubicBezTo>
                    <a:cubicBezTo>
                      <a:pt x="21541" y="3413"/>
                      <a:pt x="21549" y="3410"/>
                      <a:pt x="21554" y="3414"/>
                    </a:cubicBezTo>
                    <a:cubicBezTo>
                      <a:pt x="21555" y="3415"/>
                      <a:pt x="21557" y="3417"/>
                      <a:pt x="21557" y="3419"/>
                    </a:cubicBezTo>
                    <a:cubicBezTo>
                      <a:pt x="21557" y="3422"/>
                      <a:pt x="21555" y="3422"/>
                      <a:pt x="21555" y="3425"/>
                    </a:cubicBezTo>
                    <a:cubicBezTo>
                      <a:pt x="21556" y="3428"/>
                      <a:pt x="21559" y="3427"/>
                      <a:pt x="21559" y="3431"/>
                    </a:cubicBezTo>
                    <a:cubicBezTo>
                      <a:pt x="21558" y="3434"/>
                      <a:pt x="21556" y="3435"/>
                      <a:pt x="21554" y="3437"/>
                    </a:cubicBezTo>
                    <a:cubicBezTo>
                      <a:pt x="21552" y="3440"/>
                      <a:pt x="21552" y="3446"/>
                      <a:pt x="21555" y="3449"/>
                    </a:cubicBezTo>
                    <a:cubicBezTo>
                      <a:pt x="21557" y="3454"/>
                      <a:pt x="21561" y="3457"/>
                      <a:pt x="21565" y="3460"/>
                    </a:cubicBezTo>
                    <a:cubicBezTo>
                      <a:pt x="21569" y="3462"/>
                      <a:pt x="21571" y="3465"/>
                      <a:pt x="21575" y="3468"/>
                    </a:cubicBezTo>
                    <a:cubicBezTo>
                      <a:pt x="21577" y="3469"/>
                      <a:pt x="21579" y="3469"/>
                      <a:pt x="21581" y="3470"/>
                    </a:cubicBezTo>
                    <a:cubicBezTo>
                      <a:pt x="21584" y="3471"/>
                      <a:pt x="21585" y="3472"/>
                      <a:pt x="21588" y="3472"/>
                    </a:cubicBezTo>
                    <a:cubicBezTo>
                      <a:pt x="21592" y="3468"/>
                      <a:pt x="21598" y="3466"/>
                      <a:pt x="21603" y="3466"/>
                    </a:cubicBezTo>
                    <a:cubicBezTo>
                      <a:pt x="21618" y="3465"/>
                      <a:pt x="21635" y="3472"/>
                      <a:pt x="21649" y="3471"/>
                    </a:cubicBezTo>
                    <a:cubicBezTo>
                      <a:pt x="21652" y="3471"/>
                      <a:pt x="21654" y="3470"/>
                      <a:pt x="21657" y="3469"/>
                    </a:cubicBezTo>
                    <a:cubicBezTo>
                      <a:pt x="21662" y="3467"/>
                      <a:pt x="21664" y="3464"/>
                      <a:pt x="21670" y="3464"/>
                    </a:cubicBezTo>
                    <a:cubicBezTo>
                      <a:pt x="21671" y="3464"/>
                      <a:pt x="21673" y="3464"/>
                      <a:pt x="21674" y="3464"/>
                    </a:cubicBezTo>
                    <a:cubicBezTo>
                      <a:pt x="21679" y="3465"/>
                      <a:pt x="21683" y="3466"/>
                      <a:pt x="21687" y="3466"/>
                    </a:cubicBezTo>
                    <a:cubicBezTo>
                      <a:pt x="21688" y="3466"/>
                      <a:pt x="21689" y="3465"/>
                      <a:pt x="21690" y="3465"/>
                    </a:cubicBezTo>
                    <a:cubicBezTo>
                      <a:pt x="21692" y="3465"/>
                      <a:pt x="21694" y="3462"/>
                      <a:pt x="21698" y="3461"/>
                    </a:cubicBezTo>
                    <a:cubicBezTo>
                      <a:pt x="21699" y="3460"/>
                      <a:pt x="21700" y="3460"/>
                      <a:pt x="21701" y="3460"/>
                    </a:cubicBezTo>
                    <a:cubicBezTo>
                      <a:pt x="21703" y="3460"/>
                      <a:pt x="21705" y="3460"/>
                      <a:pt x="21707" y="3460"/>
                    </a:cubicBezTo>
                    <a:cubicBezTo>
                      <a:pt x="21707" y="3460"/>
                      <a:pt x="21707" y="3460"/>
                      <a:pt x="21708" y="3460"/>
                    </a:cubicBezTo>
                    <a:cubicBezTo>
                      <a:pt x="21712" y="3459"/>
                      <a:pt x="21717" y="3457"/>
                      <a:pt x="21722" y="3457"/>
                    </a:cubicBezTo>
                    <a:cubicBezTo>
                      <a:pt x="21723" y="3457"/>
                      <a:pt x="21724" y="3457"/>
                      <a:pt x="21725" y="3457"/>
                    </a:cubicBezTo>
                    <a:cubicBezTo>
                      <a:pt x="21726" y="3457"/>
                      <a:pt x="21726" y="3457"/>
                      <a:pt x="21726" y="3457"/>
                    </a:cubicBezTo>
                    <a:cubicBezTo>
                      <a:pt x="21727" y="3459"/>
                      <a:pt x="21727" y="3459"/>
                      <a:pt x="21727" y="3459"/>
                    </a:cubicBezTo>
                    <a:cubicBezTo>
                      <a:pt x="21727" y="3460"/>
                      <a:pt x="21728" y="3461"/>
                      <a:pt x="21730" y="3461"/>
                    </a:cubicBezTo>
                    <a:cubicBezTo>
                      <a:pt x="21732" y="3462"/>
                      <a:pt x="21735" y="3462"/>
                      <a:pt x="21738" y="3462"/>
                    </a:cubicBezTo>
                    <a:cubicBezTo>
                      <a:pt x="21746" y="3461"/>
                      <a:pt x="21755" y="3459"/>
                      <a:pt x="21762" y="3458"/>
                    </a:cubicBezTo>
                    <a:cubicBezTo>
                      <a:pt x="21762" y="3458"/>
                      <a:pt x="21762" y="3457"/>
                      <a:pt x="21762" y="3456"/>
                    </a:cubicBezTo>
                    <a:cubicBezTo>
                      <a:pt x="21762" y="3452"/>
                      <a:pt x="21764" y="3450"/>
                      <a:pt x="21769" y="3452"/>
                    </a:cubicBezTo>
                    <a:cubicBezTo>
                      <a:pt x="21771" y="3453"/>
                      <a:pt x="21773" y="3455"/>
                      <a:pt x="21775" y="3456"/>
                    </a:cubicBezTo>
                    <a:cubicBezTo>
                      <a:pt x="21777" y="3457"/>
                      <a:pt x="21792" y="3454"/>
                      <a:pt x="21793" y="3455"/>
                    </a:cubicBezTo>
                    <a:cubicBezTo>
                      <a:pt x="21795" y="3462"/>
                      <a:pt x="21798" y="3465"/>
                      <a:pt x="21806" y="3466"/>
                    </a:cubicBezTo>
                    <a:cubicBezTo>
                      <a:pt x="21812" y="3466"/>
                      <a:pt x="21812" y="3468"/>
                      <a:pt x="21814" y="3473"/>
                    </a:cubicBezTo>
                    <a:cubicBezTo>
                      <a:pt x="21815" y="3475"/>
                      <a:pt x="21819" y="3480"/>
                      <a:pt x="21819" y="3484"/>
                    </a:cubicBezTo>
                    <a:cubicBezTo>
                      <a:pt x="21820" y="3485"/>
                      <a:pt x="21821" y="3486"/>
                      <a:pt x="21822" y="3487"/>
                    </a:cubicBezTo>
                    <a:cubicBezTo>
                      <a:pt x="21823" y="3485"/>
                      <a:pt x="21823" y="3485"/>
                      <a:pt x="21823" y="3485"/>
                    </a:cubicBezTo>
                    <a:cubicBezTo>
                      <a:pt x="21824" y="3485"/>
                      <a:pt x="21825" y="3486"/>
                      <a:pt x="21826" y="3486"/>
                    </a:cubicBezTo>
                    <a:cubicBezTo>
                      <a:pt x="21827" y="3486"/>
                      <a:pt x="21828" y="3484"/>
                      <a:pt x="21829" y="3481"/>
                    </a:cubicBezTo>
                    <a:cubicBezTo>
                      <a:pt x="21829" y="3479"/>
                      <a:pt x="21829" y="3475"/>
                      <a:pt x="21829" y="3473"/>
                    </a:cubicBezTo>
                    <a:cubicBezTo>
                      <a:pt x="21829" y="3470"/>
                      <a:pt x="21828" y="3465"/>
                      <a:pt x="21832" y="3461"/>
                    </a:cubicBezTo>
                    <a:cubicBezTo>
                      <a:pt x="21834" y="3459"/>
                      <a:pt x="21837" y="3459"/>
                      <a:pt x="21839" y="3458"/>
                    </a:cubicBezTo>
                    <a:cubicBezTo>
                      <a:pt x="21841" y="3458"/>
                      <a:pt x="21843" y="3458"/>
                      <a:pt x="21844" y="3457"/>
                    </a:cubicBezTo>
                    <a:cubicBezTo>
                      <a:pt x="21845" y="3456"/>
                      <a:pt x="21845" y="3455"/>
                      <a:pt x="21845" y="3455"/>
                    </a:cubicBezTo>
                    <a:cubicBezTo>
                      <a:pt x="21845" y="3454"/>
                      <a:pt x="21843" y="3453"/>
                      <a:pt x="21842" y="3449"/>
                    </a:cubicBezTo>
                    <a:cubicBezTo>
                      <a:pt x="21842" y="3449"/>
                      <a:pt x="21842" y="3449"/>
                      <a:pt x="21842" y="3449"/>
                    </a:cubicBezTo>
                    <a:cubicBezTo>
                      <a:pt x="21842" y="3443"/>
                      <a:pt x="21844" y="3440"/>
                      <a:pt x="21847" y="3436"/>
                    </a:cubicBezTo>
                    <a:cubicBezTo>
                      <a:pt x="21848" y="3434"/>
                      <a:pt x="21849" y="3434"/>
                      <a:pt x="21850" y="3433"/>
                    </a:cubicBezTo>
                    <a:cubicBezTo>
                      <a:pt x="21850" y="3433"/>
                      <a:pt x="21850" y="3432"/>
                      <a:pt x="21851" y="3432"/>
                    </a:cubicBezTo>
                    <a:cubicBezTo>
                      <a:pt x="21851" y="3432"/>
                      <a:pt x="21851" y="3432"/>
                      <a:pt x="21851" y="3432"/>
                    </a:cubicBezTo>
                    <a:cubicBezTo>
                      <a:pt x="21851" y="3431"/>
                      <a:pt x="21850" y="3430"/>
                      <a:pt x="21850" y="3429"/>
                    </a:cubicBezTo>
                    <a:cubicBezTo>
                      <a:pt x="21849" y="3426"/>
                      <a:pt x="21849" y="3425"/>
                      <a:pt x="21848" y="3425"/>
                    </a:cubicBezTo>
                    <a:cubicBezTo>
                      <a:pt x="21846" y="3424"/>
                      <a:pt x="21844" y="3424"/>
                      <a:pt x="21842" y="3422"/>
                    </a:cubicBezTo>
                    <a:cubicBezTo>
                      <a:pt x="21834" y="3415"/>
                      <a:pt x="21826" y="3404"/>
                      <a:pt x="21819" y="3401"/>
                    </a:cubicBezTo>
                    <a:cubicBezTo>
                      <a:pt x="21815" y="3400"/>
                      <a:pt x="21813" y="3399"/>
                      <a:pt x="21812" y="3398"/>
                    </a:cubicBezTo>
                    <a:cubicBezTo>
                      <a:pt x="21810" y="3397"/>
                      <a:pt x="21810" y="3396"/>
                      <a:pt x="21808" y="3393"/>
                    </a:cubicBezTo>
                    <a:cubicBezTo>
                      <a:pt x="21806" y="3389"/>
                      <a:pt x="21804" y="3386"/>
                      <a:pt x="21801" y="3383"/>
                    </a:cubicBezTo>
                    <a:cubicBezTo>
                      <a:pt x="21797" y="3379"/>
                      <a:pt x="21792" y="3376"/>
                      <a:pt x="21792" y="3370"/>
                    </a:cubicBezTo>
                    <a:cubicBezTo>
                      <a:pt x="21791" y="3367"/>
                      <a:pt x="21793" y="3363"/>
                      <a:pt x="21797" y="3360"/>
                    </a:cubicBezTo>
                    <a:cubicBezTo>
                      <a:pt x="21803" y="3355"/>
                      <a:pt x="21807" y="3352"/>
                      <a:pt x="21807" y="3346"/>
                    </a:cubicBezTo>
                    <a:cubicBezTo>
                      <a:pt x="21807" y="3345"/>
                      <a:pt x="21806" y="3343"/>
                      <a:pt x="21806" y="3342"/>
                    </a:cubicBezTo>
                    <a:cubicBezTo>
                      <a:pt x="21804" y="3337"/>
                      <a:pt x="21802" y="3333"/>
                      <a:pt x="21801" y="3327"/>
                    </a:cubicBezTo>
                    <a:cubicBezTo>
                      <a:pt x="21801" y="3326"/>
                      <a:pt x="21801" y="3326"/>
                      <a:pt x="21801" y="3326"/>
                    </a:cubicBezTo>
                    <a:cubicBezTo>
                      <a:pt x="21801" y="3322"/>
                      <a:pt x="21801" y="3318"/>
                      <a:pt x="21801" y="3314"/>
                    </a:cubicBezTo>
                    <a:cubicBezTo>
                      <a:pt x="21801" y="3313"/>
                      <a:pt x="21801" y="3311"/>
                      <a:pt x="21801" y="3310"/>
                    </a:cubicBezTo>
                    <a:cubicBezTo>
                      <a:pt x="21801" y="3306"/>
                      <a:pt x="21800" y="3303"/>
                      <a:pt x="21799" y="3301"/>
                    </a:cubicBezTo>
                    <a:cubicBezTo>
                      <a:pt x="21798" y="3299"/>
                      <a:pt x="21796" y="3297"/>
                      <a:pt x="21792" y="3297"/>
                    </a:cubicBezTo>
                    <a:cubicBezTo>
                      <a:pt x="21789" y="3296"/>
                      <a:pt x="21788" y="3297"/>
                      <a:pt x="21785" y="3296"/>
                    </a:cubicBezTo>
                    <a:cubicBezTo>
                      <a:pt x="21783" y="3296"/>
                      <a:pt x="21780" y="3294"/>
                      <a:pt x="21779" y="3291"/>
                    </a:cubicBezTo>
                    <a:cubicBezTo>
                      <a:pt x="21777" y="3287"/>
                      <a:pt x="21778" y="3281"/>
                      <a:pt x="21777" y="3278"/>
                    </a:cubicBezTo>
                    <a:cubicBezTo>
                      <a:pt x="21774" y="3270"/>
                      <a:pt x="21768" y="3264"/>
                      <a:pt x="21763" y="3257"/>
                    </a:cubicBezTo>
                    <a:cubicBezTo>
                      <a:pt x="21760" y="3253"/>
                      <a:pt x="21753" y="3251"/>
                      <a:pt x="21749" y="3246"/>
                    </a:cubicBezTo>
                    <a:cubicBezTo>
                      <a:pt x="21746" y="3242"/>
                      <a:pt x="21745" y="3239"/>
                      <a:pt x="21745" y="3236"/>
                    </a:cubicBezTo>
                    <a:cubicBezTo>
                      <a:pt x="21744" y="3232"/>
                      <a:pt x="21747" y="3228"/>
                      <a:pt x="21749" y="3225"/>
                    </a:cubicBezTo>
                    <a:cubicBezTo>
                      <a:pt x="21751" y="3222"/>
                      <a:pt x="21753" y="3220"/>
                      <a:pt x="21753" y="3217"/>
                    </a:cubicBezTo>
                    <a:cubicBezTo>
                      <a:pt x="21754" y="3216"/>
                      <a:pt x="21754" y="3216"/>
                      <a:pt x="21754" y="3215"/>
                    </a:cubicBezTo>
                    <a:cubicBezTo>
                      <a:pt x="21753" y="3211"/>
                      <a:pt x="21750" y="3208"/>
                      <a:pt x="21746" y="3205"/>
                    </a:cubicBezTo>
                    <a:cubicBezTo>
                      <a:pt x="21741" y="3201"/>
                      <a:pt x="21735" y="3198"/>
                      <a:pt x="21732" y="3194"/>
                    </a:cubicBezTo>
                    <a:cubicBezTo>
                      <a:pt x="21724" y="3186"/>
                      <a:pt x="21718" y="3176"/>
                      <a:pt x="21712" y="3167"/>
                    </a:cubicBezTo>
                    <a:cubicBezTo>
                      <a:pt x="21704" y="3156"/>
                      <a:pt x="21693" y="3148"/>
                      <a:pt x="21687" y="3135"/>
                    </a:cubicBezTo>
                    <a:cubicBezTo>
                      <a:pt x="21681" y="3122"/>
                      <a:pt x="21680" y="3112"/>
                      <a:pt x="21670" y="3102"/>
                    </a:cubicBezTo>
                    <a:cubicBezTo>
                      <a:pt x="21662" y="3093"/>
                      <a:pt x="21651" y="3088"/>
                      <a:pt x="21643" y="3077"/>
                    </a:cubicBezTo>
                    <a:cubicBezTo>
                      <a:pt x="21636" y="3065"/>
                      <a:pt x="21619" y="3048"/>
                      <a:pt x="21607" y="3042"/>
                    </a:cubicBezTo>
                    <a:cubicBezTo>
                      <a:pt x="21602" y="3039"/>
                      <a:pt x="21596" y="3042"/>
                      <a:pt x="21590" y="3037"/>
                    </a:cubicBezTo>
                    <a:cubicBezTo>
                      <a:pt x="21588" y="3036"/>
                      <a:pt x="21588" y="3034"/>
                      <a:pt x="21587" y="3032"/>
                    </a:cubicBezTo>
                    <a:cubicBezTo>
                      <a:pt x="21586" y="3031"/>
                      <a:pt x="21585" y="3029"/>
                      <a:pt x="21585" y="3029"/>
                    </a:cubicBezTo>
                    <a:cubicBezTo>
                      <a:pt x="21578" y="3022"/>
                      <a:pt x="21567" y="3019"/>
                      <a:pt x="21557" y="3014"/>
                    </a:cubicBezTo>
                    <a:cubicBezTo>
                      <a:pt x="21545" y="3007"/>
                      <a:pt x="21544" y="3002"/>
                      <a:pt x="21538" y="2991"/>
                    </a:cubicBezTo>
                    <a:cubicBezTo>
                      <a:pt x="21535" y="2987"/>
                      <a:pt x="21531" y="2984"/>
                      <a:pt x="21526" y="2982"/>
                    </a:cubicBezTo>
                    <a:cubicBezTo>
                      <a:pt x="21522" y="2979"/>
                      <a:pt x="21516" y="2977"/>
                      <a:pt x="21514" y="2970"/>
                    </a:cubicBezTo>
                    <a:cubicBezTo>
                      <a:pt x="21510" y="2961"/>
                      <a:pt x="21512" y="2955"/>
                      <a:pt x="21506" y="2948"/>
                    </a:cubicBezTo>
                    <a:cubicBezTo>
                      <a:pt x="21495" y="2935"/>
                      <a:pt x="21473" y="2932"/>
                      <a:pt x="21463" y="2917"/>
                    </a:cubicBezTo>
                    <a:cubicBezTo>
                      <a:pt x="21455" y="2905"/>
                      <a:pt x="21457" y="2891"/>
                      <a:pt x="21451" y="2880"/>
                    </a:cubicBezTo>
                    <a:cubicBezTo>
                      <a:pt x="21447" y="2872"/>
                      <a:pt x="21441" y="2864"/>
                      <a:pt x="21439" y="2854"/>
                    </a:cubicBezTo>
                    <a:cubicBezTo>
                      <a:pt x="21439" y="2853"/>
                      <a:pt x="21439" y="2851"/>
                      <a:pt x="21438" y="2850"/>
                    </a:cubicBezTo>
                    <a:cubicBezTo>
                      <a:pt x="21438" y="2846"/>
                      <a:pt x="21438" y="2843"/>
                      <a:pt x="21438" y="2839"/>
                    </a:cubicBezTo>
                    <a:cubicBezTo>
                      <a:pt x="21438" y="2838"/>
                      <a:pt x="21438" y="2837"/>
                      <a:pt x="21438" y="2836"/>
                    </a:cubicBezTo>
                    <a:cubicBezTo>
                      <a:pt x="21437" y="2830"/>
                      <a:pt x="21433" y="2827"/>
                      <a:pt x="21430" y="2823"/>
                    </a:cubicBezTo>
                    <a:cubicBezTo>
                      <a:pt x="21427" y="2819"/>
                      <a:pt x="21423" y="2815"/>
                      <a:pt x="21422" y="2808"/>
                    </a:cubicBezTo>
                    <a:cubicBezTo>
                      <a:pt x="21422" y="2807"/>
                      <a:pt x="21422" y="2806"/>
                      <a:pt x="21422" y="2805"/>
                    </a:cubicBezTo>
                    <a:cubicBezTo>
                      <a:pt x="21423" y="2796"/>
                      <a:pt x="21425" y="2788"/>
                      <a:pt x="21424" y="2781"/>
                    </a:cubicBezTo>
                    <a:cubicBezTo>
                      <a:pt x="21424" y="2777"/>
                      <a:pt x="21423" y="2772"/>
                      <a:pt x="21420" y="2767"/>
                    </a:cubicBezTo>
                    <a:cubicBezTo>
                      <a:pt x="21415" y="2760"/>
                      <a:pt x="21413" y="2758"/>
                      <a:pt x="21412" y="2748"/>
                    </a:cubicBezTo>
                    <a:cubicBezTo>
                      <a:pt x="21412" y="2748"/>
                      <a:pt x="21412" y="2748"/>
                      <a:pt x="21412" y="2747"/>
                    </a:cubicBezTo>
                    <a:cubicBezTo>
                      <a:pt x="21412" y="2745"/>
                      <a:pt x="21412" y="2742"/>
                      <a:pt x="21412" y="2739"/>
                    </a:cubicBezTo>
                    <a:cubicBezTo>
                      <a:pt x="21412" y="2736"/>
                      <a:pt x="21411" y="2733"/>
                      <a:pt x="21410" y="2731"/>
                    </a:cubicBezTo>
                    <a:cubicBezTo>
                      <a:pt x="21405" y="2719"/>
                      <a:pt x="21392" y="2713"/>
                      <a:pt x="21388" y="2698"/>
                    </a:cubicBezTo>
                    <a:cubicBezTo>
                      <a:pt x="21388" y="2696"/>
                      <a:pt x="21387" y="2695"/>
                      <a:pt x="21387" y="2694"/>
                    </a:cubicBezTo>
                    <a:cubicBezTo>
                      <a:pt x="21387" y="2686"/>
                      <a:pt x="21389" y="2678"/>
                      <a:pt x="21388" y="2671"/>
                    </a:cubicBezTo>
                    <a:cubicBezTo>
                      <a:pt x="21388" y="2667"/>
                      <a:pt x="21387" y="2664"/>
                      <a:pt x="21385" y="2662"/>
                    </a:cubicBezTo>
                    <a:cubicBezTo>
                      <a:pt x="21383" y="2659"/>
                      <a:pt x="21380" y="2658"/>
                      <a:pt x="21375" y="2658"/>
                    </a:cubicBezTo>
                    <a:cubicBezTo>
                      <a:pt x="21371" y="2657"/>
                      <a:pt x="21366" y="2657"/>
                      <a:pt x="21362" y="2654"/>
                    </a:cubicBezTo>
                    <a:cubicBezTo>
                      <a:pt x="21359" y="2652"/>
                      <a:pt x="21358" y="2649"/>
                      <a:pt x="21357" y="2645"/>
                    </a:cubicBezTo>
                    <a:cubicBezTo>
                      <a:pt x="21357" y="2644"/>
                      <a:pt x="21357" y="2643"/>
                      <a:pt x="21357" y="2642"/>
                    </a:cubicBezTo>
                    <a:cubicBezTo>
                      <a:pt x="21362" y="2642"/>
                      <a:pt x="21362" y="2642"/>
                      <a:pt x="21362" y="2642"/>
                    </a:cubicBezTo>
                    <a:cubicBezTo>
                      <a:pt x="21362" y="2643"/>
                      <a:pt x="21362" y="2644"/>
                      <a:pt x="21362" y="2644"/>
                    </a:cubicBezTo>
                    <a:cubicBezTo>
                      <a:pt x="21362" y="2648"/>
                      <a:pt x="21363" y="2649"/>
                      <a:pt x="21365" y="2650"/>
                    </a:cubicBezTo>
                    <a:cubicBezTo>
                      <a:pt x="21366" y="2652"/>
                      <a:pt x="21369" y="2652"/>
                      <a:pt x="21371" y="2653"/>
                    </a:cubicBezTo>
                    <a:cubicBezTo>
                      <a:pt x="21377" y="2654"/>
                      <a:pt x="21384" y="2653"/>
                      <a:pt x="21389" y="2659"/>
                    </a:cubicBezTo>
                    <a:cubicBezTo>
                      <a:pt x="21391" y="2663"/>
                      <a:pt x="21392" y="2666"/>
                      <a:pt x="21393" y="2670"/>
                    </a:cubicBezTo>
                    <a:cubicBezTo>
                      <a:pt x="21393" y="2678"/>
                      <a:pt x="21391" y="2687"/>
                      <a:pt x="21392" y="2693"/>
                    </a:cubicBezTo>
                    <a:cubicBezTo>
                      <a:pt x="21392" y="2694"/>
                      <a:pt x="21392" y="2696"/>
                      <a:pt x="21392" y="2697"/>
                    </a:cubicBezTo>
                    <a:cubicBezTo>
                      <a:pt x="21395" y="2709"/>
                      <a:pt x="21408" y="2716"/>
                      <a:pt x="21414" y="2729"/>
                    </a:cubicBezTo>
                    <a:cubicBezTo>
                      <a:pt x="21415" y="2732"/>
                      <a:pt x="21416" y="2736"/>
                      <a:pt x="21416" y="2739"/>
                    </a:cubicBezTo>
                    <a:cubicBezTo>
                      <a:pt x="21416" y="2742"/>
                      <a:pt x="21416" y="2745"/>
                      <a:pt x="21417" y="2747"/>
                    </a:cubicBezTo>
                    <a:cubicBezTo>
                      <a:pt x="21417" y="2747"/>
                      <a:pt x="21417" y="2748"/>
                      <a:pt x="21417" y="2748"/>
                    </a:cubicBezTo>
                    <a:cubicBezTo>
                      <a:pt x="21417" y="2757"/>
                      <a:pt x="21419" y="2757"/>
                      <a:pt x="21423" y="2765"/>
                    </a:cubicBezTo>
                    <a:cubicBezTo>
                      <a:pt x="21427" y="2771"/>
                      <a:pt x="21428" y="2776"/>
                      <a:pt x="21429" y="2781"/>
                    </a:cubicBezTo>
                    <a:cubicBezTo>
                      <a:pt x="21429" y="2789"/>
                      <a:pt x="21427" y="2796"/>
                      <a:pt x="21427" y="2806"/>
                    </a:cubicBezTo>
                    <a:cubicBezTo>
                      <a:pt x="21427" y="2806"/>
                      <a:pt x="21427" y="2807"/>
                      <a:pt x="21427" y="2808"/>
                    </a:cubicBezTo>
                    <a:cubicBezTo>
                      <a:pt x="21427" y="2813"/>
                      <a:pt x="21430" y="2816"/>
                      <a:pt x="21433" y="2820"/>
                    </a:cubicBezTo>
                    <a:cubicBezTo>
                      <a:pt x="21437" y="2824"/>
                      <a:pt x="21441" y="2828"/>
                      <a:pt x="21442" y="2835"/>
                    </a:cubicBezTo>
                    <a:cubicBezTo>
                      <a:pt x="21442" y="2837"/>
                      <a:pt x="21442" y="2838"/>
                      <a:pt x="21443" y="2839"/>
                    </a:cubicBezTo>
                    <a:cubicBezTo>
                      <a:pt x="21443" y="2843"/>
                      <a:pt x="21443" y="2846"/>
                      <a:pt x="21443" y="2850"/>
                    </a:cubicBezTo>
                    <a:cubicBezTo>
                      <a:pt x="21443" y="2851"/>
                      <a:pt x="21443" y="2852"/>
                      <a:pt x="21443" y="2853"/>
                    </a:cubicBezTo>
                    <a:cubicBezTo>
                      <a:pt x="21445" y="2862"/>
                      <a:pt x="21450" y="2870"/>
                      <a:pt x="21455" y="2878"/>
                    </a:cubicBezTo>
                    <a:cubicBezTo>
                      <a:pt x="21461" y="2891"/>
                      <a:pt x="21459" y="2904"/>
                      <a:pt x="21466" y="2914"/>
                    </a:cubicBezTo>
                    <a:cubicBezTo>
                      <a:pt x="21475" y="2928"/>
                      <a:pt x="21496" y="2930"/>
                      <a:pt x="21509" y="2945"/>
                    </a:cubicBezTo>
                    <a:cubicBezTo>
                      <a:pt x="21516" y="2954"/>
                      <a:pt x="21515" y="2961"/>
                      <a:pt x="21518" y="2969"/>
                    </a:cubicBezTo>
                    <a:cubicBezTo>
                      <a:pt x="21520" y="2973"/>
                      <a:pt x="21524" y="2975"/>
                      <a:pt x="21528" y="2978"/>
                    </a:cubicBezTo>
                    <a:cubicBezTo>
                      <a:pt x="21533" y="2980"/>
                      <a:pt x="21538" y="2983"/>
                      <a:pt x="21542" y="2989"/>
                    </a:cubicBezTo>
                    <a:cubicBezTo>
                      <a:pt x="21548" y="3000"/>
                      <a:pt x="21548" y="3003"/>
                      <a:pt x="21560" y="3010"/>
                    </a:cubicBezTo>
                    <a:cubicBezTo>
                      <a:pt x="21568" y="3015"/>
                      <a:pt x="21580" y="3018"/>
                      <a:pt x="21588" y="3025"/>
                    </a:cubicBezTo>
                    <a:cubicBezTo>
                      <a:pt x="21590" y="3027"/>
                      <a:pt x="21590" y="3029"/>
                      <a:pt x="21591" y="3031"/>
                    </a:cubicBezTo>
                    <a:cubicBezTo>
                      <a:pt x="21592" y="3032"/>
                      <a:pt x="21592" y="3034"/>
                      <a:pt x="21593" y="3034"/>
                    </a:cubicBezTo>
                    <a:cubicBezTo>
                      <a:pt x="21596" y="3037"/>
                      <a:pt x="21602" y="3035"/>
                      <a:pt x="21609" y="3038"/>
                    </a:cubicBezTo>
                    <a:cubicBezTo>
                      <a:pt x="21622" y="3045"/>
                      <a:pt x="21639" y="3062"/>
                      <a:pt x="21647" y="3075"/>
                    </a:cubicBezTo>
                    <a:cubicBezTo>
                      <a:pt x="21654" y="3085"/>
                      <a:pt x="21664" y="3090"/>
                      <a:pt x="21673" y="3099"/>
                    </a:cubicBezTo>
                    <a:cubicBezTo>
                      <a:pt x="21684" y="3110"/>
                      <a:pt x="21685" y="3121"/>
                      <a:pt x="21691" y="3133"/>
                    </a:cubicBezTo>
                    <a:cubicBezTo>
                      <a:pt x="21697" y="3145"/>
                      <a:pt x="21707" y="3153"/>
                      <a:pt x="21715" y="3164"/>
                    </a:cubicBezTo>
                    <a:cubicBezTo>
                      <a:pt x="21722" y="3173"/>
                      <a:pt x="21728" y="3183"/>
                      <a:pt x="21735" y="3191"/>
                    </a:cubicBezTo>
                    <a:cubicBezTo>
                      <a:pt x="21738" y="3194"/>
                      <a:pt x="21743" y="3197"/>
                      <a:pt x="21748" y="3201"/>
                    </a:cubicBezTo>
                    <a:cubicBezTo>
                      <a:pt x="21753" y="3204"/>
                      <a:pt x="21758" y="3208"/>
                      <a:pt x="21758" y="3215"/>
                    </a:cubicBezTo>
                    <a:cubicBezTo>
                      <a:pt x="21758" y="3216"/>
                      <a:pt x="21758" y="3217"/>
                      <a:pt x="21758" y="3218"/>
                    </a:cubicBezTo>
                    <a:cubicBezTo>
                      <a:pt x="21757" y="3222"/>
                      <a:pt x="21754" y="3225"/>
                      <a:pt x="21752" y="3228"/>
                    </a:cubicBezTo>
                    <a:cubicBezTo>
                      <a:pt x="21750" y="3231"/>
                      <a:pt x="21749" y="3233"/>
                      <a:pt x="21749" y="3236"/>
                    </a:cubicBezTo>
                    <a:cubicBezTo>
                      <a:pt x="21749" y="3238"/>
                      <a:pt x="21750" y="3240"/>
                      <a:pt x="21752" y="3243"/>
                    </a:cubicBezTo>
                    <a:cubicBezTo>
                      <a:pt x="21755" y="3247"/>
                      <a:pt x="21762" y="3249"/>
                      <a:pt x="21766" y="3254"/>
                    </a:cubicBezTo>
                    <a:cubicBezTo>
                      <a:pt x="21772" y="3261"/>
                      <a:pt x="21778" y="3267"/>
                      <a:pt x="21781" y="3276"/>
                    </a:cubicBezTo>
                    <a:cubicBezTo>
                      <a:pt x="21782" y="3281"/>
                      <a:pt x="21782" y="3287"/>
                      <a:pt x="21783" y="3289"/>
                    </a:cubicBezTo>
                    <a:cubicBezTo>
                      <a:pt x="21784" y="3292"/>
                      <a:pt x="21785" y="3292"/>
                      <a:pt x="21786" y="3292"/>
                    </a:cubicBezTo>
                    <a:cubicBezTo>
                      <a:pt x="21787" y="3292"/>
                      <a:pt x="21789" y="3292"/>
                      <a:pt x="21792" y="3292"/>
                    </a:cubicBezTo>
                    <a:cubicBezTo>
                      <a:pt x="21797" y="3293"/>
                      <a:pt x="21801" y="3295"/>
                      <a:pt x="21803" y="3298"/>
                    </a:cubicBezTo>
                    <a:cubicBezTo>
                      <a:pt x="21805" y="3302"/>
                      <a:pt x="21805" y="3305"/>
                      <a:pt x="21805" y="3309"/>
                    </a:cubicBezTo>
                    <a:cubicBezTo>
                      <a:pt x="21805" y="3311"/>
                      <a:pt x="21805" y="3312"/>
                      <a:pt x="21806" y="3314"/>
                    </a:cubicBezTo>
                    <a:cubicBezTo>
                      <a:pt x="21806" y="3319"/>
                      <a:pt x="21805" y="3323"/>
                      <a:pt x="21805" y="3326"/>
                    </a:cubicBezTo>
                    <a:cubicBezTo>
                      <a:pt x="21805" y="3326"/>
                      <a:pt x="21805" y="3326"/>
                      <a:pt x="21805" y="3326"/>
                    </a:cubicBezTo>
                    <a:cubicBezTo>
                      <a:pt x="21806" y="3332"/>
                      <a:pt x="21808" y="3334"/>
                      <a:pt x="21810" y="3340"/>
                    </a:cubicBezTo>
                    <a:cubicBezTo>
                      <a:pt x="21811" y="3342"/>
                      <a:pt x="21811" y="3344"/>
                      <a:pt x="21811" y="3346"/>
                    </a:cubicBezTo>
                    <a:cubicBezTo>
                      <a:pt x="21812" y="3355"/>
                      <a:pt x="21806" y="3359"/>
                      <a:pt x="21800" y="3363"/>
                    </a:cubicBezTo>
                    <a:cubicBezTo>
                      <a:pt x="21797" y="3367"/>
                      <a:pt x="21796" y="3369"/>
                      <a:pt x="21796" y="3370"/>
                    </a:cubicBezTo>
                    <a:cubicBezTo>
                      <a:pt x="21796" y="3372"/>
                      <a:pt x="21799" y="3376"/>
                      <a:pt x="21804" y="3380"/>
                    </a:cubicBezTo>
                    <a:cubicBezTo>
                      <a:pt x="21807" y="3383"/>
                      <a:pt x="21809" y="3387"/>
                      <a:pt x="21812" y="3391"/>
                    </a:cubicBezTo>
                    <a:cubicBezTo>
                      <a:pt x="21814" y="3394"/>
                      <a:pt x="21814" y="3395"/>
                      <a:pt x="21814" y="3395"/>
                    </a:cubicBezTo>
                    <a:cubicBezTo>
                      <a:pt x="21815" y="3395"/>
                      <a:pt x="21816" y="3396"/>
                      <a:pt x="21820" y="3397"/>
                    </a:cubicBezTo>
                    <a:cubicBezTo>
                      <a:pt x="21830" y="3401"/>
                      <a:pt x="21837" y="3413"/>
                      <a:pt x="21845" y="3418"/>
                    </a:cubicBezTo>
                    <a:cubicBezTo>
                      <a:pt x="21846" y="3419"/>
                      <a:pt x="21848" y="3420"/>
                      <a:pt x="21850" y="3421"/>
                    </a:cubicBezTo>
                    <a:cubicBezTo>
                      <a:pt x="21852" y="3422"/>
                      <a:pt x="21854" y="3424"/>
                      <a:pt x="21854" y="3428"/>
                    </a:cubicBezTo>
                    <a:cubicBezTo>
                      <a:pt x="21855" y="3429"/>
                      <a:pt x="21855" y="3431"/>
                      <a:pt x="21855" y="3432"/>
                    </a:cubicBezTo>
                    <a:cubicBezTo>
                      <a:pt x="21855" y="3433"/>
                      <a:pt x="21854" y="3436"/>
                      <a:pt x="21853" y="3436"/>
                    </a:cubicBezTo>
                    <a:cubicBezTo>
                      <a:pt x="21852" y="3437"/>
                      <a:pt x="21851" y="3437"/>
                      <a:pt x="21850" y="3438"/>
                    </a:cubicBezTo>
                    <a:cubicBezTo>
                      <a:pt x="21847" y="3443"/>
                      <a:pt x="21846" y="3444"/>
                      <a:pt x="21847" y="3448"/>
                    </a:cubicBezTo>
                    <a:cubicBezTo>
                      <a:pt x="21847" y="3448"/>
                      <a:pt x="21847" y="3448"/>
                      <a:pt x="21847" y="3448"/>
                    </a:cubicBezTo>
                    <a:cubicBezTo>
                      <a:pt x="21847" y="3450"/>
                      <a:pt x="21848" y="3451"/>
                      <a:pt x="21849" y="3455"/>
                    </a:cubicBezTo>
                    <a:cubicBezTo>
                      <a:pt x="21849" y="3456"/>
                      <a:pt x="21848" y="3458"/>
                      <a:pt x="21847" y="3460"/>
                    </a:cubicBezTo>
                    <a:cubicBezTo>
                      <a:pt x="21845" y="3462"/>
                      <a:pt x="21842" y="3462"/>
                      <a:pt x="21840" y="3463"/>
                    </a:cubicBezTo>
                    <a:cubicBezTo>
                      <a:pt x="21837" y="3463"/>
                      <a:pt x="21836" y="3463"/>
                      <a:pt x="21835" y="3464"/>
                    </a:cubicBezTo>
                    <a:cubicBezTo>
                      <a:pt x="21833" y="3466"/>
                      <a:pt x="21833" y="3468"/>
                      <a:pt x="21834" y="3473"/>
                    </a:cubicBezTo>
                    <a:cubicBezTo>
                      <a:pt x="21834" y="3475"/>
                      <a:pt x="21834" y="3479"/>
                      <a:pt x="21833" y="3483"/>
                    </a:cubicBezTo>
                    <a:cubicBezTo>
                      <a:pt x="21832" y="3486"/>
                      <a:pt x="21830" y="3490"/>
                      <a:pt x="21826" y="3490"/>
                    </a:cubicBezTo>
                    <a:cubicBezTo>
                      <a:pt x="21825" y="3490"/>
                      <a:pt x="21824" y="3490"/>
                      <a:pt x="21823" y="3490"/>
                    </a:cubicBezTo>
                    <a:cubicBezTo>
                      <a:pt x="21823" y="3490"/>
                      <a:pt x="21824" y="3491"/>
                      <a:pt x="21824" y="3491"/>
                    </a:cubicBezTo>
                    <a:cubicBezTo>
                      <a:pt x="21825" y="3494"/>
                      <a:pt x="21826" y="3497"/>
                      <a:pt x="21826" y="3499"/>
                    </a:cubicBezTo>
                    <a:cubicBezTo>
                      <a:pt x="21827" y="3510"/>
                      <a:pt x="21823" y="3519"/>
                      <a:pt x="21823" y="3528"/>
                    </a:cubicBezTo>
                    <a:cubicBezTo>
                      <a:pt x="21823" y="3532"/>
                      <a:pt x="21824" y="3535"/>
                      <a:pt x="21826" y="3538"/>
                    </a:cubicBezTo>
                    <a:cubicBezTo>
                      <a:pt x="21830" y="3544"/>
                      <a:pt x="21836" y="3546"/>
                      <a:pt x="21842" y="3550"/>
                    </a:cubicBezTo>
                    <a:cubicBezTo>
                      <a:pt x="21848" y="3554"/>
                      <a:pt x="21847" y="3558"/>
                      <a:pt x="21850" y="3561"/>
                    </a:cubicBezTo>
                    <a:cubicBezTo>
                      <a:pt x="21852" y="3563"/>
                      <a:pt x="21853" y="3563"/>
                      <a:pt x="21854" y="3564"/>
                    </a:cubicBezTo>
                    <a:cubicBezTo>
                      <a:pt x="21855" y="3564"/>
                      <a:pt x="21857" y="3564"/>
                      <a:pt x="21860" y="3565"/>
                    </a:cubicBezTo>
                    <a:cubicBezTo>
                      <a:pt x="21862" y="3565"/>
                      <a:pt x="21864" y="3565"/>
                      <a:pt x="21866" y="3565"/>
                    </a:cubicBezTo>
                    <a:cubicBezTo>
                      <a:pt x="21867" y="3565"/>
                      <a:pt x="21867" y="3565"/>
                      <a:pt x="21867" y="3565"/>
                    </a:cubicBezTo>
                    <a:cubicBezTo>
                      <a:pt x="21867" y="3566"/>
                      <a:pt x="21867" y="3566"/>
                      <a:pt x="21867" y="3566"/>
                    </a:cubicBezTo>
                    <a:cubicBezTo>
                      <a:pt x="21870" y="3570"/>
                      <a:pt x="21871" y="3574"/>
                      <a:pt x="21871" y="3578"/>
                    </a:cubicBezTo>
                    <a:cubicBezTo>
                      <a:pt x="21872" y="3584"/>
                      <a:pt x="21871" y="3590"/>
                      <a:pt x="21871" y="3596"/>
                    </a:cubicBezTo>
                    <a:cubicBezTo>
                      <a:pt x="21871" y="3598"/>
                      <a:pt x="21872" y="3600"/>
                      <a:pt x="21872" y="3602"/>
                    </a:cubicBezTo>
                    <a:cubicBezTo>
                      <a:pt x="21873" y="3605"/>
                      <a:pt x="21874" y="3605"/>
                      <a:pt x="21876" y="3606"/>
                    </a:cubicBezTo>
                    <a:cubicBezTo>
                      <a:pt x="21878" y="3607"/>
                      <a:pt x="21880" y="3608"/>
                      <a:pt x="21884" y="3610"/>
                    </a:cubicBezTo>
                    <a:cubicBezTo>
                      <a:pt x="21890" y="3614"/>
                      <a:pt x="21893" y="3620"/>
                      <a:pt x="21895" y="3627"/>
                    </a:cubicBezTo>
                    <a:cubicBezTo>
                      <a:pt x="21898" y="3642"/>
                      <a:pt x="21899" y="3652"/>
                      <a:pt x="21910" y="3662"/>
                    </a:cubicBezTo>
                    <a:cubicBezTo>
                      <a:pt x="21914" y="3665"/>
                      <a:pt x="21919" y="3668"/>
                      <a:pt x="21923" y="3671"/>
                    </a:cubicBezTo>
                    <a:cubicBezTo>
                      <a:pt x="21926" y="3674"/>
                      <a:pt x="21930" y="3675"/>
                      <a:pt x="21933" y="3677"/>
                    </a:cubicBezTo>
                    <a:cubicBezTo>
                      <a:pt x="21937" y="3677"/>
                      <a:pt x="21940" y="3677"/>
                      <a:pt x="21943" y="3676"/>
                    </a:cubicBezTo>
                    <a:cubicBezTo>
                      <a:pt x="21946" y="3676"/>
                      <a:pt x="21946" y="3674"/>
                      <a:pt x="21948" y="3674"/>
                    </a:cubicBezTo>
                    <a:cubicBezTo>
                      <a:pt x="21952" y="3672"/>
                      <a:pt x="21957" y="3676"/>
                      <a:pt x="21961" y="3677"/>
                    </a:cubicBezTo>
                    <a:cubicBezTo>
                      <a:pt x="21964" y="3679"/>
                      <a:pt x="21967" y="3677"/>
                      <a:pt x="21970" y="3677"/>
                    </a:cubicBezTo>
                    <a:cubicBezTo>
                      <a:pt x="21973" y="3676"/>
                      <a:pt x="21976" y="3676"/>
                      <a:pt x="21979" y="3676"/>
                    </a:cubicBezTo>
                    <a:cubicBezTo>
                      <a:pt x="21981" y="3677"/>
                      <a:pt x="21981" y="3678"/>
                      <a:pt x="21982" y="3678"/>
                    </a:cubicBezTo>
                    <a:cubicBezTo>
                      <a:pt x="21984" y="3678"/>
                      <a:pt x="21984" y="3677"/>
                      <a:pt x="21986" y="3677"/>
                    </a:cubicBezTo>
                    <a:cubicBezTo>
                      <a:pt x="21991" y="3675"/>
                      <a:pt x="21998" y="3675"/>
                      <a:pt x="22004" y="3676"/>
                    </a:cubicBezTo>
                    <a:cubicBezTo>
                      <a:pt x="22007" y="3677"/>
                      <a:pt x="22011" y="3680"/>
                      <a:pt x="22014" y="3680"/>
                    </a:cubicBezTo>
                    <a:cubicBezTo>
                      <a:pt x="22017" y="3680"/>
                      <a:pt x="22019" y="3679"/>
                      <a:pt x="22022" y="3678"/>
                    </a:cubicBezTo>
                    <a:cubicBezTo>
                      <a:pt x="22029" y="3673"/>
                      <a:pt x="22031" y="3676"/>
                      <a:pt x="22036" y="3682"/>
                    </a:cubicBezTo>
                    <a:cubicBezTo>
                      <a:pt x="22040" y="3686"/>
                      <a:pt x="22044" y="3689"/>
                      <a:pt x="22047" y="3693"/>
                    </a:cubicBezTo>
                    <a:cubicBezTo>
                      <a:pt x="22053" y="3699"/>
                      <a:pt x="22062" y="3705"/>
                      <a:pt x="22071" y="3702"/>
                    </a:cubicBezTo>
                    <a:cubicBezTo>
                      <a:pt x="22074" y="3702"/>
                      <a:pt x="22076" y="3699"/>
                      <a:pt x="22079" y="3698"/>
                    </a:cubicBezTo>
                    <a:cubicBezTo>
                      <a:pt x="22082" y="3697"/>
                      <a:pt x="22087" y="3699"/>
                      <a:pt x="22090" y="3698"/>
                    </a:cubicBezTo>
                    <a:cubicBezTo>
                      <a:pt x="22093" y="3697"/>
                      <a:pt x="22094" y="3692"/>
                      <a:pt x="22096" y="3690"/>
                    </a:cubicBezTo>
                    <a:cubicBezTo>
                      <a:pt x="22099" y="3688"/>
                      <a:pt x="22102" y="3687"/>
                      <a:pt x="22105" y="3686"/>
                    </a:cubicBezTo>
                    <a:cubicBezTo>
                      <a:pt x="22106" y="3684"/>
                      <a:pt x="22107" y="3684"/>
                      <a:pt x="22108" y="3682"/>
                    </a:cubicBezTo>
                    <a:cubicBezTo>
                      <a:pt x="22109" y="3680"/>
                      <a:pt x="22108" y="3679"/>
                      <a:pt x="22109" y="3677"/>
                    </a:cubicBezTo>
                    <a:cubicBezTo>
                      <a:pt x="22110" y="3675"/>
                      <a:pt x="22111" y="3675"/>
                      <a:pt x="22112" y="3673"/>
                    </a:cubicBezTo>
                    <a:cubicBezTo>
                      <a:pt x="22112" y="3671"/>
                      <a:pt x="22110" y="3669"/>
                      <a:pt x="22110" y="3667"/>
                    </a:cubicBezTo>
                    <a:cubicBezTo>
                      <a:pt x="22108" y="3659"/>
                      <a:pt x="22118" y="3659"/>
                      <a:pt x="22124" y="3657"/>
                    </a:cubicBezTo>
                    <a:cubicBezTo>
                      <a:pt x="22126" y="3656"/>
                      <a:pt x="22127" y="3655"/>
                      <a:pt x="22129" y="3654"/>
                    </a:cubicBezTo>
                    <a:cubicBezTo>
                      <a:pt x="22133" y="3651"/>
                      <a:pt x="22138" y="3649"/>
                      <a:pt x="22143" y="3647"/>
                    </a:cubicBezTo>
                    <a:cubicBezTo>
                      <a:pt x="22146" y="3646"/>
                      <a:pt x="22148" y="3645"/>
                      <a:pt x="22151" y="3645"/>
                    </a:cubicBezTo>
                    <a:cubicBezTo>
                      <a:pt x="22156" y="3644"/>
                      <a:pt x="22158" y="3644"/>
                      <a:pt x="22162" y="3641"/>
                    </a:cubicBezTo>
                    <a:cubicBezTo>
                      <a:pt x="22167" y="3638"/>
                      <a:pt x="22173" y="3634"/>
                      <a:pt x="22179" y="3632"/>
                    </a:cubicBezTo>
                    <a:cubicBezTo>
                      <a:pt x="22181" y="3632"/>
                      <a:pt x="22185" y="3632"/>
                      <a:pt x="22187" y="3632"/>
                    </a:cubicBezTo>
                    <a:cubicBezTo>
                      <a:pt x="22189" y="3633"/>
                      <a:pt x="22190" y="3636"/>
                      <a:pt x="22192" y="3636"/>
                    </a:cubicBezTo>
                    <a:cubicBezTo>
                      <a:pt x="22195" y="3637"/>
                      <a:pt x="22198" y="3635"/>
                      <a:pt x="22200" y="3635"/>
                    </a:cubicBezTo>
                    <a:cubicBezTo>
                      <a:pt x="22203" y="3635"/>
                      <a:pt x="22207" y="3638"/>
                      <a:pt x="22210" y="3639"/>
                    </a:cubicBezTo>
                    <a:cubicBezTo>
                      <a:pt x="22214" y="3640"/>
                      <a:pt x="22217" y="3643"/>
                      <a:pt x="22221" y="3645"/>
                    </a:cubicBezTo>
                    <a:cubicBezTo>
                      <a:pt x="22228" y="3648"/>
                      <a:pt x="22233" y="3649"/>
                      <a:pt x="22240" y="3649"/>
                    </a:cubicBezTo>
                    <a:cubicBezTo>
                      <a:pt x="22242" y="3654"/>
                      <a:pt x="22249" y="3653"/>
                      <a:pt x="22253" y="3654"/>
                    </a:cubicBezTo>
                    <a:cubicBezTo>
                      <a:pt x="22256" y="3655"/>
                      <a:pt x="22257" y="3657"/>
                      <a:pt x="22259" y="3658"/>
                    </a:cubicBezTo>
                    <a:cubicBezTo>
                      <a:pt x="22260" y="3660"/>
                      <a:pt x="22261" y="3661"/>
                      <a:pt x="22262" y="3662"/>
                    </a:cubicBezTo>
                    <a:cubicBezTo>
                      <a:pt x="22265" y="3663"/>
                      <a:pt x="22266" y="3663"/>
                      <a:pt x="22268" y="3665"/>
                    </a:cubicBezTo>
                    <a:cubicBezTo>
                      <a:pt x="22271" y="3667"/>
                      <a:pt x="22270" y="3667"/>
                      <a:pt x="22271" y="3669"/>
                    </a:cubicBezTo>
                    <a:cubicBezTo>
                      <a:pt x="22272" y="3672"/>
                      <a:pt x="22273" y="3674"/>
                      <a:pt x="22274" y="3676"/>
                    </a:cubicBezTo>
                    <a:cubicBezTo>
                      <a:pt x="22276" y="3678"/>
                      <a:pt x="22278" y="3680"/>
                      <a:pt x="22280" y="3682"/>
                    </a:cubicBezTo>
                    <a:cubicBezTo>
                      <a:pt x="22283" y="3686"/>
                      <a:pt x="22285" y="3689"/>
                      <a:pt x="22289" y="3691"/>
                    </a:cubicBezTo>
                    <a:cubicBezTo>
                      <a:pt x="22293" y="3693"/>
                      <a:pt x="22296" y="3694"/>
                      <a:pt x="22299" y="3696"/>
                    </a:cubicBezTo>
                    <a:cubicBezTo>
                      <a:pt x="22309" y="3702"/>
                      <a:pt x="22323" y="3710"/>
                      <a:pt x="22335" y="3707"/>
                    </a:cubicBezTo>
                    <a:cubicBezTo>
                      <a:pt x="22339" y="3706"/>
                      <a:pt x="22342" y="3701"/>
                      <a:pt x="22344" y="3697"/>
                    </a:cubicBezTo>
                    <a:cubicBezTo>
                      <a:pt x="22347" y="3691"/>
                      <a:pt x="22347" y="3683"/>
                      <a:pt x="22353" y="3679"/>
                    </a:cubicBezTo>
                    <a:cubicBezTo>
                      <a:pt x="22360" y="3675"/>
                      <a:pt x="22368" y="3676"/>
                      <a:pt x="22374" y="3670"/>
                    </a:cubicBezTo>
                    <a:cubicBezTo>
                      <a:pt x="22375" y="3668"/>
                      <a:pt x="22376" y="3666"/>
                      <a:pt x="22376" y="3664"/>
                    </a:cubicBezTo>
                    <a:cubicBezTo>
                      <a:pt x="22377" y="3660"/>
                      <a:pt x="22379" y="3657"/>
                      <a:pt x="22381" y="3653"/>
                    </a:cubicBezTo>
                    <a:cubicBezTo>
                      <a:pt x="22382" y="3650"/>
                      <a:pt x="22382" y="3648"/>
                      <a:pt x="22382" y="3645"/>
                    </a:cubicBezTo>
                    <a:cubicBezTo>
                      <a:pt x="22370" y="3645"/>
                      <a:pt x="22363" y="3640"/>
                      <a:pt x="22353" y="3634"/>
                    </a:cubicBezTo>
                    <a:cubicBezTo>
                      <a:pt x="22345" y="3629"/>
                      <a:pt x="22345" y="3624"/>
                      <a:pt x="22340" y="3619"/>
                    </a:cubicBezTo>
                    <a:cubicBezTo>
                      <a:pt x="22337" y="3615"/>
                      <a:pt x="22332" y="3611"/>
                      <a:pt x="22329" y="3608"/>
                    </a:cubicBezTo>
                    <a:cubicBezTo>
                      <a:pt x="22325" y="3605"/>
                      <a:pt x="22319" y="3603"/>
                      <a:pt x="22315" y="3598"/>
                    </a:cubicBezTo>
                    <a:cubicBezTo>
                      <a:pt x="22313" y="3595"/>
                      <a:pt x="22312" y="3593"/>
                      <a:pt x="22310" y="3591"/>
                    </a:cubicBezTo>
                    <a:cubicBezTo>
                      <a:pt x="22307" y="3589"/>
                      <a:pt x="22304" y="3588"/>
                      <a:pt x="22300" y="3585"/>
                    </a:cubicBezTo>
                    <a:cubicBezTo>
                      <a:pt x="22293" y="3581"/>
                      <a:pt x="22288" y="3575"/>
                      <a:pt x="22283" y="3571"/>
                    </a:cubicBezTo>
                    <a:cubicBezTo>
                      <a:pt x="22279" y="3569"/>
                      <a:pt x="22273" y="3568"/>
                      <a:pt x="22268" y="3565"/>
                    </a:cubicBezTo>
                    <a:cubicBezTo>
                      <a:pt x="22263" y="3561"/>
                      <a:pt x="22262" y="3557"/>
                      <a:pt x="22260" y="3554"/>
                    </a:cubicBezTo>
                    <a:cubicBezTo>
                      <a:pt x="22258" y="3551"/>
                      <a:pt x="22256" y="3549"/>
                      <a:pt x="22253" y="3548"/>
                    </a:cubicBezTo>
                    <a:cubicBezTo>
                      <a:pt x="22252" y="3548"/>
                      <a:pt x="22252" y="3548"/>
                      <a:pt x="22252" y="3548"/>
                    </a:cubicBezTo>
                    <a:cubicBezTo>
                      <a:pt x="22251" y="3548"/>
                      <a:pt x="22249" y="3548"/>
                      <a:pt x="22248" y="3548"/>
                    </a:cubicBezTo>
                    <a:cubicBezTo>
                      <a:pt x="22246" y="3548"/>
                      <a:pt x="22244" y="3548"/>
                      <a:pt x="22243" y="3547"/>
                    </a:cubicBezTo>
                    <a:cubicBezTo>
                      <a:pt x="22242" y="3546"/>
                      <a:pt x="22242" y="3545"/>
                      <a:pt x="22242" y="3544"/>
                    </a:cubicBezTo>
                    <a:cubicBezTo>
                      <a:pt x="22241" y="3540"/>
                      <a:pt x="22244" y="3536"/>
                      <a:pt x="22244" y="3535"/>
                    </a:cubicBezTo>
                    <a:cubicBezTo>
                      <a:pt x="22244" y="3534"/>
                      <a:pt x="22244" y="3533"/>
                      <a:pt x="22244" y="3532"/>
                    </a:cubicBezTo>
                    <a:cubicBezTo>
                      <a:pt x="22243" y="3530"/>
                      <a:pt x="22243" y="3528"/>
                      <a:pt x="22243" y="3527"/>
                    </a:cubicBezTo>
                    <a:cubicBezTo>
                      <a:pt x="22242" y="3526"/>
                      <a:pt x="22241" y="3525"/>
                      <a:pt x="22240" y="3524"/>
                    </a:cubicBezTo>
                    <a:cubicBezTo>
                      <a:pt x="22239" y="3523"/>
                      <a:pt x="22238" y="3521"/>
                      <a:pt x="22237" y="3519"/>
                    </a:cubicBezTo>
                    <a:cubicBezTo>
                      <a:pt x="22237" y="3518"/>
                      <a:pt x="22237" y="3517"/>
                      <a:pt x="22237" y="3516"/>
                    </a:cubicBezTo>
                    <a:cubicBezTo>
                      <a:pt x="22237" y="3513"/>
                      <a:pt x="22237" y="3510"/>
                      <a:pt x="22237" y="3507"/>
                    </a:cubicBezTo>
                    <a:cubicBezTo>
                      <a:pt x="22238" y="3499"/>
                      <a:pt x="22238" y="3491"/>
                      <a:pt x="22238" y="3482"/>
                    </a:cubicBezTo>
                    <a:cubicBezTo>
                      <a:pt x="22238" y="3482"/>
                      <a:pt x="22238" y="3482"/>
                      <a:pt x="22238" y="3481"/>
                    </a:cubicBezTo>
                    <a:cubicBezTo>
                      <a:pt x="22237" y="3471"/>
                      <a:pt x="22236" y="3466"/>
                      <a:pt x="22230" y="3458"/>
                    </a:cubicBezTo>
                    <a:cubicBezTo>
                      <a:pt x="22226" y="3452"/>
                      <a:pt x="22218" y="3449"/>
                      <a:pt x="22217" y="3441"/>
                    </a:cubicBezTo>
                    <a:cubicBezTo>
                      <a:pt x="22217" y="3440"/>
                      <a:pt x="22217" y="3439"/>
                      <a:pt x="22217" y="3438"/>
                    </a:cubicBezTo>
                    <a:cubicBezTo>
                      <a:pt x="22218" y="3435"/>
                      <a:pt x="22219" y="3432"/>
                      <a:pt x="22219" y="3430"/>
                    </a:cubicBezTo>
                    <a:cubicBezTo>
                      <a:pt x="22219" y="3430"/>
                      <a:pt x="22219" y="3430"/>
                      <a:pt x="22219" y="3430"/>
                    </a:cubicBezTo>
                    <a:cubicBezTo>
                      <a:pt x="22218" y="3428"/>
                      <a:pt x="22217" y="3427"/>
                      <a:pt x="22217" y="3424"/>
                    </a:cubicBezTo>
                    <a:cubicBezTo>
                      <a:pt x="22217" y="3423"/>
                      <a:pt x="22217" y="3422"/>
                      <a:pt x="22218" y="3421"/>
                    </a:cubicBezTo>
                    <a:cubicBezTo>
                      <a:pt x="22219" y="3416"/>
                      <a:pt x="22222" y="3410"/>
                      <a:pt x="22221" y="3405"/>
                    </a:cubicBezTo>
                    <a:cubicBezTo>
                      <a:pt x="22221" y="3404"/>
                      <a:pt x="22221" y="3404"/>
                      <a:pt x="22221" y="3403"/>
                    </a:cubicBezTo>
                    <a:cubicBezTo>
                      <a:pt x="22220" y="3399"/>
                      <a:pt x="22217" y="3396"/>
                      <a:pt x="22216" y="3391"/>
                    </a:cubicBezTo>
                    <a:cubicBezTo>
                      <a:pt x="22216" y="3390"/>
                      <a:pt x="22216" y="3388"/>
                      <a:pt x="22217" y="3386"/>
                    </a:cubicBezTo>
                    <a:cubicBezTo>
                      <a:pt x="22218" y="3382"/>
                      <a:pt x="22221" y="3379"/>
                      <a:pt x="22220" y="3377"/>
                    </a:cubicBezTo>
                    <a:cubicBezTo>
                      <a:pt x="22220" y="3376"/>
                      <a:pt x="22220" y="3375"/>
                      <a:pt x="22218" y="3373"/>
                    </a:cubicBezTo>
                    <a:cubicBezTo>
                      <a:pt x="22217" y="3372"/>
                      <a:pt x="22215" y="3372"/>
                      <a:pt x="22213" y="3371"/>
                    </a:cubicBezTo>
                    <a:cubicBezTo>
                      <a:pt x="22211" y="3371"/>
                      <a:pt x="22207" y="3370"/>
                      <a:pt x="22206" y="3365"/>
                    </a:cubicBezTo>
                    <a:cubicBezTo>
                      <a:pt x="22204" y="3360"/>
                      <a:pt x="22204" y="3356"/>
                      <a:pt x="22201" y="3352"/>
                    </a:cubicBezTo>
                    <a:cubicBezTo>
                      <a:pt x="22192" y="3342"/>
                      <a:pt x="22182" y="3341"/>
                      <a:pt x="22168" y="3336"/>
                    </a:cubicBezTo>
                    <a:cubicBezTo>
                      <a:pt x="22163" y="3334"/>
                      <a:pt x="22157" y="3330"/>
                      <a:pt x="22156" y="3323"/>
                    </a:cubicBezTo>
                    <a:cubicBezTo>
                      <a:pt x="22155" y="3320"/>
                      <a:pt x="22155" y="3318"/>
                      <a:pt x="22154" y="3317"/>
                    </a:cubicBezTo>
                    <a:cubicBezTo>
                      <a:pt x="22154" y="3316"/>
                      <a:pt x="22152" y="3315"/>
                      <a:pt x="22149" y="3314"/>
                    </a:cubicBezTo>
                    <a:cubicBezTo>
                      <a:pt x="22148" y="3313"/>
                      <a:pt x="22148" y="3313"/>
                      <a:pt x="22148" y="3313"/>
                    </a:cubicBezTo>
                    <a:cubicBezTo>
                      <a:pt x="22147" y="3312"/>
                      <a:pt x="22147" y="3312"/>
                      <a:pt x="22147" y="3312"/>
                    </a:cubicBezTo>
                    <a:cubicBezTo>
                      <a:pt x="22147" y="3311"/>
                      <a:pt x="22147" y="3310"/>
                      <a:pt x="22147" y="3309"/>
                    </a:cubicBezTo>
                    <a:cubicBezTo>
                      <a:pt x="22146" y="3301"/>
                      <a:pt x="22150" y="3294"/>
                      <a:pt x="22149" y="3287"/>
                    </a:cubicBezTo>
                    <a:cubicBezTo>
                      <a:pt x="22149" y="3286"/>
                      <a:pt x="22149" y="3284"/>
                      <a:pt x="22149" y="3283"/>
                    </a:cubicBezTo>
                    <a:cubicBezTo>
                      <a:pt x="22147" y="3279"/>
                      <a:pt x="22144" y="3278"/>
                      <a:pt x="22139" y="3277"/>
                    </a:cubicBezTo>
                    <a:cubicBezTo>
                      <a:pt x="22134" y="3276"/>
                      <a:pt x="22128" y="3276"/>
                      <a:pt x="22123" y="3274"/>
                    </a:cubicBezTo>
                    <a:cubicBezTo>
                      <a:pt x="22120" y="3273"/>
                      <a:pt x="22117" y="3270"/>
                      <a:pt x="22117" y="3266"/>
                    </a:cubicBezTo>
                    <a:cubicBezTo>
                      <a:pt x="22117" y="3264"/>
                      <a:pt x="22117" y="3262"/>
                      <a:pt x="22118" y="3259"/>
                    </a:cubicBezTo>
                    <a:cubicBezTo>
                      <a:pt x="22119" y="3256"/>
                      <a:pt x="22121" y="3255"/>
                      <a:pt x="22122" y="3254"/>
                    </a:cubicBezTo>
                    <a:cubicBezTo>
                      <a:pt x="22123" y="3252"/>
                      <a:pt x="22124" y="3252"/>
                      <a:pt x="22124" y="3251"/>
                    </a:cubicBezTo>
                    <a:cubicBezTo>
                      <a:pt x="22126" y="3248"/>
                      <a:pt x="22124" y="3244"/>
                      <a:pt x="22126" y="3239"/>
                    </a:cubicBezTo>
                    <a:cubicBezTo>
                      <a:pt x="22126" y="3238"/>
                      <a:pt x="22126" y="3238"/>
                      <a:pt x="22126" y="3238"/>
                    </a:cubicBezTo>
                    <a:cubicBezTo>
                      <a:pt x="22128" y="3238"/>
                      <a:pt x="22128" y="3238"/>
                      <a:pt x="22128" y="3238"/>
                    </a:cubicBezTo>
                    <a:cubicBezTo>
                      <a:pt x="22130" y="3237"/>
                      <a:pt x="22133" y="3237"/>
                      <a:pt x="22136" y="3237"/>
                    </a:cubicBezTo>
                    <a:cubicBezTo>
                      <a:pt x="22139" y="3228"/>
                      <a:pt x="22142" y="3225"/>
                      <a:pt x="22152" y="3222"/>
                    </a:cubicBezTo>
                    <a:cubicBezTo>
                      <a:pt x="22156" y="3221"/>
                      <a:pt x="22158" y="3220"/>
                      <a:pt x="22160" y="3219"/>
                    </a:cubicBezTo>
                    <a:cubicBezTo>
                      <a:pt x="22161" y="3217"/>
                      <a:pt x="22161" y="3216"/>
                      <a:pt x="22161" y="3214"/>
                    </a:cubicBezTo>
                    <a:cubicBezTo>
                      <a:pt x="22161" y="3212"/>
                      <a:pt x="22160" y="3210"/>
                      <a:pt x="22159" y="3207"/>
                    </a:cubicBezTo>
                    <a:cubicBezTo>
                      <a:pt x="22157" y="3203"/>
                      <a:pt x="22155" y="3201"/>
                      <a:pt x="22155" y="3196"/>
                    </a:cubicBezTo>
                    <a:cubicBezTo>
                      <a:pt x="22155" y="3196"/>
                      <a:pt x="22155" y="3196"/>
                      <a:pt x="22155" y="3196"/>
                    </a:cubicBezTo>
                    <a:cubicBezTo>
                      <a:pt x="22155" y="3191"/>
                      <a:pt x="22157" y="3187"/>
                      <a:pt x="22156" y="3184"/>
                    </a:cubicBezTo>
                    <a:cubicBezTo>
                      <a:pt x="22156" y="3183"/>
                      <a:pt x="22156" y="3182"/>
                      <a:pt x="22156" y="3182"/>
                    </a:cubicBezTo>
                    <a:cubicBezTo>
                      <a:pt x="22154" y="3179"/>
                      <a:pt x="22153" y="3178"/>
                      <a:pt x="22151" y="3177"/>
                    </a:cubicBezTo>
                    <a:cubicBezTo>
                      <a:pt x="22149" y="3175"/>
                      <a:pt x="22147" y="3174"/>
                      <a:pt x="22146" y="3171"/>
                    </a:cubicBezTo>
                    <a:cubicBezTo>
                      <a:pt x="22146" y="3168"/>
                      <a:pt x="22147" y="3166"/>
                      <a:pt x="22149" y="3162"/>
                    </a:cubicBezTo>
                    <a:cubicBezTo>
                      <a:pt x="22151" y="3159"/>
                      <a:pt x="22153" y="3156"/>
                      <a:pt x="22154" y="3152"/>
                    </a:cubicBezTo>
                    <a:cubicBezTo>
                      <a:pt x="22155" y="3149"/>
                      <a:pt x="22155" y="3148"/>
                      <a:pt x="22155" y="3147"/>
                    </a:cubicBezTo>
                    <a:cubicBezTo>
                      <a:pt x="22155" y="3147"/>
                      <a:pt x="22154" y="3146"/>
                      <a:pt x="22153" y="3144"/>
                    </a:cubicBezTo>
                    <a:cubicBezTo>
                      <a:pt x="22152" y="3144"/>
                      <a:pt x="22152" y="3144"/>
                      <a:pt x="22152" y="3144"/>
                    </a:cubicBezTo>
                    <a:cubicBezTo>
                      <a:pt x="22150" y="3143"/>
                      <a:pt x="22148" y="3142"/>
                      <a:pt x="22148" y="3139"/>
                    </a:cubicBezTo>
                    <a:cubicBezTo>
                      <a:pt x="22148" y="3139"/>
                      <a:pt x="22148" y="3139"/>
                      <a:pt x="22148" y="3139"/>
                    </a:cubicBezTo>
                    <a:cubicBezTo>
                      <a:pt x="22148" y="3137"/>
                      <a:pt x="22149" y="3136"/>
                      <a:pt x="22149" y="3135"/>
                    </a:cubicBezTo>
                    <a:cubicBezTo>
                      <a:pt x="22150" y="3134"/>
                      <a:pt x="22150" y="3133"/>
                      <a:pt x="22150" y="3133"/>
                    </a:cubicBezTo>
                    <a:cubicBezTo>
                      <a:pt x="22151" y="3129"/>
                      <a:pt x="22154" y="3123"/>
                      <a:pt x="22153" y="3120"/>
                    </a:cubicBezTo>
                    <a:cubicBezTo>
                      <a:pt x="22153" y="3119"/>
                      <a:pt x="22153" y="3119"/>
                      <a:pt x="22153" y="3119"/>
                    </a:cubicBezTo>
                    <a:cubicBezTo>
                      <a:pt x="22153" y="3116"/>
                      <a:pt x="22153" y="3116"/>
                      <a:pt x="22152" y="3115"/>
                    </a:cubicBezTo>
                    <a:cubicBezTo>
                      <a:pt x="22151" y="3115"/>
                      <a:pt x="22149" y="3114"/>
                      <a:pt x="22147" y="3111"/>
                    </a:cubicBezTo>
                    <a:cubicBezTo>
                      <a:pt x="22146" y="3110"/>
                      <a:pt x="22145" y="3109"/>
                      <a:pt x="22145" y="3107"/>
                    </a:cubicBezTo>
                    <a:cubicBezTo>
                      <a:pt x="22145" y="3106"/>
                      <a:pt x="22146" y="3105"/>
                      <a:pt x="22146" y="3104"/>
                    </a:cubicBezTo>
                    <a:cubicBezTo>
                      <a:pt x="22147" y="3103"/>
                      <a:pt x="22147" y="3102"/>
                      <a:pt x="22148" y="3101"/>
                    </a:cubicBezTo>
                    <a:cubicBezTo>
                      <a:pt x="22148" y="3098"/>
                      <a:pt x="22149" y="3097"/>
                      <a:pt x="22148" y="3095"/>
                    </a:cubicBezTo>
                    <a:cubicBezTo>
                      <a:pt x="22148" y="3091"/>
                      <a:pt x="22144" y="3088"/>
                      <a:pt x="22139" y="3080"/>
                    </a:cubicBezTo>
                    <a:cubicBezTo>
                      <a:pt x="22135" y="3075"/>
                      <a:pt x="22130" y="3070"/>
                      <a:pt x="22127" y="3063"/>
                    </a:cubicBezTo>
                    <a:cubicBezTo>
                      <a:pt x="22125" y="3057"/>
                      <a:pt x="22126" y="3051"/>
                      <a:pt x="22124" y="3047"/>
                    </a:cubicBezTo>
                    <a:cubicBezTo>
                      <a:pt x="22123" y="3046"/>
                      <a:pt x="22122" y="3046"/>
                      <a:pt x="22121" y="3045"/>
                    </a:cubicBezTo>
                    <a:cubicBezTo>
                      <a:pt x="22119" y="3044"/>
                      <a:pt x="22117" y="3043"/>
                      <a:pt x="22116" y="3042"/>
                    </a:cubicBezTo>
                    <a:cubicBezTo>
                      <a:pt x="22115" y="3040"/>
                      <a:pt x="22114" y="3037"/>
                      <a:pt x="22114" y="3035"/>
                    </a:cubicBezTo>
                    <a:cubicBezTo>
                      <a:pt x="22114" y="3030"/>
                      <a:pt x="22115" y="3024"/>
                      <a:pt x="22116" y="3020"/>
                    </a:cubicBezTo>
                    <a:cubicBezTo>
                      <a:pt x="22117" y="3015"/>
                      <a:pt x="22119" y="3008"/>
                      <a:pt x="22118" y="3003"/>
                    </a:cubicBezTo>
                    <a:cubicBezTo>
                      <a:pt x="22118" y="3001"/>
                      <a:pt x="22118" y="3000"/>
                      <a:pt x="22117" y="2999"/>
                    </a:cubicBezTo>
                    <a:cubicBezTo>
                      <a:pt x="22117" y="2997"/>
                      <a:pt x="22115" y="2995"/>
                      <a:pt x="22114" y="2993"/>
                    </a:cubicBezTo>
                    <a:cubicBezTo>
                      <a:pt x="22112" y="2991"/>
                      <a:pt x="22110" y="2989"/>
                      <a:pt x="22110" y="2985"/>
                    </a:cubicBezTo>
                    <a:cubicBezTo>
                      <a:pt x="22110" y="2985"/>
                      <a:pt x="22110" y="2984"/>
                      <a:pt x="22110" y="2983"/>
                    </a:cubicBezTo>
                    <a:cubicBezTo>
                      <a:pt x="22111" y="2976"/>
                      <a:pt x="22116" y="2970"/>
                      <a:pt x="22121" y="2966"/>
                    </a:cubicBezTo>
                    <a:cubicBezTo>
                      <a:pt x="22126" y="2961"/>
                      <a:pt x="22130" y="2956"/>
                      <a:pt x="22130" y="2952"/>
                    </a:cubicBezTo>
                    <a:cubicBezTo>
                      <a:pt x="22130" y="2952"/>
                      <a:pt x="22130" y="2951"/>
                      <a:pt x="22130" y="2951"/>
                    </a:cubicBezTo>
                    <a:cubicBezTo>
                      <a:pt x="22130" y="2949"/>
                      <a:pt x="22126" y="2948"/>
                      <a:pt x="22124" y="2944"/>
                    </a:cubicBezTo>
                    <a:cubicBezTo>
                      <a:pt x="22124" y="2942"/>
                      <a:pt x="22124" y="2941"/>
                      <a:pt x="22124" y="2939"/>
                    </a:cubicBezTo>
                    <a:cubicBezTo>
                      <a:pt x="22123" y="2937"/>
                      <a:pt x="22123" y="2934"/>
                      <a:pt x="22123" y="2932"/>
                    </a:cubicBezTo>
                    <a:cubicBezTo>
                      <a:pt x="22123" y="2932"/>
                      <a:pt x="22123" y="2932"/>
                      <a:pt x="22123" y="2932"/>
                    </a:cubicBezTo>
                    <a:cubicBezTo>
                      <a:pt x="22123" y="2927"/>
                      <a:pt x="22123" y="2923"/>
                      <a:pt x="22121" y="2919"/>
                    </a:cubicBezTo>
                    <a:cubicBezTo>
                      <a:pt x="22120" y="2921"/>
                      <a:pt x="22119" y="2922"/>
                      <a:pt x="22117" y="2922"/>
                    </a:cubicBezTo>
                    <a:cubicBezTo>
                      <a:pt x="22114" y="2922"/>
                      <a:pt x="22112" y="2919"/>
                      <a:pt x="22111" y="2917"/>
                    </a:cubicBezTo>
                    <a:cubicBezTo>
                      <a:pt x="22110" y="2915"/>
                      <a:pt x="22109" y="2913"/>
                      <a:pt x="22109" y="2911"/>
                    </a:cubicBezTo>
                    <a:cubicBezTo>
                      <a:pt x="22109" y="2910"/>
                      <a:pt x="22109" y="2909"/>
                      <a:pt x="22109" y="2908"/>
                    </a:cubicBezTo>
                    <a:cubicBezTo>
                      <a:pt x="22108" y="2903"/>
                      <a:pt x="22109" y="2898"/>
                      <a:pt x="22109" y="2893"/>
                    </a:cubicBezTo>
                    <a:cubicBezTo>
                      <a:pt x="22108" y="2879"/>
                      <a:pt x="22100" y="2873"/>
                      <a:pt x="22095" y="2859"/>
                    </a:cubicBezTo>
                    <a:cubicBezTo>
                      <a:pt x="22093" y="2853"/>
                      <a:pt x="22089" y="2848"/>
                      <a:pt x="22086" y="2842"/>
                    </a:cubicBezTo>
                    <a:cubicBezTo>
                      <a:pt x="22085" y="2840"/>
                      <a:pt x="22085" y="2837"/>
                      <a:pt x="22085" y="2834"/>
                    </a:cubicBezTo>
                    <a:cubicBezTo>
                      <a:pt x="22084" y="2831"/>
                      <a:pt x="22083" y="2829"/>
                      <a:pt x="22082" y="2829"/>
                    </a:cubicBezTo>
                    <a:cubicBezTo>
                      <a:pt x="22082" y="2829"/>
                      <a:pt x="22081" y="2829"/>
                      <a:pt x="22081" y="2829"/>
                    </a:cubicBezTo>
                    <a:cubicBezTo>
                      <a:pt x="22080" y="2829"/>
                      <a:pt x="22077" y="2830"/>
                      <a:pt x="22073" y="2831"/>
                    </a:cubicBezTo>
                    <a:cubicBezTo>
                      <a:pt x="22073" y="2831"/>
                      <a:pt x="22072" y="2831"/>
                      <a:pt x="22071" y="2831"/>
                    </a:cubicBezTo>
                    <a:cubicBezTo>
                      <a:pt x="22067" y="2830"/>
                      <a:pt x="22064" y="2826"/>
                      <a:pt x="22062" y="2823"/>
                    </a:cubicBezTo>
                    <a:cubicBezTo>
                      <a:pt x="22059" y="2818"/>
                      <a:pt x="22057" y="2810"/>
                      <a:pt x="22057" y="2804"/>
                    </a:cubicBezTo>
                    <a:cubicBezTo>
                      <a:pt x="22057" y="2804"/>
                      <a:pt x="22057" y="2803"/>
                      <a:pt x="22057" y="2802"/>
                    </a:cubicBezTo>
                    <a:cubicBezTo>
                      <a:pt x="22056" y="2802"/>
                      <a:pt x="22055" y="2802"/>
                      <a:pt x="22055" y="2802"/>
                    </a:cubicBezTo>
                    <a:cubicBezTo>
                      <a:pt x="22052" y="2803"/>
                      <a:pt x="22053" y="2805"/>
                      <a:pt x="22053" y="2807"/>
                    </a:cubicBezTo>
                    <a:cubicBezTo>
                      <a:pt x="22052" y="2813"/>
                      <a:pt x="22048" y="2807"/>
                      <a:pt x="22045" y="2807"/>
                    </a:cubicBezTo>
                    <a:cubicBezTo>
                      <a:pt x="22039" y="2806"/>
                      <a:pt x="22042" y="2811"/>
                      <a:pt x="22040" y="2814"/>
                    </a:cubicBezTo>
                    <a:cubicBezTo>
                      <a:pt x="22037" y="2820"/>
                      <a:pt x="22030" y="2809"/>
                      <a:pt x="22031" y="2805"/>
                    </a:cubicBezTo>
                    <a:cubicBezTo>
                      <a:pt x="22032" y="2803"/>
                      <a:pt x="22035" y="2800"/>
                      <a:pt x="22034" y="2798"/>
                    </a:cubicBezTo>
                    <a:cubicBezTo>
                      <a:pt x="22031" y="2798"/>
                      <a:pt x="22027" y="2802"/>
                      <a:pt x="22026" y="2799"/>
                    </a:cubicBezTo>
                    <a:cubicBezTo>
                      <a:pt x="22025" y="2796"/>
                      <a:pt x="22030" y="2793"/>
                      <a:pt x="22031" y="2791"/>
                    </a:cubicBezTo>
                    <a:cubicBezTo>
                      <a:pt x="22033" y="2787"/>
                      <a:pt x="22032" y="2781"/>
                      <a:pt x="22036" y="2779"/>
                    </a:cubicBezTo>
                    <a:cubicBezTo>
                      <a:pt x="22041" y="2777"/>
                      <a:pt x="22039" y="2784"/>
                      <a:pt x="22040" y="2787"/>
                    </a:cubicBezTo>
                    <a:cubicBezTo>
                      <a:pt x="22042" y="2786"/>
                      <a:pt x="22045" y="2783"/>
                      <a:pt x="22047" y="2781"/>
                    </a:cubicBezTo>
                    <a:cubicBezTo>
                      <a:pt x="22049" y="2779"/>
                      <a:pt x="22053" y="2776"/>
                      <a:pt x="22055" y="2773"/>
                    </a:cubicBezTo>
                    <a:cubicBezTo>
                      <a:pt x="22057" y="2770"/>
                      <a:pt x="22060" y="2764"/>
                      <a:pt x="22058" y="2760"/>
                    </a:cubicBezTo>
                    <a:cubicBezTo>
                      <a:pt x="22056" y="2758"/>
                      <a:pt x="22053" y="2762"/>
                      <a:pt x="22050" y="2762"/>
                    </a:cubicBezTo>
                    <a:cubicBezTo>
                      <a:pt x="22050" y="2760"/>
                      <a:pt x="22050" y="2759"/>
                      <a:pt x="22051" y="2758"/>
                    </a:cubicBezTo>
                    <a:cubicBezTo>
                      <a:pt x="22053" y="2758"/>
                      <a:pt x="22053" y="2754"/>
                      <a:pt x="22054" y="2753"/>
                    </a:cubicBezTo>
                    <a:cubicBezTo>
                      <a:pt x="22056" y="2750"/>
                      <a:pt x="22057" y="2748"/>
                      <a:pt x="22058" y="2745"/>
                    </a:cubicBezTo>
                    <a:cubicBezTo>
                      <a:pt x="22059" y="2743"/>
                      <a:pt x="22062" y="2740"/>
                      <a:pt x="22063" y="2738"/>
                    </a:cubicBezTo>
                    <a:cubicBezTo>
                      <a:pt x="22064" y="2735"/>
                      <a:pt x="22064" y="2733"/>
                      <a:pt x="22065" y="2731"/>
                    </a:cubicBezTo>
                    <a:cubicBezTo>
                      <a:pt x="22066" y="2728"/>
                      <a:pt x="22070" y="2728"/>
                      <a:pt x="22071" y="2725"/>
                    </a:cubicBezTo>
                    <a:cubicBezTo>
                      <a:pt x="22073" y="2723"/>
                      <a:pt x="22070" y="2722"/>
                      <a:pt x="22068" y="2720"/>
                    </a:cubicBezTo>
                    <a:cubicBezTo>
                      <a:pt x="22066" y="2717"/>
                      <a:pt x="22064" y="2714"/>
                      <a:pt x="22062" y="2712"/>
                    </a:cubicBezTo>
                    <a:cubicBezTo>
                      <a:pt x="22060" y="2709"/>
                      <a:pt x="22057" y="2707"/>
                      <a:pt x="22054" y="2706"/>
                    </a:cubicBezTo>
                    <a:cubicBezTo>
                      <a:pt x="22052" y="2705"/>
                      <a:pt x="22049" y="2706"/>
                      <a:pt x="22047" y="2704"/>
                    </a:cubicBezTo>
                    <a:cubicBezTo>
                      <a:pt x="22047" y="2703"/>
                      <a:pt x="22046" y="2701"/>
                      <a:pt x="22046" y="2700"/>
                    </a:cubicBezTo>
                    <a:cubicBezTo>
                      <a:pt x="22044" y="2699"/>
                      <a:pt x="22042" y="2698"/>
                      <a:pt x="22041" y="2698"/>
                    </a:cubicBezTo>
                    <a:cubicBezTo>
                      <a:pt x="22040" y="2698"/>
                      <a:pt x="22037" y="2698"/>
                      <a:pt x="22035" y="2698"/>
                    </a:cubicBezTo>
                    <a:cubicBezTo>
                      <a:pt x="22033" y="2698"/>
                      <a:pt x="22032" y="2698"/>
                      <a:pt x="22030" y="2699"/>
                    </a:cubicBezTo>
                    <a:cubicBezTo>
                      <a:pt x="22030" y="2699"/>
                      <a:pt x="22030" y="2699"/>
                      <a:pt x="22029" y="2700"/>
                    </a:cubicBezTo>
                    <a:cubicBezTo>
                      <a:pt x="22028" y="2701"/>
                      <a:pt x="22027" y="2702"/>
                      <a:pt x="22025" y="2702"/>
                    </a:cubicBezTo>
                    <a:cubicBezTo>
                      <a:pt x="22024" y="2702"/>
                      <a:pt x="22024" y="2702"/>
                      <a:pt x="22024" y="2702"/>
                    </a:cubicBezTo>
                    <a:cubicBezTo>
                      <a:pt x="22022" y="2702"/>
                      <a:pt x="22021" y="2702"/>
                      <a:pt x="22020" y="2701"/>
                    </a:cubicBezTo>
                    <a:cubicBezTo>
                      <a:pt x="22019" y="2700"/>
                      <a:pt x="22018" y="2700"/>
                      <a:pt x="22017" y="2699"/>
                    </a:cubicBezTo>
                    <a:cubicBezTo>
                      <a:pt x="22016" y="2698"/>
                      <a:pt x="22015" y="2697"/>
                      <a:pt x="22014" y="2696"/>
                    </a:cubicBezTo>
                    <a:cubicBezTo>
                      <a:pt x="22013" y="2696"/>
                      <a:pt x="22012" y="2695"/>
                      <a:pt x="22012" y="2695"/>
                    </a:cubicBezTo>
                    <a:cubicBezTo>
                      <a:pt x="22012" y="2695"/>
                      <a:pt x="22012" y="2695"/>
                      <a:pt x="22012" y="2696"/>
                    </a:cubicBezTo>
                    <a:cubicBezTo>
                      <a:pt x="22011" y="2696"/>
                      <a:pt x="22011" y="2697"/>
                      <a:pt x="22011" y="2698"/>
                    </a:cubicBezTo>
                    <a:cubicBezTo>
                      <a:pt x="22011" y="2699"/>
                      <a:pt x="22011" y="2699"/>
                      <a:pt x="22011" y="2699"/>
                    </a:cubicBezTo>
                    <a:cubicBezTo>
                      <a:pt x="22009" y="2700"/>
                      <a:pt x="22009" y="2700"/>
                      <a:pt x="22009" y="2700"/>
                    </a:cubicBezTo>
                    <a:cubicBezTo>
                      <a:pt x="22009" y="2700"/>
                      <a:pt x="22008" y="2700"/>
                      <a:pt x="22007" y="2700"/>
                    </a:cubicBezTo>
                    <a:cubicBezTo>
                      <a:pt x="22004" y="2701"/>
                      <a:pt x="22003" y="2699"/>
                      <a:pt x="22002" y="2697"/>
                    </a:cubicBezTo>
                    <a:cubicBezTo>
                      <a:pt x="22001" y="2696"/>
                      <a:pt x="22000" y="2695"/>
                      <a:pt x="22000" y="2695"/>
                    </a:cubicBezTo>
                    <a:cubicBezTo>
                      <a:pt x="21999" y="2694"/>
                      <a:pt x="21998" y="2694"/>
                      <a:pt x="21997" y="2694"/>
                    </a:cubicBezTo>
                    <a:cubicBezTo>
                      <a:pt x="21996" y="2694"/>
                      <a:pt x="21995" y="2695"/>
                      <a:pt x="21993" y="2695"/>
                    </a:cubicBezTo>
                    <a:cubicBezTo>
                      <a:pt x="21991" y="2696"/>
                      <a:pt x="21990" y="2697"/>
                      <a:pt x="21987" y="2697"/>
                    </a:cubicBezTo>
                    <a:cubicBezTo>
                      <a:pt x="21986" y="2697"/>
                      <a:pt x="21984" y="2697"/>
                      <a:pt x="21982" y="2696"/>
                    </a:cubicBezTo>
                    <a:cubicBezTo>
                      <a:pt x="21978" y="2693"/>
                      <a:pt x="21977" y="2691"/>
                      <a:pt x="21974" y="2690"/>
                    </a:cubicBezTo>
                    <a:cubicBezTo>
                      <a:pt x="21969" y="2689"/>
                      <a:pt x="21967" y="2688"/>
                      <a:pt x="21964" y="2687"/>
                    </a:cubicBezTo>
                    <a:cubicBezTo>
                      <a:pt x="21961" y="2685"/>
                      <a:pt x="21959" y="2683"/>
                      <a:pt x="21957" y="2678"/>
                    </a:cubicBezTo>
                    <a:cubicBezTo>
                      <a:pt x="21953" y="2671"/>
                      <a:pt x="21949" y="2664"/>
                      <a:pt x="21948" y="2656"/>
                    </a:cubicBezTo>
                    <a:cubicBezTo>
                      <a:pt x="21948" y="2655"/>
                      <a:pt x="21948" y="2655"/>
                      <a:pt x="21948" y="2654"/>
                    </a:cubicBezTo>
                    <a:cubicBezTo>
                      <a:pt x="21948" y="2650"/>
                      <a:pt x="21951" y="2646"/>
                      <a:pt x="21950" y="2644"/>
                    </a:cubicBezTo>
                    <a:cubicBezTo>
                      <a:pt x="21950" y="2644"/>
                      <a:pt x="21950" y="2643"/>
                      <a:pt x="21950" y="2643"/>
                    </a:cubicBezTo>
                    <a:cubicBezTo>
                      <a:pt x="21950" y="2643"/>
                      <a:pt x="21950" y="2642"/>
                      <a:pt x="21949" y="2642"/>
                    </a:cubicBezTo>
                    <a:cubicBezTo>
                      <a:pt x="21948" y="2641"/>
                      <a:pt x="21947" y="2641"/>
                      <a:pt x="21946" y="2639"/>
                    </a:cubicBezTo>
                    <a:cubicBezTo>
                      <a:pt x="21945" y="2637"/>
                      <a:pt x="21944" y="2636"/>
                      <a:pt x="21944" y="2635"/>
                    </a:cubicBezTo>
                    <a:cubicBezTo>
                      <a:pt x="21944" y="2628"/>
                      <a:pt x="21950" y="2624"/>
                      <a:pt x="21951" y="2620"/>
                    </a:cubicBezTo>
                    <a:cubicBezTo>
                      <a:pt x="21954" y="2612"/>
                      <a:pt x="21954" y="2603"/>
                      <a:pt x="21953" y="2595"/>
                    </a:cubicBezTo>
                    <a:cubicBezTo>
                      <a:pt x="21953" y="2585"/>
                      <a:pt x="21951" y="2576"/>
                      <a:pt x="21951" y="2566"/>
                    </a:cubicBezTo>
                    <a:cubicBezTo>
                      <a:pt x="21951" y="2565"/>
                      <a:pt x="21951" y="2565"/>
                      <a:pt x="21951" y="2565"/>
                    </a:cubicBezTo>
                    <a:cubicBezTo>
                      <a:pt x="21950" y="2562"/>
                      <a:pt x="21950" y="2559"/>
                      <a:pt x="21950" y="2556"/>
                    </a:cubicBezTo>
                    <a:cubicBezTo>
                      <a:pt x="21950" y="2550"/>
                      <a:pt x="21949" y="2543"/>
                      <a:pt x="21945" y="2538"/>
                    </a:cubicBezTo>
                    <a:cubicBezTo>
                      <a:pt x="21941" y="2531"/>
                      <a:pt x="21937" y="2528"/>
                      <a:pt x="21935" y="2519"/>
                    </a:cubicBezTo>
                    <a:cubicBezTo>
                      <a:pt x="21935" y="2513"/>
                      <a:pt x="21935" y="2508"/>
                      <a:pt x="21932" y="2504"/>
                    </a:cubicBezTo>
                    <a:cubicBezTo>
                      <a:pt x="21929" y="2500"/>
                      <a:pt x="21926" y="2498"/>
                      <a:pt x="21922" y="2499"/>
                    </a:cubicBezTo>
                    <a:cubicBezTo>
                      <a:pt x="21915" y="2499"/>
                      <a:pt x="21906" y="2506"/>
                      <a:pt x="21901" y="2511"/>
                    </a:cubicBezTo>
                    <a:cubicBezTo>
                      <a:pt x="21897" y="2515"/>
                      <a:pt x="21893" y="2524"/>
                      <a:pt x="21885" y="2527"/>
                    </a:cubicBezTo>
                    <a:cubicBezTo>
                      <a:pt x="21884" y="2527"/>
                      <a:pt x="21884" y="2527"/>
                      <a:pt x="21883" y="2527"/>
                    </a:cubicBezTo>
                    <a:cubicBezTo>
                      <a:pt x="21880" y="2527"/>
                      <a:pt x="21878" y="2526"/>
                      <a:pt x="21876" y="2525"/>
                    </a:cubicBezTo>
                    <a:cubicBezTo>
                      <a:pt x="21875" y="2524"/>
                      <a:pt x="21874" y="2523"/>
                      <a:pt x="21872" y="2523"/>
                    </a:cubicBezTo>
                    <a:cubicBezTo>
                      <a:pt x="21872" y="2523"/>
                      <a:pt x="21872" y="2523"/>
                      <a:pt x="21872" y="2523"/>
                    </a:cubicBezTo>
                    <a:cubicBezTo>
                      <a:pt x="21870" y="2523"/>
                      <a:pt x="21870" y="2524"/>
                      <a:pt x="21869" y="2524"/>
                    </a:cubicBezTo>
                    <a:cubicBezTo>
                      <a:pt x="21868" y="2525"/>
                      <a:pt x="21866" y="2526"/>
                      <a:pt x="21865" y="2526"/>
                    </a:cubicBezTo>
                    <a:cubicBezTo>
                      <a:pt x="21863" y="2526"/>
                      <a:pt x="21862" y="2526"/>
                      <a:pt x="21860" y="2525"/>
                    </a:cubicBezTo>
                    <a:cubicBezTo>
                      <a:pt x="21857" y="2524"/>
                      <a:pt x="21855" y="2521"/>
                      <a:pt x="21853" y="2521"/>
                    </a:cubicBezTo>
                    <a:cubicBezTo>
                      <a:pt x="21850" y="2520"/>
                      <a:pt x="21847" y="2521"/>
                      <a:pt x="21842" y="2518"/>
                    </a:cubicBezTo>
                    <a:cubicBezTo>
                      <a:pt x="21837" y="2516"/>
                      <a:pt x="21834" y="2512"/>
                      <a:pt x="21830" y="2511"/>
                    </a:cubicBezTo>
                    <a:cubicBezTo>
                      <a:pt x="21830" y="2511"/>
                      <a:pt x="21829" y="2511"/>
                      <a:pt x="21828" y="2511"/>
                    </a:cubicBezTo>
                    <a:cubicBezTo>
                      <a:pt x="21826" y="2511"/>
                      <a:pt x="21825" y="2511"/>
                      <a:pt x="21823" y="2512"/>
                    </a:cubicBezTo>
                    <a:cubicBezTo>
                      <a:pt x="21822" y="2512"/>
                      <a:pt x="21820" y="2512"/>
                      <a:pt x="21819" y="2511"/>
                    </a:cubicBezTo>
                    <a:cubicBezTo>
                      <a:pt x="21815" y="2510"/>
                      <a:pt x="21813" y="2509"/>
                      <a:pt x="21812" y="2506"/>
                    </a:cubicBezTo>
                    <a:cubicBezTo>
                      <a:pt x="21811" y="2504"/>
                      <a:pt x="21811" y="2502"/>
                      <a:pt x="21810" y="2500"/>
                    </a:cubicBezTo>
                    <a:cubicBezTo>
                      <a:pt x="21809" y="2498"/>
                      <a:pt x="21808" y="2494"/>
                      <a:pt x="21806" y="2490"/>
                    </a:cubicBezTo>
                    <a:cubicBezTo>
                      <a:pt x="21805" y="2486"/>
                      <a:pt x="21802" y="2483"/>
                      <a:pt x="21801" y="2483"/>
                    </a:cubicBezTo>
                    <a:cubicBezTo>
                      <a:pt x="21801" y="2483"/>
                      <a:pt x="21800" y="2483"/>
                      <a:pt x="21800" y="2483"/>
                    </a:cubicBezTo>
                    <a:cubicBezTo>
                      <a:pt x="21798" y="2483"/>
                      <a:pt x="21797" y="2485"/>
                      <a:pt x="21794" y="2486"/>
                    </a:cubicBezTo>
                    <a:cubicBezTo>
                      <a:pt x="21791" y="2486"/>
                      <a:pt x="21789" y="2484"/>
                      <a:pt x="21787" y="2481"/>
                    </a:cubicBezTo>
                    <a:cubicBezTo>
                      <a:pt x="21786" y="2479"/>
                      <a:pt x="21785" y="2478"/>
                      <a:pt x="21784" y="2477"/>
                    </a:cubicBezTo>
                    <a:cubicBezTo>
                      <a:pt x="21784" y="2477"/>
                      <a:pt x="21783" y="2477"/>
                      <a:pt x="21782" y="2476"/>
                    </a:cubicBezTo>
                    <a:cubicBezTo>
                      <a:pt x="21781" y="2476"/>
                      <a:pt x="21781" y="2476"/>
                      <a:pt x="21781" y="2476"/>
                    </a:cubicBezTo>
                    <a:cubicBezTo>
                      <a:pt x="21780" y="2476"/>
                      <a:pt x="21778" y="2477"/>
                      <a:pt x="21776" y="2477"/>
                    </a:cubicBezTo>
                    <a:cubicBezTo>
                      <a:pt x="21775" y="2477"/>
                      <a:pt x="21774" y="2477"/>
                      <a:pt x="21772" y="2476"/>
                    </a:cubicBezTo>
                    <a:cubicBezTo>
                      <a:pt x="21765" y="2473"/>
                      <a:pt x="21761" y="2465"/>
                      <a:pt x="21756" y="2462"/>
                    </a:cubicBezTo>
                    <a:cubicBezTo>
                      <a:pt x="21754" y="2460"/>
                      <a:pt x="21752" y="2459"/>
                      <a:pt x="21750" y="2458"/>
                    </a:cubicBezTo>
                    <a:cubicBezTo>
                      <a:pt x="21750" y="2460"/>
                      <a:pt x="21750" y="2462"/>
                      <a:pt x="21750" y="2464"/>
                    </a:cubicBezTo>
                    <a:cubicBezTo>
                      <a:pt x="21750" y="2465"/>
                      <a:pt x="21750" y="2468"/>
                      <a:pt x="21751" y="2469"/>
                    </a:cubicBezTo>
                    <a:cubicBezTo>
                      <a:pt x="21751" y="2470"/>
                      <a:pt x="21753" y="2469"/>
                      <a:pt x="21753" y="2470"/>
                    </a:cubicBezTo>
                    <a:cubicBezTo>
                      <a:pt x="21755" y="2471"/>
                      <a:pt x="21755" y="2473"/>
                      <a:pt x="21754" y="2475"/>
                    </a:cubicBezTo>
                    <a:cubicBezTo>
                      <a:pt x="21751" y="2481"/>
                      <a:pt x="21741" y="2477"/>
                      <a:pt x="21740" y="2485"/>
                    </a:cubicBezTo>
                    <a:cubicBezTo>
                      <a:pt x="21738" y="2491"/>
                      <a:pt x="21746" y="2491"/>
                      <a:pt x="21747" y="2497"/>
                    </a:cubicBezTo>
                    <a:cubicBezTo>
                      <a:pt x="21748" y="2501"/>
                      <a:pt x="21747" y="2505"/>
                      <a:pt x="21749" y="2509"/>
                    </a:cubicBezTo>
                    <a:cubicBezTo>
                      <a:pt x="21749" y="2511"/>
                      <a:pt x="21749" y="2515"/>
                      <a:pt x="21751" y="2517"/>
                    </a:cubicBezTo>
                    <a:cubicBezTo>
                      <a:pt x="21753" y="2518"/>
                      <a:pt x="21756" y="2518"/>
                      <a:pt x="21757" y="2519"/>
                    </a:cubicBezTo>
                    <a:cubicBezTo>
                      <a:pt x="21758" y="2520"/>
                      <a:pt x="21758" y="2522"/>
                      <a:pt x="21758" y="2523"/>
                    </a:cubicBezTo>
                    <a:cubicBezTo>
                      <a:pt x="21758" y="2527"/>
                      <a:pt x="21760" y="2532"/>
                      <a:pt x="21759" y="2536"/>
                    </a:cubicBezTo>
                    <a:cubicBezTo>
                      <a:pt x="21759" y="2539"/>
                      <a:pt x="21756" y="2539"/>
                      <a:pt x="21754" y="2540"/>
                    </a:cubicBezTo>
                    <a:cubicBezTo>
                      <a:pt x="21752" y="2542"/>
                      <a:pt x="21749" y="2547"/>
                      <a:pt x="21748" y="2550"/>
                    </a:cubicBezTo>
                    <a:cubicBezTo>
                      <a:pt x="21747" y="2549"/>
                      <a:pt x="21743" y="2549"/>
                      <a:pt x="21743" y="2546"/>
                    </a:cubicBezTo>
                    <a:cubicBezTo>
                      <a:pt x="21740" y="2547"/>
                      <a:pt x="21742" y="2551"/>
                      <a:pt x="21741" y="2553"/>
                    </a:cubicBezTo>
                    <a:cubicBezTo>
                      <a:pt x="21738" y="2555"/>
                      <a:pt x="21734" y="2547"/>
                      <a:pt x="21732" y="2547"/>
                    </a:cubicBezTo>
                    <a:cubicBezTo>
                      <a:pt x="21728" y="2547"/>
                      <a:pt x="21734" y="2557"/>
                      <a:pt x="21735" y="2558"/>
                    </a:cubicBezTo>
                    <a:cubicBezTo>
                      <a:pt x="21737" y="2563"/>
                      <a:pt x="21741" y="2571"/>
                      <a:pt x="21745" y="2574"/>
                    </a:cubicBezTo>
                    <a:cubicBezTo>
                      <a:pt x="21747" y="2575"/>
                      <a:pt x="21750" y="2575"/>
                      <a:pt x="21752" y="2576"/>
                    </a:cubicBezTo>
                    <a:cubicBezTo>
                      <a:pt x="21755" y="2578"/>
                      <a:pt x="21758" y="2580"/>
                      <a:pt x="21761" y="2581"/>
                    </a:cubicBezTo>
                    <a:cubicBezTo>
                      <a:pt x="21765" y="2582"/>
                      <a:pt x="21767" y="2583"/>
                      <a:pt x="21770" y="2582"/>
                    </a:cubicBezTo>
                    <a:cubicBezTo>
                      <a:pt x="21774" y="2579"/>
                      <a:pt x="21775" y="2579"/>
                      <a:pt x="21779" y="2583"/>
                    </a:cubicBezTo>
                    <a:cubicBezTo>
                      <a:pt x="21782" y="2585"/>
                      <a:pt x="21784" y="2588"/>
                      <a:pt x="21787" y="2591"/>
                    </a:cubicBezTo>
                    <a:cubicBezTo>
                      <a:pt x="21786" y="2591"/>
                      <a:pt x="21785" y="2591"/>
                      <a:pt x="21785" y="2591"/>
                    </a:cubicBezTo>
                    <a:cubicBezTo>
                      <a:pt x="21785" y="2595"/>
                      <a:pt x="21786" y="2595"/>
                      <a:pt x="21788" y="2598"/>
                    </a:cubicBezTo>
                    <a:cubicBezTo>
                      <a:pt x="21790" y="2600"/>
                      <a:pt x="21790" y="2603"/>
                      <a:pt x="21792" y="2604"/>
                    </a:cubicBezTo>
                    <a:cubicBezTo>
                      <a:pt x="21794" y="2606"/>
                      <a:pt x="21797" y="2604"/>
                      <a:pt x="21799" y="2603"/>
                    </a:cubicBezTo>
                    <a:cubicBezTo>
                      <a:pt x="21801" y="2601"/>
                      <a:pt x="21804" y="2601"/>
                      <a:pt x="21806" y="2599"/>
                    </a:cubicBezTo>
                    <a:cubicBezTo>
                      <a:pt x="21808" y="2596"/>
                      <a:pt x="21807" y="2593"/>
                      <a:pt x="21811" y="2592"/>
                    </a:cubicBezTo>
                    <a:cubicBezTo>
                      <a:pt x="21814" y="2591"/>
                      <a:pt x="21818" y="2593"/>
                      <a:pt x="21820" y="2589"/>
                    </a:cubicBezTo>
                    <a:cubicBezTo>
                      <a:pt x="21821" y="2588"/>
                      <a:pt x="21820" y="2587"/>
                      <a:pt x="21820" y="2585"/>
                    </a:cubicBezTo>
                    <a:cubicBezTo>
                      <a:pt x="21820" y="2584"/>
                      <a:pt x="21821" y="2583"/>
                      <a:pt x="21821" y="2581"/>
                    </a:cubicBezTo>
                    <a:cubicBezTo>
                      <a:pt x="21822" y="2578"/>
                      <a:pt x="21821" y="2576"/>
                      <a:pt x="21819" y="2572"/>
                    </a:cubicBezTo>
                    <a:cubicBezTo>
                      <a:pt x="21817" y="2567"/>
                      <a:pt x="21814" y="2563"/>
                      <a:pt x="21813" y="2558"/>
                    </a:cubicBezTo>
                    <a:cubicBezTo>
                      <a:pt x="21812" y="2554"/>
                      <a:pt x="21810" y="2550"/>
                      <a:pt x="21810" y="2546"/>
                    </a:cubicBezTo>
                    <a:cubicBezTo>
                      <a:pt x="21812" y="2547"/>
                      <a:pt x="21814" y="2549"/>
                      <a:pt x="21815" y="2551"/>
                    </a:cubicBezTo>
                    <a:cubicBezTo>
                      <a:pt x="21818" y="2555"/>
                      <a:pt x="21821" y="2559"/>
                      <a:pt x="21823" y="2563"/>
                    </a:cubicBezTo>
                    <a:cubicBezTo>
                      <a:pt x="21826" y="2568"/>
                      <a:pt x="21826" y="2577"/>
                      <a:pt x="21832" y="2580"/>
                    </a:cubicBezTo>
                    <a:cubicBezTo>
                      <a:pt x="21836" y="2582"/>
                      <a:pt x="21839" y="2585"/>
                      <a:pt x="21843" y="2587"/>
                    </a:cubicBezTo>
                    <a:cubicBezTo>
                      <a:pt x="21845" y="2587"/>
                      <a:pt x="21848" y="2587"/>
                      <a:pt x="21849" y="2588"/>
                    </a:cubicBezTo>
                    <a:cubicBezTo>
                      <a:pt x="21851" y="2590"/>
                      <a:pt x="21852" y="2593"/>
                      <a:pt x="21854" y="2595"/>
                    </a:cubicBezTo>
                    <a:cubicBezTo>
                      <a:pt x="21855" y="2597"/>
                      <a:pt x="21859" y="2598"/>
                      <a:pt x="21859" y="2601"/>
                    </a:cubicBezTo>
                    <a:cubicBezTo>
                      <a:pt x="21856" y="2601"/>
                      <a:pt x="21852" y="2602"/>
                      <a:pt x="21849" y="2602"/>
                    </a:cubicBezTo>
                    <a:cubicBezTo>
                      <a:pt x="21847" y="2601"/>
                      <a:pt x="21845" y="2600"/>
                      <a:pt x="21843" y="2600"/>
                    </a:cubicBezTo>
                    <a:cubicBezTo>
                      <a:pt x="21839" y="2599"/>
                      <a:pt x="21835" y="2603"/>
                      <a:pt x="21835" y="2607"/>
                    </a:cubicBezTo>
                    <a:cubicBezTo>
                      <a:pt x="21833" y="2607"/>
                      <a:pt x="21831" y="2606"/>
                      <a:pt x="21830" y="2609"/>
                    </a:cubicBezTo>
                    <a:cubicBezTo>
                      <a:pt x="21829" y="2610"/>
                      <a:pt x="21830" y="2613"/>
                      <a:pt x="21830" y="2615"/>
                    </a:cubicBezTo>
                    <a:cubicBezTo>
                      <a:pt x="21830" y="2618"/>
                      <a:pt x="21828" y="2618"/>
                      <a:pt x="21827" y="2620"/>
                    </a:cubicBezTo>
                    <a:cubicBezTo>
                      <a:pt x="21826" y="2623"/>
                      <a:pt x="21829" y="2623"/>
                      <a:pt x="21830" y="2625"/>
                    </a:cubicBezTo>
                    <a:cubicBezTo>
                      <a:pt x="21831" y="2627"/>
                      <a:pt x="21830" y="2628"/>
                      <a:pt x="21829" y="2629"/>
                    </a:cubicBezTo>
                    <a:cubicBezTo>
                      <a:pt x="21828" y="2631"/>
                      <a:pt x="21828" y="2634"/>
                      <a:pt x="21827" y="2636"/>
                    </a:cubicBezTo>
                    <a:cubicBezTo>
                      <a:pt x="21825" y="2640"/>
                      <a:pt x="21822" y="2633"/>
                      <a:pt x="21819" y="2631"/>
                    </a:cubicBezTo>
                    <a:cubicBezTo>
                      <a:pt x="21817" y="2629"/>
                      <a:pt x="21816" y="2630"/>
                      <a:pt x="21814" y="2629"/>
                    </a:cubicBezTo>
                    <a:cubicBezTo>
                      <a:pt x="21813" y="2629"/>
                      <a:pt x="21813" y="2627"/>
                      <a:pt x="21812" y="2625"/>
                    </a:cubicBezTo>
                    <a:cubicBezTo>
                      <a:pt x="21810" y="2622"/>
                      <a:pt x="21804" y="2619"/>
                      <a:pt x="21800" y="2620"/>
                    </a:cubicBezTo>
                    <a:cubicBezTo>
                      <a:pt x="21797" y="2620"/>
                      <a:pt x="21798" y="2622"/>
                      <a:pt x="21797" y="2624"/>
                    </a:cubicBezTo>
                    <a:cubicBezTo>
                      <a:pt x="21796" y="2625"/>
                      <a:pt x="21796" y="2624"/>
                      <a:pt x="21795" y="2625"/>
                    </a:cubicBezTo>
                    <a:cubicBezTo>
                      <a:pt x="21794" y="2626"/>
                      <a:pt x="21794" y="2625"/>
                      <a:pt x="21793" y="2627"/>
                    </a:cubicBezTo>
                    <a:cubicBezTo>
                      <a:pt x="21791" y="2630"/>
                      <a:pt x="21795" y="2636"/>
                      <a:pt x="21793" y="2639"/>
                    </a:cubicBezTo>
                    <a:cubicBezTo>
                      <a:pt x="21793" y="2639"/>
                      <a:pt x="21793" y="2640"/>
                      <a:pt x="21793" y="2640"/>
                    </a:cubicBezTo>
                    <a:cubicBezTo>
                      <a:pt x="21790" y="2639"/>
                      <a:pt x="21790" y="2628"/>
                      <a:pt x="21788" y="2626"/>
                    </a:cubicBezTo>
                    <a:cubicBezTo>
                      <a:pt x="21787" y="2623"/>
                      <a:pt x="21784" y="2622"/>
                      <a:pt x="21782" y="2619"/>
                    </a:cubicBezTo>
                    <a:cubicBezTo>
                      <a:pt x="21781" y="2618"/>
                      <a:pt x="21781" y="2617"/>
                      <a:pt x="21781" y="2615"/>
                    </a:cubicBezTo>
                    <a:cubicBezTo>
                      <a:pt x="21780" y="2611"/>
                      <a:pt x="21777" y="2611"/>
                      <a:pt x="21774" y="2611"/>
                    </a:cubicBezTo>
                    <a:cubicBezTo>
                      <a:pt x="21771" y="2611"/>
                      <a:pt x="21771" y="2611"/>
                      <a:pt x="21769" y="2610"/>
                    </a:cubicBezTo>
                    <a:cubicBezTo>
                      <a:pt x="21768" y="2609"/>
                      <a:pt x="21767" y="2607"/>
                      <a:pt x="21766" y="2606"/>
                    </a:cubicBezTo>
                    <a:cubicBezTo>
                      <a:pt x="21765" y="2605"/>
                      <a:pt x="21762" y="2606"/>
                      <a:pt x="21761" y="2606"/>
                    </a:cubicBezTo>
                    <a:cubicBezTo>
                      <a:pt x="21759" y="2605"/>
                      <a:pt x="21757" y="2605"/>
                      <a:pt x="21755" y="2605"/>
                    </a:cubicBezTo>
                    <a:cubicBezTo>
                      <a:pt x="21752" y="2605"/>
                      <a:pt x="21750" y="2605"/>
                      <a:pt x="21748" y="2605"/>
                    </a:cubicBezTo>
                    <a:cubicBezTo>
                      <a:pt x="21745" y="2606"/>
                      <a:pt x="21744" y="2607"/>
                      <a:pt x="21742" y="2606"/>
                    </a:cubicBezTo>
                    <a:cubicBezTo>
                      <a:pt x="21740" y="2605"/>
                      <a:pt x="21739" y="2604"/>
                      <a:pt x="21737" y="2603"/>
                    </a:cubicBezTo>
                    <a:cubicBezTo>
                      <a:pt x="21734" y="2601"/>
                      <a:pt x="21731" y="2600"/>
                      <a:pt x="21728" y="2597"/>
                    </a:cubicBezTo>
                    <a:cubicBezTo>
                      <a:pt x="21725" y="2595"/>
                      <a:pt x="21723" y="2593"/>
                      <a:pt x="21722" y="2590"/>
                    </a:cubicBezTo>
                    <a:cubicBezTo>
                      <a:pt x="21721" y="2590"/>
                      <a:pt x="21719" y="2586"/>
                      <a:pt x="21719" y="2585"/>
                    </a:cubicBezTo>
                    <a:cubicBezTo>
                      <a:pt x="21719" y="2585"/>
                      <a:pt x="21719" y="2585"/>
                      <a:pt x="21719" y="2585"/>
                    </a:cubicBezTo>
                    <a:cubicBezTo>
                      <a:pt x="21722" y="2584"/>
                      <a:pt x="21727" y="2585"/>
                      <a:pt x="21729" y="2586"/>
                    </a:cubicBezTo>
                    <a:cubicBezTo>
                      <a:pt x="21732" y="2587"/>
                      <a:pt x="21736" y="2591"/>
                      <a:pt x="21736" y="2586"/>
                    </a:cubicBezTo>
                    <a:cubicBezTo>
                      <a:pt x="21736" y="2582"/>
                      <a:pt x="21733" y="2579"/>
                      <a:pt x="21731" y="2576"/>
                    </a:cubicBezTo>
                    <a:cubicBezTo>
                      <a:pt x="21729" y="2572"/>
                      <a:pt x="21725" y="2571"/>
                      <a:pt x="21723" y="2567"/>
                    </a:cubicBezTo>
                    <a:cubicBezTo>
                      <a:pt x="21721" y="2565"/>
                      <a:pt x="21721" y="2562"/>
                      <a:pt x="21721" y="2559"/>
                    </a:cubicBezTo>
                    <a:cubicBezTo>
                      <a:pt x="21721" y="2556"/>
                      <a:pt x="21719" y="2555"/>
                      <a:pt x="21718" y="2552"/>
                    </a:cubicBezTo>
                    <a:cubicBezTo>
                      <a:pt x="21717" y="2549"/>
                      <a:pt x="21716" y="2546"/>
                      <a:pt x="21715" y="2543"/>
                    </a:cubicBezTo>
                    <a:cubicBezTo>
                      <a:pt x="21714" y="2541"/>
                      <a:pt x="21715" y="2538"/>
                      <a:pt x="21714" y="2536"/>
                    </a:cubicBezTo>
                    <a:cubicBezTo>
                      <a:pt x="21714" y="2533"/>
                      <a:pt x="21714" y="2531"/>
                      <a:pt x="21713" y="2529"/>
                    </a:cubicBezTo>
                    <a:cubicBezTo>
                      <a:pt x="21712" y="2526"/>
                      <a:pt x="21711" y="2524"/>
                      <a:pt x="21709" y="2521"/>
                    </a:cubicBezTo>
                    <a:cubicBezTo>
                      <a:pt x="21707" y="2518"/>
                      <a:pt x="21703" y="2515"/>
                      <a:pt x="21701" y="2511"/>
                    </a:cubicBezTo>
                    <a:cubicBezTo>
                      <a:pt x="21700" y="2508"/>
                      <a:pt x="21701" y="2503"/>
                      <a:pt x="21697" y="2502"/>
                    </a:cubicBezTo>
                    <a:cubicBezTo>
                      <a:pt x="21692" y="2500"/>
                      <a:pt x="21690" y="2505"/>
                      <a:pt x="21688" y="2500"/>
                    </a:cubicBezTo>
                    <a:cubicBezTo>
                      <a:pt x="21686" y="2496"/>
                      <a:pt x="21679" y="2492"/>
                      <a:pt x="21677" y="2497"/>
                    </a:cubicBezTo>
                    <a:cubicBezTo>
                      <a:pt x="21676" y="2499"/>
                      <a:pt x="21678" y="2510"/>
                      <a:pt x="21674" y="2510"/>
                    </a:cubicBezTo>
                    <a:cubicBezTo>
                      <a:pt x="21673" y="2510"/>
                      <a:pt x="21670" y="2507"/>
                      <a:pt x="21670" y="2506"/>
                    </a:cubicBezTo>
                    <a:cubicBezTo>
                      <a:pt x="21667" y="2504"/>
                      <a:pt x="21666" y="2504"/>
                      <a:pt x="21661" y="2505"/>
                    </a:cubicBezTo>
                    <a:cubicBezTo>
                      <a:pt x="21660" y="2510"/>
                      <a:pt x="21662" y="2515"/>
                      <a:pt x="21660" y="2520"/>
                    </a:cubicBezTo>
                    <a:cubicBezTo>
                      <a:pt x="21659" y="2523"/>
                      <a:pt x="21658" y="2527"/>
                      <a:pt x="21660" y="2531"/>
                    </a:cubicBezTo>
                    <a:cubicBezTo>
                      <a:pt x="21661" y="2532"/>
                      <a:pt x="21662" y="2534"/>
                      <a:pt x="21663" y="2535"/>
                    </a:cubicBezTo>
                    <a:cubicBezTo>
                      <a:pt x="21665" y="2536"/>
                      <a:pt x="21669" y="2535"/>
                      <a:pt x="21671" y="2537"/>
                    </a:cubicBezTo>
                    <a:cubicBezTo>
                      <a:pt x="21671" y="2538"/>
                      <a:pt x="21671" y="2540"/>
                      <a:pt x="21671" y="2541"/>
                    </a:cubicBezTo>
                    <a:cubicBezTo>
                      <a:pt x="21671" y="2542"/>
                      <a:pt x="21672" y="2543"/>
                      <a:pt x="21672" y="2544"/>
                    </a:cubicBezTo>
                    <a:cubicBezTo>
                      <a:pt x="21673" y="2545"/>
                      <a:pt x="21674" y="2546"/>
                      <a:pt x="21674" y="2548"/>
                    </a:cubicBezTo>
                    <a:cubicBezTo>
                      <a:pt x="21670" y="2549"/>
                      <a:pt x="21667" y="2545"/>
                      <a:pt x="21665" y="2543"/>
                    </a:cubicBezTo>
                    <a:cubicBezTo>
                      <a:pt x="21663" y="2540"/>
                      <a:pt x="21662" y="2539"/>
                      <a:pt x="21658" y="2539"/>
                    </a:cubicBezTo>
                    <a:cubicBezTo>
                      <a:pt x="21657" y="2539"/>
                      <a:pt x="21654" y="2539"/>
                      <a:pt x="21653" y="2540"/>
                    </a:cubicBezTo>
                    <a:cubicBezTo>
                      <a:pt x="21651" y="2540"/>
                      <a:pt x="21652" y="2543"/>
                      <a:pt x="21649" y="2541"/>
                    </a:cubicBezTo>
                    <a:cubicBezTo>
                      <a:pt x="21647" y="2540"/>
                      <a:pt x="21648" y="2536"/>
                      <a:pt x="21647" y="2534"/>
                    </a:cubicBezTo>
                    <a:cubicBezTo>
                      <a:pt x="21646" y="2529"/>
                      <a:pt x="21643" y="2522"/>
                      <a:pt x="21644" y="2518"/>
                    </a:cubicBezTo>
                    <a:cubicBezTo>
                      <a:pt x="21646" y="2518"/>
                      <a:pt x="21647" y="2519"/>
                      <a:pt x="21648" y="2520"/>
                    </a:cubicBezTo>
                    <a:cubicBezTo>
                      <a:pt x="21650" y="2516"/>
                      <a:pt x="21649" y="2511"/>
                      <a:pt x="21649" y="2507"/>
                    </a:cubicBezTo>
                    <a:cubicBezTo>
                      <a:pt x="21649" y="2502"/>
                      <a:pt x="21650" y="2497"/>
                      <a:pt x="21649" y="2492"/>
                    </a:cubicBezTo>
                    <a:cubicBezTo>
                      <a:pt x="21647" y="2487"/>
                      <a:pt x="21642" y="2483"/>
                      <a:pt x="21641" y="2477"/>
                    </a:cubicBezTo>
                    <a:cubicBezTo>
                      <a:pt x="21641" y="2474"/>
                      <a:pt x="21640" y="2471"/>
                      <a:pt x="21642" y="2469"/>
                    </a:cubicBezTo>
                    <a:cubicBezTo>
                      <a:pt x="21645" y="2465"/>
                      <a:pt x="21645" y="2469"/>
                      <a:pt x="21648" y="2468"/>
                    </a:cubicBezTo>
                    <a:cubicBezTo>
                      <a:pt x="21652" y="2467"/>
                      <a:pt x="21653" y="2459"/>
                      <a:pt x="21651" y="2456"/>
                    </a:cubicBezTo>
                    <a:cubicBezTo>
                      <a:pt x="21651" y="2457"/>
                      <a:pt x="21650" y="2458"/>
                      <a:pt x="21648" y="2458"/>
                    </a:cubicBezTo>
                    <a:cubicBezTo>
                      <a:pt x="21647" y="2455"/>
                      <a:pt x="21649" y="2451"/>
                      <a:pt x="21648" y="2448"/>
                    </a:cubicBezTo>
                    <a:cubicBezTo>
                      <a:pt x="21647" y="2443"/>
                      <a:pt x="21642" y="2445"/>
                      <a:pt x="21640" y="2442"/>
                    </a:cubicBezTo>
                    <a:cubicBezTo>
                      <a:pt x="21642" y="2441"/>
                      <a:pt x="21646" y="2440"/>
                      <a:pt x="21644" y="2438"/>
                    </a:cubicBezTo>
                    <a:cubicBezTo>
                      <a:pt x="21643" y="2437"/>
                      <a:pt x="21640" y="2437"/>
                      <a:pt x="21639" y="2436"/>
                    </a:cubicBezTo>
                    <a:cubicBezTo>
                      <a:pt x="21637" y="2434"/>
                      <a:pt x="21636" y="2432"/>
                      <a:pt x="21635" y="2430"/>
                    </a:cubicBezTo>
                    <a:cubicBezTo>
                      <a:pt x="21631" y="2427"/>
                      <a:pt x="21629" y="2431"/>
                      <a:pt x="21629" y="2435"/>
                    </a:cubicBezTo>
                    <a:cubicBezTo>
                      <a:pt x="21629" y="2441"/>
                      <a:pt x="21627" y="2443"/>
                      <a:pt x="21622" y="2446"/>
                    </a:cubicBezTo>
                    <a:cubicBezTo>
                      <a:pt x="21620" y="2447"/>
                      <a:pt x="21618" y="2448"/>
                      <a:pt x="21617" y="2450"/>
                    </a:cubicBezTo>
                    <a:cubicBezTo>
                      <a:pt x="21617" y="2451"/>
                      <a:pt x="21618" y="2454"/>
                      <a:pt x="21618" y="2456"/>
                    </a:cubicBezTo>
                    <a:cubicBezTo>
                      <a:pt x="21617" y="2459"/>
                      <a:pt x="21616" y="2459"/>
                      <a:pt x="21612" y="2459"/>
                    </a:cubicBezTo>
                    <a:cubicBezTo>
                      <a:pt x="21610" y="2459"/>
                      <a:pt x="21607" y="2460"/>
                      <a:pt x="21604" y="2460"/>
                    </a:cubicBezTo>
                    <a:cubicBezTo>
                      <a:pt x="21600" y="2460"/>
                      <a:pt x="21593" y="2462"/>
                      <a:pt x="21594" y="2456"/>
                    </a:cubicBezTo>
                    <a:cubicBezTo>
                      <a:pt x="21594" y="2454"/>
                      <a:pt x="21594" y="2453"/>
                      <a:pt x="21594" y="2451"/>
                    </a:cubicBezTo>
                    <a:cubicBezTo>
                      <a:pt x="21593" y="2450"/>
                      <a:pt x="21592" y="2450"/>
                      <a:pt x="21592" y="2448"/>
                    </a:cubicBezTo>
                    <a:cubicBezTo>
                      <a:pt x="21592" y="2444"/>
                      <a:pt x="21595" y="2445"/>
                      <a:pt x="21597" y="2443"/>
                    </a:cubicBezTo>
                    <a:cubicBezTo>
                      <a:pt x="21598" y="2443"/>
                      <a:pt x="21601" y="2435"/>
                      <a:pt x="21599" y="2435"/>
                    </a:cubicBezTo>
                    <a:cubicBezTo>
                      <a:pt x="21598" y="2435"/>
                      <a:pt x="21593" y="2437"/>
                      <a:pt x="21594" y="2433"/>
                    </a:cubicBezTo>
                    <a:cubicBezTo>
                      <a:pt x="21599" y="2431"/>
                      <a:pt x="21597" y="2426"/>
                      <a:pt x="21599" y="2422"/>
                    </a:cubicBezTo>
                    <a:cubicBezTo>
                      <a:pt x="21604" y="2426"/>
                      <a:pt x="21604" y="2414"/>
                      <a:pt x="21603" y="2411"/>
                    </a:cubicBezTo>
                    <a:cubicBezTo>
                      <a:pt x="21601" y="2407"/>
                      <a:pt x="21599" y="2410"/>
                      <a:pt x="21596" y="2408"/>
                    </a:cubicBezTo>
                    <a:cubicBezTo>
                      <a:pt x="21595" y="2407"/>
                      <a:pt x="21595" y="2403"/>
                      <a:pt x="21594" y="2402"/>
                    </a:cubicBezTo>
                    <a:cubicBezTo>
                      <a:pt x="21593" y="2400"/>
                      <a:pt x="21592" y="2400"/>
                      <a:pt x="21592" y="2398"/>
                    </a:cubicBezTo>
                    <a:cubicBezTo>
                      <a:pt x="21593" y="2396"/>
                      <a:pt x="21594" y="2396"/>
                      <a:pt x="21595" y="2394"/>
                    </a:cubicBezTo>
                    <a:cubicBezTo>
                      <a:pt x="21595" y="2392"/>
                      <a:pt x="21594" y="2389"/>
                      <a:pt x="21593" y="2387"/>
                    </a:cubicBezTo>
                    <a:cubicBezTo>
                      <a:pt x="21592" y="2385"/>
                      <a:pt x="21591" y="2383"/>
                      <a:pt x="21591" y="2380"/>
                    </a:cubicBezTo>
                    <a:cubicBezTo>
                      <a:pt x="21592" y="2378"/>
                      <a:pt x="21593" y="2374"/>
                      <a:pt x="21594" y="2372"/>
                    </a:cubicBezTo>
                    <a:cubicBezTo>
                      <a:pt x="21595" y="2373"/>
                      <a:pt x="21595" y="2376"/>
                      <a:pt x="21598" y="2375"/>
                    </a:cubicBezTo>
                    <a:cubicBezTo>
                      <a:pt x="21600" y="2374"/>
                      <a:pt x="21604" y="2368"/>
                      <a:pt x="21605" y="2367"/>
                    </a:cubicBezTo>
                    <a:cubicBezTo>
                      <a:pt x="21606" y="2363"/>
                      <a:pt x="21602" y="2357"/>
                      <a:pt x="21604" y="2353"/>
                    </a:cubicBezTo>
                    <a:cubicBezTo>
                      <a:pt x="21607" y="2352"/>
                      <a:pt x="21610" y="2353"/>
                      <a:pt x="21613" y="2352"/>
                    </a:cubicBezTo>
                    <a:cubicBezTo>
                      <a:pt x="21617" y="2350"/>
                      <a:pt x="21617" y="2346"/>
                      <a:pt x="21618" y="2342"/>
                    </a:cubicBezTo>
                    <a:cubicBezTo>
                      <a:pt x="21619" y="2337"/>
                      <a:pt x="21619" y="2333"/>
                      <a:pt x="21621" y="2328"/>
                    </a:cubicBezTo>
                    <a:cubicBezTo>
                      <a:pt x="21623" y="2325"/>
                      <a:pt x="21623" y="2322"/>
                      <a:pt x="21626" y="2320"/>
                    </a:cubicBezTo>
                    <a:cubicBezTo>
                      <a:pt x="21628" y="2319"/>
                      <a:pt x="21629" y="2319"/>
                      <a:pt x="21631" y="2318"/>
                    </a:cubicBezTo>
                    <a:cubicBezTo>
                      <a:pt x="21632" y="2317"/>
                      <a:pt x="21633" y="2316"/>
                      <a:pt x="21634" y="2315"/>
                    </a:cubicBezTo>
                    <a:cubicBezTo>
                      <a:pt x="21637" y="2314"/>
                      <a:pt x="21639" y="2318"/>
                      <a:pt x="21641" y="2317"/>
                    </a:cubicBezTo>
                    <a:cubicBezTo>
                      <a:pt x="21643" y="2316"/>
                      <a:pt x="21644" y="2312"/>
                      <a:pt x="21645" y="2311"/>
                    </a:cubicBezTo>
                    <a:cubicBezTo>
                      <a:pt x="21646" y="2309"/>
                      <a:pt x="21645" y="2305"/>
                      <a:pt x="21647" y="2304"/>
                    </a:cubicBezTo>
                    <a:cubicBezTo>
                      <a:pt x="21650" y="2308"/>
                      <a:pt x="21650" y="2311"/>
                      <a:pt x="21650" y="2316"/>
                    </a:cubicBezTo>
                    <a:cubicBezTo>
                      <a:pt x="21650" y="2319"/>
                      <a:pt x="21648" y="2321"/>
                      <a:pt x="21647" y="2323"/>
                    </a:cubicBezTo>
                    <a:cubicBezTo>
                      <a:pt x="21645" y="2328"/>
                      <a:pt x="21647" y="2333"/>
                      <a:pt x="21647" y="2338"/>
                    </a:cubicBezTo>
                    <a:cubicBezTo>
                      <a:pt x="21647" y="2342"/>
                      <a:pt x="21647" y="2345"/>
                      <a:pt x="21647" y="2348"/>
                    </a:cubicBezTo>
                    <a:cubicBezTo>
                      <a:pt x="21648" y="2352"/>
                      <a:pt x="21648" y="2351"/>
                      <a:pt x="21652" y="2351"/>
                    </a:cubicBezTo>
                    <a:cubicBezTo>
                      <a:pt x="21655" y="2351"/>
                      <a:pt x="21654" y="2351"/>
                      <a:pt x="21654" y="2354"/>
                    </a:cubicBezTo>
                    <a:cubicBezTo>
                      <a:pt x="21654" y="2356"/>
                      <a:pt x="21655" y="2358"/>
                      <a:pt x="21655" y="2360"/>
                    </a:cubicBezTo>
                    <a:cubicBezTo>
                      <a:pt x="21657" y="2360"/>
                      <a:pt x="21659" y="2360"/>
                      <a:pt x="21660" y="2360"/>
                    </a:cubicBezTo>
                    <a:cubicBezTo>
                      <a:pt x="21663" y="2359"/>
                      <a:pt x="21664" y="2356"/>
                      <a:pt x="21665" y="2354"/>
                    </a:cubicBezTo>
                    <a:cubicBezTo>
                      <a:pt x="21667" y="2352"/>
                      <a:pt x="21668" y="2351"/>
                      <a:pt x="21671" y="2350"/>
                    </a:cubicBezTo>
                    <a:cubicBezTo>
                      <a:pt x="21674" y="2348"/>
                      <a:pt x="21674" y="2347"/>
                      <a:pt x="21675" y="2345"/>
                    </a:cubicBezTo>
                    <a:cubicBezTo>
                      <a:pt x="21676" y="2343"/>
                      <a:pt x="21677" y="2341"/>
                      <a:pt x="21678" y="2340"/>
                    </a:cubicBezTo>
                    <a:cubicBezTo>
                      <a:pt x="21679" y="2338"/>
                      <a:pt x="21679" y="2336"/>
                      <a:pt x="21680" y="2335"/>
                    </a:cubicBezTo>
                    <a:cubicBezTo>
                      <a:pt x="21684" y="2332"/>
                      <a:pt x="21690" y="2338"/>
                      <a:pt x="21693" y="2334"/>
                    </a:cubicBezTo>
                    <a:cubicBezTo>
                      <a:pt x="21695" y="2332"/>
                      <a:pt x="21692" y="2328"/>
                      <a:pt x="21694" y="2326"/>
                    </a:cubicBezTo>
                    <a:cubicBezTo>
                      <a:pt x="21695" y="2323"/>
                      <a:pt x="21699" y="2330"/>
                      <a:pt x="21702" y="2329"/>
                    </a:cubicBezTo>
                    <a:cubicBezTo>
                      <a:pt x="21706" y="2329"/>
                      <a:pt x="21705" y="2325"/>
                      <a:pt x="21708" y="2328"/>
                    </a:cubicBezTo>
                    <a:cubicBezTo>
                      <a:pt x="21712" y="2332"/>
                      <a:pt x="21715" y="2339"/>
                      <a:pt x="21721" y="2339"/>
                    </a:cubicBezTo>
                    <a:cubicBezTo>
                      <a:pt x="21721" y="2336"/>
                      <a:pt x="21722" y="2334"/>
                      <a:pt x="21722" y="2332"/>
                    </a:cubicBezTo>
                    <a:cubicBezTo>
                      <a:pt x="21724" y="2331"/>
                      <a:pt x="21724" y="2332"/>
                      <a:pt x="21726" y="2330"/>
                    </a:cubicBezTo>
                    <a:cubicBezTo>
                      <a:pt x="21728" y="2328"/>
                      <a:pt x="21729" y="2325"/>
                      <a:pt x="21731" y="2324"/>
                    </a:cubicBezTo>
                    <a:cubicBezTo>
                      <a:pt x="21731" y="2326"/>
                      <a:pt x="21731" y="2328"/>
                      <a:pt x="21732" y="2330"/>
                    </a:cubicBezTo>
                    <a:cubicBezTo>
                      <a:pt x="21733" y="2333"/>
                      <a:pt x="21735" y="2333"/>
                      <a:pt x="21738" y="2333"/>
                    </a:cubicBezTo>
                    <a:cubicBezTo>
                      <a:pt x="21738" y="2336"/>
                      <a:pt x="21736" y="2337"/>
                      <a:pt x="21736" y="2340"/>
                    </a:cubicBezTo>
                    <a:cubicBezTo>
                      <a:pt x="21735" y="2342"/>
                      <a:pt x="21735" y="2345"/>
                      <a:pt x="21736" y="2346"/>
                    </a:cubicBezTo>
                    <a:cubicBezTo>
                      <a:pt x="21736" y="2349"/>
                      <a:pt x="21739" y="2350"/>
                      <a:pt x="21740" y="2352"/>
                    </a:cubicBezTo>
                    <a:cubicBezTo>
                      <a:pt x="21741" y="2355"/>
                      <a:pt x="21740" y="2359"/>
                      <a:pt x="21741" y="2362"/>
                    </a:cubicBezTo>
                    <a:cubicBezTo>
                      <a:pt x="21741" y="2366"/>
                      <a:pt x="21743" y="2368"/>
                      <a:pt x="21745" y="2371"/>
                    </a:cubicBezTo>
                    <a:cubicBezTo>
                      <a:pt x="21747" y="2375"/>
                      <a:pt x="21749" y="2379"/>
                      <a:pt x="21754" y="2377"/>
                    </a:cubicBezTo>
                    <a:cubicBezTo>
                      <a:pt x="21754" y="2373"/>
                      <a:pt x="21754" y="2369"/>
                      <a:pt x="21753" y="2365"/>
                    </a:cubicBezTo>
                    <a:cubicBezTo>
                      <a:pt x="21753" y="2364"/>
                      <a:pt x="21752" y="2361"/>
                      <a:pt x="21753" y="2361"/>
                    </a:cubicBezTo>
                    <a:cubicBezTo>
                      <a:pt x="21754" y="2360"/>
                      <a:pt x="21758" y="2360"/>
                      <a:pt x="21758" y="2360"/>
                    </a:cubicBezTo>
                    <a:cubicBezTo>
                      <a:pt x="21760" y="2361"/>
                      <a:pt x="21760" y="2366"/>
                      <a:pt x="21760" y="2368"/>
                    </a:cubicBezTo>
                    <a:cubicBezTo>
                      <a:pt x="21761" y="2371"/>
                      <a:pt x="21760" y="2375"/>
                      <a:pt x="21762" y="2378"/>
                    </a:cubicBezTo>
                    <a:cubicBezTo>
                      <a:pt x="21763" y="2381"/>
                      <a:pt x="21765" y="2381"/>
                      <a:pt x="21768" y="2382"/>
                    </a:cubicBezTo>
                    <a:cubicBezTo>
                      <a:pt x="21770" y="2388"/>
                      <a:pt x="21761" y="2386"/>
                      <a:pt x="21757" y="2389"/>
                    </a:cubicBezTo>
                    <a:cubicBezTo>
                      <a:pt x="21754" y="2392"/>
                      <a:pt x="21757" y="2400"/>
                      <a:pt x="21754" y="2401"/>
                    </a:cubicBezTo>
                    <a:cubicBezTo>
                      <a:pt x="21751" y="2403"/>
                      <a:pt x="21750" y="2401"/>
                      <a:pt x="21749" y="2403"/>
                    </a:cubicBezTo>
                    <a:cubicBezTo>
                      <a:pt x="21747" y="2405"/>
                      <a:pt x="21746" y="2408"/>
                      <a:pt x="21746" y="2410"/>
                    </a:cubicBezTo>
                    <a:cubicBezTo>
                      <a:pt x="21747" y="2414"/>
                      <a:pt x="21747" y="2415"/>
                      <a:pt x="21746" y="2419"/>
                    </a:cubicBezTo>
                    <a:cubicBezTo>
                      <a:pt x="21745" y="2422"/>
                      <a:pt x="21742" y="2426"/>
                      <a:pt x="21742" y="2429"/>
                    </a:cubicBezTo>
                    <a:cubicBezTo>
                      <a:pt x="21742" y="2435"/>
                      <a:pt x="21744" y="2438"/>
                      <a:pt x="21745" y="2442"/>
                    </a:cubicBezTo>
                    <a:cubicBezTo>
                      <a:pt x="21745" y="2444"/>
                      <a:pt x="21745" y="2447"/>
                      <a:pt x="21745" y="2449"/>
                    </a:cubicBezTo>
                    <a:cubicBezTo>
                      <a:pt x="21746" y="2452"/>
                      <a:pt x="21747" y="2450"/>
                      <a:pt x="21749" y="2453"/>
                    </a:cubicBezTo>
                    <a:cubicBezTo>
                      <a:pt x="21749" y="2453"/>
                      <a:pt x="21749" y="2453"/>
                      <a:pt x="21749" y="2453"/>
                    </a:cubicBezTo>
                    <a:cubicBezTo>
                      <a:pt x="21752" y="2454"/>
                      <a:pt x="21755" y="2456"/>
                      <a:pt x="21759" y="2458"/>
                    </a:cubicBezTo>
                    <a:cubicBezTo>
                      <a:pt x="21765" y="2462"/>
                      <a:pt x="21769" y="2470"/>
                      <a:pt x="21774" y="2472"/>
                    </a:cubicBezTo>
                    <a:cubicBezTo>
                      <a:pt x="21775" y="2473"/>
                      <a:pt x="21775" y="2473"/>
                      <a:pt x="21776" y="2473"/>
                    </a:cubicBezTo>
                    <a:cubicBezTo>
                      <a:pt x="21777" y="2473"/>
                      <a:pt x="21778" y="2472"/>
                      <a:pt x="21780" y="2472"/>
                    </a:cubicBezTo>
                    <a:cubicBezTo>
                      <a:pt x="21781" y="2472"/>
                      <a:pt x="21782" y="2472"/>
                      <a:pt x="21782" y="2472"/>
                    </a:cubicBezTo>
                    <a:cubicBezTo>
                      <a:pt x="21785" y="2472"/>
                      <a:pt x="21786" y="2473"/>
                      <a:pt x="21788" y="2474"/>
                    </a:cubicBezTo>
                    <a:cubicBezTo>
                      <a:pt x="21789" y="2475"/>
                      <a:pt x="21789" y="2477"/>
                      <a:pt x="21791" y="2478"/>
                    </a:cubicBezTo>
                    <a:cubicBezTo>
                      <a:pt x="21792" y="2480"/>
                      <a:pt x="21792" y="2481"/>
                      <a:pt x="21793" y="2481"/>
                    </a:cubicBezTo>
                    <a:cubicBezTo>
                      <a:pt x="21793" y="2481"/>
                      <a:pt x="21794" y="2481"/>
                      <a:pt x="21794" y="2481"/>
                    </a:cubicBezTo>
                    <a:cubicBezTo>
                      <a:pt x="21794" y="2482"/>
                      <a:pt x="21796" y="2479"/>
                      <a:pt x="21799" y="2479"/>
                    </a:cubicBezTo>
                    <a:cubicBezTo>
                      <a:pt x="21800" y="2479"/>
                      <a:pt x="21801" y="2479"/>
                      <a:pt x="21803" y="2479"/>
                    </a:cubicBezTo>
                    <a:cubicBezTo>
                      <a:pt x="21806" y="2481"/>
                      <a:pt x="21808" y="2484"/>
                      <a:pt x="21810" y="2488"/>
                    </a:cubicBezTo>
                    <a:cubicBezTo>
                      <a:pt x="21812" y="2492"/>
                      <a:pt x="21813" y="2497"/>
                      <a:pt x="21814" y="2499"/>
                    </a:cubicBezTo>
                    <a:cubicBezTo>
                      <a:pt x="21815" y="2501"/>
                      <a:pt x="21816" y="2503"/>
                      <a:pt x="21816" y="2504"/>
                    </a:cubicBezTo>
                    <a:cubicBezTo>
                      <a:pt x="21817" y="2506"/>
                      <a:pt x="21817" y="2506"/>
                      <a:pt x="21820" y="2507"/>
                    </a:cubicBezTo>
                    <a:cubicBezTo>
                      <a:pt x="21821" y="2507"/>
                      <a:pt x="21822" y="2507"/>
                      <a:pt x="21822" y="2507"/>
                    </a:cubicBezTo>
                    <a:cubicBezTo>
                      <a:pt x="21824" y="2507"/>
                      <a:pt x="21826" y="2507"/>
                      <a:pt x="21828" y="2506"/>
                    </a:cubicBezTo>
                    <a:cubicBezTo>
                      <a:pt x="21829" y="2506"/>
                      <a:pt x="21830" y="2506"/>
                      <a:pt x="21832" y="2507"/>
                    </a:cubicBezTo>
                    <a:cubicBezTo>
                      <a:pt x="21837" y="2509"/>
                      <a:pt x="21840" y="2513"/>
                      <a:pt x="21844" y="2514"/>
                    </a:cubicBezTo>
                    <a:cubicBezTo>
                      <a:pt x="21847" y="2516"/>
                      <a:pt x="21850" y="2515"/>
                      <a:pt x="21855" y="2517"/>
                    </a:cubicBezTo>
                    <a:cubicBezTo>
                      <a:pt x="21858" y="2518"/>
                      <a:pt x="21860" y="2521"/>
                      <a:pt x="21862" y="2521"/>
                    </a:cubicBezTo>
                    <a:cubicBezTo>
                      <a:pt x="21863" y="2521"/>
                      <a:pt x="21864" y="2521"/>
                      <a:pt x="21864" y="2521"/>
                    </a:cubicBezTo>
                    <a:cubicBezTo>
                      <a:pt x="21865" y="2521"/>
                      <a:pt x="21865" y="2521"/>
                      <a:pt x="21866" y="2521"/>
                    </a:cubicBezTo>
                    <a:cubicBezTo>
                      <a:pt x="21867" y="2520"/>
                      <a:pt x="21869" y="2519"/>
                      <a:pt x="21871" y="2519"/>
                    </a:cubicBezTo>
                    <a:cubicBezTo>
                      <a:pt x="21871" y="2519"/>
                      <a:pt x="21871" y="2519"/>
                      <a:pt x="21872" y="2519"/>
                    </a:cubicBezTo>
                    <a:cubicBezTo>
                      <a:pt x="21875" y="2519"/>
                      <a:pt x="21877" y="2520"/>
                      <a:pt x="21879" y="2521"/>
                    </a:cubicBezTo>
                    <a:cubicBezTo>
                      <a:pt x="21880" y="2522"/>
                      <a:pt x="21881" y="2523"/>
                      <a:pt x="21883" y="2522"/>
                    </a:cubicBezTo>
                    <a:cubicBezTo>
                      <a:pt x="21883" y="2522"/>
                      <a:pt x="21884" y="2522"/>
                      <a:pt x="21884" y="2522"/>
                    </a:cubicBezTo>
                    <a:cubicBezTo>
                      <a:pt x="21889" y="2521"/>
                      <a:pt x="21894" y="2513"/>
                      <a:pt x="21898" y="2508"/>
                    </a:cubicBezTo>
                    <a:cubicBezTo>
                      <a:pt x="21904" y="2503"/>
                      <a:pt x="21913" y="2495"/>
                      <a:pt x="21922" y="2494"/>
                    </a:cubicBezTo>
                    <a:cubicBezTo>
                      <a:pt x="21927" y="2494"/>
                      <a:pt x="21932" y="2496"/>
                      <a:pt x="21936" y="2501"/>
                    </a:cubicBezTo>
                    <a:cubicBezTo>
                      <a:pt x="21939" y="2507"/>
                      <a:pt x="21939" y="2513"/>
                      <a:pt x="21940" y="2518"/>
                    </a:cubicBezTo>
                    <a:cubicBezTo>
                      <a:pt x="21941" y="2526"/>
                      <a:pt x="21944" y="2528"/>
                      <a:pt x="21949" y="2535"/>
                    </a:cubicBezTo>
                    <a:cubicBezTo>
                      <a:pt x="21953" y="2542"/>
                      <a:pt x="21954" y="2549"/>
                      <a:pt x="21955" y="2556"/>
                    </a:cubicBezTo>
                    <a:cubicBezTo>
                      <a:pt x="21955" y="2559"/>
                      <a:pt x="21955" y="2562"/>
                      <a:pt x="21955" y="2565"/>
                    </a:cubicBezTo>
                    <a:cubicBezTo>
                      <a:pt x="21955" y="2565"/>
                      <a:pt x="21955" y="2565"/>
                      <a:pt x="21955" y="2565"/>
                    </a:cubicBezTo>
                    <a:cubicBezTo>
                      <a:pt x="21956" y="2575"/>
                      <a:pt x="21957" y="2585"/>
                      <a:pt x="21958" y="2595"/>
                    </a:cubicBezTo>
                    <a:cubicBezTo>
                      <a:pt x="21958" y="2603"/>
                      <a:pt x="21958" y="2613"/>
                      <a:pt x="21956" y="2621"/>
                    </a:cubicBezTo>
                    <a:cubicBezTo>
                      <a:pt x="21953" y="2627"/>
                      <a:pt x="21948" y="2631"/>
                      <a:pt x="21949" y="2634"/>
                    </a:cubicBezTo>
                    <a:cubicBezTo>
                      <a:pt x="21949" y="2635"/>
                      <a:pt x="21949" y="2636"/>
                      <a:pt x="21949" y="2637"/>
                    </a:cubicBezTo>
                    <a:cubicBezTo>
                      <a:pt x="21949" y="2637"/>
                      <a:pt x="21950" y="2637"/>
                      <a:pt x="21951" y="2638"/>
                    </a:cubicBezTo>
                    <a:cubicBezTo>
                      <a:pt x="21952" y="2639"/>
                      <a:pt x="21954" y="2640"/>
                      <a:pt x="21955" y="2642"/>
                    </a:cubicBezTo>
                    <a:cubicBezTo>
                      <a:pt x="21955" y="2642"/>
                      <a:pt x="21955" y="2643"/>
                      <a:pt x="21955" y="2643"/>
                    </a:cubicBezTo>
                    <a:cubicBezTo>
                      <a:pt x="21955" y="2648"/>
                      <a:pt x="21952" y="2652"/>
                      <a:pt x="21952" y="2654"/>
                    </a:cubicBezTo>
                    <a:cubicBezTo>
                      <a:pt x="21952" y="2654"/>
                      <a:pt x="21952" y="2655"/>
                      <a:pt x="21952" y="2656"/>
                    </a:cubicBezTo>
                    <a:cubicBezTo>
                      <a:pt x="21953" y="2662"/>
                      <a:pt x="21957" y="2669"/>
                      <a:pt x="21960" y="2676"/>
                    </a:cubicBezTo>
                    <a:cubicBezTo>
                      <a:pt x="21963" y="2681"/>
                      <a:pt x="21964" y="2682"/>
                      <a:pt x="21966" y="2683"/>
                    </a:cubicBezTo>
                    <a:cubicBezTo>
                      <a:pt x="21967" y="2684"/>
                      <a:pt x="21970" y="2684"/>
                      <a:pt x="21975" y="2686"/>
                    </a:cubicBezTo>
                    <a:cubicBezTo>
                      <a:pt x="21980" y="2687"/>
                      <a:pt x="21982" y="2690"/>
                      <a:pt x="21984" y="2692"/>
                    </a:cubicBezTo>
                    <a:cubicBezTo>
                      <a:pt x="21986" y="2693"/>
                      <a:pt x="21987" y="2693"/>
                      <a:pt x="21987" y="2693"/>
                    </a:cubicBezTo>
                    <a:cubicBezTo>
                      <a:pt x="21987" y="2693"/>
                      <a:pt x="21989" y="2692"/>
                      <a:pt x="21992" y="2691"/>
                    </a:cubicBezTo>
                    <a:cubicBezTo>
                      <a:pt x="21993" y="2690"/>
                      <a:pt x="21995" y="2690"/>
                      <a:pt x="21997" y="2690"/>
                    </a:cubicBezTo>
                    <a:cubicBezTo>
                      <a:pt x="21998" y="2690"/>
                      <a:pt x="22000" y="2690"/>
                      <a:pt x="22002" y="2691"/>
                    </a:cubicBezTo>
                    <a:cubicBezTo>
                      <a:pt x="22004" y="2692"/>
                      <a:pt x="22005" y="2694"/>
                      <a:pt x="22006" y="2695"/>
                    </a:cubicBezTo>
                    <a:cubicBezTo>
                      <a:pt x="22006" y="2696"/>
                      <a:pt x="22006" y="2696"/>
                      <a:pt x="22007" y="2696"/>
                    </a:cubicBezTo>
                    <a:cubicBezTo>
                      <a:pt x="22007" y="2695"/>
                      <a:pt x="22008" y="2694"/>
                      <a:pt x="22008" y="2693"/>
                    </a:cubicBezTo>
                    <a:cubicBezTo>
                      <a:pt x="22009" y="2692"/>
                      <a:pt x="22010" y="2691"/>
                      <a:pt x="22011" y="2691"/>
                    </a:cubicBezTo>
                    <a:cubicBezTo>
                      <a:pt x="22014" y="2691"/>
                      <a:pt x="22015" y="2692"/>
                      <a:pt x="22016" y="2693"/>
                    </a:cubicBezTo>
                    <a:cubicBezTo>
                      <a:pt x="22018" y="2694"/>
                      <a:pt x="22019" y="2695"/>
                      <a:pt x="22020" y="2695"/>
                    </a:cubicBezTo>
                    <a:cubicBezTo>
                      <a:pt x="22021" y="2696"/>
                      <a:pt x="22022" y="2697"/>
                      <a:pt x="22022" y="2697"/>
                    </a:cubicBezTo>
                    <a:cubicBezTo>
                      <a:pt x="22022" y="2697"/>
                      <a:pt x="22022" y="2698"/>
                      <a:pt x="22024" y="2697"/>
                    </a:cubicBezTo>
                    <a:cubicBezTo>
                      <a:pt x="22024" y="2697"/>
                      <a:pt x="22024" y="2697"/>
                      <a:pt x="22024" y="2697"/>
                    </a:cubicBezTo>
                    <a:cubicBezTo>
                      <a:pt x="22025" y="2697"/>
                      <a:pt x="22025" y="2697"/>
                      <a:pt x="22026" y="2697"/>
                    </a:cubicBezTo>
                    <a:cubicBezTo>
                      <a:pt x="22026" y="2696"/>
                      <a:pt x="22027" y="2695"/>
                      <a:pt x="22029" y="2695"/>
                    </a:cubicBezTo>
                    <a:cubicBezTo>
                      <a:pt x="22031" y="2694"/>
                      <a:pt x="22033" y="2694"/>
                      <a:pt x="22035" y="2694"/>
                    </a:cubicBezTo>
                    <a:cubicBezTo>
                      <a:pt x="22037" y="2693"/>
                      <a:pt x="22040" y="2693"/>
                      <a:pt x="22042" y="2694"/>
                    </a:cubicBezTo>
                    <a:cubicBezTo>
                      <a:pt x="22043" y="2694"/>
                      <a:pt x="22044" y="2694"/>
                      <a:pt x="22046" y="2695"/>
                    </a:cubicBezTo>
                    <a:cubicBezTo>
                      <a:pt x="22046" y="2695"/>
                      <a:pt x="22046" y="2695"/>
                      <a:pt x="22046" y="2694"/>
                    </a:cubicBezTo>
                    <a:cubicBezTo>
                      <a:pt x="22048" y="2691"/>
                      <a:pt x="22052" y="2697"/>
                      <a:pt x="22054" y="2698"/>
                    </a:cubicBezTo>
                    <a:cubicBezTo>
                      <a:pt x="22058" y="2699"/>
                      <a:pt x="22061" y="2699"/>
                      <a:pt x="22064" y="2702"/>
                    </a:cubicBezTo>
                    <a:cubicBezTo>
                      <a:pt x="22065" y="2705"/>
                      <a:pt x="22066" y="2709"/>
                      <a:pt x="22069" y="2707"/>
                    </a:cubicBezTo>
                    <a:cubicBezTo>
                      <a:pt x="22072" y="2706"/>
                      <a:pt x="22072" y="2700"/>
                      <a:pt x="22075" y="2703"/>
                    </a:cubicBezTo>
                    <a:cubicBezTo>
                      <a:pt x="22076" y="2704"/>
                      <a:pt x="22075" y="2706"/>
                      <a:pt x="22076" y="2707"/>
                    </a:cubicBezTo>
                    <a:cubicBezTo>
                      <a:pt x="22078" y="2707"/>
                      <a:pt x="22080" y="2706"/>
                      <a:pt x="22081" y="2705"/>
                    </a:cubicBezTo>
                    <a:cubicBezTo>
                      <a:pt x="22083" y="2702"/>
                      <a:pt x="22083" y="2696"/>
                      <a:pt x="22082" y="2692"/>
                    </a:cubicBezTo>
                    <a:cubicBezTo>
                      <a:pt x="22081" y="2688"/>
                      <a:pt x="22079" y="2685"/>
                      <a:pt x="22076" y="2682"/>
                    </a:cubicBezTo>
                    <a:cubicBezTo>
                      <a:pt x="22074" y="2679"/>
                      <a:pt x="22071" y="2676"/>
                      <a:pt x="22073" y="2672"/>
                    </a:cubicBezTo>
                    <a:cubicBezTo>
                      <a:pt x="22074" y="2673"/>
                      <a:pt x="22075" y="2676"/>
                      <a:pt x="22076" y="2676"/>
                    </a:cubicBezTo>
                    <a:cubicBezTo>
                      <a:pt x="22078" y="2678"/>
                      <a:pt x="22081" y="2678"/>
                      <a:pt x="22083" y="2678"/>
                    </a:cubicBezTo>
                    <a:cubicBezTo>
                      <a:pt x="22087" y="2679"/>
                      <a:pt x="22089" y="2680"/>
                      <a:pt x="22088" y="2685"/>
                    </a:cubicBezTo>
                    <a:cubicBezTo>
                      <a:pt x="22088" y="2688"/>
                      <a:pt x="22087" y="2692"/>
                      <a:pt x="22089" y="2694"/>
                    </a:cubicBezTo>
                    <a:cubicBezTo>
                      <a:pt x="22091" y="2697"/>
                      <a:pt x="22095" y="2696"/>
                      <a:pt x="22098" y="2698"/>
                    </a:cubicBezTo>
                    <a:cubicBezTo>
                      <a:pt x="22101" y="2700"/>
                      <a:pt x="22101" y="2703"/>
                      <a:pt x="22100" y="2707"/>
                    </a:cubicBezTo>
                    <a:cubicBezTo>
                      <a:pt x="22100" y="2712"/>
                      <a:pt x="22096" y="2717"/>
                      <a:pt x="22096" y="2723"/>
                    </a:cubicBezTo>
                    <a:cubicBezTo>
                      <a:pt x="22096" y="2726"/>
                      <a:pt x="22096" y="2728"/>
                      <a:pt x="22099" y="2727"/>
                    </a:cubicBezTo>
                    <a:cubicBezTo>
                      <a:pt x="22101" y="2727"/>
                      <a:pt x="22102" y="2725"/>
                      <a:pt x="22104" y="2725"/>
                    </a:cubicBezTo>
                    <a:cubicBezTo>
                      <a:pt x="22106" y="2724"/>
                      <a:pt x="22106" y="2726"/>
                      <a:pt x="22108" y="2726"/>
                    </a:cubicBezTo>
                    <a:cubicBezTo>
                      <a:pt x="22109" y="2726"/>
                      <a:pt x="22112" y="2726"/>
                      <a:pt x="22113" y="2725"/>
                    </a:cubicBezTo>
                    <a:cubicBezTo>
                      <a:pt x="22116" y="2723"/>
                      <a:pt x="22115" y="2718"/>
                      <a:pt x="22118" y="2717"/>
                    </a:cubicBezTo>
                    <a:cubicBezTo>
                      <a:pt x="22118" y="2717"/>
                      <a:pt x="22118" y="2718"/>
                      <a:pt x="22118" y="2718"/>
                    </a:cubicBezTo>
                    <a:cubicBezTo>
                      <a:pt x="22127" y="2719"/>
                      <a:pt x="22119" y="2711"/>
                      <a:pt x="22119" y="2707"/>
                    </a:cubicBezTo>
                    <a:cubicBezTo>
                      <a:pt x="22120" y="2705"/>
                      <a:pt x="22122" y="2703"/>
                      <a:pt x="22123" y="2701"/>
                    </a:cubicBezTo>
                    <a:cubicBezTo>
                      <a:pt x="22124" y="2698"/>
                      <a:pt x="22124" y="2694"/>
                      <a:pt x="22124" y="2691"/>
                    </a:cubicBezTo>
                    <a:cubicBezTo>
                      <a:pt x="22124" y="2685"/>
                      <a:pt x="22124" y="2679"/>
                      <a:pt x="22125" y="2673"/>
                    </a:cubicBezTo>
                    <a:cubicBezTo>
                      <a:pt x="22125" y="2671"/>
                      <a:pt x="22126" y="2670"/>
                      <a:pt x="22126" y="2667"/>
                    </a:cubicBezTo>
                    <a:cubicBezTo>
                      <a:pt x="22125" y="2665"/>
                      <a:pt x="22124" y="2664"/>
                      <a:pt x="22124" y="2662"/>
                    </a:cubicBezTo>
                    <a:cubicBezTo>
                      <a:pt x="22123" y="2658"/>
                      <a:pt x="22126" y="2655"/>
                      <a:pt x="22125" y="2651"/>
                    </a:cubicBezTo>
                    <a:cubicBezTo>
                      <a:pt x="22125" y="2647"/>
                      <a:pt x="22122" y="2646"/>
                      <a:pt x="22122" y="2642"/>
                    </a:cubicBezTo>
                    <a:cubicBezTo>
                      <a:pt x="22122" y="2640"/>
                      <a:pt x="22122" y="2638"/>
                      <a:pt x="22123" y="2637"/>
                    </a:cubicBezTo>
                    <a:cubicBezTo>
                      <a:pt x="22124" y="2635"/>
                      <a:pt x="22126" y="2636"/>
                      <a:pt x="22126" y="2634"/>
                    </a:cubicBezTo>
                    <a:cubicBezTo>
                      <a:pt x="22126" y="2630"/>
                      <a:pt x="22122" y="2630"/>
                      <a:pt x="22125" y="2626"/>
                    </a:cubicBezTo>
                    <a:cubicBezTo>
                      <a:pt x="22127" y="2623"/>
                      <a:pt x="22128" y="2619"/>
                      <a:pt x="22128" y="2615"/>
                    </a:cubicBezTo>
                    <a:cubicBezTo>
                      <a:pt x="22128" y="2610"/>
                      <a:pt x="22129" y="2607"/>
                      <a:pt x="22133" y="2603"/>
                    </a:cubicBezTo>
                    <a:cubicBezTo>
                      <a:pt x="22135" y="2600"/>
                      <a:pt x="22137" y="2598"/>
                      <a:pt x="22137" y="2594"/>
                    </a:cubicBezTo>
                    <a:cubicBezTo>
                      <a:pt x="22137" y="2590"/>
                      <a:pt x="22139" y="2586"/>
                      <a:pt x="22142" y="2584"/>
                    </a:cubicBezTo>
                    <a:cubicBezTo>
                      <a:pt x="22144" y="2581"/>
                      <a:pt x="22145" y="2579"/>
                      <a:pt x="22144" y="2576"/>
                    </a:cubicBezTo>
                    <a:cubicBezTo>
                      <a:pt x="22144" y="2575"/>
                      <a:pt x="22144" y="2575"/>
                      <a:pt x="22144" y="2574"/>
                    </a:cubicBezTo>
                    <a:cubicBezTo>
                      <a:pt x="22144" y="2569"/>
                      <a:pt x="22139" y="2567"/>
                      <a:pt x="22136" y="2561"/>
                    </a:cubicBezTo>
                    <a:cubicBezTo>
                      <a:pt x="22135" y="2558"/>
                      <a:pt x="22135" y="2557"/>
                      <a:pt x="22135" y="2557"/>
                    </a:cubicBezTo>
                    <a:cubicBezTo>
                      <a:pt x="22135" y="2556"/>
                      <a:pt x="22134" y="2556"/>
                      <a:pt x="22132" y="2555"/>
                    </a:cubicBezTo>
                    <a:cubicBezTo>
                      <a:pt x="22129" y="2553"/>
                      <a:pt x="22126" y="2552"/>
                      <a:pt x="22123" y="2549"/>
                    </a:cubicBezTo>
                    <a:cubicBezTo>
                      <a:pt x="22118" y="2544"/>
                      <a:pt x="22116" y="2537"/>
                      <a:pt x="22115" y="2530"/>
                    </a:cubicBezTo>
                    <a:cubicBezTo>
                      <a:pt x="22114" y="2529"/>
                      <a:pt x="22114" y="2528"/>
                      <a:pt x="22114" y="2527"/>
                    </a:cubicBezTo>
                    <a:cubicBezTo>
                      <a:pt x="22114" y="2521"/>
                      <a:pt x="22115" y="2514"/>
                      <a:pt x="22122" y="2511"/>
                    </a:cubicBezTo>
                    <a:cubicBezTo>
                      <a:pt x="22123" y="2510"/>
                      <a:pt x="22125" y="2510"/>
                      <a:pt x="22126" y="2510"/>
                    </a:cubicBezTo>
                    <a:cubicBezTo>
                      <a:pt x="22127" y="2510"/>
                      <a:pt x="22127" y="2510"/>
                      <a:pt x="22127" y="2510"/>
                    </a:cubicBezTo>
                    <a:cubicBezTo>
                      <a:pt x="22129" y="2510"/>
                      <a:pt x="22130" y="2510"/>
                      <a:pt x="22131" y="2508"/>
                    </a:cubicBezTo>
                    <a:cubicBezTo>
                      <a:pt x="22132" y="2507"/>
                      <a:pt x="22132" y="2503"/>
                      <a:pt x="22134" y="2500"/>
                    </a:cubicBezTo>
                    <a:cubicBezTo>
                      <a:pt x="22136" y="2496"/>
                      <a:pt x="22138" y="2495"/>
                      <a:pt x="22141" y="2494"/>
                    </a:cubicBezTo>
                    <a:cubicBezTo>
                      <a:pt x="22144" y="2493"/>
                      <a:pt x="22146" y="2493"/>
                      <a:pt x="22149" y="2492"/>
                    </a:cubicBezTo>
                    <a:cubicBezTo>
                      <a:pt x="22152" y="2491"/>
                      <a:pt x="22152" y="2490"/>
                      <a:pt x="22152" y="2489"/>
                    </a:cubicBezTo>
                    <a:cubicBezTo>
                      <a:pt x="22153" y="2489"/>
                      <a:pt x="22153" y="2487"/>
                      <a:pt x="22154" y="2484"/>
                    </a:cubicBezTo>
                    <a:cubicBezTo>
                      <a:pt x="22155" y="2474"/>
                      <a:pt x="22159" y="2467"/>
                      <a:pt x="22167" y="2460"/>
                    </a:cubicBezTo>
                    <a:cubicBezTo>
                      <a:pt x="22169" y="2459"/>
                      <a:pt x="22170" y="2455"/>
                      <a:pt x="22173" y="2452"/>
                    </a:cubicBezTo>
                    <a:cubicBezTo>
                      <a:pt x="22178" y="2449"/>
                      <a:pt x="22184" y="2450"/>
                      <a:pt x="22186" y="2448"/>
                    </a:cubicBezTo>
                    <a:cubicBezTo>
                      <a:pt x="22191" y="2444"/>
                      <a:pt x="22194" y="2437"/>
                      <a:pt x="22196" y="2431"/>
                    </a:cubicBezTo>
                    <a:cubicBezTo>
                      <a:pt x="22200" y="2422"/>
                      <a:pt x="22200" y="2412"/>
                      <a:pt x="22204" y="2402"/>
                    </a:cubicBezTo>
                    <a:cubicBezTo>
                      <a:pt x="22208" y="2395"/>
                      <a:pt x="22214" y="2389"/>
                      <a:pt x="22217" y="2382"/>
                    </a:cubicBezTo>
                    <a:cubicBezTo>
                      <a:pt x="22219" y="2377"/>
                      <a:pt x="22220" y="2370"/>
                      <a:pt x="22220" y="2363"/>
                    </a:cubicBezTo>
                    <a:cubicBezTo>
                      <a:pt x="22219" y="2360"/>
                      <a:pt x="22219" y="2358"/>
                      <a:pt x="22218" y="2355"/>
                    </a:cubicBezTo>
                    <a:cubicBezTo>
                      <a:pt x="22215" y="2348"/>
                      <a:pt x="22213" y="2343"/>
                      <a:pt x="22212" y="2335"/>
                    </a:cubicBezTo>
                    <a:cubicBezTo>
                      <a:pt x="22211" y="2320"/>
                      <a:pt x="22217" y="2304"/>
                      <a:pt x="22224" y="2292"/>
                    </a:cubicBezTo>
                    <a:cubicBezTo>
                      <a:pt x="22228" y="2285"/>
                      <a:pt x="22233" y="2281"/>
                      <a:pt x="22235" y="2275"/>
                    </a:cubicBezTo>
                    <a:cubicBezTo>
                      <a:pt x="22237" y="2270"/>
                      <a:pt x="22236" y="2262"/>
                      <a:pt x="22236" y="2255"/>
                    </a:cubicBezTo>
                    <a:cubicBezTo>
                      <a:pt x="22236" y="2247"/>
                      <a:pt x="22237" y="2240"/>
                      <a:pt x="22243" y="2235"/>
                    </a:cubicBezTo>
                    <a:cubicBezTo>
                      <a:pt x="22247" y="2232"/>
                      <a:pt x="22252" y="2230"/>
                      <a:pt x="22255" y="2228"/>
                    </a:cubicBezTo>
                    <a:cubicBezTo>
                      <a:pt x="22258" y="2226"/>
                      <a:pt x="22260" y="2224"/>
                      <a:pt x="22261" y="2220"/>
                    </a:cubicBezTo>
                    <a:cubicBezTo>
                      <a:pt x="22261" y="2219"/>
                      <a:pt x="22261" y="2218"/>
                      <a:pt x="22261" y="2218"/>
                    </a:cubicBezTo>
                    <a:cubicBezTo>
                      <a:pt x="22260" y="2216"/>
                      <a:pt x="22260" y="2213"/>
                      <a:pt x="22260" y="2211"/>
                    </a:cubicBezTo>
                    <a:cubicBezTo>
                      <a:pt x="22260" y="2210"/>
                      <a:pt x="22260" y="2209"/>
                      <a:pt x="22260" y="2207"/>
                    </a:cubicBezTo>
                    <a:cubicBezTo>
                      <a:pt x="22261" y="2201"/>
                      <a:pt x="22266" y="2195"/>
                      <a:pt x="22268" y="2190"/>
                    </a:cubicBezTo>
                    <a:cubicBezTo>
                      <a:pt x="22271" y="2185"/>
                      <a:pt x="22274" y="2180"/>
                      <a:pt x="22277" y="2175"/>
                    </a:cubicBezTo>
                    <a:cubicBezTo>
                      <a:pt x="22281" y="2169"/>
                      <a:pt x="22286" y="2165"/>
                      <a:pt x="22289" y="2159"/>
                    </a:cubicBezTo>
                    <a:cubicBezTo>
                      <a:pt x="22292" y="2153"/>
                      <a:pt x="22295" y="2146"/>
                      <a:pt x="22300" y="2140"/>
                    </a:cubicBezTo>
                    <a:cubicBezTo>
                      <a:pt x="22304" y="2134"/>
                      <a:pt x="22310" y="2129"/>
                      <a:pt x="22319" y="2128"/>
                    </a:cubicBezTo>
                    <a:cubicBezTo>
                      <a:pt x="22320" y="2128"/>
                      <a:pt x="22322" y="2128"/>
                      <a:pt x="22323" y="2128"/>
                    </a:cubicBezTo>
                    <a:cubicBezTo>
                      <a:pt x="22326" y="2129"/>
                      <a:pt x="22330" y="2129"/>
                      <a:pt x="22333" y="2129"/>
                    </a:cubicBezTo>
                    <a:cubicBezTo>
                      <a:pt x="22337" y="2128"/>
                      <a:pt x="22339" y="2128"/>
                      <a:pt x="22340" y="2123"/>
                    </a:cubicBezTo>
                    <a:cubicBezTo>
                      <a:pt x="22340" y="2122"/>
                      <a:pt x="22340" y="2122"/>
                      <a:pt x="22340" y="2122"/>
                    </a:cubicBezTo>
                    <a:cubicBezTo>
                      <a:pt x="22341" y="2121"/>
                      <a:pt x="22341" y="2121"/>
                      <a:pt x="22341" y="2121"/>
                    </a:cubicBezTo>
                    <a:cubicBezTo>
                      <a:pt x="22342" y="2121"/>
                      <a:pt x="22343" y="2121"/>
                      <a:pt x="22344" y="2121"/>
                    </a:cubicBezTo>
                    <a:cubicBezTo>
                      <a:pt x="22346" y="2121"/>
                      <a:pt x="22348" y="2122"/>
                      <a:pt x="22349" y="2123"/>
                    </a:cubicBezTo>
                    <a:cubicBezTo>
                      <a:pt x="22350" y="2123"/>
                      <a:pt x="22350" y="2124"/>
                      <a:pt x="22351" y="2125"/>
                    </a:cubicBezTo>
                    <a:cubicBezTo>
                      <a:pt x="22355" y="2127"/>
                      <a:pt x="22354" y="2127"/>
                      <a:pt x="22359" y="2128"/>
                    </a:cubicBezTo>
                    <a:cubicBezTo>
                      <a:pt x="22368" y="2128"/>
                      <a:pt x="22371" y="2134"/>
                      <a:pt x="22375" y="2140"/>
                    </a:cubicBezTo>
                    <a:cubicBezTo>
                      <a:pt x="22377" y="2140"/>
                      <a:pt x="22379" y="2139"/>
                      <a:pt x="22381" y="2137"/>
                    </a:cubicBezTo>
                    <a:cubicBezTo>
                      <a:pt x="22384" y="2136"/>
                      <a:pt x="22386" y="2133"/>
                      <a:pt x="22386" y="2132"/>
                    </a:cubicBezTo>
                    <a:cubicBezTo>
                      <a:pt x="22387" y="2128"/>
                      <a:pt x="22387" y="2126"/>
                      <a:pt x="22387" y="2123"/>
                    </a:cubicBezTo>
                    <a:cubicBezTo>
                      <a:pt x="22387" y="2120"/>
                      <a:pt x="22389" y="2116"/>
                      <a:pt x="22393" y="2113"/>
                    </a:cubicBezTo>
                    <a:cubicBezTo>
                      <a:pt x="22398" y="2109"/>
                      <a:pt x="22401" y="2101"/>
                      <a:pt x="22408" y="2096"/>
                    </a:cubicBezTo>
                    <a:cubicBezTo>
                      <a:pt x="22411" y="2095"/>
                      <a:pt x="22413" y="2094"/>
                      <a:pt x="22414" y="2093"/>
                    </a:cubicBezTo>
                    <a:cubicBezTo>
                      <a:pt x="22415" y="2093"/>
                      <a:pt x="22415" y="2092"/>
                      <a:pt x="22416" y="2090"/>
                    </a:cubicBezTo>
                    <a:cubicBezTo>
                      <a:pt x="22416" y="2089"/>
                      <a:pt x="22416" y="2088"/>
                      <a:pt x="22416" y="2088"/>
                    </a:cubicBezTo>
                    <a:cubicBezTo>
                      <a:pt x="22416" y="2086"/>
                      <a:pt x="22415" y="2083"/>
                      <a:pt x="22415" y="2081"/>
                    </a:cubicBezTo>
                    <a:cubicBezTo>
                      <a:pt x="22415" y="2080"/>
                      <a:pt x="22415" y="2080"/>
                      <a:pt x="22415" y="2079"/>
                    </a:cubicBezTo>
                    <a:cubicBezTo>
                      <a:pt x="22416" y="2070"/>
                      <a:pt x="22423" y="2066"/>
                      <a:pt x="22424" y="2060"/>
                    </a:cubicBezTo>
                    <a:cubicBezTo>
                      <a:pt x="22425" y="2054"/>
                      <a:pt x="22423" y="2047"/>
                      <a:pt x="22424" y="2040"/>
                    </a:cubicBezTo>
                    <a:cubicBezTo>
                      <a:pt x="22424" y="2039"/>
                      <a:pt x="22424" y="2037"/>
                      <a:pt x="22424" y="2036"/>
                    </a:cubicBezTo>
                    <a:cubicBezTo>
                      <a:pt x="22424" y="2034"/>
                      <a:pt x="22424" y="2033"/>
                      <a:pt x="22423" y="2031"/>
                    </a:cubicBezTo>
                    <a:cubicBezTo>
                      <a:pt x="22423" y="2028"/>
                      <a:pt x="22423" y="2024"/>
                      <a:pt x="22425" y="2021"/>
                    </a:cubicBezTo>
                    <a:cubicBezTo>
                      <a:pt x="22429" y="2013"/>
                      <a:pt x="22439" y="2009"/>
                      <a:pt x="22443" y="2003"/>
                    </a:cubicBezTo>
                    <a:cubicBezTo>
                      <a:pt x="22446" y="2000"/>
                      <a:pt x="22447" y="1997"/>
                      <a:pt x="22450" y="1993"/>
                    </a:cubicBezTo>
                    <a:cubicBezTo>
                      <a:pt x="22454" y="1988"/>
                      <a:pt x="22459" y="1987"/>
                      <a:pt x="22465" y="1985"/>
                    </a:cubicBezTo>
                    <a:cubicBezTo>
                      <a:pt x="22474" y="1982"/>
                      <a:pt x="22478" y="1978"/>
                      <a:pt x="22481" y="1969"/>
                    </a:cubicBezTo>
                    <a:cubicBezTo>
                      <a:pt x="22482" y="1968"/>
                      <a:pt x="22481" y="1964"/>
                      <a:pt x="22484" y="1961"/>
                    </a:cubicBezTo>
                    <a:cubicBezTo>
                      <a:pt x="22485" y="1960"/>
                      <a:pt x="22487" y="1959"/>
                      <a:pt x="22488" y="1959"/>
                    </a:cubicBezTo>
                    <a:cubicBezTo>
                      <a:pt x="22488" y="1959"/>
                      <a:pt x="22488" y="1959"/>
                      <a:pt x="22489" y="1959"/>
                    </a:cubicBezTo>
                    <a:cubicBezTo>
                      <a:pt x="22489" y="1959"/>
                      <a:pt x="22489" y="1959"/>
                      <a:pt x="22489" y="1959"/>
                    </a:cubicBezTo>
                    <a:cubicBezTo>
                      <a:pt x="22492" y="1957"/>
                      <a:pt x="22493" y="1953"/>
                      <a:pt x="22493" y="1950"/>
                    </a:cubicBezTo>
                    <a:cubicBezTo>
                      <a:pt x="22493" y="1950"/>
                      <a:pt x="22493" y="1950"/>
                      <a:pt x="22493" y="1949"/>
                    </a:cubicBezTo>
                    <a:cubicBezTo>
                      <a:pt x="22493" y="1946"/>
                      <a:pt x="22491" y="1943"/>
                      <a:pt x="22491" y="1939"/>
                    </a:cubicBezTo>
                    <a:cubicBezTo>
                      <a:pt x="22491" y="1939"/>
                      <a:pt x="22491" y="1939"/>
                      <a:pt x="22491" y="1938"/>
                    </a:cubicBezTo>
                    <a:cubicBezTo>
                      <a:pt x="22491" y="1934"/>
                      <a:pt x="22493" y="1932"/>
                      <a:pt x="22493" y="1929"/>
                    </a:cubicBezTo>
                    <a:cubicBezTo>
                      <a:pt x="22494" y="1926"/>
                      <a:pt x="22493" y="1923"/>
                      <a:pt x="22494" y="1919"/>
                    </a:cubicBezTo>
                    <a:cubicBezTo>
                      <a:pt x="22495" y="1916"/>
                      <a:pt x="22497" y="1913"/>
                      <a:pt x="22497" y="1911"/>
                    </a:cubicBezTo>
                    <a:cubicBezTo>
                      <a:pt x="22497" y="1910"/>
                      <a:pt x="22497" y="1908"/>
                      <a:pt x="22497" y="1907"/>
                    </a:cubicBezTo>
                    <a:cubicBezTo>
                      <a:pt x="22497" y="1903"/>
                      <a:pt x="22495" y="1898"/>
                      <a:pt x="22493" y="1896"/>
                    </a:cubicBezTo>
                    <a:cubicBezTo>
                      <a:pt x="22492" y="1894"/>
                      <a:pt x="22489" y="1894"/>
                      <a:pt x="22486" y="1891"/>
                    </a:cubicBezTo>
                    <a:cubicBezTo>
                      <a:pt x="22485" y="1890"/>
                      <a:pt x="22485" y="1888"/>
                      <a:pt x="22485" y="1886"/>
                    </a:cubicBezTo>
                    <a:cubicBezTo>
                      <a:pt x="22485" y="1884"/>
                      <a:pt x="22485" y="1883"/>
                      <a:pt x="22485" y="1882"/>
                    </a:cubicBezTo>
                    <a:cubicBezTo>
                      <a:pt x="22485" y="1881"/>
                      <a:pt x="22485" y="1881"/>
                      <a:pt x="22484" y="1880"/>
                    </a:cubicBezTo>
                    <a:cubicBezTo>
                      <a:pt x="22483" y="1878"/>
                      <a:pt x="22483" y="1878"/>
                      <a:pt x="22481" y="1878"/>
                    </a:cubicBezTo>
                    <a:cubicBezTo>
                      <a:pt x="22480" y="1878"/>
                      <a:pt x="22477" y="1878"/>
                      <a:pt x="22474" y="1877"/>
                    </a:cubicBezTo>
                    <a:cubicBezTo>
                      <a:pt x="22472" y="1876"/>
                      <a:pt x="22470" y="1874"/>
                      <a:pt x="22470" y="1872"/>
                    </a:cubicBezTo>
                    <a:cubicBezTo>
                      <a:pt x="22470" y="1870"/>
                      <a:pt x="22471" y="1868"/>
                      <a:pt x="22471" y="1866"/>
                    </a:cubicBezTo>
                    <a:cubicBezTo>
                      <a:pt x="22472" y="1865"/>
                      <a:pt x="22472" y="1863"/>
                      <a:pt x="22472" y="1862"/>
                    </a:cubicBezTo>
                    <a:cubicBezTo>
                      <a:pt x="22472" y="1862"/>
                      <a:pt x="22472" y="1862"/>
                      <a:pt x="22472" y="1861"/>
                    </a:cubicBezTo>
                    <a:cubicBezTo>
                      <a:pt x="22471" y="1860"/>
                      <a:pt x="22471" y="1860"/>
                      <a:pt x="22470" y="1860"/>
                    </a:cubicBezTo>
                    <a:cubicBezTo>
                      <a:pt x="22468" y="1860"/>
                      <a:pt x="22466" y="1860"/>
                      <a:pt x="22464" y="1857"/>
                    </a:cubicBezTo>
                    <a:cubicBezTo>
                      <a:pt x="22463" y="1856"/>
                      <a:pt x="22462" y="1855"/>
                      <a:pt x="22462" y="1853"/>
                    </a:cubicBezTo>
                    <a:cubicBezTo>
                      <a:pt x="22462" y="1851"/>
                      <a:pt x="22464" y="1849"/>
                      <a:pt x="22465" y="1847"/>
                    </a:cubicBezTo>
                    <a:cubicBezTo>
                      <a:pt x="22466" y="1846"/>
                      <a:pt x="22467" y="1844"/>
                      <a:pt x="22468" y="1844"/>
                    </a:cubicBezTo>
                    <a:cubicBezTo>
                      <a:pt x="22469" y="1841"/>
                      <a:pt x="22470" y="1841"/>
                      <a:pt x="22470" y="1839"/>
                    </a:cubicBezTo>
                    <a:cubicBezTo>
                      <a:pt x="22470" y="1839"/>
                      <a:pt x="22470" y="1839"/>
                      <a:pt x="22470" y="1839"/>
                    </a:cubicBezTo>
                    <a:cubicBezTo>
                      <a:pt x="22470" y="1839"/>
                      <a:pt x="22470" y="1839"/>
                      <a:pt x="22470" y="1839"/>
                    </a:cubicBezTo>
                    <a:cubicBezTo>
                      <a:pt x="22469" y="1838"/>
                      <a:pt x="22468" y="1838"/>
                      <a:pt x="22467" y="1836"/>
                    </a:cubicBezTo>
                    <a:cubicBezTo>
                      <a:pt x="22466" y="1832"/>
                      <a:pt x="22466" y="1830"/>
                      <a:pt x="22463" y="1828"/>
                    </a:cubicBezTo>
                    <a:cubicBezTo>
                      <a:pt x="22461" y="1826"/>
                      <a:pt x="22460" y="1826"/>
                      <a:pt x="22458" y="1826"/>
                    </a:cubicBezTo>
                    <a:cubicBezTo>
                      <a:pt x="22457" y="1826"/>
                      <a:pt x="22455" y="1827"/>
                      <a:pt x="22452" y="1827"/>
                    </a:cubicBezTo>
                    <a:cubicBezTo>
                      <a:pt x="22451" y="1827"/>
                      <a:pt x="22451" y="1827"/>
                      <a:pt x="22450" y="1827"/>
                    </a:cubicBezTo>
                    <a:cubicBezTo>
                      <a:pt x="22447" y="1827"/>
                      <a:pt x="22444" y="1827"/>
                      <a:pt x="22441" y="1825"/>
                    </a:cubicBezTo>
                    <a:cubicBezTo>
                      <a:pt x="22438" y="1824"/>
                      <a:pt x="22437" y="1822"/>
                      <a:pt x="22437" y="1820"/>
                    </a:cubicBezTo>
                    <a:cubicBezTo>
                      <a:pt x="22436" y="1818"/>
                      <a:pt x="22435" y="1818"/>
                      <a:pt x="22434" y="1817"/>
                    </a:cubicBezTo>
                    <a:cubicBezTo>
                      <a:pt x="22434" y="1817"/>
                      <a:pt x="22432" y="1817"/>
                      <a:pt x="22430" y="1817"/>
                    </a:cubicBezTo>
                    <a:cubicBezTo>
                      <a:pt x="22429" y="1817"/>
                      <a:pt x="22427" y="1817"/>
                      <a:pt x="22425" y="1817"/>
                    </a:cubicBezTo>
                    <a:cubicBezTo>
                      <a:pt x="22423" y="1817"/>
                      <a:pt x="22421" y="1817"/>
                      <a:pt x="22419" y="1817"/>
                    </a:cubicBezTo>
                    <a:cubicBezTo>
                      <a:pt x="22413" y="1815"/>
                      <a:pt x="22410" y="1810"/>
                      <a:pt x="22407" y="1807"/>
                    </a:cubicBezTo>
                    <a:cubicBezTo>
                      <a:pt x="22400" y="1800"/>
                      <a:pt x="22399" y="1798"/>
                      <a:pt x="22390" y="1798"/>
                    </a:cubicBezTo>
                    <a:cubicBezTo>
                      <a:pt x="22386" y="1798"/>
                      <a:pt x="22384" y="1799"/>
                      <a:pt x="22382" y="1797"/>
                    </a:cubicBezTo>
                    <a:cubicBezTo>
                      <a:pt x="22380" y="1795"/>
                      <a:pt x="22380" y="1793"/>
                      <a:pt x="22379" y="1789"/>
                    </a:cubicBezTo>
                    <a:cubicBezTo>
                      <a:pt x="22378" y="1784"/>
                      <a:pt x="22377" y="1781"/>
                      <a:pt x="22375" y="1778"/>
                    </a:cubicBezTo>
                    <a:cubicBezTo>
                      <a:pt x="22373" y="1777"/>
                      <a:pt x="22372" y="1776"/>
                      <a:pt x="22370" y="1774"/>
                    </a:cubicBezTo>
                    <a:cubicBezTo>
                      <a:pt x="22369" y="1773"/>
                      <a:pt x="22367" y="1771"/>
                      <a:pt x="22367" y="1768"/>
                    </a:cubicBezTo>
                    <a:cubicBezTo>
                      <a:pt x="22366" y="1763"/>
                      <a:pt x="22365" y="1760"/>
                      <a:pt x="22365" y="1760"/>
                    </a:cubicBezTo>
                    <a:cubicBezTo>
                      <a:pt x="22364" y="1759"/>
                      <a:pt x="22362" y="1759"/>
                      <a:pt x="22357" y="1759"/>
                    </a:cubicBezTo>
                    <a:cubicBezTo>
                      <a:pt x="22355" y="1759"/>
                      <a:pt x="22355" y="1759"/>
                      <a:pt x="22355" y="1759"/>
                    </a:cubicBezTo>
                    <a:cubicBezTo>
                      <a:pt x="22354" y="1757"/>
                      <a:pt x="22354" y="1757"/>
                      <a:pt x="22354" y="1757"/>
                    </a:cubicBezTo>
                    <a:cubicBezTo>
                      <a:pt x="22353" y="1753"/>
                      <a:pt x="22350" y="1752"/>
                      <a:pt x="22345" y="1752"/>
                    </a:cubicBezTo>
                    <a:cubicBezTo>
                      <a:pt x="22345" y="1752"/>
                      <a:pt x="22345" y="1752"/>
                      <a:pt x="22344" y="1752"/>
                    </a:cubicBezTo>
                    <a:cubicBezTo>
                      <a:pt x="22344" y="1752"/>
                      <a:pt x="22343" y="1752"/>
                      <a:pt x="22342" y="1752"/>
                    </a:cubicBezTo>
                    <a:cubicBezTo>
                      <a:pt x="22335" y="1753"/>
                      <a:pt x="22323" y="1752"/>
                      <a:pt x="22317" y="1743"/>
                    </a:cubicBezTo>
                    <a:cubicBezTo>
                      <a:pt x="22317" y="1742"/>
                      <a:pt x="22316" y="1740"/>
                      <a:pt x="22316" y="1739"/>
                    </a:cubicBezTo>
                    <a:cubicBezTo>
                      <a:pt x="22316" y="1737"/>
                      <a:pt x="22317" y="1735"/>
                      <a:pt x="22317" y="1733"/>
                    </a:cubicBezTo>
                    <a:cubicBezTo>
                      <a:pt x="22317" y="1732"/>
                      <a:pt x="22316" y="1732"/>
                      <a:pt x="22316" y="1732"/>
                    </a:cubicBezTo>
                    <a:cubicBezTo>
                      <a:pt x="22316" y="1731"/>
                      <a:pt x="22316" y="1731"/>
                      <a:pt x="22316" y="1731"/>
                    </a:cubicBezTo>
                    <a:cubicBezTo>
                      <a:pt x="22316" y="1731"/>
                      <a:pt x="22316" y="1731"/>
                      <a:pt x="22315" y="1731"/>
                    </a:cubicBezTo>
                    <a:cubicBezTo>
                      <a:pt x="22315" y="1731"/>
                      <a:pt x="22313" y="1731"/>
                      <a:pt x="22311" y="1729"/>
                    </a:cubicBezTo>
                    <a:cubicBezTo>
                      <a:pt x="22309" y="1728"/>
                      <a:pt x="22308" y="1726"/>
                      <a:pt x="22308" y="1724"/>
                    </a:cubicBezTo>
                    <a:cubicBezTo>
                      <a:pt x="22308" y="1723"/>
                      <a:pt x="22308" y="1721"/>
                      <a:pt x="22308" y="1720"/>
                    </a:cubicBezTo>
                    <a:cubicBezTo>
                      <a:pt x="22308" y="1720"/>
                      <a:pt x="22308" y="1719"/>
                      <a:pt x="22307" y="1718"/>
                    </a:cubicBezTo>
                    <a:cubicBezTo>
                      <a:pt x="22306" y="1716"/>
                      <a:pt x="22306" y="1716"/>
                      <a:pt x="22304" y="1716"/>
                    </a:cubicBezTo>
                    <a:cubicBezTo>
                      <a:pt x="22302" y="1716"/>
                      <a:pt x="22299" y="1717"/>
                      <a:pt x="22296" y="1716"/>
                    </a:cubicBezTo>
                    <a:cubicBezTo>
                      <a:pt x="22294" y="1716"/>
                      <a:pt x="22291" y="1715"/>
                      <a:pt x="22289" y="1714"/>
                    </a:cubicBezTo>
                    <a:cubicBezTo>
                      <a:pt x="22287" y="1713"/>
                      <a:pt x="22285" y="1711"/>
                      <a:pt x="22284" y="1711"/>
                    </a:cubicBezTo>
                    <a:cubicBezTo>
                      <a:pt x="22283" y="1710"/>
                      <a:pt x="22281" y="1710"/>
                      <a:pt x="22279" y="1710"/>
                    </a:cubicBezTo>
                    <a:cubicBezTo>
                      <a:pt x="22277" y="1710"/>
                      <a:pt x="22274" y="1711"/>
                      <a:pt x="22271" y="1711"/>
                    </a:cubicBezTo>
                    <a:cubicBezTo>
                      <a:pt x="22269" y="1711"/>
                      <a:pt x="22268" y="1711"/>
                      <a:pt x="22266" y="1711"/>
                    </a:cubicBezTo>
                    <a:cubicBezTo>
                      <a:pt x="22256" y="1708"/>
                      <a:pt x="22249" y="1698"/>
                      <a:pt x="22242" y="1694"/>
                    </a:cubicBezTo>
                    <a:cubicBezTo>
                      <a:pt x="22244" y="1690"/>
                      <a:pt x="22244" y="1690"/>
                      <a:pt x="22244" y="1690"/>
                    </a:cubicBezTo>
                    <a:cubicBezTo>
                      <a:pt x="22252" y="1695"/>
                      <a:pt x="22259" y="1705"/>
                      <a:pt x="22267" y="1706"/>
                    </a:cubicBezTo>
                    <a:cubicBezTo>
                      <a:pt x="22268" y="1707"/>
                      <a:pt x="22269" y="1707"/>
                      <a:pt x="22271" y="1707"/>
                    </a:cubicBezTo>
                    <a:cubicBezTo>
                      <a:pt x="22273" y="1706"/>
                      <a:pt x="22276" y="1706"/>
                      <a:pt x="22279" y="1706"/>
                    </a:cubicBezTo>
                    <a:cubicBezTo>
                      <a:pt x="22281" y="1705"/>
                      <a:pt x="22283" y="1706"/>
                      <a:pt x="22286" y="1707"/>
                    </a:cubicBezTo>
                    <a:cubicBezTo>
                      <a:pt x="22288" y="1708"/>
                      <a:pt x="22290" y="1710"/>
                      <a:pt x="22291" y="1710"/>
                    </a:cubicBezTo>
                    <a:cubicBezTo>
                      <a:pt x="22292" y="1711"/>
                      <a:pt x="22295" y="1711"/>
                      <a:pt x="22297" y="1712"/>
                    </a:cubicBezTo>
                    <a:cubicBezTo>
                      <a:pt x="22299" y="1712"/>
                      <a:pt x="22301" y="1712"/>
                      <a:pt x="22304" y="1712"/>
                    </a:cubicBezTo>
                    <a:cubicBezTo>
                      <a:pt x="22307" y="1712"/>
                      <a:pt x="22310" y="1713"/>
                      <a:pt x="22311" y="1716"/>
                    </a:cubicBezTo>
                    <a:cubicBezTo>
                      <a:pt x="22312" y="1718"/>
                      <a:pt x="22312" y="1719"/>
                      <a:pt x="22312" y="1720"/>
                    </a:cubicBezTo>
                    <a:cubicBezTo>
                      <a:pt x="22312" y="1722"/>
                      <a:pt x="22312" y="1723"/>
                      <a:pt x="22312" y="1724"/>
                    </a:cubicBezTo>
                    <a:cubicBezTo>
                      <a:pt x="22312" y="1725"/>
                      <a:pt x="22312" y="1725"/>
                      <a:pt x="22314" y="1726"/>
                    </a:cubicBezTo>
                    <a:cubicBezTo>
                      <a:pt x="22314" y="1726"/>
                      <a:pt x="22314" y="1726"/>
                      <a:pt x="22315" y="1726"/>
                    </a:cubicBezTo>
                    <a:cubicBezTo>
                      <a:pt x="22315" y="1726"/>
                      <a:pt x="22315" y="1726"/>
                      <a:pt x="22315" y="1726"/>
                    </a:cubicBezTo>
                    <a:cubicBezTo>
                      <a:pt x="22316" y="1726"/>
                      <a:pt x="22317" y="1726"/>
                      <a:pt x="22318" y="1727"/>
                    </a:cubicBezTo>
                    <a:cubicBezTo>
                      <a:pt x="22319" y="1728"/>
                      <a:pt x="22320" y="1728"/>
                      <a:pt x="22320" y="1730"/>
                    </a:cubicBezTo>
                    <a:cubicBezTo>
                      <a:pt x="22321" y="1731"/>
                      <a:pt x="22321" y="1732"/>
                      <a:pt x="22321" y="1733"/>
                    </a:cubicBezTo>
                    <a:cubicBezTo>
                      <a:pt x="22321" y="1735"/>
                      <a:pt x="22321" y="1737"/>
                      <a:pt x="22321" y="1739"/>
                    </a:cubicBezTo>
                    <a:cubicBezTo>
                      <a:pt x="22321" y="1740"/>
                      <a:pt x="22321" y="1740"/>
                      <a:pt x="22321" y="1741"/>
                    </a:cubicBezTo>
                    <a:cubicBezTo>
                      <a:pt x="22324" y="1747"/>
                      <a:pt x="22335" y="1748"/>
                      <a:pt x="22342" y="1748"/>
                    </a:cubicBezTo>
                    <a:cubicBezTo>
                      <a:pt x="22343" y="1748"/>
                      <a:pt x="22343" y="1748"/>
                      <a:pt x="22344" y="1747"/>
                    </a:cubicBezTo>
                    <a:cubicBezTo>
                      <a:pt x="22344" y="1747"/>
                      <a:pt x="22344" y="1747"/>
                      <a:pt x="22345" y="1747"/>
                    </a:cubicBezTo>
                    <a:cubicBezTo>
                      <a:pt x="22350" y="1747"/>
                      <a:pt x="22356" y="1749"/>
                      <a:pt x="22358" y="1755"/>
                    </a:cubicBezTo>
                    <a:cubicBezTo>
                      <a:pt x="22362" y="1755"/>
                      <a:pt x="22365" y="1755"/>
                      <a:pt x="22368" y="1757"/>
                    </a:cubicBezTo>
                    <a:cubicBezTo>
                      <a:pt x="22370" y="1759"/>
                      <a:pt x="22370" y="1762"/>
                      <a:pt x="22371" y="1767"/>
                    </a:cubicBezTo>
                    <a:cubicBezTo>
                      <a:pt x="22372" y="1769"/>
                      <a:pt x="22372" y="1770"/>
                      <a:pt x="22373" y="1771"/>
                    </a:cubicBezTo>
                    <a:cubicBezTo>
                      <a:pt x="22374" y="1772"/>
                      <a:pt x="22376" y="1773"/>
                      <a:pt x="22378" y="1775"/>
                    </a:cubicBezTo>
                    <a:cubicBezTo>
                      <a:pt x="22382" y="1779"/>
                      <a:pt x="22382" y="1784"/>
                      <a:pt x="22383" y="1788"/>
                    </a:cubicBezTo>
                    <a:cubicBezTo>
                      <a:pt x="22384" y="1792"/>
                      <a:pt x="22384" y="1794"/>
                      <a:pt x="22385" y="1794"/>
                    </a:cubicBezTo>
                    <a:cubicBezTo>
                      <a:pt x="22385" y="1794"/>
                      <a:pt x="22386" y="1794"/>
                      <a:pt x="22390" y="1794"/>
                    </a:cubicBezTo>
                    <a:cubicBezTo>
                      <a:pt x="22400" y="1793"/>
                      <a:pt x="22404" y="1797"/>
                      <a:pt x="22410" y="1804"/>
                    </a:cubicBezTo>
                    <a:cubicBezTo>
                      <a:pt x="22413" y="1808"/>
                      <a:pt x="22416" y="1811"/>
                      <a:pt x="22420" y="1813"/>
                    </a:cubicBezTo>
                    <a:cubicBezTo>
                      <a:pt x="22421" y="1813"/>
                      <a:pt x="22423" y="1813"/>
                      <a:pt x="22424" y="1813"/>
                    </a:cubicBezTo>
                    <a:cubicBezTo>
                      <a:pt x="22426" y="1813"/>
                      <a:pt x="22428" y="1812"/>
                      <a:pt x="22430" y="1812"/>
                    </a:cubicBezTo>
                    <a:cubicBezTo>
                      <a:pt x="22432" y="1812"/>
                      <a:pt x="22434" y="1812"/>
                      <a:pt x="22436" y="1813"/>
                    </a:cubicBezTo>
                    <a:cubicBezTo>
                      <a:pt x="22439" y="1814"/>
                      <a:pt x="22440" y="1816"/>
                      <a:pt x="22440" y="1818"/>
                    </a:cubicBezTo>
                    <a:cubicBezTo>
                      <a:pt x="22441" y="1819"/>
                      <a:pt x="22442" y="1821"/>
                      <a:pt x="22443" y="1821"/>
                    </a:cubicBezTo>
                    <a:cubicBezTo>
                      <a:pt x="22445" y="1823"/>
                      <a:pt x="22447" y="1823"/>
                      <a:pt x="22450" y="1823"/>
                    </a:cubicBezTo>
                    <a:cubicBezTo>
                      <a:pt x="22450" y="1823"/>
                      <a:pt x="22451" y="1823"/>
                      <a:pt x="22452" y="1823"/>
                    </a:cubicBezTo>
                    <a:cubicBezTo>
                      <a:pt x="22454" y="1822"/>
                      <a:pt x="22456" y="1822"/>
                      <a:pt x="22458" y="1822"/>
                    </a:cubicBezTo>
                    <a:cubicBezTo>
                      <a:pt x="22461" y="1821"/>
                      <a:pt x="22464" y="1822"/>
                      <a:pt x="22466" y="1825"/>
                    </a:cubicBezTo>
                    <a:cubicBezTo>
                      <a:pt x="22470" y="1828"/>
                      <a:pt x="22470" y="1832"/>
                      <a:pt x="22471" y="1835"/>
                    </a:cubicBezTo>
                    <a:cubicBezTo>
                      <a:pt x="22472" y="1835"/>
                      <a:pt x="22472" y="1835"/>
                      <a:pt x="22472" y="1835"/>
                    </a:cubicBezTo>
                    <a:cubicBezTo>
                      <a:pt x="22473" y="1835"/>
                      <a:pt x="22474" y="1837"/>
                      <a:pt x="22474" y="1839"/>
                    </a:cubicBezTo>
                    <a:cubicBezTo>
                      <a:pt x="22474" y="1839"/>
                      <a:pt x="22474" y="1839"/>
                      <a:pt x="22474" y="1839"/>
                    </a:cubicBezTo>
                    <a:cubicBezTo>
                      <a:pt x="22474" y="1839"/>
                      <a:pt x="22474" y="1839"/>
                      <a:pt x="22474" y="1839"/>
                    </a:cubicBezTo>
                    <a:cubicBezTo>
                      <a:pt x="22474" y="1842"/>
                      <a:pt x="22473" y="1844"/>
                      <a:pt x="22472" y="1846"/>
                    </a:cubicBezTo>
                    <a:cubicBezTo>
                      <a:pt x="22471" y="1847"/>
                      <a:pt x="22469" y="1849"/>
                      <a:pt x="22468" y="1850"/>
                    </a:cubicBezTo>
                    <a:cubicBezTo>
                      <a:pt x="22467" y="1851"/>
                      <a:pt x="22467" y="1853"/>
                      <a:pt x="22467" y="1853"/>
                    </a:cubicBezTo>
                    <a:cubicBezTo>
                      <a:pt x="22467" y="1853"/>
                      <a:pt x="22467" y="1854"/>
                      <a:pt x="22467" y="1854"/>
                    </a:cubicBezTo>
                    <a:cubicBezTo>
                      <a:pt x="22468" y="1855"/>
                      <a:pt x="22468" y="1855"/>
                      <a:pt x="22470" y="1855"/>
                    </a:cubicBezTo>
                    <a:cubicBezTo>
                      <a:pt x="22472" y="1855"/>
                      <a:pt x="22475" y="1856"/>
                      <a:pt x="22476" y="1859"/>
                    </a:cubicBezTo>
                    <a:cubicBezTo>
                      <a:pt x="22476" y="1860"/>
                      <a:pt x="22477" y="1861"/>
                      <a:pt x="22477" y="1862"/>
                    </a:cubicBezTo>
                    <a:cubicBezTo>
                      <a:pt x="22477" y="1864"/>
                      <a:pt x="22476" y="1866"/>
                      <a:pt x="22475" y="1868"/>
                    </a:cubicBezTo>
                    <a:cubicBezTo>
                      <a:pt x="22475" y="1870"/>
                      <a:pt x="22474" y="1871"/>
                      <a:pt x="22474" y="1872"/>
                    </a:cubicBezTo>
                    <a:cubicBezTo>
                      <a:pt x="22474" y="1872"/>
                      <a:pt x="22474" y="1872"/>
                      <a:pt x="22476" y="1873"/>
                    </a:cubicBezTo>
                    <a:cubicBezTo>
                      <a:pt x="22477" y="1874"/>
                      <a:pt x="22479" y="1873"/>
                      <a:pt x="22482" y="1873"/>
                    </a:cubicBezTo>
                    <a:cubicBezTo>
                      <a:pt x="22484" y="1873"/>
                      <a:pt x="22487" y="1875"/>
                      <a:pt x="22489" y="1879"/>
                    </a:cubicBezTo>
                    <a:cubicBezTo>
                      <a:pt x="22489" y="1879"/>
                      <a:pt x="22489" y="1880"/>
                      <a:pt x="22489" y="1881"/>
                    </a:cubicBezTo>
                    <a:cubicBezTo>
                      <a:pt x="22489" y="1883"/>
                      <a:pt x="22489" y="1885"/>
                      <a:pt x="22489" y="1886"/>
                    </a:cubicBezTo>
                    <a:cubicBezTo>
                      <a:pt x="22489" y="1887"/>
                      <a:pt x="22489" y="1888"/>
                      <a:pt x="22490" y="1888"/>
                    </a:cubicBezTo>
                    <a:cubicBezTo>
                      <a:pt x="22491" y="1890"/>
                      <a:pt x="22494" y="1890"/>
                      <a:pt x="22497" y="1893"/>
                    </a:cubicBezTo>
                    <a:cubicBezTo>
                      <a:pt x="22500" y="1897"/>
                      <a:pt x="22501" y="1902"/>
                      <a:pt x="22501" y="1907"/>
                    </a:cubicBezTo>
                    <a:cubicBezTo>
                      <a:pt x="22502" y="1908"/>
                      <a:pt x="22502" y="1910"/>
                      <a:pt x="22501" y="1911"/>
                    </a:cubicBezTo>
                    <a:cubicBezTo>
                      <a:pt x="22501" y="1915"/>
                      <a:pt x="22499" y="1918"/>
                      <a:pt x="22498" y="1920"/>
                    </a:cubicBezTo>
                    <a:cubicBezTo>
                      <a:pt x="22497" y="1923"/>
                      <a:pt x="22498" y="1926"/>
                      <a:pt x="22498" y="1930"/>
                    </a:cubicBezTo>
                    <a:cubicBezTo>
                      <a:pt x="22497" y="1934"/>
                      <a:pt x="22495" y="1936"/>
                      <a:pt x="22495" y="1938"/>
                    </a:cubicBezTo>
                    <a:cubicBezTo>
                      <a:pt x="22495" y="1939"/>
                      <a:pt x="22495" y="1939"/>
                      <a:pt x="22495" y="1939"/>
                    </a:cubicBezTo>
                    <a:cubicBezTo>
                      <a:pt x="22496" y="1942"/>
                      <a:pt x="22497" y="1945"/>
                      <a:pt x="22497" y="1949"/>
                    </a:cubicBezTo>
                    <a:cubicBezTo>
                      <a:pt x="22497" y="1949"/>
                      <a:pt x="22497" y="1950"/>
                      <a:pt x="22497" y="1950"/>
                    </a:cubicBezTo>
                    <a:cubicBezTo>
                      <a:pt x="22498" y="1954"/>
                      <a:pt x="22496" y="1959"/>
                      <a:pt x="22492" y="1962"/>
                    </a:cubicBezTo>
                    <a:cubicBezTo>
                      <a:pt x="22491" y="1963"/>
                      <a:pt x="22490" y="1964"/>
                      <a:pt x="22489" y="1964"/>
                    </a:cubicBezTo>
                    <a:cubicBezTo>
                      <a:pt x="22489" y="1964"/>
                      <a:pt x="22488" y="1964"/>
                      <a:pt x="22488" y="1964"/>
                    </a:cubicBezTo>
                    <a:cubicBezTo>
                      <a:pt x="22487" y="1964"/>
                      <a:pt x="22487" y="1964"/>
                      <a:pt x="22487" y="1964"/>
                    </a:cubicBezTo>
                    <a:cubicBezTo>
                      <a:pt x="22486" y="1965"/>
                      <a:pt x="22486" y="1967"/>
                      <a:pt x="22485" y="1971"/>
                    </a:cubicBezTo>
                    <a:cubicBezTo>
                      <a:pt x="22482" y="1981"/>
                      <a:pt x="22476" y="1986"/>
                      <a:pt x="22466" y="1990"/>
                    </a:cubicBezTo>
                    <a:cubicBezTo>
                      <a:pt x="22460" y="1992"/>
                      <a:pt x="22456" y="1992"/>
                      <a:pt x="22453" y="1996"/>
                    </a:cubicBezTo>
                    <a:cubicBezTo>
                      <a:pt x="22451" y="1999"/>
                      <a:pt x="22450" y="2002"/>
                      <a:pt x="22447" y="2006"/>
                    </a:cubicBezTo>
                    <a:cubicBezTo>
                      <a:pt x="22441" y="2013"/>
                      <a:pt x="22432" y="2017"/>
                      <a:pt x="22429" y="2023"/>
                    </a:cubicBezTo>
                    <a:cubicBezTo>
                      <a:pt x="22428" y="2025"/>
                      <a:pt x="22428" y="2028"/>
                      <a:pt x="22428" y="2030"/>
                    </a:cubicBezTo>
                    <a:cubicBezTo>
                      <a:pt x="22428" y="2032"/>
                      <a:pt x="22428" y="2034"/>
                      <a:pt x="22428" y="2036"/>
                    </a:cubicBezTo>
                    <a:cubicBezTo>
                      <a:pt x="22428" y="2037"/>
                      <a:pt x="22428" y="2039"/>
                      <a:pt x="22428" y="2040"/>
                    </a:cubicBezTo>
                    <a:cubicBezTo>
                      <a:pt x="22428" y="2046"/>
                      <a:pt x="22429" y="2053"/>
                      <a:pt x="22428" y="2060"/>
                    </a:cubicBezTo>
                    <a:cubicBezTo>
                      <a:pt x="22427" y="2069"/>
                      <a:pt x="22419" y="2073"/>
                      <a:pt x="22419" y="2079"/>
                    </a:cubicBezTo>
                    <a:cubicBezTo>
                      <a:pt x="22419" y="2080"/>
                      <a:pt x="22419" y="2080"/>
                      <a:pt x="22419" y="2081"/>
                    </a:cubicBezTo>
                    <a:cubicBezTo>
                      <a:pt x="22419" y="2082"/>
                      <a:pt x="22420" y="2085"/>
                      <a:pt x="22420" y="2087"/>
                    </a:cubicBezTo>
                    <a:cubicBezTo>
                      <a:pt x="22420" y="2088"/>
                      <a:pt x="22420" y="2089"/>
                      <a:pt x="22420" y="2090"/>
                    </a:cubicBezTo>
                    <a:cubicBezTo>
                      <a:pt x="22419" y="2094"/>
                      <a:pt x="22418" y="2096"/>
                      <a:pt x="22416" y="2097"/>
                    </a:cubicBezTo>
                    <a:cubicBezTo>
                      <a:pt x="22414" y="2098"/>
                      <a:pt x="22412" y="2099"/>
                      <a:pt x="22410" y="2100"/>
                    </a:cubicBezTo>
                    <a:cubicBezTo>
                      <a:pt x="22405" y="2103"/>
                      <a:pt x="22402" y="2111"/>
                      <a:pt x="22396" y="2116"/>
                    </a:cubicBezTo>
                    <a:cubicBezTo>
                      <a:pt x="22392" y="2119"/>
                      <a:pt x="22392" y="2121"/>
                      <a:pt x="22391" y="2123"/>
                    </a:cubicBezTo>
                    <a:cubicBezTo>
                      <a:pt x="22391" y="2125"/>
                      <a:pt x="22392" y="2129"/>
                      <a:pt x="22390" y="2133"/>
                    </a:cubicBezTo>
                    <a:cubicBezTo>
                      <a:pt x="22390" y="2137"/>
                      <a:pt x="22387" y="2139"/>
                      <a:pt x="22384" y="2141"/>
                    </a:cubicBezTo>
                    <a:cubicBezTo>
                      <a:pt x="22381" y="2143"/>
                      <a:pt x="22378" y="2145"/>
                      <a:pt x="22375" y="2145"/>
                    </a:cubicBezTo>
                    <a:cubicBezTo>
                      <a:pt x="22373" y="2145"/>
                      <a:pt x="22373" y="2145"/>
                      <a:pt x="22373" y="2145"/>
                    </a:cubicBezTo>
                    <a:cubicBezTo>
                      <a:pt x="22373" y="2144"/>
                      <a:pt x="22373" y="2144"/>
                      <a:pt x="22373" y="2144"/>
                    </a:cubicBezTo>
                    <a:cubicBezTo>
                      <a:pt x="22367" y="2137"/>
                      <a:pt x="22366" y="2133"/>
                      <a:pt x="22358" y="2132"/>
                    </a:cubicBezTo>
                    <a:cubicBezTo>
                      <a:pt x="22354" y="2132"/>
                      <a:pt x="22352" y="2131"/>
                      <a:pt x="22349" y="2129"/>
                    </a:cubicBezTo>
                    <a:cubicBezTo>
                      <a:pt x="22347" y="2127"/>
                      <a:pt x="22346" y="2126"/>
                      <a:pt x="22346" y="2126"/>
                    </a:cubicBezTo>
                    <a:cubicBezTo>
                      <a:pt x="22345" y="2125"/>
                      <a:pt x="22345" y="2125"/>
                      <a:pt x="22344" y="2125"/>
                    </a:cubicBezTo>
                    <a:cubicBezTo>
                      <a:pt x="22344" y="2125"/>
                      <a:pt x="22344" y="2125"/>
                      <a:pt x="22344" y="2125"/>
                    </a:cubicBezTo>
                    <a:cubicBezTo>
                      <a:pt x="22343" y="2131"/>
                      <a:pt x="22337" y="2133"/>
                      <a:pt x="22333" y="2133"/>
                    </a:cubicBezTo>
                    <a:cubicBezTo>
                      <a:pt x="22329" y="2133"/>
                      <a:pt x="22326" y="2133"/>
                      <a:pt x="22323" y="2133"/>
                    </a:cubicBezTo>
                    <a:cubicBezTo>
                      <a:pt x="22322" y="2133"/>
                      <a:pt x="22320" y="2133"/>
                      <a:pt x="22319" y="2133"/>
                    </a:cubicBezTo>
                    <a:cubicBezTo>
                      <a:pt x="22312" y="2133"/>
                      <a:pt x="22307" y="2137"/>
                      <a:pt x="22303" y="2142"/>
                    </a:cubicBezTo>
                    <a:cubicBezTo>
                      <a:pt x="22299" y="2148"/>
                      <a:pt x="22296" y="2155"/>
                      <a:pt x="22293" y="2161"/>
                    </a:cubicBezTo>
                    <a:cubicBezTo>
                      <a:pt x="22290" y="2168"/>
                      <a:pt x="22284" y="2172"/>
                      <a:pt x="22281" y="2177"/>
                    </a:cubicBezTo>
                    <a:cubicBezTo>
                      <a:pt x="22278" y="2182"/>
                      <a:pt x="22275" y="2187"/>
                      <a:pt x="22272" y="2192"/>
                    </a:cubicBezTo>
                    <a:cubicBezTo>
                      <a:pt x="22269" y="2197"/>
                      <a:pt x="22265" y="2203"/>
                      <a:pt x="22264" y="2208"/>
                    </a:cubicBezTo>
                    <a:cubicBezTo>
                      <a:pt x="22264" y="2209"/>
                      <a:pt x="22264" y="2210"/>
                      <a:pt x="22264" y="2211"/>
                    </a:cubicBezTo>
                    <a:cubicBezTo>
                      <a:pt x="22264" y="2213"/>
                      <a:pt x="22265" y="2215"/>
                      <a:pt x="22265" y="2217"/>
                    </a:cubicBezTo>
                    <a:cubicBezTo>
                      <a:pt x="22265" y="2218"/>
                      <a:pt x="22265" y="2219"/>
                      <a:pt x="22265" y="2220"/>
                    </a:cubicBezTo>
                    <a:cubicBezTo>
                      <a:pt x="22265" y="2226"/>
                      <a:pt x="22261" y="2230"/>
                      <a:pt x="22257" y="2232"/>
                    </a:cubicBezTo>
                    <a:cubicBezTo>
                      <a:pt x="22253" y="2234"/>
                      <a:pt x="22249" y="2236"/>
                      <a:pt x="22246" y="2238"/>
                    </a:cubicBezTo>
                    <a:cubicBezTo>
                      <a:pt x="22242" y="2242"/>
                      <a:pt x="22241" y="2248"/>
                      <a:pt x="22241" y="2255"/>
                    </a:cubicBezTo>
                    <a:cubicBezTo>
                      <a:pt x="22241" y="2262"/>
                      <a:pt x="22241" y="2270"/>
                      <a:pt x="22239" y="2277"/>
                    </a:cubicBezTo>
                    <a:cubicBezTo>
                      <a:pt x="22237" y="2284"/>
                      <a:pt x="22231" y="2288"/>
                      <a:pt x="22228" y="2294"/>
                    </a:cubicBezTo>
                    <a:cubicBezTo>
                      <a:pt x="22221" y="2305"/>
                      <a:pt x="22216" y="2321"/>
                      <a:pt x="22217" y="2334"/>
                    </a:cubicBezTo>
                    <a:cubicBezTo>
                      <a:pt x="22217" y="2343"/>
                      <a:pt x="22219" y="2346"/>
                      <a:pt x="22222" y="2353"/>
                    </a:cubicBezTo>
                    <a:cubicBezTo>
                      <a:pt x="22223" y="2356"/>
                      <a:pt x="22224" y="2360"/>
                      <a:pt x="22224" y="2363"/>
                    </a:cubicBezTo>
                    <a:cubicBezTo>
                      <a:pt x="22225" y="2370"/>
                      <a:pt x="22223" y="2378"/>
                      <a:pt x="22221" y="2384"/>
                    </a:cubicBezTo>
                    <a:cubicBezTo>
                      <a:pt x="22218" y="2392"/>
                      <a:pt x="22211" y="2398"/>
                      <a:pt x="22208" y="2404"/>
                    </a:cubicBezTo>
                    <a:cubicBezTo>
                      <a:pt x="22204" y="2413"/>
                      <a:pt x="22204" y="2423"/>
                      <a:pt x="22200" y="2433"/>
                    </a:cubicBezTo>
                    <a:cubicBezTo>
                      <a:pt x="22198" y="2439"/>
                      <a:pt x="22195" y="2446"/>
                      <a:pt x="22189" y="2451"/>
                    </a:cubicBezTo>
                    <a:cubicBezTo>
                      <a:pt x="22184" y="2455"/>
                      <a:pt x="22178" y="2454"/>
                      <a:pt x="22176" y="2456"/>
                    </a:cubicBezTo>
                    <a:cubicBezTo>
                      <a:pt x="22174" y="2456"/>
                      <a:pt x="22173" y="2461"/>
                      <a:pt x="22170" y="2464"/>
                    </a:cubicBezTo>
                    <a:cubicBezTo>
                      <a:pt x="22162" y="2470"/>
                      <a:pt x="22160" y="2475"/>
                      <a:pt x="22158" y="2485"/>
                    </a:cubicBezTo>
                    <a:cubicBezTo>
                      <a:pt x="22157" y="2488"/>
                      <a:pt x="22157" y="2490"/>
                      <a:pt x="22156" y="2492"/>
                    </a:cubicBezTo>
                    <a:cubicBezTo>
                      <a:pt x="22155" y="2494"/>
                      <a:pt x="22153" y="2495"/>
                      <a:pt x="22151" y="2496"/>
                    </a:cubicBezTo>
                    <a:cubicBezTo>
                      <a:pt x="22147" y="2497"/>
                      <a:pt x="22144" y="2497"/>
                      <a:pt x="22142" y="2498"/>
                    </a:cubicBezTo>
                    <a:cubicBezTo>
                      <a:pt x="22140" y="2499"/>
                      <a:pt x="22139" y="2499"/>
                      <a:pt x="22137" y="2502"/>
                    </a:cubicBezTo>
                    <a:cubicBezTo>
                      <a:pt x="22136" y="2504"/>
                      <a:pt x="22137" y="2507"/>
                      <a:pt x="22135" y="2510"/>
                    </a:cubicBezTo>
                    <a:cubicBezTo>
                      <a:pt x="22133" y="2513"/>
                      <a:pt x="22130" y="2514"/>
                      <a:pt x="22128" y="2514"/>
                    </a:cubicBezTo>
                    <a:cubicBezTo>
                      <a:pt x="22127" y="2514"/>
                      <a:pt x="22127" y="2514"/>
                      <a:pt x="22126" y="2514"/>
                    </a:cubicBezTo>
                    <a:cubicBezTo>
                      <a:pt x="22125" y="2514"/>
                      <a:pt x="22125" y="2514"/>
                      <a:pt x="22124" y="2515"/>
                    </a:cubicBezTo>
                    <a:cubicBezTo>
                      <a:pt x="22120" y="2517"/>
                      <a:pt x="22118" y="2521"/>
                      <a:pt x="22119" y="2526"/>
                    </a:cubicBezTo>
                    <a:cubicBezTo>
                      <a:pt x="22119" y="2527"/>
                      <a:pt x="22119" y="2528"/>
                      <a:pt x="22119" y="2529"/>
                    </a:cubicBezTo>
                    <a:cubicBezTo>
                      <a:pt x="22120" y="2535"/>
                      <a:pt x="22122" y="2542"/>
                      <a:pt x="22126" y="2546"/>
                    </a:cubicBezTo>
                    <a:cubicBezTo>
                      <a:pt x="22129" y="2549"/>
                      <a:pt x="22131" y="2549"/>
                      <a:pt x="22134" y="2551"/>
                    </a:cubicBezTo>
                    <a:cubicBezTo>
                      <a:pt x="22137" y="2552"/>
                      <a:pt x="22138" y="2553"/>
                      <a:pt x="22139" y="2555"/>
                    </a:cubicBezTo>
                    <a:cubicBezTo>
                      <a:pt x="22139" y="2556"/>
                      <a:pt x="22139" y="2557"/>
                      <a:pt x="22140" y="2559"/>
                    </a:cubicBezTo>
                    <a:cubicBezTo>
                      <a:pt x="22142" y="2564"/>
                      <a:pt x="22147" y="2566"/>
                      <a:pt x="22149" y="2574"/>
                    </a:cubicBezTo>
                    <a:cubicBezTo>
                      <a:pt x="22149" y="2574"/>
                      <a:pt x="22149" y="2575"/>
                      <a:pt x="22149" y="2575"/>
                    </a:cubicBezTo>
                    <a:cubicBezTo>
                      <a:pt x="22149" y="2578"/>
                      <a:pt x="22149" y="2580"/>
                      <a:pt x="22148" y="2581"/>
                    </a:cubicBezTo>
                    <a:cubicBezTo>
                      <a:pt x="22151" y="2583"/>
                      <a:pt x="22145" y="2596"/>
                      <a:pt x="22145" y="2598"/>
                    </a:cubicBezTo>
                    <a:cubicBezTo>
                      <a:pt x="22144" y="2602"/>
                      <a:pt x="22144" y="2606"/>
                      <a:pt x="22142" y="2609"/>
                    </a:cubicBezTo>
                    <a:cubicBezTo>
                      <a:pt x="22139" y="2613"/>
                      <a:pt x="22136" y="2617"/>
                      <a:pt x="22136" y="2622"/>
                    </a:cubicBezTo>
                    <a:cubicBezTo>
                      <a:pt x="22136" y="2625"/>
                      <a:pt x="22134" y="2632"/>
                      <a:pt x="22138" y="2633"/>
                    </a:cubicBezTo>
                    <a:cubicBezTo>
                      <a:pt x="22140" y="2634"/>
                      <a:pt x="22147" y="2632"/>
                      <a:pt x="22147" y="2638"/>
                    </a:cubicBezTo>
                    <a:cubicBezTo>
                      <a:pt x="22146" y="2641"/>
                      <a:pt x="22141" y="2645"/>
                      <a:pt x="22139" y="2646"/>
                    </a:cubicBezTo>
                    <a:cubicBezTo>
                      <a:pt x="22137" y="2647"/>
                      <a:pt x="22135" y="2647"/>
                      <a:pt x="22135" y="2649"/>
                    </a:cubicBezTo>
                    <a:cubicBezTo>
                      <a:pt x="22134" y="2651"/>
                      <a:pt x="22135" y="2653"/>
                      <a:pt x="22135" y="2654"/>
                    </a:cubicBezTo>
                    <a:cubicBezTo>
                      <a:pt x="22135" y="2656"/>
                      <a:pt x="22133" y="2657"/>
                      <a:pt x="22132" y="2658"/>
                    </a:cubicBezTo>
                    <a:cubicBezTo>
                      <a:pt x="22131" y="2661"/>
                      <a:pt x="22133" y="2662"/>
                      <a:pt x="22134" y="2663"/>
                    </a:cubicBezTo>
                    <a:cubicBezTo>
                      <a:pt x="22136" y="2667"/>
                      <a:pt x="22135" y="2671"/>
                      <a:pt x="22134" y="2676"/>
                    </a:cubicBezTo>
                    <a:cubicBezTo>
                      <a:pt x="22134" y="2679"/>
                      <a:pt x="22132" y="2686"/>
                      <a:pt x="22134" y="2688"/>
                    </a:cubicBezTo>
                    <a:cubicBezTo>
                      <a:pt x="22135" y="2690"/>
                      <a:pt x="22138" y="2690"/>
                      <a:pt x="22139" y="2691"/>
                    </a:cubicBezTo>
                    <a:cubicBezTo>
                      <a:pt x="22141" y="2692"/>
                      <a:pt x="22141" y="2694"/>
                      <a:pt x="22143" y="2694"/>
                    </a:cubicBezTo>
                    <a:cubicBezTo>
                      <a:pt x="22145" y="2694"/>
                      <a:pt x="22144" y="2693"/>
                      <a:pt x="22145" y="2692"/>
                    </a:cubicBezTo>
                    <a:cubicBezTo>
                      <a:pt x="22147" y="2690"/>
                      <a:pt x="22147" y="2690"/>
                      <a:pt x="22149" y="2689"/>
                    </a:cubicBezTo>
                    <a:cubicBezTo>
                      <a:pt x="22152" y="2686"/>
                      <a:pt x="22150" y="2683"/>
                      <a:pt x="22150" y="2680"/>
                    </a:cubicBezTo>
                    <a:cubicBezTo>
                      <a:pt x="22149" y="2677"/>
                      <a:pt x="22148" y="2672"/>
                      <a:pt x="22153" y="2676"/>
                    </a:cubicBezTo>
                    <a:cubicBezTo>
                      <a:pt x="22156" y="2679"/>
                      <a:pt x="22156" y="2682"/>
                      <a:pt x="22160" y="2678"/>
                    </a:cubicBezTo>
                    <a:cubicBezTo>
                      <a:pt x="22163" y="2676"/>
                      <a:pt x="22166" y="2674"/>
                      <a:pt x="22169" y="2671"/>
                    </a:cubicBezTo>
                    <a:cubicBezTo>
                      <a:pt x="22171" y="2669"/>
                      <a:pt x="22174" y="2665"/>
                      <a:pt x="22177" y="2665"/>
                    </a:cubicBezTo>
                    <a:cubicBezTo>
                      <a:pt x="22178" y="2671"/>
                      <a:pt x="22174" y="2674"/>
                      <a:pt x="22173" y="2680"/>
                    </a:cubicBezTo>
                    <a:cubicBezTo>
                      <a:pt x="22172" y="2682"/>
                      <a:pt x="22174" y="2686"/>
                      <a:pt x="22172" y="2686"/>
                    </a:cubicBezTo>
                    <a:cubicBezTo>
                      <a:pt x="22169" y="2687"/>
                      <a:pt x="22168" y="2683"/>
                      <a:pt x="22166" y="2683"/>
                    </a:cubicBezTo>
                    <a:cubicBezTo>
                      <a:pt x="22165" y="2686"/>
                      <a:pt x="22166" y="2687"/>
                      <a:pt x="22168" y="2689"/>
                    </a:cubicBezTo>
                    <a:cubicBezTo>
                      <a:pt x="22170" y="2691"/>
                      <a:pt x="22171" y="2693"/>
                      <a:pt x="22173" y="2694"/>
                    </a:cubicBezTo>
                    <a:cubicBezTo>
                      <a:pt x="22174" y="2695"/>
                      <a:pt x="22175" y="2696"/>
                      <a:pt x="22176" y="2696"/>
                    </a:cubicBezTo>
                    <a:cubicBezTo>
                      <a:pt x="22178" y="2696"/>
                      <a:pt x="22178" y="2694"/>
                      <a:pt x="22179" y="2694"/>
                    </a:cubicBezTo>
                    <a:cubicBezTo>
                      <a:pt x="22182" y="2693"/>
                      <a:pt x="22184" y="2696"/>
                      <a:pt x="22184" y="2698"/>
                    </a:cubicBezTo>
                    <a:cubicBezTo>
                      <a:pt x="22184" y="2701"/>
                      <a:pt x="22182" y="2702"/>
                      <a:pt x="22180" y="2703"/>
                    </a:cubicBezTo>
                    <a:cubicBezTo>
                      <a:pt x="22178" y="2704"/>
                      <a:pt x="22177" y="2705"/>
                      <a:pt x="22177" y="2707"/>
                    </a:cubicBezTo>
                    <a:cubicBezTo>
                      <a:pt x="22177" y="2707"/>
                      <a:pt x="22177" y="2708"/>
                      <a:pt x="22177" y="2709"/>
                    </a:cubicBezTo>
                    <a:cubicBezTo>
                      <a:pt x="22176" y="2710"/>
                      <a:pt x="22176" y="2710"/>
                      <a:pt x="22175" y="2711"/>
                    </a:cubicBezTo>
                    <a:cubicBezTo>
                      <a:pt x="22174" y="2714"/>
                      <a:pt x="22176" y="2718"/>
                      <a:pt x="22177" y="2721"/>
                    </a:cubicBezTo>
                    <a:cubicBezTo>
                      <a:pt x="22179" y="2726"/>
                      <a:pt x="22180" y="2730"/>
                      <a:pt x="22181" y="2735"/>
                    </a:cubicBezTo>
                    <a:cubicBezTo>
                      <a:pt x="22181" y="2739"/>
                      <a:pt x="22182" y="2742"/>
                      <a:pt x="22184" y="2745"/>
                    </a:cubicBezTo>
                    <a:cubicBezTo>
                      <a:pt x="22185" y="2747"/>
                      <a:pt x="22188" y="2750"/>
                      <a:pt x="22187" y="2752"/>
                    </a:cubicBezTo>
                    <a:cubicBezTo>
                      <a:pt x="22186" y="2755"/>
                      <a:pt x="22183" y="2752"/>
                      <a:pt x="22181" y="2753"/>
                    </a:cubicBezTo>
                    <a:cubicBezTo>
                      <a:pt x="22176" y="2755"/>
                      <a:pt x="22179" y="2763"/>
                      <a:pt x="22173" y="2766"/>
                    </a:cubicBezTo>
                    <a:cubicBezTo>
                      <a:pt x="22172" y="2767"/>
                      <a:pt x="22168" y="2766"/>
                      <a:pt x="22167" y="2767"/>
                    </a:cubicBezTo>
                    <a:cubicBezTo>
                      <a:pt x="22166" y="2768"/>
                      <a:pt x="22167" y="2770"/>
                      <a:pt x="22165" y="2772"/>
                    </a:cubicBezTo>
                    <a:cubicBezTo>
                      <a:pt x="22163" y="2769"/>
                      <a:pt x="22160" y="2770"/>
                      <a:pt x="22158" y="2773"/>
                    </a:cubicBezTo>
                    <a:cubicBezTo>
                      <a:pt x="22157" y="2775"/>
                      <a:pt x="22158" y="2778"/>
                      <a:pt x="22158" y="2780"/>
                    </a:cubicBezTo>
                    <a:cubicBezTo>
                      <a:pt x="22154" y="2781"/>
                      <a:pt x="22154" y="2785"/>
                      <a:pt x="22157" y="2787"/>
                    </a:cubicBezTo>
                    <a:cubicBezTo>
                      <a:pt x="22159" y="2789"/>
                      <a:pt x="22162" y="2790"/>
                      <a:pt x="22163" y="2792"/>
                    </a:cubicBezTo>
                    <a:cubicBezTo>
                      <a:pt x="22165" y="2795"/>
                      <a:pt x="22167" y="2798"/>
                      <a:pt x="22168" y="2801"/>
                    </a:cubicBezTo>
                    <a:cubicBezTo>
                      <a:pt x="22169" y="2805"/>
                      <a:pt x="22170" y="2805"/>
                      <a:pt x="22174" y="2806"/>
                    </a:cubicBezTo>
                    <a:cubicBezTo>
                      <a:pt x="22178" y="2808"/>
                      <a:pt x="22176" y="2810"/>
                      <a:pt x="22176" y="2813"/>
                    </a:cubicBezTo>
                    <a:cubicBezTo>
                      <a:pt x="22176" y="2815"/>
                      <a:pt x="22179" y="2817"/>
                      <a:pt x="22181" y="2818"/>
                    </a:cubicBezTo>
                    <a:cubicBezTo>
                      <a:pt x="22185" y="2822"/>
                      <a:pt x="22193" y="2827"/>
                      <a:pt x="22192" y="2833"/>
                    </a:cubicBezTo>
                    <a:cubicBezTo>
                      <a:pt x="22188" y="2833"/>
                      <a:pt x="22184" y="2830"/>
                      <a:pt x="22180" y="2827"/>
                    </a:cubicBezTo>
                    <a:cubicBezTo>
                      <a:pt x="22175" y="2823"/>
                      <a:pt x="22169" y="2820"/>
                      <a:pt x="22165" y="2815"/>
                    </a:cubicBezTo>
                    <a:cubicBezTo>
                      <a:pt x="22160" y="2810"/>
                      <a:pt x="22157" y="2803"/>
                      <a:pt x="22152" y="2799"/>
                    </a:cubicBezTo>
                    <a:cubicBezTo>
                      <a:pt x="22151" y="2797"/>
                      <a:pt x="22151" y="2795"/>
                      <a:pt x="22148" y="2796"/>
                    </a:cubicBezTo>
                    <a:cubicBezTo>
                      <a:pt x="22147" y="2797"/>
                      <a:pt x="22145" y="2801"/>
                      <a:pt x="22144" y="2802"/>
                    </a:cubicBezTo>
                    <a:cubicBezTo>
                      <a:pt x="22144" y="2802"/>
                      <a:pt x="22144" y="2802"/>
                      <a:pt x="22143" y="2802"/>
                    </a:cubicBezTo>
                    <a:cubicBezTo>
                      <a:pt x="22140" y="2803"/>
                      <a:pt x="22133" y="2802"/>
                      <a:pt x="22135" y="2808"/>
                    </a:cubicBezTo>
                    <a:cubicBezTo>
                      <a:pt x="22135" y="2811"/>
                      <a:pt x="22142" y="2816"/>
                      <a:pt x="22138" y="2818"/>
                    </a:cubicBezTo>
                    <a:cubicBezTo>
                      <a:pt x="22136" y="2819"/>
                      <a:pt x="22134" y="2818"/>
                      <a:pt x="22132" y="2818"/>
                    </a:cubicBezTo>
                    <a:cubicBezTo>
                      <a:pt x="22130" y="2819"/>
                      <a:pt x="22130" y="2822"/>
                      <a:pt x="22127" y="2822"/>
                    </a:cubicBezTo>
                    <a:cubicBezTo>
                      <a:pt x="22120" y="2823"/>
                      <a:pt x="22128" y="2815"/>
                      <a:pt x="22129" y="2813"/>
                    </a:cubicBezTo>
                    <a:cubicBezTo>
                      <a:pt x="22130" y="2809"/>
                      <a:pt x="22124" y="2809"/>
                      <a:pt x="22124" y="2805"/>
                    </a:cubicBezTo>
                    <a:cubicBezTo>
                      <a:pt x="22124" y="2803"/>
                      <a:pt x="22124" y="2800"/>
                      <a:pt x="22125" y="2799"/>
                    </a:cubicBezTo>
                    <a:cubicBezTo>
                      <a:pt x="22127" y="2797"/>
                      <a:pt x="22128" y="2798"/>
                      <a:pt x="22129" y="2797"/>
                    </a:cubicBezTo>
                    <a:cubicBezTo>
                      <a:pt x="22131" y="2796"/>
                      <a:pt x="22129" y="2789"/>
                      <a:pt x="22129" y="2787"/>
                    </a:cubicBezTo>
                    <a:cubicBezTo>
                      <a:pt x="22129" y="2782"/>
                      <a:pt x="22129" y="2775"/>
                      <a:pt x="22124" y="2773"/>
                    </a:cubicBezTo>
                    <a:cubicBezTo>
                      <a:pt x="22123" y="2774"/>
                      <a:pt x="22122" y="2778"/>
                      <a:pt x="22121" y="2780"/>
                    </a:cubicBezTo>
                    <a:cubicBezTo>
                      <a:pt x="22121" y="2782"/>
                      <a:pt x="22122" y="2784"/>
                      <a:pt x="22122" y="2786"/>
                    </a:cubicBezTo>
                    <a:cubicBezTo>
                      <a:pt x="22122" y="2788"/>
                      <a:pt x="22120" y="2790"/>
                      <a:pt x="22119" y="2787"/>
                    </a:cubicBezTo>
                    <a:cubicBezTo>
                      <a:pt x="22118" y="2786"/>
                      <a:pt x="22118" y="2783"/>
                      <a:pt x="22118" y="2781"/>
                    </a:cubicBezTo>
                    <a:cubicBezTo>
                      <a:pt x="22118" y="2779"/>
                      <a:pt x="22118" y="2776"/>
                      <a:pt x="22117" y="2774"/>
                    </a:cubicBezTo>
                    <a:cubicBezTo>
                      <a:pt x="22116" y="2771"/>
                      <a:pt x="22113" y="2769"/>
                      <a:pt x="22112" y="2766"/>
                    </a:cubicBezTo>
                    <a:cubicBezTo>
                      <a:pt x="22111" y="2761"/>
                      <a:pt x="22113" y="2756"/>
                      <a:pt x="22111" y="2751"/>
                    </a:cubicBezTo>
                    <a:cubicBezTo>
                      <a:pt x="22108" y="2750"/>
                      <a:pt x="22104" y="2758"/>
                      <a:pt x="22102" y="2760"/>
                    </a:cubicBezTo>
                    <a:cubicBezTo>
                      <a:pt x="22100" y="2762"/>
                      <a:pt x="22099" y="2763"/>
                      <a:pt x="22097" y="2764"/>
                    </a:cubicBezTo>
                    <a:cubicBezTo>
                      <a:pt x="22094" y="2765"/>
                      <a:pt x="22094" y="2767"/>
                      <a:pt x="22092" y="2769"/>
                    </a:cubicBezTo>
                    <a:cubicBezTo>
                      <a:pt x="22091" y="2770"/>
                      <a:pt x="22090" y="2770"/>
                      <a:pt x="22089" y="2770"/>
                    </a:cubicBezTo>
                    <a:cubicBezTo>
                      <a:pt x="22088" y="2770"/>
                      <a:pt x="22087" y="2769"/>
                      <a:pt x="22086" y="2769"/>
                    </a:cubicBezTo>
                    <a:cubicBezTo>
                      <a:pt x="22084" y="2770"/>
                      <a:pt x="22083" y="2773"/>
                      <a:pt x="22083" y="2775"/>
                    </a:cubicBezTo>
                    <a:cubicBezTo>
                      <a:pt x="22084" y="2776"/>
                      <a:pt x="22086" y="2779"/>
                      <a:pt x="22085" y="2782"/>
                    </a:cubicBezTo>
                    <a:cubicBezTo>
                      <a:pt x="22084" y="2783"/>
                      <a:pt x="22081" y="2783"/>
                      <a:pt x="22079" y="2783"/>
                    </a:cubicBezTo>
                    <a:cubicBezTo>
                      <a:pt x="22076" y="2779"/>
                      <a:pt x="22077" y="2774"/>
                      <a:pt x="22075" y="2770"/>
                    </a:cubicBezTo>
                    <a:cubicBezTo>
                      <a:pt x="22074" y="2771"/>
                      <a:pt x="22072" y="2771"/>
                      <a:pt x="22071" y="2773"/>
                    </a:cubicBezTo>
                    <a:cubicBezTo>
                      <a:pt x="22070" y="2774"/>
                      <a:pt x="22071" y="2776"/>
                      <a:pt x="22070" y="2777"/>
                    </a:cubicBezTo>
                    <a:cubicBezTo>
                      <a:pt x="22067" y="2781"/>
                      <a:pt x="22064" y="2773"/>
                      <a:pt x="22064" y="2779"/>
                    </a:cubicBezTo>
                    <a:cubicBezTo>
                      <a:pt x="22063" y="2782"/>
                      <a:pt x="22065" y="2785"/>
                      <a:pt x="22064" y="2788"/>
                    </a:cubicBezTo>
                    <a:cubicBezTo>
                      <a:pt x="22063" y="2789"/>
                      <a:pt x="22062" y="2789"/>
                      <a:pt x="22062" y="2791"/>
                    </a:cubicBezTo>
                    <a:cubicBezTo>
                      <a:pt x="22062" y="2793"/>
                      <a:pt x="22064" y="2794"/>
                      <a:pt x="22065" y="2796"/>
                    </a:cubicBezTo>
                    <a:cubicBezTo>
                      <a:pt x="22065" y="2799"/>
                      <a:pt x="22064" y="2802"/>
                      <a:pt x="22061" y="2803"/>
                    </a:cubicBezTo>
                    <a:cubicBezTo>
                      <a:pt x="22061" y="2803"/>
                      <a:pt x="22061" y="2804"/>
                      <a:pt x="22061" y="2804"/>
                    </a:cubicBezTo>
                    <a:cubicBezTo>
                      <a:pt x="22062" y="2810"/>
                      <a:pt x="22063" y="2817"/>
                      <a:pt x="22066" y="2821"/>
                    </a:cubicBezTo>
                    <a:cubicBezTo>
                      <a:pt x="22067" y="2824"/>
                      <a:pt x="22069" y="2826"/>
                      <a:pt x="22072" y="2826"/>
                    </a:cubicBezTo>
                    <a:cubicBezTo>
                      <a:pt x="22072" y="2826"/>
                      <a:pt x="22073" y="2826"/>
                      <a:pt x="22073" y="2826"/>
                    </a:cubicBezTo>
                    <a:cubicBezTo>
                      <a:pt x="22075" y="2826"/>
                      <a:pt x="22078" y="2825"/>
                      <a:pt x="22081" y="2824"/>
                    </a:cubicBezTo>
                    <a:cubicBezTo>
                      <a:pt x="22082" y="2824"/>
                      <a:pt x="22083" y="2824"/>
                      <a:pt x="22084" y="2825"/>
                    </a:cubicBezTo>
                    <a:cubicBezTo>
                      <a:pt x="22087" y="2826"/>
                      <a:pt x="22088" y="2830"/>
                      <a:pt x="22089" y="2833"/>
                    </a:cubicBezTo>
                    <a:cubicBezTo>
                      <a:pt x="22089" y="2836"/>
                      <a:pt x="22090" y="2839"/>
                      <a:pt x="22090" y="2841"/>
                    </a:cubicBezTo>
                    <a:cubicBezTo>
                      <a:pt x="22093" y="2846"/>
                      <a:pt x="22096" y="2851"/>
                      <a:pt x="22099" y="2858"/>
                    </a:cubicBezTo>
                    <a:cubicBezTo>
                      <a:pt x="22103" y="2870"/>
                      <a:pt x="22112" y="2877"/>
                      <a:pt x="22113" y="2893"/>
                    </a:cubicBezTo>
                    <a:cubicBezTo>
                      <a:pt x="22113" y="2893"/>
                      <a:pt x="22113" y="2893"/>
                      <a:pt x="22113" y="2893"/>
                    </a:cubicBezTo>
                    <a:cubicBezTo>
                      <a:pt x="22114" y="2898"/>
                      <a:pt x="22113" y="2903"/>
                      <a:pt x="22113" y="2908"/>
                    </a:cubicBezTo>
                    <a:cubicBezTo>
                      <a:pt x="22113" y="2909"/>
                      <a:pt x="22113" y="2909"/>
                      <a:pt x="22113" y="2910"/>
                    </a:cubicBezTo>
                    <a:cubicBezTo>
                      <a:pt x="22114" y="2913"/>
                      <a:pt x="22116" y="2917"/>
                      <a:pt x="22117" y="2917"/>
                    </a:cubicBezTo>
                    <a:cubicBezTo>
                      <a:pt x="22117" y="2917"/>
                      <a:pt x="22117" y="2917"/>
                      <a:pt x="22117" y="2917"/>
                    </a:cubicBezTo>
                    <a:cubicBezTo>
                      <a:pt x="22117" y="2916"/>
                      <a:pt x="22118" y="2915"/>
                      <a:pt x="22119" y="2914"/>
                    </a:cubicBezTo>
                    <a:cubicBezTo>
                      <a:pt x="22120" y="2911"/>
                      <a:pt x="22120" y="2911"/>
                      <a:pt x="22120" y="2911"/>
                    </a:cubicBezTo>
                    <a:cubicBezTo>
                      <a:pt x="22122" y="2913"/>
                      <a:pt x="22122" y="2913"/>
                      <a:pt x="22122" y="2913"/>
                    </a:cubicBezTo>
                    <a:cubicBezTo>
                      <a:pt x="22127" y="2919"/>
                      <a:pt x="22127" y="2925"/>
                      <a:pt x="22128" y="2931"/>
                    </a:cubicBezTo>
                    <a:cubicBezTo>
                      <a:pt x="22128" y="2932"/>
                      <a:pt x="22128" y="2932"/>
                      <a:pt x="22128" y="2932"/>
                    </a:cubicBezTo>
                    <a:cubicBezTo>
                      <a:pt x="22128" y="2934"/>
                      <a:pt x="22128" y="2937"/>
                      <a:pt x="22128" y="2939"/>
                    </a:cubicBezTo>
                    <a:cubicBezTo>
                      <a:pt x="22128" y="2940"/>
                      <a:pt x="22128" y="2941"/>
                      <a:pt x="22129" y="2942"/>
                    </a:cubicBezTo>
                    <a:cubicBezTo>
                      <a:pt x="22129" y="2944"/>
                      <a:pt x="22133" y="2946"/>
                      <a:pt x="22134" y="2950"/>
                    </a:cubicBezTo>
                    <a:cubicBezTo>
                      <a:pt x="22134" y="2951"/>
                      <a:pt x="22134" y="2951"/>
                      <a:pt x="22134" y="2952"/>
                    </a:cubicBezTo>
                    <a:cubicBezTo>
                      <a:pt x="22135" y="2959"/>
                      <a:pt x="22129" y="2964"/>
                      <a:pt x="22124" y="2969"/>
                    </a:cubicBezTo>
                    <a:cubicBezTo>
                      <a:pt x="22119" y="2974"/>
                      <a:pt x="22115" y="2978"/>
                      <a:pt x="22115" y="2984"/>
                    </a:cubicBezTo>
                    <a:cubicBezTo>
                      <a:pt x="22115" y="2984"/>
                      <a:pt x="22115" y="2985"/>
                      <a:pt x="22115" y="2985"/>
                    </a:cubicBezTo>
                    <a:cubicBezTo>
                      <a:pt x="22115" y="2987"/>
                      <a:pt x="22116" y="2989"/>
                      <a:pt x="22117" y="2990"/>
                    </a:cubicBezTo>
                    <a:cubicBezTo>
                      <a:pt x="22118" y="2992"/>
                      <a:pt x="22120" y="2994"/>
                      <a:pt x="22121" y="2997"/>
                    </a:cubicBezTo>
                    <a:cubicBezTo>
                      <a:pt x="22122" y="2999"/>
                      <a:pt x="22123" y="3001"/>
                      <a:pt x="22123" y="3003"/>
                    </a:cubicBezTo>
                    <a:cubicBezTo>
                      <a:pt x="22123" y="3009"/>
                      <a:pt x="22121" y="3016"/>
                      <a:pt x="22120" y="3021"/>
                    </a:cubicBezTo>
                    <a:cubicBezTo>
                      <a:pt x="22119" y="3025"/>
                      <a:pt x="22118" y="3031"/>
                      <a:pt x="22119" y="3035"/>
                    </a:cubicBezTo>
                    <a:cubicBezTo>
                      <a:pt x="22119" y="3037"/>
                      <a:pt x="22119" y="3038"/>
                      <a:pt x="22120" y="3039"/>
                    </a:cubicBezTo>
                    <a:cubicBezTo>
                      <a:pt x="22120" y="3040"/>
                      <a:pt x="22121" y="3040"/>
                      <a:pt x="22123" y="3041"/>
                    </a:cubicBezTo>
                    <a:cubicBezTo>
                      <a:pt x="22124" y="3042"/>
                      <a:pt x="22126" y="3042"/>
                      <a:pt x="22127" y="3044"/>
                    </a:cubicBezTo>
                    <a:cubicBezTo>
                      <a:pt x="22131" y="3050"/>
                      <a:pt x="22130" y="3057"/>
                      <a:pt x="22131" y="3061"/>
                    </a:cubicBezTo>
                    <a:cubicBezTo>
                      <a:pt x="22133" y="3067"/>
                      <a:pt x="22138" y="3072"/>
                      <a:pt x="22142" y="3078"/>
                    </a:cubicBezTo>
                    <a:cubicBezTo>
                      <a:pt x="22147" y="3085"/>
                      <a:pt x="22152" y="3088"/>
                      <a:pt x="22153" y="3095"/>
                    </a:cubicBezTo>
                    <a:cubicBezTo>
                      <a:pt x="22153" y="3097"/>
                      <a:pt x="22153" y="3099"/>
                      <a:pt x="22152" y="3102"/>
                    </a:cubicBezTo>
                    <a:cubicBezTo>
                      <a:pt x="22151" y="3104"/>
                      <a:pt x="22151" y="3105"/>
                      <a:pt x="22150" y="3106"/>
                    </a:cubicBezTo>
                    <a:cubicBezTo>
                      <a:pt x="22150" y="3107"/>
                      <a:pt x="22150" y="3107"/>
                      <a:pt x="22150" y="3107"/>
                    </a:cubicBezTo>
                    <a:cubicBezTo>
                      <a:pt x="22150" y="3107"/>
                      <a:pt x="22150" y="3107"/>
                      <a:pt x="22151" y="3109"/>
                    </a:cubicBezTo>
                    <a:cubicBezTo>
                      <a:pt x="22152" y="3110"/>
                      <a:pt x="22153" y="3111"/>
                      <a:pt x="22154" y="3112"/>
                    </a:cubicBezTo>
                    <a:cubicBezTo>
                      <a:pt x="22156" y="3113"/>
                      <a:pt x="22158" y="3115"/>
                      <a:pt x="22158" y="3119"/>
                    </a:cubicBezTo>
                    <a:cubicBezTo>
                      <a:pt x="22158" y="3119"/>
                      <a:pt x="22158" y="3119"/>
                      <a:pt x="22158" y="3119"/>
                    </a:cubicBezTo>
                    <a:cubicBezTo>
                      <a:pt x="22158" y="3125"/>
                      <a:pt x="22156" y="3130"/>
                      <a:pt x="22155" y="3134"/>
                    </a:cubicBezTo>
                    <a:cubicBezTo>
                      <a:pt x="22154" y="3135"/>
                      <a:pt x="22154" y="3136"/>
                      <a:pt x="22153" y="3137"/>
                    </a:cubicBezTo>
                    <a:cubicBezTo>
                      <a:pt x="22153" y="3137"/>
                      <a:pt x="22152" y="3138"/>
                      <a:pt x="22152" y="3138"/>
                    </a:cubicBezTo>
                    <a:cubicBezTo>
                      <a:pt x="22152" y="3139"/>
                      <a:pt x="22152" y="3139"/>
                      <a:pt x="22153" y="3139"/>
                    </a:cubicBezTo>
                    <a:cubicBezTo>
                      <a:pt x="22153" y="3139"/>
                      <a:pt x="22155" y="3139"/>
                      <a:pt x="22156" y="3141"/>
                    </a:cubicBezTo>
                    <a:cubicBezTo>
                      <a:pt x="22158" y="3143"/>
                      <a:pt x="22159" y="3144"/>
                      <a:pt x="22159" y="3147"/>
                    </a:cubicBezTo>
                    <a:cubicBezTo>
                      <a:pt x="22159" y="3149"/>
                      <a:pt x="22159" y="3150"/>
                      <a:pt x="22158" y="3153"/>
                    </a:cubicBezTo>
                    <a:cubicBezTo>
                      <a:pt x="22157" y="3158"/>
                      <a:pt x="22155" y="3162"/>
                      <a:pt x="22153" y="3165"/>
                    </a:cubicBezTo>
                    <a:cubicBezTo>
                      <a:pt x="22151" y="3168"/>
                      <a:pt x="22151" y="3170"/>
                      <a:pt x="22151" y="3170"/>
                    </a:cubicBezTo>
                    <a:cubicBezTo>
                      <a:pt x="22151" y="3171"/>
                      <a:pt x="22151" y="3171"/>
                      <a:pt x="22153" y="3173"/>
                    </a:cubicBezTo>
                    <a:cubicBezTo>
                      <a:pt x="22155" y="3174"/>
                      <a:pt x="22158" y="3176"/>
                      <a:pt x="22160" y="3180"/>
                    </a:cubicBezTo>
                    <a:cubicBezTo>
                      <a:pt x="22160" y="3181"/>
                      <a:pt x="22161" y="3182"/>
                      <a:pt x="22161" y="3183"/>
                    </a:cubicBezTo>
                    <a:cubicBezTo>
                      <a:pt x="22161" y="3188"/>
                      <a:pt x="22159" y="3192"/>
                      <a:pt x="22159" y="3195"/>
                    </a:cubicBezTo>
                    <a:cubicBezTo>
                      <a:pt x="22159" y="3195"/>
                      <a:pt x="22159" y="3195"/>
                      <a:pt x="22159" y="3195"/>
                    </a:cubicBezTo>
                    <a:cubicBezTo>
                      <a:pt x="22160" y="3199"/>
                      <a:pt x="22161" y="3201"/>
                      <a:pt x="22163" y="3205"/>
                    </a:cubicBezTo>
                    <a:cubicBezTo>
                      <a:pt x="22165" y="3208"/>
                      <a:pt x="22166" y="3211"/>
                      <a:pt x="22166" y="3214"/>
                    </a:cubicBezTo>
                    <a:cubicBezTo>
                      <a:pt x="22166" y="3217"/>
                      <a:pt x="22165" y="3220"/>
                      <a:pt x="22162" y="3222"/>
                    </a:cubicBezTo>
                    <a:cubicBezTo>
                      <a:pt x="22160" y="3224"/>
                      <a:pt x="22157" y="3225"/>
                      <a:pt x="22153" y="3226"/>
                    </a:cubicBezTo>
                    <a:cubicBezTo>
                      <a:pt x="22143" y="3229"/>
                      <a:pt x="22143" y="3230"/>
                      <a:pt x="22139" y="3240"/>
                    </a:cubicBezTo>
                    <a:cubicBezTo>
                      <a:pt x="22139" y="3241"/>
                      <a:pt x="22139" y="3241"/>
                      <a:pt x="22139" y="3241"/>
                    </a:cubicBezTo>
                    <a:cubicBezTo>
                      <a:pt x="22138" y="3241"/>
                      <a:pt x="22138" y="3241"/>
                      <a:pt x="22138" y="3241"/>
                    </a:cubicBezTo>
                    <a:cubicBezTo>
                      <a:pt x="22135" y="3242"/>
                      <a:pt x="22132" y="3242"/>
                      <a:pt x="22130" y="3242"/>
                    </a:cubicBezTo>
                    <a:cubicBezTo>
                      <a:pt x="22129" y="3245"/>
                      <a:pt x="22130" y="3249"/>
                      <a:pt x="22129" y="3252"/>
                    </a:cubicBezTo>
                    <a:cubicBezTo>
                      <a:pt x="22128" y="3255"/>
                      <a:pt x="22126" y="3256"/>
                      <a:pt x="22125" y="3257"/>
                    </a:cubicBezTo>
                    <a:cubicBezTo>
                      <a:pt x="22124" y="3258"/>
                      <a:pt x="22123" y="3259"/>
                      <a:pt x="22123" y="3260"/>
                    </a:cubicBezTo>
                    <a:cubicBezTo>
                      <a:pt x="22122" y="3263"/>
                      <a:pt x="22122" y="3264"/>
                      <a:pt x="22122" y="3266"/>
                    </a:cubicBezTo>
                    <a:cubicBezTo>
                      <a:pt x="22122" y="3270"/>
                      <a:pt x="22124" y="3270"/>
                      <a:pt x="22129" y="3271"/>
                    </a:cubicBezTo>
                    <a:cubicBezTo>
                      <a:pt x="22134" y="3272"/>
                      <a:pt x="22140" y="3272"/>
                      <a:pt x="22145" y="3274"/>
                    </a:cubicBezTo>
                    <a:cubicBezTo>
                      <a:pt x="22148" y="3275"/>
                      <a:pt x="22152" y="3278"/>
                      <a:pt x="22153" y="3282"/>
                    </a:cubicBezTo>
                    <a:cubicBezTo>
                      <a:pt x="22153" y="3283"/>
                      <a:pt x="22154" y="3285"/>
                      <a:pt x="22154" y="3287"/>
                    </a:cubicBezTo>
                    <a:cubicBezTo>
                      <a:pt x="22154" y="3295"/>
                      <a:pt x="22151" y="3302"/>
                      <a:pt x="22151" y="3308"/>
                    </a:cubicBezTo>
                    <a:cubicBezTo>
                      <a:pt x="22151" y="3309"/>
                      <a:pt x="22151" y="3309"/>
                      <a:pt x="22151" y="3310"/>
                    </a:cubicBezTo>
                    <a:cubicBezTo>
                      <a:pt x="22154" y="3311"/>
                      <a:pt x="22156" y="3312"/>
                      <a:pt x="22158" y="3314"/>
                    </a:cubicBezTo>
                    <a:cubicBezTo>
                      <a:pt x="22159" y="3317"/>
                      <a:pt x="22160" y="3319"/>
                      <a:pt x="22160" y="3322"/>
                    </a:cubicBezTo>
                    <a:cubicBezTo>
                      <a:pt x="22161" y="3327"/>
                      <a:pt x="22165" y="3330"/>
                      <a:pt x="22170" y="3332"/>
                    </a:cubicBezTo>
                    <a:cubicBezTo>
                      <a:pt x="22183" y="3337"/>
                      <a:pt x="22194" y="3337"/>
                      <a:pt x="22204" y="3349"/>
                    </a:cubicBezTo>
                    <a:cubicBezTo>
                      <a:pt x="22208" y="3354"/>
                      <a:pt x="22208" y="3359"/>
                      <a:pt x="22210" y="3364"/>
                    </a:cubicBezTo>
                    <a:cubicBezTo>
                      <a:pt x="22211" y="3367"/>
                      <a:pt x="22212" y="3367"/>
                      <a:pt x="22214" y="3367"/>
                    </a:cubicBezTo>
                    <a:cubicBezTo>
                      <a:pt x="22215" y="3367"/>
                      <a:pt x="22219" y="3367"/>
                      <a:pt x="22221" y="3370"/>
                    </a:cubicBezTo>
                    <a:cubicBezTo>
                      <a:pt x="22224" y="3372"/>
                      <a:pt x="22225" y="3374"/>
                      <a:pt x="22225" y="3376"/>
                    </a:cubicBezTo>
                    <a:cubicBezTo>
                      <a:pt x="22225" y="3381"/>
                      <a:pt x="22222" y="3385"/>
                      <a:pt x="22221" y="3387"/>
                    </a:cubicBezTo>
                    <a:cubicBezTo>
                      <a:pt x="22221" y="3389"/>
                      <a:pt x="22221" y="3390"/>
                      <a:pt x="22221" y="3391"/>
                    </a:cubicBezTo>
                    <a:cubicBezTo>
                      <a:pt x="22221" y="3394"/>
                      <a:pt x="22224" y="3397"/>
                      <a:pt x="22225" y="3402"/>
                    </a:cubicBezTo>
                    <a:cubicBezTo>
                      <a:pt x="22225" y="3403"/>
                      <a:pt x="22226" y="3404"/>
                      <a:pt x="22226" y="3405"/>
                    </a:cubicBezTo>
                    <a:cubicBezTo>
                      <a:pt x="22226" y="3411"/>
                      <a:pt x="22223" y="3417"/>
                      <a:pt x="22222" y="3422"/>
                    </a:cubicBezTo>
                    <a:cubicBezTo>
                      <a:pt x="22222" y="3423"/>
                      <a:pt x="22222" y="3423"/>
                      <a:pt x="22222" y="3424"/>
                    </a:cubicBezTo>
                    <a:cubicBezTo>
                      <a:pt x="22221" y="3425"/>
                      <a:pt x="22223" y="3426"/>
                      <a:pt x="22223" y="3429"/>
                    </a:cubicBezTo>
                    <a:cubicBezTo>
                      <a:pt x="22223" y="3429"/>
                      <a:pt x="22223" y="3429"/>
                      <a:pt x="22223" y="3429"/>
                    </a:cubicBezTo>
                    <a:cubicBezTo>
                      <a:pt x="22223" y="3433"/>
                      <a:pt x="22222" y="3436"/>
                      <a:pt x="22222" y="3439"/>
                    </a:cubicBezTo>
                    <a:cubicBezTo>
                      <a:pt x="22222" y="3439"/>
                      <a:pt x="22222" y="3440"/>
                      <a:pt x="22222" y="3440"/>
                    </a:cubicBezTo>
                    <a:cubicBezTo>
                      <a:pt x="22222" y="3446"/>
                      <a:pt x="22228" y="3449"/>
                      <a:pt x="22233" y="3455"/>
                    </a:cubicBezTo>
                    <a:cubicBezTo>
                      <a:pt x="22241" y="3464"/>
                      <a:pt x="22241" y="3471"/>
                      <a:pt x="22242" y="3481"/>
                    </a:cubicBezTo>
                    <a:cubicBezTo>
                      <a:pt x="22242" y="3481"/>
                      <a:pt x="22242" y="3482"/>
                      <a:pt x="22242" y="3482"/>
                    </a:cubicBezTo>
                    <a:cubicBezTo>
                      <a:pt x="22243" y="3491"/>
                      <a:pt x="22242" y="3499"/>
                      <a:pt x="22242" y="3507"/>
                    </a:cubicBezTo>
                    <a:cubicBezTo>
                      <a:pt x="22241" y="3510"/>
                      <a:pt x="22241" y="3513"/>
                      <a:pt x="22241" y="3516"/>
                    </a:cubicBezTo>
                    <a:cubicBezTo>
                      <a:pt x="22241" y="3517"/>
                      <a:pt x="22241" y="3517"/>
                      <a:pt x="22242" y="3518"/>
                    </a:cubicBezTo>
                    <a:cubicBezTo>
                      <a:pt x="22242" y="3520"/>
                      <a:pt x="22243" y="3520"/>
                      <a:pt x="22243" y="3521"/>
                    </a:cubicBezTo>
                    <a:cubicBezTo>
                      <a:pt x="22244" y="3522"/>
                      <a:pt x="22246" y="3523"/>
                      <a:pt x="22247" y="3525"/>
                    </a:cubicBezTo>
                    <a:cubicBezTo>
                      <a:pt x="22247" y="3527"/>
                      <a:pt x="22248" y="3529"/>
                      <a:pt x="22248" y="3531"/>
                    </a:cubicBezTo>
                    <a:cubicBezTo>
                      <a:pt x="22248" y="3533"/>
                      <a:pt x="22248" y="3534"/>
                      <a:pt x="22248" y="3535"/>
                    </a:cubicBezTo>
                    <a:cubicBezTo>
                      <a:pt x="22248" y="3538"/>
                      <a:pt x="22246" y="3542"/>
                      <a:pt x="22246" y="3543"/>
                    </a:cubicBezTo>
                    <a:cubicBezTo>
                      <a:pt x="22246" y="3544"/>
                      <a:pt x="22246" y="3544"/>
                      <a:pt x="22246" y="3544"/>
                    </a:cubicBezTo>
                    <a:cubicBezTo>
                      <a:pt x="22246" y="3544"/>
                      <a:pt x="22246" y="3544"/>
                      <a:pt x="22246" y="3544"/>
                    </a:cubicBezTo>
                    <a:cubicBezTo>
                      <a:pt x="22247" y="3544"/>
                      <a:pt x="22247" y="3544"/>
                      <a:pt x="22248" y="3544"/>
                    </a:cubicBezTo>
                    <a:cubicBezTo>
                      <a:pt x="22249" y="3544"/>
                      <a:pt x="22250" y="3544"/>
                      <a:pt x="22251" y="3543"/>
                    </a:cubicBezTo>
                    <a:cubicBezTo>
                      <a:pt x="22252" y="3543"/>
                      <a:pt x="22253" y="3543"/>
                      <a:pt x="22253" y="3544"/>
                    </a:cubicBezTo>
                    <a:cubicBezTo>
                      <a:pt x="22258" y="3545"/>
                      <a:pt x="22262" y="3548"/>
                      <a:pt x="22264" y="3551"/>
                    </a:cubicBezTo>
                    <a:cubicBezTo>
                      <a:pt x="22267" y="3555"/>
                      <a:pt x="22267" y="3559"/>
                      <a:pt x="22270" y="3561"/>
                    </a:cubicBezTo>
                    <a:cubicBezTo>
                      <a:pt x="22274" y="3564"/>
                      <a:pt x="22280" y="3564"/>
                      <a:pt x="22285" y="3567"/>
                    </a:cubicBezTo>
                    <a:cubicBezTo>
                      <a:pt x="22292" y="3572"/>
                      <a:pt x="22296" y="3578"/>
                      <a:pt x="22302" y="3582"/>
                    </a:cubicBezTo>
                    <a:cubicBezTo>
                      <a:pt x="22306" y="3584"/>
                      <a:pt x="22309" y="3585"/>
                      <a:pt x="22313" y="3588"/>
                    </a:cubicBezTo>
                    <a:cubicBezTo>
                      <a:pt x="22316" y="3590"/>
                      <a:pt x="22317" y="3593"/>
                      <a:pt x="22319" y="3595"/>
                    </a:cubicBezTo>
                    <a:cubicBezTo>
                      <a:pt x="22322" y="3599"/>
                      <a:pt x="22326" y="3600"/>
                      <a:pt x="22331" y="3604"/>
                    </a:cubicBezTo>
                    <a:cubicBezTo>
                      <a:pt x="22336" y="3607"/>
                      <a:pt x="22340" y="3612"/>
                      <a:pt x="22344" y="3616"/>
                    </a:cubicBezTo>
                    <a:cubicBezTo>
                      <a:pt x="22349" y="3622"/>
                      <a:pt x="22349" y="3626"/>
                      <a:pt x="22355" y="3630"/>
                    </a:cubicBezTo>
                    <a:cubicBezTo>
                      <a:pt x="22366" y="3637"/>
                      <a:pt x="22372" y="3641"/>
                      <a:pt x="22382" y="3640"/>
                    </a:cubicBezTo>
                    <a:cubicBezTo>
                      <a:pt x="22384" y="3636"/>
                      <a:pt x="22388" y="3630"/>
                      <a:pt x="22391" y="3627"/>
                    </a:cubicBezTo>
                    <a:cubicBezTo>
                      <a:pt x="22394" y="3624"/>
                      <a:pt x="22401" y="3622"/>
                      <a:pt x="22405" y="3621"/>
                    </a:cubicBezTo>
                    <a:cubicBezTo>
                      <a:pt x="22412" y="3619"/>
                      <a:pt x="22418" y="3617"/>
                      <a:pt x="22425" y="3615"/>
                    </a:cubicBezTo>
                    <a:cubicBezTo>
                      <a:pt x="22432" y="3613"/>
                      <a:pt x="22434" y="3612"/>
                      <a:pt x="22438" y="3607"/>
                    </a:cubicBezTo>
                    <a:cubicBezTo>
                      <a:pt x="22442" y="3602"/>
                      <a:pt x="22446" y="3597"/>
                      <a:pt x="22450" y="3594"/>
                    </a:cubicBezTo>
                    <a:cubicBezTo>
                      <a:pt x="22457" y="3590"/>
                      <a:pt x="22465" y="3587"/>
                      <a:pt x="22472" y="3582"/>
                    </a:cubicBezTo>
                    <a:cubicBezTo>
                      <a:pt x="22477" y="3578"/>
                      <a:pt x="22483" y="3574"/>
                      <a:pt x="22489" y="3571"/>
                    </a:cubicBezTo>
                    <a:cubicBezTo>
                      <a:pt x="22491" y="3570"/>
                      <a:pt x="22493" y="3570"/>
                      <a:pt x="22494" y="3569"/>
                    </a:cubicBezTo>
                    <a:cubicBezTo>
                      <a:pt x="22494" y="3568"/>
                      <a:pt x="22494" y="3567"/>
                      <a:pt x="22494" y="3567"/>
                    </a:cubicBezTo>
                    <a:cubicBezTo>
                      <a:pt x="22494" y="3559"/>
                      <a:pt x="22494" y="3550"/>
                      <a:pt x="22493" y="3543"/>
                    </a:cubicBezTo>
                    <a:cubicBezTo>
                      <a:pt x="22493" y="3540"/>
                      <a:pt x="22494" y="3536"/>
                      <a:pt x="22493" y="3533"/>
                    </a:cubicBezTo>
                    <a:cubicBezTo>
                      <a:pt x="22493" y="3532"/>
                      <a:pt x="22493" y="3531"/>
                      <a:pt x="22493" y="3530"/>
                    </a:cubicBezTo>
                    <a:cubicBezTo>
                      <a:pt x="22492" y="3528"/>
                      <a:pt x="22487" y="3525"/>
                      <a:pt x="22484" y="3521"/>
                    </a:cubicBezTo>
                    <a:cubicBezTo>
                      <a:pt x="22482" y="3519"/>
                      <a:pt x="22479" y="3515"/>
                      <a:pt x="22477" y="3511"/>
                    </a:cubicBezTo>
                    <a:cubicBezTo>
                      <a:pt x="22475" y="3507"/>
                      <a:pt x="22476" y="3504"/>
                      <a:pt x="22475" y="3503"/>
                    </a:cubicBezTo>
                    <a:cubicBezTo>
                      <a:pt x="22474" y="3502"/>
                      <a:pt x="22473" y="3502"/>
                      <a:pt x="22472" y="3501"/>
                    </a:cubicBezTo>
                    <a:cubicBezTo>
                      <a:pt x="22470" y="3500"/>
                      <a:pt x="22469" y="3499"/>
                      <a:pt x="22468" y="3496"/>
                    </a:cubicBezTo>
                    <a:cubicBezTo>
                      <a:pt x="22468" y="3495"/>
                      <a:pt x="22468" y="3494"/>
                      <a:pt x="22468" y="3494"/>
                    </a:cubicBezTo>
                    <a:cubicBezTo>
                      <a:pt x="22467" y="3492"/>
                      <a:pt x="22468" y="3490"/>
                      <a:pt x="22468" y="3488"/>
                    </a:cubicBezTo>
                    <a:cubicBezTo>
                      <a:pt x="22468" y="3488"/>
                      <a:pt x="22468" y="3487"/>
                      <a:pt x="22467" y="3487"/>
                    </a:cubicBezTo>
                    <a:cubicBezTo>
                      <a:pt x="22466" y="3482"/>
                      <a:pt x="22460" y="3479"/>
                      <a:pt x="22456" y="3473"/>
                    </a:cubicBezTo>
                    <a:cubicBezTo>
                      <a:pt x="22454" y="3471"/>
                      <a:pt x="22454" y="3470"/>
                      <a:pt x="22454" y="3470"/>
                    </a:cubicBezTo>
                    <a:cubicBezTo>
                      <a:pt x="22453" y="3469"/>
                      <a:pt x="22453" y="3469"/>
                      <a:pt x="22451" y="3468"/>
                    </a:cubicBezTo>
                    <a:cubicBezTo>
                      <a:pt x="22449" y="3466"/>
                      <a:pt x="22446" y="3465"/>
                      <a:pt x="22443" y="3464"/>
                    </a:cubicBezTo>
                    <a:cubicBezTo>
                      <a:pt x="22437" y="3461"/>
                      <a:pt x="22433" y="3461"/>
                      <a:pt x="22425" y="3461"/>
                    </a:cubicBezTo>
                    <a:cubicBezTo>
                      <a:pt x="22422" y="3461"/>
                      <a:pt x="22420" y="3460"/>
                      <a:pt x="22419" y="3459"/>
                    </a:cubicBezTo>
                    <a:cubicBezTo>
                      <a:pt x="22417" y="3457"/>
                      <a:pt x="22416" y="3457"/>
                      <a:pt x="22414" y="3456"/>
                    </a:cubicBezTo>
                    <a:cubicBezTo>
                      <a:pt x="22412" y="3454"/>
                      <a:pt x="22409" y="3455"/>
                      <a:pt x="22405" y="3455"/>
                    </a:cubicBezTo>
                    <a:cubicBezTo>
                      <a:pt x="22400" y="3455"/>
                      <a:pt x="22396" y="3453"/>
                      <a:pt x="22395" y="3450"/>
                    </a:cubicBezTo>
                    <a:cubicBezTo>
                      <a:pt x="22393" y="3447"/>
                      <a:pt x="22393" y="3444"/>
                      <a:pt x="22392" y="3440"/>
                    </a:cubicBezTo>
                    <a:cubicBezTo>
                      <a:pt x="22392" y="3433"/>
                      <a:pt x="22388" y="3429"/>
                      <a:pt x="22384" y="3425"/>
                    </a:cubicBezTo>
                    <a:cubicBezTo>
                      <a:pt x="22380" y="3421"/>
                      <a:pt x="22375" y="3417"/>
                      <a:pt x="22373" y="3410"/>
                    </a:cubicBezTo>
                    <a:cubicBezTo>
                      <a:pt x="22372" y="3407"/>
                      <a:pt x="22372" y="3406"/>
                      <a:pt x="22372" y="3406"/>
                    </a:cubicBezTo>
                    <a:cubicBezTo>
                      <a:pt x="22372" y="3405"/>
                      <a:pt x="22372" y="3405"/>
                      <a:pt x="22370" y="3404"/>
                    </a:cubicBezTo>
                    <a:cubicBezTo>
                      <a:pt x="22368" y="3402"/>
                      <a:pt x="22364" y="3402"/>
                      <a:pt x="22361" y="3398"/>
                    </a:cubicBezTo>
                    <a:cubicBezTo>
                      <a:pt x="22358" y="3394"/>
                      <a:pt x="22357" y="3389"/>
                      <a:pt x="22355" y="3387"/>
                    </a:cubicBezTo>
                    <a:cubicBezTo>
                      <a:pt x="22353" y="3384"/>
                      <a:pt x="22352" y="3382"/>
                      <a:pt x="22351" y="3380"/>
                    </a:cubicBezTo>
                    <a:cubicBezTo>
                      <a:pt x="22347" y="3376"/>
                      <a:pt x="22342" y="3372"/>
                      <a:pt x="22342" y="3366"/>
                    </a:cubicBezTo>
                    <a:cubicBezTo>
                      <a:pt x="22342" y="3364"/>
                      <a:pt x="22342" y="3362"/>
                      <a:pt x="22342" y="3360"/>
                    </a:cubicBezTo>
                    <a:cubicBezTo>
                      <a:pt x="22345" y="3352"/>
                      <a:pt x="22350" y="3349"/>
                      <a:pt x="22350" y="3342"/>
                    </a:cubicBezTo>
                    <a:cubicBezTo>
                      <a:pt x="22350" y="3339"/>
                      <a:pt x="22349" y="3336"/>
                      <a:pt x="22351" y="3332"/>
                    </a:cubicBezTo>
                    <a:cubicBezTo>
                      <a:pt x="22353" y="3327"/>
                      <a:pt x="22357" y="3326"/>
                      <a:pt x="22358" y="3324"/>
                    </a:cubicBezTo>
                    <a:cubicBezTo>
                      <a:pt x="22358" y="3323"/>
                      <a:pt x="22359" y="3320"/>
                      <a:pt x="22358" y="3317"/>
                    </a:cubicBezTo>
                    <a:cubicBezTo>
                      <a:pt x="22358" y="3313"/>
                      <a:pt x="22357" y="3308"/>
                      <a:pt x="22357" y="3305"/>
                    </a:cubicBezTo>
                    <a:cubicBezTo>
                      <a:pt x="22357" y="3304"/>
                      <a:pt x="22357" y="3303"/>
                      <a:pt x="22357" y="3302"/>
                    </a:cubicBezTo>
                    <a:cubicBezTo>
                      <a:pt x="22356" y="3297"/>
                      <a:pt x="22357" y="3292"/>
                      <a:pt x="22358" y="3286"/>
                    </a:cubicBezTo>
                    <a:cubicBezTo>
                      <a:pt x="22358" y="3283"/>
                      <a:pt x="22359" y="3278"/>
                      <a:pt x="22359" y="3273"/>
                    </a:cubicBezTo>
                    <a:cubicBezTo>
                      <a:pt x="22358" y="3271"/>
                      <a:pt x="22358" y="3269"/>
                      <a:pt x="22357" y="3268"/>
                    </a:cubicBezTo>
                    <a:cubicBezTo>
                      <a:pt x="22357" y="3267"/>
                      <a:pt x="22355" y="3266"/>
                      <a:pt x="22353" y="3265"/>
                    </a:cubicBezTo>
                    <a:cubicBezTo>
                      <a:pt x="22351" y="3263"/>
                      <a:pt x="22349" y="3262"/>
                      <a:pt x="22348" y="3260"/>
                    </a:cubicBezTo>
                    <a:cubicBezTo>
                      <a:pt x="22346" y="3257"/>
                      <a:pt x="22346" y="3253"/>
                      <a:pt x="22346" y="3250"/>
                    </a:cubicBezTo>
                    <a:cubicBezTo>
                      <a:pt x="22345" y="3247"/>
                      <a:pt x="22345" y="3245"/>
                      <a:pt x="22345" y="3242"/>
                    </a:cubicBezTo>
                    <a:cubicBezTo>
                      <a:pt x="22345" y="3237"/>
                      <a:pt x="22344" y="3233"/>
                      <a:pt x="22338" y="3230"/>
                    </a:cubicBezTo>
                    <a:cubicBezTo>
                      <a:pt x="22331" y="3226"/>
                      <a:pt x="22327" y="3224"/>
                      <a:pt x="22324" y="3215"/>
                    </a:cubicBezTo>
                    <a:cubicBezTo>
                      <a:pt x="22322" y="3210"/>
                      <a:pt x="22322" y="3209"/>
                      <a:pt x="22319" y="3207"/>
                    </a:cubicBezTo>
                    <a:cubicBezTo>
                      <a:pt x="22318" y="3205"/>
                      <a:pt x="22315" y="3205"/>
                      <a:pt x="22312" y="3204"/>
                    </a:cubicBezTo>
                    <a:cubicBezTo>
                      <a:pt x="22310" y="3202"/>
                      <a:pt x="22306" y="3200"/>
                      <a:pt x="22304" y="3199"/>
                    </a:cubicBezTo>
                    <a:cubicBezTo>
                      <a:pt x="22304" y="3200"/>
                      <a:pt x="22303" y="3200"/>
                      <a:pt x="22303" y="3201"/>
                    </a:cubicBezTo>
                    <a:cubicBezTo>
                      <a:pt x="22303" y="3201"/>
                      <a:pt x="22303" y="3201"/>
                      <a:pt x="22303" y="3201"/>
                    </a:cubicBezTo>
                    <a:cubicBezTo>
                      <a:pt x="22303" y="3202"/>
                      <a:pt x="22303" y="3202"/>
                      <a:pt x="22303" y="3203"/>
                    </a:cubicBezTo>
                    <a:cubicBezTo>
                      <a:pt x="22303" y="3204"/>
                      <a:pt x="22303" y="3204"/>
                      <a:pt x="22303" y="3204"/>
                    </a:cubicBezTo>
                    <a:cubicBezTo>
                      <a:pt x="22303" y="3204"/>
                      <a:pt x="22303" y="3204"/>
                      <a:pt x="22303" y="3204"/>
                    </a:cubicBezTo>
                    <a:cubicBezTo>
                      <a:pt x="22303" y="3205"/>
                      <a:pt x="22304" y="3206"/>
                      <a:pt x="22305" y="3207"/>
                    </a:cubicBezTo>
                    <a:cubicBezTo>
                      <a:pt x="22306" y="3210"/>
                      <a:pt x="22305" y="3213"/>
                      <a:pt x="22306" y="3216"/>
                    </a:cubicBezTo>
                    <a:cubicBezTo>
                      <a:pt x="22307" y="3218"/>
                      <a:pt x="22308" y="3220"/>
                      <a:pt x="22308" y="3223"/>
                    </a:cubicBezTo>
                    <a:cubicBezTo>
                      <a:pt x="22308" y="3229"/>
                      <a:pt x="22309" y="3235"/>
                      <a:pt x="22309" y="3241"/>
                    </a:cubicBezTo>
                    <a:cubicBezTo>
                      <a:pt x="22309" y="3246"/>
                      <a:pt x="22307" y="3250"/>
                      <a:pt x="22306" y="3255"/>
                    </a:cubicBezTo>
                    <a:cubicBezTo>
                      <a:pt x="22306" y="3258"/>
                      <a:pt x="22306" y="3260"/>
                      <a:pt x="22304" y="3262"/>
                    </a:cubicBezTo>
                    <a:cubicBezTo>
                      <a:pt x="22303" y="3264"/>
                      <a:pt x="22301" y="3265"/>
                      <a:pt x="22300" y="3267"/>
                    </a:cubicBezTo>
                    <a:cubicBezTo>
                      <a:pt x="22298" y="3270"/>
                      <a:pt x="22300" y="3272"/>
                      <a:pt x="22299" y="3274"/>
                    </a:cubicBezTo>
                    <a:cubicBezTo>
                      <a:pt x="22298" y="3276"/>
                      <a:pt x="22295" y="3276"/>
                      <a:pt x="22294" y="3278"/>
                    </a:cubicBezTo>
                    <a:cubicBezTo>
                      <a:pt x="22291" y="3284"/>
                      <a:pt x="22299" y="3288"/>
                      <a:pt x="22297" y="3293"/>
                    </a:cubicBezTo>
                    <a:cubicBezTo>
                      <a:pt x="22294" y="3293"/>
                      <a:pt x="22291" y="3294"/>
                      <a:pt x="22292" y="3297"/>
                    </a:cubicBezTo>
                    <a:cubicBezTo>
                      <a:pt x="22292" y="3298"/>
                      <a:pt x="22294" y="3300"/>
                      <a:pt x="22294" y="3302"/>
                    </a:cubicBezTo>
                    <a:cubicBezTo>
                      <a:pt x="22296" y="3305"/>
                      <a:pt x="22298" y="3310"/>
                      <a:pt x="22299" y="3314"/>
                    </a:cubicBezTo>
                    <a:cubicBezTo>
                      <a:pt x="22299" y="3319"/>
                      <a:pt x="22303" y="3324"/>
                      <a:pt x="22301" y="3329"/>
                    </a:cubicBezTo>
                    <a:cubicBezTo>
                      <a:pt x="22301" y="3330"/>
                      <a:pt x="22299" y="3332"/>
                      <a:pt x="22299" y="3333"/>
                    </a:cubicBezTo>
                    <a:cubicBezTo>
                      <a:pt x="22299" y="3334"/>
                      <a:pt x="22300" y="3335"/>
                      <a:pt x="22301" y="3336"/>
                    </a:cubicBezTo>
                    <a:cubicBezTo>
                      <a:pt x="22301" y="3337"/>
                      <a:pt x="22301" y="3338"/>
                      <a:pt x="22300" y="3340"/>
                    </a:cubicBezTo>
                    <a:cubicBezTo>
                      <a:pt x="22296" y="3341"/>
                      <a:pt x="22295" y="3337"/>
                      <a:pt x="22293" y="3334"/>
                    </a:cubicBezTo>
                    <a:cubicBezTo>
                      <a:pt x="22290" y="3332"/>
                      <a:pt x="22287" y="3329"/>
                      <a:pt x="22285" y="3326"/>
                    </a:cubicBezTo>
                    <a:cubicBezTo>
                      <a:pt x="22282" y="3323"/>
                      <a:pt x="22280" y="3322"/>
                      <a:pt x="22277" y="3320"/>
                    </a:cubicBezTo>
                    <a:cubicBezTo>
                      <a:pt x="22274" y="3317"/>
                      <a:pt x="22272" y="3314"/>
                      <a:pt x="22268" y="3314"/>
                    </a:cubicBezTo>
                    <a:cubicBezTo>
                      <a:pt x="22267" y="3313"/>
                      <a:pt x="22254" y="3315"/>
                      <a:pt x="22254" y="3314"/>
                    </a:cubicBezTo>
                    <a:cubicBezTo>
                      <a:pt x="22253" y="3312"/>
                      <a:pt x="22256" y="3310"/>
                      <a:pt x="22257" y="3308"/>
                    </a:cubicBezTo>
                    <a:cubicBezTo>
                      <a:pt x="22258" y="3306"/>
                      <a:pt x="22259" y="3303"/>
                      <a:pt x="22259" y="3301"/>
                    </a:cubicBezTo>
                    <a:cubicBezTo>
                      <a:pt x="22258" y="3299"/>
                      <a:pt x="22257" y="3298"/>
                      <a:pt x="22257" y="3296"/>
                    </a:cubicBezTo>
                    <a:cubicBezTo>
                      <a:pt x="22258" y="3291"/>
                      <a:pt x="22260" y="3293"/>
                      <a:pt x="22263" y="3292"/>
                    </a:cubicBezTo>
                    <a:cubicBezTo>
                      <a:pt x="22266" y="3292"/>
                      <a:pt x="22266" y="3289"/>
                      <a:pt x="22268" y="3287"/>
                    </a:cubicBezTo>
                    <a:cubicBezTo>
                      <a:pt x="22270" y="3284"/>
                      <a:pt x="22272" y="3281"/>
                      <a:pt x="22275" y="3279"/>
                    </a:cubicBezTo>
                    <a:cubicBezTo>
                      <a:pt x="22277" y="3276"/>
                      <a:pt x="22278" y="3274"/>
                      <a:pt x="22280" y="3271"/>
                    </a:cubicBezTo>
                    <a:cubicBezTo>
                      <a:pt x="22283" y="3269"/>
                      <a:pt x="22285" y="3267"/>
                      <a:pt x="22288" y="3265"/>
                    </a:cubicBezTo>
                    <a:cubicBezTo>
                      <a:pt x="22293" y="3260"/>
                      <a:pt x="22290" y="3253"/>
                      <a:pt x="22295" y="3249"/>
                    </a:cubicBezTo>
                    <a:cubicBezTo>
                      <a:pt x="22298" y="3250"/>
                      <a:pt x="22297" y="3253"/>
                      <a:pt x="22298" y="3255"/>
                    </a:cubicBezTo>
                    <a:cubicBezTo>
                      <a:pt x="22300" y="3256"/>
                      <a:pt x="22300" y="3253"/>
                      <a:pt x="22300" y="3251"/>
                    </a:cubicBezTo>
                    <a:cubicBezTo>
                      <a:pt x="22301" y="3248"/>
                      <a:pt x="22301" y="3240"/>
                      <a:pt x="22297" y="3238"/>
                    </a:cubicBezTo>
                    <a:cubicBezTo>
                      <a:pt x="22295" y="3236"/>
                      <a:pt x="22293" y="3237"/>
                      <a:pt x="22291" y="3238"/>
                    </a:cubicBezTo>
                    <a:cubicBezTo>
                      <a:pt x="22288" y="3239"/>
                      <a:pt x="22287" y="3240"/>
                      <a:pt x="22286" y="3237"/>
                    </a:cubicBezTo>
                    <a:cubicBezTo>
                      <a:pt x="22285" y="3231"/>
                      <a:pt x="22289" y="3230"/>
                      <a:pt x="22291" y="3225"/>
                    </a:cubicBezTo>
                    <a:cubicBezTo>
                      <a:pt x="22292" y="3222"/>
                      <a:pt x="22290" y="3219"/>
                      <a:pt x="22288" y="3216"/>
                    </a:cubicBezTo>
                    <a:cubicBezTo>
                      <a:pt x="22286" y="3212"/>
                      <a:pt x="22285" y="3210"/>
                      <a:pt x="22285" y="3205"/>
                    </a:cubicBezTo>
                    <a:cubicBezTo>
                      <a:pt x="22284" y="3201"/>
                      <a:pt x="22285" y="3199"/>
                      <a:pt x="22287" y="3196"/>
                    </a:cubicBezTo>
                    <a:cubicBezTo>
                      <a:pt x="22289" y="3192"/>
                      <a:pt x="22289" y="3188"/>
                      <a:pt x="22289" y="3184"/>
                    </a:cubicBezTo>
                    <a:cubicBezTo>
                      <a:pt x="22289" y="3180"/>
                      <a:pt x="22290" y="3176"/>
                      <a:pt x="22286" y="3175"/>
                    </a:cubicBezTo>
                    <a:cubicBezTo>
                      <a:pt x="22282" y="3175"/>
                      <a:pt x="22275" y="3179"/>
                      <a:pt x="22275" y="3173"/>
                    </a:cubicBezTo>
                    <a:cubicBezTo>
                      <a:pt x="22275" y="3169"/>
                      <a:pt x="22278" y="3167"/>
                      <a:pt x="22279" y="3164"/>
                    </a:cubicBezTo>
                    <a:cubicBezTo>
                      <a:pt x="22280" y="3163"/>
                      <a:pt x="22280" y="3161"/>
                      <a:pt x="22280" y="3160"/>
                    </a:cubicBezTo>
                    <a:cubicBezTo>
                      <a:pt x="22279" y="3158"/>
                      <a:pt x="22276" y="3159"/>
                      <a:pt x="22276" y="3158"/>
                    </a:cubicBezTo>
                    <a:cubicBezTo>
                      <a:pt x="22273" y="3154"/>
                      <a:pt x="22278" y="3151"/>
                      <a:pt x="22280" y="3151"/>
                    </a:cubicBezTo>
                    <a:cubicBezTo>
                      <a:pt x="22281" y="3150"/>
                      <a:pt x="22282" y="3150"/>
                      <a:pt x="22283" y="3150"/>
                    </a:cubicBezTo>
                    <a:cubicBezTo>
                      <a:pt x="22282" y="3149"/>
                      <a:pt x="22282" y="3149"/>
                      <a:pt x="22282" y="3148"/>
                    </a:cubicBezTo>
                    <a:cubicBezTo>
                      <a:pt x="22282" y="3143"/>
                      <a:pt x="22282" y="3138"/>
                      <a:pt x="22283" y="3134"/>
                    </a:cubicBezTo>
                    <a:cubicBezTo>
                      <a:pt x="22284" y="3123"/>
                      <a:pt x="22282" y="3112"/>
                      <a:pt x="22282" y="3100"/>
                    </a:cubicBezTo>
                    <a:cubicBezTo>
                      <a:pt x="22282" y="3097"/>
                      <a:pt x="22284" y="3094"/>
                      <a:pt x="22285" y="3092"/>
                    </a:cubicBezTo>
                    <a:cubicBezTo>
                      <a:pt x="22286" y="3090"/>
                      <a:pt x="22288" y="3089"/>
                      <a:pt x="22289" y="3087"/>
                    </a:cubicBezTo>
                    <a:cubicBezTo>
                      <a:pt x="22290" y="3084"/>
                      <a:pt x="22291" y="3082"/>
                      <a:pt x="22292" y="3080"/>
                    </a:cubicBezTo>
                    <a:cubicBezTo>
                      <a:pt x="22293" y="3077"/>
                      <a:pt x="22296" y="3076"/>
                      <a:pt x="22300" y="3075"/>
                    </a:cubicBezTo>
                    <a:cubicBezTo>
                      <a:pt x="22300" y="3075"/>
                      <a:pt x="22301" y="3075"/>
                      <a:pt x="22302" y="3075"/>
                    </a:cubicBezTo>
                    <a:cubicBezTo>
                      <a:pt x="22306" y="3075"/>
                      <a:pt x="22308" y="3075"/>
                      <a:pt x="22310" y="3075"/>
                    </a:cubicBezTo>
                    <a:cubicBezTo>
                      <a:pt x="22311" y="3075"/>
                      <a:pt x="22312" y="3075"/>
                      <a:pt x="22313" y="3074"/>
                    </a:cubicBezTo>
                    <a:cubicBezTo>
                      <a:pt x="22313" y="3073"/>
                      <a:pt x="22314" y="3071"/>
                      <a:pt x="22316" y="3068"/>
                    </a:cubicBezTo>
                    <a:cubicBezTo>
                      <a:pt x="22319" y="3060"/>
                      <a:pt x="22323" y="3053"/>
                      <a:pt x="22328" y="3047"/>
                    </a:cubicBezTo>
                    <a:cubicBezTo>
                      <a:pt x="22333" y="3039"/>
                      <a:pt x="22332" y="3029"/>
                      <a:pt x="22334" y="3019"/>
                    </a:cubicBezTo>
                    <a:cubicBezTo>
                      <a:pt x="22336" y="3013"/>
                      <a:pt x="22340" y="3009"/>
                      <a:pt x="22344" y="3006"/>
                    </a:cubicBezTo>
                    <a:cubicBezTo>
                      <a:pt x="22348" y="3004"/>
                      <a:pt x="22353" y="3003"/>
                      <a:pt x="22357" y="3000"/>
                    </a:cubicBezTo>
                    <a:cubicBezTo>
                      <a:pt x="22363" y="2997"/>
                      <a:pt x="22372" y="2991"/>
                      <a:pt x="22371" y="2986"/>
                    </a:cubicBezTo>
                    <a:cubicBezTo>
                      <a:pt x="22371" y="2985"/>
                      <a:pt x="22371" y="2984"/>
                      <a:pt x="22370" y="2983"/>
                    </a:cubicBezTo>
                    <a:cubicBezTo>
                      <a:pt x="22369" y="2980"/>
                      <a:pt x="22367" y="2978"/>
                      <a:pt x="22366" y="2974"/>
                    </a:cubicBezTo>
                    <a:cubicBezTo>
                      <a:pt x="22366" y="2973"/>
                      <a:pt x="22365" y="2972"/>
                      <a:pt x="22365" y="2970"/>
                    </a:cubicBezTo>
                    <a:cubicBezTo>
                      <a:pt x="22365" y="2967"/>
                      <a:pt x="22365" y="2964"/>
                      <a:pt x="22365" y="2961"/>
                    </a:cubicBezTo>
                    <a:cubicBezTo>
                      <a:pt x="22365" y="2960"/>
                      <a:pt x="22365" y="2960"/>
                      <a:pt x="22365" y="2959"/>
                    </a:cubicBezTo>
                    <a:cubicBezTo>
                      <a:pt x="22364" y="2954"/>
                      <a:pt x="22363" y="2954"/>
                      <a:pt x="22361" y="2953"/>
                    </a:cubicBezTo>
                    <a:cubicBezTo>
                      <a:pt x="22359" y="2953"/>
                      <a:pt x="22356" y="2953"/>
                      <a:pt x="22352" y="2952"/>
                    </a:cubicBezTo>
                    <a:cubicBezTo>
                      <a:pt x="22348" y="2950"/>
                      <a:pt x="22346" y="2946"/>
                      <a:pt x="22345" y="2943"/>
                    </a:cubicBezTo>
                    <a:cubicBezTo>
                      <a:pt x="22344" y="2939"/>
                      <a:pt x="22344" y="2936"/>
                      <a:pt x="22342" y="2934"/>
                    </a:cubicBezTo>
                    <a:cubicBezTo>
                      <a:pt x="22338" y="2929"/>
                      <a:pt x="22330" y="2928"/>
                      <a:pt x="22324" y="2921"/>
                    </a:cubicBezTo>
                    <a:cubicBezTo>
                      <a:pt x="22322" y="2918"/>
                      <a:pt x="22321" y="2914"/>
                      <a:pt x="22321" y="2911"/>
                    </a:cubicBezTo>
                    <a:cubicBezTo>
                      <a:pt x="22321" y="2908"/>
                      <a:pt x="22321" y="2904"/>
                      <a:pt x="22321" y="2901"/>
                    </a:cubicBezTo>
                    <a:cubicBezTo>
                      <a:pt x="22321" y="2900"/>
                      <a:pt x="22321" y="2899"/>
                      <a:pt x="22321" y="2898"/>
                    </a:cubicBezTo>
                    <a:cubicBezTo>
                      <a:pt x="22320" y="2895"/>
                      <a:pt x="22318" y="2894"/>
                      <a:pt x="22316" y="2892"/>
                    </a:cubicBezTo>
                    <a:cubicBezTo>
                      <a:pt x="22314" y="2890"/>
                      <a:pt x="22311" y="2888"/>
                      <a:pt x="22311" y="2883"/>
                    </a:cubicBezTo>
                    <a:cubicBezTo>
                      <a:pt x="22311" y="2883"/>
                      <a:pt x="22311" y="2883"/>
                      <a:pt x="22311" y="2883"/>
                    </a:cubicBezTo>
                    <a:cubicBezTo>
                      <a:pt x="22310" y="2874"/>
                      <a:pt x="22316" y="2867"/>
                      <a:pt x="22318" y="2861"/>
                    </a:cubicBezTo>
                    <a:cubicBezTo>
                      <a:pt x="22319" y="2858"/>
                      <a:pt x="22320" y="2856"/>
                      <a:pt x="22319" y="2853"/>
                    </a:cubicBezTo>
                    <a:cubicBezTo>
                      <a:pt x="22319" y="2849"/>
                      <a:pt x="22318" y="2844"/>
                      <a:pt x="22317" y="2839"/>
                    </a:cubicBezTo>
                    <a:cubicBezTo>
                      <a:pt x="22316" y="2833"/>
                      <a:pt x="22313" y="2828"/>
                      <a:pt x="22312" y="2822"/>
                    </a:cubicBezTo>
                    <a:cubicBezTo>
                      <a:pt x="22312" y="2819"/>
                      <a:pt x="22311" y="2817"/>
                      <a:pt x="22311" y="2815"/>
                    </a:cubicBezTo>
                    <a:cubicBezTo>
                      <a:pt x="22311" y="2807"/>
                      <a:pt x="22311" y="2799"/>
                      <a:pt x="22311" y="2793"/>
                    </a:cubicBezTo>
                    <a:cubicBezTo>
                      <a:pt x="22311" y="2791"/>
                      <a:pt x="22310" y="2789"/>
                      <a:pt x="22310" y="2788"/>
                    </a:cubicBezTo>
                    <a:cubicBezTo>
                      <a:pt x="22310" y="2785"/>
                      <a:pt x="22310" y="2783"/>
                      <a:pt x="22311" y="2781"/>
                    </a:cubicBezTo>
                    <a:cubicBezTo>
                      <a:pt x="22311" y="2779"/>
                      <a:pt x="22312" y="2779"/>
                      <a:pt x="22312" y="2779"/>
                    </a:cubicBezTo>
                    <a:cubicBezTo>
                      <a:pt x="22313" y="2779"/>
                      <a:pt x="22313" y="2779"/>
                      <a:pt x="22313" y="2779"/>
                    </a:cubicBezTo>
                    <a:cubicBezTo>
                      <a:pt x="22313" y="2779"/>
                      <a:pt x="22314" y="2779"/>
                      <a:pt x="22314" y="2779"/>
                    </a:cubicBezTo>
                    <a:cubicBezTo>
                      <a:pt x="22314" y="2779"/>
                      <a:pt x="22314" y="2778"/>
                      <a:pt x="22314" y="2778"/>
                    </a:cubicBezTo>
                    <a:cubicBezTo>
                      <a:pt x="22314" y="2778"/>
                      <a:pt x="22313" y="2776"/>
                      <a:pt x="22312" y="2774"/>
                    </a:cubicBezTo>
                    <a:cubicBezTo>
                      <a:pt x="22312" y="2773"/>
                      <a:pt x="22312" y="2772"/>
                      <a:pt x="22312" y="2770"/>
                    </a:cubicBezTo>
                    <a:cubicBezTo>
                      <a:pt x="22312" y="2768"/>
                      <a:pt x="22312" y="2764"/>
                      <a:pt x="22315" y="2762"/>
                    </a:cubicBezTo>
                    <a:cubicBezTo>
                      <a:pt x="22315" y="2762"/>
                      <a:pt x="22316" y="2761"/>
                      <a:pt x="22317" y="2761"/>
                    </a:cubicBezTo>
                    <a:cubicBezTo>
                      <a:pt x="22319" y="2761"/>
                      <a:pt x="22321" y="2762"/>
                      <a:pt x="22322" y="2763"/>
                    </a:cubicBezTo>
                    <a:cubicBezTo>
                      <a:pt x="22323" y="2763"/>
                      <a:pt x="22323" y="2764"/>
                      <a:pt x="22324" y="2764"/>
                    </a:cubicBezTo>
                    <a:cubicBezTo>
                      <a:pt x="22324" y="2764"/>
                      <a:pt x="22324" y="2764"/>
                      <a:pt x="22324" y="2764"/>
                    </a:cubicBezTo>
                    <a:cubicBezTo>
                      <a:pt x="22325" y="2763"/>
                      <a:pt x="22325" y="2763"/>
                      <a:pt x="22325" y="2763"/>
                    </a:cubicBezTo>
                    <a:cubicBezTo>
                      <a:pt x="22325" y="2763"/>
                      <a:pt x="22325" y="2763"/>
                      <a:pt x="22325" y="2762"/>
                    </a:cubicBezTo>
                    <a:cubicBezTo>
                      <a:pt x="22325" y="2762"/>
                      <a:pt x="22325" y="2761"/>
                      <a:pt x="22325" y="2760"/>
                    </a:cubicBezTo>
                    <a:cubicBezTo>
                      <a:pt x="22325" y="2759"/>
                      <a:pt x="22325" y="2757"/>
                      <a:pt x="22326" y="2756"/>
                    </a:cubicBezTo>
                    <a:cubicBezTo>
                      <a:pt x="22327" y="2754"/>
                      <a:pt x="22327" y="2754"/>
                      <a:pt x="22328" y="2753"/>
                    </a:cubicBezTo>
                    <a:cubicBezTo>
                      <a:pt x="22328" y="2752"/>
                      <a:pt x="22329" y="2751"/>
                      <a:pt x="22330" y="2751"/>
                    </a:cubicBezTo>
                    <a:cubicBezTo>
                      <a:pt x="22332" y="2751"/>
                      <a:pt x="22332" y="2752"/>
                      <a:pt x="22333" y="2753"/>
                    </a:cubicBezTo>
                    <a:cubicBezTo>
                      <a:pt x="22333" y="2753"/>
                      <a:pt x="22333" y="2754"/>
                      <a:pt x="22334" y="2754"/>
                    </a:cubicBezTo>
                    <a:cubicBezTo>
                      <a:pt x="22334" y="2755"/>
                      <a:pt x="22335" y="2756"/>
                      <a:pt x="22335" y="2756"/>
                    </a:cubicBezTo>
                    <a:cubicBezTo>
                      <a:pt x="22336" y="2756"/>
                      <a:pt x="22337" y="2756"/>
                      <a:pt x="22337" y="2756"/>
                    </a:cubicBezTo>
                    <a:cubicBezTo>
                      <a:pt x="22339" y="2756"/>
                      <a:pt x="22339" y="2755"/>
                      <a:pt x="22340" y="2753"/>
                    </a:cubicBezTo>
                    <a:cubicBezTo>
                      <a:pt x="22340" y="2750"/>
                      <a:pt x="22341" y="2747"/>
                      <a:pt x="22342" y="2745"/>
                    </a:cubicBezTo>
                    <a:cubicBezTo>
                      <a:pt x="22342" y="2743"/>
                      <a:pt x="22344" y="2741"/>
                      <a:pt x="22345" y="2740"/>
                    </a:cubicBezTo>
                    <a:cubicBezTo>
                      <a:pt x="22346" y="2739"/>
                      <a:pt x="22346" y="2738"/>
                      <a:pt x="22346" y="2737"/>
                    </a:cubicBezTo>
                    <a:cubicBezTo>
                      <a:pt x="22346" y="2737"/>
                      <a:pt x="22346" y="2737"/>
                      <a:pt x="22346" y="2737"/>
                    </a:cubicBezTo>
                    <a:cubicBezTo>
                      <a:pt x="22346" y="2736"/>
                      <a:pt x="22344" y="2734"/>
                      <a:pt x="22342" y="2731"/>
                    </a:cubicBezTo>
                    <a:cubicBezTo>
                      <a:pt x="22342" y="2729"/>
                      <a:pt x="22341" y="2728"/>
                      <a:pt x="22341" y="2727"/>
                    </a:cubicBezTo>
                    <a:cubicBezTo>
                      <a:pt x="22341" y="2726"/>
                      <a:pt x="22342" y="2724"/>
                      <a:pt x="22343" y="2723"/>
                    </a:cubicBezTo>
                    <a:cubicBezTo>
                      <a:pt x="22345" y="2722"/>
                      <a:pt x="22346" y="2722"/>
                      <a:pt x="22347" y="2722"/>
                    </a:cubicBezTo>
                    <a:cubicBezTo>
                      <a:pt x="22348" y="2722"/>
                      <a:pt x="22349" y="2722"/>
                      <a:pt x="22350" y="2722"/>
                    </a:cubicBezTo>
                    <a:cubicBezTo>
                      <a:pt x="22351" y="2722"/>
                      <a:pt x="22352" y="2721"/>
                      <a:pt x="22353" y="2721"/>
                    </a:cubicBezTo>
                    <a:cubicBezTo>
                      <a:pt x="22353" y="2716"/>
                      <a:pt x="22354" y="2710"/>
                      <a:pt x="22358" y="2705"/>
                    </a:cubicBezTo>
                    <a:cubicBezTo>
                      <a:pt x="22362" y="2700"/>
                      <a:pt x="22364" y="2699"/>
                      <a:pt x="22366" y="2694"/>
                    </a:cubicBezTo>
                    <a:cubicBezTo>
                      <a:pt x="22366" y="2693"/>
                      <a:pt x="22367" y="2691"/>
                      <a:pt x="22368" y="2689"/>
                    </a:cubicBezTo>
                    <a:cubicBezTo>
                      <a:pt x="22368" y="2687"/>
                      <a:pt x="22370" y="2684"/>
                      <a:pt x="22373" y="2684"/>
                    </a:cubicBezTo>
                    <a:cubicBezTo>
                      <a:pt x="22373" y="2684"/>
                      <a:pt x="22374" y="2684"/>
                      <a:pt x="22374" y="2684"/>
                    </a:cubicBezTo>
                    <a:cubicBezTo>
                      <a:pt x="22377" y="2683"/>
                      <a:pt x="22379" y="2685"/>
                      <a:pt x="22380" y="2686"/>
                    </a:cubicBezTo>
                    <a:cubicBezTo>
                      <a:pt x="22381" y="2687"/>
                      <a:pt x="22382" y="2688"/>
                      <a:pt x="22382" y="2688"/>
                    </a:cubicBezTo>
                    <a:cubicBezTo>
                      <a:pt x="22384" y="2688"/>
                      <a:pt x="22385" y="2688"/>
                      <a:pt x="22386" y="2688"/>
                    </a:cubicBezTo>
                    <a:cubicBezTo>
                      <a:pt x="22392" y="2688"/>
                      <a:pt x="22397" y="2684"/>
                      <a:pt x="22398" y="2679"/>
                    </a:cubicBezTo>
                    <a:cubicBezTo>
                      <a:pt x="22398" y="2677"/>
                      <a:pt x="22398" y="2674"/>
                      <a:pt x="22398" y="2672"/>
                    </a:cubicBezTo>
                    <a:cubicBezTo>
                      <a:pt x="22398" y="2669"/>
                      <a:pt x="22400" y="2665"/>
                      <a:pt x="22403" y="2664"/>
                    </a:cubicBezTo>
                    <a:cubicBezTo>
                      <a:pt x="22404" y="2664"/>
                      <a:pt x="22405" y="2664"/>
                      <a:pt x="22405" y="2664"/>
                    </a:cubicBezTo>
                    <a:cubicBezTo>
                      <a:pt x="22409" y="2664"/>
                      <a:pt x="22411" y="2666"/>
                      <a:pt x="22412" y="2666"/>
                    </a:cubicBezTo>
                    <a:cubicBezTo>
                      <a:pt x="22414" y="2660"/>
                      <a:pt x="22418" y="2656"/>
                      <a:pt x="22417" y="2652"/>
                    </a:cubicBezTo>
                    <a:cubicBezTo>
                      <a:pt x="22417" y="2652"/>
                      <a:pt x="22417" y="2651"/>
                      <a:pt x="22417" y="2651"/>
                    </a:cubicBezTo>
                    <a:cubicBezTo>
                      <a:pt x="22416" y="2647"/>
                      <a:pt x="22415" y="2645"/>
                      <a:pt x="22415" y="2642"/>
                    </a:cubicBezTo>
                    <a:cubicBezTo>
                      <a:pt x="22414" y="2639"/>
                      <a:pt x="22415" y="2637"/>
                      <a:pt x="22418" y="2634"/>
                    </a:cubicBezTo>
                    <a:cubicBezTo>
                      <a:pt x="22419" y="2632"/>
                      <a:pt x="22420" y="2632"/>
                      <a:pt x="22421" y="2631"/>
                    </a:cubicBezTo>
                    <a:cubicBezTo>
                      <a:pt x="22422" y="2630"/>
                      <a:pt x="22422" y="2630"/>
                      <a:pt x="22422" y="2629"/>
                    </a:cubicBezTo>
                    <a:cubicBezTo>
                      <a:pt x="22422" y="2628"/>
                      <a:pt x="22422" y="2628"/>
                      <a:pt x="22422" y="2628"/>
                    </a:cubicBezTo>
                    <a:cubicBezTo>
                      <a:pt x="22422" y="2627"/>
                      <a:pt x="22421" y="2625"/>
                      <a:pt x="22421" y="2622"/>
                    </a:cubicBezTo>
                    <a:cubicBezTo>
                      <a:pt x="22421" y="2622"/>
                      <a:pt x="22421" y="2621"/>
                      <a:pt x="22421" y="2621"/>
                    </a:cubicBezTo>
                    <a:cubicBezTo>
                      <a:pt x="22421" y="2619"/>
                      <a:pt x="22422" y="2617"/>
                      <a:pt x="22423" y="2616"/>
                    </a:cubicBezTo>
                    <a:cubicBezTo>
                      <a:pt x="22424" y="2615"/>
                      <a:pt x="22424" y="2614"/>
                      <a:pt x="22424" y="2614"/>
                    </a:cubicBezTo>
                    <a:cubicBezTo>
                      <a:pt x="22424" y="2614"/>
                      <a:pt x="22424" y="2614"/>
                      <a:pt x="22424" y="2614"/>
                    </a:cubicBezTo>
                    <a:cubicBezTo>
                      <a:pt x="22424" y="2613"/>
                      <a:pt x="22424" y="2613"/>
                      <a:pt x="22423" y="2613"/>
                    </a:cubicBezTo>
                    <a:cubicBezTo>
                      <a:pt x="22423" y="2612"/>
                      <a:pt x="22421" y="2611"/>
                      <a:pt x="22420" y="2609"/>
                    </a:cubicBezTo>
                    <a:cubicBezTo>
                      <a:pt x="22419" y="2608"/>
                      <a:pt x="22419" y="2607"/>
                      <a:pt x="22419" y="2606"/>
                    </a:cubicBezTo>
                    <a:cubicBezTo>
                      <a:pt x="22419" y="2604"/>
                      <a:pt x="22420" y="2602"/>
                      <a:pt x="22421" y="2602"/>
                    </a:cubicBezTo>
                    <a:cubicBezTo>
                      <a:pt x="22422" y="2601"/>
                      <a:pt x="22423" y="2601"/>
                      <a:pt x="22424" y="2600"/>
                    </a:cubicBezTo>
                    <a:cubicBezTo>
                      <a:pt x="22426" y="2600"/>
                      <a:pt x="22427" y="2600"/>
                      <a:pt x="22427" y="2598"/>
                    </a:cubicBezTo>
                    <a:cubicBezTo>
                      <a:pt x="22427" y="2597"/>
                      <a:pt x="22427" y="2597"/>
                      <a:pt x="22427" y="2596"/>
                    </a:cubicBezTo>
                    <a:cubicBezTo>
                      <a:pt x="22427" y="2594"/>
                      <a:pt x="22425" y="2593"/>
                      <a:pt x="22425" y="2589"/>
                    </a:cubicBezTo>
                    <a:cubicBezTo>
                      <a:pt x="22424" y="2587"/>
                      <a:pt x="22426" y="2585"/>
                      <a:pt x="22428" y="2582"/>
                    </a:cubicBezTo>
                    <a:cubicBezTo>
                      <a:pt x="22430" y="2580"/>
                      <a:pt x="22431" y="2580"/>
                      <a:pt x="22431" y="2580"/>
                    </a:cubicBezTo>
                    <a:cubicBezTo>
                      <a:pt x="22431" y="2580"/>
                      <a:pt x="22431" y="2580"/>
                      <a:pt x="22432" y="2578"/>
                    </a:cubicBezTo>
                    <a:cubicBezTo>
                      <a:pt x="22432" y="2576"/>
                      <a:pt x="22432" y="2575"/>
                      <a:pt x="22432" y="2573"/>
                    </a:cubicBezTo>
                    <a:cubicBezTo>
                      <a:pt x="22432" y="2572"/>
                      <a:pt x="22432" y="2571"/>
                      <a:pt x="22432" y="2570"/>
                    </a:cubicBezTo>
                    <a:cubicBezTo>
                      <a:pt x="22431" y="2564"/>
                      <a:pt x="22425" y="2557"/>
                      <a:pt x="22422" y="2549"/>
                    </a:cubicBezTo>
                    <a:cubicBezTo>
                      <a:pt x="22420" y="2542"/>
                      <a:pt x="22417" y="2536"/>
                      <a:pt x="22416" y="2529"/>
                    </a:cubicBezTo>
                    <a:cubicBezTo>
                      <a:pt x="22416" y="2527"/>
                      <a:pt x="22416" y="2525"/>
                      <a:pt x="22416" y="2524"/>
                    </a:cubicBezTo>
                    <a:cubicBezTo>
                      <a:pt x="22417" y="2521"/>
                      <a:pt x="22416" y="2514"/>
                      <a:pt x="22416" y="2507"/>
                    </a:cubicBezTo>
                    <a:cubicBezTo>
                      <a:pt x="22417" y="2501"/>
                      <a:pt x="22418" y="2494"/>
                      <a:pt x="22423" y="2491"/>
                    </a:cubicBezTo>
                    <a:cubicBezTo>
                      <a:pt x="22424" y="2490"/>
                      <a:pt x="22425" y="2490"/>
                      <a:pt x="22426" y="2490"/>
                    </a:cubicBezTo>
                    <a:cubicBezTo>
                      <a:pt x="22430" y="2490"/>
                      <a:pt x="22435" y="2492"/>
                      <a:pt x="22437" y="2492"/>
                    </a:cubicBezTo>
                    <a:cubicBezTo>
                      <a:pt x="22438" y="2492"/>
                      <a:pt x="22438" y="2492"/>
                      <a:pt x="22439" y="2492"/>
                    </a:cubicBezTo>
                    <a:cubicBezTo>
                      <a:pt x="22443" y="2491"/>
                      <a:pt x="22445" y="2490"/>
                      <a:pt x="22449" y="2488"/>
                    </a:cubicBezTo>
                    <a:cubicBezTo>
                      <a:pt x="22456" y="2484"/>
                      <a:pt x="22462" y="2473"/>
                      <a:pt x="22468" y="2466"/>
                    </a:cubicBezTo>
                    <a:cubicBezTo>
                      <a:pt x="22472" y="2462"/>
                      <a:pt x="22471" y="2458"/>
                      <a:pt x="22474" y="2452"/>
                    </a:cubicBezTo>
                    <a:cubicBezTo>
                      <a:pt x="22477" y="2446"/>
                      <a:pt x="22481" y="2441"/>
                      <a:pt x="22483" y="2436"/>
                    </a:cubicBezTo>
                    <a:cubicBezTo>
                      <a:pt x="22485" y="2434"/>
                      <a:pt x="22485" y="2427"/>
                      <a:pt x="22489" y="2424"/>
                    </a:cubicBezTo>
                    <a:cubicBezTo>
                      <a:pt x="22491" y="2423"/>
                      <a:pt x="22492" y="2423"/>
                      <a:pt x="22494" y="2423"/>
                    </a:cubicBezTo>
                    <a:cubicBezTo>
                      <a:pt x="22496" y="2423"/>
                      <a:pt x="22497" y="2423"/>
                      <a:pt x="22499" y="2423"/>
                    </a:cubicBezTo>
                    <a:cubicBezTo>
                      <a:pt x="22500" y="2423"/>
                      <a:pt x="22500" y="2423"/>
                      <a:pt x="22501" y="2422"/>
                    </a:cubicBezTo>
                    <a:cubicBezTo>
                      <a:pt x="22504" y="2421"/>
                      <a:pt x="22505" y="2419"/>
                      <a:pt x="22506" y="2415"/>
                    </a:cubicBezTo>
                    <a:cubicBezTo>
                      <a:pt x="22507" y="2412"/>
                      <a:pt x="22507" y="2407"/>
                      <a:pt x="22506" y="2403"/>
                    </a:cubicBezTo>
                    <a:cubicBezTo>
                      <a:pt x="22506" y="2399"/>
                      <a:pt x="22506" y="2395"/>
                      <a:pt x="22505" y="2391"/>
                    </a:cubicBezTo>
                    <a:cubicBezTo>
                      <a:pt x="22505" y="2388"/>
                      <a:pt x="22505" y="2385"/>
                      <a:pt x="22506" y="2383"/>
                    </a:cubicBezTo>
                    <a:cubicBezTo>
                      <a:pt x="22507" y="2374"/>
                      <a:pt x="22514" y="2369"/>
                      <a:pt x="22516" y="2362"/>
                    </a:cubicBezTo>
                    <a:cubicBezTo>
                      <a:pt x="22517" y="2359"/>
                      <a:pt x="22517" y="2355"/>
                      <a:pt x="22517" y="2351"/>
                    </a:cubicBezTo>
                    <a:cubicBezTo>
                      <a:pt x="22517" y="2348"/>
                      <a:pt x="22517" y="2346"/>
                      <a:pt x="22517" y="2344"/>
                    </a:cubicBezTo>
                    <a:cubicBezTo>
                      <a:pt x="22516" y="2342"/>
                      <a:pt x="22516" y="2341"/>
                      <a:pt x="22516" y="2339"/>
                    </a:cubicBezTo>
                    <a:cubicBezTo>
                      <a:pt x="22517" y="2326"/>
                      <a:pt x="22522" y="2319"/>
                      <a:pt x="22527" y="2309"/>
                    </a:cubicBezTo>
                    <a:cubicBezTo>
                      <a:pt x="22529" y="2306"/>
                      <a:pt x="22529" y="2304"/>
                      <a:pt x="22529" y="2302"/>
                    </a:cubicBezTo>
                    <a:cubicBezTo>
                      <a:pt x="22529" y="2298"/>
                      <a:pt x="22526" y="2295"/>
                      <a:pt x="22523" y="2289"/>
                    </a:cubicBezTo>
                    <a:cubicBezTo>
                      <a:pt x="22522" y="2287"/>
                      <a:pt x="22522" y="2285"/>
                      <a:pt x="22522" y="2284"/>
                    </a:cubicBezTo>
                    <a:cubicBezTo>
                      <a:pt x="22521" y="2273"/>
                      <a:pt x="22529" y="2266"/>
                      <a:pt x="22531" y="2257"/>
                    </a:cubicBezTo>
                    <a:cubicBezTo>
                      <a:pt x="22533" y="2252"/>
                      <a:pt x="22534" y="2246"/>
                      <a:pt x="22536" y="2241"/>
                    </a:cubicBezTo>
                    <a:cubicBezTo>
                      <a:pt x="22538" y="2236"/>
                      <a:pt x="22542" y="2231"/>
                      <a:pt x="22549" y="2231"/>
                    </a:cubicBezTo>
                    <a:cubicBezTo>
                      <a:pt x="22550" y="2231"/>
                      <a:pt x="22551" y="2231"/>
                      <a:pt x="22552" y="2231"/>
                    </a:cubicBezTo>
                    <a:cubicBezTo>
                      <a:pt x="22553" y="2231"/>
                      <a:pt x="22555" y="2231"/>
                      <a:pt x="22556" y="2231"/>
                    </a:cubicBezTo>
                    <a:cubicBezTo>
                      <a:pt x="22558" y="2231"/>
                      <a:pt x="22559" y="2230"/>
                      <a:pt x="22560" y="2229"/>
                    </a:cubicBezTo>
                    <a:cubicBezTo>
                      <a:pt x="22560" y="2228"/>
                      <a:pt x="22561" y="2225"/>
                      <a:pt x="22561" y="2220"/>
                    </a:cubicBezTo>
                    <a:cubicBezTo>
                      <a:pt x="22562" y="2219"/>
                      <a:pt x="22562" y="2219"/>
                      <a:pt x="22562" y="2219"/>
                    </a:cubicBezTo>
                    <a:cubicBezTo>
                      <a:pt x="22563" y="2218"/>
                      <a:pt x="22563" y="2218"/>
                      <a:pt x="22563" y="2218"/>
                    </a:cubicBezTo>
                    <a:cubicBezTo>
                      <a:pt x="22564" y="2218"/>
                      <a:pt x="22564" y="2218"/>
                      <a:pt x="22565" y="2218"/>
                    </a:cubicBezTo>
                    <a:cubicBezTo>
                      <a:pt x="22573" y="2218"/>
                      <a:pt x="22577" y="2223"/>
                      <a:pt x="22582" y="2224"/>
                    </a:cubicBezTo>
                    <a:cubicBezTo>
                      <a:pt x="22583" y="2224"/>
                      <a:pt x="22584" y="2224"/>
                      <a:pt x="22584" y="2224"/>
                    </a:cubicBezTo>
                    <a:cubicBezTo>
                      <a:pt x="22587" y="2224"/>
                      <a:pt x="22587" y="2223"/>
                      <a:pt x="22589" y="2221"/>
                    </a:cubicBezTo>
                    <a:cubicBezTo>
                      <a:pt x="22590" y="2219"/>
                      <a:pt x="22591" y="2216"/>
                      <a:pt x="22595" y="2214"/>
                    </a:cubicBezTo>
                    <a:cubicBezTo>
                      <a:pt x="22597" y="2213"/>
                      <a:pt x="22598" y="2212"/>
                      <a:pt x="22600" y="2212"/>
                    </a:cubicBezTo>
                    <a:cubicBezTo>
                      <a:pt x="22601" y="2212"/>
                      <a:pt x="22603" y="2213"/>
                      <a:pt x="22603" y="2214"/>
                    </a:cubicBezTo>
                    <a:cubicBezTo>
                      <a:pt x="22604" y="2215"/>
                      <a:pt x="22604" y="2216"/>
                      <a:pt x="22604" y="2217"/>
                    </a:cubicBezTo>
                    <a:cubicBezTo>
                      <a:pt x="22605" y="2219"/>
                      <a:pt x="22605" y="2220"/>
                      <a:pt x="22606" y="2220"/>
                    </a:cubicBezTo>
                    <a:cubicBezTo>
                      <a:pt x="22606" y="2220"/>
                      <a:pt x="22607" y="2220"/>
                      <a:pt x="22607" y="2220"/>
                    </a:cubicBezTo>
                    <a:cubicBezTo>
                      <a:pt x="22609" y="2220"/>
                      <a:pt x="22613" y="2217"/>
                      <a:pt x="22613" y="2215"/>
                    </a:cubicBezTo>
                    <a:cubicBezTo>
                      <a:pt x="22616" y="2210"/>
                      <a:pt x="22613" y="2200"/>
                      <a:pt x="22615" y="2192"/>
                    </a:cubicBezTo>
                    <a:cubicBezTo>
                      <a:pt x="22616" y="2184"/>
                      <a:pt x="22619" y="2183"/>
                      <a:pt x="22624" y="2178"/>
                    </a:cubicBezTo>
                    <a:cubicBezTo>
                      <a:pt x="22625" y="2177"/>
                      <a:pt x="22627" y="2174"/>
                      <a:pt x="22629" y="2172"/>
                    </a:cubicBezTo>
                    <a:cubicBezTo>
                      <a:pt x="22631" y="2170"/>
                      <a:pt x="22633" y="2168"/>
                      <a:pt x="22636" y="2167"/>
                    </a:cubicBezTo>
                    <a:cubicBezTo>
                      <a:pt x="22637" y="2167"/>
                      <a:pt x="22637" y="2167"/>
                      <a:pt x="22637" y="2167"/>
                    </a:cubicBezTo>
                    <a:cubicBezTo>
                      <a:pt x="22641" y="2168"/>
                      <a:pt x="22643" y="2171"/>
                      <a:pt x="22645" y="2174"/>
                    </a:cubicBezTo>
                    <a:cubicBezTo>
                      <a:pt x="22646" y="2176"/>
                      <a:pt x="22647" y="2177"/>
                      <a:pt x="22647" y="2178"/>
                    </a:cubicBezTo>
                    <a:cubicBezTo>
                      <a:pt x="22648" y="2177"/>
                      <a:pt x="22649" y="2176"/>
                      <a:pt x="22649" y="2175"/>
                    </a:cubicBezTo>
                    <a:cubicBezTo>
                      <a:pt x="22650" y="2170"/>
                      <a:pt x="22648" y="2166"/>
                      <a:pt x="22650" y="2161"/>
                    </a:cubicBezTo>
                    <a:cubicBezTo>
                      <a:pt x="22652" y="2157"/>
                      <a:pt x="22652" y="2154"/>
                      <a:pt x="22652" y="2150"/>
                    </a:cubicBezTo>
                    <a:cubicBezTo>
                      <a:pt x="22654" y="2150"/>
                      <a:pt x="22660" y="2142"/>
                      <a:pt x="22659" y="2139"/>
                    </a:cubicBezTo>
                    <a:cubicBezTo>
                      <a:pt x="22657" y="2139"/>
                      <a:pt x="22655" y="2140"/>
                      <a:pt x="22653" y="2139"/>
                    </a:cubicBezTo>
                    <a:cubicBezTo>
                      <a:pt x="22653" y="2136"/>
                      <a:pt x="22657" y="2134"/>
                      <a:pt x="22657" y="2130"/>
                    </a:cubicBezTo>
                    <a:cubicBezTo>
                      <a:pt x="22657" y="2128"/>
                      <a:pt x="22655" y="2127"/>
                      <a:pt x="22657" y="2125"/>
                    </a:cubicBezTo>
                    <a:cubicBezTo>
                      <a:pt x="22658" y="2124"/>
                      <a:pt x="22662" y="2126"/>
                      <a:pt x="22663" y="2123"/>
                    </a:cubicBezTo>
                    <a:cubicBezTo>
                      <a:pt x="22665" y="2121"/>
                      <a:pt x="22662" y="2115"/>
                      <a:pt x="22668" y="2116"/>
                    </a:cubicBezTo>
                    <a:cubicBezTo>
                      <a:pt x="22669" y="2116"/>
                      <a:pt x="22669" y="2121"/>
                      <a:pt x="22672" y="2120"/>
                    </a:cubicBezTo>
                    <a:cubicBezTo>
                      <a:pt x="22673" y="2119"/>
                      <a:pt x="22674" y="2117"/>
                      <a:pt x="22674" y="2116"/>
                    </a:cubicBezTo>
                    <a:cubicBezTo>
                      <a:pt x="22681" y="2116"/>
                      <a:pt x="22675" y="2122"/>
                      <a:pt x="22674" y="2124"/>
                    </a:cubicBezTo>
                    <a:cubicBezTo>
                      <a:pt x="22671" y="2128"/>
                      <a:pt x="22669" y="2134"/>
                      <a:pt x="22667" y="2139"/>
                    </a:cubicBezTo>
                    <a:cubicBezTo>
                      <a:pt x="22666" y="2144"/>
                      <a:pt x="22667" y="2148"/>
                      <a:pt x="22666" y="2152"/>
                    </a:cubicBezTo>
                    <a:cubicBezTo>
                      <a:pt x="22664" y="2158"/>
                      <a:pt x="22663" y="2164"/>
                      <a:pt x="22662" y="2170"/>
                    </a:cubicBezTo>
                    <a:cubicBezTo>
                      <a:pt x="22661" y="2176"/>
                      <a:pt x="22659" y="2179"/>
                      <a:pt x="22654" y="2183"/>
                    </a:cubicBezTo>
                    <a:cubicBezTo>
                      <a:pt x="22649" y="2186"/>
                      <a:pt x="22649" y="2190"/>
                      <a:pt x="22649" y="2196"/>
                    </a:cubicBezTo>
                    <a:cubicBezTo>
                      <a:pt x="22648" y="2201"/>
                      <a:pt x="22647" y="2207"/>
                      <a:pt x="22646" y="2212"/>
                    </a:cubicBezTo>
                    <a:cubicBezTo>
                      <a:pt x="22646" y="2217"/>
                      <a:pt x="22646" y="2220"/>
                      <a:pt x="22647" y="2225"/>
                    </a:cubicBezTo>
                    <a:cubicBezTo>
                      <a:pt x="22648" y="2230"/>
                      <a:pt x="22647" y="2234"/>
                      <a:pt x="22646" y="2238"/>
                    </a:cubicBezTo>
                    <a:cubicBezTo>
                      <a:pt x="22645" y="2246"/>
                      <a:pt x="22646" y="2251"/>
                      <a:pt x="22648" y="2258"/>
                    </a:cubicBezTo>
                    <a:cubicBezTo>
                      <a:pt x="22644" y="2259"/>
                      <a:pt x="22639" y="2252"/>
                      <a:pt x="22637" y="2250"/>
                    </a:cubicBezTo>
                    <a:cubicBezTo>
                      <a:pt x="22634" y="2245"/>
                      <a:pt x="22637" y="2239"/>
                      <a:pt x="22637" y="2233"/>
                    </a:cubicBezTo>
                    <a:cubicBezTo>
                      <a:pt x="22638" y="2230"/>
                      <a:pt x="22636" y="2226"/>
                      <a:pt x="22637" y="2223"/>
                    </a:cubicBezTo>
                    <a:cubicBezTo>
                      <a:pt x="22639" y="2215"/>
                      <a:pt x="22642" y="2208"/>
                      <a:pt x="22642" y="2199"/>
                    </a:cubicBezTo>
                    <a:cubicBezTo>
                      <a:pt x="22642" y="2196"/>
                      <a:pt x="22641" y="2191"/>
                      <a:pt x="22642" y="2187"/>
                    </a:cubicBezTo>
                    <a:cubicBezTo>
                      <a:pt x="22642" y="2185"/>
                      <a:pt x="22644" y="2184"/>
                      <a:pt x="22645" y="2182"/>
                    </a:cubicBezTo>
                    <a:cubicBezTo>
                      <a:pt x="22643" y="2180"/>
                      <a:pt x="22642" y="2178"/>
                      <a:pt x="22641" y="2176"/>
                    </a:cubicBezTo>
                    <a:cubicBezTo>
                      <a:pt x="22639" y="2173"/>
                      <a:pt x="22638" y="2172"/>
                      <a:pt x="22637" y="2172"/>
                    </a:cubicBezTo>
                    <a:cubicBezTo>
                      <a:pt x="22637" y="2172"/>
                      <a:pt x="22637" y="2172"/>
                      <a:pt x="22637" y="2172"/>
                    </a:cubicBezTo>
                    <a:cubicBezTo>
                      <a:pt x="22636" y="2172"/>
                      <a:pt x="22634" y="2173"/>
                      <a:pt x="22632" y="2175"/>
                    </a:cubicBezTo>
                    <a:cubicBezTo>
                      <a:pt x="22630" y="2177"/>
                      <a:pt x="22629" y="2179"/>
                      <a:pt x="22627" y="2181"/>
                    </a:cubicBezTo>
                    <a:cubicBezTo>
                      <a:pt x="22622" y="2186"/>
                      <a:pt x="22621" y="2186"/>
                      <a:pt x="22619" y="2193"/>
                    </a:cubicBezTo>
                    <a:cubicBezTo>
                      <a:pt x="22617" y="2199"/>
                      <a:pt x="22621" y="2209"/>
                      <a:pt x="22618" y="2217"/>
                    </a:cubicBezTo>
                    <a:cubicBezTo>
                      <a:pt x="22616" y="2220"/>
                      <a:pt x="22612" y="2224"/>
                      <a:pt x="22607" y="2225"/>
                    </a:cubicBezTo>
                    <a:cubicBezTo>
                      <a:pt x="22606" y="2225"/>
                      <a:pt x="22605" y="2225"/>
                      <a:pt x="22604" y="2224"/>
                    </a:cubicBezTo>
                    <a:cubicBezTo>
                      <a:pt x="22600" y="2222"/>
                      <a:pt x="22600" y="2218"/>
                      <a:pt x="22600" y="2216"/>
                    </a:cubicBezTo>
                    <a:cubicBezTo>
                      <a:pt x="22599" y="2217"/>
                      <a:pt x="22598" y="2217"/>
                      <a:pt x="22597" y="2218"/>
                    </a:cubicBezTo>
                    <a:cubicBezTo>
                      <a:pt x="22595" y="2219"/>
                      <a:pt x="22594" y="2221"/>
                      <a:pt x="22592" y="2223"/>
                    </a:cubicBezTo>
                    <a:cubicBezTo>
                      <a:pt x="22591" y="2226"/>
                      <a:pt x="22589" y="2228"/>
                      <a:pt x="22585" y="2228"/>
                    </a:cubicBezTo>
                    <a:cubicBezTo>
                      <a:pt x="22584" y="2228"/>
                      <a:pt x="22583" y="2228"/>
                      <a:pt x="22581" y="2228"/>
                    </a:cubicBezTo>
                    <a:cubicBezTo>
                      <a:pt x="22574" y="2227"/>
                      <a:pt x="22571" y="2222"/>
                      <a:pt x="22566" y="2222"/>
                    </a:cubicBezTo>
                    <a:cubicBezTo>
                      <a:pt x="22565" y="2226"/>
                      <a:pt x="22565" y="2229"/>
                      <a:pt x="22563" y="2231"/>
                    </a:cubicBezTo>
                    <a:cubicBezTo>
                      <a:pt x="22562" y="2234"/>
                      <a:pt x="22559" y="2235"/>
                      <a:pt x="22556" y="2235"/>
                    </a:cubicBezTo>
                    <a:cubicBezTo>
                      <a:pt x="22555" y="2235"/>
                      <a:pt x="22553" y="2235"/>
                      <a:pt x="22551" y="2235"/>
                    </a:cubicBezTo>
                    <a:cubicBezTo>
                      <a:pt x="22551" y="2235"/>
                      <a:pt x="22550" y="2235"/>
                      <a:pt x="22549" y="2235"/>
                    </a:cubicBezTo>
                    <a:cubicBezTo>
                      <a:pt x="22544" y="2236"/>
                      <a:pt x="22542" y="2238"/>
                      <a:pt x="22540" y="2243"/>
                    </a:cubicBezTo>
                    <a:cubicBezTo>
                      <a:pt x="22538" y="2247"/>
                      <a:pt x="22537" y="2253"/>
                      <a:pt x="22536" y="2259"/>
                    </a:cubicBezTo>
                    <a:cubicBezTo>
                      <a:pt x="22533" y="2268"/>
                      <a:pt x="22525" y="2276"/>
                      <a:pt x="22526" y="2283"/>
                    </a:cubicBezTo>
                    <a:cubicBezTo>
                      <a:pt x="22526" y="2285"/>
                      <a:pt x="22526" y="2286"/>
                      <a:pt x="22527" y="2287"/>
                    </a:cubicBezTo>
                    <a:cubicBezTo>
                      <a:pt x="22529" y="2292"/>
                      <a:pt x="22533" y="2295"/>
                      <a:pt x="22534" y="2302"/>
                    </a:cubicBezTo>
                    <a:cubicBezTo>
                      <a:pt x="22534" y="2304"/>
                      <a:pt x="22533" y="2308"/>
                      <a:pt x="22531" y="2311"/>
                    </a:cubicBezTo>
                    <a:cubicBezTo>
                      <a:pt x="22525" y="2322"/>
                      <a:pt x="22521" y="2327"/>
                      <a:pt x="22521" y="2339"/>
                    </a:cubicBezTo>
                    <a:cubicBezTo>
                      <a:pt x="22521" y="2340"/>
                      <a:pt x="22521" y="2342"/>
                      <a:pt x="22521" y="2343"/>
                    </a:cubicBezTo>
                    <a:cubicBezTo>
                      <a:pt x="22521" y="2346"/>
                      <a:pt x="22521" y="2348"/>
                      <a:pt x="22522" y="2350"/>
                    </a:cubicBezTo>
                    <a:cubicBezTo>
                      <a:pt x="22522" y="2355"/>
                      <a:pt x="22522" y="2359"/>
                      <a:pt x="22521" y="2363"/>
                    </a:cubicBezTo>
                    <a:cubicBezTo>
                      <a:pt x="22518" y="2372"/>
                      <a:pt x="22511" y="2377"/>
                      <a:pt x="22510" y="2384"/>
                    </a:cubicBezTo>
                    <a:cubicBezTo>
                      <a:pt x="22510" y="2385"/>
                      <a:pt x="22510" y="2388"/>
                      <a:pt x="22510" y="2391"/>
                    </a:cubicBezTo>
                    <a:cubicBezTo>
                      <a:pt x="22510" y="2394"/>
                      <a:pt x="22511" y="2398"/>
                      <a:pt x="22511" y="2403"/>
                    </a:cubicBezTo>
                    <a:cubicBezTo>
                      <a:pt x="22511" y="2407"/>
                      <a:pt x="22511" y="2412"/>
                      <a:pt x="22510" y="2416"/>
                    </a:cubicBezTo>
                    <a:cubicBezTo>
                      <a:pt x="22509" y="2421"/>
                      <a:pt x="22507" y="2424"/>
                      <a:pt x="22503" y="2426"/>
                    </a:cubicBezTo>
                    <a:cubicBezTo>
                      <a:pt x="22502" y="2427"/>
                      <a:pt x="22500" y="2427"/>
                      <a:pt x="22499" y="2427"/>
                    </a:cubicBezTo>
                    <a:cubicBezTo>
                      <a:pt x="22497" y="2427"/>
                      <a:pt x="22495" y="2427"/>
                      <a:pt x="22494" y="2427"/>
                    </a:cubicBezTo>
                    <a:cubicBezTo>
                      <a:pt x="22493" y="2427"/>
                      <a:pt x="22492" y="2427"/>
                      <a:pt x="22492" y="2428"/>
                    </a:cubicBezTo>
                    <a:cubicBezTo>
                      <a:pt x="22490" y="2429"/>
                      <a:pt x="22489" y="2435"/>
                      <a:pt x="22487" y="2438"/>
                    </a:cubicBezTo>
                    <a:cubicBezTo>
                      <a:pt x="22485" y="2444"/>
                      <a:pt x="22480" y="2449"/>
                      <a:pt x="22478" y="2454"/>
                    </a:cubicBezTo>
                    <a:cubicBezTo>
                      <a:pt x="22475" y="2459"/>
                      <a:pt x="22476" y="2463"/>
                      <a:pt x="22472" y="2469"/>
                    </a:cubicBezTo>
                    <a:cubicBezTo>
                      <a:pt x="22466" y="2476"/>
                      <a:pt x="22460" y="2486"/>
                      <a:pt x="22451" y="2492"/>
                    </a:cubicBezTo>
                    <a:cubicBezTo>
                      <a:pt x="22448" y="2494"/>
                      <a:pt x="22444" y="2496"/>
                      <a:pt x="22440" y="2496"/>
                    </a:cubicBezTo>
                    <a:cubicBezTo>
                      <a:pt x="22439" y="2496"/>
                      <a:pt x="22438" y="2496"/>
                      <a:pt x="22437" y="2496"/>
                    </a:cubicBezTo>
                    <a:cubicBezTo>
                      <a:pt x="22433" y="2496"/>
                      <a:pt x="22429" y="2494"/>
                      <a:pt x="22426" y="2494"/>
                    </a:cubicBezTo>
                    <a:cubicBezTo>
                      <a:pt x="22426" y="2495"/>
                      <a:pt x="22425" y="2495"/>
                      <a:pt x="22425" y="2495"/>
                    </a:cubicBezTo>
                    <a:cubicBezTo>
                      <a:pt x="22422" y="2496"/>
                      <a:pt x="22421" y="2501"/>
                      <a:pt x="22421" y="2507"/>
                    </a:cubicBezTo>
                    <a:cubicBezTo>
                      <a:pt x="22420" y="2514"/>
                      <a:pt x="22421" y="2520"/>
                      <a:pt x="22421" y="2524"/>
                    </a:cubicBezTo>
                    <a:cubicBezTo>
                      <a:pt x="22421" y="2526"/>
                      <a:pt x="22421" y="2527"/>
                      <a:pt x="22421" y="2528"/>
                    </a:cubicBezTo>
                    <a:cubicBezTo>
                      <a:pt x="22421" y="2535"/>
                      <a:pt x="22424" y="2541"/>
                      <a:pt x="22426" y="2548"/>
                    </a:cubicBezTo>
                    <a:cubicBezTo>
                      <a:pt x="22428" y="2554"/>
                      <a:pt x="22435" y="2561"/>
                      <a:pt x="22436" y="2570"/>
                    </a:cubicBezTo>
                    <a:cubicBezTo>
                      <a:pt x="22436" y="2571"/>
                      <a:pt x="22437" y="2572"/>
                      <a:pt x="22437" y="2573"/>
                    </a:cubicBezTo>
                    <a:cubicBezTo>
                      <a:pt x="22437" y="2575"/>
                      <a:pt x="22437" y="2577"/>
                      <a:pt x="22436" y="2579"/>
                    </a:cubicBezTo>
                    <a:cubicBezTo>
                      <a:pt x="22436" y="2581"/>
                      <a:pt x="22435" y="2582"/>
                      <a:pt x="22434" y="2583"/>
                    </a:cubicBezTo>
                    <a:cubicBezTo>
                      <a:pt x="22433" y="2584"/>
                      <a:pt x="22433" y="2584"/>
                      <a:pt x="22432" y="2585"/>
                    </a:cubicBezTo>
                    <a:cubicBezTo>
                      <a:pt x="22429" y="2588"/>
                      <a:pt x="22429" y="2589"/>
                      <a:pt x="22429" y="2589"/>
                    </a:cubicBezTo>
                    <a:cubicBezTo>
                      <a:pt x="22429" y="2589"/>
                      <a:pt x="22431" y="2591"/>
                      <a:pt x="22432" y="2596"/>
                    </a:cubicBezTo>
                    <a:cubicBezTo>
                      <a:pt x="22432" y="2597"/>
                      <a:pt x="22432" y="2598"/>
                      <a:pt x="22432" y="2599"/>
                    </a:cubicBezTo>
                    <a:cubicBezTo>
                      <a:pt x="22431" y="2602"/>
                      <a:pt x="22429" y="2604"/>
                      <a:pt x="22427" y="2604"/>
                    </a:cubicBezTo>
                    <a:cubicBezTo>
                      <a:pt x="22425" y="2605"/>
                      <a:pt x="22424" y="2605"/>
                      <a:pt x="22424" y="2605"/>
                    </a:cubicBezTo>
                    <a:cubicBezTo>
                      <a:pt x="22424" y="2605"/>
                      <a:pt x="22423" y="2605"/>
                      <a:pt x="22424" y="2606"/>
                    </a:cubicBezTo>
                    <a:cubicBezTo>
                      <a:pt x="22424" y="2606"/>
                      <a:pt x="22424" y="2607"/>
                      <a:pt x="22424" y="2608"/>
                    </a:cubicBezTo>
                    <a:cubicBezTo>
                      <a:pt x="22424" y="2608"/>
                      <a:pt x="22424" y="2608"/>
                      <a:pt x="22426" y="2609"/>
                    </a:cubicBezTo>
                    <a:cubicBezTo>
                      <a:pt x="22427" y="2609"/>
                      <a:pt x="22428" y="2611"/>
                      <a:pt x="22428" y="2613"/>
                    </a:cubicBezTo>
                    <a:cubicBezTo>
                      <a:pt x="22428" y="2614"/>
                      <a:pt x="22428" y="2614"/>
                      <a:pt x="22428" y="2614"/>
                    </a:cubicBezTo>
                    <a:cubicBezTo>
                      <a:pt x="22428" y="2616"/>
                      <a:pt x="22427" y="2618"/>
                      <a:pt x="22427" y="2619"/>
                    </a:cubicBezTo>
                    <a:cubicBezTo>
                      <a:pt x="22426" y="2620"/>
                      <a:pt x="22425" y="2621"/>
                      <a:pt x="22425" y="2621"/>
                    </a:cubicBezTo>
                    <a:cubicBezTo>
                      <a:pt x="22425" y="2622"/>
                      <a:pt x="22425" y="2622"/>
                      <a:pt x="22425" y="2622"/>
                    </a:cubicBezTo>
                    <a:cubicBezTo>
                      <a:pt x="22425" y="2623"/>
                      <a:pt x="22426" y="2625"/>
                      <a:pt x="22427" y="2628"/>
                    </a:cubicBezTo>
                    <a:cubicBezTo>
                      <a:pt x="22427" y="2628"/>
                      <a:pt x="22427" y="2629"/>
                      <a:pt x="22426" y="2629"/>
                    </a:cubicBezTo>
                    <a:cubicBezTo>
                      <a:pt x="22426" y="2631"/>
                      <a:pt x="22425" y="2633"/>
                      <a:pt x="22424" y="2634"/>
                    </a:cubicBezTo>
                    <a:cubicBezTo>
                      <a:pt x="22423" y="2635"/>
                      <a:pt x="22422" y="2636"/>
                      <a:pt x="22421" y="2637"/>
                    </a:cubicBezTo>
                    <a:cubicBezTo>
                      <a:pt x="22419" y="2639"/>
                      <a:pt x="22419" y="2640"/>
                      <a:pt x="22419" y="2642"/>
                    </a:cubicBezTo>
                    <a:cubicBezTo>
                      <a:pt x="22419" y="2643"/>
                      <a:pt x="22420" y="2646"/>
                      <a:pt x="22421" y="2650"/>
                    </a:cubicBezTo>
                    <a:cubicBezTo>
                      <a:pt x="22421" y="2650"/>
                      <a:pt x="22422" y="2651"/>
                      <a:pt x="22422" y="2652"/>
                    </a:cubicBezTo>
                    <a:cubicBezTo>
                      <a:pt x="22422" y="2659"/>
                      <a:pt x="22417" y="2663"/>
                      <a:pt x="22416" y="2668"/>
                    </a:cubicBezTo>
                    <a:cubicBezTo>
                      <a:pt x="22416" y="2669"/>
                      <a:pt x="22416" y="2669"/>
                      <a:pt x="22416" y="2669"/>
                    </a:cubicBezTo>
                    <a:cubicBezTo>
                      <a:pt x="22415" y="2669"/>
                      <a:pt x="22415" y="2669"/>
                      <a:pt x="22415" y="2669"/>
                    </a:cubicBezTo>
                    <a:cubicBezTo>
                      <a:pt x="22414" y="2670"/>
                      <a:pt x="22414" y="2670"/>
                      <a:pt x="22413" y="2670"/>
                    </a:cubicBezTo>
                    <a:cubicBezTo>
                      <a:pt x="22409" y="2670"/>
                      <a:pt x="22407" y="2668"/>
                      <a:pt x="22406" y="2668"/>
                    </a:cubicBezTo>
                    <a:cubicBezTo>
                      <a:pt x="22405" y="2668"/>
                      <a:pt x="22405" y="2668"/>
                      <a:pt x="22405" y="2668"/>
                    </a:cubicBezTo>
                    <a:cubicBezTo>
                      <a:pt x="22403" y="2669"/>
                      <a:pt x="22403" y="2670"/>
                      <a:pt x="22402" y="2672"/>
                    </a:cubicBezTo>
                    <a:cubicBezTo>
                      <a:pt x="22402" y="2674"/>
                      <a:pt x="22402" y="2677"/>
                      <a:pt x="22402" y="2679"/>
                    </a:cubicBezTo>
                    <a:cubicBezTo>
                      <a:pt x="22401" y="2687"/>
                      <a:pt x="22394" y="2692"/>
                      <a:pt x="22386" y="2692"/>
                    </a:cubicBezTo>
                    <a:cubicBezTo>
                      <a:pt x="22385" y="2692"/>
                      <a:pt x="22383" y="2692"/>
                      <a:pt x="22381" y="2692"/>
                    </a:cubicBezTo>
                    <a:cubicBezTo>
                      <a:pt x="22379" y="2692"/>
                      <a:pt x="22378" y="2690"/>
                      <a:pt x="22377" y="2689"/>
                    </a:cubicBezTo>
                    <a:cubicBezTo>
                      <a:pt x="22376" y="2688"/>
                      <a:pt x="22375" y="2688"/>
                      <a:pt x="22374" y="2688"/>
                    </a:cubicBezTo>
                    <a:cubicBezTo>
                      <a:pt x="22374" y="2688"/>
                      <a:pt x="22374" y="2688"/>
                      <a:pt x="22374" y="2688"/>
                    </a:cubicBezTo>
                    <a:cubicBezTo>
                      <a:pt x="22373" y="2688"/>
                      <a:pt x="22372" y="2689"/>
                      <a:pt x="22372" y="2690"/>
                    </a:cubicBezTo>
                    <a:cubicBezTo>
                      <a:pt x="22371" y="2692"/>
                      <a:pt x="22371" y="2694"/>
                      <a:pt x="22370" y="2696"/>
                    </a:cubicBezTo>
                    <a:cubicBezTo>
                      <a:pt x="22368" y="2702"/>
                      <a:pt x="22365" y="2704"/>
                      <a:pt x="22361" y="2708"/>
                    </a:cubicBezTo>
                    <a:cubicBezTo>
                      <a:pt x="22358" y="2712"/>
                      <a:pt x="22358" y="2717"/>
                      <a:pt x="22357" y="2723"/>
                    </a:cubicBezTo>
                    <a:cubicBezTo>
                      <a:pt x="22357" y="2724"/>
                      <a:pt x="22357" y="2724"/>
                      <a:pt x="22357" y="2724"/>
                    </a:cubicBezTo>
                    <a:cubicBezTo>
                      <a:pt x="22356" y="2725"/>
                      <a:pt x="22356" y="2725"/>
                      <a:pt x="22356" y="2725"/>
                    </a:cubicBezTo>
                    <a:cubicBezTo>
                      <a:pt x="22354" y="2726"/>
                      <a:pt x="22352" y="2726"/>
                      <a:pt x="22350" y="2726"/>
                    </a:cubicBezTo>
                    <a:cubicBezTo>
                      <a:pt x="22349" y="2726"/>
                      <a:pt x="22348" y="2726"/>
                      <a:pt x="22347" y="2726"/>
                    </a:cubicBezTo>
                    <a:cubicBezTo>
                      <a:pt x="22347" y="2726"/>
                      <a:pt x="22346" y="2726"/>
                      <a:pt x="22346" y="2726"/>
                    </a:cubicBezTo>
                    <a:cubicBezTo>
                      <a:pt x="22346" y="2726"/>
                      <a:pt x="22346" y="2727"/>
                      <a:pt x="22346" y="2727"/>
                    </a:cubicBezTo>
                    <a:cubicBezTo>
                      <a:pt x="22346" y="2727"/>
                      <a:pt x="22346" y="2728"/>
                      <a:pt x="22346" y="2729"/>
                    </a:cubicBezTo>
                    <a:cubicBezTo>
                      <a:pt x="22347" y="2731"/>
                      <a:pt x="22350" y="2732"/>
                      <a:pt x="22350" y="2736"/>
                    </a:cubicBezTo>
                    <a:cubicBezTo>
                      <a:pt x="22350" y="2736"/>
                      <a:pt x="22350" y="2737"/>
                      <a:pt x="22351" y="2737"/>
                    </a:cubicBezTo>
                    <a:cubicBezTo>
                      <a:pt x="22351" y="2739"/>
                      <a:pt x="22349" y="2742"/>
                      <a:pt x="22348" y="2743"/>
                    </a:cubicBezTo>
                    <a:cubicBezTo>
                      <a:pt x="22347" y="2744"/>
                      <a:pt x="22346" y="2745"/>
                      <a:pt x="22346" y="2746"/>
                    </a:cubicBezTo>
                    <a:cubicBezTo>
                      <a:pt x="22345" y="2748"/>
                      <a:pt x="22345" y="2751"/>
                      <a:pt x="22344" y="2754"/>
                    </a:cubicBezTo>
                    <a:cubicBezTo>
                      <a:pt x="22344" y="2756"/>
                      <a:pt x="22342" y="2760"/>
                      <a:pt x="22338" y="2760"/>
                    </a:cubicBezTo>
                    <a:cubicBezTo>
                      <a:pt x="22336" y="2761"/>
                      <a:pt x="22335" y="2760"/>
                      <a:pt x="22333" y="2760"/>
                    </a:cubicBezTo>
                    <a:cubicBezTo>
                      <a:pt x="22332" y="2759"/>
                      <a:pt x="22331" y="2758"/>
                      <a:pt x="22330" y="2757"/>
                    </a:cubicBezTo>
                    <a:cubicBezTo>
                      <a:pt x="22330" y="2757"/>
                      <a:pt x="22330" y="2757"/>
                      <a:pt x="22330" y="2757"/>
                    </a:cubicBezTo>
                    <a:cubicBezTo>
                      <a:pt x="22330" y="2758"/>
                      <a:pt x="22330" y="2759"/>
                      <a:pt x="22330" y="2760"/>
                    </a:cubicBezTo>
                    <a:cubicBezTo>
                      <a:pt x="22330" y="2761"/>
                      <a:pt x="22330" y="2761"/>
                      <a:pt x="22330" y="2762"/>
                    </a:cubicBezTo>
                    <a:cubicBezTo>
                      <a:pt x="22330" y="2763"/>
                      <a:pt x="22330" y="2764"/>
                      <a:pt x="22329" y="2765"/>
                    </a:cubicBezTo>
                    <a:cubicBezTo>
                      <a:pt x="22328" y="2767"/>
                      <a:pt x="22327" y="2768"/>
                      <a:pt x="22325" y="2768"/>
                    </a:cubicBezTo>
                    <a:cubicBezTo>
                      <a:pt x="22325" y="2768"/>
                      <a:pt x="22324" y="2768"/>
                      <a:pt x="22324" y="2768"/>
                    </a:cubicBezTo>
                    <a:cubicBezTo>
                      <a:pt x="22322" y="2768"/>
                      <a:pt x="22321" y="2767"/>
                      <a:pt x="22319" y="2767"/>
                    </a:cubicBezTo>
                    <a:cubicBezTo>
                      <a:pt x="22318" y="2766"/>
                      <a:pt x="22317" y="2766"/>
                      <a:pt x="22317" y="2766"/>
                    </a:cubicBezTo>
                    <a:cubicBezTo>
                      <a:pt x="22317" y="2766"/>
                      <a:pt x="22317" y="2766"/>
                      <a:pt x="22317" y="2766"/>
                    </a:cubicBezTo>
                    <a:cubicBezTo>
                      <a:pt x="22317" y="2766"/>
                      <a:pt x="22316" y="2768"/>
                      <a:pt x="22316" y="2770"/>
                    </a:cubicBezTo>
                    <a:cubicBezTo>
                      <a:pt x="22317" y="2771"/>
                      <a:pt x="22317" y="2773"/>
                      <a:pt x="22317" y="2774"/>
                    </a:cubicBezTo>
                    <a:cubicBezTo>
                      <a:pt x="22317" y="2774"/>
                      <a:pt x="22318" y="2776"/>
                      <a:pt x="22318" y="2778"/>
                    </a:cubicBezTo>
                    <a:cubicBezTo>
                      <a:pt x="22318" y="2779"/>
                      <a:pt x="22318" y="2779"/>
                      <a:pt x="22318" y="2780"/>
                    </a:cubicBezTo>
                    <a:cubicBezTo>
                      <a:pt x="22317" y="2782"/>
                      <a:pt x="22316" y="2783"/>
                      <a:pt x="22315" y="2783"/>
                    </a:cubicBezTo>
                    <a:cubicBezTo>
                      <a:pt x="22315" y="2784"/>
                      <a:pt x="22315" y="2786"/>
                      <a:pt x="22315" y="2787"/>
                    </a:cubicBezTo>
                    <a:cubicBezTo>
                      <a:pt x="22315" y="2789"/>
                      <a:pt x="22315" y="2791"/>
                      <a:pt x="22315" y="2792"/>
                    </a:cubicBezTo>
                    <a:cubicBezTo>
                      <a:pt x="22316" y="2800"/>
                      <a:pt x="22315" y="2807"/>
                      <a:pt x="22316" y="2815"/>
                    </a:cubicBezTo>
                    <a:cubicBezTo>
                      <a:pt x="22316" y="2817"/>
                      <a:pt x="22316" y="2819"/>
                      <a:pt x="22316" y="2821"/>
                    </a:cubicBezTo>
                    <a:cubicBezTo>
                      <a:pt x="22318" y="2826"/>
                      <a:pt x="22321" y="2832"/>
                      <a:pt x="22321" y="2838"/>
                    </a:cubicBezTo>
                    <a:cubicBezTo>
                      <a:pt x="22322" y="2843"/>
                      <a:pt x="22323" y="2848"/>
                      <a:pt x="22324" y="2853"/>
                    </a:cubicBezTo>
                    <a:cubicBezTo>
                      <a:pt x="22324" y="2856"/>
                      <a:pt x="22324" y="2859"/>
                      <a:pt x="22323" y="2862"/>
                    </a:cubicBezTo>
                    <a:cubicBezTo>
                      <a:pt x="22320" y="2870"/>
                      <a:pt x="22314" y="2876"/>
                      <a:pt x="22315" y="2882"/>
                    </a:cubicBezTo>
                    <a:cubicBezTo>
                      <a:pt x="22315" y="2883"/>
                      <a:pt x="22315" y="2883"/>
                      <a:pt x="22315" y="2883"/>
                    </a:cubicBezTo>
                    <a:cubicBezTo>
                      <a:pt x="22315" y="2886"/>
                      <a:pt x="22316" y="2887"/>
                      <a:pt x="22319" y="2888"/>
                    </a:cubicBezTo>
                    <a:cubicBezTo>
                      <a:pt x="22321" y="2890"/>
                      <a:pt x="22324" y="2892"/>
                      <a:pt x="22325" y="2897"/>
                    </a:cubicBezTo>
                    <a:cubicBezTo>
                      <a:pt x="22325" y="2898"/>
                      <a:pt x="22325" y="2899"/>
                      <a:pt x="22325" y="2901"/>
                    </a:cubicBezTo>
                    <a:cubicBezTo>
                      <a:pt x="22326" y="2904"/>
                      <a:pt x="22325" y="2908"/>
                      <a:pt x="22325" y="2911"/>
                    </a:cubicBezTo>
                    <a:cubicBezTo>
                      <a:pt x="22326" y="2914"/>
                      <a:pt x="22326" y="2916"/>
                      <a:pt x="22328" y="2918"/>
                    </a:cubicBezTo>
                    <a:cubicBezTo>
                      <a:pt x="22331" y="2923"/>
                      <a:pt x="22340" y="2925"/>
                      <a:pt x="22346" y="2932"/>
                    </a:cubicBezTo>
                    <a:cubicBezTo>
                      <a:pt x="22348" y="2935"/>
                      <a:pt x="22349" y="2939"/>
                      <a:pt x="22349" y="2942"/>
                    </a:cubicBezTo>
                    <a:cubicBezTo>
                      <a:pt x="22350" y="2945"/>
                      <a:pt x="22351" y="2947"/>
                      <a:pt x="22354" y="2948"/>
                    </a:cubicBezTo>
                    <a:cubicBezTo>
                      <a:pt x="22356" y="2949"/>
                      <a:pt x="22359" y="2948"/>
                      <a:pt x="22362" y="2949"/>
                    </a:cubicBezTo>
                    <a:cubicBezTo>
                      <a:pt x="22365" y="2950"/>
                      <a:pt x="22368" y="2953"/>
                      <a:pt x="22369" y="2958"/>
                    </a:cubicBezTo>
                    <a:cubicBezTo>
                      <a:pt x="22369" y="2959"/>
                      <a:pt x="22370" y="2960"/>
                      <a:pt x="22370" y="2961"/>
                    </a:cubicBezTo>
                    <a:cubicBezTo>
                      <a:pt x="22370" y="2964"/>
                      <a:pt x="22370" y="2967"/>
                      <a:pt x="22370" y="2970"/>
                    </a:cubicBezTo>
                    <a:cubicBezTo>
                      <a:pt x="22370" y="2971"/>
                      <a:pt x="22370" y="2972"/>
                      <a:pt x="22370" y="2973"/>
                    </a:cubicBezTo>
                    <a:cubicBezTo>
                      <a:pt x="22371" y="2976"/>
                      <a:pt x="22372" y="2977"/>
                      <a:pt x="22374" y="2981"/>
                    </a:cubicBezTo>
                    <a:cubicBezTo>
                      <a:pt x="22375" y="2983"/>
                      <a:pt x="22375" y="2984"/>
                      <a:pt x="22375" y="2985"/>
                    </a:cubicBezTo>
                    <a:cubicBezTo>
                      <a:pt x="22376" y="2995"/>
                      <a:pt x="22366" y="3001"/>
                      <a:pt x="22359" y="3004"/>
                    </a:cubicBezTo>
                    <a:cubicBezTo>
                      <a:pt x="22354" y="3007"/>
                      <a:pt x="22350" y="3008"/>
                      <a:pt x="22346" y="3010"/>
                    </a:cubicBezTo>
                    <a:cubicBezTo>
                      <a:pt x="22343" y="3012"/>
                      <a:pt x="22340" y="3015"/>
                      <a:pt x="22339" y="3020"/>
                    </a:cubicBezTo>
                    <a:cubicBezTo>
                      <a:pt x="22336" y="3029"/>
                      <a:pt x="22338" y="3039"/>
                      <a:pt x="22331" y="3049"/>
                    </a:cubicBezTo>
                    <a:cubicBezTo>
                      <a:pt x="22327" y="3056"/>
                      <a:pt x="22323" y="3063"/>
                      <a:pt x="22320" y="3070"/>
                    </a:cubicBezTo>
                    <a:cubicBezTo>
                      <a:pt x="22319" y="3073"/>
                      <a:pt x="22317" y="3075"/>
                      <a:pt x="22316" y="3077"/>
                    </a:cubicBezTo>
                    <a:cubicBezTo>
                      <a:pt x="22314" y="3079"/>
                      <a:pt x="22312" y="3079"/>
                      <a:pt x="22310" y="3079"/>
                    </a:cubicBezTo>
                    <a:cubicBezTo>
                      <a:pt x="22308" y="3080"/>
                      <a:pt x="22305" y="3079"/>
                      <a:pt x="22302" y="3079"/>
                    </a:cubicBezTo>
                    <a:cubicBezTo>
                      <a:pt x="22302" y="3079"/>
                      <a:pt x="22301" y="3080"/>
                      <a:pt x="22300" y="3080"/>
                    </a:cubicBezTo>
                    <a:cubicBezTo>
                      <a:pt x="22297" y="3080"/>
                      <a:pt x="22297" y="3081"/>
                      <a:pt x="22296" y="3082"/>
                    </a:cubicBezTo>
                    <a:cubicBezTo>
                      <a:pt x="22295" y="3083"/>
                      <a:pt x="22294" y="3086"/>
                      <a:pt x="22293" y="3089"/>
                    </a:cubicBezTo>
                    <a:cubicBezTo>
                      <a:pt x="22291" y="3091"/>
                      <a:pt x="22290" y="3093"/>
                      <a:pt x="22289" y="3095"/>
                    </a:cubicBezTo>
                    <a:cubicBezTo>
                      <a:pt x="22288" y="3096"/>
                      <a:pt x="22287" y="3098"/>
                      <a:pt x="22287" y="3100"/>
                    </a:cubicBezTo>
                    <a:cubicBezTo>
                      <a:pt x="22286" y="3111"/>
                      <a:pt x="22288" y="3122"/>
                      <a:pt x="22287" y="3134"/>
                    </a:cubicBezTo>
                    <a:cubicBezTo>
                      <a:pt x="22287" y="3138"/>
                      <a:pt x="22286" y="3142"/>
                      <a:pt x="22287" y="3146"/>
                    </a:cubicBezTo>
                    <a:cubicBezTo>
                      <a:pt x="22287" y="3146"/>
                      <a:pt x="22287" y="3146"/>
                      <a:pt x="22287" y="3146"/>
                    </a:cubicBezTo>
                    <a:cubicBezTo>
                      <a:pt x="22289" y="3146"/>
                      <a:pt x="22290" y="3157"/>
                      <a:pt x="22291" y="3159"/>
                    </a:cubicBezTo>
                    <a:cubicBezTo>
                      <a:pt x="22292" y="3162"/>
                      <a:pt x="22293" y="3166"/>
                      <a:pt x="22296" y="3169"/>
                    </a:cubicBezTo>
                    <a:cubicBezTo>
                      <a:pt x="22298" y="3171"/>
                      <a:pt x="22301" y="3171"/>
                      <a:pt x="22302" y="3175"/>
                    </a:cubicBezTo>
                    <a:cubicBezTo>
                      <a:pt x="22303" y="3177"/>
                      <a:pt x="22302" y="3177"/>
                      <a:pt x="22304" y="3179"/>
                    </a:cubicBezTo>
                    <a:cubicBezTo>
                      <a:pt x="22306" y="3180"/>
                      <a:pt x="22308" y="3182"/>
                      <a:pt x="22309" y="3183"/>
                    </a:cubicBezTo>
                    <a:cubicBezTo>
                      <a:pt x="22313" y="3187"/>
                      <a:pt x="22306" y="3186"/>
                      <a:pt x="22303" y="3185"/>
                    </a:cubicBezTo>
                    <a:cubicBezTo>
                      <a:pt x="22301" y="3184"/>
                      <a:pt x="22298" y="3180"/>
                      <a:pt x="22295" y="3181"/>
                    </a:cubicBezTo>
                    <a:cubicBezTo>
                      <a:pt x="22295" y="3184"/>
                      <a:pt x="22298" y="3189"/>
                      <a:pt x="22299" y="3192"/>
                    </a:cubicBezTo>
                    <a:cubicBezTo>
                      <a:pt x="22301" y="3196"/>
                      <a:pt x="22302" y="3193"/>
                      <a:pt x="22305" y="3195"/>
                    </a:cubicBezTo>
                    <a:cubicBezTo>
                      <a:pt x="22306" y="3195"/>
                      <a:pt x="22306" y="3195"/>
                      <a:pt x="22306" y="3195"/>
                    </a:cubicBezTo>
                    <a:cubicBezTo>
                      <a:pt x="22310" y="3196"/>
                      <a:pt x="22313" y="3199"/>
                      <a:pt x="22314" y="3200"/>
                    </a:cubicBezTo>
                    <a:cubicBezTo>
                      <a:pt x="22316" y="3201"/>
                      <a:pt x="22319" y="3201"/>
                      <a:pt x="22322" y="3203"/>
                    </a:cubicBezTo>
                    <a:cubicBezTo>
                      <a:pt x="22326" y="3206"/>
                      <a:pt x="22327" y="3210"/>
                      <a:pt x="22328" y="3213"/>
                    </a:cubicBezTo>
                    <a:cubicBezTo>
                      <a:pt x="22331" y="3222"/>
                      <a:pt x="22332" y="3221"/>
                      <a:pt x="22341" y="3226"/>
                    </a:cubicBezTo>
                    <a:cubicBezTo>
                      <a:pt x="22348" y="3230"/>
                      <a:pt x="22349" y="3236"/>
                      <a:pt x="22350" y="3242"/>
                    </a:cubicBezTo>
                    <a:cubicBezTo>
                      <a:pt x="22350" y="3245"/>
                      <a:pt x="22350" y="3247"/>
                      <a:pt x="22350" y="3250"/>
                    </a:cubicBezTo>
                    <a:cubicBezTo>
                      <a:pt x="22350" y="3253"/>
                      <a:pt x="22351" y="3255"/>
                      <a:pt x="22352" y="3258"/>
                    </a:cubicBezTo>
                    <a:cubicBezTo>
                      <a:pt x="22352" y="3259"/>
                      <a:pt x="22354" y="3260"/>
                      <a:pt x="22356" y="3261"/>
                    </a:cubicBezTo>
                    <a:cubicBezTo>
                      <a:pt x="22357" y="3262"/>
                      <a:pt x="22360" y="3263"/>
                      <a:pt x="22361" y="3265"/>
                    </a:cubicBezTo>
                    <a:cubicBezTo>
                      <a:pt x="22362" y="3268"/>
                      <a:pt x="22363" y="3270"/>
                      <a:pt x="22363" y="3273"/>
                    </a:cubicBezTo>
                    <a:cubicBezTo>
                      <a:pt x="22363" y="3278"/>
                      <a:pt x="22363" y="3283"/>
                      <a:pt x="22362" y="3287"/>
                    </a:cubicBezTo>
                    <a:cubicBezTo>
                      <a:pt x="22361" y="3292"/>
                      <a:pt x="22361" y="3297"/>
                      <a:pt x="22361" y="3302"/>
                    </a:cubicBezTo>
                    <a:cubicBezTo>
                      <a:pt x="22361" y="3303"/>
                      <a:pt x="22361" y="3304"/>
                      <a:pt x="22361" y="3305"/>
                    </a:cubicBezTo>
                    <a:cubicBezTo>
                      <a:pt x="22362" y="3307"/>
                      <a:pt x="22363" y="3312"/>
                      <a:pt x="22363" y="3316"/>
                    </a:cubicBezTo>
                    <a:cubicBezTo>
                      <a:pt x="22363" y="3320"/>
                      <a:pt x="22363" y="3323"/>
                      <a:pt x="22362" y="3326"/>
                    </a:cubicBezTo>
                    <a:cubicBezTo>
                      <a:pt x="22360" y="3330"/>
                      <a:pt x="22356" y="3332"/>
                      <a:pt x="22355" y="3334"/>
                    </a:cubicBezTo>
                    <a:cubicBezTo>
                      <a:pt x="22354" y="3336"/>
                      <a:pt x="22354" y="3338"/>
                      <a:pt x="22354" y="3342"/>
                    </a:cubicBezTo>
                    <a:cubicBezTo>
                      <a:pt x="22354" y="3351"/>
                      <a:pt x="22348" y="3355"/>
                      <a:pt x="22347" y="3361"/>
                    </a:cubicBezTo>
                    <a:cubicBezTo>
                      <a:pt x="22346" y="3363"/>
                      <a:pt x="22346" y="3364"/>
                      <a:pt x="22346" y="3366"/>
                    </a:cubicBezTo>
                    <a:cubicBezTo>
                      <a:pt x="22347" y="3370"/>
                      <a:pt x="22350" y="3372"/>
                      <a:pt x="22354" y="3377"/>
                    </a:cubicBezTo>
                    <a:cubicBezTo>
                      <a:pt x="22356" y="3379"/>
                      <a:pt x="22357" y="3382"/>
                      <a:pt x="22358" y="3384"/>
                    </a:cubicBezTo>
                    <a:cubicBezTo>
                      <a:pt x="22361" y="3388"/>
                      <a:pt x="22362" y="3393"/>
                      <a:pt x="22364" y="3395"/>
                    </a:cubicBezTo>
                    <a:cubicBezTo>
                      <a:pt x="22366" y="3398"/>
                      <a:pt x="22369" y="3397"/>
                      <a:pt x="22373" y="3400"/>
                    </a:cubicBezTo>
                    <a:cubicBezTo>
                      <a:pt x="22375" y="3402"/>
                      <a:pt x="22376" y="3403"/>
                      <a:pt x="22376" y="3404"/>
                    </a:cubicBezTo>
                    <a:cubicBezTo>
                      <a:pt x="22377" y="3406"/>
                      <a:pt x="22377" y="3407"/>
                      <a:pt x="22377" y="3408"/>
                    </a:cubicBezTo>
                    <a:cubicBezTo>
                      <a:pt x="22379" y="3414"/>
                      <a:pt x="22383" y="3418"/>
                      <a:pt x="22387" y="3422"/>
                    </a:cubicBezTo>
                    <a:cubicBezTo>
                      <a:pt x="22392" y="3426"/>
                      <a:pt x="22396" y="3431"/>
                      <a:pt x="22397" y="3439"/>
                    </a:cubicBezTo>
                    <a:cubicBezTo>
                      <a:pt x="22397" y="3443"/>
                      <a:pt x="22397" y="3446"/>
                      <a:pt x="22398" y="3448"/>
                    </a:cubicBezTo>
                    <a:cubicBezTo>
                      <a:pt x="22399" y="3449"/>
                      <a:pt x="22401" y="3450"/>
                      <a:pt x="22405" y="3450"/>
                    </a:cubicBezTo>
                    <a:cubicBezTo>
                      <a:pt x="22406" y="3451"/>
                      <a:pt x="22407" y="3450"/>
                      <a:pt x="22408" y="3450"/>
                    </a:cubicBezTo>
                    <a:cubicBezTo>
                      <a:pt x="22411" y="3450"/>
                      <a:pt x="22413" y="3450"/>
                      <a:pt x="22416" y="3452"/>
                    </a:cubicBezTo>
                    <a:cubicBezTo>
                      <a:pt x="22419" y="3453"/>
                      <a:pt x="22420" y="3454"/>
                      <a:pt x="22421" y="3455"/>
                    </a:cubicBezTo>
                    <a:cubicBezTo>
                      <a:pt x="22422" y="3456"/>
                      <a:pt x="22423" y="3456"/>
                      <a:pt x="22425" y="3456"/>
                    </a:cubicBezTo>
                    <a:cubicBezTo>
                      <a:pt x="22433" y="3457"/>
                      <a:pt x="22438" y="3457"/>
                      <a:pt x="22445" y="3460"/>
                    </a:cubicBezTo>
                    <a:cubicBezTo>
                      <a:pt x="22448" y="3461"/>
                      <a:pt x="22451" y="3462"/>
                      <a:pt x="22454" y="3464"/>
                    </a:cubicBezTo>
                    <a:cubicBezTo>
                      <a:pt x="22456" y="3465"/>
                      <a:pt x="22457" y="3466"/>
                      <a:pt x="22457" y="3467"/>
                    </a:cubicBezTo>
                    <a:cubicBezTo>
                      <a:pt x="22458" y="3469"/>
                      <a:pt x="22458" y="3469"/>
                      <a:pt x="22459" y="3471"/>
                    </a:cubicBezTo>
                    <a:cubicBezTo>
                      <a:pt x="22462" y="3475"/>
                      <a:pt x="22469" y="3478"/>
                      <a:pt x="22472" y="3486"/>
                    </a:cubicBezTo>
                    <a:cubicBezTo>
                      <a:pt x="22472" y="3487"/>
                      <a:pt x="22472" y="3487"/>
                      <a:pt x="22472" y="3488"/>
                    </a:cubicBezTo>
                    <a:cubicBezTo>
                      <a:pt x="22472" y="3490"/>
                      <a:pt x="22472" y="3492"/>
                      <a:pt x="22472" y="3493"/>
                    </a:cubicBezTo>
                    <a:cubicBezTo>
                      <a:pt x="22472" y="3494"/>
                      <a:pt x="22472" y="3494"/>
                      <a:pt x="22472" y="3495"/>
                    </a:cubicBezTo>
                    <a:cubicBezTo>
                      <a:pt x="22473" y="3496"/>
                      <a:pt x="22473" y="3497"/>
                      <a:pt x="22474" y="3497"/>
                    </a:cubicBezTo>
                    <a:cubicBezTo>
                      <a:pt x="22475" y="3498"/>
                      <a:pt x="22477" y="3498"/>
                      <a:pt x="22478" y="3500"/>
                    </a:cubicBezTo>
                    <a:cubicBezTo>
                      <a:pt x="22481" y="3504"/>
                      <a:pt x="22480" y="3508"/>
                      <a:pt x="22481" y="3509"/>
                    </a:cubicBezTo>
                    <a:cubicBezTo>
                      <a:pt x="22482" y="3512"/>
                      <a:pt x="22485" y="3516"/>
                      <a:pt x="22488" y="3519"/>
                    </a:cubicBezTo>
                    <a:cubicBezTo>
                      <a:pt x="22489" y="3521"/>
                      <a:pt x="22495" y="3524"/>
                      <a:pt x="22497" y="3528"/>
                    </a:cubicBezTo>
                    <a:cubicBezTo>
                      <a:pt x="22498" y="3530"/>
                      <a:pt x="22498" y="3531"/>
                      <a:pt x="22498" y="3533"/>
                    </a:cubicBezTo>
                    <a:cubicBezTo>
                      <a:pt x="22498" y="3536"/>
                      <a:pt x="22498" y="3540"/>
                      <a:pt x="22498" y="3542"/>
                    </a:cubicBezTo>
                    <a:cubicBezTo>
                      <a:pt x="22498" y="3550"/>
                      <a:pt x="22498" y="3559"/>
                      <a:pt x="22499" y="3566"/>
                    </a:cubicBezTo>
                    <a:cubicBezTo>
                      <a:pt x="22499" y="3567"/>
                      <a:pt x="22499" y="3567"/>
                      <a:pt x="22499" y="3568"/>
                    </a:cubicBezTo>
                    <a:cubicBezTo>
                      <a:pt x="22501" y="3567"/>
                      <a:pt x="22504" y="3566"/>
                      <a:pt x="22506" y="3565"/>
                    </a:cubicBezTo>
                    <a:cubicBezTo>
                      <a:pt x="22513" y="3563"/>
                      <a:pt x="22519" y="3557"/>
                      <a:pt x="22526" y="3553"/>
                    </a:cubicBezTo>
                    <a:cubicBezTo>
                      <a:pt x="22538" y="3546"/>
                      <a:pt x="22547" y="3537"/>
                      <a:pt x="22558" y="3529"/>
                    </a:cubicBezTo>
                    <a:cubicBezTo>
                      <a:pt x="22562" y="3526"/>
                      <a:pt x="22566" y="3525"/>
                      <a:pt x="22568" y="3520"/>
                    </a:cubicBezTo>
                    <a:cubicBezTo>
                      <a:pt x="22570" y="3518"/>
                      <a:pt x="22570" y="3515"/>
                      <a:pt x="22572" y="3513"/>
                    </a:cubicBezTo>
                    <a:cubicBezTo>
                      <a:pt x="22576" y="3509"/>
                      <a:pt x="22582" y="3504"/>
                      <a:pt x="22587" y="3501"/>
                    </a:cubicBezTo>
                    <a:cubicBezTo>
                      <a:pt x="22594" y="3498"/>
                      <a:pt x="22602" y="3500"/>
                      <a:pt x="22609" y="3500"/>
                    </a:cubicBezTo>
                    <a:cubicBezTo>
                      <a:pt x="22615" y="3499"/>
                      <a:pt x="22622" y="3499"/>
                      <a:pt x="22628" y="3498"/>
                    </a:cubicBezTo>
                    <a:cubicBezTo>
                      <a:pt x="22630" y="3498"/>
                      <a:pt x="22633" y="3498"/>
                      <a:pt x="22634" y="3497"/>
                    </a:cubicBezTo>
                    <a:cubicBezTo>
                      <a:pt x="22636" y="3493"/>
                      <a:pt x="22632" y="3494"/>
                      <a:pt x="22630" y="3493"/>
                    </a:cubicBezTo>
                    <a:cubicBezTo>
                      <a:pt x="22621" y="3493"/>
                      <a:pt x="22612" y="3500"/>
                      <a:pt x="22603" y="3497"/>
                    </a:cubicBezTo>
                    <a:cubicBezTo>
                      <a:pt x="22598" y="3495"/>
                      <a:pt x="22596" y="3491"/>
                      <a:pt x="22603" y="3490"/>
                    </a:cubicBezTo>
                    <a:cubicBezTo>
                      <a:pt x="22607" y="3488"/>
                      <a:pt x="22612" y="3489"/>
                      <a:pt x="22617" y="3489"/>
                    </a:cubicBezTo>
                    <a:cubicBezTo>
                      <a:pt x="22623" y="3488"/>
                      <a:pt x="22631" y="3487"/>
                      <a:pt x="22637" y="3488"/>
                    </a:cubicBezTo>
                    <a:cubicBezTo>
                      <a:pt x="22641" y="3489"/>
                      <a:pt x="22644" y="3492"/>
                      <a:pt x="22648" y="3492"/>
                    </a:cubicBezTo>
                    <a:cubicBezTo>
                      <a:pt x="22653" y="3492"/>
                      <a:pt x="22655" y="3487"/>
                      <a:pt x="22658" y="3485"/>
                    </a:cubicBezTo>
                    <a:cubicBezTo>
                      <a:pt x="22662" y="3482"/>
                      <a:pt x="22666" y="3481"/>
                      <a:pt x="22669" y="3478"/>
                    </a:cubicBezTo>
                    <a:cubicBezTo>
                      <a:pt x="22671" y="3477"/>
                      <a:pt x="22674" y="3475"/>
                      <a:pt x="22676" y="3474"/>
                    </a:cubicBezTo>
                    <a:cubicBezTo>
                      <a:pt x="22679" y="3473"/>
                      <a:pt x="22683" y="3473"/>
                      <a:pt x="22685" y="3471"/>
                    </a:cubicBezTo>
                    <a:cubicBezTo>
                      <a:pt x="22685" y="3470"/>
                      <a:pt x="22686" y="3467"/>
                      <a:pt x="22685" y="3466"/>
                    </a:cubicBezTo>
                    <a:cubicBezTo>
                      <a:pt x="22683" y="3465"/>
                      <a:pt x="22679" y="3467"/>
                      <a:pt x="22678" y="3468"/>
                    </a:cubicBezTo>
                    <a:cubicBezTo>
                      <a:pt x="22674" y="3471"/>
                      <a:pt x="22670" y="3473"/>
                      <a:pt x="22666" y="3475"/>
                    </a:cubicBezTo>
                    <a:cubicBezTo>
                      <a:pt x="22660" y="3477"/>
                      <a:pt x="22656" y="3480"/>
                      <a:pt x="22649" y="3481"/>
                    </a:cubicBezTo>
                    <a:cubicBezTo>
                      <a:pt x="22642" y="3482"/>
                      <a:pt x="22644" y="3477"/>
                      <a:pt x="22648" y="3474"/>
                    </a:cubicBezTo>
                    <a:cubicBezTo>
                      <a:pt x="22655" y="3470"/>
                      <a:pt x="22663" y="3468"/>
                      <a:pt x="22670" y="3466"/>
                    </a:cubicBezTo>
                    <a:cubicBezTo>
                      <a:pt x="22676" y="3464"/>
                      <a:pt x="22681" y="3462"/>
                      <a:pt x="22687" y="3460"/>
                    </a:cubicBezTo>
                    <a:cubicBezTo>
                      <a:pt x="22693" y="3458"/>
                      <a:pt x="22696" y="3457"/>
                      <a:pt x="22698" y="3451"/>
                    </a:cubicBezTo>
                    <a:cubicBezTo>
                      <a:pt x="22701" y="3446"/>
                      <a:pt x="22704" y="3439"/>
                      <a:pt x="22709" y="3435"/>
                    </a:cubicBezTo>
                    <a:cubicBezTo>
                      <a:pt x="22712" y="3432"/>
                      <a:pt x="22716" y="3431"/>
                      <a:pt x="22719" y="3429"/>
                    </a:cubicBezTo>
                    <a:cubicBezTo>
                      <a:pt x="22721" y="3429"/>
                      <a:pt x="22722" y="3427"/>
                      <a:pt x="22724" y="3426"/>
                    </a:cubicBezTo>
                    <a:cubicBezTo>
                      <a:pt x="22741" y="3422"/>
                      <a:pt x="22760" y="3429"/>
                      <a:pt x="22776" y="3420"/>
                    </a:cubicBezTo>
                    <a:cubicBezTo>
                      <a:pt x="22780" y="3418"/>
                      <a:pt x="22785" y="3415"/>
                      <a:pt x="22789" y="3414"/>
                    </a:cubicBezTo>
                    <a:cubicBezTo>
                      <a:pt x="22794" y="3412"/>
                      <a:pt x="22799" y="3414"/>
                      <a:pt x="22804" y="3414"/>
                    </a:cubicBezTo>
                    <a:cubicBezTo>
                      <a:pt x="22811" y="3414"/>
                      <a:pt x="22820" y="3414"/>
                      <a:pt x="22827" y="3413"/>
                    </a:cubicBezTo>
                    <a:cubicBezTo>
                      <a:pt x="22828" y="3412"/>
                      <a:pt x="22830" y="3412"/>
                      <a:pt x="22831" y="3411"/>
                    </a:cubicBezTo>
                    <a:cubicBezTo>
                      <a:pt x="22831" y="3410"/>
                      <a:pt x="22831" y="3409"/>
                      <a:pt x="22831" y="3408"/>
                    </a:cubicBezTo>
                    <a:cubicBezTo>
                      <a:pt x="22831" y="3406"/>
                      <a:pt x="22831" y="3404"/>
                      <a:pt x="22831" y="3403"/>
                    </a:cubicBezTo>
                    <a:cubicBezTo>
                      <a:pt x="22831" y="3398"/>
                      <a:pt x="22835" y="3396"/>
                      <a:pt x="22835" y="3393"/>
                    </a:cubicBezTo>
                    <a:cubicBezTo>
                      <a:pt x="22836" y="3389"/>
                      <a:pt x="22838" y="3379"/>
                      <a:pt x="22838" y="3375"/>
                    </a:cubicBezTo>
                    <a:cubicBezTo>
                      <a:pt x="22838" y="3375"/>
                      <a:pt x="22838" y="3375"/>
                      <a:pt x="22838" y="3374"/>
                    </a:cubicBezTo>
                    <a:cubicBezTo>
                      <a:pt x="22837" y="3358"/>
                      <a:pt x="22819" y="3347"/>
                      <a:pt x="22818" y="3328"/>
                    </a:cubicBezTo>
                    <a:cubicBezTo>
                      <a:pt x="22818" y="3327"/>
                      <a:pt x="22818" y="3327"/>
                      <a:pt x="22818" y="3326"/>
                    </a:cubicBezTo>
                    <a:cubicBezTo>
                      <a:pt x="22818" y="3324"/>
                      <a:pt x="22818" y="3322"/>
                      <a:pt x="22818" y="3320"/>
                    </a:cubicBezTo>
                    <a:cubicBezTo>
                      <a:pt x="22818" y="3320"/>
                      <a:pt x="22818" y="3320"/>
                      <a:pt x="22818" y="3319"/>
                    </a:cubicBezTo>
                    <a:cubicBezTo>
                      <a:pt x="22818" y="3319"/>
                      <a:pt x="22817" y="3318"/>
                      <a:pt x="22816" y="3318"/>
                    </a:cubicBezTo>
                    <a:cubicBezTo>
                      <a:pt x="22815" y="3318"/>
                      <a:pt x="22813" y="3317"/>
                      <a:pt x="22812" y="3316"/>
                    </a:cubicBezTo>
                    <a:cubicBezTo>
                      <a:pt x="22810" y="3314"/>
                      <a:pt x="22810" y="3312"/>
                      <a:pt x="22809" y="3309"/>
                    </a:cubicBezTo>
                    <a:cubicBezTo>
                      <a:pt x="22809" y="3308"/>
                      <a:pt x="22810" y="3306"/>
                      <a:pt x="22810" y="3304"/>
                    </a:cubicBezTo>
                    <a:cubicBezTo>
                      <a:pt x="22812" y="3298"/>
                      <a:pt x="22813" y="3296"/>
                      <a:pt x="22813" y="3290"/>
                    </a:cubicBezTo>
                    <a:cubicBezTo>
                      <a:pt x="22813" y="3290"/>
                      <a:pt x="22813" y="3289"/>
                      <a:pt x="22813" y="3289"/>
                    </a:cubicBezTo>
                    <a:cubicBezTo>
                      <a:pt x="22813" y="3288"/>
                      <a:pt x="22813" y="3287"/>
                      <a:pt x="22813" y="3286"/>
                    </a:cubicBezTo>
                    <a:cubicBezTo>
                      <a:pt x="22812" y="3283"/>
                      <a:pt x="22812" y="3280"/>
                      <a:pt x="22813" y="3277"/>
                    </a:cubicBezTo>
                    <a:cubicBezTo>
                      <a:pt x="22814" y="3273"/>
                      <a:pt x="22816" y="3271"/>
                      <a:pt x="22818" y="3269"/>
                    </a:cubicBezTo>
                    <a:cubicBezTo>
                      <a:pt x="22820" y="3268"/>
                      <a:pt x="22821" y="3267"/>
                      <a:pt x="22821" y="3266"/>
                    </a:cubicBezTo>
                    <a:cubicBezTo>
                      <a:pt x="22821" y="3265"/>
                      <a:pt x="22821" y="3264"/>
                      <a:pt x="22821" y="3264"/>
                    </a:cubicBezTo>
                    <a:cubicBezTo>
                      <a:pt x="22821" y="3263"/>
                      <a:pt x="22821" y="3262"/>
                      <a:pt x="22819" y="3261"/>
                    </a:cubicBezTo>
                    <a:cubicBezTo>
                      <a:pt x="22818" y="3260"/>
                      <a:pt x="22817" y="3258"/>
                      <a:pt x="22815" y="3256"/>
                    </a:cubicBezTo>
                    <a:cubicBezTo>
                      <a:pt x="22815" y="3254"/>
                      <a:pt x="22814" y="3252"/>
                      <a:pt x="22814" y="3250"/>
                    </a:cubicBezTo>
                    <a:cubicBezTo>
                      <a:pt x="22814" y="3249"/>
                      <a:pt x="22814" y="3248"/>
                      <a:pt x="22814" y="3246"/>
                    </a:cubicBezTo>
                    <a:cubicBezTo>
                      <a:pt x="22814" y="3245"/>
                      <a:pt x="22814" y="3244"/>
                      <a:pt x="22813" y="3243"/>
                    </a:cubicBezTo>
                    <a:cubicBezTo>
                      <a:pt x="22812" y="3240"/>
                      <a:pt x="22810" y="3238"/>
                      <a:pt x="22808" y="3234"/>
                    </a:cubicBezTo>
                    <a:cubicBezTo>
                      <a:pt x="22805" y="3228"/>
                      <a:pt x="22798" y="3221"/>
                      <a:pt x="22797" y="3212"/>
                    </a:cubicBezTo>
                    <a:cubicBezTo>
                      <a:pt x="22797" y="3212"/>
                      <a:pt x="22797" y="3211"/>
                      <a:pt x="22797" y="3211"/>
                    </a:cubicBezTo>
                    <a:cubicBezTo>
                      <a:pt x="22797" y="3205"/>
                      <a:pt x="22800" y="3203"/>
                      <a:pt x="22801" y="3201"/>
                    </a:cubicBezTo>
                    <a:cubicBezTo>
                      <a:pt x="22801" y="3200"/>
                      <a:pt x="22801" y="3199"/>
                      <a:pt x="22801" y="3198"/>
                    </a:cubicBezTo>
                    <a:cubicBezTo>
                      <a:pt x="22801" y="3197"/>
                      <a:pt x="22800" y="3195"/>
                      <a:pt x="22800" y="3194"/>
                    </a:cubicBezTo>
                    <a:cubicBezTo>
                      <a:pt x="22800" y="3192"/>
                      <a:pt x="22800" y="3190"/>
                      <a:pt x="22801" y="3188"/>
                    </a:cubicBezTo>
                    <a:cubicBezTo>
                      <a:pt x="22802" y="3185"/>
                      <a:pt x="22804" y="3184"/>
                      <a:pt x="22806" y="3183"/>
                    </a:cubicBezTo>
                    <a:cubicBezTo>
                      <a:pt x="22807" y="3183"/>
                      <a:pt x="22808" y="3183"/>
                      <a:pt x="22809" y="3181"/>
                    </a:cubicBezTo>
                    <a:cubicBezTo>
                      <a:pt x="22809" y="3180"/>
                      <a:pt x="22809" y="3179"/>
                      <a:pt x="22809" y="3178"/>
                    </a:cubicBezTo>
                    <a:cubicBezTo>
                      <a:pt x="22809" y="3176"/>
                      <a:pt x="22808" y="3173"/>
                      <a:pt x="22807" y="3170"/>
                    </a:cubicBezTo>
                    <a:cubicBezTo>
                      <a:pt x="22807" y="3165"/>
                      <a:pt x="22806" y="3159"/>
                      <a:pt x="22805" y="3154"/>
                    </a:cubicBezTo>
                    <a:cubicBezTo>
                      <a:pt x="22805" y="3150"/>
                      <a:pt x="22805" y="3146"/>
                      <a:pt x="22805" y="3142"/>
                    </a:cubicBezTo>
                    <a:cubicBezTo>
                      <a:pt x="22806" y="3139"/>
                      <a:pt x="22807" y="3135"/>
                      <a:pt x="22806" y="3133"/>
                    </a:cubicBezTo>
                    <a:cubicBezTo>
                      <a:pt x="22806" y="3131"/>
                      <a:pt x="22806" y="3129"/>
                      <a:pt x="22803" y="3128"/>
                    </a:cubicBezTo>
                    <a:cubicBezTo>
                      <a:pt x="22802" y="3128"/>
                      <a:pt x="22801" y="3128"/>
                      <a:pt x="22800" y="3128"/>
                    </a:cubicBezTo>
                    <a:cubicBezTo>
                      <a:pt x="22800" y="3128"/>
                      <a:pt x="22800" y="3128"/>
                      <a:pt x="22799" y="3128"/>
                    </a:cubicBezTo>
                    <a:cubicBezTo>
                      <a:pt x="22798" y="3128"/>
                      <a:pt x="22795" y="3128"/>
                      <a:pt x="22793" y="3126"/>
                    </a:cubicBezTo>
                    <a:cubicBezTo>
                      <a:pt x="22791" y="3125"/>
                      <a:pt x="22790" y="3124"/>
                      <a:pt x="22790" y="3122"/>
                    </a:cubicBezTo>
                    <a:cubicBezTo>
                      <a:pt x="22789" y="3121"/>
                      <a:pt x="22789" y="3120"/>
                      <a:pt x="22788" y="3119"/>
                    </a:cubicBezTo>
                    <a:cubicBezTo>
                      <a:pt x="22786" y="3117"/>
                      <a:pt x="22783" y="3115"/>
                      <a:pt x="22782" y="3113"/>
                    </a:cubicBezTo>
                    <a:cubicBezTo>
                      <a:pt x="22780" y="3110"/>
                      <a:pt x="22778" y="3108"/>
                      <a:pt x="22778" y="3103"/>
                    </a:cubicBezTo>
                    <a:cubicBezTo>
                      <a:pt x="22778" y="3103"/>
                      <a:pt x="22778" y="3102"/>
                      <a:pt x="22778" y="3101"/>
                    </a:cubicBezTo>
                    <a:cubicBezTo>
                      <a:pt x="22778" y="3100"/>
                      <a:pt x="22778" y="3099"/>
                      <a:pt x="22777" y="3098"/>
                    </a:cubicBezTo>
                    <a:cubicBezTo>
                      <a:pt x="22777" y="3095"/>
                      <a:pt x="22777" y="3093"/>
                      <a:pt x="22775" y="3091"/>
                    </a:cubicBezTo>
                    <a:cubicBezTo>
                      <a:pt x="22773" y="3088"/>
                      <a:pt x="22768" y="3088"/>
                      <a:pt x="22763" y="3083"/>
                    </a:cubicBezTo>
                    <a:cubicBezTo>
                      <a:pt x="22760" y="3079"/>
                      <a:pt x="22759" y="3076"/>
                      <a:pt x="22757" y="3074"/>
                    </a:cubicBezTo>
                    <a:cubicBezTo>
                      <a:pt x="22753" y="3070"/>
                      <a:pt x="22752" y="3069"/>
                      <a:pt x="22750" y="3064"/>
                    </a:cubicBezTo>
                    <a:cubicBezTo>
                      <a:pt x="22748" y="3057"/>
                      <a:pt x="22738" y="3053"/>
                      <a:pt x="22737" y="3042"/>
                    </a:cubicBezTo>
                    <a:cubicBezTo>
                      <a:pt x="22737" y="3041"/>
                      <a:pt x="22737" y="3040"/>
                      <a:pt x="22737" y="3040"/>
                    </a:cubicBezTo>
                    <a:cubicBezTo>
                      <a:pt x="22737" y="3033"/>
                      <a:pt x="22738" y="3029"/>
                      <a:pt x="22738" y="3024"/>
                    </a:cubicBezTo>
                    <a:cubicBezTo>
                      <a:pt x="22738" y="3021"/>
                      <a:pt x="22737" y="3019"/>
                      <a:pt x="22736" y="3016"/>
                    </a:cubicBezTo>
                    <a:cubicBezTo>
                      <a:pt x="22734" y="3011"/>
                      <a:pt x="22734" y="3004"/>
                      <a:pt x="22732" y="2999"/>
                    </a:cubicBezTo>
                    <a:cubicBezTo>
                      <a:pt x="22731" y="2996"/>
                      <a:pt x="22730" y="2996"/>
                      <a:pt x="22728" y="2995"/>
                    </a:cubicBezTo>
                    <a:cubicBezTo>
                      <a:pt x="22727" y="2994"/>
                      <a:pt x="22724" y="2994"/>
                      <a:pt x="22721" y="2992"/>
                    </a:cubicBezTo>
                    <a:cubicBezTo>
                      <a:pt x="22710" y="2987"/>
                      <a:pt x="22699" y="2979"/>
                      <a:pt x="22690" y="2970"/>
                    </a:cubicBezTo>
                    <a:cubicBezTo>
                      <a:pt x="22684" y="2964"/>
                      <a:pt x="22682" y="2959"/>
                      <a:pt x="22682" y="2953"/>
                    </a:cubicBezTo>
                    <a:cubicBezTo>
                      <a:pt x="22682" y="2951"/>
                      <a:pt x="22682" y="2948"/>
                      <a:pt x="22682" y="2945"/>
                    </a:cubicBezTo>
                    <a:cubicBezTo>
                      <a:pt x="22682" y="2944"/>
                      <a:pt x="22682" y="2942"/>
                      <a:pt x="22682" y="2940"/>
                    </a:cubicBezTo>
                    <a:cubicBezTo>
                      <a:pt x="22681" y="2937"/>
                      <a:pt x="22681" y="2935"/>
                      <a:pt x="22679" y="2935"/>
                    </a:cubicBezTo>
                    <a:cubicBezTo>
                      <a:pt x="22679" y="2935"/>
                      <a:pt x="22679" y="2935"/>
                      <a:pt x="22679" y="2935"/>
                    </a:cubicBezTo>
                    <a:cubicBezTo>
                      <a:pt x="22678" y="2934"/>
                      <a:pt x="22675" y="2937"/>
                      <a:pt x="22671" y="2937"/>
                    </a:cubicBezTo>
                    <a:cubicBezTo>
                      <a:pt x="22671" y="2937"/>
                      <a:pt x="22671" y="2937"/>
                      <a:pt x="22670" y="2937"/>
                    </a:cubicBezTo>
                    <a:cubicBezTo>
                      <a:pt x="22669" y="2937"/>
                      <a:pt x="22669" y="2937"/>
                      <a:pt x="22669" y="2937"/>
                    </a:cubicBezTo>
                    <a:cubicBezTo>
                      <a:pt x="22669" y="2936"/>
                      <a:pt x="22669" y="2936"/>
                      <a:pt x="22669" y="2936"/>
                    </a:cubicBezTo>
                    <a:cubicBezTo>
                      <a:pt x="22667" y="2932"/>
                      <a:pt x="22667" y="2930"/>
                      <a:pt x="22667" y="2930"/>
                    </a:cubicBezTo>
                    <a:cubicBezTo>
                      <a:pt x="22666" y="2929"/>
                      <a:pt x="22666" y="2929"/>
                      <a:pt x="22663" y="2928"/>
                    </a:cubicBezTo>
                    <a:cubicBezTo>
                      <a:pt x="22661" y="2927"/>
                      <a:pt x="22659" y="2928"/>
                      <a:pt x="22657" y="2927"/>
                    </a:cubicBezTo>
                    <a:cubicBezTo>
                      <a:pt x="22654" y="2927"/>
                      <a:pt x="22652" y="2926"/>
                      <a:pt x="22649" y="2924"/>
                    </a:cubicBezTo>
                    <a:cubicBezTo>
                      <a:pt x="22645" y="2919"/>
                      <a:pt x="22644" y="2914"/>
                      <a:pt x="22642" y="2909"/>
                    </a:cubicBezTo>
                    <a:cubicBezTo>
                      <a:pt x="22637" y="2909"/>
                      <a:pt x="22633" y="2906"/>
                      <a:pt x="22630" y="2902"/>
                    </a:cubicBezTo>
                    <a:cubicBezTo>
                      <a:pt x="22628" y="2899"/>
                      <a:pt x="22626" y="2895"/>
                      <a:pt x="22622" y="2892"/>
                    </a:cubicBezTo>
                    <a:cubicBezTo>
                      <a:pt x="22617" y="2887"/>
                      <a:pt x="22609" y="2885"/>
                      <a:pt x="22608" y="2877"/>
                    </a:cubicBezTo>
                    <a:cubicBezTo>
                      <a:pt x="22608" y="2874"/>
                      <a:pt x="22609" y="2870"/>
                      <a:pt x="22612" y="2866"/>
                    </a:cubicBezTo>
                    <a:cubicBezTo>
                      <a:pt x="22616" y="2860"/>
                      <a:pt x="22618" y="2860"/>
                      <a:pt x="22619" y="2853"/>
                    </a:cubicBezTo>
                    <a:cubicBezTo>
                      <a:pt x="22619" y="2851"/>
                      <a:pt x="22619" y="2849"/>
                      <a:pt x="22620" y="2845"/>
                    </a:cubicBezTo>
                    <a:cubicBezTo>
                      <a:pt x="22621" y="2842"/>
                      <a:pt x="22624" y="2841"/>
                      <a:pt x="22624" y="2841"/>
                    </a:cubicBezTo>
                    <a:cubicBezTo>
                      <a:pt x="22625" y="2839"/>
                      <a:pt x="22625" y="2838"/>
                      <a:pt x="22625" y="2837"/>
                    </a:cubicBezTo>
                    <a:cubicBezTo>
                      <a:pt x="22625" y="2833"/>
                      <a:pt x="22622" y="2828"/>
                      <a:pt x="22621" y="2822"/>
                    </a:cubicBezTo>
                    <a:cubicBezTo>
                      <a:pt x="22621" y="2819"/>
                      <a:pt x="22622" y="2816"/>
                      <a:pt x="22624" y="2814"/>
                    </a:cubicBezTo>
                    <a:cubicBezTo>
                      <a:pt x="22625" y="2812"/>
                      <a:pt x="22625" y="2812"/>
                      <a:pt x="22625" y="2812"/>
                    </a:cubicBezTo>
                    <a:cubicBezTo>
                      <a:pt x="22627" y="2813"/>
                      <a:pt x="22627" y="2813"/>
                      <a:pt x="22627" y="2813"/>
                    </a:cubicBezTo>
                    <a:cubicBezTo>
                      <a:pt x="22628" y="2814"/>
                      <a:pt x="22630" y="2815"/>
                      <a:pt x="22632" y="2815"/>
                    </a:cubicBezTo>
                    <a:cubicBezTo>
                      <a:pt x="22632" y="2815"/>
                      <a:pt x="22632" y="2815"/>
                      <a:pt x="22633" y="2815"/>
                    </a:cubicBezTo>
                    <a:cubicBezTo>
                      <a:pt x="22632" y="2813"/>
                      <a:pt x="22630" y="2810"/>
                      <a:pt x="22629" y="2807"/>
                    </a:cubicBezTo>
                    <a:cubicBezTo>
                      <a:pt x="22629" y="2806"/>
                      <a:pt x="22629" y="2806"/>
                      <a:pt x="22630" y="2805"/>
                    </a:cubicBezTo>
                    <a:cubicBezTo>
                      <a:pt x="22630" y="2802"/>
                      <a:pt x="22632" y="2801"/>
                      <a:pt x="22633" y="2801"/>
                    </a:cubicBezTo>
                    <a:cubicBezTo>
                      <a:pt x="22635" y="2800"/>
                      <a:pt x="22635" y="2800"/>
                      <a:pt x="22635" y="2799"/>
                    </a:cubicBezTo>
                    <a:cubicBezTo>
                      <a:pt x="22639" y="2793"/>
                      <a:pt x="22637" y="2780"/>
                      <a:pt x="22640" y="2770"/>
                    </a:cubicBezTo>
                    <a:cubicBezTo>
                      <a:pt x="22642" y="2763"/>
                      <a:pt x="22644" y="2752"/>
                      <a:pt x="22650" y="2744"/>
                    </a:cubicBezTo>
                    <a:cubicBezTo>
                      <a:pt x="22652" y="2742"/>
                      <a:pt x="22654" y="2742"/>
                      <a:pt x="22655" y="2741"/>
                    </a:cubicBezTo>
                    <a:cubicBezTo>
                      <a:pt x="22657" y="2740"/>
                      <a:pt x="22658" y="2739"/>
                      <a:pt x="22659" y="2737"/>
                    </a:cubicBezTo>
                    <a:cubicBezTo>
                      <a:pt x="22660" y="2735"/>
                      <a:pt x="22660" y="2734"/>
                      <a:pt x="22660" y="2732"/>
                    </a:cubicBezTo>
                    <a:cubicBezTo>
                      <a:pt x="22660" y="2731"/>
                      <a:pt x="22660" y="2729"/>
                      <a:pt x="22660" y="2728"/>
                    </a:cubicBezTo>
                    <a:cubicBezTo>
                      <a:pt x="22660" y="2727"/>
                      <a:pt x="22660" y="2726"/>
                      <a:pt x="22660" y="2725"/>
                    </a:cubicBezTo>
                    <a:cubicBezTo>
                      <a:pt x="22660" y="2718"/>
                      <a:pt x="22662" y="2713"/>
                      <a:pt x="22663" y="2707"/>
                    </a:cubicBezTo>
                    <a:cubicBezTo>
                      <a:pt x="22664" y="2701"/>
                      <a:pt x="22661" y="2694"/>
                      <a:pt x="22665" y="2686"/>
                    </a:cubicBezTo>
                    <a:cubicBezTo>
                      <a:pt x="22667" y="2681"/>
                      <a:pt x="22670" y="2678"/>
                      <a:pt x="22672" y="2676"/>
                    </a:cubicBezTo>
                    <a:cubicBezTo>
                      <a:pt x="22674" y="2673"/>
                      <a:pt x="22676" y="2670"/>
                      <a:pt x="22676" y="2665"/>
                    </a:cubicBezTo>
                    <a:cubicBezTo>
                      <a:pt x="22677" y="2660"/>
                      <a:pt x="22677" y="2656"/>
                      <a:pt x="22677" y="2652"/>
                    </a:cubicBezTo>
                    <a:cubicBezTo>
                      <a:pt x="22676" y="2647"/>
                      <a:pt x="22675" y="2643"/>
                      <a:pt x="22673" y="2641"/>
                    </a:cubicBezTo>
                    <a:cubicBezTo>
                      <a:pt x="22671" y="2638"/>
                      <a:pt x="22667" y="2637"/>
                      <a:pt x="22660" y="2637"/>
                    </a:cubicBezTo>
                    <a:cubicBezTo>
                      <a:pt x="22658" y="2637"/>
                      <a:pt x="22658" y="2637"/>
                      <a:pt x="22658" y="2637"/>
                    </a:cubicBezTo>
                    <a:cubicBezTo>
                      <a:pt x="22658" y="2635"/>
                      <a:pt x="22658" y="2635"/>
                      <a:pt x="22658" y="2635"/>
                    </a:cubicBezTo>
                    <a:cubicBezTo>
                      <a:pt x="22658" y="2634"/>
                      <a:pt x="22658" y="2633"/>
                      <a:pt x="22658" y="2632"/>
                    </a:cubicBezTo>
                    <a:cubicBezTo>
                      <a:pt x="22657" y="2621"/>
                      <a:pt x="22661" y="2616"/>
                      <a:pt x="22664" y="2606"/>
                    </a:cubicBezTo>
                    <a:cubicBezTo>
                      <a:pt x="22667" y="2598"/>
                      <a:pt x="22665" y="2589"/>
                      <a:pt x="22666" y="2580"/>
                    </a:cubicBezTo>
                    <a:cubicBezTo>
                      <a:pt x="22667" y="2570"/>
                      <a:pt x="22668" y="2559"/>
                      <a:pt x="22668" y="2548"/>
                    </a:cubicBezTo>
                    <a:cubicBezTo>
                      <a:pt x="22667" y="2544"/>
                      <a:pt x="22667" y="2539"/>
                      <a:pt x="22666" y="2535"/>
                    </a:cubicBezTo>
                    <a:cubicBezTo>
                      <a:pt x="22664" y="2528"/>
                      <a:pt x="22659" y="2522"/>
                      <a:pt x="22658" y="2513"/>
                    </a:cubicBezTo>
                    <a:cubicBezTo>
                      <a:pt x="22658" y="2512"/>
                      <a:pt x="22658" y="2510"/>
                      <a:pt x="22658" y="2509"/>
                    </a:cubicBezTo>
                    <a:cubicBezTo>
                      <a:pt x="22659" y="2499"/>
                      <a:pt x="22665" y="2491"/>
                      <a:pt x="22669" y="2484"/>
                    </a:cubicBezTo>
                    <a:cubicBezTo>
                      <a:pt x="22674" y="2476"/>
                      <a:pt x="22680" y="2468"/>
                      <a:pt x="22679" y="2460"/>
                    </a:cubicBezTo>
                    <a:cubicBezTo>
                      <a:pt x="22679" y="2460"/>
                      <a:pt x="22679" y="2460"/>
                      <a:pt x="22679" y="2459"/>
                    </a:cubicBezTo>
                    <a:cubicBezTo>
                      <a:pt x="22679" y="2454"/>
                      <a:pt x="22673" y="2450"/>
                      <a:pt x="22672" y="2442"/>
                    </a:cubicBezTo>
                    <a:cubicBezTo>
                      <a:pt x="22672" y="2441"/>
                      <a:pt x="22672" y="2441"/>
                      <a:pt x="22672" y="2440"/>
                    </a:cubicBezTo>
                    <a:cubicBezTo>
                      <a:pt x="22677" y="2440"/>
                      <a:pt x="22677" y="2440"/>
                      <a:pt x="22677" y="2440"/>
                    </a:cubicBezTo>
                    <a:cubicBezTo>
                      <a:pt x="22677" y="2441"/>
                      <a:pt x="22677" y="2441"/>
                      <a:pt x="22677" y="2441"/>
                    </a:cubicBezTo>
                    <a:cubicBezTo>
                      <a:pt x="22677" y="2447"/>
                      <a:pt x="22683" y="2451"/>
                      <a:pt x="22684" y="2459"/>
                    </a:cubicBezTo>
                    <a:cubicBezTo>
                      <a:pt x="22684" y="2459"/>
                      <a:pt x="22684" y="2460"/>
                      <a:pt x="22684" y="2460"/>
                    </a:cubicBezTo>
                    <a:cubicBezTo>
                      <a:pt x="22684" y="2470"/>
                      <a:pt x="22677" y="2479"/>
                      <a:pt x="22673" y="2486"/>
                    </a:cubicBezTo>
                    <a:cubicBezTo>
                      <a:pt x="22668" y="2494"/>
                      <a:pt x="22663" y="2501"/>
                      <a:pt x="22663" y="2509"/>
                    </a:cubicBezTo>
                    <a:cubicBezTo>
                      <a:pt x="22662" y="2511"/>
                      <a:pt x="22662" y="2512"/>
                      <a:pt x="22662" y="2513"/>
                    </a:cubicBezTo>
                    <a:cubicBezTo>
                      <a:pt x="22663" y="2520"/>
                      <a:pt x="22668" y="2525"/>
                      <a:pt x="22670" y="2534"/>
                    </a:cubicBezTo>
                    <a:cubicBezTo>
                      <a:pt x="22671" y="2538"/>
                      <a:pt x="22672" y="2543"/>
                      <a:pt x="22672" y="2548"/>
                    </a:cubicBezTo>
                    <a:cubicBezTo>
                      <a:pt x="22673" y="2559"/>
                      <a:pt x="22672" y="2570"/>
                      <a:pt x="22670" y="2580"/>
                    </a:cubicBezTo>
                    <a:cubicBezTo>
                      <a:pt x="22669" y="2589"/>
                      <a:pt x="22671" y="2598"/>
                      <a:pt x="22668" y="2607"/>
                    </a:cubicBezTo>
                    <a:cubicBezTo>
                      <a:pt x="22664" y="2618"/>
                      <a:pt x="22661" y="2622"/>
                      <a:pt x="22662" y="2632"/>
                    </a:cubicBezTo>
                    <a:cubicBezTo>
                      <a:pt x="22662" y="2632"/>
                      <a:pt x="22662" y="2632"/>
                      <a:pt x="22662" y="2632"/>
                    </a:cubicBezTo>
                    <a:cubicBezTo>
                      <a:pt x="22668" y="2632"/>
                      <a:pt x="22673" y="2634"/>
                      <a:pt x="22676" y="2638"/>
                    </a:cubicBezTo>
                    <a:cubicBezTo>
                      <a:pt x="22680" y="2641"/>
                      <a:pt x="22681" y="2646"/>
                      <a:pt x="22681" y="2652"/>
                    </a:cubicBezTo>
                    <a:cubicBezTo>
                      <a:pt x="22682" y="2656"/>
                      <a:pt x="22681" y="2661"/>
                      <a:pt x="22681" y="2665"/>
                    </a:cubicBezTo>
                    <a:cubicBezTo>
                      <a:pt x="22680" y="2671"/>
                      <a:pt x="22678" y="2675"/>
                      <a:pt x="22676" y="2678"/>
                    </a:cubicBezTo>
                    <a:cubicBezTo>
                      <a:pt x="22673" y="2681"/>
                      <a:pt x="22671" y="2684"/>
                      <a:pt x="22669" y="2688"/>
                    </a:cubicBezTo>
                    <a:cubicBezTo>
                      <a:pt x="22666" y="2693"/>
                      <a:pt x="22668" y="2700"/>
                      <a:pt x="22667" y="2708"/>
                    </a:cubicBezTo>
                    <a:cubicBezTo>
                      <a:pt x="22666" y="2714"/>
                      <a:pt x="22664" y="2719"/>
                      <a:pt x="22664" y="2725"/>
                    </a:cubicBezTo>
                    <a:cubicBezTo>
                      <a:pt x="22664" y="2726"/>
                      <a:pt x="22664" y="2727"/>
                      <a:pt x="22664" y="2728"/>
                    </a:cubicBezTo>
                    <a:cubicBezTo>
                      <a:pt x="22664" y="2729"/>
                      <a:pt x="22664" y="2730"/>
                      <a:pt x="22665" y="2731"/>
                    </a:cubicBezTo>
                    <a:cubicBezTo>
                      <a:pt x="22665" y="2734"/>
                      <a:pt x="22665" y="2736"/>
                      <a:pt x="22663" y="2739"/>
                    </a:cubicBezTo>
                    <a:cubicBezTo>
                      <a:pt x="22662" y="2742"/>
                      <a:pt x="22659" y="2744"/>
                      <a:pt x="22657" y="2745"/>
                    </a:cubicBezTo>
                    <a:cubicBezTo>
                      <a:pt x="22655" y="2746"/>
                      <a:pt x="22654" y="2746"/>
                      <a:pt x="22653" y="2747"/>
                    </a:cubicBezTo>
                    <a:cubicBezTo>
                      <a:pt x="22648" y="2753"/>
                      <a:pt x="22647" y="2764"/>
                      <a:pt x="22644" y="2772"/>
                    </a:cubicBezTo>
                    <a:cubicBezTo>
                      <a:pt x="22641" y="2780"/>
                      <a:pt x="22644" y="2792"/>
                      <a:pt x="22639" y="2801"/>
                    </a:cubicBezTo>
                    <a:cubicBezTo>
                      <a:pt x="22638" y="2804"/>
                      <a:pt x="22636" y="2804"/>
                      <a:pt x="22635" y="2805"/>
                    </a:cubicBezTo>
                    <a:cubicBezTo>
                      <a:pt x="22634" y="2805"/>
                      <a:pt x="22634" y="2805"/>
                      <a:pt x="22634" y="2806"/>
                    </a:cubicBezTo>
                    <a:cubicBezTo>
                      <a:pt x="22634" y="2806"/>
                      <a:pt x="22634" y="2807"/>
                      <a:pt x="22634" y="2807"/>
                    </a:cubicBezTo>
                    <a:cubicBezTo>
                      <a:pt x="22634" y="2808"/>
                      <a:pt x="22637" y="2812"/>
                      <a:pt x="22637" y="2816"/>
                    </a:cubicBezTo>
                    <a:cubicBezTo>
                      <a:pt x="22638" y="2817"/>
                      <a:pt x="22638" y="2817"/>
                      <a:pt x="22638" y="2817"/>
                    </a:cubicBezTo>
                    <a:cubicBezTo>
                      <a:pt x="22637" y="2818"/>
                      <a:pt x="22637" y="2818"/>
                      <a:pt x="22637" y="2818"/>
                    </a:cubicBezTo>
                    <a:cubicBezTo>
                      <a:pt x="22635" y="2819"/>
                      <a:pt x="22634" y="2819"/>
                      <a:pt x="22632" y="2819"/>
                    </a:cubicBezTo>
                    <a:cubicBezTo>
                      <a:pt x="22630" y="2820"/>
                      <a:pt x="22628" y="2819"/>
                      <a:pt x="22626" y="2818"/>
                    </a:cubicBezTo>
                    <a:cubicBezTo>
                      <a:pt x="22626" y="2819"/>
                      <a:pt x="22626" y="2820"/>
                      <a:pt x="22626" y="2822"/>
                    </a:cubicBezTo>
                    <a:cubicBezTo>
                      <a:pt x="22626" y="2826"/>
                      <a:pt x="22629" y="2831"/>
                      <a:pt x="22629" y="2836"/>
                    </a:cubicBezTo>
                    <a:cubicBezTo>
                      <a:pt x="22629" y="2838"/>
                      <a:pt x="22629" y="2840"/>
                      <a:pt x="22628" y="2842"/>
                    </a:cubicBezTo>
                    <a:cubicBezTo>
                      <a:pt x="22628" y="2844"/>
                      <a:pt x="22626" y="2845"/>
                      <a:pt x="22625" y="2845"/>
                    </a:cubicBezTo>
                    <a:cubicBezTo>
                      <a:pt x="22625" y="2846"/>
                      <a:pt x="22624" y="2846"/>
                      <a:pt x="22624" y="2847"/>
                    </a:cubicBezTo>
                    <a:cubicBezTo>
                      <a:pt x="22623" y="2849"/>
                      <a:pt x="22624" y="2850"/>
                      <a:pt x="22623" y="2854"/>
                    </a:cubicBezTo>
                    <a:cubicBezTo>
                      <a:pt x="22622" y="2862"/>
                      <a:pt x="22619" y="2864"/>
                      <a:pt x="22615" y="2869"/>
                    </a:cubicBezTo>
                    <a:cubicBezTo>
                      <a:pt x="22613" y="2872"/>
                      <a:pt x="22612" y="2875"/>
                      <a:pt x="22612" y="2876"/>
                    </a:cubicBezTo>
                    <a:cubicBezTo>
                      <a:pt x="22612" y="2880"/>
                      <a:pt x="22619" y="2883"/>
                      <a:pt x="22625" y="2888"/>
                    </a:cubicBezTo>
                    <a:cubicBezTo>
                      <a:pt x="22630" y="2892"/>
                      <a:pt x="22632" y="2897"/>
                      <a:pt x="22634" y="2900"/>
                    </a:cubicBezTo>
                    <a:cubicBezTo>
                      <a:pt x="22637" y="2903"/>
                      <a:pt x="22638" y="2905"/>
                      <a:pt x="22643" y="2905"/>
                    </a:cubicBezTo>
                    <a:cubicBezTo>
                      <a:pt x="22645" y="2904"/>
                      <a:pt x="22645" y="2904"/>
                      <a:pt x="22645" y="2904"/>
                    </a:cubicBezTo>
                    <a:cubicBezTo>
                      <a:pt x="22646" y="2906"/>
                      <a:pt x="22646" y="2906"/>
                      <a:pt x="22646" y="2906"/>
                    </a:cubicBezTo>
                    <a:cubicBezTo>
                      <a:pt x="22648" y="2911"/>
                      <a:pt x="22649" y="2917"/>
                      <a:pt x="22652" y="2920"/>
                    </a:cubicBezTo>
                    <a:cubicBezTo>
                      <a:pt x="22655" y="2923"/>
                      <a:pt x="22656" y="2923"/>
                      <a:pt x="22657" y="2923"/>
                    </a:cubicBezTo>
                    <a:cubicBezTo>
                      <a:pt x="22659" y="2923"/>
                      <a:pt x="22661" y="2923"/>
                      <a:pt x="22664" y="2924"/>
                    </a:cubicBezTo>
                    <a:cubicBezTo>
                      <a:pt x="22667" y="2924"/>
                      <a:pt x="22670" y="2925"/>
                      <a:pt x="22671" y="2928"/>
                    </a:cubicBezTo>
                    <a:cubicBezTo>
                      <a:pt x="22671" y="2929"/>
                      <a:pt x="22671" y="2930"/>
                      <a:pt x="22672" y="2933"/>
                    </a:cubicBezTo>
                    <a:cubicBezTo>
                      <a:pt x="22674" y="2932"/>
                      <a:pt x="22676" y="2930"/>
                      <a:pt x="22679" y="2930"/>
                    </a:cubicBezTo>
                    <a:cubicBezTo>
                      <a:pt x="22679" y="2930"/>
                      <a:pt x="22680" y="2930"/>
                      <a:pt x="22681" y="2930"/>
                    </a:cubicBezTo>
                    <a:cubicBezTo>
                      <a:pt x="22685" y="2932"/>
                      <a:pt x="22686" y="2937"/>
                      <a:pt x="22686" y="2940"/>
                    </a:cubicBezTo>
                    <a:cubicBezTo>
                      <a:pt x="22686" y="2942"/>
                      <a:pt x="22686" y="2944"/>
                      <a:pt x="22686" y="2945"/>
                    </a:cubicBezTo>
                    <a:cubicBezTo>
                      <a:pt x="22686" y="2948"/>
                      <a:pt x="22686" y="2951"/>
                      <a:pt x="22686" y="2953"/>
                    </a:cubicBezTo>
                    <a:cubicBezTo>
                      <a:pt x="22687" y="2958"/>
                      <a:pt x="22688" y="2962"/>
                      <a:pt x="22693" y="2967"/>
                    </a:cubicBezTo>
                    <a:cubicBezTo>
                      <a:pt x="22702" y="2975"/>
                      <a:pt x="22713" y="2983"/>
                      <a:pt x="22723" y="2988"/>
                    </a:cubicBezTo>
                    <a:cubicBezTo>
                      <a:pt x="22725" y="2990"/>
                      <a:pt x="22727" y="2990"/>
                      <a:pt x="22730" y="2991"/>
                    </a:cubicBezTo>
                    <a:cubicBezTo>
                      <a:pt x="22732" y="2992"/>
                      <a:pt x="22735" y="2994"/>
                      <a:pt x="22736" y="2998"/>
                    </a:cubicBezTo>
                    <a:cubicBezTo>
                      <a:pt x="22738" y="3003"/>
                      <a:pt x="22739" y="3010"/>
                      <a:pt x="22740" y="3014"/>
                    </a:cubicBezTo>
                    <a:cubicBezTo>
                      <a:pt x="22742" y="3018"/>
                      <a:pt x="22742" y="3021"/>
                      <a:pt x="22743" y="3024"/>
                    </a:cubicBezTo>
                    <a:cubicBezTo>
                      <a:pt x="22743" y="3029"/>
                      <a:pt x="22742" y="3034"/>
                      <a:pt x="22741" y="3040"/>
                    </a:cubicBezTo>
                    <a:cubicBezTo>
                      <a:pt x="22741" y="3041"/>
                      <a:pt x="22741" y="3041"/>
                      <a:pt x="22741" y="3042"/>
                    </a:cubicBezTo>
                    <a:cubicBezTo>
                      <a:pt x="22741" y="3049"/>
                      <a:pt x="22750" y="3053"/>
                      <a:pt x="22754" y="3062"/>
                    </a:cubicBezTo>
                    <a:cubicBezTo>
                      <a:pt x="22757" y="3068"/>
                      <a:pt x="22756" y="3067"/>
                      <a:pt x="22760" y="3070"/>
                    </a:cubicBezTo>
                    <a:cubicBezTo>
                      <a:pt x="22763" y="3073"/>
                      <a:pt x="22764" y="3077"/>
                      <a:pt x="22767" y="3080"/>
                    </a:cubicBezTo>
                    <a:cubicBezTo>
                      <a:pt x="22770" y="3084"/>
                      <a:pt x="22774" y="3083"/>
                      <a:pt x="22779" y="3088"/>
                    </a:cubicBezTo>
                    <a:cubicBezTo>
                      <a:pt x="22781" y="3091"/>
                      <a:pt x="22782" y="3094"/>
                      <a:pt x="22782" y="3097"/>
                    </a:cubicBezTo>
                    <a:cubicBezTo>
                      <a:pt x="22782" y="3099"/>
                      <a:pt x="22782" y="3100"/>
                      <a:pt x="22782" y="3101"/>
                    </a:cubicBezTo>
                    <a:cubicBezTo>
                      <a:pt x="22782" y="3102"/>
                      <a:pt x="22782" y="3102"/>
                      <a:pt x="22782" y="3103"/>
                    </a:cubicBezTo>
                    <a:cubicBezTo>
                      <a:pt x="22783" y="3107"/>
                      <a:pt x="22784" y="3108"/>
                      <a:pt x="22785" y="3110"/>
                    </a:cubicBezTo>
                    <a:cubicBezTo>
                      <a:pt x="22786" y="3112"/>
                      <a:pt x="22789" y="3113"/>
                      <a:pt x="22791" y="3117"/>
                    </a:cubicBezTo>
                    <a:cubicBezTo>
                      <a:pt x="22793" y="3118"/>
                      <a:pt x="22793" y="3120"/>
                      <a:pt x="22794" y="3121"/>
                    </a:cubicBezTo>
                    <a:cubicBezTo>
                      <a:pt x="22794" y="3122"/>
                      <a:pt x="22794" y="3122"/>
                      <a:pt x="22796" y="3123"/>
                    </a:cubicBezTo>
                    <a:cubicBezTo>
                      <a:pt x="22797" y="3123"/>
                      <a:pt x="22797" y="3123"/>
                      <a:pt x="22799" y="3123"/>
                    </a:cubicBezTo>
                    <a:cubicBezTo>
                      <a:pt x="22799" y="3123"/>
                      <a:pt x="22800" y="3123"/>
                      <a:pt x="22800" y="3123"/>
                    </a:cubicBezTo>
                    <a:cubicBezTo>
                      <a:pt x="22801" y="3123"/>
                      <a:pt x="22803" y="3123"/>
                      <a:pt x="22804" y="3124"/>
                    </a:cubicBezTo>
                    <a:cubicBezTo>
                      <a:pt x="22809" y="3126"/>
                      <a:pt x="22811" y="3129"/>
                      <a:pt x="22811" y="3133"/>
                    </a:cubicBezTo>
                    <a:cubicBezTo>
                      <a:pt x="22811" y="3136"/>
                      <a:pt x="22810" y="3139"/>
                      <a:pt x="22810" y="3142"/>
                    </a:cubicBezTo>
                    <a:cubicBezTo>
                      <a:pt x="22809" y="3146"/>
                      <a:pt x="22809" y="3150"/>
                      <a:pt x="22810" y="3153"/>
                    </a:cubicBezTo>
                    <a:cubicBezTo>
                      <a:pt x="22810" y="3159"/>
                      <a:pt x="22811" y="3164"/>
                      <a:pt x="22812" y="3170"/>
                    </a:cubicBezTo>
                    <a:cubicBezTo>
                      <a:pt x="22812" y="3172"/>
                      <a:pt x="22813" y="3175"/>
                      <a:pt x="22813" y="3178"/>
                    </a:cubicBezTo>
                    <a:cubicBezTo>
                      <a:pt x="22814" y="3180"/>
                      <a:pt x="22813" y="3181"/>
                      <a:pt x="22813" y="3183"/>
                    </a:cubicBezTo>
                    <a:cubicBezTo>
                      <a:pt x="22811" y="3186"/>
                      <a:pt x="22809" y="3187"/>
                      <a:pt x="22807" y="3187"/>
                    </a:cubicBezTo>
                    <a:cubicBezTo>
                      <a:pt x="22806" y="3188"/>
                      <a:pt x="22806" y="3188"/>
                      <a:pt x="22805" y="3190"/>
                    </a:cubicBezTo>
                    <a:cubicBezTo>
                      <a:pt x="22805" y="3191"/>
                      <a:pt x="22805" y="3192"/>
                      <a:pt x="22805" y="3193"/>
                    </a:cubicBezTo>
                    <a:cubicBezTo>
                      <a:pt x="22805" y="3195"/>
                      <a:pt x="22805" y="3196"/>
                      <a:pt x="22805" y="3198"/>
                    </a:cubicBezTo>
                    <a:cubicBezTo>
                      <a:pt x="22805" y="3199"/>
                      <a:pt x="22805" y="3200"/>
                      <a:pt x="22805" y="3201"/>
                    </a:cubicBezTo>
                    <a:cubicBezTo>
                      <a:pt x="22804" y="3206"/>
                      <a:pt x="22802" y="3207"/>
                      <a:pt x="22802" y="3211"/>
                    </a:cubicBezTo>
                    <a:cubicBezTo>
                      <a:pt x="22802" y="3211"/>
                      <a:pt x="22802" y="3212"/>
                      <a:pt x="22802" y="3212"/>
                    </a:cubicBezTo>
                    <a:cubicBezTo>
                      <a:pt x="22802" y="3219"/>
                      <a:pt x="22808" y="3225"/>
                      <a:pt x="22812" y="3232"/>
                    </a:cubicBezTo>
                    <a:cubicBezTo>
                      <a:pt x="22813" y="3235"/>
                      <a:pt x="22816" y="3237"/>
                      <a:pt x="22817" y="3241"/>
                    </a:cubicBezTo>
                    <a:cubicBezTo>
                      <a:pt x="22818" y="3243"/>
                      <a:pt x="22818" y="3244"/>
                      <a:pt x="22818" y="3246"/>
                    </a:cubicBezTo>
                    <a:cubicBezTo>
                      <a:pt x="22819" y="3248"/>
                      <a:pt x="22819" y="3249"/>
                      <a:pt x="22819" y="3250"/>
                    </a:cubicBezTo>
                    <a:cubicBezTo>
                      <a:pt x="22819" y="3252"/>
                      <a:pt x="22819" y="3253"/>
                      <a:pt x="22819" y="3254"/>
                    </a:cubicBezTo>
                    <a:cubicBezTo>
                      <a:pt x="22820" y="3255"/>
                      <a:pt x="22821" y="3256"/>
                      <a:pt x="22823" y="3258"/>
                    </a:cubicBezTo>
                    <a:cubicBezTo>
                      <a:pt x="22824" y="3259"/>
                      <a:pt x="22826" y="3261"/>
                      <a:pt x="22826" y="3264"/>
                    </a:cubicBezTo>
                    <a:cubicBezTo>
                      <a:pt x="22826" y="3265"/>
                      <a:pt x="22826" y="3266"/>
                      <a:pt x="22825" y="3267"/>
                    </a:cubicBezTo>
                    <a:cubicBezTo>
                      <a:pt x="22824" y="3270"/>
                      <a:pt x="22822" y="3271"/>
                      <a:pt x="22821" y="3273"/>
                    </a:cubicBezTo>
                    <a:cubicBezTo>
                      <a:pt x="22819" y="3274"/>
                      <a:pt x="22818" y="3275"/>
                      <a:pt x="22817" y="3278"/>
                    </a:cubicBezTo>
                    <a:cubicBezTo>
                      <a:pt x="22817" y="3280"/>
                      <a:pt x="22817" y="3283"/>
                      <a:pt x="22817" y="3286"/>
                    </a:cubicBezTo>
                    <a:cubicBezTo>
                      <a:pt x="22817" y="3287"/>
                      <a:pt x="22817" y="3288"/>
                      <a:pt x="22817" y="3289"/>
                    </a:cubicBezTo>
                    <a:cubicBezTo>
                      <a:pt x="22817" y="3289"/>
                      <a:pt x="22817" y="3289"/>
                      <a:pt x="22817" y="3290"/>
                    </a:cubicBezTo>
                    <a:cubicBezTo>
                      <a:pt x="22818" y="3297"/>
                      <a:pt x="22816" y="3299"/>
                      <a:pt x="22814" y="3305"/>
                    </a:cubicBezTo>
                    <a:cubicBezTo>
                      <a:pt x="22814" y="3307"/>
                      <a:pt x="22814" y="3308"/>
                      <a:pt x="22814" y="3309"/>
                    </a:cubicBezTo>
                    <a:cubicBezTo>
                      <a:pt x="22814" y="3310"/>
                      <a:pt x="22814" y="3311"/>
                      <a:pt x="22815" y="3313"/>
                    </a:cubicBezTo>
                    <a:cubicBezTo>
                      <a:pt x="22815" y="3313"/>
                      <a:pt x="22816" y="3313"/>
                      <a:pt x="22817" y="3314"/>
                    </a:cubicBezTo>
                    <a:cubicBezTo>
                      <a:pt x="22819" y="3314"/>
                      <a:pt x="22821" y="3315"/>
                      <a:pt x="22822" y="3317"/>
                    </a:cubicBezTo>
                    <a:cubicBezTo>
                      <a:pt x="22822" y="3318"/>
                      <a:pt x="22823" y="3319"/>
                      <a:pt x="22823" y="3320"/>
                    </a:cubicBezTo>
                    <a:cubicBezTo>
                      <a:pt x="22823" y="3323"/>
                      <a:pt x="22822" y="3325"/>
                      <a:pt x="22822" y="3326"/>
                    </a:cubicBezTo>
                    <a:cubicBezTo>
                      <a:pt x="22822" y="3327"/>
                      <a:pt x="22822" y="3327"/>
                      <a:pt x="22822" y="3327"/>
                    </a:cubicBezTo>
                    <a:cubicBezTo>
                      <a:pt x="22823" y="3344"/>
                      <a:pt x="22840" y="3355"/>
                      <a:pt x="22842" y="3374"/>
                    </a:cubicBezTo>
                    <a:cubicBezTo>
                      <a:pt x="22842" y="3374"/>
                      <a:pt x="22842" y="3375"/>
                      <a:pt x="22842" y="3375"/>
                    </a:cubicBezTo>
                    <a:cubicBezTo>
                      <a:pt x="22842" y="3380"/>
                      <a:pt x="22840" y="3389"/>
                      <a:pt x="22839" y="3394"/>
                    </a:cubicBezTo>
                    <a:cubicBezTo>
                      <a:pt x="22838" y="3399"/>
                      <a:pt x="22835" y="3401"/>
                      <a:pt x="22835" y="3403"/>
                    </a:cubicBezTo>
                    <a:cubicBezTo>
                      <a:pt x="22835" y="3405"/>
                      <a:pt x="22835" y="3406"/>
                      <a:pt x="22835" y="3407"/>
                    </a:cubicBezTo>
                    <a:cubicBezTo>
                      <a:pt x="22835" y="3408"/>
                      <a:pt x="22835" y="3409"/>
                      <a:pt x="22835" y="3409"/>
                    </a:cubicBezTo>
                    <a:cubicBezTo>
                      <a:pt x="22837" y="3408"/>
                      <a:pt x="22840" y="3407"/>
                      <a:pt x="22842" y="3407"/>
                    </a:cubicBezTo>
                    <a:cubicBezTo>
                      <a:pt x="22847" y="3406"/>
                      <a:pt x="22852" y="3406"/>
                      <a:pt x="22857" y="3404"/>
                    </a:cubicBezTo>
                    <a:cubicBezTo>
                      <a:pt x="22862" y="3401"/>
                      <a:pt x="22869" y="3398"/>
                      <a:pt x="22875" y="3401"/>
                    </a:cubicBezTo>
                    <a:cubicBezTo>
                      <a:pt x="22878" y="3403"/>
                      <a:pt x="22878" y="3405"/>
                      <a:pt x="22880" y="3406"/>
                    </a:cubicBezTo>
                    <a:cubicBezTo>
                      <a:pt x="22882" y="3408"/>
                      <a:pt x="22887" y="3408"/>
                      <a:pt x="22890" y="3408"/>
                    </a:cubicBezTo>
                    <a:cubicBezTo>
                      <a:pt x="22897" y="3410"/>
                      <a:pt x="22905" y="3412"/>
                      <a:pt x="22913" y="3413"/>
                    </a:cubicBezTo>
                    <a:cubicBezTo>
                      <a:pt x="22919" y="3414"/>
                      <a:pt x="22925" y="3414"/>
                      <a:pt x="22930" y="3414"/>
                    </a:cubicBezTo>
                    <a:cubicBezTo>
                      <a:pt x="22933" y="3414"/>
                      <a:pt x="22939" y="3415"/>
                      <a:pt x="22942" y="3414"/>
                    </a:cubicBezTo>
                    <a:cubicBezTo>
                      <a:pt x="22945" y="3412"/>
                      <a:pt x="22943" y="3408"/>
                      <a:pt x="22949" y="3411"/>
                    </a:cubicBezTo>
                    <a:cubicBezTo>
                      <a:pt x="22952" y="3411"/>
                      <a:pt x="22954" y="3412"/>
                      <a:pt x="22956" y="3414"/>
                    </a:cubicBezTo>
                    <a:cubicBezTo>
                      <a:pt x="22960" y="3414"/>
                      <a:pt x="22965" y="3416"/>
                      <a:pt x="22970" y="3416"/>
                    </a:cubicBezTo>
                    <a:cubicBezTo>
                      <a:pt x="22976" y="3416"/>
                      <a:pt x="22981" y="3415"/>
                      <a:pt x="22987" y="3416"/>
                    </a:cubicBezTo>
                    <a:cubicBezTo>
                      <a:pt x="22988" y="3416"/>
                      <a:pt x="22991" y="3417"/>
                      <a:pt x="22992" y="3418"/>
                    </a:cubicBezTo>
                    <a:cubicBezTo>
                      <a:pt x="22994" y="3420"/>
                      <a:pt x="22993" y="3422"/>
                      <a:pt x="22995" y="3423"/>
                    </a:cubicBezTo>
                    <a:cubicBezTo>
                      <a:pt x="22995" y="3424"/>
                      <a:pt x="22999" y="3424"/>
                      <a:pt x="23000" y="3424"/>
                    </a:cubicBezTo>
                    <a:cubicBezTo>
                      <a:pt x="23002" y="3425"/>
                      <a:pt x="23004" y="3426"/>
                      <a:pt x="23006" y="3427"/>
                    </a:cubicBezTo>
                    <a:cubicBezTo>
                      <a:pt x="23011" y="3428"/>
                      <a:pt x="23014" y="3428"/>
                      <a:pt x="23017" y="3434"/>
                    </a:cubicBezTo>
                    <a:cubicBezTo>
                      <a:pt x="23018" y="3437"/>
                      <a:pt x="23017" y="3441"/>
                      <a:pt x="23019" y="3444"/>
                    </a:cubicBezTo>
                    <a:cubicBezTo>
                      <a:pt x="23020" y="3445"/>
                      <a:pt x="23022" y="3446"/>
                      <a:pt x="23024" y="3447"/>
                    </a:cubicBezTo>
                    <a:cubicBezTo>
                      <a:pt x="23025" y="3448"/>
                      <a:pt x="23026" y="3449"/>
                      <a:pt x="23028" y="3450"/>
                    </a:cubicBezTo>
                    <a:cubicBezTo>
                      <a:pt x="23032" y="3452"/>
                      <a:pt x="23034" y="3451"/>
                      <a:pt x="23031" y="3447"/>
                    </a:cubicBezTo>
                    <a:cubicBezTo>
                      <a:pt x="23028" y="3443"/>
                      <a:pt x="23027" y="3443"/>
                      <a:pt x="23028" y="3438"/>
                    </a:cubicBezTo>
                    <a:cubicBezTo>
                      <a:pt x="23031" y="3437"/>
                      <a:pt x="23033" y="3439"/>
                      <a:pt x="23035" y="3440"/>
                    </a:cubicBezTo>
                    <a:cubicBezTo>
                      <a:pt x="23038" y="3441"/>
                      <a:pt x="23041" y="3441"/>
                      <a:pt x="23044" y="3440"/>
                    </a:cubicBezTo>
                    <a:cubicBezTo>
                      <a:pt x="23049" y="3439"/>
                      <a:pt x="23054" y="3437"/>
                      <a:pt x="23060" y="3436"/>
                    </a:cubicBezTo>
                    <a:cubicBezTo>
                      <a:pt x="23062" y="3435"/>
                      <a:pt x="23066" y="3434"/>
                      <a:pt x="23068" y="3434"/>
                    </a:cubicBezTo>
                    <a:cubicBezTo>
                      <a:pt x="23071" y="3434"/>
                      <a:pt x="23072" y="3435"/>
                      <a:pt x="23074" y="3435"/>
                    </a:cubicBezTo>
                    <a:cubicBezTo>
                      <a:pt x="23077" y="3436"/>
                      <a:pt x="23079" y="3434"/>
                      <a:pt x="23082" y="3433"/>
                    </a:cubicBezTo>
                    <a:cubicBezTo>
                      <a:pt x="23084" y="3432"/>
                      <a:pt x="23088" y="3433"/>
                      <a:pt x="23090" y="3432"/>
                    </a:cubicBezTo>
                    <a:cubicBezTo>
                      <a:pt x="23093" y="3431"/>
                      <a:pt x="23094" y="3429"/>
                      <a:pt x="23097" y="3431"/>
                    </a:cubicBezTo>
                    <a:cubicBezTo>
                      <a:pt x="23099" y="3432"/>
                      <a:pt x="23100" y="3435"/>
                      <a:pt x="23100" y="3437"/>
                    </a:cubicBezTo>
                    <a:cubicBezTo>
                      <a:pt x="23100" y="3442"/>
                      <a:pt x="23099" y="3447"/>
                      <a:pt x="23103" y="3450"/>
                    </a:cubicBezTo>
                    <a:cubicBezTo>
                      <a:pt x="23109" y="3455"/>
                      <a:pt x="23114" y="3445"/>
                      <a:pt x="23120" y="3447"/>
                    </a:cubicBezTo>
                    <a:cubicBezTo>
                      <a:pt x="23125" y="3448"/>
                      <a:pt x="23122" y="3455"/>
                      <a:pt x="23125" y="3458"/>
                    </a:cubicBezTo>
                    <a:cubicBezTo>
                      <a:pt x="23127" y="3460"/>
                      <a:pt x="23132" y="3459"/>
                      <a:pt x="23134" y="3459"/>
                    </a:cubicBezTo>
                    <a:cubicBezTo>
                      <a:pt x="23138" y="3458"/>
                      <a:pt x="23138" y="3459"/>
                      <a:pt x="23141" y="3460"/>
                    </a:cubicBezTo>
                    <a:cubicBezTo>
                      <a:pt x="23143" y="3461"/>
                      <a:pt x="23144" y="3461"/>
                      <a:pt x="23146" y="3460"/>
                    </a:cubicBezTo>
                    <a:cubicBezTo>
                      <a:pt x="23150" y="3460"/>
                      <a:pt x="23150" y="3458"/>
                      <a:pt x="23153" y="3457"/>
                    </a:cubicBezTo>
                    <a:cubicBezTo>
                      <a:pt x="23157" y="3455"/>
                      <a:pt x="23160" y="3459"/>
                      <a:pt x="23163" y="3459"/>
                    </a:cubicBezTo>
                    <a:cubicBezTo>
                      <a:pt x="23170" y="3460"/>
                      <a:pt x="23170" y="3453"/>
                      <a:pt x="23174" y="3450"/>
                    </a:cubicBezTo>
                    <a:cubicBezTo>
                      <a:pt x="23177" y="3446"/>
                      <a:pt x="23181" y="3446"/>
                      <a:pt x="23185" y="3445"/>
                    </a:cubicBezTo>
                    <a:cubicBezTo>
                      <a:pt x="23189" y="3444"/>
                      <a:pt x="23190" y="3444"/>
                      <a:pt x="23190" y="3440"/>
                    </a:cubicBezTo>
                    <a:cubicBezTo>
                      <a:pt x="23189" y="3435"/>
                      <a:pt x="23193" y="3434"/>
                      <a:pt x="23197" y="3433"/>
                    </a:cubicBezTo>
                    <a:cubicBezTo>
                      <a:pt x="23202" y="3432"/>
                      <a:pt x="23204" y="3429"/>
                      <a:pt x="23206" y="3425"/>
                    </a:cubicBezTo>
                    <a:cubicBezTo>
                      <a:pt x="23206" y="3423"/>
                      <a:pt x="23207" y="3423"/>
                      <a:pt x="23208" y="3422"/>
                    </a:cubicBezTo>
                    <a:cubicBezTo>
                      <a:pt x="23209" y="3420"/>
                      <a:pt x="23209" y="3417"/>
                      <a:pt x="23209" y="3415"/>
                    </a:cubicBezTo>
                    <a:cubicBezTo>
                      <a:pt x="23209" y="3411"/>
                      <a:pt x="23213" y="3408"/>
                      <a:pt x="23216" y="3406"/>
                    </a:cubicBezTo>
                    <a:cubicBezTo>
                      <a:pt x="23219" y="3403"/>
                      <a:pt x="23222" y="3401"/>
                      <a:pt x="23226" y="3399"/>
                    </a:cubicBezTo>
                    <a:cubicBezTo>
                      <a:pt x="23228" y="3397"/>
                      <a:pt x="23232" y="3395"/>
                      <a:pt x="23232" y="3391"/>
                    </a:cubicBezTo>
                    <a:cubicBezTo>
                      <a:pt x="23232" y="3388"/>
                      <a:pt x="23230" y="3385"/>
                      <a:pt x="23230" y="3382"/>
                    </a:cubicBezTo>
                    <a:cubicBezTo>
                      <a:pt x="23229" y="3378"/>
                      <a:pt x="23232" y="3376"/>
                      <a:pt x="23234" y="3373"/>
                    </a:cubicBezTo>
                    <a:cubicBezTo>
                      <a:pt x="23236" y="3368"/>
                      <a:pt x="23236" y="3361"/>
                      <a:pt x="23239" y="3356"/>
                    </a:cubicBezTo>
                    <a:cubicBezTo>
                      <a:pt x="23242" y="3351"/>
                      <a:pt x="23248" y="3354"/>
                      <a:pt x="23249" y="3348"/>
                    </a:cubicBezTo>
                    <a:cubicBezTo>
                      <a:pt x="23249" y="3343"/>
                      <a:pt x="23247" y="3338"/>
                      <a:pt x="23247" y="3334"/>
                    </a:cubicBezTo>
                    <a:cubicBezTo>
                      <a:pt x="23248" y="3324"/>
                      <a:pt x="23253" y="3329"/>
                      <a:pt x="23259" y="3326"/>
                    </a:cubicBezTo>
                    <a:cubicBezTo>
                      <a:pt x="23261" y="3324"/>
                      <a:pt x="23261" y="3320"/>
                      <a:pt x="23263" y="3317"/>
                    </a:cubicBezTo>
                    <a:cubicBezTo>
                      <a:pt x="23263" y="3315"/>
                      <a:pt x="23266" y="3313"/>
                      <a:pt x="23267" y="3311"/>
                    </a:cubicBezTo>
                    <a:cubicBezTo>
                      <a:pt x="23267" y="3309"/>
                      <a:pt x="23266" y="3306"/>
                      <a:pt x="23267" y="3304"/>
                    </a:cubicBezTo>
                    <a:cubicBezTo>
                      <a:pt x="23267" y="3302"/>
                      <a:pt x="23270" y="3301"/>
                      <a:pt x="23271" y="3299"/>
                    </a:cubicBezTo>
                    <a:cubicBezTo>
                      <a:pt x="23272" y="3297"/>
                      <a:pt x="23271" y="3295"/>
                      <a:pt x="23271" y="3294"/>
                    </a:cubicBezTo>
                    <a:cubicBezTo>
                      <a:pt x="23272" y="3291"/>
                      <a:pt x="23274" y="3289"/>
                      <a:pt x="23276" y="3288"/>
                    </a:cubicBezTo>
                    <a:cubicBezTo>
                      <a:pt x="23278" y="3286"/>
                      <a:pt x="23279" y="3287"/>
                      <a:pt x="23280" y="3284"/>
                    </a:cubicBezTo>
                    <a:cubicBezTo>
                      <a:pt x="23282" y="3282"/>
                      <a:pt x="23282" y="3280"/>
                      <a:pt x="23283" y="3277"/>
                    </a:cubicBezTo>
                    <a:cubicBezTo>
                      <a:pt x="23285" y="3273"/>
                      <a:pt x="23289" y="3274"/>
                      <a:pt x="23293" y="3272"/>
                    </a:cubicBezTo>
                    <a:cubicBezTo>
                      <a:pt x="23298" y="3270"/>
                      <a:pt x="23299" y="3264"/>
                      <a:pt x="23303" y="3260"/>
                    </a:cubicBezTo>
                    <a:cubicBezTo>
                      <a:pt x="23308" y="3256"/>
                      <a:pt x="23314" y="3254"/>
                      <a:pt x="23321" y="3253"/>
                    </a:cubicBezTo>
                    <a:cubicBezTo>
                      <a:pt x="23328" y="3251"/>
                      <a:pt x="23331" y="3249"/>
                      <a:pt x="23337" y="3247"/>
                    </a:cubicBezTo>
                    <a:cubicBezTo>
                      <a:pt x="23346" y="3245"/>
                      <a:pt x="23354" y="3241"/>
                      <a:pt x="23362" y="3238"/>
                    </a:cubicBezTo>
                    <a:cubicBezTo>
                      <a:pt x="23369" y="3235"/>
                      <a:pt x="23380" y="3234"/>
                      <a:pt x="23387" y="3230"/>
                    </a:cubicBezTo>
                    <a:cubicBezTo>
                      <a:pt x="23391" y="3227"/>
                      <a:pt x="23394" y="3223"/>
                      <a:pt x="23398" y="3220"/>
                    </a:cubicBezTo>
                    <a:cubicBezTo>
                      <a:pt x="23403" y="3218"/>
                      <a:pt x="23408" y="3216"/>
                      <a:pt x="23411" y="3211"/>
                    </a:cubicBezTo>
                    <a:cubicBezTo>
                      <a:pt x="23412" y="3209"/>
                      <a:pt x="23414" y="3206"/>
                      <a:pt x="23414" y="3203"/>
                    </a:cubicBezTo>
                    <a:cubicBezTo>
                      <a:pt x="23416" y="3197"/>
                      <a:pt x="23417" y="3190"/>
                      <a:pt x="23420" y="3183"/>
                    </a:cubicBezTo>
                    <a:cubicBezTo>
                      <a:pt x="23423" y="3175"/>
                      <a:pt x="23427" y="3167"/>
                      <a:pt x="23430" y="3160"/>
                    </a:cubicBezTo>
                    <a:cubicBezTo>
                      <a:pt x="23433" y="3151"/>
                      <a:pt x="23432" y="3139"/>
                      <a:pt x="23439" y="3132"/>
                    </a:cubicBezTo>
                    <a:cubicBezTo>
                      <a:pt x="23442" y="3128"/>
                      <a:pt x="23447" y="3127"/>
                      <a:pt x="23450" y="3124"/>
                    </a:cubicBezTo>
                    <a:cubicBezTo>
                      <a:pt x="23454" y="3122"/>
                      <a:pt x="23455" y="3116"/>
                      <a:pt x="23458" y="3113"/>
                    </a:cubicBezTo>
                    <a:cubicBezTo>
                      <a:pt x="23461" y="3111"/>
                      <a:pt x="23464" y="3112"/>
                      <a:pt x="23465" y="3107"/>
                    </a:cubicBezTo>
                    <a:cubicBezTo>
                      <a:pt x="23466" y="3102"/>
                      <a:pt x="23468" y="3099"/>
                      <a:pt x="23468" y="3095"/>
                    </a:cubicBezTo>
                    <a:cubicBezTo>
                      <a:pt x="23468" y="3089"/>
                      <a:pt x="23467" y="3085"/>
                      <a:pt x="23470" y="3080"/>
                    </a:cubicBezTo>
                    <a:cubicBezTo>
                      <a:pt x="23472" y="3075"/>
                      <a:pt x="23474" y="3070"/>
                      <a:pt x="23475" y="3064"/>
                    </a:cubicBezTo>
                    <a:cubicBezTo>
                      <a:pt x="23475" y="3062"/>
                      <a:pt x="23475" y="3059"/>
                      <a:pt x="23475" y="3056"/>
                    </a:cubicBezTo>
                    <a:cubicBezTo>
                      <a:pt x="23476" y="3051"/>
                      <a:pt x="23478" y="3046"/>
                      <a:pt x="23480" y="3042"/>
                    </a:cubicBezTo>
                    <a:cubicBezTo>
                      <a:pt x="23482" y="3036"/>
                      <a:pt x="23481" y="3031"/>
                      <a:pt x="23483" y="3025"/>
                    </a:cubicBezTo>
                    <a:cubicBezTo>
                      <a:pt x="23484" y="3020"/>
                      <a:pt x="23487" y="3017"/>
                      <a:pt x="23489" y="3012"/>
                    </a:cubicBezTo>
                    <a:cubicBezTo>
                      <a:pt x="23490" y="3005"/>
                      <a:pt x="23489" y="2999"/>
                      <a:pt x="23489" y="2993"/>
                    </a:cubicBezTo>
                    <a:cubicBezTo>
                      <a:pt x="23488" y="2983"/>
                      <a:pt x="23490" y="2970"/>
                      <a:pt x="23485" y="2962"/>
                    </a:cubicBezTo>
                    <a:cubicBezTo>
                      <a:pt x="23482" y="2958"/>
                      <a:pt x="23482" y="2956"/>
                      <a:pt x="23482" y="2950"/>
                    </a:cubicBezTo>
                    <a:cubicBezTo>
                      <a:pt x="23483" y="2943"/>
                      <a:pt x="23484" y="2936"/>
                      <a:pt x="23486" y="2929"/>
                    </a:cubicBezTo>
                    <a:cubicBezTo>
                      <a:pt x="23486" y="2925"/>
                      <a:pt x="23487" y="2922"/>
                      <a:pt x="23489" y="2919"/>
                    </a:cubicBezTo>
                    <a:cubicBezTo>
                      <a:pt x="23489" y="2918"/>
                      <a:pt x="23490" y="2916"/>
                      <a:pt x="23491" y="2914"/>
                    </a:cubicBezTo>
                    <a:cubicBezTo>
                      <a:pt x="23493" y="2911"/>
                      <a:pt x="23492" y="2912"/>
                      <a:pt x="23495" y="2910"/>
                    </a:cubicBezTo>
                    <a:cubicBezTo>
                      <a:pt x="23498" y="2908"/>
                      <a:pt x="23500" y="2906"/>
                      <a:pt x="23502" y="2902"/>
                    </a:cubicBezTo>
                    <a:cubicBezTo>
                      <a:pt x="23504" y="2897"/>
                      <a:pt x="23506" y="2893"/>
                      <a:pt x="23509" y="2889"/>
                    </a:cubicBezTo>
                    <a:cubicBezTo>
                      <a:pt x="23514" y="2884"/>
                      <a:pt x="23519" y="2881"/>
                      <a:pt x="23526" y="2880"/>
                    </a:cubicBezTo>
                    <a:cubicBezTo>
                      <a:pt x="23529" y="2880"/>
                      <a:pt x="23530" y="2879"/>
                      <a:pt x="23533" y="2877"/>
                    </a:cubicBezTo>
                    <a:cubicBezTo>
                      <a:pt x="23536" y="2875"/>
                      <a:pt x="23536" y="2876"/>
                      <a:pt x="23539" y="2875"/>
                    </a:cubicBezTo>
                    <a:cubicBezTo>
                      <a:pt x="23543" y="2874"/>
                      <a:pt x="23545" y="2869"/>
                      <a:pt x="23548" y="2866"/>
                    </a:cubicBezTo>
                    <a:cubicBezTo>
                      <a:pt x="23551" y="2865"/>
                      <a:pt x="23555" y="2863"/>
                      <a:pt x="23558" y="2863"/>
                    </a:cubicBezTo>
                    <a:cubicBezTo>
                      <a:pt x="23559" y="2862"/>
                      <a:pt x="23560" y="2860"/>
                      <a:pt x="23561" y="2859"/>
                    </a:cubicBezTo>
                    <a:cubicBezTo>
                      <a:pt x="23563" y="2855"/>
                      <a:pt x="23569" y="2854"/>
                      <a:pt x="23572" y="2850"/>
                    </a:cubicBezTo>
                    <a:cubicBezTo>
                      <a:pt x="23573" y="2847"/>
                      <a:pt x="23572" y="2843"/>
                      <a:pt x="23572" y="2840"/>
                    </a:cubicBezTo>
                    <a:cubicBezTo>
                      <a:pt x="23573" y="2836"/>
                      <a:pt x="23574" y="2834"/>
                      <a:pt x="23576" y="2830"/>
                    </a:cubicBezTo>
                    <a:cubicBezTo>
                      <a:pt x="23581" y="2825"/>
                      <a:pt x="23588" y="2823"/>
                      <a:pt x="23592" y="2818"/>
                    </a:cubicBezTo>
                    <a:cubicBezTo>
                      <a:pt x="23593" y="2816"/>
                      <a:pt x="23594" y="2813"/>
                      <a:pt x="23595" y="2811"/>
                    </a:cubicBezTo>
                    <a:cubicBezTo>
                      <a:pt x="23604" y="2803"/>
                      <a:pt x="23618" y="2797"/>
                      <a:pt x="23629" y="2793"/>
                    </a:cubicBezTo>
                    <a:cubicBezTo>
                      <a:pt x="23642" y="2788"/>
                      <a:pt x="23652" y="2776"/>
                      <a:pt x="23665" y="2771"/>
                    </a:cubicBezTo>
                    <a:cubicBezTo>
                      <a:pt x="23675" y="2767"/>
                      <a:pt x="23686" y="2766"/>
                      <a:pt x="23695" y="2760"/>
                    </a:cubicBezTo>
                    <a:cubicBezTo>
                      <a:pt x="23704" y="2754"/>
                      <a:pt x="23720" y="2737"/>
                      <a:pt x="23726" y="2728"/>
                    </a:cubicBezTo>
                    <a:cubicBezTo>
                      <a:pt x="23730" y="2721"/>
                      <a:pt x="23731" y="2713"/>
                      <a:pt x="23736" y="2707"/>
                    </a:cubicBezTo>
                    <a:cubicBezTo>
                      <a:pt x="23740" y="2702"/>
                      <a:pt x="23747" y="2700"/>
                      <a:pt x="23752" y="2695"/>
                    </a:cubicBezTo>
                    <a:cubicBezTo>
                      <a:pt x="23757" y="2690"/>
                      <a:pt x="23760" y="2683"/>
                      <a:pt x="23764" y="2678"/>
                    </a:cubicBezTo>
                    <a:cubicBezTo>
                      <a:pt x="23771" y="2669"/>
                      <a:pt x="23777" y="2660"/>
                      <a:pt x="23786" y="2653"/>
                    </a:cubicBezTo>
                    <a:cubicBezTo>
                      <a:pt x="23794" y="2645"/>
                      <a:pt x="23804" y="2639"/>
                      <a:pt x="23811" y="2631"/>
                    </a:cubicBezTo>
                    <a:cubicBezTo>
                      <a:pt x="23815" y="2628"/>
                      <a:pt x="23818" y="2623"/>
                      <a:pt x="23822" y="2620"/>
                    </a:cubicBezTo>
                    <a:cubicBezTo>
                      <a:pt x="23826" y="2616"/>
                      <a:pt x="23828" y="2617"/>
                      <a:pt x="23833" y="2615"/>
                    </a:cubicBezTo>
                    <a:cubicBezTo>
                      <a:pt x="23845" y="2610"/>
                      <a:pt x="23849" y="2605"/>
                      <a:pt x="23850" y="2591"/>
                    </a:cubicBezTo>
                    <a:cubicBezTo>
                      <a:pt x="23851" y="2580"/>
                      <a:pt x="23853" y="2567"/>
                      <a:pt x="23852" y="2556"/>
                    </a:cubicBezTo>
                    <a:cubicBezTo>
                      <a:pt x="23851" y="2533"/>
                      <a:pt x="23861" y="2522"/>
                      <a:pt x="23880" y="2511"/>
                    </a:cubicBezTo>
                    <a:cubicBezTo>
                      <a:pt x="23893" y="2504"/>
                      <a:pt x="23907" y="2494"/>
                      <a:pt x="23917" y="2489"/>
                    </a:cubicBezTo>
                    <a:cubicBezTo>
                      <a:pt x="23936" y="2482"/>
                      <a:pt x="23943" y="2459"/>
                      <a:pt x="23956" y="2445"/>
                    </a:cubicBezTo>
                    <a:cubicBezTo>
                      <a:pt x="23963" y="2438"/>
                      <a:pt x="23970" y="2435"/>
                      <a:pt x="23975" y="2425"/>
                    </a:cubicBezTo>
                    <a:cubicBezTo>
                      <a:pt x="23982" y="2411"/>
                      <a:pt x="23993" y="2386"/>
                      <a:pt x="24013" y="2388"/>
                    </a:cubicBezTo>
                    <a:cubicBezTo>
                      <a:pt x="24025" y="2389"/>
                      <a:pt x="24034" y="2396"/>
                      <a:pt x="24047" y="2395"/>
                    </a:cubicBezTo>
                    <a:cubicBezTo>
                      <a:pt x="24067" y="2391"/>
                      <a:pt x="24091" y="2384"/>
                      <a:pt x="24104" y="2368"/>
                    </a:cubicBezTo>
                    <a:cubicBezTo>
                      <a:pt x="24107" y="2365"/>
                      <a:pt x="24111" y="2359"/>
                      <a:pt x="24114" y="2356"/>
                    </a:cubicBezTo>
                    <a:cubicBezTo>
                      <a:pt x="24119" y="2353"/>
                      <a:pt x="24125" y="2354"/>
                      <a:pt x="24129" y="2352"/>
                    </a:cubicBezTo>
                    <a:cubicBezTo>
                      <a:pt x="24133" y="2349"/>
                      <a:pt x="24135" y="2345"/>
                      <a:pt x="24138" y="2342"/>
                    </a:cubicBezTo>
                    <a:cubicBezTo>
                      <a:pt x="24141" y="2340"/>
                      <a:pt x="24145" y="2338"/>
                      <a:pt x="24149" y="2336"/>
                    </a:cubicBezTo>
                    <a:cubicBezTo>
                      <a:pt x="24153" y="2333"/>
                      <a:pt x="24156" y="2328"/>
                      <a:pt x="24161" y="2325"/>
                    </a:cubicBezTo>
                    <a:cubicBezTo>
                      <a:pt x="24165" y="2323"/>
                      <a:pt x="24171" y="2324"/>
                      <a:pt x="24175" y="2322"/>
                    </a:cubicBezTo>
                    <a:cubicBezTo>
                      <a:pt x="24181" y="2319"/>
                      <a:pt x="24183" y="2314"/>
                      <a:pt x="24189" y="2311"/>
                    </a:cubicBezTo>
                    <a:cubicBezTo>
                      <a:pt x="24194" y="2308"/>
                      <a:pt x="24201" y="2308"/>
                      <a:pt x="24207" y="2305"/>
                    </a:cubicBezTo>
                    <a:cubicBezTo>
                      <a:pt x="24217" y="2301"/>
                      <a:pt x="24231" y="2291"/>
                      <a:pt x="24239" y="2283"/>
                    </a:cubicBezTo>
                    <a:cubicBezTo>
                      <a:pt x="24243" y="2280"/>
                      <a:pt x="24246" y="2276"/>
                      <a:pt x="24250" y="2273"/>
                    </a:cubicBezTo>
                    <a:cubicBezTo>
                      <a:pt x="24254" y="2270"/>
                      <a:pt x="24257" y="2270"/>
                      <a:pt x="24260" y="2266"/>
                    </a:cubicBezTo>
                    <a:cubicBezTo>
                      <a:pt x="24266" y="2260"/>
                      <a:pt x="24285" y="2211"/>
                      <a:pt x="24272" y="2215"/>
                    </a:cubicBezTo>
                    <a:cubicBezTo>
                      <a:pt x="24272" y="2207"/>
                      <a:pt x="24280" y="2199"/>
                      <a:pt x="24284" y="2192"/>
                    </a:cubicBezTo>
                    <a:cubicBezTo>
                      <a:pt x="24290" y="2184"/>
                      <a:pt x="24289" y="2179"/>
                      <a:pt x="24292" y="2171"/>
                    </a:cubicBezTo>
                    <a:cubicBezTo>
                      <a:pt x="24295" y="2157"/>
                      <a:pt x="24311" y="2149"/>
                      <a:pt x="24319" y="2137"/>
                    </a:cubicBezTo>
                    <a:cubicBezTo>
                      <a:pt x="24326" y="2124"/>
                      <a:pt x="24328" y="2109"/>
                      <a:pt x="24335" y="2096"/>
                    </a:cubicBezTo>
                    <a:cubicBezTo>
                      <a:pt x="24340" y="2087"/>
                      <a:pt x="24349" y="2082"/>
                      <a:pt x="24355" y="2073"/>
                    </a:cubicBezTo>
                    <a:cubicBezTo>
                      <a:pt x="24361" y="2064"/>
                      <a:pt x="24364" y="2055"/>
                      <a:pt x="24372" y="2046"/>
                    </a:cubicBezTo>
                    <a:cubicBezTo>
                      <a:pt x="24378" y="2038"/>
                      <a:pt x="24388" y="2029"/>
                      <a:pt x="24398" y="2025"/>
                    </a:cubicBezTo>
                    <a:cubicBezTo>
                      <a:pt x="24404" y="2023"/>
                      <a:pt x="24411" y="2022"/>
                      <a:pt x="24417" y="2018"/>
                    </a:cubicBezTo>
                    <a:cubicBezTo>
                      <a:pt x="24423" y="2014"/>
                      <a:pt x="24423" y="2009"/>
                      <a:pt x="24427" y="2004"/>
                    </a:cubicBezTo>
                    <a:cubicBezTo>
                      <a:pt x="24434" y="1994"/>
                      <a:pt x="24438" y="1987"/>
                      <a:pt x="24444" y="1976"/>
                    </a:cubicBezTo>
                    <a:cubicBezTo>
                      <a:pt x="24449" y="1965"/>
                      <a:pt x="24449" y="1957"/>
                      <a:pt x="24452" y="1946"/>
                    </a:cubicBezTo>
                    <a:cubicBezTo>
                      <a:pt x="24455" y="1939"/>
                      <a:pt x="24461" y="1931"/>
                      <a:pt x="24464" y="1923"/>
                    </a:cubicBezTo>
                    <a:cubicBezTo>
                      <a:pt x="24467" y="1915"/>
                      <a:pt x="24469" y="1907"/>
                      <a:pt x="24471" y="1899"/>
                    </a:cubicBezTo>
                    <a:cubicBezTo>
                      <a:pt x="24477" y="1880"/>
                      <a:pt x="24485" y="1857"/>
                      <a:pt x="24486" y="1837"/>
                    </a:cubicBezTo>
                    <a:cubicBezTo>
                      <a:pt x="24486" y="1818"/>
                      <a:pt x="24477" y="1798"/>
                      <a:pt x="24486" y="1780"/>
                    </a:cubicBezTo>
                    <a:cubicBezTo>
                      <a:pt x="24490" y="1772"/>
                      <a:pt x="24493" y="1765"/>
                      <a:pt x="24496" y="1757"/>
                    </a:cubicBezTo>
                    <a:cubicBezTo>
                      <a:pt x="24501" y="1747"/>
                      <a:pt x="24501" y="1739"/>
                      <a:pt x="24498" y="1729"/>
                    </a:cubicBezTo>
                    <a:cubicBezTo>
                      <a:pt x="24494" y="1718"/>
                      <a:pt x="24494" y="1719"/>
                      <a:pt x="24507" y="1714"/>
                    </a:cubicBezTo>
                    <a:cubicBezTo>
                      <a:pt x="24516" y="1710"/>
                      <a:pt x="24524" y="1705"/>
                      <a:pt x="24531" y="1697"/>
                    </a:cubicBezTo>
                    <a:cubicBezTo>
                      <a:pt x="24535" y="1693"/>
                      <a:pt x="24535" y="1690"/>
                      <a:pt x="24541" y="1687"/>
                    </a:cubicBezTo>
                    <a:cubicBezTo>
                      <a:pt x="24546" y="1684"/>
                      <a:pt x="24548" y="1684"/>
                      <a:pt x="24552" y="1680"/>
                    </a:cubicBezTo>
                    <a:cubicBezTo>
                      <a:pt x="24555" y="1677"/>
                      <a:pt x="24559" y="1670"/>
                      <a:pt x="24564" y="1667"/>
                    </a:cubicBezTo>
                    <a:cubicBezTo>
                      <a:pt x="24567" y="1665"/>
                      <a:pt x="24574" y="1665"/>
                      <a:pt x="24578" y="1663"/>
                    </a:cubicBezTo>
                    <a:cubicBezTo>
                      <a:pt x="24582" y="1659"/>
                      <a:pt x="24579" y="1656"/>
                      <a:pt x="24584" y="1652"/>
                    </a:cubicBezTo>
                    <a:cubicBezTo>
                      <a:pt x="24587" y="1649"/>
                      <a:pt x="24594" y="1651"/>
                      <a:pt x="24597" y="1647"/>
                    </a:cubicBezTo>
                    <a:cubicBezTo>
                      <a:pt x="24601" y="1643"/>
                      <a:pt x="24598" y="1637"/>
                      <a:pt x="24600" y="1632"/>
                    </a:cubicBezTo>
                    <a:cubicBezTo>
                      <a:pt x="24602" y="1628"/>
                      <a:pt x="24607" y="1625"/>
                      <a:pt x="24608" y="1621"/>
                    </a:cubicBezTo>
                    <a:cubicBezTo>
                      <a:pt x="24611" y="1613"/>
                      <a:pt x="24608" y="1599"/>
                      <a:pt x="24606" y="1590"/>
                    </a:cubicBezTo>
                    <a:cubicBezTo>
                      <a:pt x="24605" y="1578"/>
                      <a:pt x="24602" y="1574"/>
                      <a:pt x="24607" y="1563"/>
                    </a:cubicBezTo>
                    <a:cubicBezTo>
                      <a:pt x="24610" y="1555"/>
                      <a:pt x="24619" y="1544"/>
                      <a:pt x="24618" y="1536"/>
                    </a:cubicBezTo>
                    <a:cubicBezTo>
                      <a:pt x="24618" y="1531"/>
                      <a:pt x="24611" y="1526"/>
                      <a:pt x="24612" y="1522"/>
                    </a:cubicBezTo>
                    <a:cubicBezTo>
                      <a:pt x="24614" y="1515"/>
                      <a:pt x="24619" y="1519"/>
                      <a:pt x="24623" y="1516"/>
                    </a:cubicBezTo>
                    <a:cubicBezTo>
                      <a:pt x="24630" y="1510"/>
                      <a:pt x="24624" y="1507"/>
                      <a:pt x="24628" y="1501"/>
                    </a:cubicBezTo>
                    <a:cubicBezTo>
                      <a:pt x="24629" y="1499"/>
                      <a:pt x="24630" y="1498"/>
                      <a:pt x="24632" y="1498"/>
                    </a:cubicBezTo>
                    <a:cubicBezTo>
                      <a:pt x="24637" y="1490"/>
                      <a:pt x="24650" y="1485"/>
                      <a:pt x="24656" y="1478"/>
                    </a:cubicBezTo>
                    <a:cubicBezTo>
                      <a:pt x="24665" y="1468"/>
                      <a:pt x="24665" y="1456"/>
                      <a:pt x="24670" y="1444"/>
                    </a:cubicBezTo>
                    <a:cubicBezTo>
                      <a:pt x="24679" y="1424"/>
                      <a:pt x="24703" y="1410"/>
                      <a:pt x="24707" y="1389"/>
                    </a:cubicBezTo>
                    <a:cubicBezTo>
                      <a:pt x="24708" y="1382"/>
                      <a:pt x="24706" y="1374"/>
                      <a:pt x="24707" y="1367"/>
                    </a:cubicBezTo>
                    <a:cubicBezTo>
                      <a:pt x="24709" y="1357"/>
                      <a:pt x="24712" y="1351"/>
                      <a:pt x="24712" y="1341"/>
                    </a:cubicBezTo>
                    <a:cubicBezTo>
                      <a:pt x="24712" y="1331"/>
                      <a:pt x="24713" y="1319"/>
                      <a:pt x="24717" y="1310"/>
                    </a:cubicBezTo>
                    <a:cubicBezTo>
                      <a:pt x="24721" y="1300"/>
                      <a:pt x="24727" y="1299"/>
                      <a:pt x="24728" y="1287"/>
                    </a:cubicBezTo>
                    <a:cubicBezTo>
                      <a:pt x="24729" y="1276"/>
                      <a:pt x="24729" y="1271"/>
                      <a:pt x="24732" y="1261"/>
                    </a:cubicBezTo>
                    <a:cubicBezTo>
                      <a:pt x="24737" y="1245"/>
                      <a:pt x="24737" y="1228"/>
                      <a:pt x="24742" y="1211"/>
                    </a:cubicBezTo>
                    <a:cubicBezTo>
                      <a:pt x="24748" y="1190"/>
                      <a:pt x="24730" y="1178"/>
                      <a:pt x="24743" y="1157"/>
                    </a:cubicBezTo>
                    <a:cubicBezTo>
                      <a:pt x="24749" y="1148"/>
                      <a:pt x="24750" y="1149"/>
                      <a:pt x="24751" y="1138"/>
                    </a:cubicBezTo>
                    <a:cubicBezTo>
                      <a:pt x="24751" y="1133"/>
                      <a:pt x="24749" y="1127"/>
                      <a:pt x="24752" y="1122"/>
                    </a:cubicBezTo>
                    <a:cubicBezTo>
                      <a:pt x="24756" y="1114"/>
                      <a:pt x="24766" y="1113"/>
                      <a:pt x="24771" y="1106"/>
                    </a:cubicBezTo>
                    <a:cubicBezTo>
                      <a:pt x="24776" y="1099"/>
                      <a:pt x="24773" y="1091"/>
                      <a:pt x="24777" y="1083"/>
                    </a:cubicBezTo>
                    <a:cubicBezTo>
                      <a:pt x="24782" y="1076"/>
                      <a:pt x="24789" y="1076"/>
                      <a:pt x="24791" y="1066"/>
                    </a:cubicBezTo>
                    <a:cubicBezTo>
                      <a:pt x="24792" y="1061"/>
                      <a:pt x="24789" y="1056"/>
                      <a:pt x="24790" y="1050"/>
                    </a:cubicBezTo>
                    <a:cubicBezTo>
                      <a:pt x="24792" y="1029"/>
                      <a:pt x="24811" y="1040"/>
                      <a:pt x="24820" y="1025"/>
                    </a:cubicBezTo>
                    <a:cubicBezTo>
                      <a:pt x="24827" y="1014"/>
                      <a:pt x="24822" y="1000"/>
                      <a:pt x="24832" y="990"/>
                    </a:cubicBezTo>
                    <a:cubicBezTo>
                      <a:pt x="24843" y="979"/>
                      <a:pt x="24857" y="976"/>
                      <a:pt x="24860" y="958"/>
                    </a:cubicBezTo>
                    <a:cubicBezTo>
                      <a:pt x="24863" y="945"/>
                      <a:pt x="24858" y="933"/>
                      <a:pt x="24863" y="921"/>
                    </a:cubicBezTo>
                    <a:cubicBezTo>
                      <a:pt x="24866" y="914"/>
                      <a:pt x="24872" y="911"/>
                      <a:pt x="24875" y="904"/>
                    </a:cubicBezTo>
                    <a:cubicBezTo>
                      <a:pt x="24882" y="891"/>
                      <a:pt x="24881" y="876"/>
                      <a:pt x="24885" y="863"/>
                    </a:cubicBezTo>
                    <a:cubicBezTo>
                      <a:pt x="24890" y="850"/>
                      <a:pt x="24887" y="847"/>
                      <a:pt x="24884" y="833"/>
                    </a:cubicBezTo>
                    <a:cubicBezTo>
                      <a:pt x="24880" y="817"/>
                      <a:pt x="24881" y="793"/>
                      <a:pt x="24884" y="777"/>
                    </a:cubicBezTo>
                    <a:cubicBezTo>
                      <a:pt x="24888" y="756"/>
                      <a:pt x="24914" y="763"/>
                      <a:pt x="24920" y="746"/>
                    </a:cubicBezTo>
                    <a:cubicBezTo>
                      <a:pt x="24924" y="736"/>
                      <a:pt x="24915" y="730"/>
                      <a:pt x="24921" y="720"/>
                    </a:cubicBezTo>
                    <a:cubicBezTo>
                      <a:pt x="24925" y="714"/>
                      <a:pt x="24940" y="711"/>
                      <a:pt x="24928" y="701"/>
                    </a:cubicBezTo>
                    <a:cubicBezTo>
                      <a:pt x="24932" y="693"/>
                      <a:pt x="24930" y="681"/>
                      <a:pt x="24928" y="673"/>
                    </a:cubicBezTo>
                    <a:cubicBezTo>
                      <a:pt x="24926" y="663"/>
                      <a:pt x="24926" y="659"/>
                      <a:pt x="24927" y="649"/>
                    </a:cubicBezTo>
                    <a:cubicBezTo>
                      <a:pt x="24928" y="637"/>
                      <a:pt x="24924" y="625"/>
                      <a:pt x="24924" y="614"/>
                    </a:cubicBezTo>
                    <a:cubicBezTo>
                      <a:pt x="24926" y="593"/>
                      <a:pt x="24936" y="596"/>
                      <a:pt x="24951" y="593"/>
                    </a:cubicBezTo>
                    <a:cubicBezTo>
                      <a:pt x="24970" y="589"/>
                      <a:pt x="24965" y="580"/>
                      <a:pt x="24970" y="566"/>
                    </a:cubicBezTo>
                    <a:cubicBezTo>
                      <a:pt x="24972" y="559"/>
                      <a:pt x="24976" y="560"/>
                      <a:pt x="24979" y="554"/>
                    </a:cubicBezTo>
                    <a:cubicBezTo>
                      <a:pt x="24982" y="550"/>
                      <a:pt x="24984" y="544"/>
                      <a:pt x="24987" y="541"/>
                    </a:cubicBezTo>
                    <a:cubicBezTo>
                      <a:pt x="24991" y="535"/>
                      <a:pt x="25002" y="534"/>
                      <a:pt x="25007" y="528"/>
                    </a:cubicBezTo>
                    <a:cubicBezTo>
                      <a:pt x="25012" y="522"/>
                      <a:pt x="25011" y="516"/>
                      <a:pt x="25013" y="509"/>
                    </a:cubicBezTo>
                    <a:cubicBezTo>
                      <a:pt x="25021" y="489"/>
                      <a:pt x="25041" y="486"/>
                      <a:pt x="25059" y="476"/>
                    </a:cubicBezTo>
                    <a:cubicBezTo>
                      <a:pt x="25068" y="471"/>
                      <a:pt x="25083" y="463"/>
                      <a:pt x="25072" y="455"/>
                    </a:cubicBezTo>
                    <a:cubicBezTo>
                      <a:pt x="25063" y="449"/>
                      <a:pt x="25051" y="458"/>
                      <a:pt x="25054" y="443"/>
                    </a:cubicBezTo>
                    <a:cubicBezTo>
                      <a:pt x="25055" y="434"/>
                      <a:pt x="25065" y="428"/>
                      <a:pt x="25063" y="416"/>
                    </a:cubicBezTo>
                    <a:cubicBezTo>
                      <a:pt x="25058" y="394"/>
                      <a:pt x="25049" y="380"/>
                      <a:pt x="25075" y="368"/>
                    </a:cubicBezTo>
                    <a:cubicBezTo>
                      <a:pt x="25097" y="357"/>
                      <a:pt x="25087" y="359"/>
                      <a:pt x="25096" y="339"/>
                    </a:cubicBezTo>
                    <a:cubicBezTo>
                      <a:pt x="25103" y="326"/>
                      <a:pt x="25116" y="329"/>
                      <a:pt x="25127" y="321"/>
                    </a:cubicBezTo>
                    <a:cubicBezTo>
                      <a:pt x="25143" y="309"/>
                      <a:pt x="25133" y="294"/>
                      <a:pt x="25139" y="277"/>
                    </a:cubicBezTo>
                    <a:cubicBezTo>
                      <a:pt x="25141" y="272"/>
                      <a:pt x="25148" y="260"/>
                      <a:pt x="25156" y="267"/>
                    </a:cubicBezTo>
                    <a:cubicBezTo>
                      <a:pt x="25160" y="270"/>
                      <a:pt x="25156" y="294"/>
                      <a:pt x="25155" y="298"/>
                    </a:cubicBezTo>
                    <a:cubicBezTo>
                      <a:pt x="25154" y="305"/>
                      <a:pt x="25134" y="341"/>
                      <a:pt x="25148" y="343"/>
                    </a:cubicBezTo>
                    <a:cubicBezTo>
                      <a:pt x="25154" y="344"/>
                      <a:pt x="25177" y="318"/>
                      <a:pt x="25180" y="314"/>
                    </a:cubicBezTo>
                    <a:cubicBezTo>
                      <a:pt x="25189" y="299"/>
                      <a:pt x="25191" y="290"/>
                      <a:pt x="25209" y="282"/>
                    </a:cubicBezTo>
                    <a:cubicBezTo>
                      <a:pt x="25225" y="275"/>
                      <a:pt x="25249" y="270"/>
                      <a:pt x="25240" y="245"/>
                    </a:cubicBezTo>
                    <a:cubicBezTo>
                      <a:pt x="25232" y="220"/>
                      <a:pt x="25172" y="237"/>
                      <a:pt x="25170" y="222"/>
                    </a:cubicBezTo>
                    <a:cubicBezTo>
                      <a:pt x="25168" y="213"/>
                      <a:pt x="25200" y="218"/>
                      <a:pt x="25206" y="218"/>
                    </a:cubicBezTo>
                    <a:cubicBezTo>
                      <a:pt x="25217" y="218"/>
                      <a:pt x="25225" y="218"/>
                      <a:pt x="25230" y="208"/>
                    </a:cubicBezTo>
                    <a:cubicBezTo>
                      <a:pt x="25233" y="201"/>
                      <a:pt x="25228" y="191"/>
                      <a:pt x="25233" y="184"/>
                    </a:cubicBezTo>
                    <a:cubicBezTo>
                      <a:pt x="25238" y="176"/>
                      <a:pt x="25252" y="176"/>
                      <a:pt x="25259" y="168"/>
                    </a:cubicBezTo>
                    <a:cubicBezTo>
                      <a:pt x="25265" y="162"/>
                      <a:pt x="25266" y="156"/>
                      <a:pt x="25272" y="150"/>
                    </a:cubicBezTo>
                    <a:cubicBezTo>
                      <a:pt x="25277" y="146"/>
                      <a:pt x="25290" y="142"/>
                      <a:pt x="25296" y="140"/>
                    </a:cubicBezTo>
                    <a:cubicBezTo>
                      <a:pt x="25311" y="134"/>
                      <a:pt x="25308" y="134"/>
                      <a:pt x="25315" y="123"/>
                    </a:cubicBezTo>
                    <a:cubicBezTo>
                      <a:pt x="25326" y="106"/>
                      <a:pt x="25335" y="113"/>
                      <a:pt x="25354" y="111"/>
                    </a:cubicBezTo>
                    <a:cubicBezTo>
                      <a:pt x="25368" y="110"/>
                      <a:pt x="25366" y="108"/>
                      <a:pt x="25373" y="99"/>
                    </a:cubicBezTo>
                    <a:cubicBezTo>
                      <a:pt x="25379" y="92"/>
                      <a:pt x="25385" y="87"/>
                      <a:pt x="25393" y="81"/>
                    </a:cubicBezTo>
                    <a:cubicBezTo>
                      <a:pt x="25420" y="59"/>
                      <a:pt x="25443" y="45"/>
                      <a:pt x="25478" y="39"/>
                    </a:cubicBezTo>
                    <a:cubicBezTo>
                      <a:pt x="25496" y="36"/>
                      <a:pt x="25516" y="31"/>
                      <a:pt x="25528" y="17"/>
                    </a:cubicBezTo>
                    <a:cubicBezTo>
                      <a:pt x="25533" y="12"/>
                      <a:pt x="25536" y="6"/>
                      <a:pt x="25538" y="0"/>
                    </a:cubicBezTo>
                    <a:cubicBezTo>
                      <a:pt x="113" y="0"/>
                      <a:pt x="113" y="0"/>
                      <a:pt x="113" y="0"/>
                    </a:cubicBezTo>
                    <a:cubicBezTo>
                      <a:pt x="113" y="9"/>
                      <a:pt x="110" y="22"/>
                      <a:pt x="110" y="26"/>
                    </a:cubicBezTo>
                    <a:cubicBezTo>
                      <a:pt x="107" y="43"/>
                      <a:pt x="101" y="58"/>
                      <a:pt x="99" y="75"/>
                    </a:cubicBezTo>
                    <a:cubicBezTo>
                      <a:pt x="97" y="95"/>
                      <a:pt x="88" y="95"/>
                      <a:pt x="77" y="109"/>
                    </a:cubicBezTo>
                    <a:close/>
                    <a:moveTo>
                      <a:pt x="15597" y="2707"/>
                    </a:moveTo>
                    <a:cubicBezTo>
                      <a:pt x="15600" y="2705"/>
                      <a:pt x="15598" y="2700"/>
                      <a:pt x="15604" y="2702"/>
                    </a:cubicBezTo>
                    <a:cubicBezTo>
                      <a:pt x="15605" y="2702"/>
                      <a:pt x="15605" y="2704"/>
                      <a:pt x="15607" y="2704"/>
                    </a:cubicBezTo>
                    <a:cubicBezTo>
                      <a:pt x="15609" y="2703"/>
                      <a:pt x="15610" y="2695"/>
                      <a:pt x="15610" y="2693"/>
                    </a:cubicBezTo>
                    <a:cubicBezTo>
                      <a:pt x="15611" y="2689"/>
                      <a:pt x="15613" y="2686"/>
                      <a:pt x="15614" y="2682"/>
                    </a:cubicBezTo>
                    <a:cubicBezTo>
                      <a:pt x="15614" y="2680"/>
                      <a:pt x="15614" y="2676"/>
                      <a:pt x="15615" y="2674"/>
                    </a:cubicBezTo>
                    <a:cubicBezTo>
                      <a:pt x="15616" y="2672"/>
                      <a:pt x="15618" y="2670"/>
                      <a:pt x="15620" y="2668"/>
                    </a:cubicBezTo>
                    <a:cubicBezTo>
                      <a:pt x="15622" y="2666"/>
                      <a:pt x="15625" y="2664"/>
                      <a:pt x="15627" y="2667"/>
                    </a:cubicBezTo>
                    <a:cubicBezTo>
                      <a:pt x="15630" y="2671"/>
                      <a:pt x="15627" y="2676"/>
                      <a:pt x="15625" y="2679"/>
                    </a:cubicBezTo>
                    <a:cubicBezTo>
                      <a:pt x="15625" y="2679"/>
                      <a:pt x="15620" y="2690"/>
                      <a:pt x="15621" y="2690"/>
                    </a:cubicBezTo>
                    <a:cubicBezTo>
                      <a:pt x="15618" y="2690"/>
                      <a:pt x="15617" y="2691"/>
                      <a:pt x="15616" y="2694"/>
                    </a:cubicBezTo>
                    <a:cubicBezTo>
                      <a:pt x="15615" y="2696"/>
                      <a:pt x="15615" y="2699"/>
                      <a:pt x="15613" y="2702"/>
                    </a:cubicBezTo>
                    <a:cubicBezTo>
                      <a:pt x="15612" y="2703"/>
                      <a:pt x="15611" y="2705"/>
                      <a:pt x="15611" y="2707"/>
                    </a:cubicBezTo>
                    <a:cubicBezTo>
                      <a:pt x="15611" y="2707"/>
                      <a:pt x="15617" y="2703"/>
                      <a:pt x="15618" y="2704"/>
                    </a:cubicBezTo>
                    <a:cubicBezTo>
                      <a:pt x="15622" y="2706"/>
                      <a:pt x="15619" y="2712"/>
                      <a:pt x="15616" y="2712"/>
                    </a:cubicBezTo>
                    <a:cubicBezTo>
                      <a:pt x="15614" y="2712"/>
                      <a:pt x="15612" y="2711"/>
                      <a:pt x="15610" y="2711"/>
                    </a:cubicBezTo>
                    <a:cubicBezTo>
                      <a:pt x="15609" y="2711"/>
                      <a:pt x="15607" y="2712"/>
                      <a:pt x="15606" y="2711"/>
                    </a:cubicBezTo>
                    <a:cubicBezTo>
                      <a:pt x="15604" y="2711"/>
                      <a:pt x="15603" y="2710"/>
                      <a:pt x="15601" y="2709"/>
                    </a:cubicBezTo>
                    <a:cubicBezTo>
                      <a:pt x="15599" y="2709"/>
                      <a:pt x="15596" y="2709"/>
                      <a:pt x="15593" y="2709"/>
                    </a:cubicBezTo>
                    <a:cubicBezTo>
                      <a:pt x="15593" y="2707"/>
                      <a:pt x="15596" y="2708"/>
                      <a:pt x="15597" y="2707"/>
                    </a:cubicBezTo>
                    <a:close/>
                    <a:moveTo>
                      <a:pt x="21861" y="4851"/>
                    </a:moveTo>
                    <a:cubicBezTo>
                      <a:pt x="21864" y="4848"/>
                      <a:pt x="21865" y="4844"/>
                      <a:pt x="21867" y="4841"/>
                    </a:cubicBezTo>
                    <a:cubicBezTo>
                      <a:pt x="21870" y="4837"/>
                      <a:pt x="21875" y="4833"/>
                      <a:pt x="21879" y="4829"/>
                    </a:cubicBezTo>
                    <a:cubicBezTo>
                      <a:pt x="21885" y="4824"/>
                      <a:pt x="21889" y="4828"/>
                      <a:pt x="21886" y="4835"/>
                    </a:cubicBezTo>
                    <a:cubicBezTo>
                      <a:pt x="21885" y="4839"/>
                      <a:pt x="21879" y="4840"/>
                      <a:pt x="21880" y="4844"/>
                    </a:cubicBezTo>
                    <a:cubicBezTo>
                      <a:pt x="21880" y="4846"/>
                      <a:pt x="21882" y="4846"/>
                      <a:pt x="21882" y="4849"/>
                    </a:cubicBezTo>
                    <a:cubicBezTo>
                      <a:pt x="21882" y="4851"/>
                      <a:pt x="21880" y="4853"/>
                      <a:pt x="21879" y="4854"/>
                    </a:cubicBezTo>
                    <a:cubicBezTo>
                      <a:pt x="21876" y="4855"/>
                      <a:pt x="21875" y="4854"/>
                      <a:pt x="21874" y="4857"/>
                    </a:cubicBezTo>
                    <a:cubicBezTo>
                      <a:pt x="21873" y="4859"/>
                      <a:pt x="21875" y="4862"/>
                      <a:pt x="21874" y="4863"/>
                    </a:cubicBezTo>
                    <a:cubicBezTo>
                      <a:pt x="21872" y="4870"/>
                      <a:pt x="21869" y="4864"/>
                      <a:pt x="21867" y="4861"/>
                    </a:cubicBezTo>
                    <a:cubicBezTo>
                      <a:pt x="21864" y="4857"/>
                      <a:pt x="21862" y="4857"/>
                      <a:pt x="21858" y="4857"/>
                    </a:cubicBezTo>
                    <a:cubicBezTo>
                      <a:pt x="21856" y="4853"/>
                      <a:pt x="21859" y="4853"/>
                      <a:pt x="21861" y="4851"/>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661" name="Freeform 3354"/>
              <p:cNvSpPr>
                <a:spLocks/>
              </p:cNvSpPr>
              <p:nvPr/>
            </p:nvSpPr>
            <p:spPr bwMode="auto">
              <a:xfrm>
                <a:off x="4382" y="1620"/>
                <a:ext cx="1" cy="1"/>
              </a:xfrm>
              <a:custGeom>
                <a:avLst/>
                <a:gdLst>
                  <a:gd name="T0" fmla="*/ 5 w 6"/>
                  <a:gd name="T1" fmla="*/ 0 h 12"/>
                  <a:gd name="T2" fmla="*/ 0 w 6"/>
                  <a:gd name="T3" fmla="*/ 12 h 12"/>
                  <a:gd name="T4" fmla="*/ 5 w 6"/>
                  <a:gd name="T5" fmla="*/ 0 h 12"/>
                </a:gdLst>
                <a:ahLst/>
                <a:cxnLst>
                  <a:cxn ang="0">
                    <a:pos x="T0" y="T1"/>
                  </a:cxn>
                  <a:cxn ang="0">
                    <a:pos x="T2" y="T3"/>
                  </a:cxn>
                  <a:cxn ang="0">
                    <a:pos x="T4" y="T5"/>
                  </a:cxn>
                </a:cxnLst>
                <a:rect l="0" t="0" r="r" b="b"/>
                <a:pathLst>
                  <a:path w="6" h="12">
                    <a:moveTo>
                      <a:pt x="5" y="0"/>
                    </a:moveTo>
                    <a:cubicBezTo>
                      <a:pt x="1" y="1"/>
                      <a:pt x="0" y="12"/>
                      <a:pt x="0" y="12"/>
                    </a:cubicBezTo>
                    <a:cubicBezTo>
                      <a:pt x="6" y="12"/>
                      <a:pt x="6" y="5"/>
                      <a:pt x="5" y="0"/>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662" name="Freeform 3355"/>
              <p:cNvSpPr>
                <a:spLocks/>
              </p:cNvSpPr>
              <p:nvPr/>
            </p:nvSpPr>
            <p:spPr bwMode="auto">
              <a:xfrm>
                <a:off x="4394" y="1595"/>
                <a:ext cx="7" cy="15"/>
              </a:xfrm>
              <a:custGeom>
                <a:avLst/>
                <a:gdLst>
                  <a:gd name="T0" fmla="*/ 26 w 51"/>
                  <a:gd name="T1" fmla="*/ 49 h 106"/>
                  <a:gd name="T2" fmla="*/ 27 w 51"/>
                  <a:gd name="T3" fmla="*/ 42 h 106"/>
                  <a:gd name="T4" fmla="*/ 37 w 51"/>
                  <a:gd name="T5" fmla="*/ 26 h 106"/>
                  <a:gd name="T6" fmla="*/ 47 w 51"/>
                  <a:gd name="T7" fmla="*/ 11 h 106"/>
                  <a:gd name="T8" fmla="*/ 49 w 51"/>
                  <a:gd name="T9" fmla="*/ 0 h 106"/>
                  <a:gd name="T10" fmla="*/ 48 w 51"/>
                  <a:gd name="T11" fmla="*/ 1 h 106"/>
                  <a:gd name="T12" fmla="*/ 45 w 51"/>
                  <a:gd name="T13" fmla="*/ 7 h 106"/>
                  <a:gd name="T14" fmla="*/ 41 w 51"/>
                  <a:gd name="T15" fmla="*/ 10 h 106"/>
                  <a:gd name="T16" fmla="*/ 33 w 51"/>
                  <a:gd name="T17" fmla="*/ 20 h 106"/>
                  <a:gd name="T18" fmla="*/ 26 w 51"/>
                  <a:gd name="T19" fmla="*/ 28 h 106"/>
                  <a:gd name="T20" fmla="*/ 21 w 51"/>
                  <a:gd name="T21" fmla="*/ 38 h 106"/>
                  <a:gd name="T22" fmla="*/ 18 w 51"/>
                  <a:gd name="T23" fmla="*/ 47 h 106"/>
                  <a:gd name="T24" fmla="*/ 17 w 51"/>
                  <a:gd name="T25" fmla="*/ 50 h 106"/>
                  <a:gd name="T26" fmla="*/ 15 w 51"/>
                  <a:gd name="T27" fmla="*/ 55 h 106"/>
                  <a:gd name="T28" fmla="*/ 13 w 51"/>
                  <a:gd name="T29" fmla="*/ 67 h 106"/>
                  <a:gd name="T30" fmla="*/ 7 w 51"/>
                  <a:gd name="T31" fmla="*/ 76 h 106"/>
                  <a:gd name="T32" fmla="*/ 9 w 51"/>
                  <a:gd name="T33" fmla="*/ 81 h 106"/>
                  <a:gd name="T34" fmla="*/ 8 w 51"/>
                  <a:gd name="T35" fmla="*/ 89 h 106"/>
                  <a:gd name="T36" fmla="*/ 2 w 51"/>
                  <a:gd name="T37" fmla="*/ 106 h 106"/>
                  <a:gd name="T38" fmla="*/ 9 w 51"/>
                  <a:gd name="T39" fmla="*/ 99 h 106"/>
                  <a:gd name="T40" fmla="*/ 17 w 51"/>
                  <a:gd name="T41" fmla="*/ 94 h 106"/>
                  <a:gd name="T42" fmla="*/ 20 w 51"/>
                  <a:gd name="T43" fmla="*/ 72 h 106"/>
                  <a:gd name="T44" fmla="*/ 23 w 51"/>
                  <a:gd name="T45" fmla="*/ 61 h 106"/>
                  <a:gd name="T46" fmla="*/ 26 w 51"/>
                  <a:gd name="T47" fmla="*/ 49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1" h="106">
                    <a:moveTo>
                      <a:pt x="26" y="49"/>
                    </a:moveTo>
                    <a:cubicBezTo>
                      <a:pt x="26" y="47"/>
                      <a:pt x="26" y="44"/>
                      <a:pt x="27" y="42"/>
                    </a:cubicBezTo>
                    <a:cubicBezTo>
                      <a:pt x="29" y="35"/>
                      <a:pt x="33" y="31"/>
                      <a:pt x="37" y="26"/>
                    </a:cubicBezTo>
                    <a:cubicBezTo>
                      <a:pt x="40" y="20"/>
                      <a:pt x="44" y="17"/>
                      <a:pt x="47" y="11"/>
                    </a:cubicBezTo>
                    <a:cubicBezTo>
                      <a:pt x="48" y="8"/>
                      <a:pt x="51" y="3"/>
                      <a:pt x="49" y="0"/>
                    </a:cubicBezTo>
                    <a:cubicBezTo>
                      <a:pt x="49" y="0"/>
                      <a:pt x="48" y="1"/>
                      <a:pt x="48" y="1"/>
                    </a:cubicBezTo>
                    <a:cubicBezTo>
                      <a:pt x="46" y="1"/>
                      <a:pt x="46" y="6"/>
                      <a:pt x="45" y="7"/>
                    </a:cubicBezTo>
                    <a:cubicBezTo>
                      <a:pt x="44" y="9"/>
                      <a:pt x="42" y="9"/>
                      <a:pt x="41" y="10"/>
                    </a:cubicBezTo>
                    <a:cubicBezTo>
                      <a:pt x="36" y="12"/>
                      <a:pt x="37" y="17"/>
                      <a:pt x="33" y="20"/>
                    </a:cubicBezTo>
                    <a:cubicBezTo>
                      <a:pt x="30" y="24"/>
                      <a:pt x="27" y="23"/>
                      <a:pt x="26" y="28"/>
                    </a:cubicBezTo>
                    <a:cubicBezTo>
                      <a:pt x="24" y="32"/>
                      <a:pt x="24" y="35"/>
                      <a:pt x="21" y="38"/>
                    </a:cubicBezTo>
                    <a:cubicBezTo>
                      <a:pt x="17" y="41"/>
                      <a:pt x="18" y="42"/>
                      <a:pt x="18" y="47"/>
                    </a:cubicBezTo>
                    <a:cubicBezTo>
                      <a:pt x="18" y="48"/>
                      <a:pt x="18" y="48"/>
                      <a:pt x="17" y="50"/>
                    </a:cubicBezTo>
                    <a:cubicBezTo>
                      <a:pt x="16" y="52"/>
                      <a:pt x="15" y="53"/>
                      <a:pt x="15" y="55"/>
                    </a:cubicBezTo>
                    <a:cubicBezTo>
                      <a:pt x="14" y="59"/>
                      <a:pt x="14" y="63"/>
                      <a:pt x="13" y="67"/>
                    </a:cubicBezTo>
                    <a:cubicBezTo>
                      <a:pt x="12" y="70"/>
                      <a:pt x="7" y="72"/>
                      <a:pt x="7" y="76"/>
                    </a:cubicBezTo>
                    <a:cubicBezTo>
                      <a:pt x="8" y="78"/>
                      <a:pt x="10" y="78"/>
                      <a:pt x="9" y="81"/>
                    </a:cubicBezTo>
                    <a:cubicBezTo>
                      <a:pt x="8" y="84"/>
                      <a:pt x="8" y="86"/>
                      <a:pt x="8" y="89"/>
                    </a:cubicBezTo>
                    <a:cubicBezTo>
                      <a:pt x="7" y="94"/>
                      <a:pt x="0" y="101"/>
                      <a:pt x="2" y="106"/>
                    </a:cubicBezTo>
                    <a:cubicBezTo>
                      <a:pt x="5" y="105"/>
                      <a:pt x="7" y="101"/>
                      <a:pt x="9" y="99"/>
                    </a:cubicBezTo>
                    <a:cubicBezTo>
                      <a:pt x="11" y="97"/>
                      <a:pt x="14" y="96"/>
                      <a:pt x="17" y="94"/>
                    </a:cubicBezTo>
                    <a:cubicBezTo>
                      <a:pt x="24" y="88"/>
                      <a:pt x="21" y="80"/>
                      <a:pt x="20" y="72"/>
                    </a:cubicBezTo>
                    <a:cubicBezTo>
                      <a:pt x="20" y="68"/>
                      <a:pt x="22" y="65"/>
                      <a:pt x="23" y="61"/>
                    </a:cubicBezTo>
                    <a:cubicBezTo>
                      <a:pt x="24" y="58"/>
                      <a:pt x="25" y="53"/>
                      <a:pt x="26" y="49"/>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663" name="Freeform 3356"/>
              <p:cNvSpPr>
                <a:spLocks/>
              </p:cNvSpPr>
              <p:nvPr/>
            </p:nvSpPr>
            <p:spPr bwMode="auto">
              <a:xfrm>
                <a:off x="4394" y="1570"/>
                <a:ext cx="7" cy="7"/>
              </a:xfrm>
              <a:custGeom>
                <a:avLst/>
                <a:gdLst>
                  <a:gd name="T0" fmla="*/ 0 w 48"/>
                  <a:gd name="T1" fmla="*/ 35 h 53"/>
                  <a:gd name="T2" fmla="*/ 2 w 48"/>
                  <a:gd name="T3" fmla="*/ 39 h 53"/>
                  <a:gd name="T4" fmla="*/ 3 w 48"/>
                  <a:gd name="T5" fmla="*/ 47 h 53"/>
                  <a:gd name="T6" fmla="*/ 14 w 48"/>
                  <a:gd name="T7" fmla="*/ 48 h 53"/>
                  <a:gd name="T8" fmla="*/ 23 w 48"/>
                  <a:gd name="T9" fmla="*/ 46 h 53"/>
                  <a:gd name="T10" fmla="*/ 28 w 48"/>
                  <a:gd name="T11" fmla="*/ 35 h 53"/>
                  <a:gd name="T12" fmla="*/ 31 w 48"/>
                  <a:gd name="T13" fmla="*/ 32 h 53"/>
                  <a:gd name="T14" fmla="*/ 33 w 48"/>
                  <a:gd name="T15" fmla="*/ 27 h 53"/>
                  <a:gd name="T16" fmla="*/ 39 w 48"/>
                  <a:gd name="T17" fmla="*/ 19 h 53"/>
                  <a:gd name="T18" fmla="*/ 42 w 48"/>
                  <a:gd name="T19" fmla="*/ 11 h 53"/>
                  <a:gd name="T20" fmla="*/ 47 w 48"/>
                  <a:gd name="T21" fmla="*/ 4 h 53"/>
                  <a:gd name="T22" fmla="*/ 41 w 48"/>
                  <a:gd name="T23" fmla="*/ 3 h 53"/>
                  <a:gd name="T24" fmla="*/ 32 w 48"/>
                  <a:gd name="T25" fmla="*/ 6 h 53"/>
                  <a:gd name="T26" fmla="*/ 25 w 48"/>
                  <a:gd name="T27" fmla="*/ 10 h 53"/>
                  <a:gd name="T28" fmla="*/ 18 w 48"/>
                  <a:gd name="T29" fmla="*/ 11 h 53"/>
                  <a:gd name="T30" fmla="*/ 13 w 48"/>
                  <a:gd name="T31" fmla="*/ 18 h 53"/>
                  <a:gd name="T32" fmla="*/ 7 w 48"/>
                  <a:gd name="T33" fmla="*/ 23 h 53"/>
                  <a:gd name="T34" fmla="*/ 4 w 48"/>
                  <a:gd name="T35" fmla="*/ 32 h 53"/>
                  <a:gd name="T36" fmla="*/ 0 w 48"/>
                  <a:gd name="T37" fmla="*/ 35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8" h="53">
                    <a:moveTo>
                      <a:pt x="0" y="35"/>
                    </a:moveTo>
                    <a:cubicBezTo>
                      <a:pt x="0" y="37"/>
                      <a:pt x="2" y="37"/>
                      <a:pt x="2" y="39"/>
                    </a:cubicBezTo>
                    <a:cubicBezTo>
                      <a:pt x="3" y="42"/>
                      <a:pt x="1" y="44"/>
                      <a:pt x="3" y="47"/>
                    </a:cubicBezTo>
                    <a:cubicBezTo>
                      <a:pt x="5" y="53"/>
                      <a:pt x="10" y="48"/>
                      <a:pt x="14" y="48"/>
                    </a:cubicBezTo>
                    <a:cubicBezTo>
                      <a:pt x="18" y="48"/>
                      <a:pt x="20" y="51"/>
                      <a:pt x="23" y="46"/>
                    </a:cubicBezTo>
                    <a:cubicBezTo>
                      <a:pt x="25" y="42"/>
                      <a:pt x="26" y="38"/>
                      <a:pt x="28" y="35"/>
                    </a:cubicBezTo>
                    <a:cubicBezTo>
                      <a:pt x="29" y="34"/>
                      <a:pt x="31" y="33"/>
                      <a:pt x="31" y="32"/>
                    </a:cubicBezTo>
                    <a:cubicBezTo>
                      <a:pt x="33" y="30"/>
                      <a:pt x="32" y="29"/>
                      <a:pt x="33" y="27"/>
                    </a:cubicBezTo>
                    <a:cubicBezTo>
                      <a:pt x="34" y="23"/>
                      <a:pt x="37" y="22"/>
                      <a:pt x="39" y="19"/>
                    </a:cubicBezTo>
                    <a:cubicBezTo>
                      <a:pt x="40" y="16"/>
                      <a:pt x="40" y="13"/>
                      <a:pt x="42" y="11"/>
                    </a:cubicBezTo>
                    <a:cubicBezTo>
                      <a:pt x="43" y="9"/>
                      <a:pt x="48" y="8"/>
                      <a:pt x="47" y="4"/>
                    </a:cubicBezTo>
                    <a:cubicBezTo>
                      <a:pt x="46" y="0"/>
                      <a:pt x="43" y="2"/>
                      <a:pt x="41" y="3"/>
                    </a:cubicBezTo>
                    <a:cubicBezTo>
                      <a:pt x="38" y="4"/>
                      <a:pt x="35" y="5"/>
                      <a:pt x="32" y="6"/>
                    </a:cubicBezTo>
                    <a:cubicBezTo>
                      <a:pt x="29" y="7"/>
                      <a:pt x="28" y="9"/>
                      <a:pt x="25" y="10"/>
                    </a:cubicBezTo>
                    <a:cubicBezTo>
                      <a:pt x="22" y="11"/>
                      <a:pt x="20" y="10"/>
                      <a:pt x="18" y="11"/>
                    </a:cubicBezTo>
                    <a:cubicBezTo>
                      <a:pt x="15" y="13"/>
                      <a:pt x="14" y="15"/>
                      <a:pt x="13" y="18"/>
                    </a:cubicBezTo>
                    <a:cubicBezTo>
                      <a:pt x="12" y="21"/>
                      <a:pt x="9" y="22"/>
                      <a:pt x="7" y="23"/>
                    </a:cubicBezTo>
                    <a:cubicBezTo>
                      <a:pt x="3" y="26"/>
                      <a:pt x="6" y="28"/>
                      <a:pt x="4" y="32"/>
                    </a:cubicBezTo>
                    <a:cubicBezTo>
                      <a:pt x="3" y="34"/>
                      <a:pt x="1" y="33"/>
                      <a:pt x="0" y="35"/>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664" name="Freeform 3357"/>
              <p:cNvSpPr>
                <a:spLocks/>
              </p:cNvSpPr>
              <p:nvPr/>
            </p:nvSpPr>
            <p:spPr bwMode="auto">
              <a:xfrm>
                <a:off x="4393" y="1605"/>
                <a:ext cx="1" cy="1"/>
              </a:xfrm>
              <a:custGeom>
                <a:avLst/>
                <a:gdLst>
                  <a:gd name="T0" fmla="*/ 6 w 7"/>
                  <a:gd name="T1" fmla="*/ 7 h 12"/>
                  <a:gd name="T2" fmla="*/ 7 w 7"/>
                  <a:gd name="T3" fmla="*/ 0 h 12"/>
                  <a:gd name="T4" fmla="*/ 3 w 7"/>
                  <a:gd name="T5" fmla="*/ 12 h 12"/>
                  <a:gd name="T6" fmla="*/ 6 w 7"/>
                  <a:gd name="T7" fmla="*/ 7 h 12"/>
                </a:gdLst>
                <a:ahLst/>
                <a:cxnLst>
                  <a:cxn ang="0">
                    <a:pos x="T0" y="T1"/>
                  </a:cxn>
                  <a:cxn ang="0">
                    <a:pos x="T2" y="T3"/>
                  </a:cxn>
                  <a:cxn ang="0">
                    <a:pos x="T4" y="T5"/>
                  </a:cxn>
                  <a:cxn ang="0">
                    <a:pos x="T6" y="T7"/>
                  </a:cxn>
                </a:cxnLst>
                <a:rect l="0" t="0" r="r" b="b"/>
                <a:pathLst>
                  <a:path w="7" h="12">
                    <a:moveTo>
                      <a:pt x="6" y="7"/>
                    </a:moveTo>
                    <a:cubicBezTo>
                      <a:pt x="7" y="5"/>
                      <a:pt x="7" y="2"/>
                      <a:pt x="7" y="0"/>
                    </a:cubicBezTo>
                    <a:cubicBezTo>
                      <a:pt x="0" y="0"/>
                      <a:pt x="5" y="8"/>
                      <a:pt x="3" y="12"/>
                    </a:cubicBezTo>
                    <a:cubicBezTo>
                      <a:pt x="4" y="10"/>
                      <a:pt x="6" y="9"/>
                      <a:pt x="6" y="7"/>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665" name="Freeform 3358"/>
              <p:cNvSpPr>
                <a:spLocks/>
              </p:cNvSpPr>
              <p:nvPr/>
            </p:nvSpPr>
            <p:spPr bwMode="auto">
              <a:xfrm>
                <a:off x="4391" y="1610"/>
                <a:ext cx="1" cy="2"/>
              </a:xfrm>
              <a:custGeom>
                <a:avLst/>
                <a:gdLst>
                  <a:gd name="T0" fmla="*/ 9 w 10"/>
                  <a:gd name="T1" fmla="*/ 3 h 13"/>
                  <a:gd name="T2" fmla="*/ 3 w 10"/>
                  <a:gd name="T3" fmla="*/ 2 h 13"/>
                  <a:gd name="T4" fmla="*/ 0 w 10"/>
                  <a:gd name="T5" fmla="*/ 12 h 13"/>
                  <a:gd name="T6" fmla="*/ 9 w 10"/>
                  <a:gd name="T7" fmla="*/ 3 h 13"/>
                </a:gdLst>
                <a:ahLst/>
                <a:cxnLst>
                  <a:cxn ang="0">
                    <a:pos x="T0" y="T1"/>
                  </a:cxn>
                  <a:cxn ang="0">
                    <a:pos x="T2" y="T3"/>
                  </a:cxn>
                  <a:cxn ang="0">
                    <a:pos x="T4" y="T5"/>
                  </a:cxn>
                  <a:cxn ang="0">
                    <a:pos x="T6" y="T7"/>
                  </a:cxn>
                </a:cxnLst>
                <a:rect l="0" t="0" r="r" b="b"/>
                <a:pathLst>
                  <a:path w="10" h="13">
                    <a:moveTo>
                      <a:pt x="9" y="3"/>
                    </a:moveTo>
                    <a:cubicBezTo>
                      <a:pt x="8" y="0"/>
                      <a:pt x="4" y="1"/>
                      <a:pt x="3" y="2"/>
                    </a:cubicBezTo>
                    <a:cubicBezTo>
                      <a:pt x="0" y="4"/>
                      <a:pt x="0" y="9"/>
                      <a:pt x="0" y="12"/>
                    </a:cubicBezTo>
                    <a:cubicBezTo>
                      <a:pt x="3" y="13"/>
                      <a:pt x="10" y="7"/>
                      <a:pt x="9" y="3"/>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grpSp>
        <p:grpSp>
          <p:nvGrpSpPr>
            <p:cNvPr id="8917" name="Group 3560"/>
            <p:cNvGrpSpPr>
              <a:grpSpLocks/>
            </p:cNvGrpSpPr>
            <p:nvPr/>
          </p:nvGrpSpPr>
          <p:grpSpPr bwMode="auto">
            <a:xfrm>
              <a:off x="1086" y="1405"/>
              <a:ext cx="3761" cy="2586"/>
              <a:chOff x="1086" y="1405"/>
              <a:chExt cx="3761" cy="2586"/>
            </a:xfrm>
          </p:grpSpPr>
          <p:sp>
            <p:nvSpPr>
              <p:cNvPr id="11266" name="Freeform 3360"/>
              <p:cNvSpPr>
                <a:spLocks/>
              </p:cNvSpPr>
              <p:nvPr/>
            </p:nvSpPr>
            <p:spPr bwMode="auto">
              <a:xfrm>
                <a:off x="4388" y="1612"/>
                <a:ext cx="2" cy="2"/>
              </a:xfrm>
              <a:custGeom>
                <a:avLst/>
                <a:gdLst>
                  <a:gd name="T0" fmla="*/ 6 w 10"/>
                  <a:gd name="T1" fmla="*/ 11 h 15"/>
                  <a:gd name="T2" fmla="*/ 1 w 10"/>
                  <a:gd name="T3" fmla="*/ 6 h 15"/>
                  <a:gd name="T4" fmla="*/ 6 w 10"/>
                  <a:gd name="T5" fmla="*/ 11 h 15"/>
                </a:gdLst>
                <a:ahLst/>
                <a:cxnLst>
                  <a:cxn ang="0">
                    <a:pos x="T0" y="T1"/>
                  </a:cxn>
                  <a:cxn ang="0">
                    <a:pos x="T2" y="T3"/>
                  </a:cxn>
                  <a:cxn ang="0">
                    <a:pos x="T4" y="T5"/>
                  </a:cxn>
                </a:cxnLst>
                <a:rect l="0" t="0" r="r" b="b"/>
                <a:pathLst>
                  <a:path w="10" h="15">
                    <a:moveTo>
                      <a:pt x="6" y="11"/>
                    </a:moveTo>
                    <a:cubicBezTo>
                      <a:pt x="10" y="8"/>
                      <a:pt x="4" y="0"/>
                      <a:pt x="1" y="6"/>
                    </a:cubicBezTo>
                    <a:cubicBezTo>
                      <a:pt x="0" y="9"/>
                      <a:pt x="2" y="15"/>
                      <a:pt x="6" y="11"/>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267" name="Freeform 3361"/>
              <p:cNvSpPr>
                <a:spLocks/>
              </p:cNvSpPr>
              <p:nvPr/>
            </p:nvSpPr>
            <p:spPr bwMode="auto">
              <a:xfrm>
                <a:off x="4639" y="1718"/>
                <a:ext cx="1" cy="1"/>
              </a:xfrm>
              <a:custGeom>
                <a:avLst/>
                <a:gdLst>
                  <a:gd name="T0" fmla="*/ 0 w 7"/>
                  <a:gd name="T1" fmla="*/ 0 h 3"/>
                  <a:gd name="T2" fmla="*/ 7 w 7"/>
                  <a:gd name="T3" fmla="*/ 3 h 3"/>
                  <a:gd name="T4" fmla="*/ 3 w 7"/>
                  <a:gd name="T5" fmla="*/ 1 h 3"/>
                  <a:gd name="T6" fmla="*/ 0 w 7"/>
                  <a:gd name="T7" fmla="*/ 0 h 3"/>
                  <a:gd name="T8" fmla="*/ 0 w 7"/>
                  <a:gd name="T9" fmla="*/ 0 h 3"/>
                </a:gdLst>
                <a:ahLst/>
                <a:cxnLst>
                  <a:cxn ang="0">
                    <a:pos x="T0" y="T1"/>
                  </a:cxn>
                  <a:cxn ang="0">
                    <a:pos x="T2" y="T3"/>
                  </a:cxn>
                  <a:cxn ang="0">
                    <a:pos x="T4" y="T5"/>
                  </a:cxn>
                  <a:cxn ang="0">
                    <a:pos x="T6" y="T7"/>
                  </a:cxn>
                  <a:cxn ang="0">
                    <a:pos x="T8" y="T9"/>
                  </a:cxn>
                </a:cxnLst>
                <a:rect l="0" t="0" r="r" b="b"/>
                <a:pathLst>
                  <a:path w="7" h="3">
                    <a:moveTo>
                      <a:pt x="0" y="0"/>
                    </a:moveTo>
                    <a:cubicBezTo>
                      <a:pt x="2" y="1"/>
                      <a:pt x="4" y="2"/>
                      <a:pt x="7" y="3"/>
                    </a:cubicBezTo>
                    <a:cubicBezTo>
                      <a:pt x="5" y="2"/>
                      <a:pt x="4" y="2"/>
                      <a:pt x="3" y="1"/>
                    </a:cubicBezTo>
                    <a:cubicBezTo>
                      <a:pt x="2" y="1"/>
                      <a:pt x="1" y="0"/>
                      <a:pt x="0" y="0"/>
                    </a:cubicBezTo>
                    <a:cubicBezTo>
                      <a:pt x="0" y="0"/>
                      <a:pt x="0" y="0"/>
                      <a:pt x="0" y="0"/>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268" name="Freeform 3362"/>
              <p:cNvSpPr>
                <a:spLocks/>
              </p:cNvSpPr>
              <p:nvPr/>
            </p:nvSpPr>
            <p:spPr bwMode="auto">
              <a:xfrm>
                <a:off x="4462" y="1449"/>
                <a:ext cx="5" cy="7"/>
              </a:xfrm>
              <a:custGeom>
                <a:avLst/>
                <a:gdLst>
                  <a:gd name="T0" fmla="*/ 19 w 30"/>
                  <a:gd name="T1" fmla="*/ 42 h 56"/>
                  <a:gd name="T2" fmla="*/ 5 w 30"/>
                  <a:gd name="T3" fmla="*/ 17 h 56"/>
                  <a:gd name="T4" fmla="*/ 19 w 30"/>
                  <a:gd name="T5" fmla="*/ 42 h 56"/>
                </a:gdLst>
                <a:ahLst/>
                <a:cxnLst>
                  <a:cxn ang="0">
                    <a:pos x="T0" y="T1"/>
                  </a:cxn>
                  <a:cxn ang="0">
                    <a:pos x="T2" y="T3"/>
                  </a:cxn>
                  <a:cxn ang="0">
                    <a:pos x="T4" y="T5"/>
                  </a:cxn>
                </a:cxnLst>
                <a:rect l="0" t="0" r="r" b="b"/>
                <a:pathLst>
                  <a:path w="30" h="56">
                    <a:moveTo>
                      <a:pt x="19" y="42"/>
                    </a:moveTo>
                    <a:cubicBezTo>
                      <a:pt x="30" y="31"/>
                      <a:pt x="18" y="0"/>
                      <a:pt x="5" y="17"/>
                    </a:cubicBezTo>
                    <a:cubicBezTo>
                      <a:pt x="0" y="25"/>
                      <a:pt x="6" y="56"/>
                      <a:pt x="19" y="42"/>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269" name="Freeform 3363"/>
              <p:cNvSpPr>
                <a:spLocks/>
              </p:cNvSpPr>
              <p:nvPr/>
            </p:nvSpPr>
            <p:spPr bwMode="auto">
              <a:xfrm>
                <a:off x="4438" y="1494"/>
                <a:ext cx="6" cy="7"/>
              </a:xfrm>
              <a:custGeom>
                <a:avLst/>
                <a:gdLst>
                  <a:gd name="T0" fmla="*/ 0 w 44"/>
                  <a:gd name="T1" fmla="*/ 51 h 51"/>
                  <a:gd name="T2" fmla="*/ 12 w 44"/>
                  <a:gd name="T3" fmla="*/ 44 h 51"/>
                  <a:gd name="T4" fmla="*/ 30 w 44"/>
                  <a:gd name="T5" fmla="*/ 17 h 51"/>
                  <a:gd name="T6" fmla="*/ 39 w 44"/>
                  <a:gd name="T7" fmla="*/ 15 h 51"/>
                  <a:gd name="T8" fmla="*/ 29 w 44"/>
                  <a:gd name="T9" fmla="*/ 0 h 51"/>
                  <a:gd name="T10" fmla="*/ 15 w 44"/>
                  <a:gd name="T11" fmla="*/ 11 h 51"/>
                  <a:gd name="T12" fmla="*/ 0 w 44"/>
                  <a:gd name="T13" fmla="*/ 51 h 51"/>
                </a:gdLst>
                <a:ahLst/>
                <a:cxnLst>
                  <a:cxn ang="0">
                    <a:pos x="T0" y="T1"/>
                  </a:cxn>
                  <a:cxn ang="0">
                    <a:pos x="T2" y="T3"/>
                  </a:cxn>
                  <a:cxn ang="0">
                    <a:pos x="T4" y="T5"/>
                  </a:cxn>
                  <a:cxn ang="0">
                    <a:pos x="T6" y="T7"/>
                  </a:cxn>
                  <a:cxn ang="0">
                    <a:pos x="T8" y="T9"/>
                  </a:cxn>
                  <a:cxn ang="0">
                    <a:pos x="T10" y="T11"/>
                  </a:cxn>
                  <a:cxn ang="0">
                    <a:pos x="T12" y="T13"/>
                  </a:cxn>
                </a:cxnLst>
                <a:rect l="0" t="0" r="r" b="b"/>
                <a:pathLst>
                  <a:path w="44" h="51">
                    <a:moveTo>
                      <a:pt x="0" y="51"/>
                    </a:moveTo>
                    <a:cubicBezTo>
                      <a:pt x="3" y="48"/>
                      <a:pt x="8" y="46"/>
                      <a:pt x="12" y="44"/>
                    </a:cubicBezTo>
                    <a:cubicBezTo>
                      <a:pt x="12" y="32"/>
                      <a:pt x="22" y="23"/>
                      <a:pt x="30" y="17"/>
                    </a:cubicBezTo>
                    <a:cubicBezTo>
                      <a:pt x="34" y="15"/>
                      <a:pt x="35" y="21"/>
                      <a:pt x="39" y="15"/>
                    </a:cubicBezTo>
                    <a:cubicBezTo>
                      <a:pt x="44" y="7"/>
                      <a:pt x="37" y="0"/>
                      <a:pt x="29" y="0"/>
                    </a:cubicBezTo>
                    <a:cubicBezTo>
                      <a:pt x="23" y="0"/>
                      <a:pt x="18" y="7"/>
                      <a:pt x="15" y="11"/>
                    </a:cubicBezTo>
                    <a:cubicBezTo>
                      <a:pt x="8" y="21"/>
                      <a:pt x="0" y="38"/>
                      <a:pt x="0" y="51"/>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270" name="Freeform 3364"/>
              <p:cNvSpPr>
                <a:spLocks/>
              </p:cNvSpPr>
              <p:nvPr/>
            </p:nvSpPr>
            <p:spPr bwMode="auto">
              <a:xfrm>
                <a:off x="4427" y="1528"/>
                <a:ext cx="4" cy="6"/>
              </a:xfrm>
              <a:custGeom>
                <a:avLst/>
                <a:gdLst>
                  <a:gd name="T0" fmla="*/ 21 w 27"/>
                  <a:gd name="T1" fmla="*/ 9 h 40"/>
                  <a:gd name="T2" fmla="*/ 1 w 27"/>
                  <a:gd name="T3" fmla="*/ 34 h 40"/>
                  <a:gd name="T4" fmla="*/ 1 w 27"/>
                  <a:gd name="T5" fmla="*/ 39 h 40"/>
                  <a:gd name="T6" fmla="*/ 21 w 27"/>
                  <a:gd name="T7" fmla="*/ 28 h 40"/>
                  <a:gd name="T8" fmla="*/ 21 w 27"/>
                  <a:gd name="T9" fmla="*/ 9 h 40"/>
                </a:gdLst>
                <a:ahLst/>
                <a:cxnLst>
                  <a:cxn ang="0">
                    <a:pos x="T0" y="T1"/>
                  </a:cxn>
                  <a:cxn ang="0">
                    <a:pos x="T2" y="T3"/>
                  </a:cxn>
                  <a:cxn ang="0">
                    <a:pos x="T4" y="T5"/>
                  </a:cxn>
                  <a:cxn ang="0">
                    <a:pos x="T6" y="T7"/>
                  </a:cxn>
                  <a:cxn ang="0">
                    <a:pos x="T8" y="T9"/>
                  </a:cxn>
                </a:cxnLst>
                <a:rect l="0" t="0" r="r" b="b"/>
                <a:pathLst>
                  <a:path w="27" h="40">
                    <a:moveTo>
                      <a:pt x="21" y="9"/>
                    </a:moveTo>
                    <a:cubicBezTo>
                      <a:pt x="5" y="0"/>
                      <a:pt x="9" y="35"/>
                      <a:pt x="1" y="34"/>
                    </a:cubicBezTo>
                    <a:cubicBezTo>
                      <a:pt x="1" y="36"/>
                      <a:pt x="0" y="38"/>
                      <a:pt x="1" y="39"/>
                    </a:cubicBezTo>
                    <a:cubicBezTo>
                      <a:pt x="10" y="40"/>
                      <a:pt x="16" y="37"/>
                      <a:pt x="21" y="28"/>
                    </a:cubicBezTo>
                    <a:cubicBezTo>
                      <a:pt x="25" y="23"/>
                      <a:pt x="27" y="13"/>
                      <a:pt x="21" y="9"/>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271" name="Freeform 3365"/>
              <p:cNvSpPr>
                <a:spLocks/>
              </p:cNvSpPr>
              <p:nvPr/>
            </p:nvSpPr>
            <p:spPr bwMode="auto">
              <a:xfrm>
                <a:off x="4424" y="1514"/>
                <a:ext cx="5" cy="11"/>
              </a:xfrm>
              <a:custGeom>
                <a:avLst/>
                <a:gdLst>
                  <a:gd name="T0" fmla="*/ 12 w 39"/>
                  <a:gd name="T1" fmla="*/ 37 h 82"/>
                  <a:gd name="T2" fmla="*/ 3 w 39"/>
                  <a:gd name="T3" fmla="*/ 71 h 82"/>
                  <a:gd name="T4" fmla="*/ 21 w 39"/>
                  <a:gd name="T5" fmla="*/ 46 h 82"/>
                  <a:gd name="T6" fmla="*/ 28 w 39"/>
                  <a:gd name="T7" fmla="*/ 11 h 82"/>
                  <a:gd name="T8" fmla="*/ 12 w 39"/>
                  <a:gd name="T9" fmla="*/ 37 h 82"/>
                </a:gdLst>
                <a:ahLst/>
                <a:cxnLst>
                  <a:cxn ang="0">
                    <a:pos x="T0" y="T1"/>
                  </a:cxn>
                  <a:cxn ang="0">
                    <a:pos x="T2" y="T3"/>
                  </a:cxn>
                  <a:cxn ang="0">
                    <a:pos x="T4" y="T5"/>
                  </a:cxn>
                  <a:cxn ang="0">
                    <a:pos x="T6" y="T7"/>
                  </a:cxn>
                  <a:cxn ang="0">
                    <a:pos x="T8" y="T9"/>
                  </a:cxn>
                </a:cxnLst>
                <a:rect l="0" t="0" r="r" b="b"/>
                <a:pathLst>
                  <a:path w="39" h="82">
                    <a:moveTo>
                      <a:pt x="12" y="37"/>
                    </a:moveTo>
                    <a:cubicBezTo>
                      <a:pt x="10" y="50"/>
                      <a:pt x="0" y="58"/>
                      <a:pt x="3" y="71"/>
                    </a:cubicBezTo>
                    <a:cubicBezTo>
                      <a:pt x="6" y="82"/>
                      <a:pt x="21" y="48"/>
                      <a:pt x="21" y="46"/>
                    </a:cubicBezTo>
                    <a:cubicBezTo>
                      <a:pt x="24" y="38"/>
                      <a:pt x="39" y="18"/>
                      <a:pt x="28" y="11"/>
                    </a:cubicBezTo>
                    <a:cubicBezTo>
                      <a:pt x="11" y="0"/>
                      <a:pt x="14" y="31"/>
                      <a:pt x="12" y="37"/>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272" name="Freeform 3366"/>
              <p:cNvSpPr>
                <a:spLocks/>
              </p:cNvSpPr>
              <p:nvPr/>
            </p:nvSpPr>
            <p:spPr bwMode="auto">
              <a:xfrm>
                <a:off x="4736" y="1415"/>
                <a:ext cx="12" cy="20"/>
              </a:xfrm>
              <a:custGeom>
                <a:avLst/>
                <a:gdLst>
                  <a:gd name="T0" fmla="*/ 55 w 90"/>
                  <a:gd name="T1" fmla="*/ 134 h 152"/>
                  <a:gd name="T2" fmla="*/ 65 w 90"/>
                  <a:gd name="T3" fmla="*/ 118 h 152"/>
                  <a:gd name="T4" fmla="*/ 75 w 90"/>
                  <a:gd name="T5" fmla="*/ 96 h 152"/>
                  <a:gd name="T6" fmla="*/ 81 w 90"/>
                  <a:gd name="T7" fmla="*/ 80 h 152"/>
                  <a:gd name="T8" fmla="*/ 81 w 90"/>
                  <a:gd name="T9" fmla="*/ 65 h 152"/>
                  <a:gd name="T10" fmla="*/ 87 w 90"/>
                  <a:gd name="T11" fmla="*/ 48 h 152"/>
                  <a:gd name="T12" fmla="*/ 87 w 90"/>
                  <a:gd name="T13" fmla="*/ 27 h 152"/>
                  <a:gd name="T14" fmla="*/ 86 w 90"/>
                  <a:gd name="T15" fmla="*/ 3 h 152"/>
                  <a:gd name="T16" fmla="*/ 76 w 90"/>
                  <a:gd name="T17" fmla="*/ 20 h 152"/>
                  <a:gd name="T18" fmla="*/ 59 w 90"/>
                  <a:gd name="T19" fmla="*/ 45 h 152"/>
                  <a:gd name="T20" fmla="*/ 46 w 90"/>
                  <a:gd name="T21" fmla="*/ 43 h 152"/>
                  <a:gd name="T22" fmla="*/ 37 w 90"/>
                  <a:gd name="T23" fmla="*/ 36 h 152"/>
                  <a:gd name="T24" fmla="*/ 23 w 90"/>
                  <a:gd name="T25" fmla="*/ 47 h 152"/>
                  <a:gd name="T26" fmla="*/ 10 w 90"/>
                  <a:gd name="T27" fmla="*/ 56 h 152"/>
                  <a:gd name="T28" fmla="*/ 3 w 90"/>
                  <a:gd name="T29" fmla="*/ 65 h 152"/>
                  <a:gd name="T30" fmla="*/ 7 w 90"/>
                  <a:gd name="T31" fmla="*/ 90 h 152"/>
                  <a:gd name="T32" fmla="*/ 15 w 90"/>
                  <a:gd name="T33" fmla="*/ 102 h 152"/>
                  <a:gd name="T34" fmla="*/ 33 w 90"/>
                  <a:gd name="T35" fmla="*/ 94 h 152"/>
                  <a:gd name="T36" fmla="*/ 43 w 90"/>
                  <a:gd name="T37" fmla="*/ 109 h 152"/>
                  <a:gd name="T38" fmla="*/ 34 w 90"/>
                  <a:gd name="T39" fmla="*/ 122 h 152"/>
                  <a:gd name="T40" fmla="*/ 37 w 90"/>
                  <a:gd name="T41" fmla="*/ 129 h 152"/>
                  <a:gd name="T42" fmla="*/ 34 w 90"/>
                  <a:gd name="T43" fmla="*/ 136 h 152"/>
                  <a:gd name="T44" fmla="*/ 43 w 90"/>
                  <a:gd name="T45" fmla="*/ 149 h 152"/>
                  <a:gd name="T46" fmla="*/ 51 w 90"/>
                  <a:gd name="T47" fmla="*/ 146 h 152"/>
                  <a:gd name="T48" fmla="*/ 55 w 90"/>
                  <a:gd name="T49" fmla="*/ 134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0" h="152">
                    <a:moveTo>
                      <a:pt x="55" y="134"/>
                    </a:moveTo>
                    <a:cubicBezTo>
                      <a:pt x="57" y="128"/>
                      <a:pt x="62" y="125"/>
                      <a:pt x="65" y="118"/>
                    </a:cubicBezTo>
                    <a:cubicBezTo>
                      <a:pt x="69" y="111"/>
                      <a:pt x="71" y="103"/>
                      <a:pt x="75" y="96"/>
                    </a:cubicBezTo>
                    <a:cubicBezTo>
                      <a:pt x="79" y="90"/>
                      <a:pt x="80" y="87"/>
                      <a:pt x="81" y="80"/>
                    </a:cubicBezTo>
                    <a:cubicBezTo>
                      <a:pt x="82" y="75"/>
                      <a:pt x="81" y="70"/>
                      <a:pt x="81" y="65"/>
                    </a:cubicBezTo>
                    <a:cubicBezTo>
                      <a:pt x="82" y="58"/>
                      <a:pt x="85" y="55"/>
                      <a:pt x="87" y="48"/>
                    </a:cubicBezTo>
                    <a:cubicBezTo>
                      <a:pt x="90" y="41"/>
                      <a:pt x="88" y="34"/>
                      <a:pt x="87" y="27"/>
                    </a:cubicBezTo>
                    <a:cubicBezTo>
                      <a:pt x="86" y="19"/>
                      <a:pt x="86" y="11"/>
                      <a:pt x="86" y="3"/>
                    </a:cubicBezTo>
                    <a:cubicBezTo>
                      <a:pt x="75" y="0"/>
                      <a:pt x="77" y="14"/>
                      <a:pt x="76" y="20"/>
                    </a:cubicBezTo>
                    <a:cubicBezTo>
                      <a:pt x="75" y="36"/>
                      <a:pt x="71" y="36"/>
                      <a:pt x="59" y="45"/>
                    </a:cubicBezTo>
                    <a:cubicBezTo>
                      <a:pt x="49" y="51"/>
                      <a:pt x="54" y="52"/>
                      <a:pt x="46" y="43"/>
                    </a:cubicBezTo>
                    <a:cubicBezTo>
                      <a:pt x="43" y="39"/>
                      <a:pt x="41" y="37"/>
                      <a:pt x="37" y="36"/>
                    </a:cubicBezTo>
                    <a:cubicBezTo>
                      <a:pt x="27" y="34"/>
                      <a:pt x="27" y="41"/>
                      <a:pt x="23" y="47"/>
                    </a:cubicBezTo>
                    <a:cubicBezTo>
                      <a:pt x="18" y="54"/>
                      <a:pt x="19" y="51"/>
                      <a:pt x="10" y="56"/>
                    </a:cubicBezTo>
                    <a:cubicBezTo>
                      <a:pt x="5" y="59"/>
                      <a:pt x="5" y="59"/>
                      <a:pt x="3" y="65"/>
                    </a:cubicBezTo>
                    <a:cubicBezTo>
                      <a:pt x="0" y="74"/>
                      <a:pt x="7" y="81"/>
                      <a:pt x="7" y="90"/>
                    </a:cubicBezTo>
                    <a:cubicBezTo>
                      <a:pt x="7" y="98"/>
                      <a:pt x="4" y="106"/>
                      <a:pt x="15" y="102"/>
                    </a:cubicBezTo>
                    <a:cubicBezTo>
                      <a:pt x="22" y="99"/>
                      <a:pt x="25" y="93"/>
                      <a:pt x="33" y="94"/>
                    </a:cubicBezTo>
                    <a:cubicBezTo>
                      <a:pt x="41" y="95"/>
                      <a:pt x="47" y="102"/>
                      <a:pt x="43" y="109"/>
                    </a:cubicBezTo>
                    <a:cubicBezTo>
                      <a:pt x="39" y="117"/>
                      <a:pt x="34" y="113"/>
                      <a:pt x="34" y="122"/>
                    </a:cubicBezTo>
                    <a:cubicBezTo>
                      <a:pt x="34" y="121"/>
                      <a:pt x="37" y="128"/>
                      <a:pt x="37" y="129"/>
                    </a:cubicBezTo>
                    <a:cubicBezTo>
                      <a:pt x="37" y="130"/>
                      <a:pt x="33" y="133"/>
                      <a:pt x="34" y="136"/>
                    </a:cubicBezTo>
                    <a:cubicBezTo>
                      <a:pt x="36" y="142"/>
                      <a:pt x="44" y="140"/>
                      <a:pt x="43" y="149"/>
                    </a:cubicBezTo>
                    <a:cubicBezTo>
                      <a:pt x="43" y="152"/>
                      <a:pt x="50" y="146"/>
                      <a:pt x="51" y="146"/>
                    </a:cubicBezTo>
                    <a:cubicBezTo>
                      <a:pt x="53" y="143"/>
                      <a:pt x="53" y="138"/>
                      <a:pt x="55" y="134"/>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273" name="Freeform 3367"/>
              <p:cNvSpPr>
                <a:spLocks/>
              </p:cNvSpPr>
              <p:nvPr/>
            </p:nvSpPr>
            <p:spPr bwMode="auto">
              <a:xfrm>
                <a:off x="4730" y="1427"/>
                <a:ext cx="6" cy="6"/>
              </a:xfrm>
              <a:custGeom>
                <a:avLst/>
                <a:gdLst>
                  <a:gd name="T0" fmla="*/ 24 w 48"/>
                  <a:gd name="T1" fmla="*/ 27 h 43"/>
                  <a:gd name="T2" fmla="*/ 47 w 48"/>
                  <a:gd name="T3" fmla="*/ 43 h 43"/>
                  <a:gd name="T4" fmla="*/ 41 w 48"/>
                  <a:gd name="T5" fmla="*/ 20 h 43"/>
                  <a:gd name="T6" fmla="*/ 21 w 48"/>
                  <a:gd name="T7" fmla="*/ 11 h 43"/>
                  <a:gd name="T8" fmla="*/ 9 w 48"/>
                  <a:gd name="T9" fmla="*/ 2 h 43"/>
                  <a:gd name="T10" fmla="*/ 24 w 48"/>
                  <a:gd name="T11" fmla="*/ 27 h 43"/>
                </a:gdLst>
                <a:ahLst/>
                <a:cxnLst>
                  <a:cxn ang="0">
                    <a:pos x="T0" y="T1"/>
                  </a:cxn>
                  <a:cxn ang="0">
                    <a:pos x="T2" y="T3"/>
                  </a:cxn>
                  <a:cxn ang="0">
                    <a:pos x="T4" y="T5"/>
                  </a:cxn>
                  <a:cxn ang="0">
                    <a:pos x="T6" y="T7"/>
                  </a:cxn>
                  <a:cxn ang="0">
                    <a:pos x="T8" y="T9"/>
                  </a:cxn>
                  <a:cxn ang="0">
                    <a:pos x="T10" y="T11"/>
                  </a:cxn>
                </a:cxnLst>
                <a:rect l="0" t="0" r="r" b="b"/>
                <a:pathLst>
                  <a:path w="48" h="43">
                    <a:moveTo>
                      <a:pt x="24" y="27"/>
                    </a:moveTo>
                    <a:cubicBezTo>
                      <a:pt x="32" y="32"/>
                      <a:pt x="38" y="40"/>
                      <a:pt x="47" y="43"/>
                    </a:cubicBezTo>
                    <a:cubicBezTo>
                      <a:pt x="48" y="39"/>
                      <a:pt x="43" y="23"/>
                      <a:pt x="41" y="20"/>
                    </a:cubicBezTo>
                    <a:cubicBezTo>
                      <a:pt x="36" y="13"/>
                      <a:pt x="27" y="18"/>
                      <a:pt x="21" y="11"/>
                    </a:cubicBezTo>
                    <a:cubicBezTo>
                      <a:pt x="17" y="7"/>
                      <a:pt x="20" y="0"/>
                      <a:pt x="9" y="2"/>
                    </a:cubicBezTo>
                    <a:cubicBezTo>
                      <a:pt x="0" y="4"/>
                      <a:pt x="22" y="25"/>
                      <a:pt x="24" y="27"/>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274" name="Freeform 3368"/>
              <p:cNvSpPr>
                <a:spLocks/>
              </p:cNvSpPr>
              <p:nvPr/>
            </p:nvSpPr>
            <p:spPr bwMode="auto">
              <a:xfrm>
                <a:off x="4739" y="1405"/>
                <a:ext cx="7" cy="12"/>
              </a:xfrm>
              <a:custGeom>
                <a:avLst/>
                <a:gdLst>
                  <a:gd name="T0" fmla="*/ 39 w 55"/>
                  <a:gd name="T1" fmla="*/ 68 h 87"/>
                  <a:gd name="T2" fmla="*/ 41 w 55"/>
                  <a:gd name="T3" fmla="*/ 55 h 87"/>
                  <a:gd name="T4" fmla="*/ 51 w 55"/>
                  <a:gd name="T5" fmla="*/ 47 h 87"/>
                  <a:gd name="T6" fmla="*/ 43 w 55"/>
                  <a:gd name="T7" fmla="*/ 23 h 87"/>
                  <a:gd name="T8" fmla="*/ 31 w 55"/>
                  <a:gd name="T9" fmla="*/ 0 h 87"/>
                  <a:gd name="T10" fmla="*/ 25 w 55"/>
                  <a:gd name="T11" fmla="*/ 47 h 87"/>
                  <a:gd name="T12" fmla="*/ 17 w 55"/>
                  <a:gd name="T13" fmla="*/ 85 h 87"/>
                  <a:gd name="T14" fmla="*/ 24 w 55"/>
                  <a:gd name="T15" fmla="*/ 74 h 87"/>
                  <a:gd name="T16" fmla="*/ 39 w 55"/>
                  <a:gd name="T17" fmla="*/ 68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5" h="87">
                    <a:moveTo>
                      <a:pt x="39" y="68"/>
                    </a:moveTo>
                    <a:cubicBezTo>
                      <a:pt x="42" y="64"/>
                      <a:pt x="39" y="59"/>
                      <a:pt x="41" y="55"/>
                    </a:cubicBezTo>
                    <a:cubicBezTo>
                      <a:pt x="43" y="52"/>
                      <a:pt x="49" y="51"/>
                      <a:pt x="51" y="47"/>
                    </a:cubicBezTo>
                    <a:cubicBezTo>
                      <a:pt x="55" y="39"/>
                      <a:pt x="46" y="30"/>
                      <a:pt x="43" y="23"/>
                    </a:cubicBezTo>
                    <a:cubicBezTo>
                      <a:pt x="40" y="16"/>
                      <a:pt x="39" y="2"/>
                      <a:pt x="31" y="0"/>
                    </a:cubicBezTo>
                    <a:cubicBezTo>
                      <a:pt x="25" y="15"/>
                      <a:pt x="36" y="33"/>
                      <a:pt x="25" y="47"/>
                    </a:cubicBezTo>
                    <a:cubicBezTo>
                      <a:pt x="16" y="59"/>
                      <a:pt x="0" y="70"/>
                      <a:pt x="17" y="85"/>
                    </a:cubicBezTo>
                    <a:cubicBezTo>
                      <a:pt x="19" y="87"/>
                      <a:pt x="23" y="75"/>
                      <a:pt x="24" y="74"/>
                    </a:cubicBezTo>
                    <a:cubicBezTo>
                      <a:pt x="28" y="71"/>
                      <a:pt x="36" y="73"/>
                      <a:pt x="39" y="68"/>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275" name="Freeform 3369"/>
              <p:cNvSpPr>
                <a:spLocks/>
              </p:cNvSpPr>
              <p:nvPr/>
            </p:nvSpPr>
            <p:spPr bwMode="auto">
              <a:xfrm>
                <a:off x="4788" y="1481"/>
                <a:ext cx="59" cy="66"/>
              </a:xfrm>
              <a:custGeom>
                <a:avLst/>
                <a:gdLst>
                  <a:gd name="T0" fmla="*/ 408 w 440"/>
                  <a:gd name="T1" fmla="*/ 263 h 494"/>
                  <a:gd name="T2" fmla="*/ 351 w 440"/>
                  <a:gd name="T3" fmla="*/ 276 h 494"/>
                  <a:gd name="T4" fmla="*/ 311 w 440"/>
                  <a:gd name="T5" fmla="*/ 294 h 494"/>
                  <a:gd name="T6" fmla="*/ 330 w 440"/>
                  <a:gd name="T7" fmla="*/ 330 h 494"/>
                  <a:gd name="T8" fmla="*/ 360 w 440"/>
                  <a:gd name="T9" fmla="*/ 353 h 494"/>
                  <a:gd name="T10" fmla="*/ 332 w 440"/>
                  <a:gd name="T11" fmla="*/ 368 h 494"/>
                  <a:gd name="T12" fmla="*/ 315 w 440"/>
                  <a:gd name="T13" fmla="*/ 372 h 494"/>
                  <a:gd name="T14" fmla="*/ 295 w 440"/>
                  <a:gd name="T15" fmla="*/ 348 h 494"/>
                  <a:gd name="T16" fmla="*/ 283 w 440"/>
                  <a:gd name="T17" fmla="*/ 314 h 494"/>
                  <a:gd name="T18" fmla="*/ 277 w 440"/>
                  <a:gd name="T19" fmla="*/ 289 h 494"/>
                  <a:gd name="T20" fmla="*/ 237 w 440"/>
                  <a:gd name="T21" fmla="*/ 251 h 494"/>
                  <a:gd name="T22" fmla="*/ 218 w 440"/>
                  <a:gd name="T23" fmla="*/ 227 h 494"/>
                  <a:gd name="T24" fmla="*/ 168 w 440"/>
                  <a:gd name="T25" fmla="*/ 190 h 494"/>
                  <a:gd name="T26" fmla="*/ 152 w 440"/>
                  <a:gd name="T27" fmla="*/ 231 h 494"/>
                  <a:gd name="T28" fmla="*/ 134 w 440"/>
                  <a:gd name="T29" fmla="*/ 246 h 494"/>
                  <a:gd name="T30" fmla="*/ 129 w 440"/>
                  <a:gd name="T31" fmla="*/ 207 h 494"/>
                  <a:gd name="T32" fmla="*/ 103 w 440"/>
                  <a:gd name="T33" fmla="*/ 211 h 494"/>
                  <a:gd name="T34" fmla="*/ 130 w 440"/>
                  <a:gd name="T35" fmla="*/ 161 h 494"/>
                  <a:gd name="T36" fmla="*/ 126 w 440"/>
                  <a:gd name="T37" fmla="*/ 138 h 494"/>
                  <a:gd name="T38" fmla="*/ 139 w 440"/>
                  <a:gd name="T39" fmla="*/ 113 h 494"/>
                  <a:gd name="T40" fmla="*/ 114 w 440"/>
                  <a:gd name="T41" fmla="*/ 56 h 494"/>
                  <a:gd name="T42" fmla="*/ 95 w 440"/>
                  <a:gd name="T43" fmla="*/ 5 h 494"/>
                  <a:gd name="T44" fmla="*/ 86 w 440"/>
                  <a:gd name="T45" fmla="*/ 36 h 494"/>
                  <a:gd name="T46" fmla="*/ 60 w 440"/>
                  <a:gd name="T47" fmla="*/ 80 h 494"/>
                  <a:gd name="T48" fmla="*/ 47 w 440"/>
                  <a:gd name="T49" fmla="*/ 114 h 494"/>
                  <a:gd name="T50" fmla="*/ 33 w 440"/>
                  <a:gd name="T51" fmla="*/ 186 h 494"/>
                  <a:gd name="T52" fmla="*/ 5 w 440"/>
                  <a:gd name="T53" fmla="*/ 259 h 494"/>
                  <a:gd name="T54" fmla="*/ 35 w 440"/>
                  <a:gd name="T55" fmla="*/ 336 h 494"/>
                  <a:gd name="T56" fmla="*/ 96 w 440"/>
                  <a:gd name="T57" fmla="*/ 316 h 494"/>
                  <a:gd name="T58" fmla="*/ 132 w 440"/>
                  <a:gd name="T59" fmla="*/ 314 h 494"/>
                  <a:gd name="T60" fmla="*/ 147 w 440"/>
                  <a:gd name="T61" fmla="*/ 322 h 494"/>
                  <a:gd name="T62" fmla="*/ 181 w 440"/>
                  <a:gd name="T63" fmla="*/ 308 h 494"/>
                  <a:gd name="T64" fmla="*/ 175 w 440"/>
                  <a:gd name="T65" fmla="*/ 337 h 494"/>
                  <a:gd name="T66" fmla="*/ 181 w 440"/>
                  <a:gd name="T67" fmla="*/ 403 h 494"/>
                  <a:gd name="T68" fmla="*/ 191 w 440"/>
                  <a:gd name="T69" fmla="*/ 433 h 494"/>
                  <a:gd name="T70" fmla="*/ 225 w 440"/>
                  <a:gd name="T71" fmla="*/ 429 h 494"/>
                  <a:gd name="T72" fmla="*/ 253 w 440"/>
                  <a:gd name="T73" fmla="*/ 430 h 494"/>
                  <a:gd name="T74" fmla="*/ 308 w 440"/>
                  <a:gd name="T75" fmla="*/ 410 h 494"/>
                  <a:gd name="T76" fmla="*/ 372 w 440"/>
                  <a:gd name="T77" fmla="*/ 424 h 494"/>
                  <a:gd name="T78" fmla="*/ 329 w 440"/>
                  <a:gd name="T79" fmla="*/ 452 h 494"/>
                  <a:gd name="T80" fmla="*/ 384 w 440"/>
                  <a:gd name="T81" fmla="*/ 462 h 494"/>
                  <a:gd name="T82" fmla="*/ 403 w 440"/>
                  <a:gd name="T83" fmla="*/ 478 h 494"/>
                  <a:gd name="T84" fmla="*/ 438 w 440"/>
                  <a:gd name="T85" fmla="*/ 494 h 494"/>
                  <a:gd name="T86" fmla="*/ 440 w 440"/>
                  <a:gd name="T87" fmla="*/ 275 h 4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40" h="494">
                    <a:moveTo>
                      <a:pt x="429" y="261"/>
                    </a:moveTo>
                    <a:cubicBezTo>
                      <a:pt x="424" y="258"/>
                      <a:pt x="410" y="256"/>
                      <a:pt x="408" y="263"/>
                    </a:cubicBezTo>
                    <a:cubicBezTo>
                      <a:pt x="397" y="266"/>
                      <a:pt x="384" y="266"/>
                      <a:pt x="373" y="267"/>
                    </a:cubicBezTo>
                    <a:cubicBezTo>
                      <a:pt x="361" y="268"/>
                      <a:pt x="357" y="268"/>
                      <a:pt x="351" y="276"/>
                    </a:cubicBezTo>
                    <a:cubicBezTo>
                      <a:pt x="348" y="280"/>
                      <a:pt x="347" y="285"/>
                      <a:pt x="342" y="287"/>
                    </a:cubicBezTo>
                    <a:cubicBezTo>
                      <a:pt x="333" y="290"/>
                      <a:pt x="314" y="280"/>
                      <a:pt x="311" y="294"/>
                    </a:cubicBezTo>
                    <a:cubicBezTo>
                      <a:pt x="308" y="304"/>
                      <a:pt x="324" y="303"/>
                      <a:pt x="331" y="307"/>
                    </a:cubicBezTo>
                    <a:cubicBezTo>
                      <a:pt x="331" y="315"/>
                      <a:pt x="324" y="323"/>
                      <a:pt x="330" y="330"/>
                    </a:cubicBezTo>
                    <a:cubicBezTo>
                      <a:pt x="340" y="314"/>
                      <a:pt x="341" y="337"/>
                      <a:pt x="341" y="344"/>
                    </a:cubicBezTo>
                    <a:cubicBezTo>
                      <a:pt x="348" y="343"/>
                      <a:pt x="366" y="339"/>
                      <a:pt x="360" y="353"/>
                    </a:cubicBezTo>
                    <a:cubicBezTo>
                      <a:pt x="357" y="361"/>
                      <a:pt x="349" y="357"/>
                      <a:pt x="343" y="359"/>
                    </a:cubicBezTo>
                    <a:cubicBezTo>
                      <a:pt x="336" y="362"/>
                      <a:pt x="338" y="365"/>
                      <a:pt x="332" y="368"/>
                    </a:cubicBezTo>
                    <a:cubicBezTo>
                      <a:pt x="328" y="370"/>
                      <a:pt x="319" y="367"/>
                      <a:pt x="315" y="367"/>
                    </a:cubicBezTo>
                    <a:cubicBezTo>
                      <a:pt x="315" y="369"/>
                      <a:pt x="315" y="371"/>
                      <a:pt x="315" y="372"/>
                    </a:cubicBezTo>
                    <a:cubicBezTo>
                      <a:pt x="304" y="375"/>
                      <a:pt x="298" y="372"/>
                      <a:pt x="296" y="361"/>
                    </a:cubicBezTo>
                    <a:cubicBezTo>
                      <a:pt x="295" y="357"/>
                      <a:pt x="298" y="351"/>
                      <a:pt x="295" y="348"/>
                    </a:cubicBezTo>
                    <a:cubicBezTo>
                      <a:pt x="293" y="344"/>
                      <a:pt x="286" y="346"/>
                      <a:pt x="284" y="343"/>
                    </a:cubicBezTo>
                    <a:cubicBezTo>
                      <a:pt x="279" y="336"/>
                      <a:pt x="289" y="321"/>
                      <a:pt x="283" y="314"/>
                    </a:cubicBezTo>
                    <a:cubicBezTo>
                      <a:pt x="278" y="308"/>
                      <a:pt x="275" y="314"/>
                      <a:pt x="273" y="306"/>
                    </a:cubicBezTo>
                    <a:cubicBezTo>
                      <a:pt x="272" y="301"/>
                      <a:pt x="277" y="295"/>
                      <a:pt x="277" y="289"/>
                    </a:cubicBezTo>
                    <a:cubicBezTo>
                      <a:pt x="276" y="272"/>
                      <a:pt x="260" y="284"/>
                      <a:pt x="248" y="279"/>
                    </a:cubicBezTo>
                    <a:cubicBezTo>
                      <a:pt x="234" y="274"/>
                      <a:pt x="245" y="261"/>
                      <a:pt x="237" y="251"/>
                    </a:cubicBezTo>
                    <a:cubicBezTo>
                      <a:pt x="233" y="247"/>
                      <a:pt x="223" y="247"/>
                      <a:pt x="220" y="242"/>
                    </a:cubicBezTo>
                    <a:cubicBezTo>
                      <a:pt x="218" y="239"/>
                      <a:pt x="219" y="231"/>
                      <a:pt x="218" y="227"/>
                    </a:cubicBezTo>
                    <a:cubicBezTo>
                      <a:pt x="211" y="207"/>
                      <a:pt x="190" y="224"/>
                      <a:pt x="178" y="208"/>
                    </a:cubicBezTo>
                    <a:cubicBezTo>
                      <a:pt x="174" y="203"/>
                      <a:pt x="177" y="189"/>
                      <a:pt x="168" y="190"/>
                    </a:cubicBezTo>
                    <a:cubicBezTo>
                      <a:pt x="163" y="191"/>
                      <a:pt x="163" y="200"/>
                      <a:pt x="161" y="204"/>
                    </a:cubicBezTo>
                    <a:cubicBezTo>
                      <a:pt x="142" y="202"/>
                      <a:pt x="151" y="221"/>
                      <a:pt x="152" y="231"/>
                    </a:cubicBezTo>
                    <a:cubicBezTo>
                      <a:pt x="153" y="241"/>
                      <a:pt x="152" y="238"/>
                      <a:pt x="145" y="241"/>
                    </a:cubicBezTo>
                    <a:cubicBezTo>
                      <a:pt x="145" y="241"/>
                      <a:pt x="134" y="246"/>
                      <a:pt x="134" y="246"/>
                    </a:cubicBezTo>
                    <a:cubicBezTo>
                      <a:pt x="120" y="245"/>
                      <a:pt x="130" y="233"/>
                      <a:pt x="132" y="226"/>
                    </a:cubicBezTo>
                    <a:cubicBezTo>
                      <a:pt x="133" y="220"/>
                      <a:pt x="132" y="212"/>
                      <a:pt x="129" y="207"/>
                    </a:cubicBezTo>
                    <a:cubicBezTo>
                      <a:pt x="127" y="204"/>
                      <a:pt x="122" y="207"/>
                      <a:pt x="121" y="201"/>
                    </a:cubicBezTo>
                    <a:cubicBezTo>
                      <a:pt x="112" y="201"/>
                      <a:pt x="112" y="213"/>
                      <a:pt x="103" y="211"/>
                    </a:cubicBezTo>
                    <a:cubicBezTo>
                      <a:pt x="101" y="194"/>
                      <a:pt x="113" y="192"/>
                      <a:pt x="121" y="183"/>
                    </a:cubicBezTo>
                    <a:cubicBezTo>
                      <a:pt x="126" y="178"/>
                      <a:pt x="128" y="168"/>
                      <a:pt x="130" y="161"/>
                    </a:cubicBezTo>
                    <a:cubicBezTo>
                      <a:pt x="132" y="153"/>
                      <a:pt x="131" y="157"/>
                      <a:pt x="128" y="150"/>
                    </a:cubicBezTo>
                    <a:cubicBezTo>
                      <a:pt x="126" y="146"/>
                      <a:pt x="121" y="147"/>
                      <a:pt x="126" y="138"/>
                    </a:cubicBezTo>
                    <a:cubicBezTo>
                      <a:pt x="128" y="134"/>
                      <a:pt x="135" y="134"/>
                      <a:pt x="138" y="129"/>
                    </a:cubicBezTo>
                    <a:cubicBezTo>
                      <a:pt x="142" y="124"/>
                      <a:pt x="139" y="119"/>
                      <a:pt x="139" y="113"/>
                    </a:cubicBezTo>
                    <a:cubicBezTo>
                      <a:pt x="139" y="102"/>
                      <a:pt x="145" y="81"/>
                      <a:pt x="136" y="71"/>
                    </a:cubicBezTo>
                    <a:cubicBezTo>
                      <a:pt x="127" y="61"/>
                      <a:pt x="118" y="70"/>
                      <a:pt x="114" y="56"/>
                    </a:cubicBezTo>
                    <a:cubicBezTo>
                      <a:pt x="110" y="42"/>
                      <a:pt x="116" y="27"/>
                      <a:pt x="113" y="13"/>
                    </a:cubicBezTo>
                    <a:cubicBezTo>
                      <a:pt x="111" y="0"/>
                      <a:pt x="107" y="5"/>
                      <a:pt x="95" y="5"/>
                    </a:cubicBezTo>
                    <a:cubicBezTo>
                      <a:pt x="95" y="13"/>
                      <a:pt x="97" y="23"/>
                      <a:pt x="93" y="30"/>
                    </a:cubicBezTo>
                    <a:cubicBezTo>
                      <a:pt x="92" y="32"/>
                      <a:pt x="88" y="34"/>
                      <a:pt x="86" y="36"/>
                    </a:cubicBezTo>
                    <a:cubicBezTo>
                      <a:pt x="83" y="42"/>
                      <a:pt x="84" y="49"/>
                      <a:pt x="81" y="54"/>
                    </a:cubicBezTo>
                    <a:cubicBezTo>
                      <a:pt x="76" y="65"/>
                      <a:pt x="64" y="69"/>
                      <a:pt x="60" y="80"/>
                    </a:cubicBezTo>
                    <a:cubicBezTo>
                      <a:pt x="58" y="85"/>
                      <a:pt x="59" y="90"/>
                      <a:pt x="58" y="95"/>
                    </a:cubicBezTo>
                    <a:cubicBezTo>
                      <a:pt x="56" y="104"/>
                      <a:pt x="52" y="107"/>
                      <a:pt x="47" y="114"/>
                    </a:cubicBezTo>
                    <a:cubicBezTo>
                      <a:pt x="39" y="126"/>
                      <a:pt x="29" y="145"/>
                      <a:pt x="32" y="160"/>
                    </a:cubicBezTo>
                    <a:cubicBezTo>
                      <a:pt x="34" y="172"/>
                      <a:pt x="37" y="175"/>
                      <a:pt x="33" y="186"/>
                    </a:cubicBezTo>
                    <a:cubicBezTo>
                      <a:pt x="26" y="205"/>
                      <a:pt x="10" y="223"/>
                      <a:pt x="7" y="244"/>
                    </a:cubicBezTo>
                    <a:cubicBezTo>
                      <a:pt x="6" y="249"/>
                      <a:pt x="5" y="254"/>
                      <a:pt x="5" y="259"/>
                    </a:cubicBezTo>
                    <a:cubicBezTo>
                      <a:pt x="4" y="272"/>
                      <a:pt x="3" y="284"/>
                      <a:pt x="2" y="296"/>
                    </a:cubicBezTo>
                    <a:cubicBezTo>
                      <a:pt x="0" y="318"/>
                      <a:pt x="13" y="336"/>
                      <a:pt x="35" y="336"/>
                    </a:cubicBezTo>
                    <a:cubicBezTo>
                      <a:pt x="48" y="336"/>
                      <a:pt x="50" y="328"/>
                      <a:pt x="64" y="328"/>
                    </a:cubicBezTo>
                    <a:cubicBezTo>
                      <a:pt x="81" y="327"/>
                      <a:pt x="83" y="327"/>
                      <a:pt x="96" y="316"/>
                    </a:cubicBezTo>
                    <a:cubicBezTo>
                      <a:pt x="102" y="311"/>
                      <a:pt x="106" y="309"/>
                      <a:pt x="114" y="310"/>
                    </a:cubicBezTo>
                    <a:cubicBezTo>
                      <a:pt x="119" y="310"/>
                      <a:pt x="128" y="312"/>
                      <a:pt x="132" y="314"/>
                    </a:cubicBezTo>
                    <a:cubicBezTo>
                      <a:pt x="134" y="315"/>
                      <a:pt x="136" y="318"/>
                      <a:pt x="137" y="319"/>
                    </a:cubicBezTo>
                    <a:cubicBezTo>
                      <a:pt x="141" y="321"/>
                      <a:pt x="141" y="324"/>
                      <a:pt x="147" y="322"/>
                    </a:cubicBezTo>
                    <a:cubicBezTo>
                      <a:pt x="149" y="314"/>
                      <a:pt x="150" y="296"/>
                      <a:pt x="161" y="294"/>
                    </a:cubicBezTo>
                    <a:cubicBezTo>
                      <a:pt x="164" y="306"/>
                      <a:pt x="173" y="305"/>
                      <a:pt x="181" y="308"/>
                    </a:cubicBezTo>
                    <a:cubicBezTo>
                      <a:pt x="188" y="310"/>
                      <a:pt x="192" y="311"/>
                      <a:pt x="189" y="320"/>
                    </a:cubicBezTo>
                    <a:cubicBezTo>
                      <a:pt x="187" y="328"/>
                      <a:pt x="179" y="330"/>
                      <a:pt x="175" y="337"/>
                    </a:cubicBezTo>
                    <a:cubicBezTo>
                      <a:pt x="168" y="349"/>
                      <a:pt x="173" y="357"/>
                      <a:pt x="177" y="369"/>
                    </a:cubicBezTo>
                    <a:cubicBezTo>
                      <a:pt x="180" y="380"/>
                      <a:pt x="176" y="393"/>
                      <a:pt x="181" y="403"/>
                    </a:cubicBezTo>
                    <a:cubicBezTo>
                      <a:pt x="186" y="413"/>
                      <a:pt x="191" y="413"/>
                      <a:pt x="191" y="424"/>
                    </a:cubicBezTo>
                    <a:cubicBezTo>
                      <a:pt x="191" y="429"/>
                      <a:pt x="188" y="428"/>
                      <a:pt x="191" y="433"/>
                    </a:cubicBezTo>
                    <a:cubicBezTo>
                      <a:pt x="196" y="438"/>
                      <a:pt x="208" y="436"/>
                      <a:pt x="213" y="434"/>
                    </a:cubicBezTo>
                    <a:cubicBezTo>
                      <a:pt x="218" y="432"/>
                      <a:pt x="217" y="428"/>
                      <a:pt x="225" y="429"/>
                    </a:cubicBezTo>
                    <a:cubicBezTo>
                      <a:pt x="229" y="430"/>
                      <a:pt x="233" y="432"/>
                      <a:pt x="238" y="433"/>
                    </a:cubicBezTo>
                    <a:cubicBezTo>
                      <a:pt x="244" y="434"/>
                      <a:pt x="248" y="431"/>
                      <a:pt x="253" y="430"/>
                    </a:cubicBezTo>
                    <a:cubicBezTo>
                      <a:pt x="262" y="428"/>
                      <a:pt x="272" y="429"/>
                      <a:pt x="282" y="429"/>
                    </a:cubicBezTo>
                    <a:cubicBezTo>
                      <a:pt x="283" y="412"/>
                      <a:pt x="294" y="411"/>
                      <a:pt x="308" y="410"/>
                    </a:cubicBezTo>
                    <a:cubicBezTo>
                      <a:pt x="323" y="409"/>
                      <a:pt x="330" y="404"/>
                      <a:pt x="343" y="411"/>
                    </a:cubicBezTo>
                    <a:cubicBezTo>
                      <a:pt x="351" y="415"/>
                      <a:pt x="373" y="413"/>
                      <a:pt x="372" y="424"/>
                    </a:cubicBezTo>
                    <a:cubicBezTo>
                      <a:pt x="371" y="438"/>
                      <a:pt x="345" y="433"/>
                      <a:pt x="336" y="438"/>
                    </a:cubicBezTo>
                    <a:cubicBezTo>
                      <a:pt x="332" y="441"/>
                      <a:pt x="328" y="447"/>
                      <a:pt x="329" y="452"/>
                    </a:cubicBezTo>
                    <a:cubicBezTo>
                      <a:pt x="331" y="459"/>
                      <a:pt x="342" y="460"/>
                      <a:pt x="349" y="461"/>
                    </a:cubicBezTo>
                    <a:cubicBezTo>
                      <a:pt x="361" y="462"/>
                      <a:pt x="372" y="461"/>
                      <a:pt x="384" y="462"/>
                    </a:cubicBezTo>
                    <a:cubicBezTo>
                      <a:pt x="394" y="463"/>
                      <a:pt x="393" y="463"/>
                      <a:pt x="399" y="470"/>
                    </a:cubicBezTo>
                    <a:cubicBezTo>
                      <a:pt x="401" y="472"/>
                      <a:pt x="401" y="475"/>
                      <a:pt x="403" y="478"/>
                    </a:cubicBezTo>
                    <a:cubicBezTo>
                      <a:pt x="406" y="481"/>
                      <a:pt x="415" y="487"/>
                      <a:pt x="419" y="489"/>
                    </a:cubicBezTo>
                    <a:cubicBezTo>
                      <a:pt x="425" y="491"/>
                      <a:pt x="432" y="492"/>
                      <a:pt x="438" y="494"/>
                    </a:cubicBezTo>
                    <a:cubicBezTo>
                      <a:pt x="438" y="494"/>
                      <a:pt x="439" y="494"/>
                      <a:pt x="440" y="494"/>
                    </a:cubicBezTo>
                    <a:cubicBezTo>
                      <a:pt x="440" y="275"/>
                      <a:pt x="440" y="275"/>
                      <a:pt x="440" y="275"/>
                    </a:cubicBezTo>
                    <a:cubicBezTo>
                      <a:pt x="436" y="270"/>
                      <a:pt x="434" y="264"/>
                      <a:pt x="429" y="261"/>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276" name="Freeform 3370"/>
              <p:cNvSpPr>
                <a:spLocks/>
              </p:cNvSpPr>
              <p:nvPr/>
            </p:nvSpPr>
            <p:spPr bwMode="auto">
              <a:xfrm>
                <a:off x="4822" y="1512"/>
                <a:ext cx="8" cy="5"/>
              </a:xfrm>
              <a:custGeom>
                <a:avLst/>
                <a:gdLst>
                  <a:gd name="T0" fmla="*/ 24 w 55"/>
                  <a:gd name="T1" fmla="*/ 1 h 42"/>
                  <a:gd name="T2" fmla="*/ 5 w 55"/>
                  <a:gd name="T3" fmla="*/ 2 h 42"/>
                  <a:gd name="T4" fmla="*/ 9 w 55"/>
                  <a:gd name="T5" fmla="*/ 19 h 42"/>
                  <a:gd name="T6" fmla="*/ 30 w 55"/>
                  <a:gd name="T7" fmla="*/ 28 h 42"/>
                  <a:gd name="T8" fmla="*/ 38 w 55"/>
                  <a:gd name="T9" fmla="*/ 38 h 42"/>
                  <a:gd name="T10" fmla="*/ 51 w 55"/>
                  <a:gd name="T11" fmla="*/ 35 h 42"/>
                  <a:gd name="T12" fmla="*/ 46 w 55"/>
                  <a:gd name="T13" fmla="*/ 23 h 42"/>
                  <a:gd name="T14" fmla="*/ 35 w 55"/>
                  <a:gd name="T15" fmla="*/ 13 h 42"/>
                  <a:gd name="T16" fmla="*/ 24 w 55"/>
                  <a:gd name="T17" fmla="*/ 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5" h="42">
                    <a:moveTo>
                      <a:pt x="24" y="1"/>
                    </a:moveTo>
                    <a:cubicBezTo>
                      <a:pt x="22" y="0"/>
                      <a:pt x="8" y="2"/>
                      <a:pt x="5" y="2"/>
                    </a:cubicBezTo>
                    <a:cubicBezTo>
                      <a:pt x="0" y="3"/>
                      <a:pt x="7" y="18"/>
                      <a:pt x="9" y="19"/>
                    </a:cubicBezTo>
                    <a:cubicBezTo>
                      <a:pt x="14" y="24"/>
                      <a:pt x="24" y="23"/>
                      <a:pt x="30" y="28"/>
                    </a:cubicBezTo>
                    <a:cubicBezTo>
                      <a:pt x="34" y="31"/>
                      <a:pt x="35" y="36"/>
                      <a:pt x="38" y="38"/>
                    </a:cubicBezTo>
                    <a:cubicBezTo>
                      <a:pt x="43" y="42"/>
                      <a:pt x="48" y="41"/>
                      <a:pt x="51" y="35"/>
                    </a:cubicBezTo>
                    <a:cubicBezTo>
                      <a:pt x="55" y="28"/>
                      <a:pt x="50" y="26"/>
                      <a:pt x="46" y="23"/>
                    </a:cubicBezTo>
                    <a:cubicBezTo>
                      <a:pt x="43" y="19"/>
                      <a:pt x="39" y="18"/>
                      <a:pt x="35" y="13"/>
                    </a:cubicBezTo>
                    <a:cubicBezTo>
                      <a:pt x="32" y="9"/>
                      <a:pt x="29" y="2"/>
                      <a:pt x="24" y="1"/>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277" name="Freeform 3371"/>
              <p:cNvSpPr>
                <a:spLocks/>
              </p:cNvSpPr>
              <p:nvPr/>
            </p:nvSpPr>
            <p:spPr bwMode="auto">
              <a:xfrm>
                <a:off x="4828" y="1525"/>
                <a:ext cx="2" cy="5"/>
              </a:xfrm>
              <a:custGeom>
                <a:avLst/>
                <a:gdLst>
                  <a:gd name="T0" fmla="*/ 2 w 13"/>
                  <a:gd name="T1" fmla="*/ 0 h 35"/>
                  <a:gd name="T2" fmla="*/ 3 w 13"/>
                  <a:gd name="T3" fmla="*/ 28 h 35"/>
                  <a:gd name="T4" fmla="*/ 13 w 13"/>
                  <a:gd name="T5" fmla="*/ 19 h 35"/>
                  <a:gd name="T6" fmla="*/ 2 w 13"/>
                  <a:gd name="T7" fmla="*/ 0 h 35"/>
                </a:gdLst>
                <a:ahLst/>
                <a:cxnLst>
                  <a:cxn ang="0">
                    <a:pos x="T0" y="T1"/>
                  </a:cxn>
                  <a:cxn ang="0">
                    <a:pos x="T2" y="T3"/>
                  </a:cxn>
                  <a:cxn ang="0">
                    <a:pos x="T4" y="T5"/>
                  </a:cxn>
                  <a:cxn ang="0">
                    <a:pos x="T6" y="T7"/>
                  </a:cxn>
                </a:cxnLst>
                <a:rect l="0" t="0" r="r" b="b"/>
                <a:pathLst>
                  <a:path w="13" h="35">
                    <a:moveTo>
                      <a:pt x="2" y="0"/>
                    </a:moveTo>
                    <a:cubicBezTo>
                      <a:pt x="0" y="8"/>
                      <a:pt x="0" y="20"/>
                      <a:pt x="3" y="28"/>
                    </a:cubicBezTo>
                    <a:cubicBezTo>
                      <a:pt x="6" y="35"/>
                      <a:pt x="13" y="21"/>
                      <a:pt x="13" y="19"/>
                    </a:cubicBezTo>
                    <a:cubicBezTo>
                      <a:pt x="13" y="12"/>
                      <a:pt x="8" y="3"/>
                      <a:pt x="2" y="0"/>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278" name="Freeform 3372"/>
              <p:cNvSpPr>
                <a:spLocks/>
              </p:cNvSpPr>
              <p:nvPr/>
            </p:nvSpPr>
            <p:spPr bwMode="auto">
              <a:xfrm>
                <a:off x="4744" y="1642"/>
                <a:ext cx="103" cy="189"/>
              </a:xfrm>
              <a:custGeom>
                <a:avLst/>
                <a:gdLst>
                  <a:gd name="T0" fmla="*/ 685 w 769"/>
                  <a:gd name="T1" fmla="*/ 126 h 1411"/>
                  <a:gd name="T2" fmla="*/ 670 w 769"/>
                  <a:gd name="T3" fmla="*/ 79 h 1411"/>
                  <a:gd name="T4" fmla="*/ 609 w 769"/>
                  <a:gd name="T5" fmla="*/ 4 h 1411"/>
                  <a:gd name="T6" fmla="*/ 639 w 769"/>
                  <a:gd name="T7" fmla="*/ 41 h 1411"/>
                  <a:gd name="T8" fmla="*/ 512 w 769"/>
                  <a:gd name="T9" fmla="*/ 164 h 1411"/>
                  <a:gd name="T10" fmla="*/ 449 w 769"/>
                  <a:gd name="T11" fmla="*/ 228 h 1411"/>
                  <a:gd name="T12" fmla="*/ 384 w 769"/>
                  <a:gd name="T13" fmla="*/ 313 h 1411"/>
                  <a:gd name="T14" fmla="*/ 309 w 769"/>
                  <a:gd name="T15" fmla="*/ 394 h 1411"/>
                  <a:gd name="T16" fmla="*/ 233 w 769"/>
                  <a:gd name="T17" fmla="*/ 505 h 1411"/>
                  <a:gd name="T18" fmla="*/ 146 w 769"/>
                  <a:gd name="T19" fmla="*/ 636 h 1411"/>
                  <a:gd name="T20" fmla="*/ 253 w 769"/>
                  <a:gd name="T21" fmla="*/ 549 h 1411"/>
                  <a:gd name="T22" fmla="*/ 207 w 769"/>
                  <a:gd name="T23" fmla="*/ 635 h 1411"/>
                  <a:gd name="T24" fmla="*/ 220 w 769"/>
                  <a:gd name="T25" fmla="*/ 684 h 1411"/>
                  <a:gd name="T26" fmla="*/ 184 w 769"/>
                  <a:gd name="T27" fmla="*/ 689 h 1411"/>
                  <a:gd name="T28" fmla="*/ 152 w 769"/>
                  <a:gd name="T29" fmla="*/ 666 h 1411"/>
                  <a:gd name="T30" fmla="*/ 80 w 769"/>
                  <a:gd name="T31" fmla="*/ 713 h 1411"/>
                  <a:gd name="T32" fmla="*/ 31 w 769"/>
                  <a:gd name="T33" fmla="*/ 783 h 1411"/>
                  <a:gd name="T34" fmla="*/ 3 w 769"/>
                  <a:gd name="T35" fmla="*/ 883 h 1411"/>
                  <a:gd name="T36" fmla="*/ 52 w 769"/>
                  <a:gd name="T37" fmla="*/ 782 h 1411"/>
                  <a:gd name="T38" fmla="*/ 109 w 769"/>
                  <a:gd name="T39" fmla="*/ 768 h 1411"/>
                  <a:gd name="T40" fmla="*/ 77 w 769"/>
                  <a:gd name="T41" fmla="*/ 838 h 1411"/>
                  <a:gd name="T42" fmla="*/ 62 w 769"/>
                  <a:gd name="T43" fmla="*/ 874 h 1411"/>
                  <a:gd name="T44" fmla="*/ 61 w 769"/>
                  <a:gd name="T45" fmla="*/ 1002 h 1411"/>
                  <a:gd name="T46" fmla="*/ 70 w 769"/>
                  <a:gd name="T47" fmla="*/ 1103 h 1411"/>
                  <a:gd name="T48" fmla="*/ 112 w 769"/>
                  <a:gd name="T49" fmla="*/ 1214 h 1411"/>
                  <a:gd name="T50" fmla="*/ 134 w 769"/>
                  <a:gd name="T51" fmla="*/ 1257 h 1411"/>
                  <a:gd name="T52" fmla="*/ 135 w 769"/>
                  <a:gd name="T53" fmla="*/ 1289 h 1411"/>
                  <a:gd name="T54" fmla="*/ 211 w 769"/>
                  <a:gd name="T55" fmla="*/ 1320 h 1411"/>
                  <a:gd name="T56" fmla="*/ 237 w 769"/>
                  <a:gd name="T57" fmla="*/ 1285 h 1411"/>
                  <a:gd name="T58" fmla="*/ 211 w 769"/>
                  <a:gd name="T59" fmla="*/ 1225 h 1411"/>
                  <a:gd name="T60" fmla="*/ 232 w 769"/>
                  <a:gd name="T61" fmla="*/ 1263 h 1411"/>
                  <a:gd name="T62" fmla="*/ 245 w 769"/>
                  <a:gd name="T63" fmla="*/ 1226 h 1411"/>
                  <a:gd name="T64" fmla="*/ 276 w 769"/>
                  <a:gd name="T65" fmla="*/ 1237 h 1411"/>
                  <a:gd name="T66" fmla="*/ 342 w 769"/>
                  <a:gd name="T67" fmla="*/ 1333 h 1411"/>
                  <a:gd name="T68" fmla="*/ 357 w 769"/>
                  <a:gd name="T69" fmla="*/ 1315 h 1411"/>
                  <a:gd name="T70" fmla="*/ 370 w 769"/>
                  <a:gd name="T71" fmla="*/ 1350 h 1411"/>
                  <a:gd name="T72" fmla="*/ 426 w 769"/>
                  <a:gd name="T73" fmla="*/ 1401 h 1411"/>
                  <a:gd name="T74" fmla="*/ 464 w 769"/>
                  <a:gd name="T75" fmla="*/ 1369 h 1411"/>
                  <a:gd name="T76" fmla="*/ 520 w 769"/>
                  <a:gd name="T77" fmla="*/ 1378 h 1411"/>
                  <a:gd name="T78" fmla="*/ 543 w 769"/>
                  <a:gd name="T79" fmla="*/ 1381 h 1411"/>
                  <a:gd name="T80" fmla="*/ 561 w 769"/>
                  <a:gd name="T81" fmla="*/ 1364 h 1411"/>
                  <a:gd name="T82" fmla="*/ 525 w 769"/>
                  <a:gd name="T83" fmla="*/ 1301 h 1411"/>
                  <a:gd name="T84" fmla="*/ 570 w 769"/>
                  <a:gd name="T85" fmla="*/ 1290 h 1411"/>
                  <a:gd name="T86" fmla="*/ 555 w 769"/>
                  <a:gd name="T87" fmla="*/ 1238 h 1411"/>
                  <a:gd name="T88" fmla="*/ 546 w 769"/>
                  <a:gd name="T89" fmla="*/ 1189 h 1411"/>
                  <a:gd name="T90" fmla="*/ 594 w 769"/>
                  <a:gd name="T91" fmla="*/ 1233 h 1411"/>
                  <a:gd name="T92" fmla="*/ 578 w 769"/>
                  <a:gd name="T93" fmla="*/ 1174 h 1411"/>
                  <a:gd name="T94" fmla="*/ 616 w 769"/>
                  <a:gd name="T95" fmla="*/ 1188 h 1411"/>
                  <a:gd name="T96" fmla="*/ 665 w 769"/>
                  <a:gd name="T97" fmla="*/ 1199 h 1411"/>
                  <a:gd name="T98" fmla="*/ 695 w 769"/>
                  <a:gd name="T99" fmla="*/ 1173 h 1411"/>
                  <a:gd name="T100" fmla="*/ 719 w 769"/>
                  <a:gd name="T101" fmla="*/ 1142 h 1411"/>
                  <a:gd name="T102" fmla="*/ 731 w 769"/>
                  <a:gd name="T103" fmla="*/ 1089 h 1411"/>
                  <a:gd name="T104" fmla="*/ 765 w 769"/>
                  <a:gd name="T105" fmla="*/ 1058 h 1411"/>
                  <a:gd name="T106" fmla="*/ 765 w 769"/>
                  <a:gd name="T107" fmla="*/ 994 h 1411"/>
                  <a:gd name="T108" fmla="*/ 743 w 769"/>
                  <a:gd name="T109" fmla="*/ 124 h 1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69" h="1411">
                    <a:moveTo>
                      <a:pt x="713" y="119"/>
                    </a:moveTo>
                    <a:cubicBezTo>
                      <a:pt x="707" y="116"/>
                      <a:pt x="709" y="109"/>
                      <a:pt x="700" y="114"/>
                    </a:cubicBezTo>
                    <a:cubicBezTo>
                      <a:pt x="693" y="117"/>
                      <a:pt x="694" y="125"/>
                      <a:pt x="685" y="126"/>
                    </a:cubicBezTo>
                    <a:cubicBezTo>
                      <a:pt x="685" y="116"/>
                      <a:pt x="687" y="106"/>
                      <a:pt x="681" y="98"/>
                    </a:cubicBezTo>
                    <a:cubicBezTo>
                      <a:pt x="679" y="95"/>
                      <a:pt x="673" y="96"/>
                      <a:pt x="671" y="92"/>
                    </a:cubicBezTo>
                    <a:cubicBezTo>
                      <a:pt x="669" y="89"/>
                      <a:pt x="672" y="83"/>
                      <a:pt x="670" y="79"/>
                    </a:cubicBezTo>
                    <a:cubicBezTo>
                      <a:pt x="669" y="75"/>
                      <a:pt x="665" y="74"/>
                      <a:pt x="664" y="69"/>
                    </a:cubicBezTo>
                    <a:cubicBezTo>
                      <a:pt x="656" y="36"/>
                      <a:pt x="687" y="3"/>
                      <a:pt x="636" y="4"/>
                    </a:cubicBezTo>
                    <a:cubicBezTo>
                      <a:pt x="628" y="4"/>
                      <a:pt x="615" y="0"/>
                      <a:pt x="609" y="4"/>
                    </a:cubicBezTo>
                    <a:cubicBezTo>
                      <a:pt x="606" y="6"/>
                      <a:pt x="601" y="16"/>
                      <a:pt x="599" y="19"/>
                    </a:cubicBezTo>
                    <a:cubicBezTo>
                      <a:pt x="608" y="21"/>
                      <a:pt x="618" y="11"/>
                      <a:pt x="627" y="14"/>
                    </a:cubicBezTo>
                    <a:cubicBezTo>
                      <a:pt x="635" y="17"/>
                      <a:pt x="637" y="33"/>
                      <a:pt x="639" y="41"/>
                    </a:cubicBezTo>
                    <a:cubicBezTo>
                      <a:pt x="646" y="84"/>
                      <a:pt x="599" y="83"/>
                      <a:pt x="581" y="113"/>
                    </a:cubicBezTo>
                    <a:cubicBezTo>
                      <a:pt x="571" y="130"/>
                      <a:pt x="561" y="123"/>
                      <a:pt x="544" y="129"/>
                    </a:cubicBezTo>
                    <a:cubicBezTo>
                      <a:pt x="528" y="135"/>
                      <a:pt x="526" y="155"/>
                      <a:pt x="512" y="164"/>
                    </a:cubicBezTo>
                    <a:cubicBezTo>
                      <a:pt x="501" y="172"/>
                      <a:pt x="494" y="176"/>
                      <a:pt x="486" y="186"/>
                    </a:cubicBezTo>
                    <a:cubicBezTo>
                      <a:pt x="481" y="192"/>
                      <a:pt x="476" y="198"/>
                      <a:pt x="470" y="204"/>
                    </a:cubicBezTo>
                    <a:cubicBezTo>
                      <a:pt x="462" y="212"/>
                      <a:pt x="457" y="220"/>
                      <a:pt x="449" y="228"/>
                    </a:cubicBezTo>
                    <a:cubicBezTo>
                      <a:pt x="441" y="238"/>
                      <a:pt x="429" y="243"/>
                      <a:pt x="421" y="253"/>
                    </a:cubicBezTo>
                    <a:cubicBezTo>
                      <a:pt x="412" y="265"/>
                      <a:pt x="401" y="271"/>
                      <a:pt x="395" y="285"/>
                    </a:cubicBezTo>
                    <a:cubicBezTo>
                      <a:pt x="391" y="295"/>
                      <a:pt x="391" y="304"/>
                      <a:pt x="384" y="313"/>
                    </a:cubicBezTo>
                    <a:cubicBezTo>
                      <a:pt x="372" y="328"/>
                      <a:pt x="357" y="339"/>
                      <a:pt x="343" y="352"/>
                    </a:cubicBezTo>
                    <a:cubicBezTo>
                      <a:pt x="334" y="360"/>
                      <a:pt x="331" y="369"/>
                      <a:pt x="324" y="379"/>
                    </a:cubicBezTo>
                    <a:cubicBezTo>
                      <a:pt x="320" y="385"/>
                      <a:pt x="313" y="389"/>
                      <a:pt x="309" y="394"/>
                    </a:cubicBezTo>
                    <a:cubicBezTo>
                      <a:pt x="300" y="406"/>
                      <a:pt x="297" y="420"/>
                      <a:pt x="289" y="431"/>
                    </a:cubicBezTo>
                    <a:cubicBezTo>
                      <a:pt x="279" y="445"/>
                      <a:pt x="268" y="459"/>
                      <a:pt x="258" y="472"/>
                    </a:cubicBezTo>
                    <a:cubicBezTo>
                      <a:pt x="250" y="484"/>
                      <a:pt x="241" y="493"/>
                      <a:pt x="233" y="505"/>
                    </a:cubicBezTo>
                    <a:cubicBezTo>
                      <a:pt x="224" y="519"/>
                      <a:pt x="211" y="531"/>
                      <a:pt x="206" y="547"/>
                    </a:cubicBezTo>
                    <a:cubicBezTo>
                      <a:pt x="198" y="567"/>
                      <a:pt x="192" y="586"/>
                      <a:pt x="178" y="602"/>
                    </a:cubicBezTo>
                    <a:cubicBezTo>
                      <a:pt x="169" y="613"/>
                      <a:pt x="148" y="620"/>
                      <a:pt x="146" y="636"/>
                    </a:cubicBezTo>
                    <a:cubicBezTo>
                      <a:pt x="166" y="640"/>
                      <a:pt x="198" y="619"/>
                      <a:pt x="210" y="604"/>
                    </a:cubicBezTo>
                    <a:cubicBezTo>
                      <a:pt x="218" y="594"/>
                      <a:pt x="227" y="584"/>
                      <a:pt x="235" y="574"/>
                    </a:cubicBezTo>
                    <a:cubicBezTo>
                      <a:pt x="241" y="567"/>
                      <a:pt x="246" y="553"/>
                      <a:pt x="253" y="549"/>
                    </a:cubicBezTo>
                    <a:cubicBezTo>
                      <a:pt x="256" y="565"/>
                      <a:pt x="245" y="572"/>
                      <a:pt x="238" y="584"/>
                    </a:cubicBezTo>
                    <a:cubicBezTo>
                      <a:pt x="231" y="598"/>
                      <a:pt x="228" y="610"/>
                      <a:pt x="217" y="621"/>
                    </a:cubicBezTo>
                    <a:cubicBezTo>
                      <a:pt x="211" y="627"/>
                      <a:pt x="211" y="627"/>
                      <a:pt x="207" y="635"/>
                    </a:cubicBezTo>
                    <a:cubicBezTo>
                      <a:pt x="206" y="640"/>
                      <a:pt x="196" y="657"/>
                      <a:pt x="198" y="662"/>
                    </a:cubicBezTo>
                    <a:cubicBezTo>
                      <a:pt x="200" y="668"/>
                      <a:pt x="208" y="665"/>
                      <a:pt x="212" y="668"/>
                    </a:cubicBezTo>
                    <a:cubicBezTo>
                      <a:pt x="218" y="674"/>
                      <a:pt x="217" y="678"/>
                      <a:pt x="220" y="684"/>
                    </a:cubicBezTo>
                    <a:cubicBezTo>
                      <a:pt x="221" y="689"/>
                      <a:pt x="233" y="693"/>
                      <a:pt x="218" y="694"/>
                    </a:cubicBezTo>
                    <a:cubicBezTo>
                      <a:pt x="212" y="695"/>
                      <a:pt x="208" y="687"/>
                      <a:pt x="202" y="686"/>
                    </a:cubicBezTo>
                    <a:cubicBezTo>
                      <a:pt x="196" y="684"/>
                      <a:pt x="189" y="690"/>
                      <a:pt x="184" y="689"/>
                    </a:cubicBezTo>
                    <a:cubicBezTo>
                      <a:pt x="176" y="688"/>
                      <a:pt x="171" y="680"/>
                      <a:pt x="165" y="677"/>
                    </a:cubicBezTo>
                    <a:cubicBezTo>
                      <a:pt x="163" y="676"/>
                      <a:pt x="158" y="676"/>
                      <a:pt x="157" y="675"/>
                    </a:cubicBezTo>
                    <a:cubicBezTo>
                      <a:pt x="154" y="672"/>
                      <a:pt x="154" y="668"/>
                      <a:pt x="152" y="666"/>
                    </a:cubicBezTo>
                    <a:cubicBezTo>
                      <a:pt x="147" y="661"/>
                      <a:pt x="146" y="656"/>
                      <a:pt x="137" y="655"/>
                    </a:cubicBezTo>
                    <a:cubicBezTo>
                      <a:pt x="114" y="651"/>
                      <a:pt x="115" y="676"/>
                      <a:pt x="107" y="692"/>
                    </a:cubicBezTo>
                    <a:cubicBezTo>
                      <a:pt x="100" y="705"/>
                      <a:pt x="93" y="709"/>
                      <a:pt x="80" y="713"/>
                    </a:cubicBezTo>
                    <a:cubicBezTo>
                      <a:pt x="68" y="716"/>
                      <a:pt x="64" y="716"/>
                      <a:pt x="59" y="727"/>
                    </a:cubicBezTo>
                    <a:cubicBezTo>
                      <a:pt x="54" y="736"/>
                      <a:pt x="54" y="747"/>
                      <a:pt x="49" y="756"/>
                    </a:cubicBezTo>
                    <a:cubicBezTo>
                      <a:pt x="44" y="766"/>
                      <a:pt x="34" y="772"/>
                      <a:pt x="31" y="783"/>
                    </a:cubicBezTo>
                    <a:cubicBezTo>
                      <a:pt x="28" y="791"/>
                      <a:pt x="29" y="800"/>
                      <a:pt x="26" y="808"/>
                    </a:cubicBezTo>
                    <a:cubicBezTo>
                      <a:pt x="23" y="816"/>
                      <a:pt x="19" y="825"/>
                      <a:pt x="15" y="834"/>
                    </a:cubicBezTo>
                    <a:cubicBezTo>
                      <a:pt x="9" y="848"/>
                      <a:pt x="0" y="868"/>
                      <a:pt x="3" y="883"/>
                    </a:cubicBezTo>
                    <a:cubicBezTo>
                      <a:pt x="18" y="878"/>
                      <a:pt x="13" y="867"/>
                      <a:pt x="16" y="854"/>
                    </a:cubicBezTo>
                    <a:cubicBezTo>
                      <a:pt x="18" y="845"/>
                      <a:pt x="23" y="830"/>
                      <a:pt x="27" y="822"/>
                    </a:cubicBezTo>
                    <a:cubicBezTo>
                      <a:pt x="34" y="807"/>
                      <a:pt x="45" y="796"/>
                      <a:pt x="52" y="782"/>
                    </a:cubicBezTo>
                    <a:cubicBezTo>
                      <a:pt x="60" y="766"/>
                      <a:pt x="63" y="759"/>
                      <a:pt x="78" y="748"/>
                    </a:cubicBezTo>
                    <a:cubicBezTo>
                      <a:pt x="87" y="743"/>
                      <a:pt x="100" y="724"/>
                      <a:pt x="110" y="725"/>
                    </a:cubicBezTo>
                    <a:cubicBezTo>
                      <a:pt x="135" y="727"/>
                      <a:pt x="113" y="760"/>
                      <a:pt x="109" y="768"/>
                    </a:cubicBezTo>
                    <a:cubicBezTo>
                      <a:pt x="102" y="782"/>
                      <a:pt x="98" y="783"/>
                      <a:pt x="89" y="792"/>
                    </a:cubicBezTo>
                    <a:cubicBezTo>
                      <a:pt x="82" y="800"/>
                      <a:pt x="70" y="814"/>
                      <a:pt x="72" y="825"/>
                    </a:cubicBezTo>
                    <a:cubicBezTo>
                      <a:pt x="72" y="829"/>
                      <a:pt x="77" y="835"/>
                      <a:pt x="77" y="838"/>
                    </a:cubicBezTo>
                    <a:cubicBezTo>
                      <a:pt x="77" y="846"/>
                      <a:pt x="76" y="841"/>
                      <a:pt x="71" y="848"/>
                    </a:cubicBezTo>
                    <a:cubicBezTo>
                      <a:pt x="68" y="853"/>
                      <a:pt x="64" y="854"/>
                      <a:pt x="62" y="860"/>
                    </a:cubicBezTo>
                    <a:cubicBezTo>
                      <a:pt x="61" y="864"/>
                      <a:pt x="64" y="870"/>
                      <a:pt x="62" y="874"/>
                    </a:cubicBezTo>
                    <a:cubicBezTo>
                      <a:pt x="59" y="883"/>
                      <a:pt x="49" y="886"/>
                      <a:pt x="46" y="898"/>
                    </a:cubicBezTo>
                    <a:cubicBezTo>
                      <a:pt x="42" y="919"/>
                      <a:pt x="46" y="951"/>
                      <a:pt x="52" y="971"/>
                    </a:cubicBezTo>
                    <a:cubicBezTo>
                      <a:pt x="55" y="982"/>
                      <a:pt x="62" y="989"/>
                      <a:pt x="61" y="1002"/>
                    </a:cubicBezTo>
                    <a:cubicBezTo>
                      <a:pt x="59" y="1029"/>
                      <a:pt x="45" y="1057"/>
                      <a:pt x="50" y="1085"/>
                    </a:cubicBezTo>
                    <a:cubicBezTo>
                      <a:pt x="52" y="1093"/>
                      <a:pt x="50" y="1091"/>
                      <a:pt x="56" y="1096"/>
                    </a:cubicBezTo>
                    <a:cubicBezTo>
                      <a:pt x="60" y="1100"/>
                      <a:pt x="67" y="1100"/>
                      <a:pt x="70" y="1103"/>
                    </a:cubicBezTo>
                    <a:cubicBezTo>
                      <a:pt x="73" y="1106"/>
                      <a:pt x="71" y="1111"/>
                      <a:pt x="73" y="1114"/>
                    </a:cubicBezTo>
                    <a:cubicBezTo>
                      <a:pt x="78" y="1129"/>
                      <a:pt x="87" y="1135"/>
                      <a:pt x="93" y="1150"/>
                    </a:cubicBezTo>
                    <a:cubicBezTo>
                      <a:pt x="103" y="1172"/>
                      <a:pt x="109" y="1190"/>
                      <a:pt x="112" y="1214"/>
                    </a:cubicBezTo>
                    <a:cubicBezTo>
                      <a:pt x="113" y="1225"/>
                      <a:pt x="118" y="1237"/>
                      <a:pt x="125" y="1245"/>
                    </a:cubicBezTo>
                    <a:cubicBezTo>
                      <a:pt x="127" y="1247"/>
                      <a:pt x="130" y="1244"/>
                      <a:pt x="133" y="1249"/>
                    </a:cubicBezTo>
                    <a:cubicBezTo>
                      <a:pt x="134" y="1251"/>
                      <a:pt x="133" y="1255"/>
                      <a:pt x="134" y="1257"/>
                    </a:cubicBezTo>
                    <a:cubicBezTo>
                      <a:pt x="135" y="1258"/>
                      <a:pt x="135" y="1261"/>
                      <a:pt x="136" y="1263"/>
                    </a:cubicBezTo>
                    <a:cubicBezTo>
                      <a:pt x="138" y="1266"/>
                      <a:pt x="141" y="1263"/>
                      <a:pt x="143" y="1266"/>
                    </a:cubicBezTo>
                    <a:cubicBezTo>
                      <a:pt x="155" y="1283"/>
                      <a:pt x="140" y="1275"/>
                      <a:pt x="135" y="1289"/>
                    </a:cubicBezTo>
                    <a:cubicBezTo>
                      <a:pt x="129" y="1308"/>
                      <a:pt x="161" y="1289"/>
                      <a:pt x="164" y="1304"/>
                    </a:cubicBezTo>
                    <a:cubicBezTo>
                      <a:pt x="178" y="1309"/>
                      <a:pt x="198" y="1276"/>
                      <a:pt x="201" y="1306"/>
                    </a:cubicBezTo>
                    <a:cubicBezTo>
                      <a:pt x="202" y="1315"/>
                      <a:pt x="199" y="1327"/>
                      <a:pt x="211" y="1320"/>
                    </a:cubicBezTo>
                    <a:cubicBezTo>
                      <a:pt x="215" y="1319"/>
                      <a:pt x="217" y="1311"/>
                      <a:pt x="220" y="1308"/>
                    </a:cubicBezTo>
                    <a:cubicBezTo>
                      <a:pt x="231" y="1317"/>
                      <a:pt x="238" y="1328"/>
                      <a:pt x="248" y="1310"/>
                    </a:cubicBezTo>
                    <a:cubicBezTo>
                      <a:pt x="257" y="1295"/>
                      <a:pt x="247" y="1294"/>
                      <a:pt x="237" y="1285"/>
                    </a:cubicBezTo>
                    <a:cubicBezTo>
                      <a:pt x="232" y="1280"/>
                      <a:pt x="230" y="1271"/>
                      <a:pt x="225" y="1267"/>
                    </a:cubicBezTo>
                    <a:cubicBezTo>
                      <a:pt x="219" y="1263"/>
                      <a:pt x="212" y="1266"/>
                      <a:pt x="209" y="1259"/>
                    </a:cubicBezTo>
                    <a:cubicBezTo>
                      <a:pt x="207" y="1253"/>
                      <a:pt x="211" y="1233"/>
                      <a:pt x="211" y="1225"/>
                    </a:cubicBezTo>
                    <a:cubicBezTo>
                      <a:pt x="213" y="1224"/>
                      <a:pt x="215" y="1225"/>
                      <a:pt x="217" y="1225"/>
                    </a:cubicBezTo>
                    <a:cubicBezTo>
                      <a:pt x="223" y="1235"/>
                      <a:pt x="218" y="1244"/>
                      <a:pt x="214" y="1254"/>
                    </a:cubicBezTo>
                    <a:cubicBezTo>
                      <a:pt x="220" y="1257"/>
                      <a:pt x="227" y="1260"/>
                      <a:pt x="232" y="1263"/>
                    </a:cubicBezTo>
                    <a:cubicBezTo>
                      <a:pt x="239" y="1267"/>
                      <a:pt x="239" y="1273"/>
                      <a:pt x="244" y="1263"/>
                    </a:cubicBezTo>
                    <a:cubicBezTo>
                      <a:pt x="246" y="1259"/>
                      <a:pt x="245" y="1246"/>
                      <a:pt x="246" y="1242"/>
                    </a:cubicBezTo>
                    <a:cubicBezTo>
                      <a:pt x="247" y="1237"/>
                      <a:pt x="249" y="1232"/>
                      <a:pt x="245" y="1226"/>
                    </a:cubicBezTo>
                    <a:cubicBezTo>
                      <a:pt x="252" y="1217"/>
                      <a:pt x="255" y="1233"/>
                      <a:pt x="257" y="1237"/>
                    </a:cubicBezTo>
                    <a:cubicBezTo>
                      <a:pt x="261" y="1243"/>
                      <a:pt x="264" y="1249"/>
                      <a:pt x="272" y="1246"/>
                    </a:cubicBezTo>
                    <a:cubicBezTo>
                      <a:pt x="274" y="1246"/>
                      <a:pt x="272" y="1238"/>
                      <a:pt x="276" y="1237"/>
                    </a:cubicBezTo>
                    <a:cubicBezTo>
                      <a:pt x="295" y="1228"/>
                      <a:pt x="295" y="1270"/>
                      <a:pt x="313" y="1272"/>
                    </a:cubicBezTo>
                    <a:cubicBezTo>
                      <a:pt x="316" y="1287"/>
                      <a:pt x="327" y="1302"/>
                      <a:pt x="336" y="1315"/>
                    </a:cubicBezTo>
                    <a:cubicBezTo>
                      <a:pt x="340" y="1322"/>
                      <a:pt x="340" y="1326"/>
                      <a:pt x="342" y="1333"/>
                    </a:cubicBezTo>
                    <a:cubicBezTo>
                      <a:pt x="345" y="1339"/>
                      <a:pt x="349" y="1345"/>
                      <a:pt x="351" y="1351"/>
                    </a:cubicBezTo>
                    <a:cubicBezTo>
                      <a:pt x="357" y="1346"/>
                      <a:pt x="353" y="1325"/>
                      <a:pt x="353" y="1316"/>
                    </a:cubicBezTo>
                    <a:cubicBezTo>
                      <a:pt x="354" y="1316"/>
                      <a:pt x="356" y="1316"/>
                      <a:pt x="357" y="1315"/>
                    </a:cubicBezTo>
                    <a:cubicBezTo>
                      <a:pt x="358" y="1321"/>
                      <a:pt x="361" y="1328"/>
                      <a:pt x="364" y="1333"/>
                    </a:cubicBezTo>
                    <a:cubicBezTo>
                      <a:pt x="365" y="1335"/>
                      <a:pt x="368" y="1334"/>
                      <a:pt x="369" y="1337"/>
                    </a:cubicBezTo>
                    <a:cubicBezTo>
                      <a:pt x="371" y="1341"/>
                      <a:pt x="369" y="1345"/>
                      <a:pt x="370" y="1350"/>
                    </a:cubicBezTo>
                    <a:cubicBezTo>
                      <a:pt x="375" y="1372"/>
                      <a:pt x="391" y="1357"/>
                      <a:pt x="399" y="1373"/>
                    </a:cubicBezTo>
                    <a:cubicBezTo>
                      <a:pt x="404" y="1381"/>
                      <a:pt x="401" y="1385"/>
                      <a:pt x="408" y="1391"/>
                    </a:cubicBezTo>
                    <a:cubicBezTo>
                      <a:pt x="412" y="1395"/>
                      <a:pt x="421" y="1399"/>
                      <a:pt x="426" y="1401"/>
                    </a:cubicBezTo>
                    <a:cubicBezTo>
                      <a:pt x="434" y="1405"/>
                      <a:pt x="446" y="1411"/>
                      <a:pt x="452" y="1402"/>
                    </a:cubicBezTo>
                    <a:cubicBezTo>
                      <a:pt x="455" y="1397"/>
                      <a:pt x="450" y="1388"/>
                      <a:pt x="453" y="1382"/>
                    </a:cubicBezTo>
                    <a:cubicBezTo>
                      <a:pt x="455" y="1376"/>
                      <a:pt x="461" y="1376"/>
                      <a:pt x="464" y="1369"/>
                    </a:cubicBezTo>
                    <a:cubicBezTo>
                      <a:pt x="466" y="1362"/>
                      <a:pt x="460" y="1354"/>
                      <a:pt x="469" y="1350"/>
                    </a:cubicBezTo>
                    <a:cubicBezTo>
                      <a:pt x="481" y="1345"/>
                      <a:pt x="496" y="1371"/>
                      <a:pt x="504" y="1375"/>
                    </a:cubicBezTo>
                    <a:cubicBezTo>
                      <a:pt x="509" y="1378"/>
                      <a:pt x="514" y="1376"/>
                      <a:pt x="520" y="1378"/>
                    </a:cubicBezTo>
                    <a:cubicBezTo>
                      <a:pt x="525" y="1380"/>
                      <a:pt x="529" y="1384"/>
                      <a:pt x="534" y="1386"/>
                    </a:cubicBezTo>
                    <a:cubicBezTo>
                      <a:pt x="538" y="1388"/>
                      <a:pt x="544" y="1395"/>
                      <a:pt x="549" y="1391"/>
                    </a:cubicBezTo>
                    <a:cubicBezTo>
                      <a:pt x="557" y="1387"/>
                      <a:pt x="546" y="1385"/>
                      <a:pt x="543" y="1381"/>
                    </a:cubicBezTo>
                    <a:cubicBezTo>
                      <a:pt x="539" y="1376"/>
                      <a:pt x="526" y="1363"/>
                      <a:pt x="530" y="1354"/>
                    </a:cubicBezTo>
                    <a:cubicBezTo>
                      <a:pt x="533" y="1349"/>
                      <a:pt x="548" y="1348"/>
                      <a:pt x="552" y="1351"/>
                    </a:cubicBezTo>
                    <a:cubicBezTo>
                      <a:pt x="558" y="1355"/>
                      <a:pt x="552" y="1364"/>
                      <a:pt x="561" y="1364"/>
                    </a:cubicBezTo>
                    <a:cubicBezTo>
                      <a:pt x="566" y="1348"/>
                      <a:pt x="550" y="1327"/>
                      <a:pt x="537" y="1321"/>
                    </a:cubicBezTo>
                    <a:cubicBezTo>
                      <a:pt x="517" y="1310"/>
                      <a:pt x="501" y="1307"/>
                      <a:pt x="504" y="1279"/>
                    </a:cubicBezTo>
                    <a:cubicBezTo>
                      <a:pt x="511" y="1285"/>
                      <a:pt x="517" y="1294"/>
                      <a:pt x="525" y="1301"/>
                    </a:cubicBezTo>
                    <a:cubicBezTo>
                      <a:pt x="536" y="1309"/>
                      <a:pt x="544" y="1312"/>
                      <a:pt x="558" y="1315"/>
                    </a:cubicBezTo>
                    <a:cubicBezTo>
                      <a:pt x="572" y="1318"/>
                      <a:pt x="584" y="1319"/>
                      <a:pt x="578" y="1303"/>
                    </a:cubicBezTo>
                    <a:cubicBezTo>
                      <a:pt x="577" y="1299"/>
                      <a:pt x="572" y="1297"/>
                      <a:pt x="570" y="1290"/>
                    </a:cubicBezTo>
                    <a:cubicBezTo>
                      <a:pt x="569" y="1284"/>
                      <a:pt x="569" y="1276"/>
                      <a:pt x="569" y="1270"/>
                    </a:cubicBezTo>
                    <a:cubicBezTo>
                      <a:pt x="569" y="1265"/>
                      <a:pt x="571" y="1255"/>
                      <a:pt x="569" y="1250"/>
                    </a:cubicBezTo>
                    <a:cubicBezTo>
                      <a:pt x="566" y="1243"/>
                      <a:pt x="559" y="1243"/>
                      <a:pt x="555" y="1238"/>
                    </a:cubicBezTo>
                    <a:cubicBezTo>
                      <a:pt x="550" y="1231"/>
                      <a:pt x="553" y="1229"/>
                      <a:pt x="550" y="1222"/>
                    </a:cubicBezTo>
                    <a:cubicBezTo>
                      <a:pt x="547" y="1214"/>
                      <a:pt x="542" y="1214"/>
                      <a:pt x="537" y="1208"/>
                    </a:cubicBezTo>
                    <a:cubicBezTo>
                      <a:pt x="532" y="1201"/>
                      <a:pt x="531" y="1180"/>
                      <a:pt x="546" y="1189"/>
                    </a:cubicBezTo>
                    <a:cubicBezTo>
                      <a:pt x="556" y="1195"/>
                      <a:pt x="554" y="1212"/>
                      <a:pt x="566" y="1218"/>
                    </a:cubicBezTo>
                    <a:cubicBezTo>
                      <a:pt x="572" y="1221"/>
                      <a:pt x="579" y="1220"/>
                      <a:pt x="584" y="1223"/>
                    </a:cubicBezTo>
                    <a:cubicBezTo>
                      <a:pt x="587" y="1225"/>
                      <a:pt x="590" y="1233"/>
                      <a:pt x="594" y="1233"/>
                    </a:cubicBezTo>
                    <a:cubicBezTo>
                      <a:pt x="602" y="1231"/>
                      <a:pt x="599" y="1213"/>
                      <a:pt x="600" y="1207"/>
                    </a:cubicBezTo>
                    <a:cubicBezTo>
                      <a:pt x="600" y="1197"/>
                      <a:pt x="605" y="1195"/>
                      <a:pt x="595" y="1187"/>
                    </a:cubicBezTo>
                    <a:cubicBezTo>
                      <a:pt x="588" y="1181"/>
                      <a:pt x="581" y="1183"/>
                      <a:pt x="578" y="1174"/>
                    </a:cubicBezTo>
                    <a:cubicBezTo>
                      <a:pt x="575" y="1164"/>
                      <a:pt x="585" y="1155"/>
                      <a:pt x="587" y="1146"/>
                    </a:cubicBezTo>
                    <a:cubicBezTo>
                      <a:pt x="593" y="1149"/>
                      <a:pt x="594" y="1162"/>
                      <a:pt x="599" y="1167"/>
                    </a:cubicBezTo>
                    <a:cubicBezTo>
                      <a:pt x="605" y="1175"/>
                      <a:pt x="612" y="1177"/>
                      <a:pt x="616" y="1188"/>
                    </a:cubicBezTo>
                    <a:cubicBezTo>
                      <a:pt x="629" y="1190"/>
                      <a:pt x="628" y="1157"/>
                      <a:pt x="641" y="1183"/>
                    </a:cubicBezTo>
                    <a:cubicBezTo>
                      <a:pt x="648" y="1199"/>
                      <a:pt x="640" y="1221"/>
                      <a:pt x="654" y="1231"/>
                    </a:cubicBezTo>
                    <a:cubicBezTo>
                      <a:pt x="661" y="1224"/>
                      <a:pt x="663" y="1209"/>
                      <a:pt x="665" y="1199"/>
                    </a:cubicBezTo>
                    <a:cubicBezTo>
                      <a:pt x="666" y="1193"/>
                      <a:pt x="664" y="1186"/>
                      <a:pt x="671" y="1180"/>
                    </a:cubicBezTo>
                    <a:cubicBezTo>
                      <a:pt x="679" y="1174"/>
                      <a:pt x="677" y="1181"/>
                      <a:pt x="683" y="1181"/>
                    </a:cubicBezTo>
                    <a:cubicBezTo>
                      <a:pt x="692" y="1180"/>
                      <a:pt x="691" y="1182"/>
                      <a:pt x="695" y="1173"/>
                    </a:cubicBezTo>
                    <a:cubicBezTo>
                      <a:pt x="698" y="1168"/>
                      <a:pt x="698" y="1162"/>
                      <a:pt x="698" y="1157"/>
                    </a:cubicBezTo>
                    <a:cubicBezTo>
                      <a:pt x="699" y="1149"/>
                      <a:pt x="693" y="1149"/>
                      <a:pt x="700" y="1144"/>
                    </a:cubicBezTo>
                    <a:cubicBezTo>
                      <a:pt x="704" y="1140"/>
                      <a:pt x="714" y="1142"/>
                      <a:pt x="719" y="1142"/>
                    </a:cubicBezTo>
                    <a:cubicBezTo>
                      <a:pt x="719" y="1129"/>
                      <a:pt x="721" y="1121"/>
                      <a:pt x="716" y="1109"/>
                    </a:cubicBezTo>
                    <a:cubicBezTo>
                      <a:pt x="710" y="1095"/>
                      <a:pt x="704" y="1087"/>
                      <a:pt x="720" y="1089"/>
                    </a:cubicBezTo>
                    <a:cubicBezTo>
                      <a:pt x="727" y="1089"/>
                      <a:pt x="724" y="1099"/>
                      <a:pt x="731" y="1089"/>
                    </a:cubicBezTo>
                    <a:cubicBezTo>
                      <a:pt x="734" y="1083"/>
                      <a:pt x="728" y="1076"/>
                      <a:pt x="736" y="1072"/>
                    </a:cubicBezTo>
                    <a:cubicBezTo>
                      <a:pt x="742" y="1068"/>
                      <a:pt x="748" y="1076"/>
                      <a:pt x="754" y="1074"/>
                    </a:cubicBezTo>
                    <a:cubicBezTo>
                      <a:pt x="763" y="1071"/>
                      <a:pt x="762" y="1065"/>
                      <a:pt x="765" y="1058"/>
                    </a:cubicBezTo>
                    <a:cubicBezTo>
                      <a:pt x="766" y="1056"/>
                      <a:pt x="767" y="1055"/>
                      <a:pt x="769" y="1053"/>
                    </a:cubicBezTo>
                    <a:cubicBezTo>
                      <a:pt x="769" y="1030"/>
                      <a:pt x="769" y="1030"/>
                      <a:pt x="769" y="1030"/>
                    </a:cubicBezTo>
                    <a:cubicBezTo>
                      <a:pt x="761" y="1019"/>
                      <a:pt x="755" y="1006"/>
                      <a:pt x="765" y="994"/>
                    </a:cubicBezTo>
                    <a:cubicBezTo>
                      <a:pt x="766" y="992"/>
                      <a:pt x="767" y="991"/>
                      <a:pt x="769" y="990"/>
                    </a:cubicBezTo>
                    <a:cubicBezTo>
                      <a:pt x="769" y="136"/>
                      <a:pt x="769" y="136"/>
                      <a:pt x="769" y="136"/>
                    </a:cubicBezTo>
                    <a:cubicBezTo>
                      <a:pt x="760" y="133"/>
                      <a:pt x="752" y="126"/>
                      <a:pt x="743" y="124"/>
                    </a:cubicBezTo>
                    <a:cubicBezTo>
                      <a:pt x="731" y="122"/>
                      <a:pt x="722" y="124"/>
                      <a:pt x="713" y="119"/>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279" name="Freeform 3373"/>
              <p:cNvSpPr>
                <a:spLocks/>
              </p:cNvSpPr>
              <p:nvPr/>
            </p:nvSpPr>
            <p:spPr bwMode="auto">
              <a:xfrm>
                <a:off x="4739" y="1761"/>
                <a:ext cx="6" cy="15"/>
              </a:xfrm>
              <a:custGeom>
                <a:avLst/>
                <a:gdLst>
                  <a:gd name="T0" fmla="*/ 32 w 45"/>
                  <a:gd name="T1" fmla="*/ 38 h 112"/>
                  <a:gd name="T2" fmla="*/ 27 w 45"/>
                  <a:gd name="T3" fmla="*/ 61 h 112"/>
                  <a:gd name="T4" fmla="*/ 13 w 45"/>
                  <a:gd name="T5" fmla="*/ 90 h 112"/>
                  <a:gd name="T6" fmla="*/ 5 w 45"/>
                  <a:gd name="T7" fmla="*/ 112 h 112"/>
                  <a:gd name="T8" fmla="*/ 9 w 45"/>
                  <a:gd name="T9" fmla="*/ 75 h 112"/>
                  <a:gd name="T10" fmla="*/ 25 w 45"/>
                  <a:gd name="T11" fmla="*/ 45 h 112"/>
                  <a:gd name="T12" fmla="*/ 33 w 45"/>
                  <a:gd name="T13" fmla="*/ 16 h 112"/>
                  <a:gd name="T14" fmla="*/ 43 w 45"/>
                  <a:gd name="T15" fmla="*/ 1 h 112"/>
                  <a:gd name="T16" fmla="*/ 38 w 45"/>
                  <a:gd name="T17" fmla="*/ 17 h 112"/>
                  <a:gd name="T18" fmla="*/ 32 w 45"/>
                  <a:gd name="T19" fmla="*/ 38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5" h="112">
                    <a:moveTo>
                      <a:pt x="32" y="38"/>
                    </a:moveTo>
                    <a:cubicBezTo>
                      <a:pt x="31" y="47"/>
                      <a:pt x="31" y="52"/>
                      <a:pt x="27" y="61"/>
                    </a:cubicBezTo>
                    <a:cubicBezTo>
                      <a:pt x="22" y="70"/>
                      <a:pt x="16" y="80"/>
                      <a:pt x="13" y="90"/>
                    </a:cubicBezTo>
                    <a:cubicBezTo>
                      <a:pt x="11" y="97"/>
                      <a:pt x="8" y="106"/>
                      <a:pt x="5" y="112"/>
                    </a:cubicBezTo>
                    <a:cubicBezTo>
                      <a:pt x="0" y="108"/>
                      <a:pt x="7" y="80"/>
                      <a:pt x="9" y="75"/>
                    </a:cubicBezTo>
                    <a:cubicBezTo>
                      <a:pt x="14" y="65"/>
                      <a:pt x="22" y="56"/>
                      <a:pt x="25" y="45"/>
                    </a:cubicBezTo>
                    <a:cubicBezTo>
                      <a:pt x="27" y="35"/>
                      <a:pt x="29" y="26"/>
                      <a:pt x="33" y="16"/>
                    </a:cubicBezTo>
                    <a:cubicBezTo>
                      <a:pt x="35" y="13"/>
                      <a:pt x="40" y="3"/>
                      <a:pt x="43" y="1"/>
                    </a:cubicBezTo>
                    <a:cubicBezTo>
                      <a:pt x="45" y="0"/>
                      <a:pt x="38" y="17"/>
                      <a:pt x="38" y="17"/>
                    </a:cubicBezTo>
                    <a:cubicBezTo>
                      <a:pt x="35" y="24"/>
                      <a:pt x="33" y="31"/>
                      <a:pt x="32" y="38"/>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280" name="Freeform 3374"/>
              <p:cNvSpPr>
                <a:spLocks/>
              </p:cNvSpPr>
              <p:nvPr/>
            </p:nvSpPr>
            <p:spPr bwMode="auto">
              <a:xfrm>
                <a:off x="4737" y="1777"/>
                <a:ext cx="2" cy="4"/>
              </a:xfrm>
              <a:custGeom>
                <a:avLst/>
                <a:gdLst>
                  <a:gd name="T0" fmla="*/ 4 w 12"/>
                  <a:gd name="T1" fmla="*/ 26 h 26"/>
                  <a:gd name="T2" fmla="*/ 6 w 12"/>
                  <a:gd name="T3" fmla="*/ 9 h 26"/>
                  <a:gd name="T4" fmla="*/ 11 w 12"/>
                  <a:gd name="T5" fmla="*/ 0 h 26"/>
                  <a:gd name="T6" fmla="*/ 10 w 12"/>
                  <a:gd name="T7" fmla="*/ 13 h 26"/>
                  <a:gd name="T8" fmla="*/ 4 w 12"/>
                  <a:gd name="T9" fmla="*/ 26 h 26"/>
                </a:gdLst>
                <a:ahLst/>
                <a:cxnLst>
                  <a:cxn ang="0">
                    <a:pos x="T0" y="T1"/>
                  </a:cxn>
                  <a:cxn ang="0">
                    <a:pos x="T2" y="T3"/>
                  </a:cxn>
                  <a:cxn ang="0">
                    <a:pos x="T4" y="T5"/>
                  </a:cxn>
                  <a:cxn ang="0">
                    <a:pos x="T6" y="T7"/>
                  </a:cxn>
                  <a:cxn ang="0">
                    <a:pos x="T8" y="T9"/>
                  </a:cxn>
                </a:cxnLst>
                <a:rect l="0" t="0" r="r" b="b"/>
                <a:pathLst>
                  <a:path w="12" h="26">
                    <a:moveTo>
                      <a:pt x="4" y="26"/>
                    </a:moveTo>
                    <a:cubicBezTo>
                      <a:pt x="0" y="22"/>
                      <a:pt x="4" y="13"/>
                      <a:pt x="6" y="9"/>
                    </a:cubicBezTo>
                    <a:cubicBezTo>
                      <a:pt x="7" y="6"/>
                      <a:pt x="10" y="4"/>
                      <a:pt x="11" y="0"/>
                    </a:cubicBezTo>
                    <a:cubicBezTo>
                      <a:pt x="10" y="5"/>
                      <a:pt x="12" y="9"/>
                      <a:pt x="10" y="13"/>
                    </a:cubicBezTo>
                    <a:cubicBezTo>
                      <a:pt x="9" y="17"/>
                      <a:pt x="7" y="23"/>
                      <a:pt x="4" y="26"/>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281" name="Freeform 3375"/>
              <p:cNvSpPr>
                <a:spLocks/>
              </p:cNvSpPr>
              <p:nvPr/>
            </p:nvSpPr>
            <p:spPr bwMode="auto">
              <a:xfrm>
                <a:off x="4778" y="1811"/>
                <a:ext cx="2" cy="2"/>
              </a:xfrm>
              <a:custGeom>
                <a:avLst/>
                <a:gdLst>
                  <a:gd name="T0" fmla="*/ 12 w 15"/>
                  <a:gd name="T1" fmla="*/ 0 h 15"/>
                  <a:gd name="T2" fmla="*/ 9 w 15"/>
                  <a:gd name="T3" fmla="*/ 0 h 15"/>
                  <a:gd name="T4" fmla="*/ 1 w 15"/>
                  <a:gd name="T5" fmla="*/ 12 h 15"/>
                  <a:gd name="T6" fmla="*/ 8 w 15"/>
                  <a:gd name="T7" fmla="*/ 14 h 15"/>
                  <a:gd name="T8" fmla="*/ 12 w 15"/>
                  <a:gd name="T9" fmla="*/ 0 h 15"/>
                </a:gdLst>
                <a:ahLst/>
                <a:cxnLst>
                  <a:cxn ang="0">
                    <a:pos x="T0" y="T1"/>
                  </a:cxn>
                  <a:cxn ang="0">
                    <a:pos x="T2" y="T3"/>
                  </a:cxn>
                  <a:cxn ang="0">
                    <a:pos x="T4" y="T5"/>
                  </a:cxn>
                  <a:cxn ang="0">
                    <a:pos x="T6" y="T7"/>
                  </a:cxn>
                  <a:cxn ang="0">
                    <a:pos x="T8" y="T9"/>
                  </a:cxn>
                </a:cxnLst>
                <a:rect l="0" t="0" r="r" b="b"/>
                <a:pathLst>
                  <a:path w="15" h="15">
                    <a:moveTo>
                      <a:pt x="12" y="0"/>
                    </a:moveTo>
                    <a:cubicBezTo>
                      <a:pt x="11" y="0"/>
                      <a:pt x="10" y="0"/>
                      <a:pt x="9" y="0"/>
                    </a:cubicBezTo>
                    <a:cubicBezTo>
                      <a:pt x="8" y="0"/>
                      <a:pt x="0" y="11"/>
                      <a:pt x="1" y="12"/>
                    </a:cubicBezTo>
                    <a:cubicBezTo>
                      <a:pt x="1" y="14"/>
                      <a:pt x="6" y="15"/>
                      <a:pt x="8" y="14"/>
                    </a:cubicBezTo>
                    <a:cubicBezTo>
                      <a:pt x="15" y="12"/>
                      <a:pt x="13" y="5"/>
                      <a:pt x="12" y="0"/>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282" name="Freeform 3376"/>
              <p:cNvSpPr>
                <a:spLocks/>
              </p:cNvSpPr>
              <p:nvPr/>
            </p:nvSpPr>
            <p:spPr bwMode="auto">
              <a:xfrm>
                <a:off x="4773" y="1821"/>
                <a:ext cx="4" cy="4"/>
              </a:xfrm>
              <a:custGeom>
                <a:avLst/>
                <a:gdLst>
                  <a:gd name="T0" fmla="*/ 4 w 28"/>
                  <a:gd name="T1" fmla="*/ 12 h 28"/>
                  <a:gd name="T2" fmla="*/ 10 w 28"/>
                  <a:gd name="T3" fmla="*/ 27 h 28"/>
                  <a:gd name="T4" fmla="*/ 4 w 28"/>
                  <a:gd name="T5" fmla="*/ 12 h 28"/>
                </a:gdLst>
                <a:ahLst/>
                <a:cxnLst>
                  <a:cxn ang="0">
                    <a:pos x="T0" y="T1"/>
                  </a:cxn>
                  <a:cxn ang="0">
                    <a:pos x="T2" y="T3"/>
                  </a:cxn>
                  <a:cxn ang="0">
                    <a:pos x="T4" y="T5"/>
                  </a:cxn>
                </a:cxnLst>
                <a:rect l="0" t="0" r="r" b="b"/>
                <a:pathLst>
                  <a:path w="28" h="28">
                    <a:moveTo>
                      <a:pt x="4" y="12"/>
                    </a:moveTo>
                    <a:cubicBezTo>
                      <a:pt x="0" y="17"/>
                      <a:pt x="3" y="28"/>
                      <a:pt x="10" y="27"/>
                    </a:cubicBezTo>
                    <a:cubicBezTo>
                      <a:pt x="28" y="25"/>
                      <a:pt x="12" y="0"/>
                      <a:pt x="4" y="12"/>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283" name="Freeform 3377"/>
              <p:cNvSpPr>
                <a:spLocks/>
              </p:cNvSpPr>
              <p:nvPr/>
            </p:nvSpPr>
            <p:spPr bwMode="auto">
              <a:xfrm>
                <a:off x="4780" y="1840"/>
                <a:ext cx="2" cy="4"/>
              </a:xfrm>
              <a:custGeom>
                <a:avLst/>
                <a:gdLst>
                  <a:gd name="T0" fmla="*/ 7 w 18"/>
                  <a:gd name="T1" fmla="*/ 20 h 25"/>
                  <a:gd name="T2" fmla="*/ 17 w 18"/>
                  <a:gd name="T3" fmla="*/ 9 h 25"/>
                  <a:gd name="T4" fmla="*/ 7 w 18"/>
                  <a:gd name="T5" fmla="*/ 20 h 25"/>
                </a:gdLst>
                <a:ahLst/>
                <a:cxnLst>
                  <a:cxn ang="0">
                    <a:pos x="T0" y="T1"/>
                  </a:cxn>
                  <a:cxn ang="0">
                    <a:pos x="T2" y="T3"/>
                  </a:cxn>
                  <a:cxn ang="0">
                    <a:pos x="T4" y="T5"/>
                  </a:cxn>
                </a:cxnLst>
                <a:rect l="0" t="0" r="r" b="b"/>
                <a:pathLst>
                  <a:path w="18" h="25">
                    <a:moveTo>
                      <a:pt x="7" y="20"/>
                    </a:moveTo>
                    <a:cubicBezTo>
                      <a:pt x="11" y="25"/>
                      <a:pt x="18" y="12"/>
                      <a:pt x="17" y="9"/>
                    </a:cubicBezTo>
                    <a:cubicBezTo>
                      <a:pt x="15" y="0"/>
                      <a:pt x="0" y="13"/>
                      <a:pt x="7" y="20"/>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284" name="Freeform 3378"/>
              <p:cNvSpPr>
                <a:spLocks/>
              </p:cNvSpPr>
              <p:nvPr/>
            </p:nvSpPr>
            <p:spPr bwMode="auto">
              <a:xfrm>
                <a:off x="4782" y="1846"/>
                <a:ext cx="2" cy="2"/>
              </a:xfrm>
              <a:custGeom>
                <a:avLst/>
                <a:gdLst>
                  <a:gd name="T0" fmla="*/ 4 w 16"/>
                  <a:gd name="T1" fmla="*/ 1 h 16"/>
                  <a:gd name="T2" fmla="*/ 9 w 16"/>
                  <a:gd name="T3" fmla="*/ 14 h 16"/>
                  <a:gd name="T4" fmla="*/ 4 w 16"/>
                  <a:gd name="T5" fmla="*/ 1 h 16"/>
                </a:gdLst>
                <a:ahLst/>
                <a:cxnLst>
                  <a:cxn ang="0">
                    <a:pos x="T0" y="T1"/>
                  </a:cxn>
                  <a:cxn ang="0">
                    <a:pos x="T2" y="T3"/>
                  </a:cxn>
                  <a:cxn ang="0">
                    <a:pos x="T4" y="T5"/>
                  </a:cxn>
                </a:cxnLst>
                <a:rect l="0" t="0" r="r" b="b"/>
                <a:pathLst>
                  <a:path w="16" h="16">
                    <a:moveTo>
                      <a:pt x="4" y="1"/>
                    </a:moveTo>
                    <a:cubicBezTo>
                      <a:pt x="0" y="1"/>
                      <a:pt x="8" y="14"/>
                      <a:pt x="9" y="14"/>
                    </a:cubicBezTo>
                    <a:cubicBezTo>
                      <a:pt x="16" y="16"/>
                      <a:pt x="13" y="0"/>
                      <a:pt x="4" y="1"/>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285" name="Freeform 3379"/>
              <p:cNvSpPr>
                <a:spLocks/>
              </p:cNvSpPr>
              <p:nvPr/>
            </p:nvSpPr>
            <p:spPr bwMode="auto">
              <a:xfrm>
                <a:off x="4806" y="1827"/>
                <a:ext cx="5" cy="8"/>
              </a:xfrm>
              <a:custGeom>
                <a:avLst/>
                <a:gdLst>
                  <a:gd name="T0" fmla="*/ 28 w 35"/>
                  <a:gd name="T1" fmla="*/ 12 h 60"/>
                  <a:gd name="T2" fmla="*/ 20 w 35"/>
                  <a:gd name="T3" fmla="*/ 12 h 60"/>
                  <a:gd name="T4" fmla="*/ 11 w 35"/>
                  <a:gd name="T5" fmla="*/ 6 h 60"/>
                  <a:gd name="T6" fmla="*/ 12 w 35"/>
                  <a:gd name="T7" fmla="*/ 25 h 60"/>
                  <a:gd name="T8" fmla="*/ 9 w 35"/>
                  <a:gd name="T9" fmla="*/ 36 h 60"/>
                  <a:gd name="T10" fmla="*/ 3 w 35"/>
                  <a:gd name="T11" fmla="*/ 40 h 60"/>
                  <a:gd name="T12" fmla="*/ 7 w 35"/>
                  <a:gd name="T13" fmla="*/ 51 h 60"/>
                  <a:gd name="T14" fmla="*/ 14 w 35"/>
                  <a:gd name="T15" fmla="*/ 59 h 60"/>
                  <a:gd name="T16" fmla="*/ 18 w 35"/>
                  <a:gd name="T17" fmla="*/ 46 h 60"/>
                  <a:gd name="T18" fmla="*/ 27 w 35"/>
                  <a:gd name="T19" fmla="*/ 30 h 60"/>
                  <a:gd name="T20" fmla="*/ 28 w 35"/>
                  <a:gd name="T21" fmla="*/ 12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5" h="60">
                    <a:moveTo>
                      <a:pt x="28" y="12"/>
                    </a:moveTo>
                    <a:cubicBezTo>
                      <a:pt x="26" y="11"/>
                      <a:pt x="22" y="14"/>
                      <a:pt x="20" y="12"/>
                    </a:cubicBezTo>
                    <a:cubicBezTo>
                      <a:pt x="16" y="10"/>
                      <a:pt x="18" y="0"/>
                      <a:pt x="11" y="6"/>
                    </a:cubicBezTo>
                    <a:cubicBezTo>
                      <a:pt x="5" y="11"/>
                      <a:pt x="12" y="19"/>
                      <a:pt x="12" y="25"/>
                    </a:cubicBezTo>
                    <a:cubicBezTo>
                      <a:pt x="13" y="29"/>
                      <a:pt x="11" y="33"/>
                      <a:pt x="9" y="36"/>
                    </a:cubicBezTo>
                    <a:cubicBezTo>
                      <a:pt x="7" y="37"/>
                      <a:pt x="4" y="39"/>
                      <a:pt x="3" y="40"/>
                    </a:cubicBezTo>
                    <a:cubicBezTo>
                      <a:pt x="0" y="46"/>
                      <a:pt x="5" y="48"/>
                      <a:pt x="7" y="51"/>
                    </a:cubicBezTo>
                    <a:cubicBezTo>
                      <a:pt x="9" y="53"/>
                      <a:pt x="10" y="58"/>
                      <a:pt x="14" y="59"/>
                    </a:cubicBezTo>
                    <a:cubicBezTo>
                      <a:pt x="23" y="60"/>
                      <a:pt x="18" y="49"/>
                      <a:pt x="18" y="46"/>
                    </a:cubicBezTo>
                    <a:cubicBezTo>
                      <a:pt x="18" y="39"/>
                      <a:pt x="23" y="35"/>
                      <a:pt x="27" y="30"/>
                    </a:cubicBezTo>
                    <a:cubicBezTo>
                      <a:pt x="30" y="26"/>
                      <a:pt x="35" y="17"/>
                      <a:pt x="28" y="12"/>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286" name="Freeform 3380"/>
              <p:cNvSpPr>
                <a:spLocks/>
              </p:cNvSpPr>
              <p:nvPr/>
            </p:nvSpPr>
            <p:spPr bwMode="auto">
              <a:xfrm>
                <a:off x="4809" y="1837"/>
                <a:ext cx="3" cy="2"/>
              </a:xfrm>
              <a:custGeom>
                <a:avLst/>
                <a:gdLst>
                  <a:gd name="T0" fmla="*/ 2 w 20"/>
                  <a:gd name="T1" fmla="*/ 10 h 12"/>
                  <a:gd name="T2" fmla="*/ 20 w 20"/>
                  <a:gd name="T3" fmla="*/ 5 h 12"/>
                  <a:gd name="T4" fmla="*/ 2 w 20"/>
                  <a:gd name="T5" fmla="*/ 10 h 12"/>
                </a:gdLst>
                <a:ahLst/>
                <a:cxnLst>
                  <a:cxn ang="0">
                    <a:pos x="T0" y="T1"/>
                  </a:cxn>
                  <a:cxn ang="0">
                    <a:pos x="T2" y="T3"/>
                  </a:cxn>
                  <a:cxn ang="0">
                    <a:pos x="T4" y="T5"/>
                  </a:cxn>
                </a:cxnLst>
                <a:rect l="0" t="0" r="r" b="b"/>
                <a:pathLst>
                  <a:path w="20" h="12">
                    <a:moveTo>
                      <a:pt x="2" y="10"/>
                    </a:moveTo>
                    <a:cubicBezTo>
                      <a:pt x="2" y="12"/>
                      <a:pt x="20" y="11"/>
                      <a:pt x="20" y="5"/>
                    </a:cubicBezTo>
                    <a:cubicBezTo>
                      <a:pt x="19" y="0"/>
                      <a:pt x="0" y="1"/>
                      <a:pt x="2" y="10"/>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287" name="Freeform 3381"/>
              <p:cNvSpPr>
                <a:spLocks/>
              </p:cNvSpPr>
              <p:nvPr/>
            </p:nvSpPr>
            <p:spPr bwMode="auto">
              <a:xfrm>
                <a:off x="4799" y="1833"/>
                <a:ext cx="1" cy="2"/>
              </a:xfrm>
              <a:custGeom>
                <a:avLst/>
                <a:gdLst>
                  <a:gd name="T0" fmla="*/ 1 w 12"/>
                  <a:gd name="T1" fmla="*/ 13 h 15"/>
                  <a:gd name="T2" fmla="*/ 9 w 12"/>
                  <a:gd name="T3" fmla="*/ 11 h 15"/>
                  <a:gd name="T4" fmla="*/ 12 w 12"/>
                  <a:gd name="T5" fmla="*/ 1 h 15"/>
                  <a:gd name="T6" fmla="*/ 1 w 12"/>
                  <a:gd name="T7" fmla="*/ 13 h 15"/>
                </a:gdLst>
                <a:ahLst/>
                <a:cxnLst>
                  <a:cxn ang="0">
                    <a:pos x="T0" y="T1"/>
                  </a:cxn>
                  <a:cxn ang="0">
                    <a:pos x="T2" y="T3"/>
                  </a:cxn>
                  <a:cxn ang="0">
                    <a:pos x="T4" y="T5"/>
                  </a:cxn>
                  <a:cxn ang="0">
                    <a:pos x="T6" y="T7"/>
                  </a:cxn>
                </a:cxnLst>
                <a:rect l="0" t="0" r="r" b="b"/>
                <a:pathLst>
                  <a:path w="12" h="15">
                    <a:moveTo>
                      <a:pt x="1" y="13"/>
                    </a:moveTo>
                    <a:cubicBezTo>
                      <a:pt x="1" y="15"/>
                      <a:pt x="8" y="12"/>
                      <a:pt x="9" y="11"/>
                    </a:cubicBezTo>
                    <a:cubicBezTo>
                      <a:pt x="12" y="9"/>
                      <a:pt x="12" y="4"/>
                      <a:pt x="12" y="1"/>
                    </a:cubicBezTo>
                    <a:cubicBezTo>
                      <a:pt x="6" y="0"/>
                      <a:pt x="0" y="6"/>
                      <a:pt x="1" y="13"/>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288" name="Freeform 3382"/>
              <p:cNvSpPr>
                <a:spLocks/>
              </p:cNvSpPr>
              <p:nvPr/>
            </p:nvSpPr>
            <p:spPr bwMode="auto">
              <a:xfrm>
                <a:off x="4822" y="1809"/>
                <a:ext cx="3" cy="2"/>
              </a:xfrm>
              <a:custGeom>
                <a:avLst/>
                <a:gdLst>
                  <a:gd name="T0" fmla="*/ 12 w 26"/>
                  <a:gd name="T1" fmla="*/ 16 h 18"/>
                  <a:gd name="T2" fmla="*/ 20 w 26"/>
                  <a:gd name="T3" fmla="*/ 18 h 18"/>
                  <a:gd name="T4" fmla="*/ 12 w 26"/>
                  <a:gd name="T5" fmla="*/ 16 h 18"/>
                </a:gdLst>
                <a:ahLst/>
                <a:cxnLst>
                  <a:cxn ang="0">
                    <a:pos x="T0" y="T1"/>
                  </a:cxn>
                  <a:cxn ang="0">
                    <a:pos x="T2" y="T3"/>
                  </a:cxn>
                  <a:cxn ang="0">
                    <a:pos x="T4" y="T5"/>
                  </a:cxn>
                </a:cxnLst>
                <a:rect l="0" t="0" r="r" b="b"/>
                <a:pathLst>
                  <a:path w="26" h="18">
                    <a:moveTo>
                      <a:pt x="12" y="16"/>
                    </a:moveTo>
                    <a:cubicBezTo>
                      <a:pt x="14" y="17"/>
                      <a:pt x="16" y="18"/>
                      <a:pt x="20" y="18"/>
                    </a:cubicBezTo>
                    <a:cubicBezTo>
                      <a:pt x="26" y="0"/>
                      <a:pt x="0" y="9"/>
                      <a:pt x="12" y="16"/>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289" name="Freeform 3383"/>
              <p:cNvSpPr>
                <a:spLocks/>
              </p:cNvSpPr>
              <p:nvPr/>
            </p:nvSpPr>
            <p:spPr bwMode="auto">
              <a:xfrm>
                <a:off x="3934" y="2096"/>
                <a:ext cx="2" cy="2"/>
              </a:xfrm>
              <a:custGeom>
                <a:avLst/>
                <a:gdLst>
                  <a:gd name="T0" fmla="*/ 7 w 11"/>
                  <a:gd name="T1" fmla="*/ 1 h 11"/>
                  <a:gd name="T2" fmla="*/ 7 w 11"/>
                  <a:gd name="T3" fmla="*/ 11 h 11"/>
                  <a:gd name="T4" fmla="*/ 7 w 11"/>
                  <a:gd name="T5" fmla="*/ 1 h 11"/>
                </a:gdLst>
                <a:ahLst/>
                <a:cxnLst>
                  <a:cxn ang="0">
                    <a:pos x="T0" y="T1"/>
                  </a:cxn>
                  <a:cxn ang="0">
                    <a:pos x="T2" y="T3"/>
                  </a:cxn>
                  <a:cxn ang="0">
                    <a:pos x="T4" y="T5"/>
                  </a:cxn>
                </a:cxnLst>
                <a:rect l="0" t="0" r="r" b="b"/>
                <a:pathLst>
                  <a:path w="11" h="11">
                    <a:moveTo>
                      <a:pt x="7" y="1"/>
                    </a:moveTo>
                    <a:cubicBezTo>
                      <a:pt x="0" y="0"/>
                      <a:pt x="6" y="8"/>
                      <a:pt x="7" y="11"/>
                    </a:cubicBezTo>
                    <a:cubicBezTo>
                      <a:pt x="10" y="9"/>
                      <a:pt x="11" y="2"/>
                      <a:pt x="7" y="1"/>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290" name="Freeform 3384"/>
              <p:cNvSpPr>
                <a:spLocks/>
              </p:cNvSpPr>
              <p:nvPr/>
            </p:nvSpPr>
            <p:spPr bwMode="auto">
              <a:xfrm>
                <a:off x="3962" y="3960"/>
                <a:ext cx="263" cy="30"/>
              </a:xfrm>
              <a:custGeom>
                <a:avLst/>
                <a:gdLst>
                  <a:gd name="T0" fmla="*/ 1882 w 1960"/>
                  <a:gd name="T1" fmla="*/ 137 h 221"/>
                  <a:gd name="T2" fmla="*/ 1847 w 1960"/>
                  <a:gd name="T3" fmla="*/ 142 h 221"/>
                  <a:gd name="T4" fmla="*/ 1801 w 1960"/>
                  <a:gd name="T5" fmla="*/ 127 h 221"/>
                  <a:gd name="T6" fmla="*/ 1762 w 1960"/>
                  <a:gd name="T7" fmla="*/ 92 h 221"/>
                  <a:gd name="T8" fmla="*/ 1769 w 1960"/>
                  <a:gd name="T9" fmla="*/ 73 h 221"/>
                  <a:gd name="T10" fmla="*/ 1738 w 1960"/>
                  <a:gd name="T11" fmla="*/ 85 h 221"/>
                  <a:gd name="T12" fmla="*/ 1711 w 1960"/>
                  <a:gd name="T13" fmla="*/ 101 h 221"/>
                  <a:gd name="T14" fmla="*/ 1661 w 1960"/>
                  <a:gd name="T15" fmla="*/ 85 h 221"/>
                  <a:gd name="T16" fmla="*/ 1644 w 1960"/>
                  <a:gd name="T17" fmla="*/ 67 h 221"/>
                  <a:gd name="T18" fmla="*/ 1619 w 1960"/>
                  <a:gd name="T19" fmla="*/ 66 h 221"/>
                  <a:gd name="T20" fmla="*/ 1590 w 1960"/>
                  <a:gd name="T21" fmla="*/ 68 h 221"/>
                  <a:gd name="T22" fmla="*/ 1529 w 1960"/>
                  <a:gd name="T23" fmla="*/ 89 h 221"/>
                  <a:gd name="T24" fmla="*/ 1494 w 1960"/>
                  <a:gd name="T25" fmla="*/ 105 h 221"/>
                  <a:gd name="T26" fmla="*/ 1440 w 1960"/>
                  <a:gd name="T27" fmla="*/ 102 h 221"/>
                  <a:gd name="T28" fmla="*/ 1381 w 1960"/>
                  <a:gd name="T29" fmla="*/ 96 h 221"/>
                  <a:gd name="T30" fmla="*/ 1295 w 1960"/>
                  <a:gd name="T31" fmla="*/ 77 h 221"/>
                  <a:gd name="T32" fmla="*/ 1250 w 1960"/>
                  <a:gd name="T33" fmla="*/ 46 h 221"/>
                  <a:gd name="T34" fmla="*/ 1213 w 1960"/>
                  <a:gd name="T35" fmla="*/ 30 h 221"/>
                  <a:gd name="T36" fmla="*/ 1168 w 1960"/>
                  <a:gd name="T37" fmla="*/ 38 h 221"/>
                  <a:gd name="T38" fmla="*/ 1129 w 1960"/>
                  <a:gd name="T39" fmla="*/ 45 h 221"/>
                  <a:gd name="T40" fmla="*/ 1086 w 1960"/>
                  <a:gd name="T41" fmla="*/ 64 h 221"/>
                  <a:gd name="T42" fmla="*/ 996 w 1960"/>
                  <a:gd name="T43" fmla="*/ 62 h 221"/>
                  <a:gd name="T44" fmla="*/ 930 w 1960"/>
                  <a:gd name="T45" fmla="*/ 88 h 221"/>
                  <a:gd name="T46" fmla="*/ 845 w 1960"/>
                  <a:gd name="T47" fmla="*/ 104 h 221"/>
                  <a:gd name="T48" fmla="*/ 808 w 1960"/>
                  <a:gd name="T49" fmla="*/ 70 h 221"/>
                  <a:gd name="T50" fmla="*/ 864 w 1960"/>
                  <a:gd name="T51" fmla="*/ 31 h 221"/>
                  <a:gd name="T52" fmla="*/ 862 w 1960"/>
                  <a:gd name="T53" fmla="*/ 12 h 221"/>
                  <a:gd name="T54" fmla="*/ 799 w 1960"/>
                  <a:gd name="T55" fmla="*/ 53 h 221"/>
                  <a:gd name="T56" fmla="*/ 673 w 1960"/>
                  <a:gd name="T57" fmla="*/ 122 h 221"/>
                  <a:gd name="T58" fmla="*/ 623 w 1960"/>
                  <a:gd name="T59" fmla="*/ 148 h 221"/>
                  <a:gd name="T60" fmla="*/ 638 w 1960"/>
                  <a:gd name="T61" fmla="*/ 97 h 221"/>
                  <a:gd name="T62" fmla="*/ 533 w 1960"/>
                  <a:gd name="T63" fmla="*/ 97 h 221"/>
                  <a:gd name="T64" fmla="*/ 464 w 1960"/>
                  <a:gd name="T65" fmla="*/ 106 h 221"/>
                  <a:gd name="T66" fmla="*/ 307 w 1960"/>
                  <a:gd name="T67" fmla="*/ 104 h 221"/>
                  <a:gd name="T68" fmla="*/ 218 w 1960"/>
                  <a:gd name="T69" fmla="*/ 127 h 221"/>
                  <a:gd name="T70" fmla="*/ 111 w 1960"/>
                  <a:gd name="T71" fmla="*/ 156 h 221"/>
                  <a:gd name="T72" fmla="*/ 90 w 1960"/>
                  <a:gd name="T73" fmla="*/ 168 h 221"/>
                  <a:gd name="T74" fmla="*/ 25 w 1960"/>
                  <a:gd name="T75" fmla="*/ 214 h 221"/>
                  <a:gd name="T76" fmla="*/ 0 w 1960"/>
                  <a:gd name="T77" fmla="*/ 221 h 221"/>
                  <a:gd name="T78" fmla="*/ 1914 w 1960"/>
                  <a:gd name="T79" fmla="*/ 184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960" h="221">
                    <a:moveTo>
                      <a:pt x="1914" y="184"/>
                    </a:moveTo>
                    <a:cubicBezTo>
                      <a:pt x="1908" y="173"/>
                      <a:pt x="1899" y="136"/>
                      <a:pt x="1882" y="137"/>
                    </a:cubicBezTo>
                    <a:cubicBezTo>
                      <a:pt x="1873" y="137"/>
                      <a:pt x="1874" y="149"/>
                      <a:pt x="1866" y="151"/>
                    </a:cubicBezTo>
                    <a:cubicBezTo>
                      <a:pt x="1859" y="152"/>
                      <a:pt x="1852" y="144"/>
                      <a:pt x="1847" y="142"/>
                    </a:cubicBezTo>
                    <a:cubicBezTo>
                      <a:pt x="1840" y="137"/>
                      <a:pt x="1834" y="138"/>
                      <a:pt x="1826" y="136"/>
                    </a:cubicBezTo>
                    <a:cubicBezTo>
                      <a:pt x="1817" y="134"/>
                      <a:pt x="1809" y="128"/>
                      <a:pt x="1801" y="127"/>
                    </a:cubicBezTo>
                    <a:cubicBezTo>
                      <a:pt x="1784" y="124"/>
                      <a:pt x="1772" y="140"/>
                      <a:pt x="1759" y="125"/>
                    </a:cubicBezTo>
                    <a:cubicBezTo>
                      <a:pt x="1750" y="115"/>
                      <a:pt x="1750" y="99"/>
                      <a:pt x="1762" y="92"/>
                    </a:cubicBezTo>
                    <a:cubicBezTo>
                      <a:pt x="1774" y="84"/>
                      <a:pt x="1787" y="93"/>
                      <a:pt x="1784" y="71"/>
                    </a:cubicBezTo>
                    <a:cubicBezTo>
                      <a:pt x="1779" y="73"/>
                      <a:pt x="1775" y="71"/>
                      <a:pt x="1769" y="73"/>
                    </a:cubicBezTo>
                    <a:cubicBezTo>
                      <a:pt x="1763" y="76"/>
                      <a:pt x="1761" y="82"/>
                      <a:pt x="1754" y="84"/>
                    </a:cubicBezTo>
                    <a:cubicBezTo>
                      <a:pt x="1747" y="85"/>
                      <a:pt x="1745" y="76"/>
                      <a:pt x="1738" y="85"/>
                    </a:cubicBezTo>
                    <a:cubicBezTo>
                      <a:pt x="1733" y="91"/>
                      <a:pt x="1740" y="100"/>
                      <a:pt x="1733" y="105"/>
                    </a:cubicBezTo>
                    <a:cubicBezTo>
                      <a:pt x="1724" y="112"/>
                      <a:pt x="1717" y="103"/>
                      <a:pt x="1711" y="101"/>
                    </a:cubicBezTo>
                    <a:cubicBezTo>
                      <a:pt x="1701" y="98"/>
                      <a:pt x="1699" y="100"/>
                      <a:pt x="1690" y="101"/>
                    </a:cubicBezTo>
                    <a:cubicBezTo>
                      <a:pt x="1673" y="103"/>
                      <a:pt x="1673" y="94"/>
                      <a:pt x="1661" y="85"/>
                    </a:cubicBezTo>
                    <a:cubicBezTo>
                      <a:pt x="1655" y="81"/>
                      <a:pt x="1653" y="84"/>
                      <a:pt x="1648" y="77"/>
                    </a:cubicBezTo>
                    <a:cubicBezTo>
                      <a:pt x="1646" y="74"/>
                      <a:pt x="1647" y="70"/>
                      <a:pt x="1644" y="67"/>
                    </a:cubicBezTo>
                    <a:cubicBezTo>
                      <a:pt x="1639" y="61"/>
                      <a:pt x="1637" y="60"/>
                      <a:pt x="1628" y="61"/>
                    </a:cubicBezTo>
                    <a:cubicBezTo>
                      <a:pt x="1625" y="61"/>
                      <a:pt x="1623" y="66"/>
                      <a:pt x="1619" y="66"/>
                    </a:cubicBezTo>
                    <a:cubicBezTo>
                      <a:pt x="1615" y="67"/>
                      <a:pt x="1613" y="63"/>
                      <a:pt x="1610" y="64"/>
                    </a:cubicBezTo>
                    <a:cubicBezTo>
                      <a:pt x="1603" y="64"/>
                      <a:pt x="1597" y="68"/>
                      <a:pt x="1590" y="68"/>
                    </a:cubicBezTo>
                    <a:cubicBezTo>
                      <a:pt x="1569" y="68"/>
                      <a:pt x="1558" y="52"/>
                      <a:pt x="1545" y="74"/>
                    </a:cubicBezTo>
                    <a:cubicBezTo>
                      <a:pt x="1538" y="85"/>
                      <a:pt x="1539" y="84"/>
                      <a:pt x="1529" y="89"/>
                    </a:cubicBezTo>
                    <a:cubicBezTo>
                      <a:pt x="1524" y="92"/>
                      <a:pt x="1520" y="96"/>
                      <a:pt x="1515" y="98"/>
                    </a:cubicBezTo>
                    <a:cubicBezTo>
                      <a:pt x="1508" y="101"/>
                      <a:pt x="1501" y="102"/>
                      <a:pt x="1494" y="105"/>
                    </a:cubicBezTo>
                    <a:cubicBezTo>
                      <a:pt x="1487" y="109"/>
                      <a:pt x="1478" y="111"/>
                      <a:pt x="1471" y="112"/>
                    </a:cubicBezTo>
                    <a:cubicBezTo>
                      <a:pt x="1459" y="112"/>
                      <a:pt x="1452" y="104"/>
                      <a:pt x="1440" y="102"/>
                    </a:cubicBezTo>
                    <a:cubicBezTo>
                      <a:pt x="1426" y="101"/>
                      <a:pt x="1416" y="110"/>
                      <a:pt x="1403" y="106"/>
                    </a:cubicBezTo>
                    <a:cubicBezTo>
                      <a:pt x="1394" y="104"/>
                      <a:pt x="1391" y="97"/>
                      <a:pt x="1381" y="96"/>
                    </a:cubicBezTo>
                    <a:cubicBezTo>
                      <a:pt x="1367" y="93"/>
                      <a:pt x="1361" y="96"/>
                      <a:pt x="1348" y="89"/>
                    </a:cubicBezTo>
                    <a:cubicBezTo>
                      <a:pt x="1332" y="79"/>
                      <a:pt x="1311" y="87"/>
                      <a:pt x="1295" y="77"/>
                    </a:cubicBezTo>
                    <a:cubicBezTo>
                      <a:pt x="1283" y="70"/>
                      <a:pt x="1283" y="54"/>
                      <a:pt x="1269" y="50"/>
                    </a:cubicBezTo>
                    <a:cubicBezTo>
                      <a:pt x="1261" y="48"/>
                      <a:pt x="1256" y="50"/>
                      <a:pt x="1250" y="46"/>
                    </a:cubicBezTo>
                    <a:cubicBezTo>
                      <a:pt x="1243" y="41"/>
                      <a:pt x="1244" y="33"/>
                      <a:pt x="1239" y="29"/>
                    </a:cubicBezTo>
                    <a:cubicBezTo>
                      <a:pt x="1230" y="21"/>
                      <a:pt x="1224" y="30"/>
                      <a:pt x="1213" y="30"/>
                    </a:cubicBezTo>
                    <a:cubicBezTo>
                      <a:pt x="1205" y="31"/>
                      <a:pt x="1199" y="29"/>
                      <a:pt x="1190" y="31"/>
                    </a:cubicBezTo>
                    <a:cubicBezTo>
                      <a:pt x="1181" y="34"/>
                      <a:pt x="1180" y="39"/>
                      <a:pt x="1168" y="38"/>
                    </a:cubicBezTo>
                    <a:cubicBezTo>
                      <a:pt x="1161" y="38"/>
                      <a:pt x="1156" y="35"/>
                      <a:pt x="1149" y="36"/>
                    </a:cubicBezTo>
                    <a:cubicBezTo>
                      <a:pt x="1141" y="36"/>
                      <a:pt x="1136" y="42"/>
                      <a:pt x="1129" y="45"/>
                    </a:cubicBezTo>
                    <a:cubicBezTo>
                      <a:pt x="1121" y="48"/>
                      <a:pt x="1114" y="49"/>
                      <a:pt x="1107" y="53"/>
                    </a:cubicBezTo>
                    <a:cubicBezTo>
                      <a:pt x="1099" y="57"/>
                      <a:pt x="1096" y="62"/>
                      <a:pt x="1086" y="64"/>
                    </a:cubicBezTo>
                    <a:cubicBezTo>
                      <a:pt x="1067" y="67"/>
                      <a:pt x="1055" y="74"/>
                      <a:pt x="1037" y="82"/>
                    </a:cubicBezTo>
                    <a:cubicBezTo>
                      <a:pt x="1010" y="94"/>
                      <a:pt x="1004" y="84"/>
                      <a:pt x="996" y="62"/>
                    </a:cubicBezTo>
                    <a:cubicBezTo>
                      <a:pt x="985" y="64"/>
                      <a:pt x="972" y="59"/>
                      <a:pt x="963" y="63"/>
                    </a:cubicBezTo>
                    <a:cubicBezTo>
                      <a:pt x="954" y="66"/>
                      <a:pt x="935" y="81"/>
                      <a:pt x="930" y="88"/>
                    </a:cubicBezTo>
                    <a:cubicBezTo>
                      <a:pt x="920" y="107"/>
                      <a:pt x="923" y="124"/>
                      <a:pt x="897" y="122"/>
                    </a:cubicBezTo>
                    <a:cubicBezTo>
                      <a:pt x="881" y="121"/>
                      <a:pt x="857" y="113"/>
                      <a:pt x="845" y="104"/>
                    </a:cubicBezTo>
                    <a:cubicBezTo>
                      <a:pt x="839" y="99"/>
                      <a:pt x="835" y="88"/>
                      <a:pt x="827" y="84"/>
                    </a:cubicBezTo>
                    <a:cubicBezTo>
                      <a:pt x="820" y="79"/>
                      <a:pt x="809" y="83"/>
                      <a:pt x="808" y="70"/>
                    </a:cubicBezTo>
                    <a:cubicBezTo>
                      <a:pt x="808" y="57"/>
                      <a:pt x="826" y="50"/>
                      <a:pt x="834" y="45"/>
                    </a:cubicBezTo>
                    <a:cubicBezTo>
                      <a:pt x="844" y="39"/>
                      <a:pt x="854" y="37"/>
                      <a:pt x="864" y="31"/>
                    </a:cubicBezTo>
                    <a:cubicBezTo>
                      <a:pt x="873" y="25"/>
                      <a:pt x="890" y="16"/>
                      <a:pt x="887" y="4"/>
                    </a:cubicBezTo>
                    <a:cubicBezTo>
                      <a:pt x="879" y="0"/>
                      <a:pt x="868" y="8"/>
                      <a:pt x="862" y="12"/>
                    </a:cubicBezTo>
                    <a:cubicBezTo>
                      <a:pt x="850" y="17"/>
                      <a:pt x="842" y="26"/>
                      <a:pt x="832" y="33"/>
                    </a:cubicBezTo>
                    <a:cubicBezTo>
                      <a:pt x="821" y="41"/>
                      <a:pt x="810" y="47"/>
                      <a:pt x="799" y="53"/>
                    </a:cubicBezTo>
                    <a:cubicBezTo>
                      <a:pt x="776" y="66"/>
                      <a:pt x="753" y="79"/>
                      <a:pt x="728" y="90"/>
                    </a:cubicBezTo>
                    <a:cubicBezTo>
                      <a:pt x="711" y="98"/>
                      <a:pt x="683" y="104"/>
                      <a:pt x="673" y="122"/>
                    </a:cubicBezTo>
                    <a:cubicBezTo>
                      <a:pt x="666" y="133"/>
                      <a:pt x="664" y="140"/>
                      <a:pt x="654" y="148"/>
                    </a:cubicBezTo>
                    <a:cubicBezTo>
                      <a:pt x="646" y="153"/>
                      <a:pt x="625" y="164"/>
                      <a:pt x="623" y="148"/>
                    </a:cubicBezTo>
                    <a:cubicBezTo>
                      <a:pt x="622" y="142"/>
                      <a:pt x="634" y="131"/>
                      <a:pt x="636" y="125"/>
                    </a:cubicBezTo>
                    <a:cubicBezTo>
                      <a:pt x="639" y="119"/>
                      <a:pt x="642" y="103"/>
                      <a:pt x="638" y="97"/>
                    </a:cubicBezTo>
                    <a:cubicBezTo>
                      <a:pt x="629" y="80"/>
                      <a:pt x="596" y="84"/>
                      <a:pt x="581" y="87"/>
                    </a:cubicBezTo>
                    <a:cubicBezTo>
                      <a:pt x="564" y="91"/>
                      <a:pt x="549" y="97"/>
                      <a:pt x="533" y="97"/>
                    </a:cubicBezTo>
                    <a:cubicBezTo>
                      <a:pt x="520" y="97"/>
                      <a:pt x="520" y="101"/>
                      <a:pt x="511" y="104"/>
                    </a:cubicBezTo>
                    <a:cubicBezTo>
                      <a:pt x="497" y="108"/>
                      <a:pt x="479" y="106"/>
                      <a:pt x="464" y="106"/>
                    </a:cubicBezTo>
                    <a:cubicBezTo>
                      <a:pt x="428" y="106"/>
                      <a:pt x="392" y="113"/>
                      <a:pt x="356" y="109"/>
                    </a:cubicBezTo>
                    <a:cubicBezTo>
                      <a:pt x="339" y="107"/>
                      <a:pt x="324" y="98"/>
                      <a:pt x="307" y="104"/>
                    </a:cubicBezTo>
                    <a:cubicBezTo>
                      <a:pt x="293" y="108"/>
                      <a:pt x="285" y="121"/>
                      <a:pt x="272" y="126"/>
                    </a:cubicBezTo>
                    <a:cubicBezTo>
                      <a:pt x="253" y="134"/>
                      <a:pt x="237" y="129"/>
                      <a:pt x="218" y="127"/>
                    </a:cubicBezTo>
                    <a:cubicBezTo>
                      <a:pt x="193" y="124"/>
                      <a:pt x="177" y="129"/>
                      <a:pt x="156" y="141"/>
                    </a:cubicBezTo>
                    <a:cubicBezTo>
                      <a:pt x="144" y="147"/>
                      <a:pt x="115" y="144"/>
                      <a:pt x="111" y="156"/>
                    </a:cubicBezTo>
                    <a:cubicBezTo>
                      <a:pt x="108" y="163"/>
                      <a:pt x="116" y="172"/>
                      <a:pt x="110" y="180"/>
                    </a:cubicBezTo>
                    <a:cubicBezTo>
                      <a:pt x="100" y="177"/>
                      <a:pt x="100" y="168"/>
                      <a:pt x="90" y="168"/>
                    </a:cubicBezTo>
                    <a:cubicBezTo>
                      <a:pt x="74" y="167"/>
                      <a:pt x="77" y="181"/>
                      <a:pt x="71" y="189"/>
                    </a:cubicBezTo>
                    <a:cubicBezTo>
                      <a:pt x="64" y="197"/>
                      <a:pt x="38" y="212"/>
                      <a:pt x="25" y="214"/>
                    </a:cubicBezTo>
                    <a:cubicBezTo>
                      <a:pt x="21" y="215"/>
                      <a:pt x="16" y="214"/>
                      <a:pt x="11" y="215"/>
                    </a:cubicBezTo>
                    <a:cubicBezTo>
                      <a:pt x="4" y="216"/>
                      <a:pt x="2" y="218"/>
                      <a:pt x="0" y="221"/>
                    </a:cubicBezTo>
                    <a:cubicBezTo>
                      <a:pt x="1960" y="221"/>
                      <a:pt x="1960" y="221"/>
                      <a:pt x="1960" y="221"/>
                    </a:cubicBezTo>
                    <a:cubicBezTo>
                      <a:pt x="1942" y="210"/>
                      <a:pt x="1923" y="199"/>
                      <a:pt x="1914" y="184"/>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291" name="Freeform 3385"/>
              <p:cNvSpPr>
                <a:spLocks/>
              </p:cNvSpPr>
              <p:nvPr/>
            </p:nvSpPr>
            <p:spPr bwMode="auto">
              <a:xfrm>
                <a:off x="4090" y="3954"/>
                <a:ext cx="3" cy="5"/>
              </a:xfrm>
              <a:custGeom>
                <a:avLst/>
                <a:gdLst>
                  <a:gd name="T0" fmla="*/ 19 w 26"/>
                  <a:gd name="T1" fmla="*/ 0 h 38"/>
                  <a:gd name="T2" fmla="*/ 12 w 26"/>
                  <a:gd name="T3" fmla="*/ 6 h 38"/>
                  <a:gd name="T4" fmla="*/ 19 w 26"/>
                  <a:gd name="T5" fmla="*/ 28 h 38"/>
                  <a:gd name="T6" fmla="*/ 18 w 26"/>
                  <a:gd name="T7" fmla="*/ 23 h 38"/>
                  <a:gd name="T8" fmla="*/ 25 w 26"/>
                  <a:gd name="T9" fmla="*/ 13 h 38"/>
                  <a:gd name="T10" fmla="*/ 19 w 26"/>
                  <a:gd name="T11" fmla="*/ 0 h 38"/>
                </a:gdLst>
                <a:ahLst/>
                <a:cxnLst>
                  <a:cxn ang="0">
                    <a:pos x="T0" y="T1"/>
                  </a:cxn>
                  <a:cxn ang="0">
                    <a:pos x="T2" y="T3"/>
                  </a:cxn>
                  <a:cxn ang="0">
                    <a:pos x="T4" y="T5"/>
                  </a:cxn>
                  <a:cxn ang="0">
                    <a:pos x="T6" y="T7"/>
                  </a:cxn>
                  <a:cxn ang="0">
                    <a:pos x="T8" y="T9"/>
                  </a:cxn>
                  <a:cxn ang="0">
                    <a:pos x="T10" y="T11"/>
                  </a:cxn>
                </a:cxnLst>
                <a:rect l="0" t="0" r="r" b="b"/>
                <a:pathLst>
                  <a:path w="26" h="38">
                    <a:moveTo>
                      <a:pt x="19" y="0"/>
                    </a:moveTo>
                    <a:cubicBezTo>
                      <a:pt x="15" y="0"/>
                      <a:pt x="12" y="3"/>
                      <a:pt x="12" y="6"/>
                    </a:cubicBezTo>
                    <a:cubicBezTo>
                      <a:pt x="0" y="7"/>
                      <a:pt x="11" y="38"/>
                      <a:pt x="19" y="28"/>
                    </a:cubicBezTo>
                    <a:cubicBezTo>
                      <a:pt x="20" y="26"/>
                      <a:pt x="18" y="25"/>
                      <a:pt x="18" y="23"/>
                    </a:cubicBezTo>
                    <a:cubicBezTo>
                      <a:pt x="18" y="18"/>
                      <a:pt x="24" y="17"/>
                      <a:pt x="25" y="13"/>
                    </a:cubicBezTo>
                    <a:cubicBezTo>
                      <a:pt x="26" y="9"/>
                      <a:pt x="23" y="1"/>
                      <a:pt x="19" y="0"/>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292" name="Freeform 3386"/>
              <p:cNvSpPr>
                <a:spLocks/>
              </p:cNvSpPr>
              <p:nvPr/>
            </p:nvSpPr>
            <p:spPr bwMode="auto">
              <a:xfrm>
                <a:off x="4097" y="3950"/>
                <a:ext cx="4" cy="4"/>
              </a:xfrm>
              <a:custGeom>
                <a:avLst/>
                <a:gdLst>
                  <a:gd name="T0" fmla="*/ 2 w 28"/>
                  <a:gd name="T1" fmla="*/ 14 h 27"/>
                  <a:gd name="T2" fmla="*/ 28 w 28"/>
                  <a:gd name="T3" fmla="*/ 15 h 27"/>
                  <a:gd name="T4" fmla="*/ 2 w 28"/>
                  <a:gd name="T5" fmla="*/ 14 h 27"/>
                </a:gdLst>
                <a:ahLst/>
                <a:cxnLst>
                  <a:cxn ang="0">
                    <a:pos x="T0" y="T1"/>
                  </a:cxn>
                  <a:cxn ang="0">
                    <a:pos x="T2" y="T3"/>
                  </a:cxn>
                  <a:cxn ang="0">
                    <a:pos x="T4" y="T5"/>
                  </a:cxn>
                </a:cxnLst>
                <a:rect l="0" t="0" r="r" b="b"/>
                <a:pathLst>
                  <a:path w="28" h="27">
                    <a:moveTo>
                      <a:pt x="2" y="14"/>
                    </a:moveTo>
                    <a:cubicBezTo>
                      <a:pt x="0" y="27"/>
                      <a:pt x="27" y="25"/>
                      <a:pt x="28" y="15"/>
                    </a:cubicBezTo>
                    <a:cubicBezTo>
                      <a:pt x="22" y="14"/>
                      <a:pt x="3" y="0"/>
                      <a:pt x="2" y="14"/>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293" name="Freeform 3387"/>
              <p:cNvSpPr>
                <a:spLocks/>
              </p:cNvSpPr>
              <p:nvPr/>
            </p:nvSpPr>
            <p:spPr bwMode="auto">
              <a:xfrm>
                <a:off x="4103" y="3954"/>
                <a:ext cx="6" cy="3"/>
              </a:xfrm>
              <a:custGeom>
                <a:avLst/>
                <a:gdLst>
                  <a:gd name="T0" fmla="*/ 23 w 40"/>
                  <a:gd name="T1" fmla="*/ 3 h 21"/>
                  <a:gd name="T2" fmla="*/ 5 w 40"/>
                  <a:gd name="T3" fmla="*/ 12 h 21"/>
                  <a:gd name="T4" fmla="*/ 20 w 40"/>
                  <a:gd name="T5" fmla="*/ 16 h 21"/>
                  <a:gd name="T6" fmla="*/ 28 w 40"/>
                  <a:gd name="T7" fmla="*/ 19 h 21"/>
                  <a:gd name="T8" fmla="*/ 23 w 40"/>
                  <a:gd name="T9" fmla="*/ 3 h 21"/>
                </a:gdLst>
                <a:ahLst/>
                <a:cxnLst>
                  <a:cxn ang="0">
                    <a:pos x="T0" y="T1"/>
                  </a:cxn>
                  <a:cxn ang="0">
                    <a:pos x="T2" y="T3"/>
                  </a:cxn>
                  <a:cxn ang="0">
                    <a:pos x="T4" y="T5"/>
                  </a:cxn>
                  <a:cxn ang="0">
                    <a:pos x="T6" y="T7"/>
                  </a:cxn>
                  <a:cxn ang="0">
                    <a:pos x="T8" y="T9"/>
                  </a:cxn>
                </a:cxnLst>
                <a:rect l="0" t="0" r="r" b="b"/>
                <a:pathLst>
                  <a:path w="40" h="21">
                    <a:moveTo>
                      <a:pt x="23" y="3"/>
                    </a:moveTo>
                    <a:cubicBezTo>
                      <a:pt x="19" y="4"/>
                      <a:pt x="0" y="0"/>
                      <a:pt x="5" y="12"/>
                    </a:cubicBezTo>
                    <a:cubicBezTo>
                      <a:pt x="7" y="17"/>
                      <a:pt x="16" y="15"/>
                      <a:pt x="20" y="16"/>
                    </a:cubicBezTo>
                    <a:cubicBezTo>
                      <a:pt x="23" y="17"/>
                      <a:pt x="25" y="19"/>
                      <a:pt x="28" y="19"/>
                    </a:cubicBezTo>
                    <a:cubicBezTo>
                      <a:pt x="40" y="21"/>
                      <a:pt x="26" y="5"/>
                      <a:pt x="23" y="3"/>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294" name="Freeform 3388"/>
              <p:cNvSpPr>
                <a:spLocks/>
              </p:cNvSpPr>
              <p:nvPr/>
            </p:nvSpPr>
            <p:spPr bwMode="auto">
              <a:xfrm>
                <a:off x="4097" y="3961"/>
                <a:ext cx="8" cy="6"/>
              </a:xfrm>
              <a:custGeom>
                <a:avLst/>
                <a:gdLst>
                  <a:gd name="T0" fmla="*/ 36 w 55"/>
                  <a:gd name="T1" fmla="*/ 9 h 46"/>
                  <a:gd name="T2" fmla="*/ 27 w 55"/>
                  <a:gd name="T3" fmla="*/ 25 h 46"/>
                  <a:gd name="T4" fmla="*/ 0 w 55"/>
                  <a:gd name="T5" fmla="*/ 43 h 46"/>
                  <a:gd name="T6" fmla="*/ 22 w 55"/>
                  <a:gd name="T7" fmla="*/ 38 h 46"/>
                  <a:gd name="T8" fmla="*/ 32 w 55"/>
                  <a:gd name="T9" fmla="*/ 26 h 46"/>
                  <a:gd name="T10" fmla="*/ 46 w 55"/>
                  <a:gd name="T11" fmla="*/ 19 h 46"/>
                  <a:gd name="T12" fmla="*/ 36 w 55"/>
                  <a:gd name="T13" fmla="*/ 9 h 46"/>
                </a:gdLst>
                <a:ahLst/>
                <a:cxnLst>
                  <a:cxn ang="0">
                    <a:pos x="T0" y="T1"/>
                  </a:cxn>
                  <a:cxn ang="0">
                    <a:pos x="T2" y="T3"/>
                  </a:cxn>
                  <a:cxn ang="0">
                    <a:pos x="T4" y="T5"/>
                  </a:cxn>
                  <a:cxn ang="0">
                    <a:pos x="T6" y="T7"/>
                  </a:cxn>
                  <a:cxn ang="0">
                    <a:pos x="T8" y="T9"/>
                  </a:cxn>
                  <a:cxn ang="0">
                    <a:pos x="T10" y="T11"/>
                  </a:cxn>
                  <a:cxn ang="0">
                    <a:pos x="T12" y="T13"/>
                  </a:cxn>
                </a:cxnLst>
                <a:rect l="0" t="0" r="r" b="b"/>
                <a:pathLst>
                  <a:path w="55" h="46">
                    <a:moveTo>
                      <a:pt x="36" y="9"/>
                    </a:moveTo>
                    <a:cubicBezTo>
                      <a:pt x="31" y="14"/>
                      <a:pt x="32" y="21"/>
                      <a:pt x="27" y="25"/>
                    </a:cubicBezTo>
                    <a:cubicBezTo>
                      <a:pt x="18" y="32"/>
                      <a:pt x="0" y="29"/>
                      <a:pt x="0" y="43"/>
                    </a:cubicBezTo>
                    <a:cubicBezTo>
                      <a:pt x="8" y="46"/>
                      <a:pt x="16" y="44"/>
                      <a:pt x="22" y="38"/>
                    </a:cubicBezTo>
                    <a:cubicBezTo>
                      <a:pt x="26" y="34"/>
                      <a:pt x="29" y="30"/>
                      <a:pt x="32" y="26"/>
                    </a:cubicBezTo>
                    <a:cubicBezTo>
                      <a:pt x="36" y="23"/>
                      <a:pt x="43" y="22"/>
                      <a:pt x="46" y="19"/>
                    </a:cubicBezTo>
                    <a:cubicBezTo>
                      <a:pt x="55" y="11"/>
                      <a:pt x="45" y="0"/>
                      <a:pt x="36" y="9"/>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295" name="Freeform 3389"/>
              <p:cNvSpPr>
                <a:spLocks/>
              </p:cNvSpPr>
              <p:nvPr/>
            </p:nvSpPr>
            <p:spPr bwMode="auto">
              <a:xfrm>
                <a:off x="4107" y="3959"/>
                <a:ext cx="4" cy="3"/>
              </a:xfrm>
              <a:custGeom>
                <a:avLst/>
                <a:gdLst>
                  <a:gd name="T0" fmla="*/ 1 w 31"/>
                  <a:gd name="T1" fmla="*/ 4 h 22"/>
                  <a:gd name="T2" fmla="*/ 0 w 31"/>
                  <a:gd name="T3" fmla="*/ 16 h 22"/>
                  <a:gd name="T4" fmla="*/ 5 w 31"/>
                  <a:gd name="T5" fmla="*/ 20 h 22"/>
                  <a:gd name="T6" fmla="*/ 19 w 31"/>
                  <a:gd name="T7" fmla="*/ 10 h 22"/>
                  <a:gd name="T8" fmla="*/ 1 w 31"/>
                  <a:gd name="T9" fmla="*/ 4 h 22"/>
                </a:gdLst>
                <a:ahLst/>
                <a:cxnLst>
                  <a:cxn ang="0">
                    <a:pos x="T0" y="T1"/>
                  </a:cxn>
                  <a:cxn ang="0">
                    <a:pos x="T2" y="T3"/>
                  </a:cxn>
                  <a:cxn ang="0">
                    <a:pos x="T4" y="T5"/>
                  </a:cxn>
                  <a:cxn ang="0">
                    <a:pos x="T6" y="T7"/>
                  </a:cxn>
                  <a:cxn ang="0">
                    <a:pos x="T8" y="T9"/>
                  </a:cxn>
                </a:cxnLst>
                <a:rect l="0" t="0" r="r" b="b"/>
                <a:pathLst>
                  <a:path w="31" h="22">
                    <a:moveTo>
                      <a:pt x="1" y="4"/>
                    </a:moveTo>
                    <a:cubicBezTo>
                      <a:pt x="0" y="5"/>
                      <a:pt x="0" y="15"/>
                      <a:pt x="0" y="16"/>
                    </a:cubicBezTo>
                    <a:cubicBezTo>
                      <a:pt x="1" y="22"/>
                      <a:pt x="0" y="20"/>
                      <a:pt x="5" y="20"/>
                    </a:cubicBezTo>
                    <a:cubicBezTo>
                      <a:pt x="11" y="20"/>
                      <a:pt x="31" y="20"/>
                      <a:pt x="19" y="10"/>
                    </a:cubicBezTo>
                    <a:cubicBezTo>
                      <a:pt x="16" y="7"/>
                      <a:pt x="3" y="0"/>
                      <a:pt x="1" y="4"/>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296" name="Freeform 3390"/>
              <p:cNvSpPr>
                <a:spLocks/>
              </p:cNvSpPr>
              <p:nvPr/>
            </p:nvSpPr>
            <p:spPr bwMode="auto">
              <a:xfrm>
                <a:off x="4114" y="3953"/>
                <a:ext cx="8" cy="4"/>
              </a:xfrm>
              <a:custGeom>
                <a:avLst/>
                <a:gdLst>
                  <a:gd name="T0" fmla="*/ 32 w 57"/>
                  <a:gd name="T1" fmla="*/ 6 h 31"/>
                  <a:gd name="T2" fmla="*/ 23 w 57"/>
                  <a:gd name="T3" fmla="*/ 21 h 31"/>
                  <a:gd name="T4" fmla="*/ 3 w 57"/>
                  <a:gd name="T5" fmla="*/ 18 h 31"/>
                  <a:gd name="T6" fmla="*/ 17 w 57"/>
                  <a:gd name="T7" fmla="*/ 26 h 31"/>
                  <a:gd name="T8" fmla="*/ 32 w 57"/>
                  <a:gd name="T9" fmla="*/ 24 h 31"/>
                  <a:gd name="T10" fmla="*/ 43 w 57"/>
                  <a:gd name="T11" fmla="*/ 12 h 31"/>
                  <a:gd name="T12" fmla="*/ 52 w 57"/>
                  <a:gd name="T13" fmla="*/ 5 h 31"/>
                  <a:gd name="T14" fmla="*/ 32 w 57"/>
                  <a:gd name="T15" fmla="*/ 6 h 3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 h="31">
                    <a:moveTo>
                      <a:pt x="32" y="6"/>
                    </a:moveTo>
                    <a:cubicBezTo>
                      <a:pt x="27" y="11"/>
                      <a:pt x="28" y="18"/>
                      <a:pt x="23" y="21"/>
                    </a:cubicBezTo>
                    <a:cubicBezTo>
                      <a:pt x="17" y="24"/>
                      <a:pt x="9" y="17"/>
                      <a:pt x="3" y="18"/>
                    </a:cubicBezTo>
                    <a:cubicBezTo>
                      <a:pt x="0" y="28"/>
                      <a:pt x="10" y="26"/>
                      <a:pt x="17" y="26"/>
                    </a:cubicBezTo>
                    <a:cubicBezTo>
                      <a:pt x="24" y="27"/>
                      <a:pt x="27" y="31"/>
                      <a:pt x="32" y="24"/>
                    </a:cubicBezTo>
                    <a:cubicBezTo>
                      <a:pt x="35" y="19"/>
                      <a:pt x="35" y="13"/>
                      <a:pt x="43" y="12"/>
                    </a:cubicBezTo>
                    <a:cubicBezTo>
                      <a:pt x="47" y="12"/>
                      <a:pt x="57" y="12"/>
                      <a:pt x="52" y="5"/>
                    </a:cubicBezTo>
                    <a:cubicBezTo>
                      <a:pt x="47" y="0"/>
                      <a:pt x="36" y="3"/>
                      <a:pt x="32" y="6"/>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297" name="Freeform 3391"/>
              <p:cNvSpPr>
                <a:spLocks/>
              </p:cNvSpPr>
              <p:nvPr/>
            </p:nvSpPr>
            <p:spPr bwMode="auto">
              <a:xfrm>
                <a:off x="4126" y="3956"/>
                <a:ext cx="3" cy="5"/>
              </a:xfrm>
              <a:custGeom>
                <a:avLst/>
                <a:gdLst>
                  <a:gd name="T0" fmla="*/ 6 w 27"/>
                  <a:gd name="T1" fmla="*/ 7 h 34"/>
                  <a:gd name="T2" fmla="*/ 12 w 27"/>
                  <a:gd name="T3" fmla="*/ 15 h 34"/>
                  <a:gd name="T4" fmla="*/ 18 w 27"/>
                  <a:gd name="T5" fmla="*/ 21 h 34"/>
                  <a:gd name="T6" fmla="*/ 17 w 27"/>
                  <a:gd name="T7" fmla="*/ 31 h 34"/>
                  <a:gd name="T8" fmla="*/ 26 w 27"/>
                  <a:gd name="T9" fmla="*/ 23 h 34"/>
                  <a:gd name="T10" fmla="*/ 6 w 27"/>
                  <a:gd name="T11" fmla="*/ 7 h 34"/>
                </a:gdLst>
                <a:ahLst/>
                <a:cxnLst>
                  <a:cxn ang="0">
                    <a:pos x="T0" y="T1"/>
                  </a:cxn>
                  <a:cxn ang="0">
                    <a:pos x="T2" y="T3"/>
                  </a:cxn>
                  <a:cxn ang="0">
                    <a:pos x="T4" y="T5"/>
                  </a:cxn>
                  <a:cxn ang="0">
                    <a:pos x="T6" y="T7"/>
                  </a:cxn>
                  <a:cxn ang="0">
                    <a:pos x="T8" y="T9"/>
                  </a:cxn>
                  <a:cxn ang="0">
                    <a:pos x="T10" y="T11"/>
                  </a:cxn>
                </a:cxnLst>
                <a:rect l="0" t="0" r="r" b="b"/>
                <a:pathLst>
                  <a:path w="27" h="34">
                    <a:moveTo>
                      <a:pt x="6" y="7"/>
                    </a:moveTo>
                    <a:cubicBezTo>
                      <a:pt x="0" y="13"/>
                      <a:pt x="10" y="13"/>
                      <a:pt x="12" y="15"/>
                    </a:cubicBezTo>
                    <a:cubicBezTo>
                      <a:pt x="15" y="16"/>
                      <a:pt x="17" y="19"/>
                      <a:pt x="18" y="21"/>
                    </a:cubicBezTo>
                    <a:cubicBezTo>
                      <a:pt x="18" y="23"/>
                      <a:pt x="16" y="30"/>
                      <a:pt x="17" y="31"/>
                    </a:cubicBezTo>
                    <a:cubicBezTo>
                      <a:pt x="20" y="34"/>
                      <a:pt x="25" y="27"/>
                      <a:pt x="26" y="23"/>
                    </a:cubicBezTo>
                    <a:cubicBezTo>
                      <a:pt x="27" y="15"/>
                      <a:pt x="16" y="0"/>
                      <a:pt x="6" y="7"/>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298" name="Freeform 3392"/>
              <p:cNvSpPr>
                <a:spLocks/>
              </p:cNvSpPr>
              <p:nvPr/>
            </p:nvSpPr>
            <p:spPr bwMode="auto">
              <a:xfrm>
                <a:off x="4129" y="3952"/>
                <a:ext cx="8" cy="4"/>
              </a:xfrm>
              <a:custGeom>
                <a:avLst/>
                <a:gdLst>
                  <a:gd name="T0" fmla="*/ 22 w 63"/>
                  <a:gd name="T1" fmla="*/ 11 h 29"/>
                  <a:gd name="T2" fmla="*/ 7 w 63"/>
                  <a:gd name="T3" fmla="*/ 10 h 29"/>
                  <a:gd name="T4" fmla="*/ 1 w 63"/>
                  <a:gd name="T5" fmla="*/ 19 h 29"/>
                  <a:gd name="T6" fmla="*/ 12 w 63"/>
                  <a:gd name="T7" fmla="*/ 24 h 29"/>
                  <a:gd name="T8" fmla="*/ 62 w 63"/>
                  <a:gd name="T9" fmla="*/ 12 h 29"/>
                  <a:gd name="T10" fmla="*/ 43 w 63"/>
                  <a:gd name="T11" fmla="*/ 3 h 29"/>
                  <a:gd name="T12" fmla="*/ 22 w 63"/>
                  <a:gd name="T13" fmla="*/ 11 h 29"/>
                </a:gdLst>
                <a:ahLst/>
                <a:cxnLst>
                  <a:cxn ang="0">
                    <a:pos x="T0" y="T1"/>
                  </a:cxn>
                  <a:cxn ang="0">
                    <a:pos x="T2" y="T3"/>
                  </a:cxn>
                  <a:cxn ang="0">
                    <a:pos x="T4" y="T5"/>
                  </a:cxn>
                  <a:cxn ang="0">
                    <a:pos x="T6" y="T7"/>
                  </a:cxn>
                  <a:cxn ang="0">
                    <a:pos x="T8" y="T9"/>
                  </a:cxn>
                  <a:cxn ang="0">
                    <a:pos x="T10" y="T11"/>
                  </a:cxn>
                  <a:cxn ang="0">
                    <a:pos x="T12" y="T13"/>
                  </a:cxn>
                </a:cxnLst>
                <a:rect l="0" t="0" r="r" b="b"/>
                <a:pathLst>
                  <a:path w="63" h="29">
                    <a:moveTo>
                      <a:pt x="22" y="11"/>
                    </a:moveTo>
                    <a:cubicBezTo>
                      <a:pt x="18" y="12"/>
                      <a:pt x="11" y="9"/>
                      <a:pt x="7" y="10"/>
                    </a:cubicBezTo>
                    <a:cubicBezTo>
                      <a:pt x="2" y="11"/>
                      <a:pt x="0" y="13"/>
                      <a:pt x="1" y="19"/>
                    </a:cubicBezTo>
                    <a:cubicBezTo>
                      <a:pt x="2" y="26"/>
                      <a:pt x="5" y="24"/>
                      <a:pt x="12" y="24"/>
                    </a:cubicBezTo>
                    <a:cubicBezTo>
                      <a:pt x="14" y="8"/>
                      <a:pt x="62" y="29"/>
                      <a:pt x="62" y="12"/>
                    </a:cubicBezTo>
                    <a:cubicBezTo>
                      <a:pt x="63" y="8"/>
                      <a:pt x="47" y="5"/>
                      <a:pt x="43" y="3"/>
                    </a:cubicBezTo>
                    <a:cubicBezTo>
                      <a:pt x="32" y="0"/>
                      <a:pt x="31" y="8"/>
                      <a:pt x="22" y="11"/>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299" name="Freeform 3393"/>
              <p:cNvSpPr>
                <a:spLocks/>
              </p:cNvSpPr>
              <p:nvPr/>
            </p:nvSpPr>
            <p:spPr bwMode="auto">
              <a:xfrm>
                <a:off x="4142" y="3954"/>
                <a:ext cx="7" cy="3"/>
              </a:xfrm>
              <a:custGeom>
                <a:avLst/>
                <a:gdLst>
                  <a:gd name="T0" fmla="*/ 29 w 51"/>
                  <a:gd name="T1" fmla="*/ 1 h 17"/>
                  <a:gd name="T2" fmla="*/ 14 w 51"/>
                  <a:gd name="T3" fmla="*/ 8 h 17"/>
                  <a:gd name="T4" fmla="*/ 1 w 51"/>
                  <a:gd name="T5" fmla="*/ 17 h 17"/>
                  <a:gd name="T6" fmla="*/ 40 w 51"/>
                  <a:gd name="T7" fmla="*/ 9 h 17"/>
                  <a:gd name="T8" fmla="*/ 29 w 51"/>
                  <a:gd name="T9" fmla="*/ 1 h 17"/>
                </a:gdLst>
                <a:ahLst/>
                <a:cxnLst>
                  <a:cxn ang="0">
                    <a:pos x="T0" y="T1"/>
                  </a:cxn>
                  <a:cxn ang="0">
                    <a:pos x="T2" y="T3"/>
                  </a:cxn>
                  <a:cxn ang="0">
                    <a:pos x="T4" y="T5"/>
                  </a:cxn>
                  <a:cxn ang="0">
                    <a:pos x="T6" y="T7"/>
                  </a:cxn>
                  <a:cxn ang="0">
                    <a:pos x="T8" y="T9"/>
                  </a:cxn>
                </a:cxnLst>
                <a:rect l="0" t="0" r="r" b="b"/>
                <a:pathLst>
                  <a:path w="51" h="17">
                    <a:moveTo>
                      <a:pt x="29" y="1"/>
                    </a:moveTo>
                    <a:cubicBezTo>
                      <a:pt x="23" y="2"/>
                      <a:pt x="19" y="6"/>
                      <a:pt x="14" y="8"/>
                    </a:cubicBezTo>
                    <a:cubicBezTo>
                      <a:pt x="9" y="9"/>
                      <a:pt x="0" y="8"/>
                      <a:pt x="1" y="17"/>
                    </a:cubicBezTo>
                    <a:cubicBezTo>
                      <a:pt x="1" y="16"/>
                      <a:pt x="37" y="10"/>
                      <a:pt x="40" y="9"/>
                    </a:cubicBezTo>
                    <a:cubicBezTo>
                      <a:pt x="51" y="3"/>
                      <a:pt x="33" y="0"/>
                      <a:pt x="29" y="1"/>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300" name="Freeform 3394"/>
              <p:cNvSpPr>
                <a:spLocks/>
              </p:cNvSpPr>
              <p:nvPr/>
            </p:nvSpPr>
            <p:spPr bwMode="auto">
              <a:xfrm>
                <a:off x="4153" y="3954"/>
                <a:ext cx="6" cy="4"/>
              </a:xfrm>
              <a:custGeom>
                <a:avLst/>
                <a:gdLst>
                  <a:gd name="T0" fmla="*/ 24 w 46"/>
                  <a:gd name="T1" fmla="*/ 5 h 26"/>
                  <a:gd name="T2" fmla="*/ 7 w 46"/>
                  <a:gd name="T3" fmla="*/ 1 h 26"/>
                  <a:gd name="T4" fmla="*/ 1 w 46"/>
                  <a:gd name="T5" fmla="*/ 10 h 26"/>
                  <a:gd name="T6" fmla="*/ 11 w 46"/>
                  <a:gd name="T7" fmla="*/ 16 h 26"/>
                  <a:gd name="T8" fmla="*/ 25 w 46"/>
                  <a:gd name="T9" fmla="*/ 14 h 26"/>
                  <a:gd name="T10" fmla="*/ 41 w 46"/>
                  <a:gd name="T11" fmla="*/ 24 h 26"/>
                  <a:gd name="T12" fmla="*/ 24 w 46"/>
                  <a:gd name="T13" fmla="*/ 5 h 26"/>
                </a:gdLst>
                <a:ahLst/>
                <a:cxnLst>
                  <a:cxn ang="0">
                    <a:pos x="T0" y="T1"/>
                  </a:cxn>
                  <a:cxn ang="0">
                    <a:pos x="T2" y="T3"/>
                  </a:cxn>
                  <a:cxn ang="0">
                    <a:pos x="T4" y="T5"/>
                  </a:cxn>
                  <a:cxn ang="0">
                    <a:pos x="T6" y="T7"/>
                  </a:cxn>
                  <a:cxn ang="0">
                    <a:pos x="T8" y="T9"/>
                  </a:cxn>
                  <a:cxn ang="0">
                    <a:pos x="T10" y="T11"/>
                  </a:cxn>
                  <a:cxn ang="0">
                    <a:pos x="T12" y="T13"/>
                  </a:cxn>
                </a:cxnLst>
                <a:rect l="0" t="0" r="r" b="b"/>
                <a:pathLst>
                  <a:path w="46" h="26">
                    <a:moveTo>
                      <a:pt x="24" y="5"/>
                    </a:moveTo>
                    <a:cubicBezTo>
                      <a:pt x="20" y="3"/>
                      <a:pt x="11" y="0"/>
                      <a:pt x="7" y="1"/>
                    </a:cubicBezTo>
                    <a:cubicBezTo>
                      <a:pt x="4" y="2"/>
                      <a:pt x="1" y="7"/>
                      <a:pt x="1" y="10"/>
                    </a:cubicBezTo>
                    <a:cubicBezTo>
                      <a:pt x="0" y="17"/>
                      <a:pt x="3" y="16"/>
                      <a:pt x="11" y="16"/>
                    </a:cubicBezTo>
                    <a:cubicBezTo>
                      <a:pt x="12" y="8"/>
                      <a:pt x="21" y="12"/>
                      <a:pt x="25" y="14"/>
                    </a:cubicBezTo>
                    <a:cubicBezTo>
                      <a:pt x="32" y="18"/>
                      <a:pt x="33" y="26"/>
                      <a:pt x="41" y="24"/>
                    </a:cubicBezTo>
                    <a:cubicBezTo>
                      <a:pt x="46" y="23"/>
                      <a:pt x="27" y="6"/>
                      <a:pt x="24" y="5"/>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301" name="Freeform 3395"/>
              <p:cNvSpPr>
                <a:spLocks/>
              </p:cNvSpPr>
              <p:nvPr/>
            </p:nvSpPr>
            <p:spPr bwMode="auto">
              <a:xfrm>
                <a:off x="4154" y="3965"/>
                <a:ext cx="7" cy="6"/>
              </a:xfrm>
              <a:custGeom>
                <a:avLst/>
                <a:gdLst>
                  <a:gd name="T0" fmla="*/ 46 w 57"/>
                  <a:gd name="T1" fmla="*/ 3 h 42"/>
                  <a:gd name="T2" fmla="*/ 35 w 57"/>
                  <a:gd name="T3" fmla="*/ 14 h 42"/>
                  <a:gd name="T4" fmla="*/ 28 w 57"/>
                  <a:gd name="T5" fmla="*/ 24 h 42"/>
                  <a:gd name="T6" fmla="*/ 16 w 57"/>
                  <a:gd name="T7" fmla="*/ 25 h 42"/>
                  <a:gd name="T8" fmla="*/ 3 w 57"/>
                  <a:gd name="T9" fmla="*/ 38 h 42"/>
                  <a:gd name="T10" fmla="*/ 18 w 57"/>
                  <a:gd name="T11" fmla="*/ 37 h 42"/>
                  <a:gd name="T12" fmla="*/ 34 w 57"/>
                  <a:gd name="T13" fmla="*/ 34 h 42"/>
                  <a:gd name="T14" fmla="*/ 51 w 57"/>
                  <a:gd name="T15" fmla="*/ 20 h 42"/>
                  <a:gd name="T16" fmla="*/ 46 w 57"/>
                  <a:gd name="T17" fmla="*/ 3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7" h="42">
                    <a:moveTo>
                      <a:pt x="46" y="3"/>
                    </a:moveTo>
                    <a:cubicBezTo>
                      <a:pt x="42" y="4"/>
                      <a:pt x="37" y="10"/>
                      <a:pt x="35" y="14"/>
                    </a:cubicBezTo>
                    <a:cubicBezTo>
                      <a:pt x="32" y="18"/>
                      <a:pt x="33" y="21"/>
                      <a:pt x="28" y="24"/>
                    </a:cubicBezTo>
                    <a:cubicBezTo>
                      <a:pt x="24" y="25"/>
                      <a:pt x="20" y="23"/>
                      <a:pt x="16" y="25"/>
                    </a:cubicBezTo>
                    <a:cubicBezTo>
                      <a:pt x="13" y="27"/>
                      <a:pt x="0" y="34"/>
                      <a:pt x="3" y="38"/>
                    </a:cubicBezTo>
                    <a:cubicBezTo>
                      <a:pt x="7" y="42"/>
                      <a:pt x="14" y="38"/>
                      <a:pt x="18" y="37"/>
                    </a:cubicBezTo>
                    <a:cubicBezTo>
                      <a:pt x="24" y="36"/>
                      <a:pt x="29" y="36"/>
                      <a:pt x="34" y="34"/>
                    </a:cubicBezTo>
                    <a:cubicBezTo>
                      <a:pt x="42" y="33"/>
                      <a:pt x="48" y="28"/>
                      <a:pt x="51" y="20"/>
                    </a:cubicBezTo>
                    <a:cubicBezTo>
                      <a:pt x="54" y="14"/>
                      <a:pt x="57" y="0"/>
                      <a:pt x="46" y="3"/>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302" name="Freeform 3396"/>
              <p:cNvSpPr>
                <a:spLocks/>
              </p:cNvSpPr>
              <p:nvPr/>
            </p:nvSpPr>
            <p:spPr bwMode="auto">
              <a:xfrm>
                <a:off x="4162" y="3969"/>
                <a:ext cx="3" cy="3"/>
              </a:xfrm>
              <a:custGeom>
                <a:avLst/>
                <a:gdLst>
                  <a:gd name="T0" fmla="*/ 11 w 25"/>
                  <a:gd name="T1" fmla="*/ 4 h 19"/>
                  <a:gd name="T2" fmla="*/ 5 w 25"/>
                  <a:gd name="T3" fmla="*/ 10 h 19"/>
                  <a:gd name="T4" fmla="*/ 1 w 25"/>
                  <a:gd name="T5" fmla="*/ 19 h 19"/>
                  <a:gd name="T6" fmla="*/ 16 w 25"/>
                  <a:gd name="T7" fmla="*/ 14 h 19"/>
                  <a:gd name="T8" fmla="*/ 11 w 25"/>
                  <a:gd name="T9" fmla="*/ 4 h 19"/>
                </a:gdLst>
                <a:ahLst/>
                <a:cxnLst>
                  <a:cxn ang="0">
                    <a:pos x="T0" y="T1"/>
                  </a:cxn>
                  <a:cxn ang="0">
                    <a:pos x="T2" y="T3"/>
                  </a:cxn>
                  <a:cxn ang="0">
                    <a:pos x="T4" y="T5"/>
                  </a:cxn>
                  <a:cxn ang="0">
                    <a:pos x="T6" y="T7"/>
                  </a:cxn>
                  <a:cxn ang="0">
                    <a:pos x="T8" y="T9"/>
                  </a:cxn>
                </a:cxnLst>
                <a:rect l="0" t="0" r="r" b="b"/>
                <a:pathLst>
                  <a:path w="25" h="19">
                    <a:moveTo>
                      <a:pt x="11" y="4"/>
                    </a:moveTo>
                    <a:cubicBezTo>
                      <a:pt x="6" y="5"/>
                      <a:pt x="8" y="6"/>
                      <a:pt x="5" y="10"/>
                    </a:cubicBezTo>
                    <a:cubicBezTo>
                      <a:pt x="4" y="12"/>
                      <a:pt x="0" y="16"/>
                      <a:pt x="1" y="19"/>
                    </a:cubicBezTo>
                    <a:cubicBezTo>
                      <a:pt x="1" y="19"/>
                      <a:pt x="15" y="14"/>
                      <a:pt x="16" y="14"/>
                    </a:cubicBezTo>
                    <a:cubicBezTo>
                      <a:pt x="25" y="9"/>
                      <a:pt x="21" y="0"/>
                      <a:pt x="11" y="4"/>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303" name="Freeform 3397"/>
              <p:cNvSpPr>
                <a:spLocks/>
              </p:cNvSpPr>
              <p:nvPr/>
            </p:nvSpPr>
            <p:spPr bwMode="auto">
              <a:xfrm>
                <a:off x="4162" y="3957"/>
                <a:ext cx="7" cy="10"/>
              </a:xfrm>
              <a:custGeom>
                <a:avLst/>
                <a:gdLst>
                  <a:gd name="T0" fmla="*/ 38 w 51"/>
                  <a:gd name="T1" fmla="*/ 53 h 73"/>
                  <a:gd name="T2" fmla="*/ 43 w 51"/>
                  <a:gd name="T3" fmla="*/ 38 h 73"/>
                  <a:gd name="T4" fmla="*/ 43 w 51"/>
                  <a:gd name="T5" fmla="*/ 26 h 73"/>
                  <a:gd name="T6" fmla="*/ 46 w 51"/>
                  <a:gd name="T7" fmla="*/ 9 h 73"/>
                  <a:gd name="T8" fmla="*/ 27 w 51"/>
                  <a:gd name="T9" fmla="*/ 13 h 73"/>
                  <a:gd name="T10" fmla="*/ 9 w 51"/>
                  <a:gd name="T11" fmla="*/ 2 h 73"/>
                  <a:gd name="T12" fmla="*/ 4 w 51"/>
                  <a:gd name="T13" fmla="*/ 14 h 73"/>
                  <a:gd name="T14" fmla="*/ 32 w 51"/>
                  <a:gd name="T15" fmla="*/ 32 h 73"/>
                  <a:gd name="T16" fmla="*/ 30 w 51"/>
                  <a:gd name="T17" fmla="*/ 60 h 73"/>
                  <a:gd name="T18" fmla="*/ 41 w 51"/>
                  <a:gd name="T19" fmla="*/ 71 h 73"/>
                  <a:gd name="T20" fmla="*/ 46 w 51"/>
                  <a:gd name="T21" fmla="*/ 64 h 73"/>
                  <a:gd name="T22" fmla="*/ 38 w 51"/>
                  <a:gd name="T23" fmla="*/ 5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1" h="73">
                    <a:moveTo>
                      <a:pt x="38" y="53"/>
                    </a:moveTo>
                    <a:cubicBezTo>
                      <a:pt x="40" y="46"/>
                      <a:pt x="44" y="45"/>
                      <a:pt x="43" y="38"/>
                    </a:cubicBezTo>
                    <a:cubicBezTo>
                      <a:pt x="42" y="33"/>
                      <a:pt x="40" y="31"/>
                      <a:pt x="43" y="26"/>
                    </a:cubicBezTo>
                    <a:cubicBezTo>
                      <a:pt x="45" y="21"/>
                      <a:pt x="51" y="14"/>
                      <a:pt x="46" y="9"/>
                    </a:cubicBezTo>
                    <a:cubicBezTo>
                      <a:pt x="39" y="3"/>
                      <a:pt x="33" y="13"/>
                      <a:pt x="27" y="13"/>
                    </a:cubicBezTo>
                    <a:cubicBezTo>
                      <a:pt x="19" y="13"/>
                      <a:pt x="17" y="3"/>
                      <a:pt x="9" y="2"/>
                    </a:cubicBezTo>
                    <a:cubicBezTo>
                      <a:pt x="0" y="0"/>
                      <a:pt x="0" y="8"/>
                      <a:pt x="4" y="14"/>
                    </a:cubicBezTo>
                    <a:cubicBezTo>
                      <a:pt x="10" y="25"/>
                      <a:pt x="27" y="22"/>
                      <a:pt x="32" y="32"/>
                    </a:cubicBezTo>
                    <a:cubicBezTo>
                      <a:pt x="38" y="41"/>
                      <a:pt x="24" y="50"/>
                      <a:pt x="30" y="60"/>
                    </a:cubicBezTo>
                    <a:cubicBezTo>
                      <a:pt x="32" y="63"/>
                      <a:pt x="38" y="69"/>
                      <a:pt x="41" y="71"/>
                    </a:cubicBezTo>
                    <a:cubicBezTo>
                      <a:pt x="47" y="73"/>
                      <a:pt x="48" y="69"/>
                      <a:pt x="46" y="64"/>
                    </a:cubicBezTo>
                    <a:cubicBezTo>
                      <a:pt x="43" y="60"/>
                      <a:pt x="36" y="60"/>
                      <a:pt x="38" y="53"/>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304" name="Freeform 3398"/>
              <p:cNvSpPr>
                <a:spLocks/>
              </p:cNvSpPr>
              <p:nvPr/>
            </p:nvSpPr>
            <p:spPr bwMode="auto">
              <a:xfrm>
                <a:off x="4162" y="3960"/>
                <a:ext cx="2" cy="4"/>
              </a:xfrm>
              <a:custGeom>
                <a:avLst/>
                <a:gdLst>
                  <a:gd name="T0" fmla="*/ 1 w 17"/>
                  <a:gd name="T1" fmla="*/ 11 h 27"/>
                  <a:gd name="T2" fmla="*/ 13 w 17"/>
                  <a:gd name="T3" fmla="*/ 27 h 27"/>
                  <a:gd name="T4" fmla="*/ 15 w 17"/>
                  <a:gd name="T5" fmla="*/ 27 h 27"/>
                  <a:gd name="T6" fmla="*/ 1 w 17"/>
                  <a:gd name="T7" fmla="*/ 11 h 27"/>
                </a:gdLst>
                <a:ahLst/>
                <a:cxnLst>
                  <a:cxn ang="0">
                    <a:pos x="T0" y="T1"/>
                  </a:cxn>
                  <a:cxn ang="0">
                    <a:pos x="T2" y="T3"/>
                  </a:cxn>
                  <a:cxn ang="0">
                    <a:pos x="T4" y="T5"/>
                  </a:cxn>
                  <a:cxn ang="0">
                    <a:pos x="T6" y="T7"/>
                  </a:cxn>
                </a:cxnLst>
                <a:rect l="0" t="0" r="r" b="b"/>
                <a:pathLst>
                  <a:path w="17" h="27">
                    <a:moveTo>
                      <a:pt x="1" y="11"/>
                    </a:moveTo>
                    <a:cubicBezTo>
                      <a:pt x="0" y="12"/>
                      <a:pt x="13" y="23"/>
                      <a:pt x="13" y="27"/>
                    </a:cubicBezTo>
                    <a:cubicBezTo>
                      <a:pt x="14" y="27"/>
                      <a:pt x="15" y="27"/>
                      <a:pt x="15" y="27"/>
                    </a:cubicBezTo>
                    <a:cubicBezTo>
                      <a:pt x="17" y="27"/>
                      <a:pt x="11" y="0"/>
                      <a:pt x="1" y="11"/>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305" name="Freeform 3399"/>
              <p:cNvSpPr>
                <a:spLocks/>
              </p:cNvSpPr>
              <p:nvPr/>
            </p:nvSpPr>
            <p:spPr bwMode="auto">
              <a:xfrm>
                <a:off x="4174" y="3957"/>
                <a:ext cx="3" cy="3"/>
              </a:xfrm>
              <a:custGeom>
                <a:avLst/>
                <a:gdLst>
                  <a:gd name="T0" fmla="*/ 9 w 20"/>
                  <a:gd name="T1" fmla="*/ 17 h 21"/>
                  <a:gd name="T2" fmla="*/ 8 w 20"/>
                  <a:gd name="T3" fmla="*/ 5 h 21"/>
                  <a:gd name="T4" fmla="*/ 9 w 20"/>
                  <a:gd name="T5" fmla="*/ 17 h 21"/>
                </a:gdLst>
                <a:ahLst/>
                <a:cxnLst>
                  <a:cxn ang="0">
                    <a:pos x="T0" y="T1"/>
                  </a:cxn>
                  <a:cxn ang="0">
                    <a:pos x="T2" y="T3"/>
                  </a:cxn>
                  <a:cxn ang="0">
                    <a:pos x="T4" y="T5"/>
                  </a:cxn>
                </a:cxnLst>
                <a:rect l="0" t="0" r="r" b="b"/>
                <a:pathLst>
                  <a:path w="20" h="21">
                    <a:moveTo>
                      <a:pt x="9" y="17"/>
                    </a:moveTo>
                    <a:cubicBezTo>
                      <a:pt x="15" y="13"/>
                      <a:pt x="20" y="0"/>
                      <a:pt x="8" y="5"/>
                    </a:cubicBezTo>
                    <a:cubicBezTo>
                      <a:pt x="2" y="7"/>
                      <a:pt x="0" y="21"/>
                      <a:pt x="9" y="17"/>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306" name="Freeform 3400"/>
              <p:cNvSpPr>
                <a:spLocks/>
              </p:cNvSpPr>
              <p:nvPr/>
            </p:nvSpPr>
            <p:spPr bwMode="auto">
              <a:xfrm>
                <a:off x="4179" y="3959"/>
                <a:ext cx="4" cy="4"/>
              </a:xfrm>
              <a:custGeom>
                <a:avLst/>
                <a:gdLst>
                  <a:gd name="T0" fmla="*/ 8 w 30"/>
                  <a:gd name="T1" fmla="*/ 4 h 26"/>
                  <a:gd name="T2" fmla="*/ 30 w 30"/>
                  <a:gd name="T3" fmla="*/ 25 h 26"/>
                  <a:gd name="T4" fmla="*/ 23 w 30"/>
                  <a:gd name="T5" fmla="*/ 17 h 26"/>
                  <a:gd name="T6" fmla="*/ 19 w 30"/>
                  <a:gd name="T7" fmla="*/ 9 h 26"/>
                  <a:gd name="T8" fmla="*/ 8 w 30"/>
                  <a:gd name="T9" fmla="*/ 4 h 26"/>
                </a:gdLst>
                <a:ahLst/>
                <a:cxnLst>
                  <a:cxn ang="0">
                    <a:pos x="T0" y="T1"/>
                  </a:cxn>
                  <a:cxn ang="0">
                    <a:pos x="T2" y="T3"/>
                  </a:cxn>
                  <a:cxn ang="0">
                    <a:pos x="T4" y="T5"/>
                  </a:cxn>
                  <a:cxn ang="0">
                    <a:pos x="T6" y="T7"/>
                  </a:cxn>
                  <a:cxn ang="0">
                    <a:pos x="T8" y="T9"/>
                  </a:cxn>
                </a:cxnLst>
                <a:rect l="0" t="0" r="r" b="b"/>
                <a:pathLst>
                  <a:path w="30" h="26">
                    <a:moveTo>
                      <a:pt x="8" y="4"/>
                    </a:moveTo>
                    <a:cubicBezTo>
                      <a:pt x="0" y="13"/>
                      <a:pt x="23" y="26"/>
                      <a:pt x="30" y="25"/>
                    </a:cubicBezTo>
                    <a:cubicBezTo>
                      <a:pt x="29" y="21"/>
                      <a:pt x="25" y="20"/>
                      <a:pt x="23" y="17"/>
                    </a:cubicBezTo>
                    <a:cubicBezTo>
                      <a:pt x="21" y="14"/>
                      <a:pt x="21" y="12"/>
                      <a:pt x="19" y="9"/>
                    </a:cubicBezTo>
                    <a:cubicBezTo>
                      <a:pt x="17" y="4"/>
                      <a:pt x="13" y="0"/>
                      <a:pt x="8" y="4"/>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307" name="Freeform 3401"/>
              <p:cNvSpPr>
                <a:spLocks/>
              </p:cNvSpPr>
              <p:nvPr/>
            </p:nvSpPr>
            <p:spPr bwMode="auto">
              <a:xfrm>
                <a:off x="4171" y="3962"/>
                <a:ext cx="5" cy="2"/>
              </a:xfrm>
              <a:custGeom>
                <a:avLst/>
                <a:gdLst>
                  <a:gd name="T0" fmla="*/ 2 w 36"/>
                  <a:gd name="T1" fmla="*/ 2 h 14"/>
                  <a:gd name="T2" fmla="*/ 0 w 36"/>
                  <a:gd name="T3" fmla="*/ 9 h 14"/>
                  <a:gd name="T4" fmla="*/ 30 w 36"/>
                  <a:gd name="T5" fmla="*/ 9 h 14"/>
                  <a:gd name="T6" fmla="*/ 20 w 36"/>
                  <a:gd name="T7" fmla="*/ 4 h 14"/>
                  <a:gd name="T8" fmla="*/ 2 w 36"/>
                  <a:gd name="T9" fmla="*/ 2 h 14"/>
                </a:gdLst>
                <a:ahLst/>
                <a:cxnLst>
                  <a:cxn ang="0">
                    <a:pos x="T0" y="T1"/>
                  </a:cxn>
                  <a:cxn ang="0">
                    <a:pos x="T2" y="T3"/>
                  </a:cxn>
                  <a:cxn ang="0">
                    <a:pos x="T4" y="T5"/>
                  </a:cxn>
                  <a:cxn ang="0">
                    <a:pos x="T6" y="T7"/>
                  </a:cxn>
                  <a:cxn ang="0">
                    <a:pos x="T8" y="T9"/>
                  </a:cxn>
                </a:cxnLst>
                <a:rect l="0" t="0" r="r" b="b"/>
                <a:pathLst>
                  <a:path w="36" h="14">
                    <a:moveTo>
                      <a:pt x="2" y="2"/>
                    </a:moveTo>
                    <a:cubicBezTo>
                      <a:pt x="0" y="4"/>
                      <a:pt x="0" y="7"/>
                      <a:pt x="0" y="9"/>
                    </a:cubicBezTo>
                    <a:cubicBezTo>
                      <a:pt x="4" y="12"/>
                      <a:pt x="26" y="14"/>
                      <a:pt x="30" y="9"/>
                    </a:cubicBezTo>
                    <a:cubicBezTo>
                      <a:pt x="36" y="0"/>
                      <a:pt x="24" y="3"/>
                      <a:pt x="20" y="4"/>
                    </a:cubicBezTo>
                    <a:cubicBezTo>
                      <a:pt x="15" y="5"/>
                      <a:pt x="6" y="6"/>
                      <a:pt x="2" y="2"/>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308" name="Freeform 3402"/>
              <p:cNvSpPr>
                <a:spLocks/>
              </p:cNvSpPr>
              <p:nvPr/>
            </p:nvSpPr>
            <p:spPr bwMode="auto">
              <a:xfrm>
                <a:off x="4185" y="3964"/>
                <a:ext cx="8" cy="4"/>
              </a:xfrm>
              <a:custGeom>
                <a:avLst/>
                <a:gdLst>
                  <a:gd name="T0" fmla="*/ 7 w 60"/>
                  <a:gd name="T1" fmla="*/ 2 h 29"/>
                  <a:gd name="T2" fmla="*/ 8 w 60"/>
                  <a:gd name="T3" fmla="*/ 10 h 29"/>
                  <a:gd name="T4" fmla="*/ 22 w 60"/>
                  <a:gd name="T5" fmla="*/ 23 h 29"/>
                  <a:gd name="T6" fmla="*/ 32 w 60"/>
                  <a:gd name="T7" fmla="*/ 28 h 29"/>
                  <a:gd name="T8" fmla="*/ 32 w 60"/>
                  <a:gd name="T9" fmla="*/ 16 h 29"/>
                  <a:gd name="T10" fmla="*/ 51 w 60"/>
                  <a:gd name="T11" fmla="*/ 19 h 29"/>
                  <a:gd name="T12" fmla="*/ 46 w 60"/>
                  <a:gd name="T13" fmla="*/ 8 h 29"/>
                  <a:gd name="T14" fmla="*/ 24 w 60"/>
                  <a:gd name="T15" fmla="*/ 8 h 29"/>
                  <a:gd name="T16" fmla="*/ 7 w 60"/>
                  <a:gd name="T17" fmla="*/ 2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0" h="29">
                    <a:moveTo>
                      <a:pt x="7" y="2"/>
                    </a:moveTo>
                    <a:cubicBezTo>
                      <a:pt x="0" y="4"/>
                      <a:pt x="3" y="7"/>
                      <a:pt x="8" y="10"/>
                    </a:cubicBezTo>
                    <a:cubicBezTo>
                      <a:pt x="14" y="14"/>
                      <a:pt x="17" y="18"/>
                      <a:pt x="22" y="23"/>
                    </a:cubicBezTo>
                    <a:cubicBezTo>
                      <a:pt x="24" y="26"/>
                      <a:pt x="27" y="29"/>
                      <a:pt x="32" y="28"/>
                    </a:cubicBezTo>
                    <a:cubicBezTo>
                      <a:pt x="33" y="23"/>
                      <a:pt x="27" y="19"/>
                      <a:pt x="32" y="16"/>
                    </a:cubicBezTo>
                    <a:cubicBezTo>
                      <a:pt x="39" y="13"/>
                      <a:pt x="46" y="21"/>
                      <a:pt x="51" y="19"/>
                    </a:cubicBezTo>
                    <a:cubicBezTo>
                      <a:pt x="60" y="15"/>
                      <a:pt x="51" y="8"/>
                      <a:pt x="46" y="8"/>
                    </a:cubicBezTo>
                    <a:cubicBezTo>
                      <a:pt x="39" y="7"/>
                      <a:pt x="30" y="11"/>
                      <a:pt x="24" y="8"/>
                    </a:cubicBezTo>
                    <a:cubicBezTo>
                      <a:pt x="18" y="6"/>
                      <a:pt x="14" y="0"/>
                      <a:pt x="7" y="2"/>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309" name="Freeform 3403"/>
              <p:cNvSpPr>
                <a:spLocks/>
              </p:cNvSpPr>
              <p:nvPr/>
            </p:nvSpPr>
            <p:spPr bwMode="auto">
              <a:xfrm>
                <a:off x="4195" y="3963"/>
                <a:ext cx="3" cy="5"/>
              </a:xfrm>
              <a:custGeom>
                <a:avLst/>
                <a:gdLst>
                  <a:gd name="T0" fmla="*/ 9 w 21"/>
                  <a:gd name="T1" fmla="*/ 3 h 38"/>
                  <a:gd name="T2" fmla="*/ 7 w 21"/>
                  <a:gd name="T3" fmla="*/ 17 h 38"/>
                  <a:gd name="T4" fmla="*/ 20 w 21"/>
                  <a:gd name="T5" fmla="*/ 36 h 38"/>
                  <a:gd name="T6" fmla="*/ 16 w 21"/>
                  <a:gd name="T7" fmla="*/ 16 h 38"/>
                  <a:gd name="T8" fmla="*/ 9 w 21"/>
                  <a:gd name="T9" fmla="*/ 3 h 38"/>
                </a:gdLst>
                <a:ahLst/>
                <a:cxnLst>
                  <a:cxn ang="0">
                    <a:pos x="T0" y="T1"/>
                  </a:cxn>
                  <a:cxn ang="0">
                    <a:pos x="T2" y="T3"/>
                  </a:cxn>
                  <a:cxn ang="0">
                    <a:pos x="T4" y="T5"/>
                  </a:cxn>
                  <a:cxn ang="0">
                    <a:pos x="T6" y="T7"/>
                  </a:cxn>
                  <a:cxn ang="0">
                    <a:pos x="T8" y="T9"/>
                  </a:cxn>
                </a:cxnLst>
                <a:rect l="0" t="0" r="r" b="b"/>
                <a:pathLst>
                  <a:path w="21" h="38">
                    <a:moveTo>
                      <a:pt x="9" y="3"/>
                    </a:moveTo>
                    <a:cubicBezTo>
                      <a:pt x="0" y="0"/>
                      <a:pt x="5" y="13"/>
                      <a:pt x="7" y="17"/>
                    </a:cubicBezTo>
                    <a:cubicBezTo>
                      <a:pt x="9" y="23"/>
                      <a:pt x="12" y="38"/>
                      <a:pt x="20" y="36"/>
                    </a:cubicBezTo>
                    <a:cubicBezTo>
                      <a:pt x="21" y="30"/>
                      <a:pt x="18" y="22"/>
                      <a:pt x="16" y="16"/>
                    </a:cubicBezTo>
                    <a:cubicBezTo>
                      <a:pt x="15" y="13"/>
                      <a:pt x="12" y="4"/>
                      <a:pt x="9" y="3"/>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310" name="Freeform 3404"/>
              <p:cNvSpPr>
                <a:spLocks/>
              </p:cNvSpPr>
              <p:nvPr/>
            </p:nvSpPr>
            <p:spPr bwMode="auto">
              <a:xfrm>
                <a:off x="4206" y="3968"/>
                <a:ext cx="8" cy="5"/>
              </a:xfrm>
              <a:custGeom>
                <a:avLst/>
                <a:gdLst>
                  <a:gd name="T0" fmla="*/ 46 w 59"/>
                  <a:gd name="T1" fmla="*/ 16 h 42"/>
                  <a:gd name="T2" fmla="*/ 33 w 59"/>
                  <a:gd name="T3" fmla="*/ 14 h 42"/>
                  <a:gd name="T4" fmla="*/ 15 w 59"/>
                  <a:gd name="T5" fmla="*/ 2 h 42"/>
                  <a:gd name="T6" fmla="*/ 4 w 59"/>
                  <a:gd name="T7" fmla="*/ 13 h 42"/>
                  <a:gd name="T8" fmla="*/ 29 w 59"/>
                  <a:gd name="T9" fmla="*/ 24 h 42"/>
                  <a:gd name="T10" fmla="*/ 34 w 59"/>
                  <a:gd name="T11" fmla="*/ 35 h 42"/>
                  <a:gd name="T12" fmla="*/ 46 w 59"/>
                  <a:gd name="T13" fmla="*/ 16 h 42"/>
                </a:gdLst>
                <a:ahLst/>
                <a:cxnLst>
                  <a:cxn ang="0">
                    <a:pos x="T0" y="T1"/>
                  </a:cxn>
                  <a:cxn ang="0">
                    <a:pos x="T2" y="T3"/>
                  </a:cxn>
                  <a:cxn ang="0">
                    <a:pos x="T4" y="T5"/>
                  </a:cxn>
                  <a:cxn ang="0">
                    <a:pos x="T6" y="T7"/>
                  </a:cxn>
                  <a:cxn ang="0">
                    <a:pos x="T8" y="T9"/>
                  </a:cxn>
                  <a:cxn ang="0">
                    <a:pos x="T10" y="T11"/>
                  </a:cxn>
                  <a:cxn ang="0">
                    <a:pos x="T12" y="T13"/>
                  </a:cxn>
                </a:cxnLst>
                <a:rect l="0" t="0" r="r" b="b"/>
                <a:pathLst>
                  <a:path w="59" h="42">
                    <a:moveTo>
                      <a:pt x="46" y="16"/>
                    </a:moveTo>
                    <a:cubicBezTo>
                      <a:pt x="42" y="13"/>
                      <a:pt x="37" y="16"/>
                      <a:pt x="33" y="14"/>
                    </a:cubicBezTo>
                    <a:cubicBezTo>
                      <a:pt x="27" y="11"/>
                      <a:pt x="24" y="0"/>
                      <a:pt x="15" y="2"/>
                    </a:cubicBezTo>
                    <a:cubicBezTo>
                      <a:pt x="12" y="3"/>
                      <a:pt x="6" y="9"/>
                      <a:pt x="4" y="13"/>
                    </a:cubicBezTo>
                    <a:cubicBezTo>
                      <a:pt x="0" y="24"/>
                      <a:pt x="24" y="18"/>
                      <a:pt x="29" y="24"/>
                    </a:cubicBezTo>
                    <a:cubicBezTo>
                      <a:pt x="32" y="28"/>
                      <a:pt x="30" y="32"/>
                      <a:pt x="34" y="35"/>
                    </a:cubicBezTo>
                    <a:cubicBezTo>
                      <a:pt x="45" y="42"/>
                      <a:pt x="59" y="24"/>
                      <a:pt x="46" y="16"/>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311" name="Freeform 3405"/>
              <p:cNvSpPr>
                <a:spLocks/>
              </p:cNvSpPr>
              <p:nvPr/>
            </p:nvSpPr>
            <p:spPr bwMode="auto">
              <a:xfrm>
                <a:off x="4213" y="3973"/>
                <a:ext cx="3" cy="2"/>
              </a:xfrm>
              <a:custGeom>
                <a:avLst/>
                <a:gdLst>
                  <a:gd name="T0" fmla="*/ 8 w 20"/>
                  <a:gd name="T1" fmla="*/ 13 h 15"/>
                  <a:gd name="T2" fmla="*/ 17 w 20"/>
                  <a:gd name="T3" fmla="*/ 4 h 15"/>
                  <a:gd name="T4" fmla="*/ 8 w 20"/>
                  <a:gd name="T5" fmla="*/ 13 h 15"/>
                </a:gdLst>
                <a:ahLst/>
                <a:cxnLst>
                  <a:cxn ang="0">
                    <a:pos x="T0" y="T1"/>
                  </a:cxn>
                  <a:cxn ang="0">
                    <a:pos x="T2" y="T3"/>
                  </a:cxn>
                  <a:cxn ang="0">
                    <a:pos x="T4" y="T5"/>
                  </a:cxn>
                </a:cxnLst>
                <a:rect l="0" t="0" r="r" b="b"/>
                <a:pathLst>
                  <a:path w="20" h="15">
                    <a:moveTo>
                      <a:pt x="8" y="13"/>
                    </a:moveTo>
                    <a:cubicBezTo>
                      <a:pt x="12" y="15"/>
                      <a:pt x="20" y="8"/>
                      <a:pt x="17" y="4"/>
                    </a:cubicBezTo>
                    <a:cubicBezTo>
                      <a:pt x="14" y="0"/>
                      <a:pt x="0" y="9"/>
                      <a:pt x="8" y="13"/>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312" name="Freeform 3406"/>
              <p:cNvSpPr>
                <a:spLocks/>
              </p:cNvSpPr>
              <p:nvPr/>
            </p:nvSpPr>
            <p:spPr bwMode="auto">
              <a:xfrm>
                <a:off x="4218" y="3973"/>
                <a:ext cx="30" cy="13"/>
              </a:xfrm>
              <a:custGeom>
                <a:avLst/>
                <a:gdLst>
                  <a:gd name="T0" fmla="*/ 2 w 224"/>
                  <a:gd name="T1" fmla="*/ 24 h 98"/>
                  <a:gd name="T2" fmla="*/ 12 w 224"/>
                  <a:gd name="T3" fmla="*/ 25 h 98"/>
                  <a:gd name="T4" fmla="*/ 33 w 224"/>
                  <a:gd name="T5" fmla="*/ 20 h 98"/>
                  <a:gd name="T6" fmla="*/ 56 w 224"/>
                  <a:gd name="T7" fmla="*/ 30 h 98"/>
                  <a:gd name="T8" fmla="*/ 83 w 224"/>
                  <a:gd name="T9" fmla="*/ 55 h 98"/>
                  <a:gd name="T10" fmla="*/ 95 w 224"/>
                  <a:gd name="T11" fmla="*/ 56 h 98"/>
                  <a:gd name="T12" fmla="*/ 99 w 224"/>
                  <a:gd name="T13" fmla="*/ 62 h 98"/>
                  <a:gd name="T14" fmla="*/ 113 w 224"/>
                  <a:gd name="T15" fmla="*/ 68 h 98"/>
                  <a:gd name="T16" fmla="*/ 139 w 224"/>
                  <a:gd name="T17" fmla="*/ 70 h 98"/>
                  <a:gd name="T18" fmla="*/ 158 w 224"/>
                  <a:gd name="T19" fmla="*/ 72 h 98"/>
                  <a:gd name="T20" fmla="*/ 167 w 224"/>
                  <a:gd name="T21" fmla="*/ 78 h 98"/>
                  <a:gd name="T22" fmla="*/ 196 w 224"/>
                  <a:gd name="T23" fmla="*/ 91 h 98"/>
                  <a:gd name="T24" fmla="*/ 203 w 224"/>
                  <a:gd name="T25" fmla="*/ 96 h 98"/>
                  <a:gd name="T26" fmla="*/ 214 w 224"/>
                  <a:gd name="T27" fmla="*/ 98 h 98"/>
                  <a:gd name="T28" fmla="*/ 206 w 224"/>
                  <a:gd name="T29" fmla="*/ 85 h 98"/>
                  <a:gd name="T30" fmla="*/ 190 w 224"/>
                  <a:gd name="T31" fmla="*/ 74 h 98"/>
                  <a:gd name="T32" fmla="*/ 171 w 224"/>
                  <a:gd name="T33" fmla="*/ 67 h 98"/>
                  <a:gd name="T34" fmla="*/ 138 w 224"/>
                  <a:gd name="T35" fmla="*/ 58 h 98"/>
                  <a:gd name="T36" fmla="*/ 102 w 224"/>
                  <a:gd name="T37" fmla="*/ 49 h 98"/>
                  <a:gd name="T38" fmla="*/ 77 w 224"/>
                  <a:gd name="T39" fmla="*/ 28 h 98"/>
                  <a:gd name="T40" fmla="*/ 55 w 224"/>
                  <a:gd name="T41" fmla="*/ 14 h 98"/>
                  <a:gd name="T42" fmla="*/ 21 w 224"/>
                  <a:gd name="T43" fmla="*/ 3 h 98"/>
                  <a:gd name="T44" fmla="*/ 2 w 224"/>
                  <a:gd name="T45" fmla="*/ 24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24" h="98">
                    <a:moveTo>
                      <a:pt x="2" y="24"/>
                    </a:moveTo>
                    <a:cubicBezTo>
                      <a:pt x="5" y="25"/>
                      <a:pt x="9" y="25"/>
                      <a:pt x="12" y="25"/>
                    </a:cubicBezTo>
                    <a:cubicBezTo>
                      <a:pt x="14" y="18"/>
                      <a:pt x="27" y="19"/>
                      <a:pt x="33" y="20"/>
                    </a:cubicBezTo>
                    <a:cubicBezTo>
                      <a:pt x="43" y="20"/>
                      <a:pt x="49" y="24"/>
                      <a:pt x="56" y="30"/>
                    </a:cubicBezTo>
                    <a:cubicBezTo>
                      <a:pt x="66" y="38"/>
                      <a:pt x="72" y="50"/>
                      <a:pt x="83" y="55"/>
                    </a:cubicBezTo>
                    <a:cubicBezTo>
                      <a:pt x="87" y="56"/>
                      <a:pt x="92" y="54"/>
                      <a:pt x="95" y="56"/>
                    </a:cubicBezTo>
                    <a:cubicBezTo>
                      <a:pt x="98" y="58"/>
                      <a:pt x="97" y="59"/>
                      <a:pt x="99" y="62"/>
                    </a:cubicBezTo>
                    <a:cubicBezTo>
                      <a:pt x="103" y="66"/>
                      <a:pt x="107" y="67"/>
                      <a:pt x="113" y="68"/>
                    </a:cubicBezTo>
                    <a:cubicBezTo>
                      <a:pt x="122" y="69"/>
                      <a:pt x="130" y="70"/>
                      <a:pt x="139" y="70"/>
                    </a:cubicBezTo>
                    <a:cubicBezTo>
                      <a:pt x="145" y="70"/>
                      <a:pt x="152" y="68"/>
                      <a:pt x="158" y="72"/>
                    </a:cubicBezTo>
                    <a:cubicBezTo>
                      <a:pt x="162" y="76"/>
                      <a:pt x="159" y="78"/>
                      <a:pt x="167" y="78"/>
                    </a:cubicBezTo>
                    <a:cubicBezTo>
                      <a:pt x="180" y="79"/>
                      <a:pt x="186" y="83"/>
                      <a:pt x="196" y="91"/>
                    </a:cubicBezTo>
                    <a:cubicBezTo>
                      <a:pt x="199" y="94"/>
                      <a:pt x="200" y="95"/>
                      <a:pt x="203" y="96"/>
                    </a:cubicBezTo>
                    <a:cubicBezTo>
                      <a:pt x="205" y="96"/>
                      <a:pt x="213" y="98"/>
                      <a:pt x="214" y="98"/>
                    </a:cubicBezTo>
                    <a:cubicBezTo>
                      <a:pt x="224" y="96"/>
                      <a:pt x="210" y="88"/>
                      <a:pt x="206" y="85"/>
                    </a:cubicBezTo>
                    <a:cubicBezTo>
                      <a:pt x="201" y="81"/>
                      <a:pt x="196" y="78"/>
                      <a:pt x="190" y="74"/>
                    </a:cubicBezTo>
                    <a:cubicBezTo>
                      <a:pt x="183" y="71"/>
                      <a:pt x="178" y="69"/>
                      <a:pt x="171" y="67"/>
                    </a:cubicBezTo>
                    <a:cubicBezTo>
                      <a:pt x="160" y="63"/>
                      <a:pt x="148" y="63"/>
                      <a:pt x="138" y="58"/>
                    </a:cubicBezTo>
                    <a:cubicBezTo>
                      <a:pt x="126" y="53"/>
                      <a:pt x="113" y="56"/>
                      <a:pt x="102" y="49"/>
                    </a:cubicBezTo>
                    <a:cubicBezTo>
                      <a:pt x="93" y="44"/>
                      <a:pt x="86" y="34"/>
                      <a:pt x="77" y="28"/>
                    </a:cubicBezTo>
                    <a:cubicBezTo>
                      <a:pt x="70" y="23"/>
                      <a:pt x="62" y="19"/>
                      <a:pt x="55" y="14"/>
                    </a:cubicBezTo>
                    <a:cubicBezTo>
                      <a:pt x="44" y="5"/>
                      <a:pt x="35" y="0"/>
                      <a:pt x="21" y="3"/>
                    </a:cubicBezTo>
                    <a:cubicBezTo>
                      <a:pt x="10" y="6"/>
                      <a:pt x="0" y="12"/>
                      <a:pt x="2" y="24"/>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313" name="Freeform 3407"/>
              <p:cNvSpPr>
                <a:spLocks/>
              </p:cNvSpPr>
              <p:nvPr/>
            </p:nvSpPr>
            <p:spPr bwMode="auto">
              <a:xfrm>
                <a:off x="4228" y="3983"/>
                <a:ext cx="3" cy="5"/>
              </a:xfrm>
              <a:custGeom>
                <a:avLst/>
                <a:gdLst>
                  <a:gd name="T0" fmla="*/ 10 w 18"/>
                  <a:gd name="T1" fmla="*/ 4 h 37"/>
                  <a:gd name="T2" fmla="*/ 9 w 18"/>
                  <a:gd name="T3" fmla="*/ 23 h 37"/>
                  <a:gd name="T4" fmla="*/ 10 w 18"/>
                  <a:gd name="T5" fmla="*/ 4 h 37"/>
                </a:gdLst>
                <a:ahLst/>
                <a:cxnLst>
                  <a:cxn ang="0">
                    <a:pos x="T0" y="T1"/>
                  </a:cxn>
                  <a:cxn ang="0">
                    <a:pos x="T2" y="T3"/>
                  </a:cxn>
                  <a:cxn ang="0">
                    <a:pos x="T4" y="T5"/>
                  </a:cxn>
                </a:cxnLst>
                <a:rect l="0" t="0" r="r" b="b"/>
                <a:pathLst>
                  <a:path w="18" h="37">
                    <a:moveTo>
                      <a:pt x="10" y="4"/>
                    </a:moveTo>
                    <a:cubicBezTo>
                      <a:pt x="0" y="0"/>
                      <a:pt x="7" y="20"/>
                      <a:pt x="9" y="23"/>
                    </a:cubicBezTo>
                    <a:cubicBezTo>
                      <a:pt x="18" y="37"/>
                      <a:pt x="16" y="6"/>
                      <a:pt x="10" y="4"/>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314" name="Freeform 3408"/>
              <p:cNvSpPr>
                <a:spLocks/>
              </p:cNvSpPr>
              <p:nvPr/>
            </p:nvSpPr>
            <p:spPr bwMode="auto">
              <a:xfrm>
                <a:off x="4233" y="3984"/>
                <a:ext cx="4" cy="2"/>
              </a:xfrm>
              <a:custGeom>
                <a:avLst/>
                <a:gdLst>
                  <a:gd name="T0" fmla="*/ 1 w 29"/>
                  <a:gd name="T1" fmla="*/ 12 h 18"/>
                  <a:gd name="T2" fmla="*/ 21 w 29"/>
                  <a:gd name="T3" fmla="*/ 15 h 18"/>
                  <a:gd name="T4" fmla="*/ 1 w 29"/>
                  <a:gd name="T5" fmla="*/ 12 h 18"/>
                </a:gdLst>
                <a:ahLst/>
                <a:cxnLst>
                  <a:cxn ang="0">
                    <a:pos x="T0" y="T1"/>
                  </a:cxn>
                  <a:cxn ang="0">
                    <a:pos x="T2" y="T3"/>
                  </a:cxn>
                  <a:cxn ang="0">
                    <a:pos x="T4" y="T5"/>
                  </a:cxn>
                </a:cxnLst>
                <a:rect l="0" t="0" r="r" b="b"/>
                <a:pathLst>
                  <a:path w="29" h="18">
                    <a:moveTo>
                      <a:pt x="1" y="12"/>
                    </a:moveTo>
                    <a:cubicBezTo>
                      <a:pt x="0" y="17"/>
                      <a:pt x="18" y="18"/>
                      <a:pt x="21" y="15"/>
                    </a:cubicBezTo>
                    <a:cubicBezTo>
                      <a:pt x="29" y="9"/>
                      <a:pt x="5" y="0"/>
                      <a:pt x="1" y="12"/>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315" name="Freeform 3409"/>
              <p:cNvSpPr>
                <a:spLocks/>
              </p:cNvSpPr>
              <p:nvPr/>
            </p:nvSpPr>
            <p:spPr bwMode="auto">
              <a:xfrm>
                <a:off x="4239" y="3987"/>
                <a:ext cx="3" cy="2"/>
              </a:xfrm>
              <a:custGeom>
                <a:avLst/>
                <a:gdLst>
                  <a:gd name="T0" fmla="*/ 7 w 27"/>
                  <a:gd name="T1" fmla="*/ 1 h 19"/>
                  <a:gd name="T2" fmla="*/ 14 w 27"/>
                  <a:gd name="T3" fmla="*/ 9 h 19"/>
                  <a:gd name="T4" fmla="*/ 24 w 27"/>
                  <a:gd name="T5" fmla="*/ 17 h 19"/>
                  <a:gd name="T6" fmla="*/ 25 w 27"/>
                  <a:gd name="T7" fmla="*/ 5 h 19"/>
                  <a:gd name="T8" fmla="*/ 7 w 27"/>
                  <a:gd name="T9" fmla="*/ 1 h 19"/>
                </a:gdLst>
                <a:ahLst/>
                <a:cxnLst>
                  <a:cxn ang="0">
                    <a:pos x="T0" y="T1"/>
                  </a:cxn>
                  <a:cxn ang="0">
                    <a:pos x="T2" y="T3"/>
                  </a:cxn>
                  <a:cxn ang="0">
                    <a:pos x="T4" y="T5"/>
                  </a:cxn>
                  <a:cxn ang="0">
                    <a:pos x="T6" y="T7"/>
                  </a:cxn>
                  <a:cxn ang="0">
                    <a:pos x="T8" y="T9"/>
                  </a:cxn>
                </a:cxnLst>
                <a:rect l="0" t="0" r="r" b="b"/>
                <a:pathLst>
                  <a:path w="27" h="19">
                    <a:moveTo>
                      <a:pt x="7" y="1"/>
                    </a:moveTo>
                    <a:cubicBezTo>
                      <a:pt x="0" y="2"/>
                      <a:pt x="15" y="10"/>
                      <a:pt x="14" y="9"/>
                    </a:cubicBezTo>
                    <a:cubicBezTo>
                      <a:pt x="16" y="11"/>
                      <a:pt x="20" y="19"/>
                      <a:pt x="24" y="17"/>
                    </a:cubicBezTo>
                    <a:cubicBezTo>
                      <a:pt x="27" y="16"/>
                      <a:pt x="26" y="7"/>
                      <a:pt x="25" y="5"/>
                    </a:cubicBezTo>
                    <a:cubicBezTo>
                      <a:pt x="21" y="0"/>
                      <a:pt x="12" y="0"/>
                      <a:pt x="7" y="1"/>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316" name="Freeform 3410"/>
              <p:cNvSpPr>
                <a:spLocks/>
              </p:cNvSpPr>
              <p:nvPr/>
            </p:nvSpPr>
            <p:spPr bwMode="auto">
              <a:xfrm>
                <a:off x="4266" y="3988"/>
                <a:ext cx="4" cy="2"/>
              </a:xfrm>
              <a:custGeom>
                <a:avLst/>
                <a:gdLst>
                  <a:gd name="T0" fmla="*/ 10 w 29"/>
                  <a:gd name="T1" fmla="*/ 1 h 12"/>
                  <a:gd name="T2" fmla="*/ 15 w 29"/>
                  <a:gd name="T3" fmla="*/ 11 h 12"/>
                  <a:gd name="T4" fmla="*/ 27 w 29"/>
                  <a:gd name="T5" fmla="*/ 8 h 12"/>
                  <a:gd name="T6" fmla="*/ 10 w 29"/>
                  <a:gd name="T7" fmla="*/ 1 h 12"/>
                </a:gdLst>
                <a:ahLst/>
                <a:cxnLst>
                  <a:cxn ang="0">
                    <a:pos x="T0" y="T1"/>
                  </a:cxn>
                  <a:cxn ang="0">
                    <a:pos x="T2" y="T3"/>
                  </a:cxn>
                  <a:cxn ang="0">
                    <a:pos x="T4" y="T5"/>
                  </a:cxn>
                  <a:cxn ang="0">
                    <a:pos x="T6" y="T7"/>
                  </a:cxn>
                </a:cxnLst>
                <a:rect l="0" t="0" r="r" b="b"/>
                <a:pathLst>
                  <a:path w="29" h="12">
                    <a:moveTo>
                      <a:pt x="10" y="1"/>
                    </a:moveTo>
                    <a:cubicBezTo>
                      <a:pt x="0" y="4"/>
                      <a:pt x="10" y="11"/>
                      <a:pt x="15" y="11"/>
                    </a:cubicBezTo>
                    <a:cubicBezTo>
                      <a:pt x="18" y="12"/>
                      <a:pt x="27" y="11"/>
                      <a:pt x="27" y="8"/>
                    </a:cubicBezTo>
                    <a:cubicBezTo>
                      <a:pt x="29" y="2"/>
                      <a:pt x="13" y="0"/>
                      <a:pt x="10" y="1"/>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317" name="Freeform 3411"/>
              <p:cNvSpPr>
                <a:spLocks/>
              </p:cNvSpPr>
              <p:nvPr/>
            </p:nvSpPr>
            <p:spPr bwMode="auto">
              <a:xfrm>
                <a:off x="4260" y="3980"/>
                <a:ext cx="6" cy="7"/>
              </a:xfrm>
              <a:custGeom>
                <a:avLst/>
                <a:gdLst>
                  <a:gd name="T0" fmla="*/ 23 w 41"/>
                  <a:gd name="T1" fmla="*/ 7 h 48"/>
                  <a:gd name="T2" fmla="*/ 16 w 41"/>
                  <a:gd name="T3" fmla="*/ 13 h 48"/>
                  <a:gd name="T4" fmla="*/ 11 w 41"/>
                  <a:gd name="T5" fmla="*/ 15 h 48"/>
                  <a:gd name="T6" fmla="*/ 0 w 41"/>
                  <a:gd name="T7" fmla="*/ 44 h 48"/>
                  <a:gd name="T8" fmla="*/ 9 w 41"/>
                  <a:gd name="T9" fmla="*/ 37 h 48"/>
                  <a:gd name="T10" fmla="*/ 16 w 41"/>
                  <a:gd name="T11" fmla="*/ 22 h 48"/>
                  <a:gd name="T12" fmla="*/ 32 w 41"/>
                  <a:gd name="T13" fmla="*/ 16 h 48"/>
                  <a:gd name="T14" fmla="*/ 39 w 41"/>
                  <a:gd name="T15" fmla="*/ 12 h 48"/>
                  <a:gd name="T16" fmla="*/ 23 w 41"/>
                  <a:gd name="T17" fmla="*/ 7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 h="48">
                    <a:moveTo>
                      <a:pt x="23" y="7"/>
                    </a:moveTo>
                    <a:cubicBezTo>
                      <a:pt x="21" y="8"/>
                      <a:pt x="19" y="12"/>
                      <a:pt x="16" y="13"/>
                    </a:cubicBezTo>
                    <a:cubicBezTo>
                      <a:pt x="15" y="14"/>
                      <a:pt x="12" y="14"/>
                      <a:pt x="11" y="15"/>
                    </a:cubicBezTo>
                    <a:cubicBezTo>
                      <a:pt x="2" y="20"/>
                      <a:pt x="0" y="34"/>
                      <a:pt x="0" y="44"/>
                    </a:cubicBezTo>
                    <a:cubicBezTo>
                      <a:pt x="6" y="48"/>
                      <a:pt x="8" y="42"/>
                      <a:pt x="9" y="37"/>
                    </a:cubicBezTo>
                    <a:cubicBezTo>
                      <a:pt x="10" y="29"/>
                      <a:pt x="9" y="28"/>
                      <a:pt x="16" y="22"/>
                    </a:cubicBezTo>
                    <a:cubicBezTo>
                      <a:pt x="25" y="22"/>
                      <a:pt x="24" y="18"/>
                      <a:pt x="32" y="16"/>
                    </a:cubicBezTo>
                    <a:cubicBezTo>
                      <a:pt x="37" y="16"/>
                      <a:pt x="38" y="17"/>
                      <a:pt x="39" y="12"/>
                    </a:cubicBezTo>
                    <a:cubicBezTo>
                      <a:pt x="41" y="0"/>
                      <a:pt x="29" y="2"/>
                      <a:pt x="23" y="7"/>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318" name="Freeform 3412"/>
              <p:cNvSpPr>
                <a:spLocks/>
              </p:cNvSpPr>
              <p:nvPr/>
            </p:nvSpPr>
            <p:spPr bwMode="auto">
              <a:xfrm>
                <a:off x="4255" y="3980"/>
                <a:ext cx="4" cy="3"/>
              </a:xfrm>
              <a:custGeom>
                <a:avLst/>
                <a:gdLst>
                  <a:gd name="T0" fmla="*/ 8 w 30"/>
                  <a:gd name="T1" fmla="*/ 6 h 16"/>
                  <a:gd name="T2" fmla="*/ 17 w 30"/>
                  <a:gd name="T3" fmla="*/ 15 h 16"/>
                  <a:gd name="T4" fmla="*/ 29 w 30"/>
                  <a:gd name="T5" fmla="*/ 0 h 16"/>
                  <a:gd name="T6" fmla="*/ 8 w 30"/>
                  <a:gd name="T7" fmla="*/ 6 h 16"/>
                </a:gdLst>
                <a:ahLst/>
                <a:cxnLst>
                  <a:cxn ang="0">
                    <a:pos x="T0" y="T1"/>
                  </a:cxn>
                  <a:cxn ang="0">
                    <a:pos x="T2" y="T3"/>
                  </a:cxn>
                  <a:cxn ang="0">
                    <a:pos x="T4" y="T5"/>
                  </a:cxn>
                  <a:cxn ang="0">
                    <a:pos x="T6" y="T7"/>
                  </a:cxn>
                </a:cxnLst>
                <a:rect l="0" t="0" r="r" b="b"/>
                <a:pathLst>
                  <a:path w="30" h="16">
                    <a:moveTo>
                      <a:pt x="8" y="6"/>
                    </a:moveTo>
                    <a:cubicBezTo>
                      <a:pt x="0" y="11"/>
                      <a:pt x="13" y="16"/>
                      <a:pt x="17" y="15"/>
                    </a:cubicBezTo>
                    <a:cubicBezTo>
                      <a:pt x="22" y="14"/>
                      <a:pt x="30" y="6"/>
                      <a:pt x="29" y="0"/>
                    </a:cubicBezTo>
                    <a:cubicBezTo>
                      <a:pt x="29" y="0"/>
                      <a:pt x="9" y="5"/>
                      <a:pt x="8" y="6"/>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319" name="Freeform 3413"/>
              <p:cNvSpPr>
                <a:spLocks/>
              </p:cNvSpPr>
              <p:nvPr/>
            </p:nvSpPr>
            <p:spPr bwMode="auto">
              <a:xfrm>
                <a:off x="4254" y="3984"/>
                <a:ext cx="4" cy="4"/>
              </a:xfrm>
              <a:custGeom>
                <a:avLst/>
                <a:gdLst>
                  <a:gd name="T0" fmla="*/ 9 w 30"/>
                  <a:gd name="T1" fmla="*/ 18 h 27"/>
                  <a:gd name="T2" fmla="*/ 3 w 30"/>
                  <a:gd name="T3" fmla="*/ 19 h 27"/>
                  <a:gd name="T4" fmla="*/ 6 w 30"/>
                  <a:gd name="T5" fmla="*/ 26 h 27"/>
                  <a:gd name="T6" fmla="*/ 16 w 30"/>
                  <a:gd name="T7" fmla="*/ 22 h 27"/>
                  <a:gd name="T8" fmla="*/ 9 w 30"/>
                  <a:gd name="T9" fmla="*/ 18 h 27"/>
                </a:gdLst>
                <a:ahLst/>
                <a:cxnLst>
                  <a:cxn ang="0">
                    <a:pos x="T0" y="T1"/>
                  </a:cxn>
                  <a:cxn ang="0">
                    <a:pos x="T2" y="T3"/>
                  </a:cxn>
                  <a:cxn ang="0">
                    <a:pos x="T4" y="T5"/>
                  </a:cxn>
                  <a:cxn ang="0">
                    <a:pos x="T6" y="T7"/>
                  </a:cxn>
                  <a:cxn ang="0">
                    <a:pos x="T8" y="T9"/>
                  </a:cxn>
                </a:cxnLst>
                <a:rect l="0" t="0" r="r" b="b"/>
                <a:pathLst>
                  <a:path w="30" h="27">
                    <a:moveTo>
                      <a:pt x="9" y="18"/>
                    </a:moveTo>
                    <a:cubicBezTo>
                      <a:pt x="7" y="18"/>
                      <a:pt x="6" y="20"/>
                      <a:pt x="3" y="19"/>
                    </a:cubicBezTo>
                    <a:cubicBezTo>
                      <a:pt x="0" y="19"/>
                      <a:pt x="4" y="25"/>
                      <a:pt x="6" y="26"/>
                    </a:cubicBezTo>
                    <a:cubicBezTo>
                      <a:pt x="10" y="27"/>
                      <a:pt x="14" y="24"/>
                      <a:pt x="16" y="22"/>
                    </a:cubicBezTo>
                    <a:cubicBezTo>
                      <a:pt x="30" y="7"/>
                      <a:pt x="6" y="0"/>
                      <a:pt x="9" y="18"/>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320" name="Freeform 3414"/>
              <p:cNvSpPr>
                <a:spLocks/>
              </p:cNvSpPr>
              <p:nvPr/>
            </p:nvSpPr>
            <p:spPr bwMode="auto">
              <a:xfrm>
                <a:off x="4268" y="3976"/>
                <a:ext cx="9" cy="3"/>
              </a:xfrm>
              <a:custGeom>
                <a:avLst/>
                <a:gdLst>
                  <a:gd name="T0" fmla="*/ 27 w 65"/>
                  <a:gd name="T1" fmla="*/ 6 h 19"/>
                  <a:gd name="T2" fmla="*/ 2 w 65"/>
                  <a:gd name="T3" fmla="*/ 13 h 19"/>
                  <a:gd name="T4" fmla="*/ 65 w 65"/>
                  <a:gd name="T5" fmla="*/ 7 h 19"/>
                  <a:gd name="T6" fmla="*/ 27 w 65"/>
                  <a:gd name="T7" fmla="*/ 6 h 19"/>
                </a:gdLst>
                <a:ahLst/>
                <a:cxnLst>
                  <a:cxn ang="0">
                    <a:pos x="T0" y="T1"/>
                  </a:cxn>
                  <a:cxn ang="0">
                    <a:pos x="T2" y="T3"/>
                  </a:cxn>
                  <a:cxn ang="0">
                    <a:pos x="T4" y="T5"/>
                  </a:cxn>
                  <a:cxn ang="0">
                    <a:pos x="T6" y="T7"/>
                  </a:cxn>
                </a:cxnLst>
                <a:rect l="0" t="0" r="r" b="b"/>
                <a:pathLst>
                  <a:path w="65" h="19">
                    <a:moveTo>
                      <a:pt x="27" y="6"/>
                    </a:moveTo>
                    <a:cubicBezTo>
                      <a:pt x="21" y="6"/>
                      <a:pt x="0" y="0"/>
                      <a:pt x="2" y="13"/>
                    </a:cubicBezTo>
                    <a:cubicBezTo>
                      <a:pt x="2" y="15"/>
                      <a:pt x="63" y="19"/>
                      <a:pt x="65" y="7"/>
                    </a:cubicBezTo>
                    <a:cubicBezTo>
                      <a:pt x="52" y="2"/>
                      <a:pt x="41" y="6"/>
                      <a:pt x="27" y="6"/>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321" name="Freeform 3415"/>
              <p:cNvSpPr>
                <a:spLocks/>
              </p:cNvSpPr>
              <p:nvPr/>
            </p:nvSpPr>
            <p:spPr bwMode="auto">
              <a:xfrm>
                <a:off x="4275" y="3981"/>
                <a:ext cx="5" cy="10"/>
              </a:xfrm>
              <a:custGeom>
                <a:avLst/>
                <a:gdLst>
                  <a:gd name="T0" fmla="*/ 1 w 39"/>
                  <a:gd name="T1" fmla="*/ 26 h 71"/>
                  <a:gd name="T2" fmla="*/ 19 w 39"/>
                  <a:gd name="T3" fmla="*/ 56 h 71"/>
                  <a:gd name="T4" fmla="*/ 35 w 39"/>
                  <a:gd name="T5" fmla="*/ 62 h 71"/>
                  <a:gd name="T6" fmla="*/ 23 w 39"/>
                  <a:gd name="T7" fmla="*/ 50 h 71"/>
                  <a:gd name="T8" fmla="*/ 13 w 39"/>
                  <a:gd name="T9" fmla="*/ 19 h 71"/>
                  <a:gd name="T10" fmla="*/ 16 w 39"/>
                  <a:gd name="T11" fmla="*/ 3 h 71"/>
                  <a:gd name="T12" fmla="*/ 1 w 39"/>
                  <a:gd name="T13" fmla="*/ 26 h 71"/>
                </a:gdLst>
                <a:ahLst/>
                <a:cxnLst>
                  <a:cxn ang="0">
                    <a:pos x="T0" y="T1"/>
                  </a:cxn>
                  <a:cxn ang="0">
                    <a:pos x="T2" y="T3"/>
                  </a:cxn>
                  <a:cxn ang="0">
                    <a:pos x="T4" y="T5"/>
                  </a:cxn>
                  <a:cxn ang="0">
                    <a:pos x="T6" y="T7"/>
                  </a:cxn>
                  <a:cxn ang="0">
                    <a:pos x="T8" y="T9"/>
                  </a:cxn>
                  <a:cxn ang="0">
                    <a:pos x="T10" y="T11"/>
                  </a:cxn>
                  <a:cxn ang="0">
                    <a:pos x="T12" y="T13"/>
                  </a:cxn>
                </a:cxnLst>
                <a:rect l="0" t="0" r="r" b="b"/>
                <a:pathLst>
                  <a:path w="39" h="71">
                    <a:moveTo>
                      <a:pt x="1" y="26"/>
                    </a:moveTo>
                    <a:cubicBezTo>
                      <a:pt x="0" y="38"/>
                      <a:pt x="12" y="48"/>
                      <a:pt x="19" y="56"/>
                    </a:cubicBezTo>
                    <a:cubicBezTo>
                      <a:pt x="23" y="61"/>
                      <a:pt x="31" y="71"/>
                      <a:pt x="35" y="62"/>
                    </a:cubicBezTo>
                    <a:cubicBezTo>
                      <a:pt x="39" y="53"/>
                      <a:pt x="28" y="53"/>
                      <a:pt x="23" y="50"/>
                    </a:cubicBezTo>
                    <a:cubicBezTo>
                      <a:pt x="15" y="45"/>
                      <a:pt x="10" y="28"/>
                      <a:pt x="13" y="19"/>
                    </a:cubicBezTo>
                    <a:cubicBezTo>
                      <a:pt x="15" y="15"/>
                      <a:pt x="23" y="5"/>
                      <a:pt x="16" y="3"/>
                    </a:cubicBezTo>
                    <a:cubicBezTo>
                      <a:pt x="7" y="0"/>
                      <a:pt x="1" y="20"/>
                      <a:pt x="1" y="26"/>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322" name="Freeform 3416"/>
              <p:cNvSpPr>
                <a:spLocks/>
              </p:cNvSpPr>
              <p:nvPr/>
            </p:nvSpPr>
            <p:spPr bwMode="auto">
              <a:xfrm>
                <a:off x="4286" y="3973"/>
                <a:ext cx="4" cy="2"/>
              </a:xfrm>
              <a:custGeom>
                <a:avLst/>
                <a:gdLst>
                  <a:gd name="T0" fmla="*/ 9 w 33"/>
                  <a:gd name="T1" fmla="*/ 3 h 14"/>
                  <a:gd name="T2" fmla="*/ 28 w 33"/>
                  <a:gd name="T3" fmla="*/ 14 h 14"/>
                  <a:gd name="T4" fmla="*/ 22 w 33"/>
                  <a:gd name="T5" fmla="*/ 6 h 14"/>
                  <a:gd name="T6" fmla="*/ 9 w 33"/>
                  <a:gd name="T7" fmla="*/ 3 h 14"/>
                </a:gdLst>
                <a:ahLst/>
                <a:cxnLst>
                  <a:cxn ang="0">
                    <a:pos x="T0" y="T1"/>
                  </a:cxn>
                  <a:cxn ang="0">
                    <a:pos x="T2" y="T3"/>
                  </a:cxn>
                  <a:cxn ang="0">
                    <a:pos x="T4" y="T5"/>
                  </a:cxn>
                  <a:cxn ang="0">
                    <a:pos x="T6" y="T7"/>
                  </a:cxn>
                </a:cxnLst>
                <a:rect l="0" t="0" r="r" b="b"/>
                <a:pathLst>
                  <a:path w="33" h="14">
                    <a:moveTo>
                      <a:pt x="9" y="3"/>
                    </a:moveTo>
                    <a:cubicBezTo>
                      <a:pt x="0" y="11"/>
                      <a:pt x="25" y="14"/>
                      <a:pt x="28" y="14"/>
                    </a:cubicBezTo>
                    <a:cubicBezTo>
                      <a:pt x="33" y="14"/>
                      <a:pt x="22" y="6"/>
                      <a:pt x="22" y="6"/>
                    </a:cubicBezTo>
                    <a:cubicBezTo>
                      <a:pt x="19" y="5"/>
                      <a:pt x="12" y="0"/>
                      <a:pt x="9" y="3"/>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323" name="Freeform 3417"/>
              <p:cNvSpPr>
                <a:spLocks/>
              </p:cNvSpPr>
              <p:nvPr/>
            </p:nvSpPr>
            <p:spPr bwMode="auto">
              <a:xfrm>
                <a:off x="4282" y="3972"/>
                <a:ext cx="2" cy="2"/>
              </a:xfrm>
              <a:custGeom>
                <a:avLst/>
                <a:gdLst>
                  <a:gd name="T0" fmla="*/ 8 w 19"/>
                  <a:gd name="T1" fmla="*/ 8 h 11"/>
                  <a:gd name="T2" fmla="*/ 18 w 19"/>
                  <a:gd name="T3" fmla="*/ 1 h 11"/>
                  <a:gd name="T4" fmla="*/ 8 w 19"/>
                  <a:gd name="T5" fmla="*/ 8 h 11"/>
                </a:gdLst>
                <a:ahLst/>
                <a:cxnLst>
                  <a:cxn ang="0">
                    <a:pos x="T0" y="T1"/>
                  </a:cxn>
                  <a:cxn ang="0">
                    <a:pos x="T2" y="T3"/>
                  </a:cxn>
                  <a:cxn ang="0">
                    <a:pos x="T4" y="T5"/>
                  </a:cxn>
                </a:cxnLst>
                <a:rect l="0" t="0" r="r" b="b"/>
                <a:pathLst>
                  <a:path w="19" h="11">
                    <a:moveTo>
                      <a:pt x="8" y="8"/>
                    </a:moveTo>
                    <a:cubicBezTo>
                      <a:pt x="14" y="11"/>
                      <a:pt x="19" y="6"/>
                      <a:pt x="18" y="1"/>
                    </a:cubicBezTo>
                    <a:cubicBezTo>
                      <a:pt x="14" y="0"/>
                      <a:pt x="0" y="2"/>
                      <a:pt x="8" y="8"/>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324" name="Freeform 3418"/>
              <p:cNvSpPr>
                <a:spLocks/>
              </p:cNvSpPr>
              <p:nvPr/>
            </p:nvSpPr>
            <p:spPr bwMode="auto">
              <a:xfrm>
                <a:off x="4275" y="3973"/>
                <a:ext cx="3" cy="1"/>
              </a:xfrm>
              <a:custGeom>
                <a:avLst/>
                <a:gdLst>
                  <a:gd name="T0" fmla="*/ 10 w 23"/>
                  <a:gd name="T1" fmla="*/ 9 h 12"/>
                  <a:gd name="T2" fmla="*/ 23 w 23"/>
                  <a:gd name="T3" fmla="*/ 4 h 12"/>
                  <a:gd name="T4" fmla="*/ 10 w 23"/>
                  <a:gd name="T5" fmla="*/ 9 h 12"/>
                </a:gdLst>
                <a:ahLst/>
                <a:cxnLst>
                  <a:cxn ang="0">
                    <a:pos x="T0" y="T1"/>
                  </a:cxn>
                  <a:cxn ang="0">
                    <a:pos x="T2" y="T3"/>
                  </a:cxn>
                  <a:cxn ang="0">
                    <a:pos x="T4" y="T5"/>
                  </a:cxn>
                </a:cxnLst>
                <a:rect l="0" t="0" r="r" b="b"/>
                <a:pathLst>
                  <a:path w="23" h="12">
                    <a:moveTo>
                      <a:pt x="10" y="9"/>
                    </a:moveTo>
                    <a:cubicBezTo>
                      <a:pt x="14" y="12"/>
                      <a:pt x="23" y="10"/>
                      <a:pt x="23" y="4"/>
                    </a:cubicBezTo>
                    <a:cubicBezTo>
                      <a:pt x="22" y="0"/>
                      <a:pt x="0" y="2"/>
                      <a:pt x="10" y="9"/>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325" name="Freeform 3419"/>
              <p:cNvSpPr>
                <a:spLocks/>
              </p:cNvSpPr>
              <p:nvPr/>
            </p:nvSpPr>
            <p:spPr bwMode="auto">
              <a:xfrm>
                <a:off x="4287" y="3988"/>
                <a:ext cx="9" cy="2"/>
              </a:xfrm>
              <a:custGeom>
                <a:avLst/>
                <a:gdLst>
                  <a:gd name="T0" fmla="*/ 39 w 64"/>
                  <a:gd name="T1" fmla="*/ 5 h 19"/>
                  <a:gd name="T2" fmla="*/ 33 w 64"/>
                  <a:gd name="T3" fmla="*/ 12 h 19"/>
                  <a:gd name="T4" fmla="*/ 19 w 64"/>
                  <a:gd name="T5" fmla="*/ 9 h 19"/>
                  <a:gd name="T6" fmla="*/ 0 w 64"/>
                  <a:gd name="T7" fmla="*/ 16 h 19"/>
                  <a:gd name="T8" fmla="*/ 50 w 64"/>
                  <a:gd name="T9" fmla="*/ 17 h 19"/>
                  <a:gd name="T10" fmla="*/ 39 w 64"/>
                  <a:gd name="T11" fmla="*/ 5 h 19"/>
                </a:gdLst>
                <a:ahLst/>
                <a:cxnLst>
                  <a:cxn ang="0">
                    <a:pos x="T0" y="T1"/>
                  </a:cxn>
                  <a:cxn ang="0">
                    <a:pos x="T2" y="T3"/>
                  </a:cxn>
                  <a:cxn ang="0">
                    <a:pos x="T4" y="T5"/>
                  </a:cxn>
                  <a:cxn ang="0">
                    <a:pos x="T6" y="T7"/>
                  </a:cxn>
                  <a:cxn ang="0">
                    <a:pos x="T8" y="T9"/>
                  </a:cxn>
                  <a:cxn ang="0">
                    <a:pos x="T10" y="T11"/>
                  </a:cxn>
                </a:cxnLst>
                <a:rect l="0" t="0" r="r" b="b"/>
                <a:pathLst>
                  <a:path w="64" h="19">
                    <a:moveTo>
                      <a:pt x="39" y="5"/>
                    </a:moveTo>
                    <a:cubicBezTo>
                      <a:pt x="36" y="7"/>
                      <a:pt x="35" y="11"/>
                      <a:pt x="33" y="12"/>
                    </a:cubicBezTo>
                    <a:cubicBezTo>
                      <a:pt x="29" y="14"/>
                      <a:pt x="23" y="10"/>
                      <a:pt x="19" y="9"/>
                    </a:cubicBezTo>
                    <a:cubicBezTo>
                      <a:pt x="13" y="9"/>
                      <a:pt x="2" y="10"/>
                      <a:pt x="0" y="16"/>
                    </a:cubicBezTo>
                    <a:cubicBezTo>
                      <a:pt x="0" y="15"/>
                      <a:pt x="44" y="19"/>
                      <a:pt x="50" y="17"/>
                    </a:cubicBezTo>
                    <a:cubicBezTo>
                      <a:pt x="64" y="11"/>
                      <a:pt x="47" y="0"/>
                      <a:pt x="39" y="5"/>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326" name="Freeform 3420"/>
              <p:cNvSpPr>
                <a:spLocks/>
              </p:cNvSpPr>
              <p:nvPr/>
            </p:nvSpPr>
            <p:spPr bwMode="auto">
              <a:xfrm>
                <a:off x="4284" y="3986"/>
                <a:ext cx="2" cy="3"/>
              </a:xfrm>
              <a:custGeom>
                <a:avLst/>
                <a:gdLst>
                  <a:gd name="T0" fmla="*/ 1 w 18"/>
                  <a:gd name="T1" fmla="*/ 12 h 20"/>
                  <a:gd name="T2" fmla="*/ 15 w 18"/>
                  <a:gd name="T3" fmla="*/ 20 h 20"/>
                  <a:gd name="T4" fmla="*/ 1 w 18"/>
                  <a:gd name="T5" fmla="*/ 12 h 20"/>
                </a:gdLst>
                <a:ahLst/>
                <a:cxnLst>
                  <a:cxn ang="0">
                    <a:pos x="T0" y="T1"/>
                  </a:cxn>
                  <a:cxn ang="0">
                    <a:pos x="T2" y="T3"/>
                  </a:cxn>
                  <a:cxn ang="0">
                    <a:pos x="T4" y="T5"/>
                  </a:cxn>
                </a:cxnLst>
                <a:rect l="0" t="0" r="r" b="b"/>
                <a:pathLst>
                  <a:path w="18" h="20">
                    <a:moveTo>
                      <a:pt x="1" y="12"/>
                    </a:moveTo>
                    <a:cubicBezTo>
                      <a:pt x="0" y="18"/>
                      <a:pt x="11" y="20"/>
                      <a:pt x="15" y="20"/>
                    </a:cubicBezTo>
                    <a:cubicBezTo>
                      <a:pt x="18" y="20"/>
                      <a:pt x="4" y="0"/>
                      <a:pt x="1" y="12"/>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327" name="Freeform 3421"/>
              <p:cNvSpPr>
                <a:spLocks/>
              </p:cNvSpPr>
              <p:nvPr/>
            </p:nvSpPr>
            <p:spPr bwMode="auto">
              <a:xfrm>
                <a:off x="4297" y="3982"/>
                <a:ext cx="3" cy="3"/>
              </a:xfrm>
              <a:custGeom>
                <a:avLst/>
                <a:gdLst>
                  <a:gd name="T0" fmla="*/ 0 w 20"/>
                  <a:gd name="T1" fmla="*/ 22 h 22"/>
                  <a:gd name="T2" fmla="*/ 14 w 20"/>
                  <a:gd name="T3" fmla="*/ 8 h 22"/>
                  <a:gd name="T4" fmla="*/ 0 w 20"/>
                  <a:gd name="T5" fmla="*/ 22 h 22"/>
                </a:gdLst>
                <a:ahLst/>
                <a:cxnLst>
                  <a:cxn ang="0">
                    <a:pos x="T0" y="T1"/>
                  </a:cxn>
                  <a:cxn ang="0">
                    <a:pos x="T2" y="T3"/>
                  </a:cxn>
                  <a:cxn ang="0">
                    <a:pos x="T4" y="T5"/>
                  </a:cxn>
                </a:cxnLst>
                <a:rect l="0" t="0" r="r" b="b"/>
                <a:pathLst>
                  <a:path w="20" h="22">
                    <a:moveTo>
                      <a:pt x="0" y="22"/>
                    </a:moveTo>
                    <a:cubicBezTo>
                      <a:pt x="0" y="22"/>
                      <a:pt x="20" y="17"/>
                      <a:pt x="14" y="8"/>
                    </a:cubicBezTo>
                    <a:cubicBezTo>
                      <a:pt x="9" y="0"/>
                      <a:pt x="0" y="17"/>
                      <a:pt x="0" y="22"/>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328" name="Freeform 3422"/>
              <p:cNvSpPr>
                <a:spLocks/>
              </p:cNvSpPr>
              <p:nvPr/>
            </p:nvSpPr>
            <p:spPr bwMode="auto">
              <a:xfrm>
                <a:off x="4301" y="3975"/>
                <a:ext cx="5" cy="3"/>
              </a:xfrm>
              <a:custGeom>
                <a:avLst/>
                <a:gdLst>
                  <a:gd name="T0" fmla="*/ 24 w 39"/>
                  <a:gd name="T1" fmla="*/ 10 h 23"/>
                  <a:gd name="T2" fmla="*/ 13 w 39"/>
                  <a:gd name="T3" fmla="*/ 9 h 23"/>
                  <a:gd name="T4" fmla="*/ 4 w 39"/>
                  <a:gd name="T5" fmla="*/ 7 h 23"/>
                  <a:gd name="T6" fmla="*/ 23 w 39"/>
                  <a:gd name="T7" fmla="*/ 23 h 23"/>
                  <a:gd name="T8" fmla="*/ 24 w 39"/>
                  <a:gd name="T9" fmla="*/ 10 h 23"/>
                </a:gdLst>
                <a:ahLst/>
                <a:cxnLst>
                  <a:cxn ang="0">
                    <a:pos x="T0" y="T1"/>
                  </a:cxn>
                  <a:cxn ang="0">
                    <a:pos x="T2" y="T3"/>
                  </a:cxn>
                  <a:cxn ang="0">
                    <a:pos x="T4" y="T5"/>
                  </a:cxn>
                  <a:cxn ang="0">
                    <a:pos x="T6" y="T7"/>
                  </a:cxn>
                  <a:cxn ang="0">
                    <a:pos x="T8" y="T9"/>
                  </a:cxn>
                </a:cxnLst>
                <a:rect l="0" t="0" r="r" b="b"/>
                <a:pathLst>
                  <a:path w="39" h="23">
                    <a:moveTo>
                      <a:pt x="24" y="10"/>
                    </a:moveTo>
                    <a:cubicBezTo>
                      <a:pt x="18" y="12"/>
                      <a:pt x="19" y="14"/>
                      <a:pt x="13" y="9"/>
                    </a:cubicBezTo>
                    <a:cubicBezTo>
                      <a:pt x="10" y="7"/>
                      <a:pt x="7" y="0"/>
                      <a:pt x="4" y="7"/>
                    </a:cubicBezTo>
                    <a:cubicBezTo>
                      <a:pt x="0" y="18"/>
                      <a:pt x="16" y="23"/>
                      <a:pt x="23" y="23"/>
                    </a:cubicBezTo>
                    <a:cubicBezTo>
                      <a:pt x="37" y="23"/>
                      <a:pt x="39" y="6"/>
                      <a:pt x="24" y="10"/>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329" name="Freeform 3423"/>
              <p:cNvSpPr>
                <a:spLocks/>
              </p:cNvSpPr>
              <p:nvPr/>
            </p:nvSpPr>
            <p:spPr bwMode="auto">
              <a:xfrm>
                <a:off x="4303" y="3977"/>
                <a:ext cx="38" cy="13"/>
              </a:xfrm>
              <a:custGeom>
                <a:avLst/>
                <a:gdLst>
                  <a:gd name="T0" fmla="*/ 252 w 283"/>
                  <a:gd name="T1" fmla="*/ 31 h 98"/>
                  <a:gd name="T2" fmla="*/ 239 w 283"/>
                  <a:gd name="T3" fmla="*/ 29 h 98"/>
                  <a:gd name="T4" fmla="*/ 231 w 283"/>
                  <a:gd name="T5" fmla="*/ 25 h 98"/>
                  <a:gd name="T6" fmla="*/ 220 w 283"/>
                  <a:gd name="T7" fmla="*/ 25 h 98"/>
                  <a:gd name="T8" fmla="*/ 215 w 283"/>
                  <a:gd name="T9" fmla="*/ 13 h 98"/>
                  <a:gd name="T10" fmla="*/ 200 w 283"/>
                  <a:gd name="T11" fmla="*/ 1 h 98"/>
                  <a:gd name="T12" fmla="*/ 183 w 283"/>
                  <a:gd name="T13" fmla="*/ 7 h 98"/>
                  <a:gd name="T14" fmla="*/ 172 w 283"/>
                  <a:gd name="T15" fmla="*/ 10 h 98"/>
                  <a:gd name="T16" fmla="*/ 147 w 283"/>
                  <a:gd name="T17" fmla="*/ 35 h 98"/>
                  <a:gd name="T18" fmla="*/ 129 w 283"/>
                  <a:gd name="T19" fmla="*/ 30 h 98"/>
                  <a:gd name="T20" fmla="*/ 118 w 283"/>
                  <a:gd name="T21" fmla="*/ 34 h 98"/>
                  <a:gd name="T22" fmla="*/ 92 w 283"/>
                  <a:gd name="T23" fmla="*/ 39 h 98"/>
                  <a:gd name="T24" fmla="*/ 76 w 283"/>
                  <a:gd name="T25" fmla="*/ 34 h 98"/>
                  <a:gd name="T26" fmla="*/ 69 w 283"/>
                  <a:gd name="T27" fmla="*/ 27 h 98"/>
                  <a:gd name="T28" fmla="*/ 54 w 283"/>
                  <a:gd name="T29" fmla="*/ 30 h 98"/>
                  <a:gd name="T30" fmla="*/ 31 w 283"/>
                  <a:gd name="T31" fmla="*/ 30 h 98"/>
                  <a:gd name="T32" fmla="*/ 18 w 283"/>
                  <a:gd name="T33" fmla="*/ 32 h 98"/>
                  <a:gd name="T34" fmla="*/ 6 w 283"/>
                  <a:gd name="T35" fmla="*/ 33 h 98"/>
                  <a:gd name="T36" fmla="*/ 11 w 283"/>
                  <a:gd name="T37" fmla="*/ 49 h 98"/>
                  <a:gd name="T38" fmla="*/ 9 w 283"/>
                  <a:gd name="T39" fmla="*/ 68 h 98"/>
                  <a:gd name="T40" fmla="*/ 15 w 283"/>
                  <a:gd name="T41" fmla="*/ 55 h 98"/>
                  <a:gd name="T42" fmla="*/ 44 w 283"/>
                  <a:gd name="T43" fmla="*/ 56 h 98"/>
                  <a:gd name="T44" fmla="*/ 51 w 283"/>
                  <a:gd name="T45" fmla="*/ 73 h 98"/>
                  <a:gd name="T46" fmla="*/ 69 w 283"/>
                  <a:gd name="T47" fmla="*/ 76 h 98"/>
                  <a:gd name="T48" fmla="*/ 100 w 283"/>
                  <a:gd name="T49" fmla="*/ 77 h 98"/>
                  <a:gd name="T50" fmla="*/ 110 w 283"/>
                  <a:gd name="T51" fmla="*/ 83 h 98"/>
                  <a:gd name="T52" fmla="*/ 114 w 283"/>
                  <a:gd name="T53" fmla="*/ 91 h 98"/>
                  <a:gd name="T54" fmla="*/ 126 w 283"/>
                  <a:gd name="T55" fmla="*/ 91 h 98"/>
                  <a:gd name="T56" fmla="*/ 146 w 283"/>
                  <a:gd name="T57" fmla="*/ 88 h 98"/>
                  <a:gd name="T58" fmla="*/ 168 w 283"/>
                  <a:gd name="T59" fmla="*/ 79 h 98"/>
                  <a:gd name="T60" fmla="*/ 179 w 283"/>
                  <a:gd name="T61" fmla="*/ 79 h 98"/>
                  <a:gd name="T62" fmla="*/ 187 w 283"/>
                  <a:gd name="T63" fmla="*/ 71 h 98"/>
                  <a:gd name="T64" fmla="*/ 201 w 283"/>
                  <a:gd name="T65" fmla="*/ 74 h 98"/>
                  <a:gd name="T66" fmla="*/ 201 w 283"/>
                  <a:gd name="T67" fmla="*/ 83 h 98"/>
                  <a:gd name="T68" fmla="*/ 193 w 283"/>
                  <a:gd name="T69" fmla="*/ 98 h 98"/>
                  <a:gd name="T70" fmla="*/ 211 w 283"/>
                  <a:gd name="T71" fmla="*/ 87 h 98"/>
                  <a:gd name="T72" fmla="*/ 223 w 283"/>
                  <a:gd name="T73" fmla="*/ 88 h 98"/>
                  <a:gd name="T74" fmla="*/ 234 w 283"/>
                  <a:gd name="T75" fmla="*/ 81 h 98"/>
                  <a:gd name="T76" fmla="*/ 250 w 283"/>
                  <a:gd name="T77" fmla="*/ 76 h 98"/>
                  <a:gd name="T78" fmla="*/ 260 w 283"/>
                  <a:gd name="T79" fmla="*/ 65 h 98"/>
                  <a:gd name="T80" fmla="*/ 271 w 283"/>
                  <a:gd name="T81" fmla="*/ 59 h 98"/>
                  <a:gd name="T82" fmla="*/ 268 w 283"/>
                  <a:gd name="T83" fmla="*/ 47 h 98"/>
                  <a:gd name="T84" fmla="*/ 252 w 283"/>
                  <a:gd name="T85" fmla="*/ 31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83" h="98">
                    <a:moveTo>
                      <a:pt x="252" y="31"/>
                    </a:moveTo>
                    <a:cubicBezTo>
                      <a:pt x="248" y="27"/>
                      <a:pt x="244" y="30"/>
                      <a:pt x="239" y="29"/>
                    </a:cubicBezTo>
                    <a:cubicBezTo>
                      <a:pt x="236" y="28"/>
                      <a:pt x="234" y="26"/>
                      <a:pt x="231" y="25"/>
                    </a:cubicBezTo>
                    <a:cubicBezTo>
                      <a:pt x="229" y="25"/>
                      <a:pt x="222" y="26"/>
                      <a:pt x="220" y="25"/>
                    </a:cubicBezTo>
                    <a:cubicBezTo>
                      <a:pt x="218" y="23"/>
                      <a:pt x="216" y="16"/>
                      <a:pt x="215" y="13"/>
                    </a:cubicBezTo>
                    <a:cubicBezTo>
                      <a:pt x="212" y="8"/>
                      <a:pt x="206" y="1"/>
                      <a:pt x="200" y="1"/>
                    </a:cubicBezTo>
                    <a:cubicBezTo>
                      <a:pt x="194" y="0"/>
                      <a:pt x="188" y="5"/>
                      <a:pt x="183" y="7"/>
                    </a:cubicBezTo>
                    <a:cubicBezTo>
                      <a:pt x="178" y="8"/>
                      <a:pt x="176" y="8"/>
                      <a:pt x="172" y="10"/>
                    </a:cubicBezTo>
                    <a:cubicBezTo>
                      <a:pt x="164" y="17"/>
                      <a:pt x="157" y="33"/>
                      <a:pt x="147" y="35"/>
                    </a:cubicBezTo>
                    <a:cubicBezTo>
                      <a:pt x="140" y="36"/>
                      <a:pt x="136" y="30"/>
                      <a:pt x="129" y="30"/>
                    </a:cubicBezTo>
                    <a:cubicBezTo>
                      <a:pt x="124" y="30"/>
                      <a:pt x="123" y="32"/>
                      <a:pt x="118" y="34"/>
                    </a:cubicBezTo>
                    <a:cubicBezTo>
                      <a:pt x="110" y="36"/>
                      <a:pt x="102" y="39"/>
                      <a:pt x="92" y="39"/>
                    </a:cubicBezTo>
                    <a:cubicBezTo>
                      <a:pt x="86" y="38"/>
                      <a:pt x="81" y="38"/>
                      <a:pt x="76" y="34"/>
                    </a:cubicBezTo>
                    <a:cubicBezTo>
                      <a:pt x="74" y="32"/>
                      <a:pt x="72" y="28"/>
                      <a:pt x="69" y="27"/>
                    </a:cubicBezTo>
                    <a:cubicBezTo>
                      <a:pt x="64" y="26"/>
                      <a:pt x="58" y="29"/>
                      <a:pt x="54" y="30"/>
                    </a:cubicBezTo>
                    <a:cubicBezTo>
                      <a:pt x="47" y="31"/>
                      <a:pt x="39" y="30"/>
                      <a:pt x="31" y="30"/>
                    </a:cubicBezTo>
                    <a:cubicBezTo>
                      <a:pt x="26" y="30"/>
                      <a:pt x="23" y="31"/>
                      <a:pt x="18" y="32"/>
                    </a:cubicBezTo>
                    <a:cubicBezTo>
                      <a:pt x="15" y="32"/>
                      <a:pt x="8" y="31"/>
                      <a:pt x="6" y="33"/>
                    </a:cubicBezTo>
                    <a:cubicBezTo>
                      <a:pt x="0" y="39"/>
                      <a:pt x="10" y="45"/>
                      <a:pt x="11" y="49"/>
                    </a:cubicBezTo>
                    <a:cubicBezTo>
                      <a:pt x="13" y="54"/>
                      <a:pt x="4" y="63"/>
                      <a:pt x="9" y="68"/>
                    </a:cubicBezTo>
                    <a:cubicBezTo>
                      <a:pt x="17" y="75"/>
                      <a:pt x="14" y="58"/>
                      <a:pt x="15" y="55"/>
                    </a:cubicBezTo>
                    <a:cubicBezTo>
                      <a:pt x="20" y="43"/>
                      <a:pt x="39" y="46"/>
                      <a:pt x="44" y="56"/>
                    </a:cubicBezTo>
                    <a:cubicBezTo>
                      <a:pt x="46" y="62"/>
                      <a:pt x="45" y="70"/>
                      <a:pt x="51" y="73"/>
                    </a:cubicBezTo>
                    <a:cubicBezTo>
                      <a:pt x="56" y="75"/>
                      <a:pt x="65" y="75"/>
                      <a:pt x="69" y="76"/>
                    </a:cubicBezTo>
                    <a:cubicBezTo>
                      <a:pt x="79" y="78"/>
                      <a:pt x="90" y="75"/>
                      <a:pt x="100" y="77"/>
                    </a:cubicBezTo>
                    <a:cubicBezTo>
                      <a:pt x="106" y="78"/>
                      <a:pt x="108" y="79"/>
                      <a:pt x="110" y="83"/>
                    </a:cubicBezTo>
                    <a:cubicBezTo>
                      <a:pt x="112" y="88"/>
                      <a:pt x="109" y="89"/>
                      <a:pt x="114" y="91"/>
                    </a:cubicBezTo>
                    <a:cubicBezTo>
                      <a:pt x="118" y="94"/>
                      <a:pt x="122" y="92"/>
                      <a:pt x="126" y="91"/>
                    </a:cubicBezTo>
                    <a:cubicBezTo>
                      <a:pt x="133" y="90"/>
                      <a:pt x="139" y="89"/>
                      <a:pt x="146" y="88"/>
                    </a:cubicBezTo>
                    <a:cubicBezTo>
                      <a:pt x="154" y="87"/>
                      <a:pt x="158" y="78"/>
                      <a:pt x="168" y="79"/>
                    </a:cubicBezTo>
                    <a:cubicBezTo>
                      <a:pt x="172" y="79"/>
                      <a:pt x="175" y="81"/>
                      <a:pt x="179" y="79"/>
                    </a:cubicBezTo>
                    <a:cubicBezTo>
                      <a:pt x="182" y="78"/>
                      <a:pt x="184" y="73"/>
                      <a:pt x="187" y="71"/>
                    </a:cubicBezTo>
                    <a:cubicBezTo>
                      <a:pt x="191" y="70"/>
                      <a:pt x="198" y="72"/>
                      <a:pt x="201" y="74"/>
                    </a:cubicBezTo>
                    <a:cubicBezTo>
                      <a:pt x="207" y="77"/>
                      <a:pt x="206" y="79"/>
                      <a:pt x="201" y="83"/>
                    </a:cubicBezTo>
                    <a:cubicBezTo>
                      <a:pt x="199" y="85"/>
                      <a:pt x="175" y="98"/>
                      <a:pt x="193" y="98"/>
                    </a:cubicBezTo>
                    <a:cubicBezTo>
                      <a:pt x="201" y="98"/>
                      <a:pt x="202" y="89"/>
                      <a:pt x="211" y="87"/>
                    </a:cubicBezTo>
                    <a:cubicBezTo>
                      <a:pt x="215" y="87"/>
                      <a:pt x="219" y="89"/>
                      <a:pt x="223" y="88"/>
                    </a:cubicBezTo>
                    <a:cubicBezTo>
                      <a:pt x="229" y="87"/>
                      <a:pt x="229" y="84"/>
                      <a:pt x="234" y="81"/>
                    </a:cubicBezTo>
                    <a:cubicBezTo>
                      <a:pt x="239" y="77"/>
                      <a:pt x="245" y="78"/>
                      <a:pt x="250" y="76"/>
                    </a:cubicBezTo>
                    <a:cubicBezTo>
                      <a:pt x="256" y="73"/>
                      <a:pt x="257" y="69"/>
                      <a:pt x="260" y="65"/>
                    </a:cubicBezTo>
                    <a:cubicBezTo>
                      <a:pt x="263" y="60"/>
                      <a:pt x="266" y="60"/>
                      <a:pt x="271" y="59"/>
                    </a:cubicBezTo>
                    <a:cubicBezTo>
                      <a:pt x="283" y="56"/>
                      <a:pt x="275" y="49"/>
                      <a:pt x="268" y="47"/>
                    </a:cubicBezTo>
                    <a:cubicBezTo>
                      <a:pt x="257" y="45"/>
                      <a:pt x="260" y="36"/>
                      <a:pt x="252" y="31"/>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330" name="Freeform 3424"/>
              <p:cNvSpPr>
                <a:spLocks/>
              </p:cNvSpPr>
              <p:nvPr/>
            </p:nvSpPr>
            <p:spPr bwMode="auto">
              <a:xfrm>
                <a:off x="4350" y="3978"/>
                <a:ext cx="5" cy="4"/>
              </a:xfrm>
              <a:custGeom>
                <a:avLst/>
                <a:gdLst>
                  <a:gd name="T0" fmla="*/ 21 w 41"/>
                  <a:gd name="T1" fmla="*/ 9 h 26"/>
                  <a:gd name="T2" fmla="*/ 15 w 41"/>
                  <a:gd name="T3" fmla="*/ 9 h 26"/>
                  <a:gd name="T4" fmla="*/ 12 w 41"/>
                  <a:gd name="T5" fmla="*/ 3 h 26"/>
                  <a:gd name="T6" fmla="*/ 0 w 41"/>
                  <a:gd name="T7" fmla="*/ 11 h 26"/>
                  <a:gd name="T8" fmla="*/ 26 w 41"/>
                  <a:gd name="T9" fmla="*/ 22 h 26"/>
                  <a:gd name="T10" fmla="*/ 36 w 41"/>
                  <a:gd name="T11" fmla="*/ 25 h 26"/>
                  <a:gd name="T12" fmla="*/ 33 w 41"/>
                  <a:gd name="T13" fmla="*/ 16 h 26"/>
                  <a:gd name="T14" fmla="*/ 21 w 41"/>
                  <a:gd name="T15" fmla="*/ 9 h 2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1" h="26">
                    <a:moveTo>
                      <a:pt x="21" y="9"/>
                    </a:moveTo>
                    <a:cubicBezTo>
                      <a:pt x="19" y="9"/>
                      <a:pt x="17" y="10"/>
                      <a:pt x="15" y="9"/>
                    </a:cubicBezTo>
                    <a:cubicBezTo>
                      <a:pt x="13" y="7"/>
                      <a:pt x="15" y="4"/>
                      <a:pt x="12" y="3"/>
                    </a:cubicBezTo>
                    <a:cubicBezTo>
                      <a:pt x="7" y="0"/>
                      <a:pt x="0" y="6"/>
                      <a:pt x="0" y="11"/>
                    </a:cubicBezTo>
                    <a:cubicBezTo>
                      <a:pt x="1" y="22"/>
                      <a:pt x="19" y="20"/>
                      <a:pt x="26" y="22"/>
                    </a:cubicBezTo>
                    <a:cubicBezTo>
                      <a:pt x="30" y="23"/>
                      <a:pt x="31" y="26"/>
                      <a:pt x="36" y="25"/>
                    </a:cubicBezTo>
                    <a:cubicBezTo>
                      <a:pt x="41" y="25"/>
                      <a:pt x="33" y="17"/>
                      <a:pt x="33" y="16"/>
                    </a:cubicBezTo>
                    <a:cubicBezTo>
                      <a:pt x="30" y="14"/>
                      <a:pt x="25" y="11"/>
                      <a:pt x="21" y="9"/>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331" name="Freeform 3425"/>
              <p:cNvSpPr>
                <a:spLocks/>
              </p:cNvSpPr>
              <p:nvPr/>
            </p:nvSpPr>
            <p:spPr bwMode="auto">
              <a:xfrm>
                <a:off x="4338" y="3984"/>
                <a:ext cx="22" cy="6"/>
              </a:xfrm>
              <a:custGeom>
                <a:avLst/>
                <a:gdLst>
                  <a:gd name="T0" fmla="*/ 131 w 164"/>
                  <a:gd name="T1" fmla="*/ 11 h 47"/>
                  <a:gd name="T2" fmla="*/ 107 w 164"/>
                  <a:gd name="T3" fmla="*/ 2 h 47"/>
                  <a:gd name="T4" fmla="*/ 96 w 164"/>
                  <a:gd name="T5" fmla="*/ 4 h 47"/>
                  <a:gd name="T6" fmla="*/ 78 w 164"/>
                  <a:gd name="T7" fmla="*/ 2 h 47"/>
                  <a:gd name="T8" fmla="*/ 67 w 164"/>
                  <a:gd name="T9" fmla="*/ 7 h 47"/>
                  <a:gd name="T10" fmla="*/ 50 w 164"/>
                  <a:gd name="T11" fmla="*/ 13 h 47"/>
                  <a:gd name="T12" fmla="*/ 37 w 164"/>
                  <a:gd name="T13" fmla="*/ 19 h 47"/>
                  <a:gd name="T14" fmla="*/ 20 w 164"/>
                  <a:gd name="T15" fmla="*/ 23 h 47"/>
                  <a:gd name="T16" fmla="*/ 4 w 164"/>
                  <a:gd name="T17" fmla="*/ 36 h 47"/>
                  <a:gd name="T18" fmla="*/ 0 w 164"/>
                  <a:gd name="T19" fmla="*/ 47 h 47"/>
                  <a:gd name="T20" fmla="*/ 164 w 164"/>
                  <a:gd name="T21" fmla="*/ 47 h 47"/>
                  <a:gd name="T22" fmla="*/ 156 w 164"/>
                  <a:gd name="T23" fmla="*/ 34 h 47"/>
                  <a:gd name="T24" fmla="*/ 131 w 164"/>
                  <a:gd name="T25" fmla="*/ 11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4" h="47">
                    <a:moveTo>
                      <a:pt x="131" y="11"/>
                    </a:moveTo>
                    <a:cubicBezTo>
                      <a:pt x="124" y="6"/>
                      <a:pt x="116" y="0"/>
                      <a:pt x="107" y="2"/>
                    </a:cubicBezTo>
                    <a:cubicBezTo>
                      <a:pt x="102" y="3"/>
                      <a:pt x="101" y="5"/>
                      <a:pt x="96" y="4"/>
                    </a:cubicBezTo>
                    <a:cubicBezTo>
                      <a:pt x="90" y="4"/>
                      <a:pt x="84" y="2"/>
                      <a:pt x="78" y="2"/>
                    </a:cubicBezTo>
                    <a:cubicBezTo>
                      <a:pt x="71" y="2"/>
                      <a:pt x="72" y="3"/>
                      <a:pt x="67" y="7"/>
                    </a:cubicBezTo>
                    <a:cubicBezTo>
                      <a:pt x="61" y="13"/>
                      <a:pt x="57" y="10"/>
                      <a:pt x="50" y="13"/>
                    </a:cubicBezTo>
                    <a:cubicBezTo>
                      <a:pt x="44" y="15"/>
                      <a:pt x="44" y="18"/>
                      <a:pt x="37" y="19"/>
                    </a:cubicBezTo>
                    <a:cubicBezTo>
                      <a:pt x="30" y="20"/>
                      <a:pt x="26" y="21"/>
                      <a:pt x="20" y="23"/>
                    </a:cubicBezTo>
                    <a:cubicBezTo>
                      <a:pt x="10" y="26"/>
                      <a:pt x="8" y="26"/>
                      <a:pt x="4" y="36"/>
                    </a:cubicBezTo>
                    <a:cubicBezTo>
                      <a:pt x="2" y="39"/>
                      <a:pt x="0" y="43"/>
                      <a:pt x="0" y="47"/>
                    </a:cubicBezTo>
                    <a:cubicBezTo>
                      <a:pt x="164" y="47"/>
                      <a:pt x="164" y="47"/>
                      <a:pt x="164" y="47"/>
                    </a:cubicBezTo>
                    <a:cubicBezTo>
                      <a:pt x="162" y="42"/>
                      <a:pt x="160" y="38"/>
                      <a:pt x="156" y="34"/>
                    </a:cubicBezTo>
                    <a:cubicBezTo>
                      <a:pt x="150" y="25"/>
                      <a:pt x="139" y="18"/>
                      <a:pt x="131" y="11"/>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332" name="Freeform 3426"/>
              <p:cNvSpPr>
                <a:spLocks/>
              </p:cNvSpPr>
              <p:nvPr/>
            </p:nvSpPr>
            <p:spPr bwMode="auto">
              <a:xfrm>
                <a:off x="4370" y="3986"/>
                <a:ext cx="5" cy="4"/>
              </a:xfrm>
              <a:custGeom>
                <a:avLst/>
                <a:gdLst>
                  <a:gd name="T0" fmla="*/ 11 w 41"/>
                  <a:gd name="T1" fmla="*/ 1 h 29"/>
                  <a:gd name="T2" fmla="*/ 34 w 41"/>
                  <a:gd name="T3" fmla="*/ 26 h 29"/>
                  <a:gd name="T4" fmla="*/ 27 w 41"/>
                  <a:gd name="T5" fmla="*/ 14 h 29"/>
                  <a:gd name="T6" fmla="*/ 11 w 41"/>
                  <a:gd name="T7" fmla="*/ 1 h 29"/>
                </a:gdLst>
                <a:ahLst/>
                <a:cxnLst>
                  <a:cxn ang="0">
                    <a:pos x="T0" y="T1"/>
                  </a:cxn>
                  <a:cxn ang="0">
                    <a:pos x="T2" y="T3"/>
                  </a:cxn>
                  <a:cxn ang="0">
                    <a:pos x="T4" y="T5"/>
                  </a:cxn>
                  <a:cxn ang="0">
                    <a:pos x="T6" y="T7"/>
                  </a:cxn>
                </a:cxnLst>
                <a:rect l="0" t="0" r="r" b="b"/>
                <a:pathLst>
                  <a:path w="41" h="29">
                    <a:moveTo>
                      <a:pt x="11" y="1"/>
                    </a:moveTo>
                    <a:cubicBezTo>
                      <a:pt x="0" y="3"/>
                      <a:pt x="27" y="29"/>
                      <a:pt x="34" y="26"/>
                    </a:cubicBezTo>
                    <a:cubicBezTo>
                      <a:pt x="41" y="23"/>
                      <a:pt x="29" y="16"/>
                      <a:pt x="27" y="14"/>
                    </a:cubicBezTo>
                    <a:cubicBezTo>
                      <a:pt x="23" y="11"/>
                      <a:pt x="17" y="0"/>
                      <a:pt x="11" y="1"/>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333" name="Freeform 3427"/>
              <p:cNvSpPr>
                <a:spLocks/>
              </p:cNvSpPr>
              <p:nvPr/>
            </p:nvSpPr>
            <p:spPr bwMode="auto">
              <a:xfrm>
                <a:off x="4349" y="3952"/>
                <a:ext cx="3" cy="2"/>
              </a:xfrm>
              <a:custGeom>
                <a:avLst/>
                <a:gdLst>
                  <a:gd name="T0" fmla="*/ 15 w 23"/>
                  <a:gd name="T1" fmla="*/ 12 h 15"/>
                  <a:gd name="T2" fmla="*/ 6 w 23"/>
                  <a:gd name="T3" fmla="*/ 6 h 15"/>
                  <a:gd name="T4" fmla="*/ 15 w 23"/>
                  <a:gd name="T5" fmla="*/ 12 h 15"/>
                </a:gdLst>
                <a:ahLst/>
                <a:cxnLst>
                  <a:cxn ang="0">
                    <a:pos x="T0" y="T1"/>
                  </a:cxn>
                  <a:cxn ang="0">
                    <a:pos x="T2" y="T3"/>
                  </a:cxn>
                  <a:cxn ang="0">
                    <a:pos x="T4" y="T5"/>
                  </a:cxn>
                </a:cxnLst>
                <a:rect l="0" t="0" r="r" b="b"/>
                <a:pathLst>
                  <a:path w="23" h="15">
                    <a:moveTo>
                      <a:pt x="15" y="12"/>
                    </a:moveTo>
                    <a:cubicBezTo>
                      <a:pt x="23" y="6"/>
                      <a:pt x="11" y="0"/>
                      <a:pt x="6" y="6"/>
                    </a:cubicBezTo>
                    <a:cubicBezTo>
                      <a:pt x="0" y="12"/>
                      <a:pt x="9" y="15"/>
                      <a:pt x="15" y="12"/>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334" name="Freeform 3428"/>
              <p:cNvSpPr>
                <a:spLocks/>
              </p:cNvSpPr>
              <p:nvPr/>
            </p:nvSpPr>
            <p:spPr bwMode="auto">
              <a:xfrm>
                <a:off x="4214" y="3591"/>
                <a:ext cx="89" cy="37"/>
              </a:xfrm>
              <a:custGeom>
                <a:avLst/>
                <a:gdLst>
                  <a:gd name="T0" fmla="*/ 639 w 667"/>
                  <a:gd name="T1" fmla="*/ 9 h 275"/>
                  <a:gd name="T2" fmla="*/ 628 w 667"/>
                  <a:gd name="T3" fmla="*/ 11 h 275"/>
                  <a:gd name="T4" fmla="*/ 606 w 667"/>
                  <a:gd name="T5" fmla="*/ 37 h 275"/>
                  <a:gd name="T6" fmla="*/ 572 w 667"/>
                  <a:gd name="T7" fmla="*/ 42 h 275"/>
                  <a:gd name="T8" fmla="*/ 524 w 667"/>
                  <a:gd name="T9" fmla="*/ 64 h 275"/>
                  <a:gd name="T10" fmla="*/ 435 w 667"/>
                  <a:gd name="T11" fmla="*/ 80 h 275"/>
                  <a:gd name="T12" fmla="*/ 392 w 667"/>
                  <a:gd name="T13" fmla="*/ 99 h 275"/>
                  <a:gd name="T14" fmla="*/ 350 w 667"/>
                  <a:gd name="T15" fmla="*/ 96 h 275"/>
                  <a:gd name="T16" fmla="*/ 304 w 667"/>
                  <a:gd name="T17" fmla="*/ 92 h 275"/>
                  <a:gd name="T18" fmla="*/ 258 w 667"/>
                  <a:gd name="T19" fmla="*/ 84 h 275"/>
                  <a:gd name="T20" fmla="*/ 233 w 667"/>
                  <a:gd name="T21" fmla="*/ 55 h 275"/>
                  <a:gd name="T22" fmla="*/ 224 w 667"/>
                  <a:gd name="T23" fmla="*/ 93 h 275"/>
                  <a:gd name="T24" fmla="*/ 210 w 667"/>
                  <a:gd name="T25" fmla="*/ 110 h 275"/>
                  <a:gd name="T26" fmla="*/ 227 w 667"/>
                  <a:gd name="T27" fmla="*/ 136 h 275"/>
                  <a:gd name="T28" fmla="*/ 220 w 667"/>
                  <a:gd name="T29" fmla="*/ 155 h 275"/>
                  <a:gd name="T30" fmla="*/ 212 w 667"/>
                  <a:gd name="T31" fmla="*/ 179 h 275"/>
                  <a:gd name="T32" fmla="*/ 187 w 667"/>
                  <a:gd name="T33" fmla="*/ 209 h 275"/>
                  <a:gd name="T34" fmla="*/ 149 w 667"/>
                  <a:gd name="T35" fmla="*/ 216 h 275"/>
                  <a:gd name="T36" fmla="*/ 126 w 667"/>
                  <a:gd name="T37" fmla="*/ 220 h 275"/>
                  <a:gd name="T38" fmla="*/ 105 w 667"/>
                  <a:gd name="T39" fmla="*/ 214 h 275"/>
                  <a:gd name="T40" fmla="*/ 88 w 667"/>
                  <a:gd name="T41" fmla="*/ 212 h 275"/>
                  <a:gd name="T42" fmla="*/ 76 w 667"/>
                  <a:gd name="T43" fmla="*/ 201 h 275"/>
                  <a:gd name="T44" fmla="*/ 59 w 667"/>
                  <a:gd name="T45" fmla="*/ 191 h 275"/>
                  <a:gd name="T46" fmla="*/ 39 w 667"/>
                  <a:gd name="T47" fmla="*/ 182 h 275"/>
                  <a:gd name="T48" fmla="*/ 0 w 667"/>
                  <a:gd name="T49" fmla="*/ 171 h 275"/>
                  <a:gd name="T50" fmla="*/ 0 w 667"/>
                  <a:gd name="T51" fmla="*/ 171 h 275"/>
                  <a:gd name="T52" fmla="*/ 29 w 667"/>
                  <a:gd name="T53" fmla="*/ 196 h 275"/>
                  <a:gd name="T54" fmla="*/ 79 w 667"/>
                  <a:gd name="T55" fmla="*/ 216 h 275"/>
                  <a:gd name="T56" fmla="*/ 125 w 667"/>
                  <a:gd name="T57" fmla="*/ 253 h 275"/>
                  <a:gd name="T58" fmla="*/ 169 w 667"/>
                  <a:gd name="T59" fmla="*/ 268 h 275"/>
                  <a:gd name="T60" fmla="*/ 204 w 667"/>
                  <a:gd name="T61" fmla="*/ 265 h 275"/>
                  <a:gd name="T62" fmla="*/ 244 w 667"/>
                  <a:gd name="T63" fmla="*/ 246 h 275"/>
                  <a:gd name="T64" fmla="*/ 260 w 667"/>
                  <a:gd name="T65" fmla="*/ 232 h 275"/>
                  <a:gd name="T66" fmla="*/ 287 w 667"/>
                  <a:gd name="T67" fmla="*/ 214 h 275"/>
                  <a:gd name="T68" fmla="*/ 305 w 667"/>
                  <a:gd name="T69" fmla="*/ 202 h 275"/>
                  <a:gd name="T70" fmla="*/ 329 w 667"/>
                  <a:gd name="T71" fmla="*/ 195 h 275"/>
                  <a:gd name="T72" fmla="*/ 346 w 667"/>
                  <a:gd name="T73" fmla="*/ 179 h 275"/>
                  <a:gd name="T74" fmla="*/ 376 w 667"/>
                  <a:gd name="T75" fmla="*/ 170 h 275"/>
                  <a:gd name="T76" fmla="*/ 423 w 667"/>
                  <a:gd name="T77" fmla="*/ 148 h 275"/>
                  <a:gd name="T78" fmla="*/ 469 w 667"/>
                  <a:gd name="T79" fmla="*/ 133 h 275"/>
                  <a:gd name="T80" fmla="*/ 516 w 667"/>
                  <a:gd name="T81" fmla="*/ 119 h 275"/>
                  <a:gd name="T82" fmla="*/ 566 w 667"/>
                  <a:gd name="T83" fmla="*/ 106 h 275"/>
                  <a:gd name="T84" fmla="*/ 608 w 667"/>
                  <a:gd name="T85" fmla="*/ 88 h 275"/>
                  <a:gd name="T86" fmla="*/ 648 w 667"/>
                  <a:gd name="T87" fmla="*/ 93 h 275"/>
                  <a:gd name="T88" fmla="*/ 646 w 667"/>
                  <a:gd name="T89" fmla="*/ 54 h 275"/>
                  <a:gd name="T90" fmla="*/ 638 w 667"/>
                  <a:gd name="T91" fmla="*/ 32 h 275"/>
                  <a:gd name="T92" fmla="*/ 639 w 667"/>
                  <a:gd name="T93" fmla="*/ 9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667" h="275">
                    <a:moveTo>
                      <a:pt x="639" y="9"/>
                    </a:moveTo>
                    <a:cubicBezTo>
                      <a:pt x="632" y="0"/>
                      <a:pt x="632" y="7"/>
                      <a:pt x="628" y="11"/>
                    </a:cubicBezTo>
                    <a:cubicBezTo>
                      <a:pt x="620" y="18"/>
                      <a:pt x="615" y="30"/>
                      <a:pt x="606" y="37"/>
                    </a:cubicBezTo>
                    <a:cubicBezTo>
                      <a:pt x="592" y="48"/>
                      <a:pt x="587" y="41"/>
                      <a:pt x="572" y="42"/>
                    </a:cubicBezTo>
                    <a:cubicBezTo>
                      <a:pt x="555" y="44"/>
                      <a:pt x="541" y="60"/>
                      <a:pt x="524" y="64"/>
                    </a:cubicBezTo>
                    <a:cubicBezTo>
                      <a:pt x="495" y="71"/>
                      <a:pt x="463" y="69"/>
                      <a:pt x="435" y="80"/>
                    </a:cubicBezTo>
                    <a:cubicBezTo>
                      <a:pt x="419" y="86"/>
                      <a:pt x="410" y="96"/>
                      <a:pt x="392" y="99"/>
                    </a:cubicBezTo>
                    <a:cubicBezTo>
                      <a:pt x="376" y="101"/>
                      <a:pt x="366" y="94"/>
                      <a:pt x="350" y="96"/>
                    </a:cubicBezTo>
                    <a:cubicBezTo>
                      <a:pt x="333" y="98"/>
                      <a:pt x="319" y="96"/>
                      <a:pt x="304" y="92"/>
                    </a:cubicBezTo>
                    <a:cubicBezTo>
                      <a:pt x="290" y="89"/>
                      <a:pt x="269" y="96"/>
                      <a:pt x="258" y="84"/>
                    </a:cubicBezTo>
                    <a:cubicBezTo>
                      <a:pt x="249" y="74"/>
                      <a:pt x="255" y="53"/>
                      <a:pt x="233" y="55"/>
                    </a:cubicBezTo>
                    <a:cubicBezTo>
                      <a:pt x="214" y="58"/>
                      <a:pt x="222" y="80"/>
                      <a:pt x="224" y="93"/>
                    </a:cubicBezTo>
                    <a:cubicBezTo>
                      <a:pt x="215" y="94"/>
                      <a:pt x="208" y="102"/>
                      <a:pt x="210" y="110"/>
                    </a:cubicBezTo>
                    <a:cubicBezTo>
                      <a:pt x="212" y="125"/>
                      <a:pt x="234" y="118"/>
                      <a:pt x="227" y="136"/>
                    </a:cubicBezTo>
                    <a:cubicBezTo>
                      <a:pt x="224" y="145"/>
                      <a:pt x="222" y="146"/>
                      <a:pt x="220" y="155"/>
                    </a:cubicBezTo>
                    <a:cubicBezTo>
                      <a:pt x="219" y="164"/>
                      <a:pt x="217" y="171"/>
                      <a:pt x="212" y="179"/>
                    </a:cubicBezTo>
                    <a:cubicBezTo>
                      <a:pt x="205" y="190"/>
                      <a:pt x="198" y="202"/>
                      <a:pt x="187" y="209"/>
                    </a:cubicBezTo>
                    <a:cubicBezTo>
                      <a:pt x="176" y="215"/>
                      <a:pt x="162" y="213"/>
                      <a:pt x="149" y="216"/>
                    </a:cubicBezTo>
                    <a:cubicBezTo>
                      <a:pt x="141" y="217"/>
                      <a:pt x="133" y="219"/>
                      <a:pt x="126" y="220"/>
                    </a:cubicBezTo>
                    <a:cubicBezTo>
                      <a:pt x="116" y="220"/>
                      <a:pt x="114" y="217"/>
                      <a:pt x="105" y="214"/>
                    </a:cubicBezTo>
                    <a:cubicBezTo>
                      <a:pt x="99" y="212"/>
                      <a:pt x="93" y="214"/>
                      <a:pt x="88" y="212"/>
                    </a:cubicBezTo>
                    <a:cubicBezTo>
                      <a:pt x="79" y="209"/>
                      <a:pt x="81" y="207"/>
                      <a:pt x="76" y="201"/>
                    </a:cubicBezTo>
                    <a:cubicBezTo>
                      <a:pt x="70" y="195"/>
                      <a:pt x="68" y="193"/>
                      <a:pt x="59" y="191"/>
                    </a:cubicBezTo>
                    <a:cubicBezTo>
                      <a:pt x="49" y="189"/>
                      <a:pt x="47" y="186"/>
                      <a:pt x="39" y="182"/>
                    </a:cubicBezTo>
                    <a:cubicBezTo>
                      <a:pt x="36" y="181"/>
                      <a:pt x="2" y="170"/>
                      <a:pt x="0" y="171"/>
                    </a:cubicBezTo>
                    <a:cubicBezTo>
                      <a:pt x="0" y="171"/>
                      <a:pt x="0" y="171"/>
                      <a:pt x="0" y="171"/>
                    </a:cubicBezTo>
                    <a:cubicBezTo>
                      <a:pt x="1" y="181"/>
                      <a:pt x="22" y="192"/>
                      <a:pt x="29" y="196"/>
                    </a:cubicBezTo>
                    <a:cubicBezTo>
                      <a:pt x="45" y="205"/>
                      <a:pt x="66" y="206"/>
                      <a:pt x="79" y="216"/>
                    </a:cubicBezTo>
                    <a:cubicBezTo>
                      <a:pt x="94" y="228"/>
                      <a:pt x="109" y="242"/>
                      <a:pt x="125" y="253"/>
                    </a:cubicBezTo>
                    <a:cubicBezTo>
                      <a:pt x="138" y="264"/>
                      <a:pt x="154" y="263"/>
                      <a:pt x="169" y="268"/>
                    </a:cubicBezTo>
                    <a:cubicBezTo>
                      <a:pt x="185" y="275"/>
                      <a:pt x="189" y="275"/>
                      <a:pt x="204" y="265"/>
                    </a:cubicBezTo>
                    <a:cubicBezTo>
                      <a:pt x="217" y="256"/>
                      <a:pt x="231" y="254"/>
                      <a:pt x="244" y="246"/>
                    </a:cubicBezTo>
                    <a:cubicBezTo>
                      <a:pt x="250" y="243"/>
                      <a:pt x="254" y="237"/>
                      <a:pt x="260" y="232"/>
                    </a:cubicBezTo>
                    <a:cubicBezTo>
                      <a:pt x="268" y="224"/>
                      <a:pt x="279" y="220"/>
                      <a:pt x="287" y="214"/>
                    </a:cubicBezTo>
                    <a:cubicBezTo>
                      <a:pt x="294" y="209"/>
                      <a:pt x="295" y="206"/>
                      <a:pt x="305" y="202"/>
                    </a:cubicBezTo>
                    <a:cubicBezTo>
                      <a:pt x="313" y="200"/>
                      <a:pt x="322" y="199"/>
                      <a:pt x="329" y="195"/>
                    </a:cubicBezTo>
                    <a:cubicBezTo>
                      <a:pt x="336" y="191"/>
                      <a:pt x="339" y="184"/>
                      <a:pt x="346" y="179"/>
                    </a:cubicBezTo>
                    <a:cubicBezTo>
                      <a:pt x="355" y="173"/>
                      <a:pt x="367" y="173"/>
                      <a:pt x="376" y="170"/>
                    </a:cubicBezTo>
                    <a:cubicBezTo>
                      <a:pt x="392" y="164"/>
                      <a:pt x="407" y="155"/>
                      <a:pt x="423" y="148"/>
                    </a:cubicBezTo>
                    <a:cubicBezTo>
                      <a:pt x="438" y="140"/>
                      <a:pt x="452" y="136"/>
                      <a:pt x="469" y="133"/>
                    </a:cubicBezTo>
                    <a:cubicBezTo>
                      <a:pt x="487" y="130"/>
                      <a:pt x="500" y="125"/>
                      <a:pt x="516" y="119"/>
                    </a:cubicBezTo>
                    <a:cubicBezTo>
                      <a:pt x="533" y="113"/>
                      <a:pt x="550" y="113"/>
                      <a:pt x="566" y="106"/>
                    </a:cubicBezTo>
                    <a:cubicBezTo>
                      <a:pt x="581" y="99"/>
                      <a:pt x="593" y="90"/>
                      <a:pt x="608" y="88"/>
                    </a:cubicBezTo>
                    <a:cubicBezTo>
                      <a:pt x="621" y="85"/>
                      <a:pt x="636" y="98"/>
                      <a:pt x="648" y="93"/>
                    </a:cubicBezTo>
                    <a:cubicBezTo>
                      <a:pt x="667" y="87"/>
                      <a:pt x="652" y="64"/>
                      <a:pt x="646" y="54"/>
                    </a:cubicBezTo>
                    <a:cubicBezTo>
                      <a:pt x="642" y="46"/>
                      <a:pt x="638" y="41"/>
                      <a:pt x="638" y="32"/>
                    </a:cubicBezTo>
                    <a:cubicBezTo>
                      <a:pt x="638" y="24"/>
                      <a:pt x="645" y="17"/>
                      <a:pt x="639" y="9"/>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335" name="Freeform 3429"/>
              <p:cNvSpPr>
                <a:spLocks/>
              </p:cNvSpPr>
              <p:nvPr/>
            </p:nvSpPr>
            <p:spPr bwMode="auto">
              <a:xfrm>
                <a:off x="4303" y="3603"/>
                <a:ext cx="6" cy="8"/>
              </a:xfrm>
              <a:custGeom>
                <a:avLst/>
                <a:gdLst>
                  <a:gd name="T0" fmla="*/ 27 w 43"/>
                  <a:gd name="T1" fmla="*/ 30 h 58"/>
                  <a:gd name="T2" fmla="*/ 25 w 43"/>
                  <a:gd name="T3" fmla="*/ 22 h 58"/>
                  <a:gd name="T4" fmla="*/ 19 w 43"/>
                  <a:gd name="T5" fmla="*/ 20 h 58"/>
                  <a:gd name="T6" fmla="*/ 10 w 43"/>
                  <a:gd name="T7" fmla="*/ 1 h 58"/>
                  <a:gd name="T8" fmla="*/ 3 w 43"/>
                  <a:gd name="T9" fmla="*/ 21 h 58"/>
                  <a:gd name="T10" fmla="*/ 23 w 43"/>
                  <a:gd name="T11" fmla="*/ 38 h 58"/>
                  <a:gd name="T12" fmla="*/ 39 w 43"/>
                  <a:gd name="T13" fmla="*/ 52 h 58"/>
                  <a:gd name="T14" fmla="*/ 27 w 43"/>
                  <a:gd name="T15" fmla="*/ 30 h 5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3" h="58">
                    <a:moveTo>
                      <a:pt x="27" y="30"/>
                    </a:moveTo>
                    <a:cubicBezTo>
                      <a:pt x="25" y="28"/>
                      <a:pt x="27" y="24"/>
                      <a:pt x="25" y="22"/>
                    </a:cubicBezTo>
                    <a:cubicBezTo>
                      <a:pt x="23" y="21"/>
                      <a:pt x="19" y="21"/>
                      <a:pt x="19" y="20"/>
                    </a:cubicBezTo>
                    <a:cubicBezTo>
                      <a:pt x="14" y="14"/>
                      <a:pt x="12" y="11"/>
                      <a:pt x="10" y="1"/>
                    </a:cubicBezTo>
                    <a:cubicBezTo>
                      <a:pt x="0" y="0"/>
                      <a:pt x="1" y="14"/>
                      <a:pt x="3" y="21"/>
                    </a:cubicBezTo>
                    <a:cubicBezTo>
                      <a:pt x="7" y="34"/>
                      <a:pt x="15" y="30"/>
                      <a:pt x="23" y="38"/>
                    </a:cubicBezTo>
                    <a:cubicBezTo>
                      <a:pt x="29" y="43"/>
                      <a:pt x="25" y="58"/>
                      <a:pt x="39" y="52"/>
                    </a:cubicBezTo>
                    <a:cubicBezTo>
                      <a:pt x="43" y="51"/>
                      <a:pt x="29" y="32"/>
                      <a:pt x="27" y="30"/>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336" name="Freeform 3430"/>
              <p:cNvSpPr>
                <a:spLocks/>
              </p:cNvSpPr>
              <p:nvPr/>
            </p:nvSpPr>
            <p:spPr bwMode="auto">
              <a:xfrm>
                <a:off x="4267" y="3598"/>
                <a:ext cx="3" cy="4"/>
              </a:xfrm>
              <a:custGeom>
                <a:avLst/>
                <a:gdLst>
                  <a:gd name="T0" fmla="*/ 2 w 25"/>
                  <a:gd name="T1" fmla="*/ 14 h 29"/>
                  <a:gd name="T2" fmla="*/ 21 w 25"/>
                  <a:gd name="T3" fmla="*/ 20 h 29"/>
                  <a:gd name="T4" fmla="*/ 2 w 25"/>
                  <a:gd name="T5" fmla="*/ 14 h 29"/>
                </a:gdLst>
                <a:ahLst/>
                <a:cxnLst>
                  <a:cxn ang="0">
                    <a:pos x="T0" y="T1"/>
                  </a:cxn>
                  <a:cxn ang="0">
                    <a:pos x="T2" y="T3"/>
                  </a:cxn>
                  <a:cxn ang="0">
                    <a:pos x="T4" y="T5"/>
                  </a:cxn>
                </a:cxnLst>
                <a:rect l="0" t="0" r="r" b="b"/>
                <a:pathLst>
                  <a:path w="25" h="29">
                    <a:moveTo>
                      <a:pt x="2" y="14"/>
                    </a:moveTo>
                    <a:cubicBezTo>
                      <a:pt x="3" y="21"/>
                      <a:pt x="18" y="29"/>
                      <a:pt x="21" y="20"/>
                    </a:cubicBezTo>
                    <a:cubicBezTo>
                      <a:pt x="25" y="9"/>
                      <a:pt x="0" y="0"/>
                      <a:pt x="2" y="14"/>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337" name="Freeform 3431"/>
              <p:cNvSpPr>
                <a:spLocks/>
              </p:cNvSpPr>
              <p:nvPr/>
            </p:nvSpPr>
            <p:spPr bwMode="auto">
              <a:xfrm>
                <a:off x="4295" y="3576"/>
                <a:ext cx="33" cy="5"/>
              </a:xfrm>
              <a:custGeom>
                <a:avLst/>
                <a:gdLst>
                  <a:gd name="T0" fmla="*/ 157 w 245"/>
                  <a:gd name="T1" fmla="*/ 5 h 35"/>
                  <a:gd name="T2" fmla="*/ 102 w 245"/>
                  <a:gd name="T3" fmla="*/ 0 h 35"/>
                  <a:gd name="T4" fmla="*/ 41 w 245"/>
                  <a:gd name="T5" fmla="*/ 11 h 35"/>
                  <a:gd name="T6" fmla="*/ 17 w 245"/>
                  <a:gd name="T7" fmla="*/ 16 h 35"/>
                  <a:gd name="T8" fmla="*/ 0 w 245"/>
                  <a:gd name="T9" fmla="*/ 33 h 35"/>
                  <a:gd name="T10" fmla="*/ 36 w 245"/>
                  <a:gd name="T11" fmla="*/ 22 h 35"/>
                  <a:gd name="T12" fmla="*/ 81 w 245"/>
                  <a:gd name="T13" fmla="*/ 13 h 35"/>
                  <a:gd name="T14" fmla="*/ 102 w 245"/>
                  <a:gd name="T15" fmla="*/ 15 h 35"/>
                  <a:gd name="T16" fmla="*/ 115 w 245"/>
                  <a:gd name="T17" fmla="*/ 27 h 35"/>
                  <a:gd name="T18" fmla="*/ 149 w 245"/>
                  <a:gd name="T19" fmla="*/ 20 h 35"/>
                  <a:gd name="T20" fmla="*/ 175 w 245"/>
                  <a:gd name="T21" fmla="*/ 33 h 35"/>
                  <a:gd name="T22" fmla="*/ 200 w 245"/>
                  <a:gd name="T23" fmla="*/ 25 h 35"/>
                  <a:gd name="T24" fmla="*/ 222 w 245"/>
                  <a:gd name="T25" fmla="*/ 22 h 35"/>
                  <a:gd name="T26" fmla="*/ 157 w 245"/>
                  <a:gd name="T27" fmla="*/ 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45" h="35">
                    <a:moveTo>
                      <a:pt x="157" y="5"/>
                    </a:moveTo>
                    <a:cubicBezTo>
                      <a:pt x="139" y="1"/>
                      <a:pt x="122" y="0"/>
                      <a:pt x="102" y="0"/>
                    </a:cubicBezTo>
                    <a:cubicBezTo>
                      <a:pt x="80" y="0"/>
                      <a:pt x="62" y="5"/>
                      <a:pt x="41" y="11"/>
                    </a:cubicBezTo>
                    <a:cubicBezTo>
                      <a:pt x="33" y="13"/>
                      <a:pt x="24" y="13"/>
                      <a:pt x="17" y="16"/>
                    </a:cubicBezTo>
                    <a:cubicBezTo>
                      <a:pt x="8" y="21"/>
                      <a:pt x="8" y="27"/>
                      <a:pt x="0" y="33"/>
                    </a:cubicBezTo>
                    <a:cubicBezTo>
                      <a:pt x="14" y="35"/>
                      <a:pt x="24" y="26"/>
                      <a:pt x="36" y="22"/>
                    </a:cubicBezTo>
                    <a:cubicBezTo>
                      <a:pt x="49" y="17"/>
                      <a:pt x="66" y="13"/>
                      <a:pt x="81" y="13"/>
                    </a:cubicBezTo>
                    <a:cubicBezTo>
                      <a:pt x="86" y="13"/>
                      <a:pt x="97" y="13"/>
                      <a:pt x="102" y="15"/>
                    </a:cubicBezTo>
                    <a:cubicBezTo>
                      <a:pt x="107" y="17"/>
                      <a:pt x="109" y="25"/>
                      <a:pt x="115" y="27"/>
                    </a:cubicBezTo>
                    <a:cubicBezTo>
                      <a:pt x="127" y="32"/>
                      <a:pt x="137" y="20"/>
                      <a:pt x="149" y="20"/>
                    </a:cubicBezTo>
                    <a:cubicBezTo>
                      <a:pt x="161" y="20"/>
                      <a:pt x="165" y="32"/>
                      <a:pt x="175" y="33"/>
                    </a:cubicBezTo>
                    <a:cubicBezTo>
                      <a:pt x="182" y="34"/>
                      <a:pt x="193" y="27"/>
                      <a:pt x="200" y="25"/>
                    </a:cubicBezTo>
                    <a:cubicBezTo>
                      <a:pt x="204" y="24"/>
                      <a:pt x="219" y="24"/>
                      <a:pt x="222" y="22"/>
                    </a:cubicBezTo>
                    <a:cubicBezTo>
                      <a:pt x="245" y="7"/>
                      <a:pt x="162" y="6"/>
                      <a:pt x="157" y="5"/>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338" name="Freeform 3432"/>
              <p:cNvSpPr>
                <a:spLocks/>
              </p:cNvSpPr>
              <p:nvPr/>
            </p:nvSpPr>
            <p:spPr bwMode="auto">
              <a:xfrm>
                <a:off x="4325" y="3575"/>
                <a:ext cx="55" cy="88"/>
              </a:xfrm>
              <a:custGeom>
                <a:avLst/>
                <a:gdLst>
                  <a:gd name="T0" fmla="*/ 278 w 412"/>
                  <a:gd name="T1" fmla="*/ 246 h 657"/>
                  <a:gd name="T2" fmla="*/ 276 w 412"/>
                  <a:gd name="T3" fmla="*/ 264 h 657"/>
                  <a:gd name="T4" fmla="*/ 263 w 412"/>
                  <a:gd name="T5" fmla="*/ 281 h 657"/>
                  <a:gd name="T6" fmla="*/ 266 w 412"/>
                  <a:gd name="T7" fmla="*/ 312 h 657"/>
                  <a:gd name="T8" fmla="*/ 280 w 412"/>
                  <a:gd name="T9" fmla="*/ 344 h 657"/>
                  <a:gd name="T10" fmla="*/ 266 w 412"/>
                  <a:gd name="T11" fmla="*/ 373 h 657"/>
                  <a:gd name="T12" fmla="*/ 285 w 412"/>
                  <a:gd name="T13" fmla="*/ 394 h 657"/>
                  <a:gd name="T14" fmla="*/ 277 w 412"/>
                  <a:gd name="T15" fmla="*/ 426 h 657"/>
                  <a:gd name="T16" fmla="*/ 290 w 412"/>
                  <a:gd name="T17" fmla="*/ 459 h 657"/>
                  <a:gd name="T18" fmla="*/ 281 w 412"/>
                  <a:gd name="T19" fmla="*/ 483 h 657"/>
                  <a:gd name="T20" fmla="*/ 263 w 412"/>
                  <a:gd name="T21" fmla="*/ 517 h 657"/>
                  <a:gd name="T22" fmla="*/ 252 w 412"/>
                  <a:gd name="T23" fmla="*/ 533 h 657"/>
                  <a:gd name="T24" fmla="*/ 234 w 412"/>
                  <a:gd name="T25" fmla="*/ 538 h 657"/>
                  <a:gd name="T26" fmla="*/ 230 w 412"/>
                  <a:gd name="T27" fmla="*/ 557 h 657"/>
                  <a:gd name="T28" fmla="*/ 217 w 412"/>
                  <a:gd name="T29" fmla="*/ 572 h 657"/>
                  <a:gd name="T30" fmla="*/ 220 w 412"/>
                  <a:gd name="T31" fmla="*/ 591 h 657"/>
                  <a:gd name="T32" fmla="*/ 271 w 412"/>
                  <a:gd name="T33" fmla="*/ 596 h 657"/>
                  <a:gd name="T34" fmla="*/ 296 w 412"/>
                  <a:gd name="T35" fmla="*/ 628 h 657"/>
                  <a:gd name="T36" fmla="*/ 331 w 412"/>
                  <a:gd name="T37" fmla="*/ 657 h 657"/>
                  <a:gd name="T38" fmla="*/ 333 w 412"/>
                  <a:gd name="T39" fmla="*/ 543 h 657"/>
                  <a:gd name="T40" fmla="*/ 324 w 412"/>
                  <a:gd name="T41" fmla="*/ 466 h 657"/>
                  <a:gd name="T42" fmla="*/ 335 w 412"/>
                  <a:gd name="T43" fmla="*/ 384 h 657"/>
                  <a:gd name="T44" fmla="*/ 356 w 412"/>
                  <a:gd name="T45" fmla="*/ 372 h 657"/>
                  <a:gd name="T46" fmla="*/ 368 w 412"/>
                  <a:gd name="T47" fmla="*/ 358 h 657"/>
                  <a:gd name="T48" fmla="*/ 401 w 412"/>
                  <a:gd name="T49" fmla="*/ 349 h 657"/>
                  <a:gd name="T50" fmla="*/ 394 w 412"/>
                  <a:gd name="T51" fmla="*/ 319 h 657"/>
                  <a:gd name="T52" fmla="*/ 396 w 412"/>
                  <a:gd name="T53" fmla="*/ 287 h 657"/>
                  <a:gd name="T54" fmla="*/ 372 w 412"/>
                  <a:gd name="T55" fmla="*/ 286 h 657"/>
                  <a:gd name="T56" fmla="*/ 372 w 412"/>
                  <a:gd name="T57" fmla="*/ 263 h 657"/>
                  <a:gd name="T58" fmla="*/ 362 w 412"/>
                  <a:gd name="T59" fmla="*/ 243 h 657"/>
                  <a:gd name="T60" fmla="*/ 364 w 412"/>
                  <a:gd name="T61" fmla="*/ 222 h 657"/>
                  <a:gd name="T62" fmla="*/ 295 w 412"/>
                  <a:gd name="T63" fmla="*/ 172 h 657"/>
                  <a:gd name="T64" fmla="*/ 252 w 412"/>
                  <a:gd name="T65" fmla="*/ 162 h 657"/>
                  <a:gd name="T66" fmla="*/ 205 w 412"/>
                  <a:gd name="T67" fmla="*/ 151 h 657"/>
                  <a:gd name="T68" fmla="*/ 177 w 412"/>
                  <a:gd name="T69" fmla="*/ 117 h 657"/>
                  <a:gd name="T70" fmla="*/ 145 w 412"/>
                  <a:gd name="T71" fmla="*/ 92 h 657"/>
                  <a:gd name="T72" fmla="*/ 107 w 412"/>
                  <a:gd name="T73" fmla="*/ 71 h 657"/>
                  <a:gd name="T74" fmla="*/ 92 w 412"/>
                  <a:gd name="T75" fmla="*/ 55 h 657"/>
                  <a:gd name="T76" fmla="*/ 26 w 412"/>
                  <a:gd name="T77" fmla="*/ 7 h 657"/>
                  <a:gd name="T78" fmla="*/ 9 w 412"/>
                  <a:gd name="T79" fmla="*/ 1 h 657"/>
                  <a:gd name="T80" fmla="*/ 9 w 412"/>
                  <a:gd name="T81" fmla="*/ 12 h 657"/>
                  <a:gd name="T82" fmla="*/ 34 w 412"/>
                  <a:gd name="T83" fmla="*/ 20 h 657"/>
                  <a:gd name="T84" fmla="*/ 42 w 412"/>
                  <a:gd name="T85" fmla="*/ 35 h 657"/>
                  <a:gd name="T86" fmla="*/ 82 w 412"/>
                  <a:gd name="T87" fmla="*/ 63 h 657"/>
                  <a:gd name="T88" fmla="*/ 104 w 412"/>
                  <a:gd name="T89" fmla="*/ 93 h 657"/>
                  <a:gd name="T90" fmla="*/ 118 w 412"/>
                  <a:gd name="T91" fmla="*/ 125 h 657"/>
                  <a:gd name="T92" fmla="*/ 156 w 412"/>
                  <a:gd name="T93" fmla="*/ 130 h 657"/>
                  <a:gd name="T94" fmla="*/ 166 w 412"/>
                  <a:gd name="T95" fmla="*/ 163 h 657"/>
                  <a:gd name="T96" fmla="*/ 253 w 412"/>
                  <a:gd name="T97" fmla="*/ 182 h 657"/>
                  <a:gd name="T98" fmla="*/ 298 w 412"/>
                  <a:gd name="T99" fmla="*/ 200 h 657"/>
                  <a:gd name="T100" fmla="*/ 292 w 412"/>
                  <a:gd name="T101" fmla="*/ 218 h 657"/>
                  <a:gd name="T102" fmla="*/ 278 w 412"/>
                  <a:gd name="T103" fmla="*/ 246 h 6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12" h="657">
                    <a:moveTo>
                      <a:pt x="278" y="246"/>
                    </a:moveTo>
                    <a:cubicBezTo>
                      <a:pt x="279" y="255"/>
                      <a:pt x="280" y="256"/>
                      <a:pt x="276" y="264"/>
                    </a:cubicBezTo>
                    <a:cubicBezTo>
                      <a:pt x="273" y="270"/>
                      <a:pt x="265" y="275"/>
                      <a:pt x="263" y="281"/>
                    </a:cubicBezTo>
                    <a:cubicBezTo>
                      <a:pt x="262" y="287"/>
                      <a:pt x="264" y="306"/>
                      <a:pt x="266" y="312"/>
                    </a:cubicBezTo>
                    <a:cubicBezTo>
                      <a:pt x="270" y="323"/>
                      <a:pt x="285" y="329"/>
                      <a:pt x="280" y="344"/>
                    </a:cubicBezTo>
                    <a:cubicBezTo>
                      <a:pt x="275" y="357"/>
                      <a:pt x="256" y="356"/>
                      <a:pt x="266" y="373"/>
                    </a:cubicBezTo>
                    <a:cubicBezTo>
                      <a:pt x="271" y="381"/>
                      <a:pt x="281" y="385"/>
                      <a:pt x="285" y="394"/>
                    </a:cubicBezTo>
                    <a:cubicBezTo>
                      <a:pt x="293" y="410"/>
                      <a:pt x="284" y="414"/>
                      <a:pt x="277" y="426"/>
                    </a:cubicBezTo>
                    <a:cubicBezTo>
                      <a:pt x="268" y="443"/>
                      <a:pt x="283" y="447"/>
                      <a:pt x="290" y="459"/>
                    </a:cubicBezTo>
                    <a:cubicBezTo>
                      <a:pt x="300" y="476"/>
                      <a:pt x="292" y="475"/>
                      <a:pt x="281" y="483"/>
                    </a:cubicBezTo>
                    <a:cubicBezTo>
                      <a:pt x="270" y="490"/>
                      <a:pt x="269" y="506"/>
                      <a:pt x="263" y="517"/>
                    </a:cubicBezTo>
                    <a:cubicBezTo>
                      <a:pt x="260" y="522"/>
                      <a:pt x="258" y="530"/>
                      <a:pt x="252" y="533"/>
                    </a:cubicBezTo>
                    <a:cubicBezTo>
                      <a:pt x="247" y="537"/>
                      <a:pt x="238" y="533"/>
                      <a:pt x="234" y="538"/>
                    </a:cubicBezTo>
                    <a:cubicBezTo>
                      <a:pt x="229" y="543"/>
                      <a:pt x="232" y="551"/>
                      <a:pt x="230" y="557"/>
                    </a:cubicBezTo>
                    <a:cubicBezTo>
                      <a:pt x="227" y="565"/>
                      <a:pt x="222" y="567"/>
                      <a:pt x="217" y="572"/>
                    </a:cubicBezTo>
                    <a:cubicBezTo>
                      <a:pt x="207" y="581"/>
                      <a:pt x="207" y="584"/>
                      <a:pt x="220" y="591"/>
                    </a:cubicBezTo>
                    <a:cubicBezTo>
                      <a:pt x="238" y="600"/>
                      <a:pt x="255" y="589"/>
                      <a:pt x="271" y="596"/>
                    </a:cubicBezTo>
                    <a:cubicBezTo>
                      <a:pt x="282" y="601"/>
                      <a:pt x="288" y="620"/>
                      <a:pt x="296" y="628"/>
                    </a:cubicBezTo>
                    <a:cubicBezTo>
                      <a:pt x="305" y="638"/>
                      <a:pt x="319" y="657"/>
                      <a:pt x="331" y="657"/>
                    </a:cubicBezTo>
                    <a:cubicBezTo>
                      <a:pt x="365" y="655"/>
                      <a:pt x="334" y="560"/>
                      <a:pt x="333" y="543"/>
                    </a:cubicBezTo>
                    <a:cubicBezTo>
                      <a:pt x="331" y="518"/>
                      <a:pt x="324" y="491"/>
                      <a:pt x="324" y="466"/>
                    </a:cubicBezTo>
                    <a:cubicBezTo>
                      <a:pt x="325" y="443"/>
                      <a:pt x="317" y="402"/>
                      <a:pt x="335" y="384"/>
                    </a:cubicBezTo>
                    <a:cubicBezTo>
                      <a:pt x="340" y="378"/>
                      <a:pt x="349" y="378"/>
                      <a:pt x="356" y="372"/>
                    </a:cubicBezTo>
                    <a:cubicBezTo>
                      <a:pt x="361" y="368"/>
                      <a:pt x="363" y="362"/>
                      <a:pt x="368" y="358"/>
                    </a:cubicBezTo>
                    <a:cubicBezTo>
                      <a:pt x="377" y="349"/>
                      <a:pt x="393" y="358"/>
                      <a:pt x="401" y="349"/>
                    </a:cubicBezTo>
                    <a:cubicBezTo>
                      <a:pt x="412" y="337"/>
                      <a:pt x="396" y="329"/>
                      <a:pt x="394" y="319"/>
                    </a:cubicBezTo>
                    <a:cubicBezTo>
                      <a:pt x="391" y="307"/>
                      <a:pt x="404" y="299"/>
                      <a:pt x="396" y="287"/>
                    </a:cubicBezTo>
                    <a:cubicBezTo>
                      <a:pt x="388" y="288"/>
                      <a:pt x="377" y="293"/>
                      <a:pt x="372" y="286"/>
                    </a:cubicBezTo>
                    <a:cubicBezTo>
                      <a:pt x="367" y="280"/>
                      <a:pt x="374" y="269"/>
                      <a:pt x="372" y="263"/>
                    </a:cubicBezTo>
                    <a:cubicBezTo>
                      <a:pt x="369" y="254"/>
                      <a:pt x="363" y="253"/>
                      <a:pt x="362" y="243"/>
                    </a:cubicBezTo>
                    <a:cubicBezTo>
                      <a:pt x="360" y="236"/>
                      <a:pt x="364" y="229"/>
                      <a:pt x="364" y="222"/>
                    </a:cubicBezTo>
                    <a:cubicBezTo>
                      <a:pt x="365" y="189"/>
                      <a:pt x="321" y="180"/>
                      <a:pt x="295" y="172"/>
                    </a:cubicBezTo>
                    <a:cubicBezTo>
                      <a:pt x="281" y="168"/>
                      <a:pt x="268" y="163"/>
                      <a:pt x="252" y="162"/>
                    </a:cubicBezTo>
                    <a:cubicBezTo>
                      <a:pt x="234" y="161"/>
                      <a:pt x="219" y="163"/>
                      <a:pt x="205" y="151"/>
                    </a:cubicBezTo>
                    <a:cubicBezTo>
                      <a:pt x="192" y="140"/>
                      <a:pt x="186" y="129"/>
                      <a:pt x="177" y="117"/>
                    </a:cubicBezTo>
                    <a:cubicBezTo>
                      <a:pt x="167" y="106"/>
                      <a:pt x="156" y="100"/>
                      <a:pt x="145" y="92"/>
                    </a:cubicBezTo>
                    <a:cubicBezTo>
                      <a:pt x="132" y="83"/>
                      <a:pt x="119" y="79"/>
                      <a:pt x="107" y="71"/>
                    </a:cubicBezTo>
                    <a:cubicBezTo>
                      <a:pt x="100" y="67"/>
                      <a:pt x="98" y="61"/>
                      <a:pt x="92" y="55"/>
                    </a:cubicBezTo>
                    <a:cubicBezTo>
                      <a:pt x="76" y="37"/>
                      <a:pt x="48" y="16"/>
                      <a:pt x="26" y="7"/>
                    </a:cubicBezTo>
                    <a:cubicBezTo>
                      <a:pt x="22" y="5"/>
                      <a:pt x="14" y="0"/>
                      <a:pt x="9" y="1"/>
                    </a:cubicBezTo>
                    <a:cubicBezTo>
                      <a:pt x="1" y="3"/>
                      <a:pt x="0" y="6"/>
                      <a:pt x="9" y="12"/>
                    </a:cubicBezTo>
                    <a:cubicBezTo>
                      <a:pt x="17" y="16"/>
                      <a:pt x="27" y="13"/>
                      <a:pt x="34" y="20"/>
                    </a:cubicBezTo>
                    <a:cubicBezTo>
                      <a:pt x="38" y="24"/>
                      <a:pt x="38" y="30"/>
                      <a:pt x="42" y="35"/>
                    </a:cubicBezTo>
                    <a:cubicBezTo>
                      <a:pt x="51" y="49"/>
                      <a:pt x="72" y="50"/>
                      <a:pt x="82" y="63"/>
                    </a:cubicBezTo>
                    <a:cubicBezTo>
                      <a:pt x="89" y="72"/>
                      <a:pt x="100" y="82"/>
                      <a:pt x="104" y="93"/>
                    </a:cubicBezTo>
                    <a:cubicBezTo>
                      <a:pt x="108" y="106"/>
                      <a:pt x="101" y="122"/>
                      <a:pt x="118" y="125"/>
                    </a:cubicBezTo>
                    <a:cubicBezTo>
                      <a:pt x="132" y="127"/>
                      <a:pt x="144" y="119"/>
                      <a:pt x="156" y="130"/>
                    </a:cubicBezTo>
                    <a:cubicBezTo>
                      <a:pt x="165" y="138"/>
                      <a:pt x="160" y="151"/>
                      <a:pt x="166" y="163"/>
                    </a:cubicBezTo>
                    <a:cubicBezTo>
                      <a:pt x="179" y="189"/>
                      <a:pt x="228" y="176"/>
                      <a:pt x="253" y="182"/>
                    </a:cubicBezTo>
                    <a:cubicBezTo>
                      <a:pt x="265" y="184"/>
                      <a:pt x="292" y="188"/>
                      <a:pt x="298" y="200"/>
                    </a:cubicBezTo>
                    <a:cubicBezTo>
                      <a:pt x="303" y="209"/>
                      <a:pt x="299" y="212"/>
                      <a:pt x="292" y="218"/>
                    </a:cubicBezTo>
                    <a:cubicBezTo>
                      <a:pt x="280" y="227"/>
                      <a:pt x="276" y="229"/>
                      <a:pt x="278" y="246"/>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339" name="Freeform 3433"/>
              <p:cNvSpPr>
                <a:spLocks/>
              </p:cNvSpPr>
              <p:nvPr/>
            </p:nvSpPr>
            <p:spPr bwMode="auto">
              <a:xfrm>
                <a:off x="4362" y="3587"/>
                <a:ext cx="5" cy="4"/>
              </a:xfrm>
              <a:custGeom>
                <a:avLst/>
                <a:gdLst>
                  <a:gd name="T0" fmla="*/ 1 w 34"/>
                  <a:gd name="T1" fmla="*/ 3 h 29"/>
                  <a:gd name="T2" fmla="*/ 2 w 34"/>
                  <a:gd name="T3" fmla="*/ 16 h 29"/>
                  <a:gd name="T4" fmla="*/ 33 w 34"/>
                  <a:gd name="T5" fmla="*/ 27 h 29"/>
                  <a:gd name="T6" fmla="*/ 1 w 34"/>
                  <a:gd name="T7" fmla="*/ 3 h 29"/>
                </a:gdLst>
                <a:ahLst/>
                <a:cxnLst>
                  <a:cxn ang="0">
                    <a:pos x="T0" y="T1"/>
                  </a:cxn>
                  <a:cxn ang="0">
                    <a:pos x="T2" y="T3"/>
                  </a:cxn>
                  <a:cxn ang="0">
                    <a:pos x="T4" y="T5"/>
                  </a:cxn>
                  <a:cxn ang="0">
                    <a:pos x="T6" y="T7"/>
                  </a:cxn>
                </a:cxnLst>
                <a:rect l="0" t="0" r="r" b="b"/>
                <a:pathLst>
                  <a:path w="34" h="29">
                    <a:moveTo>
                      <a:pt x="1" y="3"/>
                    </a:moveTo>
                    <a:cubicBezTo>
                      <a:pt x="0" y="8"/>
                      <a:pt x="0" y="12"/>
                      <a:pt x="2" y="16"/>
                    </a:cubicBezTo>
                    <a:cubicBezTo>
                      <a:pt x="14" y="16"/>
                      <a:pt x="21" y="29"/>
                      <a:pt x="33" y="27"/>
                    </a:cubicBezTo>
                    <a:cubicBezTo>
                      <a:pt x="34" y="15"/>
                      <a:pt x="2" y="0"/>
                      <a:pt x="1" y="3"/>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340" name="Freeform 3434"/>
              <p:cNvSpPr>
                <a:spLocks/>
              </p:cNvSpPr>
              <p:nvPr/>
            </p:nvSpPr>
            <p:spPr bwMode="auto">
              <a:xfrm>
                <a:off x="4378" y="3598"/>
                <a:ext cx="5" cy="6"/>
              </a:xfrm>
              <a:custGeom>
                <a:avLst/>
                <a:gdLst>
                  <a:gd name="T0" fmla="*/ 3 w 36"/>
                  <a:gd name="T1" fmla="*/ 46 h 46"/>
                  <a:gd name="T2" fmla="*/ 14 w 36"/>
                  <a:gd name="T3" fmla="*/ 25 h 46"/>
                  <a:gd name="T4" fmla="*/ 31 w 36"/>
                  <a:gd name="T5" fmla="*/ 8 h 46"/>
                  <a:gd name="T6" fmla="*/ 22 w 36"/>
                  <a:gd name="T7" fmla="*/ 1 h 46"/>
                  <a:gd name="T8" fmla="*/ 7 w 36"/>
                  <a:gd name="T9" fmla="*/ 12 h 46"/>
                  <a:gd name="T10" fmla="*/ 3 w 36"/>
                  <a:gd name="T11" fmla="*/ 46 h 46"/>
                </a:gdLst>
                <a:ahLst/>
                <a:cxnLst>
                  <a:cxn ang="0">
                    <a:pos x="T0" y="T1"/>
                  </a:cxn>
                  <a:cxn ang="0">
                    <a:pos x="T2" y="T3"/>
                  </a:cxn>
                  <a:cxn ang="0">
                    <a:pos x="T4" y="T5"/>
                  </a:cxn>
                  <a:cxn ang="0">
                    <a:pos x="T6" y="T7"/>
                  </a:cxn>
                  <a:cxn ang="0">
                    <a:pos x="T8" y="T9"/>
                  </a:cxn>
                  <a:cxn ang="0">
                    <a:pos x="T10" y="T11"/>
                  </a:cxn>
                </a:cxnLst>
                <a:rect l="0" t="0" r="r" b="b"/>
                <a:pathLst>
                  <a:path w="36" h="46">
                    <a:moveTo>
                      <a:pt x="3" y="46"/>
                    </a:moveTo>
                    <a:cubicBezTo>
                      <a:pt x="10" y="42"/>
                      <a:pt x="10" y="32"/>
                      <a:pt x="14" y="25"/>
                    </a:cubicBezTo>
                    <a:cubicBezTo>
                      <a:pt x="18" y="15"/>
                      <a:pt x="22" y="12"/>
                      <a:pt x="31" y="8"/>
                    </a:cubicBezTo>
                    <a:cubicBezTo>
                      <a:pt x="36" y="5"/>
                      <a:pt x="23" y="1"/>
                      <a:pt x="22" y="1"/>
                    </a:cubicBezTo>
                    <a:cubicBezTo>
                      <a:pt x="16" y="0"/>
                      <a:pt x="9" y="8"/>
                      <a:pt x="7" y="12"/>
                    </a:cubicBezTo>
                    <a:cubicBezTo>
                      <a:pt x="0" y="22"/>
                      <a:pt x="3" y="35"/>
                      <a:pt x="3" y="46"/>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341" name="Freeform 3435"/>
              <p:cNvSpPr>
                <a:spLocks/>
              </p:cNvSpPr>
              <p:nvPr/>
            </p:nvSpPr>
            <p:spPr bwMode="auto">
              <a:xfrm>
                <a:off x="4340" y="3599"/>
                <a:ext cx="3" cy="4"/>
              </a:xfrm>
              <a:custGeom>
                <a:avLst/>
                <a:gdLst>
                  <a:gd name="T0" fmla="*/ 10 w 22"/>
                  <a:gd name="T1" fmla="*/ 20 h 27"/>
                  <a:gd name="T2" fmla="*/ 16 w 22"/>
                  <a:gd name="T3" fmla="*/ 7 h 27"/>
                  <a:gd name="T4" fmla="*/ 10 w 22"/>
                  <a:gd name="T5" fmla="*/ 20 h 27"/>
                </a:gdLst>
                <a:ahLst/>
                <a:cxnLst>
                  <a:cxn ang="0">
                    <a:pos x="T0" y="T1"/>
                  </a:cxn>
                  <a:cxn ang="0">
                    <a:pos x="T2" y="T3"/>
                  </a:cxn>
                  <a:cxn ang="0">
                    <a:pos x="T4" y="T5"/>
                  </a:cxn>
                </a:cxnLst>
                <a:rect l="0" t="0" r="r" b="b"/>
                <a:pathLst>
                  <a:path w="22" h="27">
                    <a:moveTo>
                      <a:pt x="10" y="20"/>
                    </a:moveTo>
                    <a:cubicBezTo>
                      <a:pt x="19" y="27"/>
                      <a:pt x="22" y="12"/>
                      <a:pt x="16" y="7"/>
                    </a:cubicBezTo>
                    <a:cubicBezTo>
                      <a:pt x="6" y="0"/>
                      <a:pt x="0" y="14"/>
                      <a:pt x="10" y="20"/>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342" name="Freeform 3436"/>
              <p:cNvSpPr>
                <a:spLocks/>
              </p:cNvSpPr>
              <p:nvPr/>
            </p:nvSpPr>
            <p:spPr bwMode="auto">
              <a:xfrm>
                <a:off x="4332" y="3627"/>
                <a:ext cx="5" cy="5"/>
              </a:xfrm>
              <a:custGeom>
                <a:avLst/>
                <a:gdLst>
                  <a:gd name="T0" fmla="*/ 11 w 39"/>
                  <a:gd name="T1" fmla="*/ 5 h 36"/>
                  <a:gd name="T2" fmla="*/ 16 w 39"/>
                  <a:gd name="T3" fmla="*/ 16 h 36"/>
                  <a:gd name="T4" fmla="*/ 30 w 39"/>
                  <a:gd name="T5" fmla="*/ 36 h 36"/>
                  <a:gd name="T6" fmla="*/ 36 w 39"/>
                  <a:gd name="T7" fmla="*/ 14 h 36"/>
                  <a:gd name="T8" fmla="*/ 11 w 39"/>
                  <a:gd name="T9" fmla="*/ 5 h 36"/>
                </a:gdLst>
                <a:ahLst/>
                <a:cxnLst>
                  <a:cxn ang="0">
                    <a:pos x="T0" y="T1"/>
                  </a:cxn>
                  <a:cxn ang="0">
                    <a:pos x="T2" y="T3"/>
                  </a:cxn>
                  <a:cxn ang="0">
                    <a:pos x="T4" y="T5"/>
                  </a:cxn>
                  <a:cxn ang="0">
                    <a:pos x="T6" y="T7"/>
                  </a:cxn>
                  <a:cxn ang="0">
                    <a:pos x="T8" y="T9"/>
                  </a:cxn>
                </a:cxnLst>
                <a:rect l="0" t="0" r="r" b="b"/>
                <a:pathLst>
                  <a:path w="39" h="36">
                    <a:moveTo>
                      <a:pt x="11" y="5"/>
                    </a:moveTo>
                    <a:cubicBezTo>
                      <a:pt x="0" y="13"/>
                      <a:pt x="11" y="13"/>
                      <a:pt x="16" y="16"/>
                    </a:cubicBezTo>
                    <a:cubicBezTo>
                      <a:pt x="26" y="23"/>
                      <a:pt x="27" y="22"/>
                      <a:pt x="30" y="36"/>
                    </a:cubicBezTo>
                    <a:cubicBezTo>
                      <a:pt x="30" y="33"/>
                      <a:pt x="39" y="21"/>
                      <a:pt x="36" y="14"/>
                    </a:cubicBezTo>
                    <a:cubicBezTo>
                      <a:pt x="32" y="5"/>
                      <a:pt x="20" y="0"/>
                      <a:pt x="11" y="5"/>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343" name="Freeform 3437"/>
              <p:cNvSpPr>
                <a:spLocks/>
              </p:cNvSpPr>
              <p:nvPr/>
            </p:nvSpPr>
            <p:spPr bwMode="auto">
              <a:xfrm>
                <a:off x="4345" y="3582"/>
                <a:ext cx="4" cy="3"/>
              </a:xfrm>
              <a:custGeom>
                <a:avLst/>
                <a:gdLst>
                  <a:gd name="T0" fmla="*/ 2 w 31"/>
                  <a:gd name="T1" fmla="*/ 2 h 21"/>
                  <a:gd name="T2" fmla="*/ 19 w 31"/>
                  <a:gd name="T3" fmla="*/ 18 h 21"/>
                  <a:gd name="T4" fmla="*/ 2 w 31"/>
                  <a:gd name="T5" fmla="*/ 2 h 21"/>
                </a:gdLst>
                <a:ahLst/>
                <a:cxnLst>
                  <a:cxn ang="0">
                    <a:pos x="T0" y="T1"/>
                  </a:cxn>
                  <a:cxn ang="0">
                    <a:pos x="T2" y="T3"/>
                  </a:cxn>
                  <a:cxn ang="0">
                    <a:pos x="T4" y="T5"/>
                  </a:cxn>
                </a:cxnLst>
                <a:rect l="0" t="0" r="r" b="b"/>
                <a:pathLst>
                  <a:path w="31" h="21">
                    <a:moveTo>
                      <a:pt x="2" y="2"/>
                    </a:moveTo>
                    <a:cubicBezTo>
                      <a:pt x="0" y="3"/>
                      <a:pt x="10" y="21"/>
                      <a:pt x="19" y="18"/>
                    </a:cubicBezTo>
                    <a:cubicBezTo>
                      <a:pt x="31" y="14"/>
                      <a:pt x="9" y="0"/>
                      <a:pt x="2" y="2"/>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344" name="Freeform 3438"/>
              <p:cNvSpPr>
                <a:spLocks/>
              </p:cNvSpPr>
              <p:nvPr/>
            </p:nvSpPr>
            <p:spPr bwMode="auto">
              <a:xfrm>
                <a:off x="4341" y="3577"/>
                <a:ext cx="2" cy="3"/>
              </a:xfrm>
              <a:custGeom>
                <a:avLst/>
                <a:gdLst>
                  <a:gd name="T0" fmla="*/ 19 w 19"/>
                  <a:gd name="T1" fmla="*/ 25 h 26"/>
                  <a:gd name="T2" fmla="*/ 5 w 19"/>
                  <a:gd name="T3" fmla="*/ 13 h 26"/>
                  <a:gd name="T4" fmla="*/ 19 w 19"/>
                  <a:gd name="T5" fmla="*/ 25 h 26"/>
                </a:gdLst>
                <a:ahLst/>
                <a:cxnLst>
                  <a:cxn ang="0">
                    <a:pos x="T0" y="T1"/>
                  </a:cxn>
                  <a:cxn ang="0">
                    <a:pos x="T2" y="T3"/>
                  </a:cxn>
                  <a:cxn ang="0">
                    <a:pos x="T4" y="T5"/>
                  </a:cxn>
                </a:cxnLst>
                <a:rect l="0" t="0" r="r" b="b"/>
                <a:pathLst>
                  <a:path w="19" h="26">
                    <a:moveTo>
                      <a:pt x="19" y="25"/>
                    </a:moveTo>
                    <a:cubicBezTo>
                      <a:pt x="18" y="19"/>
                      <a:pt x="11" y="0"/>
                      <a:pt x="5" y="13"/>
                    </a:cubicBezTo>
                    <a:cubicBezTo>
                      <a:pt x="0" y="26"/>
                      <a:pt x="19" y="25"/>
                      <a:pt x="19" y="25"/>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345" name="Freeform 3439"/>
              <p:cNvSpPr>
                <a:spLocks/>
              </p:cNvSpPr>
              <p:nvPr/>
            </p:nvSpPr>
            <p:spPr bwMode="auto">
              <a:xfrm>
                <a:off x="4339" y="3646"/>
                <a:ext cx="2" cy="4"/>
              </a:xfrm>
              <a:custGeom>
                <a:avLst/>
                <a:gdLst>
                  <a:gd name="T0" fmla="*/ 14 w 15"/>
                  <a:gd name="T1" fmla="*/ 22 h 28"/>
                  <a:gd name="T2" fmla="*/ 0 w 15"/>
                  <a:gd name="T3" fmla="*/ 5 h 28"/>
                  <a:gd name="T4" fmla="*/ 14 w 15"/>
                  <a:gd name="T5" fmla="*/ 22 h 28"/>
                </a:gdLst>
                <a:ahLst/>
                <a:cxnLst>
                  <a:cxn ang="0">
                    <a:pos x="T0" y="T1"/>
                  </a:cxn>
                  <a:cxn ang="0">
                    <a:pos x="T2" y="T3"/>
                  </a:cxn>
                  <a:cxn ang="0">
                    <a:pos x="T4" y="T5"/>
                  </a:cxn>
                </a:cxnLst>
                <a:rect l="0" t="0" r="r" b="b"/>
                <a:pathLst>
                  <a:path w="15" h="28">
                    <a:moveTo>
                      <a:pt x="14" y="22"/>
                    </a:moveTo>
                    <a:cubicBezTo>
                      <a:pt x="15" y="12"/>
                      <a:pt x="12" y="0"/>
                      <a:pt x="0" y="5"/>
                    </a:cubicBezTo>
                    <a:cubicBezTo>
                      <a:pt x="0" y="9"/>
                      <a:pt x="13" y="28"/>
                      <a:pt x="14" y="22"/>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346" name="Freeform 3440"/>
              <p:cNvSpPr>
                <a:spLocks/>
              </p:cNvSpPr>
              <p:nvPr/>
            </p:nvSpPr>
            <p:spPr bwMode="auto">
              <a:xfrm>
                <a:off x="4253" y="3599"/>
                <a:ext cx="3" cy="4"/>
              </a:xfrm>
              <a:custGeom>
                <a:avLst/>
                <a:gdLst>
                  <a:gd name="T0" fmla="*/ 1 w 26"/>
                  <a:gd name="T1" fmla="*/ 20 h 29"/>
                  <a:gd name="T2" fmla="*/ 21 w 26"/>
                  <a:gd name="T3" fmla="*/ 25 h 29"/>
                  <a:gd name="T4" fmla="*/ 1 w 26"/>
                  <a:gd name="T5" fmla="*/ 20 h 29"/>
                </a:gdLst>
                <a:ahLst/>
                <a:cxnLst>
                  <a:cxn ang="0">
                    <a:pos x="T0" y="T1"/>
                  </a:cxn>
                  <a:cxn ang="0">
                    <a:pos x="T2" y="T3"/>
                  </a:cxn>
                  <a:cxn ang="0">
                    <a:pos x="T4" y="T5"/>
                  </a:cxn>
                </a:cxnLst>
                <a:rect l="0" t="0" r="r" b="b"/>
                <a:pathLst>
                  <a:path w="26" h="29">
                    <a:moveTo>
                      <a:pt x="1" y="20"/>
                    </a:moveTo>
                    <a:cubicBezTo>
                      <a:pt x="0" y="29"/>
                      <a:pt x="15" y="25"/>
                      <a:pt x="21" y="25"/>
                    </a:cubicBezTo>
                    <a:cubicBezTo>
                      <a:pt x="26" y="26"/>
                      <a:pt x="3" y="0"/>
                      <a:pt x="1" y="20"/>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347" name="Freeform 3441"/>
              <p:cNvSpPr>
                <a:spLocks/>
              </p:cNvSpPr>
              <p:nvPr/>
            </p:nvSpPr>
            <p:spPr bwMode="auto">
              <a:xfrm>
                <a:off x="4327" y="3569"/>
                <a:ext cx="7" cy="3"/>
              </a:xfrm>
              <a:custGeom>
                <a:avLst/>
                <a:gdLst>
                  <a:gd name="T0" fmla="*/ 0 w 48"/>
                  <a:gd name="T1" fmla="*/ 4 h 25"/>
                  <a:gd name="T2" fmla="*/ 45 w 48"/>
                  <a:gd name="T3" fmla="*/ 17 h 25"/>
                  <a:gd name="T4" fmla="*/ 0 w 48"/>
                  <a:gd name="T5" fmla="*/ 4 h 25"/>
                </a:gdLst>
                <a:ahLst/>
                <a:cxnLst>
                  <a:cxn ang="0">
                    <a:pos x="T0" y="T1"/>
                  </a:cxn>
                  <a:cxn ang="0">
                    <a:pos x="T2" y="T3"/>
                  </a:cxn>
                  <a:cxn ang="0">
                    <a:pos x="T4" y="T5"/>
                  </a:cxn>
                </a:cxnLst>
                <a:rect l="0" t="0" r="r" b="b"/>
                <a:pathLst>
                  <a:path w="48" h="25">
                    <a:moveTo>
                      <a:pt x="0" y="4"/>
                    </a:moveTo>
                    <a:cubicBezTo>
                      <a:pt x="16" y="3"/>
                      <a:pt x="28" y="25"/>
                      <a:pt x="45" y="17"/>
                    </a:cubicBezTo>
                    <a:cubicBezTo>
                      <a:pt x="48" y="0"/>
                      <a:pt x="10" y="4"/>
                      <a:pt x="0" y="4"/>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348" name="Freeform 3442"/>
              <p:cNvSpPr>
                <a:spLocks/>
              </p:cNvSpPr>
              <p:nvPr/>
            </p:nvSpPr>
            <p:spPr bwMode="auto">
              <a:xfrm>
                <a:off x="4320" y="3567"/>
                <a:ext cx="6" cy="2"/>
              </a:xfrm>
              <a:custGeom>
                <a:avLst/>
                <a:gdLst>
                  <a:gd name="T0" fmla="*/ 3 w 48"/>
                  <a:gd name="T1" fmla="*/ 4 h 15"/>
                  <a:gd name="T2" fmla="*/ 18 w 48"/>
                  <a:gd name="T3" fmla="*/ 11 h 15"/>
                  <a:gd name="T4" fmla="*/ 44 w 48"/>
                  <a:gd name="T5" fmla="*/ 13 h 15"/>
                  <a:gd name="T6" fmla="*/ 29 w 48"/>
                  <a:gd name="T7" fmla="*/ 3 h 15"/>
                  <a:gd name="T8" fmla="*/ 3 w 48"/>
                  <a:gd name="T9" fmla="*/ 4 h 15"/>
                </a:gdLst>
                <a:ahLst/>
                <a:cxnLst>
                  <a:cxn ang="0">
                    <a:pos x="T0" y="T1"/>
                  </a:cxn>
                  <a:cxn ang="0">
                    <a:pos x="T2" y="T3"/>
                  </a:cxn>
                  <a:cxn ang="0">
                    <a:pos x="T4" y="T5"/>
                  </a:cxn>
                  <a:cxn ang="0">
                    <a:pos x="T6" y="T7"/>
                  </a:cxn>
                  <a:cxn ang="0">
                    <a:pos x="T8" y="T9"/>
                  </a:cxn>
                </a:cxnLst>
                <a:rect l="0" t="0" r="r" b="b"/>
                <a:pathLst>
                  <a:path w="48" h="15">
                    <a:moveTo>
                      <a:pt x="3" y="4"/>
                    </a:moveTo>
                    <a:cubicBezTo>
                      <a:pt x="0" y="5"/>
                      <a:pt x="18" y="11"/>
                      <a:pt x="18" y="11"/>
                    </a:cubicBezTo>
                    <a:cubicBezTo>
                      <a:pt x="25" y="12"/>
                      <a:pt x="38" y="15"/>
                      <a:pt x="44" y="13"/>
                    </a:cubicBezTo>
                    <a:cubicBezTo>
                      <a:pt x="48" y="12"/>
                      <a:pt x="31" y="3"/>
                      <a:pt x="29" y="3"/>
                    </a:cubicBezTo>
                    <a:cubicBezTo>
                      <a:pt x="20" y="0"/>
                      <a:pt x="12" y="1"/>
                      <a:pt x="3" y="4"/>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349" name="Freeform 3443"/>
              <p:cNvSpPr>
                <a:spLocks/>
              </p:cNvSpPr>
              <p:nvPr/>
            </p:nvSpPr>
            <p:spPr bwMode="auto">
              <a:xfrm>
                <a:off x="4313" y="3566"/>
                <a:ext cx="5" cy="3"/>
              </a:xfrm>
              <a:custGeom>
                <a:avLst/>
                <a:gdLst>
                  <a:gd name="T0" fmla="*/ 1 w 40"/>
                  <a:gd name="T1" fmla="*/ 0 h 17"/>
                  <a:gd name="T2" fmla="*/ 40 w 40"/>
                  <a:gd name="T3" fmla="*/ 5 h 17"/>
                  <a:gd name="T4" fmla="*/ 1 w 40"/>
                  <a:gd name="T5" fmla="*/ 0 h 17"/>
                </a:gdLst>
                <a:ahLst/>
                <a:cxnLst>
                  <a:cxn ang="0">
                    <a:pos x="T0" y="T1"/>
                  </a:cxn>
                  <a:cxn ang="0">
                    <a:pos x="T2" y="T3"/>
                  </a:cxn>
                  <a:cxn ang="0">
                    <a:pos x="T4" y="T5"/>
                  </a:cxn>
                </a:cxnLst>
                <a:rect l="0" t="0" r="r" b="b"/>
                <a:pathLst>
                  <a:path w="40" h="17">
                    <a:moveTo>
                      <a:pt x="1" y="0"/>
                    </a:moveTo>
                    <a:cubicBezTo>
                      <a:pt x="0" y="16"/>
                      <a:pt x="36" y="17"/>
                      <a:pt x="40" y="5"/>
                    </a:cubicBezTo>
                    <a:cubicBezTo>
                      <a:pt x="36" y="4"/>
                      <a:pt x="1" y="3"/>
                      <a:pt x="1" y="0"/>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350" name="Freeform 3444"/>
              <p:cNvSpPr>
                <a:spLocks/>
              </p:cNvSpPr>
              <p:nvPr/>
            </p:nvSpPr>
            <p:spPr bwMode="auto">
              <a:xfrm>
                <a:off x="4307" y="3565"/>
                <a:ext cx="4" cy="2"/>
              </a:xfrm>
              <a:custGeom>
                <a:avLst/>
                <a:gdLst>
                  <a:gd name="T0" fmla="*/ 3 w 35"/>
                  <a:gd name="T1" fmla="*/ 0 h 12"/>
                  <a:gd name="T2" fmla="*/ 14 w 35"/>
                  <a:gd name="T3" fmla="*/ 11 h 12"/>
                  <a:gd name="T4" fmla="*/ 35 w 35"/>
                  <a:gd name="T5" fmla="*/ 8 h 12"/>
                  <a:gd name="T6" fmla="*/ 34 w 35"/>
                  <a:gd name="T7" fmla="*/ 2 h 12"/>
                  <a:gd name="T8" fmla="*/ 3 w 35"/>
                  <a:gd name="T9" fmla="*/ 0 h 12"/>
                </a:gdLst>
                <a:ahLst/>
                <a:cxnLst>
                  <a:cxn ang="0">
                    <a:pos x="T0" y="T1"/>
                  </a:cxn>
                  <a:cxn ang="0">
                    <a:pos x="T2" y="T3"/>
                  </a:cxn>
                  <a:cxn ang="0">
                    <a:pos x="T4" y="T5"/>
                  </a:cxn>
                  <a:cxn ang="0">
                    <a:pos x="T6" y="T7"/>
                  </a:cxn>
                  <a:cxn ang="0">
                    <a:pos x="T8" y="T9"/>
                  </a:cxn>
                </a:cxnLst>
                <a:rect l="0" t="0" r="r" b="b"/>
                <a:pathLst>
                  <a:path w="35" h="12">
                    <a:moveTo>
                      <a:pt x="3" y="0"/>
                    </a:moveTo>
                    <a:cubicBezTo>
                      <a:pt x="0" y="1"/>
                      <a:pt x="12" y="10"/>
                      <a:pt x="14" y="11"/>
                    </a:cubicBezTo>
                    <a:cubicBezTo>
                      <a:pt x="20" y="12"/>
                      <a:pt x="29" y="9"/>
                      <a:pt x="35" y="8"/>
                    </a:cubicBezTo>
                    <a:cubicBezTo>
                      <a:pt x="35" y="6"/>
                      <a:pt x="34" y="3"/>
                      <a:pt x="34" y="2"/>
                    </a:cubicBezTo>
                    <a:cubicBezTo>
                      <a:pt x="24" y="0"/>
                      <a:pt x="13" y="0"/>
                      <a:pt x="3" y="0"/>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351" name="Freeform 3445"/>
              <p:cNvSpPr>
                <a:spLocks/>
              </p:cNvSpPr>
              <p:nvPr/>
            </p:nvSpPr>
            <p:spPr bwMode="auto">
              <a:xfrm>
                <a:off x="4301" y="3563"/>
                <a:ext cx="5" cy="4"/>
              </a:xfrm>
              <a:custGeom>
                <a:avLst/>
                <a:gdLst>
                  <a:gd name="T0" fmla="*/ 5 w 36"/>
                  <a:gd name="T1" fmla="*/ 12 h 24"/>
                  <a:gd name="T2" fmla="*/ 28 w 36"/>
                  <a:gd name="T3" fmla="*/ 19 h 24"/>
                  <a:gd name="T4" fmla="*/ 5 w 36"/>
                  <a:gd name="T5" fmla="*/ 12 h 24"/>
                </a:gdLst>
                <a:ahLst/>
                <a:cxnLst>
                  <a:cxn ang="0">
                    <a:pos x="T0" y="T1"/>
                  </a:cxn>
                  <a:cxn ang="0">
                    <a:pos x="T2" y="T3"/>
                  </a:cxn>
                  <a:cxn ang="0">
                    <a:pos x="T4" y="T5"/>
                  </a:cxn>
                </a:cxnLst>
                <a:rect l="0" t="0" r="r" b="b"/>
                <a:pathLst>
                  <a:path w="36" h="24">
                    <a:moveTo>
                      <a:pt x="5" y="12"/>
                    </a:moveTo>
                    <a:cubicBezTo>
                      <a:pt x="0" y="24"/>
                      <a:pt x="23" y="20"/>
                      <a:pt x="28" y="19"/>
                    </a:cubicBezTo>
                    <a:cubicBezTo>
                      <a:pt x="36" y="16"/>
                      <a:pt x="10" y="0"/>
                      <a:pt x="5" y="12"/>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352" name="Freeform 3446"/>
              <p:cNvSpPr>
                <a:spLocks/>
              </p:cNvSpPr>
              <p:nvPr/>
            </p:nvSpPr>
            <p:spPr bwMode="auto">
              <a:xfrm>
                <a:off x="4295" y="3564"/>
                <a:ext cx="4" cy="2"/>
              </a:xfrm>
              <a:custGeom>
                <a:avLst/>
                <a:gdLst>
                  <a:gd name="T0" fmla="*/ 1 w 29"/>
                  <a:gd name="T1" fmla="*/ 1 h 14"/>
                  <a:gd name="T2" fmla="*/ 18 w 29"/>
                  <a:gd name="T3" fmla="*/ 13 h 14"/>
                  <a:gd name="T4" fmla="*/ 23 w 29"/>
                  <a:gd name="T5" fmla="*/ 2 h 14"/>
                  <a:gd name="T6" fmla="*/ 1 w 29"/>
                  <a:gd name="T7" fmla="*/ 1 h 14"/>
                </a:gdLst>
                <a:ahLst/>
                <a:cxnLst>
                  <a:cxn ang="0">
                    <a:pos x="T0" y="T1"/>
                  </a:cxn>
                  <a:cxn ang="0">
                    <a:pos x="T2" y="T3"/>
                  </a:cxn>
                  <a:cxn ang="0">
                    <a:pos x="T4" y="T5"/>
                  </a:cxn>
                  <a:cxn ang="0">
                    <a:pos x="T6" y="T7"/>
                  </a:cxn>
                </a:cxnLst>
                <a:rect l="0" t="0" r="r" b="b"/>
                <a:pathLst>
                  <a:path w="29" h="14">
                    <a:moveTo>
                      <a:pt x="1" y="1"/>
                    </a:moveTo>
                    <a:cubicBezTo>
                      <a:pt x="0" y="1"/>
                      <a:pt x="12" y="14"/>
                      <a:pt x="18" y="13"/>
                    </a:cubicBezTo>
                    <a:cubicBezTo>
                      <a:pt x="25" y="12"/>
                      <a:pt x="29" y="7"/>
                      <a:pt x="23" y="2"/>
                    </a:cubicBezTo>
                    <a:cubicBezTo>
                      <a:pt x="21" y="0"/>
                      <a:pt x="4" y="1"/>
                      <a:pt x="1" y="1"/>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353" name="Freeform 3447"/>
              <p:cNvSpPr>
                <a:spLocks/>
              </p:cNvSpPr>
              <p:nvPr/>
            </p:nvSpPr>
            <p:spPr bwMode="auto">
              <a:xfrm>
                <a:off x="4288" y="3563"/>
                <a:ext cx="3" cy="1"/>
              </a:xfrm>
              <a:custGeom>
                <a:avLst/>
                <a:gdLst>
                  <a:gd name="T0" fmla="*/ 4 w 25"/>
                  <a:gd name="T1" fmla="*/ 3 h 12"/>
                  <a:gd name="T2" fmla="*/ 17 w 25"/>
                  <a:gd name="T3" fmla="*/ 11 h 12"/>
                  <a:gd name="T4" fmla="*/ 25 w 25"/>
                  <a:gd name="T5" fmla="*/ 4 h 12"/>
                  <a:gd name="T6" fmla="*/ 4 w 25"/>
                  <a:gd name="T7" fmla="*/ 3 h 12"/>
                </a:gdLst>
                <a:ahLst/>
                <a:cxnLst>
                  <a:cxn ang="0">
                    <a:pos x="T0" y="T1"/>
                  </a:cxn>
                  <a:cxn ang="0">
                    <a:pos x="T2" y="T3"/>
                  </a:cxn>
                  <a:cxn ang="0">
                    <a:pos x="T4" y="T5"/>
                  </a:cxn>
                  <a:cxn ang="0">
                    <a:pos x="T6" y="T7"/>
                  </a:cxn>
                </a:cxnLst>
                <a:rect l="0" t="0" r="r" b="b"/>
                <a:pathLst>
                  <a:path w="25" h="12">
                    <a:moveTo>
                      <a:pt x="4" y="3"/>
                    </a:moveTo>
                    <a:cubicBezTo>
                      <a:pt x="0" y="4"/>
                      <a:pt x="12" y="12"/>
                      <a:pt x="17" y="11"/>
                    </a:cubicBezTo>
                    <a:cubicBezTo>
                      <a:pt x="21" y="10"/>
                      <a:pt x="24" y="7"/>
                      <a:pt x="25" y="4"/>
                    </a:cubicBezTo>
                    <a:cubicBezTo>
                      <a:pt x="19" y="0"/>
                      <a:pt x="10" y="1"/>
                      <a:pt x="4" y="3"/>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354" name="Freeform 3448"/>
              <p:cNvSpPr>
                <a:spLocks/>
              </p:cNvSpPr>
              <p:nvPr/>
            </p:nvSpPr>
            <p:spPr bwMode="auto">
              <a:xfrm>
                <a:off x="4280" y="3560"/>
                <a:ext cx="5" cy="4"/>
              </a:xfrm>
              <a:custGeom>
                <a:avLst/>
                <a:gdLst>
                  <a:gd name="T0" fmla="*/ 8 w 37"/>
                  <a:gd name="T1" fmla="*/ 20 h 26"/>
                  <a:gd name="T2" fmla="*/ 29 w 37"/>
                  <a:gd name="T3" fmla="*/ 25 h 26"/>
                  <a:gd name="T4" fmla="*/ 8 w 37"/>
                  <a:gd name="T5" fmla="*/ 20 h 26"/>
                </a:gdLst>
                <a:ahLst/>
                <a:cxnLst>
                  <a:cxn ang="0">
                    <a:pos x="T0" y="T1"/>
                  </a:cxn>
                  <a:cxn ang="0">
                    <a:pos x="T2" y="T3"/>
                  </a:cxn>
                  <a:cxn ang="0">
                    <a:pos x="T4" y="T5"/>
                  </a:cxn>
                </a:cxnLst>
                <a:rect l="0" t="0" r="r" b="b"/>
                <a:pathLst>
                  <a:path w="37" h="26">
                    <a:moveTo>
                      <a:pt x="8" y="20"/>
                    </a:moveTo>
                    <a:cubicBezTo>
                      <a:pt x="15" y="20"/>
                      <a:pt x="21" y="26"/>
                      <a:pt x="29" y="25"/>
                    </a:cubicBezTo>
                    <a:cubicBezTo>
                      <a:pt x="37" y="23"/>
                      <a:pt x="0" y="0"/>
                      <a:pt x="8" y="20"/>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355" name="Freeform 3449"/>
              <p:cNvSpPr>
                <a:spLocks/>
              </p:cNvSpPr>
              <p:nvPr/>
            </p:nvSpPr>
            <p:spPr bwMode="auto">
              <a:xfrm>
                <a:off x="4274" y="3561"/>
                <a:ext cx="4" cy="2"/>
              </a:xfrm>
              <a:custGeom>
                <a:avLst/>
                <a:gdLst>
                  <a:gd name="T0" fmla="*/ 13 w 31"/>
                  <a:gd name="T1" fmla="*/ 13 h 16"/>
                  <a:gd name="T2" fmla="*/ 28 w 31"/>
                  <a:gd name="T3" fmla="*/ 7 h 16"/>
                  <a:gd name="T4" fmla="*/ 13 w 31"/>
                  <a:gd name="T5" fmla="*/ 13 h 16"/>
                </a:gdLst>
                <a:ahLst/>
                <a:cxnLst>
                  <a:cxn ang="0">
                    <a:pos x="T0" y="T1"/>
                  </a:cxn>
                  <a:cxn ang="0">
                    <a:pos x="T2" y="T3"/>
                  </a:cxn>
                  <a:cxn ang="0">
                    <a:pos x="T4" y="T5"/>
                  </a:cxn>
                </a:cxnLst>
                <a:rect l="0" t="0" r="r" b="b"/>
                <a:pathLst>
                  <a:path w="31" h="16">
                    <a:moveTo>
                      <a:pt x="13" y="13"/>
                    </a:moveTo>
                    <a:cubicBezTo>
                      <a:pt x="18" y="16"/>
                      <a:pt x="31" y="16"/>
                      <a:pt x="28" y="7"/>
                    </a:cubicBezTo>
                    <a:cubicBezTo>
                      <a:pt x="26" y="0"/>
                      <a:pt x="0" y="3"/>
                      <a:pt x="13" y="13"/>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356" name="Freeform 3450"/>
              <p:cNvSpPr>
                <a:spLocks/>
              </p:cNvSpPr>
              <p:nvPr/>
            </p:nvSpPr>
            <p:spPr bwMode="auto">
              <a:xfrm>
                <a:off x="4266" y="3560"/>
                <a:ext cx="6" cy="2"/>
              </a:xfrm>
              <a:custGeom>
                <a:avLst/>
                <a:gdLst>
                  <a:gd name="T0" fmla="*/ 16 w 46"/>
                  <a:gd name="T1" fmla="*/ 4 h 17"/>
                  <a:gd name="T2" fmla="*/ 45 w 46"/>
                  <a:gd name="T3" fmla="*/ 15 h 17"/>
                  <a:gd name="T4" fmla="*/ 16 w 46"/>
                  <a:gd name="T5" fmla="*/ 4 h 17"/>
                </a:gdLst>
                <a:ahLst/>
                <a:cxnLst>
                  <a:cxn ang="0">
                    <a:pos x="T0" y="T1"/>
                  </a:cxn>
                  <a:cxn ang="0">
                    <a:pos x="T2" y="T3"/>
                  </a:cxn>
                  <a:cxn ang="0">
                    <a:pos x="T4" y="T5"/>
                  </a:cxn>
                </a:cxnLst>
                <a:rect l="0" t="0" r="r" b="b"/>
                <a:pathLst>
                  <a:path w="46" h="17">
                    <a:moveTo>
                      <a:pt x="16" y="4"/>
                    </a:moveTo>
                    <a:cubicBezTo>
                      <a:pt x="0" y="17"/>
                      <a:pt x="43" y="15"/>
                      <a:pt x="45" y="15"/>
                    </a:cubicBezTo>
                    <a:cubicBezTo>
                      <a:pt x="46" y="6"/>
                      <a:pt x="23" y="0"/>
                      <a:pt x="16" y="4"/>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357" name="Freeform 3451"/>
              <p:cNvSpPr>
                <a:spLocks/>
              </p:cNvSpPr>
              <p:nvPr/>
            </p:nvSpPr>
            <p:spPr bwMode="auto">
              <a:xfrm>
                <a:off x="4259" y="3560"/>
                <a:ext cx="4" cy="2"/>
              </a:xfrm>
              <a:custGeom>
                <a:avLst/>
                <a:gdLst>
                  <a:gd name="T0" fmla="*/ 0 w 30"/>
                  <a:gd name="T1" fmla="*/ 5 h 13"/>
                  <a:gd name="T2" fmla="*/ 1 w 30"/>
                  <a:gd name="T3" fmla="*/ 11 h 13"/>
                  <a:gd name="T4" fmla="*/ 30 w 30"/>
                  <a:gd name="T5" fmla="*/ 7 h 13"/>
                  <a:gd name="T6" fmla="*/ 0 w 30"/>
                  <a:gd name="T7" fmla="*/ 5 h 13"/>
                </a:gdLst>
                <a:ahLst/>
                <a:cxnLst>
                  <a:cxn ang="0">
                    <a:pos x="T0" y="T1"/>
                  </a:cxn>
                  <a:cxn ang="0">
                    <a:pos x="T2" y="T3"/>
                  </a:cxn>
                  <a:cxn ang="0">
                    <a:pos x="T4" y="T5"/>
                  </a:cxn>
                  <a:cxn ang="0">
                    <a:pos x="T6" y="T7"/>
                  </a:cxn>
                </a:cxnLst>
                <a:rect l="0" t="0" r="r" b="b"/>
                <a:pathLst>
                  <a:path w="30" h="13">
                    <a:moveTo>
                      <a:pt x="0" y="5"/>
                    </a:moveTo>
                    <a:cubicBezTo>
                      <a:pt x="0" y="7"/>
                      <a:pt x="1" y="10"/>
                      <a:pt x="1" y="11"/>
                    </a:cubicBezTo>
                    <a:cubicBezTo>
                      <a:pt x="10" y="12"/>
                      <a:pt x="24" y="13"/>
                      <a:pt x="30" y="7"/>
                    </a:cubicBezTo>
                    <a:cubicBezTo>
                      <a:pt x="27" y="5"/>
                      <a:pt x="0" y="0"/>
                      <a:pt x="0" y="5"/>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358" name="Freeform 3452"/>
              <p:cNvSpPr>
                <a:spLocks/>
              </p:cNvSpPr>
              <p:nvPr/>
            </p:nvSpPr>
            <p:spPr bwMode="auto">
              <a:xfrm>
                <a:off x="4245" y="3557"/>
                <a:ext cx="10" cy="5"/>
              </a:xfrm>
              <a:custGeom>
                <a:avLst/>
                <a:gdLst>
                  <a:gd name="T0" fmla="*/ 31 w 74"/>
                  <a:gd name="T1" fmla="*/ 34 h 41"/>
                  <a:gd name="T2" fmla="*/ 47 w 74"/>
                  <a:gd name="T3" fmla="*/ 35 h 41"/>
                  <a:gd name="T4" fmla="*/ 57 w 74"/>
                  <a:gd name="T5" fmla="*/ 32 h 41"/>
                  <a:gd name="T6" fmla="*/ 31 w 74"/>
                  <a:gd name="T7" fmla="*/ 34 h 41"/>
                </a:gdLst>
                <a:ahLst/>
                <a:cxnLst>
                  <a:cxn ang="0">
                    <a:pos x="T0" y="T1"/>
                  </a:cxn>
                  <a:cxn ang="0">
                    <a:pos x="T2" y="T3"/>
                  </a:cxn>
                  <a:cxn ang="0">
                    <a:pos x="T4" y="T5"/>
                  </a:cxn>
                  <a:cxn ang="0">
                    <a:pos x="T6" y="T7"/>
                  </a:cxn>
                </a:cxnLst>
                <a:rect l="0" t="0" r="r" b="b"/>
                <a:pathLst>
                  <a:path w="74" h="41">
                    <a:moveTo>
                      <a:pt x="31" y="34"/>
                    </a:moveTo>
                    <a:cubicBezTo>
                      <a:pt x="33" y="35"/>
                      <a:pt x="47" y="35"/>
                      <a:pt x="47" y="35"/>
                    </a:cubicBezTo>
                    <a:cubicBezTo>
                      <a:pt x="53" y="35"/>
                      <a:pt x="52" y="41"/>
                      <a:pt x="57" y="32"/>
                    </a:cubicBezTo>
                    <a:cubicBezTo>
                      <a:pt x="74" y="0"/>
                      <a:pt x="0" y="28"/>
                      <a:pt x="31" y="34"/>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359" name="Freeform 3453"/>
              <p:cNvSpPr>
                <a:spLocks/>
              </p:cNvSpPr>
              <p:nvPr/>
            </p:nvSpPr>
            <p:spPr bwMode="auto">
              <a:xfrm>
                <a:off x="4317" y="3681"/>
                <a:ext cx="6" cy="6"/>
              </a:xfrm>
              <a:custGeom>
                <a:avLst/>
                <a:gdLst>
                  <a:gd name="T0" fmla="*/ 15 w 43"/>
                  <a:gd name="T1" fmla="*/ 6 h 50"/>
                  <a:gd name="T2" fmla="*/ 4 w 43"/>
                  <a:gd name="T3" fmla="*/ 12 h 50"/>
                  <a:gd name="T4" fmla="*/ 24 w 43"/>
                  <a:gd name="T5" fmla="*/ 30 h 50"/>
                  <a:gd name="T6" fmla="*/ 43 w 43"/>
                  <a:gd name="T7" fmla="*/ 48 h 50"/>
                  <a:gd name="T8" fmla="*/ 15 w 43"/>
                  <a:gd name="T9" fmla="*/ 6 h 50"/>
                </a:gdLst>
                <a:ahLst/>
                <a:cxnLst>
                  <a:cxn ang="0">
                    <a:pos x="T0" y="T1"/>
                  </a:cxn>
                  <a:cxn ang="0">
                    <a:pos x="T2" y="T3"/>
                  </a:cxn>
                  <a:cxn ang="0">
                    <a:pos x="T4" y="T5"/>
                  </a:cxn>
                  <a:cxn ang="0">
                    <a:pos x="T6" y="T7"/>
                  </a:cxn>
                  <a:cxn ang="0">
                    <a:pos x="T8" y="T9"/>
                  </a:cxn>
                </a:cxnLst>
                <a:rect l="0" t="0" r="r" b="b"/>
                <a:pathLst>
                  <a:path w="43" h="50">
                    <a:moveTo>
                      <a:pt x="15" y="6"/>
                    </a:moveTo>
                    <a:cubicBezTo>
                      <a:pt x="8" y="3"/>
                      <a:pt x="0" y="0"/>
                      <a:pt x="4" y="12"/>
                    </a:cubicBezTo>
                    <a:cubicBezTo>
                      <a:pt x="6" y="19"/>
                      <a:pt x="19" y="24"/>
                      <a:pt x="24" y="30"/>
                    </a:cubicBezTo>
                    <a:cubicBezTo>
                      <a:pt x="29" y="35"/>
                      <a:pt x="34" y="50"/>
                      <a:pt x="43" y="48"/>
                    </a:cubicBezTo>
                    <a:cubicBezTo>
                      <a:pt x="41" y="31"/>
                      <a:pt x="29" y="14"/>
                      <a:pt x="15" y="6"/>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360" name="Freeform 3454"/>
              <p:cNvSpPr>
                <a:spLocks/>
              </p:cNvSpPr>
              <p:nvPr/>
            </p:nvSpPr>
            <p:spPr bwMode="auto">
              <a:xfrm>
                <a:off x="4332" y="3690"/>
                <a:ext cx="2" cy="4"/>
              </a:xfrm>
              <a:custGeom>
                <a:avLst/>
                <a:gdLst>
                  <a:gd name="T0" fmla="*/ 2 w 18"/>
                  <a:gd name="T1" fmla="*/ 14 h 32"/>
                  <a:gd name="T2" fmla="*/ 18 w 18"/>
                  <a:gd name="T3" fmla="*/ 30 h 32"/>
                  <a:gd name="T4" fmla="*/ 2 w 18"/>
                  <a:gd name="T5" fmla="*/ 14 h 32"/>
                </a:gdLst>
                <a:ahLst/>
                <a:cxnLst>
                  <a:cxn ang="0">
                    <a:pos x="T0" y="T1"/>
                  </a:cxn>
                  <a:cxn ang="0">
                    <a:pos x="T2" y="T3"/>
                  </a:cxn>
                  <a:cxn ang="0">
                    <a:pos x="T4" y="T5"/>
                  </a:cxn>
                </a:cxnLst>
                <a:rect l="0" t="0" r="r" b="b"/>
                <a:pathLst>
                  <a:path w="18" h="32">
                    <a:moveTo>
                      <a:pt x="2" y="14"/>
                    </a:moveTo>
                    <a:cubicBezTo>
                      <a:pt x="0" y="19"/>
                      <a:pt x="12" y="32"/>
                      <a:pt x="18" y="30"/>
                    </a:cubicBezTo>
                    <a:cubicBezTo>
                      <a:pt x="18" y="25"/>
                      <a:pt x="8" y="0"/>
                      <a:pt x="2" y="14"/>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361" name="Freeform 3455"/>
              <p:cNvSpPr>
                <a:spLocks/>
              </p:cNvSpPr>
              <p:nvPr/>
            </p:nvSpPr>
            <p:spPr bwMode="auto">
              <a:xfrm>
                <a:off x="4322" y="3690"/>
                <a:ext cx="3" cy="3"/>
              </a:xfrm>
              <a:custGeom>
                <a:avLst/>
                <a:gdLst>
                  <a:gd name="T0" fmla="*/ 5 w 20"/>
                  <a:gd name="T1" fmla="*/ 12 h 20"/>
                  <a:gd name="T2" fmla="*/ 17 w 20"/>
                  <a:gd name="T3" fmla="*/ 8 h 20"/>
                  <a:gd name="T4" fmla="*/ 5 w 20"/>
                  <a:gd name="T5" fmla="*/ 12 h 20"/>
                </a:gdLst>
                <a:ahLst/>
                <a:cxnLst>
                  <a:cxn ang="0">
                    <a:pos x="T0" y="T1"/>
                  </a:cxn>
                  <a:cxn ang="0">
                    <a:pos x="T2" y="T3"/>
                  </a:cxn>
                  <a:cxn ang="0">
                    <a:pos x="T4" y="T5"/>
                  </a:cxn>
                </a:cxnLst>
                <a:rect l="0" t="0" r="r" b="b"/>
                <a:pathLst>
                  <a:path w="20" h="20">
                    <a:moveTo>
                      <a:pt x="5" y="12"/>
                    </a:moveTo>
                    <a:cubicBezTo>
                      <a:pt x="8" y="20"/>
                      <a:pt x="20" y="17"/>
                      <a:pt x="17" y="8"/>
                    </a:cubicBezTo>
                    <a:cubicBezTo>
                      <a:pt x="14" y="0"/>
                      <a:pt x="0" y="2"/>
                      <a:pt x="5" y="12"/>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362" name="Freeform 3456"/>
              <p:cNvSpPr>
                <a:spLocks/>
              </p:cNvSpPr>
              <p:nvPr/>
            </p:nvSpPr>
            <p:spPr bwMode="auto">
              <a:xfrm>
                <a:off x="4335" y="3703"/>
                <a:ext cx="2" cy="5"/>
              </a:xfrm>
              <a:custGeom>
                <a:avLst/>
                <a:gdLst>
                  <a:gd name="T0" fmla="*/ 1 w 18"/>
                  <a:gd name="T1" fmla="*/ 36 h 36"/>
                  <a:gd name="T2" fmla="*/ 16 w 18"/>
                  <a:gd name="T3" fmla="*/ 5 h 36"/>
                  <a:gd name="T4" fmla="*/ 4 w 18"/>
                  <a:gd name="T5" fmla="*/ 16 h 36"/>
                  <a:gd name="T6" fmla="*/ 1 w 18"/>
                  <a:gd name="T7" fmla="*/ 36 h 36"/>
                </a:gdLst>
                <a:ahLst/>
                <a:cxnLst>
                  <a:cxn ang="0">
                    <a:pos x="T0" y="T1"/>
                  </a:cxn>
                  <a:cxn ang="0">
                    <a:pos x="T2" y="T3"/>
                  </a:cxn>
                  <a:cxn ang="0">
                    <a:pos x="T4" y="T5"/>
                  </a:cxn>
                  <a:cxn ang="0">
                    <a:pos x="T6" y="T7"/>
                  </a:cxn>
                </a:cxnLst>
                <a:rect l="0" t="0" r="r" b="b"/>
                <a:pathLst>
                  <a:path w="18" h="36">
                    <a:moveTo>
                      <a:pt x="1" y="36"/>
                    </a:moveTo>
                    <a:cubicBezTo>
                      <a:pt x="13" y="34"/>
                      <a:pt x="18" y="16"/>
                      <a:pt x="16" y="5"/>
                    </a:cubicBezTo>
                    <a:cubicBezTo>
                      <a:pt x="15" y="0"/>
                      <a:pt x="4" y="16"/>
                      <a:pt x="4" y="16"/>
                    </a:cubicBezTo>
                    <a:cubicBezTo>
                      <a:pt x="1" y="21"/>
                      <a:pt x="0" y="30"/>
                      <a:pt x="1" y="36"/>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363" name="Freeform 3457"/>
              <p:cNvSpPr>
                <a:spLocks/>
              </p:cNvSpPr>
              <p:nvPr/>
            </p:nvSpPr>
            <p:spPr bwMode="auto">
              <a:xfrm>
                <a:off x="4331" y="3710"/>
                <a:ext cx="5" cy="5"/>
              </a:xfrm>
              <a:custGeom>
                <a:avLst/>
                <a:gdLst>
                  <a:gd name="T0" fmla="*/ 6 w 33"/>
                  <a:gd name="T1" fmla="*/ 19 h 39"/>
                  <a:gd name="T2" fmla="*/ 0 w 33"/>
                  <a:gd name="T3" fmla="*/ 39 h 39"/>
                  <a:gd name="T4" fmla="*/ 26 w 33"/>
                  <a:gd name="T5" fmla="*/ 24 h 39"/>
                  <a:gd name="T6" fmla="*/ 6 w 33"/>
                  <a:gd name="T7" fmla="*/ 19 h 39"/>
                </a:gdLst>
                <a:ahLst/>
                <a:cxnLst>
                  <a:cxn ang="0">
                    <a:pos x="T0" y="T1"/>
                  </a:cxn>
                  <a:cxn ang="0">
                    <a:pos x="T2" y="T3"/>
                  </a:cxn>
                  <a:cxn ang="0">
                    <a:pos x="T4" y="T5"/>
                  </a:cxn>
                  <a:cxn ang="0">
                    <a:pos x="T6" y="T7"/>
                  </a:cxn>
                </a:cxnLst>
                <a:rect l="0" t="0" r="r" b="b"/>
                <a:pathLst>
                  <a:path w="33" h="39">
                    <a:moveTo>
                      <a:pt x="6" y="19"/>
                    </a:moveTo>
                    <a:cubicBezTo>
                      <a:pt x="3" y="28"/>
                      <a:pt x="7" y="30"/>
                      <a:pt x="0" y="39"/>
                    </a:cubicBezTo>
                    <a:cubicBezTo>
                      <a:pt x="6" y="32"/>
                      <a:pt x="21" y="37"/>
                      <a:pt x="26" y="24"/>
                    </a:cubicBezTo>
                    <a:cubicBezTo>
                      <a:pt x="33" y="6"/>
                      <a:pt x="10" y="0"/>
                      <a:pt x="6" y="19"/>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364" name="Freeform 3458"/>
              <p:cNvSpPr>
                <a:spLocks/>
              </p:cNvSpPr>
              <p:nvPr/>
            </p:nvSpPr>
            <p:spPr bwMode="auto">
              <a:xfrm>
                <a:off x="4322" y="3713"/>
                <a:ext cx="6" cy="3"/>
              </a:xfrm>
              <a:custGeom>
                <a:avLst/>
                <a:gdLst>
                  <a:gd name="T0" fmla="*/ 0 w 40"/>
                  <a:gd name="T1" fmla="*/ 10 h 20"/>
                  <a:gd name="T2" fmla="*/ 11 w 40"/>
                  <a:gd name="T3" fmla="*/ 19 h 20"/>
                  <a:gd name="T4" fmla="*/ 33 w 40"/>
                  <a:gd name="T5" fmla="*/ 12 h 20"/>
                  <a:gd name="T6" fmla="*/ 27 w 40"/>
                  <a:gd name="T7" fmla="*/ 1 h 20"/>
                  <a:gd name="T8" fmla="*/ 0 w 40"/>
                  <a:gd name="T9" fmla="*/ 10 h 20"/>
                </a:gdLst>
                <a:ahLst/>
                <a:cxnLst>
                  <a:cxn ang="0">
                    <a:pos x="T0" y="T1"/>
                  </a:cxn>
                  <a:cxn ang="0">
                    <a:pos x="T2" y="T3"/>
                  </a:cxn>
                  <a:cxn ang="0">
                    <a:pos x="T4" y="T5"/>
                  </a:cxn>
                  <a:cxn ang="0">
                    <a:pos x="T6" y="T7"/>
                  </a:cxn>
                  <a:cxn ang="0">
                    <a:pos x="T8" y="T9"/>
                  </a:cxn>
                </a:cxnLst>
                <a:rect l="0" t="0" r="r" b="b"/>
                <a:pathLst>
                  <a:path w="40" h="20">
                    <a:moveTo>
                      <a:pt x="0" y="10"/>
                    </a:moveTo>
                    <a:cubicBezTo>
                      <a:pt x="4" y="12"/>
                      <a:pt x="3" y="18"/>
                      <a:pt x="11" y="19"/>
                    </a:cubicBezTo>
                    <a:cubicBezTo>
                      <a:pt x="17" y="20"/>
                      <a:pt x="29" y="16"/>
                      <a:pt x="33" y="12"/>
                    </a:cubicBezTo>
                    <a:cubicBezTo>
                      <a:pt x="40" y="3"/>
                      <a:pt x="35" y="0"/>
                      <a:pt x="27" y="1"/>
                    </a:cubicBezTo>
                    <a:cubicBezTo>
                      <a:pt x="16" y="3"/>
                      <a:pt x="14" y="16"/>
                      <a:pt x="0" y="10"/>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365" name="Freeform 3459"/>
              <p:cNvSpPr>
                <a:spLocks/>
              </p:cNvSpPr>
              <p:nvPr/>
            </p:nvSpPr>
            <p:spPr bwMode="auto">
              <a:xfrm>
                <a:off x="4203" y="3702"/>
                <a:ext cx="6" cy="4"/>
              </a:xfrm>
              <a:custGeom>
                <a:avLst/>
                <a:gdLst>
                  <a:gd name="T0" fmla="*/ 3 w 41"/>
                  <a:gd name="T1" fmla="*/ 28 h 33"/>
                  <a:gd name="T2" fmla="*/ 19 w 41"/>
                  <a:gd name="T3" fmla="*/ 20 h 33"/>
                  <a:gd name="T4" fmla="*/ 32 w 41"/>
                  <a:gd name="T5" fmla="*/ 29 h 33"/>
                  <a:gd name="T6" fmla="*/ 19 w 41"/>
                  <a:gd name="T7" fmla="*/ 2 h 33"/>
                  <a:gd name="T8" fmla="*/ 3 w 41"/>
                  <a:gd name="T9" fmla="*/ 28 h 33"/>
                </a:gdLst>
                <a:ahLst/>
                <a:cxnLst>
                  <a:cxn ang="0">
                    <a:pos x="T0" y="T1"/>
                  </a:cxn>
                  <a:cxn ang="0">
                    <a:pos x="T2" y="T3"/>
                  </a:cxn>
                  <a:cxn ang="0">
                    <a:pos x="T4" y="T5"/>
                  </a:cxn>
                  <a:cxn ang="0">
                    <a:pos x="T6" y="T7"/>
                  </a:cxn>
                  <a:cxn ang="0">
                    <a:pos x="T8" y="T9"/>
                  </a:cxn>
                </a:cxnLst>
                <a:rect l="0" t="0" r="r" b="b"/>
                <a:pathLst>
                  <a:path w="41" h="33">
                    <a:moveTo>
                      <a:pt x="3" y="28"/>
                    </a:moveTo>
                    <a:cubicBezTo>
                      <a:pt x="9" y="25"/>
                      <a:pt x="11" y="19"/>
                      <a:pt x="19" y="20"/>
                    </a:cubicBezTo>
                    <a:cubicBezTo>
                      <a:pt x="21" y="26"/>
                      <a:pt x="24" y="33"/>
                      <a:pt x="32" y="29"/>
                    </a:cubicBezTo>
                    <a:cubicBezTo>
                      <a:pt x="41" y="24"/>
                      <a:pt x="30" y="0"/>
                      <a:pt x="19" y="2"/>
                    </a:cubicBezTo>
                    <a:cubicBezTo>
                      <a:pt x="11" y="3"/>
                      <a:pt x="0" y="19"/>
                      <a:pt x="3" y="28"/>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366" name="Freeform 3460"/>
              <p:cNvSpPr>
                <a:spLocks/>
              </p:cNvSpPr>
              <p:nvPr/>
            </p:nvSpPr>
            <p:spPr bwMode="auto">
              <a:xfrm>
                <a:off x="4202" y="3707"/>
                <a:ext cx="4" cy="2"/>
              </a:xfrm>
              <a:custGeom>
                <a:avLst/>
                <a:gdLst>
                  <a:gd name="T0" fmla="*/ 0 w 29"/>
                  <a:gd name="T1" fmla="*/ 1 h 15"/>
                  <a:gd name="T2" fmla="*/ 29 w 29"/>
                  <a:gd name="T3" fmla="*/ 7 h 15"/>
                  <a:gd name="T4" fmla="*/ 0 w 29"/>
                  <a:gd name="T5" fmla="*/ 1 h 15"/>
                </a:gdLst>
                <a:ahLst/>
                <a:cxnLst>
                  <a:cxn ang="0">
                    <a:pos x="T0" y="T1"/>
                  </a:cxn>
                  <a:cxn ang="0">
                    <a:pos x="T2" y="T3"/>
                  </a:cxn>
                  <a:cxn ang="0">
                    <a:pos x="T4" y="T5"/>
                  </a:cxn>
                </a:cxnLst>
                <a:rect l="0" t="0" r="r" b="b"/>
                <a:pathLst>
                  <a:path w="29" h="15">
                    <a:moveTo>
                      <a:pt x="0" y="1"/>
                    </a:moveTo>
                    <a:cubicBezTo>
                      <a:pt x="0" y="0"/>
                      <a:pt x="25" y="3"/>
                      <a:pt x="29" y="7"/>
                    </a:cubicBezTo>
                    <a:cubicBezTo>
                      <a:pt x="22" y="15"/>
                      <a:pt x="4" y="12"/>
                      <a:pt x="0" y="1"/>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367" name="Freeform 3461"/>
              <p:cNvSpPr>
                <a:spLocks/>
              </p:cNvSpPr>
              <p:nvPr/>
            </p:nvSpPr>
            <p:spPr bwMode="auto">
              <a:xfrm>
                <a:off x="4202" y="3721"/>
                <a:ext cx="3" cy="3"/>
              </a:xfrm>
              <a:custGeom>
                <a:avLst/>
                <a:gdLst>
                  <a:gd name="T0" fmla="*/ 7 w 22"/>
                  <a:gd name="T1" fmla="*/ 16 h 20"/>
                  <a:gd name="T2" fmla="*/ 19 w 22"/>
                  <a:gd name="T3" fmla="*/ 18 h 20"/>
                  <a:gd name="T4" fmla="*/ 10 w 22"/>
                  <a:gd name="T5" fmla="*/ 2 h 20"/>
                  <a:gd name="T6" fmla="*/ 7 w 22"/>
                  <a:gd name="T7" fmla="*/ 16 h 20"/>
                </a:gdLst>
                <a:ahLst/>
                <a:cxnLst>
                  <a:cxn ang="0">
                    <a:pos x="T0" y="T1"/>
                  </a:cxn>
                  <a:cxn ang="0">
                    <a:pos x="T2" y="T3"/>
                  </a:cxn>
                  <a:cxn ang="0">
                    <a:pos x="T4" y="T5"/>
                  </a:cxn>
                  <a:cxn ang="0">
                    <a:pos x="T6" y="T7"/>
                  </a:cxn>
                </a:cxnLst>
                <a:rect l="0" t="0" r="r" b="b"/>
                <a:pathLst>
                  <a:path w="22" h="20">
                    <a:moveTo>
                      <a:pt x="7" y="16"/>
                    </a:moveTo>
                    <a:cubicBezTo>
                      <a:pt x="10" y="18"/>
                      <a:pt x="14" y="20"/>
                      <a:pt x="19" y="18"/>
                    </a:cubicBezTo>
                    <a:cubicBezTo>
                      <a:pt x="22" y="17"/>
                      <a:pt x="14" y="2"/>
                      <a:pt x="10" y="2"/>
                    </a:cubicBezTo>
                    <a:cubicBezTo>
                      <a:pt x="0" y="0"/>
                      <a:pt x="1" y="11"/>
                      <a:pt x="7" y="16"/>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368" name="Freeform 3462"/>
              <p:cNvSpPr>
                <a:spLocks/>
              </p:cNvSpPr>
              <p:nvPr/>
            </p:nvSpPr>
            <p:spPr bwMode="auto">
              <a:xfrm>
                <a:off x="4207" y="3727"/>
                <a:ext cx="3" cy="4"/>
              </a:xfrm>
              <a:custGeom>
                <a:avLst/>
                <a:gdLst>
                  <a:gd name="T0" fmla="*/ 10 w 26"/>
                  <a:gd name="T1" fmla="*/ 6 h 31"/>
                  <a:gd name="T2" fmla="*/ 23 w 26"/>
                  <a:gd name="T3" fmla="*/ 31 h 31"/>
                  <a:gd name="T4" fmla="*/ 10 w 26"/>
                  <a:gd name="T5" fmla="*/ 6 h 31"/>
                </a:gdLst>
                <a:ahLst/>
                <a:cxnLst>
                  <a:cxn ang="0">
                    <a:pos x="T0" y="T1"/>
                  </a:cxn>
                  <a:cxn ang="0">
                    <a:pos x="T2" y="T3"/>
                  </a:cxn>
                  <a:cxn ang="0">
                    <a:pos x="T4" y="T5"/>
                  </a:cxn>
                </a:cxnLst>
                <a:rect l="0" t="0" r="r" b="b"/>
                <a:pathLst>
                  <a:path w="26" h="31">
                    <a:moveTo>
                      <a:pt x="10" y="6"/>
                    </a:moveTo>
                    <a:cubicBezTo>
                      <a:pt x="0" y="9"/>
                      <a:pt x="20" y="30"/>
                      <a:pt x="23" y="31"/>
                    </a:cubicBezTo>
                    <a:cubicBezTo>
                      <a:pt x="15" y="28"/>
                      <a:pt x="26" y="0"/>
                      <a:pt x="10" y="6"/>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369" name="Freeform 3463"/>
              <p:cNvSpPr>
                <a:spLocks/>
              </p:cNvSpPr>
              <p:nvPr/>
            </p:nvSpPr>
            <p:spPr bwMode="auto">
              <a:xfrm>
                <a:off x="4211" y="3733"/>
                <a:ext cx="4" cy="5"/>
              </a:xfrm>
              <a:custGeom>
                <a:avLst/>
                <a:gdLst>
                  <a:gd name="T0" fmla="*/ 0 w 29"/>
                  <a:gd name="T1" fmla="*/ 0 h 38"/>
                  <a:gd name="T2" fmla="*/ 21 w 29"/>
                  <a:gd name="T3" fmla="*/ 35 h 38"/>
                  <a:gd name="T4" fmla="*/ 0 w 29"/>
                  <a:gd name="T5" fmla="*/ 0 h 38"/>
                </a:gdLst>
                <a:ahLst/>
                <a:cxnLst>
                  <a:cxn ang="0">
                    <a:pos x="T0" y="T1"/>
                  </a:cxn>
                  <a:cxn ang="0">
                    <a:pos x="T2" y="T3"/>
                  </a:cxn>
                  <a:cxn ang="0">
                    <a:pos x="T4" y="T5"/>
                  </a:cxn>
                </a:cxnLst>
                <a:rect l="0" t="0" r="r" b="b"/>
                <a:pathLst>
                  <a:path w="29" h="38">
                    <a:moveTo>
                      <a:pt x="0" y="0"/>
                    </a:moveTo>
                    <a:cubicBezTo>
                      <a:pt x="0" y="7"/>
                      <a:pt x="13" y="38"/>
                      <a:pt x="21" y="35"/>
                    </a:cubicBezTo>
                    <a:cubicBezTo>
                      <a:pt x="29" y="33"/>
                      <a:pt x="6" y="2"/>
                      <a:pt x="0" y="0"/>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370" name="Freeform 3464"/>
              <p:cNvSpPr>
                <a:spLocks/>
              </p:cNvSpPr>
              <p:nvPr/>
            </p:nvSpPr>
            <p:spPr bwMode="auto">
              <a:xfrm>
                <a:off x="4219" y="3747"/>
                <a:ext cx="4" cy="5"/>
              </a:xfrm>
              <a:custGeom>
                <a:avLst/>
                <a:gdLst>
                  <a:gd name="T0" fmla="*/ 5 w 33"/>
                  <a:gd name="T1" fmla="*/ 10 h 32"/>
                  <a:gd name="T2" fmla="*/ 17 w 33"/>
                  <a:gd name="T3" fmla="*/ 31 h 32"/>
                  <a:gd name="T4" fmla="*/ 5 w 33"/>
                  <a:gd name="T5" fmla="*/ 10 h 32"/>
                </a:gdLst>
                <a:ahLst/>
                <a:cxnLst>
                  <a:cxn ang="0">
                    <a:pos x="T0" y="T1"/>
                  </a:cxn>
                  <a:cxn ang="0">
                    <a:pos x="T2" y="T3"/>
                  </a:cxn>
                  <a:cxn ang="0">
                    <a:pos x="T4" y="T5"/>
                  </a:cxn>
                </a:cxnLst>
                <a:rect l="0" t="0" r="r" b="b"/>
                <a:pathLst>
                  <a:path w="33" h="32">
                    <a:moveTo>
                      <a:pt x="5" y="10"/>
                    </a:moveTo>
                    <a:cubicBezTo>
                      <a:pt x="0" y="13"/>
                      <a:pt x="9" y="32"/>
                      <a:pt x="17" y="31"/>
                    </a:cubicBezTo>
                    <a:cubicBezTo>
                      <a:pt x="33" y="31"/>
                      <a:pt x="24" y="0"/>
                      <a:pt x="5" y="10"/>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371" name="Freeform 3465"/>
              <p:cNvSpPr>
                <a:spLocks/>
              </p:cNvSpPr>
              <p:nvPr/>
            </p:nvSpPr>
            <p:spPr bwMode="auto">
              <a:xfrm>
                <a:off x="4224" y="3776"/>
                <a:ext cx="5" cy="2"/>
              </a:xfrm>
              <a:custGeom>
                <a:avLst/>
                <a:gdLst>
                  <a:gd name="T0" fmla="*/ 7 w 36"/>
                  <a:gd name="T1" fmla="*/ 15 h 19"/>
                  <a:gd name="T2" fmla="*/ 33 w 36"/>
                  <a:gd name="T3" fmla="*/ 16 h 19"/>
                  <a:gd name="T4" fmla="*/ 18 w 36"/>
                  <a:gd name="T5" fmla="*/ 2 h 19"/>
                  <a:gd name="T6" fmla="*/ 7 w 36"/>
                  <a:gd name="T7" fmla="*/ 15 h 19"/>
                </a:gdLst>
                <a:ahLst/>
                <a:cxnLst>
                  <a:cxn ang="0">
                    <a:pos x="T0" y="T1"/>
                  </a:cxn>
                  <a:cxn ang="0">
                    <a:pos x="T2" y="T3"/>
                  </a:cxn>
                  <a:cxn ang="0">
                    <a:pos x="T4" y="T5"/>
                  </a:cxn>
                  <a:cxn ang="0">
                    <a:pos x="T6" y="T7"/>
                  </a:cxn>
                </a:cxnLst>
                <a:rect l="0" t="0" r="r" b="b"/>
                <a:pathLst>
                  <a:path w="36" h="19">
                    <a:moveTo>
                      <a:pt x="7" y="15"/>
                    </a:moveTo>
                    <a:cubicBezTo>
                      <a:pt x="16" y="16"/>
                      <a:pt x="23" y="19"/>
                      <a:pt x="33" y="16"/>
                    </a:cubicBezTo>
                    <a:cubicBezTo>
                      <a:pt x="36" y="3"/>
                      <a:pt x="28" y="0"/>
                      <a:pt x="18" y="2"/>
                    </a:cubicBezTo>
                    <a:cubicBezTo>
                      <a:pt x="16" y="3"/>
                      <a:pt x="0" y="14"/>
                      <a:pt x="7" y="15"/>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372" name="Freeform 3466"/>
              <p:cNvSpPr>
                <a:spLocks/>
              </p:cNvSpPr>
              <p:nvPr/>
            </p:nvSpPr>
            <p:spPr bwMode="auto">
              <a:xfrm>
                <a:off x="4355" y="3736"/>
                <a:ext cx="26" cy="12"/>
              </a:xfrm>
              <a:custGeom>
                <a:avLst/>
                <a:gdLst>
                  <a:gd name="T0" fmla="*/ 141 w 197"/>
                  <a:gd name="T1" fmla="*/ 11 h 84"/>
                  <a:gd name="T2" fmla="*/ 124 w 197"/>
                  <a:gd name="T3" fmla="*/ 6 h 84"/>
                  <a:gd name="T4" fmla="*/ 104 w 197"/>
                  <a:gd name="T5" fmla="*/ 10 h 84"/>
                  <a:gd name="T6" fmla="*/ 51 w 197"/>
                  <a:gd name="T7" fmla="*/ 30 h 84"/>
                  <a:gd name="T8" fmla="*/ 33 w 197"/>
                  <a:gd name="T9" fmla="*/ 43 h 84"/>
                  <a:gd name="T10" fmla="*/ 12 w 197"/>
                  <a:gd name="T11" fmla="*/ 54 h 84"/>
                  <a:gd name="T12" fmla="*/ 23 w 197"/>
                  <a:gd name="T13" fmla="*/ 79 h 84"/>
                  <a:gd name="T14" fmla="*/ 39 w 197"/>
                  <a:gd name="T15" fmla="*/ 72 h 84"/>
                  <a:gd name="T16" fmla="*/ 45 w 197"/>
                  <a:gd name="T17" fmla="*/ 78 h 84"/>
                  <a:gd name="T18" fmla="*/ 61 w 197"/>
                  <a:gd name="T19" fmla="*/ 79 h 84"/>
                  <a:gd name="T20" fmla="*/ 78 w 197"/>
                  <a:gd name="T21" fmla="*/ 78 h 84"/>
                  <a:gd name="T22" fmla="*/ 91 w 197"/>
                  <a:gd name="T23" fmla="*/ 65 h 84"/>
                  <a:gd name="T24" fmla="*/ 109 w 197"/>
                  <a:gd name="T25" fmla="*/ 69 h 84"/>
                  <a:gd name="T26" fmla="*/ 126 w 197"/>
                  <a:gd name="T27" fmla="*/ 61 h 84"/>
                  <a:gd name="T28" fmla="*/ 141 w 197"/>
                  <a:gd name="T29" fmla="*/ 55 h 84"/>
                  <a:gd name="T30" fmla="*/ 154 w 197"/>
                  <a:gd name="T31" fmla="*/ 42 h 84"/>
                  <a:gd name="T32" fmla="*/ 171 w 197"/>
                  <a:gd name="T33" fmla="*/ 34 h 84"/>
                  <a:gd name="T34" fmla="*/ 185 w 197"/>
                  <a:gd name="T35" fmla="*/ 10 h 84"/>
                  <a:gd name="T36" fmla="*/ 141 w 197"/>
                  <a:gd name="T37" fmla="*/ 11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97" h="84">
                    <a:moveTo>
                      <a:pt x="141" y="11"/>
                    </a:moveTo>
                    <a:cubicBezTo>
                      <a:pt x="134" y="10"/>
                      <a:pt x="132" y="6"/>
                      <a:pt x="124" y="6"/>
                    </a:cubicBezTo>
                    <a:cubicBezTo>
                      <a:pt x="118" y="6"/>
                      <a:pt x="111" y="9"/>
                      <a:pt x="104" y="10"/>
                    </a:cubicBezTo>
                    <a:cubicBezTo>
                      <a:pt x="83" y="12"/>
                      <a:pt x="70" y="24"/>
                      <a:pt x="51" y="30"/>
                    </a:cubicBezTo>
                    <a:cubicBezTo>
                      <a:pt x="39" y="33"/>
                      <a:pt x="41" y="35"/>
                      <a:pt x="33" y="43"/>
                    </a:cubicBezTo>
                    <a:cubicBezTo>
                      <a:pt x="27" y="48"/>
                      <a:pt x="18" y="49"/>
                      <a:pt x="12" y="54"/>
                    </a:cubicBezTo>
                    <a:cubicBezTo>
                      <a:pt x="0" y="65"/>
                      <a:pt x="7" y="82"/>
                      <a:pt x="23" y="79"/>
                    </a:cubicBezTo>
                    <a:cubicBezTo>
                      <a:pt x="29" y="78"/>
                      <a:pt x="32" y="71"/>
                      <a:pt x="39" y="72"/>
                    </a:cubicBezTo>
                    <a:cubicBezTo>
                      <a:pt x="42" y="73"/>
                      <a:pt x="44" y="77"/>
                      <a:pt x="45" y="78"/>
                    </a:cubicBezTo>
                    <a:cubicBezTo>
                      <a:pt x="51" y="79"/>
                      <a:pt x="54" y="79"/>
                      <a:pt x="61" y="79"/>
                    </a:cubicBezTo>
                    <a:cubicBezTo>
                      <a:pt x="70" y="79"/>
                      <a:pt x="69" y="84"/>
                      <a:pt x="78" y="78"/>
                    </a:cubicBezTo>
                    <a:cubicBezTo>
                      <a:pt x="84" y="75"/>
                      <a:pt x="82" y="67"/>
                      <a:pt x="91" y="65"/>
                    </a:cubicBezTo>
                    <a:cubicBezTo>
                      <a:pt x="98" y="64"/>
                      <a:pt x="102" y="69"/>
                      <a:pt x="109" y="69"/>
                    </a:cubicBezTo>
                    <a:cubicBezTo>
                      <a:pt x="118" y="69"/>
                      <a:pt x="119" y="65"/>
                      <a:pt x="126" y="61"/>
                    </a:cubicBezTo>
                    <a:cubicBezTo>
                      <a:pt x="131" y="58"/>
                      <a:pt x="137" y="58"/>
                      <a:pt x="141" y="55"/>
                    </a:cubicBezTo>
                    <a:cubicBezTo>
                      <a:pt x="146" y="52"/>
                      <a:pt x="149" y="46"/>
                      <a:pt x="154" y="42"/>
                    </a:cubicBezTo>
                    <a:cubicBezTo>
                      <a:pt x="158" y="39"/>
                      <a:pt x="166" y="36"/>
                      <a:pt x="171" y="34"/>
                    </a:cubicBezTo>
                    <a:cubicBezTo>
                      <a:pt x="179" y="30"/>
                      <a:pt x="197" y="21"/>
                      <a:pt x="185" y="10"/>
                    </a:cubicBezTo>
                    <a:cubicBezTo>
                      <a:pt x="175" y="0"/>
                      <a:pt x="154" y="14"/>
                      <a:pt x="141" y="11"/>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373" name="Freeform 3467"/>
              <p:cNvSpPr>
                <a:spLocks/>
              </p:cNvSpPr>
              <p:nvPr/>
            </p:nvSpPr>
            <p:spPr bwMode="auto">
              <a:xfrm>
                <a:off x="4291" y="3738"/>
                <a:ext cx="61" cy="82"/>
              </a:xfrm>
              <a:custGeom>
                <a:avLst/>
                <a:gdLst>
                  <a:gd name="T0" fmla="*/ 316 w 458"/>
                  <a:gd name="T1" fmla="*/ 211 h 611"/>
                  <a:gd name="T2" fmla="*/ 273 w 458"/>
                  <a:gd name="T3" fmla="*/ 143 h 611"/>
                  <a:gd name="T4" fmla="*/ 241 w 458"/>
                  <a:gd name="T5" fmla="*/ 116 h 611"/>
                  <a:gd name="T6" fmla="*/ 226 w 458"/>
                  <a:gd name="T7" fmla="*/ 71 h 611"/>
                  <a:gd name="T8" fmla="*/ 204 w 458"/>
                  <a:gd name="T9" fmla="*/ 14 h 611"/>
                  <a:gd name="T10" fmla="*/ 146 w 458"/>
                  <a:gd name="T11" fmla="*/ 18 h 611"/>
                  <a:gd name="T12" fmla="*/ 112 w 458"/>
                  <a:gd name="T13" fmla="*/ 6 h 611"/>
                  <a:gd name="T14" fmla="*/ 83 w 458"/>
                  <a:gd name="T15" fmla="*/ 3 h 611"/>
                  <a:gd name="T16" fmla="*/ 63 w 458"/>
                  <a:gd name="T17" fmla="*/ 15 h 611"/>
                  <a:gd name="T18" fmla="*/ 102 w 458"/>
                  <a:gd name="T19" fmla="*/ 81 h 611"/>
                  <a:gd name="T20" fmla="*/ 115 w 458"/>
                  <a:gd name="T21" fmla="*/ 133 h 611"/>
                  <a:gd name="T22" fmla="*/ 118 w 458"/>
                  <a:gd name="T23" fmla="*/ 204 h 611"/>
                  <a:gd name="T24" fmla="*/ 95 w 458"/>
                  <a:gd name="T25" fmla="*/ 251 h 611"/>
                  <a:gd name="T26" fmla="*/ 77 w 458"/>
                  <a:gd name="T27" fmla="*/ 282 h 611"/>
                  <a:gd name="T28" fmla="*/ 69 w 458"/>
                  <a:gd name="T29" fmla="*/ 321 h 611"/>
                  <a:gd name="T30" fmla="*/ 90 w 458"/>
                  <a:gd name="T31" fmla="*/ 357 h 611"/>
                  <a:gd name="T32" fmla="*/ 112 w 458"/>
                  <a:gd name="T33" fmla="*/ 354 h 611"/>
                  <a:gd name="T34" fmla="*/ 137 w 458"/>
                  <a:gd name="T35" fmla="*/ 397 h 611"/>
                  <a:gd name="T36" fmla="*/ 130 w 458"/>
                  <a:gd name="T37" fmla="*/ 411 h 611"/>
                  <a:gd name="T38" fmla="*/ 105 w 458"/>
                  <a:gd name="T39" fmla="*/ 408 h 611"/>
                  <a:gd name="T40" fmla="*/ 77 w 458"/>
                  <a:gd name="T41" fmla="*/ 416 h 611"/>
                  <a:gd name="T42" fmla="*/ 67 w 458"/>
                  <a:gd name="T43" fmla="*/ 357 h 611"/>
                  <a:gd name="T44" fmla="*/ 32 w 458"/>
                  <a:gd name="T45" fmla="*/ 381 h 611"/>
                  <a:gd name="T46" fmla="*/ 1 w 458"/>
                  <a:gd name="T47" fmla="*/ 420 h 611"/>
                  <a:gd name="T48" fmla="*/ 34 w 458"/>
                  <a:gd name="T49" fmla="*/ 450 h 611"/>
                  <a:gd name="T50" fmla="*/ 90 w 458"/>
                  <a:gd name="T51" fmla="*/ 484 h 611"/>
                  <a:gd name="T52" fmla="*/ 176 w 458"/>
                  <a:gd name="T53" fmla="*/ 501 h 611"/>
                  <a:gd name="T54" fmla="*/ 204 w 458"/>
                  <a:gd name="T55" fmla="*/ 526 h 611"/>
                  <a:gd name="T56" fmla="*/ 251 w 458"/>
                  <a:gd name="T57" fmla="*/ 563 h 611"/>
                  <a:gd name="T58" fmla="*/ 273 w 458"/>
                  <a:gd name="T59" fmla="*/ 598 h 611"/>
                  <a:gd name="T60" fmla="*/ 291 w 458"/>
                  <a:gd name="T61" fmla="*/ 592 h 611"/>
                  <a:gd name="T62" fmla="*/ 317 w 458"/>
                  <a:gd name="T63" fmla="*/ 562 h 611"/>
                  <a:gd name="T64" fmla="*/ 355 w 458"/>
                  <a:gd name="T65" fmla="*/ 539 h 611"/>
                  <a:gd name="T66" fmla="*/ 396 w 458"/>
                  <a:gd name="T67" fmla="*/ 486 h 611"/>
                  <a:gd name="T68" fmla="*/ 427 w 458"/>
                  <a:gd name="T69" fmla="*/ 465 h 611"/>
                  <a:gd name="T70" fmla="*/ 430 w 458"/>
                  <a:gd name="T71" fmla="*/ 374 h 611"/>
                  <a:gd name="T72" fmla="*/ 400 w 458"/>
                  <a:gd name="T73" fmla="*/ 273 h 6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58" h="611">
                    <a:moveTo>
                      <a:pt x="366" y="257"/>
                    </a:moveTo>
                    <a:cubicBezTo>
                      <a:pt x="349" y="247"/>
                      <a:pt x="330" y="226"/>
                      <a:pt x="316" y="211"/>
                    </a:cubicBezTo>
                    <a:cubicBezTo>
                      <a:pt x="310" y="204"/>
                      <a:pt x="307" y="197"/>
                      <a:pt x="304" y="188"/>
                    </a:cubicBezTo>
                    <a:cubicBezTo>
                      <a:pt x="296" y="170"/>
                      <a:pt x="284" y="158"/>
                      <a:pt x="273" y="143"/>
                    </a:cubicBezTo>
                    <a:cubicBezTo>
                      <a:pt x="268" y="137"/>
                      <a:pt x="265" y="130"/>
                      <a:pt x="260" y="123"/>
                    </a:cubicBezTo>
                    <a:cubicBezTo>
                      <a:pt x="253" y="115"/>
                      <a:pt x="250" y="118"/>
                      <a:pt x="241" y="116"/>
                    </a:cubicBezTo>
                    <a:cubicBezTo>
                      <a:pt x="225" y="112"/>
                      <a:pt x="223" y="103"/>
                      <a:pt x="225" y="89"/>
                    </a:cubicBezTo>
                    <a:cubicBezTo>
                      <a:pt x="226" y="81"/>
                      <a:pt x="228" y="79"/>
                      <a:pt x="226" y="71"/>
                    </a:cubicBezTo>
                    <a:cubicBezTo>
                      <a:pt x="224" y="63"/>
                      <a:pt x="217" y="57"/>
                      <a:pt x="214" y="49"/>
                    </a:cubicBezTo>
                    <a:cubicBezTo>
                      <a:pt x="211" y="36"/>
                      <a:pt x="213" y="25"/>
                      <a:pt x="204" y="14"/>
                    </a:cubicBezTo>
                    <a:cubicBezTo>
                      <a:pt x="193" y="2"/>
                      <a:pt x="180" y="3"/>
                      <a:pt x="166" y="9"/>
                    </a:cubicBezTo>
                    <a:cubicBezTo>
                      <a:pt x="160" y="12"/>
                      <a:pt x="154" y="20"/>
                      <a:pt x="146" y="18"/>
                    </a:cubicBezTo>
                    <a:cubicBezTo>
                      <a:pt x="141" y="17"/>
                      <a:pt x="139" y="11"/>
                      <a:pt x="134" y="9"/>
                    </a:cubicBezTo>
                    <a:cubicBezTo>
                      <a:pt x="127" y="6"/>
                      <a:pt x="119" y="8"/>
                      <a:pt x="112" y="6"/>
                    </a:cubicBezTo>
                    <a:cubicBezTo>
                      <a:pt x="106" y="4"/>
                      <a:pt x="101" y="1"/>
                      <a:pt x="94" y="1"/>
                    </a:cubicBezTo>
                    <a:cubicBezTo>
                      <a:pt x="90" y="1"/>
                      <a:pt x="86" y="3"/>
                      <a:pt x="83" y="3"/>
                    </a:cubicBezTo>
                    <a:cubicBezTo>
                      <a:pt x="80" y="3"/>
                      <a:pt x="72" y="0"/>
                      <a:pt x="71" y="0"/>
                    </a:cubicBezTo>
                    <a:cubicBezTo>
                      <a:pt x="63" y="2"/>
                      <a:pt x="59" y="5"/>
                      <a:pt x="63" y="15"/>
                    </a:cubicBezTo>
                    <a:cubicBezTo>
                      <a:pt x="67" y="27"/>
                      <a:pt x="78" y="31"/>
                      <a:pt x="82" y="46"/>
                    </a:cubicBezTo>
                    <a:cubicBezTo>
                      <a:pt x="86" y="61"/>
                      <a:pt x="96" y="67"/>
                      <a:pt x="102" y="81"/>
                    </a:cubicBezTo>
                    <a:cubicBezTo>
                      <a:pt x="106" y="92"/>
                      <a:pt x="109" y="105"/>
                      <a:pt x="112" y="117"/>
                    </a:cubicBezTo>
                    <a:cubicBezTo>
                      <a:pt x="113" y="121"/>
                      <a:pt x="116" y="129"/>
                      <a:pt x="115" y="133"/>
                    </a:cubicBezTo>
                    <a:cubicBezTo>
                      <a:pt x="113" y="139"/>
                      <a:pt x="107" y="141"/>
                      <a:pt x="106" y="146"/>
                    </a:cubicBezTo>
                    <a:cubicBezTo>
                      <a:pt x="100" y="167"/>
                      <a:pt x="123" y="183"/>
                      <a:pt x="118" y="204"/>
                    </a:cubicBezTo>
                    <a:cubicBezTo>
                      <a:pt x="116" y="215"/>
                      <a:pt x="108" y="232"/>
                      <a:pt x="104" y="240"/>
                    </a:cubicBezTo>
                    <a:cubicBezTo>
                      <a:pt x="102" y="243"/>
                      <a:pt x="97" y="246"/>
                      <a:pt x="95" y="251"/>
                    </a:cubicBezTo>
                    <a:cubicBezTo>
                      <a:pt x="92" y="256"/>
                      <a:pt x="93" y="264"/>
                      <a:pt x="90" y="268"/>
                    </a:cubicBezTo>
                    <a:cubicBezTo>
                      <a:pt x="87" y="275"/>
                      <a:pt x="80" y="275"/>
                      <a:pt x="77" y="282"/>
                    </a:cubicBezTo>
                    <a:cubicBezTo>
                      <a:pt x="74" y="288"/>
                      <a:pt x="74" y="296"/>
                      <a:pt x="72" y="302"/>
                    </a:cubicBezTo>
                    <a:cubicBezTo>
                      <a:pt x="70" y="309"/>
                      <a:pt x="66" y="312"/>
                      <a:pt x="69" y="321"/>
                    </a:cubicBezTo>
                    <a:cubicBezTo>
                      <a:pt x="78" y="324"/>
                      <a:pt x="75" y="332"/>
                      <a:pt x="79" y="338"/>
                    </a:cubicBezTo>
                    <a:cubicBezTo>
                      <a:pt x="82" y="345"/>
                      <a:pt x="88" y="347"/>
                      <a:pt x="90" y="357"/>
                    </a:cubicBezTo>
                    <a:cubicBezTo>
                      <a:pt x="100" y="356"/>
                      <a:pt x="94" y="344"/>
                      <a:pt x="93" y="337"/>
                    </a:cubicBezTo>
                    <a:cubicBezTo>
                      <a:pt x="100" y="342"/>
                      <a:pt x="100" y="358"/>
                      <a:pt x="112" y="354"/>
                    </a:cubicBezTo>
                    <a:cubicBezTo>
                      <a:pt x="117" y="363"/>
                      <a:pt x="114" y="373"/>
                      <a:pt x="118" y="380"/>
                    </a:cubicBezTo>
                    <a:cubicBezTo>
                      <a:pt x="121" y="386"/>
                      <a:pt x="132" y="390"/>
                      <a:pt x="137" y="397"/>
                    </a:cubicBezTo>
                    <a:cubicBezTo>
                      <a:pt x="139" y="400"/>
                      <a:pt x="145" y="405"/>
                      <a:pt x="144" y="409"/>
                    </a:cubicBezTo>
                    <a:cubicBezTo>
                      <a:pt x="140" y="417"/>
                      <a:pt x="134" y="409"/>
                      <a:pt x="130" y="411"/>
                    </a:cubicBezTo>
                    <a:cubicBezTo>
                      <a:pt x="121" y="418"/>
                      <a:pt x="133" y="433"/>
                      <a:pt x="118" y="436"/>
                    </a:cubicBezTo>
                    <a:cubicBezTo>
                      <a:pt x="116" y="427"/>
                      <a:pt x="117" y="407"/>
                      <a:pt x="105" y="408"/>
                    </a:cubicBezTo>
                    <a:cubicBezTo>
                      <a:pt x="94" y="409"/>
                      <a:pt x="99" y="420"/>
                      <a:pt x="92" y="424"/>
                    </a:cubicBezTo>
                    <a:cubicBezTo>
                      <a:pt x="84" y="428"/>
                      <a:pt x="77" y="425"/>
                      <a:pt x="77" y="416"/>
                    </a:cubicBezTo>
                    <a:cubicBezTo>
                      <a:pt x="74" y="417"/>
                      <a:pt x="71" y="417"/>
                      <a:pt x="68" y="419"/>
                    </a:cubicBezTo>
                    <a:cubicBezTo>
                      <a:pt x="72" y="396"/>
                      <a:pt x="93" y="374"/>
                      <a:pt x="67" y="357"/>
                    </a:cubicBezTo>
                    <a:cubicBezTo>
                      <a:pt x="42" y="341"/>
                      <a:pt x="53" y="363"/>
                      <a:pt x="47" y="375"/>
                    </a:cubicBezTo>
                    <a:cubicBezTo>
                      <a:pt x="43" y="381"/>
                      <a:pt x="38" y="377"/>
                      <a:pt x="32" y="381"/>
                    </a:cubicBezTo>
                    <a:cubicBezTo>
                      <a:pt x="26" y="385"/>
                      <a:pt x="28" y="389"/>
                      <a:pt x="24" y="394"/>
                    </a:cubicBezTo>
                    <a:cubicBezTo>
                      <a:pt x="16" y="405"/>
                      <a:pt x="1" y="404"/>
                      <a:pt x="1" y="420"/>
                    </a:cubicBezTo>
                    <a:cubicBezTo>
                      <a:pt x="0" y="433"/>
                      <a:pt x="0" y="426"/>
                      <a:pt x="10" y="433"/>
                    </a:cubicBezTo>
                    <a:cubicBezTo>
                      <a:pt x="17" y="438"/>
                      <a:pt x="27" y="444"/>
                      <a:pt x="34" y="450"/>
                    </a:cubicBezTo>
                    <a:cubicBezTo>
                      <a:pt x="41" y="457"/>
                      <a:pt x="45" y="465"/>
                      <a:pt x="55" y="472"/>
                    </a:cubicBezTo>
                    <a:cubicBezTo>
                      <a:pt x="67" y="479"/>
                      <a:pt x="79" y="480"/>
                      <a:pt x="90" y="484"/>
                    </a:cubicBezTo>
                    <a:cubicBezTo>
                      <a:pt x="105" y="488"/>
                      <a:pt x="119" y="493"/>
                      <a:pt x="134" y="499"/>
                    </a:cubicBezTo>
                    <a:cubicBezTo>
                      <a:pt x="144" y="503"/>
                      <a:pt x="165" y="508"/>
                      <a:pt x="176" y="501"/>
                    </a:cubicBezTo>
                    <a:cubicBezTo>
                      <a:pt x="185" y="495"/>
                      <a:pt x="189" y="477"/>
                      <a:pt x="196" y="495"/>
                    </a:cubicBezTo>
                    <a:cubicBezTo>
                      <a:pt x="200" y="506"/>
                      <a:pt x="197" y="516"/>
                      <a:pt x="204" y="526"/>
                    </a:cubicBezTo>
                    <a:cubicBezTo>
                      <a:pt x="209" y="534"/>
                      <a:pt x="222" y="537"/>
                      <a:pt x="230" y="542"/>
                    </a:cubicBezTo>
                    <a:cubicBezTo>
                      <a:pt x="240" y="548"/>
                      <a:pt x="241" y="555"/>
                      <a:pt x="251" y="563"/>
                    </a:cubicBezTo>
                    <a:cubicBezTo>
                      <a:pt x="259" y="569"/>
                      <a:pt x="265" y="566"/>
                      <a:pt x="270" y="577"/>
                    </a:cubicBezTo>
                    <a:cubicBezTo>
                      <a:pt x="272" y="583"/>
                      <a:pt x="271" y="591"/>
                      <a:pt x="273" y="598"/>
                    </a:cubicBezTo>
                    <a:cubicBezTo>
                      <a:pt x="276" y="604"/>
                      <a:pt x="277" y="611"/>
                      <a:pt x="286" y="607"/>
                    </a:cubicBezTo>
                    <a:cubicBezTo>
                      <a:pt x="295" y="603"/>
                      <a:pt x="289" y="598"/>
                      <a:pt x="291" y="592"/>
                    </a:cubicBezTo>
                    <a:cubicBezTo>
                      <a:pt x="294" y="581"/>
                      <a:pt x="301" y="585"/>
                      <a:pt x="307" y="578"/>
                    </a:cubicBezTo>
                    <a:cubicBezTo>
                      <a:pt x="312" y="573"/>
                      <a:pt x="310" y="566"/>
                      <a:pt x="317" y="562"/>
                    </a:cubicBezTo>
                    <a:cubicBezTo>
                      <a:pt x="323" y="557"/>
                      <a:pt x="334" y="559"/>
                      <a:pt x="342" y="556"/>
                    </a:cubicBezTo>
                    <a:cubicBezTo>
                      <a:pt x="353" y="551"/>
                      <a:pt x="349" y="548"/>
                      <a:pt x="355" y="539"/>
                    </a:cubicBezTo>
                    <a:cubicBezTo>
                      <a:pt x="364" y="523"/>
                      <a:pt x="375" y="525"/>
                      <a:pt x="375" y="506"/>
                    </a:cubicBezTo>
                    <a:cubicBezTo>
                      <a:pt x="376" y="487"/>
                      <a:pt x="384" y="496"/>
                      <a:pt x="396" y="486"/>
                    </a:cubicBezTo>
                    <a:cubicBezTo>
                      <a:pt x="402" y="482"/>
                      <a:pt x="402" y="474"/>
                      <a:pt x="409" y="469"/>
                    </a:cubicBezTo>
                    <a:cubicBezTo>
                      <a:pt x="413" y="466"/>
                      <a:pt x="421" y="467"/>
                      <a:pt x="427" y="465"/>
                    </a:cubicBezTo>
                    <a:cubicBezTo>
                      <a:pt x="458" y="454"/>
                      <a:pt x="449" y="436"/>
                      <a:pt x="446" y="408"/>
                    </a:cubicBezTo>
                    <a:cubicBezTo>
                      <a:pt x="444" y="393"/>
                      <a:pt x="437" y="386"/>
                      <a:pt x="430" y="374"/>
                    </a:cubicBezTo>
                    <a:cubicBezTo>
                      <a:pt x="424" y="364"/>
                      <a:pt x="422" y="349"/>
                      <a:pt x="422" y="338"/>
                    </a:cubicBezTo>
                    <a:cubicBezTo>
                      <a:pt x="421" y="317"/>
                      <a:pt x="418" y="286"/>
                      <a:pt x="400" y="273"/>
                    </a:cubicBezTo>
                    <a:cubicBezTo>
                      <a:pt x="390" y="265"/>
                      <a:pt x="377" y="263"/>
                      <a:pt x="366" y="257"/>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374" name="Freeform 3468"/>
              <p:cNvSpPr>
                <a:spLocks/>
              </p:cNvSpPr>
              <p:nvPr/>
            </p:nvSpPr>
            <p:spPr bwMode="auto">
              <a:xfrm>
                <a:off x="4287" y="3789"/>
                <a:ext cx="4" cy="4"/>
              </a:xfrm>
              <a:custGeom>
                <a:avLst/>
                <a:gdLst>
                  <a:gd name="T0" fmla="*/ 0 w 33"/>
                  <a:gd name="T1" fmla="*/ 27 h 29"/>
                  <a:gd name="T2" fmla="*/ 33 w 33"/>
                  <a:gd name="T3" fmla="*/ 14 h 29"/>
                  <a:gd name="T4" fmla="*/ 0 w 33"/>
                  <a:gd name="T5" fmla="*/ 27 h 29"/>
                </a:gdLst>
                <a:ahLst/>
                <a:cxnLst>
                  <a:cxn ang="0">
                    <a:pos x="T0" y="T1"/>
                  </a:cxn>
                  <a:cxn ang="0">
                    <a:pos x="T2" y="T3"/>
                  </a:cxn>
                  <a:cxn ang="0">
                    <a:pos x="T4" y="T5"/>
                  </a:cxn>
                </a:cxnLst>
                <a:rect l="0" t="0" r="r" b="b"/>
                <a:pathLst>
                  <a:path w="33" h="29">
                    <a:moveTo>
                      <a:pt x="0" y="27"/>
                    </a:moveTo>
                    <a:cubicBezTo>
                      <a:pt x="0" y="29"/>
                      <a:pt x="32" y="27"/>
                      <a:pt x="33" y="14"/>
                    </a:cubicBezTo>
                    <a:cubicBezTo>
                      <a:pt x="33" y="0"/>
                      <a:pt x="3" y="18"/>
                      <a:pt x="0" y="27"/>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375" name="Freeform 3469"/>
              <p:cNvSpPr>
                <a:spLocks/>
              </p:cNvSpPr>
              <p:nvPr/>
            </p:nvSpPr>
            <p:spPr bwMode="auto">
              <a:xfrm>
                <a:off x="4330" y="3818"/>
                <a:ext cx="9" cy="7"/>
              </a:xfrm>
              <a:custGeom>
                <a:avLst/>
                <a:gdLst>
                  <a:gd name="T0" fmla="*/ 60 w 63"/>
                  <a:gd name="T1" fmla="*/ 0 h 50"/>
                  <a:gd name="T2" fmla="*/ 35 w 63"/>
                  <a:gd name="T3" fmla="*/ 25 h 50"/>
                  <a:gd name="T4" fmla="*/ 8 w 63"/>
                  <a:gd name="T5" fmla="*/ 41 h 50"/>
                  <a:gd name="T6" fmla="*/ 49 w 63"/>
                  <a:gd name="T7" fmla="*/ 28 h 50"/>
                  <a:gd name="T8" fmla="*/ 54 w 63"/>
                  <a:gd name="T9" fmla="*/ 17 h 50"/>
                  <a:gd name="T10" fmla="*/ 60 w 63"/>
                  <a:gd name="T11" fmla="*/ 0 h 50"/>
                </a:gdLst>
                <a:ahLst/>
                <a:cxnLst>
                  <a:cxn ang="0">
                    <a:pos x="T0" y="T1"/>
                  </a:cxn>
                  <a:cxn ang="0">
                    <a:pos x="T2" y="T3"/>
                  </a:cxn>
                  <a:cxn ang="0">
                    <a:pos x="T4" y="T5"/>
                  </a:cxn>
                  <a:cxn ang="0">
                    <a:pos x="T6" y="T7"/>
                  </a:cxn>
                  <a:cxn ang="0">
                    <a:pos x="T8" y="T9"/>
                  </a:cxn>
                  <a:cxn ang="0">
                    <a:pos x="T10" y="T11"/>
                  </a:cxn>
                </a:cxnLst>
                <a:rect l="0" t="0" r="r" b="b"/>
                <a:pathLst>
                  <a:path w="63" h="50">
                    <a:moveTo>
                      <a:pt x="60" y="0"/>
                    </a:moveTo>
                    <a:cubicBezTo>
                      <a:pt x="46" y="1"/>
                      <a:pt x="47" y="19"/>
                      <a:pt x="35" y="25"/>
                    </a:cubicBezTo>
                    <a:cubicBezTo>
                      <a:pt x="27" y="29"/>
                      <a:pt x="0" y="24"/>
                      <a:pt x="8" y="41"/>
                    </a:cubicBezTo>
                    <a:cubicBezTo>
                      <a:pt x="12" y="50"/>
                      <a:pt x="45" y="33"/>
                      <a:pt x="49" y="28"/>
                    </a:cubicBezTo>
                    <a:cubicBezTo>
                      <a:pt x="51" y="26"/>
                      <a:pt x="52" y="20"/>
                      <a:pt x="54" y="17"/>
                    </a:cubicBezTo>
                    <a:cubicBezTo>
                      <a:pt x="58" y="11"/>
                      <a:pt x="63" y="9"/>
                      <a:pt x="60" y="0"/>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376" name="Freeform 3470"/>
              <p:cNvSpPr>
                <a:spLocks/>
              </p:cNvSpPr>
              <p:nvPr/>
            </p:nvSpPr>
            <p:spPr bwMode="auto">
              <a:xfrm>
                <a:off x="4336" y="3819"/>
                <a:ext cx="11" cy="12"/>
              </a:xfrm>
              <a:custGeom>
                <a:avLst/>
                <a:gdLst>
                  <a:gd name="T0" fmla="*/ 45 w 88"/>
                  <a:gd name="T1" fmla="*/ 27 h 90"/>
                  <a:gd name="T2" fmla="*/ 22 w 88"/>
                  <a:gd name="T3" fmla="*/ 40 h 90"/>
                  <a:gd name="T4" fmla="*/ 3 w 88"/>
                  <a:gd name="T5" fmla="*/ 67 h 90"/>
                  <a:gd name="T6" fmla="*/ 32 w 88"/>
                  <a:gd name="T7" fmla="*/ 64 h 90"/>
                  <a:gd name="T8" fmla="*/ 58 w 88"/>
                  <a:gd name="T9" fmla="*/ 43 h 90"/>
                  <a:gd name="T10" fmla="*/ 68 w 88"/>
                  <a:gd name="T11" fmla="*/ 18 h 90"/>
                  <a:gd name="T12" fmla="*/ 87 w 88"/>
                  <a:gd name="T13" fmla="*/ 0 h 90"/>
                  <a:gd name="T14" fmla="*/ 58 w 88"/>
                  <a:gd name="T15" fmla="*/ 8 h 90"/>
                  <a:gd name="T16" fmla="*/ 45 w 88"/>
                  <a:gd name="T17" fmla="*/ 27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8" h="90">
                    <a:moveTo>
                      <a:pt x="45" y="27"/>
                    </a:moveTo>
                    <a:cubicBezTo>
                      <a:pt x="38" y="34"/>
                      <a:pt x="30" y="36"/>
                      <a:pt x="22" y="40"/>
                    </a:cubicBezTo>
                    <a:cubicBezTo>
                      <a:pt x="11" y="46"/>
                      <a:pt x="0" y="53"/>
                      <a:pt x="3" y="67"/>
                    </a:cubicBezTo>
                    <a:cubicBezTo>
                      <a:pt x="7" y="90"/>
                      <a:pt x="23" y="73"/>
                      <a:pt x="32" y="64"/>
                    </a:cubicBezTo>
                    <a:cubicBezTo>
                      <a:pt x="40" y="56"/>
                      <a:pt x="52" y="53"/>
                      <a:pt x="58" y="43"/>
                    </a:cubicBezTo>
                    <a:cubicBezTo>
                      <a:pt x="62" y="36"/>
                      <a:pt x="63" y="25"/>
                      <a:pt x="68" y="18"/>
                    </a:cubicBezTo>
                    <a:cubicBezTo>
                      <a:pt x="72" y="11"/>
                      <a:pt x="88" y="8"/>
                      <a:pt x="87" y="0"/>
                    </a:cubicBezTo>
                    <a:cubicBezTo>
                      <a:pt x="77" y="1"/>
                      <a:pt x="66" y="1"/>
                      <a:pt x="58" y="8"/>
                    </a:cubicBezTo>
                    <a:cubicBezTo>
                      <a:pt x="52" y="13"/>
                      <a:pt x="50" y="22"/>
                      <a:pt x="45" y="27"/>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377" name="Freeform 3471"/>
              <p:cNvSpPr>
                <a:spLocks/>
              </p:cNvSpPr>
              <p:nvPr/>
            </p:nvSpPr>
            <p:spPr bwMode="auto">
              <a:xfrm>
                <a:off x="4341" y="3810"/>
                <a:ext cx="5" cy="3"/>
              </a:xfrm>
              <a:custGeom>
                <a:avLst/>
                <a:gdLst>
                  <a:gd name="T0" fmla="*/ 17 w 34"/>
                  <a:gd name="T1" fmla="*/ 20 h 20"/>
                  <a:gd name="T2" fmla="*/ 29 w 34"/>
                  <a:gd name="T3" fmla="*/ 3 h 20"/>
                  <a:gd name="T4" fmla="*/ 17 w 34"/>
                  <a:gd name="T5" fmla="*/ 20 h 20"/>
                </a:gdLst>
                <a:ahLst/>
                <a:cxnLst>
                  <a:cxn ang="0">
                    <a:pos x="T0" y="T1"/>
                  </a:cxn>
                  <a:cxn ang="0">
                    <a:pos x="T2" y="T3"/>
                  </a:cxn>
                  <a:cxn ang="0">
                    <a:pos x="T4" y="T5"/>
                  </a:cxn>
                </a:cxnLst>
                <a:rect l="0" t="0" r="r" b="b"/>
                <a:pathLst>
                  <a:path w="34" h="20">
                    <a:moveTo>
                      <a:pt x="17" y="20"/>
                    </a:moveTo>
                    <a:cubicBezTo>
                      <a:pt x="24" y="20"/>
                      <a:pt x="34" y="15"/>
                      <a:pt x="29" y="3"/>
                    </a:cubicBezTo>
                    <a:cubicBezTo>
                      <a:pt x="22" y="0"/>
                      <a:pt x="0" y="19"/>
                      <a:pt x="17" y="20"/>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378" name="Freeform 3472"/>
              <p:cNvSpPr>
                <a:spLocks/>
              </p:cNvSpPr>
              <p:nvPr/>
            </p:nvSpPr>
            <p:spPr bwMode="auto">
              <a:xfrm>
                <a:off x="4348" y="3807"/>
                <a:ext cx="10" cy="5"/>
              </a:xfrm>
              <a:custGeom>
                <a:avLst/>
                <a:gdLst>
                  <a:gd name="T0" fmla="*/ 23 w 69"/>
                  <a:gd name="T1" fmla="*/ 10 h 38"/>
                  <a:gd name="T2" fmla="*/ 0 w 69"/>
                  <a:gd name="T3" fmla="*/ 38 h 38"/>
                  <a:gd name="T4" fmla="*/ 21 w 69"/>
                  <a:gd name="T5" fmla="*/ 22 h 38"/>
                  <a:gd name="T6" fmla="*/ 54 w 69"/>
                  <a:gd name="T7" fmla="*/ 15 h 38"/>
                  <a:gd name="T8" fmla="*/ 60 w 69"/>
                  <a:gd name="T9" fmla="*/ 3 h 38"/>
                  <a:gd name="T10" fmla="*/ 23 w 69"/>
                  <a:gd name="T11" fmla="*/ 10 h 38"/>
                </a:gdLst>
                <a:ahLst/>
                <a:cxnLst>
                  <a:cxn ang="0">
                    <a:pos x="T0" y="T1"/>
                  </a:cxn>
                  <a:cxn ang="0">
                    <a:pos x="T2" y="T3"/>
                  </a:cxn>
                  <a:cxn ang="0">
                    <a:pos x="T4" y="T5"/>
                  </a:cxn>
                  <a:cxn ang="0">
                    <a:pos x="T6" y="T7"/>
                  </a:cxn>
                  <a:cxn ang="0">
                    <a:pos x="T8" y="T9"/>
                  </a:cxn>
                  <a:cxn ang="0">
                    <a:pos x="T10" y="T11"/>
                  </a:cxn>
                </a:cxnLst>
                <a:rect l="0" t="0" r="r" b="b"/>
                <a:pathLst>
                  <a:path w="69" h="38">
                    <a:moveTo>
                      <a:pt x="23" y="10"/>
                    </a:moveTo>
                    <a:cubicBezTo>
                      <a:pt x="17" y="16"/>
                      <a:pt x="4" y="30"/>
                      <a:pt x="0" y="38"/>
                    </a:cubicBezTo>
                    <a:cubicBezTo>
                      <a:pt x="1" y="36"/>
                      <a:pt x="18" y="24"/>
                      <a:pt x="21" y="22"/>
                    </a:cubicBezTo>
                    <a:cubicBezTo>
                      <a:pt x="31" y="16"/>
                      <a:pt x="43" y="17"/>
                      <a:pt x="54" y="15"/>
                    </a:cubicBezTo>
                    <a:cubicBezTo>
                      <a:pt x="63" y="13"/>
                      <a:pt x="69" y="6"/>
                      <a:pt x="60" y="3"/>
                    </a:cubicBezTo>
                    <a:cubicBezTo>
                      <a:pt x="54" y="0"/>
                      <a:pt x="28" y="6"/>
                      <a:pt x="23" y="10"/>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379" name="Freeform 3473"/>
              <p:cNvSpPr>
                <a:spLocks/>
              </p:cNvSpPr>
              <p:nvPr/>
            </p:nvSpPr>
            <p:spPr bwMode="auto">
              <a:xfrm>
                <a:off x="4339" y="3813"/>
                <a:ext cx="39" cy="50"/>
              </a:xfrm>
              <a:custGeom>
                <a:avLst/>
                <a:gdLst>
                  <a:gd name="T0" fmla="*/ 122 w 290"/>
                  <a:gd name="T1" fmla="*/ 25 h 375"/>
                  <a:gd name="T2" fmla="*/ 89 w 290"/>
                  <a:gd name="T3" fmla="*/ 53 h 375"/>
                  <a:gd name="T4" fmla="*/ 81 w 290"/>
                  <a:gd name="T5" fmla="*/ 72 h 375"/>
                  <a:gd name="T6" fmla="*/ 68 w 290"/>
                  <a:gd name="T7" fmla="*/ 80 h 375"/>
                  <a:gd name="T8" fmla="*/ 50 w 290"/>
                  <a:gd name="T9" fmla="*/ 113 h 375"/>
                  <a:gd name="T10" fmla="*/ 17 w 290"/>
                  <a:gd name="T11" fmla="*/ 130 h 375"/>
                  <a:gd name="T12" fmla="*/ 20 w 290"/>
                  <a:gd name="T13" fmla="*/ 154 h 375"/>
                  <a:gd name="T14" fmla="*/ 19 w 290"/>
                  <a:gd name="T15" fmla="*/ 170 h 375"/>
                  <a:gd name="T16" fmla="*/ 44 w 290"/>
                  <a:gd name="T17" fmla="*/ 183 h 375"/>
                  <a:gd name="T18" fmla="*/ 73 w 290"/>
                  <a:gd name="T19" fmla="*/ 204 h 375"/>
                  <a:gd name="T20" fmla="*/ 95 w 290"/>
                  <a:gd name="T21" fmla="*/ 250 h 375"/>
                  <a:gd name="T22" fmla="*/ 100 w 290"/>
                  <a:gd name="T23" fmla="*/ 276 h 375"/>
                  <a:gd name="T24" fmla="*/ 108 w 290"/>
                  <a:gd name="T25" fmla="*/ 289 h 375"/>
                  <a:gd name="T26" fmla="*/ 137 w 290"/>
                  <a:gd name="T27" fmla="*/ 300 h 375"/>
                  <a:gd name="T28" fmla="*/ 190 w 290"/>
                  <a:gd name="T29" fmla="*/ 292 h 375"/>
                  <a:gd name="T30" fmla="*/ 164 w 290"/>
                  <a:gd name="T31" fmla="*/ 319 h 375"/>
                  <a:gd name="T32" fmla="*/ 168 w 290"/>
                  <a:gd name="T33" fmla="*/ 338 h 375"/>
                  <a:gd name="T34" fmla="*/ 177 w 290"/>
                  <a:gd name="T35" fmla="*/ 353 h 375"/>
                  <a:gd name="T36" fmla="*/ 191 w 290"/>
                  <a:gd name="T37" fmla="*/ 343 h 375"/>
                  <a:gd name="T38" fmla="*/ 217 w 290"/>
                  <a:gd name="T39" fmla="*/ 319 h 375"/>
                  <a:gd name="T40" fmla="*/ 252 w 290"/>
                  <a:gd name="T41" fmla="*/ 301 h 375"/>
                  <a:gd name="T42" fmla="*/ 210 w 290"/>
                  <a:gd name="T43" fmla="*/ 361 h 375"/>
                  <a:gd name="T44" fmla="*/ 222 w 290"/>
                  <a:gd name="T45" fmla="*/ 361 h 375"/>
                  <a:gd name="T46" fmla="*/ 227 w 290"/>
                  <a:gd name="T47" fmla="*/ 366 h 375"/>
                  <a:gd name="T48" fmla="*/ 244 w 290"/>
                  <a:gd name="T49" fmla="*/ 369 h 375"/>
                  <a:gd name="T50" fmla="*/ 250 w 290"/>
                  <a:gd name="T51" fmla="*/ 374 h 375"/>
                  <a:gd name="T52" fmla="*/ 265 w 290"/>
                  <a:gd name="T53" fmla="*/ 372 h 375"/>
                  <a:gd name="T54" fmla="*/ 286 w 290"/>
                  <a:gd name="T55" fmla="*/ 360 h 375"/>
                  <a:gd name="T56" fmla="*/ 278 w 290"/>
                  <a:gd name="T57" fmla="*/ 324 h 375"/>
                  <a:gd name="T58" fmla="*/ 285 w 290"/>
                  <a:gd name="T59" fmla="*/ 291 h 375"/>
                  <a:gd name="T60" fmla="*/ 279 w 290"/>
                  <a:gd name="T61" fmla="*/ 255 h 375"/>
                  <a:gd name="T62" fmla="*/ 258 w 290"/>
                  <a:gd name="T63" fmla="*/ 238 h 375"/>
                  <a:gd name="T64" fmla="*/ 242 w 290"/>
                  <a:gd name="T65" fmla="*/ 245 h 375"/>
                  <a:gd name="T66" fmla="*/ 266 w 290"/>
                  <a:gd name="T67" fmla="*/ 227 h 375"/>
                  <a:gd name="T68" fmla="*/ 272 w 290"/>
                  <a:gd name="T69" fmla="*/ 197 h 375"/>
                  <a:gd name="T70" fmla="*/ 258 w 290"/>
                  <a:gd name="T71" fmla="*/ 164 h 375"/>
                  <a:gd name="T72" fmla="*/ 254 w 290"/>
                  <a:gd name="T73" fmla="*/ 141 h 375"/>
                  <a:gd name="T74" fmla="*/ 238 w 290"/>
                  <a:gd name="T75" fmla="*/ 118 h 375"/>
                  <a:gd name="T76" fmla="*/ 231 w 290"/>
                  <a:gd name="T77" fmla="*/ 99 h 375"/>
                  <a:gd name="T78" fmla="*/ 214 w 290"/>
                  <a:gd name="T79" fmla="*/ 84 h 375"/>
                  <a:gd name="T80" fmla="*/ 183 w 290"/>
                  <a:gd name="T81" fmla="*/ 51 h 375"/>
                  <a:gd name="T82" fmla="*/ 181 w 290"/>
                  <a:gd name="T83" fmla="*/ 85 h 375"/>
                  <a:gd name="T84" fmla="*/ 166 w 290"/>
                  <a:gd name="T85" fmla="*/ 121 h 375"/>
                  <a:gd name="T86" fmla="*/ 152 w 290"/>
                  <a:gd name="T87" fmla="*/ 167 h 375"/>
                  <a:gd name="T88" fmla="*/ 150 w 290"/>
                  <a:gd name="T89" fmla="*/ 139 h 375"/>
                  <a:gd name="T90" fmla="*/ 141 w 290"/>
                  <a:gd name="T91" fmla="*/ 109 h 375"/>
                  <a:gd name="T92" fmla="*/ 122 w 290"/>
                  <a:gd name="T93" fmla="*/ 93 h 375"/>
                  <a:gd name="T94" fmla="*/ 162 w 290"/>
                  <a:gd name="T95" fmla="*/ 55 h 375"/>
                  <a:gd name="T96" fmla="*/ 162 w 290"/>
                  <a:gd name="T97" fmla="*/ 42 h 375"/>
                  <a:gd name="T98" fmla="*/ 170 w 290"/>
                  <a:gd name="T99" fmla="*/ 33 h 375"/>
                  <a:gd name="T100" fmla="*/ 160 w 290"/>
                  <a:gd name="T101" fmla="*/ 15 h 375"/>
                  <a:gd name="T102" fmla="*/ 122 w 290"/>
                  <a:gd name="T103" fmla="*/ 25 h 3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90" h="375">
                    <a:moveTo>
                      <a:pt x="122" y="25"/>
                    </a:moveTo>
                    <a:cubicBezTo>
                      <a:pt x="113" y="38"/>
                      <a:pt x="98" y="37"/>
                      <a:pt x="89" y="53"/>
                    </a:cubicBezTo>
                    <a:cubicBezTo>
                      <a:pt x="85" y="59"/>
                      <a:pt x="86" y="67"/>
                      <a:pt x="81" y="72"/>
                    </a:cubicBezTo>
                    <a:cubicBezTo>
                      <a:pt x="77" y="77"/>
                      <a:pt x="72" y="76"/>
                      <a:pt x="68" y="80"/>
                    </a:cubicBezTo>
                    <a:cubicBezTo>
                      <a:pt x="57" y="90"/>
                      <a:pt x="62" y="104"/>
                      <a:pt x="50" y="113"/>
                    </a:cubicBezTo>
                    <a:cubicBezTo>
                      <a:pt x="43" y="118"/>
                      <a:pt x="21" y="122"/>
                      <a:pt x="17" y="130"/>
                    </a:cubicBezTo>
                    <a:cubicBezTo>
                      <a:pt x="10" y="142"/>
                      <a:pt x="28" y="141"/>
                      <a:pt x="20" y="154"/>
                    </a:cubicBezTo>
                    <a:cubicBezTo>
                      <a:pt x="16" y="161"/>
                      <a:pt x="0" y="165"/>
                      <a:pt x="19" y="170"/>
                    </a:cubicBezTo>
                    <a:cubicBezTo>
                      <a:pt x="33" y="173"/>
                      <a:pt x="37" y="169"/>
                      <a:pt x="44" y="183"/>
                    </a:cubicBezTo>
                    <a:cubicBezTo>
                      <a:pt x="62" y="179"/>
                      <a:pt x="66" y="191"/>
                      <a:pt x="73" y="204"/>
                    </a:cubicBezTo>
                    <a:cubicBezTo>
                      <a:pt x="80" y="218"/>
                      <a:pt x="92" y="235"/>
                      <a:pt x="95" y="250"/>
                    </a:cubicBezTo>
                    <a:cubicBezTo>
                      <a:pt x="96" y="260"/>
                      <a:pt x="96" y="268"/>
                      <a:pt x="100" y="276"/>
                    </a:cubicBezTo>
                    <a:cubicBezTo>
                      <a:pt x="102" y="280"/>
                      <a:pt x="106" y="285"/>
                      <a:pt x="108" y="289"/>
                    </a:cubicBezTo>
                    <a:cubicBezTo>
                      <a:pt x="117" y="308"/>
                      <a:pt x="119" y="306"/>
                      <a:pt x="137" y="300"/>
                    </a:cubicBezTo>
                    <a:cubicBezTo>
                      <a:pt x="154" y="295"/>
                      <a:pt x="173" y="294"/>
                      <a:pt x="190" y="292"/>
                    </a:cubicBezTo>
                    <a:cubicBezTo>
                      <a:pt x="197" y="308"/>
                      <a:pt x="174" y="314"/>
                      <a:pt x="164" y="319"/>
                    </a:cubicBezTo>
                    <a:cubicBezTo>
                      <a:pt x="152" y="326"/>
                      <a:pt x="151" y="337"/>
                      <a:pt x="168" y="338"/>
                    </a:cubicBezTo>
                    <a:cubicBezTo>
                      <a:pt x="168" y="345"/>
                      <a:pt x="171" y="352"/>
                      <a:pt x="177" y="353"/>
                    </a:cubicBezTo>
                    <a:cubicBezTo>
                      <a:pt x="184" y="354"/>
                      <a:pt x="193" y="349"/>
                      <a:pt x="191" y="343"/>
                    </a:cubicBezTo>
                    <a:cubicBezTo>
                      <a:pt x="202" y="340"/>
                      <a:pt x="209" y="326"/>
                      <a:pt x="217" y="319"/>
                    </a:cubicBezTo>
                    <a:cubicBezTo>
                      <a:pt x="226" y="312"/>
                      <a:pt x="240" y="302"/>
                      <a:pt x="252" y="301"/>
                    </a:cubicBezTo>
                    <a:cubicBezTo>
                      <a:pt x="256" y="320"/>
                      <a:pt x="184" y="348"/>
                      <a:pt x="210" y="361"/>
                    </a:cubicBezTo>
                    <a:cubicBezTo>
                      <a:pt x="214" y="362"/>
                      <a:pt x="219" y="359"/>
                      <a:pt x="222" y="361"/>
                    </a:cubicBezTo>
                    <a:cubicBezTo>
                      <a:pt x="225" y="362"/>
                      <a:pt x="225" y="365"/>
                      <a:pt x="227" y="366"/>
                    </a:cubicBezTo>
                    <a:cubicBezTo>
                      <a:pt x="231" y="367"/>
                      <a:pt x="238" y="368"/>
                      <a:pt x="244" y="369"/>
                    </a:cubicBezTo>
                    <a:cubicBezTo>
                      <a:pt x="245" y="369"/>
                      <a:pt x="248" y="374"/>
                      <a:pt x="250" y="374"/>
                    </a:cubicBezTo>
                    <a:cubicBezTo>
                      <a:pt x="254" y="375"/>
                      <a:pt x="261" y="373"/>
                      <a:pt x="265" y="372"/>
                    </a:cubicBezTo>
                    <a:cubicBezTo>
                      <a:pt x="272" y="370"/>
                      <a:pt x="283" y="367"/>
                      <a:pt x="286" y="360"/>
                    </a:cubicBezTo>
                    <a:cubicBezTo>
                      <a:pt x="290" y="351"/>
                      <a:pt x="279" y="333"/>
                      <a:pt x="278" y="324"/>
                    </a:cubicBezTo>
                    <a:cubicBezTo>
                      <a:pt x="277" y="311"/>
                      <a:pt x="287" y="305"/>
                      <a:pt x="285" y="291"/>
                    </a:cubicBezTo>
                    <a:cubicBezTo>
                      <a:pt x="282" y="277"/>
                      <a:pt x="280" y="269"/>
                      <a:pt x="279" y="255"/>
                    </a:cubicBezTo>
                    <a:cubicBezTo>
                      <a:pt x="279" y="237"/>
                      <a:pt x="277" y="231"/>
                      <a:pt x="258" y="238"/>
                    </a:cubicBezTo>
                    <a:cubicBezTo>
                      <a:pt x="252" y="240"/>
                      <a:pt x="248" y="244"/>
                      <a:pt x="242" y="245"/>
                    </a:cubicBezTo>
                    <a:cubicBezTo>
                      <a:pt x="237" y="233"/>
                      <a:pt x="259" y="231"/>
                      <a:pt x="266" y="227"/>
                    </a:cubicBezTo>
                    <a:cubicBezTo>
                      <a:pt x="279" y="219"/>
                      <a:pt x="278" y="212"/>
                      <a:pt x="272" y="197"/>
                    </a:cubicBezTo>
                    <a:cubicBezTo>
                      <a:pt x="266" y="185"/>
                      <a:pt x="260" y="179"/>
                      <a:pt x="258" y="164"/>
                    </a:cubicBezTo>
                    <a:cubicBezTo>
                      <a:pt x="256" y="157"/>
                      <a:pt x="256" y="147"/>
                      <a:pt x="254" y="141"/>
                    </a:cubicBezTo>
                    <a:cubicBezTo>
                      <a:pt x="250" y="132"/>
                      <a:pt x="243" y="126"/>
                      <a:pt x="238" y="118"/>
                    </a:cubicBezTo>
                    <a:cubicBezTo>
                      <a:pt x="235" y="112"/>
                      <a:pt x="235" y="105"/>
                      <a:pt x="231" y="99"/>
                    </a:cubicBezTo>
                    <a:cubicBezTo>
                      <a:pt x="227" y="93"/>
                      <a:pt x="219" y="90"/>
                      <a:pt x="214" y="84"/>
                    </a:cubicBezTo>
                    <a:cubicBezTo>
                      <a:pt x="207" y="75"/>
                      <a:pt x="204" y="44"/>
                      <a:pt x="183" y="51"/>
                    </a:cubicBezTo>
                    <a:cubicBezTo>
                      <a:pt x="170" y="55"/>
                      <a:pt x="180" y="75"/>
                      <a:pt x="181" y="85"/>
                    </a:cubicBezTo>
                    <a:cubicBezTo>
                      <a:pt x="182" y="102"/>
                      <a:pt x="170" y="107"/>
                      <a:pt x="166" y="121"/>
                    </a:cubicBezTo>
                    <a:cubicBezTo>
                      <a:pt x="161" y="136"/>
                      <a:pt x="164" y="154"/>
                      <a:pt x="152" y="167"/>
                    </a:cubicBezTo>
                    <a:cubicBezTo>
                      <a:pt x="141" y="161"/>
                      <a:pt x="149" y="149"/>
                      <a:pt x="150" y="139"/>
                    </a:cubicBezTo>
                    <a:cubicBezTo>
                      <a:pt x="152" y="130"/>
                      <a:pt x="149" y="116"/>
                      <a:pt x="141" y="109"/>
                    </a:cubicBezTo>
                    <a:cubicBezTo>
                      <a:pt x="136" y="104"/>
                      <a:pt x="123" y="104"/>
                      <a:pt x="122" y="93"/>
                    </a:cubicBezTo>
                    <a:cubicBezTo>
                      <a:pt x="122" y="74"/>
                      <a:pt x="158" y="74"/>
                      <a:pt x="162" y="55"/>
                    </a:cubicBezTo>
                    <a:cubicBezTo>
                      <a:pt x="163" y="50"/>
                      <a:pt x="160" y="47"/>
                      <a:pt x="162" y="42"/>
                    </a:cubicBezTo>
                    <a:cubicBezTo>
                      <a:pt x="164" y="38"/>
                      <a:pt x="169" y="36"/>
                      <a:pt x="170" y="33"/>
                    </a:cubicBezTo>
                    <a:cubicBezTo>
                      <a:pt x="176" y="19"/>
                      <a:pt x="169" y="21"/>
                      <a:pt x="160" y="15"/>
                    </a:cubicBezTo>
                    <a:cubicBezTo>
                      <a:pt x="141" y="0"/>
                      <a:pt x="136" y="5"/>
                      <a:pt x="122" y="25"/>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380" name="Freeform 3474"/>
              <p:cNvSpPr>
                <a:spLocks/>
              </p:cNvSpPr>
              <p:nvPr/>
            </p:nvSpPr>
            <p:spPr bwMode="auto">
              <a:xfrm>
                <a:off x="4365" y="3862"/>
                <a:ext cx="5" cy="5"/>
              </a:xfrm>
              <a:custGeom>
                <a:avLst/>
                <a:gdLst>
                  <a:gd name="T0" fmla="*/ 3 w 39"/>
                  <a:gd name="T1" fmla="*/ 32 h 36"/>
                  <a:gd name="T2" fmla="*/ 15 w 39"/>
                  <a:gd name="T3" fmla="*/ 4 h 36"/>
                  <a:gd name="T4" fmla="*/ 3 w 39"/>
                  <a:gd name="T5" fmla="*/ 32 h 36"/>
                </a:gdLst>
                <a:ahLst/>
                <a:cxnLst>
                  <a:cxn ang="0">
                    <a:pos x="T0" y="T1"/>
                  </a:cxn>
                  <a:cxn ang="0">
                    <a:pos x="T2" y="T3"/>
                  </a:cxn>
                  <a:cxn ang="0">
                    <a:pos x="T4" y="T5"/>
                  </a:cxn>
                </a:cxnLst>
                <a:rect l="0" t="0" r="r" b="b"/>
                <a:pathLst>
                  <a:path w="39" h="36">
                    <a:moveTo>
                      <a:pt x="3" y="32"/>
                    </a:moveTo>
                    <a:cubicBezTo>
                      <a:pt x="4" y="36"/>
                      <a:pt x="39" y="12"/>
                      <a:pt x="15" y="4"/>
                    </a:cubicBezTo>
                    <a:cubicBezTo>
                      <a:pt x="0" y="0"/>
                      <a:pt x="0" y="23"/>
                      <a:pt x="3" y="32"/>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381" name="Freeform 3475"/>
              <p:cNvSpPr>
                <a:spLocks/>
              </p:cNvSpPr>
              <p:nvPr/>
            </p:nvSpPr>
            <p:spPr bwMode="auto">
              <a:xfrm>
                <a:off x="4420" y="3760"/>
                <a:ext cx="3" cy="4"/>
              </a:xfrm>
              <a:custGeom>
                <a:avLst/>
                <a:gdLst>
                  <a:gd name="T0" fmla="*/ 23 w 23"/>
                  <a:gd name="T1" fmla="*/ 14 h 29"/>
                  <a:gd name="T2" fmla="*/ 10 w 23"/>
                  <a:gd name="T3" fmla="*/ 21 h 29"/>
                  <a:gd name="T4" fmla="*/ 0 w 23"/>
                  <a:gd name="T5" fmla="*/ 22 h 29"/>
                  <a:gd name="T6" fmla="*/ 9 w 23"/>
                  <a:gd name="T7" fmla="*/ 28 h 29"/>
                  <a:gd name="T8" fmla="*/ 23 w 23"/>
                  <a:gd name="T9" fmla="*/ 14 h 29"/>
                </a:gdLst>
                <a:ahLst/>
                <a:cxnLst>
                  <a:cxn ang="0">
                    <a:pos x="T0" y="T1"/>
                  </a:cxn>
                  <a:cxn ang="0">
                    <a:pos x="T2" y="T3"/>
                  </a:cxn>
                  <a:cxn ang="0">
                    <a:pos x="T4" y="T5"/>
                  </a:cxn>
                  <a:cxn ang="0">
                    <a:pos x="T6" y="T7"/>
                  </a:cxn>
                  <a:cxn ang="0">
                    <a:pos x="T8" y="T9"/>
                  </a:cxn>
                </a:cxnLst>
                <a:rect l="0" t="0" r="r" b="b"/>
                <a:pathLst>
                  <a:path w="23" h="29">
                    <a:moveTo>
                      <a:pt x="23" y="14"/>
                    </a:moveTo>
                    <a:cubicBezTo>
                      <a:pt x="23" y="0"/>
                      <a:pt x="8" y="12"/>
                      <a:pt x="10" y="21"/>
                    </a:cubicBezTo>
                    <a:cubicBezTo>
                      <a:pt x="7" y="22"/>
                      <a:pt x="4" y="22"/>
                      <a:pt x="0" y="22"/>
                    </a:cubicBezTo>
                    <a:cubicBezTo>
                      <a:pt x="0" y="22"/>
                      <a:pt x="3" y="29"/>
                      <a:pt x="9" y="28"/>
                    </a:cubicBezTo>
                    <a:cubicBezTo>
                      <a:pt x="16" y="27"/>
                      <a:pt x="23" y="22"/>
                      <a:pt x="23" y="14"/>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382" name="Freeform 3476"/>
              <p:cNvSpPr>
                <a:spLocks/>
              </p:cNvSpPr>
              <p:nvPr/>
            </p:nvSpPr>
            <p:spPr bwMode="auto">
              <a:xfrm>
                <a:off x="4424" y="3779"/>
                <a:ext cx="4" cy="5"/>
              </a:xfrm>
              <a:custGeom>
                <a:avLst/>
                <a:gdLst>
                  <a:gd name="T0" fmla="*/ 14 w 27"/>
                  <a:gd name="T1" fmla="*/ 7 h 37"/>
                  <a:gd name="T2" fmla="*/ 10 w 27"/>
                  <a:gd name="T3" fmla="*/ 28 h 37"/>
                  <a:gd name="T4" fmla="*/ 14 w 27"/>
                  <a:gd name="T5" fmla="*/ 7 h 37"/>
                </a:gdLst>
                <a:ahLst/>
                <a:cxnLst>
                  <a:cxn ang="0">
                    <a:pos x="T0" y="T1"/>
                  </a:cxn>
                  <a:cxn ang="0">
                    <a:pos x="T2" y="T3"/>
                  </a:cxn>
                  <a:cxn ang="0">
                    <a:pos x="T4" y="T5"/>
                  </a:cxn>
                </a:cxnLst>
                <a:rect l="0" t="0" r="r" b="b"/>
                <a:pathLst>
                  <a:path w="27" h="37">
                    <a:moveTo>
                      <a:pt x="14" y="7"/>
                    </a:moveTo>
                    <a:cubicBezTo>
                      <a:pt x="9" y="0"/>
                      <a:pt x="0" y="22"/>
                      <a:pt x="10" y="28"/>
                    </a:cubicBezTo>
                    <a:cubicBezTo>
                      <a:pt x="27" y="37"/>
                      <a:pt x="18" y="13"/>
                      <a:pt x="14" y="7"/>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383" name="Freeform 3477"/>
              <p:cNvSpPr>
                <a:spLocks/>
              </p:cNvSpPr>
              <p:nvPr/>
            </p:nvSpPr>
            <p:spPr bwMode="auto">
              <a:xfrm>
                <a:off x="4439" y="3789"/>
                <a:ext cx="5" cy="4"/>
              </a:xfrm>
              <a:custGeom>
                <a:avLst/>
                <a:gdLst>
                  <a:gd name="T0" fmla="*/ 16 w 39"/>
                  <a:gd name="T1" fmla="*/ 26 h 31"/>
                  <a:gd name="T2" fmla="*/ 28 w 39"/>
                  <a:gd name="T3" fmla="*/ 8 h 31"/>
                  <a:gd name="T4" fmla="*/ 16 w 39"/>
                  <a:gd name="T5" fmla="*/ 26 h 31"/>
                </a:gdLst>
                <a:ahLst/>
                <a:cxnLst>
                  <a:cxn ang="0">
                    <a:pos x="T0" y="T1"/>
                  </a:cxn>
                  <a:cxn ang="0">
                    <a:pos x="T2" y="T3"/>
                  </a:cxn>
                  <a:cxn ang="0">
                    <a:pos x="T4" y="T5"/>
                  </a:cxn>
                </a:cxnLst>
                <a:rect l="0" t="0" r="r" b="b"/>
                <a:pathLst>
                  <a:path w="39" h="31">
                    <a:moveTo>
                      <a:pt x="16" y="26"/>
                    </a:moveTo>
                    <a:cubicBezTo>
                      <a:pt x="27" y="31"/>
                      <a:pt x="39" y="16"/>
                      <a:pt x="28" y="8"/>
                    </a:cubicBezTo>
                    <a:cubicBezTo>
                      <a:pt x="16" y="0"/>
                      <a:pt x="0" y="18"/>
                      <a:pt x="16" y="26"/>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384" name="Freeform 3478"/>
              <p:cNvSpPr>
                <a:spLocks/>
              </p:cNvSpPr>
              <p:nvPr/>
            </p:nvSpPr>
            <p:spPr bwMode="auto">
              <a:xfrm>
                <a:off x="4452" y="3796"/>
                <a:ext cx="8" cy="8"/>
              </a:xfrm>
              <a:custGeom>
                <a:avLst/>
                <a:gdLst>
                  <a:gd name="T0" fmla="*/ 24 w 57"/>
                  <a:gd name="T1" fmla="*/ 22 h 61"/>
                  <a:gd name="T2" fmla="*/ 0 w 57"/>
                  <a:gd name="T3" fmla="*/ 6 h 61"/>
                  <a:gd name="T4" fmla="*/ 21 w 57"/>
                  <a:gd name="T5" fmla="*/ 33 h 61"/>
                  <a:gd name="T6" fmla="*/ 55 w 57"/>
                  <a:gd name="T7" fmla="*/ 44 h 61"/>
                  <a:gd name="T8" fmla="*/ 24 w 57"/>
                  <a:gd name="T9" fmla="*/ 22 h 61"/>
                </a:gdLst>
                <a:ahLst/>
                <a:cxnLst>
                  <a:cxn ang="0">
                    <a:pos x="T0" y="T1"/>
                  </a:cxn>
                  <a:cxn ang="0">
                    <a:pos x="T2" y="T3"/>
                  </a:cxn>
                  <a:cxn ang="0">
                    <a:pos x="T4" y="T5"/>
                  </a:cxn>
                  <a:cxn ang="0">
                    <a:pos x="T6" y="T7"/>
                  </a:cxn>
                  <a:cxn ang="0">
                    <a:pos x="T8" y="T9"/>
                  </a:cxn>
                </a:cxnLst>
                <a:rect l="0" t="0" r="r" b="b"/>
                <a:pathLst>
                  <a:path w="57" h="61">
                    <a:moveTo>
                      <a:pt x="24" y="22"/>
                    </a:moveTo>
                    <a:cubicBezTo>
                      <a:pt x="17" y="14"/>
                      <a:pt x="14" y="0"/>
                      <a:pt x="0" y="6"/>
                    </a:cubicBezTo>
                    <a:cubicBezTo>
                      <a:pt x="0" y="6"/>
                      <a:pt x="19" y="30"/>
                      <a:pt x="21" y="33"/>
                    </a:cubicBezTo>
                    <a:cubicBezTo>
                      <a:pt x="26" y="39"/>
                      <a:pt x="51" y="61"/>
                      <a:pt x="55" y="44"/>
                    </a:cubicBezTo>
                    <a:cubicBezTo>
                      <a:pt x="57" y="34"/>
                      <a:pt x="30" y="30"/>
                      <a:pt x="24" y="22"/>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385" name="Freeform 3479"/>
              <p:cNvSpPr>
                <a:spLocks/>
              </p:cNvSpPr>
              <p:nvPr/>
            </p:nvSpPr>
            <p:spPr bwMode="auto">
              <a:xfrm>
                <a:off x="4467" y="3811"/>
                <a:ext cx="7" cy="10"/>
              </a:xfrm>
              <a:custGeom>
                <a:avLst/>
                <a:gdLst>
                  <a:gd name="T0" fmla="*/ 0 w 50"/>
                  <a:gd name="T1" fmla="*/ 13 h 77"/>
                  <a:gd name="T2" fmla="*/ 19 w 50"/>
                  <a:gd name="T3" fmla="*/ 34 h 77"/>
                  <a:gd name="T4" fmla="*/ 49 w 50"/>
                  <a:gd name="T5" fmla="*/ 71 h 77"/>
                  <a:gd name="T6" fmla="*/ 35 w 50"/>
                  <a:gd name="T7" fmla="*/ 40 h 77"/>
                  <a:gd name="T8" fmla="*/ 18 w 50"/>
                  <a:gd name="T9" fmla="*/ 8 h 77"/>
                  <a:gd name="T10" fmla="*/ 0 w 50"/>
                  <a:gd name="T11" fmla="*/ 13 h 77"/>
                </a:gdLst>
                <a:ahLst/>
                <a:cxnLst>
                  <a:cxn ang="0">
                    <a:pos x="T0" y="T1"/>
                  </a:cxn>
                  <a:cxn ang="0">
                    <a:pos x="T2" y="T3"/>
                  </a:cxn>
                  <a:cxn ang="0">
                    <a:pos x="T4" y="T5"/>
                  </a:cxn>
                  <a:cxn ang="0">
                    <a:pos x="T6" y="T7"/>
                  </a:cxn>
                  <a:cxn ang="0">
                    <a:pos x="T8" y="T9"/>
                  </a:cxn>
                  <a:cxn ang="0">
                    <a:pos x="T10" y="T11"/>
                  </a:cxn>
                </a:cxnLst>
                <a:rect l="0" t="0" r="r" b="b"/>
                <a:pathLst>
                  <a:path w="50" h="77">
                    <a:moveTo>
                      <a:pt x="0" y="13"/>
                    </a:moveTo>
                    <a:cubicBezTo>
                      <a:pt x="0" y="24"/>
                      <a:pt x="13" y="24"/>
                      <a:pt x="19" y="34"/>
                    </a:cubicBezTo>
                    <a:cubicBezTo>
                      <a:pt x="25" y="43"/>
                      <a:pt x="34" y="77"/>
                      <a:pt x="49" y="71"/>
                    </a:cubicBezTo>
                    <a:cubicBezTo>
                      <a:pt x="50" y="60"/>
                      <a:pt x="39" y="49"/>
                      <a:pt x="35" y="40"/>
                    </a:cubicBezTo>
                    <a:cubicBezTo>
                      <a:pt x="31" y="30"/>
                      <a:pt x="26" y="15"/>
                      <a:pt x="18" y="8"/>
                    </a:cubicBezTo>
                    <a:cubicBezTo>
                      <a:pt x="11" y="2"/>
                      <a:pt x="0" y="0"/>
                      <a:pt x="0" y="13"/>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386" name="Freeform 3480"/>
              <p:cNvSpPr>
                <a:spLocks/>
              </p:cNvSpPr>
              <p:nvPr/>
            </p:nvSpPr>
            <p:spPr bwMode="auto">
              <a:xfrm>
                <a:off x="4496" y="3835"/>
                <a:ext cx="8" cy="4"/>
              </a:xfrm>
              <a:custGeom>
                <a:avLst/>
                <a:gdLst>
                  <a:gd name="T0" fmla="*/ 5 w 56"/>
                  <a:gd name="T1" fmla="*/ 10 h 31"/>
                  <a:gd name="T2" fmla="*/ 31 w 56"/>
                  <a:gd name="T3" fmla="*/ 29 h 31"/>
                  <a:gd name="T4" fmla="*/ 5 w 56"/>
                  <a:gd name="T5" fmla="*/ 10 h 31"/>
                </a:gdLst>
                <a:ahLst/>
                <a:cxnLst>
                  <a:cxn ang="0">
                    <a:pos x="T0" y="T1"/>
                  </a:cxn>
                  <a:cxn ang="0">
                    <a:pos x="T2" y="T3"/>
                  </a:cxn>
                  <a:cxn ang="0">
                    <a:pos x="T4" y="T5"/>
                  </a:cxn>
                </a:cxnLst>
                <a:rect l="0" t="0" r="r" b="b"/>
                <a:pathLst>
                  <a:path w="56" h="31">
                    <a:moveTo>
                      <a:pt x="5" y="10"/>
                    </a:moveTo>
                    <a:cubicBezTo>
                      <a:pt x="0" y="20"/>
                      <a:pt x="23" y="31"/>
                      <a:pt x="31" y="29"/>
                    </a:cubicBezTo>
                    <a:cubicBezTo>
                      <a:pt x="56" y="23"/>
                      <a:pt x="10" y="0"/>
                      <a:pt x="5" y="10"/>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387" name="Freeform 3481"/>
              <p:cNvSpPr>
                <a:spLocks/>
              </p:cNvSpPr>
              <p:nvPr/>
            </p:nvSpPr>
            <p:spPr bwMode="auto">
              <a:xfrm>
                <a:off x="4501" y="3841"/>
                <a:ext cx="4" cy="5"/>
              </a:xfrm>
              <a:custGeom>
                <a:avLst/>
                <a:gdLst>
                  <a:gd name="T0" fmla="*/ 2 w 24"/>
                  <a:gd name="T1" fmla="*/ 2 h 35"/>
                  <a:gd name="T2" fmla="*/ 13 w 24"/>
                  <a:gd name="T3" fmla="*/ 29 h 35"/>
                  <a:gd name="T4" fmla="*/ 16 w 24"/>
                  <a:gd name="T5" fmla="*/ 19 h 35"/>
                  <a:gd name="T6" fmla="*/ 24 w 24"/>
                  <a:gd name="T7" fmla="*/ 12 h 35"/>
                  <a:gd name="T8" fmla="*/ 2 w 24"/>
                  <a:gd name="T9" fmla="*/ 2 h 35"/>
                </a:gdLst>
                <a:ahLst/>
                <a:cxnLst>
                  <a:cxn ang="0">
                    <a:pos x="T0" y="T1"/>
                  </a:cxn>
                  <a:cxn ang="0">
                    <a:pos x="T2" y="T3"/>
                  </a:cxn>
                  <a:cxn ang="0">
                    <a:pos x="T4" y="T5"/>
                  </a:cxn>
                  <a:cxn ang="0">
                    <a:pos x="T6" y="T7"/>
                  </a:cxn>
                  <a:cxn ang="0">
                    <a:pos x="T8" y="T9"/>
                  </a:cxn>
                </a:cxnLst>
                <a:rect l="0" t="0" r="r" b="b"/>
                <a:pathLst>
                  <a:path w="24" h="35">
                    <a:moveTo>
                      <a:pt x="2" y="2"/>
                    </a:moveTo>
                    <a:cubicBezTo>
                      <a:pt x="0" y="9"/>
                      <a:pt x="0" y="35"/>
                      <a:pt x="13" y="29"/>
                    </a:cubicBezTo>
                    <a:cubicBezTo>
                      <a:pt x="11" y="29"/>
                      <a:pt x="16" y="19"/>
                      <a:pt x="16" y="19"/>
                    </a:cubicBezTo>
                    <a:cubicBezTo>
                      <a:pt x="17" y="16"/>
                      <a:pt x="23" y="18"/>
                      <a:pt x="24" y="12"/>
                    </a:cubicBezTo>
                    <a:cubicBezTo>
                      <a:pt x="24" y="4"/>
                      <a:pt x="8" y="0"/>
                      <a:pt x="2" y="2"/>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388" name="Freeform 3482"/>
              <p:cNvSpPr>
                <a:spLocks/>
              </p:cNvSpPr>
              <p:nvPr/>
            </p:nvSpPr>
            <p:spPr bwMode="auto">
              <a:xfrm>
                <a:off x="4505" y="3844"/>
                <a:ext cx="34" cy="17"/>
              </a:xfrm>
              <a:custGeom>
                <a:avLst/>
                <a:gdLst>
                  <a:gd name="T0" fmla="*/ 48 w 252"/>
                  <a:gd name="T1" fmla="*/ 12 h 127"/>
                  <a:gd name="T2" fmla="*/ 32 w 252"/>
                  <a:gd name="T3" fmla="*/ 1 h 127"/>
                  <a:gd name="T4" fmla="*/ 5 w 252"/>
                  <a:gd name="T5" fmla="*/ 14 h 127"/>
                  <a:gd name="T6" fmla="*/ 16 w 252"/>
                  <a:gd name="T7" fmla="*/ 26 h 127"/>
                  <a:gd name="T8" fmla="*/ 14 w 252"/>
                  <a:gd name="T9" fmla="*/ 50 h 127"/>
                  <a:gd name="T10" fmla="*/ 35 w 252"/>
                  <a:gd name="T11" fmla="*/ 49 h 127"/>
                  <a:gd name="T12" fmla="*/ 48 w 252"/>
                  <a:gd name="T13" fmla="*/ 52 h 127"/>
                  <a:gd name="T14" fmla="*/ 87 w 252"/>
                  <a:gd name="T15" fmla="*/ 57 h 127"/>
                  <a:gd name="T16" fmla="*/ 98 w 252"/>
                  <a:gd name="T17" fmla="*/ 72 h 127"/>
                  <a:gd name="T18" fmla="*/ 117 w 252"/>
                  <a:gd name="T19" fmla="*/ 78 h 127"/>
                  <a:gd name="T20" fmla="*/ 120 w 252"/>
                  <a:gd name="T21" fmla="*/ 83 h 127"/>
                  <a:gd name="T22" fmla="*/ 130 w 252"/>
                  <a:gd name="T23" fmla="*/ 83 h 127"/>
                  <a:gd name="T24" fmla="*/ 144 w 252"/>
                  <a:gd name="T25" fmla="*/ 89 h 127"/>
                  <a:gd name="T26" fmla="*/ 163 w 252"/>
                  <a:gd name="T27" fmla="*/ 114 h 127"/>
                  <a:gd name="T28" fmla="*/ 178 w 252"/>
                  <a:gd name="T29" fmla="*/ 112 h 127"/>
                  <a:gd name="T30" fmla="*/ 191 w 252"/>
                  <a:gd name="T31" fmla="*/ 115 h 127"/>
                  <a:gd name="T32" fmla="*/ 251 w 252"/>
                  <a:gd name="T33" fmla="*/ 122 h 127"/>
                  <a:gd name="T34" fmla="*/ 218 w 252"/>
                  <a:gd name="T35" fmla="*/ 112 h 127"/>
                  <a:gd name="T36" fmla="*/ 178 w 252"/>
                  <a:gd name="T37" fmla="*/ 98 h 127"/>
                  <a:gd name="T38" fmla="*/ 165 w 252"/>
                  <a:gd name="T39" fmla="*/ 83 h 127"/>
                  <a:gd name="T40" fmla="*/ 149 w 252"/>
                  <a:gd name="T41" fmla="*/ 75 h 127"/>
                  <a:gd name="T42" fmla="*/ 113 w 252"/>
                  <a:gd name="T43" fmla="*/ 49 h 127"/>
                  <a:gd name="T44" fmla="*/ 82 w 252"/>
                  <a:gd name="T45" fmla="*/ 22 h 127"/>
                  <a:gd name="T46" fmla="*/ 48 w 252"/>
                  <a:gd name="T47" fmla="*/ 12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52" h="127">
                    <a:moveTo>
                      <a:pt x="48" y="12"/>
                    </a:moveTo>
                    <a:cubicBezTo>
                      <a:pt x="42" y="10"/>
                      <a:pt x="40" y="3"/>
                      <a:pt x="32" y="1"/>
                    </a:cubicBezTo>
                    <a:cubicBezTo>
                      <a:pt x="23" y="0"/>
                      <a:pt x="9" y="6"/>
                      <a:pt x="5" y="14"/>
                    </a:cubicBezTo>
                    <a:cubicBezTo>
                      <a:pt x="0" y="25"/>
                      <a:pt x="12" y="22"/>
                      <a:pt x="16" y="26"/>
                    </a:cubicBezTo>
                    <a:cubicBezTo>
                      <a:pt x="30" y="38"/>
                      <a:pt x="18" y="36"/>
                      <a:pt x="14" y="50"/>
                    </a:cubicBezTo>
                    <a:cubicBezTo>
                      <a:pt x="22" y="54"/>
                      <a:pt x="27" y="49"/>
                      <a:pt x="35" y="49"/>
                    </a:cubicBezTo>
                    <a:cubicBezTo>
                      <a:pt x="41" y="49"/>
                      <a:pt x="43" y="51"/>
                      <a:pt x="48" y="52"/>
                    </a:cubicBezTo>
                    <a:cubicBezTo>
                      <a:pt x="62" y="53"/>
                      <a:pt x="75" y="48"/>
                      <a:pt x="87" y="57"/>
                    </a:cubicBezTo>
                    <a:cubicBezTo>
                      <a:pt x="92" y="61"/>
                      <a:pt x="93" y="69"/>
                      <a:pt x="98" y="72"/>
                    </a:cubicBezTo>
                    <a:cubicBezTo>
                      <a:pt x="104" y="75"/>
                      <a:pt x="112" y="76"/>
                      <a:pt x="117" y="78"/>
                    </a:cubicBezTo>
                    <a:cubicBezTo>
                      <a:pt x="119" y="79"/>
                      <a:pt x="118" y="83"/>
                      <a:pt x="120" y="83"/>
                    </a:cubicBezTo>
                    <a:cubicBezTo>
                      <a:pt x="123" y="85"/>
                      <a:pt x="127" y="82"/>
                      <a:pt x="130" y="83"/>
                    </a:cubicBezTo>
                    <a:cubicBezTo>
                      <a:pt x="134" y="85"/>
                      <a:pt x="140" y="87"/>
                      <a:pt x="144" y="89"/>
                    </a:cubicBezTo>
                    <a:cubicBezTo>
                      <a:pt x="153" y="94"/>
                      <a:pt x="155" y="110"/>
                      <a:pt x="163" y="114"/>
                    </a:cubicBezTo>
                    <a:cubicBezTo>
                      <a:pt x="165" y="115"/>
                      <a:pt x="175" y="112"/>
                      <a:pt x="178" y="112"/>
                    </a:cubicBezTo>
                    <a:cubicBezTo>
                      <a:pt x="180" y="113"/>
                      <a:pt x="188" y="114"/>
                      <a:pt x="191" y="115"/>
                    </a:cubicBezTo>
                    <a:cubicBezTo>
                      <a:pt x="211" y="120"/>
                      <a:pt x="230" y="127"/>
                      <a:pt x="251" y="122"/>
                    </a:cubicBezTo>
                    <a:cubicBezTo>
                      <a:pt x="252" y="108"/>
                      <a:pt x="227" y="114"/>
                      <a:pt x="218" y="112"/>
                    </a:cubicBezTo>
                    <a:cubicBezTo>
                      <a:pt x="206" y="109"/>
                      <a:pt x="187" y="105"/>
                      <a:pt x="178" y="98"/>
                    </a:cubicBezTo>
                    <a:cubicBezTo>
                      <a:pt x="172" y="93"/>
                      <a:pt x="171" y="87"/>
                      <a:pt x="165" y="83"/>
                    </a:cubicBezTo>
                    <a:cubicBezTo>
                      <a:pt x="160" y="80"/>
                      <a:pt x="154" y="78"/>
                      <a:pt x="149" y="75"/>
                    </a:cubicBezTo>
                    <a:cubicBezTo>
                      <a:pt x="135" y="67"/>
                      <a:pt x="125" y="58"/>
                      <a:pt x="113" y="49"/>
                    </a:cubicBezTo>
                    <a:cubicBezTo>
                      <a:pt x="99" y="39"/>
                      <a:pt x="92" y="35"/>
                      <a:pt x="82" y="22"/>
                    </a:cubicBezTo>
                    <a:cubicBezTo>
                      <a:pt x="70" y="7"/>
                      <a:pt x="64" y="17"/>
                      <a:pt x="48" y="12"/>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389" name="Freeform 3483"/>
              <p:cNvSpPr>
                <a:spLocks/>
              </p:cNvSpPr>
              <p:nvPr/>
            </p:nvSpPr>
            <p:spPr bwMode="auto">
              <a:xfrm>
                <a:off x="4541" y="3856"/>
                <a:ext cx="10" cy="7"/>
              </a:xfrm>
              <a:custGeom>
                <a:avLst/>
                <a:gdLst>
                  <a:gd name="T0" fmla="*/ 1 w 74"/>
                  <a:gd name="T1" fmla="*/ 17 h 49"/>
                  <a:gd name="T2" fmla="*/ 74 w 74"/>
                  <a:gd name="T3" fmla="*/ 25 h 49"/>
                  <a:gd name="T4" fmla="*/ 1 w 74"/>
                  <a:gd name="T5" fmla="*/ 17 h 49"/>
                </a:gdLst>
                <a:ahLst/>
                <a:cxnLst>
                  <a:cxn ang="0">
                    <a:pos x="T0" y="T1"/>
                  </a:cxn>
                  <a:cxn ang="0">
                    <a:pos x="T2" y="T3"/>
                  </a:cxn>
                  <a:cxn ang="0">
                    <a:pos x="T4" y="T5"/>
                  </a:cxn>
                </a:cxnLst>
                <a:rect l="0" t="0" r="r" b="b"/>
                <a:pathLst>
                  <a:path w="74" h="49">
                    <a:moveTo>
                      <a:pt x="1" y="17"/>
                    </a:moveTo>
                    <a:cubicBezTo>
                      <a:pt x="0" y="18"/>
                      <a:pt x="69" y="49"/>
                      <a:pt x="74" y="25"/>
                    </a:cubicBezTo>
                    <a:cubicBezTo>
                      <a:pt x="62" y="22"/>
                      <a:pt x="9" y="0"/>
                      <a:pt x="1" y="17"/>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390" name="Freeform 3484"/>
              <p:cNvSpPr>
                <a:spLocks/>
              </p:cNvSpPr>
              <p:nvPr/>
            </p:nvSpPr>
            <p:spPr bwMode="auto">
              <a:xfrm>
                <a:off x="4543" y="3852"/>
                <a:ext cx="6" cy="3"/>
              </a:xfrm>
              <a:custGeom>
                <a:avLst/>
                <a:gdLst>
                  <a:gd name="T0" fmla="*/ 18 w 42"/>
                  <a:gd name="T1" fmla="*/ 19 h 20"/>
                  <a:gd name="T2" fmla="*/ 30 w 42"/>
                  <a:gd name="T3" fmla="*/ 1 h 20"/>
                  <a:gd name="T4" fmla="*/ 18 w 42"/>
                  <a:gd name="T5" fmla="*/ 19 h 20"/>
                </a:gdLst>
                <a:ahLst/>
                <a:cxnLst>
                  <a:cxn ang="0">
                    <a:pos x="T0" y="T1"/>
                  </a:cxn>
                  <a:cxn ang="0">
                    <a:pos x="T2" y="T3"/>
                  </a:cxn>
                  <a:cxn ang="0">
                    <a:pos x="T4" y="T5"/>
                  </a:cxn>
                </a:cxnLst>
                <a:rect l="0" t="0" r="r" b="b"/>
                <a:pathLst>
                  <a:path w="42" h="20">
                    <a:moveTo>
                      <a:pt x="18" y="19"/>
                    </a:moveTo>
                    <a:cubicBezTo>
                      <a:pt x="26" y="20"/>
                      <a:pt x="42" y="3"/>
                      <a:pt x="30" y="1"/>
                    </a:cubicBezTo>
                    <a:cubicBezTo>
                      <a:pt x="23" y="0"/>
                      <a:pt x="0" y="19"/>
                      <a:pt x="18" y="19"/>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391" name="Freeform 3485"/>
              <p:cNvSpPr>
                <a:spLocks/>
              </p:cNvSpPr>
              <p:nvPr/>
            </p:nvSpPr>
            <p:spPr bwMode="auto">
              <a:xfrm>
                <a:off x="4409" y="3685"/>
                <a:ext cx="4" cy="2"/>
              </a:xfrm>
              <a:custGeom>
                <a:avLst/>
                <a:gdLst>
                  <a:gd name="T0" fmla="*/ 27 w 29"/>
                  <a:gd name="T1" fmla="*/ 8 h 12"/>
                  <a:gd name="T2" fmla="*/ 23 w 29"/>
                  <a:gd name="T3" fmla="*/ 1 h 12"/>
                  <a:gd name="T4" fmla="*/ 9 w 29"/>
                  <a:gd name="T5" fmla="*/ 2 h 12"/>
                  <a:gd name="T6" fmla="*/ 4 w 29"/>
                  <a:gd name="T7" fmla="*/ 4 h 12"/>
                  <a:gd name="T8" fmla="*/ 0 w 29"/>
                  <a:gd name="T9" fmla="*/ 8 h 12"/>
                  <a:gd name="T10" fmla="*/ 6 w 29"/>
                  <a:gd name="T11" fmla="*/ 11 h 12"/>
                  <a:gd name="T12" fmla="*/ 14 w 29"/>
                  <a:gd name="T13" fmla="*/ 12 h 12"/>
                  <a:gd name="T14" fmla="*/ 27 w 29"/>
                  <a:gd name="T15" fmla="*/ 8 h 12"/>
                  <a:gd name="T16" fmla="*/ 27 w 29"/>
                  <a:gd name="T17" fmla="*/ 8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12">
                    <a:moveTo>
                      <a:pt x="27" y="8"/>
                    </a:moveTo>
                    <a:cubicBezTo>
                      <a:pt x="29" y="4"/>
                      <a:pt x="25" y="2"/>
                      <a:pt x="23" y="1"/>
                    </a:cubicBezTo>
                    <a:cubicBezTo>
                      <a:pt x="18" y="0"/>
                      <a:pt x="13" y="0"/>
                      <a:pt x="9" y="2"/>
                    </a:cubicBezTo>
                    <a:cubicBezTo>
                      <a:pt x="7" y="2"/>
                      <a:pt x="6" y="3"/>
                      <a:pt x="4" y="4"/>
                    </a:cubicBezTo>
                    <a:cubicBezTo>
                      <a:pt x="3" y="5"/>
                      <a:pt x="0" y="6"/>
                      <a:pt x="0" y="8"/>
                    </a:cubicBezTo>
                    <a:cubicBezTo>
                      <a:pt x="1" y="10"/>
                      <a:pt x="5" y="11"/>
                      <a:pt x="6" y="11"/>
                    </a:cubicBezTo>
                    <a:cubicBezTo>
                      <a:pt x="9" y="12"/>
                      <a:pt x="12" y="12"/>
                      <a:pt x="14" y="12"/>
                    </a:cubicBezTo>
                    <a:cubicBezTo>
                      <a:pt x="18" y="12"/>
                      <a:pt x="24" y="12"/>
                      <a:pt x="27" y="8"/>
                    </a:cubicBezTo>
                    <a:cubicBezTo>
                      <a:pt x="27" y="8"/>
                      <a:pt x="27" y="8"/>
                      <a:pt x="27" y="8"/>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392" name="Freeform 3486"/>
              <p:cNvSpPr>
                <a:spLocks/>
              </p:cNvSpPr>
              <p:nvPr/>
            </p:nvSpPr>
            <p:spPr bwMode="auto">
              <a:xfrm>
                <a:off x="4402" y="3689"/>
                <a:ext cx="6" cy="3"/>
              </a:xfrm>
              <a:custGeom>
                <a:avLst/>
                <a:gdLst>
                  <a:gd name="T0" fmla="*/ 17 w 43"/>
                  <a:gd name="T1" fmla="*/ 22 h 24"/>
                  <a:gd name="T2" fmla="*/ 28 w 43"/>
                  <a:gd name="T3" fmla="*/ 2 h 24"/>
                  <a:gd name="T4" fmla="*/ 17 w 43"/>
                  <a:gd name="T5" fmla="*/ 22 h 24"/>
                </a:gdLst>
                <a:ahLst/>
                <a:cxnLst>
                  <a:cxn ang="0">
                    <a:pos x="T0" y="T1"/>
                  </a:cxn>
                  <a:cxn ang="0">
                    <a:pos x="T2" y="T3"/>
                  </a:cxn>
                  <a:cxn ang="0">
                    <a:pos x="T4" y="T5"/>
                  </a:cxn>
                </a:cxnLst>
                <a:rect l="0" t="0" r="r" b="b"/>
                <a:pathLst>
                  <a:path w="43" h="24">
                    <a:moveTo>
                      <a:pt x="17" y="22"/>
                    </a:moveTo>
                    <a:cubicBezTo>
                      <a:pt x="28" y="24"/>
                      <a:pt x="43" y="4"/>
                      <a:pt x="28" y="2"/>
                    </a:cubicBezTo>
                    <a:cubicBezTo>
                      <a:pt x="20" y="0"/>
                      <a:pt x="0" y="20"/>
                      <a:pt x="17" y="22"/>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393" name="Freeform 3487"/>
              <p:cNvSpPr>
                <a:spLocks/>
              </p:cNvSpPr>
              <p:nvPr/>
            </p:nvSpPr>
            <p:spPr bwMode="auto">
              <a:xfrm>
                <a:off x="4410" y="3699"/>
                <a:ext cx="4" cy="8"/>
              </a:xfrm>
              <a:custGeom>
                <a:avLst/>
                <a:gdLst>
                  <a:gd name="T0" fmla="*/ 1 w 30"/>
                  <a:gd name="T1" fmla="*/ 38 h 59"/>
                  <a:gd name="T2" fmla="*/ 14 w 30"/>
                  <a:gd name="T3" fmla="*/ 45 h 59"/>
                  <a:gd name="T4" fmla="*/ 15 w 30"/>
                  <a:gd name="T5" fmla="*/ 25 h 59"/>
                  <a:gd name="T6" fmla="*/ 16 w 30"/>
                  <a:gd name="T7" fmla="*/ 3 h 59"/>
                  <a:gd name="T8" fmla="*/ 1 w 30"/>
                  <a:gd name="T9" fmla="*/ 38 h 59"/>
                </a:gdLst>
                <a:ahLst/>
                <a:cxnLst>
                  <a:cxn ang="0">
                    <a:pos x="T0" y="T1"/>
                  </a:cxn>
                  <a:cxn ang="0">
                    <a:pos x="T2" y="T3"/>
                  </a:cxn>
                  <a:cxn ang="0">
                    <a:pos x="T4" y="T5"/>
                  </a:cxn>
                  <a:cxn ang="0">
                    <a:pos x="T6" y="T7"/>
                  </a:cxn>
                  <a:cxn ang="0">
                    <a:pos x="T8" y="T9"/>
                  </a:cxn>
                </a:cxnLst>
                <a:rect l="0" t="0" r="r" b="b"/>
                <a:pathLst>
                  <a:path w="30" h="59">
                    <a:moveTo>
                      <a:pt x="1" y="38"/>
                    </a:moveTo>
                    <a:cubicBezTo>
                      <a:pt x="0" y="47"/>
                      <a:pt x="6" y="59"/>
                      <a:pt x="14" y="45"/>
                    </a:cubicBezTo>
                    <a:cubicBezTo>
                      <a:pt x="17" y="40"/>
                      <a:pt x="13" y="31"/>
                      <a:pt x="15" y="25"/>
                    </a:cubicBezTo>
                    <a:cubicBezTo>
                      <a:pt x="16" y="22"/>
                      <a:pt x="30" y="0"/>
                      <a:pt x="16" y="3"/>
                    </a:cubicBezTo>
                    <a:cubicBezTo>
                      <a:pt x="10" y="5"/>
                      <a:pt x="1" y="32"/>
                      <a:pt x="1" y="38"/>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394" name="Freeform 3488"/>
              <p:cNvSpPr>
                <a:spLocks/>
              </p:cNvSpPr>
              <p:nvPr/>
            </p:nvSpPr>
            <p:spPr bwMode="auto">
              <a:xfrm>
                <a:off x="4414" y="3684"/>
                <a:ext cx="63" cy="75"/>
              </a:xfrm>
              <a:custGeom>
                <a:avLst/>
                <a:gdLst>
                  <a:gd name="T0" fmla="*/ 445 w 468"/>
                  <a:gd name="T1" fmla="*/ 316 h 558"/>
                  <a:gd name="T2" fmla="*/ 453 w 468"/>
                  <a:gd name="T3" fmla="*/ 284 h 558"/>
                  <a:gd name="T4" fmla="*/ 450 w 468"/>
                  <a:gd name="T5" fmla="*/ 242 h 558"/>
                  <a:gd name="T6" fmla="*/ 397 w 468"/>
                  <a:gd name="T7" fmla="*/ 200 h 558"/>
                  <a:gd name="T8" fmla="*/ 361 w 468"/>
                  <a:gd name="T9" fmla="*/ 178 h 558"/>
                  <a:gd name="T10" fmla="*/ 323 w 468"/>
                  <a:gd name="T11" fmla="*/ 152 h 558"/>
                  <a:gd name="T12" fmla="*/ 308 w 468"/>
                  <a:gd name="T13" fmla="*/ 140 h 558"/>
                  <a:gd name="T14" fmla="*/ 289 w 468"/>
                  <a:gd name="T15" fmla="*/ 128 h 558"/>
                  <a:gd name="T16" fmla="*/ 266 w 468"/>
                  <a:gd name="T17" fmla="*/ 110 h 558"/>
                  <a:gd name="T18" fmla="*/ 226 w 468"/>
                  <a:gd name="T19" fmla="*/ 107 h 558"/>
                  <a:gd name="T20" fmla="*/ 189 w 468"/>
                  <a:gd name="T21" fmla="*/ 105 h 558"/>
                  <a:gd name="T22" fmla="*/ 157 w 468"/>
                  <a:gd name="T23" fmla="*/ 86 h 558"/>
                  <a:gd name="T24" fmla="*/ 105 w 468"/>
                  <a:gd name="T25" fmla="*/ 64 h 558"/>
                  <a:gd name="T26" fmla="*/ 73 w 468"/>
                  <a:gd name="T27" fmla="*/ 45 h 558"/>
                  <a:gd name="T28" fmla="*/ 66 w 468"/>
                  <a:gd name="T29" fmla="*/ 15 h 558"/>
                  <a:gd name="T30" fmla="*/ 48 w 468"/>
                  <a:gd name="T31" fmla="*/ 14 h 558"/>
                  <a:gd name="T32" fmla="*/ 17 w 468"/>
                  <a:gd name="T33" fmla="*/ 14 h 558"/>
                  <a:gd name="T34" fmla="*/ 12 w 468"/>
                  <a:gd name="T35" fmla="*/ 54 h 558"/>
                  <a:gd name="T36" fmla="*/ 12 w 468"/>
                  <a:gd name="T37" fmla="*/ 71 h 558"/>
                  <a:gd name="T38" fmla="*/ 1 w 468"/>
                  <a:gd name="T39" fmla="*/ 93 h 558"/>
                  <a:gd name="T40" fmla="*/ 35 w 468"/>
                  <a:gd name="T41" fmla="*/ 79 h 558"/>
                  <a:gd name="T42" fmla="*/ 82 w 468"/>
                  <a:gd name="T43" fmla="*/ 89 h 558"/>
                  <a:gd name="T44" fmla="*/ 126 w 468"/>
                  <a:gd name="T45" fmla="*/ 103 h 558"/>
                  <a:gd name="T46" fmla="*/ 148 w 468"/>
                  <a:gd name="T47" fmla="*/ 110 h 558"/>
                  <a:gd name="T48" fmla="*/ 166 w 468"/>
                  <a:gd name="T49" fmla="*/ 122 h 558"/>
                  <a:gd name="T50" fmla="*/ 188 w 468"/>
                  <a:gd name="T51" fmla="*/ 119 h 558"/>
                  <a:gd name="T52" fmla="*/ 203 w 468"/>
                  <a:gd name="T53" fmla="*/ 129 h 558"/>
                  <a:gd name="T54" fmla="*/ 226 w 468"/>
                  <a:gd name="T55" fmla="*/ 128 h 558"/>
                  <a:gd name="T56" fmla="*/ 250 w 468"/>
                  <a:gd name="T57" fmla="*/ 129 h 558"/>
                  <a:gd name="T58" fmla="*/ 282 w 468"/>
                  <a:gd name="T59" fmla="*/ 149 h 558"/>
                  <a:gd name="T60" fmla="*/ 322 w 468"/>
                  <a:gd name="T61" fmla="*/ 181 h 558"/>
                  <a:gd name="T62" fmla="*/ 356 w 468"/>
                  <a:gd name="T63" fmla="*/ 211 h 558"/>
                  <a:gd name="T64" fmla="*/ 397 w 468"/>
                  <a:gd name="T65" fmla="*/ 222 h 558"/>
                  <a:gd name="T66" fmla="*/ 418 w 468"/>
                  <a:gd name="T67" fmla="*/ 244 h 558"/>
                  <a:gd name="T68" fmla="*/ 419 w 468"/>
                  <a:gd name="T69" fmla="*/ 329 h 558"/>
                  <a:gd name="T70" fmla="*/ 412 w 468"/>
                  <a:gd name="T71" fmla="*/ 366 h 558"/>
                  <a:gd name="T72" fmla="*/ 413 w 468"/>
                  <a:gd name="T73" fmla="*/ 402 h 558"/>
                  <a:gd name="T74" fmla="*/ 435 w 468"/>
                  <a:gd name="T75" fmla="*/ 405 h 558"/>
                  <a:gd name="T76" fmla="*/ 422 w 468"/>
                  <a:gd name="T77" fmla="*/ 443 h 558"/>
                  <a:gd name="T78" fmla="*/ 389 w 468"/>
                  <a:gd name="T79" fmla="*/ 453 h 558"/>
                  <a:gd name="T80" fmla="*/ 350 w 468"/>
                  <a:gd name="T81" fmla="*/ 458 h 558"/>
                  <a:gd name="T82" fmla="*/ 369 w 468"/>
                  <a:gd name="T83" fmla="*/ 475 h 558"/>
                  <a:gd name="T84" fmla="*/ 393 w 468"/>
                  <a:gd name="T85" fmla="*/ 486 h 558"/>
                  <a:gd name="T86" fmla="*/ 415 w 468"/>
                  <a:gd name="T87" fmla="*/ 489 h 558"/>
                  <a:gd name="T88" fmla="*/ 429 w 468"/>
                  <a:gd name="T89" fmla="*/ 519 h 558"/>
                  <a:gd name="T90" fmla="*/ 439 w 468"/>
                  <a:gd name="T91" fmla="*/ 531 h 558"/>
                  <a:gd name="T92" fmla="*/ 448 w 468"/>
                  <a:gd name="T93" fmla="*/ 549 h 558"/>
                  <a:gd name="T94" fmla="*/ 467 w 468"/>
                  <a:gd name="T95" fmla="*/ 544 h 558"/>
                  <a:gd name="T96" fmla="*/ 460 w 468"/>
                  <a:gd name="T97" fmla="*/ 527 h 558"/>
                  <a:gd name="T98" fmla="*/ 454 w 468"/>
                  <a:gd name="T99" fmla="*/ 502 h 558"/>
                  <a:gd name="T100" fmla="*/ 447 w 468"/>
                  <a:gd name="T101" fmla="*/ 471 h 558"/>
                  <a:gd name="T102" fmla="*/ 459 w 468"/>
                  <a:gd name="T103" fmla="*/ 439 h 558"/>
                  <a:gd name="T104" fmla="*/ 452 w 468"/>
                  <a:gd name="T105" fmla="*/ 377 h 558"/>
                  <a:gd name="T106" fmla="*/ 445 w 468"/>
                  <a:gd name="T107" fmla="*/ 316 h 5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68" h="558">
                    <a:moveTo>
                      <a:pt x="445" y="316"/>
                    </a:moveTo>
                    <a:cubicBezTo>
                      <a:pt x="447" y="305"/>
                      <a:pt x="452" y="295"/>
                      <a:pt x="453" y="284"/>
                    </a:cubicBezTo>
                    <a:cubicBezTo>
                      <a:pt x="455" y="271"/>
                      <a:pt x="454" y="255"/>
                      <a:pt x="450" y="242"/>
                    </a:cubicBezTo>
                    <a:cubicBezTo>
                      <a:pt x="442" y="216"/>
                      <a:pt x="421" y="208"/>
                      <a:pt x="397" y="200"/>
                    </a:cubicBezTo>
                    <a:cubicBezTo>
                      <a:pt x="384" y="195"/>
                      <a:pt x="371" y="186"/>
                      <a:pt x="361" y="178"/>
                    </a:cubicBezTo>
                    <a:cubicBezTo>
                      <a:pt x="349" y="168"/>
                      <a:pt x="334" y="162"/>
                      <a:pt x="323" y="152"/>
                    </a:cubicBezTo>
                    <a:cubicBezTo>
                      <a:pt x="317" y="147"/>
                      <a:pt x="315" y="144"/>
                      <a:pt x="308" y="140"/>
                    </a:cubicBezTo>
                    <a:cubicBezTo>
                      <a:pt x="301" y="136"/>
                      <a:pt x="294" y="134"/>
                      <a:pt x="289" y="128"/>
                    </a:cubicBezTo>
                    <a:cubicBezTo>
                      <a:pt x="280" y="116"/>
                      <a:pt x="283" y="110"/>
                      <a:pt x="266" y="110"/>
                    </a:cubicBezTo>
                    <a:cubicBezTo>
                      <a:pt x="252" y="111"/>
                      <a:pt x="239" y="108"/>
                      <a:pt x="226" y="107"/>
                    </a:cubicBezTo>
                    <a:cubicBezTo>
                      <a:pt x="212" y="106"/>
                      <a:pt x="202" y="111"/>
                      <a:pt x="189" y="105"/>
                    </a:cubicBezTo>
                    <a:cubicBezTo>
                      <a:pt x="178" y="100"/>
                      <a:pt x="169" y="91"/>
                      <a:pt x="157" y="86"/>
                    </a:cubicBezTo>
                    <a:cubicBezTo>
                      <a:pt x="140" y="78"/>
                      <a:pt x="122" y="72"/>
                      <a:pt x="105" y="64"/>
                    </a:cubicBezTo>
                    <a:cubicBezTo>
                      <a:pt x="95" y="59"/>
                      <a:pt x="80" y="54"/>
                      <a:pt x="73" y="45"/>
                    </a:cubicBezTo>
                    <a:cubicBezTo>
                      <a:pt x="65" y="35"/>
                      <a:pt x="70" y="26"/>
                      <a:pt x="66" y="15"/>
                    </a:cubicBezTo>
                    <a:cubicBezTo>
                      <a:pt x="62" y="3"/>
                      <a:pt x="57" y="8"/>
                      <a:pt x="48" y="14"/>
                    </a:cubicBezTo>
                    <a:cubicBezTo>
                      <a:pt x="37" y="0"/>
                      <a:pt x="28" y="3"/>
                      <a:pt x="17" y="14"/>
                    </a:cubicBezTo>
                    <a:cubicBezTo>
                      <a:pt x="0" y="29"/>
                      <a:pt x="8" y="34"/>
                      <a:pt x="12" y="54"/>
                    </a:cubicBezTo>
                    <a:cubicBezTo>
                      <a:pt x="14" y="60"/>
                      <a:pt x="13" y="65"/>
                      <a:pt x="12" y="71"/>
                    </a:cubicBezTo>
                    <a:cubicBezTo>
                      <a:pt x="10" y="78"/>
                      <a:pt x="1" y="87"/>
                      <a:pt x="1" y="93"/>
                    </a:cubicBezTo>
                    <a:cubicBezTo>
                      <a:pt x="2" y="114"/>
                      <a:pt x="29" y="82"/>
                      <a:pt x="35" y="79"/>
                    </a:cubicBezTo>
                    <a:cubicBezTo>
                      <a:pt x="54" y="70"/>
                      <a:pt x="65" y="87"/>
                      <a:pt x="82" y="89"/>
                    </a:cubicBezTo>
                    <a:cubicBezTo>
                      <a:pt x="99" y="91"/>
                      <a:pt x="110" y="96"/>
                      <a:pt x="126" y="103"/>
                    </a:cubicBezTo>
                    <a:cubicBezTo>
                      <a:pt x="133" y="105"/>
                      <a:pt x="142" y="106"/>
                      <a:pt x="148" y="110"/>
                    </a:cubicBezTo>
                    <a:cubicBezTo>
                      <a:pt x="155" y="115"/>
                      <a:pt x="157" y="120"/>
                      <a:pt x="166" y="122"/>
                    </a:cubicBezTo>
                    <a:cubicBezTo>
                      <a:pt x="173" y="123"/>
                      <a:pt x="181" y="118"/>
                      <a:pt x="188" y="119"/>
                    </a:cubicBezTo>
                    <a:cubicBezTo>
                      <a:pt x="194" y="120"/>
                      <a:pt x="198" y="127"/>
                      <a:pt x="203" y="129"/>
                    </a:cubicBezTo>
                    <a:cubicBezTo>
                      <a:pt x="211" y="132"/>
                      <a:pt x="217" y="129"/>
                      <a:pt x="226" y="128"/>
                    </a:cubicBezTo>
                    <a:cubicBezTo>
                      <a:pt x="234" y="128"/>
                      <a:pt x="241" y="129"/>
                      <a:pt x="250" y="129"/>
                    </a:cubicBezTo>
                    <a:cubicBezTo>
                      <a:pt x="269" y="129"/>
                      <a:pt x="271" y="133"/>
                      <a:pt x="282" y="149"/>
                    </a:cubicBezTo>
                    <a:cubicBezTo>
                      <a:pt x="293" y="165"/>
                      <a:pt x="310" y="167"/>
                      <a:pt x="322" y="181"/>
                    </a:cubicBezTo>
                    <a:cubicBezTo>
                      <a:pt x="333" y="194"/>
                      <a:pt x="341" y="203"/>
                      <a:pt x="356" y="211"/>
                    </a:cubicBezTo>
                    <a:cubicBezTo>
                      <a:pt x="369" y="218"/>
                      <a:pt x="384" y="216"/>
                      <a:pt x="397" y="222"/>
                    </a:cubicBezTo>
                    <a:cubicBezTo>
                      <a:pt x="404" y="226"/>
                      <a:pt x="413" y="236"/>
                      <a:pt x="418" y="244"/>
                    </a:cubicBezTo>
                    <a:cubicBezTo>
                      <a:pt x="431" y="268"/>
                      <a:pt x="436" y="309"/>
                      <a:pt x="419" y="329"/>
                    </a:cubicBezTo>
                    <a:cubicBezTo>
                      <a:pt x="408" y="343"/>
                      <a:pt x="413" y="350"/>
                      <a:pt x="412" y="366"/>
                    </a:cubicBezTo>
                    <a:cubicBezTo>
                      <a:pt x="412" y="377"/>
                      <a:pt x="408" y="391"/>
                      <a:pt x="413" y="402"/>
                    </a:cubicBezTo>
                    <a:cubicBezTo>
                      <a:pt x="424" y="424"/>
                      <a:pt x="426" y="388"/>
                      <a:pt x="435" y="405"/>
                    </a:cubicBezTo>
                    <a:cubicBezTo>
                      <a:pt x="441" y="417"/>
                      <a:pt x="429" y="434"/>
                      <a:pt x="422" y="443"/>
                    </a:cubicBezTo>
                    <a:cubicBezTo>
                      <a:pt x="413" y="455"/>
                      <a:pt x="402" y="450"/>
                      <a:pt x="389" y="453"/>
                    </a:cubicBezTo>
                    <a:cubicBezTo>
                      <a:pt x="378" y="456"/>
                      <a:pt x="361" y="451"/>
                      <a:pt x="350" y="458"/>
                    </a:cubicBezTo>
                    <a:cubicBezTo>
                      <a:pt x="332" y="468"/>
                      <a:pt x="359" y="471"/>
                      <a:pt x="369" y="475"/>
                    </a:cubicBezTo>
                    <a:cubicBezTo>
                      <a:pt x="377" y="479"/>
                      <a:pt x="384" y="484"/>
                      <a:pt x="393" y="486"/>
                    </a:cubicBezTo>
                    <a:cubicBezTo>
                      <a:pt x="399" y="487"/>
                      <a:pt x="409" y="485"/>
                      <a:pt x="415" y="489"/>
                    </a:cubicBezTo>
                    <a:cubicBezTo>
                      <a:pt x="426" y="496"/>
                      <a:pt x="424" y="509"/>
                      <a:pt x="429" y="519"/>
                    </a:cubicBezTo>
                    <a:cubicBezTo>
                      <a:pt x="432" y="525"/>
                      <a:pt x="436" y="526"/>
                      <a:pt x="439" y="531"/>
                    </a:cubicBezTo>
                    <a:cubicBezTo>
                      <a:pt x="443" y="536"/>
                      <a:pt x="444" y="544"/>
                      <a:pt x="448" y="549"/>
                    </a:cubicBezTo>
                    <a:cubicBezTo>
                      <a:pt x="457" y="558"/>
                      <a:pt x="468" y="558"/>
                      <a:pt x="467" y="544"/>
                    </a:cubicBezTo>
                    <a:cubicBezTo>
                      <a:pt x="467" y="540"/>
                      <a:pt x="462" y="531"/>
                      <a:pt x="460" y="527"/>
                    </a:cubicBezTo>
                    <a:cubicBezTo>
                      <a:pt x="457" y="519"/>
                      <a:pt x="456" y="511"/>
                      <a:pt x="454" y="502"/>
                    </a:cubicBezTo>
                    <a:cubicBezTo>
                      <a:pt x="452" y="492"/>
                      <a:pt x="448" y="481"/>
                      <a:pt x="447" y="471"/>
                    </a:cubicBezTo>
                    <a:cubicBezTo>
                      <a:pt x="447" y="457"/>
                      <a:pt x="456" y="452"/>
                      <a:pt x="459" y="439"/>
                    </a:cubicBezTo>
                    <a:cubicBezTo>
                      <a:pt x="464" y="421"/>
                      <a:pt x="458" y="394"/>
                      <a:pt x="452" y="377"/>
                    </a:cubicBezTo>
                    <a:cubicBezTo>
                      <a:pt x="443" y="355"/>
                      <a:pt x="442" y="341"/>
                      <a:pt x="445" y="316"/>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395" name="Freeform 3489"/>
              <p:cNvSpPr>
                <a:spLocks/>
              </p:cNvSpPr>
              <p:nvPr/>
            </p:nvSpPr>
            <p:spPr bwMode="auto">
              <a:xfrm>
                <a:off x="4509" y="3747"/>
                <a:ext cx="49" cy="48"/>
              </a:xfrm>
              <a:custGeom>
                <a:avLst/>
                <a:gdLst>
                  <a:gd name="T0" fmla="*/ 263 w 366"/>
                  <a:gd name="T1" fmla="*/ 243 h 359"/>
                  <a:gd name="T2" fmla="*/ 250 w 366"/>
                  <a:gd name="T3" fmla="*/ 318 h 359"/>
                  <a:gd name="T4" fmla="*/ 236 w 366"/>
                  <a:gd name="T5" fmla="*/ 358 h 359"/>
                  <a:gd name="T6" fmla="*/ 266 w 366"/>
                  <a:gd name="T7" fmla="*/ 355 h 359"/>
                  <a:gd name="T8" fmla="*/ 280 w 366"/>
                  <a:gd name="T9" fmla="*/ 340 h 359"/>
                  <a:gd name="T10" fmla="*/ 296 w 366"/>
                  <a:gd name="T11" fmla="*/ 334 h 359"/>
                  <a:gd name="T12" fmla="*/ 332 w 366"/>
                  <a:gd name="T13" fmla="*/ 319 h 359"/>
                  <a:gd name="T14" fmla="*/ 365 w 366"/>
                  <a:gd name="T15" fmla="*/ 319 h 359"/>
                  <a:gd name="T16" fmla="*/ 344 w 366"/>
                  <a:gd name="T17" fmla="*/ 293 h 359"/>
                  <a:gd name="T18" fmla="*/ 337 w 366"/>
                  <a:gd name="T19" fmla="*/ 277 h 359"/>
                  <a:gd name="T20" fmla="*/ 323 w 366"/>
                  <a:gd name="T21" fmla="*/ 264 h 359"/>
                  <a:gd name="T22" fmla="*/ 270 w 366"/>
                  <a:gd name="T23" fmla="*/ 208 h 359"/>
                  <a:gd name="T24" fmla="*/ 233 w 366"/>
                  <a:gd name="T25" fmla="*/ 192 h 359"/>
                  <a:gd name="T26" fmla="*/ 190 w 366"/>
                  <a:gd name="T27" fmla="*/ 163 h 359"/>
                  <a:gd name="T28" fmla="*/ 157 w 366"/>
                  <a:gd name="T29" fmla="*/ 114 h 359"/>
                  <a:gd name="T30" fmla="*/ 125 w 366"/>
                  <a:gd name="T31" fmla="*/ 88 h 359"/>
                  <a:gd name="T32" fmla="*/ 104 w 366"/>
                  <a:gd name="T33" fmla="*/ 54 h 359"/>
                  <a:gd name="T34" fmla="*/ 85 w 366"/>
                  <a:gd name="T35" fmla="*/ 23 h 359"/>
                  <a:gd name="T36" fmla="*/ 47 w 366"/>
                  <a:gd name="T37" fmla="*/ 8 h 359"/>
                  <a:gd name="T38" fmla="*/ 1 w 366"/>
                  <a:gd name="T39" fmla="*/ 27 h 359"/>
                  <a:gd name="T40" fmla="*/ 27 w 366"/>
                  <a:gd name="T41" fmla="*/ 36 h 359"/>
                  <a:gd name="T42" fmla="*/ 39 w 366"/>
                  <a:gd name="T43" fmla="*/ 51 h 359"/>
                  <a:gd name="T44" fmla="*/ 63 w 366"/>
                  <a:gd name="T45" fmla="*/ 51 h 359"/>
                  <a:gd name="T46" fmla="*/ 76 w 366"/>
                  <a:gd name="T47" fmla="*/ 65 h 359"/>
                  <a:gd name="T48" fmla="*/ 91 w 366"/>
                  <a:gd name="T49" fmla="*/ 72 h 359"/>
                  <a:gd name="T50" fmla="*/ 104 w 366"/>
                  <a:gd name="T51" fmla="*/ 107 h 359"/>
                  <a:gd name="T52" fmla="*/ 122 w 366"/>
                  <a:gd name="T53" fmla="*/ 104 h 359"/>
                  <a:gd name="T54" fmla="*/ 137 w 366"/>
                  <a:gd name="T55" fmla="*/ 120 h 359"/>
                  <a:gd name="T56" fmla="*/ 165 w 366"/>
                  <a:gd name="T57" fmla="*/ 152 h 359"/>
                  <a:gd name="T58" fmla="*/ 193 w 366"/>
                  <a:gd name="T59" fmla="*/ 194 h 359"/>
                  <a:gd name="T60" fmla="*/ 220 w 366"/>
                  <a:gd name="T61" fmla="*/ 217 h 359"/>
                  <a:gd name="T62" fmla="*/ 229 w 366"/>
                  <a:gd name="T63" fmla="*/ 231 h 359"/>
                  <a:gd name="T64" fmla="*/ 250 w 366"/>
                  <a:gd name="T65" fmla="*/ 237 h 359"/>
                  <a:gd name="T66" fmla="*/ 254 w 366"/>
                  <a:gd name="T67" fmla="*/ 243 h 359"/>
                  <a:gd name="T68" fmla="*/ 263 w 366"/>
                  <a:gd name="T69" fmla="*/ 243 h 3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66" h="359">
                    <a:moveTo>
                      <a:pt x="263" y="243"/>
                    </a:moveTo>
                    <a:cubicBezTo>
                      <a:pt x="300" y="264"/>
                      <a:pt x="274" y="300"/>
                      <a:pt x="250" y="318"/>
                    </a:cubicBezTo>
                    <a:cubicBezTo>
                      <a:pt x="240" y="326"/>
                      <a:pt x="205" y="353"/>
                      <a:pt x="236" y="358"/>
                    </a:cubicBezTo>
                    <a:cubicBezTo>
                      <a:pt x="243" y="359"/>
                      <a:pt x="259" y="359"/>
                      <a:pt x="266" y="355"/>
                    </a:cubicBezTo>
                    <a:cubicBezTo>
                      <a:pt x="272" y="351"/>
                      <a:pt x="273" y="344"/>
                      <a:pt x="280" y="340"/>
                    </a:cubicBezTo>
                    <a:cubicBezTo>
                      <a:pt x="285" y="337"/>
                      <a:pt x="291" y="337"/>
                      <a:pt x="296" y="334"/>
                    </a:cubicBezTo>
                    <a:cubicBezTo>
                      <a:pt x="309" y="327"/>
                      <a:pt x="314" y="318"/>
                      <a:pt x="332" y="319"/>
                    </a:cubicBezTo>
                    <a:cubicBezTo>
                      <a:pt x="338" y="320"/>
                      <a:pt x="362" y="330"/>
                      <a:pt x="365" y="319"/>
                    </a:cubicBezTo>
                    <a:cubicBezTo>
                      <a:pt x="366" y="313"/>
                      <a:pt x="347" y="298"/>
                      <a:pt x="344" y="293"/>
                    </a:cubicBezTo>
                    <a:cubicBezTo>
                      <a:pt x="341" y="288"/>
                      <a:pt x="340" y="281"/>
                      <a:pt x="337" y="277"/>
                    </a:cubicBezTo>
                    <a:cubicBezTo>
                      <a:pt x="333" y="271"/>
                      <a:pt x="326" y="269"/>
                      <a:pt x="323" y="264"/>
                    </a:cubicBezTo>
                    <a:cubicBezTo>
                      <a:pt x="297" y="263"/>
                      <a:pt x="289" y="219"/>
                      <a:pt x="270" y="208"/>
                    </a:cubicBezTo>
                    <a:cubicBezTo>
                      <a:pt x="259" y="201"/>
                      <a:pt x="245" y="198"/>
                      <a:pt x="233" y="192"/>
                    </a:cubicBezTo>
                    <a:cubicBezTo>
                      <a:pt x="218" y="183"/>
                      <a:pt x="201" y="176"/>
                      <a:pt x="190" y="163"/>
                    </a:cubicBezTo>
                    <a:cubicBezTo>
                      <a:pt x="175" y="146"/>
                      <a:pt x="167" y="134"/>
                      <a:pt x="157" y="114"/>
                    </a:cubicBezTo>
                    <a:cubicBezTo>
                      <a:pt x="151" y="101"/>
                      <a:pt x="137" y="96"/>
                      <a:pt x="125" y="88"/>
                    </a:cubicBezTo>
                    <a:cubicBezTo>
                      <a:pt x="112" y="79"/>
                      <a:pt x="108" y="72"/>
                      <a:pt x="104" y="54"/>
                    </a:cubicBezTo>
                    <a:cubicBezTo>
                      <a:pt x="101" y="43"/>
                      <a:pt x="95" y="31"/>
                      <a:pt x="85" y="23"/>
                    </a:cubicBezTo>
                    <a:cubicBezTo>
                      <a:pt x="75" y="14"/>
                      <a:pt x="60" y="14"/>
                      <a:pt x="47" y="8"/>
                    </a:cubicBezTo>
                    <a:cubicBezTo>
                      <a:pt x="32" y="0"/>
                      <a:pt x="0" y="0"/>
                      <a:pt x="1" y="27"/>
                    </a:cubicBezTo>
                    <a:cubicBezTo>
                      <a:pt x="1" y="49"/>
                      <a:pt x="15" y="32"/>
                      <a:pt x="27" y="36"/>
                    </a:cubicBezTo>
                    <a:cubicBezTo>
                      <a:pt x="35" y="39"/>
                      <a:pt x="33" y="48"/>
                      <a:pt x="39" y="51"/>
                    </a:cubicBezTo>
                    <a:cubicBezTo>
                      <a:pt x="46" y="54"/>
                      <a:pt x="55" y="47"/>
                      <a:pt x="63" y="51"/>
                    </a:cubicBezTo>
                    <a:cubicBezTo>
                      <a:pt x="70" y="54"/>
                      <a:pt x="70" y="61"/>
                      <a:pt x="76" y="65"/>
                    </a:cubicBezTo>
                    <a:cubicBezTo>
                      <a:pt x="82" y="68"/>
                      <a:pt x="86" y="66"/>
                      <a:pt x="91" y="72"/>
                    </a:cubicBezTo>
                    <a:cubicBezTo>
                      <a:pt x="97" y="80"/>
                      <a:pt x="94" y="103"/>
                      <a:pt x="104" y="107"/>
                    </a:cubicBezTo>
                    <a:cubicBezTo>
                      <a:pt x="108" y="109"/>
                      <a:pt x="117" y="103"/>
                      <a:pt x="122" y="104"/>
                    </a:cubicBezTo>
                    <a:cubicBezTo>
                      <a:pt x="132" y="106"/>
                      <a:pt x="133" y="113"/>
                      <a:pt x="137" y="120"/>
                    </a:cubicBezTo>
                    <a:cubicBezTo>
                      <a:pt x="144" y="132"/>
                      <a:pt x="156" y="140"/>
                      <a:pt x="165" y="152"/>
                    </a:cubicBezTo>
                    <a:cubicBezTo>
                      <a:pt x="176" y="165"/>
                      <a:pt x="183" y="179"/>
                      <a:pt x="193" y="194"/>
                    </a:cubicBezTo>
                    <a:cubicBezTo>
                      <a:pt x="200" y="205"/>
                      <a:pt x="212" y="207"/>
                      <a:pt x="220" y="217"/>
                    </a:cubicBezTo>
                    <a:cubicBezTo>
                      <a:pt x="224" y="221"/>
                      <a:pt x="224" y="228"/>
                      <a:pt x="229" y="231"/>
                    </a:cubicBezTo>
                    <a:cubicBezTo>
                      <a:pt x="234" y="235"/>
                      <a:pt x="244" y="235"/>
                      <a:pt x="250" y="237"/>
                    </a:cubicBezTo>
                    <a:cubicBezTo>
                      <a:pt x="251" y="237"/>
                      <a:pt x="252" y="242"/>
                      <a:pt x="254" y="243"/>
                    </a:cubicBezTo>
                    <a:cubicBezTo>
                      <a:pt x="256" y="244"/>
                      <a:pt x="260" y="241"/>
                      <a:pt x="263" y="243"/>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396" name="Freeform 3490"/>
              <p:cNvSpPr>
                <a:spLocks/>
              </p:cNvSpPr>
              <p:nvPr/>
            </p:nvSpPr>
            <p:spPr bwMode="auto">
              <a:xfrm>
                <a:off x="4621" y="3777"/>
                <a:ext cx="9" cy="18"/>
              </a:xfrm>
              <a:custGeom>
                <a:avLst/>
                <a:gdLst>
                  <a:gd name="T0" fmla="*/ 34 w 65"/>
                  <a:gd name="T1" fmla="*/ 4 h 139"/>
                  <a:gd name="T2" fmla="*/ 29 w 65"/>
                  <a:gd name="T3" fmla="*/ 12 h 139"/>
                  <a:gd name="T4" fmla="*/ 7 w 65"/>
                  <a:gd name="T5" fmla="*/ 19 h 139"/>
                  <a:gd name="T6" fmla="*/ 1 w 65"/>
                  <a:gd name="T7" fmla="*/ 39 h 139"/>
                  <a:gd name="T8" fmla="*/ 8 w 65"/>
                  <a:gd name="T9" fmla="*/ 70 h 139"/>
                  <a:gd name="T10" fmla="*/ 5 w 65"/>
                  <a:gd name="T11" fmla="*/ 94 h 139"/>
                  <a:gd name="T12" fmla="*/ 13 w 65"/>
                  <a:gd name="T13" fmla="*/ 116 h 139"/>
                  <a:gd name="T14" fmla="*/ 8 w 65"/>
                  <a:gd name="T15" fmla="*/ 139 h 139"/>
                  <a:gd name="T16" fmla="*/ 31 w 65"/>
                  <a:gd name="T17" fmla="*/ 126 h 139"/>
                  <a:gd name="T18" fmla="*/ 47 w 65"/>
                  <a:gd name="T19" fmla="*/ 116 h 139"/>
                  <a:gd name="T20" fmla="*/ 49 w 65"/>
                  <a:gd name="T21" fmla="*/ 93 h 139"/>
                  <a:gd name="T22" fmla="*/ 65 w 65"/>
                  <a:gd name="T23" fmla="*/ 42 h 139"/>
                  <a:gd name="T24" fmla="*/ 34 w 65"/>
                  <a:gd name="T25" fmla="*/ 4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5" h="139">
                    <a:moveTo>
                      <a:pt x="34" y="4"/>
                    </a:moveTo>
                    <a:cubicBezTo>
                      <a:pt x="30" y="6"/>
                      <a:pt x="31" y="10"/>
                      <a:pt x="29" y="12"/>
                    </a:cubicBezTo>
                    <a:cubicBezTo>
                      <a:pt x="23" y="16"/>
                      <a:pt x="13" y="15"/>
                      <a:pt x="7" y="19"/>
                    </a:cubicBezTo>
                    <a:cubicBezTo>
                      <a:pt x="2" y="23"/>
                      <a:pt x="0" y="31"/>
                      <a:pt x="1" y="39"/>
                    </a:cubicBezTo>
                    <a:cubicBezTo>
                      <a:pt x="1" y="49"/>
                      <a:pt x="8" y="60"/>
                      <a:pt x="8" y="70"/>
                    </a:cubicBezTo>
                    <a:cubicBezTo>
                      <a:pt x="7" y="80"/>
                      <a:pt x="2" y="84"/>
                      <a:pt x="5" y="94"/>
                    </a:cubicBezTo>
                    <a:cubicBezTo>
                      <a:pt x="8" y="103"/>
                      <a:pt x="15" y="105"/>
                      <a:pt x="13" y="116"/>
                    </a:cubicBezTo>
                    <a:cubicBezTo>
                      <a:pt x="12" y="125"/>
                      <a:pt x="5" y="130"/>
                      <a:pt x="8" y="139"/>
                    </a:cubicBezTo>
                    <a:cubicBezTo>
                      <a:pt x="22" y="138"/>
                      <a:pt x="22" y="131"/>
                      <a:pt x="31" y="126"/>
                    </a:cubicBezTo>
                    <a:cubicBezTo>
                      <a:pt x="38" y="121"/>
                      <a:pt x="44" y="126"/>
                      <a:pt x="47" y="116"/>
                    </a:cubicBezTo>
                    <a:cubicBezTo>
                      <a:pt x="49" y="109"/>
                      <a:pt x="45" y="102"/>
                      <a:pt x="49" y="93"/>
                    </a:cubicBezTo>
                    <a:cubicBezTo>
                      <a:pt x="56" y="77"/>
                      <a:pt x="65" y="59"/>
                      <a:pt x="65" y="42"/>
                    </a:cubicBezTo>
                    <a:cubicBezTo>
                      <a:pt x="64" y="33"/>
                      <a:pt x="44" y="0"/>
                      <a:pt x="34" y="4"/>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397" name="Freeform 3491"/>
              <p:cNvSpPr>
                <a:spLocks/>
              </p:cNvSpPr>
              <p:nvPr/>
            </p:nvSpPr>
            <p:spPr bwMode="auto">
              <a:xfrm>
                <a:off x="4576" y="3813"/>
                <a:ext cx="4" cy="6"/>
              </a:xfrm>
              <a:custGeom>
                <a:avLst/>
                <a:gdLst>
                  <a:gd name="T0" fmla="*/ 9 w 26"/>
                  <a:gd name="T1" fmla="*/ 3 h 46"/>
                  <a:gd name="T2" fmla="*/ 7 w 26"/>
                  <a:gd name="T3" fmla="*/ 31 h 46"/>
                  <a:gd name="T4" fmla="*/ 9 w 26"/>
                  <a:gd name="T5" fmla="*/ 3 h 46"/>
                </a:gdLst>
                <a:ahLst/>
                <a:cxnLst>
                  <a:cxn ang="0">
                    <a:pos x="T0" y="T1"/>
                  </a:cxn>
                  <a:cxn ang="0">
                    <a:pos x="T2" y="T3"/>
                  </a:cxn>
                  <a:cxn ang="0">
                    <a:pos x="T4" y="T5"/>
                  </a:cxn>
                </a:cxnLst>
                <a:rect l="0" t="0" r="r" b="b"/>
                <a:pathLst>
                  <a:path w="26" h="46">
                    <a:moveTo>
                      <a:pt x="9" y="3"/>
                    </a:moveTo>
                    <a:cubicBezTo>
                      <a:pt x="0" y="5"/>
                      <a:pt x="2" y="27"/>
                      <a:pt x="7" y="31"/>
                    </a:cubicBezTo>
                    <a:cubicBezTo>
                      <a:pt x="24" y="46"/>
                      <a:pt x="26" y="0"/>
                      <a:pt x="9" y="3"/>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398" name="Freeform 3492"/>
              <p:cNvSpPr>
                <a:spLocks/>
              </p:cNvSpPr>
              <p:nvPr/>
            </p:nvSpPr>
            <p:spPr bwMode="auto">
              <a:xfrm>
                <a:off x="4594" y="3821"/>
                <a:ext cx="15" cy="8"/>
              </a:xfrm>
              <a:custGeom>
                <a:avLst/>
                <a:gdLst>
                  <a:gd name="T0" fmla="*/ 18 w 112"/>
                  <a:gd name="T1" fmla="*/ 26 h 57"/>
                  <a:gd name="T2" fmla="*/ 22 w 112"/>
                  <a:gd name="T3" fmla="*/ 44 h 57"/>
                  <a:gd name="T4" fmla="*/ 56 w 112"/>
                  <a:gd name="T5" fmla="*/ 41 h 57"/>
                  <a:gd name="T6" fmla="*/ 72 w 112"/>
                  <a:gd name="T7" fmla="*/ 47 h 57"/>
                  <a:gd name="T8" fmla="*/ 91 w 112"/>
                  <a:gd name="T9" fmla="*/ 53 h 57"/>
                  <a:gd name="T10" fmla="*/ 93 w 112"/>
                  <a:gd name="T11" fmla="*/ 33 h 57"/>
                  <a:gd name="T12" fmla="*/ 111 w 112"/>
                  <a:gd name="T13" fmla="*/ 19 h 57"/>
                  <a:gd name="T14" fmla="*/ 89 w 112"/>
                  <a:gd name="T15" fmla="*/ 3 h 57"/>
                  <a:gd name="T16" fmla="*/ 18 w 112"/>
                  <a:gd name="T17" fmla="*/ 2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2" h="57">
                    <a:moveTo>
                      <a:pt x="18" y="26"/>
                    </a:moveTo>
                    <a:cubicBezTo>
                      <a:pt x="0" y="36"/>
                      <a:pt x="3" y="44"/>
                      <a:pt x="22" y="44"/>
                    </a:cubicBezTo>
                    <a:cubicBezTo>
                      <a:pt x="33" y="44"/>
                      <a:pt x="42" y="41"/>
                      <a:pt x="56" y="41"/>
                    </a:cubicBezTo>
                    <a:cubicBezTo>
                      <a:pt x="57" y="56"/>
                      <a:pt x="64" y="46"/>
                      <a:pt x="72" y="47"/>
                    </a:cubicBezTo>
                    <a:cubicBezTo>
                      <a:pt x="79" y="48"/>
                      <a:pt x="82" y="57"/>
                      <a:pt x="91" y="53"/>
                    </a:cubicBezTo>
                    <a:cubicBezTo>
                      <a:pt x="93" y="44"/>
                      <a:pt x="87" y="39"/>
                      <a:pt x="93" y="33"/>
                    </a:cubicBezTo>
                    <a:cubicBezTo>
                      <a:pt x="101" y="26"/>
                      <a:pt x="112" y="34"/>
                      <a:pt x="111" y="19"/>
                    </a:cubicBezTo>
                    <a:cubicBezTo>
                      <a:pt x="110" y="8"/>
                      <a:pt x="97" y="4"/>
                      <a:pt x="89" y="3"/>
                    </a:cubicBezTo>
                    <a:cubicBezTo>
                      <a:pt x="64" y="0"/>
                      <a:pt x="39" y="15"/>
                      <a:pt x="18" y="26"/>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399" name="Freeform 3493"/>
              <p:cNvSpPr>
                <a:spLocks/>
              </p:cNvSpPr>
              <p:nvPr/>
            </p:nvSpPr>
            <p:spPr bwMode="auto">
              <a:xfrm>
                <a:off x="4698" y="3857"/>
                <a:ext cx="13" cy="6"/>
              </a:xfrm>
              <a:custGeom>
                <a:avLst/>
                <a:gdLst>
                  <a:gd name="T0" fmla="*/ 32 w 94"/>
                  <a:gd name="T1" fmla="*/ 16 h 44"/>
                  <a:gd name="T2" fmla="*/ 10 w 94"/>
                  <a:gd name="T3" fmla="*/ 23 h 44"/>
                  <a:gd name="T4" fmla="*/ 68 w 94"/>
                  <a:gd name="T5" fmla="*/ 27 h 44"/>
                  <a:gd name="T6" fmla="*/ 90 w 94"/>
                  <a:gd name="T7" fmla="*/ 7 h 44"/>
                  <a:gd name="T8" fmla="*/ 32 w 94"/>
                  <a:gd name="T9" fmla="*/ 16 h 44"/>
                </a:gdLst>
                <a:ahLst/>
                <a:cxnLst>
                  <a:cxn ang="0">
                    <a:pos x="T0" y="T1"/>
                  </a:cxn>
                  <a:cxn ang="0">
                    <a:pos x="T2" y="T3"/>
                  </a:cxn>
                  <a:cxn ang="0">
                    <a:pos x="T4" y="T5"/>
                  </a:cxn>
                  <a:cxn ang="0">
                    <a:pos x="T6" y="T7"/>
                  </a:cxn>
                  <a:cxn ang="0">
                    <a:pos x="T8" y="T9"/>
                  </a:cxn>
                </a:cxnLst>
                <a:rect l="0" t="0" r="r" b="b"/>
                <a:pathLst>
                  <a:path w="94" h="44">
                    <a:moveTo>
                      <a:pt x="32" y="16"/>
                    </a:moveTo>
                    <a:cubicBezTo>
                      <a:pt x="28" y="17"/>
                      <a:pt x="12" y="19"/>
                      <a:pt x="10" y="23"/>
                    </a:cubicBezTo>
                    <a:cubicBezTo>
                      <a:pt x="0" y="44"/>
                      <a:pt x="62" y="29"/>
                      <a:pt x="68" y="27"/>
                    </a:cubicBezTo>
                    <a:cubicBezTo>
                      <a:pt x="73" y="25"/>
                      <a:pt x="94" y="13"/>
                      <a:pt x="90" y="7"/>
                    </a:cubicBezTo>
                    <a:cubicBezTo>
                      <a:pt x="86" y="0"/>
                      <a:pt x="40" y="15"/>
                      <a:pt x="32" y="16"/>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400" name="Freeform 3494"/>
              <p:cNvSpPr>
                <a:spLocks/>
              </p:cNvSpPr>
              <p:nvPr/>
            </p:nvSpPr>
            <p:spPr bwMode="auto">
              <a:xfrm>
                <a:off x="4731" y="3898"/>
                <a:ext cx="7" cy="2"/>
              </a:xfrm>
              <a:custGeom>
                <a:avLst/>
                <a:gdLst>
                  <a:gd name="T0" fmla="*/ 3 w 51"/>
                  <a:gd name="T1" fmla="*/ 4 h 18"/>
                  <a:gd name="T2" fmla="*/ 0 w 51"/>
                  <a:gd name="T3" fmla="*/ 8 h 18"/>
                  <a:gd name="T4" fmla="*/ 50 w 51"/>
                  <a:gd name="T5" fmla="*/ 8 h 18"/>
                  <a:gd name="T6" fmla="*/ 43 w 51"/>
                  <a:gd name="T7" fmla="*/ 1 h 18"/>
                  <a:gd name="T8" fmla="*/ 31 w 51"/>
                  <a:gd name="T9" fmla="*/ 1 h 18"/>
                  <a:gd name="T10" fmla="*/ 3 w 51"/>
                  <a:gd name="T11" fmla="*/ 4 h 18"/>
                </a:gdLst>
                <a:ahLst/>
                <a:cxnLst>
                  <a:cxn ang="0">
                    <a:pos x="T0" y="T1"/>
                  </a:cxn>
                  <a:cxn ang="0">
                    <a:pos x="T2" y="T3"/>
                  </a:cxn>
                  <a:cxn ang="0">
                    <a:pos x="T4" y="T5"/>
                  </a:cxn>
                  <a:cxn ang="0">
                    <a:pos x="T6" y="T7"/>
                  </a:cxn>
                  <a:cxn ang="0">
                    <a:pos x="T8" y="T9"/>
                  </a:cxn>
                  <a:cxn ang="0">
                    <a:pos x="T10" y="T11"/>
                  </a:cxn>
                </a:cxnLst>
                <a:rect l="0" t="0" r="r" b="b"/>
                <a:pathLst>
                  <a:path w="51" h="18">
                    <a:moveTo>
                      <a:pt x="3" y="4"/>
                    </a:moveTo>
                    <a:cubicBezTo>
                      <a:pt x="2" y="5"/>
                      <a:pt x="0" y="6"/>
                      <a:pt x="0" y="8"/>
                    </a:cubicBezTo>
                    <a:cubicBezTo>
                      <a:pt x="10" y="18"/>
                      <a:pt x="38" y="11"/>
                      <a:pt x="50" y="8"/>
                    </a:cubicBezTo>
                    <a:cubicBezTo>
                      <a:pt x="51" y="7"/>
                      <a:pt x="44" y="2"/>
                      <a:pt x="43" y="1"/>
                    </a:cubicBezTo>
                    <a:cubicBezTo>
                      <a:pt x="40" y="0"/>
                      <a:pt x="34" y="1"/>
                      <a:pt x="31" y="1"/>
                    </a:cubicBezTo>
                    <a:cubicBezTo>
                      <a:pt x="22" y="1"/>
                      <a:pt x="10" y="0"/>
                      <a:pt x="3" y="4"/>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401" name="Freeform 3495"/>
              <p:cNvSpPr>
                <a:spLocks/>
              </p:cNvSpPr>
              <p:nvPr/>
            </p:nvSpPr>
            <p:spPr bwMode="auto">
              <a:xfrm>
                <a:off x="4723" y="3900"/>
                <a:ext cx="4" cy="4"/>
              </a:xfrm>
              <a:custGeom>
                <a:avLst/>
                <a:gdLst>
                  <a:gd name="T0" fmla="*/ 6 w 28"/>
                  <a:gd name="T1" fmla="*/ 31 h 31"/>
                  <a:gd name="T2" fmla="*/ 17 w 28"/>
                  <a:gd name="T3" fmla="*/ 9 h 31"/>
                  <a:gd name="T4" fmla="*/ 6 w 28"/>
                  <a:gd name="T5" fmla="*/ 31 h 31"/>
                </a:gdLst>
                <a:ahLst/>
                <a:cxnLst>
                  <a:cxn ang="0">
                    <a:pos x="T0" y="T1"/>
                  </a:cxn>
                  <a:cxn ang="0">
                    <a:pos x="T2" y="T3"/>
                  </a:cxn>
                  <a:cxn ang="0">
                    <a:pos x="T4" y="T5"/>
                  </a:cxn>
                </a:cxnLst>
                <a:rect l="0" t="0" r="r" b="b"/>
                <a:pathLst>
                  <a:path w="28" h="31">
                    <a:moveTo>
                      <a:pt x="6" y="31"/>
                    </a:moveTo>
                    <a:cubicBezTo>
                      <a:pt x="14" y="30"/>
                      <a:pt x="28" y="15"/>
                      <a:pt x="17" y="9"/>
                    </a:cubicBezTo>
                    <a:cubicBezTo>
                      <a:pt x="0" y="0"/>
                      <a:pt x="7" y="30"/>
                      <a:pt x="6" y="31"/>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402" name="Freeform 3496"/>
              <p:cNvSpPr>
                <a:spLocks/>
              </p:cNvSpPr>
              <p:nvPr/>
            </p:nvSpPr>
            <p:spPr bwMode="auto">
              <a:xfrm>
                <a:off x="4677" y="3894"/>
                <a:ext cx="30" cy="56"/>
              </a:xfrm>
              <a:custGeom>
                <a:avLst/>
                <a:gdLst>
                  <a:gd name="T0" fmla="*/ 227 w 228"/>
                  <a:gd name="T1" fmla="*/ 123 h 421"/>
                  <a:gd name="T2" fmla="*/ 214 w 228"/>
                  <a:gd name="T3" fmla="*/ 91 h 421"/>
                  <a:gd name="T4" fmla="*/ 190 w 228"/>
                  <a:gd name="T5" fmla="*/ 53 h 421"/>
                  <a:gd name="T6" fmla="*/ 191 w 228"/>
                  <a:gd name="T7" fmla="*/ 25 h 421"/>
                  <a:gd name="T8" fmla="*/ 190 w 228"/>
                  <a:gd name="T9" fmla="*/ 5 h 421"/>
                  <a:gd name="T10" fmla="*/ 175 w 228"/>
                  <a:gd name="T11" fmla="*/ 15 h 421"/>
                  <a:gd name="T12" fmla="*/ 142 w 228"/>
                  <a:gd name="T13" fmla="*/ 34 h 421"/>
                  <a:gd name="T14" fmla="*/ 127 w 228"/>
                  <a:gd name="T15" fmla="*/ 46 h 421"/>
                  <a:gd name="T16" fmla="*/ 111 w 228"/>
                  <a:gd name="T17" fmla="*/ 55 h 421"/>
                  <a:gd name="T18" fmla="*/ 108 w 228"/>
                  <a:gd name="T19" fmla="*/ 74 h 421"/>
                  <a:gd name="T20" fmla="*/ 94 w 228"/>
                  <a:gd name="T21" fmla="*/ 84 h 421"/>
                  <a:gd name="T22" fmla="*/ 101 w 228"/>
                  <a:gd name="T23" fmla="*/ 101 h 421"/>
                  <a:gd name="T24" fmla="*/ 118 w 228"/>
                  <a:gd name="T25" fmla="*/ 100 h 421"/>
                  <a:gd name="T26" fmla="*/ 126 w 228"/>
                  <a:gd name="T27" fmla="*/ 106 h 421"/>
                  <a:gd name="T28" fmla="*/ 181 w 228"/>
                  <a:gd name="T29" fmla="*/ 107 h 421"/>
                  <a:gd name="T30" fmla="*/ 192 w 228"/>
                  <a:gd name="T31" fmla="*/ 139 h 421"/>
                  <a:gd name="T32" fmla="*/ 180 w 228"/>
                  <a:gd name="T33" fmla="*/ 186 h 421"/>
                  <a:gd name="T34" fmla="*/ 138 w 228"/>
                  <a:gd name="T35" fmla="*/ 220 h 421"/>
                  <a:gd name="T36" fmla="*/ 125 w 228"/>
                  <a:gd name="T37" fmla="*/ 241 h 421"/>
                  <a:gd name="T38" fmla="*/ 113 w 228"/>
                  <a:gd name="T39" fmla="*/ 245 h 421"/>
                  <a:gd name="T40" fmla="*/ 108 w 228"/>
                  <a:gd name="T41" fmla="*/ 251 h 421"/>
                  <a:gd name="T42" fmla="*/ 91 w 228"/>
                  <a:gd name="T43" fmla="*/ 254 h 421"/>
                  <a:gd name="T44" fmla="*/ 92 w 228"/>
                  <a:gd name="T45" fmla="*/ 280 h 421"/>
                  <a:gd name="T46" fmla="*/ 70 w 228"/>
                  <a:gd name="T47" fmla="*/ 301 h 421"/>
                  <a:gd name="T48" fmla="*/ 60 w 228"/>
                  <a:gd name="T49" fmla="*/ 326 h 421"/>
                  <a:gd name="T50" fmla="*/ 51 w 228"/>
                  <a:gd name="T51" fmla="*/ 340 h 421"/>
                  <a:gd name="T52" fmla="*/ 50 w 228"/>
                  <a:gd name="T53" fmla="*/ 352 h 421"/>
                  <a:gd name="T54" fmla="*/ 46 w 228"/>
                  <a:gd name="T55" fmla="*/ 366 h 421"/>
                  <a:gd name="T56" fmla="*/ 21 w 228"/>
                  <a:gd name="T57" fmla="*/ 390 h 421"/>
                  <a:gd name="T58" fmla="*/ 0 w 228"/>
                  <a:gd name="T59" fmla="*/ 419 h 421"/>
                  <a:gd name="T60" fmla="*/ 23 w 228"/>
                  <a:gd name="T61" fmla="*/ 402 h 421"/>
                  <a:gd name="T62" fmla="*/ 48 w 228"/>
                  <a:gd name="T63" fmla="*/ 395 h 421"/>
                  <a:gd name="T64" fmla="*/ 75 w 228"/>
                  <a:gd name="T65" fmla="*/ 342 h 421"/>
                  <a:gd name="T66" fmla="*/ 106 w 228"/>
                  <a:gd name="T67" fmla="*/ 319 h 421"/>
                  <a:gd name="T68" fmla="*/ 148 w 228"/>
                  <a:gd name="T69" fmla="*/ 298 h 421"/>
                  <a:gd name="T70" fmla="*/ 178 w 228"/>
                  <a:gd name="T71" fmla="*/ 257 h 421"/>
                  <a:gd name="T72" fmla="*/ 184 w 228"/>
                  <a:gd name="T73" fmla="*/ 224 h 421"/>
                  <a:gd name="T74" fmla="*/ 215 w 228"/>
                  <a:gd name="T75" fmla="*/ 156 h 421"/>
                  <a:gd name="T76" fmla="*/ 227 w 228"/>
                  <a:gd name="T77" fmla="*/ 123 h 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28" h="421">
                    <a:moveTo>
                      <a:pt x="227" y="123"/>
                    </a:moveTo>
                    <a:cubicBezTo>
                      <a:pt x="228" y="113"/>
                      <a:pt x="217" y="101"/>
                      <a:pt x="214" y="91"/>
                    </a:cubicBezTo>
                    <a:cubicBezTo>
                      <a:pt x="209" y="76"/>
                      <a:pt x="203" y="63"/>
                      <a:pt x="190" y="53"/>
                    </a:cubicBezTo>
                    <a:cubicBezTo>
                      <a:pt x="173" y="42"/>
                      <a:pt x="184" y="38"/>
                      <a:pt x="191" y="25"/>
                    </a:cubicBezTo>
                    <a:cubicBezTo>
                      <a:pt x="195" y="17"/>
                      <a:pt x="200" y="9"/>
                      <a:pt x="190" y="5"/>
                    </a:cubicBezTo>
                    <a:cubicBezTo>
                      <a:pt x="178" y="0"/>
                      <a:pt x="179" y="14"/>
                      <a:pt x="175" y="15"/>
                    </a:cubicBezTo>
                    <a:cubicBezTo>
                      <a:pt x="156" y="20"/>
                      <a:pt x="153" y="17"/>
                      <a:pt x="142" y="34"/>
                    </a:cubicBezTo>
                    <a:cubicBezTo>
                      <a:pt x="136" y="43"/>
                      <a:pt x="139" y="42"/>
                      <a:pt x="127" y="46"/>
                    </a:cubicBezTo>
                    <a:cubicBezTo>
                      <a:pt x="121" y="49"/>
                      <a:pt x="115" y="48"/>
                      <a:pt x="111" y="55"/>
                    </a:cubicBezTo>
                    <a:cubicBezTo>
                      <a:pt x="107" y="61"/>
                      <a:pt x="111" y="69"/>
                      <a:pt x="108" y="74"/>
                    </a:cubicBezTo>
                    <a:cubicBezTo>
                      <a:pt x="105" y="78"/>
                      <a:pt x="96" y="78"/>
                      <a:pt x="94" y="84"/>
                    </a:cubicBezTo>
                    <a:cubicBezTo>
                      <a:pt x="91" y="91"/>
                      <a:pt x="93" y="98"/>
                      <a:pt x="101" y="101"/>
                    </a:cubicBezTo>
                    <a:cubicBezTo>
                      <a:pt x="107" y="104"/>
                      <a:pt x="112" y="99"/>
                      <a:pt x="118" y="100"/>
                    </a:cubicBezTo>
                    <a:cubicBezTo>
                      <a:pt x="122" y="101"/>
                      <a:pt x="122" y="105"/>
                      <a:pt x="126" y="106"/>
                    </a:cubicBezTo>
                    <a:cubicBezTo>
                      <a:pt x="143" y="113"/>
                      <a:pt x="165" y="97"/>
                      <a:pt x="181" y="107"/>
                    </a:cubicBezTo>
                    <a:cubicBezTo>
                      <a:pt x="190" y="114"/>
                      <a:pt x="189" y="128"/>
                      <a:pt x="192" y="139"/>
                    </a:cubicBezTo>
                    <a:cubicBezTo>
                      <a:pt x="197" y="162"/>
                      <a:pt x="204" y="178"/>
                      <a:pt x="180" y="186"/>
                    </a:cubicBezTo>
                    <a:cubicBezTo>
                      <a:pt x="160" y="192"/>
                      <a:pt x="141" y="196"/>
                      <a:pt x="138" y="220"/>
                    </a:cubicBezTo>
                    <a:cubicBezTo>
                      <a:pt x="136" y="235"/>
                      <a:pt x="142" y="236"/>
                      <a:pt x="125" y="241"/>
                    </a:cubicBezTo>
                    <a:cubicBezTo>
                      <a:pt x="122" y="242"/>
                      <a:pt x="117" y="243"/>
                      <a:pt x="113" y="245"/>
                    </a:cubicBezTo>
                    <a:cubicBezTo>
                      <a:pt x="111" y="246"/>
                      <a:pt x="111" y="250"/>
                      <a:pt x="108" y="251"/>
                    </a:cubicBezTo>
                    <a:cubicBezTo>
                      <a:pt x="104" y="253"/>
                      <a:pt x="94" y="251"/>
                      <a:pt x="91" y="254"/>
                    </a:cubicBezTo>
                    <a:cubicBezTo>
                      <a:pt x="85" y="261"/>
                      <a:pt x="92" y="272"/>
                      <a:pt x="92" y="280"/>
                    </a:cubicBezTo>
                    <a:cubicBezTo>
                      <a:pt x="91" y="296"/>
                      <a:pt x="78" y="292"/>
                      <a:pt x="70" y="301"/>
                    </a:cubicBezTo>
                    <a:cubicBezTo>
                      <a:pt x="64" y="308"/>
                      <a:pt x="65" y="319"/>
                      <a:pt x="60" y="326"/>
                    </a:cubicBezTo>
                    <a:cubicBezTo>
                      <a:pt x="56" y="333"/>
                      <a:pt x="53" y="331"/>
                      <a:pt x="51" y="340"/>
                    </a:cubicBezTo>
                    <a:cubicBezTo>
                      <a:pt x="49" y="344"/>
                      <a:pt x="51" y="347"/>
                      <a:pt x="50" y="352"/>
                    </a:cubicBezTo>
                    <a:cubicBezTo>
                      <a:pt x="49" y="357"/>
                      <a:pt x="47" y="361"/>
                      <a:pt x="46" y="366"/>
                    </a:cubicBezTo>
                    <a:cubicBezTo>
                      <a:pt x="40" y="387"/>
                      <a:pt x="43" y="387"/>
                      <a:pt x="21" y="390"/>
                    </a:cubicBezTo>
                    <a:cubicBezTo>
                      <a:pt x="4" y="393"/>
                      <a:pt x="2" y="404"/>
                      <a:pt x="0" y="419"/>
                    </a:cubicBezTo>
                    <a:cubicBezTo>
                      <a:pt x="10" y="421"/>
                      <a:pt x="14" y="406"/>
                      <a:pt x="23" y="402"/>
                    </a:cubicBezTo>
                    <a:cubicBezTo>
                      <a:pt x="31" y="398"/>
                      <a:pt x="41" y="399"/>
                      <a:pt x="48" y="395"/>
                    </a:cubicBezTo>
                    <a:cubicBezTo>
                      <a:pt x="68" y="384"/>
                      <a:pt x="71" y="361"/>
                      <a:pt x="75" y="342"/>
                    </a:cubicBezTo>
                    <a:cubicBezTo>
                      <a:pt x="86" y="336"/>
                      <a:pt x="95" y="325"/>
                      <a:pt x="106" y="319"/>
                    </a:cubicBezTo>
                    <a:cubicBezTo>
                      <a:pt x="119" y="311"/>
                      <a:pt x="136" y="308"/>
                      <a:pt x="148" y="298"/>
                    </a:cubicBezTo>
                    <a:cubicBezTo>
                      <a:pt x="158" y="290"/>
                      <a:pt x="175" y="270"/>
                      <a:pt x="178" y="257"/>
                    </a:cubicBezTo>
                    <a:cubicBezTo>
                      <a:pt x="181" y="243"/>
                      <a:pt x="177" y="237"/>
                      <a:pt x="184" y="224"/>
                    </a:cubicBezTo>
                    <a:cubicBezTo>
                      <a:pt x="197" y="201"/>
                      <a:pt x="212" y="183"/>
                      <a:pt x="215" y="156"/>
                    </a:cubicBezTo>
                    <a:cubicBezTo>
                      <a:pt x="216" y="143"/>
                      <a:pt x="225" y="134"/>
                      <a:pt x="227" y="123"/>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403" name="Freeform 3497"/>
              <p:cNvSpPr>
                <a:spLocks/>
              </p:cNvSpPr>
              <p:nvPr/>
            </p:nvSpPr>
            <p:spPr bwMode="auto">
              <a:xfrm>
                <a:off x="4658" y="3891"/>
                <a:ext cx="30" cy="13"/>
              </a:xfrm>
              <a:custGeom>
                <a:avLst/>
                <a:gdLst>
                  <a:gd name="T0" fmla="*/ 186 w 229"/>
                  <a:gd name="T1" fmla="*/ 38 h 95"/>
                  <a:gd name="T2" fmla="*/ 154 w 229"/>
                  <a:gd name="T3" fmla="*/ 53 h 95"/>
                  <a:gd name="T4" fmla="*/ 125 w 229"/>
                  <a:gd name="T5" fmla="*/ 44 h 95"/>
                  <a:gd name="T6" fmla="*/ 110 w 229"/>
                  <a:gd name="T7" fmla="*/ 29 h 95"/>
                  <a:gd name="T8" fmla="*/ 51 w 229"/>
                  <a:gd name="T9" fmla="*/ 5 h 95"/>
                  <a:gd name="T10" fmla="*/ 17 w 229"/>
                  <a:gd name="T11" fmla="*/ 10 h 95"/>
                  <a:gd name="T12" fmla="*/ 33 w 229"/>
                  <a:gd name="T13" fmla="*/ 35 h 95"/>
                  <a:gd name="T14" fmla="*/ 43 w 229"/>
                  <a:gd name="T15" fmla="*/ 51 h 95"/>
                  <a:gd name="T16" fmla="*/ 55 w 229"/>
                  <a:gd name="T17" fmla="*/ 61 h 95"/>
                  <a:gd name="T18" fmla="*/ 78 w 229"/>
                  <a:gd name="T19" fmla="*/ 88 h 95"/>
                  <a:gd name="T20" fmla="*/ 107 w 229"/>
                  <a:gd name="T21" fmla="*/ 87 h 95"/>
                  <a:gd name="T22" fmla="*/ 152 w 229"/>
                  <a:gd name="T23" fmla="*/ 94 h 95"/>
                  <a:gd name="T24" fmla="*/ 197 w 229"/>
                  <a:gd name="T25" fmla="*/ 77 h 95"/>
                  <a:gd name="T26" fmla="*/ 199 w 229"/>
                  <a:gd name="T27" fmla="*/ 85 h 95"/>
                  <a:gd name="T28" fmla="*/ 229 w 229"/>
                  <a:gd name="T29" fmla="*/ 60 h 95"/>
                  <a:gd name="T30" fmla="*/ 186 w 229"/>
                  <a:gd name="T31" fmla="*/ 38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29" h="95">
                    <a:moveTo>
                      <a:pt x="186" y="38"/>
                    </a:moveTo>
                    <a:cubicBezTo>
                      <a:pt x="173" y="39"/>
                      <a:pt x="168" y="54"/>
                      <a:pt x="154" y="53"/>
                    </a:cubicBezTo>
                    <a:cubicBezTo>
                      <a:pt x="149" y="53"/>
                      <a:pt x="129" y="47"/>
                      <a:pt x="125" y="44"/>
                    </a:cubicBezTo>
                    <a:cubicBezTo>
                      <a:pt x="119" y="40"/>
                      <a:pt x="121" y="29"/>
                      <a:pt x="110" y="29"/>
                    </a:cubicBezTo>
                    <a:cubicBezTo>
                      <a:pt x="102" y="0"/>
                      <a:pt x="76" y="5"/>
                      <a:pt x="51" y="5"/>
                    </a:cubicBezTo>
                    <a:cubicBezTo>
                      <a:pt x="40" y="5"/>
                      <a:pt x="26" y="1"/>
                      <a:pt x="17" y="10"/>
                    </a:cubicBezTo>
                    <a:cubicBezTo>
                      <a:pt x="0" y="25"/>
                      <a:pt x="25" y="27"/>
                      <a:pt x="33" y="35"/>
                    </a:cubicBezTo>
                    <a:cubicBezTo>
                      <a:pt x="40" y="40"/>
                      <a:pt x="38" y="44"/>
                      <a:pt x="43" y="51"/>
                    </a:cubicBezTo>
                    <a:cubicBezTo>
                      <a:pt x="47" y="57"/>
                      <a:pt x="50" y="56"/>
                      <a:pt x="55" y="61"/>
                    </a:cubicBezTo>
                    <a:cubicBezTo>
                      <a:pt x="65" y="72"/>
                      <a:pt x="58" y="88"/>
                      <a:pt x="78" y="88"/>
                    </a:cubicBezTo>
                    <a:cubicBezTo>
                      <a:pt x="89" y="89"/>
                      <a:pt x="94" y="84"/>
                      <a:pt x="107" y="87"/>
                    </a:cubicBezTo>
                    <a:cubicBezTo>
                      <a:pt x="120" y="90"/>
                      <a:pt x="139" y="95"/>
                      <a:pt x="152" y="94"/>
                    </a:cubicBezTo>
                    <a:cubicBezTo>
                      <a:pt x="168" y="92"/>
                      <a:pt x="181" y="79"/>
                      <a:pt x="197" y="77"/>
                    </a:cubicBezTo>
                    <a:cubicBezTo>
                      <a:pt x="197" y="80"/>
                      <a:pt x="199" y="82"/>
                      <a:pt x="199" y="85"/>
                    </a:cubicBezTo>
                    <a:cubicBezTo>
                      <a:pt x="199" y="81"/>
                      <a:pt x="229" y="73"/>
                      <a:pt x="229" y="60"/>
                    </a:cubicBezTo>
                    <a:cubicBezTo>
                      <a:pt x="229" y="47"/>
                      <a:pt x="197" y="37"/>
                      <a:pt x="186" y="38"/>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404" name="Freeform 3498"/>
              <p:cNvSpPr>
                <a:spLocks/>
              </p:cNvSpPr>
              <p:nvPr/>
            </p:nvSpPr>
            <p:spPr bwMode="auto">
              <a:xfrm>
                <a:off x="4661" y="3910"/>
                <a:ext cx="6" cy="10"/>
              </a:xfrm>
              <a:custGeom>
                <a:avLst/>
                <a:gdLst>
                  <a:gd name="T0" fmla="*/ 26 w 46"/>
                  <a:gd name="T1" fmla="*/ 23 h 74"/>
                  <a:gd name="T2" fmla="*/ 8 w 46"/>
                  <a:gd name="T3" fmla="*/ 49 h 74"/>
                  <a:gd name="T4" fmla="*/ 13 w 46"/>
                  <a:gd name="T5" fmla="*/ 64 h 74"/>
                  <a:gd name="T6" fmla="*/ 27 w 46"/>
                  <a:gd name="T7" fmla="*/ 38 h 74"/>
                  <a:gd name="T8" fmla="*/ 46 w 46"/>
                  <a:gd name="T9" fmla="*/ 4 h 74"/>
                  <a:gd name="T10" fmla="*/ 26 w 46"/>
                  <a:gd name="T11" fmla="*/ 23 h 74"/>
                </a:gdLst>
                <a:ahLst/>
                <a:cxnLst>
                  <a:cxn ang="0">
                    <a:pos x="T0" y="T1"/>
                  </a:cxn>
                  <a:cxn ang="0">
                    <a:pos x="T2" y="T3"/>
                  </a:cxn>
                  <a:cxn ang="0">
                    <a:pos x="T4" y="T5"/>
                  </a:cxn>
                  <a:cxn ang="0">
                    <a:pos x="T6" y="T7"/>
                  </a:cxn>
                  <a:cxn ang="0">
                    <a:pos x="T8" y="T9"/>
                  </a:cxn>
                  <a:cxn ang="0">
                    <a:pos x="T10" y="T11"/>
                  </a:cxn>
                </a:cxnLst>
                <a:rect l="0" t="0" r="r" b="b"/>
                <a:pathLst>
                  <a:path w="46" h="74">
                    <a:moveTo>
                      <a:pt x="26" y="23"/>
                    </a:moveTo>
                    <a:cubicBezTo>
                      <a:pt x="19" y="32"/>
                      <a:pt x="12" y="37"/>
                      <a:pt x="8" y="49"/>
                    </a:cubicBezTo>
                    <a:cubicBezTo>
                      <a:pt x="7" y="53"/>
                      <a:pt x="0" y="74"/>
                      <a:pt x="13" y="64"/>
                    </a:cubicBezTo>
                    <a:cubicBezTo>
                      <a:pt x="19" y="59"/>
                      <a:pt x="22" y="44"/>
                      <a:pt x="27" y="38"/>
                    </a:cubicBezTo>
                    <a:cubicBezTo>
                      <a:pt x="34" y="27"/>
                      <a:pt x="44" y="17"/>
                      <a:pt x="46" y="4"/>
                    </a:cubicBezTo>
                    <a:cubicBezTo>
                      <a:pt x="34" y="0"/>
                      <a:pt x="31" y="16"/>
                      <a:pt x="26" y="23"/>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405" name="Freeform 3499"/>
              <p:cNvSpPr>
                <a:spLocks/>
              </p:cNvSpPr>
              <p:nvPr/>
            </p:nvSpPr>
            <p:spPr bwMode="auto">
              <a:xfrm>
                <a:off x="4766" y="3905"/>
                <a:ext cx="36" cy="12"/>
              </a:xfrm>
              <a:custGeom>
                <a:avLst/>
                <a:gdLst>
                  <a:gd name="T0" fmla="*/ 55 w 273"/>
                  <a:gd name="T1" fmla="*/ 11 h 87"/>
                  <a:gd name="T2" fmla="*/ 35 w 273"/>
                  <a:gd name="T3" fmla="*/ 18 h 87"/>
                  <a:gd name="T4" fmla="*/ 9 w 273"/>
                  <a:gd name="T5" fmla="*/ 14 h 87"/>
                  <a:gd name="T6" fmla="*/ 14 w 273"/>
                  <a:gd name="T7" fmla="*/ 42 h 87"/>
                  <a:gd name="T8" fmla="*/ 9 w 273"/>
                  <a:gd name="T9" fmla="*/ 70 h 87"/>
                  <a:gd name="T10" fmla="*/ 32 w 273"/>
                  <a:gd name="T11" fmla="*/ 64 h 87"/>
                  <a:gd name="T12" fmla="*/ 53 w 273"/>
                  <a:gd name="T13" fmla="*/ 73 h 87"/>
                  <a:gd name="T14" fmla="*/ 72 w 273"/>
                  <a:gd name="T15" fmla="*/ 74 h 87"/>
                  <a:gd name="T16" fmla="*/ 85 w 273"/>
                  <a:gd name="T17" fmla="*/ 61 h 87"/>
                  <a:gd name="T18" fmla="*/ 121 w 273"/>
                  <a:gd name="T19" fmla="*/ 57 h 87"/>
                  <a:gd name="T20" fmla="*/ 138 w 273"/>
                  <a:gd name="T21" fmla="*/ 49 h 87"/>
                  <a:gd name="T22" fmla="*/ 168 w 273"/>
                  <a:gd name="T23" fmla="*/ 47 h 87"/>
                  <a:gd name="T24" fmla="*/ 206 w 273"/>
                  <a:gd name="T25" fmla="*/ 48 h 87"/>
                  <a:gd name="T26" fmla="*/ 229 w 273"/>
                  <a:gd name="T27" fmla="*/ 70 h 87"/>
                  <a:gd name="T28" fmla="*/ 255 w 273"/>
                  <a:gd name="T29" fmla="*/ 63 h 87"/>
                  <a:gd name="T30" fmla="*/ 264 w 273"/>
                  <a:gd name="T31" fmla="*/ 38 h 87"/>
                  <a:gd name="T32" fmla="*/ 242 w 273"/>
                  <a:gd name="T33" fmla="*/ 33 h 87"/>
                  <a:gd name="T34" fmla="*/ 227 w 273"/>
                  <a:gd name="T35" fmla="*/ 21 h 87"/>
                  <a:gd name="T36" fmla="*/ 193 w 273"/>
                  <a:gd name="T37" fmla="*/ 20 h 87"/>
                  <a:gd name="T38" fmla="*/ 151 w 273"/>
                  <a:gd name="T39" fmla="*/ 15 h 87"/>
                  <a:gd name="T40" fmla="*/ 132 w 273"/>
                  <a:gd name="T41" fmla="*/ 16 h 87"/>
                  <a:gd name="T42" fmla="*/ 116 w 273"/>
                  <a:gd name="T43" fmla="*/ 23 h 87"/>
                  <a:gd name="T44" fmla="*/ 102 w 273"/>
                  <a:gd name="T45" fmla="*/ 20 h 87"/>
                  <a:gd name="T46" fmla="*/ 79 w 273"/>
                  <a:gd name="T47" fmla="*/ 11 h 87"/>
                  <a:gd name="T48" fmla="*/ 55 w 273"/>
                  <a:gd name="T49" fmla="*/ 1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73" h="87">
                    <a:moveTo>
                      <a:pt x="55" y="11"/>
                    </a:moveTo>
                    <a:cubicBezTo>
                      <a:pt x="46" y="0"/>
                      <a:pt x="42" y="17"/>
                      <a:pt x="35" y="18"/>
                    </a:cubicBezTo>
                    <a:cubicBezTo>
                      <a:pt x="27" y="20"/>
                      <a:pt x="17" y="7"/>
                      <a:pt x="9" y="14"/>
                    </a:cubicBezTo>
                    <a:cubicBezTo>
                      <a:pt x="0" y="22"/>
                      <a:pt x="14" y="33"/>
                      <a:pt x="14" y="42"/>
                    </a:cubicBezTo>
                    <a:cubicBezTo>
                      <a:pt x="14" y="52"/>
                      <a:pt x="6" y="59"/>
                      <a:pt x="9" y="70"/>
                    </a:cubicBezTo>
                    <a:cubicBezTo>
                      <a:pt x="21" y="72"/>
                      <a:pt x="23" y="66"/>
                      <a:pt x="32" y="64"/>
                    </a:cubicBezTo>
                    <a:cubicBezTo>
                      <a:pt x="46" y="61"/>
                      <a:pt x="42" y="67"/>
                      <a:pt x="53" y="73"/>
                    </a:cubicBezTo>
                    <a:cubicBezTo>
                      <a:pt x="58" y="76"/>
                      <a:pt x="66" y="77"/>
                      <a:pt x="72" y="74"/>
                    </a:cubicBezTo>
                    <a:cubicBezTo>
                      <a:pt x="81" y="70"/>
                      <a:pt x="79" y="65"/>
                      <a:pt x="85" y="61"/>
                    </a:cubicBezTo>
                    <a:cubicBezTo>
                      <a:pt x="97" y="52"/>
                      <a:pt x="109" y="58"/>
                      <a:pt x="121" y="57"/>
                    </a:cubicBezTo>
                    <a:cubicBezTo>
                      <a:pt x="129" y="56"/>
                      <a:pt x="132" y="52"/>
                      <a:pt x="138" y="49"/>
                    </a:cubicBezTo>
                    <a:cubicBezTo>
                      <a:pt x="149" y="45"/>
                      <a:pt x="157" y="48"/>
                      <a:pt x="168" y="47"/>
                    </a:cubicBezTo>
                    <a:cubicBezTo>
                      <a:pt x="185" y="47"/>
                      <a:pt x="189" y="41"/>
                      <a:pt x="206" y="48"/>
                    </a:cubicBezTo>
                    <a:cubicBezTo>
                      <a:pt x="221" y="56"/>
                      <a:pt x="221" y="56"/>
                      <a:pt x="229" y="70"/>
                    </a:cubicBezTo>
                    <a:cubicBezTo>
                      <a:pt x="239" y="87"/>
                      <a:pt x="247" y="74"/>
                      <a:pt x="255" y="63"/>
                    </a:cubicBezTo>
                    <a:cubicBezTo>
                      <a:pt x="262" y="55"/>
                      <a:pt x="273" y="50"/>
                      <a:pt x="264" y="38"/>
                    </a:cubicBezTo>
                    <a:cubicBezTo>
                      <a:pt x="257" y="28"/>
                      <a:pt x="251" y="35"/>
                      <a:pt x="242" y="33"/>
                    </a:cubicBezTo>
                    <a:cubicBezTo>
                      <a:pt x="233" y="31"/>
                      <a:pt x="234" y="25"/>
                      <a:pt x="227" y="21"/>
                    </a:cubicBezTo>
                    <a:cubicBezTo>
                      <a:pt x="217" y="15"/>
                      <a:pt x="204" y="21"/>
                      <a:pt x="193" y="20"/>
                    </a:cubicBezTo>
                    <a:cubicBezTo>
                      <a:pt x="180" y="18"/>
                      <a:pt x="165" y="17"/>
                      <a:pt x="151" y="15"/>
                    </a:cubicBezTo>
                    <a:cubicBezTo>
                      <a:pt x="140" y="13"/>
                      <a:pt x="140" y="13"/>
                      <a:pt x="132" y="16"/>
                    </a:cubicBezTo>
                    <a:cubicBezTo>
                      <a:pt x="126" y="19"/>
                      <a:pt x="126" y="23"/>
                      <a:pt x="116" y="23"/>
                    </a:cubicBezTo>
                    <a:cubicBezTo>
                      <a:pt x="110" y="23"/>
                      <a:pt x="107" y="22"/>
                      <a:pt x="102" y="20"/>
                    </a:cubicBezTo>
                    <a:cubicBezTo>
                      <a:pt x="94" y="18"/>
                      <a:pt x="87" y="14"/>
                      <a:pt x="79" y="11"/>
                    </a:cubicBezTo>
                    <a:cubicBezTo>
                      <a:pt x="78" y="11"/>
                      <a:pt x="50" y="5"/>
                      <a:pt x="55" y="11"/>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406" name="Freeform 3500"/>
              <p:cNvSpPr>
                <a:spLocks/>
              </p:cNvSpPr>
              <p:nvPr/>
            </p:nvSpPr>
            <p:spPr bwMode="auto">
              <a:xfrm>
                <a:off x="4560" y="3832"/>
                <a:ext cx="58" cy="69"/>
              </a:xfrm>
              <a:custGeom>
                <a:avLst/>
                <a:gdLst>
                  <a:gd name="T0" fmla="*/ 23 w 433"/>
                  <a:gd name="T1" fmla="*/ 34 h 518"/>
                  <a:gd name="T2" fmla="*/ 18 w 433"/>
                  <a:gd name="T3" fmla="*/ 73 h 518"/>
                  <a:gd name="T4" fmla="*/ 19 w 433"/>
                  <a:gd name="T5" fmla="*/ 83 h 518"/>
                  <a:gd name="T6" fmla="*/ 58 w 433"/>
                  <a:gd name="T7" fmla="*/ 78 h 518"/>
                  <a:gd name="T8" fmla="*/ 62 w 433"/>
                  <a:gd name="T9" fmla="*/ 95 h 518"/>
                  <a:gd name="T10" fmla="*/ 80 w 433"/>
                  <a:gd name="T11" fmla="*/ 103 h 518"/>
                  <a:gd name="T12" fmla="*/ 91 w 433"/>
                  <a:gd name="T13" fmla="*/ 136 h 518"/>
                  <a:gd name="T14" fmla="*/ 119 w 433"/>
                  <a:gd name="T15" fmla="*/ 157 h 518"/>
                  <a:gd name="T16" fmla="*/ 131 w 433"/>
                  <a:gd name="T17" fmla="*/ 165 h 518"/>
                  <a:gd name="T18" fmla="*/ 142 w 433"/>
                  <a:gd name="T19" fmla="*/ 180 h 518"/>
                  <a:gd name="T20" fmla="*/ 156 w 433"/>
                  <a:gd name="T21" fmla="*/ 185 h 518"/>
                  <a:gd name="T22" fmla="*/ 163 w 433"/>
                  <a:gd name="T23" fmla="*/ 201 h 518"/>
                  <a:gd name="T24" fmla="*/ 180 w 433"/>
                  <a:gd name="T25" fmla="*/ 206 h 518"/>
                  <a:gd name="T26" fmla="*/ 187 w 433"/>
                  <a:gd name="T27" fmla="*/ 222 h 518"/>
                  <a:gd name="T28" fmla="*/ 192 w 433"/>
                  <a:gd name="T29" fmla="*/ 239 h 518"/>
                  <a:gd name="T30" fmla="*/ 203 w 433"/>
                  <a:gd name="T31" fmla="*/ 260 h 518"/>
                  <a:gd name="T32" fmla="*/ 202 w 433"/>
                  <a:gd name="T33" fmla="*/ 293 h 518"/>
                  <a:gd name="T34" fmla="*/ 225 w 433"/>
                  <a:gd name="T35" fmla="*/ 322 h 518"/>
                  <a:gd name="T36" fmla="*/ 247 w 433"/>
                  <a:gd name="T37" fmla="*/ 355 h 518"/>
                  <a:gd name="T38" fmla="*/ 211 w 433"/>
                  <a:gd name="T39" fmla="*/ 351 h 518"/>
                  <a:gd name="T40" fmla="*/ 188 w 433"/>
                  <a:gd name="T41" fmla="*/ 334 h 518"/>
                  <a:gd name="T42" fmla="*/ 179 w 433"/>
                  <a:gd name="T43" fmla="*/ 322 h 518"/>
                  <a:gd name="T44" fmla="*/ 159 w 433"/>
                  <a:gd name="T45" fmla="*/ 322 h 518"/>
                  <a:gd name="T46" fmla="*/ 201 w 433"/>
                  <a:gd name="T47" fmla="*/ 361 h 518"/>
                  <a:gd name="T48" fmla="*/ 220 w 433"/>
                  <a:gd name="T49" fmla="*/ 363 h 518"/>
                  <a:gd name="T50" fmla="*/ 234 w 433"/>
                  <a:gd name="T51" fmla="*/ 371 h 518"/>
                  <a:gd name="T52" fmla="*/ 268 w 433"/>
                  <a:gd name="T53" fmla="*/ 371 h 518"/>
                  <a:gd name="T54" fmla="*/ 291 w 433"/>
                  <a:gd name="T55" fmla="*/ 367 h 518"/>
                  <a:gd name="T56" fmla="*/ 307 w 433"/>
                  <a:gd name="T57" fmla="*/ 375 h 518"/>
                  <a:gd name="T58" fmla="*/ 338 w 433"/>
                  <a:gd name="T59" fmla="*/ 385 h 518"/>
                  <a:gd name="T60" fmla="*/ 354 w 433"/>
                  <a:gd name="T61" fmla="*/ 412 h 518"/>
                  <a:gd name="T62" fmla="*/ 367 w 433"/>
                  <a:gd name="T63" fmla="*/ 423 h 518"/>
                  <a:gd name="T64" fmla="*/ 375 w 433"/>
                  <a:gd name="T65" fmla="*/ 436 h 518"/>
                  <a:gd name="T66" fmla="*/ 381 w 433"/>
                  <a:gd name="T67" fmla="*/ 453 h 518"/>
                  <a:gd name="T68" fmla="*/ 393 w 433"/>
                  <a:gd name="T69" fmla="*/ 462 h 518"/>
                  <a:gd name="T70" fmla="*/ 410 w 433"/>
                  <a:gd name="T71" fmla="*/ 482 h 518"/>
                  <a:gd name="T72" fmla="*/ 432 w 433"/>
                  <a:gd name="T73" fmla="*/ 490 h 518"/>
                  <a:gd name="T74" fmla="*/ 414 w 433"/>
                  <a:gd name="T75" fmla="*/ 434 h 518"/>
                  <a:gd name="T76" fmla="*/ 404 w 433"/>
                  <a:gd name="T77" fmla="*/ 407 h 518"/>
                  <a:gd name="T78" fmla="*/ 379 w 433"/>
                  <a:gd name="T79" fmla="*/ 391 h 518"/>
                  <a:gd name="T80" fmla="*/ 343 w 433"/>
                  <a:gd name="T81" fmla="*/ 354 h 518"/>
                  <a:gd name="T82" fmla="*/ 296 w 433"/>
                  <a:gd name="T83" fmla="*/ 349 h 518"/>
                  <a:gd name="T84" fmla="*/ 252 w 433"/>
                  <a:gd name="T85" fmla="*/ 326 h 518"/>
                  <a:gd name="T86" fmla="*/ 222 w 433"/>
                  <a:gd name="T87" fmla="*/ 270 h 518"/>
                  <a:gd name="T88" fmla="*/ 186 w 433"/>
                  <a:gd name="T89" fmla="*/ 181 h 518"/>
                  <a:gd name="T90" fmla="*/ 136 w 433"/>
                  <a:gd name="T91" fmla="*/ 122 h 518"/>
                  <a:gd name="T92" fmla="*/ 126 w 433"/>
                  <a:gd name="T93" fmla="*/ 87 h 518"/>
                  <a:gd name="T94" fmla="*/ 99 w 433"/>
                  <a:gd name="T95" fmla="*/ 71 h 518"/>
                  <a:gd name="T96" fmla="*/ 76 w 433"/>
                  <a:gd name="T97" fmla="*/ 44 h 518"/>
                  <a:gd name="T98" fmla="*/ 27 w 433"/>
                  <a:gd name="T99" fmla="*/ 5 h 518"/>
                  <a:gd name="T100" fmla="*/ 23 w 433"/>
                  <a:gd name="T101" fmla="*/ 34 h 5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33" h="518">
                    <a:moveTo>
                      <a:pt x="23" y="34"/>
                    </a:moveTo>
                    <a:cubicBezTo>
                      <a:pt x="23" y="40"/>
                      <a:pt x="0" y="72"/>
                      <a:pt x="18" y="73"/>
                    </a:cubicBezTo>
                    <a:cubicBezTo>
                      <a:pt x="17" y="76"/>
                      <a:pt x="19" y="80"/>
                      <a:pt x="19" y="83"/>
                    </a:cubicBezTo>
                    <a:cubicBezTo>
                      <a:pt x="31" y="86"/>
                      <a:pt x="47" y="67"/>
                      <a:pt x="58" y="78"/>
                    </a:cubicBezTo>
                    <a:cubicBezTo>
                      <a:pt x="61" y="82"/>
                      <a:pt x="58" y="91"/>
                      <a:pt x="62" y="95"/>
                    </a:cubicBezTo>
                    <a:cubicBezTo>
                      <a:pt x="68" y="100"/>
                      <a:pt x="73" y="91"/>
                      <a:pt x="80" y="103"/>
                    </a:cubicBezTo>
                    <a:cubicBezTo>
                      <a:pt x="86" y="115"/>
                      <a:pt x="80" y="126"/>
                      <a:pt x="91" y="136"/>
                    </a:cubicBezTo>
                    <a:cubicBezTo>
                      <a:pt x="99" y="144"/>
                      <a:pt x="110" y="151"/>
                      <a:pt x="119" y="157"/>
                    </a:cubicBezTo>
                    <a:cubicBezTo>
                      <a:pt x="123" y="161"/>
                      <a:pt x="127" y="159"/>
                      <a:pt x="131" y="165"/>
                    </a:cubicBezTo>
                    <a:cubicBezTo>
                      <a:pt x="136" y="172"/>
                      <a:pt x="133" y="175"/>
                      <a:pt x="142" y="180"/>
                    </a:cubicBezTo>
                    <a:cubicBezTo>
                      <a:pt x="146" y="182"/>
                      <a:pt x="153" y="181"/>
                      <a:pt x="156" y="185"/>
                    </a:cubicBezTo>
                    <a:cubicBezTo>
                      <a:pt x="160" y="190"/>
                      <a:pt x="157" y="197"/>
                      <a:pt x="163" y="201"/>
                    </a:cubicBezTo>
                    <a:cubicBezTo>
                      <a:pt x="167" y="205"/>
                      <a:pt x="176" y="202"/>
                      <a:pt x="180" y="206"/>
                    </a:cubicBezTo>
                    <a:cubicBezTo>
                      <a:pt x="182" y="207"/>
                      <a:pt x="186" y="220"/>
                      <a:pt x="187" y="222"/>
                    </a:cubicBezTo>
                    <a:cubicBezTo>
                      <a:pt x="189" y="227"/>
                      <a:pt x="189" y="234"/>
                      <a:pt x="192" y="239"/>
                    </a:cubicBezTo>
                    <a:cubicBezTo>
                      <a:pt x="196" y="247"/>
                      <a:pt x="202" y="249"/>
                      <a:pt x="203" y="260"/>
                    </a:cubicBezTo>
                    <a:cubicBezTo>
                      <a:pt x="204" y="271"/>
                      <a:pt x="200" y="282"/>
                      <a:pt x="202" y="293"/>
                    </a:cubicBezTo>
                    <a:cubicBezTo>
                      <a:pt x="205" y="310"/>
                      <a:pt x="212" y="311"/>
                      <a:pt x="225" y="322"/>
                    </a:cubicBezTo>
                    <a:cubicBezTo>
                      <a:pt x="231" y="326"/>
                      <a:pt x="251" y="346"/>
                      <a:pt x="247" y="355"/>
                    </a:cubicBezTo>
                    <a:cubicBezTo>
                      <a:pt x="241" y="371"/>
                      <a:pt x="219" y="353"/>
                      <a:pt x="211" y="351"/>
                    </a:cubicBezTo>
                    <a:cubicBezTo>
                      <a:pt x="194" y="347"/>
                      <a:pt x="194" y="354"/>
                      <a:pt x="188" y="334"/>
                    </a:cubicBezTo>
                    <a:cubicBezTo>
                      <a:pt x="185" y="325"/>
                      <a:pt x="188" y="326"/>
                      <a:pt x="179" y="322"/>
                    </a:cubicBezTo>
                    <a:cubicBezTo>
                      <a:pt x="174" y="319"/>
                      <a:pt x="164" y="315"/>
                      <a:pt x="159" y="322"/>
                    </a:cubicBezTo>
                    <a:cubicBezTo>
                      <a:pt x="152" y="333"/>
                      <a:pt x="191" y="357"/>
                      <a:pt x="201" y="361"/>
                    </a:cubicBezTo>
                    <a:cubicBezTo>
                      <a:pt x="206" y="363"/>
                      <a:pt x="214" y="362"/>
                      <a:pt x="220" y="363"/>
                    </a:cubicBezTo>
                    <a:cubicBezTo>
                      <a:pt x="226" y="365"/>
                      <a:pt x="229" y="368"/>
                      <a:pt x="234" y="371"/>
                    </a:cubicBezTo>
                    <a:cubicBezTo>
                      <a:pt x="246" y="377"/>
                      <a:pt x="254" y="374"/>
                      <a:pt x="268" y="371"/>
                    </a:cubicBezTo>
                    <a:cubicBezTo>
                      <a:pt x="275" y="370"/>
                      <a:pt x="284" y="366"/>
                      <a:pt x="291" y="367"/>
                    </a:cubicBezTo>
                    <a:cubicBezTo>
                      <a:pt x="297" y="368"/>
                      <a:pt x="301" y="374"/>
                      <a:pt x="307" y="375"/>
                    </a:cubicBezTo>
                    <a:cubicBezTo>
                      <a:pt x="322" y="379"/>
                      <a:pt x="325" y="374"/>
                      <a:pt x="338" y="385"/>
                    </a:cubicBezTo>
                    <a:cubicBezTo>
                      <a:pt x="349" y="394"/>
                      <a:pt x="346" y="402"/>
                      <a:pt x="354" y="412"/>
                    </a:cubicBezTo>
                    <a:cubicBezTo>
                      <a:pt x="357" y="416"/>
                      <a:pt x="363" y="419"/>
                      <a:pt x="367" y="423"/>
                    </a:cubicBezTo>
                    <a:cubicBezTo>
                      <a:pt x="369" y="425"/>
                      <a:pt x="374" y="433"/>
                      <a:pt x="375" y="436"/>
                    </a:cubicBezTo>
                    <a:cubicBezTo>
                      <a:pt x="378" y="441"/>
                      <a:pt x="378" y="449"/>
                      <a:pt x="381" y="453"/>
                    </a:cubicBezTo>
                    <a:cubicBezTo>
                      <a:pt x="385" y="459"/>
                      <a:pt x="389" y="458"/>
                      <a:pt x="393" y="462"/>
                    </a:cubicBezTo>
                    <a:cubicBezTo>
                      <a:pt x="399" y="467"/>
                      <a:pt x="399" y="485"/>
                      <a:pt x="410" y="482"/>
                    </a:cubicBezTo>
                    <a:cubicBezTo>
                      <a:pt x="418" y="491"/>
                      <a:pt x="433" y="518"/>
                      <a:pt x="432" y="490"/>
                    </a:cubicBezTo>
                    <a:cubicBezTo>
                      <a:pt x="431" y="469"/>
                      <a:pt x="417" y="455"/>
                      <a:pt x="414" y="434"/>
                    </a:cubicBezTo>
                    <a:cubicBezTo>
                      <a:pt x="412" y="421"/>
                      <a:pt x="414" y="416"/>
                      <a:pt x="404" y="407"/>
                    </a:cubicBezTo>
                    <a:cubicBezTo>
                      <a:pt x="395" y="400"/>
                      <a:pt x="387" y="399"/>
                      <a:pt x="379" y="391"/>
                    </a:cubicBezTo>
                    <a:cubicBezTo>
                      <a:pt x="367" y="378"/>
                      <a:pt x="358" y="363"/>
                      <a:pt x="343" y="354"/>
                    </a:cubicBezTo>
                    <a:cubicBezTo>
                      <a:pt x="324" y="342"/>
                      <a:pt x="315" y="352"/>
                      <a:pt x="296" y="349"/>
                    </a:cubicBezTo>
                    <a:cubicBezTo>
                      <a:pt x="284" y="347"/>
                      <a:pt x="262" y="334"/>
                      <a:pt x="252" y="326"/>
                    </a:cubicBezTo>
                    <a:cubicBezTo>
                      <a:pt x="235" y="312"/>
                      <a:pt x="227" y="292"/>
                      <a:pt x="222" y="270"/>
                    </a:cubicBezTo>
                    <a:cubicBezTo>
                      <a:pt x="214" y="235"/>
                      <a:pt x="214" y="207"/>
                      <a:pt x="186" y="181"/>
                    </a:cubicBezTo>
                    <a:cubicBezTo>
                      <a:pt x="168" y="164"/>
                      <a:pt x="144" y="146"/>
                      <a:pt x="136" y="122"/>
                    </a:cubicBezTo>
                    <a:cubicBezTo>
                      <a:pt x="133" y="110"/>
                      <a:pt x="133" y="97"/>
                      <a:pt x="126" y="87"/>
                    </a:cubicBezTo>
                    <a:cubicBezTo>
                      <a:pt x="119" y="77"/>
                      <a:pt x="110" y="75"/>
                      <a:pt x="99" y="71"/>
                    </a:cubicBezTo>
                    <a:cubicBezTo>
                      <a:pt x="81" y="65"/>
                      <a:pt x="83" y="61"/>
                      <a:pt x="76" y="44"/>
                    </a:cubicBezTo>
                    <a:cubicBezTo>
                      <a:pt x="71" y="32"/>
                      <a:pt x="43" y="0"/>
                      <a:pt x="27" y="5"/>
                    </a:cubicBezTo>
                    <a:cubicBezTo>
                      <a:pt x="17" y="8"/>
                      <a:pt x="24" y="26"/>
                      <a:pt x="23" y="34"/>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407" name="Freeform 3501"/>
              <p:cNvSpPr>
                <a:spLocks/>
              </p:cNvSpPr>
              <p:nvPr/>
            </p:nvSpPr>
            <p:spPr bwMode="auto">
              <a:xfrm>
                <a:off x="4813" y="3965"/>
                <a:ext cx="11" cy="11"/>
              </a:xfrm>
              <a:custGeom>
                <a:avLst/>
                <a:gdLst>
                  <a:gd name="T0" fmla="*/ 47 w 83"/>
                  <a:gd name="T1" fmla="*/ 10 h 76"/>
                  <a:gd name="T2" fmla="*/ 33 w 83"/>
                  <a:gd name="T3" fmla="*/ 2 h 76"/>
                  <a:gd name="T4" fmla="*/ 22 w 83"/>
                  <a:gd name="T5" fmla="*/ 18 h 76"/>
                  <a:gd name="T6" fmla="*/ 6 w 83"/>
                  <a:gd name="T7" fmla="*/ 31 h 76"/>
                  <a:gd name="T8" fmla="*/ 14 w 83"/>
                  <a:gd name="T9" fmla="*/ 48 h 76"/>
                  <a:gd name="T10" fmla="*/ 25 w 83"/>
                  <a:gd name="T11" fmla="*/ 74 h 76"/>
                  <a:gd name="T12" fmla="*/ 40 w 83"/>
                  <a:gd name="T13" fmla="*/ 53 h 76"/>
                  <a:gd name="T14" fmla="*/ 79 w 83"/>
                  <a:gd name="T15" fmla="*/ 26 h 76"/>
                  <a:gd name="T16" fmla="*/ 47 w 83"/>
                  <a:gd name="T17" fmla="*/ 1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3" h="76">
                    <a:moveTo>
                      <a:pt x="47" y="10"/>
                    </a:moveTo>
                    <a:cubicBezTo>
                      <a:pt x="46" y="10"/>
                      <a:pt x="39" y="0"/>
                      <a:pt x="33" y="2"/>
                    </a:cubicBezTo>
                    <a:cubicBezTo>
                      <a:pt x="28" y="3"/>
                      <a:pt x="25" y="14"/>
                      <a:pt x="22" y="18"/>
                    </a:cubicBezTo>
                    <a:cubicBezTo>
                      <a:pt x="18" y="22"/>
                      <a:pt x="8" y="28"/>
                      <a:pt x="6" y="31"/>
                    </a:cubicBezTo>
                    <a:cubicBezTo>
                      <a:pt x="0" y="42"/>
                      <a:pt x="7" y="40"/>
                      <a:pt x="14" y="48"/>
                    </a:cubicBezTo>
                    <a:cubicBezTo>
                      <a:pt x="21" y="55"/>
                      <a:pt x="22" y="65"/>
                      <a:pt x="25" y="74"/>
                    </a:cubicBezTo>
                    <a:cubicBezTo>
                      <a:pt x="42" y="76"/>
                      <a:pt x="32" y="61"/>
                      <a:pt x="40" y="53"/>
                    </a:cubicBezTo>
                    <a:cubicBezTo>
                      <a:pt x="50" y="43"/>
                      <a:pt x="76" y="42"/>
                      <a:pt x="79" y="26"/>
                    </a:cubicBezTo>
                    <a:cubicBezTo>
                      <a:pt x="83" y="4"/>
                      <a:pt x="59" y="6"/>
                      <a:pt x="47" y="10"/>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408" name="Freeform 3502"/>
              <p:cNvSpPr>
                <a:spLocks/>
              </p:cNvSpPr>
              <p:nvPr/>
            </p:nvSpPr>
            <p:spPr bwMode="auto">
              <a:xfrm>
                <a:off x="4816" y="3982"/>
                <a:ext cx="6" cy="8"/>
              </a:xfrm>
              <a:custGeom>
                <a:avLst/>
                <a:gdLst>
                  <a:gd name="T0" fmla="*/ 7 w 44"/>
                  <a:gd name="T1" fmla="*/ 42 h 57"/>
                  <a:gd name="T2" fmla="*/ 0 w 44"/>
                  <a:gd name="T3" fmla="*/ 57 h 57"/>
                  <a:gd name="T4" fmla="*/ 44 w 44"/>
                  <a:gd name="T5" fmla="*/ 57 h 57"/>
                  <a:gd name="T6" fmla="*/ 30 w 44"/>
                  <a:gd name="T7" fmla="*/ 0 h 57"/>
                  <a:gd name="T8" fmla="*/ 7 w 44"/>
                  <a:gd name="T9" fmla="*/ 42 h 57"/>
                </a:gdLst>
                <a:ahLst/>
                <a:cxnLst>
                  <a:cxn ang="0">
                    <a:pos x="T0" y="T1"/>
                  </a:cxn>
                  <a:cxn ang="0">
                    <a:pos x="T2" y="T3"/>
                  </a:cxn>
                  <a:cxn ang="0">
                    <a:pos x="T4" y="T5"/>
                  </a:cxn>
                  <a:cxn ang="0">
                    <a:pos x="T6" y="T7"/>
                  </a:cxn>
                  <a:cxn ang="0">
                    <a:pos x="T8" y="T9"/>
                  </a:cxn>
                </a:cxnLst>
                <a:rect l="0" t="0" r="r" b="b"/>
                <a:pathLst>
                  <a:path w="44" h="57">
                    <a:moveTo>
                      <a:pt x="7" y="42"/>
                    </a:moveTo>
                    <a:cubicBezTo>
                      <a:pt x="6" y="48"/>
                      <a:pt x="3" y="53"/>
                      <a:pt x="0" y="57"/>
                    </a:cubicBezTo>
                    <a:cubicBezTo>
                      <a:pt x="44" y="57"/>
                      <a:pt x="44" y="57"/>
                      <a:pt x="44" y="57"/>
                    </a:cubicBezTo>
                    <a:cubicBezTo>
                      <a:pt x="40" y="36"/>
                      <a:pt x="39" y="18"/>
                      <a:pt x="30" y="0"/>
                    </a:cubicBezTo>
                    <a:cubicBezTo>
                      <a:pt x="4" y="1"/>
                      <a:pt x="9" y="23"/>
                      <a:pt x="7" y="42"/>
                    </a:cubicBezTo>
                    <a:close/>
                  </a:path>
                </a:pathLst>
              </a:custGeom>
              <a:solidFill>
                <a:srgbClr val="C9C8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409" name="Freeform 3503"/>
              <p:cNvSpPr>
                <a:spLocks/>
              </p:cNvSpPr>
              <p:nvPr/>
            </p:nvSpPr>
            <p:spPr bwMode="auto">
              <a:xfrm>
                <a:off x="1098" y="1569"/>
                <a:ext cx="2" cy="1"/>
              </a:xfrm>
              <a:custGeom>
                <a:avLst/>
                <a:gdLst>
                  <a:gd name="T0" fmla="*/ 8 w 17"/>
                  <a:gd name="T1" fmla="*/ 10 h 10"/>
                  <a:gd name="T2" fmla="*/ 1 w 17"/>
                  <a:gd name="T3" fmla="*/ 7 h 10"/>
                  <a:gd name="T4" fmla="*/ 8 w 17"/>
                  <a:gd name="T5" fmla="*/ 10 h 10"/>
                </a:gdLst>
                <a:ahLst/>
                <a:cxnLst>
                  <a:cxn ang="0">
                    <a:pos x="T0" y="T1"/>
                  </a:cxn>
                  <a:cxn ang="0">
                    <a:pos x="T2" y="T3"/>
                  </a:cxn>
                  <a:cxn ang="0">
                    <a:pos x="T4" y="T5"/>
                  </a:cxn>
                </a:cxnLst>
                <a:rect l="0" t="0" r="r" b="b"/>
                <a:pathLst>
                  <a:path w="17" h="10">
                    <a:moveTo>
                      <a:pt x="8" y="10"/>
                    </a:moveTo>
                    <a:cubicBezTo>
                      <a:pt x="17" y="8"/>
                      <a:pt x="0" y="0"/>
                      <a:pt x="1" y="7"/>
                    </a:cubicBezTo>
                    <a:cubicBezTo>
                      <a:pt x="1" y="9"/>
                      <a:pt x="7" y="10"/>
                      <a:pt x="8" y="10"/>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410" name="Freeform 3504"/>
              <p:cNvSpPr>
                <a:spLocks/>
              </p:cNvSpPr>
              <p:nvPr/>
            </p:nvSpPr>
            <p:spPr bwMode="auto">
              <a:xfrm>
                <a:off x="1086" y="1573"/>
                <a:ext cx="1" cy="1"/>
              </a:xfrm>
              <a:custGeom>
                <a:avLst/>
                <a:gdLst>
                  <a:gd name="T0" fmla="*/ 6 w 10"/>
                  <a:gd name="T1" fmla="*/ 0 h 9"/>
                  <a:gd name="T2" fmla="*/ 5 w 10"/>
                  <a:gd name="T3" fmla="*/ 7 h 9"/>
                  <a:gd name="T4" fmla="*/ 10 w 10"/>
                  <a:gd name="T5" fmla="*/ 2 h 9"/>
                  <a:gd name="T6" fmla="*/ 6 w 10"/>
                  <a:gd name="T7" fmla="*/ 0 h 9"/>
                </a:gdLst>
                <a:ahLst/>
                <a:cxnLst>
                  <a:cxn ang="0">
                    <a:pos x="T0" y="T1"/>
                  </a:cxn>
                  <a:cxn ang="0">
                    <a:pos x="T2" y="T3"/>
                  </a:cxn>
                  <a:cxn ang="0">
                    <a:pos x="T4" y="T5"/>
                  </a:cxn>
                  <a:cxn ang="0">
                    <a:pos x="T6" y="T7"/>
                  </a:cxn>
                </a:cxnLst>
                <a:rect l="0" t="0" r="r" b="b"/>
                <a:pathLst>
                  <a:path w="10" h="9">
                    <a:moveTo>
                      <a:pt x="6" y="0"/>
                    </a:moveTo>
                    <a:cubicBezTo>
                      <a:pt x="6" y="1"/>
                      <a:pt x="0" y="9"/>
                      <a:pt x="5" y="7"/>
                    </a:cubicBezTo>
                    <a:cubicBezTo>
                      <a:pt x="6" y="6"/>
                      <a:pt x="10" y="3"/>
                      <a:pt x="10" y="2"/>
                    </a:cubicBezTo>
                    <a:cubicBezTo>
                      <a:pt x="10" y="2"/>
                      <a:pt x="7" y="0"/>
                      <a:pt x="6" y="0"/>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411" name="Freeform 3505"/>
              <p:cNvSpPr>
                <a:spLocks/>
              </p:cNvSpPr>
              <p:nvPr/>
            </p:nvSpPr>
            <p:spPr bwMode="auto">
              <a:xfrm>
                <a:off x="1088" y="1567"/>
                <a:ext cx="1" cy="1"/>
              </a:xfrm>
              <a:custGeom>
                <a:avLst/>
                <a:gdLst>
                  <a:gd name="T0" fmla="*/ 1 w 8"/>
                  <a:gd name="T1" fmla="*/ 13 h 13"/>
                  <a:gd name="T2" fmla="*/ 2 w 8"/>
                  <a:gd name="T3" fmla="*/ 3 h 13"/>
                  <a:gd name="T4" fmla="*/ 2 w 8"/>
                  <a:gd name="T5" fmla="*/ 6 h 13"/>
                  <a:gd name="T6" fmla="*/ 3 w 8"/>
                  <a:gd name="T7" fmla="*/ 9 h 13"/>
                  <a:gd name="T8" fmla="*/ 1 w 8"/>
                  <a:gd name="T9" fmla="*/ 13 h 13"/>
                </a:gdLst>
                <a:ahLst/>
                <a:cxnLst>
                  <a:cxn ang="0">
                    <a:pos x="T0" y="T1"/>
                  </a:cxn>
                  <a:cxn ang="0">
                    <a:pos x="T2" y="T3"/>
                  </a:cxn>
                  <a:cxn ang="0">
                    <a:pos x="T4" y="T5"/>
                  </a:cxn>
                  <a:cxn ang="0">
                    <a:pos x="T6" y="T7"/>
                  </a:cxn>
                  <a:cxn ang="0">
                    <a:pos x="T8" y="T9"/>
                  </a:cxn>
                </a:cxnLst>
                <a:rect l="0" t="0" r="r" b="b"/>
                <a:pathLst>
                  <a:path w="8" h="13">
                    <a:moveTo>
                      <a:pt x="1" y="13"/>
                    </a:moveTo>
                    <a:cubicBezTo>
                      <a:pt x="8" y="13"/>
                      <a:pt x="8" y="0"/>
                      <a:pt x="2" y="3"/>
                    </a:cubicBezTo>
                    <a:cubicBezTo>
                      <a:pt x="0" y="4"/>
                      <a:pt x="2" y="5"/>
                      <a:pt x="2" y="6"/>
                    </a:cubicBezTo>
                    <a:cubicBezTo>
                      <a:pt x="2" y="7"/>
                      <a:pt x="3" y="7"/>
                      <a:pt x="3" y="9"/>
                    </a:cubicBezTo>
                    <a:cubicBezTo>
                      <a:pt x="3" y="10"/>
                      <a:pt x="1" y="11"/>
                      <a:pt x="1" y="13"/>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412" name="Freeform 3506"/>
              <p:cNvSpPr>
                <a:spLocks/>
              </p:cNvSpPr>
              <p:nvPr/>
            </p:nvSpPr>
            <p:spPr bwMode="auto">
              <a:xfrm>
                <a:off x="1089" y="1566"/>
                <a:ext cx="1" cy="1"/>
              </a:xfrm>
              <a:custGeom>
                <a:avLst/>
                <a:gdLst>
                  <a:gd name="T0" fmla="*/ 3 w 5"/>
                  <a:gd name="T1" fmla="*/ 4 h 7"/>
                  <a:gd name="T2" fmla="*/ 5 w 5"/>
                  <a:gd name="T3" fmla="*/ 0 h 7"/>
                  <a:gd name="T4" fmla="*/ 4 w 5"/>
                  <a:gd name="T5" fmla="*/ 0 h 7"/>
                  <a:gd name="T6" fmla="*/ 3 w 5"/>
                  <a:gd name="T7" fmla="*/ 2 h 7"/>
                  <a:gd name="T8" fmla="*/ 0 w 5"/>
                  <a:gd name="T9" fmla="*/ 6 h 7"/>
                  <a:gd name="T10" fmla="*/ 3 w 5"/>
                  <a:gd name="T11" fmla="*/ 4 h 7"/>
                </a:gdLst>
                <a:ahLst/>
                <a:cxnLst>
                  <a:cxn ang="0">
                    <a:pos x="T0" y="T1"/>
                  </a:cxn>
                  <a:cxn ang="0">
                    <a:pos x="T2" y="T3"/>
                  </a:cxn>
                  <a:cxn ang="0">
                    <a:pos x="T4" y="T5"/>
                  </a:cxn>
                  <a:cxn ang="0">
                    <a:pos x="T6" y="T7"/>
                  </a:cxn>
                  <a:cxn ang="0">
                    <a:pos x="T8" y="T9"/>
                  </a:cxn>
                  <a:cxn ang="0">
                    <a:pos x="T10" y="T11"/>
                  </a:cxn>
                </a:cxnLst>
                <a:rect l="0" t="0" r="r" b="b"/>
                <a:pathLst>
                  <a:path w="5" h="7">
                    <a:moveTo>
                      <a:pt x="3" y="4"/>
                    </a:moveTo>
                    <a:cubicBezTo>
                      <a:pt x="4" y="3"/>
                      <a:pt x="4" y="1"/>
                      <a:pt x="5" y="0"/>
                    </a:cubicBezTo>
                    <a:cubicBezTo>
                      <a:pt x="5" y="0"/>
                      <a:pt x="4" y="0"/>
                      <a:pt x="4" y="0"/>
                    </a:cubicBezTo>
                    <a:cubicBezTo>
                      <a:pt x="3" y="0"/>
                      <a:pt x="3" y="1"/>
                      <a:pt x="3" y="2"/>
                    </a:cubicBezTo>
                    <a:cubicBezTo>
                      <a:pt x="2" y="3"/>
                      <a:pt x="0" y="4"/>
                      <a:pt x="0" y="6"/>
                    </a:cubicBezTo>
                    <a:cubicBezTo>
                      <a:pt x="0" y="7"/>
                      <a:pt x="3" y="4"/>
                      <a:pt x="3" y="4"/>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413" name="Freeform 3507"/>
              <p:cNvSpPr>
                <a:spLocks/>
              </p:cNvSpPr>
              <p:nvPr/>
            </p:nvSpPr>
            <p:spPr bwMode="auto">
              <a:xfrm>
                <a:off x="1130" y="1553"/>
                <a:ext cx="3" cy="7"/>
              </a:xfrm>
              <a:custGeom>
                <a:avLst/>
                <a:gdLst>
                  <a:gd name="T0" fmla="*/ 3 w 26"/>
                  <a:gd name="T1" fmla="*/ 38 h 49"/>
                  <a:gd name="T2" fmla="*/ 1 w 26"/>
                  <a:gd name="T3" fmla="*/ 42 h 49"/>
                  <a:gd name="T4" fmla="*/ 3 w 26"/>
                  <a:gd name="T5" fmla="*/ 46 h 49"/>
                  <a:gd name="T6" fmla="*/ 15 w 26"/>
                  <a:gd name="T7" fmla="*/ 40 h 49"/>
                  <a:gd name="T8" fmla="*/ 19 w 26"/>
                  <a:gd name="T9" fmla="*/ 29 h 49"/>
                  <a:gd name="T10" fmla="*/ 22 w 26"/>
                  <a:gd name="T11" fmla="*/ 22 h 49"/>
                  <a:gd name="T12" fmla="*/ 25 w 26"/>
                  <a:gd name="T13" fmla="*/ 16 h 49"/>
                  <a:gd name="T14" fmla="*/ 19 w 26"/>
                  <a:gd name="T15" fmla="*/ 7 h 49"/>
                  <a:gd name="T16" fmla="*/ 19 w 26"/>
                  <a:gd name="T17" fmla="*/ 2 h 49"/>
                  <a:gd name="T18" fmla="*/ 14 w 26"/>
                  <a:gd name="T19" fmla="*/ 2 h 49"/>
                  <a:gd name="T20" fmla="*/ 12 w 26"/>
                  <a:gd name="T21" fmla="*/ 0 h 49"/>
                  <a:gd name="T22" fmla="*/ 10 w 26"/>
                  <a:gd name="T23" fmla="*/ 2 h 49"/>
                  <a:gd name="T24" fmla="*/ 9 w 26"/>
                  <a:gd name="T25" fmla="*/ 1 h 49"/>
                  <a:gd name="T26" fmla="*/ 9 w 26"/>
                  <a:gd name="T27" fmla="*/ 14 h 49"/>
                  <a:gd name="T28" fmla="*/ 12 w 26"/>
                  <a:gd name="T29" fmla="*/ 18 h 49"/>
                  <a:gd name="T30" fmla="*/ 9 w 26"/>
                  <a:gd name="T31" fmla="*/ 30 h 49"/>
                  <a:gd name="T32" fmla="*/ 3 w 26"/>
                  <a:gd name="T33" fmla="*/ 38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 h="49">
                    <a:moveTo>
                      <a:pt x="3" y="38"/>
                    </a:moveTo>
                    <a:cubicBezTo>
                      <a:pt x="1" y="40"/>
                      <a:pt x="0" y="40"/>
                      <a:pt x="1" y="42"/>
                    </a:cubicBezTo>
                    <a:cubicBezTo>
                      <a:pt x="1" y="43"/>
                      <a:pt x="2" y="45"/>
                      <a:pt x="3" y="46"/>
                    </a:cubicBezTo>
                    <a:cubicBezTo>
                      <a:pt x="7" y="49"/>
                      <a:pt x="13" y="44"/>
                      <a:pt x="15" y="40"/>
                    </a:cubicBezTo>
                    <a:cubicBezTo>
                      <a:pt x="17" y="36"/>
                      <a:pt x="17" y="32"/>
                      <a:pt x="19" y="29"/>
                    </a:cubicBezTo>
                    <a:cubicBezTo>
                      <a:pt x="21" y="26"/>
                      <a:pt x="21" y="24"/>
                      <a:pt x="22" y="22"/>
                    </a:cubicBezTo>
                    <a:cubicBezTo>
                      <a:pt x="23" y="20"/>
                      <a:pt x="25" y="18"/>
                      <a:pt x="25" y="16"/>
                    </a:cubicBezTo>
                    <a:cubicBezTo>
                      <a:pt x="26" y="11"/>
                      <a:pt x="18" y="13"/>
                      <a:pt x="19" y="7"/>
                    </a:cubicBezTo>
                    <a:cubicBezTo>
                      <a:pt x="17" y="6"/>
                      <a:pt x="19" y="4"/>
                      <a:pt x="19" y="2"/>
                    </a:cubicBezTo>
                    <a:cubicBezTo>
                      <a:pt x="17" y="2"/>
                      <a:pt x="15" y="4"/>
                      <a:pt x="14" y="2"/>
                    </a:cubicBezTo>
                    <a:cubicBezTo>
                      <a:pt x="14" y="1"/>
                      <a:pt x="13" y="0"/>
                      <a:pt x="12" y="0"/>
                    </a:cubicBezTo>
                    <a:cubicBezTo>
                      <a:pt x="10" y="0"/>
                      <a:pt x="10" y="1"/>
                      <a:pt x="10" y="2"/>
                    </a:cubicBezTo>
                    <a:cubicBezTo>
                      <a:pt x="9" y="2"/>
                      <a:pt x="9" y="1"/>
                      <a:pt x="9" y="1"/>
                    </a:cubicBezTo>
                    <a:cubicBezTo>
                      <a:pt x="5" y="4"/>
                      <a:pt x="7" y="11"/>
                      <a:pt x="9" y="14"/>
                    </a:cubicBezTo>
                    <a:cubicBezTo>
                      <a:pt x="10" y="15"/>
                      <a:pt x="12" y="16"/>
                      <a:pt x="12" y="18"/>
                    </a:cubicBezTo>
                    <a:cubicBezTo>
                      <a:pt x="14" y="22"/>
                      <a:pt x="11" y="27"/>
                      <a:pt x="9" y="30"/>
                    </a:cubicBezTo>
                    <a:cubicBezTo>
                      <a:pt x="7" y="33"/>
                      <a:pt x="6" y="36"/>
                      <a:pt x="3" y="38"/>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414" name="Freeform 3508"/>
              <p:cNvSpPr>
                <a:spLocks/>
              </p:cNvSpPr>
              <p:nvPr/>
            </p:nvSpPr>
            <p:spPr bwMode="auto">
              <a:xfrm>
                <a:off x="1111" y="1537"/>
                <a:ext cx="7" cy="14"/>
              </a:xfrm>
              <a:custGeom>
                <a:avLst/>
                <a:gdLst>
                  <a:gd name="T0" fmla="*/ 8 w 50"/>
                  <a:gd name="T1" fmla="*/ 55 h 102"/>
                  <a:gd name="T2" fmla="*/ 6 w 50"/>
                  <a:gd name="T3" fmla="*/ 64 h 102"/>
                  <a:gd name="T4" fmla="*/ 5 w 50"/>
                  <a:gd name="T5" fmla="*/ 71 h 102"/>
                  <a:gd name="T6" fmla="*/ 0 w 50"/>
                  <a:gd name="T7" fmla="*/ 85 h 102"/>
                  <a:gd name="T8" fmla="*/ 10 w 50"/>
                  <a:gd name="T9" fmla="*/ 78 h 102"/>
                  <a:gd name="T10" fmla="*/ 18 w 50"/>
                  <a:gd name="T11" fmla="*/ 89 h 102"/>
                  <a:gd name="T12" fmla="*/ 23 w 50"/>
                  <a:gd name="T13" fmla="*/ 100 h 102"/>
                  <a:gd name="T14" fmla="*/ 36 w 50"/>
                  <a:gd name="T15" fmla="*/ 99 h 102"/>
                  <a:gd name="T16" fmla="*/ 38 w 50"/>
                  <a:gd name="T17" fmla="*/ 97 h 102"/>
                  <a:gd name="T18" fmla="*/ 36 w 50"/>
                  <a:gd name="T19" fmla="*/ 93 h 102"/>
                  <a:gd name="T20" fmla="*/ 29 w 50"/>
                  <a:gd name="T21" fmla="*/ 88 h 102"/>
                  <a:gd name="T22" fmla="*/ 35 w 50"/>
                  <a:gd name="T23" fmla="*/ 85 h 102"/>
                  <a:gd name="T24" fmla="*/ 37 w 50"/>
                  <a:gd name="T25" fmla="*/ 77 h 102"/>
                  <a:gd name="T26" fmla="*/ 35 w 50"/>
                  <a:gd name="T27" fmla="*/ 74 h 102"/>
                  <a:gd name="T28" fmla="*/ 30 w 50"/>
                  <a:gd name="T29" fmla="*/ 73 h 102"/>
                  <a:gd name="T30" fmla="*/ 24 w 50"/>
                  <a:gd name="T31" fmla="*/ 69 h 102"/>
                  <a:gd name="T32" fmla="*/ 23 w 50"/>
                  <a:gd name="T33" fmla="*/ 66 h 102"/>
                  <a:gd name="T34" fmla="*/ 19 w 50"/>
                  <a:gd name="T35" fmla="*/ 64 h 102"/>
                  <a:gd name="T36" fmla="*/ 19 w 50"/>
                  <a:gd name="T37" fmla="*/ 64 h 102"/>
                  <a:gd name="T38" fmla="*/ 25 w 50"/>
                  <a:gd name="T39" fmla="*/ 65 h 102"/>
                  <a:gd name="T40" fmla="*/ 25 w 50"/>
                  <a:gd name="T41" fmla="*/ 68 h 102"/>
                  <a:gd name="T42" fmla="*/ 29 w 50"/>
                  <a:gd name="T43" fmla="*/ 67 h 102"/>
                  <a:gd name="T44" fmla="*/ 36 w 50"/>
                  <a:gd name="T45" fmla="*/ 67 h 102"/>
                  <a:gd name="T46" fmla="*/ 41 w 50"/>
                  <a:gd name="T47" fmla="*/ 71 h 102"/>
                  <a:gd name="T48" fmla="*/ 44 w 50"/>
                  <a:gd name="T49" fmla="*/ 61 h 102"/>
                  <a:gd name="T50" fmla="*/ 41 w 50"/>
                  <a:gd name="T51" fmla="*/ 58 h 102"/>
                  <a:gd name="T52" fmla="*/ 40 w 50"/>
                  <a:gd name="T53" fmla="*/ 54 h 102"/>
                  <a:gd name="T54" fmla="*/ 35 w 50"/>
                  <a:gd name="T55" fmla="*/ 49 h 102"/>
                  <a:gd name="T56" fmla="*/ 45 w 50"/>
                  <a:gd name="T57" fmla="*/ 44 h 102"/>
                  <a:gd name="T58" fmla="*/ 42 w 50"/>
                  <a:gd name="T59" fmla="*/ 39 h 102"/>
                  <a:gd name="T60" fmla="*/ 42 w 50"/>
                  <a:gd name="T61" fmla="*/ 33 h 102"/>
                  <a:gd name="T62" fmla="*/ 46 w 50"/>
                  <a:gd name="T63" fmla="*/ 26 h 102"/>
                  <a:gd name="T64" fmla="*/ 46 w 50"/>
                  <a:gd name="T65" fmla="*/ 23 h 102"/>
                  <a:gd name="T66" fmla="*/ 48 w 50"/>
                  <a:gd name="T67" fmla="*/ 20 h 102"/>
                  <a:gd name="T68" fmla="*/ 48 w 50"/>
                  <a:gd name="T69" fmla="*/ 13 h 102"/>
                  <a:gd name="T70" fmla="*/ 44 w 50"/>
                  <a:gd name="T71" fmla="*/ 14 h 102"/>
                  <a:gd name="T72" fmla="*/ 41 w 50"/>
                  <a:gd name="T73" fmla="*/ 17 h 102"/>
                  <a:gd name="T74" fmla="*/ 37 w 50"/>
                  <a:gd name="T75" fmla="*/ 18 h 102"/>
                  <a:gd name="T76" fmla="*/ 34 w 50"/>
                  <a:gd name="T77" fmla="*/ 20 h 102"/>
                  <a:gd name="T78" fmla="*/ 30 w 50"/>
                  <a:gd name="T79" fmla="*/ 23 h 102"/>
                  <a:gd name="T80" fmla="*/ 34 w 50"/>
                  <a:gd name="T81" fmla="*/ 17 h 102"/>
                  <a:gd name="T82" fmla="*/ 39 w 50"/>
                  <a:gd name="T83" fmla="*/ 15 h 102"/>
                  <a:gd name="T84" fmla="*/ 36 w 50"/>
                  <a:gd name="T85" fmla="*/ 13 h 102"/>
                  <a:gd name="T86" fmla="*/ 35 w 50"/>
                  <a:gd name="T87" fmla="*/ 10 h 102"/>
                  <a:gd name="T88" fmla="*/ 32 w 50"/>
                  <a:gd name="T89" fmla="*/ 0 h 102"/>
                  <a:gd name="T90" fmla="*/ 28 w 50"/>
                  <a:gd name="T91" fmla="*/ 3 h 102"/>
                  <a:gd name="T92" fmla="*/ 25 w 50"/>
                  <a:gd name="T93" fmla="*/ 11 h 102"/>
                  <a:gd name="T94" fmla="*/ 23 w 50"/>
                  <a:gd name="T95" fmla="*/ 16 h 102"/>
                  <a:gd name="T96" fmla="*/ 23 w 50"/>
                  <a:gd name="T97" fmla="*/ 21 h 102"/>
                  <a:gd name="T98" fmla="*/ 23 w 50"/>
                  <a:gd name="T99" fmla="*/ 28 h 102"/>
                  <a:gd name="T100" fmla="*/ 24 w 50"/>
                  <a:gd name="T101" fmla="*/ 32 h 102"/>
                  <a:gd name="T102" fmla="*/ 18 w 50"/>
                  <a:gd name="T103" fmla="*/ 35 h 102"/>
                  <a:gd name="T104" fmla="*/ 16 w 50"/>
                  <a:gd name="T105" fmla="*/ 36 h 102"/>
                  <a:gd name="T106" fmla="*/ 16 w 50"/>
                  <a:gd name="T107" fmla="*/ 31 h 102"/>
                  <a:gd name="T108" fmla="*/ 16 w 50"/>
                  <a:gd name="T109" fmla="*/ 27 h 102"/>
                  <a:gd name="T110" fmla="*/ 12 w 50"/>
                  <a:gd name="T111" fmla="*/ 29 h 102"/>
                  <a:gd name="T112" fmla="*/ 4 w 50"/>
                  <a:gd name="T113" fmla="*/ 34 h 102"/>
                  <a:gd name="T114" fmla="*/ 7 w 50"/>
                  <a:gd name="T115" fmla="*/ 37 h 102"/>
                  <a:gd name="T116" fmla="*/ 9 w 50"/>
                  <a:gd name="T117" fmla="*/ 40 h 102"/>
                  <a:gd name="T118" fmla="*/ 15 w 50"/>
                  <a:gd name="T119" fmla="*/ 45 h 102"/>
                  <a:gd name="T120" fmla="*/ 11 w 50"/>
                  <a:gd name="T121" fmla="*/ 46 h 102"/>
                  <a:gd name="T122" fmla="*/ 8 w 50"/>
                  <a:gd name="T123" fmla="*/ 55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0" h="102">
                    <a:moveTo>
                      <a:pt x="8" y="55"/>
                    </a:moveTo>
                    <a:cubicBezTo>
                      <a:pt x="7" y="58"/>
                      <a:pt x="7" y="61"/>
                      <a:pt x="6" y="64"/>
                    </a:cubicBezTo>
                    <a:cubicBezTo>
                      <a:pt x="6" y="66"/>
                      <a:pt x="6" y="68"/>
                      <a:pt x="5" y="71"/>
                    </a:cubicBezTo>
                    <a:cubicBezTo>
                      <a:pt x="4" y="75"/>
                      <a:pt x="1" y="80"/>
                      <a:pt x="0" y="85"/>
                    </a:cubicBezTo>
                    <a:cubicBezTo>
                      <a:pt x="5" y="87"/>
                      <a:pt x="6" y="79"/>
                      <a:pt x="10" y="78"/>
                    </a:cubicBezTo>
                    <a:cubicBezTo>
                      <a:pt x="15" y="77"/>
                      <a:pt x="18" y="85"/>
                      <a:pt x="18" y="89"/>
                    </a:cubicBezTo>
                    <a:cubicBezTo>
                      <a:pt x="19" y="92"/>
                      <a:pt x="18" y="98"/>
                      <a:pt x="23" y="100"/>
                    </a:cubicBezTo>
                    <a:cubicBezTo>
                      <a:pt x="28" y="102"/>
                      <a:pt x="31" y="101"/>
                      <a:pt x="36" y="99"/>
                    </a:cubicBezTo>
                    <a:cubicBezTo>
                      <a:pt x="38" y="99"/>
                      <a:pt x="38" y="99"/>
                      <a:pt x="38" y="97"/>
                    </a:cubicBezTo>
                    <a:cubicBezTo>
                      <a:pt x="38" y="95"/>
                      <a:pt x="37" y="94"/>
                      <a:pt x="36" y="93"/>
                    </a:cubicBezTo>
                    <a:cubicBezTo>
                      <a:pt x="34" y="91"/>
                      <a:pt x="30" y="90"/>
                      <a:pt x="29" y="88"/>
                    </a:cubicBezTo>
                    <a:cubicBezTo>
                      <a:pt x="27" y="84"/>
                      <a:pt x="33" y="85"/>
                      <a:pt x="35" y="85"/>
                    </a:cubicBezTo>
                    <a:cubicBezTo>
                      <a:pt x="36" y="83"/>
                      <a:pt x="36" y="80"/>
                      <a:pt x="37" y="77"/>
                    </a:cubicBezTo>
                    <a:cubicBezTo>
                      <a:pt x="37" y="75"/>
                      <a:pt x="38" y="75"/>
                      <a:pt x="35" y="74"/>
                    </a:cubicBezTo>
                    <a:cubicBezTo>
                      <a:pt x="34" y="73"/>
                      <a:pt x="32" y="74"/>
                      <a:pt x="30" y="73"/>
                    </a:cubicBezTo>
                    <a:cubicBezTo>
                      <a:pt x="28" y="72"/>
                      <a:pt x="25" y="72"/>
                      <a:pt x="24" y="69"/>
                    </a:cubicBezTo>
                    <a:cubicBezTo>
                      <a:pt x="23" y="68"/>
                      <a:pt x="24" y="67"/>
                      <a:pt x="23" y="66"/>
                    </a:cubicBezTo>
                    <a:cubicBezTo>
                      <a:pt x="23" y="65"/>
                      <a:pt x="20" y="65"/>
                      <a:pt x="19" y="64"/>
                    </a:cubicBezTo>
                    <a:cubicBezTo>
                      <a:pt x="19" y="64"/>
                      <a:pt x="19" y="64"/>
                      <a:pt x="19" y="64"/>
                    </a:cubicBezTo>
                    <a:cubicBezTo>
                      <a:pt x="21" y="63"/>
                      <a:pt x="24" y="64"/>
                      <a:pt x="25" y="65"/>
                    </a:cubicBezTo>
                    <a:cubicBezTo>
                      <a:pt x="25" y="66"/>
                      <a:pt x="24" y="68"/>
                      <a:pt x="25" y="68"/>
                    </a:cubicBezTo>
                    <a:cubicBezTo>
                      <a:pt x="27" y="69"/>
                      <a:pt x="28" y="68"/>
                      <a:pt x="29" y="67"/>
                    </a:cubicBezTo>
                    <a:cubicBezTo>
                      <a:pt x="31" y="67"/>
                      <a:pt x="34" y="66"/>
                      <a:pt x="36" y="67"/>
                    </a:cubicBezTo>
                    <a:cubicBezTo>
                      <a:pt x="38" y="67"/>
                      <a:pt x="39" y="70"/>
                      <a:pt x="41" y="71"/>
                    </a:cubicBezTo>
                    <a:cubicBezTo>
                      <a:pt x="42" y="68"/>
                      <a:pt x="40" y="64"/>
                      <a:pt x="44" y="61"/>
                    </a:cubicBezTo>
                    <a:cubicBezTo>
                      <a:pt x="43" y="61"/>
                      <a:pt x="41" y="59"/>
                      <a:pt x="41" y="58"/>
                    </a:cubicBezTo>
                    <a:cubicBezTo>
                      <a:pt x="40" y="57"/>
                      <a:pt x="41" y="55"/>
                      <a:pt x="40" y="54"/>
                    </a:cubicBezTo>
                    <a:cubicBezTo>
                      <a:pt x="40" y="51"/>
                      <a:pt x="39" y="47"/>
                      <a:pt x="35" y="49"/>
                    </a:cubicBezTo>
                    <a:cubicBezTo>
                      <a:pt x="37" y="45"/>
                      <a:pt x="42" y="46"/>
                      <a:pt x="45" y="44"/>
                    </a:cubicBezTo>
                    <a:cubicBezTo>
                      <a:pt x="45" y="42"/>
                      <a:pt x="42" y="41"/>
                      <a:pt x="42" y="39"/>
                    </a:cubicBezTo>
                    <a:cubicBezTo>
                      <a:pt x="41" y="38"/>
                      <a:pt x="41" y="34"/>
                      <a:pt x="42" y="33"/>
                    </a:cubicBezTo>
                    <a:cubicBezTo>
                      <a:pt x="42" y="30"/>
                      <a:pt x="45" y="29"/>
                      <a:pt x="46" y="26"/>
                    </a:cubicBezTo>
                    <a:cubicBezTo>
                      <a:pt x="46" y="25"/>
                      <a:pt x="46" y="24"/>
                      <a:pt x="46" y="23"/>
                    </a:cubicBezTo>
                    <a:cubicBezTo>
                      <a:pt x="47" y="22"/>
                      <a:pt x="47" y="22"/>
                      <a:pt x="48" y="20"/>
                    </a:cubicBezTo>
                    <a:cubicBezTo>
                      <a:pt x="48" y="19"/>
                      <a:pt x="50" y="14"/>
                      <a:pt x="48" y="13"/>
                    </a:cubicBezTo>
                    <a:cubicBezTo>
                      <a:pt x="47" y="13"/>
                      <a:pt x="43" y="18"/>
                      <a:pt x="44" y="14"/>
                    </a:cubicBezTo>
                    <a:cubicBezTo>
                      <a:pt x="41" y="14"/>
                      <a:pt x="42" y="15"/>
                      <a:pt x="41" y="17"/>
                    </a:cubicBezTo>
                    <a:cubicBezTo>
                      <a:pt x="39" y="18"/>
                      <a:pt x="39" y="18"/>
                      <a:pt x="37" y="18"/>
                    </a:cubicBezTo>
                    <a:cubicBezTo>
                      <a:pt x="35" y="19"/>
                      <a:pt x="35" y="18"/>
                      <a:pt x="34" y="20"/>
                    </a:cubicBezTo>
                    <a:cubicBezTo>
                      <a:pt x="32" y="22"/>
                      <a:pt x="33" y="23"/>
                      <a:pt x="30" y="23"/>
                    </a:cubicBezTo>
                    <a:cubicBezTo>
                      <a:pt x="30" y="21"/>
                      <a:pt x="32" y="18"/>
                      <a:pt x="34" y="17"/>
                    </a:cubicBezTo>
                    <a:cubicBezTo>
                      <a:pt x="35" y="16"/>
                      <a:pt x="39" y="17"/>
                      <a:pt x="39" y="15"/>
                    </a:cubicBezTo>
                    <a:cubicBezTo>
                      <a:pt x="39" y="14"/>
                      <a:pt x="37" y="14"/>
                      <a:pt x="36" y="13"/>
                    </a:cubicBezTo>
                    <a:cubicBezTo>
                      <a:pt x="35" y="12"/>
                      <a:pt x="36" y="11"/>
                      <a:pt x="35" y="10"/>
                    </a:cubicBezTo>
                    <a:cubicBezTo>
                      <a:pt x="35" y="8"/>
                      <a:pt x="35" y="0"/>
                      <a:pt x="32" y="0"/>
                    </a:cubicBezTo>
                    <a:cubicBezTo>
                      <a:pt x="31" y="0"/>
                      <a:pt x="29" y="2"/>
                      <a:pt x="28" y="3"/>
                    </a:cubicBezTo>
                    <a:cubicBezTo>
                      <a:pt x="25" y="6"/>
                      <a:pt x="26" y="8"/>
                      <a:pt x="25" y="11"/>
                    </a:cubicBezTo>
                    <a:cubicBezTo>
                      <a:pt x="24" y="13"/>
                      <a:pt x="23" y="14"/>
                      <a:pt x="23" y="16"/>
                    </a:cubicBezTo>
                    <a:cubicBezTo>
                      <a:pt x="23" y="18"/>
                      <a:pt x="23" y="20"/>
                      <a:pt x="23" y="21"/>
                    </a:cubicBezTo>
                    <a:cubicBezTo>
                      <a:pt x="23" y="24"/>
                      <a:pt x="23" y="26"/>
                      <a:pt x="23" y="28"/>
                    </a:cubicBezTo>
                    <a:cubicBezTo>
                      <a:pt x="23" y="30"/>
                      <a:pt x="24" y="31"/>
                      <a:pt x="24" y="32"/>
                    </a:cubicBezTo>
                    <a:cubicBezTo>
                      <a:pt x="23" y="31"/>
                      <a:pt x="19" y="34"/>
                      <a:pt x="18" y="35"/>
                    </a:cubicBezTo>
                    <a:cubicBezTo>
                      <a:pt x="18" y="35"/>
                      <a:pt x="17" y="38"/>
                      <a:pt x="16" y="36"/>
                    </a:cubicBezTo>
                    <a:cubicBezTo>
                      <a:pt x="15" y="35"/>
                      <a:pt x="16" y="32"/>
                      <a:pt x="16" y="31"/>
                    </a:cubicBezTo>
                    <a:cubicBezTo>
                      <a:pt x="17" y="30"/>
                      <a:pt x="18" y="28"/>
                      <a:pt x="16" y="27"/>
                    </a:cubicBezTo>
                    <a:cubicBezTo>
                      <a:pt x="15" y="26"/>
                      <a:pt x="13" y="29"/>
                      <a:pt x="12" y="29"/>
                    </a:cubicBezTo>
                    <a:cubicBezTo>
                      <a:pt x="9" y="32"/>
                      <a:pt x="8" y="33"/>
                      <a:pt x="4" y="34"/>
                    </a:cubicBezTo>
                    <a:cubicBezTo>
                      <a:pt x="5" y="35"/>
                      <a:pt x="6" y="35"/>
                      <a:pt x="7" y="37"/>
                    </a:cubicBezTo>
                    <a:cubicBezTo>
                      <a:pt x="8" y="38"/>
                      <a:pt x="8" y="39"/>
                      <a:pt x="9" y="40"/>
                    </a:cubicBezTo>
                    <a:cubicBezTo>
                      <a:pt x="10" y="44"/>
                      <a:pt x="12" y="44"/>
                      <a:pt x="15" y="45"/>
                    </a:cubicBezTo>
                    <a:cubicBezTo>
                      <a:pt x="15" y="46"/>
                      <a:pt x="13" y="46"/>
                      <a:pt x="11" y="46"/>
                    </a:cubicBezTo>
                    <a:cubicBezTo>
                      <a:pt x="11" y="46"/>
                      <a:pt x="8" y="54"/>
                      <a:pt x="8" y="55"/>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415" name="Freeform 3509"/>
              <p:cNvSpPr>
                <a:spLocks/>
              </p:cNvSpPr>
              <p:nvPr/>
            </p:nvSpPr>
            <p:spPr bwMode="auto">
              <a:xfrm>
                <a:off x="1136" y="1514"/>
                <a:ext cx="2" cy="1"/>
              </a:xfrm>
              <a:custGeom>
                <a:avLst/>
                <a:gdLst>
                  <a:gd name="T0" fmla="*/ 9 w 19"/>
                  <a:gd name="T1" fmla="*/ 0 h 12"/>
                  <a:gd name="T2" fmla="*/ 15 w 19"/>
                  <a:gd name="T3" fmla="*/ 12 h 12"/>
                  <a:gd name="T4" fmla="*/ 9 w 19"/>
                  <a:gd name="T5" fmla="*/ 0 h 12"/>
                </a:gdLst>
                <a:ahLst/>
                <a:cxnLst>
                  <a:cxn ang="0">
                    <a:pos x="T0" y="T1"/>
                  </a:cxn>
                  <a:cxn ang="0">
                    <a:pos x="T2" y="T3"/>
                  </a:cxn>
                  <a:cxn ang="0">
                    <a:pos x="T4" y="T5"/>
                  </a:cxn>
                </a:cxnLst>
                <a:rect l="0" t="0" r="r" b="b"/>
                <a:pathLst>
                  <a:path w="19" h="12">
                    <a:moveTo>
                      <a:pt x="9" y="0"/>
                    </a:moveTo>
                    <a:cubicBezTo>
                      <a:pt x="0" y="2"/>
                      <a:pt x="12" y="10"/>
                      <a:pt x="15" y="12"/>
                    </a:cubicBezTo>
                    <a:cubicBezTo>
                      <a:pt x="19" y="6"/>
                      <a:pt x="9" y="5"/>
                      <a:pt x="9" y="0"/>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416" name="Freeform 3510"/>
              <p:cNvSpPr>
                <a:spLocks/>
              </p:cNvSpPr>
              <p:nvPr/>
            </p:nvSpPr>
            <p:spPr bwMode="auto">
              <a:xfrm>
                <a:off x="1116" y="1474"/>
                <a:ext cx="19" cy="49"/>
              </a:xfrm>
              <a:custGeom>
                <a:avLst/>
                <a:gdLst>
                  <a:gd name="T0" fmla="*/ 87 w 142"/>
                  <a:gd name="T1" fmla="*/ 2 h 368"/>
                  <a:gd name="T2" fmla="*/ 69 w 142"/>
                  <a:gd name="T3" fmla="*/ 22 h 368"/>
                  <a:gd name="T4" fmla="*/ 41 w 142"/>
                  <a:gd name="T5" fmla="*/ 55 h 368"/>
                  <a:gd name="T6" fmla="*/ 24 w 142"/>
                  <a:gd name="T7" fmla="*/ 73 h 368"/>
                  <a:gd name="T8" fmla="*/ 8 w 142"/>
                  <a:gd name="T9" fmla="*/ 91 h 368"/>
                  <a:gd name="T10" fmla="*/ 10 w 142"/>
                  <a:gd name="T11" fmla="*/ 125 h 368"/>
                  <a:gd name="T12" fmla="*/ 27 w 142"/>
                  <a:gd name="T13" fmla="*/ 152 h 368"/>
                  <a:gd name="T14" fmla="*/ 55 w 142"/>
                  <a:gd name="T15" fmla="*/ 167 h 368"/>
                  <a:gd name="T16" fmla="*/ 43 w 142"/>
                  <a:gd name="T17" fmla="*/ 228 h 368"/>
                  <a:gd name="T18" fmla="*/ 35 w 142"/>
                  <a:gd name="T19" fmla="*/ 255 h 368"/>
                  <a:gd name="T20" fmla="*/ 53 w 142"/>
                  <a:gd name="T21" fmla="*/ 281 h 368"/>
                  <a:gd name="T22" fmla="*/ 52 w 142"/>
                  <a:gd name="T23" fmla="*/ 303 h 368"/>
                  <a:gd name="T24" fmla="*/ 78 w 142"/>
                  <a:gd name="T25" fmla="*/ 297 h 368"/>
                  <a:gd name="T26" fmla="*/ 83 w 142"/>
                  <a:gd name="T27" fmla="*/ 294 h 368"/>
                  <a:gd name="T28" fmla="*/ 85 w 142"/>
                  <a:gd name="T29" fmla="*/ 297 h 368"/>
                  <a:gd name="T30" fmla="*/ 92 w 142"/>
                  <a:gd name="T31" fmla="*/ 305 h 368"/>
                  <a:gd name="T32" fmla="*/ 92 w 142"/>
                  <a:gd name="T33" fmla="*/ 335 h 368"/>
                  <a:gd name="T34" fmla="*/ 97 w 142"/>
                  <a:gd name="T35" fmla="*/ 355 h 368"/>
                  <a:gd name="T36" fmla="*/ 111 w 142"/>
                  <a:gd name="T37" fmla="*/ 351 h 368"/>
                  <a:gd name="T38" fmla="*/ 112 w 142"/>
                  <a:gd name="T39" fmla="*/ 354 h 368"/>
                  <a:gd name="T40" fmla="*/ 139 w 142"/>
                  <a:gd name="T41" fmla="*/ 334 h 368"/>
                  <a:gd name="T42" fmla="*/ 140 w 142"/>
                  <a:gd name="T43" fmla="*/ 295 h 368"/>
                  <a:gd name="T44" fmla="*/ 127 w 142"/>
                  <a:gd name="T45" fmla="*/ 272 h 368"/>
                  <a:gd name="T46" fmla="*/ 112 w 142"/>
                  <a:gd name="T47" fmla="*/ 260 h 368"/>
                  <a:gd name="T48" fmla="*/ 102 w 142"/>
                  <a:gd name="T49" fmla="*/ 236 h 368"/>
                  <a:gd name="T50" fmla="*/ 96 w 142"/>
                  <a:gd name="T51" fmla="*/ 222 h 368"/>
                  <a:gd name="T52" fmla="*/ 88 w 142"/>
                  <a:gd name="T53" fmla="*/ 226 h 368"/>
                  <a:gd name="T54" fmla="*/ 81 w 142"/>
                  <a:gd name="T55" fmla="*/ 252 h 368"/>
                  <a:gd name="T56" fmla="*/ 66 w 142"/>
                  <a:gd name="T57" fmla="*/ 274 h 368"/>
                  <a:gd name="T58" fmla="*/ 70 w 142"/>
                  <a:gd name="T59" fmla="*/ 251 h 368"/>
                  <a:gd name="T60" fmla="*/ 75 w 142"/>
                  <a:gd name="T61" fmla="*/ 232 h 368"/>
                  <a:gd name="T62" fmla="*/ 68 w 142"/>
                  <a:gd name="T63" fmla="*/ 217 h 368"/>
                  <a:gd name="T64" fmla="*/ 73 w 142"/>
                  <a:gd name="T65" fmla="*/ 186 h 368"/>
                  <a:gd name="T66" fmla="*/ 72 w 142"/>
                  <a:gd name="T67" fmla="*/ 158 h 368"/>
                  <a:gd name="T68" fmla="*/ 67 w 142"/>
                  <a:gd name="T69" fmla="*/ 135 h 368"/>
                  <a:gd name="T70" fmla="*/ 63 w 142"/>
                  <a:gd name="T71" fmla="*/ 130 h 368"/>
                  <a:gd name="T72" fmla="*/ 51 w 142"/>
                  <a:gd name="T73" fmla="*/ 121 h 368"/>
                  <a:gd name="T74" fmla="*/ 35 w 142"/>
                  <a:gd name="T75" fmla="*/ 118 h 368"/>
                  <a:gd name="T76" fmla="*/ 20 w 142"/>
                  <a:gd name="T77" fmla="*/ 117 h 368"/>
                  <a:gd name="T78" fmla="*/ 20 w 142"/>
                  <a:gd name="T79" fmla="*/ 112 h 368"/>
                  <a:gd name="T80" fmla="*/ 19 w 142"/>
                  <a:gd name="T81" fmla="*/ 102 h 368"/>
                  <a:gd name="T82" fmla="*/ 26 w 142"/>
                  <a:gd name="T83" fmla="*/ 102 h 368"/>
                  <a:gd name="T84" fmla="*/ 44 w 142"/>
                  <a:gd name="T85" fmla="*/ 108 h 368"/>
                  <a:gd name="T86" fmla="*/ 55 w 142"/>
                  <a:gd name="T87" fmla="*/ 92 h 368"/>
                  <a:gd name="T88" fmla="*/ 63 w 142"/>
                  <a:gd name="T89" fmla="*/ 83 h 368"/>
                  <a:gd name="T90" fmla="*/ 73 w 142"/>
                  <a:gd name="T91" fmla="*/ 86 h 368"/>
                  <a:gd name="T92" fmla="*/ 83 w 142"/>
                  <a:gd name="T93" fmla="*/ 73 h 368"/>
                  <a:gd name="T94" fmla="*/ 105 w 142"/>
                  <a:gd name="T95" fmla="*/ 93 h 368"/>
                  <a:gd name="T96" fmla="*/ 106 w 142"/>
                  <a:gd name="T97" fmla="*/ 95 h 368"/>
                  <a:gd name="T98" fmla="*/ 123 w 142"/>
                  <a:gd name="T99" fmla="*/ 91 h 368"/>
                  <a:gd name="T100" fmla="*/ 129 w 142"/>
                  <a:gd name="T101" fmla="*/ 70 h 368"/>
                  <a:gd name="T102" fmla="*/ 117 w 142"/>
                  <a:gd name="T103" fmla="*/ 51 h 368"/>
                  <a:gd name="T104" fmla="*/ 103 w 142"/>
                  <a:gd name="T105" fmla="*/ 41 h 368"/>
                  <a:gd name="T106" fmla="*/ 111 w 142"/>
                  <a:gd name="T107" fmla="*/ 20 h 368"/>
                  <a:gd name="T108" fmla="*/ 109 w 142"/>
                  <a:gd name="T109" fmla="*/ 18 h 368"/>
                  <a:gd name="T110" fmla="*/ 102 w 142"/>
                  <a:gd name="T111" fmla="*/ 5 h 368"/>
                  <a:gd name="T112" fmla="*/ 95 w 142"/>
                  <a:gd name="T113" fmla="*/ 8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42" h="368">
                    <a:moveTo>
                      <a:pt x="95" y="4"/>
                    </a:moveTo>
                    <a:cubicBezTo>
                      <a:pt x="95" y="2"/>
                      <a:pt x="93" y="1"/>
                      <a:pt x="92" y="1"/>
                    </a:cubicBezTo>
                    <a:cubicBezTo>
                      <a:pt x="90" y="0"/>
                      <a:pt x="89" y="1"/>
                      <a:pt x="87" y="2"/>
                    </a:cubicBezTo>
                    <a:cubicBezTo>
                      <a:pt x="83" y="4"/>
                      <a:pt x="81" y="2"/>
                      <a:pt x="78" y="4"/>
                    </a:cubicBezTo>
                    <a:cubicBezTo>
                      <a:pt x="76" y="7"/>
                      <a:pt x="75" y="11"/>
                      <a:pt x="74" y="13"/>
                    </a:cubicBezTo>
                    <a:cubicBezTo>
                      <a:pt x="73" y="16"/>
                      <a:pt x="71" y="19"/>
                      <a:pt x="69" y="22"/>
                    </a:cubicBezTo>
                    <a:cubicBezTo>
                      <a:pt x="67" y="25"/>
                      <a:pt x="64" y="27"/>
                      <a:pt x="62" y="30"/>
                    </a:cubicBezTo>
                    <a:cubicBezTo>
                      <a:pt x="59" y="34"/>
                      <a:pt x="57" y="36"/>
                      <a:pt x="54" y="39"/>
                    </a:cubicBezTo>
                    <a:cubicBezTo>
                      <a:pt x="50" y="43"/>
                      <a:pt x="45" y="49"/>
                      <a:pt x="41" y="55"/>
                    </a:cubicBezTo>
                    <a:cubicBezTo>
                      <a:pt x="39" y="58"/>
                      <a:pt x="36" y="59"/>
                      <a:pt x="34" y="62"/>
                    </a:cubicBezTo>
                    <a:cubicBezTo>
                      <a:pt x="32" y="65"/>
                      <a:pt x="31" y="69"/>
                      <a:pt x="29" y="71"/>
                    </a:cubicBezTo>
                    <a:cubicBezTo>
                      <a:pt x="27" y="73"/>
                      <a:pt x="26" y="72"/>
                      <a:pt x="24" y="73"/>
                    </a:cubicBezTo>
                    <a:cubicBezTo>
                      <a:pt x="23" y="74"/>
                      <a:pt x="23" y="76"/>
                      <a:pt x="22" y="77"/>
                    </a:cubicBezTo>
                    <a:cubicBezTo>
                      <a:pt x="20" y="80"/>
                      <a:pt x="16" y="81"/>
                      <a:pt x="14" y="83"/>
                    </a:cubicBezTo>
                    <a:cubicBezTo>
                      <a:pt x="11" y="85"/>
                      <a:pt x="10" y="88"/>
                      <a:pt x="8" y="91"/>
                    </a:cubicBezTo>
                    <a:cubicBezTo>
                      <a:pt x="5" y="96"/>
                      <a:pt x="1" y="102"/>
                      <a:pt x="1" y="108"/>
                    </a:cubicBezTo>
                    <a:cubicBezTo>
                      <a:pt x="0" y="113"/>
                      <a:pt x="3" y="112"/>
                      <a:pt x="6" y="116"/>
                    </a:cubicBezTo>
                    <a:cubicBezTo>
                      <a:pt x="8" y="119"/>
                      <a:pt x="7" y="122"/>
                      <a:pt x="10" y="125"/>
                    </a:cubicBezTo>
                    <a:cubicBezTo>
                      <a:pt x="13" y="128"/>
                      <a:pt x="15" y="130"/>
                      <a:pt x="17" y="134"/>
                    </a:cubicBezTo>
                    <a:cubicBezTo>
                      <a:pt x="20" y="137"/>
                      <a:pt x="24" y="138"/>
                      <a:pt x="26" y="142"/>
                    </a:cubicBezTo>
                    <a:cubicBezTo>
                      <a:pt x="27" y="144"/>
                      <a:pt x="27" y="149"/>
                      <a:pt x="27" y="152"/>
                    </a:cubicBezTo>
                    <a:cubicBezTo>
                      <a:pt x="28" y="155"/>
                      <a:pt x="28" y="158"/>
                      <a:pt x="28" y="162"/>
                    </a:cubicBezTo>
                    <a:cubicBezTo>
                      <a:pt x="29" y="166"/>
                      <a:pt x="31" y="164"/>
                      <a:pt x="34" y="164"/>
                    </a:cubicBezTo>
                    <a:cubicBezTo>
                      <a:pt x="39" y="163"/>
                      <a:pt x="51" y="164"/>
                      <a:pt x="55" y="167"/>
                    </a:cubicBezTo>
                    <a:cubicBezTo>
                      <a:pt x="60" y="172"/>
                      <a:pt x="58" y="180"/>
                      <a:pt x="57" y="187"/>
                    </a:cubicBezTo>
                    <a:cubicBezTo>
                      <a:pt x="57" y="197"/>
                      <a:pt x="52" y="208"/>
                      <a:pt x="46" y="216"/>
                    </a:cubicBezTo>
                    <a:cubicBezTo>
                      <a:pt x="43" y="220"/>
                      <a:pt x="42" y="223"/>
                      <a:pt x="43" y="228"/>
                    </a:cubicBezTo>
                    <a:cubicBezTo>
                      <a:pt x="43" y="233"/>
                      <a:pt x="45" y="238"/>
                      <a:pt x="44" y="242"/>
                    </a:cubicBezTo>
                    <a:cubicBezTo>
                      <a:pt x="43" y="245"/>
                      <a:pt x="42" y="248"/>
                      <a:pt x="40" y="250"/>
                    </a:cubicBezTo>
                    <a:cubicBezTo>
                      <a:pt x="39" y="252"/>
                      <a:pt x="36" y="252"/>
                      <a:pt x="35" y="255"/>
                    </a:cubicBezTo>
                    <a:cubicBezTo>
                      <a:pt x="42" y="258"/>
                      <a:pt x="41" y="268"/>
                      <a:pt x="44" y="274"/>
                    </a:cubicBezTo>
                    <a:cubicBezTo>
                      <a:pt x="45" y="277"/>
                      <a:pt x="45" y="277"/>
                      <a:pt x="48" y="278"/>
                    </a:cubicBezTo>
                    <a:cubicBezTo>
                      <a:pt x="50" y="278"/>
                      <a:pt x="52" y="279"/>
                      <a:pt x="53" y="281"/>
                    </a:cubicBezTo>
                    <a:cubicBezTo>
                      <a:pt x="55" y="284"/>
                      <a:pt x="56" y="288"/>
                      <a:pt x="55" y="291"/>
                    </a:cubicBezTo>
                    <a:cubicBezTo>
                      <a:pt x="55" y="296"/>
                      <a:pt x="52" y="297"/>
                      <a:pt x="50" y="301"/>
                    </a:cubicBezTo>
                    <a:cubicBezTo>
                      <a:pt x="51" y="302"/>
                      <a:pt x="51" y="302"/>
                      <a:pt x="52" y="303"/>
                    </a:cubicBezTo>
                    <a:cubicBezTo>
                      <a:pt x="51" y="305"/>
                      <a:pt x="63" y="306"/>
                      <a:pt x="66" y="305"/>
                    </a:cubicBezTo>
                    <a:cubicBezTo>
                      <a:pt x="67" y="304"/>
                      <a:pt x="69" y="301"/>
                      <a:pt x="71" y="299"/>
                    </a:cubicBezTo>
                    <a:cubicBezTo>
                      <a:pt x="73" y="298"/>
                      <a:pt x="75" y="297"/>
                      <a:pt x="78" y="297"/>
                    </a:cubicBezTo>
                    <a:cubicBezTo>
                      <a:pt x="79" y="297"/>
                      <a:pt x="82" y="298"/>
                      <a:pt x="83" y="297"/>
                    </a:cubicBezTo>
                    <a:cubicBezTo>
                      <a:pt x="83" y="297"/>
                      <a:pt x="82" y="297"/>
                      <a:pt x="82" y="297"/>
                    </a:cubicBezTo>
                    <a:cubicBezTo>
                      <a:pt x="82" y="295"/>
                      <a:pt x="81" y="294"/>
                      <a:pt x="83" y="294"/>
                    </a:cubicBezTo>
                    <a:cubicBezTo>
                      <a:pt x="84" y="294"/>
                      <a:pt x="86" y="294"/>
                      <a:pt x="87" y="294"/>
                    </a:cubicBezTo>
                    <a:cubicBezTo>
                      <a:pt x="88" y="296"/>
                      <a:pt x="87" y="297"/>
                      <a:pt x="86" y="297"/>
                    </a:cubicBezTo>
                    <a:cubicBezTo>
                      <a:pt x="85" y="296"/>
                      <a:pt x="84" y="296"/>
                      <a:pt x="85" y="297"/>
                    </a:cubicBezTo>
                    <a:cubicBezTo>
                      <a:pt x="86" y="298"/>
                      <a:pt x="88" y="298"/>
                      <a:pt x="89" y="299"/>
                    </a:cubicBezTo>
                    <a:cubicBezTo>
                      <a:pt x="92" y="300"/>
                      <a:pt x="93" y="303"/>
                      <a:pt x="92" y="306"/>
                    </a:cubicBezTo>
                    <a:cubicBezTo>
                      <a:pt x="92" y="305"/>
                      <a:pt x="92" y="305"/>
                      <a:pt x="92" y="305"/>
                    </a:cubicBezTo>
                    <a:cubicBezTo>
                      <a:pt x="93" y="308"/>
                      <a:pt x="94" y="315"/>
                      <a:pt x="95" y="318"/>
                    </a:cubicBezTo>
                    <a:cubicBezTo>
                      <a:pt x="95" y="320"/>
                      <a:pt x="95" y="322"/>
                      <a:pt x="95" y="324"/>
                    </a:cubicBezTo>
                    <a:cubicBezTo>
                      <a:pt x="95" y="327"/>
                      <a:pt x="94" y="332"/>
                      <a:pt x="92" y="335"/>
                    </a:cubicBezTo>
                    <a:cubicBezTo>
                      <a:pt x="89" y="338"/>
                      <a:pt x="89" y="338"/>
                      <a:pt x="90" y="343"/>
                    </a:cubicBezTo>
                    <a:cubicBezTo>
                      <a:pt x="90" y="347"/>
                      <a:pt x="91" y="351"/>
                      <a:pt x="89" y="355"/>
                    </a:cubicBezTo>
                    <a:cubicBezTo>
                      <a:pt x="91" y="356"/>
                      <a:pt x="95" y="355"/>
                      <a:pt x="97" y="355"/>
                    </a:cubicBezTo>
                    <a:cubicBezTo>
                      <a:pt x="100" y="356"/>
                      <a:pt x="103" y="358"/>
                      <a:pt x="106" y="356"/>
                    </a:cubicBezTo>
                    <a:cubicBezTo>
                      <a:pt x="107" y="355"/>
                      <a:pt x="106" y="354"/>
                      <a:pt x="107" y="353"/>
                    </a:cubicBezTo>
                    <a:cubicBezTo>
                      <a:pt x="109" y="351"/>
                      <a:pt x="109" y="352"/>
                      <a:pt x="111" y="351"/>
                    </a:cubicBezTo>
                    <a:cubicBezTo>
                      <a:pt x="112" y="350"/>
                      <a:pt x="116" y="349"/>
                      <a:pt x="114" y="347"/>
                    </a:cubicBezTo>
                    <a:cubicBezTo>
                      <a:pt x="118" y="347"/>
                      <a:pt x="115" y="354"/>
                      <a:pt x="113" y="356"/>
                    </a:cubicBezTo>
                    <a:cubicBezTo>
                      <a:pt x="113" y="355"/>
                      <a:pt x="112" y="354"/>
                      <a:pt x="112" y="354"/>
                    </a:cubicBezTo>
                    <a:cubicBezTo>
                      <a:pt x="111" y="355"/>
                      <a:pt x="110" y="361"/>
                      <a:pt x="111" y="363"/>
                    </a:cubicBezTo>
                    <a:cubicBezTo>
                      <a:pt x="114" y="368"/>
                      <a:pt x="117" y="363"/>
                      <a:pt x="118" y="361"/>
                    </a:cubicBezTo>
                    <a:cubicBezTo>
                      <a:pt x="123" y="350"/>
                      <a:pt x="136" y="346"/>
                      <a:pt x="139" y="334"/>
                    </a:cubicBezTo>
                    <a:cubicBezTo>
                      <a:pt x="140" y="331"/>
                      <a:pt x="142" y="327"/>
                      <a:pt x="141" y="323"/>
                    </a:cubicBezTo>
                    <a:cubicBezTo>
                      <a:pt x="141" y="320"/>
                      <a:pt x="139" y="317"/>
                      <a:pt x="139" y="314"/>
                    </a:cubicBezTo>
                    <a:cubicBezTo>
                      <a:pt x="138" y="307"/>
                      <a:pt x="139" y="302"/>
                      <a:pt x="140" y="295"/>
                    </a:cubicBezTo>
                    <a:cubicBezTo>
                      <a:pt x="140" y="291"/>
                      <a:pt x="140" y="286"/>
                      <a:pt x="141" y="282"/>
                    </a:cubicBezTo>
                    <a:cubicBezTo>
                      <a:pt x="138" y="281"/>
                      <a:pt x="134" y="281"/>
                      <a:pt x="132" y="279"/>
                    </a:cubicBezTo>
                    <a:cubicBezTo>
                      <a:pt x="131" y="278"/>
                      <a:pt x="126" y="274"/>
                      <a:pt x="127" y="272"/>
                    </a:cubicBezTo>
                    <a:cubicBezTo>
                      <a:pt x="125" y="270"/>
                      <a:pt x="123" y="270"/>
                      <a:pt x="121" y="268"/>
                    </a:cubicBezTo>
                    <a:cubicBezTo>
                      <a:pt x="122" y="265"/>
                      <a:pt x="119" y="265"/>
                      <a:pt x="117" y="264"/>
                    </a:cubicBezTo>
                    <a:cubicBezTo>
                      <a:pt x="115" y="263"/>
                      <a:pt x="113" y="262"/>
                      <a:pt x="112" y="260"/>
                    </a:cubicBezTo>
                    <a:cubicBezTo>
                      <a:pt x="109" y="256"/>
                      <a:pt x="109" y="251"/>
                      <a:pt x="107" y="247"/>
                    </a:cubicBezTo>
                    <a:cubicBezTo>
                      <a:pt x="105" y="247"/>
                      <a:pt x="103" y="242"/>
                      <a:pt x="102" y="239"/>
                    </a:cubicBezTo>
                    <a:cubicBezTo>
                      <a:pt x="102" y="238"/>
                      <a:pt x="102" y="237"/>
                      <a:pt x="102" y="236"/>
                    </a:cubicBezTo>
                    <a:cubicBezTo>
                      <a:pt x="101" y="234"/>
                      <a:pt x="100" y="232"/>
                      <a:pt x="99" y="230"/>
                    </a:cubicBezTo>
                    <a:cubicBezTo>
                      <a:pt x="99" y="229"/>
                      <a:pt x="99" y="227"/>
                      <a:pt x="99" y="225"/>
                    </a:cubicBezTo>
                    <a:cubicBezTo>
                      <a:pt x="98" y="222"/>
                      <a:pt x="98" y="223"/>
                      <a:pt x="96" y="222"/>
                    </a:cubicBezTo>
                    <a:cubicBezTo>
                      <a:pt x="93" y="220"/>
                      <a:pt x="89" y="221"/>
                      <a:pt x="87" y="219"/>
                    </a:cubicBezTo>
                    <a:cubicBezTo>
                      <a:pt x="86" y="221"/>
                      <a:pt x="86" y="221"/>
                      <a:pt x="86" y="221"/>
                    </a:cubicBezTo>
                    <a:cubicBezTo>
                      <a:pt x="86" y="223"/>
                      <a:pt x="87" y="224"/>
                      <a:pt x="88" y="226"/>
                    </a:cubicBezTo>
                    <a:cubicBezTo>
                      <a:pt x="88" y="229"/>
                      <a:pt x="88" y="231"/>
                      <a:pt x="89" y="233"/>
                    </a:cubicBezTo>
                    <a:cubicBezTo>
                      <a:pt x="89" y="238"/>
                      <a:pt x="84" y="241"/>
                      <a:pt x="81" y="245"/>
                    </a:cubicBezTo>
                    <a:cubicBezTo>
                      <a:pt x="84" y="246"/>
                      <a:pt x="83" y="251"/>
                      <a:pt x="81" y="252"/>
                    </a:cubicBezTo>
                    <a:cubicBezTo>
                      <a:pt x="85" y="255"/>
                      <a:pt x="82" y="261"/>
                      <a:pt x="80" y="264"/>
                    </a:cubicBezTo>
                    <a:cubicBezTo>
                      <a:pt x="78" y="269"/>
                      <a:pt x="75" y="273"/>
                      <a:pt x="70" y="273"/>
                    </a:cubicBezTo>
                    <a:cubicBezTo>
                      <a:pt x="68" y="273"/>
                      <a:pt x="68" y="273"/>
                      <a:pt x="66" y="274"/>
                    </a:cubicBezTo>
                    <a:cubicBezTo>
                      <a:pt x="66" y="274"/>
                      <a:pt x="64" y="276"/>
                      <a:pt x="63" y="275"/>
                    </a:cubicBezTo>
                    <a:cubicBezTo>
                      <a:pt x="61" y="274"/>
                      <a:pt x="63" y="269"/>
                      <a:pt x="64" y="268"/>
                    </a:cubicBezTo>
                    <a:cubicBezTo>
                      <a:pt x="66" y="262"/>
                      <a:pt x="69" y="257"/>
                      <a:pt x="70" y="251"/>
                    </a:cubicBezTo>
                    <a:cubicBezTo>
                      <a:pt x="69" y="250"/>
                      <a:pt x="68" y="249"/>
                      <a:pt x="67" y="249"/>
                    </a:cubicBezTo>
                    <a:cubicBezTo>
                      <a:pt x="68" y="246"/>
                      <a:pt x="70" y="243"/>
                      <a:pt x="71" y="240"/>
                    </a:cubicBezTo>
                    <a:cubicBezTo>
                      <a:pt x="72" y="238"/>
                      <a:pt x="75" y="233"/>
                      <a:pt x="75" y="232"/>
                    </a:cubicBezTo>
                    <a:cubicBezTo>
                      <a:pt x="74" y="231"/>
                      <a:pt x="72" y="230"/>
                      <a:pt x="71" y="229"/>
                    </a:cubicBezTo>
                    <a:cubicBezTo>
                      <a:pt x="70" y="228"/>
                      <a:pt x="70" y="227"/>
                      <a:pt x="70" y="226"/>
                    </a:cubicBezTo>
                    <a:cubicBezTo>
                      <a:pt x="69" y="223"/>
                      <a:pt x="69" y="220"/>
                      <a:pt x="68" y="217"/>
                    </a:cubicBezTo>
                    <a:cubicBezTo>
                      <a:pt x="67" y="214"/>
                      <a:pt x="66" y="211"/>
                      <a:pt x="67" y="208"/>
                    </a:cubicBezTo>
                    <a:cubicBezTo>
                      <a:pt x="68" y="206"/>
                      <a:pt x="70" y="205"/>
                      <a:pt x="72" y="203"/>
                    </a:cubicBezTo>
                    <a:cubicBezTo>
                      <a:pt x="76" y="198"/>
                      <a:pt x="74" y="192"/>
                      <a:pt x="73" y="186"/>
                    </a:cubicBezTo>
                    <a:cubicBezTo>
                      <a:pt x="73" y="182"/>
                      <a:pt x="74" y="179"/>
                      <a:pt x="75" y="175"/>
                    </a:cubicBezTo>
                    <a:cubicBezTo>
                      <a:pt x="75" y="173"/>
                      <a:pt x="74" y="172"/>
                      <a:pt x="74" y="170"/>
                    </a:cubicBezTo>
                    <a:cubicBezTo>
                      <a:pt x="73" y="166"/>
                      <a:pt x="73" y="162"/>
                      <a:pt x="72" y="158"/>
                    </a:cubicBezTo>
                    <a:cubicBezTo>
                      <a:pt x="72" y="155"/>
                      <a:pt x="72" y="151"/>
                      <a:pt x="71" y="148"/>
                    </a:cubicBezTo>
                    <a:cubicBezTo>
                      <a:pt x="71" y="146"/>
                      <a:pt x="69" y="144"/>
                      <a:pt x="69" y="142"/>
                    </a:cubicBezTo>
                    <a:cubicBezTo>
                      <a:pt x="69" y="141"/>
                      <a:pt x="69" y="136"/>
                      <a:pt x="67" y="135"/>
                    </a:cubicBezTo>
                    <a:cubicBezTo>
                      <a:pt x="67" y="136"/>
                      <a:pt x="67" y="136"/>
                      <a:pt x="67" y="137"/>
                    </a:cubicBezTo>
                    <a:cubicBezTo>
                      <a:pt x="64" y="137"/>
                      <a:pt x="66" y="135"/>
                      <a:pt x="66" y="134"/>
                    </a:cubicBezTo>
                    <a:cubicBezTo>
                      <a:pt x="66" y="132"/>
                      <a:pt x="64" y="132"/>
                      <a:pt x="63" y="130"/>
                    </a:cubicBezTo>
                    <a:cubicBezTo>
                      <a:pt x="61" y="129"/>
                      <a:pt x="61" y="127"/>
                      <a:pt x="60" y="125"/>
                    </a:cubicBezTo>
                    <a:cubicBezTo>
                      <a:pt x="58" y="123"/>
                      <a:pt x="56" y="119"/>
                      <a:pt x="55" y="118"/>
                    </a:cubicBezTo>
                    <a:cubicBezTo>
                      <a:pt x="53" y="119"/>
                      <a:pt x="53" y="122"/>
                      <a:pt x="51" y="121"/>
                    </a:cubicBezTo>
                    <a:cubicBezTo>
                      <a:pt x="49" y="121"/>
                      <a:pt x="47" y="118"/>
                      <a:pt x="46" y="117"/>
                    </a:cubicBezTo>
                    <a:cubicBezTo>
                      <a:pt x="44" y="121"/>
                      <a:pt x="41" y="118"/>
                      <a:pt x="37" y="117"/>
                    </a:cubicBezTo>
                    <a:cubicBezTo>
                      <a:pt x="37" y="117"/>
                      <a:pt x="35" y="118"/>
                      <a:pt x="35" y="118"/>
                    </a:cubicBezTo>
                    <a:cubicBezTo>
                      <a:pt x="34" y="118"/>
                      <a:pt x="33" y="117"/>
                      <a:pt x="32" y="118"/>
                    </a:cubicBezTo>
                    <a:cubicBezTo>
                      <a:pt x="30" y="118"/>
                      <a:pt x="29" y="120"/>
                      <a:pt x="26" y="119"/>
                    </a:cubicBezTo>
                    <a:cubicBezTo>
                      <a:pt x="24" y="119"/>
                      <a:pt x="21" y="119"/>
                      <a:pt x="20" y="117"/>
                    </a:cubicBezTo>
                    <a:cubicBezTo>
                      <a:pt x="20" y="116"/>
                      <a:pt x="21" y="115"/>
                      <a:pt x="21" y="114"/>
                    </a:cubicBezTo>
                    <a:cubicBezTo>
                      <a:pt x="21" y="114"/>
                      <a:pt x="21" y="114"/>
                      <a:pt x="21" y="113"/>
                    </a:cubicBezTo>
                    <a:cubicBezTo>
                      <a:pt x="21" y="113"/>
                      <a:pt x="20" y="113"/>
                      <a:pt x="20" y="112"/>
                    </a:cubicBezTo>
                    <a:cubicBezTo>
                      <a:pt x="20" y="111"/>
                      <a:pt x="20" y="111"/>
                      <a:pt x="20" y="110"/>
                    </a:cubicBezTo>
                    <a:cubicBezTo>
                      <a:pt x="20" y="109"/>
                      <a:pt x="20" y="108"/>
                      <a:pt x="21" y="107"/>
                    </a:cubicBezTo>
                    <a:cubicBezTo>
                      <a:pt x="21" y="105"/>
                      <a:pt x="22" y="102"/>
                      <a:pt x="19" y="102"/>
                    </a:cubicBezTo>
                    <a:cubicBezTo>
                      <a:pt x="19" y="102"/>
                      <a:pt x="20" y="101"/>
                      <a:pt x="21" y="101"/>
                    </a:cubicBezTo>
                    <a:cubicBezTo>
                      <a:pt x="21" y="101"/>
                      <a:pt x="22" y="103"/>
                      <a:pt x="22" y="103"/>
                    </a:cubicBezTo>
                    <a:cubicBezTo>
                      <a:pt x="24" y="103"/>
                      <a:pt x="25" y="102"/>
                      <a:pt x="26" y="102"/>
                    </a:cubicBezTo>
                    <a:cubicBezTo>
                      <a:pt x="28" y="101"/>
                      <a:pt x="30" y="103"/>
                      <a:pt x="32" y="104"/>
                    </a:cubicBezTo>
                    <a:cubicBezTo>
                      <a:pt x="35" y="104"/>
                      <a:pt x="37" y="103"/>
                      <a:pt x="39" y="105"/>
                    </a:cubicBezTo>
                    <a:cubicBezTo>
                      <a:pt x="41" y="107"/>
                      <a:pt x="42" y="108"/>
                      <a:pt x="44" y="108"/>
                    </a:cubicBezTo>
                    <a:cubicBezTo>
                      <a:pt x="49" y="108"/>
                      <a:pt x="54" y="105"/>
                      <a:pt x="56" y="102"/>
                    </a:cubicBezTo>
                    <a:cubicBezTo>
                      <a:pt x="57" y="100"/>
                      <a:pt x="59" y="98"/>
                      <a:pt x="58" y="96"/>
                    </a:cubicBezTo>
                    <a:cubicBezTo>
                      <a:pt x="58" y="94"/>
                      <a:pt x="55" y="94"/>
                      <a:pt x="55" y="92"/>
                    </a:cubicBezTo>
                    <a:cubicBezTo>
                      <a:pt x="53" y="87"/>
                      <a:pt x="62" y="75"/>
                      <a:pt x="68" y="77"/>
                    </a:cubicBezTo>
                    <a:cubicBezTo>
                      <a:pt x="69" y="78"/>
                      <a:pt x="71" y="80"/>
                      <a:pt x="70" y="82"/>
                    </a:cubicBezTo>
                    <a:cubicBezTo>
                      <a:pt x="68" y="84"/>
                      <a:pt x="65" y="83"/>
                      <a:pt x="63" y="83"/>
                    </a:cubicBezTo>
                    <a:cubicBezTo>
                      <a:pt x="64" y="84"/>
                      <a:pt x="66" y="86"/>
                      <a:pt x="67" y="87"/>
                    </a:cubicBezTo>
                    <a:cubicBezTo>
                      <a:pt x="68" y="89"/>
                      <a:pt x="67" y="91"/>
                      <a:pt x="70" y="90"/>
                    </a:cubicBezTo>
                    <a:cubicBezTo>
                      <a:pt x="74" y="90"/>
                      <a:pt x="71" y="89"/>
                      <a:pt x="73" y="86"/>
                    </a:cubicBezTo>
                    <a:cubicBezTo>
                      <a:pt x="74" y="84"/>
                      <a:pt x="75" y="83"/>
                      <a:pt x="76" y="81"/>
                    </a:cubicBezTo>
                    <a:cubicBezTo>
                      <a:pt x="76" y="79"/>
                      <a:pt x="75" y="77"/>
                      <a:pt x="76" y="75"/>
                    </a:cubicBezTo>
                    <a:cubicBezTo>
                      <a:pt x="78" y="73"/>
                      <a:pt x="81" y="73"/>
                      <a:pt x="83" y="73"/>
                    </a:cubicBezTo>
                    <a:cubicBezTo>
                      <a:pt x="89" y="73"/>
                      <a:pt x="93" y="76"/>
                      <a:pt x="97" y="80"/>
                    </a:cubicBezTo>
                    <a:cubicBezTo>
                      <a:pt x="100" y="82"/>
                      <a:pt x="103" y="86"/>
                      <a:pt x="104" y="89"/>
                    </a:cubicBezTo>
                    <a:cubicBezTo>
                      <a:pt x="105" y="90"/>
                      <a:pt x="105" y="92"/>
                      <a:pt x="105" y="93"/>
                    </a:cubicBezTo>
                    <a:cubicBezTo>
                      <a:pt x="105" y="94"/>
                      <a:pt x="104" y="94"/>
                      <a:pt x="103" y="94"/>
                    </a:cubicBezTo>
                    <a:cubicBezTo>
                      <a:pt x="102" y="96"/>
                      <a:pt x="102" y="98"/>
                      <a:pt x="104" y="99"/>
                    </a:cubicBezTo>
                    <a:cubicBezTo>
                      <a:pt x="105" y="97"/>
                      <a:pt x="103" y="95"/>
                      <a:pt x="106" y="95"/>
                    </a:cubicBezTo>
                    <a:cubicBezTo>
                      <a:pt x="108" y="94"/>
                      <a:pt x="110" y="96"/>
                      <a:pt x="113" y="96"/>
                    </a:cubicBezTo>
                    <a:cubicBezTo>
                      <a:pt x="115" y="96"/>
                      <a:pt x="116" y="94"/>
                      <a:pt x="118" y="93"/>
                    </a:cubicBezTo>
                    <a:cubicBezTo>
                      <a:pt x="119" y="92"/>
                      <a:pt x="121" y="92"/>
                      <a:pt x="123" y="91"/>
                    </a:cubicBezTo>
                    <a:cubicBezTo>
                      <a:pt x="128" y="89"/>
                      <a:pt x="133" y="84"/>
                      <a:pt x="130" y="78"/>
                    </a:cubicBezTo>
                    <a:cubicBezTo>
                      <a:pt x="129" y="76"/>
                      <a:pt x="129" y="76"/>
                      <a:pt x="129" y="74"/>
                    </a:cubicBezTo>
                    <a:cubicBezTo>
                      <a:pt x="129" y="73"/>
                      <a:pt x="129" y="71"/>
                      <a:pt x="129" y="70"/>
                    </a:cubicBezTo>
                    <a:cubicBezTo>
                      <a:pt x="128" y="68"/>
                      <a:pt x="126" y="65"/>
                      <a:pt x="125" y="63"/>
                    </a:cubicBezTo>
                    <a:cubicBezTo>
                      <a:pt x="124" y="61"/>
                      <a:pt x="121" y="59"/>
                      <a:pt x="119" y="57"/>
                    </a:cubicBezTo>
                    <a:cubicBezTo>
                      <a:pt x="118" y="55"/>
                      <a:pt x="119" y="53"/>
                      <a:pt x="117" y="51"/>
                    </a:cubicBezTo>
                    <a:cubicBezTo>
                      <a:pt x="116" y="49"/>
                      <a:pt x="114" y="48"/>
                      <a:pt x="113" y="46"/>
                    </a:cubicBezTo>
                    <a:cubicBezTo>
                      <a:pt x="112" y="45"/>
                      <a:pt x="110" y="44"/>
                      <a:pt x="109" y="43"/>
                    </a:cubicBezTo>
                    <a:cubicBezTo>
                      <a:pt x="107" y="42"/>
                      <a:pt x="105" y="42"/>
                      <a:pt x="103" y="41"/>
                    </a:cubicBezTo>
                    <a:cubicBezTo>
                      <a:pt x="100" y="39"/>
                      <a:pt x="106" y="33"/>
                      <a:pt x="107" y="30"/>
                    </a:cubicBezTo>
                    <a:cubicBezTo>
                      <a:pt x="108" y="28"/>
                      <a:pt x="109" y="26"/>
                      <a:pt x="110" y="24"/>
                    </a:cubicBezTo>
                    <a:cubicBezTo>
                      <a:pt x="110" y="22"/>
                      <a:pt x="111" y="21"/>
                      <a:pt x="111" y="20"/>
                    </a:cubicBezTo>
                    <a:cubicBezTo>
                      <a:pt x="112" y="20"/>
                      <a:pt x="112" y="17"/>
                      <a:pt x="112" y="17"/>
                    </a:cubicBezTo>
                    <a:cubicBezTo>
                      <a:pt x="111" y="17"/>
                      <a:pt x="111" y="19"/>
                      <a:pt x="111" y="20"/>
                    </a:cubicBezTo>
                    <a:cubicBezTo>
                      <a:pt x="110" y="22"/>
                      <a:pt x="110" y="19"/>
                      <a:pt x="109" y="18"/>
                    </a:cubicBezTo>
                    <a:cubicBezTo>
                      <a:pt x="109" y="17"/>
                      <a:pt x="108" y="15"/>
                      <a:pt x="108" y="14"/>
                    </a:cubicBezTo>
                    <a:cubicBezTo>
                      <a:pt x="109" y="12"/>
                      <a:pt x="110" y="10"/>
                      <a:pt x="111" y="8"/>
                    </a:cubicBezTo>
                    <a:cubicBezTo>
                      <a:pt x="113" y="2"/>
                      <a:pt x="106" y="2"/>
                      <a:pt x="102" y="5"/>
                    </a:cubicBezTo>
                    <a:cubicBezTo>
                      <a:pt x="101" y="6"/>
                      <a:pt x="100" y="7"/>
                      <a:pt x="97" y="8"/>
                    </a:cubicBezTo>
                    <a:cubicBezTo>
                      <a:pt x="97" y="8"/>
                      <a:pt x="96" y="7"/>
                      <a:pt x="96" y="7"/>
                    </a:cubicBezTo>
                    <a:cubicBezTo>
                      <a:pt x="95" y="7"/>
                      <a:pt x="95" y="8"/>
                      <a:pt x="95" y="8"/>
                    </a:cubicBezTo>
                    <a:cubicBezTo>
                      <a:pt x="94" y="8"/>
                      <a:pt x="94" y="9"/>
                      <a:pt x="92" y="8"/>
                    </a:cubicBezTo>
                    <a:cubicBezTo>
                      <a:pt x="89" y="6"/>
                      <a:pt x="94" y="5"/>
                      <a:pt x="95" y="4"/>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417" name="Freeform 3511"/>
              <p:cNvSpPr>
                <a:spLocks/>
              </p:cNvSpPr>
              <p:nvPr/>
            </p:nvSpPr>
            <p:spPr bwMode="auto">
              <a:xfrm>
                <a:off x="1129" y="1489"/>
                <a:ext cx="9" cy="21"/>
              </a:xfrm>
              <a:custGeom>
                <a:avLst/>
                <a:gdLst>
                  <a:gd name="T0" fmla="*/ 53 w 71"/>
                  <a:gd name="T1" fmla="*/ 6 h 155"/>
                  <a:gd name="T2" fmla="*/ 39 w 71"/>
                  <a:gd name="T3" fmla="*/ 10 h 155"/>
                  <a:gd name="T4" fmla="*/ 27 w 71"/>
                  <a:gd name="T5" fmla="*/ 5 h 155"/>
                  <a:gd name="T6" fmla="*/ 13 w 71"/>
                  <a:gd name="T7" fmla="*/ 7 h 155"/>
                  <a:gd name="T8" fmla="*/ 6 w 71"/>
                  <a:gd name="T9" fmla="*/ 22 h 155"/>
                  <a:gd name="T10" fmla="*/ 1 w 71"/>
                  <a:gd name="T11" fmla="*/ 49 h 155"/>
                  <a:gd name="T12" fmla="*/ 1 w 71"/>
                  <a:gd name="T13" fmla="*/ 66 h 155"/>
                  <a:gd name="T14" fmla="*/ 5 w 71"/>
                  <a:gd name="T15" fmla="*/ 78 h 155"/>
                  <a:gd name="T16" fmla="*/ 5 w 71"/>
                  <a:gd name="T17" fmla="*/ 88 h 155"/>
                  <a:gd name="T18" fmla="*/ 15 w 71"/>
                  <a:gd name="T19" fmla="*/ 95 h 155"/>
                  <a:gd name="T20" fmla="*/ 21 w 71"/>
                  <a:gd name="T21" fmla="*/ 93 h 155"/>
                  <a:gd name="T22" fmla="*/ 29 w 71"/>
                  <a:gd name="T23" fmla="*/ 110 h 155"/>
                  <a:gd name="T24" fmla="*/ 36 w 71"/>
                  <a:gd name="T25" fmla="*/ 120 h 155"/>
                  <a:gd name="T26" fmla="*/ 44 w 71"/>
                  <a:gd name="T27" fmla="*/ 146 h 155"/>
                  <a:gd name="T28" fmla="*/ 54 w 71"/>
                  <a:gd name="T29" fmla="*/ 154 h 155"/>
                  <a:gd name="T30" fmla="*/ 50 w 71"/>
                  <a:gd name="T31" fmla="*/ 141 h 155"/>
                  <a:gd name="T32" fmla="*/ 47 w 71"/>
                  <a:gd name="T33" fmla="*/ 127 h 155"/>
                  <a:gd name="T34" fmla="*/ 44 w 71"/>
                  <a:gd name="T35" fmla="*/ 119 h 155"/>
                  <a:gd name="T36" fmla="*/ 41 w 71"/>
                  <a:gd name="T37" fmla="*/ 110 h 155"/>
                  <a:gd name="T38" fmla="*/ 29 w 71"/>
                  <a:gd name="T39" fmla="*/ 93 h 155"/>
                  <a:gd name="T40" fmla="*/ 24 w 71"/>
                  <a:gd name="T41" fmla="*/ 77 h 155"/>
                  <a:gd name="T42" fmla="*/ 23 w 71"/>
                  <a:gd name="T43" fmla="*/ 58 h 155"/>
                  <a:gd name="T44" fmla="*/ 27 w 71"/>
                  <a:gd name="T45" fmla="*/ 53 h 155"/>
                  <a:gd name="T46" fmla="*/ 32 w 71"/>
                  <a:gd name="T47" fmla="*/ 51 h 155"/>
                  <a:gd name="T48" fmla="*/ 28 w 71"/>
                  <a:gd name="T49" fmla="*/ 52 h 155"/>
                  <a:gd name="T50" fmla="*/ 30 w 71"/>
                  <a:gd name="T51" fmla="*/ 44 h 155"/>
                  <a:gd name="T52" fmla="*/ 33 w 71"/>
                  <a:gd name="T53" fmla="*/ 48 h 155"/>
                  <a:gd name="T54" fmla="*/ 33 w 71"/>
                  <a:gd name="T55" fmla="*/ 53 h 155"/>
                  <a:gd name="T56" fmla="*/ 36 w 71"/>
                  <a:gd name="T57" fmla="*/ 51 h 155"/>
                  <a:gd name="T58" fmla="*/ 40 w 71"/>
                  <a:gd name="T59" fmla="*/ 47 h 155"/>
                  <a:gd name="T60" fmla="*/ 43 w 71"/>
                  <a:gd name="T61" fmla="*/ 37 h 155"/>
                  <a:gd name="T62" fmla="*/ 56 w 71"/>
                  <a:gd name="T63" fmla="*/ 28 h 155"/>
                  <a:gd name="T64" fmla="*/ 59 w 71"/>
                  <a:gd name="T65" fmla="*/ 37 h 155"/>
                  <a:gd name="T66" fmla="*/ 70 w 71"/>
                  <a:gd name="T67" fmla="*/ 35 h 155"/>
                  <a:gd name="T68" fmla="*/ 62 w 71"/>
                  <a:gd name="T69" fmla="*/ 16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1" h="155">
                    <a:moveTo>
                      <a:pt x="59" y="12"/>
                    </a:moveTo>
                    <a:cubicBezTo>
                      <a:pt x="60" y="10"/>
                      <a:pt x="55" y="7"/>
                      <a:pt x="53" y="6"/>
                    </a:cubicBezTo>
                    <a:cubicBezTo>
                      <a:pt x="51" y="5"/>
                      <a:pt x="49" y="3"/>
                      <a:pt x="47" y="2"/>
                    </a:cubicBezTo>
                    <a:cubicBezTo>
                      <a:pt x="43" y="0"/>
                      <a:pt x="44" y="8"/>
                      <a:pt x="39" y="10"/>
                    </a:cubicBezTo>
                    <a:cubicBezTo>
                      <a:pt x="37" y="10"/>
                      <a:pt x="34" y="9"/>
                      <a:pt x="32" y="8"/>
                    </a:cubicBezTo>
                    <a:cubicBezTo>
                      <a:pt x="30" y="6"/>
                      <a:pt x="30" y="5"/>
                      <a:pt x="27" y="5"/>
                    </a:cubicBezTo>
                    <a:cubicBezTo>
                      <a:pt x="24" y="6"/>
                      <a:pt x="23" y="7"/>
                      <a:pt x="20" y="6"/>
                    </a:cubicBezTo>
                    <a:cubicBezTo>
                      <a:pt x="18" y="6"/>
                      <a:pt x="14" y="6"/>
                      <a:pt x="13" y="7"/>
                    </a:cubicBezTo>
                    <a:cubicBezTo>
                      <a:pt x="12" y="8"/>
                      <a:pt x="11" y="13"/>
                      <a:pt x="10" y="15"/>
                    </a:cubicBezTo>
                    <a:cubicBezTo>
                      <a:pt x="9" y="17"/>
                      <a:pt x="7" y="19"/>
                      <a:pt x="6" y="22"/>
                    </a:cubicBezTo>
                    <a:cubicBezTo>
                      <a:pt x="6" y="26"/>
                      <a:pt x="5" y="28"/>
                      <a:pt x="4" y="31"/>
                    </a:cubicBezTo>
                    <a:cubicBezTo>
                      <a:pt x="1" y="37"/>
                      <a:pt x="2" y="43"/>
                      <a:pt x="1" y="49"/>
                    </a:cubicBezTo>
                    <a:cubicBezTo>
                      <a:pt x="0" y="53"/>
                      <a:pt x="0" y="56"/>
                      <a:pt x="0" y="60"/>
                    </a:cubicBezTo>
                    <a:cubicBezTo>
                      <a:pt x="0" y="62"/>
                      <a:pt x="0" y="64"/>
                      <a:pt x="1" y="66"/>
                    </a:cubicBezTo>
                    <a:cubicBezTo>
                      <a:pt x="2" y="68"/>
                      <a:pt x="3" y="69"/>
                      <a:pt x="5" y="71"/>
                    </a:cubicBezTo>
                    <a:cubicBezTo>
                      <a:pt x="6" y="73"/>
                      <a:pt x="6" y="76"/>
                      <a:pt x="5" y="78"/>
                    </a:cubicBezTo>
                    <a:cubicBezTo>
                      <a:pt x="4" y="80"/>
                      <a:pt x="2" y="82"/>
                      <a:pt x="2" y="84"/>
                    </a:cubicBezTo>
                    <a:cubicBezTo>
                      <a:pt x="2" y="85"/>
                      <a:pt x="4" y="87"/>
                      <a:pt x="5" y="88"/>
                    </a:cubicBezTo>
                    <a:cubicBezTo>
                      <a:pt x="6" y="91"/>
                      <a:pt x="6" y="93"/>
                      <a:pt x="8" y="95"/>
                    </a:cubicBezTo>
                    <a:cubicBezTo>
                      <a:pt x="10" y="97"/>
                      <a:pt x="13" y="98"/>
                      <a:pt x="15" y="95"/>
                    </a:cubicBezTo>
                    <a:cubicBezTo>
                      <a:pt x="15" y="94"/>
                      <a:pt x="15" y="92"/>
                      <a:pt x="16" y="92"/>
                    </a:cubicBezTo>
                    <a:cubicBezTo>
                      <a:pt x="17" y="91"/>
                      <a:pt x="20" y="93"/>
                      <a:pt x="21" y="93"/>
                    </a:cubicBezTo>
                    <a:cubicBezTo>
                      <a:pt x="21" y="97"/>
                      <a:pt x="22" y="100"/>
                      <a:pt x="24" y="104"/>
                    </a:cubicBezTo>
                    <a:cubicBezTo>
                      <a:pt x="25" y="107"/>
                      <a:pt x="27" y="108"/>
                      <a:pt x="29" y="110"/>
                    </a:cubicBezTo>
                    <a:cubicBezTo>
                      <a:pt x="30" y="112"/>
                      <a:pt x="30" y="114"/>
                      <a:pt x="32" y="115"/>
                    </a:cubicBezTo>
                    <a:cubicBezTo>
                      <a:pt x="34" y="116"/>
                      <a:pt x="35" y="117"/>
                      <a:pt x="36" y="120"/>
                    </a:cubicBezTo>
                    <a:cubicBezTo>
                      <a:pt x="38" y="124"/>
                      <a:pt x="42" y="129"/>
                      <a:pt x="42" y="133"/>
                    </a:cubicBezTo>
                    <a:cubicBezTo>
                      <a:pt x="43" y="137"/>
                      <a:pt x="43" y="142"/>
                      <a:pt x="44" y="146"/>
                    </a:cubicBezTo>
                    <a:cubicBezTo>
                      <a:pt x="45" y="148"/>
                      <a:pt x="46" y="150"/>
                      <a:pt x="48" y="151"/>
                    </a:cubicBezTo>
                    <a:cubicBezTo>
                      <a:pt x="49" y="152"/>
                      <a:pt x="53" y="155"/>
                      <a:pt x="54" y="154"/>
                    </a:cubicBezTo>
                    <a:cubicBezTo>
                      <a:pt x="56" y="152"/>
                      <a:pt x="53" y="149"/>
                      <a:pt x="52" y="148"/>
                    </a:cubicBezTo>
                    <a:cubicBezTo>
                      <a:pt x="51" y="146"/>
                      <a:pt x="51" y="144"/>
                      <a:pt x="50" y="141"/>
                    </a:cubicBezTo>
                    <a:cubicBezTo>
                      <a:pt x="50" y="138"/>
                      <a:pt x="51" y="135"/>
                      <a:pt x="50" y="133"/>
                    </a:cubicBezTo>
                    <a:cubicBezTo>
                      <a:pt x="50" y="131"/>
                      <a:pt x="48" y="129"/>
                      <a:pt x="47" y="127"/>
                    </a:cubicBezTo>
                    <a:cubicBezTo>
                      <a:pt x="46" y="125"/>
                      <a:pt x="44" y="124"/>
                      <a:pt x="44" y="122"/>
                    </a:cubicBezTo>
                    <a:cubicBezTo>
                      <a:pt x="44" y="121"/>
                      <a:pt x="45" y="120"/>
                      <a:pt x="44" y="119"/>
                    </a:cubicBezTo>
                    <a:cubicBezTo>
                      <a:pt x="44" y="117"/>
                      <a:pt x="43" y="116"/>
                      <a:pt x="43" y="115"/>
                    </a:cubicBezTo>
                    <a:cubicBezTo>
                      <a:pt x="42" y="113"/>
                      <a:pt x="42" y="112"/>
                      <a:pt x="41" y="110"/>
                    </a:cubicBezTo>
                    <a:cubicBezTo>
                      <a:pt x="39" y="107"/>
                      <a:pt x="36" y="105"/>
                      <a:pt x="34" y="102"/>
                    </a:cubicBezTo>
                    <a:cubicBezTo>
                      <a:pt x="32" y="99"/>
                      <a:pt x="29" y="96"/>
                      <a:pt x="29" y="93"/>
                    </a:cubicBezTo>
                    <a:cubicBezTo>
                      <a:pt x="28" y="90"/>
                      <a:pt x="28" y="88"/>
                      <a:pt x="27" y="85"/>
                    </a:cubicBezTo>
                    <a:cubicBezTo>
                      <a:pt x="26" y="83"/>
                      <a:pt x="25" y="80"/>
                      <a:pt x="24" y="77"/>
                    </a:cubicBezTo>
                    <a:cubicBezTo>
                      <a:pt x="24" y="73"/>
                      <a:pt x="23" y="69"/>
                      <a:pt x="23" y="65"/>
                    </a:cubicBezTo>
                    <a:cubicBezTo>
                      <a:pt x="23" y="62"/>
                      <a:pt x="22" y="60"/>
                      <a:pt x="23" y="58"/>
                    </a:cubicBezTo>
                    <a:cubicBezTo>
                      <a:pt x="23" y="56"/>
                      <a:pt x="23" y="55"/>
                      <a:pt x="24" y="54"/>
                    </a:cubicBezTo>
                    <a:cubicBezTo>
                      <a:pt x="24" y="53"/>
                      <a:pt x="26" y="53"/>
                      <a:pt x="27" y="53"/>
                    </a:cubicBezTo>
                    <a:cubicBezTo>
                      <a:pt x="28" y="52"/>
                      <a:pt x="29" y="52"/>
                      <a:pt x="30" y="52"/>
                    </a:cubicBezTo>
                    <a:cubicBezTo>
                      <a:pt x="30" y="52"/>
                      <a:pt x="31" y="52"/>
                      <a:pt x="32" y="51"/>
                    </a:cubicBezTo>
                    <a:cubicBezTo>
                      <a:pt x="32" y="51"/>
                      <a:pt x="31" y="51"/>
                      <a:pt x="30" y="51"/>
                    </a:cubicBezTo>
                    <a:cubicBezTo>
                      <a:pt x="30" y="51"/>
                      <a:pt x="29" y="52"/>
                      <a:pt x="28" y="52"/>
                    </a:cubicBezTo>
                    <a:cubicBezTo>
                      <a:pt x="27" y="52"/>
                      <a:pt x="28" y="50"/>
                      <a:pt x="28" y="50"/>
                    </a:cubicBezTo>
                    <a:cubicBezTo>
                      <a:pt x="28" y="49"/>
                      <a:pt x="28" y="44"/>
                      <a:pt x="30" y="44"/>
                    </a:cubicBezTo>
                    <a:cubicBezTo>
                      <a:pt x="32" y="44"/>
                      <a:pt x="30" y="46"/>
                      <a:pt x="31" y="47"/>
                    </a:cubicBezTo>
                    <a:cubicBezTo>
                      <a:pt x="32" y="48"/>
                      <a:pt x="32" y="47"/>
                      <a:pt x="33" y="48"/>
                    </a:cubicBezTo>
                    <a:cubicBezTo>
                      <a:pt x="33" y="48"/>
                      <a:pt x="34" y="49"/>
                      <a:pt x="34" y="49"/>
                    </a:cubicBezTo>
                    <a:cubicBezTo>
                      <a:pt x="34" y="50"/>
                      <a:pt x="32" y="52"/>
                      <a:pt x="33" y="53"/>
                    </a:cubicBezTo>
                    <a:cubicBezTo>
                      <a:pt x="33" y="53"/>
                      <a:pt x="34" y="53"/>
                      <a:pt x="35" y="53"/>
                    </a:cubicBezTo>
                    <a:cubicBezTo>
                      <a:pt x="36" y="53"/>
                      <a:pt x="36" y="52"/>
                      <a:pt x="36" y="51"/>
                    </a:cubicBezTo>
                    <a:cubicBezTo>
                      <a:pt x="36" y="51"/>
                      <a:pt x="37" y="50"/>
                      <a:pt x="38" y="49"/>
                    </a:cubicBezTo>
                    <a:cubicBezTo>
                      <a:pt x="39" y="48"/>
                      <a:pt x="39" y="48"/>
                      <a:pt x="40" y="47"/>
                    </a:cubicBezTo>
                    <a:cubicBezTo>
                      <a:pt x="41" y="47"/>
                      <a:pt x="42" y="46"/>
                      <a:pt x="42" y="46"/>
                    </a:cubicBezTo>
                    <a:cubicBezTo>
                      <a:pt x="46" y="44"/>
                      <a:pt x="44" y="40"/>
                      <a:pt x="43" y="37"/>
                    </a:cubicBezTo>
                    <a:cubicBezTo>
                      <a:pt x="41" y="35"/>
                      <a:pt x="43" y="30"/>
                      <a:pt x="45" y="28"/>
                    </a:cubicBezTo>
                    <a:cubicBezTo>
                      <a:pt x="47" y="26"/>
                      <a:pt x="53" y="26"/>
                      <a:pt x="56" y="28"/>
                    </a:cubicBezTo>
                    <a:cubicBezTo>
                      <a:pt x="57" y="29"/>
                      <a:pt x="58" y="31"/>
                      <a:pt x="58" y="33"/>
                    </a:cubicBezTo>
                    <a:cubicBezTo>
                      <a:pt x="58" y="34"/>
                      <a:pt x="58" y="36"/>
                      <a:pt x="59" y="37"/>
                    </a:cubicBezTo>
                    <a:cubicBezTo>
                      <a:pt x="60" y="39"/>
                      <a:pt x="63" y="36"/>
                      <a:pt x="64" y="36"/>
                    </a:cubicBezTo>
                    <a:cubicBezTo>
                      <a:pt x="66" y="36"/>
                      <a:pt x="69" y="37"/>
                      <a:pt x="70" y="35"/>
                    </a:cubicBezTo>
                    <a:cubicBezTo>
                      <a:pt x="71" y="33"/>
                      <a:pt x="70" y="28"/>
                      <a:pt x="69" y="26"/>
                    </a:cubicBezTo>
                    <a:cubicBezTo>
                      <a:pt x="67" y="23"/>
                      <a:pt x="65" y="18"/>
                      <a:pt x="62" y="16"/>
                    </a:cubicBezTo>
                    <a:cubicBezTo>
                      <a:pt x="65" y="14"/>
                      <a:pt x="61" y="13"/>
                      <a:pt x="59" y="12"/>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418" name="Freeform 3512"/>
              <p:cNvSpPr>
                <a:spLocks/>
              </p:cNvSpPr>
              <p:nvPr/>
            </p:nvSpPr>
            <p:spPr bwMode="auto">
              <a:xfrm>
                <a:off x="1138" y="1492"/>
                <a:ext cx="1" cy="2"/>
              </a:xfrm>
              <a:custGeom>
                <a:avLst/>
                <a:gdLst>
                  <a:gd name="T0" fmla="*/ 3 w 10"/>
                  <a:gd name="T1" fmla="*/ 5 h 19"/>
                  <a:gd name="T2" fmla="*/ 4 w 10"/>
                  <a:gd name="T3" fmla="*/ 13 h 19"/>
                  <a:gd name="T4" fmla="*/ 4 w 10"/>
                  <a:gd name="T5" fmla="*/ 16 h 19"/>
                  <a:gd name="T6" fmla="*/ 8 w 10"/>
                  <a:gd name="T7" fmla="*/ 15 h 19"/>
                  <a:gd name="T8" fmla="*/ 9 w 10"/>
                  <a:gd name="T9" fmla="*/ 9 h 19"/>
                  <a:gd name="T10" fmla="*/ 8 w 10"/>
                  <a:gd name="T11" fmla="*/ 5 h 19"/>
                  <a:gd name="T12" fmla="*/ 3 w 10"/>
                  <a:gd name="T13" fmla="*/ 2 h 19"/>
                  <a:gd name="T14" fmla="*/ 0 w 10"/>
                  <a:gd name="T15" fmla="*/ 2 h 19"/>
                  <a:gd name="T16" fmla="*/ 1 w 10"/>
                  <a:gd name="T17" fmla="*/ 4 h 19"/>
                  <a:gd name="T18" fmla="*/ 3 w 10"/>
                  <a:gd name="T19" fmla="*/ 5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19">
                    <a:moveTo>
                      <a:pt x="3" y="5"/>
                    </a:moveTo>
                    <a:cubicBezTo>
                      <a:pt x="3" y="8"/>
                      <a:pt x="4" y="10"/>
                      <a:pt x="4" y="13"/>
                    </a:cubicBezTo>
                    <a:cubicBezTo>
                      <a:pt x="4" y="14"/>
                      <a:pt x="4" y="15"/>
                      <a:pt x="4" y="16"/>
                    </a:cubicBezTo>
                    <a:cubicBezTo>
                      <a:pt x="5" y="19"/>
                      <a:pt x="7" y="16"/>
                      <a:pt x="8" y="15"/>
                    </a:cubicBezTo>
                    <a:cubicBezTo>
                      <a:pt x="9" y="13"/>
                      <a:pt x="10" y="11"/>
                      <a:pt x="9" y="9"/>
                    </a:cubicBezTo>
                    <a:cubicBezTo>
                      <a:pt x="9" y="8"/>
                      <a:pt x="9" y="6"/>
                      <a:pt x="8" y="5"/>
                    </a:cubicBezTo>
                    <a:cubicBezTo>
                      <a:pt x="7" y="3"/>
                      <a:pt x="5" y="2"/>
                      <a:pt x="3" y="2"/>
                    </a:cubicBezTo>
                    <a:cubicBezTo>
                      <a:pt x="2" y="1"/>
                      <a:pt x="0" y="0"/>
                      <a:pt x="0" y="2"/>
                    </a:cubicBezTo>
                    <a:cubicBezTo>
                      <a:pt x="0" y="2"/>
                      <a:pt x="1" y="3"/>
                      <a:pt x="1" y="4"/>
                    </a:cubicBezTo>
                    <a:cubicBezTo>
                      <a:pt x="2" y="4"/>
                      <a:pt x="2" y="5"/>
                      <a:pt x="3" y="5"/>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419" name="Freeform 3513"/>
              <p:cNvSpPr>
                <a:spLocks/>
              </p:cNvSpPr>
              <p:nvPr/>
            </p:nvSpPr>
            <p:spPr bwMode="auto">
              <a:xfrm>
                <a:off x="1131" y="1475"/>
                <a:ext cx="2" cy="1"/>
              </a:xfrm>
              <a:custGeom>
                <a:avLst/>
                <a:gdLst>
                  <a:gd name="T0" fmla="*/ 9 w 12"/>
                  <a:gd name="T1" fmla="*/ 4 h 8"/>
                  <a:gd name="T2" fmla="*/ 0 w 12"/>
                  <a:gd name="T3" fmla="*/ 4 h 8"/>
                  <a:gd name="T4" fmla="*/ 9 w 12"/>
                  <a:gd name="T5" fmla="*/ 4 h 8"/>
                </a:gdLst>
                <a:ahLst/>
                <a:cxnLst>
                  <a:cxn ang="0">
                    <a:pos x="T0" y="T1"/>
                  </a:cxn>
                  <a:cxn ang="0">
                    <a:pos x="T2" y="T3"/>
                  </a:cxn>
                  <a:cxn ang="0">
                    <a:pos x="T4" y="T5"/>
                  </a:cxn>
                </a:cxnLst>
                <a:rect l="0" t="0" r="r" b="b"/>
                <a:pathLst>
                  <a:path w="12" h="8">
                    <a:moveTo>
                      <a:pt x="9" y="4"/>
                    </a:moveTo>
                    <a:cubicBezTo>
                      <a:pt x="12" y="0"/>
                      <a:pt x="1" y="1"/>
                      <a:pt x="0" y="4"/>
                    </a:cubicBezTo>
                    <a:cubicBezTo>
                      <a:pt x="0" y="8"/>
                      <a:pt x="7" y="6"/>
                      <a:pt x="9" y="4"/>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420" name="Freeform 3514"/>
              <p:cNvSpPr>
                <a:spLocks/>
              </p:cNvSpPr>
              <p:nvPr/>
            </p:nvSpPr>
            <p:spPr bwMode="auto">
              <a:xfrm>
                <a:off x="1133" y="1479"/>
                <a:ext cx="1" cy="1"/>
              </a:xfrm>
              <a:custGeom>
                <a:avLst/>
                <a:gdLst>
                  <a:gd name="T0" fmla="*/ 6 w 9"/>
                  <a:gd name="T1" fmla="*/ 2 h 9"/>
                  <a:gd name="T2" fmla="*/ 0 w 9"/>
                  <a:gd name="T3" fmla="*/ 3 h 9"/>
                  <a:gd name="T4" fmla="*/ 7 w 9"/>
                  <a:gd name="T5" fmla="*/ 7 h 9"/>
                  <a:gd name="T6" fmla="*/ 6 w 9"/>
                  <a:gd name="T7" fmla="*/ 2 h 9"/>
                </a:gdLst>
                <a:ahLst/>
                <a:cxnLst>
                  <a:cxn ang="0">
                    <a:pos x="T0" y="T1"/>
                  </a:cxn>
                  <a:cxn ang="0">
                    <a:pos x="T2" y="T3"/>
                  </a:cxn>
                  <a:cxn ang="0">
                    <a:pos x="T4" y="T5"/>
                  </a:cxn>
                  <a:cxn ang="0">
                    <a:pos x="T6" y="T7"/>
                  </a:cxn>
                </a:cxnLst>
                <a:rect l="0" t="0" r="r" b="b"/>
                <a:pathLst>
                  <a:path w="9" h="9">
                    <a:moveTo>
                      <a:pt x="6" y="2"/>
                    </a:moveTo>
                    <a:cubicBezTo>
                      <a:pt x="4" y="1"/>
                      <a:pt x="0" y="0"/>
                      <a:pt x="0" y="3"/>
                    </a:cubicBezTo>
                    <a:cubicBezTo>
                      <a:pt x="2" y="3"/>
                      <a:pt x="4" y="9"/>
                      <a:pt x="7" y="7"/>
                    </a:cubicBezTo>
                    <a:cubicBezTo>
                      <a:pt x="9" y="6"/>
                      <a:pt x="7" y="3"/>
                      <a:pt x="6" y="2"/>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421" name="Freeform 3515"/>
              <p:cNvSpPr>
                <a:spLocks/>
              </p:cNvSpPr>
              <p:nvPr/>
            </p:nvSpPr>
            <p:spPr bwMode="auto">
              <a:xfrm>
                <a:off x="1125" y="1466"/>
                <a:ext cx="2" cy="1"/>
              </a:xfrm>
              <a:custGeom>
                <a:avLst/>
                <a:gdLst>
                  <a:gd name="T0" fmla="*/ 13 w 13"/>
                  <a:gd name="T1" fmla="*/ 0 h 7"/>
                  <a:gd name="T2" fmla="*/ 11 w 13"/>
                  <a:gd name="T3" fmla="*/ 1 h 7"/>
                  <a:gd name="T4" fmla="*/ 6 w 13"/>
                  <a:gd name="T5" fmla="*/ 0 h 7"/>
                  <a:gd name="T6" fmla="*/ 4 w 13"/>
                  <a:gd name="T7" fmla="*/ 2 h 7"/>
                  <a:gd name="T8" fmla="*/ 1 w 13"/>
                  <a:gd name="T9" fmla="*/ 3 h 7"/>
                  <a:gd name="T10" fmla="*/ 5 w 13"/>
                  <a:gd name="T11" fmla="*/ 7 h 7"/>
                  <a:gd name="T12" fmla="*/ 10 w 13"/>
                  <a:gd name="T13" fmla="*/ 6 h 7"/>
                  <a:gd name="T14" fmla="*/ 11 w 13"/>
                  <a:gd name="T15" fmla="*/ 4 h 7"/>
                  <a:gd name="T16" fmla="*/ 13 w 13"/>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7">
                    <a:moveTo>
                      <a:pt x="13" y="0"/>
                    </a:moveTo>
                    <a:cubicBezTo>
                      <a:pt x="12" y="0"/>
                      <a:pt x="12" y="1"/>
                      <a:pt x="11" y="1"/>
                    </a:cubicBezTo>
                    <a:cubicBezTo>
                      <a:pt x="9" y="1"/>
                      <a:pt x="8" y="0"/>
                      <a:pt x="6" y="0"/>
                    </a:cubicBezTo>
                    <a:cubicBezTo>
                      <a:pt x="6" y="0"/>
                      <a:pt x="5" y="2"/>
                      <a:pt x="4" y="2"/>
                    </a:cubicBezTo>
                    <a:cubicBezTo>
                      <a:pt x="3" y="3"/>
                      <a:pt x="2" y="2"/>
                      <a:pt x="1" y="3"/>
                    </a:cubicBezTo>
                    <a:cubicBezTo>
                      <a:pt x="0" y="5"/>
                      <a:pt x="3" y="7"/>
                      <a:pt x="5" y="7"/>
                    </a:cubicBezTo>
                    <a:cubicBezTo>
                      <a:pt x="6" y="7"/>
                      <a:pt x="9" y="7"/>
                      <a:pt x="10" y="6"/>
                    </a:cubicBezTo>
                    <a:cubicBezTo>
                      <a:pt x="13" y="5"/>
                      <a:pt x="11" y="6"/>
                      <a:pt x="11" y="4"/>
                    </a:cubicBezTo>
                    <a:cubicBezTo>
                      <a:pt x="11" y="2"/>
                      <a:pt x="12" y="1"/>
                      <a:pt x="13" y="0"/>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422" name="Freeform 3516"/>
              <p:cNvSpPr>
                <a:spLocks/>
              </p:cNvSpPr>
              <p:nvPr/>
            </p:nvSpPr>
            <p:spPr bwMode="auto">
              <a:xfrm>
                <a:off x="1125" y="1467"/>
                <a:ext cx="2" cy="1"/>
              </a:xfrm>
              <a:custGeom>
                <a:avLst/>
                <a:gdLst>
                  <a:gd name="T0" fmla="*/ 3 w 12"/>
                  <a:gd name="T1" fmla="*/ 2 h 9"/>
                  <a:gd name="T2" fmla="*/ 2 w 12"/>
                  <a:gd name="T3" fmla="*/ 2 h 9"/>
                  <a:gd name="T4" fmla="*/ 0 w 12"/>
                  <a:gd name="T5" fmla="*/ 3 h 9"/>
                  <a:gd name="T6" fmla="*/ 2 w 12"/>
                  <a:gd name="T7" fmla="*/ 5 h 9"/>
                  <a:gd name="T8" fmla="*/ 1 w 12"/>
                  <a:gd name="T9" fmla="*/ 8 h 9"/>
                  <a:gd name="T10" fmla="*/ 5 w 12"/>
                  <a:gd name="T11" fmla="*/ 9 h 9"/>
                  <a:gd name="T12" fmla="*/ 3 w 12"/>
                  <a:gd name="T13" fmla="*/ 2 h 9"/>
                </a:gdLst>
                <a:ahLst/>
                <a:cxnLst>
                  <a:cxn ang="0">
                    <a:pos x="T0" y="T1"/>
                  </a:cxn>
                  <a:cxn ang="0">
                    <a:pos x="T2" y="T3"/>
                  </a:cxn>
                  <a:cxn ang="0">
                    <a:pos x="T4" y="T5"/>
                  </a:cxn>
                  <a:cxn ang="0">
                    <a:pos x="T6" y="T7"/>
                  </a:cxn>
                  <a:cxn ang="0">
                    <a:pos x="T8" y="T9"/>
                  </a:cxn>
                  <a:cxn ang="0">
                    <a:pos x="T10" y="T11"/>
                  </a:cxn>
                  <a:cxn ang="0">
                    <a:pos x="T12" y="T13"/>
                  </a:cxn>
                </a:cxnLst>
                <a:rect l="0" t="0" r="r" b="b"/>
                <a:pathLst>
                  <a:path w="12" h="9">
                    <a:moveTo>
                      <a:pt x="3" y="2"/>
                    </a:moveTo>
                    <a:cubicBezTo>
                      <a:pt x="3" y="2"/>
                      <a:pt x="2" y="2"/>
                      <a:pt x="2" y="2"/>
                    </a:cubicBezTo>
                    <a:cubicBezTo>
                      <a:pt x="1" y="2"/>
                      <a:pt x="1" y="3"/>
                      <a:pt x="0" y="3"/>
                    </a:cubicBezTo>
                    <a:cubicBezTo>
                      <a:pt x="1" y="4"/>
                      <a:pt x="1" y="5"/>
                      <a:pt x="2" y="5"/>
                    </a:cubicBezTo>
                    <a:cubicBezTo>
                      <a:pt x="2" y="6"/>
                      <a:pt x="1" y="7"/>
                      <a:pt x="1" y="8"/>
                    </a:cubicBezTo>
                    <a:cubicBezTo>
                      <a:pt x="2" y="9"/>
                      <a:pt x="4" y="9"/>
                      <a:pt x="5" y="9"/>
                    </a:cubicBezTo>
                    <a:cubicBezTo>
                      <a:pt x="4" y="9"/>
                      <a:pt x="12" y="0"/>
                      <a:pt x="3" y="2"/>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423" name="Freeform 3517"/>
              <p:cNvSpPr>
                <a:spLocks/>
              </p:cNvSpPr>
              <p:nvPr/>
            </p:nvSpPr>
            <p:spPr bwMode="auto">
              <a:xfrm>
                <a:off x="1136" y="1463"/>
                <a:ext cx="0" cy="1"/>
              </a:xfrm>
              <a:custGeom>
                <a:avLst/>
                <a:gdLst>
                  <a:gd name="T0" fmla="*/ 3 w 6"/>
                  <a:gd name="T1" fmla="*/ 7 h 7"/>
                  <a:gd name="T2" fmla="*/ 4 w 6"/>
                  <a:gd name="T3" fmla="*/ 2 h 7"/>
                  <a:gd name="T4" fmla="*/ 3 w 6"/>
                  <a:gd name="T5" fmla="*/ 7 h 7"/>
                </a:gdLst>
                <a:ahLst/>
                <a:cxnLst>
                  <a:cxn ang="0">
                    <a:pos x="T0" y="T1"/>
                  </a:cxn>
                  <a:cxn ang="0">
                    <a:pos x="T2" y="T3"/>
                  </a:cxn>
                  <a:cxn ang="0">
                    <a:pos x="T4" y="T5"/>
                  </a:cxn>
                </a:cxnLst>
                <a:rect l="0" t="0" r="r" b="b"/>
                <a:pathLst>
                  <a:path w="6" h="7">
                    <a:moveTo>
                      <a:pt x="3" y="7"/>
                    </a:moveTo>
                    <a:cubicBezTo>
                      <a:pt x="5" y="7"/>
                      <a:pt x="6" y="3"/>
                      <a:pt x="4" y="2"/>
                    </a:cubicBezTo>
                    <a:cubicBezTo>
                      <a:pt x="2" y="0"/>
                      <a:pt x="0" y="7"/>
                      <a:pt x="3" y="7"/>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424" name="Freeform 3518"/>
              <p:cNvSpPr>
                <a:spLocks/>
              </p:cNvSpPr>
              <p:nvPr/>
            </p:nvSpPr>
            <p:spPr bwMode="auto">
              <a:xfrm>
                <a:off x="1130" y="1457"/>
                <a:ext cx="5" cy="6"/>
              </a:xfrm>
              <a:custGeom>
                <a:avLst/>
                <a:gdLst>
                  <a:gd name="T0" fmla="*/ 4 w 31"/>
                  <a:gd name="T1" fmla="*/ 37 h 44"/>
                  <a:gd name="T2" fmla="*/ 19 w 31"/>
                  <a:gd name="T3" fmla="*/ 39 h 44"/>
                  <a:gd name="T4" fmla="*/ 26 w 31"/>
                  <a:gd name="T5" fmla="*/ 40 h 44"/>
                  <a:gd name="T6" fmla="*/ 30 w 31"/>
                  <a:gd name="T7" fmla="*/ 42 h 44"/>
                  <a:gd name="T8" fmla="*/ 29 w 31"/>
                  <a:gd name="T9" fmla="*/ 36 h 44"/>
                  <a:gd name="T10" fmla="*/ 26 w 31"/>
                  <a:gd name="T11" fmla="*/ 29 h 44"/>
                  <a:gd name="T12" fmla="*/ 21 w 31"/>
                  <a:gd name="T13" fmla="*/ 20 h 44"/>
                  <a:gd name="T14" fmla="*/ 14 w 31"/>
                  <a:gd name="T15" fmla="*/ 9 h 44"/>
                  <a:gd name="T16" fmla="*/ 14 w 31"/>
                  <a:gd name="T17" fmla="*/ 4 h 44"/>
                  <a:gd name="T18" fmla="*/ 10 w 31"/>
                  <a:gd name="T19" fmla="*/ 1 h 44"/>
                  <a:gd name="T20" fmla="*/ 7 w 31"/>
                  <a:gd name="T21" fmla="*/ 13 h 44"/>
                  <a:gd name="T22" fmla="*/ 8 w 31"/>
                  <a:gd name="T23" fmla="*/ 18 h 44"/>
                  <a:gd name="T24" fmla="*/ 8 w 31"/>
                  <a:gd name="T25" fmla="*/ 23 h 44"/>
                  <a:gd name="T26" fmla="*/ 4 w 31"/>
                  <a:gd name="T27" fmla="*/ 37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1" h="44">
                    <a:moveTo>
                      <a:pt x="4" y="37"/>
                    </a:moveTo>
                    <a:cubicBezTo>
                      <a:pt x="8" y="42"/>
                      <a:pt x="15" y="39"/>
                      <a:pt x="19" y="39"/>
                    </a:cubicBezTo>
                    <a:cubicBezTo>
                      <a:pt x="21" y="39"/>
                      <a:pt x="24" y="39"/>
                      <a:pt x="26" y="40"/>
                    </a:cubicBezTo>
                    <a:cubicBezTo>
                      <a:pt x="27" y="40"/>
                      <a:pt x="29" y="44"/>
                      <a:pt x="30" y="42"/>
                    </a:cubicBezTo>
                    <a:cubicBezTo>
                      <a:pt x="31" y="41"/>
                      <a:pt x="29" y="38"/>
                      <a:pt x="29" y="36"/>
                    </a:cubicBezTo>
                    <a:cubicBezTo>
                      <a:pt x="29" y="32"/>
                      <a:pt x="29" y="32"/>
                      <a:pt x="26" y="29"/>
                    </a:cubicBezTo>
                    <a:cubicBezTo>
                      <a:pt x="24" y="27"/>
                      <a:pt x="22" y="23"/>
                      <a:pt x="21" y="20"/>
                    </a:cubicBezTo>
                    <a:cubicBezTo>
                      <a:pt x="19" y="16"/>
                      <a:pt x="16" y="13"/>
                      <a:pt x="14" y="9"/>
                    </a:cubicBezTo>
                    <a:cubicBezTo>
                      <a:pt x="14" y="7"/>
                      <a:pt x="14" y="6"/>
                      <a:pt x="14" y="4"/>
                    </a:cubicBezTo>
                    <a:cubicBezTo>
                      <a:pt x="14" y="2"/>
                      <a:pt x="13" y="0"/>
                      <a:pt x="10" y="1"/>
                    </a:cubicBezTo>
                    <a:cubicBezTo>
                      <a:pt x="8" y="2"/>
                      <a:pt x="8" y="11"/>
                      <a:pt x="7" y="13"/>
                    </a:cubicBezTo>
                    <a:cubicBezTo>
                      <a:pt x="7" y="16"/>
                      <a:pt x="8" y="16"/>
                      <a:pt x="8" y="18"/>
                    </a:cubicBezTo>
                    <a:cubicBezTo>
                      <a:pt x="9" y="19"/>
                      <a:pt x="8" y="22"/>
                      <a:pt x="8" y="23"/>
                    </a:cubicBezTo>
                    <a:cubicBezTo>
                      <a:pt x="6" y="28"/>
                      <a:pt x="0" y="32"/>
                      <a:pt x="4" y="37"/>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425" name="Freeform 3519"/>
              <p:cNvSpPr>
                <a:spLocks/>
              </p:cNvSpPr>
              <p:nvPr/>
            </p:nvSpPr>
            <p:spPr bwMode="auto">
              <a:xfrm>
                <a:off x="1127" y="1454"/>
                <a:ext cx="3" cy="6"/>
              </a:xfrm>
              <a:custGeom>
                <a:avLst/>
                <a:gdLst>
                  <a:gd name="T0" fmla="*/ 11 w 26"/>
                  <a:gd name="T1" fmla="*/ 2 h 43"/>
                  <a:gd name="T2" fmla="*/ 9 w 26"/>
                  <a:gd name="T3" fmla="*/ 4 h 43"/>
                  <a:gd name="T4" fmla="*/ 9 w 26"/>
                  <a:gd name="T5" fmla="*/ 6 h 43"/>
                  <a:gd name="T6" fmla="*/ 7 w 26"/>
                  <a:gd name="T7" fmla="*/ 8 h 43"/>
                  <a:gd name="T8" fmla="*/ 5 w 26"/>
                  <a:gd name="T9" fmla="*/ 9 h 43"/>
                  <a:gd name="T10" fmla="*/ 0 w 26"/>
                  <a:gd name="T11" fmla="*/ 9 h 43"/>
                  <a:gd name="T12" fmla="*/ 0 w 26"/>
                  <a:gd name="T13" fmla="*/ 16 h 43"/>
                  <a:gd name="T14" fmla="*/ 2 w 26"/>
                  <a:gd name="T15" fmla="*/ 22 h 43"/>
                  <a:gd name="T16" fmla="*/ 2 w 26"/>
                  <a:gd name="T17" fmla="*/ 35 h 43"/>
                  <a:gd name="T18" fmla="*/ 1 w 26"/>
                  <a:gd name="T19" fmla="*/ 41 h 43"/>
                  <a:gd name="T20" fmla="*/ 8 w 26"/>
                  <a:gd name="T21" fmla="*/ 42 h 43"/>
                  <a:gd name="T22" fmla="*/ 16 w 26"/>
                  <a:gd name="T23" fmla="*/ 38 h 43"/>
                  <a:gd name="T24" fmla="*/ 11 w 26"/>
                  <a:gd name="T25" fmla="*/ 39 h 43"/>
                  <a:gd name="T26" fmla="*/ 17 w 26"/>
                  <a:gd name="T27" fmla="*/ 36 h 43"/>
                  <a:gd name="T28" fmla="*/ 23 w 26"/>
                  <a:gd name="T29" fmla="*/ 32 h 43"/>
                  <a:gd name="T30" fmla="*/ 26 w 26"/>
                  <a:gd name="T31" fmla="*/ 31 h 43"/>
                  <a:gd name="T32" fmla="*/ 24 w 26"/>
                  <a:gd name="T33" fmla="*/ 28 h 43"/>
                  <a:gd name="T34" fmla="*/ 20 w 26"/>
                  <a:gd name="T35" fmla="*/ 24 h 43"/>
                  <a:gd name="T36" fmla="*/ 17 w 26"/>
                  <a:gd name="T37" fmla="*/ 18 h 43"/>
                  <a:gd name="T38" fmla="*/ 17 w 26"/>
                  <a:gd name="T39" fmla="*/ 11 h 43"/>
                  <a:gd name="T40" fmla="*/ 20 w 26"/>
                  <a:gd name="T41" fmla="*/ 12 h 43"/>
                  <a:gd name="T42" fmla="*/ 17 w 26"/>
                  <a:gd name="T43" fmla="*/ 3 h 43"/>
                  <a:gd name="T44" fmla="*/ 16 w 26"/>
                  <a:gd name="T45" fmla="*/ 0 h 43"/>
                  <a:gd name="T46" fmla="*/ 11 w 26"/>
                  <a:gd name="T47" fmla="*/ 2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6" h="43">
                    <a:moveTo>
                      <a:pt x="11" y="2"/>
                    </a:moveTo>
                    <a:cubicBezTo>
                      <a:pt x="10" y="3"/>
                      <a:pt x="9" y="3"/>
                      <a:pt x="9" y="4"/>
                    </a:cubicBezTo>
                    <a:cubicBezTo>
                      <a:pt x="8" y="5"/>
                      <a:pt x="9" y="5"/>
                      <a:pt x="9" y="6"/>
                    </a:cubicBezTo>
                    <a:cubicBezTo>
                      <a:pt x="8" y="8"/>
                      <a:pt x="9" y="7"/>
                      <a:pt x="7" y="8"/>
                    </a:cubicBezTo>
                    <a:cubicBezTo>
                      <a:pt x="7" y="8"/>
                      <a:pt x="6" y="8"/>
                      <a:pt x="5" y="9"/>
                    </a:cubicBezTo>
                    <a:cubicBezTo>
                      <a:pt x="3" y="10"/>
                      <a:pt x="2" y="10"/>
                      <a:pt x="0" y="9"/>
                    </a:cubicBezTo>
                    <a:cubicBezTo>
                      <a:pt x="1" y="11"/>
                      <a:pt x="0" y="14"/>
                      <a:pt x="0" y="16"/>
                    </a:cubicBezTo>
                    <a:cubicBezTo>
                      <a:pt x="0" y="19"/>
                      <a:pt x="0" y="19"/>
                      <a:pt x="2" y="22"/>
                    </a:cubicBezTo>
                    <a:cubicBezTo>
                      <a:pt x="5" y="27"/>
                      <a:pt x="4" y="30"/>
                      <a:pt x="2" y="35"/>
                    </a:cubicBezTo>
                    <a:cubicBezTo>
                      <a:pt x="1" y="37"/>
                      <a:pt x="0" y="40"/>
                      <a:pt x="1" y="41"/>
                    </a:cubicBezTo>
                    <a:cubicBezTo>
                      <a:pt x="3" y="42"/>
                      <a:pt x="6" y="42"/>
                      <a:pt x="8" y="42"/>
                    </a:cubicBezTo>
                    <a:cubicBezTo>
                      <a:pt x="10" y="43"/>
                      <a:pt x="18" y="43"/>
                      <a:pt x="16" y="38"/>
                    </a:cubicBezTo>
                    <a:cubicBezTo>
                      <a:pt x="14" y="37"/>
                      <a:pt x="12" y="40"/>
                      <a:pt x="11" y="39"/>
                    </a:cubicBezTo>
                    <a:cubicBezTo>
                      <a:pt x="12" y="37"/>
                      <a:pt x="15" y="37"/>
                      <a:pt x="17" y="36"/>
                    </a:cubicBezTo>
                    <a:cubicBezTo>
                      <a:pt x="20" y="35"/>
                      <a:pt x="21" y="33"/>
                      <a:pt x="23" y="32"/>
                    </a:cubicBezTo>
                    <a:cubicBezTo>
                      <a:pt x="24" y="33"/>
                      <a:pt x="26" y="33"/>
                      <a:pt x="26" y="31"/>
                    </a:cubicBezTo>
                    <a:cubicBezTo>
                      <a:pt x="26" y="31"/>
                      <a:pt x="25" y="29"/>
                      <a:pt x="24" y="28"/>
                    </a:cubicBezTo>
                    <a:cubicBezTo>
                      <a:pt x="23" y="26"/>
                      <a:pt x="21" y="25"/>
                      <a:pt x="20" y="24"/>
                    </a:cubicBezTo>
                    <a:cubicBezTo>
                      <a:pt x="19" y="23"/>
                      <a:pt x="18" y="19"/>
                      <a:pt x="17" y="18"/>
                    </a:cubicBezTo>
                    <a:cubicBezTo>
                      <a:pt x="16" y="15"/>
                      <a:pt x="16" y="13"/>
                      <a:pt x="17" y="11"/>
                    </a:cubicBezTo>
                    <a:cubicBezTo>
                      <a:pt x="18" y="12"/>
                      <a:pt x="19" y="12"/>
                      <a:pt x="20" y="12"/>
                    </a:cubicBezTo>
                    <a:cubicBezTo>
                      <a:pt x="21" y="9"/>
                      <a:pt x="18" y="6"/>
                      <a:pt x="17" y="3"/>
                    </a:cubicBezTo>
                    <a:cubicBezTo>
                      <a:pt x="17" y="2"/>
                      <a:pt x="16" y="2"/>
                      <a:pt x="16" y="0"/>
                    </a:cubicBezTo>
                    <a:cubicBezTo>
                      <a:pt x="13" y="0"/>
                      <a:pt x="13" y="0"/>
                      <a:pt x="11" y="2"/>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426" name="Freeform 3520"/>
              <p:cNvSpPr>
                <a:spLocks/>
              </p:cNvSpPr>
              <p:nvPr/>
            </p:nvSpPr>
            <p:spPr bwMode="auto">
              <a:xfrm>
                <a:off x="1129" y="1452"/>
                <a:ext cx="3" cy="3"/>
              </a:xfrm>
              <a:custGeom>
                <a:avLst/>
                <a:gdLst>
                  <a:gd name="T0" fmla="*/ 5 w 19"/>
                  <a:gd name="T1" fmla="*/ 9 h 18"/>
                  <a:gd name="T2" fmla="*/ 19 w 19"/>
                  <a:gd name="T3" fmla="*/ 14 h 18"/>
                  <a:gd name="T4" fmla="*/ 15 w 19"/>
                  <a:gd name="T5" fmla="*/ 11 h 18"/>
                  <a:gd name="T6" fmla="*/ 15 w 19"/>
                  <a:gd name="T7" fmla="*/ 7 h 18"/>
                  <a:gd name="T8" fmla="*/ 4 w 19"/>
                  <a:gd name="T9" fmla="*/ 6 h 18"/>
                  <a:gd name="T10" fmla="*/ 5 w 19"/>
                  <a:gd name="T11" fmla="*/ 9 h 18"/>
                </a:gdLst>
                <a:ahLst/>
                <a:cxnLst>
                  <a:cxn ang="0">
                    <a:pos x="T0" y="T1"/>
                  </a:cxn>
                  <a:cxn ang="0">
                    <a:pos x="T2" y="T3"/>
                  </a:cxn>
                  <a:cxn ang="0">
                    <a:pos x="T4" y="T5"/>
                  </a:cxn>
                  <a:cxn ang="0">
                    <a:pos x="T6" y="T7"/>
                  </a:cxn>
                  <a:cxn ang="0">
                    <a:pos x="T8" y="T9"/>
                  </a:cxn>
                  <a:cxn ang="0">
                    <a:pos x="T10" y="T11"/>
                  </a:cxn>
                </a:cxnLst>
                <a:rect l="0" t="0" r="r" b="b"/>
                <a:pathLst>
                  <a:path w="19" h="18">
                    <a:moveTo>
                      <a:pt x="5" y="9"/>
                    </a:moveTo>
                    <a:cubicBezTo>
                      <a:pt x="10" y="10"/>
                      <a:pt x="14" y="18"/>
                      <a:pt x="19" y="14"/>
                    </a:cubicBezTo>
                    <a:cubicBezTo>
                      <a:pt x="19" y="13"/>
                      <a:pt x="16" y="12"/>
                      <a:pt x="15" y="11"/>
                    </a:cubicBezTo>
                    <a:cubicBezTo>
                      <a:pt x="15" y="11"/>
                      <a:pt x="15" y="8"/>
                      <a:pt x="15" y="7"/>
                    </a:cubicBezTo>
                    <a:cubicBezTo>
                      <a:pt x="13" y="0"/>
                      <a:pt x="9" y="4"/>
                      <a:pt x="4" y="6"/>
                    </a:cubicBezTo>
                    <a:cubicBezTo>
                      <a:pt x="0" y="8"/>
                      <a:pt x="2" y="9"/>
                      <a:pt x="5" y="9"/>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427" name="Freeform 3521"/>
              <p:cNvSpPr>
                <a:spLocks/>
              </p:cNvSpPr>
              <p:nvPr/>
            </p:nvSpPr>
            <p:spPr bwMode="auto">
              <a:xfrm>
                <a:off x="1135" y="1455"/>
                <a:ext cx="0" cy="1"/>
              </a:xfrm>
              <a:custGeom>
                <a:avLst/>
                <a:gdLst>
                  <a:gd name="T0" fmla="*/ 0 w 7"/>
                  <a:gd name="T1" fmla="*/ 5 h 10"/>
                  <a:gd name="T2" fmla="*/ 6 w 7"/>
                  <a:gd name="T3" fmla="*/ 6 h 10"/>
                  <a:gd name="T4" fmla="*/ 0 w 7"/>
                  <a:gd name="T5" fmla="*/ 5 h 10"/>
                </a:gdLst>
                <a:ahLst/>
                <a:cxnLst>
                  <a:cxn ang="0">
                    <a:pos x="T0" y="T1"/>
                  </a:cxn>
                  <a:cxn ang="0">
                    <a:pos x="T2" y="T3"/>
                  </a:cxn>
                  <a:cxn ang="0">
                    <a:pos x="T4" y="T5"/>
                  </a:cxn>
                </a:cxnLst>
                <a:rect l="0" t="0" r="r" b="b"/>
                <a:pathLst>
                  <a:path w="7" h="10">
                    <a:moveTo>
                      <a:pt x="0" y="5"/>
                    </a:moveTo>
                    <a:cubicBezTo>
                      <a:pt x="0" y="8"/>
                      <a:pt x="5" y="10"/>
                      <a:pt x="6" y="6"/>
                    </a:cubicBezTo>
                    <a:cubicBezTo>
                      <a:pt x="7" y="3"/>
                      <a:pt x="0" y="0"/>
                      <a:pt x="0" y="5"/>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428" name="Freeform 3522"/>
              <p:cNvSpPr>
                <a:spLocks/>
              </p:cNvSpPr>
              <p:nvPr/>
            </p:nvSpPr>
            <p:spPr bwMode="auto">
              <a:xfrm>
                <a:off x="1111" y="1454"/>
                <a:ext cx="8" cy="15"/>
              </a:xfrm>
              <a:custGeom>
                <a:avLst/>
                <a:gdLst>
                  <a:gd name="T0" fmla="*/ 36 w 61"/>
                  <a:gd name="T1" fmla="*/ 102 h 112"/>
                  <a:gd name="T2" fmla="*/ 43 w 61"/>
                  <a:gd name="T3" fmla="*/ 106 h 112"/>
                  <a:gd name="T4" fmla="*/ 47 w 61"/>
                  <a:gd name="T5" fmla="*/ 112 h 112"/>
                  <a:gd name="T6" fmla="*/ 49 w 61"/>
                  <a:gd name="T7" fmla="*/ 107 h 112"/>
                  <a:gd name="T8" fmla="*/ 54 w 61"/>
                  <a:gd name="T9" fmla="*/ 98 h 112"/>
                  <a:gd name="T10" fmla="*/ 57 w 61"/>
                  <a:gd name="T11" fmla="*/ 91 h 112"/>
                  <a:gd name="T12" fmla="*/ 57 w 61"/>
                  <a:gd name="T13" fmla="*/ 75 h 112"/>
                  <a:gd name="T14" fmla="*/ 52 w 61"/>
                  <a:gd name="T15" fmla="*/ 76 h 112"/>
                  <a:gd name="T16" fmla="*/ 52 w 61"/>
                  <a:gd name="T17" fmla="*/ 81 h 112"/>
                  <a:gd name="T18" fmla="*/ 55 w 61"/>
                  <a:gd name="T19" fmla="*/ 85 h 112"/>
                  <a:gd name="T20" fmla="*/ 45 w 61"/>
                  <a:gd name="T21" fmla="*/ 91 h 112"/>
                  <a:gd name="T22" fmla="*/ 43 w 61"/>
                  <a:gd name="T23" fmla="*/ 86 h 112"/>
                  <a:gd name="T24" fmla="*/ 37 w 61"/>
                  <a:gd name="T25" fmla="*/ 84 h 112"/>
                  <a:gd name="T26" fmla="*/ 39 w 61"/>
                  <a:gd name="T27" fmla="*/ 76 h 112"/>
                  <a:gd name="T28" fmla="*/ 41 w 61"/>
                  <a:gd name="T29" fmla="*/ 62 h 112"/>
                  <a:gd name="T30" fmla="*/ 41 w 61"/>
                  <a:gd name="T31" fmla="*/ 58 h 112"/>
                  <a:gd name="T32" fmla="*/ 40 w 61"/>
                  <a:gd name="T33" fmla="*/ 55 h 112"/>
                  <a:gd name="T34" fmla="*/ 38 w 61"/>
                  <a:gd name="T35" fmla="*/ 49 h 112"/>
                  <a:gd name="T36" fmla="*/ 52 w 61"/>
                  <a:gd name="T37" fmla="*/ 28 h 112"/>
                  <a:gd name="T38" fmla="*/ 45 w 61"/>
                  <a:gd name="T39" fmla="*/ 24 h 112"/>
                  <a:gd name="T40" fmla="*/ 47 w 61"/>
                  <a:gd name="T41" fmla="*/ 17 h 112"/>
                  <a:gd name="T42" fmla="*/ 51 w 61"/>
                  <a:gd name="T43" fmla="*/ 11 h 112"/>
                  <a:gd name="T44" fmla="*/ 49 w 61"/>
                  <a:gd name="T45" fmla="*/ 11 h 112"/>
                  <a:gd name="T46" fmla="*/ 43 w 61"/>
                  <a:gd name="T47" fmla="*/ 12 h 112"/>
                  <a:gd name="T48" fmla="*/ 44 w 61"/>
                  <a:gd name="T49" fmla="*/ 6 h 112"/>
                  <a:gd name="T50" fmla="*/ 41 w 61"/>
                  <a:gd name="T51" fmla="*/ 6 h 112"/>
                  <a:gd name="T52" fmla="*/ 26 w 61"/>
                  <a:gd name="T53" fmla="*/ 13 h 112"/>
                  <a:gd name="T54" fmla="*/ 24 w 61"/>
                  <a:gd name="T55" fmla="*/ 28 h 112"/>
                  <a:gd name="T56" fmla="*/ 19 w 61"/>
                  <a:gd name="T57" fmla="*/ 35 h 112"/>
                  <a:gd name="T58" fmla="*/ 15 w 61"/>
                  <a:gd name="T59" fmla="*/ 38 h 112"/>
                  <a:gd name="T60" fmla="*/ 19 w 61"/>
                  <a:gd name="T61" fmla="*/ 33 h 112"/>
                  <a:gd name="T62" fmla="*/ 22 w 61"/>
                  <a:gd name="T63" fmla="*/ 29 h 112"/>
                  <a:gd name="T64" fmla="*/ 21 w 61"/>
                  <a:gd name="T65" fmla="*/ 28 h 112"/>
                  <a:gd name="T66" fmla="*/ 22 w 61"/>
                  <a:gd name="T67" fmla="*/ 26 h 112"/>
                  <a:gd name="T68" fmla="*/ 9 w 61"/>
                  <a:gd name="T69" fmla="*/ 45 h 112"/>
                  <a:gd name="T70" fmla="*/ 1 w 61"/>
                  <a:gd name="T71" fmla="*/ 71 h 112"/>
                  <a:gd name="T72" fmla="*/ 5 w 61"/>
                  <a:gd name="T73" fmla="*/ 73 h 112"/>
                  <a:gd name="T74" fmla="*/ 13 w 61"/>
                  <a:gd name="T75" fmla="*/ 78 h 112"/>
                  <a:gd name="T76" fmla="*/ 19 w 61"/>
                  <a:gd name="T77" fmla="*/ 85 h 112"/>
                  <a:gd name="T78" fmla="*/ 26 w 61"/>
                  <a:gd name="T79" fmla="*/ 84 h 112"/>
                  <a:gd name="T80" fmla="*/ 29 w 61"/>
                  <a:gd name="T81" fmla="*/ 92 h 112"/>
                  <a:gd name="T82" fmla="*/ 26 w 61"/>
                  <a:gd name="T83" fmla="*/ 94 h 112"/>
                  <a:gd name="T84" fmla="*/ 21 w 61"/>
                  <a:gd name="T85" fmla="*/ 95 h 112"/>
                  <a:gd name="T86" fmla="*/ 15 w 61"/>
                  <a:gd name="T87" fmla="*/ 105 h 112"/>
                  <a:gd name="T88" fmla="*/ 25 w 61"/>
                  <a:gd name="T89" fmla="*/ 106 h 112"/>
                  <a:gd name="T90" fmla="*/ 28 w 61"/>
                  <a:gd name="T91" fmla="*/ 102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1" h="112">
                    <a:moveTo>
                      <a:pt x="35" y="106"/>
                    </a:moveTo>
                    <a:cubicBezTo>
                      <a:pt x="36" y="105"/>
                      <a:pt x="35" y="103"/>
                      <a:pt x="36" y="102"/>
                    </a:cubicBezTo>
                    <a:cubicBezTo>
                      <a:pt x="37" y="100"/>
                      <a:pt x="37" y="104"/>
                      <a:pt x="38" y="104"/>
                    </a:cubicBezTo>
                    <a:cubicBezTo>
                      <a:pt x="40" y="107"/>
                      <a:pt x="42" y="103"/>
                      <a:pt x="43" y="106"/>
                    </a:cubicBezTo>
                    <a:cubicBezTo>
                      <a:pt x="43" y="107"/>
                      <a:pt x="42" y="108"/>
                      <a:pt x="43" y="109"/>
                    </a:cubicBezTo>
                    <a:cubicBezTo>
                      <a:pt x="44" y="110"/>
                      <a:pt x="46" y="112"/>
                      <a:pt x="47" y="112"/>
                    </a:cubicBezTo>
                    <a:cubicBezTo>
                      <a:pt x="49" y="112"/>
                      <a:pt x="52" y="109"/>
                      <a:pt x="52" y="107"/>
                    </a:cubicBezTo>
                    <a:cubicBezTo>
                      <a:pt x="51" y="106"/>
                      <a:pt x="50" y="106"/>
                      <a:pt x="49" y="107"/>
                    </a:cubicBezTo>
                    <a:cubicBezTo>
                      <a:pt x="49" y="105"/>
                      <a:pt x="51" y="105"/>
                      <a:pt x="52" y="104"/>
                    </a:cubicBezTo>
                    <a:cubicBezTo>
                      <a:pt x="53" y="102"/>
                      <a:pt x="53" y="100"/>
                      <a:pt x="54" y="98"/>
                    </a:cubicBezTo>
                    <a:cubicBezTo>
                      <a:pt x="55" y="97"/>
                      <a:pt x="61" y="95"/>
                      <a:pt x="60" y="92"/>
                    </a:cubicBezTo>
                    <a:cubicBezTo>
                      <a:pt x="60" y="91"/>
                      <a:pt x="58" y="91"/>
                      <a:pt x="57" y="91"/>
                    </a:cubicBezTo>
                    <a:cubicBezTo>
                      <a:pt x="55" y="90"/>
                      <a:pt x="55" y="89"/>
                      <a:pt x="55" y="87"/>
                    </a:cubicBezTo>
                    <a:cubicBezTo>
                      <a:pt x="56" y="84"/>
                      <a:pt x="59" y="78"/>
                      <a:pt x="57" y="75"/>
                    </a:cubicBezTo>
                    <a:cubicBezTo>
                      <a:pt x="56" y="74"/>
                      <a:pt x="56" y="73"/>
                      <a:pt x="55" y="72"/>
                    </a:cubicBezTo>
                    <a:cubicBezTo>
                      <a:pt x="54" y="74"/>
                      <a:pt x="52" y="75"/>
                      <a:pt x="52" y="76"/>
                    </a:cubicBezTo>
                    <a:cubicBezTo>
                      <a:pt x="51" y="77"/>
                      <a:pt x="51" y="80"/>
                      <a:pt x="50" y="81"/>
                    </a:cubicBezTo>
                    <a:cubicBezTo>
                      <a:pt x="51" y="81"/>
                      <a:pt x="51" y="81"/>
                      <a:pt x="52" y="81"/>
                    </a:cubicBezTo>
                    <a:cubicBezTo>
                      <a:pt x="52" y="82"/>
                      <a:pt x="52" y="83"/>
                      <a:pt x="52" y="83"/>
                    </a:cubicBezTo>
                    <a:cubicBezTo>
                      <a:pt x="53" y="84"/>
                      <a:pt x="54" y="84"/>
                      <a:pt x="55" y="85"/>
                    </a:cubicBezTo>
                    <a:cubicBezTo>
                      <a:pt x="55" y="87"/>
                      <a:pt x="54" y="87"/>
                      <a:pt x="53" y="88"/>
                    </a:cubicBezTo>
                    <a:cubicBezTo>
                      <a:pt x="51" y="89"/>
                      <a:pt x="48" y="89"/>
                      <a:pt x="45" y="91"/>
                    </a:cubicBezTo>
                    <a:cubicBezTo>
                      <a:pt x="44" y="91"/>
                      <a:pt x="40" y="94"/>
                      <a:pt x="39" y="92"/>
                    </a:cubicBezTo>
                    <a:cubicBezTo>
                      <a:pt x="38" y="90"/>
                      <a:pt x="43" y="88"/>
                      <a:pt x="43" y="86"/>
                    </a:cubicBezTo>
                    <a:cubicBezTo>
                      <a:pt x="41" y="85"/>
                      <a:pt x="40" y="87"/>
                      <a:pt x="39" y="87"/>
                    </a:cubicBezTo>
                    <a:cubicBezTo>
                      <a:pt x="36" y="87"/>
                      <a:pt x="38" y="85"/>
                      <a:pt x="37" y="84"/>
                    </a:cubicBezTo>
                    <a:cubicBezTo>
                      <a:pt x="37" y="82"/>
                      <a:pt x="36" y="82"/>
                      <a:pt x="37" y="80"/>
                    </a:cubicBezTo>
                    <a:cubicBezTo>
                      <a:pt x="37" y="78"/>
                      <a:pt x="38" y="77"/>
                      <a:pt x="39" y="76"/>
                    </a:cubicBezTo>
                    <a:cubicBezTo>
                      <a:pt x="40" y="74"/>
                      <a:pt x="41" y="70"/>
                      <a:pt x="41" y="67"/>
                    </a:cubicBezTo>
                    <a:cubicBezTo>
                      <a:pt x="41" y="65"/>
                      <a:pt x="42" y="64"/>
                      <a:pt x="41" y="62"/>
                    </a:cubicBezTo>
                    <a:cubicBezTo>
                      <a:pt x="41" y="61"/>
                      <a:pt x="41" y="62"/>
                      <a:pt x="41" y="60"/>
                    </a:cubicBezTo>
                    <a:cubicBezTo>
                      <a:pt x="41" y="59"/>
                      <a:pt x="41" y="59"/>
                      <a:pt x="41" y="58"/>
                    </a:cubicBezTo>
                    <a:cubicBezTo>
                      <a:pt x="41" y="58"/>
                      <a:pt x="40" y="57"/>
                      <a:pt x="40" y="57"/>
                    </a:cubicBezTo>
                    <a:cubicBezTo>
                      <a:pt x="40" y="56"/>
                      <a:pt x="40" y="55"/>
                      <a:pt x="40" y="55"/>
                    </a:cubicBezTo>
                    <a:cubicBezTo>
                      <a:pt x="40" y="54"/>
                      <a:pt x="39" y="54"/>
                      <a:pt x="39" y="53"/>
                    </a:cubicBezTo>
                    <a:cubicBezTo>
                      <a:pt x="38" y="52"/>
                      <a:pt x="38" y="50"/>
                      <a:pt x="38" y="49"/>
                    </a:cubicBezTo>
                    <a:cubicBezTo>
                      <a:pt x="39" y="43"/>
                      <a:pt x="44" y="39"/>
                      <a:pt x="46" y="34"/>
                    </a:cubicBezTo>
                    <a:cubicBezTo>
                      <a:pt x="47" y="32"/>
                      <a:pt x="49" y="29"/>
                      <a:pt x="52" y="28"/>
                    </a:cubicBezTo>
                    <a:cubicBezTo>
                      <a:pt x="49" y="28"/>
                      <a:pt x="51" y="26"/>
                      <a:pt x="49" y="25"/>
                    </a:cubicBezTo>
                    <a:cubicBezTo>
                      <a:pt x="48" y="24"/>
                      <a:pt x="46" y="26"/>
                      <a:pt x="45" y="24"/>
                    </a:cubicBezTo>
                    <a:cubicBezTo>
                      <a:pt x="44" y="23"/>
                      <a:pt x="44" y="21"/>
                      <a:pt x="45" y="20"/>
                    </a:cubicBezTo>
                    <a:cubicBezTo>
                      <a:pt x="45" y="20"/>
                      <a:pt x="46" y="18"/>
                      <a:pt x="47" y="17"/>
                    </a:cubicBezTo>
                    <a:cubicBezTo>
                      <a:pt x="48" y="16"/>
                      <a:pt x="49" y="17"/>
                      <a:pt x="50" y="15"/>
                    </a:cubicBezTo>
                    <a:cubicBezTo>
                      <a:pt x="50" y="14"/>
                      <a:pt x="51" y="13"/>
                      <a:pt x="51" y="11"/>
                    </a:cubicBezTo>
                    <a:cubicBezTo>
                      <a:pt x="51" y="11"/>
                      <a:pt x="52" y="8"/>
                      <a:pt x="51" y="7"/>
                    </a:cubicBezTo>
                    <a:cubicBezTo>
                      <a:pt x="50" y="6"/>
                      <a:pt x="49" y="10"/>
                      <a:pt x="49" y="11"/>
                    </a:cubicBezTo>
                    <a:cubicBezTo>
                      <a:pt x="49" y="12"/>
                      <a:pt x="48" y="16"/>
                      <a:pt x="47" y="16"/>
                    </a:cubicBezTo>
                    <a:cubicBezTo>
                      <a:pt x="46" y="16"/>
                      <a:pt x="44" y="13"/>
                      <a:pt x="43" y="12"/>
                    </a:cubicBezTo>
                    <a:cubicBezTo>
                      <a:pt x="43" y="11"/>
                      <a:pt x="44" y="10"/>
                      <a:pt x="44" y="9"/>
                    </a:cubicBezTo>
                    <a:cubicBezTo>
                      <a:pt x="44" y="8"/>
                      <a:pt x="44" y="7"/>
                      <a:pt x="44" y="6"/>
                    </a:cubicBezTo>
                    <a:cubicBezTo>
                      <a:pt x="44" y="5"/>
                      <a:pt x="46" y="1"/>
                      <a:pt x="44" y="0"/>
                    </a:cubicBezTo>
                    <a:cubicBezTo>
                      <a:pt x="42" y="0"/>
                      <a:pt x="41" y="5"/>
                      <a:pt x="41" y="6"/>
                    </a:cubicBezTo>
                    <a:cubicBezTo>
                      <a:pt x="40" y="9"/>
                      <a:pt x="40" y="10"/>
                      <a:pt x="38" y="12"/>
                    </a:cubicBezTo>
                    <a:cubicBezTo>
                      <a:pt x="35" y="14"/>
                      <a:pt x="29" y="18"/>
                      <a:pt x="26" y="13"/>
                    </a:cubicBezTo>
                    <a:cubicBezTo>
                      <a:pt x="25" y="15"/>
                      <a:pt x="24" y="19"/>
                      <a:pt x="24" y="21"/>
                    </a:cubicBezTo>
                    <a:cubicBezTo>
                      <a:pt x="23" y="23"/>
                      <a:pt x="25" y="26"/>
                      <a:pt x="24" y="28"/>
                    </a:cubicBezTo>
                    <a:cubicBezTo>
                      <a:pt x="27" y="30"/>
                      <a:pt x="24" y="38"/>
                      <a:pt x="20" y="36"/>
                    </a:cubicBezTo>
                    <a:cubicBezTo>
                      <a:pt x="20" y="36"/>
                      <a:pt x="21" y="34"/>
                      <a:pt x="19" y="35"/>
                    </a:cubicBezTo>
                    <a:cubicBezTo>
                      <a:pt x="18" y="35"/>
                      <a:pt x="19" y="36"/>
                      <a:pt x="19" y="37"/>
                    </a:cubicBezTo>
                    <a:cubicBezTo>
                      <a:pt x="18" y="38"/>
                      <a:pt x="17" y="40"/>
                      <a:pt x="15" y="38"/>
                    </a:cubicBezTo>
                    <a:cubicBezTo>
                      <a:pt x="15" y="37"/>
                      <a:pt x="16" y="35"/>
                      <a:pt x="16" y="34"/>
                    </a:cubicBezTo>
                    <a:cubicBezTo>
                      <a:pt x="17" y="33"/>
                      <a:pt x="18" y="33"/>
                      <a:pt x="19" y="33"/>
                    </a:cubicBezTo>
                    <a:cubicBezTo>
                      <a:pt x="20" y="32"/>
                      <a:pt x="21" y="31"/>
                      <a:pt x="22" y="31"/>
                    </a:cubicBezTo>
                    <a:cubicBezTo>
                      <a:pt x="23" y="31"/>
                      <a:pt x="22" y="30"/>
                      <a:pt x="22" y="29"/>
                    </a:cubicBezTo>
                    <a:cubicBezTo>
                      <a:pt x="22" y="29"/>
                      <a:pt x="22" y="29"/>
                      <a:pt x="22" y="28"/>
                    </a:cubicBezTo>
                    <a:cubicBezTo>
                      <a:pt x="22" y="28"/>
                      <a:pt x="22" y="28"/>
                      <a:pt x="21" y="28"/>
                    </a:cubicBezTo>
                    <a:cubicBezTo>
                      <a:pt x="21" y="28"/>
                      <a:pt x="21" y="27"/>
                      <a:pt x="21" y="27"/>
                    </a:cubicBezTo>
                    <a:cubicBezTo>
                      <a:pt x="21" y="27"/>
                      <a:pt x="24" y="26"/>
                      <a:pt x="22" y="26"/>
                    </a:cubicBezTo>
                    <a:cubicBezTo>
                      <a:pt x="18" y="25"/>
                      <a:pt x="16" y="32"/>
                      <a:pt x="15" y="35"/>
                    </a:cubicBezTo>
                    <a:cubicBezTo>
                      <a:pt x="13" y="39"/>
                      <a:pt x="11" y="42"/>
                      <a:pt x="9" y="45"/>
                    </a:cubicBezTo>
                    <a:cubicBezTo>
                      <a:pt x="7" y="49"/>
                      <a:pt x="5" y="53"/>
                      <a:pt x="4" y="57"/>
                    </a:cubicBezTo>
                    <a:cubicBezTo>
                      <a:pt x="2" y="62"/>
                      <a:pt x="0" y="67"/>
                      <a:pt x="1" y="71"/>
                    </a:cubicBezTo>
                    <a:cubicBezTo>
                      <a:pt x="1" y="73"/>
                      <a:pt x="2" y="75"/>
                      <a:pt x="4" y="76"/>
                    </a:cubicBezTo>
                    <a:cubicBezTo>
                      <a:pt x="3" y="74"/>
                      <a:pt x="4" y="74"/>
                      <a:pt x="5" y="73"/>
                    </a:cubicBezTo>
                    <a:cubicBezTo>
                      <a:pt x="7" y="72"/>
                      <a:pt x="7" y="73"/>
                      <a:pt x="8" y="75"/>
                    </a:cubicBezTo>
                    <a:cubicBezTo>
                      <a:pt x="10" y="76"/>
                      <a:pt x="10" y="79"/>
                      <a:pt x="13" y="78"/>
                    </a:cubicBezTo>
                    <a:cubicBezTo>
                      <a:pt x="11" y="80"/>
                      <a:pt x="13" y="86"/>
                      <a:pt x="16" y="86"/>
                    </a:cubicBezTo>
                    <a:cubicBezTo>
                      <a:pt x="17" y="86"/>
                      <a:pt x="18" y="85"/>
                      <a:pt x="19" y="85"/>
                    </a:cubicBezTo>
                    <a:cubicBezTo>
                      <a:pt x="20" y="85"/>
                      <a:pt x="21" y="86"/>
                      <a:pt x="21" y="86"/>
                    </a:cubicBezTo>
                    <a:cubicBezTo>
                      <a:pt x="23" y="85"/>
                      <a:pt x="25" y="82"/>
                      <a:pt x="26" y="84"/>
                    </a:cubicBezTo>
                    <a:cubicBezTo>
                      <a:pt x="27" y="86"/>
                      <a:pt x="25" y="87"/>
                      <a:pt x="26" y="89"/>
                    </a:cubicBezTo>
                    <a:cubicBezTo>
                      <a:pt x="26" y="90"/>
                      <a:pt x="28" y="91"/>
                      <a:pt x="29" y="92"/>
                    </a:cubicBezTo>
                    <a:cubicBezTo>
                      <a:pt x="32" y="96"/>
                      <a:pt x="30" y="100"/>
                      <a:pt x="25" y="98"/>
                    </a:cubicBezTo>
                    <a:cubicBezTo>
                      <a:pt x="26" y="97"/>
                      <a:pt x="27" y="96"/>
                      <a:pt x="26" y="94"/>
                    </a:cubicBezTo>
                    <a:cubicBezTo>
                      <a:pt x="25" y="92"/>
                      <a:pt x="25" y="94"/>
                      <a:pt x="24" y="94"/>
                    </a:cubicBezTo>
                    <a:cubicBezTo>
                      <a:pt x="23" y="94"/>
                      <a:pt x="21" y="93"/>
                      <a:pt x="21" y="95"/>
                    </a:cubicBezTo>
                    <a:cubicBezTo>
                      <a:pt x="20" y="96"/>
                      <a:pt x="22" y="96"/>
                      <a:pt x="23" y="97"/>
                    </a:cubicBezTo>
                    <a:cubicBezTo>
                      <a:pt x="25" y="101"/>
                      <a:pt x="17" y="103"/>
                      <a:pt x="15" y="105"/>
                    </a:cubicBezTo>
                    <a:cubicBezTo>
                      <a:pt x="16" y="106"/>
                      <a:pt x="19" y="107"/>
                      <a:pt x="20" y="107"/>
                    </a:cubicBezTo>
                    <a:cubicBezTo>
                      <a:pt x="23" y="106"/>
                      <a:pt x="22" y="105"/>
                      <a:pt x="25" y="106"/>
                    </a:cubicBezTo>
                    <a:cubicBezTo>
                      <a:pt x="27" y="107"/>
                      <a:pt x="28" y="109"/>
                      <a:pt x="30" y="107"/>
                    </a:cubicBezTo>
                    <a:cubicBezTo>
                      <a:pt x="31" y="104"/>
                      <a:pt x="27" y="104"/>
                      <a:pt x="28" y="102"/>
                    </a:cubicBezTo>
                    <a:cubicBezTo>
                      <a:pt x="31" y="101"/>
                      <a:pt x="33" y="105"/>
                      <a:pt x="35" y="106"/>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429" name="Freeform 3523"/>
              <p:cNvSpPr>
                <a:spLocks/>
              </p:cNvSpPr>
              <p:nvPr/>
            </p:nvSpPr>
            <p:spPr bwMode="auto">
              <a:xfrm>
                <a:off x="1118" y="1458"/>
                <a:ext cx="1" cy="0"/>
              </a:xfrm>
              <a:custGeom>
                <a:avLst/>
                <a:gdLst>
                  <a:gd name="T0" fmla="*/ 3 w 6"/>
                  <a:gd name="T1" fmla="*/ 0 h 7"/>
                  <a:gd name="T2" fmla="*/ 3 w 6"/>
                  <a:gd name="T3" fmla="*/ 7 h 7"/>
                  <a:gd name="T4" fmla="*/ 2 w 6"/>
                  <a:gd name="T5" fmla="*/ 5 h 7"/>
                  <a:gd name="T6" fmla="*/ 3 w 6"/>
                  <a:gd name="T7" fmla="*/ 0 h 7"/>
                </a:gdLst>
                <a:ahLst/>
                <a:cxnLst>
                  <a:cxn ang="0">
                    <a:pos x="T0" y="T1"/>
                  </a:cxn>
                  <a:cxn ang="0">
                    <a:pos x="T2" y="T3"/>
                  </a:cxn>
                  <a:cxn ang="0">
                    <a:pos x="T4" y="T5"/>
                  </a:cxn>
                  <a:cxn ang="0">
                    <a:pos x="T6" y="T7"/>
                  </a:cxn>
                </a:cxnLst>
                <a:rect l="0" t="0" r="r" b="b"/>
                <a:pathLst>
                  <a:path w="6" h="7">
                    <a:moveTo>
                      <a:pt x="3" y="0"/>
                    </a:moveTo>
                    <a:cubicBezTo>
                      <a:pt x="1" y="0"/>
                      <a:pt x="0" y="6"/>
                      <a:pt x="3" y="7"/>
                    </a:cubicBezTo>
                    <a:cubicBezTo>
                      <a:pt x="3" y="5"/>
                      <a:pt x="2" y="6"/>
                      <a:pt x="2" y="5"/>
                    </a:cubicBezTo>
                    <a:cubicBezTo>
                      <a:pt x="2" y="4"/>
                      <a:pt x="6" y="0"/>
                      <a:pt x="3" y="0"/>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430" name="Freeform 3524"/>
              <p:cNvSpPr>
                <a:spLocks/>
              </p:cNvSpPr>
              <p:nvPr/>
            </p:nvSpPr>
            <p:spPr bwMode="auto">
              <a:xfrm>
                <a:off x="1119" y="1460"/>
                <a:ext cx="3" cy="4"/>
              </a:xfrm>
              <a:custGeom>
                <a:avLst/>
                <a:gdLst>
                  <a:gd name="T0" fmla="*/ 0 w 21"/>
                  <a:gd name="T1" fmla="*/ 11 h 31"/>
                  <a:gd name="T2" fmla="*/ 2 w 21"/>
                  <a:gd name="T3" fmla="*/ 10 h 31"/>
                  <a:gd name="T4" fmla="*/ 4 w 21"/>
                  <a:gd name="T5" fmla="*/ 12 h 31"/>
                  <a:gd name="T6" fmla="*/ 7 w 21"/>
                  <a:gd name="T7" fmla="*/ 18 h 31"/>
                  <a:gd name="T8" fmla="*/ 7 w 21"/>
                  <a:gd name="T9" fmla="*/ 23 h 31"/>
                  <a:gd name="T10" fmla="*/ 4 w 21"/>
                  <a:gd name="T11" fmla="*/ 27 h 31"/>
                  <a:gd name="T12" fmla="*/ 1 w 21"/>
                  <a:gd name="T13" fmla="*/ 31 h 31"/>
                  <a:gd name="T14" fmla="*/ 2 w 21"/>
                  <a:gd name="T15" fmla="*/ 31 h 31"/>
                  <a:gd name="T16" fmla="*/ 4 w 21"/>
                  <a:gd name="T17" fmla="*/ 28 h 31"/>
                  <a:gd name="T18" fmla="*/ 6 w 21"/>
                  <a:gd name="T19" fmla="*/ 27 h 31"/>
                  <a:gd name="T20" fmla="*/ 7 w 21"/>
                  <a:gd name="T21" fmla="*/ 25 h 31"/>
                  <a:gd name="T22" fmla="*/ 11 w 21"/>
                  <a:gd name="T23" fmla="*/ 23 h 31"/>
                  <a:gd name="T24" fmla="*/ 14 w 21"/>
                  <a:gd name="T25" fmla="*/ 20 h 31"/>
                  <a:gd name="T26" fmla="*/ 16 w 21"/>
                  <a:gd name="T27" fmla="*/ 16 h 31"/>
                  <a:gd name="T28" fmla="*/ 20 w 21"/>
                  <a:gd name="T29" fmla="*/ 15 h 31"/>
                  <a:gd name="T30" fmla="*/ 20 w 21"/>
                  <a:gd name="T31" fmla="*/ 13 h 31"/>
                  <a:gd name="T32" fmla="*/ 19 w 21"/>
                  <a:gd name="T33" fmla="*/ 14 h 31"/>
                  <a:gd name="T34" fmla="*/ 15 w 21"/>
                  <a:gd name="T35" fmla="*/ 9 h 31"/>
                  <a:gd name="T36" fmla="*/ 21 w 21"/>
                  <a:gd name="T37" fmla="*/ 4 h 31"/>
                  <a:gd name="T38" fmla="*/ 21 w 21"/>
                  <a:gd name="T39" fmla="*/ 3 h 31"/>
                  <a:gd name="T40" fmla="*/ 15 w 21"/>
                  <a:gd name="T41" fmla="*/ 1 h 31"/>
                  <a:gd name="T42" fmla="*/ 8 w 21"/>
                  <a:gd name="T43" fmla="*/ 0 h 31"/>
                  <a:gd name="T44" fmla="*/ 4 w 21"/>
                  <a:gd name="T45" fmla="*/ 5 h 31"/>
                  <a:gd name="T46" fmla="*/ 3 w 21"/>
                  <a:gd name="T47" fmla="*/ 8 h 31"/>
                  <a:gd name="T48" fmla="*/ 1 w 21"/>
                  <a:gd name="T49" fmla="*/ 7 h 31"/>
                  <a:gd name="T50" fmla="*/ 0 w 21"/>
                  <a:gd name="T51" fmla="*/ 1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1" h="31">
                    <a:moveTo>
                      <a:pt x="0" y="11"/>
                    </a:moveTo>
                    <a:cubicBezTo>
                      <a:pt x="1" y="11"/>
                      <a:pt x="1" y="10"/>
                      <a:pt x="2" y="10"/>
                    </a:cubicBezTo>
                    <a:cubicBezTo>
                      <a:pt x="3" y="11"/>
                      <a:pt x="4" y="11"/>
                      <a:pt x="4" y="12"/>
                    </a:cubicBezTo>
                    <a:cubicBezTo>
                      <a:pt x="6" y="14"/>
                      <a:pt x="7" y="15"/>
                      <a:pt x="7" y="18"/>
                    </a:cubicBezTo>
                    <a:cubicBezTo>
                      <a:pt x="8" y="19"/>
                      <a:pt x="8" y="21"/>
                      <a:pt x="7" y="23"/>
                    </a:cubicBezTo>
                    <a:cubicBezTo>
                      <a:pt x="6" y="24"/>
                      <a:pt x="4" y="25"/>
                      <a:pt x="4" y="27"/>
                    </a:cubicBezTo>
                    <a:cubicBezTo>
                      <a:pt x="2" y="27"/>
                      <a:pt x="2" y="29"/>
                      <a:pt x="1" y="31"/>
                    </a:cubicBezTo>
                    <a:cubicBezTo>
                      <a:pt x="1" y="31"/>
                      <a:pt x="2" y="31"/>
                      <a:pt x="2" y="31"/>
                    </a:cubicBezTo>
                    <a:cubicBezTo>
                      <a:pt x="2" y="30"/>
                      <a:pt x="3" y="29"/>
                      <a:pt x="4" y="28"/>
                    </a:cubicBezTo>
                    <a:cubicBezTo>
                      <a:pt x="5" y="27"/>
                      <a:pt x="5" y="27"/>
                      <a:pt x="6" y="27"/>
                    </a:cubicBezTo>
                    <a:cubicBezTo>
                      <a:pt x="6" y="27"/>
                      <a:pt x="6" y="26"/>
                      <a:pt x="7" y="25"/>
                    </a:cubicBezTo>
                    <a:cubicBezTo>
                      <a:pt x="8" y="24"/>
                      <a:pt x="10" y="24"/>
                      <a:pt x="11" y="23"/>
                    </a:cubicBezTo>
                    <a:cubicBezTo>
                      <a:pt x="13" y="22"/>
                      <a:pt x="13" y="21"/>
                      <a:pt x="14" y="20"/>
                    </a:cubicBezTo>
                    <a:cubicBezTo>
                      <a:pt x="14" y="18"/>
                      <a:pt x="14" y="17"/>
                      <a:pt x="16" y="16"/>
                    </a:cubicBezTo>
                    <a:cubicBezTo>
                      <a:pt x="17" y="16"/>
                      <a:pt x="19" y="15"/>
                      <a:pt x="20" y="15"/>
                    </a:cubicBezTo>
                    <a:cubicBezTo>
                      <a:pt x="20" y="15"/>
                      <a:pt x="21" y="13"/>
                      <a:pt x="20" y="13"/>
                    </a:cubicBezTo>
                    <a:cubicBezTo>
                      <a:pt x="20" y="12"/>
                      <a:pt x="19" y="14"/>
                      <a:pt x="19" y="14"/>
                    </a:cubicBezTo>
                    <a:cubicBezTo>
                      <a:pt x="16" y="15"/>
                      <a:pt x="15" y="10"/>
                      <a:pt x="15" y="9"/>
                    </a:cubicBezTo>
                    <a:cubicBezTo>
                      <a:pt x="16" y="6"/>
                      <a:pt x="18" y="4"/>
                      <a:pt x="21" y="4"/>
                    </a:cubicBezTo>
                    <a:cubicBezTo>
                      <a:pt x="21" y="3"/>
                      <a:pt x="21" y="3"/>
                      <a:pt x="21" y="3"/>
                    </a:cubicBezTo>
                    <a:cubicBezTo>
                      <a:pt x="19" y="2"/>
                      <a:pt x="17" y="1"/>
                      <a:pt x="15" y="1"/>
                    </a:cubicBezTo>
                    <a:cubicBezTo>
                      <a:pt x="13" y="1"/>
                      <a:pt x="10" y="0"/>
                      <a:pt x="8" y="0"/>
                    </a:cubicBezTo>
                    <a:cubicBezTo>
                      <a:pt x="6" y="1"/>
                      <a:pt x="5" y="3"/>
                      <a:pt x="4" y="5"/>
                    </a:cubicBezTo>
                    <a:cubicBezTo>
                      <a:pt x="4" y="6"/>
                      <a:pt x="4" y="8"/>
                      <a:pt x="3" y="8"/>
                    </a:cubicBezTo>
                    <a:cubicBezTo>
                      <a:pt x="2" y="9"/>
                      <a:pt x="1" y="8"/>
                      <a:pt x="1" y="7"/>
                    </a:cubicBezTo>
                    <a:cubicBezTo>
                      <a:pt x="0" y="6"/>
                      <a:pt x="0" y="10"/>
                      <a:pt x="0" y="11"/>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431" name="Freeform 3525"/>
              <p:cNvSpPr>
                <a:spLocks/>
              </p:cNvSpPr>
              <p:nvPr/>
            </p:nvSpPr>
            <p:spPr bwMode="auto">
              <a:xfrm>
                <a:off x="1118" y="1462"/>
                <a:ext cx="1" cy="1"/>
              </a:xfrm>
              <a:custGeom>
                <a:avLst/>
                <a:gdLst>
                  <a:gd name="T0" fmla="*/ 2 w 6"/>
                  <a:gd name="T1" fmla="*/ 0 h 7"/>
                  <a:gd name="T2" fmla="*/ 1 w 6"/>
                  <a:gd name="T3" fmla="*/ 3 h 7"/>
                  <a:gd name="T4" fmla="*/ 2 w 6"/>
                  <a:gd name="T5" fmla="*/ 6 h 7"/>
                  <a:gd name="T6" fmla="*/ 6 w 6"/>
                  <a:gd name="T7" fmla="*/ 4 h 7"/>
                  <a:gd name="T8" fmla="*/ 2 w 6"/>
                  <a:gd name="T9" fmla="*/ 0 h 7"/>
                </a:gdLst>
                <a:ahLst/>
                <a:cxnLst>
                  <a:cxn ang="0">
                    <a:pos x="T0" y="T1"/>
                  </a:cxn>
                  <a:cxn ang="0">
                    <a:pos x="T2" y="T3"/>
                  </a:cxn>
                  <a:cxn ang="0">
                    <a:pos x="T4" y="T5"/>
                  </a:cxn>
                  <a:cxn ang="0">
                    <a:pos x="T6" y="T7"/>
                  </a:cxn>
                  <a:cxn ang="0">
                    <a:pos x="T8" y="T9"/>
                  </a:cxn>
                </a:cxnLst>
                <a:rect l="0" t="0" r="r" b="b"/>
                <a:pathLst>
                  <a:path w="6" h="7">
                    <a:moveTo>
                      <a:pt x="2" y="0"/>
                    </a:moveTo>
                    <a:cubicBezTo>
                      <a:pt x="0" y="1"/>
                      <a:pt x="1" y="2"/>
                      <a:pt x="1" y="3"/>
                    </a:cubicBezTo>
                    <a:cubicBezTo>
                      <a:pt x="1" y="5"/>
                      <a:pt x="0" y="7"/>
                      <a:pt x="2" y="6"/>
                    </a:cubicBezTo>
                    <a:cubicBezTo>
                      <a:pt x="4" y="6"/>
                      <a:pt x="6" y="5"/>
                      <a:pt x="6" y="4"/>
                    </a:cubicBezTo>
                    <a:cubicBezTo>
                      <a:pt x="6" y="2"/>
                      <a:pt x="3" y="0"/>
                      <a:pt x="2" y="0"/>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432" name="Freeform 3526"/>
              <p:cNvSpPr>
                <a:spLocks/>
              </p:cNvSpPr>
              <p:nvPr/>
            </p:nvSpPr>
            <p:spPr bwMode="auto">
              <a:xfrm>
                <a:off x="1120" y="1454"/>
                <a:ext cx="4" cy="5"/>
              </a:xfrm>
              <a:custGeom>
                <a:avLst/>
                <a:gdLst>
                  <a:gd name="T0" fmla="*/ 1 w 23"/>
                  <a:gd name="T1" fmla="*/ 22 h 37"/>
                  <a:gd name="T2" fmla="*/ 4 w 23"/>
                  <a:gd name="T3" fmla="*/ 24 h 37"/>
                  <a:gd name="T4" fmla="*/ 4 w 23"/>
                  <a:gd name="T5" fmla="*/ 26 h 37"/>
                  <a:gd name="T6" fmla="*/ 2 w 23"/>
                  <a:gd name="T7" fmla="*/ 27 h 37"/>
                  <a:gd name="T8" fmla="*/ 2 w 23"/>
                  <a:gd name="T9" fmla="*/ 32 h 37"/>
                  <a:gd name="T10" fmla="*/ 4 w 23"/>
                  <a:gd name="T11" fmla="*/ 37 h 37"/>
                  <a:gd name="T12" fmla="*/ 12 w 23"/>
                  <a:gd name="T13" fmla="*/ 33 h 37"/>
                  <a:gd name="T14" fmla="*/ 20 w 23"/>
                  <a:gd name="T15" fmla="*/ 29 h 37"/>
                  <a:gd name="T16" fmla="*/ 23 w 23"/>
                  <a:gd name="T17" fmla="*/ 26 h 37"/>
                  <a:gd name="T18" fmla="*/ 21 w 23"/>
                  <a:gd name="T19" fmla="*/ 22 h 37"/>
                  <a:gd name="T20" fmla="*/ 19 w 23"/>
                  <a:gd name="T21" fmla="*/ 19 h 37"/>
                  <a:gd name="T22" fmla="*/ 19 w 23"/>
                  <a:gd name="T23" fmla="*/ 18 h 37"/>
                  <a:gd name="T24" fmla="*/ 19 w 23"/>
                  <a:gd name="T25" fmla="*/ 15 h 37"/>
                  <a:gd name="T26" fmla="*/ 17 w 23"/>
                  <a:gd name="T27" fmla="*/ 9 h 37"/>
                  <a:gd name="T28" fmla="*/ 13 w 23"/>
                  <a:gd name="T29" fmla="*/ 4 h 37"/>
                  <a:gd name="T30" fmla="*/ 11 w 23"/>
                  <a:gd name="T31" fmla="*/ 0 h 37"/>
                  <a:gd name="T32" fmla="*/ 10 w 23"/>
                  <a:gd name="T33" fmla="*/ 2 h 37"/>
                  <a:gd name="T34" fmla="*/ 9 w 23"/>
                  <a:gd name="T35" fmla="*/ 3 h 37"/>
                  <a:gd name="T36" fmla="*/ 6 w 23"/>
                  <a:gd name="T37" fmla="*/ 5 h 37"/>
                  <a:gd name="T38" fmla="*/ 4 w 23"/>
                  <a:gd name="T39" fmla="*/ 5 h 37"/>
                  <a:gd name="T40" fmla="*/ 3 w 23"/>
                  <a:gd name="T41" fmla="*/ 7 h 37"/>
                  <a:gd name="T42" fmla="*/ 3 w 23"/>
                  <a:gd name="T43" fmla="*/ 11 h 37"/>
                  <a:gd name="T44" fmla="*/ 1 w 23"/>
                  <a:gd name="T45" fmla="*/ 18 h 37"/>
                  <a:gd name="T46" fmla="*/ 1 w 23"/>
                  <a:gd name="T47" fmla="*/ 22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3" h="37">
                    <a:moveTo>
                      <a:pt x="1" y="22"/>
                    </a:moveTo>
                    <a:cubicBezTo>
                      <a:pt x="2" y="24"/>
                      <a:pt x="3" y="23"/>
                      <a:pt x="4" y="24"/>
                    </a:cubicBezTo>
                    <a:cubicBezTo>
                      <a:pt x="4" y="24"/>
                      <a:pt x="4" y="26"/>
                      <a:pt x="4" y="26"/>
                    </a:cubicBezTo>
                    <a:cubicBezTo>
                      <a:pt x="4" y="27"/>
                      <a:pt x="3" y="27"/>
                      <a:pt x="2" y="27"/>
                    </a:cubicBezTo>
                    <a:cubicBezTo>
                      <a:pt x="1" y="29"/>
                      <a:pt x="1" y="30"/>
                      <a:pt x="2" y="32"/>
                    </a:cubicBezTo>
                    <a:cubicBezTo>
                      <a:pt x="2" y="34"/>
                      <a:pt x="2" y="36"/>
                      <a:pt x="4" y="37"/>
                    </a:cubicBezTo>
                    <a:cubicBezTo>
                      <a:pt x="7" y="37"/>
                      <a:pt x="10" y="35"/>
                      <a:pt x="12" y="33"/>
                    </a:cubicBezTo>
                    <a:cubicBezTo>
                      <a:pt x="14" y="31"/>
                      <a:pt x="17" y="30"/>
                      <a:pt x="20" y="29"/>
                    </a:cubicBezTo>
                    <a:cubicBezTo>
                      <a:pt x="21" y="28"/>
                      <a:pt x="22" y="28"/>
                      <a:pt x="23" y="26"/>
                    </a:cubicBezTo>
                    <a:cubicBezTo>
                      <a:pt x="23" y="25"/>
                      <a:pt x="22" y="23"/>
                      <a:pt x="21" y="22"/>
                    </a:cubicBezTo>
                    <a:cubicBezTo>
                      <a:pt x="20" y="21"/>
                      <a:pt x="19" y="20"/>
                      <a:pt x="19" y="19"/>
                    </a:cubicBezTo>
                    <a:cubicBezTo>
                      <a:pt x="19" y="19"/>
                      <a:pt x="19" y="18"/>
                      <a:pt x="19" y="18"/>
                    </a:cubicBezTo>
                    <a:cubicBezTo>
                      <a:pt x="19" y="17"/>
                      <a:pt x="19" y="16"/>
                      <a:pt x="19" y="15"/>
                    </a:cubicBezTo>
                    <a:cubicBezTo>
                      <a:pt x="19" y="13"/>
                      <a:pt x="18" y="11"/>
                      <a:pt x="17" y="9"/>
                    </a:cubicBezTo>
                    <a:cubicBezTo>
                      <a:pt x="16" y="7"/>
                      <a:pt x="14" y="6"/>
                      <a:pt x="13" y="4"/>
                    </a:cubicBezTo>
                    <a:cubicBezTo>
                      <a:pt x="13" y="3"/>
                      <a:pt x="12" y="1"/>
                      <a:pt x="11" y="0"/>
                    </a:cubicBezTo>
                    <a:cubicBezTo>
                      <a:pt x="11" y="1"/>
                      <a:pt x="11" y="1"/>
                      <a:pt x="10" y="2"/>
                    </a:cubicBezTo>
                    <a:cubicBezTo>
                      <a:pt x="10" y="3"/>
                      <a:pt x="10" y="2"/>
                      <a:pt x="9" y="3"/>
                    </a:cubicBezTo>
                    <a:cubicBezTo>
                      <a:pt x="7" y="3"/>
                      <a:pt x="7" y="4"/>
                      <a:pt x="6" y="5"/>
                    </a:cubicBezTo>
                    <a:cubicBezTo>
                      <a:pt x="5" y="5"/>
                      <a:pt x="4" y="5"/>
                      <a:pt x="4" y="5"/>
                    </a:cubicBezTo>
                    <a:cubicBezTo>
                      <a:pt x="3" y="5"/>
                      <a:pt x="3" y="6"/>
                      <a:pt x="3" y="7"/>
                    </a:cubicBezTo>
                    <a:cubicBezTo>
                      <a:pt x="2" y="8"/>
                      <a:pt x="3" y="10"/>
                      <a:pt x="3" y="11"/>
                    </a:cubicBezTo>
                    <a:cubicBezTo>
                      <a:pt x="3" y="14"/>
                      <a:pt x="0" y="16"/>
                      <a:pt x="1" y="18"/>
                    </a:cubicBezTo>
                    <a:cubicBezTo>
                      <a:pt x="1" y="20"/>
                      <a:pt x="1" y="21"/>
                      <a:pt x="1" y="22"/>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433" name="Freeform 3527"/>
              <p:cNvSpPr>
                <a:spLocks/>
              </p:cNvSpPr>
              <p:nvPr/>
            </p:nvSpPr>
            <p:spPr bwMode="auto">
              <a:xfrm>
                <a:off x="1110" y="1451"/>
                <a:ext cx="6" cy="4"/>
              </a:xfrm>
              <a:custGeom>
                <a:avLst/>
                <a:gdLst>
                  <a:gd name="T0" fmla="*/ 7 w 41"/>
                  <a:gd name="T1" fmla="*/ 25 h 32"/>
                  <a:gd name="T2" fmla="*/ 11 w 41"/>
                  <a:gd name="T3" fmla="*/ 24 h 32"/>
                  <a:gd name="T4" fmla="*/ 11 w 41"/>
                  <a:gd name="T5" fmla="*/ 27 h 32"/>
                  <a:gd name="T6" fmla="*/ 12 w 41"/>
                  <a:gd name="T7" fmla="*/ 28 h 32"/>
                  <a:gd name="T8" fmla="*/ 14 w 41"/>
                  <a:gd name="T9" fmla="*/ 28 h 32"/>
                  <a:gd name="T10" fmla="*/ 13 w 41"/>
                  <a:gd name="T11" fmla="*/ 30 h 32"/>
                  <a:gd name="T12" fmla="*/ 15 w 41"/>
                  <a:gd name="T13" fmla="*/ 30 h 32"/>
                  <a:gd name="T14" fmla="*/ 15 w 41"/>
                  <a:gd name="T15" fmla="*/ 31 h 32"/>
                  <a:gd name="T16" fmla="*/ 18 w 41"/>
                  <a:gd name="T17" fmla="*/ 30 h 32"/>
                  <a:gd name="T18" fmla="*/ 18 w 41"/>
                  <a:gd name="T19" fmla="*/ 26 h 32"/>
                  <a:gd name="T20" fmla="*/ 17 w 41"/>
                  <a:gd name="T21" fmla="*/ 24 h 32"/>
                  <a:gd name="T22" fmla="*/ 18 w 41"/>
                  <a:gd name="T23" fmla="*/ 24 h 32"/>
                  <a:gd name="T24" fmla="*/ 22 w 41"/>
                  <a:gd name="T25" fmla="*/ 26 h 32"/>
                  <a:gd name="T26" fmla="*/ 23 w 41"/>
                  <a:gd name="T27" fmla="*/ 22 h 32"/>
                  <a:gd name="T28" fmla="*/ 26 w 41"/>
                  <a:gd name="T29" fmla="*/ 24 h 32"/>
                  <a:gd name="T30" fmla="*/ 30 w 41"/>
                  <a:gd name="T31" fmla="*/ 25 h 32"/>
                  <a:gd name="T32" fmla="*/ 29 w 41"/>
                  <a:gd name="T33" fmla="*/ 22 h 32"/>
                  <a:gd name="T34" fmla="*/ 34 w 41"/>
                  <a:gd name="T35" fmla="*/ 23 h 32"/>
                  <a:gd name="T36" fmla="*/ 39 w 41"/>
                  <a:gd name="T37" fmla="*/ 20 h 32"/>
                  <a:gd name="T38" fmla="*/ 40 w 41"/>
                  <a:gd name="T39" fmla="*/ 16 h 32"/>
                  <a:gd name="T40" fmla="*/ 36 w 41"/>
                  <a:gd name="T41" fmla="*/ 13 h 32"/>
                  <a:gd name="T42" fmla="*/ 35 w 41"/>
                  <a:gd name="T43" fmla="*/ 14 h 32"/>
                  <a:gd name="T44" fmla="*/ 35 w 41"/>
                  <a:gd name="T45" fmla="*/ 13 h 32"/>
                  <a:gd name="T46" fmla="*/ 33 w 41"/>
                  <a:gd name="T47" fmla="*/ 13 h 32"/>
                  <a:gd name="T48" fmla="*/ 32 w 41"/>
                  <a:gd name="T49" fmla="*/ 17 h 32"/>
                  <a:gd name="T50" fmla="*/ 28 w 41"/>
                  <a:gd name="T51" fmla="*/ 13 h 32"/>
                  <a:gd name="T52" fmla="*/ 30 w 41"/>
                  <a:gd name="T53" fmla="*/ 12 h 32"/>
                  <a:gd name="T54" fmla="*/ 30 w 41"/>
                  <a:gd name="T55" fmla="*/ 10 h 32"/>
                  <a:gd name="T56" fmla="*/ 28 w 41"/>
                  <a:gd name="T57" fmla="*/ 9 h 32"/>
                  <a:gd name="T58" fmla="*/ 27 w 41"/>
                  <a:gd name="T59" fmla="*/ 7 h 32"/>
                  <a:gd name="T60" fmla="*/ 23 w 41"/>
                  <a:gd name="T61" fmla="*/ 6 h 32"/>
                  <a:gd name="T62" fmla="*/ 24 w 41"/>
                  <a:gd name="T63" fmla="*/ 2 h 32"/>
                  <a:gd name="T64" fmla="*/ 20 w 41"/>
                  <a:gd name="T65" fmla="*/ 4 h 32"/>
                  <a:gd name="T66" fmla="*/ 15 w 41"/>
                  <a:gd name="T67" fmla="*/ 1 h 32"/>
                  <a:gd name="T68" fmla="*/ 12 w 41"/>
                  <a:gd name="T69" fmla="*/ 2 h 32"/>
                  <a:gd name="T70" fmla="*/ 9 w 41"/>
                  <a:gd name="T71" fmla="*/ 2 h 32"/>
                  <a:gd name="T72" fmla="*/ 5 w 41"/>
                  <a:gd name="T73" fmla="*/ 0 h 32"/>
                  <a:gd name="T74" fmla="*/ 3 w 41"/>
                  <a:gd name="T75" fmla="*/ 4 h 32"/>
                  <a:gd name="T76" fmla="*/ 0 w 41"/>
                  <a:gd name="T77" fmla="*/ 5 h 32"/>
                  <a:gd name="T78" fmla="*/ 1 w 41"/>
                  <a:gd name="T79" fmla="*/ 4 h 32"/>
                  <a:gd name="T80" fmla="*/ 3 w 41"/>
                  <a:gd name="T81" fmla="*/ 5 h 32"/>
                  <a:gd name="T82" fmla="*/ 6 w 41"/>
                  <a:gd name="T83" fmla="*/ 6 h 32"/>
                  <a:gd name="T84" fmla="*/ 8 w 41"/>
                  <a:gd name="T85" fmla="*/ 11 h 32"/>
                  <a:gd name="T86" fmla="*/ 9 w 41"/>
                  <a:gd name="T87" fmla="*/ 14 h 32"/>
                  <a:gd name="T88" fmla="*/ 10 w 41"/>
                  <a:gd name="T89" fmla="*/ 16 h 32"/>
                  <a:gd name="T90" fmla="*/ 12 w 41"/>
                  <a:gd name="T91" fmla="*/ 15 h 32"/>
                  <a:gd name="T92" fmla="*/ 10 w 41"/>
                  <a:gd name="T93" fmla="*/ 18 h 32"/>
                  <a:gd name="T94" fmla="*/ 12 w 41"/>
                  <a:gd name="T95" fmla="*/ 22 h 32"/>
                  <a:gd name="T96" fmla="*/ 8 w 41"/>
                  <a:gd name="T97" fmla="*/ 22 h 32"/>
                  <a:gd name="T98" fmla="*/ 7 w 41"/>
                  <a:gd name="T99" fmla="*/ 19 h 32"/>
                  <a:gd name="T100" fmla="*/ 4 w 41"/>
                  <a:gd name="T101" fmla="*/ 20 h 32"/>
                  <a:gd name="T102" fmla="*/ 5 w 41"/>
                  <a:gd name="T103" fmla="*/ 22 h 32"/>
                  <a:gd name="T104" fmla="*/ 6 w 41"/>
                  <a:gd name="T105" fmla="*/ 24 h 32"/>
                  <a:gd name="T106" fmla="*/ 7 w 41"/>
                  <a:gd name="T107" fmla="*/ 25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1" h="32">
                    <a:moveTo>
                      <a:pt x="7" y="25"/>
                    </a:moveTo>
                    <a:cubicBezTo>
                      <a:pt x="9" y="25"/>
                      <a:pt x="10" y="25"/>
                      <a:pt x="11" y="24"/>
                    </a:cubicBezTo>
                    <a:cubicBezTo>
                      <a:pt x="11" y="25"/>
                      <a:pt x="11" y="26"/>
                      <a:pt x="11" y="27"/>
                    </a:cubicBezTo>
                    <a:cubicBezTo>
                      <a:pt x="11" y="28"/>
                      <a:pt x="11" y="28"/>
                      <a:pt x="12" y="28"/>
                    </a:cubicBezTo>
                    <a:cubicBezTo>
                      <a:pt x="13" y="28"/>
                      <a:pt x="13" y="27"/>
                      <a:pt x="14" y="28"/>
                    </a:cubicBezTo>
                    <a:cubicBezTo>
                      <a:pt x="14" y="28"/>
                      <a:pt x="13" y="29"/>
                      <a:pt x="13" y="30"/>
                    </a:cubicBezTo>
                    <a:cubicBezTo>
                      <a:pt x="14" y="30"/>
                      <a:pt x="14" y="30"/>
                      <a:pt x="15" y="30"/>
                    </a:cubicBezTo>
                    <a:cubicBezTo>
                      <a:pt x="15" y="31"/>
                      <a:pt x="15" y="31"/>
                      <a:pt x="15" y="31"/>
                    </a:cubicBezTo>
                    <a:cubicBezTo>
                      <a:pt x="15" y="32"/>
                      <a:pt x="18" y="30"/>
                      <a:pt x="18" y="30"/>
                    </a:cubicBezTo>
                    <a:cubicBezTo>
                      <a:pt x="18" y="29"/>
                      <a:pt x="19" y="27"/>
                      <a:pt x="18" y="26"/>
                    </a:cubicBezTo>
                    <a:cubicBezTo>
                      <a:pt x="18" y="25"/>
                      <a:pt x="17" y="25"/>
                      <a:pt x="17" y="24"/>
                    </a:cubicBezTo>
                    <a:cubicBezTo>
                      <a:pt x="17" y="24"/>
                      <a:pt x="18" y="24"/>
                      <a:pt x="18" y="24"/>
                    </a:cubicBezTo>
                    <a:cubicBezTo>
                      <a:pt x="19" y="26"/>
                      <a:pt x="20" y="27"/>
                      <a:pt x="22" y="26"/>
                    </a:cubicBezTo>
                    <a:cubicBezTo>
                      <a:pt x="22" y="25"/>
                      <a:pt x="22" y="23"/>
                      <a:pt x="23" y="22"/>
                    </a:cubicBezTo>
                    <a:cubicBezTo>
                      <a:pt x="24" y="21"/>
                      <a:pt x="26" y="23"/>
                      <a:pt x="26" y="24"/>
                    </a:cubicBezTo>
                    <a:cubicBezTo>
                      <a:pt x="27" y="25"/>
                      <a:pt x="29" y="26"/>
                      <a:pt x="30" y="25"/>
                    </a:cubicBezTo>
                    <a:cubicBezTo>
                      <a:pt x="30" y="25"/>
                      <a:pt x="29" y="23"/>
                      <a:pt x="29" y="22"/>
                    </a:cubicBezTo>
                    <a:cubicBezTo>
                      <a:pt x="30" y="24"/>
                      <a:pt x="32" y="24"/>
                      <a:pt x="34" y="23"/>
                    </a:cubicBezTo>
                    <a:cubicBezTo>
                      <a:pt x="35" y="22"/>
                      <a:pt x="37" y="21"/>
                      <a:pt x="39" y="20"/>
                    </a:cubicBezTo>
                    <a:cubicBezTo>
                      <a:pt x="41" y="19"/>
                      <a:pt x="41" y="18"/>
                      <a:pt x="40" y="16"/>
                    </a:cubicBezTo>
                    <a:cubicBezTo>
                      <a:pt x="38" y="14"/>
                      <a:pt x="38" y="13"/>
                      <a:pt x="36" y="13"/>
                    </a:cubicBezTo>
                    <a:cubicBezTo>
                      <a:pt x="36" y="13"/>
                      <a:pt x="36" y="14"/>
                      <a:pt x="35" y="14"/>
                    </a:cubicBezTo>
                    <a:cubicBezTo>
                      <a:pt x="35" y="14"/>
                      <a:pt x="35" y="13"/>
                      <a:pt x="35" y="13"/>
                    </a:cubicBezTo>
                    <a:cubicBezTo>
                      <a:pt x="34" y="13"/>
                      <a:pt x="34" y="12"/>
                      <a:pt x="33" y="13"/>
                    </a:cubicBezTo>
                    <a:cubicBezTo>
                      <a:pt x="32" y="14"/>
                      <a:pt x="33" y="16"/>
                      <a:pt x="32" y="17"/>
                    </a:cubicBezTo>
                    <a:cubicBezTo>
                      <a:pt x="30" y="20"/>
                      <a:pt x="26" y="14"/>
                      <a:pt x="28" y="13"/>
                    </a:cubicBezTo>
                    <a:cubicBezTo>
                      <a:pt x="29" y="12"/>
                      <a:pt x="29" y="13"/>
                      <a:pt x="30" y="12"/>
                    </a:cubicBezTo>
                    <a:cubicBezTo>
                      <a:pt x="30" y="12"/>
                      <a:pt x="30" y="11"/>
                      <a:pt x="30" y="10"/>
                    </a:cubicBezTo>
                    <a:cubicBezTo>
                      <a:pt x="30" y="9"/>
                      <a:pt x="29" y="9"/>
                      <a:pt x="28" y="9"/>
                    </a:cubicBezTo>
                    <a:cubicBezTo>
                      <a:pt x="28" y="8"/>
                      <a:pt x="28" y="8"/>
                      <a:pt x="27" y="7"/>
                    </a:cubicBezTo>
                    <a:cubicBezTo>
                      <a:pt x="26" y="6"/>
                      <a:pt x="24" y="7"/>
                      <a:pt x="23" y="6"/>
                    </a:cubicBezTo>
                    <a:cubicBezTo>
                      <a:pt x="22" y="5"/>
                      <a:pt x="24" y="3"/>
                      <a:pt x="24" y="2"/>
                    </a:cubicBezTo>
                    <a:cubicBezTo>
                      <a:pt x="22" y="3"/>
                      <a:pt x="23" y="6"/>
                      <a:pt x="20" y="4"/>
                    </a:cubicBezTo>
                    <a:cubicBezTo>
                      <a:pt x="18" y="3"/>
                      <a:pt x="17" y="1"/>
                      <a:pt x="15" y="1"/>
                    </a:cubicBezTo>
                    <a:cubicBezTo>
                      <a:pt x="14" y="1"/>
                      <a:pt x="13" y="2"/>
                      <a:pt x="12" y="2"/>
                    </a:cubicBezTo>
                    <a:cubicBezTo>
                      <a:pt x="11" y="2"/>
                      <a:pt x="10" y="2"/>
                      <a:pt x="9" y="2"/>
                    </a:cubicBezTo>
                    <a:cubicBezTo>
                      <a:pt x="8" y="2"/>
                      <a:pt x="4" y="4"/>
                      <a:pt x="5" y="0"/>
                    </a:cubicBezTo>
                    <a:cubicBezTo>
                      <a:pt x="3" y="0"/>
                      <a:pt x="3" y="3"/>
                      <a:pt x="3" y="4"/>
                    </a:cubicBezTo>
                    <a:cubicBezTo>
                      <a:pt x="1" y="3"/>
                      <a:pt x="0" y="4"/>
                      <a:pt x="0" y="5"/>
                    </a:cubicBezTo>
                    <a:cubicBezTo>
                      <a:pt x="1" y="5"/>
                      <a:pt x="0" y="5"/>
                      <a:pt x="1" y="4"/>
                    </a:cubicBezTo>
                    <a:cubicBezTo>
                      <a:pt x="2" y="4"/>
                      <a:pt x="2" y="5"/>
                      <a:pt x="3" y="5"/>
                    </a:cubicBezTo>
                    <a:cubicBezTo>
                      <a:pt x="3" y="5"/>
                      <a:pt x="5" y="6"/>
                      <a:pt x="6" y="6"/>
                    </a:cubicBezTo>
                    <a:cubicBezTo>
                      <a:pt x="6" y="8"/>
                      <a:pt x="7" y="10"/>
                      <a:pt x="8" y="11"/>
                    </a:cubicBezTo>
                    <a:cubicBezTo>
                      <a:pt x="8" y="12"/>
                      <a:pt x="9" y="13"/>
                      <a:pt x="9" y="14"/>
                    </a:cubicBezTo>
                    <a:cubicBezTo>
                      <a:pt x="10" y="15"/>
                      <a:pt x="9" y="15"/>
                      <a:pt x="10" y="16"/>
                    </a:cubicBezTo>
                    <a:cubicBezTo>
                      <a:pt x="10" y="15"/>
                      <a:pt x="11" y="14"/>
                      <a:pt x="12" y="15"/>
                    </a:cubicBezTo>
                    <a:cubicBezTo>
                      <a:pt x="12" y="16"/>
                      <a:pt x="10" y="16"/>
                      <a:pt x="10" y="18"/>
                    </a:cubicBezTo>
                    <a:cubicBezTo>
                      <a:pt x="11" y="20"/>
                      <a:pt x="13" y="21"/>
                      <a:pt x="12" y="22"/>
                    </a:cubicBezTo>
                    <a:cubicBezTo>
                      <a:pt x="11" y="23"/>
                      <a:pt x="9" y="23"/>
                      <a:pt x="8" y="22"/>
                    </a:cubicBezTo>
                    <a:cubicBezTo>
                      <a:pt x="7" y="22"/>
                      <a:pt x="8" y="20"/>
                      <a:pt x="7" y="19"/>
                    </a:cubicBezTo>
                    <a:cubicBezTo>
                      <a:pt x="6" y="18"/>
                      <a:pt x="4" y="18"/>
                      <a:pt x="4" y="20"/>
                    </a:cubicBezTo>
                    <a:cubicBezTo>
                      <a:pt x="4" y="21"/>
                      <a:pt x="5" y="22"/>
                      <a:pt x="5" y="22"/>
                    </a:cubicBezTo>
                    <a:cubicBezTo>
                      <a:pt x="5" y="23"/>
                      <a:pt x="5" y="24"/>
                      <a:pt x="6" y="24"/>
                    </a:cubicBezTo>
                    <a:cubicBezTo>
                      <a:pt x="6" y="25"/>
                      <a:pt x="7" y="25"/>
                      <a:pt x="7" y="25"/>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434" name="Freeform 3528"/>
              <p:cNvSpPr>
                <a:spLocks/>
              </p:cNvSpPr>
              <p:nvPr/>
            </p:nvSpPr>
            <p:spPr bwMode="auto">
              <a:xfrm>
                <a:off x="1113" y="1454"/>
                <a:ext cx="1" cy="2"/>
              </a:xfrm>
              <a:custGeom>
                <a:avLst/>
                <a:gdLst>
                  <a:gd name="T0" fmla="*/ 2 w 4"/>
                  <a:gd name="T1" fmla="*/ 6 h 9"/>
                  <a:gd name="T2" fmla="*/ 4 w 4"/>
                  <a:gd name="T3" fmla="*/ 4 h 9"/>
                  <a:gd name="T4" fmla="*/ 2 w 4"/>
                  <a:gd name="T5" fmla="*/ 6 h 9"/>
                </a:gdLst>
                <a:ahLst/>
                <a:cxnLst>
                  <a:cxn ang="0">
                    <a:pos x="T0" y="T1"/>
                  </a:cxn>
                  <a:cxn ang="0">
                    <a:pos x="T2" y="T3"/>
                  </a:cxn>
                  <a:cxn ang="0">
                    <a:pos x="T4" y="T5"/>
                  </a:cxn>
                </a:cxnLst>
                <a:rect l="0" t="0" r="r" b="b"/>
                <a:pathLst>
                  <a:path w="4" h="9">
                    <a:moveTo>
                      <a:pt x="2" y="6"/>
                    </a:moveTo>
                    <a:cubicBezTo>
                      <a:pt x="3" y="9"/>
                      <a:pt x="4" y="5"/>
                      <a:pt x="4" y="4"/>
                    </a:cubicBezTo>
                    <a:cubicBezTo>
                      <a:pt x="3" y="0"/>
                      <a:pt x="0" y="4"/>
                      <a:pt x="2" y="6"/>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435" name="Freeform 3529"/>
              <p:cNvSpPr>
                <a:spLocks/>
              </p:cNvSpPr>
              <p:nvPr/>
            </p:nvSpPr>
            <p:spPr bwMode="auto">
              <a:xfrm>
                <a:off x="1110" y="1441"/>
                <a:ext cx="18" cy="12"/>
              </a:xfrm>
              <a:custGeom>
                <a:avLst/>
                <a:gdLst>
                  <a:gd name="T0" fmla="*/ 12 w 137"/>
                  <a:gd name="T1" fmla="*/ 34 h 87"/>
                  <a:gd name="T2" fmla="*/ 6 w 137"/>
                  <a:gd name="T3" fmla="*/ 43 h 87"/>
                  <a:gd name="T4" fmla="*/ 0 w 137"/>
                  <a:gd name="T5" fmla="*/ 52 h 87"/>
                  <a:gd name="T6" fmla="*/ 2 w 137"/>
                  <a:gd name="T7" fmla="*/ 58 h 87"/>
                  <a:gd name="T8" fmla="*/ 9 w 137"/>
                  <a:gd name="T9" fmla="*/ 56 h 87"/>
                  <a:gd name="T10" fmla="*/ 12 w 137"/>
                  <a:gd name="T11" fmla="*/ 61 h 87"/>
                  <a:gd name="T12" fmla="*/ 14 w 137"/>
                  <a:gd name="T13" fmla="*/ 66 h 87"/>
                  <a:gd name="T14" fmla="*/ 19 w 137"/>
                  <a:gd name="T15" fmla="*/ 67 h 87"/>
                  <a:gd name="T16" fmla="*/ 19 w 137"/>
                  <a:gd name="T17" fmla="*/ 62 h 87"/>
                  <a:gd name="T18" fmla="*/ 19 w 137"/>
                  <a:gd name="T19" fmla="*/ 51 h 87"/>
                  <a:gd name="T20" fmla="*/ 18 w 137"/>
                  <a:gd name="T21" fmla="*/ 48 h 87"/>
                  <a:gd name="T22" fmla="*/ 22 w 137"/>
                  <a:gd name="T23" fmla="*/ 41 h 87"/>
                  <a:gd name="T24" fmla="*/ 28 w 137"/>
                  <a:gd name="T25" fmla="*/ 45 h 87"/>
                  <a:gd name="T26" fmla="*/ 37 w 137"/>
                  <a:gd name="T27" fmla="*/ 52 h 87"/>
                  <a:gd name="T28" fmla="*/ 37 w 137"/>
                  <a:gd name="T29" fmla="*/ 58 h 87"/>
                  <a:gd name="T30" fmla="*/ 35 w 137"/>
                  <a:gd name="T31" fmla="*/ 65 h 87"/>
                  <a:gd name="T32" fmla="*/ 34 w 137"/>
                  <a:gd name="T33" fmla="*/ 73 h 87"/>
                  <a:gd name="T34" fmla="*/ 37 w 137"/>
                  <a:gd name="T35" fmla="*/ 78 h 87"/>
                  <a:gd name="T36" fmla="*/ 41 w 137"/>
                  <a:gd name="T37" fmla="*/ 80 h 87"/>
                  <a:gd name="T38" fmla="*/ 45 w 137"/>
                  <a:gd name="T39" fmla="*/ 81 h 87"/>
                  <a:gd name="T40" fmla="*/ 53 w 137"/>
                  <a:gd name="T41" fmla="*/ 81 h 87"/>
                  <a:gd name="T42" fmla="*/ 60 w 137"/>
                  <a:gd name="T43" fmla="*/ 86 h 87"/>
                  <a:gd name="T44" fmla="*/ 66 w 137"/>
                  <a:gd name="T45" fmla="*/ 85 h 87"/>
                  <a:gd name="T46" fmla="*/ 68 w 137"/>
                  <a:gd name="T47" fmla="*/ 84 h 87"/>
                  <a:gd name="T48" fmla="*/ 66 w 137"/>
                  <a:gd name="T49" fmla="*/ 68 h 87"/>
                  <a:gd name="T50" fmla="*/ 66 w 137"/>
                  <a:gd name="T51" fmla="*/ 60 h 87"/>
                  <a:gd name="T52" fmla="*/ 59 w 137"/>
                  <a:gd name="T53" fmla="*/ 43 h 87"/>
                  <a:gd name="T54" fmla="*/ 60 w 137"/>
                  <a:gd name="T55" fmla="*/ 26 h 87"/>
                  <a:gd name="T56" fmla="*/ 62 w 137"/>
                  <a:gd name="T57" fmla="*/ 17 h 87"/>
                  <a:gd name="T58" fmla="*/ 68 w 137"/>
                  <a:gd name="T59" fmla="*/ 20 h 87"/>
                  <a:gd name="T60" fmla="*/ 72 w 137"/>
                  <a:gd name="T61" fmla="*/ 19 h 87"/>
                  <a:gd name="T62" fmla="*/ 76 w 137"/>
                  <a:gd name="T63" fmla="*/ 54 h 87"/>
                  <a:gd name="T64" fmla="*/ 79 w 137"/>
                  <a:gd name="T65" fmla="*/ 58 h 87"/>
                  <a:gd name="T66" fmla="*/ 83 w 137"/>
                  <a:gd name="T67" fmla="*/ 70 h 87"/>
                  <a:gd name="T68" fmla="*/ 88 w 137"/>
                  <a:gd name="T69" fmla="*/ 77 h 87"/>
                  <a:gd name="T70" fmla="*/ 89 w 137"/>
                  <a:gd name="T71" fmla="*/ 85 h 87"/>
                  <a:gd name="T72" fmla="*/ 93 w 137"/>
                  <a:gd name="T73" fmla="*/ 84 h 87"/>
                  <a:gd name="T74" fmla="*/ 96 w 137"/>
                  <a:gd name="T75" fmla="*/ 80 h 87"/>
                  <a:gd name="T76" fmla="*/ 111 w 137"/>
                  <a:gd name="T77" fmla="*/ 70 h 87"/>
                  <a:gd name="T78" fmla="*/ 120 w 137"/>
                  <a:gd name="T79" fmla="*/ 67 h 87"/>
                  <a:gd name="T80" fmla="*/ 125 w 137"/>
                  <a:gd name="T81" fmla="*/ 65 h 87"/>
                  <a:gd name="T82" fmla="*/ 132 w 137"/>
                  <a:gd name="T83" fmla="*/ 59 h 87"/>
                  <a:gd name="T84" fmla="*/ 130 w 137"/>
                  <a:gd name="T85" fmla="*/ 54 h 87"/>
                  <a:gd name="T86" fmla="*/ 110 w 137"/>
                  <a:gd name="T87" fmla="*/ 37 h 87"/>
                  <a:gd name="T88" fmla="*/ 102 w 137"/>
                  <a:gd name="T89" fmla="*/ 25 h 87"/>
                  <a:gd name="T90" fmla="*/ 82 w 137"/>
                  <a:gd name="T91" fmla="*/ 9 h 87"/>
                  <a:gd name="T92" fmla="*/ 80 w 137"/>
                  <a:gd name="T93" fmla="*/ 6 h 87"/>
                  <a:gd name="T94" fmla="*/ 71 w 137"/>
                  <a:gd name="T95" fmla="*/ 2 h 87"/>
                  <a:gd name="T96" fmla="*/ 64 w 137"/>
                  <a:gd name="T97" fmla="*/ 1 h 87"/>
                  <a:gd name="T98" fmla="*/ 57 w 137"/>
                  <a:gd name="T99" fmla="*/ 1 h 87"/>
                  <a:gd name="T100" fmla="*/ 52 w 137"/>
                  <a:gd name="T101" fmla="*/ 7 h 87"/>
                  <a:gd name="T102" fmla="*/ 42 w 137"/>
                  <a:gd name="T103" fmla="*/ 10 h 87"/>
                  <a:gd name="T104" fmla="*/ 35 w 137"/>
                  <a:gd name="T105" fmla="*/ 19 h 87"/>
                  <a:gd name="T106" fmla="*/ 26 w 137"/>
                  <a:gd name="T107" fmla="*/ 27 h 87"/>
                  <a:gd name="T108" fmla="*/ 15 w 137"/>
                  <a:gd name="T109" fmla="*/ 32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37" h="87">
                    <a:moveTo>
                      <a:pt x="15" y="32"/>
                    </a:moveTo>
                    <a:cubicBezTo>
                      <a:pt x="14" y="33"/>
                      <a:pt x="14" y="33"/>
                      <a:pt x="12" y="34"/>
                    </a:cubicBezTo>
                    <a:cubicBezTo>
                      <a:pt x="11" y="34"/>
                      <a:pt x="10" y="35"/>
                      <a:pt x="9" y="36"/>
                    </a:cubicBezTo>
                    <a:cubicBezTo>
                      <a:pt x="8" y="39"/>
                      <a:pt x="8" y="41"/>
                      <a:pt x="6" y="43"/>
                    </a:cubicBezTo>
                    <a:cubicBezTo>
                      <a:pt x="4" y="45"/>
                      <a:pt x="2" y="45"/>
                      <a:pt x="2" y="47"/>
                    </a:cubicBezTo>
                    <a:cubicBezTo>
                      <a:pt x="1" y="49"/>
                      <a:pt x="1" y="51"/>
                      <a:pt x="0" y="52"/>
                    </a:cubicBezTo>
                    <a:cubicBezTo>
                      <a:pt x="0" y="53"/>
                      <a:pt x="0" y="55"/>
                      <a:pt x="0" y="56"/>
                    </a:cubicBezTo>
                    <a:cubicBezTo>
                      <a:pt x="0" y="57"/>
                      <a:pt x="0" y="57"/>
                      <a:pt x="2" y="58"/>
                    </a:cubicBezTo>
                    <a:cubicBezTo>
                      <a:pt x="3" y="58"/>
                      <a:pt x="4" y="57"/>
                      <a:pt x="5" y="57"/>
                    </a:cubicBezTo>
                    <a:cubicBezTo>
                      <a:pt x="7" y="56"/>
                      <a:pt x="7" y="56"/>
                      <a:pt x="9" y="56"/>
                    </a:cubicBezTo>
                    <a:cubicBezTo>
                      <a:pt x="11" y="56"/>
                      <a:pt x="10" y="51"/>
                      <a:pt x="11" y="51"/>
                    </a:cubicBezTo>
                    <a:cubicBezTo>
                      <a:pt x="11" y="54"/>
                      <a:pt x="10" y="58"/>
                      <a:pt x="12" y="61"/>
                    </a:cubicBezTo>
                    <a:cubicBezTo>
                      <a:pt x="13" y="62"/>
                      <a:pt x="14" y="62"/>
                      <a:pt x="14" y="64"/>
                    </a:cubicBezTo>
                    <a:cubicBezTo>
                      <a:pt x="14" y="64"/>
                      <a:pt x="14" y="65"/>
                      <a:pt x="14" y="66"/>
                    </a:cubicBezTo>
                    <a:cubicBezTo>
                      <a:pt x="15" y="66"/>
                      <a:pt x="16" y="69"/>
                      <a:pt x="17" y="69"/>
                    </a:cubicBezTo>
                    <a:cubicBezTo>
                      <a:pt x="17" y="67"/>
                      <a:pt x="18" y="68"/>
                      <a:pt x="19" y="67"/>
                    </a:cubicBezTo>
                    <a:cubicBezTo>
                      <a:pt x="19" y="67"/>
                      <a:pt x="19" y="67"/>
                      <a:pt x="19" y="66"/>
                    </a:cubicBezTo>
                    <a:cubicBezTo>
                      <a:pt x="19" y="65"/>
                      <a:pt x="19" y="63"/>
                      <a:pt x="19" y="62"/>
                    </a:cubicBezTo>
                    <a:cubicBezTo>
                      <a:pt x="19" y="59"/>
                      <a:pt x="19" y="57"/>
                      <a:pt x="20" y="54"/>
                    </a:cubicBezTo>
                    <a:cubicBezTo>
                      <a:pt x="18" y="52"/>
                      <a:pt x="17" y="52"/>
                      <a:pt x="19" y="51"/>
                    </a:cubicBezTo>
                    <a:cubicBezTo>
                      <a:pt x="19" y="51"/>
                      <a:pt x="19" y="50"/>
                      <a:pt x="19" y="50"/>
                    </a:cubicBezTo>
                    <a:cubicBezTo>
                      <a:pt x="18" y="49"/>
                      <a:pt x="18" y="49"/>
                      <a:pt x="18" y="48"/>
                    </a:cubicBezTo>
                    <a:cubicBezTo>
                      <a:pt x="16" y="47"/>
                      <a:pt x="16" y="46"/>
                      <a:pt x="17" y="45"/>
                    </a:cubicBezTo>
                    <a:cubicBezTo>
                      <a:pt x="17" y="43"/>
                      <a:pt x="20" y="41"/>
                      <a:pt x="22" y="41"/>
                    </a:cubicBezTo>
                    <a:cubicBezTo>
                      <a:pt x="22" y="41"/>
                      <a:pt x="24" y="42"/>
                      <a:pt x="25" y="42"/>
                    </a:cubicBezTo>
                    <a:cubicBezTo>
                      <a:pt x="26" y="43"/>
                      <a:pt x="27" y="44"/>
                      <a:pt x="28" y="45"/>
                    </a:cubicBezTo>
                    <a:cubicBezTo>
                      <a:pt x="29" y="47"/>
                      <a:pt x="30" y="49"/>
                      <a:pt x="31" y="52"/>
                    </a:cubicBezTo>
                    <a:cubicBezTo>
                      <a:pt x="32" y="50"/>
                      <a:pt x="36" y="50"/>
                      <a:pt x="37" y="52"/>
                    </a:cubicBezTo>
                    <a:cubicBezTo>
                      <a:pt x="37" y="53"/>
                      <a:pt x="37" y="55"/>
                      <a:pt x="37" y="55"/>
                    </a:cubicBezTo>
                    <a:cubicBezTo>
                      <a:pt x="37" y="56"/>
                      <a:pt x="37" y="57"/>
                      <a:pt x="37" y="58"/>
                    </a:cubicBezTo>
                    <a:cubicBezTo>
                      <a:pt x="36" y="60"/>
                      <a:pt x="34" y="60"/>
                      <a:pt x="34" y="63"/>
                    </a:cubicBezTo>
                    <a:cubicBezTo>
                      <a:pt x="34" y="64"/>
                      <a:pt x="35" y="64"/>
                      <a:pt x="35" y="65"/>
                    </a:cubicBezTo>
                    <a:cubicBezTo>
                      <a:pt x="35" y="66"/>
                      <a:pt x="34" y="67"/>
                      <a:pt x="34" y="68"/>
                    </a:cubicBezTo>
                    <a:cubicBezTo>
                      <a:pt x="34" y="70"/>
                      <a:pt x="35" y="71"/>
                      <a:pt x="34" y="73"/>
                    </a:cubicBezTo>
                    <a:cubicBezTo>
                      <a:pt x="34" y="75"/>
                      <a:pt x="33" y="76"/>
                      <a:pt x="35" y="77"/>
                    </a:cubicBezTo>
                    <a:cubicBezTo>
                      <a:pt x="36" y="78"/>
                      <a:pt x="37" y="77"/>
                      <a:pt x="37" y="78"/>
                    </a:cubicBezTo>
                    <a:cubicBezTo>
                      <a:pt x="38" y="78"/>
                      <a:pt x="38" y="79"/>
                      <a:pt x="39" y="79"/>
                    </a:cubicBezTo>
                    <a:cubicBezTo>
                      <a:pt x="40" y="80"/>
                      <a:pt x="41" y="80"/>
                      <a:pt x="41" y="80"/>
                    </a:cubicBezTo>
                    <a:cubicBezTo>
                      <a:pt x="42" y="81"/>
                      <a:pt x="42" y="82"/>
                      <a:pt x="43" y="82"/>
                    </a:cubicBezTo>
                    <a:cubicBezTo>
                      <a:pt x="44" y="82"/>
                      <a:pt x="45" y="81"/>
                      <a:pt x="45" y="81"/>
                    </a:cubicBezTo>
                    <a:cubicBezTo>
                      <a:pt x="46" y="81"/>
                      <a:pt x="47" y="81"/>
                      <a:pt x="48" y="81"/>
                    </a:cubicBezTo>
                    <a:cubicBezTo>
                      <a:pt x="49" y="81"/>
                      <a:pt x="51" y="80"/>
                      <a:pt x="53" y="81"/>
                    </a:cubicBezTo>
                    <a:cubicBezTo>
                      <a:pt x="55" y="81"/>
                      <a:pt x="56" y="83"/>
                      <a:pt x="58" y="84"/>
                    </a:cubicBezTo>
                    <a:cubicBezTo>
                      <a:pt x="59" y="85"/>
                      <a:pt x="61" y="84"/>
                      <a:pt x="60" y="86"/>
                    </a:cubicBezTo>
                    <a:cubicBezTo>
                      <a:pt x="62" y="87"/>
                      <a:pt x="62" y="85"/>
                      <a:pt x="64" y="85"/>
                    </a:cubicBezTo>
                    <a:cubicBezTo>
                      <a:pt x="65" y="85"/>
                      <a:pt x="65" y="87"/>
                      <a:pt x="66" y="85"/>
                    </a:cubicBezTo>
                    <a:cubicBezTo>
                      <a:pt x="67" y="85"/>
                      <a:pt x="66" y="84"/>
                      <a:pt x="67" y="84"/>
                    </a:cubicBezTo>
                    <a:cubicBezTo>
                      <a:pt x="67" y="84"/>
                      <a:pt x="68" y="84"/>
                      <a:pt x="68" y="84"/>
                    </a:cubicBezTo>
                    <a:cubicBezTo>
                      <a:pt x="69" y="83"/>
                      <a:pt x="69" y="81"/>
                      <a:pt x="69" y="81"/>
                    </a:cubicBezTo>
                    <a:cubicBezTo>
                      <a:pt x="71" y="76"/>
                      <a:pt x="65" y="72"/>
                      <a:pt x="66" y="68"/>
                    </a:cubicBezTo>
                    <a:cubicBezTo>
                      <a:pt x="66" y="67"/>
                      <a:pt x="66" y="68"/>
                      <a:pt x="66" y="67"/>
                    </a:cubicBezTo>
                    <a:cubicBezTo>
                      <a:pt x="66" y="65"/>
                      <a:pt x="66" y="63"/>
                      <a:pt x="66" y="60"/>
                    </a:cubicBezTo>
                    <a:cubicBezTo>
                      <a:pt x="66" y="57"/>
                      <a:pt x="64" y="53"/>
                      <a:pt x="63" y="49"/>
                    </a:cubicBezTo>
                    <a:cubicBezTo>
                      <a:pt x="62" y="47"/>
                      <a:pt x="60" y="45"/>
                      <a:pt x="59" y="43"/>
                    </a:cubicBezTo>
                    <a:cubicBezTo>
                      <a:pt x="58" y="41"/>
                      <a:pt x="57" y="38"/>
                      <a:pt x="60" y="37"/>
                    </a:cubicBezTo>
                    <a:cubicBezTo>
                      <a:pt x="60" y="33"/>
                      <a:pt x="61" y="30"/>
                      <a:pt x="60" y="26"/>
                    </a:cubicBezTo>
                    <a:cubicBezTo>
                      <a:pt x="59" y="24"/>
                      <a:pt x="58" y="22"/>
                      <a:pt x="59" y="20"/>
                    </a:cubicBezTo>
                    <a:cubicBezTo>
                      <a:pt x="59" y="19"/>
                      <a:pt x="60" y="18"/>
                      <a:pt x="62" y="17"/>
                    </a:cubicBezTo>
                    <a:cubicBezTo>
                      <a:pt x="63" y="16"/>
                      <a:pt x="64" y="16"/>
                      <a:pt x="66" y="17"/>
                    </a:cubicBezTo>
                    <a:cubicBezTo>
                      <a:pt x="68" y="18"/>
                      <a:pt x="68" y="18"/>
                      <a:pt x="68" y="20"/>
                    </a:cubicBezTo>
                    <a:cubicBezTo>
                      <a:pt x="69" y="21"/>
                      <a:pt x="69" y="24"/>
                      <a:pt x="70" y="22"/>
                    </a:cubicBezTo>
                    <a:cubicBezTo>
                      <a:pt x="71" y="21"/>
                      <a:pt x="70" y="19"/>
                      <a:pt x="72" y="19"/>
                    </a:cubicBezTo>
                    <a:cubicBezTo>
                      <a:pt x="76" y="18"/>
                      <a:pt x="76" y="25"/>
                      <a:pt x="76" y="28"/>
                    </a:cubicBezTo>
                    <a:cubicBezTo>
                      <a:pt x="76" y="30"/>
                      <a:pt x="71" y="54"/>
                      <a:pt x="76" y="54"/>
                    </a:cubicBezTo>
                    <a:cubicBezTo>
                      <a:pt x="77" y="54"/>
                      <a:pt x="77" y="51"/>
                      <a:pt x="78" y="53"/>
                    </a:cubicBezTo>
                    <a:cubicBezTo>
                      <a:pt x="79" y="54"/>
                      <a:pt x="79" y="56"/>
                      <a:pt x="79" y="58"/>
                    </a:cubicBezTo>
                    <a:cubicBezTo>
                      <a:pt x="79" y="60"/>
                      <a:pt x="78" y="62"/>
                      <a:pt x="79" y="64"/>
                    </a:cubicBezTo>
                    <a:cubicBezTo>
                      <a:pt x="79" y="66"/>
                      <a:pt x="81" y="68"/>
                      <a:pt x="83" y="70"/>
                    </a:cubicBezTo>
                    <a:cubicBezTo>
                      <a:pt x="84" y="71"/>
                      <a:pt x="84" y="73"/>
                      <a:pt x="86" y="74"/>
                    </a:cubicBezTo>
                    <a:cubicBezTo>
                      <a:pt x="87" y="75"/>
                      <a:pt x="87" y="75"/>
                      <a:pt x="88" y="77"/>
                    </a:cubicBezTo>
                    <a:cubicBezTo>
                      <a:pt x="88" y="79"/>
                      <a:pt x="85" y="85"/>
                      <a:pt x="86" y="86"/>
                    </a:cubicBezTo>
                    <a:cubicBezTo>
                      <a:pt x="87" y="85"/>
                      <a:pt x="88" y="85"/>
                      <a:pt x="89" y="85"/>
                    </a:cubicBezTo>
                    <a:cubicBezTo>
                      <a:pt x="89" y="86"/>
                      <a:pt x="89" y="86"/>
                      <a:pt x="90" y="87"/>
                    </a:cubicBezTo>
                    <a:cubicBezTo>
                      <a:pt x="91" y="86"/>
                      <a:pt x="90" y="83"/>
                      <a:pt x="93" y="84"/>
                    </a:cubicBezTo>
                    <a:cubicBezTo>
                      <a:pt x="95" y="84"/>
                      <a:pt x="96" y="86"/>
                      <a:pt x="98" y="86"/>
                    </a:cubicBezTo>
                    <a:cubicBezTo>
                      <a:pt x="98" y="84"/>
                      <a:pt x="96" y="82"/>
                      <a:pt x="96" y="80"/>
                    </a:cubicBezTo>
                    <a:cubicBezTo>
                      <a:pt x="96" y="76"/>
                      <a:pt x="101" y="73"/>
                      <a:pt x="105" y="72"/>
                    </a:cubicBezTo>
                    <a:cubicBezTo>
                      <a:pt x="107" y="71"/>
                      <a:pt x="109" y="71"/>
                      <a:pt x="111" y="70"/>
                    </a:cubicBezTo>
                    <a:cubicBezTo>
                      <a:pt x="112" y="69"/>
                      <a:pt x="114" y="68"/>
                      <a:pt x="116" y="68"/>
                    </a:cubicBezTo>
                    <a:cubicBezTo>
                      <a:pt x="117" y="68"/>
                      <a:pt x="119" y="68"/>
                      <a:pt x="120" y="67"/>
                    </a:cubicBezTo>
                    <a:cubicBezTo>
                      <a:pt x="121" y="67"/>
                      <a:pt x="120" y="66"/>
                      <a:pt x="121" y="65"/>
                    </a:cubicBezTo>
                    <a:cubicBezTo>
                      <a:pt x="123" y="66"/>
                      <a:pt x="124" y="66"/>
                      <a:pt x="125" y="65"/>
                    </a:cubicBezTo>
                    <a:cubicBezTo>
                      <a:pt x="127" y="64"/>
                      <a:pt x="128" y="63"/>
                      <a:pt x="129" y="63"/>
                    </a:cubicBezTo>
                    <a:cubicBezTo>
                      <a:pt x="132" y="62"/>
                      <a:pt x="130" y="61"/>
                      <a:pt x="132" y="59"/>
                    </a:cubicBezTo>
                    <a:cubicBezTo>
                      <a:pt x="133" y="58"/>
                      <a:pt x="135" y="58"/>
                      <a:pt x="137" y="58"/>
                    </a:cubicBezTo>
                    <a:cubicBezTo>
                      <a:pt x="135" y="56"/>
                      <a:pt x="132" y="55"/>
                      <a:pt x="130" y="54"/>
                    </a:cubicBezTo>
                    <a:cubicBezTo>
                      <a:pt x="126" y="52"/>
                      <a:pt x="123" y="49"/>
                      <a:pt x="119" y="46"/>
                    </a:cubicBezTo>
                    <a:cubicBezTo>
                      <a:pt x="116" y="43"/>
                      <a:pt x="113" y="40"/>
                      <a:pt x="110" y="37"/>
                    </a:cubicBezTo>
                    <a:cubicBezTo>
                      <a:pt x="109" y="36"/>
                      <a:pt x="109" y="34"/>
                      <a:pt x="108" y="32"/>
                    </a:cubicBezTo>
                    <a:cubicBezTo>
                      <a:pt x="106" y="30"/>
                      <a:pt x="104" y="27"/>
                      <a:pt x="102" y="25"/>
                    </a:cubicBezTo>
                    <a:cubicBezTo>
                      <a:pt x="100" y="23"/>
                      <a:pt x="98" y="21"/>
                      <a:pt x="96" y="20"/>
                    </a:cubicBezTo>
                    <a:cubicBezTo>
                      <a:pt x="92" y="15"/>
                      <a:pt x="88" y="11"/>
                      <a:pt x="82" y="9"/>
                    </a:cubicBezTo>
                    <a:cubicBezTo>
                      <a:pt x="81" y="8"/>
                      <a:pt x="82" y="8"/>
                      <a:pt x="81" y="7"/>
                    </a:cubicBezTo>
                    <a:cubicBezTo>
                      <a:pt x="80" y="6"/>
                      <a:pt x="82" y="7"/>
                      <a:pt x="80" y="6"/>
                    </a:cubicBezTo>
                    <a:cubicBezTo>
                      <a:pt x="79" y="5"/>
                      <a:pt x="77" y="6"/>
                      <a:pt x="76" y="5"/>
                    </a:cubicBezTo>
                    <a:cubicBezTo>
                      <a:pt x="74" y="5"/>
                      <a:pt x="73" y="4"/>
                      <a:pt x="71" y="2"/>
                    </a:cubicBezTo>
                    <a:cubicBezTo>
                      <a:pt x="70" y="2"/>
                      <a:pt x="69" y="0"/>
                      <a:pt x="68" y="0"/>
                    </a:cubicBezTo>
                    <a:cubicBezTo>
                      <a:pt x="67" y="0"/>
                      <a:pt x="65" y="1"/>
                      <a:pt x="64" y="1"/>
                    </a:cubicBezTo>
                    <a:cubicBezTo>
                      <a:pt x="63" y="1"/>
                      <a:pt x="62" y="0"/>
                      <a:pt x="60" y="1"/>
                    </a:cubicBezTo>
                    <a:cubicBezTo>
                      <a:pt x="59" y="1"/>
                      <a:pt x="58" y="1"/>
                      <a:pt x="57" y="1"/>
                    </a:cubicBezTo>
                    <a:cubicBezTo>
                      <a:pt x="55" y="1"/>
                      <a:pt x="55" y="0"/>
                      <a:pt x="53" y="0"/>
                    </a:cubicBezTo>
                    <a:cubicBezTo>
                      <a:pt x="55" y="3"/>
                      <a:pt x="55" y="5"/>
                      <a:pt x="52" y="7"/>
                    </a:cubicBezTo>
                    <a:cubicBezTo>
                      <a:pt x="51" y="8"/>
                      <a:pt x="49" y="10"/>
                      <a:pt x="48" y="11"/>
                    </a:cubicBezTo>
                    <a:cubicBezTo>
                      <a:pt x="46" y="11"/>
                      <a:pt x="44" y="11"/>
                      <a:pt x="42" y="10"/>
                    </a:cubicBezTo>
                    <a:cubicBezTo>
                      <a:pt x="44" y="13"/>
                      <a:pt x="43" y="13"/>
                      <a:pt x="41" y="15"/>
                    </a:cubicBezTo>
                    <a:cubicBezTo>
                      <a:pt x="38" y="17"/>
                      <a:pt x="38" y="18"/>
                      <a:pt x="35" y="19"/>
                    </a:cubicBezTo>
                    <a:cubicBezTo>
                      <a:pt x="32" y="20"/>
                      <a:pt x="31" y="23"/>
                      <a:pt x="29" y="25"/>
                    </a:cubicBezTo>
                    <a:cubicBezTo>
                      <a:pt x="28" y="26"/>
                      <a:pt x="27" y="26"/>
                      <a:pt x="26" y="27"/>
                    </a:cubicBezTo>
                    <a:cubicBezTo>
                      <a:pt x="24" y="28"/>
                      <a:pt x="24" y="29"/>
                      <a:pt x="22" y="29"/>
                    </a:cubicBezTo>
                    <a:cubicBezTo>
                      <a:pt x="20" y="31"/>
                      <a:pt x="17" y="30"/>
                      <a:pt x="15" y="32"/>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436" name="Freeform 3530"/>
              <p:cNvSpPr>
                <a:spLocks/>
              </p:cNvSpPr>
              <p:nvPr/>
            </p:nvSpPr>
            <p:spPr bwMode="auto">
              <a:xfrm>
                <a:off x="1111" y="1450"/>
                <a:ext cx="1" cy="1"/>
              </a:xfrm>
              <a:custGeom>
                <a:avLst/>
                <a:gdLst>
                  <a:gd name="T0" fmla="*/ 5 w 7"/>
                  <a:gd name="T1" fmla="*/ 0 h 4"/>
                  <a:gd name="T2" fmla="*/ 1 w 7"/>
                  <a:gd name="T3" fmla="*/ 1 h 4"/>
                  <a:gd name="T4" fmla="*/ 4 w 7"/>
                  <a:gd name="T5" fmla="*/ 4 h 4"/>
                  <a:gd name="T6" fmla="*/ 4 w 7"/>
                  <a:gd name="T7" fmla="*/ 2 h 4"/>
                  <a:gd name="T8" fmla="*/ 5 w 7"/>
                  <a:gd name="T9" fmla="*/ 0 h 4"/>
                </a:gdLst>
                <a:ahLst/>
                <a:cxnLst>
                  <a:cxn ang="0">
                    <a:pos x="T0" y="T1"/>
                  </a:cxn>
                  <a:cxn ang="0">
                    <a:pos x="T2" y="T3"/>
                  </a:cxn>
                  <a:cxn ang="0">
                    <a:pos x="T4" y="T5"/>
                  </a:cxn>
                  <a:cxn ang="0">
                    <a:pos x="T6" y="T7"/>
                  </a:cxn>
                  <a:cxn ang="0">
                    <a:pos x="T8" y="T9"/>
                  </a:cxn>
                </a:cxnLst>
                <a:rect l="0" t="0" r="r" b="b"/>
                <a:pathLst>
                  <a:path w="7" h="4">
                    <a:moveTo>
                      <a:pt x="5" y="0"/>
                    </a:moveTo>
                    <a:cubicBezTo>
                      <a:pt x="4" y="0"/>
                      <a:pt x="2" y="0"/>
                      <a:pt x="1" y="1"/>
                    </a:cubicBezTo>
                    <a:cubicBezTo>
                      <a:pt x="0" y="3"/>
                      <a:pt x="3" y="4"/>
                      <a:pt x="4" y="4"/>
                    </a:cubicBezTo>
                    <a:cubicBezTo>
                      <a:pt x="5" y="4"/>
                      <a:pt x="5" y="3"/>
                      <a:pt x="4" y="2"/>
                    </a:cubicBezTo>
                    <a:cubicBezTo>
                      <a:pt x="4" y="2"/>
                      <a:pt x="7" y="2"/>
                      <a:pt x="5" y="0"/>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437" name="Freeform 3531"/>
              <p:cNvSpPr>
                <a:spLocks/>
              </p:cNvSpPr>
              <p:nvPr/>
            </p:nvSpPr>
            <p:spPr bwMode="auto">
              <a:xfrm>
                <a:off x="1127" y="1445"/>
                <a:ext cx="0" cy="0"/>
              </a:xfrm>
              <a:custGeom>
                <a:avLst/>
                <a:gdLst>
                  <a:gd name="T0" fmla="*/ 1 w 2"/>
                  <a:gd name="T1" fmla="*/ 0 h 4"/>
                  <a:gd name="T2" fmla="*/ 1 w 2"/>
                  <a:gd name="T3" fmla="*/ 4 h 4"/>
                  <a:gd name="T4" fmla="*/ 1 w 2"/>
                  <a:gd name="T5" fmla="*/ 0 h 4"/>
                </a:gdLst>
                <a:ahLst/>
                <a:cxnLst>
                  <a:cxn ang="0">
                    <a:pos x="T0" y="T1"/>
                  </a:cxn>
                  <a:cxn ang="0">
                    <a:pos x="T2" y="T3"/>
                  </a:cxn>
                  <a:cxn ang="0">
                    <a:pos x="T4" y="T5"/>
                  </a:cxn>
                </a:cxnLst>
                <a:rect l="0" t="0" r="r" b="b"/>
                <a:pathLst>
                  <a:path w="2" h="4">
                    <a:moveTo>
                      <a:pt x="1" y="0"/>
                    </a:moveTo>
                    <a:cubicBezTo>
                      <a:pt x="0" y="1"/>
                      <a:pt x="1" y="4"/>
                      <a:pt x="1" y="4"/>
                    </a:cubicBezTo>
                    <a:cubicBezTo>
                      <a:pt x="2" y="3"/>
                      <a:pt x="2" y="1"/>
                      <a:pt x="1" y="0"/>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438" name="Freeform 3532"/>
              <p:cNvSpPr>
                <a:spLocks/>
              </p:cNvSpPr>
              <p:nvPr/>
            </p:nvSpPr>
            <p:spPr bwMode="auto">
              <a:xfrm>
                <a:off x="1128" y="1445"/>
                <a:ext cx="0" cy="1"/>
              </a:xfrm>
              <a:custGeom>
                <a:avLst/>
                <a:gdLst>
                  <a:gd name="T0" fmla="*/ 1 w 3"/>
                  <a:gd name="T1" fmla="*/ 8 h 8"/>
                  <a:gd name="T2" fmla="*/ 3 w 3"/>
                  <a:gd name="T3" fmla="*/ 8 h 8"/>
                  <a:gd name="T4" fmla="*/ 1 w 3"/>
                  <a:gd name="T5" fmla="*/ 6 h 8"/>
                  <a:gd name="T6" fmla="*/ 1 w 3"/>
                  <a:gd name="T7" fmla="*/ 0 h 8"/>
                  <a:gd name="T8" fmla="*/ 0 w 3"/>
                  <a:gd name="T9" fmla="*/ 5 h 8"/>
                  <a:gd name="T10" fmla="*/ 1 w 3"/>
                  <a:gd name="T11" fmla="*/ 8 h 8"/>
                </a:gdLst>
                <a:ahLst/>
                <a:cxnLst>
                  <a:cxn ang="0">
                    <a:pos x="T0" y="T1"/>
                  </a:cxn>
                  <a:cxn ang="0">
                    <a:pos x="T2" y="T3"/>
                  </a:cxn>
                  <a:cxn ang="0">
                    <a:pos x="T4" y="T5"/>
                  </a:cxn>
                  <a:cxn ang="0">
                    <a:pos x="T6" y="T7"/>
                  </a:cxn>
                  <a:cxn ang="0">
                    <a:pos x="T8" y="T9"/>
                  </a:cxn>
                  <a:cxn ang="0">
                    <a:pos x="T10" y="T11"/>
                  </a:cxn>
                </a:cxnLst>
                <a:rect l="0" t="0" r="r" b="b"/>
                <a:pathLst>
                  <a:path w="3" h="8">
                    <a:moveTo>
                      <a:pt x="1" y="8"/>
                    </a:moveTo>
                    <a:cubicBezTo>
                      <a:pt x="1" y="8"/>
                      <a:pt x="3" y="8"/>
                      <a:pt x="3" y="8"/>
                    </a:cubicBezTo>
                    <a:cubicBezTo>
                      <a:pt x="2" y="7"/>
                      <a:pt x="1" y="7"/>
                      <a:pt x="1" y="6"/>
                    </a:cubicBezTo>
                    <a:cubicBezTo>
                      <a:pt x="0" y="4"/>
                      <a:pt x="1" y="1"/>
                      <a:pt x="1" y="0"/>
                    </a:cubicBezTo>
                    <a:cubicBezTo>
                      <a:pt x="0" y="1"/>
                      <a:pt x="0" y="4"/>
                      <a:pt x="0" y="5"/>
                    </a:cubicBezTo>
                    <a:cubicBezTo>
                      <a:pt x="0" y="6"/>
                      <a:pt x="0" y="7"/>
                      <a:pt x="1" y="8"/>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439" name="Freeform 3533"/>
              <p:cNvSpPr>
                <a:spLocks/>
              </p:cNvSpPr>
              <p:nvPr/>
            </p:nvSpPr>
            <p:spPr bwMode="auto">
              <a:xfrm>
                <a:off x="1110" y="1439"/>
                <a:ext cx="3" cy="3"/>
              </a:xfrm>
              <a:custGeom>
                <a:avLst/>
                <a:gdLst>
                  <a:gd name="T0" fmla="*/ 9 w 25"/>
                  <a:gd name="T1" fmla="*/ 16 h 26"/>
                  <a:gd name="T2" fmla="*/ 8 w 25"/>
                  <a:gd name="T3" fmla="*/ 22 h 26"/>
                  <a:gd name="T4" fmla="*/ 5 w 25"/>
                  <a:gd name="T5" fmla="*/ 26 h 26"/>
                  <a:gd name="T6" fmla="*/ 15 w 25"/>
                  <a:gd name="T7" fmla="*/ 22 h 26"/>
                  <a:gd name="T8" fmla="*/ 23 w 25"/>
                  <a:gd name="T9" fmla="*/ 15 h 26"/>
                  <a:gd name="T10" fmla="*/ 22 w 25"/>
                  <a:gd name="T11" fmla="*/ 13 h 26"/>
                  <a:gd name="T12" fmla="*/ 24 w 25"/>
                  <a:gd name="T13" fmla="*/ 13 h 26"/>
                  <a:gd name="T14" fmla="*/ 24 w 25"/>
                  <a:gd name="T15" fmla="*/ 9 h 26"/>
                  <a:gd name="T16" fmla="*/ 24 w 25"/>
                  <a:gd name="T17" fmla="*/ 5 h 26"/>
                  <a:gd name="T18" fmla="*/ 23 w 25"/>
                  <a:gd name="T19" fmla="*/ 1 h 26"/>
                  <a:gd name="T20" fmla="*/ 20 w 25"/>
                  <a:gd name="T21" fmla="*/ 2 h 26"/>
                  <a:gd name="T22" fmla="*/ 16 w 25"/>
                  <a:gd name="T23" fmla="*/ 2 h 26"/>
                  <a:gd name="T24" fmla="*/ 13 w 25"/>
                  <a:gd name="T25" fmla="*/ 0 h 26"/>
                  <a:gd name="T26" fmla="*/ 12 w 25"/>
                  <a:gd name="T27" fmla="*/ 2 h 26"/>
                  <a:gd name="T28" fmla="*/ 8 w 25"/>
                  <a:gd name="T29" fmla="*/ 7 h 26"/>
                  <a:gd name="T30" fmla="*/ 0 w 25"/>
                  <a:gd name="T31" fmla="*/ 9 h 26"/>
                  <a:gd name="T32" fmla="*/ 9 w 25"/>
                  <a:gd name="T33" fmla="*/ 1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5" h="26">
                    <a:moveTo>
                      <a:pt x="9" y="16"/>
                    </a:moveTo>
                    <a:cubicBezTo>
                      <a:pt x="9" y="18"/>
                      <a:pt x="9" y="20"/>
                      <a:pt x="8" y="22"/>
                    </a:cubicBezTo>
                    <a:cubicBezTo>
                      <a:pt x="7" y="23"/>
                      <a:pt x="5" y="24"/>
                      <a:pt x="5" y="26"/>
                    </a:cubicBezTo>
                    <a:cubicBezTo>
                      <a:pt x="8" y="25"/>
                      <a:pt x="12" y="23"/>
                      <a:pt x="15" y="22"/>
                    </a:cubicBezTo>
                    <a:cubicBezTo>
                      <a:pt x="18" y="21"/>
                      <a:pt x="24" y="19"/>
                      <a:pt x="23" y="15"/>
                    </a:cubicBezTo>
                    <a:cubicBezTo>
                      <a:pt x="23" y="15"/>
                      <a:pt x="22" y="13"/>
                      <a:pt x="22" y="13"/>
                    </a:cubicBezTo>
                    <a:cubicBezTo>
                      <a:pt x="23" y="12"/>
                      <a:pt x="24" y="13"/>
                      <a:pt x="24" y="13"/>
                    </a:cubicBezTo>
                    <a:cubicBezTo>
                      <a:pt x="25" y="12"/>
                      <a:pt x="25" y="10"/>
                      <a:pt x="24" y="9"/>
                    </a:cubicBezTo>
                    <a:cubicBezTo>
                      <a:pt x="24" y="7"/>
                      <a:pt x="23" y="6"/>
                      <a:pt x="24" y="5"/>
                    </a:cubicBezTo>
                    <a:cubicBezTo>
                      <a:pt x="24" y="3"/>
                      <a:pt x="25" y="2"/>
                      <a:pt x="23" y="1"/>
                    </a:cubicBezTo>
                    <a:cubicBezTo>
                      <a:pt x="22" y="1"/>
                      <a:pt x="21" y="2"/>
                      <a:pt x="20" y="2"/>
                    </a:cubicBezTo>
                    <a:cubicBezTo>
                      <a:pt x="19" y="3"/>
                      <a:pt x="17" y="2"/>
                      <a:pt x="16" y="2"/>
                    </a:cubicBezTo>
                    <a:cubicBezTo>
                      <a:pt x="15" y="1"/>
                      <a:pt x="14" y="0"/>
                      <a:pt x="13" y="0"/>
                    </a:cubicBezTo>
                    <a:cubicBezTo>
                      <a:pt x="12" y="0"/>
                      <a:pt x="12" y="1"/>
                      <a:pt x="12" y="2"/>
                    </a:cubicBezTo>
                    <a:cubicBezTo>
                      <a:pt x="11" y="4"/>
                      <a:pt x="10" y="6"/>
                      <a:pt x="8" y="7"/>
                    </a:cubicBezTo>
                    <a:cubicBezTo>
                      <a:pt x="6" y="8"/>
                      <a:pt x="2" y="8"/>
                      <a:pt x="0" y="9"/>
                    </a:cubicBezTo>
                    <a:cubicBezTo>
                      <a:pt x="4" y="11"/>
                      <a:pt x="9" y="10"/>
                      <a:pt x="9" y="16"/>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440" name="Freeform 3534"/>
              <p:cNvSpPr>
                <a:spLocks/>
              </p:cNvSpPr>
              <p:nvPr/>
            </p:nvSpPr>
            <p:spPr bwMode="auto">
              <a:xfrm>
                <a:off x="1112" y="1438"/>
                <a:ext cx="1" cy="0"/>
              </a:xfrm>
              <a:custGeom>
                <a:avLst/>
                <a:gdLst>
                  <a:gd name="T0" fmla="*/ 5 w 5"/>
                  <a:gd name="T1" fmla="*/ 1 h 2"/>
                  <a:gd name="T2" fmla="*/ 2 w 5"/>
                  <a:gd name="T3" fmla="*/ 0 h 2"/>
                  <a:gd name="T4" fmla="*/ 0 w 5"/>
                  <a:gd name="T5" fmla="*/ 1 h 2"/>
                  <a:gd name="T6" fmla="*/ 5 w 5"/>
                  <a:gd name="T7" fmla="*/ 1 h 2"/>
                </a:gdLst>
                <a:ahLst/>
                <a:cxnLst>
                  <a:cxn ang="0">
                    <a:pos x="T0" y="T1"/>
                  </a:cxn>
                  <a:cxn ang="0">
                    <a:pos x="T2" y="T3"/>
                  </a:cxn>
                  <a:cxn ang="0">
                    <a:pos x="T4" y="T5"/>
                  </a:cxn>
                  <a:cxn ang="0">
                    <a:pos x="T6" y="T7"/>
                  </a:cxn>
                </a:cxnLst>
                <a:rect l="0" t="0" r="r" b="b"/>
                <a:pathLst>
                  <a:path w="5" h="2">
                    <a:moveTo>
                      <a:pt x="5" y="1"/>
                    </a:moveTo>
                    <a:cubicBezTo>
                      <a:pt x="5" y="1"/>
                      <a:pt x="3" y="0"/>
                      <a:pt x="2" y="0"/>
                    </a:cubicBezTo>
                    <a:cubicBezTo>
                      <a:pt x="2" y="0"/>
                      <a:pt x="1" y="0"/>
                      <a:pt x="0" y="1"/>
                    </a:cubicBezTo>
                    <a:cubicBezTo>
                      <a:pt x="2" y="1"/>
                      <a:pt x="4" y="2"/>
                      <a:pt x="5" y="1"/>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441" name="Freeform 3535"/>
              <p:cNvSpPr>
                <a:spLocks/>
              </p:cNvSpPr>
              <p:nvPr/>
            </p:nvSpPr>
            <p:spPr bwMode="auto">
              <a:xfrm>
                <a:off x="1100" y="1446"/>
                <a:ext cx="11" cy="18"/>
              </a:xfrm>
              <a:custGeom>
                <a:avLst/>
                <a:gdLst>
                  <a:gd name="T0" fmla="*/ 30 w 83"/>
                  <a:gd name="T1" fmla="*/ 5 h 139"/>
                  <a:gd name="T2" fmla="*/ 20 w 83"/>
                  <a:gd name="T3" fmla="*/ 5 h 139"/>
                  <a:gd name="T4" fmla="*/ 22 w 83"/>
                  <a:gd name="T5" fmla="*/ 2 h 139"/>
                  <a:gd name="T6" fmla="*/ 16 w 83"/>
                  <a:gd name="T7" fmla="*/ 6 h 139"/>
                  <a:gd name="T8" fmla="*/ 11 w 83"/>
                  <a:gd name="T9" fmla="*/ 14 h 139"/>
                  <a:gd name="T10" fmla="*/ 8 w 83"/>
                  <a:gd name="T11" fmla="*/ 20 h 139"/>
                  <a:gd name="T12" fmla="*/ 18 w 83"/>
                  <a:gd name="T13" fmla="*/ 14 h 139"/>
                  <a:gd name="T14" fmla="*/ 20 w 83"/>
                  <a:gd name="T15" fmla="*/ 16 h 139"/>
                  <a:gd name="T16" fmla="*/ 16 w 83"/>
                  <a:gd name="T17" fmla="*/ 24 h 139"/>
                  <a:gd name="T18" fmla="*/ 13 w 83"/>
                  <a:gd name="T19" fmla="*/ 24 h 139"/>
                  <a:gd name="T20" fmla="*/ 9 w 83"/>
                  <a:gd name="T21" fmla="*/ 22 h 139"/>
                  <a:gd name="T22" fmla="*/ 7 w 83"/>
                  <a:gd name="T23" fmla="*/ 26 h 139"/>
                  <a:gd name="T24" fmla="*/ 9 w 83"/>
                  <a:gd name="T25" fmla="*/ 28 h 139"/>
                  <a:gd name="T26" fmla="*/ 11 w 83"/>
                  <a:gd name="T27" fmla="*/ 30 h 139"/>
                  <a:gd name="T28" fmla="*/ 11 w 83"/>
                  <a:gd name="T29" fmla="*/ 33 h 139"/>
                  <a:gd name="T30" fmla="*/ 4 w 83"/>
                  <a:gd name="T31" fmla="*/ 32 h 139"/>
                  <a:gd name="T32" fmla="*/ 3 w 83"/>
                  <a:gd name="T33" fmla="*/ 47 h 139"/>
                  <a:gd name="T34" fmla="*/ 1 w 83"/>
                  <a:gd name="T35" fmla="*/ 61 h 139"/>
                  <a:gd name="T36" fmla="*/ 3 w 83"/>
                  <a:gd name="T37" fmla="*/ 74 h 139"/>
                  <a:gd name="T38" fmla="*/ 5 w 83"/>
                  <a:gd name="T39" fmla="*/ 83 h 139"/>
                  <a:gd name="T40" fmla="*/ 10 w 83"/>
                  <a:gd name="T41" fmla="*/ 90 h 139"/>
                  <a:gd name="T42" fmla="*/ 14 w 83"/>
                  <a:gd name="T43" fmla="*/ 94 h 139"/>
                  <a:gd name="T44" fmla="*/ 22 w 83"/>
                  <a:gd name="T45" fmla="*/ 101 h 139"/>
                  <a:gd name="T46" fmla="*/ 26 w 83"/>
                  <a:gd name="T47" fmla="*/ 101 h 139"/>
                  <a:gd name="T48" fmla="*/ 29 w 83"/>
                  <a:gd name="T49" fmla="*/ 100 h 139"/>
                  <a:gd name="T50" fmla="*/ 32 w 83"/>
                  <a:gd name="T51" fmla="*/ 103 h 139"/>
                  <a:gd name="T52" fmla="*/ 35 w 83"/>
                  <a:gd name="T53" fmla="*/ 112 h 139"/>
                  <a:gd name="T54" fmla="*/ 45 w 83"/>
                  <a:gd name="T55" fmla="*/ 122 h 139"/>
                  <a:gd name="T56" fmla="*/ 65 w 83"/>
                  <a:gd name="T57" fmla="*/ 133 h 139"/>
                  <a:gd name="T58" fmla="*/ 74 w 83"/>
                  <a:gd name="T59" fmla="*/ 131 h 139"/>
                  <a:gd name="T60" fmla="*/ 69 w 83"/>
                  <a:gd name="T61" fmla="*/ 130 h 139"/>
                  <a:gd name="T62" fmla="*/ 58 w 83"/>
                  <a:gd name="T63" fmla="*/ 122 h 139"/>
                  <a:gd name="T64" fmla="*/ 55 w 83"/>
                  <a:gd name="T65" fmla="*/ 108 h 139"/>
                  <a:gd name="T66" fmla="*/ 53 w 83"/>
                  <a:gd name="T67" fmla="*/ 99 h 139"/>
                  <a:gd name="T68" fmla="*/ 56 w 83"/>
                  <a:gd name="T69" fmla="*/ 94 h 139"/>
                  <a:gd name="T70" fmla="*/ 59 w 83"/>
                  <a:gd name="T71" fmla="*/ 85 h 139"/>
                  <a:gd name="T72" fmla="*/ 68 w 83"/>
                  <a:gd name="T73" fmla="*/ 87 h 139"/>
                  <a:gd name="T74" fmla="*/ 76 w 83"/>
                  <a:gd name="T75" fmla="*/ 91 h 139"/>
                  <a:gd name="T76" fmla="*/ 80 w 83"/>
                  <a:gd name="T77" fmla="*/ 82 h 139"/>
                  <a:gd name="T78" fmla="*/ 74 w 83"/>
                  <a:gd name="T79" fmla="*/ 76 h 139"/>
                  <a:gd name="T80" fmla="*/ 66 w 83"/>
                  <a:gd name="T81" fmla="*/ 71 h 139"/>
                  <a:gd name="T82" fmla="*/ 69 w 83"/>
                  <a:gd name="T83" fmla="*/ 64 h 139"/>
                  <a:gd name="T84" fmla="*/ 70 w 83"/>
                  <a:gd name="T85" fmla="*/ 57 h 139"/>
                  <a:gd name="T86" fmla="*/ 58 w 83"/>
                  <a:gd name="T87" fmla="*/ 41 h 139"/>
                  <a:gd name="T88" fmla="*/ 50 w 83"/>
                  <a:gd name="T89" fmla="*/ 29 h 139"/>
                  <a:gd name="T90" fmla="*/ 41 w 83"/>
                  <a:gd name="T91" fmla="*/ 22 h 139"/>
                  <a:gd name="T92" fmla="*/ 39 w 83"/>
                  <a:gd name="T93" fmla="*/ 17 h 139"/>
                  <a:gd name="T94" fmla="*/ 42 w 83"/>
                  <a:gd name="T95" fmla="*/ 10 h 139"/>
                  <a:gd name="T96" fmla="*/ 35 w 83"/>
                  <a:gd name="T97" fmla="*/ 6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3" h="139">
                    <a:moveTo>
                      <a:pt x="35" y="6"/>
                    </a:moveTo>
                    <a:cubicBezTo>
                      <a:pt x="34" y="6"/>
                      <a:pt x="33" y="6"/>
                      <a:pt x="32" y="6"/>
                    </a:cubicBezTo>
                    <a:cubicBezTo>
                      <a:pt x="31" y="5"/>
                      <a:pt x="30" y="5"/>
                      <a:pt x="30" y="5"/>
                    </a:cubicBezTo>
                    <a:cubicBezTo>
                      <a:pt x="29" y="4"/>
                      <a:pt x="28" y="5"/>
                      <a:pt x="27" y="4"/>
                    </a:cubicBezTo>
                    <a:cubicBezTo>
                      <a:pt x="26" y="4"/>
                      <a:pt x="25" y="4"/>
                      <a:pt x="24" y="4"/>
                    </a:cubicBezTo>
                    <a:cubicBezTo>
                      <a:pt x="23" y="3"/>
                      <a:pt x="21" y="4"/>
                      <a:pt x="20" y="5"/>
                    </a:cubicBezTo>
                    <a:cubicBezTo>
                      <a:pt x="20" y="5"/>
                      <a:pt x="18" y="3"/>
                      <a:pt x="19" y="3"/>
                    </a:cubicBezTo>
                    <a:cubicBezTo>
                      <a:pt x="19" y="2"/>
                      <a:pt x="20" y="2"/>
                      <a:pt x="20" y="2"/>
                    </a:cubicBezTo>
                    <a:cubicBezTo>
                      <a:pt x="21" y="2"/>
                      <a:pt x="21" y="3"/>
                      <a:pt x="22" y="2"/>
                    </a:cubicBezTo>
                    <a:cubicBezTo>
                      <a:pt x="22" y="2"/>
                      <a:pt x="23" y="2"/>
                      <a:pt x="23" y="2"/>
                    </a:cubicBezTo>
                    <a:cubicBezTo>
                      <a:pt x="21" y="1"/>
                      <a:pt x="17" y="0"/>
                      <a:pt x="17" y="2"/>
                    </a:cubicBezTo>
                    <a:cubicBezTo>
                      <a:pt x="20" y="3"/>
                      <a:pt x="16" y="5"/>
                      <a:pt x="16" y="6"/>
                    </a:cubicBezTo>
                    <a:cubicBezTo>
                      <a:pt x="15" y="7"/>
                      <a:pt x="16" y="9"/>
                      <a:pt x="15" y="10"/>
                    </a:cubicBezTo>
                    <a:cubicBezTo>
                      <a:pt x="14" y="11"/>
                      <a:pt x="13" y="11"/>
                      <a:pt x="12" y="12"/>
                    </a:cubicBezTo>
                    <a:cubicBezTo>
                      <a:pt x="12" y="12"/>
                      <a:pt x="11" y="14"/>
                      <a:pt x="11" y="14"/>
                    </a:cubicBezTo>
                    <a:cubicBezTo>
                      <a:pt x="11" y="15"/>
                      <a:pt x="12" y="14"/>
                      <a:pt x="12" y="16"/>
                    </a:cubicBezTo>
                    <a:cubicBezTo>
                      <a:pt x="12" y="17"/>
                      <a:pt x="11" y="17"/>
                      <a:pt x="10" y="18"/>
                    </a:cubicBezTo>
                    <a:cubicBezTo>
                      <a:pt x="9" y="18"/>
                      <a:pt x="9" y="19"/>
                      <a:pt x="8" y="20"/>
                    </a:cubicBezTo>
                    <a:cubicBezTo>
                      <a:pt x="11" y="22"/>
                      <a:pt x="12" y="18"/>
                      <a:pt x="13" y="17"/>
                    </a:cubicBezTo>
                    <a:cubicBezTo>
                      <a:pt x="14" y="15"/>
                      <a:pt x="14" y="14"/>
                      <a:pt x="17" y="13"/>
                    </a:cubicBezTo>
                    <a:cubicBezTo>
                      <a:pt x="17" y="13"/>
                      <a:pt x="17" y="14"/>
                      <a:pt x="18" y="14"/>
                    </a:cubicBezTo>
                    <a:cubicBezTo>
                      <a:pt x="19" y="14"/>
                      <a:pt x="19" y="14"/>
                      <a:pt x="19" y="13"/>
                    </a:cubicBezTo>
                    <a:cubicBezTo>
                      <a:pt x="20" y="11"/>
                      <a:pt x="20" y="11"/>
                      <a:pt x="22" y="11"/>
                    </a:cubicBezTo>
                    <a:cubicBezTo>
                      <a:pt x="26" y="11"/>
                      <a:pt x="20" y="14"/>
                      <a:pt x="20" y="16"/>
                    </a:cubicBezTo>
                    <a:cubicBezTo>
                      <a:pt x="19" y="16"/>
                      <a:pt x="19" y="17"/>
                      <a:pt x="18" y="17"/>
                    </a:cubicBezTo>
                    <a:cubicBezTo>
                      <a:pt x="17" y="17"/>
                      <a:pt x="17" y="17"/>
                      <a:pt x="16" y="17"/>
                    </a:cubicBezTo>
                    <a:cubicBezTo>
                      <a:pt x="14" y="17"/>
                      <a:pt x="16" y="23"/>
                      <a:pt x="16" y="24"/>
                    </a:cubicBezTo>
                    <a:cubicBezTo>
                      <a:pt x="16" y="24"/>
                      <a:pt x="15" y="25"/>
                      <a:pt x="15" y="25"/>
                    </a:cubicBezTo>
                    <a:cubicBezTo>
                      <a:pt x="14" y="25"/>
                      <a:pt x="13" y="25"/>
                      <a:pt x="13" y="25"/>
                    </a:cubicBezTo>
                    <a:cubicBezTo>
                      <a:pt x="13" y="24"/>
                      <a:pt x="13" y="24"/>
                      <a:pt x="13" y="24"/>
                    </a:cubicBezTo>
                    <a:cubicBezTo>
                      <a:pt x="11" y="24"/>
                      <a:pt x="13" y="21"/>
                      <a:pt x="12" y="21"/>
                    </a:cubicBezTo>
                    <a:cubicBezTo>
                      <a:pt x="11" y="21"/>
                      <a:pt x="11" y="22"/>
                      <a:pt x="10" y="22"/>
                    </a:cubicBezTo>
                    <a:cubicBezTo>
                      <a:pt x="10" y="22"/>
                      <a:pt x="10" y="21"/>
                      <a:pt x="9" y="22"/>
                    </a:cubicBezTo>
                    <a:cubicBezTo>
                      <a:pt x="9" y="22"/>
                      <a:pt x="10" y="22"/>
                      <a:pt x="9" y="23"/>
                    </a:cubicBezTo>
                    <a:cubicBezTo>
                      <a:pt x="8" y="23"/>
                      <a:pt x="7" y="23"/>
                      <a:pt x="7" y="24"/>
                    </a:cubicBezTo>
                    <a:cubicBezTo>
                      <a:pt x="7" y="25"/>
                      <a:pt x="7" y="25"/>
                      <a:pt x="7" y="26"/>
                    </a:cubicBezTo>
                    <a:cubicBezTo>
                      <a:pt x="8" y="26"/>
                      <a:pt x="9" y="27"/>
                      <a:pt x="9" y="27"/>
                    </a:cubicBezTo>
                    <a:cubicBezTo>
                      <a:pt x="9" y="28"/>
                      <a:pt x="8" y="29"/>
                      <a:pt x="8" y="29"/>
                    </a:cubicBezTo>
                    <a:cubicBezTo>
                      <a:pt x="9" y="29"/>
                      <a:pt x="9" y="29"/>
                      <a:pt x="9" y="28"/>
                    </a:cubicBezTo>
                    <a:cubicBezTo>
                      <a:pt x="10" y="28"/>
                      <a:pt x="10" y="28"/>
                      <a:pt x="10" y="29"/>
                    </a:cubicBezTo>
                    <a:cubicBezTo>
                      <a:pt x="10" y="29"/>
                      <a:pt x="9" y="32"/>
                      <a:pt x="9" y="32"/>
                    </a:cubicBezTo>
                    <a:cubicBezTo>
                      <a:pt x="10" y="32"/>
                      <a:pt x="11" y="31"/>
                      <a:pt x="11" y="30"/>
                    </a:cubicBezTo>
                    <a:cubicBezTo>
                      <a:pt x="13" y="30"/>
                      <a:pt x="13" y="30"/>
                      <a:pt x="15" y="29"/>
                    </a:cubicBezTo>
                    <a:cubicBezTo>
                      <a:pt x="15" y="30"/>
                      <a:pt x="14" y="32"/>
                      <a:pt x="13" y="33"/>
                    </a:cubicBezTo>
                    <a:cubicBezTo>
                      <a:pt x="13" y="33"/>
                      <a:pt x="12" y="33"/>
                      <a:pt x="11" y="33"/>
                    </a:cubicBezTo>
                    <a:cubicBezTo>
                      <a:pt x="11" y="33"/>
                      <a:pt x="10" y="34"/>
                      <a:pt x="10" y="34"/>
                    </a:cubicBezTo>
                    <a:cubicBezTo>
                      <a:pt x="9" y="34"/>
                      <a:pt x="8" y="34"/>
                      <a:pt x="7" y="33"/>
                    </a:cubicBezTo>
                    <a:cubicBezTo>
                      <a:pt x="6" y="33"/>
                      <a:pt x="5" y="32"/>
                      <a:pt x="4" y="32"/>
                    </a:cubicBezTo>
                    <a:cubicBezTo>
                      <a:pt x="3" y="33"/>
                      <a:pt x="2" y="38"/>
                      <a:pt x="2" y="39"/>
                    </a:cubicBezTo>
                    <a:cubicBezTo>
                      <a:pt x="2" y="41"/>
                      <a:pt x="3" y="41"/>
                      <a:pt x="3" y="43"/>
                    </a:cubicBezTo>
                    <a:cubicBezTo>
                      <a:pt x="2" y="45"/>
                      <a:pt x="2" y="45"/>
                      <a:pt x="3" y="47"/>
                    </a:cubicBezTo>
                    <a:cubicBezTo>
                      <a:pt x="4" y="48"/>
                      <a:pt x="4" y="48"/>
                      <a:pt x="3" y="50"/>
                    </a:cubicBezTo>
                    <a:cubicBezTo>
                      <a:pt x="3" y="51"/>
                      <a:pt x="4" y="52"/>
                      <a:pt x="4" y="54"/>
                    </a:cubicBezTo>
                    <a:cubicBezTo>
                      <a:pt x="6" y="57"/>
                      <a:pt x="2" y="58"/>
                      <a:pt x="1" y="61"/>
                    </a:cubicBezTo>
                    <a:cubicBezTo>
                      <a:pt x="1" y="63"/>
                      <a:pt x="0" y="65"/>
                      <a:pt x="1" y="67"/>
                    </a:cubicBezTo>
                    <a:cubicBezTo>
                      <a:pt x="1" y="68"/>
                      <a:pt x="1" y="71"/>
                      <a:pt x="1" y="72"/>
                    </a:cubicBezTo>
                    <a:cubicBezTo>
                      <a:pt x="2" y="72"/>
                      <a:pt x="3" y="73"/>
                      <a:pt x="3" y="74"/>
                    </a:cubicBezTo>
                    <a:cubicBezTo>
                      <a:pt x="3" y="74"/>
                      <a:pt x="2" y="75"/>
                      <a:pt x="3" y="76"/>
                    </a:cubicBezTo>
                    <a:cubicBezTo>
                      <a:pt x="3" y="77"/>
                      <a:pt x="4" y="78"/>
                      <a:pt x="5" y="80"/>
                    </a:cubicBezTo>
                    <a:cubicBezTo>
                      <a:pt x="5" y="81"/>
                      <a:pt x="4" y="82"/>
                      <a:pt x="5" y="83"/>
                    </a:cubicBezTo>
                    <a:cubicBezTo>
                      <a:pt x="5" y="84"/>
                      <a:pt x="7" y="83"/>
                      <a:pt x="8" y="84"/>
                    </a:cubicBezTo>
                    <a:cubicBezTo>
                      <a:pt x="8" y="85"/>
                      <a:pt x="8" y="87"/>
                      <a:pt x="9" y="88"/>
                    </a:cubicBezTo>
                    <a:cubicBezTo>
                      <a:pt x="9" y="89"/>
                      <a:pt x="9" y="89"/>
                      <a:pt x="10" y="90"/>
                    </a:cubicBezTo>
                    <a:cubicBezTo>
                      <a:pt x="10" y="90"/>
                      <a:pt x="11" y="90"/>
                      <a:pt x="12" y="90"/>
                    </a:cubicBezTo>
                    <a:cubicBezTo>
                      <a:pt x="12" y="91"/>
                      <a:pt x="12" y="92"/>
                      <a:pt x="12" y="92"/>
                    </a:cubicBezTo>
                    <a:cubicBezTo>
                      <a:pt x="13" y="93"/>
                      <a:pt x="13" y="93"/>
                      <a:pt x="14" y="94"/>
                    </a:cubicBezTo>
                    <a:cubicBezTo>
                      <a:pt x="14" y="95"/>
                      <a:pt x="14" y="95"/>
                      <a:pt x="16" y="96"/>
                    </a:cubicBezTo>
                    <a:cubicBezTo>
                      <a:pt x="17" y="96"/>
                      <a:pt x="18" y="95"/>
                      <a:pt x="19" y="96"/>
                    </a:cubicBezTo>
                    <a:cubicBezTo>
                      <a:pt x="21" y="97"/>
                      <a:pt x="20" y="100"/>
                      <a:pt x="22" y="101"/>
                    </a:cubicBezTo>
                    <a:cubicBezTo>
                      <a:pt x="22" y="101"/>
                      <a:pt x="23" y="100"/>
                      <a:pt x="24" y="101"/>
                    </a:cubicBezTo>
                    <a:cubicBezTo>
                      <a:pt x="24" y="101"/>
                      <a:pt x="24" y="102"/>
                      <a:pt x="25" y="102"/>
                    </a:cubicBezTo>
                    <a:cubicBezTo>
                      <a:pt x="25" y="102"/>
                      <a:pt x="25" y="101"/>
                      <a:pt x="26" y="101"/>
                    </a:cubicBezTo>
                    <a:cubicBezTo>
                      <a:pt x="27" y="101"/>
                      <a:pt x="27" y="102"/>
                      <a:pt x="28" y="102"/>
                    </a:cubicBezTo>
                    <a:cubicBezTo>
                      <a:pt x="28" y="103"/>
                      <a:pt x="28" y="104"/>
                      <a:pt x="29" y="103"/>
                    </a:cubicBezTo>
                    <a:cubicBezTo>
                      <a:pt x="30" y="102"/>
                      <a:pt x="29" y="101"/>
                      <a:pt x="29" y="100"/>
                    </a:cubicBezTo>
                    <a:cubicBezTo>
                      <a:pt x="30" y="98"/>
                      <a:pt x="31" y="97"/>
                      <a:pt x="33" y="97"/>
                    </a:cubicBezTo>
                    <a:cubicBezTo>
                      <a:pt x="35" y="97"/>
                      <a:pt x="37" y="99"/>
                      <a:pt x="36" y="101"/>
                    </a:cubicBezTo>
                    <a:cubicBezTo>
                      <a:pt x="34" y="102"/>
                      <a:pt x="33" y="100"/>
                      <a:pt x="32" y="103"/>
                    </a:cubicBezTo>
                    <a:cubicBezTo>
                      <a:pt x="32" y="104"/>
                      <a:pt x="33" y="106"/>
                      <a:pt x="33" y="106"/>
                    </a:cubicBezTo>
                    <a:cubicBezTo>
                      <a:pt x="34" y="108"/>
                      <a:pt x="34" y="109"/>
                      <a:pt x="34" y="110"/>
                    </a:cubicBezTo>
                    <a:cubicBezTo>
                      <a:pt x="34" y="111"/>
                      <a:pt x="34" y="112"/>
                      <a:pt x="35" y="112"/>
                    </a:cubicBezTo>
                    <a:cubicBezTo>
                      <a:pt x="35" y="113"/>
                      <a:pt x="37" y="113"/>
                      <a:pt x="37" y="113"/>
                    </a:cubicBezTo>
                    <a:cubicBezTo>
                      <a:pt x="39" y="115"/>
                      <a:pt x="38" y="117"/>
                      <a:pt x="40" y="119"/>
                    </a:cubicBezTo>
                    <a:cubicBezTo>
                      <a:pt x="41" y="120"/>
                      <a:pt x="43" y="120"/>
                      <a:pt x="45" y="122"/>
                    </a:cubicBezTo>
                    <a:cubicBezTo>
                      <a:pt x="47" y="123"/>
                      <a:pt x="48" y="124"/>
                      <a:pt x="49" y="124"/>
                    </a:cubicBezTo>
                    <a:cubicBezTo>
                      <a:pt x="51" y="125"/>
                      <a:pt x="52" y="127"/>
                      <a:pt x="54" y="128"/>
                    </a:cubicBezTo>
                    <a:cubicBezTo>
                      <a:pt x="57" y="130"/>
                      <a:pt x="61" y="132"/>
                      <a:pt x="65" y="133"/>
                    </a:cubicBezTo>
                    <a:cubicBezTo>
                      <a:pt x="67" y="134"/>
                      <a:pt x="73" y="139"/>
                      <a:pt x="73" y="135"/>
                    </a:cubicBezTo>
                    <a:cubicBezTo>
                      <a:pt x="74" y="134"/>
                      <a:pt x="74" y="133"/>
                      <a:pt x="74" y="132"/>
                    </a:cubicBezTo>
                    <a:cubicBezTo>
                      <a:pt x="74" y="132"/>
                      <a:pt x="75" y="132"/>
                      <a:pt x="74" y="131"/>
                    </a:cubicBezTo>
                    <a:cubicBezTo>
                      <a:pt x="74" y="129"/>
                      <a:pt x="72" y="127"/>
                      <a:pt x="70" y="127"/>
                    </a:cubicBezTo>
                    <a:cubicBezTo>
                      <a:pt x="69" y="129"/>
                      <a:pt x="72" y="130"/>
                      <a:pt x="72" y="132"/>
                    </a:cubicBezTo>
                    <a:cubicBezTo>
                      <a:pt x="70" y="133"/>
                      <a:pt x="70" y="131"/>
                      <a:pt x="69" y="130"/>
                    </a:cubicBezTo>
                    <a:cubicBezTo>
                      <a:pt x="68" y="130"/>
                      <a:pt x="67" y="130"/>
                      <a:pt x="67" y="130"/>
                    </a:cubicBezTo>
                    <a:cubicBezTo>
                      <a:pt x="66" y="130"/>
                      <a:pt x="65" y="129"/>
                      <a:pt x="64" y="129"/>
                    </a:cubicBezTo>
                    <a:cubicBezTo>
                      <a:pt x="60" y="128"/>
                      <a:pt x="59" y="126"/>
                      <a:pt x="58" y="122"/>
                    </a:cubicBezTo>
                    <a:cubicBezTo>
                      <a:pt x="57" y="118"/>
                      <a:pt x="57" y="115"/>
                      <a:pt x="57" y="111"/>
                    </a:cubicBezTo>
                    <a:cubicBezTo>
                      <a:pt x="57" y="111"/>
                      <a:pt x="58" y="109"/>
                      <a:pt x="57" y="109"/>
                    </a:cubicBezTo>
                    <a:cubicBezTo>
                      <a:pt x="57" y="108"/>
                      <a:pt x="56" y="108"/>
                      <a:pt x="55" y="108"/>
                    </a:cubicBezTo>
                    <a:cubicBezTo>
                      <a:pt x="55" y="107"/>
                      <a:pt x="55" y="107"/>
                      <a:pt x="54" y="106"/>
                    </a:cubicBezTo>
                    <a:cubicBezTo>
                      <a:pt x="54" y="105"/>
                      <a:pt x="54" y="104"/>
                      <a:pt x="53" y="103"/>
                    </a:cubicBezTo>
                    <a:cubicBezTo>
                      <a:pt x="52" y="101"/>
                      <a:pt x="53" y="101"/>
                      <a:pt x="53" y="99"/>
                    </a:cubicBezTo>
                    <a:cubicBezTo>
                      <a:pt x="54" y="99"/>
                      <a:pt x="54" y="99"/>
                      <a:pt x="54" y="98"/>
                    </a:cubicBezTo>
                    <a:cubicBezTo>
                      <a:pt x="53" y="97"/>
                      <a:pt x="54" y="96"/>
                      <a:pt x="55" y="95"/>
                    </a:cubicBezTo>
                    <a:cubicBezTo>
                      <a:pt x="56" y="95"/>
                      <a:pt x="56" y="95"/>
                      <a:pt x="56" y="94"/>
                    </a:cubicBezTo>
                    <a:cubicBezTo>
                      <a:pt x="56" y="93"/>
                      <a:pt x="55" y="93"/>
                      <a:pt x="55" y="92"/>
                    </a:cubicBezTo>
                    <a:cubicBezTo>
                      <a:pt x="56" y="90"/>
                      <a:pt x="58" y="91"/>
                      <a:pt x="58" y="89"/>
                    </a:cubicBezTo>
                    <a:cubicBezTo>
                      <a:pt x="59" y="88"/>
                      <a:pt x="58" y="86"/>
                      <a:pt x="59" y="85"/>
                    </a:cubicBezTo>
                    <a:cubicBezTo>
                      <a:pt x="60" y="83"/>
                      <a:pt x="60" y="85"/>
                      <a:pt x="62" y="85"/>
                    </a:cubicBezTo>
                    <a:cubicBezTo>
                      <a:pt x="63" y="85"/>
                      <a:pt x="64" y="84"/>
                      <a:pt x="66" y="84"/>
                    </a:cubicBezTo>
                    <a:cubicBezTo>
                      <a:pt x="67" y="85"/>
                      <a:pt x="68" y="86"/>
                      <a:pt x="68" y="87"/>
                    </a:cubicBezTo>
                    <a:cubicBezTo>
                      <a:pt x="69" y="89"/>
                      <a:pt x="69" y="90"/>
                      <a:pt x="71" y="89"/>
                    </a:cubicBezTo>
                    <a:cubicBezTo>
                      <a:pt x="73" y="89"/>
                      <a:pt x="73" y="89"/>
                      <a:pt x="74" y="89"/>
                    </a:cubicBezTo>
                    <a:cubicBezTo>
                      <a:pt x="75" y="90"/>
                      <a:pt x="76" y="91"/>
                      <a:pt x="76" y="91"/>
                    </a:cubicBezTo>
                    <a:cubicBezTo>
                      <a:pt x="77" y="92"/>
                      <a:pt x="80" y="88"/>
                      <a:pt x="80" y="88"/>
                    </a:cubicBezTo>
                    <a:cubicBezTo>
                      <a:pt x="81" y="86"/>
                      <a:pt x="82" y="84"/>
                      <a:pt x="83" y="82"/>
                    </a:cubicBezTo>
                    <a:cubicBezTo>
                      <a:pt x="82" y="83"/>
                      <a:pt x="80" y="83"/>
                      <a:pt x="80" y="82"/>
                    </a:cubicBezTo>
                    <a:cubicBezTo>
                      <a:pt x="79" y="81"/>
                      <a:pt x="80" y="80"/>
                      <a:pt x="80" y="78"/>
                    </a:cubicBezTo>
                    <a:cubicBezTo>
                      <a:pt x="79" y="77"/>
                      <a:pt x="79" y="78"/>
                      <a:pt x="77" y="78"/>
                    </a:cubicBezTo>
                    <a:cubicBezTo>
                      <a:pt x="76" y="77"/>
                      <a:pt x="76" y="76"/>
                      <a:pt x="74" y="76"/>
                    </a:cubicBezTo>
                    <a:cubicBezTo>
                      <a:pt x="73" y="76"/>
                      <a:pt x="73" y="80"/>
                      <a:pt x="71" y="79"/>
                    </a:cubicBezTo>
                    <a:cubicBezTo>
                      <a:pt x="68" y="79"/>
                      <a:pt x="70" y="76"/>
                      <a:pt x="69" y="75"/>
                    </a:cubicBezTo>
                    <a:cubicBezTo>
                      <a:pt x="68" y="73"/>
                      <a:pt x="67" y="72"/>
                      <a:pt x="66" y="71"/>
                    </a:cubicBezTo>
                    <a:cubicBezTo>
                      <a:pt x="67" y="70"/>
                      <a:pt x="67" y="69"/>
                      <a:pt x="67" y="67"/>
                    </a:cubicBezTo>
                    <a:cubicBezTo>
                      <a:pt x="67" y="67"/>
                      <a:pt x="66" y="66"/>
                      <a:pt x="66" y="65"/>
                    </a:cubicBezTo>
                    <a:cubicBezTo>
                      <a:pt x="67" y="64"/>
                      <a:pt x="68" y="64"/>
                      <a:pt x="69" y="64"/>
                    </a:cubicBezTo>
                    <a:cubicBezTo>
                      <a:pt x="70" y="63"/>
                      <a:pt x="71" y="62"/>
                      <a:pt x="71" y="61"/>
                    </a:cubicBezTo>
                    <a:cubicBezTo>
                      <a:pt x="71" y="60"/>
                      <a:pt x="70" y="60"/>
                      <a:pt x="69" y="59"/>
                    </a:cubicBezTo>
                    <a:cubicBezTo>
                      <a:pt x="69" y="58"/>
                      <a:pt x="70" y="57"/>
                      <a:pt x="70" y="57"/>
                    </a:cubicBezTo>
                    <a:cubicBezTo>
                      <a:pt x="69" y="54"/>
                      <a:pt x="66" y="54"/>
                      <a:pt x="64" y="53"/>
                    </a:cubicBezTo>
                    <a:cubicBezTo>
                      <a:pt x="62" y="52"/>
                      <a:pt x="61" y="51"/>
                      <a:pt x="61" y="49"/>
                    </a:cubicBezTo>
                    <a:cubicBezTo>
                      <a:pt x="61" y="46"/>
                      <a:pt x="59" y="44"/>
                      <a:pt x="58" y="41"/>
                    </a:cubicBezTo>
                    <a:cubicBezTo>
                      <a:pt x="57" y="39"/>
                      <a:pt x="57" y="38"/>
                      <a:pt x="56" y="37"/>
                    </a:cubicBezTo>
                    <a:cubicBezTo>
                      <a:pt x="55" y="35"/>
                      <a:pt x="53" y="35"/>
                      <a:pt x="52" y="33"/>
                    </a:cubicBezTo>
                    <a:cubicBezTo>
                      <a:pt x="51" y="32"/>
                      <a:pt x="53" y="30"/>
                      <a:pt x="50" y="29"/>
                    </a:cubicBezTo>
                    <a:cubicBezTo>
                      <a:pt x="49" y="29"/>
                      <a:pt x="49" y="30"/>
                      <a:pt x="48" y="29"/>
                    </a:cubicBezTo>
                    <a:cubicBezTo>
                      <a:pt x="47" y="28"/>
                      <a:pt x="47" y="27"/>
                      <a:pt x="47" y="26"/>
                    </a:cubicBezTo>
                    <a:cubicBezTo>
                      <a:pt x="45" y="24"/>
                      <a:pt x="43" y="23"/>
                      <a:pt x="41" y="22"/>
                    </a:cubicBezTo>
                    <a:cubicBezTo>
                      <a:pt x="40" y="21"/>
                      <a:pt x="36" y="20"/>
                      <a:pt x="36" y="18"/>
                    </a:cubicBezTo>
                    <a:cubicBezTo>
                      <a:pt x="37" y="18"/>
                      <a:pt x="38" y="18"/>
                      <a:pt x="38" y="18"/>
                    </a:cubicBezTo>
                    <a:cubicBezTo>
                      <a:pt x="38" y="18"/>
                      <a:pt x="38" y="17"/>
                      <a:pt x="39" y="17"/>
                    </a:cubicBezTo>
                    <a:cubicBezTo>
                      <a:pt x="39" y="17"/>
                      <a:pt x="39" y="17"/>
                      <a:pt x="40" y="17"/>
                    </a:cubicBezTo>
                    <a:cubicBezTo>
                      <a:pt x="41" y="16"/>
                      <a:pt x="42" y="15"/>
                      <a:pt x="42" y="13"/>
                    </a:cubicBezTo>
                    <a:cubicBezTo>
                      <a:pt x="42" y="12"/>
                      <a:pt x="41" y="11"/>
                      <a:pt x="42" y="10"/>
                    </a:cubicBezTo>
                    <a:cubicBezTo>
                      <a:pt x="42" y="9"/>
                      <a:pt x="43" y="9"/>
                      <a:pt x="43" y="8"/>
                    </a:cubicBezTo>
                    <a:cubicBezTo>
                      <a:pt x="43" y="5"/>
                      <a:pt x="40" y="6"/>
                      <a:pt x="38" y="6"/>
                    </a:cubicBezTo>
                    <a:cubicBezTo>
                      <a:pt x="37" y="5"/>
                      <a:pt x="37" y="6"/>
                      <a:pt x="35" y="6"/>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442" name="Freeform 3536"/>
              <p:cNvSpPr>
                <a:spLocks/>
              </p:cNvSpPr>
              <p:nvPr/>
            </p:nvSpPr>
            <p:spPr bwMode="auto">
              <a:xfrm>
                <a:off x="1109" y="1455"/>
                <a:ext cx="0" cy="1"/>
              </a:xfrm>
              <a:custGeom>
                <a:avLst/>
                <a:gdLst>
                  <a:gd name="T0" fmla="*/ 1 w 4"/>
                  <a:gd name="T1" fmla="*/ 0 h 6"/>
                  <a:gd name="T2" fmla="*/ 2 w 4"/>
                  <a:gd name="T3" fmla="*/ 3 h 6"/>
                  <a:gd name="T4" fmla="*/ 2 w 4"/>
                  <a:gd name="T5" fmla="*/ 5 h 6"/>
                  <a:gd name="T6" fmla="*/ 4 w 4"/>
                  <a:gd name="T7" fmla="*/ 3 h 6"/>
                  <a:gd name="T8" fmla="*/ 1 w 4"/>
                  <a:gd name="T9" fmla="*/ 0 h 6"/>
                </a:gdLst>
                <a:ahLst/>
                <a:cxnLst>
                  <a:cxn ang="0">
                    <a:pos x="T0" y="T1"/>
                  </a:cxn>
                  <a:cxn ang="0">
                    <a:pos x="T2" y="T3"/>
                  </a:cxn>
                  <a:cxn ang="0">
                    <a:pos x="T4" y="T5"/>
                  </a:cxn>
                  <a:cxn ang="0">
                    <a:pos x="T6" y="T7"/>
                  </a:cxn>
                  <a:cxn ang="0">
                    <a:pos x="T8" y="T9"/>
                  </a:cxn>
                </a:cxnLst>
                <a:rect l="0" t="0" r="r" b="b"/>
                <a:pathLst>
                  <a:path w="4" h="6">
                    <a:moveTo>
                      <a:pt x="1" y="0"/>
                    </a:moveTo>
                    <a:cubicBezTo>
                      <a:pt x="0" y="2"/>
                      <a:pt x="1" y="2"/>
                      <a:pt x="2" y="3"/>
                    </a:cubicBezTo>
                    <a:cubicBezTo>
                      <a:pt x="2" y="4"/>
                      <a:pt x="2" y="5"/>
                      <a:pt x="2" y="5"/>
                    </a:cubicBezTo>
                    <a:cubicBezTo>
                      <a:pt x="3" y="6"/>
                      <a:pt x="4" y="4"/>
                      <a:pt x="4" y="3"/>
                    </a:cubicBezTo>
                    <a:cubicBezTo>
                      <a:pt x="4" y="2"/>
                      <a:pt x="1" y="0"/>
                      <a:pt x="1" y="0"/>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443" name="Freeform 3537"/>
              <p:cNvSpPr>
                <a:spLocks/>
              </p:cNvSpPr>
              <p:nvPr/>
            </p:nvSpPr>
            <p:spPr bwMode="auto">
              <a:xfrm>
                <a:off x="1110" y="1456"/>
                <a:ext cx="1" cy="0"/>
              </a:xfrm>
              <a:custGeom>
                <a:avLst/>
                <a:gdLst>
                  <a:gd name="T0" fmla="*/ 1 w 4"/>
                  <a:gd name="T1" fmla="*/ 2 h 4"/>
                  <a:gd name="T2" fmla="*/ 1 w 4"/>
                  <a:gd name="T3" fmla="*/ 3 h 4"/>
                  <a:gd name="T4" fmla="*/ 3 w 4"/>
                  <a:gd name="T5" fmla="*/ 3 h 4"/>
                  <a:gd name="T6" fmla="*/ 3 w 4"/>
                  <a:gd name="T7" fmla="*/ 0 h 4"/>
                  <a:gd name="T8" fmla="*/ 1 w 4"/>
                  <a:gd name="T9" fmla="*/ 2 h 4"/>
                </a:gdLst>
                <a:ahLst/>
                <a:cxnLst>
                  <a:cxn ang="0">
                    <a:pos x="T0" y="T1"/>
                  </a:cxn>
                  <a:cxn ang="0">
                    <a:pos x="T2" y="T3"/>
                  </a:cxn>
                  <a:cxn ang="0">
                    <a:pos x="T4" y="T5"/>
                  </a:cxn>
                  <a:cxn ang="0">
                    <a:pos x="T6" y="T7"/>
                  </a:cxn>
                  <a:cxn ang="0">
                    <a:pos x="T8" y="T9"/>
                  </a:cxn>
                </a:cxnLst>
                <a:rect l="0" t="0" r="r" b="b"/>
                <a:pathLst>
                  <a:path w="4" h="4">
                    <a:moveTo>
                      <a:pt x="1" y="2"/>
                    </a:moveTo>
                    <a:cubicBezTo>
                      <a:pt x="0" y="2"/>
                      <a:pt x="1" y="3"/>
                      <a:pt x="1" y="3"/>
                    </a:cubicBezTo>
                    <a:cubicBezTo>
                      <a:pt x="2" y="4"/>
                      <a:pt x="3" y="3"/>
                      <a:pt x="3" y="3"/>
                    </a:cubicBezTo>
                    <a:cubicBezTo>
                      <a:pt x="4" y="2"/>
                      <a:pt x="4" y="1"/>
                      <a:pt x="3" y="0"/>
                    </a:cubicBezTo>
                    <a:cubicBezTo>
                      <a:pt x="3" y="0"/>
                      <a:pt x="2" y="2"/>
                      <a:pt x="1" y="2"/>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444" name="Freeform 3538"/>
              <p:cNvSpPr>
                <a:spLocks/>
              </p:cNvSpPr>
              <p:nvPr/>
            </p:nvSpPr>
            <p:spPr bwMode="auto">
              <a:xfrm>
                <a:off x="1107" y="1458"/>
                <a:ext cx="1" cy="1"/>
              </a:xfrm>
              <a:custGeom>
                <a:avLst/>
                <a:gdLst>
                  <a:gd name="T0" fmla="*/ 1 w 3"/>
                  <a:gd name="T1" fmla="*/ 2 h 3"/>
                  <a:gd name="T2" fmla="*/ 0 w 3"/>
                  <a:gd name="T3" fmla="*/ 3 h 3"/>
                  <a:gd name="T4" fmla="*/ 2 w 3"/>
                  <a:gd name="T5" fmla="*/ 3 h 3"/>
                  <a:gd name="T6" fmla="*/ 1 w 3"/>
                  <a:gd name="T7" fmla="*/ 0 h 3"/>
                  <a:gd name="T8" fmla="*/ 1 w 3"/>
                  <a:gd name="T9" fmla="*/ 2 h 3"/>
                </a:gdLst>
                <a:ahLst/>
                <a:cxnLst>
                  <a:cxn ang="0">
                    <a:pos x="T0" y="T1"/>
                  </a:cxn>
                  <a:cxn ang="0">
                    <a:pos x="T2" y="T3"/>
                  </a:cxn>
                  <a:cxn ang="0">
                    <a:pos x="T4" y="T5"/>
                  </a:cxn>
                  <a:cxn ang="0">
                    <a:pos x="T6" y="T7"/>
                  </a:cxn>
                  <a:cxn ang="0">
                    <a:pos x="T8" y="T9"/>
                  </a:cxn>
                </a:cxnLst>
                <a:rect l="0" t="0" r="r" b="b"/>
                <a:pathLst>
                  <a:path w="3" h="3">
                    <a:moveTo>
                      <a:pt x="1" y="2"/>
                    </a:moveTo>
                    <a:cubicBezTo>
                      <a:pt x="0" y="3"/>
                      <a:pt x="0" y="3"/>
                      <a:pt x="0" y="3"/>
                    </a:cubicBezTo>
                    <a:cubicBezTo>
                      <a:pt x="1" y="3"/>
                      <a:pt x="1" y="3"/>
                      <a:pt x="2" y="3"/>
                    </a:cubicBezTo>
                    <a:cubicBezTo>
                      <a:pt x="2" y="2"/>
                      <a:pt x="3" y="0"/>
                      <a:pt x="1" y="0"/>
                    </a:cubicBezTo>
                    <a:cubicBezTo>
                      <a:pt x="1" y="1"/>
                      <a:pt x="1" y="2"/>
                      <a:pt x="1" y="2"/>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445" name="Freeform 3539"/>
              <p:cNvSpPr>
                <a:spLocks/>
              </p:cNvSpPr>
              <p:nvPr/>
            </p:nvSpPr>
            <p:spPr bwMode="auto">
              <a:xfrm>
                <a:off x="1112" y="1465"/>
                <a:ext cx="1" cy="1"/>
              </a:xfrm>
              <a:custGeom>
                <a:avLst/>
                <a:gdLst>
                  <a:gd name="T0" fmla="*/ 3 w 6"/>
                  <a:gd name="T1" fmla="*/ 7 h 9"/>
                  <a:gd name="T2" fmla="*/ 1 w 6"/>
                  <a:gd name="T3" fmla="*/ 3 h 9"/>
                  <a:gd name="T4" fmla="*/ 2 w 6"/>
                  <a:gd name="T5" fmla="*/ 4 h 9"/>
                  <a:gd name="T6" fmla="*/ 3 w 6"/>
                  <a:gd name="T7" fmla="*/ 7 h 9"/>
                </a:gdLst>
                <a:ahLst/>
                <a:cxnLst>
                  <a:cxn ang="0">
                    <a:pos x="T0" y="T1"/>
                  </a:cxn>
                  <a:cxn ang="0">
                    <a:pos x="T2" y="T3"/>
                  </a:cxn>
                  <a:cxn ang="0">
                    <a:pos x="T4" y="T5"/>
                  </a:cxn>
                  <a:cxn ang="0">
                    <a:pos x="T6" y="T7"/>
                  </a:cxn>
                </a:cxnLst>
                <a:rect l="0" t="0" r="r" b="b"/>
                <a:pathLst>
                  <a:path w="6" h="9">
                    <a:moveTo>
                      <a:pt x="3" y="7"/>
                    </a:moveTo>
                    <a:cubicBezTo>
                      <a:pt x="6" y="9"/>
                      <a:pt x="4" y="0"/>
                      <a:pt x="1" y="3"/>
                    </a:cubicBezTo>
                    <a:cubicBezTo>
                      <a:pt x="0" y="4"/>
                      <a:pt x="2" y="4"/>
                      <a:pt x="2" y="4"/>
                    </a:cubicBezTo>
                    <a:cubicBezTo>
                      <a:pt x="3" y="5"/>
                      <a:pt x="2" y="6"/>
                      <a:pt x="3" y="7"/>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446" name="Freeform 3540"/>
              <p:cNvSpPr>
                <a:spLocks/>
              </p:cNvSpPr>
              <p:nvPr/>
            </p:nvSpPr>
            <p:spPr bwMode="auto">
              <a:xfrm>
                <a:off x="1111" y="1465"/>
                <a:ext cx="1" cy="1"/>
              </a:xfrm>
              <a:custGeom>
                <a:avLst/>
                <a:gdLst>
                  <a:gd name="T0" fmla="*/ 6 w 6"/>
                  <a:gd name="T1" fmla="*/ 3 h 5"/>
                  <a:gd name="T2" fmla="*/ 1 w 6"/>
                  <a:gd name="T3" fmla="*/ 3 h 5"/>
                  <a:gd name="T4" fmla="*/ 6 w 6"/>
                  <a:gd name="T5" fmla="*/ 3 h 5"/>
                </a:gdLst>
                <a:ahLst/>
                <a:cxnLst>
                  <a:cxn ang="0">
                    <a:pos x="T0" y="T1"/>
                  </a:cxn>
                  <a:cxn ang="0">
                    <a:pos x="T2" y="T3"/>
                  </a:cxn>
                  <a:cxn ang="0">
                    <a:pos x="T4" y="T5"/>
                  </a:cxn>
                </a:cxnLst>
                <a:rect l="0" t="0" r="r" b="b"/>
                <a:pathLst>
                  <a:path w="6" h="5">
                    <a:moveTo>
                      <a:pt x="6" y="3"/>
                    </a:moveTo>
                    <a:cubicBezTo>
                      <a:pt x="6" y="2"/>
                      <a:pt x="0" y="0"/>
                      <a:pt x="1" y="3"/>
                    </a:cubicBezTo>
                    <a:cubicBezTo>
                      <a:pt x="1" y="5"/>
                      <a:pt x="6" y="5"/>
                      <a:pt x="6" y="3"/>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447" name="Freeform 3541"/>
              <p:cNvSpPr>
                <a:spLocks/>
              </p:cNvSpPr>
              <p:nvPr/>
            </p:nvSpPr>
            <p:spPr bwMode="auto">
              <a:xfrm>
                <a:off x="1099" y="1446"/>
                <a:ext cx="2" cy="3"/>
              </a:xfrm>
              <a:custGeom>
                <a:avLst/>
                <a:gdLst>
                  <a:gd name="T0" fmla="*/ 12 w 15"/>
                  <a:gd name="T1" fmla="*/ 0 h 23"/>
                  <a:gd name="T2" fmla="*/ 10 w 15"/>
                  <a:gd name="T3" fmla="*/ 1 h 23"/>
                  <a:gd name="T4" fmla="*/ 9 w 15"/>
                  <a:gd name="T5" fmla="*/ 5 h 23"/>
                  <a:gd name="T6" fmla="*/ 7 w 15"/>
                  <a:gd name="T7" fmla="*/ 8 h 23"/>
                  <a:gd name="T8" fmla="*/ 6 w 15"/>
                  <a:gd name="T9" fmla="*/ 10 h 23"/>
                  <a:gd name="T10" fmla="*/ 4 w 15"/>
                  <a:gd name="T11" fmla="*/ 10 h 23"/>
                  <a:gd name="T12" fmla="*/ 3 w 15"/>
                  <a:gd name="T13" fmla="*/ 13 h 23"/>
                  <a:gd name="T14" fmla="*/ 2 w 15"/>
                  <a:gd name="T15" fmla="*/ 20 h 23"/>
                  <a:gd name="T16" fmla="*/ 4 w 15"/>
                  <a:gd name="T17" fmla="*/ 17 h 23"/>
                  <a:gd name="T18" fmla="*/ 5 w 15"/>
                  <a:gd name="T19" fmla="*/ 14 h 23"/>
                  <a:gd name="T20" fmla="*/ 5 w 15"/>
                  <a:gd name="T21" fmla="*/ 18 h 23"/>
                  <a:gd name="T22" fmla="*/ 5 w 15"/>
                  <a:gd name="T23" fmla="*/ 21 h 23"/>
                  <a:gd name="T24" fmla="*/ 5 w 15"/>
                  <a:gd name="T25" fmla="*/ 23 h 23"/>
                  <a:gd name="T26" fmla="*/ 7 w 15"/>
                  <a:gd name="T27" fmla="*/ 23 h 23"/>
                  <a:gd name="T28" fmla="*/ 7 w 15"/>
                  <a:gd name="T29" fmla="*/ 21 h 23"/>
                  <a:gd name="T30" fmla="*/ 7 w 15"/>
                  <a:gd name="T31" fmla="*/ 18 h 23"/>
                  <a:gd name="T32" fmla="*/ 10 w 15"/>
                  <a:gd name="T33" fmla="*/ 15 h 23"/>
                  <a:gd name="T34" fmla="*/ 12 w 15"/>
                  <a:gd name="T35" fmla="*/ 11 h 23"/>
                  <a:gd name="T36" fmla="*/ 8 w 15"/>
                  <a:gd name="T37" fmla="*/ 13 h 23"/>
                  <a:gd name="T38" fmla="*/ 8 w 15"/>
                  <a:gd name="T39" fmla="*/ 11 h 23"/>
                  <a:gd name="T40" fmla="*/ 12 w 15"/>
                  <a:gd name="T41" fmla="*/ 7 h 23"/>
                  <a:gd name="T42" fmla="*/ 11 w 15"/>
                  <a:gd name="T43" fmla="*/ 7 h 23"/>
                  <a:gd name="T44" fmla="*/ 11 w 15"/>
                  <a:gd name="T45" fmla="*/ 3 h 23"/>
                  <a:gd name="T46" fmla="*/ 12 w 15"/>
                  <a:gd name="T4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5" h="23">
                    <a:moveTo>
                      <a:pt x="12" y="0"/>
                    </a:moveTo>
                    <a:cubicBezTo>
                      <a:pt x="12" y="0"/>
                      <a:pt x="11" y="1"/>
                      <a:pt x="10" y="1"/>
                    </a:cubicBezTo>
                    <a:cubicBezTo>
                      <a:pt x="10" y="2"/>
                      <a:pt x="10" y="4"/>
                      <a:pt x="9" y="5"/>
                    </a:cubicBezTo>
                    <a:cubicBezTo>
                      <a:pt x="9" y="6"/>
                      <a:pt x="7" y="7"/>
                      <a:pt x="7" y="8"/>
                    </a:cubicBezTo>
                    <a:cubicBezTo>
                      <a:pt x="7" y="9"/>
                      <a:pt x="6" y="9"/>
                      <a:pt x="6" y="10"/>
                    </a:cubicBezTo>
                    <a:cubicBezTo>
                      <a:pt x="6" y="10"/>
                      <a:pt x="5" y="10"/>
                      <a:pt x="4" y="10"/>
                    </a:cubicBezTo>
                    <a:cubicBezTo>
                      <a:pt x="3" y="11"/>
                      <a:pt x="3" y="12"/>
                      <a:pt x="3" y="13"/>
                    </a:cubicBezTo>
                    <a:cubicBezTo>
                      <a:pt x="2" y="15"/>
                      <a:pt x="0" y="20"/>
                      <a:pt x="2" y="20"/>
                    </a:cubicBezTo>
                    <a:cubicBezTo>
                      <a:pt x="3" y="19"/>
                      <a:pt x="4" y="18"/>
                      <a:pt x="4" y="17"/>
                    </a:cubicBezTo>
                    <a:cubicBezTo>
                      <a:pt x="4" y="16"/>
                      <a:pt x="4" y="15"/>
                      <a:pt x="5" y="14"/>
                    </a:cubicBezTo>
                    <a:cubicBezTo>
                      <a:pt x="7" y="15"/>
                      <a:pt x="6" y="16"/>
                      <a:pt x="5" y="18"/>
                    </a:cubicBezTo>
                    <a:cubicBezTo>
                      <a:pt x="5" y="19"/>
                      <a:pt x="5" y="20"/>
                      <a:pt x="5" y="21"/>
                    </a:cubicBezTo>
                    <a:cubicBezTo>
                      <a:pt x="5" y="21"/>
                      <a:pt x="5" y="23"/>
                      <a:pt x="5" y="23"/>
                    </a:cubicBezTo>
                    <a:cubicBezTo>
                      <a:pt x="6" y="22"/>
                      <a:pt x="6" y="23"/>
                      <a:pt x="7" y="23"/>
                    </a:cubicBezTo>
                    <a:cubicBezTo>
                      <a:pt x="7" y="23"/>
                      <a:pt x="7" y="21"/>
                      <a:pt x="7" y="21"/>
                    </a:cubicBezTo>
                    <a:cubicBezTo>
                      <a:pt x="7" y="20"/>
                      <a:pt x="7" y="19"/>
                      <a:pt x="7" y="18"/>
                    </a:cubicBezTo>
                    <a:cubicBezTo>
                      <a:pt x="8" y="17"/>
                      <a:pt x="9" y="15"/>
                      <a:pt x="10" y="15"/>
                    </a:cubicBezTo>
                    <a:cubicBezTo>
                      <a:pt x="11" y="14"/>
                      <a:pt x="15" y="13"/>
                      <a:pt x="12" y="11"/>
                    </a:cubicBezTo>
                    <a:cubicBezTo>
                      <a:pt x="10" y="11"/>
                      <a:pt x="9" y="14"/>
                      <a:pt x="8" y="13"/>
                    </a:cubicBezTo>
                    <a:cubicBezTo>
                      <a:pt x="7" y="13"/>
                      <a:pt x="8" y="12"/>
                      <a:pt x="8" y="11"/>
                    </a:cubicBezTo>
                    <a:cubicBezTo>
                      <a:pt x="10" y="9"/>
                      <a:pt x="11" y="9"/>
                      <a:pt x="12" y="7"/>
                    </a:cubicBezTo>
                    <a:cubicBezTo>
                      <a:pt x="11" y="7"/>
                      <a:pt x="11" y="7"/>
                      <a:pt x="11" y="7"/>
                    </a:cubicBezTo>
                    <a:cubicBezTo>
                      <a:pt x="11" y="5"/>
                      <a:pt x="11" y="4"/>
                      <a:pt x="11" y="3"/>
                    </a:cubicBezTo>
                    <a:cubicBezTo>
                      <a:pt x="11" y="2"/>
                      <a:pt x="12" y="1"/>
                      <a:pt x="12" y="0"/>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448" name="Freeform 3542"/>
              <p:cNvSpPr>
                <a:spLocks/>
              </p:cNvSpPr>
              <p:nvPr/>
            </p:nvSpPr>
            <p:spPr bwMode="auto">
              <a:xfrm>
                <a:off x="1101" y="1446"/>
                <a:ext cx="0" cy="1"/>
              </a:xfrm>
              <a:custGeom>
                <a:avLst/>
                <a:gdLst>
                  <a:gd name="T0" fmla="*/ 3 w 3"/>
                  <a:gd name="T1" fmla="*/ 0 h 3"/>
                  <a:gd name="T2" fmla="*/ 2 w 3"/>
                  <a:gd name="T3" fmla="*/ 2 h 3"/>
                  <a:gd name="T4" fmla="*/ 0 w 3"/>
                  <a:gd name="T5" fmla="*/ 1 h 3"/>
                  <a:gd name="T6" fmla="*/ 2 w 3"/>
                  <a:gd name="T7" fmla="*/ 3 h 3"/>
                  <a:gd name="T8" fmla="*/ 3 w 3"/>
                  <a:gd name="T9" fmla="*/ 0 h 3"/>
                </a:gdLst>
                <a:ahLst/>
                <a:cxnLst>
                  <a:cxn ang="0">
                    <a:pos x="T0" y="T1"/>
                  </a:cxn>
                  <a:cxn ang="0">
                    <a:pos x="T2" y="T3"/>
                  </a:cxn>
                  <a:cxn ang="0">
                    <a:pos x="T4" y="T5"/>
                  </a:cxn>
                  <a:cxn ang="0">
                    <a:pos x="T6" y="T7"/>
                  </a:cxn>
                  <a:cxn ang="0">
                    <a:pos x="T8" y="T9"/>
                  </a:cxn>
                </a:cxnLst>
                <a:rect l="0" t="0" r="r" b="b"/>
                <a:pathLst>
                  <a:path w="3" h="3">
                    <a:moveTo>
                      <a:pt x="3" y="0"/>
                    </a:moveTo>
                    <a:cubicBezTo>
                      <a:pt x="2" y="0"/>
                      <a:pt x="3" y="1"/>
                      <a:pt x="2" y="2"/>
                    </a:cubicBezTo>
                    <a:cubicBezTo>
                      <a:pt x="1" y="2"/>
                      <a:pt x="0" y="2"/>
                      <a:pt x="0" y="1"/>
                    </a:cubicBezTo>
                    <a:cubicBezTo>
                      <a:pt x="0" y="2"/>
                      <a:pt x="1" y="3"/>
                      <a:pt x="2" y="3"/>
                    </a:cubicBezTo>
                    <a:cubicBezTo>
                      <a:pt x="3" y="2"/>
                      <a:pt x="3" y="2"/>
                      <a:pt x="3" y="0"/>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449" name="Freeform 3543"/>
              <p:cNvSpPr>
                <a:spLocks/>
              </p:cNvSpPr>
              <p:nvPr/>
            </p:nvSpPr>
            <p:spPr bwMode="auto">
              <a:xfrm>
                <a:off x="1101" y="1443"/>
                <a:ext cx="4" cy="2"/>
              </a:xfrm>
              <a:custGeom>
                <a:avLst/>
                <a:gdLst>
                  <a:gd name="T0" fmla="*/ 18 w 30"/>
                  <a:gd name="T1" fmla="*/ 7 h 17"/>
                  <a:gd name="T2" fmla="*/ 12 w 30"/>
                  <a:gd name="T3" fmla="*/ 7 h 17"/>
                  <a:gd name="T4" fmla="*/ 8 w 30"/>
                  <a:gd name="T5" fmla="*/ 4 h 17"/>
                  <a:gd name="T6" fmla="*/ 2 w 30"/>
                  <a:gd name="T7" fmla="*/ 1 h 17"/>
                  <a:gd name="T8" fmla="*/ 5 w 30"/>
                  <a:gd name="T9" fmla="*/ 5 h 17"/>
                  <a:gd name="T10" fmla="*/ 11 w 30"/>
                  <a:gd name="T11" fmla="*/ 9 h 17"/>
                  <a:gd name="T12" fmla="*/ 18 w 30"/>
                  <a:gd name="T13" fmla="*/ 14 h 17"/>
                  <a:gd name="T14" fmla="*/ 25 w 30"/>
                  <a:gd name="T15" fmla="*/ 15 h 17"/>
                  <a:gd name="T16" fmla="*/ 29 w 30"/>
                  <a:gd name="T17" fmla="*/ 17 h 17"/>
                  <a:gd name="T18" fmla="*/ 27 w 30"/>
                  <a:gd name="T19" fmla="*/ 14 h 17"/>
                  <a:gd name="T20" fmla="*/ 23 w 30"/>
                  <a:gd name="T21" fmla="*/ 9 h 17"/>
                  <a:gd name="T22" fmla="*/ 18 w 30"/>
                  <a:gd name="T23"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0" h="17">
                    <a:moveTo>
                      <a:pt x="18" y="7"/>
                    </a:moveTo>
                    <a:cubicBezTo>
                      <a:pt x="16" y="7"/>
                      <a:pt x="14" y="8"/>
                      <a:pt x="12" y="7"/>
                    </a:cubicBezTo>
                    <a:cubicBezTo>
                      <a:pt x="11" y="6"/>
                      <a:pt x="9" y="5"/>
                      <a:pt x="8" y="4"/>
                    </a:cubicBezTo>
                    <a:cubicBezTo>
                      <a:pt x="7" y="3"/>
                      <a:pt x="4" y="0"/>
                      <a:pt x="2" y="1"/>
                    </a:cubicBezTo>
                    <a:cubicBezTo>
                      <a:pt x="0" y="3"/>
                      <a:pt x="4" y="4"/>
                      <a:pt x="5" y="5"/>
                    </a:cubicBezTo>
                    <a:cubicBezTo>
                      <a:pt x="7" y="6"/>
                      <a:pt x="9" y="8"/>
                      <a:pt x="11" y="9"/>
                    </a:cubicBezTo>
                    <a:cubicBezTo>
                      <a:pt x="14" y="10"/>
                      <a:pt x="16" y="12"/>
                      <a:pt x="18" y="14"/>
                    </a:cubicBezTo>
                    <a:cubicBezTo>
                      <a:pt x="20" y="15"/>
                      <a:pt x="23" y="15"/>
                      <a:pt x="25" y="15"/>
                    </a:cubicBezTo>
                    <a:cubicBezTo>
                      <a:pt x="26" y="16"/>
                      <a:pt x="28" y="17"/>
                      <a:pt x="29" y="17"/>
                    </a:cubicBezTo>
                    <a:cubicBezTo>
                      <a:pt x="30" y="15"/>
                      <a:pt x="28" y="15"/>
                      <a:pt x="27" y="14"/>
                    </a:cubicBezTo>
                    <a:cubicBezTo>
                      <a:pt x="26" y="12"/>
                      <a:pt x="25" y="10"/>
                      <a:pt x="23" y="9"/>
                    </a:cubicBezTo>
                    <a:cubicBezTo>
                      <a:pt x="22" y="8"/>
                      <a:pt x="19" y="8"/>
                      <a:pt x="18" y="7"/>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450" name="Freeform 3544"/>
              <p:cNvSpPr>
                <a:spLocks/>
              </p:cNvSpPr>
              <p:nvPr/>
            </p:nvSpPr>
            <p:spPr bwMode="auto">
              <a:xfrm>
                <a:off x="1106" y="1443"/>
                <a:ext cx="1" cy="1"/>
              </a:xfrm>
              <a:custGeom>
                <a:avLst/>
                <a:gdLst>
                  <a:gd name="T0" fmla="*/ 4 w 9"/>
                  <a:gd name="T1" fmla="*/ 6 h 6"/>
                  <a:gd name="T2" fmla="*/ 6 w 9"/>
                  <a:gd name="T3" fmla="*/ 1 h 6"/>
                  <a:gd name="T4" fmla="*/ 4 w 9"/>
                  <a:gd name="T5" fmla="*/ 6 h 6"/>
                </a:gdLst>
                <a:ahLst/>
                <a:cxnLst>
                  <a:cxn ang="0">
                    <a:pos x="T0" y="T1"/>
                  </a:cxn>
                  <a:cxn ang="0">
                    <a:pos x="T2" y="T3"/>
                  </a:cxn>
                  <a:cxn ang="0">
                    <a:pos x="T4" y="T5"/>
                  </a:cxn>
                </a:cxnLst>
                <a:rect l="0" t="0" r="r" b="b"/>
                <a:pathLst>
                  <a:path w="9" h="6">
                    <a:moveTo>
                      <a:pt x="4" y="6"/>
                    </a:moveTo>
                    <a:cubicBezTo>
                      <a:pt x="6" y="6"/>
                      <a:pt x="9" y="3"/>
                      <a:pt x="6" y="1"/>
                    </a:cubicBezTo>
                    <a:cubicBezTo>
                      <a:pt x="3" y="0"/>
                      <a:pt x="0" y="6"/>
                      <a:pt x="4" y="6"/>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451" name="Freeform 3545"/>
              <p:cNvSpPr>
                <a:spLocks/>
              </p:cNvSpPr>
              <p:nvPr/>
            </p:nvSpPr>
            <p:spPr bwMode="auto">
              <a:xfrm>
                <a:off x="1103" y="1443"/>
                <a:ext cx="1" cy="0"/>
              </a:xfrm>
              <a:custGeom>
                <a:avLst/>
                <a:gdLst>
                  <a:gd name="T0" fmla="*/ 5 w 6"/>
                  <a:gd name="T1" fmla="*/ 1 h 3"/>
                  <a:gd name="T2" fmla="*/ 2 w 6"/>
                  <a:gd name="T3" fmla="*/ 0 h 3"/>
                  <a:gd name="T4" fmla="*/ 6 w 6"/>
                  <a:gd name="T5" fmla="*/ 3 h 3"/>
                  <a:gd name="T6" fmla="*/ 5 w 6"/>
                  <a:gd name="T7" fmla="*/ 1 h 3"/>
                </a:gdLst>
                <a:ahLst/>
                <a:cxnLst>
                  <a:cxn ang="0">
                    <a:pos x="T0" y="T1"/>
                  </a:cxn>
                  <a:cxn ang="0">
                    <a:pos x="T2" y="T3"/>
                  </a:cxn>
                  <a:cxn ang="0">
                    <a:pos x="T4" y="T5"/>
                  </a:cxn>
                  <a:cxn ang="0">
                    <a:pos x="T6" y="T7"/>
                  </a:cxn>
                </a:cxnLst>
                <a:rect l="0" t="0" r="r" b="b"/>
                <a:pathLst>
                  <a:path w="6" h="3">
                    <a:moveTo>
                      <a:pt x="5" y="1"/>
                    </a:moveTo>
                    <a:cubicBezTo>
                      <a:pt x="4" y="0"/>
                      <a:pt x="3" y="0"/>
                      <a:pt x="2" y="0"/>
                    </a:cubicBezTo>
                    <a:cubicBezTo>
                      <a:pt x="0" y="1"/>
                      <a:pt x="5" y="3"/>
                      <a:pt x="6" y="3"/>
                    </a:cubicBezTo>
                    <a:cubicBezTo>
                      <a:pt x="6" y="2"/>
                      <a:pt x="6" y="1"/>
                      <a:pt x="5" y="1"/>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452" name="Freeform 3546"/>
              <p:cNvSpPr>
                <a:spLocks/>
              </p:cNvSpPr>
              <p:nvPr/>
            </p:nvSpPr>
            <p:spPr bwMode="auto">
              <a:xfrm>
                <a:off x="1103" y="1441"/>
                <a:ext cx="2" cy="1"/>
              </a:xfrm>
              <a:custGeom>
                <a:avLst/>
                <a:gdLst>
                  <a:gd name="T0" fmla="*/ 10 w 16"/>
                  <a:gd name="T1" fmla="*/ 11 h 12"/>
                  <a:gd name="T2" fmla="*/ 12 w 16"/>
                  <a:gd name="T3" fmla="*/ 10 h 12"/>
                  <a:gd name="T4" fmla="*/ 10 w 16"/>
                  <a:gd name="T5" fmla="*/ 9 h 12"/>
                  <a:gd name="T6" fmla="*/ 6 w 16"/>
                  <a:gd name="T7" fmla="*/ 6 h 12"/>
                  <a:gd name="T8" fmla="*/ 8 w 16"/>
                  <a:gd name="T9" fmla="*/ 4 h 12"/>
                  <a:gd name="T10" fmla="*/ 6 w 16"/>
                  <a:gd name="T11" fmla="*/ 3 h 12"/>
                  <a:gd name="T12" fmla="*/ 1 w 16"/>
                  <a:gd name="T13" fmla="*/ 0 h 12"/>
                  <a:gd name="T14" fmla="*/ 4 w 16"/>
                  <a:gd name="T15" fmla="*/ 8 h 12"/>
                  <a:gd name="T16" fmla="*/ 10 w 16"/>
                  <a:gd name="T17" fmla="*/ 1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12">
                    <a:moveTo>
                      <a:pt x="10" y="11"/>
                    </a:moveTo>
                    <a:cubicBezTo>
                      <a:pt x="11" y="12"/>
                      <a:pt x="16" y="12"/>
                      <a:pt x="12" y="10"/>
                    </a:cubicBezTo>
                    <a:cubicBezTo>
                      <a:pt x="11" y="9"/>
                      <a:pt x="11" y="10"/>
                      <a:pt x="10" y="9"/>
                    </a:cubicBezTo>
                    <a:cubicBezTo>
                      <a:pt x="9" y="9"/>
                      <a:pt x="6" y="8"/>
                      <a:pt x="6" y="6"/>
                    </a:cubicBezTo>
                    <a:cubicBezTo>
                      <a:pt x="7" y="5"/>
                      <a:pt x="8" y="5"/>
                      <a:pt x="8" y="4"/>
                    </a:cubicBezTo>
                    <a:cubicBezTo>
                      <a:pt x="8" y="4"/>
                      <a:pt x="6" y="3"/>
                      <a:pt x="6" y="3"/>
                    </a:cubicBezTo>
                    <a:cubicBezTo>
                      <a:pt x="4" y="2"/>
                      <a:pt x="3" y="1"/>
                      <a:pt x="1" y="0"/>
                    </a:cubicBezTo>
                    <a:cubicBezTo>
                      <a:pt x="0" y="4"/>
                      <a:pt x="2" y="5"/>
                      <a:pt x="4" y="8"/>
                    </a:cubicBezTo>
                    <a:cubicBezTo>
                      <a:pt x="5" y="9"/>
                      <a:pt x="8" y="11"/>
                      <a:pt x="10" y="11"/>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453" name="Freeform 3547"/>
              <p:cNvSpPr>
                <a:spLocks/>
              </p:cNvSpPr>
              <p:nvPr/>
            </p:nvSpPr>
            <p:spPr bwMode="auto">
              <a:xfrm>
                <a:off x="1099" y="1438"/>
                <a:ext cx="4" cy="4"/>
              </a:xfrm>
              <a:custGeom>
                <a:avLst/>
                <a:gdLst>
                  <a:gd name="T0" fmla="*/ 1 w 27"/>
                  <a:gd name="T1" fmla="*/ 10 h 29"/>
                  <a:gd name="T2" fmla="*/ 1 w 27"/>
                  <a:gd name="T3" fmla="*/ 11 h 29"/>
                  <a:gd name="T4" fmla="*/ 4 w 27"/>
                  <a:gd name="T5" fmla="*/ 14 h 29"/>
                  <a:gd name="T6" fmla="*/ 4 w 27"/>
                  <a:gd name="T7" fmla="*/ 17 h 29"/>
                  <a:gd name="T8" fmla="*/ 6 w 27"/>
                  <a:gd name="T9" fmla="*/ 19 h 29"/>
                  <a:gd name="T10" fmla="*/ 8 w 27"/>
                  <a:gd name="T11" fmla="*/ 22 h 29"/>
                  <a:gd name="T12" fmla="*/ 12 w 27"/>
                  <a:gd name="T13" fmla="*/ 23 h 29"/>
                  <a:gd name="T14" fmla="*/ 15 w 27"/>
                  <a:gd name="T15" fmla="*/ 25 h 29"/>
                  <a:gd name="T16" fmla="*/ 16 w 27"/>
                  <a:gd name="T17" fmla="*/ 22 h 29"/>
                  <a:gd name="T18" fmla="*/ 10 w 27"/>
                  <a:gd name="T19" fmla="*/ 14 h 29"/>
                  <a:gd name="T20" fmla="*/ 12 w 27"/>
                  <a:gd name="T21" fmla="*/ 15 h 29"/>
                  <a:gd name="T22" fmla="*/ 16 w 27"/>
                  <a:gd name="T23" fmla="*/ 17 h 29"/>
                  <a:gd name="T24" fmla="*/ 21 w 27"/>
                  <a:gd name="T25" fmla="*/ 21 h 29"/>
                  <a:gd name="T26" fmla="*/ 21 w 27"/>
                  <a:gd name="T27" fmla="*/ 26 h 29"/>
                  <a:gd name="T28" fmla="*/ 23 w 27"/>
                  <a:gd name="T29" fmla="*/ 23 h 29"/>
                  <a:gd name="T30" fmla="*/ 24 w 27"/>
                  <a:gd name="T31" fmla="*/ 16 h 29"/>
                  <a:gd name="T32" fmla="*/ 26 w 27"/>
                  <a:gd name="T33" fmla="*/ 16 h 29"/>
                  <a:gd name="T34" fmla="*/ 25 w 27"/>
                  <a:gd name="T35" fmla="*/ 13 h 29"/>
                  <a:gd name="T36" fmla="*/ 25 w 27"/>
                  <a:gd name="T37" fmla="*/ 10 h 29"/>
                  <a:gd name="T38" fmla="*/ 18 w 27"/>
                  <a:gd name="T39" fmla="*/ 13 h 29"/>
                  <a:gd name="T40" fmla="*/ 9 w 27"/>
                  <a:gd name="T41" fmla="*/ 7 h 29"/>
                  <a:gd name="T42" fmla="*/ 13 w 27"/>
                  <a:gd name="T43" fmla="*/ 4 h 29"/>
                  <a:gd name="T44" fmla="*/ 7 w 27"/>
                  <a:gd name="T45" fmla="*/ 3 h 29"/>
                  <a:gd name="T46" fmla="*/ 0 w 27"/>
                  <a:gd name="T47" fmla="*/ 5 h 29"/>
                  <a:gd name="T48" fmla="*/ 1 w 27"/>
                  <a:gd name="T49" fmla="*/ 1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7" h="29">
                    <a:moveTo>
                      <a:pt x="1" y="10"/>
                    </a:moveTo>
                    <a:cubicBezTo>
                      <a:pt x="1" y="11"/>
                      <a:pt x="1" y="11"/>
                      <a:pt x="1" y="11"/>
                    </a:cubicBezTo>
                    <a:cubicBezTo>
                      <a:pt x="2" y="12"/>
                      <a:pt x="3" y="13"/>
                      <a:pt x="4" y="14"/>
                    </a:cubicBezTo>
                    <a:cubicBezTo>
                      <a:pt x="4" y="15"/>
                      <a:pt x="3" y="16"/>
                      <a:pt x="4" y="17"/>
                    </a:cubicBezTo>
                    <a:cubicBezTo>
                      <a:pt x="5" y="19"/>
                      <a:pt x="6" y="18"/>
                      <a:pt x="6" y="19"/>
                    </a:cubicBezTo>
                    <a:cubicBezTo>
                      <a:pt x="7" y="20"/>
                      <a:pt x="7" y="21"/>
                      <a:pt x="8" y="22"/>
                    </a:cubicBezTo>
                    <a:cubicBezTo>
                      <a:pt x="9" y="22"/>
                      <a:pt x="11" y="22"/>
                      <a:pt x="12" y="23"/>
                    </a:cubicBezTo>
                    <a:cubicBezTo>
                      <a:pt x="13" y="23"/>
                      <a:pt x="14" y="25"/>
                      <a:pt x="15" y="25"/>
                    </a:cubicBezTo>
                    <a:cubicBezTo>
                      <a:pt x="18" y="26"/>
                      <a:pt x="18" y="24"/>
                      <a:pt x="16" y="22"/>
                    </a:cubicBezTo>
                    <a:cubicBezTo>
                      <a:pt x="15" y="21"/>
                      <a:pt x="6" y="14"/>
                      <a:pt x="10" y="14"/>
                    </a:cubicBezTo>
                    <a:cubicBezTo>
                      <a:pt x="10" y="14"/>
                      <a:pt x="12" y="15"/>
                      <a:pt x="12" y="15"/>
                    </a:cubicBezTo>
                    <a:cubicBezTo>
                      <a:pt x="13" y="16"/>
                      <a:pt x="15" y="16"/>
                      <a:pt x="16" y="17"/>
                    </a:cubicBezTo>
                    <a:cubicBezTo>
                      <a:pt x="17" y="18"/>
                      <a:pt x="20" y="19"/>
                      <a:pt x="21" y="21"/>
                    </a:cubicBezTo>
                    <a:cubicBezTo>
                      <a:pt x="21" y="22"/>
                      <a:pt x="20" y="25"/>
                      <a:pt x="21" y="26"/>
                    </a:cubicBezTo>
                    <a:cubicBezTo>
                      <a:pt x="22" y="29"/>
                      <a:pt x="23" y="25"/>
                      <a:pt x="23" y="23"/>
                    </a:cubicBezTo>
                    <a:cubicBezTo>
                      <a:pt x="24" y="22"/>
                      <a:pt x="22" y="17"/>
                      <a:pt x="24" y="16"/>
                    </a:cubicBezTo>
                    <a:cubicBezTo>
                      <a:pt x="24" y="16"/>
                      <a:pt x="25" y="17"/>
                      <a:pt x="26" y="16"/>
                    </a:cubicBezTo>
                    <a:cubicBezTo>
                      <a:pt x="27" y="15"/>
                      <a:pt x="26" y="14"/>
                      <a:pt x="25" y="13"/>
                    </a:cubicBezTo>
                    <a:cubicBezTo>
                      <a:pt x="25" y="12"/>
                      <a:pt x="25" y="12"/>
                      <a:pt x="25" y="10"/>
                    </a:cubicBezTo>
                    <a:cubicBezTo>
                      <a:pt x="22" y="9"/>
                      <a:pt x="19" y="9"/>
                      <a:pt x="18" y="13"/>
                    </a:cubicBezTo>
                    <a:cubicBezTo>
                      <a:pt x="16" y="13"/>
                      <a:pt x="8" y="10"/>
                      <a:pt x="9" y="7"/>
                    </a:cubicBezTo>
                    <a:cubicBezTo>
                      <a:pt x="11" y="8"/>
                      <a:pt x="14" y="7"/>
                      <a:pt x="13" y="4"/>
                    </a:cubicBezTo>
                    <a:cubicBezTo>
                      <a:pt x="12" y="3"/>
                      <a:pt x="9" y="3"/>
                      <a:pt x="7" y="3"/>
                    </a:cubicBezTo>
                    <a:cubicBezTo>
                      <a:pt x="3" y="1"/>
                      <a:pt x="0" y="0"/>
                      <a:pt x="0" y="5"/>
                    </a:cubicBezTo>
                    <a:cubicBezTo>
                      <a:pt x="1" y="6"/>
                      <a:pt x="3" y="9"/>
                      <a:pt x="1" y="10"/>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454" name="Freeform 3548"/>
              <p:cNvSpPr>
                <a:spLocks/>
              </p:cNvSpPr>
              <p:nvPr/>
            </p:nvSpPr>
            <p:spPr bwMode="auto">
              <a:xfrm>
                <a:off x="1101" y="1439"/>
                <a:ext cx="1" cy="1"/>
              </a:xfrm>
              <a:custGeom>
                <a:avLst/>
                <a:gdLst>
                  <a:gd name="T0" fmla="*/ 0 w 7"/>
                  <a:gd name="T1" fmla="*/ 4 h 7"/>
                  <a:gd name="T2" fmla="*/ 2 w 7"/>
                  <a:gd name="T3" fmla="*/ 3 h 7"/>
                  <a:gd name="T4" fmla="*/ 3 w 7"/>
                  <a:gd name="T5" fmla="*/ 5 h 7"/>
                  <a:gd name="T6" fmla="*/ 3 w 7"/>
                  <a:gd name="T7" fmla="*/ 6 h 7"/>
                  <a:gd name="T8" fmla="*/ 5 w 7"/>
                  <a:gd name="T9" fmla="*/ 4 h 7"/>
                  <a:gd name="T10" fmla="*/ 5 w 7"/>
                  <a:gd name="T11" fmla="*/ 3 h 7"/>
                  <a:gd name="T12" fmla="*/ 4 w 7"/>
                  <a:gd name="T13" fmla="*/ 2 h 7"/>
                  <a:gd name="T14" fmla="*/ 1 w 7"/>
                  <a:gd name="T15" fmla="*/ 2 h 7"/>
                  <a:gd name="T16" fmla="*/ 0 w 7"/>
                  <a:gd name="T17"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7">
                    <a:moveTo>
                      <a:pt x="0" y="4"/>
                    </a:moveTo>
                    <a:cubicBezTo>
                      <a:pt x="0" y="4"/>
                      <a:pt x="1" y="3"/>
                      <a:pt x="2" y="3"/>
                    </a:cubicBezTo>
                    <a:cubicBezTo>
                      <a:pt x="2" y="4"/>
                      <a:pt x="2" y="5"/>
                      <a:pt x="3" y="5"/>
                    </a:cubicBezTo>
                    <a:cubicBezTo>
                      <a:pt x="3" y="5"/>
                      <a:pt x="3" y="6"/>
                      <a:pt x="3" y="6"/>
                    </a:cubicBezTo>
                    <a:cubicBezTo>
                      <a:pt x="4" y="7"/>
                      <a:pt x="5" y="5"/>
                      <a:pt x="5" y="4"/>
                    </a:cubicBezTo>
                    <a:cubicBezTo>
                      <a:pt x="5" y="4"/>
                      <a:pt x="5" y="3"/>
                      <a:pt x="5" y="3"/>
                    </a:cubicBezTo>
                    <a:cubicBezTo>
                      <a:pt x="6" y="4"/>
                      <a:pt x="7" y="0"/>
                      <a:pt x="4" y="2"/>
                    </a:cubicBezTo>
                    <a:cubicBezTo>
                      <a:pt x="3" y="2"/>
                      <a:pt x="3" y="2"/>
                      <a:pt x="1" y="2"/>
                    </a:cubicBezTo>
                    <a:cubicBezTo>
                      <a:pt x="0" y="2"/>
                      <a:pt x="0" y="3"/>
                      <a:pt x="0" y="4"/>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455" name="Freeform 3549"/>
              <p:cNvSpPr>
                <a:spLocks/>
              </p:cNvSpPr>
              <p:nvPr/>
            </p:nvSpPr>
            <p:spPr bwMode="auto">
              <a:xfrm>
                <a:off x="1120" y="1437"/>
                <a:ext cx="2" cy="2"/>
              </a:xfrm>
              <a:custGeom>
                <a:avLst/>
                <a:gdLst>
                  <a:gd name="T0" fmla="*/ 3 w 13"/>
                  <a:gd name="T1" fmla="*/ 5 h 12"/>
                  <a:gd name="T2" fmla="*/ 8 w 13"/>
                  <a:gd name="T3" fmla="*/ 12 h 12"/>
                  <a:gd name="T4" fmla="*/ 8 w 13"/>
                  <a:gd name="T5" fmla="*/ 9 h 12"/>
                  <a:gd name="T6" fmla="*/ 8 w 13"/>
                  <a:gd name="T7" fmla="*/ 9 h 12"/>
                  <a:gd name="T8" fmla="*/ 5 w 13"/>
                  <a:gd name="T9" fmla="*/ 7 h 12"/>
                  <a:gd name="T10" fmla="*/ 5 w 13"/>
                  <a:gd name="T11" fmla="*/ 3 h 12"/>
                  <a:gd name="T12" fmla="*/ 13 w 13"/>
                  <a:gd name="T13" fmla="*/ 4 h 12"/>
                  <a:gd name="T14" fmla="*/ 4 w 13"/>
                  <a:gd name="T15" fmla="*/ 1 h 12"/>
                  <a:gd name="T16" fmla="*/ 2 w 13"/>
                  <a:gd name="T17" fmla="*/ 3 h 12"/>
                  <a:gd name="T18" fmla="*/ 3 w 13"/>
                  <a:gd name="T19" fmla="*/ 5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 h="12">
                    <a:moveTo>
                      <a:pt x="3" y="5"/>
                    </a:moveTo>
                    <a:cubicBezTo>
                      <a:pt x="0" y="6"/>
                      <a:pt x="7" y="10"/>
                      <a:pt x="8" y="12"/>
                    </a:cubicBezTo>
                    <a:cubicBezTo>
                      <a:pt x="9" y="11"/>
                      <a:pt x="8" y="10"/>
                      <a:pt x="8" y="9"/>
                    </a:cubicBezTo>
                    <a:cubicBezTo>
                      <a:pt x="8" y="9"/>
                      <a:pt x="8" y="9"/>
                      <a:pt x="8" y="9"/>
                    </a:cubicBezTo>
                    <a:cubicBezTo>
                      <a:pt x="7" y="8"/>
                      <a:pt x="6" y="8"/>
                      <a:pt x="5" y="7"/>
                    </a:cubicBezTo>
                    <a:cubicBezTo>
                      <a:pt x="7" y="6"/>
                      <a:pt x="4" y="4"/>
                      <a:pt x="5" y="3"/>
                    </a:cubicBezTo>
                    <a:cubicBezTo>
                      <a:pt x="7" y="1"/>
                      <a:pt x="11" y="4"/>
                      <a:pt x="13" y="4"/>
                    </a:cubicBezTo>
                    <a:cubicBezTo>
                      <a:pt x="13" y="2"/>
                      <a:pt x="6" y="0"/>
                      <a:pt x="4" y="1"/>
                    </a:cubicBezTo>
                    <a:cubicBezTo>
                      <a:pt x="3" y="1"/>
                      <a:pt x="2" y="2"/>
                      <a:pt x="2" y="3"/>
                    </a:cubicBezTo>
                    <a:cubicBezTo>
                      <a:pt x="1" y="4"/>
                      <a:pt x="2" y="4"/>
                      <a:pt x="3" y="5"/>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456" name="Freeform 3550"/>
              <p:cNvSpPr>
                <a:spLocks/>
              </p:cNvSpPr>
              <p:nvPr/>
            </p:nvSpPr>
            <p:spPr bwMode="auto">
              <a:xfrm>
                <a:off x="1123" y="1439"/>
                <a:ext cx="1" cy="0"/>
              </a:xfrm>
              <a:custGeom>
                <a:avLst/>
                <a:gdLst>
                  <a:gd name="T0" fmla="*/ 5 w 7"/>
                  <a:gd name="T1" fmla="*/ 4 h 4"/>
                  <a:gd name="T2" fmla="*/ 5 w 7"/>
                  <a:gd name="T3" fmla="*/ 1 h 4"/>
                  <a:gd name="T4" fmla="*/ 0 w 7"/>
                  <a:gd name="T5" fmla="*/ 0 h 4"/>
                  <a:gd name="T6" fmla="*/ 5 w 7"/>
                  <a:gd name="T7" fmla="*/ 4 h 4"/>
                </a:gdLst>
                <a:ahLst/>
                <a:cxnLst>
                  <a:cxn ang="0">
                    <a:pos x="T0" y="T1"/>
                  </a:cxn>
                  <a:cxn ang="0">
                    <a:pos x="T2" y="T3"/>
                  </a:cxn>
                  <a:cxn ang="0">
                    <a:pos x="T4" y="T5"/>
                  </a:cxn>
                  <a:cxn ang="0">
                    <a:pos x="T6" y="T7"/>
                  </a:cxn>
                </a:cxnLst>
                <a:rect l="0" t="0" r="r" b="b"/>
                <a:pathLst>
                  <a:path w="7" h="4">
                    <a:moveTo>
                      <a:pt x="5" y="4"/>
                    </a:moveTo>
                    <a:cubicBezTo>
                      <a:pt x="7" y="4"/>
                      <a:pt x="5" y="1"/>
                      <a:pt x="5" y="1"/>
                    </a:cubicBezTo>
                    <a:cubicBezTo>
                      <a:pt x="4" y="0"/>
                      <a:pt x="1" y="0"/>
                      <a:pt x="0" y="0"/>
                    </a:cubicBezTo>
                    <a:cubicBezTo>
                      <a:pt x="0" y="2"/>
                      <a:pt x="4" y="4"/>
                      <a:pt x="5" y="4"/>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457" name="Freeform 3551"/>
              <p:cNvSpPr>
                <a:spLocks/>
              </p:cNvSpPr>
              <p:nvPr/>
            </p:nvSpPr>
            <p:spPr bwMode="auto">
              <a:xfrm>
                <a:off x="1119" y="1436"/>
                <a:ext cx="1" cy="1"/>
              </a:xfrm>
              <a:custGeom>
                <a:avLst/>
                <a:gdLst>
                  <a:gd name="T0" fmla="*/ 3 w 9"/>
                  <a:gd name="T1" fmla="*/ 2 h 4"/>
                  <a:gd name="T2" fmla="*/ 8 w 9"/>
                  <a:gd name="T3" fmla="*/ 1 h 4"/>
                  <a:gd name="T4" fmla="*/ 6 w 9"/>
                  <a:gd name="T5" fmla="*/ 1 h 4"/>
                  <a:gd name="T6" fmla="*/ 4 w 9"/>
                  <a:gd name="T7" fmla="*/ 1 h 4"/>
                  <a:gd name="T8" fmla="*/ 3 w 9"/>
                  <a:gd name="T9" fmla="*/ 2 h 4"/>
                </a:gdLst>
                <a:ahLst/>
                <a:cxnLst>
                  <a:cxn ang="0">
                    <a:pos x="T0" y="T1"/>
                  </a:cxn>
                  <a:cxn ang="0">
                    <a:pos x="T2" y="T3"/>
                  </a:cxn>
                  <a:cxn ang="0">
                    <a:pos x="T4" y="T5"/>
                  </a:cxn>
                  <a:cxn ang="0">
                    <a:pos x="T6" y="T7"/>
                  </a:cxn>
                  <a:cxn ang="0">
                    <a:pos x="T8" y="T9"/>
                  </a:cxn>
                </a:cxnLst>
                <a:rect l="0" t="0" r="r" b="b"/>
                <a:pathLst>
                  <a:path w="9" h="4">
                    <a:moveTo>
                      <a:pt x="3" y="2"/>
                    </a:moveTo>
                    <a:cubicBezTo>
                      <a:pt x="4" y="3"/>
                      <a:pt x="9" y="4"/>
                      <a:pt x="8" y="1"/>
                    </a:cubicBezTo>
                    <a:cubicBezTo>
                      <a:pt x="7" y="1"/>
                      <a:pt x="7" y="1"/>
                      <a:pt x="6" y="1"/>
                    </a:cubicBezTo>
                    <a:cubicBezTo>
                      <a:pt x="5" y="1"/>
                      <a:pt x="4" y="1"/>
                      <a:pt x="4" y="1"/>
                    </a:cubicBezTo>
                    <a:cubicBezTo>
                      <a:pt x="2" y="1"/>
                      <a:pt x="0" y="0"/>
                      <a:pt x="3" y="2"/>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458" name="Freeform 3552"/>
              <p:cNvSpPr>
                <a:spLocks/>
              </p:cNvSpPr>
              <p:nvPr/>
            </p:nvSpPr>
            <p:spPr bwMode="auto">
              <a:xfrm>
                <a:off x="1131" y="1442"/>
                <a:ext cx="5" cy="11"/>
              </a:xfrm>
              <a:custGeom>
                <a:avLst/>
                <a:gdLst>
                  <a:gd name="T0" fmla="*/ 16 w 36"/>
                  <a:gd name="T1" fmla="*/ 14 h 84"/>
                  <a:gd name="T2" fmla="*/ 15 w 36"/>
                  <a:gd name="T3" fmla="*/ 11 h 84"/>
                  <a:gd name="T4" fmla="*/ 13 w 36"/>
                  <a:gd name="T5" fmla="*/ 7 h 84"/>
                  <a:gd name="T6" fmla="*/ 11 w 36"/>
                  <a:gd name="T7" fmla="*/ 6 h 84"/>
                  <a:gd name="T8" fmla="*/ 8 w 36"/>
                  <a:gd name="T9" fmla="*/ 0 h 84"/>
                  <a:gd name="T10" fmla="*/ 7 w 36"/>
                  <a:gd name="T11" fmla="*/ 3 h 84"/>
                  <a:gd name="T12" fmla="*/ 5 w 36"/>
                  <a:gd name="T13" fmla="*/ 6 h 84"/>
                  <a:gd name="T14" fmla="*/ 2 w 36"/>
                  <a:gd name="T15" fmla="*/ 13 h 84"/>
                  <a:gd name="T16" fmla="*/ 1 w 36"/>
                  <a:gd name="T17" fmla="*/ 20 h 84"/>
                  <a:gd name="T18" fmla="*/ 7 w 36"/>
                  <a:gd name="T19" fmla="*/ 22 h 84"/>
                  <a:gd name="T20" fmla="*/ 7 w 36"/>
                  <a:gd name="T21" fmla="*/ 24 h 84"/>
                  <a:gd name="T22" fmla="*/ 10 w 36"/>
                  <a:gd name="T23" fmla="*/ 27 h 84"/>
                  <a:gd name="T24" fmla="*/ 10 w 36"/>
                  <a:gd name="T25" fmla="*/ 34 h 84"/>
                  <a:gd name="T26" fmla="*/ 17 w 36"/>
                  <a:gd name="T27" fmla="*/ 48 h 84"/>
                  <a:gd name="T28" fmla="*/ 19 w 36"/>
                  <a:gd name="T29" fmla="*/ 56 h 84"/>
                  <a:gd name="T30" fmla="*/ 22 w 36"/>
                  <a:gd name="T31" fmla="*/ 64 h 84"/>
                  <a:gd name="T32" fmla="*/ 27 w 36"/>
                  <a:gd name="T33" fmla="*/ 71 h 84"/>
                  <a:gd name="T34" fmla="*/ 28 w 36"/>
                  <a:gd name="T35" fmla="*/ 73 h 84"/>
                  <a:gd name="T36" fmla="*/ 30 w 36"/>
                  <a:gd name="T37" fmla="*/ 73 h 84"/>
                  <a:gd name="T38" fmla="*/ 31 w 36"/>
                  <a:gd name="T39" fmla="*/ 77 h 84"/>
                  <a:gd name="T40" fmla="*/ 34 w 36"/>
                  <a:gd name="T41" fmla="*/ 84 h 84"/>
                  <a:gd name="T42" fmla="*/ 35 w 36"/>
                  <a:gd name="T43" fmla="*/ 77 h 84"/>
                  <a:gd name="T44" fmla="*/ 35 w 36"/>
                  <a:gd name="T45" fmla="*/ 71 h 84"/>
                  <a:gd name="T46" fmla="*/ 34 w 36"/>
                  <a:gd name="T47" fmla="*/ 56 h 84"/>
                  <a:gd name="T48" fmla="*/ 32 w 36"/>
                  <a:gd name="T49" fmla="*/ 56 h 84"/>
                  <a:gd name="T50" fmla="*/ 33 w 36"/>
                  <a:gd name="T51" fmla="*/ 52 h 84"/>
                  <a:gd name="T52" fmla="*/ 30 w 36"/>
                  <a:gd name="T53" fmla="*/ 53 h 84"/>
                  <a:gd name="T54" fmla="*/ 28 w 36"/>
                  <a:gd name="T55" fmla="*/ 49 h 84"/>
                  <a:gd name="T56" fmla="*/ 25 w 36"/>
                  <a:gd name="T57" fmla="*/ 47 h 84"/>
                  <a:gd name="T58" fmla="*/ 20 w 36"/>
                  <a:gd name="T59" fmla="*/ 40 h 84"/>
                  <a:gd name="T60" fmla="*/ 19 w 36"/>
                  <a:gd name="T61" fmla="*/ 36 h 84"/>
                  <a:gd name="T62" fmla="*/ 17 w 36"/>
                  <a:gd name="T63" fmla="*/ 32 h 84"/>
                  <a:gd name="T64" fmla="*/ 16 w 36"/>
                  <a:gd name="T65" fmla="*/ 22 h 84"/>
                  <a:gd name="T66" fmla="*/ 14 w 36"/>
                  <a:gd name="T67" fmla="*/ 16 h 84"/>
                  <a:gd name="T68" fmla="*/ 16 w 36"/>
                  <a:gd name="T69" fmla="*/ 1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6" h="84">
                    <a:moveTo>
                      <a:pt x="16" y="14"/>
                    </a:moveTo>
                    <a:cubicBezTo>
                      <a:pt x="16" y="13"/>
                      <a:pt x="15" y="12"/>
                      <a:pt x="15" y="11"/>
                    </a:cubicBezTo>
                    <a:cubicBezTo>
                      <a:pt x="14" y="10"/>
                      <a:pt x="14" y="8"/>
                      <a:pt x="13" y="7"/>
                    </a:cubicBezTo>
                    <a:cubicBezTo>
                      <a:pt x="12" y="6"/>
                      <a:pt x="12" y="6"/>
                      <a:pt x="11" y="6"/>
                    </a:cubicBezTo>
                    <a:cubicBezTo>
                      <a:pt x="10" y="4"/>
                      <a:pt x="9" y="2"/>
                      <a:pt x="8" y="0"/>
                    </a:cubicBezTo>
                    <a:cubicBezTo>
                      <a:pt x="8" y="1"/>
                      <a:pt x="8" y="2"/>
                      <a:pt x="7" y="3"/>
                    </a:cubicBezTo>
                    <a:cubicBezTo>
                      <a:pt x="7" y="5"/>
                      <a:pt x="6" y="5"/>
                      <a:pt x="5" y="6"/>
                    </a:cubicBezTo>
                    <a:cubicBezTo>
                      <a:pt x="4" y="8"/>
                      <a:pt x="3" y="11"/>
                      <a:pt x="2" y="13"/>
                    </a:cubicBezTo>
                    <a:cubicBezTo>
                      <a:pt x="1" y="14"/>
                      <a:pt x="0" y="18"/>
                      <a:pt x="1" y="20"/>
                    </a:cubicBezTo>
                    <a:cubicBezTo>
                      <a:pt x="2" y="21"/>
                      <a:pt x="6" y="20"/>
                      <a:pt x="7" y="22"/>
                    </a:cubicBezTo>
                    <a:cubicBezTo>
                      <a:pt x="8" y="23"/>
                      <a:pt x="7" y="23"/>
                      <a:pt x="7" y="24"/>
                    </a:cubicBezTo>
                    <a:cubicBezTo>
                      <a:pt x="8" y="26"/>
                      <a:pt x="9" y="25"/>
                      <a:pt x="10" y="27"/>
                    </a:cubicBezTo>
                    <a:cubicBezTo>
                      <a:pt x="11" y="28"/>
                      <a:pt x="10" y="32"/>
                      <a:pt x="10" y="34"/>
                    </a:cubicBezTo>
                    <a:cubicBezTo>
                      <a:pt x="11" y="39"/>
                      <a:pt x="15" y="43"/>
                      <a:pt x="17" y="48"/>
                    </a:cubicBezTo>
                    <a:cubicBezTo>
                      <a:pt x="19" y="50"/>
                      <a:pt x="19" y="53"/>
                      <a:pt x="19" y="56"/>
                    </a:cubicBezTo>
                    <a:cubicBezTo>
                      <a:pt x="20" y="59"/>
                      <a:pt x="21" y="61"/>
                      <a:pt x="22" y="64"/>
                    </a:cubicBezTo>
                    <a:cubicBezTo>
                      <a:pt x="23" y="67"/>
                      <a:pt x="24" y="69"/>
                      <a:pt x="27" y="71"/>
                    </a:cubicBezTo>
                    <a:cubicBezTo>
                      <a:pt x="27" y="71"/>
                      <a:pt x="27" y="72"/>
                      <a:pt x="28" y="73"/>
                    </a:cubicBezTo>
                    <a:cubicBezTo>
                      <a:pt x="28" y="73"/>
                      <a:pt x="29" y="73"/>
                      <a:pt x="30" y="73"/>
                    </a:cubicBezTo>
                    <a:cubicBezTo>
                      <a:pt x="31" y="74"/>
                      <a:pt x="31" y="75"/>
                      <a:pt x="31" y="77"/>
                    </a:cubicBezTo>
                    <a:cubicBezTo>
                      <a:pt x="32" y="79"/>
                      <a:pt x="33" y="81"/>
                      <a:pt x="34" y="84"/>
                    </a:cubicBezTo>
                    <a:cubicBezTo>
                      <a:pt x="36" y="82"/>
                      <a:pt x="35" y="80"/>
                      <a:pt x="35" y="77"/>
                    </a:cubicBezTo>
                    <a:cubicBezTo>
                      <a:pt x="35" y="75"/>
                      <a:pt x="35" y="73"/>
                      <a:pt x="35" y="71"/>
                    </a:cubicBezTo>
                    <a:cubicBezTo>
                      <a:pt x="33" y="65"/>
                      <a:pt x="33" y="61"/>
                      <a:pt x="34" y="56"/>
                    </a:cubicBezTo>
                    <a:cubicBezTo>
                      <a:pt x="33" y="56"/>
                      <a:pt x="33" y="56"/>
                      <a:pt x="32" y="56"/>
                    </a:cubicBezTo>
                    <a:cubicBezTo>
                      <a:pt x="33" y="54"/>
                      <a:pt x="33" y="53"/>
                      <a:pt x="33" y="52"/>
                    </a:cubicBezTo>
                    <a:cubicBezTo>
                      <a:pt x="32" y="52"/>
                      <a:pt x="31" y="52"/>
                      <a:pt x="30" y="53"/>
                    </a:cubicBezTo>
                    <a:cubicBezTo>
                      <a:pt x="29" y="52"/>
                      <a:pt x="29" y="51"/>
                      <a:pt x="28" y="49"/>
                    </a:cubicBezTo>
                    <a:cubicBezTo>
                      <a:pt x="27" y="48"/>
                      <a:pt x="26" y="48"/>
                      <a:pt x="25" y="47"/>
                    </a:cubicBezTo>
                    <a:cubicBezTo>
                      <a:pt x="22" y="46"/>
                      <a:pt x="20" y="42"/>
                      <a:pt x="20" y="40"/>
                    </a:cubicBezTo>
                    <a:cubicBezTo>
                      <a:pt x="20" y="39"/>
                      <a:pt x="20" y="38"/>
                      <a:pt x="19" y="36"/>
                    </a:cubicBezTo>
                    <a:cubicBezTo>
                      <a:pt x="19" y="35"/>
                      <a:pt x="18" y="34"/>
                      <a:pt x="17" y="32"/>
                    </a:cubicBezTo>
                    <a:cubicBezTo>
                      <a:pt x="15" y="29"/>
                      <a:pt x="15" y="26"/>
                      <a:pt x="16" y="22"/>
                    </a:cubicBezTo>
                    <a:cubicBezTo>
                      <a:pt x="16" y="20"/>
                      <a:pt x="14" y="18"/>
                      <a:pt x="14" y="16"/>
                    </a:cubicBezTo>
                    <a:cubicBezTo>
                      <a:pt x="15" y="15"/>
                      <a:pt x="16" y="15"/>
                      <a:pt x="16" y="14"/>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459" name="Freeform 3553"/>
              <p:cNvSpPr>
                <a:spLocks/>
              </p:cNvSpPr>
              <p:nvPr/>
            </p:nvSpPr>
            <p:spPr bwMode="auto">
              <a:xfrm>
                <a:off x="1135" y="1446"/>
                <a:ext cx="2" cy="3"/>
              </a:xfrm>
              <a:custGeom>
                <a:avLst/>
                <a:gdLst>
                  <a:gd name="T0" fmla="*/ 12 w 19"/>
                  <a:gd name="T1" fmla="*/ 8 h 16"/>
                  <a:gd name="T2" fmla="*/ 10 w 19"/>
                  <a:gd name="T3" fmla="*/ 5 h 16"/>
                  <a:gd name="T4" fmla="*/ 5 w 19"/>
                  <a:gd name="T5" fmla="*/ 5 h 16"/>
                  <a:gd name="T6" fmla="*/ 0 w 19"/>
                  <a:gd name="T7" fmla="*/ 1 h 16"/>
                  <a:gd name="T8" fmla="*/ 5 w 19"/>
                  <a:gd name="T9" fmla="*/ 9 h 16"/>
                  <a:gd name="T10" fmla="*/ 10 w 19"/>
                  <a:gd name="T11" fmla="*/ 15 h 16"/>
                  <a:gd name="T12" fmla="*/ 16 w 19"/>
                  <a:gd name="T13" fmla="*/ 9 h 16"/>
                  <a:gd name="T14" fmla="*/ 16 w 19"/>
                  <a:gd name="T15" fmla="*/ 0 h 16"/>
                  <a:gd name="T16" fmla="*/ 12 w 19"/>
                  <a:gd name="T17" fmla="*/ 8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16">
                    <a:moveTo>
                      <a:pt x="12" y="8"/>
                    </a:moveTo>
                    <a:cubicBezTo>
                      <a:pt x="10" y="8"/>
                      <a:pt x="11" y="6"/>
                      <a:pt x="10" y="5"/>
                    </a:cubicBezTo>
                    <a:cubicBezTo>
                      <a:pt x="8" y="4"/>
                      <a:pt x="7" y="5"/>
                      <a:pt x="5" y="5"/>
                    </a:cubicBezTo>
                    <a:cubicBezTo>
                      <a:pt x="3" y="6"/>
                      <a:pt x="1" y="3"/>
                      <a:pt x="0" y="1"/>
                    </a:cubicBezTo>
                    <a:cubicBezTo>
                      <a:pt x="1" y="4"/>
                      <a:pt x="3" y="6"/>
                      <a:pt x="5" y="9"/>
                    </a:cubicBezTo>
                    <a:cubicBezTo>
                      <a:pt x="6" y="10"/>
                      <a:pt x="8" y="14"/>
                      <a:pt x="10" y="15"/>
                    </a:cubicBezTo>
                    <a:cubicBezTo>
                      <a:pt x="14" y="16"/>
                      <a:pt x="15" y="12"/>
                      <a:pt x="16" y="9"/>
                    </a:cubicBezTo>
                    <a:cubicBezTo>
                      <a:pt x="17" y="7"/>
                      <a:pt x="19" y="1"/>
                      <a:pt x="16" y="0"/>
                    </a:cubicBezTo>
                    <a:cubicBezTo>
                      <a:pt x="16" y="2"/>
                      <a:pt x="15" y="8"/>
                      <a:pt x="12" y="8"/>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460" name="Freeform 3554"/>
              <p:cNvSpPr>
                <a:spLocks/>
              </p:cNvSpPr>
              <p:nvPr/>
            </p:nvSpPr>
            <p:spPr bwMode="auto">
              <a:xfrm>
                <a:off x="1137" y="1452"/>
                <a:ext cx="1" cy="1"/>
              </a:xfrm>
              <a:custGeom>
                <a:avLst/>
                <a:gdLst>
                  <a:gd name="T0" fmla="*/ 4 w 6"/>
                  <a:gd name="T1" fmla="*/ 7 h 7"/>
                  <a:gd name="T2" fmla="*/ 5 w 6"/>
                  <a:gd name="T3" fmla="*/ 4 h 7"/>
                  <a:gd name="T4" fmla="*/ 4 w 6"/>
                  <a:gd name="T5" fmla="*/ 0 h 7"/>
                  <a:gd name="T6" fmla="*/ 3 w 6"/>
                  <a:gd name="T7" fmla="*/ 2 h 7"/>
                  <a:gd name="T8" fmla="*/ 0 w 6"/>
                  <a:gd name="T9" fmla="*/ 4 h 7"/>
                  <a:gd name="T10" fmla="*/ 3 w 6"/>
                  <a:gd name="T11" fmla="*/ 7 h 7"/>
                  <a:gd name="T12" fmla="*/ 4 w 6"/>
                  <a:gd name="T13" fmla="*/ 7 h 7"/>
                </a:gdLst>
                <a:ahLst/>
                <a:cxnLst>
                  <a:cxn ang="0">
                    <a:pos x="T0" y="T1"/>
                  </a:cxn>
                  <a:cxn ang="0">
                    <a:pos x="T2" y="T3"/>
                  </a:cxn>
                  <a:cxn ang="0">
                    <a:pos x="T4" y="T5"/>
                  </a:cxn>
                  <a:cxn ang="0">
                    <a:pos x="T6" y="T7"/>
                  </a:cxn>
                  <a:cxn ang="0">
                    <a:pos x="T8" y="T9"/>
                  </a:cxn>
                  <a:cxn ang="0">
                    <a:pos x="T10" y="T11"/>
                  </a:cxn>
                  <a:cxn ang="0">
                    <a:pos x="T12" y="T13"/>
                  </a:cxn>
                </a:cxnLst>
                <a:rect l="0" t="0" r="r" b="b"/>
                <a:pathLst>
                  <a:path w="6" h="7">
                    <a:moveTo>
                      <a:pt x="4" y="7"/>
                    </a:moveTo>
                    <a:cubicBezTo>
                      <a:pt x="5" y="7"/>
                      <a:pt x="5" y="4"/>
                      <a:pt x="5" y="4"/>
                    </a:cubicBezTo>
                    <a:cubicBezTo>
                      <a:pt x="5" y="2"/>
                      <a:pt x="4" y="1"/>
                      <a:pt x="4" y="0"/>
                    </a:cubicBezTo>
                    <a:cubicBezTo>
                      <a:pt x="3" y="1"/>
                      <a:pt x="4" y="2"/>
                      <a:pt x="3" y="2"/>
                    </a:cubicBezTo>
                    <a:cubicBezTo>
                      <a:pt x="3" y="3"/>
                      <a:pt x="1" y="4"/>
                      <a:pt x="0" y="4"/>
                    </a:cubicBezTo>
                    <a:cubicBezTo>
                      <a:pt x="1" y="5"/>
                      <a:pt x="6" y="3"/>
                      <a:pt x="3" y="7"/>
                    </a:cubicBezTo>
                    <a:cubicBezTo>
                      <a:pt x="3" y="7"/>
                      <a:pt x="4" y="7"/>
                      <a:pt x="4" y="7"/>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461" name="Freeform 3555"/>
              <p:cNvSpPr>
                <a:spLocks/>
              </p:cNvSpPr>
              <p:nvPr/>
            </p:nvSpPr>
            <p:spPr bwMode="auto">
              <a:xfrm>
                <a:off x="1114" y="1554"/>
                <a:ext cx="1" cy="1"/>
              </a:xfrm>
              <a:custGeom>
                <a:avLst/>
                <a:gdLst>
                  <a:gd name="T0" fmla="*/ 0 w 9"/>
                  <a:gd name="T1" fmla="*/ 1 h 10"/>
                  <a:gd name="T2" fmla="*/ 1 w 9"/>
                  <a:gd name="T3" fmla="*/ 6 h 10"/>
                  <a:gd name="T4" fmla="*/ 5 w 9"/>
                  <a:gd name="T5" fmla="*/ 10 h 10"/>
                  <a:gd name="T6" fmla="*/ 6 w 9"/>
                  <a:gd name="T7" fmla="*/ 6 h 10"/>
                  <a:gd name="T8" fmla="*/ 7 w 9"/>
                  <a:gd name="T9" fmla="*/ 4 h 10"/>
                  <a:gd name="T10" fmla="*/ 9 w 9"/>
                  <a:gd name="T11" fmla="*/ 3 h 10"/>
                  <a:gd name="T12" fmla="*/ 4 w 9"/>
                  <a:gd name="T13" fmla="*/ 1 h 10"/>
                  <a:gd name="T14" fmla="*/ 0 w 9"/>
                  <a:gd name="T15" fmla="*/ 1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10">
                    <a:moveTo>
                      <a:pt x="0" y="1"/>
                    </a:moveTo>
                    <a:cubicBezTo>
                      <a:pt x="1" y="2"/>
                      <a:pt x="0" y="5"/>
                      <a:pt x="1" y="6"/>
                    </a:cubicBezTo>
                    <a:cubicBezTo>
                      <a:pt x="2" y="8"/>
                      <a:pt x="3" y="10"/>
                      <a:pt x="5" y="10"/>
                    </a:cubicBezTo>
                    <a:cubicBezTo>
                      <a:pt x="5" y="10"/>
                      <a:pt x="6" y="6"/>
                      <a:pt x="6" y="6"/>
                    </a:cubicBezTo>
                    <a:cubicBezTo>
                      <a:pt x="6" y="5"/>
                      <a:pt x="6" y="4"/>
                      <a:pt x="7" y="4"/>
                    </a:cubicBezTo>
                    <a:cubicBezTo>
                      <a:pt x="7" y="4"/>
                      <a:pt x="9" y="3"/>
                      <a:pt x="9" y="3"/>
                    </a:cubicBezTo>
                    <a:cubicBezTo>
                      <a:pt x="9" y="2"/>
                      <a:pt x="6" y="1"/>
                      <a:pt x="4" y="1"/>
                    </a:cubicBezTo>
                    <a:cubicBezTo>
                      <a:pt x="3" y="0"/>
                      <a:pt x="1" y="1"/>
                      <a:pt x="0" y="1"/>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462" name="Freeform 3556"/>
              <p:cNvSpPr>
                <a:spLocks/>
              </p:cNvSpPr>
              <p:nvPr/>
            </p:nvSpPr>
            <p:spPr bwMode="auto">
              <a:xfrm>
                <a:off x="1108" y="1558"/>
                <a:ext cx="10" cy="15"/>
              </a:xfrm>
              <a:custGeom>
                <a:avLst/>
                <a:gdLst>
                  <a:gd name="T0" fmla="*/ 49 w 74"/>
                  <a:gd name="T1" fmla="*/ 81 h 113"/>
                  <a:gd name="T2" fmla="*/ 43 w 74"/>
                  <a:gd name="T3" fmla="*/ 85 h 113"/>
                  <a:gd name="T4" fmla="*/ 40 w 74"/>
                  <a:gd name="T5" fmla="*/ 90 h 113"/>
                  <a:gd name="T6" fmla="*/ 35 w 74"/>
                  <a:gd name="T7" fmla="*/ 89 h 113"/>
                  <a:gd name="T8" fmla="*/ 32 w 74"/>
                  <a:gd name="T9" fmla="*/ 93 h 113"/>
                  <a:gd name="T10" fmla="*/ 27 w 74"/>
                  <a:gd name="T11" fmla="*/ 104 h 113"/>
                  <a:gd name="T12" fmla="*/ 29 w 74"/>
                  <a:gd name="T13" fmla="*/ 107 h 113"/>
                  <a:gd name="T14" fmla="*/ 35 w 74"/>
                  <a:gd name="T15" fmla="*/ 106 h 113"/>
                  <a:gd name="T16" fmla="*/ 46 w 74"/>
                  <a:gd name="T17" fmla="*/ 92 h 113"/>
                  <a:gd name="T18" fmla="*/ 52 w 74"/>
                  <a:gd name="T19" fmla="*/ 91 h 113"/>
                  <a:gd name="T20" fmla="*/ 57 w 74"/>
                  <a:gd name="T21" fmla="*/ 89 h 113"/>
                  <a:gd name="T22" fmla="*/ 63 w 74"/>
                  <a:gd name="T23" fmla="*/ 88 h 113"/>
                  <a:gd name="T24" fmla="*/ 73 w 74"/>
                  <a:gd name="T25" fmla="*/ 88 h 113"/>
                  <a:gd name="T26" fmla="*/ 65 w 74"/>
                  <a:gd name="T27" fmla="*/ 76 h 113"/>
                  <a:gd name="T28" fmla="*/ 53 w 74"/>
                  <a:gd name="T29" fmla="*/ 70 h 113"/>
                  <a:gd name="T30" fmla="*/ 52 w 74"/>
                  <a:gd name="T31" fmla="*/ 65 h 113"/>
                  <a:gd name="T32" fmla="*/ 54 w 74"/>
                  <a:gd name="T33" fmla="*/ 60 h 113"/>
                  <a:gd name="T34" fmla="*/ 56 w 74"/>
                  <a:gd name="T35" fmla="*/ 55 h 113"/>
                  <a:gd name="T36" fmla="*/ 56 w 74"/>
                  <a:gd name="T37" fmla="*/ 49 h 113"/>
                  <a:gd name="T38" fmla="*/ 57 w 74"/>
                  <a:gd name="T39" fmla="*/ 46 h 113"/>
                  <a:gd name="T40" fmla="*/ 56 w 74"/>
                  <a:gd name="T41" fmla="*/ 44 h 113"/>
                  <a:gd name="T42" fmla="*/ 58 w 74"/>
                  <a:gd name="T43" fmla="*/ 38 h 113"/>
                  <a:gd name="T44" fmla="*/ 59 w 74"/>
                  <a:gd name="T45" fmla="*/ 30 h 113"/>
                  <a:gd name="T46" fmla="*/ 59 w 74"/>
                  <a:gd name="T47" fmla="*/ 25 h 113"/>
                  <a:gd name="T48" fmla="*/ 58 w 74"/>
                  <a:gd name="T49" fmla="*/ 22 h 113"/>
                  <a:gd name="T50" fmla="*/ 58 w 74"/>
                  <a:gd name="T51" fmla="*/ 19 h 113"/>
                  <a:gd name="T52" fmla="*/ 57 w 74"/>
                  <a:gd name="T53" fmla="*/ 14 h 113"/>
                  <a:gd name="T54" fmla="*/ 59 w 74"/>
                  <a:gd name="T55" fmla="*/ 7 h 113"/>
                  <a:gd name="T56" fmla="*/ 62 w 74"/>
                  <a:gd name="T57" fmla="*/ 4 h 113"/>
                  <a:gd name="T58" fmla="*/ 57 w 74"/>
                  <a:gd name="T59" fmla="*/ 1 h 113"/>
                  <a:gd name="T60" fmla="*/ 53 w 74"/>
                  <a:gd name="T61" fmla="*/ 4 h 113"/>
                  <a:gd name="T62" fmla="*/ 48 w 74"/>
                  <a:gd name="T63" fmla="*/ 9 h 113"/>
                  <a:gd name="T64" fmla="*/ 46 w 74"/>
                  <a:gd name="T65" fmla="*/ 14 h 113"/>
                  <a:gd name="T66" fmla="*/ 41 w 74"/>
                  <a:gd name="T67" fmla="*/ 16 h 113"/>
                  <a:gd name="T68" fmla="*/ 36 w 74"/>
                  <a:gd name="T69" fmla="*/ 20 h 113"/>
                  <a:gd name="T70" fmla="*/ 30 w 74"/>
                  <a:gd name="T71" fmla="*/ 25 h 113"/>
                  <a:gd name="T72" fmla="*/ 25 w 74"/>
                  <a:gd name="T73" fmla="*/ 39 h 113"/>
                  <a:gd name="T74" fmla="*/ 22 w 74"/>
                  <a:gd name="T75" fmla="*/ 44 h 113"/>
                  <a:gd name="T76" fmla="*/ 20 w 74"/>
                  <a:gd name="T77" fmla="*/ 50 h 113"/>
                  <a:gd name="T78" fmla="*/ 14 w 74"/>
                  <a:gd name="T79" fmla="*/ 59 h 113"/>
                  <a:gd name="T80" fmla="*/ 11 w 74"/>
                  <a:gd name="T81" fmla="*/ 64 h 113"/>
                  <a:gd name="T82" fmla="*/ 12 w 74"/>
                  <a:gd name="T83" fmla="*/ 68 h 113"/>
                  <a:gd name="T84" fmla="*/ 5 w 74"/>
                  <a:gd name="T85" fmla="*/ 86 h 113"/>
                  <a:gd name="T86" fmla="*/ 3 w 74"/>
                  <a:gd name="T87" fmla="*/ 92 h 113"/>
                  <a:gd name="T88" fmla="*/ 0 w 74"/>
                  <a:gd name="T89" fmla="*/ 106 h 113"/>
                  <a:gd name="T90" fmla="*/ 6 w 74"/>
                  <a:gd name="T91" fmla="*/ 109 h 113"/>
                  <a:gd name="T92" fmla="*/ 12 w 74"/>
                  <a:gd name="T93" fmla="*/ 110 h 113"/>
                  <a:gd name="T94" fmla="*/ 15 w 74"/>
                  <a:gd name="T95" fmla="*/ 105 h 113"/>
                  <a:gd name="T96" fmla="*/ 16 w 74"/>
                  <a:gd name="T97" fmla="*/ 102 h 113"/>
                  <a:gd name="T98" fmla="*/ 19 w 74"/>
                  <a:gd name="T99" fmla="*/ 100 h 113"/>
                  <a:gd name="T100" fmla="*/ 24 w 74"/>
                  <a:gd name="T101" fmla="*/ 87 h 113"/>
                  <a:gd name="T102" fmla="*/ 31 w 74"/>
                  <a:gd name="T103" fmla="*/ 77 h 113"/>
                  <a:gd name="T104" fmla="*/ 38 w 74"/>
                  <a:gd name="T105" fmla="*/ 80 h 113"/>
                  <a:gd name="T106" fmla="*/ 40 w 74"/>
                  <a:gd name="T107" fmla="*/ 76 h 113"/>
                  <a:gd name="T108" fmla="*/ 36 w 74"/>
                  <a:gd name="T109" fmla="*/ 72 h 113"/>
                  <a:gd name="T110" fmla="*/ 40 w 74"/>
                  <a:gd name="T111" fmla="*/ 69 h 113"/>
                  <a:gd name="T112" fmla="*/ 46 w 74"/>
                  <a:gd name="T113" fmla="*/ 69 h 113"/>
                  <a:gd name="T114" fmla="*/ 48 w 74"/>
                  <a:gd name="T115" fmla="*/ 68 h 113"/>
                  <a:gd name="T116" fmla="*/ 49 w 74"/>
                  <a:gd name="T117" fmla="*/ 71 h 113"/>
                  <a:gd name="T118" fmla="*/ 48 w 74"/>
                  <a:gd name="T119" fmla="*/ 74 h 113"/>
                  <a:gd name="T120" fmla="*/ 49 w 74"/>
                  <a:gd name="T121" fmla="*/ 77 h 113"/>
                  <a:gd name="T122" fmla="*/ 49 w 74"/>
                  <a:gd name="T123" fmla="*/ 81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4" h="113">
                    <a:moveTo>
                      <a:pt x="49" y="81"/>
                    </a:moveTo>
                    <a:cubicBezTo>
                      <a:pt x="46" y="83"/>
                      <a:pt x="45" y="82"/>
                      <a:pt x="43" y="85"/>
                    </a:cubicBezTo>
                    <a:cubicBezTo>
                      <a:pt x="42" y="87"/>
                      <a:pt x="42" y="89"/>
                      <a:pt x="40" y="90"/>
                    </a:cubicBezTo>
                    <a:cubicBezTo>
                      <a:pt x="38" y="91"/>
                      <a:pt x="37" y="90"/>
                      <a:pt x="35" y="89"/>
                    </a:cubicBezTo>
                    <a:cubicBezTo>
                      <a:pt x="32" y="89"/>
                      <a:pt x="33" y="91"/>
                      <a:pt x="32" y="93"/>
                    </a:cubicBezTo>
                    <a:cubicBezTo>
                      <a:pt x="29" y="97"/>
                      <a:pt x="27" y="99"/>
                      <a:pt x="27" y="104"/>
                    </a:cubicBezTo>
                    <a:cubicBezTo>
                      <a:pt x="27" y="106"/>
                      <a:pt x="27" y="107"/>
                      <a:pt x="29" y="107"/>
                    </a:cubicBezTo>
                    <a:cubicBezTo>
                      <a:pt x="32" y="108"/>
                      <a:pt x="33" y="107"/>
                      <a:pt x="35" y="106"/>
                    </a:cubicBezTo>
                    <a:cubicBezTo>
                      <a:pt x="40" y="102"/>
                      <a:pt x="41" y="95"/>
                      <a:pt x="46" y="92"/>
                    </a:cubicBezTo>
                    <a:cubicBezTo>
                      <a:pt x="48" y="91"/>
                      <a:pt x="50" y="92"/>
                      <a:pt x="52" y="91"/>
                    </a:cubicBezTo>
                    <a:cubicBezTo>
                      <a:pt x="54" y="90"/>
                      <a:pt x="55" y="90"/>
                      <a:pt x="57" y="89"/>
                    </a:cubicBezTo>
                    <a:cubicBezTo>
                      <a:pt x="59" y="89"/>
                      <a:pt x="61" y="88"/>
                      <a:pt x="63" y="88"/>
                    </a:cubicBezTo>
                    <a:cubicBezTo>
                      <a:pt x="64" y="88"/>
                      <a:pt x="72" y="90"/>
                      <a:pt x="73" y="88"/>
                    </a:cubicBezTo>
                    <a:cubicBezTo>
                      <a:pt x="74" y="86"/>
                      <a:pt x="66" y="77"/>
                      <a:pt x="65" y="76"/>
                    </a:cubicBezTo>
                    <a:cubicBezTo>
                      <a:pt x="61" y="74"/>
                      <a:pt x="57" y="74"/>
                      <a:pt x="53" y="70"/>
                    </a:cubicBezTo>
                    <a:cubicBezTo>
                      <a:pt x="51" y="68"/>
                      <a:pt x="51" y="68"/>
                      <a:pt x="52" y="65"/>
                    </a:cubicBezTo>
                    <a:cubicBezTo>
                      <a:pt x="52" y="63"/>
                      <a:pt x="52" y="62"/>
                      <a:pt x="54" y="60"/>
                    </a:cubicBezTo>
                    <a:cubicBezTo>
                      <a:pt x="57" y="59"/>
                      <a:pt x="57" y="59"/>
                      <a:pt x="56" y="55"/>
                    </a:cubicBezTo>
                    <a:cubicBezTo>
                      <a:pt x="55" y="53"/>
                      <a:pt x="55" y="51"/>
                      <a:pt x="56" y="49"/>
                    </a:cubicBezTo>
                    <a:cubicBezTo>
                      <a:pt x="56" y="48"/>
                      <a:pt x="57" y="47"/>
                      <a:pt x="57" y="46"/>
                    </a:cubicBezTo>
                    <a:cubicBezTo>
                      <a:pt x="57" y="45"/>
                      <a:pt x="56" y="45"/>
                      <a:pt x="56" y="44"/>
                    </a:cubicBezTo>
                    <a:cubicBezTo>
                      <a:pt x="56" y="43"/>
                      <a:pt x="58" y="39"/>
                      <a:pt x="58" y="38"/>
                    </a:cubicBezTo>
                    <a:cubicBezTo>
                      <a:pt x="52" y="37"/>
                      <a:pt x="56" y="32"/>
                      <a:pt x="59" y="30"/>
                    </a:cubicBezTo>
                    <a:cubicBezTo>
                      <a:pt x="61" y="28"/>
                      <a:pt x="61" y="28"/>
                      <a:pt x="59" y="25"/>
                    </a:cubicBezTo>
                    <a:cubicBezTo>
                      <a:pt x="59" y="25"/>
                      <a:pt x="58" y="23"/>
                      <a:pt x="58" y="22"/>
                    </a:cubicBezTo>
                    <a:cubicBezTo>
                      <a:pt x="58" y="21"/>
                      <a:pt x="58" y="20"/>
                      <a:pt x="58" y="19"/>
                    </a:cubicBezTo>
                    <a:cubicBezTo>
                      <a:pt x="58" y="17"/>
                      <a:pt x="57" y="16"/>
                      <a:pt x="57" y="14"/>
                    </a:cubicBezTo>
                    <a:cubicBezTo>
                      <a:pt x="57" y="12"/>
                      <a:pt x="58" y="8"/>
                      <a:pt x="59" y="7"/>
                    </a:cubicBezTo>
                    <a:cubicBezTo>
                      <a:pt x="60" y="6"/>
                      <a:pt x="63" y="6"/>
                      <a:pt x="62" y="4"/>
                    </a:cubicBezTo>
                    <a:cubicBezTo>
                      <a:pt x="62" y="3"/>
                      <a:pt x="58" y="1"/>
                      <a:pt x="57" y="1"/>
                    </a:cubicBezTo>
                    <a:cubicBezTo>
                      <a:pt x="54" y="0"/>
                      <a:pt x="54" y="2"/>
                      <a:pt x="53" y="4"/>
                    </a:cubicBezTo>
                    <a:cubicBezTo>
                      <a:pt x="52" y="6"/>
                      <a:pt x="50" y="7"/>
                      <a:pt x="48" y="9"/>
                    </a:cubicBezTo>
                    <a:cubicBezTo>
                      <a:pt x="47" y="10"/>
                      <a:pt x="47" y="13"/>
                      <a:pt x="46" y="14"/>
                    </a:cubicBezTo>
                    <a:cubicBezTo>
                      <a:pt x="45" y="16"/>
                      <a:pt x="43" y="15"/>
                      <a:pt x="41" y="16"/>
                    </a:cubicBezTo>
                    <a:cubicBezTo>
                      <a:pt x="38" y="16"/>
                      <a:pt x="37" y="19"/>
                      <a:pt x="36" y="20"/>
                    </a:cubicBezTo>
                    <a:cubicBezTo>
                      <a:pt x="34" y="21"/>
                      <a:pt x="31" y="23"/>
                      <a:pt x="30" y="25"/>
                    </a:cubicBezTo>
                    <a:cubicBezTo>
                      <a:pt x="27" y="29"/>
                      <a:pt x="28" y="35"/>
                      <a:pt x="25" y="39"/>
                    </a:cubicBezTo>
                    <a:cubicBezTo>
                      <a:pt x="24" y="41"/>
                      <a:pt x="23" y="42"/>
                      <a:pt x="22" y="44"/>
                    </a:cubicBezTo>
                    <a:cubicBezTo>
                      <a:pt x="21" y="46"/>
                      <a:pt x="21" y="48"/>
                      <a:pt x="20" y="50"/>
                    </a:cubicBezTo>
                    <a:cubicBezTo>
                      <a:pt x="19" y="54"/>
                      <a:pt x="16" y="56"/>
                      <a:pt x="14" y="59"/>
                    </a:cubicBezTo>
                    <a:cubicBezTo>
                      <a:pt x="13" y="61"/>
                      <a:pt x="11" y="62"/>
                      <a:pt x="11" y="64"/>
                    </a:cubicBezTo>
                    <a:cubicBezTo>
                      <a:pt x="10" y="65"/>
                      <a:pt x="12" y="66"/>
                      <a:pt x="12" y="68"/>
                    </a:cubicBezTo>
                    <a:cubicBezTo>
                      <a:pt x="14" y="75"/>
                      <a:pt x="9" y="81"/>
                      <a:pt x="5" y="86"/>
                    </a:cubicBezTo>
                    <a:cubicBezTo>
                      <a:pt x="4" y="88"/>
                      <a:pt x="3" y="90"/>
                      <a:pt x="3" y="92"/>
                    </a:cubicBezTo>
                    <a:cubicBezTo>
                      <a:pt x="2" y="97"/>
                      <a:pt x="1" y="102"/>
                      <a:pt x="0" y="106"/>
                    </a:cubicBezTo>
                    <a:cubicBezTo>
                      <a:pt x="3" y="107"/>
                      <a:pt x="4" y="107"/>
                      <a:pt x="6" y="109"/>
                    </a:cubicBezTo>
                    <a:cubicBezTo>
                      <a:pt x="8" y="111"/>
                      <a:pt x="10" y="113"/>
                      <a:pt x="12" y="110"/>
                    </a:cubicBezTo>
                    <a:cubicBezTo>
                      <a:pt x="13" y="109"/>
                      <a:pt x="14" y="106"/>
                      <a:pt x="15" y="105"/>
                    </a:cubicBezTo>
                    <a:cubicBezTo>
                      <a:pt x="15" y="104"/>
                      <a:pt x="16" y="103"/>
                      <a:pt x="16" y="102"/>
                    </a:cubicBezTo>
                    <a:cubicBezTo>
                      <a:pt x="17" y="101"/>
                      <a:pt x="18" y="101"/>
                      <a:pt x="19" y="100"/>
                    </a:cubicBezTo>
                    <a:cubicBezTo>
                      <a:pt x="21" y="97"/>
                      <a:pt x="22" y="91"/>
                      <a:pt x="24" y="87"/>
                    </a:cubicBezTo>
                    <a:cubicBezTo>
                      <a:pt x="25" y="84"/>
                      <a:pt x="27" y="79"/>
                      <a:pt x="31" y="77"/>
                    </a:cubicBezTo>
                    <a:cubicBezTo>
                      <a:pt x="36" y="74"/>
                      <a:pt x="34" y="80"/>
                      <a:pt x="38" y="80"/>
                    </a:cubicBezTo>
                    <a:cubicBezTo>
                      <a:pt x="39" y="80"/>
                      <a:pt x="41" y="78"/>
                      <a:pt x="40" y="76"/>
                    </a:cubicBezTo>
                    <a:cubicBezTo>
                      <a:pt x="40" y="74"/>
                      <a:pt x="33" y="76"/>
                      <a:pt x="36" y="72"/>
                    </a:cubicBezTo>
                    <a:cubicBezTo>
                      <a:pt x="36" y="71"/>
                      <a:pt x="39" y="70"/>
                      <a:pt x="40" y="69"/>
                    </a:cubicBezTo>
                    <a:cubicBezTo>
                      <a:pt x="43" y="68"/>
                      <a:pt x="43" y="70"/>
                      <a:pt x="46" y="69"/>
                    </a:cubicBezTo>
                    <a:cubicBezTo>
                      <a:pt x="47" y="69"/>
                      <a:pt x="47" y="68"/>
                      <a:pt x="48" y="68"/>
                    </a:cubicBezTo>
                    <a:cubicBezTo>
                      <a:pt x="50" y="68"/>
                      <a:pt x="49" y="70"/>
                      <a:pt x="49" y="71"/>
                    </a:cubicBezTo>
                    <a:cubicBezTo>
                      <a:pt x="49" y="72"/>
                      <a:pt x="48" y="73"/>
                      <a:pt x="48" y="74"/>
                    </a:cubicBezTo>
                    <a:cubicBezTo>
                      <a:pt x="48" y="76"/>
                      <a:pt x="48" y="76"/>
                      <a:pt x="49" y="77"/>
                    </a:cubicBezTo>
                    <a:cubicBezTo>
                      <a:pt x="51" y="79"/>
                      <a:pt x="51" y="80"/>
                      <a:pt x="49" y="81"/>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463" name="Freeform 3557"/>
              <p:cNvSpPr>
                <a:spLocks/>
              </p:cNvSpPr>
              <p:nvPr/>
            </p:nvSpPr>
            <p:spPr bwMode="auto">
              <a:xfrm>
                <a:off x="1097" y="1575"/>
                <a:ext cx="4" cy="6"/>
              </a:xfrm>
              <a:custGeom>
                <a:avLst/>
                <a:gdLst>
                  <a:gd name="T0" fmla="*/ 14 w 30"/>
                  <a:gd name="T1" fmla="*/ 8 h 44"/>
                  <a:gd name="T2" fmla="*/ 14 w 30"/>
                  <a:gd name="T3" fmla="*/ 6 h 44"/>
                  <a:gd name="T4" fmla="*/ 11 w 30"/>
                  <a:gd name="T5" fmla="*/ 7 h 44"/>
                  <a:gd name="T6" fmla="*/ 10 w 30"/>
                  <a:gd name="T7" fmla="*/ 5 h 44"/>
                  <a:gd name="T8" fmla="*/ 7 w 30"/>
                  <a:gd name="T9" fmla="*/ 0 h 44"/>
                  <a:gd name="T10" fmla="*/ 12 w 30"/>
                  <a:gd name="T11" fmla="*/ 18 h 44"/>
                  <a:gd name="T12" fmla="*/ 13 w 30"/>
                  <a:gd name="T13" fmla="*/ 23 h 44"/>
                  <a:gd name="T14" fmla="*/ 16 w 30"/>
                  <a:gd name="T15" fmla="*/ 29 h 44"/>
                  <a:gd name="T16" fmla="*/ 20 w 30"/>
                  <a:gd name="T17" fmla="*/ 38 h 44"/>
                  <a:gd name="T18" fmla="*/ 24 w 30"/>
                  <a:gd name="T19" fmla="*/ 44 h 44"/>
                  <a:gd name="T20" fmla="*/ 26 w 30"/>
                  <a:gd name="T21" fmla="*/ 42 h 44"/>
                  <a:gd name="T22" fmla="*/ 28 w 30"/>
                  <a:gd name="T23" fmla="*/ 39 h 44"/>
                  <a:gd name="T24" fmla="*/ 30 w 30"/>
                  <a:gd name="T25" fmla="*/ 34 h 44"/>
                  <a:gd name="T26" fmla="*/ 27 w 30"/>
                  <a:gd name="T27" fmla="*/ 29 h 44"/>
                  <a:gd name="T28" fmla="*/ 23 w 30"/>
                  <a:gd name="T29" fmla="*/ 30 h 44"/>
                  <a:gd name="T30" fmla="*/ 21 w 30"/>
                  <a:gd name="T31" fmla="*/ 20 h 44"/>
                  <a:gd name="T32" fmla="*/ 20 w 30"/>
                  <a:gd name="T33" fmla="*/ 19 h 44"/>
                  <a:gd name="T34" fmla="*/ 20 w 30"/>
                  <a:gd name="T35" fmla="*/ 17 h 44"/>
                  <a:gd name="T36" fmla="*/ 22 w 30"/>
                  <a:gd name="T37" fmla="*/ 13 h 44"/>
                  <a:gd name="T38" fmla="*/ 21 w 30"/>
                  <a:gd name="T39" fmla="*/ 11 h 44"/>
                  <a:gd name="T40" fmla="*/ 19 w 30"/>
                  <a:gd name="T41" fmla="*/ 12 h 44"/>
                  <a:gd name="T42" fmla="*/ 19 w 30"/>
                  <a:gd name="T43" fmla="*/ 11 h 44"/>
                  <a:gd name="T44" fmla="*/ 17 w 30"/>
                  <a:gd name="T45" fmla="*/ 14 h 44"/>
                  <a:gd name="T46" fmla="*/ 15 w 30"/>
                  <a:gd name="T47" fmla="*/ 13 h 44"/>
                  <a:gd name="T48" fmla="*/ 14 w 30"/>
                  <a:gd name="T49" fmla="*/ 8 h 44"/>
                  <a:gd name="T50" fmla="*/ 14 w 30"/>
                  <a:gd name="T51" fmla="*/ 8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0" h="44">
                    <a:moveTo>
                      <a:pt x="14" y="8"/>
                    </a:moveTo>
                    <a:cubicBezTo>
                      <a:pt x="15" y="9"/>
                      <a:pt x="15" y="6"/>
                      <a:pt x="14" y="6"/>
                    </a:cubicBezTo>
                    <a:cubicBezTo>
                      <a:pt x="12" y="5"/>
                      <a:pt x="12" y="7"/>
                      <a:pt x="11" y="7"/>
                    </a:cubicBezTo>
                    <a:cubicBezTo>
                      <a:pt x="9" y="7"/>
                      <a:pt x="10" y="5"/>
                      <a:pt x="10" y="5"/>
                    </a:cubicBezTo>
                    <a:cubicBezTo>
                      <a:pt x="8" y="4"/>
                      <a:pt x="7" y="1"/>
                      <a:pt x="7" y="0"/>
                    </a:cubicBezTo>
                    <a:cubicBezTo>
                      <a:pt x="0" y="2"/>
                      <a:pt x="11" y="15"/>
                      <a:pt x="12" y="18"/>
                    </a:cubicBezTo>
                    <a:cubicBezTo>
                      <a:pt x="13" y="20"/>
                      <a:pt x="12" y="21"/>
                      <a:pt x="13" y="23"/>
                    </a:cubicBezTo>
                    <a:cubicBezTo>
                      <a:pt x="14" y="25"/>
                      <a:pt x="15" y="26"/>
                      <a:pt x="16" y="29"/>
                    </a:cubicBezTo>
                    <a:cubicBezTo>
                      <a:pt x="17" y="32"/>
                      <a:pt x="19" y="35"/>
                      <a:pt x="20" y="38"/>
                    </a:cubicBezTo>
                    <a:cubicBezTo>
                      <a:pt x="20" y="40"/>
                      <a:pt x="20" y="44"/>
                      <a:pt x="24" y="44"/>
                    </a:cubicBezTo>
                    <a:cubicBezTo>
                      <a:pt x="24" y="43"/>
                      <a:pt x="25" y="43"/>
                      <a:pt x="26" y="42"/>
                    </a:cubicBezTo>
                    <a:cubicBezTo>
                      <a:pt x="27" y="41"/>
                      <a:pt x="27" y="40"/>
                      <a:pt x="28" y="39"/>
                    </a:cubicBezTo>
                    <a:cubicBezTo>
                      <a:pt x="28" y="37"/>
                      <a:pt x="30" y="36"/>
                      <a:pt x="30" y="34"/>
                    </a:cubicBezTo>
                    <a:cubicBezTo>
                      <a:pt x="30" y="32"/>
                      <a:pt x="28" y="30"/>
                      <a:pt x="27" y="29"/>
                    </a:cubicBezTo>
                    <a:cubicBezTo>
                      <a:pt x="25" y="26"/>
                      <a:pt x="26" y="28"/>
                      <a:pt x="23" y="30"/>
                    </a:cubicBezTo>
                    <a:cubicBezTo>
                      <a:pt x="23" y="27"/>
                      <a:pt x="23" y="23"/>
                      <a:pt x="21" y="20"/>
                    </a:cubicBezTo>
                    <a:cubicBezTo>
                      <a:pt x="21" y="20"/>
                      <a:pt x="20" y="20"/>
                      <a:pt x="20" y="19"/>
                    </a:cubicBezTo>
                    <a:cubicBezTo>
                      <a:pt x="19" y="18"/>
                      <a:pt x="20" y="18"/>
                      <a:pt x="20" y="17"/>
                    </a:cubicBezTo>
                    <a:cubicBezTo>
                      <a:pt x="20" y="16"/>
                      <a:pt x="22" y="14"/>
                      <a:pt x="22" y="13"/>
                    </a:cubicBezTo>
                    <a:cubicBezTo>
                      <a:pt x="22" y="12"/>
                      <a:pt x="22" y="11"/>
                      <a:pt x="21" y="11"/>
                    </a:cubicBezTo>
                    <a:cubicBezTo>
                      <a:pt x="20" y="11"/>
                      <a:pt x="20" y="12"/>
                      <a:pt x="19" y="12"/>
                    </a:cubicBezTo>
                    <a:cubicBezTo>
                      <a:pt x="19" y="12"/>
                      <a:pt x="20" y="11"/>
                      <a:pt x="19" y="11"/>
                    </a:cubicBezTo>
                    <a:cubicBezTo>
                      <a:pt x="18" y="11"/>
                      <a:pt x="18" y="13"/>
                      <a:pt x="17" y="14"/>
                    </a:cubicBezTo>
                    <a:cubicBezTo>
                      <a:pt x="16" y="14"/>
                      <a:pt x="15" y="14"/>
                      <a:pt x="15" y="13"/>
                    </a:cubicBezTo>
                    <a:cubicBezTo>
                      <a:pt x="13" y="12"/>
                      <a:pt x="12" y="9"/>
                      <a:pt x="14" y="8"/>
                    </a:cubicBezTo>
                    <a:cubicBezTo>
                      <a:pt x="14" y="8"/>
                      <a:pt x="14" y="8"/>
                      <a:pt x="14" y="8"/>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464" name="Freeform 3558"/>
              <p:cNvSpPr>
                <a:spLocks/>
              </p:cNvSpPr>
              <p:nvPr/>
            </p:nvSpPr>
            <p:spPr bwMode="auto">
              <a:xfrm>
                <a:off x="1099" y="1576"/>
                <a:ext cx="0" cy="1"/>
              </a:xfrm>
              <a:custGeom>
                <a:avLst/>
                <a:gdLst>
                  <a:gd name="T0" fmla="*/ 1 w 2"/>
                  <a:gd name="T1" fmla="*/ 2 h 3"/>
                  <a:gd name="T2" fmla="*/ 2 w 2"/>
                  <a:gd name="T3" fmla="*/ 1 h 3"/>
                  <a:gd name="T4" fmla="*/ 1 w 2"/>
                  <a:gd name="T5" fmla="*/ 1 h 3"/>
                  <a:gd name="T6" fmla="*/ 0 w 2"/>
                  <a:gd name="T7" fmla="*/ 3 h 3"/>
                  <a:gd name="T8" fmla="*/ 1 w 2"/>
                  <a:gd name="T9" fmla="*/ 2 h 3"/>
                </a:gdLst>
                <a:ahLst/>
                <a:cxnLst>
                  <a:cxn ang="0">
                    <a:pos x="T0" y="T1"/>
                  </a:cxn>
                  <a:cxn ang="0">
                    <a:pos x="T2" y="T3"/>
                  </a:cxn>
                  <a:cxn ang="0">
                    <a:pos x="T4" y="T5"/>
                  </a:cxn>
                  <a:cxn ang="0">
                    <a:pos x="T6" y="T7"/>
                  </a:cxn>
                  <a:cxn ang="0">
                    <a:pos x="T8" y="T9"/>
                  </a:cxn>
                </a:cxnLst>
                <a:rect l="0" t="0" r="r" b="b"/>
                <a:pathLst>
                  <a:path w="2" h="3">
                    <a:moveTo>
                      <a:pt x="1" y="2"/>
                    </a:moveTo>
                    <a:cubicBezTo>
                      <a:pt x="1" y="2"/>
                      <a:pt x="2" y="1"/>
                      <a:pt x="2" y="1"/>
                    </a:cubicBezTo>
                    <a:cubicBezTo>
                      <a:pt x="1" y="0"/>
                      <a:pt x="1" y="0"/>
                      <a:pt x="1" y="1"/>
                    </a:cubicBezTo>
                    <a:cubicBezTo>
                      <a:pt x="0" y="1"/>
                      <a:pt x="0" y="2"/>
                      <a:pt x="0" y="3"/>
                    </a:cubicBezTo>
                    <a:cubicBezTo>
                      <a:pt x="0" y="3"/>
                      <a:pt x="1" y="2"/>
                      <a:pt x="1" y="2"/>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465" name="Freeform 3559"/>
              <p:cNvSpPr>
                <a:spLocks/>
              </p:cNvSpPr>
              <p:nvPr/>
            </p:nvSpPr>
            <p:spPr bwMode="auto">
              <a:xfrm>
                <a:off x="1093" y="1579"/>
                <a:ext cx="4" cy="3"/>
              </a:xfrm>
              <a:custGeom>
                <a:avLst/>
                <a:gdLst>
                  <a:gd name="T0" fmla="*/ 31 w 32"/>
                  <a:gd name="T1" fmla="*/ 21 h 26"/>
                  <a:gd name="T2" fmla="*/ 31 w 32"/>
                  <a:gd name="T3" fmla="*/ 18 h 26"/>
                  <a:gd name="T4" fmla="*/ 30 w 32"/>
                  <a:gd name="T5" fmla="*/ 15 h 26"/>
                  <a:gd name="T6" fmla="*/ 29 w 32"/>
                  <a:gd name="T7" fmla="*/ 13 h 26"/>
                  <a:gd name="T8" fmla="*/ 27 w 32"/>
                  <a:gd name="T9" fmla="*/ 12 h 26"/>
                  <a:gd name="T10" fmla="*/ 24 w 32"/>
                  <a:gd name="T11" fmla="*/ 13 h 26"/>
                  <a:gd name="T12" fmla="*/ 24 w 32"/>
                  <a:gd name="T13" fmla="*/ 9 h 26"/>
                  <a:gd name="T14" fmla="*/ 22 w 32"/>
                  <a:gd name="T15" fmla="*/ 7 h 26"/>
                  <a:gd name="T16" fmla="*/ 20 w 32"/>
                  <a:gd name="T17" fmla="*/ 2 h 26"/>
                  <a:gd name="T18" fmla="*/ 19 w 32"/>
                  <a:gd name="T19" fmla="*/ 3 h 26"/>
                  <a:gd name="T20" fmla="*/ 18 w 32"/>
                  <a:gd name="T21" fmla="*/ 2 h 26"/>
                  <a:gd name="T22" fmla="*/ 14 w 32"/>
                  <a:gd name="T23" fmla="*/ 1 h 26"/>
                  <a:gd name="T24" fmla="*/ 13 w 32"/>
                  <a:gd name="T25" fmla="*/ 0 h 26"/>
                  <a:gd name="T26" fmla="*/ 12 w 32"/>
                  <a:gd name="T27" fmla="*/ 1 h 26"/>
                  <a:gd name="T28" fmla="*/ 11 w 32"/>
                  <a:gd name="T29" fmla="*/ 3 h 26"/>
                  <a:gd name="T30" fmla="*/ 11 w 32"/>
                  <a:gd name="T31" fmla="*/ 5 h 26"/>
                  <a:gd name="T32" fmla="*/ 9 w 32"/>
                  <a:gd name="T33" fmla="*/ 6 h 26"/>
                  <a:gd name="T34" fmla="*/ 6 w 32"/>
                  <a:gd name="T35" fmla="*/ 8 h 26"/>
                  <a:gd name="T36" fmla="*/ 4 w 32"/>
                  <a:gd name="T37" fmla="*/ 10 h 26"/>
                  <a:gd name="T38" fmla="*/ 3 w 32"/>
                  <a:gd name="T39" fmla="*/ 11 h 26"/>
                  <a:gd name="T40" fmla="*/ 1 w 32"/>
                  <a:gd name="T41" fmla="*/ 12 h 26"/>
                  <a:gd name="T42" fmla="*/ 0 w 32"/>
                  <a:gd name="T43" fmla="*/ 13 h 26"/>
                  <a:gd name="T44" fmla="*/ 2 w 32"/>
                  <a:gd name="T45" fmla="*/ 15 h 26"/>
                  <a:gd name="T46" fmla="*/ 5 w 32"/>
                  <a:gd name="T47" fmla="*/ 17 h 26"/>
                  <a:gd name="T48" fmla="*/ 7 w 32"/>
                  <a:gd name="T49" fmla="*/ 18 h 26"/>
                  <a:gd name="T50" fmla="*/ 10 w 32"/>
                  <a:gd name="T51" fmla="*/ 20 h 26"/>
                  <a:gd name="T52" fmla="*/ 12 w 32"/>
                  <a:gd name="T53" fmla="*/ 21 h 26"/>
                  <a:gd name="T54" fmla="*/ 16 w 32"/>
                  <a:gd name="T55" fmla="*/ 25 h 26"/>
                  <a:gd name="T56" fmla="*/ 20 w 32"/>
                  <a:gd name="T57" fmla="*/ 26 h 26"/>
                  <a:gd name="T58" fmla="*/ 23 w 32"/>
                  <a:gd name="T59" fmla="*/ 26 h 26"/>
                  <a:gd name="T60" fmla="*/ 26 w 32"/>
                  <a:gd name="T61" fmla="*/ 24 h 26"/>
                  <a:gd name="T62" fmla="*/ 29 w 32"/>
                  <a:gd name="T63" fmla="*/ 24 h 26"/>
                  <a:gd name="T64" fmla="*/ 30 w 32"/>
                  <a:gd name="T65" fmla="*/ 23 h 26"/>
                  <a:gd name="T66" fmla="*/ 31 w 32"/>
                  <a:gd name="T67" fmla="*/ 21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2" h="26">
                    <a:moveTo>
                      <a:pt x="31" y="21"/>
                    </a:moveTo>
                    <a:cubicBezTo>
                      <a:pt x="31" y="20"/>
                      <a:pt x="31" y="19"/>
                      <a:pt x="31" y="18"/>
                    </a:cubicBezTo>
                    <a:cubicBezTo>
                      <a:pt x="30" y="17"/>
                      <a:pt x="31" y="16"/>
                      <a:pt x="30" y="15"/>
                    </a:cubicBezTo>
                    <a:cubicBezTo>
                      <a:pt x="30" y="14"/>
                      <a:pt x="30" y="14"/>
                      <a:pt x="29" y="13"/>
                    </a:cubicBezTo>
                    <a:cubicBezTo>
                      <a:pt x="28" y="13"/>
                      <a:pt x="28" y="13"/>
                      <a:pt x="27" y="12"/>
                    </a:cubicBezTo>
                    <a:cubicBezTo>
                      <a:pt x="26" y="11"/>
                      <a:pt x="25" y="13"/>
                      <a:pt x="24" y="13"/>
                    </a:cubicBezTo>
                    <a:cubicBezTo>
                      <a:pt x="22" y="12"/>
                      <a:pt x="24" y="10"/>
                      <a:pt x="24" y="9"/>
                    </a:cubicBezTo>
                    <a:cubicBezTo>
                      <a:pt x="25" y="6"/>
                      <a:pt x="22" y="8"/>
                      <a:pt x="22" y="7"/>
                    </a:cubicBezTo>
                    <a:cubicBezTo>
                      <a:pt x="21" y="5"/>
                      <a:pt x="24" y="3"/>
                      <a:pt x="20" y="2"/>
                    </a:cubicBezTo>
                    <a:cubicBezTo>
                      <a:pt x="20" y="2"/>
                      <a:pt x="20" y="2"/>
                      <a:pt x="19" y="3"/>
                    </a:cubicBezTo>
                    <a:cubicBezTo>
                      <a:pt x="19" y="3"/>
                      <a:pt x="18" y="2"/>
                      <a:pt x="18" y="2"/>
                    </a:cubicBezTo>
                    <a:cubicBezTo>
                      <a:pt x="17" y="2"/>
                      <a:pt x="16" y="2"/>
                      <a:pt x="14" y="1"/>
                    </a:cubicBezTo>
                    <a:cubicBezTo>
                      <a:pt x="14" y="1"/>
                      <a:pt x="13" y="0"/>
                      <a:pt x="13" y="0"/>
                    </a:cubicBezTo>
                    <a:cubicBezTo>
                      <a:pt x="12" y="0"/>
                      <a:pt x="12" y="1"/>
                      <a:pt x="12" y="1"/>
                    </a:cubicBezTo>
                    <a:cubicBezTo>
                      <a:pt x="12" y="2"/>
                      <a:pt x="12" y="2"/>
                      <a:pt x="11" y="3"/>
                    </a:cubicBezTo>
                    <a:cubicBezTo>
                      <a:pt x="11" y="3"/>
                      <a:pt x="11" y="4"/>
                      <a:pt x="11" y="5"/>
                    </a:cubicBezTo>
                    <a:cubicBezTo>
                      <a:pt x="11" y="5"/>
                      <a:pt x="10" y="6"/>
                      <a:pt x="9" y="6"/>
                    </a:cubicBezTo>
                    <a:cubicBezTo>
                      <a:pt x="8" y="7"/>
                      <a:pt x="7" y="7"/>
                      <a:pt x="6" y="8"/>
                    </a:cubicBezTo>
                    <a:cubicBezTo>
                      <a:pt x="6" y="8"/>
                      <a:pt x="5" y="9"/>
                      <a:pt x="4" y="10"/>
                    </a:cubicBezTo>
                    <a:cubicBezTo>
                      <a:pt x="4" y="10"/>
                      <a:pt x="4" y="11"/>
                      <a:pt x="3" y="11"/>
                    </a:cubicBezTo>
                    <a:cubicBezTo>
                      <a:pt x="3" y="12"/>
                      <a:pt x="2" y="12"/>
                      <a:pt x="1" y="12"/>
                    </a:cubicBezTo>
                    <a:cubicBezTo>
                      <a:pt x="0" y="12"/>
                      <a:pt x="0" y="12"/>
                      <a:pt x="0" y="13"/>
                    </a:cubicBezTo>
                    <a:cubicBezTo>
                      <a:pt x="1" y="15"/>
                      <a:pt x="1" y="15"/>
                      <a:pt x="2" y="15"/>
                    </a:cubicBezTo>
                    <a:cubicBezTo>
                      <a:pt x="3" y="16"/>
                      <a:pt x="4" y="16"/>
                      <a:pt x="5" y="17"/>
                    </a:cubicBezTo>
                    <a:cubicBezTo>
                      <a:pt x="6" y="17"/>
                      <a:pt x="6" y="18"/>
                      <a:pt x="7" y="18"/>
                    </a:cubicBezTo>
                    <a:cubicBezTo>
                      <a:pt x="8" y="19"/>
                      <a:pt x="9" y="19"/>
                      <a:pt x="10" y="20"/>
                    </a:cubicBezTo>
                    <a:cubicBezTo>
                      <a:pt x="11" y="21"/>
                      <a:pt x="11" y="21"/>
                      <a:pt x="12" y="21"/>
                    </a:cubicBezTo>
                    <a:cubicBezTo>
                      <a:pt x="14" y="21"/>
                      <a:pt x="14" y="24"/>
                      <a:pt x="16" y="25"/>
                    </a:cubicBezTo>
                    <a:cubicBezTo>
                      <a:pt x="17" y="26"/>
                      <a:pt x="19" y="26"/>
                      <a:pt x="20" y="26"/>
                    </a:cubicBezTo>
                    <a:cubicBezTo>
                      <a:pt x="21" y="26"/>
                      <a:pt x="22" y="26"/>
                      <a:pt x="23" y="26"/>
                    </a:cubicBezTo>
                    <a:cubicBezTo>
                      <a:pt x="24" y="25"/>
                      <a:pt x="25" y="25"/>
                      <a:pt x="26" y="24"/>
                    </a:cubicBezTo>
                    <a:cubicBezTo>
                      <a:pt x="27" y="24"/>
                      <a:pt x="28" y="24"/>
                      <a:pt x="29" y="24"/>
                    </a:cubicBezTo>
                    <a:cubicBezTo>
                      <a:pt x="29" y="23"/>
                      <a:pt x="30" y="23"/>
                      <a:pt x="30" y="23"/>
                    </a:cubicBezTo>
                    <a:cubicBezTo>
                      <a:pt x="32" y="23"/>
                      <a:pt x="31" y="22"/>
                      <a:pt x="31" y="21"/>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grpSp>
        <p:grpSp>
          <p:nvGrpSpPr>
            <p:cNvPr id="8918" name="Group 3761"/>
            <p:cNvGrpSpPr>
              <a:grpSpLocks/>
            </p:cNvGrpSpPr>
            <p:nvPr/>
          </p:nvGrpSpPr>
          <p:grpSpPr bwMode="auto">
            <a:xfrm>
              <a:off x="800" y="1418"/>
              <a:ext cx="3324" cy="2399"/>
              <a:chOff x="800" y="1418"/>
              <a:chExt cx="3324" cy="2399"/>
            </a:xfrm>
          </p:grpSpPr>
          <p:sp>
            <p:nvSpPr>
              <p:cNvPr id="11066" name="Freeform 3561"/>
              <p:cNvSpPr>
                <a:spLocks/>
              </p:cNvSpPr>
              <p:nvPr/>
            </p:nvSpPr>
            <p:spPr bwMode="auto">
              <a:xfrm>
                <a:off x="1090" y="1583"/>
                <a:ext cx="4" cy="5"/>
              </a:xfrm>
              <a:custGeom>
                <a:avLst/>
                <a:gdLst>
                  <a:gd name="T0" fmla="*/ 9 w 30"/>
                  <a:gd name="T1" fmla="*/ 25 h 37"/>
                  <a:gd name="T2" fmla="*/ 11 w 30"/>
                  <a:gd name="T3" fmla="*/ 25 h 37"/>
                  <a:gd name="T4" fmla="*/ 11 w 30"/>
                  <a:gd name="T5" fmla="*/ 21 h 37"/>
                  <a:gd name="T6" fmla="*/ 13 w 30"/>
                  <a:gd name="T7" fmla="*/ 23 h 37"/>
                  <a:gd name="T8" fmla="*/ 21 w 30"/>
                  <a:gd name="T9" fmla="*/ 26 h 37"/>
                  <a:gd name="T10" fmla="*/ 22 w 30"/>
                  <a:gd name="T11" fmla="*/ 24 h 37"/>
                  <a:gd name="T12" fmla="*/ 23 w 30"/>
                  <a:gd name="T13" fmla="*/ 23 h 37"/>
                  <a:gd name="T14" fmla="*/ 26 w 30"/>
                  <a:gd name="T15" fmla="*/ 20 h 37"/>
                  <a:gd name="T16" fmla="*/ 27 w 30"/>
                  <a:gd name="T17" fmla="*/ 17 h 37"/>
                  <a:gd name="T18" fmla="*/ 27 w 30"/>
                  <a:gd name="T19" fmla="*/ 13 h 37"/>
                  <a:gd name="T20" fmla="*/ 28 w 30"/>
                  <a:gd name="T21" fmla="*/ 6 h 37"/>
                  <a:gd name="T22" fmla="*/ 25 w 30"/>
                  <a:gd name="T23" fmla="*/ 4 h 37"/>
                  <a:gd name="T24" fmla="*/ 22 w 30"/>
                  <a:gd name="T25" fmla="*/ 3 h 37"/>
                  <a:gd name="T26" fmla="*/ 19 w 30"/>
                  <a:gd name="T27" fmla="*/ 1 h 37"/>
                  <a:gd name="T28" fmla="*/ 17 w 30"/>
                  <a:gd name="T29" fmla="*/ 0 h 37"/>
                  <a:gd name="T30" fmla="*/ 17 w 30"/>
                  <a:gd name="T31" fmla="*/ 2 h 37"/>
                  <a:gd name="T32" fmla="*/ 12 w 30"/>
                  <a:gd name="T33" fmla="*/ 5 h 37"/>
                  <a:gd name="T34" fmla="*/ 10 w 30"/>
                  <a:gd name="T35" fmla="*/ 9 h 37"/>
                  <a:gd name="T36" fmla="*/ 8 w 30"/>
                  <a:gd name="T37" fmla="*/ 11 h 37"/>
                  <a:gd name="T38" fmla="*/ 7 w 30"/>
                  <a:gd name="T39" fmla="*/ 12 h 37"/>
                  <a:gd name="T40" fmla="*/ 7 w 30"/>
                  <a:gd name="T41" fmla="*/ 13 h 37"/>
                  <a:gd name="T42" fmla="*/ 8 w 30"/>
                  <a:gd name="T43" fmla="*/ 16 h 37"/>
                  <a:gd name="T44" fmla="*/ 5 w 30"/>
                  <a:gd name="T45" fmla="*/ 14 h 37"/>
                  <a:gd name="T46" fmla="*/ 2 w 30"/>
                  <a:gd name="T47" fmla="*/ 15 h 37"/>
                  <a:gd name="T48" fmla="*/ 3 w 30"/>
                  <a:gd name="T49" fmla="*/ 22 h 37"/>
                  <a:gd name="T50" fmla="*/ 5 w 30"/>
                  <a:gd name="T51" fmla="*/ 29 h 37"/>
                  <a:gd name="T52" fmla="*/ 7 w 30"/>
                  <a:gd name="T53" fmla="*/ 32 h 37"/>
                  <a:gd name="T54" fmla="*/ 10 w 30"/>
                  <a:gd name="T55" fmla="*/ 33 h 37"/>
                  <a:gd name="T56" fmla="*/ 9 w 30"/>
                  <a:gd name="T57" fmla="*/ 36 h 37"/>
                  <a:gd name="T58" fmla="*/ 12 w 30"/>
                  <a:gd name="T59" fmla="*/ 35 h 37"/>
                  <a:gd name="T60" fmla="*/ 11 w 30"/>
                  <a:gd name="T61" fmla="*/ 30 h 37"/>
                  <a:gd name="T62" fmla="*/ 9 w 30"/>
                  <a:gd name="T63" fmla="*/ 32 h 37"/>
                  <a:gd name="T64" fmla="*/ 8 w 30"/>
                  <a:gd name="T65" fmla="*/ 29 h 37"/>
                  <a:gd name="T66" fmla="*/ 8 w 30"/>
                  <a:gd name="T67" fmla="*/ 23 h 37"/>
                  <a:gd name="T68" fmla="*/ 9 w 30"/>
                  <a:gd name="T69" fmla="*/ 25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0" h="37">
                    <a:moveTo>
                      <a:pt x="9" y="25"/>
                    </a:moveTo>
                    <a:cubicBezTo>
                      <a:pt x="10" y="25"/>
                      <a:pt x="10" y="25"/>
                      <a:pt x="11" y="25"/>
                    </a:cubicBezTo>
                    <a:cubicBezTo>
                      <a:pt x="11" y="24"/>
                      <a:pt x="11" y="22"/>
                      <a:pt x="11" y="21"/>
                    </a:cubicBezTo>
                    <a:cubicBezTo>
                      <a:pt x="12" y="22"/>
                      <a:pt x="12" y="22"/>
                      <a:pt x="13" y="23"/>
                    </a:cubicBezTo>
                    <a:cubicBezTo>
                      <a:pt x="15" y="24"/>
                      <a:pt x="19" y="29"/>
                      <a:pt x="21" y="26"/>
                    </a:cubicBezTo>
                    <a:cubicBezTo>
                      <a:pt x="22" y="25"/>
                      <a:pt x="21" y="25"/>
                      <a:pt x="22" y="24"/>
                    </a:cubicBezTo>
                    <a:cubicBezTo>
                      <a:pt x="22" y="24"/>
                      <a:pt x="22" y="24"/>
                      <a:pt x="23" y="23"/>
                    </a:cubicBezTo>
                    <a:cubicBezTo>
                      <a:pt x="25" y="23"/>
                      <a:pt x="26" y="22"/>
                      <a:pt x="26" y="20"/>
                    </a:cubicBezTo>
                    <a:cubicBezTo>
                      <a:pt x="27" y="19"/>
                      <a:pt x="26" y="18"/>
                      <a:pt x="27" y="17"/>
                    </a:cubicBezTo>
                    <a:cubicBezTo>
                      <a:pt x="27" y="15"/>
                      <a:pt x="27" y="14"/>
                      <a:pt x="27" y="13"/>
                    </a:cubicBezTo>
                    <a:cubicBezTo>
                      <a:pt x="28" y="11"/>
                      <a:pt x="30" y="7"/>
                      <a:pt x="28" y="6"/>
                    </a:cubicBezTo>
                    <a:cubicBezTo>
                      <a:pt x="27" y="5"/>
                      <a:pt x="26" y="5"/>
                      <a:pt x="25" y="4"/>
                    </a:cubicBezTo>
                    <a:cubicBezTo>
                      <a:pt x="24" y="4"/>
                      <a:pt x="23" y="3"/>
                      <a:pt x="22" y="3"/>
                    </a:cubicBezTo>
                    <a:cubicBezTo>
                      <a:pt x="21" y="2"/>
                      <a:pt x="20" y="1"/>
                      <a:pt x="19" y="1"/>
                    </a:cubicBezTo>
                    <a:cubicBezTo>
                      <a:pt x="18" y="1"/>
                      <a:pt x="18" y="0"/>
                      <a:pt x="17" y="0"/>
                    </a:cubicBezTo>
                    <a:cubicBezTo>
                      <a:pt x="17" y="1"/>
                      <a:pt x="17" y="2"/>
                      <a:pt x="17" y="2"/>
                    </a:cubicBezTo>
                    <a:cubicBezTo>
                      <a:pt x="15" y="4"/>
                      <a:pt x="13" y="4"/>
                      <a:pt x="12" y="5"/>
                    </a:cubicBezTo>
                    <a:cubicBezTo>
                      <a:pt x="11" y="7"/>
                      <a:pt x="11" y="8"/>
                      <a:pt x="10" y="9"/>
                    </a:cubicBezTo>
                    <a:cubicBezTo>
                      <a:pt x="9" y="10"/>
                      <a:pt x="8" y="10"/>
                      <a:pt x="8" y="11"/>
                    </a:cubicBezTo>
                    <a:cubicBezTo>
                      <a:pt x="7" y="12"/>
                      <a:pt x="7" y="12"/>
                      <a:pt x="7" y="12"/>
                    </a:cubicBezTo>
                    <a:cubicBezTo>
                      <a:pt x="7" y="13"/>
                      <a:pt x="7" y="13"/>
                      <a:pt x="7" y="13"/>
                    </a:cubicBezTo>
                    <a:cubicBezTo>
                      <a:pt x="8" y="14"/>
                      <a:pt x="8" y="15"/>
                      <a:pt x="8" y="16"/>
                    </a:cubicBezTo>
                    <a:cubicBezTo>
                      <a:pt x="7" y="16"/>
                      <a:pt x="7" y="14"/>
                      <a:pt x="5" y="14"/>
                    </a:cubicBezTo>
                    <a:cubicBezTo>
                      <a:pt x="5" y="14"/>
                      <a:pt x="2" y="14"/>
                      <a:pt x="2" y="15"/>
                    </a:cubicBezTo>
                    <a:cubicBezTo>
                      <a:pt x="0" y="17"/>
                      <a:pt x="0" y="22"/>
                      <a:pt x="3" y="22"/>
                    </a:cubicBezTo>
                    <a:cubicBezTo>
                      <a:pt x="2" y="24"/>
                      <a:pt x="4" y="27"/>
                      <a:pt x="5" y="29"/>
                    </a:cubicBezTo>
                    <a:cubicBezTo>
                      <a:pt x="5" y="30"/>
                      <a:pt x="6" y="31"/>
                      <a:pt x="7" y="32"/>
                    </a:cubicBezTo>
                    <a:cubicBezTo>
                      <a:pt x="8" y="33"/>
                      <a:pt x="8" y="34"/>
                      <a:pt x="10" y="33"/>
                    </a:cubicBezTo>
                    <a:cubicBezTo>
                      <a:pt x="10" y="34"/>
                      <a:pt x="9" y="36"/>
                      <a:pt x="9" y="36"/>
                    </a:cubicBezTo>
                    <a:cubicBezTo>
                      <a:pt x="10" y="37"/>
                      <a:pt x="12" y="36"/>
                      <a:pt x="12" y="35"/>
                    </a:cubicBezTo>
                    <a:cubicBezTo>
                      <a:pt x="13" y="35"/>
                      <a:pt x="11" y="31"/>
                      <a:pt x="11" y="30"/>
                    </a:cubicBezTo>
                    <a:cubicBezTo>
                      <a:pt x="10" y="31"/>
                      <a:pt x="10" y="32"/>
                      <a:pt x="9" y="32"/>
                    </a:cubicBezTo>
                    <a:cubicBezTo>
                      <a:pt x="8" y="31"/>
                      <a:pt x="8" y="29"/>
                      <a:pt x="8" y="29"/>
                    </a:cubicBezTo>
                    <a:cubicBezTo>
                      <a:pt x="7" y="27"/>
                      <a:pt x="7" y="24"/>
                      <a:pt x="8" y="23"/>
                    </a:cubicBezTo>
                    <a:cubicBezTo>
                      <a:pt x="8" y="24"/>
                      <a:pt x="9" y="25"/>
                      <a:pt x="9" y="25"/>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067" name="Freeform 3562"/>
              <p:cNvSpPr>
                <a:spLocks/>
              </p:cNvSpPr>
              <p:nvPr/>
            </p:nvSpPr>
            <p:spPr bwMode="auto">
              <a:xfrm>
                <a:off x="1096" y="1586"/>
                <a:ext cx="1" cy="2"/>
              </a:xfrm>
              <a:custGeom>
                <a:avLst/>
                <a:gdLst>
                  <a:gd name="T0" fmla="*/ 6 w 8"/>
                  <a:gd name="T1" fmla="*/ 1 h 10"/>
                  <a:gd name="T2" fmla="*/ 4 w 8"/>
                  <a:gd name="T3" fmla="*/ 3 h 10"/>
                  <a:gd name="T4" fmla="*/ 3 w 8"/>
                  <a:gd name="T5" fmla="*/ 5 h 10"/>
                  <a:gd name="T6" fmla="*/ 2 w 8"/>
                  <a:gd name="T7" fmla="*/ 7 h 10"/>
                  <a:gd name="T8" fmla="*/ 0 w 8"/>
                  <a:gd name="T9" fmla="*/ 9 h 10"/>
                  <a:gd name="T10" fmla="*/ 5 w 8"/>
                  <a:gd name="T11" fmla="*/ 6 h 10"/>
                  <a:gd name="T12" fmla="*/ 7 w 8"/>
                  <a:gd name="T13" fmla="*/ 0 h 10"/>
                  <a:gd name="T14" fmla="*/ 6 w 8"/>
                  <a:gd name="T15" fmla="*/ 1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10">
                    <a:moveTo>
                      <a:pt x="6" y="1"/>
                    </a:moveTo>
                    <a:cubicBezTo>
                      <a:pt x="5" y="1"/>
                      <a:pt x="5" y="2"/>
                      <a:pt x="4" y="3"/>
                    </a:cubicBezTo>
                    <a:cubicBezTo>
                      <a:pt x="3" y="3"/>
                      <a:pt x="3" y="4"/>
                      <a:pt x="3" y="5"/>
                    </a:cubicBezTo>
                    <a:cubicBezTo>
                      <a:pt x="3" y="6"/>
                      <a:pt x="2" y="7"/>
                      <a:pt x="2" y="7"/>
                    </a:cubicBezTo>
                    <a:cubicBezTo>
                      <a:pt x="1" y="8"/>
                      <a:pt x="0" y="8"/>
                      <a:pt x="0" y="9"/>
                    </a:cubicBezTo>
                    <a:cubicBezTo>
                      <a:pt x="2" y="10"/>
                      <a:pt x="4" y="7"/>
                      <a:pt x="5" y="6"/>
                    </a:cubicBezTo>
                    <a:cubicBezTo>
                      <a:pt x="7" y="5"/>
                      <a:pt x="7" y="2"/>
                      <a:pt x="7" y="0"/>
                    </a:cubicBezTo>
                    <a:cubicBezTo>
                      <a:pt x="8" y="0"/>
                      <a:pt x="6" y="1"/>
                      <a:pt x="6" y="1"/>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068" name="Freeform 3563"/>
              <p:cNvSpPr>
                <a:spLocks/>
              </p:cNvSpPr>
              <p:nvPr/>
            </p:nvSpPr>
            <p:spPr bwMode="auto">
              <a:xfrm>
                <a:off x="1081" y="1570"/>
                <a:ext cx="5" cy="11"/>
              </a:xfrm>
              <a:custGeom>
                <a:avLst/>
                <a:gdLst>
                  <a:gd name="T0" fmla="*/ 30 w 39"/>
                  <a:gd name="T1" fmla="*/ 11 h 84"/>
                  <a:gd name="T2" fmla="*/ 33 w 39"/>
                  <a:gd name="T3" fmla="*/ 8 h 84"/>
                  <a:gd name="T4" fmla="*/ 37 w 39"/>
                  <a:gd name="T5" fmla="*/ 5 h 84"/>
                  <a:gd name="T6" fmla="*/ 38 w 39"/>
                  <a:gd name="T7" fmla="*/ 3 h 84"/>
                  <a:gd name="T8" fmla="*/ 33 w 39"/>
                  <a:gd name="T9" fmla="*/ 3 h 84"/>
                  <a:gd name="T10" fmla="*/ 28 w 39"/>
                  <a:gd name="T11" fmla="*/ 4 h 84"/>
                  <a:gd name="T12" fmla="*/ 23 w 39"/>
                  <a:gd name="T13" fmla="*/ 6 h 84"/>
                  <a:gd name="T14" fmla="*/ 18 w 39"/>
                  <a:gd name="T15" fmla="*/ 11 h 84"/>
                  <a:gd name="T16" fmla="*/ 20 w 39"/>
                  <a:gd name="T17" fmla="*/ 5 h 84"/>
                  <a:gd name="T18" fmla="*/ 9 w 39"/>
                  <a:gd name="T19" fmla="*/ 11 h 84"/>
                  <a:gd name="T20" fmla="*/ 4 w 39"/>
                  <a:gd name="T21" fmla="*/ 27 h 84"/>
                  <a:gd name="T22" fmla="*/ 3 w 39"/>
                  <a:gd name="T23" fmla="*/ 25 h 84"/>
                  <a:gd name="T24" fmla="*/ 2 w 39"/>
                  <a:gd name="T25" fmla="*/ 32 h 84"/>
                  <a:gd name="T26" fmla="*/ 2 w 39"/>
                  <a:gd name="T27" fmla="*/ 42 h 84"/>
                  <a:gd name="T28" fmla="*/ 4 w 39"/>
                  <a:gd name="T29" fmla="*/ 45 h 84"/>
                  <a:gd name="T30" fmla="*/ 6 w 39"/>
                  <a:gd name="T31" fmla="*/ 48 h 84"/>
                  <a:gd name="T32" fmla="*/ 9 w 39"/>
                  <a:gd name="T33" fmla="*/ 60 h 84"/>
                  <a:gd name="T34" fmla="*/ 8 w 39"/>
                  <a:gd name="T35" fmla="*/ 64 h 84"/>
                  <a:gd name="T36" fmla="*/ 10 w 39"/>
                  <a:gd name="T37" fmla="*/ 73 h 84"/>
                  <a:gd name="T38" fmla="*/ 10 w 39"/>
                  <a:gd name="T39" fmla="*/ 79 h 84"/>
                  <a:gd name="T40" fmla="*/ 6 w 39"/>
                  <a:gd name="T41" fmla="*/ 84 h 84"/>
                  <a:gd name="T42" fmla="*/ 10 w 39"/>
                  <a:gd name="T43" fmla="*/ 82 h 84"/>
                  <a:gd name="T44" fmla="*/ 16 w 39"/>
                  <a:gd name="T45" fmla="*/ 78 h 84"/>
                  <a:gd name="T46" fmla="*/ 23 w 39"/>
                  <a:gd name="T47" fmla="*/ 70 h 84"/>
                  <a:gd name="T48" fmla="*/ 26 w 39"/>
                  <a:gd name="T49" fmla="*/ 60 h 84"/>
                  <a:gd name="T50" fmla="*/ 26 w 39"/>
                  <a:gd name="T51" fmla="*/ 55 h 84"/>
                  <a:gd name="T52" fmla="*/ 27 w 39"/>
                  <a:gd name="T53" fmla="*/ 51 h 84"/>
                  <a:gd name="T54" fmla="*/ 27 w 39"/>
                  <a:gd name="T55" fmla="*/ 50 h 84"/>
                  <a:gd name="T56" fmla="*/ 25 w 39"/>
                  <a:gd name="T57" fmla="*/ 46 h 84"/>
                  <a:gd name="T58" fmla="*/ 26 w 39"/>
                  <a:gd name="T59" fmla="*/ 42 h 84"/>
                  <a:gd name="T60" fmla="*/ 25 w 39"/>
                  <a:gd name="T61" fmla="*/ 37 h 84"/>
                  <a:gd name="T62" fmla="*/ 26 w 39"/>
                  <a:gd name="T63" fmla="*/ 33 h 84"/>
                  <a:gd name="T64" fmla="*/ 29 w 39"/>
                  <a:gd name="T65" fmla="*/ 23 h 84"/>
                  <a:gd name="T66" fmla="*/ 30 w 39"/>
                  <a:gd name="T67" fmla="*/ 15 h 84"/>
                  <a:gd name="T68" fmla="*/ 28 w 39"/>
                  <a:gd name="T69" fmla="*/ 13 h 84"/>
                  <a:gd name="T70" fmla="*/ 30 w 39"/>
                  <a:gd name="T71" fmla="*/ 11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9" h="84">
                    <a:moveTo>
                      <a:pt x="30" y="11"/>
                    </a:moveTo>
                    <a:cubicBezTo>
                      <a:pt x="32" y="10"/>
                      <a:pt x="32" y="10"/>
                      <a:pt x="33" y="8"/>
                    </a:cubicBezTo>
                    <a:cubicBezTo>
                      <a:pt x="34" y="6"/>
                      <a:pt x="35" y="6"/>
                      <a:pt x="37" y="5"/>
                    </a:cubicBezTo>
                    <a:cubicBezTo>
                      <a:pt x="37" y="5"/>
                      <a:pt x="38" y="5"/>
                      <a:pt x="38" y="3"/>
                    </a:cubicBezTo>
                    <a:cubicBezTo>
                      <a:pt x="39" y="0"/>
                      <a:pt x="34" y="3"/>
                      <a:pt x="33" y="3"/>
                    </a:cubicBezTo>
                    <a:cubicBezTo>
                      <a:pt x="31" y="3"/>
                      <a:pt x="30" y="3"/>
                      <a:pt x="28" y="4"/>
                    </a:cubicBezTo>
                    <a:cubicBezTo>
                      <a:pt x="26" y="6"/>
                      <a:pt x="25" y="5"/>
                      <a:pt x="23" y="6"/>
                    </a:cubicBezTo>
                    <a:cubicBezTo>
                      <a:pt x="21" y="7"/>
                      <a:pt x="20" y="9"/>
                      <a:pt x="18" y="11"/>
                    </a:cubicBezTo>
                    <a:cubicBezTo>
                      <a:pt x="19" y="9"/>
                      <a:pt x="20" y="7"/>
                      <a:pt x="20" y="5"/>
                    </a:cubicBezTo>
                    <a:cubicBezTo>
                      <a:pt x="16" y="4"/>
                      <a:pt x="11" y="8"/>
                      <a:pt x="9" y="11"/>
                    </a:cubicBezTo>
                    <a:cubicBezTo>
                      <a:pt x="8" y="13"/>
                      <a:pt x="6" y="27"/>
                      <a:pt x="4" y="27"/>
                    </a:cubicBezTo>
                    <a:cubicBezTo>
                      <a:pt x="4" y="26"/>
                      <a:pt x="4" y="26"/>
                      <a:pt x="3" y="25"/>
                    </a:cubicBezTo>
                    <a:cubicBezTo>
                      <a:pt x="2" y="28"/>
                      <a:pt x="2" y="30"/>
                      <a:pt x="2" y="32"/>
                    </a:cubicBezTo>
                    <a:cubicBezTo>
                      <a:pt x="2" y="35"/>
                      <a:pt x="0" y="39"/>
                      <a:pt x="2" y="42"/>
                    </a:cubicBezTo>
                    <a:cubicBezTo>
                      <a:pt x="3" y="43"/>
                      <a:pt x="3" y="43"/>
                      <a:pt x="4" y="45"/>
                    </a:cubicBezTo>
                    <a:cubicBezTo>
                      <a:pt x="5" y="46"/>
                      <a:pt x="5" y="47"/>
                      <a:pt x="6" y="48"/>
                    </a:cubicBezTo>
                    <a:cubicBezTo>
                      <a:pt x="8" y="52"/>
                      <a:pt x="9" y="56"/>
                      <a:pt x="9" y="60"/>
                    </a:cubicBezTo>
                    <a:cubicBezTo>
                      <a:pt x="9" y="61"/>
                      <a:pt x="8" y="62"/>
                      <a:pt x="8" y="64"/>
                    </a:cubicBezTo>
                    <a:cubicBezTo>
                      <a:pt x="9" y="67"/>
                      <a:pt x="10" y="70"/>
                      <a:pt x="10" y="73"/>
                    </a:cubicBezTo>
                    <a:cubicBezTo>
                      <a:pt x="10" y="75"/>
                      <a:pt x="10" y="78"/>
                      <a:pt x="10" y="79"/>
                    </a:cubicBezTo>
                    <a:cubicBezTo>
                      <a:pt x="9" y="81"/>
                      <a:pt x="6" y="82"/>
                      <a:pt x="6" y="84"/>
                    </a:cubicBezTo>
                    <a:cubicBezTo>
                      <a:pt x="7" y="84"/>
                      <a:pt x="9" y="82"/>
                      <a:pt x="10" y="82"/>
                    </a:cubicBezTo>
                    <a:cubicBezTo>
                      <a:pt x="12" y="81"/>
                      <a:pt x="14" y="80"/>
                      <a:pt x="16" y="78"/>
                    </a:cubicBezTo>
                    <a:cubicBezTo>
                      <a:pt x="19" y="76"/>
                      <a:pt x="22" y="74"/>
                      <a:pt x="23" y="70"/>
                    </a:cubicBezTo>
                    <a:cubicBezTo>
                      <a:pt x="24" y="66"/>
                      <a:pt x="27" y="63"/>
                      <a:pt x="26" y="60"/>
                    </a:cubicBezTo>
                    <a:cubicBezTo>
                      <a:pt x="26" y="58"/>
                      <a:pt x="25" y="57"/>
                      <a:pt x="26" y="55"/>
                    </a:cubicBezTo>
                    <a:cubicBezTo>
                      <a:pt x="26" y="54"/>
                      <a:pt x="27" y="52"/>
                      <a:pt x="27" y="51"/>
                    </a:cubicBezTo>
                    <a:cubicBezTo>
                      <a:pt x="27" y="51"/>
                      <a:pt x="27" y="50"/>
                      <a:pt x="27" y="50"/>
                    </a:cubicBezTo>
                    <a:cubicBezTo>
                      <a:pt x="26" y="49"/>
                      <a:pt x="25" y="48"/>
                      <a:pt x="25" y="46"/>
                    </a:cubicBezTo>
                    <a:cubicBezTo>
                      <a:pt x="25" y="45"/>
                      <a:pt x="26" y="43"/>
                      <a:pt x="26" y="42"/>
                    </a:cubicBezTo>
                    <a:cubicBezTo>
                      <a:pt x="26" y="40"/>
                      <a:pt x="25" y="39"/>
                      <a:pt x="25" y="37"/>
                    </a:cubicBezTo>
                    <a:cubicBezTo>
                      <a:pt x="25" y="36"/>
                      <a:pt x="25" y="34"/>
                      <a:pt x="26" y="33"/>
                    </a:cubicBezTo>
                    <a:cubicBezTo>
                      <a:pt x="27" y="30"/>
                      <a:pt x="27" y="26"/>
                      <a:pt x="29" y="23"/>
                    </a:cubicBezTo>
                    <a:cubicBezTo>
                      <a:pt x="30" y="20"/>
                      <a:pt x="33" y="18"/>
                      <a:pt x="30" y="15"/>
                    </a:cubicBezTo>
                    <a:cubicBezTo>
                      <a:pt x="29" y="15"/>
                      <a:pt x="28" y="15"/>
                      <a:pt x="28" y="13"/>
                    </a:cubicBezTo>
                    <a:cubicBezTo>
                      <a:pt x="28" y="12"/>
                      <a:pt x="29" y="12"/>
                      <a:pt x="30" y="11"/>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069" name="Freeform 3564"/>
              <p:cNvSpPr>
                <a:spLocks/>
              </p:cNvSpPr>
              <p:nvPr/>
            </p:nvSpPr>
            <p:spPr bwMode="auto">
              <a:xfrm>
                <a:off x="1080" y="1575"/>
                <a:ext cx="2" cy="6"/>
              </a:xfrm>
              <a:custGeom>
                <a:avLst/>
                <a:gdLst>
                  <a:gd name="T0" fmla="*/ 6 w 10"/>
                  <a:gd name="T1" fmla="*/ 37 h 39"/>
                  <a:gd name="T2" fmla="*/ 9 w 10"/>
                  <a:gd name="T3" fmla="*/ 32 h 39"/>
                  <a:gd name="T4" fmla="*/ 7 w 10"/>
                  <a:gd name="T5" fmla="*/ 33 h 39"/>
                  <a:gd name="T6" fmla="*/ 7 w 10"/>
                  <a:gd name="T7" fmla="*/ 29 h 39"/>
                  <a:gd name="T8" fmla="*/ 9 w 10"/>
                  <a:gd name="T9" fmla="*/ 26 h 39"/>
                  <a:gd name="T10" fmla="*/ 7 w 10"/>
                  <a:gd name="T11" fmla="*/ 24 h 39"/>
                  <a:gd name="T12" fmla="*/ 8 w 10"/>
                  <a:gd name="T13" fmla="*/ 14 h 39"/>
                  <a:gd name="T14" fmla="*/ 7 w 10"/>
                  <a:gd name="T15" fmla="*/ 12 h 39"/>
                  <a:gd name="T16" fmla="*/ 7 w 10"/>
                  <a:gd name="T17" fmla="*/ 9 h 39"/>
                  <a:gd name="T18" fmla="*/ 4 w 10"/>
                  <a:gd name="T19" fmla="*/ 2 h 39"/>
                  <a:gd name="T20" fmla="*/ 0 w 10"/>
                  <a:gd name="T21" fmla="*/ 2 h 39"/>
                  <a:gd name="T22" fmla="*/ 0 w 10"/>
                  <a:gd name="T23" fmla="*/ 8 h 39"/>
                  <a:gd name="T24" fmla="*/ 1 w 10"/>
                  <a:gd name="T25" fmla="*/ 14 h 39"/>
                  <a:gd name="T26" fmla="*/ 5 w 10"/>
                  <a:gd name="T27" fmla="*/ 17 h 39"/>
                  <a:gd name="T28" fmla="*/ 2 w 10"/>
                  <a:gd name="T29" fmla="*/ 20 h 39"/>
                  <a:gd name="T30" fmla="*/ 2 w 10"/>
                  <a:gd name="T31" fmla="*/ 21 h 39"/>
                  <a:gd name="T32" fmla="*/ 3 w 10"/>
                  <a:gd name="T33" fmla="*/ 22 h 39"/>
                  <a:gd name="T34" fmla="*/ 3 w 10"/>
                  <a:gd name="T35" fmla="*/ 23 h 39"/>
                  <a:gd name="T36" fmla="*/ 3 w 10"/>
                  <a:gd name="T37" fmla="*/ 24 h 39"/>
                  <a:gd name="T38" fmla="*/ 4 w 10"/>
                  <a:gd name="T39" fmla="*/ 25 h 39"/>
                  <a:gd name="T40" fmla="*/ 4 w 10"/>
                  <a:gd name="T41" fmla="*/ 27 h 39"/>
                  <a:gd name="T42" fmla="*/ 5 w 10"/>
                  <a:gd name="T43" fmla="*/ 30 h 39"/>
                  <a:gd name="T44" fmla="*/ 5 w 10"/>
                  <a:gd name="T45" fmla="*/ 34 h 39"/>
                  <a:gd name="T46" fmla="*/ 6 w 10"/>
                  <a:gd name="T47" fmla="*/ 37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 h="39">
                    <a:moveTo>
                      <a:pt x="6" y="37"/>
                    </a:moveTo>
                    <a:cubicBezTo>
                      <a:pt x="7" y="39"/>
                      <a:pt x="9" y="33"/>
                      <a:pt x="9" y="32"/>
                    </a:cubicBezTo>
                    <a:cubicBezTo>
                      <a:pt x="8" y="32"/>
                      <a:pt x="9" y="33"/>
                      <a:pt x="7" y="33"/>
                    </a:cubicBezTo>
                    <a:cubicBezTo>
                      <a:pt x="7" y="32"/>
                      <a:pt x="8" y="29"/>
                      <a:pt x="7" y="29"/>
                    </a:cubicBezTo>
                    <a:cubicBezTo>
                      <a:pt x="7" y="28"/>
                      <a:pt x="8" y="27"/>
                      <a:pt x="9" y="26"/>
                    </a:cubicBezTo>
                    <a:cubicBezTo>
                      <a:pt x="10" y="23"/>
                      <a:pt x="8" y="24"/>
                      <a:pt x="7" y="24"/>
                    </a:cubicBezTo>
                    <a:cubicBezTo>
                      <a:pt x="6" y="21"/>
                      <a:pt x="8" y="18"/>
                      <a:pt x="8" y="14"/>
                    </a:cubicBezTo>
                    <a:cubicBezTo>
                      <a:pt x="7" y="13"/>
                      <a:pt x="7" y="13"/>
                      <a:pt x="7" y="12"/>
                    </a:cubicBezTo>
                    <a:cubicBezTo>
                      <a:pt x="6" y="11"/>
                      <a:pt x="7" y="10"/>
                      <a:pt x="7" y="9"/>
                    </a:cubicBezTo>
                    <a:cubicBezTo>
                      <a:pt x="7" y="7"/>
                      <a:pt x="6" y="4"/>
                      <a:pt x="4" y="2"/>
                    </a:cubicBezTo>
                    <a:cubicBezTo>
                      <a:pt x="3" y="1"/>
                      <a:pt x="1" y="0"/>
                      <a:pt x="0" y="2"/>
                    </a:cubicBezTo>
                    <a:cubicBezTo>
                      <a:pt x="0" y="5"/>
                      <a:pt x="2" y="6"/>
                      <a:pt x="0" y="8"/>
                    </a:cubicBezTo>
                    <a:cubicBezTo>
                      <a:pt x="3" y="8"/>
                      <a:pt x="1" y="12"/>
                      <a:pt x="1" y="14"/>
                    </a:cubicBezTo>
                    <a:cubicBezTo>
                      <a:pt x="1" y="18"/>
                      <a:pt x="2" y="16"/>
                      <a:pt x="5" y="17"/>
                    </a:cubicBezTo>
                    <a:cubicBezTo>
                      <a:pt x="5" y="18"/>
                      <a:pt x="3" y="19"/>
                      <a:pt x="2" y="20"/>
                    </a:cubicBezTo>
                    <a:cubicBezTo>
                      <a:pt x="2" y="21"/>
                      <a:pt x="2" y="20"/>
                      <a:pt x="2" y="21"/>
                    </a:cubicBezTo>
                    <a:cubicBezTo>
                      <a:pt x="2" y="21"/>
                      <a:pt x="3" y="22"/>
                      <a:pt x="3" y="22"/>
                    </a:cubicBezTo>
                    <a:cubicBezTo>
                      <a:pt x="3" y="22"/>
                      <a:pt x="3" y="23"/>
                      <a:pt x="3" y="23"/>
                    </a:cubicBezTo>
                    <a:cubicBezTo>
                      <a:pt x="3" y="23"/>
                      <a:pt x="3" y="24"/>
                      <a:pt x="3" y="24"/>
                    </a:cubicBezTo>
                    <a:cubicBezTo>
                      <a:pt x="3" y="24"/>
                      <a:pt x="4" y="24"/>
                      <a:pt x="4" y="25"/>
                    </a:cubicBezTo>
                    <a:cubicBezTo>
                      <a:pt x="5" y="26"/>
                      <a:pt x="5" y="26"/>
                      <a:pt x="4" y="27"/>
                    </a:cubicBezTo>
                    <a:cubicBezTo>
                      <a:pt x="4" y="29"/>
                      <a:pt x="2" y="30"/>
                      <a:pt x="5" y="30"/>
                    </a:cubicBezTo>
                    <a:cubicBezTo>
                      <a:pt x="5" y="32"/>
                      <a:pt x="5" y="33"/>
                      <a:pt x="5" y="34"/>
                    </a:cubicBezTo>
                    <a:cubicBezTo>
                      <a:pt x="6" y="34"/>
                      <a:pt x="5" y="37"/>
                      <a:pt x="6" y="37"/>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070" name="Freeform 3565"/>
              <p:cNvSpPr>
                <a:spLocks/>
              </p:cNvSpPr>
              <p:nvPr/>
            </p:nvSpPr>
            <p:spPr bwMode="auto">
              <a:xfrm>
                <a:off x="1079" y="1579"/>
                <a:ext cx="1" cy="1"/>
              </a:xfrm>
              <a:custGeom>
                <a:avLst/>
                <a:gdLst>
                  <a:gd name="T0" fmla="*/ 2 w 5"/>
                  <a:gd name="T1" fmla="*/ 2 h 7"/>
                  <a:gd name="T2" fmla="*/ 1 w 5"/>
                  <a:gd name="T3" fmla="*/ 5 h 7"/>
                  <a:gd name="T4" fmla="*/ 3 w 5"/>
                  <a:gd name="T5" fmla="*/ 6 h 7"/>
                  <a:gd name="T6" fmla="*/ 5 w 5"/>
                  <a:gd name="T7" fmla="*/ 1 h 7"/>
                  <a:gd name="T8" fmla="*/ 2 w 5"/>
                  <a:gd name="T9" fmla="*/ 2 h 7"/>
                </a:gdLst>
                <a:ahLst/>
                <a:cxnLst>
                  <a:cxn ang="0">
                    <a:pos x="T0" y="T1"/>
                  </a:cxn>
                  <a:cxn ang="0">
                    <a:pos x="T2" y="T3"/>
                  </a:cxn>
                  <a:cxn ang="0">
                    <a:pos x="T4" y="T5"/>
                  </a:cxn>
                  <a:cxn ang="0">
                    <a:pos x="T6" y="T7"/>
                  </a:cxn>
                  <a:cxn ang="0">
                    <a:pos x="T8" y="T9"/>
                  </a:cxn>
                </a:cxnLst>
                <a:rect l="0" t="0" r="r" b="b"/>
                <a:pathLst>
                  <a:path w="5" h="7">
                    <a:moveTo>
                      <a:pt x="2" y="2"/>
                    </a:moveTo>
                    <a:cubicBezTo>
                      <a:pt x="2" y="2"/>
                      <a:pt x="0" y="4"/>
                      <a:pt x="1" y="5"/>
                    </a:cubicBezTo>
                    <a:cubicBezTo>
                      <a:pt x="1" y="6"/>
                      <a:pt x="2" y="7"/>
                      <a:pt x="3" y="6"/>
                    </a:cubicBezTo>
                    <a:cubicBezTo>
                      <a:pt x="4" y="6"/>
                      <a:pt x="5" y="2"/>
                      <a:pt x="5" y="1"/>
                    </a:cubicBezTo>
                    <a:cubicBezTo>
                      <a:pt x="5" y="0"/>
                      <a:pt x="2" y="2"/>
                      <a:pt x="2" y="2"/>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071" name="Freeform 3566"/>
              <p:cNvSpPr>
                <a:spLocks/>
              </p:cNvSpPr>
              <p:nvPr/>
            </p:nvSpPr>
            <p:spPr bwMode="auto">
              <a:xfrm>
                <a:off x="994" y="1622"/>
                <a:ext cx="3" cy="8"/>
              </a:xfrm>
              <a:custGeom>
                <a:avLst/>
                <a:gdLst>
                  <a:gd name="T0" fmla="*/ 20 w 22"/>
                  <a:gd name="T1" fmla="*/ 19 h 61"/>
                  <a:gd name="T2" fmla="*/ 12 w 22"/>
                  <a:gd name="T3" fmla="*/ 15 h 61"/>
                  <a:gd name="T4" fmla="*/ 11 w 22"/>
                  <a:gd name="T5" fmla="*/ 11 h 61"/>
                  <a:gd name="T6" fmla="*/ 12 w 22"/>
                  <a:gd name="T7" fmla="*/ 4 h 61"/>
                  <a:gd name="T8" fmla="*/ 11 w 22"/>
                  <a:gd name="T9" fmla="*/ 0 h 61"/>
                  <a:gd name="T10" fmla="*/ 7 w 22"/>
                  <a:gd name="T11" fmla="*/ 6 h 61"/>
                  <a:gd name="T12" fmla="*/ 6 w 22"/>
                  <a:gd name="T13" fmla="*/ 14 h 61"/>
                  <a:gd name="T14" fmla="*/ 4 w 22"/>
                  <a:gd name="T15" fmla="*/ 20 h 61"/>
                  <a:gd name="T16" fmla="*/ 0 w 22"/>
                  <a:gd name="T17" fmla="*/ 27 h 61"/>
                  <a:gd name="T18" fmla="*/ 3 w 22"/>
                  <a:gd name="T19" fmla="*/ 34 h 61"/>
                  <a:gd name="T20" fmla="*/ 6 w 22"/>
                  <a:gd name="T21" fmla="*/ 36 h 61"/>
                  <a:gd name="T22" fmla="*/ 8 w 22"/>
                  <a:gd name="T23" fmla="*/ 41 h 61"/>
                  <a:gd name="T24" fmla="*/ 6 w 22"/>
                  <a:gd name="T25" fmla="*/ 50 h 61"/>
                  <a:gd name="T26" fmla="*/ 4 w 22"/>
                  <a:gd name="T27" fmla="*/ 58 h 61"/>
                  <a:gd name="T28" fmla="*/ 7 w 22"/>
                  <a:gd name="T29" fmla="*/ 57 h 61"/>
                  <a:gd name="T30" fmla="*/ 11 w 22"/>
                  <a:gd name="T31" fmla="*/ 55 h 61"/>
                  <a:gd name="T32" fmla="*/ 17 w 22"/>
                  <a:gd name="T33" fmla="*/ 49 h 61"/>
                  <a:gd name="T34" fmla="*/ 18 w 22"/>
                  <a:gd name="T35" fmla="*/ 40 h 61"/>
                  <a:gd name="T36" fmla="*/ 18 w 22"/>
                  <a:gd name="T37" fmla="*/ 30 h 61"/>
                  <a:gd name="T38" fmla="*/ 19 w 22"/>
                  <a:gd name="T39" fmla="*/ 25 h 61"/>
                  <a:gd name="T40" fmla="*/ 20 w 22"/>
                  <a:gd name="T41" fmla="*/ 19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2" h="61">
                    <a:moveTo>
                      <a:pt x="20" y="19"/>
                    </a:moveTo>
                    <a:cubicBezTo>
                      <a:pt x="18" y="16"/>
                      <a:pt x="14" y="16"/>
                      <a:pt x="12" y="15"/>
                    </a:cubicBezTo>
                    <a:cubicBezTo>
                      <a:pt x="10" y="14"/>
                      <a:pt x="10" y="13"/>
                      <a:pt x="11" y="11"/>
                    </a:cubicBezTo>
                    <a:cubicBezTo>
                      <a:pt x="11" y="9"/>
                      <a:pt x="12" y="7"/>
                      <a:pt x="12" y="4"/>
                    </a:cubicBezTo>
                    <a:cubicBezTo>
                      <a:pt x="12" y="3"/>
                      <a:pt x="11" y="2"/>
                      <a:pt x="11" y="0"/>
                    </a:cubicBezTo>
                    <a:cubicBezTo>
                      <a:pt x="8" y="1"/>
                      <a:pt x="8" y="4"/>
                      <a:pt x="7" y="6"/>
                    </a:cubicBezTo>
                    <a:cubicBezTo>
                      <a:pt x="6" y="8"/>
                      <a:pt x="5" y="11"/>
                      <a:pt x="6" y="14"/>
                    </a:cubicBezTo>
                    <a:cubicBezTo>
                      <a:pt x="6" y="16"/>
                      <a:pt x="5" y="18"/>
                      <a:pt x="4" y="20"/>
                    </a:cubicBezTo>
                    <a:cubicBezTo>
                      <a:pt x="2" y="23"/>
                      <a:pt x="1" y="24"/>
                      <a:pt x="0" y="27"/>
                    </a:cubicBezTo>
                    <a:cubicBezTo>
                      <a:pt x="4" y="27"/>
                      <a:pt x="2" y="32"/>
                      <a:pt x="3" y="34"/>
                    </a:cubicBezTo>
                    <a:cubicBezTo>
                      <a:pt x="4" y="34"/>
                      <a:pt x="5" y="35"/>
                      <a:pt x="6" y="36"/>
                    </a:cubicBezTo>
                    <a:cubicBezTo>
                      <a:pt x="7" y="38"/>
                      <a:pt x="8" y="39"/>
                      <a:pt x="8" y="41"/>
                    </a:cubicBezTo>
                    <a:cubicBezTo>
                      <a:pt x="7" y="44"/>
                      <a:pt x="7" y="47"/>
                      <a:pt x="6" y="50"/>
                    </a:cubicBezTo>
                    <a:cubicBezTo>
                      <a:pt x="6" y="52"/>
                      <a:pt x="3" y="56"/>
                      <a:pt x="4" y="58"/>
                    </a:cubicBezTo>
                    <a:cubicBezTo>
                      <a:pt x="5" y="61"/>
                      <a:pt x="6" y="58"/>
                      <a:pt x="7" y="57"/>
                    </a:cubicBezTo>
                    <a:cubicBezTo>
                      <a:pt x="9" y="56"/>
                      <a:pt x="10" y="55"/>
                      <a:pt x="11" y="55"/>
                    </a:cubicBezTo>
                    <a:cubicBezTo>
                      <a:pt x="15" y="55"/>
                      <a:pt x="16" y="52"/>
                      <a:pt x="17" y="49"/>
                    </a:cubicBezTo>
                    <a:cubicBezTo>
                      <a:pt x="18" y="46"/>
                      <a:pt x="18" y="43"/>
                      <a:pt x="18" y="40"/>
                    </a:cubicBezTo>
                    <a:cubicBezTo>
                      <a:pt x="18" y="36"/>
                      <a:pt x="19" y="33"/>
                      <a:pt x="18" y="30"/>
                    </a:cubicBezTo>
                    <a:cubicBezTo>
                      <a:pt x="18" y="28"/>
                      <a:pt x="18" y="27"/>
                      <a:pt x="19" y="25"/>
                    </a:cubicBezTo>
                    <a:cubicBezTo>
                      <a:pt x="20" y="23"/>
                      <a:pt x="22" y="21"/>
                      <a:pt x="20" y="19"/>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072" name="Freeform 3567"/>
              <p:cNvSpPr>
                <a:spLocks noEditPoints="1"/>
              </p:cNvSpPr>
              <p:nvPr/>
            </p:nvSpPr>
            <p:spPr bwMode="auto">
              <a:xfrm>
                <a:off x="984" y="1418"/>
                <a:ext cx="496" cy="360"/>
              </a:xfrm>
              <a:custGeom>
                <a:avLst/>
                <a:gdLst>
                  <a:gd name="T0" fmla="*/ 507 w 3700"/>
                  <a:gd name="T1" fmla="*/ 1974 h 2690"/>
                  <a:gd name="T2" fmla="*/ 1181 w 3700"/>
                  <a:gd name="T3" fmla="*/ 2418 h 2690"/>
                  <a:gd name="T4" fmla="*/ 2201 w 3700"/>
                  <a:gd name="T5" fmla="*/ 2496 h 2690"/>
                  <a:gd name="T6" fmla="*/ 3700 w 3700"/>
                  <a:gd name="T7" fmla="*/ 646 h 2690"/>
                  <a:gd name="T8" fmla="*/ 1121 w 3700"/>
                  <a:gd name="T9" fmla="*/ 196 h 2690"/>
                  <a:gd name="T10" fmla="*/ 1166 w 3700"/>
                  <a:gd name="T11" fmla="*/ 339 h 2690"/>
                  <a:gd name="T12" fmla="*/ 1089 w 3700"/>
                  <a:gd name="T13" fmla="*/ 411 h 2690"/>
                  <a:gd name="T14" fmla="*/ 1159 w 3700"/>
                  <a:gd name="T15" fmla="*/ 566 h 2690"/>
                  <a:gd name="T16" fmla="*/ 1187 w 3700"/>
                  <a:gd name="T17" fmla="*/ 753 h 2690"/>
                  <a:gd name="T18" fmla="*/ 1048 w 3700"/>
                  <a:gd name="T19" fmla="*/ 927 h 2690"/>
                  <a:gd name="T20" fmla="*/ 1043 w 3700"/>
                  <a:gd name="T21" fmla="*/ 949 h 2690"/>
                  <a:gd name="T22" fmla="*/ 1053 w 3700"/>
                  <a:gd name="T23" fmla="*/ 956 h 2690"/>
                  <a:gd name="T24" fmla="*/ 1064 w 3700"/>
                  <a:gd name="T25" fmla="*/ 967 h 2690"/>
                  <a:gd name="T26" fmla="*/ 1071 w 3700"/>
                  <a:gd name="T27" fmla="*/ 966 h 2690"/>
                  <a:gd name="T28" fmla="*/ 1080 w 3700"/>
                  <a:gd name="T29" fmla="*/ 971 h 2690"/>
                  <a:gd name="T30" fmla="*/ 1085 w 3700"/>
                  <a:gd name="T31" fmla="*/ 968 h 2690"/>
                  <a:gd name="T32" fmla="*/ 1092 w 3700"/>
                  <a:gd name="T33" fmla="*/ 971 h 2690"/>
                  <a:gd name="T34" fmla="*/ 1100 w 3700"/>
                  <a:gd name="T35" fmla="*/ 964 h 2690"/>
                  <a:gd name="T36" fmla="*/ 1112 w 3700"/>
                  <a:gd name="T37" fmla="*/ 953 h 2690"/>
                  <a:gd name="T38" fmla="*/ 1103 w 3700"/>
                  <a:gd name="T39" fmla="*/ 935 h 2690"/>
                  <a:gd name="T40" fmla="*/ 1129 w 3700"/>
                  <a:gd name="T41" fmla="*/ 969 h 2690"/>
                  <a:gd name="T42" fmla="*/ 1083 w 3700"/>
                  <a:gd name="T43" fmla="*/ 1063 h 2690"/>
                  <a:gd name="T44" fmla="*/ 1087 w 3700"/>
                  <a:gd name="T45" fmla="*/ 1040 h 2690"/>
                  <a:gd name="T46" fmla="*/ 1080 w 3700"/>
                  <a:gd name="T47" fmla="*/ 1010 h 2690"/>
                  <a:gd name="T48" fmla="*/ 1087 w 3700"/>
                  <a:gd name="T49" fmla="*/ 991 h 2690"/>
                  <a:gd name="T50" fmla="*/ 1093 w 3700"/>
                  <a:gd name="T51" fmla="*/ 979 h 2690"/>
                  <a:gd name="T52" fmla="*/ 1087 w 3700"/>
                  <a:gd name="T53" fmla="*/ 976 h 2690"/>
                  <a:gd name="T54" fmla="*/ 1084 w 3700"/>
                  <a:gd name="T55" fmla="*/ 976 h 2690"/>
                  <a:gd name="T56" fmla="*/ 1079 w 3700"/>
                  <a:gd name="T57" fmla="*/ 973 h 2690"/>
                  <a:gd name="T58" fmla="*/ 1072 w 3700"/>
                  <a:gd name="T59" fmla="*/ 968 h 2690"/>
                  <a:gd name="T60" fmla="*/ 1064 w 3700"/>
                  <a:gd name="T61" fmla="*/ 982 h 2690"/>
                  <a:gd name="T62" fmla="*/ 1062 w 3700"/>
                  <a:gd name="T63" fmla="*/ 969 h 2690"/>
                  <a:gd name="T64" fmla="*/ 1050 w 3700"/>
                  <a:gd name="T65" fmla="*/ 959 h 2690"/>
                  <a:gd name="T66" fmla="*/ 1042 w 3700"/>
                  <a:gd name="T67" fmla="*/ 950 h 2690"/>
                  <a:gd name="T68" fmla="*/ 1025 w 3700"/>
                  <a:gd name="T69" fmla="*/ 948 h 2690"/>
                  <a:gd name="T70" fmla="*/ 1045 w 3700"/>
                  <a:gd name="T71" fmla="*/ 974 h 2690"/>
                  <a:gd name="T72" fmla="*/ 1058 w 3700"/>
                  <a:gd name="T73" fmla="*/ 994 h 2690"/>
                  <a:gd name="T74" fmla="*/ 1055 w 3700"/>
                  <a:gd name="T75" fmla="*/ 1007 h 2690"/>
                  <a:gd name="T76" fmla="*/ 1053 w 3700"/>
                  <a:gd name="T77" fmla="*/ 1040 h 2690"/>
                  <a:gd name="T78" fmla="*/ 1043 w 3700"/>
                  <a:gd name="T79" fmla="*/ 1006 h 2690"/>
                  <a:gd name="T80" fmla="*/ 1021 w 3700"/>
                  <a:gd name="T81" fmla="*/ 1014 h 2690"/>
                  <a:gd name="T82" fmla="*/ 1023 w 3700"/>
                  <a:gd name="T83" fmla="*/ 1123 h 2690"/>
                  <a:gd name="T84" fmla="*/ 776 w 3700"/>
                  <a:gd name="T85" fmla="*/ 1277 h 2690"/>
                  <a:gd name="T86" fmla="*/ 687 w 3700"/>
                  <a:gd name="T87" fmla="*/ 1287 h 2690"/>
                  <a:gd name="T88" fmla="*/ 637 w 3700"/>
                  <a:gd name="T89" fmla="*/ 1244 h 2690"/>
                  <a:gd name="T90" fmla="*/ 654 w 3700"/>
                  <a:gd name="T91" fmla="*/ 1171 h 2690"/>
                  <a:gd name="T92" fmla="*/ 782 w 3700"/>
                  <a:gd name="T93" fmla="*/ 1218 h 2690"/>
                  <a:gd name="T94" fmla="*/ 884 w 3700"/>
                  <a:gd name="T95" fmla="*/ 1114 h 2690"/>
                  <a:gd name="T96" fmla="*/ 958 w 3700"/>
                  <a:gd name="T97" fmla="*/ 1025 h 2690"/>
                  <a:gd name="T98" fmla="*/ 935 w 3700"/>
                  <a:gd name="T99" fmla="*/ 973 h 2690"/>
                  <a:gd name="T100" fmla="*/ 1026 w 3700"/>
                  <a:gd name="T101" fmla="*/ 784 h 2690"/>
                  <a:gd name="T102" fmla="*/ 711 w 3700"/>
                  <a:gd name="T103" fmla="*/ 990 h 2690"/>
                  <a:gd name="T104" fmla="*/ 718 w 3700"/>
                  <a:gd name="T105" fmla="*/ 960 h 2690"/>
                  <a:gd name="T106" fmla="*/ 888 w 3700"/>
                  <a:gd name="T107" fmla="*/ 848 h 2690"/>
                  <a:gd name="T108" fmla="*/ 970 w 3700"/>
                  <a:gd name="T109" fmla="*/ 669 h 2690"/>
                  <a:gd name="T110" fmla="*/ 887 w 3700"/>
                  <a:gd name="T111" fmla="*/ 590 h 2690"/>
                  <a:gd name="T112" fmla="*/ 769 w 3700"/>
                  <a:gd name="T113" fmla="*/ 526 h 2690"/>
                  <a:gd name="T114" fmla="*/ 238 w 3700"/>
                  <a:gd name="T115" fmla="*/ 243 h 2690"/>
                  <a:gd name="T116" fmla="*/ 119 w 3700"/>
                  <a:gd name="T117" fmla="*/ 589 h 2690"/>
                  <a:gd name="T118" fmla="*/ 169 w 3700"/>
                  <a:gd name="T119" fmla="*/ 1170 h 2690"/>
                  <a:gd name="T120" fmla="*/ 130 w 3700"/>
                  <a:gd name="T121" fmla="*/ 1290 h 2690"/>
                  <a:gd name="T122" fmla="*/ 211 w 3700"/>
                  <a:gd name="T123" fmla="*/ 1435 h 2690"/>
                  <a:gd name="T124" fmla="*/ 95 w 3700"/>
                  <a:gd name="T125" fmla="*/ 1564 h 26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700" h="2690">
                    <a:moveTo>
                      <a:pt x="46" y="1713"/>
                    </a:moveTo>
                    <a:cubicBezTo>
                      <a:pt x="48" y="1715"/>
                      <a:pt x="49" y="1717"/>
                      <a:pt x="50" y="1719"/>
                    </a:cubicBezTo>
                    <a:cubicBezTo>
                      <a:pt x="55" y="1725"/>
                      <a:pt x="60" y="1732"/>
                      <a:pt x="68" y="1735"/>
                    </a:cubicBezTo>
                    <a:cubicBezTo>
                      <a:pt x="81" y="1741"/>
                      <a:pt x="94" y="1737"/>
                      <a:pt x="106" y="1733"/>
                    </a:cubicBezTo>
                    <a:cubicBezTo>
                      <a:pt x="114" y="1731"/>
                      <a:pt x="122" y="1729"/>
                      <a:pt x="130" y="1729"/>
                    </a:cubicBezTo>
                    <a:cubicBezTo>
                      <a:pt x="130" y="1729"/>
                      <a:pt x="130" y="1729"/>
                      <a:pt x="130" y="1729"/>
                    </a:cubicBezTo>
                    <a:cubicBezTo>
                      <a:pt x="146" y="1729"/>
                      <a:pt x="159" y="1735"/>
                      <a:pt x="167" y="1747"/>
                    </a:cubicBezTo>
                    <a:cubicBezTo>
                      <a:pt x="168" y="1748"/>
                      <a:pt x="169" y="1749"/>
                      <a:pt x="170" y="1750"/>
                    </a:cubicBezTo>
                    <a:cubicBezTo>
                      <a:pt x="177" y="1760"/>
                      <a:pt x="183" y="1768"/>
                      <a:pt x="197" y="1765"/>
                    </a:cubicBezTo>
                    <a:cubicBezTo>
                      <a:pt x="200" y="1764"/>
                      <a:pt x="203" y="1763"/>
                      <a:pt x="206" y="1761"/>
                    </a:cubicBezTo>
                    <a:cubicBezTo>
                      <a:pt x="210" y="1760"/>
                      <a:pt x="214" y="1758"/>
                      <a:pt x="218" y="1757"/>
                    </a:cubicBezTo>
                    <a:cubicBezTo>
                      <a:pt x="224" y="1756"/>
                      <a:pt x="231" y="1756"/>
                      <a:pt x="240" y="1756"/>
                    </a:cubicBezTo>
                    <a:cubicBezTo>
                      <a:pt x="253" y="1757"/>
                      <a:pt x="259" y="1765"/>
                      <a:pt x="266" y="1774"/>
                    </a:cubicBezTo>
                    <a:cubicBezTo>
                      <a:pt x="268" y="1777"/>
                      <a:pt x="270" y="1780"/>
                      <a:pt x="272" y="1782"/>
                    </a:cubicBezTo>
                    <a:cubicBezTo>
                      <a:pt x="277" y="1789"/>
                      <a:pt x="282" y="1796"/>
                      <a:pt x="285" y="1804"/>
                    </a:cubicBezTo>
                    <a:cubicBezTo>
                      <a:pt x="286" y="1805"/>
                      <a:pt x="287" y="1807"/>
                      <a:pt x="287" y="1808"/>
                    </a:cubicBezTo>
                    <a:cubicBezTo>
                      <a:pt x="288" y="1809"/>
                      <a:pt x="289" y="1811"/>
                      <a:pt x="289" y="1812"/>
                    </a:cubicBezTo>
                    <a:cubicBezTo>
                      <a:pt x="290" y="1810"/>
                      <a:pt x="290" y="1808"/>
                      <a:pt x="291" y="1806"/>
                    </a:cubicBezTo>
                    <a:cubicBezTo>
                      <a:pt x="291" y="1806"/>
                      <a:pt x="291" y="1806"/>
                      <a:pt x="291" y="1806"/>
                    </a:cubicBezTo>
                    <a:cubicBezTo>
                      <a:pt x="291" y="1804"/>
                      <a:pt x="291" y="1804"/>
                      <a:pt x="293" y="1805"/>
                    </a:cubicBezTo>
                    <a:cubicBezTo>
                      <a:pt x="294" y="1806"/>
                      <a:pt x="295" y="1807"/>
                      <a:pt x="297" y="1808"/>
                    </a:cubicBezTo>
                    <a:cubicBezTo>
                      <a:pt x="298" y="1809"/>
                      <a:pt x="299" y="1810"/>
                      <a:pt x="301" y="1811"/>
                    </a:cubicBezTo>
                    <a:cubicBezTo>
                      <a:pt x="303" y="1812"/>
                      <a:pt x="306" y="1814"/>
                      <a:pt x="307" y="1816"/>
                    </a:cubicBezTo>
                    <a:cubicBezTo>
                      <a:pt x="309" y="1819"/>
                      <a:pt x="311" y="1821"/>
                      <a:pt x="313" y="1824"/>
                    </a:cubicBezTo>
                    <a:cubicBezTo>
                      <a:pt x="313" y="1825"/>
                      <a:pt x="313" y="1826"/>
                      <a:pt x="313" y="1828"/>
                    </a:cubicBezTo>
                    <a:cubicBezTo>
                      <a:pt x="313" y="1829"/>
                      <a:pt x="313" y="1831"/>
                      <a:pt x="314" y="1831"/>
                    </a:cubicBezTo>
                    <a:cubicBezTo>
                      <a:pt x="315" y="1829"/>
                      <a:pt x="313" y="1827"/>
                      <a:pt x="314" y="1825"/>
                    </a:cubicBezTo>
                    <a:cubicBezTo>
                      <a:pt x="315" y="1825"/>
                      <a:pt x="317" y="1830"/>
                      <a:pt x="318" y="1831"/>
                    </a:cubicBezTo>
                    <a:cubicBezTo>
                      <a:pt x="319" y="1834"/>
                      <a:pt x="321" y="1836"/>
                      <a:pt x="322" y="1839"/>
                    </a:cubicBezTo>
                    <a:cubicBezTo>
                      <a:pt x="322" y="1840"/>
                      <a:pt x="323" y="1841"/>
                      <a:pt x="323" y="1842"/>
                    </a:cubicBezTo>
                    <a:cubicBezTo>
                      <a:pt x="321" y="1842"/>
                      <a:pt x="318" y="1841"/>
                      <a:pt x="316" y="1841"/>
                    </a:cubicBezTo>
                    <a:cubicBezTo>
                      <a:pt x="315" y="1841"/>
                      <a:pt x="314" y="1839"/>
                      <a:pt x="312" y="1839"/>
                    </a:cubicBezTo>
                    <a:cubicBezTo>
                      <a:pt x="311" y="1838"/>
                      <a:pt x="309" y="1838"/>
                      <a:pt x="308" y="1837"/>
                    </a:cubicBezTo>
                    <a:cubicBezTo>
                      <a:pt x="306" y="1836"/>
                      <a:pt x="304" y="1834"/>
                      <a:pt x="303" y="1832"/>
                    </a:cubicBezTo>
                    <a:cubicBezTo>
                      <a:pt x="302" y="1831"/>
                      <a:pt x="301" y="1830"/>
                      <a:pt x="300" y="1829"/>
                    </a:cubicBezTo>
                    <a:cubicBezTo>
                      <a:pt x="299" y="1828"/>
                      <a:pt x="299" y="1827"/>
                      <a:pt x="298" y="1826"/>
                    </a:cubicBezTo>
                    <a:cubicBezTo>
                      <a:pt x="298" y="1826"/>
                      <a:pt x="297" y="1825"/>
                      <a:pt x="296" y="1825"/>
                    </a:cubicBezTo>
                    <a:cubicBezTo>
                      <a:pt x="298" y="1828"/>
                      <a:pt x="299" y="1830"/>
                      <a:pt x="301" y="1832"/>
                    </a:cubicBezTo>
                    <a:cubicBezTo>
                      <a:pt x="305" y="1837"/>
                      <a:pt x="310" y="1841"/>
                      <a:pt x="316" y="1846"/>
                    </a:cubicBezTo>
                    <a:cubicBezTo>
                      <a:pt x="317" y="1847"/>
                      <a:pt x="318" y="1848"/>
                      <a:pt x="320" y="1850"/>
                    </a:cubicBezTo>
                    <a:cubicBezTo>
                      <a:pt x="324" y="1854"/>
                      <a:pt x="328" y="1858"/>
                      <a:pt x="334" y="1859"/>
                    </a:cubicBezTo>
                    <a:cubicBezTo>
                      <a:pt x="350" y="1862"/>
                      <a:pt x="364" y="1858"/>
                      <a:pt x="379" y="1853"/>
                    </a:cubicBezTo>
                    <a:cubicBezTo>
                      <a:pt x="380" y="1853"/>
                      <a:pt x="382" y="1853"/>
                      <a:pt x="383" y="1852"/>
                    </a:cubicBezTo>
                    <a:cubicBezTo>
                      <a:pt x="403" y="1846"/>
                      <a:pt x="421" y="1857"/>
                      <a:pt x="432" y="1866"/>
                    </a:cubicBezTo>
                    <a:cubicBezTo>
                      <a:pt x="439" y="1871"/>
                      <a:pt x="443" y="1878"/>
                      <a:pt x="447" y="1885"/>
                    </a:cubicBezTo>
                    <a:cubicBezTo>
                      <a:pt x="450" y="1890"/>
                      <a:pt x="453" y="1895"/>
                      <a:pt x="457" y="1899"/>
                    </a:cubicBezTo>
                    <a:cubicBezTo>
                      <a:pt x="462" y="1905"/>
                      <a:pt x="468" y="1912"/>
                      <a:pt x="474" y="1918"/>
                    </a:cubicBezTo>
                    <a:cubicBezTo>
                      <a:pt x="479" y="1923"/>
                      <a:pt x="484" y="1928"/>
                      <a:pt x="489" y="1934"/>
                    </a:cubicBezTo>
                    <a:cubicBezTo>
                      <a:pt x="490" y="1935"/>
                      <a:pt x="491" y="1936"/>
                      <a:pt x="492" y="1937"/>
                    </a:cubicBezTo>
                    <a:cubicBezTo>
                      <a:pt x="499" y="1945"/>
                      <a:pt x="506" y="1952"/>
                      <a:pt x="507" y="1963"/>
                    </a:cubicBezTo>
                    <a:cubicBezTo>
                      <a:pt x="507" y="1967"/>
                      <a:pt x="507" y="1970"/>
                      <a:pt x="507" y="1974"/>
                    </a:cubicBezTo>
                    <a:cubicBezTo>
                      <a:pt x="507" y="1978"/>
                      <a:pt x="506" y="1983"/>
                      <a:pt x="507" y="1987"/>
                    </a:cubicBezTo>
                    <a:cubicBezTo>
                      <a:pt x="508" y="1995"/>
                      <a:pt x="510" y="2002"/>
                      <a:pt x="512" y="2009"/>
                    </a:cubicBezTo>
                    <a:cubicBezTo>
                      <a:pt x="514" y="2016"/>
                      <a:pt x="516" y="2023"/>
                      <a:pt x="517" y="2030"/>
                    </a:cubicBezTo>
                    <a:cubicBezTo>
                      <a:pt x="520" y="2046"/>
                      <a:pt x="519" y="2062"/>
                      <a:pt x="516" y="2077"/>
                    </a:cubicBezTo>
                    <a:cubicBezTo>
                      <a:pt x="515" y="2084"/>
                      <a:pt x="515" y="2089"/>
                      <a:pt x="516" y="2096"/>
                    </a:cubicBezTo>
                    <a:cubicBezTo>
                      <a:pt x="519" y="2110"/>
                      <a:pt x="516" y="2122"/>
                      <a:pt x="509" y="2135"/>
                    </a:cubicBezTo>
                    <a:cubicBezTo>
                      <a:pt x="509" y="2137"/>
                      <a:pt x="508" y="2138"/>
                      <a:pt x="507" y="2139"/>
                    </a:cubicBezTo>
                    <a:cubicBezTo>
                      <a:pt x="505" y="2143"/>
                      <a:pt x="503" y="2147"/>
                      <a:pt x="503" y="2152"/>
                    </a:cubicBezTo>
                    <a:cubicBezTo>
                      <a:pt x="502" y="2156"/>
                      <a:pt x="504" y="2159"/>
                      <a:pt x="505" y="2163"/>
                    </a:cubicBezTo>
                    <a:cubicBezTo>
                      <a:pt x="506" y="2164"/>
                      <a:pt x="506" y="2166"/>
                      <a:pt x="507" y="2168"/>
                    </a:cubicBezTo>
                    <a:cubicBezTo>
                      <a:pt x="509" y="2181"/>
                      <a:pt x="505" y="2194"/>
                      <a:pt x="502" y="2206"/>
                    </a:cubicBezTo>
                    <a:cubicBezTo>
                      <a:pt x="501" y="2209"/>
                      <a:pt x="500" y="2211"/>
                      <a:pt x="500" y="2214"/>
                    </a:cubicBezTo>
                    <a:cubicBezTo>
                      <a:pt x="498" y="2219"/>
                      <a:pt x="498" y="2223"/>
                      <a:pt x="497" y="2228"/>
                    </a:cubicBezTo>
                    <a:cubicBezTo>
                      <a:pt x="496" y="2233"/>
                      <a:pt x="495" y="2237"/>
                      <a:pt x="494" y="2242"/>
                    </a:cubicBezTo>
                    <a:cubicBezTo>
                      <a:pt x="492" y="2251"/>
                      <a:pt x="493" y="2260"/>
                      <a:pt x="497" y="2267"/>
                    </a:cubicBezTo>
                    <a:cubicBezTo>
                      <a:pt x="504" y="2278"/>
                      <a:pt x="512" y="2288"/>
                      <a:pt x="522" y="2296"/>
                    </a:cubicBezTo>
                    <a:cubicBezTo>
                      <a:pt x="529" y="2303"/>
                      <a:pt x="537" y="2307"/>
                      <a:pt x="546" y="2311"/>
                    </a:cubicBezTo>
                    <a:cubicBezTo>
                      <a:pt x="550" y="2313"/>
                      <a:pt x="553" y="2315"/>
                      <a:pt x="557" y="2317"/>
                    </a:cubicBezTo>
                    <a:cubicBezTo>
                      <a:pt x="559" y="2318"/>
                      <a:pt x="561" y="2319"/>
                      <a:pt x="563" y="2320"/>
                    </a:cubicBezTo>
                    <a:cubicBezTo>
                      <a:pt x="569" y="2323"/>
                      <a:pt x="576" y="2326"/>
                      <a:pt x="580" y="2331"/>
                    </a:cubicBezTo>
                    <a:cubicBezTo>
                      <a:pt x="582" y="2333"/>
                      <a:pt x="583" y="2335"/>
                      <a:pt x="585" y="2337"/>
                    </a:cubicBezTo>
                    <a:cubicBezTo>
                      <a:pt x="589" y="2342"/>
                      <a:pt x="592" y="2347"/>
                      <a:pt x="598" y="2350"/>
                    </a:cubicBezTo>
                    <a:cubicBezTo>
                      <a:pt x="604" y="2354"/>
                      <a:pt x="610" y="2354"/>
                      <a:pt x="616" y="2355"/>
                    </a:cubicBezTo>
                    <a:cubicBezTo>
                      <a:pt x="620" y="2356"/>
                      <a:pt x="623" y="2356"/>
                      <a:pt x="626" y="2357"/>
                    </a:cubicBezTo>
                    <a:cubicBezTo>
                      <a:pt x="629" y="2357"/>
                      <a:pt x="632" y="2358"/>
                      <a:pt x="635" y="2359"/>
                    </a:cubicBezTo>
                    <a:cubicBezTo>
                      <a:pt x="648" y="2361"/>
                      <a:pt x="662" y="2364"/>
                      <a:pt x="671" y="2374"/>
                    </a:cubicBezTo>
                    <a:cubicBezTo>
                      <a:pt x="687" y="2389"/>
                      <a:pt x="709" y="2392"/>
                      <a:pt x="727" y="2392"/>
                    </a:cubicBezTo>
                    <a:cubicBezTo>
                      <a:pt x="728" y="2392"/>
                      <a:pt x="729" y="2392"/>
                      <a:pt x="729" y="2392"/>
                    </a:cubicBezTo>
                    <a:cubicBezTo>
                      <a:pt x="751" y="2392"/>
                      <a:pt x="777" y="2386"/>
                      <a:pt x="794" y="2382"/>
                    </a:cubicBezTo>
                    <a:cubicBezTo>
                      <a:pt x="805" y="2379"/>
                      <a:pt x="812" y="2378"/>
                      <a:pt x="823" y="2378"/>
                    </a:cubicBezTo>
                    <a:cubicBezTo>
                      <a:pt x="823" y="2378"/>
                      <a:pt x="823" y="2378"/>
                      <a:pt x="824" y="2378"/>
                    </a:cubicBezTo>
                    <a:cubicBezTo>
                      <a:pt x="831" y="2378"/>
                      <a:pt x="837" y="2376"/>
                      <a:pt x="843" y="2375"/>
                    </a:cubicBezTo>
                    <a:cubicBezTo>
                      <a:pt x="847" y="2374"/>
                      <a:pt x="851" y="2372"/>
                      <a:pt x="855" y="2372"/>
                    </a:cubicBezTo>
                    <a:cubicBezTo>
                      <a:pt x="858" y="2371"/>
                      <a:pt x="861" y="2371"/>
                      <a:pt x="864" y="2371"/>
                    </a:cubicBezTo>
                    <a:cubicBezTo>
                      <a:pt x="871" y="2370"/>
                      <a:pt x="877" y="2369"/>
                      <a:pt x="885" y="2365"/>
                    </a:cubicBezTo>
                    <a:cubicBezTo>
                      <a:pt x="897" y="2359"/>
                      <a:pt x="910" y="2354"/>
                      <a:pt x="922" y="2352"/>
                    </a:cubicBezTo>
                    <a:cubicBezTo>
                      <a:pt x="938" y="2348"/>
                      <a:pt x="950" y="2348"/>
                      <a:pt x="958" y="2351"/>
                    </a:cubicBezTo>
                    <a:cubicBezTo>
                      <a:pt x="962" y="2352"/>
                      <a:pt x="966" y="2354"/>
                      <a:pt x="969" y="2356"/>
                    </a:cubicBezTo>
                    <a:cubicBezTo>
                      <a:pt x="973" y="2359"/>
                      <a:pt x="978" y="2362"/>
                      <a:pt x="983" y="2363"/>
                    </a:cubicBezTo>
                    <a:cubicBezTo>
                      <a:pt x="987" y="2364"/>
                      <a:pt x="992" y="2363"/>
                      <a:pt x="997" y="2363"/>
                    </a:cubicBezTo>
                    <a:cubicBezTo>
                      <a:pt x="1001" y="2362"/>
                      <a:pt x="1006" y="2362"/>
                      <a:pt x="1011" y="2363"/>
                    </a:cubicBezTo>
                    <a:cubicBezTo>
                      <a:pt x="1021" y="2365"/>
                      <a:pt x="1029" y="2366"/>
                      <a:pt x="1041" y="2367"/>
                    </a:cubicBezTo>
                    <a:cubicBezTo>
                      <a:pt x="1045" y="2367"/>
                      <a:pt x="1049" y="2368"/>
                      <a:pt x="1052" y="2368"/>
                    </a:cubicBezTo>
                    <a:cubicBezTo>
                      <a:pt x="1057" y="2369"/>
                      <a:pt x="1062" y="2370"/>
                      <a:pt x="1067" y="2370"/>
                    </a:cubicBezTo>
                    <a:cubicBezTo>
                      <a:pt x="1069" y="2370"/>
                      <a:pt x="1071" y="2370"/>
                      <a:pt x="1073" y="2370"/>
                    </a:cubicBezTo>
                    <a:cubicBezTo>
                      <a:pt x="1082" y="2370"/>
                      <a:pt x="1092" y="2371"/>
                      <a:pt x="1100" y="2376"/>
                    </a:cubicBezTo>
                    <a:cubicBezTo>
                      <a:pt x="1105" y="2379"/>
                      <a:pt x="1110" y="2383"/>
                      <a:pt x="1116" y="2387"/>
                    </a:cubicBezTo>
                    <a:cubicBezTo>
                      <a:pt x="1125" y="2394"/>
                      <a:pt x="1134" y="2402"/>
                      <a:pt x="1144" y="2405"/>
                    </a:cubicBezTo>
                    <a:cubicBezTo>
                      <a:pt x="1148" y="2406"/>
                      <a:pt x="1152" y="2406"/>
                      <a:pt x="1156" y="2407"/>
                    </a:cubicBezTo>
                    <a:cubicBezTo>
                      <a:pt x="1162" y="2407"/>
                      <a:pt x="1168" y="2408"/>
                      <a:pt x="1174" y="2412"/>
                    </a:cubicBezTo>
                    <a:cubicBezTo>
                      <a:pt x="1176" y="2414"/>
                      <a:pt x="1179" y="2416"/>
                      <a:pt x="1181" y="2418"/>
                    </a:cubicBezTo>
                    <a:cubicBezTo>
                      <a:pt x="1188" y="2423"/>
                      <a:pt x="1194" y="2428"/>
                      <a:pt x="1202" y="2432"/>
                    </a:cubicBezTo>
                    <a:cubicBezTo>
                      <a:pt x="1203" y="2432"/>
                      <a:pt x="1204" y="2433"/>
                      <a:pt x="1206" y="2434"/>
                    </a:cubicBezTo>
                    <a:cubicBezTo>
                      <a:pt x="1213" y="2437"/>
                      <a:pt x="1221" y="2442"/>
                      <a:pt x="1223" y="2449"/>
                    </a:cubicBezTo>
                    <a:cubicBezTo>
                      <a:pt x="1225" y="2453"/>
                      <a:pt x="1225" y="2460"/>
                      <a:pt x="1224" y="2466"/>
                    </a:cubicBezTo>
                    <a:cubicBezTo>
                      <a:pt x="1223" y="2475"/>
                      <a:pt x="1222" y="2485"/>
                      <a:pt x="1231" y="2489"/>
                    </a:cubicBezTo>
                    <a:cubicBezTo>
                      <a:pt x="1243" y="2493"/>
                      <a:pt x="1255" y="2487"/>
                      <a:pt x="1268" y="2482"/>
                    </a:cubicBezTo>
                    <a:cubicBezTo>
                      <a:pt x="1275" y="2479"/>
                      <a:pt x="1282" y="2476"/>
                      <a:pt x="1288" y="2475"/>
                    </a:cubicBezTo>
                    <a:cubicBezTo>
                      <a:pt x="1296" y="2474"/>
                      <a:pt x="1302" y="2476"/>
                      <a:pt x="1309" y="2478"/>
                    </a:cubicBezTo>
                    <a:cubicBezTo>
                      <a:pt x="1312" y="2479"/>
                      <a:pt x="1315" y="2480"/>
                      <a:pt x="1318" y="2481"/>
                    </a:cubicBezTo>
                    <a:cubicBezTo>
                      <a:pt x="1321" y="2481"/>
                      <a:pt x="1324" y="2482"/>
                      <a:pt x="1327" y="2482"/>
                    </a:cubicBezTo>
                    <a:cubicBezTo>
                      <a:pt x="1333" y="2483"/>
                      <a:pt x="1338" y="2483"/>
                      <a:pt x="1345" y="2488"/>
                    </a:cubicBezTo>
                    <a:cubicBezTo>
                      <a:pt x="1362" y="2498"/>
                      <a:pt x="1373" y="2493"/>
                      <a:pt x="1385" y="2487"/>
                    </a:cubicBezTo>
                    <a:cubicBezTo>
                      <a:pt x="1392" y="2484"/>
                      <a:pt x="1398" y="2480"/>
                      <a:pt x="1407" y="2479"/>
                    </a:cubicBezTo>
                    <a:cubicBezTo>
                      <a:pt x="1417" y="2477"/>
                      <a:pt x="1427" y="2477"/>
                      <a:pt x="1437" y="2477"/>
                    </a:cubicBezTo>
                    <a:cubicBezTo>
                      <a:pt x="1448" y="2477"/>
                      <a:pt x="1460" y="2477"/>
                      <a:pt x="1471" y="2475"/>
                    </a:cubicBezTo>
                    <a:cubicBezTo>
                      <a:pt x="1475" y="2474"/>
                      <a:pt x="1479" y="2472"/>
                      <a:pt x="1482" y="2471"/>
                    </a:cubicBezTo>
                    <a:cubicBezTo>
                      <a:pt x="1488" y="2469"/>
                      <a:pt x="1494" y="2467"/>
                      <a:pt x="1501" y="2467"/>
                    </a:cubicBezTo>
                    <a:cubicBezTo>
                      <a:pt x="1502" y="2467"/>
                      <a:pt x="1502" y="2467"/>
                      <a:pt x="1503" y="2467"/>
                    </a:cubicBezTo>
                    <a:cubicBezTo>
                      <a:pt x="1512" y="2467"/>
                      <a:pt x="1520" y="2468"/>
                      <a:pt x="1528" y="2470"/>
                    </a:cubicBezTo>
                    <a:cubicBezTo>
                      <a:pt x="1541" y="2473"/>
                      <a:pt x="1546" y="2482"/>
                      <a:pt x="1552" y="2491"/>
                    </a:cubicBezTo>
                    <a:cubicBezTo>
                      <a:pt x="1555" y="2496"/>
                      <a:pt x="1558" y="2501"/>
                      <a:pt x="1563" y="2506"/>
                    </a:cubicBezTo>
                    <a:cubicBezTo>
                      <a:pt x="1584" y="2525"/>
                      <a:pt x="1615" y="2526"/>
                      <a:pt x="1645" y="2524"/>
                    </a:cubicBezTo>
                    <a:cubicBezTo>
                      <a:pt x="1651" y="2524"/>
                      <a:pt x="1657" y="2523"/>
                      <a:pt x="1663" y="2523"/>
                    </a:cubicBezTo>
                    <a:cubicBezTo>
                      <a:pt x="1671" y="2523"/>
                      <a:pt x="1679" y="2522"/>
                      <a:pt x="1687" y="2522"/>
                    </a:cubicBezTo>
                    <a:cubicBezTo>
                      <a:pt x="1689" y="2522"/>
                      <a:pt x="1691" y="2522"/>
                      <a:pt x="1694" y="2522"/>
                    </a:cubicBezTo>
                    <a:cubicBezTo>
                      <a:pt x="1706" y="2521"/>
                      <a:pt x="1718" y="2521"/>
                      <a:pt x="1729" y="2513"/>
                    </a:cubicBezTo>
                    <a:cubicBezTo>
                      <a:pt x="1738" y="2506"/>
                      <a:pt x="1744" y="2503"/>
                      <a:pt x="1756" y="2503"/>
                    </a:cubicBezTo>
                    <a:cubicBezTo>
                      <a:pt x="1757" y="2503"/>
                      <a:pt x="1758" y="2503"/>
                      <a:pt x="1759" y="2503"/>
                    </a:cubicBezTo>
                    <a:cubicBezTo>
                      <a:pt x="1765" y="2503"/>
                      <a:pt x="1771" y="2502"/>
                      <a:pt x="1776" y="2501"/>
                    </a:cubicBezTo>
                    <a:cubicBezTo>
                      <a:pt x="1781" y="2500"/>
                      <a:pt x="1785" y="2499"/>
                      <a:pt x="1791" y="2499"/>
                    </a:cubicBezTo>
                    <a:cubicBezTo>
                      <a:pt x="1792" y="2499"/>
                      <a:pt x="1792" y="2499"/>
                      <a:pt x="1792" y="2499"/>
                    </a:cubicBezTo>
                    <a:cubicBezTo>
                      <a:pt x="1801" y="2499"/>
                      <a:pt x="1809" y="2499"/>
                      <a:pt x="1818" y="2496"/>
                    </a:cubicBezTo>
                    <a:cubicBezTo>
                      <a:pt x="1819" y="2496"/>
                      <a:pt x="1819" y="2496"/>
                      <a:pt x="1819" y="2496"/>
                    </a:cubicBezTo>
                    <a:cubicBezTo>
                      <a:pt x="1828" y="2493"/>
                      <a:pt x="1835" y="2491"/>
                      <a:pt x="1845" y="2491"/>
                    </a:cubicBezTo>
                    <a:cubicBezTo>
                      <a:pt x="1851" y="2491"/>
                      <a:pt x="1857" y="2491"/>
                      <a:pt x="1863" y="2492"/>
                    </a:cubicBezTo>
                    <a:cubicBezTo>
                      <a:pt x="1867" y="2493"/>
                      <a:pt x="1872" y="2494"/>
                      <a:pt x="1877" y="2494"/>
                    </a:cubicBezTo>
                    <a:cubicBezTo>
                      <a:pt x="1877" y="2494"/>
                      <a:pt x="1877" y="2494"/>
                      <a:pt x="1878" y="2494"/>
                    </a:cubicBezTo>
                    <a:cubicBezTo>
                      <a:pt x="1883" y="2494"/>
                      <a:pt x="1888" y="2493"/>
                      <a:pt x="1893" y="2492"/>
                    </a:cubicBezTo>
                    <a:cubicBezTo>
                      <a:pt x="1899" y="2490"/>
                      <a:pt x="1905" y="2489"/>
                      <a:pt x="1912" y="2490"/>
                    </a:cubicBezTo>
                    <a:cubicBezTo>
                      <a:pt x="1919" y="2490"/>
                      <a:pt x="1925" y="2492"/>
                      <a:pt x="1932" y="2494"/>
                    </a:cubicBezTo>
                    <a:cubicBezTo>
                      <a:pt x="1948" y="2498"/>
                      <a:pt x="1965" y="2502"/>
                      <a:pt x="1979" y="2494"/>
                    </a:cubicBezTo>
                    <a:cubicBezTo>
                      <a:pt x="1984" y="2490"/>
                      <a:pt x="1990" y="2487"/>
                      <a:pt x="1994" y="2483"/>
                    </a:cubicBezTo>
                    <a:cubicBezTo>
                      <a:pt x="2012" y="2470"/>
                      <a:pt x="2026" y="2460"/>
                      <a:pt x="2048" y="2475"/>
                    </a:cubicBezTo>
                    <a:cubicBezTo>
                      <a:pt x="2051" y="2477"/>
                      <a:pt x="2053" y="2478"/>
                      <a:pt x="2054" y="2480"/>
                    </a:cubicBezTo>
                    <a:cubicBezTo>
                      <a:pt x="2062" y="2485"/>
                      <a:pt x="2066" y="2489"/>
                      <a:pt x="2077" y="2489"/>
                    </a:cubicBezTo>
                    <a:cubicBezTo>
                      <a:pt x="2078" y="2489"/>
                      <a:pt x="2078" y="2489"/>
                      <a:pt x="2078" y="2489"/>
                    </a:cubicBezTo>
                    <a:cubicBezTo>
                      <a:pt x="2085" y="2489"/>
                      <a:pt x="2091" y="2488"/>
                      <a:pt x="2098" y="2488"/>
                    </a:cubicBezTo>
                    <a:cubicBezTo>
                      <a:pt x="2105" y="2487"/>
                      <a:pt x="2112" y="2487"/>
                      <a:pt x="2120" y="2487"/>
                    </a:cubicBezTo>
                    <a:cubicBezTo>
                      <a:pt x="2125" y="2487"/>
                      <a:pt x="2132" y="2486"/>
                      <a:pt x="2139" y="2486"/>
                    </a:cubicBezTo>
                    <a:cubicBezTo>
                      <a:pt x="2155" y="2484"/>
                      <a:pt x="2173" y="2483"/>
                      <a:pt x="2185" y="2487"/>
                    </a:cubicBezTo>
                    <a:cubicBezTo>
                      <a:pt x="2190" y="2490"/>
                      <a:pt x="2196" y="2493"/>
                      <a:pt x="2201" y="2496"/>
                    </a:cubicBezTo>
                    <a:cubicBezTo>
                      <a:pt x="2206" y="2500"/>
                      <a:pt x="2212" y="2504"/>
                      <a:pt x="2218" y="2506"/>
                    </a:cubicBezTo>
                    <a:cubicBezTo>
                      <a:pt x="2228" y="2509"/>
                      <a:pt x="2243" y="2508"/>
                      <a:pt x="2255" y="2506"/>
                    </a:cubicBezTo>
                    <a:cubicBezTo>
                      <a:pt x="2272" y="2503"/>
                      <a:pt x="2287" y="2498"/>
                      <a:pt x="2300" y="2490"/>
                    </a:cubicBezTo>
                    <a:cubicBezTo>
                      <a:pt x="2302" y="2489"/>
                      <a:pt x="2303" y="2487"/>
                      <a:pt x="2305" y="2486"/>
                    </a:cubicBezTo>
                    <a:cubicBezTo>
                      <a:pt x="2316" y="2479"/>
                      <a:pt x="2327" y="2472"/>
                      <a:pt x="2340" y="2476"/>
                    </a:cubicBezTo>
                    <a:cubicBezTo>
                      <a:pt x="2379" y="2489"/>
                      <a:pt x="3276" y="2685"/>
                      <a:pt x="3299" y="2690"/>
                    </a:cubicBezTo>
                    <a:cubicBezTo>
                      <a:pt x="3297" y="2684"/>
                      <a:pt x="3297" y="2676"/>
                      <a:pt x="3296" y="2670"/>
                    </a:cubicBezTo>
                    <a:cubicBezTo>
                      <a:pt x="3296" y="2668"/>
                      <a:pt x="3296" y="2666"/>
                      <a:pt x="3296" y="2664"/>
                    </a:cubicBezTo>
                    <a:cubicBezTo>
                      <a:pt x="3296" y="2661"/>
                      <a:pt x="3296" y="2659"/>
                      <a:pt x="3295" y="2657"/>
                    </a:cubicBezTo>
                    <a:cubicBezTo>
                      <a:pt x="3295" y="2653"/>
                      <a:pt x="3295" y="2649"/>
                      <a:pt x="3294" y="2645"/>
                    </a:cubicBezTo>
                    <a:cubicBezTo>
                      <a:pt x="3294" y="2643"/>
                      <a:pt x="3293" y="2642"/>
                      <a:pt x="3293" y="2640"/>
                    </a:cubicBezTo>
                    <a:cubicBezTo>
                      <a:pt x="3291" y="2637"/>
                      <a:pt x="3290" y="2634"/>
                      <a:pt x="3290" y="2630"/>
                    </a:cubicBezTo>
                    <a:cubicBezTo>
                      <a:pt x="3291" y="2627"/>
                      <a:pt x="3293" y="2626"/>
                      <a:pt x="3295" y="2624"/>
                    </a:cubicBezTo>
                    <a:cubicBezTo>
                      <a:pt x="3297" y="2623"/>
                      <a:pt x="3299" y="2622"/>
                      <a:pt x="3300" y="2620"/>
                    </a:cubicBezTo>
                    <a:cubicBezTo>
                      <a:pt x="3300" y="2618"/>
                      <a:pt x="3300" y="2617"/>
                      <a:pt x="3301" y="2615"/>
                    </a:cubicBezTo>
                    <a:cubicBezTo>
                      <a:pt x="3301" y="2613"/>
                      <a:pt x="3301" y="2611"/>
                      <a:pt x="3302" y="2610"/>
                    </a:cubicBezTo>
                    <a:cubicBezTo>
                      <a:pt x="3303" y="2608"/>
                      <a:pt x="3304" y="2607"/>
                      <a:pt x="3306" y="2607"/>
                    </a:cubicBezTo>
                    <a:cubicBezTo>
                      <a:pt x="3307" y="2606"/>
                      <a:pt x="3308" y="2605"/>
                      <a:pt x="3308" y="2605"/>
                    </a:cubicBezTo>
                    <a:cubicBezTo>
                      <a:pt x="3309" y="2603"/>
                      <a:pt x="3309" y="2602"/>
                      <a:pt x="3309" y="2600"/>
                    </a:cubicBezTo>
                    <a:cubicBezTo>
                      <a:pt x="3309" y="2598"/>
                      <a:pt x="3309" y="2597"/>
                      <a:pt x="3309" y="2596"/>
                    </a:cubicBezTo>
                    <a:cubicBezTo>
                      <a:pt x="3310" y="2593"/>
                      <a:pt x="3311" y="2592"/>
                      <a:pt x="3313" y="2591"/>
                    </a:cubicBezTo>
                    <a:cubicBezTo>
                      <a:pt x="3314" y="2591"/>
                      <a:pt x="3315" y="2590"/>
                      <a:pt x="3315" y="2589"/>
                    </a:cubicBezTo>
                    <a:cubicBezTo>
                      <a:pt x="3322" y="2582"/>
                      <a:pt x="3317" y="2573"/>
                      <a:pt x="3313" y="2564"/>
                    </a:cubicBezTo>
                    <a:cubicBezTo>
                      <a:pt x="3312" y="2560"/>
                      <a:pt x="3310" y="2556"/>
                      <a:pt x="3309" y="2552"/>
                    </a:cubicBezTo>
                    <a:cubicBezTo>
                      <a:pt x="3308" y="2547"/>
                      <a:pt x="3311" y="2543"/>
                      <a:pt x="3313" y="2540"/>
                    </a:cubicBezTo>
                    <a:cubicBezTo>
                      <a:pt x="3314" y="2537"/>
                      <a:pt x="3315" y="2535"/>
                      <a:pt x="3316" y="2532"/>
                    </a:cubicBezTo>
                    <a:cubicBezTo>
                      <a:pt x="3318" y="2525"/>
                      <a:pt x="3317" y="2519"/>
                      <a:pt x="3313" y="2512"/>
                    </a:cubicBezTo>
                    <a:cubicBezTo>
                      <a:pt x="3309" y="2506"/>
                      <a:pt x="3309" y="2503"/>
                      <a:pt x="3310" y="2497"/>
                    </a:cubicBezTo>
                    <a:cubicBezTo>
                      <a:pt x="3310" y="2496"/>
                      <a:pt x="3310" y="2494"/>
                      <a:pt x="3310" y="2493"/>
                    </a:cubicBezTo>
                    <a:cubicBezTo>
                      <a:pt x="3310" y="2486"/>
                      <a:pt x="3308" y="2482"/>
                      <a:pt x="3305" y="2478"/>
                    </a:cubicBezTo>
                    <a:cubicBezTo>
                      <a:pt x="3301" y="2472"/>
                      <a:pt x="3301" y="2470"/>
                      <a:pt x="3301" y="2465"/>
                    </a:cubicBezTo>
                    <a:cubicBezTo>
                      <a:pt x="3301" y="2464"/>
                      <a:pt x="3301" y="2464"/>
                      <a:pt x="3301" y="2463"/>
                    </a:cubicBezTo>
                    <a:cubicBezTo>
                      <a:pt x="3301" y="2457"/>
                      <a:pt x="3297" y="2454"/>
                      <a:pt x="3293" y="2452"/>
                    </a:cubicBezTo>
                    <a:cubicBezTo>
                      <a:pt x="3289" y="2450"/>
                      <a:pt x="3284" y="2447"/>
                      <a:pt x="3286" y="2438"/>
                    </a:cubicBezTo>
                    <a:cubicBezTo>
                      <a:pt x="3288" y="2434"/>
                      <a:pt x="3290" y="2431"/>
                      <a:pt x="3293" y="2428"/>
                    </a:cubicBezTo>
                    <a:cubicBezTo>
                      <a:pt x="3294" y="2427"/>
                      <a:pt x="3296" y="2426"/>
                      <a:pt x="3297" y="2424"/>
                    </a:cubicBezTo>
                    <a:cubicBezTo>
                      <a:pt x="3298" y="2423"/>
                      <a:pt x="3299" y="2421"/>
                      <a:pt x="3300" y="2419"/>
                    </a:cubicBezTo>
                    <a:cubicBezTo>
                      <a:pt x="3300" y="2418"/>
                      <a:pt x="3301" y="2418"/>
                      <a:pt x="3301" y="2417"/>
                    </a:cubicBezTo>
                    <a:cubicBezTo>
                      <a:pt x="3302" y="2415"/>
                      <a:pt x="3303" y="2413"/>
                      <a:pt x="3304" y="2412"/>
                    </a:cubicBezTo>
                    <a:cubicBezTo>
                      <a:pt x="3305" y="2412"/>
                      <a:pt x="3305" y="2411"/>
                      <a:pt x="3306" y="2410"/>
                    </a:cubicBezTo>
                    <a:cubicBezTo>
                      <a:pt x="3310" y="2405"/>
                      <a:pt x="3310" y="2401"/>
                      <a:pt x="3312" y="2394"/>
                    </a:cubicBezTo>
                    <a:cubicBezTo>
                      <a:pt x="3312" y="2393"/>
                      <a:pt x="3312" y="2393"/>
                      <a:pt x="3312" y="2393"/>
                    </a:cubicBezTo>
                    <a:cubicBezTo>
                      <a:pt x="3313" y="2387"/>
                      <a:pt x="3316" y="2380"/>
                      <a:pt x="3319" y="2375"/>
                    </a:cubicBezTo>
                    <a:cubicBezTo>
                      <a:pt x="3323" y="2368"/>
                      <a:pt x="3327" y="2361"/>
                      <a:pt x="3327" y="2353"/>
                    </a:cubicBezTo>
                    <a:cubicBezTo>
                      <a:pt x="3327" y="2348"/>
                      <a:pt x="3327" y="2343"/>
                      <a:pt x="3327" y="2338"/>
                    </a:cubicBezTo>
                    <a:cubicBezTo>
                      <a:pt x="3327" y="2326"/>
                      <a:pt x="3327" y="2314"/>
                      <a:pt x="3330" y="2301"/>
                    </a:cubicBezTo>
                    <a:cubicBezTo>
                      <a:pt x="3331" y="2295"/>
                      <a:pt x="3333" y="2288"/>
                      <a:pt x="3334" y="2282"/>
                    </a:cubicBezTo>
                    <a:cubicBezTo>
                      <a:pt x="3335" y="2278"/>
                      <a:pt x="3336" y="2275"/>
                      <a:pt x="3337" y="2272"/>
                    </a:cubicBezTo>
                    <a:cubicBezTo>
                      <a:pt x="3663" y="811"/>
                      <a:pt x="3663" y="811"/>
                      <a:pt x="3663" y="811"/>
                    </a:cubicBezTo>
                    <a:cubicBezTo>
                      <a:pt x="3674" y="761"/>
                      <a:pt x="3685" y="711"/>
                      <a:pt x="3696" y="662"/>
                    </a:cubicBezTo>
                    <a:cubicBezTo>
                      <a:pt x="3698" y="656"/>
                      <a:pt x="3699" y="651"/>
                      <a:pt x="3700" y="646"/>
                    </a:cubicBezTo>
                    <a:cubicBezTo>
                      <a:pt x="3641" y="633"/>
                      <a:pt x="3598" y="624"/>
                      <a:pt x="3586" y="621"/>
                    </a:cubicBezTo>
                    <a:cubicBezTo>
                      <a:pt x="3545" y="613"/>
                      <a:pt x="3493" y="601"/>
                      <a:pt x="3449" y="591"/>
                    </a:cubicBezTo>
                    <a:cubicBezTo>
                      <a:pt x="3211" y="538"/>
                      <a:pt x="2925" y="469"/>
                      <a:pt x="2637" y="396"/>
                    </a:cubicBezTo>
                    <a:cubicBezTo>
                      <a:pt x="2637" y="396"/>
                      <a:pt x="2628" y="394"/>
                      <a:pt x="2628" y="394"/>
                    </a:cubicBezTo>
                    <a:cubicBezTo>
                      <a:pt x="2375" y="330"/>
                      <a:pt x="1894" y="204"/>
                      <a:pt x="1894" y="204"/>
                    </a:cubicBezTo>
                    <a:cubicBezTo>
                      <a:pt x="1473" y="93"/>
                      <a:pt x="1146" y="4"/>
                      <a:pt x="1133" y="1"/>
                    </a:cubicBezTo>
                    <a:cubicBezTo>
                      <a:pt x="1133" y="1"/>
                      <a:pt x="1133" y="0"/>
                      <a:pt x="1133" y="0"/>
                    </a:cubicBezTo>
                    <a:cubicBezTo>
                      <a:pt x="1133" y="4"/>
                      <a:pt x="1132" y="8"/>
                      <a:pt x="1133" y="11"/>
                    </a:cubicBezTo>
                    <a:cubicBezTo>
                      <a:pt x="1133" y="13"/>
                      <a:pt x="1135" y="14"/>
                      <a:pt x="1135" y="16"/>
                    </a:cubicBezTo>
                    <a:cubicBezTo>
                      <a:pt x="1135" y="17"/>
                      <a:pt x="1134" y="19"/>
                      <a:pt x="1135" y="20"/>
                    </a:cubicBezTo>
                    <a:cubicBezTo>
                      <a:pt x="1135" y="21"/>
                      <a:pt x="1136" y="21"/>
                      <a:pt x="1137" y="21"/>
                    </a:cubicBezTo>
                    <a:cubicBezTo>
                      <a:pt x="1138" y="22"/>
                      <a:pt x="1137" y="22"/>
                      <a:pt x="1137" y="24"/>
                    </a:cubicBezTo>
                    <a:cubicBezTo>
                      <a:pt x="1137" y="25"/>
                      <a:pt x="1138" y="26"/>
                      <a:pt x="1138" y="28"/>
                    </a:cubicBezTo>
                    <a:cubicBezTo>
                      <a:pt x="1138" y="29"/>
                      <a:pt x="1137" y="30"/>
                      <a:pt x="1136" y="31"/>
                    </a:cubicBezTo>
                    <a:cubicBezTo>
                      <a:pt x="1135" y="33"/>
                      <a:pt x="1137" y="34"/>
                      <a:pt x="1137" y="35"/>
                    </a:cubicBezTo>
                    <a:cubicBezTo>
                      <a:pt x="1137" y="35"/>
                      <a:pt x="1136" y="35"/>
                      <a:pt x="1136" y="35"/>
                    </a:cubicBezTo>
                    <a:cubicBezTo>
                      <a:pt x="1134" y="34"/>
                      <a:pt x="1134" y="33"/>
                      <a:pt x="1132" y="34"/>
                    </a:cubicBezTo>
                    <a:cubicBezTo>
                      <a:pt x="1131" y="34"/>
                      <a:pt x="1131" y="35"/>
                      <a:pt x="1130" y="35"/>
                    </a:cubicBezTo>
                    <a:cubicBezTo>
                      <a:pt x="1129" y="36"/>
                      <a:pt x="1126" y="35"/>
                      <a:pt x="1124" y="34"/>
                    </a:cubicBezTo>
                    <a:cubicBezTo>
                      <a:pt x="1121" y="33"/>
                      <a:pt x="1120" y="28"/>
                      <a:pt x="1119" y="25"/>
                    </a:cubicBezTo>
                    <a:cubicBezTo>
                      <a:pt x="1118" y="23"/>
                      <a:pt x="1117" y="22"/>
                      <a:pt x="1115" y="21"/>
                    </a:cubicBezTo>
                    <a:cubicBezTo>
                      <a:pt x="1113" y="19"/>
                      <a:pt x="1112" y="18"/>
                      <a:pt x="1113" y="16"/>
                    </a:cubicBezTo>
                    <a:cubicBezTo>
                      <a:pt x="1114" y="13"/>
                      <a:pt x="1118" y="14"/>
                      <a:pt x="1118" y="11"/>
                    </a:cubicBezTo>
                    <a:cubicBezTo>
                      <a:pt x="1116" y="11"/>
                      <a:pt x="1113" y="14"/>
                      <a:pt x="1112" y="15"/>
                    </a:cubicBezTo>
                    <a:cubicBezTo>
                      <a:pt x="1109" y="17"/>
                      <a:pt x="1107" y="20"/>
                      <a:pt x="1104" y="22"/>
                    </a:cubicBezTo>
                    <a:cubicBezTo>
                      <a:pt x="1102" y="23"/>
                      <a:pt x="1101" y="24"/>
                      <a:pt x="1099" y="26"/>
                    </a:cubicBezTo>
                    <a:cubicBezTo>
                      <a:pt x="1098" y="27"/>
                      <a:pt x="1098" y="27"/>
                      <a:pt x="1096" y="29"/>
                    </a:cubicBezTo>
                    <a:cubicBezTo>
                      <a:pt x="1095" y="29"/>
                      <a:pt x="1094" y="29"/>
                      <a:pt x="1093" y="30"/>
                    </a:cubicBezTo>
                    <a:cubicBezTo>
                      <a:pt x="1089" y="35"/>
                      <a:pt x="1100" y="39"/>
                      <a:pt x="1101" y="42"/>
                    </a:cubicBezTo>
                    <a:cubicBezTo>
                      <a:pt x="1104" y="43"/>
                      <a:pt x="1105" y="41"/>
                      <a:pt x="1108" y="40"/>
                    </a:cubicBezTo>
                    <a:cubicBezTo>
                      <a:pt x="1111" y="40"/>
                      <a:pt x="1114" y="41"/>
                      <a:pt x="1116" y="42"/>
                    </a:cubicBezTo>
                    <a:cubicBezTo>
                      <a:pt x="1121" y="44"/>
                      <a:pt x="1122" y="52"/>
                      <a:pt x="1122" y="57"/>
                    </a:cubicBezTo>
                    <a:cubicBezTo>
                      <a:pt x="1121" y="60"/>
                      <a:pt x="1121" y="62"/>
                      <a:pt x="1118" y="64"/>
                    </a:cubicBezTo>
                    <a:cubicBezTo>
                      <a:pt x="1116" y="65"/>
                      <a:pt x="1114" y="63"/>
                      <a:pt x="1112" y="64"/>
                    </a:cubicBezTo>
                    <a:cubicBezTo>
                      <a:pt x="1109" y="66"/>
                      <a:pt x="1108" y="69"/>
                      <a:pt x="1104" y="69"/>
                    </a:cubicBezTo>
                    <a:cubicBezTo>
                      <a:pt x="1102" y="70"/>
                      <a:pt x="1100" y="68"/>
                      <a:pt x="1098" y="68"/>
                    </a:cubicBezTo>
                    <a:cubicBezTo>
                      <a:pt x="1097" y="72"/>
                      <a:pt x="1102" y="79"/>
                      <a:pt x="1103" y="83"/>
                    </a:cubicBezTo>
                    <a:cubicBezTo>
                      <a:pt x="1105" y="88"/>
                      <a:pt x="1108" y="92"/>
                      <a:pt x="1110" y="96"/>
                    </a:cubicBezTo>
                    <a:cubicBezTo>
                      <a:pt x="1110" y="99"/>
                      <a:pt x="1110" y="101"/>
                      <a:pt x="1112" y="103"/>
                    </a:cubicBezTo>
                    <a:cubicBezTo>
                      <a:pt x="1114" y="105"/>
                      <a:pt x="1116" y="105"/>
                      <a:pt x="1118" y="107"/>
                    </a:cubicBezTo>
                    <a:cubicBezTo>
                      <a:pt x="1124" y="112"/>
                      <a:pt x="1123" y="122"/>
                      <a:pt x="1122" y="129"/>
                    </a:cubicBezTo>
                    <a:cubicBezTo>
                      <a:pt x="1121" y="131"/>
                      <a:pt x="1114" y="152"/>
                      <a:pt x="1115" y="153"/>
                    </a:cubicBezTo>
                    <a:cubicBezTo>
                      <a:pt x="1124" y="156"/>
                      <a:pt x="1118" y="145"/>
                      <a:pt x="1120" y="141"/>
                    </a:cubicBezTo>
                    <a:cubicBezTo>
                      <a:pt x="1124" y="142"/>
                      <a:pt x="1122" y="143"/>
                      <a:pt x="1124" y="145"/>
                    </a:cubicBezTo>
                    <a:cubicBezTo>
                      <a:pt x="1125" y="146"/>
                      <a:pt x="1127" y="146"/>
                      <a:pt x="1130" y="145"/>
                    </a:cubicBezTo>
                    <a:cubicBezTo>
                      <a:pt x="1131" y="147"/>
                      <a:pt x="1131" y="149"/>
                      <a:pt x="1131" y="151"/>
                    </a:cubicBezTo>
                    <a:cubicBezTo>
                      <a:pt x="1135" y="151"/>
                      <a:pt x="1133" y="154"/>
                      <a:pt x="1135" y="156"/>
                    </a:cubicBezTo>
                    <a:cubicBezTo>
                      <a:pt x="1136" y="157"/>
                      <a:pt x="1137" y="157"/>
                      <a:pt x="1137" y="158"/>
                    </a:cubicBezTo>
                    <a:cubicBezTo>
                      <a:pt x="1138" y="159"/>
                      <a:pt x="1137" y="161"/>
                      <a:pt x="1137" y="162"/>
                    </a:cubicBezTo>
                    <a:cubicBezTo>
                      <a:pt x="1146" y="162"/>
                      <a:pt x="1135" y="177"/>
                      <a:pt x="1132" y="179"/>
                    </a:cubicBezTo>
                    <a:cubicBezTo>
                      <a:pt x="1126" y="183"/>
                      <a:pt x="1119" y="188"/>
                      <a:pt x="1121" y="196"/>
                    </a:cubicBezTo>
                    <a:cubicBezTo>
                      <a:pt x="1126" y="196"/>
                      <a:pt x="1125" y="202"/>
                      <a:pt x="1125" y="206"/>
                    </a:cubicBezTo>
                    <a:cubicBezTo>
                      <a:pt x="1124" y="213"/>
                      <a:pt x="1127" y="208"/>
                      <a:pt x="1129" y="205"/>
                    </a:cubicBezTo>
                    <a:cubicBezTo>
                      <a:pt x="1134" y="199"/>
                      <a:pt x="1141" y="193"/>
                      <a:pt x="1147" y="187"/>
                    </a:cubicBezTo>
                    <a:cubicBezTo>
                      <a:pt x="1149" y="185"/>
                      <a:pt x="1152" y="186"/>
                      <a:pt x="1154" y="184"/>
                    </a:cubicBezTo>
                    <a:cubicBezTo>
                      <a:pt x="1158" y="181"/>
                      <a:pt x="1157" y="178"/>
                      <a:pt x="1162" y="177"/>
                    </a:cubicBezTo>
                    <a:cubicBezTo>
                      <a:pt x="1167" y="175"/>
                      <a:pt x="1174" y="174"/>
                      <a:pt x="1179" y="176"/>
                    </a:cubicBezTo>
                    <a:cubicBezTo>
                      <a:pt x="1182" y="177"/>
                      <a:pt x="1183" y="180"/>
                      <a:pt x="1186" y="182"/>
                    </a:cubicBezTo>
                    <a:cubicBezTo>
                      <a:pt x="1189" y="184"/>
                      <a:pt x="1191" y="185"/>
                      <a:pt x="1193" y="188"/>
                    </a:cubicBezTo>
                    <a:cubicBezTo>
                      <a:pt x="1195" y="191"/>
                      <a:pt x="1194" y="193"/>
                      <a:pt x="1197" y="195"/>
                    </a:cubicBezTo>
                    <a:cubicBezTo>
                      <a:pt x="1200" y="197"/>
                      <a:pt x="1202" y="196"/>
                      <a:pt x="1204" y="200"/>
                    </a:cubicBezTo>
                    <a:cubicBezTo>
                      <a:pt x="1205" y="200"/>
                      <a:pt x="1206" y="200"/>
                      <a:pt x="1206" y="200"/>
                    </a:cubicBezTo>
                    <a:cubicBezTo>
                      <a:pt x="1208" y="205"/>
                      <a:pt x="1205" y="209"/>
                      <a:pt x="1201" y="213"/>
                    </a:cubicBezTo>
                    <a:cubicBezTo>
                      <a:pt x="1200" y="214"/>
                      <a:pt x="1199" y="214"/>
                      <a:pt x="1198" y="214"/>
                    </a:cubicBezTo>
                    <a:cubicBezTo>
                      <a:pt x="1197" y="215"/>
                      <a:pt x="1197" y="217"/>
                      <a:pt x="1196" y="217"/>
                    </a:cubicBezTo>
                    <a:cubicBezTo>
                      <a:pt x="1193" y="219"/>
                      <a:pt x="1190" y="220"/>
                      <a:pt x="1188" y="221"/>
                    </a:cubicBezTo>
                    <a:cubicBezTo>
                      <a:pt x="1185" y="224"/>
                      <a:pt x="1186" y="225"/>
                      <a:pt x="1185" y="229"/>
                    </a:cubicBezTo>
                    <a:cubicBezTo>
                      <a:pt x="1184" y="231"/>
                      <a:pt x="1182" y="232"/>
                      <a:pt x="1182" y="235"/>
                    </a:cubicBezTo>
                    <a:cubicBezTo>
                      <a:pt x="1181" y="238"/>
                      <a:pt x="1181" y="248"/>
                      <a:pt x="1184" y="248"/>
                    </a:cubicBezTo>
                    <a:cubicBezTo>
                      <a:pt x="1184" y="243"/>
                      <a:pt x="1186" y="243"/>
                      <a:pt x="1191" y="244"/>
                    </a:cubicBezTo>
                    <a:cubicBezTo>
                      <a:pt x="1191" y="247"/>
                      <a:pt x="1194" y="256"/>
                      <a:pt x="1190" y="259"/>
                    </a:cubicBezTo>
                    <a:cubicBezTo>
                      <a:pt x="1189" y="260"/>
                      <a:pt x="1188" y="260"/>
                      <a:pt x="1187" y="260"/>
                    </a:cubicBezTo>
                    <a:cubicBezTo>
                      <a:pt x="1185" y="261"/>
                      <a:pt x="1186" y="264"/>
                      <a:pt x="1184" y="263"/>
                    </a:cubicBezTo>
                    <a:cubicBezTo>
                      <a:pt x="1181" y="262"/>
                      <a:pt x="1182" y="258"/>
                      <a:pt x="1181" y="257"/>
                    </a:cubicBezTo>
                    <a:cubicBezTo>
                      <a:pt x="1176" y="260"/>
                      <a:pt x="1183" y="274"/>
                      <a:pt x="1185" y="277"/>
                    </a:cubicBezTo>
                    <a:cubicBezTo>
                      <a:pt x="1188" y="280"/>
                      <a:pt x="1189" y="282"/>
                      <a:pt x="1190" y="285"/>
                    </a:cubicBezTo>
                    <a:cubicBezTo>
                      <a:pt x="1191" y="289"/>
                      <a:pt x="1191" y="291"/>
                      <a:pt x="1194" y="293"/>
                    </a:cubicBezTo>
                    <a:cubicBezTo>
                      <a:pt x="1193" y="296"/>
                      <a:pt x="1197" y="297"/>
                      <a:pt x="1198" y="300"/>
                    </a:cubicBezTo>
                    <a:cubicBezTo>
                      <a:pt x="1199" y="302"/>
                      <a:pt x="1199" y="304"/>
                      <a:pt x="1201" y="306"/>
                    </a:cubicBezTo>
                    <a:cubicBezTo>
                      <a:pt x="1203" y="308"/>
                      <a:pt x="1203" y="306"/>
                      <a:pt x="1204" y="309"/>
                    </a:cubicBezTo>
                    <a:cubicBezTo>
                      <a:pt x="1205" y="310"/>
                      <a:pt x="1204" y="311"/>
                      <a:pt x="1204" y="312"/>
                    </a:cubicBezTo>
                    <a:cubicBezTo>
                      <a:pt x="1204" y="317"/>
                      <a:pt x="1204" y="321"/>
                      <a:pt x="1200" y="323"/>
                    </a:cubicBezTo>
                    <a:cubicBezTo>
                      <a:pt x="1199" y="324"/>
                      <a:pt x="1198" y="324"/>
                      <a:pt x="1198" y="325"/>
                    </a:cubicBezTo>
                    <a:cubicBezTo>
                      <a:pt x="1197" y="326"/>
                      <a:pt x="1197" y="327"/>
                      <a:pt x="1197" y="327"/>
                    </a:cubicBezTo>
                    <a:cubicBezTo>
                      <a:pt x="1196" y="330"/>
                      <a:pt x="1195" y="329"/>
                      <a:pt x="1193" y="329"/>
                    </a:cubicBezTo>
                    <a:cubicBezTo>
                      <a:pt x="1191" y="330"/>
                      <a:pt x="1190" y="333"/>
                      <a:pt x="1187" y="332"/>
                    </a:cubicBezTo>
                    <a:cubicBezTo>
                      <a:pt x="1187" y="332"/>
                      <a:pt x="1186" y="332"/>
                      <a:pt x="1185" y="332"/>
                    </a:cubicBezTo>
                    <a:cubicBezTo>
                      <a:pt x="1185" y="332"/>
                      <a:pt x="1184" y="332"/>
                      <a:pt x="1183" y="332"/>
                    </a:cubicBezTo>
                    <a:cubicBezTo>
                      <a:pt x="1182" y="332"/>
                      <a:pt x="1181" y="331"/>
                      <a:pt x="1179" y="331"/>
                    </a:cubicBezTo>
                    <a:cubicBezTo>
                      <a:pt x="1176" y="332"/>
                      <a:pt x="1179" y="335"/>
                      <a:pt x="1180" y="336"/>
                    </a:cubicBezTo>
                    <a:cubicBezTo>
                      <a:pt x="1179" y="336"/>
                      <a:pt x="1175" y="335"/>
                      <a:pt x="1174" y="335"/>
                    </a:cubicBezTo>
                    <a:cubicBezTo>
                      <a:pt x="1173" y="333"/>
                      <a:pt x="1174" y="331"/>
                      <a:pt x="1172" y="332"/>
                    </a:cubicBezTo>
                    <a:cubicBezTo>
                      <a:pt x="1170" y="332"/>
                      <a:pt x="1172" y="336"/>
                      <a:pt x="1169" y="335"/>
                    </a:cubicBezTo>
                    <a:cubicBezTo>
                      <a:pt x="1169" y="332"/>
                      <a:pt x="1167" y="331"/>
                      <a:pt x="1167" y="329"/>
                    </a:cubicBezTo>
                    <a:cubicBezTo>
                      <a:pt x="1168" y="329"/>
                      <a:pt x="1170" y="329"/>
                      <a:pt x="1171" y="329"/>
                    </a:cubicBezTo>
                    <a:cubicBezTo>
                      <a:pt x="1168" y="326"/>
                      <a:pt x="1171" y="324"/>
                      <a:pt x="1166" y="323"/>
                    </a:cubicBezTo>
                    <a:cubicBezTo>
                      <a:pt x="1163" y="322"/>
                      <a:pt x="1160" y="322"/>
                      <a:pt x="1156" y="321"/>
                    </a:cubicBezTo>
                    <a:cubicBezTo>
                      <a:pt x="1155" y="317"/>
                      <a:pt x="1148" y="319"/>
                      <a:pt x="1150" y="315"/>
                    </a:cubicBezTo>
                    <a:cubicBezTo>
                      <a:pt x="1147" y="314"/>
                      <a:pt x="1146" y="319"/>
                      <a:pt x="1145" y="321"/>
                    </a:cubicBezTo>
                    <a:cubicBezTo>
                      <a:pt x="1147" y="318"/>
                      <a:pt x="1152" y="320"/>
                      <a:pt x="1155" y="322"/>
                    </a:cubicBezTo>
                    <a:cubicBezTo>
                      <a:pt x="1157" y="325"/>
                      <a:pt x="1159" y="328"/>
                      <a:pt x="1164" y="329"/>
                    </a:cubicBezTo>
                    <a:cubicBezTo>
                      <a:pt x="1164" y="331"/>
                      <a:pt x="1166" y="337"/>
                      <a:pt x="1166" y="339"/>
                    </a:cubicBezTo>
                    <a:cubicBezTo>
                      <a:pt x="1165" y="342"/>
                      <a:pt x="1161" y="343"/>
                      <a:pt x="1162" y="347"/>
                    </a:cubicBezTo>
                    <a:cubicBezTo>
                      <a:pt x="1163" y="348"/>
                      <a:pt x="1164" y="348"/>
                      <a:pt x="1165" y="349"/>
                    </a:cubicBezTo>
                    <a:cubicBezTo>
                      <a:pt x="1165" y="350"/>
                      <a:pt x="1164" y="351"/>
                      <a:pt x="1165" y="352"/>
                    </a:cubicBezTo>
                    <a:cubicBezTo>
                      <a:pt x="1165" y="353"/>
                      <a:pt x="1166" y="354"/>
                      <a:pt x="1166" y="355"/>
                    </a:cubicBezTo>
                    <a:cubicBezTo>
                      <a:pt x="1166" y="358"/>
                      <a:pt x="1165" y="361"/>
                      <a:pt x="1165" y="364"/>
                    </a:cubicBezTo>
                    <a:cubicBezTo>
                      <a:pt x="1166" y="364"/>
                      <a:pt x="1167" y="365"/>
                      <a:pt x="1167" y="366"/>
                    </a:cubicBezTo>
                    <a:cubicBezTo>
                      <a:pt x="1163" y="366"/>
                      <a:pt x="1159" y="373"/>
                      <a:pt x="1159" y="378"/>
                    </a:cubicBezTo>
                    <a:cubicBezTo>
                      <a:pt x="1160" y="380"/>
                      <a:pt x="1161" y="381"/>
                      <a:pt x="1161" y="384"/>
                    </a:cubicBezTo>
                    <a:cubicBezTo>
                      <a:pt x="1161" y="385"/>
                      <a:pt x="1160" y="386"/>
                      <a:pt x="1161" y="387"/>
                    </a:cubicBezTo>
                    <a:cubicBezTo>
                      <a:pt x="1161" y="387"/>
                      <a:pt x="1162" y="388"/>
                      <a:pt x="1162" y="388"/>
                    </a:cubicBezTo>
                    <a:cubicBezTo>
                      <a:pt x="1164" y="391"/>
                      <a:pt x="1163" y="398"/>
                      <a:pt x="1160" y="399"/>
                    </a:cubicBezTo>
                    <a:cubicBezTo>
                      <a:pt x="1158" y="401"/>
                      <a:pt x="1156" y="399"/>
                      <a:pt x="1154" y="400"/>
                    </a:cubicBezTo>
                    <a:cubicBezTo>
                      <a:pt x="1152" y="401"/>
                      <a:pt x="1152" y="403"/>
                      <a:pt x="1152" y="405"/>
                    </a:cubicBezTo>
                    <a:cubicBezTo>
                      <a:pt x="1149" y="404"/>
                      <a:pt x="1151" y="402"/>
                      <a:pt x="1150" y="401"/>
                    </a:cubicBezTo>
                    <a:cubicBezTo>
                      <a:pt x="1148" y="399"/>
                      <a:pt x="1148" y="400"/>
                      <a:pt x="1146" y="399"/>
                    </a:cubicBezTo>
                    <a:cubicBezTo>
                      <a:pt x="1144" y="399"/>
                      <a:pt x="1139" y="397"/>
                      <a:pt x="1140" y="395"/>
                    </a:cubicBezTo>
                    <a:cubicBezTo>
                      <a:pt x="1138" y="395"/>
                      <a:pt x="1139" y="398"/>
                      <a:pt x="1137" y="398"/>
                    </a:cubicBezTo>
                    <a:cubicBezTo>
                      <a:pt x="1137" y="394"/>
                      <a:pt x="1137" y="391"/>
                      <a:pt x="1133" y="390"/>
                    </a:cubicBezTo>
                    <a:cubicBezTo>
                      <a:pt x="1130" y="388"/>
                      <a:pt x="1129" y="388"/>
                      <a:pt x="1128" y="385"/>
                    </a:cubicBezTo>
                    <a:cubicBezTo>
                      <a:pt x="1127" y="382"/>
                      <a:pt x="1126" y="379"/>
                      <a:pt x="1125" y="375"/>
                    </a:cubicBezTo>
                    <a:cubicBezTo>
                      <a:pt x="1125" y="372"/>
                      <a:pt x="1126" y="368"/>
                      <a:pt x="1122" y="367"/>
                    </a:cubicBezTo>
                    <a:cubicBezTo>
                      <a:pt x="1120" y="366"/>
                      <a:pt x="1116" y="367"/>
                      <a:pt x="1116" y="370"/>
                    </a:cubicBezTo>
                    <a:cubicBezTo>
                      <a:pt x="1115" y="372"/>
                      <a:pt x="1115" y="386"/>
                      <a:pt x="1110" y="384"/>
                    </a:cubicBezTo>
                    <a:cubicBezTo>
                      <a:pt x="1108" y="383"/>
                      <a:pt x="1108" y="369"/>
                      <a:pt x="1108" y="367"/>
                    </a:cubicBezTo>
                    <a:cubicBezTo>
                      <a:pt x="1109" y="368"/>
                      <a:pt x="1111" y="368"/>
                      <a:pt x="1112" y="368"/>
                    </a:cubicBezTo>
                    <a:cubicBezTo>
                      <a:pt x="1108" y="363"/>
                      <a:pt x="1106" y="362"/>
                      <a:pt x="1105" y="355"/>
                    </a:cubicBezTo>
                    <a:cubicBezTo>
                      <a:pt x="1105" y="354"/>
                      <a:pt x="1105" y="353"/>
                      <a:pt x="1105" y="352"/>
                    </a:cubicBezTo>
                    <a:cubicBezTo>
                      <a:pt x="1105" y="348"/>
                      <a:pt x="1105" y="351"/>
                      <a:pt x="1106" y="348"/>
                    </a:cubicBezTo>
                    <a:cubicBezTo>
                      <a:pt x="1107" y="347"/>
                      <a:pt x="1109" y="348"/>
                      <a:pt x="1108" y="346"/>
                    </a:cubicBezTo>
                    <a:cubicBezTo>
                      <a:pt x="1108" y="344"/>
                      <a:pt x="1106" y="344"/>
                      <a:pt x="1105" y="344"/>
                    </a:cubicBezTo>
                    <a:cubicBezTo>
                      <a:pt x="1102" y="344"/>
                      <a:pt x="1098" y="345"/>
                      <a:pt x="1096" y="346"/>
                    </a:cubicBezTo>
                    <a:cubicBezTo>
                      <a:pt x="1093" y="346"/>
                      <a:pt x="1090" y="348"/>
                      <a:pt x="1087" y="348"/>
                    </a:cubicBezTo>
                    <a:cubicBezTo>
                      <a:pt x="1084" y="349"/>
                      <a:pt x="1071" y="349"/>
                      <a:pt x="1074" y="344"/>
                    </a:cubicBezTo>
                    <a:cubicBezTo>
                      <a:pt x="1072" y="343"/>
                      <a:pt x="1070" y="345"/>
                      <a:pt x="1069" y="346"/>
                    </a:cubicBezTo>
                    <a:cubicBezTo>
                      <a:pt x="1067" y="348"/>
                      <a:pt x="1068" y="348"/>
                      <a:pt x="1064" y="348"/>
                    </a:cubicBezTo>
                    <a:cubicBezTo>
                      <a:pt x="1061" y="355"/>
                      <a:pt x="1073" y="353"/>
                      <a:pt x="1074" y="359"/>
                    </a:cubicBezTo>
                    <a:cubicBezTo>
                      <a:pt x="1075" y="360"/>
                      <a:pt x="1074" y="362"/>
                      <a:pt x="1075" y="364"/>
                    </a:cubicBezTo>
                    <a:cubicBezTo>
                      <a:pt x="1075" y="365"/>
                      <a:pt x="1076" y="366"/>
                      <a:pt x="1077" y="367"/>
                    </a:cubicBezTo>
                    <a:cubicBezTo>
                      <a:pt x="1078" y="370"/>
                      <a:pt x="1079" y="377"/>
                      <a:pt x="1078" y="380"/>
                    </a:cubicBezTo>
                    <a:cubicBezTo>
                      <a:pt x="1077" y="383"/>
                      <a:pt x="1076" y="382"/>
                      <a:pt x="1074" y="384"/>
                    </a:cubicBezTo>
                    <a:cubicBezTo>
                      <a:pt x="1073" y="386"/>
                      <a:pt x="1075" y="387"/>
                      <a:pt x="1071" y="388"/>
                    </a:cubicBezTo>
                    <a:cubicBezTo>
                      <a:pt x="1069" y="388"/>
                      <a:pt x="1067" y="386"/>
                      <a:pt x="1066" y="389"/>
                    </a:cubicBezTo>
                    <a:cubicBezTo>
                      <a:pt x="1066" y="389"/>
                      <a:pt x="1065" y="389"/>
                      <a:pt x="1065" y="388"/>
                    </a:cubicBezTo>
                    <a:cubicBezTo>
                      <a:pt x="1064" y="390"/>
                      <a:pt x="1065" y="391"/>
                      <a:pt x="1064" y="393"/>
                    </a:cubicBezTo>
                    <a:cubicBezTo>
                      <a:pt x="1064" y="394"/>
                      <a:pt x="1062" y="395"/>
                      <a:pt x="1062" y="397"/>
                    </a:cubicBezTo>
                    <a:cubicBezTo>
                      <a:pt x="1061" y="399"/>
                      <a:pt x="1061" y="400"/>
                      <a:pt x="1062" y="401"/>
                    </a:cubicBezTo>
                    <a:cubicBezTo>
                      <a:pt x="1062" y="402"/>
                      <a:pt x="1064" y="404"/>
                      <a:pt x="1064" y="404"/>
                    </a:cubicBezTo>
                    <a:cubicBezTo>
                      <a:pt x="1064" y="404"/>
                      <a:pt x="1064" y="406"/>
                      <a:pt x="1064" y="406"/>
                    </a:cubicBezTo>
                    <a:cubicBezTo>
                      <a:pt x="1070" y="403"/>
                      <a:pt x="1065" y="411"/>
                      <a:pt x="1065" y="412"/>
                    </a:cubicBezTo>
                    <a:cubicBezTo>
                      <a:pt x="1067" y="415"/>
                      <a:pt x="1073" y="409"/>
                      <a:pt x="1074" y="414"/>
                    </a:cubicBezTo>
                    <a:cubicBezTo>
                      <a:pt x="1080" y="412"/>
                      <a:pt x="1084" y="414"/>
                      <a:pt x="1089" y="411"/>
                    </a:cubicBezTo>
                    <a:cubicBezTo>
                      <a:pt x="1092" y="409"/>
                      <a:pt x="1092" y="408"/>
                      <a:pt x="1095" y="410"/>
                    </a:cubicBezTo>
                    <a:cubicBezTo>
                      <a:pt x="1098" y="411"/>
                      <a:pt x="1100" y="412"/>
                      <a:pt x="1102" y="410"/>
                    </a:cubicBezTo>
                    <a:cubicBezTo>
                      <a:pt x="1105" y="407"/>
                      <a:pt x="1103" y="404"/>
                      <a:pt x="1106" y="401"/>
                    </a:cubicBezTo>
                    <a:cubicBezTo>
                      <a:pt x="1108" y="400"/>
                      <a:pt x="1110" y="398"/>
                      <a:pt x="1112" y="397"/>
                    </a:cubicBezTo>
                    <a:cubicBezTo>
                      <a:pt x="1116" y="396"/>
                      <a:pt x="1116" y="399"/>
                      <a:pt x="1120" y="399"/>
                    </a:cubicBezTo>
                    <a:cubicBezTo>
                      <a:pt x="1123" y="400"/>
                      <a:pt x="1123" y="396"/>
                      <a:pt x="1126" y="396"/>
                    </a:cubicBezTo>
                    <a:cubicBezTo>
                      <a:pt x="1125" y="399"/>
                      <a:pt x="1123" y="402"/>
                      <a:pt x="1121" y="405"/>
                    </a:cubicBezTo>
                    <a:cubicBezTo>
                      <a:pt x="1119" y="407"/>
                      <a:pt x="1119" y="409"/>
                      <a:pt x="1117" y="412"/>
                    </a:cubicBezTo>
                    <a:cubicBezTo>
                      <a:pt x="1117" y="413"/>
                      <a:pt x="1115" y="415"/>
                      <a:pt x="1114" y="416"/>
                    </a:cubicBezTo>
                    <a:cubicBezTo>
                      <a:pt x="1114" y="417"/>
                      <a:pt x="1113" y="419"/>
                      <a:pt x="1113" y="420"/>
                    </a:cubicBezTo>
                    <a:cubicBezTo>
                      <a:pt x="1111" y="421"/>
                      <a:pt x="1108" y="420"/>
                      <a:pt x="1107" y="422"/>
                    </a:cubicBezTo>
                    <a:cubicBezTo>
                      <a:pt x="1115" y="422"/>
                      <a:pt x="1113" y="425"/>
                      <a:pt x="1114" y="432"/>
                    </a:cubicBezTo>
                    <a:cubicBezTo>
                      <a:pt x="1114" y="434"/>
                      <a:pt x="1116" y="436"/>
                      <a:pt x="1117" y="438"/>
                    </a:cubicBezTo>
                    <a:cubicBezTo>
                      <a:pt x="1118" y="443"/>
                      <a:pt x="1118" y="447"/>
                      <a:pt x="1118" y="452"/>
                    </a:cubicBezTo>
                    <a:cubicBezTo>
                      <a:pt x="1121" y="452"/>
                      <a:pt x="1123" y="452"/>
                      <a:pt x="1124" y="455"/>
                    </a:cubicBezTo>
                    <a:cubicBezTo>
                      <a:pt x="1129" y="455"/>
                      <a:pt x="1134" y="457"/>
                      <a:pt x="1136" y="463"/>
                    </a:cubicBezTo>
                    <a:cubicBezTo>
                      <a:pt x="1134" y="461"/>
                      <a:pt x="1132" y="460"/>
                      <a:pt x="1129" y="460"/>
                    </a:cubicBezTo>
                    <a:cubicBezTo>
                      <a:pt x="1128" y="460"/>
                      <a:pt x="1123" y="462"/>
                      <a:pt x="1123" y="463"/>
                    </a:cubicBezTo>
                    <a:cubicBezTo>
                      <a:pt x="1124" y="467"/>
                      <a:pt x="1136" y="464"/>
                      <a:pt x="1133" y="473"/>
                    </a:cubicBezTo>
                    <a:cubicBezTo>
                      <a:pt x="1136" y="474"/>
                      <a:pt x="1136" y="474"/>
                      <a:pt x="1138" y="477"/>
                    </a:cubicBezTo>
                    <a:cubicBezTo>
                      <a:pt x="1140" y="479"/>
                      <a:pt x="1140" y="479"/>
                      <a:pt x="1143" y="481"/>
                    </a:cubicBezTo>
                    <a:cubicBezTo>
                      <a:pt x="1144" y="482"/>
                      <a:pt x="1145" y="483"/>
                      <a:pt x="1146" y="484"/>
                    </a:cubicBezTo>
                    <a:cubicBezTo>
                      <a:pt x="1148" y="486"/>
                      <a:pt x="1148" y="486"/>
                      <a:pt x="1150" y="487"/>
                    </a:cubicBezTo>
                    <a:cubicBezTo>
                      <a:pt x="1151" y="488"/>
                      <a:pt x="1153" y="490"/>
                      <a:pt x="1155" y="491"/>
                    </a:cubicBezTo>
                    <a:cubicBezTo>
                      <a:pt x="1155" y="492"/>
                      <a:pt x="1156" y="492"/>
                      <a:pt x="1157" y="493"/>
                    </a:cubicBezTo>
                    <a:cubicBezTo>
                      <a:pt x="1157" y="494"/>
                      <a:pt x="1157" y="495"/>
                      <a:pt x="1157" y="495"/>
                    </a:cubicBezTo>
                    <a:cubicBezTo>
                      <a:pt x="1157" y="496"/>
                      <a:pt x="1157" y="497"/>
                      <a:pt x="1157" y="497"/>
                    </a:cubicBezTo>
                    <a:cubicBezTo>
                      <a:pt x="1158" y="498"/>
                      <a:pt x="1159" y="498"/>
                      <a:pt x="1159" y="499"/>
                    </a:cubicBezTo>
                    <a:cubicBezTo>
                      <a:pt x="1160" y="500"/>
                      <a:pt x="1160" y="501"/>
                      <a:pt x="1161" y="501"/>
                    </a:cubicBezTo>
                    <a:cubicBezTo>
                      <a:pt x="1163" y="503"/>
                      <a:pt x="1164" y="502"/>
                      <a:pt x="1166" y="503"/>
                    </a:cubicBezTo>
                    <a:cubicBezTo>
                      <a:pt x="1165" y="505"/>
                      <a:pt x="1164" y="506"/>
                      <a:pt x="1165" y="508"/>
                    </a:cubicBezTo>
                    <a:cubicBezTo>
                      <a:pt x="1166" y="511"/>
                      <a:pt x="1165" y="510"/>
                      <a:pt x="1168" y="510"/>
                    </a:cubicBezTo>
                    <a:cubicBezTo>
                      <a:pt x="1169" y="510"/>
                      <a:pt x="1168" y="509"/>
                      <a:pt x="1170" y="510"/>
                    </a:cubicBezTo>
                    <a:cubicBezTo>
                      <a:pt x="1171" y="510"/>
                      <a:pt x="1171" y="511"/>
                      <a:pt x="1172" y="511"/>
                    </a:cubicBezTo>
                    <a:cubicBezTo>
                      <a:pt x="1173" y="512"/>
                      <a:pt x="1175" y="512"/>
                      <a:pt x="1177" y="511"/>
                    </a:cubicBezTo>
                    <a:cubicBezTo>
                      <a:pt x="1176" y="512"/>
                      <a:pt x="1174" y="513"/>
                      <a:pt x="1174" y="514"/>
                    </a:cubicBezTo>
                    <a:cubicBezTo>
                      <a:pt x="1173" y="515"/>
                      <a:pt x="1173" y="516"/>
                      <a:pt x="1173" y="518"/>
                    </a:cubicBezTo>
                    <a:cubicBezTo>
                      <a:pt x="1172" y="519"/>
                      <a:pt x="1172" y="519"/>
                      <a:pt x="1171" y="521"/>
                    </a:cubicBezTo>
                    <a:cubicBezTo>
                      <a:pt x="1171" y="522"/>
                      <a:pt x="1172" y="524"/>
                      <a:pt x="1172" y="525"/>
                    </a:cubicBezTo>
                    <a:cubicBezTo>
                      <a:pt x="1173" y="525"/>
                      <a:pt x="1174" y="525"/>
                      <a:pt x="1175" y="524"/>
                    </a:cubicBezTo>
                    <a:cubicBezTo>
                      <a:pt x="1174" y="526"/>
                      <a:pt x="1172" y="528"/>
                      <a:pt x="1172" y="529"/>
                    </a:cubicBezTo>
                    <a:cubicBezTo>
                      <a:pt x="1170" y="532"/>
                      <a:pt x="1170" y="533"/>
                      <a:pt x="1167" y="534"/>
                    </a:cubicBezTo>
                    <a:cubicBezTo>
                      <a:pt x="1165" y="536"/>
                      <a:pt x="1163" y="537"/>
                      <a:pt x="1163" y="540"/>
                    </a:cubicBezTo>
                    <a:cubicBezTo>
                      <a:pt x="1162" y="542"/>
                      <a:pt x="1162" y="544"/>
                      <a:pt x="1161" y="546"/>
                    </a:cubicBezTo>
                    <a:cubicBezTo>
                      <a:pt x="1161" y="545"/>
                      <a:pt x="1161" y="543"/>
                      <a:pt x="1161" y="542"/>
                    </a:cubicBezTo>
                    <a:cubicBezTo>
                      <a:pt x="1159" y="543"/>
                      <a:pt x="1160" y="544"/>
                      <a:pt x="1159" y="546"/>
                    </a:cubicBezTo>
                    <a:cubicBezTo>
                      <a:pt x="1158" y="547"/>
                      <a:pt x="1157" y="547"/>
                      <a:pt x="1156" y="549"/>
                    </a:cubicBezTo>
                    <a:cubicBezTo>
                      <a:pt x="1158" y="549"/>
                      <a:pt x="1159" y="550"/>
                      <a:pt x="1161" y="550"/>
                    </a:cubicBezTo>
                    <a:cubicBezTo>
                      <a:pt x="1159" y="552"/>
                      <a:pt x="1157" y="552"/>
                      <a:pt x="1157" y="555"/>
                    </a:cubicBezTo>
                    <a:cubicBezTo>
                      <a:pt x="1157" y="556"/>
                      <a:pt x="1158" y="558"/>
                      <a:pt x="1158" y="560"/>
                    </a:cubicBezTo>
                    <a:cubicBezTo>
                      <a:pt x="1159" y="562"/>
                      <a:pt x="1160" y="564"/>
                      <a:pt x="1159" y="566"/>
                    </a:cubicBezTo>
                    <a:cubicBezTo>
                      <a:pt x="1158" y="567"/>
                      <a:pt x="1156" y="568"/>
                      <a:pt x="1156" y="570"/>
                    </a:cubicBezTo>
                    <a:cubicBezTo>
                      <a:pt x="1156" y="571"/>
                      <a:pt x="1158" y="572"/>
                      <a:pt x="1159" y="573"/>
                    </a:cubicBezTo>
                    <a:cubicBezTo>
                      <a:pt x="1160" y="575"/>
                      <a:pt x="1161" y="579"/>
                      <a:pt x="1161" y="582"/>
                    </a:cubicBezTo>
                    <a:cubicBezTo>
                      <a:pt x="1160" y="583"/>
                      <a:pt x="1159" y="585"/>
                      <a:pt x="1159" y="587"/>
                    </a:cubicBezTo>
                    <a:cubicBezTo>
                      <a:pt x="1160" y="588"/>
                      <a:pt x="1160" y="589"/>
                      <a:pt x="1161" y="589"/>
                    </a:cubicBezTo>
                    <a:cubicBezTo>
                      <a:pt x="1161" y="590"/>
                      <a:pt x="1161" y="592"/>
                      <a:pt x="1161" y="592"/>
                    </a:cubicBezTo>
                    <a:cubicBezTo>
                      <a:pt x="1163" y="593"/>
                      <a:pt x="1164" y="590"/>
                      <a:pt x="1166" y="590"/>
                    </a:cubicBezTo>
                    <a:cubicBezTo>
                      <a:pt x="1163" y="591"/>
                      <a:pt x="1161" y="596"/>
                      <a:pt x="1161" y="598"/>
                    </a:cubicBezTo>
                    <a:cubicBezTo>
                      <a:pt x="1161" y="600"/>
                      <a:pt x="1161" y="603"/>
                      <a:pt x="1159" y="603"/>
                    </a:cubicBezTo>
                    <a:cubicBezTo>
                      <a:pt x="1158" y="603"/>
                      <a:pt x="1157" y="602"/>
                      <a:pt x="1156" y="603"/>
                    </a:cubicBezTo>
                    <a:cubicBezTo>
                      <a:pt x="1154" y="603"/>
                      <a:pt x="1153" y="607"/>
                      <a:pt x="1153" y="608"/>
                    </a:cubicBezTo>
                    <a:cubicBezTo>
                      <a:pt x="1152" y="610"/>
                      <a:pt x="1151" y="611"/>
                      <a:pt x="1151" y="612"/>
                    </a:cubicBezTo>
                    <a:cubicBezTo>
                      <a:pt x="1150" y="614"/>
                      <a:pt x="1150" y="615"/>
                      <a:pt x="1150" y="617"/>
                    </a:cubicBezTo>
                    <a:cubicBezTo>
                      <a:pt x="1148" y="624"/>
                      <a:pt x="1143" y="633"/>
                      <a:pt x="1146" y="641"/>
                    </a:cubicBezTo>
                    <a:cubicBezTo>
                      <a:pt x="1147" y="643"/>
                      <a:pt x="1148" y="643"/>
                      <a:pt x="1147" y="647"/>
                    </a:cubicBezTo>
                    <a:cubicBezTo>
                      <a:pt x="1147" y="649"/>
                      <a:pt x="1148" y="650"/>
                      <a:pt x="1148" y="653"/>
                    </a:cubicBezTo>
                    <a:cubicBezTo>
                      <a:pt x="1148" y="654"/>
                      <a:pt x="1148" y="655"/>
                      <a:pt x="1148" y="656"/>
                    </a:cubicBezTo>
                    <a:cubicBezTo>
                      <a:pt x="1149" y="657"/>
                      <a:pt x="1150" y="657"/>
                      <a:pt x="1151" y="658"/>
                    </a:cubicBezTo>
                    <a:cubicBezTo>
                      <a:pt x="1152" y="661"/>
                      <a:pt x="1151" y="664"/>
                      <a:pt x="1152" y="667"/>
                    </a:cubicBezTo>
                    <a:cubicBezTo>
                      <a:pt x="1154" y="669"/>
                      <a:pt x="1155" y="670"/>
                      <a:pt x="1155" y="673"/>
                    </a:cubicBezTo>
                    <a:cubicBezTo>
                      <a:pt x="1154" y="676"/>
                      <a:pt x="1154" y="678"/>
                      <a:pt x="1156" y="679"/>
                    </a:cubicBezTo>
                    <a:cubicBezTo>
                      <a:pt x="1159" y="681"/>
                      <a:pt x="1160" y="680"/>
                      <a:pt x="1161" y="683"/>
                    </a:cubicBezTo>
                    <a:cubicBezTo>
                      <a:pt x="1162" y="685"/>
                      <a:pt x="1162" y="688"/>
                      <a:pt x="1162" y="690"/>
                    </a:cubicBezTo>
                    <a:cubicBezTo>
                      <a:pt x="1167" y="690"/>
                      <a:pt x="1173" y="692"/>
                      <a:pt x="1172" y="698"/>
                    </a:cubicBezTo>
                    <a:cubicBezTo>
                      <a:pt x="1171" y="700"/>
                      <a:pt x="1170" y="702"/>
                      <a:pt x="1167" y="700"/>
                    </a:cubicBezTo>
                    <a:cubicBezTo>
                      <a:pt x="1166" y="699"/>
                      <a:pt x="1167" y="697"/>
                      <a:pt x="1167" y="695"/>
                    </a:cubicBezTo>
                    <a:cubicBezTo>
                      <a:pt x="1162" y="695"/>
                      <a:pt x="1168" y="703"/>
                      <a:pt x="1170" y="704"/>
                    </a:cubicBezTo>
                    <a:cubicBezTo>
                      <a:pt x="1176" y="707"/>
                      <a:pt x="1182" y="712"/>
                      <a:pt x="1186" y="717"/>
                    </a:cubicBezTo>
                    <a:cubicBezTo>
                      <a:pt x="1187" y="719"/>
                      <a:pt x="1189" y="725"/>
                      <a:pt x="1192" y="724"/>
                    </a:cubicBezTo>
                    <a:cubicBezTo>
                      <a:pt x="1194" y="724"/>
                      <a:pt x="1193" y="722"/>
                      <a:pt x="1195" y="721"/>
                    </a:cubicBezTo>
                    <a:cubicBezTo>
                      <a:pt x="1196" y="719"/>
                      <a:pt x="1197" y="719"/>
                      <a:pt x="1199" y="719"/>
                    </a:cubicBezTo>
                    <a:cubicBezTo>
                      <a:pt x="1203" y="720"/>
                      <a:pt x="1205" y="723"/>
                      <a:pt x="1204" y="726"/>
                    </a:cubicBezTo>
                    <a:cubicBezTo>
                      <a:pt x="1209" y="728"/>
                      <a:pt x="1215" y="729"/>
                      <a:pt x="1218" y="733"/>
                    </a:cubicBezTo>
                    <a:cubicBezTo>
                      <a:pt x="1220" y="736"/>
                      <a:pt x="1223" y="738"/>
                      <a:pt x="1223" y="741"/>
                    </a:cubicBezTo>
                    <a:cubicBezTo>
                      <a:pt x="1224" y="744"/>
                      <a:pt x="1224" y="748"/>
                      <a:pt x="1223" y="750"/>
                    </a:cubicBezTo>
                    <a:cubicBezTo>
                      <a:pt x="1222" y="749"/>
                      <a:pt x="1223" y="745"/>
                      <a:pt x="1222" y="744"/>
                    </a:cubicBezTo>
                    <a:cubicBezTo>
                      <a:pt x="1221" y="742"/>
                      <a:pt x="1221" y="741"/>
                      <a:pt x="1220" y="739"/>
                    </a:cubicBezTo>
                    <a:cubicBezTo>
                      <a:pt x="1220" y="738"/>
                      <a:pt x="1220" y="737"/>
                      <a:pt x="1219" y="736"/>
                    </a:cubicBezTo>
                    <a:cubicBezTo>
                      <a:pt x="1216" y="732"/>
                      <a:pt x="1209" y="729"/>
                      <a:pt x="1204" y="728"/>
                    </a:cubicBezTo>
                    <a:cubicBezTo>
                      <a:pt x="1203" y="729"/>
                      <a:pt x="1202" y="730"/>
                      <a:pt x="1201" y="730"/>
                    </a:cubicBezTo>
                    <a:cubicBezTo>
                      <a:pt x="1200" y="734"/>
                      <a:pt x="1203" y="735"/>
                      <a:pt x="1204" y="739"/>
                    </a:cubicBezTo>
                    <a:cubicBezTo>
                      <a:pt x="1205" y="743"/>
                      <a:pt x="1205" y="747"/>
                      <a:pt x="1204" y="750"/>
                    </a:cubicBezTo>
                    <a:cubicBezTo>
                      <a:pt x="1201" y="747"/>
                      <a:pt x="1206" y="737"/>
                      <a:pt x="1199" y="736"/>
                    </a:cubicBezTo>
                    <a:cubicBezTo>
                      <a:pt x="1196" y="736"/>
                      <a:pt x="1195" y="739"/>
                      <a:pt x="1194" y="741"/>
                    </a:cubicBezTo>
                    <a:cubicBezTo>
                      <a:pt x="1192" y="743"/>
                      <a:pt x="1190" y="742"/>
                      <a:pt x="1190" y="746"/>
                    </a:cubicBezTo>
                    <a:cubicBezTo>
                      <a:pt x="1190" y="746"/>
                      <a:pt x="1190" y="746"/>
                      <a:pt x="1191" y="746"/>
                    </a:cubicBezTo>
                    <a:cubicBezTo>
                      <a:pt x="1191" y="746"/>
                      <a:pt x="1191" y="747"/>
                      <a:pt x="1190" y="748"/>
                    </a:cubicBezTo>
                    <a:cubicBezTo>
                      <a:pt x="1188" y="747"/>
                      <a:pt x="1187" y="750"/>
                      <a:pt x="1189" y="750"/>
                    </a:cubicBezTo>
                    <a:cubicBezTo>
                      <a:pt x="1189" y="750"/>
                      <a:pt x="1189" y="751"/>
                      <a:pt x="1189" y="751"/>
                    </a:cubicBezTo>
                    <a:cubicBezTo>
                      <a:pt x="1186" y="750"/>
                      <a:pt x="1184" y="755"/>
                      <a:pt x="1185" y="757"/>
                    </a:cubicBezTo>
                    <a:cubicBezTo>
                      <a:pt x="1186" y="756"/>
                      <a:pt x="1186" y="755"/>
                      <a:pt x="1187" y="753"/>
                    </a:cubicBezTo>
                    <a:cubicBezTo>
                      <a:pt x="1189" y="753"/>
                      <a:pt x="1187" y="759"/>
                      <a:pt x="1186" y="761"/>
                    </a:cubicBezTo>
                    <a:cubicBezTo>
                      <a:pt x="1184" y="762"/>
                      <a:pt x="1182" y="762"/>
                      <a:pt x="1181" y="763"/>
                    </a:cubicBezTo>
                    <a:cubicBezTo>
                      <a:pt x="1179" y="764"/>
                      <a:pt x="1178" y="765"/>
                      <a:pt x="1176" y="766"/>
                    </a:cubicBezTo>
                    <a:cubicBezTo>
                      <a:pt x="1173" y="768"/>
                      <a:pt x="1169" y="768"/>
                      <a:pt x="1166" y="769"/>
                    </a:cubicBezTo>
                    <a:cubicBezTo>
                      <a:pt x="1162" y="769"/>
                      <a:pt x="1160" y="771"/>
                      <a:pt x="1156" y="771"/>
                    </a:cubicBezTo>
                    <a:cubicBezTo>
                      <a:pt x="1152" y="771"/>
                      <a:pt x="1149" y="770"/>
                      <a:pt x="1145" y="769"/>
                    </a:cubicBezTo>
                    <a:cubicBezTo>
                      <a:pt x="1140" y="768"/>
                      <a:pt x="1139" y="768"/>
                      <a:pt x="1138" y="773"/>
                    </a:cubicBezTo>
                    <a:cubicBezTo>
                      <a:pt x="1137" y="774"/>
                      <a:pt x="1136" y="776"/>
                      <a:pt x="1135" y="778"/>
                    </a:cubicBezTo>
                    <a:cubicBezTo>
                      <a:pt x="1134" y="780"/>
                      <a:pt x="1134" y="783"/>
                      <a:pt x="1133" y="785"/>
                    </a:cubicBezTo>
                    <a:cubicBezTo>
                      <a:pt x="1131" y="787"/>
                      <a:pt x="1129" y="790"/>
                      <a:pt x="1127" y="792"/>
                    </a:cubicBezTo>
                    <a:cubicBezTo>
                      <a:pt x="1125" y="795"/>
                      <a:pt x="1122" y="796"/>
                      <a:pt x="1121" y="799"/>
                    </a:cubicBezTo>
                    <a:cubicBezTo>
                      <a:pt x="1120" y="802"/>
                      <a:pt x="1120" y="804"/>
                      <a:pt x="1118" y="807"/>
                    </a:cubicBezTo>
                    <a:cubicBezTo>
                      <a:pt x="1116" y="809"/>
                      <a:pt x="1116" y="812"/>
                      <a:pt x="1114" y="815"/>
                    </a:cubicBezTo>
                    <a:cubicBezTo>
                      <a:pt x="1113" y="817"/>
                      <a:pt x="1111" y="817"/>
                      <a:pt x="1111" y="820"/>
                    </a:cubicBezTo>
                    <a:cubicBezTo>
                      <a:pt x="1110" y="822"/>
                      <a:pt x="1110" y="825"/>
                      <a:pt x="1108" y="827"/>
                    </a:cubicBezTo>
                    <a:cubicBezTo>
                      <a:pt x="1106" y="829"/>
                      <a:pt x="1103" y="830"/>
                      <a:pt x="1101" y="832"/>
                    </a:cubicBezTo>
                    <a:cubicBezTo>
                      <a:pt x="1098" y="834"/>
                      <a:pt x="1095" y="833"/>
                      <a:pt x="1093" y="835"/>
                    </a:cubicBezTo>
                    <a:cubicBezTo>
                      <a:pt x="1091" y="836"/>
                      <a:pt x="1089" y="838"/>
                      <a:pt x="1087" y="839"/>
                    </a:cubicBezTo>
                    <a:cubicBezTo>
                      <a:pt x="1085" y="841"/>
                      <a:pt x="1084" y="843"/>
                      <a:pt x="1082" y="845"/>
                    </a:cubicBezTo>
                    <a:cubicBezTo>
                      <a:pt x="1081" y="846"/>
                      <a:pt x="1078" y="848"/>
                      <a:pt x="1076" y="848"/>
                    </a:cubicBezTo>
                    <a:cubicBezTo>
                      <a:pt x="1075" y="849"/>
                      <a:pt x="1075" y="848"/>
                      <a:pt x="1074" y="850"/>
                    </a:cubicBezTo>
                    <a:cubicBezTo>
                      <a:pt x="1073" y="851"/>
                      <a:pt x="1073" y="852"/>
                      <a:pt x="1073" y="853"/>
                    </a:cubicBezTo>
                    <a:cubicBezTo>
                      <a:pt x="1072" y="856"/>
                      <a:pt x="1072" y="858"/>
                      <a:pt x="1071" y="861"/>
                    </a:cubicBezTo>
                    <a:cubicBezTo>
                      <a:pt x="1070" y="863"/>
                      <a:pt x="1070" y="866"/>
                      <a:pt x="1069" y="868"/>
                    </a:cubicBezTo>
                    <a:cubicBezTo>
                      <a:pt x="1068" y="870"/>
                      <a:pt x="1066" y="870"/>
                      <a:pt x="1066" y="872"/>
                    </a:cubicBezTo>
                    <a:cubicBezTo>
                      <a:pt x="1067" y="873"/>
                      <a:pt x="1068" y="874"/>
                      <a:pt x="1068" y="876"/>
                    </a:cubicBezTo>
                    <a:cubicBezTo>
                      <a:pt x="1068" y="877"/>
                      <a:pt x="1067" y="878"/>
                      <a:pt x="1068" y="879"/>
                    </a:cubicBezTo>
                    <a:cubicBezTo>
                      <a:pt x="1068" y="879"/>
                      <a:pt x="1068" y="880"/>
                      <a:pt x="1069" y="880"/>
                    </a:cubicBezTo>
                    <a:cubicBezTo>
                      <a:pt x="1069" y="882"/>
                      <a:pt x="1069" y="883"/>
                      <a:pt x="1069" y="885"/>
                    </a:cubicBezTo>
                    <a:cubicBezTo>
                      <a:pt x="1068" y="888"/>
                      <a:pt x="1067" y="890"/>
                      <a:pt x="1067" y="893"/>
                    </a:cubicBezTo>
                    <a:cubicBezTo>
                      <a:pt x="1066" y="896"/>
                      <a:pt x="1065" y="897"/>
                      <a:pt x="1064" y="899"/>
                    </a:cubicBezTo>
                    <a:cubicBezTo>
                      <a:pt x="1064" y="900"/>
                      <a:pt x="1064" y="901"/>
                      <a:pt x="1064" y="902"/>
                    </a:cubicBezTo>
                    <a:cubicBezTo>
                      <a:pt x="1063" y="902"/>
                      <a:pt x="1063" y="902"/>
                      <a:pt x="1063" y="902"/>
                    </a:cubicBezTo>
                    <a:cubicBezTo>
                      <a:pt x="1063" y="902"/>
                      <a:pt x="1063" y="902"/>
                      <a:pt x="1063" y="903"/>
                    </a:cubicBezTo>
                    <a:cubicBezTo>
                      <a:pt x="1063" y="903"/>
                      <a:pt x="1063" y="904"/>
                      <a:pt x="1063" y="904"/>
                    </a:cubicBezTo>
                    <a:cubicBezTo>
                      <a:pt x="1063" y="905"/>
                      <a:pt x="1063" y="905"/>
                      <a:pt x="1063" y="906"/>
                    </a:cubicBezTo>
                    <a:cubicBezTo>
                      <a:pt x="1063" y="906"/>
                      <a:pt x="1063" y="906"/>
                      <a:pt x="1063" y="907"/>
                    </a:cubicBezTo>
                    <a:cubicBezTo>
                      <a:pt x="1063" y="907"/>
                      <a:pt x="1063" y="907"/>
                      <a:pt x="1063" y="907"/>
                    </a:cubicBezTo>
                    <a:cubicBezTo>
                      <a:pt x="1063" y="908"/>
                      <a:pt x="1063" y="909"/>
                      <a:pt x="1063" y="909"/>
                    </a:cubicBezTo>
                    <a:cubicBezTo>
                      <a:pt x="1063" y="910"/>
                      <a:pt x="1063" y="911"/>
                      <a:pt x="1062" y="912"/>
                    </a:cubicBezTo>
                    <a:cubicBezTo>
                      <a:pt x="1062" y="913"/>
                      <a:pt x="1061" y="913"/>
                      <a:pt x="1061" y="914"/>
                    </a:cubicBezTo>
                    <a:cubicBezTo>
                      <a:pt x="1060" y="915"/>
                      <a:pt x="1060" y="915"/>
                      <a:pt x="1060" y="916"/>
                    </a:cubicBezTo>
                    <a:cubicBezTo>
                      <a:pt x="1060" y="917"/>
                      <a:pt x="1060" y="917"/>
                      <a:pt x="1060" y="918"/>
                    </a:cubicBezTo>
                    <a:cubicBezTo>
                      <a:pt x="1059" y="919"/>
                      <a:pt x="1058" y="920"/>
                      <a:pt x="1058" y="920"/>
                    </a:cubicBezTo>
                    <a:cubicBezTo>
                      <a:pt x="1057" y="921"/>
                      <a:pt x="1057" y="921"/>
                      <a:pt x="1057" y="921"/>
                    </a:cubicBezTo>
                    <a:cubicBezTo>
                      <a:pt x="1057" y="922"/>
                      <a:pt x="1057" y="923"/>
                      <a:pt x="1056" y="923"/>
                    </a:cubicBezTo>
                    <a:cubicBezTo>
                      <a:pt x="1056" y="924"/>
                      <a:pt x="1055" y="924"/>
                      <a:pt x="1054" y="925"/>
                    </a:cubicBezTo>
                    <a:cubicBezTo>
                      <a:pt x="1054" y="925"/>
                      <a:pt x="1053" y="925"/>
                      <a:pt x="1052" y="926"/>
                    </a:cubicBezTo>
                    <a:cubicBezTo>
                      <a:pt x="1052" y="926"/>
                      <a:pt x="1051" y="926"/>
                      <a:pt x="1051" y="926"/>
                    </a:cubicBezTo>
                    <a:cubicBezTo>
                      <a:pt x="1050" y="926"/>
                      <a:pt x="1050" y="926"/>
                      <a:pt x="1050" y="926"/>
                    </a:cubicBezTo>
                    <a:cubicBezTo>
                      <a:pt x="1049" y="927"/>
                      <a:pt x="1049" y="927"/>
                      <a:pt x="1048" y="927"/>
                    </a:cubicBezTo>
                    <a:cubicBezTo>
                      <a:pt x="1048" y="927"/>
                      <a:pt x="1047" y="927"/>
                      <a:pt x="1047" y="927"/>
                    </a:cubicBezTo>
                    <a:cubicBezTo>
                      <a:pt x="1046" y="927"/>
                      <a:pt x="1046" y="927"/>
                      <a:pt x="1046" y="928"/>
                    </a:cubicBezTo>
                    <a:cubicBezTo>
                      <a:pt x="1046" y="928"/>
                      <a:pt x="1045" y="928"/>
                      <a:pt x="1045" y="928"/>
                    </a:cubicBezTo>
                    <a:cubicBezTo>
                      <a:pt x="1045" y="928"/>
                      <a:pt x="1045" y="928"/>
                      <a:pt x="1044" y="929"/>
                    </a:cubicBezTo>
                    <a:cubicBezTo>
                      <a:pt x="1044" y="929"/>
                      <a:pt x="1044" y="929"/>
                      <a:pt x="1044" y="929"/>
                    </a:cubicBezTo>
                    <a:cubicBezTo>
                      <a:pt x="1044" y="929"/>
                      <a:pt x="1044" y="929"/>
                      <a:pt x="1043" y="930"/>
                    </a:cubicBezTo>
                    <a:cubicBezTo>
                      <a:pt x="1043" y="930"/>
                      <a:pt x="1043" y="930"/>
                      <a:pt x="1043" y="931"/>
                    </a:cubicBezTo>
                    <a:cubicBezTo>
                      <a:pt x="1043" y="931"/>
                      <a:pt x="1043" y="931"/>
                      <a:pt x="1044" y="931"/>
                    </a:cubicBezTo>
                    <a:cubicBezTo>
                      <a:pt x="1044" y="932"/>
                      <a:pt x="1044" y="932"/>
                      <a:pt x="1044" y="932"/>
                    </a:cubicBezTo>
                    <a:cubicBezTo>
                      <a:pt x="1044" y="932"/>
                      <a:pt x="1044" y="933"/>
                      <a:pt x="1044" y="933"/>
                    </a:cubicBezTo>
                    <a:cubicBezTo>
                      <a:pt x="1044" y="933"/>
                      <a:pt x="1044" y="933"/>
                      <a:pt x="1044" y="933"/>
                    </a:cubicBezTo>
                    <a:cubicBezTo>
                      <a:pt x="1043" y="933"/>
                      <a:pt x="1043" y="934"/>
                      <a:pt x="1043" y="934"/>
                    </a:cubicBezTo>
                    <a:cubicBezTo>
                      <a:pt x="1043" y="934"/>
                      <a:pt x="1043" y="934"/>
                      <a:pt x="1043" y="934"/>
                    </a:cubicBezTo>
                    <a:cubicBezTo>
                      <a:pt x="1043" y="934"/>
                      <a:pt x="1043" y="934"/>
                      <a:pt x="1043" y="935"/>
                    </a:cubicBezTo>
                    <a:cubicBezTo>
                      <a:pt x="1043" y="935"/>
                      <a:pt x="1043" y="935"/>
                      <a:pt x="1043" y="935"/>
                    </a:cubicBezTo>
                    <a:cubicBezTo>
                      <a:pt x="1043" y="935"/>
                      <a:pt x="1043" y="936"/>
                      <a:pt x="1043" y="936"/>
                    </a:cubicBezTo>
                    <a:cubicBezTo>
                      <a:pt x="1043" y="936"/>
                      <a:pt x="1043" y="936"/>
                      <a:pt x="1043" y="936"/>
                    </a:cubicBezTo>
                    <a:cubicBezTo>
                      <a:pt x="1043" y="937"/>
                      <a:pt x="1042" y="937"/>
                      <a:pt x="1042" y="938"/>
                    </a:cubicBezTo>
                    <a:cubicBezTo>
                      <a:pt x="1042" y="938"/>
                      <a:pt x="1042" y="938"/>
                      <a:pt x="1041" y="939"/>
                    </a:cubicBezTo>
                    <a:cubicBezTo>
                      <a:pt x="1041" y="939"/>
                      <a:pt x="1041" y="939"/>
                      <a:pt x="1041" y="939"/>
                    </a:cubicBezTo>
                    <a:cubicBezTo>
                      <a:pt x="1041" y="939"/>
                      <a:pt x="1041" y="939"/>
                      <a:pt x="1040" y="939"/>
                    </a:cubicBezTo>
                    <a:cubicBezTo>
                      <a:pt x="1040" y="940"/>
                      <a:pt x="1040" y="940"/>
                      <a:pt x="1040" y="940"/>
                    </a:cubicBezTo>
                    <a:cubicBezTo>
                      <a:pt x="1040" y="941"/>
                      <a:pt x="1040" y="941"/>
                      <a:pt x="1039" y="941"/>
                    </a:cubicBezTo>
                    <a:cubicBezTo>
                      <a:pt x="1039" y="941"/>
                      <a:pt x="1039" y="941"/>
                      <a:pt x="1039" y="941"/>
                    </a:cubicBezTo>
                    <a:cubicBezTo>
                      <a:pt x="1039" y="941"/>
                      <a:pt x="1038" y="941"/>
                      <a:pt x="1038" y="941"/>
                    </a:cubicBezTo>
                    <a:cubicBezTo>
                      <a:pt x="1038" y="942"/>
                      <a:pt x="1038" y="942"/>
                      <a:pt x="1038" y="942"/>
                    </a:cubicBezTo>
                    <a:cubicBezTo>
                      <a:pt x="1038" y="942"/>
                      <a:pt x="1039" y="942"/>
                      <a:pt x="1039" y="942"/>
                    </a:cubicBezTo>
                    <a:cubicBezTo>
                      <a:pt x="1039" y="942"/>
                      <a:pt x="1039" y="942"/>
                      <a:pt x="1039" y="942"/>
                    </a:cubicBezTo>
                    <a:cubicBezTo>
                      <a:pt x="1039" y="943"/>
                      <a:pt x="1039" y="943"/>
                      <a:pt x="1039" y="943"/>
                    </a:cubicBezTo>
                    <a:cubicBezTo>
                      <a:pt x="1039" y="943"/>
                      <a:pt x="1039" y="943"/>
                      <a:pt x="1039" y="943"/>
                    </a:cubicBezTo>
                    <a:cubicBezTo>
                      <a:pt x="1039" y="943"/>
                      <a:pt x="1039" y="943"/>
                      <a:pt x="1039" y="943"/>
                    </a:cubicBezTo>
                    <a:cubicBezTo>
                      <a:pt x="1039" y="943"/>
                      <a:pt x="1039" y="943"/>
                      <a:pt x="1039" y="943"/>
                    </a:cubicBezTo>
                    <a:cubicBezTo>
                      <a:pt x="1039" y="943"/>
                      <a:pt x="1039" y="943"/>
                      <a:pt x="1039" y="944"/>
                    </a:cubicBezTo>
                    <a:cubicBezTo>
                      <a:pt x="1039" y="944"/>
                      <a:pt x="1039" y="944"/>
                      <a:pt x="1039" y="944"/>
                    </a:cubicBezTo>
                    <a:cubicBezTo>
                      <a:pt x="1039" y="944"/>
                      <a:pt x="1039" y="944"/>
                      <a:pt x="1039" y="944"/>
                    </a:cubicBezTo>
                    <a:cubicBezTo>
                      <a:pt x="1039" y="944"/>
                      <a:pt x="1040" y="944"/>
                      <a:pt x="1039" y="944"/>
                    </a:cubicBezTo>
                    <a:cubicBezTo>
                      <a:pt x="1039" y="945"/>
                      <a:pt x="1039" y="945"/>
                      <a:pt x="1039" y="945"/>
                    </a:cubicBezTo>
                    <a:cubicBezTo>
                      <a:pt x="1039" y="945"/>
                      <a:pt x="1039" y="945"/>
                      <a:pt x="1040" y="945"/>
                    </a:cubicBezTo>
                    <a:cubicBezTo>
                      <a:pt x="1040" y="946"/>
                      <a:pt x="1040" y="946"/>
                      <a:pt x="1040" y="946"/>
                    </a:cubicBezTo>
                    <a:cubicBezTo>
                      <a:pt x="1040" y="946"/>
                      <a:pt x="1040" y="946"/>
                      <a:pt x="1040" y="946"/>
                    </a:cubicBezTo>
                    <a:cubicBezTo>
                      <a:pt x="1040" y="946"/>
                      <a:pt x="1040" y="946"/>
                      <a:pt x="1040" y="946"/>
                    </a:cubicBezTo>
                    <a:cubicBezTo>
                      <a:pt x="1040" y="947"/>
                      <a:pt x="1040" y="947"/>
                      <a:pt x="1040" y="947"/>
                    </a:cubicBezTo>
                    <a:cubicBezTo>
                      <a:pt x="1040" y="947"/>
                      <a:pt x="1040" y="947"/>
                      <a:pt x="1040" y="947"/>
                    </a:cubicBezTo>
                    <a:cubicBezTo>
                      <a:pt x="1040" y="947"/>
                      <a:pt x="1040" y="947"/>
                      <a:pt x="1040" y="947"/>
                    </a:cubicBezTo>
                    <a:cubicBezTo>
                      <a:pt x="1040" y="947"/>
                      <a:pt x="1040" y="947"/>
                      <a:pt x="1040" y="947"/>
                    </a:cubicBezTo>
                    <a:cubicBezTo>
                      <a:pt x="1040" y="948"/>
                      <a:pt x="1040" y="948"/>
                      <a:pt x="1040" y="948"/>
                    </a:cubicBezTo>
                    <a:cubicBezTo>
                      <a:pt x="1041" y="948"/>
                      <a:pt x="1041" y="948"/>
                      <a:pt x="1041" y="948"/>
                    </a:cubicBezTo>
                    <a:cubicBezTo>
                      <a:pt x="1041" y="948"/>
                      <a:pt x="1041" y="948"/>
                      <a:pt x="1041" y="948"/>
                    </a:cubicBezTo>
                    <a:cubicBezTo>
                      <a:pt x="1041" y="948"/>
                      <a:pt x="1041" y="948"/>
                      <a:pt x="1041" y="949"/>
                    </a:cubicBezTo>
                    <a:cubicBezTo>
                      <a:pt x="1041" y="949"/>
                      <a:pt x="1042" y="949"/>
                      <a:pt x="1042" y="949"/>
                    </a:cubicBezTo>
                    <a:cubicBezTo>
                      <a:pt x="1042" y="949"/>
                      <a:pt x="1042" y="949"/>
                      <a:pt x="1043" y="949"/>
                    </a:cubicBezTo>
                    <a:cubicBezTo>
                      <a:pt x="1043" y="950"/>
                      <a:pt x="1043" y="950"/>
                      <a:pt x="1043" y="950"/>
                    </a:cubicBezTo>
                    <a:cubicBezTo>
                      <a:pt x="1043" y="950"/>
                      <a:pt x="1044" y="950"/>
                      <a:pt x="1044" y="950"/>
                    </a:cubicBezTo>
                    <a:cubicBezTo>
                      <a:pt x="1044" y="950"/>
                      <a:pt x="1043" y="950"/>
                      <a:pt x="1043" y="950"/>
                    </a:cubicBezTo>
                    <a:cubicBezTo>
                      <a:pt x="1043" y="949"/>
                      <a:pt x="1043" y="949"/>
                      <a:pt x="1044" y="949"/>
                    </a:cubicBezTo>
                    <a:cubicBezTo>
                      <a:pt x="1044" y="949"/>
                      <a:pt x="1044" y="949"/>
                      <a:pt x="1044" y="949"/>
                    </a:cubicBezTo>
                    <a:cubicBezTo>
                      <a:pt x="1044" y="949"/>
                      <a:pt x="1044" y="949"/>
                      <a:pt x="1044" y="949"/>
                    </a:cubicBezTo>
                    <a:cubicBezTo>
                      <a:pt x="1044" y="949"/>
                      <a:pt x="1044" y="949"/>
                      <a:pt x="1044" y="949"/>
                    </a:cubicBezTo>
                    <a:cubicBezTo>
                      <a:pt x="1044" y="949"/>
                      <a:pt x="1044" y="949"/>
                      <a:pt x="1045" y="949"/>
                    </a:cubicBezTo>
                    <a:cubicBezTo>
                      <a:pt x="1045" y="949"/>
                      <a:pt x="1045" y="949"/>
                      <a:pt x="1045" y="949"/>
                    </a:cubicBezTo>
                    <a:cubicBezTo>
                      <a:pt x="1045" y="949"/>
                      <a:pt x="1045" y="949"/>
                      <a:pt x="1045" y="949"/>
                    </a:cubicBezTo>
                    <a:cubicBezTo>
                      <a:pt x="1045" y="949"/>
                      <a:pt x="1045" y="949"/>
                      <a:pt x="1045" y="949"/>
                    </a:cubicBezTo>
                    <a:cubicBezTo>
                      <a:pt x="1045" y="949"/>
                      <a:pt x="1046" y="949"/>
                      <a:pt x="1046" y="949"/>
                    </a:cubicBezTo>
                    <a:cubicBezTo>
                      <a:pt x="1046" y="949"/>
                      <a:pt x="1046" y="949"/>
                      <a:pt x="1046" y="949"/>
                    </a:cubicBezTo>
                    <a:cubicBezTo>
                      <a:pt x="1046" y="949"/>
                      <a:pt x="1046" y="949"/>
                      <a:pt x="1046" y="949"/>
                    </a:cubicBezTo>
                    <a:cubicBezTo>
                      <a:pt x="1046" y="949"/>
                      <a:pt x="1046" y="949"/>
                      <a:pt x="1046" y="949"/>
                    </a:cubicBezTo>
                    <a:cubicBezTo>
                      <a:pt x="1046" y="949"/>
                      <a:pt x="1046" y="949"/>
                      <a:pt x="1046" y="949"/>
                    </a:cubicBezTo>
                    <a:cubicBezTo>
                      <a:pt x="1046" y="949"/>
                      <a:pt x="1047" y="949"/>
                      <a:pt x="1047" y="949"/>
                    </a:cubicBezTo>
                    <a:cubicBezTo>
                      <a:pt x="1047" y="950"/>
                      <a:pt x="1047" y="950"/>
                      <a:pt x="1047" y="949"/>
                    </a:cubicBezTo>
                    <a:cubicBezTo>
                      <a:pt x="1047" y="950"/>
                      <a:pt x="1047" y="950"/>
                      <a:pt x="1047" y="950"/>
                    </a:cubicBezTo>
                    <a:cubicBezTo>
                      <a:pt x="1047" y="950"/>
                      <a:pt x="1047" y="950"/>
                      <a:pt x="1047" y="950"/>
                    </a:cubicBezTo>
                    <a:cubicBezTo>
                      <a:pt x="1047" y="950"/>
                      <a:pt x="1047" y="950"/>
                      <a:pt x="1047" y="950"/>
                    </a:cubicBezTo>
                    <a:cubicBezTo>
                      <a:pt x="1047" y="950"/>
                      <a:pt x="1047" y="951"/>
                      <a:pt x="1047" y="951"/>
                    </a:cubicBezTo>
                    <a:cubicBezTo>
                      <a:pt x="1047" y="951"/>
                      <a:pt x="1047" y="951"/>
                      <a:pt x="1047" y="951"/>
                    </a:cubicBezTo>
                    <a:cubicBezTo>
                      <a:pt x="1048" y="951"/>
                      <a:pt x="1048" y="951"/>
                      <a:pt x="1048" y="951"/>
                    </a:cubicBezTo>
                    <a:cubicBezTo>
                      <a:pt x="1048" y="951"/>
                      <a:pt x="1048" y="952"/>
                      <a:pt x="1048" y="952"/>
                    </a:cubicBezTo>
                    <a:cubicBezTo>
                      <a:pt x="1048" y="952"/>
                      <a:pt x="1048" y="952"/>
                      <a:pt x="1048" y="952"/>
                    </a:cubicBezTo>
                    <a:cubicBezTo>
                      <a:pt x="1048" y="952"/>
                      <a:pt x="1048" y="952"/>
                      <a:pt x="1048" y="952"/>
                    </a:cubicBezTo>
                    <a:cubicBezTo>
                      <a:pt x="1048" y="952"/>
                      <a:pt x="1048" y="952"/>
                      <a:pt x="1048" y="952"/>
                    </a:cubicBezTo>
                    <a:cubicBezTo>
                      <a:pt x="1048" y="952"/>
                      <a:pt x="1048" y="952"/>
                      <a:pt x="1049" y="952"/>
                    </a:cubicBezTo>
                    <a:cubicBezTo>
                      <a:pt x="1049" y="952"/>
                      <a:pt x="1049" y="952"/>
                      <a:pt x="1049" y="952"/>
                    </a:cubicBezTo>
                    <a:cubicBezTo>
                      <a:pt x="1049" y="952"/>
                      <a:pt x="1049" y="953"/>
                      <a:pt x="1049" y="953"/>
                    </a:cubicBezTo>
                    <a:cubicBezTo>
                      <a:pt x="1049" y="953"/>
                      <a:pt x="1049" y="953"/>
                      <a:pt x="1049" y="953"/>
                    </a:cubicBezTo>
                    <a:cubicBezTo>
                      <a:pt x="1049" y="953"/>
                      <a:pt x="1049" y="953"/>
                      <a:pt x="1049" y="953"/>
                    </a:cubicBezTo>
                    <a:cubicBezTo>
                      <a:pt x="1049" y="953"/>
                      <a:pt x="1049" y="954"/>
                      <a:pt x="1049" y="954"/>
                    </a:cubicBezTo>
                    <a:cubicBezTo>
                      <a:pt x="1049" y="954"/>
                      <a:pt x="1049" y="954"/>
                      <a:pt x="1049" y="954"/>
                    </a:cubicBezTo>
                    <a:cubicBezTo>
                      <a:pt x="1049" y="954"/>
                      <a:pt x="1049" y="954"/>
                      <a:pt x="1049" y="954"/>
                    </a:cubicBezTo>
                    <a:cubicBezTo>
                      <a:pt x="1049" y="954"/>
                      <a:pt x="1049" y="954"/>
                      <a:pt x="1050" y="954"/>
                    </a:cubicBezTo>
                    <a:cubicBezTo>
                      <a:pt x="1050" y="955"/>
                      <a:pt x="1050" y="955"/>
                      <a:pt x="1050" y="955"/>
                    </a:cubicBezTo>
                    <a:cubicBezTo>
                      <a:pt x="1050" y="955"/>
                      <a:pt x="1050" y="955"/>
                      <a:pt x="1050" y="955"/>
                    </a:cubicBezTo>
                    <a:cubicBezTo>
                      <a:pt x="1050" y="955"/>
                      <a:pt x="1050" y="955"/>
                      <a:pt x="1050" y="955"/>
                    </a:cubicBezTo>
                    <a:cubicBezTo>
                      <a:pt x="1050" y="955"/>
                      <a:pt x="1050" y="955"/>
                      <a:pt x="1051" y="955"/>
                    </a:cubicBezTo>
                    <a:cubicBezTo>
                      <a:pt x="1051" y="955"/>
                      <a:pt x="1051" y="955"/>
                      <a:pt x="1051" y="955"/>
                    </a:cubicBezTo>
                    <a:cubicBezTo>
                      <a:pt x="1051" y="955"/>
                      <a:pt x="1051" y="955"/>
                      <a:pt x="1051" y="955"/>
                    </a:cubicBezTo>
                    <a:cubicBezTo>
                      <a:pt x="1051" y="955"/>
                      <a:pt x="1051" y="955"/>
                      <a:pt x="1051" y="955"/>
                    </a:cubicBezTo>
                    <a:cubicBezTo>
                      <a:pt x="1051" y="955"/>
                      <a:pt x="1051" y="955"/>
                      <a:pt x="1051" y="955"/>
                    </a:cubicBezTo>
                    <a:cubicBezTo>
                      <a:pt x="1051" y="955"/>
                      <a:pt x="1051" y="955"/>
                      <a:pt x="1051" y="955"/>
                    </a:cubicBezTo>
                    <a:cubicBezTo>
                      <a:pt x="1051" y="955"/>
                      <a:pt x="1052" y="955"/>
                      <a:pt x="1052" y="955"/>
                    </a:cubicBezTo>
                    <a:cubicBezTo>
                      <a:pt x="1052" y="955"/>
                      <a:pt x="1052" y="955"/>
                      <a:pt x="1052" y="955"/>
                    </a:cubicBezTo>
                    <a:cubicBezTo>
                      <a:pt x="1052" y="955"/>
                      <a:pt x="1052" y="955"/>
                      <a:pt x="1052" y="955"/>
                    </a:cubicBezTo>
                    <a:cubicBezTo>
                      <a:pt x="1052" y="955"/>
                      <a:pt x="1053" y="955"/>
                      <a:pt x="1053" y="955"/>
                    </a:cubicBezTo>
                    <a:cubicBezTo>
                      <a:pt x="1053" y="956"/>
                      <a:pt x="1053" y="956"/>
                      <a:pt x="1053" y="956"/>
                    </a:cubicBezTo>
                    <a:cubicBezTo>
                      <a:pt x="1053" y="956"/>
                      <a:pt x="1053" y="956"/>
                      <a:pt x="1053" y="956"/>
                    </a:cubicBezTo>
                    <a:cubicBezTo>
                      <a:pt x="1053" y="956"/>
                      <a:pt x="1053" y="956"/>
                      <a:pt x="1053" y="956"/>
                    </a:cubicBezTo>
                    <a:cubicBezTo>
                      <a:pt x="1053" y="956"/>
                      <a:pt x="1053" y="956"/>
                      <a:pt x="1053" y="956"/>
                    </a:cubicBezTo>
                    <a:cubicBezTo>
                      <a:pt x="1053" y="956"/>
                      <a:pt x="1053" y="956"/>
                      <a:pt x="1053" y="956"/>
                    </a:cubicBezTo>
                    <a:cubicBezTo>
                      <a:pt x="1053" y="956"/>
                      <a:pt x="1053" y="956"/>
                      <a:pt x="1053" y="956"/>
                    </a:cubicBezTo>
                    <a:cubicBezTo>
                      <a:pt x="1053" y="957"/>
                      <a:pt x="1053" y="957"/>
                      <a:pt x="1053" y="957"/>
                    </a:cubicBezTo>
                    <a:cubicBezTo>
                      <a:pt x="1053" y="957"/>
                      <a:pt x="1053" y="957"/>
                      <a:pt x="1053" y="957"/>
                    </a:cubicBezTo>
                    <a:cubicBezTo>
                      <a:pt x="1053" y="957"/>
                      <a:pt x="1053" y="957"/>
                      <a:pt x="1053" y="957"/>
                    </a:cubicBezTo>
                    <a:cubicBezTo>
                      <a:pt x="1054" y="957"/>
                      <a:pt x="1054" y="957"/>
                      <a:pt x="1054" y="958"/>
                    </a:cubicBezTo>
                    <a:cubicBezTo>
                      <a:pt x="1054" y="958"/>
                      <a:pt x="1054" y="958"/>
                      <a:pt x="1054" y="958"/>
                    </a:cubicBezTo>
                    <a:cubicBezTo>
                      <a:pt x="1054" y="958"/>
                      <a:pt x="1054" y="958"/>
                      <a:pt x="1054" y="958"/>
                    </a:cubicBezTo>
                    <a:cubicBezTo>
                      <a:pt x="1054" y="958"/>
                      <a:pt x="1054" y="958"/>
                      <a:pt x="1054" y="958"/>
                    </a:cubicBezTo>
                    <a:cubicBezTo>
                      <a:pt x="1054" y="958"/>
                      <a:pt x="1054" y="958"/>
                      <a:pt x="1054" y="958"/>
                    </a:cubicBezTo>
                    <a:cubicBezTo>
                      <a:pt x="1054" y="958"/>
                      <a:pt x="1054" y="958"/>
                      <a:pt x="1054" y="958"/>
                    </a:cubicBezTo>
                    <a:cubicBezTo>
                      <a:pt x="1054" y="958"/>
                      <a:pt x="1054" y="958"/>
                      <a:pt x="1054" y="958"/>
                    </a:cubicBezTo>
                    <a:cubicBezTo>
                      <a:pt x="1054" y="959"/>
                      <a:pt x="1054" y="959"/>
                      <a:pt x="1054" y="959"/>
                    </a:cubicBezTo>
                    <a:cubicBezTo>
                      <a:pt x="1054" y="959"/>
                      <a:pt x="1055" y="959"/>
                      <a:pt x="1055" y="959"/>
                    </a:cubicBezTo>
                    <a:cubicBezTo>
                      <a:pt x="1055" y="959"/>
                      <a:pt x="1055" y="959"/>
                      <a:pt x="1055" y="959"/>
                    </a:cubicBezTo>
                    <a:cubicBezTo>
                      <a:pt x="1055" y="959"/>
                      <a:pt x="1055" y="959"/>
                      <a:pt x="1055" y="959"/>
                    </a:cubicBezTo>
                    <a:cubicBezTo>
                      <a:pt x="1055" y="959"/>
                      <a:pt x="1055" y="959"/>
                      <a:pt x="1055" y="960"/>
                    </a:cubicBezTo>
                    <a:cubicBezTo>
                      <a:pt x="1055" y="960"/>
                      <a:pt x="1055" y="960"/>
                      <a:pt x="1055" y="960"/>
                    </a:cubicBezTo>
                    <a:cubicBezTo>
                      <a:pt x="1055" y="960"/>
                      <a:pt x="1055" y="960"/>
                      <a:pt x="1055" y="960"/>
                    </a:cubicBezTo>
                    <a:cubicBezTo>
                      <a:pt x="1055" y="960"/>
                      <a:pt x="1056" y="960"/>
                      <a:pt x="1056" y="961"/>
                    </a:cubicBezTo>
                    <a:cubicBezTo>
                      <a:pt x="1056" y="961"/>
                      <a:pt x="1057" y="961"/>
                      <a:pt x="1057" y="962"/>
                    </a:cubicBezTo>
                    <a:cubicBezTo>
                      <a:pt x="1057" y="962"/>
                      <a:pt x="1057" y="962"/>
                      <a:pt x="1057" y="962"/>
                    </a:cubicBezTo>
                    <a:cubicBezTo>
                      <a:pt x="1057" y="963"/>
                      <a:pt x="1058" y="963"/>
                      <a:pt x="1058" y="963"/>
                    </a:cubicBezTo>
                    <a:cubicBezTo>
                      <a:pt x="1058" y="963"/>
                      <a:pt x="1058" y="963"/>
                      <a:pt x="1058" y="963"/>
                    </a:cubicBezTo>
                    <a:cubicBezTo>
                      <a:pt x="1059" y="964"/>
                      <a:pt x="1059" y="964"/>
                      <a:pt x="1059" y="964"/>
                    </a:cubicBezTo>
                    <a:cubicBezTo>
                      <a:pt x="1059" y="964"/>
                      <a:pt x="1059" y="964"/>
                      <a:pt x="1059" y="964"/>
                    </a:cubicBezTo>
                    <a:cubicBezTo>
                      <a:pt x="1059" y="964"/>
                      <a:pt x="1059" y="964"/>
                      <a:pt x="1059" y="965"/>
                    </a:cubicBezTo>
                    <a:cubicBezTo>
                      <a:pt x="1059" y="965"/>
                      <a:pt x="1060" y="965"/>
                      <a:pt x="1060" y="965"/>
                    </a:cubicBezTo>
                    <a:cubicBezTo>
                      <a:pt x="1060" y="965"/>
                      <a:pt x="1060" y="965"/>
                      <a:pt x="1060" y="965"/>
                    </a:cubicBezTo>
                    <a:cubicBezTo>
                      <a:pt x="1060" y="965"/>
                      <a:pt x="1060" y="966"/>
                      <a:pt x="1061" y="966"/>
                    </a:cubicBezTo>
                    <a:cubicBezTo>
                      <a:pt x="1061" y="966"/>
                      <a:pt x="1061" y="966"/>
                      <a:pt x="1061" y="966"/>
                    </a:cubicBezTo>
                    <a:cubicBezTo>
                      <a:pt x="1061" y="966"/>
                      <a:pt x="1061" y="966"/>
                      <a:pt x="1061" y="966"/>
                    </a:cubicBezTo>
                    <a:cubicBezTo>
                      <a:pt x="1061" y="966"/>
                      <a:pt x="1061" y="966"/>
                      <a:pt x="1061" y="966"/>
                    </a:cubicBezTo>
                    <a:cubicBezTo>
                      <a:pt x="1061" y="966"/>
                      <a:pt x="1061" y="966"/>
                      <a:pt x="1061" y="967"/>
                    </a:cubicBezTo>
                    <a:cubicBezTo>
                      <a:pt x="1061" y="967"/>
                      <a:pt x="1062" y="967"/>
                      <a:pt x="1062" y="967"/>
                    </a:cubicBezTo>
                    <a:cubicBezTo>
                      <a:pt x="1062" y="967"/>
                      <a:pt x="1062" y="967"/>
                      <a:pt x="1062" y="966"/>
                    </a:cubicBezTo>
                    <a:cubicBezTo>
                      <a:pt x="1062" y="966"/>
                      <a:pt x="1062" y="966"/>
                      <a:pt x="1062" y="966"/>
                    </a:cubicBezTo>
                    <a:cubicBezTo>
                      <a:pt x="1062" y="966"/>
                      <a:pt x="1062" y="966"/>
                      <a:pt x="1062" y="966"/>
                    </a:cubicBezTo>
                    <a:cubicBezTo>
                      <a:pt x="1063" y="966"/>
                      <a:pt x="1063" y="966"/>
                      <a:pt x="1063" y="966"/>
                    </a:cubicBezTo>
                    <a:cubicBezTo>
                      <a:pt x="1063" y="966"/>
                      <a:pt x="1063" y="966"/>
                      <a:pt x="1063" y="966"/>
                    </a:cubicBezTo>
                    <a:cubicBezTo>
                      <a:pt x="1063" y="966"/>
                      <a:pt x="1063" y="966"/>
                      <a:pt x="1063" y="966"/>
                    </a:cubicBezTo>
                    <a:cubicBezTo>
                      <a:pt x="1063" y="966"/>
                      <a:pt x="1063" y="966"/>
                      <a:pt x="1063" y="966"/>
                    </a:cubicBezTo>
                    <a:cubicBezTo>
                      <a:pt x="1063" y="967"/>
                      <a:pt x="1063" y="967"/>
                      <a:pt x="1063" y="967"/>
                    </a:cubicBezTo>
                    <a:cubicBezTo>
                      <a:pt x="1064" y="967"/>
                      <a:pt x="1063" y="967"/>
                      <a:pt x="1064" y="967"/>
                    </a:cubicBezTo>
                    <a:cubicBezTo>
                      <a:pt x="1064" y="967"/>
                      <a:pt x="1063" y="967"/>
                      <a:pt x="1064" y="967"/>
                    </a:cubicBezTo>
                    <a:cubicBezTo>
                      <a:pt x="1064" y="967"/>
                      <a:pt x="1064" y="967"/>
                      <a:pt x="1064" y="967"/>
                    </a:cubicBezTo>
                    <a:cubicBezTo>
                      <a:pt x="1064" y="967"/>
                      <a:pt x="1064" y="967"/>
                      <a:pt x="1064" y="967"/>
                    </a:cubicBezTo>
                    <a:cubicBezTo>
                      <a:pt x="1064" y="967"/>
                      <a:pt x="1064" y="967"/>
                      <a:pt x="1064" y="967"/>
                    </a:cubicBezTo>
                    <a:cubicBezTo>
                      <a:pt x="1064" y="967"/>
                      <a:pt x="1064" y="967"/>
                      <a:pt x="1064" y="967"/>
                    </a:cubicBezTo>
                    <a:cubicBezTo>
                      <a:pt x="1065" y="967"/>
                      <a:pt x="1064" y="967"/>
                      <a:pt x="1064" y="967"/>
                    </a:cubicBezTo>
                    <a:cubicBezTo>
                      <a:pt x="1065" y="967"/>
                      <a:pt x="1065" y="967"/>
                      <a:pt x="1065" y="967"/>
                    </a:cubicBezTo>
                    <a:cubicBezTo>
                      <a:pt x="1065" y="968"/>
                      <a:pt x="1065" y="968"/>
                      <a:pt x="1065" y="968"/>
                    </a:cubicBezTo>
                    <a:cubicBezTo>
                      <a:pt x="1065" y="968"/>
                      <a:pt x="1065" y="968"/>
                      <a:pt x="1065" y="968"/>
                    </a:cubicBezTo>
                    <a:cubicBezTo>
                      <a:pt x="1065" y="968"/>
                      <a:pt x="1065" y="968"/>
                      <a:pt x="1065" y="968"/>
                    </a:cubicBezTo>
                    <a:cubicBezTo>
                      <a:pt x="1065" y="968"/>
                      <a:pt x="1065" y="968"/>
                      <a:pt x="1065" y="968"/>
                    </a:cubicBezTo>
                    <a:cubicBezTo>
                      <a:pt x="1065" y="968"/>
                      <a:pt x="1065" y="968"/>
                      <a:pt x="1065" y="968"/>
                    </a:cubicBezTo>
                    <a:cubicBezTo>
                      <a:pt x="1065" y="968"/>
                      <a:pt x="1065" y="968"/>
                      <a:pt x="1065" y="968"/>
                    </a:cubicBezTo>
                    <a:cubicBezTo>
                      <a:pt x="1065" y="968"/>
                      <a:pt x="1065" y="968"/>
                      <a:pt x="1065" y="968"/>
                    </a:cubicBezTo>
                    <a:cubicBezTo>
                      <a:pt x="1065" y="968"/>
                      <a:pt x="1065" y="968"/>
                      <a:pt x="1065" y="968"/>
                    </a:cubicBezTo>
                    <a:cubicBezTo>
                      <a:pt x="1065" y="968"/>
                      <a:pt x="1065" y="968"/>
                      <a:pt x="1065" y="968"/>
                    </a:cubicBezTo>
                    <a:cubicBezTo>
                      <a:pt x="1065" y="968"/>
                      <a:pt x="1065" y="968"/>
                      <a:pt x="1065" y="968"/>
                    </a:cubicBezTo>
                    <a:cubicBezTo>
                      <a:pt x="1065" y="968"/>
                      <a:pt x="1065" y="968"/>
                      <a:pt x="1065" y="968"/>
                    </a:cubicBezTo>
                    <a:cubicBezTo>
                      <a:pt x="1065" y="968"/>
                      <a:pt x="1065" y="968"/>
                      <a:pt x="1065" y="968"/>
                    </a:cubicBezTo>
                    <a:cubicBezTo>
                      <a:pt x="1066" y="968"/>
                      <a:pt x="1066" y="968"/>
                      <a:pt x="1066" y="968"/>
                    </a:cubicBezTo>
                    <a:cubicBezTo>
                      <a:pt x="1066" y="969"/>
                      <a:pt x="1066" y="969"/>
                      <a:pt x="1066" y="969"/>
                    </a:cubicBezTo>
                    <a:cubicBezTo>
                      <a:pt x="1066" y="969"/>
                      <a:pt x="1066" y="969"/>
                      <a:pt x="1066" y="969"/>
                    </a:cubicBezTo>
                    <a:cubicBezTo>
                      <a:pt x="1066" y="969"/>
                      <a:pt x="1066" y="969"/>
                      <a:pt x="1066" y="969"/>
                    </a:cubicBezTo>
                    <a:cubicBezTo>
                      <a:pt x="1066" y="969"/>
                      <a:pt x="1066" y="969"/>
                      <a:pt x="1066" y="969"/>
                    </a:cubicBezTo>
                    <a:cubicBezTo>
                      <a:pt x="1066" y="969"/>
                      <a:pt x="1066" y="969"/>
                      <a:pt x="1066" y="969"/>
                    </a:cubicBezTo>
                    <a:cubicBezTo>
                      <a:pt x="1066" y="969"/>
                      <a:pt x="1066" y="969"/>
                      <a:pt x="1066" y="970"/>
                    </a:cubicBezTo>
                    <a:cubicBezTo>
                      <a:pt x="1066" y="970"/>
                      <a:pt x="1066" y="970"/>
                      <a:pt x="1066" y="970"/>
                    </a:cubicBezTo>
                    <a:cubicBezTo>
                      <a:pt x="1066" y="970"/>
                      <a:pt x="1066" y="970"/>
                      <a:pt x="1066" y="970"/>
                    </a:cubicBezTo>
                    <a:cubicBezTo>
                      <a:pt x="1066" y="970"/>
                      <a:pt x="1066" y="970"/>
                      <a:pt x="1067" y="970"/>
                    </a:cubicBezTo>
                    <a:cubicBezTo>
                      <a:pt x="1067" y="970"/>
                      <a:pt x="1067" y="970"/>
                      <a:pt x="1067" y="970"/>
                    </a:cubicBezTo>
                    <a:cubicBezTo>
                      <a:pt x="1067" y="970"/>
                      <a:pt x="1067" y="970"/>
                      <a:pt x="1067" y="970"/>
                    </a:cubicBezTo>
                    <a:cubicBezTo>
                      <a:pt x="1067" y="970"/>
                      <a:pt x="1067" y="970"/>
                      <a:pt x="1067" y="970"/>
                    </a:cubicBezTo>
                    <a:cubicBezTo>
                      <a:pt x="1068" y="970"/>
                      <a:pt x="1068" y="970"/>
                      <a:pt x="1068" y="970"/>
                    </a:cubicBezTo>
                    <a:cubicBezTo>
                      <a:pt x="1068" y="970"/>
                      <a:pt x="1068" y="970"/>
                      <a:pt x="1068" y="970"/>
                    </a:cubicBezTo>
                    <a:cubicBezTo>
                      <a:pt x="1068" y="970"/>
                      <a:pt x="1068" y="969"/>
                      <a:pt x="1068" y="969"/>
                    </a:cubicBezTo>
                    <a:cubicBezTo>
                      <a:pt x="1068" y="969"/>
                      <a:pt x="1068" y="969"/>
                      <a:pt x="1068" y="969"/>
                    </a:cubicBezTo>
                    <a:cubicBezTo>
                      <a:pt x="1068" y="969"/>
                      <a:pt x="1068" y="969"/>
                      <a:pt x="1068" y="969"/>
                    </a:cubicBezTo>
                    <a:cubicBezTo>
                      <a:pt x="1068" y="969"/>
                      <a:pt x="1069" y="969"/>
                      <a:pt x="1069" y="968"/>
                    </a:cubicBezTo>
                    <a:cubicBezTo>
                      <a:pt x="1069" y="968"/>
                      <a:pt x="1069" y="968"/>
                      <a:pt x="1069" y="968"/>
                    </a:cubicBezTo>
                    <a:cubicBezTo>
                      <a:pt x="1069" y="968"/>
                      <a:pt x="1069" y="968"/>
                      <a:pt x="1069" y="968"/>
                    </a:cubicBezTo>
                    <a:cubicBezTo>
                      <a:pt x="1069" y="968"/>
                      <a:pt x="1069" y="968"/>
                      <a:pt x="1069" y="968"/>
                    </a:cubicBezTo>
                    <a:cubicBezTo>
                      <a:pt x="1069" y="968"/>
                      <a:pt x="1069" y="968"/>
                      <a:pt x="1069" y="968"/>
                    </a:cubicBezTo>
                    <a:cubicBezTo>
                      <a:pt x="1069" y="968"/>
                      <a:pt x="1069" y="968"/>
                      <a:pt x="1069" y="968"/>
                    </a:cubicBezTo>
                    <a:cubicBezTo>
                      <a:pt x="1069" y="968"/>
                      <a:pt x="1069" y="967"/>
                      <a:pt x="1069" y="967"/>
                    </a:cubicBezTo>
                    <a:cubicBezTo>
                      <a:pt x="1069" y="967"/>
                      <a:pt x="1069" y="967"/>
                      <a:pt x="1069" y="967"/>
                    </a:cubicBezTo>
                    <a:cubicBezTo>
                      <a:pt x="1069" y="967"/>
                      <a:pt x="1070" y="967"/>
                      <a:pt x="1070" y="967"/>
                    </a:cubicBezTo>
                    <a:cubicBezTo>
                      <a:pt x="1070" y="967"/>
                      <a:pt x="1070" y="967"/>
                      <a:pt x="1070" y="967"/>
                    </a:cubicBezTo>
                    <a:cubicBezTo>
                      <a:pt x="1070" y="967"/>
                      <a:pt x="1070" y="967"/>
                      <a:pt x="1070" y="967"/>
                    </a:cubicBezTo>
                    <a:cubicBezTo>
                      <a:pt x="1070" y="967"/>
                      <a:pt x="1070" y="967"/>
                      <a:pt x="1070" y="967"/>
                    </a:cubicBezTo>
                    <a:cubicBezTo>
                      <a:pt x="1070" y="967"/>
                      <a:pt x="1070" y="967"/>
                      <a:pt x="1070" y="966"/>
                    </a:cubicBezTo>
                    <a:cubicBezTo>
                      <a:pt x="1070" y="966"/>
                      <a:pt x="1070" y="966"/>
                      <a:pt x="1070" y="966"/>
                    </a:cubicBezTo>
                    <a:cubicBezTo>
                      <a:pt x="1070" y="966"/>
                      <a:pt x="1070" y="966"/>
                      <a:pt x="1071" y="966"/>
                    </a:cubicBezTo>
                    <a:cubicBezTo>
                      <a:pt x="1071" y="966"/>
                      <a:pt x="1071" y="966"/>
                      <a:pt x="1071" y="966"/>
                    </a:cubicBezTo>
                    <a:cubicBezTo>
                      <a:pt x="1071" y="966"/>
                      <a:pt x="1071" y="966"/>
                      <a:pt x="1071" y="966"/>
                    </a:cubicBezTo>
                    <a:cubicBezTo>
                      <a:pt x="1071" y="966"/>
                      <a:pt x="1071" y="966"/>
                      <a:pt x="1071" y="966"/>
                    </a:cubicBezTo>
                    <a:cubicBezTo>
                      <a:pt x="1071" y="966"/>
                      <a:pt x="1071" y="966"/>
                      <a:pt x="1071" y="966"/>
                    </a:cubicBezTo>
                    <a:cubicBezTo>
                      <a:pt x="1071" y="966"/>
                      <a:pt x="1071" y="966"/>
                      <a:pt x="1071" y="966"/>
                    </a:cubicBezTo>
                    <a:cubicBezTo>
                      <a:pt x="1071" y="966"/>
                      <a:pt x="1072" y="966"/>
                      <a:pt x="1072" y="966"/>
                    </a:cubicBezTo>
                    <a:cubicBezTo>
                      <a:pt x="1072" y="965"/>
                      <a:pt x="1072" y="965"/>
                      <a:pt x="1072" y="965"/>
                    </a:cubicBezTo>
                    <a:cubicBezTo>
                      <a:pt x="1072" y="965"/>
                      <a:pt x="1072" y="965"/>
                      <a:pt x="1072" y="965"/>
                    </a:cubicBezTo>
                    <a:cubicBezTo>
                      <a:pt x="1072" y="965"/>
                      <a:pt x="1072" y="965"/>
                      <a:pt x="1072" y="965"/>
                    </a:cubicBezTo>
                    <a:cubicBezTo>
                      <a:pt x="1072" y="965"/>
                      <a:pt x="1072" y="965"/>
                      <a:pt x="1073" y="965"/>
                    </a:cubicBezTo>
                    <a:cubicBezTo>
                      <a:pt x="1073" y="965"/>
                      <a:pt x="1073" y="965"/>
                      <a:pt x="1073" y="965"/>
                    </a:cubicBezTo>
                    <a:cubicBezTo>
                      <a:pt x="1073" y="965"/>
                      <a:pt x="1073" y="965"/>
                      <a:pt x="1073" y="965"/>
                    </a:cubicBezTo>
                    <a:cubicBezTo>
                      <a:pt x="1073" y="965"/>
                      <a:pt x="1073" y="965"/>
                      <a:pt x="1073" y="965"/>
                    </a:cubicBezTo>
                    <a:cubicBezTo>
                      <a:pt x="1074" y="965"/>
                      <a:pt x="1074" y="965"/>
                      <a:pt x="1074" y="965"/>
                    </a:cubicBezTo>
                    <a:cubicBezTo>
                      <a:pt x="1074" y="965"/>
                      <a:pt x="1074" y="965"/>
                      <a:pt x="1074" y="965"/>
                    </a:cubicBezTo>
                    <a:cubicBezTo>
                      <a:pt x="1074" y="965"/>
                      <a:pt x="1074" y="965"/>
                      <a:pt x="1074" y="965"/>
                    </a:cubicBezTo>
                    <a:cubicBezTo>
                      <a:pt x="1074" y="965"/>
                      <a:pt x="1074" y="965"/>
                      <a:pt x="1074" y="965"/>
                    </a:cubicBezTo>
                    <a:cubicBezTo>
                      <a:pt x="1074" y="965"/>
                      <a:pt x="1074" y="965"/>
                      <a:pt x="1074" y="965"/>
                    </a:cubicBezTo>
                    <a:cubicBezTo>
                      <a:pt x="1074" y="965"/>
                      <a:pt x="1074" y="965"/>
                      <a:pt x="1074" y="965"/>
                    </a:cubicBezTo>
                    <a:cubicBezTo>
                      <a:pt x="1074" y="965"/>
                      <a:pt x="1075" y="965"/>
                      <a:pt x="1075" y="965"/>
                    </a:cubicBezTo>
                    <a:cubicBezTo>
                      <a:pt x="1075" y="965"/>
                      <a:pt x="1075" y="965"/>
                      <a:pt x="1075" y="965"/>
                    </a:cubicBezTo>
                    <a:cubicBezTo>
                      <a:pt x="1075" y="965"/>
                      <a:pt x="1075" y="965"/>
                      <a:pt x="1075" y="965"/>
                    </a:cubicBezTo>
                    <a:cubicBezTo>
                      <a:pt x="1075" y="965"/>
                      <a:pt x="1075" y="965"/>
                      <a:pt x="1075" y="965"/>
                    </a:cubicBezTo>
                    <a:cubicBezTo>
                      <a:pt x="1075" y="965"/>
                      <a:pt x="1075" y="965"/>
                      <a:pt x="1075" y="965"/>
                    </a:cubicBezTo>
                    <a:cubicBezTo>
                      <a:pt x="1075" y="965"/>
                      <a:pt x="1075" y="965"/>
                      <a:pt x="1075" y="965"/>
                    </a:cubicBezTo>
                    <a:cubicBezTo>
                      <a:pt x="1075" y="965"/>
                      <a:pt x="1075" y="965"/>
                      <a:pt x="1075" y="965"/>
                    </a:cubicBezTo>
                    <a:cubicBezTo>
                      <a:pt x="1075" y="965"/>
                      <a:pt x="1076" y="965"/>
                      <a:pt x="1076" y="966"/>
                    </a:cubicBezTo>
                    <a:cubicBezTo>
                      <a:pt x="1076" y="966"/>
                      <a:pt x="1076" y="966"/>
                      <a:pt x="1076" y="966"/>
                    </a:cubicBezTo>
                    <a:cubicBezTo>
                      <a:pt x="1076" y="966"/>
                      <a:pt x="1076" y="966"/>
                      <a:pt x="1076" y="966"/>
                    </a:cubicBezTo>
                    <a:cubicBezTo>
                      <a:pt x="1076" y="966"/>
                      <a:pt x="1076" y="966"/>
                      <a:pt x="1076" y="966"/>
                    </a:cubicBezTo>
                    <a:cubicBezTo>
                      <a:pt x="1076" y="966"/>
                      <a:pt x="1076" y="966"/>
                      <a:pt x="1076" y="967"/>
                    </a:cubicBezTo>
                    <a:cubicBezTo>
                      <a:pt x="1076" y="967"/>
                      <a:pt x="1076" y="967"/>
                      <a:pt x="1076" y="967"/>
                    </a:cubicBezTo>
                    <a:cubicBezTo>
                      <a:pt x="1076" y="967"/>
                      <a:pt x="1076" y="967"/>
                      <a:pt x="1076" y="967"/>
                    </a:cubicBezTo>
                    <a:cubicBezTo>
                      <a:pt x="1076" y="967"/>
                      <a:pt x="1076" y="967"/>
                      <a:pt x="1077" y="967"/>
                    </a:cubicBezTo>
                    <a:cubicBezTo>
                      <a:pt x="1077" y="967"/>
                      <a:pt x="1077" y="967"/>
                      <a:pt x="1077" y="967"/>
                    </a:cubicBezTo>
                    <a:cubicBezTo>
                      <a:pt x="1077" y="967"/>
                      <a:pt x="1077" y="967"/>
                      <a:pt x="1077" y="967"/>
                    </a:cubicBezTo>
                    <a:cubicBezTo>
                      <a:pt x="1077" y="967"/>
                      <a:pt x="1077" y="967"/>
                      <a:pt x="1077" y="967"/>
                    </a:cubicBezTo>
                    <a:cubicBezTo>
                      <a:pt x="1077" y="967"/>
                      <a:pt x="1077" y="968"/>
                      <a:pt x="1077" y="968"/>
                    </a:cubicBezTo>
                    <a:cubicBezTo>
                      <a:pt x="1077" y="968"/>
                      <a:pt x="1077" y="968"/>
                      <a:pt x="1077" y="968"/>
                    </a:cubicBezTo>
                    <a:cubicBezTo>
                      <a:pt x="1078" y="968"/>
                      <a:pt x="1078" y="968"/>
                      <a:pt x="1078" y="968"/>
                    </a:cubicBezTo>
                    <a:cubicBezTo>
                      <a:pt x="1078" y="968"/>
                      <a:pt x="1078" y="968"/>
                      <a:pt x="1078" y="969"/>
                    </a:cubicBezTo>
                    <a:cubicBezTo>
                      <a:pt x="1078" y="969"/>
                      <a:pt x="1078" y="969"/>
                      <a:pt x="1078" y="969"/>
                    </a:cubicBezTo>
                    <a:cubicBezTo>
                      <a:pt x="1078" y="969"/>
                      <a:pt x="1077" y="969"/>
                      <a:pt x="1077" y="969"/>
                    </a:cubicBezTo>
                    <a:cubicBezTo>
                      <a:pt x="1077" y="969"/>
                      <a:pt x="1078" y="969"/>
                      <a:pt x="1078" y="969"/>
                    </a:cubicBezTo>
                    <a:cubicBezTo>
                      <a:pt x="1078" y="969"/>
                      <a:pt x="1078" y="969"/>
                      <a:pt x="1078" y="969"/>
                    </a:cubicBezTo>
                    <a:cubicBezTo>
                      <a:pt x="1078" y="969"/>
                      <a:pt x="1078" y="969"/>
                      <a:pt x="1078" y="969"/>
                    </a:cubicBezTo>
                    <a:cubicBezTo>
                      <a:pt x="1078" y="969"/>
                      <a:pt x="1078" y="969"/>
                      <a:pt x="1078" y="969"/>
                    </a:cubicBezTo>
                    <a:cubicBezTo>
                      <a:pt x="1078" y="969"/>
                      <a:pt x="1078" y="970"/>
                      <a:pt x="1078" y="970"/>
                    </a:cubicBezTo>
                    <a:cubicBezTo>
                      <a:pt x="1078" y="970"/>
                      <a:pt x="1078" y="970"/>
                      <a:pt x="1078" y="970"/>
                    </a:cubicBezTo>
                    <a:cubicBezTo>
                      <a:pt x="1078" y="970"/>
                      <a:pt x="1079" y="970"/>
                      <a:pt x="1079" y="970"/>
                    </a:cubicBezTo>
                    <a:cubicBezTo>
                      <a:pt x="1079" y="970"/>
                      <a:pt x="1079" y="970"/>
                      <a:pt x="1079" y="970"/>
                    </a:cubicBezTo>
                    <a:cubicBezTo>
                      <a:pt x="1079" y="970"/>
                      <a:pt x="1079" y="970"/>
                      <a:pt x="1079" y="970"/>
                    </a:cubicBezTo>
                    <a:cubicBezTo>
                      <a:pt x="1079" y="971"/>
                      <a:pt x="1079" y="971"/>
                      <a:pt x="1080" y="971"/>
                    </a:cubicBezTo>
                    <a:cubicBezTo>
                      <a:pt x="1080" y="971"/>
                      <a:pt x="1080" y="971"/>
                      <a:pt x="1080" y="971"/>
                    </a:cubicBezTo>
                    <a:cubicBezTo>
                      <a:pt x="1080" y="971"/>
                      <a:pt x="1080" y="971"/>
                      <a:pt x="1080" y="971"/>
                    </a:cubicBezTo>
                    <a:cubicBezTo>
                      <a:pt x="1080" y="971"/>
                      <a:pt x="1081" y="971"/>
                      <a:pt x="1081" y="971"/>
                    </a:cubicBezTo>
                    <a:cubicBezTo>
                      <a:pt x="1081" y="971"/>
                      <a:pt x="1081" y="971"/>
                      <a:pt x="1082" y="971"/>
                    </a:cubicBezTo>
                    <a:cubicBezTo>
                      <a:pt x="1082" y="971"/>
                      <a:pt x="1082" y="971"/>
                      <a:pt x="1083" y="972"/>
                    </a:cubicBezTo>
                    <a:cubicBezTo>
                      <a:pt x="1083" y="972"/>
                      <a:pt x="1083" y="972"/>
                      <a:pt x="1083" y="972"/>
                    </a:cubicBezTo>
                    <a:cubicBezTo>
                      <a:pt x="1083" y="971"/>
                      <a:pt x="1083" y="971"/>
                      <a:pt x="1083" y="971"/>
                    </a:cubicBezTo>
                    <a:cubicBezTo>
                      <a:pt x="1083" y="971"/>
                      <a:pt x="1083" y="971"/>
                      <a:pt x="1083" y="971"/>
                    </a:cubicBezTo>
                    <a:cubicBezTo>
                      <a:pt x="1084" y="971"/>
                      <a:pt x="1084" y="971"/>
                      <a:pt x="1084" y="971"/>
                    </a:cubicBezTo>
                    <a:cubicBezTo>
                      <a:pt x="1084" y="971"/>
                      <a:pt x="1084" y="971"/>
                      <a:pt x="1084" y="971"/>
                    </a:cubicBezTo>
                    <a:cubicBezTo>
                      <a:pt x="1084" y="970"/>
                      <a:pt x="1084" y="970"/>
                      <a:pt x="1084" y="970"/>
                    </a:cubicBezTo>
                    <a:cubicBezTo>
                      <a:pt x="1084" y="970"/>
                      <a:pt x="1084" y="970"/>
                      <a:pt x="1084" y="970"/>
                    </a:cubicBezTo>
                    <a:cubicBezTo>
                      <a:pt x="1084" y="970"/>
                      <a:pt x="1084" y="970"/>
                      <a:pt x="1084" y="970"/>
                    </a:cubicBezTo>
                    <a:cubicBezTo>
                      <a:pt x="1084" y="970"/>
                      <a:pt x="1084" y="970"/>
                      <a:pt x="1085" y="970"/>
                    </a:cubicBezTo>
                    <a:cubicBezTo>
                      <a:pt x="1085" y="969"/>
                      <a:pt x="1085" y="969"/>
                      <a:pt x="1085" y="969"/>
                    </a:cubicBezTo>
                    <a:cubicBezTo>
                      <a:pt x="1085" y="969"/>
                      <a:pt x="1085" y="969"/>
                      <a:pt x="1085" y="969"/>
                    </a:cubicBezTo>
                    <a:cubicBezTo>
                      <a:pt x="1085" y="969"/>
                      <a:pt x="1085" y="969"/>
                      <a:pt x="1085" y="969"/>
                    </a:cubicBezTo>
                    <a:cubicBezTo>
                      <a:pt x="1084" y="969"/>
                      <a:pt x="1084" y="969"/>
                      <a:pt x="1084" y="969"/>
                    </a:cubicBezTo>
                    <a:cubicBezTo>
                      <a:pt x="1084" y="969"/>
                      <a:pt x="1084" y="969"/>
                      <a:pt x="1084" y="969"/>
                    </a:cubicBezTo>
                    <a:cubicBezTo>
                      <a:pt x="1084" y="969"/>
                      <a:pt x="1084" y="969"/>
                      <a:pt x="1084" y="968"/>
                    </a:cubicBezTo>
                    <a:cubicBezTo>
                      <a:pt x="1084" y="968"/>
                      <a:pt x="1084" y="968"/>
                      <a:pt x="1084" y="968"/>
                    </a:cubicBezTo>
                    <a:cubicBezTo>
                      <a:pt x="1084" y="968"/>
                      <a:pt x="1084" y="968"/>
                      <a:pt x="1084" y="968"/>
                    </a:cubicBezTo>
                    <a:cubicBezTo>
                      <a:pt x="1085" y="968"/>
                      <a:pt x="1085" y="968"/>
                      <a:pt x="1085" y="968"/>
                    </a:cubicBezTo>
                    <a:cubicBezTo>
                      <a:pt x="1085" y="968"/>
                      <a:pt x="1085" y="968"/>
                      <a:pt x="1085" y="968"/>
                    </a:cubicBezTo>
                    <a:cubicBezTo>
                      <a:pt x="1085" y="968"/>
                      <a:pt x="1085" y="968"/>
                      <a:pt x="1085" y="968"/>
                    </a:cubicBezTo>
                    <a:cubicBezTo>
                      <a:pt x="1085" y="968"/>
                      <a:pt x="1085" y="968"/>
                      <a:pt x="1085" y="968"/>
                    </a:cubicBezTo>
                    <a:cubicBezTo>
                      <a:pt x="1085" y="968"/>
                      <a:pt x="1085" y="968"/>
                      <a:pt x="1085" y="968"/>
                    </a:cubicBezTo>
                    <a:cubicBezTo>
                      <a:pt x="1085" y="968"/>
                      <a:pt x="1085" y="968"/>
                      <a:pt x="1085" y="968"/>
                    </a:cubicBezTo>
                    <a:cubicBezTo>
                      <a:pt x="1085" y="968"/>
                      <a:pt x="1085" y="968"/>
                      <a:pt x="1085" y="968"/>
                    </a:cubicBezTo>
                    <a:cubicBezTo>
                      <a:pt x="1085" y="967"/>
                      <a:pt x="1085" y="967"/>
                      <a:pt x="1086" y="967"/>
                    </a:cubicBezTo>
                    <a:cubicBezTo>
                      <a:pt x="1086" y="967"/>
                      <a:pt x="1086" y="967"/>
                      <a:pt x="1086" y="966"/>
                    </a:cubicBezTo>
                    <a:cubicBezTo>
                      <a:pt x="1086" y="966"/>
                      <a:pt x="1086" y="966"/>
                      <a:pt x="1086" y="966"/>
                    </a:cubicBezTo>
                    <a:cubicBezTo>
                      <a:pt x="1086" y="966"/>
                      <a:pt x="1086" y="966"/>
                      <a:pt x="1086" y="966"/>
                    </a:cubicBezTo>
                    <a:cubicBezTo>
                      <a:pt x="1086" y="966"/>
                      <a:pt x="1086" y="966"/>
                      <a:pt x="1086" y="966"/>
                    </a:cubicBezTo>
                    <a:cubicBezTo>
                      <a:pt x="1086" y="966"/>
                      <a:pt x="1086" y="966"/>
                      <a:pt x="1086" y="966"/>
                    </a:cubicBezTo>
                    <a:cubicBezTo>
                      <a:pt x="1086" y="966"/>
                      <a:pt x="1086" y="965"/>
                      <a:pt x="1086" y="965"/>
                    </a:cubicBezTo>
                    <a:cubicBezTo>
                      <a:pt x="1086" y="965"/>
                      <a:pt x="1086" y="965"/>
                      <a:pt x="1086" y="965"/>
                    </a:cubicBezTo>
                    <a:cubicBezTo>
                      <a:pt x="1086" y="965"/>
                      <a:pt x="1086" y="965"/>
                      <a:pt x="1086" y="965"/>
                    </a:cubicBezTo>
                    <a:cubicBezTo>
                      <a:pt x="1086" y="965"/>
                      <a:pt x="1086" y="965"/>
                      <a:pt x="1086" y="965"/>
                    </a:cubicBezTo>
                    <a:cubicBezTo>
                      <a:pt x="1086" y="965"/>
                      <a:pt x="1086" y="965"/>
                      <a:pt x="1087" y="965"/>
                    </a:cubicBezTo>
                    <a:cubicBezTo>
                      <a:pt x="1087" y="965"/>
                      <a:pt x="1087" y="965"/>
                      <a:pt x="1087" y="965"/>
                    </a:cubicBezTo>
                    <a:cubicBezTo>
                      <a:pt x="1087" y="965"/>
                      <a:pt x="1086" y="965"/>
                      <a:pt x="1086" y="965"/>
                    </a:cubicBezTo>
                    <a:cubicBezTo>
                      <a:pt x="1086" y="965"/>
                      <a:pt x="1086" y="965"/>
                      <a:pt x="1086" y="965"/>
                    </a:cubicBezTo>
                    <a:cubicBezTo>
                      <a:pt x="1086" y="965"/>
                      <a:pt x="1086" y="965"/>
                      <a:pt x="1086" y="965"/>
                    </a:cubicBezTo>
                    <a:cubicBezTo>
                      <a:pt x="1086" y="965"/>
                      <a:pt x="1086" y="965"/>
                      <a:pt x="1086" y="965"/>
                    </a:cubicBezTo>
                    <a:cubicBezTo>
                      <a:pt x="1086" y="966"/>
                      <a:pt x="1086" y="966"/>
                      <a:pt x="1086" y="966"/>
                    </a:cubicBezTo>
                    <a:cubicBezTo>
                      <a:pt x="1086" y="966"/>
                      <a:pt x="1086" y="966"/>
                      <a:pt x="1086" y="966"/>
                    </a:cubicBezTo>
                    <a:cubicBezTo>
                      <a:pt x="1086" y="966"/>
                      <a:pt x="1086" y="966"/>
                      <a:pt x="1086" y="967"/>
                    </a:cubicBezTo>
                    <a:cubicBezTo>
                      <a:pt x="1086" y="967"/>
                      <a:pt x="1086" y="967"/>
                      <a:pt x="1086" y="967"/>
                    </a:cubicBezTo>
                    <a:cubicBezTo>
                      <a:pt x="1086" y="967"/>
                      <a:pt x="1086" y="967"/>
                      <a:pt x="1086" y="967"/>
                    </a:cubicBezTo>
                    <a:cubicBezTo>
                      <a:pt x="1085" y="967"/>
                      <a:pt x="1085" y="967"/>
                      <a:pt x="1085" y="967"/>
                    </a:cubicBezTo>
                    <a:cubicBezTo>
                      <a:pt x="1085" y="967"/>
                      <a:pt x="1085" y="967"/>
                      <a:pt x="1085" y="968"/>
                    </a:cubicBezTo>
                    <a:cubicBezTo>
                      <a:pt x="1086" y="968"/>
                      <a:pt x="1086" y="968"/>
                      <a:pt x="1086" y="968"/>
                    </a:cubicBezTo>
                    <a:cubicBezTo>
                      <a:pt x="1086" y="968"/>
                      <a:pt x="1086" y="968"/>
                      <a:pt x="1086" y="968"/>
                    </a:cubicBezTo>
                    <a:cubicBezTo>
                      <a:pt x="1086" y="968"/>
                      <a:pt x="1085" y="968"/>
                      <a:pt x="1085" y="968"/>
                    </a:cubicBezTo>
                    <a:cubicBezTo>
                      <a:pt x="1085" y="968"/>
                      <a:pt x="1085" y="968"/>
                      <a:pt x="1086" y="968"/>
                    </a:cubicBezTo>
                    <a:cubicBezTo>
                      <a:pt x="1086" y="968"/>
                      <a:pt x="1086" y="968"/>
                      <a:pt x="1086" y="968"/>
                    </a:cubicBezTo>
                    <a:cubicBezTo>
                      <a:pt x="1086" y="968"/>
                      <a:pt x="1086" y="968"/>
                      <a:pt x="1086" y="968"/>
                    </a:cubicBezTo>
                    <a:cubicBezTo>
                      <a:pt x="1086" y="968"/>
                      <a:pt x="1086" y="968"/>
                      <a:pt x="1087" y="968"/>
                    </a:cubicBezTo>
                    <a:cubicBezTo>
                      <a:pt x="1087" y="968"/>
                      <a:pt x="1087" y="968"/>
                      <a:pt x="1087" y="968"/>
                    </a:cubicBezTo>
                    <a:cubicBezTo>
                      <a:pt x="1087" y="968"/>
                      <a:pt x="1087" y="968"/>
                      <a:pt x="1087" y="968"/>
                    </a:cubicBezTo>
                    <a:cubicBezTo>
                      <a:pt x="1087" y="968"/>
                      <a:pt x="1087" y="968"/>
                      <a:pt x="1087" y="968"/>
                    </a:cubicBezTo>
                    <a:cubicBezTo>
                      <a:pt x="1087" y="968"/>
                      <a:pt x="1087" y="968"/>
                      <a:pt x="1087" y="968"/>
                    </a:cubicBezTo>
                    <a:cubicBezTo>
                      <a:pt x="1087" y="968"/>
                      <a:pt x="1088" y="968"/>
                      <a:pt x="1088" y="968"/>
                    </a:cubicBezTo>
                    <a:cubicBezTo>
                      <a:pt x="1088" y="968"/>
                      <a:pt x="1088" y="968"/>
                      <a:pt x="1088" y="968"/>
                    </a:cubicBezTo>
                    <a:cubicBezTo>
                      <a:pt x="1088" y="968"/>
                      <a:pt x="1088" y="968"/>
                      <a:pt x="1088" y="968"/>
                    </a:cubicBezTo>
                    <a:cubicBezTo>
                      <a:pt x="1088" y="968"/>
                      <a:pt x="1088" y="968"/>
                      <a:pt x="1088" y="968"/>
                    </a:cubicBezTo>
                    <a:cubicBezTo>
                      <a:pt x="1088" y="967"/>
                      <a:pt x="1089" y="967"/>
                      <a:pt x="1089" y="967"/>
                    </a:cubicBezTo>
                    <a:cubicBezTo>
                      <a:pt x="1089" y="967"/>
                      <a:pt x="1088" y="967"/>
                      <a:pt x="1088" y="967"/>
                    </a:cubicBezTo>
                    <a:cubicBezTo>
                      <a:pt x="1088" y="967"/>
                      <a:pt x="1089" y="967"/>
                      <a:pt x="1089" y="967"/>
                    </a:cubicBezTo>
                    <a:cubicBezTo>
                      <a:pt x="1089" y="967"/>
                      <a:pt x="1089" y="967"/>
                      <a:pt x="1089" y="967"/>
                    </a:cubicBezTo>
                    <a:cubicBezTo>
                      <a:pt x="1089" y="967"/>
                      <a:pt x="1089" y="967"/>
                      <a:pt x="1089" y="967"/>
                    </a:cubicBezTo>
                    <a:cubicBezTo>
                      <a:pt x="1089" y="967"/>
                      <a:pt x="1089" y="967"/>
                      <a:pt x="1089" y="967"/>
                    </a:cubicBezTo>
                    <a:cubicBezTo>
                      <a:pt x="1089" y="967"/>
                      <a:pt x="1089" y="967"/>
                      <a:pt x="1089" y="967"/>
                    </a:cubicBezTo>
                    <a:cubicBezTo>
                      <a:pt x="1089" y="967"/>
                      <a:pt x="1089" y="968"/>
                      <a:pt x="1089" y="968"/>
                    </a:cubicBezTo>
                    <a:cubicBezTo>
                      <a:pt x="1089" y="968"/>
                      <a:pt x="1089" y="968"/>
                      <a:pt x="1088" y="968"/>
                    </a:cubicBezTo>
                    <a:cubicBezTo>
                      <a:pt x="1089" y="968"/>
                      <a:pt x="1089" y="968"/>
                      <a:pt x="1089" y="968"/>
                    </a:cubicBezTo>
                    <a:cubicBezTo>
                      <a:pt x="1089" y="968"/>
                      <a:pt x="1089" y="968"/>
                      <a:pt x="1089" y="968"/>
                    </a:cubicBezTo>
                    <a:cubicBezTo>
                      <a:pt x="1089" y="968"/>
                      <a:pt x="1089" y="968"/>
                      <a:pt x="1090" y="968"/>
                    </a:cubicBezTo>
                    <a:cubicBezTo>
                      <a:pt x="1090" y="968"/>
                      <a:pt x="1090" y="968"/>
                      <a:pt x="1090" y="967"/>
                    </a:cubicBezTo>
                    <a:cubicBezTo>
                      <a:pt x="1090" y="967"/>
                      <a:pt x="1090" y="967"/>
                      <a:pt x="1090" y="967"/>
                    </a:cubicBezTo>
                    <a:cubicBezTo>
                      <a:pt x="1090" y="967"/>
                      <a:pt x="1090" y="967"/>
                      <a:pt x="1090" y="967"/>
                    </a:cubicBezTo>
                    <a:cubicBezTo>
                      <a:pt x="1090" y="967"/>
                      <a:pt x="1090" y="967"/>
                      <a:pt x="1089" y="967"/>
                    </a:cubicBezTo>
                    <a:cubicBezTo>
                      <a:pt x="1089" y="967"/>
                      <a:pt x="1089" y="967"/>
                      <a:pt x="1089" y="967"/>
                    </a:cubicBezTo>
                    <a:cubicBezTo>
                      <a:pt x="1089" y="967"/>
                      <a:pt x="1089" y="967"/>
                      <a:pt x="1089" y="967"/>
                    </a:cubicBezTo>
                    <a:cubicBezTo>
                      <a:pt x="1089" y="967"/>
                      <a:pt x="1089" y="967"/>
                      <a:pt x="1090" y="967"/>
                    </a:cubicBezTo>
                    <a:cubicBezTo>
                      <a:pt x="1090" y="967"/>
                      <a:pt x="1090" y="967"/>
                      <a:pt x="1090" y="967"/>
                    </a:cubicBezTo>
                    <a:cubicBezTo>
                      <a:pt x="1090" y="967"/>
                      <a:pt x="1090" y="967"/>
                      <a:pt x="1090" y="967"/>
                    </a:cubicBezTo>
                    <a:cubicBezTo>
                      <a:pt x="1090" y="967"/>
                      <a:pt x="1090" y="967"/>
                      <a:pt x="1090" y="967"/>
                    </a:cubicBezTo>
                    <a:cubicBezTo>
                      <a:pt x="1090" y="967"/>
                      <a:pt x="1090" y="967"/>
                      <a:pt x="1090" y="967"/>
                    </a:cubicBezTo>
                    <a:cubicBezTo>
                      <a:pt x="1090" y="967"/>
                      <a:pt x="1090" y="967"/>
                      <a:pt x="1090" y="968"/>
                    </a:cubicBezTo>
                    <a:cubicBezTo>
                      <a:pt x="1090" y="968"/>
                      <a:pt x="1090" y="968"/>
                      <a:pt x="1090" y="968"/>
                    </a:cubicBezTo>
                    <a:cubicBezTo>
                      <a:pt x="1090" y="968"/>
                      <a:pt x="1090" y="968"/>
                      <a:pt x="1090" y="968"/>
                    </a:cubicBezTo>
                    <a:cubicBezTo>
                      <a:pt x="1090" y="968"/>
                      <a:pt x="1090" y="968"/>
                      <a:pt x="1090" y="968"/>
                    </a:cubicBezTo>
                    <a:cubicBezTo>
                      <a:pt x="1090" y="969"/>
                      <a:pt x="1090" y="969"/>
                      <a:pt x="1090" y="969"/>
                    </a:cubicBezTo>
                    <a:cubicBezTo>
                      <a:pt x="1091" y="969"/>
                      <a:pt x="1091" y="969"/>
                      <a:pt x="1091" y="969"/>
                    </a:cubicBezTo>
                    <a:cubicBezTo>
                      <a:pt x="1091" y="969"/>
                      <a:pt x="1091" y="969"/>
                      <a:pt x="1091" y="969"/>
                    </a:cubicBezTo>
                    <a:cubicBezTo>
                      <a:pt x="1091" y="969"/>
                      <a:pt x="1091" y="969"/>
                      <a:pt x="1091" y="969"/>
                    </a:cubicBezTo>
                    <a:cubicBezTo>
                      <a:pt x="1091" y="969"/>
                      <a:pt x="1091" y="969"/>
                      <a:pt x="1092" y="969"/>
                    </a:cubicBezTo>
                    <a:cubicBezTo>
                      <a:pt x="1092" y="970"/>
                      <a:pt x="1092" y="970"/>
                      <a:pt x="1092" y="970"/>
                    </a:cubicBezTo>
                    <a:cubicBezTo>
                      <a:pt x="1092" y="970"/>
                      <a:pt x="1092" y="970"/>
                      <a:pt x="1092" y="970"/>
                    </a:cubicBezTo>
                    <a:cubicBezTo>
                      <a:pt x="1092" y="970"/>
                      <a:pt x="1092" y="970"/>
                      <a:pt x="1092" y="970"/>
                    </a:cubicBezTo>
                    <a:cubicBezTo>
                      <a:pt x="1092" y="970"/>
                      <a:pt x="1092" y="970"/>
                      <a:pt x="1092" y="971"/>
                    </a:cubicBezTo>
                    <a:cubicBezTo>
                      <a:pt x="1092" y="971"/>
                      <a:pt x="1092" y="971"/>
                      <a:pt x="1092" y="971"/>
                    </a:cubicBezTo>
                    <a:cubicBezTo>
                      <a:pt x="1092" y="971"/>
                      <a:pt x="1092" y="971"/>
                      <a:pt x="1092" y="971"/>
                    </a:cubicBezTo>
                    <a:cubicBezTo>
                      <a:pt x="1092" y="972"/>
                      <a:pt x="1092" y="972"/>
                      <a:pt x="1092" y="972"/>
                    </a:cubicBezTo>
                    <a:cubicBezTo>
                      <a:pt x="1092" y="972"/>
                      <a:pt x="1092" y="972"/>
                      <a:pt x="1092" y="972"/>
                    </a:cubicBezTo>
                    <a:cubicBezTo>
                      <a:pt x="1093" y="972"/>
                      <a:pt x="1093" y="972"/>
                      <a:pt x="1093" y="972"/>
                    </a:cubicBezTo>
                    <a:cubicBezTo>
                      <a:pt x="1093" y="973"/>
                      <a:pt x="1093" y="973"/>
                      <a:pt x="1093" y="973"/>
                    </a:cubicBezTo>
                    <a:cubicBezTo>
                      <a:pt x="1093" y="973"/>
                      <a:pt x="1093" y="973"/>
                      <a:pt x="1093" y="973"/>
                    </a:cubicBezTo>
                    <a:cubicBezTo>
                      <a:pt x="1093" y="973"/>
                      <a:pt x="1093" y="973"/>
                      <a:pt x="1093" y="973"/>
                    </a:cubicBezTo>
                    <a:cubicBezTo>
                      <a:pt x="1093" y="973"/>
                      <a:pt x="1093" y="973"/>
                      <a:pt x="1093" y="973"/>
                    </a:cubicBezTo>
                    <a:cubicBezTo>
                      <a:pt x="1093" y="974"/>
                      <a:pt x="1093" y="974"/>
                      <a:pt x="1093" y="974"/>
                    </a:cubicBezTo>
                    <a:cubicBezTo>
                      <a:pt x="1093" y="974"/>
                      <a:pt x="1093" y="974"/>
                      <a:pt x="1093" y="974"/>
                    </a:cubicBezTo>
                    <a:cubicBezTo>
                      <a:pt x="1093" y="974"/>
                      <a:pt x="1093" y="974"/>
                      <a:pt x="1094" y="974"/>
                    </a:cubicBezTo>
                    <a:cubicBezTo>
                      <a:pt x="1094" y="974"/>
                      <a:pt x="1094" y="974"/>
                      <a:pt x="1094" y="974"/>
                    </a:cubicBezTo>
                    <a:cubicBezTo>
                      <a:pt x="1094" y="974"/>
                      <a:pt x="1094" y="974"/>
                      <a:pt x="1094" y="974"/>
                    </a:cubicBezTo>
                    <a:cubicBezTo>
                      <a:pt x="1094" y="974"/>
                      <a:pt x="1094" y="974"/>
                      <a:pt x="1094" y="974"/>
                    </a:cubicBezTo>
                    <a:cubicBezTo>
                      <a:pt x="1094" y="974"/>
                      <a:pt x="1094" y="973"/>
                      <a:pt x="1094" y="973"/>
                    </a:cubicBezTo>
                    <a:cubicBezTo>
                      <a:pt x="1094" y="973"/>
                      <a:pt x="1094" y="973"/>
                      <a:pt x="1094" y="973"/>
                    </a:cubicBezTo>
                    <a:cubicBezTo>
                      <a:pt x="1094" y="973"/>
                      <a:pt x="1094" y="973"/>
                      <a:pt x="1094" y="973"/>
                    </a:cubicBezTo>
                    <a:cubicBezTo>
                      <a:pt x="1094" y="973"/>
                      <a:pt x="1094" y="973"/>
                      <a:pt x="1094" y="973"/>
                    </a:cubicBezTo>
                    <a:cubicBezTo>
                      <a:pt x="1094" y="973"/>
                      <a:pt x="1094" y="972"/>
                      <a:pt x="1094" y="972"/>
                    </a:cubicBezTo>
                    <a:cubicBezTo>
                      <a:pt x="1094" y="972"/>
                      <a:pt x="1094" y="972"/>
                      <a:pt x="1094" y="971"/>
                    </a:cubicBezTo>
                    <a:cubicBezTo>
                      <a:pt x="1094" y="971"/>
                      <a:pt x="1094" y="971"/>
                      <a:pt x="1094" y="971"/>
                    </a:cubicBezTo>
                    <a:cubicBezTo>
                      <a:pt x="1094" y="971"/>
                      <a:pt x="1095" y="971"/>
                      <a:pt x="1095" y="971"/>
                    </a:cubicBezTo>
                    <a:cubicBezTo>
                      <a:pt x="1095" y="971"/>
                      <a:pt x="1095" y="971"/>
                      <a:pt x="1095" y="971"/>
                    </a:cubicBezTo>
                    <a:cubicBezTo>
                      <a:pt x="1095" y="971"/>
                      <a:pt x="1095" y="970"/>
                      <a:pt x="1095" y="970"/>
                    </a:cubicBezTo>
                    <a:cubicBezTo>
                      <a:pt x="1095" y="970"/>
                      <a:pt x="1095" y="970"/>
                      <a:pt x="1095" y="970"/>
                    </a:cubicBezTo>
                    <a:cubicBezTo>
                      <a:pt x="1095" y="970"/>
                      <a:pt x="1095" y="970"/>
                      <a:pt x="1095" y="970"/>
                    </a:cubicBezTo>
                    <a:cubicBezTo>
                      <a:pt x="1095" y="970"/>
                      <a:pt x="1096" y="970"/>
                      <a:pt x="1096" y="970"/>
                    </a:cubicBezTo>
                    <a:cubicBezTo>
                      <a:pt x="1096" y="970"/>
                      <a:pt x="1096" y="970"/>
                      <a:pt x="1096" y="970"/>
                    </a:cubicBezTo>
                    <a:cubicBezTo>
                      <a:pt x="1096" y="970"/>
                      <a:pt x="1096" y="970"/>
                      <a:pt x="1096" y="970"/>
                    </a:cubicBezTo>
                    <a:cubicBezTo>
                      <a:pt x="1096" y="970"/>
                      <a:pt x="1096" y="970"/>
                      <a:pt x="1096" y="970"/>
                    </a:cubicBezTo>
                    <a:cubicBezTo>
                      <a:pt x="1096" y="970"/>
                      <a:pt x="1096" y="970"/>
                      <a:pt x="1096" y="969"/>
                    </a:cubicBezTo>
                    <a:cubicBezTo>
                      <a:pt x="1097" y="969"/>
                      <a:pt x="1097" y="969"/>
                      <a:pt x="1097" y="969"/>
                    </a:cubicBezTo>
                    <a:cubicBezTo>
                      <a:pt x="1097" y="969"/>
                      <a:pt x="1097" y="969"/>
                      <a:pt x="1097" y="969"/>
                    </a:cubicBezTo>
                    <a:cubicBezTo>
                      <a:pt x="1097" y="969"/>
                      <a:pt x="1097" y="969"/>
                      <a:pt x="1097" y="969"/>
                    </a:cubicBezTo>
                    <a:cubicBezTo>
                      <a:pt x="1097" y="969"/>
                      <a:pt x="1097" y="969"/>
                      <a:pt x="1097" y="969"/>
                    </a:cubicBezTo>
                    <a:cubicBezTo>
                      <a:pt x="1097" y="969"/>
                      <a:pt x="1098" y="969"/>
                      <a:pt x="1098" y="969"/>
                    </a:cubicBezTo>
                    <a:cubicBezTo>
                      <a:pt x="1098" y="969"/>
                      <a:pt x="1098" y="969"/>
                      <a:pt x="1098" y="969"/>
                    </a:cubicBezTo>
                    <a:cubicBezTo>
                      <a:pt x="1098" y="969"/>
                      <a:pt x="1098" y="969"/>
                      <a:pt x="1098" y="968"/>
                    </a:cubicBezTo>
                    <a:cubicBezTo>
                      <a:pt x="1098" y="968"/>
                      <a:pt x="1098" y="968"/>
                      <a:pt x="1099" y="968"/>
                    </a:cubicBezTo>
                    <a:cubicBezTo>
                      <a:pt x="1099" y="968"/>
                      <a:pt x="1099" y="968"/>
                      <a:pt x="1099" y="968"/>
                    </a:cubicBezTo>
                    <a:cubicBezTo>
                      <a:pt x="1099" y="968"/>
                      <a:pt x="1099" y="968"/>
                      <a:pt x="1099" y="968"/>
                    </a:cubicBezTo>
                    <a:cubicBezTo>
                      <a:pt x="1099" y="968"/>
                      <a:pt x="1099" y="967"/>
                      <a:pt x="1099" y="967"/>
                    </a:cubicBezTo>
                    <a:cubicBezTo>
                      <a:pt x="1099" y="967"/>
                      <a:pt x="1099" y="967"/>
                      <a:pt x="1099" y="967"/>
                    </a:cubicBezTo>
                    <a:cubicBezTo>
                      <a:pt x="1099" y="967"/>
                      <a:pt x="1099" y="967"/>
                      <a:pt x="1099" y="966"/>
                    </a:cubicBezTo>
                    <a:cubicBezTo>
                      <a:pt x="1099" y="966"/>
                      <a:pt x="1099" y="966"/>
                      <a:pt x="1100" y="966"/>
                    </a:cubicBezTo>
                    <a:cubicBezTo>
                      <a:pt x="1100" y="966"/>
                      <a:pt x="1100" y="966"/>
                      <a:pt x="1100" y="966"/>
                    </a:cubicBezTo>
                    <a:cubicBezTo>
                      <a:pt x="1100" y="966"/>
                      <a:pt x="1100" y="965"/>
                      <a:pt x="1100" y="965"/>
                    </a:cubicBezTo>
                    <a:cubicBezTo>
                      <a:pt x="1100" y="965"/>
                      <a:pt x="1100" y="965"/>
                      <a:pt x="1100" y="964"/>
                    </a:cubicBezTo>
                    <a:cubicBezTo>
                      <a:pt x="1100" y="964"/>
                      <a:pt x="1100" y="964"/>
                      <a:pt x="1100" y="964"/>
                    </a:cubicBezTo>
                    <a:cubicBezTo>
                      <a:pt x="1100" y="964"/>
                      <a:pt x="1100" y="964"/>
                      <a:pt x="1100" y="964"/>
                    </a:cubicBezTo>
                    <a:cubicBezTo>
                      <a:pt x="1101" y="964"/>
                      <a:pt x="1101" y="964"/>
                      <a:pt x="1101" y="964"/>
                    </a:cubicBezTo>
                    <a:cubicBezTo>
                      <a:pt x="1101" y="964"/>
                      <a:pt x="1101" y="964"/>
                      <a:pt x="1101" y="964"/>
                    </a:cubicBezTo>
                    <a:cubicBezTo>
                      <a:pt x="1102" y="964"/>
                      <a:pt x="1102" y="964"/>
                      <a:pt x="1102" y="964"/>
                    </a:cubicBezTo>
                    <a:cubicBezTo>
                      <a:pt x="1102" y="964"/>
                      <a:pt x="1102" y="964"/>
                      <a:pt x="1103" y="964"/>
                    </a:cubicBezTo>
                    <a:cubicBezTo>
                      <a:pt x="1103" y="964"/>
                      <a:pt x="1103" y="964"/>
                      <a:pt x="1103" y="964"/>
                    </a:cubicBezTo>
                    <a:cubicBezTo>
                      <a:pt x="1103" y="964"/>
                      <a:pt x="1103" y="964"/>
                      <a:pt x="1103" y="964"/>
                    </a:cubicBezTo>
                    <a:cubicBezTo>
                      <a:pt x="1103" y="964"/>
                      <a:pt x="1103" y="964"/>
                      <a:pt x="1103" y="964"/>
                    </a:cubicBezTo>
                    <a:cubicBezTo>
                      <a:pt x="1103" y="964"/>
                      <a:pt x="1104" y="963"/>
                      <a:pt x="1104" y="963"/>
                    </a:cubicBezTo>
                    <a:cubicBezTo>
                      <a:pt x="1104" y="963"/>
                      <a:pt x="1104" y="963"/>
                      <a:pt x="1104" y="963"/>
                    </a:cubicBezTo>
                    <a:cubicBezTo>
                      <a:pt x="1104" y="963"/>
                      <a:pt x="1104" y="963"/>
                      <a:pt x="1104" y="963"/>
                    </a:cubicBezTo>
                    <a:cubicBezTo>
                      <a:pt x="1104" y="963"/>
                      <a:pt x="1105" y="963"/>
                      <a:pt x="1105" y="963"/>
                    </a:cubicBezTo>
                    <a:cubicBezTo>
                      <a:pt x="1105" y="963"/>
                      <a:pt x="1105" y="963"/>
                      <a:pt x="1105" y="962"/>
                    </a:cubicBezTo>
                    <a:cubicBezTo>
                      <a:pt x="1105" y="962"/>
                      <a:pt x="1105" y="962"/>
                      <a:pt x="1106" y="962"/>
                    </a:cubicBezTo>
                    <a:cubicBezTo>
                      <a:pt x="1106" y="962"/>
                      <a:pt x="1106" y="962"/>
                      <a:pt x="1106" y="962"/>
                    </a:cubicBezTo>
                    <a:cubicBezTo>
                      <a:pt x="1106" y="962"/>
                      <a:pt x="1106" y="962"/>
                      <a:pt x="1106" y="962"/>
                    </a:cubicBezTo>
                    <a:cubicBezTo>
                      <a:pt x="1106" y="962"/>
                      <a:pt x="1106" y="962"/>
                      <a:pt x="1106" y="962"/>
                    </a:cubicBezTo>
                    <a:cubicBezTo>
                      <a:pt x="1106" y="962"/>
                      <a:pt x="1106" y="962"/>
                      <a:pt x="1106" y="962"/>
                    </a:cubicBezTo>
                    <a:cubicBezTo>
                      <a:pt x="1106" y="962"/>
                      <a:pt x="1107" y="962"/>
                      <a:pt x="1107" y="961"/>
                    </a:cubicBezTo>
                    <a:cubicBezTo>
                      <a:pt x="1107" y="961"/>
                      <a:pt x="1107" y="961"/>
                      <a:pt x="1107" y="961"/>
                    </a:cubicBezTo>
                    <a:cubicBezTo>
                      <a:pt x="1107" y="961"/>
                      <a:pt x="1107" y="961"/>
                      <a:pt x="1107" y="961"/>
                    </a:cubicBezTo>
                    <a:cubicBezTo>
                      <a:pt x="1107" y="961"/>
                      <a:pt x="1107" y="961"/>
                      <a:pt x="1107" y="961"/>
                    </a:cubicBezTo>
                    <a:cubicBezTo>
                      <a:pt x="1107" y="961"/>
                      <a:pt x="1107" y="961"/>
                      <a:pt x="1108" y="961"/>
                    </a:cubicBezTo>
                    <a:cubicBezTo>
                      <a:pt x="1108" y="961"/>
                      <a:pt x="1108" y="961"/>
                      <a:pt x="1108" y="961"/>
                    </a:cubicBezTo>
                    <a:cubicBezTo>
                      <a:pt x="1108" y="961"/>
                      <a:pt x="1108" y="961"/>
                      <a:pt x="1108" y="961"/>
                    </a:cubicBezTo>
                    <a:cubicBezTo>
                      <a:pt x="1108" y="960"/>
                      <a:pt x="1108" y="960"/>
                      <a:pt x="1108" y="960"/>
                    </a:cubicBezTo>
                    <a:cubicBezTo>
                      <a:pt x="1108" y="960"/>
                      <a:pt x="1108" y="960"/>
                      <a:pt x="1108" y="960"/>
                    </a:cubicBezTo>
                    <a:cubicBezTo>
                      <a:pt x="1108" y="960"/>
                      <a:pt x="1108" y="960"/>
                      <a:pt x="1108" y="960"/>
                    </a:cubicBezTo>
                    <a:cubicBezTo>
                      <a:pt x="1108" y="960"/>
                      <a:pt x="1109" y="960"/>
                      <a:pt x="1109" y="960"/>
                    </a:cubicBezTo>
                    <a:cubicBezTo>
                      <a:pt x="1109" y="960"/>
                      <a:pt x="1109" y="960"/>
                      <a:pt x="1109" y="960"/>
                    </a:cubicBezTo>
                    <a:cubicBezTo>
                      <a:pt x="1109" y="959"/>
                      <a:pt x="1109" y="959"/>
                      <a:pt x="1109" y="959"/>
                    </a:cubicBezTo>
                    <a:cubicBezTo>
                      <a:pt x="1109" y="959"/>
                      <a:pt x="1109" y="959"/>
                      <a:pt x="1109" y="959"/>
                    </a:cubicBezTo>
                    <a:cubicBezTo>
                      <a:pt x="1109" y="959"/>
                      <a:pt x="1110" y="959"/>
                      <a:pt x="1110" y="958"/>
                    </a:cubicBezTo>
                    <a:cubicBezTo>
                      <a:pt x="1110" y="958"/>
                      <a:pt x="1110" y="958"/>
                      <a:pt x="1110" y="958"/>
                    </a:cubicBezTo>
                    <a:cubicBezTo>
                      <a:pt x="1110" y="958"/>
                      <a:pt x="1110" y="958"/>
                      <a:pt x="1110" y="958"/>
                    </a:cubicBezTo>
                    <a:cubicBezTo>
                      <a:pt x="1110" y="958"/>
                      <a:pt x="1110" y="958"/>
                      <a:pt x="1110" y="958"/>
                    </a:cubicBezTo>
                    <a:cubicBezTo>
                      <a:pt x="1110" y="958"/>
                      <a:pt x="1110" y="958"/>
                      <a:pt x="1110" y="958"/>
                    </a:cubicBezTo>
                    <a:cubicBezTo>
                      <a:pt x="1110" y="957"/>
                      <a:pt x="1110" y="957"/>
                      <a:pt x="1110" y="957"/>
                    </a:cubicBezTo>
                    <a:cubicBezTo>
                      <a:pt x="1110" y="957"/>
                      <a:pt x="1111" y="957"/>
                      <a:pt x="1111" y="957"/>
                    </a:cubicBezTo>
                    <a:cubicBezTo>
                      <a:pt x="1111" y="957"/>
                      <a:pt x="1111" y="957"/>
                      <a:pt x="1111" y="957"/>
                    </a:cubicBezTo>
                    <a:cubicBezTo>
                      <a:pt x="1111" y="957"/>
                      <a:pt x="1111" y="957"/>
                      <a:pt x="1111" y="957"/>
                    </a:cubicBezTo>
                    <a:cubicBezTo>
                      <a:pt x="1111" y="957"/>
                      <a:pt x="1111" y="957"/>
                      <a:pt x="1111" y="957"/>
                    </a:cubicBezTo>
                    <a:cubicBezTo>
                      <a:pt x="1111" y="956"/>
                      <a:pt x="1111" y="956"/>
                      <a:pt x="1111" y="956"/>
                    </a:cubicBezTo>
                    <a:cubicBezTo>
                      <a:pt x="1111" y="956"/>
                      <a:pt x="1111" y="956"/>
                      <a:pt x="1112" y="956"/>
                    </a:cubicBezTo>
                    <a:cubicBezTo>
                      <a:pt x="1112" y="956"/>
                      <a:pt x="1112" y="956"/>
                      <a:pt x="1112" y="956"/>
                    </a:cubicBezTo>
                    <a:cubicBezTo>
                      <a:pt x="1112" y="955"/>
                      <a:pt x="1112" y="955"/>
                      <a:pt x="1112" y="955"/>
                    </a:cubicBezTo>
                    <a:cubicBezTo>
                      <a:pt x="1112" y="955"/>
                      <a:pt x="1112" y="955"/>
                      <a:pt x="1113" y="954"/>
                    </a:cubicBezTo>
                    <a:cubicBezTo>
                      <a:pt x="1113" y="954"/>
                      <a:pt x="1113" y="954"/>
                      <a:pt x="1113" y="954"/>
                    </a:cubicBezTo>
                    <a:cubicBezTo>
                      <a:pt x="1113" y="954"/>
                      <a:pt x="1112" y="954"/>
                      <a:pt x="1112" y="954"/>
                    </a:cubicBezTo>
                    <a:cubicBezTo>
                      <a:pt x="1112" y="953"/>
                      <a:pt x="1112" y="953"/>
                      <a:pt x="1112" y="953"/>
                    </a:cubicBezTo>
                    <a:cubicBezTo>
                      <a:pt x="1112" y="953"/>
                      <a:pt x="1112" y="953"/>
                      <a:pt x="1112" y="953"/>
                    </a:cubicBezTo>
                    <a:cubicBezTo>
                      <a:pt x="1112" y="953"/>
                      <a:pt x="1112" y="953"/>
                      <a:pt x="1112" y="953"/>
                    </a:cubicBezTo>
                    <a:cubicBezTo>
                      <a:pt x="1112" y="953"/>
                      <a:pt x="1112" y="953"/>
                      <a:pt x="1112" y="953"/>
                    </a:cubicBezTo>
                    <a:cubicBezTo>
                      <a:pt x="1112" y="952"/>
                      <a:pt x="1112" y="952"/>
                      <a:pt x="1112" y="952"/>
                    </a:cubicBezTo>
                    <a:cubicBezTo>
                      <a:pt x="1112" y="952"/>
                      <a:pt x="1112" y="952"/>
                      <a:pt x="1112" y="952"/>
                    </a:cubicBezTo>
                    <a:cubicBezTo>
                      <a:pt x="1112" y="952"/>
                      <a:pt x="1112" y="952"/>
                      <a:pt x="1112" y="952"/>
                    </a:cubicBezTo>
                    <a:cubicBezTo>
                      <a:pt x="1112" y="952"/>
                      <a:pt x="1111" y="952"/>
                      <a:pt x="1111" y="952"/>
                    </a:cubicBezTo>
                    <a:cubicBezTo>
                      <a:pt x="1111" y="952"/>
                      <a:pt x="1111" y="952"/>
                      <a:pt x="1111" y="951"/>
                    </a:cubicBezTo>
                    <a:cubicBezTo>
                      <a:pt x="1111" y="951"/>
                      <a:pt x="1111" y="951"/>
                      <a:pt x="1111" y="951"/>
                    </a:cubicBezTo>
                    <a:cubicBezTo>
                      <a:pt x="1111" y="951"/>
                      <a:pt x="1111" y="951"/>
                      <a:pt x="1110" y="951"/>
                    </a:cubicBezTo>
                    <a:cubicBezTo>
                      <a:pt x="1110" y="951"/>
                      <a:pt x="1110" y="951"/>
                      <a:pt x="1110" y="951"/>
                    </a:cubicBezTo>
                    <a:cubicBezTo>
                      <a:pt x="1110" y="951"/>
                      <a:pt x="1110" y="951"/>
                      <a:pt x="1110" y="951"/>
                    </a:cubicBezTo>
                    <a:cubicBezTo>
                      <a:pt x="1110" y="950"/>
                      <a:pt x="1110" y="950"/>
                      <a:pt x="1109" y="950"/>
                    </a:cubicBezTo>
                    <a:cubicBezTo>
                      <a:pt x="1109" y="950"/>
                      <a:pt x="1109" y="950"/>
                      <a:pt x="1109" y="950"/>
                    </a:cubicBezTo>
                    <a:cubicBezTo>
                      <a:pt x="1109" y="950"/>
                      <a:pt x="1109" y="950"/>
                      <a:pt x="1109" y="950"/>
                    </a:cubicBezTo>
                    <a:cubicBezTo>
                      <a:pt x="1109" y="950"/>
                      <a:pt x="1109" y="950"/>
                      <a:pt x="1108" y="950"/>
                    </a:cubicBezTo>
                    <a:cubicBezTo>
                      <a:pt x="1108" y="950"/>
                      <a:pt x="1108" y="950"/>
                      <a:pt x="1108" y="950"/>
                    </a:cubicBezTo>
                    <a:cubicBezTo>
                      <a:pt x="1107" y="950"/>
                      <a:pt x="1107" y="950"/>
                      <a:pt x="1107" y="950"/>
                    </a:cubicBezTo>
                    <a:cubicBezTo>
                      <a:pt x="1107" y="950"/>
                      <a:pt x="1106" y="950"/>
                      <a:pt x="1106" y="949"/>
                    </a:cubicBezTo>
                    <a:cubicBezTo>
                      <a:pt x="1106" y="949"/>
                      <a:pt x="1106" y="949"/>
                      <a:pt x="1106" y="949"/>
                    </a:cubicBezTo>
                    <a:cubicBezTo>
                      <a:pt x="1106" y="949"/>
                      <a:pt x="1106" y="949"/>
                      <a:pt x="1106" y="949"/>
                    </a:cubicBezTo>
                    <a:cubicBezTo>
                      <a:pt x="1106" y="949"/>
                      <a:pt x="1106" y="949"/>
                      <a:pt x="1105" y="949"/>
                    </a:cubicBezTo>
                    <a:cubicBezTo>
                      <a:pt x="1105" y="949"/>
                      <a:pt x="1105" y="948"/>
                      <a:pt x="1105" y="948"/>
                    </a:cubicBezTo>
                    <a:cubicBezTo>
                      <a:pt x="1105" y="948"/>
                      <a:pt x="1105" y="948"/>
                      <a:pt x="1105" y="948"/>
                    </a:cubicBezTo>
                    <a:cubicBezTo>
                      <a:pt x="1105" y="948"/>
                      <a:pt x="1105" y="948"/>
                      <a:pt x="1105" y="947"/>
                    </a:cubicBezTo>
                    <a:cubicBezTo>
                      <a:pt x="1105" y="948"/>
                      <a:pt x="1105" y="948"/>
                      <a:pt x="1105" y="948"/>
                    </a:cubicBezTo>
                    <a:cubicBezTo>
                      <a:pt x="1105" y="948"/>
                      <a:pt x="1105" y="948"/>
                      <a:pt x="1105" y="948"/>
                    </a:cubicBezTo>
                    <a:cubicBezTo>
                      <a:pt x="1105" y="948"/>
                      <a:pt x="1105" y="948"/>
                      <a:pt x="1105" y="948"/>
                    </a:cubicBezTo>
                    <a:cubicBezTo>
                      <a:pt x="1105" y="948"/>
                      <a:pt x="1104" y="948"/>
                      <a:pt x="1104" y="947"/>
                    </a:cubicBezTo>
                    <a:cubicBezTo>
                      <a:pt x="1104" y="947"/>
                      <a:pt x="1104" y="947"/>
                      <a:pt x="1104" y="947"/>
                    </a:cubicBezTo>
                    <a:cubicBezTo>
                      <a:pt x="1104" y="947"/>
                      <a:pt x="1104" y="947"/>
                      <a:pt x="1104" y="946"/>
                    </a:cubicBezTo>
                    <a:cubicBezTo>
                      <a:pt x="1104" y="946"/>
                      <a:pt x="1104" y="946"/>
                      <a:pt x="1104" y="946"/>
                    </a:cubicBezTo>
                    <a:cubicBezTo>
                      <a:pt x="1104" y="946"/>
                      <a:pt x="1104" y="946"/>
                      <a:pt x="1104" y="945"/>
                    </a:cubicBezTo>
                    <a:cubicBezTo>
                      <a:pt x="1104" y="945"/>
                      <a:pt x="1104" y="945"/>
                      <a:pt x="1103" y="945"/>
                    </a:cubicBezTo>
                    <a:cubicBezTo>
                      <a:pt x="1103" y="945"/>
                      <a:pt x="1103" y="944"/>
                      <a:pt x="1103" y="944"/>
                    </a:cubicBezTo>
                    <a:cubicBezTo>
                      <a:pt x="1103" y="944"/>
                      <a:pt x="1103" y="944"/>
                      <a:pt x="1103" y="944"/>
                    </a:cubicBezTo>
                    <a:cubicBezTo>
                      <a:pt x="1103" y="944"/>
                      <a:pt x="1103" y="944"/>
                      <a:pt x="1103" y="944"/>
                    </a:cubicBezTo>
                    <a:cubicBezTo>
                      <a:pt x="1103" y="943"/>
                      <a:pt x="1103" y="943"/>
                      <a:pt x="1103" y="943"/>
                    </a:cubicBezTo>
                    <a:cubicBezTo>
                      <a:pt x="1103" y="943"/>
                      <a:pt x="1103" y="943"/>
                      <a:pt x="1103" y="943"/>
                    </a:cubicBezTo>
                    <a:cubicBezTo>
                      <a:pt x="1103" y="943"/>
                      <a:pt x="1103" y="943"/>
                      <a:pt x="1103" y="943"/>
                    </a:cubicBezTo>
                    <a:cubicBezTo>
                      <a:pt x="1103" y="943"/>
                      <a:pt x="1103" y="943"/>
                      <a:pt x="1103" y="943"/>
                    </a:cubicBezTo>
                    <a:cubicBezTo>
                      <a:pt x="1103" y="942"/>
                      <a:pt x="1103" y="942"/>
                      <a:pt x="1103" y="942"/>
                    </a:cubicBezTo>
                    <a:cubicBezTo>
                      <a:pt x="1103" y="942"/>
                      <a:pt x="1103" y="942"/>
                      <a:pt x="1103" y="942"/>
                    </a:cubicBezTo>
                    <a:cubicBezTo>
                      <a:pt x="1103" y="941"/>
                      <a:pt x="1103" y="941"/>
                      <a:pt x="1103" y="941"/>
                    </a:cubicBezTo>
                    <a:cubicBezTo>
                      <a:pt x="1103" y="941"/>
                      <a:pt x="1103" y="940"/>
                      <a:pt x="1103" y="940"/>
                    </a:cubicBezTo>
                    <a:cubicBezTo>
                      <a:pt x="1103" y="940"/>
                      <a:pt x="1103" y="940"/>
                      <a:pt x="1103" y="940"/>
                    </a:cubicBezTo>
                    <a:cubicBezTo>
                      <a:pt x="1103" y="939"/>
                      <a:pt x="1103" y="939"/>
                      <a:pt x="1103" y="939"/>
                    </a:cubicBezTo>
                    <a:cubicBezTo>
                      <a:pt x="1103" y="939"/>
                      <a:pt x="1103" y="938"/>
                      <a:pt x="1103" y="938"/>
                    </a:cubicBezTo>
                    <a:cubicBezTo>
                      <a:pt x="1103" y="938"/>
                      <a:pt x="1103" y="938"/>
                      <a:pt x="1103" y="938"/>
                    </a:cubicBezTo>
                    <a:cubicBezTo>
                      <a:pt x="1103" y="938"/>
                      <a:pt x="1103" y="938"/>
                      <a:pt x="1103" y="938"/>
                    </a:cubicBezTo>
                    <a:cubicBezTo>
                      <a:pt x="1103" y="937"/>
                      <a:pt x="1103" y="937"/>
                      <a:pt x="1103" y="936"/>
                    </a:cubicBezTo>
                    <a:cubicBezTo>
                      <a:pt x="1103" y="936"/>
                      <a:pt x="1103" y="936"/>
                      <a:pt x="1103" y="935"/>
                    </a:cubicBezTo>
                    <a:cubicBezTo>
                      <a:pt x="1103" y="935"/>
                      <a:pt x="1103" y="935"/>
                      <a:pt x="1103" y="935"/>
                    </a:cubicBezTo>
                    <a:cubicBezTo>
                      <a:pt x="1103" y="935"/>
                      <a:pt x="1103" y="934"/>
                      <a:pt x="1103" y="934"/>
                    </a:cubicBezTo>
                    <a:cubicBezTo>
                      <a:pt x="1103" y="934"/>
                      <a:pt x="1103" y="933"/>
                      <a:pt x="1103" y="932"/>
                    </a:cubicBezTo>
                    <a:cubicBezTo>
                      <a:pt x="1103" y="932"/>
                      <a:pt x="1103" y="932"/>
                      <a:pt x="1103" y="932"/>
                    </a:cubicBezTo>
                    <a:cubicBezTo>
                      <a:pt x="1103" y="931"/>
                      <a:pt x="1103" y="931"/>
                      <a:pt x="1103" y="931"/>
                    </a:cubicBezTo>
                    <a:cubicBezTo>
                      <a:pt x="1103" y="931"/>
                      <a:pt x="1103" y="930"/>
                      <a:pt x="1103" y="930"/>
                    </a:cubicBezTo>
                    <a:cubicBezTo>
                      <a:pt x="1103" y="930"/>
                      <a:pt x="1104" y="930"/>
                      <a:pt x="1103" y="930"/>
                    </a:cubicBezTo>
                    <a:cubicBezTo>
                      <a:pt x="1103" y="929"/>
                      <a:pt x="1103" y="929"/>
                      <a:pt x="1103" y="929"/>
                    </a:cubicBezTo>
                    <a:cubicBezTo>
                      <a:pt x="1103" y="928"/>
                      <a:pt x="1104" y="928"/>
                      <a:pt x="1103" y="927"/>
                    </a:cubicBezTo>
                    <a:cubicBezTo>
                      <a:pt x="1103" y="927"/>
                      <a:pt x="1103" y="927"/>
                      <a:pt x="1103" y="927"/>
                    </a:cubicBezTo>
                    <a:cubicBezTo>
                      <a:pt x="1103" y="926"/>
                      <a:pt x="1103" y="926"/>
                      <a:pt x="1103" y="926"/>
                    </a:cubicBezTo>
                    <a:cubicBezTo>
                      <a:pt x="1103" y="926"/>
                      <a:pt x="1103" y="926"/>
                      <a:pt x="1103" y="926"/>
                    </a:cubicBezTo>
                    <a:cubicBezTo>
                      <a:pt x="1103" y="926"/>
                      <a:pt x="1103" y="926"/>
                      <a:pt x="1103" y="926"/>
                    </a:cubicBezTo>
                    <a:cubicBezTo>
                      <a:pt x="1103" y="926"/>
                      <a:pt x="1103" y="926"/>
                      <a:pt x="1103" y="926"/>
                    </a:cubicBezTo>
                    <a:cubicBezTo>
                      <a:pt x="1103" y="925"/>
                      <a:pt x="1103" y="925"/>
                      <a:pt x="1103" y="925"/>
                    </a:cubicBezTo>
                    <a:cubicBezTo>
                      <a:pt x="1103" y="925"/>
                      <a:pt x="1103" y="924"/>
                      <a:pt x="1103" y="924"/>
                    </a:cubicBezTo>
                    <a:cubicBezTo>
                      <a:pt x="1103" y="924"/>
                      <a:pt x="1103" y="924"/>
                      <a:pt x="1103" y="923"/>
                    </a:cubicBezTo>
                    <a:cubicBezTo>
                      <a:pt x="1104" y="923"/>
                      <a:pt x="1104" y="923"/>
                      <a:pt x="1104" y="923"/>
                    </a:cubicBezTo>
                    <a:cubicBezTo>
                      <a:pt x="1104" y="923"/>
                      <a:pt x="1104" y="923"/>
                      <a:pt x="1104" y="922"/>
                    </a:cubicBezTo>
                    <a:cubicBezTo>
                      <a:pt x="1104" y="922"/>
                      <a:pt x="1104" y="922"/>
                      <a:pt x="1104" y="922"/>
                    </a:cubicBezTo>
                    <a:cubicBezTo>
                      <a:pt x="1104" y="922"/>
                      <a:pt x="1104" y="922"/>
                      <a:pt x="1104" y="922"/>
                    </a:cubicBezTo>
                    <a:cubicBezTo>
                      <a:pt x="1104" y="921"/>
                      <a:pt x="1104" y="921"/>
                      <a:pt x="1104" y="921"/>
                    </a:cubicBezTo>
                    <a:cubicBezTo>
                      <a:pt x="1104" y="921"/>
                      <a:pt x="1104" y="921"/>
                      <a:pt x="1104" y="921"/>
                    </a:cubicBezTo>
                    <a:cubicBezTo>
                      <a:pt x="1104" y="920"/>
                      <a:pt x="1104" y="920"/>
                      <a:pt x="1104" y="920"/>
                    </a:cubicBezTo>
                    <a:cubicBezTo>
                      <a:pt x="1104" y="920"/>
                      <a:pt x="1104" y="920"/>
                      <a:pt x="1104" y="920"/>
                    </a:cubicBezTo>
                    <a:cubicBezTo>
                      <a:pt x="1104" y="920"/>
                      <a:pt x="1104" y="920"/>
                      <a:pt x="1104" y="920"/>
                    </a:cubicBezTo>
                    <a:cubicBezTo>
                      <a:pt x="1104" y="920"/>
                      <a:pt x="1104" y="920"/>
                      <a:pt x="1104" y="919"/>
                    </a:cubicBezTo>
                    <a:cubicBezTo>
                      <a:pt x="1104" y="919"/>
                      <a:pt x="1104" y="919"/>
                      <a:pt x="1104" y="919"/>
                    </a:cubicBezTo>
                    <a:cubicBezTo>
                      <a:pt x="1104" y="919"/>
                      <a:pt x="1104" y="919"/>
                      <a:pt x="1104" y="919"/>
                    </a:cubicBezTo>
                    <a:cubicBezTo>
                      <a:pt x="1104" y="919"/>
                      <a:pt x="1104" y="919"/>
                      <a:pt x="1104" y="919"/>
                    </a:cubicBezTo>
                    <a:cubicBezTo>
                      <a:pt x="1104" y="919"/>
                      <a:pt x="1104" y="919"/>
                      <a:pt x="1104" y="918"/>
                    </a:cubicBezTo>
                    <a:cubicBezTo>
                      <a:pt x="1104" y="918"/>
                      <a:pt x="1104" y="918"/>
                      <a:pt x="1104" y="918"/>
                    </a:cubicBezTo>
                    <a:cubicBezTo>
                      <a:pt x="1104" y="918"/>
                      <a:pt x="1104" y="918"/>
                      <a:pt x="1104" y="918"/>
                    </a:cubicBezTo>
                    <a:cubicBezTo>
                      <a:pt x="1104" y="918"/>
                      <a:pt x="1104" y="918"/>
                      <a:pt x="1104" y="918"/>
                    </a:cubicBezTo>
                    <a:cubicBezTo>
                      <a:pt x="1104" y="918"/>
                      <a:pt x="1104" y="918"/>
                      <a:pt x="1104" y="917"/>
                    </a:cubicBezTo>
                    <a:cubicBezTo>
                      <a:pt x="1105" y="917"/>
                      <a:pt x="1105" y="915"/>
                      <a:pt x="1105" y="914"/>
                    </a:cubicBezTo>
                    <a:cubicBezTo>
                      <a:pt x="1106" y="910"/>
                      <a:pt x="1110" y="908"/>
                      <a:pt x="1114" y="906"/>
                    </a:cubicBezTo>
                    <a:cubicBezTo>
                      <a:pt x="1118" y="905"/>
                      <a:pt x="1123" y="904"/>
                      <a:pt x="1127" y="906"/>
                    </a:cubicBezTo>
                    <a:cubicBezTo>
                      <a:pt x="1125" y="907"/>
                      <a:pt x="1124" y="907"/>
                      <a:pt x="1122" y="909"/>
                    </a:cubicBezTo>
                    <a:cubicBezTo>
                      <a:pt x="1121" y="911"/>
                      <a:pt x="1121" y="912"/>
                      <a:pt x="1119" y="914"/>
                    </a:cubicBezTo>
                    <a:cubicBezTo>
                      <a:pt x="1118" y="915"/>
                      <a:pt x="1117" y="917"/>
                      <a:pt x="1117" y="920"/>
                    </a:cubicBezTo>
                    <a:cubicBezTo>
                      <a:pt x="1117" y="922"/>
                      <a:pt x="1118" y="923"/>
                      <a:pt x="1118" y="925"/>
                    </a:cubicBezTo>
                    <a:cubicBezTo>
                      <a:pt x="1119" y="926"/>
                      <a:pt x="1118" y="928"/>
                      <a:pt x="1118" y="929"/>
                    </a:cubicBezTo>
                    <a:cubicBezTo>
                      <a:pt x="1118" y="930"/>
                      <a:pt x="1119" y="931"/>
                      <a:pt x="1119" y="932"/>
                    </a:cubicBezTo>
                    <a:cubicBezTo>
                      <a:pt x="1119" y="935"/>
                      <a:pt x="1118" y="937"/>
                      <a:pt x="1121" y="939"/>
                    </a:cubicBezTo>
                    <a:cubicBezTo>
                      <a:pt x="1122" y="940"/>
                      <a:pt x="1123" y="939"/>
                      <a:pt x="1124" y="940"/>
                    </a:cubicBezTo>
                    <a:cubicBezTo>
                      <a:pt x="1125" y="941"/>
                      <a:pt x="1125" y="942"/>
                      <a:pt x="1126" y="943"/>
                    </a:cubicBezTo>
                    <a:cubicBezTo>
                      <a:pt x="1129" y="944"/>
                      <a:pt x="1131" y="940"/>
                      <a:pt x="1133" y="940"/>
                    </a:cubicBezTo>
                    <a:cubicBezTo>
                      <a:pt x="1135" y="940"/>
                      <a:pt x="1136" y="943"/>
                      <a:pt x="1136" y="945"/>
                    </a:cubicBezTo>
                    <a:cubicBezTo>
                      <a:pt x="1136" y="948"/>
                      <a:pt x="1134" y="948"/>
                      <a:pt x="1132" y="949"/>
                    </a:cubicBezTo>
                    <a:cubicBezTo>
                      <a:pt x="1126" y="952"/>
                      <a:pt x="1130" y="961"/>
                      <a:pt x="1130" y="965"/>
                    </a:cubicBezTo>
                    <a:cubicBezTo>
                      <a:pt x="1130" y="967"/>
                      <a:pt x="1130" y="968"/>
                      <a:pt x="1129" y="969"/>
                    </a:cubicBezTo>
                    <a:cubicBezTo>
                      <a:pt x="1129" y="970"/>
                      <a:pt x="1129" y="971"/>
                      <a:pt x="1129" y="973"/>
                    </a:cubicBezTo>
                    <a:cubicBezTo>
                      <a:pt x="1129" y="974"/>
                      <a:pt x="1128" y="976"/>
                      <a:pt x="1127" y="976"/>
                    </a:cubicBezTo>
                    <a:cubicBezTo>
                      <a:pt x="1126" y="976"/>
                      <a:pt x="1125" y="974"/>
                      <a:pt x="1125" y="973"/>
                    </a:cubicBezTo>
                    <a:cubicBezTo>
                      <a:pt x="1125" y="973"/>
                      <a:pt x="1125" y="971"/>
                      <a:pt x="1124" y="972"/>
                    </a:cubicBezTo>
                    <a:cubicBezTo>
                      <a:pt x="1123" y="973"/>
                      <a:pt x="1123" y="978"/>
                      <a:pt x="1121" y="978"/>
                    </a:cubicBezTo>
                    <a:cubicBezTo>
                      <a:pt x="1120" y="977"/>
                      <a:pt x="1121" y="972"/>
                      <a:pt x="1120" y="971"/>
                    </a:cubicBezTo>
                    <a:cubicBezTo>
                      <a:pt x="1120" y="971"/>
                      <a:pt x="1120" y="971"/>
                      <a:pt x="1120" y="971"/>
                    </a:cubicBezTo>
                    <a:cubicBezTo>
                      <a:pt x="1120" y="972"/>
                      <a:pt x="1119" y="978"/>
                      <a:pt x="1117" y="977"/>
                    </a:cubicBezTo>
                    <a:cubicBezTo>
                      <a:pt x="1117" y="976"/>
                      <a:pt x="1117" y="974"/>
                      <a:pt x="1117" y="973"/>
                    </a:cubicBezTo>
                    <a:cubicBezTo>
                      <a:pt x="1115" y="970"/>
                      <a:pt x="1114" y="977"/>
                      <a:pt x="1113" y="978"/>
                    </a:cubicBezTo>
                    <a:cubicBezTo>
                      <a:pt x="1112" y="980"/>
                      <a:pt x="1111" y="981"/>
                      <a:pt x="1111" y="984"/>
                    </a:cubicBezTo>
                    <a:cubicBezTo>
                      <a:pt x="1111" y="986"/>
                      <a:pt x="1110" y="989"/>
                      <a:pt x="1109" y="991"/>
                    </a:cubicBezTo>
                    <a:cubicBezTo>
                      <a:pt x="1109" y="993"/>
                      <a:pt x="1107" y="995"/>
                      <a:pt x="1106" y="997"/>
                    </a:cubicBezTo>
                    <a:cubicBezTo>
                      <a:pt x="1106" y="999"/>
                      <a:pt x="1107" y="1000"/>
                      <a:pt x="1107" y="1002"/>
                    </a:cubicBezTo>
                    <a:cubicBezTo>
                      <a:pt x="1107" y="1002"/>
                      <a:pt x="1108" y="1003"/>
                      <a:pt x="1109" y="1003"/>
                    </a:cubicBezTo>
                    <a:cubicBezTo>
                      <a:pt x="1109" y="1004"/>
                      <a:pt x="1109" y="1006"/>
                      <a:pt x="1109" y="1007"/>
                    </a:cubicBezTo>
                    <a:cubicBezTo>
                      <a:pt x="1111" y="1005"/>
                      <a:pt x="1112" y="1001"/>
                      <a:pt x="1116" y="1003"/>
                    </a:cubicBezTo>
                    <a:cubicBezTo>
                      <a:pt x="1117" y="1005"/>
                      <a:pt x="1121" y="1009"/>
                      <a:pt x="1120" y="1011"/>
                    </a:cubicBezTo>
                    <a:cubicBezTo>
                      <a:pt x="1118" y="1011"/>
                      <a:pt x="1117" y="1007"/>
                      <a:pt x="1115" y="1008"/>
                    </a:cubicBezTo>
                    <a:cubicBezTo>
                      <a:pt x="1113" y="1009"/>
                      <a:pt x="1113" y="1011"/>
                      <a:pt x="1114" y="1013"/>
                    </a:cubicBezTo>
                    <a:cubicBezTo>
                      <a:pt x="1114" y="1015"/>
                      <a:pt x="1116" y="1016"/>
                      <a:pt x="1116" y="1018"/>
                    </a:cubicBezTo>
                    <a:cubicBezTo>
                      <a:pt x="1117" y="1020"/>
                      <a:pt x="1116" y="1022"/>
                      <a:pt x="1116" y="1024"/>
                    </a:cubicBezTo>
                    <a:cubicBezTo>
                      <a:pt x="1116" y="1025"/>
                      <a:pt x="1118" y="1027"/>
                      <a:pt x="1119" y="1028"/>
                    </a:cubicBezTo>
                    <a:cubicBezTo>
                      <a:pt x="1119" y="1029"/>
                      <a:pt x="1119" y="1030"/>
                      <a:pt x="1119" y="1031"/>
                    </a:cubicBezTo>
                    <a:cubicBezTo>
                      <a:pt x="1119" y="1032"/>
                      <a:pt x="1121" y="1033"/>
                      <a:pt x="1121" y="1033"/>
                    </a:cubicBezTo>
                    <a:cubicBezTo>
                      <a:pt x="1122" y="1034"/>
                      <a:pt x="1124" y="1037"/>
                      <a:pt x="1124" y="1038"/>
                    </a:cubicBezTo>
                    <a:cubicBezTo>
                      <a:pt x="1123" y="1040"/>
                      <a:pt x="1120" y="1040"/>
                      <a:pt x="1119" y="1041"/>
                    </a:cubicBezTo>
                    <a:cubicBezTo>
                      <a:pt x="1119" y="1041"/>
                      <a:pt x="1118" y="1040"/>
                      <a:pt x="1117" y="1040"/>
                    </a:cubicBezTo>
                    <a:cubicBezTo>
                      <a:pt x="1115" y="1041"/>
                      <a:pt x="1117" y="1045"/>
                      <a:pt x="1116" y="1047"/>
                    </a:cubicBezTo>
                    <a:cubicBezTo>
                      <a:pt x="1116" y="1051"/>
                      <a:pt x="1113" y="1053"/>
                      <a:pt x="1111" y="1056"/>
                    </a:cubicBezTo>
                    <a:cubicBezTo>
                      <a:pt x="1110" y="1058"/>
                      <a:pt x="1110" y="1058"/>
                      <a:pt x="1109" y="1060"/>
                    </a:cubicBezTo>
                    <a:cubicBezTo>
                      <a:pt x="1109" y="1061"/>
                      <a:pt x="1108" y="1061"/>
                      <a:pt x="1107" y="1062"/>
                    </a:cubicBezTo>
                    <a:cubicBezTo>
                      <a:pt x="1105" y="1064"/>
                      <a:pt x="1102" y="1066"/>
                      <a:pt x="1101" y="1069"/>
                    </a:cubicBezTo>
                    <a:cubicBezTo>
                      <a:pt x="1100" y="1071"/>
                      <a:pt x="1101" y="1075"/>
                      <a:pt x="1101" y="1078"/>
                    </a:cubicBezTo>
                    <a:cubicBezTo>
                      <a:pt x="1101" y="1079"/>
                      <a:pt x="1103" y="1081"/>
                      <a:pt x="1100" y="1081"/>
                    </a:cubicBezTo>
                    <a:cubicBezTo>
                      <a:pt x="1099" y="1081"/>
                      <a:pt x="1095" y="1081"/>
                      <a:pt x="1094" y="1080"/>
                    </a:cubicBezTo>
                    <a:cubicBezTo>
                      <a:pt x="1092" y="1080"/>
                      <a:pt x="1092" y="1078"/>
                      <a:pt x="1090" y="1077"/>
                    </a:cubicBezTo>
                    <a:cubicBezTo>
                      <a:pt x="1091" y="1073"/>
                      <a:pt x="1091" y="1073"/>
                      <a:pt x="1091" y="1073"/>
                    </a:cubicBezTo>
                    <a:cubicBezTo>
                      <a:pt x="1091" y="1073"/>
                      <a:pt x="1091" y="1071"/>
                      <a:pt x="1091" y="1071"/>
                    </a:cubicBezTo>
                    <a:cubicBezTo>
                      <a:pt x="1091" y="1071"/>
                      <a:pt x="1091" y="1071"/>
                      <a:pt x="1091" y="1071"/>
                    </a:cubicBezTo>
                    <a:cubicBezTo>
                      <a:pt x="1091" y="1071"/>
                      <a:pt x="1091" y="1071"/>
                      <a:pt x="1090" y="1071"/>
                    </a:cubicBezTo>
                    <a:cubicBezTo>
                      <a:pt x="1090" y="1070"/>
                      <a:pt x="1090" y="1070"/>
                      <a:pt x="1090" y="1070"/>
                    </a:cubicBezTo>
                    <a:cubicBezTo>
                      <a:pt x="1090" y="1070"/>
                      <a:pt x="1090" y="1070"/>
                      <a:pt x="1090" y="1070"/>
                    </a:cubicBezTo>
                    <a:cubicBezTo>
                      <a:pt x="1090" y="1070"/>
                      <a:pt x="1090" y="1070"/>
                      <a:pt x="1090" y="1070"/>
                    </a:cubicBezTo>
                    <a:cubicBezTo>
                      <a:pt x="1089" y="1069"/>
                      <a:pt x="1089" y="1069"/>
                      <a:pt x="1089" y="1068"/>
                    </a:cubicBezTo>
                    <a:cubicBezTo>
                      <a:pt x="1088" y="1068"/>
                      <a:pt x="1088" y="1068"/>
                      <a:pt x="1087" y="1068"/>
                    </a:cubicBezTo>
                    <a:cubicBezTo>
                      <a:pt x="1086" y="1067"/>
                      <a:pt x="1086" y="1067"/>
                      <a:pt x="1085" y="1067"/>
                    </a:cubicBezTo>
                    <a:cubicBezTo>
                      <a:pt x="1085" y="1067"/>
                      <a:pt x="1085" y="1066"/>
                      <a:pt x="1085" y="1066"/>
                    </a:cubicBezTo>
                    <a:cubicBezTo>
                      <a:pt x="1085" y="1066"/>
                      <a:pt x="1084" y="1066"/>
                      <a:pt x="1084" y="1066"/>
                    </a:cubicBezTo>
                    <a:cubicBezTo>
                      <a:pt x="1084" y="1066"/>
                      <a:pt x="1084" y="1065"/>
                      <a:pt x="1083" y="1064"/>
                    </a:cubicBezTo>
                    <a:cubicBezTo>
                      <a:pt x="1083" y="1064"/>
                      <a:pt x="1083" y="1064"/>
                      <a:pt x="1083" y="1063"/>
                    </a:cubicBezTo>
                    <a:cubicBezTo>
                      <a:pt x="1083" y="1063"/>
                      <a:pt x="1083" y="1063"/>
                      <a:pt x="1083" y="1062"/>
                    </a:cubicBezTo>
                    <a:cubicBezTo>
                      <a:pt x="1083" y="1062"/>
                      <a:pt x="1082" y="1061"/>
                      <a:pt x="1082" y="1061"/>
                    </a:cubicBezTo>
                    <a:cubicBezTo>
                      <a:pt x="1081" y="1060"/>
                      <a:pt x="1081" y="1060"/>
                      <a:pt x="1080" y="1059"/>
                    </a:cubicBezTo>
                    <a:cubicBezTo>
                      <a:pt x="1080" y="1059"/>
                      <a:pt x="1080" y="1059"/>
                      <a:pt x="1080" y="1059"/>
                    </a:cubicBezTo>
                    <a:cubicBezTo>
                      <a:pt x="1080" y="1058"/>
                      <a:pt x="1080" y="1058"/>
                      <a:pt x="1080" y="1058"/>
                    </a:cubicBezTo>
                    <a:cubicBezTo>
                      <a:pt x="1080" y="1057"/>
                      <a:pt x="1081" y="1058"/>
                      <a:pt x="1082" y="1057"/>
                    </a:cubicBezTo>
                    <a:cubicBezTo>
                      <a:pt x="1082" y="1057"/>
                      <a:pt x="1082" y="1056"/>
                      <a:pt x="1082" y="1055"/>
                    </a:cubicBezTo>
                    <a:cubicBezTo>
                      <a:pt x="1082" y="1055"/>
                      <a:pt x="1081" y="1054"/>
                      <a:pt x="1081" y="1054"/>
                    </a:cubicBezTo>
                    <a:cubicBezTo>
                      <a:pt x="1081" y="1053"/>
                      <a:pt x="1081" y="1053"/>
                      <a:pt x="1081" y="1052"/>
                    </a:cubicBezTo>
                    <a:cubicBezTo>
                      <a:pt x="1081" y="1052"/>
                      <a:pt x="1081" y="1052"/>
                      <a:pt x="1081" y="1051"/>
                    </a:cubicBezTo>
                    <a:cubicBezTo>
                      <a:pt x="1081" y="1051"/>
                      <a:pt x="1081" y="1051"/>
                      <a:pt x="1081" y="1051"/>
                    </a:cubicBezTo>
                    <a:cubicBezTo>
                      <a:pt x="1081" y="1050"/>
                      <a:pt x="1082" y="1049"/>
                      <a:pt x="1082" y="1049"/>
                    </a:cubicBezTo>
                    <a:cubicBezTo>
                      <a:pt x="1083" y="1049"/>
                      <a:pt x="1083" y="1048"/>
                      <a:pt x="1083" y="1047"/>
                    </a:cubicBezTo>
                    <a:cubicBezTo>
                      <a:pt x="1083" y="1047"/>
                      <a:pt x="1083" y="1047"/>
                      <a:pt x="1083" y="1047"/>
                    </a:cubicBezTo>
                    <a:cubicBezTo>
                      <a:pt x="1084" y="1046"/>
                      <a:pt x="1084" y="1046"/>
                      <a:pt x="1084" y="1046"/>
                    </a:cubicBezTo>
                    <a:cubicBezTo>
                      <a:pt x="1084" y="1046"/>
                      <a:pt x="1084" y="1046"/>
                      <a:pt x="1084" y="1046"/>
                    </a:cubicBezTo>
                    <a:cubicBezTo>
                      <a:pt x="1085" y="1046"/>
                      <a:pt x="1085" y="1045"/>
                      <a:pt x="1085" y="1045"/>
                    </a:cubicBezTo>
                    <a:cubicBezTo>
                      <a:pt x="1085" y="1045"/>
                      <a:pt x="1086" y="1045"/>
                      <a:pt x="1086" y="1044"/>
                    </a:cubicBezTo>
                    <a:cubicBezTo>
                      <a:pt x="1086" y="1044"/>
                      <a:pt x="1086" y="1044"/>
                      <a:pt x="1086" y="1044"/>
                    </a:cubicBezTo>
                    <a:cubicBezTo>
                      <a:pt x="1086" y="1044"/>
                      <a:pt x="1086" y="1044"/>
                      <a:pt x="1086" y="1044"/>
                    </a:cubicBezTo>
                    <a:cubicBezTo>
                      <a:pt x="1086" y="1044"/>
                      <a:pt x="1086" y="1044"/>
                      <a:pt x="1086" y="1044"/>
                    </a:cubicBezTo>
                    <a:cubicBezTo>
                      <a:pt x="1086" y="1044"/>
                      <a:pt x="1086" y="1044"/>
                      <a:pt x="1086" y="1044"/>
                    </a:cubicBezTo>
                    <a:cubicBezTo>
                      <a:pt x="1086" y="1043"/>
                      <a:pt x="1086" y="1043"/>
                      <a:pt x="1086" y="1043"/>
                    </a:cubicBezTo>
                    <a:cubicBezTo>
                      <a:pt x="1086" y="1043"/>
                      <a:pt x="1086" y="1043"/>
                      <a:pt x="1086" y="1042"/>
                    </a:cubicBezTo>
                    <a:cubicBezTo>
                      <a:pt x="1086" y="1042"/>
                      <a:pt x="1087" y="1042"/>
                      <a:pt x="1087" y="1042"/>
                    </a:cubicBezTo>
                    <a:cubicBezTo>
                      <a:pt x="1087" y="1042"/>
                      <a:pt x="1088" y="1042"/>
                      <a:pt x="1088" y="1042"/>
                    </a:cubicBezTo>
                    <a:cubicBezTo>
                      <a:pt x="1088" y="1042"/>
                      <a:pt x="1088" y="1042"/>
                      <a:pt x="1088" y="1042"/>
                    </a:cubicBezTo>
                    <a:cubicBezTo>
                      <a:pt x="1089" y="1042"/>
                      <a:pt x="1089" y="1042"/>
                      <a:pt x="1089" y="1042"/>
                    </a:cubicBezTo>
                    <a:cubicBezTo>
                      <a:pt x="1089" y="1042"/>
                      <a:pt x="1089" y="1042"/>
                      <a:pt x="1089" y="1042"/>
                    </a:cubicBezTo>
                    <a:cubicBezTo>
                      <a:pt x="1090" y="1042"/>
                      <a:pt x="1090" y="1042"/>
                      <a:pt x="1090" y="1042"/>
                    </a:cubicBezTo>
                    <a:cubicBezTo>
                      <a:pt x="1090" y="1042"/>
                      <a:pt x="1091" y="1041"/>
                      <a:pt x="1091" y="1041"/>
                    </a:cubicBezTo>
                    <a:cubicBezTo>
                      <a:pt x="1091" y="1041"/>
                      <a:pt x="1092" y="1041"/>
                      <a:pt x="1092" y="1040"/>
                    </a:cubicBezTo>
                    <a:cubicBezTo>
                      <a:pt x="1092" y="1040"/>
                      <a:pt x="1092" y="1040"/>
                      <a:pt x="1092" y="1039"/>
                    </a:cubicBezTo>
                    <a:cubicBezTo>
                      <a:pt x="1092" y="1039"/>
                      <a:pt x="1092" y="1039"/>
                      <a:pt x="1092" y="1039"/>
                    </a:cubicBezTo>
                    <a:cubicBezTo>
                      <a:pt x="1092" y="1039"/>
                      <a:pt x="1092" y="1038"/>
                      <a:pt x="1092" y="1038"/>
                    </a:cubicBezTo>
                    <a:cubicBezTo>
                      <a:pt x="1092" y="1037"/>
                      <a:pt x="1092" y="1037"/>
                      <a:pt x="1092" y="1036"/>
                    </a:cubicBezTo>
                    <a:cubicBezTo>
                      <a:pt x="1092" y="1035"/>
                      <a:pt x="1092" y="1035"/>
                      <a:pt x="1092" y="1034"/>
                    </a:cubicBezTo>
                    <a:cubicBezTo>
                      <a:pt x="1092" y="1034"/>
                      <a:pt x="1092" y="1034"/>
                      <a:pt x="1092" y="1034"/>
                    </a:cubicBezTo>
                    <a:cubicBezTo>
                      <a:pt x="1091" y="1034"/>
                      <a:pt x="1091" y="1034"/>
                      <a:pt x="1091" y="1034"/>
                    </a:cubicBezTo>
                    <a:cubicBezTo>
                      <a:pt x="1091" y="1033"/>
                      <a:pt x="1091" y="1034"/>
                      <a:pt x="1091" y="1034"/>
                    </a:cubicBezTo>
                    <a:cubicBezTo>
                      <a:pt x="1090" y="1034"/>
                      <a:pt x="1090" y="1033"/>
                      <a:pt x="1089" y="1034"/>
                    </a:cubicBezTo>
                    <a:cubicBezTo>
                      <a:pt x="1089" y="1034"/>
                      <a:pt x="1089" y="1035"/>
                      <a:pt x="1089" y="1035"/>
                    </a:cubicBezTo>
                    <a:cubicBezTo>
                      <a:pt x="1089" y="1035"/>
                      <a:pt x="1089" y="1036"/>
                      <a:pt x="1089" y="1036"/>
                    </a:cubicBezTo>
                    <a:cubicBezTo>
                      <a:pt x="1089" y="1037"/>
                      <a:pt x="1089" y="1037"/>
                      <a:pt x="1089" y="1037"/>
                    </a:cubicBezTo>
                    <a:cubicBezTo>
                      <a:pt x="1089" y="1038"/>
                      <a:pt x="1088" y="1038"/>
                      <a:pt x="1088" y="1038"/>
                    </a:cubicBezTo>
                    <a:cubicBezTo>
                      <a:pt x="1088" y="1038"/>
                      <a:pt x="1089" y="1038"/>
                      <a:pt x="1089" y="1038"/>
                    </a:cubicBezTo>
                    <a:cubicBezTo>
                      <a:pt x="1089" y="1038"/>
                      <a:pt x="1089" y="1038"/>
                      <a:pt x="1089" y="1039"/>
                    </a:cubicBezTo>
                    <a:cubicBezTo>
                      <a:pt x="1089" y="1039"/>
                      <a:pt x="1089" y="1039"/>
                      <a:pt x="1088" y="1039"/>
                    </a:cubicBezTo>
                    <a:cubicBezTo>
                      <a:pt x="1088" y="1039"/>
                      <a:pt x="1088" y="1039"/>
                      <a:pt x="1088" y="1039"/>
                    </a:cubicBezTo>
                    <a:cubicBezTo>
                      <a:pt x="1088" y="1039"/>
                      <a:pt x="1087" y="1039"/>
                      <a:pt x="1087" y="1040"/>
                    </a:cubicBezTo>
                    <a:cubicBezTo>
                      <a:pt x="1087" y="1040"/>
                      <a:pt x="1087" y="1040"/>
                      <a:pt x="1087" y="1040"/>
                    </a:cubicBezTo>
                    <a:cubicBezTo>
                      <a:pt x="1087" y="1040"/>
                      <a:pt x="1086" y="1040"/>
                      <a:pt x="1086" y="1040"/>
                    </a:cubicBezTo>
                    <a:cubicBezTo>
                      <a:pt x="1086" y="1039"/>
                      <a:pt x="1086" y="1039"/>
                      <a:pt x="1086" y="1039"/>
                    </a:cubicBezTo>
                    <a:cubicBezTo>
                      <a:pt x="1086" y="1039"/>
                      <a:pt x="1086" y="1039"/>
                      <a:pt x="1086" y="1039"/>
                    </a:cubicBezTo>
                    <a:cubicBezTo>
                      <a:pt x="1086" y="1038"/>
                      <a:pt x="1086" y="1038"/>
                      <a:pt x="1086" y="1038"/>
                    </a:cubicBezTo>
                    <a:cubicBezTo>
                      <a:pt x="1086" y="1038"/>
                      <a:pt x="1086" y="1038"/>
                      <a:pt x="1086" y="1037"/>
                    </a:cubicBezTo>
                    <a:cubicBezTo>
                      <a:pt x="1086" y="1037"/>
                      <a:pt x="1086" y="1037"/>
                      <a:pt x="1086" y="1037"/>
                    </a:cubicBezTo>
                    <a:cubicBezTo>
                      <a:pt x="1086" y="1037"/>
                      <a:pt x="1086" y="1037"/>
                      <a:pt x="1086" y="1037"/>
                    </a:cubicBezTo>
                    <a:cubicBezTo>
                      <a:pt x="1086" y="1037"/>
                      <a:pt x="1086" y="1036"/>
                      <a:pt x="1086" y="1036"/>
                    </a:cubicBezTo>
                    <a:cubicBezTo>
                      <a:pt x="1086" y="1036"/>
                      <a:pt x="1086" y="1035"/>
                      <a:pt x="1086" y="1035"/>
                    </a:cubicBezTo>
                    <a:cubicBezTo>
                      <a:pt x="1085" y="1034"/>
                      <a:pt x="1085" y="1034"/>
                      <a:pt x="1085" y="1034"/>
                    </a:cubicBezTo>
                    <a:cubicBezTo>
                      <a:pt x="1085" y="1034"/>
                      <a:pt x="1085" y="1033"/>
                      <a:pt x="1085" y="1032"/>
                    </a:cubicBezTo>
                    <a:cubicBezTo>
                      <a:pt x="1085" y="1033"/>
                      <a:pt x="1084" y="1032"/>
                      <a:pt x="1084" y="1032"/>
                    </a:cubicBezTo>
                    <a:cubicBezTo>
                      <a:pt x="1084" y="1032"/>
                      <a:pt x="1084" y="1031"/>
                      <a:pt x="1084" y="1031"/>
                    </a:cubicBezTo>
                    <a:cubicBezTo>
                      <a:pt x="1084" y="1030"/>
                      <a:pt x="1084" y="1031"/>
                      <a:pt x="1085" y="1030"/>
                    </a:cubicBezTo>
                    <a:cubicBezTo>
                      <a:pt x="1085" y="1030"/>
                      <a:pt x="1085" y="1030"/>
                      <a:pt x="1085" y="1030"/>
                    </a:cubicBezTo>
                    <a:cubicBezTo>
                      <a:pt x="1085" y="1030"/>
                      <a:pt x="1085" y="1030"/>
                      <a:pt x="1085" y="1029"/>
                    </a:cubicBezTo>
                    <a:cubicBezTo>
                      <a:pt x="1084" y="1029"/>
                      <a:pt x="1084" y="1028"/>
                      <a:pt x="1084" y="1028"/>
                    </a:cubicBezTo>
                    <a:cubicBezTo>
                      <a:pt x="1084" y="1028"/>
                      <a:pt x="1084" y="1028"/>
                      <a:pt x="1083" y="1028"/>
                    </a:cubicBezTo>
                    <a:cubicBezTo>
                      <a:pt x="1083" y="1028"/>
                      <a:pt x="1083" y="1027"/>
                      <a:pt x="1083" y="1027"/>
                    </a:cubicBezTo>
                    <a:cubicBezTo>
                      <a:pt x="1083" y="1027"/>
                      <a:pt x="1083" y="1027"/>
                      <a:pt x="1082" y="1026"/>
                    </a:cubicBezTo>
                    <a:cubicBezTo>
                      <a:pt x="1082" y="1026"/>
                      <a:pt x="1082" y="1026"/>
                      <a:pt x="1082" y="1026"/>
                    </a:cubicBezTo>
                    <a:cubicBezTo>
                      <a:pt x="1082" y="1026"/>
                      <a:pt x="1081" y="1026"/>
                      <a:pt x="1081" y="1025"/>
                    </a:cubicBezTo>
                    <a:cubicBezTo>
                      <a:pt x="1081" y="1025"/>
                      <a:pt x="1081" y="1025"/>
                      <a:pt x="1081" y="1025"/>
                    </a:cubicBezTo>
                    <a:cubicBezTo>
                      <a:pt x="1081" y="1025"/>
                      <a:pt x="1081" y="1024"/>
                      <a:pt x="1081" y="1025"/>
                    </a:cubicBezTo>
                    <a:cubicBezTo>
                      <a:pt x="1081" y="1025"/>
                      <a:pt x="1081" y="1025"/>
                      <a:pt x="1081" y="1025"/>
                    </a:cubicBezTo>
                    <a:cubicBezTo>
                      <a:pt x="1081" y="1025"/>
                      <a:pt x="1081" y="1025"/>
                      <a:pt x="1081" y="1025"/>
                    </a:cubicBezTo>
                    <a:cubicBezTo>
                      <a:pt x="1080" y="1026"/>
                      <a:pt x="1080" y="1025"/>
                      <a:pt x="1080" y="1025"/>
                    </a:cubicBezTo>
                    <a:cubicBezTo>
                      <a:pt x="1080" y="1024"/>
                      <a:pt x="1080" y="1024"/>
                      <a:pt x="1080" y="1024"/>
                    </a:cubicBezTo>
                    <a:cubicBezTo>
                      <a:pt x="1080" y="1023"/>
                      <a:pt x="1080" y="1023"/>
                      <a:pt x="1080" y="1023"/>
                    </a:cubicBezTo>
                    <a:cubicBezTo>
                      <a:pt x="1080" y="1023"/>
                      <a:pt x="1080" y="1022"/>
                      <a:pt x="1080" y="1022"/>
                    </a:cubicBezTo>
                    <a:cubicBezTo>
                      <a:pt x="1080" y="1022"/>
                      <a:pt x="1080" y="1021"/>
                      <a:pt x="1080" y="1021"/>
                    </a:cubicBezTo>
                    <a:cubicBezTo>
                      <a:pt x="1079" y="1021"/>
                      <a:pt x="1079" y="1020"/>
                      <a:pt x="1079" y="1020"/>
                    </a:cubicBezTo>
                    <a:cubicBezTo>
                      <a:pt x="1079" y="1019"/>
                      <a:pt x="1079" y="1019"/>
                      <a:pt x="1079" y="1019"/>
                    </a:cubicBezTo>
                    <a:cubicBezTo>
                      <a:pt x="1079" y="1018"/>
                      <a:pt x="1079" y="1018"/>
                      <a:pt x="1079" y="1018"/>
                    </a:cubicBezTo>
                    <a:cubicBezTo>
                      <a:pt x="1079" y="1017"/>
                      <a:pt x="1079" y="1017"/>
                      <a:pt x="1079" y="1017"/>
                    </a:cubicBezTo>
                    <a:cubicBezTo>
                      <a:pt x="1079" y="1016"/>
                      <a:pt x="1079" y="1016"/>
                      <a:pt x="1079" y="1016"/>
                    </a:cubicBezTo>
                    <a:cubicBezTo>
                      <a:pt x="1078" y="1016"/>
                      <a:pt x="1078" y="1015"/>
                      <a:pt x="1078" y="1015"/>
                    </a:cubicBezTo>
                    <a:cubicBezTo>
                      <a:pt x="1078" y="1015"/>
                      <a:pt x="1078" y="1015"/>
                      <a:pt x="1079" y="1014"/>
                    </a:cubicBezTo>
                    <a:cubicBezTo>
                      <a:pt x="1079" y="1014"/>
                      <a:pt x="1079" y="1014"/>
                      <a:pt x="1079" y="1014"/>
                    </a:cubicBezTo>
                    <a:cubicBezTo>
                      <a:pt x="1079" y="1014"/>
                      <a:pt x="1080" y="1014"/>
                      <a:pt x="1080" y="1013"/>
                    </a:cubicBezTo>
                    <a:cubicBezTo>
                      <a:pt x="1080" y="1013"/>
                      <a:pt x="1080" y="1013"/>
                      <a:pt x="1080" y="1013"/>
                    </a:cubicBezTo>
                    <a:cubicBezTo>
                      <a:pt x="1080" y="1013"/>
                      <a:pt x="1080" y="1013"/>
                      <a:pt x="1080" y="1013"/>
                    </a:cubicBezTo>
                    <a:cubicBezTo>
                      <a:pt x="1080" y="1013"/>
                      <a:pt x="1080" y="1013"/>
                      <a:pt x="1080" y="1013"/>
                    </a:cubicBezTo>
                    <a:cubicBezTo>
                      <a:pt x="1080" y="1013"/>
                      <a:pt x="1080" y="1013"/>
                      <a:pt x="1080" y="1013"/>
                    </a:cubicBezTo>
                    <a:cubicBezTo>
                      <a:pt x="1080" y="1012"/>
                      <a:pt x="1080" y="1012"/>
                      <a:pt x="1080" y="1012"/>
                    </a:cubicBezTo>
                    <a:cubicBezTo>
                      <a:pt x="1080" y="1012"/>
                      <a:pt x="1080" y="1012"/>
                      <a:pt x="1080" y="1012"/>
                    </a:cubicBezTo>
                    <a:cubicBezTo>
                      <a:pt x="1080" y="1012"/>
                      <a:pt x="1080" y="1012"/>
                      <a:pt x="1080" y="1012"/>
                    </a:cubicBezTo>
                    <a:cubicBezTo>
                      <a:pt x="1080" y="1011"/>
                      <a:pt x="1080" y="1011"/>
                      <a:pt x="1080" y="1011"/>
                    </a:cubicBezTo>
                    <a:cubicBezTo>
                      <a:pt x="1080" y="1011"/>
                      <a:pt x="1080" y="1011"/>
                      <a:pt x="1080" y="1011"/>
                    </a:cubicBezTo>
                    <a:cubicBezTo>
                      <a:pt x="1080" y="1010"/>
                      <a:pt x="1080" y="1010"/>
                      <a:pt x="1080" y="1010"/>
                    </a:cubicBezTo>
                    <a:cubicBezTo>
                      <a:pt x="1080" y="1010"/>
                      <a:pt x="1080" y="1010"/>
                      <a:pt x="1080" y="1010"/>
                    </a:cubicBezTo>
                    <a:cubicBezTo>
                      <a:pt x="1080" y="1009"/>
                      <a:pt x="1080" y="1009"/>
                      <a:pt x="1080" y="1009"/>
                    </a:cubicBezTo>
                    <a:cubicBezTo>
                      <a:pt x="1080" y="1009"/>
                      <a:pt x="1080" y="1009"/>
                      <a:pt x="1080" y="1009"/>
                    </a:cubicBezTo>
                    <a:cubicBezTo>
                      <a:pt x="1080" y="1008"/>
                      <a:pt x="1080" y="1008"/>
                      <a:pt x="1080" y="1008"/>
                    </a:cubicBezTo>
                    <a:cubicBezTo>
                      <a:pt x="1080" y="1008"/>
                      <a:pt x="1081" y="1008"/>
                      <a:pt x="1081" y="1007"/>
                    </a:cubicBezTo>
                    <a:cubicBezTo>
                      <a:pt x="1081" y="1007"/>
                      <a:pt x="1081" y="1007"/>
                      <a:pt x="1081" y="1007"/>
                    </a:cubicBezTo>
                    <a:cubicBezTo>
                      <a:pt x="1081" y="1007"/>
                      <a:pt x="1081" y="1007"/>
                      <a:pt x="1081" y="1007"/>
                    </a:cubicBezTo>
                    <a:cubicBezTo>
                      <a:pt x="1081" y="1007"/>
                      <a:pt x="1081" y="1007"/>
                      <a:pt x="1081" y="1007"/>
                    </a:cubicBezTo>
                    <a:cubicBezTo>
                      <a:pt x="1081" y="1006"/>
                      <a:pt x="1081" y="1006"/>
                      <a:pt x="1081" y="1006"/>
                    </a:cubicBezTo>
                    <a:cubicBezTo>
                      <a:pt x="1081" y="1006"/>
                      <a:pt x="1081" y="1006"/>
                      <a:pt x="1081" y="1006"/>
                    </a:cubicBezTo>
                    <a:cubicBezTo>
                      <a:pt x="1081" y="1006"/>
                      <a:pt x="1081" y="1006"/>
                      <a:pt x="1081" y="1006"/>
                    </a:cubicBezTo>
                    <a:cubicBezTo>
                      <a:pt x="1081" y="1006"/>
                      <a:pt x="1082" y="1006"/>
                      <a:pt x="1082" y="1005"/>
                    </a:cubicBezTo>
                    <a:cubicBezTo>
                      <a:pt x="1082" y="1005"/>
                      <a:pt x="1082" y="1005"/>
                      <a:pt x="1081" y="1005"/>
                    </a:cubicBezTo>
                    <a:cubicBezTo>
                      <a:pt x="1082" y="1005"/>
                      <a:pt x="1082" y="1005"/>
                      <a:pt x="1082" y="1005"/>
                    </a:cubicBezTo>
                    <a:cubicBezTo>
                      <a:pt x="1082" y="1005"/>
                      <a:pt x="1082" y="1005"/>
                      <a:pt x="1082" y="1005"/>
                    </a:cubicBezTo>
                    <a:cubicBezTo>
                      <a:pt x="1082" y="1005"/>
                      <a:pt x="1082" y="1005"/>
                      <a:pt x="1082" y="1005"/>
                    </a:cubicBezTo>
                    <a:cubicBezTo>
                      <a:pt x="1082" y="1005"/>
                      <a:pt x="1082" y="1005"/>
                      <a:pt x="1082" y="1005"/>
                    </a:cubicBezTo>
                    <a:cubicBezTo>
                      <a:pt x="1082" y="1004"/>
                      <a:pt x="1082" y="1004"/>
                      <a:pt x="1082" y="1004"/>
                    </a:cubicBezTo>
                    <a:cubicBezTo>
                      <a:pt x="1082" y="1004"/>
                      <a:pt x="1082" y="1004"/>
                      <a:pt x="1082" y="1004"/>
                    </a:cubicBezTo>
                    <a:cubicBezTo>
                      <a:pt x="1083" y="1004"/>
                      <a:pt x="1083" y="1004"/>
                      <a:pt x="1083" y="1004"/>
                    </a:cubicBezTo>
                    <a:cubicBezTo>
                      <a:pt x="1083" y="1004"/>
                      <a:pt x="1083" y="1004"/>
                      <a:pt x="1083" y="1004"/>
                    </a:cubicBezTo>
                    <a:cubicBezTo>
                      <a:pt x="1083" y="1004"/>
                      <a:pt x="1083" y="1004"/>
                      <a:pt x="1083" y="1003"/>
                    </a:cubicBezTo>
                    <a:cubicBezTo>
                      <a:pt x="1083" y="1003"/>
                      <a:pt x="1083" y="1003"/>
                      <a:pt x="1083" y="1003"/>
                    </a:cubicBezTo>
                    <a:cubicBezTo>
                      <a:pt x="1083" y="1003"/>
                      <a:pt x="1083" y="1003"/>
                      <a:pt x="1083" y="1003"/>
                    </a:cubicBezTo>
                    <a:cubicBezTo>
                      <a:pt x="1083" y="1003"/>
                      <a:pt x="1083" y="1003"/>
                      <a:pt x="1083" y="1003"/>
                    </a:cubicBezTo>
                    <a:cubicBezTo>
                      <a:pt x="1083" y="1003"/>
                      <a:pt x="1083" y="1003"/>
                      <a:pt x="1083" y="1002"/>
                    </a:cubicBezTo>
                    <a:cubicBezTo>
                      <a:pt x="1083" y="1002"/>
                      <a:pt x="1083" y="1002"/>
                      <a:pt x="1084" y="1002"/>
                    </a:cubicBezTo>
                    <a:cubicBezTo>
                      <a:pt x="1084" y="1002"/>
                      <a:pt x="1084" y="1002"/>
                      <a:pt x="1084" y="1002"/>
                    </a:cubicBezTo>
                    <a:cubicBezTo>
                      <a:pt x="1084" y="1002"/>
                      <a:pt x="1084" y="1002"/>
                      <a:pt x="1084" y="1002"/>
                    </a:cubicBezTo>
                    <a:cubicBezTo>
                      <a:pt x="1084" y="1001"/>
                      <a:pt x="1084" y="1001"/>
                      <a:pt x="1084" y="1000"/>
                    </a:cubicBezTo>
                    <a:cubicBezTo>
                      <a:pt x="1084" y="1000"/>
                      <a:pt x="1084" y="1000"/>
                      <a:pt x="1084" y="999"/>
                    </a:cubicBezTo>
                    <a:cubicBezTo>
                      <a:pt x="1084" y="999"/>
                      <a:pt x="1085" y="999"/>
                      <a:pt x="1085" y="999"/>
                    </a:cubicBezTo>
                    <a:cubicBezTo>
                      <a:pt x="1085" y="999"/>
                      <a:pt x="1085" y="998"/>
                      <a:pt x="1085" y="998"/>
                    </a:cubicBezTo>
                    <a:cubicBezTo>
                      <a:pt x="1085" y="998"/>
                      <a:pt x="1085" y="998"/>
                      <a:pt x="1085" y="998"/>
                    </a:cubicBezTo>
                    <a:cubicBezTo>
                      <a:pt x="1085" y="997"/>
                      <a:pt x="1086" y="997"/>
                      <a:pt x="1086" y="997"/>
                    </a:cubicBezTo>
                    <a:cubicBezTo>
                      <a:pt x="1086" y="997"/>
                      <a:pt x="1086" y="996"/>
                      <a:pt x="1086" y="996"/>
                    </a:cubicBezTo>
                    <a:cubicBezTo>
                      <a:pt x="1086" y="996"/>
                      <a:pt x="1086" y="996"/>
                      <a:pt x="1086" y="996"/>
                    </a:cubicBezTo>
                    <a:cubicBezTo>
                      <a:pt x="1086" y="996"/>
                      <a:pt x="1086" y="995"/>
                      <a:pt x="1086" y="995"/>
                    </a:cubicBezTo>
                    <a:cubicBezTo>
                      <a:pt x="1086" y="995"/>
                      <a:pt x="1086" y="995"/>
                      <a:pt x="1086" y="995"/>
                    </a:cubicBezTo>
                    <a:cubicBezTo>
                      <a:pt x="1086" y="995"/>
                      <a:pt x="1086" y="995"/>
                      <a:pt x="1086" y="995"/>
                    </a:cubicBezTo>
                    <a:cubicBezTo>
                      <a:pt x="1086" y="995"/>
                      <a:pt x="1087" y="995"/>
                      <a:pt x="1087" y="995"/>
                    </a:cubicBezTo>
                    <a:cubicBezTo>
                      <a:pt x="1087" y="995"/>
                      <a:pt x="1087" y="994"/>
                      <a:pt x="1087" y="994"/>
                    </a:cubicBezTo>
                    <a:cubicBezTo>
                      <a:pt x="1087" y="994"/>
                      <a:pt x="1087" y="994"/>
                      <a:pt x="1087" y="993"/>
                    </a:cubicBezTo>
                    <a:cubicBezTo>
                      <a:pt x="1087" y="993"/>
                      <a:pt x="1087" y="993"/>
                      <a:pt x="1087" y="993"/>
                    </a:cubicBezTo>
                    <a:cubicBezTo>
                      <a:pt x="1087" y="993"/>
                      <a:pt x="1087" y="993"/>
                      <a:pt x="1087" y="993"/>
                    </a:cubicBezTo>
                    <a:cubicBezTo>
                      <a:pt x="1087" y="993"/>
                      <a:pt x="1087" y="993"/>
                      <a:pt x="1087" y="993"/>
                    </a:cubicBezTo>
                    <a:cubicBezTo>
                      <a:pt x="1087" y="993"/>
                      <a:pt x="1087" y="992"/>
                      <a:pt x="1087" y="992"/>
                    </a:cubicBezTo>
                    <a:cubicBezTo>
                      <a:pt x="1087" y="992"/>
                      <a:pt x="1087" y="992"/>
                      <a:pt x="1088" y="992"/>
                    </a:cubicBezTo>
                    <a:cubicBezTo>
                      <a:pt x="1088" y="992"/>
                      <a:pt x="1088" y="992"/>
                      <a:pt x="1087" y="992"/>
                    </a:cubicBezTo>
                    <a:cubicBezTo>
                      <a:pt x="1087" y="991"/>
                      <a:pt x="1087" y="991"/>
                      <a:pt x="1087" y="991"/>
                    </a:cubicBezTo>
                    <a:cubicBezTo>
                      <a:pt x="1087" y="991"/>
                      <a:pt x="1087" y="991"/>
                      <a:pt x="1087" y="991"/>
                    </a:cubicBezTo>
                    <a:cubicBezTo>
                      <a:pt x="1087" y="991"/>
                      <a:pt x="1087" y="991"/>
                      <a:pt x="1087" y="991"/>
                    </a:cubicBezTo>
                    <a:cubicBezTo>
                      <a:pt x="1087" y="990"/>
                      <a:pt x="1087" y="990"/>
                      <a:pt x="1087" y="990"/>
                    </a:cubicBezTo>
                    <a:cubicBezTo>
                      <a:pt x="1087" y="990"/>
                      <a:pt x="1087" y="990"/>
                      <a:pt x="1087" y="990"/>
                    </a:cubicBezTo>
                    <a:cubicBezTo>
                      <a:pt x="1087" y="990"/>
                      <a:pt x="1087" y="990"/>
                      <a:pt x="1087" y="990"/>
                    </a:cubicBezTo>
                    <a:cubicBezTo>
                      <a:pt x="1087" y="990"/>
                      <a:pt x="1087" y="990"/>
                      <a:pt x="1087" y="990"/>
                    </a:cubicBezTo>
                    <a:cubicBezTo>
                      <a:pt x="1087" y="989"/>
                      <a:pt x="1087" y="989"/>
                      <a:pt x="1087" y="989"/>
                    </a:cubicBezTo>
                    <a:cubicBezTo>
                      <a:pt x="1087" y="989"/>
                      <a:pt x="1087" y="988"/>
                      <a:pt x="1087" y="988"/>
                    </a:cubicBezTo>
                    <a:cubicBezTo>
                      <a:pt x="1087" y="988"/>
                      <a:pt x="1087" y="988"/>
                      <a:pt x="1087" y="988"/>
                    </a:cubicBezTo>
                    <a:cubicBezTo>
                      <a:pt x="1087" y="988"/>
                      <a:pt x="1088" y="988"/>
                      <a:pt x="1088" y="988"/>
                    </a:cubicBezTo>
                    <a:cubicBezTo>
                      <a:pt x="1088" y="988"/>
                      <a:pt x="1088" y="988"/>
                      <a:pt x="1088" y="988"/>
                    </a:cubicBezTo>
                    <a:cubicBezTo>
                      <a:pt x="1088" y="988"/>
                      <a:pt x="1088" y="988"/>
                      <a:pt x="1088" y="988"/>
                    </a:cubicBezTo>
                    <a:cubicBezTo>
                      <a:pt x="1088" y="988"/>
                      <a:pt x="1088" y="988"/>
                      <a:pt x="1088" y="988"/>
                    </a:cubicBezTo>
                    <a:cubicBezTo>
                      <a:pt x="1088" y="988"/>
                      <a:pt x="1088" y="988"/>
                      <a:pt x="1088" y="988"/>
                    </a:cubicBezTo>
                    <a:cubicBezTo>
                      <a:pt x="1088" y="987"/>
                      <a:pt x="1089" y="987"/>
                      <a:pt x="1089" y="987"/>
                    </a:cubicBezTo>
                    <a:cubicBezTo>
                      <a:pt x="1089" y="987"/>
                      <a:pt x="1089" y="987"/>
                      <a:pt x="1089" y="987"/>
                    </a:cubicBezTo>
                    <a:cubicBezTo>
                      <a:pt x="1089" y="987"/>
                      <a:pt x="1089" y="987"/>
                      <a:pt x="1089" y="987"/>
                    </a:cubicBezTo>
                    <a:cubicBezTo>
                      <a:pt x="1089" y="987"/>
                      <a:pt x="1089" y="987"/>
                      <a:pt x="1089" y="987"/>
                    </a:cubicBezTo>
                    <a:cubicBezTo>
                      <a:pt x="1089" y="987"/>
                      <a:pt x="1089" y="987"/>
                      <a:pt x="1089" y="987"/>
                    </a:cubicBezTo>
                    <a:cubicBezTo>
                      <a:pt x="1089" y="987"/>
                      <a:pt x="1089" y="987"/>
                      <a:pt x="1089" y="987"/>
                    </a:cubicBezTo>
                    <a:cubicBezTo>
                      <a:pt x="1089" y="987"/>
                      <a:pt x="1089" y="987"/>
                      <a:pt x="1089" y="987"/>
                    </a:cubicBezTo>
                    <a:cubicBezTo>
                      <a:pt x="1089" y="987"/>
                      <a:pt x="1089" y="987"/>
                      <a:pt x="1089" y="987"/>
                    </a:cubicBezTo>
                    <a:cubicBezTo>
                      <a:pt x="1090" y="987"/>
                      <a:pt x="1090" y="986"/>
                      <a:pt x="1090" y="986"/>
                    </a:cubicBezTo>
                    <a:cubicBezTo>
                      <a:pt x="1089" y="986"/>
                      <a:pt x="1089" y="986"/>
                      <a:pt x="1089" y="986"/>
                    </a:cubicBezTo>
                    <a:cubicBezTo>
                      <a:pt x="1089" y="986"/>
                      <a:pt x="1089" y="986"/>
                      <a:pt x="1089" y="986"/>
                    </a:cubicBezTo>
                    <a:cubicBezTo>
                      <a:pt x="1090" y="986"/>
                      <a:pt x="1090" y="986"/>
                      <a:pt x="1090" y="986"/>
                    </a:cubicBezTo>
                    <a:cubicBezTo>
                      <a:pt x="1090" y="986"/>
                      <a:pt x="1090" y="986"/>
                      <a:pt x="1090" y="986"/>
                    </a:cubicBezTo>
                    <a:cubicBezTo>
                      <a:pt x="1090" y="985"/>
                      <a:pt x="1090" y="985"/>
                      <a:pt x="1090" y="985"/>
                    </a:cubicBezTo>
                    <a:cubicBezTo>
                      <a:pt x="1090" y="985"/>
                      <a:pt x="1090" y="985"/>
                      <a:pt x="1090" y="985"/>
                    </a:cubicBezTo>
                    <a:cubicBezTo>
                      <a:pt x="1090" y="985"/>
                      <a:pt x="1091" y="985"/>
                      <a:pt x="1091" y="985"/>
                    </a:cubicBezTo>
                    <a:cubicBezTo>
                      <a:pt x="1091" y="985"/>
                      <a:pt x="1091" y="985"/>
                      <a:pt x="1091" y="985"/>
                    </a:cubicBezTo>
                    <a:cubicBezTo>
                      <a:pt x="1091" y="985"/>
                      <a:pt x="1091" y="985"/>
                      <a:pt x="1091" y="985"/>
                    </a:cubicBezTo>
                    <a:cubicBezTo>
                      <a:pt x="1091" y="984"/>
                      <a:pt x="1091" y="984"/>
                      <a:pt x="1091" y="984"/>
                    </a:cubicBezTo>
                    <a:cubicBezTo>
                      <a:pt x="1091" y="984"/>
                      <a:pt x="1091" y="984"/>
                      <a:pt x="1091" y="984"/>
                    </a:cubicBezTo>
                    <a:cubicBezTo>
                      <a:pt x="1091" y="984"/>
                      <a:pt x="1091" y="984"/>
                      <a:pt x="1091" y="984"/>
                    </a:cubicBezTo>
                    <a:cubicBezTo>
                      <a:pt x="1091" y="984"/>
                      <a:pt x="1091" y="984"/>
                      <a:pt x="1091" y="984"/>
                    </a:cubicBezTo>
                    <a:cubicBezTo>
                      <a:pt x="1091" y="984"/>
                      <a:pt x="1091" y="984"/>
                      <a:pt x="1091" y="984"/>
                    </a:cubicBezTo>
                    <a:cubicBezTo>
                      <a:pt x="1091" y="984"/>
                      <a:pt x="1091" y="984"/>
                      <a:pt x="1091" y="984"/>
                    </a:cubicBezTo>
                    <a:cubicBezTo>
                      <a:pt x="1091" y="984"/>
                      <a:pt x="1091" y="983"/>
                      <a:pt x="1091" y="983"/>
                    </a:cubicBezTo>
                    <a:cubicBezTo>
                      <a:pt x="1091" y="983"/>
                      <a:pt x="1091" y="983"/>
                      <a:pt x="1091" y="983"/>
                    </a:cubicBezTo>
                    <a:cubicBezTo>
                      <a:pt x="1091" y="983"/>
                      <a:pt x="1091" y="983"/>
                      <a:pt x="1091" y="983"/>
                    </a:cubicBezTo>
                    <a:cubicBezTo>
                      <a:pt x="1091" y="983"/>
                      <a:pt x="1091" y="983"/>
                      <a:pt x="1091" y="983"/>
                    </a:cubicBezTo>
                    <a:cubicBezTo>
                      <a:pt x="1091" y="983"/>
                      <a:pt x="1091" y="983"/>
                      <a:pt x="1091" y="982"/>
                    </a:cubicBezTo>
                    <a:cubicBezTo>
                      <a:pt x="1091" y="982"/>
                      <a:pt x="1091" y="982"/>
                      <a:pt x="1091" y="982"/>
                    </a:cubicBezTo>
                    <a:cubicBezTo>
                      <a:pt x="1092" y="982"/>
                      <a:pt x="1092" y="982"/>
                      <a:pt x="1092" y="981"/>
                    </a:cubicBezTo>
                    <a:cubicBezTo>
                      <a:pt x="1092" y="981"/>
                      <a:pt x="1092" y="981"/>
                      <a:pt x="1092" y="981"/>
                    </a:cubicBezTo>
                    <a:cubicBezTo>
                      <a:pt x="1092" y="981"/>
                      <a:pt x="1092" y="981"/>
                      <a:pt x="1092" y="981"/>
                    </a:cubicBezTo>
                    <a:cubicBezTo>
                      <a:pt x="1092" y="981"/>
                      <a:pt x="1092" y="981"/>
                      <a:pt x="1092" y="981"/>
                    </a:cubicBezTo>
                    <a:cubicBezTo>
                      <a:pt x="1092" y="980"/>
                      <a:pt x="1092" y="980"/>
                      <a:pt x="1092" y="980"/>
                    </a:cubicBezTo>
                    <a:cubicBezTo>
                      <a:pt x="1092" y="980"/>
                      <a:pt x="1092" y="980"/>
                      <a:pt x="1092" y="980"/>
                    </a:cubicBezTo>
                    <a:cubicBezTo>
                      <a:pt x="1092" y="979"/>
                      <a:pt x="1092" y="979"/>
                      <a:pt x="1092" y="979"/>
                    </a:cubicBezTo>
                    <a:cubicBezTo>
                      <a:pt x="1093" y="979"/>
                      <a:pt x="1093" y="979"/>
                      <a:pt x="1093" y="979"/>
                    </a:cubicBezTo>
                    <a:cubicBezTo>
                      <a:pt x="1093" y="979"/>
                      <a:pt x="1093" y="979"/>
                      <a:pt x="1093" y="979"/>
                    </a:cubicBezTo>
                    <a:cubicBezTo>
                      <a:pt x="1092" y="979"/>
                      <a:pt x="1092" y="979"/>
                      <a:pt x="1092" y="979"/>
                    </a:cubicBezTo>
                    <a:cubicBezTo>
                      <a:pt x="1092" y="979"/>
                      <a:pt x="1092" y="979"/>
                      <a:pt x="1092" y="979"/>
                    </a:cubicBezTo>
                    <a:cubicBezTo>
                      <a:pt x="1093" y="979"/>
                      <a:pt x="1093" y="979"/>
                      <a:pt x="1093" y="979"/>
                    </a:cubicBezTo>
                    <a:cubicBezTo>
                      <a:pt x="1093" y="979"/>
                      <a:pt x="1093" y="979"/>
                      <a:pt x="1093" y="979"/>
                    </a:cubicBezTo>
                    <a:cubicBezTo>
                      <a:pt x="1092" y="979"/>
                      <a:pt x="1092" y="979"/>
                      <a:pt x="1092" y="979"/>
                    </a:cubicBezTo>
                    <a:cubicBezTo>
                      <a:pt x="1092" y="979"/>
                      <a:pt x="1092" y="978"/>
                      <a:pt x="1092" y="978"/>
                    </a:cubicBezTo>
                    <a:cubicBezTo>
                      <a:pt x="1092" y="978"/>
                      <a:pt x="1092" y="978"/>
                      <a:pt x="1092" y="978"/>
                    </a:cubicBezTo>
                    <a:cubicBezTo>
                      <a:pt x="1092" y="978"/>
                      <a:pt x="1092" y="978"/>
                      <a:pt x="1092" y="978"/>
                    </a:cubicBezTo>
                    <a:cubicBezTo>
                      <a:pt x="1092" y="977"/>
                      <a:pt x="1092" y="977"/>
                      <a:pt x="1092" y="977"/>
                    </a:cubicBezTo>
                    <a:cubicBezTo>
                      <a:pt x="1092" y="977"/>
                      <a:pt x="1091" y="977"/>
                      <a:pt x="1091" y="977"/>
                    </a:cubicBezTo>
                    <a:cubicBezTo>
                      <a:pt x="1091" y="977"/>
                      <a:pt x="1091" y="977"/>
                      <a:pt x="1091" y="977"/>
                    </a:cubicBezTo>
                    <a:cubicBezTo>
                      <a:pt x="1091" y="977"/>
                      <a:pt x="1091" y="977"/>
                      <a:pt x="1091" y="977"/>
                    </a:cubicBezTo>
                    <a:cubicBezTo>
                      <a:pt x="1091" y="977"/>
                      <a:pt x="1091" y="977"/>
                      <a:pt x="1090" y="977"/>
                    </a:cubicBezTo>
                    <a:cubicBezTo>
                      <a:pt x="1090" y="977"/>
                      <a:pt x="1090" y="977"/>
                      <a:pt x="1090" y="977"/>
                    </a:cubicBezTo>
                    <a:cubicBezTo>
                      <a:pt x="1090" y="977"/>
                      <a:pt x="1090" y="977"/>
                      <a:pt x="1090" y="977"/>
                    </a:cubicBezTo>
                    <a:cubicBezTo>
                      <a:pt x="1090" y="977"/>
                      <a:pt x="1090" y="977"/>
                      <a:pt x="1090" y="977"/>
                    </a:cubicBezTo>
                    <a:cubicBezTo>
                      <a:pt x="1090" y="977"/>
                      <a:pt x="1090" y="977"/>
                      <a:pt x="1090" y="977"/>
                    </a:cubicBezTo>
                    <a:cubicBezTo>
                      <a:pt x="1090" y="977"/>
                      <a:pt x="1090" y="977"/>
                      <a:pt x="1090" y="977"/>
                    </a:cubicBezTo>
                    <a:cubicBezTo>
                      <a:pt x="1090" y="977"/>
                      <a:pt x="1090" y="977"/>
                      <a:pt x="1089" y="977"/>
                    </a:cubicBezTo>
                    <a:cubicBezTo>
                      <a:pt x="1089" y="977"/>
                      <a:pt x="1089" y="977"/>
                      <a:pt x="1089" y="977"/>
                    </a:cubicBezTo>
                    <a:cubicBezTo>
                      <a:pt x="1089" y="977"/>
                      <a:pt x="1089" y="977"/>
                      <a:pt x="1089" y="977"/>
                    </a:cubicBezTo>
                    <a:cubicBezTo>
                      <a:pt x="1089" y="977"/>
                      <a:pt x="1089" y="977"/>
                      <a:pt x="1089" y="976"/>
                    </a:cubicBezTo>
                    <a:cubicBezTo>
                      <a:pt x="1089" y="976"/>
                      <a:pt x="1089" y="976"/>
                      <a:pt x="1089" y="976"/>
                    </a:cubicBezTo>
                    <a:cubicBezTo>
                      <a:pt x="1089" y="976"/>
                      <a:pt x="1089" y="977"/>
                      <a:pt x="1089" y="977"/>
                    </a:cubicBezTo>
                    <a:cubicBezTo>
                      <a:pt x="1089" y="977"/>
                      <a:pt x="1088" y="976"/>
                      <a:pt x="1089" y="976"/>
                    </a:cubicBezTo>
                    <a:cubicBezTo>
                      <a:pt x="1089" y="976"/>
                      <a:pt x="1089" y="976"/>
                      <a:pt x="1089" y="976"/>
                    </a:cubicBezTo>
                    <a:cubicBezTo>
                      <a:pt x="1089" y="976"/>
                      <a:pt x="1089" y="976"/>
                      <a:pt x="1089" y="976"/>
                    </a:cubicBezTo>
                    <a:cubicBezTo>
                      <a:pt x="1089" y="976"/>
                      <a:pt x="1088" y="976"/>
                      <a:pt x="1088" y="976"/>
                    </a:cubicBezTo>
                    <a:cubicBezTo>
                      <a:pt x="1088" y="976"/>
                      <a:pt x="1088" y="976"/>
                      <a:pt x="1088" y="976"/>
                    </a:cubicBezTo>
                    <a:cubicBezTo>
                      <a:pt x="1088" y="976"/>
                      <a:pt x="1088" y="976"/>
                      <a:pt x="1088" y="976"/>
                    </a:cubicBezTo>
                    <a:cubicBezTo>
                      <a:pt x="1088" y="976"/>
                      <a:pt x="1088" y="976"/>
                      <a:pt x="1088" y="976"/>
                    </a:cubicBezTo>
                    <a:cubicBezTo>
                      <a:pt x="1088" y="976"/>
                      <a:pt x="1088" y="976"/>
                      <a:pt x="1088" y="976"/>
                    </a:cubicBezTo>
                    <a:cubicBezTo>
                      <a:pt x="1088" y="976"/>
                      <a:pt x="1088" y="976"/>
                      <a:pt x="1087" y="976"/>
                    </a:cubicBezTo>
                    <a:cubicBezTo>
                      <a:pt x="1087" y="976"/>
                      <a:pt x="1087" y="976"/>
                      <a:pt x="1087" y="976"/>
                    </a:cubicBezTo>
                    <a:cubicBezTo>
                      <a:pt x="1087" y="977"/>
                      <a:pt x="1087" y="977"/>
                      <a:pt x="1087" y="977"/>
                    </a:cubicBezTo>
                    <a:cubicBezTo>
                      <a:pt x="1087" y="977"/>
                      <a:pt x="1087" y="976"/>
                      <a:pt x="1087" y="976"/>
                    </a:cubicBezTo>
                    <a:cubicBezTo>
                      <a:pt x="1087" y="976"/>
                      <a:pt x="1087" y="976"/>
                      <a:pt x="1087" y="976"/>
                    </a:cubicBezTo>
                    <a:cubicBezTo>
                      <a:pt x="1087" y="976"/>
                      <a:pt x="1087" y="976"/>
                      <a:pt x="1087" y="976"/>
                    </a:cubicBezTo>
                    <a:cubicBezTo>
                      <a:pt x="1087" y="976"/>
                      <a:pt x="1087" y="976"/>
                      <a:pt x="1087" y="976"/>
                    </a:cubicBezTo>
                    <a:cubicBezTo>
                      <a:pt x="1087" y="976"/>
                      <a:pt x="1087" y="976"/>
                      <a:pt x="1087" y="976"/>
                    </a:cubicBezTo>
                    <a:cubicBezTo>
                      <a:pt x="1087" y="976"/>
                      <a:pt x="1087" y="976"/>
                      <a:pt x="1087" y="976"/>
                    </a:cubicBezTo>
                    <a:cubicBezTo>
                      <a:pt x="1087" y="976"/>
                      <a:pt x="1087" y="976"/>
                      <a:pt x="1087" y="976"/>
                    </a:cubicBezTo>
                    <a:cubicBezTo>
                      <a:pt x="1087" y="976"/>
                      <a:pt x="1087" y="976"/>
                      <a:pt x="1087" y="976"/>
                    </a:cubicBezTo>
                    <a:cubicBezTo>
                      <a:pt x="1087" y="976"/>
                      <a:pt x="1087" y="976"/>
                      <a:pt x="1087" y="976"/>
                    </a:cubicBezTo>
                    <a:cubicBezTo>
                      <a:pt x="1087" y="976"/>
                      <a:pt x="1087" y="976"/>
                      <a:pt x="1087" y="976"/>
                    </a:cubicBezTo>
                    <a:cubicBezTo>
                      <a:pt x="1087" y="976"/>
                      <a:pt x="1086" y="976"/>
                      <a:pt x="1086" y="976"/>
                    </a:cubicBezTo>
                    <a:cubicBezTo>
                      <a:pt x="1086" y="976"/>
                      <a:pt x="1086" y="976"/>
                      <a:pt x="1086" y="976"/>
                    </a:cubicBezTo>
                    <a:cubicBezTo>
                      <a:pt x="1086" y="976"/>
                      <a:pt x="1086" y="976"/>
                      <a:pt x="1086" y="976"/>
                    </a:cubicBezTo>
                    <a:cubicBezTo>
                      <a:pt x="1086" y="976"/>
                      <a:pt x="1086" y="976"/>
                      <a:pt x="1086" y="976"/>
                    </a:cubicBezTo>
                    <a:cubicBezTo>
                      <a:pt x="1087" y="976"/>
                      <a:pt x="1087" y="976"/>
                      <a:pt x="1087" y="976"/>
                    </a:cubicBezTo>
                    <a:cubicBezTo>
                      <a:pt x="1087" y="976"/>
                      <a:pt x="1087" y="976"/>
                      <a:pt x="1087" y="976"/>
                    </a:cubicBezTo>
                    <a:cubicBezTo>
                      <a:pt x="1087" y="976"/>
                      <a:pt x="1087" y="975"/>
                      <a:pt x="1087" y="975"/>
                    </a:cubicBezTo>
                    <a:cubicBezTo>
                      <a:pt x="1087" y="975"/>
                      <a:pt x="1087" y="975"/>
                      <a:pt x="1087" y="975"/>
                    </a:cubicBezTo>
                    <a:cubicBezTo>
                      <a:pt x="1088" y="975"/>
                      <a:pt x="1088" y="975"/>
                      <a:pt x="1088" y="975"/>
                    </a:cubicBezTo>
                    <a:cubicBezTo>
                      <a:pt x="1088" y="975"/>
                      <a:pt x="1087" y="975"/>
                      <a:pt x="1087" y="975"/>
                    </a:cubicBezTo>
                    <a:cubicBezTo>
                      <a:pt x="1087" y="975"/>
                      <a:pt x="1087" y="975"/>
                      <a:pt x="1087" y="975"/>
                    </a:cubicBezTo>
                    <a:cubicBezTo>
                      <a:pt x="1087" y="975"/>
                      <a:pt x="1087" y="975"/>
                      <a:pt x="1087" y="974"/>
                    </a:cubicBezTo>
                    <a:cubicBezTo>
                      <a:pt x="1087" y="974"/>
                      <a:pt x="1087" y="974"/>
                      <a:pt x="1087" y="975"/>
                    </a:cubicBezTo>
                    <a:cubicBezTo>
                      <a:pt x="1087" y="975"/>
                      <a:pt x="1087" y="975"/>
                      <a:pt x="1088" y="975"/>
                    </a:cubicBezTo>
                    <a:cubicBezTo>
                      <a:pt x="1088" y="975"/>
                      <a:pt x="1088" y="975"/>
                      <a:pt x="1088" y="975"/>
                    </a:cubicBezTo>
                    <a:cubicBezTo>
                      <a:pt x="1088" y="974"/>
                      <a:pt x="1088" y="974"/>
                      <a:pt x="1088" y="974"/>
                    </a:cubicBezTo>
                    <a:cubicBezTo>
                      <a:pt x="1088" y="974"/>
                      <a:pt x="1088" y="974"/>
                      <a:pt x="1088" y="974"/>
                    </a:cubicBezTo>
                    <a:cubicBezTo>
                      <a:pt x="1088" y="974"/>
                      <a:pt x="1088" y="974"/>
                      <a:pt x="1088" y="974"/>
                    </a:cubicBezTo>
                    <a:cubicBezTo>
                      <a:pt x="1088" y="974"/>
                      <a:pt x="1088" y="974"/>
                      <a:pt x="1088" y="974"/>
                    </a:cubicBezTo>
                    <a:cubicBezTo>
                      <a:pt x="1088" y="974"/>
                      <a:pt x="1088" y="974"/>
                      <a:pt x="1088" y="974"/>
                    </a:cubicBezTo>
                    <a:cubicBezTo>
                      <a:pt x="1088" y="974"/>
                      <a:pt x="1088" y="974"/>
                      <a:pt x="1088" y="974"/>
                    </a:cubicBezTo>
                    <a:cubicBezTo>
                      <a:pt x="1088" y="974"/>
                      <a:pt x="1087" y="974"/>
                      <a:pt x="1087" y="974"/>
                    </a:cubicBezTo>
                    <a:cubicBezTo>
                      <a:pt x="1087" y="974"/>
                      <a:pt x="1087" y="974"/>
                      <a:pt x="1087" y="973"/>
                    </a:cubicBezTo>
                    <a:cubicBezTo>
                      <a:pt x="1087" y="973"/>
                      <a:pt x="1087" y="973"/>
                      <a:pt x="1087" y="973"/>
                    </a:cubicBezTo>
                    <a:cubicBezTo>
                      <a:pt x="1087" y="973"/>
                      <a:pt x="1087" y="973"/>
                      <a:pt x="1087" y="973"/>
                    </a:cubicBezTo>
                    <a:cubicBezTo>
                      <a:pt x="1087" y="973"/>
                      <a:pt x="1087" y="973"/>
                      <a:pt x="1087" y="973"/>
                    </a:cubicBezTo>
                    <a:cubicBezTo>
                      <a:pt x="1087" y="973"/>
                      <a:pt x="1087" y="973"/>
                      <a:pt x="1087" y="973"/>
                    </a:cubicBezTo>
                    <a:cubicBezTo>
                      <a:pt x="1087" y="973"/>
                      <a:pt x="1087" y="973"/>
                      <a:pt x="1087" y="973"/>
                    </a:cubicBezTo>
                    <a:cubicBezTo>
                      <a:pt x="1086" y="973"/>
                      <a:pt x="1086" y="973"/>
                      <a:pt x="1086" y="973"/>
                    </a:cubicBezTo>
                    <a:cubicBezTo>
                      <a:pt x="1086" y="974"/>
                      <a:pt x="1086" y="974"/>
                      <a:pt x="1086" y="974"/>
                    </a:cubicBezTo>
                    <a:cubicBezTo>
                      <a:pt x="1086" y="974"/>
                      <a:pt x="1086" y="973"/>
                      <a:pt x="1086" y="973"/>
                    </a:cubicBezTo>
                    <a:cubicBezTo>
                      <a:pt x="1086" y="973"/>
                      <a:pt x="1086" y="974"/>
                      <a:pt x="1085" y="974"/>
                    </a:cubicBezTo>
                    <a:cubicBezTo>
                      <a:pt x="1086" y="974"/>
                      <a:pt x="1086" y="974"/>
                      <a:pt x="1086" y="974"/>
                    </a:cubicBezTo>
                    <a:cubicBezTo>
                      <a:pt x="1086" y="974"/>
                      <a:pt x="1086" y="974"/>
                      <a:pt x="1086" y="974"/>
                    </a:cubicBezTo>
                    <a:cubicBezTo>
                      <a:pt x="1086" y="974"/>
                      <a:pt x="1086" y="974"/>
                      <a:pt x="1086" y="974"/>
                    </a:cubicBezTo>
                    <a:cubicBezTo>
                      <a:pt x="1086" y="974"/>
                      <a:pt x="1086" y="974"/>
                      <a:pt x="1086" y="974"/>
                    </a:cubicBezTo>
                    <a:cubicBezTo>
                      <a:pt x="1086" y="974"/>
                      <a:pt x="1087" y="974"/>
                      <a:pt x="1086" y="974"/>
                    </a:cubicBezTo>
                    <a:cubicBezTo>
                      <a:pt x="1086" y="975"/>
                      <a:pt x="1086" y="975"/>
                      <a:pt x="1086" y="975"/>
                    </a:cubicBezTo>
                    <a:cubicBezTo>
                      <a:pt x="1086" y="975"/>
                      <a:pt x="1086" y="975"/>
                      <a:pt x="1086" y="975"/>
                    </a:cubicBezTo>
                    <a:cubicBezTo>
                      <a:pt x="1086" y="975"/>
                      <a:pt x="1086" y="975"/>
                      <a:pt x="1086" y="975"/>
                    </a:cubicBezTo>
                    <a:cubicBezTo>
                      <a:pt x="1085" y="975"/>
                      <a:pt x="1085" y="975"/>
                      <a:pt x="1085" y="975"/>
                    </a:cubicBezTo>
                    <a:cubicBezTo>
                      <a:pt x="1085" y="975"/>
                      <a:pt x="1085" y="975"/>
                      <a:pt x="1085" y="975"/>
                    </a:cubicBezTo>
                    <a:cubicBezTo>
                      <a:pt x="1085" y="975"/>
                      <a:pt x="1085" y="975"/>
                      <a:pt x="1085" y="975"/>
                    </a:cubicBezTo>
                    <a:cubicBezTo>
                      <a:pt x="1085" y="975"/>
                      <a:pt x="1085" y="975"/>
                      <a:pt x="1085" y="975"/>
                    </a:cubicBezTo>
                    <a:cubicBezTo>
                      <a:pt x="1085" y="975"/>
                      <a:pt x="1085" y="975"/>
                      <a:pt x="1085" y="975"/>
                    </a:cubicBezTo>
                    <a:cubicBezTo>
                      <a:pt x="1085" y="976"/>
                      <a:pt x="1085" y="976"/>
                      <a:pt x="1085" y="976"/>
                    </a:cubicBezTo>
                    <a:cubicBezTo>
                      <a:pt x="1085" y="976"/>
                      <a:pt x="1086" y="976"/>
                      <a:pt x="1085" y="976"/>
                    </a:cubicBezTo>
                    <a:cubicBezTo>
                      <a:pt x="1085" y="976"/>
                      <a:pt x="1085" y="976"/>
                      <a:pt x="1085" y="976"/>
                    </a:cubicBezTo>
                    <a:cubicBezTo>
                      <a:pt x="1085" y="976"/>
                      <a:pt x="1085" y="976"/>
                      <a:pt x="1085" y="976"/>
                    </a:cubicBezTo>
                    <a:cubicBezTo>
                      <a:pt x="1085" y="976"/>
                      <a:pt x="1085" y="976"/>
                      <a:pt x="1085" y="976"/>
                    </a:cubicBezTo>
                    <a:cubicBezTo>
                      <a:pt x="1085" y="976"/>
                      <a:pt x="1085" y="976"/>
                      <a:pt x="1085" y="976"/>
                    </a:cubicBezTo>
                    <a:cubicBezTo>
                      <a:pt x="1085" y="977"/>
                      <a:pt x="1085" y="977"/>
                      <a:pt x="1085" y="977"/>
                    </a:cubicBezTo>
                    <a:cubicBezTo>
                      <a:pt x="1085" y="976"/>
                      <a:pt x="1085" y="976"/>
                      <a:pt x="1085" y="976"/>
                    </a:cubicBezTo>
                    <a:cubicBezTo>
                      <a:pt x="1085" y="976"/>
                      <a:pt x="1085" y="976"/>
                      <a:pt x="1085" y="976"/>
                    </a:cubicBezTo>
                    <a:cubicBezTo>
                      <a:pt x="1084" y="976"/>
                      <a:pt x="1084" y="976"/>
                      <a:pt x="1084" y="976"/>
                    </a:cubicBezTo>
                    <a:cubicBezTo>
                      <a:pt x="1084" y="976"/>
                      <a:pt x="1084" y="976"/>
                      <a:pt x="1084" y="976"/>
                    </a:cubicBezTo>
                    <a:cubicBezTo>
                      <a:pt x="1084" y="976"/>
                      <a:pt x="1084" y="976"/>
                      <a:pt x="1084" y="976"/>
                    </a:cubicBezTo>
                    <a:cubicBezTo>
                      <a:pt x="1084" y="976"/>
                      <a:pt x="1084" y="976"/>
                      <a:pt x="1084" y="976"/>
                    </a:cubicBezTo>
                    <a:cubicBezTo>
                      <a:pt x="1084" y="976"/>
                      <a:pt x="1084" y="976"/>
                      <a:pt x="1084" y="976"/>
                    </a:cubicBezTo>
                    <a:cubicBezTo>
                      <a:pt x="1084" y="976"/>
                      <a:pt x="1084" y="976"/>
                      <a:pt x="1084" y="976"/>
                    </a:cubicBezTo>
                    <a:cubicBezTo>
                      <a:pt x="1084" y="976"/>
                      <a:pt x="1084" y="976"/>
                      <a:pt x="1084" y="976"/>
                    </a:cubicBezTo>
                    <a:cubicBezTo>
                      <a:pt x="1084" y="976"/>
                      <a:pt x="1084" y="976"/>
                      <a:pt x="1084" y="976"/>
                    </a:cubicBezTo>
                    <a:cubicBezTo>
                      <a:pt x="1084" y="976"/>
                      <a:pt x="1084" y="976"/>
                      <a:pt x="1084" y="976"/>
                    </a:cubicBezTo>
                    <a:cubicBezTo>
                      <a:pt x="1084" y="976"/>
                      <a:pt x="1084" y="975"/>
                      <a:pt x="1084" y="975"/>
                    </a:cubicBezTo>
                    <a:cubicBezTo>
                      <a:pt x="1084" y="975"/>
                      <a:pt x="1084" y="975"/>
                      <a:pt x="1084" y="975"/>
                    </a:cubicBezTo>
                    <a:cubicBezTo>
                      <a:pt x="1084" y="975"/>
                      <a:pt x="1085" y="975"/>
                      <a:pt x="1085" y="975"/>
                    </a:cubicBezTo>
                    <a:cubicBezTo>
                      <a:pt x="1085" y="975"/>
                      <a:pt x="1085" y="975"/>
                      <a:pt x="1085" y="975"/>
                    </a:cubicBezTo>
                    <a:cubicBezTo>
                      <a:pt x="1085" y="975"/>
                      <a:pt x="1085" y="975"/>
                      <a:pt x="1085" y="975"/>
                    </a:cubicBezTo>
                    <a:cubicBezTo>
                      <a:pt x="1085" y="974"/>
                      <a:pt x="1085" y="974"/>
                      <a:pt x="1085" y="974"/>
                    </a:cubicBezTo>
                    <a:cubicBezTo>
                      <a:pt x="1085" y="974"/>
                      <a:pt x="1085" y="974"/>
                      <a:pt x="1085" y="974"/>
                    </a:cubicBezTo>
                    <a:cubicBezTo>
                      <a:pt x="1085" y="974"/>
                      <a:pt x="1084" y="974"/>
                      <a:pt x="1084" y="974"/>
                    </a:cubicBezTo>
                    <a:cubicBezTo>
                      <a:pt x="1084" y="974"/>
                      <a:pt x="1084" y="974"/>
                      <a:pt x="1084" y="974"/>
                    </a:cubicBezTo>
                    <a:cubicBezTo>
                      <a:pt x="1084" y="975"/>
                      <a:pt x="1084" y="975"/>
                      <a:pt x="1084" y="975"/>
                    </a:cubicBezTo>
                    <a:cubicBezTo>
                      <a:pt x="1084" y="975"/>
                      <a:pt x="1084" y="975"/>
                      <a:pt x="1084" y="975"/>
                    </a:cubicBezTo>
                    <a:cubicBezTo>
                      <a:pt x="1084" y="975"/>
                      <a:pt x="1084" y="975"/>
                      <a:pt x="1084" y="975"/>
                    </a:cubicBezTo>
                    <a:cubicBezTo>
                      <a:pt x="1084" y="975"/>
                      <a:pt x="1084" y="975"/>
                      <a:pt x="1084" y="975"/>
                    </a:cubicBezTo>
                    <a:cubicBezTo>
                      <a:pt x="1084" y="975"/>
                      <a:pt x="1083" y="975"/>
                      <a:pt x="1083" y="975"/>
                    </a:cubicBezTo>
                    <a:cubicBezTo>
                      <a:pt x="1083" y="975"/>
                      <a:pt x="1083" y="975"/>
                      <a:pt x="1083" y="975"/>
                    </a:cubicBezTo>
                    <a:cubicBezTo>
                      <a:pt x="1083" y="975"/>
                      <a:pt x="1083" y="975"/>
                      <a:pt x="1083" y="975"/>
                    </a:cubicBezTo>
                    <a:cubicBezTo>
                      <a:pt x="1083" y="975"/>
                      <a:pt x="1083" y="975"/>
                      <a:pt x="1083" y="974"/>
                    </a:cubicBezTo>
                    <a:cubicBezTo>
                      <a:pt x="1083" y="974"/>
                      <a:pt x="1083" y="974"/>
                      <a:pt x="1083" y="974"/>
                    </a:cubicBezTo>
                    <a:cubicBezTo>
                      <a:pt x="1083" y="974"/>
                      <a:pt x="1083" y="974"/>
                      <a:pt x="1083" y="974"/>
                    </a:cubicBezTo>
                    <a:cubicBezTo>
                      <a:pt x="1083" y="974"/>
                      <a:pt x="1083" y="974"/>
                      <a:pt x="1084" y="974"/>
                    </a:cubicBezTo>
                    <a:cubicBezTo>
                      <a:pt x="1084" y="974"/>
                      <a:pt x="1084" y="974"/>
                      <a:pt x="1084" y="974"/>
                    </a:cubicBezTo>
                    <a:cubicBezTo>
                      <a:pt x="1083" y="974"/>
                      <a:pt x="1083" y="974"/>
                      <a:pt x="1083" y="974"/>
                    </a:cubicBezTo>
                    <a:cubicBezTo>
                      <a:pt x="1083" y="974"/>
                      <a:pt x="1083" y="974"/>
                      <a:pt x="1083" y="974"/>
                    </a:cubicBezTo>
                    <a:cubicBezTo>
                      <a:pt x="1083" y="974"/>
                      <a:pt x="1083" y="974"/>
                      <a:pt x="1083" y="973"/>
                    </a:cubicBezTo>
                    <a:cubicBezTo>
                      <a:pt x="1083" y="973"/>
                      <a:pt x="1083" y="973"/>
                      <a:pt x="1083" y="973"/>
                    </a:cubicBezTo>
                    <a:cubicBezTo>
                      <a:pt x="1083" y="973"/>
                      <a:pt x="1083" y="973"/>
                      <a:pt x="1083" y="973"/>
                    </a:cubicBezTo>
                    <a:cubicBezTo>
                      <a:pt x="1083" y="973"/>
                      <a:pt x="1083" y="973"/>
                      <a:pt x="1083" y="973"/>
                    </a:cubicBezTo>
                    <a:cubicBezTo>
                      <a:pt x="1083" y="973"/>
                      <a:pt x="1083" y="973"/>
                      <a:pt x="1083" y="973"/>
                    </a:cubicBezTo>
                    <a:cubicBezTo>
                      <a:pt x="1083" y="973"/>
                      <a:pt x="1083" y="973"/>
                      <a:pt x="1083" y="973"/>
                    </a:cubicBezTo>
                    <a:cubicBezTo>
                      <a:pt x="1083" y="972"/>
                      <a:pt x="1083" y="972"/>
                      <a:pt x="1083" y="972"/>
                    </a:cubicBezTo>
                    <a:cubicBezTo>
                      <a:pt x="1082" y="972"/>
                      <a:pt x="1082" y="972"/>
                      <a:pt x="1082" y="972"/>
                    </a:cubicBezTo>
                    <a:cubicBezTo>
                      <a:pt x="1082" y="972"/>
                      <a:pt x="1082" y="972"/>
                      <a:pt x="1082" y="972"/>
                    </a:cubicBezTo>
                    <a:cubicBezTo>
                      <a:pt x="1081" y="972"/>
                      <a:pt x="1081" y="972"/>
                      <a:pt x="1081" y="972"/>
                    </a:cubicBezTo>
                    <a:cubicBezTo>
                      <a:pt x="1079" y="971"/>
                      <a:pt x="1079" y="971"/>
                      <a:pt x="1079" y="971"/>
                    </a:cubicBezTo>
                    <a:cubicBezTo>
                      <a:pt x="1079" y="971"/>
                      <a:pt x="1079" y="971"/>
                      <a:pt x="1079" y="971"/>
                    </a:cubicBezTo>
                    <a:cubicBezTo>
                      <a:pt x="1079" y="971"/>
                      <a:pt x="1079" y="971"/>
                      <a:pt x="1079" y="971"/>
                    </a:cubicBezTo>
                    <a:cubicBezTo>
                      <a:pt x="1079" y="971"/>
                      <a:pt x="1079" y="971"/>
                      <a:pt x="1078" y="971"/>
                    </a:cubicBezTo>
                    <a:cubicBezTo>
                      <a:pt x="1078" y="972"/>
                      <a:pt x="1078" y="972"/>
                      <a:pt x="1078" y="972"/>
                    </a:cubicBezTo>
                    <a:cubicBezTo>
                      <a:pt x="1078" y="972"/>
                      <a:pt x="1078" y="972"/>
                      <a:pt x="1078" y="972"/>
                    </a:cubicBezTo>
                    <a:cubicBezTo>
                      <a:pt x="1078" y="972"/>
                      <a:pt x="1078" y="972"/>
                      <a:pt x="1078" y="972"/>
                    </a:cubicBezTo>
                    <a:cubicBezTo>
                      <a:pt x="1078" y="972"/>
                      <a:pt x="1078" y="972"/>
                      <a:pt x="1078" y="972"/>
                    </a:cubicBezTo>
                    <a:cubicBezTo>
                      <a:pt x="1078" y="973"/>
                      <a:pt x="1079" y="972"/>
                      <a:pt x="1079" y="973"/>
                    </a:cubicBezTo>
                    <a:cubicBezTo>
                      <a:pt x="1079" y="973"/>
                      <a:pt x="1079" y="973"/>
                      <a:pt x="1079" y="973"/>
                    </a:cubicBezTo>
                    <a:cubicBezTo>
                      <a:pt x="1079" y="973"/>
                      <a:pt x="1079" y="973"/>
                      <a:pt x="1079" y="973"/>
                    </a:cubicBezTo>
                    <a:cubicBezTo>
                      <a:pt x="1079" y="973"/>
                      <a:pt x="1079" y="973"/>
                      <a:pt x="1079" y="973"/>
                    </a:cubicBezTo>
                    <a:cubicBezTo>
                      <a:pt x="1079" y="973"/>
                      <a:pt x="1079" y="974"/>
                      <a:pt x="1079" y="974"/>
                    </a:cubicBezTo>
                    <a:cubicBezTo>
                      <a:pt x="1079" y="974"/>
                      <a:pt x="1079" y="974"/>
                      <a:pt x="1079" y="974"/>
                    </a:cubicBezTo>
                    <a:cubicBezTo>
                      <a:pt x="1079" y="974"/>
                      <a:pt x="1079" y="974"/>
                      <a:pt x="1079" y="974"/>
                    </a:cubicBezTo>
                    <a:cubicBezTo>
                      <a:pt x="1079" y="974"/>
                      <a:pt x="1079" y="974"/>
                      <a:pt x="1079" y="974"/>
                    </a:cubicBezTo>
                    <a:cubicBezTo>
                      <a:pt x="1079" y="974"/>
                      <a:pt x="1078" y="974"/>
                      <a:pt x="1078" y="974"/>
                    </a:cubicBezTo>
                    <a:cubicBezTo>
                      <a:pt x="1078" y="974"/>
                      <a:pt x="1078" y="974"/>
                      <a:pt x="1078" y="974"/>
                    </a:cubicBezTo>
                    <a:cubicBezTo>
                      <a:pt x="1078" y="974"/>
                      <a:pt x="1078" y="974"/>
                      <a:pt x="1078" y="974"/>
                    </a:cubicBezTo>
                    <a:cubicBezTo>
                      <a:pt x="1078" y="974"/>
                      <a:pt x="1078" y="974"/>
                      <a:pt x="1078" y="974"/>
                    </a:cubicBezTo>
                    <a:cubicBezTo>
                      <a:pt x="1078" y="974"/>
                      <a:pt x="1077" y="974"/>
                      <a:pt x="1077" y="974"/>
                    </a:cubicBezTo>
                    <a:cubicBezTo>
                      <a:pt x="1077" y="974"/>
                      <a:pt x="1077" y="974"/>
                      <a:pt x="1077" y="974"/>
                    </a:cubicBezTo>
                    <a:cubicBezTo>
                      <a:pt x="1077" y="974"/>
                      <a:pt x="1077" y="974"/>
                      <a:pt x="1077" y="974"/>
                    </a:cubicBezTo>
                    <a:cubicBezTo>
                      <a:pt x="1077" y="974"/>
                      <a:pt x="1077" y="974"/>
                      <a:pt x="1077" y="975"/>
                    </a:cubicBezTo>
                    <a:cubicBezTo>
                      <a:pt x="1077" y="975"/>
                      <a:pt x="1077" y="975"/>
                      <a:pt x="1077" y="975"/>
                    </a:cubicBezTo>
                    <a:cubicBezTo>
                      <a:pt x="1077" y="974"/>
                      <a:pt x="1077" y="974"/>
                      <a:pt x="1077" y="974"/>
                    </a:cubicBezTo>
                    <a:cubicBezTo>
                      <a:pt x="1077" y="974"/>
                      <a:pt x="1076" y="974"/>
                      <a:pt x="1076" y="974"/>
                    </a:cubicBezTo>
                    <a:cubicBezTo>
                      <a:pt x="1076" y="974"/>
                      <a:pt x="1076" y="974"/>
                      <a:pt x="1076" y="974"/>
                    </a:cubicBezTo>
                    <a:cubicBezTo>
                      <a:pt x="1076" y="974"/>
                      <a:pt x="1076" y="974"/>
                      <a:pt x="1076" y="974"/>
                    </a:cubicBezTo>
                    <a:cubicBezTo>
                      <a:pt x="1076" y="974"/>
                      <a:pt x="1076" y="974"/>
                      <a:pt x="1076" y="974"/>
                    </a:cubicBezTo>
                    <a:cubicBezTo>
                      <a:pt x="1076" y="974"/>
                      <a:pt x="1076" y="974"/>
                      <a:pt x="1076" y="974"/>
                    </a:cubicBezTo>
                    <a:cubicBezTo>
                      <a:pt x="1076" y="974"/>
                      <a:pt x="1076" y="974"/>
                      <a:pt x="1076" y="974"/>
                    </a:cubicBezTo>
                    <a:cubicBezTo>
                      <a:pt x="1076" y="974"/>
                      <a:pt x="1076" y="974"/>
                      <a:pt x="1076" y="973"/>
                    </a:cubicBezTo>
                    <a:cubicBezTo>
                      <a:pt x="1076" y="973"/>
                      <a:pt x="1076" y="973"/>
                      <a:pt x="1076" y="973"/>
                    </a:cubicBezTo>
                    <a:cubicBezTo>
                      <a:pt x="1075" y="973"/>
                      <a:pt x="1076" y="973"/>
                      <a:pt x="1076" y="973"/>
                    </a:cubicBezTo>
                    <a:cubicBezTo>
                      <a:pt x="1076" y="973"/>
                      <a:pt x="1075" y="973"/>
                      <a:pt x="1075" y="973"/>
                    </a:cubicBezTo>
                    <a:cubicBezTo>
                      <a:pt x="1075" y="973"/>
                      <a:pt x="1075" y="973"/>
                      <a:pt x="1075" y="973"/>
                    </a:cubicBezTo>
                    <a:cubicBezTo>
                      <a:pt x="1075" y="973"/>
                      <a:pt x="1075" y="973"/>
                      <a:pt x="1075" y="973"/>
                    </a:cubicBezTo>
                    <a:cubicBezTo>
                      <a:pt x="1075" y="973"/>
                      <a:pt x="1075" y="972"/>
                      <a:pt x="1075" y="972"/>
                    </a:cubicBezTo>
                    <a:cubicBezTo>
                      <a:pt x="1075" y="972"/>
                      <a:pt x="1075" y="972"/>
                      <a:pt x="1075" y="972"/>
                    </a:cubicBezTo>
                    <a:cubicBezTo>
                      <a:pt x="1075" y="972"/>
                      <a:pt x="1075" y="972"/>
                      <a:pt x="1075" y="972"/>
                    </a:cubicBezTo>
                    <a:cubicBezTo>
                      <a:pt x="1075" y="972"/>
                      <a:pt x="1075" y="972"/>
                      <a:pt x="1075" y="971"/>
                    </a:cubicBezTo>
                    <a:cubicBezTo>
                      <a:pt x="1075" y="971"/>
                      <a:pt x="1076" y="971"/>
                      <a:pt x="1076" y="971"/>
                    </a:cubicBezTo>
                    <a:cubicBezTo>
                      <a:pt x="1076" y="971"/>
                      <a:pt x="1076" y="971"/>
                      <a:pt x="1076" y="971"/>
                    </a:cubicBezTo>
                    <a:cubicBezTo>
                      <a:pt x="1076" y="971"/>
                      <a:pt x="1076" y="971"/>
                      <a:pt x="1076" y="970"/>
                    </a:cubicBezTo>
                    <a:cubicBezTo>
                      <a:pt x="1076" y="970"/>
                      <a:pt x="1076" y="970"/>
                      <a:pt x="1076" y="970"/>
                    </a:cubicBezTo>
                    <a:cubicBezTo>
                      <a:pt x="1075" y="970"/>
                      <a:pt x="1075" y="969"/>
                      <a:pt x="1075" y="969"/>
                    </a:cubicBezTo>
                    <a:cubicBezTo>
                      <a:pt x="1075" y="969"/>
                      <a:pt x="1075" y="968"/>
                      <a:pt x="1075" y="967"/>
                    </a:cubicBezTo>
                    <a:cubicBezTo>
                      <a:pt x="1075" y="967"/>
                      <a:pt x="1075" y="967"/>
                      <a:pt x="1074" y="967"/>
                    </a:cubicBezTo>
                    <a:cubicBezTo>
                      <a:pt x="1074" y="967"/>
                      <a:pt x="1074" y="966"/>
                      <a:pt x="1074" y="966"/>
                    </a:cubicBezTo>
                    <a:cubicBezTo>
                      <a:pt x="1074" y="966"/>
                      <a:pt x="1074" y="966"/>
                      <a:pt x="1074" y="966"/>
                    </a:cubicBezTo>
                    <a:cubicBezTo>
                      <a:pt x="1074" y="966"/>
                      <a:pt x="1074" y="966"/>
                      <a:pt x="1074" y="966"/>
                    </a:cubicBezTo>
                    <a:cubicBezTo>
                      <a:pt x="1074" y="966"/>
                      <a:pt x="1074" y="966"/>
                      <a:pt x="1074" y="966"/>
                    </a:cubicBezTo>
                    <a:cubicBezTo>
                      <a:pt x="1073" y="966"/>
                      <a:pt x="1073" y="966"/>
                      <a:pt x="1073" y="966"/>
                    </a:cubicBezTo>
                    <a:cubicBezTo>
                      <a:pt x="1073" y="967"/>
                      <a:pt x="1073" y="967"/>
                      <a:pt x="1073" y="967"/>
                    </a:cubicBezTo>
                    <a:cubicBezTo>
                      <a:pt x="1073" y="967"/>
                      <a:pt x="1073" y="967"/>
                      <a:pt x="1073" y="967"/>
                    </a:cubicBezTo>
                    <a:cubicBezTo>
                      <a:pt x="1073" y="967"/>
                      <a:pt x="1073" y="967"/>
                      <a:pt x="1073" y="967"/>
                    </a:cubicBezTo>
                    <a:cubicBezTo>
                      <a:pt x="1073" y="967"/>
                      <a:pt x="1073" y="967"/>
                      <a:pt x="1073" y="967"/>
                    </a:cubicBezTo>
                    <a:cubicBezTo>
                      <a:pt x="1073" y="967"/>
                      <a:pt x="1073" y="967"/>
                      <a:pt x="1073" y="967"/>
                    </a:cubicBezTo>
                    <a:cubicBezTo>
                      <a:pt x="1073" y="967"/>
                      <a:pt x="1073" y="967"/>
                      <a:pt x="1073" y="967"/>
                    </a:cubicBezTo>
                    <a:cubicBezTo>
                      <a:pt x="1072" y="967"/>
                      <a:pt x="1072" y="968"/>
                      <a:pt x="1072" y="968"/>
                    </a:cubicBezTo>
                    <a:cubicBezTo>
                      <a:pt x="1072" y="968"/>
                      <a:pt x="1072" y="968"/>
                      <a:pt x="1072" y="968"/>
                    </a:cubicBezTo>
                    <a:cubicBezTo>
                      <a:pt x="1072" y="968"/>
                      <a:pt x="1072" y="968"/>
                      <a:pt x="1072" y="968"/>
                    </a:cubicBezTo>
                    <a:cubicBezTo>
                      <a:pt x="1072" y="968"/>
                      <a:pt x="1072" y="968"/>
                      <a:pt x="1072" y="968"/>
                    </a:cubicBezTo>
                    <a:cubicBezTo>
                      <a:pt x="1072" y="968"/>
                      <a:pt x="1072" y="968"/>
                      <a:pt x="1072" y="968"/>
                    </a:cubicBezTo>
                    <a:cubicBezTo>
                      <a:pt x="1072" y="968"/>
                      <a:pt x="1072" y="968"/>
                      <a:pt x="1072" y="968"/>
                    </a:cubicBezTo>
                    <a:cubicBezTo>
                      <a:pt x="1072" y="968"/>
                      <a:pt x="1072" y="968"/>
                      <a:pt x="1072" y="968"/>
                    </a:cubicBezTo>
                    <a:cubicBezTo>
                      <a:pt x="1072" y="968"/>
                      <a:pt x="1072" y="968"/>
                      <a:pt x="1072" y="968"/>
                    </a:cubicBezTo>
                    <a:cubicBezTo>
                      <a:pt x="1072" y="968"/>
                      <a:pt x="1072" y="968"/>
                      <a:pt x="1072" y="968"/>
                    </a:cubicBezTo>
                    <a:cubicBezTo>
                      <a:pt x="1071" y="969"/>
                      <a:pt x="1071" y="969"/>
                      <a:pt x="1071" y="969"/>
                    </a:cubicBezTo>
                    <a:cubicBezTo>
                      <a:pt x="1071" y="969"/>
                      <a:pt x="1071" y="969"/>
                      <a:pt x="1071" y="969"/>
                    </a:cubicBezTo>
                    <a:cubicBezTo>
                      <a:pt x="1070" y="970"/>
                      <a:pt x="1070" y="970"/>
                      <a:pt x="1070" y="970"/>
                    </a:cubicBezTo>
                    <a:cubicBezTo>
                      <a:pt x="1071" y="970"/>
                      <a:pt x="1071" y="970"/>
                      <a:pt x="1071" y="970"/>
                    </a:cubicBezTo>
                    <a:cubicBezTo>
                      <a:pt x="1070" y="970"/>
                      <a:pt x="1070" y="970"/>
                      <a:pt x="1070" y="970"/>
                    </a:cubicBezTo>
                    <a:cubicBezTo>
                      <a:pt x="1070" y="970"/>
                      <a:pt x="1070" y="971"/>
                      <a:pt x="1070" y="971"/>
                    </a:cubicBezTo>
                    <a:cubicBezTo>
                      <a:pt x="1070" y="972"/>
                      <a:pt x="1070" y="971"/>
                      <a:pt x="1070" y="971"/>
                    </a:cubicBezTo>
                    <a:cubicBezTo>
                      <a:pt x="1069" y="972"/>
                      <a:pt x="1069" y="972"/>
                      <a:pt x="1069" y="972"/>
                    </a:cubicBezTo>
                    <a:cubicBezTo>
                      <a:pt x="1069" y="972"/>
                      <a:pt x="1069" y="972"/>
                      <a:pt x="1069" y="972"/>
                    </a:cubicBezTo>
                    <a:cubicBezTo>
                      <a:pt x="1069" y="972"/>
                      <a:pt x="1069" y="972"/>
                      <a:pt x="1069" y="972"/>
                    </a:cubicBezTo>
                    <a:cubicBezTo>
                      <a:pt x="1069" y="972"/>
                      <a:pt x="1069" y="972"/>
                      <a:pt x="1069" y="972"/>
                    </a:cubicBezTo>
                    <a:cubicBezTo>
                      <a:pt x="1069" y="973"/>
                      <a:pt x="1069" y="973"/>
                      <a:pt x="1069" y="973"/>
                    </a:cubicBezTo>
                    <a:cubicBezTo>
                      <a:pt x="1069" y="973"/>
                      <a:pt x="1069" y="973"/>
                      <a:pt x="1069" y="973"/>
                    </a:cubicBezTo>
                    <a:cubicBezTo>
                      <a:pt x="1068" y="976"/>
                      <a:pt x="1068" y="976"/>
                      <a:pt x="1068" y="976"/>
                    </a:cubicBezTo>
                    <a:cubicBezTo>
                      <a:pt x="1068" y="976"/>
                      <a:pt x="1068" y="976"/>
                      <a:pt x="1068" y="976"/>
                    </a:cubicBezTo>
                    <a:cubicBezTo>
                      <a:pt x="1069" y="977"/>
                      <a:pt x="1069" y="977"/>
                      <a:pt x="1069" y="977"/>
                    </a:cubicBezTo>
                    <a:cubicBezTo>
                      <a:pt x="1068" y="977"/>
                      <a:pt x="1068" y="977"/>
                      <a:pt x="1068" y="977"/>
                    </a:cubicBezTo>
                    <a:cubicBezTo>
                      <a:pt x="1069" y="977"/>
                      <a:pt x="1069" y="977"/>
                      <a:pt x="1069" y="977"/>
                    </a:cubicBezTo>
                    <a:cubicBezTo>
                      <a:pt x="1069" y="978"/>
                      <a:pt x="1069" y="978"/>
                      <a:pt x="1069" y="978"/>
                    </a:cubicBezTo>
                    <a:cubicBezTo>
                      <a:pt x="1069" y="978"/>
                      <a:pt x="1069" y="978"/>
                      <a:pt x="1069" y="978"/>
                    </a:cubicBezTo>
                    <a:cubicBezTo>
                      <a:pt x="1069" y="978"/>
                      <a:pt x="1069" y="978"/>
                      <a:pt x="1069" y="978"/>
                    </a:cubicBezTo>
                    <a:cubicBezTo>
                      <a:pt x="1069" y="979"/>
                      <a:pt x="1069" y="979"/>
                      <a:pt x="1069" y="979"/>
                    </a:cubicBezTo>
                    <a:cubicBezTo>
                      <a:pt x="1069" y="979"/>
                      <a:pt x="1068" y="979"/>
                      <a:pt x="1068" y="979"/>
                    </a:cubicBezTo>
                    <a:cubicBezTo>
                      <a:pt x="1068" y="979"/>
                      <a:pt x="1068" y="979"/>
                      <a:pt x="1068" y="979"/>
                    </a:cubicBezTo>
                    <a:cubicBezTo>
                      <a:pt x="1068" y="979"/>
                      <a:pt x="1068" y="980"/>
                      <a:pt x="1068" y="980"/>
                    </a:cubicBezTo>
                    <a:cubicBezTo>
                      <a:pt x="1068" y="980"/>
                      <a:pt x="1068" y="980"/>
                      <a:pt x="1068" y="980"/>
                    </a:cubicBezTo>
                    <a:cubicBezTo>
                      <a:pt x="1068" y="980"/>
                      <a:pt x="1068" y="980"/>
                      <a:pt x="1067" y="980"/>
                    </a:cubicBezTo>
                    <a:cubicBezTo>
                      <a:pt x="1067" y="980"/>
                      <a:pt x="1067" y="980"/>
                      <a:pt x="1067" y="980"/>
                    </a:cubicBezTo>
                    <a:cubicBezTo>
                      <a:pt x="1067" y="980"/>
                      <a:pt x="1067" y="980"/>
                      <a:pt x="1067" y="980"/>
                    </a:cubicBezTo>
                    <a:cubicBezTo>
                      <a:pt x="1067" y="980"/>
                      <a:pt x="1067" y="980"/>
                      <a:pt x="1067" y="980"/>
                    </a:cubicBezTo>
                    <a:cubicBezTo>
                      <a:pt x="1066" y="980"/>
                      <a:pt x="1066" y="980"/>
                      <a:pt x="1066" y="980"/>
                    </a:cubicBezTo>
                    <a:cubicBezTo>
                      <a:pt x="1066" y="980"/>
                      <a:pt x="1066" y="980"/>
                      <a:pt x="1066" y="980"/>
                    </a:cubicBezTo>
                    <a:cubicBezTo>
                      <a:pt x="1066" y="980"/>
                      <a:pt x="1066" y="980"/>
                      <a:pt x="1066" y="980"/>
                    </a:cubicBezTo>
                    <a:cubicBezTo>
                      <a:pt x="1066" y="980"/>
                      <a:pt x="1066" y="981"/>
                      <a:pt x="1066" y="981"/>
                    </a:cubicBezTo>
                    <a:cubicBezTo>
                      <a:pt x="1066" y="981"/>
                      <a:pt x="1066" y="981"/>
                      <a:pt x="1065" y="981"/>
                    </a:cubicBezTo>
                    <a:cubicBezTo>
                      <a:pt x="1065" y="981"/>
                      <a:pt x="1065" y="981"/>
                      <a:pt x="1065" y="981"/>
                    </a:cubicBezTo>
                    <a:cubicBezTo>
                      <a:pt x="1065" y="981"/>
                      <a:pt x="1065" y="981"/>
                      <a:pt x="1065" y="981"/>
                    </a:cubicBezTo>
                    <a:cubicBezTo>
                      <a:pt x="1065" y="981"/>
                      <a:pt x="1065" y="981"/>
                      <a:pt x="1065" y="981"/>
                    </a:cubicBezTo>
                    <a:cubicBezTo>
                      <a:pt x="1065" y="981"/>
                      <a:pt x="1065" y="981"/>
                      <a:pt x="1065" y="981"/>
                    </a:cubicBezTo>
                    <a:cubicBezTo>
                      <a:pt x="1065" y="981"/>
                      <a:pt x="1065" y="981"/>
                      <a:pt x="1065" y="981"/>
                    </a:cubicBezTo>
                    <a:cubicBezTo>
                      <a:pt x="1065" y="981"/>
                      <a:pt x="1065" y="981"/>
                      <a:pt x="1065" y="981"/>
                    </a:cubicBezTo>
                    <a:cubicBezTo>
                      <a:pt x="1065" y="982"/>
                      <a:pt x="1065" y="982"/>
                      <a:pt x="1065" y="982"/>
                    </a:cubicBezTo>
                    <a:cubicBezTo>
                      <a:pt x="1064" y="982"/>
                      <a:pt x="1064" y="982"/>
                      <a:pt x="1064" y="982"/>
                    </a:cubicBezTo>
                    <a:cubicBezTo>
                      <a:pt x="1064" y="982"/>
                      <a:pt x="1064" y="982"/>
                      <a:pt x="1064" y="982"/>
                    </a:cubicBezTo>
                    <a:cubicBezTo>
                      <a:pt x="1064" y="982"/>
                      <a:pt x="1064" y="982"/>
                      <a:pt x="1064" y="982"/>
                    </a:cubicBezTo>
                    <a:cubicBezTo>
                      <a:pt x="1064" y="982"/>
                      <a:pt x="1064" y="982"/>
                      <a:pt x="1064" y="982"/>
                    </a:cubicBezTo>
                    <a:cubicBezTo>
                      <a:pt x="1064" y="982"/>
                      <a:pt x="1064" y="981"/>
                      <a:pt x="1064" y="981"/>
                    </a:cubicBezTo>
                    <a:cubicBezTo>
                      <a:pt x="1064" y="981"/>
                      <a:pt x="1064" y="981"/>
                      <a:pt x="1064" y="981"/>
                    </a:cubicBezTo>
                    <a:cubicBezTo>
                      <a:pt x="1063" y="981"/>
                      <a:pt x="1063" y="981"/>
                      <a:pt x="1063" y="981"/>
                    </a:cubicBezTo>
                    <a:cubicBezTo>
                      <a:pt x="1063" y="981"/>
                      <a:pt x="1063" y="981"/>
                      <a:pt x="1063" y="981"/>
                    </a:cubicBezTo>
                    <a:cubicBezTo>
                      <a:pt x="1063" y="981"/>
                      <a:pt x="1063" y="981"/>
                      <a:pt x="1063" y="981"/>
                    </a:cubicBezTo>
                    <a:cubicBezTo>
                      <a:pt x="1063" y="981"/>
                      <a:pt x="1063" y="982"/>
                      <a:pt x="1063" y="982"/>
                    </a:cubicBezTo>
                    <a:cubicBezTo>
                      <a:pt x="1063" y="982"/>
                      <a:pt x="1062" y="982"/>
                      <a:pt x="1062" y="982"/>
                    </a:cubicBezTo>
                    <a:cubicBezTo>
                      <a:pt x="1062" y="982"/>
                      <a:pt x="1062" y="981"/>
                      <a:pt x="1062" y="981"/>
                    </a:cubicBezTo>
                    <a:cubicBezTo>
                      <a:pt x="1062" y="981"/>
                      <a:pt x="1062" y="981"/>
                      <a:pt x="1062" y="981"/>
                    </a:cubicBezTo>
                    <a:cubicBezTo>
                      <a:pt x="1062" y="981"/>
                      <a:pt x="1062" y="981"/>
                      <a:pt x="1062" y="981"/>
                    </a:cubicBezTo>
                    <a:cubicBezTo>
                      <a:pt x="1062" y="980"/>
                      <a:pt x="1062" y="980"/>
                      <a:pt x="1062" y="980"/>
                    </a:cubicBezTo>
                    <a:cubicBezTo>
                      <a:pt x="1062" y="980"/>
                      <a:pt x="1062" y="980"/>
                      <a:pt x="1062" y="980"/>
                    </a:cubicBezTo>
                    <a:cubicBezTo>
                      <a:pt x="1063" y="980"/>
                      <a:pt x="1062" y="980"/>
                      <a:pt x="1062" y="980"/>
                    </a:cubicBezTo>
                    <a:cubicBezTo>
                      <a:pt x="1062" y="979"/>
                      <a:pt x="1063" y="979"/>
                      <a:pt x="1063" y="979"/>
                    </a:cubicBezTo>
                    <a:cubicBezTo>
                      <a:pt x="1063" y="979"/>
                      <a:pt x="1063" y="979"/>
                      <a:pt x="1063" y="979"/>
                    </a:cubicBezTo>
                    <a:cubicBezTo>
                      <a:pt x="1062" y="979"/>
                      <a:pt x="1062" y="979"/>
                      <a:pt x="1062" y="979"/>
                    </a:cubicBezTo>
                    <a:cubicBezTo>
                      <a:pt x="1062" y="979"/>
                      <a:pt x="1062" y="979"/>
                      <a:pt x="1062" y="979"/>
                    </a:cubicBezTo>
                    <a:cubicBezTo>
                      <a:pt x="1062" y="979"/>
                      <a:pt x="1062" y="979"/>
                      <a:pt x="1062" y="979"/>
                    </a:cubicBezTo>
                    <a:cubicBezTo>
                      <a:pt x="1062" y="978"/>
                      <a:pt x="1062" y="978"/>
                      <a:pt x="1062" y="978"/>
                    </a:cubicBezTo>
                    <a:cubicBezTo>
                      <a:pt x="1063" y="977"/>
                      <a:pt x="1063" y="977"/>
                      <a:pt x="1063" y="977"/>
                    </a:cubicBezTo>
                    <a:cubicBezTo>
                      <a:pt x="1063" y="977"/>
                      <a:pt x="1063" y="977"/>
                      <a:pt x="1063" y="977"/>
                    </a:cubicBezTo>
                    <a:cubicBezTo>
                      <a:pt x="1063" y="976"/>
                      <a:pt x="1063" y="976"/>
                      <a:pt x="1063" y="976"/>
                    </a:cubicBezTo>
                    <a:cubicBezTo>
                      <a:pt x="1063" y="976"/>
                      <a:pt x="1063" y="976"/>
                      <a:pt x="1063" y="976"/>
                    </a:cubicBezTo>
                    <a:cubicBezTo>
                      <a:pt x="1063" y="976"/>
                      <a:pt x="1063" y="976"/>
                      <a:pt x="1063" y="976"/>
                    </a:cubicBezTo>
                    <a:cubicBezTo>
                      <a:pt x="1063" y="976"/>
                      <a:pt x="1063" y="976"/>
                      <a:pt x="1063" y="976"/>
                    </a:cubicBezTo>
                    <a:cubicBezTo>
                      <a:pt x="1063" y="976"/>
                      <a:pt x="1063" y="976"/>
                      <a:pt x="1063" y="975"/>
                    </a:cubicBezTo>
                    <a:cubicBezTo>
                      <a:pt x="1063" y="975"/>
                      <a:pt x="1063" y="975"/>
                      <a:pt x="1063" y="975"/>
                    </a:cubicBezTo>
                    <a:cubicBezTo>
                      <a:pt x="1064" y="975"/>
                      <a:pt x="1064" y="975"/>
                      <a:pt x="1064" y="975"/>
                    </a:cubicBezTo>
                    <a:cubicBezTo>
                      <a:pt x="1063" y="975"/>
                      <a:pt x="1063" y="975"/>
                      <a:pt x="1063" y="975"/>
                    </a:cubicBezTo>
                    <a:cubicBezTo>
                      <a:pt x="1064" y="974"/>
                      <a:pt x="1064" y="974"/>
                      <a:pt x="1064" y="974"/>
                    </a:cubicBezTo>
                    <a:cubicBezTo>
                      <a:pt x="1064" y="974"/>
                      <a:pt x="1064" y="974"/>
                      <a:pt x="1064" y="974"/>
                    </a:cubicBezTo>
                    <a:cubicBezTo>
                      <a:pt x="1064" y="974"/>
                      <a:pt x="1064" y="974"/>
                      <a:pt x="1064" y="974"/>
                    </a:cubicBezTo>
                    <a:cubicBezTo>
                      <a:pt x="1063" y="974"/>
                      <a:pt x="1063" y="974"/>
                      <a:pt x="1063" y="974"/>
                    </a:cubicBezTo>
                    <a:cubicBezTo>
                      <a:pt x="1064" y="974"/>
                      <a:pt x="1064" y="974"/>
                      <a:pt x="1064" y="974"/>
                    </a:cubicBezTo>
                    <a:cubicBezTo>
                      <a:pt x="1064" y="974"/>
                      <a:pt x="1064" y="973"/>
                      <a:pt x="1063" y="973"/>
                    </a:cubicBezTo>
                    <a:cubicBezTo>
                      <a:pt x="1063" y="973"/>
                      <a:pt x="1063" y="971"/>
                      <a:pt x="1063" y="971"/>
                    </a:cubicBezTo>
                    <a:cubicBezTo>
                      <a:pt x="1063" y="971"/>
                      <a:pt x="1063" y="971"/>
                      <a:pt x="1063" y="971"/>
                    </a:cubicBezTo>
                    <a:cubicBezTo>
                      <a:pt x="1063" y="971"/>
                      <a:pt x="1063" y="971"/>
                      <a:pt x="1063" y="971"/>
                    </a:cubicBezTo>
                    <a:cubicBezTo>
                      <a:pt x="1063" y="971"/>
                      <a:pt x="1063" y="971"/>
                      <a:pt x="1063" y="971"/>
                    </a:cubicBezTo>
                    <a:cubicBezTo>
                      <a:pt x="1063" y="971"/>
                      <a:pt x="1063" y="971"/>
                      <a:pt x="1063" y="970"/>
                    </a:cubicBezTo>
                    <a:cubicBezTo>
                      <a:pt x="1063" y="970"/>
                      <a:pt x="1063" y="970"/>
                      <a:pt x="1063" y="970"/>
                    </a:cubicBezTo>
                    <a:cubicBezTo>
                      <a:pt x="1063" y="970"/>
                      <a:pt x="1063" y="970"/>
                      <a:pt x="1063" y="970"/>
                    </a:cubicBezTo>
                    <a:cubicBezTo>
                      <a:pt x="1063" y="970"/>
                      <a:pt x="1063" y="970"/>
                      <a:pt x="1063" y="970"/>
                    </a:cubicBezTo>
                    <a:cubicBezTo>
                      <a:pt x="1063" y="970"/>
                      <a:pt x="1063" y="970"/>
                      <a:pt x="1063" y="970"/>
                    </a:cubicBezTo>
                    <a:cubicBezTo>
                      <a:pt x="1063" y="970"/>
                      <a:pt x="1063" y="969"/>
                      <a:pt x="1063" y="969"/>
                    </a:cubicBezTo>
                    <a:cubicBezTo>
                      <a:pt x="1063" y="969"/>
                      <a:pt x="1063" y="969"/>
                      <a:pt x="1062" y="969"/>
                    </a:cubicBezTo>
                    <a:cubicBezTo>
                      <a:pt x="1062" y="969"/>
                      <a:pt x="1062" y="969"/>
                      <a:pt x="1062" y="969"/>
                    </a:cubicBezTo>
                    <a:cubicBezTo>
                      <a:pt x="1062" y="969"/>
                      <a:pt x="1062" y="969"/>
                      <a:pt x="1062" y="969"/>
                    </a:cubicBezTo>
                    <a:cubicBezTo>
                      <a:pt x="1062" y="969"/>
                      <a:pt x="1062" y="969"/>
                      <a:pt x="1062" y="969"/>
                    </a:cubicBezTo>
                    <a:cubicBezTo>
                      <a:pt x="1062" y="969"/>
                      <a:pt x="1062" y="969"/>
                      <a:pt x="1062" y="969"/>
                    </a:cubicBezTo>
                    <a:cubicBezTo>
                      <a:pt x="1062" y="968"/>
                      <a:pt x="1061" y="968"/>
                      <a:pt x="1061" y="968"/>
                    </a:cubicBezTo>
                    <a:cubicBezTo>
                      <a:pt x="1061" y="968"/>
                      <a:pt x="1061" y="968"/>
                      <a:pt x="1061" y="968"/>
                    </a:cubicBezTo>
                    <a:cubicBezTo>
                      <a:pt x="1061" y="968"/>
                      <a:pt x="1061" y="968"/>
                      <a:pt x="1061" y="968"/>
                    </a:cubicBezTo>
                    <a:cubicBezTo>
                      <a:pt x="1061" y="968"/>
                      <a:pt x="1061" y="968"/>
                      <a:pt x="1061" y="968"/>
                    </a:cubicBezTo>
                    <a:cubicBezTo>
                      <a:pt x="1061" y="968"/>
                      <a:pt x="1061" y="968"/>
                      <a:pt x="1061" y="967"/>
                    </a:cubicBezTo>
                    <a:cubicBezTo>
                      <a:pt x="1061" y="967"/>
                      <a:pt x="1061" y="967"/>
                      <a:pt x="1061" y="967"/>
                    </a:cubicBezTo>
                    <a:cubicBezTo>
                      <a:pt x="1061" y="967"/>
                      <a:pt x="1061" y="967"/>
                      <a:pt x="1061" y="967"/>
                    </a:cubicBezTo>
                    <a:cubicBezTo>
                      <a:pt x="1061" y="967"/>
                      <a:pt x="1061" y="967"/>
                      <a:pt x="1061" y="967"/>
                    </a:cubicBezTo>
                    <a:cubicBezTo>
                      <a:pt x="1060" y="967"/>
                      <a:pt x="1060" y="966"/>
                      <a:pt x="1059" y="966"/>
                    </a:cubicBezTo>
                    <a:cubicBezTo>
                      <a:pt x="1059" y="965"/>
                      <a:pt x="1059" y="965"/>
                      <a:pt x="1058" y="964"/>
                    </a:cubicBezTo>
                    <a:cubicBezTo>
                      <a:pt x="1058" y="964"/>
                      <a:pt x="1058" y="964"/>
                      <a:pt x="1058" y="964"/>
                    </a:cubicBezTo>
                    <a:cubicBezTo>
                      <a:pt x="1058" y="964"/>
                      <a:pt x="1058" y="964"/>
                      <a:pt x="1058" y="964"/>
                    </a:cubicBezTo>
                    <a:cubicBezTo>
                      <a:pt x="1057" y="964"/>
                      <a:pt x="1057" y="963"/>
                      <a:pt x="1057" y="963"/>
                    </a:cubicBezTo>
                    <a:cubicBezTo>
                      <a:pt x="1057" y="963"/>
                      <a:pt x="1057" y="963"/>
                      <a:pt x="1057" y="963"/>
                    </a:cubicBezTo>
                    <a:cubicBezTo>
                      <a:pt x="1057" y="963"/>
                      <a:pt x="1057" y="963"/>
                      <a:pt x="1057" y="963"/>
                    </a:cubicBezTo>
                    <a:cubicBezTo>
                      <a:pt x="1057" y="963"/>
                      <a:pt x="1057" y="963"/>
                      <a:pt x="1057" y="963"/>
                    </a:cubicBezTo>
                    <a:cubicBezTo>
                      <a:pt x="1057" y="963"/>
                      <a:pt x="1057" y="963"/>
                      <a:pt x="1056" y="963"/>
                    </a:cubicBezTo>
                    <a:cubicBezTo>
                      <a:pt x="1056" y="963"/>
                      <a:pt x="1056" y="963"/>
                      <a:pt x="1056" y="963"/>
                    </a:cubicBezTo>
                    <a:cubicBezTo>
                      <a:pt x="1056" y="963"/>
                      <a:pt x="1056" y="963"/>
                      <a:pt x="1056" y="963"/>
                    </a:cubicBezTo>
                    <a:cubicBezTo>
                      <a:pt x="1056" y="962"/>
                      <a:pt x="1056" y="962"/>
                      <a:pt x="1056" y="962"/>
                    </a:cubicBezTo>
                    <a:cubicBezTo>
                      <a:pt x="1056" y="962"/>
                      <a:pt x="1056" y="962"/>
                      <a:pt x="1056" y="962"/>
                    </a:cubicBezTo>
                    <a:cubicBezTo>
                      <a:pt x="1056" y="962"/>
                      <a:pt x="1056" y="962"/>
                      <a:pt x="1056" y="962"/>
                    </a:cubicBezTo>
                    <a:cubicBezTo>
                      <a:pt x="1056" y="962"/>
                      <a:pt x="1056" y="962"/>
                      <a:pt x="1055" y="962"/>
                    </a:cubicBezTo>
                    <a:cubicBezTo>
                      <a:pt x="1055" y="962"/>
                      <a:pt x="1055" y="962"/>
                      <a:pt x="1055" y="962"/>
                    </a:cubicBezTo>
                    <a:cubicBezTo>
                      <a:pt x="1055" y="962"/>
                      <a:pt x="1055" y="962"/>
                      <a:pt x="1055" y="962"/>
                    </a:cubicBezTo>
                    <a:cubicBezTo>
                      <a:pt x="1055" y="962"/>
                      <a:pt x="1055" y="962"/>
                      <a:pt x="1055" y="962"/>
                    </a:cubicBezTo>
                    <a:cubicBezTo>
                      <a:pt x="1055" y="962"/>
                      <a:pt x="1055" y="962"/>
                      <a:pt x="1055" y="962"/>
                    </a:cubicBezTo>
                    <a:cubicBezTo>
                      <a:pt x="1055" y="962"/>
                      <a:pt x="1055" y="962"/>
                      <a:pt x="1055" y="961"/>
                    </a:cubicBezTo>
                    <a:cubicBezTo>
                      <a:pt x="1055" y="961"/>
                      <a:pt x="1055" y="961"/>
                      <a:pt x="1055" y="961"/>
                    </a:cubicBezTo>
                    <a:cubicBezTo>
                      <a:pt x="1055" y="961"/>
                      <a:pt x="1055" y="962"/>
                      <a:pt x="1055" y="961"/>
                    </a:cubicBezTo>
                    <a:cubicBezTo>
                      <a:pt x="1055" y="961"/>
                      <a:pt x="1055" y="961"/>
                      <a:pt x="1055" y="961"/>
                    </a:cubicBezTo>
                    <a:cubicBezTo>
                      <a:pt x="1055" y="961"/>
                      <a:pt x="1055" y="961"/>
                      <a:pt x="1055" y="961"/>
                    </a:cubicBezTo>
                    <a:cubicBezTo>
                      <a:pt x="1055" y="961"/>
                      <a:pt x="1055" y="961"/>
                      <a:pt x="1055" y="961"/>
                    </a:cubicBezTo>
                    <a:cubicBezTo>
                      <a:pt x="1055" y="961"/>
                      <a:pt x="1055" y="961"/>
                      <a:pt x="1055" y="960"/>
                    </a:cubicBezTo>
                    <a:cubicBezTo>
                      <a:pt x="1054" y="961"/>
                      <a:pt x="1054" y="961"/>
                      <a:pt x="1054" y="961"/>
                    </a:cubicBezTo>
                    <a:cubicBezTo>
                      <a:pt x="1054" y="960"/>
                      <a:pt x="1054" y="960"/>
                      <a:pt x="1054" y="960"/>
                    </a:cubicBezTo>
                    <a:cubicBezTo>
                      <a:pt x="1053" y="960"/>
                      <a:pt x="1053" y="960"/>
                      <a:pt x="1053" y="960"/>
                    </a:cubicBezTo>
                    <a:cubicBezTo>
                      <a:pt x="1053" y="959"/>
                      <a:pt x="1053" y="959"/>
                      <a:pt x="1053" y="959"/>
                    </a:cubicBezTo>
                    <a:cubicBezTo>
                      <a:pt x="1053" y="958"/>
                      <a:pt x="1053" y="958"/>
                      <a:pt x="1053" y="958"/>
                    </a:cubicBezTo>
                    <a:cubicBezTo>
                      <a:pt x="1053" y="958"/>
                      <a:pt x="1052" y="958"/>
                      <a:pt x="1052" y="958"/>
                    </a:cubicBezTo>
                    <a:cubicBezTo>
                      <a:pt x="1052" y="958"/>
                      <a:pt x="1052" y="958"/>
                      <a:pt x="1052" y="958"/>
                    </a:cubicBezTo>
                    <a:cubicBezTo>
                      <a:pt x="1051" y="958"/>
                      <a:pt x="1051" y="958"/>
                      <a:pt x="1051" y="958"/>
                    </a:cubicBezTo>
                    <a:cubicBezTo>
                      <a:pt x="1051" y="958"/>
                      <a:pt x="1051" y="958"/>
                      <a:pt x="1051" y="958"/>
                    </a:cubicBezTo>
                    <a:cubicBezTo>
                      <a:pt x="1051" y="958"/>
                      <a:pt x="1051" y="958"/>
                      <a:pt x="1051" y="958"/>
                    </a:cubicBezTo>
                    <a:cubicBezTo>
                      <a:pt x="1051" y="957"/>
                      <a:pt x="1051" y="957"/>
                      <a:pt x="1051" y="957"/>
                    </a:cubicBezTo>
                    <a:cubicBezTo>
                      <a:pt x="1051" y="957"/>
                      <a:pt x="1051" y="957"/>
                      <a:pt x="1051" y="957"/>
                    </a:cubicBezTo>
                    <a:cubicBezTo>
                      <a:pt x="1051" y="957"/>
                      <a:pt x="1051" y="957"/>
                      <a:pt x="1050" y="957"/>
                    </a:cubicBezTo>
                    <a:cubicBezTo>
                      <a:pt x="1050" y="959"/>
                      <a:pt x="1050" y="959"/>
                      <a:pt x="1050" y="959"/>
                    </a:cubicBezTo>
                    <a:cubicBezTo>
                      <a:pt x="1050" y="959"/>
                      <a:pt x="1050" y="959"/>
                      <a:pt x="1050" y="959"/>
                    </a:cubicBezTo>
                    <a:cubicBezTo>
                      <a:pt x="1050" y="959"/>
                      <a:pt x="1050" y="958"/>
                      <a:pt x="1050" y="959"/>
                    </a:cubicBezTo>
                    <a:cubicBezTo>
                      <a:pt x="1050" y="959"/>
                      <a:pt x="1050" y="959"/>
                      <a:pt x="1050" y="959"/>
                    </a:cubicBezTo>
                    <a:cubicBezTo>
                      <a:pt x="1050" y="959"/>
                      <a:pt x="1050" y="958"/>
                      <a:pt x="1050" y="958"/>
                    </a:cubicBezTo>
                    <a:cubicBezTo>
                      <a:pt x="1050" y="958"/>
                      <a:pt x="1050" y="958"/>
                      <a:pt x="1050" y="958"/>
                    </a:cubicBezTo>
                    <a:cubicBezTo>
                      <a:pt x="1049" y="958"/>
                      <a:pt x="1049" y="958"/>
                      <a:pt x="1049" y="958"/>
                    </a:cubicBezTo>
                    <a:cubicBezTo>
                      <a:pt x="1049" y="958"/>
                      <a:pt x="1049" y="958"/>
                      <a:pt x="1049" y="958"/>
                    </a:cubicBezTo>
                    <a:cubicBezTo>
                      <a:pt x="1049" y="958"/>
                      <a:pt x="1049" y="958"/>
                      <a:pt x="1049" y="958"/>
                    </a:cubicBezTo>
                    <a:cubicBezTo>
                      <a:pt x="1049" y="958"/>
                      <a:pt x="1049" y="958"/>
                      <a:pt x="1049" y="958"/>
                    </a:cubicBezTo>
                    <a:cubicBezTo>
                      <a:pt x="1049" y="958"/>
                      <a:pt x="1049" y="958"/>
                      <a:pt x="1049" y="958"/>
                    </a:cubicBezTo>
                    <a:cubicBezTo>
                      <a:pt x="1049" y="958"/>
                      <a:pt x="1049" y="958"/>
                      <a:pt x="1048" y="958"/>
                    </a:cubicBezTo>
                    <a:cubicBezTo>
                      <a:pt x="1048" y="958"/>
                      <a:pt x="1048" y="958"/>
                      <a:pt x="1048" y="958"/>
                    </a:cubicBezTo>
                    <a:cubicBezTo>
                      <a:pt x="1048" y="958"/>
                      <a:pt x="1048" y="958"/>
                      <a:pt x="1048" y="958"/>
                    </a:cubicBezTo>
                    <a:cubicBezTo>
                      <a:pt x="1048" y="958"/>
                      <a:pt x="1048" y="958"/>
                      <a:pt x="1047" y="958"/>
                    </a:cubicBezTo>
                    <a:cubicBezTo>
                      <a:pt x="1047" y="958"/>
                      <a:pt x="1047" y="958"/>
                      <a:pt x="1047" y="958"/>
                    </a:cubicBezTo>
                    <a:cubicBezTo>
                      <a:pt x="1047" y="958"/>
                      <a:pt x="1047" y="958"/>
                      <a:pt x="1047" y="958"/>
                    </a:cubicBezTo>
                    <a:cubicBezTo>
                      <a:pt x="1048" y="956"/>
                      <a:pt x="1048" y="956"/>
                      <a:pt x="1048" y="956"/>
                    </a:cubicBezTo>
                    <a:cubicBezTo>
                      <a:pt x="1049" y="956"/>
                      <a:pt x="1049" y="956"/>
                      <a:pt x="1049" y="956"/>
                    </a:cubicBezTo>
                    <a:cubicBezTo>
                      <a:pt x="1049" y="956"/>
                      <a:pt x="1049" y="956"/>
                      <a:pt x="1049" y="956"/>
                    </a:cubicBezTo>
                    <a:cubicBezTo>
                      <a:pt x="1049" y="956"/>
                      <a:pt x="1049" y="956"/>
                      <a:pt x="1049" y="956"/>
                    </a:cubicBezTo>
                    <a:cubicBezTo>
                      <a:pt x="1050" y="956"/>
                      <a:pt x="1050" y="956"/>
                      <a:pt x="1050" y="956"/>
                    </a:cubicBezTo>
                    <a:cubicBezTo>
                      <a:pt x="1048" y="956"/>
                      <a:pt x="1048" y="956"/>
                      <a:pt x="1048" y="956"/>
                    </a:cubicBezTo>
                    <a:cubicBezTo>
                      <a:pt x="1048" y="956"/>
                      <a:pt x="1048" y="956"/>
                      <a:pt x="1048" y="956"/>
                    </a:cubicBezTo>
                    <a:cubicBezTo>
                      <a:pt x="1048" y="956"/>
                      <a:pt x="1048" y="956"/>
                      <a:pt x="1048" y="955"/>
                    </a:cubicBezTo>
                    <a:cubicBezTo>
                      <a:pt x="1048" y="955"/>
                      <a:pt x="1048" y="955"/>
                      <a:pt x="1048" y="955"/>
                    </a:cubicBezTo>
                    <a:cubicBezTo>
                      <a:pt x="1048" y="955"/>
                      <a:pt x="1047" y="955"/>
                      <a:pt x="1047" y="955"/>
                    </a:cubicBezTo>
                    <a:cubicBezTo>
                      <a:pt x="1047" y="955"/>
                      <a:pt x="1047" y="955"/>
                      <a:pt x="1047" y="955"/>
                    </a:cubicBezTo>
                    <a:cubicBezTo>
                      <a:pt x="1047" y="955"/>
                      <a:pt x="1047" y="955"/>
                      <a:pt x="1047" y="955"/>
                    </a:cubicBezTo>
                    <a:cubicBezTo>
                      <a:pt x="1047" y="955"/>
                      <a:pt x="1047" y="954"/>
                      <a:pt x="1047" y="954"/>
                    </a:cubicBezTo>
                    <a:cubicBezTo>
                      <a:pt x="1047" y="954"/>
                      <a:pt x="1047" y="954"/>
                      <a:pt x="1047" y="954"/>
                    </a:cubicBezTo>
                    <a:cubicBezTo>
                      <a:pt x="1047" y="954"/>
                      <a:pt x="1047" y="954"/>
                      <a:pt x="1047" y="954"/>
                    </a:cubicBezTo>
                    <a:cubicBezTo>
                      <a:pt x="1047" y="954"/>
                      <a:pt x="1047" y="954"/>
                      <a:pt x="1047" y="954"/>
                    </a:cubicBezTo>
                    <a:cubicBezTo>
                      <a:pt x="1047" y="954"/>
                      <a:pt x="1047" y="954"/>
                      <a:pt x="1046" y="954"/>
                    </a:cubicBezTo>
                    <a:cubicBezTo>
                      <a:pt x="1046" y="954"/>
                      <a:pt x="1046" y="953"/>
                      <a:pt x="1046" y="953"/>
                    </a:cubicBezTo>
                    <a:cubicBezTo>
                      <a:pt x="1046" y="953"/>
                      <a:pt x="1046" y="953"/>
                      <a:pt x="1046" y="953"/>
                    </a:cubicBezTo>
                    <a:cubicBezTo>
                      <a:pt x="1046" y="953"/>
                      <a:pt x="1046" y="953"/>
                      <a:pt x="1046" y="953"/>
                    </a:cubicBezTo>
                    <a:cubicBezTo>
                      <a:pt x="1046" y="953"/>
                      <a:pt x="1046" y="953"/>
                      <a:pt x="1046" y="953"/>
                    </a:cubicBezTo>
                    <a:cubicBezTo>
                      <a:pt x="1046" y="953"/>
                      <a:pt x="1045" y="953"/>
                      <a:pt x="1045" y="952"/>
                    </a:cubicBezTo>
                    <a:cubicBezTo>
                      <a:pt x="1045" y="952"/>
                      <a:pt x="1045" y="952"/>
                      <a:pt x="1045" y="952"/>
                    </a:cubicBezTo>
                    <a:cubicBezTo>
                      <a:pt x="1045" y="952"/>
                      <a:pt x="1045" y="952"/>
                      <a:pt x="1045" y="952"/>
                    </a:cubicBezTo>
                    <a:cubicBezTo>
                      <a:pt x="1045" y="952"/>
                      <a:pt x="1045" y="952"/>
                      <a:pt x="1045" y="952"/>
                    </a:cubicBezTo>
                    <a:cubicBezTo>
                      <a:pt x="1044" y="952"/>
                      <a:pt x="1044" y="952"/>
                      <a:pt x="1044" y="952"/>
                    </a:cubicBezTo>
                    <a:cubicBezTo>
                      <a:pt x="1044" y="952"/>
                      <a:pt x="1044" y="952"/>
                      <a:pt x="1044" y="952"/>
                    </a:cubicBezTo>
                    <a:cubicBezTo>
                      <a:pt x="1044" y="952"/>
                      <a:pt x="1044" y="952"/>
                      <a:pt x="1044" y="952"/>
                    </a:cubicBezTo>
                    <a:cubicBezTo>
                      <a:pt x="1044" y="952"/>
                      <a:pt x="1044" y="952"/>
                      <a:pt x="1043" y="952"/>
                    </a:cubicBezTo>
                    <a:cubicBezTo>
                      <a:pt x="1043" y="952"/>
                      <a:pt x="1043" y="952"/>
                      <a:pt x="1043" y="952"/>
                    </a:cubicBezTo>
                    <a:cubicBezTo>
                      <a:pt x="1043" y="952"/>
                      <a:pt x="1043" y="952"/>
                      <a:pt x="1042" y="951"/>
                    </a:cubicBezTo>
                    <a:cubicBezTo>
                      <a:pt x="1042" y="951"/>
                      <a:pt x="1042" y="951"/>
                      <a:pt x="1042" y="951"/>
                    </a:cubicBezTo>
                    <a:cubicBezTo>
                      <a:pt x="1042" y="951"/>
                      <a:pt x="1042" y="951"/>
                      <a:pt x="1042" y="951"/>
                    </a:cubicBezTo>
                    <a:cubicBezTo>
                      <a:pt x="1042" y="951"/>
                      <a:pt x="1042" y="950"/>
                      <a:pt x="1042" y="950"/>
                    </a:cubicBezTo>
                    <a:cubicBezTo>
                      <a:pt x="1042" y="950"/>
                      <a:pt x="1042" y="950"/>
                      <a:pt x="1042" y="950"/>
                    </a:cubicBezTo>
                    <a:cubicBezTo>
                      <a:pt x="1042" y="950"/>
                      <a:pt x="1042" y="950"/>
                      <a:pt x="1042" y="950"/>
                    </a:cubicBezTo>
                    <a:cubicBezTo>
                      <a:pt x="1042" y="950"/>
                      <a:pt x="1042" y="950"/>
                      <a:pt x="1042" y="950"/>
                    </a:cubicBezTo>
                    <a:cubicBezTo>
                      <a:pt x="1042" y="950"/>
                      <a:pt x="1042" y="950"/>
                      <a:pt x="1042" y="950"/>
                    </a:cubicBezTo>
                    <a:cubicBezTo>
                      <a:pt x="1042" y="950"/>
                      <a:pt x="1042" y="950"/>
                      <a:pt x="1042" y="950"/>
                    </a:cubicBezTo>
                    <a:cubicBezTo>
                      <a:pt x="1043" y="950"/>
                      <a:pt x="1043" y="950"/>
                      <a:pt x="1043" y="950"/>
                    </a:cubicBezTo>
                    <a:cubicBezTo>
                      <a:pt x="1043" y="950"/>
                      <a:pt x="1043" y="950"/>
                      <a:pt x="1043" y="950"/>
                    </a:cubicBezTo>
                    <a:cubicBezTo>
                      <a:pt x="1043" y="950"/>
                      <a:pt x="1043" y="950"/>
                      <a:pt x="1043" y="950"/>
                    </a:cubicBezTo>
                    <a:cubicBezTo>
                      <a:pt x="1043" y="950"/>
                      <a:pt x="1043" y="950"/>
                      <a:pt x="1042" y="950"/>
                    </a:cubicBezTo>
                    <a:cubicBezTo>
                      <a:pt x="1042" y="950"/>
                      <a:pt x="1042" y="950"/>
                      <a:pt x="1042" y="950"/>
                    </a:cubicBezTo>
                    <a:cubicBezTo>
                      <a:pt x="1042" y="950"/>
                      <a:pt x="1042" y="950"/>
                      <a:pt x="1042" y="949"/>
                    </a:cubicBezTo>
                    <a:cubicBezTo>
                      <a:pt x="1042" y="949"/>
                      <a:pt x="1041" y="949"/>
                      <a:pt x="1041" y="949"/>
                    </a:cubicBezTo>
                    <a:cubicBezTo>
                      <a:pt x="1041" y="949"/>
                      <a:pt x="1041" y="949"/>
                      <a:pt x="1041" y="949"/>
                    </a:cubicBezTo>
                    <a:cubicBezTo>
                      <a:pt x="1041" y="949"/>
                      <a:pt x="1041" y="949"/>
                      <a:pt x="1041" y="949"/>
                    </a:cubicBezTo>
                    <a:cubicBezTo>
                      <a:pt x="1041" y="949"/>
                      <a:pt x="1041" y="949"/>
                      <a:pt x="1041" y="949"/>
                    </a:cubicBezTo>
                    <a:cubicBezTo>
                      <a:pt x="1042" y="949"/>
                      <a:pt x="1042" y="950"/>
                      <a:pt x="1042" y="950"/>
                    </a:cubicBezTo>
                    <a:cubicBezTo>
                      <a:pt x="1042" y="950"/>
                      <a:pt x="1042" y="950"/>
                      <a:pt x="1042" y="950"/>
                    </a:cubicBezTo>
                    <a:cubicBezTo>
                      <a:pt x="1042" y="950"/>
                      <a:pt x="1042" y="950"/>
                      <a:pt x="1042" y="950"/>
                    </a:cubicBezTo>
                    <a:cubicBezTo>
                      <a:pt x="1042" y="950"/>
                      <a:pt x="1042" y="950"/>
                      <a:pt x="1042" y="950"/>
                    </a:cubicBezTo>
                    <a:cubicBezTo>
                      <a:pt x="1042" y="950"/>
                      <a:pt x="1042" y="950"/>
                      <a:pt x="1042" y="950"/>
                    </a:cubicBezTo>
                    <a:cubicBezTo>
                      <a:pt x="1042" y="950"/>
                      <a:pt x="1042" y="950"/>
                      <a:pt x="1042" y="950"/>
                    </a:cubicBezTo>
                    <a:cubicBezTo>
                      <a:pt x="1042" y="950"/>
                      <a:pt x="1042" y="950"/>
                      <a:pt x="1042" y="950"/>
                    </a:cubicBezTo>
                    <a:cubicBezTo>
                      <a:pt x="1042" y="950"/>
                      <a:pt x="1042" y="950"/>
                      <a:pt x="1042" y="950"/>
                    </a:cubicBezTo>
                    <a:cubicBezTo>
                      <a:pt x="1042" y="950"/>
                      <a:pt x="1042" y="950"/>
                      <a:pt x="1042" y="950"/>
                    </a:cubicBezTo>
                    <a:cubicBezTo>
                      <a:pt x="1042" y="950"/>
                      <a:pt x="1042" y="950"/>
                      <a:pt x="1042" y="950"/>
                    </a:cubicBezTo>
                    <a:cubicBezTo>
                      <a:pt x="1042" y="950"/>
                      <a:pt x="1042" y="950"/>
                      <a:pt x="1042" y="950"/>
                    </a:cubicBezTo>
                    <a:cubicBezTo>
                      <a:pt x="1041" y="950"/>
                      <a:pt x="1041" y="950"/>
                      <a:pt x="1041" y="950"/>
                    </a:cubicBezTo>
                    <a:cubicBezTo>
                      <a:pt x="1041" y="950"/>
                      <a:pt x="1041" y="950"/>
                      <a:pt x="1041" y="950"/>
                    </a:cubicBezTo>
                    <a:cubicBezTo>
                      <a:pt x="1041" y="950"/>
                      <a:pt x="1041" y="950"/>
                      <a:pt x="1041" y="949"/>
                    </a:cubicBezTo>
                    <a:cubicBezTo>
                      <a:pt x="1041" y="949"/>
                      <a:pt x="1040" y="949"/>
                      <a:pt x="1040" y="949"/>
                    </a:cubicBezTo>
                    <a:cubicBezTo>
                      <a:pt x="1040" y="949"/>
                      <a:pt x="1040" y="949"/>
                      <a:pt x="1040" y="949"/>
                    </a:cubicBezTo>
                    <a:cubicBezTo>
                      <a:pt x="1040" y="949"/>
                      <a:pt x="1040" y="949"/>
                      <a:pt x="1040" y="949"/>
                    </a:cubicBezTo>
                    <a:cubicBezTo>
                      <a:pt x="1039" y="949"/>
                      <a:pt x="1039" y="949"/>
                      <a:pt x="1039" y="949"/>
                    </a:cubicBezTo>
                    <a:cubicBezTo>
                      <a:pt x="1039" y="949"/>
                      <a:pt x="1039" y="948"/>
                      <a:pt x="1038" y="948"/>
                    </a:cubicBezTo>
                    <a:cubicBezTo>
                      <a:pt x="1038" y="948"/>
                      <a:pt x="1038" y="948"/>
                      <a:pt x="1038" y="948"/>
                    </a:cubicBezTo>
                    <a:cubicBezTo>
                      <a:pt x="1038" y="948"/>
                      <a:pt x="1038" y="948"/>
                      <a:pt x="1038" y="948"/>
                    </a:cubicBezTo>
                    <a:cubicBezTo>
                      <a:pt x="1038" y="948"/>
                      <a:pt x="1037" y="948"/>
                      <a:pt x="1037" y="947"/>
                    </a:cubicBezTo>
                    <a:cubicBezTo>
                      <a:pt x="1037" y="947"/>
                      <a:pt x="1037" y="947"/>
                      <a:pt x="1037" y="947"/>
                    </a:cubicBezTo>
                    <a:cubicBezTo>
                      <a:pt x="1038" y="946"/>
                      <a:pt x="1038" y="946"/>
                      <a:pt x="1038" y="946"/>
                    </a:cubicBezTo>
                    <a:cubicBezTo>
                      <a:pt x="1038" y="946"/>
                      <a:pt x="1038" y="946"/>
                      <a:pt x="1038" y="945"/>
                    </a:cubicBezTo>
                    <a:cubicBezTo>
                      <a:pt x="1038" y="945"/>
                      <a:pt x="1038" y="945"/>
                      <a:pt x="1037" y="944"/>
                    </a:cubicBezTo>
                    <a:cubicBezTo>
                      <a:pt x="1037" y="944"/>
                      <a:pt x="1037" y="944"/>
                      <a:pt x="1037" y="944"/>
                    </a:cubicBezTo>
                    <a:cubicBezTo>
                      <a:pt x="1037" y="944"/>
                      <a:pt x="1037" y="944"/>
                      <a:pt x="1036" y="944"/>
                    </a:cubicBezTo>
                    <a:cubicBezTo>
                      <a:pt x="1036" y="944"/>
                      <a:pt x="1036" y="944"/>
                      <a:pt x="1036" y="944"/>
                    </a:cubicBezTo>
                    <a:cubicBezTo>
                      <a:pt x="1035" y="944"/>
                      <a:pt x="1035" y="944"/>
                      <a:pt x="1035" y="945"/>
                    </a:cubicBezTo>
                    <a:cubicBezTo>
                      <a:pt x="1034" y="945"/>
                      <a:pt x="1034" y="945"/>
                      <a:pt x="1033" y="945"/>
                    </a:cubicBezTo>
                    <a:cubicBezTo>
                      <a:pt x="1033" y="945"/>
                      <a:pt x="1032" y="946"/>
                      <a:pt x="1032" y="946"/>
                    </a:cubicBezTo>
                    <a:cubicBezTo>
                      <a:pt x="1031" y="946"/>
                      <a:pt x="1031" y="946"/>
                      <a:pt x="1031" y="946"/>
                    </a:cubicBezTo>
                    <a:cubicBezTo>
                      <a:pt x="1031" y="946"/>
                      <a:pt x="1031" y="946"/>
                      <a:pt x="1030" y="947"/>
                    </a:cubicBezTo>
                    <a:cubicBezTo>
                      <a:pt x="1030" y="947"/>
                      <a:pt x="1029" y="947"/>
                      <a:pt x="1029" y="947"/>
                    </a:cubicBezTo>
                    <a:cubicBezTo>
                      <a:pt x="1028" y="947"/>
                      <a:pt x="1028" y="947"/>
                      <a:pt x="1028" y="948"/>
                    </a:cubicBezTo>
                    <a:cubicBezTo>
                      <a:pt x="1027" y="948"/>
                      <a:pt x="1027" y="948"/>
                      <a:pt x="1027" y="948"/>
                    </a:cubicBezTo>
                    <a:cubicBezTo>
                      <a:pt x="1026" y="948"/>
                      <a:pt x="1026" y="948"/>
                      <a:pt x="1025" y="948"/>
                    </a:cubicBezTo>
                    <a:cubicBezTo>
                      <a:pt x="1025" y="948"/>
                      <a:pt x="1025" y="948"/>
                      <a:pt x="1025" y="948"/>
                    </a:cubicBezTo>
                    <a:cubicBezTo>
                      <a:pt x="1025" y="948"/>
                      <a:pt x="1025" y="948"/>
                      <a:pt x="1025" y="948"/>
                    </a:cubicBezTo>
                    <a:cubicBezTo>
                      <a:pt x="1026" y="949"/>
                      <a:pt x="1026" y="949"/>
                      <a:pt x="1026" y="950"/>
                    </a:cubicBezTo>
                    <a:cubicBezTo>
                      <a:pt x="1027" y="950"/>
                      <a:pt x="1027" y="950"/>
                      <a:pt x="1028" y="951"/>
                    </a:cubicBezTo>
                    <a:cubicBezTo>
                      <a:pt x="1028" y="951"/>
                      <a:pt x="1028" y="951"/>
                      <a:pt x="1028" y="951"/>
                    </a:cubicBezTo>
                    <a:cubicBezTo>
                      <a:pt x="1028" y="951"/>
                      <a:pt x="1028" y="951"/>
                      <a:pt x="1028" y="951"/>
                    </a:cubicBezTo>
                    <a:cubicBezTo>
                      <a:pt x="1028" y="952"/>
                      <a:pt x="1028" y="952"/>
                      <a:pt x="1029" y="952"/>
                    </a:cubicBezTo>
                    <a:cubicBezTo>
                      <a:pt x="1029" y="953"/>
                      <a:pt x="1029" y="953"/>
                      <a:pt x="1029" y="954"/>
                    </a:cubicBezTo>
                    <a:cubicBezTo>
                      <a:pt x="1029" y="954"/>
                      <a:pt x="1030" y="955"/>
                      <a:pt x="1030" y="955"/>
                    </a:cubicBezTo>
                    <a:cubicBezTo>
                      <a:pt x="1030" y="956"/>
                      <a:pt x="1030" y="956"/>
                      <a:pt x="1030" y="957"/>
                    </a:cubicBezTo>
                    <a:cubicBezTo>
                      <a:pt x="1030" y="957"/>
                      <a:pt x="1030" y="957"/>
                      <a:pt x="1031" y="958"/>
                    </a:cubicBezTo>
                    <a:cubicBezTo>
                      <a:pt x="1031" y="958"/>
                      <a:pt x="1031" y="958"/>
                      <a:pt x="1031" y="959"/>
                    </a:cubicBezTo>
                    <a:cubicBezTo>
                      <a:pt x="1031" y="959"/>
                      <a:pt x="1030" y="960"/>
                      <a:pt x="1030" y="960"/>
                    </a:cubicBezTo>
                    <a:cubicBezTo>
                      <a:pt x="1030" y="960"/>
                      <a:pt x="1030" y="961"/>
                      <a:pt x="1030" y="961"/>
                    </a:cubicBezTo>
                    <a:cubicBezTo>
                      <a:pt x="1030" y="961"/>
                      <a:pt x="1030" y="961"/>
                      <a:pt x="1030" y="962"/>
                    </a:cubicBezTo>
                    <a:cubicBezTo>
                      <a:pt x="1030" y="962"/>
                      <a:pt x="1030" y="962"/>
                      <a:pt x="1030" y="962"/>
                    </a:cubicBezTo>
                    <a:cubicBezTo>
                      <a:pt x="1030" y="963"/>
                      <a:pt x="1030" y="963"/>
                      <a:pt x="1030" y="963"/>
                    </a:cubicBezTo>
                    <a:cubicBezTo>
                      <a:pt x="1030" y="963"/>
                      <a:pt x="1030" y="964"/>
                      <a:pt x="1030" y="964"/>
                    </a:cubicBezTo>
                    <a:cubicBezTo>
                      <a:pt x="1030" y="964"/>
                      <a:pt x="1031" y="964"/>
                      <a:pt x="1031" y="965"/>
                    </a:cubicBezTo>
                    <a:cubicBezTo>
                      <a:pt x="1031" y="965"/>
                      <a:pt x="1031" y="965"/>
                      <a:pt x="1031" y="965"/>
                    </a:cubicBezTo>
                    <a:cubicBezTo>
                      <a:pt x="1031" y="965"/>
                      <a:pt x="1031" y="965"/>
                      <a:pt x="1031" y="966"/>
                    </a:cubicBezTo>
                    <a:cubicBezTo>
                      <a:pt x="1031" y="966"/>
                      <a:pt x="1032" y="966"/>
                      <a:pt x="1032" y="966"/>
                    </a:cubicBezTo>
                    <a:cubicBezTo>
                      <a:pt x="1032" y="966"/>
                      <a:pt x="1032" y="966"/>
                      <a:pt x="1032" y="966"/>
                    </a:cubicBezTo>
                    <a:cubicBezTo>
                      <a:pt x="1032" y="966"/>
                      <a:pt x="1032" y="967"/>
                      <a:pt x="1032" y="967"/>
                    </a:cubicBezTo>
                    <a:cubicBezTo>
                      <a:pt x="1033" y="968"/>
                      <a:pt x="1033" y="968"/>
                      <a:pt x="1034" y="968"/>
                    </a:cubicBezTo>
                    <a:cubicBezTo>
                      <a:pt x="1034" y="969"/>
                      <a:pt x="1035" y="970"/>
                      <a:pt x="1036" y="971"/>
                    </a:cubicBezTo>
                    <a:cubicBezTo>
                      <a:pt x="1036" y="971"/>
                      <a:pt x="1036" y="971"/>
                      <a:pt x="1036" y="971"/>
                    </a:cubicBezTo>
                    <a:cubicBezTo>
                      <a:pt x="1036" y="971"/>
                      <a:pt x="1037" y="971"/>
                      <a:pt x="1037" y="971"/>
                    </a:cubicBezTo>
                    <a:cubicBezTo>
                      <a:pt x="1037" y="972"/>
                      <a:pt x="1037" y="972"/>
                      <a:pt x="1037" y="972"/>
                    </a:cubicBezTo>
                    <a:cubicBezTo>
                      <a:pt x="1037" y="972"/>
                      <a:pt x="1038" y="972"/>
                      <a:pt x="1038" y="972"/>
                    </a:cubicBezTo>
                    <a:cubicBezTo>
                      <a:pt x="1038" y="973"/>
                      <a:pt x="1038" y="973"/>
                      <a:pt x="1038" y="973"/>
                    </a:cubicBezTo>
                    <a:cubicBezTo>
                      <a:pt x="1038" y="973"/>
                      <a:pt x="1038" y="973"/>
                      <a:pt x="1039" y="973"/>
                    </a:cubicBezTo>
                    <a:cubicBezTo>
                      <a:pt x="1039" y="973"/>
                      <a:pt x="1039" y="973"/>
                      <a:pt x="1039" y="973"/>
                    </a:cubicBezTo>
                    <a:cubicBezTo>
                      <a:pt x="1040" y="973"/>
                      <a:pt x="1040" y="973"/>
                      <a:pt x="1040" y="973"/>
                    </a:cubicBezTo>
                    <a:cubicBezTo>
                      <a:pt x="1040" y="973"/>
                      <a:pt x="1040" y="973"/>
                      <a:pt x="1041" y="973"/>
                    </a:cubicBezTo>
                    <a:cubicBezTo>
                      <a:pt x="1041" y="973"/>
                      <a:pt x="1041" y="973"/>
                      <a:pt x="1041" y="973"/>
                    </a:cubicBezTo>
                    <a:cubicBezTo>
                      <a:pt x="1042" y="973"/>
                      <a:pt x="1042" y="973"/>
                      <a:pt x="1042" y="973"/>
                    </a:cubicBezTo>
                    <a:cubicBezTo>
                      <a:pt x="1042" y="973"/>
                      <a:pt x="1042" y="972"/>
                      <a:pt x="1043" y="972"/>
                    </a:cubicBezTo>
                    <a:cubicBezTo>
                      <a:pt x="1043" y="972"/>
                      <a:pt x="1043" y="972"/>
                      <a:pt x="1043" y="972"/>
                    </a:cubicBezTo>
                    <a:cubicBezTo>
                      <a:pt x="1043" y="972"/>
                      <a:pt x="1042" y="977"/>
                      <a:pt x="1042" y="977"/>
                    </a:cubicBezTo>
                    <a:cubicBezTo>
                      <a:pt x="1043" y="977"/>
                      <a:pt x="1043" y="977"/>
                      <a:pt x="1043" y="977"/>
                    </a:cubicBezTo>
                    <a:cubicBezTo>
                      <a:pt x="1044" y="974"/>
                      <a:pt x="1044" y="974"/>
                      <a:pt x="1044" y="974"/>
                    </a:cubicBezTo>
                    <a:cubicBezTo>
                      <a:pt x="1043" y="973"/>
                      <a:pt x="1043" y="973"/>
                      <a:pt x="1043" y="973"/>
                    </a:cubicBezTo>
                    <a:cubicBezTo>
                      <a:pt x="1043" y="973"/>
                      <a:pt x="1043" y="973"/>
                      <a:pt x="1043" y="973"/>
                    </a:cubicBezTo>
                    <a:cubicBezTo>
                      <a:pt x="1044" y="973"/>
                      <a:pt x="1044" y="973"/>
                      <a:pt x="1044" y="973"/>
                    </a:cubicBezTo>
                    <a:cubicBezTo>
                      <a:pt x="1044" y="974"/>
                      <a:pt x="1044" y="974"/>
                      <a:pt x="1044" y="974"/>
                    </a:cubicBezTo>
                    <a:cubicBezTo>
                      <a:pt x="1044" y="974"/>
                      <a:pt x="1044" y="974"/>
                      <a:pt x="1044" y="974"/>
                    </a:cubicBezTo>
                    <a:cubicBezTo>
                      <a:pt x="1043" y="977"/>
                      <a:pt x="1043" y="977"/>
                      <a:pt x="1043" y="977"/>
                    </a:cubicBezTo>
                    <a:cubicBezTo>
                      <a:pt x="1044" y="977"/>
                      <a:pt x="1044" y="977"/>
                      <a:pt x="1044" y="977"/>
                    </a:cubicBezTo>
                    <a:cubicBezTo>
                      <a:pt x="1045" y="973"/>
                      <a:pt x="1045" y="973"/>
                      <a:pt x="1045" y="973"/>
                    </a:cubicBezTo>
                    <a:cubicBezTo>
                      <a:pt x="1045" y="973"/>
                      <a:pt x="1045" y="973"/>
                      <a:pt x="1045" y="973"/>
                    </a:cubicBezTo>
                    <a:cubicBezTo>
                      <a:pt x="1045" y="973"/>
                      <a:pt x="1045" y="973"/>
                      <a:pt x="1045" y="973"/>
                    </a:cubicBezTo>
                    <a:cubicBezTo>
                      <a:pt x="1045" y="974"/>
                      <a:pt x="1045" y="974"/>
                      <a:pt x="1045" y="974"/>
                    </a:cubicBezTo>
                    <a:cubicBezTo>
                      <a:pt x="1045" y="975"/>
                      <a:pt x="1045" y="976"/>
                      <a:pt x="1045" y="977"/>
                    </a:cubicBezTo>
                    <a:cubicBezTo>
                      <a:pt x="1045" y="977"/>
                      <a:pt x="1046" y="977"/>
                      <a:pt x="1046" y="978"/>
                    </a:cubicBezTo>
                    <a:cubicBezTo>
                      <a:pt x="1046" y="978"/>
                      <a:pt x="1046" y="978"/>
                      <a:pt x="1047" y="978"/>
                    </a:cubicBezTo>
                    <a:cubicBezTo>
                      <a:pt x="1047" y="978"/>
                      <a:pt x="1047" y="978"/>
                      <a:pt x="1047" y="979"/>
                    </a:cubicBezTo>
                    <a:cubicBezTo>
                      <a:pt x="1048" y="979"/>
                      <a:pt x="1048" y="979"/>
                      <a:pt x="1048" y="979"/>
                    </a:cubicBezTo>
                    <a:cubicBezTo>
                      <a:pt x="1049" y="980"/>
                      <a:pt x="1049" y="981"/>
                      <a:pt x="1049" y="981"/>
                    </a:cubicBezTo>
                    <a:cubicBezTo>
                      <a:pt x="1049" y="982"/>
                      <a:pt x="1050" y="982"/>
                      <a:pt x="1050" y="983"/>
                    </a:cubicBezTo>
                    <a:cubicBezTo>
                      <a:pt x="1050" y="983"/>
                      <a:pt x="1050" y="983"/>
                      <a:pt x="1051" y="983"/>
                    </a:cubicBezTo>
                    <a:cubicBezTo>
                      <a:pt x="1051" y="983"/>
                      <a:pt x="1051" y="984"/>
                      <a:pt x="1051" y="984"/>
                    </a:cubicBezTo>
                    <a:cubicBezTo>
                      <a:pt x="1051" y="984"/>
                      <a:pt x="1051" y="984"/>
                      <a:pt x="1051" y="984"/>
                    </a:cubicBezTo>
                    <a:cubicBezTo>
                      <a:pt x="1051" y="984"/>
                      <a:pt x="1051" y="984"/>
                      <a:pt x="1051" y="985"/>
                    </a:cubicBezTo>
                    <a:cubicBezTo>
                      <a:pt x="1051" y="985"/>
                      <a:pt x="1051" y="985"/>
                      <a:pt x="1051" y="985"/>
                    </a:cubicBezTo>
                    <a:cubicBezTo>
                      <a:pt x="1052" y="985"/>
                      <a:pt x="1052" y="985"/>
                      <a:pt x="1052" y="985"/>
                    </a:cubicBezTo>
                    <a:cubicBezTo>
                      <a:pt x="1052" y="986"/>
                      <a:pt x="1052" y="986"/>
                      <a:pt x="1052" y="986"/>
                    </a:cubicBezTo>
                    <a:cubicBezTo>
                      <a:pt x="1052" y="986"/>
                      <a:pt x="1052" y="986"/>
                      <a:pt x="1052" y="986"/>
                    </a:cubicBezTo>
                    <a:cubicBezTo>
                      <a:pt x="1052" y="986"/>
                      <a:pt x="1053" y="986"/>
                      <a:pt x="1053" y="986"/>
                    </a:cubicBezTo>
                    <a:cubicBezTo>
                      <a:pt x="1053" y="987"/>
                      <a:pt x="1053" y="987"/>
                      <a:pt x="1053" y="987"/>
                    </a:cubicBezTo>
                    <a:cubicBezTo>
                      <a:pt x="1052" y="987"/>
                      <a:pt x="1052" y="987"/>
                      <a:pt x="1052" y="987"/>
                    </a:cubicBezTo>
                    <a:cubicBezTo>
                      <a:pt x="1053" y="987"/>
                      <a:pt x="1053" y="987"/>
                      <a:pt x="1053" y="987"/>
                    </a:cubicBezTo>
                    <a:cubicBezTo>
                      <a:pt x="1053" y="988"/>
                      <a:pt x="1053" y="988"/>
                      <a:pt x="1053" y="988"/>
                    </a:cubicBezTo>
                    <a:cubicBezTo>
                      <a:pt x="1054" y="988"/>
                      <a:pt x="1054" y="988"/>
                      <a:pt x="1054" y="988"/>
                    </a:cubicBezTo>
                    <a:cubicBezTo>
                      <a:pt x="1053" y="988"/>
                      <a:pt x="1053" y="988"/>
                      <a:pt x="1053" y="988"/>
                    </a:cubicBezTo>
                    <a:cubicBezTo>
                      <a:pt x="1053" y="988"/>
                      <a:pt x="1053" y="988"/>
                      <a:pt x="1053" y="988"/>
                    </a:cubicBezTo>
                    <a:cubicBezTo>
                      <a:pt x="1053" y="988"/>
                      <a:pt x="1053" y="988"/>
                      <a:pt x="1053" y="988"/>
                    </a:cubicBezTo>
                    <a:cubicBezTo>
                      <a:pt x="1053" y="988"/>
                      <a:pt x="1053" y="988"/>
                      <a:pt x="1053" y="988"/>
                    </a:cubicBezTo>
                    <a:cubicBezTo>
                      <a:pt x="1054" y="988"/>
                      <a:pt x="1054" y="988"/>
                      <a:pt x="1054" y="988"/>
                    </a:cubicBezTo>
                    <a:cubicBezTo>
                      <a:pt x="1054" y="989"/>
                      <a:pt x="1054" y="989"/>
                      <a:pt x="1054" y="989"/>
                    </a:cubicBezTo>
                    <a:cubicBezTo>
                      <a:pt x="1054" y="989"/>
                      <a:pt x="1054" y="989"/>
                      <a:pt x="1054" y="989"/>
                    </a:cubicBezTo>
                    <a:cubicBezTo>
                      <a:pt x="1054" y="989"/>
                      <a:pt x="1054" y="989"/>
                      <a:pt x="1054" y="989"/>
                    </a:cubicBezTo>
                    <a:cubicBezTo>
                      <a:pt x="1054" y="989"/>
                      <a:pt x="1054" y="989"/>
                      <a:pt x="1054" y="989"/>
                    </a:cubicBezTo>
                    <a:cubicBezTo>
                      <a:pt x="1054" y="989"/>
                      <a:pt x="1054" y="989"/>
                      <a:pt x="1054" y="989"/>
                    </a:cubicBezTo>
                    <a:cubicBezTo>
                      <a:pt x="1055" y="990"/>
                      <a:pt x="1055" y="990"/>
                      <a:pt x="1055" y="990"/>
                    </a:cubicBezTo>
                    <a:cubicBezTo>
                      <a:pt x="1055" y="990"/>
                      <a:pt x="1055" y="990"/>
                      <a:pt x="1055" y="990"/>
                    </a:cubicBezTo>
                    <a:cubicBezTo>
                      <a:pt x="1055" y="990"/>
                      <a:pt x="1055" y="990"/>
                      <a:pt x="1055" y="990"/>
                    </a:cubicBezTo>
                    <a:cubicBezTo>
                      <a:pt x="1055" y="991"/>
                      <a:pt x="1055" y="991"/>
                      <a:pt x="1055" y="991"/>
                    </a:cubicBezTo>
                    <a:cubicBezTo>
                      <a:pt x="1056" y="991"/>
                      <a:pt x="1056" y="991"/>
                      <a:pt x="1056" y="991"/>
                    </a:cubicBezTo>
                    <a:cubicBezTo>
                      <a:pt x="1056" y="991"/>
                      <a:pt x="1056" y="991"/>
                      <a:pt x="1056" y="991"/>
                    </a:cubicBezTo>
                    <a:cubicBezTo>
                      <a:pt x="1056" y="991"/>
                      <a:pt x="1056" y="991"/>
                      <a:pt x="1056" y="991"/>
                    </a:cubicBezTo>
                    <a:cubicBezTo>
                      <a:pt x="1057" y="992"/>
                      <a:pt x="1057" y="992"/>
                      <a:pt x="1057" y="992"/>
                    </a:cubicBezTo>
                    <a:cubicBezTo>
                      <a:pt x="1056" y="992"/>
                      <a:pt x="1056" y="992"/>
                      <a:pt x="1056" y="992"/>
                    </a:cubicBezTo>
                    <a:cubicBezTo>
                      <a:pt x="1057" y="993"/>
                      <a:pt x="1057" y="993"/>
                      <a:pt x="1057" y="993"/>
                    </a:cubicBezTo>
                    <a:cubicBezTo>
                      <a:pt x="1057" y="993"/>
                      <a:pt x="1057" y="993"/>
                      <a:pt x="1057" y="993"/>
                    </a:cubicBezTo>
                    <a:cubicBezTo>
                      <a:pt x="1057" y="993"/>
                      <a:pt x="1057" y="993"/>
                      <a:pt x="1057" y="993"/>
                    </a:cubicBezTo>
                    <a:cubicBezTo>
                      <a:pt x="1057" y="994"/>
                      <a:pt x="1057" y="994"/>
                      <a:pt x="1057" y="994"/>
                    </a:cubicBezTo>
                    <a:cubicBezTo>
                      <a:pt x="1057" y="993"/>
                      <a:pt x="1057" y="993"/>
                      <a:pt x="1057" y="993"/>
                    </a:cubicBezTo>
                    <a:cubicBezTo>
                      <a:pt x="1057" y="994"/>
                      <a:pt x="1057" y="994"/>
                      <a:pt x="1057" y="994"/>
                    </a:cubicBezTo>
                    <a:cubicBezTo>
                      <a:pt x="1058" y="994"/>
                      <a:pt x="1058" y="994"/>
                      <a:pt x="1058" y="994"/>
                    </a:cubicBezTo>
                    <a:cubicBezTo>
                      <a:pt x="1058" y="994"/>
                      <a:pt x="1058" y="994"/>
                      <a:pt x="1058" y="994"/>
                    </a:cubicBezTo>
                    <a:cubicBezTo>
                      <a:pt x="1058" y="994"/>
                      <a:pt x="1058" y="994"/>
                      <a:pt x="1058" y="994"/>
                    </a:cubicBezTo>
                    <a:cubicBezTo>
                      <a:pt x="1058" y="994"/>
                      <a:pt x="1058" y="994"/>
                      <a:pt x="1058" y="994"/>
                    </a:cubicBezTo>
                    <a:cubicBezTo>
                      <a:pt x="1058" y="994"/>
                      <a:pt x="1058" y="994"/>
                      <a:pt x="1058" y="994"/>
                    </a:cubicBezTo>
                    <a:cubicBezTo>
                      <a:pt x="1058" y="995"/>
                      <a:pt x="1057" y="994"/>
                      <a:pt x="1057" y="994"/>
                    </a:cubicBezTo>
                    <a:cubicBezTo>
                      <a:pt x="1058" y="995"/>
                      <a:pt x="1058" y="995"/>
                      <a:pt x="1058" y="995"/>
                    </a:cubicBezTo>
                    <a:cubicBezTo>
                      <a:pt x="1058" y="995"/>
                      <a:pt x="1058" y="995"/>
                      <a:pt x="1058" y="995"/>
                    </a:cubicBezTo>
                    <a:cubicBezTo>
                      <a:pt x="1058" y="995"/>
                      <a:pt x="1058" y="995"/>
                      <a:pt x="1058" y="995"/>
                    </a:cubicBezTo>
                    <a:cubicBezTo>
                      <a:pt x="1058" y="995"/>
                      <a:pt x="1058" y="995"/>
                      <a:pt x="1058" y="995"/>
                    </a:cubicBezTo>
                    <a:cubicBezTo>
                      <a:pt x="1058" y="995"/>
                      <a:pt x="1058" y="995"/>
                      <a:pt x="1058" y="995"/>
                    </a:cubicBezTo>
                    <a:cubicBezTo>
                      <a:pt x="1058" y="995"/>
                      <a:pt x="1058" y="995"/>
                      <a:pt x="1058" y="995"/>
                    </a:cubicBezTo>
                    <a:cubicBezTo>
                      <a:pt x="1059" y="996"/>
                      <a:pt x="1059" y="996"/>
                      <a:pt x="1059" y="996"/>
                    </a:cubicBezTo>
                    <a:cubicBezTo>
                      <a:pt x="1058" y="996"/>
                      <a:pt x="1058" y="996"/>
                      <a:pt x="1058" y="996"/>
                    </a:cubicBezTo>
                    <a:cubicBezTo>
                      <a:pt x="1058" y="996"/>
                      <a:pt x="1058" y="996"/>
                      <a:pt x="1058" y="996"/>
                    </a:cubicBezTo>
                    <a:cubicBezTo>
                      <a:pt x="1059" y="996"/>
                      <a:pt x="1059" y="996"/>
                      <a:pt x="1059" y="996"/>
                    </a:cubicBezTo>
                    <a:cubicBezTo>
                      <a:pt x="1059" y="996"/>
                      <a:pt x="1059" y="997"/>
                      <a:pt x="1059" y="997"/>
                    </a:cubicBezTo>
                    <a:cubicBezTo>
                      <a:pt x="1059" y="997"/>
                      <a:pt x="1059" y="997"/>
                      <a:pt x="1059" y="997"/>
                    </a:cubicBezTo>
                    <a:cubicBezTo>
                      <a:pt x="1058" y="997"/>
                      <a:pt x="1058" y="997"/>
                      <a:pt x="1058" y="997"/>
                    </a:cubicBezTo>
                    <a:cubicBezTo>
                      <a:pt x="1058" y="997"/>
                      <a:pt x="1058" y="997"/>
                      <a:pt x="1058" y="997"/>
                    </a:cubicBezTo>
                    <a:cubicBezTo>
                      <a:pt x="1058" y="997"/>
                      <a:pt x="1059" y="997"/>
                      <a:pt x="1059" y="997"/>
                    </a:cubicBezTo>
                    <a:cubicBezTo>
                      <a:pt x="1058" y="997"/>
                      <a:pt x="1058" y="997"/>
                      <a:pt x="1058" y="997"/>
                    </a:cubicBezTo>
                    <a:cubicBezTo>
                      <a:pt x="1058" y="997"/>
                      <a:pt x="1058" y="997"/>
                      <a:pt x="1058" y="997"/>
                    </a:cubicBezTo>
                    <a:cubicBezTo>
                      <a:pt x="1058" y="997"/>
                      <a:pt x="1058" y="997"/>
                      <a:pt x="1058" y="997"/>
                    </a:cubicBezTo>
                    <a:cubicBezTo>
                      <a:pt x="1058" y="997"/>
                      <a:pt x="1058" y="997"/>
                      <a:pt x="1058" y="997"/>
                    </a:cubicBezTo>
                    <a:cubicBezTo>
                      <a:pt x="1058" y="997"/>
                      <a:pt x="1058" y="997"/>
                      <a:pt x="1058" y="997"/>
                    </a:cubicBezTo>
                    <a:cubicBezTo>
                      <a:pt x="1058" y="997"/>
                      <a:pt x="1058" y="997"/>
                      <a:pt x="1058" y="997"/>
                    </a:cubicBezTo>
                    <a:cubicBezTo>
                      <a:pt x="1058" y="997"/>
                      <a:pt x="1058" y="998"/>
                      <a:pt x="1058" y="998"/>
                    </a:cubicBezTo>
                    <a:cubicBezTo>
                      <a:pt x="1058" y="998"/>
                      <a:pt x="1058" y="998"/>
                      <a:pt x="1058" y="998"/>
                    </a:cubicBezTo>
                    <a:cubicBezTo>
                      <a:pt x="1059" y="998"/>
                      <a:pt x="1059" y="998"/>
                      <a:pt x="1059" y="998"/>
                    </a:cubicBezTo>
                    <a:cubicBezTo>
                      <a:pt x="1059" y="998"/>
                      <a:pt x="1059" y="998"/>
                      <a:pt x="1059" y="998"/>
                    </a:cubicBezTo>
                    <a:cubicBezTo>
                      <a:pt x="1059" y="998"/>
                      <a:pt x="1059" y="998"/>
                      <a:pt x="1059" y="998"/>
                    </a:cubicBezTo>
                    <a:cubicBezTo>
                      <a:pt x="1060" y="999"/>
                      <a:pt x="1060" y="999"/>
                      <a:pt x="1060" y="999"/>
                    </a:cubicBezTo>
                    <a:cubicBezTo>
                      <a:pt x="1059" y="999"/>
                      <a:pt x="1059" y="999"/>
                      <a:pt x="1059" y="999"/>
                    </a:cubicBezTo>
                    <a:cubicBezTo>
                      <a:pt x="1059" y="999"/>
                      <a:pt x="1059" y="999"/>
                      <a:pt x="1059" y="999"/>
                    </a:cubicBezTo>
                    <a:cubicBezTo>
                      <a:pt x="1058" y="999"/>
                      <a:pt x="1058" y="999"/>
                      <a:pt x="1058" y="999"/>
                    </a:cubicBezTo>
                    <a:cubicBezTo>
                      <a:pt x="1058" y="999"/>
                      <a:pt x="1058" y="999"/>
                      <a:pt x="1058" y="999"/>
                    </a:cubicBezTo>
                    <a:cubicBezTo>
                      <a:pt x="1059" y="999"/>
                      <a:pt x="1059" y="999"/>
                      <a:pt x="1059" y="999"/>
                    </a:cubicBezTo>
                    <a:cubicBezTo>
                      <a:pt x="1059" y="1000"/>
                      <a:pt x="1059" y="1000"/>
                      <a:pt x="1059" y="1000"/>
                    </a:cubicBezTo>
                    <a:cubicBezTo>
                      <a:pt x="1059" y="1000"/>
                      <a:pt x="1059" y="1000"/>
                      <a:pt x="1059" y="1000"/>
                    </a:cubicBezTo>
                    <a:cubicBezTo>
                      <a:pt x="1059" y="1000"/>
                      <a:pt x="1059" y="1000"/>
                      <a:pt x="1059" y="1000"/>
                    </a:cubicBezTo>
                    <a:cubicBezTo>
                      <a:pt x="1059" y="1000"/>
                      <a:pt x="1059" y="1000"/>
                      <a:pt x="1059" y="1000"/>
                    </a:cubicBezTo>
                    <a:cubicBezTo>
                      <a:pt x="1058" y="1000"/>
                      <a:pt x="1058" y="1000"/>
                      <a:pt x="1058" y="1000"/>
                    </a:cubicBezTo>
                    <a:cubicBezTo>
                      <a:pt x="1056" y="1003"/>
                      <a:pt x="1056" y="1003"/>
                      <a:pt x="1056" y="1003"/>
                    </a:cubicBezTo>
                    <a:cubicBezTo>
                      <a:pt x="1055" y="1005"/>
                      <a:pt x="1055" y="1005"/>
                      <a:pt x="1055" y="1005"/>
                    </a:cubicBezTo>
                    <a:cubicBezTo>
                      <a:pt x="1057" y="1005"/>
                      <a:pt x="1057" y="1005"/>
                      <a:pt x="1057" y="1005"/>
                    </a:cubicBezTo>
                    <a:cubicBezTo>
                      <a:pt x="1057" y="1006"/>
                      <a:pt x="1057" y="1006"/>
                      <a:pt x="1057" y="1006"/>
                    </a:cubicBezTo>
                    <a:cubicBezTo>
                      <a:pt x="1055" y="1005"/>
                      <a:pt x="1055" y="1005"/>
                      <a:pt x="1055" y="1005"/>
                    </a:cubicBezTo>
                    <a:cubicBezTo>
                      <a:pt x="1055" y="1006"/>
                      <a:pt x="1055" y="1006"/>
                      <a:pt x="1055" y="1006"/>
                    </a:cubicBezTo>
                    <a:cubicBezTo>
                      <a:pt x="1055" y="1006"/>
                      <a:pt x="1055" y="1006"/>
                      <a:pt x="1055" y="1006"/>
                    </a:cubicBezTo>
                    <a:cubicBezTo>
                      <a:pt x="1055" y="1006"/>
                      <a:pt x="1055" y="1006"/>
                      <a:pt x="1055" y="1006"/>
                    </a:cubicBezTo>
                    <a:cubicBezTo>
                      <a:pt x="1055" y="1006"/>
                      <a:pt x="1055" y="1006"/>
                      <a:pt x="1055" y="1006"/>
                    </a:cubicBezTo>
                    <a:cubicBezTo>
                      <a:pt x="1055" y="1006"/>
                      <a:pt x="1055" y="1006"/>
                      <a:pt x="1055" y="1006"/>
                    </a:cubicBezTo>
                    <a:cubicBezTo>
                      <a:pt x="1055" y="1006"/>
                      <a:pt x="1055" y="1006"/>
                      <a:pt x="1055" y="1006"/>
                    </a:cubicBezTo>
                    <a:cubicBezTo>
                      <a:pt x="1055" y="1007"/>
                      <a:pt x="1055" y="1007"/>
                      <a:pt x="1055" y="1007"/>
                    </a:cubicBezTo>
                    <a:cubicBezTo>
                      <a:pt x="1055" y="1007"/>
                      <a:pt x="1055" y="1007"/>
                      <a:pt x="1055" y="1007"/>
                    </a:cubicBezTo>
                    <a:cubicBezTo>
                      <a:pt x="1054" y="1008"/>
                      <a:pt x="1054" y="1008"/>
                      <a:pt x="1054" y="1008"/>
                    </a:cubicBezTo>
                    <a:cubicBezTo>
                      <a:pt x="1054" y="1008"/>
                      <a:pt x="1054" y="1008"/>
                      <a:pt x="1054" y="1008"/>
                    </a:cubicBezTo>
                    <a:cubicBezTo>
                      <a:pt x="1054" y="1008"/>
                      <a:pt x="1054" y="1008"/>
                      <a:pt x="1054" y="1008"/>
                    </a:cubicBezTo>
                    <a:cubicBezTo>
                      <a:pt x="1054" y="1008"/>
                      <a:pt x="1054" y="1008"/>
                      <a:pt x="1054" y="1008"/>
                    </a:cubicBezTo>
                    <a:cubicBezTo>
                      <a:pt x="1053" y="1012"/>
                      <a:pt x="1053" y="1012"/>
                      <a:pt x="1053" y="1012"/>
                    </a:cubicBezTo>
                    <a:cubicBezTo>
                      <a:pt x="1054" y="1013"/>
                      <a:pt x="1054" y="1013"/>
                      <a:pt x="1054" y="1013"/>
                    </a:cubicBezTo>
                    <a:cubicBezTo>
                      <a:pt x="1054" y="1014"/>
                      <a:pt x="1054" y="1014"/>
                      <a:pt x="1054" y="1014"/>
                    </a:cubicBezTo>
                    <a:cubicBezTo>
                      <a:pt x="1053" y="1013"/>
                      <a:pt x="1053" y="1013"/>
                      <a:pt x="1053" y="1013"/>
                    </a:cubicBezTo>
                    <a:cubicBezTo>
                      <a:pt x="1053" y="1013"/>
                      <a:pt x="1053" y="1013"/>
                      <a:pt x="1053" y="1013"/>
                    </a:cubicBezTo>
                    <a:cubicBezTo>
                      <a:pt x="1053" y="1013"/>
                      <a:pt x="1053" y="1013"/>
                      <a:pt x="1053" y="1013"/>
                    </a:cubicBezTo>
                    <a:cubicBezTo>
                      <a:pt x="1052" y="1016"/>
                      <a:pt x="1052" y="1016"/>
                      <a:pt x="1052" y="1016"/>
                    </a:cubicBezTo>
                    <a:cubicBezTo>
                      <a:pt x="1052" y="1016"/>
                      <a:pt x="1052" y="1016"/>
                      <a:pt x="1052" y="1016"/>
                    </a:cubicBezTo>
                    <a:cubicBezTo>
                      <a:pt x="1051" y="1018"/>
                      <a:pt x="1051" y="1018"/>
                      <a:pt x="1051" y="1018"/>
                    </a:cubicBezTo>
                    <a:cubicBezTo>
                      <a:pt x="1051" y="1018"/>
                      <a:pt x="1051" y="1018"/>
                      <a:pt x="1051" y="1018"/>
                    </a:cubicBezTo>
                    <a:cubicBezTo>
                      <a:pt x="1050" y="1019"/>
                      <a:pt x="1050" y="1019"/>
                      <a:pt x="1050" y="1019"/>
                    </a:cubicBezTo>
                    <a:cubicBezTo>
                      <a:pt x="1050" y="1019"/>
                      <a:pt x="1050" y="1019"/>
                      <a:pt x="1050" y="1019"/>
                    </a:cubicBezTo>
                    <a:cubicBezTo>
                      <a:pt x="1049" y="1022"/>
                      <a:pt x="1049" y="1022"/>
                      <a:pt x="1049" y="1022"/>
                    </a:cubicBezTo>
                    <a:cubicBezTo>
                      <a:pt x="1050" y="1024"/>
                      <a:pt x="1050" y="1024"/>
                      <a:pt x="1050" y="1024"/>
                    </a:cubicBezTo>
                    <a:cubicBezTo>
                      <a:pt x="1049" y="1024"/>
                      <a:pt x="1049" y="1024"/>
                      <a:pt x="1049" y="1024"/>
                    </a:cubicBezTo>
                    <a:cubicBezTo>
                      <a:pt x="1049" y="1025"/>
                      <a:pt x="1049" y="1025"/>
                      <a:pt x="1049" y="1025"/>
                    </a:cubicBezTo>
                    <a:cubicBezTo>
                      <a:pt x="1050" y="1024"/>
                      <a:pt x="1050" y="1024"/>
                      <a:pt x="1050" y="1024"/>
                    </a:cubicBezTo>
                    <a:cubicBezTo>
                      <a:pt x="1050" y="1025"/>
                      <a:pt x="1050" y="1025"/>
                      <a:pt x="1050" y="1025"/>
                    </a:cubicBezTo>
                    <a:cubicBezTo>
                      <a:pt x="1050" y="1025"/>
                      <a:pt x="1050" y="1025"/>
                      <a:pt x="1050" y="1025"/>
                    </a:cubicBezTo>
                    <a:cubicBezTo>
                      <a:pt x="1050" y="1027"/>
                      <a:pt x="1050" y="1027"/>
                      <a:pt x="1050" y="1027"/>
                    </a:cubicBezTo>
                    <a:cubicBezTo>
                      <a:pt x="1051" y="1027"/>
                      <a:pt x="1051" y="1027"/>
                      <a:pt x="1051" y="1027"/>
                    </a:cubicBezTo>
                    <a:cubicBezTo>
                      <a:pt x="1051" y="1028"/>
                      <a:pt x="1051" y="1028"/>
                      <a:pt x="1051" y="1028"/>
                    </a:cubicBezTo>
                    <a:cubicBezTo>
                      <a:pt x="1051" y="1028"/>
                      <a:pt x="1051" y="1028"/>
                      <a:pt x="1051" y="1028"/>
                    </a:cubicBezTo>
                    <a:cubicBezTo>
                      <a:pt x="1051" y="1028"/>
                      <a:pt x="1051" y="1028"/>
                      <a:pt x="1051" y="1028"/>
                    </a:cubicBezTo>
                    <a:cubicBezTo>
                      <a:pt x="1050" y="1028"/>
                      <a:pt x="1050" y="1028"/>
                      <a:pt x="1050" y="1028"/>
                    </a:cubicBezTo>
                    <a:cubicBezTo>
                      <a:pt x="1050" y="1028"/>
                      <a:pt x="1050" y="1028"/>
                      <a:pt x="1050" y="1028"/>
                    </a:cubicBezTo>
                    <a:cubicBezTo>
                      <a:pt x="1050" y="1028"/>
                      <a:pt x="1050" y="1028"/>
                      <a:pt x="1050" y="1028"/>
                    </a:cubicBezTo>
                    <a:cubicBezTo>
                      <a:pt x="1051" y="1034"/>
                      <a:pt x="1051" y="1034"/>
                      <a:pt x="1051" y="1034"/>
                    </a:cubicBezTo>
                    <a:cubicBezTo>
                      <a:pt x="1051" y="1034"/>
                      <a:pt x="1051" y="1035"/>
                      <a:pt x="1051" y="1035"/>
                    </a:cubicBezTo>
                    <a:cubicBezTo>
                      <a:pt x="1051" y="1035"/>
                      <a:pt x="1051" y="1035"/>
                      <a:pt x="1051" y="1035"/>
                    </a:cubicBezTo>
                    <a:cubicBezTo>
                      <a:pt x="1051" y="1035"/>
                      <a:pt x="1051" y="1034"/>
                      <a:pt x="1051" y="1034"/>
                    </a:cubicBezTo>
                    <a:cubicBezTo>
                      <a:pt x="1051" y="1034"/>
                      <a:pt x="1052" y="1034"/>
                      <a:pt x="1052" y="1034"/>
                    </a:cubicBezTo>
                    <a:cubicBezTo>
                      <a:pt x="1052" y="1034"/>
                      <a:pt x="1052" y="1034"/>
                      <a:pt x="1052" y="1034"/>
                    </a:cubicBezTo>
                    <a:cubicBezTo>
                      <a:pt x="1052" y="1035"/>
                      <a:pt x="1051" y="1035"/>
                      <a:pt x="1051" y="1035"/>
                    </a:cubicBezTo>
                    <a:cubicBezTo>
                      <a:pt x="1051" y="1035"/>
                      <a:pt x="1051" y="1035"/>
                      <a:pt x="1051" y="1036"/>
                    </a:cubicBezTo>
                    <a:cubicBezTo>
                      <a:pt x="1051" y="1036"/>
                      <a:pt x="1051" y="1037"/>
                      <a:pt x="1051" y="1037"/>
                    </a:cubicBezTo>
                    <a:cubicBezTo>
                      <a:pt x="1051" y="1037"/>
                      <a:pt x="1051" y="1037"/>
                      <a:pt x="1051" y="1037"/>
                    </a:cubicBezTo>
                    <a:cubicBezTo>
                      <a:pt x="1051" y="1037"/>
                      <a:pt x="1051" y="1037"/>
                      <a:pt x="1051" y="1037"/>
                    </a:cubicBezTo>
                    <a:cubicBezTo>
                      <a:pt x="1051" y="1037"/>
                      <a:pt x="1051" y="1037"/>
                      <a:pt x="1051" y="1037"/>
                    </a:cubicBezTo>
                    <a:cubicBezTo>
                      <a:pt x="1052" y="1037"/>
                      <a:pt x="1052" y="1037"/>
                      <a:pt x="1052" y="1038"/>
                    </a:cubicBezTo>
                    <a:cubicBezTo>
                      <a:pt x="1052" y="1037"/>
                      <a:pt x="1052" y="1037"/>
                      <a:pt x="1052" y="1037"/>
                    </a:cubicBezTo>
                    <a:cubicBezTo>
                      <a:pt x="1053" y="1038"/>
                      <a:pt x="1053" y="1038"/>
                      <a:pt x="1053" y="1038"/>
                    </a:cubicBezTo>
                    <a:cubicBezTo>
                      <a:pt x="1053" y="1038"/>
                      <a:pt x="1053" y="1038"/>
                      <a:pt x="1053" y="1038"/>
                    </a:cubicBezTo>
                    <a:cubicBezTo>
                      <a:pt x="1053" y="1038"/>
                      <a:pt x="1053" y="1038"/>
                      <a:pt x="1053" y="1038"/>
                    </a:cubicBezTo>
                    <a:cubicBezTo>
                      <a:pt x="1053" y="1038"/>
                      <a:pt x="1053" y="1038"/>
                      <a:pt x="1053" y="1038"/>
                    </a:cubicBezTo>
                    <a:cubicBezTo>
                      <a:pt x="1052" y="1038"/>
                      <a:pt x="1052" y="1038"/>
                      <a:pt x="1052" y="1038"/>
                    </a:cubicBezTo>
                    <a:cubicBezTo>
                      <a:pt x="1053" y="1040"/>
                      <a:pt x="1053" y="1040"/>
                      <a:pt x="1053" y="1040"/>
                    </a:cubicBezTo>
                    <a:cubicBezTo>
                      <a:pt x="1054" y="1040"/>
                      <a:pt x="1054" y="1040"/>
                      <a:pt x="1054" y="1040"/>
                    </a:cubicBezTo>
                    <a:cubicBezTo>
                      <a:pt x="1054" y="1040"/>
                      <a:pt x="1054" y="1040"/>
                      <a:pt x="1054" y="1040"/>
                    </a:cubicBezTo>
                    <a:cubicBezTo>
                      <a:pt x="1053" y="1041"/>
                      <a:pt x="1053" y="1041"/>
                      <a:pt x="1053" y="1041"/>
                    </a:cubicBezTo>
                    <a:cubicBezTo>
                      <a:pt x="1053" y="1041"/>
                      <a:pt x="1055" y="1043"/>
                      <a:pt x="1055" y="1044"/>
                    </a:cubicBezTo>
                    <a:cubicBezTo>
                      <a:pt x="1056" y="1045"/>
                      <a:pt x="1057" y="1043"/>
                      <a:pt x="1057" y="1043"/>
                    </a:cubicBezTo>
                    <a:cubicBezTo>
                      <a:pt x="1057" y="1043"/>
                      <a:pt x="1057" y="1042"/>
                      <a:pt x="1057" y="1043"/>
                    </a:cubicBezTo>
                    <a:cubicBezTo>
                      <a:pt x="1057" y="1044"/>
                      <a:pt x="1056" y="1044"/>
                      <a:pt x="1056" y="1044"/>
                    </a:cubicBezTo>
                    <a:cubicBezTo>
                      <a:pt x="1056" y="1044"/>
                      <a:pt x="1057" y="1046"/>
                      <a:pt x="1057" y="1046"/>
                    </a:cubicBezTo>
                    <a:cubicBezTo>
                      <a:pt x="1057" y="1046"/>
                      <a:pt x="1057" y="1047"/>
                      <a:pt x="1058" y="1047"/>
                    </a:cubicBezTo>
                    <a:cubicBezTo>
                      <a:pt x="1057" y="1047"/>
                      <a:pt x="1056" y="1047"/>
                      <a:pt x="1056" y="1047"/>
                    </a:cubicBezTo>
                    <a:cubicBezTo>
                      <a:pt x="1056" y="1046"/>
                      <a:pt x="1055" y="1046"/>
                      <a:pt x="1055" y="1045"/>
                    </a:cubicBezTo>
                    <a:cubicBezTo>
                      <a:pt x="1055" y="1045"/>
                      <a:pt x="1055" y="1044"/>
                      <a:pt x="1054" y="1044"/>
                    </a:cubicBezTo>
                    <a:cubicBezTo>
                      <a:pt x="1054" y="1044"/>
                      <a:pt x="1054" y="1044"/>
                      <a:pt x="1054" y="1044"/>
                    </a:cubicBezTo>
                    <a:cubicBezTo>
                      <a:pt x="1052" y="1040"/>
                      <a:pt x="1052" y="1040"/>
                      <a:pt x="1052" y="1040"/>
                    </a:cubicBezTo>
                    <a:cubicBezTo>
                      <a:pt x="1051" y="1040"/>
                      <a:pt x="1051" y="1040"/>
                      <a:pt x="1051" y="1040"/>
                    </a:cubicBezTo>
                    <a:cubicBezTo>
                      <a:pt x="1051" y="1040"/>
                      <a:pt x="1051" y="1040"/>
                      <a:pt x="1051" y="1040"/>
                    </a:cubicBezTo>
                    <a:cubicBezTo>
                      <a:pt x="1052" y="1040"/>
                      <a:pt x="1052" y="1040"/>
                      <a:pt x="1052" y="1040"/>
                    </a:cubicBezTo>
                    <a:cubicBezTo>
                      <a:pt x="1051" y="1038"/>
                      <a:pt x="1051" y="1038"/>
                      <a:pt x="1051" y="1038"/>
                    </a:cubicBezTo>
                    <a:cubicBezTo>
                      <a:pt x="1051" y="1038"/>
                      <a:pt x="1051" y="1038"/>
                      <a:pt x="1051" y="1038"/>
                    </a:cubicBezTo>
                    <a:cubicBezTo>
                      <a:pt x="1050" y="1036"/>
                      <a:pt x="1050" y="1036"/>
                      <a:pt x="1050" y="1036"/>
                    </a:cubicBezTo>
                    <a:cubicBezTo>
                      <a:pt x="1050" y="1036"/>
                      <a:pt x="1050" y="1036"/>
                      <a:pt x="1050" y="1036"/>
                    </a:cubicBezTo>
                    <a:cubicBezTo>
                      <a:pt x="1050" y="1035"/>
                      <a:pt x="1050" y="1035"/>
                      <a:pt x="1050" y="1035"/>
                    </a:cubicBezTo>
                    <a:cubicBezTo>
                      <a:pt x="1050" y="1035"/>
                      <a:pt x="1050" y="1035"/>
                      <a:pt x="1050" y="1035"/>
                    </a:cubicBezTo>
                    <a:cubicBezTo>
                      <a:pt x="1050" y="1033"/>
                      <a:pt x="1050" y="1033"/>
                      <a:pt x="1050" y="1033"/>
                    </a:cubicBezTo>
                    <a:cubicBezTo>
                      <a:pt x="1048" y="1033"/>
                      <a:pt x="1048" y="1033"/>
                      <a:pt x="1048" y="1033"/>
                    </a:cubicBezTo>
                    <a:cubicBezTo>
                      <a:pt x="1049" y="1032"/>
                      <a:pt x="1049" y="1032"/>
                      <a:pt x="1049" y="1032"/>
                    </a:cubicBezTo>
                    <a:cubicBezTo>
                      <a:pt x="1049" y="1028"/>
                      <a:pt x="1049" y="1028"/>
                      <a:pt x="1049" y="1028"/>
                    </a:cubicBezTo>
                    <a:cubicBezTo>
                      <a:pt x="1049" y="1028"/>
                      <a:pt x="1048" y="1028"/>
                      <a:pt x="1047" y="1028"/>
                    </a:cubicBezTo>
                    <a:cubicBezTo>
                      <a:pt x="1047" y="1027"/>
                      <a:pt x="1047" y="1027"/>
                      <a:pt x="1047" y="1027"/>
                    </a:cubicBezTo>
                    <a:cubicBezTo>
                      <a:pt x="1047" y="1026"/>
                      <a:pt x="1046" y="1026"/>
                      <a:pt x="1047" y="1025"/>
                    </a:cubicBezTo>
                    <a:cubicBezTo>
                      <a:pt x="1047" y="1025"/>
                      <a:pt x="1047" y="1025"/>
                      <a:pt x="1047" y="1024"/>
                    </a:cubicBezTo>
                    <a:cubicBezTo>
                      <a:pt x="1047" y="1024"/>
                      <a:pt x="1047" y="1024"/>
                      <a:pt x="1047" y="1024"/>
                    </a:cubicBezTo>
                    <a:cubicBezTo>
                      <a:pt x="1047" y="1024"/>
                      <a:pt x="1047" y="1024"/>
                      <a:pt x="1047" y="1024"/>
                    </a:cubicBezTo>
                    <a:cubicBezTo>
                      <a:pt x="1047" y="1023"/>
                      <a:pt x="1047" y="1023"/>
                      <a:pt x="1047" y="1023"/>
                    </a:cubicBezTo>
                    <a:cubicBezTo>
                      <a:pt x="1048" y="1022"/>
                      <a:pt x="1048" y="1022"/>
                      <a:pt x="1048" y="1022"/>
                    </a:cubicBezTo>
                    <a:cubicBezTo>
                      <a:pt x="1048" y="1021"/>
                      <a:pt x="1048" y="1021"/>
                      <a:pt x="1048" y="1021"/>
                    </a:cubicBezTo>
                    <a:cubicBezTo>
                      <a:pt x="1048" y="1021"/>
                      <a:pt x="1048" y="1021"/>
                      <a:pt x="1048" y="1021"/>
                    </a:cubicBezTo>
                    <a:cubicBezTo>
                      <a:pt x="1048" y="1021"/>
                      <a:pt x="1048" y="1020"/>
                      <a:pt x="1048" y="1020"/>
                    </a:cubicBezTo>
                    <a:cubicBezTo>
                      <a:pt x="1048" y="1020"/>
                      <a:pt x="1048" y="1019"/>
                      <a:pt x="1048" y="1019"/>
                    </a:cubicBezTo>
                    <a:cubicBezTo>
                      <a:pt x="1046" y="1014"/>
                      <a:pt x="1046" y="1014"/>
                      <a:pt x="1046" y="1014"/>
                    </a:cubicBezTo>
                    <a:cubicBezTo>
                      <a:pt x="1044" y="1014"/>
                      <a:pt x="1044" y="1014"/>
                      <a:pt x="1044" y="1014"/>
                    </a:cubicBezTo>
                    <a:cubicBezTo>
                      <a:pt x="1045" y="1010"/>
                      <a:pt x="1045" y="1010"/>
                      <a:pt x="1045" y="1010"/>
                    </a:cubicBezTo>
                    <a:cubicBezTo>
                      <a:pt x="1045" y="1010"/>
                      <a:pt x="1045" y="1010"/>
                      <a:pt x="1045" y="1010"/>
                    </a:cubicBezTo>
                    <a:cubicBezTo>
                      <a:pt x="1045" y="1009"/>
                      <a:pt x="1045" y="1009"/>
                      <a:pt x="1045" y="1009"/>
                    </a:cubicBezTo>
                    <a:cubicBezTo>
                      <a:pt x="1045" y="1009"/>
                      <a:pt x="1045" y="1009"/>
                      <a:pt x="1045" y="1009"/>
                    </a:cubicBezTo>
                    <a:cubicBezTo>
                      <a:pt x="1045" y="1007"/>
                      <a:pt x="1045" y="1007"/>
                      <a:pt x="1045" y="1007"/>
                    </a:cubicBezTo>
                    <a:cubicBezTo>
                      <a:pt x="1044" y="1007"/>
                      <a:pt x="1044" y="1007"/>
                      <a:pt x="1044" y="1007"/>
                    </a:cubicBezTo>
                    <a:cubicBezTo>
                      <a:pt x="1044" y="1006"/>
                      <a:pt x="1044" y="1006"/>
                      <a:pt x="1044" y="1006"/>
                    </a:cubicBezTo>
                    <a:cubicBezTo>
                      <a:pt x="1044" y="1006"/>
                      <a:pt x="1044" y="1006"/>
                      <a:pt x="1044" y="1006"/>
                    </a:cubicBezTo>
                    <a:cubicBezTo>
                      <a:pt x="1044" y="1006"/>
                      <a:pt x="1044" y="1006"/>
                      <a:pt x="1044" y="1006"/>
                    </a:cubicBezTo>
                    <a:cubicBezTo>
                      <a:pt x="1043" y="1006"/>
                      <a:pt x="1043" y="1006"/>
                      <a:pt x="1043" y="1006"/>
                    </a:cubicBezTo>
                    <a:cubicBezTo>
                      <a:pt x="1043" y="1006"/>
                      <a:pt x="1043" y="1006"/>
                      <a:pt x="1043" y="1006"/>
                    </a:cubicBezTo>
                    <a:cubicBezTo>
                      <a:pt x="1042" y="1006"/>
                      <a:pt x="1042" y="1006"/>
                      <a:pt x="1042" y="1006"/>
                    </a:cubicBezTo>
                    <a:cubicBezTo>
                      <a:pt x="1042" y="1007"/>
                      <a:pt x="1042" y="1007"/>
                      <a:pt x="1042" y="1007"/>
                    </a:cubicBezTo>
                    <a:cubicBezTo>
                      <a:pt x="1042" y="1007"/>
                      <a:pt x="1042" y="1007"/>
                      <a:pt x="1042" y="1007"/>
                    </a:cubicBezTo>
                    <a:cubicBezTo>
                      <a:pt x="1042" y="1007"/>
                      <a:pt x="1042" y="1007"/>
                      <a:pt x="1042" y="1007"/>
                    </a:cubicBezTo>
                    <a:cubicBezTo>
                      <a:pt x="1041" y="1007"/>
                      <a:pt x="1041" y="1007"/>
                      <a:pt x="1041" y="1007"/>
                    </a:cubicBezTo>
                    <a:cubicBezTo>
                      <a:pt x="1038" y="1002"/>
                      <a:pt x="1038" y="1002"/>
                      <a:pt x="1038" y="1002"/>
                    </a:cubicBezTo>
                    <a:cubicBezTo>
                      <a:pt x="1038" y="1002"/>
                      <a:pt x="1038" y="1002"/>
                      <a:pt x="1038" y="1002"/>
                    </a:cubicBezTo>
                    <a:cubicBezTo>
                      <a:pt x="1038" y="1002"/>
                      <a:pt x="1038" y="1002"/>
                      <a:pt x="1038" y="1002"/>
                    </a:cubicBezTo>
                    <a:cubicBezTo>
                      <a:pt x="1038" y="1002"/>
                      <a:pt x="1038" y="1001"/>
                      <a:pt x="1038" y="1001"/>
                    </a:cubicBezTo>
                    <a:cubicBezTo>
                      <a:pt x="1038" y="1001"/>
                      <a:pt x="1038" y="1001"/>
                      <a:pt x="1038" y="1001"/>
                    </a:cubicBezTo>
                    <a:cubicBezTo>
                      <a:pt x="1038" y="1001"/>
                      <a:pt x="1038" y="1001"/>
                      <a:pt x="1038" y="1000"/>
                    </a:cubicBezTo>
                    <a:cubicBezTo>
                      <a:pt x="1038" y="1000"/>
                      <a:pt x="1038" y="1000"/>
                      <a:pt x="1038" y="1000"/>
                    </a:cubicBezTo>
                    <a:cubicBezTo>
                      <a:pt x="1038" y="1000"/>
                      <a:pt x="1038" y="1000"/>
                      <a:pt x="1038" y="1000"/>
                    </a:cubicBezTo>
                    <a:cubicBezTo>
                      <a:pt x="1038" y="1000"/>
                      <a:pt x="1038" y="999"/>
                      <a:pt x="1038" y="999"/>
                    </a:cubicBezTo>
                    <a:cubicBezTo>
                      <a:pt x="1038" y="999"/>
                      <a:pt x="1038" y="999"/>
                      <a:pt x="1038" y="999"/>
                    </a:cubicBezTo>
                    <a:cubicBezTo>
                      <a:pt x="1038" y="999"/>
                      <a:pt x="1038" y="999"/>
                      <a:pt x="1038" y="999"/>
                    </a:cubicBezTo>
                    <a:cubicBezTo>
                      <a:pt x="1038" y="999"/>
                      <a:pt x="1038" y="999"/>
                      <a:pt x="1038" y="999"/>
                    </a:cubicBezTo>
                    <a:cubicBezTo>
                      <a:pt x="1038" y="999"/>
                      <a:pt x="1038" y="999"/>
                      <a:pt x="1038" y="999"/>
                    </a:cubicBezTo>
                    <a:cubicBezTo>
                      <a:pt x="1038" y="998"/>
                      <a:pt x="1037" y="998"/>
                      <a:pt x="1037" y="998"/>
                    </a:cubicBezTo>
                    <a:cubicBezTo>
                      <a:pt x="1037" y="998"/>
                      <a:pt x="1037" y="998"/>
                      <a:pt x="1037" y="998"/>
                    </a:cubicBezTo>
                    <a:cubicBezTo>
                      <a:pt x="1037" y="998"/>
                      <a:pt x="1037" y="997"/>
                      <a:pt x="1036" y="997"/>
                    </a:cubicBezTo>
                    <a:cubicBezTo>
                      <a:pt x="1036" y="997"/>
                      <a:pt x="1036" y="997"/>
                      <a:pt x="1036" y="997"/>
                    </a:cubicBezTo>
                    <a:cubicBezTo>
                      <a:pt x="1036" y="997"/>
                      <a:pt x="1036" y="997"/>
                      <a:pt x="1036" y="997"/>
                    </a:cubicBezTo>
                    <a:cubicBezTo>
                      <a:pt x="1035" y="997"/>
                      <a:pt x="1035" y="997"/>
                      <a:pt x="1035" y="997"/>
                    </a:cubicBezTo>
                    <a:cubicBezTo>
                      <a:pt x="1035" y="997"/>
                      <a:pt x="1035" y="997"/>
                      <a:pt x="1035" y="997"/>
                    </a:cubicBezTo>
                    <a:cubicBezTo>
                      <a:pt x="1035" y="997"/>
                      <a:pt x="1034" y="997"/>
                      <a:pt x="1034" y="998"/>
                    </a:cubicBezTo>
                    <a:cubicBezTo>
                      <a:pt x="1034" y="998"/>
                      <a:pt x="1033" y="998"/>
                      <a:pt x="1033" y="999"/>
                    </a:cubicBezTo>
                    <a:cubicBezTo>
                      <a:pt x="1032" y="999"/>
                      <a:pt x="1032" y="1000"/>
                      <a:pt x="1031" y="1000"/>
                    </a:cubicBezTo>
                    <a:cubicBezTo>
                      <a:pt x="1031" y="1001"/>
                      <a:pt x="1030" y="1001"/>
                      <a:pt x="1030" y="1001"/>
                    </a:cubicBezTo>
                    <a:cubicBezTo>
                      <a:pt x="1029" y="1002"/>
                      <a:pt x="1029" y="1002"/>
                      <a:pt x="1028" y="1003"/>
                    </a:cubicBezTo>
                    <a:cubicBezTo>
                      <a:pt x="1027" y="1003"/>
                      <a:pt x="1027" y="1003"/>
                      <a:pt x="1027" y="1003"/>
                    </a:cubicBezTo>
                    <a:cubicBezTo>
                      <a:pt x="1027" y="1003"/>
                      <a:pt x="1026" y="1003"/>
                      <a:pt x="1026" y="1004"/>
                    </a:cubicBezTo>
                    <a:cubicBezTo>
                      <a:pt x="1026" y="1004"/>
                      <a:pt x="1026" y="1004"/>
                      <a:pt x="1026" y="1004"/>
                    </a:cubicBezTo>
                    <a:cubicBezTo>
                      <a:pt x="1025" y="1004"/>
                      <a:pt x="1024" y="1004"/>
                      <a:pt x="1024" y="1004"/>
                    </a:cubicBezTo>
                    <a:cubicBezTo>
                      <a:pt x="1023" y="1005"/>
                      <a:pt x="1022" y="1005"/>
                      <a:pt x="1021" y="1005"/>
                    </a:cubicBezTo>
                    <a:cubicBezTo>
                      <a:pt x="1021" y="1005"/>
                      <a:pt x="1020" y="1005"/>
                      <a:pt x="1019" y="1005"/>
                    </a:cubicBezTo>
                    <a:cubicBezTo>
                      <a:pt x="1019" y="1005"/>
                      <a:pt x="1018" y="1005"/>
                      <a:pt x="1018" y="1006"/>
                    </a:cubicBezTo>
                    <a:cubicBezTo>
                      <a:pt x="1018" y="1006"/>
                      <a:pt x="1018" y="1006"/>
                      <a:pt x="1018" y="1006"/>
                    </a:cubicBezTo>
                    <a:cubicBezTo>
                      <a:pt x="1018" y="1007"/>
                      <a:pt x="1018" y="1007"/>
                      <a:pt x="1019" y="1007"/>
                    </a:cubicBezTo>
                    <a:cubicBezTo>
                      <a:pt x="1019" y="1008"/>
                      <a:pt x="1019" y="1008"/>
                      <a:pt x="1020" y="1009"/>
                    </a:cubicBezTo>
                    <a:cubicBezTo>
                      <a:pt x="1020" y="1009"/>
                      <a:pt x="1020" y="1009"/>
                      <a:pt x="1020" y="1009"/>
                    </a:cubicBezTo>
                    <a:cubicBezTo>
                      <a:pt x="1020" y="1009"/>
                      <a:pt x="1021" y="1010"/>
                      <a:pt x="1021" y="1010"/>
                    </a:cubicBezTo>
                    <a:cubicBezTo>
                      <a:pt x="1021" y="1010"/>
                      <a:pt x="1021" y="1010"/>
                      <a:pt x="1021" y="1010"/>
                    </a:cubicBezTo>
                    <a:cubicBezTo>
                      <a:pt x="1021" y="1011"/>
                      <a:pt x="1021" y="1011"/>
                      <a:pt x="1020" y="1011"/>
                    </a:cubicBezTo>
                    <a:cubicBezTo>
                      <a:pt x="1020" y="1011"/>
                      <a:pt x="1020" y="1011"/>
                      <a:pt x="1020" y="1011"/>
                    </a:cubicBezTo>
                    <a:cubicBezTo>
                      <a:pt x="1021" y="1011"/>
                      <a:pt x="1021" y="1011"/>
                      <a:pt x="1021" y="1011"/>
                    </a:cubicBezTo>
                    <a:cubicBezTo>
                      <a:pt x="1021" y="1011"/>
                      <a:pt x="1021" y="1012"/>
                      <a:pt x="1021" y="1012"/>
                    </a:cubicBezTo>
                    <a:cubicBezTo>
                      <a:pt x="1021" y="1012"/>
                      <a:pt x="1021" y="1012"/>
                      <a:pt x="1021" y="1012"/>
                    </a:cubicBezTo>
                    <a:cubicBezTo>
                      <a:pt x="1021" y="1013"/>
                      <a:pt x="1021" y="1013"/>
                      <a:pt x="1021" y="1014"/>
                    </a:cubicBezTo>
                    <a:cubicBezTo>
                      <a:pt x="1021" y="1014"/>
                      <a:pt x="1021" y="1014"/>
                      <a:pt x="1021" y="1014"/>
                    </a:cubicBezTo>
                    <a:cubicBezTo>
                      <a:pt x="1021" y="1015"/>
                      <a:pt x="1022" y="1015"/>
                      <a:pt x="1022" y="1015"/>
                    </a:cubicBezTo>
                    <a:cubicBezTo>
                      <a:pt x="1022" y="1015"/>
                      <a:pt x="1022" y="1016"/>
                      <a:pt x="1022" y="1016"/>
                    </a:cubicBezTo>
                    <a:cubicBezTo>
                      <a:pt x="1022" y="1016"/>
                      <a:pt x="1022" y="1016"/>
                      <a:pt x="1022" y="1016"/>
                    </a:cubicBezTo>
                    <a:cubicBezTo>
                      <a:pt x="1022" y="1016"/>
                      <a:pt x="1022" y="1016"/>
                      <a:pt x="1022" y="1016"/>
                    </a:cubicBezTo>
                    <a:cubicBezTo>
                      <a:pt x="1022" y="1017"/>
                      <a:pt x="1022" y="1017"/>
                      <a:pt x="1022" y="1017"/>
                    </a:cubicBezTo>
                    <a:cubicBezTo>
                      <a:pt x="1022" y="1017"/>
                      <a:pt x="1022" y="1018"/>
                      <a:pt x="1023" y="1018"/>
                    </a:cubicBezTo>
                    <a:cubicBezTo>
                      <a:pt x="1023" y="1018"/>
                      <a:pt x="1022" y="1018"/>
                      <a:pt x="1023" y="1019"/>
                    </a:cubicBezTo>
                    <a:cubicBezTo>
                      <a:pt x="1023" y="1019"/>
                      <a:pt x="1023" y="1019"/>
                      <a:pt x="1023" y="1019"/>
                    </a:cubicBezTo>
                    <a:cubicBezTo>
                      <a:pt x="1023" y="1019"/>
                      <a:pt x="1023" y="1019"/>
                      <a:pt x="1023" y="1019"/>
                    </a:cubicBezTo>
                    <a:cubicBezTo>
                      <a:pt x="1023" y="1019"/>
                      <a:pt x="1023" y="1019"/>
                      <a:pt x="1023" y="1019"/>
                    </a:cubicBezTo>
                    <a:cubicBezTo>
                      <a:pt x="1023" y="1019"/>
                      <a:pt x="1023" y="1019"/>
                      <a:pt x="1023" y="1020"/>
                    </a:cubicBezTo>
                    <a:cubicBezTo>
                      <a:pt x="1023" y="1020"/>
                      <a:pt x="1023" y="1021"/>
                      <a:pt x="1023" y="1021"/>
                    </a:cubicBezTo>
                    <a:cubicBezTo>
                      <a:pt x="1023" y="1021"/>
                      <a:pt x="1023" y="1021"/>
                      <a:pt x="1023" y="1022"/>
                    </a:cubicBezTo>
                    <a:cubicBezTo>
                      <a:pt x="1023" y="1022"/>
                      <a:pt x="1024" y="1022"/>
                      <a:pt x="1024" y="1022"/>
                    </a:cubicBezTo>
                    <a:cubicBezTo>
                      <a:pt x="1024" y="1022"/>
                      <a:pt x="1023" y="1023"/>
                      <a:pt x="1023" y="1023"/>
                    </a:cubicBezTo>
                    <a:cubicBezTo>
                      <a:pt x="1023" y="1023"/>
                      <a:pt x="1024" y="1023"/>
                      <a:pt x="1024" y="1023"/>
                    </a:cubicBezTo>
                    <a:cubicBezTo>
                      <a:pt x="1024" y="1024"/>
                      <a:pt x="1024" y="1024"/>
                      <a:pt x="1024" y="1024"/>
                    </a:cubicBezTo>
                    <a:cubicBezTo>
                      <a:pt x="1024" y="1024"/>
                      <a:pt x="1023" y="1024"/>
                      <a:pt x="1023" y="1025"/>
                    </a:cubicBezTo>
                    <a:cubicBezTo>
                      <a:pt x="1023" y="1025"/>
                      <a:pt x="1024" y="1025"/>
                      <a:pt x="1024" y="1025"/>
                    </a:cubicBezTo>
                    <a:cubicBezTo>
                      <a:pt x="1024" y="1025"/>
                      <a:pt x="1023" y="1026"/>
                      <a:pt x="1023" y="1026"/>
                    </a:cubicBezTo>
                    <a:cubicBezTo>
                      <a:pt x="1023" y="1026"/>
                      <a:pt x="1023" y="1027"/>
                      <a:pt x="1023" y="1027"/>
                    </a:cubicBezTo>
                    <a:cubicBezTo>
                      <a:pt x="1023" y="1027"/>
                      <a:pt x="1022" y="1028"/>
                      <a:pt x="1022" y="1028"/>
                    </a:cubicBezTo>
                    <a:cubicBezTo>
                      <a:pt x="1022" y="1028"/>
                      <a:pt x="1022" y="1029"/>
                      <a:pt x="1022" y="1029"/>
                    </a:cubicBezTo>
                    <a:cubicBezTo>
                      <a:pt x="1022" y="1029"/>
                      <a:pt x="1023" y="1030"/>
                      <a:pt x="1023" y="1030"/>
                    </a:cubicBezTo>
                    <a:cubicBezTo>
                      <a:pt x="1023" y="1030"/>
                      <a:pt x="1023" y="1031"/>
                      <a:pt x="1023" y="1031"/>
                    </a:cubicBezTo>
                    <a:cubicBezTo>
                      <a:pt x="1022" y="1032"/>
                      <a:pt x="1022" y="1032"/>
                      <a:pt x="1022" y="1033"/>
                    </a:cubicBezTo>
                    <a:cubicBezTo>
                      <a:pt x="1022" y="1033"/>
                      <a:pt x="1022" y="1034"/>
                      <a:pt x="1022" y="1034"/>
                    </a:cubicBezTo>
                    <a:cubicBezTo>
                      <a:pt x="1022" y="1034"/>
                      <a:pt x="1023" y="1035"/>
                      <a:pt x="1022" y="1035"/>
                    </a:cubicBezTo>
                    <a:cubicBezTo>
                      <a:pt x="1022" y="1036"/>
                      <a:pt x="1021" y="1037"/>
                      <a:pt x="1020" y="1037"/>
                    </a:cubicBezTo>
                    <a:cubicBezTo>
                      <a:pt x="1020" y="1037"/>
                      <a:pt x="1019" y="1038"/>
                      <a:pt x="1019" y="1038"/>
                    </a:cubicBezTo>
                    <a:cubicBezTo>
                      <a:pt x="1019" y="1038"/>
                      <a:pt x="1019" y="1039"/>
                      <a:pt x="1019" y="1039"/>
                    </a:cubicBezTo>
                    <a:cubicBezTo>
                      <a:pt x="1019" y="1039"/>
                      <a:pt x="1020" y="1040"/>
                      <a:pt x="1020" y="1040"/>
                    </a:cubicBezTo>
                    <a:cubicBezTo>
                      <a:pt x="1020" y="1040"/>
                      <a:pt x="1021" y="1041"/>
                      <a:pt x="1021" y="1041"/>
                    </a:cubicBezTo>
                    <a:cubicBezTo>
                      <a:pt x="1021" y="1042"/>
                      <a:pt x="1022" y="1042"/>
                      <a:pt x="1022" y="1043"/>
                    </a:cubicBezTo>
                    <a:cubicBezTo>
                      <a:pt x="1022" y="1043"/>
                      <a:pt x="1021" y="1044"/>
                      <a:pt x="1021" y="1044"/>
                    </a:cubicBezTo>
                    <a:cubicBezTo>
                      <a:pt x="1021" y="1044"/>
                      <a:pt x="1021" y="1045"/>
                      <a:pt x="1021" y="1045"/>
                    </a:cubicBezTo>
                    <a:cubicBezTo>
                      <a:pt x="1021" y="1046"/>
                      <a:pt x="1020" y="1046"/>
                      <a:pt x="1019" y="1046"/>
                    </a:cubicBezTo>
                    <a:cubicBezTo>
                      <a:pt x="1019" y="1047"/>
                      <a:pt x="1018" y="1047"/>
                      <a:pt x="1018" y="1047"/>
                    </a:cubicBezTo>
                    <a:cubicBezTo>
                      <a:pt x="1018" y="1048"/>
                      <a:pt x="1019" y="1048"/>
                      <a:pt x="1019" y="1049"/>
                    </a:cubicBezTo>
                    <a:cubicBezTo>
                      <a:pt x="1019" y="1049"/>
                      <a:pt x="1019" y="1049"/>
                      <a:pt x="1019" y="1050"/>
                    </a:cubicBezTo>
                    <a:cubicBezTo>
                      <a:pt x="1019" y="1051"/>
                      <a:pt x="1019" y="1052"/>
                      <a:pt x="1019" y="1053"/>
                    </a:cubicBezTo>
                    <a:cubicBezTo>
                      <a:pt x="1020" y="1054"/>
                      <a:pt x="1020" y="1055"/>
                      <a:pt x="1020" y="1055"/>
                    </a:cubicBezTo>
                    <a:cubicBezTo>
                      <a:pt x="1021" y="1056"/>
                      <a:pt x="1021" y="1057"/>
                      <a:pt x="1021" y="1058"/>
                    </a:cubicBezTo>
                    <a:cubicBezTo>
                      <a:pt x="1021" y="1058"/>
                      <a:pt x="1021" y="1059"/>
                      <a:pt x="1021" y="1059"/>
                    </a:cubicBezTo>
                    <a:cubicBezTo>
                      <a:pt x="1021" y="1060"/>
                      <a:pt x="1021" y="1061"/>
                      <a:pt x="1022" y="1062"/>
                    </a:cubicBezTo>
                    <a:cubicBezTo>
                      <a:pt x="1022" y="1064"/>
                      <a:pt x="1023" y="1066"/>
                      <a:pt x="1024" y="1068"/>
                    </a:cubicBezTo>
                    <a:cubicBezTo>
                      <a:pt x="1026" y="1073"/>
                      <a:pt x="1023" y="1079"/>
                      <a:pt x="1021" y="1084"/>
                    </a:cubicBezTo>
                    <a:cubicBezTo>
                      <a:pt x="1021" y="1087"/>
                      <a:pt x="1020" y="1088"/>
                      <a:pt x="1018" y="1090"/>
                    </a:cubicBezTo>
                    <a:cubicBezTo>
                      <a:pt x="1017" y="1090"/>
                      <a:pt x="1012" y="1093"/>
                      <a:pt x="1011" y="1092"/>
                    </a:cubicBezTo>
                    <a:cubicBezTo>
                      <a:pt x="1017" y="1095"/>
                      <a:pt x="1020" y="1099"/>
                      <a:pt x="1021" y="1105"/>
                    </a:cubicBezTo>
                    <a:cubicBezTo>
                      <a:pt x="1022" y="1111"/>
                      <a:pt x="1023" y="1117"/>
                      <a:pt x="1023" y="1123"/>
                    </a:cubicBezTo>
                    <a:cubicBezTo>
                      <a:pt x="1024" y="1126"/>
                      <a:pt x="1025" y="1129"/>
                      <a:pt x="1027" y="1132"/>
                    </a:cubicBezTo>
                    <a:cubicBezTo>
                      <a:pt x="1029" y="1136"/>
                      <a:pt x="1029" y="1137"/>
                      <a:pt x="1028" y="1141"/>
                    </a:cubicBezTo>
                    <a:cubicBezTo>
                      <a:pt x="1027" y="1144"/>
                      <a:pt x="1026" y="1147"/>
                      <a:pt x="1024" y="1149"/>
                    </a:cubicBezTo>
                    <a:cubicBezTo>
                      <a:pt x="1022" y="1152"/>
                      <a:pt x="1020" y="1156"/>
                      <a:pt x="1020" y="1160"/>
                    </a:cubicBezTo>
                    <a:cubicBezTo>
                      <a:pt x="1019" y="1163"/>
                      <a:pt x="1021" y="1167"/>
                      <a:pt x="1019" y="1169"/>
                    </a:cubicBezTo>
                    <a:cubicBezTo>
                      <a:pt x="1017" y="1172"/>
                      <a:pt x="1010" y="1172"/>
                      <a:pt x="1007" y="1172"/>
                    </a:cubicBezTo>
                    <a:cubicBezTo>
                      <a:pt x="1004" y="1172"/>
                      <a:pt x="1001" y="1172"/>
                      <a:pt x="997" y="1172"/>
                    </a:cubicBezTo>
                    <a:cubicBezTo>
                      <a:pt x="994" y="1173"/>
                      <a:pt x="990" y="1172"/>
                      <a:pt x="988" y="1174"/>
                    </a:cubicBezTo>
                    <a:cubicBezTo>
                      <a:pt x="985" y="1177"/>
                      <a:pt x="984" y="1180"/>
                      <a:pt x="979" y="1178"/>
                    </a:cubicBezTo>
                    <a:cubicBezTo>
                      <a:pt x="976" y="1178"/>
                      <a:pt x="974" y="1176"/>
                      <a:pt x="971" y="1178"/>
                    </a:cubicBezTo>
                    <a:cubicBezTo>
                      <a:pt x="967" y="1179"/>
                      <a:pt x="959" y="1178"/>
                      <a:pt x="958" y="1183"/>
                    </a:cubicBezTo>
                    <a:cubicBezTo>
                      <a:pt x="957" y="1186"/>
                      <a:pt x="962" y="1190"/>
                      <a:pt x="965" y="1191"/>
                    </a:cubicBezTo>
                    <a:cubicBezTo>
                      <a:pt x="969" y="1194"/>
                      <a:pt x="973" y="1196"/>
                      <a:pt x="974" y="1201"/>
                    </a:cubicBezTo>
                    <a:cubicBezTo>
                      <a:pt x="976" y="1206"/>
                      <a:pt x="974" y="1209"/>
                      <a:pt x="969" y="1210"/>
                    </a:cubicBezTo>
                    <a:cubicBezTo>
                      <a:pt x="964" y="1212"/>
                      <a:pt x="959" y="1218"/>
                      <a:pt x="953" y="1217"/>
                    </a:cubicBezTo>
                    <a:cubicBezTo>
                      <a:pt x="946" y="1215"/>
                      <a:pt x="945" y="1208"/>
                      <a:pt x="941" y="1203"/>
                    </a:cubicBezTo>
                    <a:cubicBezTo>
                      <a:pt x="933" y="1194"/>
                      <a:pt x="929" y="1186"/>
                      <a:pt x="926" y="1175"/>
                    </a:cubicBezTo>
                    <a:cubicBezTo>
                      <a:pt x="925" y="1175"/>
                      <a:pt x="925" y="1175"/>
                      <a:pt x="924" y="1176"/>
                    </a:cubicBezTo>
                    <a:cubicBezTo>
                      <a:pt x="925" y="1177"/>
                      <a:pt x="924" y="1177"/>
                      <a:pt x="925" y="1178"/>
                    </a:cubicBezTo>
                    <a:cubicBezTo>
                      <a:pt x="921" y="1177"/>
                      <a:pt x="920" y="1174"/>
                      <a:pt x="918" y="1171"/>
                    </a:cubicBezTo>
                    <a:cubicBezTo>
                      <a:pt x="917" y="1168"/>
                      <a:pt x="916" y="1164"/>
                      <a:pt x="914" y="1163"/>
                    </a:cubicBezTo>
                    <a:cubicBezTo>
                      <a:pt x="911" y="1160"/>
                      <a:pt x="909" y="1164"/>
                      <a:pt x="909" y="1167"/>
                    </a:cubicBezTo>
                    <a:cubicBezTo>
                      <a:pt x="910" y="1174"/>
                      <a:pt x="915" y="1177"/>
                      <a:pt x="913" y="1184"/>
                    </a:cubicBezTo>
                    <a:cubicBezTo>
                      <a:pt x="912" y="1187"/>
                      <a:pt x="911" y="1190"/>
                      <a:pt x="910" y="1193"/>
                    </a:cubicBezTo>
                    <a:cubicBezTo>
                      <a:pt x="908" y="1197"/>
                      <a:pt x="905" y="1198"/>
                      <a:pt x="902" y="1200"/>
                    </a:cubicBezTo>
                    <a:cubicBezTo>
                      <a:pt x="899" y="1202"/>
                      <a:pt x="897" y="1204"/>
                      <a:pt x="895" y="1207"/>
                    </a:cubicBezTo>
                    <a:cubicBezTo>
                      <a:pt x="894" y="1209"/>
                      <a:pt x="893" y="1212"/>
                      <a:pt x="891" y="1214"/>
                    </a:cubicBezTo>
                    <a:cubicBezTo>
                      <a:pt x="889" y="1211"/>
                      <a:pt x="889" y="1214"/>
                      <a:pt x="888" y="1215"/>
                    </a:cubicBezTo>
                    <a:cubicBezTo>
                      <a:pt x="887" y="1214"/>
                      <a:pt x="888" y="1212"/>
                      <a:pt x="888" y="1211"/>
                    </a:cubicBezTo>
                    <a:cubicBezTo>
                      <a:pt x="885" y="1211"/>
                      <a:pt x="885" y="1219"/>
                      <a:pt x="884" y="1221"/>
                    </a:cubicBezTo>
                    <a:cubicBezTo>
                      <a:pt x="883" y="1225"/>
                      <a:pt x="880" y="1227"/>
                      <a:pt x="877" y="1230"/>
                    </a:cubicBezTo>
                    <a:cubicBezTo>
                      <a:pt x="874" y="1232"/>
                      <a:pt x="871" y="1234"/>
                      <a:pt x="870" y="1238"/>
                    </a:cubicBezTo>
                    <a:cubicBezTo>
                      <a:pt x="869" y="1241"/>
                      <a:pt x="869" y="1243"/>
                      <a:pt x="867" y="1246"/>
                    </a:cubicBezTo>
                    <a:cubicBezTo>
                      <a:pt x="864" y="1249"/>
                      <a:pt x="860" y="1250"/>
                      <a:pt x="856" y="1251"/>
                    </a:cubicBezTo>
                    <a:cubicBezTo>
                      <a:pt x="853" y="1253"/>
                      <a:pt x="852" y="1255"/>
                      <a:pt x="850" y="1257"/>
                    </a:cubicBezTo>
                    <a:cubicBezTo>
                      <a:pt x="848" y="1260"/>
                      <a:pt x="845" y="1261"/>
                      <a:pt x="843" y="1264"/>
                    </a:cubicBezTo>
                    <a:cubicBezTo>
                      <a:pt x="842" y="1267"/>
                      <a:pt x="840" y="1270"/>
                      <a:pt x="837" y="1271"/>
                    </a:cubicBezTo>
                    <a:cubicBezTo>
                      <a:pt x="833" y="1273"/>
                      <a:pt x="828" y="1272"/>
                      <a:pt x="825" y="1274"/>
                    </a:cubicBezTo>
                    <a:cubicBezTo>
                      <a:pt x="823" y="1276"/>
                      <a:pt x="823" y="1277"/>
                      <a:pt x="821" y="1277"/>
                    </a:cubicBezTo>
                    <a:cubicBezTo>
                      <a:pt x="820" y="1278"/>
                      <a:pt x="819" y="1278"/>
                      <a:pt x="817" y="1278"/>
                    </a:cubicBezTo>
                    <a:cubicBezTo>
                      <a:pt x="813" y="1281"/>
                      <a:pt x="814" y="1293"/>
                      <a:pt x="807" y="1291"/>
                    </a:cubicBezTo>
                    <a:cubicBezTo>
                      <a:pt x="806" y="1291"/>
                      <a:pt x="806" y="1291"/>
                      <a:pt x="806" y="1290"/>
                    </a:cubicBezTo>
                    <a:cubicBezTo>
                      <a:pt x="806" y="1289"/>
                      <a:pt x="806" y="1288"/>
                      <a:pt x="806" y="1288"/>
                    </a:cubicBezTo>
                    <a:cubicBezTo>
                      <a:pt x="803" y="1288"/>
                      <a:pt x="802" y="1290"/>
                      <a:pt x="799" y="1288"/>
                    </a:cubicBezTo>
                    <a:cubicBezTo>
                      <a:pt x="799" y="1288"/>
                      <a:pt x="799" y="1289"/>
                      <a:pt x="799" y="1289"/>
                    </a:cubicBezTo>
                    <a:cubicBezTo>
                      <a:pt x="797" y="1287"/>
                      <a:pt x="796" y="1289"/>
                      <a:pt x="794" y="1290"/>
                    </a:cubicBezTo>
                    <a:cubicBezTo>
                      <a:pt x="794" y="1290"/>
                      <a:pt x="794" y="1290"/>
                      <a:pt x="794" y="1289"/>
                    </a:cubicBezTo>
                    <a:cubicBezTo>
                      <a:pt x="791" y="1289"/>
                      <a:pt x="790" y="1293"/>
                      <a:pt x="788" y="1289"/>
                    </a:cubicBezTo>
                    <a:cubicBezTo>
                      <a:pt x="785" y="1291"/>
                      <a:pt x="784" y="1297"/>
                      <a:pt x="781" y="1297"/>
                    </a:cubicBezTo>
                    <a:cubicBezTo>
                      <a:pt x="781" y="1292"/>
                      <a:pt x="785" y="1289"/>
                      <a:pt x="784" y="1285"/>
                    </a:cubicBezTo>
                    <a:cubicBezTo>
                      <a:pt x="782" y="1281"/>
                      <a:pt x="778" y="1280"/>
                      <a:pt x="776" y="1277"/>
                    </a:cubicBezTo>
                    <a:cubicBezTo>
                      <a:pt x="774" y="1275"/>
                      <a:pt x="772" y="1271"/>
                      <a:pt x="771" y="1269"/>
                    </a:cubicBezTo>
                    <a:cubicBezTo>
                      <a:pt x="770" y="1267"/>
                      <a:pt x="770" y="1266"/>
                      <a:pt x="769" y="1265"/>
                    </a:cubicBezTo>
                    <a:cubicBezTo>
                      <a:pt x="768" y="1263"/>
                      <a:pt x="767" y="1263"/>
                      <a:pt x="766" y="1262"/>
                    </a:cubicBezTo>
                    <a:cubicBezTo>
                      <a:pt x="763" y="1259"/>
                      <a:pt x="764" y="1255"/>
                      <a:pt x="762" y="1253"/>
                    </a:cubicBezTo>
                    <a:cubicBezTo>
                      <a:pt x="762" y="1250"/>
                      <a:pt x="762" y="1248"/>
                      <a:pt x="761" y="1246"/>
                    </a:cubicBezTo>
                    <a:cubicBezTo>
                      <a:pt x="761" y="1244"/>
                      <a:pt x="760" y="1243"/>
                      <a:pt x="760" y="1242"/>
                    </a:cubicBezTo>
                    <a:cubicBezTo>
                      <a:pt x="759" y="1241"/>
                      <a:pt x="760" y="1240"/>
                      <a:pt x="759" y="1239"/>
                    </a:cubicBezTo>
                    <a:cubicBezTo>
                      <a:pt x="758" y="1240"/>
                      <a:pt x="757" y="1241"/>
                      <a:pt x="756" y="1241"/>
                    </a:cubicBezTo>
                    <a:cubicBezTo>
                      <a:pt x="757" y="1239"/>
                      <a:pt x="758" y="1239"/>
                      <a:pt x="759" y="1238"/>
                    </a:cubicBezTo>
                    <a:cubicBezTo>
                      <a:pt x="760" y="1236"/>
                      <a:pt x="759" y="1236"/>
                      <a:pt x="758" y="1234"/>
                    </a:cubicBezTo>
                    <a:cubicBezTo>
                      <a:pt x="758" y="1231"/>
                      <a:pt x="756" y="1229"/>
                      <a:pt x="756" y="1226"/>
                    </a:cubicBezTo>
                    <a:cubicBezTo>
                      <a:pt x="756" y="1226"/>
                      <a:pt x="755" y="1226"/>
                      <a:pt x="755" y="1226"/>
                    </a:cubicBezTo>
                    <a:cubicBezTo>
                      <a:pt x="753" y="1231"/>
                      <a:pt x="752" y="1235"/>
                      <a:pt x="750" y="1240"/>
                    </a:cubicBezTo>
                    <a:cubicBezTo>
                      <a:pt x="748" y="1244"/>
                      <a:pt x="748" y="1247"/>
                      <a:pt x="747" y="1251"/>
                    </a:cubicBezTo>
                    <a:cubicBezTo>
                      <a:pt x="746" y="1255"/>
                      <a:pt x="744" y="1258"/>
                      <a:pt x="744" y="1262"/>
                    </a:cubicBezTo>
                    <a:cubicBezTo>
                      <a:pt x="743" y="1267"/>
                      <a:pt x="744" y="1270"/>
                      <a:pt x="741" y="1274"/>
                    </a:cubicBezTo>
                    <a:cubicBezTo>
                      <a:pt x="740" y="1276"/>
                      <a:pt x="740" y="1283"/>
                      <a:pt x="737" y="1284"/>
                    </a:cubicBezTo>
                    <a:cubicBezTo>
                      <a:pt x="738" y="1280"/>
                      <a:pt x="737" y="1278"/>
                      <a:pt x="737" y="1275"/>
                    </a:cubicBezTo>
                    <a:cubicBezTo>
                      <a:pt x="736" y="1274"/>
                      <a:pt x="737" y="1273"/>
                      <a:pt x="736" y="1271"/>
                    </a:cubicBezTo>
                    <a:cubicBezTo>
                      <a:pt x="736" y="1270"/>
                      <a:pt x="735" y="1269"/>
                      <a:pt x="735" y="1268"/>
                    </a:cubicBezTo>
                    <a:cubicBezTo>
                      <a:pt x="735" y="1266"/>
                      <a:pt x="736" y="1265"/>
                      <a:pt x="736" y="1263"/>
                    </a:cubicBezTo>
                    <a:cubicBezTo>
                      <a:pt x="736" y="1262"/>
                      <a:pt x="735" y="1260"/>
                      <a:pt x="735" y="1259"/>
                    </a:cubicBezTo>
                    <a:cubicBezTo>
                      <a:pt x="735" y="1257"/>
                      <a:pt x="736" y="1256"/>
                      <a:pt x="736" y="1255"/>
                    </a:cubicBezTo>
                    <a:cubicBezTo>
                      <a:pt x="735" y="1253"/>
                      <a:pt x="734" y="1253"/>
                      <a:pt x="735" y="1251"/>
                    </a:cubicBezTo>
                    <a:cubicBezTo>
                      <a:pt x="736" y="1251"/>
                      <a:pt x="736" y="1250"/>
                      <a:pt x="737" y="1250"/>
                    </a:cubicBezTo>
                    <a:cubicBezTo>
                      <a:pt x="733" y="1249"/>
                      <a:pt x="733" y="1250"/>
                      <a:pt x="732" y="1247"/>
                    </a:cubicBezTo>
                    <a:cubicBezTo>
                      <a:pt x="732" y="1247"/>
                      <a:pt x="730" y="1242"/>
                      <a:pt x="731" y="1241"/>
                    </a:cubicBezTo>
                    <a:cubicBezTo>
                      <a:pt x="732" y="1242"/>
                      <a:pt x="732" y="1244"/>
                      <a:pt x="734" y="1244"/>
                    </a:cubicBezTo>
                    <a:cubicBezTo>
                      <a:pt x="735" y="1241"/>
                      <a:pt x="735" y="1239"/>
                      <a:pt x="736" y="1236"/>
                    </a:cubicBezTo>
                    <a:cubicBezTo>
                      <a:pt x="736" y="1235"/>
                      <a:pt x="737" y="1233"/>
                      <a:pt x="737" y="1231"/>
                    </a:cubicBezTo>
                    <a:cubicBezTo>
                      <a:pt x="736" y="1229"/>
                      <a:pt x="731" y="1228"/>
                      <a:pt x="729" y="1229"/>
                    </a:cubicBezTo>
                    <a:cubicBezTo>
                      <a:pt x="726" y="1230"/>
                      <a:pt x="728" y="1233"/>
                      <a:pt x="727" y="1235"/>
                    </a:cubicBezTo>
                    <a:cubicBezTo>
                      <a:pt x="726" y="1230"/>
                      <a:pt x="723" y="1233"/>
                      <a:pt x="720" y="1234"/>
                    </a:cubicBezTo>
                    <a:cubicBezTo>
                      <a:pt x="718" y="1236"/>
                      <a:pt x="718" y="1235"/>
                      <a:pt x="716" y="1235"/>
                    </a:cubicBezTo>
                    <a:cubicBezTo>
                      <a:pt x="713" y="1234"/>
                      <a:pt x="713" y="1234"/>
                      <a:pt x="712" y="1237"/>
                    </a:cubicBezTo>
                    <a:cubicBezTo>
                      <a:pt x="711" y="1240"/>
                      <a:pt x="712" y="1244"/>
                      <a:pt x="712" y="1248"/>
                    </a:cubicBezTo>
                    <a:cubicBezTo>
                      <a:pt x="712" y="1251"/>
                      <a:pt x="710" y="1254"/>
                      <a:pt x="711" y="1257"/>
                    </a:cubicBezTo>
                    <a:cubicBezTo>
                      <a:pt x="712" y="1258"/>
                      <a:pt x="714" y="1258"/>
                      <a:pt x="715" y="1260"/>
                    </a:cubicBezTo>
                    <a:cubicBezTo>
                      <a:pt x="713" y="1260"/>
                      <a:pt x="712" y="1260"/>
                      <a:pt x="710" y="1259"/>
                    </a:cubicBezTo>
                    <a:cubicBezTo>
                      <a:pt x="706" y="1263"/>
                      <a:pt x="706" y="1268"/>
                      <a:pt x="702" y="1271"/>
                    </a:cubicBezTo>
                    <a:cubicBezTo>
                      <a:pt x="699" y="1274"/>
                      <a:pt x="697" y="1276"/>
                      <a:pt x="700" y="1279"/>
                    </a:cubicBezTo>
                    <a:cubicBezTo>
                      <a:pt x="702" y="1281"/>
                      <a:pt x="703" y="1279"/>
                      <a:pt x="704" y="1282"/>
                    </a:cubicBezTo>
                    <a:cubicBezTo>
                      <a:pt x="704" y="1284"/>
                      <a:pt x="703" y="1286"/>
                      <a:pt x="703" y="1288"/>
                    </a:cubicBezTo>
                    <a:cubicBezTo>
                      <a:pt x="702" y="1290"/>
                      <a:pt x="703" y="1296"/>
                      <a:pt x="701" y="1295"/>
                    </a:cubicBezTo>
                    <a:cubicBezTo>
                      <a:pt x="700" y="1293"/>
                      <a:pt x="699" y="1285"/>
                      <a:pt x="697" y="1291"/>
                    </a:cubicBezTo>
                    <a:cubicBezTo>
                      <a:pt x="695" y="1295"/>
                      <a:pt x="699" y="1296"/>
                      <a:pt x="695" y="1300"/>
                    </a:cubicBezTo>
                    <a:cubicBezTo>
                      <a:pt x="691" y="1303"/>
                      <a:pt x="691" y="1306"/>
                      <a:pt x="692" y="1311"/>
                    </a:cubicBezTo>
                    <a:cubicBezTo>
                      <a:pt x="692" y="1315"/>
                      <a:pt x="693" y="1319"/>
                      <a:pt x="687" y="1316"/>
                    </a:cubicBezTo>
                    <a:cubicBezTo>
                      <a:pt x="688" y="1311"/>
                      <a:pt x="686" y="1308"/>
                      <a:pt x="686" y="1304"/>
                    </a:cubicBezTo>
                    <a:cubicBezTo>
                      <a:pt x="686" y="1301"/>
                      <a:pt x="690" y="1300"/>
                      <a:pt x="690" y="1297"/>
                    </a:cubicBezTo>
                    <a:cubicBezTo>
                      <a:pt x="690" y="1295"/>
                      <a:pt x="687" y="1290"/>
                      <a:pt x="687" y="1287"/>
                    </a:cubicBezTo>
                    <a:cubicBezTo>
                      <a:pt x="686" y="1284"/>
                      <a:pt x="685" y="1282"/>
                      <a:pt x="685" y="1279"/>
                    </a:cubicBezTo>
                    <a:cubicBezTo>
                      <a:pt x="685" y="1277"/>
                      <a:pt x="686" y="1275"/>
                      <a:pt x="686" y="1274"/>
                    </a:cubicBezTo>
                    <a:cubicBezTo>
                      <a:pt x="686" y="1273"/>
                      <a:pt x="685" y="1272"/>
                      <a:pt x="685" y="1271"/>
                    </a:cubicBezTo>
                    <a:cubicBezTo>
                      <a:pt x="685" y="1269"/>
                      <a:pt x="686" y="1268"/>
                      <a:pt x="686" y="1266"/>
                    </a:cubicBezTo>
                    <a:cubicBezTo>
                      <a:pt x="687" y="1265"/>
                      <a:pt x="686" y="1263"/>
                      <a:pt x="687" y="1262"/>
                    </a:cubicBezTo>
                    <a:cubicBezTo>
                      <a:pt x="687" y="1259"/>
                      <a:pt x="690" y="1258"/>
                      <a:pt x="692" y="1256"/>
                    </a:cubicBezTo>
                    <a:cubicBezTo>
                      <a:pt x="694" y="1253"/>
                      <a:pt x="695" y="1251"/>
                      <a:pt x="696" y="1248"/>
                    </a:cubicBezTo>
                    <a:cubicBezTo>
                      <a:pt x="697" y="1242"/>
                      <a:pt x="698" y="1236"/>
                      <a:pt x="700" y="1230"/>
                    </a:cubicBezTo>
                    <a:cubicBezTo>
                      <a:pt x="697" y="1234"/>
                      <a:pt x="690" y="1236"/>
                      <a:pt x="688" y="1242"/>
                    </a:cubicBezTo>
                    <a:cubicBezTo>
                      <a:pt x="687" y="1245"/>
                      <a:pt x="689" y="1247"/>
                      <a:pt x="688" y="1249"/>
                    </a:cubicBezTo>
                    <a:cubicBezTo>
                      <a:pt x="687" y="1252"/>
                      <a:pt x="685" y="1254"/>
                      <a:pt x="683" y="1257"/>
                    </a:cubicBezTo>
                    <a:cubicBezTo>
                      <a:pt x="679" y="1256"/>
                      <a:pt x="678" y="1260"/>
                      <a:pt x="678" y="1263"/>
                    </a:cubicBezTo>
                    <a:cubicBezTo>
                      <a:pt x="676" y="1260"/>
                      <a:pt x="676" y="1259"/>
                      <a:pt x="673" y="1260"/>
                    </a:cubicBezTo>
                    <a:cubicBezTo>
                      <a:pt x="670" y="1260"/>
                      <a:pt x="666" y="1262"/>
                      <a:pt x="662" y="1263"/>
                    </a:cubicBezTo>
                    <a:cubicBezTo>
                      <a:pt x="657" y="1264"/>
                      <a:pt x="650" y="1267"/>
                      <a:pt x="652" y="1274"/>
                    </a:cubicBezTo>
                    <a:cubicBezTo>
                      <a:pt x="652" y="1276"/>
                      <a:pt x="653" y="1279"/>
                      <a:pt x="654" y="1281"/>
                    </a:cubicBezTo>
                    <a:cubicBezTo>
                      <a:pt x="655" y="1283"/>
                      <a:pt x="655" y="1284"/>
                      <a:pt x="654" y="1287"/>
                    </a:cubicBezTo>
                    <a:cubicBezTo>
                      <a:pt x="653" y="1291"/>
                      <a:pt x="651" y="1298"/>
                      <a:pt x="647" y="1299"/>
                    </a:cubicBezTo>
                    <a:cubicBezTo>
                      <a:pt x="647" y="1297"/>
                      <a:pt x="654" y="1290"/>
                      <a:pt x="650" y="1287"/>
                    </a:cubicBezTo>
                    <a:cubicBezTo>
                      <a:pt x="651" y="1286"/>
                      <a:pt x="651" y="1285"/>
                      <a:pt x="651" y="1285"/>
                    </a:cubicBezTo>
                    <a:cubicBezTo>
                      <a:pt x="650" y="1285"/>
                      <a:pt x="649" y="1286"/>
                      <a:pt x="648" y="1287"/>
                    </a:cubicBezTo>
                    <a:cubicBezTo>
                      <a:pt x="648" y="1285"/>
                      <a:pt x="650" y="1283"/>
                      <a:pt x="649" y="1282"/>
                    </a:cubicBezTo>
                    <a:cubicBezTo>
                      <a:pt x="649" y="1280"/>
                      <a:pt x="647" y="1280"/>
                      <a:pt x="647" y="1278"/>
                    </a:cubicBezTo>
                    <a:cubicBezTo>
                      <a:pt x="646" y="1276"/>
                      <a:pt x="647" y="1275"/>
                      <a:pt x="647" y="1273"/>
                    </a:cubicBezTo>
                    <a:cubicBezTo>
                      <a:pt x="646" y="1271"/>
                      <a:pt x="645" y="1270"/>
                      <a:pt x="645" y="1268"/>
                    </a:cubicBezTo>
                    <a:cubicBezTo>
                      <a:pt x="645" y="1264"/>
                      <a:pt x="647" y="1265"/>
                      <a:pt x="649" y="1264"/>
                    </a:cubicBezTo>
                    <a:cubicBezTo>
                      <a:pt x="650" y="1263"/>
                      <a:pt x="651" y="1262"/>
                      <a:pt x="653" y="1261"/>
                    </a:cubicBezTo>
                    <a:cubicBezTo>
                      <a:pt x="656" y="1257"/>
                      <a:pt x="662" y="1260"/>
                      <a:pt x="665" y="1254"/>
                    </a:cubicBezTo>
                    <a:cubicBezTo>
                      <a:pt x="666" y="1252"/>
                      <a:pt x="664" y="1250"/>
                      <a:pt x="665" y="1248"/>
                    </a:cubicBezTo>
                    <a:cubicBezTo>
                      <a:pt x="667" y="1250"/>
                      <a:pt x="666" y="1252"/>
                      <a:pt x="669" y="1252"/>
                    </a:cubicBezTo>
                    <a:cubicBezTo>
                      <a:pt x="670" y="1251"/>
                      <a:pt x="671" y="1250"/>
                      <a:pt x="672" y="1250"/>
                    </a:cubicBezTo>
                    <a:cubicBezTo>
                      <a:pt x="673" y="1249"/>
                      <a:pt x="675" y="1250"/>
                      <a:pt x="675" y="1249"/>
                    </a:cubicBezTo>
                    <a:cubicBezTo>
                      <a:pt x="680" y="1247"/>
                      <a:pt x="676" y="1248"/>
                      <a:pt x="676" y="1244"/>
                    </a:cubicBezTo>
                    <a:cubicBezTo>
                      <a:pt x="676" y="1241"/>
                      <a:pt x="679" y="1240"/>
                      <a:pt x="680" y="1238"/>
                    </a:cubicBezTo>
                    <a:cubicBezTo>
                      <a:pt x="681" y="1236"/>
                      <a:pt x="681" y="1234"/>
                      <a:pt x="683" y="1232"/>
                    </a:cubicBezTo>
                    <a:cubicBezTo>
                      <a:pt x="685" y="1231"/>
                      <a:pt x="688" y="1229"/>
                      <a:pt x="690" y="1228"/>
                    </a:cubicBezTo>
                    <a:cubicBezTo>
                      <a:pt x="691" y="1227"/>
                      <a:pt x="693" y="1226"/>
                      <a:pt x="695" y="1225"/>
                    </a:cubicBezTo>
                    <a:cubicBezTo>
                      <a:pt x="697" y="1223"/>
                      <a:pt x="697" y="1221"/>
                      <a:pt x="699" y="1219"/>
                    </a:cubicBezTo>
                    <a:cubicBezTo>
                      <a:pt x="699" y="1220"/>
                      <a:pt x="698" y="1221"/>
                      <a:pt x="699" y="1222"/>
                    </a:cubicBezTo>
                    <a:cubicBezTo>
                      <a:pt x="705" y="1221"/>
                      <a:pt x="707" y="1214"/>
                      <a:pt x="704" y="1208"/>
                    </a:cubicBezTo>
                    <a:cubicBezTo>
                      <a:pt x="704" y="1208"/>
                      <a:pt x="703" y="1208"/>
                      <a:pt x="703" y="1207"/>
                    </a:cubicBezTo>
                    <a:cubicBezTo>
                      <a:pt x="704" y="1206"/>
                      <a:pt x="705" y="1205"/>
                      <a:pt x="705" y="1203"/>
                    </a:cubicBezTo>
                    <a:cubicBezTo>
                      <a:pt x="700" y="1205"/>
                      <a:pt x="697" y="1211"/>
                      <a:pt x="693" y="1213"/>
                    </a:cubicBezTo>
                    <a:cubicBezTo>
                      <a:pt x="689" y="1216"/>
                      <a:pt x="687" y="1221"/>
                      <a:pt x="683" y="1224"/>
                    </a:cubicBezTo>
                    <a:cubicBezTo>
                      <a:pt x="681" y="1225"/>
                      <a:pt x="676" y="1232"/>
                      <a:pt x="674" y="1232"/>
                    </a:cubicBezTo>
                    <a:cubicBezTo>
                      <a:pt x="674" y="1229"/>
                      <a:pt x="677" y="1227"/>
                      <a:pt x="675" y="1225"/>
                    </a:cubicBezTo>
                    <a:cubicBezTo>
                      <a:pt x="674" y="1223"/>
                      <a:pt x="671" y="1223"/>
                      <a:pt x="669" y="1223"/>
                    </a:cubicBezTo>
                    <a:cubicBezTo>
                      <a:pt x="664" y="1225"/>
                      <a:pt x="665" y="1232"/>
                      <a:pt x="661" y="1235"/>
                    </a:cubicBezTo>
                    <a:cubicBezTo>
                      <a:pt x="659" y="1237"/>
                      <a:pt x="655" y="1241"/>
                      <a:pt x="652" y="1242"/>
                    </a:cubicBezTo>
                    <a:cubicBezTo>
                      <a:pt x="650" y="1243"/>
                      <a:pt x="647" y="1242"/>
                      <a:pt x="645" y="1243"/>
                    </a:cubicBezTo>
                    <a:cubicBezTo>
                      <a:pt x="642" y="1243"/>
                      <a:pt x="640" y="1245"/>
                      <a:pt x="637" y="1244"/>
                    </a:cubicBezTo>
                    <a:cubicBezTo>
                      <a:pt x="639" y="1243"/>
                      <a:pt x="641" y="1243"/>
                      <a:pt x="641" y="1240"/>
                    </a:cubicBezTo>
                    <a:cubicBezTo>
                      <a:pt x="637" y="1238"/>
                      <a:pt x="633" y="1239"/>
                      <a:pt x="630" y="1241"/>
                    </a:cubicBezTo>
                    <a:cubicBezTo>
                      <a:pt x="629" y="1242"/>
                      <a:pt x="626" y="1243"/>
                      <a:pt x="625" y="1244"/>
                    </a:cubicBezTo>
                    <a:cubicBezTo>
                      <a:pt x="623" y="1245"/>
                      <a:pt x="624" y="1248"/>
                      <a:pt x="621" y="1247"/>
                    </a:cubicBezTo>
                    <a:cubicBezTo>
                      <a:pt x="621" y="1246"/>
                      <a:pt x="621" y="1244"/>
                      <a:pt x="621" y="1243"/>
                    </a:cubicBezTo>
                    <a:cubicBezTo>
                      <a:pt x="620" y="1243"/>
                      <a:pt x="619" y="1245"/>
                      <a:pt x="617" y="1244"/>
                    </a:cubicBezTo>
                    <a:cubicBezTo>
                      <a:pt x="617" y="1239"/>
                      <a:pt x="622" y="1236"/>
                      <a:pt x="626" y="1233"/>
                    </a:cubicBezTo>
                    <a:cubicBezTo>
                      <a:pt x="629" y="1231"/>
                      <a:pt x="630" y="1229"/>
                      <a:pt x="634" y="1228"/>
                    </a:cubicBezTo>
                    <a:cubicBezTo>
                      <a:pt x="636" y="1228"/>
                      <a:pt x="639" y="1229"/>
                      <a:pt x="641" y="1229"/>
                    </a:cubicBezTo>
                    <a:cubicBezTo>
                      <a:pt x="644" y="1229"/>
                      <a:pt x="645" y="1229"/>
                      <a:pt x="648" y="1230"/>
                    </a:cubicBezTo>
                    <a:cubicBezTo>
                      <a:pt x="651" y="1230"/>
                      <a:pt x="651" y="1229"/>
                      <a:pt x="653" y="1227"/>
                    </a:cubicBezTo>
                    <a:cubicBezTo>
                      <a:pt x="656" y="1223"/>
                      <a:pt x="660" y="1218"/>
                      <a:pt x="660" y="1213"/>
                    </a:cubicBezTo>
                    <a:cubicBezTo>
                      <a:pt x="658" y="1214"/>
                      <a:pt x="658" y="1216"/>
                      <a:pt x="656" y="1216"/>
                    </a:cubicBezTo>
                    <a:cubicBezTo>
                      <a:pt x="657" y="1211"/>
                      <a:pt x="658" y="1209"/>
                      <a:pt x="652" y="1209"/>
                    </a:cubicBezTo>
                    <a:cubicBezTo>
                      <a:pt x="649" y="1210"/>
                      <a:pt x="647" y="1211"/>
                      <a:pt x="644" y="1214"/>
                    </a:cubicBezTo>
                    <a:cubicBezTo>
                      <a:pt x="641" y="1216"/>
                      <a:pt x="638" y="1218"/>
                      <a:pt x="635" y="1220"/>
                    </a:cubicBezTo>
                    <a:cubicBezTo>
                      <a:pt x="632" y="1220"/>
                      <a:pt x="626" y="1221"/>
                      <a:pt x="626" y="1217"/>
                    </a:cubicBezTo>
                    <a:cubicBezTo>
                      <a:pt x="625" y="1214"/>
                      <a:pt x="630" y="1216"/>
                      <a:pt x="632" y="1215"/>
                    </a:cubicBezTo>
                    <a:cubicBezTo>
                      <a:pt x="634" y="1214"/>
                      <a:pt x="636" y="1213"/>
                      <a:pt x="637" y="1213"/>
                    </a:cubicBezTo>
                    <a:cubicBezTo>
                      <a:pt x="639" y="1212"/>
                      <a:pt x="640" y="1212"/>
                      <a:pt x="642" y="1211"/>
                    </a:cubicBezTo>
                    <a:cubicBezTo>
                      <a:pt x="648" y="1208"/>
                      <a:pt x="653" y="1206"/>
                      <a:pt x="661" y="1209"/>
                    </a:cubicBezTo>
                    <a:cubicBezTo>
                      <a:pt x="664" y="1210"/>
                      <a:pt x="665" y="1209"/>
                      <a:pt x="669" y="1208"/>
                    </a:cubicBezTo>
                    <a:cubicBezTo>
                      <a:pt x="673" y="1206"/>
                      <a:pt x="677" y="1204"/>
                      <a:pt x="682" y="1205"/>
                    </a:cubicBezTo>
                    <a:cubicBezTo>
                      <a:pt x="684" y="1206"/>
                      <a:pt x="687" y="1207"/>
                      <a:pt x="689" y="1205"/>
                    </a:cubicBezTo>
                    <a:cubicBezTo>
                      <a:pt x="690" y="1204"/>
                      <a:pt x="690" y="1203"/>
                      <a:pt x="691" y="1202"/>
                    </a:cubicBezTo>
                    <a:cubicBezTo>
                      <a:pt x="692" y="1201"/>
                      <a:pt x="693" y="1201"/>
                      <a:pt x="694" y="1200"/>
                    </a:cubicBezTo>
                    <a:cubicBezTo>
                      <a:pt x="696" y="1199"/>
                      <a:pt x="697" y="1198"/>
                      <a:pt x="699" y="1197"/>
                    </a:cubicBezTo>
                    <a:cubicBezTo>
                      <a:pt x="701" y="1195"/>
                      <a:pt x="705" y="1195"/>
                      <a:pt x="705" y="1193"/>
                    </a:cubicBezTo>
                    <a:cubicBezTo>
                      <a:pt x="706" y="1188"/>
                      <a:pt x="701" y="1189"/>
                      <a:pt x="698" y="1189"/>
                    </a:cubicBezTo>
                    <a:cubicBezTo>
                      <a:pt x="695" y="1189"/>
                      <a:pt x="693" y="1187"/>
                      <a:pt x="690" y="1186"/>
                    </a:cubicBezTo>
                    <a:cubicBezTo>
                      <a:pt x="686" y="1185"/>
                      <a:pt x="685" y="1187"/>
                      <a:pt x="681" y="1187"/>
                    </a:cubicBezTo>
                    <a:cubicBezTo>
                      <a:pt x="677" y="1188"/>
                      <a:pt x="677" y="1185"/>
                      <a:pt x="675" y="1182"/>
                    </a:cubicBezTo>
                    <a:cubicBezTo>
                      <a:pt x="673" y="1181"/>
                      <a:pt x="669" y="1180"/>
                      <a:pt x="667" y="1179"/>
                    </a:cubicBezTo>
                    <a:cubicBezTo>
                      <a:pt x="663" y="1178"/>
                      <a:pt x="648" y="1177"/>
                      <a:pt x="650" y="1172"/>
                    </a:cubicBezTo>
                    <a:cubicBezTo>
                      <a:pt x="647" y="1171"/>
                      <a:pt x="645" y="1170"/>
                      <a:pt x="642" y="1168"/>
                    </a:cubicBezTo>
                    <a:cubicBezTo>
                      <a:pt x="640" y="1167"/>
                      <a:pt x="634" y="1166"/>
                      <a:pt x="637" y="1163"/>
                    </a:cubicBezTo>
                    <a:cubicBezTo>
                      <a:pt x="639" y="1162"/>
                      <a:pt x="643" y="1161"/>
                      <a:pt x="646" y="1160"/>
                    </a:cubicBezTo>
                    <a:cubicBezTo>
                      <a:pt x="648" y="1159"/>
                      <a:pt x="651" y="1158"/>
                      <a:pt x="653" y="1157"/>
                    </a:cubicBezTo>
                    <a:cubicBezTo>
                      <a:pt x="654" y="1156"/>
                      <a:pt x="655" y="1153"/>
                      <a:pt x="657" y="1152"/>
                    </a:cubicBezTo>
                    <a:cubicBezTo>
                      <a:pt x="658" y="1151"/>
                      <a:pt x="660" y="1151"/>
                      <a:pt x="661" y="1150"/>
                    </a:cubicBezTo>
                    <a:cubicBezTo>
                      <a:pt x="664" y="1148"/>
                      <a:pt x="666" y="1145"/>
                      <a:pt x="670" y="1143"/>
                    </a:cubicBezTo>
                    <a:cubicBezTo>
                      <a:pt x="673" y="1141"/>
                      <a:pt x="674" y="1143"/>
                      <a:pt x="678" y="1142"/>
                    </a:cubicBezTo>
                    <a:cubicBezTo>
                      <a:pt x="680" y="1141"/>
                      <a:pt x="681" y="1139"/>
                      <a:pt x="685" y="1140"/>
                    </a:cubicBezTo>
                    <a:cubicBezTo>
                      <a:pt x="682" y="1142"/>
                      <a:pt x="681" y="1147"/>
                      <a:pt x="678" y="1149"/>
                    </a:cubicBezTo>
                    <a:cubicBezTo>
                      <a:pt x="677" y="1149"/>
                      <a:pt x="675" y="1149"/>
                      <a:pt x="674" y="1149"/>
                    </a:cubicBezTo>
                    <a:cubicBezTo>
                      <a:pt x="672" y="1150"/>
                      <a:pt x="672" y="1152"/>
                      <a:pt x="670" y="1153"/>
                    </a:cubicBezTo>
                    <a:cubicBezTo>
                      <a:pt x="668" y="1155"/>
                      <a:pt x="665" y="1155"/>
                      <a:pt x="665" y="1159"/>
                    </a:cubicBezTo>
                    <a:cubicBezTo>
                      <a:pt x="665" y="1162"/>
                      <a:pt x="668" y="1165"/>
                      <a:pt x="667" y="1167"/>
                    </a:cubicBezTo>
                    <a:cubicBezTo>
                      <a:pt x="665" y="1164"/>
                      <a:pt x="663" y="1160"/>
                      <a:pt x="659" y="1162"/>
                    </a:cubicBezTo>
                    <a:cubicBezTo>
                      <a:pt x="657" y="1163"/>
                      <a:pt x="652" y="1165"/>
                      <a:pt x="652" y="1167"/>
                    </a:cubicBezTo>
                    <a:cubicBezTo>
                      <a:pt x="652" y="1167"/>
                      <a:pt x="655" y="1171"/>
                      <a:pt x="654" y="1171"/>
                    </a:cubicBezTo>
                    <a:cubicBezTo>
                      <a:pt x="656" y="1172"/>
                      <a:pt x="660" y="1172"/>
                      <a:pt x="663" y="1173"/>
                    </a:cubicBezTo>
                    <a:cubicBezTo>
                      <a:pt x="666" y="1173"/>
                      <a:pt x="668" y="1175"/>
                      <a:pt x="671" y="1176"/>
                    </a:cubicBezTo>
                    <a:cubicBezTo>
                      <a:pt x="673" y="1176"/>
                      <a:pt x="678" y="1174"/>
                      <a:pt x="680" y="1176"/>
                    </a:cubicBezTo>
                    <a:cubicBezTo>
                      <a:pt x="681" y="1177"/>
                      <a:pt x="680" y="1179"/>
                      <a:pt x="681" y="1180"/>
                    </a:cubicBezTo>
                    <a:cubicBezTo>
                      <a:pt x="682" y="1181"/>
                      <a:pt x="685" y="1180"/>
                      <a:pt x="686" y="1180"/>
                    </a:cubicBezTo>
                    <a:cubicBezTo>
                      <a:pt x="686" y="1181"/>
                      <a:pt x="686" y="1181"/>
                      <a:pt x="686" y="1181"/>
                    </a:cubicBezTo>
                    <a:cubicBezTo>
                      <a:pt x="691" y="1182"/>
                      <a:pt x="699" y="1177"/>
                      <a:pt x="698" y="1185"/>
                    </a:cubicBezTo>
                    <a:cubicBezTo>
                      <a:pt x="699" y="1185"/>
                      <a:pt x="701" y="1183"/>
                      <a:pt x="702" y="1183"/>
                    </a:cubicBezTo>
                    <a:cubicBezTo>
                      <a:pt x="704" y="1183"/>
                      <a:pt x="702" y="1185"/>
                      <a:pt x="704" y="1186"/>
                    </a:cubicBezTo>
                    <a:cubicBezTo>
                      <a:pt x="708" y="1187"/>
                      <a:pt x="709" y="1181"/>
                      <a:pt x="709" y="1178"/>
                    </a:cubicBezTo>
                    <a:cubicBezTo>
                      <a:pt x="709" y="1176"/>
                      <a:pt x="708" y="1174"/>
                      <a:pt x="710" y="1172"/>
                    </a:cubicBezTo>
                    <a:cubicBezTo>
                      <a:pt x="710" y="1170"/>
                      <a:pt x="712" y="1169"/>
                      <a:pt x="713" y="1168"/>
                    </a:cubicBezTo>
                    <a:cubicBezTo>
                      <a:pt x="714" y="1165"/>
                      <a:pt x="713" y="1162"/>
                      <a:pt x="714" y="1160"/>
                    </a:cubicBezTo>
                    <a:cubicBezTo>
                      <a:pt x="714" y="1156"/>
                      <a:pt x="717" y="1157"/>
                      <a:pt x="719" y="1154"/>
                    </a:cubicBezTo>
                    <a:cubicBezTo>
                      <a:pt x="721" y="1151"/>
                      <a:pt x="721" y="1148"/>
                      <a:pt x="722" y="1146"/>
                    </a:cubicBezTo>
                    <a:cubicBezTo>
                      <a:pt x="723" y="1143"/>
                      <a:pt x="725" y="1137"/>
                      <a:pt x="727" y="1135"/>
                    </a:cubicBezTo>
                    <a:cubicBezTo>
                      <a:pt x="731" y="1132"/>
                      <a:pt x="736" y="1132"/>
                      <a:pt x="741" y="1132"/>
                    </a:cubicBezTo>
                    <a:cubicBezTo>
                      <a:pt x="743" y="1132"/>
                      <a:pt x="744" y="1132"/>
                      <a:pt x="745" y="1132"/>
                    </a:cubicBezTo>
                    <a:cubicBezTo>
                      <a:pt x="748" y="1131"/>
                      <a:pt x="752" y="1133"/>
                      <a:pt x="755" y="1131"/>
                    </a:cubicBezTo>
                    <a:cubicBezTo>
                      <a:pt x="760" y="1129"/>
                      <a:pt x="761" y="1122"/>
                      <a:pt x="758" y="1117"/>
                    </a:cubicBezTo>
                    <a:cubicBezTo>
                      <a:pt x="765" y="1117"/>
                      <a:pt x="758" y="1130"/>
                      <a:pt x="767" y="1126"/>
                    </a:cubicBezTo>
                    <a:cubicBezTo>
                      <a:pt x="772" y="1124"/>
                      <a:pt x="775" y="1117"/>
                      <a:pt x="778" y="1113"/>
                    </a:cubicBezTo>
                    <a:cubicBezTo>
                      <a:pt x="780" y="1111"/>
                      <a:pt x="783" y="1109"/>
                      <a:pt x="784" y="1107"/>
                    </a:cubicBezTo>
                    <a:cubicBezTo>
                      <a:pt x="785" y="1105"/>
                      <a:pt x="784" y="1102"/>
                      <a:pt x="785" y="1099"/>
                    </a:cubicBezTo>
                    <a:cubicBezTo>
                      <a:pt x="787" y="1094"/>
                      <a:pt x="788" y="1088"/>
                      <a:pt x="790" y="1084"/>
                    </a:cubicBezTo>
                    <a:cubicBezTo>
                      <a:pt x="793" y="1079"/>
                      <a:pt x="795" y="1075"/>
                      <a:pt x="795" y="1069"/>
                    </a:cubicBezTo>
                    <a:cubicBezTo>
                      <a:pt x="795" y="1067"/>
                      <a:pt x="793" y="1066"/>
                      <a:pt x="795" y="1065"/>
                    </a:cubicBezTo>
                    <a:cubicBezTo>
                      <a:pt x="795" y="1065"/>
                      <a:pt x="799" y="1066"/>
                      <a:pt x="799" y="1066"/>
                    </a:cubicBezTo>
                    <a:cubicBezTo>
                      <a:pt x="801" y="1068"/>
                      <a:pt x="802" y="1071"/>
                      <a:pt x="802" y="1074"/>
                    </a:cubicBezTo>
                    <a:cubicBezTo>
                      <a:pt x="803" y="1076"/>
                      <a:pt x="803" y="1076"/>
                      <a:pt x="802" y="1078"/>
                    </a:cubicBezTo>
                    <a:cubicBezTo>
                      <a:pt x="802" y="1080"/>
                      <a:pt x="801" y="1081"/>
                      <a:pt x="801" y="1083"/>
                    </a:cubicBezTo>
                    <a:cubicBezTo>
                      <a:pt x="800" y="1086"/>
                      <a:pt x="800" y="1088"/>
                      <a:pt x="800" y="1091"/>
                    </a:cubicBezTo>
                    <a:cubicBezTo>
                      <a:pt x="800" y="1095"/>
                      <a:pt x="799" y="1097"/>
                      <a:pt x="803" y="1097"/>
                    </a:cubicBezTo>
                    <a:cubicBezTo>
                      <a:pt x="807" y="1098"/>
                      <a:pt x="809" y="1095"/>
                      <a:pt x="812" y="1093"/>
                    </a:cubicBezTo>
                    <a:cubicBezTo>
                      <a:pt x="811" y="1095"/>
                      <a:pt x="809" y="1098"/>
                      <a:pt x="808" y="1100"/>
                    </a:cubicBezTo>
                    <a:cubicBezTo>
                      <a:pt x="808" y="1102"/>
                      <a:pt x="806" y="1104"/>
                      <a:pt x="806" y="1106"/>
                    </a:cubicBezTo>
                    <a:cubicBezTo>
                      <a:pt x="805" y="1108"/>
                      <a:pt x="805" y="1112"/>
                      <a:pt x="806" y="1113"/>
                    </a:cubicBezTo>
                    <a:cubicBezTo>
                      <a:pt x="808" y="1115"/>
                      <a:pt x="813" y="1113"/>
                      <a:pt x="811" y="1118"/>
                    </a:cubicBezTo>
                    <a:cubicBezTo>
                      <a:pt x="808" y="1117"/>
                      <a:pt x="802" y="1117"/>
                      <a:pt x="804" y="1113"/>
                    </a:cubicBezTo>
                    <a:cubicBezTo>
                      <a:pt x="803" y="1115"/>
                      <a:pt x="802" y="1119"/>
                      <a:pt x="801" y="1122"/>
                    </a:cubicBezTo>
                    <a:cubicBezTo>
                      <a:pt x="800" y="1126"/>
                      <a:pt x="798" y="1128"/>
                      <a:pt x="797" y="1131"/>
                    </a:cubicBezTo>
                    <a:cubicBezTo>
                      <a:pt x="796" y="1135"/>
                      <a:pt x="798" y="1138"/>
                      <a:pt x="795" y="1140"/>
                    </a:cubicBezTo>
                    <a:cubicBezTo>
                      <a:pt x="794" y="1142"/>
                      <a:pt x="791" y="1142"/>
                      <a:pt x="790" y="1144"/>
                    </a:cubicBezTo>
                    <a:cubicBezTo>
                      <a:pt x="786" y="1148"/>
                      <a:pt x="784" y="1152"/>
                      <a:pt x="781" y="1156"/>
                    </a:cubicBezTo>
                    <a:cubicBezTo>
                      <a:pt x="777" y="1160"/>
                      <a:pt x="773" y="1164"/>
                      <a:pt x="770" y="1168"/>
                    </a:cubicBezTo>
                    <a:cubicBezTo>
                      <a:pt x="768" y="1172"/>
                      <a:pt x="767" y="1177"/>
                      <a:pt x="769" y="1181"/>
                    </a:cubicBezTo>
                    <a:cubicBezTo>
                      <a:pt x="770" y="1186"/>
                      <a:pt x="774" y="1186"/>
                      <a:pt x="776" y="1190"/>
                    </a:cubicBezTo>
                    <a:cubicBezTo>
                      <a:pt x="766" y="1187"/>
                      <a:pt x="773" y="1201"/>
                      <a:pt x="773" y="1205"/>
                    </a:cubicBezTo>
                    <a:cubicBezTo>
                      <a:pt x="773" y="1207"/>
                      <a:pt x="772" y="1209"/>
                      <a:pt x="773" y="1211"/>
                    </a:cubicBezTo>
                    <a:cubicBezTo>
                      <a:pt x="773" y="1212"/>
                      <a:pt x="774" y="1214"/>
                      <a:pt x="775" y="1215"/>
                    </a:cubicBezTo>
                    <a:cubicBezTo>
                      <a:pt x="777" y="1219"/>
                      <a:pt x="778" y="1219"/>
                      <a:pt x="782" y="1218"/>
                    </a:cubicBezTo>
                    <a:cubicBezTo>
                      <a:pt x="779" y="1220"/>
                      <a:pt x="777" y="1224"/>
                      <a:pt x="777" y="1228"/>
                    </a:cubicBezTo>
                    <a:cubicBezTo>
                      <a:pt x="777" y="1229"/>
                      <a:pt x="778" y="1232"/>
                      <a:pt x="779" y="1233"/>
                    </a:cubicBezTo>
                    <a:cubicBezTo>
                      <a:pt x="782" y="1235"/>
                      <a:pt x="783" y="1233"/>
                      <a:pt x="784" y="1231"/>
                    </a:cubicBezTo>
                    <a:cubicBezTo>
                      <a:pt x="786" y="1229"/>
                      <a:pt x="787" y="1228"/>
                      <a:pt x="789" y="1227"/>
                    </a:cubicBezTo>
                    <a:cubicBezTo>
                      <a:pt x="791" y="1226"/>
                      <a:pt x="793" y="1225"/>
                      <a:pt x="794" y="1223"/>
                    </a:cubicBezTo>
                    <a:cubicBezTo>
                      <a:pt x="796" y="1220"/>
                      <a:pt x="796" y="1215"/>
                      <a:pt x="797" y="1211"/>
                    </a:cubicBezTo>
                    <a:cubicBezTo>
                      <a:pt x="796" y="1211"/>
                      <a:pt x="796" y="1211"/>
                      <a:pt x="795" y="1211"/>
                    </a:cubicBezTo>
                    <a:cubicBezTo>
                      <a:pt x="795" y="1212"/>
                      <a:pt x="794" y="1213"/>
                      <a:pt x="793" y="1214"/>
                    </a:cubicBezTo>
                    <a:cubicBezTo>
                      <a:pt x="792" y="1212"/>
                      <a:pt x="793" y="1209"/>
                      <a:pt x="794" y="1206"/>
                    </a:cubicBezTo>
                    <a:cubicBezTo>
                      <a:pt x="792" y="1206"/>
                      <a:pt x="792" y="1206"/>
                      <a:pt x="790" y="1206"/>
                    </a:cubicBezTo>
                    <a:cubicBezTo>
                      <a:pt x="792" y="1201"/>
                      <a:pt x="795" y="1197"/>
                      <a:pt x="796" y="1192"/>
                    </a:cubicBezTo>
                    <a:cubicBezTo>
                      <a:pt x="797" y="1194"/>
                      <a:pt x="796" y="1198"/>
                      <a:pt x="797" y="1200"/>
                    </a:cubicBezTo>
                    <a:cubicBezTo>
                      <a:pt x="798" y="1204"/>
                      <a:pt x="801" y="1207"/>
                      <a:pt x="805" y="1206"/>
                    </a:cubicBezTo>
                    <a:cubicBezTo>
                      <a:pt x="808" y="1204"/>
                      <a:pt x="808" y="1202"/>
                      <a:pt x="809" y="1199"/>
                    </a:cubicBezTo>
                    <a:cubicBezTo>
                      <a:pt x="810" y="1197"/>
                      <a:pt x="810" y="1194"/>
                      <a:pt x="811" y="1192"/>
                    </a:cubicBezTo>
                    <a:cubicBezTo>
                      <a:pt x="812" y="1190"/>
                      <a:pt x="814" y="1189"/>
                      <a:pt x="814" y="1187"/>
                    </a:cubicBezTo>
                    <a:cubicBezTo>
                      <a:pt x="813" y="1187"/>
                      <a:pt x="809" y="1191"/>
                      <a:pt x="808" y="1191"/>
                    </a:cubicBezTo>
                    <a:cubicBezTo>
                      <a:pt x="806" y="1190"/>
                      <a:pt x="808" y="1184"/>
                      <a:pt x="808" y="1183"/>
                    </a:cubicBezTo>
                    <a:cubicBezTo>
                      <a:pt x="808" y="1180"/>
                      <a:pt x="806" y="1178"/>
                      <a:pt x="806" y="1176"/>
                    </a:cubicBezTo>
                    <a:cubicBezTo>
                      <a:pt x="807" y="1174"/>
                      <a:pt x="809" y="1173"/>
                      <a:pt x="810" y="1171"/>
                    </a:cubicBezTo>
                    <a:cubicBezTo>
                      <a:pt x="809" y="1171"/>
                      <a:pt x="799" y="1176"/>
                      <a:pt x="799" y="1175"/>
                    </a:cubicBezTo>
                    <a:cubicBezTo>
                      <a:pt x="800" y="1172"/>
                      <a:pt x="804" y="1170"/>
                      <a:pt x="804" y="1167"/>
                    </a:cubicBezTo>
                    <a:cubicBezTo>
                      <a:pt x="802" y="1167"/>
                      <a:pt x="801" y="1166"/>
                      <a:pt x="799" y="1167"/>
                    </a:cubicBezTo>
                    <a:cubicBezTo>
                      <a:pt x="796" y="1167"/>
                      <a:pt x="796" y="1169"/>
                      <a:pt x="793" y="1167"/>
                    </a:cubicBezTo>
                    <a:cubicBezTo>
                      <a:pt x="794" y="1165"/>
                      <a:pt x="799" y="1164"/>
                      <a:pt x="801" y="1163"/>
                    </a:cubicBezTo>
                    <a:cubicBezTo>
                      <a:pt x="802" y="1161"/>
                      <a:pt x="805" y="1160"/>
                      <a:pt x="807" y="1158"/>
                    </a:cubicBezTo>
                    <a:cubicBezTo>
                      <a:pt x="808" y="1157"/>
                      <a:pt x="808" y="1156"/>
                      <a:pt x="808" y="1154"/>
                    </a:cubicBezTo>
                    <a:cubicBezTo>
                      <a:pt x="809" y="1153"/>
                      <a:pt x="810" y="1152"/>
                      <a:pt x="811" y="1150"/>
                    </a:cubicBezTo>
                    <a:cubicBezTo>
                      <a:pt x="812" y="1149"/>
                      <a:pt x="812" y="1147"/>
                      <a:pt x="814" y="1146"/>
                    </a:cubicBezTo>
                    <a:cubicBezTo>
                      <a:pt x="814" y="1145"/>
                      <a:pt x="816" y="1145"/>
                      <a:pt x="817" y="1144"/>
                    </a:cubicBezTo>
                    <a:cubicBezTo>
                      <a:pt x="819" y="1143"/>
                      <a:pt x="820" y="1140"/>
                      <a:pt x="822" y="1138"/>
                    </a:cubicBezTo>
                    <a:cubicBezTo>
                      <a:pt x="824" y="1135"/>
                      <a:pt x="824" y="1133"/>
                      <a:pt x="825" y="1130"/>
                    </a:cubicBezTo>
                    <a:cubicBezTo>
                      <a:pt x="826" y="1127"/>
                      <a:pt x="828" y="1124"/>
                      <a:pt x="827" y="1122"/>
                    </a:cubicBezTo>
                    <a:cubicBezTo>
                      <a:pt x="826" y="1119"/>
                      <a:pt x="823" y="1118"/>
                      <a:pt x="823" y="1116"/>
                    </a:cubicBezTo>
                    <a:cubicBezTo>
                      <a:pt x="826" y="1116"/>
                      <a:pt x="827" y="1120"/>
                      <a:pt x="830" y="1122"/>
                    </a:cubicBezTo>
                    <a:cubicBezTo>
                      <a:pt x="832" y="1123"/>
                      <a:pt x="836" y="1121"/>
                      <a:pt x="838" y="1120"/>
                    </a:cubicBezTo>
                    <a:cubicBezTo>
                      <a:pt x="839" y="1119"/>
                      <a:pt x="843" y="1117"/>
                      <a:pt x="844" y="1116"/>
                    </a:cubicBezTo>
                    <a:cubicBezTo>
                      <a:pt x="846" y="1113"/>
                      <a:pt x="843" y="1113"/>
                      <a:pt x="843" y="1110"/>
                    </a:cubicBezTo>
                    <a:cubicBezTo>
                      <a:pt x="842" y="1108"/>
                      <a:pt x="844" y="1105"/>
                      <a:pt x="844" y="1102"/>
                    </a:cubicBezTo>
                    <a:cubicBezTo>
                      <a:pt x="845" y="1103"/>
                      <a:pt x="845" y="1104"/>
                      <a:pt x="845" y="1105"/>
                    </a:cubicBezTo>
                    <a:cubicBezTo>
                      <a:pt x="845" y="1107"/>
                      <a:pt x="844" y="1109"/>
                      <a:pt x="844" y="1110"/>
                    </a:cubicBezTo>
                    <a:cubicBezTo>
                      <a:pt x="845" y="1113"/>
                      <a:pt x="848" y="1111"/>
                      <a:pt x="851" y="1111"/>
                    </a:cubicBezTo>
                    <a:cubicBezTo>
                      <a:pt x="854" y="1111"/>
                      <a:pt x="856" y="1111"/>
                      <a:pt x="858" y="1110"/>
                    </a:cubicBezTo>
                    <a:cubicBezTo>
                      <a:pt x="862" y="1109"/>
                      <a:pt x="864" y="1110"/>
                      <a:pt x="867" y="1109"/>
                    </a:cubicBezTo>
                    <a:cubicBezTo>
                      <a:pt x="870" y="1109"/>
                      <a:pt x="872" y="1108"/>
                      <a:pt x="875" y="1107"/>
                    </a:cubicBezTo>
                    <a:cubicBezTo>
                      <a:pt x="879" y="1106"/>
                      <a:pt x="879" y="1104"/>
                      <a:pt x="880" y="1100"/>
                    </a:cubicBezTo>
                    <a:cubicBezTo>
                      <a:pt x="883" y="1094"/>
                      <a:pt x="887" y="1091"/>
                      <a:pt x="892" y="1086"/>
                    </a:cubicBezTo>
                    <a:cubicBezTo>
                      <a:pt x="892" y="1088"/>
                      <a:pt x="891" y="1089"/>
                      <a:pt x="890" y="1090"/>
                    </a:cubicBezTo>
                    <a:cubicBezTo>
                      <a:pt x="889" y="1092"/>
                      <a:pt x="888" y="1093"/>
                      <a:pt x="887" y="1096"/>
                    </a:cubicBezTo>
                    <a:cubicBezTo>
                      <a:pt x="887" y="1099"/>
                      <a:pt x="885" y="1102"/>
                      <a:pt x="885" y="1106"/>
                    </a:cubicBezTo>
                    <a:cubicBezTo>
                      <a:pt x="885" y="1110"/>
                      <a:pt x="886" y="1110"/>
                      <a:pt x="884" y="1114"/>
                    </a:cubicBezTo>
                    <a:cubicBezTo>
                      <a:pt x="882" y="1116"/>
                      <a:pt x="883" y="1117"/>
                      <a:pt x="880" y="1119"/>
                    </a:cubicBezTo>
                    <a:cubicBezTo>
                      <a:pt x="878" y="1120"/>
                      <a:pt x="866" y="1127"/>
                      <a:pt x="866" y="1123"/>
                    </a:cubicBezTo>
                    <a:cubicBezTo>
                      <a:pt x="866" y="1123"/>
                      <a:pt x="865" y="1123"/>
                      <a:pt x="865" y="1123"/>
                    </a:cubicBezTo>
                    <a:cubicBezTo>
                      <a:pt x="865" y="1124"/>
                      <a:pt x="861" y="1126"/>
                      <a:pt x="861" y="1126"/>
                    </a:cubicBezTo>
                    <a:cubicBezTo>
                      <a:pt x="858" y="1130"/>
                      <a:pt x="859" y="1132"/>
                      <a:pt x="861" y="1135"/>
                    </a:cubicBezTo>
                    <a:cubicBezTo>
                      <a:pt x="863" y="1134"/>
                      <a:pt x="863" y="1133"/>
                      <a:pt x="864" y="1132"/>
                    </a:cubicBezTo>
                    <a:cubicBezTo>
                      <a:pt x="864" y="1136"/>
                      <a:pt x="863" y="1142"/>
                      <a:pt x="858" y="1142"/>
                    </a:cubicBezTo>
                    <a:cubicBezTo>
                      <a:pt x="853" y="1143"/>
                      <a:pt x="851" y="1141"/>
                      <a:pt x="846" y="1143"/>
                    </a:cubicBezTo>
                    <a:cubicBezTo>
                      <a:pt x="841" y="1145"/>
                      <a:pt x="844" y="1147"/>
                      <a:pt x="844" y="1152"/>
                    </a:cubicBezTo>
                    <a:cubicBezTo>
                      <a:pt x="844" y="1155"/>
                      <a:pt x="843" y="1155"/>
                      <a:pt x="842" y="1157"/>
                    </a:cubicBezTo>
                    <a:cubicBezTo>
                      <a:pt x="841" y="1158"/>
                      <a:pt x="841" y="1160"/>
                      <a:pt x="840" y="1161"/>
                    </a:cubicBezTo>
                    <a:cubicBezTo>
                      <a:pt x="837" y="1161"/>
                      <a:pt x="837" y="1157"/>
                      <a:pt x="838" y="1154"/>
                    </a:cubicBezTo>
                    <a:cubicBezTo>
                      <a:pt x="834" y="1156"/>
                      <a:pt x="832" y="1173"/>
                      <a:pt x="840" y="1167"/>
                    </a:cubicBezTo>
                    <a:cubicBezTo>
                      <a:pt x="841" y="1166"/>
                      <a:pt x="840" y="1164"/>
                      <a:pt x="842" y="1164"/>
                    </a:cubicBezTo>
                    <a:cubicBezTo>
                      <a:pt x="843" y="1164"/>
                      <a:pt x="845" y="1165"/>
                      <a:pt x="846" y="1165"/>
                    </a:cubicBezTo>
                    <a:cubicBezTo>
                      <a:pt x="850" y="1166"/>
                      <a:pt x="851" y="1169"/>
                      <a:pt x="855" y="1171"/>
                    </a:cubicBezTo>
                    <a:cubicBezTo>
                      <a:pt x="856" y="1172"/>
                      <a:pt x="857" y="1173"/>
                      <a:pt x="859" y="1174"/>
                    </a:cubicBezTo>
                    <a:cubicBezTo>
                      <a:pt x="860" y="1174"/>
                      <a:pt x="862" y="1176"/>
                      <a:pt x="862" y="1176"/>
                    </a:cubicBezTo>
                    <a:cubicBezTo>
                      <a:pt x="864" y="1178"/>
                      <a:pt x="864" y="1181"/>
                      <a:pt x="866" y="1182"/>
                    </a:cubicBezTo>
                    <a:cubicBezTo>
                      <a:pt x="869" y="1184"/>
                      <a:pt x="874" y="1185"/>
                      <a:pt x="876" y="1182"/>
                    </a:cubicBezTo>
                    <a:cubicBezTo>
                      <a:pt x="877" y="1179"/>
                      <a:pt x="875" y="1177"/>
                      <a:pt x="875" y="1175"/>
                    </a:cubicBezTo>
                    <a:cubicBezTo>
                      <a:pt x="874" y="1172"/>
                      <a:pt x="874" y="1170"/>
                      <a:pt x="873" y="1167"/>
                    </a:cubicBezTo>
                    <a:cubicBezTo>
                      <a:pt x="872" y="1165"/>
                      <a:pt x="873" y="1160"/>
                      <a:pt x="870" y="1159"/>
                    </a:cubicBezTo>
                    <a:cubicBezTo>
                      <a:pt x="871" y="1157"/>
                      <a:pt x="873" y="1158"/>
                      <a:pt x="874" y="1159"/>
                    </a:cubicBezTo>
                    <a:cubicBezTo>
                      <a:pt x="875" y="1161"/>
                      <a:pt x="874" y="1165"/>
                      <a:pt x="876" y="1167"/>
                    </a:cubicBezTo>
                    <a:cubicBezTo>
                      <a:pt x="877" y="1169"/>
                      <a:pt x="878" y="1170"/>
                      <a:pt x="878" y="1171"/>
                    </a:cubicBezTo>
                    <a:cubicBezTo>
                      <a:pt x="879" y="1173"/>
                      <a:pt x="879" y="1175"/>
                      <a:pt x="880" y="1176"/>
                    </a:cubicBezTo>
                    <a:cubicBezTo>
                      <a:pt x="883" y="1179"/>
                      <a:pt x="885" y="1178"/>
                      <a:pt x="883" y="1183"/>
                    </a:cubicBezTo>
                    <a:cubicBezTo>
                      <a:pt x="882" y="1186"/>
                      <a:pt x="880" y="1187"/>
                      <a:pt x="878" y="1190"/>
                    </a:cubicBezTo>
                    <a:cubicBezTo>
                      <a:pt x="875" y="1196"/>
                      <a:pt x="883" y="1200"/>
                      <a:pt x="888" y="1198"/>
                    </a:cubicBezTo>
                    <a:cubicBezTo>
                      <a:pt x="890" y="1197"/>
                      <a:pt x="893" y="1195"/>
                      <a:pt x="895" y="1193"/>
                    </a:cubicBezTo>
                    <a:cubicBezTo>
                      <a:pt x="897" y="1191"/>
                      <a:pt x="900" y="1186"/>
                      <a:pt x="900" y="1183"/>
                    </a:cubicBezTo>
                    <a:cubicBezTo>
                      <a:pt x="901" y="1179"/>
                      <a:pt x="898" y="1175"/>
                      <a:pt x="898" y="1171"/>
                    </a:cubicBezTo>
                    <a:cubicBezTo>
                      <a:pt x="898" y="1169"/>
                      <a:pt x="899" y="1166"/>
                      <a:pt x="899" y="1164"/>
                    </a:cubicBezTo>
                    <a:cubicBezTo>
                      <a:pt x="898" y="1162"/>
                      <a:pt x="897" y="1160"/>
                      <a:pt x="897" y="1158"/>
                    </a:cubicBezTo>
                    <a:cubicBezTo>
                      <a:pt x="897" y="1156"/>
                      <a:pt x="897" y="1155"/>
                      <a:pt x="897" y="1152"/>
                    </a:cubicBezTo>
                    <a:cubicBezTo>
                      <a:pt x="896" y="1151"/>
                      <a:pt x="896" y="1149"/>
                      <a:pt x="895" y="1148"/>
                    </a:cubicBezTo>
                    <a:cubicBezTo>
                      <a:pt x="895" y="1146"/>
                      <a:pt x="892" y="1144"/>
                      <a:pt x="893" y="1142"/>
                    </a:cubicBezTo>
                    <a:cubicBezTo>
                      <a:pt x="893" y="1141"/>
                      <a:pt x="897" y="1139"/>
                      <a:pt x="897" y="1138"/>
                    </a:cubicBezTo>
                    <a:cubicBezTo>
                      <a:pt x="899" y="1140"/>
                      <a:pt x="898" y="1147"/>
                      <a:pt x="897" y="1149"/>
                    </a:cubicBezTo>
                    <a:cubicBezTo>
                      <a:pt x="902" y="1147"/>
                      <a:pt x="906" y="1141"/>
                      <a:pt x="909" y="1137"/>
                    </a:cubicBezTo>
                    <a:cubicBezTo>
                      <a:pt x="913" y="1132"/>
                      <a:pt x="921" y="1125"/>
                      <a:pt x="921" y="1118"/>
                    </a:cubicBezTo>
                    <a:cubicBezTo>
                      <a:pt x="922" y="1114"/>
                      <a:pt x="920" y="1111"/>
                      <a:pt x="921" y="1107"/>
                    </a:cubicBezTo>
                    <a:cubicBezTo>
                      <a:pt x="922" y="1104"/>
                      <a:pt x="925" y="1103"/>
                      <a:pt x="926" y="1099"/>
                    </a:cubicBezTo>
                    <a:cubicBezTo>
                      <a:pt x="927" y="1096"/>
                      <a:pt x="928" y="1093"/>
                      <a:pt x="930" y="1090"/>
                    </a:cubicBezTo>
                    <a:cubicBezTo>
                      <a:pt x="934" y="1083"/>
                      <a:pt x="939" y="1080"/>
                      <a:pt x="941" y="1072"/>
                    </a:cubicBezTo>
                    <a:cubicBezTo>
                      <a:pt x="943" y="1064"/>
                      <a:pt x="945" y="1057"/>
                      <a:pt x="952" y="1053"/>
                    </a:cubicBezTo>
                    <a:cubicBezTo>
                      <a:pt x="957" y="1050"/>
                      <a:pt x="961" y="1045"/>
                      <a:pt x="963" y="1040"/>
                    </a:cubicBezTo>
                    <a:cubicBezTo>
                      <a:pt x="964" y="1038"/>
                      <a:pt x="965" y="1035"/>
                      <a:pt x="964" y="1033"/>
                    </a:cubicBezTo>
                    <a:cubicBezTo>
                      <a:pt x="964" y="1032"/>
                      <a:pt x="959" y="1028"/>
                      <a:pt x="958" y="1030"/>
                    </a:cubicBezTo>
                    <a:cubicBezTo>
                      <a:pt x="959" y="1029"/>
                      <a:pt x="959" y="1027"/>
                      <a:pt x="958" y="1025"/>
                    </a:cubicBezTo>
                    <a:cubicBezTo>
                      <a:pt x="957" y="1024"/>
                      <a:pt x="956" y="1025"/>
                      <a:pt x="955" y="1024"/>
                    </a:cubicBezTo>
                    <a:cubicBezTo>
                      <a:pt x="951" y="1022"/>
                      <a:pt x="952" y="1019"/>
                      <a:pt x="954" y="1016"/>
                    </a:cubicBezTo>
                    <a:cubicBezTo>
                      <a:pt x="955" y="1012"/>
                      <a:pt x="956" y="1010"/>
                      <a:pt x="956" y="1007"/>
                    </a:cubicBezTo>
                    <a:cubicBezTo>
                      <a:pt x="956" y="1003"/>
                      <a:pt x="957" y="1003"/>
                      <a:pt x="960" y="1000"/>
                    </a:cubicBezTo>
                    <a:cubicBezTo>
                      <a:pt x="959" y="998"/>
                      <a:pt x="957" y="997"/>
                      <a:pt x="956" y="995"/>
                    </a:cubicBezTo>
                    <a:cubicBezTo>
                      <a:pt x="955" y="993"/>
                      <a:pt x="956" y="993"/>
                      <a:pt x="956" y="990"/>
                    </a:cubicBezTo>
                    <a:cubicBezTo>
                      <a:pt x="959" y="979"/>
                      <a:pt x="950" y="984"/>
                      <a:pt x="944" y="987"/>
                    </a:cubicBezTo>
                    <a:cubicBezTo>
                      <a:pt x="942" y="988"/>
                      <a:pt x="939" y="988"/>
                      <a:pt x="937" y="991"/>
                    </a:cubicBezTo>
                    <a:cubicBezTo>
                      <a:pt x="935" y="992"/>
                      <a:pt x="936" y="993"/>
                      <a:pt x="934" y="995"/>
                    </a:cubicBezTo>
                    <a:cubicBezTo>
                      <a:pt x="933" y="995"/>
                      <a:pt x="931" y="996"/>
                      <a:pt x="930" y="997"/>
                    </a:cubicBezTo>
                    <a:cubicBezTo>
                      <a:pt x="927" y="998"/>
                      <a:pt x="923" y="998"/>
                      <a:pt x="920" y="998"/>
                    </a:cubicBezTo>
                    <a:cubicBezTo>
                      <a:pt x="917" y="998"/>
                      <a:pt x="916" y="995"/>
                      <a:pt x="913" y="994"/>
                    </a:cubicBezTo>
                    <a:cubicBezTo>
                      <a:pt x="909" y="992"/>
                      <a:pt x="908" y="995"/>
                      <a:pt x="906" y="998"/>
                    </a:cubicBezTo>
                    <a:cubicBezTo>
                      <a:pt x="904" y="1002"/>
                      <a:pt x="904" y="1001"/>
                      <a:pt x="900" y="1001"/>
                    </a:cubicBezTo>
                    <a:cubicBezTo>
                      <a:pt x="895" y="1002"/>
                      <a:pt x="888" y="1006"/>
                      <a:pt x="883" y="1002"/>
                    </a:cubicBezTo>
                    <a:cubicBezTo>
                      <a:pt x="885" y="1000"/>
                      <a:pt x="889" y="1000"/>
                      <a:pt x="892" y="999"/>
                    </a:cubicBezTo>
                    <a:cubicBezTo>
                      <a:pt x="894" y="998"/>
                      <a:pt x="896" y="998"/>
                      <a:pt x="897" y="996"/>
                    </a:cubicBezTo>
                    <a:cubicBezTo>
                      <a:pt x="899" y="995"/>
                      <a:pt x="898" y="993"/>
                      <a:pt x="899" y="991"/>
                    </a:cubicBezTo>
                    <a:cubicBezTo>
                      <a:pt x="901" y="990"/>
                      <a:pt x="905" y="989"/>
                      <a:pt x="907" y="988"/>
                    </a:cubicBezTo>
                    <a:cubicBezTo>
                      <a:pt x="910" y="987"/>
                      <a:pt x="910" y="987"/>
                      <a:pt x="912" y="987"/>
                    </a:cubicBezTo>
                    <a:cubicBezTo>
                      <a:pt x="919" y="988"/>
                      <a:pt x="922" y="985"/>
                      <a:pt x="918" y="978"/>
                    </a:cubicBezTo>
                    <a:cubicBezTo>
                      <a:pt x="916" y="975"/>
                      <a:pt x="917" y="976"/>
                      <a:pt x="914" y="974"/>
                    </a:cubicBezTo>
                    <a:cubicBezTo>
                      <a:pt x="912" y="972"/>
                      <a:pt x="912" y="972"/>
                      <a:pt x="912" y="969"/>
                    </a:cubicBezTo>
                    <a:cubicBezTo>
                      <a:pt x="910" y="968"/>
                      <a:pt x="909" y="972"/>
                      <a:pt x="907" y="969"/>
                    </a:cubicBezTo>
                    <a:cubicBezTo>
                      <a:pt x="906" y="967"/>
                      <a:pt x="908" y="964"/>
                      <a:pt x="907" y="962"/>
                    </a:cubicBezTo>
                    <a:cubicBezTo>
                      <a:pt x="906" y="964"/>
                      <a:pt x="906" y="969"/>
                      <a:pt x="903" y="969"/>
                    </a:cubicBezTo>
                    <a:cubicBezTo>
                      <a:pt x="903" y="966"/>
                      <a:pt x="906" y="961"/>
                      <a:pt x="903" y="960"/>
                    </a:cubicBezTo>
                    <a:cubicBezTo>
                      <a:pt x="901" y="963"/>
                      <a:pt x="902" y="968"/>
                      <a:pt x="900" y="971"/>
                    </a:cubicBezTo>
                    <a:cubicBezTo>
                      <a:pt x="896" y="976"/>
                      <a:pt x="896" y="967"/>
                      <a:pt x="896" y="965"/>
                    </a:cubicBezTo>
                    <a:cubicBezTo>
                      <a:pt x="895" y="963"/>
                      <a:pt x="896" y="962"/>
                      <a:pt x="896" y="960"/>
                    </a:cubicBezTo>
                    <a:cubicBezTo>
                      <a:pt x="896" y="958"/>
                      <a:pt x="895" y="957"/>
                      <a:pt x="895" y="955"/>
                    </a:cubicBezTo>
                    <a:cubicBezTo>
                      <a:pt x="896" y="953"/>
                      <a:pt x="898" y="953"/>
                      <a:pt x="899" y="951"/>
                    </a:cubicBezTo>
                    <a:cubicBezTo>
                      <a:pt x="899" y="949"/>
                      <a:pt x="899" y="947"/>
                      <a:pt x="899" y="946"/>
                    </a:cubicBezTo>
                    <a:cubicBezTo>
                      <a:pt x="898" y="945"/>
                      <a:pt x="898" y="945"/>
                      <a:pt x="897" y="945"/>
                    </a:cubicBezTo>
                    <a:cubicBezTo>
                      <a:pt x="896" y="947"/>
                      <a:pt x="895" y="948"/>
                      <a:pt x="894" y="950"/>
                    </a:cubicBezTo>
                    <a:cubicBezTo>
                      <a:pt x="894" y="949"/>
                      <a:pt x="893" y="949"/>
                      <a:pt x="893" y="949"/>
                    </a:cubicBezTo>
                    <a:cubicBezTo>
                      <a:pt x="892" y="944"/>
                      <a:pt x="895" y="937"/>
                      <a:pt x="898" y="934"/>
                    </a:cubicBezTo>
                    <a:cubicBezTo>
                      <a:pt x="901" y="929"/>
                      <a:pt x="903" y="924"/>
                      <a:pt x="907" y="921"/>
                    </a:cubicBezTo>
                    <a:cubicBezTo>
                      <a:pt x="909" y="924"/>
                      <a:pt x="911" y="931"/>
                      <a:pt x="911" y="934"/>
                    </a:cubicBezTo>
                    <a:cubicBezTo>
                      <a:pt x="911" y="936"/>
                      <a:pt x="911" y="939"/>
                      <a:pt x="911" y="941"/>
                    </a:cubicBezTo>
                    <a:cubicBezTo>
                      <a:pt x="910" y="943"/>
                      <a:pt x="908" y="945"/>
                      <a:pt x="909" y="948"/>
                    </a:cubicBezTo>
                    <a:cubicBezTo>
                      <a:pt x="910" y="950"/>
                      <a:pt x="913" y="949"/>
                      <a:pt x="914" y="951"/>
                    </a:cubicBezTo>
                    <a:cubicBezTo>
                      <a:pt x="915" y="952"/>
                      <a:pt x="913" y="956"/>
                      <a:pt x="913" y="957"/>
                    </a:cubicBezTo>
                    <a:cubicBezTo>
                      <a:pt x="913" y="960"/>
                      <a:pt x="913" y="961"/>
                      <a:pt x="914" y="963"/>
                    </a:cubicBezTo>
                    <a:cubicBezTo>
                      <a:pt x="915" y="964"/>
                      <a:pt x="916" y="964"/>
                      <a:pt x="917" y="965"/>
                    </a:cubicBezTo>
                    <a:cubicBezTo>
                      <a:pt x="917" y="966"/>
                      <a:pt x="917" y="967"/>
                      <a:pt x="918" y="968"/>
                    </a:cubicBezTo>
                    <a:cubicBezTo>
                      <a:pt x="919" y="971"/>
                      <a:pt x="922" y="971"/>
                      <a:pt x="923" y="975"/>
                    </a:cubicBezTo>
                    <a:cubicBezTo>
                      <a:pt x="923" y="977"/>
                      <a:pt x="923" y="981"/>
                      <a:pt x="925" y="982"/>
                    </a:cubicBezTo>
                    <a:cubicBezTo>
                      <a:pt x="927" y="985"/>
                      <a:pt x="930" y="983"/>
                      <a:pt x="931" y="981"/>
                    </a:cubicBezTo>
                    <a:cubicBezTo>
                      <a:pt x="932" y="980"/>
                      <a:pt x="932" y="978"/>
                      <a:pt x="932" y="977"/>
                    </a:cubicBezTo>
                    <a:cubicBezTo>
                      <a:pt x="933" y="975"/>
                      <a:pt x="934" y="974"/>
                      <a:pt x="935" y="973"/>
                    </a:cubicBezTo>
                    <a:cubicBezTo>
                      <a:pt x="937" y="970"/>
                      <a:pt x="937" y="966"/>
                      <a:pt x="939" y="963"/>
                    </a:cubicBezTo>
                    <a:cubicBezTo>
                      <a:pt x="940" y="961"/>
                      <a:pt x="942" y="958"/>
                      <a:pt x="943" y="955"/>
                    </a:cubicBezTo>
                    <a:cubicBezTo>
                      <a:pt x="944" y="952"/>
                      <a:pt x="943" y="948"/>
                      <a:pt x="944" y="946"/>
                    </a:cubicBezTo>
                    <a:cubicBezTo>
                      <a:pt x="944" y="940"/>
                      <a:pt x="938" y="936"/>
                      <a:pt x="939" y="931"/>
                    </a:cubicBezTo>
                    <a:cubicBezTo>
                      <a:pt x="939" y="929"/>
                      <a:pt x="940" y="927"/>
                      <a:pt x="940" y="925"/>
                    </a:cubicBezTo>
                    <a:cubicBezTo>
                      <a:pt x="940" y="919"/>
                      <a:pt x="944" y="916"/>
                      <a:pt x="944" y="911"/>
                    </a:cubicBezTo>
                    <a:cubicBezTo>
                      <a:pt x="945" y="907"/>
                      <a:pt x="943" y="904"/>
                      <a:pt x="946" y="900"/>
                    </a:cubicBezTo>
                    <a:cubicBezTo>
                      <a:pt x="947" y="899"/>
                      <a:pt x="949" y="898"/>
                      <a:pt x="949" y="897"/>
                    </a:cubicBezTo>
                    <a:cubicBezTo>
                      <a:pt x="949" y="895"/>
                      <a:pt x="947" y="894"/>
                      <a:pt x="946" y="895"/>
                    </a:cubicBezTo>
                    <a:cubicBezTo>
                      <a:pt x="947" y="898"/>
                      <a:pt x="943" y="898"/>
                      <a:pt x="941" y="896"/>
                    </a:cubicBezTo>
                    <a:cubicBezTo>
                      <a:pt x="941" y="894"/>
                      <a:pt x="943" y="895"/>
                      <a:pt x="944" y="893"/>
                    </a:cubicBezTo>
                    <a:cubicBezTo>
                      <a:pt x="944" y="893"/>
                      <a:pt x="943" y="889"/>
                      <a:pt x="943" y="889"/>
                    </a:cubicBezTo>
                    <a:cubicBezTo>
                      <a:pt x="943" y="890"/>
                      <a:pt x="942" y="891"/>
                      <a:pt x="941" y="892"/>
                    </a:cubicBezTo>
                    <a:cubicBezTo>
                      <a:pt x="940" y="890"/>
                      <a:pt x="941" y="887"/>
                      <a:pt x="941" y="884"/>
                    </a:cubicBezTo>
                    <a:cubicBezTo>
                      <a:pt x="940" y="885"/>
                      <a:pt x="939" y="887"/>
                      <a:pt x="938" y="888"/>
                    </a:cubicBezTo>
                    <a:cubicBezTo>
                      <a:pt x="936" y="887"/>
                      <a:pt x="937" y="884"/>
                      <a:pt x="937" y="882"/>
                    </a:cubicBezTo>
                    <a:cubicBezTo>
                      <a:pt x="935" y="883"/>
                      <a:pt x="933" y="884"/>
                      <a:pt x="932" y="881"/>
                    </a:cubicBezTo>
                    <a:cubicBezTo>
                      <a:pt x="932" y="879"/>
                      <a:pt x="934" y="875"/>
                      <a:pt x="935" y="873"/>
                    </a:cubicBezTo>
                    <a:cubicBezTo>
                      <a:pt x="936" y="868"/>
                      <a:pt x="940" y="863"/>
                      <a:pt x="942" y="859"/>
                    </a:cubicBezTo>
                    <a:cubicBezTo>
                      <a:pt x="941" y="865"/>
                      <a:pt x="942" y="869"/>
                      <a:pt x="945" y="874"/>
                    </a:cubicBezTo>
                    <a:cubicBezTo>
                      <a:pt x="946" y="876"/>
                      <a:pt x="947" y="878"/>
                      <a:pt x="948" y="879"/>
                    </a:cubicBezTo>
                    <a:cubicBezTo>
                      <a:pt x="949" y="881"/>
                      <a:pt x="952" y="881"/>
                      <a:pt x="950" y="883"/>
                    </a:cubicBezTo>
                    <a:cubicBezTo>
                      <a:pt x="947" y="883"/>
                      <a:pt x="946" y="886"/>
                      <a:pt x="946" y="889"/>
                    </a:cubicBezTo>
                    <a:cubicBezTo>
                      <a:pt x="950" y="890"/>
                      <a:pt x="950" y="885"/>
                      <a:pt x="954" y="889"/>
                    </a:cubicBezTo>
                    <a:cubicBezTo>
                      <a:pt x="954" y="889"/>
                      <a:pt x="954" y="891"/>
                      <a:pt x="954" y="891"/>
                    </a:cubicBezTo>
                    <a:cubicBezTo>
                      <a:pt x="955" y="892"/>
                      <a:pt x="956" y="891"/>
                      <a:pt x="956" y="892"/>
                    </a:cubicBezTo>
                    <a:cubicBezTo>
                      <a:pt x="957" y="895"/>
                      <a:pt x="956" y="898"/>
                      <a:pt x="955" y="901"/>
                    </a:cubicBezTo>
                    <a:cubicBezTo>
                      <a:pt x="960" y="902"/>
                      <a:pt x="960" y="901"/>
                      <a:pt x="963" y="898"/>
                    </a:cubicBezTo>
                    <a:cubicBezTo>
                      <a:pt x="964" y="896"/>
                      <a:pt x="967" y="893"/>
                      <a:pt x="969" y="892"/>
                    </a:cubicBezTo>
                    <a:cubicBezTo>
                      <a:pt x="972" y="890"/>
                      <a:pt x="975" y="890"/>
                      <a:pt x="978" y="887"/>
                    </a:cubicBezTo>
                    <a:cubicBezTo>
                      <a:pt x="979" y="885"/>
                      <a:pt x="978" y="883"/>
                      <a:pt x="979" y="882"/>
                    </a:cubicBezTo>
                    <a:cubicBezTo>
                      <a:pt x="982" y="878"/>
                      <a:pt x="983" y="878"/>
                      <a:pt x="984" y="873"/>
                    </a:cubicBezTo>
                    <a:cubicBezTo>
                      <a:pt x="985" y="869"/>
                      <a:pt x="985" y="865"/>
                      <a:pt x="985" y="860"/>
                    </a:cubicBezTo>
                    <a:cubicBezTo>
                      <a:pt x="985" y="864"/>
                      <a:pt x="992" y="866"/>
                      <a:pt x="992" y="870"/>
                    </a:cubicBezTo>
                    <a:cubicBezTo>
                      <a:pt x="992" y="873"/>
                      <a:pt x="986" y="873"/>
                      <a:pt x="987" y="875"/>
                    </a:cubicBezTo>
                    <a:cubicBezTo>
                      <a:pt x="989" y="875"/>
                      <a:pt x="992" y="873"/>
                      <a:pt x="995" y="874"/>
                    </a:cubicBezTo>
                    <a:cubicBezTo>
                      <a:pt x="997" y="874"/>
                      <a:pt x="998" y="875"/>
                      <a:pt x="1000" y="876"/>
                    </a:cubicBezTo>
                    <a:cubicBezTo>
                      <a:pt x="1002" y="878"/>
                      <a:pt x="1007" y="880"/>
                      <a:pt x="1011" y="881"/>
                    </a:cubicBezTo>
                    <a:cubicBezTo>
                      <a:pt x="1012" y="881"/>
                      <a:pt x="1013" y="880"/>
                      <a:pt x="1014" y="880"/>
                    </a:cubicBezTo>
                    <a:cubicBezTo>
                      <a:pt x="1015" y="880"/>
                      <a:pt x="1016" y="881"/>
                      <a:pt x="1017" y="881"/>
                    </a:cubicBezTo>
                    <a:cubicBezTo>
                      <a:pt x="1020" y="880"/>
                      <a:pt x="1021" y="880"/>
                      <a:pt x="1022" y="878"/>
                    </a:cubicBezTo>
                    <a:cubicBezTo>
                      <a:pt x="1027" y="871"/>
                      <a:pt x="1026" y="858"/>
                      <a:pt x="1021" y="851"/>
                    </a:cubicBezTo>
                    <a:cubicBezTo>
                      <a:pt x="1020" y="849"/>
                      <a:pt x="1016" y="847"/>
                      <a:pt x="1018" y="844"/>
                    </a:cubicBezTo>
                    <a:cubicBezTo>
                      <a:pt x="1024" y="845"/>
                      <a:pt x="1032" y="839"/>
                      <a:pt x="1030" y="833"/>
                    </a:cubicBezTo>
                    <a:cubicBezTo>
                      <a:pt x="1029" y="831"/>
                      <a:pt x="1026" y="828"/>
                      <a:pt x="1024" y="826"/>
                    </a:cubicBezTo>
                    <a:cubicBezTo>
                      <a:pt x="1022" y="823"/>
                      <a:pt x="1022" y="821"/>
                      <a:pt x="1023" y="817"/>
                    </a:cubicBezTo>
                    <a:cubicBezTo>
                      <a:pt x="1024" y="814"/>
                      <a:pt x="1024" y="811"/>
                      <a:pt x="1025" y="808"/>
                    </a:cubicBezTo>
                    <a:cubicBezTo>
                      <a:pt x="1025" y="806"/>
                      <a:pt x="1026" y="805"/>
                      <a:pt x="1026" y="803"/>
                    </a:cubicBezTo>
                    <a:cubicBezTo>
                      <a:pt x="1026" y="801"/>
                      <a:pt x="1025" y="800"/>
                      <a:pt x="1025" y="799"/>
                    </a:cubicBezTo>
                    <a:cubicBezTo>
                      <a:pt x="1025" y="795"/>
                      <a:pt x="1027" y="792"/>
                      <a:pt x="1027" y="788"/>
                    </a:cubicBezTo>
                    <a:cubicBezTo>
                      <a:pt x="1027" y="787"/>
                      <a:pt x="1026" y="786"/>
                      <a:pt x="1026" y="784"/>
                    </a:cubicBezTo>
                    <a:cubicBezTo>
                      <a:pt x="1026" y="783"/>
                      <a:pt x="1027" y="782"/>
                      <a:pt x="1027" y="780"/>
                    </a:cubicBezTo>
                    <a:cubicBezTo>
                      <a:pt x="1027" y="777"/>
                      <a:pt x="1026" y="774"/>
                      <a:pt x="1026" y="771"/>
                    </a:cubicBezTo>
                    <a:cubicBezTo>
                      <a:pt x="1027" y="768"/>
                      <a:pt x="1028" y="765"/>
                      <a:pt x="1029" y="763"/>
                    </a:cubicBezTo>
                    <a:cubicBezTo>
                      <a:pt x="1025" y="762"/>
                      <a:pt x="1023" y="762"/>
                      <a:pt x="1022" y="758"/>
                    </a:cubicBezTo>
                    <a:cubicBezTo>
                      <a:pt x="1020" y="754"/>
                      <a:pt x="1020" y="753"/>
                      <a:pt x="1016" y="752"/>
                    </a:cubicBezTo>
                    <a:cubicBezTo>
                      <a:pt x="1010" y="750"/>
                      <a:pt x="1006" y="746"/>
                      <a:pt x="1002" y="741"/>
                    </a:cubicBezTo>
                    <a:cubicBezTo>
                      <a:pt x="1000" y="737"/>
                      <a:pt x="998" y="727"/>
                      <a:pt x="992" y="732"/>
                    </a:cubicBezTo>
                    <a:cubicBezTo>
                      <a:pt x="989" y="735"/>
                      <a:pt x="991" y="735"/>
                      <a:pt x="993" y="738"/>
                    </a:cubicBezTo>
                    <a:cubicBezTo>
                      <a:pt x="997" y="742"/>
                      <a:pt x="993" y="741"/>
                      <a:pt x="992" y="744"/>
                    </a:cubicBezTo>
                    <a:cubicBezTo>
                      <a:pt x="994" y="746"/>
                      <a:pt x="997" y="747"/>
                      <a:pt x="999" y="749"/>
                    </a:cubicBezTo>
                    <a:cubicBezTo>
                      <a:pt x="1002" y="752"/>
                      <a:pt x="1003" y="755"/>
                      <a:pt x="1002" y="759"/>
                    </a:cubicBezTo>
                    <a:cubicBezTo>
                      <a:pt x="1001" y="765"/>
                      <a:pt x="1001" y="771"/>
                      <a:pt x="1000" y="777"/>
                    </a:cubicBezTo>
                    <a:cubicBezTo>
                      <a:pt x="999" y="782"/>
                      <a:pt x="998" y="789"/>
                      <a:pt x="998" y="794"/>
                    </a:cubicBezTo>
                    <a:cubicBezTo>
                      <a:pt x="999" y="800"/>
                      <a:pt x="1002" y="805"/>
                      <a:pt x="999" y="811"/>
                    </a:cubicBezTo>
                    <a:cubicBezTo>
                      <a:pt x="999" y="814"/>
                      <a:pt x="996" y="817"/>
                      <a:pt x="997" y="820"/>
                    </a:cubicBezTo>
                    <a:cubicBezTo>
                      <a:pt x="997" y="822"/>
                      <a:pt x="1000" y="823"/>
                      <a:pt x="1001" y="825"/>
                    </a:cubicBezTo>
                    <a:cubicBezTo>
                      <a:pt x="997" y="824"/>
                      <a:pt x="993" y="826"/>
                      <a:pt x="990" y="824"/>
                    </a:cubicBezTo>
                    <a:cubicBezTo>
                      <a:pt x="986" y="821"/>
                      <a:pt x="988" y="818"/>
                      <a:pt x="989" y="814"/>
                    </a:cubicBezTo>
                    <a:cubicBezTo>
                      <a:pt x="990" y="810"/>
                      <a:pt x="989" y="806"/>
                      <a:pt x="991" y="802"/>
                    </a:cubicBezTo>
                    <a:cubicBezTo>
                      <a:pt x="992" y="799"/>
                      <a:pt x="996" y="798"/>
                      <a:pt x="996" y="795"/>
                    </a:cubicBezTo>
                    <a:cubicBezTo>
                      <a:pt x="989" y="793"/>
                      <a:pt x="977" y="796"/>
                      <a:pt x="972" y="802"/>
                    </a:cubicBezTo>
                    <a:cubicBezTo>
                      <a:pt x="969" y="806"/>
                      <a:pt x="968" y="806"/>
                      <a:pt x="963" y="807"/>
                    </a:cubicBezTo>
                    <a:cubicBezTo>
                      <a:pt x="961" y="807"/>
                      <a:pt x="957" y="808"/>
                      <a:pt x="955" y="810"/>
                    </a:cubicBezTo>
                    <a:cubicBezTo>
                      <a:pt x="952" y="811"/>
                      <a:pt x="950" y="815"/>
                      <a:pt x="947" y="816"/>
                    </a:cubicBezTo>
                    <a:cubicBezTo>
                      <a:pt x="942" y="818"/>
                      <a:pt x="939" y="820"/>
                      <a:pt x="938" y="825"/>
                    </a:cubicBezTo>
                    <a:cubicBezTo>
                      <a:pt x="937" y="826"/>
                      <a:pt x="937" y="829"/>
                      <a:pt x="936" y="831"/>
                    </a:cubicBezTo>
                    <a:cubicBezTo>
                      <a:pt x="934" y="833"/>
                      <a:pt x="930" y="834"/>
                      <a:pt x="927" y="835"/>
                    </a:cubicBezTo>
                    <a:cubicBezTo>
                      <a:pt x="925" y="836"/>
                      <a:pt x="922" y="837"/>
                      <a:pt x="920" y="838"/>
                    </a:cubicBezTo>
                    <a:cubicBezTo>
                      <a:pt x="917" y="839"/>
                      <a:pt x="917" y="840"/>
                      <a:pt x="916" y="842"/>
                    </a:cubicBezTo>
                    <a:cubicBezTo>
                      <a:pt x="914" y="849"/>
                      <a:pt x="909" y="852"/>
                      <a:pt x="903" y="856"/>
                    </a:cubicBezTo>
                    <a:cubicBezTo>
                      <a:pt x="898" y="859"/>
                      <a:pt x="894" y="866"/>
                      <a:pt x="892" y="873"/>
                    </a:cubicBezTo>
                    <a:cubicBezTo>
                      <a:pt x="891" y="876"/>
                      <a:pt x="891" y="881"/>
                      <a:pt x="889" y="884"/>
                    </a:cubicBezTo>
                    <a:cubicBezTo>
                      <a:pt x="888" y="887"/>
                      <a:pt x="886" y="888"/>
                      <a:pt x="885" y="892"/>
                    </a:cubicBezTo>
                    <a:cubicBezTo>
                      <a:pt x="885" y="895"/>
                      <a:pt x="885" y="897"/>
                      <a:pt x="884" y="900"/>
                    </a:cubicBezTo>
                    <a:cubicBezTo>
                      <a:pt x="882" y="903"/>
                      <a:pt x="880" y="903"/>
                      <a:pt x="876" y="904"/>
                    </a:cubicBezTo>
                    <a:cubicBezTo>
                      <a:pt x="870" y="906"/>
                      <a:pt x="863" y="905"/>
                      <a:pt x="857" y="908"/>
                    </a:cubicBezTo>
                    <a:cubicBezTo>
                      <a:pt x="852" y="909"/>
                      <a:pt x="849" y="910"/>
                      <a:pt x="843" y="910"/>
                    </a:cubicBezTo>
                    <a:cubicBezTo>
                      <a:pt x="841" y="910"/>
                      <a:pt x="838" y="911"/>
                      <a:pt x="839" y="907"/>
                    </a:cubicBezTo>
                    <a:cubicBezTo>
                      <a:pt x="839" y="905"/>
                      <a:pt x="842" y="905"/>
                      <a:pt x="843" y="903"/>
                    </a:cubicBezTo>
                    <a:cubicBezTo>
                      <a:pt x="837" y="901"/>
                      <a:pt x="834" y="904"/>
                      <a:pt x="830" y="907"/>
                    </a:cubicBezTo>
                    <a:cubicBezTo>
                      <a:pt x="828" y="908"/>
                      <a:pt x="826" y="910"/>
                      <a:pt x="824" y="911"/>
                    </a:cubicBezTo>
                    <a:cubicBezTo>
                      <a:pt x="821" y="912"/>
                      <a:pt x="819" y="910"/>
                      <a:pt x="817" y="910"/>
                    </a:cubicBezTo>
                    <a:cubicBezTo>
                      <a:pt x="812" y="911"/>
                      <a:pt x="810" y="913"/>
                      <a:pt x="806" y="912"/>
                    </a:cubicBezTo>
                    <a:cubicBezTo>
                      <a:pt x="800" y="910"/>
                      <a:pt x="797" y="910"/>
                      <a:pt x="794" y="916"/>
                    </a:cubicBezTo>
                    <a:cubicBezTo>
                      <a:pt x="792" y="921"/>
                      <a:pt x="793" y="923"/>
                      <a:pt x="788" y="926"/>
                    </a:cubicBezTo>
                    <a:cubicBezTo>
                      <a:pt x="783" y="928"/>
                      <a:pt x="780" y="929"/>
                      <a:pt x="775" y="929"/>
                    </a:cubicBezTo>
                    <a:cubicBezTo>
                      <a:pt x="765" y="930"/>
                      <a:pt x="762" y="944"/>
                      <a:pt x="754" y="948"/>
                    </a:cubicBezTo>
                    <a:cubicBezTo>
                      <a:pt x="749" y="951"/>
                      <a:pt x="744" y="951"/>
                      <a:pt x="740" y="956"/>
                    </a:cubicBezTo>
                    <a:cubicBezTo>
                      <a:pt x="736" y="959"/>
                      <a:pt x="734" y="961"/>
                      <a:pt x="729" y="964"/>
                    </a:cubicBezTo>
                    <a:cubicBezTo>
                      <a:pt x="725" y="967"/>
                      <a:pt x="723" y="971"/>
                      <a:pt x="722" y="976"/>
                    </a:cubicBezTo>
                    <a:cubicBezTo>
                      <a:pt x="721" y="982"/>
                      <a:pt x="717" y="988"/>
                      <a:pt x="711" y="990"/>
                    </a:cubicBezTo>
                    <a:cubicBezTo>
                      <a:pt x="708" y="991"/>
                      <a:pt x="706" y="991"/>
                      <a:pt x="702" y="993"/>
                    </a:cubicBezTo>
                    <a:cubicBezTo>
                      <a:pt x="700" y="995"/>
                      <a:pt x="699" y="997"/>
                      <a:pt x="697" y="999"/>
                    </a:cubicBezTo>
                    <a:cubicBezTo>
                      <a:pt x="696" y="1002"/>
                      <a:pt x="695" y="1002"/>
                      <a:pt x="698" y="1005"/>
                    </a:cubicBezTo>
                    <a:cubicBezTo>
                      <a:pt x="700" y="1007"/>
                      <a:pt x="701" y="1007"/>
                      <a:pt x="702" y="1009"/>
                    </a:cubicBezTo>
                    <a:cubicBezTo>
                      <a:pt x="700" y="1007"/>
                      <a:pt x="696" y="1005"/>
                      <a:pt x="694" y="1004"/>
                    </a:cubicBezTo>
                    <a:cubicBezTo>
                      <a:pt x="692" y="1007"/>
                      <a:pt x="689" y="1010"/>
                      <a:pt x="687" y="1012"/>
                    </a:cubicBezTo>
                    <a:cubicBezTo>
                      <a:pt x="682" y="1016"/>
                      <a:pt x="676" y="1021"/>
                      <a:pt x="672" y="1026"/>
                    </a:cubicBezTo>
                    <a:cubicBezTo>
                      <a:pt x="670" y="1029"/>
                      <a:pt x="669" y="1032"/>
                      <a:pt x="666" y="1035"/>
                    </a:cubicBezTo>
                    <a:cubicBezTo>
                      <a:pt x="663" y="1038"/>
                      <a:pt x="662" y="1040"/>
                      <a:pt x="662" y="1044"/>
                    </a:cubicBezTo>
                    <a:cubicBezTo>
                      <a:pt x="661" y="1052"/>
                      <a:pt x="664" y="1053"/>
                      <a:pt x="671" y="1055"/>
                    </a:cubicBezTo>
                    <a:cubicBezTo>
                      <a:pt x="675" y="1056"/>
                      <a:pt x="678" y="1059"/>
                      <a:pt x="682" y="1060"/>
                    </a:cubicBezTo>
                    <a:cubicBezTo>
                      <a:pt x="685" y="1061"/>
                      <a:pt x="690" y="1062"/>
                      <a:pt x="688" y="1066"/>
                    </a:cubicBezTo>
                    <a:cubicBezTo>
                      <a:pt x="693" y="1069"/>
                      <a:pt x="697" y="1065"/>
                      <a:pt x="702" y="1063"/>
                    </a:cubicBezTo>
                    <a:cubicBezTo>
                      <a:pt x="707" y="1060"/>
                      <a:pt x="712" y="1059"/>
                      <a:pt x="718" y="1058"/>
                    </a:cubicBezTo>
                    <a:cubicBezTo>
                      <a:pt x="723" y="1057"/>
                      <a:pt x="727" y="1055"/>
                      <a:pt x="732" y="1055"/>
                    </a:cubicBezTo>
                    <a:cubicBezTo>
                      <a:pt x="736" y="1055"/>
                      <a:pt x="738" y="1056"/>
                      <a:pt x="741" y="1055"/>
                    </a:cubicBezTo>
                    <a:cubicBezTo>
                      <a:pt x="743" y="1054"/>
                      <a:pt x="744" y="1053"/>
                      <a:pt x="746" y="1052"/>
                    </a:cubicBezTo>
                    <a:cubicBezTo>
                      <a:pt x="748" y="1052"/>
                      <a:pt x="748" y="1052"/>
                      <a:pt x="750" y="1052"/>
                    </a:cubicBezTo>
                    <a:cubicBezTo>
                      <a:pt x="754" y="1052"/>
                      <a:pt x="756" y="1051"/>
                      <a:pt x="760" y="1050"/>
                    </a:cubicBezTo>
                    <a:cubicBezTo>
                      <a:pt x="761" y="1049"/>
                      <a:pt x="762" y="1049"/>
                      <a:pt x="764" y="1049"/>
                    </a:cubicBezTo>
                    <a:cubicBezTo>
                      <a:pt x="765" y="1048"/>
                      <a:pt x="766" y="1046"/>
                      <a:pt x="768" y="1046"/>
                    </a:cubicBezTo>
                    <a:cubicBezTo>
                      <a:pt x="769" y="1045"/>
                      <a:pt x="771" y="1046"/>
                      <a:pt x="772" y="1046"/>
                    </a:cubicBezTo>
                    <a:cubicBezTo>
                      <a:pt x="774" y="1046"/>
                      <a:pt x="775" y="1044"/>
                      <a:pt x="777" y="1043"/>
                    </a:cubicBezTo>
                    <a:cubicBezTo>
                      <a:pt x="780" y="1042"/>
                      <a:pt x="782" y="1044"/>
                      <a:pt x="786" y="1042"/>
                    </a:cubicBezTo>
                    <a:cubicBezTo>
                      <a:pt x="792" y="1040"/>
                      <a:pt x="797" y="1038"/>
                      <a:pt x="804" y="1040"/>
                    </a:cubicBezTo>
                    <a:cubicBezTo>
                      <a:pt x="804" y="1040"/>
                      <a:pt x="803" y="1040"/>
                      <a:pt x="803" y="1040"/>
                    </a:cubicBezTo>
                    <a:cubicBezTo>
                      <a:pt x="803" y="1044"/>
                      <a:pt x="797" y="1044"/>
                      <a:pt x="795" y="1044"/>
                    </a:cubicBezTo>
                    <a:cubicBezTo>
                      <a:pt x="792" y="1045"/>
                      <a:pt x="790" y="1047"/>
                      <a:pt x="788" y="1049"/>
                    </a:cubicBezTo>
                    <a:cubicBezTo>
                      <a:pt x="786" y="1051"/>
                      <a:pt x="783" y="1053"/>
                      <a:pt x="781" y="1055"/>
                    </a:cubicBezTo>
                    <a:cubicBezTo>
                      <a:pt x="778" y="1057"/>
                      <a:pt x="775" y="1057"/>
                      <a:pt x="771" y="1058"/>
                    </a:cubicBezTo>
                    <a:cubicBezTo>
                      <a:pt x="768" y="1059"/>
                      <a:pt x="765" y="1061"/>
                      <a:pt x="761" y="1062"/>
                    </a:cubicBezTo>
                    <a:cubicBezTo>
                      <a:pt x="758" y="1063"/>
                      <a:pt x="755" y="1064"/>
                      <a:pt x="752" y="1065"/>
                    </a:cubicBezTo>
                    <a:cubicBezTo>
                      <a:pt x="748" y="1066"/>
                      <a:pt x="747" y="1068"/>
                      <a:pt x="743" y="1067"/>
                    </a:cubicBezTo>
                    <a:cubicBezTo>
                      <a:pt x="739" y="1067"/>
                      <a:pt x="737" y="1067"/>
                      <a:pt x="733" y="1068"/>
                    </a:cubicBezTo>
                    <a:cubicBezTo>
                      <a:pt x="729" y="1068"/>
                      <a:pt x="727" y="1067"/>
                      <a:pt x="724" y="1067"/>
                    </a:cubicBezTo>
                    <a:cubicBezTo>
                      <a:pt x="719" y="1067"/>
                      <a:pt x="715" y="1071"/>
                      <a:pt x="711" y="1073"/>
                    </a:cubicBezTo>
                    <a:cubicBezTo>
                      <a:pt x="708" y="1075"/>
                      <a:pt x="703" y="1074"/>
                      <a:pt x="700" y="1075"/>
                    </a:cubicBezTo>
                    <a:cubicBezTo>
                      <a:pt x="696" y="1076"/>
                      <a:pt x="695" y="1077"/>
                      <a:pt x="691" y="1077"/>
                    </a:cubicBezTo>
                    <a:cubicBezTo>
                      <a:pt x="684" y="1076"/>
                      <a:pt x="675" y="1072"/>
                      <a:pt x="668" y="1069"/>
                    </a:cubicBezTo>
                    <a:cubicBezTo>
                      <a:pt x="665" y="1067"/>
                      <a:pt x="659" y="1065"/>
                      <a:pt x="656" y="1067"/>
                    </a:cubicBezTo>
                    <a:cubicBezTo>
                      <a:pt x="653" y="1068"/>
                      <a:pt x="651" y="1073"/>
                      <a:pt x="648" y="1072"/>
                    </a:cubicBezTo>
                    <a:cubicBezTo>
                      <a:pt x="646" y="1072"/>
                      <a:pt x="642" y="1064"/>
                      <a:pt x="641" y="1061"/>
                    </a:cubicBezTo>
                    <a:cubicBezTo>
                      <a:pt x="639" y="1057"/>
                      <a:pt x="640" y="1052"/>
                      <a:pt x="643" y="1048"/>
                    </a:cubicBezTo>
                    <a:cubicBezTo>
                      <a:pt x="644" y="1045"/>
                      <a:pt x="645" y="1043"/>
                      <a:pt x="647" y="1040"/>
                    </a:cubicBezTo>
                    <a:cubicBezTo>
                      <a:pt x="648" y="1038"/>
                      <a:pt x="648" y="1035"/>
                      <a:pt x="650" y="1033"/>
                    </a:cubicBezTo>
                    <a:cubicBezTo>
                      <a:pt x="652" y="1030"/>
                      <a:pt x="655" y="1029"/>
                      <a:pt x="657" y="1026"/>
                    </a:cubicBezTo>
                    <a:cubicBezTo>
                      <a:pt x="660" y="1017"/>
                      <a:pt x="665" y="1007"/>
                      <a:pt x="672" y="1000"/>
                    </a:cubicBezTo>
                    <a:cubicBezTo>
                      <a:pt x="678" y="995"/>
                      <a:pt x="685" y="994"/>
                      <a:pt x="689" y="987"/>
                    </a:cubicBezTo>
                    <a:cubicBezTo>
                      <a:pt x="694" y="980"/>
                      <a:pt x="702" y="978"/>
                      <a:pt x="708" y="972"/>
                    </a:cubicBezTo>
                    <a:cubicBezTo>
                      <a:pt x="711" y="970"/>
                      <a:pt x="711" y="967"/>
                      <a:pt x="713" y="964"/>
                    </a:cubicBezTo>
                    <a:cubicBezTo>
                      <a:pt x="714" y="962"/>
                      <a:pt x="717" y="962"/>
                      <a:pt x="718" y="960"/>
                    </a:cubicBezTo>
                    <a:cubicBezTo>
                      <a:pt x="719" y="959"/>
                      <a:pt x="720" y="956"/>
                      <a:pt x="720" y="954"/>
                    </a:cubicBezTo>
                    <a:cubicBezTo>
                      <a:pt x="722" y="950"/>
                      <a:pt x="722" y="948"/>
                      <a:pt x="726" y="945"/>
                    </a:cubicBezTo>
                    <a:cubicBezTo>
                      <a:pt x="730" y="942"/>
                      <a:pt x="734" y="938"/>
                      <a:pt x="738" y="936"/>
                    </a:cubicBezTo>
                    <a:cubicBezTo>
                      <a:pt x="741" y="934"/>
                      <a:pt x="743" y="934"/>
                      <a:pt x="745" y="932"/>
                    </a:cubicBezTo>
                    <a:cubicBezTo>
                      <a:pt x="747" y="930"/>
                      <a:pt x="747" y="928"/>
                      <a:pt x="748" y="927"/>
                    </a:cubicBezTo>
                    <a:cubicBezTo>
                      <a:pt x="750" y="924"/>
                      <a:pt x="753" y="922"/>
                      <a:pt x="756" y="921"/>
                    </a:cubicBezTo>
                    <a:cubicBezTo>
                      <a:pt x="758" y="919"/>
                      <a:pt x="761" y="919"/>
                      <a:pt x="763" y="918"/>
                    </a:cubicBezTo>
                    <a:cubicBezTo>
                      <a:pt x="766" y="915"/>
                      <a:pt x="766" y="911"/>
                      <a:pt x="769" y="908"/>
                    </a:cubicBezTo>
                    <a:cubicBezTo>
                      <a:pt x="772" y="905"/>
                      <a:pt x="777" y="905"/>
                      <a:pt x="781" y="904"/>
                    </a:cubicBezTo>
                    <a:cubicBezTo>
                      <a:pt x="784" y="903"/>
                      <a:pt x="788" y="902"/>
                      <a:pt x="791" y="899"/>
                    </a:cubicBezTo>
                    <a:cubicBezTo>
                      <a:pt x="794" y="896"/>
                      <a:pt x="796" y="895"/>
                      <a:pt x="800" y="893"/>
                    </a:cubicBezTo>
                    <a:cubicBezTo>
                      <a:pt x="804" y="892"/>
                      <a:pt x="804" y="891"/>
                      <a:pt x="807" y="888"/>
                    </a:cubicBezTo>
                    <a:cubicBezTo>
                      <a:pt x="809" y="885"/>
                      <a:pt x="812" y="884"/>
                      <a:pt x="814" y="881"/>
                    </a:cubicBezTo>
                    <a:cubicBezTo>
                      <a:pt x="816" y="878"/>
                      <a:pt x="817" y="874"/>
                      <a:pt x="819" y="871"/>
                    </a:cubicBezTo>
                    <a:cubicBezTo>
                      <a:pt x="821" y="867"/>
                      <a:pt x="823" y="864"/>
                      <a:pt x="825" y="861"/>
                    </a:cubicBezTo>
                    <a:cubicBezTo>
                      <a:pt x="827" y="858"/>
                      <a:pt x="828" y="854"/>
                      <a:pt x="830" y="852"/>
                    </a:cubicBezTo>
                    <a:cubicBezTo>
                      <a:pt x="831" y="849"/>
                      <a:pt x="834" y="844"/>
                      <a:pt x="837" y="842"/>
                    </a:cubicBezTo>
                    <a:cubicBezTo>
                      <a:pt x="838" y="843"/>
                      <a:pt x="839" y="844"/>
                      <a:pt x="840" y="843"/>
                    </a:cubicBezTo>
                    <a:cubicBezTo>
                      <a:pt x="840" y="841"/>
                      <a:pt x="842" y="836"/>
                      <a:pt x="844" y="836"/>
                    </a:cubicBezTo>
                    <a:cubicBezTo>
                      <a:pt x="847" y="837"/>
                      <a:pt x="847" y="841"/>
                      <a:pt x="848" y="843"/>
                    </a:cubicBezTo>
                    <a:cubicBezTo>
                      <a:pt x="848" y="844"/>
                      <a:pt x="848" y="843"/>
                      <a:pt x="849" y="843"/>
                    </a:cubicBezTo>
                    <a:cubicBezTo>
                      <a:pt x="849" y="840"/>
                      <a:pt x="851" y="837"/>
                      <a:pt x="851" y="834"/>
                    </a:cubicBezTo>
                    <a:cubicBezTo>
                      <a:pt x="852" y="831"/>
                      <a:pt x="851" y="827"/>
                      <a:pt x="851" y="825"/>
                    </a:cubicBezTo>
                    <a:cubicBezTo>
                      <a:pt x="850" y="821"/>
                      <a:pt x="849" y="820"/>
                      <a:pt x="850" y="816"/>
                    </a:cubicBezTo>
                    <a:cubicBezTo>
                      <a:pt x="852" y="807"/>
                      <a:pt x="851" y="799"/>
                      <a:pt x="855" y="790"/>
                    </a:cubicBezTo>
                    <a:cubicBezTo>
                      <a:pt x="856" y="787"/>
                      <a:pt x="862" y="777"/>
                      <a:pt x="865" y="779"/>
                    </a:cubicBezTo>
                    <a:cubicBezTo>
                      <a:pt x="866" y="780"/>
                      <a:pt x="866" y="785"/>
                      <a:pt x="866" y="787"/>
                    </a:cubicBezTo>
                    <a:cubicBezTo>
                      <a:pt x="866" y="790"/>
                      <a:pt x="866" y="791"/>
                      <a:pt x="864" y="794"/>
                    </a:cubicBezTo>
                    <a:cubicBezTo>
                      <a:pt x="864" y="797"/>
                      <a:pt x="864" y="801"/>
                      <a:pt x="863" y="803"/>
                    </a:cubicBezTo>
                    <a:cubicBezTo>
                      <a:pt x="861" y="806"/>
                      <a:pt x="859" y="807"/>
                      <a:pt x="859" y="810"/>
                    </a:cubicBezTo>
                    <a:cubicBezTo>
                      <a:pt x="861" y="810"/>
                      <a:pt x="865" y="810"/>
                      <a:pt x="867" y="809"/>
                    </a:cubicBezTo>
                    <a:cubicBezTo>
                      <a:pt x="870" y="809"/>
                      <a:pt x="871" y="808"/>
                      <a:pt x="872" y="805"/>
                    </a:cubicBezTo>
                    <a:cubicBezTo>
                      <a:pt x="875" y="801"/>
                      <a:pt x="877" y="795"/>
                      <a:pt x="878" y="790"/>
                    </a:cubicBezTo>
                    <a:cubicBezTo>
                      <a:pt x="878" y="783"/>
                      <a:pt x="875" y="780"/>
                      <a:pt x="880" y="775"/>
                    </a:cubicBezTo>
                    <a:cubicBezTo>
                      <a:pt x="883" y="773"/>
                      <a:pt x="885" y="772"/>
                      <a:pt x="887" y="768"/>
                    </a:cubicBezTo>
                    <a:cubicBezTo>
                      <a:pt x="888" y="766"/>
                      <a:pt x="888" y="762"/>
                      <a:pt x="892" y="762"/>
                    </a:cubicBezTo>
                    <a:cubicBezTo>
                      <a:pt x="892" y="766"/>
                      <a:pt x="894" y="769"/>
                      <a:pt x="893" y="774"/>
                    </a:cubicBezTo>
                    <a:cubicBezTo>
                      <a:pt x="892" y="777"/>
                      <a:pt x="891" y="782"/>
                      <a:pt x="891" y="785"/>
                    </a:cubicBezTo>
                    <a:cubicBezTo>
                      <a:pt x="891" y="788"/>
                      <a:pt x="893" y="791"/>
                      <a:pt x="892" y="793"/>
                    </a:cubicBezTo>
                    <a:cubicBezTo>
                      <a:pt x="892" y="796"/>
                      <a:pt x="892" y="800"/>
                      <a:pt x="891" y="803"/>
                    </a:cubicBezTo>
                    <a:cubicBezTo>
                      <a:pt x="890" y="806"/>
                      <a:pt x="888" y="809"/>
                      <a:pt x="887" y="812"/>
                    </a:cubicBezTo>
                    <a:cubicBezTo>
                      <a:pt x="885" y="815"/>
                      <a:pt x="885" y="819"/>
                      <a:pt x="884" y="822"/>
                    </a:cubicBezTo>
                    <a:cubicBezTo>
                      <a:pt x="882" y="826"/>
                      <a:pt x="878" y="828"/>
                      <a:pt x="876" y="832"/>
                    </a:cubicBezTo>
                    <a:cubicBezTo>
                      <a:pt x="873" y="838"/>
                      <a:pt x="868" y="844"/>
                      <a:pt x="866" y="851"/>
                    </a:cubicBezTo>
                    <a:cubicBezTo>
                      <a:pt x="865" y="854"/>
                      <a:pt x="866" y="858"/>
                      <a:pt x="864" y="861"/>
                    </a:cubicBezTo>
                    <a:cubicBezTo>
                      <a:pt x="862" y="863"/>
                      <a:pt x="858" y="862"/>
                      <a:pt x="856" y="866"/>
                    </a:cubicBezTo>
                    <a:cubicBezTo>
                      <a:pt x="852" y="872"/>
                      <a:pt x="853" y="876"/>
                      <a:pt x="856" y="882"/>
                    </a:cubicBezTo>
                    <a:cubicBezTo>
                      <a:pt x="860" y="882"/>
                      <a:pt x="865" y="883"/>
                      <a:pt x="869" y="882"/>
                    </a:cubicBezTo>
                    <a:cubicBezTo>
                      <a:pt x="874" y="882"/>
                      <a:pt x="874" y="878"/>
                      <a:pt x="873" y="874"/>
                    </a:cubicBezTo>
                    <a:cubicBezTo>
                      <a:pt x="872" y="869"/>
                      <a:pt x="873" y="866"/>
                      <a:pt x="875" y="861"/>
                    </a:cubicBezTo>
                    <a:cubicBezTo>
                      <a:pt x="877" y="855"/>
                      <a:pt x="884" y="852"/>
                      <a:pt x="888" y="848"/>
                    </a:cubicBezTo>
                    <a:cubicBezTo>
                      <a:pt x="891" y="845"/>
                      <a:pt x="891" y="841"/>
                      <a:pt x="894" y="839"/>
                    </a:cubicBezTo>
                    <a:cubicBezTo>
                      <a:pt x="895" y="837"/>
                      <a:pt x="897" y="837"/>
                      <a:pt x="899" y="835"/>
                    </a:cubicBezTo>
                    <a:cubicBezTo>
                      <a:pt x="900" y="833"/>
                      <a:pt x="902" y="830"/>
                      <a:pt x="903" y="828"/>
                    </a:cubicBezTo>
                    <a:cubicBezTo>
                      <a:pt x="903" y="827"/>
                      <a:pt x="903" y="825"/>
                      <a:pt x="904" y="824"/>
                    </a:cubicBezTo>
                    <a:cubicBezTo>
                      <a:pt x="905" y="822"/>
                      <a:pt x="906" y="821"/>
                      <a:pt x="907" y="820"/>
                    </a:cubicBezTo>
                    <a:cubicBezTo>
                      <a:pt x="910" y="816"/>
                      <a:pt x="909" y="812"/>
                      <a:pt x="911" y="808"/>
                    </a:cubicBezTo>
                    <a:cubicBezTo>
                      <a:pt x="913" y="804"/>
                      <a:pt x="916" y="806"/>
                      <a:pt x="920" y="805"/>
                    </a:cubicBezTo>
                    <a:cubicBezTo>
                      <a:pt x="921" y="805"/>
                      <a:pt x="922" y="804"/>
                      <a:pt x="924" y="804"/>
                    </a:cubicBezTo>
                    <a:cubicBezTo>
                      <a:pt x="925" y="803"/>
                      <a:pt x="927" y="804"/>
                      <a:pt x="928" y="803"/>
                    </a:cubicBezTo>
                    <a:cubicBezTo>
                      <a:pt x="930" y="802"/>
                      <a:pt x="932" y="799"/>
                      <a:pt x="934" y="798"/>
                    </a:cubicBezTo>
                    <a:cubicBezTo>
                      <a:pt x="937" y="796"/>
                      <a:pt x="941" y="795"/>
                      <a:pt x="943" y="791"/>
                    </a:cubicBezTo>
                    <a:cubicBezTo>
                      <a:pt x="946" y="787"/>
                      <a:pt x="947" y="783"/>
                      <a:pt x="947" y="778"/>
                    </a:cubicBezTo>
                    <a:cubicBezTo>
                      <a:pt x="948" y="773"/>
                      <a:pt x="949" y="769"/>
                      <a:pt x="955" y="772"/>
                    </a:cubicBezTo>
                    <a:cubicBezTo>
                      <a:pt x="957" y="773"/>
                      <a:pt x="959" y="774"/>
                      <a:pt x="962" y="775"/>
                    </a:cubicBezTo>
                    <a:cubicBezTo>
                      <a:pt x="965" y="776"/>
                      <a:pt x="965" y="778"/>
                      <a:pt x="968" y="778"/>
                    </a:cubicBezTo>
                    <a:cubicBezTo>
                      <a:pt x="974" y="779"/>
                      <a:pt x="971" y="771"/>
                      <a:pt x="975" y="768"/>
                    </a:cubicBezTo>
                    <a:cubicBezTo>
                      <a:pt x="976" y="770"/>
                      <a:pt x="976" y="772"/>
                      <a:pt x="978" y="772"/>
                    </a:cubicBezTo>
                    <a:cubicBezTo>
                      <a:pt x="979" y="770"/>
                      <a:pt x="981" y="769"/>
                      <a:pt x="982" y="767"/>
                    </a:cubicBezTo>
                    <a:cubicBezTo>
                      <a:pt x="978" y="766"/>
                      <a:pt x="974" y="767"/>
                      <a:pt x="972" y="762"/>
                    </a:cubicBezTo>
                    <a:cubicBezTo>
                      <a:pt x="970" y="760"/>
                      <a:pt x="969" y="756"/>
                      <a:pt x="968" y="753"/>
                    </a:cubicBezTo>
                    <a:cubicBezTo>
                      <a:pt x="966" y="747"/>
                      <a:pt x="970" y="742"/>
                      <a:pt x="968" y="736"/>
                    </a:cubicBezTo>
                    <a:cubicBezTo>
                      <a:pt x="967" y="736"/>
                      <a:pt x="964" y="740"/>
                      <a:pt x="962" y="741"/>
                    </a:cubicBezTo>
                    <a:cubicBezTo>
                      <a:pt x="959" y="742"/>
                      <a:pt x="956" y="743"/>
                      <a:pt x="953" y="742"/>
                    </a:cubicBezTo>
                    <a:cubicBezTo>
                      <a:pt x="953" y="741"/>
                      <a:pt x="953" y="741"/>
                      <a:pt x="954" y="740"/>
                    </a:cubicBezTo>
                    <a:cubicBezTo>
                      <a:pt x="957" y="738"/>
                      <a:pt x="963" y="737"/>
                      <a:pt x="963" y="733"/>
                    </a:cubicBezTo>
                    <a:cubicBezTo>
                      <a:pt x="963" y="730"/>
                      <a:pt x="963" y="727"/>
                      <a:pt x="963" y="725"/>
                    </a:cubicBezTo>
                    <a:cubicBezTo>
                      <a:pt x="964" y="722"/>
                      <a:pt x="965" y="721"/>
                      <a:pt x="966" y="719"/>
                    </a:cubicBezTo>
                    <a:cubicBezTo>
                      <a:pt x="968" y="716"/>
                      <a:pt x="965" y="714"/>
                      <a:pt x="966" y="712"/>
                    </a:cubicBezTo>
                    <a:cubicBezTo>
                      <a:pt x="968" y="709"/>
                      <a:pt x="970" y="709"/>
                      <a:pt x="968" y="706"/>
                    </a:cubicBezTo>
                    <a:cubicBezTo>
                      <a:pt x="966" y="703"/>
                      <a:pt x="962" y="701"/>
                      <a:pt x="961" y="697"/>
                    </a:cubicBezTo>
                    <a:cubicBezTo>
                      <a:pt x="959" y="694"/>
                      <a:pt x="959" y="689"/>
                      <a:pt x="959" y="685"/>
                    </a:cubicBezTo>
                    <a:cubicBezTo>
                      <a:pt x="959" y="684"/>
                      <a:pt x="959" y="682"/>
                      <a:pt x="959" y="681"/>
                    </a:cubicBezTo>
                    <a:cubicBezTo>
                      <a:pt x="959" y="680"/>
                      <a:pt x="958" y="679"/>
                      <a:pt x="957" y="678"/>
                    </a:cubicBezTo>
                    <a:cubicBezTo>
                      <a:pt x="957" y="676"/>
                      <a:pt x="957" y="671"/>
                      <a:pt x="958" y="669"/>
                    </a:cubicBezTo>
                    <a:cubicBezTo>
                      <a:pt x="959" y="668"/>
                      <a:pt x="959" y="667"/>
                      <a:pt x="960" y="667"/>
                    </a:cubicBezTo>
                    <a:cubicBezTo>
                      <a:pt x="963" y="666"/>
                      <a:pt x="962" y="667"/>
                      <a:pt x="963" y="665"/>
                    </a:cubicBezTo>
                    <a:cubicBezTo>
                      <a:pt x="965" y="670"/>
                      <a:pt x="969" y="673"/>
                      <a:pt x="974" y="674"/>
                    </a:cubicBezTo>
                    <a:cubicBezTo>
                      <a:pt x="977" y="675"/>
                      <a:pt x="980" y="673"/>
                      <a:pt x="982" y="672"/>
                    </a:cubicBezTo>
                    <a:cubicBezTo>
                      <a:pt x="985" y="670"/>
                      <a:pt x="986" y="669"/>
                      <a:pt x="987" y="666"/>
                    </a:cubicBezTo>
                    <a:cubicBezTo>
                      <a:pt x="989" y="662"/>
                      <a:pt x="987" y="661"/>
                      <a:pt x="986" y="658"/>
                    </a:cubicBezTo>
                    <a:cubicBezTo>
                      <a:pt x="985" y="655"/>
                      <a:pt x="986" y="651"/>
                      <a:pt x="986" y="649"/>
                    </a:cubicBezTo>
                    <a:cubicBezTo>
                      <a:pt x="987" y="642"/>
                      <a:pt x="987" y="636"/>
                      <a:pt x="987" y="629"/>
                    </a:cubicBezTo>
                    <a:cubicBezTo>
                      <a:pt x="988" y="627"/>
                      <a:pt x="988" y="623"/>
                      <a:pt x="988" y="621"/>
                    </a:cubicBezTo>
                    <a:cubicBezTo>
                      <a:pt x="990" y="617"/>
                      <a:pt x="991" y="614"/>
                      <a:pt x="985" y="615"/>
                    </a:cubicBezTo>
                    <a:cubicBezTo>
                      <a:pt x="982" y="616"/>
                      <a:pt x="977" y="618"/>
                      <a:pt x="977" y="621"/>
                    </a:cubicBezTo>
                    <a:cubicBezTo>
                      <a:pt x="978" y="621"/>
                      <a:pt x="979" y="622"/>
                      <a:pt x="980" y="622"/>
                    </a:cubicBezTo>
                    <a:cubicBezTo>
                      <a:pt x="979" y="624"/>
                      <a:pt x="980" y="627"/>
                      <a:pt x="980" y="629"/>
                    </a:cubicBezTo>
                    <a:cubicBezTo>
                      <a:pt x="980" y="631"/>
                      <a:pt x="979" y="633"/>
                      <a:pt x="980" y="635"/>
                    </a:cubicBezTo>
                    <a:cubicBezTo>
                      <a:pt x="980" y="637"/>
                      <a:pt x="981" y="639"/>
                      <a:pt x="980" y="641"/>
                    </a:cubicBezTo>
                    <a:cubicBezTo>
                      <a:pt x="980" y="643"/>
                      <a:pt x="979" y="645"/>
                      <a:pt x="978" y="647"/>
                    </a:cubicBezTo>
                    <a:cubicBezTo>
                      <a:pt x="976" y="656"/>
                      <a:pt x="980" y="665"/>
                      <a:pt x="970" y="669"/>
                    </a:cubicBezTo>
                    <a:cubicBezTo>
                      <a:pt x="971" y="665"/>
                      <a:pt x="970" y="662"/>
                      <a:pt x="969" y="658"/>
                    </a:cubicBezTo>
                    <a:cubicBezTo>
                      <a:pt x="969" y="656"/>
                      <a:pt x="970" y="654"/>
                      <a:pt x="969" y="653"/>
                    </a:cubicBezTo>
                    <a:cubicBezTo>
                      <a:pt x="969" y="651"/>
                      <a:pt x="968" y="649"/>
                      <a:pt x="968" y="647"/>
                    </a:cubicBezTo>
                    <a:cubicBezTo>
                      <a:pt x="967" y="643"/>
                      <a:pt x="970" y="639"/>
                      <a:pt x="971" y="635"/>
                    </a:cubicBezTo>
                    <a:cubicBezTo>
                      <a:pt x="971" y="633"/>
                      <a:pt x="971" y="632"/>
                      <a:pt x="971" y="630"/>
                    </a:cubicBezTo>
                    <a:cubicBezTo>
                      <a:pt x="972" y="628"/>
                      <a:pt x="972" y="627"/>
                      <a:pt x="973" y="625"/>
                    </a:cubicBezTo>
                    <a:cubicBezTo>
                      <a:pt x="969" y="625"/>
                      <a:pt x="961" y="627"/>
                      <a:pt x="960" y="630"/>
                    </a:cubicBezTo>
                    <a:cubicBezTo>
                      <a:pt x="964" y="631"/>
                      <a:pt x="963" y="635"/>
                      <a:pt x="962" y="639"/>
                    </a:cubicBezTo>
                    <a:cubicBezTo>
                      <a:pt x="961" y="644"/>
                      <a:pt x="962" y="648"/>
                      <a:pt x="963" y="654"/>
                    </a:cubicBezTo>
                    <a:cubicBezTo>
                      <a:pt x="964" y="657"/>
                      <a:pt x="963" y="659"/>
                      <a:pt x="963" y="662"/>
                    </a:cubicBezTo>
                    <a:cubicBezTo>
                      <a:pt x="962" y="662"/>
                      <a:pt x="961" y="662"/>
                      <a:pt x="960" y="662"/>
                    </a:cubicBezTo>
                    <a:cubicBezTo>
                      <a:pt x="958" y="661"/>
                      <a:pt x="958" y="659"/>
                      <a:pt x="957" y="657"/>
                    </a:cubicBezTo>
                    <a:cubicBezTo>
                      <a:pt x="956" y="652"/>
                      <a:pt x="952" y="650"/>
                      <a:pt x="949" y="647"/>
                    </a:cubicBezTo>
                    <a:cubicBezTo>
                      <a:pt x="948" y="645"/>
                      <a:pt x="947" y="643"/>
                      <a:pt x="947" y="640"/>
                    </a:cubicBezTo>
                    <a:cubicBezTo>
                      <a:pt x="947" y="639"/>
                      <a:pt x="948" y="637"/>
                      <a:pt x="948" y="636"/>
                    </a:cubicBezTo>
                    <a:cubicBezTo>
                      <a:pt x="949" y="635"/>
                      <a:pt x="950" y="635"/>
                      <a:pt x="950" y="634"/>
                    </a:cubicBezTo>
                    <a:cubicBezTo>
                      <a:pt x="952" y="631"/>
                      <a:pt x="949" y="632"/>
                      <a:pt x="947" y="630"/>
                    </a:cubicBezTo>
                    <a:cubicBezTo>
                      <a:pt x="944" y="627"/>
                      <a:pt x="944" y="623"/>
                      <a:pt x="943" y="620"/>
                    </a:cubicBezTo>
                    <a:cubicBezTo>
                      <a:pt x="942" y="618"/>
                      <a:pt x="941" y="617"/>
                      <a:pt x="941" y="615"/>
                    </a:cubicBezTo>
                    <a:cubicBezTo>
                      <a:pt x="940" y="611"/>
                      <a:pt x="941" y="607"/>
                      <a:pt x="943" y="604"/>
                    </a:cubicBezTo>
                    <a:cubicBezTo>
                      <a:pt x="945" y="602"/>
                      <a:pt x="946" y="600"/>
                      <a:pt x="949" y="599"/>
                    </a:cubicBezTo>
                    <a:cubicBezTo>
                      <a:pt x="951" y="599"/>
                      <a:pt x="953" y="599"/>
                      <a:pt x="955" y="599"/>
                    </a:cubicBezTo>
                    <a:cubicBezTo>
                      <a:pt x="959" y="598"/>
                      <a:pt x="961" y="594"/>
                      <a:pt x="964" y="592"/>
                    </a:cubicBezTo>
                    <a:cubicBezTo>
                      <a:pt x="962" y="587"/>
                      <a:pt x="959" y="581"/>
                      <a:pt x="965" y="578"/>
                    </a:cubicBezTo>
                    <a:cubicBezTo>
                      <a:pt x="961" y="577"/>
                      <a:pt x="958" y="578"/>
                      <a:pt x="954" y="577"/>
                    </a:cubicBezTo>
                    <a:cubicBezTo>
                      <a:pt x="951" y="575"/>
                      <a:pt x="948" y="573"/>
                      <a:pt x="945" y="573"/>
                    </a:cubicBezTo>
                    <a:cubicBezTo>
                      <a:pt x="942" y="573"/>
                      <a:pt x="941" y="575"/>
                      <a:pt x="938" y="576"/>
                    </a:cubicBezTo>
                    <a:cubicBezTo>
                      <a:pt x="937" y="576"/>
                      <a:pt x="934" y="575"/>
                      <a:pt x="932" y="575"/>
                    </a:cubicBezTo>
                    <a:cubicBezTo>
                      <a:pt x="925" y="574"/>
                      <a:pt x="920" y="578"/>
                      <a:pt x="915" y="583"/>
                    </a:cubicBezTo>
                    <a:cubicBezTo>
                      <a:pt x="913" y="586"/>
                      <a:pt x="909" y="587"/>
                      <a:pt x="907" y="590"/>
                    </a:cubicBezTo>
                    <a:cubicBezTo>
                      <a:pt x="905" y="593"/>
                      <a:pt x="904" y="597"/>
                      <a:pt x="902" y="600"/>
                    </a:cubicBezTo>
                    <a:cubicBezTo>
                      <a:pt x="900" y="603"/>
                      <a:pt x="898" y="604"/>
                      <a:pt x="896" y="606"/>
                    </a:cubicBezTo>
                    <a:cubicBezTo>
                      <a:pt x="900" y="607"/>
                      <a:pt x="902" y="608"/>
                      <a:pt x="905" y="610"/>
                    </a:cubicBezTo>
                    <a:cubicBezTo>
                      <a:pt x="909" y="613"/>
                      <a:pt x="909" y="613"/>
                      <a:pt x="910" y="617"/>
                    </a:cubicBezTo>
                    <a:cubicBezTo>
                      <a:pt x="911" y="620"/>
                      <a:pt x="914" y="622"/>
                      <a:pt x="915" y="624"/>
                    </a:cubicBezTo>
                    <a:cubicBezTo>
                      <a:pt x="918" y="631"/>
                      <a:pt x="920" y="638"/>
                      <a:pt x="917" y="645"/>
                    </a:cubicBezTo>
                    <a:cubicBezTo>
                      <a:pt x="912" y="658"/>
                      <a:pt x="898" y="671"/>
                      <a:pt x="884" y="666"/>
                    </a:cubicBezTo>
                    <a:cubicBezTo>
                      <a:pt x="884" y="666"/>
                      <a:pt x="886" y="665"/>
                      <a:pt x="886" y="665"/>
                    </a:cubicBezTo>
                    <a:cubicBezTo>
                      <a:pt x="886" y="664"/>
                      <a:pt x="886" y="663"/>
                      <a:pt x="887" y="663"/>
                    </a:cubicBezTo>
                    <a:cubicBezTo>
                      <a:pt x="888" y="661"/>
                      <a:pt x="889" y="661"/>
                      <a:pt x="891" y="660"/>
                    </a:cubicBezTo>
                    <a:cubicBezTo>
                      <a:pt x="895" y="658"/>
                      <a:pt x="902" y="653"/>
                      <a:pt x="901" y="646"/>
                    </a:cubicBezTo>
                    <a:cubicBezTo>
                      <a:pt x="900" y="644"/>
                      <a:pt x="899" y="643"/>
                      <a:pt x="899" y="641"/>
                    </a:cubicBezTo>
                    <a:cubicBezTo>
                      <a:pt x="899" y="639"/>
                      <a:pt x="899" y="638"/>
                      <a:pt x="898" y="636"/>
                    </a:cubicBezTo>
                    <a:cubicBezTo>
                      <a:pt x="897" y="634"/>
                      <a:pt x="895" y="632"/>
                      <a:pt x="894" y="630"/>
                    </a:cubicBezTo>
                    <a:cubicBezTo>
                      <a:pt x="893" y="627"/>
                      <a:pt x="895" y="626"/>
                      <a:pt x="892" y="624"/>
                    </a:cubicBezTo>
                    <a:cubicBezTo>
                      <a:pt x="889" y="622"/>
                      <a:pt x="888" y="621"/>
                      <a:pt x="886" y="619"/>
                    </a:cubicBezTo>
                    <a:cubicBezTo>
                      <a:pt x="885" y="617"/>
                      <a:pt x="884" y="616"/>
                      <a:pt x="883" y="614"/>
                    </a:cubicBezTo>
                    <a:cubicBezTo>
                      <a:pt x="882" y="613"/>
                      <a:pt x="880" y="613"/>
                      <a:pt x="880" y="611"/>
                    </a:cubicBezTo>
                    <a:cubicBezTo>
                      <a:pt x="878" y="607"/>
                      <a:pt x="881" y="603"/>
                      <a:pt x="883" y="599"/>
                    </a:cubicBezTo>
                    <a:cubicBezTo>
                      <a:pt x="884" y="597"/>
                      <a:pt x="885" y="595"/>
                      <a:pt x="887" y="594"/>
                    </a:cubicBezTo>
                    <a:cubicBezTo>
                      <a:pt x="888" y="592"/>
                      <a:pt x="891" y="590"/>
                      <a:pt x="887" y="590"/>
                    </a:cubicBezTo>
                    <a:cubicBezTo>
                      <a:pt x="886" y="585"/>
                      <a:pt x="878" y="585"/>
                      <a:pt x="875" y="585"/>
                    </a:cubicBezTo>
                    <a:cubicBezTo>
                      <a:pt x="872" y="584"/>
                      <a:pt x="869" y="583"/>
                      <a:pt x="866" y="582"/>
                    </a:cubicBezTo>
                    <a:cubicBezTo>
                      <a:pt x="862" y="582"/>
                      <a:pt x="859" y="582"/>
                      <a:pt x="855" y="582"/>
                    </a:cubicBezTo>
                    <a:cubicBezTo>
                      <a:pt x="852" y="582"/>
                      <a:pt x="851" y="582"/>
                      <a:pt x="849" y="583"/>
                    </a:cubicBezTo>
                    <a:cubicBezTo>
                      <a:pt x="847" y="584"/>
                      <a:pt x="845" y="584"/>
                      <a:pt x="843" y="585"/>
                    </a:cubicBezTo>
                    <a:cubicBezTo>
                      <a:pt x="841" y="585"/>
                      <a:pt x="838" y="585"/>
                      <a:pt x="836" y="586"/>
                    </a:cubicBezTo>
                    <a:cubicBezTo>
                      <a:pt x="835" y="586"/>
                      <a:pt x="832" y="587"/>
                      <a:pt x="830" y="587"/>
                    </a:cubicBezTo>
                    <a:cubicBezTo>
                      <a:pt x="831" y="587"/>
                      <a:pt x="831" y="587"/>
                      <a:pt x="832" y="587"/>
                    </a:cubicBezTo>
                    <a:cubicBezTo>
                      <a:pt x="834" y="588"/>
                      <a:pt x="839" y="585"/>
                      <a:pt x="840" y="586"/>
                    </a:cubicBezTo>
                    <a:cubicBezTo>
                      <a:pt x="841" y="587"/>
                      <a:pt x="842" y="591"/>
                      <a:pt x="842" y="593"/>
                    </a:cubicBezTo>
                    <a:cubicBezTo>
                      <a:pt x="843" y="594"/>
                      <a:pt x="843" y="598"/>
                      <a:pt x="842" y="599"/>
                    </a:cubicBezTo>
                    <a:cubicBezTo>
                      <a:pt x="842" y="602"/>
                      <a:pt x="839" y="603"/>
                      <a:pt x="839" y="606"/>
                    </a:cubicBezTo>
                    <a:cubicBezTo>
                      <a:pt x="839" y="608"/>
                      <a:pt x="841" y="611"/>
                      <a:pt x="842" y="613"/>
                    </a:cubicBezTo>
                    <a:cubicBezTo>
                      <a:pt x="843" y="616"/>
                      <a:pt x="843" y="617"/>
                      <a:pt x="841" y="620"/>
                    </a:cubicBezTo>
                    <a:cubicBezTo>
                      <a:pt x="841" y="622"/>
                      <a:pt x="840" y="626"/>
                      <a:pt x="837" y="625"/>
                    </a:cubicBezTo>
                    <a:cubicBezTo>
                      <a:pt x="835" y="625"/>
                      <a:pt x="832" y="622"/>
                      <a:pt x="832" y="621"/>
                    </a:cubicBezTo>
                    <a:cubicBezTo>
                      <a:pt x="831" y="619"/>
                      <a:pt x="832" y="617"/>
                      <a:pt x="831" y="615"/>
                    </a:cubicBezTo>
                    <a:cubicBezTo>
                      <a:pt x="830" y="613"/>
                      <a:pt x="828" y="611"/>
                      <a:pt x="827" y="608"/>
                    </a:cubicBezTo>
                    <a:cubicBezTo>
                      <a:pt x="827" y="606"/>
                      <a:pt x="826" y="603"/>
                      <a:pt x="825" y="601"/>
                    </a:cubicBezTo>
                    <a:cubicBezTo>
                      <a:pt x="825" y="598"/>
                      <a:pt x="823" y="595"/>
                      <a:pt x="823" y="593"/>
                    </a:cubicBezTo>
                    <a:cubicBezTo>
                      <a:pt x="824" y="590"/>
                      <a:pt x="825" y="587"/>
                      <a:pt x="825" y="585"/>
                    </a:cubicBezTo>
                    <a:cubicBezTo>
                      <a:pt x="825" y="583"/>
                      <a:pt x="824" y="581"/>
                      <a:pt x="825" y="579"/>
                    </a:cubicBezTo>
                    <a:cubicBezTo>
                      <a:pt x="825" y="578"/>
                      <a:pt x="825" y="577"/>
                      <a:pt x="825" y="576"/>
                    </a:cubicBezTo>
                    <a:cubicBezTo>
                      <a:pt x="825" y="575"/>
                      <a:pt x="824" y="575"/>
                      <a:pt x="824" y="574"/>
                    </a:cubicBezTo>
                    <a:cubicBezTo>
                      <a:pt x="825" y="570"/>
                      <a:pt x="826" y="573"/>
                      <a:pt x="827" y="574"/>
                    </a:cubicBezTo>
                    <a:cubicBezTo>
                      <a:pt x="828" y="570"/>
                      <a:pt x="826" y="563"/>
                      <a:pt x="825" y="559"/>
                    </a:cubicBezTo>
                    <a:cubicBezTo>
                      <a:pt x="824" y="554"/>
                      <a:pt x="821" y="550"/>
                      <a:pt x="818" y="547"/>
                    </a:cubicBezTo>
                    <a:cubicBezTo>
                      <a:pt x="816" y="545"/>
                      <a:pt x="814" y="544"/>
                      <a:pt x="813" y="542"/>
                    </a:cubicBezTo>
                    <a:cubicBezTo>
                      <a:pt x="812" y="540"/>
                      <a:pt x="812" y="537"/>
                      <a:pt x="809" y="537"/>
                    </a:cubicBezTo>
                    <a:cubicBezTo>
                      <a:pt x="809" y="535"/>
                      <a:pt x="810" y="534"/>
                      <a:pt x="810" y="533"/>
                    </a:cubicBezTo>
                    <a:cubicBezTo>
                      <a:pt x="808" y="533"/>
                      <a:pt x="806" y="534"/>
                      <a:pt x="805" y="532"/>
                    </a:cubicBezTo>
                    <a:cubicBezTo>
                      <a:pt x="804" y="532"/>
                      <a:pt x="804" y="531"/>
                      <a:pt x="803" y="530"/>
                    </a:cubicBezTo>
                    <a:cubicBezTo>
                      <a:pt x="802" y="530"/>
                      <a:pt x="800" y="531"/>
                      <a:pt x="800" y="531"/>
                    </a:cubicBezTo>
                    <a:cubicBezTo>
                      <a:pt x="797" y="531"/>
                      <a:pt x="796" y="529"/>
                      <a:pt x="794" y="528"/>
                    </a:cubicBezTo>
                    <a:cubicBezTo>
                      <a:pt x="793" y="526"/>
                      <a:pt x="790" y="527"/>
                      <a:pt x="790" y="524"/>
                    </a:cubicBezTo>
                    <a:cubicBezTo>
                      <a:pt x="791" y="522"/>
                      <a:pt x="791" y="521"/>
                      <a:pt x="792" y="520"/>
                    </a:cubicBezTo>
                    <a:cubicBezTo>
                      <a:pt x="790" y="521"/>
                      <a:pt x="790" y="522"/>
                      <a:pt x="789" y="523"/>
                    </a:cubicBezTo>
                    <a:cubicBezTo>
                      <a:pt x="788" y="525"/>
                      <a:pt x="788" y="526"/>
                      <a:pt x="786" y="526"/>
                    </a:cubicBezTo>
                    <a:cubicBezTo>
                      <a:pt x="783" y="525"/>
                      <a:pt x="781" y="524"/>
                      <a:pt x="779" y="522"/>
                    </a:cubicBezTo>
                    <a:cubicBezTo>
                      <a:pt x="776" y="520"/>
                      <a:pt x="781" y="517"/>
                      <a:pt x="783" y="515"/>
                    </a:cubicBezTo>
                    <a:cubicBezTo>
                      <a:pt x="787" y="512"/>
                      <a:pt x="794" y="510"/>
                      <a:pt x="799" y="511"/>
                    </a:cubicBezTo>
                    <a:cubicBezTo>
                      <a:pt x="799" y="514"/>
                      <a:pt x="795" y="519"/>
                      <a:pt x="797" y="522"/>
                    </a:cubicBezTo>
                    <a:cubicBezTo>
                      <a:pt x="798" y="522"/>
                      <a:pt x="799" y="518"/>
                      <a:pt x="799" y="517"/>
                    </a:cubicBezTo>
                    <a:cubicBezTo>
                      <a:pt x="800" y="514"/>
                      <a:pt x="801" y="512"/>
                      <a:pt x="804" y="511"/>
                    </a:cubicBezTo>
                    <a:cubicBezTo>
                      <a:pt x="806" y="510"/>
                      <a:pt x="813" y="509"/>
                      <a:pt x="814" y="505"/>
                    </a:cubicBezTo>
                    <a:cubicBezTo>
                      <a:pt x="811" y="505"/>
                      <a:pt x="808" y="508"/>
                      <a:pt x="805" y="509"/>
                    </a:cubicBezTo>
                    <a:cubicBezTo>
                      <a:pt x="802" y="510"/>
                      <a:pt x="798" y="508"/>
                      <a:pt x="794" y="509"/>
                    </a:cubicBezTo>
                    <a:cubicBezTo>
                      <a:pt x="791" y="509"/>
                      <a:pt x="788" y="511"/>
                      <a:pt x="785" y="512"/>
                    </a:cubicBezTo>
                    <a:cubicBezTo>
                      <a:pt x="782" y="513"/>
                      <a:pt x="779" y="515"/>
                      <a:pt x="777" y="518"/>
                    </a:cubicBezTo>
                    <a:cubicBezTo>
                      <a:pt x="776" y="519"/>
                      <a:pt x="774" y="522"/>
                      <a:pt x="773" y="523"/>
                    </a:cubicBezTo>
                    <a:cubicBezTo>
                      <a:pt x="771" y="524"/>
                      <a:pt x="770" y="525"/>
                      <a:pt x="769" y="526"/>
                    </a:cubicBezTo>
                    <a:cubicBezTo>
                      <a:pt x="767" y="526"/>
                      <a:pt x="766" y="527"/>
                      <a:pt x="765" y="528"/>
                    </a:cubicBezTo>
                    <a:cubicBezTo>
                      <a:pt x="764" y="528"/>
                      <a:pt x="762" y="529"/>
                      <a:pt x="761" y="529"/>
                    </a:cubicBezTo>
                    <a:cubicBezTo>
                      <a:pt x="760" y="530"/>
                      <a:pt x="759" y="531"/>
                      <a:pt x="757" y="531"/>
                    </a:cubicBezTo>
                    <a:cubicBezTo>
                      <a:pt x="755" y="532"/>
                      <a:pt x="755" y="533"/>
                      <a:pt x="754" y="534"/>
                    </a:cubicBezTo>
                    <a:cubicBezTo>
                      <a:pt x="751" y="537"/>
                      <a:pt x="746" y="535"/>
                      <a:pt x="743" y="535"/>
                    </a:cubicBezTo>
                    <a:cubicBezTo>
                      <a:pt x="739" y="535"/>
                      <a:pt x="735" y="536"/>
                      <a:pt x="731" y="534"/>
                    </a:cubicBezTo>
                    <a:cubicBezTo>
                      <a:pt x="726" y="532"/>
                      <a:pt x="725" y="526"/>
                      <a:pt x="719" y="526"/>
                    </a:cubicBezTo>
                    <a:cubicBezTo>
                      <a:pt x="714" y="527"/>
                      <a:pt x="712" y="530"/>
                      <a:pt x="707" y="529"/>
                    </a:cubicBezTo>
                    <a:cubicBezTo>
                      <a:pt x="702" y="528"/>
                      <a:pt x="700" y="524"/>
                      <a:pt x="695" y="525"/>
                    </a:cubicBezTo>
                    <a:cubicBezTo>
                      <a:pt x="689" y="517"/>
                      <a:pt x="677" y="519"/>
                      <a:pt x="669" y="514"/>
                    </a:cubicBezTo>
                    <a:cubicBezTo>
                      <a:pt x="661" y="509"/>
                      <a:pt x="648" y="502"/>
                      <a:pt x="649" y="492"/>
                    </a:cubicBezTo>
                    <a:cubicBezTo>
                      <a:pt x="644" y="490"/>
                      <a:pt x="643" y="495"/>
                      <a:pt x="639" y="495"/>
                    </a:cubicBezTo>
                    <a:cubicBezTo>
                      <a:pt x="635" y="496"/>
                      <a:pt x="633" y="493"/>
                      <a:pt x="630" y="491"/>
                    </a:cubicBezTo>
                    <a:cubicBezTo>
                      <a:pt x="623" y="489"/>
                      <a:pt x="613" y="487"/>
                      <a:pt x="613" y="478"/>
                    </a:cubicBezTo>
                    <a:cubicBezTo>
                      <a:pt x="609" y="474"/>
                      <a:pt x="606" y="477"/>
                      <a:pt x="601" y="477"/>
                    </a:cubicBezTo>
                    <a:cubicBezTo>
                      <a:pt x="596" y="478"/>
                      <a:pt x="589" y="475"/>
                      <a:pt x="584" y="474"/>
                    </a:cubicBezTo>
                    <a:cubicBezTo>
                      <a:pt x="579" y="472"/>
                      <a:pt x="573" y="471"/>
                      <a:pt x="570" y="467"/>
                    </a:cubicBezTo>
                    <a:cubicBezTo>
                      <a:pt x="569" y="467"/>
                      <a:pt x="569" y="463"/>
                      <a:pt x="568" y="462"/>
                    </a:cubicBezTo>
                    <a:cubicBezTo>
                      <a:pt x="567" y="461"/>
                      <a:pt x="564" y="460"/>
                      <a:pt x="563" y="459"/>
                    </a:cubicBezTo>
                    <a:cubicBezTo>
                      <a:pt x="557" y="455"/>
                      <a:pt x="553" y="447"/>
                      <a:pt x="546" y="446"/>
                    </a:cubicBezTo>
                    <a:cubicBezTo>
                      <a:pt x="543" y="446"/>
                      <a:pt x="540" y="448"/>
                      <a:pt x="536" y="447"/>
                    </a:cubicBezTo>
                    <a:cubicBezTo>
                      <a:pt x="533" y="446"/>
                      <a:pt x="532" y="443"/>
                      <a:pt x="529" y="442"/>
                    </a:cubicBezTo>
                    <a:cubicBezTo>
                      <a:pt x="527" y="441"/>
                      <a:pt x="526" y="443"/>
                      <a:pt x="525" y="443"/>
                    </a:cubicBezTo>
                    <a:cubicBezTo>
                      <a:pt x="524" y="443"/>
                      <a:pt x="521" y="441"/>
                      <a:pt x="521" y="441"/>
                    </a:cubicBezTo>
                    <a:cubicBezTo>
                      <a:pt x="518" y="441"/>
                      <a:pt x="516" y="440"/>
                      <a:pt x="513" y="440"/>
                    </a:cubicBezTo>
                    <a:cubicBezTo>
                      <a:pt x="509" y="440"/>
                      <a:pt x="509" y="441"/>
                      <a:pt x="506" y="440"/>
                    </a:cubicBezTo>
                    <a:cubicBezTo>
                      <a:pt x="504" y="439"/>
                      <a:pt x="501" y="438"/>
                      <a:pt x="499" y="437"/>
                    </a:cubicBezTo>
                    <a:cubicBezTo>
                      <a:pt x="493" y="436"/>
                      <a:pt x="490" y="429"/>
                      <a:pt x="485" y="429"/>
                    </a:cubicBezTo>
                    <a:cubicBezTo>
                      <a:pt x="477" y="428"/>
                      <a:pt x="475" y="431"/>
                      <a:pt x="468" y="427"/>
                    </a:cubicBezTo>
                    <a:cubicBezTo>
                      <a:pt x="465" y="424"/>
                      <a:pt x="465" y="424"/>
                      <a:pt x="461" y="423"/>
                    </a:cubicBezTo>
                    <a:cubicBezTo>
                      <a:pt x="459" y="422"/>
                      <a:pt x="456" y="422"/>
                      <a:pt x="453" y="421"/>
                    </a:cubicBezTo>
                    <a:cubicBezTo>
                      <a:pt x="450" y="420"/>
                      <a:pt x="448" y="418"/>
                      <a:pt x="445" y="418"/>
                    </a:cubicBezTo>
                    <a:cubicBezTo>
                      <a:pt x="438" y="416"/>
                      <a:pt x="438" y="414"/>
                      <a:pt x="433" y="409"/>
                    </a:cubicBezTo>
                    <a:cubicBezTo>
                      <a:pt x="429" y="406"/>
                      <a:pt x="427" y="405"/>
                      <a:pt x="421" y="404"/>
                    </a:cubicBezTo>
                    <a:cubicBezTo>
                      <a:pt x="412" y="402"/>
                      <a:pt x="406" y="395"/>
                      <a:pt x="397" y="393"/>
                    </a:cubicBezTo>
                    <a:cubicBezTo>
                      <a:pt x="389" y="390"/>
                      <a:pt x="390" y="391"/>
                      <a:pt x="386" y="384"/>
                    </a:cubicBezTo>
                    <a:cubicBezTo>
                      <a:pt x="385" y="381"/>
                      <a:pt x="383" y="376"/>
                      <a:pt x="381" y="373"/>
                    </a:cubicBezTo>
                    <a:cubicBezTo>
                      <a:pt x="377" y="367"/>
                      <a:pt x="356" y="373"/>
                      <a:pt x="362" y="362"/>
                    </a:cubicBezTo>
                    <a:cubicBezTo>
                      <a:pt x="369" y="363"/>
                      <a:pt x="376" y="361"/>
                      <a:pt x="370" y="353"/>
                    </a:cubicBezTo>
                    <a:cubicBezTo>
                      <a:pt x="367" y="349"/>
                      <a:pt x="359" y="347"/>
                      <a:pt x="355" y="344"/>
                    </a:cubicBezTo>
                    <a:cubicBezTo>
                      <a:pt x="344" y="336"/>
                      <a:pt x="337" y="323"/>
                      <a:pt x="327" y="314"/>
                    </a:cubicBezTo>
                    <a:cubicBezTo>
                      <a:pt x="324" y="311"/>
                      <a:pt x="322" y="307"/>
                      <a:pt x="318" y="305"/>
                    </a:cubicBezTo>
                    <a:cubicBezTo>
                      <a:pt x="313" y="303"/>
                      <a:pt x="307" y="307"/>
                      <a:pt x="302" y="306"/>
                    </a:cubicBezTo>
                    <a:cubicBezTo>
                      <a:pt x="296" y="305"/>
                      <a:pt x="296" y="303"/>
                      <a:pt x="294" y="298"/>
                    </a:cubicBezTo>
                    <a:cubicBezTo>
                      <a:pt x="291" y="290"/>
                      <a:pt x="292" y="294"/>
                      <a:pt x="285" y="289"/>
                    </a:cubicBezTo>
                    <a:cubicBezTo>
                      <a:pt x="277" y="285"/>
                      <a:pt x="276" y="272"/>
                      <a:pt x="267" y="272"/>
                    </a:cubicBezTo>
                    <a:cubicBezTo>
                      <a:pt x="265" y="272"/>
                      <a:pt x="263" y="273"/>
                      <a:pt x="260" y="273"/>
                    </a:cubicBezTo>
                    <a:cubicBezTo>
                      <a:pt x="259" y="273"/>
                      <a:pt x="255" y="271"/>
                      <a:pt x="254" y="270"/>
                    </a:cubicBezTo>
                    <a:cubicBezTo>
                      <a:pt x="254" y="265"/>
                      <a:pt x="251" y="264"/>
                      <a:pt x="250" y="261"/>
                    </a:cubicBezTo>
                    <a:cubicBezTo>
                      <a:pt x="248" y="257"/>
                      <a:pt x="248" y="253"/>
                      <a:pt x="246" y="250"/>
                    </a:cubicBezTo>
                    <a:cubicBezTo>
                      <a:pt x="241" y="251"/>
                      <a:pt x="235" y="249"/>
                      <a:pt x="238" y="243"/>
                    </a:cubicBezTo>
                    <a:cubicBezTo>
                      <a:pt x="236" y="241"/>
                      <a:pt x="235" y="239"/>
                      <a:pt x="233" y="237"/>
                    </a:cubicBezTo>
                    <a:cubicBezTo>
                      <a:pt x="231" y="235"/>
                      <a:pt x="227" y="233"/>
                      <a:pt x="224" y="231"/>
                    </a:cubicBezTo>
                    <a:cubicBezTo>
                      <a:pt x="222" y="229"/>
                      <a:pt x="217" y="226"/>
                      <a:pt x="216" y="225"/>
                    </a:cubicBezTo>
                    <a:cubicBezTo>
                      <a:pt x="214" y="222"/>
                      <a:pt x="215" y="219"/>
                      <a:pt x="213" y="217"/>
                    </a:cubicBezTo>
                    <a:cubicBezTo>
                      <a:pt x="209" y="211"/>
                      <a:pt x="201" y="209"/>
                      <a:pt x="197" y="204"/>
                    </a:cubicBezTo>
                    <a:cubicBezTo>
                      <a:pt x="193" y="200"/>
                      <a:pt x="193" y="193"/>
                      <a:pt x="189" y="189"/>
                    </a:cubicBezTo>
                    <a:cubicBezTo>
                      <a:pt x="182" y="183"/>
                      <a:pt x="178" y="187"/>
                      <a:pt x="171" y="187"/>
                    </a:cubicBezTo>
                    <a:cubicBezTo>
                      <a:pt x="164" y="186"/>
                      <a:pt x="162" y="180"/>
                      <a:pt x="160" y="175"/>
                    </a:cubicBezTo>
                    <a:cubicBezTo>
                      <a:pt x="157" y="169"/>
                      <a:pt x="152" y="165"/>
                      <a:pt x="146" y="163"/>
                    </a:cubicBezTo>
                    <a:cubicBezTo>
                      <a:pt x="140" y="161"/>
                      <a:pt x="137" y="167"/>
                      <a:pt x="132" y="165"/>
                    </a:cubicBezTo>
                    <a:cubicBezTo>
                      <a:pt x="129" y="164"/>
                      <a:pt x="130" y="160"/>
                      <a:pt x="126" y="159"/>
                    </a:cubicBezTo>
                    <a:cubicBezTo>
                      <a:pt x="123" y="158"/>
                      <a:pt x="120" y="159"/>
                      <a:pt x="119" y="163"/>
                    </a:cubicBezTo>
                    <a:cubicBezTo>
                      <a:pt x="119" y="165"/>
                      <a:pt x="123" y="167"/>
                      <a:pt x="124" y="169"/>
                    </a:cubicBezTo>
                    <a:cubicBezTo>
                      <a:pt x="126" y="177"/>
                      <a:pt x="121" y="183"/>
                      <a:pt x="128" y="190"/>
                    </a:cubicBezTo>
                    <a:cubicBezTo>
                      <a:pt x="129" y="191"/>
                      <a:pt x="131" y="190"/>
                      <a:pt x="132" y="191"/>
                    </a:cubicBezTo>
                    <a:cubicBezTo>
                      <a:pt x="133" y="192"/>
                      <a:pt x="134" y="194"/>
                      <a:pt x="135" y="196"/>
                    </a:cubicBezTo>
                    <a:cubicBezTo>
                      <a:pt x="137" y="199"/>
                      <a:pt x="138" y="199"/>
                      <a:pt x="140" y="202"/>
                    </a:cubicBezTo>
                    <a:cubicBezTo>
                      <a:pt x="146" y="209"/>
                      <a:pt x="137" y="208"/>
                      <a:pt x="135" y="212"/>
                    </a:cubicBezTo>
                    <a:cubicBezTo>
                      <a:pt x="133" y="214"/>
                      <a:pt x="136" y="218"/>
                      <a:pt x="134" y="220"/>
                    </a:cubicBezTo>
                    <a:cubicBezTo>
                      <a:pt x="131" y="223"/>
                      <a:pt x="127" y="220"/>
                      <a:pt x="126" y="225"/>
                    </a:cubicBezTo>
                    <a:cubicBezTo>
                      <a:pt x="125" y="225"/>
                      <a:pt x="125" y="225"/>
                      <a:pt x="124" y="226"/>
                    </a:cubicBezTo>
                    <a:cubicBezTo>
                      <a:pt x="127" y="229"/>
                      <a:pt x="126" y="234"/>
                      <a:pt x="123" y="238"/>
                    </a:cubicBezTo>
                    <a:cubicBezTo>
                      <a:pt x="122" y="240"/>
                      <a:pt x="119" y="241"/>
                      <a:pt x="118" y="243"/>
                    </a:cubicBezTo>
                    <a:cubicBezTo>
                      <a:pt x="116" y="246"/>
                      <a:pt x="117" y="249"/>
                      <a:pt x="113" y="251"/>
                    </a:cubicBezTo>
                    <a:cubicBezTo>
                      <a:pt x="109" y="254"/>
                      <a:pt x="106" y="253"/>
                      <a:pt x="106" y="259"/>
                    </a:cubicBezTo>
                    <a:cubicBezTo>
                      <a:pt x="106" y="265"/>
                      <a:pt x="105" y="269"/>
                      <a:pt x="103" y="275"/>
                    </a:cubicBezTo>
                    <a:cubicBezTo>
                      <a:pt x="102" y="279"/>
                      <a:pt x="101" y="284"/>
                      <a:pt x="99" y="289"/>
                    </a:cubicBezTo>
                    <a:cubicBezTo>
                      <a:pt x="95" y="295"/>
                      <a:pt x="89" y="297"/>
                      <a:pt x="83" y="301"/>
                    </a:cubicBezTo>
                    <a:cubicBezTo>
                      <a:pt x="80" y="304"/>
                      <a:pt x="76" y="306"/>
                      <a:pt x="75" y="311"/>
                    </a:cubicBezTo>
                    <a:cubicBezTo>
                      <a:pt x="75" y="317"/>
                      <a:pt x="80" y="320"/>
                      <a:pt x="80" y="326"/>
                    </a:cubicBezTo>
                    <a:cubicBezTo>
                      <a:pt x="80" y="332"/>
                      <a:pt x="83" y="335"/>
                      <a:pt x="83" y="341"/>
                    </a:cubicBezTo>
                    <a:cubicBezTo>
                      <a:pt x="83" y="350"/>
                      <a:pt x="79" y="358"/>
                      <a:pt x="76" y="366"/>
                    </a:cubicBezTo>
                    <a:cubicBezTo>
                      <a:pt x="74" y="371"/>
                      <a:pt x="75" y="375"/>
                      <a:pt x="74" y="381"/>
                    </a:cubicBezTo>
                    <a:cubicBezTo>
                      <a:pt x="73" y="386"/>
                      <a:pt x="72" y="389"/>
                      <a:pt x="72" y="395"/>
                    </a:cubicBezTo>
                    <a:cubicBezTo>
                      <a:pt x="73" y="406"/>
                      <a:pt x="68" y="416"/>
                      <a:pt x="69" y="427"/>
                    </a:cubicBezTo>
                    <a:cubicBezTo>
                      <a:pt x="71" y="435"/>
                      <a:pt x="64" y="443"/>
                      <a:pt x="65" y="451"/>
                    </a:cubicBezTo>
                    <a:cubicBezTo>
                      <a:pt x="65" y="453"/>
                      <a:pt x="65" y="456"/>
                      <a:pt x="65" y="457"/>
                    </a:cubicBezTo>
                    <a:cubicBezTo>
                      <a:pt x="66" y="460"/>
                      <a:pt x="67" y="461"/>
                      <a:pt x="68" y="463"/>
                    </a:cubicBezTo>
                    <a:cubicBezTo>
                      <a:pt x="69" y="468"/>
                      <a:pt x="62" y="493"/>
                      <a:pt x="70" y="494"/>
                    </a:cubicBezTo>
                    <a:cubicBezTo>
                      <a:pt x="70" y="496"/>
                      <a:pt x="68" y="498"/>
                      <a:pt x="68" y="501"/>
                    </a:cubicBezTo>
                    <a:cubicBezTo>
                      <a:pt x="71" y="503"/>
                      <a:pt x="76" y="515"/>
                      <a:pt x="73" y="519"/>
                    </a:cubicBezTo>
                    <a:cubicBezTo>
                      <a:pt x="77" y="520"/>
                      <a:pt x="77" y="515"/>
                      <a:pt x="82" y="517"/>
                    </a:cubicBezTo>
                    <a:cubicBezTo>
                      <a:pt x="85" y="518"/>
                      <a:pt x="88" y="520"/>
                      <a:pt x="90" y="522"/>
                    </a:cubicBezTo>
                    <a:cubicBezTo>
                      <a:pt x="92" y="524"/>
                      <a:pt x="96" y="529"/>
                      <a:pt x="97" y="531"/>
                    </a:cubicBezTo>
                    <a:cubicBezTo>
                      <a:pt x="98" y="535"/>
                      <a:pt x="97" y="538"/>
                      <a:pt x="100" y="543"/>
                    </a:cubicBezTo>
                    <a:cubicBezTo>
                      <a:pt x="101" y="545"/>
                      <a:pt x="105" y="548"/>
                      <a:pt x="105" y="551"/>
                    </a:cubicBezTo>
                    <a:cubicBezTo>
                      <a:pt x="106" y="553"/>
                      <a:pt x="104" y="555"/>
                      <a:pt x="105" y="557"/>
                    </a:cubicBezTo>
                    <a:cubicBezTo>
                      <a:pt x="106" y="560"/>
                      <a:pt x="110" y="563"/>
                      <a:pt x="112" y="565"/>
                    </a:cubicBezTo>
                    <a:cubicBezTo>
                      <a:pt x="114" y="568"/>
                      <a:pt x="119" y="571"/>
                      <a:pt x="119" y="573"/>
                    </a:cubicBezTo>
                    <a:cubicBezTo>
                      <a:pt x="121" y="577"/>
                      <a:pt x="117" y="584"/>
                      <a:pt x="117" y="587"/>
                    </a:cubicBezTo>
                    <a:cubicBezTo>
                      <a:pt x="117" y="588"/>
                      <a:pt x="118" y="588"/>
                      <a:pt x="119" y="589"/>
                    </a:cubicBezTo>
                    <a:cubicBezTo>
                      <a:pt x="119" y="591"/>
                      <a:pt x="118" y="593"/>
                      <a:pt x="118" y="596"/>
                    </a:cubicBezTo>
                    <a:cubicBezTo>
                      <a:pt x="118" y="600"/>
                      <a:pt x="120" y="601"/>
                      <a:pt x="122" y="605"/>
                    </a:cubicBezTo>
                    <a:cubicBezTo>
                      <a:pt x="126" y="613"/>
                      <a:pt x="131" y="624"/>
                      <a:pt x="130" y="632"/>
                    </a:cubicBezTo>
                    <a:cubicBezTo>
                      <a:pt x="129" y="638"/>
                      <a:pt x="132" y="642"/>
                      <a:pt x="132" y="648"/>
                    </a:cubicBezTo>
                    <a:cubicBezTo>
                      <a:pt x="132" y="652"/>
                      <a:pt x="130" y="657"/>
                      <a:pt x="129" y="662"/>
                    </a:cubicBezTo>
                    <a:cubicBezTo>
                      <a:pt x="128" y="669"/>
                      <a:pt x="130" y="674"/>
                      <a:pt x="130" y="681"/>
                    </a:cubicBezTo>
                    <a:cubicBezTo>
                      <a:pt x="130" y="686"/>
                      <a:pt x="131" y="691"/>
                      <a:pt x="131" y="696"/>
                    </a:cubicBezTo>
                    <a:cubicBezTo>
                      <a:pt x="131" y="701"/>
                      <a:pt x="129" y="706"/>
                      <a:pt x="129" y="712"/>
                    </a:cubicBezTo>
                    <a:cubicBezTo>
                      <a:pt x="128" y="717"/>
                      <a:pt x="129" y="721"/>
                      <a:pt x="129" y="726"/>
                    </a:cubicBezTo>
                    <a:cubicBezTo>
                      <a:pt x="128" y="731"/>
                      <a:pt x="125" y="736"/>
                      <a:pt x="125" y="741"/>
                    </a:cubicBezTo>
                    <a:cubicBezTo>
                      <a:pt x="125" y="748"/>
                      <a:pt x="126" y="753"/>
                      <a:pt x="124" y="761"/>
                    </a:cubicBezTo>
                    <a:cubicBezTo>
                      <a:pt x="121" y="771"/>
                      <a:pt x="120" y="784"/>
                      <a:pt x="118" y="795"/>
                    </a:cubicBezTo>
                    <a:cubicBezTo>
                      <a:pt x="117" y="801"/>
                      <a:pt x="118" y="806"/>
                      <a:pt x="115" y="812"/>
                    </a:cubicBezTo>
                    <a:cubicBezTo>
                      <a:pt x="113" y="817"/>
                      <a:pt x="111" y="825"/>
                      <a:pt x="110" y="831"/>
                    </a:cubicBezTo>
                    <a:cubicBezTo>
                      <a:pt x="110" y="839"/>
                      <a:pt x="104" y="845"/>
                      <a:pt x="105" y="852"/>
                    </a:cubicBezTo>
                    <a:cubicBezTo>
                      <a:pt x="105" y="854"/>
                      <a:pt x="106" y="856"/>
                      <a:pt x="106" y="858"/>
                    </a:cubicBezTo>
                    <a:cubicBezTo>
                      <a:pt x="107" y="860"/>
                      <a:pt x="106" y="861"/>
                      <a:pt x="106" y="863"/>
                    </a:cubicBezTo>
                    <a:cubicBezTo>
                      <a:pt x="105" y="866"/>
                      <a:pt x="104" y="870"/>
                      <a:pt x="104" y="873"/>
                    </a:cubicBezTo>
                    <a:cubicBezTo>
                      <a:pt x="104" y="877"/>
                      <a:pt x="105" y="880"/>
                      <a:pt x="104" y="883"/>
                    </a:cubicBezTo>
                    <a:cubicBezTo>
                      <a:pt x="103" y="887"/>
                      <a:pt x="103" y="891"/>
                      <a:pt x="103" y="895"/>
                    </a:cubicBezTo>
                    <a:cubicBezTo>
                      <a:pt x="101" y="900"/>
                      <a:pt x="104" y="904"/>
                      <a:pt x="106" y="909"/>
                    </a:cubicBezTo>
                    <a:cubicBezTo>
                      <a:pt x="109" y="915"/>
                      <a:pt x="110" y="921"/>
                      <a:pt x="110" y="928"/>
                    </a:cubicBezTo>
                    <a:cubicBezTo>
                      <a:pt x="110" y="932"/>
                      <a:pt x="110" y="942"/>
                      <a:pt x="114" y="944"/>
                    </a:cubicBezTo>
                    <a:cubicBezTo>
                      <a:pt x="116" y="945"/>
                      <a:pt x="118" y="944"/>
                      <a:pt x="119" y="947"/>
                    </a:cubicBezTo>
                    <a:cubicBezTo>
                      <a:pt x="123" y="951"/>
                      <a:pt x="124" y="957"/>
                      <a:pt x="125" y="963"/>
                    </a:cubicBezTo>
                    <a:cubicBezTo>
                      <a:pt x="126" y="972"/>
                      <a:pt x="121" y="980"/>
                      <a:pt x="120" y="989"/>
                    </a:cubicBezTo>
                    <a:cubicBezTo>
                      <a:pt x="126" y="984"/>
                      <a:pt x="123" y="1002"/>
                      <a:pt x="124" y="1004"/>
                    </a:cubicBezTo>
                    <a:cubicBezTo>
                      <a:pt x="124" y="1008"/>
                      <a:pt x="124" y="1011"/>
                      <a:pt x="124" y="1015"/>
                    </a:cubicBezTo>
                    <a:cubicBezTo>
                      <a:pt x="123" y="1020"/>
                      <a:pt x="123" y="1025"/>
                      <a:pt x="122" y="1030"/>
                    </a:cubicBezTo>
                    <a:cubicBezTo>
                      <a:pt x="121" y="1039"/>
                      <a:pt x="118" y="1047"/>
                      <a:pt x="118" y="1056"/>
                    </a:cubicBezTo>
                    <a:cubicBezTo>
                      <a:pt x="118" y="1060"/>
                      <a:pt x="119" y="1063"/>
                      <a:pt x="118" y="1067"/>
                    </a:cubicBezTo>
                    <a:cubicBezTo>
                      <a:pt x="117" y="1072"/>
                      <a:pt x="116" y="1076"/>
                      <a:pt x="116" y="1080"/>
                    </a:cubicBezTo>
                    <a:cubicBezTo>
                      <a:pt x="114" y="1090"/>
                      <a:pt x="112" y="1099"/>
                      <a:pt x="109" y="1108"/>
                    </a:cubicBezTo>
                    <a:cubicBezTo>
                      <a:pt x="107" y="1115"/>
                      <a:pt x="107" y="1122"/>
                      <a:pt x="106" y="1129"/>
                    </a:cubicBezTo>
                    <a:cubicBezTo>
                      <a:pt x="105" y="1135"/>
                      <a:pt x="103" y="1141"/>
                      <a:pt x="102" y="1148"/>
                    </a:cubicBezTo>
                    <a:cubicBezTo>
                      <a:pt x="101" y="1153"/>
                      <a:pt x="98" y="1157"/>
                      <a:pt x="97" y="1162"/>
                    </a:cubicBezTo>
                    <a:cubicBezTo>
                      <a:pt x="96" y="1167"/>
                      <a:pt x="95" y="1172"/>
                      <a:pt x="93" y="1177"/>
                    </a:cubicBezTo>
                    <a:cubicBezTo>
                      <a:pt x="91" y="1182"/>
                      <a:pt x="89" y="1187"/>
                      <a:pt x="87" y="1191"/>
                    </a:cubicBezTo>
                    <a:cubicBezTo>
                      <a:pt x="86" y="1194"/>
                      <a:pt x="86" y="1197"/>
                      <a:pt x="84" y="1199"/>
                    </a:cubicBezTo>
                    <a:cubicBezTo>
                      <a:pt x="83" y="1201"/>
                      <a:pt x="80" y="1199"/>
                      <a:pt x="79" y="1202"/>
                    </a:cubicBezTo>
                    <a:cubicBezTo>
                      <a:pt x="81" y="1202"/>
                      <a:pt x="89" y="1203"/>
                      <a:pt x="91" y="1201"/>
                    </a:cubicBezTo>
                    <a:cubicBezTo>
                      <a:pt x="94" y="1199"/>
                      <a:pt x="92" y="1194"/>
                      <a:pt x="97" y="1192"/>
                    </a:cubicBezTo>
                    <a:cubicBezTo>
                      <a:pt x="101" y="1191"/>
                      <a:pt x="104" y="1193"/>
                      <a:pt x="107" y="1195"/>
                    </a:cubicBezTo>
                    <a:cubicBezTo>
                      <a:pt x="111" y="1198"/>
                      <a:pt x="112" y="1195"/>
                      <a:pt x="113" y="1190"/>
                    </a:cubicBezTo>
                    <a:cubicBezTo>
                      <a:pt x="108" y="1189"/>
                      <a:pt x="106" y="1192"/>
                      <a:pt x="104" y="1186"/>
                    </a:cubicBezTo>
                    <a:cubicBezTo>
                      <a:pt x="103" y="1181"/>
                      <a:pt x="103" y="1177"/>
                      <a:pt x="105" y="1172"/>
                    </a:cubicBezTo>
                    <a:cubicBezTo>
                      <a:pt x="111" y="1160"/>
                      <a:pt x="106" y="1143"/>
                      <a:pt x="122" y="1137"/>
                    </a:cubicBezTo>
                    <a:cubicBezTo>
                      <a:pt x="128" y="1135"/>
                      <a:pt x="136" y="1138"/>
                      <a:pt x="142" y="1140"/>
                    </a:cubicBezTo>
                    <a:cubicBezTo>
                      <a:pt x="147" y="1141"/>
                      <a:pt x="154" y="1142"/>
                      <a:pt x="158" y="1146"/>
                    </a:cubicBezTo>
                    <a:cubicBezTo>
                      <a:pt x="162" y="1150"/>
                      <a:pt x="164" y="1154"/>
                      <a:pt x="170" y="1155"/>
                    </a:cubicBezTo>
                    <a:cubicBezTo>
                      <a:pt x="169" y="1158"/>
                      <a:pt x="168" y="1166"/>
                      <a:pt x="169" y="1170"/>
                    </a:cubicBezTo>
                    <a:cubicBezTo>
                      <a:pt x="169" y="1171"/>
                      <a:pt x="171" y="1172"/>
                      <a:pt x="171" y="1173"/>
                    </a:cubicBezTo>
                    <a:cubicBezTo>
                      <a:pt x="171" y="1174"/>
                      <a:pt x="171" y="1175"/>
                      <a:pt x="171" y="1176"/>
                    </a:cubicBezTo>
                    <a:cubicBezTo>
                      <a:pt x="172" y="1178"/>
                      <a:pt x="174" y="1178"/>
                      <a:pt x="176" y="1180"/>
                    </a:cubicBezTo>
                    <a:cubicBezTo>
                      <a:pt x="174" y="1181"/>
                      <a:pt x="171" y="1181"/>
                      <a:pt x="169" y="1183"/>
                    </a:cubicBezTo>
                    <a:cubicBezTo>
                      <a:pt x="169" y="1184"/>
                      <a:pt x="167" y="1185"/>
                      <a:pt x="167" y="1186"/>
                    </a:cubicBezTo>
                    <a:cubicBezTo>
                      <a:pt x="167" y="1186"/>
                      <a:pt x="169" y="1187"/>
                      <a:pt x="169" y="1187"/>
                    </a:cubicBezTo>
                    <a:cubicBezTo>
                      <a:pt x="169" y="1189"/>
                      <a:pt x="167" y="1190"/>
                      <a:pt x="166" y="1191"/>
                    </a:cubicBezTo>
                    <a:cubicBezTo>
                      <a:pt x="172" y="1192"/>
                      <a:pt x="173" y="1197"/>
                      <a:pt x="177" y="1200"/>
                    </a:cubicBezTo>
                    <a:cubicBezTo>
                      <a:pt x="181" y="1203"/>
                      <a:pt x="187" y="1202"/>
                      <a:pt x="192" y="1202"/>
                    </a:cubicBezTo>
                    <a:cubicBezTo>
                      <a:pt x="195" y="1202"/>
                      <a:pt x="218" y="1203"/>
                      <a:pt x="218" y="1207"/>
                    </a:cubicBezTo>
                    <a:cubicBezTo>
                      <a:pt x="216" y="1207"/>
                      <a:pt x="215" y="1208"/>
                      <a:pt x="213" y="1208"/>
                    </a:cubicBezTo>
                    <a:cubicBezTo>
                      <a:pt x="211" y="1209"/>
                      <a:pt x="210" y="1209"/>
                      <a:pt x="208" y="1209"/>
                    </a:cubicBezTo>
                    <a:cubicBezTo>
                      <a:pt x="208" y="1209"/>
                      <a:pt x="207" y="1210"/>
                      <a:pt x="206" y="1210"/>
                    </a:cubicBezTo>
                    <a:cubicBezTo>
                      <a:pt x="206" y="1211"/>
                      <a:pt x="205" y="1210"/>
                      <a:pt x="204" y="1210"/>
                    </a:cubicBezTo>
                    <a:cubicBezTo>
                      <a:pt x="202" y="1210"/>
                      <a:pt x="201" y="1210"/>
                      <a:pt x="201" y="1213"/>
                    </a:cubicBezTo>
                    <a:cubicBezTo>
                      <a:pt x="208" y="1214"/>
                      <a:pt x="217" y="1213"/>
                      <a:pt x="224" y="1215"/>
                    </a:cubicBezTo>
                    <a:cubicBezTo>
                      <a:pt x="227" y="1216"/>
                      <a:pt x="229" y="1218"/>
                      <a:pt x="232" y="1219"/>
                    </a:cubicBezTo>
                    <a:cubicBezTo>
                      <a:pt x="237" y="1223"/>
                      <a:pt x="239" y="1227"/>
                      <a:pt x="246" y="1228"/>
                    </a:cubicBezTo>
                    <a:cubicBezTo>
                      <a:pt x="252" y="1229"/>
                      <a:pt x="257" y="1229"/>
                      <a:pt x="263" y="1229"/>
                    </a:cubicBezTo>
                    <a:cubicBezTo>
                      <a:pt x="266" y="1229"/>
                      <a:pt x="278" y="1230"/>
                      <a:pt x="275" y="1236"/>
                    </a:cubicBezTo>
                    <a:cubicBezTo>
                      <a:pt x="273" y="1230"/>
                      <a:pt x="264" y="1231"/>
                      <a:pt x="259" y="1233"/>
                    </a:cubicBezTo>
                    <a:cubicBezTo>
                      <a:pt x="253" y="1236"/>
                      <a:pt x="247" y="1238"/>
                      <a:pt x="240" y="1241"/>
                    </a:cubicBezTo>
                    <a:cubicBezTo>
                      <a:pt x="234" y="1243"/>
                      <a:pt x="225" y="1242"/>
                      <a:pt x="219" y="1242"/>
                    </a:cubicBezTo>
                    <a:cubicBezTo>
                      <a:pt x="215" y="1241"/>
                      <a:pt x="212" y="1242"/>
                      <a:pt x="209" y="1242"/>
                    </a:cubicBezTo>
                    <a:cubicBezTo>
                      <a:pt x="205" y="1242"/>
                      <a:pt x="201" y="1243"/>
                      <a:pt x="196" y="1243"/>
                    </a:cubicBezTo>
                    <a:cubicBezTo>
                      <a:pt x="191" y="1243"/>
                      <a:pt x="186" y="1242"/>
                      <a:pt x="181" y="1241"/>
                    </a:cubicBezTo>
                    <a:cubicBezTo>
                      <a:pt x="177" y="1241"/>
                      <a:pt x="175" y="1240"/>
                      <a:pt x="171" y="1242"/>
                    </a:cubicBezTo>
                    <a:cubicBezTo>
                      <a:pt x="170" y="1243"/>
                      <a:pt x="168" y="1246"/>
                      <a:pt x="167" y="1245"/>
                    </a:cubicBezTo>
                    <a:cubicBezTo>
                      <a:pt x="167" y="1244"/>
                      <a:pt x="168" y="1241"/>
                      <a:pt x="167" y="1240"/>
                    </a:cubicBezTo>
                    <a:cubicBezTo>
                      <a:pt x="166" y="1238"/>
                      <a:pt x="163" y="1242"/>
                      <a:pt x="164" y="1243"/>
                    </a:cubicBezTo>
                    <a:cubicBezTo>
                      <a:pt x="164" y="1245"/>
                      <a:pt x="165" y="1245"/>
                      <a:pt x="166" y="1247"/>
                    </a:cubicBezTo>
                    <a:cubicBezTo>
                      <a:pt x="166" y="1247"/>
                      <a:pt x="167" y="1250"/>
                      <a:pt x="166" y="1250"/>
                    </a:cubicBezTo>
                    <a:cubicBezTo>
                      <a:pt x="172" y="1252"/>
                      <a:pt x="166" y="1262"/>
                      <a:pt x="166" y="1266"/>
                    </a:cubicBezTo>
                    <a:cubicBezTo>
                      <a:pt x="163" y="1263"/>
                      <a:pt x="171" y="1253"/>
                      <a:pt x="163" y="1251"/>
                    </a:cubicBezTo>
                    <a:cubicBezTo>
                      <a:pt x="160" y="1250"/>
                      <a:pt x="158" y="1253"/>
                      <a:pt x="155" y="1251"/>
                    </a:cubicBezTo>
                    <a:cubicBezTo>
                      <a:pt x="154" y="1250"/>
                      <a:pt x="154" y="1248"/>
                      <a:pt x="153" y="1248"/>
                    </a:cubicBezTo>
                    <a:cubicBezTo>
                      <a:pt x="149" y="1246"/>
                      <a:pt x="141" y="1248"/>
                      <a:pt x="137" y="1248"/>
                    </a:cubicBezTo>
                    <a:cubicBezTo>
                      <a:pt x="132" y="1249"/>
                      <a:pt x="130" y="1253"/>
                      <a:pt x="128" y="1258"/>
                    </a:cubicBezTo>
                    <a:cubicBezTo>
                      <a:pt x="126" y="1262"/>
                      <a:pt x="124" y="1268"/>
                      <a:pt x="130" y="1269"/>
                    </a:cubicBezTo>
                    <a:cubicBezTo>
                      <a:pt x="132" y="1269"/>
                      <a:pt x="135" y="1267"/>
                      <a:pt x="137" y="1266"/>
                    </a:cubicBezTo>
                    <a:cubicBezTo>
                      <a:pt x="140" y="1265"/>
                      <a:pt x="142" y="1265"/>
                      <a:pt x="144" y="1264"/>
                    </a:cubicBezTo>
                    <a:cubicBezTo>
                      <a:pt x="143" y="1266"/>
                      <a:pt x="138" y="1267"/>
                      <a:pt x="137" y="1268"/>
                    </a:cubicBezTo>
                    <a:cubicBezTo>
                      <a:pt x="136" y="1268"/>
                      <a:pt x="135" y="1270"/>
                      <a:pt x="135" y="1270"/>
                    </a:cubicBezTo>
                    <a:cubicBezTo>
                      <a:pt x="135" y="1270"/>
                      <a:pt x="134" y="1270"/>
                      <a:pt x="133" y="1270"/>
                    </a:cubicBezTo>
                    <a:cubicBezTo>
                      <a:pt x="132" y="1271"/>
                      <a:pt x="131" y="1272"/>
                      <a:pt x="131" y="1273"/>
                    </a:cubicBezTo>
                    <a:cubicBezTo>
                      <a:pt x="133" y="1274"/>
                      <a:pt x="132" y="1277"/>
                      <a:pt x="133" y="1279"/>
                    </a:cubicBezTo>
                    <a:cubicBezTo>
                      <a:pt x="135" y="1281"/>
                      <a:pt x="136" y="1280"/>
                      <a:pt x="138" y="1283"/>
                    </a:cubicBezTo>
                    <a:cubicBezTo>
                      <a:pt x="139" y="1285"/>
                      <a:pt x="137" y="1287"/>
                      <a:pt x="138" y="1289"/>
                    </a:cubicBezTo>
                    <a:cubicBezTo>
                      <a:pt x="139" y="1290"/>
                      <a:pt x="143" y="1291"/>
                      <a:pt x="141" y="1294"/>
                    </a:cubicBezTo>
                    <a:cubicBezTo>
                      <a:pt x="140" y="1292"/>
                      <a:pt x="135" y="1289"/>
                      <a:pt x="135" y="1293"/>
                    </a:cubicBezTo>
                    <a:cubicBezTo>
                      <a:pt x="133" y="1294"/>
                      <a:pt x="132" y="1291"/>
                      <a:pt x="130" y="1290"/>
                    </a:cubicBezTo>
                    <a:cubicBezTo>
                      <a:pt x="131" y="1287"/>
                      <a:pt x="129" y="1286"/>
                      <a:pt x="127" y="1284"/>
                    </a:cubicBezTo>
                    <a:cubicBezTo>
                      <a:pt x="126" y="1283"/>
                      <a:pt x="126" y="1283"/>
                      <a:pt x="125" y="1281"/>
                    </a:cubicBezTo>
                    <a:cubicBezTo>
                      <a:pt x="124" y="1280"/>
                      <a:pt x="126" y="1279"/>
                      <a:pt x="124" y="1278"/>
                    </a:cubicBezTo>
                    <a:cubicBezTo>
                      <a:pt x="122" y="1275"/>
                      <a:pt x="113" y="1277"/>
                      <a:pt x="114" y="1273"/>
                    </a:cubicBezTo>
                    <a:cubicBezTo>
                      <a:pt x="110" y="1273"/>
                      <a:pt x="112" y="1270"/>
                      <a:pt x="113" y="1268"/>
                    </a:cubicBezTo>
                    <a:cubicBezTo>
                      <a:pt x="108" y="1267"/>
                      <a:pt x="110" y="1264"/>
                      <a:pt x="108" y="1263"/>
                    </a:cubicBezTo>
                    <a:cubicBezTo>
                      <a:pt x="108" y="1263"/>
                      <a:pt x="108" y="1262"/>
                      <a:pt x="108" y="1261"/>
                    </a:cubicBezTo>
                    <a:cubicBezTo>
                      <a:pt x="106" y="1261"/>
                      <a:pt x="105" y="1261"/>
                      <a:pt x="104" y="1261"/>
                    </a:cubicBezTo>
                    <a:cubicBezTo>
                      <a:pt x="104" y="1258"/>
                      <a:pt x="104" y="1258"/>
                      <a:pt x="104" y="1256"/>
                    </a:cubicBezTo>
                    <a:cubicBezTo>
                      <a:pt x="104" y="1256"/>
                      <a:pt x="103" y="1256"/>
                      <a:pt x="103" y="1255"/>
                    </a:cubicBezTo>
                    <a:cubicBezTo>
                      <a:pt x="102" y="1254"/>
                      <a:pt x="103" y="1253"/>
                      <a:pt x="103" y="1253"/>
                    </a:cubicBezTo>
                    <a:cubicBezTo>
                      <a:pt x="104" y="1250"/>
                      <a:pt x="104" y="1251"/>
                      <a:pt x="106" y="1250"/>
                    </a:cubicBezTo>
                    <a:cubicBezTo>
                      <a:pt x="106" y="1249"/>
                      <a:pt x="108" y="1250"/>
                      <a:pt x="107" y="1248"/>
                    </a:cubicBezTo>
                    <a:cubicBezTo>
                      <a:pt x="103" y="1249"/>
                      <a:pt x="105" y="1246"/>
                      <a:pt x="106" y="1245"/>
                    </a:cubicBezTo>
                    <a:cubicBezTo>
                      <a:pt x="106" y="1243"/>
                      <a:pt x="106" y="1240"/>
                      <a:pt x="106" y="1239"/>
                    </a:cubicBezTo>
                    <a:cubicBezTo>
                      <a:pt x="107" y="1239"/>
                      <a:pt x="107" y="1238"/>
                      <a:pt x="108" y="1238"/>
                    </a:cubicBezTo>
                    <a:cubicBezTo>
                      <a:pt x="108" y="1237"/>
                      <a:pt x="107" y="1235"/>
                      <a:pt x="106" y="1234"/>
                    </a:cubicBezTo>
                    <a:cubicBezTo>
                      <a:pt x="106" y="1232"/>
                      <a:pt x="107" y="1231"/>
                      <a:pt x="106" y="1229"/>
                    </a:cubicBezTo>
                    <a:cubicBezTo>
                      <a:pt x="101" y="1230"/>
                      <a:pt x="102" y="1229"/>
                      <a:pt x="103" y="1226"/>
                    </a:cubicBezTo>
                    <a:cubicBezTo>
                      <a:pt x="101" y="1227"/>
                      <a:pt x="101" y="1229"/>
                      <a:pt x="99" y="1230"/>
                    </a:cubicBezTo>
                    <a:cubicBezTo>
                      <a:pt x="97" y="1231"/>
                      <a:pt x="95" y="1230"/>
                      <a:pt x="92" y="1229"/>
                    </a:cubicBezTo>
                    <a:cubicBezTo>
                      <a:pt x="90" y="1235"/>
                      <a:pt x="93" y="1242"/>
                      <a:pt x="93" y="1248"/>
                    </a:cubicBezTo>
                    <a:cubicBezTo>
                      <a:pt x="93" y="1255"/>
                      <a:pt x="91" y="1261"/>
                      <a:pt x="92" y="1268"/>
                    </a:cubicBezTo>
                    <a:cubicBezTo>
                      <a:pt x="92" y="1281"/>
                      <a:pt x="90" y="1294"/>
                      <a:pt x="88" y="1306"/>
                    </a:cubicBezTo>
                    <a:cubicBezTo>
                      <a:pt x="86" y="1318"/>
                      <a:pt x="82" y="1330"/>
                      <a:pt x="81" y="1342"/>
                    </a:cubicBezTo>
                    <a:cubicBezTo>
                      <a:pt x="80" y="1349"/>
                      <a:pt x="81" y="1351"/>
                      <a:pt x="87" y="1355"/>
                    </a:cubicBezTo>
                    <a:cubicBezTo>
                      <a:pt x="90" y="1358"/>
                      <a:pt x="94" y="1361"/>
                      <a:pt x="98" y="1363"/>
                    </a:cubicBezTo>
                    <a:cubicBezTo>
                      <a:pt x="101" y="1364"/>
                      <a:pt x="102" y="1364"/>
                      <a:pt x="106" y="1364"/>
                    </a:cubicBezTo>
                    <a:cubicBezTo>
                      <a:pt x="108" y="1365"/>
                      <a:pt x="110" y="1365"/>
                      <a:pt x="112" y="1367"/>
                    </a:cubicBezTo>
                    <a:cubicBezTo>
                      <a:pt x="113" y="1368"/>
                      <a:pt x="114" y="1373"/>
                      <a:pt x="114" y="1373"/>
                    </a:cubicBezTo>
                    <a:cubicBezTo>
                      <a:pt x="121" y="1375"/>
                      <a:pt x="126" y="1382"/>
                      <a:pt x="132" y="1383"/>
                    </a:cubicBezTo>
                    <a:cubicBezTo>
                      <a:pt x="140" y="1383"/>
                      <a:pt x="131" y="1375"/>
                      <a:pt x="129" y="1371"/>
                    </a:cubicBezTo>
                    <a:cubicBezTo>
                      <a:pt x="129" y="1370"/>
                      <a:pt x="130" y="1370"/>
                      <a:pt x="130" y="1370"/>
                    </a:cubicBezTo>
                    <a:cubicBezTo>
                      <a:pt x="129" y="1368"/>
                      <a:pt x="129" y="1368"/>
                      <a:pt x="129" y="1367"/>
                    </a:cubicBezTo>
                    <a:cubicBezTo>
                      <a:pt x="135" y="1370"/>
                      <a:pt x="137" y="1369"/>
                      <a:pt x="138" y="1362"/>
                    </a:cubicBezTo>
                    <a:cubicBezTo>
                      <a:pt x="143" y="1364"/>
                      <a:pt x="145" y="1372"/>
                      <a:pt x="149" y="1375"/>
                    </a:cubicBezTo>
                    <a:cubicBezTo>
                      <a:pt x="152" y="1376"/>
                      <a:pt x="154" y="1374"/>
                      <a:pt x="157" y="1375"/>
                    </a:cubicBezTo>
                    <a:cubicBezTo>
                      <a:pt x="160" y="1377"/>
                      <a:pt x="157" y="1380"/>
                      <a:pt x="162" y="1381"/>
                    </a:cubicBezTo>
                    <a:cubicBezTo>
                      <a:pt x="165" y="1374"/>
                      <a:pt x="160" y="1372"/>
                      <a:pt x="168" y="1367"/>
                    </a:cubicBezTo>
                    <a:cubicBezTo>
                      <a:pt x="176" y="1362"/>
                      <a:pt x="176" y="1366"/>
                      <a:pt x="178" y="1373"/>
                    </a:cubicBezTo>
                    <a:cubicBezTo>
                      <a:pt x="178" y="1375"/>
                      <a:pt x="179" y="1379"/>
                      <a:pt x="181" y="1381"/>
                    </a:cubicBezTo>
                    <a:cubicBezTo>
                      <a:pt x="182" y="1382"/>
                      <a:pt x="189" y="1386"/>
                      <a:pt x="189" y="1385"/>
                    </a:cubicBezTo>
                    <a:cubicBezTo>
                      <a:pt x="189" y="1390"/>
                      <a:pt x="194" y="1392"/>
                      <a:pt x="194" y="1397"/>
                    </a:cubicBezTo>
                    <a:cubicBezTo>
                      <a:pt x="197" y="1398"/>
                      <a:pt x="200" y="1398"/>
                      <a:pt x="202" y="1401"/>
                    </a:cubicBezTo>
                    <a:cubicBezTo>
                      <a:pt x="195" y="1405"/>
                      <a:pt x="197" y="1408"/>
                      <a:pt x="198" y="1416"/>
                    </a:cubicBezTo>
                    <a:cubicBezTo>
                      <a:pt x="199" y="1419"/>
                      <a:pt x="198" y="1429"/>
                      <a:pt x="201" y="1431"/>
                    </a:cubicBezTo>
                    <a:cubicBezTo>
                      <a:pt x="204" y="1433"/>
                      <a:pt x="215" y="1430"/>
                      <a:pt x="218" y="1430"/>
                    </a:cubicBezTo>
                    <a:cubicBezTo>
                      <a:pt x="224" y="1429"/>
                      <a:pt x="231" y="1427"/>
                      <a:pt x="235" y="1431"/>
                    </a:cubicBezTo>
                    <a:cubicBezTo>
                      <a:pt x="232" y="1433"/>
                      <a:pt x="230" y="1431"/>
                      <a:pt x="227" y="1431"/>
                    </a:cubicBezTo>
                    <a:cubicBezTo>
                      <a:pt x="224" y="1431"/>
                      <a:pt x="222" y="1433"/>
                      <a:pt x="219" y="1433"/>
                    </a:cubicBezTo>
                    <a:cubicBezTo>
                      <a:pt x="216" y="1434"/>
                      <a:pt x="214" y="1434"/>
                      <a:pt x="211" y="1435"/>
                    </a:cubicBezTo>
                    <a:cubicBezTo>
                      <a:pt x="208" y="1436"/>
                      <a:pt x="206" y="1439"/>
                      <a:pt x="203" y="1438"/>
                    </a:cubicBezTo>
                    <a:cubicBezTo>
                      <a:pt x="188" y="1436"/>
                      <a:pt x="202" y="1399"/>
                      <a:pt x="177" y="1403"/>
                    </a:cubicBezTo>
                    <a:cubicBezTo>
                      <a:pt x="174" y="1403"/>
                      <a:pt x="173" y="1406"/>
                      <a:pt x="171" y="1406"/>
                    </a:cubicBezTo>
                    <a:cubicBezTo>
                      <a:pt x="168" y="1407"/>
                      <a:pt x="167" y="1405"/>
                      <a:pt x="164" y="1405"/>
                    </a:cubicBezTo>
                    <a:cubicBezTo>
                      <a:pt x="154" y="1404"/>
                      <a:pt x="146" y="1419"/>
                      <a:pt x="159" y="1421"/>
                    </a:cubicBezTo>
                    <a:cubicBezTo>
                      <a:pt x="156" y="1425"/>
                      <a:pt x="153" y="1421"/>
                      <a:pt x="150" y="1422"/>
                    </a:cubicBezTo>
                    <a:cubicBezTo>
                      <a:pt x="147" y="1423"/>
                      <a:pt x="147" y="1426"/>
                      <a:pt x="145" y="1427"/>
                    </a:cubicBezTo>
                    <a:cubicBezTo>
                      <a:pt x="143" y="1428"/>
                      <a:pt x="142" y="1427"/>
                      <a:pt x="140" y="1428"/>
                    </a:cubicBezTo>
                    <a:cubicBezTo>
                      <a:pt x="137" y="1430"/>
                      <a:pt x="134" y="1429"/>
                      <a:pt x="134" y="1434"/>
                    </a:cubicBezTo>
                    <a:cubicBezTo>
                      <a:pt x="135" y="1439"/>
                      <a:pt x="140" y="1438"/>
                      <a:pt x="138" y="1444"/>
                    </a:cubicBezTo>
                    <a:cubicBezTo>
                      <a:pt x="139" y="1443"/>
                      <a:pt x="141" y="1444"/>
                      <a:pt x="143" y="1444"/>
                    </a:cubicBezTo>
                    <a:cubicBezTo>
                      <a:pt x="138" y="1448"/>
                      <a:pt x="140" y="1460"/>
                      <a:pt x="145" y="1464"/>
                    </a:cubicBezTo>
                    <a:cubicBezTo>
                      <a:pt x="145" y="1465"/>
                      <a:pt x="145" y="1466"/>
                      <a:pt x="144" y="1467"/>
                    </a:cubicBezTo>
                    <a:cubicBezTo>
                      <a:pt x="149" y="1469"/>
                      <a:pt x="153" y="1465"/>
                      <a:pt x="158" y="1467"/>
                    </a:cubicBezTo>
                    <a:cubicBezTo>
                      <a:pt x="155" y="1472"/>
                      <a:pt x="149" y="1468"/>
                      <a:pt x="145" y="1471"/>
                    </a:cubicBezTo>
                    <a:cubicBezTo>
                      <a:pt x="138" y="1465"/>
                      <a:pt x="135" y="1467"/>
                      <a:pt x="137" y="1455"/>
                    </a:cubicBezTo>
                    <a:cubicBezTo>
                      <a:pt x="125" y="1453"/>
                      <a:pt x="124" y="1440"/>
                      <a:pt x="125" y="1430"/>
                    </a:cubicBezTo>
                    <a:cubicBezTo>
                      <a:pt x="121" y="1435"/>
                      <a:pt x="119" y="1447"/>
                      <a:pt x="119" y="1453"/>
                    </a:cubicBezTo>
                    <a:cubicBezTo>
                      <a:pt x="119" y="1457"/>
                      <a:pt x="118" y="1461"/>
                      <a:pt x="120" y="1464"/>
                    </a:cubicBezTo>
                    <a:cubicBezTo>
                      <a:pt x="122" y="1467"/>
                      <a:pt x="126" y="1466"/>
                      <a:pt x="128" y="1469"/>
                    </a:cubicBezTo>
                    <a:cubicBezTo>
                      <a:pt x="130" y="1472"/>
                      <a:pt x="128" y="1478"/>
                      <a:pt x="130" y="1482"/>
                    </a:cubicBezTo>
                    <a:cubicBezTo>
                      <a:pt x="131" y="1485"/>
                      <a:pt x="134" y="1487"/>
                      <a:pt x="135" y="1490"/>
                    </a:cubicBezTo>
                    <a:cubicBezTo>
                      <a:pt x="137" y="1495"/>
                      <a:pt x="137" y="1500"/>
                      <a:pt x="136" y="1505"/>
                    </a:cubicBezTo>
                    <a:cubicBezTo>
                      <a:pt x="135" y="1509"/>
                      <a:pt x="132" y="1514"/>
                      <a:pt x="133" y="1518"/>
                    </a:cubicBezTo>
                    <a:cubicBezTo>
                      <a:pt x="133" y="1520"/>
                      <a:pt x="138" y="1520"/>
                      <a:pt x="136" y="1523"/>
                    </a:cubicBezTo>
                    <a:cubicBezTo>
                      <a:pt x="133" y="1523"/>
                      <a:pt x="131" y="1522"/>
                      <a:pt x="130" y="1524"/>
                    </a:cubicBezTo>
                    <a:cubicBezTo>
                      <a:pt x="128" y="1527"/>
                      <a:pt x="131" y="1528"/>
                      <a:pt x="131" y="1530"/>
                    </a:cubicBezTo>
                    <a:cubicBezTo>
                      <a:pt x="131" y="1533"/>
                      <a:pt x="129" y="1534"/>
                      <a:pt x="126" y="1533"/>
                    </a:cubicBezTo>
                    <a:cubicBezTo>
                      <a:pt x="125" y="1532"/>
                      <a:pt x="125" y="1533"/>
                      <a:pt x="124" y="1532"/>
                    </a:cubicBezTo>
                    <a:cubicBezTo>
                      <a:pt x="124" y="1532"/>
                      <a:pt x="125" y="1530"/>
                      <a:pt x="123" y="1530"/>
                    </a:cubicBezTo>
                    <a:cubicBezTo>
                      <a:pt x="123" y="1531"/>
                      <a:pt x="121" y="1537"/>
                      <a:pt x="119" y="1536"/>
                    </a:cubicBezTo>
                    <a:cubicBezTo>
                      <a:pt x="117" y="1534"/>
                      <a:pt x="122" y="1530"/>
                      <a:pt x="122" y="1529"/>
                    </a:cubicBezTo>
                    <a:cubicBezTo>
                      <a:pt x="122" y="1528"/>
                      <a:pt x="121" y="1519"/>
                      <a:pt x="121" y="1519"/>
                    </a:cubicBezTo>
                    <a:cubicBezTo>
                      <a:pt x="119" y="1519"/>
                      <a:pt x="116" y="1519"/>
                      <a:pt x="114" y="1519"/>
                    </a:cubicBezTo>
                    <a:cubicBezTo>
                      <a:pt x="115" y="1523"/>
                      <a:pt x="115" y="1530"/>
                      <a:pt x="111" y="1533"/>
                    </a:cubicBezTo>
                    <a:cubicBezTo>
                      <a:pt x="108" y="1535"/>
                      <a:pt x="102" y="1534"/>
                      <a:pt x="100" y="1538"/>
                    </a:cubicBezTo>
                    <a:cubicBezTo>
                      <a:pt x="98" y="1541"/>
                      <a:pt x="100" y="1549"/>
                      <a:pt x="101" y="1551"/>
                    </a:cubicBezTo>
                    <a:cubicBezTo>
                      <a:pt x="102" y="1552"/>
                      <a:pt x="106" y="1553"/>
                      <a:pt x="108" y="1555"/>
                    </a:cubicBezTo>
                    <a:cubicBezTo>
                      <a:pt x="109" y="1558"/>
                      <a:pt x="108" y="1559"/>
                      <a:pt x="109" y="1561"/>
                    </a:cubicBezTo>
                    <a:cubicBezTo>
                      <a:pt x="111" y="1565"/>
                      <a:pt x="112" y="1570"/>
                      <a:pt x="113" y="1573"/>
                    </a:cubicBezTo>
                    <a:cubicBezTo>
                      <a:pt x="115" y="1576"/>
                      <a:pt x="117" y="1576"/>
                      <a:pt x="119" y="1579"/>
                    </a:cubicBezTo>
                    <a:cubicBezTo>
                      <a:pt x="121" y="1582"/>
                      <a:pt x="121" y="1584"/>
                      <a:pt x="123" y="1587"/>
                    </a:cubicBezTo>
                    <a:cubicBezTo>
                      <a:pt x="127" y="1591"/>
                      <a:pt x="132" y="1591"/>
                      <a:pt x="134" y="1596"/>
                    </a:cubicBezTo>
                    <a:cubicBezTo>
                      <a:pt x="136" y="1600"/>
                      <a:pt x="135" y="1608"/>
                      <a:pt x="132" y="1610"/>
                    </a:cubicBezTo>
                    <a:cubicBezTo>
                      <a:pt x="129" y="1604"/>
                      <a:pt x="132" y="1602"/>
                      <a:pt x="126" y="1596"/>
                    </a:cubicBezTo>
                    <a:cubicBezTo>
                      <a:pt x="123" y="1593"/>
                      <a:pt x="124" y="1593"/>
                      <a:pt x="120" y="1591"/>
                    </a:cubicBezTo>
                    <a:cubicBezTo>
                      <a:pt x="117" y="1589"/>
                      <a:pt x="114" y="1590"/>
                      <a:pt x="113" y="1586"/>
                    </a:cubicBezTo>
                    <a:cubicBezTo>
                      <a:pt x="108" y="1586"/>
                      <a:pt x="110" y="1593"/>
                      <a:pt x="105" y="1592"/>
                    </a:cubicBezTo>
                    <a:cubicBezTo>
                      <a:pt x="105" y="1588"/>
                      <a:pt x="108" y="1585"/>
                      <a:pt x="107" y="1581"/>
                    </a:cubicBezTo>
                    <a:cubicBezTo>
                      <a:pt x="105" y="1578"/>
                      <a:pt x="100" y="1577"/>
                      <a:pt x="99" y="1573"/>
                    </a:cubicBezTo>
                    <a:cubicBezTo>
                      <a:pt x="98" y="1569"/>
                      <a:pt x="102" y="1563"/>
                      <a:pt x="95" y="1564"/>
                    </a:cubicBezTo>
                    <a:cubicBezTo>
                      <a:pt x="94" y="1568"/>
                      <a:pt x="97" y="1575"/>
                      <a:pt x="96" y="1580"/>
                    </a:cubicBezTo>
                    <a:cubicBezTo>
                      <a:pt x="94" y="1583"/>
                      <a:pt x="92" y="1583"/>
                      <a:pt x="90" y="1585"/>
                    </a:cubicBezTo>
                    <a:cubicBezTo>
                      <a:pt x="89" y="1586"/>
                      <a:pt x="88" y="1590"/>
                      <a:pt x="86" y="1592"/>
                    </a:cubicBezTo>
                    <a:cubicBezTo>
                      <a:pt x="84" y="1594"/>
                      <a:pt x="82" y="1593"/>
                      <a:pt x="79" y="1595"/>
                    </a:cubicBezTo>
                    <a:cubicBezTo>
                      <a:pt x="77" y="1597"/>
                      <a:pt x="78" y="1599"/>
                      <a:pt x="76" y="1602"/>
                    </a:cubicBezTo>
                    <a:cubicBezTo>
                      <a:pt x="73" y="1607"/>
                      <a:pt x="71" y="1612"/>
                      <a:pt x="68" y="1617"/>
                    </a:cubicBezTo>
                    <a:cubicBezTo>
                      <a:pt x="68" y="1617"/>
                      <a:pt x="67" y="1616"/>
                      <a:pt x="67" y="1616"/>
                    </a:cubicBezTo>
                    <a:cubicBezTo>
                      <a:pt x="72" y="1597"/>
                      <a:pt x="51" y="1610"/>
                      <a:pt x="50" y="1596"/>
                    </a:cubicBezTo>
                    <a:cubicBezTo>
                      <a:pt x="48" y="1586"/>
                      <a:pt x="54" y="1573"/>
                      <a:pt x="55" y="1563"/>
                    </a:cubicBezTo>
                    <a:cubicBezTo>
                      <a:pt x="58" y="1538"/>
                      <a:pt x="61" y="1514"/>
                      <a:pt x="73" y="1492"/>
                    </a:cubicBezTo>
                    <a:cubicBezTo>
                      <a:pt x="79" y="1481"/>
                      <a:pt x="81" y="1467"/>
                      <a:pt x="81" y="1455"/>
                    </a:cubicBezTo>
                    <a:cubicBezTo>
                      <a:pt x="82" y="1447"/>
                      <a:pt x="73" y="1422"/>
                      <a:pt x="85" y="1424"/>
                    </a:cubicBezTo>
                    <a:cubicBezTo>
                      <a:pt x="83" y="1410"/>
                      <a:pt x="72" y="1421"/>
                      <a:pt x="70" y="1429"/>
                    </a:cubicBezTo>
                    <a:cubicBezTo>
                      <a:pt x="68" y="1439"/>
                      <a:pt x="66" y="1449"/>
                      <a:pt x="65" y="1460"/>
                    </a:cubicBezTo>
                    <a:cubicBezTo>
                      <a:pt x="63" y="1471"/>
                      <a:pt x="54" y="1479"/>
                      <a:pt x="54" y="1490"/>
                    </a:cubicBezTo>
                    <a:cubicBezTo>
                      <a:pt x="53" y="1497"/>
                      <a:pt x="55" y="1502"/>
                      <a:pt x="53" y="1509"/>
                    </a:cubicBezTo>
                    <a:cubicBezTo>
                      <a:pt x="51" y="1515"/>
                      <a:pt x="49" y="1521"/>
                      <a:pt x="48" y="1528"/>
                    </a:cubicBezTo>
                    <a:cubicBezTo>
                      <a:pt x="45" y="1540"/>
                      <a:pt x="41" y="1555"/>
                      <a:pt x="36" y="1567"/>
                    </a:cubicBezTo>
                    <a:cubicBezTo>
                      <a:pt x="30" y="1578"/>
                      <a:pt x="29" y="1592"/>
                      <a:pt x="24" y="1604"/>
                    </a:cubicBezTo>
                    <a:cubicBezTo>
                      <a:pt x="18" y="1620"/>
                      <a:pt x="10" y="1636"/>
                      <a:pt x="5" y="1653"/>
                    </a:cubicBezTo>
                    <a:cubicBezTo>
                      <a:pt x="4" y="1659"/>
                      <a:pt x="0" y="1667"/>
                      <a:pt x="1" y="1672"/>
                    </a:cubicBezTo>
                    <a:cubicBezTo>
                      <a:pt x="6" y="1673"/>
                      <a:pt x="11" y="1679"/>
                      <a:pt x="15" y="1682"/>
                    </a:cubicBezTo>
                    <a:cubicBezTo>
                      <a:pt x="20" y="1686"/>
                      <a:pt x="25" y="1691"/>
                      <a:pt x="28" y="1698"/>
                    </a:cubicBezTo>
                    <a:cubicBezTo>
                      <a:pt x="34" y="1701"/>
                      <a:pt x="41" y="1706"/>
                      <a:pt x="46" y="1713"/>
                    </a:cubicBezTo>
                    <a:close/>
                    <a:moveTo>
                      <a:pt x="516" y="1933"/>
                    </a:moveTo>
                    <a:cubicBezTo>
                      <a:pt x="517" y="1933"/>
                      <a:pt x="518" y="1933"/>
                      <a:pt x="520" y="1933"/>
                    </a:cubicBezTo>
                    <a:cubicBezTo>
                      <a:pt x="519" y="1934"/>
                      <a:pt x="517" y="1935"/>
                      <a:pt x="516" y="1935"/>
                    </a:cubicBezTo>
                    <a:cubicBezTo>
                      <a:pt x="515" y="1935"/>
                      <a:pt x="515" y="1936"/>
                      <a:pt x="515" y="1936"/>
                    </a:cubicBezTo>
                    <a:cubicBezTo>
                      <a:pt x="513" y="1935"/>
                      <a:pt x="511" y="1935"/>
                      <a:pt x="510" y="1934"/>
                    </a:cubicBezTo>
                    <a:cubicBezTo>
                      <a:pt x="512" y="1934"/>
                      <a:pt x="514" y="1933"/>
                      <a:pt x="516" y="1933"/>
                    </a:cubicBezTo>
                    <a:close/>
                    <a:moveTo>
                      <a:pt x="508" y="1936"/>
                    </a:moveTo>
                    <a:cubicBezTo>
                      <a:pt x="508" y="1935"/>
                      <a:pt x="509" y="1936"/>
                      <a:pt x="509" y="1936"/>
                    </a:cubicBezTo>
                    <a:cubicBezTo>
                      <a:pt x="513" y="1935"/>
                      <a:pt x="516" y="1938"/>
                      <a:pt x="519" y="1940"/>
                    </a:cubicBezTo>
                    <a:cubicBezTo>
                      <a:pt x="521" y="1941"/>
                      <a:pt x="522" y="1944"/>
                      <a:pt x="522" y="1946"/>
                    </a:cubicBezTo>
                    <a:cubicBezTo>
                      <a:pt x="522" y="1951"/>
                      <a:pt x="520" y="1959"/>
                      <a:pt x="516" y="1963"/>
                    </a:cubicBezTo>
                    <a:cubicBezTo>
                      <a:pt x="516" y="1962"/>
                      <a:pt x="517" y="1960"/>
                      <a:pt x="517" y="1958"/>
                    </a:cubicBezTo>
                    <a:cubicBezTo>
                      <a:pt x="517" y="1957"/>
                      <a:pt x="518" y="1956"/>
                      <a:pt x="518" y="1955"/>
                    </a:cubicBezTo>
                    <a:cubicBezTo>
                      <a:pt x="518" y="1952"/>
                      <a:pt x="517" y="1951"/>
                      <a:pt x="517" y="1949"/>
                    </a:cubicBezTo>
                    <a:cubicBezTo>
                      <a:pt x="516" y="1946"/>
                      <a:pt x="516" y="1944"/>
                      <a:pt x="515" y="1942"/>
                    </a:cubicBezTo>
                    <a:cubicBezTo>
                      <a:pt x="514" y="1941"/>
                      <a:pt x="513" y="1939"/>
                      <a:pt x="511" y="1938"/>
                    </a:cubicBezTo>
                    <a:cubicBezTo>
                      <a:pt x="510" y="1937"/>
                      <a:pt x="507" y="1937"/>
                      <a:pt x="508" y="1936"/>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073" name="Freeform 3568"/>
              <p:cNvSpPr>
                <a:spLocks noEditPoints="1"/>
              </p:cNvSpPr>
              <p:nvPr/>
            </p:nvSpPr>
            <p:spPr bwMode="auto">
              <a:xfrm>
                <a:off x="851" y="1645"/>
                <a:ext cx="597" cy="501"/>
              </a:xfrm>
              <a:custGeom>
                <a:avLst/>
                <a:gdLst>
                  <a:gd name="T0" fmla="*/ 4348 w 4456"/>
                  <a:gd name="T1" fmla="*/ 1141 h 3740"/>
                  <a:gd name="T2" fmla="*/ 4303 w 4456"/>
                  <a:gd name="T3" fmla="*/ 1018 h 3740"/>
                  <a:gd name="T4" fmla="*/ 3093 w 4456"/>
                  <a:gd name="T5" fmla="*/ 790 h 3740"/>
                  <a:gd name="T6" fmla="*/ 2814 w 4456"/>
                  <a:gd name="T7" fmla="*/ 798 h 3740"/>
                  <a:gd name="T8" fmla="*/ 2496 w 4456"/>
                  <a:gd name="T9" fmla="*/ 769 h 3740"/>
                  <a:gd name="T10" fmla="*/ 2218 w 4456"/>
                  <a:gd name="T11" fmla="*/ 751 h 3740"/>
                  <a:gd name="T12" fmla="*/ 1992 w 4456"/>
                  <a:gd name="T13" fmla="*/ 665 h 3740"/>
                  <a:gd name="T14" fmla="*/ 1722 w 4456"/>
                  <a:gd name="T15" fmla="*/ 694 h 3740"/>
                  <a:gd name="T16" fmla="*/ 1491 w 4456"/>
                  <a:gd name="T17" fmla="*/ 530 h 3740"/>
                  <a:gd name="T18" fmla="*/ 1501 w 4456"/>
                  <a:gd name="T19" fmla="*/ 265 h 3740"/>
                  <a:gd name="T20" fmla="*/ 1362 w 4456"/>
                  <a:gd name="T21" fmla="*/ 166 h 3740"/>
                  <a:gd name="T22" fmla="*/ 1285 w 4456"/>
                  <a:gd name="T23" fmla="*/ 121 h 3740"/>
                  <a:gd name="T24" fmla="*/ 1125 w 4456"/>
                  <a:gd name="T25" fmla="*/ 31 h 3740"/>
                  <a:gd name="T26" fmla="*/ 1005 w 4456"/>
                  <a:gd name="T27" fmla="*/ 89 h 3740"/>
                  <a:gd name="T28" fmla="*/ 988 w 4456"/>
                  <a:gd name="T29" fmla="*/ 193 h 3740"/>
                  <a:gd name="T30" fmla="*/ 946 w 4456"/>
                  <a:gd name="T31" fmla="*/ 292 h 3740"/>
                  <a:gd name="T32" fmla="*/ 926 w 4456"/>
                  <a:gd name="T33" fmla="*/ 406 h 3740"/>
                  <a:gd name="T34" fmla="*/ 939 w 4456"/>
                  <a:gd name="T35" fmla="*/ 401 h 3740"/>
                  <a:gd name="T36" fmla="*/ 915 w 4456"/>
                  <a:gd name="T37" fmla="*/ 494 h 3740"/>
                  <a:gd name="T38" fmla="*/ 900 w 4456"/>
                  <a:gd name="T39" fmla="*/ 539 h 3740"/>
                  <a:gd name="T40" fmla="*/ 891 w 4456"/>
                  <a:gd name="T41" fmla="*/ 494 h 3740"/>
                  <a:gd name="T42" fmla="*/ 875 w 4456"/>
                  <a:gd name="T43" fmla="*/ 516 h 3740"/>
                  <a:gd name="T44" fmla="*/ 864 w 4456"/>
                  <a:gd name="T45" fmla="*/ 590 h 3740"/>
                  <a:gd name="T46" fmla="*/ 823 w 4456"/>
                  <a:gd name="T47" fmla="*/ 622 h 3740"/>
                  <a:gd name="T48" fmla="*/ 835 w 4456"/>
                  <a:gd name="T49" fmla="*/ 674 h 3740"/>
                  <a:gd name="T50" fmla="*/ 819 w 4456"/>
                  <a:gd name="T51" fmla="*/ 730 h 3740"/>
                  <a:gd name="T52" fmla="*/ 763 w 4456"/>
                  <a:gd name="T53" fmla="*/ 809 h 3740"/>
                  <a:gd name="T54" fmla="*/ 729 w 4456"/>
                  <a:gd name="T55" fmla="*/ 891 h 3740"/>
                  <a:gd name="T56" fmla="*/ 686 w 4456"/>
                  <a:gd name="T57" fmla="*/ 969 h 3740"/>
                  <a:gd name="T58" fmla="*/ 671 w 4456"/>
                  <a:gd name="T59" fmla="*/ 1096 h 3740"/>
                  <a:gd name="T60" fmla="*/ 703 w 4456"/>
                  <a:gd name="T61" fmla="*/ 1134 h 3740"/>
                  <a:gd name="T62" fmla="*/ 650 w 4456"/>
                  <a:gd name="T63" fmla="*/ 1099 h 3740"/>
                  <a:gd name="T64" fmla="*/ 631 w 4456"/>
                  <a:gd name="T65" fmla="*/ 1218 h 3740"/>
                  <a:gd name="T66" fmla="*/ 568 w 4456"/>
                  <a:gd name="T67" fmla="*/ 1297 h 3740"/>
                  <a:gd name="T68" fmla="*/ 505 w 4456"/>
                  <a:gd name="T69" fmla="*/ 1469 h 3740"/>
                  <a:gd name="T70" fmla="*/ 558 w 4456"/>
                  <a:gd name="T71" fmla="*/ 1502 h 3740"/>
                  <a:gd name="T72" fmla="*/ 515 w 4456"/>
                  <a:gd name="T73" fmla="*/ 1507 h 3740"/>
                  <a:gd name="T74" fmla="*/ 418 w 4456"/>
                  <a:gd name="T75" fmla="*/ 1664 h 3740"/>
                  <a:gd name="T76" fmla="*/ 480 w 4456"/>
                  <a:gd name="T77" fmla="*/ 1682 h 3740"/>
                  <a:gd name="T78" fmla="*/ 420 w 4456"/>
                  <a:gd name="T79" fmla="*/ 1704 h 3740"/>
                  <a:gd name="T80" fmla="*/ 304 w 4456"/>
                  <a:gd name="T81" fmla="*/ 1873 h 3740"/>
                  <a:gd name="T82" fmla="*/ 345 w 4456"/>
                  <a:gd name="T83" fmla="*/ 1889 h 3740"/>
                  <a:gd name="T84" fmla="*/ 328 w 4456"/>
                  <a:gd name="T85" fmla="*/ 1877 h 3740"/>
                  <a:gd name="T86" fmla="*/ 284 w 4456"/>
                  <a:gd name="T87" fmla="*/ 1905 h 3740"/>
                  <a:gd name="T88" fmla="*/ 265 w 4456"/>
                  <a:gd name="T89" fmla="*/ 1914 h 3740"/>
                  <a:gd name="T90" fmla="*/ 183 w 4456"/>
                  <a:gd name="T91" fmla="*/ 2043 h 3740"/>
                  <a:gd name="T92" fmla="*/ 52 w 4456"/>
                  <a:gd name="T93" fmla="*/ 2209 h 3740"/>
                  <a:gd name="T94" fmla="*/ 79 w 4456"/>
                  <a:gd name="T95" fmla="*/ 2403 h 3740"/>
                  <a:gd name="T96" fmla="*/ 14 w 4456"/>
                  <a:gd name="T97" fmla="*/ 2589 h 3740"/>
                  <a:gd name="T98" fmla="*/ 9 w 4456"/>
                  <a:gd name="T99" fmla="*/ 2706 h 3740"/>
                  <a:gd name="T100" fmla="*/ 47 w 4456"/>
                  <a:gd name="T101" fmla="*/ 2818 h 3740"/>
                  <a:gd name="T102" fmla="*/ 3901 w 4456"/>
                  <a:gd name="T103" fmla="*/ 2555 h 3740"/>
                  <a:gd name="T104" fmla="*/ 3953 w 4456"/>
                  <a:gd name="T105" fmla="*/ 2456 h 3740"/>
                  <a:gd name="T106" fmla="*/ 3988 w 4456"/>
                  <a:gd name="T107" fmla="*/ 2334 h 3740"/>
                  <a:gd name="T108" fmla="*/ 4017 w 4456"/>
                  <a:gd name="T109" fmla="*/ 2243 h 3740"/>
                  <a:gd name="T110" fmla="*/ 3935 w 4456"/>
                  <a:gd name="T111" fmla="*/ 2173 h 3740"/>
                  <a:gd name="T112" fmla="*/ 3982 w 4456"/>
                  <a:gd name="T113" fmla="*/ 1962 h 3740"/>
                  <a:gd name="T114" fmla="*/ 4076 w 4456"/>
                  <a:gd name="T115" fmla="*/ 1847 h 3740"/>
                  <a:gd name="T116" fmla="*/ 4177 w 4456"/>
                  <a:gd name="T117" fmla="*/ 1752 h 3740"/>
                  <a:gd name="T118" fmla="*/ 4201 w 4456"/>
                  <a:gd name="T119" fmla="*/ 1667 h 3740"/>
                  <a:gd name="T120" fmla="*/ 4293 w 4456"/>
                  <a:gd name="T121" fmla="*/ 1536 h 3740"/>
                  <a:gd name="T122" fmla="*/ 4375 w 4456"/>
                  <a:gd name="T123" fmla="*/ 1414 h 37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456" h="3740">
                    <a:moveTo>
                      <a:pt x="4445" y="1286"/>
                    </a:moveTo>
                    <a:cubicBezTo>
                      <a:pt x="4443" y="1283"/>
                      <a:pt x="4442" y="1279"/>
                      <a:pt x="4441" y="1275"/>
                    </a:cubicBezTo>
                    <a:cubicBezTo>
                      <a:pt x="4439" y="1270"/>
                      <a:pt x="4440" y="1266"/>
                      <a:pt x="4441" y="1262"/>
                    </a:cubicBezTo>
                    <a:cubicBezTo>
                      <a:pt x="4441" y="1260"/>
                      <a:pt x="4441" y="1259"/>
                      <a:pt x="4441" y="1257"/>
                    </a:cubicBezTo>
                    <a:cubicBezTo>
                      <a:pt x="4442" y="1249"/>
                      <a:pt x="4442" y="1242"/>
                      <a:pt x="4441" y="1236"/>
                    </a:cubicBezTo>
                    <a:cubicBezTo>
                      <a:pt x="4441" y="1235"/>
                      <a:pt x="4440" y="1234"/>
                      <a:pt x="4440" y="1234"/>
                    </a:cubicBezTo>
                    <a:cubicBezTo>
                      <a:pt x="4438" y="1221"/>
                      <a:pt x="4437" y="1213"/>
                      <a:pt x="4426" y="1205"/>
                    </a:cubicBezTo>
                    <a:cubicBezTo>
                      <a:pt x="4423" y="1203"/>
                      <a:pt x="4419" y="1201"/>
                      <a:pt x="4416" y="1199"/>
                    </a:cubicBezTo>
                    <a:cubicBezTo>
                      <a:pt x="4409" y="1194"/>
                      <a:pt x="4402" y="1190"/>
                      <a:pt x="4397" y="1183"/>
                    </a:cubicBezTo>
                    <a:cubicBezTo>
                      <a:pt x="4391" y="1177"/>
                      <a:pt x="4388" y="1170"/>
                      <a:pt x="4384" y="1163"/>
                    </a:cubicBezTo>
                    <a:cubicBezTo>
                      <a:pt x="4382" y="1160"/>
                      <a:pt x="4381" y="1157"/>
                      <a:pt x="4379" y="1154"/>
                    </a:cubicBezTo>
                    <a:cubicBezTo>
                      <a:pt x="4375" y="1148"/>
                      <a:pt x="4372" y="1143"/>
                      <a:pt x="4366" y="1140"/>
                    </a:cubicBezTo>
                    <a:cubicBezTo>
                      <a:pt x="4362" y="1139"/>
                      <a:pt x="4359" y="1140"/>
                      <a:pt x="4356" y="1140"/>
                    </a:cubicBezTo>
                    <a:cubicBezTo>
                      <a:pt x="4353" y="1141"/>
                      <a:pt x="4351" y="1141"/>
                      <a:pt x="4348" y="1141"/>
                    </a:cubicBezTo>
                    <a:cubicBezTo>
                      <a:pt x="4335" y="1140"/>
                      <a:pt x="4335" y="1125"/>
                      <a:pt x="4334" y="1115"/>
                    </a:cubicBezTo>
                    <a:cubicBezTo>
                      <a:pt x="4334" y="1114"/>
                      <a:pt x="4334" y="1113"/>
                      <a:pt x="4334" y="1112"/>
                    </a:cubicBezTo>
                    <a:cubicBezTo>
                      <a:pt x="4334" y="1107"/>
                      <a:pt x="4333" y="1101"/>
                      <a:pt x="4328" y="1096"/>
                    </a:cubicBezTo>
                    <a:cubicBezTo>
                      <a:pt x="4327" y="1095"/>
                      <a:pt x="4326" y="1094"/>
                      <a:pt x="4325" y="1093"/>
                    </a:cubicBezTo>
                    <a:cubicBezTo>
                      <a:pt x="4322" y="1091"/>
                      <a:pt x="4320" y="1088"/>
                      <a:pt x="4318" y="1085"/>
                    </a:cubicBezTo>
                    <a:cubicBezTo>
                      <a:pt x="4317" y="1082"/>
                      <a:pt x="4317" y="1080"/>
                      <a:pt x="4316" y="1078"/>
                    </a:cubicBezTo>
                    <a:cubicBezTo>
                      <a:pt x="4316" y="1075"/>
                      <a:pt x="4315" y="1072"/>
                      <a:pt x="4314" y="1069"/>
                    </a:cubicBezTo>
                    <a:cubicBezTo>
                      <a:pt x="4310" y="1063"/>
                      <a:pt x="4311" y="1058"/>
                      <a:pt x="4311" y="1052"/>
                    </a:cubicBezTo>
                    <a:cubicBezTo>
                      <a:pt x="4311" y="1050"/>
                      <a:pt x="4311" y="1047"/>
                      <a:pt x="4311" y="1044"/>
                    </a:cubicBezTo>
                    <a:cubicBezTo>
                      <a:pt x="4311" y="1043"/>
                      <a:pt x="4311" y="1043"/>
                      <a:pt x="4311" y="1043"/>
                    </a:cubicBezTo>
                    <a:cubicBezTo>
                      <a:pt x="4311" y="1039"/>
                      <a:pt x="4310" y="1035"/>
                      <a:pt x="4308" y="1031"/>
                    </a:cubicBezTo>
                    <a:cubicBezTo>
                      <a:pt x="4306" y="1030"/>
                      <a:pt x="4305" y="1029"/>
                      <a:pt x="4305" y="1029"/>
                    </a:cubicBezTo>
                    <a:cubicBezTo>
                      <a:pt x="4303" y="1028"/>
                      <a:pt x="4302" y="1028"/>
                      <a:pt x="4302" y="1024"/>
                    </a:cubicBezTo>
                    <a:cubicBezTo>
                      <a:pt x="4302" y="1022"/>
                      <a:pt x="4303" y="1020"/>
                      <a:pt x="4303" y="1018"/>
                    </a:cubicBezTo>
                    <a:cubicBezTo>
                      <a:pt x="4304" y="1015"/>
                      <a:pt x="4305" y="1013"/>
                      <a:pt x="4304" y="1010"/>
                    </a:cubicBezTo>
                    <a:cubicBezTo>
                      <a:pt x="4303" y="1007"/>
                      <a:pt x="4302" y="1005"/>
                      <a:pt x="4300" y="1003"/>
                    </a:cubicBezTo>
                    <a:cubicBezTo>
                      <a:pt x="4299" y="1002"/>
                      <a:pt x="4299" y="1001"/>
                      <a:pt x="4298" y="1000"/>
                    </a:cubicBezTo>
                    <a:cubicBezTo>
                      <a:pt x="4296" y="998"/>
                      <a:pt x="4295" y="995"/>
                      <a:pt x="4294" y="993"/>
                    </a:cubicBezTo>
                    <a:cubicBezTo>
                      <a:pt x="4280" y="989"/>
                      <a:pt x="3374" y="791"/>
                      <a:pt x="3334" y="778"/>
                    </a:cubicBezTo>
                    <a:cubicBezTo>
                      <a:pt x="3322" y="774"/>
                      <a:pt x="3311" y="782"/>
                      <a:pt x="3300" y="788"/>
                    </a:cubicBezTo>
                    <a:cubicBezTo>
                      <a:pt x="3299" y="790"/>
                      <a:pt x="3297" y="791"/>
                      <a:pt x="3295" y="792"/>
                    </a:cubicBezTo>
                    <a:cubicBezTo>
                      <a:pt x="3282" y="800"/>
                      <a:pt x="3267" y="805"/>
                      <a:pt x="3250" y="808"/>
                    </a:cubicBezTo>
                    <a:cubicBezTo>
                      <a:pt x="3238" y="810"/>
                      <a:pt x="3223" y="812"/>
                      <a:pt x="3213" y="808"/>
                    </a:cubicBezTo>
                    <a:cubicBezTo>
                      <a:pt x="3207" y="806"/>
                      <a:pt x="3201" y="803"/>
                      <a:pt x="3195" y="799"/>
                    </a:cubicBezTo>
                    <a:cubicBezTo>
                      <a:pt x="3190" y="795"/>
                      <a:pt x="3185" y="792"/>
                      <a:pt x="3180" y="790"/>
                    </a:cubicBezTo>
                    <a:cubicBezTo>
                      <a:pt x="3168" y="785"/>
                      <a:pt x="3150" y="787"/>
                      <a:pt x="3134" y="788"/>
                    </a:cubicBezTo>
                    <a:cubicBezTo>
                      <a:pt x="3127" y="789"/>
                      <a:pt x="3120" y="789"/>
                      <a:pt x="3115" y="789"/>
                    </a:cubicBezTo>
                    <a:cubicBezTo>
                      <a:pt x="3107" y="789"/>
                      <a:pt x="3100" y="790"/>
                      <a:pt x="3093" y="790"/>
                    </a:cubicBezTo>
                    <a:cubicBezTo>
                      <a:pt x="3086" y="791"/>
                      <a:pt x="3080" y="791"/>
                      <a:pt x="3073" y="791"/>
                    </a:cubicBezTo>
                    <a:cubicBezTo>
                      <a:pt x="3073" y="791"/>
                      <a:pt x="3073" y="791"/>
                      <a:pt x="3072" y="791"/>
                    </a:cubicBezTo>
                    <a:cubicBezTo>
                      <a:pt x="3061" y="791"/>
                      <a:pt x="3057" y="788"/>
                      <a:pt x="3049" y="782"/>
                    </a:cubicBezTo>
                    <a:cubicBezTo>
                      <a:pt x="3047" y="781"/>
                      <a:pt x="3045" y="779"/>
                      <a:pt x="3043" y="777"/>
                    </a:cubicBezTo>
                    <a:cubicBezTo>
                      <a:pt x="3021" y="762"/>
                      <a:pt x="3007" y="773"/>
                      <a:pt x="2990" y="785"/>
                    </a:cubicBezTo>
                    <a:cubicBezTo>
                      <a:pt x="2985" y="789"/>
                      <a:pt x="2980" y="793"/>
                      <a:pt x="2974" y="796"/>
                    </a:cubicBezTo>
                    <a:cubicBezTo>
                      <a:pt x="2960" y="805"/>
                      <a:pt x="2943" y="801"/>
                      <a:pt x="2927" y="796"/>
                    </a:cubicBezTo>
                    <a:cubicBezTo>
                      <a:pt x="2920" y="795"/>
                      <a:pt x="2913" y="793"/>
                      <a:pt x="2907" y="792"/>
                    </a:cubicBezTo>
                    <a:cubicBezTo>
                      <a:pt x="2900" y="792"/>
                      <a:pt x="2894" y="793"/>
                      <a:pt x="2888" y="794"/>
                    </a:cubicBezTo>
                    <a:cubicBezTo>
                      <a:pt x="2883" y="795"/>
                      <a:pt x="2878" y="796"/>
                      <a:pt x="2873" y="796"/>
                    </a:cubicBezTo>
                    <a:cubicBezTo>
                      <a:pt x="2872" y="796"/>
                      <a:pt x="2872" y="796"/>
                      <a:pt x="2872" y="796"/>
                    </a:cubicBezTo>
                    <a:cubicBezTo>
                      <a:pt x="2867" y="796"/>
                      <a:pt x="2862" y="795"/>
                      <a:pt x="2857" y="795"/>
                    </a:cubicBezTo>
                    <a:cubicBezTo>
                      <a:pt x="2852" y="794"/>
                      <a:pt x="2846" y="793"/>
                      <a:pt x="2840" y="793"/>
                    </a:cubicBezTo>
                    <a:cubicBezTo>
                      <a:pt x="2830" y="794"/>
                      <a:pt x="2823" y="796"/>
                      <a:pt x="2814" y="798"/>
                    </a:cubicBezTo>
                    <a:cubicBezTo>
                      <a:pt x="2813" y="798"/>
                      <a:pt x="2813" y="798"/>
                      <a:pt x="2813" y="798"/>
                    </a:cubicBezTo>
                    <a:cubicBezTo>
                      <a:pt x="2804" y="801"/>
                      <a:pt x="2796" y="801"/>
                      <a:pt x="2787" y="801"/>
                    </a:cubicBezTo>
                    <a:cubicBezTo>
                      <a:pt x="2786" y="801"/>
                      <a:pt x="2786" y="801"/>
                      <a:pt x="2786" y="801"/>
                    </a:cubicBezTo>
                    <a:cubicBezTo>
                      <a:pt x="2780" y="801"/>
                      <a:pt x="2776" y="802"/>
                      <a:pt x="2771" y="803"/>
                    </a:cubicBezTo>
                    <a:cubicBezTo>
                      <a:pt x="2766" y="804"/>
                      <a:pt x="2760" y="806"/>
                      <a:pt x="2754" y="805"/>
                    </a:cubicBezTo>
                    <a:cubicBezTo>
                      <a:pt x="2740" y="804"/>
                      <a:pt x="2734" y="808"/>
                      <a:pt x="2724" y="815"/>
                    </a:cubicBezTo>
                    <a:cubicBezTo>
                      <a:pt x="2713" y="823"/>
                      <a:pt x="2701" y="824"/>
                      <a:pt x="2689" y="824"/>
                    </a:cubicBezTo>
                    <a:cubicBezTo>
                      <a:pt x="2687" y="824"/>
                      <a:pt x="2684" y="824"/>
                      <a:pt x="2682" y="824"/>
                    </a:cubicBezTo>
                    <a:cubicBezTo>
                      <a:pt x="2674" y="824"/>
                      <a:pt x="2666" y="825"/>
                      <a:pt x="2658" y="825"/>
                    </a:cubicBezTo>
                    <a:cubicBezTo>
                      <a:pt x="2652" y="826"/>
                      <a:pt x="2646" y="826"/>
                      <a:pt x="2640" y="826"/>
                    </a:cubicBezTo>
                    <a:cubicBezTo>
                      <a:pt x="2610" y="828"/>
                      <a:pt x="2578" y="828"/>
                      <a:pt x="2558" y="808"/>
                    </a:cubicBezTo>
                    <a:cubicBezTo>
                      <a:pt x="2553" y="804"/>
                      <a:pt x="2550" y="798"/>
                      <a:pt x="2547" y="793"/>
                    </a:cubicBezTo>
                    <a:cubicBezTo>
                      <a:pt x="2541" y="784"/>
                      <a:pt x="2536" y="776"/>
                      <a:pt x="2523" y="772"/>
                    </a:cubicBezTo>
                    <a:cubicBezTo>
                      <a:pt x="2515" y="770"/>
                      <a:pt x="2506" y="769"/>
                      <a:pt x="2496" y="769"/>
                    </a:cubicBezTo>
                    <a:cubicBezTo>
                      <a:pt x="2489" y="769"/>
                      <a:pt x="2483" y="771"/>
                      <a:pt x="2477" y="773"/>
                    </a:cubicBezTo>
                    <a:cubicBezTo>
                      <a:pt x="2474" y="775"/>
                      <a:pt x="2470" y="776"/>
                      <a:pt x="2466" y="777"/>
                    </a:cubicBezTo>
                    <a:cubicBezTo>
                      <a:pt x="2455" y="780"/>
                      <a:pt x="2443" y="780"/>
                      <a:pt x="2432" y="780"/>
                    </a:cubicBezTo>
                    <a:cubicBezTo>
                      <a:pt x="2422" y="780"/>
                      <a:pt x="2412" y="780"/>
                      <a:pt x="2402" y="781"/>
                    </a:cubicBezTo>
                    <a:cubicBezTo>
                      <a:pt x="2393" y="783"/>
                      <a:pt x="2387" y="786"/>
                      <a:pt x="2380" y="789"/>
                    </a:cubicBezTo>
                    <a:cubicBezTo>
                      <a:pt x="2368" y="795"/>
                      <a:pt x="2357" y="801"/>
                      <a:pt x="2340" y="790"/>
                    </a:cubicBezTo>
                    <a:cubicBezTo>
                      <a:pt x="2333" y="786"/>
                      <a:pt x="2328" y="785"/>
                      <a:pt x="2322" y="784"/>
                    </a:cubicBezTo>
                    <a:cubicBezTo>
                      <a:pt x="2319" y="784"/>
                      <a:pt x="2316" y="784"/>
                      <a:pt x="2313" y="783"/>
                    </a:cubicBezTo>
                    <a:cubicBezTo>
                      <a:pt x="2310" y="782"/>
                      <a:pt x="2307" y="781"/>
                      <a:pt x="2304" y="780"/>
                    </a:cubicBezTo>
                    <a:cubicBezTo>
                      <a:pt x="2297" y="778"/>
                      <a:pt x="2291" y="776"/>
                      <a:pt x="2283" y="777"/>
                    </a:cubicBezTo>
                    <a:cubicBezTo>
                      <a:pt x="2277" y="778"/>
                      <a:pt x="2270" y="781"/>
                      <a:pt x="2263" y="784"/>
                    </a:cubicBezTo>
                    <a:cubicBezTo>
                      <a:pt x="2251" y="790"/>
                      <a:pt x="2238" y="795"/>
                      <a:pt x="2226" y="791"/>
                    </a:cubicBezTo>
                    <a:cubicBezTo>
                      <a:pt x="2217" y="788"/>
                      <a:pt x="2218" y="777"/>
                      <a:pt x="2219" y="768"/>
                    </a:cubicBezTo>
                    <a:cubicBezTo>
                      <a:pt x="2219" y="762"/>
                      <a:pt x="2220" y="755"/>
                      <a:pt x="2218" y="751"/>
                    </a:cubicBezTo>
                    <a:cubicBezTo>
                      <a:pt x="2215" y="744"/>
                      <a:pt x="2208" y="740"/>
                      <a:pt x="2201" y="736"/>
                    </a:cubicBezTo>
                    <a:cubicBezTo>
                      <a:pt x="2199" y="735"/>
                      <a:pt x="2198" y="735"/>
                      <a:pt x="2197" y="734"/>
                    </a:cubicBezTo>
                    <a:cubicBezTo>
                      <a:pt x="2189" y="730"/>
                      <a:pt x="2183" y="725"/>
                      <a:pt x="2176" y="720"/>
                    </a:cubicBezTo>
                    <a:cubicBezTo>
                      <a:pt x="2174" y="718"/>
                      <a:pt x="2171" y="716"/>
                      <a:pt x="2169" y="714"/>
                    </a:cubicBezTo>
                    <a:cubicBezTo>
                      <a:pt x="2163" y="710"/>
                      <a:pt x="2157" y="710"/>
                      <a:pt x="2151" y="709"/>
                    </a:cubicBezTo>
                    <a:cubicBezTo>
                      <a:pt x="2147" y="709"/>
                      <a:pt x="2143" y="708"/>
                      <a:pt x="2139" y="707"/>
                    </a:cubicBezTo>
                    <a:cubicBezTo>
                      <a:pt x="2129" y="704"/>
                      <a:pt x="2119" y="697"/>
                      <a:pt x="2110" y="689"/>
                    </a:cubicBezTo>
                    <a:cubicBezTo>
                      <a:pt x="2105" y="685"/>
                      <a:pt x="2100" y="681"/>
                      <a:pt x="2095" y="678"/>
                    </a:cubicBezTo>
                    <a:cubicBezTo>
                      <a:pt x="2087" y="673"/>
                      <a:pt x="2077" y="673"/>
                      <a:pt x="2068" y="673"/>
                    </a:cubicBezTo>
                    <a:cubicBezTo>
                      <a:pt x="2066" y="673"/>
                      <a:pt x="2064" y="673"/>
                      <a:pt x="2062" y="672"/>
                    </a:cubicBezTo>
                    <a:cubicBezTo>
                      <a:pt x="2057" y="672"/>
                      <a:pt x="2052" y="671"/>
                      <a:pt x="2047" y="671"/>
                    </a:cubicBezTo>
                    <a:cubicBezTo>
                      <a:pt x="2044" y="670"/>
                      <a:pt x="2040" y="670"/>
                      <a:pt x="2036" y="669"/>
                    </a:cubicBezTo>
                    <a:cubicBezTo>
                      <a:pt x="2024" y="668"/>
                      <a:pt x="2016" y="667"/>
                      <a:pt x="2006" y="665"/>
                    </a:cubicBezTo>
                    <a:cubicBezTo>
                      <a:pt x="2001" y="664"/>
                      <a:pt x="1996" y="665"/>
                      <a:pt x="1992" y="665"/>
                    </a:cubicBezTo>
                    <a:cubicBezTo>
                      <a:pt x="1987" y="666"/>
                      <a:pt x="1982" y="666"/>
                      <a:pt x="1978" y="665"/>
                    </a:cubicBezTo>
                    <a:cubicBezTo>
                      <a:pt x="1973" y="664"/>
                      <a:pt x="1968" y="661"/>
                      <a:pt x="1964" y="659"/>
                    </a:cubicBezTo>
                    <a:cubicBezTo>
                      <a:pt x="1961" y="657"/>
                      <a:pt x="1957" y="654"/>
                      <a:pt x="1953" y="653"/>
                    </a:cubicBezTo>
                    <a:cubicBezTo>
                      <a:pt x="1945" y="650"/>
                      <a:pt x="1933" y="651"/>
                      <a:pt x="1917" y="654"/>
                    </a:cubicBezTo>
                    <a:cubicBezTo>
                      <a:pt x="1905" y="656"/>
                      <a:pt x="1892" y="661"/>
                      <a:pt x="1880" y="667"/>
                    </a:cubicBezTo>
                    <a:cubicBezTo>
                      <a:pt x="1872" y="672"/>
                      <a:pt x="1866" y="672"/>
                      <a:pt x="1859" y="673"/>
                    </a:cubicBezTo>
                    <a:cubicBezTo>
                      <a:pt x="1856" y="673"/>
                      <a:pt x="1853" y="674"/>
                      <a:pt x="1850" y="674"/>
                    </a:cubicBezTo>
                    <a:cubicBezTo>
                      <a:pt x="1846" y="675"/>
                      <a:pt x="1842" y="676"/>
                      <a:pt x="1838" y="677"/>
                    </a:cubicBezTo>
                    <a:cubicBezTo>
                      <a:pt x="1832" y="679"/>
                      <a:pt x="1827" y="680"/>
                      <a:pt x="1820" y="680"/>
                    </a:cubicBezTo>
                    <a:cubicBezTo>
                      <a:pt x="1819" y="680"/>
                      <a:pt x="1819" y="680"/>
                      <a:pt x="1819" y="680"/>
                    </a:cubicBezTo>
                    <a:cubicBezTo>
                      <a:pt x="1818" y="680"/>
                      <a:pt x="1818" y="680"/>
                      <a:pt x="1818" y="680"/>
                    </a:cubicBezTo>
                    <a:cubicBezTo>
                      <a:pt x="1807" y="680"/>
                      <a:pt x="1800" y="682"/>
                      <a:pt x="1789" y="684"/>
                    </a:cubicBezTo>
                    <a:cubicBezTo>
                      <a:pt x="1772" y="689"/>
                      <a:pt x="1746" y="694"/>
                      <a:pt x="1724" y="694"/>
                    </a:cubicBezTo>
                    <a:cubicBezTo>
                      <a:pt x="1724" y="694"/>
                      <a:pt x="1723" y="694"/>
                      <a:pt x="1722" y="694"/>
                    </a:cubicBezTo>
                    <a:cubicBezTo>
                      <a:pt x="1704" y="694"/>
                      <a:pt x="1682" y="692"/>
                      <a:pt x="1666" y="676"/>
                    </a:cubicBezTo>
                    <a:cubicBezTo>
                      <a:pt x="1656" y="667"/>
                      <a:pt x="1643" y="664"/>
                      <a:pt x="1629" y="661"/>
                    </a:cubicBezTo>
                    <a:cubicBezTo>
                      <a:pt x="1627" y="660"/>
                      <a:pt x="1624" y="660"/>
                      <a:pt x="1621" y="659"/>
                    </a:cubicBezTo>
                    <a:cubicBezTo>
                      <a:pt x="1618" y="658"/>
                      <a:pt x="1614" y="658"/>
                      <a:pt x="1611" y="658"/>
                    </a:cubicBezTo>
                    <a:cubicBezTo>
                      <a:pt x="1605" y="657"/>
                      <a:pt x="1599" y="656"/>
                      <a:pt x="1593" y="653"/>
                    </a:cubicBezTo>
                    <a:cubicBezTo>
                      <a:pt x="1587" y="649"/>
                      <a:pt x="1583" y="644"/>
                      <a:pt x="1579" y="639"/>
                    </a:cubicBezTo>
                    <a:cubicBezTo>
                      <a:pt x="1578" y="637"/>
                      <a:pt x="1576" y="635"/>
                      <a:pt x="1575" y="633"/>
                    </a:cubicBezTo>
                    <a:cubicBezTo>
                      <a:pt x="1570" y="628"/>
                      <a:pt x="1564" y="625"/>
                      <a:pt x="1558" y="622"/>
                    </a:cubicBezTo>
                    <a:cubicBezTo>
                      <a:pt x="1556" y="621"/>
                      <a:pt x="1554" y="620"/>
                      <a:pt x="1552" y="619"/>
                    </a:cubicBezTo>
                    <a:cubicBezTo>
                      <a:pt x="1548" y="617"/>
                      <a:pt x="1544" y="615"/>
                      <a:pt x="1541" y="613"/>
                    </a:cubicBezTo>
                    <a:cubicBezTo>
                      <a:pt x="1532" y="609"/>
                      <a:pt x="1524" y="605"/>
                      <a:pt x="1517" y="599"/>
                    </a:cubicBezTo>
                    <a:cubicBezTo>
                      <a:pt x="1507" y="590"/>
                      <a:pt x="1498" y="580"/>
                      <a:pt x="1492" y="569"/>
                    </a:cubicBezTo>
                    <a:cubicBezTo>
                      <a:pt x="1487" y="562"/>
                      <a:pt x="1486" y="553"/>
                      <a:pt x="1489" y="544"/>
                    </a:cubicBezTo>
                    <a:cubicBezTo>
                      <a:pt x="1490" y="539"/>
                      <a:pt x="1491" y="535"/>
                      <a:pt x="1491" y="530"/>
                    </a:cubicBezTo>
                    <a:cubicBezTo>
                      <a:pt x="1492" y="525"/>
                      <a:pt x="1493" y="520"/>
                      <a:pt x="1494" y="516"/>
                    </a:cubicBezTo>
                    <a:cubicBezTo>
                      <a:pt x="1495" y="513"/>
                      <a:pt x="1496" y="511"/>
                      <a:pt x="1496" y="508"/>
                    </a:cubicBezTo>
                    <a:cubicBezTo>
                      <a:pt x="1500" y="496"/>
                      <a:pt x="1504" y="483"/>
                      <a:pt x="1501" y="470"/>
                    </a:cubicBezTo>
                    <a:cubicBezTo>
                      <a:pt x="1501" y="468"/>
                      <a:pt x="1500" y="467"/>
                      <a:pt x="1500" y="465"/>
                    </a:cubicBezTo>
                    <a:cubicBezTo>
                      <a:pt x="1498" y="461"/>
                      <a:pt x="1497" y="458"/>
                      <a:pt x="1497" y="454"/>
                    </a:cubicBezTo>
                    <a:cubicBezTo>
                      <a:pt x="1498" y="449"/>
                      <a:pt x="1500" y="445"/>
                      <a:pt x="1502" y="441"/>
                    </a:cubicBezTo>
                    <a:cubicBezTo>
                      <a:pt x="1503" y="440"/>
                      <a:pt x="1503" y="438"/>
                      <a:pt x="1504" y="437"/>
                    </a:cubicBezTo>
                    <a:cubicBezTo>
                      <a:pt x="1510" y="424"/>
                      <a:pt x="1514" y="412"/>
                      <a:pt x="1511" y="398"/>
                    </a:cubicBezTo>
                    <a:cubicBezTo>
                      <a:pt x="1509" y="391"/>
                      <a:pt x="1509" y="386"/>
                      <a:pt x="1511" y="379"/>
                    </a:cubicBezTo>
                    <a:cubicBezTo>
                      <a:pt x="1514" y="364"/>
                      <a:pt x="1514" y="348"/>
                      <a:pt x="1512" y="332"/>
                    </a:cubicBezTo>
                    <a:cubicBezTo>
                      <a:pt x="1511" y="325"/>
                      <a:pt x="1509" y="318"/>
                      <a:pt x="1507" y="311"/>
                    </a:cubicBezTo>
                    <a:cubicBezTo>
                      <a:pt x="1505" y="304"/>
                      <a:pt x="1502" y="297"/>
                      <a:pt x="1501" y="289"/>
                    </a:cubicBezTo>
                    <a:cubicBezTo>
                      <a:pt x="1501" y="285"/>
                      <a:pt x="1501" y="280"/>
                      <a:pt x="1501" y="276"/>
                    </a:cubicBezTo>
                    <a:cubicBezTo>
                      <a:pt x="1502" y="272"/>
                      <a:pt x="1502" y="269"/>
                      <a:pt x="1501" y="265"/>
                    </a:cubicBezTo>
                    <a:cubicBezTo>
                      <a:pt x="1501" y="255"/>
                      <a:pt x="1494" y="247"/>
                      <a:pt x="1487" y="239"/>
                    </a:cubicBezTo>
                    <a:cubicBezTo>
                      <a:pt x="1486" y="238"/>
                      <a:pt x="1485" y="237"/>
                      <a:pt x="1484" y="236"/>
                    </a:cubicBezTo>
                    <a:cubicBezTo>
                      <a:pt x="1479" y="231"/>
                      <a:pt x="1474" y="225"/>
                      <a:pt x="1469" y="220"/>
                    </a:cubicBezTo>
                    <a:cubicBezTo>
                      <a:pt x="1463" y="214"/>
                      <a:pt x="1457" y="208"/>
                      <a:pt x="1452" y="201"/>
                    </a:cubicBezTo>
                    <a:cubicBezTo>
                      <a:pt x="1448" y="197"/>
                      <a:pt x="1445" y="192"/>
                      <a:pt x="1442" y="187"/>
                    </a:cubicBezTo>
                    <a:cubicBezTo>
                      <a:pt x="1438" y="180"/>
                      <a:pt x="1433" y="173"/>
                      <a:pt x="1427" y="168"/>
                    </a:cubicBezTo>
                    <a:cubicBezTo>
                      <a:pt x="1415" y="160"/>
                      <a:pt x="1398" y="149"/>
                      <a:pt x="1378" y="154"/>
                    </a:cubicBezTo>
                    <a:cubicBezTo>
                      <a:pt x="1377" y="155"/>
                      <a:pt x="1375" y="155"/>
                      <a:pt x="1374" y="156"/>
                    </a:cubicBezTo>
                    <a:cubicBezTo>
                      <a:pt x="1363" y="159"/>
                      <a:pt x="1353" y="162"/>
                      <a:pt x="1342" y="163"/>
                    </a:cubicBezTo>
                    <a:cubicBezTo>
                      <a:pt x="1343" y="163"/>
                      <a:pt x="1345" y="164"/>
                      <a:pt x="1346" y="165"/>
                    </a:cubicBezTo>
                    <a:cubicBezTo>
                      <a:pt x="1349" y="167"/>
                      <a:pt x="1350" y="165"/>
                      <a:pt x="1353" y="165"/>
                    </a:cubicBezTo>
                    <a:cubicBezTo>
                      <a:pt x="1355" y="165"/>
                      <a:pt x="1356" y="165"/>
                      <a:pt x="1358" y="165"/>
                    </a:cubicBezTo>
                    <a:cubicBezTo>
                      <a:pt x="1359" y="165"/>
                      <a:pt x="1361" y="164"/>
                      <a:pt x="1362" y="165"/>
                    </a:cubicBezTo>
                    <a:cubicBezTo>
                      <a:pt x="1364" y="165"/>
                      <a:pt x="1364" y="166"/>
                      <a:pt x="1362" y="166"/>
                    </a:cubicBezTo>
                    <a:cubicBezTo>
                      <a:pt x="1361" y="167"/>
                      <a:pt x="1359" y="168"/>
                      <a:pt x="1357" y="169"/>
                    </a:cubicBezTo>
                    <a:cubicBezTo>
                      <a:pt x="1354" y="170"/>
                      <a:pt x="1350" y="169"/>
                      <a:pt x="1347" y="169"/>
                    </a:cubicBezTo>
                    <a:cubicBezTo>
                      <a:pt x="1345" y="168"/>
                      <a:pt x="1344" y="168"/>
                      <a:pt x="1343" y="166"/>
                    </a:cubicBezTo>
                    <a:cubicBezTo>
                      <a:pt x="1343" y="165"/>
                      <a:pt x="1343" y="164"/>
                      <a:pt x="1342" y="164"/>
                    </a:cubicBezTo>
                    <a:cubicBezTo>
                      <a:pt x="1341" y="163"/>
                      <a:pt x="1340" y="164"/>
                      <a:pt x="1340" y="163"/>
                    </a:cubicBezTo>
                    <a:cubicBezTo>
                      <a:pt x="1336" y="163"/>
                      <a:pt x="1333" y="162"/>
                      <a:pt x="1329" y="162"/>
                    </a:cubicBezTo>
                    <a:cubicBezTo>
                      <a:pt x="1323" y="160"/>
                      <a:pt x="1319" y="156"/>
                      <a:pt x="1314" y="152"/>
                    </a:cubicBezTo>
                    <a:cubicBezTo>
                      <a:pt x="1313" y="151"/>
                      <a:pt x="1312" y="149"/>
                      <a:pt x="1310" y="148"/>
                    </a:cubicBezTo>
                    <a:cubicBezTo>
                      <a:pt x="1305" y="143"/>
                      <a:pt x="1300" y="139"/>
                      <a:pt x="1296" y="134"/>
                    </a:cubicBezTo>
                    <a:cubicBezTo>
                      <a:pt x="1294" y="132"/>
                      <a:pt x="1292" y="130"/>
                      <a:pt x="1291" y="127"/>
                    </a:cubicBezTo>
                    <a:cubicBezTo>
                      <a:pt x="1290" y="127"/>
                      <a:pt x="1290" y="128"/>
                      <a:pt x="1289" y="128"/>
                    </a:cubicBezTo>
                    <a:cubicBezTo>
                      <a:pt x="1289" y="127"/>
                      <a:pt x="1288" y="126"/>
                      <a:pt x="1288" y="125"/>
                    </a:cubicBezTo>
                    <a:cubicBezTo>
                      <a:pt x="1287" y="125"/>
                      <a:pt x="1287" y="124"/>
                      <a:pt x="1286" y="123"/>
                    </a:cubicBezTo>
                    <a:cubicBezTo>
                      <a:pt x="1285" y="123"/>
                      <a:pt x="1285" y="122"/>
                      <a:pt x="1285" y="121"/>
                    </a:cubicBezTo>
                    <a:cubicBezTo>
                      <a:pt x="1284" y="120"/>
                      <a:pt x="1283" y="120"/>
                      <a:pt x="1283" y="118"/>
                    </a:cubicBezTo>
                    <a:cubicBezTo>
                      <a:pt x="1283" y="118"/>
                      <a:pt x="1284" y="116"/>
                      <a:pt x="1284" y="116"/>
                    </a:cubicBezTo>
                    <a:cubicBezTo>
                      <a:pt x="1284" y="115"/>
                      <a:pt x="1284" y="115"/>
                      <a:pt x="1284" y="115"/>
                    </a:cubicBezTo>
                    <a:cubicBezTo>
                      <a:pt x="1283" y="113"/>
                      <a:pt x="1283" y="112"/>
                      <a:pt x="1282" y="110"/>
                    </a:cubicBezTo>
                    <a:cubicBezTo>
                      <a:pt x="1281" y="109"/>
                      <a:pt x="1281" y="107"/>
                      <a:pt x="1280" y="106"/>
                    </a:cubicBezTo>
                    <a:cubicBezTo>
                      <a:pt x="1277" y="99"/>
                      <a:pt x="1271" y="92"/>
                      <a:pt x="1266" y="85"/>
                    </a:cubicBezTo>
                    <a:cubicBezTo>
                      <a:pt x="1265" y="82"/>
                      <a:pt x="1262" y="79"/>
                      <a:pt x="1261" y="77"/>
                    </a:cubicBezTo>
                    <a:cubicBezTo>
                      <a:pt x="1254" y="67"/>
                      <a:pt x="1248" y="59"/>
                      <a:pt x="1235" y="59"/>
                    </a:cubicBezTo>
                    <a:cubicBezTo>
                      <a:pt x="1226" y="58"/>
                      <a:pt x="1219" y="59"/>
                      <a:pt x="1213" y="60"/>
                    </a:cubicBezTo>
                    <a:cubicBezTo>
                      <a:pt x="1209" y="60"/>
                      <a:pt x="1205" y="62"/>
                      <a:pt x="1201" y="64"/>
                    </a:cubicBezTo>
                    <a:cubicBezTo>
                      <a:pt x="1198" y="65"/>
                      <a:pt x="1195" y="66"/>
                      <a:pt x="1192" y="67"/>
                    </a:cubicBezTo>
                    <a:cubicBezTo>
                      <a:pt x="1178" y="71"/>
                      <a:pt x="1172" y="62"/>
                      <a:pt x="1164" y="52"/>
                    </a:cubicBezTo>
                    <a:cubicBezTo>
                      <a:pt x="1164" y="51"/>
                      <a:pt x="1163" y="50"/>
                      <a:pt x="1162" y="49"/>
                    </a:cubicBezTo>
                    <a:cubicBezTo>
                      <a:pt x="1153" y="37"/>
                      <a:pt x="1140" y="31"/>
                      <a:pt x="1125" y="31"/>
                    </a:cubicBezTo>
                    <a:cubicBezTo>
                      <a:pt x="1117" y="31"/>
                      <a:pt x="1109" y="33"/>
                      <a:pt x="1102" y="36"/>
                    </a:cubicBezTo>
                    <a:cubicBezTo>
                      <a:pt x="1089" y="39"/>
                      <a:pt x="1076" y="43"/>
                      <a:pt x="1063" y="38"/>
                    </a:cubicBezTo>
                    <a:cubicBezTo>
                      <a:pt x="1055" y="34"/>
                      <a:pt x="1050" y="27"/>
                      <a:pt x="1045" y="21"/>
                    </a:cubicBezTo>
                    <a:cubicBezTo>
                      <a:pt x="1044" y="19"/>
                      <a:pt x="1042" y="17"/>
                      <a:pt x="1041" y="16"/>
                    </a:cubicBezTo>
                    <a:cubicBezTo>
                      <a:pt x="1035" y="9"/>
                      <a:pt x="1029" y="4"/>
                      <a:pt x="1023" y="0"/>
                    </a:cubicBezTo>
                    <a:cubicBezTo>
                      <a:pt x="1023" y="2"/>
                      <a:pt x="1024" y="3"/>
                      <a:pt x="1024" y="5"/>
                    </a:cubicBezTo>
                    <a:cubicBezTo>
                      <a:pt x="1024" y="8"/>
                      <a:pt x="1025" y="14"/>
                      <a:pt x="1021" y="15"/>
                    </a:cubicBezTo>
                    <a:cubicBezTo>
                      <a:pt x="1019" y="16"/>
                      <a:pt x="1016" y="15"/>
                      <a:pt x="1014" y="16"/>
                    </a:cubicBezTo>
                    <a:cubicBezTo>
                      <a:pt x="1011" y="18"/>
                      <a:pt x="1011" y="23"/>
                      <a:pt x="1012" y="26"/>
                    </a:cubicBezTo>
                    <a:cubicBezTo>
                      <a:pt x="1012" y="28"/>
                      <a:pt x="1013" y="30"/>
                      <a:pt x="1013" y="32"/>
                    </a:cubicBezTo>
                    <a:cubicBezTo>
                      <a:pt x="1012" y="35"/>
                      <a:pt x="1009" y="35"/>
                      <a:pt x="1007" y="38"/>
                    </a:cubicBezTo>
                    <a:cubicBezTo>
                      <a:pt x="1004" y="43"/>
                      <a:pt x="1005" y="52"/>
                      <a:pt x="1004" y="58"/>
                    </a:cubicBezTo>
                    <a:cubicBezTo>
                      <a:pt x="1004" y="63"/>
                      <a:pt x="1006" y="68"/>
                      <a:pt x="1006" y="73"/>
                    </a:cubicBezTo>
                    <a:cubicBezTo>
                      <a:pt x="1006" y="79"/>
                      <a:pt x="1004" y="83"/>
                      <a:pt x="1005" y="89"/>
                    </a:cubicBezTo>
                    <a:cubicBezTo>
                      <a:pt x="1006" y="95"/>
                      <a:pt x="1005" y="100"/>
                      <a:pt x="1004" y="106"/>
                    </a:cubicBezTo>
                    <a:cubicBezTo>
                      <a:pt x="1004" y="109"/>
                      <a:pt x="1002" y="112"/>
                      <a:pt x="1003" y="115"/>
                    </a:cubicBezTo>
                    <a:cubicBezTo>
                      <a:pt x="1003" y="119"/>
                      <a:pt x="1007" y="121"/>
                      <a:pt x="1007" y="125"/>
                    </a:cubicBezTo>
                    <a:cubicBezTo>
                      <a:pt x="1008" y="130"/>
                      <a:pt x="1007" y="134"/>
                      <a:pt x="1006" y="139"/>
                    </a:cubicBezTo>
                    <a:cubicBezTo>
                      <a:pt x="1005" y="145"/>
                      <a:pt x="1003" y="151"/>
                      <a:pt x="1002" y="156"/>
                    </a:cubicBezTo>
                    <a:cubicBezTo>
                      <a:pt x="1001" y="161"/>
                      <a:pt x="998" y="166"/>
                      <a:pt x="998" y="170"/>
                    </a:cubicBezTo>
                    <a:cubicBezTo>
                      <a:pt x="998" y="172"/>
                      <a:pt x="997" y="177"/>
                      <a:pt x="999" y="177"/>
                    </a:cubicBezTo>
                    <a:cubicBezTo>
                      <a:pt x="1000" y="178"/>
                      <a:pt x="1000" y="177"/>
                      <a:pt x="1001" y="177"/>
                    </a:cubicBezTo>
                    <a:cubicBezTo>
                      <a:pt x="1001" y="177"/>
                      <a:pt x="1003" y="179"/>
                      <a:pt x="1003" y="179"/>
                    </a:cubicBezTo>
                    <a:cubicBezTo>
                      <a:pt x="1004" y="181"/>
                      <a:pt x="1001" y="180"/>
                      <a:pt x="1000" y="181"/>
                    </a:cubicBezTo>
                    <a:cubicBezTo>
                      <a:pt x="999" y="182"/>
                      <a:pt x="999" y="185"/>
                      <a:pt x="998" y="187"/>
                    </a:cubicBezTo>
                    <a:cubicBezTo>
                      <a:pt x="998" y="187"/>
                      <a:pt x="998" y="187"/>
                      <a:pt x="998" y="187"/>
                    </a:cubicBezTo>
                    <a:cubicBezTo>
                      <a:pt x="997" y="187"/>
                      <a:pt x="998" y="181"/>
                      <a:pt x="998" y="181"/>
                    </a:cubicBezTo>
                    <a:cubicBezTo>
                      <a:pt x="995" y="180"/>
                      <a:pt x="990" y="191"/>
                      <a:pt x="988" y="193"/>
                    </a:cubicBezTo>
                    <a:cubicBezTo>
                      <a:pt x="986" y="196"/>
                      <a:pt x="984" y="198"/>
                      <a:pt x="980" y="199"/>
                    </a:cubicBezTo>
                    <a:cubicBezTo>
                      <a:pt x="973" y="201"/>
                      <a:pt x="969" y="203"/>
                      <a:pt x="965" y="210"/>
                    </a:cubicBezTo>
                    <a:cubicBezTo>
                      <a:pt x="963" y="213"/>
                      <a:pt x="963" y="214"/>
                      <a:pt x="960" y="215"/>
                    </a:cubicBezTo>
                    <a:cubicBezTo>
                      <a:pt x="958" y="215"/>
                      <a:pt x="955" y="215"/>
                      <a:pt x="953" y="215"/>
                    </a:cubicBezTo>
                    <a:cubicBezTo>
                      <a:pt x="952" y="214"/>
                      <a:pt x="950" y="213"/>
                      <a:pt x="948" y="213"/>
                    </a:cubicBezTo>
                    <a:cubicBezTo>
                      <a:pt x="946" y="214"/>
                      <a:pt x="949" y="216"/>
                      <a:pt x="949" y="218"/>
                    </a:cubicBezTo>
                    <a:cubicBezTo>
                      <a:pt x="950" y="220"/>
                      <a:pt x="948" y="220"/>
                      <a:pt x="948" y="223"/>
                    </a:cubicBezTo>
                    <a:cubicBezTo>
                      <a:pt x="947" y="226"/>
                      <a:pt x="951" y="228"/>
                      <a:pt x="952" y="230"/>
                    </a:cubicBezTo>
                    <a:cubicBezTo>
                      <a:pt x="953" y="232"/>
                      <a:pt x="952" y="234"/>
                      <a:pt x="953" y="236"/>
                    </a:cubicBezTo>
                    <a:cubicBezTo>
                      <a:pt x="953" y="238"/>
                      <a:pt x="955" y="239"/>
                      <a:pt x="955" y="240"/>
                    </a:cubicBezTo>
                    <a:cubicBezTo>
                      <a:pt x="955" y="242"/>
                      <a:pt x="954" y="244"/>
                      <a:pt x="955" y="246"/>
                    </a:cubicBezTo>
                    <a:cubicBezTo>
                      <a:pt x="955" y="250"/>
                      <a:pt x="955" y="253"/>
                      <a:pt x="954" y="257"/>
                    </a:cubicBezTo>
                    <a:cubicBezTo>
                      <a:pt x="953" y="262"/>
                      <a:pt x="952" y="266"/>
                      <a:pt x="951" y="270"/>
                    </a:cubicBezTo>
                    <a:cubicBezTo>
                      <a:pt x="949" y="278"/>
                      <a:pt x="949" y="285"/>
                      <a:pt x="946" y="292"/>
                    </a:cubicBezTo>
                    <a:cubicBezTo>
                      <a:pt x="943" y="297"/>
                      <a:pt x="943" y="302"/>
                      <a:pt x="941" y="306"/>
                    </a:cubicBezTo>
                    <a:cubicBezTo>
                      <a:pt x="939" y="311"/>
                      <a:pt x="937" y="315"/>
                      <a:pt x="934" y="319"/>
                    </a:cubicBezTo>
                    <a:cubicBezTo>
                      <a:pt x="932" y="321"/>
                      <a:pt x="932" y="324"/>
                      <a:pt x="930" y="326"/>
                    </a:cubicBezTo>
                    <a:cubicBezTo>
                      <a:pt x="930" y="326"/>
                      <a:pt x="928" y="326"/>
                      <a:pt x="927" y="326"/>
                    </a:cubicBezTo>
                    <a:cubicBezTo>
                      <a:pt x="926" y="327"/>
                      <a:pt x="925" y="328"/>
                      <a:pt x="924" y="329"/>
                    </a:cubicBezTo>
                    <a:cubicBezTo>
                      <a:pt x="922" y="332"/>
                      <a:pt x="922" y="333"/>
                      <a:pt x="921" y="335"/>
                    </a:cubicBezTo>
                    <a:cubicBezTo>
                      <a:pt x="921" y="337"/>
                      <a:pt x="919" y="341"/>
                      <a:pt x="921" y="342"/>
                    </a:cubicBezTo>
                    <a:cubicBezTo>
                      <a:pt x="923" y="343"/>
                      <a:pt x="925" y="344"/>
                      <a:pt x="927" y="345"/>
                    </a:cubicBezTo>
                    <a:cubicBezTo>
                      <a:pt x="926" y="350"/>
                      <a:pt x="926" y="355"/>
                      <a:pt x="927" y="360"/>
                    </a:cubicBezTo>
                    <a:cubicBezTo>
                      <a:pt x="928" y="365"/>
                      <a:pt x="928" y="371"/>
                      <a:pt x="928" y="376"/>
                    </a:cubicBezTo>
                    <a:cubicBezTo>
                      <a:pt x="927" y="381"/>
                      <a:pt x="927" y="386"/>
                      <a:pt x="925" y="391"/>
                    </a:cubicBezTo>
                    <a:cubicBezTo>
                      <a:pt x="924" y="397"/>
                      <a:pt x="922" y="403"/>
                      <a:pt x="922" y="409"/>
                    </a:cubicBezTo>
                    <a:cubicBezTo>
                      <a:pt x="921" y="410"/>
                      <a:pt x="921" y="413"/>
                      <a:pt x="924" y="411"/>
                    </a:cubicBezTo>
                    <a:cubicBezTo>
                      <a:pt x="925" y="410"/>
                      <a:pt x="925" y="407"/>
                      <a:pt x="926" y="406"/>
                    </a:cubicBezTo>
                    <a:cubicBezTo>
                      <a:pt x="926" y="404"/>
                      <a:pt x="926" y="402"/>
                      <a:pt x="927" y="401"/>
                    </a:cubicBezTo>
                    <a:cubicBezTo>
                      <a:pt x="927" y="400"/>
                      <a:pt x="928" y="399"/>
                      <a:pt x="929" y="398"/>
                    </a:cubicBezTo>
                    <a:cubicBezTo>
                      <a:pt x="929" y="398"/>
                      <a:pt x="929" y="397"/>
                      <a:pt x="929" y="396"/>
                    </a:cubicBezTo>
                    <a:cubicBezTo>
                      <a:pt x="929" y="394"/>
                      <a:pt x="930" y="392"/>
                      <a:pt x="931" y="391"/>
                    </a:cubicBezTo>
                    <a:cubicBezTo>
                      <a:pt x="933" y="389"/>
                      <a:pt x="935" y="390"/>
                      <a:pt x="937" y="388"/>
                    </a:cubicBezTo>
                    <a:cubicBezTo>
                      <a:pt x="939" y="386"/>
                      <a:pt x="939" y="385"/>
                      <a:pt x="942" y="386"/>
                    </a:cubicBezTo>
                    <a:cubicBezTo>
                      <a:pt x="944" y="386"/>
                      <a:pt x="943" y="389"/>
                      <a:pt x="945" y="389"/>
                    </a:cubicBezTo>
                    <a:cubicBezTo>
                      <a:pt x="945" y="391"/>
                      <a:pt x="943" y="394"/>
                      <a:pt x="944" y="396"/>
                    </a:cubicBezTo>
                    <a:cubicBezTo>
                      <a:pt x="945" y="398"/>
                      <a:pt x="948" y="399"/>
                      <a:pt x="950" y="399"/>
                    </a:cubicBezTo>
                    <a:cubicBezTo>
                      <a:pt x="952" y="398"/>
                      <a:pt x="953" y="397"/>
                      <a:pt x="954" y="396"/>
                    </a:cubicBezTo>
                    <a:cubicBezTo>
                      <a:pt x="954" y="396"/>
                      <a:pt x="954" y="396"/>
                      <a:pt x="954" y="396"/>
                    </a:cubicBezTo>
                    <a:cubicBezTo>
                      <a:pt x="956" y="395"/>
                      <a:pt x="957" y="393"/>
                      <a:pt x="959" y="392"/>
                    </a:cubicBezTo>
                    <a:cubicBezTo>
                      <a:pt x="957" y="396"/>
                      <a:pt x="955" y="398"/>
                      <a:pt x="951" y="400"/>
                    </a:cubicBezTo>
                    <a:cubicBezTo>
                      <a:pt x="948" y="403"/>
                      <a:pt x="943" y="403"/>
                      <a:pt x="939" y="401"/>
                    </a:cubicBezTo>
                    <a:cubicBezTo>
                      <a:pt x="936" y="400"/>
                      <a:pt x="931" y="398"/>
                      <a:pt x="930" y="402"/>
                    </a:cubicBezTo>
                    <a:cubicBezTo>
                      <a:pt x="929" y="405"/>
                      <a:pt x="929" y="408"/>
                      <a:pt x="928" y="410"/>
                    </a:cubicBezTo>
                    <a:cubicBezTo>
                      <a:pt x="926" y="412"/>
                      <a:pt x="924" y="412"/>
                      <a:pt x="922" y="413"/>
                    </a:cubicBezTo>
                    <a:cubicBezTo>
                      <a:pt x="919" y="414"/>
                      <a:pt x="916" y="420"/>
                      <a:pt x="914" y="423"/>
                    </a:cubicBezTo>
                    <a:cubicBezTo>
                      <a:pt x="913" y="426"/>
                      <a:pt x="911" y="429"/>
                      <a:pt x="910" y="431"/>
                    </a:cubicBezTo>
                    <a:cubicBezTo>
                      <a:pt x="907" y="439"/>
                      <a:pt x="905" y="446"/>
                      <a:pt x="901" y="453"/>
                    </a:cubicBezTo>
                    <a:cubicBezTo>
                      <a:pt x="899" y="457"/>
                      <a:pt x="899" y="462"/>
                      <a:pt x="897" y="466"/>
                    </a:cubicBezTo>
                    <a:cubicBezTo>
                      <a:pt x="896" y="470"/>
                      <a:pt x="893" y="473"/>
                      <a:pt x="897" y="475"/>
                    </a:cubicBezTo>
                    <a:cubicBezTo>
                      <a:pt x="900" y="477"/>
                      <a:pt x="901" y="477"/>
                      <a:pt x="902" y="480"/>
                    </a:cubicBezTo>
                    <a:cubicBezTo>
                      <a:pt x="903" y="481"/>
                      <a:pt x="903" y="481"/>
                      <a:pt x="905" y="483"/>
                    </a:cubicBezTo>
                    <a:cubicBezTo>
                      <a:pt x="906" y="484"/>
                      <a:pt x="906" y="486"/>
                      <a:pt x="908" y="487"/>
                    </a:cubicBezTo>
                    <a:cubicBezTo>
                      <a:pt x="909" y="488"/>
                      <a:pt x="912" y="488"/>
                      <a:pt x="914" y="488"/>
                    </a:cubicBezTo>
                    <a:cubicBezTo>
                      <a:pt x="915" y="488"/>
                      <a:pt x="916" y="488"/>
                      <a:pt x="919" y="488"/>
                    </a:cubicBezTo>
                    <a:cubicBezTo>
                      <a:pt x="918" y="491"/>
                      <a:pt x="916" y="491"/>
                      <a:pt x="915" y="494"/>
                    </a:cubicBezTo>
                    <a:cubicBezTo>
                      <a:pt x="914" y="496"/>
                      <a:pt x="911" y="500"/>
                      <a:pt x="912" y="502"/>
                    </a:cubicBezTo>
                    <a:cubicBezTo>
                      <a:pt x="912" y="504"/>
                      <a:pt x="914" y="504"/>
                      <a:pt x="914" y="507"/>
                    </a:cubicBezTo>
                    <a:cubicBezTo>
                      <a:pt x="913" y="508"/>
                      <a:pt x="913" y="509"/>
                      <a:pt x="913" y="510"/>
                    </a:cubicBezTo>
                    <a:cubicBezTo>
                      <a:pt x="912" y="513"/>
                      <a:pt x="911" y="515"/>
                      <a:pt x="912" y="517"/>
                    </a:cubicBezTo>
                    <a:cubicBezTo>
                      <a:pt x="912" y="518"/>
                      <a:pt x="913" y="518"/>
                      <a:pt x="913" y="519"/>
                    </a:cubicBezTo>
                    <a:cubicBezTo>
                      <a:pt x="913" y="519"/>
                      <a:pt x="912" y="520"/>
                      <a:pt x="912" y="521"/>
                    </a:cubicBezTo>
                    <a:cubicBezTo>
                      <a:pt x="913" y="522"/>
                      <a:pt x="913" y="523"/>
                      <a:pt x="914" y="524"/>
                    </a:cubicBezTo>
                    <a:cubicBezTo>
                      <a:pt x="914" y="525"/>
                      <a:pt x="914" y="526"/>
                      <a:pt x="916" y="527"/>
                    </a:cubicBezTo>
                    <a:cubicBezTo>
                      <a:pt x="917" y="528"/>
                      <a:pt x="918" y="527"/>
                      <a:pt x="919" y="528"/>
                    </a:cubicBezTo>
                    <a:cubicBezTo>
                      <a:pt x="922" y="530"/>
                      <a:pt x="920" y="532"/>
                      <a:pt x="918" y="533"/>
                    </a:cubicBezTo>
                    <a:cubicBezTo>
                      <a:pt x="917" y="534"/>
                      <a:pt x="917" y="535"/>
                      <a:pt x="916" y="536"/>
                    </a:cubicBezTo>
                    <a:cubicBezTo>
                      <a:pt x="915" y="538"/>
                      <a:pt x="913" y="537"/>
                      <a:pt x="911" y="538"/>
                    </a:cubicBezTo>
                    <a:cubicBezTo>
                      <a:pt x="907" y="540"/>
                      <a:pt x="904" y="544"/>
                      <a:pt x="903" y="549"/>
                    </a:cubicBezTo>
                    <a:cubicBezTo>
                      <a:pt x="903" y="546"/>
                      <a:pt x="901" y="542"/>
                      <a:pt x="900" y="539"/>
                    </a:cubicBezTo>
                    <a:cubicBezTo>
                      <a:pt x="900" y="535"/>
                      <a:pt x="898" y="532"/>
                      <a:pt x="897" y="530"/>
                    </a:cubicBezTo>
                    <a:cubicBezTo>
                      <a:pt x="896" y="527"/>
                      <a:pt x="894" y="526"/>
                      <a:pt x="894" y="524"/>
                    </a:cubicBezTo>
                    <a:cubicBezTo>
                      <a:pt x="893" y="521"/>
                      <a:pt x="893" y="520"/>
                      <a:pt x="891" y="519"/>
                    </a:cubicBezTo>
                    <a:cubicBezTo>
                      <a:pt x="889" y="517"/>
                      <a:pt x="886" y="517"/>
                      <a:pt x="883" y="517"/>
                    </a:cubicBezTo>
                    <a:cubicBezTo>
                      <a:pt x="883" y="517"/>
                      <a:pt x="876" y="516"/>
                      <a:pt x="876" y="516"/>
                    </a:cubicBezTo>
                    <a:cubicBezTo>
                      <a:pt x="877" y="514"/>
                      <a:pt x="879" y="515"/>
                      <a:pt x="881" y="514"/>
                    </a:cubicBezTo>
                    <a:cubicBezTo>
                      <a:pt x="882" y="514"/>
                      <a:pt x="882" y="514"/>
                      <a:pt x="882" y="513"/>
                    </a:cubicBezTo>
                    <a:cubicBezTo>
                      <a:pt x="882" y="512"/>
                      <a:pt x="882" y="512"/>
                      <a:pt x="882" y="512"/>
                    </a:cubicBezTo>
                    <a:cubicBezTo>
                      <a:pt x="883" y="512"/>
                      <a:pt x="883" y="512"/>
                      <a:pt x="884" y="512"/>
                    </a:cubicBezTo>
                    <a:cubicBezTo>
                      <a:pt x="884" y="512"/>
                      <a:pt x="884" y="511"/>
                      <a:pt x="884" y="510"/>
                    </a:cubicBezTo>
                    <a:cubicBezTo>
                      <a:pt x="883" y="509"/>
                      <a:pt x="884" y="509"/>
                      <a:pt x="884" y="508"/>
                    </a:cubicBezTo>
                    <a:cubicBezTo>
                      <a:pt x="884" y="506"/>
                      <a:pt x="884" y="504"/>
                      <a:pt x="885" y="502"/>
                    </a:cubicBezTo>
                    <a:cubicBezTo>
                      <a:pt x="886" y="500"/>
                      <a:pt x="886" y="498"/>
                      <a:pt x="888" y="497"/>
                    </a:cubicBezTo>
                    <a:cubicBezTo>
                      <a:pt x="889" y="496"/>
                      <a:pt x="890" y="495"/>
                      <a:pt x="891" y="494"/>
                    </a:cubicBezTo>
                    <a:cubicBezTo>
                      <a:pt x="891" y="493"/>
                      <a:pt x="891" y="492"/>
                      <a:pt x="891" y="491"/>
                    </a:cubicBezTo>
                    <a:cubicBezTo>
                      <a:pt x="891" y="490"/>
                      <a:pt x="891" y="489"/>
                      <a:pt x="891" y="489"/>
                    </a:cubicBezTo>
                    <a:cubicBezTo>
                      <a:pt x="892" y="488"/>
                      <a:pt x="892" y="487"/>
                      <a:pt x="893" y="487"/>
                    </a:cubicBezTo>
                    <a:cubicBezTo>
                      <a:pt x="894" y="486"/>
                      <a:pt x="895" y="486"/>
                      <a:pt x="895" y="485"/>
                    </a:cubicBezTo>
                    <a:cubicBezTo>
                      <a:pt x="896" y="484"/>
                      <a:pt x="896" y="483"/>
                      <a:pt x="896" y="482"/>
                    </a:cubicBezTo>
                    <a:cubicBezTo>
                      <a:pt x="896" y="482"/>
                      <a:pt x="895" y="481"/>
                      <a:pt x="894" y="481"/>
                    </a:cubicBezTo>
                    <a:cubicBezTo>
                      <a:pt x="895" y="480"/>
                      <a:pt x="894" y="477"/>
                      <a:pt x="893" y="476"/>
                    </a:cubicBezTo>
                    <a:cubicBezTo>
                      <a:pt x="892" y="475"/>
                      <a:pt x="889" y="474"/>
                      <a:pt x="888" y="474"/>
                    </a:cubicBezTo>
                    <a:cubicBezTo>
                      <a:pt x="888" y="474"/>
                      <a:pt x="887" y="475"/>
                      <a:pt x="887" y="475"/>
                    </a:cubicBezTo>
                    <a:cubicBezTo>
                      <a:pt x="890" y="476"/>
                      <a:pt x="890" y="475"/>
                      <a:pt x="890" y="478"/>
                    </a:cubicBezTo>
                    <a:cubicBezTo>
                      <a:pt x="890" y="480"/>
                      <a:pt x="889" y="482"/>
                      <a:pt x="889" y="484"/>
                    </a:cubicBezTo>
                    <a:cubicBezTo>
                      <a:pt x="888" y="488"/>
                      <a:pt x="887" y="491"/>
                      <a:pt x="885" y="494"/>
                    </a:cubicBezTo>
                    <a:cubicBezTo>
                      <a:pt x="884" y="498"/>
                      <a:pt x="883" y="502"/>
                      <a:pt x="881" y="506"/>
                    </a:cubicBezTo>
                    <a:cubicBezTo>
                      <a:pt x="880" y="510"/>
                      <a:pt x="877" y="513"/>
                      <a:pt x="875" y="516"/>
                    </a:cubicBezTo>
                    <a:cubicBezTo>
                      <a:pt x="871" y="515"/>
                      <a:pt x="871" y="521"/>
                      <a:pt x="870" y="523"/>
                    </a:cubicBezTo>
                    <a:cubicBezTo>
                      <a:pt x="869" y="525"/>
                      <a:pt x="867" y="525"/>
                      <a:pt x="866" y="527"/>
                    </a:cubicBezTo>
                    <a:cubicBezTo>
                      <a:pt x="866" y="528"/>
                      <a:pt x="865" y="530"/>
                      <a:pt x="865" y="531"/>
                    </a:cubicBezTo>
                    <a:cubicBezTo>
                      <a:pt x="868" y="533"/>
                      <a:pt x="866" y="538"/>
                      <a:pt x="865" y="541"/>
                    </a:cubicBezTo>
                    <a:cubicBezTo>
                      <a:pt x="865" y="540"/>
                      <a:pt x="863" y="541"/>
                      <a:pt x="863" y="540"/>
                    </a:cubicBezTo>
                    <a:cubicBezTo>
                      <a:pt x="862" y="542"/>
                      <a:pt x="862" y="543"/>
                      <a:pt x="864" y="544"/>
                    </a:cubicBezTo>
                    <a:cubicBezTo>
                      <a:pt x="863" y="546"/>
                      <a:pt x="864" y="548"/>
                      <a:pt x="865" y="551"/>
                    </a:cubicBezTo>
                    <a:cubicBezTo>
                      <a:pt x="866" y="552"/>
                      <a:pt x="866" y="552"/>
                      <a:pt x="867" y="554"/>
                    </a:cubicBezTo>
                    <a:cubicBezTo>
                      <a:pt x="867" y="555"/>
                      <a:pt x="866" y="557"/>
                      <a:pt x="867" y="558"/>
                    </a:cubicBezTo>
                    <a:cubicBezTo>
                      <a:pt x="867" y="562"/>
                      <a:pt x="870" y="564"/>
                      <a:pt x="871" y="567"/>
                    </a:cubicBezTo>
                    <a:cubicBezTo>
                      <a:pt x="871" y="569"/>
                      <a:pt x="871" y="570"/>
                      <a:pt x="871" y="572"/>
                    </a:cubicBezTo>
                    <a:cubicBezTo>
                      <a:pt x="871" y="574"/>
                      <a:pt x="872" y="576"/>
                      <a:pt x="871" y="577"/>
                    </a:cubicBezTo>
                    <a:cubicBezTo>
                      <a:pt x="871" y="581"/>
                      <a:pt x="867" y="582"/>
                      <a:pt x="866" y="585"/>
                    </a:cubicBezTo>
                    <a:cubicBezTo>
                      <a:pt x="865" y="586"/>
                      <a:pt x="865" y="588"/>
                      <a:pt x="864" y="590"/>
                    </a:cubicBezTo>
                    <a:cubicBezTo>
                      <a:pt x="863" y="591"/>
                      <a:pt x="862" y="592"/>
                      <a:pt x="861" y="594"/>
                    </a:cubicBezTo>
                    <a:cubicBezTo>
                      <a:pt x="859" y="596"/>
                      <a:pt x="856" y="600"/>
                      <a:pt x="854" y="596"/>
                    </a:cubicBezTo>
                    <a:cubicBezTo>
                      <a:pt x="854" y="595"/>
                      <a:pt x="856" y="589"/>
                      <a:pt x="856" y="588"/>
                    </a:cubicBezTo>
                    <a:cubicBezTo>
                      <a:pt x="856" y="588"/>
                      <a:pt x="855" y="587"/>
                      <a:pt x="855" y="587"/>
                    </a:cubicBezTo>
                    <a:cubicBezTo>
                      <a:pt x="861" y="583"/>
                      <a:pt x="864" y="573"/>
                      <a:pt x="866" y="567"/>
                    </a:cubicBezTo>
                    <a:cubicBezTo>
                      <a:pt x="863" y="567"/>
                      <a:pt x="863" y="563"/>
                      <a:pt x="864" y="561"/>
                    </a:cubicBezTo>
                    <a:cubicBezTo>
                      <a:pt x="861" y="560"/>
                      <a:pt x="860" y="571"/>
                      <a:pt x="859" y="573"/>
                    </a:cubicBezTo>
                    <a:cubicBezTo>
                      <a:pt x="858" y="578"/>
                      <a:pt x="855" y="582"/>
                      <a:pt x="853" y="587"/>
                    </a:cubicBezTo>
                    <a:cubicBezTo>
                      <a:pt x="851" y="591"/>
                      <a:pt x="850" y="596"/>
                      <a:pt x="848" y="601"/>
                    </a:cubicBezTo>
                    <a:cubicBezTo>
                      <a:pt x="847" y="606"/>
                      <a:pt x="843" y="611"/>
                      <a:pt x="842" y="617"/>
                    </a:cubicBezTo>
                    <a:cubicBezTo>
                      <a:pt x="839" y="617"/>
                      <a:pt x="837" y="617"/>
                      <a:pt x="834" y="618"/>
                    </a:cubicBezTo>
                    <a:cubicBezTo>
                      <a:pt x="832" y="619"/>
                      <a:pt x="831" y="619"/>
                      <a:pt x="830" y="620"/>
                    </a:cubicBezTo>
                    <a:cubicBezTo>
                      <a:pt x="829" y="621"/>
                      <a:pt x="829" y="623"/>
                      <a:pt x="827" y="622"/>
                    </a:cubicBezTo>
                    <a:cubicBezTo>
                      <a:pt x="827" y="620"/>
                      <a:pt x="824" y="620"/>
                      <a:pt x="823" y="622"/>
                    </a:cubicBezTo>
                    <a:cubicBezTo>
                      <a:pt x="829" y="624"/>
                      <a:pt x="834" y="626"/>
                      <a:pt x="839" y="628"/>
                    </a:cubicBezTo>
                    <a:cubicBezTo>
                      <a:pt x="840" y="631"/>
                      <a:pt x="840" y="635"/>
                      <a:pt x="840" y="638"/>
                    </a:cubicBezTo>
                    <a:cubicBezTo>
                      <a:pt x="840" y="642"/>
                      <a:pt x="839" y="644"/>
                      <a:pt x="839" y="647"/>
                    </a:cubicBezTo>
                    <a:cubicBezTo>
                      <a:pt x="837" y="653"/>
                      <a:pt x="834" y="660"/>
                      <a:pt x="834" y="666"/>
                    </a:cubicBezTo>
                    <a:cubicBezTo>
                      <a:pt x="835" y="667"/>
                      <a:pt x="836" y="666"/>
                      <a:pt x="837" y="664"/>
                    </a:cubicBezTo>
                    <a:cubicBezTo>
                      <a:pt x="841" y="665"/>
                      <a:pt x="839" y="660"/>
                      <a:pt x="841" y="658"/>
                    </a:cubicBezTo>
                    <a:cubicBezTo>
                      <a:pt x="843" y="656"/>
                      <a:pt x="848" y="657"/>
                      <a:pt x="851" y="657"/>
                    </a:cubicBezTo>
                    <a:cubicBezTo>
                      <a:pt x="851" y="658"/>
                      <a:pt x="851" y="659"/>
                      <a:pt x="851" y="659"/>
                    </a:cubicBezTo>
                    <a:cubicBezTo>
                      <a:pt x="849" y="659"/>
                      <a:pt x="845" y="658"/>
                      <a:pt x="844" y="659"/>
                    </a:cubicBezTo>
                    <a:cubicBezTo>
                      <a:pt x="842" y="660"/>
                      <a:pt x="842" y="664"/>
                      <a:pt x="841" y="665"/>
                    </a:cubicBezTo>
                    <a:cubicBezTo>
                      <a:pt x="839" y="669"/>
                      <a:pt x="834" y="673"/>
                      <a:pt x="842" y="672"/>
                    </a:cubicBezTo>
                    <a:cubicBezTo>
                      <a:pt x="842" y="676"/>
                      <a:pt x="841" y="681"/>
                      <a:pt x="836" y="682"/>
                    </a:cubicBezTo>
                    <a:cubicBezTo>
                      <a:pt x="834" y="682"/>
                      <a:pt x="832" y="682"/>
                      <a:pt x="832" y="679"/>
                    </a:cubicBezTo>
                    <a:cubicBezTo>
                      <a:pt x="832" y="676"/>
                      <a:pt x="835" y="677"/>
                      <a:pt x="835" y="674"/>
                    </a:cubicBezTo>
                    <a:cubicBezTo>
                      <a:pt x="832" y="674"/>
                      <a:pt x="831" y="672"/>
                      <a:pt x="831" y="669"/>
                    </a:cubicBezTo>
                    <a:cubicBezTo>
                      <a:pt x="827" y="673"/>
                      <a:pt x="827" y="679"/>
                      <a:pt x="824" y="683"/>
                    </a:cubicBezTo>
                    <a:cubicBezTo>
                      <a:pt x="820" y="687"/>
                      <a:pt x="821" y="692"/>
                      <a:pt x="819" y="697"/>
                    </a:cubicBezTo>
                    <a:cubicBezTo>
                      <a:pt x="816" y="702"/>
                      <a:pt x="814" y="703"/>
                      <a:pt x="809" y="702"/>
                    </a:cubicBezTo>
                    <a:cubicBezTo>
                      <a:pt x="808" y="703"/>
                      <a:pt x="810" y="704"/>
                      <a:pt x="811" y="705"/>
                    </a:cubicBezTo>
                    <a:cubicBezTo>
                      <a:pt x="813" y="707"/>
                      <a:pt x="813" y="706"/>
                      <a:pt x="814" y="709"/>
                    </a:cubicBezTo>
                    <a:cubicBezTo>
                      <a:pt x="814" y="713"/>
                      <a:pt x="812" y="719"/>
                      <a:pt x="810" y="722"/>
                    </a:cubicBezTo>
                    <a:cubicBezTo>
                      <a:pt x="808" y="725"/>
                      <a:pt x="802" y="741"/>
                      <a:pt x="806" y="743"/>
                    </a:cubicBezTo>
                    <a:cubicBezTo>
                      <a:pt x="805" y="741"/>
                      <a:pt x="806" y="740"/>
                      <a:pt x="807" y="738"/>
                    </a:cubicBezTo>
                    <a:cubicBezTo>
                      <a:pt x="807" y="738"/>
                      <a:pt x="808" y="738"/>
                      <a:pt x="809" y="737"/>
                    </a:cubicBezTo>
                    <a:cubicBezTo>
                      <a:pt x="809" y="736"/>
                      <a:pt x="809" y="735"/>
                      <a:pt x="810" y="734"/>
                    </a:cubicBezTo>
                    <a:cubicBezTo>
                      <a:pt x="811" y="732"/>
                      <a:pt x="812" y="732"/>
                      <a:pt x="814" y="730"/>
                    </a:cubicBezTo>
                    <a:cubicBezTo>
                      <a:pt x="815" y="728"/>
                      <a:pt x="814" y="726"/>
                      <a:pt x="818" y="728"/>
                    </a:cubicBezTo>
                    <a:cubicBezTo>
                      <a:pt x="819" y="728"/>
                      <a:pt x="818" y="729"/>
                      <a:pt x="819" y="730"/>
                    </a:cubicBezTo>
                    <a:cubicBezTo>
                      <a:pt x="819" y="730"/>
                      <a:pt x="821" y="731"/>
                      <a:pt x="821" y="732"/>
                    </a:cubicBezTo>
                    <a:cubicBezTo>
                      <a:pt x="823" y="733"/>
                      <a:pt x="823" y="735"/>
                      <a:pt x="824" y="737"/>
                    </a:cubicBezTo>
                    <a:cubicBezTo>
                      <a:pt x="824" y="739"/>
                      <a:pt x="825" y="741"/>
                      <a:pt x="824" y="743"/>
                    </a:cubicBezTo>
                    <a:cubicBezTo>
                      <a:pt x="823" y="745"/>
                      <a:pt x="821" y="745"/>
                      <a:pt x="820" y="743"/>
                    </a:cubicBezTo>
                    <a:cubicBezTo>
                      <a:pt x="819" y="746"/>
                      <a:pt x="818" y="750"/>
                      <a:pt x="821" y="753"/>
                    </a:cubicBezTo>
                    <a:cubicBezTo>
                      <a:pt x="816" y="755"/>
                      <a:pt x="818" y="742"/>
                      <a:pt x="817" y="739"/>
                    </a:cubicBezTo>
                    <a:cubicBezTo>
                      <a:pt x="817" y="738"/>
                      <a:pt x="817" y="732"/>
                      <a:pt x="814" y="734"/>
                    </a:cubicBezTo>
                    <a:cubicBezTo>
                      <a:pt x="812" y="735"/>
                      <a:pt x="813" y="741"/>
                      <a:pt x="812" y="742"/>
                    </a:cubicBezTo>
                    <a:cubicBezTo>
                      <a:pt x="809" y="747"/>
                      <a:pt x="802" y="747"/>
                      <a:pt x="799" y="751"/>
                    </a:cubicBezTo>
                    <a:cubicBezTo>
                      <a:pt x="794" y="757"/>
                      <a:pt x="793" y="765"/>
                      <a:pt x="790" y="771"/>
                    </a:cubicBezTo>
                    <a:cubicBezTo>
                      <a:pt x="788" y="775"/>
                      <a:pt x="787" y="777"/>
                      <a:pt x="784" y="779"/>
                    </a:cubicBezTo>
                    <a:cubicBezTo>
                      <a:pt x="780" y="780"/>
                      <a:pt x="778" y="782"/>
                      <a:pt x="777" y="785"/>
                    </a:cubicBezTo>
                    <a:cubicBezTo>
                      <a:pt x="775" y="788"/>
                      <a:pt x="773" y="791"/>
                      <a:pt x="771" y="794"/>
                    </a:cubicBezTo>
                    <a:cubicBezTo>
                      <a:pt x="768" y="798"/>
                      <a:pt x="764" y="804"/>
                      <a:pt x="763" y="809"/>
                    </a:cubicBezTo>
                    <a:cubicBezTo>
                      <a:pt x="757" y="807"/>
                      <a:pt x="760" y="813"/>
                      <a:pt x="762" y="815"/>
                    </a:cubicBezTo>
                    <a:cubicBezTo>
                      <a:pt x="765" y="819"/>
                      <a:pt x="772" y="819"/>
                      <a:pt x="770" y="826"/>
                    </a:cubicBezTo>
                    <a:cubicBezTo>
                      <a:pt x="769" y="824"/>
                      <a:pt x="766" y="819"/>
                      <a:pt x="764" y="819"/>
                    </a:cubicBezTo>
                    <a:cubicBezTo>
                      <a:pt x="761" y="819"/>
                      <a:pt x="761" y="825"/>
                      <a:pt x="760" y="827"/>
                    </a:cubicBezTo>
                    <a:cubicBezTo>
                      <a:pt x="759" y="832"/>
                      <a:pt x="756" y="837"/>
                      <a:pt x="753" y="842"/>
                    </a:cubicBezTo>
                    <a:cubicBezTo>
                      <a:pt x="746" y="855"/>
                      <a:pt x="742" y="870"/>
                      <a:pt x="734" y="883"/>
                    </a:cubicBezTo>
                    <a:cubicBezTo>
                      <a:pt x="734" y="884"/>
                      <a:pt x="730" y="888"/>
                      <a:pt x="730" y="889"/>
                    </a:cubicBezTo>
                    <a:cubicBezTo>
                      <a:pt x="731" y="891"/>
                      <a:pt x="733" y="890"/>
                      <a:pt x="735" y="892"/>
                    </a:cubicBezTo>
                    <a:cubicBezTo>
                      <a:pt x="739" y="895"/>
                      <a:pt x="734" y="894"/>
                      <a:pt x="732" y="896"/>
                    </a:cubicBezTo>
                    <a:cubicBezTo>
                      <a:pt x="731" y="898"/>
                      <a:pt x="734" y="901"/>
                      <a:pt x="734" y="903"/>
                    </a:cubicBezTo>
                    <a:cubicBezTo>
                      <a:pt x="733" y="908"/>
                      <a:pt x="731" y="905"/>
                      <a:pt x="729" y="908"/>
                    </a:cubicBezTo>
                    <a:cubicBezTo>
                      <a:pt x="727" y="910"/>
                      <a:pt x="731" y="912"/>
                      <a:pt x="726" y="913"/>
                    </a:cubicBezTo>
                    <a:cubicBezTo>
                      <a:pt x="722" y="914"/>
                      <a:pt x="723" y="911"/>
                      <a:pt x="724" y="908"/>
                    </a:cubicBezTo>
                    <a:cubicBezTo>
                      <a:pt x="725" y="902"/>
                      <a:pt x="728" y="897"/>
                      <a:pt x="729" y="891"/>
                    </a:cubicBezTo>
                    <a:cubicBezTo>
                      <a:pt x="729" y="891"/>
                      <a:pt x="729" y="891"/>
                      <a:pt x="729" y="891"/>
                    </a:cubicBezTo>
                    <a:cubicBezTo>
                      <a:pt x="725" y="899"/>
                      <a:pt x="722" y="906"/>
                      <a:pt x="718" y="914"/>
                    </a:cubicBezTo>
                    <a:cubicBezTo>
                      <a:pt x="716" y="919"/>
                      <a:pt x="714" y="924"/>
                      <a:pt x="712" y="929"/>
                    </a:cubicBezTo>
                    <a:cubicBezTo>
                      <a:pt x="710" y="933"/>
                      <a:pt x="707" y="935"/>
                      <a:pt x="705" y="939"/>
                    </a:cubicBezTo>
                    <a:cubicBezTo>
                      <a:pt x="705" y="940"/>
                      <a:pt x="704" y="943"/>
                      <a:pt x="704" y="944"/>
                    </a:cubicBezTo>
                    <a:cubicBezTo>
                      <a:pt x="702" y="945"/>
                      <a:pt x="701" y="945"/>
                      <a:pt x="699" y="946"/>
                    </a:cubicBezTo>
                    <a:cubicBezTo>
                      <a:pt x="698" y="947"/>
                      <a:pt x="698" y="949"/>
                      <a:pt x="697" y="950"/>
                    </a:cubicBezTo>
                    <a:cubicBezTo>
                      <a:pt x="696" y="951"/>
                      <a:pt x="694" y="950"/>
                      <a:pt x="693" y="951"/>
                    </a:cubicBezTo>
                    <a:cubicBezTo>
                      <a:pt x="692" y="953"/>
                      <a:pt x="693" y="955"/>
                      <a:pt x="691" y="956"/>
                    </a:cubicBezTo>
                    <a:cubicBezTo>
                      <a:pt x="690" y="957"/>
                      <a:pt x="688" y="955"/>
                      <a:pt x="687" y="957"/>
                    </a:cubicBezTo>
                    <a:cubicBezTo>
                      <a:pt x="687" y="957"/>
                      <a:pt x="688" y="960"/>
                      <a:pt x="688" y="961"/>
                    </a:cubicBezTo>
                    <a:cubicBezTo>
                      <a:pt x="688" y="963"/>
                      <a:pt x="688" y="964"/>
                      <a:pt x="688" y="965"/>
                    </a:cubicBezTo>
                    <a:cubicBezTo>
                      <a:pt x="688" y="966"/>
                      <a:pt x="688" y="967"/>
                      <a:pt x="688" y="968"/>
                    </a:cubicBezTo>
                    <a:cubicBezTo>
                      <a:pt x="687" y="969"/>
                      <a:pt x="686" y="969"/>
                      <a:pt x="686" y="969"/>
                    </a:cubicBezTo>
                    <a:cubicBezTo>
                      <a:pt x="684" y="972"/>
                      <a:pt x="684" y="975"/>
                      <a:pt x="684" y="978"/>
                    </a:cubicBezTo>
                    <a:cubicBezTo>
                      <a:pt x="683" y="981"/>
                      <a:pt x="680" y="983"/>
                      <a:pt x="680" y="987"/>
                    </a:cubicBezTo>
                    <a:cubicBezTo>
                      <a:pt x="679" y="990"/>
                      <a:pt x="681" y="993"/>
                      <a:pt x="680" y="996"/>
                    </a:cubicBezTo>
                    <a:cubicBezTo>
                      <a:pt x="680" y="997"/>
                      <a:pt x="679" y="999"/>
                      <a:pt x="678" y="1000"/>
                    </a:cubicBezTo>
                    <a:cubicBezTo>
                      <a:pt x="678" y="1002"/>
                      <a:pt x="678" y="1004"/>
                      <a:pt x="676" y="1006"/>
                    </a:cubicBezTo>
                    <a:cubicBezTo>
                      <a:pt x="674" y="1009"/>
                      <a:pt x="674" y="1010"/>
                      <a:pt x="677" y="1013"/>
                    </a:cubicBezTo>
                    <a:cubicBezTo>
                      <a:pt x="676" y="1023"/>
                      <a:pt x="669" y="1032"/>
                      <a:pt x="667" y="1042"/>
                    </a:cubicBezTo>
                    <a:cubicBezTo>
                      <a:pt x="665" y="1047"/>
                      <a:pt x="663" y="1054"/>
                      <a:pt x="656" y="1051"/>
                    </a:cubicBezTo>
                    <a:cubicBezTo>
                      <a:pt x="655" y="1055"/>
                      <a:pt x="659" y="1058"/>
                      <a:pt x="663" y="1058"/>
                    </a:cubicBezTo>
                    <a:cubicBezTo>
                      <a:pt x="663" y="1063"/>
                      <a:pt x="663" y="1070"/>
                      <a:pt x="660" y="1075"/>
                    </a:cubicBezTo>
                    <a:cubicBezTo>
                      <a:pt x="659" y="1078"/>
                      <a:pt x="657" y="1080"/>
                      <a:pt x="656" y="1084"/>
                    </a:cubicBezTo>
                    <a:cubicBezTo>
                      <a:pt x="655" y="1087"/>
                      <a:pt x="654" y="1090"/>
                      <a:pt x="653" y="1093"/>
                    </a:cubicBezTo>
                    <a:cubicBezTo>
                      <a:pt x="657" y="1093"/>
                      <a:pt x="660" y="1090"/>
                      <a:pt x="664" y="1090"/>
                    </a:cubicBezTo>
                    <a:cubicBezTo>
                      <a:pt x="669" y="1090"/>
                      <a:pt x="668" y="1096"/>
                      <a:pt x="671" y="1096"/>
                    </a:cubicBezTo>
                    <a:cubicBezTo>
                      <a:pt x="671" y="1095"/>
                      <a:pt x="672" y="1094"/>
                      <a:pt x="672" y="1094"/>
                    </a:cubicBezTo>
                    <a:cubicBezTo>
                      <a:pt x="675" y="1094"/>
                      <a:pt x="679" y="1096"/>
                      <a:pt x="680" y="1099"/>
                    </a:cubicBezTo>
                    <a:cubicBezTo>
                      <a:pt x="681" y="1103"/>
                      <a:pt x="677" y="1105"/>
                      <a:pt x="676" y="1108"/>
                    </a:cubicBezTo>
                    <a:cubicBezTo>
                      <a:pt x="674" y="1111"/>
                      <a:pt x="676" y="1114"/>
                      <a:pt x="675" y="1118"/>
                    </a:cubicBezTo>
                    <a:cubicBezTo>
                      <a:pt x="673" y="1120"/>
                      <a:pt x="669" y="1122"/>
                      <a:pt x="670" y="1125"/>
                    </a:cubicBezTo>
                    <a:cubicBezTo>
                      <a:pt x="671" y="1128"/>
                      <a:pt x="676" y="1129"/>
                      <a:pt x="679" y="1129"/>
                    </a:cubicBezTo>
                    <a:cubicBezTo>
                      <a:pt x="681" y="1130"/>
                      <a:pt x="683" y="1132"/>
                      <a:pt x="685" y="1133"/>
                    </a:cubicBezTo>
                    <a:cubicBezTo>
                      <a:pt x="689" y="1136"/>
                      <a:pt x="689" y="1134"/>
                      <a:pt x="692" y="1133"/>
                    </a:cubicBezTo>
                    <a:cubicBezTo>
                      <a:pt x="696" y="1131"/>
                      <a:pt x="699" y="1133"/>
                      <a:pt x="703" y="1132"/>
                    </a:cubicBezTo>
                    <a:cubicBezTo>
                      <a:pt x="710" y="1130"/>
                      <a:pt x="700" y="1117"/>
                      <a:pt x="708" y="1116"/>
                    </a:cubicBezTo>
                    <a:cubicBezTo>
                      <a:pt x="714" y="1116"/>
                      <a:pt x="714" y="1125"/>
                      <a:pt x="717" y="1128"/>
                    </a:cubicBezTo>
                    <a:cubicBezTo>
                      <a:pt x="713" y="1128"/>
                      <a:pt x="713" y="1124"/>
                      <a:pt x="711" y="1121"/>
                    </a:cubicBezTo>
                    <a:cubicBezTo>
                      <a:pt x="710" y="1119"/>
                      <a:pt x="707" y="1117"/>
                      <a:pt x="706" y="1122"/>
                    </a:cubicBezTo>
                    <a:cubicBezTo>
                      <a:pt x="705" y="1127"/>
                      <a:pt x="711" y="1134"/>
                      <a:pt x="703" y="1134"/>
                    </a:cubicBezTo>
                    <a:cubicBezTo>
                      <a:pt x="696" y="1134"/>
                      <a:pt x="691" y="1139"/>
                      <a:pt x="686" y="1137"/>
                    </a:cubicBezTo>
                    <a:cubicBezTo>
                      <a:pt x="682" y="1136"/>
                      <a:pt x="680" y="1134"/>
                      <a:pt x="677" y="1132"/>
                    </a:cubicBezTo>
                    <a:cubicBezTo>
                      <a:pt x="675" y="1131"/>
                      <a:pt x="672" y="1131"/>
                      <a:pt x="669" y="1130"/>
                    </a:cubicBezTo>
                    <a:cubicBezTo>
                      <a:pt x="666" y="1129"/>
                      <a:pt x="664" y="1126"/>
                      <a:pt x="666" y="1123"/>
                    </a:cubicBezTo>
                    <a:cubicBezTo>
                      <a:pt x="669" y="1122"/>
                      <a:pt x="672" y="1112"/>
                      <a:pt x="670" y="1109"/>
                    </a:cubicBezTo>
                    <a:cubicBezTo>
                      <a:pt x="665" y="1103"/>
                      <a:pt x="660" y="1116"/>
                      <a:pt x="659" y="1119"/>
                    </a:cubicBezTo>
                    <a:cubicBezTo>
                      <a:pt x="658" y="1119"/>
                      <a:pt x="657" y="1119"/>
                      <a:pt x="657" y="1118"/>
                    </a:cubicBezTo>
                    <a:cubicBezTo>
                      <a:pt x="657" y="1115"/>
                      <a:pt x="659" y="1112"/>
                      <a:pt x="661" y="1110"/>
                    </a:cubicBezTo>
                    <a:cubicBezTo>
                      <a:pt x="663" y="1107"/>
                      <a:pt x="667" y="1105"/>
                      <a:pt x="667" y="1102"/>
                    </a:cubicBezTo>
                    <a:cubicBezTo>
                      <a:pt x="664" y="1100"/>
                      <a:pt x="662" y="1105"/>
                      <a:pt x="659" y="1103"/>
                    </a:cubicBezTo>
                    <a:cubicBezTo>
                      <a:pt x="655" y="1100"/>
                      <a:pt x="664" y="1099"/>
                      <a:pt x="663" y="1095"/>
                    </a:cubicBezTo>
                    <a:cubicBezTo>
                      <a:pt x="662" y="1094"/>
                      <a:pt x="660" y="1093"/>
                      <a:pt x="658" y="1094"/>
                    </a:cubicBezTo>
                    <a:cubicBezTo>
                      <a:pt x="655" y="1095"/>
                      <a:pt x="659" y="1096"/>
                      <a:pt x="658" y="1097"/>
                    </a:cubicBezTo>
                    <a:cubicBezTo>
                      <a:pt x="657" y="1099"/>
                      <a:pt x="652" y="1098"/>
                      <a:pt x="650" y="1099"/>
                    </a:cubicBezTo>
                    <a:cubicBezTo>
                      <a:pt x="649" y="1102"/>
                      <a:pt x="649" y="1105"/>
                      <a:pt x="647" y="1108"/>
                    </a:cubicBezTo>
                    <a:cubicBezTo>
                      <a:pt x="645" y="1111"/>
                      <a:pt x="643" y="1113"/>
                      <a:pt x="641" y="1116"/>
                    </a:cubicBezTo>
                    <a:cubicBezTo>
                      <a:pt x="640" y="1118"/>
                      <a:pt x="640" y="1121"/>
                      <a:pt x="639" y="1124"/>
                    </a:cubicBezTo>
                    <a:cubicBezTo>
                      <a:pt x="638" y="1127"/>
                      <a:pt x="636" y="1128"/>
                      <a:pt x="635" y="1130"/>
                    </a:cubicBezTo>
                    <a:cubicBezTo>
                      <a:pt x="632" y="1134"/>
                      <a:pt x="632" y="1140"/>
                      <a:pt x="630" y="1144"/>
                    </a:cubicBezTo>
                    <a:cubicBezTo>
                      <a:pt x="628" y="1149"/>
                      <a:pt x="626" y="1154"/>
                      <a:pt x="624" y="1158"/>
                    </a:cubicBezTo>
                    <a:cubicBezTo>
                      <a:pt x="621" y="1164"/>
                      <a:pt x="615" y="1169"/>
                      <a:pt x="615" y="1174"/>
                    </a:cubicBezTo>
                    <a:cubicBezTo>
                      <a:pt x="614" y="1178"/>
                      <a:pt x="613" y="1180"/>
                      <a:pt x="612" y="1183"/>
                    </a:cubicBezTo>
                    <a:cubicBezTo>
                      <a:pt x="611" y="1187"/>
                      <a:pt x="611" y="1190"/>
                      <a:pt x="610" y="1194"/>
                    </a:cubicBezTo>
                    <a:cubicBezTo>
                      <a:pt x="608" y="1201"/>
                      <a:pt x="607" y="1209"/>
                      <a:pt x="604" y="1215"/>
                    </a:cubicBezTo>
                    <a:cubicBezTo>
                      <a:pt x="606" y="1217"/>
                      <a:pt x="607" y="1219"/>
                      <a:pt x="607" y="1222"/>
                    </a:cubicBezTo>
                    <a:cubicBezTo>
                      <a:pt x="609" y="1221"/>
                      <a:pt x="610" y="1218"/>
                      <a:pt x="612" y="1217"/>
                    </a:cubicBezTo>
                    <a:cubicBezTo>
                      <a:pt x="614" y="1215"/>
                      <a:pt x="616" y="1215"/>
                      <a:pt x="619" y="1214"/>
                    </a:cubicBezTo>
                    <a:cubicBezTo>
                      <a:pt x="625" y="1212"/>
                      <a:pt x="628" y="1213"/>
                      <a:pt x="631" y="1218"/>
                    </a:cubicBezTo>
                    <a:cubicBezTo>
                      <a:pt x="633" y="1220"/>
                      <a:pt x="634" y="1222"/>
                      <a:pt x="634" y="1224"/>
                    </a:cubicBezTo>
                    <a:cubicBezTo>
                      <a:pt x="635" y="1227"/>
                      <a:pt x="633" y="1228"/>
                      <a:pt x="633" y="1230"/>
                    </a:cubicBezTo>
                    <a:cubicBezTo>
                      <a:pt x="632" y="1233"/>
                      <a:pt x="634" y="1233"/>
                      <a:pt x="635" y="1234"/>
                    </a:cubicBezTo>
                    <a:cubicBezTo>
                      <a:pt x="637" y="1235"/>
                      <a:pt x="638" y="1237"/>
                      <a:pt x="639" y="1238"/>
                    </a:cubicBezTo>
                    <a:cubicBezTo>
                      <a:pt x="640" y="1239"/>
                      <a:pt x="642" y="1240"/>
                      <a:pt x="643" y="1242"/>
                    </a:cubicBezTo>
                    <a:cubicBezTo>
                      <a:pt x="635" y="1242"/>
                      <a:pt x="629" y="1238"/>
                      <a:pt x="623" y="1234"/>
                    </a:cubicBezTo>
                    <a:cubicBezTo>
                      <a:pt x="622" y="1227"/>
                      <a:pt x="616" y="1214"/>
                      <a:pt x="610" y="1225"/>
                    </a:cubicBezTo>
                    <a:cubicBezTo>
                      <a:pt x="604" y="1226"/>
                      <a:pt x="600" y="1224"/>
                      <a:pt x="597" y="1230"/>
                    </a:cubicBezTo>
                    <a:cubicBezTo>
                      <a:pt x="594" y="1235"/>
                      <a:pt x="594" y="1241"/>
                      <a:pt x="592" y="1246"/>
                    </a:cubicBezTo>
                    <a:cubicBezTo>
                      <a:pt x="591" y="1251"/>
                      <a:pt x="588" y="1256"/>
                      <a:pt x="585" y="1260"/>
                    </a:cubicBezTo>
                    <a:cubicBezTo>
                      <a:pt x="582" y="1265"/>
                      <a:pt x="580" y="1271"/>
                      <a:pt x="577" y="1276"/>
                    </a:cubicBezTo>
                    <a:cubicBezTo>
                      <a:pt x="574" y="1280"/>
                      <a:pt x="572" y="1284"/>
                      <a:pt x="569" y="1288"/>
                    </a:cubicBezTo>
                    <a:cubicBezTo>
                      <a:pt x="569" y="1289"/>
                      <a:pt x="567" y="1291"/>
                      <a:pt x="567" y="1292"/>
                    </a:cubicBezTo>
                    <a:cubicBezTo>
                      <a:pt x="567" y="1294"/>
                      <a:pt x="569" y="1295"/>
                      <a:pt x="568" y="1297"/>
                    </a:cubicBezTo>
                    <a:cubicBezTo>
                      <a:pt x="568" y="1298"/>
                      <a:pt x="565" y="1301"/>
                      <a:pt x="564" y="1303"/>
                    </a:cubicBezTo>
                    <a:cubicBezTo>
                      <a:pt x="563" y="1307"/>
                      <a:pt x="561" y="1310"/>
                      <a:pt x="560" y="1314"/>
                    </a:cubicBezTo>
                    <a:cubicBezTo>
                      <a:pt x="558" y="1321"/>
                      <a:pt x="555" y="1328"/>
                      <a:pt x="553" y="1335"/>
                    </a:cubicBezTo>
                    <a:cubicBezTo>
                      <a:pt x="550" y="1342"/>
                      <a:pt x="550" y="1350"/>
                      <a:pt x="546" y="1358"/>
                    </a:cubicBezTo>
                    <a:cubicBezTo>
                      <a:pt x="544" y="1356"/>
                      <a:pt x="544" y="1358"/>
                      <a:pt x="544" y="1360"/>
                    </a:cubicBezTo>
                    <a:cubicBezTo>
                      <a:pt x="544" y="1360"/>
                      <a:pt x="544" y="1362"/>
                      <a:pt x="544" y="1363"/>
                    </a:cubicBezTo>
                    <a:cubicBezTo>
                      <a:pt x="544" y="1364"/>
                      <a:pt x="544" y="1364"/>
                      <a:pt x="544" y="1365"/>
                    </a:cubicBezTo>
                    <a:cubicBezTo>
                      <a:pt x="543" y="1370"/>
                      <a:pt x="540" y="1373"/>
                      <a:pt x="538" y="1378"/>
                    </a:cubicBezTo>
                    <a:cubicBezTo>
                      <a:pt x="537" y="1381"/>
                      <a:pt x="537" y="1385"/>
                      <a:pt x="536" y="1389"/>
                    </a:cubicBezTo>
                    <a:cubicBezTo>
                      <a:pt x="532" y="1399"/>
                      <a:pt x="526" y="1408"/>
                      <a:pt x="523" y="1419"/>
                    </a:cubicBezTo>
                    <a:cubicBezTo>
                      <a:pt x="521" y="1426"/>
                      <a:pt x="520" y="1433"/>
                      <a:pt x="515" y="1439"/>
                    </a:cubicBezTo>
                    <a:cubicBezTo>
                      <a:pt x="511" y="1444"/>
                      <a:pt x="511" y="1449"/>
                      <a:pt x="510" y="1454"/>
                    </a:cubicBezTo>
                    <a:cubicBezTo>
                      <a:pt x="508" y="1457"/>
                      <a:pt x="507" y="1460"/>
                      <a:pt x="506" y="1463"/>
                    </a:cubicBezTo>
                    <a:cubicBezTo>
                      <a:pt x="506" y="1465"/>
                      <a:pt x="505" y="1467"/>
                      <a:pt x="505" y="1469"/>
                    </a:cubicBezTo>
                    <a:cubicBezTo>
                      <a:pt x="505" y="1470"/>
                      <a:pt x="506" y="1470"/>
                      <a:pt x="506" y="1470"/>
                    </a:cubicBezTo>
                    <a:cubicBezTo>
                      <a:pt x="509" y="1471"/>
                      <a:pt x="511" y="1470"/>
                      <a:pt x="513" y="1472"/>
                    </a:cubicBezTo>
                    <a:cubicBezTo>
                      <a:pt x="515" y="1475"/>
                      <a:pt x="513" y="1482"/>
                      <a:pt x="512" y="1484"/>
                    </a:cubicBezTo>
                    <a:cubicBezTo>
                      <a:pt x="511" y="1488"/>
                      <a:pt x="507" y="1496"/>
                      <a:pt x="512" y="1499"/>
                    </a:cubicBezTo>
                    <a:cubicBezTo>
                      <a:pt x="511" y="1502"/>
                      <a:pt x="515" y="1503"/>
                      <a:pt x="518" y="1503"/>
                    </a:cubicBezTo>
                    <a:cubicBezTo>
                      <a:pt x="522" y="1503"/>
                      <a:pt x="523" y="1500"/>
                      <a:pt x="527" y="1498"/>
                    </a:cubicBezTo>
                    <a:cubicBezTo>
                      <a:pt x="528" y="1497"/>
                      <a:pt x="529" y="1498"/>
                      <a:pt x="530" y="1497"/>
                    </a:cubicBezTo>
                    <a:cubicBezTo>
                      <a:pt x="530" y="1497"/>
                      <a:pt x="531" y="1496"/>
                      <a:pt x="532" y="1496"/>
                    </a:cubicBezTo>
                    <a:cubicBezTo>
                      <a:pt x="537" y="1494"/>
                      <a:pt x="542" y="1498"/>
                      <a:pt x="543" y="1503"/>
                    </a:cubicBezTo>
                    <a:cubicBezTo>
                      <a:pt x="541" y="1504"/>
                      <a:pt x="538" y="1501"/>
                      <a:pt x="536" y="1500"/>
                    </a:cubicBezTo>
                    <a:cubicBezTo>
                      <a:pt x="534" y="1500"/>
                      <a:pt x="529" y="1501"/>
                      <a:pt x="530" y="1504"/>
                    </a:cubicBezTo>
                    <a:cubicBezTo>
                      <a:pt x="536" y="1505"/>
                      <a:pt x="541" y="1507"/>
                      <a:pt x="547" y="1506"/>
                    </a:cubicBezTo>
                    <a:cubicBezTo>
                      <a:pt x="549" y="1506"/>
                      <a:pt x="552" y="1505"/>
                      <a:pt x="555" y="1503"/>
                    </a:cubicBezTo>
                    <a:cubicBezTo>
                      <a:pt x="557" y="1503"/>
                      <a:pt x="556" y="1503"/>
                      <a:pt x="558" y="1502"/>
                    </a:cubicBezTo>
                    <a:cubicBezTo>
                      <a:pt x="559" y="1500"/>
                      <a:pt x="558" y="1499"/>
                      <a:pt x="559" y="1498"/>
                    </a:cubicBezTo>
                    <a:cubicBezTo>
                      <a:pt x="561" y="1498"/>
                      <a:pt x="562" y="1498"/>
                      <a:pt x="564" y="1498"/>
                    </a:cubicBezTo>
                    <a:cubicBezTo>
                      <a:pt x="564" y="1497"/>
                      <a:pt x="564" y="1495"/>
                      <a:pt x="565" y="1494"/>
                    </a:cubicBezTo>
                    <a:cubicBezTo>
                      <a:pt x="567" y="1493"/>
                      <a:pt x="572" y="1493"/>
                      <a:pt x="575" y="1492"/>
                    </a:cubicBezTo>
                    <a:cubicBezTo>
                      <a:pt x="579" y="1491"/>
                      <a:pt x="581" y="1490"/>
                      <a:pt x="586" y="1491"/>
                    </a:cubicBezTo>
                    <a:cubicBezTo>
                      <a:pt x="589" y="1492"/>
                      <a:pt x="591" y="1495"/>
                      <a:pt x="593" y="1495"/>
                    </a:cubicBezTo>
                    <a:cubicBezTo>
                      <a:pt x="587" y="1497"/>
                      <a:pt x="581" y="1493"/>
                      <a:pt x="575" y="1494"/>
                    </a:cubicBezTo>
                    <a:cubicBezTo>
                      <a:pt x="569" y="1495"/>
                      <a:pt x="565" y="1499"/>
                      <a:pt x="561" y="1503"/>
                    </a:cubicBezTo>
                    <a:cubicBezTo>
                      <a:pt x="559" y="1505"/>
                      <a:pt x="556" y="1505"/>
                      <a:pt x="553" y="1507"/>
                    </a:cubicBezTo>
                    <a:cubicBezTo>
                      <a:pt x="551" y="1509"/>
                      <a:pt x="551" y="1510"/>
                      <a:pt x="548" y="1511"/>
                    </a:cubicBezTo>
                    <a:cubicBezTo>
                      <a:pt x="544" y="1511"/>
                      <a:pt x="538" y="1511"/>
                      <a:pt x="534" y="1513"/>
                    </a:cubicBezTo>
                    <a:cubicBezTo>
                      <a:pt x="535" y="1514"/>
                      <a:pt x="534" y="1515"/>
                      <a:pt x="532" y="1515"/>
                    </a:cubicBezTo>
                    <a:cubicBezTo>
                      <a:pt x="532" y="1514"/>
                      <a:pt x="532" y="1513"/>
                      <a:pt x="532" y="1512"/>
                    </a:cubicBezTo>
                    <a:cubicBezTo>
                      <a:pt x="526" y="1512"/>
                      <a:pt x="521" y="1509"/>
                      <a:pt x="515" y="1507"/>
                    </a:cubicBezTo>
                    <a:cubicBezTo>
                      <a:pt x="508" y="1505"/>
                      <a:pt x="505" y="1500"/>
                      <a:pt x="506" y="1493"/>
                    </a:cubicBezTo>
                    <a:cubicBezTo>
                      <a:pt x="506" y="1487"/>
                      <a:pt x="513" y="1478"/>
                      <a:pt x="508" y="1474"/>
                    </a:cubicBezTo>
                    <a:cubicBezTo>
                      <a:pt x="506" y="1473"/>
                      <a:pt x="505" y="1473"/>
                      <a:pt x="504" y="1472"/>
                    </a:cubicBezTo>
                    <a:cubicBezTo>
                      <a:pt x="503" y="1475"/>
                      <a:pt x="502" y="1477"/>
                      <a:pt x="501" y="1480"/>
                    </a:cubicBezTo>
                    <a:cubicBezTo>
                      <a:pt x="499" y="1485"/>
                      <a:pt x="497" y="1492"/>
                      <a:pt x="494" y="1497"/>
                    </a:cubicBezTo>
                    <a:cubicBezTo>
                      <a:pt x="492" y="1504"/>
                      <a:pt x="486" y="1509"/>
                      <a:pt x="485" y="1516"/>
                    </a:cubicBezTo>
                    <a:cubicBezTo>
                      <a:pt x="483" y="1521"/>
                      <a:pt x="482" y="1526"/>
                      <a:pt x="480" y="1531"/>
                    </a:cubicBezTo>
                    <a:cubicBezTo>
                      <a:pt x="479" y="1538"/>
                      <a:pt x="475" y="1543"/>
                      <a:pt x="472" y="1549"/>
                    </a:cubicBezTo>
                    <a:cubicBezTo>
                      <a:pt x="468" y="1560"/>
                      <a:pt x="462" y="1571"/>
                      <a:pt x="457" y="1582"/>
                    </a:cubicBezTo>
                    <a:cubicBezTo>
                      <a:pt x="454" y="1586"/>
                      <a:pt x="454" y="1589"/>
                      <a:pt x="453" y="1594"/>
                    </a:cubicBezTo>
                    <a:cubicBezTo>
                      <a:pt x="451" y="1602"/>
                      <a:pt x="446" y="1608"/>
                      <a:pt x="443" y="1616"/>
                    </a:cubicBezTo>
                    <a:cubicBezTo>
                      <a:pt x="441" y="1622"/>
                      <a:pt x="440" y="1627"/>
                      <a:pt x="436" y="1633"/>
                    </a:cubicBezTo>
                    <a:cubicBezTo>
                      <a:pt x="434" y="1636"/>
                      <a:pt x="432" y="1640"/>
                      <a:pt x="429" y="1643"/>
                    </a:cubicBezTo>
                    <a:cubicBezTo>
                      <a:pt x="423" y="1649"/>
                      <a:pt x="422" y="1657"/>
                      <a:pt x="418" y="1664"/>
                    </a:cubicBezTo>
                    <a:cubicBezTo>
                      <a:pt x="416" y="1668"/>
                      <a:pt x="415" y="1672"/>
                      <a:pt x="413" y="1676"/>
                    </a:cubicBezTo>
                    <a:cubicBezTo>
                      <a:pt x="409" y="1683"/>
                      <a:pt x="407" y="1692"/>
                      <a:pt x="402" y="1697"/>
                    </a:cubicBezTo>
                    <a:cubicBezTo>
                      <a:pt x="399" y="1700"/>
                      <a:pt x="396" y="1703"/>
                      <a:pt x="394" y="1707"/>
                    </a:cubicBezTo>
                    <a:cubicBezTo>
                      <a:pt x="401" y="1705"/>
                      <a:pt x="406" y="1703"/>
                      <a:pt x="412" y="1702"/>
                    </a:cubicBezTo>
                    <a:cubicBezTo>
                      <a:pt x="416" y="1701"/>
                      <a:pt x="416" y="1701"/>
                      <a:pt x="418" y="1697"/>
                    </a:cubicBezTo>
                    <a:cubicBezTo>
                      <a:pt x="418" y="1694"/>
                      <a:pt x="419" y="1691"/>
                      <a:pt x="420" y="1688"/>
                    </a:cubicBezTo>
                    <a:cubicBezTo>
                      <a:pt x="421" y="1681"/>
                      <a:pt x="423" y="1675"/>
                      <a:pt x="430" y="1673"/>
                    </a:cubicBezTo>
                    <a:cubicBezTo>
                      <a:pt x="436" y="1672"/>
                      <a:pt x="444" y="1671"/>
                      <a:pt x="446" y="1678"/>
                    </a:cubicBezTo>
                    <a:cubicBezTo>
                      <a:pt x="447" y="1681"/>
                      <a:pt x="447" y="1683"/>
                      <a:pt x="449" y="1686"/>
                    </a:cubicBezTo>
                    <a:cubicBezTo>
                      <a:pt x="453" y="1691"/>
                      <a:pt x="456" y="1695"/>
                      <a:pt x="463" y="1692"/>
                    </a:cubicBezTo>
                    <a:cubicBezTo>
                      <a:pt x="470" y="1690"/>
                      <a:pt x="471" y="1683"/>
                      <a:pt x="477" y="1680"/>
                    </a:cubicBezTo>
                    <a:cubicBezTo>
                      <a:pt x="480" y="1679"/>
                      <a:pt x="482" y="1679"/>
                      <a:pt x="485" y="1679"/>
                    </a:cubicBezTo>
                    <a:cubicBezTo>
                      <a:pt x="487" y="1679"/>
                      <a:pt x="491" y="1679"/>
                      <a:pt x="489" y="1681"/>
                    </a:cubicBezTo>
                    <a:cubicBezTo>
                      <a:pt x="487" y="1683"/>
                      <a:pt x="482" y="1682"/>
                      <a:pt x="480" y="1682"/>
                    </a:cubicBezTo>
                    <a:cubicBezTo>
                      <a:pt x="475" y="1684"/>
                      <a:pt x="471" y="1692"/>
                      <a:pt x="468" y="1696"/>
                    </a:cubicBezTo>
                    <a:cubicBezTo>
                      <a:pt x="466" y="1699"/>
                      <a:pt x="464" y="1705"/>
                      <a:pt x="461" y="1707"/>
                    </a:cubicBezTo>
                    <a:cubicBezTo>
                      <a:pt x="458" y="1708"/>
                      <a:pt x="450" y="1700"/>
                      <a:pt x="447" y="1699"/>
                    </a:cubicBezTo>
                    <a:cubicBezTo>
                      <a:pt x="444" y="1697"/>
                      <a:pt x="443" y="1695"/>
                      <a:pt x="441" y="1693"/>
                    </a:cubicBezTo>
                    <a:cubicBezTo>
                      <a:pt x="440" y="1691"/>
                      <a:pt x="439" y="1690"/>
                      <a:pt x="439" y="1688"/>
                    </a:cubicBezTo>
                    <a:cubicBezTo>
                      <a:pt x="438" y="1688"/>
                      <a:pt x="439" y="1687"/>
                      <a:pt x="438" y="1686"/>
                    </a:cubicBezTo>
                    <a:cubicBezTo>
                      <a:pt x="438" y="1685"/>
                      <a:pt x="438" y="1685"/>
                      <a:pt x="438" y="1685"/>
                    </a:cubicBezTo>
                    <a:cubicBezTo>
                      <a:pt x="438" y="1684"/>
                      <a:pt x="438" y="1684"/>
                      <a:pt x="438" y="1683"/>
                    </a:cubicBezTo>
                    <a:cubicBezTo>
                      <a:pt x="438" y="1682"/>
                      <a:pt x="437" y="1682"/>
                      <a:pt x="436" y="1682"/>
                    </a:cubicBezTo>
                    <a:cubicBezTo>
                      <a:pt x="435" y="1683"/>
                      <a:pt x="434" y="1683"/>
                      <a:pt x="434" y="1683"/>
                    </a:cubicBezTo>
                    <a:cubicBezTo>
                      <a:pt x="433" y="1684"/>
                      <a:pt x="432" y="1684"/>
                      <a:pt x="432" y="1685"/>
                    </a:cubicBezTo>
                    <a:cubicBezTo>
                      <a:pt x="431" y="1687"/>
                      <a:pt x="429" y="1689"/>
                      <a:pt x="428" y="1691"/>
                    </a:cubicBezTo>
                    <a:cubicBezTo>
                      <a:pt x="427" y="1693"/>
                      <a:pt x="426" y="1695"/>
                      <a:pt x="425" y="1696"/>
                    </a:cubicBezTo>
                    <a:cubicBezTo>
                      <a:pt x="423" y="1699"/>
                      <a:pt x="422" y="1702"/>
                      <a:pt x="420" y="1704"/>
                    </a:cubicBezTo>
                    <a:cubicBezTo>
                      <a:pt x="416" y="1706"/>
                      <a:pt x="412" y="1706"/>
                      <a:pt x="408" y="1707"/>
                    </a:cubicBezTo>
                    <a:cubicBezTo>
                      <a:pt x="403" y="1708"/>
                      <a:pt x="397" y="1708"/>
                      <a:pt x="393" y="1710"/>
                    </a:cubicBezTo>
                    <a:cubicBezTo>
                      <a:pt x="387" y="1714"/>
                      <a:pt x="385" y="1724"/>
                      <a:pt x="382" y="1730"/>
                    </a:cubicBezTo>
                    <a:cubicBezTo>
                      <a:pt x="378" y="1739"/>
                      <a:pt x="372" y="1747"/>
                      <a:pt x="368" y="1756"/>
                    </a:cubicBezTo>
                    <a:cubicBezTo>
                      <a:pt x="360" y="1770"/>
                      <a:pt x="354" y="1785"/>
                      <a:pt x="346" y="1798"/>
                    </a:cubicBezTo>
                    <a:cubicBezTo>
                      <a:pt x="342" y="1805"/>
                      <a:pt x="336" y="1810"/>
                      <a:pt x="332" y="1816"/>
                    </a:cubicBezTo>
                    <a:cubicBezTo>
                      <a:pt x="328" y="1820"/>
                      <a:pt x="326" y="1825"/>
                      <a:pt x="324" y="1830"/>
                    </a:cubicBezTo>
                    <a:cubicBezTo>
                      <a:pt x="319" y="1841"/>
                      <a:pt x="309" y="1850"/>
                      <a:pt x="302" y="1859"/>
                    </a:cubicBezTo>
                    <a:cubicBezTo>
                      <a:pt x="291" y="1872"/>
                      <a:pt x="281" y="1887"/>
                      <a:pt x="270" y="1900"/>
                    </a:cubicBezTo>
                    <a:cubicBezTo>
                      <a:pt x="270" y="1901"/>
                      <a:pt x="272" y="1901"/>
                      <a:pt x="273" y="1901"/>
                    </a:cubicBezTo>
                    <a:cubicBezTo>
                      <a:pt x="274" y="1899"/>
                      <a:pt x="277" y="1897"/>
                      <a:pt x="278" y="1895"/>
                    </a:cubicBezTo>
                    <a:cubicBezTo>
                      <a:pt x="281" y="1893"/>
                      <a:pt x="283" y="1894"/>
                      <a:pt x="285" y="1892"/>
                    </a:cubicBezTo>
                    <a:cubicBezTo>
                      <a:pt x="289" y="1890"/>
                      <a:pt x="294" y="1884"/>
                      <a:pt x="297" y="1880"/>
                    </a:cubicBezTo>
                    <a:cubicBezTo>
                      <a:pt x="299" y="1876"/>
                      <a:pt x="300" y="1875"/>
                      <a:pt x="304" y="1873"/>
                    </a:cubicBezTo>
                    <a:cubicBezTo>
                      <a:pt x="306" y="1872"/>
                      <a:pt x="309" y="1872"/>
                      <a:pt x="312" y="1870"/>
                    </a:cubicBezTo>
                    <a:cubicBezTo>
                      <a:pt x="317" y="1868"/>
                      <a:pt x="320" y="1867"/>
                      <a:pt x="325" y="1868"/>
                    </a:cubicBezTo>
                    <a:cubicBezTo>
                      <a:pt x="327" y="1868"/>
                      <a:pt x="326" y="1870"/>
                      <a:pt x="329" y="1869"/>
                    </a:cubicBezTo>
                    <a:cubicBezTo>
                      <a:pt x="330" y="1868"/>
                      <a:pt x="329" y="1864"/>
                      <a:pt x="329" y="1863"/>
                    </a:cubicBezTo>
                    <a:cubicBezTo>
                      <a:pt x="330" y="1860"/>
                      <a:pt x="330" y="1853"/>
                      <a:pt x="332" y="1851"/>
                    </a:cubicBezTo>
                    <a:cubicBezTo>
                      <a:pt x="335" y="1853"/>
                      <a:pt x="334" y="1859"/>
                      <a:pt x="339" y="1859"/>
                    </a:cubicBezTo>
                    <a:cubicBezTo>
                      <a:pt x="340" y="1858"/>
                      <a:pt x="341" y="1856"/>
                      <a:pt x="343" y="1855"/>
                    </a:cubicBezTo>
                    <a:cubicBezTo>
                      <a:pt x="345" y="1854"/>
                      <a:pt x="347" y="1855"/>
                      <a:pt x="348" y="1854"/>
                    </a:cubicBezTo>
                    <a:cubicBezTo>
                      <a:pt x="352" y="1852"/>
                      <a:pt x="355" y="1849"/>
                      <a:pt x="359" y="1848"/>
                    </a:cubicBezTo>
                    <a:cubicBezTo>
                      <a:pt x="356" y="1851"/>
                      <a:pt x="354" y="1855"/>
                      <a:pt x="351" y="1858"/>
                    </a:cubicBezTo>
                    <a:cubicBezTo>
                      <a:pt x="348" y="1861"/>
                      <a:pt x="342" y="1860"/>
                      <a:pt x="339" y="1863"/>
                    </a:cubicBezTo>
                    <a:cubicBezTo>
                      <a:pt x="335" y="1867"/>
                      <a:pt x="336" y="1871"/>
                      <a:pt x="339" y="1874"/>
                    </a:cubicBezTo>
                    <a:cubicBezTo>
                      <a:pt x="342" y="1878"/>
                      <a:pt x="345" y="1878"/>
                      <a:pt x="350" y="1877"/>
                    </a:cubicBezTo>
                    <a:cubicBezTo>
                      <a:pt x="346" y="1880"/>
                      <a:pt x="342" y="1884"/>
                      <a:pt x="345" y="1889"/>
                    </a:cubicBezTo>
                    <a:cubicBezTo>
                      <a:pt x="347" y="1892"/>
                      <a:pt x="349" y="1890"/>
                      <a:pt x="349" y="1894"/>
                    </a:cubicBezTo>
                    <a:cubicBezTo>
                      <a:pt x="349" y="1894"/>
                      <a:pt x="347" y="1897"/>
                      <a:pt x="347" y="1898"/>
                    </a:cubicBezTo>
                    <a:cubicBezTo>
                      <a:pt x="346" y="1899"/>
                      <a:pt x="347" y="1901"/>
                      <a:pt x="347" y="1902"/>
                    </a:cubicBezTo>
                    <a:cubicBezTo>
                      <a:pt x="349" y="1902"/>
                      <a:pt x="350" y="1903"/>
                      <a:pt x="351" y="1904"/>
                    </a:cubicBezTo>
                    <a:cubicBezTo>
                      <a:pt x="351" y="1906"/>
                      <a:pt x="351" y="1908"/>
                      <a:pt x="351" y="1910"/>
                    </a:cubicBezTo>
                    <a:cubicBezTo>
                      <a:pt x="357" y="1913"/>
                      <a:pt x="349" y="1923"/>
                      <a:pt x="354" y="1928"/>
                    </a:cubicBezTo>
                    <a:cubicBezTo>
                      <a:pt x="349" y="1932"/>
                      <a:pt x="340" y="1923"/>
                      <a:pt x="336" y="1929"/>
                    </a:cubicBezTo>
                    <a:cubicBezTo>
                      <a:pt x="339" y="1924"/>
                      <a:pt x="338" y="1922"/>
                      <a:pt x="335" y="1918"/>
                    </a:cubicBezTo>
                    <a:cubicBezTo>
                      <a:pt x="332" y="1914"/>
                      <a:pt x="328" y="1913"/>
                      <a:pt x="329" y="1907"/>
                    </a:cubicBezTo>
                    <a:cubicBezTo>
                      <a:pt x="330" y="1902"/>
                      <a:pt x="334" y="1901"/>
                      <a:pt x="333" y="1896"/>
                    </a:cubicBezTo>
                    <a:cubicBezTo>
                      <a:pt x="333" y="1893"/>
                      <a:pt x="332" y="1893"/>
                      <a:pt x="332" y="1890"/>
                    </a:cubicBezTo>
                    <a:cubicBezTo>
                      <a:pt x="333" y="1888"/>
                      <a:pt x="334" y="1886"/>
                      <a:pt x="335" y="1884"/>
                    </a:cubicBezTo>
                    <a:cubicBezTo>
                      <a:pt x="335" y="1882"/>
                      <a:pt x="336" y="1879"/>
                      <a:pt x="334" y="1877"/>
                    </a:cubicBezTo>
                    <a:cubicBezTo>
                      <a:pt x="333" y="1877"/>
                      <a:pt x="328" y="1876"/>
                      <a:pt x="328" y="1877"/>
                    </a:cubicBezTo>
                    <a:cubicBezTo>
                      <a:pt x="327" y="1877"/>
                      <a:pt x="329" y="1879"/>
                      <a:pt x="329" y="1880"/>
                    </a:cubicBezTo>
                    <a:cubicBezTo>
                      <a:pt x="331" y="1881"/>
                      <a:pt x="332" y="1881"/>
                      <a:pt x="331" y="1883"/>
                    </a:cubicBezTo>
                    <a:cubicBezTo>
                      <a:pt x="330" y="1885"/>
                      <a:pt x="327" y="1885"/>
                      <a:pt x="326" y="1887"/>
                    </a:cubicBezTo>
                    <a:cubicBezTo>
                      <a:pt x="325" y="1889"/>
                      <a:pt x="324" y="1889"/>
                      <a:pt x="322" y="1888"/>
                    </a:cubicBezTo>
                    <a:cubicBezTo>
                      <a:pt x="322" y="1886"/>
                      <a:pt x="323" y="1885"/>
                      <a:pt x="324" y="1883"/>
                    </a:cubicBezTo>
                    <a:cubicBezTo>
                      <a:pt x="324" y="1882"/>
                      <a:pt x="324" y="1882"/>
                      <a:pt x="324" y="1881"/>
                    </a:cubicBezTo>
                    <a:cubicBezTo>
                      <a:pt x="324" y="1880"/>
                      <a:pt x="324" y="1880"/>
                      <a:pt x="324" y="1879"/>
                    </a:cubicBezTo>
                    <a:cubicBezTo>
                      <a:pt x="324" y="1878"/>
                      <a:pt x="324" y="1878"/>
                      <a:pt x="325" y="1877"/>
                    </a:cubicBezTo>
                    <a:cubicBezTo>
                      <a:pt x="326" y="1876"/>
                      <a:pt x="326" y="1876"/>
                      <a:pt x="325" y="1876"/>
                    </a:cubicBezTo>
                    <a:cubicBezTo>
                      <a:pt x="324" y="1875"/>
                      <a:pt x="322" y="1876"/>
                      <a:pt x="320" y="1876"/>
                    </a:cubicBezTo>
                    <a:cubicBezTo>
                      <a:pt x="319" y="1876"/>
                      <a:pt x="317" y="1877"/>
                      <a:pt x="316" y="1877"/>
                    </a:cubicBezTo>
                    <a:cubicBezTo>
                      <a:pt x="311" y="1879"/>
                      <a:pt x="309" y="1881"/>
                      <a:pt x="306" y="1885"/>
                    </a:cubicBezTo>
                    <a:cubicBezTo>
                      <a:pt x="302" y="1889"/>
                      <a:pt x="301" y="1893"/>
                      <a:pt x="297" y="1896"/>
                    </a:cubicBezTo>
                    <a:cubicBezTo>
                      <a:pt x="292" y="1899"/>
                      <a:pt x="288" y="1903"/>
                      <a:pt x="284" y="1905"/>
                    </a:cubicBezTo>
                    <a:cubicBezTo>
                      <a:pt x="281" y="1907"/>
                      <a:pt x="260" y="1923"/>
                      <a:pt x="275" y="1922"/>
                    </a:cubicBezTo>
                    <a:cubicBezTo>
                      <a:pt x="279" y="1921"/>
                      <a:pt x="290" y="1920"/>
                      <a:pt x="287" y="1928"/>
                    </a:cubicBezTo>
                    <a:cubicBezTo>
                      <a:pt x="282" y="1926"/>
                      <a:pt x="279" y="1924"/>
                      <a:pt x="274" y="1925"/>
                    </a:cubicBezTo>
                    <a:cubicBezTo>
                      <a:pt x="272" y="1926"/>
                      <a:pt x="267" y="1928"/>
                      <a:pt x="267" y="1930"/>
                    </a:cubicBezTo>
                    <a:cubicBezTo>
                      <a:pt x="266" y="1932"/>
                      <a:pt x="268" y="1932"/>
                      <a:pt x="268" y="1933"/>
                    </a:cubicBezTo>
                    <a:cubicBezTo>
                      <a:pt x="268" y="1934"/>
                      <a:pt x="269" y="1938"/>
                      <a:pt x="270" y="1939"/>
                    </a:cubicBezTo>
                    <a:cubicBezTo>
                      <a:pt x="270" y="1941"/>
                      <a:pt x="272" y="1943"/>
                      <a:pt x="272" y="1945"/>
                    </a:cubicBezTo>
                    <a:cubicBezTo>
                      <a:pt x="272" y="1948"/>
                      <a:pt x="269" y="1948"/>
                      <a:pt x="267" y="1950"/>
                    </a:cubicBezTo>
                    <a:cubicBezTo>
                      <a:pt x="265" y="1952"/>
                      <a:pt x="264" y="1954"/>
                      <a:pt x="264" y="1957"/>
                    </a:cubicBezTo>
                    <a:cubicBezTo>
                      <a:pt x="259" y="1956"/>
                      <a:pt x="262" y="1951"/>
                      <a:pt x="263" y="1949"/>
                    </a:cubicBezTo>
                    <a:cubicBezTo>
                      <a:pt x="264" y="1945"/>
                      <a:pt x="265" y="1945"/>
                      <a:pt x="263" y="1941"/>
                    </a:cubicBezTo>
                    <a:cubicBezTo>
                      <a:pt x="261" y="1936"/>
                      <a:pt x="260" y="1939"/>
                      <a:pt x="261" y="1934"/>
                    </a:cubicBezTo>
                    <a:cubicBezTo>
                      <a:pt x="262" y="1931"/>
                      <a:pt x="262" y="1928"/>
                      <a:pt x="263" y="1925"/>
                    </a:cubicBezTo>
                    <a:cubicBezTo>
                      <a:pt x="264" y="1922"/>
                      <a:pt x="266" y="1917"/>
                      <a:pt x="265" y="1914"/>
                    </a:cubicBezTo>
                    <a:cubicBezTo>
                      <a:pt x="261" y="1906"/>
                      <a:pt x="240" y="1914"/>
                      <a:pt x="245" y="1899"/>
                    </a:cubicBezTo>
                    <a:cubicBezTo>
                      <a:pt x="238" y="1900"/>
                      <a:pt x="243" y="1906"/>
                      <a:pt x="242" y="1910"/>
                    </a:cubicBezTo>
                    <a:cubicBezTo>
                      <a:pt x="241" y="1914"/>
                      <a:pt x="233" y="1913"/>
                      <a:pt x="235" y="1920"/>
                    </a:cubicBezTo>
                    <a:cubicBezTo>
                      <a:pt x="231" y="1920"/>
                      <a:pt x="231" y="1923"/>
                      <a:pt x="229" y="1925"/>
                    </a:cubicBezTo>
                    <a:cubicBezTo>
                      <a:pt x="228" y="1926"/>
                      <a:pt x="226" y="1924"/>
                      <a:pt x="224" y="1926"/>
                    </a:cubicBezTo>
                    <a:cubicBezTo>
                      <a:pt x="223" y="1928"/>
                      <a:pt x="226" y="1928"/>
                      <a:pt x="226" y="1929"/>
                    </a:cubicBezTo>
                    <a:cubicBezTo>
                      <a:pt x="227" y="1933"/>
                      <a:pt x="226" y="1935"/>
                      <a:pt x="226" y="1939"/>
                    </a:cubicBezTo>
                    <a:cubicBezTo>
                      <a:pt x="226" y="1942"/>
                      <a:pt x="227" y="1945"/>
                      <a:pt x="227" y="1948"/>
                    </a:cubicBezTo>
                    <a:cubicBezTo>
                      <a:pt x="226" y="1956"/>
                      <a:pt x="222" y="1961"/>
                      <a:pt x="218" y="1967"/>
                    </a:cubicBezTo>
                    <a:cubicBezTo>
                      <a:pt x="213" y="1975"/>
                      <a:pt x="212" y="1983"/>
                      <a:pt x="208" y="1991"/>
                    </a:cubicBezTo>
                    <a:cubicBezTo>
                      <a:pt x="204" y="2000"/>
                      <a:pt x="197" y="2007"/>
                      <a:pt x="193" y="2016"/>
                    </a:cubicBezTo>
                    <a:cubicBezTo>
                      <a:pt x="191" y="2021"/>
                      <a:pt x="190" y="2026"/>
                      <a:pt x="186" y="2031"/>
                    </a:cubicBezTo>
                    <a:cubicBezTo>
                      <a:pt x="183" y="2035"/>
                      <a:pt x="178" y="2040"/>
                      <a:pt x="176" y="2045"/>
                    </a:cubicBezTo>
                    <a:cubicBezTo>
                      <a:pt x="179" y="2046"/>
                      <a:pt x="181" y="2045"/>
                      <a:pt x="183" y="2043"/>
                    </a:cubicBezTo>
                    <a:cubicBezTo>
                      <a:pt x="183" y="2049"/>
                      <a:pt x="173" y="2049"/>
                      <a:pt x="169" y="2053"/>
                    </a:cubicBezTo>
                    <a:cubicBezTo>
                      <a:pt x="165" y="2058"/>
                      <a:pt x="163" y="2067"/>
                      <a:pt x="161" y="2074"/>
                    </a:cubicBezTo>
                    <a:cubicBezTo>
                      <a:pt x="158" y="2080"/>
                      <a:pt x="155" y="2085"/>
                      <a:pt x="153" y="2092"/>
                    </a:cubicBezTo>
                    <a:cubicBezTo>
                      <a:pt x="153" y="2095"/>
                      <a:pt x="152" y="2099"/>
                      <a:pt x="150" y="2102"/>
                    </a:cubicBezTo>
                    <a:cubicBezTo>
                      <a:pt x="145" y="2112"/>
                      <a:pt x="136" y="2119"/>
                      <a:pt x="129" y="2128"/>
                    </a:cubicBezTo>
                    <a:cubicBezTo>
                      <a:pt x="125" y="2132"/>
                      <a:pt x="123" y="2138"/>
                      <a:pt x="120" y="2141"/>
                    </a:cubicBezTo>
                    <a:cubicBezTo>
                      <a:pt x="116" y="2146"/>
                      <a:pt x="113" y="2147"/>
                      <a:pt x="110" y="2152"/>
                    </a:cubicBezTo>
                    <a:cubicBezTo>
                      <a:pt x="107" y="2159"/>
                      <a:pt x="100" y="2166"/>
                      <a:pt x="95" y="2172"/>
                    </a:cubicBezTo>
                    <a:cubicBezTo>
                      <a:pt x="89" y="2179"/>
                      <a:pt x="81" y="2184"/>
                      <a:pt x="76" y="2192"/>
                    </a:cubicBezTo>
                    <a:cubicBezTo>
                      <a:pt x="75" y="2191"/>
                      <a:pt x="74" y="2192"/>
                      <a:pt x="72" y="2191"/>
                    </a:cubicBezTo>
                    <a:cubicBezTo>
                      <a:pt x="72" y="2192"/>
                      <a:pt x="71" y="2193"/>
                      <a:pt x="71" y="2194"/>
                    </a:cubicBezTo>
                    <a:cubicBezTo>
                      <a:pt x="71" y="2194"/>
                      <a:pt x="72" y="2198"/>
                      <a:pt x="72" y="2200"/>
                    </a:cubicBezTo>
                    <a:cubicBezTo>
                      <a:pt x="71" y="2203"/>
                      <a:pt x="68" y="2205"/>
                      <a:pt x="65" y="2208"/>
                    </a:cubicBezTo>
                    <a:cubicBezTo>
                      <a:pt x="63" y="2211"/>
                      <a:pt x="54" y="2217"/>
                      <a:pt x="52" y="2209"/>
                    </a:cubicBezTo>
                    <a:cubicBezTo>
                      <a:pt x="51" y="2212"/>
                      <a:pt x="50" y="2214"/>
                      <a:pt x="49" y="2216"/>
                    </a:cubicBezTo>
                    <a:cubicBezTo>
                      <a:pt x="60" y="2220"/>
                      <a:pt x="66" y="2241"/>
                      <a:pt x="67" y="2251"/>
                    </a:cubicBezTo>
                    <a:cubicBezTo>
                      <a:pt x="67" y="2258"/>
                      <a:pt x="65" y="2266"/>
                      <a:pt x="64" y="2273"/>
                    </a:cubicBezTo>
                    <a:cubicBezTo>
                      <a:pt x="63" y="2277"/>
                      <a:pt x="62" y="2280"/>
                      <a:pt x="61" y="2284"/>
                    </a:cubicBezTo>
                    <a:cubicBezTo>
                      <a:pt x="60" y="2288"/>
                      <a:pt x="56" y="2292"/>
                      <a:pt x="56" y="2296"/>
                    </a:cubicBezTo>
                    <a:cubicBezTo>
                      <a:pt x="59" y="2296"/>
                      <a:pt x="61" y="2293"/>
                      <a:pt x="64" y="2294"/>
                    </a:cubicBezTo>
                    <a:cubicBezTo>
                      <a:pt x="68" y="2294"/>
                      <a:pt x="68" y="2296"/>
                      <a:pt x="69" y="2299"/>
                    </a:cubicBezTo>
                    <a:cubicBezTo>
                      <a:pt x="71" y="2303"/>
                      <a:pt x="73" y="2309"/>
                      <a:pt x="73" y="2314"/>
                    </a:cubicBezTo>
                    <a:cubicBezTo>
                      <a:pt x="72" y="2320"/>
                      <a:pt x="73" y="2324"/>
                      <a:pt x="74" y="2330"/>
                    </a:cubicBezTo>
                    <a:cubicBezTo>
                      <a:pt x="75" y="2334"/>
                      <a:pt x="75" y="2340"/>
                      <a:pt x="77" y="2344"/>
                    </a:cubicBezTo>
                    <a:cubicBezTo>
                      <a:pt x="80" y="2350"/>
                      <a:pt x="84" y="2352"/>
                      <a:pt x="84" y="2359"/>
                    </a:cubicBezTo>
                    <a:cubicBezTo>
                      <a:pt x="85" y="2366"/>
                      <a:pt x="83" y="2370"/>
                      <a:pt x="87" y="2375"/>
                    </a:cubicBezTo>
                    <a:cubicBezTo>
                      <a:pt x="83" y="2377"/>
                      <a:pt x="84" y="2385"/>
                      <a:pt x="84" y="2389"/>
                    </a:cubicBezTo>
                    <a:cubicBezTo>
                      <a:pt x="83" y="2394"/>
                      <a:pt x="80" y="2399"/>
                      <a:pt x="79" y="2403"/>
                    </a:cubicBezTo>
                    <a:cubicBezTo>
                      <a:pt x="78" y="2407"/>
                      <a:pt x="80" y="2410"/>
                      <a:pt x="80" y="2415"/>
                    </a:cubicBezTo>
                    <a:cubicBezTo>
                      <a:pt x="79" y="2423"/>
                      <a:pt x="77" y="2434"/>
                      <a:pt x="71" y="2440"/>
                    </a:cubicBezTo>
                    <a:cubicBezTo>
                      <a:pt x="66" y="2444"/>
                      <a:pt x="65" y="2444"/>
                      <a:pt x="63" y="2450"/>
                    </a:cubicBezTo>
                    <a:cubicBezTo>
                      <a:pt x="61" y="2456"/>
                      <a:pt x="60" y="2456"/>
                      <a:pt x="56" y="2459"/>
                    </a:cubicBezTo>
                    <a:cubicBezTo>
                      <a:pt x="53" y="2460"/>
                      <a:pt x="49" y="2464"/>
                      <a:pt x="47" y="2467"/>
                    </a:cubicBezTo>
                    <a:cubicBezTo>
                      <a:pt x="45" y="2471"/>
                      <a:pt x="46" y="2477"/>
                      <a:pt x="44" y="2482"/>
                    </a:cubicBezTo>
                    <a:cubicBezTo>
                      <a:pt x="43" y="2484"/>
                      <a:pt x="41" y="2485"/>
                      <a:pt x="40" y="2487"/>
                    </a:cubicBezTo>
                    <a:cubicBezTo>
                      <a:pt x="39" y="2488"/>
                      <a:pt x="39" y="2490"/>
                      <a:pt x="38" y="2492"/>
                    </a:cubicBezTo>
                    <a:cubicBezTo>
                      <a:pt x="36" y="2495"/>
                      <a:pt x="32" y="2497"/>
                      <a:pt x="31" y="2501"/>
                    </a:cubicBezTo>
                    <a:cubicBezTo>
                      <a:pt x="27" y="2514"/>
                      <a:pt x="27" y="2524"/>
                      <a:pt x="29" y="2537"/>
                    </a:cubicBezTo>
                    <a:cubicBezTo>
                      <a:pt x="29" y="2539"/>
                      <a:pt x="28" y="2543"/>
                      <a:pt x="27" y="2545"/>
                    </a:cubicBezTo>
                    <a:cubicBezTo>
                      <a:pt x="24" y="2551"/>
                      <a:pt x="22" y="2556"/>
                      <a:pt x="20" y="2562"/>
                    </a:cubicBezTo>
                    <a:cubicBezTo>
                      <a:pt x="19" y="2567"/>
                      <a:pt x="2" y="2578"/>
                      <a:pt x="8" y="2584"/>
                    </a:cubicBezTo>
                    <a:cubicBezTo>
                      <a:pt x="9" y="2577"/>
                      <a:pt x="13" y="2586"/>
                      <a:pt x="14" y="2589"/>
                    </a:cubicBezTo>
                    <a:cubicBezTo>
                      <a:pt x="14" y="2593"/>
                      <a:pt x="15" y="2598"/>
                      <a:pt x="14" y="2603"/>
                    </a:cubicBezTo>
                    <a:cubicBezTo>
                      <a:pt x="13" y="2607"/>
                      <a:pt x="11" y="2611"/>
                      <a:pt x="8" y="2615"/>
                    </a:cubicBezTo>
                    <a:cubicBezTo>
                      <a:pt x="7" y="2618"/>
                      <a:pt x="6" y="2620"/>
                      <a:pt x="4" y="2623"/>
                    </a:cubicBezTo>
                    <a:cubicBezTo>
                      <a:pt x="3" y="2624"/>
                      <a:pt x="0" y="2627"/>
                      <a:pt x="0" y="2628"/>
                    </a:cubicBezTo>
                    <a:cubicBezTo>
                      <a:pt x="0" y="2631"/>
                      <a:pt x="2" y="2632"/>
                      <a:pt x="4" y="2633"/>
                    </a:cubicBezTo>
                    <a:cubicBezTo>
                      <a:pt x="5" y="2636"/>
                      <a:pt x="5" y="2636"/>
                      <a:pt x="6" y="2638"/>
                    </a:cubicBezTo>
                    <a:cubicBezTo>
                      <a:pt x="6" y="2639"/>
                      <a:pt x="6" y="2641"/>
                      <a:pt x="7" y="2642"/>
                    </a:cubicBezTo>
                    <a:cubicBezTo>
                      <a:pt x="7" y="2644"/>
                      <a:pt x="10" y="2643"/>
                      <a:pt x="10" y="2645"/>
                    </a:cubicBezTo>
                    <a:cubicBezTo>
                      <a:pt x="11" y="2646"/>
                      <a:pt x="10" y="2649"/>
                      <a:pt x="11" y="2651"/>
                    </a:cubicBezTo>
                    <a:cubicBezTo>
                      <a:pt x="11" y="2656"/>
                      <a:pt x="11" y="2661"/>
                      <a:pt x="11" y="2666"/>
                    </a:cubicBezTo>
                    <a:cubicBezTo>
                      <a:pt x="11" y="2671"/>
                      <a:pt x="12" y="2675"/>
                      <a:pt x="11" y="2680"/>
                    </a:cubicBezTo>
                    <a:cubicBezTo>
                      <a:pt x="10" y="2684"/>
                      <a:pt x="9" y="2686"/>
                      <a:pt x="9" y="2690"/>
                    </a:cubicBezTo>
                    <a:cubicBezTo>
                      <a:pt x="9" y="2693"/>
                      <a:pt x="6" y="2698"/>
                      <a:pt x="7" y="2701"/>
                    </a:cubicBezTo>
                    <a:cubicBezTo>
                      <a:pt x="7" y="2703"/>
                      <a:pt x="9" y="2704"/>
                      <a:pt x="9" y="2706"/>
                    </a:cubicBezTo>
                    <a:cubicBezTo>
                      <a:pt x="9" y="2706"/>
                      <a:pt x="9" y="2710"/>
                      <a:pt x="10" y="2710"/>
                    </a:cubicBezTo>
                    <a:cubicBezTo>
                      <a:pt x="9" y="2716"/>
                      <a:pt x="10" y="2720"/>
                      <a:pt x="8" y="2725"/>
                    </a:cubicBezTo>
                    <a:cubicBezTo>
                      <a:pt x="6" y="2730"/>
                      <a:pt x="3" y="2735"/>
                      <a:pt x="6" y="2741"/>
                    </a:cubicBezTo>
                    <a:cubicBezTo>
                      <a:pt x="8" y="2744"/>
                      <a:pt x="11" y="2746"/>
                      <a:pt x="12" y="2750"/>
                    </a:cubicBezTo>
                    <a:cubicBezTo>
                      <a:pt x="13" y="2753"/>
                      <a:pt x="13" y="2756"/>
                      <a:pt x="14" y="2759"/>
                    </a:cubicBezTo>
                    <a:cubicBezTo>
                      <a:pt x="16" y="2763"/>
                      <a:pt x="20" y="2763"/>
                      <a:pt x="22" y="2766"/>
                    </a:cubicBezTo>
                    <a:cubicBezTo>
                      <a:pt x="24" y="2769"/>
                      <a:pt x="23" y="2771"/>
                      <a:pt x="23" y="2775"/>
                    </a:cubicBezTo>
                    <a:cubicBezTo>
                      <a:pt x="23" y="2778"/>
                      <a:pt x="23" y="2789"/>
                      <a:pt x="27" y="2789"/>
                    </a:cubicBezTo>
                    <a:cubicBezTo>
                      <a:pt x="27" y="2791"/>
                      <a:pt x="27" y="2792"/>
                      <a:pt x="27" y="2794"/>
                    </a:cubicBezTo>
                    <a:cubicBezTo>
                      <a:pt x="30" y="2794"/>
                      <a:pt x="39" y="2794"/>
                      <a:pt x="37" y="2800"/>
                    </a:cubicBezTo>
                    <a:cubicBezTo>
                      <a:pt x="42" y="2803"/>
                      <a:pt x="47" y="2810"/>
                      <a:pt x="51" y="2815"/>
                    </a:cubicBezTo>
                    <a:cubicBezTo>
                      <a:pt x="52" y="2817"/>
                      <a:pt x="52" y="2818"/>
                      <a:pt x="53" y="2820"/>
                    </a:cubicBezTo>
                    <a:cubicBezTo>
                      <a:pt x="48" y="2818"/>
                      <a:pt x="48" y="2818"/>
                      <a:pt x="48" y="2818"/>
                    </a:cubicBezTo>
                    <a:cubicBezTo>
                      <a:pt x="48" y="2818"/>
                      <a:pt x="47" y="2818"/>
                      <a:pt x="47" y="2818"/>
                    </a:cubicBezTo>
                    <a:cubicBezTo>
                      <a:pt x="351" y="2912"/>
                      <a:pt x="1403" y="3191"/>
                      <a:pt x="1916" y="3327"/>
                    </a:cubicBezTo>
                    <a:cubicBezTo>
                      <a:pt x="2025" y="3356"/>
                      <a:pt x="2112" y="3379"/>
                      <a:pt x="2156" y="3391"/>
                    </a:cubicBezTo>
                    <a:cubicBezTo>
                      <a:pt x="2400" y="3457"/>
                      <a:pt x="3622" y="3736"/>
                      <a:pt x="3644" y="3740"/>
                    </a:cubicBezTo>
                    <a:cubicBezTo>
                      <a:pt x="3645" y="3735"/>
                      <a:pt x="3645" y="3735"/>
                      <a:pt x="3645" y="3735"/>
                    </a:cubicBezTo>
                    <a:cubicBezTo>
                      <a:pt x="3649" y="3716"/>
                      <a:pt x="3653" y="3697"/>
                      <a:pt x="3657" y="3678"/>
                    </a:cubicBezTo>
                    <a:cubicBezTo>
                      <a:pt x="3665" y="3642"/>
                      <a:pt x="3673" y="3606"/>
                      <a:pt x="3681" y="3570"/>
                    </a:cubicBezTo>
                    <a:cubicBezTo>
                      <a:pt x="3712" y="3425"/>
                      <a:pt x="3712" y="3425"/>
                      <a:pt x="3712" y="3425"/>
                    </a:cubicBezTo>
                    <a:cubicBezTo>
                      <a:pt x="3725" y="3368"/>
                      <a:pt x="3737" y="3312"/>
                      <a:pt x="3749" y="3256"/>
                    </a:cubicBezTo>
                    <a:cubicBezTo>
                      <a:pt x="3762" y="3196"/>
                      <a:pt x="3775" y="3137"/>
                      <a:pt x="3788" y="3077"/>
                    </a:cubicBezTo>
                    <a:cubicBezTo>
                      <a:pt x="3801" y="3019"/>
                      <a:pt x="3813" y="2961"/>
                      <a:pt x="3826" y="2903"/>
                    </a:cubicBezTo>
                    <a:cubicBezTo>
                      <a:pt x="3837" y="2850"/>
                      <a:pt x="3849" y="2798"/>
                      <a:pt x="3860" y="2746"/>
                    </a:cubicBezTo>
                    <a:cubicBezTo>
                      <a:pt x="3868" y="2709"/>
                      <a:pt x="3878" y="2665"/>
                      <a:pt x="3887" y="2620"/>
                    </a:cubicBezTo>
                    <a:cubicBezTo>
                      <a:pt x="3890" y="2605"/>
                      <a:pt x="3894" y="2589"/>
                      <a:pt x="3897" y="2574"/>
                    </a:cubicBezTo>
                    <a:cubicBezTo>
                      <a:pt x="3898" y="2568"/>
                      <a:pt x="3900" y="2561"/>
                      <a:pt x="3901" y="2555"/>
                    </a:cubicBezTo>
                    <a:cubicBezTo>
                      <a:pt x="3902" y="2550"/>
                      <a:pt x="3904" y="2544"/>
                      <a:pt x="3906" y="2539"/>
                    </a:cubicBezTo>
                    <a:cubicBezTo>
                      <a:pt x="3908" y="2533"/>
                      <a:pt x="3911" y="2527"/>
                      <a:pt x="3912" y="2520"/>
                    </a:cubicBezTo>
                    <a:cubicBezTo>
                      <a:pt x="3912" y="2518"/>
                      <a:pt x="3912" y="2515"/>
                      <a:pt x="3912" y="2512"/>
                    </a:cubicBezTo>
                    <a:cubicBezTo>
                      <a:pt x="3912" y="2507"/>
                      <a:pt x="3911" y="2502"/>
                      <a:pt x="3914" y="2498"/>
                    </a:cubicBezTo>
                    <a:cubicBezTo>
                      <a:pt x="3914" y="2496"/>
                      <a:pt x="3916" y="2494"/>
                      <a:pt x="3917" y="2493"/>
                    </a:cubicBezTo>
                    <a:cubicBezTo>
                      <a:pt x="3918" y="2492"/>
                      <a:pt x="3919" y="2490"/>
                      <a:pt x="3920" y="2489"/>
                    </a:cubicBezTo>
                    <a:cubicBezTo>
                      <a:pt x="3920" y="2488"/>
                      <a:pt x="3921" y="2486"/>
                      <a:pt x="3921" y="2485"/>
                    </a:cubicBezTo>
                    <a:cubicBezTo>
                      <a:pt x="3922" y="2483"/>
                      <a:pt x="3923" y="2480"/>
                      <a:pt x="3924" y="2478"/>
                    </a:cubicBezTo>
                    <a:cubicBezTo>
                      <a:pt x="3926" y="2477"/>
                      <a:pt x="3927" y="2476"/>
                      <a:pt x="3928" y="2476"/>
                    </a:cubicBezTo>
                    <a:cubicBezTo>
                      <a:pt x="3930" y="2475"/>
                      <a:pt x="3932" y="2474"/>
                      <a:pt x="3933" y="2471"/>
                    </a:cubicBezTo>
                    <a:cubicBezTo>
                      <a:pt x="3933" y="2470"/>
                      <a:pt x="3933" y="2468"/>
                      <a:pt x="3933" y="2467"/>
                    </a:cubicBezTo>
                    <a:cubicBezTo>
                      <a:pt x="3933" y="2465"/>
                      <a:pt x="3933" y="2463"/>
                      <a:pt x="3936" y="2462"/>
                    </a:cubicBezTo>
                    <a:cubicBezTo>
                      <a:pt x="3938" y="2460"/>
                      <a:pt x="3941" y="2460"/>
                      <a:pt x="3943" y="2461"/>
                    </a:cubicBezTo>
                    <a:cubicBezTo>
                      <a:pt x="3947" y="2461"/>
                      <a:pt x="3950" y="2462"/>
                      <a:pt x="3953" y="2456"/>
                    </a:cubicBezTo>
                    <a:cubicBezTo>
                      <a:pt x="3955" y="2453"/>
                      <a:pt x="3955" y="2449"/>
                      <a:pt x="3955" y="2445"/>
                    </a:cubicBezTo>
                    <a:cubicBezTo>
                      <a:pt x="3956" y="2443"/>
                      <a:pt x="3956" y="2440"/>
                      <a:pt x="3957" y="2438"/>
                    </a:cubicBezTo>
                    <a:cubicBezTo>
                      <a:pt x="3958" y="2434"/>
                      <a:pt x="3960" y="2432"/>
                      <a:pt x="3962" y="2429"/>
                    </a:cubicBezTo>
                    <a:cubicBezTo>
                      <a:pt x="3963" y="2428"/>
                      <a:pt x="3965" y="2426"/>
                      <a:pt x="3966" y="2423"/>
                    </a:cubicBezTo>
                    <a:cubicBezTo>
                      <a:pt x="3968" y="2419"/>
                      <a:pt x="3969" y="2414"/>
                      <a:pt x="3969" y="2409"/>
                    </a:cubicBezTo>
                    <a:cubicBezTo>
                      <a:pt x="3969" y="2408"/>
                      <a:pt x="3969" y="2408"/>
                      <a:pt x="3969" y="2407"/>
                    </a:cubicBezTo>
                    <a:cubicBezTo>
                      <a:pt x="3969" y="2400"/>
                      <a:pt x="3971" y="2398"/>
                      <a:pt x="3974" y="2395"/>
                    </a:cubicBezTo>
                    <a:cubicBezTo>
                      <a:pt x="3975" y="2394"/>
                      <a:pt x="3976" y="2393"/>
                      <a:pt x="3977" y="2391"/>
                    </a:cubicBezTo>
                    <a:cubicBezTo>
                      <a:pt x="3978" y="2389"/>
                      <a:pt x="3979" y="2387"/>
                      <a:pt x="3980" y="2386"/>
                    </a:cubicBezTo>
                    <a:cubicBezTo>
                      <a:pt x="3981" y="2383"/>
                      <a:pt x="3983" y="2380"/>
                      <a:pt x="3986" y="2377"/>
                    </a:cubicBezTo>
                    <a:cubicBezTo>
                      <a:pt x="3987" y="2377"/>
                      <a:pt x="3988" y="2376"/>
                      <a:pt x="3989" y="2376"/>
                    </a:cubicBezTo>
                    <a:cubicBezTo>
                      <a:pt x="3993" y="2374"/>
                      <a:pt x="3995" y="2372"/>
                      <a:pt x="3995" y="2366"/>
                    </a:cubicBezTo>
                    <a:cubicBezTo>
                      <a:pt x="3995" y="2358"/>
                      <a:pt x="3993" y="2346"/>
                      <a:pt x="3990" y="2338"/>
                    </a:cubicBezTo>
                    <a:cubicBezTo>
                      <a:pt x="3989" y="2337"/>
                      <a:pt x="3988" y="2336"/>
                      <a:pt x="3988" y="2334"/>
                    </a:cubicBezTo>
                    <a:cubicBezTo>
                      <a:pt x="3984" y="2328"/>
                      <a:pt x="3980" y="2320"/>
                      <a:pt x="3985" y="2314"/>
                    </a:cubicBezTo>
                    <a:cubicBezTo>
                      <a:pt x="3988" y="2310"/>
                      <a:pt x="3991" y="2309"/>
                      <a:pt x="3995" y="2308"/>
                    </a:cubicBezTo>
                    <a:cubicBezTo>
                      <a:pt x="3997" y="2307"/>
                      <a:pt x="3998" y="2307"/>
                      <a:pt x="4000" y="2306"/>
                    </a:cubicBezTo>
                    <a:cubicBezTo>
                      <a:pt x="4003" y="2304"/>
                      <a:pt x="4005" y="2302"/>
                      <a:pt x="4007" y="2300"/>
                    </a:cubicBezTo>
                    <a:cubicBezTo>
                      <a:pt x="4009" y="2298"/>
                      <a:pt x="4010" y="2296"/>
                      <a:pt x="4012" y="2295"/>
                    </a:cubicBezTo>
                    <a:cubicBezTo>
                      <a:pt x="4013" y="2294"/>
                      <a:pt x="4015" y="2294"/>
                      <a:pt x="4016" y="2293"/>
                    </a:cubicBezTo>
                    <a:cubicBezTo>
                      <a:pt x="4017" y="2293"/>
                      <a:pt x="4019" y="2292"/>
                      <a:pt x="4020" y="2291"/>
                    </a:cubicBezTo>
                    <a:cubicBezTo>
                      <a:pt x="4021" y="2290"/>
                      <a:pt x="4021" y="2288"/>
                      <a:pt x="4021" y="2287"/>
                    </a:cubicBezTo>
                    <a:cubicBezTo>
                      <a:pt x="4022" y="2285"/>
                      <a:pt x="4022" y="2284"/>
                      <a:pt x="4023" y="2283"/>
                    </a:cubicBezTo>
                    <a:cubicBezTo>
                      <a:pt x="4024" y="2281"/>
                      <a:pt x="4025" y="2279"/>
                      <a:pt x="4026" y="2278"/>
                    </a:cubicBezTo>
                    <a:cubicBezTo>
                      <a:pt x="4029" y="2276"/>
                      <a:pt x="4030" y="2274"/>
                      <a:pt x="4031" y="2270"/>
                    </a:cubicBezTo>
                    <a:cubicBezTo>
                      <a:pt x="4032" y="2262"/>
                      <a:pt x="4031" y="2258"/>
                      <a:pt x="4026" y="2253"/>
                    </a:cubicBezTo>
                    <a:cubicBezTo>
                      <a:pt x="4025" y="2252"/>
                      <a:pt x="4024" y="2250"/>
                      <a:pt x="4023" y="2249"/>
                    </a:cubicBezTo>
                    <a:cubicBezTo>
                      <a:pt x="4021" y="2246"/>
                      <a:pt x="4019" y="2244"/>
                      <a:pt x="4017" y="2243"/>
                    </a:cubicBezTo>
                    <a:cubicBezTo>
                      <a:pt x="4015" y="2242"/>
                      <a:pt x="4013" y="2241"/>
                      <a:pt x="4012" y="2241"/>
                    </a:cubicBezTo>
                    <a:cubicBezTo>
                      <a:pt x="4008" y="2239"/>
                      <a:pt x="4005" y="2239"/>
                      <a:pt x="4003" y="2233"/>
                    </a:cubicBezTo>
                    <a:cubicBezTo>
                      <a:pt x="4003" y="2229"/>
                      <a:pt x="4004" y="2225"/>
                      <a:pt x="4004" y="2221"/>
                    </a:cubicBezTo>
                    <a:cubicBezTo>
                      <a:pt x="4005" y="2219"/>
                      <a:pt x="4005" y="2218"/>
                      <a:pt x="4005" y="2216"/>
                    </a:cubicBezTo>
                    <a:cubicBezTo>
                      <a:pt x="4007" y="2209"/>
                      <a:pt x="4005" y="2202"/>
                      <a:pt x="4002" y="2198"/>
                    </a:cubicBezTo>
                    <a:cubicBezTo>
                      <a:pt x="3999" y="2194"/>
                      <a:pt x="3994" y="2193"/>
                      <a:pt x="3989" y="2193"/>
                    </a:cubicBezTo>
                    <a:cubicBezTo>
                      <a:pt x="3989" y="2193"/>
                      <a:pt x="3988" y="2193"/>
                      <a:pt x="3988" y="2193"/>
                    </a:cubicBezTo>
                    <a:cubicBezTo>
                      <a:pt x="3985" y="2193"/>
                      <a:pt x="3983" y="2195"/>
                      <a:pt x="3980" y="2196"/>
                    </a:cubicBezTo>
                    <a:cubicBezTo>
                      <a:pt x="3978" y="2198"/>
                      <a:pt x="3976" y="2200"/>
                      <a:pt x="3973" y="2200"/>
                    </a:cubicBezTo>
                    <a:cubicBezTo>
                      <a:pt x="3973" y="2200"/>
                      <a:pt x="3973" y="2200"/>
                      <a:pt x="3973" y="2200"/>
                    </a:cubicBezTo>
                    <a:cubicBezTo>
                      <a:pt x="3968" y="2200"/>
                      <a:pt x="3966" y="2193"/>
                      <a:pt x="3965" y="2188"/>
                    </a:cubicBezTo>
                    <a:cubicBezTo>
                      <a:pt x="3965" y="2187"/>
                      <a:pt x="3964" y="2186"/>
                      <a:pt x="3964" y="2186"/>
                    </a:cubicBezTo>
                    <a:cubicBezTo>
                      <a:pt x="3961" y="2176"/>
                      <a:pt x="3956" y="2172"/>
                      <a:pt x="3948" y="2170"/>
                    </a:cubicBezTo>
                    <a:cubicBezTo>
                      <a:pt x="3944" y="2169"/>
                      <a:pt x="3939" y="2171"/>
                      <a:pt x="3935" y="2173"/>
                    </a:cubicBezTo>
                    <a:cubicBezTo>
                      <a:pt x="3930" y="2175"/>
                      <a:pt x="3926" y="2177"/>
                      <a:pt x="3922" y="2175"/>
                    </a:cubicBezTo>
                    <a:cubicBezTo>
                      <a:pt x="3917" y="2173"/>
                      <a:pt x="3912" y="2163"/>
                      <a:pt x="3909" y="2158"/>
                    </a:cubicBezTo>
                    <a:cubicBezTo>
                      <a:pt x="3906" y="2151"/>
                      <a:pt x="3905" y="2142"/>
                      <a:pt x="3906" y="2135"/>
                    </a:cubicBezTo>
                    <a:cubicBezTo>
                      <a:pt x="3906" y="2131"/>
                      <a:pt x="3908" y="2127"/>
                      <a:pt x="3909" y="2124"/>
                    </a:cubicBezTo>
                    <a:cubicBezTo>
                      <a:pt x="3911" y="2121"/>
                      <a:pt x="3912" y="2118"/>
                      <a:pt x="3913" y="2115"/>
                    </a:cubicBezTo>
                    <a:cubicBezTo>
                      <a:pt x="3915" y="2107"/>
                      <a:pt x="3912" y="2100"/>
                      <a:pt x="3910" y="2093"/>
                    </a:cubicBezTo>
                    <a:cubicBezTo>
                      <a:pt x="3908" y="2088"/>
                      <a:pt x="3906" y="2082"/>
                      <a:pt x="3907" y="2075"/>
                    </a:cubicBezTo>
                    <a:cubicBezTo>
                      <a:pt x="3908" y="2068"/>
                      <a:pt x="3912" y="2063"/>
                      <a:pt x="3916" y="2058"/>
                    </a:cubicBezTo>
                    <a:cubicBezTo>
                      <a:pt x="3920" y="2052"/>
                      <a:pt x="3925" y="2047"/>
                      <a:pt x="3925" y="2040"/>
                    </a:cubicBezTo>
                    <a:cubicBezTo>
                      <a:pt x="3925" y="2036"/>
                      <a:pt x="3924" y="2033"/>
                      <a:pt x="3924" y="2030"/>
                    </a:cubicBezTo>
                    <a:cubicBezTo>
                      <a:pt x="3923" y="2022"/>
                      <a:pt x="3922" y="2017"/>
                      <a:pt x="3931" y="2009"/>
                    </a:cubicBezTo>
                    <a:cubicBezTo>
                      <a:pt x="3936" y="2004"/>
                      <a:pt x="3943" y="2001"/>
                      <a:pt x="3949" y="1997"/>
                    </a:cubicBezTo>
                    <a:cubicBezTo>
                      <a:pt x="3961" y="1991"/>
                      <a:pt x="3972" y="1985"/>
                      <a:pt x="3976" y="1971"/>
                    </a:cubicBezTo>
                    <a:cubicBezTo>
                      <a:pt x="3977" y="1965"/>
                      <a:pt x="3979" y="1964"/>
                      <a:pt x="3982" y="1962"/>
                    </a:cubicBezTo>
                    <a:cubicBezTo>
                      <a:pt x="3983" y="1961"/>
                      <a:pt x="3984" y="1960"/>
                      <a:pt x="3986" y="1959"/>
                    </a:cubicBezTo>
                    <a:cubicBezTo>
                      <a:pt x="3989" y="1956"/>
                      <a:pt x="3990" y="1952"/>
                      <a:pt x="3991" y="1948"/>
                    </a:cubicBezTo>
                    <a:cubicBezTo>
                      <a:pt x="3992" y="1945"/>
                      <a:pt x="3993" y="1941"/>
                      <a:pt x="3995" y="1939"/>
                    </a:cubicBezTo>
                    <a:cubicBezTo>
                      <a:pt x="3997" y="1936"/>
                      <a:pt x="4000" y="1933"/>
                      <a:pt x="4003" y="1931"/>
                    </a:cubicBezTo>
                    <a:cubicBezTo>
                      <a:pt x="4005" y="1929"/>
                      <a:pt x="4008" y="1926"/>
                      <a:pt x="4010" y="1923"/>
                    </a:cubicBezTo>
                    <a:cubicBezTo>
                      <a:pt x="4012" y="1920"/>
                      <a:pt x="4014" y="1917"/>
                      <a:pt x="4015" y="1913"/>
                    </a:cubicBezTo>
                    <a:cubicBezTo>
                      <a:pt x="4017" y="1910"/>
                      <a:pt x="4019" y="1906"/>
                      <a:pt x="4021" y="1903"/>
                    </a:cubicBezTo>
                    <a:cubicBezTo>
                      <a:pt x="4022" y="1901"/>
                      <a:pt x="4023" y="1899"/>
                      <a:pt x="4025" y="1898"/>
                    </a:cubicBezTo>
                    <a:cubicBezTo>
                      <a:pt x="4028" y="1894"/>
                      <a:pt x="4031" y="1890"/>
                      <a:pt x="4033" y="1885"/>
                    </a:cubicBezTo>
                    <a:cubicBezTo>
                      <a:pt x="4033" y="1883"/>
                      <a:pt x="4034" y="1881"/>
                      <a:pt x="4035" y="1880"/>
                    </a:cubicBezTo>
                    <a:cubicBezTo>
                      <a:pt x="4036" y="1875"/>
                      <a:pt x="4038" y="1870"/>
                      <a:pt x="4040" y="1866"/>
                    </a:cubicBezTo>
                    <a:cubicBezTo>
                      <a:pt x="4044" y="1860"/>
                      <a:pt x="4051" y="1852"/>
                      <a:pt x="4059" y="1850"/>
                    </a:cubicBezTo>
                    <a:cubicBezTo>
                      <a:pt x="4061" y="1849"/>
                      <a:pt x="4064" y="1849"/>
                      <a:pt x="4066" y="1849"/>
                    </a:cubicBezTo>
                    <a:cubicBezTo>
                      <a:pt x="4070" y="1849"/>
                      <a:pt x="4073" y="1848"/>
                      <a:pt x="4076" y="1847"/>
                    </a:cubicBezTo>
                    <a:cubicBezTo>
                      <a:pt x="4083" y="1843"/>
                      <a:pt x="4087" y="1842"/>
                      <a:pt x="4094" y="1840"/>
                    </a:cubicBezTo>
                    <a:cubicBezTo>
                      <a:pt x="4102" y="1839"/>
                      <a:pt x="4105" y="1837"/>
                      <a:pt x="4110" y="1832"/>
                    </a:cubicBezTo>
                    <a:cubicBezTo>
                      <a:pt x="4112" y="1829"/>
                      <a:pt x="4115" y="1828"/>
                      <a:pt x="4117" y="1826"/>
                    </a:cubicBezTo>
                    <a:cubicBezTo>
                      <a:pt x="4119" y="1824"/>
                      <a:pt x="4122" y="1821"/>
                      <a:pt x="4124" y="1819"/>
                    </a:cubicBezTo>
                    <a:cubicBezTo>
                      <a:pt x="4126" y="1817"/>
                      <a:pt x="4127" y="1813"/>
                      <a:pt x="4128" y="1810"/>
                    </a:cubicBezTo>
                    <a:cubicBezTo>
                      <a:pt x="4128" y="1808"/>
                      <a:pt x="4129" y="1805"/>
                      <a:pt x="4130" y="1803"/>
                    </a:cubicBezTo>
                    <a:cubicBezTo>
                      <a:pt x="4133" y="1798"/>
                      <a:pt x="4138" y="1794"/>
                      <a:pt x="4142" y="1790"/>
                    </a:cubicBezTo>
                    <a:cubicBezTo>
                      <a:pt x="4143" y="1789"/>
                      <a:pt x="4144" y="1788"/>
                      <a:pt x="4145" y="1787"/>
                    </a:cubicBezTo>
                    <a:cubicBezTo>
                      <a:pt x="4147" y="1785"/>
                      <a:pt x="4149" y="1784"/>
                      <a:pt x="4151" y="1783"/>
                    </a:cubicBezTo>
                    <a:cubicBezTo>
                      <a:pt x="4154" y="1782"/>
                      <a:pt x="4156" y="1781"/>
                      <a:pt x="4158" y="1779"/>
                    </a:cubicBezTo>
                    <a:cubicBezTo>
                      <a:pt x="4160" y="1776"/>
                      <a:pt x="4162" y="1773"/>
                      <a:pt x="4164" y="1770"/>
                    </a:cubicBezTo>
                    <a:cubicBezTo>
                      <a:pt x="4165" y="1768"/>
                      <a:pt x="4166" y="1766"/>
                      <a:pt x="4167" y="1764"/>
                    </a:cubicBezTo>
                    <a:cubicBezTo>
                      <a:pt x="4168" y="1762"/>
                      <a:pt x="4170" y="1761"/>
                      <a:pt x="4171" y="1759"/>
                    </a:cubicBezTo>
                    <a:cubicBezTo>
                      <a:pt x="4174" y="1757"/>
                      <a:pt x="4176" y="1755"/>
                      <a:pt x="4177" y="1752"/>
                    </a:cubicBezTo>
                    <a:cubicBezTo>
                      <a:pt x="4179" y="1748"/>
                      <a:pt x="4179" y="1742"/>
                      <a:pt x="4178" y="1735"/>
                    </a:cubicBezTo>
                    <a:cubicBezTo>
                      <a:pt x="4178" y="1734"/>
                      <a:pt x="4177" y="1733"/>
                      <a:pt x="4177" y="1732"/>
                    </a:cubicBezTo>
                    <a:cubicBezTo>
                      <a:pt x="4177" y="1728"/>
                      <a:pt x="4176" y="1725"/>
                      <a:pt x="4178" y="1721"/>
                    </a:cubicBezTo>
                    <a:cubicBezTo>
                      <a:pt x="4178" y="1720"/>
                      <a:pt x="4179" y="1718"/>
                      <a:pt x="4180" y="1717"/>
                    </a:cubicBezTo>
                    <a:cubicBezTo>
                      <a:pt x="4181" y="1716"/>
                      <a:pt x="4182" y="1714"/>
                      <a:pt x="4182" y="1712"/>
                    </a:cubicBezTo>
                    <a:cubicBezTo>
                      <a:pt x="4183" y="1709"/>
                      <a:pt x="4182" y="1709"/>
                      <a:pt x="4181" y="1709"/>
                    </a:cubicBezTo>
                    <a:cubicBezTo>
                      <a:pt x="4180" y="1708"/>
                      <a:pt x="4179" y="1708"/>
                      <a:pt x="4178" y="1706"/>
                    </a:cubicBezTo>
                    <a:cubicBezTo>
                      <a:pt x="4177" y="1702"/>
                      <a:pt x="4178" y="1699"/>
                      <a:pt x="4179" y="1696"/>
                    </a:cubicBezTo>
                    <a:cubicBezTo>
                      <a:pt x="4180" y="1693"/>
                      <a:pt x="4181" y="1691"/>
                      <a:pt x="4181" y="1689"/>
                    </a:cubicBezTo>
                    <a:cubicBezTo>
                      <a:pt x="4182" y="1688"/>
                      <a:pt x="4181" y="1686"/>
                      <a:pt x="4181" y="1685"/>
                    </a:cubicBezTo>
                    <a:cubicBezTo>
                      <a:pt x="4181" y="1682"/>
                      <a:pt x="4181" y="1679"/>
                      <a:pt x="4182" y="1676"/>
                    </a:cubicBezTo>
                    <a:cubicBezTo>
                      <a:pt x="4185" y="1672"/>
                      <a:pt x="4188" y="1672"/>
                      <a:pt x="4191" y="1672"/>
                    </a:cubicBezTo>
                    <a:cubicBezTo>
                      <a:pt x="4193" y="1672"/>
                      <a:pt x="4195" y="1672"/>
                      <a:pt x="4196" y="1671"/>
                    </a:cubicBezTo>
                    <a:cubicBezTo>
                      <a:pt x="4199" y="1670"/>
                      <a:pt x="4200" y="1668"/>
                      <a:pt x="4201" y="1667"/>
                    </a:cubicBezTo>
                    <a:cubicBezTo>
                      <a:pt x="4202" y="1665"/>
                      <a:pt x="4203" y="1664"/>
                      <a:pt x="4204" y="1663"/>
                    </a:cubicBezTo>
                    <a:cubicBezTo>
                      <a:pt x="4206" y="1661"/>
                      <a:pt x="4208" y="1661"/>
                      <a:pt x="4210" y="1660"/>
                    </a:cubicBezTo>
                    <a:cubicBezTo>
                      <a:pt x="4212" y="1660"/>
                      <a:pt x="4213" y="1660"/>
                      <a:pt x="4215" y="1659"/>
                    </a:cubicBezTo>
                    <a:cubicBezTo>
                      <a:pt x="4221" y="1656"/>
                      <a:pt x="4222" y="1651"/>
                      <a:pt x="4223" y="1645"/>
                    </a:cubicBezTo>
                    <a:cubicBezTo>
                      <a:pt x="4224" y="1642"/>
                      <a:pt x="4225" y="1638"/>
                      <a:pt x="4227" y="1635"/>
                    </a:cubicBezTo>
                    <a:cubicBezTo>
                      <a:pt x="4229" y="1632"/>
                      <a:pt x="4232" y="1631"/>
                      <a:pt x="4234" y="1630"/>
                    </a:cubicBezTo>
                    <a:cubicBezTo>
                      <a:pt x="4238" y="1629"/>
                      <a:pt x="4241" y="1627"/>
                      <a:pt x="4243" y="1623"/>
                    </a:cubicBezTo>
                    <a:cubicBezTo>
                      <a:pt x="4247" y="1617"/>
                      <a:pt x="4249" y="1614"/>
                      <a:pt x="4255" y="1609"/>
                    </a:cubicBezTo>
                    <a:cubicBezTo>
                      <a:pt x="4255" y="1609"/>
                      <a:pt x="4255" y="1609"/>
                      <a:pt x="4255" y="1609"/>
                    </a:cubicBezTo>
                    <a:cubicBezTo>
                      <a:pt x="4262" y="1602"/>
                      <a:pt x="4265" y="1594"/>
                      <a:pt x="4269" y="1585"/>
                    </a:cubicBezTo>
                    <a:cubicBezTo>
                      <a:pt x="4271" y="1581"/>
                      <a:pt x="4272" y="1576"/>
                      <a:pt x="4274" y="1572"/>
                    </a:cubicBezTo>
                    <a:cubicBezTo>
                      <a:pt x="4275" y="1571"/>
                      <a:pt x="4276" y="1569"/>
                      <a:pt x="4277" y="1568"/>
                    </a:cubicBezTo>
                    <a:cubicBezTo>
                      <a:pt x="4279" y="1562"/>
                      <a:pt x="4282" y="1558"/>
                      <a:pt x="4284" y="1552"/>
                    </a:cubicBezTo>
                    <a:cubicBezTo>
                      <a:pt x="4286" y="1544"/>
                      <a:pt x="4289" y="1541"/>
                      <a:pt x="4293" y="1536"/>
                    </a:cubicBezTo>
                    <a:cubicBezTo>
                      <a:pt x="4294" y="1535"/>
                      <a:pt x="4294" y="1534"/>
                      <a:pt x="4295" y="1534"/>
                    </a:cubicBezTo>
                    <a:cubicBezTo>
                      <a:pt x="4297" y="1530"/>
                      <a:pt x="4299" y="1527"/>
                      <a:pt x="4300" y="1523"/>
                    </a:cubicBezTo>
                    <a:cubicBezTo>
                      <a:pt x="4301" y="1521"/>
                      <a:pt x="4302" y="1519"/>
                      <a:pt x="4303" y="1517"/>
                    </a:cubicBezTo>
                    <a:cubicBezTo>
                      <a:pt x="4305" y="1512"/>
                      <a:pt x="4307" y="1507"/>
                      <a:pt x="4309" y="1501"/>
                    </a:cubicBezTo>
                    <a:cubicBezTo>
                      <a:pt x="4312" y="1489"/>
                      <a:pt x="4315" y="1477"/>
                      <a:pt x="4323" y="1472"/>
                    </a:cubicBezTo>
                    <a:cubicBezTo>
                      <a:pt x="4325" y="1470"/>
                      <a:pt x="4327" y="1469"/>
                      <a:pt x="4328" y="1469"/>
                    </a:cubicBezTo>
                    <a:cubicBezTo>
                      <a:pt x="4331" y="1467"/>
                      <a:pt x="4334" y="1466"/>
                      <a:pt x="4336" y="1463"/>
                    </a:cubicBezTo>
                    <a:cubicBezTo>
                      <a:pt x="4338" y="1461"/>
                      <a:pt x="4339" y="1459"/>
                      <a:pt x="4340" y="1456"/>
                    </a:cubicBezTo>
                    <a:cubicBezTo>
                      <a:pt x="4341" y="1454"/>
                      <a:pt x="4343" y="1452"/>
                      <a:pt x="4344" y="1450"/>
                    </a:cubicBezTo>
                    <a:cubicBezTo>
                      <a:pt x="4347" y="1447"/>
                      <a:pt x="4350" y="1444"/>
                      <a:pt x="4352" y="1441"/>
                    </a:cubicBezTo>
                    <a:cubicBezTo>
                      <a:pt x="4356" y="1439"/>
                      <a:pt x="4359" y="1436"/>
                      <a:pt x="4361" y="1432"/>
                    </a:cubicBezTo>
                    <a:cubicBezTo>
                      <a:pt x="4362" y="1430"/>
                      <a:pt x="4363" y="1428"/>
                      <a:pt x="4364" y="1427"/>
                    </a:cubicBezTo>
                    <a:cubicBezTo>
                      <a:pt x="4365" y="1423"/>
                      <a:pt x="4367" y="1420"/>
                      <a:pt x="4371" y="1417"/>
                    </a:cubicBezTo>
                    <a:cubicBezTo>
                      <a:pt x="4372" y="1416"/>
                      <a:pt x="4374" y="1415"/>
                      <a:pt x="4375" y="1414"/>
                    </a:cubicBezTo>
                    <a:cubicBezTo>
                      <a:pt x="4379" y="1412"/>
                      <a:pt x="4383" y="1410"/>
                      <a:pt x="4385" y="1405"/>
                    </a:cubicBezTo>
                    <a:cubicBezTo>
                      <a:pt x="4387" y="1402"/>
                      <a:pt x="4387" y="1399"/>
                      <a:pt x="4388" y="1396"/>
                    </a:cubicBezTo>
                    <a:cubicBezTo>
                      <a:pt x="4388" y="1393"/>
                      <a:pt x="4389" y="1390"/>
                      <a:pt x="4390" y="1388"/>
                    </a:cubicBezTo>
                    <a:cubicBezTo>
                      <a:pt x="4392" y="1383"/>
                      <a:pt x="4396" y="1381"/>
                      <a:pt x="4400" y="1378"/>
                    </a:cubicBezTo>
                    <a:cubicBezTo>
                      <a:pt x="4400" y="1378"/>
                      <a:pt x="4401" y="1378"/>
                      <a:pt x="4401" y="1377"/>
                    </a:cubicBezTo>
                    <a:cubicBezTo>
                      <a:pt x="4421" y="1364"/>
                      <a:pt x="4437" y="1351"/>
                      <a:pt x="4448" y="1330"/>
                    </a:cubicBezTo>
                    <a:cubicBezTo>
                      <a:pt x="4456" y="1314"/>
                      <a:pt x="4451" y="1301"/>
                      <a:pt x="4445" y="1286"/>
                    </a:cubicBezTo>
                    <a:close/>
                    <a:moveTo>
                      <a:pt x="956" y="394"/>
                    </a:moveTo>
                    <a:cubicBezTo>
                      <a:pt x="957" y="393"/>
                      <a:pt x="958" y="392"/>
                      <a:pt x="958" y="391"/>
                    </a:cubicBezTo>
                    <a:cubicBezTo>
                      <a:pt x="958" y="392"/>
                      <a:pt x="957" y="393"/>
                      <a:pt x="956" y="394"/>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074" name="Freeform 3569"/>
              <p:cNvSpPr>
                <a:spLocks/>
              </p:cNvSpPr>
              <p:nvPr/>
            </p:nvSpPr>
            <p:spPr bwMode="auto">
              <a:xfrm>
                <a:off x="1045" y="2905"/>
                <a:ext cx="20" cy="22"/>
              </a:xfrm>
              <a:custGeom>
                <a:avLst/>
                <a:gdLst>
                  <a:gd name="T0" fmla="*/ 139 w 148"/>
                  <a:gd name="T1" fmla="*/ 127 h 162"/>
                  <a:gd name="T2" fmla="*/ 130 w 148"/>
                  <a:gd name="T3" fmla="*/ 113 h 162"/>
                  <a:gd name="T4" fmla="*/ 124 w 148"/>
                  <a:gd name="T5" fmla="*/ 97 h 162"/>
                  <a:gd name="T6" fmla="*/ 122 w 148"/>
                  <a:gd name="T7" fmla="*/ 88 h 162"/>
                  <a:gd name="T8" fmla="*/ 117 w 148"/>
                  <a:gd name="T9" fmla="*/ 80 h 162"/>
                  <a:gd name="T10" fmla="*/ 104 w 148"/>
                  <a:gd name="T11" fmla="*/ 67 h 162"/>
                  <a:gd name="T12" fmla="*/ 91 w 148"/>
                  <a:gd name="T13" fmla="*/ 61 h 162"/>
                  <a:gd name="T14" fmla="*/ 85 w 148"/>
                  <a:gd name="T15" fmla="*/ 58 h 162"/>
                  <a:gd name="T16" fmla="*/ 71 w 148"/>
                  <a:gd name="T17" fmla="*/ 46 h 162"/>
                  <a:gd name="T18" fmla="*/ 60 w 148"/>
                  <a:gd name="T19" fmla="*/ 42 h 162"/>
                  <a:gd name="T20" fmla="*/ 49 w 148"/>
                  <a:gd name="T21" fmla="*/ 28 h 162"/>
                  <a:gd name="T22" fmla="*/ 44 w 148"/>
                  <a:gd name="T23" fmla="*/ 21 h 162"/>
                  <a:gd name="T24" fmla="*/ 37 w 148"/>
                  <a:gd name="T25" fmla="*/ 9 h 162"/>
                  <a:gd name="T26" fmla="*/ 28 w 148"/>
                  <a:gd name="T27" fmla="*/ 9 h 162"/>
                  <a:gd name="T28" fmla="*/ 21 w 148"/>
                  <a:gd name="T29" fmla="*/ 8 h 162"/>
                  <a:gd name="T30" fmla="*/ 12 w 148"/>
                  <a:gd name="T31" fmla="*/ 5 h 162"/>
                  <a:gd name="T32" fmla="*/ 2 w 148"/>
                  <a:gd name="T33" fmla="*/ 4 h 162"/>
                  <a:gd name="T34" fmla="*/ 7 w 148"/>
                  <a:gd name="T35" fmla="*/ 14 h 162"/>
                  <a:gd name="T36" fmla="*/ 11 w 148"/>
                  <a:gd name="T37" fmla="*/ 21 h 162"/>
                  <a:gd name="T38" fmla="*/ 12 w 148"/>
                  <a:gd name="T39" fmla="*/ 24 h 162"/>
                  <a:gd name="T40" fmla="*/ 15 w 148"/>
                  <a:gd name="T41" fmla="*/ 31 h 162"/>
                  <a:gd name="T42" fmla="*/ 20 w 148"/>
                  <a:gd name="T43" fmla="*/ 37 h 162"/>
                  <a:gd name="T44" fmla="*/ 29 w 148"/>
                  <a:gd name="T45" fmla="*/ 41 h 162"/>
                  <a:gd name="T46" fmla="*/ 37 w 148"/>
                  <a:gd name="T47" fmla="*/ 45 h 162"/>
                  <a:gd name="T48" fmla="*/ 46 w 148"/>
                  <a:gd name="T49" fmla="*/ 50 h 162"/>
                  <a:gd name="T50" fmla="*/ 50 w 148"/>
                  <a:gd name="T51" fmla="*/ 51 h 162"/>
                  <a:gd name="T52" fmla="*/ 52 w 148"/>
                  <a:gd name="T53" fmla="*/ 54 h 162"/>
                  <a:gd name="T54" fmla="*/ 57 w 148"/>
                  <a:gd name="T55" fmla="*/ 64 h 162"/>
                  <a:gd name="T56" fmla="*/ 57 w 148"/>
                  <a:gd name="T57" fmla="*/ 68 h 162"/>
                  <a:gd name="T58" fmla="*/ 58 w 148"/>
                  <a:gd name="T59" fmla="*/ 83 h 162"/>
                  <a:gd name="T60" fmla="*/ 55 w 148"/>
                  <a:gd name="T61" fmla="*/ 89 h 162"/>
                  <a:gd name="T62" fmla="*/ 52 w 148"/>
                  <a:gd name="T63" fmla="*/ 92 h 162"/>
                  <a:gd name="T64" fmla="*/ 47 w 148"/>
                  <a:gd name="T65" fmla="*/ 100 h 162"/>
                  <a:gd name="T66" fmla="*/ 51 w 148"/>
                  <a:gd name="T67" fmla="*/ 118 h 162"/>
                  <a:gd name="T68" fmla="*/ 55 w 148"/>
                  <a:gd name="T69" fmla="*/ 125 h 162"/>
                  <a:gd name="T70" fmla="*/ 55 w 148"/>
                  <a:gd name="T71" fmla="*/ 129 h 162"/>
                  <a:gd name="T72" fmla="*/ 67 w 148"/>
                  <a:gd name="T73" fmla="*/ 134 h 162"/>
                  <a:gd name="T74" fmla="*/ 82 w 148"/>
                  <a:gd name="T75" fmla="*/ 138 h 162"/>
                  <a:gd name="T76" fmla="*/ 105 w 148"/>
                  <a:gd name="T77" fmla="*/ 142 h 162"/>
                  <a:gd name="T78" fmla="*/ 120 w 148"/>
                  <a:gd name="T79" fmla="*/ 152 h 162"/>
                  <a:gd name="T80" fmla="*/ 127 w 148"/>
                  <a:gd name="T81" fmla="*/ 159 h 162"/>
                  <a:gd name="T82" fmla="*/ 141 w 148"/>
                  <a:gd name="T83" fmla="*/ 157 h 162"/>
                  <a:gd name="T84" fmla="*/ 146 w 148"/>
                  <a:gd name="T85" fmla="*/ 150 h 162"/>
                  <a:gd name="T86" fmla="*/ 142 w 148"/>
                  <a:gd name="T87" fmla="*/ 131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48" h="162">
                    <a:moveTo>
                      <a:pt x="142" y="131"/>
                    </a:moveTo>
                    <a:cubicBezTo>
                      <a:pt x="141" y="129"/>
                      <a:pt x="140" y="129"/>
                      <a:pt x="139" y="127"/>
                    </a:cubicBezTo>
                    <a:cubicBezTo>
                      <a:pt x="138" y="125"/>
                      <a:pt x="138" y="123"/>
                      <a:pt x="137" y="121"/>
                    </a:cubicBezTo>
                    <a:cubicBezTo>
                      <a:pt x="135" y="117"/>
                      <a:pt x="133" y="116"/>
                      <a:pt x="130" y="113"/>
                    </a:cubicBezTo>
                    <a:cubicBezTo>
                      <a:pt x="128" y="111"/>
                      <a:pt x="128" y="108"/>
                      <a:pt x="128" y="106"/>
                    </a:cubicBezTo>
                    <a:cubicBezTo>
                      <a:pt x="127" y="103"/>
                      <a:pt x="125" y="100"/>
                      <a:pt x="124" y="97"/>
                    </a:cubicBezTo>
                    <a:cubicBezTo>
                      <a:pt x="124" y="95"/>
                      <a:pt x="124" y="94"/>
                      <a:pt x="124" y="93"/>
                    </a:cubicBezTo>
                    <a:cubicBezTo>
                      <a:pt x="124" y="91"/>
                      <a:pt x="122" y="89"/>
                      <a:pt x="122" y="88"/>
                    </a:cubicBezTo>
                    <a:cubicBezTo>
                      <a:pt x="122" y="85"/>
                      <a:pt x="125" y="84"/>
                      <a:pt x="123" y="81"/>
                    </a:cubicBezTo>
                    <a:cubicBezTo>
                      <a:pt x="122" y="79"/>
                      <a:pt x="119" y="80"/>
                      <a:pt x="117" y="80"/>
                    </a:cubicBezTo>
                    <a:cubicBezTo>
                      <a:pt x="114" y="79"/>
                      <a:pt x="112" y="75"/>
                      <a:pt x="109" y="74"/>
                    </a:cubicBezTo>
                    <a:cubicBezTo>
                      <a:pt x="107" y="72"/>
                      <a:pt x="106" y="69"/>
                      <a:pt x="104" y="67"/>
                    </a:cubicBezTo>
                    <a:cubicBezTo>
                      <a:pt x="102" y="66"/>
                      <a:pt x="100" y="64"/>
                      <a:pt x="98" y="63"/>
                    </a:cubicBezTo>
                    <a:cubicBezTo>
                      <a:pt x="96" y="62"/>
                      <a:pt x="93" y="62"/>
                      <a:pt x="91" y="61"/>
                    </a:cubicBezTo>
                    <a:cubicBezTo>
                      <a:pt x="90" y="61"/>
                      <a:pt x="89" y="59"/>
                      <a:pt x="88" y="59"/>
                    </a:cubicBezTo>
                    <a:cubicBezTo>
                      <a:pt x="87" y="58"/>
                      <a:pt x="86" y="58"/>
                      <a:pt x="85" y="58"/>
                    </a:cubicBezTo>
                    <a:cubicBezTo>
                      <a:pt x="82" y="56"/>
                      <a:pt x="80" y="53"/>
                      <a:pt x="78" y="51"/>
                    </a:cubicBezTo>
                    <a:cubicBezTo>
                      <a:pt x="76" y="50"/>
                      <a:pt x="72" y="48"/>
                      <a:pt x="71" y="46"/>
                    </a:cubicBezTo>
                    <a:cubicBezTo>
                      <a:pt x="69" y="43"/>
                      <a:pt x="70" y="41"/>
                      <a:pt x="66" y="40"/>
                    </a:cubicBezTo>
                    <a:cubicBezTo>
                      <a:pt x="64" y="40"/>
                      <a:pt x="61" y="40"/>
                      <a:pt x="60" y="42"/>
                    </a:cubicBezTo>
                    <a:cubicBezTo>
                      <a:pt x="58" y="42"/>
                      <a:pt x="55" y="37"/>
                      <a:pt x="54" y="35"/>
                    </a:cubicBezTo>
                    <a:cubicBezTo>
                      <a:pt x="53" y="33"/>
                      <a:pt x="50" y="31"/>
                      <a:pt x="49" y="28"/>
                    </a:cubicBezTo>
                    <a:cubicBezTo>
                      <a:pt x="48" y="27"/>
                      <a:pt x="48" y="26"/>
                      <a:pt x="47" y="24"/>
                    </a:cubicBezTo>
                    <a:cubicBezTo>
                      <a:pt x="47" y="23"/>
                      <a:pt x="45" y="22"/>
                      <a:pt x="44" y="21"/>
                    </a:cubicBezTo>
                    <a:cubicBezTo>
                      <a:pt x="42" y="19"/>
                      <a:pt x="40" y="15"/>
                      <a:pt x="39" y="13"/>
                    </a:cubicBezTo>
                    <a:cubicBezTo>
                      <a:pt x="39" y="12"/>
                      <a:pt x="39" y="10"/>
                      <a:pt x="37" y="9"/>
                    </a:cubicBezTo>
                    <a:cubicBezTo>
                      <a:pt x="36" y="9"/>
                      <a:pt x="34" y="10"/>
                      <a:pt x="33" y="10"/>
                    </a:cubicBezTo>
                    <a:cubicBezTo>
                      <a:pt x="31" y="10"/>
                      <a:pt x="30" y="9"/>
                      <a:pt x="28" y="9"/>
                    </a:cubicBezTo>
                    <a:cubicBezTo>
                      <a:pt x="27" y="9"/>
                      <a:pt x="26" y="10"/>
                      <a:pt x="25" y="10"/>
                    </a:cubicBezTo>
                    <a:cubicBezTo>
                      <a:pt x="23" y="10"/>
                      <a:pt x="22" y="9"/>
                      <a:pt x="21" y="8"/>
                    </a:cubicBezTo>
                    <a:cubicBezTo>
                      <a:pt x="19" y="7"/>
                      <a:pt x="18" y="7"/>
                      <a:pt x="16" y="7"/>
                    </a:cubicBezTo>
                    <a:cubicBezTo>
                      <a:pt x="14" y="7"/>
                      <a:pt x="14" y="6"/>
                      <a:pt x="12" y="5"/>
                    </a:cubicBezTo>
                    <a:cubicBezTo>
                      <a:pt x="8" y="3"/>
                      <a:pt x="3" y="2"/>
                      <a:pt x="0" y="0"/>
                    </a:cubicBezTo>
                    <a:cubicBezTo>
                      <a:pt x="0" y="1"/>
                      <a:pt x="2" y="3"/>
                      <a:pt x="2" y="4"/>
                    </a:cubicBezTo>
                    <a:cubicBezTo>
                      <a:pt x="2" y="5"/>
                      <a:pt x="2" y="6"/>
                      <a:pt x="2" y="7"/>
                    </a:cubicBezTo>
                    <a:cubicBezTo>
                      <a:pt x="3" y="9"/>
                      <a:pt x="6" y="11"/>
                      <a:pt x="7" y="14"/>
                    </a:cubicBezTo>
                    <a:cubicBezTo>
                      <a:pt x="7" y="15"/>
                      <a:pt x="7" y="16"/>
                      <a:pt x="7" y="17"/>
                    </a:cubicBezTo>
                    <a:cubicBezTo>
                      <a:pt x="8" y="19"/>
                      <a:pt x="10" y="20"/>
                      <a:pt x="11" y="21"/>
                    </a:cubicBezTo>
                    <a:cubicBezTo>
                      <a:pt x="11" y="22"/>
                      <a:pt x="11" y="22"/>
                      <a:pt x="11" y="23"/>
                    </a:cubicBezTo>
                    <a:cubicBezTo>
                      <a:pt x="11" y="23"/>
                      <a:pt x="12" y="24"/>
                      <a:pt x="12" y="24"/>
                    </a:cubicBezTo>
                    <a:cubicBezTo>
                      <a:pt x="13" y="25"/>
                      <a:pt x="13" y="25"/>
                      <a:pt x="13" y="25"/>
                    </a:cubicBezTo>
                    <a:cubicBezTo>
                      <a:pt x="14" y="27"/>
                      <a:pt x="15" y="29"/>
                      <a:pt x="15" y="31"/>
                    </a:cubicBezTo>
                    <a:cubicBezTo>
                      <a:pt x="16" y="33"/>
                      <a:pt x="14" y="36"/>
                      <a:pt x="17" y="37"/>
                    </a:cubicBezTo>
                    <a:cubicBezTo>
                      <a:pt x="18" y="38"/>
                      <a:pt x="19" y="36"/>
                      <a:pt x="20" y="37"/>
                    </a:cubicBezTo>
                    <a:cubicBezTo>
                      <a:pt x="22" y="39"/>
                      <a:pt x="22" y="39"/>
                      <a:pt x="24" y="40"/>
                    </a:cubicBezTo>
                    <a:cubicBezTo>
                      <a:pt x="26" y="41"/>
                      <a:pt x="27" y="40"/>
                      <a:pt x="29" y="41"/>
                    </a:cubicBezTo>
                    <a:cubicBezTo>
                      <a:pt x="30" y="41"/>
                      <a:pt x="31" y="42"/>
                      <a:pt x="32" y="43"/>
                    </a:cubicBezTo>
                    <a:cubicBezTo>
                      <a:pt x="34" y="43"/>
                      <a:pt x="35" y="44"/>
                      <a:pt x="37" y="45"/>
                    </a:cubicBezTo>
                    <a:cubicBezTo>
                      <a:pt x="38" y="46"/>
                      <a:pt x="40" y="46"/>
                      <a:pt x="42" y="46"/>
                    </a:cubicBezTo>
                    <a:cubicBezTo>
                      <a:pt x="43" y="47"/>
                      <a:pt x="44" y="49"/>
                      <a:pt x="46" y="50"/>
                    </a:cubicBezTo>
                    <a:cubicBezTo>
                      <a:pt x="48" y="48"/>
                      <a:pt x="48" y="43"/>
                      <a:pt x="52" y="44"/>
                    </a:cubicBezTo>
                    <a:cubicBezTo>
                      <a:pt x="48" y="44"/>
                      <a:pt x="49" y="49"/>
                      <a:pt x="50" y="51"/>
                    </a:cubicBezTo>
                    <a:cubicBezTo>
                      <a:pt x="50" y="52"/>
                      <a:pt x="51" y="52"/>
                      <a:pt x="51" y="52"/>
                    </a:cubicBezTo>
                    <a:cubicBezTo>
                      <a:pt x="52" y="53"/>
                      <a:pt x="52" y="53"/>
                      <a:pt x="52" y="54"/>
                    </a:cubicBezTo>
                    <a:cubicBezTo>
                      <a:pt x="53" y="55"/>
                      <a:pt x="54" y="55"/>
                      <a:pt x="56" y="56"/>
                    </a:cubicBezTo>
                    <a:cubicBezTo>
                      <a:pt x="57" y="59"/>
                      <a:pt x="56" y="61"/>
                      <a:pt x="57" y="64"/>
                    </a:cubicBezTo>
                    <a:cubicBezTo>
                      <a:pt x="57" y="65"/>
                      <a:pt x="58" y="65"/>
                      <a:pt x="58" y="66"/>
                    </a:cubicBezTo>
                    <a:cubicBezTo>
                      <a:pt x="58" y="67"/>
                      <a:pt x="58" y="68"/>
                      <a:pt x="57" y="68"/>
                    </a:cubicBezTo>
                    <a:cubicBezTo>
                      <a:pt x="57" y="73"/>
                      <a:pt x="58" y="75"/>
                      <a:pt x="58" y="79"/>
                    </a:cubicBezTo>
                    <a:cubicBezTo>
                      <a:pt x="59" y="80"/>
                      <a:pt x="58" y="81"/>
                      <a:pt x="58" y="83"/>
                    </a:cubicBezTo>
                    <a:cubicBezTo>
                      <a:pt x="58" y="84"/>
                      <a:pt x="59" y="85"/>
                      <a:pt x="60" y="86"/>
                    </a:cubicBezTo>
                    <a:cubicBezTo>
                      <a:pt x="57" y="86"/>
                      <a:pt x="57" y="87"/>
                      <a:pt x="55" y="89"/>
                    </a:cubicBezTo>
                    <a:cubicBezTo>
                      <a:pt x="54" y="89"/>
                      <a:pt x="54" y="88"/>
                      <a:pt x="53" y="89"/>
                    </a:cubicBezTo>
                    <a:cubicBezTo>
                      <a:pt x="53" y="90"/>
                      <a:pt x="53" y="92"/>
                      <a:pt x="52" y="92"/>
                    </a:cubicBezTo>
                    <a:cubicBezTo>
                      <a:pt x="50" y="92"/>
                      <a:pt x="50" y="94"/>
                      <a:pt x="50" y="96"/>
                    </a:cubicBezTo>
                    <a:cubicBezTo>
                      <a:pt x="49" y="97"/>
                      <a:pt x="47" y="98"/>
                      <a:pt x="47" y="100"/>
                    </a:cubicBezTo>
                    <a:cubicBezTo>
                      <a:pt x="45" y="105"/>
                      <a:pt x="48" y="106"/>
                      <a:pt x="49" y="110"/>
                    </a:cubicBezTo>
                    <a:cubicBezTo>
                      <a:pt x="50" y="114"/>
                      <a:pt x="48" y="116"/>
                      <a:pt x="51" y="118"/>
                    </a:cubicBezTo>
                    <a:cubicBezTo>
                      <a:pt x="52" y="119"/>
                      <a:pt x="53" y="120"/>
                      <a:pt x="54" y="121"/>
                    </a:cubicBezTo>
                    <a:cubicBezTo>
                      <a:pt x="54" y="122"/>
                      <a:pt x="54" y="124"/>
                      <a:pt x="55" y="125"/>
                    </a:cubicBezTo>
                    <a:cubicBezTo>
                      <a:pt x="55" y="126"/>
                      <a:pt x="56" y="126"/>
                      <a:pt x="56" y="128"/>
                    </a:cubicBezTo>
                    <a:cubicBezTo>
                      <a:pt x="56" y="128"/>
                      <a:pt x="55" y="129"/>
                      <a:pt x="55" y="129"/>
                    </a:cubicBezTo>
                    <a:cubicBezTo>
                      <a:pt x="56" y="131"/>
                      <a:pt x="57" y="131"/>
                      <a:pt x="58" y="132"/>
                    </a:cubicBezTo>
                    <a:cubicBezTo>
                      <a:pt x="61" y="133"/>
                      <a:pt x="64" y="133"/>
                      <a:pt x="67" y="134"/>
                    </a:cubicBezTo>
                    <a:cubicBezTo>
                      <a:pt x="70" y="134"/>
                      <a:pt x="73" y="135"/>
                      <a:pt x="75" y="137"/>
                    </a:cubicBezTo>
                    <a:cubicBezTo>
                      <a:pt x="78" y="138"/>
                      <a:pt x="79" y="138"/>
                      <a:pt x="82" y="138"/>
                    </a:cubicBezTo>
                    <a:cubicBezTo>
                      <a:pt x="86" y="138"/>
                      <a:pt x="90" y="137"/>
                      <a:pt x="94" y="138"/>
                    </a:cubicBezTo>
                    <a:cubicBezTo>
                      <a:pt x="98" y="139"/>
                      <a:pt x="102" y="140"/>
                      <a:pt x="105" y="142"/>
                    </a:cubicBezTo>
                    <a:cubicBezTo>
                      <a:pt x="108" y="143"/>
                      <a:pt x="110" y="144"/>
                      <a:pt x="113" y="145"/>
                    </a:cubicBezTo>
                    <a:cubicBezTo>
                      <a:pt x="116" y="147"/>
                      <a:pt x="117" y="150"/>
                      <a:pt x="120" y="152"/>
                    </a:cubicBezTo>
                    <a:cubicBezTo>
                      <a:pt x="121" y="154"/>
                      <a:pt x="123" y="154"/>
                      <a:pt x="125" y="156"/>
                    </a:cubicBezTo>
                    <a:cubicBezTo>
                      <a:pt x="125" y="157"/>
                      <a:pt x="126" y="158"/>
                      <a:pt x="127" y="159"/>
                    </a:cubicBezTo>
                    <a:cubicBezTo>
                      <a:pt x="129" y="160"/>
                      <a:pt x="132" y="162"/>
                      <a:pt x="135" y="162"/>
                    </a:cubicBezTo>
                    <a:cubicBezTo>
                      <a:pt x="138" y="162"/>
                      <a:pt x="140" y="160"/>
                      <a:pt x="141" y="157"/>
                    </a:cubicBezTo>
                    <a:cubicBezTo>
                      <a:pt x="142" y="156"/>
                      <a:pt x="142" y="154"/>
                      <a:pt x="143" y="153"/>
                    </a:cubicBezTo>
                    <a:cubicBezTo>
                      <a:pt x="144" y="152"/>
                      <a:pt x="145" y="151"/>
                      <a:pt x="146" y="150"/>
                    </a:cubicBezTo>
                    <a:cubicBezTo>
                      <a:pt x="147" y="149"/>
                      <a:pt x="148" y="144"/>
                      <a:pt x="147" y="142"/>
                    </a:cubicBezTo>
                    <a:cubicBezTo>
                      <a:pt x="146" y="138"/>
                      <a:pt x="144" y="134"/>
                      <a:pt x="142" y="131"/>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075" name="Freeform 3570"/>
              <p:cNvSpPr>
                <a:spLocks/>
              </p:cNvSpPr>
              <p:nvPr/>
            </p:nvSpPr>
            <p:spPr bwMode="auto">
              <a:xfrm>
                <a:off x="1035" y="2946"/>
                <a:ext cx="15" cy="25"/>
              </a:xfrm>
              <a:custGeom>
                <a:avLst/>
                <a:gdLst>
                  <a:gd name="T0" fmla="*/ 105 w 110"/>
                  <a:gd name="T1" fmla="*/ 170 h 183"/>
                  <a:gd name="T2" fmla="*/ 97 w 110"/>
                  <a:gd name="T3" fmla="*/ 155 h 183"/>
                  <a:gd name="T4" fmla="*/ 87 w 110"/>
                  <a:gd name="T5" fmla="*/ 139 h 183"/>
                  <a:gd name="T6" fmla="*/ 76 w 110"/>
                  <a:gd name="T7" fmla="*/ 128 h 183"/>
                  <a:gd name="T8" fmla="*/ 66 w 110"/>
                  <a:gd name="T9" fmla="*/ 111 h 183"/>
                  <a:gd name="T10" fmla="*/ 55 w 110"/>
                  <a:gd name="T11" fmla="*/ 94 h 183"/>
                  <a:gd name="T12" fmla="*/ 42 w 110"/>
                  <a:gd name="T13" fmla="*/ 72 h 183"/>
                  <a:gd name="T14" fmla="*/ 33 w 110"/>
                  <a:gd name="T15" fmla="*/ 53 h 183"/>
                  <a:gd name="T16" fmla="*/ 31 w 110"/>
                  <a:gd name="T17" fmla="*/ 44 h 183"/>
                  <a:gd name="T18" fmla="*/ 27 w 110"/>
                  <a:gd name="T19" fmla="*/ 30 h 183"/>
                  <a:gd name="T20" fmla="*/ 26 w 110"/>
                  <a:gd name="T21" fmla="*/ 23 h 183"/>
                  <a:gd name="T22" fmla="*/ 23 w 110"/>
                  <a:gd name="T23" fmla="*/ 18 h 183"/>
                  <a:gd name="T24" fmla="*/ 19 w 110"/>
                  <a:gd name="T25" fmla="*/ 6 h 183"/>
                  <a:gd name="T26" fmla="*/ 12 w 110"/>
                  <a:gd name="T27" fmla="*/ 6 h 183"/>
                  <a:gd name="T28" fmla="*/ 8 w 110"/>
                  <a:gd name="T29" fmla="*/ 0 h 183"/>
                  <a:gd name="T30" fmla="*/ 2 w 110"/>
                  <a:gd name="T31" fmla="*/ 16 h 183"/>
                  <a:gd name="T32" fmla="*/ 5 w 110"/>
                  <a:gd name="T33" fmla="*/ 14 h 183"/>
                  <a:gd name="T34" fmla="*/ 7 w 110"/>
                  <a:gd name="T35" fmla="*/ 23 h 183"/>
                  <a:gd name="T36" fmla="*/ 10 w 110"/>
                  <a:gd name="T37" fmla="*/ 48 h 183"/>
                  <a:gd name="T38" fmla="*/ 15 w 110"/>
                  <a:gd name="T39" fmla="*/ 64 h 183"/>
                  <a:gd name="T40" fmla="*/ 17 w 110"/>
                  <a:gd name="T41" fmla="*/ 71 h 183"/>
                  <a:gd name="T42" fmla="*/ 18 w 110"/>
                  <a:gd name="T43" fmla="*/ 80 h 183"/>
                  <a:gd name="T44" fmla="*/ 18 w 110"/>
                  <a:gd name="T45" fmla="*/ 90 h 183"/>
                  <a:gd name="T46" fmla="*/ 20 w 110"/>
                  <a:gd name="T47" fmla="*/ 99 h 183"/>
                  <a:gd name="T48" fmla="*/ 23 w 110"/>
                  <a:gd name="T49" fmla="*/ 107 h 183"/>
                  <a:gd name="T50" fmla="*/ 27 w 110"/>
                  <a:gd name="T51" fmla="*/ 116 h 183"/>
                  <a:gd name="T52" fmla="*/ 30 w 110"/>
                  <a:gd name="T53" fmla="*/ 128 h 183"/>
                  <a:gd name="T54" fmla="*/ 32 w 110"/>
                  <a:gd name="T55" fmla="*/ 140 h 183"/>
                  <a:gd name="T56" fmla="*/ 35 w 110"/>
                  <a:gd name="T57" fmla="*/ 147 h 183"/>
                  <a:gd name="T58" fmla="*/ 41 w 110"/>
                  <a:gd name="T59" fmla="*/ 151 h 183"/>
                  <a:gd name="T60" fmla="*/ 45 w 110"/>
                  <a:gd name="T61" fmla="*/ 157 h 183"/>
                  <a:gd name="T62" fmla="*/ 49 w 110"/>
                  <a:gd name="T63" fmla="*/ 164 h 183"/>
                  <a:gd name="T64" fmla="*/ 54 w 110"/>
                  <a:gd name="T65" fmla="*/ 168 h 183"/>
                  <a:gd name="T66" fmla="*/ 60 w 110"/>
                  <a:gd name="T67" fmla="*/ 173 h 183"/>
                  <a:gd name="T68" fmla="*/ 67 w 110"/>
                  <a:gd name="T69" fmla="*/ 183 h 183"/>
                  <a:gd name="T70" fmla="*/ 78 w 110"/>
                  <a:gd name="T71" fmla="*/ 182 h 183"/>
                  <a:gd name="T72" fmla="*/ 85 w 110"/>
                  <a:gd name="T73" fmla="*/ 174 h 183"/>
                  <a:gd name="T74" fmla="*/ 93 w 110"/>
                  <a:gd name="T75" fmla="*/ 177 h 183"/>
                  <a:gd name="T76" fmla="*/ 104 w 110"/>
                  <a:gd name="T77" fmla="*/ 180 h 183"/>
                  <a:gd name="T78" fmla="*/ 108 w 110"/>
                  <a:gd name="T79" fmla="*/ 180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0" h="183">
                    <a:moveTo>
                      <a:pt x="106" y="175"/>
                    </a:moveTo>
                    <a:cubicBezTo>
                      <a:pt x="105" y="173"/>
                      <a:pt x="105" y="172"/>
                      <a:pt x="105" y="170"/>
                    </a:cubicBezTo>
                    <a:cubicBezTo>
                      <a:pt x="104" y="167"/>
                      <a:pt x="102" y="167"/>
                      <a:pt x="101" y="165"/>
                    </a:cubicBezTo>
                    <a:cubicBezTo>
                      <a:pt x="97" y="162"/>
                      <a:pt x="98" y="159"/>
                      <a:pt x="97" y="155"/>
                    </a:cubicBezTo>
                    <a:cubicBezTo>
                      <a:pt x="96" y="152"/>
                      <a:pt x="95" y="149"/>
                      <a:pt x="93" y="147"/>
                    </a:cubicBezTo>
                    <a:cubicBezTo>
                      <a:pt x="92" y="144"/>
                      <a:pt x="89" y="142"/>
                      <a:pt x="87" y="139"/>
                    </a:cubicBezTo>
                    <a:cubicBezTo>
                      <a:pt x="86" y="137"/>
                      <a:pt x="84" y="136"/>
                      <a:pt x="83" y="134"/>
                    </a:cubicBezTo>
                    <a:cubicBezTo>
                      <a:pt x="81" y="131"/>
                      <a:pt x="79" y="130"/>
                      <a:pt x="76" y="128"/>
                    </a:cubicBezTo>
                    <a:cubicBezTo>
                      <a:pt x="73" y="124"/>
                      <a:pt x="73" y="118"/>
                      <a:pt x="70" y="114"/>
                    </a:cubicBezTo>
                    <a:cubicBezTo>
                      <a:pt x="69" y="113"/>
                      <a:pt x="67" y="112"/>
                      <a:pt x="66" y="111"/>
                    </a:cubicBezTo>
                    <a:cubicBezTo>
                      <a:pt x="64" y="110"/>
                      <a:pt x="63" y="108"/>
                      <a:pt x="62" y="106"/>
                    </a:cubicBezTo>
                    <a:cubicBezTo>
                      <a:pt x="59" y="102"/>
                      <a:pt x="57" y="99"/>
                      <a:pt x="55" y="94"/>
                    </a:cubicBezTo>
                    <a:cubicBezTo>
                      <a:pt x="53" y="91"/>
                      <a:pt x="50" y="88"/>
                      <a:pt x="47" y="85"/>
                    </a:cubicBezTo>
                    <a:cubicBezTo>
                      <a:pt x="44" y="81"/>
                      <a:pt x="43" y="76"/>
                      <a:pt x="42" y="72"/>
                    </a:cubicBezTo>
                    <a:cubicBezTo>
                      <a:pt x="41" y="67"/>
                      <a:pt x="40" y="64"/>
                      <a:pt x="38" y="59"/>
                    </a:cubicBezTo>
                    <a:cubicBezTo>
                      <a:pt x="37" y="57"/>
                      <a:pt x="35" y="55"/>
                      <a:pt x="33" y="53"/>
                    </a:cubicBezTo>
                    <a:cubicBezTo>
                      <a:pt x="32" y="51"/>
                      <a:pt x="32" y="50"/>
                      <a:pt x="32" y="48"/>
                    </a:cubicBezTo>
                    <a:cubicBezTo>
                      <a:pt x="32" y="46"/>
                      <a:pt x="31" y="45"/>
                      <a:pt x="31" y="44"/>
                    </a:cubicBezTo>
                    <a:cubicBezTo>
                      <a:pt x="30" y="42"/>
                      <a:pt x="30" y="40"/>
                      <a:pt x="30" y="37"/>
                    </a:cubicBezTo>
                    <a:cubicBezTo>
                      <a:pt x="30" y="34"/>
                      <a:pt x="29" y="32"/>
                      <a:pt x="27" y="30"/>
                    </a:cubicBezTo>
                    <a:cubicBezTo>
                      <a:pt x="27" y="29"/>
                      <a:pt x="26" y="28"/>
                      <a:pt x="26" y="27"/>
                    </a:cubicBezTo>
                    <a:cubicBezTo>
                      <a:pt x="25" y="26"/>
                      <a:pt x="26" y="25"/>
                      <a:pt x="26" y="23"/>
                    </a:cubicBezTo>
                    <a:cubicBezTo>
                      <a:pt x="25" y="22"/>
                      <a:pt x="24" y="21"/>
                      <a:pt x="24" y="20"/>
                    </a:cubicBezTo>
                    <a:cubicBezTo>
                      <a:pt x="23" y="19"/>
                      <a:pt x="23" y="19"/>
                      <a:pt x="23" y="18"/>
                    </a:cubicBezTo>
                    <a:cubicBezTo>
                      <a:pt x="23" y="16"/>
                      <a:pt x="24" y="14"/>
                      <a:pt x="24" y="12"/>
                    </a:cubicBezTo>
                    <a:cubicBezTo>
                      <a:pt x="26" y="8"/>
                      <a:pt x="22" y="7"/>
                      <a:pt x="19" y="6"/>
                    </a:cubicBezTo>
                    <a:cubicBezTo>
                      <a:pt x="18" y="6"/>
                      <a:pt x="17" y="5"/>
                      <a:pt x="16" y="5"/>
                    </a:cubicBezTo>
                    <a:cubicBezTo>
                      <a:pt x="14" y="5"/>
                      <a:pt x="14" y="6"/>
                      <a:pt x="12" y="6"/>
                    </a:cubicBezTo>
                    <a:cubicBezTo>
                      <a:pt x="12" y="5"/>
                      <a:pt x="12" y="2"/>
                      <a:pt x="11" y="1"/>
                    </a:cubicBezTo>
                    <a:cubicBezTo>
                      <a:pt x="11" y="1"/>
                      <a:pt x="8" y="0"/>
                      <a:pt x="8" y="0"/>
                    </a:cubicBezTo>
                    <a:cubicBezTo>
                      <a:pt x="6" y="0"/>
                      <a:pt x="4" y="4"/>
                      <a:pt x="3" y="6"/>
                    </a:cubicBezTo>
                    <a:cubicBezTo>
                      <a:pt x="2" y="8"/>
                      <a:pt x="0" y="16"/>
                      <a:pt x="2" y="16"/>
                    </a:cubicBezTo>
                    <a:cubicBezTo>
                      <a:pt x="3" y="16"/>
                      <a:pt x="2" y="15"/>
                      <a:pt x="3" y="15"/>
                    </a:cubicBezTo>
                    <a:cubicBezTo>
                      <a:pt x="3" y="14"/>
                      <a:pt x="5" y="14"/>
                      <a:pt x="5" y="14"/>
                    </a:cubicBezTo>
                    <a:cubicBezTo>
                      <a:pt x="7" y="15"/>
                      <a:pt x="8" y="16"/>
                      <a:pt x="9" y="17"/>
                    </a:cubicBezTo>
                    <a:cubicBezTo>
                      <a:pt x="7" y="20"/>
                      <a:pt x="6" y="20"/>
                      <a:pt x="7" y="23"/>
                    </a:cubicBezTo>
                    <a:cubicBezTo>
                      <a:pt x="7" y="27"/>
                      <a:pt x="6" y="31"/>
                      <a:pt x="7" y="34"/>
                    </a:cubicBezTo>
                    <a:cubicBezTo>
                      <a:pt x="8" y="39"/>
                      <a:pt x="9" y="43"/>
                      <a:pt x="10" y="48"/>
                    </a:cubicBezTo>
                    <a:cubicBezTo>
                      <a:pt x="10" y="53"/>
                      <a:pt x="14" y="54"/>
                      <a:pt x="15" y="58"/>
                    </a:cubicBezTo>
                    <a:cubicBezTo>
                      <a:pt x="16" y="60"/>
                      <a:pt x="15" y="62"/>
                      <a:pt x="15" y="64"/>
                    </a:cubicBezTo>
                    <a:cubicBezTo>
                      <a:pt x="16" y="66"/>
                      <a:pt x="16" y="67"/>
                      <a:pt x="17" y="69"/>
                    </a:cubicBezTo>
                    <a:cubicBezTo>
                      <a:pt x="17" y="69"/>
                      <a:pt x="17" y="70"/>
                      <a:pt x="17" y="71"/>
                    </a:cubicBezTo>
                    <a:cubicBezTo>
                      <a:pt x="17" y="71"/>
                      <a:pt x="18" y="72"/>
                      <a:pt x="18" y="73"/>
                    </a:cubicBezTo>
                    <a:cubicBezTo>
                      <a:pt x="19" y="75"/>
                      <a:pt x="18" y="78"/>
                      <a:pt x="18" y="80"/>
                    </a:cubicBezTo>
                    <a:cubicBezTo>
                      <a:pt x="18" y="82"/>
                      <a:pt x="19" y="84"/>
                      <a:pt x="19" y="86"/>
                    </a:cubicBezTo>
                    <a:cubicBezTo>
                      <a:pt x="19" y="88"/>
                      <a:pt x="18" y="89"/>
                      <a:pt x="18" y="90"/>
                    </a:cubicBezTo>
                    <a:cubicBezTo>
                      <a:pt x="18" y="93"/>
                      <a:pt x="20" y="94"/>
                      <a:pt x="20" y="96"/>
                    </a:cubicBezTo>
                    <a:cubicBezTo>
                      <a:pt x="20" y="97"/>
                      <a:pt x="20" y="98"/>
                      <a:pt x="20" y="99"/>
                    </a:cubicBezTo>
                    <a:cubicBezTo>
                      <a:pt x="21" y="100"/>
                      <a:pt x="22" y="100"/>
                      <a:pt x="22" y="101"/>
                    </a:cubicBezTo>
                    <a:cubicBezTo>
                      <a:pt x="22" y="103"/>
                      <a:pt x="22" y="105"/>
                      <a:pt x="23" y="107"/>
                    </a:cubicBezTo>
                    <a:cubicBezTo>
                      <a:pt x="24" y="108"/>
                      <a:pt x="25" y="110"/>
                      <a:pt x="26" y="111"/>
                    </a:cubicBezTo>
                    <a:cubicBezTo>
                      <a:pt x="27" y="113"/>
                      <a:pt x="27" y="114"/>
                      <a:pt x="27" y="116"/>
                    </a:cubicBezTo>
                    <a:cubicBezTo>
                      <a:pt x="28" y="119"/>
                      <a:pt x="30" y="119"/>
                      <a:pt x="30" y="122"/>
                    </a:cubicBezTo>
                    <a:cubicBezTo>
                      <a:pt x="30" y="124"/>
                      <a:pt x="30" y="126"/>
                      <a:pt x="30" y="128"/>
                    </a:cubicBezTo>
                    <a:cubicBezTo>
                      <a:pt x="30" y="130"/>
                      <a:pt x="31" y="132"/>
                      <a:pt x="31" y="134"/>
                    </a:cubicBezTo>
                    <a:cubicBezTo>
                      <a:pt x="32" y="136"/>
                      <a:pt x="31" y="138"/>
                      <a:pt x="32" y="140"/>
                    </a:cubicBezTo>
                    <a:cubicBezTo>
                      <a:pt x="32" y="141"/>
                      <a:pt x="33" y="142"/>
                      <a:pt x="34" y="143"/>
                    </a:cubicBezTo>
                    <a:cubicBezTo>
                      <a:pt x="34" y="144"/>
                      <a:pt x="35" y="146"/>
                      <a:pt x="35" y="147"/>
                    </a:cubicBezTo>
                    <a:cubicBezTo>
                      <a:pt x="36" y="149"/>
                      <a:pt x="36" y="150"/>
                      <a:pt x="39" y="151"/>
                    </a:cubicBezTo>
                    <a:cubicBezTo>
                      <a:pt x="40" y="151"/>
                      <a:pt x="41" y="151"/>
                      <a:pt x="41" y="151"/>
                    </a:cubicBezTo>
                    <a:cubicBezTo>
                      <a:pt x="42" y="152"/>
                      <a:pt x="43" y="153"/>
                      <a:pt x="44" y="153"/>
                    </a:cubicBezTo>
                    <a:cubicBezTo>
                      <a:pt x="44" y="155"/>
                      <a:pt x="45" y="156"/>
                      <a:pt x="45" y="157"/>
                    </a:cubicBezTo>
                    <a:cubicBezTo>
                      <a:pt x="46" y="159"/>
                      <a:pt x="47" y="159"/>
                      <a:pt x="48" y="161"/>
                    </a:cubicBezTo>
                    <a:cubicBezTo>
                      <a:pt x="49" y="161"/>
                      <a:pt x="48" y="164"/>
                      <a:pt x="49" y="164"/>
                    </a:cubicBezTo>
                    <a:cubicBezTo>
                      <a:pt x="50" y="165"/>
                      <a:pt x="51" y="165"/>
                      <a:pt x="52" y="166"/>
                    </a:cubicBezTo>
                    <a:cubicBezTo>
                      <a:pt x="53" y="166"/>
                      <a:pt x="53" y="168"/>
                      <a:pt x="54" y="168"/>
                    </a:cubicBezTo>
                    <a:cubicBezTo>
                      <a:pt x="55" y="169"/>
                      <a:pt x="57" y="169"/>
                      <a:pt x="58" y="170"/>
                    </a:cubicBezTo>
                    <a:cubicBezTo>
                      <a:pt x="58" y="171"/>
                      <a:pt x="59" y="172"/>
                      <a:pt x="60" y="173"/>
                    </a:cubicBezTo>
                    <a:cubicBezTo>
                      <a:pt x="62" y="175"/>
                      <a:pt x="64" y="176"/>
                      <a:pt x="65" y="179"/>
                    </a:cubicBezTo>
                    <a:cubicBezTo>
                      <a:pt x="66" y="180"/>
                      <a:pt x="65" y="183"/>
                      <a:pt x="67" y="183"/>
                    </a:cubicBezTo>
                    <a:cubicBezTo>
                      <a:pt x="68" y="183"/>
                      <a:pt x="69" y="181"/>
                      <a:pt x="69" y="181"/>
                    </a:cubicBezTo>
                    <a:cubicBezTo>
                      <a:pt x="72" y="181"/>
                      <a:pt x="75" y="183"/>
                      <a:pt x="78" y="182"/>
                    </a:cubicBezTo>
                    <a:cubicBezTo>
                      <a:pt x="81" y="180"/>
                      <a:pt x="79" y="177"/>
                      <a:pt x="81" y="175"/>
                    </a:cubicBezTo>
                    <a:cubicBezTo>
                      <a:pt x="83" y="174"/>
                      <a:pt x="84" y="175"/>
                      <a:pt x="85" y="174"/>
                    </a:cubicBezTo>
                    <a:cubicBezTo>
                      <a:pt x="87" y="174"/>
                      <a:pt x="88" y="172"/>
                      <a:pt x="90" y="173"/>
                    </a:cubicBezTo>
                    <a:cubicBezTo>
                      <a:pt x="91" y="174"/>
                      <a:pt x="92" y="176"/>
                      <a:pt x="93" y="177"/>
                    </a:cubicBezTo>
                    <a:cubicBezTo>
                      <a:pt x="94" y="178"/>
                      <a:pt x="97" y="177"/>
                      <a:pt x="98" y="178"/>
                    </a:cubicBezTo>
                    <a:cubicBezTo>
                      <a:pt x="100" y="179"/>
                      <a:pt x="102" y="180"/>
                      <a:pt x="104" y="180"/>
                    </a:cubicBezTo>
                    <a:cubicBezTo>
                      <a:pt x="106" y="181"/>
                      <a:pt x="107" y="183"/>
                      <a:pt x="109" y="183"/>
                    </a:cubicBezTo>
                    <a:cubicBezTo>
                      <a:pt x="110" y="182"/>
                      <a:pt x="109" y="181"/>
                      <a:pt x="108" y="180"/>
                    </a:cubicBezTo>
                    <a:cubicBezTo>
                      <a:pt x="107" y="178"/>
                      <a:pt x="106" y="177"/>
                      <a:pt x="106" y="175"/>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076" name="Freeform 3571"/>
              <p:cNvSpPr>
                <a:spLocks/>
              </p:cNvSpPr>
              <p:nvPr/>
            </p:nvSpPr>
            <p:spPr bwMode="auto">
              <a:xfrm>
                <a:off x="1012" y="2898"/>
                <a:ext cx="2" cy="2"/>
              </a:xfrm>
              <a:custGeom>
                <a:avLst/>
                <a:gdLst>
                  <a:gd name="T0" fmla="*/ 8 w 15"/>
                  <a:gd name="T1" fmla="*/ 4 h 17"/>
                  <a:gd name="T2" fmla="*/ 1 w 15"/>
                  <a:gd name="T3" fmla="*/ 1 h 17"/>
                  <a:gd name="T4" fmla="*/ 1 w 15"/>
                  <a:gd name="T5" fmla="*/ 4 h 17"/>
                  <a:gd name="T6" fmla="*/ 2 w 15"/>
                  <a:gd name="T7" fmla="*/ 7 h 17"/>
                  <a:gd name="T8" fmla="*/ 4 w 15"/>
                  <a:gd name="T9" fmla="*/ 13 h 17"/>
                  <a:gd name="T10" fmla="*/ 7 w 15"/>
                  <a:gd name="T11" fmla="*/ 14 h 17"/>
                  <a:gd name="T12" fmla="*/ 8 w 15"/>
                  <a:gd name="T13" fmla="*/ 11 h 17"/>
                  <a:gd name="T14" fmla="*/ 12 w 15"/>
                  <a:gd name="T15" fmla="*/ 0 h 17"/>
                  <a:gd name="T16" fmla="*/ 8 w 15"/>
                  <a:gd name="T17" fmla="*/ 4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17">
                    <a:moveTo>
                      <a:pt x="8" y="4"/>
                    </a:moveTo>
                    <a:cubicBezTo>
                      <a:pt x="6" y="5"/>
                      <a:pt x="4" y="2"/>
                      <a:pt x="1" y="1"/>
                    </a:cubicBezTo>
                    <a:cubicBezTo>
                      <a:pt x="0" y="3"/>
                      <a:pt x="1" y="3"/>
                      <a:pt x="1" y="4"/>
                    </a:cubicBezTo>
                    <a:cubicBezTo>
                      <a:pt x="1" y="5"/>
                      <a:pt x="2" y="7"/>
                      <a:pt x="2" y="7"/>
                    </a:cubicBezTo>
                    <a:cubicBezTo>
                      <a:pt x="3" y="9"/>
                      <a:pt x="5" y="10"/>
                      <a:pt x="4" y="13"/>
                    </a:cubicBezTo>
                    <a:cubicBezTo>
                      <a:pt x="5" y="15"/>
                      <a:pt x="5" y="17"/>
                      <a:pt x="7" y="14"/>
                    </a:cubicBezTo>
                    <a:cubicBezTo>
                      <a:pt x="7" y="13"/>
                      <a:pt x="7" y="12"/>
                      <a:pt x="8" y="11"/>
                    </a:cubicBezTo>
                    <a:cubicBezTo>
                      <a:pt x="10" y="8"/>
                      <a:pt x="15" y="4"/>
                      <a:pt x="12" y="0"/>
                    </a:cubicBezTo>
                    <a:cubicBezTo>
                      <a:pt x="10" y="1"/>
                      <a:pt x="10" y="4"/>
                      <a:pt x="8" y="4"/>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077" name="Freeform 3572"/>
              <p:cNvSpPr>
                <a:spLocks/>
              </p:cNvSpPr>
              <p:nvPr/>
            </p:nvSpPr>
            <p:spPr bwMode="auto">
              <a:xfrm>
                <a:off x="967" y="2907"/>
                <a:ext cx="11" cy="8"/>
              </a:xfrm>
              <a:custGeom>
                <a:avLst/>
                <a:gdLst>
                  <a:gd name="T0" fmla="*/ 79 w 83"/>
                  <a:gd name="T1" fmla="*/ 52 h 64"/>
                  <a:gd name="T2" fmla="*/ 75 w 83"/>
                  <a:gd name="T3" fmla="*/ 50 h 64"/>
                  <a:gd name="T4" fmla="*/ 72 w 83"/>
                  <a:gd name="T5" fmla="*/ 44 h 64"/>
                  <a:gd name="T6" fmla="*/ 69 w 83"/>
                  <a:gd name="T7" fmla="*/ 34 h 64"/>
                  <a:gd name="T8" fmla="*/ 65 w 83"/>
                  <a:gd name="T9" fmla="*/ 31 h 64"/>
                  <a:gd name="T10" fmla="*/ 62 w 83"/>
                  <a:gd name="T11" fmla="*/ 28 h 64"/>
                  <a:gd name="T12" fmla="*/ 58 w 83"/>
                  <a:gd name="T13" fmla="*/ 25 h 64"/>
                  <a:gd name="T14" fmla="*/ 56 w 83"/>
                  <a:gd name="T15" fmla="*/ 19 h 64"/>
                  <a:gd name="T16" fmla="*/ 49 w 83"/>
                  <a:gd name="T17" fmla="*/ 17 h 64"/>
                  <a:gd name="T18" fmla="*/ 42 w 83"/>
                  <a:gd name="T19" fmla="*/ 11 h 64"/>
                  <a:gd name="T20" fmla="*/ 39 w 83"/>
                  <a:gd name="T21" fmla="*/ 9 h 64"/>
                  <a:gd name="T22" fmla="*/ 35 w 83"/>
                  <a:gd name="T23" fmla="*/ 5 h 64"/>
                  <a:gd name="T24" fmla="*/ 31 w 83"/>
                  <a:gd name="T25" fmla="*/ 5 h 64"/>
                  <a:gd name="T26" fmla="*/ 27 w 83"/>
                  <a:gd name="T27" fmla="*/ 4 h 64"/>
                  <a:gd name="T28" fmla="*/ 21 w 83"/>
                  <a:gd name="T29" fmla="*/ 4 h 64"/>
                  <a:gd name="T30" fmla="*/ 15 w 83"/>
                  <a:gd name="T31" fmla="*/ 6 h 64"/>
                  <a:gd name="T32" fmla="*/ 9 w 83"/>
                  <a:gd name="T33" fmla="*/ 4 h 64"/>
                  <a:gd name="T34" fmla="*/ 2 w 83"/>
                  <a:gd name="T35" fmla="*/ 0 h 64"/>
                  <a:gd name="T36" fmla="*/ 3 w 83"/>
                  <a:gd name="T37" fmla="*/ 9 h 64"/>
                  <a:gd name="T38" fmla="*/ 5 w 83"/>
                  <a:gd name="T39" fmla="*/ 16 h 64"/>
                  <a:gd name="T40" fmla="*/ 5 w 83"/>
                  <a:gd name="T41" fmla="*/ 20 h 64"/>
                  <a:gd name="T42" fmla="*/ 6 w 83"/>
                  <a:gd name="T43" fmla="*/ 23 h 64"/>
                  <a:gd name="T44" fmla="*/ 7 w 83"/>
                  <a:gd name="T45" fmla="*/ 28 h 64"/>
                  <a:gd name="T46" fmla="*/ 9 w 83"/>
                  <a:gd name="T47" fmla="*/ 33 h 64"/>
                  <a:gd name="T48" fmla="*/ 12 w 83"/>
                  <a:gd name="T49" fmla="*/ 36 h 64"/>
                  <a:gd name="T50" fmla="*/ 14 w 83"/>
                  <a:gd name="T51" fmla="*/ 39 h 64"/>
                  <a:gd name="T52" fmla="*/ 17 w 83"/>
                  <a:gd name="T53" fmla="*/ 41 h 64"/>
                  <a:gd name="T54" fmla="*/ 20 w 83"/>
                  <a:gd name="T55" fmla="*/ 44 h 64"/>
                  <a:gd name="T56" fmla="*/ 24 w 83"/>
                  <a:gd name="T57" fmla="*/ 46 h 64"/>
                  <a:gd name="T58" fmla="*/ 28 w 83"/>
                  <a:gd name="T59" fmla="*/ 51 h 64"/>
                  <a:gd name="T60" fmla="*/ 34 w 83"/>
                  <a:gd name="T61" fmla="*/ 53 h 64"/>
                  <a:gd name="T62" fmla="*/ 40 w 83"/>
                  <a:gd name="T63" fmla="*/ 56 h 64"/>
                  <a:gd name="T64" fmla="*/ 49 w 83"/>
                  <a:gd name="T65" fmla="*/ 58 h 64"/>
                  <a:gd name="T66" fmla="*/ 52 w 83"/>
                  <a:gd name="T67" fmla="*/ 61 h 64"/>
                  <a:gd name="T68" fmla="*/ 56 w 83"/>
                  <a:gd name="T69" fmla="*/ 62 h 64"/>
                  <a:gd name="T70" fmla="*/ 61 w 83"/>
                  <a:gd name="T71" fmla="*/ 63 h 64"/>
                  <a:gd name="T72" fmla="*/ 65 w 83"/>
                  <a:gd name="T73" fmla="*/ 62 h 64"/>
                  <a:gd name="T74" fmla="*/ 69 w 83"/>
                  <a:gd name="T75" fmla="*/ 63 h 64"/>
                  <a:gd name="T76" fmla="*/ 76 w 83"/>
                  <a:gd name="T77" fmla="*/ 60 h 64"/>
                  <a:gd name="T78" fmla="*/ 83 w 83"/>
                  <a:gd name="T79" fmla="*/ 56 h 64"/>
                  <a:gd name="T80" fmla="*/ 79 w 83"/>
                  <a:gd name="T81" fmla="*/ 52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3" h="64">
                    <a:moveTo>
                      <a:pt x="79" y="52"/>
                    </a:moveTo>
                    <a:cubicBezTo>
                      <a:pt x="78" y="51"/>
                      <a:pt x="76" y="51"/>
                      <a:pt x="75" y="50"/>
                    </a:cubicBezTo>
                    <a:cubicBezTo>
                      <a:pt x="72" y="48"/>
                      <a:pt x="73" y="46"/>
                      <a:pt x="72" y="44"/>
                    </a:cubicBezTo>
                    <a:cubicBezTo>
                      <a:pt x="71" y="41"/>
                      <a:pt x="71" y="36"/>
                      <a:pt x="69" y="34"/>
                    </a:cubicBezTo>
                    <a:cubicBezTo>
                      <a:pt x="68" y="32"/>
                      <a:pt x="67" y="33"/>
                      <a:pt x="65" y="31"/>
                    </a:cubicBezTo>
                    <a:cubicBezTo>
                      <a:pt x="64" y="31"/>
                      <a:pt x="63" y="29"/>
                      <a:pt x="62" y="28"/>
                    </a:cubicBezTo>
                    <a:cubicBezTo>
                      <a:pt x="61" y="27"/>
                      <a:pt x="59" y="26"/>
                      <a:pt x="58" y="25"/>
                    </a:cubicBezTo>
                    <a:cubicBezTo>
                      <a:pt x="56" y="23"/>
                      <a:pt x="57" y="21"/>
                      <a:pt x="56" y="19"/>
                    </a:cubicBezTo>
                    <a:cubicBezTo>
                      <a:pt x="54" y="16"/>
                      <a:pt x="51" y="18"/>
                      <a:pt x="49" y="17"/>
                    </a:cubicBezTo>
                    <a:cubicBezTo>
                      <a:pt x="46" y="16"/>
                      <a:pt x="45" y="12"/>
                      <a:pt x="42" y="11"/>
                    </a:cubicBezTo>
                    <a:cubicBezTo>
                      <a:pt x="41" y="10"/>
                      <a:pt x="40" y="10"/>
                      <a:pt x="39" y="9"/>
                    </a:cubicBezTo>
                    <a:cubicBezTo>
                      <a:pt x="37" y="8"/>
                      <a:pt x="37" y="6"/>
                      <a:pt x="35" y="5"/>
                    </a:cubicBezTo>
                    <a:cubicBezTo>
                      <a:pt x="34" y="4"/>
                      <a:pt x="31" y="2"/>
                      <a:pt x="31" y="5"/>
                    </a:cubicBezTo>
                    <a:cubicBezTo>
                      <a:pt x="29" y="5"/>
                      <a:pt x="28" y="4"/>
                      <a:pt x="27" y="4"/>
                    </a:cubicBezTo>
                    <a:cubicBezTo>
                      <a:pt x="26" y="6"/>
                      <a:pt x="23" y="4"/>
                      <a:pt x="21" y="4"/>
                    </a:cubicBezTo>
                    <a:cubicBezTo>
                      <a:pt x="19" y="5"/>
                      <a:pt x="18" y="6"/>
                      <a:pt x="15" y="6"/>
                    </a:cubicBezTo>
                    <a:cubicBezTo>
                      <a:pt x="13" y="5"/>
                      <a:pt x="11" y="4"/>
                      <a:pt x="9" y="4"/>
                    </a:cubicBezTo>
                    <a:cubicBezTo>
                      <a:pt x="6" y="3"/>
                      <a:pt x="4" y="1"/>
                      <a:pt x="2" y="0"/>
                    </a:cubicBezTo>
                    <a:cubicBezTo>
                      <a:pt x="0" y="3"/>
                      <a:pt x="3" y="6"/>
                      <a:pt x="3" y="9"/>
                    </a:cubicBezTo>
                    <a:cubicBezTo>
                      <a:pt x="4" y="11"/>
                      <a:pt x="5" y="14"/>
                      <a:pt x="5" y="16"/>
                    </a:cubicBezTo>
                    <a:cubicBezTo>
                      <a:pt x="6" y="17"/>
                      <a:pt x="5" y="18"/>
                      <a:pt x="5" y="20"/>
                    </a:cubicBezTo>
                    <a:cubicBezTo>
                      <a:pt x="5" y="22"/>
                      <a:pt x="6" y="22"/>
                      <a:pt x="6" y="23"/>
                    </a:cubicBezTo>
                    <a:cubicBezTo>
                      <a:pt x="7" y="25"/>
                      <a:pt x="7" y="27"/>
                      <a:pt x="7" y="28"/>
                    </a:cubicBezTo>
                    <a:cubicBezTo>
                      <a:pt x="7" y="31"/>
                      <a:pt x="7" y="31"/>
                      <a:pt x="9" y="33"/>
                    </a:cubicBezTo>
                    <a:cubicBezTo>
                      <a:pt x="10" y="34"/>
                      <a:pt x="11" y="35"/>
                      <a:pt x="12" y="36"/>
                    </a:cubicBezTo>
                    <a:cubicBezTo>
                      <a:pt x="13" y="37"/>
                      <a:pt x="13" y="39"/>
                      <a:pt x="14" y="39"/>
                    </a:cubicBezTo>
                    <a:cubicBezTo>
                      <a:pt x="15" y="40"/>
                      <a:pt x="16" y="40"/>
                      <a:pt x="17" y="41"/>
                    </a:cubicBezTo>
                    <a:cubicBezTo>
                      <a:pt x="19" y="41"/>
                      <a:pt x="19" y="43"/>
                      <a:pt x="20" y="44"/>
                    </a:cubicBezTo>
                    <a:cubicBezTo>
                      <a:pt x="22" y="45"/>
                      <a:pt x="23" y="45"/>
                      <a:pt x="24" y="46"/>
                    </a:cubicBezTo>
                    <a:cubicBezTo>
                      <a:pt x="26" y="48"/>
                      <a:pt x="26" y="50"/>
                      <a:pt x="28" y="51"/>
                    </a:cubicBezTo>
                    <a:cubicBezTo>
                      <a:pt x="30" y="52"/>
                      <a:pt x="32" y="52"/>
                      <a:pt x="34" y="53"/>
                    </a:cubicBezTo>
                    <a:cubicBezTo>
                      <a:pt x="36" y="54"/>
                      <a:pt x="37" y="55"/>
                      <a:pt x="40" y="56"/>
                    </a:cubicBezTo>
                    <a:cubicBezTo>
                      <a:pt x="42" y="57"/>
                      <a:pt x="46" y="57"/>
                      <a:pt x="49" y="58"/>
                    </a:cubicBezTo>
                    <a:cubicBezTo>
                      <a:pt x="50" y="59"/>
                      <a:pt x="50" y="60"/>
                      <a:pt x="52" y="61"/>
                    </a:cubicBezTo>
                    <a:cubicBezTo>
                      <a:pt x="53" y="61"/>
                      <a:pt x="55" y="61"/>
                      <a:pt x="56" y="62"/>
                    </a:cubicBezTo>
                    <a:cubicBezTo>
                      <a:pt x="58" y="62"/>
                      <a:pt x="60" y="63"/>
                      <a:pt x="61" y="63"/>
                    </a:cubicBezTo>
                    <a:cubicBezTo>
                      <a:pt x="63" y="63"/>
                      <a:pt x="64" y="62"/>
                      <a:pt x="65" y="62"/>
                    </a:cubicBezTo>
                    <a:cubicBezTo>
                      <a:pt x="66" y="62"/>
                      <a:pt x="68" y="63"/>
                      <a:pt x="69" y="63"/>
                    </a:cubicBezTo>
                    <a:cubicBezTo>
                      <a:pt x="73" y="64"/>
                      <a:pt x="74" y="62"/>
                      <a:pt x="76" y="60"/>
                    </a:cubicBezTo>
                    <a:cubicBezTo>
                      <a:pt x="78" y="58"/>
                      <a:pt x="81" y="58"/>
                      <a:pt x="83" y="56"/>
                    </a:cubicBezTo>
                    <a:cubicBezTo>
                      <a:pt x="82" y="57"/>
                      <a:pt x="79" y="52"/>
                      <a:pt x="79" y="52"/>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078" name="Freeform 3573"/>
              <p:cNvSpPr>
                <a:spLocks/>
              </p:cNvSpPr>
              <p:nvPr/>
            </p:nvSpPr>
            <p:spPr bwMode="auto">
              <a:xfrm>
                <a:off x="994" y="2841"/>
                <a:ext cx="6" cy="2"/>
              </a:xfrm>
              <a:custGeom>
                <a:avLst/>
                <a:gdLst>
                  <a:gd name="T0" fmla="*/ 39 w 47"/>
                  <a:gd name="T1" fmla="*/ 11 h 16"/>
                  <a:gd name="T2" fmla="*/ 33 w 47"/>
                  <a:gd name="T3" fmla="*/ 12 h 16"/>
                  <a:gd name="T4" fmla="*/ 30 w 47"/>
                  <a:gd name="T5" fmla="*/ 13 h 16"/>
                  <a:gd name="T6" fmla="*/ 26 w 47"/>
                  <a:gd name="T7" fmla="*/ 13 h 16"/>
                  <a:gd name="T8" fmla="*/ 20 w 47"/>
                  <a:gd name="T9" fmla="*/ 12 h 16"/>
                  <a:gd name="T10" fmla="*/ 19 w 47"/>
                  <a:gd name="T11" fmla="*/ 10 h 16"/>
                  <a:gd name="T12" fmla="*/ 14 w 47"/>
                  <a:gd name="T13" fmla="*/ 5 h 16"/>
                  <a:gd name="T14" fmla="*/ 10 w 47"/>
                  <a:gd name="T15" fmla="*/ 2 h 16"/>
                  <a:gd name="T16" fmla="*/ 9 w 47"/>
                  <a:gd name="T17" fmla="*/ 2 h 16"/>
                  <a:gd name="T18" fmla="*/ 6 w 47"/>
                  <a:gd name="T19" fmla="*/ 0 h 16"/>
                  <a:gd name="T20" fmla="*/ 5 w 47"/>
                  <a:gd name="T21" fmla="*/ 1 h 16"/>
                  <a:gd name="T22" fmla="*/ 4 w 47"/>
                  <a:gd name="T23" fmla="*/ 1 h 16"/>
                  <a:gd name="T24" fmla="*/ 1 w 47"/>
                  <a:gd name="T25" fmla="*/ 2 h 16"/>
                  <a:gd name="T26" fmla="*/ 3 w 47"/>
                  <a:gd name="T27" fmla="*/ 3 h 16"/>
                  <a:gd name="T28" fmla="*/ 5 w 47"/>
                  <a:gd name="T29" fmla="*/ 5 h 16"/>
                  <a:gd name="T30" fmla="*/ 9 w 47"/>
                  <a:gd name="T31" fmla="*/ 7 h 16"/>
                  <a:gd name="T32" fmla="*/ 12 w 47"/>
                  <a:gd name="T33" fmla="*/ 7 h 16"/>
                  <a:gd name="T34" fmla="*/ 11 w 47"/>
                  <a:gd name="T35" fmla="*/ 8 h 16"/>
                  <a:gd name="T36" fmla="*/ 18 w 47"/>
                  <a:gd name="T37" fmla="*/ 10 h 16"/>
                  <a:gd name="T38" fmla="*/ 22 w 47"/>
                  <a:gd name="T39" fmla="*/ 14 h 16"/>
                  <a:gd name="T40" fmla="*/ 28 w 47"/>
                  <a:gd name="T41" fmla="*/ 16 h 16"/>
                  <a:gd name="T42" fmla="*/ 31 w 47"/>
                  <a:gd name="T43" fmla="*/ 15 h 16"/>
                  <a:gd name="T44" fmla="*/ 32 w 47"/>
                  <a:gd name="T45" fmla="*/ 13 h 16"/>
                  <a:gd name="T46" fmla="*/ 34 w 47"/>
                  <a:gd name="T47" fmla="*/ 13 h 16"/>
                  <a:gd name="T48" fmla="*/ 37 w 47"/>
                  <a:gd name="T49" fmla="*/ 12 h 16"/>
                  <a:gd name="T50" fmla="*/ 42 w 47"/>
                  <a:gd name="T51" fmla="*/ 13 h 16"/>
                  <a:gd name="T52" fmla="*/ 47 w 47"/>
                  <a:gd name="T53" fmla="*/ 12 h 16"/>
                  <a:gd name="T54" fmla="*/ 43 w 47"/>
                  <a:gd name="T55" fmla="*/ 11 h 16"/>
                  <a:gd name="T56" fmla="*/ 39 w 47"/>
                  <a:gd name="T57" fmla="*/ 1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7" h="16">
                    <a:moveTo>
                      <a:pt x="39" y="11"/>
                    </a:moveTo>
                    <a:cubicBezTo>
                      <a:pt x="37" y="9"/>
                      <a:pt x="36" y="12"/>
                      <a:pt x="33" y="12"/>
                    </a:cubicBezTo>
                    <a:cubicBezTo>
                      <a:pt x="32" y="12"/>
                      <a:pt x="31" y="12"/>
                      <a:pt x="30" y="13"/>
                    </a:cubicBezTo>
                    <a:cubicBezTo>
                      <a:pt x="29" y="13"/>
                      <a:pt x="28" y="13"/>
                      <a:pt x="26" y="13"/>
                    </a:cubicBezTo>
                    <a:cubicBezTo>
                      <a:pt x="26" y="11"/>
                      <a:pt x="22" y="12"/>
                      <a:pt x="20" y="12"/>
                    </a:cubicBezTo>
                    <a:cubicBezTo>
                      <a:pt x="19" y="11"/>
                      <a:pt x="19" y="10"/>
                      <a:pt x="19" y="10"/>
                    </a:cubicBezTo>
                    <a:cubicBezTo>
                      <a:pt x="18" y="8"/>
                      <a:pt x="13" y="7"/>
                      <a:pt x="14" y="5"/>
                    </a:cubicBezTo>
                    <a:cubicBezTo>
                      <a:pt x="13" y="5"/>
                      <a:pt x="10" y="2"/>
                      <a:pt x="10" y="2"/>
                    </a:cubicBezTo>
                    <a:cubicBezTo>
                      <a:pt x="10" y="2"/>
                      <a:pt x="9" y="2"/>
                      <a:pt x="9" y="2"/>
                    </a:cubicBezTo>
                    <a:cubicBezTo>
                      <a:pt x="8" y="2"/>
                      <a:pt x="7" y="0"/>
                      <a:pt x="6" y="0"/>
                    </a:cubicBezTo>
                    <a:cubicBezTo>
                      <a:pt x="5" y="0"/>
                      <a:pt x="5" y="1"/>
                      <a:pt x="5" y="1"/>
                    </a:cubicBezTo>
                    <a:cubicBezTo>
                      <a:pt x="5" y="1"/>
                      <a:pt x="4" y="2"/>
                      <a:pt x="4" y="1"/>
                    </a:cubicBezTo>
                    <a:cubicBezTo>
                      <a:pt x="3" y="2"/>
                      <a:pt x="2" y="2"/>
                      <a:pt x="1" y="2"/>
                    </a:cubicBezTo>
                    <a:cubicBezTo>
                      <a:pt x="0" y="3"/>
                      <a:pt x="2" y="3"/>
                      <a:pt x="3" y="3"/>
                    </a:cubicBezTo>
                    <a:cubicBezTo>
                      <a:pt x="4" y="4"/>
                      <a:pt x="4" y="4"/>
                      <a:pt x="5" y="5"/>
                    </a:cubicBezTo>
                    <a:cubicBezTo>
                      <a:pt x="6" y="6"/>
                      <a:pt x="9" y="5"/>
                      <a:pt x="9" y="7"/>
                    </a:cubicBezTo>
                    <a:cubicBezTo>
                      <a:pt x="9" y="8"/>
                      <a:pt x="11" y="7"/>
                      <a:pt x="12" y="7"/>
                    </a:cubicBezTo>
                    <a:cubicBezTo>
                      <a:pt x="12" y="8"/>
                      <a:pt x="11" y="8"/>
                      <a:pt x="11" y="8"/>
                    </a:cubicBezTo>
                    <a:cubicBezTo>
                      <a:pt x="13" y="8"/>
                      <a:pt x="17" y="8"/>
                      <a:pt x="18" y="10"/>
                    </a:cubicBezTo>
                    <a:cubicBezTo>
                      <a:pt x="18" y="13"/>
                      <a:pt x="20" y="13"/>
                      <a:pt x="22" y="14"/>
                    </a:cubicBezTo>
                    <a:cubicBezTo>
                      <a:pt x="25" y="14"/>
                      <a:pt x="26" y="16"/>
                      <a:pt x="28" y="16"/>
                    </a:cubicBezTo>
                    <a:cubicBezTo>
                      <a:pt x="28" y="15"/>
                      <a:pt x="30" y="15"/>
                      <a:pt x="31" y="15"/>
                    </a:cubicBezTo>
                    <a:cubicBezTo>
                      <a:pt x="32" y="14"/>
                      <a:pt x="31" y="13"/>
                      <a:pt x="32" y="13"/>
                    </a:cubicBezTo>
                    <a:cubicBezTo>
                      <a:pt x="33" y="13"/>
                      <a:pt x="34" y="13"/>
                      <a:pt x="34" y="13"/>
                    </a:cubicBezTo>
                    <a:cubicBezTo>
                      <a:pt x="35" y="12"/>
                      <a:pt x="36" y="12"/>
                      <a:pt x="37" y="12"/>
                    </a:cubicBezTo>
                    <a:cubicBezTo>
                      <a:pt x="38" y="14"/>
                      <a:pt x="40" y="12"/>
                      <a:pt x="42" y="13"/>
                    </a:cubicBezTo>
                    <a:cubicBezTo>
                      <a:pt x="44" y="13"/>
                      <a:pt x="46" y="14"/>
                      <a:pt x="47" y="12"/>
                    </a:cubicBezTo>
                    <a:cubicBezTo>
                      <a:pt x="46" y="11"/>
                      <a:pt x="44" y="12"/>
                      <a:pt x="43" y="11"/>
                    </a:cubicBezTo>
                    <a:cubicBezTo>
                      <a:pt x="41" y="10"/>
                      <a:pt x="41" y="11"/>
                      <a:pt x="39" y="11"/>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079" name="Freeform 3574"/>
              <p:cNvSpPr>
                <a:spLocks/>
              </p:cNvSpPr>
              <p:nvPr/>
            </p:nvSpPr>
            <p:spPr bwMode="auto">
              <a:xfrm>
                <a:off x="958" y="2826"/>
                <a:ext cx="30" cy="15"/>
              </a:xfrm>
              <a:custGeom>
                <a:avLst/>
                <a:gdLst>
                  <a:gd name="T0" fmla="*/ 208 w 224"/>
                  <a:gd name="T1" fmla="*/ 73 h 111"/>
                  <a:gd name="T2" fmla="*/ 201 w 224"/>
                  <a:gd name="T3" fmla="*/ 69 h 111"/>
                  <a:gd name="T4" fmla="*/ 184 w 224"/>
                  <a:gd name="T5" fmla="*/ 67 h 111"/>
                  <a:gd name="T6" fmla="*/ 177 w 224"/>
                  <a:gd name="T7" fmla="*/ 71 h 111"/>
                  <a:gd name="T8" fmla="*/ 173 w 224"/>
                  <a:gd name="T9" fmla="*/ 79 h 111"/>
                  <a:gd name="T10" fmla="*/ 156 w 224"/>
                  <a:gd name="T11" fmla="*/ 80 h 111"/>
                  <a:gd name="T12" fmla="*/ 144 w 224"/>
                  <a:gd name="T13" fmla="*/ 76 h 111"/>
                  <a:gd name="T14" fmla="*/ 131 w 224"/>
                  <a:gd name="T15" fmla="*/ 71 h 111"/>
                  <a:gd name="T16" fmla="*/ 126 w 224"/>
                  <a:gd name="T17" fmla="*/ 67 h 111"/>
                  <a:gd name="T18" fmla="*/ 113 w 224"/>
                  <a:gd name="T19" fmla="*/ 49 h 111"/>
                  <a:gd name="T20" fmla="*/ 97 w 224"/>
                  <a:gd name="T21" fmla="*/ 40 h 111"/>
                  <a:gd name="T22" fmla="*/ 92 w 224"/>
                  <a:gd name="T23" fmla="*/ 37 h 111"/>
                  <a:gd name="T24" fmla="*/ 62 w 224"/>
                  <a:gd name="T25" fmla="*/ 34 h 111"/>
                  <a:gd name="T26" fmla="*/ 47 w 224"/>
                  <a:gd name="T27" fmla="*/ 19 h 111"/>
                  <a:gd name="T28" fmla="*/ 41 w 224"/>
                  <a:gd name="T29" fmla="*/ 15 h 111"/>
                  <a:gd name="T30" fmla="*/ 30 w 224"/>
                  <a:gd name="T31" fmla="*/ 9 h 111"/>
                  <a:gd name="T32" fmla="*/ 18 w 224"/>
                  <a:gd name="T33" fmla="*/ 5 h 111"/>
                  <a:gd name="T34" fmla="*/ 5 w 224"/>
                  <a:gd name="T35" fmla="*/ 8 h 111"/>
                  <a:gd name="T36" fmla="*/ 0 w 224"/>
                  <a:gd name="T37" fmla="*/ 14 h 111"/>
                  <a:gd name="T38" fmla="*/ 6 w 224"/>
                  <a:gd name="T39" fmla="*/ 15 h 111"/>
                  <a:gd name="T40" fmla="*/ 11 w 224"/>
                  <a:gd name="T41" fmla="*/ 21 h 111"/>
                  <a:gd name="T42" fmla="*/ 18 w 224"/>
                  <a:gd name="T43" fmla="*/ 29 h 111"/>
                  <a:gd name="T44" fmla="*/ 21 w 224"/>
                  <a:gd name="T45" fmla="*/ 34 h 111"/>
                  <a:gd name="T46" fmla="*/ 24 w 224"/>
                  <a:gd name="T47" fmla="*/ 40 h 111"/>
                  <a:gd name="T48" fmla="*/ 17 w 224"/>
                  <a:gd name="T49" fmla="*/ 51 h 111"/>
                  <a:gd name="T50" fmla="*/ 12 w 224"/>
                  <a:gd name="T51" fmla="*/ 59 h 111"/>
                  <a:gd name="T52" fmla="*/ 17 w 224"/>
                  <a:gd name="T53" fmla="*/ 81 h 111"/>
                  <a:gd name="T54" fmla="*/ 31 w 224"/>
                  <a:gd name="T55" fmla="*/ 90 h 111"/>
                  <a:gd name="T56" fmla="*/ 40 w 224"/>
                  <a:gd name="T57" fmla="*/ 90 h 111"/>
                  <a:gd name="T58" fmla="*/ 49 w 224"/>
                  <a:gd name="T59" fmla="*/ 98 h 111"/>
                  <a:gd name="T60" fmla="*/ 62 w 224"/>
                  <a:gd name="T61" fmla="*/ 99 h 111"/>
                  <a:gd name="T62" fmla="*/ 73 w 224"/>
                  <a:gd name="T63" fmla="*/ 101 h 111"/>
                  <a:gd name="T64" fmla="*/ 86 w 224"/>
                  <a:gd name="T65" fmla="*/ 103 h 111"/>
                  <a:gd name="T66" fmla="*/ 93 w 224"/>
                  <a:gd name="T67" fmla="*/ 107 h 111"/>
                  <a:gd name="T68" fmla="*/ 109 w 224"/>
                  <a:gd name="T69" fmla="*/ 107 h 111"/>
                  <a:gd name="T70" fmla="*/ 120 w 224"/>
                  <a:gd name="T71" fmla="*/ 104 h 111"/>
                  <a:gd name="T72" fmla="*/ 134 w 224"/>
                  <a:gd name="T73" fmla="*/ 101 h 111"/>
                  <a:gd name="T74" fmla="*/ 149 w 224"/>
                  <a:gd name="T75" fmla="*/ 104 h 111"/>
                  <a:gd name="T76" fmla="*/ 158 w 224"/>
                  <a:gd name="T77" fmla="*/ 105 h 111"/>
                  <a:gd name="T78" fmla="*/ 173 w 224"/>
                  <a:gd name="T79" fmla="*/ 108 h 111"/>
                  <a:gd name="T80" fmla="*/ 191 w 224"/>
                  <a:gd name="T81" fmla="*/ 105 h 111"/>
                  <a:gd name="T82" fmla="*/ 205 w 224"/>
                  <a:gd name="T83" fmla="*/ 105 h 111"/>
                  <a:gd name="T84" fmla="*/ 208 w 224"/>
                  <a:gd name="T85" fmla="*/ 103 h 111"/>
                  <a:gd name="T86" fmla="*/ 222 w 224"/>
                  <a:gd name="T87" fmla="*/ 88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24" h="111">
                    <a:moveTo>
                      <a:pt x="217" y="80"/>
                    </a:moveTo>
                    <a:cubicBezTo>
                      <a:pt x="214" y="78"/>
                      <a:pt x="210" y="76"/>
                      <a:pt x="208" y="73"/>
                    </a:cubicBezTo>
                    <a:cubicBezTo>
                      <a:pt x="207" y="71"/>
                      <a:pt x="208" y="70"/>
                      <a:pt x="205" y="69"/>
                    </a:cubicBezTo>
                    <a:cubicBezTo>
                      <a:pt x="204" y="69"/>
                      <a:pt x="202" y="69"/>
                      <a:pt x="201" y="69"/>
                    </a:cubicBezTo>
                    <a:cubicBezTo>
                      <a:pt x="198" y="68"/>
                      <a:pt x="196" y="66"/>
                      <a:pt x="193" y="66"/>
                    </a:cubicBezTo>
                    <a:cubicBezTo>
                      <a:pt x="189" y="66"/>
                      <a:pt x="188" y="68"/>
                      <a:pt x="184" y="67"/>
                    </a:cubicBezTo>
                    <a:cubicBezTo>
                      <a:pt x="182" y="67"/>
                      <a:pt x="182" y="66"/>
                      <a:pt x="180" y="68"/>
                    </a:cubicBezTo>
                    <a:cubicBezTo>
                      <a:pt x="179" y="68"/>
                      <a:pt x="178" y="70"/>
                      <a:pt x="177" y="71"/>
                    </a:cubicBezTo>
                    <a:cubicBezTo>
                      <a:pt x="176" y="72"/>
                      <a:pt x="175" y="73"/>
                      <a:pt x="174" y="75"/>
                    </a:cubicBezTo>
                    <a:cubicBezTo>
                      <a:pt x="173" y="76"/>
                      <a:pt x="174" y="78"/>
                      <a:pt x="173" y="79"/>
                    </a:cubicBezTo>
                    <a:cubicBezTo>
                      <a:pt x="172" y="80"/>
                      <a:pt x="169" y="80"/>
                      <a:pt x="168" y="80"/>
                    </a:cubicBezTo>
                    <a:cubicBezTo>
                      <a:pt x="163" y="82"/>
                      <a:pt x="161" y="81"/>
                      <a:pt x="156" y="80"/>
                    </a:cubicBezTo>
                    <a:cubicBezTo>
                      <a:pt x="153" y="79"/>
                      <a:pt x="152" y="77"/>
                      <a:pt x="149" y="76"/>
                    </a:cubicBezTo>
                    <a:cubicBezTo>
                      <a:pt x="148" y="76"/>
                      <a:pt x="146" y="76"/>
                      <a:pt x="144" y="76"/>
                    </a:cubicBezTo>
                    <a:cubicBezTo>
                      <a:pt x="141" y="76"/>
                      <a:pt x="140" y="76"/>
                      <a:pt x="138" y="75"/>
                    </a:cubicBezTo>
                    <a:cubicBezTo>
                      <a:pt x="135" y="74"/>
                      <a:pt x="133" y="73"/>
                      <a:pt x="131" y="71"/>
                    </a:cubicBezTo>
                    <a:cubicBezTo>
                      <a:pt x="130" y="71"/>
                      <a:pt x="130" y="69"/>
                      <a:pt x="130" y="69"/>
                    </a:cubicBezTo>
                    <a:cubicBezTo>
                      <a:pt x="129" y="68"/>
                      <a:pt x="127" y="68"/>
                      <a:pt x="126" y="67"/>
                    </a:cubicBezTo>
                    <a:cubicBezTo>
                      <a:pt x="125" y="64"/>
                      <a:pt x="121" y="57"/>
                      <a:pt x="122" y="55"/>
                    </a:cubicBezTo>
                    <a:cubicBezTo>
                      <a:pt x="119" y="52"/>
                      <a:pt x="116" y="51"/>
                      <a:pt x="113" y="49"/>
                    </a:cubicBezTo>
                    <a:cubicBezTo>
                      <a:pt x="110" y="47"/>
                      <a:pt x="108" y="45"/>
                      <a:pt x="105" y="43"/>
                    </a:cubicBezTo>
                    <a:cubicBezTo>
                      <a:pt x="102" y="42"/>
                      <a:pt x="98" y="42"/>
                      <a:pt x="97" y="40"/>
                    </a:cubicBezTo>
                    <a:cubicBezTo>
                      <a:pt x="96" y="39"/>
                      <a:pt x="96" y="38"/>
                      <a:pt x="95" y="37"/>
                    </a:cubicBezTo>
                    <a:cubicBezTo>
                      <a:pt x="93" y="37"/>
                      <a:pt x="93" y="37"/>
                      <a:pt x="92" y="37"/>
                    </a:cubicBezTo>
                    <a:cubicBezTo>
                      <a:pt x="86" y="37"/>
                      <a:pt x="82" y="35"/>
                      <a:pt x="77" y="34"/>
                    </a:cubicBezTo>
                    <a:cubicBezTo>
                      <a:pt x="74" y="34"/>
                      <a:pt x="64" y="31"/>
                      <a:pt x="62" y="34"/>
                    </a:cubicBezTo>
                    <a:cubicBezTo>
                      <a:pt x="59" y="33"/>
                      <a:pt x="59" y="27"/>
                      <a:pt x="55" y="27"/>
                    </a:cubicBezTo>
                    <a:cubicBezTo>
                      <a:pt x="55" y="23"/>
                      <a:pt x="49" y="22"/>
                      <a:pt x="47" y="19"/>
                    </a:cubicBezTo>
                    <a:cubicBezTo>
                      <a:pt x="46" y="17"/>
                      <a:pt x="48" y="17"/>
                      <a:pt x="45" y="16"/>
                    </a:cubicBezTo>
                    <a:cubicBezTo>
                      <a:pt x="44" y="15"/>
                      <a:pt x="42" y="15"/>
                      <a:pt x="41" y="15"/>
                    </a:cubicBezTo>
                    <a:cubicBezTo>
                      <a:pt x="35" y="15"/>
                      <a:pt x="35" y="15"/>
                      <a:pt x="32" y="11"/>
                    </a:cubicBezTo>
                    <a:cubicBezTo>
                      <a:pt x="31" y="10"/>
                      <a:pt x="31" y="10"/>
                      <a:pt x="30" y="9"/>
                    </a:cubicBezTo>
                    <a:cubicBezTo>
                      <a:pt x="28" y="8"/>
                      <a:pt x="27" y="9"/>
                      <a:pt x="26" y="7"/>
                    </a:cubicBezTo>
                    <a:cubicBezTo>
                      <a:pt x="24" y="7"/>
                      <a:pt x="20" y="6"/>
                      <a:pt x="18" y="5"/>
                    </a:cubicBezTo>
                    <a:cubicBezTo>
                      <a:pt x="17" y="5"/>
                      <a:pt x="11" y="0"/>
                      <a:pt x="11" y="0"/>
                    </a:cubicBezTo>
                    <a:cubicBezTo>
                      <a:pt x="6" y="2"/>
                      <a:pt x="5" y="3"/>
                      <a:pt x="5" y="8"/>
                    </a:cubicBezTo>
                    <a:cubicBezTo>
                      <a:pt x="5" y="10"/>
                      <a:pt x="6" y="11"/>
                      <a:pt x="5" y="13"/>
                    </a:cubicBezTo>
                    <a:cubicBezTo>
                      <a:pt x="3" y="14"/>
                      <a:pt x="1" y="13"/>
                      <a:pt x="0" y="14"/>
                    </a:cubicBezTo>
                    <a:cubicBezTo>
                      <a:pt x="1" y="15"/>
                      <a:pt x="3" y="15"/>
                      <a:pt x="4" y="15"/>
                    </a:cubicBezTo>
                    <a:cubicBezTo>
                      <a:pt x="5" y="15"/>
                      <a:pt x="5" y="15"/>
                      <a:pt x="6" y="15"/>
                    </a:cubicBezTo>
                    <a:cubicBezTo>
                      <a:pt x="7" y="15"/>
                      <a:pt x="7" y="17"/>
                      <a:pt x="7" y="18"/>
                    </a:cubicBezTo>
                    <a:cubicBezTo>
                      <a:pt x="9" y="19"/>
                      <a:pt x="10" y="19"/>
                      <a:pt x="11" y="21"/>
                    </a:cubicBezTo>
                    <a:cubicBezTo>
                      <a:pt x="12" y="22"/>
                      <a:pt x="12" y="24"/>
                      <a:pt x="13" y="25"/>
                    </a:cubicBezTo>
                    <a:cubicBezTo>
                      <a:pt x="15" y="26"/>
                      <a:pt x="17" y="27"/>
                      <a:pt x="18" y="29"/>
                    </a:cubicBezTo>
                    <a:cubicBezTo>
                      <a:pt x="19" y="30"/>
                      <a:pt x="19" y="31"/>
                      <a:pt x="19" y="31"/>
                    </a:cubicBezTo>
                    <a:cubicBezTo>
                      <a:pt x="19" y="32"/>
                      <a:pt x="21" y="33"/>
                      <a:pt x="21" y="34"/>
                    </a:cubicBezTo>
                    <a:cubicBezTo>
                      <a:pt x="22" y="35"/>
                      <a:pt x="21" y="36"/>
                      <a:pt x="22" y="37"/>
                    </a:cubicBezTo>
                    <a:cubicBezTo>
                      <a:pt x="22" y="38"/>
                      <a:pt x="24" y="39"/>
                      <a:pt x="24" y="40"/>
                    </a:cubicBezTo>
                    <a:cubicBezTo>
                      <a:pt x="24" y="42"/>
                      <a:pt x="24" y="45"/>
                      <a:pt x="23" y="47"/>
                    </a:cubicBezTo>
                    <a:cubicBezTo>
                      <a:pt x="22" y="49"/>
                      <a:pt x="19" y="49"/>
                      <a:pt x="17" y="51"/>
                    </a:cubicBezTo>
                    <a:cubicBezTo>
                      <a:pt x="16" y="52"/>
                      <a:pt x="16" y="54"/>
                      <a:pt x="14" y="55"/>
                    </a:cubicBezTo>
                    <a:cubicBezTo>
                      <a:pt x="13" y="57"/>
                      <a:pt x="11" y="55"/>
                      <a:pt x="12" y="59"/>
                    </a:cubicBezTo>
                    <a:cubicBezTo>
                      <a:pt x="13" y="61"/>
                      <a:pt x="14" y="62"/>
                      <a:pt x="14" y="65"/>
                    </a:cubicBezTo>
                    <a:cubicBezTo>
                      <a:pt x="17" y="66"/>
                      <a:pt x="17" y="77"/>
                      <a:pt x="17" y="81"/>
                    </a:cubicBezTo>
                    <a:cubicBezTo>
                      <a:pt x="21" y="82"/>
                      <a:pt x="23" y="80"/>
                      <a:pt x="26" y="84"/>
                    </a:cubicBezTo>
                    <a:cubicBezTo>
                      <a:pt x="27" y="86"/>
                      <a:pt x="29" y="90"/>
                      <a:pt x="31" y="90"/>
                    </a:cubicBezTo>
                    <a:cubicBezTo>
                      <a:pt x="33" y="90"/>
                      <a:pt x="34" y="88"/>
                      <a:pt x="36" y="88"/>
                    </a:cubicBezTo>
                    <a:cubicBezTo>
                      <a:pt x="38" y="88"/>
                      <a:pt x="39" y="89"/>
                      <a:pt x="40" y="90"/>
                    </a:cubicBezTo>
                    <a:cubicBezTo>
                      <a:pt x="43" y="92"/>
                      <a:pt x="44" y="93"/>
                      <a:pt x="46" y="95"/>
                    </a:cubicBezTo>
                    <a:cubicBezTo>
                      <a:pt x="47" y="96"/>
                      <a:pt x="49" y="98"/>
                      <a:pt x="49" y="98"/>
                    </a:cubicBezTo>
                    <a:cubicBezTo>
                      <a:pt x="52" y="98"/>
                      <a:pt x="51" y="97"/>
                      <a:pt x="53" y="96"/>
                    </a:cubicBezTo>
                    <a:cubicBezTo>
                      <a:pt x="56" y="95"/>
                      <a:pt x="60" y="97"/>
                      <a:pt x="62" y="99"/>
                    </a:cubicBezTo>
                    <a:cubicBezTo>
                      <a:pt x="64" y="100"/>
                      <a:pt x="64" y="101"/>
                      <a:pt x="67" y="101"/>
                    </a:cubicBezTo>
                    <a:cubicBezTo>
                      <a:pt x="70" y="101"/>
                      <a:pt x="70" y="100"/>
                      <a:pt x="73" y="101"/>
                    </a:cubicBezTo>
                    <a:cubicBezTo>
                      <a:pt x="76" y="102"/>
                      <a:pt x="79" y="104"/>
                      <a:pt x="82" y="104"/>
                    </a:cubicBezTo>
                    <a:cubicBezTo>
                      <a:pt x="83" y="104"/>
                      <a:pt x="84" y="103"/>
                      <a:pt x="86" y="103"/>
                    </a:cubicBezTo>
                    <a:cubicBezTo>
                      <a:pt x="87" y="103"/>
                      <a:pt x="93" y="105"/>
                      <a:pt x="93" y="107"/>
                    </a:cubicBezTo>
                    <a:cubicBezTo>
                      <a:pt x="93" y="107"/>
                      <a:pt x="93" y="107"/>
                      <a:pt x="93" y="107"/>
                    </a:cubicBezTo>
                    <a:cubicBezTo>
                      <a:pt x="96" y="109"/>
                      <a:pt x="104" y="111"/>
                      <a:pt x="107" y="109"/>
                    </a:cubicBezTo>
                    <a:cubicBezTo>
                      <a:pt x="108" y="109"/>
                      <a:pt x="109" y="107"/>
                      <a:pt x="109" y="107"/>
                    </a:cubicBezTo>
                    <a:cubicBezTo>
                      <a:pt x="110" y="106"/>
                      <a:pt x="112" y="106"/>
                      <a:pt x="113" y="106"/>
                    </a:cubicBezTo>
                    <a:cubicBezTo>
                      <a:pt x="115" y="105"/>
                      <a:pt x="118" y="104"/>
                      <a:pt x="120" y="104"/>
                    </a:cubicBezTo>
                    <a:cubicBezTo>
                      <a:pt x="122" y="103"/>
                      <a:pt x="124" y="104"/>
                      <a:pt x="127" y="104"/>
                    </a:cubicBezTo>
                    <a:cubicBezTo>
                      <a:pt x="130" y="103"/>
                      <a:pt x="131" y="102"/>
                      <a:pt x="134" y="101"/>
                    </a:cubicBezTo>
                    <a:cubicBezTo>
                      <a:pt x="137" y="101"/>
                      <a:pt x="141" y="101"/>
                      <a:pt x="144" y="102"/>
                    </a:cubicBezTo>
                    <a:cubicBezTo>
                      <a:pt x="145" y="102"/>
                      <a:pt x="147" y="103"/>
                      <a:pt x="149" y="104"/>
                    </a:cubicBezTo>
                    <a:cubicBezTo>
                      <a:pt x="150" y="104"/>
                      <a:pt x="151" y="103"/>
                      <a:pt x="152" y="103"/>
                    </a:cubicBezTo>
                    <a:cubicBezTo>
                      <a:pt x="155" y="104"/>
                      <a:pt x="155" y="105"/>
                      <a:pt x="158" y="105"/>
                    </a:cubicBezTo>
                    <a:cubicBezTo>
                      <a:pt x="159" y="106"/>
                      <a:pt x="161" y="105"/>
                      <a:pt x="162" y="105"/>
                    </a:cubicBezTo>
                    <a:cubicBezTo>
                      <a:pt x="166" y="105"/>
                      <a:pt x="169" y="107"/>
                      <a:pt x="173" y="108"/>
                    </a:cubicBezTo>
                    <a:cubicBezTo>
                      <a:pt x="176" y="108"/>
                      <a:pt x="179" y="109"/>
                      <a:pt x="182" y="108"/>
                    </a:cubicBezTo>
                    <a:cubicBezTo>
                      <a:pt x="185" y="106"/>
                      <a:pt x="188" y="105"/>
                      <a:pt x="191" y="105"/>
                    </a:cubicBezTo>
                    <a:cubicBezTo>
                      <a:pt x="194" y="105"/>
                      <a:pt x="197" y="108"/>
                      <a:pt x="200" y="107"/>
                    </a:cubicBezTo>
                    <a:cubicBezTo>
                      <a:pt x="202" y="107"/>
                      <a:pt x="204" y="105"/>
                      <a:pt x="205" y="105"/>
                    </a:cubicBezTo>
                    <a:cubicBezTo>
                      <a:pt x="206" y="104"/>
                      <a:pt x="207" y="105"/>
                      <a:pt x="207" y="105"/>
                    </a:cubicBezTo>
                    <a:cubicBezTo>
                      <a:pt x="208" y="104"/>
                      <a:pt x="208" y="103"/>
                      <a:pt x="208" y="103"/>
                    </a:cubicBezTo>
                    <a:cubicBezTo>
                      <a:pt x="210" y="100"/>
                      <a:pt x="215" y="90"/>
                      <a:pt x="219" y="91"/>
                    </a:cubicBezTo>
                    <a:cubicBezTo>
                      <a:pt x="220" y="90"/>
                      <a:pt x="221" y="89"/>
                      <a:pt x="222" y="88"/>
                    </a:cubicBezTo>
                    <a:cubicBezTo>
                      <a:pt x="224" y="85"/>
                      <a:pt x="220" y="82"/>
                      <a:pt x="217" y="80"/>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080" name="Freeform 3575"/>
              <p:cNvSpPr>
                <a:spLocks/>
              </p:cNvSpPr>
              <p:nvPr/>
            </p:nvSpPr>
            <p:spPr bwMode="auto">
              <a:xfrm>
                <a:off x="933" y="2826"/>
                <a:ext cx="20" cy="14"/>
              </a:xfrm>
              <a:custGeom>
                <a:avLst/>
                <a:gdLst>
                  <a:gd name="T0" fmla="*/ 144 w 154"/>
                  <a:gd name="T1" fmla="*/ 56 h 98"/>
                  <a:gd name="T2" fmla="*/ 137 w 154"/>
                  <a:gd name="T3" fmla="*/ 52 h 98"/>
                  <a:gd name="T4" fmla="*/ 130 w 154"/>
                  <a:gd name="T5" fmla="*/ 47 h 98"/>
                  <a:gd name="T6" fmla="*/ 125 w 154"/>
                  <a:gd name="T7" fmla="*/ 41 h 98"/>
                  <a:gd name="T8" fmla="*/ 121 w 154"/>
                  <a:gd name="T9" fmla="*/ 31 h 98"/>
                  <a:gd name="T10" fmla="*/ 127 w 154"/>
                  <a:gd name="T11" fmla="*/ 14 h 98"/>
                  <a:gd name="T12" fmla="*/ 124 w 154"/>
                  <a:gd name="T13" fmla="*/ 6 h 98"/>
                  <a:gd name="T14" fmla="*/ 120 w 154"/>
                  <a:gd name="T15" fmla="*/ 5 h 98"/>
                  <a:gd name="T16" fmla="*/ 115 w 154"/>
                  <a:gd name="T17" fmla="*/ 11 h 98"/>
                  <a:gd name="T18" fmla="*/ 103 w 154"/>
                  <a:gd name="T19" fmla="*/ 12 h 98"/>
                  <a:gd name="T20" fmla="*/ 84 w 154"/>
                  <a:gd name="T21" fmla="*/ 8 h 98"/>
                  <a:gd name="T22" fmla="*/ 71 w 154"/>
                  <a:gd name="T23" fmla="*/ 1 h 98"/>
                  <a:gd name="T24" fmla="*/ 62 w 154"/>
                  <a:gd name="T25" fmla="*/ 8 h 98"/>
                  <a:gd name="T26" fmla="*/ 44 w 154"/>
                  <a:gd name="T27" fmla="*/ 11 h 98"/>
                  <a:gd name="T28" fmla="*/ 32 w 154"/>
                  <a:gd name="T29" fmla="*/ 7 h 98"/>
                  <a:gd name="T30" fmla="*/ 19 w 154"/>
                  <a:gd name="T31" fmla="*/ 1 h 98"/>
                  <a:gd name="T32" fmla="*/ 6 w 154"/>
                  <a:gd name="T33" fmla="*/ 2 h 98"/>
                  <a:gd name="T34" fmla="*/ 9 w 154"/>
                  <a:gd name="T35" fmla="*/ 12 h 98"/>
                  <a:gd name="T36" fmla="*/ 16 w 154"/>
                  <a:gd name="T37" fmla="*/ 19 h 98"/>
                  <a:gd name="T38" fmla="*/ 23 w 154"/>
                  <a:gd name="T39" fmla="*/ 28 h 98"/>
                  <a:gd name="T40" fmla="*/ 27 w 154"/>
                  <a:gd name="T41" fmla="*/ 50 h 98"/>
                  <a:gd name="T42" fmla="*/ 30 w 154"/>
                  <a:gd name="T43" fmla="*/ 59 h 98"/>
                  <a:gd name="T44" fmla="*/ 35 w 154"/>
                  <a:gd name="T45" fmla="*/ 72 h 98"/>
                  <a:gd name="T46" fmla="*/ 40 w 154"/>
                  <a:gd name="T47" fmla="*/ 79 h 98"/>
                  <a:gd name="T48" fmla="*/ 47 w 154"/>
                  <a:gd name="T49" fmla="*/ 84 h 98"/>
                  <a:gd name="T50" fmla="*/ 64 w 154"/>
                  <a:gd name="T51" fmla="*/ 97 h 98"/>
                  <a:gd name="T52" fmla="*/ 77 w 154"/>
                  <a:gd name="T53" fmla="*/ 93 h 98"/>
                  <a:gd name="T54" fmla="*/ 95 w 154"/>
                  <a:gd name="T55" fmla="*/ 93 h 98"/>
                  <a:gd name="T56" fmla="*/ 109 w 154"/>
                  <a:gd name="T57" fmla="*/ 89 h 98"/>
                  <a:gd name="T58" fmla="*/ 125 w 154"/>
                  <a:gd name="T59" fmla="*/ 83 h 98"/>
                  <a:gd name="T60" fmla="*/ 136 w 154"/>
                  <a:gd name="T61" fmla="*/ 79 h 98"/>
                  <a:gd name="T62" fmla="*/ 150 w 154"/>
                  <a:gd name="T63" fmla="*/ 78 h 98"/>
                  <a:gd name="T64" fmla="*/ 152 w 154"/>
                  <a:gd name="T65" fmla="*/ 55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4" h="98">
                    <a:moveTo>
                      <a:pt x="152" y="55"/>
                    </a:moveTo>
                    <a:cubicBezTo>
                      <a:pt x="150" y="51"/>
                      <a:pt x="147" y="55"/>
                      <a:pt x="144" y="56"/>
                    </a:cubicBezTo>
                    <a:cubicBezTo>
                      <a:pt x="142" y="56"/>
                      <a:pt x="141" y="56"/>
                      <a:pt x="140" y="56"/>
                    </a:cubicBezTo>
                    <a:cubicBezTo>
                      <a:pt x="138" y="55"/>
                      <a:pt x="138" y="54"/>
                      <a:pt x="137" y="52"/>
                    </a:cubicBezTo>
                    <a:cubicBezTo>
                      <a:pt x="136" y="51"/>
                      <a:pt x="134" y="52"/>
                      <a:pt x="133" y="51"/>
                    </a:cubicBezTo>
                    <a:cubicBezTo>
                      <a:pt x="132" y="50"/>
                      <a:pt x="131" y="48"/>
                      <a:pt x="130" y="47"/>
                    </a:cubicBezTo>
                    <a:cubicBezTo>
                      <a:pt x="129" y="46"/>
                      <a:pt x="128" y="46"/>
                      <a:pt x="127" y="45"/>
                    </a:cubicBezTo>
                    <a:cubicBezTo>
                      <a:pt x="125" y="44"/>
                      <a:pt x="126" y="43"/>
                      <a:pt x="125" y="41"/>
                    </a:cubicBezTo>
                    <a:cubicBezTo>
                      <a:pt x="124" y="40"/>
                      <a:pt x="122" y="39"/>
                      <a:pt x="121" y="36"/>
                    </a:cubicBezTo>
                    <a:cubicBezTo>
                      <a:pt x="120" y="34"/>
                      <a:pt x="121" y="33"/>
                      <a:pt x="121" y="31"/>
                    </a:cubicBezTo>
                    <a:cubicBezTo>
                      <a:pt x="121" y="29"/>
                      <a:pt x="120" y="26"/>
                      <a:pt x="121" y="24"/>
                    </a:cubicBezTo>
                    <a:cubicBezTo>
                      <a:pt x="122" y="21"/>
                      <a:pt x="125" y="18"/>
                      <a:pt x="127" y="14"/>
                    </a:cubicBezTo>
                    <a:cubicBezTo>
                      <a:pt x="128" y="12"/>
                      <a:pt x="130" y="10"/>
                      <a:pt x="130" y="8"/>
                    </a:cubicBezTo>
                    <a:cubicBezTo>
                      <a:pt x="128" y="7"/>
                      <a:pt x="126" y="6"/>
                      <a:pt x="124" y="6"/>
                    </a:cubicBezTo>
                    <a:cubicBezTo>
                      <a:pt x="123" y="6"/>
                      <a:pt x="123" y="5"/>
                      <a:pt x="122" y="5"/>
                    </a:cubicBezTo>
                    <a:cubicBezTo>
                      <a:pt x="121" y="5"/>
                      <a:pt x="121" y="6"/>
                      <a:pt x="120" y="5"/>
                    </a:cubicBezTo>
                    <a:cubicBezTo>
                      <a:pt x="118" y="6"/>
                      <a:pt x="119" y="8"/>
                      <a:pt x="118" y="9"/>
                    </a:cubicBezTo>
                    <a:cubicBezTo>
                      <a:pt x="117" y="11"/>
                      <a:pt x="117" y="10"/>
                      <a:pt x="115" y="11"/>
                    </a:cubicBezTo>
                    <a:cubicBezTo>
                      <a:pt x="112" y="12"/>
                      <a:pt x="110" y="13"/>
                      <a:pt x="107" y="13"/>
                    </a:cubicBezTo>
                    <a:cubicBezTo>
                      <a:pt x="106" y="13"/>
                      <a:pt x="104" y="12"/>
                      <a:pt x="103" y="12"/>
                    </a:cubicBezTo>
                    <a:cubicBezTo>
                      <a:pt x="100" y="12"/>
                      <a:pt x="99" y="12"/>
                      <a:pt x="97" y="11"/>
                    </a:cubicBezTo>
                    <a:cubicBezTo>
                      <a:pt x="93" y="11"/>
                      <a:pt x="87" y="10"/>
                      <a:pt x="84" y="8"/>
                    </a:cubicBezTo>
                    <a:cubicBezTo>
                      <a:pt x="81" y="7"/>
                      <a:pt x="78" y="5"/>
                      <a:pt x="76" y="4"/>
                    </a:cubicBezTo>
                    <a:cubicBezTo>
                      <a:pt x="74" y="3"/>
                      <a:pt x="73" y="1"/>
                      <a:pt x="71" y="1"/>
                    </a:cubicBezTo>
                    <a:cubicBezTo>
                      <a:pt x="69" y="1"/>
                      <a:pt x="70" y="1"/>
                      <a:pt x="68" y="3"/>
                    </a:cubicBezTo>
                    <a:cubicBezTo>
                      <a:pt x="66" y="5"/>
                      <a:pt x="64" y="6"/>
                      <a:pt x="62" y="8"/>
                    </a:cubicBezTo>
                    <a:cubicBezTo>
                      <a:pt x="59" y="12"/>
                      <a:pt x="58" y="12"/>
                      <a:pt x="54" y="12"/>
                    </a:cubicBezTo>
                    <a:cubicBezTo>
                      <a:pt x="51" y="12"/>
                      <a:pt x="47" y="12"/>
                      <a:pt x="44" y="11"/>
                    </a:cubicBezTo>
                    <a:cubicBezTo>
                      <a:pt x="42" y="10"/>
                      <a:pt x="41" y="9"/>
                      <a:pt x="39" y="9"/>
                    </a:cubicBezTo>
                    <a:cubicBezTo>
                      <a:pt x="36" y="9"/>
                      <a:pt x="35" y="9"/>
                      <a:pt x="32" y="7"/>
                    </a:cubicBezTo>
                    <a:cubicBezTo>
                      <a:pt x="30" y="6"/>
                      <a:pt x="28" y="4"/>
                      <a:pt x="25" y="3"/>
                    </a:cubicBezTo>
                    <a:cubicBezTo>
                      <a:pt x="23" y="2"/>
                      <a:pt x="21" y="1"/>
                      <a:pt x="19" y="1"/>
                    </a:cubicBezTo>
                    <a:cubicBezTo>
                      <a:pt x="16" y="0"/>
                      <a:pt x="15" y="1"/>
                      <a:pt x="12" y="1"/>
                    </a:cubicBezTo>
                    <a:cubicBezTo>
                      <a:pt x="9" y="1"/>
                      <a:pt x="9" y="1"/>
                      <a:pt x="6" y="2"/>
                    </a:cubicBezTo>
                    <a:cubicBezTo>
                      <a:pt x="4" y="3"/>
                      <a:pt x="2" y="2"/>
                      <a:pt x="0" y="3"/>
                    </a:cubicBezTo>
                    <a:cubicBezTo>
                      <a:pt x="2" y="5"/>
                      <a:pt x="11" y="8"/>
                      <a:pt x="9" y="12"/>
                    </a:cubicBezTo>
                    <a:cubicBezTo>
                      <a:pt x="10" y="13"/>
                      <a:pt x="14" y="13"/>
                      <a:pt x="15" y="14"/>
                    </a:cubicBezTo>
                    <a:cubicBezTo>
                      <a:pt x="16" y="15"/>
                      <a:pt x="15" y="18"/>
                      <a:pt x="16" y="19"/>
                    </a:cubicBezTo>
                    <a:cubicBezTo>
                      <a:pt x="17" y="22"/>
                      <a:pt x="20" y="24"/>
                      <a:pt x="20" y="26"/>
                    </a:cubicBezTo>
                    <a:cubicBezTo>
                      <a:pt x="21" y="26"/>
                      <a:pt x="22" y="27"/>
                      <a:pt x="23" y="28"/>
                    </a:cubicBezTo>
                    <a:cubicBezTo>
                      <a:pt x="24" y="28"/>
                      <a:pt x="23" y="45"/>
                      <a:pt x="24" y="47"/>
                    </a:cubicBezTo>
                    <a:cubicBezTo>
                      <a:pt x="25" y="48"/>
                      <a:pt x="26" y="49"/>
                      <a:pt x="27" y="50"/>
                    </a:cubicBezTo>
                    <a:cubicBezTo>
                      <a:pt x="29" y="53"/>
                      <a:pt x="28" y="53"/>
                      <a:pt x="29" y="56"/>
                    </a:cubicBezTo>
                    <a:cubicBezTo>
                      <a:pt x="29" y="57"/>
                      <a:pt x="30" y="57"/>
                      <a:pt x="30" y="59"/>
                    </a:cubicBezTo>
                    <a:cubicBezTo>
                      <a:pt x="31" y="60"/>
                      <a:pt x="30" y="62"/>
                      <a:pt x="31" y="63"/>
                    </a:cubicBezTo>
                    <a:cubicBezTo>
                      <a:pt x="31" y="66"/>
                      <a:pt x="34" y="69"/>
                      <a:pt x="35" y="72"/>
                    </a:cubicBezTo>
                    <a:cubicBezTo>
                      <a:pt x="35" y="76"/>
                      <a:pt x="33" y="74"/>
                      <a:pt x="36" y="76"/>
                    </a:cubicBezTo>
                    <a:cubicBezTo>
                      <a:pt x="37" y="77"/>
                      <a:pt x="39" y="79"/>
                      <a:pt x="40" y="79"/>
                    </a:cubicBezTo>
                    <a:cubicBezTo>
                      <a:pt x="41" y="80"/>
                      <a:pt x="43" y="80"/>
                      <a:pt x="44" y="80"/>
                    </a:cubicBezTo>
                    <a:cubicBezTo>
                      <a:pt x="46" y="81"/>
                      <a:pt x="45" y="82"/>
                      <a:pt x="47" y="84"/>
                    </a:cubicBezTo>
                    <a:cubicBezTo>
                      <a:pt x="50" y="87"/>
                      <a:pt x="53" y="89"/>
                      <a:pt x="56" y="91"/>
                    </a:cubicBezTo>
                    <a:cubicBezTo>
                      <a:pt x="59" y="92"/>
                      <a:pt x="62" y="98"/>
                      <a:pt x="64" y="97"/>
                    </a:cubicBezTo>
                    <a:cubicBezTo>
                      <a:pt x="67" y="95"/>
                      <a:pt x="66" y="91"/>
                      <a:pt x="70" y="90"/>
                    </a:cubicBezTo>
                    <a:cubicBezTo>
                      <a:pt x="73" y="89"/>
                      <a:pt x="74" y="92"/>
                      <a:pt x="77" y="93"/>
                    </a:cubicBezTo>
                    <a:cubicBezTo>
                      <a:pt x="80" y="94"/>
                      <a:pt x="84" y="94"/>
                      <a:pt x="87" y="94"/>
                    </a:cubicBezTo>
                    <a:cubicBezTo>
                      <a:pt x="90" y="94"/>
                      <a:pt x="92" y="93"/>
                      <a:pt x="95" y="93"/>
                    </a:cubicBezTo>
                    <a:cubicBezTo>
                      <a:pt x="97" y="93"/>
                      <a:pt x="98" y="95"/>
                      <a:pt x="100" y="95"/>
                    </a:cubicBezTo>
                    <a:cubicBezTo>
                      <a:pt x="103" y="94"/>
                      <a:pt x="107" y="90"/>
                      <a:pt x="109" y="89"/>
                    </a:cubicBezTo>
                    <a:cubicBezTo>
                      <a:pt x="112" y="87"/>
                      <a:pt x="114" y="86"/>
                      <a:pt x="117" y="85"/>
                    </a:cubicBezTo>
                    <a:cubicBezTo>
                      <a:pt x="120" y="85"/>
                      <a:pt x="123" y="84"/>
                      <a:pt x="125" y="83"/>
                    </a:cubicBezTo>
                    <a:cubicBezTo>
                      <a:pt x="127" y="83"/>
                      <a:pt x="128" y="82"/>
                      <a:pt x="130" y="82"/>
                    </a:cubicBezTo>
                    <a:cubicBezTo>
                      <a:pt x="133" y="81"/>
                      <a:pt x="134" y="81"/>
                      <a:pt x="136" y="79"/>
                    </a:cubicBezTo>
                    <a:cubicBezTo>
                      <a:pt x="138" y="78"/>
                      <a:pt x="143" y="77"/>
                      <a:pt x="145" y="77"/>
                    </a:cubicBezTo>
                    <a:cubicBezTo>
                      <a:pt x="146" y="77"/>
                      <a:pt x="149" y="79"/>
                      <a:pt x="150" y="78"/>
                    </a:cubicBezTo>
                    <a:cubicBezTo>
                      <a:pt x="152" y="76"/>
                      <a:pt x="149" y="75"/>
                      <a:pt x="149" y="74"/>
                    </a:cubicBezTo>
                    <a:cubicBezTo>
                      <a:pt x="147" y="68"/>
                      <a:pt x="154" y="61"/>
                      <a:pt x="152" y="55"/>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081" name="Freeform 3576"/>
              <p:cNvSpPr>
                <a:spLocks/>
              </p:cNvSpPr>
              <p:nvPr/>
            </p:nvSpPr>
            <p:spPr bwMode="auto">
              <a:xfrm>
                <a:off x="918" y="2818"/>
                <a:ext cx="12" cy="6"/>
              </a:xfrm>
              <a:custGeom>
                <a:avLst/>
                <a:gdLst>
                  <a:gd name="T0" fmla="*/ 83 w 88"/>
                  <a:gd name="T1" fmla="*/ 42 h 50"/>
                  <a:gd name="T2" fmla="*/ 81 w 88"/>
                  <a:gd name="T3" fmla="*/ 40 h 50"/>
                  <a:gd name="T4" fmla="*/ 81 w 88"/>
                  <a:gd name="T5" fmla="*/ 37 h 50"/>
                  <a:gd name="T6" fmla="*/ 80 w 88"/>
                  <a:gd name="T7" fmla="*/ 35 h 50"/>
                  <a:gd name="T8" fmla="*/ 78 w 88"/>
                  <a:gd name="T9" fmla="*/ 32 h 50"/>
                  <a:gd name="T10" fmla="*/ 74 w 88"/>
                  <a:gd name="T11" fmla="*/ 29 h 50"/>
                  <a:gd name="T12" fmla="*/ 73 w 88"/>
                  <a:gd name="T13" fmla="*/ 26 h 50"/>
                  <a:gd name="T14" fmla="*/ 69 w 88"/>
                  <a:gd name="T15" fmla="*/ 23 h 50"/>
                  <a:gd name="T16" fmla="*/ 62 w 88"/>
                  <a:gd name="T17" fmla="*/ 23 h 50"/>
                  <a:gd name="T18" fmla="*/ 61 w 88"/>
                  <a:gd name="T19" fmla="*/ 17 h 50"/>
                  <a:gd name="T20" fmla="*/ 60 w 88"/>
                  <a:gd name="T21" fmla="*/ 13 h 50"/>
                  <a:gd name="T22" fmla="*/ 59 w 88"/>
                  <a:gd name="T23" fmla="*/ 8 h 50"/>
                  <a:gd name="T24" fmla="*/ 58 w 88"/>
                  <a:gd name="T25" fmla="*/ 3 h 50"/>
                  <a:gd name="T26" fmla="*/ 55 w 88"/>
                  <a:gd name="T27" fmla="*/ 0 h 50"/>
                  <a:gd name="T28" fmla="*/ 55 w 88"/>
                  <a:gd name="T29" fmla="*/ 5 h 50"/>
                  <a:gd name="T30" fmla="*/ 53 w 88"/>
                  <a:gd name="T31" fmla="*/ 8 h 50"/>
                  <a:gd name="T32" fmla="*/ 50 w 88"/>
                  <a:gd name="T33" fmla="*/ 11 h 50"/>
                  <a:gd name="T34" fmla="*/ 46 w 88"/>
                  <a:gd name="T35" fmla="*/ 13 h 50"/>
                  <a:gd name="T36" fmla="*/ 44 w 88"/>
                  <a:gd name="T37" fmla="*/ 13 h 50"/>
                  <a:gd name="T38" fmla="*/ 42 w 88"/>
                  <a:gd name="T39" fmla="*/ 13 h 50"/>
                  <a:gd name="T40" fmla="*/ 36 w 88"/>
                  <a:gd name="T41" fmla="*/ 13 h 50"/>
                  <a:gd name="T42" fmla="*/ 30 w 88"/>
                  <a:gd name="T43" fmla="*/ 13 h 50"/>
                  <a:gd name="T44" fmla="*/ 27 w 88"/>
                  <a:gd name="T45" fmla="*/ 12 h 50"/>
                  <a:gd name="T46" fmla="*/ 26 w 88"/>
                  <a:gd name="T47" fmla="*/ 8 h 50"/>
                  <a:gd name="T48" fmla="*/ 23 w 88"/>
                  <a:gd name="T49" fmla="*/ 11 h 50"/>
                  <a:gd name="T50" fmla="*/ 19 w 88"/>
                  <a:gd name="T51" fmla="*/ 12 h 50"/>
                  <a:gd name="T52" fmla="*/ 14 w 88"/>
                  <a:gd name="T53" fmla="*/ 14 h 50"/>
                  <a:gd name="T54" fmla="*/ 2 w 88"/>
                  <a:gd name="T55" fmla="*/ 18 h 50"/>
                  <a:gd name="T56" fmla="*/ 0 w 88"/>
                  <a:gd name="T57" fmla="*/ 20 h 50"/>
                  <a:gd name="T58" fmla="*/ 8 w 88"/>
                  <a:gd name="T59" fmla="*/ 22 h 50"/>
                  <a:gd name="T60" fmla="*/ 10 w 88"/>
                  <a:gd name="T61" fmla="*/ 24 h 50"/>
                  <a:gd name="T62" fmla="*/ 11 w 88"/>
                  <a:gd name="T63" fmla="*/ 24 h 50"/>
                  <a:gd name="T64" fmla="*/ 13 w 88"/>
                  <a:gd name="T65" fmla="*/ 26 h 50"/>
                  <a:gd name="T66" fmla="*/ 17 w 88"/>
                  <a:gd name="T67" fmla="*/ 27 h 50"/>
                  <a:gd name="T68" fmla="*/ 22 w 88"/>
                  <a:gd name="T69" fmla="*/ 26 h 50"/>
                  <a:gd name="T70" fmla="*/ 26 w 88"/>
                  <a:gd name="T71" fmla="*/ 28 h 50"/>
                  <a:gd name="T72" fmla="*/ 32 w 88"/>
                  <a:gd name="T73" fmla="*/ 29 h 50"/>
                  <a:gd name="T74" fmla="*/ 34 w 88"/>
                  <a:gd name="T75" fmla="*/ 31 h 50"/>
                  <a:gd name="T76" fmla="*/ 37 w 88"/>
                  <a:gd name="T77" fmla="*/ 32 h 50"/>
                  <a:gd name="T78" fmla="*/ 42 w 88"/>
                  <a:gd name="T79" fmla="*/ 37 h 50"/>
                  <a:gd name="T80" fmla="*/ 44 w 88"/>
                  <a:gd name="T81" fmla="*/ 42 h 50"/>
                  <a:gd name="T82" fmla="*/ 49 w 88"/>
                  <a:gd name="T83" fmla="*/ 45 h 50"/>
                  <a:gd name="T84" fmla="*/ 51 w 88"/>
                  <a:gd name="T85" fmla="*/ 46 h 50"/>
                  <a:gd name="T86" fmla="*/ 53 w 88"/>
                  <a:gd name="T87" fmla="*/ 44 h 50"/>
                  <a:gd name="T88" fmla="*/ 60 w 88"/>
                  <a:gd name="T89" fmla="*/ 43 h 50"/>
                  <a:gd name="T90" fmla="*/ 67 w 88"/>
                  <a:gd name="T91" fmla="*/ 44 h 50"/>
                  <a:gd name="T92" fmla="*/ 70 w 88"/>
                  <a:gd name="T93" fmla="*/ 46 h 50"/>
                  <a:gd name="T94" fmla="*/ 74 w 88"/>
                  <a:gd name="T95" fmla="*/ 46 h 50"/>
                  <a:gd name="T96" fmla="*/ 78 w 88"/>
                  <a:gd name="T97" fmla="*/ 47 h 50"/>
                  <a:gd name="T98" fmla="*/ 81 w 88"/>
                  <a:gd name="T99" fmla="*/ 47 h 50"/>
                  <a:gd name="T100" fmla="*/ 88 w 88"/>
                  <a:gd name="T101" fmla="*/ 47 h 50"/>
                  <a:gd name="T102" fmla="*/ 83 w 88"/>
                  <a:gd name="T103" fmla="*/ 4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8" h="50">
                    <a:moveTo>
                      <a:pt x="83" y="42"/>
                    </a:moveTo>
                    <a:cubicBezTo>
                      <a:pt x="82" y="41"/>
                      <a:pt x="82" y="41"/>
                      <a:pt x="81" y="40"/>
                    </a:cubicBezTo>
                    <a:cubicBezTo>
                      <a:pt x="81" y="39"/>
                      <a:pt x="82" y="38"/>
                      <a:pt x="81" y="37"/>
                    </a:cubicBezTo>
                    <a:cubicBezTo>
                      <a:pt x="81" y="36"/>
                      <a:pt x="80" y="35"/>
                      <a:pt x="80" y="35"/>
                    </a:cubicBezTo>
                    <a:cubicBezTo>
                      <a:pt x="79" y="34"/>
                      <a:pt x="79" y="33"/>
                      <a:pt x="78" y="32"/>
                    </a:cubicBezTo>
                    <a:cubicBezTo>
                      <a:pt x="76" y="30"/>
                      <a:pt x="75" y="31"/>
                      <a:pt x="74" y="29"/>
                    </a:cubicBezTo>
                    <a:cubicBezTo>
                      <a:pt x="73" y="28"/>
                      <a:pt x="73" y="28"/>
                      <a:pt x="73" y="26"/>
                    </a:cubicBezTo>
                    <a:cubicBezTo>
                      <a:pt x="72" y="23"/>
                      <a:pt x="72" y="23"/>
                      <a:pt x="69" y="23"/>
                    </a:cubicBezTo>
                    <a:cubicBezTo>
                      <a:pt x="67" y="24"/>
                      <a:pt x="64" y="24"/>
                      <a:pt x="62" y="23"/>
                    </a:cubicBezTo>
                    <a:cubicBezTo>
                      <a:pt x="58" y="23"/>
                      <a:pt x="56" y="18"/>
                      <a:pt x="61" y="17"/>
                    </a:cubicBezTo>
                    <a:cubicBezTo>
                      <a:pt x="62" y="15"/>
                      <a:pt x="61" y="14"/>
                      <a:pt x="60" y="13"/>
                    </a:cubicBezTo>
                    <a:cubicBezTo>
                      <a:pt x="59" y="11"/>
                      <a:pt x="59" y="11"/>
                      <a:pt x="59" y="8"/>
                    </a:cubicBezTo>
                    <a:cubicBezTo>
                      <a:pt x="57" y="6"/>
                      <a:pt x="58" y="5"/>
                      <a:pt x="58" y="3"/>
                    </a:cubicBezTo>
                    <a:cubicBezTo>
                      <a:pt x="57" y="2"/>
                      <a:pt x="56" y="1"/>
                      <a:pt x="55" y="0"/>
                    </a:cubicBezTo>
                    <a:cubicBezTo>
                      <a:pt x="54" y="2"/>
                      <a:pt x="55" y="3"/>
                      <a:pt x="55" y="5"/>
                    </a:cubicBezTo>
                    <a:cubicBezTo>
                      <a:pt x="55" y="5"/>
                      <a:pt x="54" y="8"/>
                      <a:pt x="53" y="8"/>
                    </a:cubicBezTo>
                    <a:cubicBezTo>
                      <a:pt x="52" y="10"/>
                      <a:pt x="52" y="10"/>
                      <a:pt x="50" y="11"/>
                    </a:cubicBezTo>
                    <a:cubicBezTo>
                      <a:pt x="48" y="12"/>
                      <a:pt x="48" y="13"/>
                      <a:pt x="46" y="13"/>
                    </a:cubicBezTo>
                    <a:cubicBezTo>
                      <a:pt x="45" y="13"/>
                      <a:pt x="44" y="13"/>
                      <a:pt x="44" y="13"/>
                    </a:cubicBezTo>
                    <a:cubicBezTo>
                      <a:pt x="43" y="13"/>
                      <a:pt x="42" y="13"/>
                      <a:pt x="42" y="13"/>
                    </a:cubicBezTo>
                    <a:cubicBezTo>
                      <a:pt x="40" y="14"/>
                      <a:pt x="38" y="13"/>
                      <a:pt x="36" y="13"/>
                    </a:cubicBezTo>
                    <a:cubicBezTo>
                      <a:pt x="34" y="13"/>
                      <a:pt x="32" y="13"/>
                      <a:pt x="30" y="13"/>
                    </a:cubicBezTo>
                    <a:cubicBezTo>
                      <a:pt x="29" y="13"/>
                      <a:pt x="28" y="12"/>
                      <a:pt x="27" y="12"/>
                    </a:cubicBezTo>
                    <a:cubicBezTo>
                      <a:pt x="27" y="10"/>
                      <a:pt x="28" y="9"/>
                      <a:pt x="26" y="8"/>
                    </a:cubicBezTo>
                    <a:cubicBezTo>
                      <a:pt x="25" y="9"/>
                      <a:pt x="24" y="11"/>
                      <a:pt x="23" y="11"/>
                    </a:cubicBezTo>
                    <a:cubicBezTo>
                      <a:pt x="22" y="12"/>
                      <a:pt x="20" y="11"/>
                      <a:pt x="19" y="12"/>
                    </a:cubicBezTo>
                    <a:cubicBezTo>
                      <a:pt x="17" y="12"/>
                      <a:pt x="16" y="14"/>
                      <a:pt x="14" y="14"/>
                    </a:cubicBezTo>
                    <a:cubicBezTo>
                      <a:pt x="10" y="16"/>
                      <a:pt x="6" y="19"/>
                      <a:pt x="2" y="18"/>
                    </a:cubicBezTo>
                    <a:cubicBezTo>
                      <a:pt x="2" y="19"/>
                      <a:pt x="1" y="20"/>
                      <a:pt x="0" y="20"/>
                    </a:cubicBezTo>
                    <a:cubicBezTo>
                      <a:pt x="0" y="22"/>
                      <a:pt x="7" y="21"/>
                      <a:pt x="8" y="22"/>
                    </a:cubicBezTo>
                    <a:cubicBezTo>
                      <a:pt x="9" y="22"/>
                      <a:pt x="9" y="23"/>
                      <a:pt x="10" y="24"/>
                    </a:cubicBezTo>
                    <a:cubicBezTo>
                      <a:pt x="10" y="24"/>
                      <a:pt x="11" y="24"/>
                      <a:pt x="11" y="24"/>
                    </a:cubicBezTo>
                    <a:cubicBezTo>
                      <a:pt x="12" y="25"/>
                      <a:pt x="13" y="25"/>
                      <a:pt x="13" y="26"/>
                    </a:cubicBezTo>
                    <a:cubicBezTo>
                      <a:pt x="15" y="27"/>
                      <a:pt x="15" y="28"/>
                      <a:pt x="17" y="27"/>
                    </a:cubicBezTo>
                    <a:cubicBezTo>
                      <a:pt x="19" y="26"/>
                      <a:pt x="19" y="25"/>
                      <a:pt x="22" y="26"/>
                    </a:cubicBezTo>
                    <a:cubicBezTo>
                      <a:pt x="24" y="26"/>
                      <a:pt x="25" y="28"/>
                      <a:pt x="26" y="28"/>
                    </a:cubicBezTo>
                    <a:cubicBezTo>
                      <a:pt x="28" y="29"/>
                      <a:pt x="31" y="28"/>
                      <a:pt x="32" y="29"/>
                    </a:cubicBezTo>
                    <a:cubicBezTo>
                      <a:pt x="33" y="30"/>
                      <a:pt x="33" y="31"/>
                      <a:pt x="34" y="31"/>
                    </a:cubicBezTo>
                    <a:cubicBezTo>
                      <a:pt x="35" y="32"/>
                      <a:pt x="36" y="32"/>
                      <a:pt x="37" y="32"/>
                    </a:cubicBezTo>
                    <a:cubicBezTo>
                      <a:pt x="39" y="33"/>
                      <a:pt x="41" y="35"/>
                      <a:pt x="42" y="37"/>
                    </a:cubicBezTo>
                    <a:cubicBezTo>
                      <a:pt x="43" y="39"/>
                      <a:pt x="43" y="41"/>
                      <a:pt x="44" y="42"/>
                    </a:cubicBezTo>
                    <a:cubicBezTo>
                      <a:pt x="45" y="43"/>
                      <a:pt x="48" y="44"/>
                      <a:pt x="49" y="45"/>
                    </a:cubicBezTo>
                    <a:cubicBezTo>
                      <a:pt x="50" y="46"/>
                      <a:pt x="49" y="47"/>
                      <a:pt x="51" y="46"/>
                    </a:cubicBezTo>
                    <a:cubicBezTo>
                      <a:pt x="52" y="46"/>
                      <a:pt x="53" y="45"/>
                      <a:pt x="53" y="44"/>
                    </a:cubicBezTo>
                    <a:cubicBezTo>
                      <a:pt x="55" y="43"/>
                      <a:pt x="58" y="43"/>
                      <a:pt x="60" y="43"/>
                    </a:cubicBezTo>
                    <a:cubicBezTo>
                      <a:pt x="62" y="43"/>
                      <a:pt x="66" y="43"/>
                      <a:pt x="67" y="44"/>
                    </a:cubicBezTo>
                    <a:cubicBezTo>
                      <a:pt x="69" y="44"/>
                      <a:pt x="69" y="46"/>
                      <a:pt x="70" y="46"/>
                    </a:cubicBezTo>
                    <a:cubicBezTo>
                      <a:pt x="71" y="46"/>
                      <a:pt x="73" y="46"/>
                      <a:pt x="74" y="46"/>
                    </a:cubicBezTo>
                    <a:cubicBezTo>
                      <a:pt x="75" y="47"/>
                      <a:pt x="77" y="47"/>
                      <a:pt x="78" y="47"/>
                    </a:cubicBezTo>
                    <a:cubicBezTo>
                      <a:pt x="79" y="47"/>
                      <a:pt x="81" y="47"/>
                      <a:pt x="81" y="47"/>
                    </a:cubicBezTo>
                    <a:cubicBezTo>
                      <a:pt x="83" y="47"/>
                      <a:pt x="87" y="50"/>
                      <a:pt x="88" y="47"/>
                    </a:cubicBezTo>
                    <a:cubicBezTo>
                      <a:pt x="85" y="45"/>
                      <a:pt x="84" y="45"/>
                      <a:pt x="83" y="42"/>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082" name="Freeform 3577"/>
              <p:cNvSpPr>
                <a:spLocks/>
              </p:cNvSpPr>
              <p:nvPr/>
            </p:nvSpPr>
            <p:spPr bwMode="auto">
              <a:xfrm>
                <a:off x="928" y="2819"/>
                <a:ext cx="0" cy="1"/>
              </a:xfrm>
              <a:custGeom>
                <a:avLst/>
                <a:gdLst>
                  <a:gd name="T0" fmla="*/ 4 w 5"/>
                  <a:gd name="T1" fmla="*/ 5 h 5"/>
                  <a:gd name="T2" fmla="*/ 2 w 5"/>
                  <a:gd name="T3" fmla="*/ 1 h 5"/>
                  <a:gd name="T4" fmla="*/ 4 w 5"/>
                  <a:gd name="T5" fmla="*/ 5 h 5"/>
                </a:gdLst>
                <a:ahLst/>
                <a:cxnLst>
                  <a:cxn ang="0">
                    <a:pos x="T0" y="T1"/>
                  </a:cxn>
                  <a:cxn ang="0">
                    <a:pos x="T2" y="T3"/>
                  </a:cxn>
                  <a:cxn ang="0">
                    <a:pos x="T4" y="T5"/>
                  </a:cxn>
                </a:cxnLst>
                <a:rect l="0" t="0" r="r" b="b"/>
                <a:pathLst>
                  <a:path w="5" h="5">
                    <a:moveTo>
                      <a:pt x="4" y="5"/>
                    </a:moveTo>
                    <a:cubicBezTo>
                      <a:pt x="5" y="5"/>
                      <a:pt x="5" y="0"/>
                      <a:pt x="2" y="1"/>
                    </a:cubicBezTo>
                    <a:cubicBezTo>
                      <a:pt x="0" y="2"/>
                      <a:pt x="3" y="5"/>
                      <a:pt x="4" y="5"/>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083" name="Freeform 3578"/>
              <p:cNvSpPr>
                <a:spLocks/>
              </p:cNvSpPr>
              <p:nvPr/>
            </p:nvSpPr>
            <p:spPr bwMode="auto">
              <a:xfrm>
                <a:off x="920" y="2818"/>
                <a:ext cx="0" cy="0"/>
              </a:xfrm>
              <a:custGeom>
                <a:avLst/>
                <a:gdLst>
                  <a:gd name="T0" fmla="*/ 1 w 3"/>
                  <a:gd name="T1" fmla="*/ 3 h 5"/>
                  <a:gd name="T2" fmla="*/ 3 w 3"/>
                  <a:gd name="T3" fmla="*/ 5 h 5"/>
                  <a:gd name="T4" fmla="*/ 1 w 3"/>
                  <a:gd name="T5" fmla="*/ 3 h 5"/>
                </a:gdLst>
                <a:ahLst/>
                <a:cxnLst>
                  <a:cxn ang="0">
                    <a:pos x="T0" y="T1"/>
                  </a:cxn>
                  <a:cxn ang="0">
                    <a:pos x="T2" y="T3"/>
                  </a:cxn>
                  <a:cxn ang="0">
                    <a:pos x="T4" y="T5"/>
                  </a:cxn>
                </a:cxnLst>
                <a:rect l="0" t="0" r="r" b="b"/>
                <a:pathLst>
                  <a:path w="3" h="5">
                    <a:moveTo>
                      <a:pt x="1" y="3"/>
                    </a:moveTo>
                    <a:cubicBezTo>
                      <a:pt x="0" y="3"/>
                      <a:pt x="3" y="5"/>
                      <a:pt x="3" y="5"/>
                    </a:cubicBezTo>
                    <a:cubicBezTo>
                      <a:pt x="3" y="5"/>
                      <a:pt x="3" y="0"/>
                      <a:pt x="1" y="3"/>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084" name="Freeform 3579"/>
              <p:cNvSpPr>
                <a:spLocks/>
              </p:cNvSpPr>
              <p:nvPr/>
            </p:nvSpPr>
            <p:spPr bwMode="auto">
              <a:xfrm>
                <a:off x="901" y="2420"/>
                <a:ext cx="2" cy="1"/>
              </a:xfrm>
              <a:custGeom>
                <a:avLst/>
                <a:gdLst>
                  <a:gd name="T0" fmla="*/ 5 w 13"/>
                  <a:gd name="T1" fmla="*/ 1 h 7"/>
                  <a:gd name="T2" fmla="*/ 3 w 13"/>
                  <a:gd name="T3" fmla="*/ 1 h 7"/>
                  <a:gd name="T4" fmla="*/ 0 w 13"/>
                  <a:gd name="T5" fmla="*/ 2 h 7"/>
                  <a:gd name="T6" fmla="*/ 4 w 13"/>
                  <a:gd name="T7" fmla="*/ 3 h 7"/>
                  <a:gd name="T8" fmla="*/ 9 w 13"/>
                  <a:gd name="T9" fmla="*/ 7 h 7"/>
                  <a:gd name="T10" fmla="*/ 12 w 13"/>
                  <a:gd name="T11" fmla="*/ 5 h 7"/>
                  <a:gd name="T12" fmla="*/ 10 w 13"/>
                  <a:gd name="T13" fmla="*/ 2 h 7"/>
                  <a:gd name="T14" fmla="*/ 5 w 13"/>
                  <a:gd name="T15" fmla="*/ 1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7">
                    <a:moveTo>
                      <a:pt x="5" y="1"/>
                    </a:moveTo>
                    <a:cubicBezTo>
                      <a:pt x="5" y="1"/>
                      <a:pt x="4" y="1"/>
                      <a:pt x="3" y="1"/>
                    </a:cubicBezTo>
                    <a:cubicBezTo>
                      <a:pt x="2" y="2"/>
                      <a:pt x="1" y="1"/>
                      <a:pt x="0" y="2"/>
                    </a:cubicBezTo>
                    <a:cubicBezTo>
                      <a:pt x="1" y="2"/>
                      <a:pt x="4" y="3"/>
                      <a:pt x="4" y="3"/>
                    </a:cubicBezTo>
                    <a:cubicBezTo>
                      <a:pt x="7" y="4"/>
                      <a:pt x="9" y="4"/>
                      <a:pt x="9" y="7"/>
                    </a:cubicBezTo>
                    <a:cubicBezTo>
                      <a:pt x="10" y="7"/>
                      <a:pt x="12" y="6"/>
                      <a:pt x="12" y="5"/>
                    </a:cubicBezTo>
                    <a:cubicBezTo>
                      <a:pt x="13" y="4"/>
                      <a:pt x="11" y="3"/>
                      <a:pt x="10" y="2"/>
                    </a:cubicBezTo>
                    <a:cubicBezTo>
                      <a:pt x="9" y="0"/>
                      <a:pt x="7" y="0"/>
                      <a:pt x="5" y="1"/>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085" name="Freeform 3580"/>
              <p:cNvSpPr>
                <a:spLocks/>
              </p:cNvSpPr>
              <p:nvPr/>
            </p:nvSpPr>
            <p:spPr bwMode="auto">
              <a:xfrm>
                <a:off x="906" y="2420"/>
                <a:ext cx="0" cy="1"/>
              </a:xfrm>
              <a:custGeom>
                <a:avLst/>
                <a:gdLst>
                  <a:gd name="T0" fmla="*/ 1 w 4"/>
                  <a:gd name="T1" fmla="*/ 2 h 6"/>
                  <a:gd name="T2" fmla="*/ 4 w 4"/>
                  <a:gd name="T3" fmla="*/ 6 h 6"/>
                  <a:gd name="T4" fmla="*/ 1 w 4"/>
                  <a:gd name="T5" fmla="*/ 2 h 6"/>
                </a:gdLst>
                <a:ahLst/>
                <a:cxnLst>
                  <a:cxn ang="0">
                    <a:pos x="T0" y="T1"/>
                  </a:cxn>
                  <a:cxn ang="0">
                    <a:pos x="T2" y="T3"/>
                  </a:cxn>
                  <a:cxn ang="0">
                    <a:pos x="T4" y="T5"/>
                  </a:cxn>
                </a:cxnLst>
                <a:rect l="0" t="0" r="r" b="b"/>
                <a:pathLst>
                  <a:path w="4" h="6">
                    <a:moveTo>
                      <a:pt x="1" y="2"/>
                    </a:moveTo>
                    <a:cubicBezTo>
                      <a:pt x="0" y="4"/>
                      <a:pt x="3" y="6"/>
                      <a:pt x="4" y="6"/>
                    </a:cubicBezTo>
                    <a:cubicBezTo>
                      <a:pt x="4" y="6"/>
                      <a:pt x="1" y="0"/>
                      <a:pt x="1" y="2"/>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086" name="Freeform 3581"/>
              <p:cNvSpPr>
                <a:spLocks/>
              </p:cNvSpPr>
              <p:nvPr/>
            </p:nvSpPr>
            <p:spPr bwMode="auto">
              <a:xfrm>
                <a:off x="903" y="2419"/>
                <a:ext cx="2" cy="2"/>
              </a:xfrm>
              <a:custGeom>
                <a:avLst/>
                <a:gdLst>
                  <a:gd name="T0" fmla="*/ 4 w 19"/>
                  <a:gd name="T1" fmla="*/ 7 h 16"/>
                  <a:gd name="T2" fmla="*/ 6 w 19"/>
                  <a:gd name="T3" fmla="*/ 8 h 16"/>
                  <a:gd name="T4" fmla="*/ 8 w 19"/>
                  <a:gd name="T5" fmla="*/ 9 h 16"/>
                  <a:gd name="T6" fmla="*/ 9 w 19"/>
                  <a:gd name="T7" fmla="*/ 12 h 16"/>
                  <a:gd name="T8" fmla="*/ 10 w 19"/>
                  <a:gd name="T9" fmla="*/ 14 h 16"/>
                  <a:gd name="T10" fmla="*/ 17 w 19"/>
                  <a:gd name="T11" fmla="*/ 14 h 16"/>
                  <a:gd name="T12" fmla="*/ 13 w 19"/>
                  <a:gd name="T13" fmla="*/ 8 h 16"/>
                  <a:gd name="T14" fmla="*/ 11 w 19"/>
                  <a:gd name="T15" fmla="*/ 6 h 16"/>
                  <a:gd name="T16" fmla="*/ 8 w 19"/>
                  <a:gd name="T17" fmla="*/ 5 h 16"/>
                  <a:gd name="T18" fmla="*/ 4 w 19"/>
                  <a:gd name="T19" fmla="*/ 1 h 16"/>
                  <a:gd name="T20" fmla="*/ 1 w 19"/>
                  <a:gd name="T21" fmla="*/ 1 h 16"/>
                  <a:gd name="T22" fmla="*/ 2 w 19"/>
                  <a:gd name="T23" fmla="*/ 3 h 16"/>
                  <a:gd name="T24" fmla="*/ 4 w 19"/>
                  <a:gd name="T25" fmla="*/ 7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9" h="16">
                    <a:moveTo>
                      <a:pt x="4" y="7"/>
                    </a:moveTo>
                    <a:cubicBezTo>
                      <a:pt x="5" y="7"/>
                      <a:pt x="5" y="8"/>
                      <a:pt x="6" y="8"/>
                    </a:cubicBezTo>
                    <a:cubicBezTo>
                      <a:pt x="7" y="9"/>
                      <a:pt x="8" y="8"/>
                      <a:pt x="8" y="9"/>
                    </a:cubicBezTo>
                    <a:cubicBezTo>
                      <a:pt x="9" y="10"/>
                      <a:pt x="8" y="11"/>
                      <a:pt x="9" y="12"/>
                    </a:cubicBezTo>
                    <a:cubicBezTo>
                      <a:pt x="9" y="13"/>
                      <a:pt x="10" y="14"/>
                      <a:pt x="10" y="14"/>
                    </a:cubicBezTo>
                    <a:cubicBezTo>
                      <a:pt x="12" y="15"/>
                      <a:pt x="15" y="16"/>
                      <a:pt x="17" y="14"/>
                    </a:cubicBezTo>
                    <a:cubicBezTo>
                      <a:pt x="19" y="11"/>
                      <a:pt x="14" y="10"/>
                      <a:pt x="13" y="8"/>
                    </a:cubicBezTo>
                    <a:cubicBezTo>
                      <a:pt x="12" y="7"/>
                      <a:pt x="13" y="7"/>
                      <a:pt x="11" y="6"/>
                    </a:cubicBezTo>
                    <a:cubicBezTo>
                      <a:pt x="10" y="5"/>
                      <a:pt x="9" y="6"/>
                      <a:pt x="8" y="5"/>
                    </a:cubicBezTo>
                    <a:cubicBezTo>
                      <a:pt x="6" y="4"/>
                      <a:pt x="5" y="2"/>
                      <a:pt x="4" y="1"/>
                    </a:cubicBezTo>
                    <a:cubicBezTo>
                      <a:pt x="3" y="1"/>
                      <a:pt x="1" y="0"/>
                      <a:pt x="1" y="1"/>
                    </a:cubicBezTo>
                    <a:cubicBezTo>
                      <a:pt x="1" y="2"/>
                      <a:pt x="2" y="3"/>
                      <a:pt x="2" y="3"/>
                    </a:cubicBezTo>
                    <a:cubicBezTo>
                      <a:pt x="0" y="5"/>
                      <a:pt x="2" y="6"/>
                      <a:pt x="4" y="7"/>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087" name="Freeform 3582"/>
              <p:cNvSpPr>
                <a:spLocks/>
              </p:cNvSpPr>
              <p:nvPr/>
            </p:nvSpPr>
            <p:spPr bwMode="auto">
              <a:xfrm>
                <a:off x="916" y="2426"/>
                <a:ext cx="2" cy="3"/>
              </a:xfrm>
              <a:custGeom>
                <a:avLst/>
                <a:gdLst>
                  <a:gd name="T0" fmla="*/ 3 w 16"/>
                  <a:gd name="T1" fmla="*/ 1 h 20"/>
                  <a:gd name="T2" fmla="*/ 2 w 16"/>
                  <a:gd name="T3" fmla="*/ 3 h 20"/>
                  <a:gd name="T4" fmla="*/ 1 w 16"/>
                  <a:gd name="T5" fmla="*/ 7 h 20"/>
                  <a:gd name="T6" fmla="*/ 1 w 16"/>
                  <a:gd name="T7" fmla="*/ 12 h 20"/>
                  <a:gd name="T8" fmla="*/ 6 w 16"/>
                  <a:gd name="T9" fmla="*/ 18 h 20"/>
                  <a:gd name="T10" fmla="*/ 11 w 16"/>
                  <a:gd name="T11" fmla="*/ 19 h 20"/>
                  <a:gd name="T12" fmla="*/ 16 w 16"/>
                  <a:gd name="T13" fmla="*/ 19 h 20"/>
                  <a:gd name="T14" fmla="*/ 14 w 16"/>
                  <a:gd name="T15" fmla="*/ 17 h 20"/>
                  <a:gd name="T16" fmla="*/ 13 w 16"/>
                  <a:gd name="T17" fmla="*/ 14 h 20"/>
                  <a:gd name="T18" fmla="*/ 11 w 16"/>
                  <a:gd name="T19" fmla="*/ 12 h 20"/>
                  <a:gd name="T20" fmla="*/ 10 w 16"/>
                  <a:gd name="T21" fmla="*/ 9 h 20"/>
                  <a:gd name="T22" fmla="*/ 10 w 16"/>
                  <a:gd name="T23" fmla="*/ 6 h 20"/>
                  <a:gd name="T24" fmla="*/ 12 w 16"/>
                  <a:gd name="T25" fmla="*/ 4 h 20"/>
                  <a:gd name="T26" fmla="*/ 14 w 16"/>
                  <a:gd name="T27" fmla="*/ 2 h 20"/>
                  <a:gd name="T28" fmla="*/ 5 w 16"/>
                  <a:gd name="T29" fmla="*/ 1 h 20"/>
                  <a:gd name="T30" fmla="*/ 3 w 16"/>
                  <a:gd name="T31" fmla="*/ 1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6" h="20">
                    <a:moveTo>
                      <a:pt x="3" y="1"/>
                    </a:moveTo>
                    <a:cubicBezTo>
                      <a:pt x="3" y="2"/>
                      <a:pt x="2" y="3"/>
                      <a:pt x="2" y="3"/>
                    </a:cubicBezTo>
                    <a:cubicBezTo>
                      <a:pt x="1" y="5"/>
                      <a:pt x="1" y="6"/>
                      <a:pt x="1" y="7"/>
                    </a:cubicBezTo>
                    <a:cubicBezTo>
                      <a:pt x="0" y="9"/>
                      <a:pt x="1" y="10"/>
                      <a:pt x="1" y="12"/>
                    </a:cubicBezTo>
                    <a:cubicBezTo>
                      <a:pt x="2" y="15"/>
                      <a:pt x="2" y="17"/>
                      <a:pt x="6" y="18"/>
                    </a:cubicBezTo>
                    <a:cubicBezTo>
                      <a:pt x="8" y="18"/>
                      <a:pt x="10" y="19"/>
                      <a:pt x="11" y="19"/>
                    </a:cubicBezTo>
                    <a:cubicBezTo>
                      <a:pt x="13" y="20"/>
                      <a:pt x="14" y="19"/>
                      <a:pt x="16" y="19"/>
                    </a:cubicBezTo>
                    <a:cubicBezTo>
                      <a:pt x="16" y="17"/>
                      <a:pt x="14" y="18"/>
                      <a:pt x="14" y="17"/>
                    </a:cubicBezTo>
                    <a:cubicBezTo>
                      <a:pt x="12" y="16"/>
                      <a:pt x="14" y="16"/>
                      <a:pt x="13" y="14"/>
                    </a:cubicBezTo>
                    <a:cubicBezTo>
                      <a:pt x="13" y="13"/>
                      <a:pt x="11" y="13"/>
                      <a:pt x="11" y="12"/>
                    </a:cubicBezTo>
                    <a:cubicBezTo>
                      <a:pt x="10" y="11"/>
                      <a:pt x="11" y="11"/>
                      <a:pt x="10" y="9"/>
                    </a:cubicBezTo>
                    <a:cubicBezTo>
                      <a:pt x="10" y="8"/>
                      <a:pt x="9" y="8"/>
                      <a:pt x="10" y="6"/>
                    </a:cubicBezTo>
                    <a:cubicBezTo>
                      <a:pt x="10" y="5"/>
                      <a:pt x="11" y="4"/>
                      <a:pt x="12" y="4"/>
                    </a:cubicBezTo>
                    <a:cubicBezTo>
                      <a:pt x="12" y="3"/>
                      <a:pt x="13" y="3"/>
                      <a:pt x="14" y="2"/>
                    </a:cubicBezTo>
                    <a:cubicBezTo>
                      <a:pt x="11" y="2"/>
                      <a:pt x="8" y="0"/>
                      <a:pt x="5" y="1"/>
                    </a:cubicBezTo>
                    <a:cubicBezTo>
                      <a:pt x="4" y="1"/>
                      <a:pt x="4" y="1"/>
                      <a:pt x="3" y="1"/>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088" name="Freeform 3583"/>
              <p:cNvSpPr>
                <a:spLocks/>
              </p:cNvSpPr>
              <p:nvPr/>
            </p:nvSpPr>
            <p:spPr bwMode="auto">
              <a:xfrm>
                <a:off x="929" y="2428"/>
                <a:ext cx="1" cy="2"/>
              </a:xfrm>
              <a:custGeom>
                <a:avLst/>
                <a:gdLst>
                  <a:gd name="T0" fmla="*/ 1 w 7"/>
                  <a:gd name="T1" fmla="*/ 6 h 14"/>
                  <a:gd name="T2" fmla="*/ 0 w 7"/>
                  <a:gd name="T3" fmla="*/ 11 h 14"/>
                  <a:gd name="T4" fmla="*/ 1 w 7"/>
                  <a:gd name="T5" fmla="*/ 12 h 14"/>
                  <a:gd name="T6" fmla="*/ 4 w 7"/>
                  <a:gd name="T7" fmla="*/ 9 h 14"/>
                  <a:gd name="T8" fmla="*/ 6 w 7"/>
                  <a:gd name="T9" fmla="*/ 3 h 14"/>
                  <a:gd name="T10" fmla="*/ 7 w 7"/>
                  <a:gd name="T11" fmla="*/ 0 h 14"/>
                  <a:gd name="T12" fmla="*/ 1 w 7"/>
                  <a:gd name="T13" fmla="*/ 6 h 14"/>
                </a:gdLst>
                <a:ahLst/>
                <a:cxnLst>
                  <a:cxn ang="0">
                    <a:pos x="T0" y="T1"/>
                  </a:cxn>
                  <a:cxn ang="0">
                    <a:pos x="T2" y="T3"/>
                  </a:cxn>
                  <a:cxn ang="0">
                    <a:pos x="T4" y="T5"/>
                  </a:cxn>
                  <a:cxn ang="0">
                    <a:pos x="T6" y="T7"/>
                  </a:cxn>
                  <a:cxn ang="0">
                    <a:pos x="T8" y="T9"/>
                  </a:cxn>
                  <a:cxn ang="0">
                    <a:pos x="T10" y="T11"/>
                  </a:cxn>
                  <a:cxn ang="0">
                    <a:pos x="T12" y="T13"/>
                  </a:cxn>
                </a:cxnLst>
                <a:rect l="0" t="0" r="r" b="b"/>
                <a:pathLst>
                  <a:path w="7" h="14">
                    <a:moveTo>
                      <a:pt x="1" y="6"/>
                    </a:moveTo>
                    <a:cubicBezTo>
                      <a:pt x="0" y="7"/>
                      <a:pt x="0" y="9"/>
                      <a:pt x="0" y="11"/>
                    </a:cubicBezTo>
                    <a:cubicBezTo>
                      <a:pt x="0" y="11"/>
                      <a:pt x="1" y="12"/>
                      <a:pt x="1" y="12"/>
                    </a:cubicBezTo>
                    <a:cubicBezTo>
                      <a:pt x="3" y="14"/>
                      <a:pt x="3" y="11"/>
                      <a:pt x="4" y="9"/>
                    </a:cubicBezTo>
                    <a:cubicBezTo>
                      <a:pt x="4" y="7"/>
                      <a:pt x="5" y="5"/>
                      <a:pt x="6" y="3"/>
                    </a:cubicBezTo>
                    <a:cubicBezTo>
                      <a:pt x="6" y="2"/>
                      <a:pt x="6" y="1"/>
                      <a:pt x="7" y="0"/>
                    </a:cubicBezTo>
                    <a:cubicBezTo>
                      <a:pt x="4" y="1"/>
                      <a:pt x="2" y="3"/>
                      <a:pt x="1" y="6"/>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089" name="Freeform 3584"/>
              <p:cNvSpPr>
                <a:spLocks/>
              </p:cNvSpPr>
              <p:nvPr/>
            </p:nvSpPr>
            <p:spPr bwMode="auto">
              <a:xfrm>
                <a:off x="929" y="2428"/>
                <a:ext cx="6" cy="3"/>
              </a:xfrm>
              <a:custGeom>
                <a:avLst/>
                <a:gdLst>
                  <a:gd name="T0" fmla="*/ 28 w 40"/>
                  <a:gd name="T1" fmla="*/ 7 h 20"/>
                  <a:gd name="T2" fmla="*/ 24 w 40"/>
                  <a:gd name="T3" fmla="*/ 9 h 20"/>
                  <a:gd name="T4" fmla="*/ 19 w 40"/>
                  <a:gd name="T5" fmla="*/ 4 h 20"/>
                  <a:gd name="T6" fmla="*/ 4 w 40"/>
                  <a:gd name="T7" fmla="*/ 2 h 20"/>
                  <a:gd name="T8" fmla="*/ 4 w 40"/>
                  <a:gd name="T9" fmla="*/ 2 h 20"/>
                  <a:gd name="T10" fmla="*/ 4 w 40"/>
                  <a:gd name="T11" fmla="*/ 3 h 20"/>
                  <a:gd name="T12" fmla="*/ 1 w 40"/>
                  <a:gd name="T13" fmla="*/ 16 h 20"/>
                  <a:gd name="T14" fmla="*/ 5 w 40"/>
                  <a:gd name="T15" fmla="*/ 17 h 20"/>
                  <a:gd name="T16" fmla="*/ 6 w 40"/>
                  <a:gd name="T17" fmla="*/ 19 h 20"/>
                  <a:gd name="T18" fmla="*/ 9 w 40"/>
                  <a:gd name="T19" fmla="*/ 19 h 20"/>
                  <a:gd name="T20" fmla="*/ 12 w 40"/>
                  <a:gd name="T21" fmla="*/ 17 h 20"/>
                  <a:gd name="T22" fmla="*/ 17 w 40"/>
                  <a:gd name="T23" fmla="*/ 18 h 20"/>
                  <a:gd name="T24" fmla="*/ 23 w 40"/>
                  <a:gd name="T25" fmla="*/ 16 h 20"/>
                  <a:gd name="T26" fmla="*/ 29 w 40"/>
                  <a:gd name="T27" fmla="*/ 16 h 20"/>
                  <a:gd name="T28" fmla="*/ 33 w 40"/>
                  <a:gd name="T29" fmla="*/ 16 h 20"/>
                  <a:gd name="T30" fmla="*/ 38 w 40"/>
                  <a:gd name="T31" fmla="*/ 13 h 20"/>
                  <a:gd name="T32" fmla="*/ 38 w 40"/>
                  <a:gd name="T33" fmla="*/ 10 h 20"/>
                  <a:gd name="T34" fmla="*/ 39 w 40"/>
                  <a:gd name="T35" fmla="*/ 5 h 20"/>
                  <a:gd name="T36" fmla="*/ 39 w 40"/>
                  <a:gd name="T37" fmla="*/ 4 h 20"/>
                  <a:gd name="T38" fmla="*/ 37 w 40"/>
                  <a:gd name="T39" fmla="*/ 4 h 20"/>
                  <a:gd name="T40" fmla="*/ 28 w 40"/>
                  <a:gd name="T41" fmla="*/ 7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0" h="20">
                    <a:moveTo>
                      <a:pt x="28" y="7"/>
                    </a:moveTo>
                    <a:cubicBezTo>
                      <a:pt x="27" y="8"/>
                      <a:pt x="25" y="9"/>
                      <a:pt x="24" y="9"/>
                    </a:cubicBezTo>
                    <a:cubicBezTo>
                      <a:pt x="22" y="9"/>
                      <a:pt x="20" y="6"/>
                      <a:pt x="19" y="4"/>
                    </a:cubicBezTo>
                    <a:cubicBezTo>
                      <a:pt x="15" y="2"/>
                      <a:pt x="8" y="0"/>
                      <a:pt x="4" y="2"/>
                    </a:cubicBezTo>
                    <a:cubicBezTo>
                      <a:pt x="4" y="2"/>
                      <a:pt x="4" y="2"/>
                      <a:pt x="4" y="2"/>
                    </a:cubicBezTo>
                    <a:cubicBezTo>
                      <a:pt x="4" y="3"/>
                      <a:pt x="4" y="3"/>
                      <a:pt x="4" y="3"/>
                    </a:cubicBezTo>
                    <a:cubicBezTo>
                      <a:pt x="4" y="4"/>
                      <a:pt x="0" y="16"/>
                      <a:pt x="1" y="16"/>
                    </a:cubicBezTo>
                    <a:cubicBezTo>
                      <a:pt x="2" y="16"/>
                      <a:pt x="4" y="16"/>
                      <a:pt x="5" y="17"/>
                    </a:cubicBezTo>
                    <a:cubicBezTo>
                      <a:pt x="6" y="18"/>
                      <a:pt x="5" y="19"/>
                      <a:pt x="6" y="19"/>
                    </a:cubicBezTo>
                    <a:cubicBezTo>
                      <a:pt x="7" y="20"/>
                      <a:pt x="8" y="20"/>
                      <a:pt x="9" y="19"/>
                    </a:cubicBezTo>
                    <a:cubicBezTo>
                      <a:pt x="10" y="19"/>
                      <a:pt x="10" y="17"/>
                      <a:pt x="12" y="17"/>
                    </a:cubicBezTo>
                    <a:cubicBezTo>
                      <a:pt x="13" y="16"/>
                      <a:pt x="15" y="18"/>
                      <a:pt x="17" y="18"/>
                    </a:cubicBezTo>
                    <a:cubicBezTo>
                      <a:pt x="19" y="17"/>
                      <a:pt x="21" y="16"/>
                      <a:pt x="23" y="16"/>
                    </a:cubicBezTo>
                    <a:cubicBezTo>
                      <a:pt x="25" y="16"/>
                      <a:pt x="27" y="16"/>
                      <a:pt x="29" y="16"/>
                    </a:cubicBezTo>
                    <a:cubicBezTo>
                      <a:pt x="31" y="17"/>
                      <a:pt x="31" y="17"/>
                      <a:pt x="33" y="16"/>
                    </a:cubicBezTo>
                    <a:cubicBezTo>
                      <a:pt x="35" y="14"/>
                      <a:pt x="35" y="14"/>
                      <a:pt x="38" y="13"/>
                    </a:cubicBezTo>
                    <a:cubicBezTo>
                      <a:pt x="40" y="12"/>
                      <a:pt x="39" y="12"/>
                      <a:pt x="38" y="10"/>
                    </a:cubicBezTo>
                    <a:cubicBezTo>
                      <a:pt x="38" y="9"/>
                      <a:pt x="39" y="7"/>
                      <a:pt x="39" y="5"/>
                    </a:cubicBezTo>
                    <a:cubicBezTo>
                      <a:pt x="39" y="5"/>
                      <a:pt x="39" y="4"/>
                      <a:pt x="39" y="4"/>
                    </a:cubicBezTo>
                    <a:cubicBezTo>
                      <a:pt x="39" y="4"/>
                      <a:pt x="38" y="4"/>
                      <a:pt x="37" y="4"/>
                    </a:cubicBezTo>
                    <a:cubicBezTo>
                      <a:pt x="34" y="5"/>
                      <a:pt x="31" y="5"/>
                      <a:pt x="28" y="7"/>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090" name="Freeform 3585"/>
              <p:cNvSpPr>
                <a:spLocks noEditPoints="1"/>
              </p:cNvSpPr>
              <p:nvPr/>
            </p:nvSpPr>
            <p:spPr bwMode="auto">
              <a:xfrm>
                <a:off x="800" y="2022"/>
                <a:ext cx="600" cy="1020"/>
              </a:xfrm>
              <a:custGeom>
                <a:avLst/>
                <a:gdLst>
                  <a:gd name="T0" fmla="*/ 4013 w 4486"/>
                  <a:gd name="T1" fmla="*/ 7388 h 7621"/>
                  <a:gd name="T2" fmla="*/ 4033 w 4486"/>
                  <a:gd name="T3" fmla="*/ 7151 h 7621"/>
                  <a:gd name="T4" fmla="*/ 4210 w 4486"/>
                  <a:gd name="T5" fmla="*/ 6861 h 7621"/>
                  <a:gd name="T6" fmla="*/ 4469 w 4486"/>
                  <a:gd name="T7" fmla="*/ 6611 h 7621"/>
                  <a:gd name="T8" fmla="*/ 4359 w 4486"/>
                  <a:gd name="T9" fmla="*/ 6321 h 7621"/>
                  <a:gd name="T10" fmla="*/ 430 w 4486"/>
                  <a:gd name="T11" fmla="*/ 0 h 7621"/>
                  <a:gd name="T12" fmla="*/ 403 w 4486"/>
                  <a:gd name="T13" fmla="*/ 192 h 7621"/>
                  <a:gd name="T14" fmla="*/ 411 w 4486"/>
                  <a:gd name="T15" fmla="*/ 337 h 7621"/>
                  <a:gd name="T16" fmla="*/ 270 w 4486"/>
                  <a:gd name="T17" fmla="*/ 697 h 7621"/>
                  <a:gd name="T18" fmla="*/ 245 w 4486"/>
                  <a:gd name="T19" fmla="*/ 813 h 7621"/>
                  <a:gd name="T20" fmla="*/ 115 w 4486"/>
                  <a:gd name="T21" fmla="*/ 921 h 7621"/>
                  <a:gd name="T22" fmla="*/ 73 w 4486"/>
                  <a:gd name="T23" fmla="*/ 1276 h 7621"/>
                  <a:gd name="T24" fmla="*/ 158 w 4486"/>
                  <a:gd name="T25" fmla="*/ 1692 h 7621"/>
                  <a:gd name="T26" fmla="*/ 91 w 4486"/>
                  <a:gd name="T27" fmla="*/ 2083 h 7621"/>
                  <a:gd name="T28" fmla="*/ 204 w 4486"/>
                  <a:gd name="T29" fmla="*/ 2484 h 7621"/>
                  <a:gd name="T30" fmla="*/ 305 w 4486"/>
                  <a:gd name="T31" fmla="*/ 2688 h 7621"/>
                  <a:gd name="T32" fmla="*/ 362 w 4486"/>
                  <a:gd name="T33" fmla="*/ 2863 h 7621"/>
                  <a:gd name="T34" fmla="*/ 307 w 4486"/>
                  <a:gd name="T35" fmla="*/ 2747 h 7621"/>
                  <a:gd name="T36" fmla="*/ 285 w 4486"/>
                  <a:gd name="T37" fmla="*/ 2872 h 7621"/>
                  <a:gd name="T38" fmla="*/ 331 w 4486"/>
                  <a:gd name="T39" fmla="*/ 2909 h 7621"/>
                  <a:gd name="T40" fmla="*/ 414 w 4486"/>
                  <a:gd name="T41" fmla="*/ 3008 h 7621"/>
                  <a:gd name="T42" fmla="*/ 489 w 4486"/>
                  <a:gd name="T43" fmla="*/ 3049 h 7621"/>
                  <a:gd name="T44" fmla="*/ 515 w 4486"/>
                  <a:gd name="T45" fmla="*/ 3007 h 7621"/>
                  <a:gd name="T46" fmla="*/ 537 w 4486"/>
                  <a:gd name="T47" fmla="*/ 2899 h 7621"/>
                  <a:gd name="T48" fmla="*/ 596 w 4486"/>
                  <a:gd name="T49" fmla="*/ 2882 h 7621"/>
                  <a:gd name="T50" fmla="*/ 652 w 4486"/>
                  <a:gd name="T51" fmla="*/ 2879 h 7621"/>
                  <a:gd name="T52" fmla="*/ 668 w 4486"/>
                  <a:gd name="T53" fmla="*/ 2964 h 7621"/>
                  <a:gd name="T54" fmla="*/ 780 w 4486"/>
                  <a:gd name="T55" fmla="*/ 2943 h 7621"/>
                  <a:gd name="T56" fmla="*/ 845 w 4486"/>
                  <a:gd name="T57" fmla="*/ 3007 h 7621"/>
                  <a:gd name="T58" fmla="*/ 893 w 4486"/>
                  <a:gd name="T59" fmla="*/ 3030 h 7621"/>
                  <a:gd name="T60" fmla="*/ 932 w 4486"/>
                  <a:gd name="T61" fmla="*/ 3034 h 7621"/>
                  <a:gd name="T62" fmla="*/ 970 w 4486"/>
                  <a:gd name="T63" fmla="*/ 3027 h 7621"/>
                  <a:gd name="T64" fmla="*/ 1046 w 4486"/>
                  <a:gd name="T65" fmla="*/ 3059 h 7621"/>
                  <a:gd name="T66" fmla="*/ 1078 w 4486"/>
                  <a:gd name="T67" fmla="*/ 3132 h 7621"/>
                  <a:gd name="T68" fmla="*/ 1011 w 4486"/>
                  <a:gd name="T69" fmla="*/ 3090 h 7621"/>
                  <a:gd name="T70" fmla="*/ 929 w 4486"/>
                  <a:gd name="T71" fmla="*/ 3080 h 7621"/>
                  <a:gd name="T72" fmla="*/ 765 w 4486"/>
                  <a:gd name="T73" fmla="*/ 3006 h 7621"/>
                  <a:gd name="T74" fmla="*/ 591 w 4486"/>
                  <a:gd name="T75" fmla="*/ 2991 h 7621"/>
                  <a:gd name="T76" fmla="*/ 563 w 4486"/>
                  <a:gd name="T77" fmla="*/ 3050 h 7621"/>
                  <a:gd name="T78" fmla="*/ 582 w 4486"/>
                  <a:gd name="T79" fmla="*/ 3113 h 7621"/>
                  <a:gd name="T80" fmla="*/ 622 w 4486"/>
                  <a:gd name="T81" fmla="*/ 3179 h 7621"/>
                  <a:gd name="T82" fmla="*/ 631 w 4486"/>
                  <a:gd name="T83" fmla="*/ 3359 h 7621"/>
                  <a:gd name="T84" fmla="*/ 589 w 4486"/>
                  <a:gd name="T85" fmla="*/ 3347 h 7621"/>
                  <a:gd name="T86" fmla="*/ 528 w 4486"/>
                  <a:gd name="T87" fmla="*/ 3185 h 7621"/>
                  <a:gd name="T88" fmla="*/ 451 w 4486"/>
                  <a:gd name="T89" fmla="*/ 3204 h 7621"/>
                  <a:gd name="T90" fmla="*/ 437 w 4486"/>
                  <a:gd name="T91" fmla="*/ 3446 h 7621"/>
                  <a:gd name="T92" fmla="*/ 605 w 4486"/>
                  <a:gd name="T93" fmla="*/ 3764 h 7621"/>
                  <a:gd name="T94" fmla="*/ 553 w 4486"/>
                  <a:gd name="T95" fmla="*/ 3995 h 7621"/>
                  <a:gd name="T96" fmla="*/ 530 w 4486"/>
                  <a:gd name="T97" fmla="*/ 4226 h 7621"/>
                  <a:gd name="T98" fmla="*/ 681 w 4486"/>
                  <a:gd name="T99" fmla="*/ 4508 h 7621"/>
                  <a:gd name="T100" fmla="*/ 779 w 4486"/>
                  <a:gd name="T101" fmla="*/ 4786 h 7621"/>
                  <a:gd name="T102" fmla="*/ 903 w 4486"/>
                  <a:gd name="T103" fmla="*/ 5032 h 7621"/>
                  <a:gd name="T104" fmla="*/ 943 w 4486"/>
                  <a:gd name="T105" fmla="*/ 5359 h 7621"/>
                  <a:gd name="T106" fmla="*/ 1105 w 4486"/>
                  <a:gd name="T107" fmla="*/ 5717 h 7621"/>
                  <a:gd name="T108" fmla="*/ 1479 w 4486"/>
                  <a:gd name="T109" fmla="*/ 5868 h 7621"/>
                  <a:gd name="T110" fmla="*/ 1687 w 4486"/>
                  <a:gd name="T111" fmla="*/ 6139 h 7621"/>
                  <a:gd name="T112" fmla="*/ 2016 w 4486"/>
                  <a:gd name="T113" fmla="*/ 6345 h 7621"/>
                  <a:gd name="T114" fmla="*/ 2110 w 4486"/>
                  <a:gd name="T115" fmla="*/ 6483 h 7621"/>
                  <a:gd name="T116" fmla="*/ 2301 w 4486"/>
                  <a:gd name="T117" fmla="*/ 6675 h 7621"/>
                  <a:gd name="T118" fmla="*/ 2511 w 4486"/>
                  <a:gd name="T119" fmla="*/ 7053 h 7621"/>
                  <a:gd name="T120" fmla="*/ 2534 w 4486"/>
                  <a:gd name="T121" fmla="*/ 7328 h 7621"/>
                  <a:gd name="T122" fmla="*/ 2832 w 4486"/>
                  <a:gd name="T123" fmla="*/ 7499 h 76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486" h="7621">
                    <a:moveTo>
                      <a:pt x="3933" y="7609"/>
                    </a:moveTo>
                    <a:cubicBezTo>
                      <a:pt x="3940" y="7603"/>
                      <a:pt x="3947" y="7597"/>
                      <a:pt x="3956" y="7597"/>
                    </a:cubicBezTo>
                    <a:cubicBezTo>
                      <a:pt x="3957" y="7597"/>
                      <a:pt x="3957" y="7597"/>
                      <a:pt x="3957" y="7597"/>
                    </a:cubicBezTo>
                    <a:cubicBezTo>
                      <a:pt x="3958" y="7597"/>
                      <a:pt x="3958" y="7597"/>
                      <a:pt x="3959" y="7597"/>
                    </a:cubicBezTo>
                    <a:cubicBezTo>
                      <a:pt x="3964" y="7598"/>
                      <a:pt x="3967" y="7598"/>
                      <a:pt x="3972" y="7596"/>
                    </a:cubicBezTo>
                    <a:cubicBezTo>
                      <a:pt x="3973" y="7595"/>
                      <a:pt x="3974" y="7595"/>
                      <a:pt x="3975" y="7594"/>
                    </a:cubicBezTo>
                    <a:cubicBezTo>
                      <a:pt x="3980" y="7592"/>
                      <a:pt x="3984" y="7591"/>
                      <a:pt x="3989" y="7590"/>
                    </a:cubicBezTo>
                    <a:cubicBezTo>
                      <a:pt x="3991" y="7590"/>
                      <a:pt x="3992" y="7590"/>
                      <a:pt x="3993" y="7590"/>
                    </a:cubicBezTo>
                    <a:cubicBezTo>
                      <a:pt x="4004" y="7589"/>
                      <a:pt x="4017" y="7587"/>
                      <a:pt x="4027" y="7583"/>
                    </a:cubicBezTo>
                    <a:cubicBezTo>
                      <a:pt x="4030" y="7582"/>
                      <a:pt x="4033" y="7580"/>
                      <a:pt x="4036" y="7579"/>
                    </a:cubicBezTo>
                    <a:cubicBezTo>
                      <a:pt x="4043" y="7576"/>
                      <a:pt x="4050" y="7573"/>
                      <a:pt x="4058" y="7570"/>
                    </a:cubicBezTo>
                    <a:cubicBezTo>
                      <a:pt x="4061" y="7569"/>
                      <a:pt x="4064" y="7567"/>
                      <a:pt x="4067" y="7565"/>
                    </a:cubicBezTo>
                    <a:cubicBezTo>
                      <a:pt x="4069" y="7564"/>
                      <a:pt x="4071" y="7563"/>
                      <a:pt x="4073" y="7562"/>
                    </a:cubicBezTo>
                    <a:cubicBezTo>
                      <a:pt x="4077" y="7560"/>
                      <a:pt x="4081" y="7559"/>
                      <a:pt x="4085" y="7558"/>
                    </a:cubicBezTo>
                    <a:cubicBezTo>
                      <a:pt x="4087" y="7557"/>
                      <a:pt x="4089" y="7557"/>
                      <a:pt x="4091" y="7556"/>
                    </a:cubicBezTo>
                    <a:cubicBezTo>
                      <a:pt x="4097" y="7554"/>
                      <a:pt x="4105" y="7551"/>
                      <a:pt x="4108" y="7546"/>
                    </a:cubicBezTo>
                    <a:cubicBezTo>
                      <a:pt x="4113" y="7536"/>
                      <a:pt x="4112" y="7523"/>
                      <a:pt x="4111" y="7510"/>
                    </a:cubicBezTo>
                    <a:cubicBezTo>
                      <a:pt x="4111" y="7504"/>
                      <a:pt x="4110" y="7498"/>
                      <a:pt x="4110" y="7493"/>
                    </a:cubicBezTo>
                    <a:cubicBezTo>
                      <a:pt x="4111" y="7486"/>
                      <a:pt x="4112" y="7480"/>
                      <a:pt x="4115" y="7474"/>
                    </a:cubicBezTo>
                    <a:cubicBezTo>
                      <a:pt x="4116" y="7474"/>
                      <a:pt x="4116" y="7474"/>
                      <a:pt x="4116" y="7474"/>
                    </a:cubicBezTo>
                    <a:cubicBezTo>
                      <a:pt x="4119" y="7468"/>
                      <a:pt x="4122" y="7462"/>
                      <a:pt x="4117" y="7458"/>
                    </a:cubicBezTo>
                    <a:cubicBezTo>
                      <a:pt x="4115" y="7457"/>
                      <a:pt x="4114" y="7456"/>
                      <a:pt x="4113" y="7455"/>
                    </a:cubicBezTo>
                    <a:cubicBezTo>
                      <a:pt x="4111" y="7455"/>
                      <a:pt x="4109" y="7454"/>
                      <a:pt x="4108" y="7451"/>
                    </a:cubicBezTo>
                    <a:cubicBezTo>
                      <a:pt x="4106" y="7449"/>
                      <a:pt x="4107" y="7446"/>
                      <a:pt x="4107" y="7443"/>
                    </a:cubicBezTo>
                    <a:cubicBezTo>
                      <a:pt x="4107" y="7441"/>
                      <a:pt x="4107" y="7440"/>
                      <a:pt x="4107" y="7439"/>
                    </a:cubicBezTo>
                    <a:cubicBezTo>
                      <a:pt x="4106" y="7430"/>
                      <a:pt x="4102" y="7422"/>
                      <a:pt x="4094" y="7417"/>
                    </a:cubicBezTo>
                    <a:cubicBezTo>
                      <a:pt x="4086" y="7412"/>
                      <a:pt x="4080" y="7410"/>
                      <a:pt x="4072" y="7410"/>
                    </a:cubicBezTo>
                    <a:cubicBezTo>
                      <a:pt x="4072" y="7410"/>
                      <a:pt x="4072" y="7410"/>
                      <a:pt x="4072" y="7410"/>
                    </a:cubicBezTo>
                    <a:cubicBezTo>
                      <a:pt x="4069" y="7410"/>
                      <a:pt x="4066" y="7411"/>
                      <a:pt x="4063" y="7411"/>
                    </a:cubicBezTo>
                    <a:cubicBezTo>
                      <a:pt x="4054" y="7412"/>
                      <a:pt x="4045" y="7414"/>
                      <a:pt x="4039" y="7405"/>
                    </a:cubicBezTo>
                    <a:cubicBezTo>
                      <a:pt x="4038" y="7404"/>
                      <a:pt x="4037" y="7402"/>
                      <a:pt x="4037" y="7401"/>
                    </a:cubicBezTo>
                    <a:cubicBezTo>
                      <a:pt x="4036" y="7398"/>
                      <a:pt x="4034" y="7396"/>
                      <a:pt x="4032" y="7395"/>
                    </a:cubicBezTo>
                    <a:cubicBezTo>
                      <a:pt x="4028" y="7393"/>
                      <a:pt x="4025" y="7395"/>
                      <a:pt x="4022" y="7396"/>
                    </a:cubicBezTo>
                    <a:cubicBezTo>
                      <a:pt x="4019" y="7398"/>
                      <a:pt x="4017" y="7399"/>
                      <a:pt x="4015" y="7398"/>
                    </a:cubicBezTo>
                    <a:cubicBezTo>
                      <a:pt x="4014" y="7397"/>
                      <a:pt x="4013" y="7396"/>
                      <a:pt x="4013" y="7393"/>
                    </a:cubicBezTo>
                    <a:cubicBezTo>
                      <a:pt x="4013" y="7391"/>
                      <a:pt x="4013" y="7390"/>
                      <a:pt x="4013" y="7388"/>
                    </a:cubicBezTo>
                    <a:cubicBezTo>
                      <a:pt x="4013" y="7386"/>
                      <a:pt x="4013" y="7383"/>
                      <a:pt x="4012" y="7381"/>
                    </a:cubicBezTo>
                    <a:cubicBezTo>
                      <a:pt x="4011" y="7379"/>
                      <a:pt x="4010" y="7378"/>
                      <a:pt x="4008" y="7378"/>
                    </a:cubicBezTo>
                    <a:cubicBezTo>
                      <a:pt x="4007" y="7377"/>
                      <a:pt x="4005" y="7375"/>
                      <a:pt x="4005" y="7373"/>
                    </a:cubicBezTo>
                    <a:cubicBezTo>
                      <a:pt x="4004" y="7371"/>
                      <a:pt x="4005" y="7369"/>
                      <a:pt x="4005" y="7367"/>
                    </a:cubicBezTo>
                    <a:cubicBezTo>
                      <a:pt x="4006" y="7365"/>
                      <a:pt x="4006" y="7362"/>
                      <a:pt x="4006" y="7360"/>
                    </a:cubicBezTo>
                    <a:cubicBezTo>
                      <a:pt x="4005" y="7359"/>
                      <a:pt x="4005" y="7358"/>
                      <a:pt x="4004" y="7356"/>
                    </a:cubicBezTo>
                    <a:cubicBezTo>
                      <a:pt x="4003" y="7355"/>
                      <a:pt x="4002" y="7353"/>
                      <a:pt x="4002" y="7351"/>
                    </a:cubicBezTo>
                    <a:cubicBezTo>
                      <a:pt x="4001" y="7342"/>
                      <a:pt x="4006" y="7336"/>
                      <a:pt x="4011" y="7330"/>
                    </a:cubicBezTo>
                    <a:cubicBezTo>
                      <a:pt x="4012" y="7328"/>
                      <a:pt x="4014" y="7326"/>
                      <a:pt x="4015" y="7325"/>
                    </a:cubicBezTo>
                    <a:cubicBezTo>
                      <a:pt x="4016" y="7323"/>
                      <a:pt x="4018" y="7320"/>
                      <a:pt x="4019" y="7318"/>
                    </a:cubicBezTo>
                    <a:cubicBezTo>
                      <a:pt x="4020" y="7317"/>
                      <a:pt x="4021" y="7316"/>
                      <a:pt x="4021" y="7315"/>
                    </a:cubicBezTo>
                    <a:cubicBezTo>
                      <a:pt x="4023" y="7312"/>
                      <a:pt x="4023" y="7310"/>
                      <a:pt x="4024" y="7308"/>
                    </a:cubicBezTo>
                    <a:cubicBezTo>
                      <a:pt x="4024" y="7306"/>
                      <a:pt x="4024" y="7305"/>
                      <a:pt x="4025" y="7304"/>
                    </a:cubicBezTo>
                    <a:cubicBezTo>
                      <a:pt x="4025" y="7302"/>
                      <a:pt x="4026" y="7300"/>
                      <a:pt x="4027" y="7299"/>
                    </a:cubicBezTo>
                    <a:cubicBezTo>
                      <a:pt x="4028" y="7297"/>
                      <a:pt x="4029" y="7295"/>
                      <a:pt x="4030" y="7293"/>
                    </a:cubicBezTo>
                    <a:cubicBezTo>
                      <a:pt x="4030" y="7291"/>
                      <a:pt x="4030" y="7289"/>
                      <a:pt x="4030" y="7287"/>
                    </a:cubicBezTo>
                    <a:cubicBezTo>
                      <a:pt x="4030" y="7284"/>
                      <a:pt x="4030" y="7281"/>
                      <a:pt x="4030" y="7279"/>
                    </a:cubicBezTo>
                    <a:cubicBezTo>
                      <a:pt x="4031" y="7277"/>
                      <a:pt x="4032" y="7275"/>
                      <a:pt x="4033" y="7274"/>
                    </a:cubicBezTo>
                    <a:cubicBezTo>
                      <a:pt x="4035" y="7272"/>
                      <a:pt x="4036" y="7270"/>
                      <a:pt x="4036" y="7268"/>
                    </a:cubicBezTo>
                    <a:cubicBezTo>
                      <a:pt x="4037" y="7266"/>
                      <a:pt x="4036" y="7263"/>
                      <a:pt x="4035" y="7261"/>
                    </a:cubicBezTo>
                    <a:cubicBezTo>
                      <a:pt x="4034" y="7259"/>
                      <a:pt x="4034" y="7257"/>
                      <a:pt x="4034" y="7255"/>
                    </a:cubicBezTo>
                    <a:cubicBezTo>
                      <a:pt x="4034" y="7251"/>
                      <a:pt x="4035" y="7248"/>
                      <a:pt x="4037" y="7245"/>
                    </a:cubicBezTo>
                    <a:cubicBezTo>
                      <a:pt x="4038" y="7245"/>
                      <a:pt x="4038" y="7244"/>
                      <a:pt x="4039" y="7243"/>
                    </a:cubicBezTo>
                    <a:cubicBezTo>
                      <a:pt x="4043" y="7236"/>
                      <a:pt x="4041" y="7233"/>
                      <a:pt x="4034" y="7228"/>
                    </a:cubicBezTo>
                    <a:cubicBezTo>
                      <a:pt x="4032" y="7227"/>
                      <a:pt x="4030" y="7226"/>
                      <a:pt x="4027" y="7225"/>
                    </a:cubicBezTo>
                    <a:cubicBezTo>
                      <a:pt x="4023" y="7223"/>
                      <a:pt x="4019" y="7222"/>
                      <a:pt x="4017" y="7219"/>
                    </a:cubicBezTo>
                    <a:cubicBezTo>
                      <a:pt x="4013" y="7214"/>
                      <a:pt x="4013" y="7205"/>
                      <a:pt x="4016" y="7200"/>
                    </a:cubicBezTo>
                    <a:cubicBezTo>
                      <a:pt x="4017" y="7198"/>
                      <a:pt x="4019" y="7197"/>
                      <a:pt x="4021" y="7196"/>
                    </a:cubicBezTo>
                    <a:cubicBezTo>
                      <a:pt x="4023" y="7195"/>
                      <a:pt x="4025" y="7194"/>
                      <a:pt x="4026" y="7192"/>
                    </a:cubicBezTo>
                    <a:cubicBezTo>
                      <a:pt x="4027" y="7191"/>
                      <a:pt x="4028" y="7189"/>
                      <a:pt x="4029" y="7187"/>
                    </a:cubicBezTo>
                    <a:cubicBezTo>
                      <a:pt x="4030" y="7185"/>
                      <a:pt x="4031" y="7182"/>
                      <a:pt x="4032" y="7180"/>
                    </a:cubicBezTo>
                    <a:cubicBezTo>
                      <a:pt x="4033" y="7180"/>
                      <a:pt x="4033" y="7180"/>
                      <a:pt x="4033" y="7179"/>
                    </a:cubicBezTo>
                    <a:cubicBezTo>
                      <a:pt x="4036" y="7176"/>
                      <a:pt x="4037" y="7175"/>
                      <a:pt x="4036" y="7170"/>
                    </a:cubicBezTo>
                    <a:cubicBezTo>
                      <a:pt x="4036" y="7170"/>
                      <a:pt x="4036" y="7170"/>
                      <a:pt x="4036" y="7170"/>
                    </a:cubicBezTo>
                    <a:cubicBezTo>
                      <a:pt x="4036" y="7166"/>
                      <a:pt x="4035" y="7162"/>
                      <a:pt x="4035" y="7158"/>
                    </a:cubicBezTo>
                    <a:cubicBezTo>
                      <a:pt x="4035" y="7155"/>
                      <a:pt x="4034" y="7153"/>
                      <a:pt x="4033" y="7151"/>
                    </a:cubicBezTo>
                    <a:cubicBezTo>
                      <a:pt x="4031" y="7145"/>
                      <a:pt x="4029" y="7139"/>
                      <a:pt x="4036" y="7135"/>
                    </a:cubicBezTo>
                    <a:cubicBezTo>
                      <a:pt x="4039" y="7134"/>
                      <a:pt x="4043" y="7134"/>
                      <a:pt x="4046" y="7134"/>
                    </a:cubicBezTo>
                    <a:cubicBezTo>
                      <a:pt x="4048" y="7134"/>
                      <a:pt x="4049" y="7134"/>
                      <a:pt x="4050" y="7134"/>
                    </a:cubicBezTo>
                    <a:cubicBezTo>
                      <a:pt x="4053" y="7133"/>
                      <a:pt x="4060" y="7134"/>
                      <a:pt x="4063" y="7136"/>
                    </a:cubicBezTo>
                    <a:cubicBezTo>
                      <a:pt x="4064" y="7136"/>
                      <a:pt x="4065" y="7137"/>
                      <a:pt x="4066" y="7138"/>
                    </a:cubicBezTo>
                    <a:cubicBezTo>
                      <a:pt x="4068" y="7139"/>
                      <a:pt x="4069" y="7140"/>
                      <a:pt x="4071" y="7140"/>
                    </a:cubicBezTo>
                    <a:cubicBezTo>
                      <a:pt x="4075" y="7141"/>
                      <a:pt x="4079" y="7140"/>
                      <a:pt x="4082" y="7138"/>
                    </a:cubicBezTo>
                    <a:cubicBezTo>
                      <a:pt x="4087" y="7134"/>
                      <a:pt x="4092" y="7124"/>
                      <a:pt x="4094" y="7118"/>
                    </a:cubicBezTo>
                    <a:cubicBezTo>
                      <a:pt x="4095" y="7111"/>
                      <a:pt x="4100" y="7108"/>
                      <a:pt x="4105" y="7105"/>
                    </a:cubicBezTo>
                    <a:cubicBezTo>
                      <a:pt x="4107" y="7104"/>
                      <a:pt x="4109" y="7103"/>
                      <a:pt x="4110" y="7101"/>
                    </a:cubicBezTo>
                    <a:cubicBezTo>
                      <a:pt x="4113" y="7099"/>
                      <a:pt x="4116" y="7095"/>
                      <a:pt x="4118" y="7092"/>
                    </a:cubicBezTo>
                    <a:cubicBezTo>
                      <a:pt x="4120" y="7088"/>
                      <a:pt x="4122" y="7085"/>
                      <a:pt x="4125" y="7082"/>
                    </a:cubicBezTo>
                    <a:cubicBezTo>
                      <a:pt x="4129" y="7080"/>
                      <a:pt x="4132" y="7077"/>
                      <a:pt x="4136" y="7074"/>
                    </a:cubicBezTo>
                    <a:cubicBezTo>
                      <a:pt x="4139" y="7071"/>
                      <a:pt x="4143" y="7068"/>
                      <a:pt x="4147" y="7065"/>
                    </a:cubicBezTo>
                    <a:cubicBezTo>
                      <a:pt x="4148" y="7064"/>
                      <a:pt x="4150" y="7064"/>
                      <a:pt x="4151" y="7063"/>
                    </a:cubicBezTo>
                    <a:cubicBezTo>
                      <a:pt x="4153" y="7061"/>
                      <a:pt x="4155" y="7060"/>
                      <a:pt x="4157" y="7059"/>
                    </a:cubicBezTo>
                    <a:cubicBezTo>
                      <a:pt x="4161" y="7055"/>
                      <a:pt x="4160" y="7052"/>
                      <a:pt x="4160" y="7048"/>
                    </a:cubicBezTo>
                    <a:cubicBezTo>
                      <a:pt x="4160" y="7048"/>
                      <a:pt x="4160" y="7047"/>
                      <a:pt x="4160" y="7047"/>
                    </a:cubicBezTo>
                    <a:cubicBezTo>
                      <a:pt x="4159" y="7040"/>
                      <a:pt x="4161" y="7035"/>
                      <a:pt x="4164" y="7028"/>
                    </a:cubicBezTo>
                    <a:cubicBezTo>
                      <a:pt x="4165" y="7027"/>
                      <a:pt x="4165" y="7026"/>
                      <a:pt x="4166" y="7025"/>
                    </a:cubicBezTo>
                    <a:cubicBezTo>
                      <a:pt x="4166" y="7023"/>
                      <a:pt x="4167" y="7022"/>
                      <a:pt x="4168" y="7020"/>
                    </a:cubicBezTo>
                    <a:cubicBezTo>
                      <a:pt x="4169" y="7018"/>
                      <a:pt x="4171" y="7015"/>
                      <a:pt x="4171" y="7012"/>
                    </a:cubicBezTo>
                    <a:cubicBezTo>
                      <a:pt x="4172" y="7009"/>
                      <a:pt x="4173" y="7006"/>
                      <a:pt x="4173" y="7003"/>
                    </a:cubicBezTo>
                    <a:cubicBezTo>
                      <a:pt x="4173" y="7002"/>
                      <a:pt x="4173" y="7000"/>
                      <a:pt x="4173" y="6998"/>
                    </a:cubicBezTo>
                    <a:cubicBezTo>
                      <a:pt x="4173" y="6997"/>
                      <a:pt x="4174" y="6996"/>
                      <a:pt x="4174" y="6995"/>
                    </a:cubicBezTo>
                    <a:cubicBezTo>
                      <a:pt x="4175" y="6986"/>
                      <a:pt x="4176" y="6973"/>
                      <a:pt x="4183" y="6968"/>
                    </a:cubicBezTo>
                    <a:cubicBezTo>
                      <a:pt x="4185" y="6966"/>
                      <a:pt x="4188" y="6965"/>
                      <a:pt x="4190" y="6964"/>
                    </a:cubicBezTo>
                    <a:cubicBezTo>
                      <a:pt x="4195" y="6962"/>
                      <a:pt x="4200" y="6960"/>
                      <a:pt x="4201" y="6953"/>
                    </a:cubicBezTo>
                    <a:cubicBezTo>
                      <a:pt x="4201" y="6950"/>
                      <a:pt x="4200" y="6946"/>
                      <a:pt x="4199" y="6942"/>
                    </a:cubicBezTo>
                    <a:cubicBezTo>
                      <a:pt x="4198" y="6938"/>
                      <a:pt x="4197" y="6934"/>
                      <a:pt x="4198" y="6929"/>
                    </a:cubicBezTo>
                    <a:cubicBezTo>
                      <a:pt x="4199" y="6925"/>
                      <a:pt x="4201" y="6921"/>
                      <a:pt x="4203" y="6917"/>
                    </a:cubicBezTo>
                    <a:cubicBezTo>
                      <a:pt x="4206" y="6910"/>
                      <a:pt x="4210" y="6902"/>
                      <a:pt x="4209" y="6895"/>
                    </a:cubicBezTo>
                    <a:cubicBezTo>
                      <a:pt x="4209" y="6891"/>
                      <a:pt x="4208" y="6888"/>
                      <a:pt x="4207" y="6885"/>
                    </a:cubicBezTo>
                    <a:cubicBezTo>
                      <a:pt x="4205" y="6880"/>
                      <a:pt x="4203" y="6876"/>
                      <a:pt x="4204" y="6871"/>
                    </a:cubicBezTo>
                    <a:cubicBezTo>
                      <a:pt x="4205" y="6868"/>
                      <a:pt x="4206" y="6867"/>
                      <a:pt x="4207" y="6865"/>
                    </a:cubicBezTo>
                    <a:cubicBezTo>
                      <a:pt x="4208" y="6864"/>
                      <a:pt x="4209" y="6863"/>
                      <a:pt x="4210" y="6861"/>
                    </a:cubicBezTo>
                    <a:cubicBezTo>
                      <a:pt x="4211" y="6858"/>
                      <a:pt x="4210" y="6856"/>
                      <a:pt x="4209" y="6854"/>
                    </a:cubicBezTo>
                    <a:cubicBezTo>
                      <a:pt x="4209" y="6852"/>
                      <a:pt x="4208" y="6851"/>
                      <a:pt x="4208" y="6849"/>
                    </a:cubicBezTo>
                    <a:cubicBezTo>
                      <a:pt x="4207" y="6844"/>
                      <a:pt x="4211" y="6840"/>
                      <a:pt x="4213" y="6837"/>
                    </a:cubicBezTo>
                    <a:cubicBezTo>
                      <a:pt x="4220" y="6831"/>
                      <a:pt x="4220" y="6824"/>
                      <a:pt x="4219" y="6816"/>
                    </a:cubicBezTo>
                    <a:cubicBezTo>
                      <a:pt x="4219" y="6815"/>
                      <a:pt x="4219" y="6813"/>
                      <a:pt x="4219" y="6812"/>
                    </a:cubicBezTo>
                    <a:cubicBezTo>
                      <a:pt x="4219" y="6809"/>
                      <a:pt x="4218" y="6806"/>
                      <a:pt x="4217" y="6803"/>
                    </a:cubicBezTo>
                    <a:cubicBezTo>
                      <a:pt x="4216" y="6796"/>
                      <a:pt x="4214" y="6790"/>
                      <a:pt x="4217" y="6784"/>
                    </a:cubicBezTo>
                    <a:cubicBezTo>
                      <a:pt x="4220" y="6779"/>
                      <a:pt x="4228" y="6775"/>
                      <a:pt x="4234" y="6772"/>
                    </a:cubicBezTo>
                    <a:cubicBezTo>
                      <a:pt x="4236" y="6772"/>
                      <a:pt x="4237" y="6771"/>
                      <a:pt x="4238" y="6770"/>
                    </a:cubicBezTo>
                    <a:cubicBezTo>
                      <a:pt x="4242" y="6769"/>
                      <a:pt x="4245" y="6767"/>
                      <a:pt x="4248" y="6765"/>
                    </a:cubicBezTo>
                    <a:cubicBezTo>
                      <a:pt x="4252" y="6762"/>
                      <a:pt x="4256" y="6760"/>
                      <a:pt x="4260" y="6758"/>
                    </a:cubicBezTo>
                    <a:cubicBezTo>
                      <a:pt x="4268" y="6754"/>
                      <a:pt x="4276" y="6748"/>
                      <a:pt x="4280" y="6741"/>
                    </a:cubicBezTo>
                    <a:cubicBezTo>
                      <a:pt x="4284" y="6736"/>
                      <a:pt x="4286" y="6730"/>
                      <a:pt x="4288" y="6724"/>
                    </a:cubicBezTo>
                    <a:cubicBezTo>
                      <a:pt x="4288" y="6722"/>
                      <a:pt x="4289" y="6720"/>
                      <a:pt x="4289" y="6718"/>
                    </a:cubicBezTo>
                    <a:cubicBezTo>
                      <a:pt x="4292" y="6711"/>
                      <a:pt x="4297" y="6702"/>
                      <a:pt x="4303" y="6696"/>
                    </a:cubicBezTo>
                    <a:cubicBezTo>
                      <a:pt x="4308" y="6691"/>
                      <a:pt x="4315" y="6690"/>
                      <a:pt x="4323" y="6690"/>
                    </a:cubicBezTo>
                    <a:cubicBezTo>
                      <a:pt x="4327" y="6689"/>
                      <a:pt x="4332" y="6688"/>
                      <a:pt x="4336" y="6687"/>
                    </a:cubicBezTo>
                    <a:cubicBezTo>
                      <a:pt x="4338" y="6686"/>
                      <a:pt x="4341" y="6684"/>
                      <a:pt x="4343" y="6682"/>
                    </a:cubicBezTo>
                    <a:cubicBezTo>
                      <a:pt x="4345" y="6681"/>
                      <a:pt x="4347" y="6679"/>
                      <a:pt x="4348" y="6678"/>
                    </a:cubicBezTo>
                    <a:cubicBezTo>
                      <a:pt x="4351" y="6677"/>
                      <a:pt x="4353" y="6677"/>
                      <a:pt x="4355" y="6677"/>
                    </a:cubicBezTo>
                    <a:cubicBezTo>
                      <a:pt x="4358" y="6678"/>
                      <a:pt x="4360" y="6678"/>
                      <a:pt x="4363" y="6676"/>
                    </a:cubicBezTo>
                    <a:cubicBezTo>
                      <a:pt x="4364" y="6675"/>
                      <a:pt x="4365" y="6673"/>
                      <a:pt x="4366" y="6672"/>
                    </a:cubicBezTo>
                    <a:cubicBezTo>
                      <a:pt x="4368" y="6670"/>
                      <a:pt x="4369" y="6668"/>
                      <a:pt x="4372" y="6667"/>
                    </a:cubicBezTo>
                    <a:cubicBezTo>
                      <a:pt x="4374" y="6666"/>
                      <a:pt x="4375" y="6666"/>
                      <a:pt x="4377" y="6665"/>
                    </a:cubicBezTo>
                    <a:cubicBezTo>
                      <a:pt x="4379" y="6664"/>
                      <a:pt x="4381" y="6663"/>
                      <a:pt x="4383" y="6662"/>
                    </a:cubicBezTo>
                    <a:cubicBezTo>
                      <a:pt x="4386" y="6661"/>
                      <a:pt x="4388" y="6660"/>
                      <a:pt x="4391" y="6660"/>
                    </a:cubicBezTo>
                    <a:cubicBezTo>
                      <a:pt x="4392" y="6659"/>
                      <a:pt x="4393" y="6659"/>
                      <a:pt x="4394" y="6659"/>
                    </a:cubicBezTo>
                    <a:cubicBezTo>
                      <a:pt x="4396" y="6658"/>
                      <a:pt x="4398" y="6658"/>
                      <a:pt x="4401" y="6658"/>
                    </a:cubicBezTo>
                    <a:cubicBezTo>
                      <a:pt x="4403" y="6657"/>
                      <a:pt x="4405" y="6657"/>
                      <a:pt x="4407" y="6656"/>
                    </a:cubicBezTo>
                    <a:cubicBezTo>
                      <a:pt x="4410" y="6655"/>
                      <a:pt x="4412" y="6653"/>
                      <a:pt x="4414" y="6651"/>
                    </a:cubicBezTo>
                    <a:cubicBezTo>
                      <a:pt x="4415" y="6650"/>
                      <a:pt x="4417" y="6649"/>
                      <a:pt x="4418" y="6648"/>
                    </a:cubicBezTo>
                    <a:cubicBezTo>
                      <a:pt x="4421" y="6645"/>
                      <a:pt x="4424" y="6644"/>
                      <a:pt x="4427" y="6642"/>
                    </a:cubicBezTo>
                    <a:cubicBezTo>
                      <a:pt x="4427" y="6641"/>
                      <a:pt x="4428" y="6641"/>
                      <a:pt x="4429" y="6640"/>
                    </a:cubicBezTo>
                    <a:cubicBezTo>
                      <a:pt x="4440" y="6633"/>
                      <a:pt x="4450" y="6626"/>
                      <a:pt x="4460" y="6618"/>
                    </a:cubicBezTo>
                    <a:cubicBezTo>
                      <a:pt x="4462" y="6616"/>
                      <a:pt x="4465" y="6615"/>
                      <a:pt x="4467" y="6613"/>
                    </a:cubicBezTo>
                    <a:cubicBezTo>
                      <a:pt x="4468" y="6613"/>
                      <a:pt x="4468" y="6612"/>
                      <a:pt x="4469" y="6611"/>
                    </a:cubicBezTo>
                    <a:cubicBezTo>
                      <a:pt x="4470" y="6610"/>
                      <a:pt x="4472" y="6608"/>
                      <a:pt x="4473" y="6608"/>
                    </a:cubicBezTo>
                    <a:cubicBezTo>
                      <a:pt x="4474" y="6608"/>
                      <a:pt x="4475" y="6609"/>
                      <a:pt x="4476" y="6609"/>
                    </a:cubicBezTo>
                    <a:cubicBezTo>
                      <a:pt x="4477" y="6609"/>
                      <a:pt x="4478" y="6610"/>
                      <a:pt x="4479" y="6610"/>
                    </a:cubicBezTo>
                    <a:cubicBezTo>
                      <a:pt x="4479" y="6610"/>
                      <a:pt x="4479" y="6610"/>
                      <a:pt x="4479" y="6610"/>
                    </a:cubicBezTo>
                    <a:cubicBezTo>
                      <a:pt x="4485" y="6609"/>
                      <a:pt x="4486" y="6604"/>
                      <a:pt x="4486" y="6602"/>
                    </a:cubicBezTo>
                    <a:cubicBezTo>
                      <a:pt x="4486" y="6599"/>
                      <a:pt x="4485" y="6597"/>
                      <a:pt x="4485" y="6595"/>
                    </a:cubicBezTo>
                    <a:cubicBezTo>
                      <a:pt x="4484" y="6593"/>
                      <a:pt x="4484" y="6591"/>
                      <a:pt x="4484" y="6589"/>
                    </a:cubicBezTo>
                    <a:cubicBezTo>
                      <a:pt x="4484" y="6587"/>
                      <a:pt x="4484" y="6585"/>
                      <a:pt x="4484" y="6584"/>
                    </a:cubicBezTo>
                    <a:cubicBezTo>
                      <a:pt x="4485" y="6581"/>
                      <a:pt x="4485" y="6579"/>
                      <a:pt x="4484" y="6576"/>
                    </a:cubicBezTo>
                    <a:cubicBezTo>
                      <a:pt x="4484" y="6574"/>
                      <a:pt x="4482" y="6572"/>
                      <a:pt x="4480" y="6571"/>
                    </a:cubicBezTo>
                    <a:cubicBezTo>
                      <a:pt x="4479" y="6570"/>
                      <a:pt x="4478" y="6568"/>
                      <a:pt x="4477" y="6567"/>
                    </a:cubicBezTo>
                    <a:cubicBezTo>
                      <a:pt x="4475" y="6564"/>
                      <a:pt x="4474" y="6561"/>
                      <a:pt x="4473" y="6557"/>
                    </a:cubicBezTo>
                    <a:cubicBezTo>
                      <a:pt x="4472" y="6556"/>
                      <a:pt x="4472" y="6556"/>
                      <a:pt x="4472" y="6555"/>
                    </a:cubicBezTo>
                    <a:cubicBezTo>
                      <a:pt x="4470" y="6549"/>
                      <a:pt x="4465" y="6545"/>
                      <a:pt x="4461" y="6541"/>
                    </a:cubicBezTo>
                    <a:cubicBezTo>
                      <a:pt x="4459" y="6539"/>
                      <a:pt x="4456" y="6537"/>
                      <a:pt x="4454" y="6535"/>
                    </a:cubicBezTo>
                    <a:cubicBezTo>
                      <a:pt x="4451" y="6531"/>
                      <a:pt x="4448" y="6527"/>
                      <a:pt x="4446" y="6524"/>
                    </a:cubicBezTo>
                    <a:cubicBezTo>
                      <a:pt x="4443" y="6520"/>
                      <a:pt x="4440" y="6516"/>
                      <a:pt x="4437" y="6512"/>
                    </a:cubicBezTo>
                    <a:cubicBezTo>
                      <a:pt x="4434" y="6509"/>
                      <a:pt x="4432" y="6507"/>
                      <a:pt x="4428" y="6505"/>
                    </a:cubicBezTo>
                    <a:cubicBezTo>
                      <a:pt x="4427" y="6504"/>
                      <a:pt x="4426" y="6504"/>
                      <a:pt x="4425" y="6503"/>
                    </a:cubicBezTo>
                    <a:cubicBezTo>
                      <a:pt x="4422" y="6502"/>
                      <a:pt x="4419" y="6501"/>
                      <a:pt x="4417" y="6499"/>
                    </a:cubicBezTo>
                    <a:cubicBezTo>
                      <a:pt x="4415" y="6496"/>
                      <a:pt x="4414" y="6492"/>
                      <a:pt x="4413" y="6489"/>
                    </a:cubicBezTo>
                    <a:cubicBezTo>
                      <a:pt x="4411" y="6485"/>
                      <a:pt x="4410" y="6481"/>
                      <a:pt x="4407" y="6478"/>
                    </a:cubicBezTo>
                    <a:cubicBezTo>
                      <a:pt x="4403" y="6473"/>
                      <a:pt x="4398" y="6469"/>
                      <a:pt x="4393" y="6466"/>
                    </a:cubicBezTo>
                    <a:cubicBezTo>
                      <a:pt x="4388" y="6462"/>
                      <a:pt x="4382" y="6458"/>
                      <a:pt x="4378" y="6453"/>
                    </a:cubicBezTo>
                    <a:cubicBezTo>
                      <a:pt x="4373" y="6447"/>
                      <a:pt x="4372" y="6438"/>
                      <a:pt x="4375" y="6428"/>
                    </a:cubicBezTo>
                    <a:cubicBezTo>
                      <a:pt x="4376" y="6426"/>
                      <a:pt x="4376" y="6425"/>
                      <a:pt x="4377" y="6423"/>
                    </a:cubicBezTo>
                    <a:cubicBezTo>
                      <a:pt x="4378" y="6420"/>
                      <a:pt x="4380" y="6417"/>
                      <a:pt x="4380" y="6413"/>
                    </a:cubicBezTo>
                    <a:cubicBezTo>
                      <a:pt x="4380" y="6410"/>
                      <a:pt x="4379" y="6405"/>
                      <a:pt x="4379" y="6401"/>
                    </a:cubicBezTo>
                    <a:cubicBezTo>
                      <a:pt x="4379" y="6400"/>
                      <a:pt x="4379" y="6399"/>
                      <a:pt x="4379" y="6398"/>
                    </a:cubicBezTo>
                    <a:cubicBezTo>
                      <a:pt x="4378" y="6390"/>
                      <a:pt x="4375" y="6381"/>
                      <a:pt x="4370" y="6372"/>
                    </a:cubicBezTo>
                    <a:cubicBezTo>
                      <a:pt x="4369" y="6370"/>
                      <a:pt x="4368" y="6368"/>
                      <a:pt x="4366" y="6367"/>
                    </a:cubicBezTo>
                    <a:cubicBezTo>
                      <a:pt x="4362" y="6361"/>
                      <a:pt x="4358" y="6354"/>
                      <a:pt x="4360" y="6347"/>
                    </a:cubicBezTo>
                    <a:cubicBezTo>
                      <a:pt x="4360" y="6347"/>
                      <a:pt x="4361" y="6346"/>
                      <a:pt x="4361" y="6345"/>
                    </a:cubicBezTo>
                    <a:cubicBezTo>
                      <a:pt x="4362" y="6342"/>
                      <a:pt x="4363" y="6339"/>
                      <a:pt x="4363" y="6335"/>
                    </a:cubicBezTo>
                    <a:cubicBezTo>
                      <a:pt x="4362" y="6331"/>
                      <a:pt x="4361" y="6328"/>
                      <a:pt x="4360" y="6324"/>
                    </a:cubicBezTo>
                    <a:cubicBezTo>
                      <a:pt x="4360" y="6323"/>
                      <a:pt x="4360" y="6322"/>
                      <a:pt x="4359" y="6321"/>
                    </a:cubicBezTo>
                    <a:cubicBezTo>
                      <a:pt x="4357" y="6312"/>
                      <a:pt x="4355" y="6304"/>
                      <a:pt x="4355" y="6294"/>
                    </a:cubicBezTo>
                    <a:cubicBezTo>
                      <a:pt x="4355" y="6285"/>
                      <a:pt x="4354" y="6254"/>
                      <a:pt x="4339" y="6243"/>
                    </a:cubicBezTo>
                    <a:cubicBezTo>
                      <a:pt x="4336" y="6241"/>
                      <a:pt x="4333" y="6240"/>
                      <a:pt x="4331" y="6239"/>
                    </a:cubicBezTo>
                    <a:cubicBezTo>
                      <a:pt x="4325" y="6237"/>
                      <a:pt x="4320" y="6234"/>
                      <a:pt x="4318" y="6229"/>
                    </a:cubicBezTo>
                    <a:cubicBezTo>
                      <a:pt x="4317" y="6225"/>
                      <a:pt x="4316" y="6221"/>
                      <a:pt x="4316" y="6218"/>
                    </a:cubicBezTo>
                    <a:cubicBezTo>
                      <a:pt x="4315" y="6213"/>
                      <a:pt x="4314" y="6209"/>
                      <a:pt x="4312" y="6205"/>
                    </a:cubicBezTo>
                    <a:cubicBezTo>
                      <a:pt x="4310" y="6199"/>
                      <a:pt x="4310" y="6194"/>
                      <a:pt x="4310" y="6188"/>
                    </a:cubicBezTo>
                    <a:cubicBezTo>
                      <a:pt x="4310" y="6184"/>
                      <a:pt x="4310" y="6180"/>
                      <a:pt x="4309" y="6177"/>
                    </a:cubicBezTo>
                    <a:cubicBezTo>
                      <a:pt x="4308" y="6172"/>
                      <a:pt x="4307" y="6170"/>
                      <a:pt x="4304" y="6167"/>
                    </a:cubicBezTo>
                    <a:cubicBezTo>
                      <a:pt x="4303" y="6165"/>
                      <a:pt x="4302" y="6162"/>
                      <a:pt x="4301" y="6160"/>
                    </a:cubicBezTo>
                    <a:cubicBezTo>
                      <a:pt x="4300" y="6158"/>
                      <a:pt x="4299" y="6156"/>
                      <a:pt x="4298" y="6155"/>
                    </a:cubicBezTo>
                    <a:cubicBezTo>
                      <a:pt x="4297" y="6153"/>
                      <a:pt x="4295" y="6151"/>
                      <a:pt x="4294" y="6150"/>
                    </a:cubicBezTo>
                    <a:cubicBezTo>
                      <a:pt x="4292" y="6149"/>
                      <a:pt x="4291" y="6147"/>
                      <a:pt x="4289" y="6145"/>
                    </a:cubicBezTo>
                    <a:cubicBezTo>
                      <a:pt x="4284" y="6138"/>
                      <a:pt x="4287" y="6130"/>
                      <a:pt x="4290" y="6123"/>
                    </a:cubicBezTo>
                    <a:cubicBezTo>
                      <a:pt x="4291" y="6122"/>
                      <a:pt x="4291" y="6121"/>
                      <a:pt x="4291" y="6120"/>
                    </a:cubicBezTo>
                    <a:cubicBezTo>
                      <a:pt x="4293" y="6117"/>
                      <a:pt x="4293" y="6114"/>
                      <a:pt x="4293" y="6111"/>
                    </a:cubicBezTo>
                    <a:cubicBezTo>
                      <a:pt x="4293" y="6110"/>
                      <a:pt x="4293" y="6109"/>
                      <a:pt x="4293" y="6108"/>
                    </a:cubicBezTo>
                    <a:cubicBezTo>
                      <a:pt x="4293" y="6104"/>
                      <a:pt x="4294" y="6102"/>
                      <a:pt x="4296" y="6101"/>
                    </a:cubicBezTo>
                    <a:cubicBezTo>
                      <a:pt x="4296" y="6100"/>
                      <a:pt x="4297" y="6099"/>
                      <a:pt x="4298" y="6097"/>
                    </a:cubicBezTo>
                    <a:cubicBezTo>
                      <a:pt x="4301" y="6093"/>
                      <a:pt x="4300" y="6085"/>
                      <a:pt x="4299" y="6078"/>
                    </a:cubicBezTo>
                    <a:cubicBezTo>
                      <a:pt x="4299" y="6075"/>
                      <a:pt x="4299" y="6073"/>
                      <a:pt x="4299" y="6071"/>
                    </a:cubicBezTo>
                    <a:cubicBezTo>
                      <a:pt x="4299" y="6068"/>
                      <a:pt x="4299" y="6065"/>
                      <a:pt x="4299" y="6062"/>
                    </a:cubicBezTo>
                    <a:cubicBezTo>
                      <a:pt x="4300" y="6052"/>
                      <a:pt x="4300" y="6043"/>
                      <a:pt x="4294" y="6034"/>
                    </a:cubicBezTo>
                    <a:cubicBezTo>
                      <a:pt x="3691" y="5133"/>
                      <a:pt x="3691" y="5133"/>
                      <a:pt x="3691" y="5133"/>
                    </a:cubicBezTo>
                    <a:cubicBezTo>
                      <a:pt x="3669" y="5101"/>
                      <a:pt x="3648" y="5069"/>
                      <a:pt x="3626" y="5037"/>
                    </a:cubicBezTo>
                    <a:cubicBezTo>
                      <a:pt x="3285" y="4526"/>
                      <a:pt x="3285" y="4526"/>
                      <a:pt x="3285" y="4526"/>
                    </a:cubicBezTo>
                    <a:cubicBezTo>
                      <a:pt x="3261" y="4491"/>
                      <a:pt x="3238" y="4456"/>
                      <a:pt x="3214" y="4421"/>
                    </a:cubicBezTo>
                    <a:cubicBezTo>
                      <a:pt x="2716" y="3676"/>
                      <a:pt x="2716" y="3676"/>
                      <a:pt x="2716" y="3676"/>
                    </a:cubicBezTo>
                    <a:cubicBezTo>
                      <a:pt x="2698" y="3650"/>
                      <a:pt x="2681" y="3624"/>
                      <a:pt x="2663" y="3598"/>
                    </a:cubicBezTo>
                    <a:cubicBezTo>
                      <a:pt x="2060" y="2697"/>
                      <a:pt x="2060" y="2697"/>
                      <a:pt x="2060" y="2697"/>
                    </a:cubicBezTo>
                    <a:cubicBezTo>
                      <a:pt x="2054" y="2687"/>
                      <a:pt x="2048" y="2678"/>
                      <a:pt x="2041" y="2669"/>
                    </a:cubicBezTo>
                    <a:cubicBezTo>
                      <a:pt x="2019" y="2635"/>
                      <a:pt x="2019" y="2635"/>
                      <a:pt x="2019" y="2635"/>
                    </a:cubicBezTo>
                    <a:cubicBezTo>
                      <a:pt x="2018" y="2634"/>
                      <a:pt x="2017" y="2632"/>
                      <a:pt x="2016" y="2631"/>
                    </a:cubicBezTo>
                    <a:cubicBezTo>
                      <a:pt x="2539" y="574"/>
                      <a:pt x="2539" y="574"/>
                      <a:pt x="2539" y="574"/>
                    </a:cubicBezTo>
                    <a:cubicBezTo>
                      <a:pt x="2495" y="562"/>
                      <a:pt x="2408" y="539"/>
                      <a:pt x="2299" y="510"/>
                    </a:cubicBezTo>
                    <a:cubicBezTo>
                      <a:pt x="1786" y="373"/>
                      <a:pt x="734" y="94"/>
                      <a:pt x="430" y="0"/>
                    </a:cubicBezTo>
                    <a:cubicBezTo>
                      <a:pt x="431" y="4"/>
                      <a:pt x="431" y="7"/>
                      <a:pt x="431" y="11"/>
                    </a:cubicBezTo>
                    <a:cubicBezTo>
                      <a:pt x="430" y="17"/>
                      <a:pt x="428" y="19"/>
                      <a:pt x="424" y="23"/>
                    </a:cubicBezTo>
                    <a:cubicBezTo>
                      <a:pt x="422" y="26"/>
                      <a:pt x="424" y="28"/>
                      <a:pt x="423" y="31"/>
                    </a:cubicBezTo>
                    <a:cubicBezTo>
                      <a:pt x="423" y="32"/>
                      <a:pt x="422" y="33"/>
                      <a:pt x="422" y="34"/>
                    </a:cubicBezTo>
                    <a:cubicBezTo>
                      <a:pt x="421" y="36"/>
                      <a:pt x="421" y="37"/>
                      <a:pt x="421" y="39"/>
                    </a:cubicBezTo>
                    <a:cubicBezTo>
                      <a:pt x="422" y="40"/>
                      <a:pt x="422" y="40"/>
                      <a:pt x="423" y="42"/>
                    </a:cubicBezTo>
                    <a:cubicBezTo>
                      <a:pt x="423" y="43"/>
                      <a:pt x="424" y="43"/>
                      <a:pt x="424" y="46"/>
                    </a:cubicBezTo>
                    <a:cubicBezTo>
                      <a:pt x="426" y="46"/>
                      <a:pt x="429" y="46"/>
                      <a:pt x="431" y="47"/>
                    </a:cubicBezTo>
                    <a:cubicBezTo>
                      <a:pt x="430" y="51"/>
                      <a:pt x="430" y="52"/>
                      <a:pt x="426" y="52"/>
                    </a:cubicBezTo>
                    <a:cubicBezTo>
                      <a:pt x="422" y="52"/>
                      <a:pt x="422" y="51"/>
                      <a:pt x="419" y="54"/>
                    </a:cubicBezTo>
                    <a:cubicBezTo>
                      <a:pt x="417" y="57"/>
                      <a:pt x="416" y="60"/>
                      <a:pt x="416" y="63"/>
                    </a:cubicBezTo>
                    <a:cubicBezTo>
                      <a:pt x="415" y="68"/>
                      <a:pt x="413" y="71"/>
                      <a:pt x="411" y="75"/>
                    </a:cubicBezTo>
                    <a:cubicBezTo>
                      <a:pt x="407" y="82"/>
                      <a:pt x="404" y="89"/>
                      <a:pt x="400" y="95"/>
                    </a:cubicBezTo>
                    <a:cubicBezTo>
                      <a:pt x="398" y="98"/>
                      <a:pt x="396" y="102"/>
                      <a:pt x="393" y="104"/>
                    </a:cubicBezTo>
                    <a:cubicBezTo>
                      <a:pt x="391" y="107"/>
                      <a:pt x="390" y="109"/>
                      <a:pt x="389" y="112"/>
                    </a:cubicBezTo>
                    <a:cubicBezTo>
                      <a:pt x="388" y="114"/>
                      <a:pt x="386" y="115"/>
                      <a:pt x="384" y="117"/>
                    </a:cubicBezTo>
                    <a:cubicBezTo>
                      <a:pt x="381" y="120"/>
                      <a:pt x="378" y="125"/>
                      <a:pt x="376" y="129"/>
                    </a:cubicBezTo>
                    <a:cubicBezTo>
                      <a:pt x="375" y="132"/>
                      <a:pt x="375" y="133"/>
                      <a:pt x="372" y="134"/>
                    </a:cubicBezTo>
                    <a:cubicBezTo>
                      <a:pt x="370" y="135"/>
                      <a:pt x="369" y="135"/>
                      <a:pt x="367" y="138"/>
                    </a:cubicBezTo>
                    <a:cubicBezTo>
                      <a:pt x="366" y="142"/>
                      <a:pt x="364" y="146"/>
                      <a:pt x="367" y="149"/>
                    </a:cubicBezTo>
                    <a:cubicBezTo>
                      <a:pt x="367" y="150"/>
                      <a:pt x="366" y="151"/>
                      <a:pt x="366" y="152"/>
                    </a:cubicBezTo>
                    <a:cubicBezTo>
                      <a:pt x="368" y="153"/>
                      <a:pt x="368" y="151"/>
                      <a:pt x="369" y="150"/>
                    </a:cubicBezTo>
                    <a:cubicBezTo>
                      <a:pt x="371" y="150"/>
                      <a:pt x="371" y="151"/>
                      <a:pt x="372" y="152"/>
                    </a:cubicBezTo>
                    <a:cubicBezTo>
                      <a:pt x="372" y="155"/>
                      <a:pt x="374" y="157"/>
                      <a:pt x="375" y="159"/>
                    </a:cubicBezTo>
                    <a:cubicBezTo>
                      <a:pt x="376" y="162"/>
                      <a:pt x="376" y="163"/>
                      <a:pt x="377" y="166"/>
                    </a:cubicBezTo>
                    <a:cubicBezTo>
                      <a:pt x="377" y="169"/>
                      <a:pt x="378" y="169"/>
                      <a:pt x="379" y="171"/>
                    </a:cubicBezTo>
                    <a:cubicBezTo>
                      <a:pt x="381" y="172"/>
                      <a:pt x="381" y="176"/>
                      <a:pt x="382" y="176"/>
                    </a:cubicBezTo>
                    <a:cubicBezTo>
                      <a:pt x="383" y="175"/>
                      <a:pt x="383" y="175"/>
                      <a:pt x="382" y="174"/>
                    </a:cubicBezTo>
                    <a:cubicBezTo>
                      <a:pt x="385" y="172"/>
                      <a:pt x="389" y="176"/>
                      <a:pt x="391" y="177"/>
                    </a:cubicBezTo>
                    <a:cubicBezTo>
                      <a:pt x="391" y="178"/>
                      <a:pt x="389" y="178"/>
                      <a:pt x="389" y="179"/>
                    </a:cubicBezTo>
                    <a:cubicBezTo>
                      <a:pt x="391" y="180"/>
                      <a:pt x="391" y="178"/>
                      <a:pt x="392" y="178"/>
                    </a:cubicBezTo>
                    <a:cubicBezTo>
                      <a:pt x="393" y="178"/>
                      <a:pt x="395" y="178"/>
                      <a:pt x="396" y="180"/>
                    </a:cubicBezTo>
                    <a:cubicBezTo>
                      <a:pt x="397" y="181"/>
                      <a:pt x="397" y="182"/>
                      <a:pt x="398" y="183"/>
                    </a:cubicBezTo>
                    <a:cubicBezTo>
                      <a:pt x="399" y="184"/>
                      <a:pt x="400" y="185"/>
                      <a:pt x="401" y="186"/>
                    </a:cubicBezTo>
                    <a:cubicBezTo>
                      <a:pt x="401" y="186"/>
                      <a:pt x="401" y="188"/>
                      <a:pt x="402" y="188"/>
                    </a:cubicBezTo>
                    <a:cubicBezTo>
                      <a:pt x="402" y="190"/>
                      <a:pt x="403" y="190"/>
                      <a:pt x="403" y="192"/>
                    </a:cubicBezTo>
                    <a:cubicBezTo>
                      <a:pt x="404" y="195"/>
                      <a:pt x="404" y="197"/>
                      <a:pt x="404" y="200"/>
                    </a:cubicBezTo>
                    <a:cubicBezTo>
                      <a:pt x="404" y="203"/>
                      <a:pt x="403" y="205"/>
                      <a:pt x="403" y="208"/>
                    </a:cubicBezTo>
                    <a:cubicBezTo>
                      <a:pt x="403" y="212"/>
                      <a:pt x="403" y="212"/>
                      <a:pt x="401" y="215"/>
                    </a:cubicBezTo>
                    <a:cubicBezTo>
                      <a:pt x="400" y="218"/>
                      <a:pt x="401" y="220"/>
                      <a:pt x="401" y="222"/>
                    </a:cubicBezTo>
                    <a:cubicBezTo>
                      <a:pt x="401" y="224"/>
                      <a:pt x="400" y="227"/>
                      <a:pt x="400" y="229"/>
                    </a:cubicBezTo>
                    <a:cubicBezTo>
                      <a:pt x="399" y="234"/>
                      <a:pt x="399" y="238"/>
                      <a:pt x="398" y="242"/>
                    </a:cubicBezTo>
                    <a:cubicBezTo>
                      <a:pt x="398" y="246"/>
                      <a:pt x="399" y="249"/>
                      <a:pt x="400" y="253"/>
                    </a:cubicBezTo>
                    <a:cubicBezTo>
                      <a:pt x="401" y="254"/>
                      <a:pt x="401" y="256"/>
                      <a:pt x="402" y="257"/>
                    </a:cubicBezTo>
                    <a:cubicBezTo>
                      <a:pt x="402" y="259"/>
                      <a:pt x="401" y="261"/>
                      <a:pt x="401" y="263"/>
                    </a:cubicBezTo>
                    <a:cubicBezTo>
                      <a:pt x="401" y="266"/>
                      <a:pt x="401" y="269"/>
                      <a:pt x="401" y="272"/>
                    </a:cubicBezTo>
                    <a:cubicBezTo>
                      <a:pt x="400" y="276"/>
                      <a:pt x="402" y="276"/>
                      <a:pt x="403" y="279"/>
                    </a:cubicBezTo>
                    <a:cubicBezTo>
                      <a:pt x="403" y="280"/>
                      <a:pt x="402" y="281"/>
                      <a:pt x="402" y="282"/>
                    </a:cubicBezTo>
                    <a:cubicBezTo>
                      <a:pt x="402" y="283"/>
                      <a:pt x="403" y="284"/>
                      <a:pt x="403" y="286"/>
                    </a:cubicBezTo>
                    <a:cubicBezTo>
                      <a:pt x="403" y="289"/>
                      <a:pt x="400" y="290"/>
                      <a:pt x="400" y="293"/>
                    </a:cubicBezTo>
                    <a:cubicBezTo>
                      <a:pt x="399" y="297"/>
                      <a:pt x="401" y="299"/>
                      <a:pt x="400" y="302"/>
                    </a:cubicBezTo>
                    <a:cubicBezTo>
                      <a:pt x="400" y="303"/>
                      <a:pt x="399" y="305"/>
                      <a:pt x="399" y="306"/>
                    </a:cubicBezTo>
                    <a:cubicBezTo>
                      <a:pt x="398" y="308"/>
                      <a:pt x="398" y="310"/>
                      <a:pt x="398" y="312"/>
                    </a:cubicBezTo>
                    <a:cubicBezTo>
                      <a:pt x="398" y="314"/>
                      <a:pt x="397" y="318"/>
                      <a:pt x="398" y="320"/>
                    </a:cubicBezTo>
                    <a:cubicBezTo>
                      <a:pt x="398" y="321"/>
                      <a:pt x="399" y="321"/>
                      <a:pt x="400" y="322"/>
                    </a:cubicBezTo>
                    <a:cubicBezTo>
                      <a:pt x="400" y="322"/>
                      <a:pt x="400" y="323"/>
                      <a:pt x="400" y="323"/>
                    </a:cubicBezTo>
                    <a:cubicBezTo>
                      <a:pt x="401" y="325"/>
                      <a:pt x="401" y="326"/>
                      <a:pt x="403" y="327"/>
                    </a:cubicBezTo>
                    <a:cubicBezTo>
                      <a:pt x="405" y="328"/>
                      <a:pt x="405" y="329"/>
                      <a:pt x="407" y="329"/>
                    </a:cubicBezTo>
                    <a:cubicBezTo>
                      <a:pt x="408" y="330"/>
                      <a:pt x="409" y="328"/>
                      <a:pt x="410" y="330"/>
                    </a:cubicBezTo>
                    <a:cubicBezTo>
                      <a:pt x="411" y="331"/>
                      <a:pt x="410" y="333"/>
                      <a:pt x="411" y="334"/>
                    </a:cubicBezTo>
                    <a:cubicBezTo>
                      <a:pt x="412" y="335"/>
                      <a:pt x="414" y="334"/>
                      <a:pt x="414" y="336"/>
                    </a:cubicBezTo>
                    <a:cubicBezTo>
                      <a:pt x="418" y="336"/>
                      <a:pt x="417" y="342"/>
                      <a:pt x="421" y="343"/>
                    </a:cubicBezTo>
                    <a:cubicBezTo>
                      <a:pt x="423" y="344"/>
                      <a:pt x="425" y="342"/>
                      <a:pt x="428" y="343"/>
                    </a:cubicBezTo>
                    <a:cubicBezTo>
                      <a:pt x="430" y="343"/>
                      <a:pt x="432" y="344"/>
                      <a:pt x="434" y="345"/>
                    </a:cubicBezTo>
                    <a:cubicBezTo>
                      <a:pt x="435" y="347"/>
                      <a:pt x="436" y="350"/>
                      <a:pt x="438" y="353"/>
                    </a:cubicBezTo>
                    <a:cubicBezTo>
                      <a:pt x="435" y="353"/>
                      <a:pt x="436" y="350"/>
                      <a:pt x="434" y="348"/>
                    </a:cubicBezTo>
                    <a:cubicBezTo>
                      <a:pt x="433" y="346"/>
                      <a:pt x="430" y="345"/>
                      <a:pt x="427" y="346"/>
                    </a:cubicBezTo>
                    <a:cubicBezTo>
                      <a:pt x="425" y="346"/>
                      <a:pt x="422" y="348"/>
                      <a:pt x="420" y="347"/>
                    </a:cubicBezTo>
                    <a:cubicBezTo>
                      <a:pt x="419" y="346"/>
                      <a:pt x="419" y="345"/>
                      <a:pt x="418" y="344"/>
                    </a:cubicBezTo>
                    <a:cubicBezTo>
                      <a:pt x="417" y="343"/>
                      <a:pt x="417" y="342"/>
                      <a:pt x="416" y="341"/>
                    </a:cubicBezTo>
                    <a:cubicBezTo>
                      <a:pt x="415" y="341"/>
                      <a:pt x="415" y="340"/>
                      <a:pt x="414" y="339"/>
                    </a:cubicBezTo>
                    <a:cubicBezTo>
                      <a:pt x="413" y="338"/>
                      <a:pt x="413" y="338"/>
                      <a:pt x="411" y="337"/>
                    </a:cubicBezTo>
                    <a:cubicBezTo>
                      <a:pt x="410" y="337"/>
                      <a:pt x="410" y="336"/>
                      <a:pt x="409" y="335"/>
                    </a:cubicBezTo>
                    <a:cubicBezTo>
                      <a:pt x="408" y="335"/>
                      <a:pt x="407" y="335"/>
                      <a:pt x="407" y="335"/>
                    </a:cubicBezTo>
                    <a:cubicBezTo>
                      <a:pt x="406" y="334"/>
                      <a:pt x="406" y="333"/>
                      <a:pt x="405" y="333"/>
                    </a:cubicBezTo>
                    <a:cubicBezTo>
                      <a:pt x="403" y="332"/>
                      <a:pt x="401" y="334"/>
                      <a:pt x="399" y="333"/>
                    </a:cubicBezTo>
                    <a:cubicBezTo>
                      <a:pt x="398" y="332"/>
                      <a:pt x="398" y="328"/>
                      <a:pt x="397" y="327"/>
                    </a:cubicBezTo>
                    <a:cubicBezTo>
                      <a:pt x="397" y="326"/>
                      <a:pt x="397" y="325"/>
                      <a:pt x="396" y="325"/>
                    </a:cubicBezTo>
                    <a:cubicBezTo>
                      <a:pt x="396" y="326"/>
                      <a:pt x="396" y="327"/>
                      <a:pt x="396" y="327"/>
                    </a:cubicBezTo>
                    <a:cubicBezTo>
                      <a:pt x="400" y="330"/>
                      <a:pt x="395" y="342"/>
                      <a:pt x="395" y="346"/>
                    </a:cubicBezTo>
                    <a:cubicBezTo>
                      <a:pt x="395" y="348"/>
                      <a:pt x="395" y="350"/>
                      <a:pt x="396" y="352"/>
                    </a:cubicBezTo>
                    <a:cubicBezTo>
                      <a:pt x="396" y="354"/>
                      <a:pt x="395" y="356"/>
                      <a:pt x="395" y="358"/>
                    </a:cubicBezTo>
                    <a:cubicBezTo>
                      <a:pt x="391" y="381"/>
                      <a:pt x="390" y="406"/>
                      <a:pt x="382" y="428"/>
                    </a:cubicBezTo>
                    <a:cubicBezTo>
                      <a:pt x="379" y="438"/>
                      <a:pt x="373" y="448"/>
                      <a:pt x="368" y="456"/>
                    </a:cubicBezTo>
                    <a:cubicBezTo>
                      <a:pt x="362" y="465"/>
                      <a:pt x="360" y="476"/>
                      <a:pt x="353" y="484"/>
                    </a:cubicBezTo>
                    <a:cubicBezTo>
                      <a:pt x="346" y="493"/>
                      <a:pt x="340" y="504"/>
                      <a:pt x="335" y="514"/>
                    </a:cubicBezTo>
                    <a:cubicBezTo>
                      <a:pt x="333" y="518"/>
                      <a:pt x="331" y="522"/>
                      <a:pt x="328" y="525"/>
                    </a:cubicBezTo>
                    <a:cubicBezTo>
                      <a:pt x="320" y="539"/>
                      <a:pt x="311" y="552"/>
                      <a:pt x="304" y="567"/>
                    </a:cubicBezTo>
                    <a:cubicBezTo>
                      <a:pt x="300" y="573"/>
                      <a:pt x="297" y="578"/>
                      <a:pt x="293" y="584"/>
                    </a:cubicBezTo>
                    <a:cubicBezTo>
                      <a:pt x="291" y="587"/>
                      <a:pt x="282" y="597"/>
                      <a:pt x="280" y="589"/>
                    </a:cubicBezTo>
                    <a:cubicBezTo>
                      <a:pt x="276" y="590"/>
                      <a:pt x="274" y="594"/>
                      <a:pt x="277" y="598"/>
                    </a:cubicBezTo>
                    <a:cubicBezTo>
                      <a:pt x="276" y="598"/>
                      <a:pt x="274" y="599"/>
                      <a:pt x="273" y="600"/>
                    </a:cubicBezTo>
                    <a:cubicBezTo>
                      <a:pt x="276" y="602"/>
                      <a:pt x="276" y="605"/>
                      <a:pt x="275" y="608"/>
                    </a:cubicBezTo>
                    <a:cubicBezTo>
                      <a:pt x="274" y="611"/>
                      <a:pt x="271" y="613"/>
                      <a:pt x="271" y="616"/>
                    </a:cubicBezTo>
                    <a:cubicBezTo>
                      <a:pt x="277" y="617"/>
                      <a:pt x="273" y="622"/>
                      <a:pt x="272" y="625"/>
                    </a:cubicBezTo>
                    <a:cubicBezTo>
                      <a:pt x="270" y="628"/>
                      <a:pt x="270" y="630"/>
                      <a:pt x="269" y="633"/>
                    </a:cubicBezTo>
                    <a:cubicBezTo>
                      <a:pt x="269" y="634"/>
                      <a:pt x="268" y="636"/>
                      <a:pt x="268" y="637"/>
                    </a:cubicBezTo>
                    <a:cubicBezTo>
                      <a:pt x="268" y="638"/>
                      <a:pt x="269" y="640"/>
                      <a:pt x="269" y="641"/>
                    </a:cubicBezTo>
                    <a:cubicBezTo>
                      <a:pt x="269" y="643"/>
                      <a:pt x="268" y="644"/>
                      <a:pt x="267" y="646"/>
                    </a:cubicBezTo>
                    <a:cubicBezTo>
                      <a:pt x="265" y="648"/>
                      <a:pt x="265" y="654"/>
                      <a:pt x="270" y="653"/>
                    </a:cubicBezTo>
                    <a:cubicBezTo>
                      <a:pt x="270" y="652"/>
                      <a:pt x="270" y="650"/>
                      <a:pt x="271" y="649"/>
                    </a:cubicBezTo>
                    <a:cubicBezTo>
                      <a:pt x="272" y="648"/>
                      <a:pt x="274" y="649"/>
                      <a:pt x="275" y="648"/>
                    </a:cubicBezTo>
                    <a:cubicBezTo>
                      <a:pt x="276" y="651"/>
                      <a:pt x="277" y="653"/>
                      <a:pt x="278" y="655"/>
                    </a:cubicBezTo>
                    <a:cubicBezTo>
                      <a:pt x="279" y="656"/>
                      <a:pt x="279" y="656"/>
                      <a:pt x="279" y="658"/>
                    </a:cubicBezTo>
                    <a:cubicBezTo>
                      <a:pt x="280" y="660"/>
                      <a:pt x="279" y="662"/>
                      <a:pt x="279" y="663"/>
                    </a:cubicBezTo>
                    <a:cubicBezTo>
                      <a:pt x="280" y="670"/>
                      <a:pt x="279" y="676"/>
                      <a:pt x="276" y="682"/>
                    </a:cubicBezTo>
                    <a:cubicBezTo>
                      <a:pt x="274" y="685"/>
                      <a:pt x="275" y="687"/>
                      <a:pt x="274" y="690"/>
                    </a:cubicBezTo>
                    <a:cubicBezTo>
                      <a:pt x="274" y="693"/>
                      <a:pt x="272" y="694"/>
                      <a:pt x="270" y="697"/>
                    </a:cubicBezTo>
                    <a:cubicBezTo>
                      <a:pt x="269" y="700"/>
                      <a:pt x="268" y="704"/>
                      <a:pt x="266" y="707"/>
                    </a:cubicBezTo>
                    <a:cubicBezTo>
                      <a:pt x="265" y="710"/>
                      <a:pt x="265" y="711"/>
                      <a:pt x="263" y="712"/>
                    </a:cubicBezTo>
                    <a:cubicBezTo>
                      <a:pt x="262" y="714"/>
                      <a:pt x="260" y="714"/>
                      <a:pt x="258" y="716"/>
                    </a:cubicBezTo>
                    <a:cubicBezTo>
                      <a:pt x="257" y="718"/>
                      <a:pt x="255" y="722"/>
                      <a:pt x="254" y="724"/>
                    </a:cubicBezTo>
                    <a:cubicBezTo>
                      <a:pt x="254" y="726"/>
                      <a:pt x="253" y="727"/>
                      <a:pt x="254" y="728"/>
                    </a:cubicBezTo>
                    <a:cubicBezTo>
                      <a:pt x="254" y="730"/>
                      <a:pt x="256" y="729"/>
                      <a:pt x="256" y="732"/>
                    </a:cubicBezTo>
                    <a:cubicBezTo>
                      <a:pt x="250" y="730"/>
                      <a:pt x="246" y="739"/>
                      <a:pt x="243" y="744"/>
                    </a:cubicBezTo>
                    <a:cubicBezTo>
                      <a:pt x="240" y="750"/>
                      <a:pt x="236" y="756"/>
                      <a:pt x="232" y="761"/>
                    </a:cubicBezTo>
                    <a:cubicBezTo>
                      <a:pt x="228" y="766"/>
                      <a:pt x="224" y="772"/>
                      <a:pt x="219" y="776"/>
                    </a:cubicBezTo>
                    <a:cubicBezTo>
                      <a:pt x="214" y="780"/>
                      <a:pt x="211" y="786"/>
                      <a:pt x="207" y="790"/>
                    </a:cubicBezTo>
                    <a:cubicBezTo>
                      <a:pt x="205" y="792"/>
                      <a:pt x="204" y="793"/>
                      <a:pt x="203" y="795"/>
                    </a:cubicBezTo>
                    <a:cubicBezTo>
                      <a:pt x="202" y="796"/>
                      <a:pt x="200" y="798"/>
                      <a:pt x="199" y="800"/>
                    </a:cubicBezTo>
                    <a:cubicBezTo>
                      <a:pt x="196" y="803"/>
                      <a:pt x="194" y="806"/>
                      <a:pt x="192" y="809"/>
                    </a:cubicBezTo>
                    <a:cubicBezTo>
                      <a:pt x="189" y="813"/>
                      <a:pt x="187" y="816"/>
                      <a:pt x="184" y="819"/>
                    </a:cubicBezTo>
                    <a:cubicBezTo>
                      <a:pt x="180" y="823"/>
                      <a:pt x="174" y="835"/>
                      <a:pt x="168" y="830"/>
                    </a:cubicBezTo>
                    <a:cubicBezTo>
                      <a:pt x="170" y="832"/>
                      <a:pt x="172" y="835"/>
                      <a:pt x="175" y="835"/>
                    </a:cubicBezTo>
                    <a:cubicBezTo>
                      <a:pt x="178" y="835"/>
                      <a:pt x="181" y="830"/>
                      <a:pt x="183" y="829"/>
                    </a:cubicBezTo>
                    <a:cubicBezTo>
                      <a:pt x="185" y="827"/>
                      <a:pt x="188" y="825"/>
                      <a:pt x="190" y="824"/>
                    </a:cubicBezTo>
                    <a:cubicBezTo>
                      <a:pt x="195" y="819"/>
                      <a:pt x="197" y="813"/>
                      <a:pt x="202" y="808"/>
                    </a:cubicBezTo>
                    <a:cubicBezTo>
                      <a:pt x="204" y="806"/>
                      <a:pt x="208" y="806"/>
                      <a:pt x="209" y="802"/>
                    </a:cubicBezTo>
                    <a:cubicBezTo>
                      <a:pt x="214" y="802"/>
                      <a:pt x="217" y="798"/>
                      <a:pt x="217" y="793"/>
                    </a:cubicBezTo>
                    <a:cubicBezTo>
                      <a:pt x="220" y="791"/>
                      <a:pt x="221" y="789"/>
                      <a:pt x="223" y="787"/>
                    </a:cubicBezTo>
                    <a:cubicBezTo>
                      <a:pt x="223" y="786"/>
                      <a:pt x="225" y="785"/>
                      <a:pt x="225" y="785"/>
                    </a:cubicBezTo>
                    <a:cubicBezTo>
                      <a:pt x="226" y="784"/>
                      <a:pt x="227" y="782"/>
                      <a:pt x="227" y="782"/>
                    </a:cubicBezTo>
                    <a:cubicBezTo>
                      <a:pt x="230" y="780"/>
                      <a:pt x="231" y="782"/>
                      <a:pt x="233" y="779"/>
                    </a:cubicBezTo>
                    <a:cubicBezTo>
                      <a:pt x="234" y="777"/>
                      <a:pt x="233" y="775"/>
                      <a:pt x="236" y="774"/>
                    </a:cubicBezTo>
                    <a:cubicBezTo>
                      <a:pt x="235" y="775"/>
                      <a:pt x="233" y="777"/>
                      <a:pt x="234" y="779"/>
                    </a:cubicBezTo>
                    <a:cubicBezTo>
                      <a:pt x="234" y="780"/>
                      <a:pt x="235" y="780"/>
                      <a:pt x="235" y="781"/>
                    </a:cubicBezTo>
                    <a:cubicBezTo>
                      <a:pt x="235" y="781"/>
                      <a:pt x="236" y="781"/>
                      <a:pt x="237" y="782"/>
                    </a:cubicBezTo>
                    <a:cubicBezTo>
                      <a:pt x="237" y="782"/>
                      <a:pt x="237" y="783"/>
                      <a:pt x="237" y="784"/>
                    </a:cubicBezTo>
                    <a:cubicBezTo>
                      <a:pt x="239" y="786"/>
                      <a:pt x="240" y="788"/>
                      <a:pt x="243" y="788"/>
                    </a:cubicBezTo>
                    <a:cubicBezTo>
                      <a:pt x="246" y="789"/>
                      <a:pt x="250" y="788"/>
                      <a:pt x="253" y="789"/>
                    </a:cubicBezTo>
                    <a:cubicBezTo>
                      <a:pt x="256" y="790"/>
                      <a:pt x="256" y="791"/>
                      <a:pt x="257" y="794"/>
                    </a:cubicBezTo>
                    <a:cubicBezTo>
                      <a:pt x="260" y="799"/>
                      <a:pt x="261" y="802"/>
                      <a:pt x="257" y="806"/>
                    </a:cubicBezTo>
                    <a:cubicBezTo>
                      <a:pt x="254" y="808"/>
                      <a:pt x="252" y="810"/>
                      <a:pt x="249" y="811"/>
                    </a:cubicBezTo>
                    <a:cubicBezTo>
                      <a:pt x="248" y="812"/>
                      <a:pt x="246" y="812"/>
                      <a:pt x="245" y="813"/>
                    </a:cubicBezTo>
                    <a:cubicBezTo>
                      <a:pt x="243" y="814"/>
                      <a:pt x="243" y="815"/>
                      <a:pt x="242" y="816"/>
                    </a:cubicBezTo>
                    <a:cubicBezTo>
                      <a:pt x="238" y="818"/>
                      <a:pt x="233" y="816"/>
                      <a:pt x="230" y="812"/>
                    </a:cubicBezTo>
                    <a:cubicBezTo>
                      <a:pt x="227" y="816"/>
                      <a:pt x="234" y="820"/>
                      <a:pt x="237" y="821"/>
                    </a:cubicBezTo>
                    <a:cubicBezTo>
                      <a:pt x="233" y="824"/>
                      <a:pt x="228" y="816"/>
                      <a:pt x="223" y="816"/>
                    </a:cubicBezTo>
                    <a:cubicBezTo>
                      <a:pt x="219" y="816"/>
                      <a:pt x="216" y="819"/>
                      <a:pt x="212" y="818"/>
                    </a:cubicBezTo>
                    <a:cubicBezTo>
                      <a:pt x="209" y="818"/>
                      <a:pt x="206" y="817"/>
                      <a:pt x="202" y="818"/>
                    </a:cubicBezTo>
                    <a:cubicBezTo>
                      <a:pt x="196" y="821"/>
                      <a:pt x="193" y="827"/>
                      <a:pt x="189" y="832"/>
                    </a:cubicBezTo>
                    <a:cubicBezTo>
                      <a:pt x="187" y="835"/>
                      <a:pt x="184" y="836"/>
                      <a:pt x="183" y="839"/>
                    </a:cubicBezTo>
                    <a:cubicBezTo>
                      <a:pt x="181" y="843"/>
                      <a:pt x="180" y="844"/>
                      <a:pt x="177" y="846"/>
                    </a:cubicBezTo>
                    <a:cubicBezTo>
                      <a:pt x="176" y="847"/>
                      <a:pt x="177" y="848"/>
                      <a:pt x="175" y="849"/>
                    </a:cubicBezTo>
                    <a:cubicBezTo>
                      <a:pt x="174" y="849"/>
                      <a:pt x="173" y="848"/>
                      <a:pt x="172" y="850"/>
                    </a:cubicBezTo>
                    <a:cubicBezTo>
                      <a:pt x="170" y="851"/>
                      <a:pt x="171" y="854"/>
                      <a:pt x="170" y="856"/>
                    </a:cubicBezTo>
                    <a:cubicBezTo>
                      <a:pt x="169" y="858"/>
                      <a:pt x="161" y="866"/>
                      <a:pt x="166" y="868"/>
                    </a:cubicBezTo>
                    <a:cubicBezTo>
                      <a:pt x="166" y="872"/>
                      <a:pt x="167" y="873"/>
                      <a:pt x="164" y="876"/>
                    </a:cubicBezTo>
                    <a:cubicBezTo>
                      <a:pt x="160" y="879"/>
                      <a:pt x="159" y="882"/>
                      <a:pt x="157" y="885"/>
                    </a:cubicBezTo>
                    <a:cubicBezTo>
                      <a:pt x="155" y="880"/>
                      <a:pt x="151" y="879"/>
                      <a:pt x="146" y="876"/>
                    </a:cubicBezTo>
                    <a:cubicBezTo>
                      <a:pt x="143" y="874"/>
                      <a:pt x="142" y="875"/>
                      <a:pt x="142" y="871"/>
                    </a:cubicBezTo>
                    <a:cubicBezTo>
                      <a:pt x="142" y="867"/>
                      <a:pt x="145" y="865"/>
                      <a:pt x="147" y="863"/>
                    </a:cubicBezTo>
                    <a:cubicBezTo>
                      <a:pt x="148" y="861"/>
                      <a:pt x="150" y="859"/>
                      <a:pt x="152" y="857"/>
                    </a:cubicBezTo>
                    <a:cubicBezTo>
                      <a:pt x="154" y="855"/>
                      <a:pt x="158" y="855"/>
                      <a:pt x="160" y="852"/>
                    </a:cubicBezTo>
                    <a:cubicBezTo>
                      <a:pt x="162" y="850"/>
                      <a:pt x="164" y="840"/>
                      <a:pt x="169" y="843"/>
                    </a:cubicBezTo>
                    <a:cubicBezTo>
                      <a:pt x="170" y="840"/>
                      <a:pt x="164" y="835"/>
                      <a:pt x="161" y="835"/>
                    </a:cubicBezTo>
                    <a:cubicBezTo>
                      <a:pt x="161" y="841"/>
                      <a:pt x="155" y="845"/>
                      <a:pt x="151" y="850"/>
                    </a:cubicBezTo>
                    <a:cubicBezTo>
                      <a:pt x="147" y="855"/>
                      <a:pt x="142" y="857"/>
                      <a:pt x="138" y="861"/>
                    </a:cubicBezTo>
                    <a:cubicBezTo>
                      <a:pt x="136" y="863"/>
                      <a:pt x="135" y="864"/>
                      <a:pt x="134" y="866"/>
                    </a:cubicBezTo>
                    <a:cubicBezTo>
                      <a:pt x="132" y="868"/>
                      <a:pt x="129" y="870"/>
                      <a:pt x="127" y="872"/>
                    </a:cubicBezTo>
                    <a:cubicBezTo>
                      <a:pt x="123" y="877"/>
                      <a:pt x="119" y="882"/>
                      <a:pt x="116" y="887"/>
                    </a:cubicBezTo>
                    <a:cubicBezTo>
                      <a:pt x="114" y="891"/>
                      <a:pt x="112" y="894"/>
                      <a:pt x="110" y="897"/>
                    </a:cubicBezTo>
                    <a:cubicBezTo>
                      <a:pt x="108" y="899"/>
                      <a:pt x="104" y="901"/>
                      <a:pt x="103" y="903"/>
                    </a:cubicBezTo>
                    <a:cubicBezTo>
                      <a:pt x="104" y="904"/>
                      <a:pt x="105" y="904"/>
                      <a:pt x="106" y="902"/>
                    </a:cubicBezTo>
                    <a:cubicBezTo>
                      <a:pt x="108" y="902"/>
                      <a:pt x="111" y="903"/>
                      <a:pt x="112" y="900"/>
                    </a:cubicBezTo>
                    <a:cubicBezTo>
                      <a:pt x="111" y="903"/>
                      <a:pt x="106" y="904"/>
                      <a:pt x="105" y="907"/>
                    </a:cubicBezTo>
                    <a:cubicBezTo>
                      <a:pt x="110" y="910"/>
                      <a:pt x="129" y="909"/>
                      <a:pt x="123" y="919"/>
                    </a:cubicBezTo>
                    <a:cubicBezTo>
                      <a:pt x="124" y="913"/>
                      <a:pt x="118" y="914"/>
                      <a:pt x="114" y="913"/>
                    </a:cubicBezTo>
                    <a:cubicBezTo>
                      <a:pt x="111" y="916"/>
                      <a:pt x="115" y="919"/>
                      <a:pt x="118" y="920"/>
                    </a:cubicBezTo>
                    <a:cubicBezTo>
                      <a:pt x="118" y="920"/>
                      <a:pt x="116" y="921"/>
                      <a:pt x="115" y="921"/>
                    </a:cubicBezTo>
                    <a:cubicBezTo>
                      <a:pt x="114" y="921"/>
                      <a:pt x="113" y="920"/>
                      <a:pt x="113" y="919"/>
                    </a:cubicBezTo>
                    <a:cubicBezTo>
                      <a:pt x="111" y="917"/>
                      <a:pt x="110" y="914"/>
                      <a:pt x="108" y="913"/>
                    </a:cubicBezTo>
                    <a:cubicBezTo>
                      <a:pt x="105" y="911"/>
                      <a:pt x="103" y="915"/>
                      <a:pt x="101" y="913"/>
                    </a:cubicBezTo>
                    <a:cubicBezTo>
                      <a:pt x="98" y="909"/>
                      <a:pt x="99" y="905"/>
                      <a:pt x="92" y="908"/>
                    </a:cubicBezTo>
                    <a:cubicBezTo>
                      <a:pt x="89" y="910"/>
                      <a:pt x="88" y="916"/>
                      <a:pt x="85" y="920"/>
                    </a:cubicBezTo>
                    <a:cubicBezTo>
                      <a:pt x="81" y="926"/>
                      <a:pt x="77" y="931"/>
                      <a:pt x="73" y="938"/>
                    </a:cubicBezTo>
                    <a:cubicBezTo>
                      <a:pt x="69" y="944"/>
                      <a:pt x="63" y="948"/>
                      <a:pt x="59" y="954"/>
                    </a:cubicBezTo>
                    <a:cubicBezTo>
                      <a:pt x="57" y="958"/>
                      <a:pt x="57" y="963"/>
                      <a:pt x="54" y="966"/>
                    </a:cubicBezTo>
                    <a:cubicBezTo>
                      <a:pt x="52" y="968"/>
                      <a:pt x="49" y="969"/>
                      <a:pt x="46" y="972"/>
                    </a:cubicBezTo>
                    <a:cubicBezTo>
                      <a:pt x="42" y="975"/>
                      <a:pt x="35" y="982"/>
                      <a:pt x="34" y="988"/>
                    </a:cubicBezTo>
                    <a:cubicBezTo>
                      <a:pt x="33" y="990"/>
                      <a:pt x="34" y="993"/>
                      <a:pt x="33" y="996"/>
                    </a:cubicBezTo>
                    <a:cubicBezTo>
                      <a:pt x="32" y="1000"/>
                      <a:pt x="29" y="1001"/>
                      <a:pt x="26" y="1004"/>
                    </a:cubicBezTo>
                    <a:cubicBezTo>
                      <a:pt x="25" y="1006"/>
                      <a:pt x="24" y="1009"/>
                      <a:pt x="23" y="1012"/>
                    </a:cubicBezTo>
                    <a:cubicBezTo>
                      <a:pt x="20" y="1014"/>
                      <a:pt x="17" y="1015"/>
                      <a:pt x="15" y="1017"/>
                    </a:cubicBezTo>
                    <a:cubicBezTo>
                      <a:pt x="9" y="1024"/>
                      <a:pt x="12" y="1027"/>
                      <a:pt x="13" y="1034"/>
                    </a:cubicBezTo>
                    <a:cubicBezTo>
                      <a:pt x="13" y="1038"/>
                      <a:pt x="12" y="1041"/>
                      <a:pt x="14" y="1044"/>
                    </a:cubicBezTo>
                    <a:cubicBezTo>
                      <a:pt x="28" y="1048"/>
                      <a:pt x="16" y="1078"/>
                      <a:pt x="15" y="1086"/>
                    </a:cubicBezTo>
                    <a:cubicBezTo>
                      <a:pt x="15" y="1095"/>
                      <a:pt x="16" y="1099"/>
                      <a:pt x="18" y="1107"/>
                    </a:cubicBezTo>
                    <a:cubicBezTo>
                      <a:pt x="21" y="1116"/>
                      <a:pt x="15" y="1121"/>
                      <a:pt x="11" y="1129"/>
                    </a:cubicBezTo>
                    <a:cubicBezTo>
                      <a:pt x="9" y="1133"/>
                      <a:pt x="7" y="1134"/>
                      <a:pt x="5" y="1137"/>
                    </a:cubicBezTo>
                    <a:cubicBezTo>
                      <a:pt x="2" y="1140"/>
                      <a:pt x="2" y="1145"/>
                      <a:pt x="2" y="1148"/>
                    </a:cubicBezTo>
                    <a:cubicBezTo>
                      <a:pt x="2" y="1152"/>
                      <a:pt x="0" y="1157"/>
                      <a:pt x="0" y="1161"/>
                    </a:cubicBezTo>
                    <a:cubicBezTo>
                      <a:pt x="7" y="1162"/>
                      <a:pt x="6" y="1168"/>
                      <a:pt x="8" y="1172"/>
                    </a:cubicBezTo>
                    <a:cubicBezTo>
                      <a:pt x="9" y="1173"/>
                      <a:pt x="11" y="1175"/>
                      <a:pt x="12" y="1177"/>
                    </a:cubicBezTo>
                    <a:cubicBezTo>
                      <a:pt x="13" y="1179"/>
                      <a:pt x="16" y="1182"/>
                      <a:pt x="16" y="1184"/>
                    </a:cubicBezTo>
                    <a:cubicBezTo>
                      <a:pt x="16" y="1187"/>
                      <a:pt x="15" y="1189"/>
                      <a:pt x="16" y="1191"/>
                    </a:cubicBezTo>
                    <a:cubicBezTo>
                      <a:pt x="16" y="1193"/>
                      <a:pt x="19" y="1196"/>
                      <a:pt x="20" y="1198"/>
                    </a:cubicBezTo>
                    <a:cubicBezTo>
                      <a:pt x="20" y="1198"/>
                      <a:pt x="22" y="1203"/>
                      <a:pt x="23" y="1203"/>
                    </a:cubicBezTo>
                    <a:cubicBezTo>
                      <a:pt x="26" y="1206"/>
                      <a:pt x="27" y="1204"/>
                      <a:pt x="30" y="1208"/>
                    </a:cubicBezTo>
                    <a:cubicBezTo>
                      <a:pt x="33" y="1212"/>
                      <a:pt x="34" y="1217"/>
                      <a:pt x="37" y="1222"/>
                    </a:cubicBezTo>
                    <a:cubicBezTo>
                      <a:pt x="39" y="1226"/>
                      <a:pt x="42" y="1230"/>
                      <a:pt x="45" y="1234"/>
                    </a:cubicBezTo>
                    <a:cubicBezTo>
                      <a:pt x="49" y="1237"/>
                      <a:pt x="54" y="1241"/>
                      <a:pt x="57" y="1245"/>
                    </a:cubicBezTo>
                    <a:cubicBezTo>
                      <a:pt x="59" y="1248"/>
                      <a:pt x="61" y="1254"/>
                      <a:pt x="62" y="1258"/>
                    </a:cubicBezTo>
                    <a:cubicBezTo>
                      <a:pt x="63" y="1261"/>
                      <a:pt x="64" y="1264"/>
                      <a:pt x="66" y="1266"/>
                    </a:cubicBezTo>
                    <a:cubicBezTo>
                      <a:pt x="68" y="1267"/>
                      <a:pt x="71" y="1268"/>
                      <a:pt x="72" y="1269"/>
                    </a:cubicBezTo>
                    <a:cubicBezTo>
                      <a:pt x="74" y="1272"/>
                      <a:pt x="72" y="1274"/>
                      <a:pt x="73" y="1276"/>
                    </a:cubicBezTo>
                    <a:cubicBezTo>
                      <a:pt x="75" y="1283"/>
                      <a:pt x="81" y="1283"/>
                      <a:pt x="85" y="1287"/>
                    </a:cubicBezTo>
                    <a:cubicBezTo>
                      <a:pt x="88" y="1289"/>
                      <a:pt x="89" y="1293"/>
                      <a:pt x="91" y="1296"/>
                    </a:cubicBezTo>
                    <a:cubicBezTo>
                      <a:pt x="96" y="1301"/>
                      <a:pt x="99" y="1304"/>
                      <a:pt x="101" y="1310"/>
                    </a:cubicBezTo>
                    <a:cubicBezTo>
                      <a:pt x="103" y="1317"/>
                      <a:pt x="100" y="1326"/>
                      <a:pt x="100" y="1333"/>
                    </a:cubicBezTo>
                    <a:cubicBezTo>
                      <a:pt x="100" y="1339"/>
                      <a:pt x="99" y="1348"/>
                      <a:pt x="97" y="1354"/>
                    </a:cubicBezTo>
                    <a:cubicBezTo>
                      <a:pt x="97" y="1354"/>
                      <a:pt x="96" y="1354"/>
                      <a:pt x="96" y="1354"/>
                    </a:cubicBezTo>
                    <a:cubicBezTo>
                      <a:pt x="93" y="1355"/>
                      <a:pt x="94" y="1358"/>
                      <a:pt x="94" y="1360"/>
                    </a:cubicBezTo>
                    <a:cubicBezTo>
                      <a:pt x="97" y="1360"/>
                      <a:pt x="98" y="1364"/>
                      <a:pt x="100" y="1364"/>
                    </a:cubicBezTo>
                    <a:cubicBezTo>
                      <a:pt x="103" y="1365"/>
                      <a:pt x="102" y="1362"/>
                      <a:pt x="105" y="1362"/>
                    </a:cubicBezTo>
                    <a:cubicBezTo>
                      <a:pt x="113" y="1362"/>
                      <a:pt x="112" y="1369"/>
                      <a:pt x="113" y="1374"/>
                    </a:cubicBezTo>
                    <a:cubicBezTo>
                      <a:pt x="114" y="1378"/>
                      <a:pt x="118" y="1385"/>
                      <a:pt x="121" y="1389"/>
                    </a:cubicBezTo>
                    <a:cubicBezTo>
                      <a:pt x="123" y="1393"/>
                      <a:pt x="124" y="1393"/>
                      <a:pt x="125" y="1398"/>
                    </a:cubicBezTo>
                    <a:cubicBezTo>
                      <a:pt x="125" y="1400"/>
                      <a:pt x="126" y="1403"/>
                      <a:pt x="126" y="1405"/>
                    </a:cubicBezTo>
                    <a:cubicBezTo>
                      <a:pt x="128" y="1413"/>
                      <a:pt x="136" y="1420"/>
                      <a:pt x="136" y="1429"/>
                    </a:cubicBezTo>
                    <a:cubicBezTo>
                      <a:pt x="137" y="1435"/>
                      <a:pt x="134" y="1439"/>
                      <a:pt x="136" y="1444"/>
                    </a:cubicBezTo>
                    <a:cubicBezTo>
                      <a:pt x="138" y="1448"/>
                      <a:pt x="142" y="1450"/>
                      <a:pt x="144" y="1454"/>
                    </a:cubicBezTo>
                    <a:cubicBezTo>
                      <a:pt x="149" y="1462"/>
                      <a:pt x="151" y="1472"/>
                      <a:pt x="152" y="1481"/>
                    </a:cubicBezTo>
                    <a:cubicBezTo>
                      <a:pt x="152" y="1484"/>
                      <a:pt x="151" y="1487"/>
                      <a:pt x="151" y="1490"/>
                    </a:cubicBezTo>
                    <a:cubicBezTo>
                      <a:pt x="151" y="1496"/>
                      <a:pt x="156" y="1502"/>
                      <a:pt x="159" y="1507"/>
                    </a:cubicBezTo>
                    <a:cubicBezTo>
                      <a:pt x="160" y="1509"/>
                      <a:pt x="161" y="1513"/>
                      <a:pt x="163" y="1515"/>
                    </a:cubicBezTo>
                    <a:cubicBezTo>
                      <a:pt x="165" y="1517"/>
                      <a:pt x="167" y="1518"/>
                      <a:pt x="169" y="1521"/>
                    </a:cubicBezTo>
                    <a:cubicBezTo>
                      <a:pt x="172" y="1526"/>
                      <a:pt x="169" y="1530"/>
                      <a:pt x="169" y="1536"/>
                    </a:cubicBezTo>
                    <a:cubicBezTo>
                      <a:pt x="168" y="1541"/>
                      <a:pt x="170" y="1546"/>
                      <a:pt x="169" y="1551"/>
                    </a:cubicBezTo>
                    <a:cubicBezTo>
                      <a:pt x="169" y="1556"/>
                      <a:pt x="166" y="1559"/>
                      <a:pt x="165" y="1564"/>
                    </a:cubicBezTo>
                    <a:cubicBezTo>
                      <a:pt x="165" y="1566"/>
                      <a:pt x="166" y="1568"/>
                      <a:pt x="165" y="1571"/>
                    </a:cubicBezTo>
                    <a:cubicBezTo>
                      <a:pt x="165" y="1573"/>
                      <a:pt x="163" y="1574"/>
                      <a:pt x="163" y="1577"/>
                    </a:cubicBezTo>
                    <a:cubicBezTo>
                      <a:pt x="162" y="1580"/>
                      <a:pt x="161" y="1588"/>
                      <a:pt x="162" y="1591"/>
                    </a:cubicBezTo>
                    <a:cubicBezTo>
                      <a:pt x="163" y="1593"/>
                      <a:pt x="165" y="1593"/>
                      <a:pt x="165" y="1595"/>
                    </a:cubicBezTo>
                    <a:cubicBezTo>
                      <a:pt x="165" y="1598"/>
                      <a:pt x="162" y="1596"/>
                      <a:pt x="162" y="1598"/>
                    </a:cubicBezTo>
                    <a:cubicBezTo>
                      <a:pt x="161" y="1601"/>
                      <a:pt x="165" y="1608"/>
                      <a:pt x="167" y="1610"/>
                    </a:cubicBezTo>
                    <a:cubicBezTo>
                      <a:pt x="173" y="1618"/>
                      <a:pt x="169" y="1628"/>
                      <a:pt x="169" y="1638"/>
                    </a:cubicBezTo>
                    <a:cubicBezTo>
                      <a:pt x="169" y="1640"/>
                      <a:pt x="169" y="1643"/>
                      <a:pt x="169" y="1645"/>
                    </a:cubicBezTo>
                    <a:cubicBezTo>
                      <a:pt x="169" y="1648"/>
                      <a:pt x="170" y="1651"/>
                      <a:pt x="170" y="1653"/>
                    </a:cubicBezTo>
                    <a:cubicBezTo>
                      <a:pt x="170" y="1657"/>
                      <a:pt x="168" y="1663"/>
                      <a:pt x="166" y="1666"/>
                    </a:cubicBezTo>
                    <a:cubicBezTo>
                      <a:pt x="163" y="1671"/>
                      <a:pt x="162" y="1672"/>
                      <a:pt x="162" y="1679"/>
                    </a:cubicBezTo>
                    <a:cubicBezTo>
                      <a:pt x="162" y="1685"/>
                      <a:pt x="159" y="1687"/>
                      <a:pt x="158" y="1692"/>
                    </a:cubicBezTo>
                    <a:cubicBezTo>
                      <a:pt x="158" y="1696"/>
                      <a:pt x="160" y="1698"/>
                      <a:pt x="161" y="1702"/>
                    </a:cubicBezTo>
                    <a:cubicBezTo>
                      <a:pt x="162" y="1705"/>
                      <a:pt x="160" y="1708"/>
                      <a:pt x="160" y="1711"/>
                    </a:cubicBezTo>
                    <a:cubicBezTo>
                      <a:pt x="160" y="1715"/>
                      <a:pt x="161" y="1719"/>
                      <a:pt x="160" y="1722"/>
                    </a:cubicBezTo>
                    <a:cubicBezTo>
                      <a:pt x="159" y="1727"/>
                      <a:pt x="156" y="1730"/>
                      <a:pt x="154" y="1734"/>
                    </a:cubicBezTo>
                    <a:cubicBezTo>
                      <a:pt x="151" y="1741"/>
                      <a:pt x="145" y="1744"/>
                      <a:pt x="142" y="1750"/>
                    </a:cubicBezTo>
                    <a:cubicBezTo>
                      <a:pt x="139" y="1753"/>
                      <a:pt x="137" y="1756"/>
                      <a:pt x="133" y="1759"/>
                    </a:cubicBezTo>
                    <a:cubicBezTo>
                      <a:pt x="130" y="1761"/>
                      <a:pt x="124" y="1763"/>
                      <a:pt x="122" y="1766"/>
                    </a:cubicBezTo>
                    <a:cubicBezTo>
                      <a:pt x="120" y="1770"/>
                      <a:pt x="122" y="1774"/>
                      <a:pt x="120" y="1778"/>
                    </a:cubicBezTo>
                    <a:cubicBezTo>
                      <a:pt x="118" y="1782"/>
                      <a:pt x="115" y="1784"/>
                      <a:pt x="114" y="1789"/>
                    </a:cubicBezTo>
                    <a:cubicBezTo>
                      <a:pt x="113" y="1792"/>
                      <a:pt x="111" y="1796"/>
                      <a:pt x="111" y="1799"/>
                    </a:cubicBezTo>
                    <a:cubicBezTo>
                      <a:pt x="116" y="1802"/>
                      <a:pt x="110" y="1807"/>
                      <a:pt x="108" y="1809"/>
                    </a:cubicBezTo>
                    <a:cubicBezTo>
                      <a:pt x="107" y="1810"/>
                      <a:pt x="104" y="1812"/>
                      <a:pt x="103" y="1813"/>
                    </a:cubicBezTo>
                    <a:cubicBezTo>
                      <a:pt x="102" y="1815"/>
                      <a:pt x="103" y="1817"/>
                      <a:pt x="102" y="1819"/>
                    </a:cubicBezTo>
                    <a:cubicBezTo>
                      <a:pt x="101" y="1822"/>
                      <a:pt x="100" y="1822"/>
                      <a:pt x="99" y="1824"/>
                    </a:cubicBezTo>
                    <a:cubicBezTo>
                      <a:pt x="98" y="1827"/>
                      <a:pt x="98" y="1829"/>
                      <a:pt x="97" y="1832"/>
                    </a:cubicBezTo>
                    <a:cubicBezTo>
                      <a:pt x="97" y="1834"/>
                      <a:pt x="94" y="1836"/>
                      <a:pt x="93" y="1837"/>
                    </a:cubicBezTo>
                    <a:cubicBezTo>
                      <a:pt x="92" y="1841"/>
                      <a:pt x="94" y="1842"/>
                      <a:pt x="94" y="1845"/>
                    </a:cubicBezTo>
                    <a:cubicBezTo>
                      <a:pt x="93" y="1849"/>
                      <a:pt x="89" y="1850"/>
                      <a:pt x="89" y="1856"/>
                    </a:cubicBezTo>
                    <a:cubicBezTo>
                      <a:pt x="89" y="1859"/>
                      <a:pt x="91" y="1864"/>
                      <a:pt x="91" y="1867"/>
                    </a:cubicBezTo>
                    <a:cubicBezTo>
                      <a:pt x="91" y="1869"/>
                      <a:pt x="91" y="1871"/>
                      <a:pt x="91" y="1873"/>
                    </a:cubicBezTo>
                    <a:cubicBezTo>
                      <a:pt x="91" y="1875"/>
                      <a:pt x="93" y="1875"/>
                      <a:pt x="93" y="1878"/>
                    </a:cubicBezTo>
                    <a:cubicBezTo>
                      <a:pt x="92" y="1881"/>
                      <a:pt x="86" y="1882"/>
                      <a:pt x="89" y="1886"/>
                    </a:cubicBezTo>
                    <a:cubicBezTo>
                      <a:pt x="96" y="1888"/>
                      <a:pt x="89" y="1897"/>
                      <a:pt x="87" y="1900"/>
                    </a:cubicBezTo>
                    <a:cubicBezTo>
                      <a:pt x="82" y="1907"/>
                      <a:pt x="87" y="1908"/>
                      <a:pt x="88" y="1916"/>
                    </a:cubicBezTo>
                    <a:cubicBezTo>
                      <a:pt x="89" y="1923"/>
                      <a:pt x="89" y="1929"/>
                      <a:pt x="88" y="1935"/>
                    </a:cubicBezTo>
                    <a:cubicBezTo>
                      <a:pt x="87" y="1944"/>
                      <a:pt x="79" y="1965"/>
                      <a:pt x="91" y="1967"/>
                    </a:cubicBezTo>
                    <a:cubicBezTo>
                      <a:pt x="90" y="1970"/>
                      <a:pt x="87" y="1972"/>
                      <a:pt x="88" y="1976"/>
                    </a:cubicBezTo>
                    <a:cubicBezTo>
                      <a:pt x="89" y="1979"/>
                      <a:pt x="92" y="1980"/>
                      <a:pt x="93" y="1984"/>
                    </a:cubicBezTo>
                    <a:cubicBezTo>
                      <a:pt x="94" y="1987"/>
                      <a:pt x="92" y="1992"/>
                      <a:pt x="92" y="1995"/>
                    </a:cubicBezTo>
                    <a:cubicBezTo>
                      <a:pt x="92" y="1998"/>
                      <a:pt x="92" y="1999"/>
                      <a:pt x="92" y="2001"/>
                    </a:cubicBezTo>
                    <a:cubicBezTo>
                      <a:pt x="92" y="2003"/>
                      <a:pt x="94" y="2004"/>
                      <a:pt x="93" y="2006"/>
                    </a:cubicBezTo>
                    <a:cubicBezTo>
                      <a:pt x="102" y="2006"/>
                      <a:pt x="94" y="2019"/>
                      <a:pt x="96" y="2021"/>
                    </a:cubicBezTo>
                    <a:cubicBezTo>
                      <a:pt x="96" y="2028"/>
                      <a:pt x="98" y="2033"/>
                      <a:pt x="96" y="2039"/>
                    </a:cubicBezTo>
                    <a:cubicBezTo>
                      <a:pt x="95" y="2047"/>
                      <a:pt x="95" y="2054"/>
                      <a:pt x="94" y="2062"/>
                    </a:cubicBezTo>
                    <a:cubicBezTo>
                      <a:pt x="94" y="2065"/>
                      <a:pt x="93" y="2068"/>
                      <a:pt x="93" y="2072"/>
                    </a:cubicBezTo>
                    <a:cubicBezTo>
                      <a:pt x="93" y="2075"/>
                      <a:pt x="92" y="2079"/>
                      <a:pt x="91" y="2083"/>
                    </a:cubicBezTo>
                    <a:cubicBezTo>
                      <a:pt x="90" y="2088"/>
                      <a:pt x="88" y="2090"/>
                      <a:pt x="86" y="2094"/>
                    </a:cubicBezTo>
                    <a:cubicBezTo>
                      <a:pt x="83" y="2102"/>
                      <a:pt x="81" y="2108"/>
                      <a:pt x="77" y="2114"/>
                    </a:cubicBezTo>
                    <a:cubicBezTo>
                      <a:pt x="72" y="2122"/>
                      <a:pt x="69" y="2126"/>
                      <a:pt x="61" y="2131"/>
                    </a:cubicBezTo>
                    <a:cubicBezTo>
                      <a:pt x="58" y="2134"/>
                      <a:pt x="58" y="2132"/>
                      <a:pt x="54" y="2133"/>
                    </a:cubicBezTo>
                    <a:cubicBezTo>
                      <a:pt x="49" y="2133"/>
                      <a:pt x="51" y="2136"/>
                      <a:pt x="51" y="2142"/>
                    </a:cubicBezTo>
                    <a:cubicBezTo>
                      <a:pt x="51" y="2147"/>
                      <a:pt x="49" y="2150"/>
                      <a:pt x="48" y="2154"/>
                    </a:cubicBezTo>
                    <a:cubicBezTo>
                      <a:pt x="47" y="2160"/>
                      <a:pt x="51" y="2158"/>
                      <a:pt x="53" y="2161"/>
                    </a:cubicBezTo>
                    <a:cubicBezTo>
                      <a:pt x="56" y="2164"/>
                      <a:pt x="56" y="2167"/>
                      <a:pt x="58" y="2171"/>
                    </a:cubicBezTo>
                    <a:cubicBezTo>
                      <a:pt x="59" y="2173"/>
                      <a:pt x="60" y="2174"/>
                      <a:pt x="61" y="2176"/>
                    </a:cubicBezTo>
                    <a:cubicBezTo>
                      <a:pt x="63" y="2180"/>
                      <a:pt x="61" y="2181"/>
                      <a:pt x="62" y="2185"/>
                    </a:cubicBezTo>
                    <a:cubicBezTo>
                      <a:pt x="63" y="2190"/>
                      <a:pt x="68" y="2194"/>
                      <a:pt x="70" y="2198"/>
                    </a:cubicBezTo>
                    <a:cubicBezTo>
                      <a:pt x="73" y="2202"/>
                      <a:pt x="74" y="2207"/>
                      <a:pt x="75" y="2211"/>
                    </a:cubicBezTo>
                    <a:cubicBezTo>
                      <a:pt x="78" y="2220"/>
                      <a:pt x="82" y="2232"/>
                      <a:pt x="87" y="2238"/>
                    </a:cubicBezTo>
                    <a:cubicBezTo>
                      <a:pt x="90" y="2243"/>
                      <a:pt x="94" y="2246"/>
                      <a:pt x="95" y="2251"/>
                    </a:cubicBezTo>
                    <a:cubicBezTo>
                      <a:pt x="96" y="2253"/>
                      <a:pt x="94" y="2255"/>
                      <a:pt x="95" y="2257"/>
                    </a:cubicBezTo>
                    <a:cubicBezTo>
                      <a:pt x="97" y="2260"/>
                      <a:pt x="98" y="2259"/>
                      <a:pt x="100" y="2261"/>
                    </a:cubicBezTo>
                    <a:cubicBezTo>
                      <a:pt x="106" y="2266"/>
                      <a:pt x="113" y="2272"/>
                      <a:pt x="115" y="2280"/>
                    </a:cubicBezTo>
                    <a:cubicBezTo>
                      <a:pt x="116" y="2284"/>
                      <a:pt x="117" y="2287"/>
                      <a:pt x="119" y="2290"/>
                    </a:cubicBezTo>
                    <a:cubicBezTo>
                      <a:pt x="121" y="2295"/>
                      <a:pt x="122" y="2301"/>
                      <a:pt x="124" y="2306"/>
                    </a:cubicBezTo>
                    <a:cubicBezTo>
                      <a:pt x="124" y="2308"/>
                      <a:pt x="124" y="2311"/>
                      <a:pt x="126" y="2313"/>
                    </a:cubicBezTo>
                    <a:cubicBezTo>
                      <a:pt x="128" y="2315"/>
                      <a:pt x="132" y="2315"/>
                      <a:pt x="134" y="2317"/>
                    </a:cubicBezTo>
                    <a:cubicBezTo>
                      <a:pt x="136" y="2319"/>
                      <a:pt x="137" y="2323"/>
                      <a:pt x="139" y="2325"/>
                    </a:cubicBezTo>
                    <a:cubicBezTo>
                      <a:pt x="141" y="2327"/>
                      <a:pt x="144" y="2329"/>
                      <a:pt x="146" y="2332"/>
                    </a:cubicBezTo>
                    <a:cubicBezTo>
                      <a:pt x="147" y="2335"/>
                      <a:pt x="149" y="2338"/>
                      <a:pt x="150" y="2340"/>
                    </a:cubicBezTo>
                    <a:cubicBezTo>
                      <a:pt x="154" y="2347"/>
                      <a:pt x="152" y="2353"/>
                      <a:pt x="159" y="2358"/>
                    </a:cubicBezTo>
                    <a:cubicBezTo>
                      <a:pt x="158" y="2368"/>
                      <a:pt x="160" y="2378"/>
                      <a:pt x="163" y="2388"/>
                    </a:cubicBezTo>
                    <a:cubicBezTo>
                      <a:pt x="164" y="2393"/>
                      <a:pt x="164" y="2399"/>
                      <a:pt x="165" y="2405"/>
                    </a:cubicBezTo>
                    <a:cubicBezTo>
                      <a:pt x="167" y="2410"/>
                      <a:pt x="170" y="2413"/>
                      <a:pt x="172" y="2417"/>
                    </a:cubicBezTo>
                    <a:cubicBezTo>
                      <a:pt x="173" y="2419"/>
                      <a:pt x="176" y="2423"/>
                      <a:pt x="177" y="2425"/>
                    </a:cubicBezTo>
                    <a:cubicBezTo>
                      <a:pt x="177" y="2427"/>
                      <a:pt x="176" y="2429"/>
                      <a:pt x="176" y="2432"/>
                    </a:cubicBezTo>
                    <a:cubicBezTo>
                      <a:pt x="176" y="2435"/>
                      <a:pt x="175" y="2434"/>
                      <a:pt x="177" y="2437"/>
                    </a:cubicBezTo>
                    <a:cubicBezTo>
                      <a:pt x="178" y="2440"/>
                      <a:pt x="180" y="2442"/>
                      <a:pt x="182" y="2444"/>
                    </a:cubicBezTo>
                    <a:cubicBezTo>
                      <a:pt x="186" y="2450"/>
                      <a:pt x="187" y="2451"/>
                      <a:pt x="187" y="2458"/>
                    </a:cubicBezTo>
                    <a:cubicBezTo>
                      <a:pt x="188" y="2463"/>
                      <a:pt x="188" y="2461"/>
                      <a:pt x="190" y="2464"/>
                    </a:cubicBezTo>
                    <a:cubicBezTo>
                      <a:pt x="191" y="2466"/>
                      <a:pt x="192" y="2468"/>
                      <a:pt x="194" y="2470"/>
                    </a:cubicBezTo>
                    <a:cubicBezTo>
                      <a:pt x="198" y="2474"/>
                      <a:pt x="201" y="2479"/>
                      <a:pt x="204" y="2484"/>
                    </a:cubicBezTo>
                    <a:cubicBezTo>
                      <a:pt x="207" y="2488"/>
                      <a:pt x="211" y="2492"/>
                      <a:pt x="213" y="2496"/>
                    </a:cubicBezTo>
                    <a:cubicBezTo>
                      <a:pt x="215" y="2499"/>
                      <a:pt x="216" y="2503"/>
                      <a:pt x="216" y="2506"/>
                    </a:cubicBezTo>
                    <a:cubicBezTo>
                      <a:pt x="217" y="2509"/>
                      <a:pt x="216" y="2514"/>
                      <a:pt x="218" y="2516"/>
                    </a:cubicBezTo>
                    <a:cubicBezTo>
                      <a:pt x="218" y="2517"/>
                      <a:pt x="221" y="2516"/>
                      <a:pt x="223" y="2517"/>
                    </a:cubicBezTo>
                    <a:cubicBezTo>
                      <a:pt x="225" y="2518"/>
                      <a:pt x="226" y="2519"/>
                      <a:pt x="228" y="2521"/>
                    </a:cubicBezTo>
                    <a:cubicBezTo>
                      <a:pt x="230" y="2523"/>
                      <a:pt x="231" y="2526"/>
                      <a:pt x="235" y="2528"/>
                    </a:cubicBezTo>
                    <a:cubicBezTo>
                      <a:pt x="239" y="2532"/>
                      <a:pt x="240" y="2530"/>
                      <a:pt x="243" y="2535"/>
                    </a:cubicBezTo>
                    <a:cubicBezTo>
                      <a:pt x="247" y="2542"/>
                      <a:pt x="255" y="2549"/>
                      <a:pt x="262" y="2554"/>
                    </a:cubicBezTo>
                    <a:cubicBezTo>
                      <a:pt x="262" y="2556"/>
                      <a:pt x="265" y="2559"/>
                      <a:pt x="266" y="2561"/>
                    </a:cubicBezTo>
                    <a:cubicBezTo>
                      <a:pt x="267" y="2563"/>
                      <a:pt x="269" y="2564"/>
                      <a:pt x="270" y="2565"/>
                    </a:cubicBezTo>
                    <a:cubicBezTo>
                      <a:pt x="270" y="2567"/>
                      <a:pt x="271" y="2569"/>
                      <a:pt x="272" y="2571"/>
                    </a:cubicBezTo>
                    <a:cubicBezTo>
                      <a:pt x="273" y="2573"/>
                      <a:pt x="276" y="2574"/>
                      <a:pt x="278" y="2576"/>
                    </a:cubicBezTo>
                    <a:cubicBezTo>
                      <a:pt x="278" y="2577"/>
                      <a:pt x="280" y="2581"/>
                      <a:pt x="281" y="2581"/>
                    </a:cubicBezTo>
                    <a:cubicBezTo>
                      <a:pt x="280" y="2581"/>
                      <a:pt x="273" y="2576"/>
                      <a:pt x="273" y="2578"/>
                    </a:cubicBezTo>
                    <a:cubicBezTo>
                      <a:pt x="271" y="2582"/>
                      <a:pt x="276" y="2592"/>
                      <a:pt x="277" y="2596"/>
                    </a:cubicBezTo>
                    <a:cubicBezTo>
                      <a:pt x="279" y="2603"/>
                      <a:pt x="282" y="2608"/>
                      <a:pt x="282" y="2615"/>
                    </a:cubicBezTo>
                    <a:cubicBezTo>
                      <a:pt x="283" y="2621"/>
                      <a:pt x="286" y="2625"/>
                      <a:pt x="286" y="2632"/>
                    </a:cubicBezTo>
                    <a:cubicBezTo>
                      <a:pt x="287" y="2634"/>
                      <a:pt x="285" y="2637"/>
                      <a:pt x="285" y="2640"/>
                    </a:cubicBezTo>
                    <a:cubicBezTo>
                      <a:pt x="285" y="2644"/>
                      <a:pt x="287" y="2646"/>
                      <a:pt x="286" y="2650"/>
                    </a:cubicBezTo>
                    <a:cubicBezTo>
                      <a:pt x="285" y="2654"/>
                      <a:pt x="284" y="2658"/>
                      <a:pt x="284" y="2662"/>
                    </a:cubicBezTo>
                    <a:cubicBezTo>
                      <a:pt x="284" y="2667"/>
                      <a:pt x="281" y="2671"/>
                      <a:pt x="277" y="2670"/>
                    </a:cubicBezTo>
                    <a:cubicBezTo>
                      <a:pt x="276" y="2674"/>
                      <a:pt x="279" y="2676"/>
                      <a:pt x="280" y="2680"/>
                    </a:cubicBezTo>
                    <a:cubicBezTo>
                      <a:pt x="280" y="2681"/>
                      <a:pt x="280" y="2683"/>
                      <a:pt x="280" y="2684"/>
                    </a:cubicBezTo>
                    <a:cubicBezTo>
                      <a:pt x="280" y="2686"/>
                      <a:pt x="281" y="2687"/>
                      <a:pt x="281" y="2689"/>
                    </a:cubicBezTo>
                    <a:cubicBezTo>
                      <a:pt x="284" y="2690"/>
                      <a:pt x="288" y="2693"/>
                      <a:pt x="286" y="2687"/>
                    </a:cubicBezTo>
                    <a:cubicBezTo>
                      <a:pt x="285" y="2685"/>
                      <a:pt x="282" y="2682"/>
                      <a:pt x="283" y="2678"/>
                    </a:cubicBezTo>
                    <a:cubicBezTo>
                      <a:pt x="288" y="2679"/>
                      <a:pt x="288" y="2669"/>
                      <a:pt x="288" y="2667"/>
                    </a:cubicBezTo>
                    <a:cubicBezTo>
                      <a:pt x="289" y="2666"/>
                      <a:pt x="290" y="2666"/>
                      <a:pt x="290" y="2665"/>
                    </a:cubicBezTo>
                    <a:cubicBezTo>
                      <a:pt x="290" y="2667"/>
                      <a:pt x="291" y="2667"/>
                      <a:pt x="293" y="2668"/>
                    </a:cubicBezTo>
                    <a:cubicBezTo>
                      <a:pt x="294" y="2669"/>
                      <a:pt x="295" y="2671"/>
                      <a:pt x="296" y="2672"/>
                    </a:cubicBezTo>
                    <a:cubicBezTo>
                      <a:pt x="296" y="2673"/>
                      <a:pt x="296" y="2674"/>
                      <a:pt x="296" y="2676"/>
                    </a:cubicBezTo>
                    <a:cubicBezTo>
                      <a:pt x="297" y="2677"/>
                      <a:pt x="298" y="2678"/>
                      <a:pt x="298" y="2679"/>
                    </a:cubicBezTo>
                    <a:cubicBezTo>
                      <a:pt x="297" y="2679"/>
                      <a:pt x="296" y="2679"/>
                      <a:pt x="294" y="2678"/>
                    </a:cubicBezTo>
                    <a:cubicBezTo>
                      <a:pt x="293" y="2682"/>
                      <a:pt x="284" y="2679"/>
                      <a:pt x="286" y="2685"/>
                    </a:cubicBezTo>
                    <a:cubicBezTo>
                      <a:pt x="289" y="2682"/>
                      <a:pt x="295" y="2682"/>
                      <a:pt x="298" y="2683"/>
                    </a:cubicBezTo>
                    <a:cubicBezTo>
                      <a:pt x="300" y="2684"/>
                      <a:pt x="304" y="2686"/>
                      <a:pt x="305" y="2688"/>
                    </a:cubicBezTo>
                    <a:cubicBezTo>
                      <a:pt x="306" y="2689"/>
                      <a:pt x="306" y="2690"/>
                      <a:pt x="307" y="2691"/>
                    </a:cubicBezTo>
                    <a:cubicBezTo>
                      <a:pt x="308" y="2692"/>
                      <a:pt x="310" y="2692"/>
                      <a:pt x="311" y="2693"/>
                    </a:cubicBezTo>
                    <a:cubicBezTo>
                      <a:pt x="312" y="2694"/>
                      <a:pt x="312" y="2697"/>
                      <a:pt x="313" y="2699"/>
                    </a:cubicBezTo>
                    <a:cubicBezTo>
                      <a:pt x="313" y="2702"/>
                      <a:pt x="315" y="2704"/>
                      <a:pt x="315" y="2707"/>
                    </a:cubicBezTo>
                    <a:cubicBezTo>
                      <a:pt x="315" y="2709"/>
                      <a:pt x="315" y="2712"/>
                      <a:pt x="316" y="2714"/>
                    </a:cubicBezTo>
                    <a:cubicBezTo>
                      <a:pt x="316" y="2715"/>
                      <a:pt x="317" y="2716"/>
                      <a:pt x="317" y="2717"/>
                    </a:cubicBezTo>
                    <a:cubicBezTo>
                      <a:pt x="318" y="2719"/>
                      <a:pt x="317" y="2720"/>
                      <a:pt x="318" y="2721"/>
                    </a:cubicBezTo>
                    <a:cubicBezTo>
                      <a:pt x="318" y="2722"/>
                      <a:pt x="319" y="2723"/>
                      <a:pt x="319" y="2724"/>
                    </a:cubicBezTo>
                    <a:cubicBezTo>
                      <a:pt x="319" y="2725"/>
                      <a:pt x="319" y="2726"/>
                      <a:pt x="319" y="2727"/>
                    </a:cubicBezTo>
                    <a:cubicBezTo>
                      <a:pt x="318" y="2731"/>
                      <a:pt x="321" y="2737"/>
                      <a:pt x="320" y="2741"/>
                    </a:cubicBezTo>
                    <a:cubicBezTo>
                      <a:pt x="319" y="2745"/>
                      <a:pt x="318" y="2746"/>
                      <a:pt x="316" y="2748"/>
                    </a:cubicBezTo>
                    <a:cubicBezTo>
                      <a:pt x="318" y="2749"/>
                      <a:pt x="322" y="2749"/>
                      <a:pt x="323" y="2751"/>
                    </a:cubicBezTo>
                    <a:cubicBezTo>
                      <a:pt x="324" y="2753"/>
                      <a:pt x="320" y="2758"/>
                      <a:pt x="321" y="2759"/>
                    </a:cubicBezTo>
                    <a:cubicBezTo>
                      <a:pt x="322" y="2759"/>
                      <a:pt x="325" y="2758"/>
                      <a:pt x="325" y="2758"/>
                    </a:cubicBezTo>
                    <a:cubicBezTo>
                      <a:pt x="327" y="2759"/>
                      <a:pt x="327" y="2759"/>
                      <a:pt x="328" y="2760"/>
                    </a:cubicBezTo>
                    <a:cubicBezTo>
                      <a:pt x="331" y="2762"/>
                      <a:pt x="335" y="2762"/>
                      <a:pt x="338" y="2760"/>
                    </a:cubicBezTo>
                    <a:cubicBezTo>
                      <a:pt x="337" y="2763"/>
                      <a:pt x="336" y="2766"/>
                      <a:pt x="335" y="2769"/>
                    </a:cubicBezTo>
                    <a:cubicBezTo>
                      <a:pt x="334" y="2771"/>
                      <a:pt x="332" y="2774"/>
                      <a:pt x="334" y="2776"/>
                    </a:cubicBezTo>
                    <a:cubicBezTo>
                      <a:pt x="334" y="2779"/>
                      <a:pt x="335" y="2782"/>
                      <a:pt x="336" y="2785"/>
                    </a:cubicBezTo>
                    <a:cubicBezTo>
                      <a:pt x="336" y="2787"/>
                      <a:pt x="337" y="2789"/>
                      <a:pt x="337" y="2791"/>
                    </a:cubicBezTo>
                    <a:cubicBezTo>
                      <a:pt x="338" y="2793"/>
                      <a:pt x="337" y="2794"/>
                      <a:pt x="338" y="2796"/>
                    </a:cubicBezTo>
                    <a:cubicBezTo>
                      <a:pt x="339" y="2797"/>
                      <a:pt x="341" y="2799"/>
                      <a:pt x="342" y="2800"/>
                    </a:cubicBezTo>
                    <a:cubicBezTo>
                      <a:pt x="342" y="2801"/>
                      <a:pt x="341" y="2802"/>
                      <a:pt x="341" y="2803"/>
                    </a:cubicBezTo>
                    <a:cubicBezTo>
                      <a:pt x="341" y="2804"/>
                      <a:pt x="342" y="2805"/>
                      <a:pt x="342" y="2805"/>
                    </a:cubicBezTo>
                    <a:cubicBezTo>
                      <a:pt x="342" y="2808"/>
                      <a:pt x="339" y="2814"/>
                      <a:pt x="344" y="2814"/>
                    </a:cubicBezTo>
                    <a:cubicBezTo>
                      <a:pt x="344" y="2816"/>
                      <a:pt x="345" y="2818"/>
                      <a:pt x="345" y="2820"/>
                    </a:cubicBezTo>
                    <a:cubicBezTo>
                      <a:pt x="346" y="2822"/>
                      <a:pt x="346" y="2824"/>
                      <a:pt x="347" y="2826"/>
                    </a:cubicBezTo>
                    <a:cubicBezTo>
                      <a:pt x="348" y="2828"/>
                      <a:pt x="349" y="2831"/>
                      <a:pt x="349" y="2833"/>
                    </a:cubicBezTo>
                    <a:cubicBezTo>
                      <a:pt x="349" y="2834"/>
                      <a:pt x="348" y="2835"/>
                      <a:pt x="348" y="2836"/>
                    </a:cubicBezTo>
                    <a:cubicBezTo>
                      <a:pt x="348" y="2839"/>
                      <a:pt x="349" y="2838"/>
                      <a:pt x="350" y="2839"/>
                    </a:cubicBezTo>
                    <a:cubicBezTo>
                      <a:pt x="351" y="2841"/>
                      <a:pt x="353" y="2843"/>
                      <a:pt x="353" y="2845"/>
                    </a:cubicBezTo>
                    <a:cubicBezTo>
                      <a:pt x="353" y="2845"/>
                      <a:pt x="352" y="2846"/>
                      <a:pt x="352" y="2846"/>
                    </a:cubicBezTo>
                    <a:cubicBezTo>
                      <a:pt x="352" y="2847"/>
                      <a:pt x="353" y="2847"/>
                      <a:pt x="353" y="2848"/>
                    </a:cubicBezTo>
                    <a:cubicBezTo>
                      <a:pt x="353" y="2849"/>
                      <a:pt x="354" y="2850"/>
                      <a:pt x="354" y="2851"/>
                    </a:cubicBezTo>
                    <a:cubicBezTo>
                      <a:pt x="355" y="2854"/>
                      <a:pt x="357" y="2855"/>
                      <a:pt x="358" y="2857"/>
                    </a:cubicBezTo>
                    <a:cubicBezTo>
                      <a:pt x="360" y="2859"/>
                      <a:pt x="361" y="2860"/>
                      <a:pt x="362" y="2863"/>
                    </a:cubicBezTo>
                    <a:cubicBezTo>
                      <a:pt x="362" y="2865"/>
                      <a:pt x="362" y="2867"/>
                      <a:pt x="363" y="2869"/>
                    </a:cubicBezTo>
                    <a:cubicBezTo>
                      <a:pt x="363" y="2871"/>
                      <a:pt x="364" y="2874"/>
                      <a:pt x="364" y="2876"/>
                    </a:cubicBezTo>
                    <a:cubicBezTo>
                      <a:pt x="364" y="2876"/>
                      <a:pt x="363" y="2876"/>
                      <a:pt x="362" y="2876"/>
                    </a:cubicBezTo>
                    <a:cubicBezTo>
                      <a:pt x="362" y="2876"/>
                      <a:pt x="362" y="2877"/>
                      <a:pt x="362" y="2877"/>
                    </a:cubicBezTo>
                    <a:cubicBezTo>
                      <a:pt x="361" y="2877"/>
                      <a:pt x="360" y="2878"/>
                      <a:pt x="360" y="2880"/>
                    </a:cubicBezTo>
                    <a:cubicBezTo>
                      <a:pt x="358" y="2880"/>
                      <a:pt x="359" y="2878"/>
                      <a:pt x="358" y="2877"/>
                    </a:cubicBezTo>
                    <a:cubicBezTo>
                      <a:pt x="358" y="2876"/>
                      <a:pt x="357" y="2876"/>
                      <a:pt x="356" y="2875"/>
                    </a:cubicBezTo>
                    <a:cubicBezTo>
                      <a:pt x="355" y="2873"/>
                      <a:pt x="356" y="2870"/>
                      <a:pt x="356" y="2868"/>
                    </a:cubicBezTo>
                    <a:cubicBezTo>
                      <a:pt x="355" y="2865"/>
                      <a:pt x="353" y="2863"/>
                      <a:pt x="352" y="2861"/>
                    </a:cubicBezTo>
                    <a:cubicBezTo>
                      <a:pt x="351" y="2859"/>
                      <a:pt x="352" y="2856"/>
                      <a:pt x="350" y="2853"/>
                    </a:cubicBezTo>
                    <a:cubicBezTo>
                      <a:pt x="350" y="2852"/>
                      <a:pt x="348" y="2850"/>
                      <a:pt x="347" y="2848"/>
                    </a:cubicBezTo>
                    <a:cubicBezTo>
                      <a:pt x="346" y="2846"/>
                      <a:pt x="346" y="2844"/>
                      <a:pt x="345" y="2842"/>
                    </a:cubicBezTo>
                    <a:cubicBezTo>
                      <a:pt x="344" y="2839"/>
                      <a:pt x="341" y="2837"/>
                      <a:pt x="341" y="2834"/>
                    </a:cubicBezTo>
                    <a:cubicBezTo>
                      <a:pt x="340" y="2831"/>
                      <a:pt x="340" y="2828"/>
                      <a:pt x="339" y="2826"/>
                    </a:cubicBezTo>
                    <a:cubicBezTo>
                      <a:pt x="338" y="2825"/>
                      <a:pt x="337" y="2824"/>
                      <a:pt x="336" y="2822"/>
                    </a:cubicBezTo>
                    <a:cubicBezTo>
                      <a:pt x="336" y="2822"/>
                      <a:pt x="336" y="2820"/>
                      <a:pt x="336" y="2820"/>
                    </a:cubicBezTo>
                    <a:cubicBezTo>
                      <a:pt x="336" y="2819"/>
                      <a:pt x="335" y="2818"/>
                      <a:pt x="335" y="2817"/>
                    </a:cubicBezTo>
                    <a:cubicBezTo>
                      <a:pt x="335" y="2816"/>
                      <a:pt x="335" y="2815"/>
                      <a:pt x="335" y="2814"/>
                    </a:cubicBezTo>
                    <a:cubicBezTo>
                      <a:pt x="335" y="2814"/>
                      <a:pt x="335" y="2813"/>
                      <a:pt x="335" y="2812"/>
                    </a:cubicBezTo>
                    <a:cubicBezTo>
                      <a:pt x="335" y="2811"/>
                      <a:pt x="336" y="2809"/>
                      <a:pt x="336" y="2807"/>
                    </a:cubicBezTo>
                    <a:cubicBezTo>
                      <a:pt x="333" y="2807"/>
                      <a:pt x="333" y="2800"/>
                      <a:pt x="332" y="2797"/>
                    </a:cubicBezTo>
                    <a:cubicBezTo>
                      <a:pt x="331" y="2795"/>
                      <a:pt x="331" y="2794"/>
                      <a:pt x="331" y="2792"/>
                    </a:cubicBezTo>
                    <a:cubicBezTo>
                      <a:pt x="330" y="2790"/>
                      <a:pt x="329" y="2788"/>
                      <a:pt x="329" y="2786"/>
                    </a:cubicBezTo>
                    <a:cubicBezTo>
                      <a:pt x="329" y="2784"/>
                      <a:pt x="330" y="2782"/>
                      <a:pt x="329" y="2780"/>
                    </a:cubicBezTo>
                    <a:cubicBezTo>
                      <a:pt x="328" y="2779"/>
                      <a:pt x="326" y="2777"/>
                      <a:pt x="325" y="2776"/>
                    </a:cubicBezTo>
                    <a:cubicBezTo>
                      <a:pt x="325" y="2775"/>
                      <a:pt x="325" y="2774"/>
                      <a:pt x="325" y="2773"/>
                    </a:cubicBezTo>
                    <a:cubicBezTo>
                      <a:pt x="325" y="2772"/>
                      <a:pt x="324" y="2771"/>
                      <a:pt x="324" y="2770"/>
                    </a:cubicBezTo>
                    <a:cubicBezTo>
                      <a:pt x="323" y="2768"/>
                      <a:pt x="323" y="2765"/>
                      <a:pt x="321" y="2764"/>
                    </a:cubicBezTo>
                    <a:cubicBezTo>
                      <a:pt x="320" y="2763"/>
                      <a:pt x="317" y="2762"/>
                      <a:pt x="318" y="2760"/>
                    </a:cubicBezTo>
                    <a:cubicBezTo>
                      <a:pt x="315" y="2759"/>
                      <a:pt x="316" y="2758"/>
                      <a:pt x="316" y="2756"/>
                    </a:cubicBezTo>
                    <a:cubicBezTo>
                      <a:pt x="315" y="2753"/>
                      <a:pt x="313" y="2755"/>
                      <a:pt x="312" y="2753"/>
                    </a:cubicBezTo>
                    <a:cubicBezTo>
                      <a:pt x="315" y="2753"/>
                      <a:pt x="313" y="2748"/>
                      <a:pt x="313" y="2746"/>
                    </a:cubicBezTo>
                    <a:cubicBezTo>
                      <a:pt x="313" y="2742"/>
                      <a:pt x="309" y="2739"/>
                      <a:pt x="306" y="2736"/>
                    </a:cubicBezTo>
                    <a:cubicBezTo>
                      <a:pt x="306" y="2738"/>
                      <a:pt x="306" y="2741"/>
                      <a:pt x="307" y="2742"/>
                    </a:cubicBezTo>
                    <a:cubicBezTo>
                      <a:pt x="307" y="2743"/>
                      <a:pt x="307" y="2744"/>
                      <a:pt x="308" y="2745"/>
                    </a:cubicBezTo>
                    <a:cubicBezTo>
                      <a:pt x="308" y="2746"/>
                      <a:pt x="307" y="2746"/>
                      <a:pt x="307" y="2747"/>
                    </a:cubicBezTo>
                    <a:cubicBezTo>
                      <a:pt x="308" y="2747"/>
                      <a:pt x="308" y="2747"/>
                      <a:pt x="309" y="2748"/>
                    </a:cubicBezTo>
                    <a:cubicBezTo>
                      <a:pt x="309" y="2750"/>
                      <a:pt x="308" y="2752"/>
                      <a:pt x="309" y="2754"/>
                    </a:cubicBezTo>
                    <a:cubicBezTo>
                      <a:pt x="309" y="2756"/>
                      <a:pt x="310" y="2756"/>
                      <a:pt x="309" y="2758"/>
                    </a:cubicBezTo>
                    <a:cubicBezTo>
                      <a:pt x="309" y="2759"/>
                      <a:pt x="307" y="2759"/>
                      <a:pt x="307" y="2760"/>
                    </a:cubicBezTo>
                    <a:cubicBezTo>
                      <a:pt x="311" y="2762"/>
                      <a:pt x="312" y="2766"/>
                      <a:pt x="312" y="2770"/>
                    </a:cubicBezTo>
                    <a:cubicBezTo>
                      <a:pt x="313" y="2772"/>
                      <a:pt x="314" y="2775"/>
                      <a:pt x="314" y="2777"/>
                    </a:cubicBezTo>
                    <a:cubicBezTo>
                      <a:pt x="314" y="2780"/>
                      <a:pt x="313" y="2782"/>
                      <a:pt x="314" y="2785"/>
                    </a:cubicBezTo>
                    <a:cubicBezTo>
                      <a:pt x="314" y="2788"/>
                      <a:pt x="314" y="2790"/>
                      <a:pt x="313" y="2793"/>
                    </a:cubicBezTo>
                    <a:cubicBezTo>
                      <a:pt x="312" y="2799"/>
                      <a:pt x="311" y="2804"/>
                      <a:pt x="308" y="2810"/>
                    </a:cubicBezTo>
                    <a:cubicBezTo>
                      <a:pt x="307" y="2812"/>
                      <a:pt x="305" y="2813"/>
                      <a:pt x="304" y="2815"/>
                    </a:cubicBezTo>
                    <a:cubicBezTo>
                      <a:pt x="303" y="2817"/>
                      <a:pt x="303" y="2819"/>
                      <a:pt x="301" y="2821"/>
                    </a:cubicBezTo>
                    <a:cubicBezTo>
                      <a:pt x="299" y="2825"/>
                      <a:pt x="295" y="2828"/>
                      <a:pt x="293" y="2832"/>
                    </a:cubicBezTo>
                    <a:cubicBezTo>
                      <a:pt x="291" y="2837"/>
                      <a:pt x="289" y="2840"/>
                      <a:pt x="287" y="2844"/>
                    </a:cubicBezTo>
                    <a:cubicBezTo>
                      <a:pt x="285" y="2849"/>
                      <a:pt x="284" y="2853"/>
                      <a:pt x="280" y="2857"/>
                    </a:cubicBezTo>
                    <a:cubicBezTo>
                      <a:pt x="278" y="2860"/>
                      <a:pt x="274" y="2860"/>
                      <a:pt x="272" y="2864"/>
                    </a:cubicBezTo>
                    <a:cubicBezTo>
                      <a:pt x="271" y="2869"/>
                      <a:pt x="269" y="2871"/>
                      <a:pt x="267" y="2874"/>
                    </a:cubicBezTo>
                    <a:cubicBezTo>
                      <a:pt x="264" y="2876"/>
                      <a:pt x="263" y="2879"/>
                      <a:pt x="260" y="2882"/>
                    </a:cubicBezTo>
                    <a:cubicBezTo>
                      <a:pt x="258" y="2885"/>
                      <a:pt x="254" y="2887"/>
                      <a:pt x="252" y="2890"/>
                    </a:cubicBezTo>
                    <a:cubicBezTo>
                      <a:pt x="249" y="2893"/>
                      <a:pt x="248" y="2896"/>
                      <a:pt x="246" y="2898"/>
                    </a:cubicBezTo>
                    <a:cubicBezTo>
                      <a:pt x="243" y="2900"/>
                      <a:pt x="242" y="2899"/>
                      <a:pt x="239" y="2899"/>
                    </a:cubicBezTo>
                    <a:cubicBezTo>
                      <a:pt x="242" y="2904"/>
                      <a:pt x="249" y="2903"/>
                      <a:pt x="253" y="2905"/>
                    </a:cubicBezTo>
                    <a:cubicBezTo>
                      <a:pt x="256" y="2907"/>
                      <a:pt x="259" y="2908"/>
                      <a:pt x="263" y="2908"/>
                    </a:cubicBezTo>
                    <a:cubicBezTo>
                      <a:pt x="265" y="2909"/>
                      <a:pt x="269" y="2911"/>
                      <a:pt x="272" y="2911"/>
                    </a:cubicBezTo>
                    <a:cubicBezTo>
                      <a:pt x="272" y="2909"/>
                      <a:pt x="270" y="2910"/>
                      <a:pt x="270" y="2909"/>
                    </a:cubicBezTo>
                    <a:cubicBezTo>
                      <a:pt x="269" y="2908"/>
                      <a:pt x="269" y="2907"/>
                      <a:pt x="268" y="2906"/>
                    </a:cubicBezTo>
                    <a:cubicBezTo>
                      <a:pt x="265" y="2904"/>
                      <a:pt x="264" y="2905"/>
                      <a:pt x="265" y="2901"/>
                    </a:cubicBezTo>
                    <a:cubicBezTo>
                      <a:pt x="266" y="2896"/>
                      <a:pt x="269" y="2892"/>
                      <a:pt x="273" y="2889"/>
                    </a:cubicBezTo>
                    <a:cubicBezTo>
                      <a:pt x="277" y="2886"/>
                      <a:pt x="282" y="2885"/>
                      <a:pt x="287" y="2885"/>
                    </a:cubicBezTo>
                    <a:cubicBezTo>
                      <a:pt x="289" y="2885"/>
                      <a:pt x="292" y="2886"/>
                      <a:pt x="294" y="2886"/>
                    </a:cubicBezTo>
                    <a:cubicBezTo>
                      <a:pt x="295" y="2886"/>
                      <a:pt x="296" y="2887"/>
                      <a:pt x="296" y="2885"/>
                    </a:cubicBezTo>
                    <a:cubicBezTo>
                      <a:pt x="297" y="2884"/>
                      <a:pt x="296" y="2883"/>
                      <a:pt x="296" y="2882"/>
                    </a:cubicBezTo>
                    <a:cubicBezTo>
                      <a:pt x="294" y="2882"/>
                      <a:pt x="294" y="2882"/>
                      <a:pt x="292" y="2880"/>
                    </a:cubicBezTo>
                    <a:cubicBezTo>
                      <a:pt x="291" y="2879"/>
                      <a:pt x="292" y="2879"/>
                      <a:pt x="291" y="2878"/>
                    </a:cubicBezTo>
                    <a:cubicBezTo>
                      <a:pt x="290" y="2877"/>
                      <a:pt x="289" y="2877"/>
                      <a:pt x="288" y="2877"/>
                    </a:cubicBezTo>
                    <a:cubicBezTo>
                      <a:pt x="287" y="2876"/>
                      <a:pt x="288" y="2875"/>
                      <a:pt x="287" y="2874"/>
                    </a:cubicBezTo>
                    <a:cubicBezTo>
                      <a:pt x="287" y="2873"/>
                      <a:pt x="286" y="2873"/>
                      <a:pt x="285" y="2872"/>
                    </a:cubicBezTo>
                    <a:cubicBezTo>
                      <a:pt x="284" y="2871"/>
                      <a:pt x="281" y="2870"/>
                      <a:pt x="282" y="2868"/>
                    </a:cubicBezTo>
                    <a:cubicBezTo>
                      <a:pt x="283" y="2869"/>
                      <a:pt x="285" y="2871"/>
                      <a:pt x="287" y="2870"/>
                    </a:cubicBezTo>
                    <a:cubicBezTo>
                      <a:pt x="290" y="2869"/>
                      <a:pt x="288" y="2867"/>
                      <a:pt x="287" y="2865"/>
                    </a:cubicBezTo>
                    <a:cubicBezTo>
                      <a:pt x="285" y="2863"/>
                      <a:pt x="285" y="2861"/>
                      <a:pt x="287" y="2859"/>
                    </a:cubicBezTo>
                    <a:cubicBezTo>
                      <a:pt x="288" y="2857"/>
                      <a:pt x="288" y="2853"/>
                      <a:pt x="290" y="2853"/>
                    </a:cubicBezTo>
                    <a:cubicBezTo>
                      <a:pt x="290" y="2856"/>
                      <a:pt x="288" y="2860"/>
                      <a:pt x="289" y="2864"/>
                    </a:cubicBezTo>
                    <a:cubicBezTo>
                      <a:pt x="291" y="2864"/>
                      <a:pt x="292" y="2868"/>
                      <a:pt x="295" y="2866"/>
                    </a:cubicBezTo>
                    <a:cubicBezTo>
                      <a:pt x="296" y="2865"/>
                      <a:pt x="297" y="2861"/>
                      <a:pt x="298" y="2860"/>
                    </a:cubicBezTo>
                    <a:cubicBezTo>
                      <a:pt x="299" y="2858"/>
                      <a:pt x="298" y="2858"/>
                      <a:pt x="299" y="2857"/>
                    </a:cubicBezTo>
                    <a:cubicBezTo>
                      <a:pt x="300" y="2857"/>
                      <a:pt x="301" y="2857"/>
                      <a:pt x="302" y="2856"/>
                    </a:cubicBezTo>
                    <a:cubicBezTo>
                      <a:pt x="303" y="2855"/>
                      <a:pt x="303" y="2854"/>
                      <a:pt x="304" y="2853"/>
                    </a:cubicBezTo>
                    <a:cubicBezTo>
                      <a:pt x="305" y="2853"/>
                      <a:pt x="306" y="2853"/>
                      <a:pt x="307" y="2853"/>
                    </a:cubicBezTo>
                    <a:cubicBezTo>
                      <a:pt x="306" y="2855"/>
                      <a:pt x="304" y="2856"/>
                      <a:pt x="303" y="2858"/>
                    </a:cubicBezTo>
                    <a:cubicBezTo>
                      <a:pt x="301" y="2860"/>
                      <a:pt x="296" y="2862"/>
                      <a:pt x="298" y="2865"/>
                    </a:cubicBezTo>
                    <a:cubicBezTo>
                      <a:pt x="298" y="2869"/>
                      <a:pt x="301" y="2866"/>
                      <a:pt x="303" y="2865"/>
                    </a:cubicBezTo>
                    <a:cubicBezTo>
                      <a:pt x="304" y="2865"/>
                      <a:pt x="305" y="2865"/>
                      <a:pt x="306" y="2865"/>
                    </a:cubicBezTo>
                    <a:cubicBezTo>
                      <a:pt x="308" y="2864"/>
                      <a:pt x="309" y="2863"/>
                      <a:pt x="309" y="2862"/>
                    </a:cubicBezTo>
                    <a:cubicBezTo>
                      <a:pt x="309" y="2863"/>
                      <a:pt x="310" y="2865"/>
                      <a:pt x="309" y="2866"/>
                    </a:cubicBezTo>
                    <a:cubicBezTo>
                      <a:pt x="310" y="2867"/>
                      <a:pt x="312" y="2867"/>
                      <a:pt x="313" y="2866"/>
                    </a:cubicBezTo>
                    <a:cubicBezTo>
                      <a:pt x="313" y="2870"/>
                      <a:pt x="304" y="2870"/>
                      <a:pt x="302" y="2872"/>
                    </a:cubicBezTo>
                    <a:cubicBezTo>
                      <a:pt x="302" y="2873"/>
                      <a:pt x="300" y="2876"/>
                      <a:pt x="300" y="2877"/>
                    </a:cubicBezTo>
                    <a:cubicBezTo>
                      <a:pt x="300" y="2878"/>
                      <a:pt x="301" y="2878"/>
                      <a:pt x="301" y="2880"/>
                    </a:cubicBezTo>
                    <a:cubicBezTo>
                      <a:pt x="301" y="2880"/>
                      <a:pt x="300" y="2882"/>
                      <a:pt x="300" y="2882"/>
                    </a:cubicBezTo>
                    <a:cubicBezTo>
                      <a:pt x="298" y="2886"/>
                      <a:pt x="299" y="2885"/>
                      <a:pt x="302" y="2886"/>
                    </a:cubicBezTo>
                    <a:cubicBezTo>
                      <a:pt x="304" y="2887"/>
                      <a:pt x="304" y="2888"/>
                      <a:pt x="306" y="2887"/>
                    </a:cubicBezTo>
                    <a:cubicBezTo>
                      <a:pt x="308" y="2886"/>
                      <a:pt x="310" y="2885"/>
                      <a:pt x="311" y="2883"/>
                    </a:cubicBezTo>
                    <a:cubicBezTo>
                      <a:pt x="312" y="2881"/>
                      <a:pt x="312" y="2879"/>
                      <a:pt x="314" y="2878"/>
                    </a:cubicBezTo>
                    <a:cubicBezTo>
                      <a:pt x="315" y="2883"/>
                      <a:pt x="311" y="2886"/>
                      <a:pt x="310" y="2890"/>
                    </a:cubicBezTo>
                    <a:cubicBezTo>
                      <a:pt x="312" y="2890"/>
                      <a:pt x="314" y="2892"/>
                      <a:pt x="316" y="2892"/>
                    </a:cubicBezTo>
                    <a:cubicBezTo>
                      <a:pt x="319" y="2891"/>
                      <a:pt x="318" y="2887"/>
                      <a:pt x="320" y="2885"/>
                    </a:cubicBezTo>
                    <a:cubicBezTo>
                      <a:pt x="319" y="2887"/>
                      <a:pt x="318" y="2892"/>
                      <a:pt x="319" y="2894"/>
                    </a:cubicBezTo>
                    <a:cubicBezTo>
                      <a:pt x="320" y="2895"/>
                      <a:pt x="322" y="2895"/>
                      <a:pt x="322" y="2896"/>
                    </a:cubicBezTo>
                    <a:cubicBezTo>
                      <a:pt x="314" y="2895"/>
                      <a:pt x="307" y="2892"/>
                      <a:pt x="301" y="2888"/>
                    </a:cubicBezTo>
                    <a:cubicBezTo>
                      <a:pt x="299" y="2893"/>
                      <a:pt x="309" y="2895"/>
                      <a:pt x="312" y="2896"/>
                    </a:cubicBezTo>
                    <a:cubicBezTo>
                      <a:pt x="316" y="2898"/>
                      <a:pt x="320" y="2902"/>
                      <a:pt x="324" y="2904"/>
                    </a:cubicBezTo>
                    <a:cubicBezTo>
                      <a:pt x="327" y="2906"/>
                      <a:pt x="329" y="2907"/>
                      <a:pt x="331" y="2909"/>
                    </a:cubicBezTo>
                    <a:cubicBezTo>
                      <a:pt x="333" y="2911"/>
                      <a:pt x="335" y="2912"/>
                      <a:pt x="337" y="2914"/>
                    </a:cubicBezTo>
                    <a:cubicBezTo>
                      <a:pt x="341" y="2917"/>
                      <a:pt x="345" y="2920"/>
                      <a:pt x="347" y="2925"/>
                    </a:cubicBezTo>
                    <a:cubicBezTo>
                      <a:pt x="348" y="2926"/>
                      <a:pt x="349" y="2929"/>
                      <a:pt x="349" y="2932"/>
                    </a:cubicBezTo>
                    <a:cubicBezTo>
                      <a:pt x="349" y="2935"/>
                      <a:pt x="350" y="2935"/>
                      <a:pt x="351" y="2938"/>
                    </a:cubicBezTo>
                    <a:cubicBezTo>
                      <a:pt x="352" y="2940"/>
                      <a:pt x="353" y="2941"/>
                      <a:pt x="355" y="2942"/>
                    </a:cubicBezTo>
                    <a:cubicBezTo>
                      <a:pt x="357" y="2944"/>
                      <a:pt x="356" y="2945"/>
                      <a:pt x="357" y="2947"/>
                    </a:cubicBezTo>
                    <a:cubicBezTo>
                      <a:pt x="358" y="2950"/>
                      <a:pt x="360" y="2950"/>
                      <a:pt x="360" y="2953"/>
                    </a:cubicBezTo>
                    <a:cubicBezTo>
                      <a:pt x="359" y="2954"/>
                      <a:pt x="359" y="2955"/>
                      <a:pt x="359" y="2956"/>
                    </a:cubicBezTo>
                    <a:cubicBezTo>
                      <a:pt x="359" y="2957"/>
                      <a:pt x="360" y="2958"/>
                      <a:pt x="360" y="2959"/>
                    </a:cubicBezTo>
                    <a:cubicBezTo>
                      <a:pt x="361" y="2962"/>
                      <a:pt x="359" y="2965"/>
                      <a:pt x="360" y="2967"/>
                    </a:cubicBezTo>
                    <a:cubicBezTo>
                      <a:pt x="361" y="2970"/>
                      <a:pt x="365" y="2974"/>
                      <a:pt x="367" y="2975"/>
                    </a:cubicBezTo>
                    <a:cubicBezTo>
                      <a:pt x="368" y="2976"/>
                      <a:pt x="368" y="2976"/>
                      <a:pt x="370" y="2977"/>
                    </a:cubicBezTo>
                    <a:cubicBezTo>
                      <a:pt x="370" y="2978"/>
                      <a:pt x="370" y="2979"/>
                      <a:pt x="371" y="2980"/>
                    </a:cubicBezTo>
                    <a:cubicBezTo>
                      <a:pt x="372" y="2981"/>
                      <a:pt x="374" y="2982"/>
                      <a:pt x="375" y="2982"/>
                    </a:cubicBezTo>
                    <a:cubicBezTo>
                      <a:pt x="376" y="2984"/>
                      <a:pt x="375" y="2984"/>
                      <a:pt x="376" y="2985"/>
                    </a:cubicBezTo>
                    <a:cubicBezTo>
                      <a:pt x="376" y="2987"/>
                      <a:pt x="377" y="2987"/>
                      <a:pt x="378" y="2988"/>
                    </a:cubicBezTo>
                    <a:cubicBezTo>
                      <a:pt x="379" y="2989"/>
                      <a:pt x="379" y="2990"/>
                      <a:pt x="380" y="2991"/>
                    </a:cubicBezTo>
                    <a:cubicBezTo>
                      <a:pt x="381" y="2994"/>
                      <a:pt x="382" y="2994"/>
                      <a:pt x="382" y="2997"/>
                    </a:cubicBezTo>
                    <a:cubicBezTo>
                      <a:pt x="382" y="2999"/>
                      <a:pt x="382" y="3002"/>
                      <a:pt x="381" y="3004"/>
                    </a:cubicBezTo>
                    <a:cubicBezTo>
                      <a:pt x="381" y="3005"/>
                      <a:pt x="380" y="3006"/>
                      <a:pt x="380" y="3007"/>
                    </a:cubicBezTo>
                    <a:cubicBezTo>
                      <a:pt x="381" y="3009"/>
                      <a:pt x="381" y="3008"/>
                      <a:pt x="383" y="3009"/>
                    </a:cubicBezTo>
                    <a:cubicBezTo>
                      <a:pt x="384" y="3009"/>
                      <a:pt x="384" y="3010"/>
                      <a:pt x="386" y="3011"/>
                    </a:cubicBezTo>
                    <a:cubicBezTo>
                      <a:pt x="387" y="3012"/>
                      <a:pt x="389" y="3012"/>
                      <a:pt x="390" y="3013"/>
                    </a:cubicBezTo>
                    <a:cubicBezTo>
                      <a:pt x="392" y="3015"/>
                      <a:pt x="390" y="3018"/>
                      <a:pt x="394" y="3018"/>
                    </a:cubicBezTo>
                    <a:cubicBezTo>
                      <a:pt x="395" y="3016"/>
                      <a:pt x="398" y="3014"/>
                      <a:pt x="399" y="3013"/>
                    </a:cubicBezTo>
                    <a:cubicBezTo>
                      <a:pt x="400" y="3012"/>
                      <a:pt x="400" y="3012"/>
                      <a:pt x="401" y="3011"/>
                    </a:cubicBezTo>
                    <a:cubicBezTo>
                      <a:pt x="402" y="3011"/>
                      <a:pt x="403" y="3011"/>
                      <a:pt x="403" y="3011"/>
                    </a:cubicBezTo>
                    <a:cubicBezTo>
                      <a:pt x="404" y="3011"/>
                      <a:pt x="407" y="3011"/>
                      <a:pt x="408" y="3010"/>
                    </a:cubicBezTo>
                    <a:cubicBezTo>
                      <a:pt x="408" y="3009"/>
                      <a:pt x="408" y="3006"/>
                      <a:pt x="408" y="3005"/>
                    </a:cubicBezTo>
                    <a:cubicBezTo>
                      <a:pt x="407" y="3004"/>
                      <a:pt x="406" y="3003"/>
                      <a:pt x="406" y="3003"/>
                    </a:cubicBezTo>
                    <a:cubicBezTo>
                      <a:pt x="406" y="3002"/>
                      <a:pt x="406" y="3001"/>
                      <a:pt x="406" y="3000"/>
                    </a:cubicBezTo>
                    <a:cubicBezTo>
                      <a:pt x="405" y="2998"/>
                      <a:pt x="404" y="2993"/>
                      <a:pt x="405" y="2990"/>
                    </a:cubicBezTo>
                    <a:cubicBezTo>
                      <a:pt x="406" y="2992"/>
                      <a:pt x="407" y="2992"/>
                      <a:pt x="408" y="2993"/>
                    </a:cubicBezTo>
                    <a:cubicBezTo>
                      <a:pt x="408" y="2994"/>
                      <a:pt x="408" y="2995"/>
                      <a:pt x="408" y="2996"/>
                    </a:cubicBezTo>
                    <a:cubicBezTo>
                      <a:pt x="409" y="2998"/>
                      <a:pt x="410" y="3000"/>
                      <a:pt x="411" y="3002"/>
                    </a:cubicBezTo>
                    <a:cubicBezTo>
                      <a:pt x="412" y="3004"/>
                      <a:pt x="413" y="3007"/>
                      <a:pt x="414" y="3008"/>
                    </a:cubicBezTo>
                    <a:cubicBezTo>
                      <a:pt x="415" y="3010"/>
                      <a:pt x="418" y="3012"/>
                      <a:pt x="418" y="3014"/>
                    </a:cubicBezTo>
                    <a:cubicBezTo>
                      <a:pt x="414" y="3014"/>
                      <a:pt x="413" y="3010"/>
                      <a:pt x="408" y="3011"/>
                    </a:cubicBezTo>
                    <a:cubicBezTo>
                      <a:pt x="410" y="3012"/>
                      <a:pt x="413" y="3014"/>
                      <a:pt x="415" y="3015"/>
                    </a:cubicBezTo>
                    <a:cubicBezTo>
                      <a:pt x="420" y="3017"/>
                      <a:pt x="421" y="3022"/>
                      <a:pt x="424" y="3026"/>
                    </a:cubicBezTo>
                    <a:cubicBezTo>
                      <a:pt x="425" y="3028"/>
                      <a:pt x="427" y="3029"/>
                      <a:pt x="428" y="3031"/>
                    </a:cubicBezTo>
                    <a:cubicBezTo>
                      <a:pt x="429" y="3033"/>
                      <a:pt x="429" y="3037"/>
                      <a:pt x="431" y="3039"/>
                    </a:cubicBezTo>
                    <a:cubicBezTo>
                      <a:pt x="432" y="3040"/>
                      <a:pt x="433" y="3040"/>
                      <a:pt x="434" y="3041"/>
                    </a:cubicBezTo>
                    <a:cubicBezTo>
                      <a:pt x="435" y="3042"/>
                      <a:pt x="436" y="3044"/>
                      <a:pt x="437" y="3045"/>
                    </a:cubicBezTo>
                    <a:cubicBezTo>
                      <a:pt x="439" y="3047"/>
                      <a:pt x="442" y="3050"/>
                      <a:pt x="445" y="3052"/>
                    </a:cubicBezTo>
                    <a:cubicBezTo>
                      <a:pt x="448" y="3053"/>
                      <a:pt x="450" y="3056"/>
                      <a:pt x="452" y="3059"/>
                    </a:cubicBezTo>
                    <a:cubicBezTo>
                      <a:pt x="453" y="3061"/>
                      <a:pt x="455" y="3063"/>
                      <a:pt x="456" y="3066"/>
                    </a:cubicBezTo>
                    <a:cubicBezTo>
                      <a:pt x="457" y="3068"/>
                      <a:pt x="458" y="3070"/>
                      <a:pt x="459" y="3073"/>
                    </a:cubicBezTo>
                    <a:cubicBezTo>
                      <a:pt x="459" y="3074"/>
                      <a:pt x="460" y="3075"/>
                      <a:pt x="460" y="3076"/>
                    </a:cubicBezTo>
                    <a:cubicBezTo>
                      <a:pt x="461" y="3077"/>
                      <a:pt x="461" y="3077"/>
                      <a:pt x="462" y="3077"/>
                    </a:cubicBezTo>
                    <a:cubicBezTo>
                      <a:pt x="462" y="3078"/>
                      <a:pt x="461" y="3079"/>
                      <a:pt x="461" y="3079"/>
                    </a:cubicBezTo>
                    <a:cubicBezTo>
                      <a:pt x="462" y="3082"/>
                      <a:pt x="465" y="3083"/>
                      <a:pt x="466" y="3085"/>
                    </a:cubicBezTo>
                    <a:cubicBezTo>
                      <a:pt x="468" y="3088"/>
                      <a:pt x="470" y="3089"/>
                      <a:pt x="470" y="3092"/>
                    </a:cubicBezTo>
                    <a:cubicBezTo>
                      <a:pt x="470" y="3093"/>
                      <a:pt x="471" y="3094"/>
                      <a:pt x="471" y="3095"/>
                    </a:cubicBezTo>
                    <a:cubicBezTo>
                      <a:pt x="471" y="3096"/>
                      <a:pt x="471" y="3097"/>
                      <a:pt x="472" y="3098"/>
                    </a:cubicBezTo>
                    <a:cubicBezTo>
                      <a:pt x="474" y="3097"/>
                      <a:pt x="473" y="3091"/>
                      <a:pt x="477" y="3092"/>
                    </a:cubicBezTo>
                    <a:cubicBezTo>
                      <a:pt x="477" y="3095"/>
                      <a:pt x="481" y="3097"/>
                      <a:pt x="483" y="3096"/>
                    </a:cubicBezTo>
                    <a:cubicBezTo>
                      <a:pt x="484" y="3096"/>
                      <a:pt x="485" y="3096"/>
                      <a:pt x="486" y="3095"/>
                    </a:cubicBezTo>
                    <a:cubicBezTo>
                      <a:pt x="488" y="3095"/>
                      <a:pt x="489" y="3096"/>
                      <a:pt x="491" y="3096"/>
                    </a:cubicBezTo>
                    <a:cubicBezTo>
                      <a:pt x="493" y="3096"/>
                      <a:pt x="493" y="3095"/>
                      <a:pt x="494" y="3095"/>
                    </a:cubicBezTo>
                    <a:cubicBezTo>
                      <a:pt x="495" y="3094"/>
                      <a:pt x="495" y="3094"/>
                      <a:pt x="496" y="3093"/>
                    </a:cubicBezTo>
                    <a:cubicBezTo>
                      <a:pt x="496" y="3093"/>
                      <a:pt x="497" y="3094"/>
                      <a:pt x="498" y="3093"/>
                    </a:cubicBezTo>
                    <a:cubicBezTo>
                      <a:pt x="499" y="3093"/>
                      <a:pt x="499" y="3090"/>
                      <a:pt x="500" y="3088"/>
                    </a:cubicBezTo>
                    <a:cubicBezTo>
                      <a:pt x="500" y="3084"/>
                      <a:pt x="505" y="3074"/>
                      <a:pt x="502" y="3071"/>
                    </a:cubicBezTo>
                    <a:cubicBezTo>
                      <a:pt x="501" y="3070"/>
                      <a:pt x="500" y="3070"/>
                      <a:pt x="500" y="3069"/>
                    </a:cubicBezTo>
                    <a:cubicBezTo>
                      <a:pt x="499" y="3069"/>
                      <a:pt x="500" y="3068"/>
                      <a:pt x="500" y="3068"/>
                    </a:cubicBezTo>
                    <a:cubicBezTo>
                      <a:pt x="499" y="3066"/>
                      <a:pt x="498" y="3065"/>
                      <a:pt x="497" y="3064"/>
                    </a:cubicBezTo>
                    <a:cubicBezTo>
                      <a:pt x="496" y="3063"/>
                      <a:pt x="495" y="3063"/>
                      <a:pt x="495" y="3062"/>
                    </a:cubicBezTo>
                    <a:cubicBezTo>
                      <a:pt x="495" y="3062"/>
                      <a:pt x="495" y="3061"/>
                      <a:pt x="495" y="3061"/>
                    </a:cubicBezTo>
                    <a:cubicBezTo>
                      <a:pt x="494" y="3059"/>
                      <a:pt x="493" y="3059"/>
                      <a:pt x="492" y="3057"/>
                    </a:cubicBezTo>
                    <a:cubicBezTo>
                      <a:pt x="491" y="3056"/>
                      <a:pt x="491" y="3054"/>
                      <a:pt x="491" y="3053"/>
                    </a:cubicBezTo>
                    <a:cubicBezTo>
                      <a:pt x="490" y="3052"/>
                      <a:pt x="489" y="3051"/>
                      <a:pt x="489" y="3049"/>
                    </a:cubicBezTo>
                    <a:cubicBezTo>
                      <a:pt x="491" y="3049"/>
                      <a:pt x="491" y="3052"/>
                      <a:pt x="492" y="3052"/>
                    </a:cubicBezTo>
                    <a:cubicBezTo>
                      <a:pt x="494" y="3054"/>
                      <a:pt x="496" y="3054"/>
                      <a:pt x="498" y="3056"/>
                    </a:cubicBezTo>
                    <a:cubicBezTo>
                      <a:pt x="498" y="3054"/>
                      <a:pt x="498" y="3052"/>
                      <a:pt x="499" y="3051"/>
                    </a:cubicBezTo>
                    <a:cubicBezTo>
                      <a:pt x="502" y="3051"/>
                      <a:pt x="502" y="3053"/>
                      <a:pt x="504" y="3054"/>
                    </a:cubicBezTo>
                    <a:cubicBezTo>
                      <a:pt x="505" y="3055"/>
                      <a:pt x="507" y="3055"/>
                      <a:pt x="508" y="3056"/>
                    </a:cubicBezTo>
                    <a:cubicBezTo>
                      <a:pt x="507" y="3060"/>
                      <a:pt x="511" y="3060"/>
                      <a:pt x="512" y="3063"/>
                    </a:cubicBezTo>
                    <a:cubicBezTo>
                      <a:pt x="512" y="3065"/>
                      <a:pt x="511" y="3066"/>
                      <a:pt x="511" y="3067"/>
                    </a:cubicBezTo>
                    <a:cubicBezTo>
                      <a:pt x="511" y="3069"/>
                      <a:pt x="513" y="3074"/>
                      <a:pt x="514" y="3075"/>
                    </a:cubicBezTo>
                    <a:cubicBezTo>
                      <a:pt x="516" y="3075"/>
                      <a:pt x="515" y="3071"/>
                      <a:pt x="516" y="3070"/>
                    </a:cubicBezTo>
                    <a:cubicBezTo>
                      <a:pt x="516" y="3070"/>
                      <a:pt x="517" y="3070"/>
                      <a:pt x="517" y="3070"/>
                    </a:cubicBezTo>
                    <a:cubicBezTo>
                      <a:pt x="518" y="3069"/>
                      <a:pt x="518" y="3068"/>
                      <a:pt x="518" y="3068"/>
                    </a:cubicBezTo>
                    <a:cubicBezTo>
                      <a:pt x="519" y="3068"/>
                      <a:pt x="520" y="3067"/>
                      <a:pt x="521" y="3066"/>
                    </a:cubicBezTo>
                    <a:cubicBezTo>
                      <a:pt x="522" y="3065"/>
                      <a:pt x="522" y="3063"/>
                      <a:pt x="523" y="3060"/>
                    </a:cubicBezTo>
                    <a:cubicBezTo>
                      <a:pt x="521" y="3060"/>
                      <a:pt x="521" y="3059"/>
                      <a:pt x="521" y="3058"/>
                    </a:cubicBezTo>
                    <a:cubicBezTo>
                      <a:pt x="521" y="3057"/>
                      <a:pt x="522" y="3057"/>
                      <a:pt x="522" y="3056"/>
                    </a:cubicBezTo>
                    <a:cubicBezTo>
                      <a:pt x="522" y="3055"/>
                      <a:pt x="521" y="3055"/>
                      <a:pt x="521" y="3054"/>
                    </a:cubicBezTo>
                    <a:cubicBezTo>
                      <a:pt x="521" y="3053"/>
                      <a:pt x="521" y="3052"/>
                      <a:pt x="521" y="3051"/>
                    </a:cubicBezTo>
                    <a:cubicBezTo>
                      <a:pt x="520" y="3050"/>
                      <a:pt x="518" y="3050"/>
                      <a:pt x="517" y="3048"/>
                    </a:cubicBezTo>
                    <a:cubicBezTo>
                      <a:pt x="516" y="3047"/>
                      <a:pt x="517" y="3047"/>
                      <a:pt x="517" y="3046"/>
                    </a:cubicBezTo>
                    <a:cubicBezTo>
                      <a:pt x="516" y="3045"/>
                      <a:pt x="516" y="3045"/>
                      <a:pt x="514" y="3043"/>
                    </a:cubicBezTo>
                    <a:cubicBezTo>
                      <a:pt x="512" y="3041"/>
                      <a:pt x="513" y="3039"/>
                      <a:pt x="512" y="3036"/>
                    </a:cubicBezTo>
                    <a:cubicBezTo>
                      <a:pt x="512" y="3036"/>
                      <a:pt x="512" y="3035"/>
                      <a:pt x="512" y="3035"/>
                    </a:cubicBezTo>
                    <a:cubicBezTo>
                      <a:pt x="512" y="3034"/>
                      <a:pt x="511" y="3034"/>
                      <a:pt x="511" y="3034"/>
                    </a:cubicBezTo>
                    <a:cubicBezTo>
                      <a:pt x="510" y="3033"/>
                      <a:pt x="510" y="3033"/>
                      <a:pt x="510" y="3032"/>
                    </a:cubicBezTo>
                    <a:cubicBezTo>
                      <a:pt x="509" y="3030"/>
                      <a:pt x="508" y="3028"/>
                      <a:pt x="507" y="3026"/>
                    </a:cubicBezTo>
                    <a:cubicBezTo>
                      <a:pt x="507" y="3026"/>
                      <a:pt x="506" y="3026"/>
                      <a:pt x="506" y="3025"/>
                    </a:cubicBezTo>
                    <a:cubicBezTo>
                      <a:pt x="506" y="3024"/>
                      <a:pt x="506" y="3024"/>
                      <a:pt x="506" y="3023"/>
                    </a:cubicBezTo>
                    <a:cubicBezTo>
                      <a:pt x="506" y="3022"/>
                      <a:pt x="505" y="3022"/>
                      <a:pt x="504" y="3021"/>
                    </a:cubicBezTo>
                    <a:cubicBezTo>
                      <a:pt x="504" y="3020"/>
                      <a:pt x="504" y="3018"/>
                      <a:pt x="504" y="3017"/>
                    </a:cubicBezTo>
                    <a:cubicBezTo>
                      <a:pt x="504" y="3016"/>
                      <a:pt x="503" y="3015"/>
                      <a:pt x="503" y="3014"/>
                    </a:cubicBezTo>
                    <a:cubicBezTo>
                      <a:pt x="505" y="3014"/>
                      <a:pt x="507" y="3017"/>
                      <a:pt x="508" y="3018"/>
                    </a:cubicBezTo>
                    <a:cubicBezTo>
                      <a:pt x="509" y="3020"/>
                      <a:pt x="509" y="3021"/>
                      <a:pt x="512" y="3020"/>
                    </a:cubicBezTo>
                    <a:cubicBezTo>
                      <a:pt x="512" y="3020"/>
                      <a:pt x="514" y="3018"/>
                      <a:pt x="514" y="3018"/>
                    </a:cubicBezTo>
                    <a:cubicBezTo>
                      <a:pt x="516" y="3016"/>
                      <a:pt x="515" y="3013"/>
                      <a:pt x="516" y="3011"/>
                    </a:cubicBezTo>
                    <a:cubicBezTo>
                      <a:pt x="516" y="3010"/>
                      <a:pt x="516" y="3009"/>
                      <a:pt x="516" y="3009"/>
                    </a:cubicBezTo>
                    <a:cubicBezTo>
                      <a:pt x="516" y="3008"/>
                      <a:pt x="516" y="3008"/>
                      <a:pt x="515" y="3007"/>
                    </a:cubicBezTo>
                    <a:cubicBezTo>
                      <a:pt x="515" y="3006"/>
                      <a:pt x="516" y="3004"/>
                      <a:pt x="515" y="3003"/>
                    </a:cubicBezTo>
                    <a:cubicBezTo>
                      <a:pt x="515" y="3002"/>
                      <a:pt x="514" y="3002"/>
                      <a:pt x="514" y="3000"/>
                    </a:cubicBezTo>
                    <a:cubicBezTo>
                      <a:pt x="516" y="3000"/>
                      <a:pt x="518" y="2998"/>
                      <a:pt x="519" y="2997"/>
                    </a:cubicBezTo>
                    <a:cubicBezTo>
                      <a:pt x="521" y="2996"/>
                      <a:pt x="522" y="2994"/>
                      <a:pt x="524" y="2993"/>
                    </a:cubicBezTo>
                    <a:cubicBezTo>
                      <a:pt x="525" y="2993"/>
                      <a:pt x="526" y="2993"/>
                      <a:pt x="527" y="2992"/>
                    </a:cubicBezTo>
                    <a:cubicBezTo>
                      <a:pt x="528" y="2992"/>
                      <a:pt x="528" y="2991"/>
                      <a:pt x="530" y="2991"/>
                    </a:cubicBezTo>
                    <a:cubicBezTo>
                      <a:pt x="532" y="2992"/>
                      <a:pt x="531" y="2992"/>
                      <a:pt x="532" y="2993"/>
                    </a:cubicBezTo>
                    <a:cubicBezTo>
                      <a:pt x="533" y="2994"/>
                      <a:pt x="534" y="2994"/>
                      <a:pt x="534" y="2996"/>
                    </a:cubicBezTo>
                    <a:cubicBezTo>
                      <a:pt x="536" y="2997"/>
                      <a:pt x="538" y="2996"/>
                      <a:pt x="539" y="2994"/>
                    </a:cubicBezTo>
                    <a:cubicBezTo>
                      <a:pt x="541" y="2993"/>
                      <a:pt x="540" y="2991"/>
                      <a:pt x="541" y="2989"/>
                    </a:cubicBezTo>
                    <a:cubicBezTo>
                      <a:pt x="541" y="2986"/>
                      <a:pt x="541" y="2986"/>
                      <a:pt x="540" y="2984"/>
                    </a:cubicBezTo>
                    <a:cubicBezTo>
                      <a:pt x="539" y="2980"/>
                      <a:pt x="537" y="2980"/>
                      <a:pt x="535" y="2977"/>
                    </a:cubicBezTo>
                    <a:cubicBezTo>
                      <a:pt x="534" y="2976"/>
                      <a:pt x="533" y="2974"/>
                      <a:pt x="533" y="2973"/>
                    </a:cubicBezTo>
                    <a:cubicBezTo>
                      <a:pt x="531" y="2972"/>
                      <a:pt x="530" y="2972"/>
                      <a:pt x="529" y="2971"/>
                    </a:cubicBezTo>
                    <a:cubicBezTo>
                      <a:pt x="528" y="2970"/>
                      <a:pt x="527" y="2970"/>
                      <a:pt x="527" y="2969"/>
                    </a:cubicBezTo>
                    <a:cubicBezTo>
                      <a:pt x="527" y="2969"/>
                      <a:pt x="526" y="2969"/>
                      <a:pt x="525" y="2969"/>
                    </a:cubicBezTo>
                    <a:cubicBezTo>
                      <a:pt x="525" y="2968"/>
                      <a:pt x="526" y="2968"/>
                      <a:pt x="525" y="2968"/>
                    </a:cubicBezTo>
                    <a:cubicBezTo>
                      <a:pt x="525" y="2967"/>
                      <a:pt x="525" y="2966"/>
                      <a:pt x="524" y="2965"/>
                    </a:cubicBezTo>
                    <a:cubicBezTo>
                      <a:pt x="522" y="2964"/>
                      <a:pt x="521" y="2965"/>
                      <a:pt x="519" y="2964"/>
                    </a:cubicBezTo>
                    <a:cubicBezTo>
                      <a:pt x="517" y="2964"/>
                      <a:pt x="512" y="2962"/>
                      <a:pt x="512" y="2960"/>
                    </a:cubicBezTo>
                    <a:cubicBezTo>
                      <a:pt x="514" y="2962"/>
                      <a:pt x="517" y="2964"/>
                      <a:pt x="521" y="2963"/>
                    </a:cubicBezTo>
                    <a:cubicBezTo>
                      <a:pt x="524" y="2962"/>
                      <a:pt x="524" y="2959"/>
                      <a:pt x="525" y="2957"/>
                    </a:cubicBezTo>
                    <a:cubicBezTo>
                      <a:pt x="526" y="2954"/>
                      <a:pt x="527" y="2951"/>
                      <a:pt x="528" y="2948"/>
                    </a:cubicBezTo>
                    <a:cubicBezTo>
                      <a:pt x="530" y="2946"/>
                      <a:pt x="530" y="2945"/>
                      <a:pt x="531" y="2942"/>
                    </a:cubicBezTo>
                    <a:cubicBezTo>
                      <a:pt x="532" y="2941"/>
                      <a:pt x="533" y="2940"/>
                      <a:pt x="533" y="2938"/>
                    </a:cubicBezTo>
                    <a:cubicBezTo>
                      <a:pt x="534" y="2937"/>
                      <a:pt x="534" y="2935"/>
                      <a:pt x="535" y="2934"/>
                    </a:cubicBezTo>
                    <a:cubicBezTo>
                      <a:pt x="536" y="2932"/>
                      <a:pt x="537" y="2930"/>
                      <a:pt x="538" y="2928"/>
                    </a:cubicBezTo>
                    <a:cubicBezTo>
                      <a:pt x="538" y="2927"/>
                      <a:pt x="539" y="2927"/>
                      <a:pt x="539" y="2926"/>
                    </a:cubicBezTo>
                    <a:cubicBezTo>
                      <a:pt x="539" y="2925"/>
                      <a:pt x="539" y="2924"/>
                      <a:pt x="540" y="2924"/>
                    </a:cubicBezTo>
                    <a:cubicBezTo>
                      <a:pt x="540" y="2922"/>
                      <a:pt x="541" y="2920"/>
                      <a:pt x="541" y="2919"/>
                    </a:cubicBezTo>
                    <a:cubicBezTo>
                      <a:pt x="542" y="2918"/>
                      <a:pt x="543" y="2915"/>
                      <a:pt x="542" y="2914"/>
                    </a:cubicBezTo>
                    <a:cubicBezTo>
                      <a:pt x="542" y="2913"/>
                      <a:pt x="540" y="2913"/>
                      <a:pt x="540" y="2912"/>
                    </a:cubicBezTo>
                    <a:cubicBezTo>
                      <a:pt x="539" y="2911"/>
                      <a:pt x="540" y="2910"/>
                      <a:pt x="539" y="2909"/>
                    </a:cubicBezTo>
                    <a:cubicBezTo>
                      <a:pt x="539" y="2908"/>
                      <a:pt x="539" y="2908"/>
                      <a:pt x="539" y="2907"/>
                    </a:cubicBezTo>
                    <a:cubicBezTo>
                      <a:pt x="539" y="2905"/>
                      <a:pt x="539" y="2905"/>
                      <a:pt x="540" y="2903"/>
                    </a:cubicBezTo>
                    <a:cubicBezTo>
                      <a:pt x="540" y="2900"/>
                      <a:pt x="539" y="2901"/>
                      <a:pt x="537" y="2899"/>
                    </a:cubicBezTo>
                    <a:cubicBezTo>
                      <a:pt x="536" y="2898"/>
                      <a:pt x="535" y="2897"/>
                      <a:pt x="535" y="2896"/>
                    </a:cubicBezTo>
                    <a:cubicBezTo>
                      <a:pt x="535" y="2895"/>
                      <a:pt x="535" y="2895"/>
                      <a:pt x="535" y="2894"/>
                    </a:cubicBezTo>
                    <a:cubicBezTo>
                      <a:pt x="534" y="2893"/>
                      <a:pt x="533" y="2893"/>
                      <a:pt x="533" y="2892"/>
                    </a:cubicBezTo>
                    <a:cubicBezTo>
                      <a:pt x="533" y="2891"/>
                      <a:pt x="533" y="2890"/>
                      <a:pt x="533" y="2889"/>
                    </a:cubicBezTo>
                    <a:cubicBezTo>
                      <a:pt x="533" y="2888"/>
                      <a:pt x="532" y="2887"/>
                      <a:pt x="532" y="2886"/>
                    </a:cubicBezTo>
                    <a:cubicBezTo>
                      <a:pt x="532" y="2884"/>
                      <a:pt x="532" y="2882"/>
                      <a:pt x="532" y="2880"/>
                    </a:cubicBezTo>
                    <a:cubicBezTo>
                      <a:pt x="532" y="2879"/>
                      <a:pt x="531" y="2879"/>
                      <a:pt x="530" y="2877"/>
                    </a:cubicBezTo>
                    <a:cubicBezTo>
                      <a:pt x="530" y="2876"/>
                      <a:pt x="530" y="2874"/>
                      <a:pt x="530" y="2873"/>
                    </a:cubicBezTo>
                    <a:cubicBezTo>
                      <a:pt x="530" y="2871"/>
                      <a:pt x="528" y="2870"/>
                      <a:pt x="527" y="2869"/>
                    </a:cubicBezTo>
                    <a:cubicBezTo>
                      <a:pt x="526" y="2867"/>
                      <a:pt x="526" y="2865"/>
                      <a:pt x="526" y="2863"/>
                    </a:cubicBezTo>
                    <a:cubicBezTo>
                      <a:pt x="527" y="2864"/>
                      <a:pt x="528" y="2865"/>
                      <a:pt x="528" y="2866"/>
                    </a:cubicBezTo>
                    <a:cubicBezTo>
                      <a:pt x="530" y="2867"/>
                      <a:pt x="531" y="2867"/>
                      <a:pt x="531" y="2869"/>
                    </a:cubicBezTo>
                    <a:cubicBezTo>
                      <a:pt x="532" y="2872"/>
                      <a:pt x="532" y="2874"/>
                      <a:pt x="534" y="2876"/>
                    </a:cubicBezTo>
                    <a:cubicBezTo>
                      <a:pt x="535" y="2877"/>
                      <a:pt x="535" y="2878"/>
                      <a:pt x="535" y="2880"/>
                    </a:cubicBezTo>
                    <a:cubicBezTo>
                      <a:pt x="536" y="2881"/>
                      <a:pt x="536" y="2883"/>
                      <a:pt x="536" y="2884"/>
                    </a:cubicBezTo>
                    <a:cubicBezTo>
                      <a:pt x="537" y="2886"/>
                      <a:pt x="537" y="2889"/>
                      <a:pt x="537" y="2891"/>
                    </a:cubicBezTo>
                    <a:cubicBezTo>
                      <a:pt x="539" y="2892"/>
                      <a:pt x="538" y="2895"/>
                      <a:pt x="539" y="2896"/>
                    </a:cubicBezTo>
                    <a:cubicBezTo>
                      <a:pt x="540" y="2899"/>
                      <a:pt x="541" y="2899"/>
                      <a:pt x="543" y="2899"/>
                    </a:cubicBezTo>
                    <a:cubicBezTo>
                      <a:pt x="545" y="2899"/>
                      <a:pt x="547" y="2899"/>
                      <a:pt x="549" y="2899"/>
                    </a:cubicBezTo>
                    <a:cubicBezTo>
                      <a:pt x="553" y="2897"/>
                      <a:pt x="555" y="2901"/>
                      <a:pt x="559" y="2901"/>
                    </a:cubicBezTo>
                    <a:cubicBezTo>
                      <a:pt x="561" y="2901"/>
                      <a:pt x="562" y="2900"/>
                      <a:pt x="565" y="2901"/>
                    </a:cubicBezTo>
                    <a:cubicBezTo>
                      <a:pt x="565" y="2901"/>
                      <a:pt x="565" y="2901"/>
                      <a:pt x="565" y="2901"/>
                    </a:cubicBezTo>
                    <a:cubicBezTo>
                      <a:pt x="565" y="2901"/>
                      <a:pt x="566" y="2901"/>
                      <a:pt x="566" y="2901"/>
                    </a:cubicBezTo>
                    <a:cubicBezTo>
                      <a:pt x="566" y="2901"/>
                      <a:pt x="567" y="2902"/>
                      <a:pt x="568" y="2902"/>
                    </a:cubicBezTo>
                    <a:cubicBezTo>
                      <a:pt x="569" y="2902"/>
                      <a:pt x="570" y="2901"/>
                      <a:pt x="571" y="2902"/>
                    </a:cubicBezTo>
                    <a:cubicBezTo>
                      <a:pt x="571" y="2903"/>
                      <a:pt x="571" y="2903"/>
                      <a:pt x="571" y="2904"/>
                    </a:cubicBezTo>
                    <a:cubicBezTo>
                      <a:pt x="572" y="2905"/>
                      <a:pt x="573" y="2906"/>
                      <a:pt x="575" y="2906"/>
                    </a:cubicBezTo>
                    <a:cubicBezTo>
                      <a:pt x="577" y="2906"/>
                      <a:pt x="576" y="2905"/>
                      <a:pt x="577" y="2905"/>
                    </a:cubicBezTo>
                    <a:cubicBezTo>
                      <a:pt x="578" y="2904"/>
                      <a:pt x="578" y="2904"/>
                      <a:pt x="579" y="2904"/>
                    </a:cubicBezTo>
                    <a:cubicBezTo>
                      <a:pt x="581" y="2904"/>
                      <a:pt x="587" y="2903"/>
                      <a:pt x="588" y="2901"/>
                    </a:cubicBezTo>
                    <a:cubicBezTo>
                      <a:pt x="588" y="2900"/>
                      <a:pt x="588" y="2900"/>
                      <a:pt x="589" y="2899"/>
                    </a:cubicBezTo>
                    <a:cubicBezTo>
                      <a:pt x="589" y="2898"/>
                      <a:pt x="590" y="2898"/>
                      <a:pt x="591" y="2897"/>
                    </a:cubicBezTo>
                    <a:cubicBezTo>
                      <a:pt x="592" y="2896"/>
                      <a:pt x="593" y="2895"/>
                      <a:pt x="593" y="2893"/>
                    </a:cubicBezTo>
                    <a:cubicBezTo>
                      <a:pt x="594" y="2891"/>
                      <a:pt x="595" y="2890"/>
                      <a:pt x="596" y="2888"/>
                    </a:cubicBezTo>
                    <a:cubicBezTo>
                      <a:pt x="596" y="2887"/>
                      <a:pt x="595" y="2887"/>
                      <a:pt x="595" y="2886"/>
                    </a:cubicBezTo>
                    <a:cubicBezTo>
                      <a:pt x="595" y="2885"/>
                      <a:pt x="596" y="2883"/>
                      <a:pt x="596" y="2882"/>
                    </a:cubicBezTo>
                    <a:cubicBezTo>
                      <a:pt x="597" y="2880"/>
                      <a:pt x="597" y="2877"/>
                      <a:pt x="597" y="2875"/>
                    </a:cubicBezTo>
                    <a:cubicBezTo>
                      <a:pt x="598" y="2876"/>
                      <a:pt x="598" y="2877"/>
                      <a:pt x="599" y="2878"/>
                    </a:cubicBezTo>
                    <a:cubicBezTo>
                      <a:pt x="599" y="2879"/>
                      <a:pt x="600" y="2880"/>
                      <a:pt x="601" y="2882"/>
                    </a:cubicBezTo>
                    <a:cubicBezTo>
                      <a:pt x="602" y="2883"/>
                      <a:pt x="603" y="2885"/>
                      <a:pt x="604" y="2886"/>
                    </a:cubicBezTo>
                    <a:cubicBezTo>
                      <a:pt x="605" y="2888"/>
                      <a:pt x="606" y="2889"/>
                      <a:pt x="607" y="2890"/>
                    </a:cubicBezTo>
                    <a:cubicBezTo>
                      <a:pt x="610" y="2893"/>
                      <a:pt x="613" y="2897"/>
                      <a:pt x="617" y="2900"/>
                    </a:cubicBezTo>
                    <a:cubicBezTo>
                      <a:pt x="619" y="2901"/>
                      <a:pt x="621" y="2903"/>
                      <a:pt x="622" y="2905"/>
                    </a:cubicBezTo>
                    <a:cubicBezTo>
                      <a:pt x="623" y="2906"/>
                      <a:pt x="625" y="2908"/>
                      <a:pt x="625" y="2909"/>
                    </a:cubicBezTo>
                    <a:cubicBezTo>
                      <a:pt x="626" y="2911"/>
                      <a:pt x="625" y="2912"/>
                      <a:pt x="627" y="2913"/>
                    </a:cubicBezTo>
                    <a:cubicBezTo>
                      <a:pt x="629" y="2915"/>
                      <a:pt x="630" y="2916"/>
                      <a:pt x="632" y="2918"/>
                    </a:cubicBezTo>
                    <a:cubicBezTo>
                      <a:pt x="635" y="2920"/>
                      <a:pt x="637" y="2923"/>
                      <a:pt x="640" y="2925"/>
                    </a:cubicBezTo>
                    <a:cubicBezTo>
                      <a:pt x="644" y="2930"/>
                      <a:pt x="645" y="2936"/>
                      <a:pt x="649" y="2941"/>
                    </a:cubicBezTo>
                    <a:cubicBezTo>
                      <a:pt x="651" y="2944"/>
                      <a:pt x="653" y="2947"/>
                      <a:pt x="654" y="2951"/>
                    </a:cubicBezTo>
                    <a:cubicBezTo>
                      <a:pt x="655" y="2954"/>
                      <a:pt x="656" y="2957"/>
                      <a:pt x="657" y="2960"/>
                    </a:cubicBezTo>
                    <a:cubicBezTo>
                      <a:pt x="657" y="2961"/>
                      <a:pt x="658" y="2964"/>
                      <a:pt x="658" y="2965"/>
                    </a:cubicBezTo>
                    <a:cubicBezTo>
                      <a:pt x="658" y="2965"/>
                      <a:pt x="660" y="2964"/>
                      <a:pt x="660" y="2964"/>
                    </a:cubicBezTo>
                    <a:cubicBezTo>
                      <a:pt x="661" y="2964"/>
                      <a:pt x="661" y="2964"/>
                      <a:pt x="662" y="2962"/>
                    </a:cubicBezTo>
                    <a:cubicBezTo>
                      <a:pt x="663" y="2962"/>
                      <a:pt x="665" y="2964"/>
                      <a:pt x="665" y="2961"/>
                    </a:cubicBezTo>
                    <a:cubicBezTo>
                      <a:pt x="665" y="2960"/>
                      <a:pt x="664" y="2958"/>
                      <a:pt x="664" y="2957"/>
                    </a:cubicBezTo>
                    <a:cubicBezTo>
                      <a:pt x="664" y="2955"/>
                      <a:pt x="663" y="2953"/>
                      <a:pt x="662" y="2951"/>
                    </a:cubicBezTo>
                    <a:cubicBezTo>
                      <a:pt x="661" y="2948"/>
                      <a:pt x="660" y="2945"/>
                      <a:pt x="658" y="2942"/>
                    </a:cubicBezTo>
                    <a:cubicBezTo>
                      <a:pt x="657" y="2939"/>
                      <a:pt x="655" y="2936"/>
                      <a:pt x="654" y="2932"/>
                    </a:cubicBezTo>
                    <a:cubicBezTo>
                      <a:pt x="654" y="2928"/>
                      <a:pt x="654" y="2924"/>
                      <a:pt x="656" y="2921"/>
                    </a:cubicBezTo>
                    <a:cubicBezTo>
                      <a:pt x="657" y="2920"/>
                      <a:pt x="658" y="2920"/>
                      <a:pt x="658" y="2919"/>
                    </a:cubicBezTo>
                    <a:cubicBezTo>
                      <a:pt x="658" y="2919"/>
                      <a:pt x="658" y="2918"/>
                      <a:pt x="659" y="2917"/>
                    </a:cubicBezTo>
                    <a:cubicBezTo>
                      <a:pt x="659" y="2915"/>
                      <a:pt x="662" y="2915"/>
                      <a:pt x="662" y="2913"/>
                    </a:cubicBezTo>
                    <a:cubicBezTo>
                      <a:pt x="661" y="2912"/>
                      <a:pt x="660" y="2910"/>
                      <a:pt x="659" y="2909"/>
                    </a:cubicBezTo>
                    <a:cubicBezTo>
                      <a:pt x="658" y="2907"/>
                      <a:pt x="658" y="2905"/>
                      <a:pt x="658" y="2904"/>
                    </a:cubicBezTo>
                    <a:cubicBezTo>
                      <a:pt x="657" y="2902"/>
                      <a:pt x="656" y="2900"/>
                      <a:pt x="656" y="2898"/>
                    </a:cubicBezTo>
                    <a:cubicBezTo>
                      <a:pt x="657" y="2896"/>
                      <a:pt x="658" y="2896"/>
                      <a:pt x="659" y="2894"/>
                    </a:cubicBezTo>
                    <a:cubicBezTo>
                      <a:pt x="659" y="2893"/>
                      <a:pt x="659" y="2891"/>
                      <a:pt x="659" y="2890"/>
                    </a:cubicBezTo>
                    <a:cubicBezTo>
                      <a:pt x="658" y="2890"/>
                      <a:pt x="658" y="2890"/>
                      <a:pt x="658" y="2889"/>
                    </a:cubicBezTo>
                    <a:cubicBezTo>
                      <a:pt x="658" y="2889"/>
                      <a:pt x="658" y="2889"/>
                      <a:pt x="658" y="2888"/>
                    </a:cubicBezTo>
                    <a:cubicBezTo>
                      <a:pt x="657" y="2887"/>
                      <a:pt x="657" y="2884"/>
                      <a:pt x="656" y="2883"/>
                    </a:cubicBezTo>
                    <a:cubicBezTo>
                      <a:pt x="655" y="2882"/>
                      <a:pt x="653" y="2882"/>
                      <a:pt x="652" y="2881"/>
                    </a:cubicBezTo>
                    <a:cubicBezTo>
                      <a:pt x="652" y="2880"/>
                      <a:pt x="652" y="2880"/>
                      <a:pt x="652" y="2879"/>
                    </a:cubicBezTo>
                    <a:cubicBezTo>
                      <a:pt x="651" y="2878"/>
                      <a:pt x="651" y="2878"/>
                      <a:pt x="650" y="2878"/>
                    </a:cubicBezTo>
                    <a:cubicBezTo>
                      <a:pt x="649" y="2877"/>
                      <a:pt x="648" y="2875"/>
                      <a:pt x="646" y="2874"/>
                    </a:cubicBezTo>
                    <a:cubicBezTo>
                      <a:pt x="645" y="2873"/>
                      <a:pt x="644" y="2873"/>
                      <a:pt x="643" y="2871"/>
                    </a:cubicBezTo>
                    <a:cubicBezTo>
                      <a:pt x="643" y="2871"/>
                      <a:pt x="643" y="2871"/>
                      <a:pt x="642" y="2870"/>
                    </a:cubicBezTo>
                    <a:cubicBezTo>
                      <a:pt x="641" y="2869"/>
                      <a:pt x="640" y="2869"/>
                      <a:pt x="639" y="2868"/>
                    </a:cubicBezTo>
                    <a:cubicBezTo>
                      <a:pt x="639" y="2868"/>
                      <a:pt x="638" y="2867"/>
                      <a:pt x="638" y="2866"/>
                    </a:cubicBezTo>
                    <a:cubicBezTo>
                      <a:pt x="637" y="2865"/>
                      <a:pt x="635" y="2865"/>
                      <a:pt x="634" y="2864"/>
                    </a:cubicBezTo>
                    <a:cubicBezTo>
                      <a:pt x="635" y="2864"/>
                      <a:pt x="637" y="2864"/>
                      <a:pt x="639" y="2865"/>
                    </a:cubicBezTo>
                    <a:cubicBezTo>
                      <a:pt x="640" y="2866"/>
                      <a:pt x="640" y="2866"/>
                      <a:pt x="642" y="2865"/>
                    </a:cubicBezTo>
                    <a:cubicBezTo>
                      <a:pt x="642" y="2865"/>
                      <a:pt x="642" y="2865"/>
                      <a:pt x="643" y="2865"/>
                    </a:cubicBezTo>
                    <a:cubicBezTo>
                      <a:pt x="643" y="2864"/>
                      <a:pt x="644" y="2865"/>
                      <a:pt x="645" y="2865"/>
                    </a:cubicBezTo>
                    <a:cubicBezTo>
                      <a:pt x="645" y="2864"/>
                      <a:pt x="645" y="2863"/>
                      <a:pt x="646" y="2862"/>
                    </a:cubicBezTo>
                    <a:cubicBezTo>
                      <a:pt x="647" y="2862"/>
                      <a:pt x="647" y="2862"/>
                      <a:pt x="648" y="2862"/>
                    </a:cubicBezTo>
                    <a:cubicBezTo>
                      <a:pt x="649" y="2862"/>
                      <a:pt x="651" y="2861"/>
                      <a:pt x="652" y="2863"/>
                    </a:cubicBezTo>
                    <a:cubicBezTo>
                      <a:pt x="653" y="2864"/>
                      <a:pt x="651" y="2866"/>
                      <a:pt x="652" y="2867"/>
                    </a:cubicBezTo>
                    <a:cubicBezTo>
                      <a:pt x="653" y="2871"/>
                      <a:pt x="657" y="2865"/>
                      <a:pt x="658" y="2864"/>
                    </a:cubicBezTo>
                    <a:cubicBezTo>
                      <a:pt x="657" y="2866"/>
                      <a:pt x="656" y="2872"/>
                      <a:pt x="656" y="2874"/>
                    </a:cubicBezTo>
                    <a:cubicBezTo>
                      <a:pt x="657" y="2875"/>
                      <a:pt x="657" y="2875"/>
                      <a:pt x="658" y="2875"/>
                    </a:cubicBezTo>
                    <a:cubicBezTo>
                      <a:pt x="659" y="2876"/>
                      <a:pt x="660" y="2877"/>
                      <a:pt x="661" y="2878"/>
                    </a:cubicBezTo>
                    <a:cubicBezTo>
                      <a:pt x="662" y="2880"/>
                      <a:pt x="665" y="2880"/>
                      <a:pt x="666" y="2882"/>
                    </a:cubicBezTo>
                    <a:cubicBezTo>
                      <a:pt x="668" y="2887"/>
                      <a:pt x="665" y="2890"/>
                      <a:pt x="664" y="2893"/>
                    </a:cubicBezTo>
                    <a:cubicBezTo>
                      <a:pt x="663" y="2895"/>
                      <a:pt x="663" y="2897"/>
                      <a:pt x="664" y="2899"/>
                    </a:cubicBezTo>
                    <a:cubicBezTo>
                      <a:pt x="664" y="2901"/>
                      <a:pt x="665" y="2902"/>
                      <a:pt x="666" y="2904"/>
                    </a:cubicBezTo>
                    <a:cubicBezTo>
                      <a:pt x="667" y="2905"/>
                      <a:pt x="667" y="2905"/>
                      <a:pt x="667" y="2907"/>
                    </a:cubicBezTo>
                    <a:cubicBezTo>
                      <a:pt x="667" y="2908"/>
                      <a:pt x="668" y="2909"/>
                      <a:pt x="668" y="2910"/>
                    </a:cubicBezTo>
                    <a:cubicBezTo>
                      <a:pt x="667" y="2912"/>
                      <a:pt x="667" y="2914"/>
                      <a:pt x="666" y="2916"/>
                    </a:cubicBezTo>
                    <a:cubicBezTo>
                      <a:pt x="666" y="2918"/>
                      <a:pt x="664" y="2920"/>
                      <a:pt x="664" y="2922"/>
                    </a:cubicBezTo>
                    <a:cubicBezTo>
                      <a:pt x="663" y="2925"/>
                      <a:pt x="661" y="2927"/>
                      <a:pt x="661" y="2930"/>
                    </a:cubicBezTo>
                    <a:cubicBezTo>
                      <a:pt x="661" y="2931"/>
                      <a:pt x="661" y="2933"/>
                      <a:pt x="661" y="2934"/>
                    </a:cubicBezTo>
                    <a:cubicBezTo>
                      <a:pt x="661" y="2935"/>
                      <a:pt x="661" y="2936"/>
                      <a:pt x="662" y="2937"/>
                    </a:cubicBezTo>
                    <a:cubicBezTo>
                      <a:pt x="662" y="2938"/>
                      <a:pt x="663" y="2939"/>
                      <a:pt x="663" y="2940"/>
                    </a:cubicBezTo>
                    <a:cubicBezTo>
                      <a:pt x="663" y="2942"/>
                      <a:pt x="662" y="2944"/>
                      <a:pt x="663" y="2946"/>
                    </a:cubicBezTo>
                    <a:cubicBezTo>
                      <a:pt x="663" y="2948"/>
                      <a:pt x="665" y="2950"/>
                      <a:pt x="666" y="2952"/>
                    </a:cubicBezTo>
                    <a:cubicBezTo>
                      <a:pt x="667" y="2954"/>
                      <a:pt x="667" y="2956"/>
                      <a:pt x="667" y="2959"/>
                    </a:cubicBezTo>
                    <a:cubicBezTo>
                      <a:pt x="667" y="2960"/>
                      <a:pt x="667" y="2960"/>
                      <a:pt x="668" y="2961"/>
                    </a:cubicBezTo>
                    <a:cubicBezTo>
                      <a:pt x="668" y="2962"/>
                      <a:pt x="668" y="2963"/>
                      <a:pt x="668" y="2964"/>
                    </a:cubicBezTo>
                    <a:cubicBezTo>
                      <a:pt x="668" y="2969"/>
                      <a:pt x="671" y="2968"/>
                      <a:pt x="674" y="2970"/>
                    </a:cubicBezTo>
                    <a:cubicBezTo>
                      <a:pt x="675" y="2971"/>
                      <a:pt x="676" y="2972"/>
                      <a:pt x="677" y="2973"/>
                    </a:cubicBezTo>
                    <a:cubicBezTo>
                      <a:pt x="679" y="2973"/>
                      <a:pt x="681" y="2973"/>
                      <a:pt x="682" y="2974"/>
                    </a:cubicBezTo>
                    <a:cubicBezTo>
                      <a:pt x="683" y="2975"/>
                      <a:pt x="683" y="2975"/>
                      <a:pt x="684" y="2976"/>
                    </a:cubicBezTo>
                    <a:cubicBezTo>
                      <a:pt x="685" y="2976"/>
                      <a:pt x="686" y="2976"/>
                      <a:pt x="687" y="2976"/>
                    </a:cubicBezTo>
                    <a:cubicBezTo>
                      <a:pt x="689" y="2977"/>
                      <a:pt x="689" y="2979"/>
                      <a:pt x="691" y="2980"/>
                    </a:cubicBezTo>
                    <a:cubicBezTo>
                      <a:pt x="693" y="2981"/>
                      <a:pt x="695" y="2983"/>
                      <a:pt x="697" y="2983"/>
                    </a:cubicBezTo>
                    <a:cubicBezTo>
                      <a:pt x="698" y="2984"/>
                      <a:pt x="700" y="2984"/>
                      <a:pt x="701" y="2985"/>
                    </a:cubicBezTo>
                    <a:cubicBezTo>
                      <a:pt x="702" y="2986"/>
                      <a:pt x="702" y="2987"/>
                      <a:pt x="702" y="2987"/>
                    </a:cubicBezTo>
                    <a:cubicBezTo>
                      <a:pt x="703" y="2988"/>
                      <a:pt x="704" y="2988"/>
                      <a:pt x="705" y="2989"/>
                    </a:cubicBezTo>
                    <a:cubicBezTo>
                      <a:pt x="706" y="2990"/>
                      <a:pt x="706" y="2991"/>
                      <a:pt x="706" y="2993"/>
                    </a:cubicBezTo>
                    <a:cubicBezTo>
                      <a:pt x="706" y="2993"/>
                      <a:pt x="707" y="2994"/>
                      <a:pt x="706" y="2995"/>
                    </a:cubicBezTo>
                    <a:cubicBezTo>
                      <a:pt x="706" y="2996"/>
                      <a:pt x="705" y="2995"/>
                      <a:pt x="705" y="2996"/>
                    </a:cubicBezTo>
                    <a:cubicBezTo>
                      <a:pt x="706" y="2996"/>
                      <a:pt x="708" y="2997"/>
                      <a:pt x="709" y="2997"/>
                    </a:cubicBezTo>
                    <a:cubicBezTo>
                      <a:pt x="711" y="2997"/>
                      <a:pt x="713" y="2997"/>
                      <a:pt x="715" y="2997"/>
                    </a:cubicBezTo>
                    <a:cubicBezTo>
                      <a:pt x="717" y="2998"/>
                      <a:pt x="719" y="2998"/>
                      <a:pt x="721" y="2998"/>
                    </a:cubicBezTo>
                    <a:cubicBezTo>
                      <a:pt x="723" y="2999"/>
                      <a:pt x="721" y="2999"/>
                      <a:pt x="721" y="3000"/>
                    </a:cubicBezTo>
                    <a:cubicBezTo>
                      <a:pt x="721" y="3000"/>
                      <a:pt x="721" y="3000"/>
                      <a:pt x="721" y="3000"/>
                    </a:cubicBezTo>
                    <a:cubicBezTo>
                      <a:pt x="722" y="2999"/>
                      <a:pt x="723" y="2999"/>
                      <a:pt x="723" y="2998"/>
                    </a:cubicBezTo>
                    <a:cubicBezTo>
                      <a:pt x="724" y="2997"/>
                      <a:pt x="725" y="2996"/>
                      <a:pt x="726" y="2996"/>
                    </a:cubicBezTo>
                    <a:cubicBezTo>
                      <a:pt x="727" y="2995"/>
                      <a:pt x="728" y="2993"/>
                      <a:pt x="729" y="2992"/>
                    </a:cubicBezTo>
                    <a:cubicBezTo>
                      <a:pt x="730" y="2992"/>
                      <a:pt x="730" y="2991"/>
                      <a:pt x="731" y="2991"/>
                    </a:cubicBezTo>
                    <a:cubicBezTo>
                      <a:pt x="731" y="2991"/>
                      <a:pt x="732" y="2991"/>
                      <a:pt x="732" y="2991"/>
                    </a:cubicBezTo>
                    <a:cubicBezTo>
                      <a:pt x="735" y="2989"/>
                      <a:pt x="738" y="2986"/>
                      <a:pt x="740" y="2984"/>
                    </a:cubicBezTo>
                    <a:cubicBezTo>
                      <a:pt x="742" y="2982"/>
                      <a:pt x="744" y="2981"/>
                      <a:pt x="746" y="2980"/>
                    </a:cubicBezTo>
                    <a:cubicBezTo>
                      <a:pt x="748" y="2979"/>
                      <a:pt x="750" y="2979"/>
                      <a:pt x="751" y="2978"/>
                    </a:cubicBezTo>
                    <a:cubicBezTo>
                      <a:pt x="752" y="2978"/>
                      <a:pt x="753" y="2977"/>
                      <a:pt x="754" y="2976"/>
                    </a:cubicBezTo>
                    <a:cubicBezTo>
                      <a:pt x="756" y="2975"/>
                      <a:pt x="757" y="2975"/>
                      <a:pt x="758" y="2974"/>
                    </a:cubicBezTo>
                    <a:cubicBezTo>
                      <a:pt x="760" y="2971"/>
                      <a:pt x="763" y="2969"/>
                      <a:pt x="764" y="2966"/>
                    </a:cubicBezTo>
                    <a:cubicBezTo>
                      <a:pt x="765" y="2965"/>
                      <a:pt x="765" y="2965"/>
                      <a:pt x="766" y="2964"/>
                    </a:cubicBezTo>
                    <a:cubicBezTo>
                      <a:pt x="767" y="2963"/>
                      <a:pt x="768" y="2963"/>
                      <a:pt x="769" y="2961"/>
                    </a:cubicBezTo>
                    <a:cubicBezTo>
                      <a:pt x="769" y="2960"/>
                      <a:pt x="770" y="2959"/>
                      <a:pt x="770" y="2958"/>
                    </a:cubicBezTo>
                    <a:cubicBezTo>
                      <a:pt x="769" y="2957"/>
                      <a:pt x="769" y="2957"/>
                      <a:pt x="768" y="2956"/>
                    </a:cubicBezTo>
                    <a:cubicBezTo>
                      <a:pt x="770" y="2955"/>
                      <a:pt x="770" y="2956"/>
                      <a:pt x="772" y="2954"/>
                    </a:cubicBezTo>
                    <a:cubicBezTo>
                      <a:pt x="773" y="2953"/>
                      <a:pt x="773" y="2952"/>
                      <a:pt x="774" y="2950"/>
                    </a:cubicBezTo>
                    <a:cubicBezTo>
                      <a:pt x="775" y="2948"/>
                      <a:pt x="777" y="2942"/>
                      <a:pt x="780" y="2943"/>
                    </a:cubicBezTo>
                    <a:cubicBezTo>
                      <a:pt x="780" y="2944"/>
                      <a:pt x="778" y="2945"/>
                      <a:pt x="778" y="2946"/>
                    </a:cubicBezTo>
                    <a:cubicBezTo>
                      <a:pt x="780" y="2947"/>
                      <a:pt x="781" y="2947"/>
                      <a:pt x="783" y="2947"/>
                    </a:cubicBezTo>
                    <a:cubicBezTo>
                      <a:pt x="785" y="2947"/>
                      <a:pt x="787" y="2948"/>
                      <a:pt x="790" y="2948"/>
                    </a:cubicBezTo>
                    <a:cubicBezTo>
                      <a:pt x="792" y="2948"/>
                      <a:pt x="794" y="2947"/>
                      <a:pt x="796" y="2948"/>
                    </a:cubicBezTo>
                    <a:cubicBezTo>
                      <a:pt x="798" y="2949"/>
                      <a:pt x="800" y="2950"/>
                      <a:pt x="802" y="2950"/>
                    </a:cubicBezTo>
                    <a:cubicBezTo>
                      <a:pt x="805" y="2950"/>
                      <a:pt x="807" y="2951"/>
                      <a:pt x="810" y="2952"/>
                    </a:cubicBezTo>
                    <a:cubicBezTo>
                      <a:pt x="811" y="2953"/>
                      <a:pt x="812" y="2953"/>
                      <a:pt x="813" y="2954"/>
                    </a:cubicBezTo>
                    <a:cubicBezTo>
                      <a:pt x="814" y="2955"/>
                      <a:pt x="814" y="2957"/>
                      <a:pt x="815" y="2958"/>
                    </a:cubicBezTo>
                    <a:cubicBezTo>
                      <a:pt x="815" y="2959"/>
                      <a:pt x="816" y="2959"/>
                      <a:pt x="817" y="2960"/>
                    </a:cubicBezTo>
                    <a:cubicBezTo>
                      <a:pt x="817" y="2961"/>
                      <a:pt x="816" y="2962"/>
                      <a:pt x="816" y="2964"/>
                    </a:cubicBezTo>
                    <a:cubicBezTo>
                      <a:pt x="817" y="2964"/>
                      <a:pt x="817" y="2965"/>
                      <a:pt x="817" y="2966"/>
                    </a:cubicBezTo>
                    <a:cubicBezTo>
                      <a:pt x="817" y="2967"/>
                      <a:pt x="816" y="2968"/>
                      <a:pt x="816" y="2969"/>
                    </a:cubicBezTo>
                    <a:cubicBezTo>
                      <a:pt x="817" y="2970"/>
                      <a:pt x="818" y="2970"/>
                      <a:pt x="818" y="2972"/>
                    </a:cubicBezTo>
                    <a:cubicBezTo>
                      <a:pt x="817" y="2973"/>
                      <a:pt x="816" y="2973"/>
                      <a:pt x="815" y="2974"/>
                    </a:cubicBezTo>
                    <a:cubicBezTo>
                      <a:pt x="811" y="2976"/>
                      <a:pt x="807" y="2979"/>
                      <a:pt x="803" y="2980"/>
                    </a:cubicBezTo>
                    <a:cubicBezTo>
                      <a:pt x="800" y="2980"/>
                      <a:pt x="798" y="2981"/>
                      <a:pt x="795" y="2981"/>
                    </a:cubicBezTo>
                    <a:cubicBezTo>
                      <a:pt x="794" y="2982"/>
                      <a:pt x="796" y="2982"/>
                      <a:pt x="797" y="2983"/>
                    </a:cubicBezTo>
                    <a:cubicBezTo>
                      <a:pt x="798" y="2984"/>
                      <a:pt x="797" y="2985"/>
                      <a:pt x="799" y="2986"/>
                    </a:cubicBezTo>
                    <a:cubicBezTo>
                      <a:pt x="799" y="2986"/>
                      <a:pt x="800" y="2986"/>
                      <a:pt x="801" y="2987"/>
                    </a:cubicBezTo>
                    <a:cubicBezTo>
                      <a:pt x="801" y="2987"/>
                      <a:pt x="801" y="2988"/>
                      <a:pt x="802" y="2989"/>
                    </a:cubicBezTo>
                    <a:cubicBezTo>
                      <a:pt x="803" y="2990"/>
                      <a:pt x="804" y="2990"/>
                      <a:pt x="805" y="2990"/>
                    </a:cubicBezTo>
                    <a:cubicBezTo>
                      <a:pt x="807" y="2990"/>
                      <a:pt x="808" y="2990"/>
                      <a:pt x="809" y="2991"/>
                    </a:cubicBezTo>
                    <a:cubicBezTo>
                      <a:pt x="809" y="2992"/>
                      <a:pt x="808" y="2994"/>
                      <a:pt x="809" y="2994"/>
                    </a:cubicBezTo>
                    <a:cubicBezTo>
                      <a:pt x="809" y="2995"/>
                      <a:pt x="809" y="2995"/>
                      <a:pt x="810" y="2995"/>
                    </a:cubicBezTo>
                    <a:cubicBezTo>
                      <a:pt x="810" y="2996"/>
                      <a:pt x="810" y="2996"/>
                      <a:pt x="810" y="2997"/>
                    </a:cubicBezTo>
                    <a:cubicBezTo>
                      <a:pt x="810" y="2998"/>
                      <a:pt x="810" y="2998"/>
                      <a:pt x="811" y="2998"/>
                    </a:cubicBezTo>
                    <a:cubicBezTo>
                      <a:pt x="811" y="2998"/>
                      <a:pt x="813" y="2998"/>
                      <a:pt x="813" y="2998"/>
                    </a:cubicBezTo>
                    <a:cubicBezTo>
                      <a:pt x="813" y="2998"/>
                      <a:pt x="813" y="3000"/>
                      <a:pt x="813" y="3000"/>
                    </a:cubicBezTo>
                    <a:cubicBezTo>
                      <a:pt x="814" y="3001"/>
                      <a:pt x="815" y="3001"/>
                      <a:pt x="816" y="3001"/>
                    </a:cubicBezTo>
                    <a:cubicBezTo>
                      <a:pt x="818" y="3001"/>
                      <a:pt x="820" y="3002"/>
                      <a:pt x="822" y="3002"/>
                    </a:cubicBezTo>
                    <a:cubicBezTo>
                      <a:pt x="822" y="3002"/>
                      <a:pt x="824" y="3002"/>
                      <a:pt x="824" y="3003"/>
                    </a:cubicBezTo>
                    <a:cubicBezTo>
                      <a:pt x="825" y="3003"/>
                      <a:pt x="825" y="3003"/>
                      <a:pt x="825" y="3004"/>
                    </a:cubicBezTo>
                    <a:cubicBezTo>
                      <a:pt x="827" y="3004"/>
                      <a:pt x="828" y="3004"/>
                      <a:pt x="830" y="3005"/>
                    </a:cubicBezTo>
                    <a:cubicBezTo>
                      <a:pt x="833" y="3006"/>
                      <a:pt x="834" y="3006"/>
                      <a:pt x="837" y="3005"/>
                    </a:cubicBezTo>
                    <a:cubicBezTo>
                      <a:pt x="838" y="3005"/>
                      <a:pt x="840" y="3006"/>
                      <a:pt x="841" y="3005"/>
                    </a:cubicBezTo>
                    <a:cubicBezTo>
                      <a:pt x="843" y="3005"/>
                      <a:pt x="844" y="3004"/>
                      <a:pt x="845" y="3007"/>
                    </a:cubicBezTo>
                    <a:cubicBezTo>
                      <a:pt x="845" y="3008"/>
                      <a:pt x="844" y="3010"/>
                      <a:pt x="844" y="3011"/>
                    </a:cubicBezTo>
                    <a:cubicBezTo>
                      <a:pt x="844" y="3014"/>
                      <a:pt x="843" y="3013"/>
                      <a:pt x="841" y="3013"/>
                    </a:cubicBezTo>
                    <a:cubicBezTo>
                      <a:pt x="840" y="3013"/>
                      <a:pt x="838" y="3014"/>
                      <a:pt x="837" y="3015"/>
                    </a:cubicBezTo>
                    <a:cubicBezTo>
                      <a:pt x="836" y="3017"/>
                      <a:pt x="837" y="3019"/>
                      <a:pt x="836" y="3021"/>
                    </a:cubicBezTo>
                    <a:cubicBezTo>
                      <a:pt x="835" y="3023"/>
                      <a:pt x="832" y="3022"/>
                      <a:pt x="830" y="3022"/>
                    </a:cubicBezTo>
                    <a:cubicBezTo>
                      <a:pt x="829" y="3025"/>
                      <a:pt x="837" y="3026"/>
                      <a:pt x="839" y="3026"/>
                    </a:cubicBezTo>
                    <a:cubicBezTo>
                      <a:pt x="840" y="3026"/>
                      <a:pt x="841" y="3027"/>
                      <a:pt x="842" y="3026"/>
                    </a:cubicBezTo>
                    <a:cubicBezTo>
                      <a:pt x="843" y="3026"/>
                      <a:pt x="843" y="3026"/>
                      <a:pt x="844" y="3026"/>
                    </a:cubicBezTo>
                    <a:cubicBezTo>
                      <a:pt x="845" y="3026"/>
                      <a:pt x="846" y="3026"/>
                      <a:pt x="846" y="3026"/>
                    </a:cubicBezTo>
                    <a:cubicBezTo>
                      <a:pt x="847" y="3027"/>
                      <a:pt x="848" y="3027"/>
                      <a:pt x="849" y="3027"/>
                    </a:cubicBezTo>
                    <a:cubicBezTo>
                      <a:pt x="851" y="3027"/>
                      <a:pt x="852" y="3026"/>
                      <a:pt x="854" y="3026"/>
                    </a:cubicBezTo>
                    <a:cubicBezTo>
                      <a:pt x="855" y="3026"/>
                      <a:pt x="855" y="3026"/>
                      <a:pt x="856" y="3026"/>
                    </a:cubicBezTo>
                    <a:cubicBezTo>
                      <a:pt x="855" y="3025"/>
                      <a:pt x="856" y="3023"/>
                      <a:pt x="856" y="3021"/>
                    </a:cubicBezTo>
                    <a:cubicBezTo>
                      <a:pt x="856" y="3020"/>
                      <a:pt x="857" y="3018"/>
                      <a:pt x="857" y="3017"/>
                    </a:cubicBezTo>
                    <a:cubicBezTo>
                      <a:pt x="857" y="3015"/>
                      <a:pt x="857" y="3014"/>
                      <a:pt x="856" y="3012"/>
                    </a:cubicBezTo>
                    <a:cubicBezTo>
                      <a:pt x="856" y="3011"/>
                      <a:pt x="855" y="3010"/>
                      <a:pt x="856" y="3009"/>
                    </a:cubicBezTo>
                    <a:cubicBezTo>
                      <a:pt x="857" y="3008"/>
                      <a:pt x="858" y="3007"/>
                      <a:pt x="859" y="3007"/>
                    </a:cubicBezTo>
                    <a:cubicBezTo>
                      <a:pt x="859" y="3006"/>
                      <a:pt x="859" y="3012"/>
                      <a:pt x="859" y="3012"/>
                    </a:cubicBezTo>
                    <a:cubicBezTo>
                      <a:pt x="859" y="3015"/>
                      <a:pt x="859" y="3017"/>
                      <a:pt x="859" y="3020"/>
                    </a:cubicBezTo>
                    <a:cubicBezTo>
                      <a:pt x="859" y="3021"/>
                      <a:pt x="858" y="3024"/>
                      <a:pt x="858" y="3026"/>
                    </a:cubicBezTo>
                    <a:cubicBezTo>
                      <a:pt x="858" y="3026"/>
                      <a:pt x="859" y="3026"/>
                      <a:pt x="860" y="3026"/>
                    </a:cubicBezTo>
                    <a:cubicBezTo>
                      <a:pt x="861" y="3025"/>
                      <a:pt x="865" y="3020"/>
                      <a:pt x="865" y="3019"/>
                    </a:cubicBezTo>
                    <a:cubicBezTo>
                      <a:pt x="864" y="3018"/>
                      <a:pt x="862" y="3018"/>
                      <a:pt x="861" y="3017"/>
                    </a:cubicBezTo>
                    <a:cubicBezTo>
                      <a:pt x="862" y="3017"/>
                      <a:pt x="863" y="3018"/>
                      <a:pt x="864" y="3018"/>
                    </a:cubicBezTo>
                    <a:cubicBezTo>
                      <a:pt x="865" y="3018"/>
                      <a:pt x="866" y="3017"/>
                      <a:pt x="867" y="3017"/>
                    </a:cubicBezTo>
                    <a:cubicBezTo>
                      <a:pt x="867" y="3017"/>
                      <a:pt x="869" y="3018"/>
                      <a:pt x="870" y="3018"/>
                    </a:cubicBezTo>
                    <a:cubicBezTo>
                      <a:pt x="870" y="3018"/>
                      <a:pt x="870" y="3018"/>
                      <a:pt x="870" y="3018"/>
                    </a:cubicBezTo>
                    <a:cubicBezTo>
                      <a:pt x="870" y="3017"/>
                      <a:pt x="871" y="3016"/>
                      <a:pt x="871" y="3015"/>
                    </a:cubicBezTo>
                    <a:cubicBezTo>
                      <a:pt x="870" y="3014"/>
                      <a:pt x="869" y="3013"/>
                      <a:pt x="869" y="3012"/>
                    </a:cubicBezTo>
                    <a:cubicBezTo>
                      <a:pt x="871" y="3013"/>
                      <a:pt x="872" y="3013"/>
                      <a:pt x="873" y="3014"/>
                    </a:cubicBezTo>
                    <a:cubicBezTo>
                      <a:pt x="875" y="3015"/>
                      <a:pt x="880" y="3017"/>
                      <a:pt x="881" y="3019"/>
                    </a:cubicBezTo>
                    <a:cubicBezTo>
                      <a:pt x="881" y="3019"/>
                      <a:pt x="881" y="3019"/>
                      <a:pt x="881" y="3019"/>
                    </a:cubicBezTo>
                    <a:cubicBezTo>
                      <a:pt x="881" y="3019"/>
                      <a:pt x="881" y="3020"/>
                      <a:pt x="881" y="3020"/>
                    </a:cubicBezTo>
                    <a:cubicBezTo>
                      <a:pt x="883" y="3020"/>
                      <a:pt x="884" y="3021"/>
                      <a:pt x="884" y="3022"/>
                    </a:cubicBezTo>
                    <a:cubicBezTo>
                      <a:pt x="885" y="3022"/>
                      <a:pt x="885" y="3023"/>
                      <a:pt x="885" y="3024"/>
                    </a:cubicBezTo>
                    <a:cubicBezTo>
                      <a:pt x="887" y="3026"/>
                      <a:pt x="890" y="3029"/>
                      <a:pt x="893" y="3030"/>
                    </a:cubicBezTo>
                    <a:cubicBezTo>
                      <a:pt x="896" y="3031"/>
                      <a:pt x="899" y="3032"/>
                      <a:pt x="902" y="3032"/>
                    </a:cubicBezTo>
                    <a:cubicBezTo>
                      <a:pt x="906" y="3033"/>
                      <a:pt x="908" y="3032"/>
                      <a:pt x="912" y="3031"/>
                    </a:cubicBezTo>
                    <a:cubicBezTo>
                      <a:pt x="914" y="3031"/>
                      <a:pt x="915" y="3032"/>
                      <a:pt x="917" y="3031"/>
                    </a:cubicBezTo>
                    <a:cubicBezTo>
                      <a:pt x="919" y="3030"/>
                      <a:pt x="922" y="3030"/>
                      <a:pt x="924" y="3029"/>
                    </a:cubicBezTo>
                    <a:cubicBezTo>
                      <a:pt x="926" y="3028"/>
                      <a:pt x="929" y="3027"/>
                      <a:pt x="931" y="3025"/>
                    </a:cubicBezTo>
                    <a:cubicBezTo>
                      <a:pt x="933" y="3024"/>
                      <a:pt x="935" y="3025"/>
                      <a:pt x="937" y="3023"/>
                    </a:cubicBezTo>
                    <a:cubicBezTo>
                      <a:pt x="940" y="3021"/>
                      <a:pt x="943" y="3020"/>
                      <a:pt x="946" y="3018"/>
                    </a:cubicBezTo>
                    <a:cubicBezTo>
                      <a:pt x="948" y="3016"/>
                      <a:pt x="950" y="3015"/>
                      <a:pt x="951" y="3013"/>
                    </a:cubicBezTo>
                    <a:cubicBezTo>
                      <a:pt x="953" y="3011"/>
                      <a:pt x="956" y="3009"/>
                      <a:pt x="959" y="3008"/>
                    </a:cubicBezTo>
                    <a:cubicBezTo>
                      <a:pt x="963" y="3007"/>
                      <a:pt x="965" y="3006"/>
                      <a:pt x="967" y="3003"/>
                    </a:cubicBezTo>
                    <a:cubicBezTo>
                      <a:pt x="969" y="3001"/>
                      <a:pt x="972" y="2999"/>
                      <a:pt x="974" y="2997"/>
                    </a:cubicBezTo>
                    <a:cubicBezTo>
                      <a:pt x="975" y="2995"/>
                      <a:pt x="975" y="2993"/>
                      <a:pt x="976" y="2991"/>
                    </a:cubicBezTo>
                    <a:cubicBezTo>
                      <a:pt x="976" y="2990"/>
                      <a:pt x="977" y="2988"/>
                      <a:pt x="978" y="2987"/>
                    </a:cubicBezTo>
                    <a:cubicBezTo>
                      <a:pt x="979" y="2986"/>
                      <a:pt x="980" y="2985"/>
                      <a:pt x="981" y="2984"/>
                    </a:cubicBezTo>
                    <a:cubicBezTo>
                      <a:pt x="981" y="2983"/>
                      <a:pt x="982" y="2982"/>
                      <a:pt x="982" y="2981"/>
                    </a:cubicBezTo>
                    <a:cubicBezTo>
                      <a:pt x="983" y="2980"/>
                      <a:pt x="984" y="2980"/>
                      <a:pt x="984" y="2979"/>
                    </a:cubicBezTo>
                    <a:cubicBezTo>
                      <a:pt x="985" y="2978"/>
                      <a:pt x="985" y="2977"/>
                      <a:pt x="986" y="2977"/>
                    </a:cubicBezTo>
                    <a:cubicBezTo>
                      <a:pt x="987" y="2976"/>
                      <a:pt x="988" y="2976"/>
                      <a:pt x="989" y="2976"/>
                    </a:cubicBezTo>
                    <a:cubicBezTo>
                      <a:pt x="990" y="2976"/>
                      <a:pt x="991" y="2976"/>
                      <a:pt x="991" y="2975"/>
                    </a:cubicBezTo>
                    <a:cubicBezTo>
                      <a:pt x="993" y="2975"/>
                      <a:pt x="994" y="2975"/>
                      <a:pt x="995" y="2974"/>
                    </a:cubicBezTo>
                    <a:cubicBezTo>
                      <a:pt x="998" y="2973"/>
                      <a:pt x="1001" y="2973"/>
                      <a:pt x="1004" y="2972"/>
                    </a:cubicBezTo>
                    <a:cubicBezTo>
                      <a:pt x="1003" y="2974"/>
                      <a:pt x="1001" y="2975"/>
                      <a:pt x="1000" y="2975"/>
                    </a:cubicBezTo>
                    <a:cubicBezTo>
                      <a:pt x="998" y="2976"/>
                      <a:pt x="997" y="2976"/>
                      <a:pt x="998" y="2978"/>
                    </a:cubicBezTo>
                    <a:cubicBezTo>
                      <a:pt x="996" y="2979"/>
                      <a:pt x="994" y="2978"/>
                      <a:pt x="992" y="2978"/>
                    </a:cubicBezTo>
                    <a:cubicBezTo>
                      <a:pt x="990" y="2979"/>
                      <a:pt x="987" y="2981"/>
                      <a:pt x="985" y="2983"/>
                    </a:cubicBezTo>
                    <a:cubicBezTo>
                      <a:pt x="983" y="2985"/>
                      <a:pt x="982" y="2987"/>
                      <a:pt x="981" y="2989"/>
                    </a:cubicBezTo>
                    <a:cubicBezTo>
                      <a:pt x="980" y="2991"/>
                      <a:pt x="980" y="2994"/>
                      <a:pt x="979" y="2996"/>
                    </a:cubicBezTo>
                    <a:cubicBezTo>
                      <a:pt x="978" y="2998"/>
                      <a:pt x="977" y="3000"/>
                      <a:pt x="976" y="3002"/>
                    </a:cubicBezTo>
                    <a:cubicBezTo>
                      <a:pt x="976" y="3005"/>
                      <a:pt x="975" y="3007"/>
                      <a:pt x="973" y="3009"/>
                    </a:cubicBezTo>
                    <a:cubicBezTo>
                      <a:pt x="971" y="3011"/>
                      <a:pt x="968" y="3012"/>
                      <a:pt x="966" y="3013"/>
                    </a:cubicBezTo>
                    <a:cubicBezTo>
                      <a:pt x="963" y="3015"/>
                      <a:pt x="962" y="3017"/>
                      <a:pt x="960" y="3019"/>
                    </a:cubicBezTo>
                    <a:cubicBezTo>
                      <a:pt x="959" y="3020"/>
                      <a:pt x="958" y="3020"/>
                      <a:pt x="958" y="3021"/>
                    </a:cubicBezTo>
                    <a:cubicBezTo>
                      <a:pt x="957" y="3023"/>
                      <a:pt x="956" y="3025"/>
                      <a:pt x="956" y="3027"/>
                    </a:cubicBezTo>
                    <a:cubicBezTo>
                      <a:pt x="955" y="3029"/>
                      <a:pt x="955" y="3033"/>
                      <a:pt x="954" y="3035"/>
                    </a:cubicBezTo>
                    <a:cubicBezTo>
                      <a:pt x="952" y="3037"/>
                      <a:pt x="950" y="3036"/>
                      <a:pt x="948" y="3036"/>
                    </a:cubicBezTo>
                    <a:cubicBezTo>
                      <a:pt x="943" y="3035"/>
                      <a:pt x="937" y="3033"/>
                      <a:pt x="932" y="3034"/>
                    </a:cubicBezTo>
                    <a:cubicBezTo>
                      <a:pt x="930" y="3035"/>
                      <a:pt x="927" y="3036"/>
                      <a:pt x="925" y="3037"/>
                    </a:cubicBezTo>
                    <a:cubicBezTo>
                      <a:pt x="922" y="3038"/>
                      <a:pt x="920" y="3039"/>
                      <a:pt x="916" y="3039"/>
                    </a:cubicBezTo>
                    <a:cubicBezTo>
                      <a:pt x="912" y="3039"/>
                      <a:pt x="909" y="3040"/>
                      <a:pt x="905" y="3040"/>
                    </a:cubicBezTo>
                    <a:cubicBezTo>
                      <a:pt x="903" y="3040"/>
                      <a:pt x="902" y="3041"/>
                      <a:pt x="902" y="3043"/>
                    </a:cubicBezTo>
                    <a:cubicBezTo>
                      <a:pt x="902" y="3044"/>
                      <a:pt x="902" y="3045"/>
                      <a:pt x="902" y="3045"/>
                    </a:cubicBezTo>
                    <a:cubicBezTo>
                      <a:pt x="902" y="3046"/>
                      <a:pt x="900" y="3046"/>
                      <a:pt x="900" y="3047"/>
                    </a:cubicBezTo>
                    <a:cubicBezTo>
                      <a:pt x="899" y="3048"/>
                      <a:pt x="899" y="3050"/>
                      <a:pt x="898" y="3051"/>
                    </a:cubicBezTo>
                    <a:cubicBezTo>
                      <a:pt x="898" y="3052"/>
                      <a:pt x="897" y="3052"/>
                      <a:pt x="897" y="3053"/>
                    </a:cubicBezTo>
                    <a:cubicBezTo>
                      <a:pt x="897" y="3054"/>
                      <a:pt x="897" y="3054"/>
                      <a:pt x="898" y="3055"/>
                    </a:cubicBezTo>
                    <a:cubicBezTo>
                      <a:pt x="898" y="3056"/>
                      <a:pt x="898" y="3057"/>
                      <a:pt x="898" y="3057"/>
                    </a:cubicBezTo>
                    <a:cubicBezTo>
                      <a:pt x="898" y="3058"/>
                      <a:pt x="898" y="3058"/>
                      <a:pt x="898" y="3058"/>
                    </a:cubicBezTo>
                    <a:cubicBezTo>
                      <a:pt x="897" y="3059"/>
                      <a:pt x="896" y="3058"/>
                      <a:pt x="895" y="3059"/>
                    </a:cubicBezTo>
                    <a:cubicBezTo>
                      <a:pt x="895" y="3059"/>
                      <a:pt x="895" y="3059"/>
                      <a:pt x="895" y="3060"/>
                    </a:cubicBezTo>
                    <a:cubicBezTo>
                      <a:pt x="895" y="3060"/>
                      <a:pt x="896" y="3060"/>
                      <a:pt x="897" y="3060"/>
                    </a:cubicBezTo>
                    <a:cubicBezTo>
                      <a:pt x="898" y="3061"/>
                      <a:pt x="900" y="3061"/>
                      <a:pt x="902" y="3061"/>
                    </a:cubicBezTo>
                    <a:cubicBezTo>
                      <a:pt x="903" y="3061"/>
                      <a:pt x="903" y="3061"/>
                      <a:pt x="904" y="3061"/>
                    </a:cubicBezTo>
                    <a:cubicBezTo>
                      <a:pt x="905" y="3061"/>
                      <a:pt x="907" y="3062"/>
                      <a:pt x="908" y="3062"/>
                    </a:cubicBezTo>
                    <a:cubicBezTo>
                      <a:pt x="910" y="3063"/>
                      <a:pt x="911" y="3063"/>
                      <a:pt x="912" y="3063"/>
                    </a:cubicBezTo>
                    <a:cubicBezTo>
                      <a:pt x="915" y="3064"/>
                      <a:pt x="918" y="3065"/>
                      <a:pt x="921" y="3063"/>
                    </a:cubicBezTo>
                    <a:cubicBezTo>
                      <a:pt x="923" y="3062"/>
                      <a:pt x="925" y="3062"/>
                      <a:pt x="928" y="3062"/>
                    </a:cubicBezTo>
                    <a:cubicBezTo>
                      <a:pt x="933" y="3062"/>
                      <a:pt x="938" y="3063"/>
                      <a:pt x="943" y="3063"/>
                    </a:cubicBezTo>
                    <a:cubicBezTo>
                      <a:pt x="943" y="3062"/>
                      <a:pt x="945" y="3061"/>
                      <a:pt x="946" y="3061"/>
                    </a:cubicBezTo>
                    <a:cubicBezTo>
                      <a:pt x="948" y="3061"/>
                      <a:pt x="950" y="3060"/>
                      <a:pt x="952" y="3059"/>
                    </a:cubicBezTo>
                    <a:cubicBezTo>
                      <a:pt x="955" y="3058"/>
                      <a:pt x="960" y="3058"/>
                      <a:pt x="962" y="3055"/>
                    </a:cubicBezTo>
                    <a:cubicBezTo>
                      <a:pt x="964" y="3053"/>
                      <a:pt x="963" y="3050"/>
                      <a:pt x="964" y="3048"/>
                    </a:cubicBezTo>
                    <a:cubicBezTo>
                      <a:pt x="964" y="3047"/>
                      <a:pt x="964" y="3045"/>
                      <a:pt x="964" y="3044"/>
                    </a:cubicBezTo>
                    <a:cubicBezTo>
                      <a:pt x="964" y="3044"/>
                      <a:pt x="964" y="3044"/>
                      <a:pt x="964" y="3044"/>
                    </a:cubicBezTo>
                    <a:cubicBezTo>
                      <a:pt x="963" y="3043"/>
                      <a:pt x="962" y="3043"/>
                      <a:pt x="961" y="3043"/>
                    </a:cubicBezTo>
                    <a:cubicBezTo>
                      <a:pt x="960" y="3042"/>
                      <a:pt x="959" y="3041"/>
                      <a:pt x="958" y="3040"/>
                    </a:cubicBezTo>
                    <a:cubicBezTo>
                      <a:pt x="956" y="3039"/>
                      <a:pt x="955" y="3040"/>
                      <a:pt x="956" y="3037"/>
                    </a:cubicBezTo>
                    <a:cubicBezTo>
                      <a:pt x="956" y="3036"/>
                      <a:pt x="956" y="3034"/>
                      <a:pt x="957" y="3033"/>
                    </a:cubicBezTo>
                    <a:cubicBezTo>
                      <a:pt x="958" y="3029"/>
                      <a:pt x="958" y="3025"/>
                      <a:pt x="960" y="3022"/>
                    </a:cubicBezTo>
                    <a:cubicBezTo>
                      <a:pt x="962" y="3020"/>
                      <a:pt x="963" y="3018"/>
                      <a:pt x="965" y="3017"/>
                    </a:cubicBezTo>
                    <a:cubicBezTo>
                      <a:pt x="967" y="3017"/>
                      <a:pt x="970" y="3019"/>
                      <a:pt x="971" y="3021"/>
                    </a:cubicBezTo>
                    <a:cubicBezTo>
                      <a:pt x="972" y="3022"/>
                      <a:pt x="972" y="3024"/>
                      <a:pt x="972" y="3025"/>
                    </a:cubicBezTo>
                    <a:cubicBezTo>
                      <a:pt x="971" y="3026"/>
                      <a:pt x="970" y="3025"/>
                      <a:pt x="970" y="3027"/>
                    </a:cubicBezTo>
                    <a:cubicBezTo>
                      <a:pt x="969" y="3028"/>
                      <a:pt x="971" y="3028"/>
                      <a:pt x="971" y="3029"/>
                    </a:cubicBezTo>
                    <a:cubicBezTo>
                      <a:pt x="971" y="3030"/>
                      <a:pt x="971" y="3032"/>
                      <a:pt x="971" y="3033"/>
                    </a:cubicBezTo>
                    <a:cubicBezTo>
                      <a:pt x="971" y="3033"/>
                      <a:pt x="972" y="3033"/>
                      <a:pt x="972" y="3032"/>
                    </a:cubicBezTo>
                    <a:cubicBezTo>
                      <a:pt x="972" y="3031"/>
                      <a:pt x="972" y="3029"/>
                      <a:pt x="973" y="3028"/>
                    </a:cubicBezTo>
                    <a:cubicBezTo>
                      <a:pt x="974" y="3027"/>
                      <a:pt x="976" y="3027"/>
                      <a:pt x="978" y="3027"/>
                    </a:cubicBezTo>
                    <a:cubicBezTo>
                      <a:pt x="980" y="3027"/>
                      <a:pt x="982" y="3027"/>
                      <a:pt x="984" y="3026"/>
                    </a:cubicBezTo>
                    <a:cubicBezTo>
                      <a:pt x="985" y="3026"/>
                      <a:pt x="987" y="3026"/>
                      <a:pt x="987" y="3025"/>
                    </a:cubicBezTo>
                    <a:cubicBezTo>
                      <a:pt x="988" y="3024"/>
                      <a:pt x="988" y="3023"/>
                      <a:pt x="988" y="3022"/>
                    </a:cubicBezTo>
                    <a:cubicBezTo>
                      <a:pt x="989" y="3019"/>
                      <a:pt x="996" y="3021"/>
                      <a:pt x="999" y="3021"/>
                    </a:cubicBezTo>
                    <a:cubicBezTo>
                      <a:pt x="1000" y="3021"/>
                      <a:pt x="1001" y="3021"/>
                      <a:pt x="1001" y="3022"/>
                    </a:cubicBezTo>
                    <a:cubicBezTo>
                      <a:pt x="1002" y="3023"/>
                      <a:pt x="1001" y="3024"/>
                      <a:pt x="1003" y="3025"/>
                    </a:cubicBezTo>
                    <a:cubicBezTo>
                      <a:pt x="1004" y="3025"/>
                      <a:pt x="1006" y="3023"/>
                      <a:pt x="1007" y="3025"/>
                    </a:cubicBezTo>
                    <a:cubicBezTo>
                      <a:pt x="1009" y="3027"/>
                      <a:pt x="1008" y="3031"/>
                      <a:pt x="1007" y="3034"/>
                    </a:cubicBezTo>
                    <a:cubicBezTo>
                      <a:pt x="1009" y="3034"/>
                      <a:pt x="1010" y="3034"/>
                      <a:pt x="1012" y="3034"/>
                    </a:cubicBezTo>
                    <a:cubicBezTo>
                      <a:pt x="1013" y="3035"/>
                      <a:pt x="1013" y="3035"/>
                      <a:pt x="1014" y="3035"/>
                    </a:cubicBezTo>
                    <a:cubicBezTo>
                      <a:pt x="1014" y="3035"/>
                      <a:pt x="1014" y="3036"/>
                      <a:pt x="1014" y="3036"/>
                    </a:cubicBezTo>
                    <a:cubicBezTo>
                      <a:pt x="1015" y="3037"/>
                      <a:pt x="1017" y="3037"/>
                      <a:pt x="1018" y="3038"/>
                    </a:cubicBezTo>
                    <a:cubicBezTo>
                      <a:pt x="1020" y="3038"/>
                      <a:pt x="1021" y="3039"/>
                      <a:pt x="1022" y="3040"/>
                    </a:cubicBezTo>
                    <a:cubicBezTo>
                      <a:pt x="1023" y="3041"/>
                      <a:pt x="1024" y="3043"/>
                      <a:pt x="1025" y="3041"/>
                    </a:cubicBezTo>
                    <a:cubicBezTo>
                      <a:pt x="1026" y="3039"/>
                      <a:pt x="1025" y="3039"/>
                      <a:pt x="1024" y="3038"/>
                    </a:cubicBezTo>
                    <a:cubicBezTo>
                      <a:pt x="1024" y="3037"/>
                      <a:pt x="1024" y="3037"/>
                      <a:pt x="1024" y="3036"/>
                    </a:cubicBezTo>
                    <a:cubicBezTo>
                      <a:pt x="1023" y="3035"/>
                      <a:pt x="1022" y="3034"/>
                      <a:pt x="1022" y="3033"/>
                    </a:cubicBezTo>
                    <a:cubicBezTo>
                      <a:pt x="1021" y="3032"/>
                      <a:pt x="1022" y="3030"/>
                      <a:pt x="1023" y="3030"/>
                    </a:cubicBezTo>
                    <a:cubicBezTo>
                      <a:pt x="1024" y="3028"/>
                      <a:pt x="1026" y="3028"/>
                      <a:pt x="1027" y="3027"/>
                    </a:cubicBezTo>
                    <a:cubicBezTo>
                      <a:pt x="1028" y="3026"/>
                      <a:pt x="1028" y="3025"/>
                      <a:pt x="1028" y="3025"/>
                    </a:cubicBezTo>
                    <a:cubicBezTo>
                      <a:pt x="1029" y="3024"/>
                      <a:pt x="1030" y="3024"/>
                      <a:pt x="1031" y="3023"/>
                    </a:cubicBezTo>
                    <a:cubicBezTo>
                      <a:pt x="1033" y="3021"/>
                      <a:pt x="1037" y="3020"/>
                      <a:pt x="1040" y="3019"/>
                    </a:cubicBezTo>
                    <a:cubicBezTo>
                      <a:pt x="1040" y="3023"/>
                      <a:pt x="1035" y="3024"/>
                      <a:pt x="1033" y="3026"/>
                    </a:cubicBezTo>
                    <a:cubicBezTo>
                      <a:pt x="1031" y="3028"/>
                      <a:pt x="1029" y="3030"/>
                      <a:pt x="1028" y="3033"/>
                    </a:cubicBezTo>
                    <a:cubicBezTo>
                      <a:pt x="1028" y="3035"/>
                      <a:pt x="1028" y="3037"/>
                      <a:pt x="1030" y="3038"/>
                    </a:cubicBezTo>
                    <a:cubicBezTo>
                      <a:pt x="1032" y="3041"/>
                      <a:pt x="1035" y="3040"/>
                      <a:pt x="1033" y="3044"/>
                    </a:cubicBezTo>
                    <a:cubicBezTo>
                      <a:pt x="1032" y="3047"/>
                      <a:pt x="1029" y="3053"/>
                      <a:pt x="1032" y="3055"/>
                    </a:cubicBezTo>
                    <a:cubicBezTo>
                      <a:pt x="1033" y="3055"/>
                      <a:pt x="1034" y="3055"/>
                      <a:pt x="1035" y="3056"/>
                    </a:cubicBezTo>
                    <a:cubicBezTo>
                      <a:pt x="1036" y="3056"/>
                      <a:pt x="1036" y="3057"/>
                      <a:pt x="1037" y="3058"/>
                    </a:cubicBezTo>
                    <a:cubicBezTo>
                      <a:pt x="1038" y="3058"/>
                      <a:pt x="1040" y="3058"/>
                      <a:pt x="1042" y="3058"/>
                    </a:cubicBezTo>
                    <a:cubicBezTo>
                      <a:pt x="1043" y="3058"/>
                      <a:pt x="1044" y="3059"/>
                      <a:pt x="1046" y="3059"/>
                    </a:cubicBezTo>
                    <a:cubicBezTo>
                      <a:pt x="1046" y="3059"/>
                      <a:pt x="1047" y="3059"/>
                      <a:pt x="1048" y="3059"/>
                    </a:cubicBezTo>
                    <a:cubicBezTo>
                      <a:pt x="1048" y="3059"/>
                      <a:pt x="1049" y="3060"/>
                      <a:pt x="1050" y="3060"/>
                    </a:cubicBezTo>
                    <a:cubicBezTo>
                      <a:pt x="1051" y="3060"/>
                      <a:pt x="1052" y="3059"/>
                      <a:pt x="1053" y="3059"/>
                    </a:cubicBezTo>
                    <a:cubicBezTo>
                      <a:pt x="1054" y="3060"/>
                      <a:pt x="1055" y="3060"/>
                      <a:pt x="1056" y="3061"/>
                    </a:cubicBezTo>
                    <a:cubicBezTo>
                      <a:pt x="1056" y="3062"/>
                      <a:pt x="1057" y="3063"/>
                      <a:pt x="1057" y="3064"/>
                    </a:cubicBezTo>
                    <a:cubicBezTo>
                      <a:pt x="1058" y="3065"/>
                      <a:pt x="1059" y="3067"/>
                      <a:pt x="1059" y="3068"/>
                    </a:cubicBezTo>
                    <a:cubicBezTo>
                      <a:pt x="1057" y="3068"/>
                      <a:pt x="1056" y="3067"/>
                      <a:pt x="1055" y="3066"/>
                    </a:cubicBezTo>
                    <a:cubicBezTo>
                      <a:pt x="1054" y="3064"/>
                      <a:pt x="1054" y="3062"/>
                      <a:pt x="1051" y="3062"/>
                    </a:cubicBezTo>
                    <a:cubicBezTo>
                      <a:pt x="1050" y="3062"/>
                      <a:pt x="1048" y="3062"/>
                      <a:pt x="1047" y="3063"/>
                    </a:cubicBezTo>
                    <a:cubicBezTo>
                      <a:pt x="1045" y="3064"/>
                      <a:pt x="1044" y="3063"/>
                      <a:pt x="1042" y="3063"/>
                    </a:cubicBezTo>
                    <a:cubicBezTo>
                      <a:pt x="1040" y="3062"/>
                      <a:pt x="1038" y="3062"/>
                      <a:pt x="1037" y="3061"/>
                    </a:cubicBezTo>
                    <a:cubicBezTo>
                      <a:pt x="1035" y="3060"/>
                      <a:pt x="1034" y="3058"/>
                      <a:pt x="1032" y="3059"/>
                    </a:cubicBezTo>
                    <a:cubicBezTo>
                      <a:pt x="1031" y="3059"/>
                      <a:pt x="1031" y="3059"/>
                      <a:pt x="1030" y="3060"/>
                    </a:cubicBezTo>
                    <a:cubicBezTo>
                      <a:pt x="1030" y="3061"/>
                      <a:pt x="1031" y="3062"/>
                      <a:pt x="1032" y="3063"/>
                    </a:cubicBezTo>
                    <a:cubicBezTo>
                      <a:pt x="1033" y="3064"/>
                      <a:pt x="1033" y="3066"/>
                      <a:pt x="1033" y="3067"/>
                    </a:cubicBezTo>
                    <a:cubicBezTo>
                      <a:pt x="1033" y="3069"/>
                      <a:pt x="1032" y="3070"/>
                      <a:pt x="1032" y="3072"/>
                    </a:cubicBezTo>
                    <a:cubicBezTo>
                      <a:pt x="1035" y="3071"/>
                      <a:pt x="1037" y="3070"/>
                      <a:pt x="1040" y="3070"/>
                    </a:cubicBezTo>
                    <a:cubicBezTo>
                      <a:pt x="1041" y="3070"/>
                      <a:pt x="1043" y="3071"/>
                      <a:pt x="1044" y="3072"/>
                    </a:cubicBezTo>
                    <a:cubicBezTo>
                      <a:pt x="1044" y="3073"/>
                      <a:pt x="1044" y="3074"/>
                      <a:pt x="1045" y="3076"/>
                    </a:cubicBezTo>
                    <a:cubicBezTo>
                      <a:pt x="1045" y="3077"/>
                      <a:pt x="1047" y="3078"/>
                      <a:pt x="1048" y="3080"/>
                    </a:cubicBezTo>
                    <a:cubicBezTo>
                      <a:pt x="1049" y="3082"/>
                      <a:pt x="1048" y="3083"/>
                      <a:pt x="1050" y="3084"/>
                    </a:cubicBezTo>
                    <a:cubicBezTo>
                      <a:pt x="1051" y="3084"/>
                      <a:pt x="1052" y="3085"/>
                      <a:pt x="1053" y="3085"/>
                    </a:cubicBezTo>
                    <a:cubicBezTo>
                      <a:pt x="1053" y="3085"/>
                      <a:pt x="1053" y="3085"/>
                      <a:pt x="1054" y="3085"/>
                    </a:cubicBezTo>
                    <a:cubicBezTo>
                      <a:pt x="1054" y="3085"/>
                      <a:pt x="1054" y="3086"/>
                      <a:pt x="1054" y="3086"/>
                    </a:cubicBezTo>
                    <a:cubicBezTo>
                      <a:pt x="1056" y="3088"/>
                      <a:pt x="1059" y="3089"/>
                      <a:pt x="1059" y="3092"/>
                    </a:cubicBezTo>
                    <a:cubicBezTo>
                      <a:pt x="1060" y="3093"/>
                      <a:pt x="1060" y="3094"/>
                      <a:pt x="1061" y="3095"/>
                    </a:cubicBezTo>
                    <a:cubicBezTo>
                      <a:pt x="1061" y="3096"/>
                      <a:pt x="1062" y="3097"/>
                      <a:pt x="1063" y="3098"/>
                    </a:cubicBezTo>
                    <a:cubicBezTo>
                      <a:pt x="1064" y="3099"/>
                      <a:pt x="1066" y="3100"/>
                      <a:pt x="1067" y="3101"/>
                    </a:cubicBezTo>
                    <a:cubicBezTo>
                      <a:pt x="1069" y="3102"/>
                      <a:pt x="1071" y="3103"/>
                      <a:pt x="1071" y="3105"/>
                    </a:cubicBezTo>
                    <a:cubicBezTo>
                      <a:pt x="1072" y="3106"/>
                      <a:pt x="1071" y="3109"/>
                      <a:pt x="1072" y="3110"/>
                    </a:cubicBezTo>
                    <a:cubicBezTo>
                      <a:pt x="1072" y="3112"/>
                      <a:pt x="1072" y="3114"/>
                      <a:pt x="1073" y="3116"/>
                    </a:cubicBezTo>
                    <a:cubicBezTo>
                      <a:pt x="1074" y="3117"/>
                      <a:pt x="1075" y="3118"/>
                      <a:pt x="1075" y="3120"/>
                    </a:cubicBezTo>
                    <a:cubicBezTo>
                      <a:pt x="1075" y="3121"/>
                      <a:pt x="1075" y="3121"/>
                      <a:pt x="1076" y="3122"/>
                    </a:cubicBezTo>
                    <a:cubicBezTo>
                      <a:pt x="1076" y="3123"/>
                      <a:pt x="1077" y="3124"/>
                      <a:pt x="1078" y="3125"/>
                    </a:cubicBezTo>
                    <a:cubicBezTo>
                      <a:pt x="1078" y="3126"/>
                      <a:pt x="1078" y="3127"/>
                      <a:pt x="1078" y="3128"/>
                    </a:cubicBezTo>
                    <a:cubicBezTo>
                      <a:pt x="1078" y="3129"/>
                      <a:pt x="1078" y="3131"/>
                      <a:pt x="1078" y="3132"/>
                    </a:cubicBezTo>
                    <a:cubicBezTo>
                      <a:pt x="1078" y="3133"/>
                      <a:pt x="1079" y="3134"/>
                      <a:pt x="1077" y="3134"/>
                    </a:cubicBezTo>
                    <a:cubicBezTo>
                      <a:pt x="1075" y="3134"/>
                      <a:pt x="1075" y="3133"/>
                      <a:pt x="1075" y="3132"/>
                    </a:cubicBezTo>
                    <a:cubicBezTo>
                      <a:pt x="1074" y="3129"/>
                      <a:pt x="1073" y="3129"/>
                      <a:pt x="1071" y="3128"/>
                    </a:cubicBezTo>
                    <a:cubicBezTo>
                      <a:pt x="1070" y="3126"/>
                      <a:pt x="1070" y="3125"/>
                      <a:pt x="1070" y="3123"/>
                    </a:cubicBezTo>
                    <a:cubicBezTo>
                      <a:pt x="1071" y="3121"/>
                      <a:pt x="1071" y="3118"/>
                      <a:pt x="1069" y="3117"/>
                    </a:cubicBezTo>
                    <a:cubicBezTo>
                      <a:pt x="1069" y="3116"/>
                      <a:pt x="1068" y="3116"/>
                      <a:pt x="1067" y="3115"/>
                    </a:cubicBezTo>
                    <a:cubicBezTo>
                      <a:pt x="1066" y="3114"/>
                      <a:pt x="1066" y="3113"/>
                      <a:pt x="1065" y="3113"/>
                    </a:cubicBezTo>
                    <a:cubicBezTo>
                      <a:pt x="1065" y="3112"/>
                      <a:pt x="1063" y="3112"/>
                      <a:pt x="1062" y="3112"/>
                    </a:cubicBezTo>
                    <a:cubicBezTo>
                      <a:pt x="1061" y="3111"/>
                      <a:pt x="1060" y="3110"/>
                      <a:pt x="1060" y="3109"/>
                    </a:cubicBezTo>
                    <a:cubicBezTo>
                      <a:pt x="1059" y="3106"/>
                      <a:pt x="1057" y="3105"/>
                      <a:pt x="1055" y="3103"/>
                    </a:cubicBezTo>
                    <a:cubicBezTo>
                      <a:pt x="1054" y="3101"/>
                      <a:pt x="1054" y="3099"/>
                      <a:pt x="1052" y="3097"/>
                    </a:cubicBezTo>
                    <a:cubicBezTo>
                      <a:pt x="1051" y="3095"/>
                      <a:pt x="1051" y="3093"/>
                      <a:pt x="1050" y="3090"/>
                    </a:cubicBezTo>
                    <a:cubicBezTo>
                      <a:pt x="1050" y="3089"/>
                      <a:pt x="1050" y="3088"/>
                      <a:pt x="1049" y="3088"/>
                    </a:cubicBezTo>
                    <a:cubicBezTo>
                      <a:pt x="1047" y="3088"/>
                      <a:pt x="1048" y="3090"/>
                      <a:pt x="1047" y="3091"/>
                    </a:cubicBezTo>
                    <a:cubicBezTo>
                      <a:pt x="1046" y="3092"/>
                      <a:pt x="1045" y="3092"/>
                      <a:pt x="1044" y="3093"/>
                    </a:cubicBezTo>
                    <a:cubicBezTo>
                      <a:pt x="1043" y="3094"/>
                      <a:pt x="1043" y="3096"/>
                      <a:pt x="1042" y="3096"/>
                    </a:cubicBezTo>
                    <a:cubicBezTo>
                      <a:pt x="1041" y="3094"/>
                      <a:pt x="1039" y="3091"/>
                      <a:pt x="1039" y="3089"/>
                    </a:cubicBezTo>
                    <a:cubicBezTo>
                      <a:pt x="1039" y="3087"/>
                      <a:pt x="1040" y="3087"/>
                      <a:pt x="1038" y="3085"/>
                    </a:cubicBezTo>
                    <a:cubicBezTo>
                      <a:pt x="1038" y="3084"/>
                      <a:pt x="1037" y="3083"/>
                      <a:pt x="1036" y="3082"/>
                    </a:cubicBezTo>
                    <a:cubicBezTo>
                      <a:pt x="1035" y="3080"/>
                      <a:pt x="1034" y="3080"/>
                      <a:pt x="1032" y="3078"/>
                    </a:cubicBezTo>
                    <a:cubicBezTo>
                      <a:pt x="1031" y="3077"/>
                      <a:pt x="1030" y="3075"/>
                      <a:pt x="1029" y="3074"/>
                    </a:cubicBezTo>
                    <a:cubicBezTo>
                      <a:pt x="1028" y="3073"/>
                      <a:pt x="1027" y="3072"/>
                      <a:pt x="1026" y="3071"/>
                    </a:cubicBezTo>
                    <a:cubicBezTo>
                      <a:pt x="1025" y="3070"/>
                      <a:pt x="1025" y="3068"/>
                      <a:pt x="1023" y="3068"/>
                    </a:cubicBezTo>
                    <a:cubicBezTo>
                      <a:pt x="1022" y="3067"/>
                      <a:pt x="1020" y="3067"/>
                      <a:pt x="1019" y="3068"/>
                    </a:cubicBezTo>
                    <a:cubicBezTo>
                      <a:pt x="1018" y="3069"/>
                      <a:pt x="1018" y="3069"/>
                      <a:pt x="1018" y="3070"/>
                    </a:cubicBezTo>
                    <a:cubicBezTo>
                      <a:pt x="1017" y="3071"/>
                      <a:pt x="1016" y="3071"/>
                      <a:pt x="1016" y="3072"/>
                    </a:cubicBezTo>
                    <a:cubicBezTo>
                      <a:pt x="1015" y="3073"/>
                      <a:pt x="1016" y="3074"/>
                      <a:pt x="1015" y="3076"/>
                    </a:cubicBezTo>
                    <a:cubicBezTo>
                      <a:pt x="1014" y="3077"/>
                      <a:pt x="1014" y="3078"/>
                      <a:pt x="1013" y="3079"/>
                    </a:cubicBezTo>
                    <a:cubicBezTo>
                      <a:pt x="1012" y="3081"/>
                      <a:pt x="1013" y="3081"/>
                      <a:pt x="1013" y="3083"/>
                    </a:cubicBezTo>
                    <a:cubicBezTo>
                      <a:pt x="1013" y="3084"/>
                      <a:pt x="1012" y="3086"/>
                      <a:pt x="1013" y="3087"/>
                    </a:cubicBezTo>
                    <a:cubicBezTo>
                      <a:pt x="1014" y="3088"/>
                      <a:pt x="1015" y="3087"/>
                      <a:pt x="1016" y="3089"/>
                    </a:cubicBezTo>
                    <a:cubicBezTo>
                      <a:pt x="1016" y="3090"/>
                      <a:pt x="1016" y="3091"/>
                      <a:pt x="1016" y="3092"/>
                    </a:cubicBezTo>
                    <a:cubicBezTo>
                      <a:pt x="1015" y="3095"/>
                      <a:pt x="1017" y="3097"/>
                      <a:pt x="1016" y="3099"/>
                    </a:cubicBezTo>
                    <a:cubicBezTo>
                      <a:pt x="1016" y="3099"/>
                      <a:pt x="1016" y="3100"/>
                      <a:pt x="1016" y="3100"/>
                    </a:cubicBezTo>
                    <a:cubicBezTo>
                      <a:pt x="1015" y="3100"/>
                      <a:pt x="1015" y="3094"/>
                      <a:pt x="1015" y="3093"/>
                    </a:cubicBezTo>
                    <a:cubicBezTo>
                      <a:pt x="1015" y="3091"/>
                      <a:pt x="1014" y="3086"/>
                      <a:pt x="1011" y="3090"/>
                    </a:cubicBezTo>
                    <a:cubicBezTo>
                      <a:pt x="1011" y="3091"/>
                      <a:pt x="1011" y="3092"/>
                      <a:pt x="1010" y="3092"/>
                    </a:cubicBezTo>
                    <a:cubicBezTo>
                      <a:pt x="1009" y="3093"/>
                      <a:pt x="1007" y="3092"/>
                      <a:pt x="1006" y="3092"/>
                    </a:cubicBezTo>
                    <a:cubicBezTo>
                      <a:pt x="1004" y="3091"/>
                      <a:pt x="1002" y="3092"/>
                      <a:pt x="1001" y="3093"/>
                    </a:cubicBezTo>
                    <a:cubicBezTo>
                      <a:pt x="999" y="3094"/>
                      <a:pt x="996" y="3094"/>
                      <a:pt x="994" y="3095"/>
                    </a:cubicBezTo>
                    <a:cubicBezTo>
                      <a:pt x="993" y="3093"/>
                      <a:pt x="992" y="3091"/>
                      <a:pt x="991" y="3090"/>
                    </a:cubicBezTo>
                    <a:cubicBezTo>
                      <a:pt x="990" y="3088"/>
                      <a:pt x="989" y="3087"/>
                      <a:pt x="989" y="3086"/>
                    </a:cubicBezTo>
                    <a:cubicBezTo>
                      <a:pt x="988" y="3084"/>
                      <a:pt x="988" y="3083"/>
                      <a:pt x="987" y="3082"/>
                    </a:cubicBezTo>
                    <a:cubicBezTo>
                      <a:pt x="986" y="3080"/>
                      <a:pt x="986" y="3079"/>
                      <a:pt x="985" y="3078"/>
                    </a:cubicBezTo>
                    <a:cubicBezTo>
                      <a:pt x="985" y="3077"/>
                      <a:pt x="984" y="3078"/>
                      <a:pt x="984" y="3077"/>
                    </a:cubicBezTo>
                    <a:cubicBezTo>
                      <a:pt x="984" y="3075"/>
                      <a:pt x="986" y="3074"/>
                      <a:pt x="986" y="3072"/>
                    </a:cubicBezTo>
                    <a:cubicBezTo>
                      <a:pt x="985" y="3071"/>
                      <a:pt x="983" y="3071"/>
                      <a:pt x="982" y="3070"/>
                    </a:cubicBezTo>
                    <a:cubicBezTo>
                      <a:pt x="981" y="3070"/>
                      <a:pt x="980" y="3070"/>
                      <a:pt x="979" y="3069"/>
                    </a:cubicBezTo>
                    <a:cubicBezTo>
                      <a:pt x="979" y="3069"/>
                      <a:pt x="979" y="3068"/>
                      <a:pt x="978" y="3067"/>
                    </a:cubicBezTo>
                    <a:cubicBezTo>
                      <a:pt x="977" y="3067"/>
                      <a:pt x="975" y="3066"/>
                      <a:pt x="973" y="3065"/>
                    </a:cubicBezTo>
                    <a:cubicBezTo>
                      <a:pt x="972" y="3064"/>
                      <a:pt x="970" y="3063"/>
                      <a:pt x="969" y="3062"/>
                    </a:cubicBezTo>
                    <a:cubicBezTo>
                      <a:pt x="965" y="3061"/>
                      <a:pt x="962" y="3063"/>
                      <a:pt x="959" y="3064"/>
                    </a:cubicBezTo>
                    <a:cubicBezTo>
                      <a:pt x="957" y="3065"/>
                      <a:pt x="954" y="3065"/>
                      <a:pt x="953" y="3067"/>
                    </a:cubicBezTo>
                    <a:cubicBezTo>
                      <a:pt x="952" y="3068"/>
                      <a:pt x="952" y="3069"/>
                      <a:pt x="950" y="3069"/>
                    </a:cubicBezTo>
                    <a:cubicBezTo>
                      <a:pt x="950" y="3069"/>
                      <a:pt x="948" y="3069"/>
                      <a:pt x="948" y="3069"/>
                    </a:cubicBezTo>
                    <a:cubicBezTo>
                      <a:pt x="943" y="3070"/>
                      <a:pt x="938" y="3073"/>
                      <a:pt x="934" y="3072"/>
                    </a:cubicBezTo>
                    <a:cubicBezTo>
                      <a:pt x="933" y="3073"/>
                      <a:pt x="932" y="3073"/>
                      <a:pt x="931" y="3075"/>
                    </a:cubicBezTo>
                    <a:cubicBezTo>
                      <a:pt x="932" y="3075"/>
                      <a:pt x="934" y="3076"/>
                      <a:pt x="935" y="3076"/>
                    </a:cubicBezTo>
                    <a:cubicBezTo>
                      <a:pt x="936" y="3077"/>
                      <a:pt x="937" y="3076"/>
                      <a:pt x="938" y="3076"/>
                    </a:cubicBezTo>
                    <a:cubicBezTo>
                      <a:pt x="941" y="3075"/>
                      <a:pt x="945" y="3076"/>
                      <a:pt x="948" y="3077"/>
                    </a:cubicBezTo>
                    <a:cubicBezTo>
                      <a:pt x="949" y="3077"/>
                      <a:pt x="950" y="3078"/>
                      <a:pt x="950" y="3079"/>
                    </a:cubicBezTo>
                    <a:cubicBezTo>
                      <a:pt x="951" y="3080"/>
                      <a:pt x="950" y="3081"/>
                      <a:pt x="949" y="3082"/>
                    </a:cubicBezTo>
                    <a:cubicBezTo>
                      <a:pt x="949" y="3084"/>
                      <a:pt x="949" y="3083"/>
                      <a:pt x="951" y="3084"/>
                    </a:cubicBezTo>
                    <a:cubicBezTo>
                      <a:pt x="951" y="3084"/>
                      <a:pt x="951" y="3085"/>
                      <a:pt x="952" y="3085"/>
                    </a:cubicBezTo>
                    <a:cubicBezTo>
                      <a:pt x="952" y="3085"/>
                      <a:pt x="953" y="3085"/>
                      <a:pt x="953" y="3086"/>
                    </a:cubicBezTo>
                    <a:cubicBezTo>
                      <a:pt x="953" y="3087"/>
                      <a:pt x="950" y="3086"/>
                      <a:pt x="949" y="3086"/>
                    </a:cubicBezTo>
                    <a:cubicBezTo>
                      <a:pt x="948" y="3086"/>
                      <a:pt x="947" y="3087"/>
                      <a:pt x="946" y="3087"/>
                    </a:cubicBezTo>
                    <a:cubicBezTo>
                      <a:pt x="945" y="3087"/>
                      <a:pt x="944" y="3087"/>
                      <a:pt x="943" y="3087"/>
                    </a:cubicBezTo>
                    <a:cubicBezTo>
                      <a:pt x="942" y="3086"/>
                      <a:pt x="940" y="3087"/>
                      <a:pt x="939" y="3086"/>
                    </a:cubicBezTo>
                    <a:cubicBezTo>
                      <a:pt x="937" y="3086"/>
                      <a:pt x="936" y="3084"/>
                      <a:pt x="935" y="3083"/>
                    </a:cubicBezTo>
                    <a:cubicBezTo>
                      <a:pt x="934" y="3083"/>
                      <a:pt x="932" y="3083"/>
                      <a:pt x="931" y="3083"/>
                    </a:cubicBezTo>
                    <a:cubicBezTo>
                      <a:pt x="929" y="3082"/>
                      <a:pt x="929" y="3082"/>
                      <a:pt x="929" y="3080"/>
                    </a:cubicBezTo>
                    <a:cubicBezTo>
                      <a:pt x="928" y="3079"/>
                      <a:pt x="927" y="3079"/>
                      <a:pt x="927" y="3078"/>
                    </a:cubicBezTo>
                    <a:cubicBezTo>
                      <a:pt x="926" y="3077"/>
                      <a:pt x="927" y="3076"/>
                      <a:pt x="926" y="3075"/>
                    </a:cubicBezTo>
                    <a:cubicBezTo>
                      <a:pt x="925" y="3075"/>
                      <a:pt x="924" y="3076"/>
                      <a:pt x="922" y="3075"/>
                    </a:cubicBezTo>
                    <a:cubicBezTo>
                      <a:pt x="922" y="3075"/>
                      <a:pt x="921" y="3074"/>
                      <a:pt x="921" y="3074"/>
                    </a:cubicBezTo>
                    <a:cubicBezTo>
                      <a:pt x="920" y="3073"/>
                      <a:pt x="920" y="3073"/>
                      <a:pt x="919" y="3072"/>
                    </a:cubicBezTo>
                    <a:cubicBezTo>
                      <a:pt x="916" y="3071"/>
                      <a:pt x="912" y="3070"/>
                      <a:pt x="908" y="3069"/>
                    </a:cubicBezTo>
                    <a:cubicBezTo>
                      <a:pt x="906" y="3069"/>
                      <a:pt x="905" y="3068"/>
                      <a:pt x="903" y="3067"/>
                    </a:cubicBezTo>
                    <a:cubicBezTo>
                      <a:pt x="901" y="3066"/>
                      <a:pt x="898" y="3066"/>
                      <a:pt x="896" y="3066"/>
                    </a:cubicBezTo>
                    <a:cubicBezTo>
                      <a:pt x="893" y="3065"/>
                      <a:pt x="890" y="3065"/>
                      <a:pt x="888" y="3064"/>
                    </a:cubicBezTo>
                    <a:cubicBezTo>
                      <a:pt x="884" y="3063"/>
                      <a:pt x="882" y="3060"/>
                      <a:pt x="879" y="3059"/>
                    </a:cubicBezTo>
                    <a:cubicBezTo>
                      <a:pt x="874" y="3057"/>
                      <a:pt x="870" y="3053"/>
                      <a:pt x="865" y="3051"/>
                    </a:cubicBezTo>
                    <a:cubicBezTo>
                      <a:pt x="863" y="3050"/>
                      <a:pt x="861" y="3050"/>
                      <a:pt x="859" y="3049"/>
                    </a:cubicBezTo>
                    <a:cubicBezTo>
                      <a:pt x="856" y="3048"/>
                      <a:pt x="855" y="3047"/>
                      <a:pt x="854" y="3045"/>
                    </a:cubicBezTo>
                    <a:cubicBezTo>
                      <a:pt x="851" y="3043"/>
                      <a:pt x="849" y="3040"/>
                      <a:pt x="846" y="3038"/>
                    </a:cubicBezTo>
                    <a:cubicBezTo>
                      <a:pt x="844" y="3037"/>
                      <a:pt x="842" y="3037"/>
                      <a:pt x="841" y="3036"/>
                    </a:cubicBezTo>
                    <a:cubicBezTo>
                      <a:pt x="839" y="3035"/>
                      <a:pt x="837" y="3034"/>
                      <a:pt x="835" y="3033"/>
                    </a:cubicBezTo>
                    <a:cubicBezTo>
                      <a:pt x="834" y="3033"/>
                      <a:pt x="833" y="3033"/>
                      <a:pt x="832" y="3032"/>
                    </a:cubicBezTo>
                    <a:cubicBezTo>
                      <a:pt x="832" y="3032"/>
                      <a:pt x="832" y="3031"/>
                      <a:pt x="831" y="3030"/>
                    </a:cubicBezTo>
                    <a:cubicBezTo>
                      <a:pt x="831" y="3030"/>
                      <a:pt x="830" y="3030"/>
                      <a:pt x="829" y="3029"/>
                    </a:cubicBezTo>
                    <a:cubicBezTo>
                      <a:pt x="829" y="3028"/>
                      <a:pt x="829" y="3028"/>
                      <a:pt x="828" y="3027"/>
                    </a:cubicBezTo>
                    <a:cubicBezTo>
                      <a:pt x="827" y="3025"/>
                      <a:pt x="825" y="3025"/>
                      <a:pt x="824" y="3025"/>
                    </a:cubicBezTo>
                    <a:cubicBezTo>
                      <a:pt x="821" y="3024"/>
                      <a:pt x="817" y="3022"/>
                      <a:pt x="814" y="3022"/>
                    </a:cubicBezTo>
                    <a:cubicBezTo>
                      <a:pt x="812" y="3022"/>
                      <a:pt x="812" y="3022"/>
                      <a:pt x="810" y="3021"/>
                    </a:cubicBezTo>
                    <a:cubicBezTo>
                      <a:pt x="809" y="3021"/>
                      <a:pt x="808" y="3020"/>
                      <a:pt x="807" y="3019"/>
                    </a:cubicBezTo>
                    <a:cubicBezTo>
                      <a:pt x="806" y="3018"/>
                      <a:pt x="803" y="3017"/>
                      <a:pt x="801" y="3017"/>
                    </a:cubicBezTo>
                    <a:cubicBezTo>
                      <a:pt x="798" y="3016"/>
                      <a:pt x="796" y="3015"/>
                      <a:pt x="794" y="3013"/>
                    </a:cubicBezTo>
                    <a:cubicBezTo>
                      <a:pt x="793" y="3012"/>
                      <a:pt x="793" y="3010"/>
                      <a:pt x="791" y="3009"/>
                    </a:cubicBezTo>
                    <a:cubicBezTo>
                      <a:pt x="791" y="3009"/>
                      <a:pt x="791" y="3009"/>
                      <a:pt x="790" y="3009"/>
                    </a:cubicBezTo>
                    <a:cubicBezTo>
                      <a:pt x="790" y="3009"/>
                      <a:pt x="789" y="3008"/>
                      <a:pt x="789" y="3008"/>
                    </a:cubicBezTo>
                    <a:cubicBezTo>
                      <a:pt x="787" y="3007"/>
                      <a:pt x="787" y="3008"/>
                      <a:pt x="786" y="3008"/>
                    </a:cubicBezTo>
                    <a:cubicBezTo>
                      <a:pt x="785" y="3008"/>
                      <a:pt x="783" y="3007"/>
                      <a:pt x="782" y="3007"/>
                    </a:cubicBezTo>
                    <a:cubicBezTo>
                      <a:pt x="782" y="3007"/>
                      <a:pt x="781" y="3007"/>
                      <a:pt x="781" y="3007"/>
                    </a:cubicBezTo>
                    <a:cubicBezTo>
                      <a:pt x="780" y="3007"/>
                      <a:pt x="781" y="3007"/>
                      <a:pt x="780" y="3008"/>
                    </a:cubicBezTo>
                    <a:cubicBezTo>
                      <a:pt x="779" y="3008"/>
                      <a:pt x="779" y="3008"/>
                      <a:pt x="778" y="3008"/>
                    </a:cubicBezTo>
                    <a:cubicBezTo>
                      <a:pt x="775" y="3008"/>
                      <a:pt x="773" y="3007"/>
                      <a:pt x="770" y="3007"/>
                    </a:cubicBezTo>
                    <a:cubicBezTo>
                      <a:pt x="768" y="3007"/>
                      <a:pt x="767" y="3006"/>
                      <a:pt x="765" y="3006"/>
                    </a:cubicBezTo>
                    <a:cubicBezTo>
                      <a:pt x="762" y="3006"/>
                      <a:pt x="760" y="3007"/>
                      <a:pt x="758" y="3007"/>
                    </a:cubicBezTo>
                    <a:cubicBezTo>
                      <a:pt x="757" y="3007"/>
                      <a:pt x="756" y="3007"/>
                      <a:pt x="755" y="3007"/>
                    </a:cubicBezTo>
                    <a:cubicBezTo>
                      <a:pt x="754" y="3007"/>
                      <a:pt x="752" y="3008"/>
                      <a:pt x="751" y="3008"/>
                    </a:cubicBezTo>
                    <a:cubicBezTo>
                      <a:pt x="750" y="3008"/>
                      <a:pt x="748" y="3008"/>
                      <a:pt x="747" y="3008"/>
                    </a:cubicBezTo>
                    <a:cubicBezTo>
                      <a:pt x="746" y="3008"/>
                      <a:pt x="745" y="3008"/>
                      <a:pt x="744" y="3008"/>
                    </a:cubicBezTo>
                    <a:cubicBezTo>
                      <a:pt x="743" y="3008"/>
                      <a:pt x="742" y="3008"/>
                      <a:pt x="742" y="3008"/>
                    </a:cubicBezTo>
                    <a:cubicBezTo>
                      <a:pt x="741" y="3008"/>
                      <a:pt x="740" y="3008"/>
                      <a:pt x="739" y="3009"/>
                    </a:cubicBezTo>
                    <a:cubicBezTo>
                      <a:pt x="737" y="3009"/>
                      <a:pt x="735" y="3008"/>
                      <a:pt x="733" y="3008"/>
                    </a:cubicBezTo>
                    <a:cubicBezTo>
                      <a:pt x="731" y="3008"/>
                      <a:pt x="730" y="3008"/>
                      <a:pt x="728" y="3008"/>
                    </a:cubicBezTo>
                    <a:cubicBezTo>
                      <a:pt x="727" y="3008"/>
                      <a:pt x="725" y="3008"/>
                      <a:pt x="724" y="3008"/>
                    </a:cubicBezTo>
                    <a:cubicBezTo>
                      <a:pt x="724" y="3008"/>
                      <a:pt x="723" y="3009"/>
                      <a:pt x="723" y="3009"/>
                    </a:cubicBezTo>
                    <a:cubicBezTo>
                      <a:pt x="723" y="3009"/>
                      <a:pt x="722" y="3009"/>
                      <a:pt x="721" y="3009"/>
                    </a:cubicBezTo>
                    <a:cubicBezTo>
                      <a:pt x="720" y="3009"/>
                      <a:pt x="720" y="3010"/>
                      <a:pt x="720" y="3011"/>
                    </a:cubicBezTo>
                    <a:cubicBezTo>
                      <a:pt x="719" y="3012"/>
                      <a:pt x="718" y="3012"/>
                      <a:pt x="717" y="3012"/>
                    </a:cubicBezTo>
                    <a:cubicBezTo>
                      <a:pt x="710" y="3013"/>
                      <a:pt x="701" y="3008"/>
                      <a:pt x="699" y="3001"/>
                    </a:cubicBezTo>
                    <a:cubicBezTo>
                      <a:pt x="698" y="2999"/>
                      <a:pt x="697" y="2996"/>
                      <a:pt x="696" y="2994"/>
                    </a:cubicBezTo>
                    <a:cubicBezTo>
                      <a:pt x="695" y="2993"/>
                      <a:pt x="695" y="2991"/>
                      <a:pt x="694" y="2990"/>
                    </a:cubicBezTo>
                    <a:cubicBezTo>
                      <a:pt x="694" y="2989"/>
                      <a:pt x="693" y="2989"/>
                      <a:pt x="692" y="2988"/>
                    </a:cubicBezTo>
                    <a:cubicBezTo>
                      <a:pt x="691" y="2986"/>
                      <a:pt x="690" y="2984"/>
                      <a:pt x="688" y="2983"/>
                    </a:cubicBezTo>
                    <a:cubicBezTo>
                      <a:pt x="686" y="2981"/>
                      <a:pt x="684" y="2980"/>
                      <a:pt x="682" y="2979"/>
                    </a:cubicBezTo>
                    <a:cubicBezTo>
                      <a:pt x="680" y="2977"/>
                      <a:pt x="677" y="2976"/>
                      <a:pt x="674" y="2975"/>
                    </a:cubicBezTo>
                    <a:cubicBezTo>
                      <a:pt x="672" y="2975"/>
                      <a:pt x="671" y="2976"/>
                      <a:pt x="669" y="2976"/>
                    </a:cubicBezTo>
                    <a:cubicBezTo>
                      <a:pt x="665" y="2977"/>
                      <a:pt x="661" y="2975"/>
                      <a:pt x="657" y="2976"/>
                    </a:cubicBezTo>
                    <a:cubicBezTo>
                      <a:pt x="656" y="2976"/>
                      <a:pt x="654" y="2976"/>
                      <a:pt x="653" y="2977"/>
                    </a:cubicBezTo>
                    <a:cubicBezTo>
                      <a:pt x="651" y="2977"/>
                      <a:pt x="649" y="2977"/>
                      <a:pt x="647" y="2978"/>
                    </a:cubicBezTo>
                    <a:cubicBezTo>
                      <a:pt x="644" y="2979"/>
                      <a:pt x="642" y="2981"/>
                      <a:pt x="640" y="2984"/>
                    </a:cubicBezTo>
                    <a:cubicBezTo>
                      <a:pt x="639" y="2985"/>
                      <a:pt x="637" y="2986"/>
                      <a:pt x="635" y="2987"/>
                    </a:cubicBezTo>
                    <a:cubicBezTo>
                      <a:pt x="631" y="2990"/>
                      <a:pt x="628" y="2993"/>
                      <a:pt x="623" y="2993"/>
                    </a:cubicBezTo>
                    <a:cubicBezTo>
                      <a:pt x="621" y="2993"/>
                      <a:pt x="619" y="2994"/>
                      <a:pt x="617" y="2994"/>
                    </a:cubicBezTo>
                    <a:cubicBezTo>
                      <a:pt x="614" y="2994"/>
                      <a:pt x="612" y="2993"/>
                      <a:pt x="610" y="2993"/>
                    </a:cubicBezTo>
                    <a:cubicBezTo>
                      <a:pt x="606" y="2993"/>
                      <a:pt x="601" y="2994"/>
                      <a:pt x="597" y="2992"/>
                    </a:cubicBezTo>
                    <a:cubicBezTo>
                      <a:pt x="597" y="2991"/>
                      <a:pt x="597" y="2990"/>
                      <a:pt x="596" y="2990"/>
                    </a:cubicBezTo>
                    <a:cubicBezTo>
                      <a:pt x="595" y="2990"/>
                      <a:pt x="595" y="2990"/>
                      <a:pt x="594" y="2990"/>
                    </a:cubicBezTo>
                    <a:cubicBezTo>
                      <a:pt x="592" y="2989"/>
                      <a:pt x="591" y="2988"/>
                      <a:pt x="590" y="2988"/>
                    </a:cubicBezTo>
                    <a:cubicBezTo>
                      <a:pt x="590" y="2988"/>
                      <a:pt x="589" y="2989"/>
                      <a:pt x="589" y="2989"/>
                    </a:cubicBezTo>
                    <a:cubicBezTo>
                      <a:pt x="590" y="2989"/>
                      <a:pt x="591" y="2990"/>
                      <a:pt x="591" y="2991"/>
                    </a:cubicBezTo>
                    <a:cubicBezTo>
                      <a:pt x="591" y="2992"/>
                      <a:pt x="590" y="2992"/>
                      <a:pt x="590" y="2993"/>
                    </a:cubicBezTo>
                    <a:cubicBezTo>
                      <a:pt x="590" y="2994"/>
                      <a:pt x="593" y="2995"/>
                      <a:pt x="591" y="2997"/>
                    </a:cubicBezTo>
                    <a:cubicBezTo>
                      <a:pt x="590" y="2997"/>
                      <a:pt x="589" y="2997"/>
                      <a:pt x="589" y="2997"/>
                    </a:cubicBezTo>
                    <a:cubicBezTo>
                      <a:pt x="588" y="2998"/>
                      <a:pt x="587" y="2999"/>
                      <a:pt x="587" y="2999"/>
                    </a:cubicBezTo>
                    <a:cubicBezTo>
                      <a:pt x="585" y="3001"/>
                      <a:pt x="584" y="3001"/>
                      <a:pt x="583" y="3003"/>
                    </a:cubicBezTo>
                    <a:cubicBezTo>
                      <a:pt x="582" y="3005"/>
                      <a:pt x="581" y="3004"/>
                      <a:pt x="579" y="3005"/>
                    </a:cubicBezTo>
                    <a:cubicBezTo>
                      <a:pt x="579" y="3006"/>
                      <a:pt x="579" y="3007"/>
                      <a:pt x="579" y="3007"/>
                    </a:cubicBezTo>
                    <a:cubicBezTo>
                      <a:pt x="578" y="3008"/>
                      <a:pt x="577" y="3008"/>
                      <a:pt x="576" y="3008"/>
                    </a:cubicBezTo>
                    <a:cubicBezTo>
                      <a:pt x="575" y="3009"/>
                      <a:pt x="575" y="3010"/>
                      <a:pt x="575" y="3012"/>
                    </a:cubicBezTo>
                    <a:cubicBezTo>
                      <a:pt x="574" y="3013"/>
                      <a:pt x="574" y="3012"/>
                      <a:pt x="574" y="3013"/>
                    </a:cubicBezTo>
                    <a:cubicBezTo>
                      <a:pt x="573" y="3014"/>
                      <a:pt x="573" y="3014"/>
                      <a:pt x="573" y="3015"/>
                    </a:cubicBezTo>
                    <a:cubicBezTo>
                      <a:pt x="572" y="3016"/>
                      <a:pt x="572" y="3016"/>
                      <a:pt x="572" y="3017"/>
                    </a:cubicBezTo>
                    <a:cubicBezTo>
                      <a:pt x="571" y="3016"/>
                      <a:pt x="571" y="3016"/>
                      <a:pt x="570" y="3016"/>
                    </a:cubicBezTo>
                    <a:cubicBezTo>
                      <a:pt x="568" y="3016"/>
                      <a:pt x="568" y="3016"/>
                      <a:pt x="566" y="3016"/>
                    </a:cubicBezTo>
                    <a:cubicBezTo>
                      <a:pt x="565" y="3016"/>
                      <a:pt x="564" y="3015"/>
                      <a:pt x="563" y="3015"/>
                    </a:cubicBezTo>
                    <a:cubicBezTo>
                      <a:pt x="561" y="3015"/>
                      <a:pt x="561" y="3015"/>
                      <a:pt x="560" y="3013"/>
                    </a:cubicBezTo>
                    <a:cubicBezTo>
                      <a:pt x="559" y="3012"/>
                      <a:pt x="559" y="3012"/>
                      <a:pt x="557" y="3011"/>
                    </a:cubicBezTo>
                    <a:cubicBezTo>
                      <a:pt x="556" y="3011"/>
                      <a:pt x="555" y="3011"/>
                      <a:pt x="553" y="3011"/>
                    </a:cubicBezTo>
                    <a:cubicBezTo>
                      <a:pt x="552" y="3010"/>
                      <a:pt x="551" y="3009"/>
                      <a:pt x="551" y="3011"/>
                    </a:cubicBezTo>
                    <a:cubicBezTo>
                      <a:pt x="550" y="3012"/>
                      <a:pt x="552" y="3012"/>
                      <a:pt x="553" y="3012"/>
                    </a:cubicBezTo>
                    <a:cubicBezTo>
                      <a:pt x="553" y="3014"/>
                      <a:pt x="552" y="3015"/>
                      <a:pt x="552" y="3017"/>
                    </a:cubicBezTo>
                    <a:cubicBezTo>
                      <a:pt x="552" y="3018"/>
                      <a:pt x="552" y="3018"/>
                      <a:pt x="552" y="3018"/>
                    </a:cubicBezTo>
                    <a:cubicBezTo>
                      <a:pt x="553" y="3019"/>
                      <a:pt x="554" y="3018"/>
                      <a:pt x="553" y="3020"/>
                    </a:cubicBezTo>
                    <a:cubicBezTo>
                      <a:pt x="553" y="3021"/>
                      <a:pt x="552" y="3021"/>
                      <a:pt x="552" y="3022"/>
                    </a:cubicBezTo>
                    <a:cubicBezTo>
                      <a:pt x="552" y="3022"/>
                      <a:pt x="553" y="3023"/>
                      <a:pt x="553" y="3023"/>
                    </a:cubicBezTo>
                    <a:cubicBezTo>
                      <a:pt x="553" y="3024"/>
                      <a:pt x="552" y="3026"/>
                      <a:pt x="552" y="3027"/>
                    </a:cubicBezTo>
                    <a:cubicBezTo>
                      <a:pt x="552" y="3028"/>
                      <a:pt x="553" y="3028"/>
                      <a:pt x="554" y="3029"/>
                    </a:cubicBezTo>
                    <a:cubicBezTo>
                      <a:pt x="555" y="3030"/>
                      <a:pt x="554" y="3031"/>
                      <a:pt x="554" y="3032"/>
                    </a:cubicBezTo>
                    <a:cubicBezTo>
                      <a:pt x="554" y="3033"/>
                      <a:pt x="555" y="3033"/>
                      <a:pt x="555" y="3034"/>
                    </a:cubicBezTo>
                    <a:cubicBezTo>
                      <a:pt x="556" y="3035"/>
                      <a:pt x="556" y="3035"/>
                      <a:pt x="556" y="3036"/>
                    </a:cubicBezTo>
                    <a:cubicBezTo>
                      <a:pt x="556" y="3036"/>
                      <a:pt x="557" y="3036"/>
                      <a:pt x="557" y="3037"/>
                    </a:cubicBezTo>
                    <a:cubicBezTo>
                      <a:pt x="559" y="3038"/>
                      <a:pt x="557" y="3041"/>
                      <a:pt x="559" y="3042"/>
                    </a:cubicBezTo>
                    <a:cubicBezTo>
                      <a:pt x="559" y="3043"/>
                      <a:pt x="560" y="3043"/>
                      <a:pt x="561" y="3043"/>
                    </a:cubicBezTo>
                    <a:cubicBezTo>
                      <a:pt x="561" y="3044"/>
                      <a:pt x="562" y="3045"/>
                      <a:pt x="562" y="3045"/>
                    </a:cubicBezTo>
                    <a:cubicBezTo>
                      <a:pt x="564" y="3046"/>
                      <a:pt x="564" y="3045"/>
                      <a:pt x="564" y="3047"/>
                    </a:cubicBezTo>
                    <a:cubicBezTo>
                      <a:pt x="563" y="3048"/>
                      <a:pt x="563" y="3049"/>
                      <a:pt x="563" y="3050"/>
                    </a:cubicBezTo>
                    <a:cubicBezTo>
                      <a:pt x="562" y="3052"/>
                      <a:pt x="561" y="3054"/>
                      <a:pt x="562" y="3055"/>
                    </a:cubicBezTo>
                    <a:cubicBezTo>
                      <a:pt x="563" y="3057"/>
                      <a:pt x="563" y="3055"/>
                      <a:pt x="564" y="3055"/>
                    </a:cubicBezTo>
                    <a:cubicBezTo>
                      <a:pt x="565" y="3055"/>
                      <a:pt x="565" y="3056"/>
                      <a:pt x="566" y="3056"/>
                    </a:cubicBezTo>
                    <a:cubicBezTo>
                      <a:pt x="567" y="3056"/>
                      <a:pt x="568" y="3056"/>
                      <a:pt x="569" y="3056"/>
                    </a:cubicBezTo>
                    <a:cubicBezTo>
                      <a:pt x="570" y="3057"/>
                      <a:pt x="570" y="3057"/>
                      <a:pt x="571" y="3057"/>
                    </a:cubicBezTo>
                    <a:cubicBezTo>
                      <a:pt x="573" y="3058"/>
                      <a:pt x="575" y="3057"/>
                      <a:pt x="576" y="3056"/>
                    </a:cubicBezTo>
                    <a:cubicBezTo>
                      <a:pt x="576" y="3055"/>
                      <a:pt x="576" y="3054"/>
                      <a:pt x="576" y="3053"/>
                    </a:cubicBezTo>
                    <a:cubicBezTo>
                      <a:pt x="576" y="3053"/>
                      <a:pt x="576" y="3052"/>
                      <a:pt x="576" y="3052"/>
                    </a:cubicBezTo>
                    <a:cubicBezTo>
                      <a:pt x="576" y="3052"/>
                      <a:pt x="576" y="3051"/>
                      <a:pt x="576" y="3051"/>
                    </a:cubicBezTo>
                    <a:cubicBezTo>
                      <a:pt x="579" y="3050"/>
                      <a:pt x="576" y="3058"/>
                      <a:pt x="577" y="3059"/>
                    </a:cubicBezTo>
                    <a:cubicBezTo>
                      <a:pt x="578" y="3061"/>
                      <a:pt x="580" y="3058"/>
                      <a:pt x="581" y="3060"/>
                    </a:cubicBezTo>
                    <a:cubicBezTo>
                      <a:pt x="582" y="3062"/>
                      <a:pt x="580" y="3062"/>
                      <a:pt x="579" y="3063"/>
                    </a:cubicBezTo>
                    <a:cubicBezTo>
                      <a:pt x="581" y="3064"/>
                      <a:pt x="582" y="3063"/>
                      <a:pt x="584" y="3063"/>
                    </a:cubicBezTo>
                    <a:cubicBezTo>
                      <a:pt x="585" y="3063"/>
                      <a:pt x="585" y="3064"/>
                      <a:pt x="586" y="3064"/>
                    </a:cubicBezTo>
                    <a:cubicBezTo>
                      <a:pt x="587" y="3064"/>
                      <a:pt x="587" y="3063"/>
                      <a:pt x="588" y="3063"/>
                    </a:cubicBezTo>
                    <a:cubicBezTo>
                      <a:pt x="591" y="3063"/>
                      <a:pt x="589" y="3066"/>
                      <a:pt x="589" y="3067"/>
                    </a:cubicBezTo>
                    <a:cubicBezTo>
                      <a:pt x="590" y="3068"/>
                      <a:pt x="591" y="3068"/>
                      <a:pt x="592" y="3069"/>
                    </a:cubicBezTo>
                    <a:cubicBezTo>
                      <a:pt x="592" y="3069"/>
                      <a:pt x="591" y="3071"/>
                      <a:pt x="591" y="3072"/>
                    </a:cubicBezTo>
                    <a:cubicBezTo>
                      <a:pt x="591" y="3073"/>
                      <a:pt x="590" y="3073"/>
                      <a:pt x="590" y="3074"/>
                    </a:cubicBezTo>
                    <a:cubicBezTo>
                      <a:pt x="589" y="3076"/>
                      <a:pt x="590" y="3075"/>
                      <a:pt x="591" y="3076"/>
                    </a:cubicBezTo>
                    <a:cubicBezTo>
                      <a:pt x="592" y="3077"/>
                      <a:pt x="591" y="3078"/>
                      <a:pt x="591" y="3080"/>
                    </a:cubicBezTo>
                    <a:cubicBezTo>
                      <a:pt x="591" y="3081"/>
                      <a:pt x="591" y="3081"/>
                      <a:pt x="592" y="3082"/>
                    </a:cubicBezTo>
                    <a:cubicBezTo>
                      <a:pt x="594" y="3084"/>
                      <a:pt x="593" y="3084"/>
                      <a:pt x="592" y="3086"/>
                    </a:cubicBezTo>
                    <a:cubicBezTo>
                      <a:pt x="592" y="3087"/>
                      <a:pt x="594" y="3088"/>
                      <a:pt x="593" y="3090"/>
                    </a:cubicBezTo>
                    <a:cubicBezTo>
                      <a:pt x="592" y="3091"/>
                      <a:pt x="591" y="3090"/>
                      <a:pt x="590" y="3090"/>
                    </a:cubicBezTo>
                    <a:cubicBezTo>
                      <a:pt x="590" y="3091"/>
                      <a:pt x="590" y="3092"/>
                      <a:pt x="590" y="3093"/>
                    </a:cubicBezTo>
                    <a:cubicBezTo>
                      <a:pt x="590" y="3094"/>
                      <a:pt x="589" y="3094"/>
                      <a:pt x="590" y="3095"/>
                    </a:cubicBezTo>
                    <a:cubicBezTo>
                      <a:pt x="590" y="3096"/>
                      <a:pt x="592" y="3096"/>
                      <a:pt x="592" y="3097"/>
                    </a:cubicBezTo>
                    <a:cubicBezTo>
                      <a:pt x="593" y="3098"/>
                      <a:pt x="591" y="3101"/>
                      <a:pt x="591" y="3102"/>
                    </a:cubicBezTo>
                    <a:cubicBezTo>
                      <a:pt x="591" y="3105"/>
                      <a:pt x="591" y="3106"/>
                      <a:pt x="589" y="3106"/>
                    </a:cubicBezTo>
                    <a:cubicBezTo>
                      <a:pt x="588" y="3106"/>
                      <a:pt x="585" y="3106"/>
                      <a:pt x="584" y="3105"/>
                    </a:cubicBezTo>
                    <a:cubicBezTo>
                      <a:pt x="584" y="3105"/>
                      <a:pt x="584" y="3103"/>
                      <a:pt x="583" y="3104"/>
                    </a:cubicBezTo>
                    <a:cubicBezTo>
                      <a:pt x="582" y="3105"/>
                      <a:pt x="583" y="3106"/>
                      <a:pt x="583" y="3106"/>
                    </a:cubicBezTo>
                    <a:cubicBezTo>
                      <a:pt x="584" y="3107"/>
                      <a:pt x="587" y="3107"/>
                      <a:pt x="586" y="3109"/>
                    </a:cubicBezTo>
                    <a:cubicBezTo>
                      <a:pt x="586" y="3110"/>
                      <a:pt x="584" y="3110"/>
                      <a:pt x="583" y="3111"/>
                    </a:cubicBezTo>
                    <a:cubicBezTo>
                      <a:pt x="583" y="3111"/>
                      <a:pt x="583" y="3112"/>
                      <a:pt x="582" y="3113"/>
                    </a:cubicBezTo>
                    <a:cubicBezTo>
                      <a:pt x="581" y="3115"/>
                      <a:pt x="582" y="3118"/>
                      <a:pt x="579" y="3118"/>
                    </a:cubicBezTo>
                    <a:cubicBezTo>
                      <a:pt x="577" y="3119"/>
                      <a:pt x="577" y="3118"/>
                      <a:pt x="576" y="3120"/>
                    </a:cubicBezTo>
                    <a:cubicBezTo>
                      <a:pt x="576" y="3120"/>
                      <a:pt x="576" y="3121"/>
                      <a:pt x="576" y="3122"/>
                    </a:cubicBezTo>
                    <a:cubicBezTo>
                      <a:pt x="575" y="3123"/>
                      <a:pt x="574" y="3122"/>
                      <a:pt x="575" y="3123"/>
                    </a:cubicBezTo>
                    <a:cubicBezTo>
                      <a:pt x="575" y="3124"/>
                      <a:pt x="576" y="3125"/>
                      <a:pt x="576" y="3125"/>
                    </a:cubicBezTo>
                    <a:cubicBezTo>
                      <a:pt x="576" y="3126"/>
                      <a:pt x="576" y="3127"/>
                      <a:pt x="576" y="3128"/>
                    </a:cubicBezTo>
                    <a:cubicBezTo>
                      <a:pt x="576" y="3129"/>
                      <a:pt x="577" y="3128"/>
                      <a:pt x="578" y="3129"/>
                    </a:cubicBezTo>
                    <a:cubicBezTo>
                      <a:pt x="580" y="3133"/>
                      <a:pt x="571" y="3133"/>
                      <a:pt x="569" y="3133"/>
                    </a:cubicBezTo>
                    <a:cubicBezTo>
                      <a:pt x="568" y="3133"/>
                      <a:pt x="565" y="3133"/>
                      <a:pt x="565" y="3135"/>
                    </a:cubicBezTo>
                    <a:cubicBezTo>
                      <a:pt x="566" y="3137"/>
                      <a:pt x="570" y="3136"/>
                      <a:pt x="571" y="3136"/>
                    </a:cubicBezTo>
                    <a:cubicBezTo>
                      <a:pt x="572" y="3136"/>
                      <a:pt x="573" y="3135"/>
                      <a:pt x="574" y="3136"/>
                    </a:cubicBezTo>
                    <a:cubicBezTo>
                      <a:pt x="574" y="3138"/>
                      <a:pt x="571" y="3138"/>
                      <a:pt x="570" y="3139"/>
                    </a:cubicBezTo>
                    <a:cubicBezTo>
                      <a:pt x="570" y="3139"/>
                      <a:pt x="569" y="3140"/>
                      <a:pt x="568" y="3140"/>
                    </a:cubicBezTo>
                    <a:cubicBezTo>
                      <a:pt x="568" y="3141"/>
                      <a:pt x="567" y="3141"/>
                      <a:pt x="567" y="3142"/>
                    </a:cubicBezTo>
                    <a:cubicBezTo>
                      <a:pt x="567" y="3143"/>
                      <a:pt x="566" y="3147"/>
                      <a:pt x="566" y="3148"/>
                    </a:cubicBezTo>
                    <a:cubicBezTo>
                      <a:pt x="566" y="3149"/>
                      <a:pt x="568" y="3150"/>
                      <a:pt x="569" y="3150"/>
                    </a:cubicBezTo>
                    <a:cubicBezTo>
                      <a:pt x="570" y="3151"/>
                      <a:pt x="570" y="3152"/>
                      <a:pt x="571" y="3153"/>
                    </a:cubicBezTo>
                    <a:cubicBezTo>
                      <a:pt x="572" y="3154"/>
                      <a:pt x="573" y="3156"/>
                      <a:pt x="574" y="3157"/>
                    </a:cubicBezTo>
                    <a:cubicBezTo>
                      <a:pt x="575" y="3158"/>
                      <a:pt x="577" y="3158"/>
                      <a:pt x="578" y="3159"/>
                    </a:cubicBezTo>
                    <a:cubicBezTo>
                      <a:pt x="579" y="3159"/>
                      <a:pt x="579" y="3160"/>
                      <a:pt x="580" y="3161"/>
                    </a:cubicBezTo>
                    <a:cubicBezTo>
                      <a:pt x="581" y="3162"/>
                      <a:pt x="581" y="3161"/>
                      <a:pt x="582" y="3161"/>
                    </a:cubicBezTo>
                    <a:cubicBezTo>
                      <a:pt x="583" y="3160"/>
                      <a:pt x="583" y="3160"/>
                      <a:pt x="584" y="3161"/>
                    </a:cubicBezTo>
                    <a:cubicBezTo>
                      <a:pt x="584" y="3161"/>
                      <a:pt x="584" y="3162"/>
                      <a:pt x="585" y="3162"/>
                    </a:cubicBezTo>
                    <a:cubicBezTo>
                      <a:pt x="585" y="3162"/>
                      <a:pt x="585" y="3163"/>
                      <a:pt x="586" y="3163"/>
                    </a:cubicBezTo>
                    <a:cubicBezTo>
                      <a:pt x="587" y="3164"/>
                      <a:pt x="587" y="3163"/>
                      <a:pt x="587" y="3164"/>
                    </a:cubicBezTo>
                    <a:cubicBezTo>
                      <a:pt x="587" y="3166"/>
                      <a:pt x="586" y="3165"/>
                      <a:pt x="587" y="3166"/>
                    </a:cubicBezTo>
                    <a:cubicBezTo>
                      <a:pt x="589" y="3168"/>
                      <a:pt x="591" y="3168"/>
                      <a:pt x="592" y="3170"/>
                    </a:cubicBezTo>
                    <a:cubicBezTo>
                      <a:pt x="593" y="3170"/>
                      <a:pt x="593" y="3171"/>
                      <a:pt x="594" y="3171"/>
                    </a:cubicBezTo>
                    <a:cubicBezTo>
                      <a:pt x="595" y="3172"/>
                      <a:pt x="596" y="3172"/>
                      <a:pt x="597" y="3172"/>
                    </a:cubicBezTo>
                    <a:cubicBezTo>
                      <a:pt x="598" y="3173"/>
                      <a:pt x="598" y="3174"/>
                      <a:pt x="599" y="3174"/>
                    </a:cubicBezTo>
                    <a:cubicBezTo>
                      <a:pt x="599" y="3175"/>
                      <a:pt x="600" y="3176"/>
                      <a:pt x="600" y="3177"/>
                    </a:cubicBezTo>
                    <a:cubicBezTo>
                      <a:pt x="601" y="3178"/>
                      <a:pt x="601" y="3179"/>
                      <a:pt x="601" y="3180"/>
                    </a:cubicBezTo>
                    <a:cubicBezTo>
                      <a:pt x="602" y="3182"/>
                      <a:pt x="604" y="3185"/>
                      <a:pt x="607" y="3184"/>
                    </a:cubicBezTo>
                    <a:cubicBezTo>
                      <a:pt x="608" y="3184"/>
                      <a:pt x="609" y="3183"/>
                      <a:pt x="611" y="3183"/>
                    </a:cubicBezTo>
                    <a:cubicBezTo>
                      <a:pt x="612" y="3183"/>
                      <a:pt x="613" y="3183"/>
                      <a:pt x="615" y="3183"/>
                    </a:cubicBezTo>
                    <a:cubicBezTo>
                      <a:pt x="618" y="3183"/>
                      <a:pt x="621" y="3182"/>
                      <a:pt x="622" y="3179"/>
                    </a:cubicBezTo>
                    <a:cubicBezTo>
                      <a:pt x="623" y="3181"/>
                      <a:pt x="621" y="3182"/>
                      <a:pt x="620" y="3184"/>
                    </a:cubicBezTo>
                    <a:cubicBezTo>
                      <a:pt x="620" y="3184"/>
                      <a:pt x="621" y="3185"/>
                      <a:pt x="621" y="3185"/>
                    </a:cubicBezTo>
                    <a:cubicBezTo>
                      <a:pt x="621" y="3186"/>
                      <a:pt x="621" y="3187"/>
                      <a:pt x="621" y="3188"/>
                    </a:cubicBezTo>
                    <a:cubicBezTo>
                      <a:pt x="622" y="3189"/>
                      <a:pt x="623" y="3190"/>
                      <a:pt x="622" y="3192"/>
                    </a:cubicBezTo>
                    <a:cubicBezTo>
                      <a:pt x="622" y="3192"/>
                      <a:pt x="621" y="3193"/>
                      <a:pt x="621" y="3193"/>
                    </a:cubicBezTo>
                    <a:cubicBezTo>
                      <a:pt x="620" y="3195"/>
                      <a:pt x="620" y="3195"/>
                      <a:pt x="620" y="3194"/>
                    </a:cubicBezTo>
                    <a:cubicBezTo>
                      <a:pt x="619" y="3193"/>
                      <a:pt x="619" y="3192"/>
                      <a:pt x="618" y="3191"/>
                    </a:cubicBezTo>
                    <a:cubicBezTo>
                      <a:pt x="618" y="3191"/>
                      <a:pt x="617" y="3191"/>
                      <a:pt x="616" y="3190"/>
                    </a:cubicBezTo>
                    <a:cubicBezTo>
                      <a:pt x="614" y="3189"/>
                      <a:pt x="612" y="3188"/>
                      <a:pt x="610" y="3187"/>
                    </a:cubicBezTo>
                    <a:cubicBezTo>
                      <a:pt x="609" y="3187"/>
                      <a:pt x="607" y="3187"/>
                      <a:pt x="606" y="3186"/>
                    </a:cubicBezTo>
                    <a:cubicBezTo>
                      <a:pt x="605" y="3186"/>
                      <a:pt x="603" y="3185"/>
                      <a:pt x="601" y="3186"/>
                    </a:cubicBezTo>
                    <a:cubicBezTo>
                      <a:pt x="599" y="3186"/>
                      <a:pt x="598" y="3189"/>
                      <a:pt x="598" y="3191"/>
                    </a:cubicBezTo>
                    <a:cubicBezTo>
                      <a:pt x="597" y="3193"/>
                      <a:pt x="599" y="3196"/>
                      <a:pt x="600" y="3198"/>
                    </a:cubicBezTo>
                    <a:cubicBezTo>
                      <a:pt x="600" y="3199"/>
                      <a:pt x="602" y="3200"/>
                      <a:pt x="602" y="3200"/>
                    </a:cubicBezTo>
                    <a:cubicBezTo>
                      <a:pt x="602" y="3202"/>
                      <a:pt x="601" y="3201"/>
                      <a:pt x="600" y="3202"/>
                    </a:cubicBezTo>
                    <a:cubicBezTo>
                      <a:pt x="599" y="3203"/>
                      <a:pt x="600" y="3205"/>
                      <a:pt x="600" y="3206"/>
                    </a:cubicBezTo>
                    <a:cubicBezTo>
                      <a:pt x="600" y="3208"/>
                      <a:pt x="600" y="3209"/>
                      <a:pt x="601" y="3211"/>
                    </a:cubicBezTo>
                    <a:cubicBezTo>
                      <a:pt x="602" y="3212"/>
                      <a:pt x="603" y="3214"/>
                      <a:pt x="604" y="3216"/>
                    </a:cubicBezTo>
                    <a:cubicBezTo>
                      <a:pt x="605" y="3218"/>
                      <a:pt x="607" y="3218"/>
                      <a:pt x="610" y="3217"/>
                    </a:cubicBezTo>
                    <a:cubicBezTo>
                      <a:pt x="611" y="3216"/>
                      <a:pt x="612" y="3217"/>
                      <a:pt x="613" y="3217"/>
                    </a:cubicBezTo>
                    <a:cubicBezTo>
                      <a:pt x="614" y="3216"/>
                      <a:pt x="614" y="3215"/>
                      <a:pt x="615" y="3215"/>
                    </a:cubicBezTo>
                    <a:cubicBezTo>
                      <a:pt x="616" y="3214"/>
                      <a:pt x="618" y="3215"/>
                      <a:pt x="619" y="3215"/>
                    </a:cubicBezTo>
                    <a:cubicBezTo>
                      <a:pt x="621" y="3216"/>
                      <a:pt x="620" y="3216"/>
                      <a:pt x="621" y="3217"/>
                    </a:cubicBezTo>
                    <a:cubicBezTo>
                      <a:pt x="621" y="3219"/>
                      <a:pt x="622" y="3220"/>
                      <a:pt x="622" y="3222"/>
                    </a:cubicBezTo>
                    <a:cubicBezTo>
                      <a:pt x="623" y="3224"/>
                      <a:pt x="622" y="3226"/>
                      <a:pt x="622" y="3228"/>
                    </a:cubicBezTo>
                    <a:cubicBezTo>
                      <a:pt x="622" y="3231"/>
                      <a:pt x="624" y="3232"/>
                      <a:pt x="626" y="3234"/>
                    </a:cubicBezTo>
                    <a:cubicBezTo>
                      <a:pt x="629" y="3238"/>
                      <a:pt x="630" y="3243"/>
                      <a:pt x="631" y="3248"/>
                    </a:cubicBezTo>
                    <a:cubicBezTo>
                      <a:pt x="631" y="3253"/>
                      <a:pt x="633" y="3256"/>
                      <a:pt x="632" y="3261"/>
                    </a:cubicBezTo>
                    <a:cubicBezTo>
                      <a:pt x="630" y="3270"/>
                      <a:pt x="632" y="3280"/>
                      <a:pt x="628" y="3289"/>
                    </a:cubicBezTo>
                    <a:cubicBezTo>
                      <a:pt x="626" y="3292"/>
                      <a:pt x="626" y="3296"/>
                      <a:pt x="624" y="3300"/>
                    </a:cubicBezTo>
                    <a:cubicBezTo>
                      <a:pt x="623" y="3303"/>
                      <a:pt x="622" y="3305"/>
                      <a:pt x="623" y="3309"/>
                    </a:cubicBezTo>
                    <a:cubicBezTo>
                      <a:pt x="623" y="3310"/>
                      <a:pt x="624" y="3312"/>
                      <a:pt x="625" y="3313"/>
                    </a:cubicBezTo>
                    <a:cubicBezTo>
                      <a:pt x="625" y="3315"/>
                      <a:pt x="625" y="3317"/>
                      <a:pt x="625" y="3319"/>
                    </a:cubicBezTo>
                    <a:cubicBezTo>
                      <a:pt x="625" y="3323"/>
                      <a:pt x="627" y="3326"/>
                      <a:pt x="628" y="3330"/>
                    </a:cubicBezTo>
                    <a:cubicBezTo>
                      <a:pt x="629" y="3337"/>
                      <a:pt x="631" y="3345"/>
                      <a:pt x="630" y="3352"/>
                    </a:cubicBezTo>
                    <a:cubicBezTo>
                      <a:pt x="630" y="3355"/>
                      <a:pt x="630" y="3356"/>
                      <a:pt x="631" y="3359"/>
                    </a:cubicBezTo>
                    <a:cubicBezTo>
                      <a:pt x="633" y="3363"/>
                      <a:pt x="631" y="3367"/>
                      <a:pt x="633" y="3371"/>
                    </a:cubicBezTo>
                    <a:cubicBezTo>
                      <a:pt x="634" y="3374"/>
                      <a:pt x="633" y="3373"/>
                      <a:pt x="636" y="3374"/>
                    </a:cubicBezTo>
                    <a:cubicBezTo>
                      <a:pt x="637" y="3375"/>
                      <a:pt x="638" y="3375"/>
                      <a:pt x="639" y="3376"/>
                    </a:cubicBezTo>
                    <a:cubicBezTo>
                      <a:pt x="641" y="3376"/>
                      <a:pt x="642" y="3376"/>
                      <a:pt x="644" y="3376"/>
                    </a:cubicBezTo>
                    <a:cubicBezTo>
                      <a:pt x="646" y="3376"/>
                      <a:pt x="649" y="3377"/>
                      <a:pt x="650" y="3379"/>
                    </a:cubicBezTo>
                    <a:cubicBezTo>
                      <a:pt x="650" y="3379"/>
                      <a:pt x="650" y="3380"/>
                      <a:pt x="650" y="3381"/>
                    </a:cubicBezTo>
                    <a:cubicBezTo>
                      <a:pt x="651" y="3384"/>
                      <a:pt x="656" y="3384"/>
                      <a:pt x="656" y="3388"/>
                    </a:cubicBezTo>
                    <a:cubicBezTo>
                      <a:pt x="656" y="3389"/>
                      <a:pt x="654" y="3389"/>
                      <a:pt x="654" y="3391"/>
                    </a:cubicBezTo>
                    <a:cubicBezTo>
                      <a:pt x="654" y="3393"/>
                      <a:pt x="655" y="3393"/>
                      <a:pt x="655" y="3395"/>
                    </a:cubicBezTo>
                    <a:cubicBezTo>
                      <a:pt x="655" y="3398"/>
                      <a:pt x="654" y="3402"/>
                      <a:pt x="657" y="3404"/>
                    </a:cubicBezTo>
                    <a:cubicBezTo>
                      <a:pt x="659" y="3405"/>
                      <a:pt x="661" y="3405"/>
                      <a:pt x="662" y="3405"/>
                    </a:cubicBezTo>
                    <a:cubicBezTo>
                      <a:pt x="665" y="3406"/>
                      <a:pt x="666" y="3407"/>
                      <a:pt x="668" y="3408"/>
                    </a:cubicBezTo>
                    <a:cubicBezTo>
                      <a:pt x="675" y="3410"/>
                      <a:pt x="683" y="3409"/>
                      <a:pt x="689" y="3413"/>
                    </a:cubicBezTo>
                    <a:cubicBezTo>
                      <a:pt x="688" y="3414"/>
                      <a:pt x="687" y="3416"/>
                      <a:pt x="687" y="3417"/>
                    </a:cubicBezTo>
                    <a:cubicBezTo>
                      <a:pt x="681" y="3417"/>
                      <a:pt x="675" y="3414"/>
                      <a:pt x="669" y="3413"/>
                    </a:cubicBezTo>
                    <a:cubicBezTo>
                      <a:pt x="663" y="3411"/>
                      <a:pt x="664" y="3415"/>
                      <a:pt x="660" y="3417"/>
                    </a:cubicBezTo>
                    <a:cubicBezTo>
                      <a:pt x="659" y="3417"/>
                      <a:pt x="657" y="3416"/>
                      <a:pt x="655" y="3417"/>
                    </a:cubicBezTo>
                    <a:cubicBezTo>
                      <a:pt x="655" y="3418"/>
                      <a:pt x="654" y="3419"/>
                      <a:pt x="653" y="3419"/>
                    </a:cubicBezTo>
                    <a:cubicBezTo>
                      <a:pt x="652" y="3420"/>
                      <a:pt x="652" y="3423"/>
                      <a:pt x="649" y="3420"/>
                    </a:cubicBezTo>
                    <a:cubicBezTo>
                      <a:pt x="647" y="3418"/>
                      <a:pt x="649" y="3417"/>
                      <a:pt x="646" y="3415"/>
                    </a:cubicBezTo>
                    <a:cubicBezTo>
                      <a:pt x="643" y="3415"/>
                      <a:pt x="641" y="3415"/>
                      <a:pt x="639" y="3414"/>
                    </a:cubicBezTo>
                    <a:cubicBezTo>
                      <a:pt x="639" y="3411"/>
                      <a:pt x="627" y="3407"/>
                      <a:pt x="625" y="3405"/>
                    </a:cubicBezTo>
                    <a:cubicBezTo>
                      <a:pt x="622" y="3404"/>
                      <a:pt x="617" y="3404"/>
                      <a:pt x="617" y="3402"/>
                    </a:cubicBezTo>
                    <a:cubicBezTo>
                      <a:pt x="616" y="3401"/>
                      <a:pt x="618" y="3399"/>
                      <a:pt x="618" y="3398"/>
                    </a:cubicBezTo>
                    <a:cubicBezTo>
                      <a:pt x="619" y="3396"/>
                      <a:pt x="618" y="3395"/>
                      <a:pt x="618" y="3393"/>
                    </a:cubicBezTo>
                    <a:cubicBezTo>
                      <a:pt x="617" y="3391"/>
                      <a:pt x="616" y="3390"/>
                      <a:pt x="617" y="3387"/>
                    </a:cubicBezTo>
                    <a:cubicBezTo>
                      <a:pt x="617" y="3386"/>
                      <a:pt x="618" y="3384"/>
                      <a:pt x="618" y="3383"/>
                    </a:cubicBezTo>
                    <a:cubicBezTo>
                      <a:pt x="618" y="3381"/>
                      <a:pt x="618" y="3380"/>
                      <a:pt x="618" y="3379"/>
                    </a:cubicBezTo>
                    <a:cubicBezTo>
                      <a:pt x="618" y="3376"/>
                      <a:pt x="619" y="3376"/>
                      <a:pt x="620" y="3374"/>
                    </a:cubicBezTo>
                    <a:cubicBezTo>
                      <a:pt x="621" y="3372"/>
                      <a:pt x="620" y="3369"/>
                      <a:pt x="618" y="3367"/>
                    </a:cubicBezTo>
                    <a:cubicBezTo>
                      <a:pt x="616" y="3365"/>
                      <a:pt x="615" y="3366"/>
                      <a:pt x="614" y="3366"/>
                    </a:cubicBezTo>
                    <a:cubicBezTo>
                      <a:pt x="612" y="3365"/>
                      <a:pt x="612" y="3364"/>
                      <a:pt x="610" y="3363"/>
                    </a:cubicBezTo>
                    <a:cubicBezTo>
                      <a:pt x="606" y="3361"/>
                      <a:pt x="603" y="3367"/>
                      <a:pt x="598" y="3363"/>
                    </a:cubicBezTo>
                    <a:cubicBezTo>
                      <a:pt x="596" y="3360"/>
                      <a:pt x="599" y="3357"/>
                      <a:pt x="597" y="3355"/>
                    </a:cubicBezTo>
                    <a:cubicBezTo>
                      <a:pt x="596" y="3354"/>
                      <a:pt x="594" y="3353"/>
                      <a:pt x="593" y="3352"/>
                    </a:cubicBezTo>
                    <a:cubicBezTo>
                      <a:pt x="592" y="3350"/>
                      <a:pt x="591" y="3348"/>
                      <a:pt x="589" y="3347"/>
                    </a:cubicBezTo>
                    <a:cubicBezTo>
                      <a:pt x="586" y="3346"/>
                      <a:pt x="585" y="3348"/>
                      <a:pt x="582" y="3349"/>
                    </a:cubicBezTo>
                    <a:cubicBezTo>
                      <a:pt x="581" y="3350"/>
                      <a:pt x="575" y="3351"/>
                      <a:pt x="574" y="3350"/>
                    </a:cubicBezTo>
                    <a:cubicBezTo>
                      <a:pt x="574" y="3347"/>
                      <a:pt x="578" y="3346"/>
                      <a:pt x="580" y="3345"/>
                    </a:cubicBezTo>
                    <a:cubicBezTo>
                      <a:pt x="582" y="3344"/>
                      <a:pt x="582" y="3344"/>
                      <a:pt x="584" y="3343"/>
                    </a:cubicBezTo>
                    <a:cubicBezTo>
                      <a:pt x="586" y="3343"/>
                      <a:pt x="588" y="3344"/>
                      <a:pt x="589" y="3342"/>
                    </a:cubicBezTo>
                    <a:cubicBezTo>
                      <a:pt x="592" y="3339"/>
                      <a:pt x="584" y="3336"/>
                      <a:pt x="583" y="3334"/>
                    </a:cubicBezTo>
                    <a:cubicBezTo>
                      <a:pt x="581" y="3333"/>
                      <a:pt x="582" y="3332"/>
                      <a:pt x="580" y="3331"/>
                    </a:cubicBezTo>
                    <a:cubicBezTo>
                      <a:pt x="578" y="3330"/>
                      <a:pt x="577" y="3330"/>
                      <a:pt x="575" y="3329"/>
                    </a:cubicBezTo>
                    <a:cubicBezTo>
                      <a:pt x="574" y="3327"/>
                      <a:pt x="574" y="3325"/>
                      <a:pt x="572" y="3324"/>
                    </a:cubicBezTo>
                    <a:cubicBezTo>
                      <a:pt x="570" y="3323"/>
                      <a:pt x="568" y="3324"/>
                      <a:pt x="566" y="3323"/>
                    </a:cubicBezTo>
                    <a:cubicBezTo>
                      <a:pt x="562" y="3321"/>
                      <a:pt x="561" y="3318"/>
                      <a:pt x="563" y="3315"/>
                    </a:cubicBezTo>
                    <a:cubicBezTo>
                      <a:pt x="565" y="3311"/>
                      <a:pt x="565" y="3311"/>
                      <a:pt x="564" y="3306"/>
                    </a:cubicBezTo>
                    <a:cubicBezTo>
                      <a:pt x="563" y="3303"/>
                      <a:pt x="565" y="3299"/>
                      <a:pt x="561" y="3299"/>
                    </a:cubicBezTo>
                    <a:cubicBezTo>
                      <a:pt x="560" y="3299"/>
                      <a:pt x="558" y="3300"/>
                      <a:pt x="557" y="3300"/>
                    </a:cubicBezTo>
                    <a:cubicBezTo>
                      <a:pt x="555" y="3300"/>
                      <a:pt x="552" y="3298"/>
                      <a:pt x="550" y="3298"/>
                    </a:cubicBezTo>
                    <a:cubicBezTo>
                      <a:pt x="547" y="3297"/>
                      <a:pt x="544" y="3298"/>
                      <a:pt x="541" y="3298"/>
                    </a:cubicBezTo>
                    <a:cubicBezTo>
                      <a:pt x="537" y="3296"/>
                      <a:pt x="539" y="3295"/>
                      <a:pt x="537" y="3292"/>
                    </a:cubicBezTo>
                    <a:cubicBezTo>
                      <a:pt x="536" y="3291"/>
                      <a:pt x="535" y="3290"/>
                      <a:pt x="534" y="3289"/>
                    </a:cubicBezTo>
                    <a:cubicBezTo>
                      <a:pt x="533" y="3288"/>
                      <a:pt x="533" y="3286"/>
                      <a:pt x="533" y="3285"/>
                    </a:cubicBezTo>
                    <a:cubicBezTo>
                      <a:pt x="531" y="3281"/>
                      <a:pt x="522" y="3281"/>
                      <a:pt x="522" y="3275"/>
                    </a:cubicBezTo>
                    <a:cubicBezTo>
                      <a:pt x="522" y="3274"/>
                      <a:pt x="523" y="3273"/>
                      <a:pt x="523" y="3271"/>
                    </a:cubicBezTo>
                    <a:cubicBezTo>
                      <a:pt x="523" y="3271"/>
                      <a:pt x="521" y="3269"/>
                      <a:pt x="521" y="3268"/>
                    </a:cubicBezTo>
                    <a:cubicBezTo>
                      <a:pt x="517" y="3263"/>
                      <a:pt x="509" y="3265"/>
                      <a:pt x="510" y="3256"/>
                    </a:cubicBezTo>
                    <a:cubicBezTo>
                      <a:pt x="510" y="3254"/>
                      <a:pt x="511" y="3254"/>
                      <a:pt x="510" y="3252"/>
                    </a:cubicBezTo>
                    <a:cubicBezTo>
                      <a:pt x="510" y="3251"/>
                      <a:pt x="508" y="3251"/>
                      <a:pt x="508" y="3250"/>
                    </a:cubicBezTo>
                    <a:cubicBezTo>
                      <a:pt x="508" y="3250"/>
                      <a:pt x="508" y="3248"/>
                      <a:pt x="508" y="3247"/>
                    </a:cubicBezTo>
                    <a:cubicBezTo>
                      <a:pt x="508" y="3245"/>
                      <a:pt x="506" y="3244"/>
                      <a:pt x="505" y="3243"/>
                    </a:cubicBezTo>
                    <a:cubicBezTo>
                      <a:pt x="505" y="3241"/>
                      <a:pt x="506" y="3240"/>
                      <a:pt x="507" y="3238"/>
                    </a:cubicBezTo>
                    <a:cubicBezTo>
                      <a:pt x="508" y="3236"/>
                      <a:pt x="505" y="3233"/>
                      <a:pt x="508" y="3230"/>
                    </a:cubicBezTo>
                    <a:cubicBezTo>
                      <a:pt x="507" y="3230"/>
                      <a:pt x="507" y="3229"/>
                      <a:pt x="507" y="3228"/>
                    </a:cubicBezTo>
                    <a:cubicBezTo>
                      <a:pt x="508" y="3229"/>
                      <a:pt x="510" y="3230"/>
                      <a:pt x="511" y="3230"/>
                    </a:cubicBezTo>
                    <a:cubicBezTo>
                      <a:pt x="512" y="3228"/>
                      <a:pt x="512" y="3227"/>
                      <a:pt x="512" y="3225"/>
                    </a:cubicBezTo>
                    <a:cubicBezTo>
                      <a:pt x="511" y="3223"/>
                      <a:pt x="510" y="3223"/>
                      <a:pt x="510" y="3220"/>
                    </a:cubicBezTo>
                    <a:cubicBezTo>
                      <a:pt x="511" y="3216"/>
                      <a:pt x="514" y="3216"/>
                      <a:pt x="516" y="3213"/>
                    </a:cubicBezTo>
                    <a:cubicBezTo>
                      <a:pt x="518" y="3211"/>
                      <a:pt x="529" y="3195"/>
                      <a:pt x="524" y="3194"/>
                    </a:cubicBezTo>
                    <a:cubicBezTo>
                      <a:pt x="525" y="3190"/>
                      <a:pt x="523" y="3186"/>
                      <a:pt x="528" y="3185"/>
                    </a:cubicBezTo>
                    <a:cubicBezTo>
                      <a:pt x="532" y="3185"/>
                      <a:pt x="534" y="3190"/>
                      <a:pt x="538" y="3188"/>
                    </a:cubicBezTo>
                    <a:cubicBezTo>
                      <a:pt x="534" y="3185"/>
                      <a:pt x="541" y="3184"/>
                      <a:pt x="537" y="3181"/>
                    </a:cubicBezTo>
                    <a:cubicBezTo>
                      <a:pt x="536" y="3180"/>
                      <a:pt x="535" y="3180"/>
                      <a:pt x="535" y="3180"/>
                    </a:cubicBezTo>
                    <a:cubicBezTo>
                      <a:pt x="534" y="3179"/>
                      <a:pt x="534" y="3178"/>
                      <a:pt x="534" y="3178"/>
                    </a:cubicBezTo>
                    <a:cubicBezTo>
                      <a:pt x="533" y="3176"/>
                      <a:pt x="531" y="3175"/>
                      <a:pt x="532" y="3173"/>
                    </a:cubicBezTo>
                    <a:cubicBezTo>
                      <a:pt x="537" y="3172"/>
                      <a:pt x="533" y="3169"/>
                      <a:pt x="533" y="3168"/>
                    </a:cubicBezTo>
                    <a:cubicBezTo>
                      <a:pt x="532" y="3165"/>
                      <a:pt x="533" y="3163"/>
                      <a:pt x="535" y="3160"/>
                    </a:cubicBezTo>
                    <a:cubicBezTo>
                      <a:pt x="534" y="3160"/>
                      <a:pt x="534" y="3160"/>
                      <a:pt x="533" y="3160"/>
                    </a:cubicBezTo>
                    <a:cubicBezTo>
                      <a:pt x="535" y="3157"/>
                      <a:pt x="536" y="3156"/>
                      <a:pt x="535" y="3152"/>
                    </a:cubicBezTo>
                    <a:cubicBezTo>
                      <a:pt x="535" y="3151"/>
                      <a:pt x="534" y="3151"/>
                      <a:pt x="534" y="3150"/>
                    </a:cubicBezTo>
                    <a:cubicBezTo>
                      <a:pt x="534" y="3149"/>
                      <a:pt x="535" y="3149"/>
                      <a:pt x="535" y="3149"/>
                    </a:cubicBezTo>
                    <a:cubicBezTo>
                      <a:pt x="535" y="3148"/>
                      <a:pt x="536" y="3146"/>
                      <a:pt x="537" y="3145"/>
                    </a:cubicBezTo>
                    <a:cubicBezTo>
                      <a:pt x="538" y="3141"/>
                      <a:pt x="539" y="3140"/>
                      <a:pt x="539" y="3136"/>
                    </a:cubicBezTo>
                    <a:cubicBezTo>
                      <a:pt x="539" y="3134"/>
                      <a:pt x="539" y="3129"/>
                      <a:pt x="537" y="3127"/>
                    </a:cubicBezTo>
                    <a:cubicBezTo>
                      <a:pt x="536" y="3126"/>
                      <a:pt x="534" y="3126"/>
                      <a:pt x="533" y="3125"/>
                    </a:cubicBezTo>
                    <a:cubicBezTo>
                      <a:pt x="532" y="3124"/>
                      <a:pt x="531" y="3123"/>
                      <a:pt x="530" y="3122"/>
                    </a:cubicBezTo>
                    <a:cubicBezTo>
                      <a:pt x="528" y="3119"/>
                      <a:pt x="528" y="3117"/>
                      <a:pt x="523" y="3117"/>
                    </a:cubicBezTo>
                    <a:cubicBezTo>
                      <a:pt x="522" y="3117"/>
                      <a:pt x="520" y="3117"/>
                      <a:pt x="518" y="3117"/>
                    </a:cubicBezTo>
                    <a:cubicBezTo>
                      <a:pt x="516" y="3117"/>
                      <a:pt x="516" y="3116"/>
                      <a:pt x="513" y="3116"/>
                    </a:cubicBezTo>
                    <a:cubicBezTo>
                      <a:pt x="511" y="3116"/>
                      <a:pt x="510" y="3117"/>
                      <a:pt x="508" y="3116"/>
                    </a:cubicBezTo>
                    <a:cubicBezTo>
                      <a:pt x="506" y="3116"/>
                      <a:pt x="506" y="3115"/>
                      <a:pt x="504" y="3114"/>
                    </a:cubicBezTo>
                    <a:cubicBezTo>
                      <a:pt x="500" y="3113"/>
                      <a:pt x="496" y="3110"/>
                      <a:pt x="491" y="3109"/>
                    </a:cubicBezTo>
                    <a:cubicBezTo>
                      <a:pt x="487" y="3108"/>
                      <a:pt x="488" y="3111"/>
                      <a:pt x="486" y="3114"/>
                    </a:cubicBezTo>
                    <a:cubicBezTo>
                      <a:pt x="485" y="3118"/>
                      <a:pt x="483" y="3121"/>
                      <a:pt x="479" y="3121"/>
                    </a:cubicBezTo>
                    <a:cubicBezTo>
                      <a:pt x="477" y="3122"/>
                      <a:pt x="474" y="3121"/>
                      <a:pt x="472" y="3121"/>
                    </a:cubicBezTo>
                    <a:cubicBezTo>
                      <a:pt x="470" y="3122"/>
                      <a:pt x="469" y="3124"/>
                      <a:pt x="467" y="3125"/>
                    </a:cubicBezTo>
                    <a:cubicBezTo>
                      <a:pt x="464" y="3129"/>
                      <a:pt x="465" y="3131"/>
                      <a:pt x="463" y="3135"/>
                    </a:cubicBezTo>
                    <a:cubicBezTo>
                      <a:pt x="463" y="3139"/>
                      <a:pt x="461" y="3141"/>
                      <a:pt x="460" y="3145"/>
                    </a:cubicBezTo>
                    <a:cubicBezTo>
                      <a:pt x="459" y="3148"/>
                      <a:pt x="460" y="3151"/>
                      <a:pt x="460" y="3155"/>
                    </a:cubicBezTo>
                    <a:cubicBezTo>
                      <a:pt x="459" y="3158"/>
                      <a:pt x="458" y="3161"/>
                      <a:pt x="457" y="3163"/>
                    </a:cubicBezTo>
                    <a:cubicBezTo>
                      <a:pt x="455" y="3166"/>
                      <a:pt x="454" y="3169"/>
                      <a:pt x="454" y="3172"/>
                    </a:cubicBezTo>
                    <a:cubicBezTo>
                      <a:pt x="454" y="3175"/>
                      <a:pt x="453" y="3178"/>
                      <a:pt x="453" y="3181"/>
                    </a:cubicBezTo>
                    <a:cubicBezTo>
                      <a:pt x="453" y="3182"/>
                      <a:pt x="454" y="3183"/>
                      <a:pt x="454" y="3184"/>
                    </a:cubicBezTo>
                    <a:cubicBezTo>
                      <a:pt x="454" y="3186"/>
                      <a:pt x="453" y="3187"/>
                      <a:pt x="452" y="3189"/>
                    </a:cubicBezTo>
                    <a:cubicBezTo>
                      <a:pt x="451" y="3192"/>
                      <a:pt x="452" y="3194"/>
                      <a:pt x="452" y="3197"/>
                    </a:cubicBezTo>
                    <a:cubicBezTo>
                      <a:pt x="452" y="3199"/>
                      <a:pt x="451" y="3201"/>
                      <a:pt x="451" y="3204"/>
                    </a:cubicBezTo>
                    <a:cubicBezTo>
                      <a:pt x="452" y="3205"/>
                      <a:pt x="452" y="3205"/>
                      <a:pt x="452" y="3207"/>
                    </a:cubicBezTo>
                    <a:cubicBezTo>
                      <a:pt x="452" y="3209"/>
                      <a:pt x="451" y="3210"/>
                      <a:pt x="450" y="3211"/>
                    </a:cubicBezTo>
                    <a:cubicBezTo>
                      <a:pt x="447" y="3218"/>
                      <a:pt x="447" y="3225"/>
                      <a:pt x="444" y="3231"/>
                    </a:cubicBezTo>
                    <a:cubicBezTo>
                      <a:pt x="444" y="3233"/>
                      <a:pt x="443" y="3234"/>
                      <a:pt x="443" y="3236"/>
                    </a:cubicBezTo>
                    <a:cubicBezTo>
                      <a:pt x="442" y="3240"/>
                      <a:pt x="442" y="3239"/>
                      <a:pt x="439" y="3241"/>
                    </a:cubicBezTo>
                    <a:cubicBezTo>
                      <a:pt x="436" y="3242"/>
                      <a:pt x="434" y="3246"/>
                      <a:pt x="431" y="3248"/>
                    </a:cubicBezTo>
                    <a:cubicBezTo>
                      <a:pt x="430" y="3249"/>
                      <a:pt x="429" y="3252"/>
                      <a:pt x="427" y="3252"/>
                    </a:cubicBezTo>
                    <a:cubicBezTo>
                      <a:pt x="425" y="3252"/>
                      <a:pt x="423" y="3251"/>
                      <a:pt x="421" y="3250"/>
                    </a:cubicBezTo>
                    <a:cubicBezTo>
                      <a:pt x="421" y="3251"/>
                      <a:pt x="420" y="3253"/>
                      <a:pt x="420" y="3254"/>
                    </a:cubicBezTo>
                    <a:cubicBezTo>
                      <a:pt x="422" y="3255"/>
                      <a:pt x="422" y="3257"/>
                      <a:pt x="421" y="3259"/>
                    </a:cubicBezTo>
                    <a:cubicBezTo>
                      <a:pt x="425" y="3260"/>
                      <a:pt x="423" y="3263"/>
                      <a:pt x="422" y="3265"/>
                    </a:cubicBezTo>
                    <a:cubicBezTo>
                      <a:pt x="426" y="3268"/>
                      <a:pt x="421" y="3272"/>
                      <a:pt x="420" y="3275"/>
                    </a:cubicBezTo>
                    <a:cubicBezTo>
                      <a:pt x="419" y="3278"/>
                      <a:pt x="419" y="3280"/>
                      <a:pt x="417" y="3283"/>
                    </a:cubicBezTo>
                    <a:cubicBezTo>
                      <a:pt x="415" y="3286"/>
                      <a:pt x="416" y="3290"/>
                      <a:pt x="416" y="3293"/>
                    </a:cubicBezTo>
                    <a:cubicBezTo>
                      <a:pt x="416" y="3296"/>
                      <a:pt x="415" y="3299"/>
                      <a:pt x="415" y="3302"/>
                    </a:cubicBezTo>
                    <a:cubicBezTo>
                      <a:pt x="415" y="3306"/>
                      <a:pt x="416" y="3308"/>
                      <a:pt x="416" y="3311"/>
                    </a:cubicBezTo>
                    <a:cubicBezTo>
                      <a:pt x="416" y="3313"/>
                      <a:pt x="415" y="3315"/>
                      <a:pt x="414" y="3317"/>
                    </a:cubicBezTo>
                    <a:cubicBezTo>
                      <a:pt x="415" y="3318"/>
                      <a:pt x="416" y="3318"/>
                      <a:pt x="417" y="3319"/>
                    </a:cubicBezTo>
                    <a:cubicBezTo>
                      <a:pt x="420" y="3314"/>
                      <a:pt x="425" y="3313"/>
                      <a:pt x="429" y="3316"/>
                    </a:cubicBezTo>
                    <a:cubicBezTo>
                      <a:pt x="432" y="3319"/>
                      <a:pt x="436" y="3321"/>
                      <a:pt x="439" y="3325"/>
                    </a:cubicBezTo>
                    <a:cubicBezTo>
                      <a:pt x="441" y="3328"/>
                      <a:pt x="439" y="3331"/>
                      <a:pt x="441" y="3335"/>
                    </a:cubicBezTo>
                    <a:cubicBezTo>
                      <a:pt x="441" y="3337"/>
                      <a:pt x="442" y="3337"/>
                      <a:pt x="442" y="3339"/>
                    </a:cubicBezTo>
                    <a:cubicBezTo>
                      <a:pt x="442" y="3340"/>
                      <a:pt x="441" y="3342"/>
                      <a:pt x="441" y="3343"/>
                    </a:cubicBezTo>
                    <a:cubicBezTo>
                      <a:pt x="441" y="3345"/>
                      <a:pt x="442" y="3346"/>
                      <a:pt x="442" y="3348"/>
                    </a:cubicBezTo>
                    <a:cubicBezTo>
                      <a:pt x="442" y="3350"/>
                      <a:pt x="440" y="3352"/>
                      <a:pt x="440" y="3354"/>
                    </a:cubicBezTo>
                    <a:cubicBezTo>
                      <a:pt x="439" y="3357"/>
                      <a:pt x="441" y="3359"/>
                      <a:pt x="441" y="3362"/>
                    </a:cubicBezTo>
                    <a:cubicBezTo>
                      <a:pt x="440" y="3369"/>
                      <a:pt x="440" y="3376"/>
                      <a:pt x="440" y="3383"/>
                    </a:cubicBezTo>
                    <a:cubicBezTo>
                      <a:pt x="440" y="3387"/>
                      <a:pt x="438" y="3390"/>
                      <a:pt x="439" y="3395"/>
                    </a:cubicBezTo>
                    <a:cubicBezTo>
                      <a:pt x="439" y="3396"/>
                      <a:pt x="439" y="3398"/>
                      <a:pt x="439" y="3400"/>
                    </a:cubicBezTo>
                    <a:cubicBezTo>
                      <a:pt x="439" y="3402"/>
                      <a:pt x="438" y="3404"/>
                      <a:pt x="438" y="3406"/>
                    </a:cubicBezTo>
                    <a:cubicBezTo>
                      <a:pt x="438" y="3408"/>
                      <a:pt x="439" y="3409"/>
                      <a:pt x="440" y="3411"/>
                    </a:cubicBezTo>
                    <a:cubicBezTo>
                      <a:pt x="440" y="3413"/>
                      <a:pt x="439" y="3415"/>
                      <a:pt x="439" y="3417"/>
                    </a:cubicBezTo>
                    <a:cubicBezTo>
                      <a:pt x="439" y="3419"/>
                      <a:pt x="438" y="3420"/>
                      <a:pt x="438" y="3422"/>
                    </a:cubicBezTo>
                    <a:cubicBezTo>
                      <a:pt x="438" y="3423"/>
                      <a:pt x="438" y="3423"/>
                      <a:pt x="438" y="3425"/>
                    </a:cubicBezTo>
                    <a:cubicBezTo>
                      <a:pt x="439" y="3429"/>
                      <a:pt x="442" y="3431"/>
                      <a:pt x="440" y="3436"/>
                    </a:cubicBezTo>
                    <a:cubicBezTo>
                      <a:pt x="439" y="3439"/>
                      <a:pt x="438" y="3444"/>
                      <a:pt x="437" y="3446"/>
                    </a:cubicBezTo>
                    <a:cubicBezTo>
                      <a:pt x="435" y="3448"/>
                      <a:pt x="434" y="3449"/>
                      <a:pt x="432" y="3450"/>
                    </a:cubicBezTo>
                    <a:cubicBezTo>
                      <a:pt x="432" y="3452"/>
                      <a:pt x="431" y="3454"/>
                      <a:pt x="431" y="3455"/>
                    </a:cubicBezTo>
                    <a:cubicBezTo>
                      <a:pt x="428" y="3463"/>
                      <a:pt x="426" y="3470"/>
                      <a:pt x="423" y="3477"/>
                    </a:cubicBezTo>
                    <a:cubicBezTo>
                      <a:pt x="420" y="3483"/>
                      <a:pt x="418" y="3488"/>
                      <a:pt x="414" y="3493"/>
                    </a:cubicBezTo>
                    <a:cubicBezTo>
                      <a:pt x="412" y="3494"/>
                      <a:pt x="412" y="3495"/>
                      <a:pt x="411" y="3497"/>
                    </a:cubicBezTo>
                    <a:cubicBezTo>
                      <a:pt x="410" y="3499"/>
                      <a:pt x="408" y="3502"/>
                      <a:pt x="408" y="3505"/>
                    </a:cubicBezTo>
                    <a:cubicBezTo>
                      <a:pt x="409" y="3508"/>
                      <a:pt x="411" y="3508"/>
                      <a:pt x="411" y="3510"/>
                    </a:cubicBezTo>
                    <a:cubicBezTo>
                      <a:pt x="412" y="3512"/>
                      <a:pt x="413" y="3516"/>
                      <a:pt x="413" y="3518"/>
                    </a:cubicBezTo>
                    <a:cubicBezTo>
                      <a:pt x="413" y="3521"/>
                      <a:pt x="411" y="3523"/>
                      <a:pt x="412" y="3526"/>
                    </a:cubicBezTo>
                    <a:cubicBezTo>
                      <a:pt x="412" y="3528"/>
                      <a:pt x="412" y="3530"/>
                      <a:pt x="412" y="3533"/>
                    </a:cubicBezTo>
                    <a:cubicBezTo>
                      <a:pt x="413" y="3535"/>
                      <a:pt x="413" y="3539"/>
                      <a:pt x="414" y="3541"/>
                    </a:cubicBezTo>
                    <a:cubicBezTo>
                      <a:pt x="414" y="3544"/>
                      <a:pt x="417" y="3546"/>
                      <a:pt x="418" y="3548"/>
                    </a:cubicBezTo>
                    <a:cubicBezTo>
                      <a:pt x="421" y="3549"/>
                      <a:pt x="421" y="3551"/>
                      <a:pt x="424" y="3553"/>
                    </a:cubicBezTo>
                    <a:cubicBezTo>
                      <a:pt x="425" y="3554"/>
                      <a:pt x="429" y="3556"/>
                      <a:pt x="430" y="3558"/>
                    </a:cubicBezTo>
                    <a:cubicBezTo>
                      <a:pt x="430" y="3560"/>
                      <a:pt x="430" y="3563"/>
                      <a:pt x="430" y="3565"/>
                    </a:cubicBezTo>
                    <a:cubicBezTo>
                      <a:pt x="431" y="3568"/>
                      <a:pt x="431" y="3569"/>
                      <a:pt x="431" y="3572"/>
                    </a:cubicBezTo>
                    <a:cubicBezTo>
                      <a:pt x="431" y="3580"/>
                      <a:pt x="440" y="3583"/>
                      <a:pt x="441" y="3590"/>
                    </a:cubicBezTo>
                    <a:cubicBezTo>
                      <a:pt x="441" y="3594"/>
                      <a:pt x="438" y="3597"/>
                      <a:pt x="437" y="3600"/>
                    </a:cubicBezTo>
                    <a:cubicBezTo>
                      <a:pt x="439" y="3601"/>
                      <a:pt x="441" y="3603"/>
                      <a:pt x="440" y="3605"/>
                    </a:cubicBezTo>
                    <a:cubicBezTo>
                      <a:pt x="445" y="3607"/>
                      <a:pt x="453" y="3607"/>
                      <a:pt x="456" y="3610"/>
                    </a:cubicBezTo>
                    <a:cubicBezTo>
                      <a:pt x="459" y="3614"/>
                      <a:pt x="458" y="3622"/>
                      <a:pt x="459" y="3626"/>
                    </a:cubicBezTo>
                    <a:cubicBezTo>
                      <a:pt x="462" y="3632"/>
                      <a:pt x="467" y="3636"/>
                      <a:pt x="470" y="3641"/>
                    </a:cubicBezTo>
                    <a:cubicBezTo>
                      <a:pt x="472" y="3646"/>
                      <a:pt x="473" y="3650"/>
                      <a:pt x="474" y="3655"/>
                    </a:cubicBezTo>
                    <a:cubicBezTo>
                      <a:pt x="476" y="3668"/>
                      <a:pt x="480" y="3678"/>
                      <a:pt x="487" y="3688"/>
                    </a:cubicBezTo>
                    <a:cubicBezTo>
                      <a:pt x="493" y="3696"/>
                      <a:pt x="495" y="3706"/>
                      <a:pt x="502" y="3713"/>
                    </a:cubicBezTo>
                    <a:cubicBezTo>
                      <a:pt x="505" y="3716"/>
                      <a:pt x="509" y="3719"/>
                      <a:pt x="511" y="3722"/>
                    </a:cubicBezTo>
                    <a:cubicBezTo>
                      <a:pt x="515" y="3725"/>
                      <a:pt x="517" y="3730"/>
                      <a:pt x="520" y="3733"/>
                    </a:cubicBezTo>
                    <a:cubicBezTo>
                      <a:pt x="521" y="3735"/>
                      <a:pt x="526" y="3736"/>
                      <a:pt x="529" y="3738"/>
                    </a:cubicBezTo>
                    <a:cubicBezTo>
                      <a:pt x="532" y="3740"/>
                      <a:pt x="534" y="3746"/>
                      <a:pt x="538" y="3746"/>
                    </a:cubicBezTo>
                    <a:cubicBezTo>
                      <a:pt x="540" y="3754"/>
                      <a:pt x="548" y="3754"/>
                      <a:pt x="554" y="3756"/>
                    </a:cubicBezTo>
                    <a:cubicBezTo>
                      <a:pt x="558" y="3758"/>
                      <a:pt x="559" y="3759"/>
                      <a:pt x="563" y="3759"/>
                    </a:cubicBezTo>
                    <a:cubicBezTo>
                      <a:pt x="568" y="3759"/>
                      <a:pt x="573" y="3757"/>
                      <a:pt x="578" y="3756"/>
                    </a:cubicBezTo>
                    <a:cubicBezTo>
                      <a:pt x="580" y="3756"/>
                      <a:pt x="581" y="3753"/>
                      <a:pt x="583" y="3754"/>
                    </a:cubicBezTo>
                    <a:cubicBezTo>
                      <a:pt x="585" y="3755"/>
                      <a:pt x="585" y="3757"/>
                      <a:pt x="586" y="3758"/>
                    </a:cubicBezTo>
                    <a:cubicBezTo>
                      <a:pt x="589" y="3759"/>
                      <a:pt x="591" y="3759"/>
                      <a:pt x="593" y="3760"/>
                    </a:cubicBezTo>
                    <a:cubicBezTo>
                      <a:pt x="597" y="3761"/>
                      <a:pt x="599" y="3765"/>
                      <a:pt x="605" y="3764"/>
                    </a:cubicBezTo>
                    <a:cubicBezTo>
                      <a:pt x="608" y="3764"/>
                      <a:pt x="613" y="3761"/>
                      <a:pt x="617" y="3759"/>
                    </a:cubicBezTo>
                    <a:cubicBezTo>
                      <a:pt x="622" y="3758"/>
                      <a:pt x="625" y="3758"/>
                      <a:pt x="629" y="3762"/>
                    </a:cubicBezTo>
                    <a:cubicBezTo>
                      <a:pt x="634" y="3765"/>
                      <a:pt x="636" y="3770"/>
                      <a:pt x="639" y="3773"/>
                    </a:cubicBezTo>
                    <a:cubicBezTo>
                      <a:pt x="644" y="3778"/>
                      <a:pt x="645" y="3776"/>
                      <a:pt x="647" y="3783"/>
                    </a:cubicBezTo>
                    <a:cubicBezTo>
                      <a:pt x="648" y="3787"/>
                      <a:pt x="650" y="3792"/>
                      <a:pt x="652" y="3796"/>
                    </a:cubicBezTo>
                    <a:cubicBezTo>
                      <a:pt x="656" y="3802"/>
                      <a:pt x="655" y="3806"/>
                      <a:pt x="658" y="3811"/>
                    </a:cubicBezTo>
                    <a:cubicBezTo>
                      <a:pt x="660" y="3818"/>
                      <a:pt x="663" y="3824"/>
                      <a:pt x="664" y="3831"/>
                    </a:cubicBezTo>
                    <a:cubicBezTo>
                      <a:pt x="665" y="3837"/>
                      <a:pt x="663" y="3842"/>
                      <a:pt x="666" y="3848"/>
                    </a:cubicBezTo>
                    <a:cubicBezTo>
                      <a:pt x="668" y="3853"/>
                      <a:pt x="667" y="3855"/>
                      <a:pt x="667" y="3860"/>
                    </a:cubicBezTo>
                    <a:cubicBezTo>
                      <a:pt x="667" y="3866"/>
                      <a:pt x="667" y="3873"/>
                      <a:pt x="670" y="3879"/>
                    </a:cubicBezTo>
                    <a:cubicBezTo>
                      <a:pt x="671" y="3881"/>
                      <a:pt x="670" y="3880"/>
                      <a:pt x="672" y="3882"/>
                    </a:cubicBezTo>
                    <a:cubicBezTo>
                      <a:pt x="674" y="3884"/>
                      <a:pt x="674" y="3884"/>
                      <a:pt x="677" y="3885"/>
                    </a:cubicBezTo>
                    <a:cubicBezTo>
                      <a:pt x="680" y="3886"/>
                      <a:pt x="686" y="3886"/>
                      <a:pt x="688" y="3885"/>
                    </a:cubicBezTo>
                    <a:cubicBezTo>
                      <a:pt x="692" y="3884"/>
                      <a:pt x="695" y="3883"/>
                      <a:pt x="698" y="3879"/>
                    </a:cubicBezTo>
                    <a:cubicBezTo>
                      <a:pt x="699" y="3887"/>
                      <a:pt x="691" y="3887"/>
                      <a:pt x="685" y="3888"/>
                    </a:cubicBezTo>
                    <a:cubicBezTo>
                      <a:pt x="682" y="3888"/>
                      <a:pt x="679" y="3887"/>
                      <a:pt x="676" y="3887"/>
                    </a:cubicBezTo>
                    <a:cubicBezTo>
                      <a:pt x="671" y="3887"/>
                      <a:pt x="671" y="3887"/>
                      <a:pt x="669" y="3891"/>
                    </a:cubicBezTo>
                    <a:cubicBezTo>
                      <a:pt x="666" y="3895"/>
                      <a:pt x="665" y="3902"/>
                      <a:pt x="663" y="3906"/>
                    </a:cubicBezTo>
                    <a:cubicBezTo>
                      <a:pt x="662" y="3909"/>
                      <a:pt x="661" y="3913"/>
                      <a:pt x="660" y="3916"/>
                    </a:cubicBezTo>
                    <a:cubicBezTo>
                      <a:pt x="659" y="3919"/>
                      <a:pt x="657" y="3920"/>
                      <a:pt x="656" y="3922"/>
                    </a:cubicBezTo>
                    <a:cubicBezTo>
                      <a:pt x="652" y="3929"/>
                      <a:pt x="656" y="3931"/>
                      <a:pt x="659" y="3937"/>
                    </a:cubicBezTo>
                    <a:cubicBezTo>
                      <a:pt x="662" y="3941"/>
                      <a:pt x="666" y="3946"/>
                      <a:pt x="669" y="3951"/>
                    </a:cubicBezTo>
                    <a:cubicBezTo>
                      <a:pt x="664" y="3951"/>
                      <a:pt x="653" y="3937"/>
                      <a:pt x="651" y="3933"/>
                    </a:cubicBezTo>
                    <a:cubicBezTo>
                      <a:pt x="649" y="3936"/>
                      <a:pt x="648" y="3943"/>
                      <a:pt x="647" y="3946"/>
                    </a:cubicBezTo>
                    <a:cubicBezTo>
                      <a:pt x="645" y="3951"/>
                      <a:pt x="643" y="3954"/>
                      <a:pt x="641" y="3958"/>
                    </a:cubicBezTo>
                    <a:cubicBezTo>
                      <a:pt x="639" y="3963"/>
                      <a:pt x="638" y="3967"/>
                      <a:pt x="635" y="3971"/>
                    </a:cubicBezTo>
                    <a:cubicBezTo>
                      <a:pt x="632" y="3976"/>
                      <a:pt x="629" y="3979"/>
                      <a:pt x="627" y="3984"/>
                    </a:cubicBezTo>
                    <a:cubicBezTo>
                      <a:pt x="622" y="3993"/>
                      <a:pt x="615" y="3999"/>
                      <a:pt x="607" y="4006"/>
                    </a:cubicBezTo>
                    <a:cubicBezTo>
                      <a:pt x="604" y="4009"/>
                      <a:pt x="599" y="4013"/>
                      <a:pt x="595" y="4014"/>
                    </a:cubicBezTo>
                    <a:cubicBezTo>
                      <a:pt x="593" y="4015"/>
                      <a:pt x="588" y="4015"/>
                      <a:pt x="586" y="4014"/>
                    </a:cubicBezTo>
                    <a:cubicBezTo>
                      <a:pt x="581" y="4013"/>
                      <a:pt x="583" y="4013"/>
                      <a:pt x="582" y="4009"/>
                    </a:cubicBezTo>
                    <a:cubicBezTo>
                      <a:pt x="581" y="4005"/>
                      <a:pt x="582" y="4005"/>
                      <a:pt x="579" y="4002"/>
                    </a:cubicBezTo>
                    <a:cubicBezTo>
                      <a:pt x="578" y="4000"/>
                      <a:pt x="576" y="3999"/>
                      <a:pt x="574" y="3997"/>
                    </a:cubicBezTo>
                    <a:cubicBezTo>
                      <a:pt x="572" y="3993"/>
                      <a:pt x="571" y="3987"/>
                      <a:pt x="567" y="3985"/>
                    </a:cubicBezTo>
                    <a:cubicBezTo>
                      <a:pt x="563" y="3983"/>
                      <a:pt x="563" y="3986"/>
                      <a:pt x="561" y="3987"/>
                    </a:cubicBezTo>
                    <a:cubicBezTo>
                      <a:pt x="558" y="3989"/>
                      <a:pt x="555" y="3992"/>
                      <a:pt x="553" y="3995"/>
                    </a:cubicBezTo>
                    <a:cubicBezTo>
                      <a:pt x="552" y="3996"/>
                      <a:pt x="552" y="3999"/>
                      <a:pt x="550" y="4000"/>
                    </a:cubicBezTo>
                    <a:cubicBezTo>
                      <a:pt x="549" y="4000"/>
                      <a:pt x="548" y="3997"/>
                      <a:pt x="546" y="3998"/>
                    </a:cubicBezTo>
                    <a:cubicBezTo>
                      <a:pt x="542" y="3999"/>
                      <a:pt x="542" y="4004"/>
                      <a:pt x="541" y="4007"/>
                    </a:cubicBezTo>
                    <a:cubicBezTo>
                      <a:pt x="539" y="4010"/>
                      <a:pt x="536" y="4014"/>
                      <a:pt x="534" y="4016"/>
                    </a:cubicBezTo>
                    <a:cubicBezTo>
                      <a:pt x="533" y="4018"/>
                      <a:pt x="532" y="4018"/>
                      <a:pt x="531" y="4019"/>
                    </a:cubicBezTo>
                    <a:cubicBezTo>
                      <a:pt x="529" y="4021"/>
                      <a:pt x="527" y="4017"/>
                      <a:pt x="528" y="4022"/>
                    </a:cubicBezTo>
                    <a:cubicBezTo>
                      <a:pt x="527" y="4021"/>
                      <a:pt x="531" y="4025"/>
                      <a:pt x="531" y="4025"/>
                    </a:cubicBezTo>
                    <a:cubicBezTo>
                      <a:pt x="532" y="4027"/>
                      <a:pt x="533" y="4036"/>
                      <a:pt x="534" y="4036"/>
                    </a:cubicBezTo>
                    <a:cubicBezTo>
                      <a:pt x="536" y="4038"/>
                      <a:pt x="539" y="4033"/>
                      <a:pt x="541" y="4033"/>
                    </a:cubicBezTo>
                    <a:cubicBezTo>
                      <a:pt x="548" y="4032"/>
                      <a:pt x="544" y="4041"/>
                      <a:pt x="549" y="4043"/>
                    </a:cubicBezTo>
                    <a:cubicBezTo>
                      <a:pt x="549" y="4046"/>
                      <a:pt x="547" y="4046"/>
                      <a:pt x="545" y="4046"/>
                    </a:cubicBezTo>
                    <a:cubicBezTo>
                      <a:pt x="544" y="4046"/>
                      <a:pt x="544" y="4047"/>
                      <a:pt x="545" y="4047"/>
                    </a:cubicBezTo>
                    <a:cubicBezTo>
                      <a:pt x="553" y="4048"/>
                      <a:pt x="550" y="4061"/>
                      <a:pt x="544" y="4062"/>
                    </a:cubicBezTo>
                    <a:cubicBezTo>
                      <a:pt x="541" y="4063"/>
                      <a:pt x="530" y="4057"/>
                      <a:pt x="527" y="4055"/>
                    </a:cubicBezTo>
                    <a:cubicBezTo>
                      <a:pt x="526" y="4058"/>
                      <a:pt x="529" y="4059"/>
                      <a:pt x="527" y="4062"/>
                    </a:cubicBezTo>
                    <a:cubicBezTo>
                      <a:pt x="528" y="4062"/>
                      <a:pt x="529" y="4063"/>
                      <a:pt x="530" y="4064"/>
                    </a:cubicBezTo>
                    <a:cubicBezTo>
                      <a:pt x="529" y="4066"/>
                      <a:pt x="530" y="4067"/>
                      <a:pt x="531" y="4068"/>
                    </a:cubicBezTo>
                    <a:cubicBezTo>
                      <a:pt x="532" y="4068"/>
                      <a:pt x="532" y="4077"/>
                      <a:pt x="532" y="4078"/>
                    </a:cubicBezTo>
                    <a:cubicBezTo>
                      <a:pt x="531" y="4081"/>
                      <a:pt x="528" y="4083"/>
                      <a:pt x="528" y="4086"/>
                    </a:cubicBezTo>
                    <a:cubicBezTo>
                      <a:pt x="528" y="4086"/>
                      <a:pt x="529" y="4086"/>
                      <a:pt x="529" y="4087"/>
                    </a:cubicBezTo>
                    <a:cubicBezTo>
                      <a:pt x="530" y="4090"/>
                      <a:pt x="526" y="4090"/>
                      <a:pt x="525" y="4094"/>
                    </a:cubicBezTo>
                    <a:cubicBezTo>
                      <a:pt x="527" y="4096"/>
                      <a:pt x="528" y="4099"/>
                      <a:pt x="529" y="4102"/>
                    </a:cubicBezTo>
                    <a:cubicBezTo>
                      <a:pt x="529" y="4103"/>
                      <a:pt x="531" y="4103"/>
                      <a:pt x="532" y="4104"/>
                    </a:cubicBezTo>
                    <a:cubicBezTo>
                      <a:pt x="532" y="4105"/>
                      <a:pt x="531" y="4106"/>
                      <a:pt x="532" y="4106"/>
                    </a:cubicBezTo>
                    <a:cubicBezTo>
                      <a:pt x="532" y="4107"/>
                      <a:pt x="532" y="4112"/>
                      <a:pt x="532" y="4112"/>
                    </a:cubicBezTo>
                    <a:cubicBezTo>
                      <a:pt x="532" y="4118"/>
                      <a:pt x="525" y="4124"/>
                      <a:pt x="534" y="4130"/>
                    </a:cubicBezTo>
                    <a:cubicBezTo>
                      <a:pt x="534" y="4130"/>
                      <a:pt x="530" y="4142"/>
                      <a:pt x="530" y="4143"/>
                    </a:cubicBezTo>
                    <a:cubicBezTo>
                      <a:pt x="530" y="4144"/>
                      <a:pt x="531" y="4145"/>
                      <a:pt x="531" y="4145"/>
                    </a:cubicBezTo>
                    <a:cubicBezTo>
                      <a:pt x="531" y="4147"/>
                      <a:pt x="530" y="4148"/>
                      <a:pt x="531" y="4150"/>
                    </a:cubicBezTo>
                    <a:cubicBezTo>
                      <a:pt x="531" y="4154"/>
                      <a:pt x="532" y="4158"/>
                      <a:pt x="531" y="4163"/>
                    </a:cubicBezTo>
                    <a:cubicBezTo>
                      <a:pt x="530" y="4170"/>
                      <a:pt x="527" y="4174"/>
                      <a:pt x="528" y="4182"/>
                    </a:cubicBezTo>
                    <a:cubicBezTo>
                      <a:pt x="529" y="4188"/>
                      <a:pt x="529" y="4192"/>
                      <a:pt x="526" y="4198"/>
                    </a:cubicBezTo>
                    <a:cubicBezTo>
                      <a:pt x="524" y="4203"/>
                      <a:pt x="520" y="4209"/>
                      <a:pt x="519" y="4215"/>
                    </a:cubicBezTo>
                    <a:cubicBezTo>
                      <a:pt x="517" y="4214"/>
                      <a:pt x="515" y="4215"/>
                      <a:pt x="515" y="4218"/>
                    </a:cubicBezTo>
                    <a:cubicBezTo>
                      <a:pt x="518" y="4220"/>
                      <a:pt x="521" y="4220"/>
                      <a:pt x="525" y="4222"/>
                    </a:cubicBezTo>
                    <a:cubicBezTo>
                      <a:pt x="526" y="4223"/>
                      <a:pt x="529" y="4224"/>
                      <a:pt x="530" y="4226"/>
                    </a:cubicBezTo>
                    <a:cubicBezTo>
                      <a:pt x="532" y="4229"/>
                      <a:pt x="531" y="4232"/>
                      <a:pt x="533" y="4235"/>
                    </a:cubicBezTo>
                    <a:cubicBezTo>
                      <a:pt x="535" y="4239"/>
                      <a:pt x="540" y="4239"/>
                      <a:pt x="541" y="4244"/>
                    </a:cubicBezTo>
                    <a:cubicBezTo>
                      <a:pt x="543" y="4248"/>
                      <a:pt x="543" y="4253"/>
                      <a:pt x="541" y="4257"/>
                    </a:cubicBezTo>
                    <a:cubicBezTo>
                      <a:pt x="540" y="4261"/>
                      <a:pt x="539" y="4263"/>
                      <a:pt x="542" y="4267"/>
                    </a:cubicBezTo>
                    <a:cubicBezTo>
                      <a:pt x="543" y="4269"/>
                      <a:pt x="543" y="4269"/>
                      <a:pt x="544" y="4271"/>
                    </a:cubicBezTo>
                    <a:cubicBezTo>
                      <a:pt x="545" y="4271"/>
                      <a:pt x="546" y="4271"/>
                      <a:pt x="547" y="4272"/>
                    </a:cubicBezTo>
                    <a:cubicBezTo>
                      <a:pt x="548" y="4274"/>
                      <a:pt x="547" y="4276"/>
                      <a:pt x="548" y="4278"/>
                    </a:cubicBezTo>
                    <a:cubicBezTo>
                      <a:pt x="550" y="4283"/>
                      <a:pt x="552" y="4279"/>
                      <a:pt x="557" y="4282"/>
                    </a:cubicBezTo>
                    <a:cubicBezTo>
                      <a:pt x="562" y="4284"/>
                      <a:pt x="563" y="4290"/>
                      <a:pt x="567" y="4293"/>
                    </a:cubicBezTo>
                    <a:cubicBezTo>
                      <a:pt x="570" y="4295"/>
                      <a:pt x="571" y="4294"/>
                      <a:pt x="574" y="4296"/>
                    </a:cubicBezTo>
                    <a:cubicBezTo>
                      <a:pt x="575" y="4298"/>
                      <a:pt x="576" y="4301"/>
                      <a:pt x="578" y="4302"/>
                    </a:cubicBezTo>
                    <a:cubicBezTo>
                      <a:pt x="579" y="4304"/>
                      <a:pt x="581" y="4304"/>
                      <a:pt x="583" y="4306"/>
                    </a:cubicBezTo>
                    <a:cubicBezTo>
                      <a:pt x="584" y="4309"/>
                      <a:pt x="584" y="4311"/>
                      <a:pt x="586" y="4313"/>
                    </a:cubicBezTo>
                    <a:cubicBezTo>
                      <a:pt x="587" y="4316"/>
                      <a:pt x="589" y="4316"/>
                      <a:pt x="590" y="4318"/>
                    </a:cubicBezTo>
                    <a:cubicBezTo>
                      <a:pt x="591" y="4319"/>
                      <a:pt x="590" y="4321"/>
                      <a:pt x="591" y="4322"/>
                    </a:cubicBezTo>
                    <a:cubicBezTo>
                      <a:pt x="591" y="4323"/>
                      <a:pt x="593" y="4323"/>
                      <a:pt x="594" y="4324"/>
                    </a:cubicBezTo>
                    <a:cubicBezTo>
                      <a:pt x="597" y="4328"/>
                      <a:pt x="600" y="4333"/>
                      <a:pt x="602" y="4337"/>
                    </a:cubicBezTo>
                    <a:cubicBezTo>
                      <a:pt x="602" y="4339"/>
                      <a:pt x="601" y="4340"/>
                      <a:pt x="602" y="4342"/>
                    </a:cubicBezTo>
                    <a:cubicBezTo>
                      <a:pt x="602" y="4342"/>
                      <a:pt x="605" y="4343"/>
                      <a:pt x="605" y="4345"/>
                    </a:cubicBezTo>
                    <a:cubicBezTo>
                      <a:pt x="607" y="4347"/>
                      <a:pt x="604" y="4350"/>
                      <a:pt x="608" y="4351"/>
                    </a:cubicBezTo>
                    <a:cubicBezTo>
                      <a:pt x="609" y="4352"/>
                      <a:pt x="612" y="4361"/>
                      <a:pt x="613" y="4363"/>
                    </a:cubicBezTo>
                    <a:cubicBezTo>
                      <a:pt x="614" y="4369"/>
                      <a:pt x="618" y="4372"/>
                      <a:pt x="620" y="4378"/>
                    </a:cubicBezTo>
                    <a:cubicBezTo>
                      <a:pt x="622" y="4382"/>
                      <a:pt x="624" y="4387"/>
                      <a:pt x="625" y="4392"/>
                    </a:cubicBezTo>
                    <a:cubicBezTo>
                      <a:pt x="626" y="4397"/>
                      <a:pt x="626" y="4399"/>
                      <a:pt x="628" y="4403"/>
                    </a:cubicBezTo>
                    <a:cubicBezTo>
                      <a:pt x="631" y="4409"/>
                      <a:pt x="629" y="4412"/>
                      <a:pt x="630" y="4418"/>
                    </a:cubicBezTo>
                    <a:cubicBezTo>
                      <a:pt x="631" y="4421"/>
                      <a:pt x="633" y="4425"/>
                      <a:pt x="634" y="4429"/>
                    </a:cubicBezTo>
                    <a:cubicBezTo>
                      <a:pt x="635" y="4434"/>
                      <a:pt x="636" y="4439"/>
                      <a:pt x="637" y="4443"/>
                    </a:cubicBezTo>
                    <a:cubicBezTo>
                      <a:pt x="638" y="4450"/>
                      <a:pt x="638" y="4455"/>
                      <a:pt x="641" y="4462"/>
                    </a:cubicBezTo>
                    <a:cubicBezTo>
                      <a:pt x="643" y="4465"/>
                      <a:pt x="641" y="4465"/>
                      <a:pt x="646" y="4466"/>
                    </a:cubicBezTo>
                    <a:cubicBezTo>
                      <a:pt x="652" y="4468"/>
                      <a:pt x="656" y="4467"/>
                      <a:pt x="661" y="4472"/>
                    </a:cubicBezTo>
                    <a:cubicBezTo>
                      <a:pt x="662" y="4473"/>
                      <a:pt x="662" y="4475"/>
                      <a:pt x="663" y="4475"/>
                    </a:cubicBezTo>
                    <a:cubicBezTo>
                      <a:pt x="665" y="4476"/>
                      <a:pt x="667" y="4476"/>
                      <a:pt x="669" y="4477"/>
                    </a:cubicBezTo>
                    <a:cubicBezTo>
                      <a:pt x="670" y="4479"/>
                      <a:pt x="671" y="4482"/>
                      <a:pt x="671" y="4483"/>
                    </a:cubicBezTo>
                    <a:cubicBezTo>
                      <a:pt x="673" y="4485"/>
                      <a:pt x="674" y="4486"/>
                      <a:pt x="676" y="4488"/>
                    </a:cubicBezTo>
                    <a:cubicBezTo>
                      <a:pt x="680" y="4493"/>
                      <a:pt x="677" y="4497"/>
                      <a:pt x="678" y="4502"/>
                    </a:cubicBezTo>
                    <a:cubicBezTo>
                      <a:pt x="679" y="4504"/>
                      <a:pt x="681" y="4505"/>
                      <a:pt x="681" y="4508"/>
                    </a:cubicBezTo>
                    <a:cubicBezTo>
                      <a:pt x="681" y="4511"/>
                      <a:pt x="680" y="4511"/>
                      <a:pt x="679" y="4514"/>
                    </a:cubicBezTo>
                    <a:cubicBezTo>
                      <a:pt x="679" y="4517"/>
                      <a:pt x="680" y="4518"/>
                      <a:pt x="681" y="4521"/>
                    </a:cubicBezTo>
                    <a:cubicBezTo>
                      <a:pt x="681" y="4525"/>
                      <a:pt x="679" y="4525"/>
                      <a:pt x="678" y="4528"/>
                    </a:cubicBezTo>
                    <a:cubicBezTo>
                      <a:pt x="676" y="4533"/>
                      <a:pt x="680" y="4539"/>
                      <a:pt x="680" y="4543"/>
                    </a:cubicBezTo>
                    <a:cubicBezTo>
                      <a:pt x="679" y="4546"/>
                      <a:pt x="677" y="4547"/>
                      <a:pt x="676" y="4550"/>
                    </a:cubicBezTo>
                    <a:cubicBezTo>
                      <a:pt x="676" y="4551"/>
                      <a:pt x="678" y="4553"/>
                      <a:pt x="678" y="4555"/>
                    </a:cubicBezTo>
                    <a:cubicBezTo>
                      <a:pt x="678" y="4560"/>
                      <a:pt x="677" y="4565"/>
                      <a:pt x="677" y="4570"/>
                    </a:cubicBezTo>
                    <a:cubicBezTo>
                      <a:pt x="677" y="4573"/>
                      <a:pt x="676" y="4577"/>
                      <a:pt x="677" y="4580"/>
                    </a:cubicBezTo>
                    <a:cubicBezTo>
                      <a:pt x="677" y="4579"/>
                      <a:pt x="681" y="4585"/>
                      <a:pt x="680" y="4585"/>
                    </a:cubicBezTo>
                    <a:cubicBezTo>
                      <a:pt x="682" y="4586"/>
                      <a:pt x="684" y="4586"/>
                      <a:pt x="685" y="4588"/>
                    </a:cubicBezTo>
                    <a:cubicBezTo>
                      <a:pt x="688" y="4590"/>
                      <a:pt x="692" y="4593"/>
                      <a:pt x="695" y="4595"/>
                    </a:cubicBezTo>
                    <a:cubicBezTo>
                      <a:pt x="698" y="4598"/>
                      <a:pt x="698" y="4603"/>
                      <a:pt x="699" y="4608"/>
                    </a:cubicBezTo>
                    <a:cubicBezTo>
                      <a:pt x="700" y="4614"/>
                      <a:pt x="704" y="4614"/>
                      <a:pt x="706" y="4619"/>
                    </a:cubicBezTo>
                    <a:cubicBezTo>
                      <a:pt x="707" y="4620"/>
                      <a:pt x="706" y="4621"/>
                      <a:pt x="706" y="4622"/>
                    </a:cubicBezTo>
                    <a:cubicBezTo>
                      <a:pt x="707" y="4624"/>
                      <a:pt x="709" y="4624"/>
                      <a:pt x="709" y="4625"/>
                    </a:cubicBezTo>
                    <a:cubicBezTo>
                      <a:pt x="710" y="4627"/>
                      <a:pt x="710" y="4630"/>
                      <a:pt x="710" y="4632"/>
                    </a:cubicBezTo>
                    <a:cubicBezTo>
                      <a:pt x="712" y="4633"/>
                      <a:pt x="715" y="4633"/>
                      <a:pt x="716" y="4634"/>
                    </a:cubicBezTo>
                    <a:cubicBezTo>
                      <a:pt x="718" y="4636"/>
                      <a:pt x="717" y="4637"/>
                      <a:pt x="719" y="4640"/>
                    </a:cubicBezTo>
                    <a:cubicBezTo>
                      <a:pt x="719" y="4642"/>
                      <a:pt x="722" y="4645"/>
                      <a:pt x="723" y="4646"/>
                    </a:cubicBezTo>
                    <a:cubicBezTo>
                      <a:pt x="723" y="4648"/>
                      <a:pt x="722" y="4650"/>
                      <a:pt x="723" y="4652"/>
                    </a:cubicBezTo>
                    <a:cubicBezTo>
                      <a:pt x="723" y="4655"/>
                      <a:pt x="728" y="4658"/>
                      <a:pt x="728" y="4662"/>
                    </a:cubicBezTo>
                    <a:cubicBezTo>
                      <a:pt x="729" y="4666"/>
                      <a:pt x="727" y="4669"/>
                      <a:pt x="729" y="4674"/>
                    </a:cubicBezTo>
                    <a:cubicBezTo>
                      <a:pt x="732" y="4680"/>
                      <a:pt x="731" y="4679"/>
                      <a:pt x="729" y="4685"/>
                    </a:cubicBezTo>
                    <a:cubicBezTo>
                      <a:pt x="728" y="4687"/>
                      <a:pt x="729" y="4688"/>
                      <a:pt x="728" y="4690"/>
                    </a:cubicBezTo>
                    <a:cubicBezTo>
                      <a:pt x="727" y="4693"/>
                      <a:pt x="726" y="4693"/>
                      <a:pt x="725" y="4695"/>
                    </a:cubicBezTo>
                    <a:cubicBezTo>
                      <a:pt x="724" y="4700"/>
                      <a:pt x="728" y="4703"/>
                      <a:pt x="727" y="4707"/>
                    </a:cubicBezTo>
                    <a:cubicBezTo>
                      <a:pt x="727" y="4708"/>
                      <a:pt x="725" y="4711"/>
                      <a:pt x="725" y="4712"/>
                    </a:cubicBezTo>
                    <a:cubicBezTo>
                      <a:pt x="724" y="4714"/>
                      <a:pt x="726" y="4715"/>
                      <a:pt x="724" y="4717"/>
                    </a:cubicBezTo>
                    <a:cubicBezTo>
                      <a:pt x="737" y="4715"/>
                      <a:pt x="734" y="4740"/>
                      <a:pt x="733" y="4748"/>
                    </a:cubicBezTo>
                    <a:cubicBezTo>
                      <a:pt x="734" y="4748"/>
                      <a:pt x="734" y="4748"/>
                      <a:pt x="735" y="4747"/>
                    </a:cubicBezTo>
                    <a:cubicBezTo>
                      <a:pt x="737" y="4747"/>
                      <a:pt x="740" y="4748"/>
                      <a:pt x="740" y="4750"/>
                    </a:cubicBezTo>
                    <a:cubicBezTo>
                      <a:pt x="745" y="4753"/>
                      <a:pt x="748" y="4754"/>
                      <a:pt x="751" y="4758"/>
                    </a:cubicBezTo>
                    <a:cubicBezTo>
                      <a:pt x="755" y="4763"/>
                      <a:pt x="755" y="4765"/>
                      <a:pt x="761" y="4767"/>
                    </a:cubicBezTo>
                    <a:cubicBezTo>
                      <a:pt x="768" y="4769"/>
                      <a:pt x="769" y="4770"/>
                      <a:pt x="773" y="4775"/>
                    </a:cubicBezTo>
                    <a:cubicBezTo>
                      <a:pt x="773" y="4776"/>
                      <a:pt x="776" y="4779"/>
                      <a:pt x="777" y="4780"/>
                    </a:cubicBezTo>
                    <a:cubicBezTo>
                      <a:pt x="778" y="4781"/>
                      <a:pt x="778" y="4785"/>
                      <a:pt x="779" y="4786"/>
                    </a:cubicBezTo>
                    <a:cubicBezTo>
                      <a:pt x="781" y="4784"/>
                      <a:pt x="781" y="4781"/>
                      <a:pt x="780" y="4780"/>
                    </a:cubicBezTo>
                    <a:cubicBezTo>
                      <a:pt x="792" y="4778"/>
                      <a:pt x="802" y="4801"/>
                      <a:pt x="804" y="4810"/>
                    </a:cubicBezTo>
                    <a:cubicBezTo>
                      <a:pt x="805" y="4817"/>
                      <a:pt x="810" y="4823"/>
                      <a:pt x="810" y="4829"/>
                    </a:cubicBezTo>
                    <a:cubicBezTo>
                      <a:pt x="811" y="4835"/>
                      <a:pt x="809" y="4839"/>
                      <a:pt x="811" y="4844"/>
                    </a:cubicBezTo>
                    <a:cubicBezTo>
                      <a:pt x="812" y="4847"/>
                      <a:pt x="815" y="4850"/>
                      <a:pt x="816" y="4852"/>
                    </a:cubicBezTo>
                    <a:cubicBezTo>
                      <a:pt x="817" y="4855"/>
                      <a:pt x="816" y="4858"/>
                      <a:pt x="817" y="4861"/>
                    </a:cubicBezTo>
                    <a:cubicBezTo>
                      <a:pt x="819" y="4864"/>
                      <a:pt x="818" y="4869"/>
                      <a:pt x="820" y="4873"/>
                    </a:cubicBezTo>
                    <a:cubicBezTo>
                      <a:pt x="822" y="4878"/>
                      <a:pt x="827" y="4880"/>
                      <a:pt x="830" y="4885"/>
                    </a:cubicBezTo>
                    <a:cubicBezTo>
                      <a:pt x="832" y="4888"/>
                      <a:pt x="834" y="4891"/>
                      <a:pt x="835" y="4895"/>
                    </a:cubicBezTo>
                    <a:cubicBezTo>
                      <a:pt x="835" y="4898"/>
                      <a:pt x="834" y="4899"/>
                      <a:pt x="835" y="4901"/>
                    </a:cubicBezTo>
                    <a:cubicBezTo>
                      <a:pt x="836" y="4903"/>
                      <a:pt x="838" y="4904"/>
                      <a:pt x="839" y="4907"/>
                    </a:cubicBezTo>
                    <a:cubicBezTo>
                      <a:pt x="840" y="4908"/>
                      <a:pt x="839" y="4910"/>
                      <a:pt x="840" y="4912"/>
                    </a:cubicBezTo>
                    <a:cubicBezTo>
                      <a:pt x="841" y="4914"/>
                      <a:pt x="844" y="4915"/>
                      <a:pt x="845" y="4917"/>
                    </a:cubicBezTo>
                    <a:cubicBezTo>
                      <a:pt x="847" y="4922"/>
                      <a:pt x="845" y="4926"/>
                      <a:pt x="851" y="4929"/>
                    </a:cubicBezTo>
                    <a:cubicBezTo>
                      <a:pt x="855" y="4932"/>
                      <a:pt x="860" y="4933"/>
                      <a:pt x="864" y="4935"/>
                    </a:cubicBezTo>
                    <a:cubicBezTo>
                      <a:pt x="871" y="4938"/>
                      <a:pt x="875" y="4945"/>
                      <a:pt x="881" y="4949"/>
                    </a:cubicBezTo>
                    <a:cubicBezTo>
                      <a:pt x="883" y="4950"/>
                      <a:pt x="885" y="4951"/>
                      <a:pt x="887" y="4952"/>
                    </a:cubicBezTo>
                    <a:cubicBezTo>
                      <a:pt x="889" y="4953"/>
                      <a:pt x="889" y="4954"/>
                      <a:pt x="892" y="4955"/>
                    </a:cubicBezTo>
                    <a:cubicBezTo>
                      <a:pt x="894" y="4956"/>
                      <a:pt x="902" y="4956"/>
                      <a:pt x="903" y="4958"/>
                    </a:cubicBezTo>
                    <a:cubicBezTo>
                      <a:pt x="905" y="4960"/>
                      <a:pt x="903" y="4967"/>
                      <a:pt x="905" y="4970"/>
                    </a:cubicBezTo>
                    <a:cubicBezTo>
                      <a:pt x="906" y="4974"/>
                      <a:pt x="910" y="4978"/>
                      <a:pt x="911" y="4982"/>
                    </a:cubicBezTo>
                    <a:cubicBezTo>
                      <a:pt x="912" y="4986"/>
                      <a:pt x="909" y="4990"/>
                      <a:pt x="909" y="4993"/>
                    </a:cubicBezTo>
                    <a:cubicBezTo>
                      <a:pt x="909" y="4997"/>
                      <a:pt x="912" y="5000"/>
                      <a:pt x="913" y="5003"/>
                    </a:cubicBezTo>
                    <a:cubicBezTo>
                      <a:pt x="913" y="5008"/>
                      <a:pt x="908" y="5010"/>
                      <a:pt x="909" y="5014"/>
                    </a:cubicBezTo>
                    <a:cubicBezTo>
                      <a:pt x="909" y="5014"/>
                      <a:pt x="910" y="5014"/>
                      <a:pt x="910" y="5014"/>
                    </a:cubicBezTo>
                    <a:cubicBezTo>
                      <a:pt x="913" y="5010"/>
                      <a:pt x="916" y="5012"/>
                      <a:pt x="916" y="5016"/>
                    </a:cubicBezTo>
                    <a:cubicBezTo>
                      <a:pt x="917" y="5019"/>
                      <a:pt x="915" y="5024"/>
                      <a:pt x="916" y="5027"/>
                    </a:cubicBezTo>
                    <a:cubicBezTo>
                      <a:pt x="917" y="5029"/>
                      <a:pt x="922" y="5034"/>
                      <a:pt x="922" y="5036"/>
                    </a:cubicBezTo>
                    <a:cubicBezTo>
                      <a:pt x="923" y="5041"/>
                      <a:pt x="920" y="5037"/>
                      <a:pt x="918" y="5039"/>
                    </a:cubicBezTo>
                    <a:cubicBezTo>
                      <a:pt x="917" y="5039"/>
                      <a:pt x="916" y="5043"/>
                      <a:pt x="916" y="5043"/>
                    </a:cubicBezTo>
                    <a:cubicBezTo>
                      <a:pt x="915" y="5045"/>
                      <a:pt x="915" y="5047"/>
                      <a:pt x="913" y="5047"/>
                    </a:cubicBezTo>
                    <a:cubicBezTo>
                      <a:pt x="913" y="5047"/>
                      <a:pt x="907" y="5048"/>
                      <a:pt x="907" y="5048"/>
                    </a:cubicBezTo>
                    <a:cubicBezTo>
                      <a:pt x="900" y="5047"/>
                      <a:pt x="903" y="5045"/>
                      <a:pt x="905" y="5040"/>
                    </a:cubicBezTo>
                    <a:cubicBezTo>
                      <a:pt x="908" y="5033"/>
                      <a:pt x="909" y="5025"/>
                      <a:pt x="912" y="5018"/>
                    </a:cubicBezTo>
                    <a:cubicBezTo>
                      <a:pt x="908" y="5019"/>
                      <a:pt x="907" y="5018"/>
                      <a:pt x="905" y="5021"/>
                    </a:cubicBezTo>
                    <a:cubicBezTo>
                      <a:pt x="903" y="5024"/>
                      <a:pt x="904" y="5029"/>
                      <a:pt x="903" y="5032"/>
                    </a:cubicBezTo>
                    <a:cubicBezTo>
                      <a:pt x="900" y="5040"/>
                      <a:pt x="897" y="5049"/>
                      <a:pt x="892" y="5055"/>
                    </a:cubicBezTo>
                    <a:cubicBezTo>
                      <a:pt x="887" y="5061"/>
                      <a:pt x="882" y="5066"/>
                      <a:pt x="879" y="5073"/>
                    </a:cubicBezTo>
                    <a:cubicBezTo>
                      <a:pt x="878" y="5077"/>
                      <a:pt x="866" y="5096"/>
                      <a:pt x="876" y="5097"/>
                    </a:cubicBezTo>
                    <a:cubicBezTo>
                      <a:pt x="875" y="5102"/>
                      <a:pt x="878" y="5106"/>
                      <a:pt x="879" y="5109"/>
                    </a:cubicBezTo>
                    <a:cubicBezTo>
                      <a:pt x="879" y="5111"/>
                      <a:pt x="878" y="5113"/>
                      <a:pt x="880" y="5115"/>
                    </a:cubicBezTo>
                    <a:cubicBezTo>
                      <a:pt x="881" y="5117"/>
                      <a:pt x="883" y="5117"/>
                      <a:pt x="884" y="5118"/>
                    </a:cubicBezTo>
                    <a:cubicBezTo>
                      <a:pt x="886" y="5121"/>
                      <a:pt x="884" y="5123"/>
                      <a:pt x="885" y="5125"/>
                    </a:cubicBezTo>
                    <a:cubicBezTo>
                      <a:pt x="886" y="5126"/>
                      <a:pt x="889" y="5127"/>
                      <a:pt x="890" y="5128"/>
                    </a:cubicBezTo>
                    <a:cubicBezTo>
                      <a:pt x="891" y="5130"/>
                      <a:pt x="890" y="5132"/>
                      <a:pt x="892" y="5134"/>
                    </a:cubicBezTo>
                    <a:cubicBezTo>
                      <a:pt x="893" y="5135"/>
                      <a:pt x="898" y="5136"/>
                      <a:pt x="899" y="5137"/>
                    </a:cubicBezTo>
                    <a:cubicBezTo>
                      <a:pt x="899" y="5138"/>
                      <a:pt x="900" y="5139"/>
                      <a:pt x="899" y="5140"/>
                    </a:cubicBezTo>
                    <a:cubicBezTo>
                      <a:pt x="903" y="5140"/>
                      <a:pt x="905" y="5144"/>
                      <a:pt x="908" y="5146"/>
                    </a:cubicBezTo>
                    <a:cubicBezTo>
                      <a:pt x="909" y="5147"/>
                      <a:pt x="910" y="5147"/>
                      <a:pt x="911" y="5148"/>
                    </a:cubicBezTo>
                    <a:cubicBezTo>
                      <a:pt x="913" y="5150"/>
                      <a:pt x="915" y="5150"/>
                      <a:pt x="917" y="5151"/>
                    </a:cubicBezTo>
                    <a:cubicBezTo>
                      <a:pt x="918" y="5152"/>
                      <a:pt x="918" y="5153"/>
                      <a:pt x="920" y="5154"/>
                    </a:cubicBezTo>
                    <a:cubicBezTo>
                      <a:pt x="921" y="5155"/>
                      <a:pt x="925" y="5155"/>
                      <a:pt x="926" y="5157"/>
                    </a:cubicBezTo>
                    <a:cubicBezTo>
                      <a:pt x="928" y="5159"/>
                      <a:pt x="926" y="5162"/>
                      <a:pt x="928" y="5164"/>
                    </a:cubicBezTo>
                    <a:cubicBezTo>
                      <a:pt x="927" y="5168"/>
                      <a:pt x="934" y="5172"/>
                      <a:pt x="937" y="5173"/>
                    </a:cubicBezTo>
                    <a:cubicBezTo>
                      <a:pt x="937" y="5172"/>
                      <a:pt x="937" y="5171"/>
                      <a:pt x="937" y="5170"/>
                    </a:cubicBezTo>
                    <a:cubicBezTo>
                      <a:pt x="933" y="5168"/>
                      <a:pt x="938" y="5162"/>
                      <a:pt x="940" y="5161"/>
                    </a:cubicBezTo>
                    <a:cubicBezTo>
                      <a:pt x="945" y="5159"/>
                      <a:pt x="947" y="5164"/>
                      <a:pt x="952" y="5165"/>
                    </a:cubicBezTo>
                    <a:cubicBezTo>
                      <a:pt x="956" y="5167"/>
                      <a:pt x="963" y="5166"/>
                      <a:pt x="966" y="5170"/>
                    </a:cubicBezTo>
                    <a:cubicBezTo>
                      <a:pt x="968" y="5173"/>
                      <a:pt x="967" y="5180"/>
                      <a:pt x="972" y="5181"/>
                    </a:cubicBezTo>
                    <a:cubicBezTo>
                      <a:pt x="972" y="5185"/>
                      <a:pt x="975" y="5188"/>
                      <a:pt x="979" y="5186"/>
                    </a:cubicBezTo>
                    <a:cubicBezTo>
                      <a:pt x="979" y="5190"/>
                      <a:pt x="983" y="5190"/>
                      <a:pt x="984" y="5193"/>
                    </a:cubicBezTo>
                    <a:cubicBezTo>
                      <a:pt x="985" y="5195"/>
                      <a:pt x="985" y="5200"/>
                      <a:pt x="985" y="5203"/>
                    </a:cubicBezTo>
                    <a:cubicBezTo>
                      <a:pt x="984" y="5213"/>
                      <a:pt x="988" y="5224"/>
                      <a:pt x="988" y="5235"/>
                    </a:cubicBezTo>
                    <a:cubicBezTo>
                      <a:pt x="988" y="5251"/>
                      <a:pt x="981" y="5265"/>
                      <a:pt x="976" y="5280"/>
                    </a:cubicBezTo>
                    <a:cubicBezTo>
                      <a:pt x="974" y="5285"/>
                      <a:pt x="971" y="5289"/>
                      <a:pt x="969" y="5294"/>
                    </a:cubicBezTo>
                    <a:cubicBezTo>
                      <a:pt x="966" y="5299"/>
                      <a:pt x="963" y="5301"/>
                      <a:pt x="959" y="5305"/>
                    </a:cubicBezTo>
                    <a:cubicBezTo>
                      <a:pt x="955" y="5309"/>
                      <a:pt x="952" y="5313"/>
                      <a:pt x="950" y="5319"/>
                    </a:cubicBezTo>
                    <a:cubicBezTo>
                      <a:pt x="948" y="5323"/>
                      <a:pt x="947" y="5327"/>
                      <a:pt x="945" y="5330"/>
                    </a:cubicBezTo>
                    <a:cubicBezTo>
                      <a:pt x="943" y="5332"/>
                      <a:pt x="940" y="5332"/>
                      <a:pt x="938" y="5335"/>
                    </a:cubicBezTo>
                    <a:cubicBezTo>
                      <a:pt x="939" y="5335"/>
                      <a:pt x="940" y="5339"/>
                      <a:pt x="940" y="5341"/>
                    </a:cubicBezTo>
                    <a:cubicBezTo>
                      <a:pt x="939" y="5344"/>
                      <a:pt x="935" y="5347"/>
                      <a:pt x="933" y="5349"/>
                    </a:cubicBezTo>
                    <a:cubicBezTo>
                      <a:pt x="928" y="5358"/>
                      <a:pt x="938" y="5356"/>
                      <a:pt x="943" y="5359"/>
                    </a:cubicBezTo>
                    <a:cubicBezTo>
                      <a:pt x="952" y="5365"/>
                      <a:pt x="945" y="5373"/>
                      <a:pt x="945" y="5381"/>
                    </a:cubicBezTo>
                    <a:cubicBezTo>
                      <a:pt x="952" y="5381"/>
                      <a:pt x="955" y="5396"/>
                      <a:pt x="953" y="5401"/>
                    </a:cubicBezTo>
                    <a:cubicBezTo>
                      <a:pt x="952" y="5406"/>
                      <a:pt x="950" y="5410"/>
                      <a:pt x="947" y="5415"/>
                    </a:cubicBezTo>
                    <a:cubicBezTo>
                      <a:pt x="944" y="5420"/>
                      <a:pt x="943" y="5425"/>
                      <a:pt x="940" y="5430"/>
                    </a:cubicBezTo>
                    <a:cubicBezTo>
                      <a:pt x="937" y="5435"/>
                      <a:pt x="933" y="5439"/>
                      <a:pt x="931" y="5444"/>
                    </a:cubicBezTo>
                    <a:cubicBezTo>
                      <a:pt x="929" y="5447"/>
                      <a:pt x="925" y="5451"/>
                      <a:pt x="925" y="5454"/>
                    </a:cubicBezTo>
                    <a:cubicBezTo>
                      <a:pt x="924" y="5457"/>
                      <a:pt x="926" y="5458"/>
                      <a:pt x="926" y="5461"/>
                    </a:cubicBezTo>
                    <a:cubicBezTo>
                      <a:pt x="927" y="5463"/>
                      <a:pt x="926" y="5464"/>
                      <a:pt x="927" y="5467"/>
                    </a:cubicBezTo>
                    <a:cubicBezTo>
                      <a:pt x="927" y="5471"/>
                      <a:pt x="927" y="5475"/>
                      <a:pt x="928" y="5480"/>
                    </a:cubicBezTo>
                    <a:cubicBezTo>
                      <a:pt x="929" y="5483"/>
                      <a:pt x="932" y="5488"/>
                      <a:pt x="932" y="5491"/>
                    </a:cubicBezTo>
                    <a:cubicBezTo>
                      <a:pt x="933" y="5500"/>
                      <a:pt x="924" y="5511"/>
                      <a:pt x="920" y="5518"/>
                    </a:cubicBezTo>
                    <a:cubicBezTo>
                      <a:pt x="919" y="5520"/>
                      <a:pt x="919" y="5521"/>
                      <a:pt x="917" y="5523"/>
                    </a:cubicBezTo>
                    <a:cubicBezTo>
                      <a:pt x="915" y="5525"/>
                      <a:pt x="912" y="5525"/>
                      <a:pt x="911" y="5528"/>
                    </a:cubicBezTo>
                    <a:cubicBezTo>
                      <a:pt x="908" y="5533"/>
                      <a:pt x="910" y="5536"/>
                      <a:pt x="906" y="5541"/>
                    </a:cubicBezTo>
                    <a:cubicBezTo>
                      <a:pt x="900" y="5547"/>
                      <a:pt x="894" y="5555"/>
                      <a:pt x="892" y="5564"/>
                    </a:cubicBezTo>
                    <a:cubicBezTo>
                      <a:pt x="891" y="5569"/>
                      <a:pt x="887" y="5573"/>
                      <a:pt x="888" y="5578"/>
                    </a:cubicBezTo>
                    <a:cubicBezTo>
                      <a:pt x="888" y="5583"/>
                      <a:pt x="890" y="5588"/>
                      <a:pt x="891" y="5593"/>
                    </a:cubicBezTo>
                    <a:cubicBezTo>
                      <a:pt x="892" y="5596"/>
                      <a:pt x="893" y="5600"/>
                      <a:pt x="896" y="5600"/>
                    </a:cubicBezTo>
                    <a:cubicBezTo>
                      <a:pt x="899" y="5596"/>
                      <a:pt x="908" y="5601"/>
                      <a:pt x="912" y="5601"/>
                    </a:cubicBezTo>
                    <a:cubicBezTo>
                      <a:pt x="918" y="5603"/>
                      <a:pt x="921" y="5604"/>
                      <a:pt x="925" y="5609"/>
                    </a:cubicBezTo>
                    <a:cubicBezTo>
                      <a:pt x="928" y="5612"/>
                      <a:pt x="932" y="5615"/>
                      <a:pt x="935" y="5618"/>
                    </a:cubicBezTo>
                    <a:cubicBezTo>
                      <a:pt x="939" y="5622"/>
                      <a:pt x="941" y="5628"/>
                      <a:pt x="945" y="5632"/>
                    </a:cubicBezTo>
                    <a:cubicBezTo>
                      <a:pt x="949" y="5636"/>
                      <a:pt x="953" y="5638"/>
                      <a:pt x="953" y="5645"/>
                    </a:cubicBezTo>
                    <a:cubicBezTo>
                      <a:pt x="953" y="5648"/>
                      <a:pt x="951" y="5652"/>
                      <a:pt x="951" y="5656"/>
                    </a:cubicBezTo>
                    <a:cubicBezTo>
                      <a:pt x="951" y="5660"/>
                      <a:pt x="954" y="5661"/>
                      <a:pt x="956" y="5664"/>
                    </a:cubicBezTo>
                    <a:cubicBezTo>
                      <a:pt x="959" y="5670"/>
                      <a:pt x="962" y="5680"/>
                      <a:pt x="962" y="5686"/>
                    </a:cubicBezTo>
                    <a:cubicBezTo>
                      <a:pt x="961" y="5688"/>
                      <a:pt x="960" y="5690"/>
                      <a:pt x="961" y="5691"/>
                    </a:cubicBezTo>
                    <a:cubicBezTo>
                      <a:pt x="961" y="5695"/>
                      <a:pt x="961" y="5692"/>
                      <a:pt x="964" y="5695"/>
                    </a:cubicBezTo>
                    <a:cubicBezTo>
                      <a:pt x="965" y="5697"/>
                      <a:pt x="967" y="5700"/>
                      <a:pt x="970" y="5701"/>
                    </a:cubicBezTo>
                    <a:cubicBezTo>
                      <a:pt x="969" y="5695"/>
                      <a:pt x="977" y="5697"/>
                      <a:pt x="980" y="5698"/>
                    </a:cubicBezTo>
                    <a:cubicBezTo>
                      <a:pt x="986" y="5699"/>
                      <a:pt x="990" y="5699"/>
                      <a:pt x="996" y="5700"/>
                    </a:cubicBezTo>
                    <a:cubicBezTo>
                      <a:pt x="1001" y="5700"/>
                      <a:pt x="1007" y="5702"/>
                      <a:pt x="1011" y="5704"/>
                    </a:cubicBezTo>
                    <a:cubicBezTo>
                      <a:pt x="1018" y="5707"/>
                      <a:pt x="1025" y="5705"/>
                      <a:pt x="1032" y="5706"/>
                    </a:cubicBezTo>
                    <a:cubicBezTo>
                      <a:pt x="1039" y="5707"/>
                      <a:pt x="1045" y="5708"/>
                      <a:pt x="1051" y="5706"/>
                    </a:cubicBezTo>
                    <a:cubicBezTo>
                      <a:pt x="1057" y="5705"/>
                      <a:pt x="1061" y="5705"/>
                      <a:pt x="1068" y="5707"/>
                    </a:cubicBezTo>
                    <a:cubicBezTo>
                      <a:pt x="1080" y="5710"/>
                      <a:pt x="1092" y="5715"/>
                      <a:pt x="1105" y="5717"/>
                    </a:cubicBezTo>
                    <a:cubicBezTo>
                      <a:pt x="1109" y="5718"/>
                      <a:pt x="1115" y="5721"/>
                      <a:pt x="1120" y="5721"/>
                    </a:cubicBezTo>
                    <a:cubicBezTo>
                      <a:pt x="1124" y="5720"/>
                      <a:pt x="1125" y="5719"/>
                      <a:pt x="1129" y="5720"/>
                    </a:cubicBezTo>
                    <a:cubicBezTo>
                      <a:pt x="1136" y="5722"/>
                      <a:pt x="1143" y="5724"/>
                      <a:pt x="1150" y="5725"/>
                    </a:cubicBezTo>
                    <a:cubicBezTo>
                      <a:pt x="1156" y="5727"/>
                      <a:pt x="1166" y="5730"/>
                      <a:pt x="1170" y="5734"/>
                    </a:cubicBezTo>
                    <a:cubicBezTo>
                      <a:pt x="1173" y="5736"/>
                      <a:pt x="1173" y="5738"/>
                      <a:pt x="1177" y="5740"/>
                    </a:cubicBezTo>
                    <a:cubicBezTo>
                      <a:pt x="1182" y="5742"/>
                      <a:pt x="1190" y="5746"/>
                      <a:pt x="1195" y="5747"/>
                    </a:cubicBezTo>
                    <a:cubicBezTo>
                      <a:pt x="1200" y="5748"/>
                      <a:pt x="1204" y="5746"/>
                      <a:pt x="1209" y="5747"/>
                    </a:cubicBezTo>
                    <a:cubicBezTo>
                      <a:pt x="1214" y="5748"/>
                      <a:pt x="1216" y="5749"/>
                      <a:pt x="1219" y="5752"/>
                    </a:cubicBezTo>
                    <a:cubicBezTo>
                      <a:pt x="1223" y="5755"/>
                      <a:pt x="1225" y="5759"/>
                      <a:pt x="1229" y="5760"/>
                    </a:cubicBezTo>
                    <a:cubicBezTo>
                      <a:pt x="1229" y="5760"/>
                      <a:pt x="1234" y="5766"/>
                      <a:pt x="1234" y="5767"/>
                    </a:cubicBezTo>
                    <a:cubicBezTo>
                      <a:pt x="1237" y="5770"/>
                      <a:pt x="1240" y="5773"/>
                      <a:pt x="1243" y="5776"/>
                    </a:cubicBezTo>
                    <a:cubicBezTo>
                      <a:pt x="1248" y="5779"/>
                      <a:pt x="1255" y="5778"/>
                      <a:pt x="1260" y="5782"/>
                    </a:cubicBezTo>
                    <a:cubicBezTo>
                      <a:pt x="1262" y="5783"/>
                      <a:pt x="1265" y="5784"/>
                      <a:pt x="1267" y="5786"/>
                    </a:cubicBezTo>
                    <a:cubicBezTo>
                      <a:pt x="1269" y="5787"/>
                      <a:pt x="1269" y="5791"/>
                      <a:pt x="1272" y="5793"/>
                    </a:cubicBezTo>
                    <a:cubicBezTo>
                      <a:pt x="1276" y="5795"/>
                      <a:pt x="1279" y="5794"/>
                      <a:pt x="1282" y="5799"/>
                    </a:cubicBezTo>
                    <a:cubicBezTo>
                      <a:pt x="1283" y="5801"/>
                      <a:pt x="1283" y="5804"/>
                      <a:pt x="1285" y="5807"/>
                    </a:cubicBezTo>
                    <a:cubicBezTo>
                      <a:pt x="1288" y="5810"/>
                      <a:pt x="1287" y="5807"/>
                      <a:pt x="1291" y="5809"/>
                    </a:cubicBezTo>
                    <a:cubicBezTo>
                      <a:pt x="1296" y="5810"/>
                      <a:pt x="1298" y="5814"/>
                      <a:pt x="1303" y="5813"/>
                    </a:cubicBezTo>
                    <a:cubicBezTo>
                      <a:pt x="1309" y="5812"/>
                      <a:pt x="1311" y="5809"/>
                      <a:pt x="1317" y="5809"/>
                    </a:cubicBezTo>
                    <a:cubicBezTo>
                      <a:pt x="1322" y="5809"/>
                      <a:pt x="1327" y="5808"/>
                      <a:pt x="1332" y="5809"/>
                    </a:cubicBezTo>
                    <a:cubicBezTo>
                      <a:pt x="1342" y="5812"/>
                      <a:pt x="1350" y="5820"/>
                      <a:pt x="1358" y="5826"/>
                    </a:cubicBezTo>
                    <a:cubicBezTo>
                      <a:pt x="1363" y="5830"/>
                      <a:pt x="1376" y="5840"/>
                      <a:pt x="1384" y="5838"/>
                    </a:cubicBezTo>
                    <a:cubicBezTo>
                      <a:pt x="1385" y="5837"/>
                      <a:pt x="1386" y="5835"/>
                      <a:pt x="1387" y="5834"/>
                    </a:cubicBezTo>
                    <a:cubicBezTo>
                      <a:pt x="1388" y="5834"/>
                      <a:pt x="1389" y="5834"/>
                      <a:pt x="1390" y="5834"/>
                    </a:cubicBezTo>
                    <a:cubicBezTo>
                      <a:pt x="1392" y="5833"/>
                      <a:pt x="1394" y="5832"/>
                      <a:pt x="1397" y="5831"/>
                    </a:cubicBezTo>
                    <a:cubicBezTo>
                      <a:pt x="1401" y="5830"/>
                      <a:pt x="1407" y="5830"/>
                      <a:pt x="1410" y="5831"/>
                    </a:cubicBezTo>
                    <a:cubicBezTo>
                      <a:pt x="1413" y="5831"/>
                      <a:pt x="1414" y="5832"/>
                      <a:pt x="1416" y="5833"/>
                    </a:cubicBezTo>
                    <a:cubicBezTo>
                      <a:pt x="1418" y="5833"/>
                      <a:pt x="1421" y="5832"/>
                      <a:pt x="1423" y="5833"/>
                    </a:cubicBezTo>
                    <a:cubicBezTo>
                      <a:pt x="1425" y="5834"/>
                      <a:pt x="1426" y="5836"/>
                      <a:pt x="1428" y="5836"/>
                    </a:cubicBezTo>
                    <a:cubicBezTo>
                      <a:pt x="1431" y="5838"/>
                      <a:pt x="1432" y="5836"/>
                      <a:pt x="1436" y="5836"/>
                    </a:cubicBezTo>
                    <a:cubicBezTo>
                      <a:pt x="1441" y="5836"/>
                      <a:pt x="1442" y="5839"/>
                      <a:pt x="1446" y="5842"/>
                    </a:cubicBezTo>
                    <a:cubicBezTo>
                      <a:pt x="1450" y="5845"/>
                      <a:pt x="1456" y="5844"/>
                      <a:pt x="1461" y="5847"/>
                    </a:cubicBezTo>
                    <a:cubicBezTo>
                      <a:pt x="1465" y="5849"/>
                      <a:pt x="1468" y="5853"/>
                      <a:pt x="1471" y="5857"/>
                    </a:cubicBezTo>
                    <a:cubicBezTo>
                      <a:pt x="1472" y="5859"/>
                      <a:pt x="1473" y="5861"/>
                      <a:pt x="1475" y="5863"/>
                    </a:cubicBezTo>
                    <a:cubicBezTo>
                      <a:pt x="1476" y="5863"/>
                      <a:pt x="1478" y="5863"/>
                      <a:pt x="1478" y="5864"/>
                    </a:cubicBezTo>
                    <a:cubicBezTo>
                      <a:pt x="1480" y="5866"/>
                      <a:pt x="1478" y="5867"/>
                      <a:pt x="1479" y="5868"/>
                    </a:cubicBezTo>
                    <a:cubicBezTo>
                      <a:pt x="1482" y="5871"/>
                      <a:pt x="1485" y="5877"/>
                      <a:pt x="1489" y="5878"/>
                    </a:cubicBezTo>
                    <a:cubicBezTo>
                      <a:pt x="1493" y="5879"/>
                      <a:pt x="1501" y="5878"/>
                      <a:pt x="1505" y="5880"/>
                    </a:cubicBezTo>
                    <a:cubicBezTo>
                      <a:pt x="1507" y="5882"/>
                      <a:pt x="1506" y="5884"/>
                      <a:pt x="1507" y="5886"/>
                    </a:cubicBezTo>
                    <a:cubicBezTo>
                      <a:pt x="1508" y="5888"/>
                      <a:pt x="1509" y="5889"/>
                      <a:pt x="1510" y="5891"/>
                    </a:cubicBezTo>
                    <a:cubicBezTo>
                      <a:pt x="1513" y="5895"/>
                      <a:pt x="1515" y="5899"/>
                      <a:pt x="1517" y="5902"/>
                    </a:cubicBezTo>
                    <a:cubicBezTo>
                      <a:pt x="1518" y="5905"/>
                      <a:pt x="1518" y="5907"/>
                      <a:pt x="1520" y="5908"/>
                    </a:cubicBezTo>
                    <a:cubicBezTo>
                      <a:pt x="1522" y="5910"/>
                      <a:pt x="1525" y="5911"/>
                      <a:pt x="1527" y="5913"/>
                    </a:cubicBezTo>
                    <a:cubicBezTo>
                      <a:pt x="1530" y="5916"/>
                      <a:pt x="1532" y="5919"/>
                      <a:pt x="1535" y="5922"/>
                    </a:cubicBezTo>
                    <a:cubicBezTo>
                      <a:pt x="1539" y="5925"/>
                      <a:pt x="1542" y="5928"/>
                      <a:pt x="1542" y="5932"/>
                    </a:cubicBezTo>
                    <a:cubicBezTo>
                      <a:pt x="1543" y="5938"/>
                      <a:pt x="1542" y="5938"/>
                      <a:pt x="1549" y="5940"/>
                    </a:cubicBezTo>
                    <a:cubicBezTo>
                      <a:pt x="1553" y="5941"/>
                      <a:pt x="1558" y="5943"/>
                      <a:pt x="1560" y="5947"/>
                    </a:cubicBezTo>
                    <a:cubicBezTo>
                      <a:pt x="1565" y="5953"/>
                      <a:pt x="1566" y="5962"/>
                      <a:pt x="1570" y="5968"/>
                    </a:cubicBezTo>
                    <a:cubicBezTo>
                      <a:pt x="1572" y="5970"/>
                      <a:pt x="1576" y="5975"/>
                      <a:pt x="1578" y="5976"/>
                    </a:cubicBezTo>
                    <a:cubicBezTo>
                      <a:pt x="1583" y="5978"/>
                      <a:pt x="1587" y="5976"/>
                      <a:pt x="1591" y="5978"/>
                    </a:cubicBezTo>
                    <a:cubicBezTo>
                      <a:pt x="1597" y="5982"/>
                      <a:pt x="1600" y="5989"/>
                      <a:pt x="1599" y="5995"/>
                    </a:cubicBezTo>
                    <a:cubicBezTo>
                      <a:pt x="1599" y="6000"/>
                      <a:pt x="1596" y="6011"/>
                      <a:pt x="1603" y="6013"/>
                    </a:cubicBezTo>
                    <a:cubicBezTo>
                      <a:pt x="1603" y="6009"/>
                      <a:pt x="1606" y="6008"/>
                      <a:pt x="1609" y="6009"/>
                    </a:cubicBezTo>
                    <a:cubicBezTo>
                      <a:pt x="1609" y="6015"/>
                      <a:pt x="1603" y="6016"/>
                      <a:pt x="1601" y="6021"/>
                    </a:cubicBezTo>
                    <a:cubicBezTo>
                      <a:pt x="1598" y="6027"/>
                      <a:pt x="1602" y="6030"/>
                      <a:pt x="1603" y="6036"/>
                    </a:cubicBezTo>
                    <a:cubicBezTo>
                      <a:pt x="1605" y="6047"/>
                      <a:pt x="1599" y="6060"/>
                      <a:pt x="1606" y="6071"/>
                    </a:cubicBezTo>
                    <a:cubicBezTo>
                      <a:pt x="1607" y="6072"/>
                      <a:pt x="1609" y="6074"/>
                      <a:pt x="1611" y="6075"/>
                    </a:cubicBezTo>
                    <a:cubicBezTo>
                      <a:pt x="1612" y="6075"/>
                      <a:pt x="1615" y="6075"/>
                      <a:pt x="1616" y="6075"/>
                    </a:cubicBezTo>
                    <a:cubicBezTo>
                      <a:pt x="1618" y="6076"/>
                      <a:pt x="1617" y="6078"/>
                      <a:pt x="1618" y="6080"/>
                    </a:cubicBezTo>
                    <a:cubicBezTo>
                      <a:pt x="1619" y="6083"/>
                      <a:pt x="1620" y="6084"/>
                      <a:pt x="1621" y="6086"/>
                    </a:cubicBezTo>
                    <a:cubicBezTo>
                      <a:pt x="1625" y="6090"/>
                      <a:pt x="1627" y="6096"/>
                      <a:pt x="1631" y="6101"/>
                    </a:cubicBezTo>
                    <a:cubicBezTo>
                      <a:pt x="1633" y="6103"/>
                      <a:pt x="1636" y="6105"/>
                      <a:pt x="1638" y="6107"/>
                    </a:cubicBezTo>
                    <a:cubicBezTo>
                      <a:pt x="1640" y="6108"/>
                      <a:pt x="1642" y="6111"/>
                      <a:pt x="1643" y="6112"/>
                    </a:cubicBezTo>
                    <a:cubicBezTo>
                      <a:pt x="1650" y="6120"/>
                      <a:pt x="1657" y="6127"/>
                      <a:pt x="1668" y="6128"/>
                    </a:cubicBezTo>
                    <a:cubicBezTo>
                      <a:pt x="1666" y="6124"/>
                      <a:pt x="1661" y="6124"/>
                      <a:pt x="1658" y="6121"/>
                    </a:cubicBezTo>
                    <a:cubicBezTo>
                      <a:pt x="1658" y="6121"/>
                      <a:pt x="1658" y="6119"/>
                      <a:pt x="1658" y="6118"/>
                    </a:cubicBezTo>
                    <a:cubicBezTo>
                      <a:pt x="1657" y="6117"/>
                      <a:pt x="1654" y="6117"/>
                      <a:pt x="1654" y="6116"/>
                    </a:cubicBezTo>
                    <a:cubicBezTo>
                      <a:pt x="1652" y="6114"/>
                      <a:pt x="1652" y="6112"/>
                      <a:pt x="1654" y="6110"/>
                    </a:cubicBezTo>
                    <a:cubicBezTo>
                      <a:pt x="1656" y="6113"/>
                      <a:pt x="1658" y="6115"/>
                      <a:pt x="1661" y="6117"/>
                    </a:cubicBezTo>
                    <a:cubicBezTo>
                      <a:pt x="1664" y="6119"/>
                      <a:pt x="1668" y="6119"/>
                      <a:pt x="1672" y="6121"/>
                    </a:cubicBezTo>
                    <a:cubicBezTo>
                      <a:pt x="1676" y="6123"/>
                      <a:pt x="1676" y="6127"/>
                      <a:pt x="1679" y="6130"/>
                    </a:cubicBezTo>
                    <a:cubicBezTo>
                      <a:pt x="1681" y="6133"/>
                      <a:pt x="1684" y="6136"/>
                      <a:pt x="1687" y="6139"/>
                    </a:cubicBezTo>
                    <a:cubicBezTo>
                      <a:pt x="1689" y="6140"/>
                      <a:pt x="1692" y="6141"/>
                      <a:pt x="1695" y="6142"/>
                    </a:cubicBezTo>
                    <a:cubicBezTo>
                      <a:pt x="1697" y="6143"/>
                      <a:pt x="1698" y="6144"/>
                      <a:pt x="1699" y="6145"/>
                    </a:cubicBezTo>
                    <a:cubicBezTo>
                      <a:pt x="1703" y="6149"/>
                      <a:pt x="1704" y="6150"/>
                      <a:pt x="1707" y="6155"/>
                    </a:cubicBezTo>
                    <a:cubicBezTo>
                      <a:pt x="1710" y="6159"/>
                      <a:pt x="1715" y="6162"/>
                      <a:pt x="1719" y="6164"/>
                    </a:cubicBezTo>
                    <a:cubicBezTo>
                      <a:pt x="1724" y="6166"/>
                      <a:pt x="1726" y="6170"/>
                      <a:pt x="1728" y="6176"/>
                    </a:cubicBezTo>
                    <a:cubicBezTo>
                      <a:pt x="1736" y="6178"/>
                      <a:pt x="1737" y="6180"/>
                      <a:pt x="1743" y="6184"/>
                    </a:cubicBezTo>
                    <a:cubicBezTo>
                      <a:pt x="1748" y="6188"/>
                      <a:pt x="1754" y="6189"/>
                      <a:pt x="1759" y="6191"/>
                    </a:cubicBezTo>
                    <a:cubicBezTo>
                      <a:pt x="1765" y="6194"/>
                      <a:pt x="1771" y="6196"/>
                      <a:pt x="1776" y="6199"/>
                    </a:cubicBezTo>
                    <a:cubicBezTo>
                      <a:pt x="1781" y="6202"/>
                      <a:pt x="1783" y="6205"/>
                      <a:pt x="1787" y="6208"/>
                    </a:cubicBezTo>
                    <a:cubicBezTo>
                      <a:pt x="1790" y="6211"/>
                      <a:pt x="1796" y="6213"/>
                      <a:pt x="1800" y="6215"/>
                    </a:cubicBezTo>
                    <a:cubicBezTo>
                      <a:pt x="1805" y="6218"/>
                      <a:pt x="1806" y="6218"/>
                      <a:pt x="1809" y="6223"/>
                    </a:cubicBezTo>
                    <a:cubicBezTo>
                      <a:pt x="1811" y="6227"/>
                      <a:pt x="1814" y="6232"/>
                      <a:pt x="1819" y="6228"/>
                    </a:cubicBezTo>
                    <a:cubicBezTo>
                      <a:pt x="1824" y="6224"/>
                      <a:pt x="1822" y="6222"/>
                      <a:pt x="1830" y="6223"/>
                    </a:cubicBezTo>
                    <a:cubicBezTo>
                      <a:pt x="1842" y="6225"/>
                      <a:pt x="1853" y="6221"/>
                      <a:pt x="1866" y="6223"/>
                    </a:cubicBezTo>
                    <a:cubicBezTo>
                      <a:pt x="1872" y="6224"/>
                      <a:pt x="1876" y="6227"/>
                      <a:pt x="1882" y="6227"/>
                    </a:cubicBezTo>
                    <a:cubicBezTo>
                      <a:pt x="1888" y="6228"/>
                      <a:pt x="1893" y="6226"/>
                      <a:pt x="1899" y="6227"/>
                    </a:cubicBezTo>
                    <a:cubicBezTo>
                      <a:pt x="1903" y="6227"/>
                      <a:pt x="1907" y="6232"/>
                      <a:pt x="1912" y="6233"/>
                    </a:cubicBezTo>
                    <a:cubicBezTo>
                      <a:pt x="1917" y="6233"/>
                      <a:pt x="1922" y="6232"/>
                      <a:pt x="1927" y="6233"/>
                    </a:cubicBezTo>
                    <a:cubicBezTo>
                      <a:pt x="1933" y="6234"/>
                      <a:pt x="1937" y="6235"/>
                      <a:pt x="1943" y="6235"/>
                    </a:cubicBezTo>
                    <a:cubicBezTo>
                      <a:pt x="1948" y="6236"/>
                      <a:pt x="1952" y="6239"/>
                      <a:pt x="1957" y="6240"/>
                    </a:cubicBezTo>
                    <a:cubicBezTo>
                      <a:pt x="1964" y="6241"/>
                      <a:pt x="1968" y="6239"/>
                      <a:pt x="1973" y="6244"/>
                    </a:cubicBezTo>
                    <a:cubicBezTo>
                      <a:pt x="1974" y="6246"/>
                      <a:pt x="1975" y="6249"/>
                      <a:pt x="1976" y="6250"/>
                    </a:cubicBezTo>
                    <a:cubicBezTo>
                      <a:pt x="1978" y="6252"/>
                      <a:pt x="1980" y="6253"/>
                      <a:pt x="1982" y="6255"/>
                    </a:cubicBezTo>
                    <a:cubicBezTo>
                      <a:pt x="1985" y="6258"/>
                      <a:pt x="1987" y="6261"/>
                      <a:pt x="1988" y="6264"/>
                    </a:cubicBezTo>
                    <a:cubicBezTo>
                      <a:pt x="1989" y="6266"/>
                      <a:pt x="1990" y="6267"/>
                      <a:pt x="1990" y="6269"/>
                    </a:cubicBezTo>
                    <a:cubicBezTo>
                      <a:pt x="1990" y="6270"/>
                      <a:pt x="1990" y="6270"/>
                      <a:pt x="1990" y="6271"/>
                    </a:cubicBezTo>
                    <a:cubicBezTo>
                      <a:pt x="1991" y="6272"/>
                      <a:pt x="1991" y="6273"/>
                      <a:pt x="1992" y="6274"/>
                    </a:cubicBezTo>
                    <a:cubicBezTo>
                      <a:pt x="1992" y="6275"/>
                      <a:pt x="1992" y="6277"/>
                      <a:pt x="1992" y="6278"/>
                    </a:cubicBezTo>
                    <a:cubicBezTo>
                      <a:pt x="1992" y="6278"/>
                      <a:pt x="1993" y="6279"/>
                      <a:pt x="1993" y="6279"/>
                    </a:cubicBezTo>
                    <a:cubicBezTo>
                      <a:pt x="1993" y="6280"/>
                      <a:pt x="1993" y="6280"/>
                      <a:pt x="1993" y="6281"/>
                    </a:cubicBezTo>
                    <a:cubicBezTo>
                      <a:pt x="1993" y="6283"/>
                      <a:pt x="1994" y="6284"/>
                      <a:pt x="1995" y="6286"/>
                    </a:cubicBezTo>
                    <a:cubicBezTo>
                      <a:pt x="1997" y="6288"/>
                      <a:pt x="1998" y="6289"/>
                      <a:pt x="1999" y="6291"/>
                    </a:cubicBezTo>
                    <a:cubicBezTo>
                      <a:pt x="2003" y="6295"/>
                      <a:pt x="2003" y="6300"/>
                      <a:pt x="2004" y="6305"/>
                    </a:cubicBezTo>
                    <a:cubicBezTo>
                      <a:pt x="2006" y="6310"/>
                      <a:pt x="2010" y="6312"/>
                      <a:pt x="2012" y="6317"/>
                    </a:cubicBezTo>
                    <a:cubicBezTo>
                      <a:pt x="2014" y="6321"/>
                      <a:pt x="2011" y="6326"/>
                      <a:pt x="2013" y="6331"/>
                    </a:cubicBezTo>
                    <a:cubicBezTo>
                      <a:pt x="2014" y="6336"/>
                      <a:pt x="2016" y="6339"/>
                      <a:pt x="2016" y="6345"/>
                    </a:cubicBezTo>
                    <a:cubicBezTo>
                      <a:pt x="2015" y="6351"/>
                      <a:pt x="2016" y="6356"/>
                      <a:pt x="2018" y="6361"/>
                    </a:cubicBezTo>
                    <a:cubicBezTo>
                      <a:pt x="2020" y="6368"/>
                      <a:pt x="2022" y="6370"/>
                      <a:pt x="2020" y="6377"/>
                    </a:cubicBezTo>
                    <a:cubicBezTo>
                      <a:pt x="2020" y="6382"/>
                      <a:pt x="2020" y="6387"/>
                      <a:pt x="2021" y="6392"/>
                    </a:cubicBezTo>
                    <a:cubicBezTo>
                      <a:pt x="2022" y="6399"/>
                      <a:pt x="2020" y="6406"/>
                      <a:pt x="2019" y="6414"/>
                    </a:cubicBezTo>
                    <a:cubicBezTo>
                      <a:pt x="2018" y="6419"/>
                      <a:pt x="2018" y="6419"/>
                      <a:pt x="2013" y="6421"/>
                    </a:cubicBezTo>
                    <a:cubicBezTo>
                      <a:pt x="2010" y="6423"/>
                      <a:pt x="2006" y="6423"/>
                      <a:pt x="2003" y="6426"/>
                    </a:cubicBezTo>
                    <a:cubicBezTo>
                      <a:pt x="2002" y="6427"/>
                      <a:pt x="2001" y="6429"/>
                      <a:pt x="2000" y="6430"/>
                    </a:cubicBezTo>
                    <a:cubicBezTo>
                      <a:pt x="1997" y="6431"/>
                      <a:pt x="1992" y="6429"/>
                      <a:pt x="1992" y="6434"/>
                    </a:cubicBezTo>
                    <a:cubicBezTo>
                      <a:pt x="1993" y="6434"/>
                      <a:pt x="1994" y="6435"/>
                      <a:pt x="1995" y="6435"/>
                    </a:cubicBezTo>
                    <a:cubicBezTo>
                      <a:pt x="1994" y="6437"/>
                      <a:pt x="1992" y="6439"/>
                      <a:pt x="1992" y="6441"/>
                    </a:cubicBezTo>
                    <a:cubicBezTo>
                      <a:pt x="1992" y="6442"/>
                      <a:pt x="1994" y="6442"/>
                      <a:pt x="1994" y="6444"/>
                    </a:cubicBezTo>
                    <a:cubicBezTo>
                      <a:pt x="1995" y="6445"/>
                      <a:pt x="1994" y="6447"/>
                      <a:pt x="1994" y="6448"/>
                    </a:cubicBezTo>
                    <a:cubicBezTo>
                      <a:pt x="1995" y="6450"/>
                      <a:pt x="1996" y="6460"/>
                      <a:pt x="1999" y="6460"/>
                    </a:cubicBezTo>
                    <a:cubicBezTo>
                      <a:pt x="1999" y="6463"/>
                      <a:pt x="1998" y="6466"/>
                      <a:pt x="1998" y="6468"/>
                    </a:cubicBezTo>
                    <a:cubicBezTo>
                      <a:pt x="2002" y="6468"/>
                      <a:pt x="2006" y="6468"/>
                      <a:pt x="2005" y="6474"/>
                    </a:cubicBezTo>
                    <a:cubicBezTo>
                      <a:pt x="2009" y="6475"/>
                      <a:pt x="2013" y="6473"/>
                      <a:pt x="2017" y="6473"/>
                    </a:cubicBezTo>
                    <a:cubicBezTo>
                      <a:pt x="2022" y="6474"/>
                      <a:pt x="2025" y="6475"/>
                      <a:pt x="2027" y="6480"/>
                    </a:cubicBezTo>
                    <a:cubicBezTo>
                      <a:pt x="2028" y="6483"/>
                      <a:pt x="2028" y="6484"/>
                      <a:pt x="2032" y="6487"/>
                    </a:cubicBezTo>
                    <a:cubicBezTo>
                      <a:pt x="2033" y="6488"/>
                      <a:pt x="2035" y="6487"/>
                      <a:pt x="2036" y="6488"/>
                    </a:cubicBezTo>
                    <a:cubicBezTo>
                      <a:pt x="2037" y="6489"/>
                      <a:pt x="2037" y="6491"/>
                      <a:pt x="2038" y="6492"/>
                    </a:cubicBezTo>
                    <a:cubicBezTo>
                      <a:pt x="2041" y="6494"/>
                      <a:pt x="2044" y="6493"/>
                      <a:pt x="2047" y="6495"/>
                    </a:cubicBezTo>
                    <a:cubicBezTo>
                      <a:pt x="2050" y="6497"/>
                      <a:pt x="2050" y="6500"/>
                      <a:pt x="2052" y="6503"/>
                    </a:cubicBezTo>
                    <a:cubicBezTo>
                      <a:pt x="2056" y="6507"/>
                      <a:pt x="2061" y="6503"/>
                      <a:pt x="2064" y="6500"/>
                    </a:cubicBezTo>
                    <a:cubicBezTo>
                      <a:pt x="2066" y="6499"/>
                      <a:pt x="2070" y="6496"/>
                      <a:pt x="2071" y="6494"/>
                    </a:cubicBezTo>
                    <a:cubicBezTo>
                      <a:pt x="2072" y="6491"/>
                      <a:pt x="2070" y="6489"/>
                      <a:pt x="2070" y="6486"/>
                    </a:cubicBezTo>
                    <a:cubicBezTo>
                      <a:pt x="2077" y="6485"/>
                      <a:pt x="2076" y="6479"/>
                      <a:pt x="2078" y="6474"/>
                    </a:cubicBezTo>
                    <a:cubicBezTo>
                      <a:pt x="2078" y="6474"/>
                      <a:pt x="2079" y="6474"/>
                      <a:pt x="2079" y="6474"/>
                    </a:cubicBezTo>
                    <a:cubicBezTo>
                      <a:pt x="2079" y="6473"/>
                      <a:pt x="2080" y="6472"/>
                      <a:pt x="2079" y="6470"/>
                    </a:cubicBezTo>
                    <a:cubicBezTo>
                      <a:pt x="2087" y="6479"/>
                      <a:pt x="2076" y="6484"/>
                      <a:pt x="2076" y="6494"/>
                    </a:cubicBezTo>
                    <a:cubicBezTo>
                      <a:pt x="2076" y="6495"/>
                      <a:pt x="2077" y="6495"/>
                      <a:pt x="2077" y="6495"/>
                    </a:cubicBezTo>
                    <a:cubicBezTo>
                      <a:pt x="2078" y="6491"/>
                      <a:pt x="2081" y="6485"/>
                      <a:pt x="2085" y="6486"/>
                    </a:cubicBezTo>
                    <a:cubicBezTo>
                      <a:pt x="2087" y="6482"/>
                      <a:pt x="2086" y="6474"/>
                      <a:pt x="2092" y="6473"/>
                    </a:cubicBezTo>
                    <a:cubicBezTo>
                      <a:pt x="2093" y="6475"/>
                      <a:pt x="2094" y="6476"/>
                      <a:pt x="2097" y="6476"/>
                    </a:cubicBezTo>
                    <a:cubicBezTo>
                      <a:pt x="2097" y="6475"/>
                      <a:pt x="2097" y="6475"/>
                      <a:pt x="2097" y="6474"/>
                    </a:cubicBezTo>
                    <a:cubicBezTo>
                      <a:pt x="2099" y="6474"/>
                      <a:pt x="2100" y="6474"/>
                      <a:pt x="2102" y="6475"/>
                    </a:cubicBezTo>
                    <a:cubicBezTo>
                      <a:pt x="2102" y="6481"/>
                      <a:pt x="2103" y="6483"/>
                      <a:pt x="2110" y="6483"/>
                    </a:cubicBezTo>
                    <a:cubicBezTo>
                      <a:pt x="2110" y="6484"/>
                      <a:pt x="2112" y="6486"/>
                      <a:pt x="2112" y="6487"/>
                    </a:cubicBezTo>
                    <a:cubicBezTo>
                      <a:pt x="2112" y="6489"/>
                      <a:pt x="2109" y="6488"/>
                      <a:pt x="2109" y="6490"/>
                    </a:cubicBezTo>
                    <a:cubicBezTo>
                      <a:pt x="2109" y="6494"/>
                      <a:pt x="2113" y="6494"/>
                      <a:pt x="2115" y="6491"/>
                    </a:cubicBezTo>
                    <a:cubicBezTo>
                      <a:pt x="2117" y="6488"/>
                      <a:pt x="2115" y="6484"/>
                      <a:pt x="2118" y="6482"/>
                    </a:cubicBezTo>
                    <a:cubicBezTo>
                      <a:pt x="2120" y="6480"/>
                      <a:pt x="2124" y="6481"/>
                      <a:pt x="2127" y="6481"/>
                    </a:cubicBezTo>
                    <a:cubicBezTo>
                      <a:pt x="2132" y="6482"/>
                      <a:pt x="2131" y="6483"/>
                      <a:pt x="2135" y="6485"/>
                    </a:cubicBezTo>
                    <a:cubicBezTo>
                      <a:pt x="2138" y="6487"/>
                      <a:pt x="2142" y="6486"/>
                      <a:pt x="2145" y="6487"/>
                    </a:cubicBezTo>
                    <a:cubicBezTo>
                      <a:pt x="2150" y="6490"/>
                      <a:pt x="2154" y="6499"/>
                      <a:pt x="2160" y="6499"/>
                    </a:cubicBezTo>
                    <a:cubicBezTo>
                      <a:pt x="2161" y="6497"/>
                      <a:pt x="2160" y="6494"/>
                      <a:pt x="2159" y="6493"/>
                    </a:cubicBezTo>
                    <a:cubicBezTo>
                      <a:pt x="2161" y="6492"/>
                      <a:pt x="2165" y="6494"/>
                      <a:pt x="2166" y="6496"/>
                    </a:cubicBezTo>
                    <a:cubicBezTo>
                      <a:pt x="2167" y="6497"/>
                      <a:pt x="2167" y="6500"/>
                      <a:pt x="2168" y="6500"/>
                    </a:cubicBezTo>
                    <a:cubicBezTo>
                      <a:pt x="2170" y="6502"/>
                      <a:pt x="2172" y="6503"/>
                      <a:pt x="2174" y="6505"/>
                    </a:cubicBezTo>
                    <a:cubicBezTo>
                      <a:pt x="2175" y="6506"/>
                      <a:pt x="2174" y="6507"/>
                      <a:pt x="2175" y="6509"/>
                    </a:cubicBezTo>
                    <a:cubicBezTo>
                      <a:pt x="2179" y="6515"/>
                      <a:pt x="2180" y="6519"/>
                      <a:pt x="2182" y="6526"/>
                    </a:cubicBezTo>
                    <a:cubicBezTo>
                      <a:pt x="2184" y="6531"/>
                      <a:pt x="2189" y="6535"/>
                      <a:pt x="2192" y="6540"/>
                    </a:cubicBezTo>
                    <a:cubicBezTo>
                      <a:pt x="2195" y="6546"/>
                      <a:pt x="2200" y="6550"/>
                      <a:pt x="2203" y="6556"/>
                    </a:cubicBezTo>
                    <a:cubicBezTo>
                      <a:pt x="2206" y="6561"/>
                      <a:pt x="2208" y="6567"/>
                      <a:pt x="2211" y="6572"/>
                    </a:cubicBezTo>
                    <a:cubicBezTo>
                      <a:pt x="2215" y="6577"/>
                      <a:pt x="2216" y="6582"/>
                      <a:pt x="2219" y="6588"/>
                    </a:cubicBezTo>
                    <a:cubicBezTo>
                      <a:pt x="2222" y="6592"/>
                      <a:pt x="2225" y="6596"/>
                      <a:pt x="2227" y="6600"/>
                    </a:cubicBezTo>
                    <a:cubicBezTo>
                      <a:pt x="2230" y="6603"/>
                      <a:pt x="2233" y="6607"/>
                      <a:pt x="2236" y="6610"/>
                    </a:cubicBezTo>
                    <a:cubicBezTo>
                      <a:pt x="2241" y="6616"/>
                      <a:pt x="2244" y="6623"/>
                      <a:pt x="2251" y="6628"/>
                    </a:cubicBezTo>
                    <a:cubicBezTo>
                      <a:pt x="2255" y="6630"/>
                      <a:pt x="2263" y="6635"/>
                      <a:pt x="2268" y="6636"/>
                    </a:cubicBezTo>
                    <a:cubicBezTo>
                      <a:pt x="2268" y="6633"/>
                      <a:pt x="2269" y="6631"/>
                      <a:pt x="2269" y="6629"/>
                    </a:cubicBezTo>
                    <a:cubicBezTo>
                      <a:pt x="2267" y="6626"/>
                      <a:pt x="2266" y="6629"/>
                      <a:pt x="2263" y="6628"/>
                    </a:cubicBezTo>
                    <a:cubicBezTo>
                      <a:pt x="2260" y="6628"/>
                      <a:pt x="2261" y="6626"/>
                      <a:pt x="2258" y="6625"/>
                    </a:cubicBezTo>
                    <a:cubicBezTo>
                      <a:pt x="2255" y="6623"/>
                      <a:pt x="2247" y="6623"/>
                      <a:pt x="2247" y="6619"/>
                    </a:cubicBezTo>
                    <a:cubicBezTo>
                      <a:pt x="2249" y="6618"/>
                      <a:pt x="2252" y="6619"/>
                      <a:pt x="2254" y="6619"/>
                    </a:cubicBezTo>
                    <a:cubicBezTo>
                      <a:pt x="2254" y="6619"/>
                      <a:pt x="2254" y="6619"/>
                      <a:pt x="2254" y="6618"/>
                    </a:cubicBezTo>
                    <a:cubicBezTo>
                      <a:pt x="2252" y="6617"/>
                      <a:pt x="2248" y="6616"/>
                      <a:pt x="2249" y="6613"/>
                    </a:cubicBezTo>
                    <a:cubicBezTo>
                      <a:pt x="2252" y="6612"/>
                      <a:pt x="2259" y="6615"/>
                      <a:pt x="2260" y="6617"/>
                    </a:cubicBezTo>
                    <a:cubicBezTo>
                      <a:pt x="2262" y="6619"/>
                      <a:pt x="2260" y="6621"/>
                      <a:pt x="2262" y="6623"/>
                    </a:cubicBezTo>
                    <a:cubicBezTo>
                      <a:pt x="2263" y="6624"/>
                      <a:pt x="2266" y="6624"/>
                      <a:pt x="2268" y="6625"/>
                    </a:cubicBezTo>
                    <a:cubicBezTo>
                      <a:pt x="2271" y="6627"/>
                      <a:pt x="2273" y="6632"/>
                      <a:pt x="2275" y="6635"/>
                    </a:cubicBezTo>
                    <a:cubicBezTo>
                      <a:pt x="2277" y="6639"/>
                      <a:pt x="2281" y="6646"/>
                      <a:pt x="2285" y="6650"/>
                    </a:cubicBezTo>
                    <a:cubicBezTo>
                      <a:pt x="2289" y="6654"/>
                      <a:pt x="2290" y="6654"/>
                      <a:pt x="2293" y="6660"/>
                    </a:cubicBezTo>
                    <a:cubicBezTo>
                      <a:pt x="2295" y="6665"/>
                      <a:pt x="2298" y="6670"/>
                      <a:pt x="2301" y="6675"/>
                    </a:cubicBezTo>
                    <a:cubicBezTo>
                      <a:pt x="2304" y="6679"/>
                      <a:pt x="2310" y="6680"/>
                      <a:pt x="2314" y="6684"/>
                    </a:cubicBezTo>
                    <a:cubicBezTo>
                      <a:pt x="2317" y="6687"/>
                      <a:pt x="2319" y="6690"/>
                      <a:pt x="2321" y="6693"/>
                    </a:cubicBezTo>
                    <a:cubicBezTo>
                      <a:pt x="2322" y="6695"/>
                      <a:pt x="2321" y="6697"/>
                      <a:pt x="2322" y="6698"/>
                    </a:cubicBezTo>
                    <a:cubicBezTo>
                      <a:pt x="2324" y="6700"/>
                      <a:pt x="2326" y="6700"/>
                      <a:pt x="2327" y="6702"/>
                    </a:cubicBezTo>
                    <a:cubicBezTo>
                      <a:pt x="2329" y="6704"/>
                      <a:pt x="2328" y="6707"/>
                      <a:pt x="2329" y="6709"/>
                    </a:cubicBezTo>
                    <a:cubicBezTo>
                      <a:pt x="2331" y="6713"/>
                      <a:pt x="2333" y="6716"/>
                      <a:pt x="2335" y="6721"/>
                    </a:cubicBezTo>
                    <a:cubicBezTo>
                      <a:pt x="2336" y="6725"/>
                      <a:pt x="2337" y="6730"/>
                      <a:pt x="2339" y="6733"/>
                    </a:cubicBezTo>
                    <a:cubicBezTo>
                      <a:pt x="2342" y="6738"/>
                      <a:pt x="2346" y="6740"/>
                      <a:pt x="2347" y="6745"/>
                    </a:cubicBezTo>
                    <a:cubicBezTo>
                      <a:pt x="2348" y="6750"/>
                      <a:pt x="2348" y="6752"/>
                      <a:pt x="2353" y="6753"/>
                    </a:cubicBezTo>
                    <a:cubicBezTo>
                      <a:pt x="2358" y="6754"/>
                      <a:pt x="2361" y="6754"/>
                      <a:pt x="2365" y="6757"/>
                    </a:cubicBezTo>
                    <a:cubicBezTo>
                      <a:pt x="2368" y="6760"/>
                      <a:pt x="2372" y="6763"/>
                      <a:pt x="2374" y="6766"/>
                    </a:cubicBezTo>
                    <a:cubicBezTo>
                      <a:pt x="2376" y="6769"/>
                      <a:pt x="2376" y="6771"/>
                      <a:pt x="2379" y="6773"/>
                    </a:cubicBezTo>
                    <a:cubicBezTo>
                      <a:pt x="2381" y="6775"/>
                      <a:pt x="2385" y="6777"/>
                      <a:pt x="2386" y="6780"/>
                    </a:cubicBezTo>
                    <a:cubicBezTo>
                      <a:pt x="2388" y="6783"/>
                      <a:pt x="2388" y="6785"/>
                      <a:pt x="2390" y="6788"/>
                    </a:cubicBezTo>
                    <a:cubicBezTo>
                      <a:pt x="2392" y="6791"/>
                      <a:pt x="2394" y="6793"/>
                      <a:pt x="2395" y="6796"/>
                    </a:cubicBezTo>
                    <a:cubicBezTo>
                      <a:pt x="2396" y="6801"/>
                      <a:pt x="2397" y="6815"/>
                      <a:pt x="2403" y="6815"/>
                    </a:cubicBezTo>
                    <a:cubicBezTo>
                      <a:pt x="2403" y="6818"/>
                      <a:pt x="2408" y="6823"/>
                      <a:pt x="2410" y="6825"/>
                    </a:cubicBezTo>
                    <a:cubicBezTo>
                      <a:pt x="2414" y="6828"/>
                      <a:pt x="2416" y="6831"/>
                      <a:pt x="2419" y="6835"/>
                    </a:cubicBezTo>
                    <a:cubicBezTo>
                      <a:pt x="2421" y="6838"/>
                      <a:pt x="2421" y="6839"/>
                      <a:pt x="2424" y="6841"/>
                    </a:cubicBezTo>
                    <a:cubicBezTo>
                      <a:pt x="2425" y="6843"/>
                      <a:pt x="2428" y="6843"/>
                      <a:pt x="2429" y="6844"/>
                    </a:cubicBezTo>
                    <a:cubicBezTo>
                      <a:pt x="2431" y="6845"/>
                      <a:pt x="2430" y="6845"/>
                      <a:pt x="2431" y="6846"/>
                    </a:cubicBezTo>
                    <a:cubicBezTo>
                      <a:pt x="2435" y="6852"/>
                      <a:pt x="2440" y="6858"/>
                      <a:pt x="2444" y="6864"/>
                    </a:cubicBezTo>
                    <a:cubicBezTo>
                      <a:pt x="2447" y="6867"/>
                      <a:pt x="2447" y="6869"/>
                      <a:pt x="2448" y="6873"/>
                    </a:cubicBezTo>
                    <a:cubicBezTo>
                      <a:pt x="2449" y="6877"/>
                      <a:pt x="2451" y="6881"/>
                      <a:pt x="2453" y="6886"/>
                    </a:cubicBezTo>
                    <a:cubicBezTo>
                      <a:pt x="2455" y="6891"/>
                      <a:pt x="2457" y="6895"/>
                      <a:pt x="2460" y="6899"/>
                    </a:cubicBezTo>
                    <a:cubicBezTo>
                      <a:pt x="2463" y="6904"/>
                      <a:pt x="2463" y="6908"/>
                      <a:pt x="2465" y="6914"/>
                    </a:cubicBezTo>
                    <a:cubicBezTo>
                      <a:pt x="2469" y="6924"/>
                      <a:pt x="2470" y="6933"/>
                      <a:pt x="2477" y="6942"/>
                    </a:cubicBezTo>
                    <a:cubicBezTo>
                      <a:pt x="2481" y="6948"/>
                      <a:pt x="2483" y="6952"/>
                      <a:pt x="2484" y="6959"/>
                    </a:cubicBezTo>
                    <a:cubicBezTo>
                      <a:pt x="2484" y="6965"/>
                      <a:pt x="2487" y="6968"/>
                      <a:pt x="2490" y="6971"/>
                    </a:cubicBezTo>
                    <a:cubicBezTo>
                      <a:pt x="2493" y="6975"/>
                      <a:pt x="2496" y="6984"/>
                      <a:pt x="2498" y="6990"/>
                    </a:cubicBezTo>
                    <a:cubicBezTo>
                      <a:pt x="2499" y="6992"/>
                      <a:pt x="2498" y="6995"/>
                      <a:pt x="2498" y="6997"/>
                    </a:cubicBezTo>
                    <a:cubicBezTo>
                      <a:pt x="2499" y="7001"/>
                      <a:pt x="2502" y="7004"/>
                      <a:pt x="2503" y="7008"/>
                    </a:cubicBezTo>
                    <a:cubicBezTo>
                      <a:pt x="2504" y="7010"/>
                      <a:pt x="2504" y="7012"/>
                      <a:pt x="2505" y="7015"/>
                    </a:cubicBezTo>
                    <a:cubicBezTo>
                      <a:pt x="2507" y="7019"/>
                      <a:pt x="2505" y="7020"/>
                      <a:pt x="2506" y="7024"/>
                    </a:cubicBezTo>
                    <a:cubicBezTo>
                      <a:pt x="2506" y="7027"/>
                      <a:pt x="2508" y="7030"/>
                      <a:pt x="2509" y="7033"/>
                    </a:cubicBezTo>
                    <a:cubicBezTo>
                      <a:pt x="2511" y="7039"/>
                      <a:pt x="2510" y="7046"/>
                      <a:pt x="2511" y="7053"/>
                    </a:cubicBezTo>
                    <a:cubicBezTo>
                      <a:pt x="2513" y="7059"/>
                      <a:pt x="2517" y="7066"/>
                      <a:pt x="2516" y="7073"/>
                    </a:cubicBezTo>
                    <a:cubicBezTo>
                      <a:pt x="2516" y="7082"/>
                      <a:pt x="2516" y="7093"/>
                      <a:pt x="2517" y="7102"/>
                    </a:cubicBezTo>
                    <a:cubicBezTo>
                      <a:pt x="2519" y="7112"/>
                      <a:pt x="2518" y="7121"/>
                      <a:pt x="2518" y="7132"/>
                    </a:cubicBezTo>
                    <a:cubicBezTo>
                      <a:pt x="2518" y="7137"/>
                      <a:pt x="2520" y="7142"/>
                      <a:pt x="2520" y="7147"/>
                    </a:cubicBezTo>
                    <a:cubicBezTo>
                      <a:pt x="2520" y="7152"/>
                      <a:pt x="2519" y="7156"/>
                      <a:pt x="2519" y="7161"/>
                    </a:cubicBezTo>
                    <a:cubicBezTo>
                      <a:pt x="2519" y="7166"/>
                      <a:pt x="2520" y="7171"/>
                      <a:pt x="2520" y="7176"/>
                    </a:cubicBezTo>
                    <a:cubicBezTo>
                      <a:pt x="2519" y="7181"/>
                      <a:pt x="2518" y="7185"/>
                      <a:pt x="2518" y="7190"/>
                    </a:cubicBezTo>
                    <a:cubicBezTo>
                      <a:pt x="2518" y="7195"/>
                      <a:pt x="2519" y="7199"/>
                      <a:pt x="2518" y="7203"/>
                    </a:cubicBezTo>
                    <a:cubicBezTo>
                      <a:pt x="2517" y="7209"/>
                      <a:pt x="2518" y="7218"/>
                      <a:pt x="2515" y="7223"/>
                    </a:cubicBezTo>
                    <a:cubicBezTo>
                      <a:pt x="2511" y="7229"/>
                      <a:pt x="2503" y="7222"/>
                      <a:pt x="2500" y="7227"/>
                    </a:cubicBezTo>
                    <a:cubicBezTo>
                      <a:pt x="2491" y="7224"/>
                      <a:pt x="2495" y="7238"/>
                      <a:pt x="2495" y="7241"/>
                    </a:cubicBezTo>
                    <a:cubicBezTo>
                      <a:pt x="2495" y="7242"/>
                      <a:pt x="2494" y="7244"/>
                      <a:pt x="2494" y="7245"/>
                    </a:cubicBezTo>
                    <a:cubicBezTo>
                      <a:pt x="2494" y="7246"/>
                      <a:pt x="2496" y="7247"/>
                      <a:pt x="2496" y="7249"/>
                    </a:cubicBezTo>
                    <a:cubicBezTo>
                      <a:pt x="2496" y="7252"/>
                      <a:pt x="2495" y="7255"/>
                      <a:pt x="2496" y="7258"/>
                    </a:cubicBezTo>
                    <a:cubicBezTo>
                      <a:pt x="2497" y="7260"/>
                      <a:pt x="2500" y="7262"/>
                      <a:pt x="2501" y="7264"/>
                    </a:cubicBezTo>
                    <a:cubicBezTo>
                      <a:pt x="2501" y="7266"/>
                      <a:pt x="2501" y="7270"/>
                      <a:pt x="2501" y="7272"/>
                    </a:cubicBezTo>
                    <a:cubicBezTo>
                      <a:pt x="2502" y="7279"/>
                      <a:pt x="2502" y="7285"/>
                      <a:pt x="2501" y="7291"/>
                    </a:cubicBezTo>
                    <a:cubicBezTo>
                      <a:pt x="2505" y="7289"/>
                      <a:pt x="2506" y="7274"/>
                      <a:pt x="2507" y="7269"/>
                    </a:cubicBezTo>
                    <a:cubicBezTo>
                      <a:pt x="2514" y="7269"/>
                      <a:pt x="2509" y="7281"/>
                      <a:pt x="2511" y="7284"/>
                    </a:cubicBezTo>
                    <a:cubicBezTo>
                      <a:pt x="2512" y="7279"/>
                      <a:pt x="2516" y="7278"/>
                      <a:pt x="2517" y="7273"/>
                    </a:cubicBezTo>
                    <a:cubicBezTo>
                      <a:pt x="2522" y="7272"/>
                      <a:pt x="2521" y="7279"/>
                      <a:pt x="2519" y="7282"/>
                    </a:cubicBezTo>
                    <a:cubicBezTo>
                      <a:pt x="2517" y="7285"/>
                      <a:pt x="2513" y="7285"/>
                      <a:pt x="2510" y="7287"/>
                    </a:cubicBezTo>
                    <a:cubicBezTo>
                      <a:pt x="2508" y="7289"/>
                      <a:pt x="2508" y="7291"/>
                      <a:pt x="2507" y="7292"/>
                    </a:cubicBezTo>
                    <a:cubicBezTo>
                      <a:pt x="2505" y="7293"/>
                      <a:pt x="2503" y="7292"/>
                      <a:pt x="2502" y="7293"/>
                    </a:cubicBezTo>
                    <a:cubicBezTo>
                      <a:pt x="2498" y="7295"/>
                      <a:pt x="2498" y="7299"/>
                      <a:pt x="2497" y="7303"/>
                    </a:cubicBezTo>
                    <a:cubicBezTo>
                      <a:pt x="2496" y="7308"/>
                      <a:pt x="2495" y="7312"/>
                      <a:pt x="2494" y="7316"/>
                    </a:cubicBezTo>
                    <a:cubicBezTo>
                      <a:pt x="2493" y="7320"/>
                      <a:pt x="2495" y="7324"/>
                      <a:pt x="2494" y="7328"/>
                    </a:cubicBezTo>
                    <a:cubicBezTo>
                      <a:pt x="2493" y="7333"/>
                      <a:pt x="2484" y="7357"/>
                      <a:pt x="2496" y="7356"/>
                    </a:cubicBezTo>
                    <a:cubicBezTo>
                      <a:pt x="2496" y="7354"/>
                      <a:pt x="2496" y="7352"/>
                      <a:pt x="2497" y="7349"/>
                    </a:cubicBezTo>
                    <a:cubicBezTo>
                      <a:pt x="2498" y="7347"/>
                      <a:pt x="2500" y="7345"/>
                      <a:pt x="2500" y="7343"/>
                    </a:cubicBezTo>
                    <a:cubicBezTo>
                      <a:pt x="2499" y="7343"/>
                      <a:pt x="2499" y="7342"/>
                      <a:pt x="2498" y="7342"/>
                    </a:cubicBezTo>
                    <a:cubicBezTo>
                      <a:pt x="2498" y="7331"/>
                      <a:pt x="2507" y="7323"/>
                      <a:pt x="2516" y="7319"/>
                    </a:cubicBezTo>
                    <a:cubicBezTo>
                      <a:pt x="2516" y="7318"/>
                      <a:pt x="2519" y="7318"/>
                      <a:pt x="2520" y="7318"/>
                    </a:cubicBezTo>
                    <a:cubicBezTo>
                      <a:pt x="2521" y="7318"/>
                      <a:pt x="2522" y="7316"/>
                      <a:pt x="2524" y="7316"/>
                    </a:cubicBezTo>
                    <a:cubicBezTo>
                      <a:pt x="2528" y="7316"/>
                      <a:pt x="2529" y="7319"/>
                      <a:pt x="2531" y="7321"/>
                    </a:cubicBezTo>
                    <a:cubicBezTo>
                      <a:pt x="2533" y="7324"/>
                      <a:pt x="2533" y="7326"/>
                      <a:pt x="2534" y="7328"/>
                    </a:cubicBezTo>
                    <a:cubicBezTo>
                      <a:pt x="2535" y="7331"/>
                      <a:pt x="2533" y="7333"/>
                      <a:pt x="2537" y="7333"/>
                    </a:cubicBezTo>
                    <a:cubicBezTo>
                      <a:pt x="2537" y="7336"/>
                      <a:pt x="2541" y="7339"/>
                      <a:pt x="2543" y="7341"/>
                    </a:cubicBezTo>
                    <a:cubicBezTo>
                      <a:pt x="2545" y="7343"/>
                      <a:pt x="2545" y="7345"/>
                      <a:pt x="2547" y="7348"/>
                    </a:cubicBezTo>
                    <a:cubicBezTo>
                      <a:pt x="2549" y="7350"/>
                      <a:pt x="2553" y="7351"/>
                      <a:pt x="2555" y="7353"/>
                    </a:cubicBezTo>
                    <a:cubicBezTo>
                      <a:pt x="2557" y="7356"/>
                      <a:pt x="2558" y="7359"/>
                      <a:pt x="2559" y="7361"/>
                    </a:cubicBezTo>
                    <a:cubicBezTo>
                      <a:pt x="2562" y="7365"/>
                      <a:pt x="2561" y="7366"/>
                      <a:pt x="2561" y="7370"/>
                    </a:cubicBezTo>
                    <a:cubicBezTo>
                      <a:pt x="2562" y="7374"/>
                      <a:pt x="2563" y="7376"/>
                      <a:pt x="2563" y="7380"/>
                    </a:cubicBezTo>
                    <a:cubicBezTo>
                      <a:pt x="2563" y="7385"/>
                      <a:pt x="2559" y="7396"/>
                      <a:pt x="2565" y="7399"/>
                    </a:cubicBezTo>
                    <a:cubicBezTo>
                      <a:pt x="2566" y="7400"/>
                      <a:pt x="2564" y="7420"/>
                      <a:pt x="2562" y="7422"/>
                    </a:cubicBezTo>
                    <a:cubicBezTo>
                      <a:pt x="2557" y="7426"/>
                      <a:pt x="2552" y="7418"/>
                      <a:pt x="2550" y="7414"/>
                    </a:cubicBezTo>
                    <a:cubicBezTo>
                      <a:pt x="2547" y="7407"/>
                      <a:pt x="2553" y="7406"/>
                      <a:pt x="2552" y="7399"/>
                    </a:cubicBezTo>
                    <a:cubicBezTo>
                      <a:pt x="2551" y="7394"/>
                      <a:pt x="2544" y="7392"/>
                      <a:pt x="2542" y="7386"/>
                    </a:cubicBezTo>
                    <a:cubicBezTo>
                      <a:pt x="2541" y="7382"/>
                      <a:pt x="2545" y="7380"/>
                      <a:pt x="2544" y="7377"/>
                    </a:cubicBezTo>
                    <a:cubicBezTo>
                      <a:pt x="2543" y="7374"/>
                      <a:pt x="2539" y="7375"/>
                      <a:pt x="2539" y="7372"/>
                    </a:cubicBezTo>
                    <a:cubicBezTo>
                      <a:pt x="2541" y="7372"/>
                      <a:pt x="2542" y="7370"/>
                      <a:pt x="2542" y="7367"/>
                    </a:cubicBezTo>
                    <a:cubicBezTo>
                      <a:pt x="2536" y="7368"/>
                      <a:pt x="2537" y="7365"/>
                      <a:pt x="2534" y="7362"/>
                    </a:cubicBezTo>
                    <a:cubicBezTo>
                      <a:pt x="2534" y="7359"/>
                      <a:pt x="2537" y="7361"/>
                      <a:pt x="2540" y="7361"/>
                    </a:cubicBezTo>
                    <a:cubicBezTo>
                      <a:pt x="2542" y="7357"/>
                      <a:pt x="2539" y="7351"/>
                      <a:pt x="2535" y="7348"/>
                    </a:cubicBezTo>
                    <a:cubicBezTo>
                      <a:pt x="2533" y="7346"/>
                      <a:pt x="2530" y="7346"/>
                      <a:pt x="2528" y="7343"/>
                    </a:cubicBezTo>
                    <a:cubicBezTo>
                      <a:pt x="2525" y="7340"/>
                      <a:pt x="2527" y="7339"/>
                      <a:pt x="2527" y="7336"/>
                    </a:cubicBezTo>
                    <a:cubicBezTo>
                      <a:pt x="2527" y="7330"/>
                      <a:pt x="2520" y="7329"/>
                      <a:pt x="2516" y="7332"/>
                    </a:cubicBezTo>
                    <a:cubicBezTo>
                      <a:pt x="2510" y="7336"/>
                      <a:pt x="2507" y="7340"/>
                      <a:pt x="2506" y="7347"/>
                    </a:cubicBezTo>
                    <a:cubicBezTo>
                      <a:pt x="2515" y="7351"/>
                      <a:pt x="2524" y="7353"/>
                      <a:pt x="2529" y="7362"/>
                    </a:cubicBezTo>
                    <a:cubicBezTo>
                      <a:pt x="2533" y="7371"/>
                      <a:pt x="2537" y="7380"/>
                      <a:pt x="2540" y="7389"/>
                    </a:cubicBezTo>
                    <a:cubicBezTo>
                      <a:pt x="2543" y="7399"/>
                      <a:pt x="2546" y="7409"/>
                      <a:pt x="2544" y="7420"/>
                    </a:cubicBezTo>
                    <a:cubicBezTo>
                      <a:pt x="2543" y="7425"/>
                      <a:pt x="2540" y="7429"/>
                      <a:pt x="2538" y="7434"/>
                    </a:cubicBezTo>
                    <a:cubicBezTo>
                      <a:pt x="2535" y="7442"/>
                      <a:pt x="2539" y="7447"/>
                      <a:pt x="2540" y="7455"/>
                    </a:cubicBezTo>
                    <a:cubicBezTo>
                      <a:pt x="2540" y="7456"/>
                      <a:pt x="2540" y="7457"/>
                      <a:pt x="2540" y="7458"/>
                    </a:cubicBezTo>
                    <a:cubicBezTo>
                      <a:pt x="2539" y="7460"/>
                      <a:pt x="2539" y="7461"/>
                      <a:pt x="2539" y="7462"/>
                    </a:cubicBezTo>
                    <a:cubicBezTo>
                      <a:pt x="2539" y="7463"/>
                      <a:pt x="2539" y="7463"/>
                      <a:pt x="2539" y="7464"/>
                    </a:cubicBezTo>
                    <a:cubicBezTo>
                      <a:pt x="2539" y="7464"/>
                      <a:pt x="2539" y="7464"/>
                      <a:pt x="2539" y="7465"/>
                    </a:cubicBezTo>
                    <a:cubicBezTo>
                      <a:pt x="2539" y="7465"/>
                      <a:pt x="2538" y="7465"/>
                      <a:pt x="2539" y="7465"/>
                    </a:cubicBezTo>
                    <a:cubicBezTo>
                      <a:pt x="2540" y="7466"/>
                      <a:pt x="2542" y="7466"/>
                      <a:pt x="2544" y="7466"/>
                    </a:cubicBezTo>
                    <a:cubicBezTo>
                      <a:pt x="2561" y="7468"/>
                      <a:pt x="2578" y="7470"/>
                      <a:pt x="2596" y="7472"/>
                    </a:cubicBezTo>
                    <a:cubicBezTo>
                      <a:pt x="2629" y="7476"/>
                      <a:pt x="2662" y="7479"/>
                      <a:pt x="2695" y="7483"/>
                    </a:cubicBezTo>
                    <a:cubicBezTo>
                      <a:pt x="2741" y="7488"/>
                      <a:pt x="2786" y="7493"/>
                      <a:pt x="2832" y="7499"/>
                    </a:cubicBezTo>
                    <a:cubicBezTo>
                      <a:pt x="2886" y="7505"/>
                      <a:pt x="2941" y="7511"/>
                      <a:pt x="2995" y="7517"/>
                    </a:cubicBezTo>
                    <a:cubicBezTo>
                      <a:pt x="3054" y="7524"/>
                      <a:pt x="3113" y="7530"/>
                      <a:pt x="3173" y="7537"/>
                    </a:cubicBezTo>
                    <a:cubicBezTo>
                      <a:pt x="3233" y="7544"/>
                      <a:pt x="3294" y="7551"/>
                      <a:pt x="3355" y="7558"/>
                    </a:cubicBezTo>
                    <a:cubicBezTo>
                      <a:pt x="3413" y="7564"/>
                      <a:pt x="3472" y="7571"/>
                      <a:pt x="3530" y="7578"/>
                    </a:cubicBezTo>
                    <a:cubicBezTo>
                      <a:pt x="3583" y="7583"/>
                      <a:pt x="3635" y="7589"/>
                      <a:pt x="3688" y="7595"/>
                    </a:cubicBezTo>
                    <a:cubicBezTo>
                      <a:pt x="3731" y="7600"/>
                      <a:pt x="3774" y="7605"/>
                      <a:pt x="3817" y="7610"/>
                    </a:cubicBezTo>
                    <a:cubicBezTo>
                      <a:pt x="3846" y="7613"/>
                      <a:pt x="3876" y="7617"/>
                      <a:pt x="3906" y="7620"/>
                    </a:cubicBezTo>
                    <a:cubicBezTo>
                      <a:pt x="3909" y="7620"/>
                      <a:pt x="3911" y="7621"/>
                      <a:pt x="3914" y="7621"/>
                    </a:cubicBezTo>
                    <a:cubicBezTo>
                      <a:pt x="3914" y="7621"/>
                      <a:pt x="3914" y="7621"/>
                      <a:pt x="3913" y="7621"/>
                    </a:cubicBezTo>
                    <a:cubicBezTo>
                      <a:pt x="3914" y="7621"/>
                      <a:pt x="3914" y="7621"/>
                      <a:pt x="3914" y="7621"/>
                    </a:cubicBezTo>
                    <a:cubicBezTo>
                      <a:pt x="3921" y="7619"/>
                      <a:pt x="3927" y="7614"/>
                      <a:pt x="3933" y="7609"/>
                    </a:cubicBezTo>
                    <a:close/>
                    <a:moveTo>
                      <a:pt x="853" y="3023"/>
                    </a:moveTo>
                    <a:cubicBezTo>
                      <a:pt x="850" y="3024"/>
                      <a:pt x="845" y="3022"/>
                      <a:pt x="843" y="3020"/>
                    </a:cubicBezTo>
                    <a:cubicBezTo>
                      <a:pt x="842" y="3019"/>
                      <a:pt x="845" y="3017"/>
                      <a:pt x="846" y="3017"/>
                    </a:cubicBezTo>
                    <a:cubicBezTo>
                      <a:pt x="848" y="3016"/>
                      <a:pt x="849" y="3016"/>
                      <a:pt x="851" y="3015"/>
                    </a:cubicBezTo>
                    <a:cubicBezTo>
                      <a:pt x="857" y="3011"/>
                      <a:pt x="854" y="3021"/>
                      <a:pt x="853" y="3023"/>
                    </a:cubicBezTo>
                    <a:close/>
                    <a:moveTo>
                      <a:pt x="940" y="3010"/>
                    </a:moveTo>
                    <a:cubicBezTo>
                      <a:pt x="939" y="3012"/>
                      <a:pt x="939" y="3013"/>
                      <a:pt x="936" y="3013"/>
                    </a:cubicBezTo>
                    <a:cubicBezTo>
                      <a:pt x="935" y="3013"/>
                      <a:pt x="928" y="3013"/>
                      <a:pt x="928" y="3012"/>
                    </a:cubicBezTo>
                    <a:cubicBezTo>
                      <a:pt x="928" y="3010"/>
                      <a:pt x="932" y="3010"/>
                      <a:pt x="933" y="3009"/>
                    </a:cubicBezTo>
                    <a:cubicBezTo>
                      <a:pt x="935" y="3008"/>
                      <a:pt x="940" y="3004"/>
                      <a:pt x="942" y="3005"/>
                    </a:cubicBezTo>
                    <a:cubicBezTo>
                      <a:pt x="942" y="3007"/>
                      <a:pt x="941" y="3008"/>
                      <a:pt x="940" y="3010"/>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091" name="Freeform 3586"/>
              <p:cNvSpPr>
                <a:spLocks/>
              </p:cNvSpPr>
              <p:nvPr/>
            </p:nvSpPr>
            <p:spPr bwMode="auto">
              <a:xfrm>
                <a:off x="828" y="2130"/>
                <a:ext cx="1" cy="2"/>
              </a:xfrm>
              <a:custGeom>
                <a:avLst/>
                <a:gdLst>
                  <a:gd name="T0" fmla="*/ 10 w 11"/>
                  <a:gd name="T1" fmla="*/ 2 h 8"/>
                  <a:gd name="T2" fmla="*/ 9 w 11"/>
                  <a:gd name="T3" fmla="*/ 1 h 8"/>
                  <a:gd name="T4" fmla="*/ 7 w 11"/>
                  <a:gd name="T5" fmla="*/ 0 h 8"/>
                  <a:gd name="T6" fmla="*/ 5 w 11"/>
                  <a:gd name="T7" fmla="*/ 1 h 8"/>
                  <a:gd name="T8" fmla="*/ 4 w 11"/>
                  <a:gd name="T9" fmla="*/ 2 h 8"/>
                  <a:gd name="T10" fmla="*/ 2 w 11"/>
                  <a:gd name="T11" fmla="*/ 3 h 8"/>
                  <a:gd name="T12" fmla="*/ 1 w 11"/>
                  <a:gd name="T13" fmla="*/ 4 h 8"/>
                  <a:gd name="T14" fmla="*/ 0 w 11"/>
                  <a:gd name="T15" fmla="*/ 6 h 8"/>
                  <a:gd name="T16" fmla="*/ 3 w 11"/>
                  <a:gd name="T17" fmla="*/ 7 h 8"/>
                  <a:gd name="T18" fmla="*/ 4 w 11"/>
                  <a:gd name="T19" fmla="*/ 6 h 8"/>
                  <a:gd name="T20" fmla="*/ 7 w 11"/>
                  <a:gd name="T21" fmla="*/ 5 h 8"/>
                  <a:gd name="T22" fmla="*/ 8 w 11"/>
                  <a:gd name="T23" fmla="*/ 5 h 8"/>
                  <a:gd name="T24" fmla="*/ 9 w 11"/>
                  <a:gd name="T25" fmla="*/ 5 h 8"/>
                  <a:gd name="T26" fmla="*/ 10 w 11"/>
                  <a:gd name="T27" fmla="*/ 4 h 8"/>
                  <a:gd name="T28" fmla="*/ 11 w 11"/>
                  <a:gd name="T29" fmla="*/ 2 h 8"/>
                  <a:gd name="T30" fmla="*/ 10 w 11"/>
                  <a:gd name="T31"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 h="8">
                    <a:moveTo>
                      <a:pt x="10" y="2"/>
                    </a:moveTo>
                    <a:cubicBezTo>
                      <a:pt x="10" y="1"/>
                      <a:pt x="10" y="1"/>
                      <a:pt x="9" y="1"/>
                    </a:cubicBezTo>
                    <a:cubicBezTo>
                      <a:pt x="9" y="0"/>
                      <a:pt x="8" y="0"/>
                      <a:pt x="7" y="0"/>
                    </a:cubicBezTo>
                    <a:cubicBezTo>
                      <a:pt x="6" y="0"/>
                      <a:pt x="6" y="1"/>
                      <a:pt x="5" y="1"/>
                    </a:cubicBezTo>
                    <a:cubicBezTo>
                      <a:pt x="5" y="1"/>
                      <a:pt x="4" y="2"/>
                      <a:pt x="4" y="2"/>
                    </a:cubicBezTo>
                    <a:cubicBezTo>
                      <a:pt x="3" y="3"/>
                      <a:pt x="2" y="3"/>
                      <a:pt x="2" y="3"/>
                    </a:cubicBezTo>
                    <a:cubicBezTo>
                      <a:pt x="2" y="3"/>
                      <a:pt x="1" y="3"/>
                      <a:pt x="1" y="4"/>
                    </a:cubicBezTo>
                    <a:cubicBezTo>
                      <a:pt x="0" y="4"/>
                      <a:pt x="0" y="5"/>
                      <a:pt x="0" y="6"/>
                    </a:cubicBezTo>
                    <a:cubicBezTo>
                      <a:pt x="0" y="8"/>
                      <a:pt x="2" y="8"/>
                      <a:pt x="3" y="7"/>
                    </a:cubicBezTo>
                    <a:cubicBezTo>
                      <a:pt x="4" y="7"/>
                      <a:pt x="4" y="6"/>
                      <a:pt x="4" y="6"/>
                    </a:cubicBezTo>
                    <a:cubicBezTo>
                      <a:pt x="5" y="5"/>
                      <a:pt x="7" y="5"/>
                      <a:pt x="7" y="5"/>
                    </a:cubicBezTo>
                    <a:cubicBezTo>
                      <a:pt x="8" y="5"/>
                      <a:pt x="8" y="5"/>
                      <a:pt x="8" y="5"/>
                    </a:cubicBezTo>
                    <a:cubicBezTo>
                      <a:pt x="8" y="5"/>
                      <a:pt x="8" y="5"/>
                      <a:pt x="9" y="5"/>
                    </a:cubicBezTo>
                    <a:cubicBezTo>
                      <a:pt x="9" y="5"/>
                      <a:pt x="10" y="4"/>
                      <a:pt x="10" y="4"/>
                    </a:cubicBezTo>
                    <a:cubicBezTo>
                      <a:pt x="10" y="4"/>
                      <a:pt x="11" y="3"/>
                      <a:pt x="11" y="2"/>
                    </a:cubicBezTo>
                    <a:cubicBezTo>
                      <a:pt x="11" y="2"/>
                      <a:pt x="11" y="2"/>
                      <a:pt x="10" y="2"/>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092" name="Freeform 3587"/>
              <p:cNvSpPr>
                <a:spLocks/>
              </p:cNvSpPr>
              <p:nvPr/>
            </p:nvSpPr>
            <p:spPr bwMode="auto">
              <a:xfrm>
                <a:off x="829" y="2131"/>
                <a:ext cx="1" cy="1"/>
              </a:xfrm>
              <a:custGeom>
                <a:avLst/>
                <a:gdLst>
                  <a:gd name="T0" fmla="*/ 3 w 7"/>
                  <a:gd name="T1" fmla="*/ 0 h 3"/>
                  <a:gd name="T2" fmla="*/ 2 w 7"/>
                  <a:gd name="T3" fmla="*/ 0 h 3"/>
                  <a:gd name="T4" fmla="*/ 0 w 7"/>
                  <a:gd name="T5" fmla="*/ 1 h 3"/>
                  <a:gd name="T6" fmla="*/ 0 w 7"/>
                  <a:gd name="T7" fmla="*/ 2 h 3"/>
                  <a:gd name="T8" fmla="*/ 1 w 7"/>
                  <a:gd name="T9" fmla="*/ 3 h 3"/>
                  <a:gd name="T10" fmla="*/ 5 w 7"/>
                  <a:gd name="T11" fmla="*/ 3 h 3"/>
                  <a:gd name="T12" fmla="*/ 7 w 7"/>
                  <a:gd name="T13" fmla="*/ 2 h 3"/>
                  <a:gd name="T14" fmla="*/ 3 w 7"/>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3">
                    <a:moveTo>
                      <a:pt x="3" y="0"/>
                    </a:moveTo>
                    <a:cubicBezTo>
                      <a:pt x="3" y="0"/>
                      <a:pt x="2" y="0"/>
                      <a:pt x="2" y="0"/>
                    </a:cubicBezTo>
                    <a:cubicBezTo>
                      <a:pt x="1" y="0"/>
                      <a:pt x="1" y="0"/>
                      <a:pt x="0" y="1"/>
                    </a:cubicBezTo>
                    <a:cubicBezTo>
                      <a:pt x="0" y="1"/>
                      <a:pt x="0" y="2"/>
                      <a:pt x="0" y="2"/>
                    </a:cubicBezTo>
                    <a:cubicBezTo>
                      <a:pt x="0" y="3"/>
                      <a:pt x="0" y="3"/>
                      <a:pt x="1" y="3"/>
                    </a:cubicBezTo>
                    <a:cubicBezTo>
                      <a:pt x="2" y="3"/>
                      <a:pt x="4" y="3"/>
                      <a:pt x="5" y="3"/>
                    </a:cubicBezTo>
                    <a:cubicBezTo>
                      <a:pt x="6" y="3"/>
                      <a:pt x="6" y="3"/>
                      <a:pt x="7" y="2"/>
                    </a:cubicBezTo>
                    <a:cubicBezTo>
                      <a:pt x="7" y="1"/>
                      <a:pt x="4" y="0"/>
                      <a:pt x="3" y="0"/>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093" name="Freeform 3588"/>
              <p:cNvSpPr>
                <a:spLocks/>
              </p:cNvSpPr>
              <p:nvPr/>
            </p:nvSpPr>
            <p:spPr bwMode="auto">
              <a:xfrm>
                <a:off x="830" y="2131"/>
                <a:ext cx="0" cy="1"/>
              </a:xfrm>
              <a:custGeom>
                <a:avLst/>
                <a:gdLst>
                  <a:gd name="T0" fmla="*/ 2 w 3"/>
                  <a:gd name="T1" fmla="*/ 0 h 2"/>
                  <a:gd name="T2" fmla="*/ 0 w 3"/>
                  <a:gd name="T3" fmla="*/ 0 h 2"/>
                  <a:gd name="T4" fmla="*/ 0 w 3"/>
                  <a:gd name="T5" fmla="*/ 1 h 2"/>
                  <a:gd name="T6" fmla="*/ 0 w 3"/>
                  <a:gd name="T7" fmla="*/ 1 h 2"/>
                  <a:gd name="T8" fmla="*/ 2 w 3"/>
                  <a:gd name="T9" fmla="*/ 2 h 2"/>
                  <a:gd name="T10" fmla="*/ 3 w 3"/>
                  <a:gd name="T11" fmla="*/ 1 h 2"/>
                  <a:gd name="T12" fmla="*/ 2 w 3"/>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3" h="2">
                    <a:moveTo>
                      <a:pt x="2" y="0"/>
                    </a:moveTo>
                    <a:cubicBezTo>
                      <a:pt x="2" y="0"/>
                      <a:pt x="1" y="0"/>
                      <a:pt x="0" y="0"/>
                    </a:cubicBezTo>
                    <a:cubicBezTo>
                      <a:pt x="0" y="0"/>
                      <a:pt x="0" y="1"/>
                      <a:pt x="0" y="1"/>
                    </a:cubicBezTo>
                    <a:cubicBezTo>
                      <a:pt x="0" y="1"/>
                      <a:pt x="0" y="1"/>
                      <a:pt x="0" y="1"/>
                    </a:cubicBezTo>
                    <a:cubicBezTo>
                      <a:pt x="1" y="2"/>
                      <a:pt x="2" y="2"/>
                      <a:pt x="2" y="2"/>
                    </a:cubicBezTo>
                    <a:cubicBezTo>
                      <a:pt x="2" y="2"/>
                      <a:pt x="3" y="1"/>
                      <a:pt x="3" y="1"/>
                    </a:cubicBezTo>
                    <a:cubicBezTo>
                      <a:pt x="3" y="1"/>
                      <a:pt x="3" y="0"/>
                      <a:pt x="2" y="0"/>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094" name="Freeform 3589"/>
              <p:cNvSpPr>
                <a:spLocks/>
              </p:cNvSpPr>
              <p:nvPr/>
            </p:nvSpPr>
            <p:spPr bwMode="auto">
              <a:xfrm>
                <a:off x="928" y="2426"/>
                <a:ext cx="2" cy="4"/>
              </a:xfrm>
              <a:custGeom>
                <a:avLst/>
                <a:gdLst>
                  <a:gd name="T0" fmla="*/ 15 w 17"/>
                  <a:gd name="T1" fmla="*/ 10 h 27"/>
                  <a:gd name="T2" fmla="*/ 17 w 17"/>
                  <a:gd name="T3" fmla="*/ 8 h 27"/>
                  <a:gd name="T4" fmla="*/ 16 w 17"/>
                  <a:gd name="T5" fmla="*/ 4 h 27"/>
                  <a:gd name="T6" fmla="*/ 10 w 17"/>
                  <a:gd name="T7" fmla="*/ 0 h 27"/>
                  <a:gd name="T8" fmla="*/ 5 w 17"/>
                  <a:gd name="T9" fmla="*/ 5 h 27"/>
                  <a:gd name="T10" fmla="*/ 2 w 17"/>
                  <a:gd name="T11" fmla="*/ 16 h 27"/>
                  <a:gd name="T12" fmla="*/ 1 w 17"/>
                  <a:gd name="T13" fmla="*/ 20 h 27"/>
                  <a:gd name="T14" fmla="*/ 3 w 17"/>
                  <a:gd name="T15" fmla="*/ 23 h 27"/>
                  <a:gd name="T16" fmla="*/ 6 w 17"/>
                  <a:gd name="T17" fmla="*/ 26 h 27"/>
                  <a:gd name="T18" fmla="*/ 9 w 17"/>
                  <a:gd name="T19" fmla="*/ 27 h 27"/>
                  <a:gd name="T20" fmla="*/ 9 w 17"/>
                  <a:gd name="T21" fmla="*/ 27 h 27"/>
                  <a:gd name="T22" fmla="*/ 10 w 17"/>
                  <a:gd name="T23" fmla="*/ 22 h 27"/>
                  <a:gd name="T24" fmla="*/ 16 w 17"/>
                  <a:gd name="T25" fmla="*/ 16 h 27"/>
                  <a:gd name="T26" fmla="*/ 16 w 17"/>
                  <a:gd name="T27" fmla="*/ 12 h 27"/>
                  <a:gd name="T28" fmla="*/ 15 w 17"/>
                  <a:gd name="T29" fmla="*/ 1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7" h="27">
                    <a:moveTo>
                      <a:pt x="15" y="10"/>
                    </a:moveTo>
                    <a:cubicBezTo>
                      <a:pt x="15" y="8"/>
                      <a:pt x="16" y="9"/>
                      <a:pt x="17" y="8"/>
                    </a:cubicBezTo>
                    <a:cubicBezTo>
                      <a:pt x="17" y="7"/>
                      <a:pt x="17" y="5"/>
                      <a:pt x="16" y="4"/>
                    </a:cubicBezTo>
                    <a:cubicBezTo>
                      <a:pt x="15" y="2"/>
                      <a:pt x="12" y="0"/>
                      <a:pt x="10" y="0"/>
                    </a:cubicBezTo>
                    <a:cubicBezTo>
                      <a:pt x="8" y="1"/>
                      <a:pt x="7" y="3"/>
                      <a:pt x="5" y="5"/>
                    </a:cubicBezTo>
                    <a:cubicBezTo>
                      <a:pt x="3" y="8"/>
                      <a:pt x="3" y="12"/>
                      <a:pt x="2" y="16"/>
                    </a:cubicBezTo>
                    <a:cubicBezTo>
                      <a:pt x="1" y="17"/>
                      <a:pt x="1" y="19"/>
                      <a:pt x="1" y="20"/>
                    </a:cubicBezTo>
                    <a:cubicBezTo>
                      <a:pt x="0" y="23"/>
                      <a:pt x="1" y="22"/>
                      <a:pt x="3" y="23"/>
                    </a:cubicBezTo>
                    <a:cubicBezTo>
                      <a:pt x="4" y="24"/>
                      <a:pt x="5" y="25"/>
                      <a:pt x="6" y="26"/>
                    </a:cubicBezTo>
                    <a:cubicBezTo>
                      <a:pt x="7" y="26"/>
                      <a:pt x="8" y="26"/>
                      <a:pt x="9" y="27"/>
                    </a:cubicBezTo>
                    <a:cubicBezTo>
                      <a:pt x="9" y="27"/>
                      <a:pt x="9" y="27"/>
                      <a:pt x="9" y="27"/>
                    </a:cubicBezTo>
                    <a:cubicBezTo>
                      <a:pt x="9" y="25"/>
                      <a:pt x="9" y="23"/>
                      <a:pt x="10" y="22"/>
                    </a:cubicBezTo>
                    <a:cubicBezTo>
                      <a:pt x="11" y="19"/>
                      <a:pt x="13" y="17"/>
                      <a:pt x="16" y="16"/>
                    </a:cubicBezTo>
                    <a:cubicBezTo>
                      <a:pt x="16" y="15"/>
                      <a:pt x="16" y="13"/>
                      <a:pt x="16" y="12"/>
                    </a:cubicBezTo>
                    <a:cubicBezTo>
                      <a:pt x="16" y="11"/>
                      <a:pt x="14" y="11"/>
                      <a:pt x="15" y="10"/>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095" name="Freeform 3590"/>
              <p:cNvSpPr>
                <a:spLocks/>
              </p:cNvSpPr>
              <p:nvPr/>
            </p:nvSpPr>
            <p:spPr bwMode="auto">
              <a:xfrm>
                <a:off x="1070" y="2099"/>
                <a:ext cx="471" cy="731"/>
              </a:xfrm>
              <a:custGeom>
                <a:avLst/>
                <a:gdLst>
                  <a:gd name="T0" fmla="*/ 2286 w 3523"/>
                  <a:gd name="T1" fmla="*/ 5452 h 5463"/>
                  <a:gd name="T2" fmla="*/ 2308 w 3523"/>
                  <a:gd name="T3" fmla="*/ 5430 h 5463"/>
                  <a:gd name="T4" fmla="*/ 2302 w 3523"/>
                  <a:gd name="T5" fmla="*/ 5389 h 5463"/>
                  <a:gd name="T6" fmla="*/ 2341 w 3523"/>
                  <a:gd name="T7" fmla="*/ 5367 h 5463"/>
                  <a:gd name="T8" fmla="*/ 2349 w 3523"/>
                  <a:gd name="T9" fmla="*/ 5326 h 5463"/>
                  <a:gd name="T10" fmla="*/ 2348 w 3523"/>
                  <a:gd name="T11" fmla="*/ 5253 h 5463"/>
                  <a:gd name="T12" fmla="*/ 2347 w 3523"/>
                  <a:gd name="T13" fmla="*/ 5227 h 5463"/>
                  <a:gd name="T14" fmla="*/ 2330 w 3523"/>
                  <a:gd name="T15" fmla="*/ 5153 h 5463"/>
                  <a:gd name="T16" fmla="*/ 2336 w 3523"/>
                  <a:gd name="T17" fmla="*/ 5110 h 5463"/>
                  <a:gd name="T18" fmla="*/ 2346 w 3523"/>
                  <a:gd name="T19" fmla="*/ 5078 h 5463"/>
                  <a:gd name="T20" fmla="*/ 2351 w 3523"/>
                  <a:gd name="T21" fmla="*/ 5037 h 5463"/>
                  <a:gd name="T22" fmla="*/ 2346 w 3523"/>
                  <a:gd name="T23" fmla="*/ 5021 h 5463"/>
                  <a:gd name="T24" fmla="*/ 2350 w 3523"/>
                  <a:gd name="T25" fmla="*/ 4989 h 5463"/>
                  <a:gd name="T26" fmla="*/ 2355 w 3523"/>
                  <a:gd name="T27" fmla="*/ 4954 h 5463"/>
                  <a:gd name="T28" fmla="*/ 2355 w 3523"/>
                  <a:gd name="T29" fmla="*/ 4943 h 5463"/>
                  <a:gd name="T30" fmla="*/ 2356 w 3523"/>
                  <a:gd name="T31" fmla="*/ 4932 h 5463"/>
                  <a:gd name="T32" fmla="*/ 2359 w 3523"/>
                  <a:gd name="T33" fmla="*/ 4908 h 5463"/>
                  <a:gd name="T34" fmla="*/ 2369 w 3523"/>
                  <a:gd name="T35" fmla="*/ 4884 h 5463"/>
                  <a:gd name="T36" fmla="*/ 2377 w 3523"/>
                  <a:gd name="T37" fmla="*/ 4879 h 5463"/>
                  <a:gd name="T38" fmla="*/ 2370 w 3523"/>
                  <a:gd name="T39" fmla="*/ 4851 h 5463"/>
                  <a:gd name="T40" fmla="*/ 2363 w 3523"/>
                  <a:gd name="T41" fmla="*/ 4827 h 5463"/>
                  <a:gd name="T42" fmla="*/ 2359 w 3523"/>
                  <a:gd name="T43" fmla="*/ 4803 h 5463"/>
                  <a:gd name="T44" fmla="*/ 2360 w 3523"/>
                  <a:gd name="T45" fmla="*/ 4776 h 5463"/>
                  <a:gd name="T46" fmla="*/ 2370 w 3523"/>
                  <a:gd name="T47" fmla="*/ 4738 h 5463"/>
                  <a:gd name="T48" fmla="*/ 2383 w 3523"/>
                  <a:gd name="T49" fmla="*/ 4711 h 5463"/>
                  <a:gd name="T50" fmla="*/ 2415 w 3523"/>
                  <a:gd name="T51" fmla="*/ 4695 h 5463"/>
                  <a:gd name="T52" fmla="*/ 2447 w 3523"/>
                  <a:gd name="T53" fmla="*/ 4694 h 5463"/>
                  <a:gd name="T54" fmla="*/ 2484 w 3523"/>
                  <a:gd name="T55" fmla="*/ 4695 h 5463"/>
                  <a:gd name="T56" fmla="*/ 2518 w 3523"/>
                  <a:gd name="T57" fmla="*/ 4709 h 5463"/>
                  <a:gd name="T58" fmla="*/ 2572 w 3523"/>
                  <a:gd name="T59" fmla="*/ 4714 h 5463"/>
                  <a:gd name="T60" fmla="*/ 2607 w 3523"/>
                  <a:gd name="T61" fmla="*/ 4767 h 5463"/>
                  <a:gd name="T62" fmla="*/ 2619 w 3523"/>
                  <a:gd name="T63" fmla="*/ 4797 h 5463"/>
                  <a:gd name="T64" fmla="*/ 2634 w 3523"/>
                  <a:gd name="T65" fmla="*/ 4817 h 5463"/>
                  <a:gd name="T66" fmla="*/ 2732 w 3523"/>
                  <a:gd name="T67" fmla="*/ 4746 h 5463"/>
                  <a:gd name="T68" fmla="*/ 2757 w 3523"/>
                  <a:gd name="T69" fmla="*/ 4712 h 5463"/>
                  <a:gd name="T70" fmla="*/ 2766 w 3523"/>
                  <a:gd name="T71" fmla="*/ 4669 h 5463"/>
                  <a:gd name="T72" fmla="*/ 2864 w 3523"/>
                  <a:gd name="T73" fmla="*/ 4135 h 5463"/>
                  <a:gd name="T74" fmla="*/ 3523 w 3523"/>
                  <a:gd name="T75" fmla="*/ 661 h 5463"/>
                  <a:gd name="T76" fmla="*/ 2011 w 3523"/>
                  <a:gd name="T77" fmla="*/ 349 h 5463"/>
                  <a:gd name="T78" fmla="*/ 0 w 3523"/>
                  <a:gd name="T79" fmla="*/ 2057 h 5463"/>
                  <a:gd name="T80" fmla="*/ 45 w 3523"/>
                  <a:gd name="T81" fmla="*/ 2123 h 5463"/>
                  <a:gd name="T82" fmla="*/ 1199 w 3523"/>
                  <a:gd name="T83" fmla="*/ 3847 h 5463"/>
                  <a:gd name="T84" fmla="*/ 1675 w 3523"/>
                  <a:gd name="T85" fmla="*/ 4558 h 5463"/>
                  <a:gd name="T86" fmla="*/ 2280 w 3523"/>
                  <a:gd name="T87" fmla="*/ 5463 h 54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523" h="5463">
                    <a:moveTo>
                      <a:pt x="2280" y="5463"/>
                    </a:moveTo>
                    <a:cubicBezTo>
                      <a:pt x="2282" y="5462"/>
                      <a:pt x="2282" y="5461"/>
                      <a:pt x="2282" y="5459"/>
                    </a:cubicBezTo>
                    <a:cubicBezTo>
                      <a:pt x="2283" y="5458"/>
                      <a:pt x="2283" y="5455"/>
                      <a:pt x="2286" y="5452"/>
                    </a:cubicBezTo>
                    <a:cubicBezTo>
                      <a:pt x="2289" y="5448"/>
                      <a:pt x="2292" y="5446"/>
                      <a:pt x="2296" y="5444"/>
                    </a:cubicBezTo>
                    <a:cubicBezTo>
                      <a:pt x="2298" y="5444"/>
                      <a:pt x="2300" y="5443"/>
                      <a:pt x="2301" y="5442"/>
                    </a:cubicBezTo>
                    <a:cubicBezTo>
                      <a:pt x="2306" y="5439"/>
                      <a:pt x="2308" y="5435"/>
                      <a:pt x="2308" y="5430"/>
                    </a:cubicBezTo>
                    <a:cubicBezTo>
                      <a:pt x="2309" y="5425"/>
                      <a:pt x="2306" y="5418"/>
                      <a:pt x="2301" y="5414"/>
                    </a:cubicBezTo>
                    <a:cubicBezTo>
                      <a:pt x="2296" y="5411"/>
                      <a:pt x="2294" y="5405"/>
                      <a:pt x="2294" y="5400"/>
                    </a:cubicBezTo>
                    <a:cubicBezTo>
                      <a:pt x="2295" y="5395"/>
                      <a:pt x="2297" y="5392"/>
                      <a:pt x="2302" y="5389"/>
                    </a:cubicBezTo>
                    <a:cubicBezTo>
                      <a:pt x="2307" y="5387"/>
                      <a:pt x="2313" y="5389"/>
                      <a:pt x="2318" y="5390"/>
                    </a:cubicBezTo>
                    <a:cubicBezTo>
                      <a:pt x="2324" y="5392"/>
                      <a:pt x="2329" y="5393"/>
                      <a:pt x="2334" y="5390"/>
                    </a:cubicBezTo>
                    <a:cubicBezTo>
                      <a:pt x="2339" y="5386"/>
                      <a:pt x="2340" y="5375"/>
                      <a:pt x="2341" y="5367"/>
                    </a:cubicBezTo>
                    <a:cubicBezTo>
                      <a:pt x="2341" y="5364"/>
                      <a:pt x="2341" y="5362"/>
                      <a:pt x="2342" y="5360"/>
                    </a:cubicBezTo>
                    <a:cubicBezTo>
                      <a:pt x="2343" y="5356"/>
                      <a:pt x="2344" y="5352"/>
                      <a:pt x="2345" y="5348"/>
                    </a:cubicBezTo>
                    <a:cubicBezTo>
                      <a:pt x="2347" y="5341"/>
                      <a:pt x="2350" y="5334"/>
                      <a:pt x="2349" y="5326"/>
                    </a:cubicBezTo>
                    <a:cubicBezTo>
                      <a:pt x="2349" y="5321"/>
                      <a:pt x="2348" y="5315"/>
                      <a:pt x="2347" y="5310"/>
                    </a:cubicBezTo>
                    <a:cubicBezTo>
                      <a:pt x="2346" y="5303"/>
                      <a:pt x="2345" y="5297"/>
                      <a:pt x="2344" y="5290"/>
                    </a:cubicBezTo>
                    <a:cubicBezTo>
                      <a:pt x="2344" y="5277"/>
                      <a:pt x="2345" y="5264"/>
                      <a:pt x="2348" y="5253"/>
                    </a:cubicBezTo>
                    <a:cubicBezTo>
                      <a:pt x="2350" y="5247"/>
                      <a:pt x="2349" y="5242"/>
                      <a:pt x="2348" y="5236"/>
                    </a:cubicBezTo>
                    <a:cubicBezTo>
                      <a:pt x="2348" y="5233"/>
                      <a:pt x="2347" y="5230"/>
                      <a:pt x="2347" y="5227"/>
                    </a:cubicBezTo>
                    <a:cubicBezTo>
                      <a:pt x="2347" y="5227"/>
                      <a:pt x="2347" y="5227"/>
                      <a:pt x="2347" y="5227"/>
                    </a:cubicBezTo>
                    <a:cubicBezTo>
                      <a:pt x="2347" y="5219"/>
                      <a:pt x="2347" y="5212"/>
                      <a:pt x="2345" y="5204"/>
                    </a:cubicBezTo>
                    <a:cubicBezTo>
                      <a:pt x="2343" y="5197"/>
                      <a:pt x="2341" y="5190"/>
                      <a:pt x="2338" y="5183"/>
                    </a:cubicBezTo>
                    <a:cubicBezTo>
                      <a:pt x="2336" y="5173"/>
                      <a:pt x="2333" y="5163"/>
                      <a:pt x="2330" y="5153"/>
                    </a:cubicBezTo>
                    <a:cubicBezTo>
                      <a:pt x="2330" y="5151"/>
                      <a:pt x="2330" y="5149"/>
                      <a:pt x="2329" y="5147"/>
                    </a:cubicBezTo>
                    <a:cubicBezTo>
                      <a:pt x="2328" y="5142"/>
                      <a:pt x="2327" y="5138"/>
                      <a:pt x="2326" y="5133"/>
                    </a:cubicBezTo>
                    <a:cubicBezTo>
                      <a:pt x="2326" y="5123"/>
                      <a:pt x="2331" y="5117"/>
                      <a:pt x="2336" y="5110"/>
                    </a:cubicBezTo>
                    <a:cubicBezTo>
                      <a:pt x="2338" y="5107"/>
                      <a:pt x="2340" y="5104"/>
                      <a:pt x="2342" y="5100"/>
                    </a:cubicBezTo>
                    <a:cubicBezTo>
                      <a:pt x="2345" y="5095"/>
                      <a:pt x="2346" y="5089"/>
                      <a:pt x="2346" y="5083"/>
                    </a:cubicBezTo>
                    <a:cubicBezTo>
                      <a:pt x="2346" y="5081"/>
                      <a:pt x="2346" y="5080"/>
                      <a:pt x="2346" y="5078"/>
                    </a:cubicBezTo>
                    <a:cubicBezTo>
                      <a:pt x="2346" y="5073"/>
                      <a:pt x="2348" y="5071"/>
                      <a:pt x="2350" y="5068"/>
                    </a:cubicBezTo>
                    <a:cubicBezTo>
                      <a:pt x="2351" y="5067"/>
                      <a:pt x="2352" y="5066"/>
                      <a:pt x="2354" y="5064"/>
                    </a:cubicBezTo>
                    <a:cubicBezTo>
                      <a:pt x="2358" y="5058"/>
                      <a:pt x="2354" y="5044"/>
                      <a:pt x="2351" y="5037"/>
                    </a:cubicBezTo>
                    <a:cubicBezTo>
                      <a:pt x="2351" y="5036"/>
                      <a:pt x="2351" y="5036"/>
                      <a:pt x="2351" y="5036"/>
                    </a:cubicBezTo>
                    <a:cubicBezTo>
                      <a:pt x="2351" y="5035"/>
                      <a:pt x="2350" y="5033"/>
                      <a:pt x="2349" y="5032"/>
                    </a:cubicBezTo>
                    <a:cubicBezTo>
                      <a:pt x="2348" y="5028"/>
                      <a:pt x="2347" y="5025"/>
                      <a:pt x="2346" y="5021"/>
                    </a:cubicBezTo>
                    <a:cubicBezTo>
                      <a:pt x="2346" y="5016"/>
                      <a:pt x="2349" y="5013"/>
                      <a:pt x="2351" y="5009"/>
                    </a:cubicBezTo>
                    <a:cubicBezTo>
                      <a:pt x="2354" y="5005"/>
                      <a:pt x="2357" y="5001"/>
                      <a:pt x="2355" y="4995"/>
                    </a:cubicBezTo>
                    <a:cubicBezTo>
                      <a:pt x="2354" y="4992"/>
                      <a:pt x="2352" y="4990"/>
                      <a:pt x="2350" y="4989"/>
                    </a:cubicBezTo>
                    <a:cubicBezTo>
                      <a:pt x="2348" y="4987"/>
                      <a:pt x="2347" y="4986"/>
                      <a:pt x="2346" y="4984"/>
                    </a:cubicBezTo>
                    <a:cubicBezTo>
                      <a:pt x="2343" y="4978"/>
                      <a:pt x="2347" y="4970"/>
                      <a:pt x="2351" y="4962"/>
                    </a:cubicBezTo>
                    <a:cubicBezTo>
                      <a:pt x="2352" y="4959"/>
                      <a:pt x="2354" y="4956"/>
                      <a:pt x="2355" y="4954"/>
                    </a:cubicBezTo>
                    <a:cubicBezTo>
                      <a:pt x="2355" y="4953"/>
                      <a:pt x="2355" y="4952"/>
                      <a:pt x="2355" y="4952"/>
                    </a:cubicBezTo>
                    <a:cubicBezTo>
                      <a:pt x="2356" y="4950"/>
                      <a:pt x="2357" y="4949"/>
                      <a:pt x="2356" y="4946"/>
                    </a:cubicBezTo>
                    <a:cubicBezTo>
                      <a:pt x="2356" y="4945"/>
                      <a:pt x="2356" y="4944"/>
                      <a:pt x="2355" y="4943"/>
                    </a:cubicBezTo>
                    <a:cubicBezTo>
                      <a:pt x="2355" y="4942"/>
                      <a:pt x="2354" y="4941"/>
                      <a:pt x="2354" y="4940"/>
                    </a:cubicBezTo>
                    <a:cubicBezTo>
                      <a:pt x="2354" y="4937"/>
                      <a:pt x="2355" y="4936"/>
                      <a:pt x="2355" y="4935"/>
                    </a:cubicBezTo>
                    <a:cubicBezTo>
                      <a:pt x="2355" y="4934"/>
                      <a:pt x="2356" y="4933"/>
                      <a:pt x="2356" y="4932"/>
                    </a:cubicBezTo>
                    <a:cubicBezTo>
                      <a:pt x="2356" y="4930"/>
                      <a:pt x="2356" y="4928"/>
                      <a:pt x="2356" y="4927"/>
                    </a:cubicBezTo>
                    <a:cubicBezTo>
                      <a:pt x="2356" y="4926"/>
                      <a:pt x="2356" y="4925"/>
                      <a:pt x="2356" y="4924"/>
                    </a:cubicBezTo>
                    <a:cubicBezTo>
                      <a:pt x="2356" y="4918"/>
                      <a:pt x="2357" y="4913"/>
                      <a:pt x="2359" y="4908"/>
                    </a:cubicBezTo>
                    <a:cubicBezTo>
                      <a:pt x="2362" y="4903"/>
                      <a:pt x="2362" y="4901"/>
                      <a:pt x="2361" y="4895"/>
                    </a:cubicBezTo>
                    <a:cubicBezTo>
                      <a:pt x="2360" y="4888"/>
                      <a:pt x="2361" y="4888"/>
                      <a:pt x="2366" y="4885"/>
                    </a:cubicBezTo>
                    <a:cubicBezTo>
                      <a:pt x="2366" y="4885"/>
                      <a:pt x="2368" y="4884"/>
                      <a:pt x="2369" y="4884"/>
                    </a:cubicBezTo>
                    <a:cubicBezTo>
                      <a:pt x="2370" y="4883"/>
                      <a:pt x="2370" y="4882"/>
                      <a:pt x="2371" y="4882"/>
                    </a:cubicBezTo>
                    <a:cubicBezTo>
                      <a:pt x="2372" y="4881"/>
                      <a:pt x="2373" y="4880"/>
                      <a:pt x="2374" y="4879"/>
                    </a:cubicBezTo>
                    <a:cubicBezTo>
                      <a:pt x="2375" y="4879"/>
                      <a:pt x="2376" y="4879"/>
                      <a:pt x="2377" y="4879"/>
                    </a:cubicBezTo>
                    <a:cubicBezTo>
                      <a:pt x="2379" y="4878"/>
                      <a:pt x="2380" y="4878"/>
                      <a:pt x="2381" y="4877"/>
                    </a:cubicBezTo>
                    <a:cubicBezTo>
                      <a:pt x="2388" y="4871"/>
                      <a:pt x="2381" y="4864"/>
                      <a:pt x="2376" y="4858"/>
                    </a:cubicBezTo>
                    <a:cubicBezTo>
                      <a:pt x="2374" y="4856"/>
                      <a:pt x="2371" y="4853"/>
                      <a:pt x="2370" y="4851"/>
                    </a:cubicBezTo>
                    <a:cubicBezTo>
                      <a:pt x="2369" y="4849"/>
                      <a:pt x="2369" y="4846"/>
                      <a:pt x="2369" y="4843"/>
                    </a:cubicBezTo>
                    <a:cubicBezTo>
                      <a:pt x="2369" y="4840"/>
                      <a:pt x="2369" y="4837"/>
                      <a:pt x="2368" y="4834"/>
                    </a:cubicBezTo>
                    <a:cubicBezTo>
                      <a:pt x="2367" y="4831"/>
                      <a:pt x="2365" y="4829"/>
                      <a:pt x="2363" y="4827"/>
                    </a:cubicBezTo>
                    <a:cubicBezTo>
                      <a:pt x="2360" y="4824"/>
                      <a:pt x="2357" y="4821"/>
                      <a:pt x="2356" y="4816"/>
                    </a:cubicBezTo>
                    <a:cubicBezTo>
                      <a:pt x="2356" y="4813"/>
                      <a:pt x="2357" y="4811"/>
                      <a:pt x="2358" y="4809"/>
                    </a:cubicBezTo>
                    <a:cubicBezTo>
                      <a:pt x="2358" y="4807"/>
                      <a:pt x="2359" y="4805"/>
                      <a:pt x="2359" y="4803"/>
                    </a:cubicBezTo>
                    <a:cubicBezTo>
                      <a:pt x="2359" y="4801"/>
                      <a:pt x="2358" y="4798"/>
                      <a:pt x="2358" y="4796"/>
                    </a:cubicBezTo>
                    <a:cubicBezTo>
                      <a:pt x="2357" y="4794"/>
                      <a:pt x="2356" y="4792"/>
                      <a:pt x="2356" y="4789"/>
                    </a:cubicBezTo>
                    <a:cubicBezTo>
                      <a:pt x="2357" y="4784"/>
                      <a:pt x="2359" y="4778"/>
                      <a:pt x="2360" y="4776"/>
                    </a:cubicBezTo>
                    <a:cubicBezTo>
                      <a:pt x="2362" y="4772"/>
                      <a:pt x="2364" y="4769"/>
                      <a:pt x="2366" y="4766"/>
                    </a:cubicBezTo>
                    <a:cubicBezTo>
                      <a:pt x="2370" y="4760"/>
                      <a:pt x="2374" y="4754"/>
                      <a:pt x="2372" y="4745"/>
                    </a:cubicBezTo>
                    <a:cubicBezTo>
                      <a:pt x="2371" y="4743"/>
                      <a:pt x="2371" y="4740"/>
                      <a:pt x="2370" y="4738"/>
                    </a:cubicBezTo>
                    <a:cubicBezTo>
                      <a:pt x="2368" y="4734"/>
                      <a:pt x="2367" y="4729"/>
                      <a:pt x="2367" y="4725"/>
                    </a:cubicBezTo>
                    <a:cubicBezTo>
                      <a:pt x="2368" y="4717"/>
                      <a:pt x="2374" y="4715"/>
                      <a:pt x="2380" y="4712"/>
                    </a:cubicBezTo>
                    <a:cubicBezTo>
                      <a:pt x="2381" y="4712"/>
                      <a:pt x="2382" y="4711"/>
                      <a:pt x="2383" y="4711"/>
                    </a:cubicBezTo>
                    <a:cubicBezTo>
                      <a:pt x="2387" y="4709"/>
                      <a:pt x="2391" y="4707"/>
                      <a:pt x="2395" y="4705"/>
                    </a:cubicBezTo>
                    <a:cubicBezTo>
                      <a:pt x="2401" y="4701"/>
                      <a:pt x="2407" y="4697"/>
                      <a:pt x="2413" y="4695"/>
                    </a:cubicBezTo>
                    <a:cubicBezTo>
                      <a:pt x="2415" y="4695"/>
                      <a:pt x="2415" y="4695"/>
                      <a:pt x="2415" y="4695"/>
                    </a:cubicBezTo>
                    <a:cubicBezTo>
                      <a:pt x="2420" y="4694"/>
                      <a:pt x="2428" y="4691"/>
                      <a:pt x="2432" y="4691"/>
                    </a:cubicBezTo>
                    <a:cubicBezTo>
                      <a:pt x="2435" y="4690"/>
                      <a:pt x="2441" y="4691"/>
                      <a:pt x="2444" y="4692"/>
                    </a:cubicBezTo>
                    <a:cubicBezTo>
                      <a:pt x="2445" y="4693"/>
                      <a:pt x="2446" y="4693"/>
                      <a:pt x="2447" y="4694"/>
                    </a:cubicBezTo>
                    <a:cubicBezTo>
                      <a:pt x="2453" y="4697"/>
                      <a:pt x="2455" y="4698"/>
                      <a:pt x="2464" y="4696"/>
                    </a:cubicBezTo>
                    <a:cubicBezTo>
                      <a:pt x="2469" y="4695"/>
                      <a:pt x="2474" y="4695"/>
                      <a:pt x="2479" y="4695"/>
                    </a:cubicBezTo>
                    <a:cubicBezTo>
                      <a:pt x="2481" y="4695"/>
                      <a:pt x="2482" y="4695"/>
                      <a:pt x="2484" y="4695"/>
                    </a:cubicBezTo>
                    <a:cubicBezTo>
                      <a:pt x="2484" y="4695"/>
                      <a:pt x="2484" y="4695"/>
                      <a:pt x="2484" y="4695"/>
                    </a:cubicBezTo>
                    <a:cubicBezTo>
                      <a:pt x="2493" y="4695"/>
                      <a:pt x="2503" y="4701"/>
                      <a:pt x="2511" y="4705"/>
                    </a:cubicBezTo>
                    <a:cubicBezTo>
                      <a:pt x="2513" y="4707"/>
                      <a:pt x="2516" y="4708"/>
                      <a:pt x="2518" y="4709"/>
                    </a:cubicBezTo>
                    <a:cubicBezTo>
                      <a:pt x="2525" y="4712"/>
                      <a:pt x="2533" y="4712"/>
                      <a:pt x="2541" y="4711"/>
                    </a:cubicBezTo>
                    <a:cubicBezTo>
                      <a:pt x="2546" y="4711"/>
                      <a:pt x="2551" y="4710"/>
                      <a:pt x="2555" y="4711"/>
                    </a:cubicBezTo>
                    <a:cubicBezTo>
                      <a:pt x="2560" y="4711"/>
                      <a:pt x="2567" y="4712"/>
                      <a:pt x="2572" y="4714"/>
                    </a:cubicBezTo>
                    <a:cubicBezTo>
                      <a:pt x="2585" y="4720"/>
                      <a:pt x="2591" y="4730"/>
                      <a:pt x="2596" y="4741"/>
                    </a:cubicBezTo>
                    <a:cubicBezTo>
                      <a:pt x="2597" y="4743"/>
                      <a:pt x="2599" y="4745"/>
                      <a:pt x="2600" y="4747"/>
                    </a:cubicBezTo>
                    <a:cubicBezTo>
                      <a:pt x="2603" y="4753"/>
                      <a:pt x="2606" y="4759"/>
                      <a:pt x="2607" y="4767"/>
                    </a:cubicBezTo>
                    <a:cubicBezTo>
                      <a:pt x="2607" y="4769"/>
                      <a:pt x="2607" y="4770"/>
                      <a:pt x="2607" y="4772"/>
                    </a:cubicBezTo>
                    <a:cubicBezTo>
                      <a:pt x="2607" y="4780"/>
                      <a:pt x="2608" y="4787"/>
                      <a:pt x="2615" y="4794"/>
                    </a:cubicBezTo>
                    <a:cubicBezTo>
                      <a:pt x="2616" y="4795"/>
                      <a:pt x="2617" y="4796"/>
                      <a:pt x="2619" y="4797"/>
                    </a:cubicBezTo>
                    <a:cubicBezTo>
                      <a:pt x="2621" y="4799"/>
                      <a:pt x="2624" y="4801"/>
                      <a:pt x="2626" y="4804"/>
                    </a:cubicBezTo>
                    <a:cubicBezTo>
                      <a:pt x="2627" y="4805"/>
                      <a:pt x="2627" y="4807"/>
                      <a:pt x="2628" y="4808"/>
                    </a:cubicBezTo>
                    <a:cubicBezTo>
                      <a:pt x="2630" y="4811"/>
                      <a:pt x="2632" y="4814"/>
                      <a:pt x="2634" y="4817"/>
                    </a:cubicBezTo>
                    <a:cubicBezTo>
                      <a:pt x="2643" y="4826"/>
                      <a:pt x="2657" y="4824"/>
                      <a:pt x="2668" y="4822"/>
                    </a:cubicBezTo>
                    <a:cubicBezTo>
                      <a:pt x="2686" y="4819"/>
                      <a:pt x="2695" y="4814"/>
                      <a:pt x="2701" y="4796"/>
                    </a:cubicBezTo>
                    <a:cubicBezTo>
                      <a:pt x="2707" y="4776"/>
                      <a:pt x="2718" y="4761"/>
                      <a:pt x="2732" y="4746"/>
                    </a:cubicBezTo>
                    <a:cubicBezTo>
                      <a:pt x="2734" y="4744"/>
                      <a:pt x="2736" y="4742"/>
                      <a:pt x="2738" y="4740"/>
                    </a:cubicBezTo>
                    <a:cubicBezTo>
                      <a:pt x="2744" y="4735"/>
                      <a:pt x="2749" y="4729"/>
                      <a:pt x="2753" y="4723"/>
                    </a:cubicBezTo>
                    <a:cubicBezTo>
                      <a:pt x="2755" y="4719"/>
                      <a:pt x="2756" y="4715"/>
                      <a:pt x="2757" y="4712"/>
                    </a:cubicBezTo>
                    <a:cubicBezTo>
                      <a:pt x="2758" y="4708"/>
                      <a:pt x="2759" y="4704"/>
                      <a:pt x="2761" y="4701"/>
                    </a:cubicBezTo>
                    <a:cubicBezTo>
                      <a:pt x="2764" y="4694"/>
                      <a:pt x="2767" y="4688"/>
                      <a:pt x="2768" y="4680"/>
                    </a:cubicBezTo>
                    <a:cubicBezTo>
                      <a:pt x="2768" y="4677"/>
                      <a:pt x="2767" y="4673"/>
                      <a:pt x="2766" y="4669"/>
                    </a:cubicBezTo>
                    <a:cubicBezTo>
                      <a:pt x="2765" y="4664"/>
                      <a:pt x="2764" y="4660"/>
                      <a:pt x="2765" y="4657"/>
                    </a:cubicBezTo>
                    <a:cubicBezTo>
                      <a:pt x="2765" y="4656"/>
                      <a:pt x="2804" y="4451"/>
                      <a:pt x="2864" y="4135"/>
                    </a:cubicBezTo>
                    <a:cubicBezTo>
                      <a:pt x="2864" y="4135"/>
                      <a:pt x="2864" y="4135"/>
                      <a:pt x="2864" y="4135"/>
                    </a:cubicBezTo>
                    <a:cubicBezTo>
                      <a:pt x="2864" y="4134"/>
                      <a:pt x="2864" y="4134"/>
                      <a:pt x="2864" y="4134"/>
                    </a:cubicBezTo>
                    <a:cubicBezTo>
                      <a:pt x="2864" y="4134"/>
                      <a:pt x="2864" y="4134"/>
                      <a:pt x="2864" y="4134"/>
                    </a:cubicBezTo>
                    <a:cubicBezTo>
                      <a:pt x="3068" y="3059"/>
                      <a:pt x="3515" y="699"/>
                      <a:pt x="3523" y="661"/>
                    </a:cubicBezTo>
                    <a:cubicBezTo>
                      <a:pt x="3154" y="592"/>
                      <a:pt x="2484" y="450"/>
                      <a:pt x="2478" y="449"/>
                    </a:cubicBezTo>
                    <a:cubicBezTo>
                      <a:pt x="2011" y="349"/>
                      <a:pt x="2011" y="349"/>
                      <a:pt x="2011" y="349"/>
                    </a:cubicBezTo>
                    <a:cubicBezTo>
                      <a:pt x="2011" y="349"/>
                      <a:pt x="2011" y="349"/>
                      <a:pt x="2011" y="349"/>
                    </a:cubicBezTo>
                    <a:cubicBezTo>
                      <a:pt x="2011" y="349"/>
                      <a:pt x="2011" y="349"/>
                      <a:pt x="2011" y="349"/>
                    </a:cubicBezTo>
                    <a:cubicBezTo>
                      <a:pt x="1998" y="346"/>
                      <a:pt x="769" y="66"/>
                      <a:pt x="523" y="0"/>
                    </a:cubicBezTo>
                    <a:cubicBezTo>
                      <a:pt x="0" y="2057"/>
                      <a:pt x="0" y="2057"/>
                      <a:pt x="0" y="2057"/>
                    </a:cubicBezTo>
                    <a:cubicBezTo>
                      <a:pt x="1" y="2058"/>
                      <a:pt x="2" y="2060"/>
                      <a:pt x="3" y="2061"/>
                    </a:cubicBezTo>
                    <a:cubicBezTo>
                      <a:pt x="26" y="2094"/>
                      <a:pt x="26" y="2094"/>
                      <a:pt x="26" y="2094"/>
                    </a:cubicBezTo>
                    <a:cubicBezTo>
                      <a:pt x="32" y="2104"/>
                      <a:pt x="38" y="2113"/>
                      <a:pt x="45" y="2123"/>
                    </a:cubicBezTo>
                    <a:cubicBezTo>
                      <a:pt x="648" y="3023"/>
                      <a:pt x="648" y="3023"/>
                      <a:pt x="648" y="3023"/>
                    </a:cubicBezTo>
                    <a:cubicBezTo>
                      <a:pt x="665" y="3050"/>
                      <a:pt x="682" y="3076"/>
                      <a:pt x="700" y="3102"/>
                    </a:cubicBezTo>
                    <a:cubicBezTo>
                      <a:pt x="1199" y="3847"/>
                      <a:pt x="1199" y="3847"/>
                      <a:pt x="1199" y="3847"/>
                    </a:cubicBezTo>
                    <a:cubicBezTo>
                      <a:pt x="1222" y="3882"/>
                      <a:pt x="1246" y="3917"/>
                      <a:pt x="1269" y="3952"/>
                    </a:cubicBezTo>
                    <a:cubicBezTo>
                      <a:pt x="1611" y="4462"/>
                      <a:pt x="1611" y="4462"/>
                      <a:pt x="1611" y="4462"/>
                    </a:cubicBezTo>
                    <a:cubicBezTo>
                      <a:pt x="1632" y="4494"/>
                      <a:pt x="1654" y="4526"/>
                      <a:pt x="1675" y="4558"/>
                    </a:cubicBezTo>
                    <a:cubicBezTo>
                      <a:pt x="2279" y="5460"/>
                      <a:pt x="2279" y="5460"/>
                      <a:pt x="2279" y="5460"/>
                    </a:cubicBezTo>
                    <a:cubicBezTo>
                      <a:pt x="2279" y="5461"/>
                      <a:pt x="2280" y="5462"/>
                      <a:pt x="2280" y="5463"/>
                    </a:cubicBezTo>
                    <a:cubicBezTo>
                      <a:pt x="2280" y="5463"/>
                      <a:pt x="2280" y="5463"/>
                      <a:pt x="2280" y="5463"/>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096" name="Freeform 3591"/>
              <p:cNvSpPr>
                <a:spLocks/>
              </p:cNvSpPr>
              <p:nvPr/>
            </p:nvSpPr>
            <p:spPr bwMode="auto">
              <a:xfrm>
                <a:off x="1312" y="2653"/>
                <a:ext cx="509" cy="592"/>
              </a:xfrm>
              <a:custGeom>
                <a:avLst/>
                <a:gdLst>
                  <a:gd name="T0" fmla="*/ 956 w 3805"/>
                  <a:gd name="T1" fmla="*/ 534 h 4423"/>
                  <a:gd name="T2" fmla="*/ 921 w 3805"/>
                  <a:gd name="T3" fmla="*/ 612 h 4423"/>
                  <a:gd name="T4" fmla="*/ 808 w 3805"/>
                  <a:gd name="T5" fmla="*/ 662 h 4423"/>
                  <a:gd name="T6" fmla="*/ 761 w 3805"/>
                  <a:gd name="T7" fmla="*/ 580 h 4423"/>
                  <a:gd name="T8" fmla="*/ 673 w 3805"/>
                  <a:gd name="T9" fmla="*/ 561 h 4423"/>
                  <a:gd name="T10" fmla="*/ 604 w 3805"/>
                  <a:gd name="T11" fmla="*/ 560 h 4423"/>
                  <a:gd name="T12" fmla="*/ 559 w 3805"/>
                  <a:gd name="T13" fmla="*/ 603 h 4423"/>
                  <a:gd name="T14" fmla="*/ 549 w 3805"/>
                  <a:gd name="T15" fmla="*/ 668 h 4423"/>
                  <a:gd name="T16" fmla="*/ 560 w 3805"/>
                  <a:gd name="T17" fmla="*/ 716 h 4423"/>
                  <a:gd name="T18" fmla="*/ 558 w 3805"/>
                  <a:gd name="T19" fmla="*/ 749 h 4423"/>
                  <a:gd name="T20" fmla="*/ 545 w 3805"/>
                  <a:gd name="T21" fmla="*/ 797 h 4423"/>
                  <a:gd name="T22" fmla="*/ 544 w 3805"/>
                  <a:gd name="T23" fmla="*/ 819 h 4423"/>
                  <a:gd name="T24" fmla="*/ 536 w 3805"/>
                  <a:gd name="T25" fmla="*/ 886 h 4423"/>
                  <a:gd name="T26" fmla="*/ 535 w 3805"/>
                  <a:gd name="T27" fmla="*/ 943 h 4423"/>
                  <a:gd name="T28" fmla="*/ 520 w 3805"/>
                  <a:gd name="T29" fmla="*/ 1018 h 4423"/>
                  <a:gd name="T30" fmla="*/ 538 w 3805"/>
                  <a:gd name="T31" fmla="*/ 1118 h 4423"/>
                  <a:gd name="T32" fmla="*/ 530 w 3805"/>
                  <a:gd name="T33" fmla="*/ 1232 h 4423"/>
                  <a:gd name="T34" fmla="*/ 498 w 3805"/>
                  <a:gd name="T35" fmla="*/ 1295 h 4423"/>
                  <a:gd name="T36" fmla="*/ 469 w 3805"/>
                  <a:gd name="T37" fmla="*/ 1328 h 4423"/>
                  <a:gd name="T38" fmla="*/ 469 w 3805"/>
                  <a:gd name="T39" fmla="*/ 1392 h 4423"/>
                  <a:gd name="T40" fmla="*/ 467 w 3805"/>
                  <a:gd name="T41" fmla="*/ 1441 h 4423"/>
                  <a:gd name="T42" fmla="*/ 486 w 3805"/>
                  <a:gd name="T43" fmla="*/ 1496 h 4423"/>
                  <a:gd name="T44" fmla="*/ 533 w 3805"/>
                  <a:gd name="T45" fmla="*/ 1612 h 4423"/>
                  <a:gd name="T46" fmla="*/ 543 w 3805"/>
                  <a:gd name="T47" fmla="*/ 1663 h 4423"/>
                  <a:gd name="T48" fmla="*/ 551 w 3805"/>
                  <a:gd name="T49" fmla="*/ 1743 h 4423"/>
                  <a:gd name="T50" fmla="*/ 601 w 3805"/>
                  <a:gd name="T51" fmla="*/ 1795 h 4423"/>
                  <a:gd name="T52" fmla="*/ 646 w 3805"/>
                  <a:gd name="T53" fmla="*/ 1848 h 4423"/>
                  <a:gd name="T54" fmla="*/ 658 w 3805"/>
                  <a:gd name="T55" fmla="*/ 1886 h 4423"/>
                  <a:gd name="T56" fmla="*/ 640 w 3805"/>
                  <a:gd name="T57" fmla="*/ 1904 h 4423"/>
                  <a:gd name="T58" fmla="*/ 581 w 3805"/>
                  <a:gd name="T59" fmla="*/ 1948 h 4423"/>
                  <a:gd name="T60" fmla="*/ 545 w 3805"/>
                  <a:gd name="T61" fmla="*/ 1958 h 4423"/>
                  <a:gd name="T62" fmla="*/ 509 w 3805"/>
                  <a:gd name="T63" fmla="*/ 1978 h 4423"/>
                  <a:gd name="T64" fmla="*/ 433 w 3805"/>
                  <a:gd name="T65" fmla="*/ 2049 h 4423"/>
                  <a:gd name="T66" fmla="*/ 392 w 3805"/>
                  <a:gd name="T67" fmla="*/ 2103 h 4423"/>
                  <a:gd name="T68" fmla="*/ 381 w 3805"/>
                  <a:gd name="T69" fmla="*/ 2156 h 4423"/>
                  <a:gd name="T70" fmla="*/ 373 w 3805"/>
                  <a:gd name="T71" fmla="*/ 2233 h 4423"/>
                  <a:gd name="T72" fmla="*/ 346 w 3805"/>
                  <a:gd name="T73" fmla="*/ 2294 h 4423"/>
                  <a:gd name="T74" fmla="*/ 333 w 3805"/>
                  <a:gd name="T75" fmla="*/ 2339 h 4423"/>
                  <a:gd name="T76" fmla="*/ 291 w 3805"/>
                  <a:gd name="T77" fmla="*/ 2383 h 4423"/>
                  <a:gd name="T78" fmla="*/ 239 w 3805"/>
                  <a:gd name="T79" fmla="*/ 2429 h 4423"/>
                  <a:gd name="T80" fmla="*/ 208 w 3805"/>
                  <a:gd name="T81" fmla="*/ 2448 h 4423"/>
                  <a:gd name="T82" fmla="*/ 199 w 3805"/>
                  <a:gd name="T83" fmla="*/ 2484 h 4423"/>
                  <a:gd name="T84" fmla="*/ 212 w 3805"/>
                  <a:gd name="T85" fmla="*/ 2534 h 4423"/>
                  <a:gd name="T86" fmla="*/ 204 w 3805"/>
                  <a:gd name="T87" fmla="*/ 2570 h 4423"/>
                  <a:gd name="T88" fmla="*/ 195 w 3805"/>
                  <a:gd name="T89" fmla="*/ 2606 h 4423"/>
                  <a:gd name="T90" fmla="*/ 179 w 3805"/>
                  <a:gd name="T91" fmla="*/ 2651 h 4423"/>
                  <a:gd name="T92" fmla="*/ 186 w 3805"/>
                  <a:gd name="T93" fmla="*/ 2684 h 4423"/>
                  <a:gd name="T94" fmla="*/ 236 w 3805"/>
                  <a:gd name="T95" fmla="*/ 2702 h 4423"/>
                  <a:gd name="T96" fmla="*/ 281 w 3805"/>
                  <a:gd name="T97" fmla="*/ 2742 h 4423"/>
                  <a:gd name="T98" fmla="*/ 284 w 3805"/>
                  <a:gd name="T99" fmla="*/ 2801 h 4423"/>
                  <a:gd name="T100" fmla="*/ 231 w 3805"/>
                  <a:gd name="T101" fmla="*/ 2861 h 4423"/>
                  <a:gd name="T102" fmla="*/ 145 w 3805"/>
                  <a:gd name="T103" fmla="*/ 2887 h 4423"/>
                  <a:gd name="T104" fmla="*/ 86 w 3805"/>
                  <a:gd name="T105" fmla="*/ 2913 h 4423"/>
                  <a:gd name="T106" fmla="*/ 3270 w 3805"/>
                  <a:gd name="T107" fmla="*/ 4423 h 44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805" h="4423">
                    <a:moveTo>
                      <a:pt x="3804" y="444"/>
                    </a:moveTo>
                    <a:cubicBezTo>
                      <a:pt x="3465" y="398"/>
                      <a:pt x="3109" y="345"/>
                      <a:pt x="2746" y="289"/>
                    </a:cubicBezTo>
                    <a:cubicBezTo>
                      <a:pt x="2456" y="243"/>
                      <a:pt x="2162" y="195"/>
                      <a:pt x="1870" y="145"/>
                    </a:cubicBezTo>
                    <a:cubicBezTo>
                      <a:pt x="1383" y="62"/>
                      <a:pt x="1067" y="2"/>
                      <a:pt x="1053" y="0"/>
                    </a:cubicBezTo>
                    <a:cubicBezTo>
                      <a:pt x="993" y="316"/>
                      <a:pt x="954" y="521"/>
                      <a:pt x="954" y="522"/>
                    </a:cubicBezTo>
                    <a:cubicBezTo>
                      <a:pt x="954" y="525"/>
                      <a:pt x="955" y="529"/>
                      <a:pt x="956" y="534"/>
                    </a:cubicBezTo>
                    <a:cubicBezTo>
                      <a:pt x="956" y="538"/>
                      <a:pt x="957" y="542"/>
                      <a:pt x="957" y="545"/>
                    </a:cubicBezTo>
                    <a:cubicBezTo>
                      <a:pt x="956" y="553"/>
                      <a:pt x="954" y="559"/>
                      <a:pt x="950" y="566"/>
                    </a:cubicBezTo>
                    <a:cubicBezTo>
                      <a:pt x="948" y="570"/>
                      <a:pt x="947" y="573"/>
                      <a:pt x="946" y="577"/>
                    </a:cubicBezTo>
                    <a:cubicBezTo>
                      <a:pt x="945" y="580"/>
                      <a:pt x="944" y="584"/>
                      <a:pt x="942" y="588"/>
                    </a:cubicBezTo>
                    <a:cubicBezTo>
                      <a:pt x="939" y="595"/>
                      <a:pt x="933" y="600"/>
                      <a:pt x="927" y="606"/>
                    </a:cubicBezTo>
                    <a:cubicBezTo>
                      <a:pt x="925" y="608"/>
                      <a:pt x="923" y="610"/>
                      <a:pt x="921" y="612"/>
                    </a:cubicBezTo>
                    <a:cubicBezTo>
                      <a:pt x="907" y="627"/>
                      <a:pt x="896" y="641"/>
                      <a:pt x="890" y="661"/>
                    </a:cubicBezTo>
                    <a:cubicBezTo>
                      <a:pt x="885" y="679"/>
                      <a:pt x="876" y="684"/>
                      <a:pt x="857" y="688"/>
                    </a:cubicBezTo>
                    <a:cubicBezTo>
                      <a:pt x="846" y="690"/>
                      <a:pt x="832" y="691"/>
                      <a:pt x="823" y="682"/>
                    </a:cubicBezTo>
                    <a:cubicBezTo>
                      <a:pt x="820" y="679"/>
                      <a:pt x="819" y="677"/>
                      <a:pt x="817" y="674"/>
                    </a:cubicBezTo>
                    <a:cubicBezTo>
                      <a:pt x="816" y="672"/>
                      <a:pt x="815" y="670"/>
                      <a:pt x="814" y="669"/>
                    </a:cubicBezTo>
                    <a:cubicBezTo>
                      <a:pt x="812" y="666"/>
                      <a:pt x="810" y="664"/>
                      <a:pt x="808" y="662"/>
                    </a:cubicBezTo>
                    <a:cubicBezTo>
                      <a:pt x="806" y="661"/>
                      <a:pt x="805" y="660"/>
                      <a:pt x="804" y="659"/>
                    </a:cubicBezTo>
                    <a:cubicBezTo>
                      <a:pt x="796" y="652"/>
                      <a:pt x="796" y="645"/>
                      <a:pt x="796" y="637"/>
                    </a:cubicBezTo>
                    <a:cubicBezTo>
                      <a:pt x="796" y="635"/>
                      <a:pt x="796" y="634"/>
                      <a:pt x="795" y="632"/>
                    </a:cubicBezTo>
                    <a:cubicBezTo>
                      <a:pt x="795" y="624"/>
                      <a:pt x="792" y="618"/>
                      <a:pt x="788" y="612"/>
                    </a:cubicBezTo>
                    <a:cubicBezTo>
                      <a:pt x="787" y="610"/>
                      <a:pt x="786" y="608"/>
                      <a:pt x="785" y="606"/>
                    </a:cubicBezTo>
                    <a:cubicBezTo>
                      <a:pt x="780" y="596"/>
                      <a:pt x="773" y="585"/>
                      <a:pt x="761" y="580"/>
                    </a:cubicBezTo>
                    <a:cubicBezTo>
                      <a:pt x="756" y="578"/>
                      <a:pt x="749" y="577"/>
                      <a:pt x="744" y="576"/>
                    </a:cubicBezTo>
                    <a:cubicBezTo>
                      <a:pt x="740" y="576"/>
                      <a:pt x="735" y="576"/>
                      <a:pt x="730" y="577"/>
                    </a:cubicBezTo>
                    <a:cubicBezTo>
                      <a:pt x="722" y="577"/>
                      <a:pt x="714" y="578"/>
                      <a:pt x="707" y="574"/>
                    </a:cubicBezTo>
                    <a:cubicBezTo>
                      <a:pt x="704" y="573"/>
                      <a:pt x="702" y="572"/>
                      <a:pt x="700" y="571"/>
                    </a:cubicBezTo>
                    <a:cubicBezTo>
                      <a:pt x="692" y="566"/>
                      <a:pt x="682" y="561"/>
                      <a:pt x="673" y="561"/>
                    </a:cubicBezTo>
                    <a:cubicBezTo>
                      <a:pt x="673" y="561"/>
                      <a:pt x="673" y="561"/>
                      <a:pt x="673" y="561"/>
                    </a:cubicBezTo>
                    <a:cubicBezTo>
                      <a:pt x="671" y="561"/>
                      <a:pt x="670" y="561"/>
                      <a:pt x="668" y="561"/>
                    </a:cubicBezTo>
                    <a:cubicBezTo>
                      <a:pt x="663" y="561"/>
                      <a:pt x="658" y="561"/>
                      <a:pt x="653" y="562"/>
                    </a:cubicBezTo>
                    <a:cubicBezTo>
                      <a:pt x="644" y="563"/>
                      <a:pt x="642" y="562"/>
                      <a:pt x="636" y="559"/>
                    </a:cubicBezTo>
                    <a:cubicBezTo>
                      <a:pt x="635" y="559"/>
                      <a:pt x="634" y="558"/>
                      <a:pt x="633" y="558"/>
                    </a:cubicBezTo>
                    <a:cubicBezTo>
                      <a:pt x="630" y="556"/>
                      <a:pt x="624" y="556"/>
                      <a:pt x="621" y="556"/>
                    </a:cubicBezTo>
                    <a:cubicBezTo>
                      <a:pt x="617" y="557"/>
                      <a:pt x="609" y="559"/>
                      <a:pt x="604" y="560"/>
                    </a:cubicBezTo>
                    <a:cubicBezTo>
                      <a:pt x="603" y="561"/>
                      <a:pt x="603" y="561"/>
                      <a:pt x="603" y="561"/>
                    </a:cubicBezTo>
                    <a:cubicBezTo>
                      <a:pt x="596" y="563"/>
                      <a:pt x="590" y="566"/>
                      <a:pt x="584" y="570"/>
                    </a:cubicBezTo>
                    <a:cubicBezTo>
                      <a:pt x="580" y="572"/>
                      <a:pt x="576" y="575"/>
                      <a:pt x="572" y="576"/>
                    </a:cubicBezTo>
                    <a:cubicBezTo>
                      <a:pt x="571" y="577"/>
                      <a:pt x="570" y="577"/>
                      <a:pt x="569" y="578"/>
                    </a:cubicBezTo>
                    <a:cubicBezTo>
                      <a:pt x="563" y="580"/>
                      <a:pt x="557" y="583"/>
                      <a:pt x="557" y="590"/>
                    </a:cubicBezTo>
                    <a:cubicBezTo>
                      <a:pt x="556" y="594"/>
                      <a:pt x="558" y="599"/>
                      <a:pt x="559" y="603"/>
                    </a:cubicBezTo>
                    <a:cubicBezTo>
                      <a:pt x="560" y="605"/>
                      <a:pt x="561" y="608"/>
                      <a:pt x="561" y="610"/>
                    </a:cubicBezTo>
                    <a:cubicBezTo>
                      <a:pt x="563" y="619"/>
                      <a:pt x="559" y="625"/>
                      <a:pt x="555" y="631"/>
                    </a:cubicBezTo>
                    <a:cubicBezTo>
                      <a:pt x="553" y="634"/>
                      <a:pt x="551" y="637"/>
                      <a:pt x="549" y="641"/>
                    </a:cubicBezTo>
                    <a:cubicBezTo>
                      <a:pt x="548" y="644"/>
                      <a:pt x="546" y="649"/>
                      <a:pt x="546" y="654"/>
                    </a:cubicBezTo>
                    <a:cubicBezTo>
                      <a:pt x="546" y="656"/>
                      <a:pt x="547" y="659"/>
                      <a:pt x="547" y="661"/>
                    </a:cubicBezTo>
                    <a:cubicBezTo>
                      <a:pt x="548" y="663"/>
                      <a:pt x="549" y="665"/>
                      <a:pt x="549" y="668"/>
                    </a:cubicBezTo>
                    <a:cubicBezTo>
                      <a:pt x="549" y="670"/>
                      <a:pt x="548" y="672"/>
                      <a:pt x="547" y="674"/>
                    </a:cubicBezTo>
                    <a:cubicBezTo>
                      <a:pt x="546" y="676"/>
                      <a:pt x="546" y="678"/>
                      <a:pt x="546" y="681"/>
                    </a:cubicBezTo>
                    <a:cubicBezTo>
                      <a:pt x="546" y="686"/>
                      <a:pt x="549" y="689"/>
                      <a:pt x="552" y="692"/>
                    </a:cubicBezTo>
                    <a:cubicBezTo>
                      <a:pt x="554" y="694"/>
                      <a:pt x="556" y="696"/>
                      <a:pt x="557" y="699"/>
                    </a:cubicBezTo>
                    <a:cubicBezTo>
                      <a:pt x="558" y="702"/>
                      <a:pt x="558" y="705"/>
                      <a:pt x="558" y="708"/>
                    </a:cubicBezTo>
                    <a:cubicBezTo>
                      <a:pt x="558" y="711"/>
                      <a:pt x="558" y="714"/>
                      <a:pt x="560" y="716"/>
                    </a:cubicBezTo>
                    <a:cubicBezTo>
                      <a:pt x="561" y="718"/>
                      <a:pt x="563" y="721"/>
                      <a:pt x="565" y="723"/>
                    </a:cubicBezTo>
                    <a:cubicBezTo>
                      <a:pt x="571" y="729"/>
                      <a:pt x="577" y="736"/>
                      <a:pt x="570" y="742"/>
                    </a:cubicBezTo>
                    <a:cubicBezTo>
                      <a:pt x="569" y="743"/>
                      <a:pt x="568" y="744"/>
                      <a:pt x="566" y="744"/>
                    </a:cubicBezTo>
                    <a:cubicBezTo>
                      <a:pt x="565" y="744"/>
                      <a:pt x="564" y="744"/>
                      <a:pt x="564" y="745"/>
                    </a:cubicBezTo>
                    <a:cubicBezTo>
                      <a:pt x="562" y="745"/>
                      <a:pt x="561" y="746"/>
                      <a:pt x="560" y="747"/>
                    </a:cubicBezTo>
                    <a:cubicBezTo>
                      <a:pt x="560" y="748"/>
                      <a:pt x="559" y="748"/>
                      <a:pt x="558" y="749"/>
                    </a:cubicBezTo>
                    <a:cubicBezTo>
                      <a:pt x="557" y="750"/>
                      <a:pt x="556" y="750"/>
                      <a:pt x="555" y="751"/>
                    </a:cubicBezTo>
                    <a:cubicBezTo>
                      <a:pt x="551" y="753"/>
                      <a:pt x="550" y="753"/>
                      <a:pt x="551" y="760"/>
                    </a:cubicBezTo>
                    <a:cubicBezTo>
                      <a:pt x="552" y="766"/>
                      <a:pt x="551" y="768"/>
                      <a:pt x="549" y="774"/>
                    </a:cubicBezTo>
                    <a:cubicBezTo>
                      <a:pt x="546" y="779"/>
                      <a:pt x="545" y="783"/>
                      <a:pt x="545" y="789"/>
                    </a:cubicBezTo>
                    <a:cubicBezTo>
                      <a:pt x="545" y="790"/>
                      <a:pt x="545" y="791"/>
                      <a:pt x="545" y="792"/>
                    </a:cubicBezTo>
                    <a:cubicBezTo>
                      <a:pt x="546" y="793"/>
                      <a:pt x="546" y="795"/>
                      <a:pt x="545" y="797"/>
                    </a:cubicBezTo>
                    <a:cubicBezTo>
                      <a:pt x="545" y="798"/>
                      <a:pt x="545" y="799"/>
                      <a:pt x="544" y="800"/>
                    </a:cubicBezTo>
                    <a:cubicBezTo>
                      <a:pt x="544" y="801"/>
                      <a:pt x="543" y="802"/>
                      <a:pt x="544" y="805"/>
                    </a:cubicBezTo>
                    <a:cubicBezTo>
                      <a:pt x="544" y="806"/>
                      <a:pt x="544" y="806"/>
                      <a:pt x="545" y="807"/>
                    </a:cubicBezTo>
                    <a:cubicBezTo>
                      <a:pt x="545" y="809"/>
                      <a:pt x="546" y="810"/>
                      <a:pt x="546" y="811"/>
                    </a:cubicBezTo>
                    <a:cubicBezTo>
                      <a:pt x="546" y="814"/>
                      <a:pt x="545" y="815"/>
                      <a:pt x="545" y="817"/>
                    </a:cubicBezTo>
                    <a:cubicBezTo>
                      <a:pt x="545" y="817"/>
                      <a:pt x="544" y="818"/>
                      <a:pt x="544" y="819"/>
                    </a:cubicBezTo>
                    <a:cubicBezTo>
                      <a:pt x="543" y="821"/>
                      <a:pt x="542" y="824"/>
                      <a:pt x="540" y="828"/>
                    </a:cubicBezTo>
                    <a:cubicBezTo>
                      <a:pt x="536" y="835"/>
                      <a:pt x="532" y="843"/>
                      <a:pt x="535" y="849"/>
                    </a:cubicBezTo>
                    <a:cubicBezTo>
                      <a:pt x="536" y="851"/>
                      <a:pt x="538" y="852"/>
                      <a:pt x="539" y="854"/>
                    </a:cubicBezTo>
                    <a:cubicBezTo>
                      <a:pt x="541" y="855"/>
                      <a:pt x="543" y="857"/>
                      <a:pt x="544" y="860"/>
                    </a:cubicBezTo>
                    <a:cubicBezTo>
                      <a:pt x="546" y="866"/>
                      <a:pt x="543" y="870"/>
                      <a:pt x="540" y="875"/>
                    </a:cubicBezTo>
                    <a:cubicBezTo>
                      <a:pt x="538" y="878"/>
                      <a:pt x="536" y="882"/>
                      <a:pt x="536" y="886"/>
                    </a:cubicBezTo>
                    <a:cubicBezTo>
                      <a:pt x="536" y="889"/>
                      <a:pt x="537" y="893"/>
                      <a:pt x="539" y="897"/>
                    </a:cubicBezTo>
                    <a:cubicBezTo>
                      <a:pt x="539" y="898"/>
                      <a:pt x="540" y="900"/>
                      <a:pt x="540" y="901"/>
                    </a:cubicBezTo>
                    <a:cubicBezTo>
                      <a:pt x="541" y="902"/>
                      <a:pt x="541" y="902"/>
                      <a:pt x="541" y="902"/>
                    </a:cubicBezTo>
                    <a:cubicBezTo>
                      <a:pt x="543" y="909"/>
                      <a:pt x="547" y="923"/>
                      <a:pt x="543" y="929"/>
                    </a:cubicBezTo>
                    <a:cubicBezTo>
                      <a:pt x="542" y="931"/>
                      <a:pt x="541" y="932"/>
                      <a:pt x="540" y="933"/>
                    </a:cubicBezTo>
                    <a:cubicBezTo>
                      <a:pt x="537" y="936"/>
                      <a:pt x="535" y="938"/>
                      <a:pt x="535" y="943"/>
                    </a:cubicBezTo>
                    <a:cubicBezTo>
                      <a:pt x="535" y="945"/>
                      <a:pt x="535" y="946"/>
                      <a:pt x="535" y="948"/>
                    </a:cubicBezTo>
                    <a:cubicBezTo>
                      <a:pt x="535" y="954"/>
                      <a:pt x="535" y="960"/>
                      <a:pt x="532" y="965"/>
                    </a:cubicBezTo>
                    <a:cubicBezTo>
                      <a:pt x="530" y="969"/>
                      <a:pt x="528" y="972"/>
                      <a:pt x="525" y="975"/>
                    </a:cubicBezTo>
                    <a:cubicBezTo>
                      <a:pt x="520" y="982"/>
                      <a:pt x="516" y="988"/>
                      <a:pt x="516" y="998"/>
                    </a:cubicBezTo>
                    <a:cubicBezTo>
                      <a:pt x="516" y="1003"/>
                      <a:pt x="517" y="1007"/>
                      <a:pt x="518" y="1012"/>
                    </a:cubicBezTo>
                    <a:cubicBezTo>
                      <a:pt x="519" y="1014"/>
                      <a:pt x="519" y="1016"/>
                      <a:pt x="520" y="1018"/>
                    </a:cubicBezTo>
                    <a:cubicBezTo>
                      <a:pt x="522" y="1028"/>
                      <a:pt x="525" y="1038"/>
                      <a:pt x="528" y="1047"/>
                    </a:cubicBezTo>
                    <a:cubicBezTo>
                      <a:pt x="530" y="1054"/>
                      <a:pt x="532" y="1062"/>
                      <a:pt x="534" y="1069"/>
                    </a:cubicBezTo>
                    <a:cubicBezTo>
                      <a:pt x="536" y="1077"/>
                      <a:pt x="536" y="1084"/>
                      <a:pt x="536" y="1092"/>
                    </a:cubicBezTo>
                    <a:cubicBezTo>
                      <a:pt x="536" y="1092"/>
                      <a:pt x="536" y="1092"/>
                      <a:pt x="536" y="1092"/>
                    </a:cubicBezTo>
                    <a:cubicBezTo>
                      <a:pt x="537" y="1095"/>
                      <a:pt x="537" y="1098"/>
                      <a:pt x="538" y="1101"/>
                    </a:cubicBezTo>
                    <a:cubicBezTo>
                      <a:pt x="538" y="1107"/>
                      <a:pt x="539" y="1112"/>
                      <a:pt x="538" y="1118"/>
                    </a:cubicBezTo>
                    <a:cubicBezTo>
                      <a:pt x="535" y="1129"/>
                      <a:pt x="534" y="1142"/>
                      <a:pt x="534" y="1155"/>
                    </a:cubicBezTo>
                    <a:cubicBezTo>
                      <a:pt x="534" y="1162"/>
                      <a:pt x="535" y="1168"/>
                      <a:pt x="536" y="1175"/>
                    </a:cubicBezTo>
                    <a:cubicBezTo>
                      <a:pt x="537" y="1180"/>
                      <a:pt x="538" y="1185"/>
                      <a:pt x="539" y="1191"/>
                    </a:cubicBezTo>
                    <a:cubicBezTo>
                      <a:pt x="539" y="1199"/>
                      <a:pt x="537" y="1206"/>
                      <a:pt x="534" y="1213"/>
                    </a:cubicBezTo>
                    <a:cubicBezTo>
                      <a:pt x="533" y="1217"/>
                      <a:pt x="532" y="1221"/>
                      <a:pt x="531" y="1225"/>
                    </a:cubicBezTo>
                    <a:cubicBezTo>
                      <a:pt x="531" y="1227"/>
                      <a:pt x="531" y="1229"/>
                      <a:pt x="530" y="1232"/>
                    </a:cubicBezTo>
                    <a:cubicBezTo>
                      <a:pt x="529" y="1241"/>
                      <a:pt x="528" y="1251"/>
                      <a:pt x="523" y="1255"/>
                    </a:cubicBezTo>
                    <a:cubicBezTo>
                      <a:pt x="518" y="1259"/>
                      <a:pt x="513" y="1257"/>
                      <a:pt x="507" y="1256"/>
                    </a:cubicBezTo>
                    <a:cubicBezTo>
                      <a:pt x="502" y="1254"/>
                      <a:pt x="496" y="1252"/>
                      <a:pt x="491" y="1255"/>
                    </a:cubicBezTo>
                    <a:cubicBezTo>
                      <a:pt x="487" y="1257"/>
                      <a:pt x="484" y="1260"/>
                      <a:pt x="484" y="1265"/>
                    </a:cubicBezTo>
                    <a:cubicBezTo>
                      <a:pt x="483" y="1270"/>
                      <a:pt x="486" y="1276"/>
                      <a:pt x="490" y="1279"/>
                    </a:cubicBezTo>
                    <a:cubicBezTo>
                      <a:pt x="495" y="1283"/>
                      <a:pt x="498" y="1289"/>
                      <a:pt x="498" y="1295"/>
                    </a:cubicBezTo>
                    <a:cubicBezTo>
                      <a:pt x="497" y="1300"/>
                      <a:pt x="495" y="1304"/>
                      <a:pt x="491" y="1307"/>
                    </a:cubicBezTo>
                    <a:cubicBezTo>
                      <a:pt x="489" y="1308"/>
                      <a:pt x="487" y="1309"/>
                      <a:pt x="486" y="1310"/>
                    </a:cubicBezTo>
                    <a:cubicBezTo>
                      <a:pt x="482" y="1312"/>
                      <a:pt x="478" y="1313"/>
                      <a:pt x="475" y="1317"/>
                    </a:cubicBezTo>
                    <a:cubicBezTo>
                      <a:pt x="473" y="1320"/>
                      <a:pt x="472" y="1323"/>
                      <a:pt x="472" y="1324"/>
                    </a:cubicBezTo>
                    <a:cubicBezTo>
                      <a:pt x="472" y="1326"/>
                      <a:pt x="471" y="1328"/>
                      <a:pt x="469" y="1328"/>
                    </a:cubicBezTo>
                    <a:cubicBezTo>
                      <a:pt x="469" y="1328"/>
                      <a:pt x="469" y="1328"/>
                      <a:pt x="469" y="1328"/>
                    </a:cubicBezTo>
                    <a:cubicBezTo>
                      <a:pt x="469" y="1328"/>
                      <a:pt x="469" y="1328"/>
                      <a:pt x="469" y="1328"/>
                    </a:cubicBezTo>
                    <a:cubicBezTo>
                      <a:pt x="473" y="1336"/>
                      <a:pt x="473" y="1344"/>
                      <a:pt x="472" y="1353"/>
                    </a:cubicBezTo>
                    <a:cubicBezTo>
                      <a:pt x="472" y="1356"/>
                      <a:pt x="472" y="1359"/>
                      <a:pt x="472" y="1362"/>
                    </a:cubicBezTo>
                    <a:cubicBezTo>
                      <a:pt x="472" y="1364"/>
                      <a:pt x="472" y="1366"/>
                      <a:pt x="473" y="1369"/>
                    </a:cubicBezTo>
                    <a:cubicBezTo>
                      <a:pt x="473" y="1376"/>
                      <a:pt x="474" y="1384"/>
                      <a:pt x="472" y="1389"/>
                    </a:cubicBezTo>
                    <a:cubicBezTo>
                      <a:pt x="471" y="1390"/>
                      <a:pt x="470" y="1391"/>
                      <a:pt x="469" y="1392"/>
                    </a:cubicBezTo>
                    <a:cubicBezTo>
                      <a:pt x="467" y="1394"/>
                      <a:pt x="466" y="1395"/>
                      <a:pt x="466" y="1399"/>
                    </a:cubicBezTo>
                    <a:cubicBezTo>
                      <a:pt x="466" y="1400"/>
                      <a:pt x="466" y="1401"/>
                      <a:pt x="466" y="1402"/>
                    </a:cubicBezTo>
                    <a:cubicBezTo>
                      <a:pt x="466" y="1405"/>
                      <a:pt x="466" y="1408"/>
                      <a:pt x="465" y="1412"/>
                    </a:cubicBezTo>
                    <a:cubicBezTo>
                      <a:pt x="464" y="1412"/>
                      <a:pt x="464" y="1413"/>
                      <a:pt x="464" y="1414"/>
                    </a:cubicBezTo>
                    <a:cubicBezTo>
                      <a:pt x="461" y="1421"/>
                      <a:pt x="458" y="1429"/>
                      <a:pt x="463" y="1436"/>
                    </a:cubicBezTo>
                    <a:cubicBezTo>
                      <a:pt x="464" y="1438"/>
                      <a:pt x="466" y="1439"/>
                      <a:pt x="467" y="1441"/>
                    </a:cubicBezTo>
                    <a:cubicBezTo>
                      <a:pt x="469" y="1442"/>
                      <a:pt x="470" y="1444"/>
                      <a:pt x="471" y="1445"/>
                    </a:cubicBezTo>
                    <a:cubicBezTo>
                      <a:pt x="472" y="1447"/>
                      <a:pt x="473" y="1449"/>
                      <a:pt x="474" y="1451"/>
                    </a:cubicBezTo>
                    <a:cubicBezTo>
                      <a:pt x="475" y="1453"/>
                      <a:pt x="476" y="1455"/>
                      <a:pt x="478" y="1457"/>
                    </a:cubicBezTo>
                    <a:cubicBezTo>
                      <a:pt x="480" y="1461"/>
                      <a:pt x="482" y="1463"/>
                      <a:pt x="483" y="1467"/>
                    </a:cubicBezTo>
                    <a:cubicBezTo>
                      <a:pt x="483" y="1471"/>
                      <a:pt x="483" y="1475"/>
                      <a:pt x="483" y="1479"/>
                    </a:cubicBezTo>
                    <a:cubicBezTo>
                      <a:pt x="483" y="1485"/>
                      <a:pt x="483" y="1490"/>
                      <a:pt x="486" y="1496"/>
                    </a:cubicBezTo>
                    <a:cubicBezTo>
                      <a:pt x="487" y="1500"/>
                      <a:pt x="488" y="1504"/>
                      <a:pt x="489" y="1508"/>
                    </a:cubicBezTo>
                    <a:cubicBezTo>
                      <a:pt x="490" y="1512"/>
                      <a:pt x="490" y="1516"/>
                      <a:pt x="492" y="1519"/>
                    </a:cubicBezTo>
                    <a:cubicBezTo>
                      <a:pt x="494" y="1525"/>
                      <a:pt x="499" y="1527"/>
                      <a:pt x="504" y="1530"/>
                    </a:cubicBezTo>
                    <a:cubicBezTo>
                      <a:pt x="507" y="1531"/>
                      <a:pt x="510" y="1532"/>
                      <a:pt x="512" y="1534"/>
                    </a:cubicBezTo>
                    <a:cubicBezTo>
                      <a:pt x="527" y="1545"/>
                      <a:pt x="528" y="1574"/>
                      <a:pt x="528" y="1585"/>
                    </a:cubicBezTo>
                    <a:cubicBezTo>
                      <a:pt x="528" y="1595"/>
                      <a:pt x="530" y="1603"/>
                      <a:pt x="533" y="1612"/>
                    </a:cubicBezTo>
                    <a:cubicBezTo>
                      <a:pt x="533" y="1613"/>
                      <a:pt x="533" y="1614"/>
                      <a:pt x="534" y="1615"/>
                    </a:cubicBezTo>
                    <a:cubicBezTo>
                      <a:pt x="535" y="1619"/>
                      <a:pt x="536" y="1622"/>
                      <a:pt x="536" y="1625"/>
                    </a:cubicBezTo>
                    <a:cubicBezTo>
                      <a:pt x="537" y="1630"/>
                      <a:pt x="536" y="1633"/>
                      <a:pt x="534" y="1637"/>
                    </a:cubicBezTo>
                    <a:cubicBezTo>
                      <a:pt x="534" y="1637"/>
                      <a:pt x="534" y="1638"/>
                      <a:pt x="534" y="1639"/>
                    </a:cubicBezTo>
                    <a:cubicBezTo>
                      <a:pt x="531" y="1645"/>
                      <a:pt x="536" y="1651"/>
                      <a:pt x="540" y="1657"/>
                    </a:cubicBezTo>
                    <a:cubicBezTo>
                      <a:pt x="541" y="1659"/>
                      <a:pt x="542" y="1661"/>
                      <a:pt x="543" y="1663"/>
                    </a:cubicBezTo>
                    <a:cubicBezTo>
                      <a:pt x="548" y="1672"/>
                      <a:pt x="551" y="1681"/>
                      <a:pt x="552" y="1689"/>
                    </a:cubicBezTo>
                    <a:cubicBezTo>
                      <a:pt x="552" y="1690"/>
                      <a:pt x="552" y="1691"/>
                      <a:pt x="552" y="1692"/>
                    </a:cubicBezTo>
                    <a:cubicBezTo>
                      <a:pt x="553" y="1696"/>
                      <a:pt x="553" y="1701"/>
                      <a:pt x="553" y="1705"/>
                    </a:cubicBezTo>
                    <a:cubicBezTo>
                      <a:pt x="553" y="1708"/>
                      <a:pt x="552" y="1711"/>
                      <a:pt x="550" y="1714"/>
                    </a:cubicBezTo>
                    <a:cubicBezTo>
                      <a:pt x="550" y="1716"/>
                      <a:pt x="549" y="1717"/>
                      <a:pt x="549" y="1719"/>
                    </a:cubicBezTo>
                    <a:cubicBezTo>
                      <a:pt x="545" y="1729"/>
                      <a:pt x="546" y="1738"/>
                      <a:pt x="551" y="1743"/>
                    </a:cubicBezTo>
                    <a:cubicBezTo>
                      <a:pt x="555" y="1748"/>
                      <a:pt x="561" y="1752"/>
                      <a:pt x="566" y="1756"/>
                    </a:cubicBezTo>
                    <a:cubicBezTo>
                      <a:pt x="571" y="1760"/>
                      <a:pt x="576" y="1764"/>
                      <a:pt x="581" y="1769"/>
                    </a:cubicBezTo>
                    <a:cubicBezTo>
                      <a:pt x="583" y="1772"/>
                      <a:pt x="585" y="1776"/>
                      <a:pt x="586" y="1780"/>
                    </a:cubicBezTo>
                    <a:cubicBezTo>
                      <a:pt x="587" y="1783"/>
                      <a:pt x="589" y="1787"/>
                      <a:pt x="591" y="1789"/>
                    </a:cubicBezTo>
                    <a:cubicBezTo>
                      <a:pt x="593" y="1792"/>
                      <a:pt x="595" y="1793"/>
                      <a:pt x="598" y="1794"/>
                    </a:cubicBezTo>
                    <a:cubicBezTo>
                      <a:pt x="599" y="1794"/>
                      <a:pt x="600" y="1795"/>
                      <a:pt x="601" y="1795"/>
                    </a:cubicBezTo>
                    <a:cubicBezTo>
                      <a:pt x="605" y="1797"/>
                      <a:pt x="607" y="1800"/>
                      <a:pt x="610" y="1803"/>
                    </a:cubicBezTo>
                    <a:cubicBezTo>
                      <a:pt x="613" y="1807"/>
                      <a:pt x="616" y="1811"/>
                      <a:pt x="619" y="1814"/>
                    </a:cubicBezTo>
                    <a:cubicBezTo>
                      <a:pt x="622" y="1818"/>
                      <a:pt x="624" y="1822"/>
                      <a:pt x="628" y="1825"/>
                    </a:cubicBezTo>
                    <a:cubicBezTo>
                      <a:pt x="630" y="1828"/>
                      <a:pt x="632" y="1830"/>
                      <a:pt x="634" y="1831"/>
                    </a:cubicBezTo>
                    <a:cubicBezTo>
                      <a:pt x="639" y="1835"/>
                      <a:pt x="643" y="1839"/>
                      <a:pt x="645" y="1845"/>
                    </a:cubicBezTo>
                    <a:cubicBezTo>
                      <a:pt x="645" y="1846"/>
                      <a:pt x="646" y="1847"/>
                      <a:pt x="646" y="1848"/>
                    </a:cubicBezTo>
                    <a:cubicBezTo>
                      <a:pt x="647" y="1852"/>
                      <a:pt x="648" y="1854"/>
                      <a:pt x="650" y="1858"/>
                    </a:cubicBezTo>
                    <a:cubicBezTo>
                      <a:pt x="651" y="1859"/>
                      <a:pt x="652" y="1860"/>
                      <a:pt x="653" y="1861"/>
                    </a:cubicBezTo>
                    <a:cubicBezTo>
                      <a:pt x="655" y="1863"/>
                      <a:pt x="657" y="1865"/>
                      <a:pt x="658" y="1867"/>
                    </a:cubicBezTo>
                    <a:cubicBezTo>
                      <a:pt x="659" y="1870"/>
                      <a:pt x="658" y="1872"/>
                      <a:pt x="658" y="1875"/>
                    </a:cubicBezTo>
                    <a:cubicBezTo>
                      <a:pt x="657" y="1876"/>
                      <a:pt x="657" y="1878"/>
                      <a:pt x="657" y="1880"/>
                    </a:cubicBezTo>
                    <a:cubicBezTo>
                      <a:pt x="657" y="1882"/>
                      <a:pt x="658" y="1884"/>
                      <a:pt x="658" y="1886"/>
                    </a:cubicBezTo>
                    <a:cubicBezTo>
                      <a:pt x="659" y="1888"/>
                      <a:pt x="659" y="1890"/>
                      <a:pt x="659" y="1893"/>
                    </a:cubicBezTo>
                    <a:cubicBezTo>
                      <a:pt x="659" y="1898"/>
                      <a:pt x="656" y="1901"/>
                      <a:pt x="652" y="1901"/>
                    </a:cubicBezTo>
                    <a:cubicBezTo>
                      <a:pt x="651" y="1901"/>
                      <a:pt x="650" y="1901"/>
                      <a:pt x="649" y="1900"/>
                    </a:cubicBezTo>
                    <a:cubicBezTo>
                      <a:pt x="648" y="1900"/>
                      <a:pt x="647" y="1900"/>
                      <a:pt x="647" y="1900"/>
                    </a:cubicBezTo>
                    <a:cubicBezTo>
                      <a:pt x="645" y="1900"/>
                      <a:pt x="643" y="1901"/>
                      <a:pt x="642" y="1903"/>
                    </a:cubicBezTo>
                    <a:cubicBezTo>
                      <a:pt x="641" y="1903"/>
                      <a:pt x="641" y="1904"/>
                      <a:pt x="640" y="1904"/>
                    </a:cubicBezTo>
                    <a:cubicBezTo>
                      <a:pt x="638" y="1906"/>
                      <a:pt x="636" y="1908"/>
                      <a:pt x="634" y="1909"/>
                    </a:cubicBezTo>
                    <a:cubicBezTo>
                      <a:pt x="623" y="1917"/>
                      <a:pt x="613" y="1925"/>
                      <a:pt x="602" y="1932"/>
                    </a:cubicBezTo>
                    <a:cubicBezTo>
                      <a:pt x="601" y="1932"/>
                      <a:pt x="601" y="1933"/>
                      <a:pt x="600" y="1933"/>
                    </a:cubicBezTo>
                    <a:cubicBezTo>
                      <a:pt x="597" y="1935"/>
                      <a:pt x="594" y="1937"/>
                      <a:pt x="591" y="1939"/>
                    </a:cubicBezTo>
                    <a:cubicBezTo>
                      <a:pt x="590" y="1940"/>
                      <a:pt x="589" y="1941"/>
                      <a:pt x="588" y="1942"/>
                    </a:cubicBezTo>
                    <a:cubicBezTo>
                      <a:pt x="585" y="1945"/>
                      <a:pt x="583" y="1947"/>
                      <a:pt x="581" y="1948"/>
                    </a:cubicBezTo>
                    <a:cubicBezTo>
                      <a:pt x="578" y="1948"/>
                      <a:pt x="576" y="1949"/>
                      <a:pt x="574" y="1949"/>
                    </a:cubicBezTo>
                    <a:cubicBezTo>
                      <a:pt x="571" y="1949"/>
                      <a:pt x="569" y="1949"/>
                      <a:pt x="567" y="1950"/>
                    </a:cubicBezTo>
                    <a:cubicBezTo>
                      <a:pt x="566" y="1950"/>
                      <a:pt x="565" y="1951"/>
                      <a:pt x="564" y="1951"/>
                    </a:cubicBezTo>
                    <a:cubicBezTo>
                      <a:pt x="561" y="1952"/>
                      <a:pt x="559" y="1953"/>
                      <a:pt x="556" y="1954"/>
                    </a:cubicBezTo>
                    <a:cubicBezTo>
                      <a:pt x="554" y="1954"/>
                      <a:pt x="552" y="1955"/>
                      <a:pt x="550" y="1956"/>
                    </a:cubicBezTo>
                    <a:cubicBezTo>
                      <a:pt x="549" y="1957"/>
                      <a:pt x="547" y="1958"/>
                      <a:pt x="545" y="1958"/>
                    </a:cubicBezTo>
                    <a:cubicBezTo>
                      <a:pt x="542" y="1959"/>
                      <a:pt x="541" y="1961"/>
                      <a:pt x="540" y="1963"/>
                    </a:cubicBezTo>
                    <a:cubicBezTo>
                      <a:pt x="539" y="1964"/>
                      <a:pt x="537" y="1966"/>
                      <a:pt x="536" y="1967"/>
                    </a:cubicBezTo>
                    <a:cubicBezTo>
                      <a:pt x="533" y="1969"/>
                      <a:pt x="531" y="1969"/>
                      <a:pt x="528" y="1969"/>
                    </a:cubicBezTo>
                    <a:cubicBezTo>
                      <a:pt x="526" y="1968"/>
                      <a:pt x="524" y="1968"/>
                      <a:pt x="522" y="1970"/>
                    </a:cubicBezTo>
                    <a:cubicBezTo>
                      <a:pt x="520" y="1971"/>
                      <a:pt x="518" y="1972"/>
                      <a:pt x="516" y="1973"/>
                    </a:cubicBezTo>
                    <a:cubicBezTo>
                      <a:pt x="514" y="1975"/>
                      <a:pt x="512" y="1977"/>
                      <a:pt x="509" y="1978"/>
                    </a:cubicBezTo>
                    <a:cubicBezTo>
                      <a:pt x="505" y="1980"/>
                      <a:pt x="500" y="1980"/>
                      <a:pt x="496" y="1981"/>
                    </a:cubicBezTo>
                    <a:cubicBezTo>
                      <a:pt x="489" y="1982"/>
                      <a:pt x="481" y="1983"/>
                      <a:pt x="476" y="1988"/>
                    </a:cubicBezTo>
                    <a:cubicBezTo>
                      <a:pt x="470" y="1993"/>
                      <a:pt x="465" y="2002"/>
                      <a:pt x="463" y="2009"/>
                    </a:cubicBezTo>
                    <a:cubicBezTo>
                      <a:pt x="462" y="2011"/>
                      <a:pt x="462" y="2013"/>
                      <a:pt x="461" y="2015"/>
                    </a:cubicBezTo>
                    <a:cubicBezTo>
                      <a:pt x="459" y="2021"/>
                      <a:pt x="458" y="2027"/>
                      <a:pt x="454" y="2033"/>
                    </a:cubicBezTo>
                    <a:cubicBezTo>
                      <a:pt x="449" y="2039"/>
                      <a:pt x="441" y="2046"/>
                      <a:pt x="433" y="2049"/>
                    </a:cubicBezTo>
                    <a:cubicBezTo>
                      <a:pt x="429" y="2051"/>
                      <a:pt x="425" y="2054"/>
                      <a:pt x="421" y="2056"/>
                    </a:cubicBezTo>
                    <a:cubicBezTo>
                      <a:pt x="418" y="2058"/>
                      <a:pt x="415" y="2060"/>
                      <a:pt x="412" y="2062"/>
                    </a:cubicBezTo>
                    <a:cubicBezTo>
                      <a:pt x="410" y="2062"/>
                      <a:pt x="409" y="2063"/>
                      <a:pt x="407" y="2064"/>
                    </a:cubicBezTo>
                    <a:cubicBezTo>
                      <a:pt x="401" y="2067"/>
                      <a:pt x="394" y="2070"/>
                      <a:pt x="391" y="2076"/>
                    </a:cubicBezTo>
                    <a:cubicBezTo>
                      <a:pt x="388" y="2081"/>
                      <a:pt x="389" y="2087"/>
                      <a:pt x="391" y="2094"/>
                    </a:cubicBezTo>
                    <a:cubicBezTo>
                      <a:pt x="392" y="2097"/>
                      <a:pt x="392" y="2100"/>
                      <a:pt x="392" y="2103"/>
                    </a:cubicBezTo>
                    <a:cubicBezTo>
                      <a:pt x="392" y="2104"/>
                      <a:pt x="392" y="2106"/>
                      <a:pt x="392" y="2107"/>
                    </a:cubicBezTo>
                    <a:cubicBezTo>
                      <a:pt x="393" y="2115"/>
                      <a:pt x="393" y="2123"/>
                      <a:pt x="387" y="2129"/>
                    </a:cubicBezTo>
                    <a:cubicBezTo>
                      <a:pt x="384" y="2131"/>
                      <a:pt x="381" y="2135"/>
                      <a:pt x="381" y="2140"/>
                    </a:cubicBezTo>
                    <a:cubicBezTo>
                      <a:pt x="381" y="2142"/>
                      <a:pt x="382" y="2143"/>
                      <a:pt x="383" y="2145"/>
                    </a:cubicBezTo>
                    <a:cubicBezTo>
                      <a:pt x="384" y="2147"/>
                      <a:pt x="385" y="2149"/>
                      <a:pt x="384" y="2152"/>
                    </a:cubicBezTo>
                    <a:cubicBezTo>
                      <a:pt x="383" y="2154"/>
                      <a:pt x="382" y="2155"/>
                      <a:pt x="381" y="2156"/>
                    </a:cubicBezTo>
                    <a:cubicBezTo>
                      <a:pt x="379" y="2158"/>
                      <a:pt x="378" y="2159"/>
                      <a:pt x="378" y="2162"/>
                    </a:cubicBezTo>
                    <a:cubicBezTo>
                      <a:pt x="377" y="2167"/>
                      <a:pt x="378" y="2171"/>
                      <a:pt x="380" y="2175"/>
                    </a:cubicBezTo>
                    <a:cubicBezTo>
                      <a:pt x="381" y="2179"/>
                      <a:pt x="382" y="2182"/>
                      <a:pt x="383" y="2185"/>
                    </a:cubicBezTo>
                    <a:cubicBezTo>
                      <a:pt x="383" y="2194"/>
                      <a:pt x="380" y="2201"/>
                      <a:pt x="376" y="2208"/>
                    </a:cubicBezTo>
                    <a:cubicBezTo>
                      <a:pt x="375" y="2212"/>
                      <a:pt x="373" y="2216"/>
                      <a:pt x="372" y="2220"/>
                    </a:cubicBezTo>
                    <a:cubicBezTo>
                      <a:pt x="370" y="2225"/>
                      <a:pt x="371" y="2229"/>
                      <a:pt x="373" y="2233"/>
                    </a:cubicBezTo>
                    <a:cubicBezTo>
                      <a:pt x="374" y="2237"/>
                      <a:pt x="375" y="2241"/>
                      <a:pt x="374" y="2245"/>
                    </a:cubicBezTo>
                    <a:cubicBezTo>
                      <a:pt x="373" y="2251"/>
                      <a:pt x="368" y="2253"/>
                      <a:pt x="363" y="2255"/>
                    </a:cubicBezTo>
                    <a:cubicBezTo>
                      <a:pt x="361" y="2256"/>
                      <a:pt x="358" y="2257"/>
                      <a:pt x="356" y="2259"/>
                    </a:cubicBezTo>
                    <a:cubicBezTo>
                      <a:pt x="349" y="2265"/>
                      <a:pt x="348" y="2277"/>
                      <a:pt x="347" y="2286"/>
                    </a:cubicBezTo>
                    <a:cubicBezTo>
                      <a:pt x="347" y="2287"/>
                      <a:pt x="347" y="2288"/>
                      <a:pt x="347" y="2290"/>
                    </a:cubicBezTo>
                    <a:cubicBezTo>
                      <a:pt x="346" y="2291"/>
                      <a:pt x="346" y="2293"/>
                      <a:pt x="346" y="2294"/>
                    </a:cubicBezTo>
                    <a:cubicBezTo>
                      <a:pt x="346" y="2297"/>
                      <a:pt x="346" y="2300"/>
                      <a:pt x="345" y="2304"/>
                    </a:cubicBezTo>
                    <a:cubicBezTo>
                      <a:pt x="344" y="2306"/>
                      <a:pt x="343" y="2309"/>
                      <a:pt x="341" y="2311"/>
                    </a:cubicBezTo>
                    <a:cubicBezTo>
                      <a:pt x="341" y="2313"/>
                      <a:pt x="340" y="2314"/>
                      <a:pt x="339" y="2316"/>
                    </a:cubicBezTo>
                    <a:cubicBezTo>
                      <a:pt x="339" y="2317"/>
                      <a:pt x="338" y="2318"/>
                      <a:pt x="338" y="2319"/>
                    </a:cubicBezTo>
                    <a:cubicBezTo>
                      <a:pt x="335" y="2326"/>
                      <a:pt x="332" y="2331"/>
                      <a:pt x="333" y="2338"/>
                    </a:cubicBezTo>
                    <a:cubicBezTo>
                      <a:pt x="333" y="2338"/>
                      <a:pt x="333" y="2339"/>
                      <a:pt x="333" y="2339"/>
                    </a:cubicBezTo>
                    <a:cubicBezTo>
                      <a:pt x="334" y="2344"/>
                      <a:pt x="334" y="2347"/>
                      <a:pt x="330" y="2350"/>
                    </a:cubicBezTo>
                    <a:cubicBezTo>
                      <a:pt x="328" y="2351"/>
                      <a:pt x="326" y="2353"/>
                      <a:pt x="324" y="2354"/>
                    </a:cubicBezTo>
                    <a:cubicBezTo>
                      <a:pt x="323" y="2355"/>
                      <a:pt x="321" y="2356"/>
                      <a:pt x="320" y="2357"/>
                    </a:cubicBezTo>
                    <a:cubicBezTo>
                      <a:pt x="316" y="2359"/>
                      <a:pt x="312" y="2362"/>
                      <a:pt x="309" y="2365"/>
                    </a:cubicBezTo>
                    <a:cubicBezTo>
                      <a:pt x="305" y="2368"/>
                      <a:pt x="302" y="2371"/>
                      <a:pt x="298" y="2374"/>
                    </a:cubicBezTo>
                    <a:cubicBezTo>
                      <a:pt x="295" y="2376"/>
                      <a:pt x="293" y="2379"/>
                      <a:pt x="291" y="2383"/>
                    </a:cubicBezTo>
                    <a:cubicBezTo>
                      <a:pt x="289" y="2386"/>
                      <a:pt x="287" y="2390"/>
                      <a:pt x="284" y="2393"/>
                    </a:cubicBezTo>
                    <a:cubicBezTo>
                      <a:pt x="282" y="2394"/>
                      <a:pt x="280" y="2395"/>
                      <a:pt x="278" y="2396"/>
                    </a:cubicBezTo>
                    <a:cubicBezTo>
                      <a:pt x="273" y="2400"/>
                      <a:pt x="269" y="2403"/>
                      <a:pt x="267" y="2409"/>
                    </a:cubicBezTo>
                    <a:cubicBezTo>
                      <a:pt x="266" y="2415"/>
                      <a:pt x="260" y="2425"/>
                      <a:pt x="255" y="2430"/>
                    </a:cubicBezTo>
                    <a:cubicBezTo>
                      <a:pt x="252" y="2432"/>
                      <a:pt x="249" y="2433"/>
                      <a:pt x="244" y="2432"/>
                    </a:cubicBezTo>
                    <a:cubicBezTo>
                      <a:pt x="242" y="2431"/>
                      <a:pt x="240" y="2430"/>
                      <a:pt x="239" y="2429"/>
                    </a:cubicBezTo>
                    <a:cubicBezTo>
                      <a:pt x="238" y="2429"/>
                      <a:pt x="237" y="2428"/>
                      <a:pt x="236" y="2427"/>
                    </a:cubicBezTo>
                    <a:cubicBezTo>
                      <a:pt x="233" y="2426"/>
                      <a:pt x="226" y="2425"/>
                      <a:pt x="223" y="2425"/>
                    </a:cubicBezTo>
                    <a:cubicBezTo>
                      <a:pt x="222" y="2425"/>
                      <a:pt x="221" y="2425"/>
                      <a:pt x="219" y="2425"/>
                    </a:cubicBezTo>
                    <a:cubicBezTo>
                      <a:pt x="216" y="2426"/>
                      <a:pt x="212" y="2426"/>
                      <a:pt x="210" y="2427"/>
                    </a:cubicBezTo>
                    <a:cubicBezTo>
                      <a:pt x="203" y="2430"/>
                      <a:pt x="205" y="2436"/>
                      <a:pt x="207" y="2442"/>
                    </a:cubicBezTo>
                    <a:cubicBezTo>
                      <a:pt x="207" y="2444"/>
                      <a:pt x="208" y="2446"/>
                      <a:pt x="208" y="2448"/>
                    </a:cubicBezTo>
                    <a:cubicBezTo>
                      <a:pt x="208" y="2453"/>
                      <a:pt x="209" y="2457"/>
                      <a:pt x="210" y="2461"/>
                    </a:cubicBezTo>
                    <a:cubicBezTo>
                      <a:pt x="210" y="2461"/>
                      <a:pt x="210" y="2461"/>
                      <a:pt x="210" y="2461"/>
                    </a:cubicBezTo>
                    <a:cubicBezTo>
                      <a:pt x="210" y="2466"/>
                      <a:pt x="209" y="2468"/>
                      <a:pt x="207" y="2470"/>
                    </a:cubicBezTo>
                    <a:cubicBezTo>
                      <a:pt x="206" y="2471"/>
                      <a:pt x="206" y="2471"/>
                      <a:pt x="206" y="2472"/>
                    </a:cubicBezTo>
                    <a:cubicBezTo>
                      <a:pt x="204" y="2474"/>
                      <a:pt x="203" y="2476"/>
                      <a:pt x="202" y="2478"/>
                    </a:cubicBezTo>
                    <a:cubicBezTo>
                      <a:pt x="201" y="2480"/>
                      <a:pt x="201" y="2482"/>
                      <a:pt x="199" y="2484"/>
                    </a:cubicBezTo>
                    <a:cubicBezTo>
                      <a:pt x="198" y="2485"/>
                      <a:pt x="196" y="2486"/>
                      <a:pt x="194" y="2488"/>
                    </a:cubicBezTo>
                    <a:cubicBezTo>
                      <a:pt x="192" y="2489"/>
                      <a:pt x="191" y="2490"/>
                      <a:pt x="189" y="2492"/>
                    </a:cubicBezTo>
                    <a:cubicBezTo>
                      <a:pt x="186" y="2496"/>
                      <a:pt x="186" y="2505"/>
                      <a:pt x="190" y="2510"/>
                    </a:cubicBezTo>
                    <a:cubicBezTo>
                      <a:pt x="193" y="2512"/>
                      <a:pt x="196" y="2514"/>
                      <a:pt x="200" y="2515"/>
                    </a:cubicBezTo>
                    <a:cubicBezTo>
                      <a:pt x="203" y="2516"/>
                      <a:pt x="205" y="2518"/>
                      <a:pt x="208" y="2519"/>
                    </a:cubicBezTo>
                    <a:cubicBezTo>
                      <a:pt x="214" y="2523"/>
                      <a:pt x="216" y="2527"/>
                      <a:pt x="212" y="2534"/>
                    </a:cubicBezTo>
                    <a:cubicBezTo>
                      <a:pt x="212" y="2535"/>
                      <a:pt x="211" y="2536"/>
                      <a:pt x="211" y="2537"/>
                    </a:cubicBezTo>
                    <a:cubicBezTo>
                      <a:pt x="209" y="2540"/>
                      <a:pt x="207" y="2542"/>
                      <a:pt x="207" y="2546"/>
                    </a:cubicBezTo>
                    <a:cubicBezTo>
                      <a:pt x="207" y="2548"/>
                      <a:pt x="208" y="2550"/>
                      <a:pt x="209" y="2552"/>
                    </a:cubicBezTo>
                    <a:cubicBezTo>
                      <a:pt x="209" y="2554"/>
                      <a:pt x="210" y="2557"/>
                      <a:pt x="210" y="2560"/>
                    </a:cubicBezTo>
                    <a:cubicBezTo>
                      <a:pt x="209" y="2562"/>
                      <a:pt x="208" y="2563"/>
                      <a:pt x="207" y="2565"/>
                    </a:cubicBezTo>
                    <a:cubicBezTo>
                      <a:pt x="206" y="2566"/>
                      <a:pt x="204" y="2568"/>
                      <a:pt x="204" y="2570"/>
                    </a:cubicBezTo>
                    <a:cubicBezTo>
                      <a:pt x="203" y="2572"/>
                      <a:pt x="203" y="2575"/>
                      <a:pt x="203" y="2578"/>
                    </a:cubicBezTo>
                    <a:cubicBezTo>
                      <a:pt x="204" y="2580"/>
                      <a:pt x="204" y="2582"/>
                      <a:pt x="203" y="2584"/>
                    </a:cubicBezTo>
                    <a:cubicBezTo>
                      <a:pt x="203" y="2586"/>
                      <a:pt x="202" y="2588"/>
                      <a:pt x="201" y="2590"/>
                    </a:cubicBezTo>
                    <a:cubicBezTo>
                      <a:pt x="200" y="2591"/>
                      <a:pt x="199" y="2593"/>
                      <a:pt x="198" y="2595"/>
                    </a:cubicBezTo>
                    <a:cubicBezTo>
                      <a:pt x="198" y="2596"/>
                      <a:pt x="197" y="2597"/>
                      <a:pt x="197" y="2599"/>
                    </a:cubicBezTo>
                    <a:cubicBezTo>
                      <a:pt x="197" y="2601"/>
                      <a:pt x="196" y="2603"/>
                      <a:pt x="195" y="2606"/>
                    </a:cubicBezTo>
                    <a:cubicBezTo>
                      <a:pt x="194" y="2607"/>
                      <a:pt x="193" y="2608"/>
                      <a:pt x="193" y="2609"/>
                    </a:cubicBezTo>
                    <a:cubicBezTo>
                      <a:pt x="191" y="2611"/>
                      <a:pt x="190" y="2614"/>
                      <a:pt x="188" y="2616"/>
                    </a:cubicBezTo>
                    <a:cubicBezTo>
                      <a:pt x="187" y="2618"/>
                      <a:pt x="186" y="2619"/>
                      <a:pt x="184" y="2621"/>
                    </a:cubicBezTo>
                    <a:cubicBezTo>
                      <a:pt x="179" y="2627"/>
                      <a:pt x="174" y="2633"/>
                      <a:pt x="175" y="2641"/>
                    </a:cubicBezTo>
                    <a:cubicBezTo>
                      <a:pt x="175" y="2644"/>
                      <a:pt x="176" y="2646"/>
                      <a:pt x="177" y="2647"/>
                    </a:cubicBezTo>
                    <a:cubicBezTo>
                      <a:pt x="178" y="2648"/>
                      <a:pt x="179" y="2649"/>
                      <a:pt x="179" y="2651"/>
                    </a:cubicBezTo>
                    <a:cubicBezTo>
                      <a:pt x="180" y="2653"/>
                      <a:pt x="179" y="2656"/>
                      <a:pt x="179" y="2658"/>
                    </a:cubicBezTo>
                    <a:cubicBezTo>
                      <a:pt x="178" y="2660"/>
                      <a:pt x="178" y="2662"/>
                      <a:pt x="178" y="2664"/>
                    </a:cubicBezTo>
                    <a:cubicBezTo>
                      <a:pt x="179" y="2666"/>
                      <a:pt x="180" y="2667"/>
                      <a:pt x="182" y="2668"/>
                    </a:cubicBezTo>
                    <a:cubicBezTo>
                      <a:pt x="183" y="2669"/>
                      <a:pt x="184" y="2670"/>
                      <a:pt x="185" y="2672"/>
                    </a:cubicBezTo>
                    <a:cubicBezTo>
                      <a:pt x="186" y="2674"/>
                      <a:pt x="186" y="2677"/>
                      <a:pt x="186" y="2679"/>
                    </a:cubicBezTo>
                    <a:cubicBezTo>
                      <a:pt x="186" y="2681"/>
                      <a:pt x="186" y="2682"/>
                      <a:pt x="186" y="2684"/>
                    </a:cubicBezTo>
                    <a:cubicBezTo>
                      <a:pt x="187" y="2686"/>
                      <a:pt x="187" y="2688"/>
                      <a:pt x="189" y="2689"/>
                    </a:cubicBezTo>
                    <a:cubicBezTo>
                      <a:pt x="190" y="2689"/>
                      <a:pt x="192" y="2688"/>
                      <a:pt x="195" y="2687"/>
                    </a:cubicBezTo>
                    <a:cubicBezTo>
                      <a:pt x="198" y="2685"/>
                      <a:pt x="201" y="2684"/>
                      <a:pt x="205" y="2685"/>
                    </a:cubicBezTo>
                    <a:cubicBezTo>
                      <a:pt x="207" y="2686"/>
                      <a:pt x="209" y="2689"/>
                      <a:pt x="210" y="2692"/>
                    </a:cubicBezTo>
                    <a:cubicBezTo>
                      <a:pt x="211" y="2693"/>
                      <a:pt x="211" y="2694"/>
                      <a:pt x="212" y="2695"/>
                    </a:cubicBezTo>
                    <a:cubicBezTo>
                      <a:pt x="218" y="2704"/>
                      <a:pt x="227" y="2703"/>
                      <a:pt x="236" y="2702"/>
                    </a:cubicBezTo>
                    <a:cubicBezTo>
                      <a:pt x="239" y="2701"/>
                      <a:pt x="242" y="2701"/>
                      <a:pt x="244" y="2701"/>
                    </a:cubicBezTo>
                    <a:cubicBezTo>
                      <a:pt x="245" y="2701"/>
                      <a:pt x="245" y="2701"/>
                      <a:pt x="245" y="2701"/>
                    </a:cubicBezTo>
                    <a:cubicBezTo>
                      <a:pt x="253" y="2701"/>
                      <a:pt x="259" y="2703"/>
                      <a:pt x="268" y="2708"/>
                    </a:cubicBezTo>
                    <a:cubicBezTo>
                      <a:pt x="275" y="2712"/>
                      <a:pt x="280" y="2721"/>
                      <a:pt x="280" y="2730"/>
                    </a:cubicBezTo>
                    <a:cubicBezTo>
                      <a:pt x="280" y="2731"/>
                      <a:pt x="280" y="2732"/>
                      <a:pt x="280" y="2734"/>
                    </a:cubicBezTo>
                    <a:cubicBezTo>
                      <a:pt x="280" y="2737"/>
                      <a:pt x="280" y="2740"/>
                      <a:pt x="281" y="2742"/>
                    </a:cubicBezTo>
                    <a:cubicBezTo>
                      <a:pt x="282" y="2744"/>
                      <a:pt x="284" y="2745"/>
                      <a:pt x="286" y="2746"/>
                    </a:cubicBezTo>
                    <a:cubicBezTo>
                      <a:pt x="287" y="2747"/>
                      <a:pt x="289" y="2747"/>
                      <a:pt x="290" y="2748"/>
                    </a:cubicBezTo>
                    <a:cubicBezTo>
                      <a:pt x="295" y="2753"/>
                      <a:pt x="292" y="2760"/>
                      <a:pt x="289" y="2765"/>
                    </a:cubicBezTo>
                    <a:cubicBezTo>
                      <a:pt x="289" y="2766"/>
                      <a:pt x="289" y="2766"/>
                      <a:pt x="289" y="2766"/>
                    </a:cubicBezTo>
                    <a:cubicBezTo>
                      <a:pt x="286" y="2771"/>
                      <a:pt x="284" y="2777"/>
                      <a:pt x="284" y="2784"/>
                    </a:cubicBezTo>
                    <a:cubicBezTo>
                      <a:pt x="283" y="2789"/>
                      <a:pt x="284" y="2795"/>
                      <a:pt x="284" y="2801"/>
                    </a:cubicBezTo>
                    <a:cubicBezTo>
                      <a:pt x="286" y="2814"/>
                      <a:pt x="287" y="2827"/>
                      <a:pt x="281" y="2837"/>
                    </a:cubicBezTo>
                    <a:cubicBezTo>
                      <a:pt x="278" y="2842"/>
                      <a:pt x="270" y="2845"/>
                      <a:pt x="264" y="2847"/>
                    </a:cubicBezTo>
                    <a:cubicBezTo>
                      <a:pt x="262" y="2848"/>
                      <a:pt x="260" y="2849"/>
                      <a:pt x="258" y="2849"/>
                    </a:cubicBezTo>
                    <a:cubicBezTo>
                      <a:pt x="254" y="2850"/>
                      <a:pt x="250" y="2852"/>
                      <a:pt x="246" y="2853"/>
                    </a:cubicBezTo>
                    <a:cubicBezTo>
                      <a:pt x="244" y="2854"/>
                      <a:pt x="242" y="2856"/>
                      <a:pt x="240" y="2857"/>
                    </a:cubicBezTo>
                    <a:cubicBezTo>
                      <a:pt x="237" y="2859"/>
                      <a:pt x="234" y="2860"/>
                      <a:pt x="231" y="2861"/>
                    </a:cubicBezTo>
                    <a:cubicBezTo>
                      <a:pt x="224" y="2864"/>
                      <a:pt x="217" y="2867"/>
                      <a:pt x="209" y="2870"/>
                    </a:cubicBezTo>
                    <a:cubicBezTo>
                      <a:pt x="206" y="2872"/>
                      <a:pt x="203" y="2873"/>
                      <a:pt x="200" y="2874"/>
                    </a:cubicBezTo>
                    <a:cubicBezTo>
                      <a:pt x="190" y="2879"/>
                      <a:pt x="177" y="2880"/>
                      <a:pt x="166" y="2881"/>
                    </a:cubicBezTo>
                    <a:cubicBezTo>
                      <a:pt x="165" y="2881"/>
                      <a:pt x="164" y="2881"/>
                      <a:pt x="162" y="2882"/>
                    </a:cubicBezTo>
                    <a:cubicBezTo>
                      <a:pt x="157" y="2882"/>
                      <a:pt x="153" y="2884"/>
                      <a:pt x="148" y="2886"/>
                    </a:cubicBezTo>
                    <a:cubicBezTo>
                      <a:pt x="147" y="2886"/>
                      <a:pt x="146" y="2887"/>
                      <a:pt x="145" y="2887"/>
                    </a:cubicBezTo>
                    <a:cubicBezTo>
                      <a:pt x="140" y="2889"/>
                      <a:pt x="137" y="2889"/>
                      <a:pt x="132" y="2889"/>
                    </a:cubicBezTo>
                    <a:cubicBezTo>
                      <a:pt x="131" y="2889"/>
                      <a:pt x="131" y="2889"/>
                      <a:pt x="130" y="2889"/>
                    </a:cubicBezTo>
                    <a:cubicBezTo>
                      <a:pt x="130" y="2889"/>
                      <a:pt x="130" y="2889"/>
                      <a:pt x="129" y="2889"/>
                    </a:cubicBezTo>
                    <a:cubicBezTo>
                      <a:pt x="121" y="2889"/>
                      <a:pt x="113" y="2895"/>
                      <a:pt x="106" y="2901"/>
                    </a:cubicBezTo>
                    <a:cubicBezTo>
                      <a:pt x="100" y="2906"/>
                      <a:pt x="94" y="2911"/>
                      <a:pt x="87" y="2912"/>
                    </a:cubicBezTo>
                    <a:cubicBezTo>
                      <a:pt x="87" y="2913"/>
                      <a:pt x="86" y="2913"/>
                      <a:pt x="86" y="2913"/>
                    </a:cubicBezTo>
                    <a:cubicBezTo>
                      <a:pt x="79" y="2921"/>
                      <a:pt x="71" y="2931"/>
                      <a:pt x="64" y="2936"/>
                    </a:cubicBezTo>
                    <a:cubicBezTo>
                      <a:pt x="50" y="2946"/>
                      <a:pt x="40" y="2964"/>
                      <a:pt x="28" y="2988"/>
                    </a:cubicBezTo>
                    <a:cubicBezTo>
                      <a:pt x="16" y="3012"/>
                      <a:pt x="0" y="3046"/>
                      <a:pt x="0" y="3046"/>
                    </a:cubicBezTo>
                    <a:cubicBezTo>
                      <a:pt x="2064" y="4254"/>
                      <a:pt x="2064" y="4254"/>
                      <a:pt x="2064" y="4254"/>
                    </a:cubicBezTo>
                    <a:cubicBezTo>
                      <a:pt x="3268" y="4422"/>
                      <a:pt x="3268" y="4422"/>
                      <a:pt x="3268" y="4422"/>
                    </a:cubicBezTo>
                    <a:cubicBezTo>
                      <a:pt x="3270" y="4423"/>
                      <a:pt x="3270" y="4423"/>
                      <a:pt x="3270" y="4423"/>
                    </a:cubicBezTo>
                    <a:cubicBezTo>
                      <a:pt x="3805" y="444"/>
                      <a:pt x="3805" y="444"/>
                      <a:pt x="3805" y="444"/>
                    </a:cubicBezTo>
                    <a:cubicBezTo>
                      <a:pt x="3805" y="444"/>
                      <a:pt x="3804" y="444"/>
                      <a:pt x="3804" y="444"/>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097" name="Freeform 3592"/>
              <p:cNvSpPr>
                <a:spLocks/>
              </p:cNvSpPr>
              <p:nvPr/>
            </p:nvSpPr>
            <p:spPr bwMode="auto">
              <a:xfrm>
                <a:off x="2264" y="2757"/>
                <a:ext cx="635" cy="337"/>
              </a:xfrm>
              <a:custGeom>
                <a:avLst/>
                <a:gdLst>
                  <a:gd name="T0" fmla="*/ 551 w 4742"/>
                  <a:gd name="T1" fmla="*/ 33 h 2513"/>
                  <a:gd name="T2" fmla="*/ 1619 w 4742"/>
                  <a:gd name="T3" fmla="*/ 1651 h 2513"/>
                  <a:gd name="T4" fmla="*/ 1646 w 4742"/>
                  <a:gd name="T5" fmla="*/ 1814 h 2513"/>
                  <a:gd name="T6" fmla="*/ 1698 w 4742"/>
                  <a:gd name="T7" fmla="*/ 1863 h 2513"/>
                  <a:gd name="T8" fmla="*/ 1771 w 4742"/>
                  <a:gd name="T9" fmla="*/ 1940 h 2513"/>
                  <a:gd name="T10" fmla="*/ 1844 w 4742"/>
                  <a:gd name="T11" fmla="*/ 1940 h 2513"/>
                  <a:gd name="T12" fmla="*/ 1900 w 4742"/>
                  <a:gd name="T13" fmla="*/ 1948 h 2513"/>
                  <a:gd name="T14" fmla="*/ 1971 w 4742"/>
                  <a:gd name="T15" fmla="*/ 1918 h 2513"/>
                  <a:gd name="T16" fmla="*/ 2045 w 4742"/>
                  <a:gd name="T17" fmla="*/ 1992 h 2513"/>
                  <a:gd name="T18" fmla="*/ 2074 w 4742"/>
                  <a:gd name="T19" fmla="*/ 2082 h 2513"/>
                  <a:gd name="T20" fmla="*/ 2185 w 4742"/>
                  <a:gd name="T21" fmla="*/ 2088 h 2513"/>
                  <a:gd name="T22" fmla="*/ 2288 w 4742"/>
                  <a:gd name="T23" fmla="*/ 2137 h 2513"/>
                  <a:gd name="T24" fmla="*/ 2366 w 4742"/>
                  <a:gd name="T25" fmla="*/ 2128 h 2513"/>
                  <a:gd name="T26" fmla="*/ 2433 w 4742"/>
                  <a:gd name="T27" fmla="*/ 2177 h 2513"/>
                  <a:gd name="T28" fmla="*/ 2537 w 4742"/>
                  <a:gd name="T29" fmla="*/ 2140 h 2513"/>
                  <a:gd name="T30" fmla="*/ 2589 w 4742"/>
                  <a:gd name="T31" fmla="*/ 2151 h 2513"/>
                  <a:gd name="T32" fmla="*/ 2677 w 4742"/>
                  <a:gd name="T33" fmla="*/ 2168 h 2513"/>
                  <a:gd name="T34" fmla="*/ 2736 w 4742"/>
                  <a:gd name="T35" fmla="*/ 2245 h 2513"/>
                  <a:gd name="T36" fmla="*/ 2763 w 4742"/>
                  <a:gd name="T37" fmla="*/ 2265 h 2513"/>
                  <a:gd name="T38" fmla="*/ 2773 w 4742"/>
                  <a:gd name="T39" fmla="*/ 2331 h 2513"/>
                  <a:gd name="T40" fmla="*/ 2844 w 4742"/>
                  <a:gd name="T41" fmla="*/ 2326 h 2513"/>
                  <a:gd name="T42" fmla="*/ 2880 w 4742"/>
                  <a:gd name="T43" fmla="*/ 2293 h 2513"/>
                  <a:gd name="T44" fmla="*/ 2964 w 4742"/>
                  <a:gd name="T45" fmla="*/ 2286 h 2513"/>
                  <a:gd name="T46" fmla="*/ 3040 w 4742"/>
                  <a:gd name="T47" fmla="*/ 2362 h 2513"/>
                  <a:gd name="T48" fmla="*/ 3123 w 4742"/>
                  <a:gd name="T49" fmla="*/ 2340 h 2513"/>
                  <a:gd name="T50" fmla="*/ 3146 w 4742"/>
                  <a:gd name="T51" fmla="*/ 2339 h 2513"/>
                  <a:gd name="T52" fmla="*/ 3175 w 4742"/>
                  <a:gd name="T53" fmla="*/ 2326 h 2513"/>
                  <a:gd name="T54" fmla="*/ 3234 w 4742"/>
                  <a:gd name="T55" fmla="*/ 2443 h 2513"/>
                  <a:gd name="T56" fmla="*/ 3257 w 4742"/>
                  <a:gd name="T57" fmla="*/ 2354 h 2513"/>
                  <a:gd name="T58" fmla="*/ 3315 w 4742"/>
                  <a:gd name="T59" fmla="*/ 2313 h 2513"/>
                  <a:gd name="T60" fmla="*/ 3408 w 4742"/>
                  <a:gd name="T61" fmla="*/ 2345 h 2513"/>
                  <a:gd name="T62" fmla="*/ 3511 w 4742"/>
                  <a:gd name="T63" fmla="*/ 2323 h 2513"/>
                  <a:gd name="T64" fmla="*/ 3563 w 4742"/>
                  <a:gd name="T65" fmla="*/ 2381 h 2513"/>
                  <a:gd name="T66" fmla="*/ 3650 w 4742"/>
                  <a:gd name="T67" fmla="*/ 2423 h 2513"/>
                  <a:gd name="T68" fmla="*/ 3701 w 4742"/>
                  <a:gd name="T69" fmla="*/ 2461 h 2513"/>
                  <a:gd name="T70" fmla="*/ 3786 w 4742"/>
                  <a:gd name="T71" fmla="*/ 2398 h 2513"/>
                  <a:gd name="T72" fmla="*/ 3793 w 4742"/>
                  <a:gd name="T73" fmla="*/ 2375 h 2513"/>
                  <a:gd name="T74" fmla="*/ 3860 w 4742"/>
                  <a:gd name="T75" fmla="*/ 2358 h 2513"/>
                  <a:gd name="T76" fmla="*/ 3902 w 4742"/>
                  <a:gd name="T77" fmla="*/ 2342 h 2513"/>
                  <a:gd name="T78" fmla="*/ 3981 w 4742"/>
                  <a:gd name="T79" fmla="*/ 2358 h 2513"/>
                  <a:gd name="T80" fmla="*/ 4037 w 4742"/>
                  <a:gd name="T81" fmla="*/ 2329 h 2513"/>
                  <a:gd name="T82" fmla="*/ 4095 w 4742"/>
                  <a:gd name="T83" fmla="*/ 2310 h 2513"/>
                  <a:gd name="T84" fmla="*/ 4144 w 4742"/>
                  <a:gd name="T85" fmla="*/ 2326 h 2513"/>
                  <a:gd name="T86" fmla="*/ 4183 w 4742"/>
                  <a:gd name="T87" fmla="*/ 2337 h 2513"/>
                  <a:gd name="T88" fmla="*/ 4262 w 4742"/>
                  <a:gd name="T89" fmla="*/ 2327 h 2513"/>
                  <a:gd name="T90" fmla="*/ 4296 w 4742"/>
                  <a:gd name="T91" fmla="*/ 2323 h 2513"/>
                  <a:gd name="T92" fmla="*/ 4316 w 4742"/>
                  <a:gd name="T93" fmla="*/ 2283 h 2513"/>
                  <a:gd name="T94" fmla="*/ 4395 w 4742"/>
                  <a:gd name="T95" fmla="*/ 2315 h 2513"/>
                  <a:gd name="T96" fmla="*/ 4418 w 4742"/>
                  <a:gd name="T97" fmla="*/ 2335 h 2513"/>
                  <a:gd name="T98" fmla="*/ 4461 w 4742"/>
                  <a:gd name="T99" fmla="*/ 2350 h 2513"/>
                  <a:gd name="T100" fmla="*/ 4501 w 4742"/>
                  <a:gd name="T101" fmla="*/ 2390 h 2513"/>
                  <a:gd name="T102" fmla="*/ 4558 w 4742"/>
                  <a:gd name="T103" fmla="*/ 2430 h 2513"/>
                  <a:gd name="T104" fmla="*/ 4578 w 4742"/>
                  <a:gd name="T105" fmla="*/ 2437 h 2513"/>
                  <a:gd name="T106" fmla="*/ 4594 w 4742"/>
                  <a:gd name="T107" fmla="*/ 2451 h 2513"/>
                  <a:gd name="T108" fmla="*/ 4645 w 4742"/>
                  <a:gd name="T109" fmla="*/ 2487 h 2513"/>
                  <a:gd name="T110" fmla="*/ 4685 w 4742"/>
                  <a:gd name="T111" fmla="*/ 2478 h 2513"/>
                  <a:gd name="T112" fmla="*/ 4695 w 4742"/>
                  <a:gd name="T113" fmla="*/ 2492 h 2513"/>
                  <a:gd name="T114" fmla="*/ 4718 w 4742"/>
                  <a:gd name="T115" fmla="*/ 2502 h 25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742" h="2513">
                    <a:moveTo>
                      <a:pt x="4626" y="475"/>
                    </a:moveTo>
                    <a:cubicBezTo>
                      <a:pt x="4625" y="344"/>
                      <a:pt x="4625" y="344"/>
                      <a:pt x="4625" y="344"/>
                    </a:cubicBezTo>
                    <a:cubicBezTo>
                      <a:pt x="4625" y="309"/>
                      <a:pt x="4625" y="273"/>
                      <a:pt x="4624" y="238"/>
                    </a:cubicBezTo>
                    <a:cubicBezTo>
                      <a:pt x="4624" y="237"/>
                      <a:pt x="4624" y="237"/>
                      <a:pt x="4624" y="237"/>
                    </a:cubicBezTo>
                    <a:cubicBezTo>
                      <a:pt x="4624" y="201"/>
                      <a:pt x="4624" y="165"/>
                      <a:pt x="4624" y="129"/>
                    </a:cubicBezTo>
                    <a:cubicBezTo>
                      <a:pt x="4511" y="132"/>
                      <a:pt x="4375" y="133"/>
                      <a:pt x="4216" y="133"/>
                    </a:cubicBezTo>
                    <a:cubicBezTo>
                      <a:pt x="4082" y="133"/>
                      <a:pt x="3933" y="132"/>
                      <a:pt x="3769" y="130"/>
                    </a:cubicBezTo>
                    <a:cubicBezTo>
                      <a:pt x="3436" y="127"/>
                      <a:pt x="3049" y="120"/>
                      <a:pt x="2651" y="110"/>
                    </a:cubicBezTo>
                    <a:cubicBezTo>
                      <a:pt x="1828" y="91"/>
                      <a:pt x="1043" y="62"/>
                      <a:pt x="551" y="33"/>
                    </a:cubicBezTo>
                    <a:cubicBezTo>
                      <a:pt x="374" y="23"/>
                      <a:pt x="197" y="12"/>
                      <a:pt x="21" y="0"/>
                    </a:cubicBezTo>
                    <a:cubicBezTo>
                      <a:pt x="0" y="369"/>
                      <a:pt x="0" y="369"/>
                      <a:pt x="0" y="369"/>
                    </a:cubicBezTo>
                    <a:cubicBezTo>
                      <a:pt x="1654" y="463"/>
                      <a:pt x="1654" y="463"/>
                      <a:pt x="1654" y="463"/>
                    </a:cubicBezTo>
                    <a:cubicBezTo>
                      <a:pt x="1653" y="526"/>
                      <a:pt x="1653" y="526"/>
                      <a:pt x="1653" y="526"/>
                    </a:cubicBezTo>
                    <a:cubicBezTo>
                      <a:pt x="1652" y="550"/>
                      <a:pt x="1651" y="574"/>
                      <a:pt x="1650" y="598"/>
                    </a:cubicBezTo>
                    <a:cubicBezTo>
                      <a:pt x="1650" y="628"/>
                      <a:pt x="1649" y="657"/>
                      <a:pt x="1648" y="687"/>
                    </a:cubicBezTo>
                    <a:cubicBezTo>
                      <a:pt x="1637" y="1052"/>
                      <a:pt x="1637" y="1052"/>
                      <a:pt x="1637" y="1052"/>
                    </a:cubicBezTo>
                    <a:cubicBezTo>
                      <a:pt x="1636" y="1096"/>
                      <a:pt x="1634" y="1140"/>
                      <a:pt x="1633" y="1184"/>
                    </a:cubicBezTo>
                    <a:cubicBezTo>
                      <a:pt x="1619" y="1651"/>
                      <a:pt x="1619" y="1651"/>
                      <a:pt x="1619" y="1651"/>
                    </a:cubicBezTo>
                    <a:cubicBezTo>
                      <a:pt x="1618" y="1677"/>
                      <a:pt x="1618" y="1703"/>
                      <a:pt x="1617" y="1729"/>
                    </a:cubicBezTo>
                    <a:cubicBezTo>
                      <a:pt x="1615" y="1784"/>
                      <a:pt x="1615" y="1784"/>
                      <a:pt x="1615" y="1784"/>
                    </a:cubicBezTo>
                    <a:cubicBezTo>
                      <a:pt x="1615" y="1791"/>
                      <a:pt x="1615" y="1797"/>
                      <a:pt x="1615" y="1804"/>
                    </a:cubicBezTo>
                    <a:cubicBezTo>
                      <a:pt x="1615" y="1807"/>
                      <a:pt x="1615" y="1811"/>
                      <a:pt x="1615" y="1814"/>
                    </a:cubicBezTo>
                    <a:cubicBezTo>
                      <a:pt x="1615" y="1815"/>
                      <a:pt x="1615" y="1816"/>
                      <a:pt x="1615" y="1816"/>
                    </a:cubicBezTo>
                    <a:cubicBezTo>
                      <a:pt x="1615" y="1820"/>
                      <a:pt x="1615" y="1822"/>
                      <a:pt x="1620" y="1823"/>
                    </a:cubicBezTo>
                    <a:cubicBezTo>
                      <a:pt x="1625" y="1824"/>
                      <a:pt x="1630" y="1821"/>
                      <a:pt x="1634" y="1818"/>
                    </a:cubicBezTo>
                    <a:cubicBezTo>
                      <a:pt x="1638" y="1816"/>
                      <a:pt x="1642" y="1814"/>
                      <a:pt x="1645" y="1814"/>
                    </a:cubicBezTo>
                    <a:cubicBezTo>
                      <a:pt x="1646" y="1814"/>
                      <a:pt x="1646" y="1814"/>
                      <a:pt x="1646" y="1814"/>
                    </a:cubicBezTo>
                    <a:cubicBezTo>
                      <a:pt x="1650" y="1813"/>
                      <a:pt x="1654" y="1813"/>
                      <a:pt x="1657" y="1816"/>
                    </a:cubicBezTo>
                    <a:cubicBezTo>
                      <a:pt x="1658" y="1817"/>
                      <a:pt x="1659" y="1818"/>
                      <a:pt x="1660" y="1818"/>
                    </a:cubicBezTo>
                    <a:cubicBezTo>
                      <a:pt x="1661" y="1820"/>
                      <a:pt x="1662" y="1821"/>
                      <a:pt x="1666" y="1822"/>
                    </a:cubicBezTo>
                    <a:cubicBezTo>
                      <a:pt x="1674" y="1824"/>
                      <a:pt x="1676" y="1828"/>
                      <a:pt x="1678" y="1834"/>
                    </a:cubicBezTo>
                    <a:cubicBezTo>
                      <a:pt x="1678" y="1836"/>
                      <a:pt x="1679" y="1838"/>
                      <a:pt x="1680" y="1840"/>
                    </a:cubicBezTo>
                    <a:cubicBezTo>
                      <a:pt x="1680" y="1841"/>
                      <a:pt x="1681" y="1842"/>
                      <a:pt x="1681" y="1842"/>
                    </a:cubicBezTo>
                    <a:cubicBezTo>
                      <a:pt x="1683" y="1847"/>
                      <a:pt x="1685" y="1851"/>
                      <a:pt x="1687" y="1855"/>
                    </a:cubicBezTo>
                    <a:cubicBezTo>
                      <a:pt x="1689" y="1858"/>
                      <a:pt x="1692" y="1859"/>
                      <a:pt x="1694" y="1861"/>
                    </a:cubicBezTo>
                    <a:cubicBezTo>
                      <a:pt x="1696" y="1861"/>
                      <a:pt x="1697" y="1862"/>
                      <a:pt x="1698" y="1863"/>
                    </a:cubicBezTo>
                    <a:cubicBezTo>
                      <a:pt x="1702" y="1866"/>
                      <a:pt x="1707" y="1870"/>
                      <a:pt x="1712" y="1875"/>
                    </a:cubicBezTo>
                    <a:cubicBezTo>
                      <a:pt x="1714" y="1877"/>
                      <a:pt x="1715" y="1879"/>
                      <a:pt x="1716" y="1881"/>
                    </a:cubicBezTo>
                    <a:cubicBezTo>
                      <a:pt x="1717" y="1883"/>
                      <a:pt x="1719" y="1885"/>
                      <a:pt x="1720" y="1886"/>
                    </a:cubicBezTo>
                    <a:cubicBezTo>
                      <a:pt x="1724" y="1890"/>
                      <a:pt x="1726" y="1893"/>
                      <a:pt x="1728" y="1898"/>
                    </a:cubicBezTo>
                    <a:cubicBezTo>
                      <a:pt x="1730" y="1902"/>
                      <a:pt x="1734" y="1906"/>
                      <a:pt x="1737" y="1909"/>
                    </a:cubicBezTo>
                    <a:cubicBezTo>
                      <a:pt x="1737" y="1910"/>
                      <a:pt x="1737" y="1910"/>
                      <a:pt x="1737" y="1910"/>
                    </a:cubicBezTo>
                    <a:cubicBezTo>
                      <a:pt x="1740" y="1913"/>
                      <a:pt x="1744" y="1916"/>
                      <a:pt x="1748" y="1919"/>
                    </a:cubicBezTo>
                    <a:cubicBezTo>
                      <a:pt x="1752" y="1922"/>
                      <a:pt x="1755" y="1924"/>
                      <a:pt x="1758" y="1927"/>
                    </a:cubicBezTo>
                    <a:cubicBezTo>
                      <a:pt x="1762" y="1932"/>
                      <a:pt x="1767" y="1936"/>
                      <a:pt x="1771" y="1940"/>
                    </a:cubicBezTo>
                    <a:cubicBezTo>
                      <a:pt x="1773" y="1942"/>
                      <a:pt x="1775" y="1944"/>
                      <a:pt x="1777" y="1946"/>
                    </a:cubicBezTo>
                    <a:cubicBezTo>
                      <a:pt x="1778" y="1947"/>
                      <a:pt x="1779" y="1947"/>
                      <a:pt x="1780" y="1948"/>
                    </a:cubicBezTo>
                    <a:cubicBezTo>
                      <a:pt x="1785" y="1954"/>
                      <a:pt x="1789" y="1957"/>
                      <a:pt x="1798" y="1957"/>
                    </a:cubicBezTo>
                    <a:cubicBezTo>
                      <a:pt x="1800" y="1957"/>
                      <a:pt x="1803" y="1957"/>
                      <a:pt x="1805" y="1956"/>
                    </a:cubicBezTo>
                    <a:cubicBezTo>
                      <a:pt x="1808" y="1956"/>
                      <a:pt x="1811" y="1955"/>
                      <a:pt x="1813" y="1956"/>
                    </a:cubicBezTo>
                    <a:cubicBezTo>
                      <a:pt x="1815" y="1956"/>
                      <a:pt x="1817" y="1957"/>
                      <a:pt x="1818" y="1957"/>
                    </a:cubicBezTo>
                    <a:cubicBezTo>
                      <a:pt x="1821" y="1958"/>
                      <a:pt x="1823" y="1959"/>
                      <a:pt x="1826" y="1959"/>
                    </a:cubicBezTo>
                    <a:cubicBezTo>
                      <a:pt x="1834" y="1958"/>
                      <a:pt x="1843" y="1953"/>
                      <a:pt x="1844" y="1943"/>
                    </a:cubicBezTo>
                    <a:cubicBezTo>
                      <a:pt x="1844" y="1942"/>
                      <a:pt x="1844" y="1941"/>
                      <a:pt x="1844" y="1940"/>
                    </a:cubicBezTo>
                    <a:cubicBezTo>
                      <a:pt x="1844" y="1937"/>
                      <a:pt x="1843" y="1933"/>
                      <a:pt x="1845" y="1931"/>
                    </a:cubicBezTo>
                    <a:cubicBezTo>
                      <a:pt x="1850" y="1927"/>
                      <a:pt x="1854" y="1930"/>
                      <a:pt x="1857" y="1932"/>
                    </a:cubicBezTo>
                    <a:cubicBezTo>
                      <a:pt x="1858" y="1933"/>
                      <a:pt x="1859" y="1933"/>
                      <a:pt x="1860" y="1934"/>
                    </a:cubicBezTo>
                    <a:cubicBezTo>
                      <a:pt x="1862" y="1935"/>
                      <a:pt x="1864" y="1935"/>
                      <a:pt x="1867" y="1935"/>
                    </a:cubicBezTo>
                    <a:cubicBezTo>
                      <a:pt x="1869" y="1934"/>
                      <a:pt x="1871" y="1934"/>
                      <a:pt x="1874" y="1935"/>
                    </a:cubicBezTo>
                    <a:cubicBezTo>
                      <a:pt x="1878" y="1936"/>
                      <a:pt x="1883" y="1938"/>
                      <a:pt x="1887" y="1940"/>
                    </a:cubicBezTo>
                    <a:cubicBezTo>
                      <a:pt x="1889" y="1941"/>
                      <a:pt x="1890" y="1942"/>
                      <a:pt x="1892" y="1944"/>
                    </a:cubicBezTo>
                    <a:cubicBezTo>
                      <a:pt x="1893" y="1945"/>
                      <a:pt x="1895" y="1947"/>
                      <a:pt x="1897" y="1947"/>
                    </a:cubicBezTo>
                    <a:cubicBezTo>
                      <a:pt x="1898" y="1948"/>
                      <a:pt x="1899" y="1948"/>
                      <a:pt x="1900" y="1948"/>
                    </a:cubicBezTo>
                    <a:cubicBezTo>
                      <a:pt x="1903" y="1949"/>
                      <a:pt x="1904" y="1949"/>
                      <a:pt x="1907" y="1954"/>
                    </a:cubicBezTo>
                    <a:cubicBezTo>
                      <a:pt x="1909" y="1960"/>
                      <a:pt x="1914" y="1963"/>
                      <a:pt x="1918" y="1966"/>
                    </a:cubicBezTo>
                    <a:cubicBezTo>
                      <a:pt x="1921" y="1968"/>
                      <a:pt x="1924" y="1968"/>
                      <a:pt x="1928" y="1967"/>
                    </a:cubicBezTo>
                    <a:cubicBezTo>
                      <a:pt x="1934" y="1966"/>
                      <a:pt x="1940" y="1961"/>
                      <a:pt x="1943" y="1955"/>
                    </a:cubicBezTo>
                    <a:cubicBezTo>
                      <a:pt x="1946" y="1951"/>
                      <a:pt x="1945" y="1946"/>
                      <a:pt x="1945" y="1940"/>
                    </a:cubicBezTo>
                    <a:cubicBezTo>
                      <a:pt x="1945" y="1935"/>
                      <a:pt x="1945" y="1929"/>
                      <a:pt x="1947" y="1924"/>
                    </a:cubicBezTo>
                    <a:cubicBezTo>
                      <a:pt x="1949" y="1921"/>
                      <a:pt x="1955" y="1912"/>
                      <a:pt x="1961" y="1911"/>
                    </a:cubicBezTo>
                    <a:cubicBezTo>
                      <a:pt x="1964" y="1910"/>
                      <a:pt x="1966" y="1911"/>
                      <a:pt x="1968" y="1913"/>
                    </a:cubicBezTo>
                    <a:cubicBezTo>
                      <a:pt x="1970" y="1914"/>
                      <a:pt x="1970" y="1916"/>
                      <a:pt x="1971" y="1918"/>
                    </a:cubicBezTo>
                    <a:cubicBezTo>
                      <a:pt x="1972" y="1920"/>
                      <a:pt x="1973" y="1922"/>
                      <a:pt x="1974" y="1923"/>
                    </a:cubicBezTo>
                    <a:cubicBezTo>
                      <a:pt x="1978" y="1927"/>
                      <a:pt x="1983" y="1930"/>
                      <a:pt x="1986" y="1932"/>
                    </a:cubicBezTo>
                    <a:cubicBezTo>
                      <a:pt x="1986" y="1932"/>
                      <a:pt x="1987" y="1933"/>
                      <a:pt x="1988" y="1933"/>
                    </a:cubicBezTo>
                    <a:cubicBezTo>
                      <a:pt x="1992" y="1935"/>
                      <a:pt x="1996" y="1938"/>
                      <a:pt x="2000" y="1939"/>
                    </a:cubicBezTo>
                    <a:cubicBezTo>
                      <a:pt x="2002" y="1940"/>
                      <a:pt x="2003" y="1940"/>
                      <a:pt x="2005" y="1941"/>
                    </a:cubicBezTo>
                    <a:cubicBezTo>
                      <a:pt x="2008" y="1941"/>
                      <a:pt x="2010" y="1941"/>
                      <a:pt x="2013" y="1944"/>
                    </a:cubicBezTo>
                    <a:cubicBezTo>
                      <a:pt x="2016" y="1948"/>
                      <a:pt x="2018" y="1953"/>
                      <a:pt x="2020" y="1958"/>
                    </a:cubicBezTo>
                    <a:cubicBezTo>
                      <a:pt x="2022" y="1961"/>
                      <a:pt x="2023" y="1965"/>
                      <a:pt x="2025" y="1968"/>
                    </a:cubicBezTo>
                    <a:cubicBezTo>
                      <a:pt x="2029" y="1974"/>
                      <a:pt x="2036" y="1985"/>
                      <a:pt x="2045" y="1992"/>
                    </a:cubicBezTo>
                    <a:cubicBezTo>
                      <a:pt x="2046" y="1993"/>
                      <a:pt x="2046" y="1994"/>
                      <a:pt x="2047" y="1994"/>
                    </a:cubicBezTo>
                    <a:cubicBezTo>
                      <a:pt x="2050" y="1996"/>
                      <a:pt x="2052" y="1998"/>
                      <a:pt x="2053" y="2002"/>
                    </a:cubicBezTo>
                    <a:cubicBezTo>
                      <a:pt x="2053" y="2006"/>
                      <a:pt x="2052" y="2010"/>
                      <a:pt x="2051" y="2014"/>
                    </a:cubicBezTo>
                    <a:cubicBezTo>
                      <a:pt x="2051" y="2015"/>
                      <a:pt x="2051" y="2015"/>
                      <a:pt x="2051" y="2015"/>
                    </a:cubicBezTo>
                    <a:cubicBezTo>
                      <a:pt x="2050" y="2018"/>
                      <a:pt x="2050" y="2019"/>
                      <a:pt x="2051" y="2021"/>
                    </a:cubicBezTo>
                    <a:cubicBezTo>
                      <a:pt x="2051" y="2022"/>
                      <a:pt x="2052" y="2024"/>
                      <a:pt x="2052" y="2026"/>
                    </a:cubicBezTo>
                    <a:cubicBezTo>
                      <a:pt x="2052" y="2028"/>
                      <a:pt x="2051" y="2030"/>
                      <a:pt x="2050" y="2033"/>
                    </a:cubicBezTo>
                    <a:cubicBezTo>
                      <a:pt x="2050" y="2035"/>
                      <a:pt x="2049" y="2037"/>
                      <a:pt x="2049" y="2039"/>
                    </a:cubicBezTo>
                    <a:cubicBezTo>
                      <a:pt x="2047" y="2057"/>
                      <a:pt x="2054" y="2077"/>
                      <a:pt x="2074" y="2082"/>
                    </a:cubicBezTo>
                    <a:cubicBezTo>
                      <a:pt x="2085" y="2085"/>
                      <a:pt x="2094" y="2085"/>
                      <a:pt x="2103" y="2082"/>
                    </a:cubicBezTo>
                    <a:cubicBezTo>
                      <a:pt x="2113" y="2079"/>
                      <a:pt x="2120" y="2080"/>
                      <a:pt x="2128" y="2084"/>
                    </a:cubicBezTo>
                    <a:cubicBezTo>
                      <a:pt x="2129" y="2085"/>
                      <a:pt x="2129" y="2085"/>
                      <a:pt x="2129" y="2085"/>
                    </a:cubicBezTo>
                    <a:cubicBezTo>
                      <a:pt x="2134" y="2087"/>
                      <a:pt x="2138" y="2089"/>
                      <a:pt x="2143" y="2088"/>
                    </a:cubicBezTo>
                    <a:cubicBezTo>
                      <a:pt x="2145" y="2088"/>
                      <a:pt x="2148" y="2087"/>
                      <a:pt x="2150" y="2086"/>
                    </a:cubicBezTo>
                    <a:cubicBezTo>
                      <a:pt x="2152" y="2085"/>
                      <a:pt x="2154" y="2084"/>
                      <a:pt x="2156" y="2083"/>
                    </a:cubicBezTo>
                    <a:cubicBezTo>
                      <a:pt x="2159" y="2083"/>
                      <a:pt x="2162" y="2083"/>
                      <a:pt x="2165" y="2084"/>
                    </a:cubicBezTo>
                    <a:cubicBezTo>
                      <a:pt x="2166" y="2084"/>
                      <a:pt x="2168" y="2085"/>
                      <a:pt x="2170" y="2085"/>
                    </a:cubicBezTo>
                    <a:cubicBezTo>
                      <a:pt x="2175" y="2085"/>
                      <a:pt x="2180" y="2085"/>
                      <a:pt x="2185" y="2088"/>
                    </a:cubicBezTo>
                    <a:cubicBezTo>
                      <a:pt x="2188" y="2090"/>
                      <a:pt x="2191" y="2092"/>
                      <a:pt x="2194" y="2093"/>
                    </a:cubicBezTo>
                    <a:cubicBezTo>
                      <a:pt x="2200" y="2096"/>
                      <a:pt x="2206" y="2100"/>
                      <a:pt x="2211" y="2103"/>
                    </a:cubicBezTo>
                    <a:cubicBezTo>
                      <a:pt x="2214" y="2106"/>
                      <a:pt x="2217" y="2108"/>
                      <a:pt x="2219" y="2111"/>
                    </a:cubicBezTo>
                    <a:cubicBezTo>
                      <a:pt x="2223" y="2116"/>
                      <a:pt x="2227" y="2120"/>
                      <a:pt x="2234" y="2122"/>
                    </a:cubicBezTo>
                    <a:cubicBezTo>
                      <a:pt x="2239" y="2124"/>
                      <a:pt x="2246" y="2125"/>
                      <a:pt x="2252" y="2125"/>
                    </a:cubicBezTo>
                    <a:cubicBezTo>
                      <a:pt x="2261" y="2126"/>
                      <a:pt x="2270" y="2127"/>
                      <a:pt x="2277" y="2132"/>
                    </a:cubicBezTo>
                    <a:cubicBezTo>
                      <a:pt x="2278" y="2133"/>
                      <a:pt x="2279" y="2133"/>
                      <a:pt x="2279" y="2134"/>
                    </a:cubicBezTo>
                    <a:cubicBezTo>
                      <a:pt x="2281" y="2135"/>
                      <a:pt x="2282" y="2136"/>
                      <a:pt x="2283" y="2136"/>
                    </a:cubicBezTo>
                    <a:cubicBezTo>
                      <a:pt x="2284" y="2137"/>
                      <a:pt x="2286" y="2137"/>
                      <a:pt x="2288" y="2137"/>
                    </a:cubicBezTo>
                    <a:cubicBezTo>
                      <a:pt x="2289" y="2137"/>
                      <a:pt x="2290" y="2138"/>
                      <a:pt x="2291" y="2138"/>
                    </a:cubicBezTo>
                    <a:cubicBezTo>
                      <a:pt x="2292" y="2138"/>
                      <a:pt x="2292" y="2138"/>
                      <a:pt x="2293" y="2138"/>
                    </a:cubicBezTo>
                    <a:cubicBezTo>
                      <a:pt x="2297" y="2139"/>
                      <a:pt x="2301" y="2141"/>
                      <a:pt x="2306" y="2140"/>
                    </a:cubicBezTo>
                    <a:cubicBezTo>
                      <a:pt x="2308" y="2140"/>
                      <a:pt x="2310" y="2140"/>
                      <a:pt x="2311" y="2140"/>
                    </a:cubicBezTo>
                    <a:cubicBezTo>
                      <a:pt x="2315" y="2139"/>
                      <a:pt x="2318" y="2139"/>
                      <a:pt x="2322" y="2139"/>
                    </a:cubicBezTo>
                    <a:cubicBezTo>
                      <a:pt x="2327" y="2140"/>
                      <a:pt x="2332" y="2137"/>
                      <a:pt x="2336" y="2134"/>
                    </a:cubicBezTo>
                    <a:cubicBezTo>
                      <a:pt x="2340" y="2131"/>
                      <a:pt x="2344" y="2129"/>
                      <a:pt x="2350" y="2129"/>
                    </a:cubicBezTo>
                    <a:cubicBezTo>
                      <a:pt x="2355" y="2130"/>
                      <a:pt x="2359" y="2130"/>
                      <a:pt x="2365" y="2128"/>
                    </a:cubicBezTo>
                    <a:cubicBezTo>
                      <a:pt x="2366" y="2128"/>
                      <a:pt x="2366" y="2128"/>
                      <a:pt x="2366" y="2128"/>
                    </a:cubicBezTo>
                    <a:cubicBezTo>
                      <a:pt x="2371" y="2126"/>
                      <a:pt x="2375" y="2125"/>
                      <a:pt x="2380" y="2126"/>
                    </a:cubicBezTo>
                    <a:cubicBezTo>
                      <a:pt x="2382" y="2126"/>
                      <a:pt x="2385" y="2128"/>
                      <a:pt x="2387" y="2129"/>
                    </a:cubicBezTo>
                    <a:cubicBezTo>
                      <a:pt x="2388" y="2130"/>
                      <a:pt x="2390" y="2131"/>
                      <a:pt x="2392" y="2131"/>
                    </a:cubicBezTo>
                    <a:cubicBezTo>
                      <a:pt x="2396" y="2133"/>
                      <a:pt x="2400" y="2134"/>
                      <a:pt x="2403" y="2137"/>
                    </a:cubicBezTo>
                    <a:cubicBezTo>
                      <a:pt x="2404" y="2137"/>
                      <a:pt x="2404" y="2137"/>
                      <a:pt x="2404" y="2137"/>
                    </a:cubicBezTo>
                    <a:cubicBezTo>
                      <a:pt x="2408" y="2140"/>
                      <a:pt x="2411" y="2143"/>
                      <a:pt x="2414" y="2147"/>
                    </a:cubicBezTo>
                    <a:cubicBezTo>
                      <a:pt x="2415" y="2149"/>
                      <a:pt x="2415" y="2151"/>
                      <a:pt x="2416" y="2153"/>
                    </a:cubicBezTo>
                    <a:cubicBezTo>
                      <a:pt x="2416" y="2155"/>
                      <a:pt x="2417" y="2157"/>
                      <a:pt x="2418" y="2159"/>
                    </a:cubicBezTo>
                    <a:cubicBezTo>
                      <a:pt x="2421" y="2166"/>
                      <a:pt x="2426" y="2172"/>
                      <a:pt x="2433" y="2177"/>
                    </a:cubicBezTo>
                    <a:cubicBezTo>
                      <a:pt x="2434" y="2178"/>
                      <a:pt x="2435" y="2179"/>
                      <a:pt x="2436" y="2180"/>
                    </a:cubicBezTo>
                    <a:cubicBezTo>
                      <a:pt x="2441" y="2185"/>
                      <a:pt x="2447" y="2190"/>
                      <a:pt x="2453" y="2191"/>
                    </a:cubicBezTo>
                    <a:cubicBezTo>
                      <a:pt x="2461" y="2192"/>
                      <a:pt x="2473" y="2192"/>
                      <a:pt x="2481" y="2190"/>
                    </a:cubicBezTo>
                    <a:cubicBezTo>
                      <a:pt x="2491" y="2188"/>
                      <a:pt x="2503" y="2180"/>
                      <a:pt x="2508" y="2172"/>
                    </a:cubicBezTo>
                    <a:cubicBezTo>
                      <a:pt x="2509" y="2169"/>
                      <a:pt x="2510" y="2167"/>
                      <a:pt x="2511" y="2165"/>
                    </a:cubicBezTo>
                    <a:cubicBezTo>
                      <a:pt x="2512" y="2163"/>
                      <a:pt x="2513" y="2161"/>
                      <a:pt x="2514" y="2159"/>
                    </a:cubicBezTo>
                    <a:cubicBezTo>
                      <a:pt x="2515" y="2158"/>
                      <a:pt x="2515" y="2156"/>
                      <a:pt x="2516" y="2155"/>
                    </a:cubicBezTo>
                    <a:cubicBezTo>
                      <a:pt x="2517" y="2152"/>
                      <a:pt x="2519" y="2148"/>
                      <a:pt x="2521" y="2146"/>
                    </a:cubicBezTo>
                    <a:cubicBezTo>
                      <a:pt x="2526" y="2141"/>
                      <a:pt x="2533" y="2140"/>
                      <a:pt x="2537" y="2140"/>
                    </a:cubicBezTo>
                    <a:cubicBezTo>
                      <a:pt x="2538" y="2140"/>
                      <a:pt x="2539" y="2140"/>
                      <a:pt x="2540" y="2140"/>
                    </a:cubicBezTo>
                    <a:cubicBezTo>
                      <a:pt x="2545" y="2139"/>
                      <a:pt x="2549" y="2138"/>
                      <a:pt x="2554" y="2141"/>
                    </a:cubicBezTo>
                    <a:cubicBezTo>
                      <a:pt x="2555" y="2142"/>
                      <a:pt x="2556" y="2142"/>
                      <a:pt x="2557" y="2143"/>
                    </a:cubicBezTo>
                    <a:cubicBezTo>
                      <a:pt x="2558" y="2144"/>
                      <a:pt x="2559" y="2145"/>
                      <a:pt x="2561" y="2145"/>
                    </a:cubicBezTo>
                    <a:cubicBezTo>
                      <a:pt x="2562" y="2146"/>
                      <a:pt x="2563" y="2146"/>
                      <a:pt x="2564" y="2146"/>
                    </a:cubicBezTo>
                    <a:cubicBezTo>
                      <a:pt x="2566" y="2145"/>
                      <a:pt x="2567" y="2145"/>
                      <a:pt x="2568" y="2146"/>
                    </a:cubicBezTo>
                    <a:cubicBezTo>
                      <a:pt x="2570" y="2146"/>
                      <a:pt x="2572" y="2147"/>
                      <a:pt x="2574" y="2148"/>
                    </a:cubicBezTo>
                    <a:cubicBezTo>
                      <a:pt x="2576" y="2149"/>
                      <a:pt x="2578" y="2150"/>
                      <a:pt x="2580" y="2151"/>
                    </a:cubicBezTo>
                    <a:cubicBezTo>
                      <a:pt x="2583" y="2151"/>
                      <a:pt x="2586" y="2151"/>
                      <a:pt x="2589" y="2151"/>
                    </a:cubicBezTo>
                    <a:cubicBezTo>
                      <a:pt x="2592" y="2151"/>
                      <a:pt x="2594" y="2151"/>
                      <a:pt x="2597" y="2151"/>
                    </a:cubicBezTo>
                    <a:cubicBezTo>
                      <a:pt x="2602" y="2152"/>
                      <a:pt x="2607" y="2153"/>
                      <a:pt x="2611" y="2155"/>
                    </a:cubicBezTo>
                    <a:cubicBezTo>
                      <a:pt x="2617" y="2156"/>
                      <a:pt x="2624" y="2158"/>
                      <a:pt x="2630" y="2158"/>
                    </a:cubicBezTo>
                    <a:cubicBezTo>
                      <a:pt x="2631" y="2158"/>
                      <a:pt x="2632" y="2158"/>
                      <a:pt x="2632" y="2159"/>
                    </a:cubicBezTo>
                    <a:cubicBezTo>
                      <a:pt x="2637" y="2159"/>
                      <a:pt x="2640" y="2160"/>
                      <a:pt x="2644" y="2157"/>
                    </a:cubicBezTo>
                    <a:cubicBezTo>
                      <a:pt x="2647" y="2156"/>
                      <a:pt x="2649" y="2154"/>
                      <a:pt x="2652" y="2151"/>
                    </a:cubicBezTo>
                    <a:cubicBezTo>
                      <a:pt x="2659" y="2146"/>
                      <a:pt x="2665" y="2140"/>
                      <a:pt x="2674" y="2144"/>
                    </a:cubicBezTo>
                    <a:cubicBezTo>
                      <a:pt x="2683" y="2148"/>
                      <a:pt x="2680" y="2159"/>
                      <a:pt x="2677" y="2166"/>
                    </a:cubicBezTo>
                    <a:cubicBezTo>
                      <a:pt x="2677" y="2166"/>
                      <a:pt x="2677" y="2167"/>
                      <a:pt x="2677" y="2168"/>
                    </a:cubicBezTo>
                    <a:cubicBezTo>
                      <a:pt x="2676" y="2169"/>
                      <a:pt x="2675" y="2171"/>
                      <a:pt x="2675" y="2173"/>
                    </a:cubicBezTo>
                    <a:cubicBezTo>
                      <a:pt x="2673" y="2180"/>
                      <a:pt x="2670" y="2186"/>
                      <a:pt x="2670" y="2193"/>
                    </a:cubicBezTo>
                    <a:cubicBezTo>
                      <a:pt x="2670" y="2198"/>
                      <a:pt x="2670" y="2201"/>
                      <a:pt x="2674" y="2206"/>
                    </a:cubicBezTo>
                    <a:cubicBezTo>
                      <a:pt x="2676" y="2210"/>
                      <a:pt x="2676" y="2211"/>
                      <a:pt x="2677" y="2216"/>
                    </a:cubicBezTo>
                    <a:cubicBezTo>
                      <a:pt x="2677" y="2216"/>
                      <a:pt x="2677" y="2216"/>
                      <a:pt x="2677" y="2217"/>
                    </a:cubicBezTo>
                    <a:cubicBezTo>
                      <a:pt x="2678" y="2223"/>
                      <a:pt x="2682" y="2234"/>
                      <a:pt x="2686" y="2240"/>
                    </a:cubicBezTo>
                    <a:cubicBezTo>
                      <a:pt x="2690" y="2246"/>
                      <a:pt x="2702" y="2249"/>
                      <a:pt x="2709" y="2251"/>
                    </a:cubicBezTo>
                    <a:cubicBezTo>
                      <a:pt x="2709" y="2251"/>
                      <a:pt x="2709" y="2251"/>
                      <a:pt x="2709" y="2251"/>
                    </a:cubicBezTo>
                    <a:cubicBezTo>
                      <a:pt x="2720" y="2255"/>
                      <a:pt x="2730" y="2250"/>
                      <a:pt x="2736" y="2245"/>
                    </a:cubicBezTo>
                    <a:cubicBezTo>
                      <a:pt x="2740" y="2243"/>
                      <a:pt x="2743" y="2242"/>
                      <a:pt x="2747" y="2245"/>
                    </a:cubicBezTo>
                    <a:cubicBezTo>
                      <a:pt x="2747" y="2246"/>
                      <a:pt x="2748" y="2247"/>
                      <a:pt x="2748" y="2248"/>
                    </a:cubicBezTo>
                    <a:cubicBezTo>
                      <a:pt x="2748" y="2248"/>
                      <a:pt x="2748" y="2249"/>
                      <a:pt x="2749" y="2250"/>
                    </a:cubicBezTo>
                    <a:cubicBezTo>
                      <a:pt x="2749" y="2251"/>
                      <a:pt x="2751" y="2251"/>
                      <a:pt x="2751" y="2252"/>
                    </a:cubicBezTo>
                    <a:cubicBezTo>
                      <a:pt x="2752" y="2252"/>
                      <a:pt x="2753" y="2253"/>
                      <a:pt x="2753" y="2253"/>
                    </a:cubicBezTo>
                    <a:cubicBezTo>
                      <a:pt x="2754" y="2254"/>
                      <a:pt x="2754" y="2256"/>
                      <a:pt x="2754" y="2257"/>
                    </a:cubicBezTo>
                    <a:cubicBezTo>
                      <a:pt x="2754" y="2259"/>
                      <a:pt x="2754" y="2260"/>
                      <a:pt x="2755" y="2261"/>
                    </a:cubicBezTo>
                    <a:cubicBezTo>
                      <a:pt x="2756" y="2262"/>
                      <a:pt x="2757" y="2262"/>
                      <a:pt x="2758" y="2262"/>
                    </a:cubicBezTo>
                    <a:cubicBezTo>
                      <a:pt x="2760" y="2262"/>
                      <a:pt x="2762" y="2262"/>
                      <a:pt x="2763" y="2265"/>
                    </a:cubicBezTo>
                    <a:cubicBezTo>
                      <a:pt x="2765" y="2269"/>
                      <a:pt x="2762" y="2272"/>
                      <a:pt x="2760" y="2274"/>
                    </a:cubicBezTo>
                    <a:cubicBezTo>
                      <a:pt x="2758" y="2277"/>
                      <a:pt x="2755" y="2279"/>
                      <a:pt x="2756" y="2282"/>
                    </a:cubicBezTo>
                    <a:cubicBezTo>
                      <a:pt x="2757" y="2284"/>
                      <a:pt x="2758" y="2285"/>
                      <a:pt x="2759" y="2286"/>
                    </a:cubicBezTo>
                    <a:cubicBezTo>
                      <a:pt x="2761" y="2287"/>
                      <a:pt x="2763" y="2288"/>
                      <a:pt x="2762" y="2291"/>
                    </a:cubicBezTo>
                    <a:cubicBezTo>
                      <a:pt x="2762" y="2294"/>
                      <a:pt x="2760" y="2297"/>
                      <a:pt x="2758" y="2300"/>
                    </a:cubicBezTo>
                    <a:cubicBezTo>
                      <a:pt x="2756" y="2302"/>
                      <a:pt x="2754" y="2305"/>
                      <a:pt x="2753" y="2307"/>
                    </a:cubicBezTo>
                    <a:cubicBezTo>
                      <a:pt x="2753" y="2308"/>
                      <a:pt x="2753" y="2309"/>
                      <a:pt x="2752" y="2309"/>
                    </a:cubicBezTo>
                    <a:cubicBezTo>
                      <a:pt x="2750" y="2315"/>
                      <a:pt x="2748" y="2321"/>
                      <a:pt x="2753" y="2326"/>
                    </a:cubicBezTo>
                    <a:cubicBezTo>
                      <a:pt x="2757" y="2331"/>
                      <a:pt x="2765" y="2331"/>
                      <a:pt x="2773" y="2331"/>
                    </a:cubicBezTo>
                    <a:cubicBezTo>
                      <a:pt x="2775" y="2331"/>
                      <a:pt x="2776" y="2331"/>
                      <a:pt x="2778" y="2331"/>
                    </a:cubicBezTo>
                    <a:cubicBezTo>
                      <a:pt x="2784" y="2332"/>
                      <a:pt x="2790" y="2335"/>
                      <a:pt x="2795" y="2339"/>
                    </a:cubicBezTo>
                    <a:cubicBezTo>
                      <a:pt x="2804" y="2344"/>
                      <a:pt x="2812" y="2349"/>
                      <a:pt x="2821" y="2342"/>
                    </a:cubicBezTo>
                    <a:cubicBezTo>
                      <a:pt x="2822" y="2341"/>
                      <a:pt x="2823" y="2341"/>
                      <a:pt x="2824" y="2340"/>
                    </a:cubicBezTo>
                    <a:cubicBezTo>
                      <a:pt x="2827" y="2338"/>
                      <a:pt x="2830" y="2335"/>
                      <a:pt x="2833" y="2334"/>
                    </a:cubicBezTo>
                    <a:cubicBezTo>
                      <a:pt x="2834" y="2333"/>
                      <a:pt x="2835" y="2333"/>
                      <a:pt x="2836" y="2333"/>
                    </a:cubicBezTo>
                    <a:cubicBezTo>
                      <a:pt x="2837" y="2333"/>
                      <a:pt x="2839" y="2332"/>
                      <a:pt x="2840" y="2331"/>
                    </a:cubicBezTo>
                    <a:cubicBezTo>
                      <a:pt x="2841" y="2331"/>
                      <a:pt x="2841" y="2330"/>
                      <a:pt x="2842" y="2329"/>
                    </a:cubicBezTo>
                    <a:cubicBezTo>
                      <a:pt x="2842" y="2328"/>
                      <a:pt x="2843" y="2327"/>
                      <a:pt x="2844" y="2326"/>
                    </a:cubicBezTo>
                    <a:cubicBezTo>
                      <a:pt x="2845" y="2325"/>
                      <a:pt x="2847" y="2324"/>
                      <a:pt x="2849" y="2324"/>
                    </a:cubicBezTo>
                    <a:cubicBezTo>
                      <a:pt x="2851" y="2323"/>
                      <a:pt x="2853" y="2323"/>
                      <a:pt x="2854" y="2321"/>
                    </a:cubicBezTo>
                    <a:cubicBezTo>
                      <a:pt x="2856" y="2320"/>
                      <a:pt x="2856" y="2318"/>
                      <a:pt x="2857" y="2316"/>
                    </a:cubicBezTo>
                    <a:cubicBezTo>
                      <a:pt x="2857" y="2314"/>
                      <a:pt x="2858" y="2313"/>
                      <a:pt x="2860" y="2311"/>
                    </a:cubicBezTo>
                    <a:cubicBezTo>
                      <a:pt x="2861" y="2310"/>
                      <a:pt x="2863" y="2309"/>
                      <a:pt x="2864" y="2309"/>
                    </a:cubicBezTo>
                    <a:cubicBezTo>
                      <a:pt x="2866" y="2308"/>
                      <a:pt x="2868" y="2308"/>
                      <a:pt x="2869" y="2304"/>
                    </a:cubicBezTo>
                    <a:cubicBezTo>
                      <a:pt x="2870" y="2303"/>
                      <a:pt x="2870" y="2302"/>
                      <a:pt x="2870" y="2301"/>
                    </a:cubicBezTo>
                    <a:cubicBezTo>
                      <a:pt x="2871" y="2298"/>
                      <a:pt x="2871" y="2296"/>
                      <a:pt x="2875" y="2294"/>
                    </a:cubicBezTo>
                    <a:cubicBezTo>
                      <a:pt x="2877" y="2294"/>
                      <a:pt x="2879" y="2293"/>
                      <a:pt x="2880" y="2293"/>
                    </a:cubicBezTo>
                    <a:cubicBezTo>
                      <a:pt x="2884" y="2292"/>
                      <a:pt x="2887" y="2291"/>
                      <a:pt x="2891" y="2288"/>
                    </a:cubicBezTo>
                    <a:cubicBezTo>
                      <a:pt x="2893" y="2285"/>
                      <a:pt x="2895" y="2283"/>
                      <a:pt x="2897" y="2280"/>
                    </a:cubicBezTo>
                    <a:cubicBezTo>
                      <a:pt x="2898" y="2278"/>
                      <a:pt x="2900" y="2275"/>
                      <a:pt x="2901" y="2273"/>
                    </a:cubicBezTo>
                    <a:cubicBezTo>
                      <a:pt x="2906" y="2268"/>
                      <a:pt x="2913" y="2261"/>
                      <a:pt x="2920" y="2258"/>
                    </a:cubicBezTo>
                    <a:cubicBezTo>
                      <a:pt x="2926" y="2256"/>
                      <a:pt x="2931" y="2259"/>
                      <a:pt x="2937" y="2261"/>
                    </a:cubicBezTo>
                    <a:cubicBezTo>
                      <a:pt x="2939" y="2262"/>
                      <a:pt x="2942" y="2264"/>
                      <a:pt x="2944" y="2264"/>
                    </a:cubicBezTo>
                    <a:cubicBezTo>
                      <a:pt x="2945" y="2265"/>
                      <a:pt x="2945" y="2265"/>
                      <a:pt x="2946" y="2265"/>
                    </a:cubicBezTo>
                    <a:cubicBezTo>
                      <a:pt x="2954" y="2267"/>
                      <a:pt x="2963" y="2270"/>
                      <a:pt x="2964" y="2279"/>
                    </a:cubicBezTo>
                    <a:cubicBezTo>
                      <a:pt x="2964" y="2282"/>
                      <a:pt x="2964" y="2284"/>
                      <a:pt x="2964" y="2286"/>
                    </a:cubicBezTo>
                    <a:cubicBezTo>
                      <a:pt x="2964" y="2293"/>
                      <a:pt x="2965" y="2298"/>
                      <a:pt x="2969" y="2304"/>
                    </a:cubicBezTo>
                    <a:cubicBezTo>
                      <a:pt x="2969" y="2305"/>
                      <a:pt x="2969" y="2305"/>
                      <a:pt x="2969" y="2305"/>
                    </a:cubicBezTo>
                    <a:cubicBezTo>
                      <a:pt x="2973" y="2312"/>
                      <a:pt x="2978" y="2320"/>
                      <a:pt x="2988" y="2317"/>
                    </a:cubicBezTo>
                    <a:cubicBezTo>
                      <a:pt x="2990" y="2316"/>
                      <a:pt x="2992" y="2315"/>
                      <a:pt x="2994" y="2314"/>
                    </a:cubicBezTo>
                    <a:cubicBezTo>
                      <a:pt x="2996" y="2312"/>
                      <a:pt x="2998" y="2311"/>
                      <a:pt x="3002" y="2310"/>
                    </a:cubicBezTo>
                    <a:cubicBezTo>
                      <a:pt x="3007" y="2309"/>
                      <a:pt x="3012" y="2309"/>
                      <a:pt x="3017" y="2310"/>
                    </a:cubicBezTo>
                    <a:cubicBezTo>
                      <a:pt x="3029" y="2312"/>
                      <a:pt x="3043" y="2323"/>
                      <a:pt x="3044" y="2335"/>
                    </a:cubicBezTo>
                    <a:cubicBezTo>
                      <a:pt x="3045" y="2340"/>
                      <a:pt x="3043" y="2344"/>
                      <a:pt x="3042" y="2349"/>
                    </a:cubicBezTo>
                    <a:cubicBezTo>
                      <a:pt x="3041" y="2353"/>
                      <a:pt x="3040" y="2358"/>
                      <a:pt x="3040" y="2362"/>
                    </a:cubicBezTo>
                    <a:cubicBezTo>
                      <a:pt x="3041" y="2367"/>
                      <a:pt x="3043" y="2370"/>
                      <a:pt x="3048" y="2372"/>
                    </a:cubicBezTo>
                    <a:cubicBezTo>
                      <a:pt x="3059" y="2379"/>
                      <a:pt x="3082" y="2377"/>
                      <a:pt x="3091" y="2373"/>
                    </a:cubicBezTo>
                    <a:cubicBezTo>
                      <a:pt x="3095" y="2371"/>
                      <a:pt x="3098" y="2369"/>
                      <a:pt x="3100" y="2365"/>
                    </a:cubicBezTo>
                    <a:cubicBezTo>
                      <a:pt x="3101" y="2363"/>
                      <a:pt x="3101" y="2362"/>
                      <a:pt x="3102" y="2360"/>
                    </a:cubicBezTo>
                    <a:cubicBezTo>
                      <a:pt x="3103" y="2358"/>
                      <a:pt x="3103" y="2355"/>
                      <a:pt x="3106" y="2353"/>
                    </a:cubicBezTo>
                    <a:cubicBezTo>
                      <a:pt x="3108" y="2351"/>
                      <a:pt x="3111" y="2351"/>
                      <a:pt x="3114" y="2351"/>
                    </a:cubicBezTo>
                    <a:cubicBezTo>
                      <a:pt x="3116" y="2351"/>
                      <a:pt x="3117" y="2351"/>
                      <a:pt x="3119" y="2350"/>
                    </a:cubicBezTo>
                    <a:cubicBezTo>
                      <a:pt x="3124" y="2348"/>
                      <a:pt x="3124" y="2344"/>
                      <a:pt x="3123" y="2340"/>
                    </a:cubicBezTo>
                    <a:cubicBezTo>
                      <a:pt x="3123" y="2340"/>
                      <a:pt x="3123" y="2340"/>
                      <a:pt x="3123" y="2340"/>
                    </a:cubicBezTo>
                    <a:cubicBezTo>
                      <a:pt x="3123" y="2336"/>
                      <a:pt x="3123" y="2330"/>
                      <a:pt x="3127" y="2328"/>
                    </a:cubicBezTo>
                    <a:cubicBezTo>
                      <a:pt x="3130" y="2327"/>
                      <a:pt x="3130" y="2328"/>
                      <a:pt x="3131" y="2329"/>
                    </a:cubicBezTo>
                    <a:cubicBezTo>
                      <a:pt x="3131" y="2330"/>
                      <a:pt x="3131" y="2331"/>
                      <a:pt x="3132" y="2331"/>
                    </a:cubicBezTo>
                    <a:cubicBezTo>
                      <a:pt x="3133" y="2332"/>
                      <a:pt x="3135" y="2332"/>
                      <a:pt x="3136" y="2332"/>
                    </a:cubicBezTo>
                    <a:cubicBezTo>
                      <a:pt x="3138" y="2332"/>
                      <a:pt x="3139" y="2332"/>
                      <a:pt x="3141" y="2333"/>
                    </a:cubicBezTo>
                    <a:cubicBezTo>
                      <a:pt x="3141" y="2334"/>
                      <a:pt x="3142" y="2335"/>
                      <a:pt x="3142" y="2336"/>
                    </a:cubicBezTo>
                    <a:cubicBezTo>
                      <a:pt x="3142" y="2337"/>
                      <a:pt x="3143" y="2337"/>
                      <a:pt x="3143" y="2338"/>
                    </a:cubicBezTo>
                    <a:cubicBezTo>
                      <a:pt x="3144" y="2338"/>
                      <a:pt x="3144" y="2338"/>
                      <a:pt x="3145" y="2338"/>
                    </a:cubicBezTo>
                    <a:cubicBezTo>
                      <a:pt x="3145" y="2338"/>
                      <a:pt x="3146" y="2338"/>
                      <a:pt x="3146" y="2339"/>
                    </a:cubicBezTo>
                    <a:cubicBezTo>
                      <a:pt x="3147" y="2339"/>
                      <a:pt x="3147" y="2340"/>
                      <a:pt x="3147" y="2340"/>
                    </a:cubicBezTo>
                    <a:cubicBezTo>
                      <a:pt x="3148" y="2341"/>
                      <a:pt x="3148" y="2341"/>
                      <a:pt x="3148" y="2341"/>
                    </a:cubicBezTo>
                    <a:cubicBezTo>
                      <a:pt x="3149" y="2342"/>
                      <a:pt x="3150" y="2343"/>
                      <a:pt x="3150" y="2344"/>
                    </a:cubicBezTo>
                    <a:cubicBezTo>
                      <a:pt x="3152" y="2347"/>
                      <a:pt x="3155" y="2350"/>
                      <a:pt x="3157" y="2350"/>
                    </a:cubicBezTo>
                    <a:cubicBezTo>
                      <a:pt x="3162" y="2349"/>
                      <a:pt x="3162" y="2344"/>
                      <a:pt x="3162" y="2339"/>
                    </a:cubicBezTo>
                    <a:cubicBezTo>
                      <a:pt x="3162" y="2334"/>
                      <a:pt x="3162" y="2329"/>
                      <a:pt x="3167" y="2327"/>
                    </a:cubicBezTo>
                    <a:cubicBezTo>
                      <a:pt x="3168" y="2327"/>
                      <a:pt x="3169" y="2327"/>
                      <a:pt x="3170" y="2327"/>
                    </a:cubicBezTo>
                    <a:cubicBezTo>
                      <a:pt x="3171" y="2328"/>
                      <a:pt x="3172" y="2328"/>
                      <a:pt x="3173" y="2327"/>
                    </a:cubicBezTo>
                    <a:cubicBezTo>
                      <a:pt x="3174" y="2327"/>
                      <a:pt x="3175" y="2326"/>
                      <a:pt x="3175" y="2326"/>
                    </a:cubicBezTo>
                    <a:cubicBezTo>
                      <a:pt x="3176" y="2325"/>
                      <a:pt x="3177" y="2324"/>
                      <a:pt x="3177" y="2324"/>
                    </a:cubicBezTo>
                    <a:cubicBezTo>
                      <a:pt x="3181" y="2322"/>
                      <a:pt x="3185" y="2322"/>
                      <a:pt x="3190" y="2323"/>
                    </a:cubicBezTo>
                    <a:cubicBezTo>
                      <a:pt x="3199" y="2327"/>
                      <a:pt x="3206" y="2336"/>
                      <a:pt x="3208" y="2345"/>
                    </a:cubicBezTo>
                    <a:cubicBezTo>
                      <a:pt x="3209" y="2352"/>
                      <a:pt x="3206" y="2359"/>
                      <a:pt x="3201" y="2364"/>
                    </a:cubicBezTo>
                    <a:cubicBezTo>
                      <a:pt x="3199" y="2365"/>
                      <a:pt x="3197" y="2367"/>
                      <a:pt x="3195" y="2368"/>
                    </a:cubicBezTo>
                    <a:cubicBezTo>
                      <a:pt x="3191" y="2370"/>
                      <a:pt x="3187" y="2372"/>
                      <a:pt x="3186" y="2377"/>
                    </a:cubicBezTo>
                    <a:cubicBezTo>
                      <a:pt x="3185" y="2383"/>
                      <a:pt x="3186" y="2390"/>
                      <a:pt x="3187" y="2396"/>
                    </a:cubicBezTo>
                    <a:cubicBezTo>
                      <a:pt x="3188" y="2398"/>
                      <a:pt x="3188" y="2399"/>
                      <a:pt x="3188" y="2401"/>
                    </a:cubicBezTo>
                    <a:cubicBezTo>
                      <a:pt x="3192" y="2427"/>
                      <a:pt x="3210" y="2443"/>
                      <a:pt x="3234" y="2443"/>
                    </a:cubicBezTo>
                    <a:cubicBezTo>
                      <a:pt x="3234" y="2443"/>
                      <a:pt x="3234" y="2443"/>
                      <a:pt x="3234" y="2443"/>
                    </a:cubicBezTo>
                    <a:cubicBezTo>
                      <a:pt x="3243" y="2443"/>
                      <a:pt x="3253" y="2439"/>
                      <a:pt x="3255" y="2430"/>
                    </a:cubicBezTo>
                    <a:cubicBezTo>
                      <a:pt x="3257" y="2422"/>
                      <a:pt x="3255" y="2415"/>
                      <a:pt x="3253" y="2408"/>
                    </a:cubicBezTo>
                    <a:cubicBezTo>
                      <a:pt x="3252" y="2407"/>
                      <a:pt x="3252" y="2406"/>
                      <a:pt x="3252" y="2405"/>
                    </a:cubicBezTo>
                    <a:cubicBezTo>
                      <a:pt x="3248" y="2393"/>
                      <a:pt x="3251" y="2387"/>
                      <a:pt x="3263" y="2382"/>
                    </a:cubicBezTo>
                    <a:cubicBezTo>
                      <a:pt x="3266" y="2381"/>
                      <a:pt x="3267" y="2379"/>
                      <a:pt x="3268" y="2377"/>
                    </a:cubicBezTo>
                    <a:cubicBezTo>
                      <a:pt x="3269" y="2374"/>
                      <a:pt x="3264" y="2370"/>
                      <a:pt x="3261" y="2366"/>
                    </a:cubicBezTo>
                    <a:cubicBezTo>
                      <a:pt x="3261" y="2366"/>
                      <a:pt x="3261" y="2366"/>
                      <a:pt x="3261" y="2366"/>
                    </a:cubicBezTo>
                    <a:cubicBezTo>
                      <a:pt x="3259" y="2364"/>
                      <a:pt x="3254" y="2358"/>
                      <a:pt x="3257" y="2354"/>
                    </a:cubicBezTo>
                    <a:cubicBezTo>
                      <a:pt x="3260" y="2351"/>
                      <a:pt x="3263" y="2354"/>
                      <a:pt x="3266" y="2356"/>
                    </a:cubicBezTo>
                    <a:cubicBezTo>
                      <a:pt x="3266" y="2356"/>
                      <a:pt x="3267" y="2357"/>
                      <a:pt x="3268" y="2357"/>
                    </a:cubicBezTo>
                    <a:cubicBezTo>
                      <a:pt x="3272" y="2360"/>
                      <a:pt x="3277" y="2363"/>
                      <a:pt x="3283" y="2364"/>
                    </a:cubicBezTo>
                    <a:cubicBezTo>
                      <a:pt x="3290" y="2365"/>
                      <a:pt x="3293" y="2361"/>
                      <a:pt x="3298" y="2357"/>
                    </a:cubicBezTo>
                    <a:cubicBezTo>
                      <a:pt x="3298" y="2356"/>
                      <a:pt x="3298" y="2356"/>
                      <a:pt x="3298" y="2356"/>
                    </a:cubicBezTo>
                    <a:cubicBezTo>
                      <a:pt x="3301" y="2354"/>
                      <a:pt x="3303" y="2351"/>
                      <a:pt x="3305" y="2349"/>
                    </a:cubicBezTo>
                    <a:cubicBezTo>
                      <a:pt x="3306" y="2348"/>
                      <a:pt x="3307" y="2347"/>
                      <a:pt x="3307" y="2346"/>
                    </a:cubicBezTo>
                    <a:cubicBezTo>
                      <a:pt x="3313" y="2339"/>
                      <a:pt x="3314" y="2331"/>
                      <a:pt x="3315" y="2322"/>
                    </a:cubicBezTo>
                    <a:cubicBezTo>
                      <a:pt x="3315" y="2320"/>
                      <a:pt x="3315" y="2316"/>
                      <a:pt x="3315" y="2313"/>
                    </a:cubicBezTo>
                    <a:cubicBezTo>
                      <a:pt x="3314" y="2306"/>
                      <a:pt x="3313" y="2299"/>
                      <a:pt x="3316" y="2294"/>
                    </a:cubicBezTo>
                    <a:cubicBezTo>
                      <a:pt x="3322" y="2284"/>
                      <a:pt x="3333" y="2284"/>
                      <a:pt x="3344" y="2284"/>
                    </a:cubicBezTo>
                    <a:cubicBezTo>
                      <a:pt x="3345" y="2284"/>
                      <a:pt x="3345" y="2284"/>
                      <a:pt x="3345" y="2284"/>
                    </a:cubicBezTo>
                    <a:cubicBezTo>
                      <a:pt x="3356" y="2285"/>
                      <a:pt x="3364" y="2289"/>
                      <a:pt x="3369" y="2296"/>
                    </a:cubicBezTo>
                    <a:cubicBezTo>
                      <a:pt x="3372" y="2301"/>
                      <a:pt x="3372" y="2308"/>
                      <a:pt x="3372" y="2315"/>
                    </a:cubicBezTo>
                    <a:cubicBezTo>
                      <a:pt x="3372" y="2318"/>
                      <a:pt x="3372" y="2321"/>
                      <a:pt x="3372" y="2323"/>
                    </a:cubicBezTo>
                    <a:cubicBezTo>
                      <a:pt x="3373" y="2329"/>
                      <a:pt x="3375" y="2341"/>
                      <a:pt x="3383" y="2348"/>
                    </a:cubicBezTo>
                    <a:cubicBezTo>
                      <a:pt x="3388" y="2353"/>
                      <a:pt x="3393" y="2351"/>
                      <a:pt x="3398" y="2348"/>
                    </a:cubicBezTo>
                    <a:cubicBezTo>
                      <a:pt x="3401" y="2346"/>
                      <a:pt x="3405" y="2345"/>
                      <a:pt x="3408" y="2345"/>
                    </a:cubicBezTo>
                    <a:cubicBezTo>
                      <a:pt x="3408" y="2345"/>
                      <a:pt x="3408" y="2345"/>
                      <a:pt x="3408" y="2345"/>
                    </a:cubicBezTo>
                    <a:cubicBezTo>
                      <a:pt x="3418" y="2345"/>
                      <a:pt x="3423" y="2350"/>
                      <a:pt x="3429" y="2356"/>
                    </a:cubicBezTo>
                    <a:cubicBezTo>
                      <a:pt x="3431" y="2358"/>
                      <a:pt x="3433" y="2361"/>
                      <a:pt x="3435" y="2363"/>
                    </a:cubicBezTo>
                    <a:cubicBezTo>
                      <a:pt x="3440" y="2367"/>
                      <a:pt x="3444" y="2370"/>
                      <a:pt x="3451" y="2370"/>
                    </a:cubicBezTo>
                    <a:cubicBezTo>
                      <a:pt x="3452" y="2370"/>
                      <a:pt x="3452" y="2370"/>
                      <a:pt x="3452" y="2370"/>
                    </a:cubicBezTo>
                    <a:cubicBezTo>
                      <a:pt x="3458" y="2370"/>
                      <a:pt x="3468" y="2370"/>
                      <a:pt x="3472" y="2365"/>
                    </a:cubicBezTo>
                    <a:cubicBezTo>
                      <a:pt x="3477" y="2360"/>
                      <a:pt x="3480" y="2354"/>
                      <a:pt x="3483" y="2348"/>
                    </a:cubicBezTo>
                    <a:cubicBezTo>
                      <a:pt x="3487" y="2342"/>
                      <a:pt x="3491" y="2335"/>
                      <a:pt x="3497" y="2329"/>
                    </a:cubicBezTo>
                    <a:cubicBezTo>
                      <a:pt x="3500" y="2326"/>
                      <a:pt x="3505" y="2324"/>
                      <a:pt x="3511" y="2323"/>
                    </a:cubicBezTo>
                    <a:cubicBezTo>
                      <a:pt x="3515" y="2323"/>
                      <a:pt x="3521" y="2322"/>
                      <a:pt x="3526" y="2325"/>
                    </a:cubicBezTo>
                    <a:cubicBezTo>
                      <a:pt x="3531" y="2329"/>
                      <a:pt x="3531" y="2334"/>
                      <a:pt x="3531" y="2339"/>
                    </a:cubicBezTo>
                    <a:cubicBezTo>
                      <a:pt x="3531" y="2340"/>
                      <a:pt x="3531" y="2340"/>
                      <a:pt x="3531" y="2340"/>
                    </a:cubicBezTo>
                    <a:cubicBezTo>
                      <a:pt x="3531" y="2342"/>
                      <a:pt x="3531" y="2344"/>
                      <a:pt x="3530" y="2346"/>
                    </a:cubicBezTo>
                    <a:cubicBezTo>
                      <a:pt x="3530" y="2354"/>
                      <a:pt x="3529" y="2364"/>
                      <a:pt x="3534" y="2369"/>
                    </a:cubicBezTo>
                    <a:cubicBezTo>
                      <a:pt x="3537" y="2372"/>
                      <a:pt x="3542" y="2376"/>
                      <a:pt x="3546" y="2378"/>
                    </a:cubicBezTo>
                    <a:cubicBezTo>
                      <a:pt x="3549" y="2380"/>
                      <a:pt x="3551" y="2380"/>
                      <a:pt x="3554" y="2380"/>
                    </a:cubicBezTo>
                    <a:cubicBezTo>
                      <a:pt x="3556" y="2381"/>
                      <a:pt x="3557" y="2381"/>
                      <a:pt x="3558" y="2381"/>
                    </a:cubicBezTo>
                    <a:cubicBezTo>
                      <a:pt x="3559" y="2381"/>
                      <a:pt x="3561" y="2381"/>
                      <a:pt x="3563" y="2381"/>
                    </a:cubicBezTo>
                    <a:cubicBezTo>
                      <a:pt x="3570" y="2382"/>
                      <a:pt x="3579" y="2383"/>
                      <a:pt x="3583" y="2386"/>
                    </a:cubicBezTo>
                    <a:cubicBezTo>
                      <a:pt x="3585" y="2389"/>
                      <a:pt x="3585" y="2392"/>
                      <a:pt x="3585" y="2395"/>
                    </a:cubicBezTo>
                    <a:cubicBezTo>
                      <a:pt x="3585" y="2396"/>
                      <a:pt x="3585" y="2398"/>
                      <a:pt x="3585" y="2399"/>
                    </a:cubicBezTo>
                    <a:cubicBezTo>
                      <a:pt x="3586" y="2403"/>
                      <a:pt x="3588" y="2405"/>
                      <a:pt x="3590" y="2407"/>
                    </a:cubicBezTo>
                    <a:cubicBezTo>
                      <a:pt x="3596" y="2412"/>
                      <a:pt x="3608" y="2412"/>
                      <a:pt x="3615" y="2410"/>
                    </a:cubicBezTo>
                    <a:cubicBezTo>
                      <a:pt x="3617" y="2410"/>
                      <a:pt x="3618" y="2409"/>
                      <a:pt x="3620" y="2409"/>
                    </a:cubicBezTo>
                    <a:cubicBezTo>
                      <a:pt x="3628" y="2407"/>
                      <a:pt x="3638" y="2404"/>
                      <a:pt x="3643" y="2414"/>
                    </a:cubicBezTo>
                    <a:cubicBezTo>
                      <a:pt x="3643" y="2415"/>
                      <a:pt x="3643" y="2416"/>
                      <a:pt x="3644" y="2417"/>
                    </a:cubicBezTo>
                    <a:cubicBezTo>
                      <a:pt x="3645" y="2420"/>
                      <a:pt x="3646" y="2421"/>
                      <a:pt x="3650" y="2423"/>
                    </a:cubicBezTo>
                    <a:cubicBezTo>
                      <a:pt x="3653" y="2425"/>
                      <a:pt x="3654" y="2427"/>
                      <a:pt x="3655" y="2430"/>
                    </a:cubicBezTo>
                    <a:cubicBezTo>
                      <a:pt x="3655" y="2430"/>
                      <a:pt x="3656" y="2431"/>
                      <a:pt x="3656" y="2432"/>
                    </a:cubicBezTo>
                    <a:cubicBezTo>
                      <a:pt x="3658" y="2435"/>
                      <a:pt x="3659" y="2436"/>
                      <a:pt x="3661" y="2437"/>
                    </a:cubicBezTo>
                    <a:cubicBezTo>
                      <a:pt x="3662" y="2437"/>
                      <a:pt x="3663" y="2438"/>
                      <a:pt x="3664" y="2438"/>
                    </a:cubicBezTo>
                    <a:cubicBezTo>
                      <a:pt x="3670" y="2442"/>
                      <a:pt x="3674" y="2451"/>
                      <a:pt x="3677" y="2457"/>
                    </a:cubicBezTo>
                    <a:cubicBezTo>
                      <a:pt x="3678" y="2457"/>
                      <a:pt x="3678" y="2457"/>
                      <a:pt x="3678" y="2457"/>
                    </a:cubicBezTo>
                    <a:cubicBezTo>
                      <a:pt x="3678" y="2458"/>
                      <a:pt x="3678" y="2459"/>
                      <a:pt x="3679" y="2459"/>
                    </a:cubicBezTo>
                    <a:cubicBezTo>
                      <a:pt x="3680" y="2463"/>
                      <a:pt x="3682" y="2465"/>
                      <a:pt x="3686" y="2466"/>
                    </a:cubicBezTo>
                    <a:cubicBezTo>
                      <a:pt x="3691" y="2467"/>
                      <a:pt x="3696" y="2464"/>
                      <a:pt x="3701" y="2461"/>
                    </a:cubicBezTo>
                    <a:cubicBezTo>
                      <a:pt x="3707" y="2457"/>
                      <a:pt x="3708" y="2448"/>
                      <a:pt x="3709" y="2439"/>
                    </a:cubicBezTo>
                    <a:cubicBezTo>
                      <a:pt x="3709" y="2428"/>
                      <a:pt x="3710" y="2417"/>
                      <a:pt x="3719" y="2416"/>
                    </a:cubicBezTo>
                    <a:cubicBezTo>
                      <a:pt x="3724" y="2415"/>
                      <a:pt x="3729" y="2417"/>
                      <a:pt x="3732" y="2420"/>
                    </a:cubicBezTo>
                    <a:cubicBezTo>
                      <a:pt x="3735" y="2421"/>
                      <a:pt x="3738" y="2423"/>
                      <a:pt x="3741" y="2423"/>
                    </a:cubicBezTo>
                    <a:cubicBezTo>
                      <a:pt x="3743" y="2424"/>
                      <a:pt x="3746" y="2424"/>
                      <a:pt x="3748" y="2424"/>
                    </a:cubicBezTo>
                    <a:cubicBezTo>
                      <a:pt x="3750" y="2424"/>
                      <a:pt x="3752" y="2424"/>
                      <a:pt x="3754" y="2425"/>
                    </a:cubicBezTo>
                    <a:cubicBezTo>
                      <a:pt x="3758" y="2425"/>
                      <a:pt x="3763" y="2426"/>
                      <a:pt x="3768" y="2424"/>
                    </a:cubicBezTo>
                    <a:cubicBezTo>
                      <a:pt x="3776" y="2421"/>
                      <a:pt x="3779" y="2414"/>
                      <a:pt x="3782" y="2407"/>
                    </a:cubicBezTo>
                    <a:cubicBezTo>
                      <a:pt x="3783" y="2404"/>
                      <a:pt x="3784" y="2401"/>
                      <a:pt x="3786" y="2398"/>
                    </a:cubicBezTo>
                    <a:cubicBezTo>
                      <a:pt x="3786" y="2397"/>
                      <a:pt x="3786" y="2397"/>
                      <a:pt x="3787" y="2396"/>
                    </a:cubicBezTo>
                    <a:cubicBezTo>
                      <a:pt x="3789" y="2392"/>
                      <a:pt x="3794" y="2385"/>
                      <a:pt x="3791" y="2383"/>
                    </a:cubicBezTo>
                    <a:cubicBezTo>
                      <a:pt x="3790" y="2382"/>
                      <a:pt x="3787" y="2383"/>
                      <a:pt x="3785" y="2385"/>
                    </a:cubicBezTo>
                    <a:cubicBezTo>
                      <a:pt x="3782" y="2386"/>
                      <a:pt x="3779" y="2388"/>
                      <a:pt x="3777" y="2388"/>
                    </a:cubicBezTo>
                    <a:cubicBezTo>
                      <a:pt x="3777" y="2388"/>
                      <a:pt x="3777" y="2388"/>
                      <a:pt x="3777" y="2388"/>
                    </a:cubicBezTo>
                    <a:cubicBezTo>
                      <a:pt x="3776" y="2388"/>
                      <a:pt x="3776" y="2388"/>
                      <a:pt x="3776" y="2388"/>
                    </a:cubicBezTo>
                    <a:cubicBezTo>
                      <a:pt x="3776" y="2387"/>
                      <a:pt x="3776" y="2387"/>
                      <a:pt x="3776" y="2387"/>
                    </a:cubicBezTo>
                    <a:cubicBezTo>
                      <a:pt x="3776" y="2386"/>
                      <a:pt x="3776" y="2384"/>
                      <a:pt x="3777" y="2383"/>
                    </a:cubicBezTo>
                    <a:cubicBezTo>
                      <a:pt x="3780" y="2378"/>
                      <a:pt x="3789" y="2375"/>
                      <a:pt x="3793" y="2375"/>
                    </a:cubicBezTo>
                    <a:cubicBezTo>
                      <a:pt x="3796" y="2375"/>
                      <a:pt x="3798" y="2375"/>
                      <a:pt x="3801" y="2375"/>
                    </a:cubicBezTo>
                    <a:cubicBezTo>
                      <a:pt x="3805" y="2376"/>
                      <a:pt x="3810" y="2377"/>
                      <a:pt x="3814" y="2373"/>
                    </a:cubicBezTo>
                    <a:cubicBezTo>
                      <a:pt x="3819" y="2370"/>
                      <a:pt x="3823" y="2366"/>
                      <a:pt x="3830" y="2366"/>
                    </a:cubicBezTo>
                    <a:cubicBezTo>
                      <a:pt x="3830" y="2366"/>
                      <a:pt x="3830" y="2366"/>
                      <a:pt x="3830" y="2366"/>
                    </a:cubicBezTo>
                    <a:cubicBezTo>
                      <a:pt x="3832" y="2366"/>
                      <a:pt x="3834" y="2366"/>
                      <a:pt x="3837" y="2367"/>
                    </a:cubicBezTo>
                    <a:cubicBezTo>
                      <a:pt x="3842" y="2368"/>
                      <a:pt x="3847" y="2370"/>
                      <a:pt x="3850" y="2367"/>
                    </a:cubicBezTo>
                    <a:cubicBezTo>
                      <a:pt x="3851" y="2366"/>
                      <a:pt x="3852" y="2365"/>
                      <a:pt x="3853" y="2364"/>
                    </a:cubicBezTo>
                    <a:cubicBezTo>
                      <a:pt x="3855" y="2361"/>
                      <a:pt x="3856" y="2358"/>
                      <a:pt x="3860" y="2358"/>
                    </a:cubicBezTo>
                    <a:cubicBezTo>
                      <a:pt x="3860" y="2358"/>
                      <a:pt x="3860" y="2358"/>
                      <a:pt x="3860" y="2358"/>
                    </a:cubicBezTo>
                    <a:cubicBezTo>
                      <a:pt x="3862" y="2358"/>
                      <a:pt x="3863" y="2360"/>
                      <a:pt x="3864" y="2361"/>
                    </a:cubicBezTo>
                    <a:cubicBezTo>
                      <a:pt x="3866" y="2363"/>
                      <a:pt x="3867" y="2365"/>
                      <a:pt x="3869" y="2365"/>
                    </a:cubicBezTo>
                    <a:cubicBezTo>
                      <a:pt x="3870" y="2365"/>
                      <a:pt x="3870" y="2365"/>
                      <a:pt x="3870" y="2365"/>
                    </a:cubicBezTo>
                    <a:cubicBezTo>
                      <a:pt x="3873" y="2365"/>
                      <a:pt x="3877" y="2363"/>
                      <a:pt x="3880" y="2361"/>
                    </a:cubicBezTo>
                    <a:cubicBezTo>
                      <a:pt x="3881" y="2361"/>
                      <a:pt x="3882" y="2361"/>
                      <a:pt x="3882" y="2360"/>
                    </a:cubicBezTo>
                    <a:cubicBezTo>
                      <a:pt x="3886" y="2359"/>
                      <a:pt x="3890" y="2356"/>
                      <a:pt x="3893" y="2354"/>
                    </a:cubicBezTo>
                    <a:cubicBezTo>
                      <a:pt x="3895" y="2353"/>
                      <a:pt x="3895" y="2353"/>
                      <a:pt x="3895" y="2353"/>
                    </a:cubicBezTo>
                    <a:cubicBezTo>
                      <a:pt x="3900" y="2350"/>
                      <a:pt x="3900" y="2349"/>
                      <a:pt x="3901" y="2345"/>
                    </a:cubicBezTo>
                    <a:cubicBezTo>
                      <a:pt x="3901" y="2344"/>
                      <a:pt x="3901" y="2343"/>
                      <a:pt x="3902" y="2342"/>
                    </a:cubicBezTo>
                    <a:cubicBezTo>
                      <a:pt x="3903" y="2339"/>
                      <a:pt x="3904" y="2337"/>
                      <a:pt x="3906" y="2336"/>
                    </a:cubicBezTo>
                    <a:cubicBezTo>
                      <a:pt x="3911" y="2334"/>
                      <a:pt x="3917" y="2337"/>
                      <a:pt x="3923" y="2340"/>
                    </a:cubicBezTo>
                    <a:cubicBezTo>
                      <a:pt x="3924" y="2340"/>
                      <a:pt x="3925" y="2341"/>
                      <a:pt x="3927" y="2341"/>
                    </a:cubicBezTo>
                    <a:cubicBezTo>
                      <a:pt x="3936" y="2345"/>
                      <a:pt x="3944" y="2350"/>
                      <a:pt x="3952" y="2355"/>
                    </a:cubicBezTo>
                    <a:cubicBezTo>
                      <a:pt x="3954" y="2357"/>
                      <a:pt x="3957" y="2359"/>
                      <a:pt x="3960" y="2360"/>
                    </a:cubicBezTo>
                    <a:cubicBezTo>
                      <a:pt x="3961" y="2361"/>
                      <a:pt x="3962" y="2362"/>
                      <a:pt x="3964" y="2362"/>
                    </a:cubicBezTo>
                    <a:cubicBezTo>
                      <a:pt x="3964" y="2362"/>
                      <a:pt x="3964" y="2362"/>
                      <a:pt x="3964" y="2362"/>
                    </a:cubicBezTo>
                    <a:cubicBezTo>
                      <a:pt x="3968" y="2365"/>
                      <a:pt x="3971" y="2366"/>
                      <a:pt x="3975" y="2363"/>
                    </a:cubicBezTo>
                    <a:cubicBezTo>
                      <a:pt x="3977" y="2362"/>
                      <a:pt x="3979" y="2360"/>
                      <a:pt x="3981" y="2358"/>
                    </a:cubicBezTo>
                    <a:cubicBezTo>
                      <a:pt x="3985" y="2353"/>
                      <a:pt x="3990" y="2347"/>
                      <a:pt x="3996" y="2352"/>
                    </a:cubicBezTo>
                    <a:cubicBezTo>
                      <a:pt x="3997" y="2353"/>
                      <a:pt x="3998" y="2354"/>
                      <a:pt x="3999" y="2355"/>
                    </a:cubicBezTo>
                    <a:cubicBezTo>
                      <a:pt x="4001" y="2357"/>
                      <a:pt x="4003" y="2359"/>
                      <a:pt x="4005" y="2359"/>
                    </a:cubicBezTo>
                    <a:cubicBezTo>
                      <a:pt x="4005" y="2359"/>
                      <a:pt x="4005" y="2359"/>
                      <a:pt x="4005" y="2359"/>
                    </a:cubicBezTo>
                    <a:cubicBezTo>
                      <a:pt x="4010" y="2358"/>
                      <a:pt x="4010" y="2352"/>
                      <a:pt x="4011" y="2348"/>
                    </a:cubicBezTo>
                    <a:cubicBezTo>
                      <a:pt x="4011" y="2347"/>
                      <a:pt x="4011" y="2346"/>
                      <a:pt x="4011" y="2345"/>
                    </a:cubicBezTo>
                    <a:cubicBezTo>
                      <a:pt x="4013" y="2334"/>
                      <a:pt x="4018" y="2328"/>
                      <a:pt x="4027" y="2328"/>
                    </a:cubicBezTo>
                    <a:cubicBezTo>
                      <a:pt x="4028" y="2328"/>
                      <a:pt x="4028" y="2328"/>
                      <a:pt x="4029" y="2328"/>
                    </a:cubicBezTo>
                    <a:cubicBezTo>
                      <a:pt x="4032" y="2328"/>
                      <a:pt x="4035" y="2329"/>
                      <a:pt x="4037" y="2329"/>
                    </a:cubicBezTo>
                    <a:cubicBezTo>
                      <a:pt x="4044" y="2331"/>
                      <a:pt x="4051" y="2332"/>
                      <a:pt x="4058" y="2328"/>
                    </a:cubicBezTo>
                    <a:cubicBezTo>
                      <a:pt x="4060" y="2327"/>
                      <a:pt x="4061" y="2325"/>
                      <a:pt x="4062" y="2324"/>
                    </a:cubicBezTo>
                    <a:cubicBezTo>
                      <a:pt x="4064" y="2322"/>
                      <a:pt x="4066" y="2320"/>
                      <a:pt x="4068" y="2320"/>
                    </a:cubicBezTo>
                    <a:cubicBezTo>
                      <a:pt x="4069" y="2319"/>
                      <a:pt x="4070" y="2320"/>
                      <a:pt x="4071" y="2320"/>
                    </a:cubicBezTo>
                    <a:cubicBezTo>
                      <a:pt x="4072" y="2321"/>
                      <a:pt x="4073" y="2321"/>
                      <a:pt x="4073" y="2321"/>
                    </a:cubicBezTo>
                    <a:cubicBezTo>
                      <a:pt x="4075" y="2321"/>
                      <a:pt x="4076" y="2320"/>
                      <a:pt x="4076" y="2320"/>
                    </a:cubicBezTo>
                    <a:cubicBezTo>
                      <a:pt x="4077" y="2319"/>
                      <a:pt x="4077" y="2319"/>
                      <a:pt x="4078" y="2318"/>
                    </a:cubicBezTo>
                    <a:cubicBezTo>
                      <a:pt x="4080" y="2316"/>
                      <a:pt x="4083" y="2315"/>
                      <a:pt x="4086" y="2315"/>
                    </a:cubicBezTo>
                    <a:cubicBezTo>
                      <a:pt x="4089" y="2314"/>
                      <a:pt x="4093" y="2313"/>
                      <a:pt x="4095" y="2310"/>
                    </a:cubicBezTo>
                    <a:cubicBezTo>
                      <a:pt x="4095" y="2308"/>
                      <a:pt x="4096" y="2307"/>
                      <a:pt x="4096" y="2305"/>
                    </a:cubicBezTo>
                    <a:cubicBezTo>
                      <a:pt x="4097" y="2302"/>
                      <a:pt x="4098" y="2299"/>
                      <a:pt x="4104" y="2298"/>
                    </a:cubicBezTo>
                    <a:cubicBezTo>
                      <a:pt x="4110" y="2297"/>
                      <a:pt x="4127" y="2298"/>
                      <a:pt x="4130" y="2306"/>
                    </a:cubicBezTo>
                    <a:cubicBezTo>
                      <a:pt x="4131" y="2308"/>
                      <a:pt x="4131" y="2309"/>
                      <a:pt x="4131" y="2311"/>
                    </a:cubicBezTo>
                    <a:cubicBezTo>
                      <a:pt x="4131" y="2313"/>
                      <a:pt x="4131" y="2316"/>
                      <a:pt x="4133" y="2318"/>
                    </a:cubicBezTo>
                    <a:cubicBezTo>
                      <a:pt x="4135" y="2319"/>
                      <a:pt x="4138" y="2319"/>
                      <a:pt x="4141" y="2319"/>
                    </a:cubicBezTo>
                    <a:cubicBezTo>
                      <a:pt x="4144" y="2319"/>
                      <a:pt x="4146" y="2318"/>
                      <a:pt x="4148" y="2320"/>
                    </a:cubicBezTo>
                    <a:cubicBezTo>
                      <a:pt x="4148" y="2321"/>
                      <a:pt x="4148" y="2321"/>
                      <a:pt x="4148" y="2322"/>
                    </a:cubicBezTo>
                    <a:cubicBezTo>
                      <a:pt x="4148" y="2324"/>
                      <a:pt x="4146" y="2325"/>
                      <a:pt x="4144" y="2326"/>
                    </a:cubicBezTo>
                    <a:cubicBezTo>
                      <a:pt x="4143" y="2327"/>
                      <a:pt x="4142" y="2328"/>
                      <a:pt x="4142" y="2328"/>
                    </a:cubicBezTo>
                    <a:cubicBezTo>
                      <a:pt x="4140" y="2330"/>
                      <a:pt x="4139" y="2332"/>
                      <a:pt x="4139" y="2333"/>
                    </a:cubicBezTo>
                    <a:cubicBezTo>
                      <a:pt x="4140" y="2334"/>
                      <a:pt x="4142" y="2335"/>
                      <a:pt x="4145" y="2334"/>
                    </a:cubicBezTo>
                    <a:cubicBezTo>
                      <a:pt x="4146" y="2334"/>
                      <a:pt x="4148" y="2333"/>
                      <a:pt x="4149" y="2333"/>
                    </a:cubicBezTo>
                    <a:cubicBezTo>
                      <a:pt x="4152" y="2332"/>
                      <a:pt x="4154" y="2331"/>
                      <a:pt x="4156" y="2331"/>
                    </a:cubicBezTo>
                    <a:cubicBezTo>
                      <a:pt x="4159" y="2332"/>
                      <a:pt x="4160" y="2334"/>
                      <a:pt x="4162" y="2336"/>
                    </a:cubicBezTo>
                    <a:cubicBezTo>
                      <a:pt x="4163" y="2337"/>
                      <a:pt x="4164" y="2339"/>
                      <a:pt x="4167" y="2339"/>
                    </a:cubicBezTo>
                    <a:cubicBezTo>
                      <a:pt x="4169" y="2340"/>
                      <a:pt x="4171" y="2339"/>
                      <a:pt x="4173" y="2338"/>
                    </a:cubicBezTo>
                    <a:cubicBezTo>
                      <a:pt x="4177" y="2337"/>
                      <a:pt x="4180" y="2335"/>
                      <a:pt x="4183" y="2337"/>
                    </a:cubicBezTo>
                    <a:cubicBezTo>
                      <a:pt x="4185" y="2338"/>
                      <a:pt x="4186" y="2340"/>
                      <a:pt x="4186" y="2342"/>
                    </a:cubicBezTo>
                    <a:cubicBezTo>
                      <a:pt x="4187" y="2344"/>
                      <a:pt x="4188" y="2347"/>
                      <a:pt x="4190" y="2348"/>
                    </a:cubicBezTo>
                    <a:cubicBezTo>
                      <a:pt x="4195" y="2351"/>
                      <a:pt x="4206" y="2350"/>
                      <a:pt x="4214" y="2349"/>
                    </a:cubicBezTo>
                    <a:cubicBezTo>
                      <a:pt x="4216" y="2349"/>
                      <a:pt x="4218" y="2349"/>
                      <a:pt x="4219" y="2349"/>
                    </a:cubicBezTo>
                    <a:cubicBezTo>
                      <a:pt x="4223" y="2349"/>
                      <a:pt x="4226" y="2349"/>
                      <a:pt x="4230" y="2349"/>
                    </a:cubicBezTo>
                    <a:cubicBezTo>
                      <a:pt x="4239" y="2349"/>
                      <a:pt x="4248" y="2349"/>
                      <a:pt x="4254" y="2346"/>
                    </a:cubicBezTo>
                    <a:cubicBezTo>
                      <a:pt x="4260" y="2343"/>
                      <a:pt x="4259" y="2341"/>
                      <a:pt x="4258" y="2338"/>
                    </a:cubicBezTo>
                    <a:cubicBezTo>
                      <a:pt x="4258" y="2336"/>
                      <a:pt x="4257" y="2334"/>
                      <a:pt x="4258" y="2331"/>
                    </a:cubicBezTo>
                    <a:cubicBezTo>
                      <a:pt x="4260" y="2328"/>
                      <a:pt x="4261" y="2327"/>
                      <a:pt x="4262" y="2327"/>
                    </a:cubicBezTo>
                    <a:cubicBezTo>
                      <a:pt x="4263" y="2327"/>
                      <a:pt x="4263" y="2327"/>
                      <a:pt x="4263" y="2327"/>
                    </a:cubicBezTo>
                    <a:cubicBezTo>
                      <a:pt x="4266" y="2327"/>
                      <a:pt x="4269" y="2330"/>
                      <a:pt x="4271" y="2333"/>
                    </a:cubicBezTo>
                    <a:cubicBezTo>
                      <a:pt x="4273" y="2334"/>
                      <a:pt x="4274" y="2336"/>
                      <a:pt x="4275" y="2336"/>
                    </a:cubicBezTo>
                    <a:cubicBezTo>
                      <a:pt x="4278" y="2337"/>
                      <a:pt x="4280" y="2337"/>
                      <a:pt x="4282" y="2336"/>
                    </a:cubicBezTo>
                    <a:cubicBezTo>
                      <a:pt x="4284" y="2335"/>
                      <a:pt x="4285" y="2331"/>
                      <a:pt x="4286" y="2327"/>
                    </a:cubicBezTo>
                    <a:cubicBezTo>
                      <a:pt x="4287" y="2325"/>
                      <a:pt x="4287" y="2323"/>
                      <a:pt x="4288" y="2322"/>
                    </a:cubicBezTo>
                    <a:cubicBezTo>
                      <a:pt x="4288" y="2321"/>
                      <a:pt x="4290" y="2318"/>
                      <a:pt x="4292" y="2318"/>
                    </a:cubicBezTo>
                    <a:cubicBezTo>
                      <a:pt x="4293" y="2317"/>
                      <a:pt x="4294" y="2318"/>
                      <a:pt x="4295" y="2319"/>
                    </a:cubicBezTo>
                    <a:cubicBezTo>
                      <a:pt x="4296" y="2320"/>
                      <a:pt x="4296" y="2321"/>
                      <a:pt x="4296" y="2323"/>
                    </a:cubicBezTo>
                    <a:cubicBezTo>
                      <a:pt x="4296" y="2324"/>
                      <a:pt x="4297" y="2326"/>
                      <a:pt x="4299" y="2326"/>
                    </a:cubicBezTo>
                    <a:cubicBezTo>
                      <a:pt x="4299" y="2326"/>
                      <a:pt x="4299" y="2326"/>
                      <a:pt x="4299" y="2326"/>
                    </a:cubicBezTo>
                    <a:cubicBezTo>
                      <a:pt x="4302" y="2326"/>
                      <a:pt x="4304" y="2322"/>
                      <a:pt x="4304" y="2320"/>
                    </a:cubicBezTo>
                    <a:cubicBezTo>
                      <a:pt x="4305" y="2317"/>
                      <a:pt x="4305" y="2314"/>
                      <a:pt x="4305" y="2311"/>
                    </a:cubicBezTo>
                    <a:cubicBezTo>
                      <a:pt x="4304" y="2309"/>
                      <a:pt x="4304" y="2308"/>
                      <a:pt x="4304" y="2307"/>
                    </a:cubicBezTo>
                    <a:cubicBezTo>
                      <a:pt x="4304" y="2302"/>
                      <a:pt x="4306" y="2301"/>
                      <a:pt x="4307" y="2298"/>
                    </a:cubicBezTo>
                    <a:cubicBezTo>
                      <a:pt x="4308" y="2298"/>
                      <a:pt x="4309" y="2297"/>
                      <a:pt x="4310" y="2295"/>
                    </a:cubicBezTo>
                    <a:cubicBezTo>
                      <a:pt x="4311" y="2293"/>
                      <a:pt x="4311" y="2292"/>
                      <a:pt x="4312" y="2290"/>
                    </a:cubicBezTo>
                    <a:cubicBezTo>
                      <a:pt x="4312" y="2287"/>
                      <a:pt x="4313" y="2285"/>
                      <a:pt x="4316" y="2283"/>
                    </a:cubicBezTo>
                    <a:cubicBezTo>
                      <a:pt x="4324" y="2278"/>
                      <a:pt x="4330" y="2283"/>
                      <a:pt x="4336" y="2287"/>
                    </a:cubicBezTo>
                    <a:cubicBezTo>
                      <a:pt x="4340" y="2289"/>
                      <a:pt x="4343" y="2291"/>
                      <a:pt x="4346" y="2292"/>
                    </a:cubicBezTo>
                    <a:cubicBezTo>
                      <a:pt x="4349" y="2293"/>
                      <a:pt x="4353" y="2293"/>
                      <a:pt x="4357" y="2293"/>
                    </a:cubicBezTo>
                    <a:cubicBezTo>
                      <a:pt x="4364" y="2293"/>
                      <a:pt x="4372" y="2293"/>
                      <a:pt x="4375" y="2300"/>
                    </a:cubicBezTo>
                    <a:cubicBezTo>
                      <a:pt x="4376" y="2302"/>
                      <a:pt x="4376" y="2304"/>
                      <a:pt x="4376" y="2306"/>
                    </a:cubicBezTo>
                    <a:cubicBezTo>
                      <a:pt x="4376" y="2308"/>
                      <a:pt x="4376" y="2310"/>
                      <a:pt x="4378" y="2312"/>
                    </a:cubicBezTo>
                    <a:cubicBezTo>
                      <a:pt x="4380" y="2315"/>
                      <a:pt x="4383" y="2314"/>
                      <a:pt x="4386" y="2314"/>
                    </a:cubicBezTo>
                    <a:cubicBezTo>
                      <a:pt x="4387" y="2314"/>
                      <a:pt x="4388" y="2314"/>
                      <a:pt x="4389" y="2313"/>
                    </a:cubicBezTo>
                    <a:cubicBezTo>
                      <a:pt x="4392" y="2313"/>
                      <a:pt x="4394" y="2313"/>
                      <a:pt x="4395" y="2315"/>
                    </a:cubicBezTo>
                    <a:cubicBezTo>
                      <a:pt x="4397" y="2316"/>
                      <a:pt x="4397" y="2318"/>
                      <a:pt x="4396" y="2321"/>
                    </a:cubicBezTo>
                    <a:cubicBezTo>
                      <a:pt x="4396" y="2324"/>
                      <a:pt x="4395" y="2328"/>
                      <a:pt x="4399" y="2330"/>
                    </a:cubicBezTo>
                    <a:cubicBezTo>
                      <a:pt x="4400" y="2330"/>
                      <a:pt x="4400" y="2330"/>
                      <a:pt x="4401" y="2330"/>
                    </a:cubicBezTo>
                    <a:cubicBezTo>
                      <a:pt x="4403" y="2330"/>
                      <a:pt x="4404" y="2327"/>
                      <a:pt x="4406" y="2324"/>
                    </a:cubicBezTo>
                    <a:cubicBezTo>
                      <a:pt x="4408" y="2321"/>
                      <a:pt x="4409" y="2318"/>
                      <a:pt x="4411" y="2318"/>
                    </a:cubicBezTo>
                    <a:cubicBezTo>
                      <a:pt x="4412" y="2318"/>
                      <a:pt x="4412" y="2319"/>
                      <a:pt x="4413" y="2320"/>
                    </a:cubicBezTo>
                    <a:cubicBezTo>
                      <a:pt x="4414" y="2322"/>
                      <a:pt x="4414" y="2324"/>
                      <a:pt x="4413" y="2326"/>
                    </a:cubicBezTo>
                    <a:cubicBezTo>
                      <a:pt x="4413" y="2329"/>
                      <a:pt x="4413" y="2332"/>
                      <a:pt x="4415" y="2334"/>
                    </a:cubicBezTo>
                    <a:cubicBezTo>
                      <a:pt x="4416" y="2335"/>
                      <a:pt x="4417" y="2335"/>
                      <a:pt x="4418" y="2335"/>
                    </a:cubicBezTo>
                    <a:cubicBezTo>
                      <a:pt x="4419" y="2335"/>
                      <a:pt x="4421" y="2335"/>
                      <a:pt x="4422" y="2336"/>
                    </a:cubicBezTo>
                    <a:cubicBezTo>
                      <a:pt x="4424" y="2338"/>
                      <a:pt x="4426" y="2341"/>
                      <a:pt x="4427" y="2343"/>
                    </a:cubicBezTo>
                    <a:cubicBezTo>
                      <a:pt x="4427" y="2343"/>
                      <a:pt x="4427" y="2343"/>
                      <a:pt x="4427" y="2343"/>
                    </a:cubicBezTo>
                    <a:cubicBezTo>
                      <a:pt x="4429" y="2349"/>
                      <a:pt x="4430" y="2349"/>
                      <a:pt x="4436" y="2348"/>
                    </a:cubicBezTo>
                    <a:cubicBezTo>
                      <a:pt x="4437" y="2348"/>
                      <a:pt x="4438" y="2348"/>
                      <a:pt x="4439" y="2348"/>
                    </a:cubicBezTo>
                    <a:cubicBezTo>
                      <a:pt x="4442" y="2347"/>
                      <a:pt x="4445" y="2347"/>
                      <a:pt x="4448" y="2348"/>
                    </a:cubicBezTo>
                    <a:cubicBezTo>
                      <a:pt x="4449" y="2349"/>
                      <a:pt x="4450" y="2350"/>
                      <a:pt x="4451" y="2351"/>
                    </a:cubicBezTo>
                    <a:cubicBezTo>
                      <a:pt x="4452" y="2353"/>
                      <a:pt x="4453" y="2354"/>
                      <a:pt x="4457" y="2352"/>
                    </a:cubicBezTo>
                    <a:cubicBezTo>
                      <a:pt x="4459" y="2352"/>
                      <a:pt x="4460" y="2351"/>
                      <a:pt x="4461" y="2350"/>
                    </a:cubicBezTo>
                    <a:cubicBezTo>
                      <a:pt x="4463" y="2349"/>
                      <a:pt x="4465" y="2347"/>
                      <a:pt x="4468" y="2349"/>
                    </a:cubicBezTo>
                    <a:cubicBezTo>
                      <a:pt x="4471" y="2351"/>
                      <a:pt x="4471" y="2353"/>
                      <a:pt x="4471" y="2356"/>
                    </a:cubicBezTo>
                    <a:cubicBezTo>
                      <a:pt x="4471" y="2358"/>
                      <a:pt x="4471" y="2359"/>
                      <a:pt x="4471" y="2361"/>
                    </a:cubicBezTo>
                    <a:cubicBezTo>
                      <a:pt x="4472" y="2364"/>
                      <a:pt x="4474" y="2364"/>
                      <a:pt x="4476" y="2364"/>
                    </a:cubicBezTo>
                    <a:cubicBezTo>
                      <a:pt x="4477" y="2364"/>
                      <a:pt x="4479" y="2363"/>
                      <a:pt x="4481" y="2364"/>
                    </a:cubicBezTo>
                    <a:cubicBezTo>
                      <a:pt x="4483" y="2366"/>
                      <a:pt x="4483" y="2369"/>
                      <a:pt x="4483" y="2372"/>
                    </a:cubicBezTo>
                    <a:cubicBezTo>
                      <a:pt x="4482" y="2373"/>
                      <a:pt x="4482" y="2375"/>
                      <a:pt x="4483" y="2376"/>
                    </a:cubicBezTo>
                    <a:cubicBezTo>
                      <a:pt x="4484" y="2380"/>
                      <a:pt x="4488" y="2381"/>
                      <a:pt x="4491" y="2382"/>
                    </a:cubicBezTo>
                    <a:cubicBezTo>
                      <a:pt x="4495" y="2383"/>
                      <a:pt x="4500" y="2384"/>
                      <a:pt x="4501" y="2390"/>
                    </a:cubicBezTo>
                    <a:cubicBezTo>
                      <a:pt x="4501" y="2392"/>
                      <a:pt x="4501" y="2394"/>
                      <a:pt x="4501" y="2396"/>
                    </a:cubicBezTo>
                    <a:cubicBezTo>
                      <a:pt x="4500" y="2399"/>
                      <a:pt x="4500" y="2401"/>
                      <a:pt x="4501" y="2403"/>
                    </a:cubicBezTo>
                    <a:cubicBezTo>
                      <a:pt x="4503" y="2407"/>
                      <a:pt x="4506" y="2407"/>
                      <a:pt x="4509" y="2408"/>
                    </a:cubicBezTo>
                    <a:cubicBezTo>
                      <a:pt x="4510" y="2408"/>
                      <a:pt x="4512" y="2408"/>
                      <a:pt x="4513" y="2408"/>
                    </a:cubicBezTo>
                    <a:cubicBezTo>
                      <a:pt x="4517" y="2409"/>
                      <a:pt x="4521" y="2411"/>
                      <a:pt x="4524" y="2414"/>
                    </a:cubicBezTo>
                    <a:cubicBezTo>
                      <a:pt x="4526" y="2417"/>
                      <a:pt x="4526" y="2419"/>
                      <a:pt x="4527" y="2422"/>
                    </a:cubicBezTo>
                    <a:cubicBezTo>
                      <a:pt x="4527" y="2423"/>
                      <a:pt x="4527" y="2424"/>
                      <a:pt x="4528" y="2426"/>
                    </a:cubicBezTo>
                    <a:cubicBezTo>
                      <a:pt x="4531" y="2435"/>
                      <a:pt x="4537" y="2433"/>
                      <a:pt x="4544" y="2431"/>
                    </a:cubicBezTo>
                    <a:cubicBezTo>
                      <a:pt x="4549" y="2429"/>
                      <a:pt x="4554" y="2428"/>
                      <a:pt x="4558" y="2430"/>
                    </a:cubicBezTo>
                    <a:cubicBezTo>
                      <a:pt x="4559" y="2431"/>
                      <a:pt x="4560" y="2432"/>
                      <a:pt x="4561" y="2433"/>
                    </a:cubicBezTo>
                    <a:cubicBezTo>
                      <a:pt x="4562" y="2434"/>
                      <a:pt x="4563" y="2436"/>
                      <a:pt x="4567" y="2434"/>
                    </a:cubicBezTo>
                    <a:cubicBezTo>
                      <a:pt x="4571" y="2433"/>
                      <a:pt x="4572" y="2431"/>
                      <a:pt x="4573" y="2428"/>
                    </a:cubicBezTo>
                    <a:cubicBezTo>
                      <a:pt x="4573" y="2427"/>
                      <a:pt x="4574" y="2426"/>
                      <a:pt x="4574" y="2425"/>
                    </a:cubicBezTo>
                    <a:cubicBezTo>
                      <a:pt x="4576" y="2422"/>
                      <a:pt x="4578" y="2419"/>
                      <a:pt x="4581" y="2418"/>
                    </a:cubicBezTo>
                    <a:cubicBezTo>
                      <a:pt x="4584" y="2418"/>
                      <a:pt x="4585" y="2419"/>
                      <a:pt x="4586" y="2420"/>
                    </a:cubicBezTo>
                    <a:cubicBezTo>
                      <a:pt x="4587" y="2421"/>
                      <a:pt x="4587" y="2424"/>
                      <a:pt x="4586" y="2426"/>
                    </a:cubicBezTo>
                    <a:cubicBezTo>
                      <a:pt x="4585" y="2428"/>
                      <a:pt x="4584" y="2429"/>
                      <a:pt x="4583" y="2430"/>
                    </a:cubicBezTo>
                    <a:cubicBezTo>
                      <a:pt x="4580" y="2432"/>
                      <a:pt x="4578" y="2434"/>
                      <a:pt x="4578" y="2437"/>
                    </a:cubicBezTo>
                    <a:cubicBezTo>
                      <a:pt x="4578" y="2438"/>
                      <a:pt x="4579" y="2439"/>
                      <a:pt x="4579" y="2440"/>
                    </a:cubicBezTo>
                    <a:cubicBezTo>
                      <a:pt x="4580" y="2441"/>
                      <a:pt x="4582" y="2440"/>
                      <a:pt x="4584" y="2440"/>
                    </a:cubicBezTo>
                    <a:cubicBezTo>
                      <a:pt x="4586" y="2440"/>
                      <a:pt x="4588" y="2439"/>
                      <a:pt x="4590" y="2440"/>
                    </a:cubicBezTo>
                    <a:cubicBezTo>
                      <a:pt x="4591" y="2441"/>
                      <a:pt x="4592" y="2441"/>
                      <a:pt x="4592" y="2442"/>
                    </a:cubicBezTo>
                    <a:cubicBezTo>
                      <a:pt x="4593" y="2443"/>
                      <a:pt x="4592" y="2444"/>
                      <a:pt x="4591" y="2446"/>
                    </a:cubicBezTo>
                    <a:cubicBezTo>
                      <a:pt x="4590" y="2447"/>
                      <a:pt x="4589" y="2448"/>
                      <a:pt x="4590" y="2449"/>
                    </a:cubicBezTo>
                    <a:cubicBezTo>
                      <a:pt x="4590" y="2450"/>
                      <a:pt x="4591" y="2450"/>
                      <a:pt x="4592" y="2450"/>
                    </a:cubicBezTo>
                    <a:cubicBezTo>
                      <a:pt x="4592" y="2450"/>
                      <a:pt x="4592" y="2450"/>
                      <a:pt x="4592" y="2450"/>
                    </a:cubicBezTo>
                    <a:cubicBezTo>
                      <a:pt x="4593" y="2450"/>
                      <a:pt x="4594" y="2450"/>
                      <a:pt x="4594" y="2451"/>
                    </a:cubicBezTo>
                    <a:cubicBezTo>
                      <a:pt x="4595" y="2452"/>
                      <a:pt x="4596" y="2453"/>
                      <a:pt x="4596" y="2455"/>
                    </a:cubicBezTo>
                    <a:cubicBezTo>
                      <a:pt x="4596" y="2455"/>
                      <a:pt x="4596" y="2456"/>
                      <a:pt x="4596" y="2457"/>
                    </a:cubicBezTo>
                    <a:cubicBezTo>
                      <a:pt x="4601" y="2466"/>
                      <a:pt x="4623" y="2472"/>
                      <a:pt x="4632" y="2468"/>
                    </a:cubicBezTo>
                    <a:cubicBezTo>
                      <a:pt x="4633" y="2468"/>
                      <a:pt x="4633" y="2467"/>
                      <a:pt x="4634" y="2467"/>
                    </a:cubicBezTo>
                    <a:cubicBezTo>
                      <a:pt x="4637" y="2465"/>
                      <a:pt x="4641" y="2463"/>
                      <a:pt x="4645" y="2465"/>
                    </a:cubicBezTo>
                    <a:cubicBezTo>
                      <a:pt x="4648" y="2466"/>
                      <a:pt x="4651" y="2470"/>
                      <a:pt x="4650" y="2475"/>
                    </a:cubicBezTo>
                    <a:cubicBezTo>
                      <a:pt x="4650" y="2477"/>
                      <a:pt x="4648" y="2478"/>
                      <a:pt x="4647" y="2479"/>
                    </a:cubicBezTo>
                    <a:cubicBezTo>
                      <a:pt x="4646" y="2480"/>
                      <a:pt x="4645" y="2481"/>
                      <a:pt x="4644" y="2483"/>
                    </a:cubicBezTo>
                    <a:cubicBezTo>
                      <a:pt x="4644" y="2485"/>
                      <a:pt x="4644" y="2486"/>
                      <a:pt x="4645" y="2487"/>
                    </a:cubicBezTo>
                    <a:cubicBezTo>
                      <a:pt x="4647" y="2488"/>
                      <a:pt x="4651" y="2488"/>
                      <a:pt x="4653" y="2486"/>
                    </a:cubicBezTo>
                    <a:cubicBezTo>
                      <a:pt x="4655" y="2485"/>
                      <a:pt x="4656" y="2484"/>
                      <a:pt x="4658" y="2482"/>
                    </a:cubicBezTo>
                    <a:cubicBezTo>
                      <a:pt x="4659" y="2480"/>
                      <a:pt x="4660" y="2478"/>
                      <a:pt x="4662" y="2477"/>
                    </a:cubicBezTo>
                    <a:cubicBezTo>
                      <a:pt x="4666" y="2475"/>
                      <a:pt x="4669" y="2479"/>
                      <a:pt x="4671" y="2481"/>
                    </a:cubicBezTo>
                    <a:cubicBezTo>
                      <a:pt x="4672" y="2483"/>
                      <a:pt x="4673" y="2485"/>
                      <a:pt x="4675" y="2486"/>
                    </a:cubicBezTo>
                    <a:cubicBezTo>
                      <a:pt x="4677" y="2486"/>
                      <a:pt x="4678" y="2485"/>
                      <a:pt x="4680" y="2483"/>
                    </a:cubicBezTo>
                    <a:cubicBezTo>
                      <a:pt x="4682" y="2482"/>
                      <a:pt x="4682" y="2481"/>
                      <a:pt x="4683" y="2480"/>
                    </a:cubicBezTo>
                    <a:cubicBezTo>
                      <a:pt x="4684" y="2479"/>
                      <a:pt x="4684" y="2478"/>
                      <a:pt x="4685" y="2478"/>
                    </a:cubicBezTo>
                    <a:cubicBezTo>
                      <a:pt x="4685" y="2478"/>
                      <a:pt x="4685" y="2478"/>
                      <a:pt x="4685" y="2478"/>
                    </a:cubicBezTo>
                    <a:cubicBezTo>
                      <a:pt x="4686" y="2478"/>
                      <a:pt x="4687" y="2478"/>
                      <a:pt x="4688" y="2479"/>
                    </a:cubicBezTo>
                    <a:cubicBezTo>
                      <a:pt x="4689" y="2480"/>
                      <a:pt x="4689" y="2481"/>
                      <a:pt x="4689" y="2481"/>
                    </a:cubicBezTo>
                    <a:cubicBezTo>
                      <a:pt x="4690" y="2482"/>
                      <a:pt x="4690" y="2483"/>
                      <a:pt x="4691" y="2483"/>
                    </a:cubicBezTo>
                    <a:cubicBezTo>
                      <a:pt x="4692" y="2484"/>
                      <a:pt x="4694" y="2484"/>
                      <a:pt x="4696" y="2484"/>
                    </a:cubicBezTo>
                    <a:cubicBezTo>
                      <a:pt x="4696" y="2484"/>
                      <a:pt x="4697" y="2484"/>
                      <a:pt x="4698" y="2484"/>
                    </a:cubicBezTo>
                    <a:cubicBezTo>
                      <a:pt x="4698" y="2484"/>
                      <a:pt x="4698" y="2484"/>
                      <a:pt x="4698" y="2484"/>
                    </a:cubicBezTo>
                    <a:cubicBezTo>
                      <a:pt x="4698" y="2484"/>
                      <a:pt x="4698" y="2484"/>
                      <a:pt x="4698" y="2484"/>
                    </a:cubicBezTo>
                    <a:cubicBezTo>
                      <a:pt x="4700" y="2487"/>
                      <a:pt x="4698" y="2489"/>
                      <a:pt x="4696" y="2491"/>
                    </a:cubicBezTo>
                    <a:cubicBezTo>
                      <a:pt x="4696" y="2491"/>
                      <a:pt x="4695" y="2492"/>
                      <a:pt x="4695" y="2492"/>
                    </a:cubicBezTo>
                    <a:cubicBezTo>
                      <a:pt x="4697" y="2494"/>
                      <a:pt x="4700" y="2492"/>
                      <a:pt x="4704" y="2490"/>
                    </a:cubicBezTo>
                    <a:cubicBezTo>
                      <a:pt x="4706" y="2489"/>
                      <a:pt x="4708" y="2488"/>
                      <a:pt x="4709" y="2488"/>
                    </a:cubicBezTo>
                    <a:cubicBezTo>
                      <a:pt x="4712" y="2488"/>
                      <a:pt x="4713" y="2489"/>
                      <a:pt x="4714" y="2490"/>
                    </a:cubicBezTo>
                    <a:cubicBezTo>
                      <a:pt x="4715" y="2491"/>
                      <a:pt x="4714" y="2494"/>
                      <a:pt x="4712" y="2496"/>
                    </a:cubicBezTo>
                    <a:cubicBezTo>
                      <a:pt x="4711" y="2497"/>
                      <a:pt x="4711" y="2498"/>
                      <a:pt x="4711" y="2499"/>
                    </a:cubicBezTo>
                    <a:cubicBezTo>
                      <a:pt x="4710" y="2499"/>
                      <a:pt x="4710" y="2499"/>
                      <a:pt x="4710" y="2499"/>
                    </a:cubicBezTo>
                    <a:cubicBezTo>
                      <a:pt x="4709" y="2502"/>
                      <a:pt x="4708" y="2504"/>
                      <a:pt x="4711" y="2505"/>
                    </a:cubicBezTo>
                    <a:cubicBezTo>
                      <a:pt x="4713" y="2507"/>
                      <a:pt x="4714" y="2505"/>
                      <a:pt x="4716" y="2504"/>
                    </a:cubicBezTo>
                    <a:cubicBezTo>
                      <a:pt x="4717" y="2503"/>
                      <a:pt x="4717" y="2503"/>
                      <a:pt x="4718" y="2502"/>
                    </a:cubicBezTo>
                    <a:cubicBezTo>
                      <a:pt x="4721" y="2502"/>
                      <a:pt x="4722" y="2502"/>
                      <a:pt x="4723" y="2503"/>
                    </a:cubicBezTo>
                    <a:cubicBezTo>
                      <a:pt x="4725" y="2504"/>
                      <a:pt x="4725" y="2506"/>
                      <a:pt x="4725" y="2508"/>
                    </a:cubicBezTo>
                    <a:cubicBezTo>
                      <a:pt x="4726" y="2511"/>
                      <a:pt x="4726" y="2513"/>
                      <a:pt x="4728" y="2513"/>
                    </a:cubicBezTo>
                    <a:cubicBezTo>
                      <a:pt x="4729" y="2511"/>
                      <a:pt x="4730" y="2509"/>
                      <a:pt x="4732" y="2509"/>
                    </a:cubicBezTo>
                    <a:cubicBezTo>
                      <a:pt x="4733" y="2509"/>
                      <a:pt x="4733" y="2508"/>
                      <a:pt x="4734" y="2509"/>
                    </a:cubicBezTo>
                    <a:cubicBezTo>
                      <a:pt x="4742" y="1273"/>
                      <a:pt x="4742" y="1273"/>
                      <a:pt x="4742" y="1273"/>
                    </a:cubicBezTo>
                    <a:lnTo>
                      <a:pt x="4626" y="475"/>
                    </a:ln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098" name="Freeform 3593"/>
              <p:cNvSpPr>
                <a:spLocks/>
              </p:cNvSpPr>
              <p:nvPr/>
            </p:nvSpPr>
            <p:spPr bwMode="auto">
              <a:xfrm>
                <a:off x="1453" y="2188"/>
                <a:ext cx="419" cy="524"/>
              </a:xfrm>
              <a:custGeom>
                <a:avLst/>
                <a:gdLst>
                  <a:gd name="T0" fmla="*/ 2080 w 3130"/>
                  <a:gd name="T1" fmla="*/ 960 h 3918"/>
                  <a:gd name="T2" fmla="*/ 2080 w 3130"/>
                  <a:gd name="T3" fmla="*/ 960 h 3918"/>
                  <a:gd name="T4" fmla="*/ 2080 w 3130"/>
                  <a:gd name="T5" fmla="*/ 960 h 3918"/>
                  <a:gd name="T6" fmla="*/ 2189 w 3130"/>
                  <a:gd name="T7" fmla="*/ 266 h 3918"/>
                  <a:gd name="T8" fmla="*/ 659 w 3130"/>
                  <a:gd name="T9" fmla="*/ 0 h 3918"/>
                  <a:gd name="T10" fmla="*/ 0 w 3130"/>
                  <a:gd name="T11" fmla="*/ 3473 h 3918"/>
                  <a:gd name="T12" fmla="*/ 817 w 3130"/>
                  <a:gd name="T13" fmla="*/ 3619 h 3918"/>
                  <a:gd name="T14" fmla="*/ 1693 w 3130"/>
                  <a:gd name="T15" fmla="*/ 3762 h 3918"/>
                  <a:gd name="T16" fmla="*/ 2751 w 3130"/>
                  <a:gd name="T17" fmla="*/ 3918 h 3918"/>
                  <a:gd name="T18" fmla="*/ 2752 w 3130"/>
                  <a:gd name="T19" fmla="*/ 3918 h 3918"/>
                  <a:gd name="T20" fmla="*/ 3130 w 3130"/>
                  <a:gd name="T21" fmla="*/ 1103 h 3918"/>
                  <a:gd name="T22" fmla="*/ 2080 w 3130"/>
                  <a:gd name="T23" fmla="*/ 960 h 39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30" h="3918">
                    <a:moveTo>
                      <a:pt x="2080" y="960"/>
                    </a:moveTo>
                    <a:cubicBezTo>
                      <a:pt x="2080" y="960"/>
                      <a:pt x="2080" y="960"/>
                      <a:pt x="2080" y="960"/>
                    </a:cubicBezTo>
                    <a:cubicBezTo>
                      <a:pt x="2080" y="960"/>
                      <a:pt x="2080" y="960"/>
                      <a:pt x="2080" y="960"/>
                    </a:cubicBezTo>
                    <a:cubicBezTo>
                      <a:pt x="2189" y="266"/>
                      <a:pt x="2189" y="266"/>
                      <a:pt x="2189" y="266"/>
                    </a:cubicBezTo>
                    <a:cubicBezTo>
                      <a:pt x="2154" y="261"/>
                      <a:pt x="1024" y="68"/>
                      <a:pt x="659" y="0"/>
                    </a:cubicBezTo>
                    <a:cubicBezTo>
                      <a:pt x="652" y="38"/>
                      <a:pt x="204" y="2398"/>
                      <a:pt x="0" y="3473"/>
                    </a:cubicBezTo>
                    <a:cubicBezTo>
                      <a:pt x="14" y="3476"/>
                      <a:pt x="330" y="3536"/>
                      <a:pt x="817" y="3619"/>
                    </a:cubicBezTo>
                    <a:cubicBezTo>
                      <a:pt x="1109" y="3669"/>
                      <a:pt x="1404" y="3717"/>
                      <a:pt x="1693" y="3762"/>
                    </a:cubicBezTo>
                    <a:cubicBezTo>
                      <a:pt x="2056" y="3819"/>
                      <a:pt x="2412" y="3871"/>
                      <a:pt x="2751" y="3918"/>
                    </a:cubicBezTo>
                    <a:cubicBezTo>
                      <a:pt x="2751" y="3918"/>
                      <a:pt x="2752" y="3918"/>
                      <a:pt x="2752" y="3918"/>
                    </a:cubicBezTo>
                    <a:cubicBezTo>
                      <a:pt x="3130" y="1103"/>
                      <a:pt x="3130" y="1103"/>
                      <a:pt x="3130" y="1103"/>
                    </a:cubicBezTo>
                    <a:cubicBezTo>
                      <a:pt x="2499" y="1022"/>
                      <a:pt x="2085" y="961"/>
                      <a:pt x="2080" y="960"/>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099" name="Freeform 3594"/>
              <p:cNvSpPr>
                <a:spLocks/>
              </p:cNvSpPr>
              <p:nvPr/>
            </p:nvSpPr>
            <p:spPr bwMode="auto">
              <a:xfrm>
                <a:off x="1339" y="1504"/>
                <a:ext cx="443" cy="719"/>
              </a:xfrm>
              <a:custGeom>
                <a:avLst/>
                <a:gdLst>
                  <a:gd name="T0" fmla="*/ 663 w 3313"/>
                  <a:gd name="T1" fmla="*/ 1748 h 5371"/>
                  <a:gd name="T2" fmla="*/ 653 w 3313"/>
                  <a:gd name="T3" fmla="*/ 1817 h 5371"/>
                  <a:gd name="T4" fmla="*/ 665 w 3313"/>
                  <a:gd name="T5" fmla="*/ 1918 h 5371"/>
                  <a:gd name="T6" fmla="*/ 651 w 3313"/>
                  <a:gd name="T7" fmla="*/ 1974 h 5371"/>
                  <a:gd name="T8" fmla="*/ 657 w 3313"/>
                  <a:gd name="T9" fmla="*/ 2055 h 5371"/>
                  <a:gd name="T10" fmla="*/ 670 w 3313"/>
                  <a:gd name="T11" fmla="*/ 2121 h 5371"/>
                  <a:gd name="T12" fmla="*/ 722 w 3313"/>
                  <a:gd name="T13" fmla="*/ 2192 h 5371"/>
                  <a:gd name="T14" fmla="*/ 797 w 3313"/>
                  <a:gd name="T15" fmla="*/ 2314 h 5371"/>
                  <a:gd name="T16" fmla="*/ 732 w 3313"/>
                  <a:gd name="T17" fmla="*/ 2467 h 5371"/>
                  <a:gd name="T18" fmla="*/ 679 w 3313"/>
                  <a:gd name="T19" fmla="*/ 2524 h 5371"/>
                  <a:gd name="T20" fmla="*/ 625 w 3313"/>
                  <a:gd name="T21" fmla="*/ 2637 h 5371"/>
                  <a:gd name="T22" fmla="*/ 560 w 3313"/>
                  <a:gd name="T23" fmla="*/ 2715 h 5371"/>
                  <a:gd name="T24" fmla="*/ 537 w 3313"/>
                  <a:gd name="T25" fmla="*/ 2760 h 5371"/>
                  <a:gd name="T26" fmla="*/ 520 w 3313"/>
                  <a:gd name="T27" fmla="*/ 2822 h 5371"/>
                  <a:gd name="T28" fmla="*/ 467 w 3313"/>
                  <a:gd name="T29" fmla="*/ 2884 h 5371"/>
                  <a:gd name="T30" fmla="*/ 377 w 3313"/>
                  <a:gd name="T31" fmla="*/ 2955 h 5371"/>
                  <a:gd name="T32" fmla="*/ 305 w 3313"/>
                  <a:gd name="T33" fmla="*/ 3050 h 5371"/>
                  <a:gd name="T34" fmla="*/ 262 w 3313"/>
                  <a:gd name="T35" fmla="*/ 3187 h 5371"/>
                  <a:gd name="T36" fmla="*/ 336 w 3313"/>
                  <a:gd name="T37" fmla="*/ 3248 h 5371"/>
                  <a:gd name="T38" fmla="*/ 379 w 3313"/>
                  <a:gd name="T39" fmla="*/ 3301 h 5371"/>
                  <a:gd name="T40" fmla="*/ 363 w 3313"/>
                  <a:gd name="T41" fmla="*/ 3352 h 5371"/>
                  <a:gd name="T42" fmla="*/ 336 w 3313"/>
                  <a:gd name="T43" fmla="*/ 3438 h 5371"/>
                  <a:gd name="T44" fmla="*/ 309 w 3313"/>
                  <a:gd name="T45" fmla="*/ 3508 h 5371"/>
                  <a:gd name="T46" fmla="*/ 273 w 3313"/>
                  <a:gd name="T47" fmla="*/ 3545 h 5371"/>
                  <a:gd name="T48" fmla="*/ 182 w 3313"/>
                  <a:gd name="T49" fmla="*/ 3955 h 5371"/>
                  <a:gd name="T50" fmla="*/ 1512 w 3313"/>
                  <a:gd name="T51" fmla="*/ 5105 h 5371"/>
                  <a:gd name="T52" fmla="*/ 3260 w 3313"/>
                  <a:gd name="T53" fmla="*/ 3565 h 5371"/>
                  <a:gd name="T54" fmla="*/ 3202 w 3313"/>
                  <a:gd name="T55" fmla="*/ 3445 h 5371"/>
                  <a:gd name="T56" fmla="*/ 3095 w 3313"/>
                  <a:gd name="T57" fmla="*/ 3518 h 5371"/>
                  <a:gd name="T58" fmla="*/ 3018 w 3313"/>
                  <a:gd name="T59" fmla="*/ 3536 h 5371"/>
                  <a:gd name="T60" fmla="*/ 2800 w 3313"/>
                  <a:gd name="T61" fmla="*/ 3521 h 5371"/>
                  <a:gd name="T62" fmla="*/ 2603 w 3313"/>
                  <a:gd name="T63" fmla="*/ 3521 h 5371"/>
                  <a:gd name="T64" fmla="*/ 2459 w 3313"/>
                  <a:gd name="T65" fmla="*/ 3500 h 5371"/>
                  <a:gd name="T66" fmla="*/ 2375 w 3313"/>
                  <a:gd name="T67" fmla="*/ 3523 h 5371"/>
                  <a:gd name="T68" fmla="*/ 2331 w 3313"/>
                  <a:gd name="T69" fmla="*/ 3417 h 5371"/>
                  <a:gd name="T70" fmla="*/ 2275 w 3313"/>
                  <a:gd name="T71" fmla="*/ 3224 h 5371"/>
                  <a:gd name="T72" fmla="*/ 2191 w 3313"/>
                  <a:gd name="T73" fmla="*/ 3039 h 5371"/>
                  <a:gd name="T74" fmla="*/ 2161 w 3313"/>
                  <a:gd name="T75" fmla="*/ 2985 h 5371"/>
                  <a:gd name="T76" fmla="*/ 2124 w 3313"/>
                  <a:gd name="T77" fmla="*/ 2905 h 5371"/>
                  <a:gd name="T78" fmla="*/ 2096 w 3313"/>
                  <a:gd name="T79" fmla="*/ 2791 h 5371"/>
                  <a:gd name="T80" fmla="*/ 2094 w 3313"/>
                  <a:gd name="T81" fmla="*/ 2684 h 5371"/>
                  <a:gd name="T82" fmla="*/ 2047 w 3313"/>
                  <a:gd name="T83" fmla="*/ 2601 h 5371"/>
                  <a:gd name="T84" fmla="*/ 1976 w 3313"/>
                  <a:gd name="T85" fmla="*/ 2581 h 5371"/>
                  <a:gd name="T86" fmla="*/ 1878 w 3313"/>
                  <a:gd name="T87" fmla="*/ 2642 h 5371"/>
                  <a:gd name="T88" fmla="*/ 1771 w 3313"/>
                  <a:gd name="T89" fmla="*/ 2608 h 5371"/>
                  <a:gd name="T90" fmla="*/ 1761 w 3313"/>
                  <a:gd name="T91" fmla="*/ 2494 h 5371"/>
                  <a:gd name="T92" fmla="*/ 1780 w 3313"/>
                  <a:gd name="T93" fmla="*/ 2402 h 5371"/>
                  <a:gd name="T94" fmla="*/ 1829 w 3313"/>
                  <a:gd name="T95" fmla="*/ 2251 h 5371"/>
                  <a:gd name="T96" fmla="*/ 1848 w 3313"/>
                  <a:gd name="T97" fmla="*/ 2177 h 5371"/>
                  <a:gd name="T98" fmla="*/ 1880 w 3313"/>
                  <a:gd name="T99" fmla="*/ 2091 h 5371"/>
                  <a:gd name="T100" fmla="*/ 1921 w 3313"/>
                  <a:gd name="T101" fmla="*/ 1966 h 5371"/>
                  <a:gd name="T102" fmla="*/ 1969 w 3313"/>
                  <a:gd name="T103" fmla="*/ 1850 h 5371"/>
                  <a:gd name="T104" fmla="*/ 1838 w 3313"/>
                  <a:gd name="T105" fmla="*/ 1804 h 5371"/>
                  <a:gd name="T106" fmla="*/ 1752 w 3313"/>
                  <a:gd name="T107" fmla="*/ 1704 h 5371"/>
                  <a:gd name="T108" fmla="*/ 1694 w 3313"/>
                  <a:gd name="T109" fmla="*/ 1578 h 5371"/>
                  <a:gd name="T110" fmla="*/ 1618 w 3313"/>
                  <a:gd name="T111" fmla="*/ 1426 h 5371"/>
                  <a:gd name="T112" fmla="*/ 1554 w 3313"/>
                  <a:gd name="T113" fmla="*/ 1328 h 5371"/>
                  <a:gd name="T114" fmla="*/ 1481 w 3313"/>
                  <a:gd name="T115" fmla="*/ 1243 h 5371"/>
                  <a:gd name="T116" fmla="*/ 1457 w 3313"/>
                  <a:gd name="T117" fmla="*/ 1148 h 5371"/>
                  <a:gd name="T118" fmla="*/ 1458 w 3313"/>
                  <a:gd name="T119" fmla="*/ 1038 h 5371"/>
                  <a:gd name="T120" fmla="*/ 1418 w 3313"/>
                  <a:gd name="T121" fmla="*/ 929 h 5371"/>
                  <a:gd name="T122" fmla="*/ 1367 w 3313"/>
                  <a:gd name="T123" fmla="*/ 815 h 53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313" h="5371">
                    <a:moveTo>
                      <a:pt x="1014" y="165"/>
                    </a:moveTo>
                    <a:cubicBezTo>
                      <a:pt x="688" y="1626"/>
                      <a:pt x="688" y="1626"/>
                      <a:pt x="688" y="1626"/>
                    </a:cubicBezTo>
                    <a:cubicBezTo>
                      <a:pt x="687" y="1629"/>
                      <a:pt x="686" y="1632"/>
                      <a:pt x="686" y="1636"/>
                    </a:cubicBezTo>
                    <a:cubicBezTo>
                      <a:pt x="684" y="1642"/>
                      <a:pt x="683" y="1649"/>
                      <a:pt x="681" y="1655"/>
                    </a:cubicBezTo>
                    <a:cubicBezTo>
                      <a:pt x="678" y="1668"/>
                      <a:pt x="679" y="1680"/>
                      <a:pt x="679" y="1692"/>
                    </a:cubicBezTo>
                    <a:cubicBezTo>
                      <a:pt x="679" y="1697"/>
                      <a:pt x="679" y="1702"/>
                      <a:pt x="679" y="1707"/>
                    </a:cubicBezTo>
                    <a:cubicBezTo>
                      <a:pt x="679" y="1715"/>
                      <a:pt x="675" y="1722"/>
                      <a:pt x="671" y="1729"/>
                    </a:cubicBezTo>
                    <a:cubicBezTo>
                      <a:pt x="668" y="1735"/>
                      <a:pt x="664" y="1741"/>
                      <a:pt x="663" y="1747"/>
                    </a:cubicBezTo>
                    <a:cubicBezTo>
                      <a:pt x="663" y="1748"/>
                      <a:pt x="663" y="1748"/>
                      <a:pt x="663" y="1748"/>
                    </a:cubicBezTo>
                    <a:cubicBezTo>
                      <a:pt x="662" y="1755"/>
                      <a:pt x="661" y="1759"/>
                      <a:pt x="657" y="1764"/>
                    </a:cubicBezTo>
                    <a:cubicBezTo>
                      <a:pt x="656" y="1765"/>
                      <a:pt x="656" y="1766"/>
                      <a:pt x="655" y="1766"/>
                    </a:cubicBezTo>
                    <a:cubicBezTo>
                      <a:pt x="654" y="1768"/>
                      <a:pt x="653" y="1769"/>
                      <a:pt x="652" y="1771"/>
                    </a:cubicBezTo>
                    <a:cubicBezTo>
                      <a:pt x="652" y="1772"/>
                      <a:pt x="652" y="1773"/>
                      <a:pt x="651" y="1773"/>
                    </a:cubicBezTo>
                    <a:cubicBezTo>
                      <a:pt x="650" y="1775"/>
                      <a:pt x="650" y="1777"/>
                      <a:pt x="648" y="1778"/>
                    </a:cubicBezTo>
                    <a:cubicBezTo>
                      <a:pt x="647" y="1780"/>
                      <a:pt x="646" y="1781"/>
                      <a:pt x="644" y="1783"/>
                    </a:cubicBezTo>
                    <a:cubicBezTo>
                      <a:pt x="642" y="1785"/>
                      <a:pt x="639" y="1788"/>
                      <a:pt x="638" y="1792"/>
                    </a:cubicBezTo>
                    <a:cubicBezTo>
                      <a:pt x="636" y="1801"/>
                      <a:pt x="640" y="1803"/>
                      <a:pt x="644" y="1806"/>
                    </a:cubicBezTo>
                    <a:cubicBezTo>
                      <a:pt x="648" y="1808"/>
                      <a:pt x="653" y="1811"/>
                      <a:pt x="653" y="1817"/>
                    </a:cubicBezTo>
                    <a:cubicBezTo>
                      <a:pt x="653" y="1818"/>
                      <a:pt x="653" y="1818"/>
                      <a:pt x="653" y="1819"/>
                    </a:cubicBezTo>
                    <a:cubicBezTo>
                      <a:pt x="652" y="1824"/>
                      <a:pt x="652" y="1826"/>
                      <a:pt x="656" y="1831"/>
                    </a:cubicBezTo>
                    <a:cubicBezTo>
                      <a:pt x="659" y="1836"/>
                      <a:pt x="662" y="1840"/>
                      <a:pt x="661" y="1847"/>
                    </a:cubicBezTo>
                    <a:cubicBezTo>
                      <a:pt x="661" y="1848"/>
                      <a:pt x="661" y="1850"/>
                      <a:pt x="661" y="1851"/>
                    </a:cubicBezTo>
                    <a:cubicBezTo>
                      <a:pt x="660" y="1857"/>
                      <a:pt x="660" y="1860"/>
                      <a:pt x="664" y="1866"/>
                    </a:cubicBezTo>
                    <a:cubicBezTo>
                      <a:pt x="668" y="1873"/>
                      <a:pt x="669" y="1879"/>
                      <a:pt x="667" y="1887"/>
                    </a:cubicBezTo>
                    <a:cubicBezTo>
                      <a:pt x="667" y="1889"/>
                      <a:pt x="665" y="1891"/>
                      <a:pt x="664" y="1894"/>
                    </a:cubicBezTo>
                    <a:cubicBezTo>
                      <a:pt x="662" y="1898"/>
                      <a:pt x="660" y="1902"/>
                      <a:pt x="661" y="1906"/>
                    </a:cubicBezTo>
                    <a:cubicBezTo>
                      <a:pt x="661" y="1910"/>
                      <a:pt x="663" y="1914"/>
                      <a:pt x="665" y="1918"/>
                    </a:cubicBezTo>
                    <a:cubicBezTo>
                      <a:pt x="669" y="1927"/>
                      <a:pt x="673" y="1936"/>
                      <a:pt x="667" y="1943"/>
                    </a:cubicBezTo>
                    <a:cubicBezTo>
                      <a:pt x="666" y="1944"/>
                      <a:pt x="665" y="1945"/>
                      <a:pt x="664" y="1946"/>
                    </a:cubicBezTo>
                    <a:cubicBezTo>
                      <a:pt x="663" y="1947"/>
                      <a:pt x="661" y="1948"/>
                      <a:pt x="661" y="1950"/>
                    </a:cubicBezTo>
                    <a:cubicBezTo>
                      <a:pt x="660" y="1951"/>
                      <a:pt x="660" y="1952"/>
                      <a:pt x="660" y="1954"/>
                    </a:cubicBezTo>
                    <a:cubicBezTo>
                      <a:pt x="661" y="1956"/>
                      <a:pt x="661" y="1957"/>
                      <a:pt x="660" y="1959"/>
                    </a:cubicBezTo>
                    <a:cubicBezTo>
                      <a:pt x="659" y="1960"/>
                      <a:pt x="658" y="1960"/>
                      <a:pt x="657" y="1961"/>
                    </a:cubicBezTo>
                    <a:cubicBezTo>
                      <a:pt x="656" y="1962"/>
                      <a:pt x="654" y="1962"/>
                      <a:pt x="653" y="1964"/>
                    </a:cubicBezTo>
                    <a:cubicBezTo>
                      <a:pt x="652" y="1966"/>
                      <a:pt x="652" y="1968"/>
                      <a:pt x="652" y="1969"/>
                    </a:cubicBezTo>
                    <a:cubicBezTo>
                      <a:pt x="652" y="1971"/>
                      <a:pt x="652" y="1972"/>
                      <a:pt x="651" y="1974"/>
                    </a:cubicBezTo>
                    <a:cubicBezTo>
                      <a:pt x="650" y="1976"/>
                      <a:pt x="648" y="1978"/>
                      <a:pt x="646" y="1979"/>
                    </a:cubicBezTo>
                    <a:cubicBezTo>
                      <a:pt x="644" y="1980"/>
                      <a:pt x="643" y="1981"/>
                      <a:pt x="642" y="1984"/>
                    </a:cubicBezTo>
                    <a:cubicBezTo>
                      <a:pt x="641" y="1988"/>
                      <a:pt x="643" y="1991"/>
                      <a:pt x="644" y="1994"/>
                    </a:cubicBezTo>
                    <a:cubicBezTo>
                      <a:pt x="645" y="1995"/>
                      <a:pt x="646" y="1997"/>
                      <a:pt x="646" y="1999"/>
                    </a:cubicBezTo>
                    <a:cubicBezTo>
                      <a:pt x="647" y="2003"/>
                      <a:pt x="647" y="2007"/>
                      <a:pt x="647" y="2011"/>
                    </a:cubicBezTo>
                    <a:cubicBezTo>
                      <a:pt x="647" y="2013"/>
                      <a:pt x="647" y="2015"/>
                      <a:pt x="647" y="2018"/>
                    </a:cubicBezTo>
                    <a:cubicBezTo>
                      <a:pt x="647" y="2020"/>
                      <a:pt x="647" y="2022"/>
                      <a:pt x="648" y="2024"/>
                    </a:cubicBezTo>
                    <a:cubicBezTo>
                      <a:pt x="648" y="2033"/>
                      <a:pt x="649" y="2044"/>
                      <a:pt x="654" y="2052"/>
                    </a:cubicBezTo>
                    <a:cubicBezTo>
                      <a:pt x="655" y="2053"/>
                      <a:pt x="656" y="2054"/>
                      <a:pt x="657" y="2055"/>
                    </a:cubicBezTo>
                    <a:cubicBezTo>
                      <a:pt x="658" y="2057"/>
                      <a:pt x="660" y="2058"/>
                      <a:pt x="661" y="2062"/>
                    </a:cubicBezTo>
                    <a:cubicBezTo>
                      <a:pt x="661" y="2065"/>
                      <a:pt x="660" y="2067"/>
                      <a:pt x="660" y="2070"/>
                    </a:cubicBezTo>
                    <a:cubicBezTo>
                      <a:pt x="659" y="2072"/>
                      <a:pt x="659" y="2074"/>
                      <a:pt x="659" y="2076"/>
                    </a:cubicBezTo>
                    <a:cubicBezTo>
                      <a:pt x="659" y="2080"/>
                      <a:pt x="659" y="2080"/>
                      <a:pt x="661" y="2080"/>
                    </a:cubicBezTo>
                    <a:cubicBezTo>
                      <a:pt x="662" y="2081"/>
                      <a:pt x="663" y="2081"/>
                      <a:pt x="664" y="2083"/>
                    </a:cubicBezTo>
                    <a:cubicBezTo>
                      <a:pt x="667" y="2086"/>
                      <a:pt x="667" y="2091"/>
                      <a:pt x="667" y="2095"/>
                    </a:cubicBezTo>
                    <a:cubicBezTo>
                      <a:pt x="667" y="2096"/>
                      <a:pt x="667" y="2096"/>
                      <a:pt x="667" y="2096"/>
                    </a:cubicBezTo>
                    <a:cubicBezTo>
                      <a:pt x="667" y="2099"/>
                      <a:pt x="667" y="2102"/>
                      <a:pt x="667" y="2104"/>
                    </a:cubicBezTo>
                    <a:cubicBezTo>
                      <a:pt x="667" y="2110"/>
                      <a:pt x="667" y="2115"/>
                      <a:pt x="670" y="2121"/>
                    </a:cubicBezTo>
                    <a:cubicBezTo>
                      <a:pt x="672" y="2124"/>
                      <a:pt x="672" y="2127"/>
                      <a:pt x="673" y="2130"/>
                    </a:cubicBezTo>
                    <a:cubicBezTo>
                      <a:pt x="673" y="2132"/>
                      <a:pt x="674" y="2134"/>
                      <a:pt x="675" y="2137"/>
                    </a:cubicBezTo>
                    <a:cubicBezTo>
                      <a:pt x="676" y="2140"/>
                      <a:pt x="678" y="2142"/>
                      <a:pt x="681" y="2145"/>
                    </a:cubicBezTo>
                    <a:cubicBezTo>
                      <a:pt x="682" y="2146"/>
                      <a:pt x="683" y="2147"/>
                      <a:pt x="684" y="2148"/>
                    </a:cubicBezTo>
                    <a:cubicBezTo>
                      <a:pt x="689" y="2153"/>
                      <a:pt x="690" y="2159"/>
                      <a:pt x="691" y="2164"/>
                    </a:cubicBezTo>
                    <a:cubicBezTo>
                      <a:pt x="691" y="2165"/>
                      <a:pt x="691" y="2166"/>
                      <a:pt x="691" y="2166"/>
                    </a:cubicBezTo>
                    <a:cubicBezTo>
                      <a:pt x="691" y="2177"/>
                      <a:pt x="692" y="2192"/>
                      <a:pt x="704" y="2193"/>
                    </a:cubicBezTo>
                    <a:cubicBezTo>
                      <a:pt x="707" y="2193"/>
                      <a:pt x="709" y="2192"/>
                      <a:pt x="711" y="2192"/>
                    </a:cubicBezTo>
                    <a:cubicBezTo>
                      <a:pt x="715" y="2191"/>
                      <a:pt x="718" y="2191"/>
                      <a:pt x="722" y="2192"/>
                    </a:cubicBezTo>
                    <a:cubicBezTo>
                      <a:pt x="728" y="2195"/>
                      <a:pt x="732" y="2200"/>
                      <a:pt x="735" y="2205"/>
                    </a:cubicBezTo>
                    <a:cubicBezTo>
                      <a:pt x="737" y="2209"/>
                      <a:pt x="739" y="2212"/>
                      <a:pt x="740" y="2215"/>
                    </a:cubicBezTo>
                    <a:cubicBezTo>
                      <a:pt x="744" y="2222"/>
                      <a:pt x="747" y="2229"/>
                      <a:pt x="753" y="2235"/>
                    </a:cubicBezTo>
                    <a:cubicBezTo>
                      <a:pt x="759" y="2241"/>
                      <a:pt x="766" y="2246"/>
                      <a:pt x="772" y="2250"/>
                    </a:cubicBezTo>
                    <a:cubicBezTo>
                      <a:pt x="776" y="2252"/>
                      <a:pt x="779" y="2255"/>
                      <a:pt x="782" y="2257"/>
                    </a:cubicBezTo>
                    <a:cubicBezTo>
                      <a:pt x="794" y="2265"/>
                      <a:pt x="795" y="2273"/>
                      <a:pt x="797" y="2286"/>
                    </a:cubicBezTo>
                    <a:cubicBezTo>
                      <a:pt x="797" y="2286"/>
                      <a:pt x="797" y="2287"/>
                      <a:pt x="797" y="2288"/>
                    </a:cubicBezTo>
                    <a:cubicBezTo>
                      <a:pt x="798" y="2294"/>
                      <a:pt x="799" y="2301"/>
                      <a:pt x="798" y="2309"/>
                    </a:cubicBezTo>
                    <a:cubicBezTo>
                      <a:pt x="798" y="2311"/>
                      <a:pt x="797" y="2312"/>
                      <a:pt x="797" y="2314"/>
                    </a:cubicBezTo>
                    <a:cubicBezTo>
                      <a:pt x="796" y="2318"/>
                      <a:pt x="795" y="2322"/>
                      <a:pt x="797" y="2327"/>
                    </a:cubicBezTo>
                    <a:cubicBezTo>
                      <a:pt x="798" y="2331"/>
                      <a:pt x="800" y="2335"/>
                      <a:pt x="801" y="2338"/>
                    </a:cubicBezTo>
                    <a:cubicBezTo>
                      <a:pt x="807" y="2353"/>
                      <a:pt x="812" y="2366"/>
                      <a:pt x="804" y="2382"/>
                    </a:cubicBezTo>
                    <a:cubicBezTo>
                      <a:pt x="793" y="2403"/>
                      <a:pt x="778" y="2417"/>
                      <a:pt x="757" y="2430"/>
                    </a:cubicBezTo>
                    <a:cubicBezTo>
                      <a:pt x="757" y="2430"/>
                      <a:pt x="756" y="2430"/>
                      <a:pt x="756" y="2430"/>
                    </a:cubicBezTo>
                    <a:cubicBezTo>
                      <a:pt x="752" y="2433"/>
                      <a:pt x="749" y="2435"/>
                      <a:pt x="746" y="2440"/>
                    </a:cubicBezTo>
                    <a:cubicBezTo>
                      <a:pt x="745" y="2442"/>
                      <a:pt x="745" y="2445"/>
                      <a:pt x="744" y="2448"/>
                    </a:cubicBezTo>
                    <a:cubicBezTo>
                      <a:pt x="744" y="2451"/>
                      <a:pt x="743" y="2454"/>
                      <a:pt x="742" y="2457"/>
                    </a:cubicBezTo>
                    <a:cubicBezTo>
                      <a:pt x="739" y="2462"/>
                      <a:pt x="735" y="2464"/>
                      <a:pt x="732" y="2467"/>
                    </a:cubicBezTo>
                    <a:cubicBezTo>
                      <a:pt x="730" y="2468"/>
                      <a:pt x="729" y="2468"/>
                      <a:pt x="727" y="2470"/>
                    </a:cubicBezTo>
                    <a:cubicBezTo>
                      <a:pt x="723" y="2472"/>
                      <a:pt x="722" y="2476"/>
                      <a:pt x="720" y="2479"/>
                    </a:cubicBezTo>
                    <a:cubicBezTo>
                      <a:pt x="720" y="2481"/>
                      <a:pt x="719" y="2483"/>
                      <a:pt x="717" y="2484"/>
                    </a:cubicBezTo>
                    <a:cubicBezTo>
                      <a:pt x="715" y="2488"/>
                      <a:pt x="712" y="2491"/>
                      <a:pt x="709" y="2494"/>
                    </a:cubicBezTo>
                    <a:cubicBezTo>
                      <a:pt x="706" y="2496"/>
                      <a:pt x="703" y="2499"/>
                      <a:pt x="701" y="2502"/>
                    </a:cubicBezTo>
                    <a:cubicBezTo>
                      <a:pt x="699" y="2504"/>
                      <a:pt x="698" y="2506"/>
                      <a:pt x="697" y="2508"/>
                    </a:cubicBezTo>
                    <a:cubicBezTo>
                      <a:pt x="695" y="2511"/>
                      <a:pt x="694" y="2513"/>
                      <a:pt x="692" y="2515"/>
                    </a:cubicBezTo>
                    <a:cubicBezTo>
                      <a:pt x="690" y="2519"/>
                      <a:pt x="687" y="2520"/>
                      <a:pt x="685" y="2521"/>
                    </a:cubicBezTo>
                    <a:cubicBezTo>
                      <a:pt x="683" y="2522"/>
                      <a:pt x="681" y="2523"/>
                      <a:pt x="679" y="2524"/>
                    </a:cubicBezTo>
                    <a:cubicBezTo>
                      <a:pt x="671" y="2530"/>
                      <a:pt x="668" y="2541"/>
                      <a:pt x="665" y="2553"/>
                    </a:cubicBezTo>
                    <a:cubicBezTo>
                      <a:pt x="663" y="2559"/>
                      <a:pt x="662" y="2565"/>
                      <a:pt x="659" y="2569"/>
                    </a:cubicBezTo>
                    <a:cubicBezTo>
                      <a:pt x="658" y="2571"/>
                      <a:pt x="657" y="2573"/>
                      <a:pt x="657" y="2575"/>
                    </a:cubicBezTo>
                    <a:cubicBezTo>
                      <a:pt x="655" y="2579"/>
                      <a:pt x="654" y="2583"/>
                      <a:pt x="651" y="2586"/>
                    </a:cubicBezTo>
                    <a:cubicBezTo>
                      <a:pt x="651" y="2587"/>
                      <a:pt x="650" y="2587"/>
                      <a:pt x="650" y="2588"/>
                    </a:cubicBezTo>
                    <a:cubicBezTo>
                      <a:pt x="645" y="2593"/>
                      <a:pt x="643" y="2596"/>
                      <a:pt x="640" y="2604"/>
                    </a:cubicBezTo>
                    <a:cubicBezTo>
                      <a:pt x="638" y="2610"/>
                      <a:pt x="636" y="2615"/>
                      <a:pt x="633" y="2620"/>
                    </a:cubicBezTo>
                    <a:cubicBezTo>
                      <a:pt x="632" y="2621"/>
                      <a:pt x="631" y="2623"/>
                      <a:pt x="631" y="2624"/>
                    </a:cubicBezTo>
                    <a:cubicBezTo>
                      <a:pt x="629" y="2629"/>
                      <a:pt x="627" y="2633"/>
                      <a:pt x="625" y="2637"/>
                    </a:cubicBezTo>
                    <a:cubicBezTo>
                      <a:pt x="622" y="2646"/>
                      <a:pt x="619" y="2654"/>
                      <a:pt x="611" y="2661"/>
                    </a:cubicBezTo>
                    <a:cubicBezTo>
                      <a:pt x="611" y="2661"/>
                      <a:pt x="611" y="2661"/>
                      <a:pt x="611" y="2661"/>
                    </a:cubicBezTo>
                    <a:cubicBezTo>
                      <a:pt x="606" y="2666"/>
                      <a:pt x="603" y="2669"/>
                      <a:pt x="600" y="2675"/>
                    </a:cubicBezTo>
                    <a:cubicBezTo>
                      <a:pt x="597" y="2679"/>
                      <a:pt x="594" y="2681"/>
                      <a:pt x="591" y="2682"/>
                    </a:cubicBezTo>
                    <a:cubicBezTo>
                      <a:pt x="588" y="2684"/>
                      <a:pt x="585" y="2685"/>
                      <a:pt x="583" y="2688"/>
                    </a:cubicBezTo>
                    <a:cubicBezTo>
                      <a:pt x="581" y="2690"/>
                      <a:pt x="580" y="2694"/>
                      <a:pt x="579" y="2697"/>
                    </a:cubicBezTo>
                    <a:cubicBezTo>
                      <a:pt x="578" y="2703"/>
                      <a:pt x="577" y="2708"/>
                      <a:pt x="571" y="2711"/>
                    </a:cubicBezTo>
                    <a:cubicBezTo>
                      <a:pt x="570" y="2712"/>
                      <a:pt x="568" y="2713"/>
                      <a:pt x="566" y="2713"/>
                    </a:cubicBezTo>
                    <a:cubicBezTo>
                      <a:pt x="564" y="2713"/>
                      <a:pt x="562" y="2713"/>
                      <a:pt x="560" y="2715"/>
                    </a:cubicBezTo>
                    <a:cubicBezTo>
                      <a:pt x="559" y="2716"/>
                      <a:pt x="558" y="2717"/>
                      <a:pt x="557" y="2719"/>
                    </a:cubicBezTo>
                    <a:cubicBezTo>
                      <a:pt x="556" y="2721"/>
                      <a:pt x="555" y="2722"/>
                      <a:pt x="552" y="2723"/>
                    </a:cubicBezTo>
                    <a:cubicBezTo>
                      <a:pt x="551" y="2724"/>
                      <a:pt x="549" y="2724"/>
                      <a:pt x="547" y="2724"/>
                    </a:cubicBezTo>
                    <a:cubicBezTo>
                      <a:pt x="544" y="2724"/>
                      <a:pt x="541" y="2724"/>
                      <a:pt x="539" y="2728"/>
                    </a:cubicBezTo>
                    <a:cubicBezTo>
                      <a:pt x="537" y="2731"/>
                      <a:pt x="538" y="2734"/>
                      <a:pt x="538" y="2737"/>
                    </a:cubicBezTo>
                    <a:cubicBezTo>
                      <a:pt x="538" y="2738"/>
                      <a:pt x="538" y="2740"/>
                      <a:pt x="538" y="2741"/>
                    </a:cubicBezTo>
                    <a:cubicBezTo>
                      <a:pt x="538" y="2743"/>
                      <a:pt x="537" y="2746"/>
                      <a:pt x="536" y="2748"/>
                    </a:cubicBezTo>
                    <a:cubicBezTo>
                      <a:pt x="534" y="2751"/>
                      <a:pt x="533" y="2754"/>
                      <a:pt x="534" y="2758"/>
                    </a:cubicBezTo>
                    <a:cubicBezTo>
                      <a:pt x="535" y="2759"/>
                      <a:pt x="536" y="2760"/>
                      <a:pt x="537" y="2760"/>
                    </a:cubicBezTo>
                    <a:cubicBezTo>
                      <a:pt x="538" y="2761"/>
                      <a:pt x="539" y="2761"/>
                      <a:pt x="539" y="2765"/>
                    </a:cubicBezTo>
                    <a:cubicBezTo>
                      <a:pt x="539" y="2766"/>
                      <a:pt x="537" y="2768"/>
                      <a:pt x="536" y="2769"/>
                    </a:cubicBezTo>
                    <a:cubicBezTo>
                      <a:pt x="535" y="2771"/>
                      <a:pt x="534" y="2772"/>
                      <a:pt x="534" y="2773"/>
                    </a:cubicBezTo>
                    <a:cubicBezTo>
                      <a:pt x="532" y="2777"/>
                      <a:pt x="533" y="2780"/>
                      <a:pt x="534" y="2784"/>
                    </a:cubicBezTo>
                    <a:cubicBezTo>
                      <a:pt x="534" y="2785"/>
                      <a:pt x="534" y="2786"/>
                      <a:pt x="534" y="2787"/>
                    </a:cubicBezTo>
                    <a:cubicBezTo>
                      <a:pt x="535" y="2794"/>
                      <a:pt x="535" y="2800"/>
                      <a:pt x="534" y="2804"/>
                    </a:cubicBezTo>
                    <a:cubicBezTo>
                      <a:pt x="533" y="2807"/>
                      <a:pt x="530" y="2809"/>
                      <a:pt x="528" y="2812"/>
                    </a:cubicBezTo>
                    <a:cubicBezTo>
                      <a:pt x="526" y="2813"/>
                      <a:pt x="524" y="2815"/>
                      <a:pt x="523" y="2816"/>
                    </a:cubicBezTo>
                    <a:cubicBezTo>
                      <a:pt x="522" y="2818"/>
                      <a:pt x="521" y="2820"/>
                      <a:pt x="520" y="2822"/>
                    </a:cubicBezTo>
                    <a:cubicBezTo>
                      <a:pt x="518" y="2825"/>
                      <a:pt x="517" y="2829"/>
                      <a:pt x="514" y="2831"/>
                    </a:cubicBezTo>
                    <a:cubicBezTo>
                      <a:pt x="512" y="2833"/>
                      <a:pt x="510" y="2834"/>
                      <a:pt x="507" y="2836"/>
                    </a:cubicBezTo>
                    <a:cubicBezTo>
                      <a:pt x="505" y="2837"/>
                      <a:pt x="503" y="2838"/>
                      <a:pt x="501" y="2840"/>
                    </a:cubicBezTo>
                    <a:cubicBezTo>
                      <a:pt x="500" y="2840"/>
                      <a:pt x="499" y="2841"/>
                      <a:pt x="498" y="2842"/>
                    </a:cubicBezTo>
                    <a:cubicBezTo>
                      <a:pt x="494" y="2846"/>
                      <a:pt x="489" y="2850"/>
                      <a:pt x="486" y="2855"/>
                    </a:cubicBezTo>
                    <a:cubicBezTo>
                      <a:pt x="485" y="2857"/>
                      <a:pt x="485" y="2860"/>
                      <a:pt x="484" y="2862"/>
                    </a:cubicBezTo>
                    <a:cubicBezTo>
                      <a:pt x="483" y="2865"/>
                      <a:pt x="483" y="2869"/>
                      <a:pt x="481" y="2871"/>
                    </a:cubicBezTo>
                    <a:cubicBezTo>
                      <a:pt x="478" y="2874"/>
                      <a:pt x="476" y="2876"/>
                      <a:pt x="473" y="2878"/>
                    </a:cubicBezTo>
                    <a:cubicBezTo>
                      <a:pt x="471" y="2880"/>
                      <a:pt x="469" y="2882"/>
                      <a:pt x="467" y="2884"/>
                    </a:cubicBezTo>
                    <a:cubicBezTo>
                      <a:pt x="461" y="2889"/>
                      <a:pt x="458" y="2891"/>
                      <a:pt x="450" y="2893"/>
                    </a:cubicBezTo>
                    <a:cubicBezTo>
                      <a:pt x="443" y="2894"/>
                      <a:pt x="439" y="2895"/>
                      <a:pt x="433" y="2899"/>
                    </a:cubicBezTo>
                    <a:cubicBezTo>
                      <a:pt x="429" y="2901"/>
                      <a:pt x="426" y="2901"/>
                      <a:pt x="422" y="2901"/>
                    </a:cubicBezTo>
                    <a:cubicBezTo>
                      <a:pt x="420" y="2902"/>
                      <a:pt x="417" y="2902"/>
                      <a:pt x="415" y="2902"/>
                    </a:cubicBezTo>
                    <a:cubicBezTo>
                      <a:pt x="408" y="2905"/>
                      <a:pt x="401" y="2912"/>
                      <a:pt x="397" y="2918"/>
                    </a:cubicBezTo>
                    <a:cubicBezTo>
                      <a:pt x="394" y="2923"/>
                      <a:pt x="393" y="2927"/>
                      <a:pt x="391" y="2932"/>
                    </a:cubicBezTo>
                    <a:cubicBezTo>
                      <a:pt x="390" y="2933"/>
                      <a:pt x="390" y="2935"/>
                      <a:pt x="389" y="2937"/>
                    </a:cubicBezTo>
                    <a:cubicBezTo>
                      <a:pt x="387" y="2942"/>
                      <a:pt x="384" y="2946"/>
                      <a:pt x="381" y="2950"/>
                    </a:cubicBezTo>
                    <a:cubicBezTo>
                      <a:pt x="380" y="2952"/>
                      <a:pt x="379" y="2953"/>
                      <a:pt x="377" y="2955"/>
                    </a:cubicBezTo>
                    <a:cubicBezTo>
                      <a:pt x="375" y="2958"/>
                      <a:pt x="373" y="2962"/>
                      <a:pt x="372" y="2965"/>
                    </a:cubicBezTo>
                    <a:cubicBezTo>
                      <a:pt x="370" y="2969"/>
                      <a:pt x="368" y="2972"/>
                      <a:pt x="366" y="2975"/>
                    </a:cubicBezTo>
                    <a:cubicBezTo>
                      <a:pt x="364" y="2978"/>
                      <a:pt x="362" y="2981"/>
                      <a:pt x="359" y="2983"/>
                    </a:cubicBezTo>
                    <a:cubicBezTo>
                      <a:pt x="356" y="2986"/>
                      <a:pt x="353" y="2988"/>
                      <a:pt x="351" y="2991"/>
                    </a:cubicBezTo>
                    <a:cubicBezTo>
                      <a:pt x="350" y="2994"/>
                      <a:pt x="349" y="2997"/>
                      <a:pt x="348" y="3000"/>
                    </a:cubicBezTo>
                    <a:cubicBezTo>
                      <a:pt x="347" y="3004"/>
                      <a:pt x="345" y="3009"/>
                      <a:pt x="342" y="3011"/>
                    </a:cubicBezTo>
                    <a:cubicBezTo>
                      <a:pt x="341" y="3012"/>
                      <a:pt x="340" y="3013"/>
                      <a:pt x="339" y="3014"/>
                    </a:cubicBezTo>
                    <a:cubicBezTo>
                      <a:pt x="335" y="3016"/>
                      <a:pt x="334" y="3018"/>
                      <a:pt x="332" y="3023"/>
                    </a:cubicBezTo>
                    <a:cubicBezTo>
                      <a:pt x="329" y="3037"/>
                      <a:pt x="317" y="3043"/>
                      <a:pt x="305" y="3050"/>
                    </a:cubicBezTo>
                    <a:cubicBezTo>
                      <a:pt x="299" y="3053"/>
                      <a:pt x="292" y="3057"/>
                      <a:pt x="287" y="3062"/>
                    </a:cubicBezTo>
                    <a:cubicBezTo>
                      <a:pt x="279" y="3070"/>
                      <a:pt x="279" y="3074"/>
                      <a:pt x="280" y="3082"/>
                    </a:cubicBezTo>
                    <a:cubicBezTo>
                      <a:pt x="281" y="3085"/>
                      <a:pt x="281" y="3088"/>
                      <a:pt x="281" y="3092"/>
                    </a:cubicBezTo>
                    <a:cubicBezTo>
                      <a:pt x="281" y="3099"/>
                      <a:pt x="277" y="3105"/>
                      <a:pt x="272" y="3110"/>
                    </a:cubicBezTo>
                    <a:cubicBezTo>
                      <a:pt x="268" y="3115"/>
                      <a:pt x="264" y="3120"/>
                      <a:pt x="263" y="3127"/>
                    </a:cubicBezTo>
                    <a:cubicBezTo>
                      <a:pt x="262" y="3134"/>
                      <a:pt x="264" y="3140"/>
                      <a:pt x="266" y="3145"/>
                    </a:cubicBezTo>
                    <a:cubicBezTo>
                      <a:pt x="269" y="3152"/>
                      <a:pt x="271" y="3159"/>
                      <a:pt x="269" y="3167"/>
                    </a:cubicBezTo>
                    <a:cubicBezTo>
                      <a:pt x="268" y="3170"/>
                      <a:pt x="267" y="3173"/>
                      <a:pt x="266" y="3176"/>
                    </a:cubicBezTo>
                    <a:cubicBezTo>
                      <a:pt x="264" y="3179"/>
                      <a:pt x="263" y="3183"/>
                      <a:pt x="262" y="3187"/>
                    </a:cubicBezTo>
                    <a:cubicBezTo>
                      <a:pt x="261" y="3194"/>
                      <a:pt x="262" y="3202"/>
                      <a:pt x="265" y="3210"/>
                    </a:cubicBezTo>
                    <a:cubicBezTo>
                      <a:pt x="268" y="3215"/>
                      <a:pt x="273" y="3225"/>
                      <a:pt x="278" y="3227"/>
                    </a:cubicBezTo>
                    <a:cubicBezTo>
                      <a:pt x="282" y="3229"/>
                      <a:pt x="286" y="3227"/>
                      <a:pt x="291" y="3225"/>
                    </a:cubicBezTo>
                    <a:cubicBezTo>
                      <a:pt x="295" y="3223"/>
                      <a:pt x="300" y="3220"/>
                      <a:pt x="304" y="3221"/>
                    </a:cubicBezTo>
                    <a:cubicBezTo>
                      <a:pt x="312" y="3223"/>
                      <a:pt x="318" y="3228"/>
                      <a:pt x="321" y="3238"/>
                    </a:cubicBezTo>
                    <a:cubicBezTo>
                      <a:pt x="321" y="3238"/>
                      <a:pt x="321" y="3239"/>
                      <a:pt x="321" y="3240"/>
                    </a:cubicBezTo>
                    <a:cubicBezTo>
                      <a:pt x="322" y="3245"/>
                      <a:pt x="324" y="3251"/>
                      <a:pt x="329" y="3251"/>
                    </a:cubicBezTo>
                    <a:cubicBezTo>
                      <a:pt x="329" y="3252"/>
                      <a:pt x="329" y="3252"/>
                      <a:pt x="329" y="3252"/>
                    </a:cubicBezTo>
                    <a:cubicBezTo>
                      <a:pt x="332" y="3252"/>
                      <a:pt x="334" y="3250"/>
                      <a:pt x="336" y="3248"/>
                    </a:cubicBezTo>
                    <a:cubicBezTo>
                      <a:pt x="338" y="3246"/>
                      <a:pt x="341" y="3244"/>
                      <a:pt x="344" y="3244"/>
                    </a:cubicBezTo>
                    <a:cubicBezTo>
                      <a:pt x="344" y="3244"/>
                      <a:pt x="345" y="3244"/>
                      <a:pt x="345" y="3244"/>
                    </a:cubicBezTo>
                    <a:cubicBezTo>
                      <a:pt x="350" y="3244"/>
                      <a:pt x="355" y="3246"/>
                      <a:pt x="358" y="3250"/>
                    </a:cubicBezTo>
                    <a:cubicBezTo>
                      <a:pt x="362" y="3254"/>
                      <a:pt x="363" y="3261"/>
                      <a:pt x="362" y="3268"/>
                    </a:cubicBezTo>
                    <a:cubicBezTo>
                      <a:pt x="362" y="3270"/>
                      <a:pt x="361" y="3271"/>
                      <a:pt x="361" y="3273"/>
                    </a:cubicBezTo>
                    <a:cubicBezTo>
                      <a:pt x="360" y="3277"/>
                      <a:pt x="359" y="3281"/>
                      <a:pt x="360" y="3284"/>
                    </a:cubicBezTo>
                    <a:cubicBezTo>
                      <a:pt x="361" y="3290"/>
                      <a:pt x="364" y="3291"/>
                      <a:pt x="368" y="3292"/>
                    </a:cubicBezTo>
                    <a:cubicBezTo>
                      <a:pt x="369" y="3293"/>
                      <a:pt x="371" y="3293"/>
                      <a:pt x="373" y="3294"/>
                    </a:cubicBezTo>
                    <a:cubicBezTo>
                      <a:pt x="376" y="3296"/>
                      <a:pt x="377" y="3298"/>
                      <a:pt x="379" y="3301"/>
                    </a:cubicBezTo>
                    <a:cubicBezTo>
                      <a:pt x="380" y="3302"/>
                      <a:pt x="381" y="3304"/>
                      <a:pt x="382" y="3305"/>
                    </a:cubicBezTo>
                    <a:cubicBezTo>
                      <a:pt x="387" y="3310"/>
                      <a:pt x="388" y="3314"/>
                      <a:pt x="387" y="3322"/>
                    </a:cubicBezTo>
                    <a:cubicBezTo>
                      <a:pt x="387" y="3326"/>
                      <a:pt x="385" y="3328"/>
                      <a:pt x="383" y="3330"/>
                    </a:cubicBezTo>
                    <a:cubicBezTo>
                      <a:pt x="381" y="3332"/>
                      <a:pt x="380" y="3333"/>
                      <a:pt x="379" y="3335"/>
                    </a:cubicBezTo>
                    <a:cubicBezTo>
                      <a:pt x="378" y="3336"/>
                      <a:pt x="378" y="3337"/>
                      <a:pt x="378" y="3339"/>
                    </a:cubicBezTo>
                    <a:cubicBezTo>
                      <a:pt x="378" y="3340"/>
                      <a:pt x="377" y="3342"/>
                      <a:pt x="376" y="3343"/>
                    </a:cubicBezTo>
                    <a:cubicBezTo>
                      <a:pt x="375" y="3345"/>
                      <a:pt x="373" y="3345"/>
                      <a:pt x="372" y="3346"/>
                    </a:cubicBezTo>
                    <a:cubicBezTo>
                      <a:pt x="371" y="3346"/>
                      <a:pt x="370" y="3346"/>
                      <a:pt x="368" y="3347"/>
                    </a:cubicBezTo>
                    <a:cubicBezTo>
                      <a:pt x="366" y="3348"/>
                      <a:pt x="365" y="3350"/>
                      <a:pt x="363" y="3352"/>
                    </a:cubicBezTo>
                    <a:cubicBezTo>
                      <a:pt x="361" y="3354"/>
                      <a:pt x="359" y="3357"/>
                      <a:pt x="356" y="3358"/>
                    </a:cubicBezTo>
                    <a:cubicBezTo>
                      <a:pt x="355" y="3359"/>
                      <a:pt x="353" y="3360"/>
                      <a:pt x="351" y="3360"/>
                    </a:cubicBezTo>
                    <a:cubicBezTo>
                      <a:pt x="347" y="3361"/>
                      <a:pt x="344" y="3362"/>
                      <a:pt x="341" y="3366"/>
                    </a:cubicBezTo>
                    <a:cubicBezTo>
                      <a:pt x="337" y="3372"/>
                      <a:pt x="341" y="3380"/>
                      <a:pt x="344" y="3386"/>
                    </a:cubicBezTo>
                    <a:cubicBezTo>
                      <a:pt x="345" y="3387"/>
                      <a:pt x="345" y="3389"/>
                      <a:pt x="346" y="3390"/>
                    </a:cubicBezTo>
                    <a:cubicBezTo>
                      <a:pt x="349" y="3398"/>
                      <a:pt x="352" y="3410"/>
                      <a:pt x="351" y="3418"/>
                    </a:cubicBezTo>
                    <a:cubicBezTo>
                      <a:pt x="351" y="3425"/>
                      <a:pt x="349" y="3426"/>
                      <a:pt x="345" y="3428"/>
                    </a:cubicBezTo>
                    <a:cubicBezTo>
                      <a:pt x="344" y="3429"/>
                      <a:pt x="343" y="3429"/>
                      <a:pt x="342" y="3430"/>
                    </a:cubicBezTo>
                    <a:cubicBezTo>
                      <a:pt x="339" y="3432"/>
                      <a:pt x="338" y="3435"/>
                      <a:pt x="336" y="3438"/>
                    </a:cubicBezTo>
                    <a:cubicBezTo>
                      <a:pt x="336" y="3440"/>
                      <a:pt x="335" y="3442"/>
                      <a:pt x="333" y="3444"/>
                    </a:cubicBezTo>
                    <a:cubicBezTo>
                      <a:pt x="332" y="3445"/>
                      <a:pt x="331" y="3446"/>
                      <a:pt x="330" y="3447"/>
                    </a:cubicBezTo>
                    <a:cubicBezTo>
                      <a:pt x="327" y="3450"/>
                      <a:pt x="325" y="3452"/>
                      <a:pt x="325" y="3459"/>
                    </a:cubicBezTo>
                    <a:cubicBezTo>
                      <a:pt x="325" y="3460"/>
                      <a:pt x="325" y="3460"/>
                      <a:pt x="325" y="3461"/>
                    </a:cubicBezTo>
                    <a:cubicBezTo>
                      <a:pt x="325" y="3466"/>
                      <a:pt x="325" y="3471"/>
                      <a:pt x="322" y="3476"/>
                    </a:cubicBezTo>
                    <a:cubicBezTo>
                      <a:pt x="321" y="3478"/>
                      <a:pt x="320" y="3480"/>
                      <a:pt x="318" y="3482"/>
                    </a:cubicBezTo>
                    <a:cubicBezTo>
                      <a:pt x="316" y="3484"/>
                      <a:pt x="314" y="3487"/>
                      <a:pt x="313" y="3490"/>
                    </a:cubicBezTo>
                    <a:cubicBezTo>
                      <a:pt x="312" y="3492"/>
                      <a:pt x="312" y="3495"/>
                      <a:pt x="312" y="3497"/>
                    </a:cubicBezTo>
                    <a:cubicBezTo>
                      <a:pt x="311" y="3501"/>
                      <a:pt x="311" y="3505"/>
                      <a:pt x="309" y="3508"/>
                    </a:cubicBezTo>
                    <a:cubicBezTo>
                      <a:pt x="306" y="3514"/>
                      <a:pt x="303" y="3513"/>
                      <a:pt x="299" y="3513"/>
                    </a:cubicBezTo>
                    <a:cubicBezTo>
                      <a:pt x="297" y="3513"/>
                      <a:pt x="294" y="3512"/>
                      <a:pt x="292" y="3514"/>
                    </a:cubicBezTo>
                    <a:cubicBezTo>
                      <a:pt x="289" y="3515"/>
                      <a:pt x="290" y="3517"/>
                      <a:pt x="290" y="3519"/>
                    </a:cubicBezTo>
                    <a:cubicBezTo>
                      <a:pt x="290" y="3520"/>
                      <a:pt x="290" y="3522"/>
                      <a:pt x="289" y="3523"/>
                    </a:cubicBezTo>
                    <a:cubicBezTo>
                      <a:pt x="288" y="3526"/>
                      <a:pt x="286" y="3527"/>
                      <a:pt x="284" y="3528"/>
                    </a:cubicBezTo>
                    <a:cubicBezTo>
                      <a:pt x="283" y="3529"/>
                      <a:pt x="282" y="3529"/>
                      <a:pt x="281" y="3531"/>
                    </a:cubicBezTo>
                    <a:cubicBezTo>
                      <a:pt x="279" y="3532"/>
                      <a:pt x="278" y="3535"/>
                      <a:pt x="277" y="3537"/>
                    </a:cubicBezTo>
                    <a:cubicBezTo>
                      <a:pt x="277" y="3538"/>
                      <a:pt x="277" y="3540"/>
                      <a:pt x="276" y="3541"/>
                    </a:cubicBezTo>
                    <a:cubicBezTo>
                      <a:pt x="275" y="3543"/>
                      <a:pt x="274" y="3544"/>
                      <a:pt x="273" y="3545"/>
                    </a:cubicBezTo>
                    <a:cubicBezTo>
                      <a:pt x="272" y="3547"/>
                      <a:pt x="271" y="3548"/>
                      <a:pt x="270" y="3550"/>
                    </a:cubicBezTo>
                    <a:cubicBezTo>
                      <a:pt x="268" y="3554"/>
                      <a:pt x="268" y="3559"/>
                      <a:pt x="268" y="3564"/>
                    </a:cubicBezTo>
                    <a:cubicBezTo>
                      <a:pt x="268" y="3567"/>
                      <a:pt x="268" y="3570"/>
                      <a:pt x="268" y="3573"/>
                    </a:cubicBezTo>
                    <a:cubicBezTo>
                      <a:pt x="267" y="3579"/>
                      <a:pt x="265" y="3585"/>
                      <a:pt x="263" y="3591"/>
                    </a:cubicBezTo>
                    <a:cubicBezTo>
                      <a:pt x="261" y="3597"/>
                      <a:pt x="259" y="3602"/>
                      <a:pt x="258" y="3607"/>
                    </a:cubicBezTo>
                    <a:cubicBezTo>
                      <a:pt x="256" y="3613"/>
                      <a:pt x="255" y="3620"/>
                      <a:pt x="254" y="3626"/>
                    </a:cubicBezTo>
                    <a:cubicBezTo>
                      <a:pt x="250" y="3641"/>
                      <a:pt x="247" y="3657"/>
                      <a:pt x="244" y="3672"/>
                    </a:cubicBezTo>
                    <a:cubicBezTo>
                      <a:pt x="234" y="3717"/>
                      <a:pt x="224" y="3761"/>
                      <a:pt x="216" y="3798"/>
                    </a:cubicBezTo>
                    <a:cubicBezTo>
                      <a:pt x="205" y="3850"/>
                      <a:pt x="194" y="3902"/>
                      <a:pt x="182" y="3955"/>
                    </a:cubicBezTo>
                    <a:cubicBezTo>
                      <a:pt x="170" y="4013"/>
                      <a:pt x="157" y="4071"/>
                      <a:pt x="144" y="4129"/>
                    </a:cubicBezTo>
                    <a:cubicBezTo>
                      <a:pt x="131" y="4189"/>
                      <a:pt x="119" y="4248"/>
                      <a:pt x="106" y="4308"/>
                    </a:cubicBezTo>
                    <a:cubicBezTo>
                      <a:pt x="93" y="4364"/>
                      <a:pt x="81" y="4420"/>
                      <a:pt x="69" y="4477"/>
                    </a:cubicBezTo>
                    <a:cubicBezTo>
                      <a:pt x="37" y="4622"/>
                      <a:pt x="37" y="4622"/>
                      <a:pt x="37" y="4622"/>
                    </a:cubicBezTo>
                    <a:cubicBezTo>
                      <a:pt x="29" y="4658"/>
                      <a:pt x="22" y="4694"/>
                      <a:pt x="14" y="4730"/>
                    </a:cubicBezTo>
                    <a:cubicBezTo>
                      <a:pt x="10" y="4749"/>
                      <a:pt x="5" y="4768"/>
                      <a:pt x="1" y="4787"/>
                    </a:cubicBezTo>
                    <a:cubicBezTo>
                      <a:pt x="0" y="4793"/>
                      <a:pt x="0" y="4793"/>
                      <a:pt x="0" y="4793"/>
                    </a:cubicBezTo>
                    <a:cubicBezTo>
                      <a:pt x="467" y="4893"/>
                      <a:pt x="467" y="4893"/>
                      <a:pt x="467" y="4893"/>
                    </a:cubicBezTo>
                    <a:cubicBezTo>
                      <a:pt x="473" y="4894"/>
                      <a:pt x="1143" y="5036"/>
                      <a:pt x="1512" y="5105"/>
                    </a:cubicBezTo>
                    <a:cubicBezTo>
                      <a:pt x="1877" y="5172"/>
                      <a:pt x="3007" y="5365"/>
                      <a:pt x="3042" y="5371"/>
                    </a:cubicBezTo>
                    <a:cubicBezTo>
                      <a:pt x="3313" y="3645"/>
                      <a:pt x="3313" y="3645"/>
                      <a:pt x="3313" y="3645"/>
                    </a:cubicBezTo>
                    <a:cubicBezTo>
                      <a:pt x="3313" y="3645"/>
                      <a:pt x="3313" y="3645"/>
                      <a:pt x="3313" y="3645"/>
                    </a:cubicBezTo>
                    <a:cubicBezTo>
                      <a:pt x="3309" y="3643"/>
                      <a:pt x="3304" y="3641"/>
                      <a:pt x="3299" y="3639"/>
                    </a:cubicBezTo>
                    <a:cubicBezTo>
                      <a:pt x="3295" y="3638"/>
                      <a:pt x="3290" y="3636"/>
                      <a:pt x="3287" y="3634"/>
                    </a:cubicBezTo>
                    <a:cubicBezTo>
                      <a:pt x="3282" y="3631"/>
                      <a:pt x="3279" y="3629"/>
                      <a:pt x="3274" y="3625"/>
                    </a:cubicBezTo>
                    <a:cubicBezTo>
                      <a:pt x="3264" y="3614"/>
                      <a:pt x="3262" y="3601"/>
                      <a:pt x="3262" y="3589"/>
                    </a:cubicBezTo>
                    <a:cubicBezTo>
                      <a:pt x="3262" y="3587"/>
                      <a:pt x="3262" y="3586"/>
                      <a:pt x="3262" y="3584"/>
                    </a:cubicBezTo>
                    <a:cubicBezTo>
                      <a:pt x="3263" y="3578"/>
                      <a:pt x="3263" y="3570"/>
                      <a:pt x="3260" y="3565"/>
                    </a:cubicBezTo>
                    <a:cubicBezTo>
                      <a:pt x="3258" y="3562"/>
                      <a:pt x="3255" y="3561"/>
                      <a:pt x="3252" y="3560"/>
                    </a:cubicBezTo>
                    <a:cubicBezTo>
                      <a:pt x="3250" y="3559"/>
                      <a:pt x="3249" y="3559"/>
                      <a:pt x="3247" y="3558"/>
                    </a:cubicBezTo>
                    <a:cubicBezTo>
                      <a:pt x="3233" y="3550"/>
                      <a:pt x="3233" y="3537"/>
                      <a:pt x="3233" y="3524"/>
                    </a:cubicBezTo>
                    <a:cubicBezTo>
                      <a:pt x="3234" y="3516"/>
                      <a:pt x="3234" y="3507"/>
                      <a:pt x="3230" y="3499"/>
                    </a:cubicBezTo>
                    <a:cubicBezTo>
                      <a:pt x="3228" y="3497"/>
                      <a:pt x="3226" y="3495"/>
                      <a:pt x="3223" y="3493"/>
                    </a:cubicBezTo>
                    <a:cubicBezTo>
                      <a:pt x="3221" y="3491"/>
                      <a:pt x="3218" y="3489"/>
                      <a:pt x="3216" y="3486"/>
                    </a:cubicBezTo>
                    <a:cubicBezTo>
                      <a:pt x="3213" y="3480"/>
                      <a:pt x="3213" y="3475"/>
                      <a:pt x="3213" y="3470"/>
                    </a:cubicBezTo>
                    <a:cubicBezTo>
                      <a:pt x="3213" y="3467"/>
                      <a:pt x="3213" y="3464"/>
                      <a:pt x="3212" y="3461"/>
                    </a:cubicBezTo>
                    <a:cubicBezTo>
                      <a:pt x="3211" y="3454"/>
                      <a:pt x="3207" y="3449"/>
                      <a:pt x="3202" y="3445"/>
                    </a:cubicBezTo>
                    <a:cubicBezTo>
                      <a:pt x="3192" y="3435"/>
                      <a:pt x="3183" y="3431"/>
                      <a:pt x="3170" y="3432"/>
                    </a:cubicBezTo>
                    <a:cubicBezTo>
                      <a:pt x="3163" y="3433"/>
                      <a:pt x="3155" y="3435"/>
                      <a:pt x="3148" y="3437"/>
                    </a:cubicBezTo>
                    <a:cubicBezTo>
                      <a:pt x="3147" y="3437"/>
                      <a:pt x="3146" y="3438"/>
                      <a:pt x="3144" y="3438"/>
                    </a:cubicBezTo>
                    <a:cubicBezTo>
                      <a:pt x="3134" y="3441"/>
                      <a:pt x="3120" y="3447"/>
                      <a:pt x="3119" y="3462"/>
                    </a:cubicBezTo>
                    <a:cubicBezTo>
                      <a:pt x="3119" y="3463"/>
                      <a:pt x="3119" y="3464"/>
                      <a:pt x="3119" y="3465"/>
                    </a:cubicBezTo>
                    <a:cubicBezTo>
                      <a:pt x="3119" y="3471"/>
                      <a:pt x="3119" y="3475"/>
                      <a:pt x="3112" y="3479"/>
                    </a:cubicBezTo>
                    <a:cubicBezTo>
                      <a:pt x="3110" y="3480"/>
                      <a:pt x="3110" y="3480"/>
                      <a:pt x="3110" y="3480"/>
                    </a:cubicBezTo>
                    <a:cubicBezTo>
                      <a:pt x="3103" y="3484"/>
                      <a:pt x="3099" y="3487"/>
                      <a:pt x="3096" y="3496"/>
                    </a:cubicBezTo>
                    <a:cubicBezTo>
                      <a:pt x="3093" y="3503"/>
                      <a:pt x="3094" y="3512"/>
                      <a:pt x="3095" y="3518"/>
                    </a:cubicBezTo>
                    <a:cubicBezTo>
                      <a:pt x="3096" y="3522"/>
                      <a:pt x="3098" y="3526"/>
                      <a:pt x="3100" y="3529"/>
                    </a:cubicBezTo>
                    <a:cubicBezTo>
                      <a:pt x="3102" y="3533"/>
                      <a:pt x="3105" y="3537"/>
                      <a:pt x="3105" y="3541"/>
                    </a:cubicBezTo>
                    <a:cubicBezTo>
                      <a:pt x="3107" y="3549"/>
                      <a:pt x="3105" y="3555"/>
                      <a:pt x="3100" y="3558"/>
                    </a:cubicBezTo>
                    <a:cubicBezTo>
                      <a:pt x="3095" y="3561"/>
                      <a:pt x="3087" y="3560"/>
                      <a:pt x="3080" y="3555"/>
                    </a:cubicBezTo>
                    <a:cubicBezTo>
                      <a:pt x="3078" y="3554"/>
                      <a:pt x="3077" y="3552"/>
                      <a:pt x="3075" y="3551"/>
                    </a:cubicBezTo>
                    <a:cubicBezTo>
                      <a:pt x="3067" y="3544"/>
                      <a:pt x="3061" y="3539"/>
                      <a:pt x="3047" y="3540"/>
                    </a:cubicBezTo>
                    <a:cubicBezTo>
                      <a:pt x="3045" y="3541"/>
                      <a:pt x="3043" y="3541"/>
                      <a:pt x="3041" y="3541"/>
                    </a:cubicBezTo>
                    <a:cubicBezTo>
                      <a:pt x="3036" y="3542"/>
                      <a:pt x="3030" y="3543"/>
                      <a:pt x="3024" y="3541"/>
                    </a:cubicBezTo>
                    <a:cubicBezTo>
                      <a:pt x="3022" y="3539"/>
                      <a:pt x="3020" y="3538"/>
                      <a:pt x="3018" y="3536"/>
                    </a:cubicBezTo>
                    <a:cubicBezTo>
                      <a:pt x="3014" y="3533"/>
                      <a:pt x="3011" y="3531"/>
                      <a:pt x="3006" y="3531"/>
                    </a:cubicBezTo>
                    <a:cubicBezTo>
                      <a:pt x="3006" y="3531"/>
                      <a:pt x="3006" y="3531"/>
                      <a:pt x="3005" y="3531"/>
                    </a:cubicBezTo>
                    <a:cubicBezTo>
                      <a:pt x="2998" y="3531"/>
                      <a:pt x="2991" y="3534"/>
                      <a:pt x="2984" y="3537"/>
                    </a:cubicBezTo>
                    <a:cubicBezTo>
                      <a:pt x="2977" y="3540"/>
                      <a:pt x="2971" y="3543"/>
                      <a:pt x="2964" y="3543"/>
                    </a:cubicBezTo>
                    <a:cubicBezTo>
                      <a:pt x="2950" y="3544"/>
                      <a:pt x="2934" y="3544"/>
                      <a:pt x="2923" y="3532"/>
                    </a:cubicBezTo>
                    <a:cubicBezTo>
                      <a:pt x="2912" y="3520"/>
                      <a:pt x="2906" y="3516"/>
                      <a:pt x="2889" y="3515"/>
                    </a:cubicBezTo>
                    <a:cubicBezTo>
                      <a:pt x="2880" y="3515"/>
                      <a:pt x="2872" y="3515"/>
                      <a:pt x="2866" y="3516"/>
                    </a:cubicBezTo>
                    <a:cubicBezTo>
                      <a:pt x="2860" y="3517"/>
                      <a:pt x="2854" y="3518"/>
                      <a:pt x="2848" y="3519"/>
                    </a:cubicBezTo>
                    <a:cubicBezTo>
                      <a:pt x="2832" y="3522"/>
                      <a:pt x="2817" y="3524"/>
                      <a:pt x="2800" y="3521"/>
                    </a:cubicBezTo>
                    <a:cubicBezTo>
                      <a:pt x="2781" y="3517"/>
                      <a:pt x="2764" y="3506"/>
                      <a:pt x="2748" y="3495"/>
                    </a:cubicBezTo>
                    <a:cubicBezTo>
                      <a:pt x="2747" y="3495"/>
                      <a:pt x="2747" y="3495"/>
                      <a:pt x="2747" y="3495"/>
                    </a:cubicBezTo>
                    <a:cubicBezTo>
                      <a:pt x="2735" y="3487"/>
                      <a:pt x="2720" y="3485"/>
                      <a:pt x="2704" y="3489"/>
                    </a:cubicBezTo>
                    <a:cubicBezTo>
                      <a:pt x="2685" y="3494"/>
                      <a:pt x="2669" y="3506"/>
                      <a:pt x="2661" y="3521"/>
                    </a:cubicBezTo>
                    <a:cubicBezTo>
                      <a:pt x="2660" y="3523"/>
                      <a:pt x="2659" y="3525"/>
                      <a:pt x="2659" y="3527"/>
                    </a:cubicBezTo>
                    <a:cubicBezTo>
                      <a:pt x="2657" y="3532"/>
                      <a:pt x="2656" y="3536"/>
                      <a:pt x="2650" y="3539"/>
                    </a:cubicBezTo>
                    <a:cubicBezTo>
                      <a:pt x="2642" y="3544"/>
                      <a:pt x="2631" y="3541"/>
                      <a:pt x="2624" y="3537"/>
                    </a:cubicBezTo>
                    <a:cubicBezTo>
                      <a:pt x="2620" y="3535"/>
                      <a:pt x="2618" y="3532"/>
                      <a:pt x="2615" y="3530"/>
                    </a:cubicBezTo>
                    <a:cubicBezTo>
                      <a:pt x="2612" y="3526"/>
                      <a:pt x="2609" y="3523"/>
                      <a:pt x="2603" y="3521"/>
                    </a:cubicBezTo>
                    <a:cubicBezTo>
                      <a:pt x="2601" y="3521"/>
                      <a:pt x="2598" y="3520"/>
                      <a:pt x="2596" y="3520"/>
                    </a:cubicBezTo>
                    <a:cubicBezTo>
                      <a:pt x="2592" y="3519"/>
                      <a:pt x="2588" y="3519"/>
                      <a:pt x="2584" y="3517"/>
                    </a:cubicBezTo>
                    <a:cubicBezTo>
                      <a:pt x="2575" y="3513"/>
                      <a:pt x="2567" y="3511"/>
                      <a:pt x="2558" y="3509"/>
                    </a:cubicBezTo>
                    <a:cubicBezTo>
                      <a:pt x="2558" y="3508"/>
                      <a:pt x="2558" y="3508"/>
                      <a:pt x="2558" y="3508"/>
                    </a:cubicBezTo>
                    <a:cubicBezTo>
                      <a:pt x="2554" y="3508"/>
                      <a:pt x="2551" y="3506"/>
                      <a:pt x="2548" y="3504"/>
                    </a:cubicBezTo>
                    <a:cubicBezTo>
                      <a:pt x="2544" y="3502"/>
                      <a:pt x="2539" y="3500"/>
                      <a:pt x="2535" y="3500"/>
                    </a:cubicBezTo>
                    <a:cubicBezTo>
                      <a:pt x="2528" y="3499"/>
                      <a:pt x="2522" y="3496"/>
                      <a:pt x="2516" y="3493"/>
                    </a:cubicBezTo>
                    <a:cubicBezTo>
                      <a:pt x="2512" y="3491"/>
                      <a:pt x="2509" y="3489"/>
                      <a:pt x="2505" y="3488"/>
                    </a:cubicBezTo>
                    <a:cubicBezTo>
                      <a:pt x="2487" y="3482"/>
                      <a:pt x="2472" y="3491"/>
                      <a:pt x="2459" y="3500"/>
                    </a:cubicBezTo>
                    <a:cubicBezTo>
                      <a:pt x="2457" y="3502"/>
                      <a:pt x="2454" y="3504"/>
                      <a:pt x="2451" y="3505"/>
                    </a:cubicBezTo>
                    <a:cubicBezTo>
                      <a:pt x="2441" y="3512"/>
                      <a:pt x="2429" y="3520"/>
                      <a:pt x="2428" y="3533"/>
                    </a:cubicBezTo>
                    <a:cubicBezTo>
                      <a:pt x="2428" y="3536"/>
                      <a:pt x="2428" y="3539"/>
                      <a:pt x="2429" y="3541"/>
                    </a:cubicBezTo>
                    <a:cubicBezTo>
                      <a:pt x="2429" y="3545"/>
                      <a:pt x="2429" y="3549"/>
                      <a:pt x="2428" y="3553"/>
                    </a:cubicBezTo>
                    <a:cubicBezTo>
                      <a:pt x="2427" y="3560"/>
                      <a:pt x="2422" y="3566"/>
                      <a:pt x="2415" y="3568"/>
                    </a:cubicBezTo>
                    <a:cubicBezTo>
                      <a:pt x="2410" y="3570"/>
                      <a:pt x="2405" y="3569"/>
                      <a:pt x="2401" y="3566"/>
                    </a:cubicBezTo>
                    <a:cubicBezTo>
                      <a:pt x="2395" y="3560"/>
                      <a:pt x="2392" y="3553"/>
                      <a:pt x="2389" y="3546"/>
                    </a:cubicBezTo>
                    <a:cubicBezTo>
                      <a:pt x="2387" y="3543"/>
                      <a:pt x="2386" y="3539"/>
                      <a:pt x="2384" y="3536"/>
                    </a:cubicBezTo>
                    <a:cubicBezTo>
                      <a:pt x="2381" y="3531"/>
                      <a:pt x="2378" y="3527"/>
                      <a:pt x="2375" y="3523"/>
                    </a:cubicBezTo>
                    <a:cubicBezTo>
                      <a:pt x="2374" y="3523"/>
                      <a:pt x="2373" y="3522"/>
                      <a:pt x="2373" y="3522"/>
                    </a:cubicBezTo>
                    <a:cubicBezTo>
                      <a:pt x="2372" y="3521"/>
                      <a:pt x="2372" y="3520"/>
                      <a:pt x="2371" y="3519"/>
                    </a:cubicBezTo>
                    <a:cubicBezTo>
                      <a:pt x="2370" y="3517"/>
                      <a:pt x="2368" y="3515"/>
                      <a:pt x="2366" y="3514"/>
                    </a:cubicBezTo>
                    <a:cubicBezTo>
                      <a:pt x="2363" y="3512"/>
                      <a:pt x="2361" y="3511"/>
                      <a:pt x="2359" y="3510"/>
                    </a:cubicBezTo>
                    <a:cubicBezTo>
                      <a:pt x="2355" y="3508"/>
                      <a:pt x="2352" y="3507"/>
                      <a:pt x="2348" y="3502"/>
                    </a:cubicBezTo>
                    <a:cubicBezTo>
                      <a:pt x="2344" y="3496"/>
                      <a:pt x="2341" y="3489"/>
                      <a:pt x="2338" y="3482"/>
                    </a:cubicBezTo>
                    <a:cubicBezTo>
                      <a:pt x="2335" y="3473"/>
                      <a:pt x="2335" y="3462"/>
                      <a:pt x="2336" y="3451"/>
                    </a:cubicBezTo>
                    <a:cubicBezTo>
                      <a:pt x="2336" y="3447"/>
                      <a:pt x="2336" y="3443"/>
                      <a:pt x="2336" y="3439"/>
                    </a:cubicBezTo>
                    <a:cubicBezTo>
                      <a:pt x="2336" y="3430"/>
                      <a:pt x="2335" y="3425"/>
                      <a:pt x="2331" y="3417"/>
                    </a:cubicBezTo>
                    <a:cubicBezTo>
                      <a:pt x="2330" y="3416"/>
                      <a:pt x="2329" y="3415"/>
                      <a:pt x="2328" y="3413"/>
                    </a:cubicBezTo>
                    <a:cubicBezTo>
                      <a:pt x="2325" y="3410"/>
                      <a:pt x="2323" y="3406"/>
                      <a:pt x="2321" y="3402"/>
                    </a:cubicBezTo>
                    <a:cubicBezTo>
                      <a:pt x="2315" y="3391"/>
                      <a:pt x="2320" y="3383"/>
                      <a:pt x="2325" y="3375"/>
                    </a:cubicBezTo>
                    <a:cubicBezTo>
                      <a:pt x="2326" y="3373"/>
                      <a:pt x="2327" y="3372"/>
                      <a:pt x="2328" y="3370"/>
                    </a:cubicBezTo>
                    <a:cubicBezTo>
                      <a:pt x="2335" y="3356"/>
                      <a:pt x="2336" y="3338"/>
                      <a:pt x="2335" y="3326"/>
                    </a:cubicBezTo>
                    <a:cubicBezTo>
                      <a:pt x="2334" y="3316"/>
                      <a:pt x="2329" y="3308"/>
                      <a:pt x="2324" y="3300"/>
                    </a:cubicBezTo>
                    <a:cubicBezTo>
                      <a:pt x="2321" y="3296"/>
                      <a:pt x="2319" y="3292"/>
                      <a:pt x="2317" y="3288"/>
                    </a:cubicBezTo>
                    <a:cubicBezTo>
                      <a:pt x="2315" y="3283"/>
                      <a:pt x="2313" y="3278"/>
                      <a:pt x="2311" y="3273"/>
                    </a:cubicBezTo>
                    <a:cubicBezTo>
                      <a:pt x="2303" y="3253"/>
                      <a:pt x="2294" y="3232"/>
                      <a:pt x="2275" y="3224"/>
                    </a:cubicBezTo>
                    <a:cubicBezTo>
                      <a:pt x="2266" y="3221"/>
                      <a:pt x="2259" y="3224"/>
                      <a:pt x="2252" y="3227"/>
                    </a:cubicBezTo>
                    <a:cubicBezTo>
                      <a:pt x="2248" y="3229"/>
                      <a:pt x="2243" y="3231"/>
                      <a:pt x="2239" y="3232"/>
                    </a:cubicBezTo>
                    <a:cubicBezTo>
                      <a:pt x="2219" y="3235"/>
                      <a:pt x="2214" y="3224"/>
                      <a:pt x="2210" y="3206"/>
                    </a:cubicBezTo>
                    <a:cubicBezTo>
                      <a:pt x="2208" y="3199"/>
                      <a:pt x="2206" y="3193"/>
                      <a:pt x="2199" y="3190"/>
                    </a:cubicBezTo>
                    <a:cubicBezTo>
                      <a:pt x="2197" y="3189"/>
                      <a:pt x="2196" y="3188"/>
                      <a:pt x="2194" y="3187"/>
                    </a:cubicBezTo>
                    <a:cubicBezTo>
                      <a:pt x="2188" y="3185"/>
                      <a:pt x="2182" y="3182"/>
                      <a:pt x="2177" y="3177"/>
                    </a:cubicBezTo>
                    <a:cubicBezTo>
                      <a:pt x="2169" y="3168"/>
                      <a:pt x="2164" y="3155"/>
                      <a:pt x="2162" y="3144"/>
                    </a:cubicBezTo>
                    <a:cubicBezTo>
                      <a:pt x="2161" y="3129"/>
                      <a:pt x="2160" y="3114"/>
                      <a:pt x="2173" y="3106"/>
                    </a:cubicBezTo>
                    <a:cubicBezTo>
                      <a:pt x="2194" y="3092"/>
                      <a:pt x="2198" y="3061"/>
                      <a:pt x="2191" y="3039"/>
                    </a:cubicBezTo>
                    <a:cubicBezTo>
                      <a:pt x="2190" y="3036"/>
                      <a:pt x="2189" y="3034"/>
                      <a:pt x="2188" y="3031"/>
                    </a:cubicBezTo>
                    <a:cubicBezTo>
                      <a:pt x="2187" y="3025"/>
                      <a:pt x="2185" y="3018"/>
                      <a:pt x="2182" y="3014"/>
                    </a:cubicBezTo>
                    <a:cubicBezTo>
                      <a:pt x="2180" y="3011"/>
                      <a:pt x="2177" y="3010"/>
                      <a:pt x="2175" y="3009"/>
                    </a:cubicBezTo>
                    <a:cubicBezTo>
                      <a:pt x="2172" y="3008"/>
                      <a:pt x="2170" y="3007"/>
                      <a:pt x="2169" y="3005"/>
                    </a:cubicBezTo>
                    <a:cubicBezTo>
                      <a:pt x="2169" y="3004"/>
                      <a:pt x="2170" y="3001"/>
                      <a:pt x="2172" y="2998"/>
                    </a:cubicBezTo>
                    <a:cubicBezTo>
                      <a:pt x="2172" y="2998"/>
                      <a:pt x="2172" y="2997"/>
                      <a:pt x="2173" y="2996"/>
                    </a:cubicBezTo>
                    <a:cubicBezTo>
                      <a:pt x="2174" y="2994"/>
                      <a:pt x="2176" y="2992"/>
                      <a:pt x="2175" y="2990"/>
                    </a:cubicBezTo>
                    <a:cubicBezTo>
                      <a:pt x="2175" y="2988"/>
                      <a:pt x="2173" y="2987"/>
                      <a:pt x="2170" y="2986"/>
                    </a:cubicBezTo>
                    <a:cubicBezTo>
                      <a:pt x="2168" y="2985"/>
                      <a:pt x="2164" y="2985"/>
                      <a:pt x="2161" y="2985"/>
                    </a:cubicBezTo>
                    <a:cubicBezTo>
                      <a:pt x="2159" y="2985"/>
                      <a:pt x="2156" y="2985"/>
                      <a:pt x="2153" y="2984"/>
                    </a:cubicBezTo>
                    <a:cubicBezTo>
                      <a:pt x="2146" y="2982"/>
                      <a:pt x="2144" y="2974"/>
                      <a:pt x="2144" y="2968"/>
                    </a:cubicBezTo>
                    <a:cubicBezTo>
                      <a:pt x="2143" y="2958"/>
                      <a:pt x="2142" y="2951"/>
                      <a:pt x="2139" y="2942"/>
                    </a:cubicBezTo>
                    <a:cubicBezTo>
                      <a:pt x="2139" y="2942"/>
                      <a:pt x="2139" y="2941"/>
                      <a:pt x="2139" y="2940"/>
                    </a:cubicBezTo>
                    <a:cubicBezTo>
                      <a:pt x="2137" y="2935"/>
                      <a:pt x="2136" y="2929"/>
                      <a:pt x="2133" y="2925"/>
                    </a:cubicBezTo>
                    <a:cubicBezTo>
                      <a:pt x="2132" y="2924"/>
                      <a:pt x="2132" y="2923"/>
                      <a:pt x="2131" y="2922"/>
                    </a:cubicBezTo>
                    <a:cubicBezTo>
                      <a:pt x="2130" y="2920"/>
                      <a:pt x="2129" y="2918"/>
                      <a:pt x="2127" y="2914"/>
                    </a:cubicBezTo>
                    <a:cubicBezTo>
                      <a:pt x="2127" y="2912"/>
                      <a:pt x="2126" y="2910"/>
                      <a:pt x="2125" y="2908"/>
                    </a:cubicBezTo>
                    <a:cubicBezTo>
                      <a:pt x="2125" y="2907"/>
                      <a:pt x="2125" y="2906"/>
                      <a:pt x="2124" y="2905"/>
                    </a:cubicBezTo>
                    <a:cubicBezTo>
                      <a:pt x="2123" y="2902"/>
                      <a:pt x="2122" y="2899"/>
                      <a:pt x="2121" y="2897"/>
                    </a:cubicBezTo>
                    <a:cubicBezTo>
                      <a:pt x="2120" y="2891"/>
                      <a:pt x="2118" y="2885"/>
                      <a:pt x="2115" y="2880"/>
                    </a:cubicBezTo>
                    <a:cubicBezTo>
                      <a:pt x="2113" y="2875"/>
                      <a:pt x="2111" y="2870"/>
                      <a:pt x="2109" y="2865"/>
                    </a:cubicBezTo>
                    <a:cubicBezTo>
                      <a:pt x="2108" y="2862"/>
                      <a:pt x="2107" y="2859"/>
                      <a:pt x="2106" y="2856"/>
                    </a:cubicBezTo>
                    <a:cubicBezTo>
                      <a:pt x="2105" y="2854"/>
                      <a:pt x="2105" y="2852"/>
                      <a:pt x="2104" y="2850"/>
                    </a:cubicBezTo>
                    <a:cubicBezTo>
                      <a:pt x="2103" y="2847"/>
                      <a:pt x="2103" y="2845"/>
                      <a:pt x="2102" y="2843"/>
                    </a:cubicBezTo>
                    <a:cubicBezTo>
                      <a:pt x="2101" y="2841"/>
                      <a:pt x="2099" y="2839"/>
                      <a:pt x="2098" y="2837"/>
                    </a:cubicBezTo>
                    <a:cubicBezTo>
                      <a:pt x="2096" y="2834"/>
                      <a:pt x="2094" y="2832"/>
                      <a:pt x="2093" y="2829"/>
                    </a:cubicBezTo>
                    <a:cubicBezTo>
                      <a:pt x="2088" y="2818"/>
                      <a:pt x="2093" y="2802"/>
                      <a:pt x="2096" y="2791"/>
                    </a:cubicBezTo>
                    <a:cubicBezTo>
                      <a:pt x="2097" y="2790"/>
                      <a:pt x="2097" y="2790"/>
                      <a:pt x="2097" y="2789"/>
                    </a:cubicBezTo>
                    <a:cubicBezTo>
                      <a:pt x="2099" y="2783"/>
                      <a:pt x="2101" y="2775"/>
                      <a:pt x="2097" y="2768"/>
                    </a:cubicBezTo>
                    <a:cubicBezTo>
                      <a:pt x="2096" y="2766"/>
                      <a:pt x="2095" y="2763"/>
                      <a:pt x="2093" y="2761"/>
                    </a:cubicBezTo>
                    <a:cubicBezTo>
                      <a:pt x="2091" y="2758"/>
                      <a:pt x="2089" y="2755"/>
                      <a:pt x="2088" y="2752"/>
                    </a:cubicBezTo>
                    <a:cubicBezTo>
                      <a:pt x="2086" y="2746"/>
                      <a:pt x="2086" y="2741"/>
                      <a:pt x="2086" y="2736"/>
                    </a:cubicBezTo>
                    <a:cubicBezTo>
                      <a:pt x="2087" y="2726"/>
                      <a:pt x="2089" y="2724"/>
                      <a:pt x="2095" y="2719"/>
                    </a:cubicBezTo>
                    <a:cubicBezTo>
                      <a:pt x="2096" y="2718"/>
                      <a:pt x="2096" y="2718"/>
                      <a:pt x="2096" y="2718"/>
                    </a:cubicBezTo>
                    <a:cubicBezTo>
                      <a:pt x="2102" y="2712"/>
                      <a:pt x="2108" y="2698"/>
                      <a:pt x="2104" y="2689"/>
                    </a:cubicBezTo>
                    <a:cubicBezTo>
                      <a:pt x="2101" y="2684"/>
                      <a:pt x="2098" y="2684"/>
                      <a:pt x="2094" y="2684"/>
                    </a:cubicBezTo>
                    <a:cubicBezTo>
                      <a:pt x="2093" y="2684"/>
                      <a:pt x="2092" y="2683"/>
                      <a:pt x="2091" y="2683"/>
                    </a:cubicBezTo>
                    <a:cubicBezTo>
                      <a:pt x="2083" y="2682"/>
                      <a:pt x="2078" y="2677"/>
                      <a:pt x="2076" y="2671"/>
                    </a:cubicBezTo>
                    <a:cubicBezTo>
                      <a:pt x="2073" y="2663"/>
                      <a:pt x="2073" y="2653"/>
                      <a:pt x="2079" y="2647"/>
                    </a:cubicBezTo>
                    <a:cubicBezTo>
                      <a:pt x="2081" y="2646"/>
                      <a:pt x="2083" y="2644"/>
                      <a:pt x="2085" y="2643"/>
                    </a:cubicBezTo>
                    <a:cubicBezTo>
                      <a:pt x="2091" y="2639"/>
                      <a:pt x="2096" y="2635"/>
                      <a:pt x="2094" y="2627"/>
                    </a:cubicBezTo>
                    <a:cubicBezTo>
                      <a:pt x="2091" y="2614"/>
                      <a:pt x="2080" y="2612"/>
                      <a:pt x="2069" y="2610"/>
                    </a:cubicBezTo>
                    <a:cubicBezTo>
                      <a:pt x="2066" y="2610"/>
                      <a:pt x="2064" y="2609"/>
                      <a:pt x="2062" y="2609"/>
                    </a:cubicBezTo>
                    <a:cubicBezTo>
                      <a:pt x="2061" y="2609"/>
                      <a:pt x="2061" y="2609"/>
                      <a:pt x="2061" y="2609"/>
                    </a:cubicBezTo>
                    <a:cubicBezTo>
                      <a:pt x="2056" y="2607"/>
                      <a:pt x="2049" y="2606"/>
                      <a:pt x="2047" y="2601"/>
                    </a:cubicBezTo>
                    <a:cubicBezTo>
                      <a:pt x="2046" y="2597"/>
                      <a:pt x="2047" y="2592"/>
                      <a:pt x="2049" y="2587"/>
                    </a:cubicBezTo>
                    <a:cubicBezTo>
                      <a:pt x="2049" y="2585"/>
                      <a:pt x="2050" y="2583"/>
                      <a:pt x="2050" y="2582"/>
                    </a:cubicBezTo>
                    <a:cubicBezTo>
                      <a:pt x="2053" y="2567"/>
                      <a:pt x="2044" y="2563"/>
                      <a:pt x="2033" y="2559"/>
                    </a:cubicBezTo>
                    <a:cubicBezTo>
                      <a:pt x="2032" y="2558"/>
                      <a:pt x="2030" y="2557"/>
                      <a:pt x="2029" y="2556"/>
                    </a:cubicBezTo>
                    <a:cubicBezTo>
                      <a:pt x="2024" y="2554"/>
                      <a:pt x="2018" y="2552"/>
                      <a:pt x="2012" y="2555"/>
                    </a:cubicBezTo>
                    <a:cubicBezTo>
                      <a:pt x="2009" y="2556"/>
                      <a:pt x="2006" y="2559"/>
                      <a:pt x="2003" y="2561"/>
                    </a:cubicBezTo>
                    <a:cubicBezTo>
                      <a:pt x="2000" y="2563"/>
                      <a:pt x="1998" y="2565"/>
                      <a:pt x="1995" y="2566"/>
                    </a:cubicBezTo>
                    <a:cubicBezTo>
                      <a:pt x="1990" y="2569"/>
                      <a:pt x="1986" y="2573"/>
                      <a:pt x="1981" y="2577"/>
                    </a:cubicBezTo>
                    <a:cubicBezTo>
                      <a:pt x="1980" y="2579"/>
                      <a:pt x="1978" y="2580"/>
                      <a:pt x="1976" y="2581"/>
                    </a:cubicBezTo>
                    <a:cubicBezTo>
                      <a:pt x="1973" y="2585"/>
                      <a:pt x="1970" y="2588"/>
                      <a:pt x="1968" y="2592"/>
                    </a:cubicBezTo>
                    <a:cubicBezTo>
                      <a:pt x="1967" y="2595"/>
                      <a:pt x="1965" y="2597"/>
                      <a:pt x="1963" y="2600"/>
                    </a:cubicBezTo>
                    <a:cubicBezTo>
                      <a:pt x="1958" y="2605"/>
                      <a:pt x="1954" y="2607"/>
                      <a:pt x="1948" y="2609"/>
                    </a:cubicBezTo>
                    <a:cubicBezTo>
                      <a:pt x="1947" y="2609"/>
                      <a:pt x="1947" y="2609"/>
                      <a:pt x="1946" y="2609"/>
                    </a:cubicBezTo>
                    <a:cubicBezTo>
                      <a:pt x="1940" y="2611"/>
                      <a:pt x="1935" y="2612"/>
                      <a:pt x="1932" y="2618"/>
                    </a:cubicBezTo>
                    <a:cubicBezTo>
                      <a:pt x="1931" y="2619"/>
                      <a:pt x="1931" y="2619"/>
                      <a:pt x="1931" y="2620"/>
                    </a:cubicBezTo>
                    <a:cubicBezTo>
                      <a:pt x="1928" y="2626"/>
                      <a:pt x="1926" y="2630"/>
                      <a:pt x="1917" y="2631"/>
                    </a:cubicBezTo>
                    <a:cubicBezTo>
                      <a:pt x="1913" y="2632"/>
                      <a:pt x="1909" y="2632"/>
                      <a:pt x="1906" y="2633"/>
                    </a:cubicBezTo>
                    <a:cubicBezTo>
                      <a:pt x="1895" y="2634"/>
                      <a:pt x="1887" y="2635"/>
                      <a:pt x="1878" y="2642"/>
                    </a:cubicBezTo>
                    <a:cubicBezTo>
                      <a:pt x="1875" y="2644"/>
                      <a:pt x="1872" y="2646"/>
                      <a:pt x="1870" y="2649"/>
                    </a:cubicBezTo>
                    <a:cubicBezTo>
                      <a:pt x="1864" y="2654"/>
                      <a:pt x="1859" y="2659"/>
                      <a:pt x="1853" y="2662"/>
                    </a:cubicBezTo>
                    <a:cubicBezTo>
                      <a:pt x="1842" y="2667"/>
                      <a:pt x="1828" y="2673"/>
                      <a:pt x="1816" y="2669"/>
                    </a:cubicBezTo>
                    <a:cubicBezTo>
                      <a:pt x="1810" y="2667"/>
                      <a:pt x="1808" y="2661"/>
                      <a:pt x="1806" y="2656"/>
                    </a:cubicBezTo>
                    <a:cubicBezTo>
                      <a:pt x="1805" y="2651"/>
                      <a:pt x="1803" y="2645"/>
                      <a:pt x="1798" y="2643"/>
                    </a:cubicBezTo>
                    <a:cubicBezTo>
                      <a:pt x="1797" y="2642"/>
                      <a:pt x="1795" y="2641"/>
                      <a:pt x="1794" y="2640"/>
                    </a:cubicBezTo>
                    <a:cubicBezTo>
                      <a:pt x="1788" y="2636"/>
                      <a:pt x="1784" y="2634"/>
                      <a:pt x="1780" y="2626"/>
                    </a:cubicBezTo>
                    <a:cubicBezTo>
                      <a:pt x="1779" y="2624"/>
                      <a:pt x="1777" y="2621"/>
                      <a:pt x="1776" y="2618"/>
                    </a:cubicBezTo>
                    <a:cubicBezTo>
                      <a:pt x="1775" y="2615"/>
                      <a:pt x="1773" y="2611"/>
                      <a:pt x="1771" y="2608"/>
                    </a:cubicBezTo>
                    <a:cubicBezTo>
                      <a:pt x="1767" y="2602"/>
                      <a:pt x="1761" y="2595"/>
                      <a:pt x="1754" y="2592"/>
                    </a:cubicBezTo>
                    <a:cubicBezTo>
                      <a:pt x="1751" y="2591"/>
                      <a:pt x="1748" y="2591"/>
                      <a:pt x="1744" y="2590"/>
                    </a:cubicBezTo>
                    <a:cubicBezTo>
                      <a:pt x="1737" y="2589"/>
                      <a:pt x="1728" y="2587"/>
                      <a:pt x="1724" y="2580"/>
                    </a:cubicBezTo>
                    <a:cubicBezTo>
                      <a:pt x="1721" y="2574"/>
                      <a:pt x="1725" y="2570"/>
                      <a:pt x="1728" y="2566"/>
                    </a:cubicBezTo>
                    <a:cubicBezTo>
                      <a:pt x="1729" y="2566"/>
                      <a:pt x="1729" y="2565"/>
                      <a:pt x="1729" y="2565"/>
                    </a:cubicBezTo>
                    <a:cubicBezTo>
                      <a:pt x="1734" y="2560"/>
                      <a:pt x="1733" y="2558"/>
                      <a:pt x="1732" y="2553"/>
                    </a:cubicBezTo>
                    <a:cubicBezTo>
                      <a:pt x="1732" y="2553"/>
                      <a:pt x="1731" y="2552"/>
                      <a:pt x="1731" y="2550"/>
                    </a:cubicBezTo>
                    <a:cubicBezTo>
                      <a:pt x="1728" y="2539"/>
                      <a:pt x="1734" y="2530"/>
                      <a:pt x="1748" y="2525"/>
                    </a:cubicBezTo>
                    <a:cubicBezTo>
                      <a:pt x="1762" y="2521"/>
                      <a:pt x="1761" y="2507"/>
                      <a:pt x="1761" y="2494"/>
                    </a:cubicBezTo>
                    <a:cubicBezTo>
                      <a:pt x="1761" y="2493"/>
                      <a:pt x="1761" y="2491"/>
                      <a:pt x="1761" y="2490"/>
                    </a:cubicBezTo>
                    <a:cubicBezTo>
                      <a:pt x="1761" y="2477"/>
                      <a:pt x="1761" y="2460"/>
                      <a:pt x="1757" y="2448"/>
                    </a:cubicBezTo>
                    <a:cubicBezTo>
                      <a:pt x="1756" y="2446"/>
                      <a:pt x="1756" y="2445"/>
                      <a:pt x="1755" y="2443"/>
                    </a:cubicBezTo>
                    <a:cubicBezTo>
                      <a:pt x="1753" y="2440"/>
                      <a:pt x="1752" y="2436"/>
                      <a:pt x="1753" y="2431"/>
                    </a:cubicBezTo>
                    <a:cubicBezTo>
                      <a:pt x="1755" y="2427"/>
                      <a:pt x="1758" y="2423"/>
                      <a:pt x="1763" y="2419"/>
                    </a:cubicBezTo>
                    <a:cubicBezTo>
                      <a:pt x="1765" y="2418"/>
                      <a:pt x="1767" y="2417"/>
                      <a:pt x="1769" y="2416"/>
                    </a:cubicBezTo>
                    <a:cubicBezTo>
                      <a:pt x="1772" y="2415"/>
                      <a:pt x="1774" y="2413"/>
                      <a:pt x="1777" y="2411"/>
                    </a:cubicBezTo>
                    <a:cubicBezTo>
                      <a:pt x="1778" y="2409"/>
                      <a:pt x="1778" y="2407"/>
                      <a:pt x="1779" y="2406"/>
                    </a:cubicBezTo>
                    <a:cubicBezTo>
                      <a:pt x="1779" y="2405"/>
                      <a:pt x="1779" y="2404"/>
                      <a:pt x="1780" y="2402"/>
                    </a:cubicBezTo>
                    <a:cubicBezTo>
                      <a:pt x="1783" y="2395"/>
                      <a:pt x="1790" y="2393"/>
                      <a:pt x="1796" y="2392"/>
                    </a:cubicBezTo>
                    <a:cubicBezTo>
                      <a:pt x="1801" y="2392"/>
                      <a:pt x="1805" y="2392"/>
                      <a:pt x="1810" y="2393"/>
                    </a:cubicBezTo>
                    <a:cubicBezTo>
                      <a:pt x="1814" y="2393"/>
                      <a:pt x="1818" y="2393"/>
                      <a:pt x="1822" y="2393"/>
                    </a:cubicBezTo>
                    <a:cubicBezTo>
                      <a:pt x="1833" y="2392"/>
                      <a:pt x="1836" y="2387"/>
                      <a:pt x="1840" y="2377"/>
                    </a:cubicBezTo>
                    <a:cubicBezTo>
                      <a:pt x="1848" y="2358"/>
                      <a:pt x="1851" y="2328"/>
                      <a:pt x="1837" y="2307"/>
                    </a:cubicBezTo>
                    <a:cubicBezTo>
                      <a:pt x="1835" y="2304"/>
                      <a:pt x="1833" y="2302"/>
                      <a:pt x="1831" y="2299"/>
                    </a:cubicBezTo>
                    <a:cubicBezTo>
                      <a:pt x="1829" y="2297"/>
                      <a:pt x="1828" y="2294"/>
                      <a:pt x="1826" y="2292"/>
                    </a:cubicBezTo>
                    <a:cubicBezTo>
                      <a:pt x="1824" y="2288"/>
                      <a:pt x="1821" y="2282"/>
                      <a:pt x="1820" y="2277"/>
                    </a:cubicBezTo>
                    <a:cubicBezTo>
                      <a:pt x="1818" y="2265"/>
                      <a:pt x="1823" y="2258"/>
                      <a:pt x="1829" y="2251"/>
                    </a:cubicBezTo>
                    <a:cubicBezTo>
                      <a:pt x="1832" y="2247"/>
                      <a:pt x="1835" y="2243"/>
                      <a:pt x="1837" y="2238"/>
                    </a:cubicBezTo>
                    <a:cubicBezTo>
                      <a:pt x="1839" y="2232"/>
                      <a:pt x="1841" y="2222"/>
                      <a:pt x="1839" y="2215"/>
                    </a:cubicBezTo>
                    <a:cubicBezTo>
                      <a:pt x="1837" y="2211"/>
                      <a:pt x="1834" y="2209"/>
                      <a:pt x="1830" y="2206"/>
                    </a:cubicBezTo>
                    <a:cubicBezTo>
                      <a:pt x="1828" y="2205"/>
                      <a:pt x="1826" y="2204"/>
                      <a:pt x="1824" y="2203"/>
                    </a:cubicBezTo>
                    <a:cubicBezTo>
                      <a:pt x="1819" y="2198"/>
                      <a:pt x="1814" y="2192"/>
                      <a:pt x="1817" y="2183"/>
                    </a:cubicBezTo>
                    <a:cubicBezTo>
                      <a:pt x="1819" y="2176"/>
                      <a:pt x="1824" y="2172"/>
                      <a:pt x="1831" y="2173"/>
                    </a:cubicBezTo>
                    <a:cubicBezTo>
                      <a:pt x="1833" y="2174"/>
                      <a:pt x="1836" y="2174"/>
                      <a:pt x="1838" y="2175"/>
                    </a:cubicBezTo>
                    <a:cubicBezTo>
                      <a:pt x="1841" y="2176"/>
                      <a:pt x="1844" y="2176"/>
                      <a:pt x="1848" y="2177"/>
                    </a:cubicBezTo>
                    <a:cubicBezTo>
                      <a:pt x="1848" y="2177"/>
                      <a:pt x="1848" y="2177"/>
                      <a:pt x="1848" y="2177"/>
                    </a:cubicBezTo>
                    <a:cubicBezTo>
                      <a:pt x="1857" y="2177"/>
                      <a:pt x="1860" y="2172"/>
                      <a:pt x="1863" y="2164"/>
                    </a:cubicBezTo>
                    <a:cubicBezTo>
                      <a:pt x="1863" y="2162"/>
                      <a:pt x="1864" y="2160"/>
                      <a:pt x="1864" y="2158"/>
                    </a:cubicBezTo>
                    <a:cubicBezTo>
                      <a:pt x="1867" y="2150"/>
                      <a:pt x="1870" y="2141"/>
                      <a:pt x="1867" y="2133"/>
                    </a:cubicBezTo>
                    <a:cubicBezTo>
                      <a:pt x="1866" y="2131"/>
                      <a:pt x="1865" y="2130"/>
                      <a:pt x="1865" y="2128"/>
                    </a:cubicBezTo>
                    <a:cubicBezTo>
                      <a:pt x="1863" y="2125"/>
                      <a:pt x="1861" y="2121"/>
                      <a:pt x="1860" y="2118"/>
                    </a:cubicBezTo>
                    <a:cubicBezTo>
                      <a:pt x="1860" y="2115"/>
                      <a:pt x="1860" y="2107"/>
                      <a:pt x="1861" y="2105"/>
                    </a:cubicBezTo>
                    <a:cubicBezTo>
                      <a:pt x="1863" y="2103"/>
                      <a:pt x="1866" y="2102"/>
                      <a:pt x="1868" y="2102"/>
                    </a:cubicBezTo>
                    <a:cubicBezTo>
                      <a:pt x="1870" y="2102"/>
                      <a:pt x="1871" y="2102"/>
                      <a:pt x="1872" y="2102"/>
                    </a:cubicBezTo>
                    <a:cubicBezTo>
                      <a:pt x="1878" y="2100"/>
                      <a:pt x="1879" y="2096"/>
                      <a:pt x="1880" y="2091"/>
                    </a:cubicBezTo>
                    <a:cubicBezTo>
                      <a:pt x="1881" y="2089"/>
                      <a:pt x="1882" y="2087"/>
                      <a:pt x="1883" y="2084"/>
                    </a:cubicBezTo>
                    <a:cubicBezTo>
                      <a:pt x="1885" y="2081"/>
                      <a:pt x="1887" y="2078"/>
                      <a:pt x="1889" y="2076"/>
                    </a:cubicBezTo>
                    <a:cubicBezTo>
                      <a:pt x="1891" y="2074"/>
                      <a:pt x="1892" y="2073"/>
                      <a:pt x="1894" y="2071"/>
                    </a:cubicBezTo>
                    <a:cubicBezTo>
                      <a:pt x="1900" y="2064"/>
                      <a:pt x="1900" y="2053"/>
                      <a:pt x="1899" y="2043"/>
                    </a:cubicBezTo>
                    <a:cubicBezTo>
                      <a:pt x="1899" y="2037"/>
                      <a:pt x="1899" y="2031"/>
                      <a:pt x="1901" y="2025"/>
                    </a:cubicBezTo>
                    <a:cubicBezTo>
                      <a:pt x="1902" y="2020"/>
                      <a:pt x="1905" y="2016"/>
                      <a:pt x="1908" y="2012"/>
                    </a:cubicBezTo>
                    <a:cubicBezTo>
                      <a:pt x="1911" y="2008"/>
                      <a:pt x="1914" y="2004"/>
                      <a:pt x="1916" y="2000"/>
                    </a:cubicBezTo>
                    <a:cubicBezTo>
                      <a:pt x="1918" y="1992"/>
                      <a:pt x="1919" y="1984"/>
                      <a:pt x="1920" y="1975"/>
                    </a:cubicBezTo>
                    <a:cubicBezTo>
                      <a:pt x="1920" y="1972"/>
                      <a:pt x="1921" y="1969"/>
                      <a:pt x="1921" y="1966"/>
                    </a:cubicBezTo>
                    <a:cubicBezTo>
                      <a:pt x="1921" y="1966"/>
                      <a:pt x="1921" y="1965"/>
                      <a:pt x="1921" y="1964"/>
                    </a:cubicBezTo>
                    <a:cubicBezTo>
                      <a:pt x="1922" y="1957"/>
                      <a:pt x="1923" y="1950"/>
                      <a:pt x="1930" y="1947"/>
                    </a:cubicBezTo>
                    <a:cubicBezTo>
                      <a:pt x="1933" y="1945"/>
                      <a:pt x="1937" y="1946"/>
                      <a:pt x="1940" y="1946"/>
                    </a:cubicBezTo>
                    <a:cubicBezTo>
                      <a:pt x="1945" y="1946"/>
                      <a:pt x="1949" y="1946"/>
                      <a:pt x="1952" y="1944"/>
                    </a:cubicBezTo>
                    <a:cubicBezTo>
                      <a:pt x="1957" y="1940"/>
                      <a:pt x="1958" y="1930"/>
                      <a:pt x="1958" y="1922"/>
                    </a:cubicBezTo>
                    <a:cubicBezTo>
                      <a:pt x="1958" y="1919"/>
                      <a:pt x="1958" y="1917"/>
                      <a:pt x="1958" y="1915"/>
                    </a:cubicBezTo>
                    <a:cubicBezTo>
                      <a:pt x="1959" y="1909"/>
                      <a:pt x="1962" y="1904"/>
                      <a:pt x="1965" y="1899"/>
                    </a:cubicBezTo>
                    <a:cubicBezTo>
                      <a:pt x="1967" y="1897"/>
                      <a:pt x="1968" y="1894"/>
                      <a:pt x="1970" y="1890"/>
                    </a:cubicBezTo>
                    <a:cubicBezTo>
                      <a:pt x="1974" y="1880"/>
                      <a:pt x="1979" y="1861"/>
                      <a:pt x="1969" y="1850"/>
                    </a:cubicBezTo>
                    <a:cubicBezTo>
                      <a:pt x="1958" y="1839"/>
                      <a:pt x="1935" y="1840"/>
                      <a:pt x="1928" y="1841"/>
                    </a:cubicBezTo>
                    <a:cubicBezTo>
                      <a:pt x="1925" y="1842"/>
                      <a:pt x="1921" y="1842"/>
                      <a:pt x="1918" y="1843"/>
                    </a:cubicBezTo>
                    <a:cubicBezTo>
                      <a:pt x="1914" y="1844"/>
                      <a:pt x="1909" y="1845"/>
                      <a:pt x="1904" y="1845"/>
                    </a:cubicBezTo>
                    <a:cubicBezTo>
                      <a:pt x="1904" y="1845"/>
                      <a:pt x="1904" y="1845"/>
                      <a:pt x="1904" y="1845"/>
                    </a:cubicBezTo>
                    <a:cubicBezTo>
                      <a:pt x="1898" y="1845"/>
                      <a:pt x="1894" y="1844"/>
                      <a:pt x="1890" y="1843"/>
                    </a:cubicBezTo>
                    <a:cubicBezTo>
                      <a:pt x="1888" y="1842"/>
                      <a:pt x="1886" y="1842"/>
                      <a:pt x="1884" y="1841"/>
                    </a:cubicBezTo>
                    <a:cubicBezTo>
                      <a:pt x="1878" y="1839"/>
                      <a:pt x="1872" y="1840"/>
                      <a:pt x="1867" y="1840"/>
                    </a:cubicBezTo>
                    <a:cubicBezTo>
                      <a:pt x="1858" y="1841"/>
                      <a:pt x="1849" y="1842"/>
                      <a:pt x="1841" y="1834"/>
                    </a:cubicBezTo>
                    <a:cubicBezTo>
                      <a:pt x="1832" y="1827"/>
                      <a:pt x="1835" y="1814"/>
                      <a:pt x="1838" y="1804"/>
                    </a:cubicBezTo>
                    <a:cubicBezTo>
                      <a:pt x="1838" y="1802"/>
                      <a:pt x="1838" y="1801"/>
                      <a:pt x="1839" y="1799"/>
                    </a:cubicBezTo>
                    <a:cubicBezTo>
                      <a:pt x="1842" y="1783"/>
                      <a:pt x="1840" y="1773"/>
                      <a:pt x="1835" y="1769"/>
                    </a:cubicBezTo>
                    <a:cubicBezTo>
                      <a:pt x="1829" y="1764"/>
                      <a:pt x="1819" y="1768"/>
                      <a:pt x="1808" y="1771"/>
                    </a:cubicBezTo>
                    <a:cubicBezTo>
                      <a:pt x="1799" y="1774"/>
                      <a:pt x="1789" y="1778"/>
                      <a:pt x="1783" y="1774"/>
                    </a:cubicBezTo>
                    <a:cubicBezTo>
                      <a:pt x="1780" y="1772"/>
                      <a:pt x="1779" y="1769"/>
                      <a:pt x="1778" y="1765"/>
                    </a:cubicBezTo>
                    <a:cubicBezTo>
                      <a:pt x="1777" y="1760"/>
                      <a:pt x="1778" y="1755"/>
                      <a:pt x="1778" y="1750"/>
                    </a:cubicBezTo>
                    <a:cubicBezTo>
                      <a:pt x="1778" y="1740"/>
                      <a:pt x="1779" y="1729"/>
                      <a:pt x="1771" y="1721"/>
                    </a:cubicBezTo>
                    <a:cubicBezTo>
                      <a:pt x="1766" y="1716"/>
                      <a:pt x="1759" y="1711"/>
                      <a:pt x="1754" y="1706"/>
                    </a:cubicBezTo>
                    <a:cubicBezTo>
                      <a:pt x="1753" y="1706"/>
                      <a:pt x="1752" y="1705"/>
                      <a:pt x="1752" y="1704"/>
                    </a:cubicBezTo>
                    <a:cubicBezTo>
                      <a:pt x="1749" y="1703"/>
                      <a:pt x="1747" y="1701"/>
                      <a:pt x="1745" y="1700"/>
                    </a:cubicBezTo>
                    <a:cubicBezTo>
                      <a:pt x="1743" y="1699"/>
                      <a:pt x="1741" y="1698"/>
                      <a:pt x="1739" y="1697"/>
                    </a:cubicBezTo>
                    <a:cubicBezTo>
                      <a:pt x="1733" y="1695"/>
                      <a:pt x="1728" y="1693"/>
                      <a:pt x="1724" y="1686"/>
                    </a:cubicBezTo>
                    <a:cubicBezTo>
                      <a:pt x="1719" y="1680"/>
                      <a:pt x="1716" y="1671"/>
                      <a:pt x="1716" y="1663"/>
                    </a:cubicBezTo>
                    <a:cubicBezTo>
                      <a:pt x="1715" y="1654"/>
                      <a:pt x="1717" y="1645"/>
                      <a:pt x="1718" y="1636"/>
                    </a:cubicBezTo>
                    <a:cubicBezTo>
                      <a:pt x="1719" y="1628"/>
                      <a:pt x="1720" y="1619"/>
                      <a:pt x="1720" y="1611"/>
                    </a:cubicBezTo>
                    <a:cubicBezTo>
                      <a:pt x="1719" y="1600"/>
                      <a:pt x="1713" y="1596"/>
                      <a:pt x="1707" y="1590"/>
                    </a:cubicBezTo>
                    <a:cubicBezTo>
                      <a:pt x="1705" y="1588"/>
                      <a:pt x="1703" y="1586"/>
                      <a:pt x="1701" y="1584"/>
                    </a:cubicBezTo>
                    <a:cubicBezTo>
                      <a:pt x="1699" y="1583"/>
                      <a:pt x="1696" y="1580"/>
                      <a:pt x="1694" y="1578"/>
                    </a:cubicBezTo>
                    <a:cubicBezTo>
                      <a:pt x="1684" y="1569"/>
                      <a:pt x="1672" y="1558"/>
                      <a:pt x="1670" y="1546"/>
                    </a:cubicBezTo>
                    <a:cubicBezTo>
                      <a:pt x="1670" y="1541"/>
                      <a:pt x="1670" y="1537"/>
                      <a:pt x="1670" y="1532"/>
                    </a:cubicBezTo>
                    <a:cubicBezTo>
                      <a:pt x="1669" y="1520"/>
                      <a:pt x="1669" y="1508"/>
                      <a:pt x="1660" y="1498"/>
                    </a:cubicBezTo>
                    <a:cubicBezTo>
                      <a:pt x="1659" y="1496"/>
                      <a:pt x="1657" y="1495"/>
                      <a:pt x="1656" y="1493"/>
                    </a:cubicBezTo>
                    <a:cubicBezTo>
                      <a:pt x="1650" y="1487"/>
                      <a:pt x="1644" y="1481"/>
                      <a:pt x="1641" y="1472"/>
                    </a:cubicBezTo>
                    <a:cubicBezTo>
                      <a:pt x="1640" y="1470"/>
                      <a:pt x="1639" y="1467"/>
                      <a:pt x="1639" y="1465"/>
                    </a:cubicBezTo>
                    <a:cubicBezTo>
                      <a:pt x="1637" y="1458"/>
                      <a:pt x="1634" y="1451"/>
                      <a:pt x="1630" y="1445"/>
                    </a:cubicBezTo>
                    <a:cubicBezTo>
                      <a:pt x="1627" y="1442"/>
                      <a:pt x="1625" y="1438"/>
                      <a:pt x="1623" y="1434"/>
                    </a:cubicBezTo>
                    <a:cubicBezTo>
                      <a:pt x="1621" y="1432"/>
                      <a:pt x="1620" y="1429"/>
                      <a:pt x="1618" y="1426"/>
                    </a:cubicBezTo>
                    <a:cubicBezTo>
                      <a:pt x="1617" y="1424"/>
                      <a:pt x="1615" y="1421"/>
                      <a:pt x="1613" y="1418"/>
                    </a:cubicBezTo>
                    <a:cubicBezTo>
                      <a:pt x="1610" y="1415"/>
                      <a:pt x="1607" y="1411"/>
                      <a:pt x="1605" y="1407"/>
                    </a:cubicBezTo>
                    <a:cubicBezTo>
                      <a:pt x="1604" y="1405"/>
                      <a:pt x="1603" y="1403"/>
                      <a:pt x="1601" y="1401"/>
                    </a:cubicBezTo>
                    <a:cubicBezTo>
                      <a:pt x="1598" y="1396"/>
                      <a:pt x="1594" y="1390"/>
                      <a:pt x="1592" y="1384"/>
                    </a:cubicBezTo>
                    <a:cubicBezTo>
                      <a:pt x="1591" y="1381"/>
                      <a:pt x="1590" y="1377"/>
                      <a:pt x="1589" y="1374"/>
                    </a:cubicBezTo>
                    <a:cubicBezTo>
                      <a:pt x="1588" y="1369"/>
                      <a:pt x="1587" y="1365"/>
                      <a:pt x="1585" y="1360"/>
                    </a:cubicBezTo>
                    <a:cubicBezTo>
                      <a:pt x="1583" y="1358"/>
                      <a:pt x="1582" y="1355"/>
                      <a:pt x="1581" y="1352"/>
                    </a:cubicBezTo>
                    <a:cubicBezTo>
                      <a:pt x="1580" y="1348"/>
                      <a:pt x="1579" y="1345"/>
                      <a:pt x="1577" y="1342"/>
                    </a:cubicBezTo>
                    <a:cubicBezTo>
                      <a:pt x="1572" y="1333"/>
                      <a:pt x="1563" y="1331"/>
                      <a:pt x="1554" y="1328"/>
                    </a:cubicBezTo>
                    <a:cubicBezTo>
                      <a:pt x="1549" y="1326"/>
                      <a:pt x="1544" y="1325"/>
                      <a:pt x="1540" y="1322"/>
                    </a:cubicBezTo>
                    <a:cubicBezTo>
                      <a:pt x="1537" y="1321"/>
                      <a:pt x="1535" y="1319"/>
                      <a:pt x="1533" y="1318"/>
                    </a:cubicBezTo>
                    <a:cubicBezTo>
                      <a:pt x="1524" y="1313"/>
                      <a:pt x="1516" y="1309"/>
                      <a:pt x="1510" y="1301"/>
                    </a:cubicBezTo>
                    <a:cubicBezTo>
                      <a:pt x="1507" y="1298"/>
                      <a:pt x="1505" y="1294"/>
                      <a:pt x="1504" y="1291"/>
                    </a:cubicBezTo>
                    <a:cubicBezTo>
                      <a:pt x="1503" y="1289"/>
                      <a:pt x="1502" y="1287"/>
                      <a:pt x="1501" y="1285"/>
                    </a:cubicBezTo>
                    <a:cubicBezTo>
                      <a:pt x="1499" y="1282"/>
                      <a:pt x="1497" y="1280"/>
                      <a:pt x="1495" y="1277"/>
                    </a:cubicBezTo>
                    <a:cubicBezTo>
                      <a:pt x="1492" y="1273"/>
                      <a:pt x="1489" y="1268"/>
                      <a:pt x="1487" y="1264"/>
                    </a:cubicBezTo>
                    <a:cubicBezTo>
                      <a:pt x="1486" y="1261"/>
                      <a:pt x="1486" y="1258"/>
                      <a:pt x="1486" y="1255"/>
                    </a:cubicBezTo>
                    <a:cubicBezTo>
                      <a:pt x="1485" y="1250"/>
                      <a:pt x="1485" y="1246"/>
                      <a:pt x="1481" y="1243"/>
                    </a:cubicBezTo>
                    <a:cubicBezTo>
                      <a:pt x="1478" y="1239"/>
                      <a:pt x="1473" y="1235"/>
                      <a:pt x="1468" y="1232"/>
                    </a:cubicBezTo>
                    <a:cubicBezTo>
                      <a:pt x="1464" y="1231"/>
                      <a:pt x="1462" y="1229"/>
                      <a:pt x="1459" y="1227"/>
                    </a:cubicBezTo>
                    <a:cubicBezTo>
                      <a:pt x="1459" y="1227"/>
                      <a:pt x="1458" y="1226"/>
                      <a:pt x="1458" y="1226"/>
                    </a:cubicBezTo>
                    <a:cubicBezTo>
                      <a:pt x="1449" y="1219"/>
                      <a:pt x="1426" y="1202"/>
                      <a:pt x="1426" y="1188"/>
                    </a:cubicBezTo>
                    <a:cubicBezTo>
                      <a:pt x="1426" y="1184"/>
                      <a:pt x="1428" y="1181"/>
                      <a:pt x="1432" y="1178"/>
                    </a:cubicBezTo>
                    <a:cubicBezTo>
                      <a:pt x="1435" y="1176"/>
                      <a:pt x="1441" y="1175"/>
                      <a:pt x="1446" y="1175"/>
                    </a:cubicBezTo>
                    <a:cubicBezTo>
                      <a:pt x="1455" y="1174"/>
                      <a:pt x="1464" y="1174"/>
                      <a:pt x="1464" y="1165"/>
                    </a:cubicBezTo>
                    <a:cubicBezTo>
                      <a:pt x="1464" y="1160"/>
                      <a:pt x="1462" y="1157"/>
                      <a:pt x="1460" y="1154"/>
                    </a:cubicBezTo>
                    <a:cubicBezTo>
                      <a:pt x="1459" y="1152"/>
                      <a:pt x="1458" y="1150"/>
                      <a:pt x="1457" y="1148"/>
                    </a:cubicBezTo>
                    <a:cubicBezTo>
                      <a:pt x="1456" y="1147"/>
                      <a:pt x="1456" y="1145"/>
                      <a:pt x="1456" y="1144"/>
                    </a:cubicBezTo>
                    <a:cubicBezTo>
                      <a:pt x="1455" y="1143"/>
                      <a:pt x="1455" y="1141"/>
                      <a:pt x="1454" y="1139"/>
                    </a:cubicBezTo>
                    <a:cubicBezTo>
                      <a:pt x="1453" y="1138"/>
                      <a:pt x="1453" y="1137"/>
                      <a:pt x="1452" y="1136"/>
                    </a:cubicBezTo>
                    <a:cubicBezTo>
                      <a:pt x="1451" y="1134"/>
                      <a:pt x="1450" y="1133"/>
                      <a:pt x="1449" y="1131"/>
                    </a:cubicBezTo>
                    <a:cubicBezTo>
                      <a:pt x="1445" y="1121"/>
                      <a:pt x="1443" y="1103"/>
                      <a:pt x="1452" y="1093"/>
                    </a:cubicBezTo>
                    <a:cubicBezTo>
                      <a:pt x="1459" y="1084"/>
                      <a:pt x="1464" y="1075"/>
                      <a:pt x="1466" y="1065"/>
                    </a:cubicBezTo>
                    <a:cubicBezTo>
                      <a:pt x="1466" y="1061"/>
                      <a:pt x="1467" y="1055"/>
                      <a:pt x="1465" y="1051"/>
                    </a:cubicBezTo>
                    <a:cubicBezTo>
                      <a:pt x="1464" y="1049"/>
                      <a:pt x="1463" y="1047"/>
                      <a:pt x="1462" y="1045"/>
                    </a:cubicBezTo>
                    <a:cubicBezTo>
                      <a:pt x="1460" y="1043"/>
                      <a:pt x="1459" y="1041"/>
                      <a:pt x="1458" y="1038"/>
                    </a:cubicBezTo>
                    <a:cubicBezTo>
                      <a:pt x="1457" y="1034"/>
                      <a:pt x="1457" y="1031"/>
                      <a:pt x="1457" y="1027"/>
                    </a:cubicBezTo>
                    <a:cubicBezTo>
                      <a:pt x="1457" y="1023"/>
                      <a:pt x="1458" y="1020"/>
                      <a:pt x="1457" y="1016"/>
                    </a:cubicBezTo>
                    <a:cubicBezTo>
                      <a:pt x="1456" y="1013"/>
                      <a:pt x="1455" y="1010"/>
                      <a:pt x="1455" y="1007"/>
                    </a:cubicBezTo>
                    <a:cubicBezTo>
                      <a:pt x="1454" y="1004"/>
                      <a:pt x="1453" y="1001"/>
                      <a:pt x="1452" y="998"/>
                    </a:cubicBezTo>
                    <a:cubicBezTo>
                      <a:pt x="1450" y="988"/>
                      <a:pt x="1444" y="980"/>
                      <a:pt x="1438" y="972"/>
                    </a:cubicBezTo>
                    <a:cubicBezTo>
                      <a:pt x="1434" y="968"/>
                      <a:pt x="1431" y="963"/>
                      <a:pt x="1428" y="958"/>
                    </a:cubicBezTo>
                    <a:cubicBezTo>
                      <a:pt x="1427" y="957"/>
                      <a:pt x="1426" y="956"/>
                      <a:pt x="1426" y="954"/>
                    </a:cubicBezTo>
                    <a:cubicBezTo>
                      <a:pt x="1422" y="948"/>
                      <a:pt x="1419" y="943"/>
                      <a:pt x="1418" y="936"/>
                    </a:cubicBezTo>
                    <a:cubicBezTo>
                      <a:pt x="1418" y="933"/>
                      <a:pt x="1418" y="931"/>
                      <a:pt x="1418" y="929"/>
                    </a:cubicBezTo>
                    <a:cubicBezTo>
                      <a:pt x="1418" y="926"/>
                      <a:pt x="1418" y="923"/>
                      <a:pt x="1418" y="920"/>
                    </a:cubicBezTo>
                    <a:cubicBezTo>
                      <a:pt x="1417" y="912"/>
                      <a:pt x="1416" y="906"/>
                      <a:pt x="1413" y="899"/>
                    </a:cubicBezTo>
                    <a:cubicBezTo>
                      <a:pt x="1410" y="895"/>
                      <a:pt x="1407" y="892"/>
                      <a:pt x="1404" y="889"/>
                    </a:cubicBezTo>
                    <a:cubicBezTo>
                      <a:pt x="1402" y="887"/>
                      <a:pt x="1400" y="884"/>
                      <a:pt x="1399" y="882"/>
                    </a:cubicBezTo>
                    <a:cubicBezTo>
                      <a:pt x="1399" y="882"/>
                      <a:pt x="1399" y="882"/>
                      <a:pt x="1399" y="882"/>
                    </a:cubicBezTo>
                    <a:cubicBezTo>
                      <a:pt x="1396" y="878"/>
                      <a:pt x="1393" y="873"/>
                      <a:pt x="1390" y="869"/>
                    </a:cubicBezTo>
                    <a:cubicBezTo>
                      <a:pt x="1389" y="867"/>
                      <a:pt x="1387" y="864"/>
                      <a:pt x="1386" y="861"/>
                    </a:cubicBezTo>
                    <a:cubicBezTo>
                      <a:pt x="1385" y="858"/>
                      <a:pt x="1384" y="855"/>
                      <a:pt x="1382" y="852"/>
                    </a:cubicBezTo>
                    <a:cubicBezTo>
                      <a:pt x="1376" y="842"/>
                      <a:pt x="1369" y="830"/>
                      <a:pt x="1367" y="815"/>
                    </a:cubicBezTo>
                    <a:cubicBezTo>
                      <a:pt x="1365" y="808"/>
                      <a:pt x="1364" y="798"/>
                      <a:pt x="1360" y="790"/>
                    </a:cubicBezTo>
                    <a:cubicBezTo>
                      <a:pt x="1360" y="789"/>
                      <a:pt x="1359" y="787"/>
                      <a:pt x="1358" y="786"/>
                    </a:cubicBezTo>
                    <a:cubicBezTo>
                      <a:pt x="1356" y="783"/>
                      <a:pt x="1354" y="780"/>
                      <a:pt x="1354" y="777"/>
                    </a:cubicBezTo>
                    <a:cubicBezTo>
                      <a:pt x="1355" y="775"/>
                      <a:pt x="1460" y="277"/>
                      <a:pt x="1498" y="97"/>
                    </a:cubicBezTo>
                    <a:cubicBezTo>
                      <a:pt x="1380" y="72"/>
                      <a:pt x="1179" y="28"/>
                      <a:pt x="1051" y="0"/>
                    </a:cubicBezTo>
                    <a:cubicBezTo>
                      <a:pt x="1050" y="5"/>
                      <a:pt x="1049" y="10"/>
                      <a:pt x="1048" y="16"/>
                    </a:cubicBezTo>
                    <a:cubicBezTo>
                      <a:pt x="1037" y="66"/>
                      <a:pt x="1026" y="115"/>
                      <a:pt x="1014" y="165"/>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100" name="Freeform 3595"/>
              <p:cNvSpPr>
                <a:spLocks/>
              </p:cNvSpPr>
              <p:nvPr/>
            </p:nvSpPr>
            <p:spPr bwMode="auto">
              <a:xfrm>
                <a:off x="1520" y="1517"/>
                <a:ext cx="762" cy="481"/>
              </a:xfrm>
              <a:custGeom>
                <a:avLst/>
                <a:gdLst>
                  <a:gd name="T0" fmla="*/ 45 w 5688"/>
                  <a:gd name="T1" fmla="*/ 784 h 3589"/>
                  <a:gd name="T2" fmla="*/ 72 w 5688"/>
                  <a:gd name="T3" fmla="*/ 857 h 3589"/>
                  <a:gd name="T4" fmla="*/ 104 w 5688"/>
                  <a:gd name="T5" fmla="*/ 941 h 3589"/>
                  <a:gd name="T6" fmla="*/ 100 w 5688"/>
                  <a:gd name="T7" fmla="*/ 1042 h 3589"/>
                  <a:gd name="T8" fmla="*/ 72 w 5688"/>
                  <a:gd name="T9" fmla="*/ 1091 h 3589"/>
                  <a:gd name="T10" fmla="*/ 142 w 5688"/>
                  <a:gd name="T11" fmla="*/ 1179 h 3589"/>
                  <a:gd name="T12" fmla="*/ 223 w 5688"/>
                  <a:gd name="T13" fmla="*/ 1245 h 3589"/>
                  <a:gd name="T14" fmla="*/ 259 w 5688"/>
                  <a:gd name="T15" fmla="*/ 1321 h 3589"/>
                  <a:gd name="T16" fmla="*/ 307 w 5688"/>
                  <a:gd name="T17" fmla="*/ 1401 h 3589"/>
                  <a:gd name="T18" fmla="*/ 364 w 5688"/>
                  <a:gd name="T19" fmla="*/ 1540 h 3589"/>
                  <a:gd name="T20" fmla="*/ 417 w 5688"/>
                  <a:gd name="T21" fmla="*/ 1624 h 3589"/>
                  <a:gd name="T22" fmla="*/ 484 w 5688"/>
                  <a:gd name="T23" fmla="*/ 1707 h 3589"/>
                  <a:gd name="T24" fmla="*/ 564 w 5688"/>
                  <a:gd name="T25" fmla="*/ 1746 h 3589"/>
                  <a:gd name="T26" fmla="*/ 598 w 5688"/>
                  <a:gd name="T27" fmla="*/ 1847 h 3589"/>
                  <a:gd name="T28" fmla="*/ 555 w 5688"/>
                  <a:gd name="T29" fmla="*/ 1915 h 3589"/>
                  <a:gd name="T30" fmla="*/ 518 w 5688"/>
                  <a:gd name="T31" fmla="*/ 2005 h 3589"/>
                  <a:gd name="T32" fmla="*/ 509 w 5688"/>
                  <a:gd name="T33" fmla="*/ 2067 h 3589"/>
                  <a:gd name="T34" fmla="*/ 476 w 5688"/>
                  <a:gd name="T35" fmla="*/ 2109 h 3589"/>
                  <a:gd name="T36" fmla="*/ 483 w 5688"/>
                  <a:gd name="T37" fmla="*/ 2210 h 3589"/>
                  <a:gd name="T38" fmla="*/ 423 w 5688"/>
                  <a:gd name="T39" fmla="*/ 2314 h 3589"/>
                  <a:gd name="T40" fmla="*/ 408 w 5688"/>
                  <a:gd name="T41" fmla="*/ 2397 h 3589"/>
                  <a:gd name="T42" fmla="*/ 390 w 5688"/>
                  <a:gd name="T43" fmla="*/ 2493 h 3589"/>
                  <a:gd name="T44" fmla="*/ 453 w 5688"/>
                  <a:gd name="T45" fmla="*/ 2558 h 3589"/>
                  <a:gd name="T46" fmla="*/ 576 w 5688"/>
                  <a:gd name="T47" fmla="*/ 2523 h 3589"/>
                  <a:gd name="T48" fmla="*/ 627 w 5688"/>
                  <a:gd name="T49" fmla="*/ 2480 h 3589"/>
                  <a:gd name="T50" fmla="*/ 695 w 5688"/>
                  <a:gd name="T51" fmla="*/ 2491 h 3589"/>
                  <a:gd name="T52" fmla="*/ 726 w 5688"/>
                  <a:gd name="T53" fmla="*/ 2551 h 3589"/>
                  <a:gd name="T54" fmla="*/ 733 w 5688"/>
                  <a:gd name="T55" fmla="*/ 2639 h 3589"/>
                  <a:gd name="T56" fmla="*/ 744 w 5688"/>
                  <a:gd name="T57" fmla="*/ 2739 h 3589"/>
                  <a:gd name="T58" fmla="*/ 771 w 5688"/>
                  <a:gd name="T59" fmla="*/ 2808 h 3589"/>
                  <a:gd name="T60" fmla="*/ 790 w 5688"/>
                  <a:gd name="T61" fmla="*/ 2870 h 3589"/>
                  <a:gd name="T62" fmla="*/ 816 w 5688"/>
                  <a:gd name="T63" fmla="*/ 2908 h 3589"/>
                  <a:gd name="T64" fmla="*/ 823 w 5688"/>
                  <a:gd name="T65" fmla="*/ 3079 h 3589"/>
                  <a:gd name="T66" fmla="*/ 957 w 5688"/>
                  <a:gd name="T67" fmla="*/ 3175 h 3589"/>
                  <a:gd name="T68" fmla="*/ 974 w 5688"/>
                  <a:gd name="T69" fmla="*/ 3316 h 3589"/>
                  <a:gd name="T70" fmla="*/ 1012 w 5688"/>
                  <a:gd name="T71" fmla="*/ 3417 h 3589"/>
                  <a:gd name="T72" fmla="*/ 1061 w 5688"/>
                  <a:gd name="T73" fmla="*/ 3471 h 3589"/>
                  <a:gd name="T74" fmla="*/ 1162 w 5688"/>
                  <a:gd name="T75" fmla="*/ 3396 h 3589"/>
                  <a:gd name="T76" fmla="*/ 1249 w 5688"/>
                  <a:gd name="T77" fmla="*/ 3424 h 3589"/>
                  <a:gd name="T78" fmla="*/ 1393 w 5688"/>
                  <a:gd name="T79" fmla="*/ 3398 h 3589"/>
                  <a:gd name="T80" fmla="*/ 1610 w 5688"/>
                  <a:gd name="T81" fmla="*/ 3446 h 3589"/>
                  <a:gd name="T82" fmla="*/ 1693 w 5688"/>
                  <a:gd name="T83" fmla="*/ 3443 h 3589"/>
                  <a:gd name="T84" fmla="*/ 1741 w 5688"/>
                  <a:gd name="T85" fmla="*/ 3399 h 3589"/>
                  <a:gd name="T86" fmla="*/ 1816 w 5688"/>
                  <a:gd name="T87" fmla="*/ 3335 h 3589"/>
                  <a:gd name="T88" fmla="*/ 1880 w 5688"/>
                  <a:gd name="T89" fmla="*/ 3427 h 3589"/>
                  <a:gd name="T90" fmla="*/ 1933 w 5688"/>
                  <a:gd name="T91" fmla="*/ 3537 h 3589"/>
                  <a:gd name="T92" fmla="*/ 5454 w 5688"/>
                  <a:gd name="T93" fmla="*/ 3589 h 3589"/>
                  <a:gd name="T94" fmla="*/ 5560 w 5688"/>
                  <a:gd name="T95" fmla="*/ 804 h 3589"/>
                  <a:gd name="T96" fmla="*/ 5155 w 5688"/>
                  <a:gd name="T97" fmla="*/ 764 h 3589"/>
                  <a:gd name="T98" fmla="*/ 4667 w 5688"/>
                  <a:gd name="T99" fmla="*/ 714 h 3589"/>
                  <a:gd name="T100" fmla="*/ 4447 w 5688"/>
                  <a:gd name="T101" fmla="*/ 691 h 3589"/>
                  <a:gd name="T102" fmla="*/ 3960 w 5688"/>
                  <a:gd name="T103" fmla="*/ 638 h 3589"/>
                  <a:gd name="T104" fmla="*/ 3400 w 5688"/>
                  <a:gd name="T105" fmla="*/ 564 h 3589"/>
                  <a:gd name="T106" fmla="*/ 3035 w 5688"/>
                  <a:gd name="T107" fmla="*/ 512 h 3589"/>
                  <a:gd name="T108" fmla="*/ 2645 w 5688"/>
                  <a:gd name="T109" fmla="*/ 455 h 3589"/>
                  <a:gd name="T110" fmla="*/ 2252 w 5688"/>
                  <a:gd name="T111" fmla="*/ 393 h 3589"/>
                  <a:gd name="T112" fmla="*/ 1583 w 5688"/>
                  <a:gd name="T113" fmla="*/ 275 h 3589"/>
                  <a:gd name="T114" fmla="*/ 931 w 5688"/>
                  <a:gd name="T115" fmla="*/ 156 h 3589"/>
                  <a:gd name="T116" fmla="*/ 354 w 5688"/>
                  <a:gd name="T117" fmla="*/ 45 h 35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688" h="3589">
                    <a:moveTo>
                      <a:pt x="4" y="689"/>
                    </a:moveTo>
                    <a:cubicBezTo>
                      <a:pt x="5" y="690"/>
                      <a:pt x="6" y="691"/>
                      <a:pt x="7" y="692"/>
                    </a:cubicBezTo>
                    <a:cubicBezTo>
                      <a:pt x="10" y="701"/>
                      <a:pt x="12" y="711"/>
                      <a:pt x="13" y="718"/>
                    </a:cubicBezTo>
                    <a:cubicBezTo>
                      <a:pt x="16" y="733"/>
                      <a:pt x="22" y="745"/>
                      <a:pt x="29" y="755"/>
                    </a:cubicBezTo>
                    <a:cubicBezTo>
                      <a:pt x="30" y="758"/>
                      <a:pt x="32" y="761"/>
                      <a:pt x="33" y="764"/>
                    </a:cubicBezTo>
                    <a:cubicBezTo>
                      <a:pt x="34" y="767"/>
                      <a:pt x="35" y="770"/>
                      <a:pt x="36" y="772"/>
                    </a:cubicBezTo>
                    <a:cubicBezTo>
                      <a:pt x="39" y="776"/>
                      <a:pt x="42" y="780"/>
                      <a:pt x="45" y="784"/>
                    </a:cubicBezTo>
                    <a:cubicBezTo>
                      <a:pt x="45" y="785"/>
                      <a:pt x="45" y="785"/>
                      <a:pt x="45" y="785"/>
                    </a:cubicBezTo>
                    <a:cubicBezTo>
                      <a:pt x="47" y="787"/>
                      <a:pt x="49" y="789"/>
                      <a:pt x="51" y="791"/>
                    </a:cubicBezTo>
                    <a:cubicBezTo>
                      <a:pt x="54" y="795"/>
                      <a:pt x="57" y="798"/>
                      <a:pt x="59" y="802"/>
                    </a:cubicBezTo>
                    <a:cubicBezTo>
                      <a:pt x="62" y="809"/>
                      <a:pt x="63" y="815"/>
                      <a:pt x="64" y="823"/>
                    </a:cubicBezTo>
                    <a:cubicBezTo>
                      <a:pt x="64" y="826"/>
                      <a:pt x="64" y="829"/>
                      <a:pt x="64" y="832"/>
                    </a:cubicBezTo>
                    <a:cubicBezTo>
                      <a:pt x="65" y="834"/>
                      <a:pt x="65" y="836"/>
                      <a:pt x="65" y="839"/>
                    </a:cubicBezTo>
                    <a:cubicBezTo>
                      <a:pt x="65" y="846"/>
                      <a:pt x="68" y="851"/>
                      <a:pt x="72" y="857"/>
                    </a:cubicBezTo>
                    <a:cubicBezTo>
                      <a:pt x="73" y="859"/>
                      <a:pt x="74" y="860"/>
                      <a:pt x="74" y="861"/>
                    </a:cubicBezTo>
                    <a:cubicBezTo>
                      <a:pt x="77" y="866"/>
                      <a:pt x="81" y="870"/>
                      <a:pt x="84" y="875"/>
                    </a:cubicBezTo>
                    <a:cubicBezTo>
                      <a:pt x="90" y="883"/>
                      <a:pt x="97" y="891"/>
                      <a:pt x="99" y="901"/>
                    </a:cubicBezTo>
                    <a:cubicBezTo>
                      <a:pt x="99" y="904"/>
                      <a:pt x="100" y="907"/>
                      <a:pt x="101" y="910"/>
                    </a:cubicBezTo>
                    <a:cubicBezTo>
                      <a:pt x="102" y="913"/>
                      <a:pt x="103" y="916"/>
                      <a:pt x="103" y="919"/>
                    </a:cubicBezTo>
                    <a:cubicBezTo>
                      <a:pt x="104" y="923"/>
                      <a:pt x="104" y="926"/>
                      <a:pt x="104" y="930"/>
                    </a:cubicBezTo>
                    <a:cubicBezTo>
                      <a:pt x="104" y="933"/>
                      <a:pt x="104" y="937"/>
                      <a:pt x="104" y="941"/>
                    </a:cubicBezTo>
                    <a:cubicBezTo>
                      <a:pt x="105" y="944"/>
                      <a:pt x="107" y="946"/>
                      <a:pt x="108" y="948"/>
                    </a:cubicBezTo>
                    <a:cubicBezTo>
                      <a:pt x="109" y="950"/>
                      <a:pt x="111" y="951"/>
                      <a:pt x="111" y="953"/>
                    </a:cubicBezTo>
                    <a:cubicBezTo>
                      <a:pt x="113" y="958"/>
                      <a:pt x="113" y="964"/>
                      <a:pt x="112" y="968"/>
                    </a:cubicBezTo>
                    <a:cubicBezTo>
                      <a:pt x="110" y="978"/>
                      <a:pt x="106" y="988"/>
                      <a:pt x="98" y="996"/>
                    </a:cubicBezTo>
                    <a:cubicBezTo>
                      <a:pt x="89" y="1006"/>
                      <a:pt x="91" y="1024"/>
                      <a:pt x="95" y="1034"/>
                    </a:cubicBezTo>
                    <a:cubicBezTo>
                      <a:pt x="96" y="1036"/>
                      <a:pt x="97" y="1037"/>
                      <a:pt x="98" y="1038"/>
                    </a:cubicBezTo>
                    <a:cubicBezTo>
                      <a:pt x="99" y="1039"/>
                      <a:pt x="100" y="1041"/>
                      <a:pt x="100" y="1042"/>
                    </a:cubicBezTo>
                    <a:cubicBezTo>
                      <a:pt x="101" y="1044"/>
                      <a:pt x="102" y="1045"/>
                      <a:pt x="102" y="1047"/>
                    </a:cubicBezTo>
                    <a:cubicBezTo>
                      <a:pt x="102" y="1048"/>
                      <a:pt x="103" y="1050"/>
                      <a:pt x="103" y="1051"/>
                    </a:cubicBezTo>
                    <a:cubicBezTo>
                      <a:pt x="104" y="1053"/>
                      <a:pt x="105" y="1055"/>
                      <a:pt x="106" y="1057"/>
                    </a:cubicBezTo>
                    <a:cubicBezTo>
                      <a:pt x="108" y="1060"/>
                      <a:pt x="110" y="1063"/>
                      <a:pt x="110" y="1068"/>
                    </a:cubicBezTo>
                    <a:cubicBezTo>
                      <a:pt x="110" y="1077"/>
                      <a:pt x="101" y="1078"/>
                      <a:pt x="92" y="1078"/>
                    </a:cubicBezTo>
                    <a:cubicBezTo>
                      <a:pt x="87" y="1079"/>
                      <a:pt x="81" y="1079"/>
                      <a:pt x="78" y="1082"/>
                    </a:cubicBezTo>
                    <a:cubicBezTo>
                      <a:pt x="74" y="1084"/>
                      <a:pt x="72" y="1088"/>
                      <a:pt x="72" y="1091"/>
                    </a:cubicBezTo>
                    <a:cubicBezTo>
                      <a:pt x="72" y="1105"/>
                      <a:pt x="95" y="1122"/>
                      <a:pt x="104" y="1128"/>
                    </a:cubicBezTo>
                    <a:cubicBezTo>
                      <a:pt x="104" y="1129"/>
                      <a:pt x="105" y="1129"/>
                      <a:pt x="105" y="1130"/>
                    </a:cubicBezTo>
                    <a:cubicBezTo>
                      <a:pt x="108" y="1131"/>
                      <a:pt x="111" y="1133"/>
                      <a:pt x="114" y="1135"/>
                    </a:cubicBezTo>
                    <a:cubicBezTo>
                      <a:pt x="119" y="1138"/>
                      <a:pt x="124" y="1141"/>
                      <a:pt x="128" y="1145"/>
                    </a:cubicBezTo>
                    <a:cubicBezTo>
                      <a:pt x="131" y="1149"/>
                      <a:pt x="131" y="1154"/>
                      <a:pt x="132" y="1158"/>
                    </a:cubicBezTo>
                    <a:cubicBezTo>
                      <a:pt x="132" y="1161"/>
                      <a:pt x="133" y="1164"/>
                      <a:pt x="134" y="1167"/>
                    </a:cubicBezTo>
                    <a:cubicBezTo>
                      <a:pt x="135" y="1171"/>
                      <a:pt x="139" y="1175"/>
                      <a:pt x="142" y="1179"/>
                    </a:cubicBezTo>
                    <a:cubicBezTo>
                      <a:pt x="144" y="1182"/>
                      <a:pt x="146" y="1185"/>
                      <a:pt x="147" y="1188"/>
                    </a:cubicBezTo>
                    <a:cubicBezTo>
                      <a:pt x="148" y="1190"/>
                      <a:pt x="149" y="1192"/>
                      <a:pt x="150" y="1194"/>
                    </a:cubicBezTo>
                    <a:cubicBezTo>
                      <a:pt x="152" y="1197"/>
                      <a:pt x="153" y="1200"/>
                      <a:pt x="156" y="1204"/>
                    </a:cubicBezTo>
                    <a:cubicBezTo>
                      <a:pt x="163" y="1211"/>
                      <a:pt x="171" y="1216"/>
                      <a:pt x="179" y="1221"/>
                    </a:cubicBezTo>
                    <a:cubicBezTo>
                      <a:pt x="181" y="1222"/>
                      <a:pt x="184" y="1223"/>
                      <a:pt x="186" y="1225"/>
                    </a:cubicBezTo>
                    <a:cubicBezTo>
                      <a:pt x="190" y="1227"/>
                      <a:pt x="195" y="1229"/>
                      <a:pt x="200" y="1230"/>
                    </a:cubicBezTo>
                    <a:cubicBezTo>
                      <a:pt x="209" y="1233"/>
                      <a:pt x="218" y="1236"/>
                      <a:pt x="223" y="1245"/>
                    </a:cubicBezTo>
                    <a:cubicBezTo>
                      <a:pt x="225" y="1248"/>
                      <a:pt x="226" y="1251"/>
                      <a:pt x="228" y="1255"/>
                    </a:cubicBezTo>
                    <a:cubicBezTo>
                      <a:pt x="229" y="1258"/>
                      <a:pt x="230" y="1261"/>
                      <a:pt x="231" y="1263"/>
                    </a:cubicBezTo>
                    <a:cubicBezTo>
                      <a:pt x="233" y="1268"/>
                      <a:pt x="234" y="1272"/>
                      <a:pt x="235" y="1277"/>
                    </a:cubicBezTo>
                    <a:cubicBezTo>
                      <a:pt x="236" y="1280"/>
                      <a:pt x="237" y="1283"/>
                      <a:pt x="238" y="1287"/>
                    </a:cubicBezTo>
                    <a:cubicBezTo>
                      <a:pt x="241" y="1293"/>
                      <a:pt x="244" y="1299"/>
                      <a:pt x="248" y="1304"/>
                    </a:cubicBezTo>
                    <a:cubicBezTo>
                      <a:pt x="249" y="1306"/>
                      <a:pt x="250" y="1308"/>
                      <a:pt x="251" y="1310"/>
                    </a:cubicBezTo>
                    <a:cubicBezTo>
                      <a:pt x="254" y="1314"/>
                      <a:pt x="256" y="1317"/>
                      <a:pt x="259" y="1321"/>
                    </a:cubicBezTo>
                    <a:cubicBezTo>
                      <a:pt x="261" y="1324"/>
                      <a:pt x="263" y="1326"/>
                      <a:pt x="265" y="1329"/>
                    </a:cubicBezTo>
                    <a:cubicBezTo>
                      <a:pt x="266" y="1332"/>
                      <a:pt x="268" y="1334"/>
                      <a:pt x="269" y="1337"/>
                    </a:cubicBezTo>
                    <a:cubicBezTo>
                      <a:pt x="271" y="1341"/>
                      <a:pt x="273" y="1344"/>
                      <a:pt x="276" y="1348"/>
                    </a:cubicBezTo>
                    <a:cubicBezTo>
                      <a:pt x="281" y="1354"/>
                      <a:pt x="283" y="1361"/>
                      <a:pt x="285" y="1368"/>
                    </a:cubicBezTo>
                    <a:cubicBezTo>
                      <a:pt x="286" y="1370"/>
                      <a:pt x="287" y="1373"/>
                      <a:pt x="287" y="1375"/>
                    </a:cubicBezTo>
                    <a:cubicBezTo>
                      <a:pt x="290" y="1384"/>
                      <a:pt x="296" y="1390"/>
                      <a:pt x="302" y="1396"/>
                    </a:cubicBezTo>
                    <a:cubicBezTo>
                      <a:pt x="304" y="1398"/>
                      <a:pt x="305" y="1399"/>
                      <a:pt x="307" y="1401"/>
                    </a:cubicBezTo>
                    <a:cubicBezTo>
                      <a:pt x="316" y="1411"/>
                      <a:pt x="316" y="1423"/>
                      <a:pt x="316" y="1435"/>
                    </a:cubicBezTo>
                    <a:cubicBezTo>
                      <a:pt x="316" y="1440"/>
                      <a:pt x="316" y="1444"/>
                      <a:pt x="317" y="1449"/>
                    </a:cubicBezTo>
                    <a:cubicBezTo>
                      <a:pt x="318" y="1461"/>
                      <a:pt x="330" y="1472"/>
                      <a:pt x="340" y="1481"/>
                    </a:cubicBezTo>
                    <a:cubicBezTo>
                      <a:pt x="343" y="1483"/>
                      <a:pt x="345" y="1485"/>
                      <a:pt x="347" y="1487"/>
                    </a:cubicBezTo>
                    <a:cubicBezTo>
                      <a:pt x="349" y="1489"/>
                      <a:pt x="351" y="1491"/>
                      <a:pt x="353" y="1493"/>
                    </a:cubicBezTo>
                    <a:cubicBezTo>
                      <a:pt x="360" y="1498"/>
                      <a:pt x="366" y="1503"/>
                      <a:pt x="366" y="1514"/>
                    </a:cubicBezTo>
                    <a:cubicBezTo>
                      <a:pt x="366" y="1522"/>
                      <a:pt x="365" y="1531"/>
                      <a:pt x="364" y="1540"/>
                    </a:cubicBezTo>
                    <a:cubicBezTo>
                      <a:pt x="363" y="1548"/>
                      <a:pt x="362" y="1557"/>
                      <a:pt x="362" y="1566"/>
                    </a:cubicBezTo>
                    <a:cubicBezTo>
                      <a:pt x="363" y="1574"/>
                      <a:pt x="366" y="1582"/>
                      <a:pt x="370" y="1589"/>
                    </a:cubicBezTo>
                    <a:cubicBezTo>
                      <a:pt x="375" y="1595"/>
                      <a:pt x="379" y="1597"/>
                      <a:pt x="385" y="1600"/>
                    </a:cubicBezTo>
                    <a:cubicBezTo>
                      <a:pt x="387" y="1600"/>
                      <a:pt x="389" y="1601"/>
                      <a:pt x="391" y="1602"/>
                    </a:cubicBezTo>
                    <a:cubicBezTo>
                      <a:pt x="393" y="1603"/>
                      <a:pt x="396" y="1605"/>
                      <a:pt x="398" y="1607"/>
                    </a:cubicBezTo>
                    <a:cubicBezTo>
                      <a:pt x="398" y="1608"/>
                      <a:pt x="399" y="1608"/>
                      <a:pt x="400" y="1609"/>
                    </a:cubicBezTo>
                    <a:cubicBezTo>
                      <a:pt x="405" y="1613"/>
                      <a:pt x="412" y="1619"/>
                      <a:pt x="417" y="1624"/>
                    </a:cubicBezTo>
                    <a:cubicBezTo>
                      <a:pt x="425" y="1632"/>
                      <a:pt x="425" y="1643"/>
                      <a:pt x="424" y="1653"/>
                    </a:cubicBezTo>
                    <a:cubicBezTo>
                      <a:pt x="424" y="1658"/>
                      <a:pt x="424" y="1663"/>
                      <a:pt x="424" y="1668"/>
                    </a:cubicBezTo>
                    <a:cubicBezTo>
                      <a:pt x="425" y="1672"/>
                      <a:pt x="427" y="1675"/>
                      <a:pt x="429" y="1677"/>
                    </a:cubicBezTo>
                    <a:cubicBezTo>
                      <a:pt x="435" y="1680"/>
                      <a:pt x="445" y="1677"/>
                      <a:pt x="454" y="1674"/>
                    </a:cubicBezTo>
                    <a:cubicBezTo>
                      <a:pt x="465" y="1671"/>
                      <a:pt x="475" y="1667"/>
                      <a:pt x="481" y="1671"/>
                    </a:cubicBezTo>
                    <a:cubicBezTo>
                      <a:pt x="487" y="1676"/>
                      <a:pt x="488" y="1686"/>
                      <a:pt x="485" y="1702"/>
                    </a:cubicBezTo>
                    <a:cubicBezTo>
                      <a:pt x="485" y="1704"/>
                      <a:pt x="484" y="1705"/>
                      <a:pt x="484" y="1707"/>
                    </a:cubicBezTo>
                    <a:cubicBezTo>
                      <a:pt x="482" y="1717"/>
                      <a:pt x="479" y="1730"/>
                      <a:pt x="487" y="1737"/>
                    </a:cubicBezTo>
                    <a:cubicBezTo>
                      <a:pt x="495" y="1744"/>
                      <a:pt x="504" y="1744"/>
                      <a:pt x="513" y="1743"/>
                    </a:cubicBezTo>
                    <a:cubicBezTo>
                      <a:pt x="518" y="1742"/>
                      <a:pt x="524" y="1742"/>
                      <a:pt x="530" y="1744"/>
                    </a:cubicBezTo>
                    <a:cubicBezTo>
                      <a:pt x="532" y="1744"/>
                      <a:pt x="534" y="1745"/>
                      <a:pt x="536" y="1745"/>
                    </a:cubicBezTo>
                    <a:cubicBezTo>
                      <a:pt x="540" y="1747"/>
                      <a:pt x="544" y="1748"/>
                      <a:pt x="550" y="1748"/>
                    </a:cubicBezTo>
                    <a:cubicBezTo>
                      <a:pt x="550" y="1748"/>
                      <a:pt x="550" y="1748"/>
                      <a:pt x="550" y="1748"/>
                    </a:cubicBezTo>
                    <a:cubicBezTo>
                      <a:pt x="555" y="1748"/>
                      <a:pt x="560" y="1747"/>
                      <a:pt x="564" y="1746"/>
                    </a:cubicBezTo>
                    <a:cubicBezTo>
                      <a:pt x="567" y="1745"/>
                      <a:pt x="570" y="1744"/>
                      <a:pt x="574" y="1744"/>
                    </a:cubicBezTo>
                    <a:cubicBezTo>
                      <a:pt x="581" y="1743"/>
                      <a:pt x="604" y="1741"/>
                      <a:pt x="615" y="1753"/>
                    </a:cubicBezTo>
                    <a:cubicBezTo>
                      <a:pt x="626" y="1764"/>
                      <a:pt x="620" y="1783"/>
                      <a:pt x="616" y="1793"/>
                    </a:cubicBezTo>
                    <a:cubicBezTo>
                      <a:pt x="615" y="1797"/>
                      <a:pt x="613" y="1800"/>
                      <a:pt x="611" y="1803"/>
                    </a:cubicBezTo>
                    <a:cubicBezTo>
                      <a:pt x="608" y="1807"/>
                      <a:pt x="606" y="1812"/>
                      <a:pt x="605" y="1818"/>
                    </a:cubicBezTo>
                    <a:cubicBezTo>
                      <a:pt x="605" y="1820"/>
                      <a:pt x="605" y="1822"/>
                      <a:pt x="604" y="1825"/>
                    </a:cubicBezTo>
                    <a:cubicBezTo>
                      <a:pt x="604" y="1833"/>
                      <a:pt x="604" y="1843"/>
                      <a:pt x="598" y="1847"/>
                    </a:cubicBezTo>
                    <a:cubicBezTo>
                      <a:pt x="595" y="1849"/>
                      <a:pt x="591" y="1849"/>
                      <a:pt x="586" y="1849"/>
                    </a:cubicBezTo>
                    <a:cubicBezTo>
                      <a:pt x="583" y="1849"/>
                      <a:pt x="579" y="1849"/>
                      <a:pt x="576" y="1850"/>
                    </a:cubicBezTo>
                    <a:cubicBezTo>
                      <a:pt x="569" y="1853"/>
                      <a:pt x="569" y="1860"/>
                      <a:pt x="568" y="1867"/>
                    </a:cubicBezTo>
                    <a:cubicBezTo>
                      <a:pt x="568" y="1868"/>
                      <a:pt x="568" y="1869"/>
                      <a:pt x="567" y="1869"/>
                    </a:cubicBezTo>
                    <a:cubicBezTo>
                      <a:pt x="567" y="1872"/>
                      <a:pt x="567" y="1875"/>
                      <a:pt x="566" y="1878"/>
                    </a:cubicBezTo>
                    <a:cubicBezTo>
                      <a:pt x="565" y="1887"/>
                      <a:pt x="565" y="1895"/>
                      <a:pt x="562" y="1903"/>
                    </a:cubicBezTo>
                    <a:cubicBezTo>
                      <a:pt x="560" y="1908"/>
                      <a:pt x="557" y="1911"/>
                      <a:pt x="555" y="1915"/>
                    </a:cubicBezTo>
                    <a:cubicBezTo>
                      <a:pt x="551" y="1919"/>
                      <a:pt x="548" y="1923"/>
                      <a:pt x="547" y="1928"/>
                    </a:cubicBezTo>
                    <a:cubicBezTo>
                      <a:pt x="546" y="1934"/>
                      <a:pt x="546" y="1940"/>
                      <a:pt x="546" y="1946"/>
                    </a:cubicBezTo>
                    <a:cubicBezTo>
                      <a:pt x="546" y="1956"/>
                      <a:pt x="546" y="1967"/>
                      <a:pt x="540" y="1974"/>
                    </a:cubicBezTo>
                    <a:cubicBezTo>
                      <a:pt x="539" y="1976"/>
                      <a:pt x="537" y="1978"/>
                      <a:pt x="536" y="1979"/>
                    </a:cubicBezTo>
                    <a:cubicBezTo>
                      <a:pt x="533" y="1982"/>
                      <a:pt x="531" y="1984"/>
                      <a:pt x="529" y="1987"/>
                    </a:cubicBezTo>
                    <a:cubicBezTo>
                      <a:pt x="528" y="1990"/>
                      <a:pt x="527" y="1992"/>
                      <a:pt x="527" y="1994"/>
                    </a:cubicBezTo>
                    <a:cubicBezTo>
                      <a:pt x="526" y="1999"/>
                      <a:pt x="525" y="2003"/>
                      <a:pt x="518" y="2005"/>
                    </a:cubicBezTo>
                    <a:cubicBezTo>
                      <a:pt x="517" y="2005"/>
                      <a:pt x="516" y="2005"/>
                      <a:pt x="514" y="2006"/>
                    </a:cubicBezTo>
                    <a:cubicBezTo>
                      <a:pt x="512" y="2006"/>
                      <a:pt x="509" y="2006"/>
                      <a:pt x="508" y="2008"/>
                    </a:cubicBezTo>
                    <a:cubicBezTo>
                      <a:pt x="506" y="2010"/>
                      <a:pt x="506" y="2018"/>
                      <a:pt x="507" y="2021"/>
                    </a:cubicBezTo>
                    <a:cubicBezTo>
                      <a:pt x="507" y="2024"/>
                      <a:pt x="509" y="2027"/>
                      <a:pt x="511" y="2031"/>
                    </a:cubicBezTo>
                    <a:cubicBezTo>
                      <a:pt x="512" y="2032"/>
                      <a:pt x="513" y="2034"/>
                      <a:pt x="513" y="2035"/>
                    </a:cubicBezTo>
                    <a:cubicBezTo>
                      <a:pt x="517" y="2044"/>
                      <a:pt x="514" y="2053"/>
                      <a:pt x="511" y="2061"/>
                    </a:cubicBezTo>
                    <a:cubicBezTo>
                      <a:pt x="510" y="2063"/>
                      <a:pt x="509" y="2065"/>
                      <a:pt x="509" y="2067"/>
                    </a:cubicBezTo>
                    <a:cubicBezTo>
                      <a:pt x="506" y="2075"/>
                      <a:pt x="503" y="2080"/>
                      <a:pt x="494" y="2080"/>
                    </a:cubicBezTo>
                    <a:cubicBezTo>
                      <a:pt x="494" y="2080"/>
                      <a:pt x="494" y="2080"/>
                      <a:pt x="494" y="2080"/>
                    </a:cubicBezTo>
                    <a:cubicBezTo>
                      <a:pt x="490" y="2080"/>
                      <a:pt x="487" y="2079"/>
                      <a:pt x="483" y="2078"/>
                    </a:cubicBezTo>
                    <a:cubicBezTo>
                      <a:pt x="481" y="2078"/>
                      <a:pt x="479" y="2077"/>
                      <a:pt x="477" y="2077"/>
                    </a:cubicBezTo>
                    <a:cubicBezTo>
                      <a:pt x="470" y="2076"/>
                      <a:pt x="465" y="2079"/>
                      <a:pt x="463" y="2086"/>
                    </a:cubicBezTo>
                    <a:cubicBezTo>
                      <a:pt x="461" y="2095"/>
                      <a:pt x="465" y="2100"/>
                      <a:pt x="471" y="2105"/>
                    </a:cubicBezTo>
                    <a:cubicBezTo>
                      <a:pt x="472" y="2107"/>
                      <a:pt x="474" y="2108"/>
                      <a:pt x="476" y="2109"/>
                    </a:cubicBezTo>
                    <a:cubicBezTo>
                      <a:pt x="480" y="2111"/>
                      <a:pt x="484" y="2113"/>
                      <a:pt x="485" y="2118"/>
                    </a:cubicBezTo>
                    <a:cubicBezTo>
                      <a:pt x="487" y="2125"/>
                      <a:pt x="486" y="2135"/>
                      <a:pt x="483" y="2141"/>
                    </a:cubicBezTo>
                    <a:cubicBezTo>
                      <a:pt x="481" y="2146"/>
                      <a:pt x="478" y="2150"/>
                      <a:pt x="475" y="2154"/>
                    </a:cubicBezTo>
                    <a:cubicBezTo>
                      <a:pt x="469" y="2162"/>
                      <a:pt x="464" y="2168"/>
                      <a:pt x="466" y="2180"/>
                    </a:cubicBezTo>
                    <a:cubicBezTo>
                      <a:pt x="467" y="2185"/>
                      <a:pt x="470" y="2191"/>
                      <a:pt x="472" y="2195"/>
                    </a:cubicBezTo>
                    <a:cubicBezTo>
                      <a:pt x="474" y="2197"/>
                      <a:pt x="476" y="2200"/>
                      <a:pt x="478" y="2202"/>
                    </a:cubicBezTo>
                    <a:cubicBezTo>
                      <a:pt x="480" y="2204"/>
                      <a:pt x="482" y="2207"/>
                      <a:pt x="483" y="2210"/>
                    </a:cubicBezTo>
                    <a:cubicBezTo>
                      <a:pt x="497" y="2231"/>
                      <a:pt x="495" y="2261"/>
                      <a:pt x="487" y="2280"/>
                    </a:cubicBezTo>
                    <a:cubicBezTo>
                      <a:pt x="483" y="2291"/>
                      <a:pt x="479" y="2296"/>
                      <a:pt x="468" y="2296"/>
                    </a:cubicBezTo>
                    <a:cubicBezTo>
                      <a:pt x="464" y="2297"/>
                      <a:pt x="460" y="2296"/>
                      <a:pt x="456" y="2296"/>
                    </a:cubicBezTo>
                    <a:cubicBezTo>
                      <a:pt x="451" y="2295"/>
                      <a:pt x="447" y="2295"/>
                      <a:pt x="442" y="2296"/>
                    </a:cubicBezTo>
                    <a:cubicBezTo>
                      <a:pt x="436" y="2297"/>
                      <a:pt x="429" y="2298"/>
                      <a:pt x="426" y="2305"/>
                    </a:cubicBezTo>
                    <a:cubicBezTo>
                      <a:pt x="426" y="2307"/>
                      <a:pt x="425" y="2308"/>
                      <a:pt x="425" y="2309"/>
                    </a:cubicBezTo>
                    <a:cubicBezTo>
                      <a:pt x="425" y="2310"/>
                      <a:pt x="425" y="2312"/>
                      <a:pt x="423" y="2314"/>
                    </a:cubicBezTo>
                    <a:cubicBezTo>
                      <a:pt x="421" y="2317"/>
                      <a:pt x="418" y="2318"/>
                      <a:pt x="415" y="2319"/>
                    </a:cubicBezTo>
                    <a:cubicBezTo>
                      <a:pt x="413" y="2320"/>
                      <a:pt x="411" y="2321"/>
                      <a:pt x="410" y="2322"/>
                    </a:cubicBezTo>
                    <a:cubicBezTo>
                      <a:pt x="405" y="2326"/>
                      <a:pt x="401" y="2330"/>
                      <a:pt x="400" y="2334"/>
                    </a:cubicBezTo>
                    <a:cubicBezTo>
                      <a:pt x="398" y="2339"/>
                      <a:pt x="400" y="2342"/>
                      <a:pt x="401" y="2346"/>
                    </a:cubicBezTo>
                    <a:cubicBezTo>
                      <a:pt x="402" y="2347"/>
                      <a:pt x="403" y="2349"/>
                      <a:pt x="403" y="2351"/>
                    </a:cubicBezTo>
                    <a:cubicBezTo>
                      <a:pt x="407" y="2363"/>
                      <a:pt x="408" y="2380"/>
                      <a:pt x="408" y="2393"/>
                    </a:cubicBezTo>
                    <a:cubicBezTo>
                      <a:pt x="408" y="2394"/>
                      <a:pt x="408" y="2396"/>
                      <a:pt x="408" y="2397"/>
                    </a:cubicBezTo>
                    <a:cubicBezTo>
                      <a:pt x="408" y="2410"/>
                      <a:pt x="408" y="2424"/>
                      <a:pt x="394" y="2429"/>
                    </a:cubicBezTo>
                    <a:cubicBezTo>
                      <a:pt x="380" y="2434"/>
                      <a:pt x="375" y="2442"/>
                      <a:pt x="378" y="2453"/>
                    </a:cubicBezTo>
                    <a:cubicBezTo>
                      <a:pt x="378" y="2454"/>
                      <a:pt x="378" y="2455"/>
                      <a:pt x="378" y="2456"/>
                    </a:cubicBezTo>
                    <a:cubicBezTo>
                      <a:pt x="380" y="2461"/>
                      <a:pt x="380" y="2463"/>
                      <a:pt x="376" y="2468"/>
                    </a:cubicBezTo>
                    <a:cubicBezTo>
                      <a:pt x="375" y="2469"/>
                      <a:pt x="375" y="2469"/>
                      <a:pt x="375" y="2469"/>
                    </a:cubicBezTo>
                    <a:cubicBezTo>
                      <a:pt x="371" y="2473"/>
                      <a:pt x="368" y="2477"/>
                      <a:pt x="370" y="2482"/>
                    </a:cubicBezTo>
                    <a:cubicBezTo>
                      <a:pt x="374" y="2490"/>
                      <a:pt x="382" y="2491"/>
                      <a:pt x="390" y="2493"/>
                    </a:cubicBezTo>
                    <a:cubicBezTo>
                      <a:pt x="394" y="2493"/>
                      <a:pt x="397" y="2494"/>
                      <a:pt x="400" y="2495"/>
                    </a:cubicBezTo>
                    <a:cubicBezTo>
                      <a:pt x="407" y="2497"/>
                      <a:pt x="414" y="2505"/>
                      <a:pt x="417" y="2510"/>
                    </a:cubicBezTo>
                    <a:cubicBezTo>
                      <a:pt x="419" y="2514"/>
                      <a:pt x="421" y="2518"/>
                      <a:pt x="423" y="2521"/>
                    </a:cubicBezTo>
                    <a:cubicBezTo>
                      <a:pt x="424" y="2524"/>
                      <a:pt x="425" y="2526"/>
                      <a:pt x="426" y="2529"/>
                    </a:cubicBezTo>
                    <a:cubicBezTo>
                      <a:pt x="431" y="2537"/>
                      <a:pt x="434" y="2539"/>
                      <a:pt x="440" y="2543"/>
                    </a:cubicBezTo>
                    <a:cubicBezTo>
                      <a:pt x="442" y="2544"/>
                      <a:pt x="443" y="2544"/>
                      <a:pt x="445" y="2545"/>
                    </a:cubicBezTo>
                    <a:cubicBezTo>
                      <a:pt x="449" y="2548"/>
                      <a:pt x="451" y="2553"/>
                      <a:pt x="453" y="2558"/>
                    </a:cubicBezTo>
                    <a:cubicBezTo>
                      <a:pt x="454" y="2564"/>
                      <a:pt x="456" y="2570"/>
                      <a:pt x="462" y="2572"/>
                    </a:cubicBezTo>
                    <a:cubicBezTo>
                      <a:pt x="474" y="2575"/>
                      <a:pt x="488" y="2570"/>
                      <a:pt x="499" y="2565"/>
                    </a:cubicBezTo>
                    <a:cubicBezTo>
                      <a:pt x="505" y="2562"/>
                      <a:pt x="510" y="2556"/>
                      <a:pt x="515" y="2552"/>
                    </a:cubicBezTo>
                    <a:cubicBezTo>
                      <a:pt x="518" y="2549"/>
                      <a:pt x="521" y="2547"/>
                      <a:pt x="523" y="2545"/>
                    </a:cubicBezTo>
                    <a:cubicBezTo>
                      <a:pt x="533" y="2537"/>
                      <a:pt x="541" y="2536"/>
                      <a:pt x="551" y="2535"/>
                    </a:cubicBezTo>
                    <a:cubicBezTo>
                      <a:pt x="555" y="2535"/>
                      <a:pt x="559" y="2534"/>
                      <a:pt x="563" y="2534"/>
                    </a:cubicBezTo>
                    <a:cubicBezTo>
                      <a:pt x="572" y="2532"/>
                      <a:pt x="573" y="2529"/>
                      <a:pt x="576" y="2523"/>
                    </a:cubicBezTo>
                    <a:cubicBezTo>
                      <a:pt x="577" y="2522"/>
                      <a:pt x="577" y="2522"/>
                      <a:pt x="577" y="2521"/>
                    </a:cubicBezTo>
                    <a:cubicBezTo>
                      <a:pt x="581" y="2515"/>
                      <a:pt x="586" y="2513"/>
                      <a:pt x="592" y="2512"/>
                    </a:cubicBezTo>
                    <a:cubicBezTo>
                      <a:pt x="593" y="2512"/>
                      <a:pt x="593" y="2511"/>
                      <a:pt x="594" y="2511"/>
                    </a:cubicBezTo>
                    <a:cubicBezTo>
                      <a:pt x="600" y="2510"/>
                      <a:pt x="604" y="2508"/>
                      <a:pt x="609" y="2503"/>
                    </a:cubicBezTo>
                    <a:cubicBezTo>
                      <a:pt x="611" y="2500"/>
                      <a:pt x="612" y="2497"/>
                      <a:pt x="614" y="2495"/>
                    </a:cubicBezTo>
                    <a:cubicBezTo>
                      <a:pt x="616" y="2491"/>
                      <a:pt x="618" y="2487"/>
                      <a:pt x="622" y="2484"/>
                    </a:cubicBezTo>
                    <a:cubicBezTo>
                      <a:pt x="624" y="2483"/>
                      <a:pt x="625" y="2481"/>
                      <a:pt x="627" y="2480"/>
                    </a:cubicBezTo>
                    <a:cubicBezTo>
                      <a:pt x="631" y="2476"/>
                      <a:pt x="636" y="2472"/>
                      <a:pt x="641" y="2469"/>
                    </a:cubicBezTo>
                    <a:cubicBezTo>
                      <a:pt x="644" y="2468"/>
                      <a:pt x="646" y="2466"/>
                      <a:pt x="648" y="2464"/>
                    </a:cubicBezTo>
                    <a:cubicBezTo>
                      <a:pt x="652" y="2461"/>
                      <a:pt x="655" y="2459"/>
                      <a:pt x="658" y="2457"/>
                    </a:cubicBezTo>
                    <a:cubicBezTo>
                      <a:pt x="664" y="2455"/>
                      <a:pt x="670" y="2457"/>
                      <a:pt x="675" y="2459"/>
                    </a:cubicBezTo>
                    <a:cubicBezTo>
                      <a:pt x="676" y="2460"/>
                      <a:pt x="678" y="2460"/>
                      <a:pt x="679" y="2461"/>
                    </a:cubicBezTo>
                    <a:cubicBezTo>
                      <a:pt x="690" y="2466"/>
                      <a:pt x="699" y="2470"/>
                      <a:pt x="697" y="2485"/>
                    </a:cubicBezTo>
                    <a:cubicBezTo>
                      <a:pt x="696" y="2487"/>
                      <a:pt x="696" y="2488"/>
                      <a:pt x="695" y="2491"/>
                    </a:cubicBezTo>
                    <a:cubicBezTo>
                      <a:pt x="694" y="2495"/>
                      <a:pt x="692" y="2500"/>
                      <a:pt x="694" y="2504"/>
                    </a:cubicBezTo>
                    <a:cubicBezTo>
                      <a:pt x="696" y="2509"/>
                      <a:pt x="702" y="2510"/>
                      <a:pt x="707" y="2511"/>
                    </a:cubicBezTo>
                    <a:cubicBezTo>
                      <a:pt x="708" y="2511"/>
                      <a:pt x="708" y="2511"/>
                      <a:pt x="708" y="2511"/>
                    </a:cubicBezTo>
                    <a:cubicBezTo>
                      <a:pt x="710" y="2512"/>
                      <a:pt x="712" y="2512"/>
                      <a:pt x="715" y="2513"/>
                    </a:cubicBezTo>
                    <a:cubicBezTo>
                      <a:pt x="726" y="2515"/>
                      <a:pt x="737" y="2517"/>
                      <a:pt x="740" y="2529"/>
                    </a:cubicBezTo>
                    <a:cubicBezTo>
                      <a:pt x="742" y="2539"/>
                      <a:pt x="737" y="2542"/>
                      <a:pt x="731" y="2546"/>
                    </a:cubicBezTo>
                    <a:cubicBezTo>
                      <a:pt x="729" y="2548"/>
                      <a:pt x="727" y="2549"/>
                      <a:pt x="726" y="2551"/>
                    </a:cubicBezTo>
                    <a:cubicBezTo>
                      <a:pt x="719" y="2556"/>
                      <a:pt x="719" y="2566"/>
                      <a:pt x="722" y="2574"/>
                    </a:cubicBezTo>
                    <a:cubicBezTo>
                      <a:pt x="724" y="2580"/>
                      <a:pt x="730" y="2584"/>
                      <a:pt x="737" y="2586"/>
                    </a:cubicBezTo>
                    <a:cubicBezTo>
                      <a:pt x="738" y="2586"/>
                      <a:pt x="739" y="2586"/>
                      <a:pt x="740" y="2586"/>
                    </a:cubicBezTo>
                    <a:cubicBezTo>
                      <a:pt x="744" y="2587"/>
                      <a:pt x="747" y="2587"/>
                      <a:pt x="750" y="2592"/>
                    </a:cubicBezTo>
                    <a:cubicBezTo>
                      <a:pt x="754" y="2601"/>
                      <a:pt x="749" y="2615"/>
                      <a:pt x="742" y="2622"/>
                    </a:cubicBezTo>
                    <a:cubicBezTo>
                      <a:pt x="741" y="2622"/>
                      <a:pt x="741" y="2622"/>
                      <a:pt x="741" y="2622"/>
                    </a:cubicBezTo>
                    <a:cubicBezTo>
                      <a:pt x="735" y="2628"/>
                      <a:pt x="733" y="2630"/>
                      <a:pt x="733" y="2639"/>
                    </a:cubicBezTo>
                    <a:cubicBezTo>
                      <a:pt x="733" y="2644"/>
                      <a:pt x="733" y="2649"/>
                      <a:pt x="734" y="2655"/>
                    </a:cubicBezTo>
                    <a:cubicBezTo>
                      <a:pt x="736" y="2658"/>
                      <a:pt x="738" y="2661"/>
                      <a:pt x="740" y="2664"/>
                    </a:cubicBezTo>
                    <a:cubicBezTo>
                      <a:pt x="741" y="2666"/>
                      <a:pt x="743" y="2668"/>
                      <a:pt x="744" y="2671"/>
                    </a:cubicBezTo>
                    <a:cubicBezTo>
                      <a:pt x="747" y="2678"/>
                      <a:pt x="745" y="2686"/>
                      <a:pt x="743" y="2692"/>
                    </a:cubicBezTo>
                    <a:cubicBezTo>
                      <a:pt x="743" y="2693"/>
                      <a:pt x="743" y="2693"/>
                      <a:pt x="743" y="2694"/>
                    </a:cubicBezTo>
                    <a:cubicBezTo>
                      <a:pt x="739" y="2705"/>
                      <a:pt x="735" y="2721"/>
                      <a:pt x="739" y="2732"/>
                    </a:cubicBezTo>
                    <a:cubicBezTo>
                      <a:pt x="740" y="2735"/>
                      <a:pt x="742" y="2737"/>
                      <a:pt x="744" y="2739"/>
                    </a:cubicBezTo>
                    <a:cubicBezTo>
                      <a:pt x="745" y="2741"/>
                      <a:pt x="747" y="2743"/>
                      <a:pt x="748" y="2746"/>
                    </a:cubicBezTo>
                    <a:cubicBezTo>
                      <a:pt x="749" y="2748"/>
                      <a:pt x="750" y="2750"/>
                      <a:pt x="750" y="2752"/>
                    </a:cubicBezTo>
                    <a:cubicBezTo>
                      <a:pt x="751" y="2754"/>
                      <a:pt x="752" y="2756"/>
                      <a:pt x="752" y="2758"/>
                    </a:cubicBezTo>
                    <a:cubicBezTo>
                      <a:pt x="754" y="2762"/>
                      <a:pt x="755" y="2765"/>
                      <a:pt x="756" y="2768"/>
                    </a:cubicBezTo>
                    <a:cubicBezTo>
                      <a:pt x="757" y="2773"/>
                      <a:pt x="759" y="2778"/>
                      <a:pt x="762" y="2783"/>
                    </a:cubicBezTo>
                    <a:cubicBezTo>
                      <a:pt x="764" y="2788"/>
                      <a:pt x="766" y="2794"/>
                      <a:pt x="768" y="2800"/>
                    </a:cubicBezTo>
                    <a:cubicBezTo>
                      <a:pt x="769" y="2802"/>
                      <a:pt x="770" y="2805"/>
                      <a:pt x="771" y="2808"/>
                    </a:cubicBezTo>
                    <a:cubicBezTo>
                      <a:pt x="771" y="2809"/>
                      <a:pt x="771" y="2810"/>
                      <a:pt x="772" y="2811"/>
                    </a:cubicBezTo>
                    <a:cubicBezTo>
                      <a:pt x="772" y="2813"/>
                      <a:pt x="773" y="2815"/>
                      <a:pt x="774" y="2817"/>
                    </a:cubicBezTo>
                    <a:cubicBezTo>
                      <a:pt x="775" y="2821"/>
                      <a:pt x="776" y="2823"/>
                      <a:pt x="778" y="2825"/>
                    </a:cubicBezTo>
                    <a:cubicBezTo>
                      <a:pt x="778" y="2826"/>
                      <a:pt x="779" y="2827"/>
                      <a:pt x="779" y="2828"/>
                    </a:cubicBezTo>
                    <a:cubicBezTo>
                      <a:pt x="782" y="2832"/>
                      <a:pt x="784" y="2838"/>
                      <a:pt x="785" y="2843"/>
                    </a:cubicBezTo>
                    <a:cubicBezTo>
                      <a:pt x="785" y="2844"/>
                      <a:pt x="786" y="2845"/>
                      <a:pt x="786" y="2845"/>
                    </a:cubicBezTo>
                    <a:cubicBezTo>
                      <a:pt x="788" y="2854"/>
                      <a:pt x="790" y="2861"/>
                      <a:pt x="790" y="2870"/>
                    </a:cubicBezTo>
                    <a:cubicBezTo>
                      <a:pt x="791" y="2877"/>
                      <a:pt x="792" y="2884"/>
                      <a:pt x="799" y="2887"/>
                    </a:cubicBezTo>
                    <a:cubicBezTo>
                      <a:pt x="802" y="2888"/>
                      <a:pt x="805" y="2888"/>
                      <a:pt x="807" y="2888"/>
                    </a:cubicBezTo>
                    <a:cubicBezTo>
                      <a:pt x="810" y="2888"/>
                      <a:pt x="814" y="2888"/>
                      <a:pt x="816" y="2889"/>
                    </a:cubicBezTo>
                    <a:cubicBezTo>
                      <a:pt x="819" y="2890"/>
                      <a:pt x="821" y="2891"/>
                      <a:pt x="822" y="2893"/>
                    </a:cubicBezTo>
                    <a:cubicBezTo>
                      <a:pt x="822" y="2895"/>
                      <a:pt x="821" y="2897"/>
                      <a:pt x="819" y="2900"/>
                    </a:cubicBezTo>
                    <a:cubicBezTo>
                      <a:pt x="819" y="2900"/>
                      <a:pt x="818" y="2901"/>
                      <a:pt x="818" y="2901"/>
                    </a:cubicBezTo>
                    <a:cubicBezTo>
                      <a:pt x="816" y="2904"/>
                      <a:pt x="815" y="2907"/>
                      <a:pt x="816" y="2908"/>
                    </a:cubicBezTo>
                    <a:cubicBezTo>
                      <a:pt x="816" y="2910"/>
                      <a:pt x="819" y="2911"/>
                      <a:pt x="821" y="2912"/>
                    </a:cubicBezTo>
                    <a:cubicBezTo>
                      <a:pt x="824" y="2913"/>
                      <a:pt x="827" y="2914"/>
                      <a:pt x="828" y="2917"/>
                    </a:cubicBezTo>
                    <a:cubicBezTo>
                      <a:pt x="832" y="2921"/>
                      <a:pt x="833" y="2928"/>
                      <a:pt x="835" y="2934"/>
                    </a:cubicBezTo>
                    <a:cubicBezTo>
                      <a:pt x="836" y="2937"/>
                      <a:pt x="836" y="2939"/>
                      <a:pt x="837" y="2941"/>
                    </a:cubicBezTo>
                    <a:cubicBezTo>
                      <a:pt x="845" y="2964"/>
                      <a:pt x="840" y="2995"/>
                      <a:pt x="819" y="3009"/>
                    </a:cubicBezTo>
                    <a:cubicBezTo>
                      <a:pt x="807" y="3017"/>
                      <a:pt x="807" y="3032"/>
                      <a:pt x="809" y="3047"/>
                    </a:cubicBezTo>
                    <a:cubicBezTo>
                      <a:pt x="810" y="3058"/>
                      <a:pt x="816" y="3071"/>
                      <a:pt x="823" y="3079"/>
                    </a:cubicBezTo>
                    <a:cubicBezTo>
                      <a:pt x="828" y="3085"/>
                      <a:pt x="834" y="3087"/>
                      <a:pt x="840" y="3090"/>
                    </a:cubicBezTo>
                    <a:cubicBezTo>
                      <a:pt x="842" y="3091"/>
                      <a:pt x="844" y="3092"/>
                      <a:pt x="845" y="3092"/>
                    </a:cubicBezTo>
                    <a:cubicBezTo>
                      <a:pt x="852" y="3096"/>
                      <a:pt x="854" y="3102"/>
                      <a:pt x="856" y="3109"/>
                    </a:cubicBezTo>
                    <a:cubicBezTo>
                      <a:pt x="861" y="3127"/>
                      <a:pt x="865" y="3138"/>
                      <a:pt x="885" y="3135"/>
                    </a:cubicBezTo>
                    <a:cubicBezTo>
                      <a:pt x="889" y="3134"/>
                      <a:pt x="893" y="3132"/>
                      <a:pt x="898" y="3130"/>
                    </a:cubicBezTo>
                    <a:cubicBezTo>
                      <a:pt x="905" y="3127"/>
                      <a:pt x="912" y="3124"/>
                      <a:pt x="921" y="3127"/>
                    </a:cubicBezTo>
                    <a:cubicBezTo>
                      <a:pt x="940" y="3134"/>
                      <a:pt x="949" y="3156"/>
                      <a:pt x="957" y="3175"/>
                    </a:cubicBezTo>
                    <a:cubicBezTo>
                      <a:pt x="959" y="3181"/>
                      <a:pt x="961" y="3186"/>
                      <a:pt x="964" y="3191"/>
                    </a:cubicBezTo>
                    <a:cubicBezTo>
                      <a:pt x="965" y="3195"/>
                      <a:pt x="968" y="3199"/>
                      <a:pt x="970" y="3202"/>
                    </a:cubicBezTo>
                    <a:cubicBezTo>
                      <a:pt x="975" y="3211"/>
                      <a:pt x="980" y="3219"/>
                      <a:pt x="981" y="3229"/>
                    </a:cubicBezTo>
                    <a:cubicBezTo>
                      <a:pt x="982" y="3241"/>
                      <a:pt x="982" y="3260"/>
                      <a:pt x="974" y="3274"/>
                    </a:cubicBezTo>
                    <a:cubicBezTo>
                      <a:pt x="973" y="3275"/>
                      <a:pt x="972" y="3277"/>
                      <a:pt x="971" y="3278"/>
                    </a:cubicBezTo>
                    <a:cubicBezTo>
                      <a:pt x="966" y="3286"/>
                      <a:pt x="961" y="3294"/>
                      <a:pt x="967" y="3305"/>
                    </a:cubicBezTo>
                    <a:cubicBezTo>
                      <a:pt x="969" y="3309"/>
                      <a:pt x="971" y="3312"/>
                      <a:pt x="974" y="3316"/>
                    </a:cubicBezTo>
                    <a:cubicBezTo>
                      <a:pt x="975" y="3317"/>
                      <a:pt x="976" y="3319"/>
                      <a:pt x="977" y="3320"/>
                    </a:cubicBezTo>
                    <a:cubicBezTo>
                      <a:pt x="982" y="3327"/>
                      <a:pt x="983" y="3333"/>
                      <a:pt x="983" y="3342"/>
                    </a:cubicBezTo>
                    <a:cubicBezTo>
                      <a:pt x="983" y="3346"/>
                      <a:pt x="983" y="3350"/>
                      <a:pt x="982" y="3354"/>
                    </a:cubicBezTo>
                    <a:cubicBezTo>
                      <a:pt x="982" y="3365"/>
                      <a:pt x="981" y="3376"/>
                      <a:pt x="985" y="3385"/>
                    </a:cubicBezTo>
                    <a:cubicBezTo>
                      <a:pt x="987" y="3392"/>
                      <a:pt x="990" y="3399"/>
                      <a:pt x="994" y="3404"/>
                    </a:cubicBezTo>
                    <a:cubicBezTo>
                      <a:pt x="998" y="3410"/>
                      <a:pt x="1001" y="3411"/>
                      <a:pt x="1005" y="3413"/>
                    </a:cubicBezTo>
                    <a:cubicBezTo>
                      <a:pt x="1007" y="3414"/>
                      <a:pt x="1009" y="3415"/>
                      <a:pt x="1012" y="3417"/>
                    </a:cubicBezTo>
                    <a:cubicBezTo>
                      <a:pt x="1014" y="3418"/>
                      <a:pt x="1016" y="3420"/>
                      <a:pt x="1018" y="3422"/>
                    </a:cubicBezTo>
                    <a:cubicBezTo>
                      <a:pt x="1018" y="3423"/>
                      <a:pt x="1019" y="3424"/>
                      <a:pt x="1019" y="3424"/>
                    </a:cubicBezTo>
                    <a:cubicBezTo>
                      <a:pt x="1020" y="3425"/>
                      <a:pt x="1020" y="3426"/>
                      <a:pt x="1021" y="3426"/>
                    </a:cubicBezTo>
                    <a:cubicBezTo>
                      <a:pt x="1024" y="3430"/>
                      <a:pt x="1027" y="3434"/>
                      <a:pt x="1030" y="3439"/>
                    </a:cubicBezTo>
                    <a:cubicBezTo>
                      <a:pt x="1032" y="3442"/>
                      <a:pt x="1034" y="3446"/>
                      <a:pt x="1035" y="3449"/>
                    </a:cubicBezTo>
                    <a:cubicBezTo>
                      <a:pt x="1038" y="3456"/>
                      <a:pt x="1041" y="3463"/>
                      <a:pt x="1047" y="3468"/>
                    </a:cubicBezTo>
                    <a:cubicBezTo>
                      <a:pt x="1051" y="3472"/>
                      <a:pt x="1056" y="3473"/>
                      <a:pt x="1061" y="3471"/>
                    </a:cubicBezTo>
                    <a:cubicBezTo>
                      <a:pt x="1067" y="3469"/>
                      <a:pt x="1072" y="3463"/>
                      <a:pt x="1074" y="3456"/>
                    </a:cubicBezTo>
                    <a:cubicBezTo>
                      <a:pt x="1075" y="3452"/>
                      <a:pt x="1074" y="3448"/>
                      <a:pt x="1074" y="3444"/>
                    </a:cubicBezTo>
                    <a:cubicBezTo>
                      <a:pt x="1074" y="3442"/>
                      <a:pt x="1074" y="3439"/>
                      <a:pt x="1074" y="3436"/>
                    </a:cubicBezTo>
                    <a:cubicBezTo>
                      <a:pt x="1075" y="3423"/>
                      <a:pt x="1087" y="3415"/>
                      <a:pt x="1097" y="3408"/>
                    </a:cubicBezTo>
                    <a:cubicBezTo>
                      <a:pt x="1100" y="3406"/>
                      <a:pt x="1102" y="3405"/>
                      <a:pt x="1105" y="3403"/>
                    </a:cubicBezTo>
                    <a:cubicBezTo>
                      <a:pt x="1117" y="3394"/>
                      <a:pt x="1133" y="3384"/>
                      <a:pt x="1151" y="3391"/>
                    </a:cubicBezTo>
                    <a:cubicBezTo>
                      <a:pt x="1155" y="3392"/>
                      <a:pt x="1159" y="3394"/>
                      <a:pt x="1162" y="3396"/>
                    </a:cubicBezTo>
                    <a:cubicBezTo>
                      <a:pt x="1168" y="3399"/>
                      <a:pt x="1174" y="3402"/>
                      <a:pt x="1181" y="3403"/>
                    </a:cubicBezTo>
                    <a:cubicBezTo>
                      <a:pt x="1186" y="3403"/>
                      <a:pt x="1190" y="3405"/>
                      <a:pt x="1194" y="3407"/>
                    </a:cubicBezTo>
                    <a:cubicBezTo>
                      <a:pt x="1197" y="3409"/>
                      <a:pt x="1200" y="3410"/>
                      <a:pt x="1204" y="3411"/>
                    </a:cubicBezTo>
                    <a:cubicBezTo>
                      <a:pt x="1204" y="3411"/>
                      <a:pt x="1204" y="3411"/>
                      <a:pt x="1204" y="3411"/>
                    </a:cubicBezTo>
                    <a:cubicBezTo>
                      <a:pt x="1213" y="3413"/>
                      <a:pt x="1221" y="3415"/>
                      <a:pt x="1230" y="3419"/>
                    </a:cubicBezTo>
                    <a:cubicBezTo>
                      <a:pt x="1234" y="3421"/>
                      <a:pt x="1238" y="3422"/>
                      <a:pt x="1242" y="3423"/>
                    </a:cubicBezTo>
                    <a:cubicBezTo>
                      <a:pt x="1245" y="3423"/>
                      <a:pt x="1247" y="3423"/>
                      <a:pt x="1249" y="3424"/>
                    </a:cubicBezTo>
                    <a:cubicBezTo>
                      <a:pt x="1255" y="3425"/>
                      <a:pt x="1258" y="3429"/>
                      <a:pt x="1262" y="3433"/>
                    </a:cubicBezTo>
                    <a:cubicBezTo>
                      <a:pt x="1264" y="3435"/>
                      <a:pt x="1267" y="3438"/>
                      <a:pt x="1270" y="3440"/>
                    </a:cubicBezTo>
                    <a:cubicBezTo>
                      <a:pt x="1277" y="3444"/>
                      <a:pt x="1288" y="3446"/>
                      <a:pt x="1295" y="3442"/>
                    </a:cubicBezTo>
                    <a:cubicBezTo>
                      <a:pt x="1301" y="3439"/>
                      <a:pt x="1303" y="3435"/>
                      <a:pt x="1304" y="3430"/>
                    </a:cubicBezTo>
                    <a:cubicBezTo>
                      <a:pt x="1305" y="3428"/>
                      <a:pt x="1306" y="3426"/>
                      <a:pt x="1307" y="3424"/>
                    </a:cubicBezTo>
                    <a:cubicBezTo>
                      <a:pt x="1315" y="3409"/>
                      <a:pt x="1331" y="3396"/>
                      <a:pt x="1350" y="3392"/>
                    </a:cubicBezTo>
                    <a:cubicBezTo>
                      <a:pt x="1366" y="3387"/>
                      <a:pt x="1381" y="3390"/>
                      <a:pt x="1393" y="3398"/>
                    </a:cubicBezTo>
                    <a:cubicBezTo>
                      <a:pt x="1394" y="3398"/>
                      <a:pt x="1394" y="3398"/>
                      <a:pt x="1394" y="3398"/>
                    </a:cubicBezTo>
                    <a:cubicBezTo>
                      <a:pt x="1410" y="3409"/>
                      <a:pt x="1427" y="3420"/>
                      <a:pt x="1446" y="3424"/>
                    </a:cubicBezTo>
                    <a:cubicBezTo>
                      <a:pt x="1463" y="3427"/>
                      <a:pt x="1478" y="3424"/>
                      <a:pt x="1494" y="3421"/>
                    </a:cubicBezTo>
                    <a:cubicBezTo>
                      <a:pt x="1500" y="3420"/>
                      <a:pt x="1506" y="3419"/>
                      <a:pt x="1512" y="3418"/>
                    </a:cubicBezTo>
                    <a:cubicBezTo>
                      <a:pt x="1518" y="3418"/>
                      <a:pt x="1526" y="3417"/>
                      <a:pt x="1535" y="3418"/>
                    </a:cubicBezTo>
                    <a:cubicBezTo>
                      <a:pt x="1553" y="3419"/>
                      <a:pt x="1558" y="3423"/>
                      <a:pt x="1569" y="3435"/>
                    </a:cubicBezTo>
                    <a:cubicBezTo>
                      <a:pt x="1580" y="3446"/>
                      <a:pt x="1596" y="3447"/>
                      <a:pt x="1610" y="3446"/>
                    </a:cubicBezTo>
                    <a:cubicBezTo>
                      <a:pt x="1617" y="3446"/>
                      <a:pt x="1623" y="3443"/>
                      <a:pt x="1630" y="3440"/>
                    </a:cubicBezTo>
                    <a:cubicBezTo>
                      <a:pt x="1637" y="3437"/>
                      <a:pt x="1644" y="3433"/>
                      <a:pt x="1651" y="3433"/>
                    </a:cubicBezTo>
                    <a:cubicBezTo>
                      <a:pt x="1652" y="3433"/>
                      <a:pt x="1652" y="3433"/>
                      <a:pt x="1652" y="3433"/>
                    </a:cubicBezTo>
                    <a:cubicBezTo>
                      <a:pt x="1657" y="3433"/>
                      <a:pt x="1661" y="3436"/>
                      <a:pt x="1664" y="3439"/>
                    </a:cubicBezTo>
                    <a:cubicBezTo>
                      <a:pt x="1666" y="3440"/>
                      <a:pt x="1668" y="3442"/>
                      <a:pt x="1671" y="3443"/>
                    </a:cubicBezTo>
                    <a:cubicBezTo>
                      <a:pt x="1676" y="3446"/>
                      <a:pt x="1682" y="3445"/>
                      <a:pt x="1687" y="3444"/>
                    </a:cubicBezTo>
                    <a:cubicBezTo>
                      <a:pt x="1689" y="3444"/>
                      <a:pt x="1691" y="3443"/>
                      <a:pt x="1693" y="3443"/>
                    </a:cubicBezTo>
                    <a:cubicBezTo>
                      <a:pt x="1707" y="3442"/>
                      <a:pt x="1713" y="3447"/>
                      <a:pt x="1721" y="3453"/>
                    </a:cubicBezTo>
                    <a:cubicBezTo>
                      <a:pt x="1723" y="3455"/>
                      <a:pt x="1725" y="3456"/>
                      <a:pt x="1727" y="3458"/>
                    </a:cubicBezTo>
                    <a:cubicBezTo>
                      <a:pt x="1733" y="3463"/>
                      <a:pt x="1740" y="3464"/>
                      <a:pt x="1746" y="3461"/>
                    </a:cubicBezTo>
                    <a:cubicBezTo>
                      <a:pt x="1751" y="3458"/>
                      <a:pt x="1752" y="3452"/>
                      <a:pt x="1751" y="3444"/>
                    </a:cubicBezTo>
                    <a:cubicBezTo>
                      <a:pt x="1750" y="3440"/>
                      <a:pt x="1748" y="3436"/>
                      <a:pt x="1746" y="3432"/>
                    </a:cubicBezTo>
                    <a:cubicBezTo>
                      <a:pt x="1744" y="3429"/>
                      <a:pt x="1741" y="3425"/>
                      <a:pt x="1740" y="3421"/>
                    </a:cubicBezTo>
                    <a:cubicBezTo>
                      <a:pt x="1739" y="3415"/>
                      <a:pt x="1739" y="3406"/>
                      <a:pt x="1741" y="3399"/>
                    </a:cubicBezTo>
                    <a:cubicBezTo>
                      <a:pt x="1744" y="3390"/>
                      <a:pt x="1749" y="3387"/>
                      <a:pt x="1756" y="3383"/>
                    </a:cubicBezTo>
                    <a:cubicBezTo>
                      <a:pt x="1757" y="3382"/>
                      <a:pt x="1757" y="3382"/>
                      <a:pt x="1757" y="3382"/>
                    </a:cubicBezTo>
                    <a:cubicBezTo>
                      <a:pt x="1764" y="3378"/>
                      <a:pt x="1764" y="3375"/>
                      <a:pt x="1765" y="3368"/>
                    </a:cubicBezTo>
                    <a:cubicBezTo>
                      <a:pt x="1765" y="3367"/>
                      <a:pt x="1765" y="3366"/>
                      <a:pt x="1765" y="3365"/>
                    </a:cubicBezTo>
                    <a:cubicBezTo>
                      <a:pt x="1766" y="3349"/>
                      <a:pt x="1780" y="3344"/>
                      <a:pt x="1790" y="3341"/>
                    </a:cubicBezTo>
                    <a:cubicBezTo>
                      <a:pt x="1791" y="3340"/>
                      <a:pt x="1793" y="3340"/>
                      <a:pt x="1794" y="3340"/>
                    </a:cubicBezTo>
                    <a:cubicBezTo>
                      <a:pt x="1801" y="3337"/>
                      <a:pt x="1809" y="3335"/>
                      <a:pt x="1816" y="3335"/>
                    </a:cubicBezTo>
                    <a:cubicBezTo>
                      <a:pt x="1829" y="3334"/>
                      <a:pt x="1838" y="3338"/>
                      <a:pt x="1848" y="3348"/>
                    </a:cubicBezTo>
                    <a:cubicBezTo>
                      <a:pt x="1853" y="3352"/>
                      <a:pt x="1857" y="3357"/>
                      <a:pt x="1859" y="3364"/>
                    </a:cubicBezTo>
                    <a:cubicBezTo>
                      <a:pt x="1859" y="3367"/>
                      <a:pt x="1859" y="3370"/>
                      <a:pt x="1859" y="3373"/>
                    </a:cubicBezTo>
                    <a:cubicBezTo>
                      <a:pt x="1859" y="3378"/>
                      <a:pt x="1859" y="3383"/>
                      <a:pt x="1863" y="3389"/>
                    </a:cubicBezTo>
                    <a:cubicBezTo>
                      <a:pt x="1864" y="3392"/>
                      <a:pt x="1867" y="3394"/>
                      <a:pt x="1869" y="3395"/>
                    </a:cubicBezTo>
                    <a:cubicBezTo>
                      <a:pt x="1872" y="3397"/>
                      <a:pt x="1874" y="3399"/>
                      <a:pt x="1876" y="3402"/>
                    </a:cubicBezTo>
                    <a:cubicBezTo>
                      <a:pt x="1880" y="3409"/>
                      <a:pt x="1880" y="3418"/>
                      <a:pt x="1880" y="3427"/>
                    </a:cubicBezTo>
                    <a:cubicBezTo>
                      <a:pt x="1880" y="3440"/>
                      <a:pt x="1880" y="3453"/>
                      <a:pt x="1893" y="3460"/>
                    </a:cubicBezTo>
                    <a:cubicBezTo>
                      <a:pt x="1895" y="3461"/>
                      <a:pt x="1896" y="3462"/>
                      <a:pt x="1898" y="3462"/>
                    </a:cubicBezTo>
                    <a:cubicBezTo>
                      <a:pt x="1901" y="3463"/>
                      <a:pt x="1904" y="3464"/>
                      <a:pt x="1906" y="3468"/>
                    </a:cubicBezTo>
                    <a:cubicBezTo>
                      <a:pt x="1909" y="3473"/>
                      <a:pt x="1909" y="3481"/>
                      <a:pt x="1909" y="3487"/>
                    </a:cubicBezTo>
                    <a:cubicBezTo>
                      <a:pt x="1909" y="3489"/>
                      <a:pt x="1909" y="3490"/>
                      <a:pt x="1909" y="3492"/>
                    </a:cubicBezTo>
                    <a:cubicBezTo>
                      <a:pt x="1909" y="3504"/>
                      <a:pt x="1910" y="3517"/>
                      <a:pt x="1921" y="3528"/>
                    </a:cubicBezTo>
                    <a:cubicBezTo>
                      <a:pt x="1925" y="3531"/>
                      <a:pt x="1928" y="3534"/>
                      <a:pt x="1933" y="3537"/>
                    </a:cubicBezTo>
                    <a:cubicBezTo>
                      <a:pt x="1936" y="3539"/>
                      <a:pt x="1941" y="3540"/>
                      <a:pt x="1945" y="3542"/>
                    </a:cubicBezTo>
                    <a:cubicBezTo>
                      <a:pt x="1950" y="3544"/>
                      <a:pt x="1955" y="3545"/>
                      <a:pt x="1959" y="3548"/>
                    </a:cubicBezTo>
                    <a:cubicBezTo>
                      <a:pt x="2015" y="3187"/>
                      <a:pt x="2015" y="3187"/>
                      <a:pt x="2015" y="3187"/>
                    </a:cubicBezTo>
                    <a:cubicBezTo>
                      <a:pt x="2015" y="3188"/>
                      <a:pt x="2015" y="3188"/>
                      <a:pt x="2015" y="3188"/>
                    </a:cubicBezTo>
                    <a:cubicBezTo>
                      <a:pt x="2401" y="3248"/>
                      <a:pt x="2822" y="3306"/>
                      <a:pt x="3266" y="3362"/>
                    </a:cubicBezTo>
                    <a:cubicBezTo>
                      <a:pt x="3622" y="3406"/>
                      <a:pt x="3993" y="3448"/>
                      <a:pt x="4369" y="3487"/>
                    </a:cubicBezTo>
                    <a:cubicBezTo>
                      <a:pt x="5010" y="3554"/>
                      <a:pt x="5450" y="3589"/>
                      <a:pt x="5454" y="3589"/>
                    </a:cubicBezTo>
                    <a:cubicBezTo>
                      <a:pt x="5483" y="3589"/>
                      <a:pt x="5483" y="3589"/>
                      <a:pt x="5483" y="3589"/>
                    </a:cubicBezTo>
                    <a:cubicBezTo>
                      <a:pt x="5688" y="817"/>
                      <a:pt x="5688" y="817"/>
                      <a:pt x="5688" y="817"/>
                    </a:cubicBezTo>
                    <a:cubicBezTo>
                      <a:pt x="5686" y="816"/>
                      <a:pt x="5684" y="816"/>
                      <a:pt x="5682" y="816"/>
                    </a:cubicBezTo>
                    <a:cubicBezTo>
                      <a:pt x="5675" y="815"/>
                      <a:pt x="5668" y="815"/>
                      <a:pt x="5661" y="814"/>
                    </a:cubicBezTo>
                    <a:cubicBezTo>
                      <a:pt x="5652" y="813"/>
                      <a:pt x="5643" y="812"/>
                      <a:pt x="5633" y="811"/>
                    </a:cubicBezTo>
                    <a:cubicBezTo>
                      <a:pt x="5622" y="810"/>
                      <a:pt x="5611" y="809"/>
                      <a:pt x="5600" y="808"/>
                    </a:cubicBezTo>
                    <a:cubicBezTo>
                      <a:pt x="5586" y="807"/>
                      <a:pt x="5573" y="805"/>
                      <a:pt x="5560" y="804"/>
                    </a:cubicBezTo>
                    <a:cubicBezTo>
                      <a:pt x="5545" y="803"/>
                      <a:pt x="5530" y="801"/>
                      <a:pt x="5515" y="800"/>
                    </a:cubicBezTo>
                    <a:cubicBezTo>
                      <a:pt x="5498" y="798"/>
                      <a:pt x="5482" y="796"/>
                      <a:pt x="5465" y="795"/>
                    </a:cubicBezTo>
                    <a:cubicBezTo>
                      <a:pt x="5447" y="793"/>
                      <a:pt x="5429" y="791"/>
                      <a:pt x="5410" y="789"/>
                    </a:cubicBezTo>
                    <a:cubicBezTo>
                      <a:pt x="5391" y="787"/>
                      <a:pt x="5371" y="785"/>
                      <a:pt x="5352" y="784"/>
                    </a:cubicBezTo>
                    <a:cubicBezTo>
                      <a:pt x="5331" y="781"/>
                      <a:pt x="5310" y="779"/>
                      <a:pt x="5289" y="777"/>
                    </a:cubicBezTo>
                    <a:cubicBezTo>
                      <a:pt x="5267" y="775"/>
                      <a:pt x="5245" y="773"/>
                      <a:pt x="5224" y="771"/>
                    </a:cubicBezTo>
                    <a:cubicBezTo>
                      <a:pt x="5201" y="768"/>
                      <a:pt x="5178" y="766"/>
                      <a:pt x="5155" y="764"/>
                    </a:cubicBezTo>
                    <a:cubicBezTo>
                      <a:pt x="5131" y="762"/>
                      <a:pt x="5108" y="759"/>
                      <a:pt x="5084" y="757"/>
                    </a:cubicBezTo>
                    <a:cubicBezTo>
                      <a:pt x="5059" y="754"/>
                      <a:pt x="5035" y="752"/>
                      <a:pt x="5011" y="749"/>
                    </a:cubicBezTo>
                    <a:cubicBezTo>
                      <a:pt x="4986" y="747"/>
                      <a:pt x="4961" y="744"/>
                      <a:pt x="4936" y="742"/>
                    </a:cubicBezTo>
                    <a:cubicBezTo>
                      <a:pt x="4910" y="739"/>
                      <a:pt x="4885" y="737"/>
                      <a:pt x="4860" y="734"/>
                    </a:cubicBezTo>
                    <a:cubicBezTo>
                      <a:pt x="4834" y="731"/>
                      <a:pt x="4808" y="729"/>
                      <a:pt x="4783" y="726"/>
                    </a:cubicBezTo>
                    <a:cubicBezTo>
                      <a:pt x="4757" y="724"/>
                      <a:pt x="4731" y="721"/>
                      <a:pt x="4705" y="718"/>
                    </a:cubicBezTo>
                    <a:cubicBezTo>
                      <a:pt x="4692" y="717"/>
                      <a:pt x="4679" y="716"/>
                      <a:pt x="4667" y="714"/>
                    </a:cubicBezTo>
                    <a:cubicBezTo>
                      <a:pt x="4660" y="714"/>
                      <a:pt x="4654" y="713"/>
                      <a:pt x="4647" y="712"/>
                    </a:cubicBezTo>
                    <a:cubicBezTo>
                      <a:pt x="4644" y="712"/>
                      <a:pt x="4641" y="712"/>
                      <a:pt x="4637" y="711"/>
                    </a:cubicBezTo>
                    <a:cubicBezTo>
                      <a:pt x="4635" y="711"/>
                      <a:pt x="4632" y="711"/>
                      <a:pt x="4629" y="711"/>
                    </a:cubicBezTo>
                    <a:cubicBezTo>
                      <a:pt x="4627" y="710"/>
                      <a:pt x="4625" y="710"/>
                      <a:pt x="4622" y="710"/>
                    </a:cubicBezTo>
                    <a:cubicBezTo>
                      <a:pt x="4617" y="709"/>
                      <a:pt x="4612" y="709"/>
                      <a:pt x="4606" y="708"/>
                    </a:cubicBezTo>
                    <a:cubicBezTo>
                      <a:pt x="4580" y="705"/>
                      <a:pt x="4553" y="702"/>
                      <a:pt x="4526" y="700"/>
                    </a:cubicBezTo>
                    <a:cubicBezTo>
                      <a:pt x="4500" y="697"/>
                      <a:pt x="4473" y="694"/>
                      <a:pt x="4447" y="691"/>
                    </a:cubicBezTo>
                    <a:cubicBezTo>
                      <a:pt x="4421" y="689"/>
                      <a:pt x="4395" y="686"/>
                      <a:pt x="4369" y="683"/>
                    </a:cubicBezTo>
                    <a:cubicBezTo>
                      <a:pt x="4344" y="680"/>
                      <a:pt x="4318" y="678"/>
                      <a:pt x="4293" y="675"/>
                    </a:cubicBezTo>
                    <a:cubicBezTo>
                      <a:pt x="4269" y="672"/>
                      <a:pt x="4244" y="670"/>
                      <a:pt x="4220" y="667"/>
                    </a:cubicBezTo>
                    <a:cubicBezTo>
                      <a:pt x="4196" y="665"/>
                      <a:pt x="4173" y="662"/>
                      <a:pt x="4149" y="659"/>
                    </a:cubicBezTo>
                    <a:cubicBezTo>
                      <a:pt x="4127" y="657"/>
                      <a:pt x="4104" y="654"/>
                      <a:pt x="4082" y="652"/>
                    </a:cubicBezTo>
                    <a:cubicBezTo>
                      <a:pt x="4061" y="650"/>
                      <a:pt x="4040" y="647"/>
                      <a:pt x="4019" y="645"/>
                    </a:cubicBezTo>
                    <a:cubicBezTo>
                      <a:pt x="3999" y="643"/>
                      <a:pt x="3979" y="640"/>
                      <a:pt x="3960" y="638"/>
                    </a:cubicBezTo>
                    <a:cubicBezTo>
                      <a:pt x="3942" y="636"/>
                      <a:pt x="3924" y="634"/>
                      <a:pt x="3906" y="632"/>
                    </a:cubicBezTo>
                    <a:cubicBezTo>
                      <a:pt x="3889" y="630"/>
                      <a:pt x="3873" y="628"/>
                      <a:pt x="3857" y="626"/>
                    </a:cubicBezTo>
                    <a:cubicBezTo>
                      <a:pt x="3842" y="624"/>
                      <a:pt x="3828" y="622"/>
                      <a:pt x="3814" y="620"/>
                    </a:cubicBezTo>
                    <a:cubicBezTo>
                      <a:pt x="3801" y="618"/>
                      <a:pt x="3789" y="617"/>
                      <a:pt x="3777" y="615"/>
                    </a:cubicBezTo>
                    <a:cubicBezTo>
                      <a:pt x="3454" y="571"/>
                      <a:pt x="3454" y="571"/>
                      <a:pt x="3454" y="571"/>
                    </a:cubicBezTo>
                    <a:cubicBezTo>
                      <a:pt x="3451" y="571"/>
                      <a:pt x="3449" y="570"/>
                      <a:pt x="3446" y="570"/>
                    </a:cubicBezTo>
                    <a:cubicBezTo>
                      <a:pt x="3431" y="568"/>
                      <a:pt x="3415" y="566"/>
                      <a:pt x="3400" y="564"/>
                    </a:cubicBezTo>
                    <a:cubicBezTo>
                      <a:pt x="3384" y="562"/>
                      <a:pt x="3368" y="560"/>
                      <a:pt x="3352" y="558"/>
                    </a:cubicBezTo>
                    <a:cubicBezTo>
                      <a:pt x="3335" y="555"/>
                      <a:pt x="3318" y="553"/>
                      <a:pt x="3302" y="551"/>
                    </a:cubicBezTo>
                    <a:cubicBezTo>
                      <a:pt x="3285" y="548"/>
                      <a:pt x="3267" y="546"/>
                      <a:pt x="3250" y="543"/>
                    </a:cubicBezTo>
                    <a:cubicBezTo>
                      <a:pt x="3233" y="541"/>
                      <a:pt x="3215" y="538"/>
                      <a:pt x="3198" y="536"/>
                    </a:cubicBezTo>
                    <a:cubicBezTo>
                      <a:pt x="3180" y="533"/>
                      <a:pt x="3162" y="531"/>
                      <a:pt x="3144" y="528"/>
                    </a:cubicBezTo>
                    <a:cubicBezTo>
                      <a:pt x="3126" y="525"/>
                      <a:pt x="3108" y="523"/>
                      <a:pt x="3090" y="520"/>
                    </a:cubicBezTo>
                    <a:cubicBezTo>
                      <a:pt x="3071" y="517"/>
                      <a:pt x="3053" y="515"/>
                      <a:pt x="3035" y="512"/>
                    </a:cubicBezTo>
                    <a:cubicBezTo>
                      <a:pt x="3016" y="509"/>
                      <a:pt x="2998" y="506"/>
                      <a:pt x="2979" y="504"/>
                    </a:cubicBezTo>
                    <a:cubicBezTo>
                      <a:pt x="2961" y="501"/>
                      <a:pt x="2942" y="498"/>
                      <a:pt x="2924" y="495"/>
                    </a:cubicBezTo>
                    <a:cubicBezTo>
                      <a:pt x="2905" y="493"/>
                      <a:pt x="2887" y="490"/>
                      <a:pt x="2868" y="487"/>
                    </a:cubicBezTo>
                    <a:cubicBezTo>
                      <a:pt x="2850" y="484"/>
                      <a:pt x="2832" y="482"/>
                      <a:pt x="2813" y="479"/>
                    </a:cubicBezTo>
                    <a:cubicBezTo>
                      <a:pt x="2795" y="476"/>
                      <a:pt x="2777" y="474"/>
                      <a:pt x="2759" y="471"/>
                    </a:cubicBezTo>
                    <a:cubicBezTo>
                      <a:pt x="2741" y="468"/>
                      <a:pt x="2722" y="467"/>
                      <a:pt x="2705" y="463"/>
                    </a:cubicBezTo>
                    <a:cubicBezTo>
                      <a:pt x="2685" y="460"/>
                      <a:pt x="2665" y="458"/>
                      <a:pt x="2645" y="455"/>
                    </a:cubicBezTo>
                    <a:cubicBezTo>
                      <a:pt x="2626" y="452"/>
                      <a:pt x="2606" y="449"/>
                      <a:pt x="2587" y="446"/>
                    </a:cubicBezTo>
                    <a:cubicBezTo>
                      <a:pt x="2568" y="444"/>
                      <a:pt x="2549" y="441"/>
                      <a:pt x="2530" y="438"/>
                    </a:cubicBezTo>
                    <a:cubicBezTo>
                      <a:pt x="2512" y="435"/>
                      <a:pt x="2494" y="432"/>
                      <a:pt x="2476" y="430"/>
                    </a:cubicBezTo>
                    <a:cubicBezTo>
                      <a:pt x="2458" y="427"/>
                      <a:pt x="2441" y="424"/>
                      <a:pt x="2424" y="422"/>
                    </a:cubicBezTo>
                    <a:cubicBezTo>
                      <a:pt x="2407" y="419"/>
                      <a:pt x="2391" y="416"/>
                      <a:pt x="2375" y="414"/>
                    </a:cubicBezTo>
                    <a:cubicBezTo>
                      <a:pt x="2356" y="411"/>
                      <a:pt x="2338" y="408"/>
                      <a:pt x="2320" y="405"/>
                    </a:cubicBezTo>
                    <a:cubicBezTo>
                      <a:pt x="2297" y="401"/>
                      <a:pt x="2275" y="397"/>
                      <a:pt x="2252" y="393"/>
                    </a:cubicBezTo>
                    <a:cubicBezTo>
                      <a:pt x="2226" y="389"/>
                      <a:pt x="2200" y="384"/>
                      <a:pt x="2174" y="380"/>
                    </a:cubicBezTo>
                    <a:cubicBezTo>
                      <a:pt x="2146" y="375"/>
                      <a:pt x="2118" y="370"/>
                      <a:pt x="2089" y="365"/>
                    </a:cubicBezTo>
                    <a:cubicBezTo>
                      <a:pt x="2059" y="360"/>
                      <a:pt x="2028" y="354"/>
                      <a:pt x="1998" y="349"/>
                    </a:cubicBezTo>
                    <a:cubicBezTo>
                      <a:pt x="1965" y="343"/>
                      <a:pt x="1933" y="337"/>
                      <a:pt x="1900" y="332"/>
                    </a:cubicBezTo>
                    <a:cubicBezTo>
                      <a:pt x="1866" y="326"/>
                      <a:pt x="1832" y="320"/>
                      <a:pt x="1798" y="314"/>
                    </a:cubicBezTo>
                    <a:cubicBezTo>
                      <a:pt x="1763" y="307"/>
                      <a:pt x="1728" y="301"/>
                      <a:pt x="1692" y="295"/>
                    </a:cubicBezTo>
                    <a:cubicBezTo>
                      <a:pt x="1656" y="288"/>
                      <a:pt x="1620" y="282"/>
                      <a:pt x="1583" y="275"/>
                    </a:cubicBezTo>
                    <a:cubicBezTo>
                      <a:pt x="1546" y="268"/>
                      <a:pt x="1510" y="262"/>
                      <a:pt x="1473" y="255"/>
                    </a:cubicBezTo>
                    <a:cubicBezTo>
                      <a:pt x="1435" y="248"/>
                      <a:pt x="1398" y="241"/>
                      <a:pt x="1361" y="235"/>
                    </a:cubicBezTo>
                    <a:cubicBezTo>
                      <a:pt x="1323" y="228"/>
                      <a:pt x="1286" y="221"/>
                      <a:pt x="1248" y="214"/>
                    </a:cubicBezTo>
                    <a:cubicBezTo>
                      <a:pt x="1211" y="207"/>
                      <a:pt x="1173" y="200"/>
                      <a:pt x="1136" y="193"/>
                    </a:cubicBezTo>
                    <a:cubicBezTo>
                      <a:pt x="1096" y="186"/>
                      <a:pt x="1057" y="179"/>
                      <a:pt x="1018" y="172"/>
                    </a:cubicBezTo>
                    <a:cubicBezTo>
                      <a:pt x="998" y="168"/>
                      <a:pt x="979" y="164"/>
                      <a:pt x="960" y="161"/>
                    </a:cubicBezTo>
                    <a:cubicBezTo>
                      <a:pt x="950" y="159"/>
                      <a:pt x="941" y="157"/>
                      <a:pt x="931" y="156"/>
                    </a:cubicBezTo>
                    <a:cubicBezTo>
                      <a:pt x="926" y="155"/>
                      <a:pt x="921" y="154"/>
                      <a:pt x="917" y="153"/>
                    </a:cubicBezTo>
                    <a:cubicBezTo>
                      <a:pt x="891" y="148"/>
                      <a:pt x="866" y="143"/>
                      <a:pt x="841" y="139"/>
                    </a:cubicBezTo>
                    <a:cubicBezTo>
                      <a:pt x="803" y="132"/>
                      <a:pt x="765" y="124"/>
                      <a:pt x="726" y="117"/>
                    </a:cubicBezTo>
                    <a:cubicBezTo>
                      <a:pt x="691" y="110"/>
                      <a:pt x="655" y="104"/>
                      <a:pt x="619" y="97"/>
                    </a:cubicBezTo>
                    <a:cubicBezTo>
                      <a:pt x="586" y="91"/>
                      <a:pt x="553" y="84"/>
                      <a:pt x="520" y="78"/>
                    </a:cubicBezTo>
                    <a:cubicBezTo>
                      <a:pt x="491" y="72"/>
                      <a:pt x="461" y="66"/>
                      <a:pt x="431" y="60"/>
                    </a:cubicBezTo>
                    <a:cubicBezTo>
                      <a:pt x="405" y="55"/>
                      <a:pt x="380" y="50"/>
                      <a:pt x="354" y="45"/>
                    </a:cubicBezTo>
                    <a:cubicBezTo>
                      <a:pt x="332" y="41"/>
                      <a:pt x="310" y="36"/>
                      <a:pt x="288" y="32"/>
                    </a:cubicBezTo>
                    <a:cubicBezTo>
                      <a:pt x="271" y="28"/>
                      <a:pt x="254" y="24"/>
                      <a:pt x="237" y="21"/>
                    </a:cubicBezTo>
                    <a:cubicBezTo>
                      <a:pt x="234" y="20"/>
                      <a:pt x="198" y="12"/>
                      <a:pt x="144" y="0"/>
                    </a:cubicBezTo>
                    <a:cubicBezTo>
                      <a:pt x="106" y="180"/>
                      <a:pt x="1" y="678"/>
                      <a:pt x="1" y="681"/>
                    </a:cubicBezTo>
                    <a:cubicBezTo>
                      <a:pt x="0" y="682"/>
                      <a:pt x="3" y="686"/>
                      <a:pt x="4" y="689"/>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101" name="Freeform 3596"/>
              <p:cNvSpPr>
                <a:spLocks/>
              </p:cNvSpPr>
              <p:nvPr/>
            </p:nvSpPr>
            <p:spPr bwMode="auto">
              <a:xfrm>
                <a:off x="1731" y="1944"/>
                <a:ext cx="519" cy="430"/>
              </a:xfrm>
              <a:custGeom>
                <a:avLst/>
                <a:gdLst>
                  <a:gd name="T0" fmla="*/ 1517 w 3875"/>
                  <a:gd name="T1" fmla="*/ 2982 h 3212"/>
                  <a:gd name="T2" fmla="*/ 3029 w 3875"/>
                  <a:gd name="T3" fmla="*/ 3152 h 3212"/>
                  <a:gd name="T4" fmla="*/ 3647 w 3875"/>
                  <a:gd name="T5" fmla="*/ 3212 h 3212"/>
                  <a:gd name="T6" fmla="*/ 3875 w 3875"/>
                  <a:gd name="T7" fmla="*/ 401 h 3212"/>
                  <a:gd name="T8" fmla="*/ 2790 w 3875"/>
                  <a:gd name="T9" fmla="*/ 300 h 3212"/>
                  <a:gd name="T10" fmla="*/ 1687 w 3875"/>
                  <a:gd name="T11" fmla="*/ 174 h 3212"/>
                  <a:gd name="T12" fmla="*/ 436 w 3875"/>
                  <a:gd name="T13" fmla="*/ 0 h 3212"/>
                  <a:gd name="T14" fmla="*/ 109 w 3875"/>
                  <a:gd name="T15" fmla="*/ 2086 h 3212"/>
                  <a:gd name="T16" fmla="*/ 110 w 3875"/>
                  <a:gd name="T17" fmla="*/ 2086 h 3212"/>
                  <a:gd name="T18" fmla="*/ 110 w 3875"/>
                  <a:gd name="T19" fmla="*/ 2087 h 3212"/>
                  <a:gd name="T20" fmla="*/ 109 w 3875"/>
                  <a:gd name="T21" fmla="*/ 2087 h 3212"/>
                  <a:gd name="T22" fmla="*/ 0 w 3875"/>
                  <a:gd name="T23" fmla="*/ 2780 h 3212"/>
                  <a:gd name="T24" fmla="*/ 1517 w 3875"/>
                  <a:gd name="T25" fmla="*/ 2982 h 3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875" h="3212">
                    <a:moveTo>
                      <a:pt x="1517" y="2982"/>
                    </a:moveTo>
                    <a:cubicBezTo>
                      <a:pt x="2038" y="3046"/>
                      <a:pt x="2547" y="3103"/>
                      <a:pt x="3029" y="3152"/>
                    </a:cubicBezTo>
                    <a:cubicBezTo>
                      <a:pt x="3240" y="3173"/>
                      <a:pt x="3446" y="3193"/>
                      <a:pt x="3647" y="3212"/>
                    </a:cubicBezTo>
                    <a:cubicBezTo>
                      <a:pt x="3875" y="401"/>
                      <a:pt x="3875" y="401"/>
                      <a:pt x="3875" y="401"/>
                    </a:cubicBezTo>
                    <a:cubicBezTo>
                      <a:pt x="3865" y="400"/>
                      <a:pt x="3427" y="366"/>
                      <a:pt x="2790" y="300"/>
                    </a:cubicBezTo>
                    <a:cubicBezTo>
                      <a:pt x="2414" y="260"/>
                      <a:pt x="2043" y="218"/>
                      <a:pt x="1687" y="174"/>
                    </a:cubicBezTo>
                    <a:cubicBezTo>
                      <a:pt x="1243" y="119"/>
                      <a:pt x="822" y="60"/>
                      <a:pt x="436" y="0"/>
                    </a:cubicBezTo>
                    <a:cubicBezTo>
                      <a:pt x="109" y="2086"/>
                      <a:pt x="109" y="2086"/>
                      <a:pt x="109" y="2086"/>
                    </a:cubicBezTo>
                    <a:cubicBezTo>
                      <a:pt x="109" y="2086"/>
                      <a:pt x="110" y="2086"/>
                      <a:pt x="110" y="2086"/>
                    </a:cubicBezTo>
                    <a:cubicBezTo>
                      <a:pt x="110" y="2087"/>
                      <a:pt x="110" y="2087"/>
                      <a:pt x="110" y="2087"/>
                    </a:cubicBezTo>
                    <a:cubicBezTo>
                      <a:pt x="109" y="2087"/>
                      <a:pt x="109" y="2087"/>
                      <a:pt x="109" y="2087"/>
                    </a:cubicBezTo>
                    <a:cubicBezTo>
                      <a:pt x="0" y="2780"/>
                      <a:pt x="0" y="2780"/>
                      <a:pt x="0" y="2780"/>
                    </a:cubicBezTo>
                    <a:cubicBezTo>
                      <a:pt x="15" y="2782"/>
                      <a:pt x="635" y="2873"/>
                      <a:pt x="1517" y="2982"/>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102" name="Freeform 3597"/>
              <p:cNvSpPr>
                <a:spLocks/>
              </p:cNvSpPr>
              <p:nvPr/>
            </p:nvSpPr>
            <p:spPr bwMode="auto">
              <a:xfrm>
                <a:off x="1821" y="2335"/>
                <a:ext cx="540" cy="427"/>
              </a:xfrm>
              <a:custGeom>
                <a:avLst/>
                <a:gdLst>
                  <a:gd name="T0" fmla="*/ 3987 w 4031"/>
                  <a:gd name="T1" fmla="*/ 1073 h 3187"/>
                  <a:gd name="T2" fmla="*/ 3987 w 4031"/>
                  <a:gd name="T3" fmla="*/ 1073 h 3187"/>
                  <a:gd name="T4" fmla="*/ 3987 w 4031"/>
                  <a:gd name="T5" fmla="*/ 1073 h 3187"/>
                  <a:gd name="T6" fmla="*/ 4031 w 4031"/>
                  <a:gd name="T7" fmla="*/ 373 h 3187"/>
                  <a:gd name="T8" fmla="*/ 2975 w 4031"/>
                  <a:gd name="T9" fmla="*/ 289 h 3187"/>
                  <a:gd name="T10" fmla="*/ 2975 w 4031"/>
                  <a:gd name="T11" fmla="*/ 289 h 3187"/>
                  <a:gd name="T12" fmla="*/ 2975 w 4031"/>
                  <a:gd name="T13" fmla="*/ 289 h 3187"/>
                  <a:gd name="T14" fmla="*/ 2975 w 4031"/>
                  <a:gd name="T15" fmla="*/ 289 h 3187"/>
                  <a:gd name="T16" fmla="*/ 2357 w 4031"/>
                  <a:gd name="T17" fmla="*/ 229 h 3187"/>
                  <a:gd name="T18" fmla="*/ 845 w 4031"/>
                  <a:gd name="T19" fmla="*/ 59 h 3187"/>
                  <a:gd name="T20" fmla="*/ 379 w 4031"/>
                  <a:gd name="T21" fmla="*/ 0 h 3187"/>
                  <a:gd name="T22" fmla="*/ 0 w 4031"/>
                  <a:gd name="T23" fmla="*/ 2815 h 3187"/>
                  <a:gd name="T24" fmla="*/ 3326 w 4031"/>
                  <a:gd name="T25" fmla="*/ 3153 h 3187"/>
                  <a:gd name="T26" fmla="*/ 3326 w 4031"/>
                  <a:gd name="T27" fmla="*/ 3153 h 3187"/>
                  <a:gd name="T28" fmla="*/ 3327 w 4031"/>
                  <a:gd name="T29" fmla="*/ 3153 h 3187"/>
                  <a:gd name="T30" fmla="*/ 3327 w 4031"/>
                  <a:gd name="T31" fmla="*/ 3153 h 3187"/>
                  <a:gd name="T32" fmla="*/ 3857 w 4031"/>
                  <a:gd name="T33" fmla="*/ 3187 h 3187"/>
                  <a:gd name="T34" fmla="*/ 3987 w 4031"/>
                  <a:gd name="T35" fmla="*/ 1073 h 3187"/>
                  <a:gd name="T36" fmla="*/ 3987 w 4031"/>
                  <a:gd name="T37" fmla="*/ 1073 h 3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031" h="3187">
                    <a:moveTo>
                      <a:pt x="3987" y="1073"/>
                    </a:moveTo>
                    <a:cubicBezTo>
                      <a:pt x="3987" y="1073"/>
                      <a:pt x="3987" y="1073"/>
                      <a:pt x="3987" y="1073"/>
                    </a:cubicBezTo>
                    <a:cubicBezTo>
                      <a:pt x="3987" y="1073"/>
                      <a:pt x="3987" y="1073"/>
                      <a:pt x="3987" y="1073"/>
                    </a:cubicBezTo>
                    <a:cubicBezTo>
                      <a:pt x="4031" y="373"/>
                      <a:pt x="4031" y="373"/>
                      <a:pt x="4031" y="373"/>
                    </a:cubicBezTo>
                    <a:cubicBezTo>
                      <a:pt x="3701" y="351"/>
                      <a:pt x="3347" y="323"/>
                      <a:pt x="2975" y="289"/>
                    </a:cubicBezTo>
                    <a:cubicBezTo>
                      <a:pt x="2975" y="289"/>
                      <a:pt x="2975" y="289"/>
                      <a:pt x="2975" y="289"/>
                    </a:cubicBezTo>
                    <a:cubicBezTo>
                      <a:pt x="2975" y="289"/>
                      <a:pt x="2975" y="289"/>
                      <a:pt x="2975" y="289"/>
                    </a:cubicBezTo>
                    <a:cubicBezTo>
                      <a:pt x="2975" y="289"/>
                      <a:pt x="2975" y="289"/>
                      <a:pt x="2975" y="289"/>
                    </a:cubicBezTo>
                    <a:cubicBezTo>
                      <a:pt x="2774" y="271"/>
                      <a:pt x="2568" y="251"/>
                      <a:pt x="2357" y="229"/>
                    </a:cubicBezTo>
                    <a:cubicBezTo>
                      <a:pt x="1875" y="180"/>
                      <a:pt x="1366" y="123"/>
                      <a:pt x="845" y="59"/>
                    </a:cubicBezTo>
                    <a:cubicBezTo>
                      <a:pt x="679" y="39"/>
                      <a:pt x="523" y="19"/>
                      <a:pt x="379" y="0"/>
                    </a:cubicBezTo>
                    <a:cubicBezTo>
                      <a:pt x="0" y="2815"/>
                      <a:pt x="0" y="2815"/>
                      <a:pt x="0" y="2815"/>
                    </a:cubicBezTo>
                    <a:cubicBezTo>
                      <a:pt x="1074" y="2962"/>
                      <a:pt x="2191" y="3076"/>
                      <a:pt x="3326" y="3153"/>
                    </a:cubicBezTo>
                    <a:cubicBezTo>
                      <a:pt x="3326" y="3153"/>
                      <a:pt x="3326" y="3153"/>
                      <a:pt x="3326" y="3153"/>
                    </a:cubicBezTo>
                    <a:cubicBezTo>
                      <a:pt x="3327" y="3153"/>
                      <a:pt x="3327" y="3153"/>
                      <a:pt x="3327" y="3153"/>
                    </a:cubicBezTo>
                    <a:cubicBezTo>
                      <a:pt x="3327" y="3153"/>
                      <a:pt x="3327" y="3153"/>
                      <a:pt x="3327" y="3153"/>
                    </a:cubicBezTo>
                    <a:cubicBezTo>
                      <a:pt x="3503" y="3165"/>
                      <a:pt x="3680" y="3177"/>
                      <a:pt x="3857" y="3187"/>
                    </a:cubicBezTo>
                    <a:cubicBezTo>
                      <a:pt x="3987" y="1073"/>
                      <a:pt x="3987" y="1073"/>
                      <a:pt x="3987" y="1073"/>
                    </a:cubicBezTo>
                    <a:cubicBezTo>
                      <a:pt x="3987" y="1073"/>
                      <a:pt x="3987" y="1073"/>
                      <a:pt x="3987" y="1073"/>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103" name="Freeform 3598"/>
              <p:cNvSpPr>
                <a:spLocks/>
              </p:cNvSpPr>
              <p:nvPr/>
            </p:nvSpPr>
            <p:spPr bwMode="auto">
              <a:xfrm>
                <a:off x="1750" y="2712"/>
                <a:ext cx="517" cy="541"/>
              </a:xfrm>
              <a:custGeom>
                <a:avLst/>
                <a:gdLst>
                  <a:gd name="T0" fmla="*/ 3861 w 3861"/>
                  <a:gd name="T1" fmla="*/ 339 h 4038"/>
                  <a:gd name="T2" fmla="*/ 2634 w 3861"/>
                  <a:gd name="T3" fmla="*/ 240 h 4038"/>
                  <a:gd name="T4" fmla="*/ 535 w 3861"/>
                  <a:gd name="T5" fmla="*/ 0 h 4038"/>
                  <a:gd name="T6" fmla="*/ 0 w 3861"/>
                  <a:gd name="T7" fmla="*/ 3979 h 4038"/>
                  <a:gd name="T8" fmla="*/ 494 w 3861"/>
                  <a:gd name="T9" fmla="*/ 4038 h 4038"/>
                  <a:gd name="T10" fmla="*/ 530 w 3861"/>
                  <a:gd name="T11" fmla="*/ 3736 h 4038"/>
                  <a:gd name="T12" fmla="*/ 540 w 3861"/>
                  <a:gd name="T13" fmla="*/ 3737 h 4038"/>
                  <a:gd name="T14" fmla="*/ 568 w 3861"/>
                  <a:gd name="T15" fmla="*/ 3740 h 4038"/>
                  <a:gd name="T16" fmla="*/ 612 w 3861"/>
                  <a:gd name="T17" fmla="*/ 3745 h 4038"/>
                  <a:gd name="T18" fmla="*/ 670 w 3861"/>
                  <a:gd name="T19" fmla="*/ 3752 h 4038"/>
                  <a:gd name="T20" fmla="*/ 738 w 3861"/>
                  <a:gd name="T21" fmla="*/ 3760 h 4038"/>
                  <a:gd name="T22" fmla="*/ 815 w 3861"/>
                  <a:gd name="T23" fmla="*/ 3769 h 4038"/>
                  <a:gd name="T24" fmla="*/ 898 w 3861"/>
                  <a:gd name="T25" fmla="*/ 3779 h 4038"/>
                  <a:gd name="T26" fmla="*/ 984 w 3861"/>
                  <a:gd name="T27" fmla="*/ 3789 h 4038"/>
                  <a:gd name="T28" fmla="*/ 1072 w 3861"/>
                  <a:gd name="T29" fmla="*/ 3800 h 4038"/>
                  <a:gd name="T30" fmla="*/ 1158 w 3861"/>
                  <a:gd name="T31" fmla="*/ 3810 h 4038"/>
                  <a:gd name="T32" fmla="*/ 1241 w 3861"/>
                  <a:gd name="T33" fmla="*/ 3820 h 4038"/>
                  <a:gd name="T34" fmla="*/ 1317 w 3861"/>
                  <a:gd name="T35" fmla="*/ 3829 h 4038"/>
                  <a:gd name="T36" fmla="*/ 1384 w 3861"/>
                  <a:gd name="T37" fmla="*/ 3837 h 4038"/>
                  <a:gd name="T38" fmla="*/ 1441 w 3861"/>
                  <a:gd name="T39" fmla="*/ 3843 h 4038"/>
                  <a:gd name="T40" fmla="*/ 1483 w 3861"/>
                  <a:gd name="T41" fmla="*/ 3848 h 4038"/>
                  <a:gd name="T42" fmla="*/ 1499 w 3861"/>
                  <a:gd name="T43" fmla="*/ 3850 h 4038"/>
                  <a:gd name="T44" fmla="*/ 1513 w 3861"/>
                  <a:gd name="T45" fmla="*/ 3852 h 4038"/>
                  <a:gd name="T46" fmla="*/ 1514 w 3861"/>
                  <a:gd name="T47" fmla="*/ 3853 h 4038"/>
                  <a:gd name="T48" fmla="*/ 1492 w 3861"/>
                  <a:gd name="T49" fmla="*/ 3732 h 4038"/>
                  <a:gd name="T50" fmla="*/ 1476 w 3861"/>
                  <a:gd name="T51" fmla="*/ 3679 h 4038"/>
                  <a:gd name="T52" fmla="*/ 1477 w 3861"/>
                  <a:gd name="T53" fmla="*/ 3679 h 4038"/>
                  <a:gd name="T54" fmla="*/ 2162 w 3861"/>
                  <a:gd name="T55" fmla="*/ 3756 h 4038"/>
                  <a:gd name="T56" fmla="*/ 2839 w 3861"/>
                  <a:gd name="T57" fmla="*/ 3818 h 4038"/>
                  <a:gd name="T58" fmla="*/ 3578 w 3861"/>
                  <a:gd name="T59" fmla="*/ 3868 h 4038"/>
                  <a:gd name="T60" fmla="*/ 3803 w 3861"/>
                  <a:gd name="T61" fmla="*/ 706 h 4038"/>
                  <a:gd name="T62" fmla="*/ 3803 w 3861"/>
                  <a:gd name="T63" fmla="*/ 706 h 4038"/>
                  <a:gd name="T64" fmla="*/ 3840 w 3861"/>
                  <a:gd name="T65" fmla="*/ 708 h 4038"/>
                  <a:gd name="T66" fmla="*/ 3861 w 3861"/>
                  <a:gd name="T67" fmla="*/ 339 h 40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861" h="4038">
                    <a:moveTo>
                      <a:pt x="3861" y="339"/>
                    </a:moveTo>
                    <a:cubicBezTo>
                      <a:pt x="3449" y="311"/>
                      <a:pt x="3038" y="278"/>
                      <a:pt x="2634" y="240"/>
                    </a:cubicBezTo>
                    <a:cubicBezTo>
                      <a:pt x="1924" y="175"/>
                      <a:pt x="1217" y="94"/>
                      <a:pt x="535" y="0"/>
                    </a:cubicBezTo>
                    <a:cubicBezTo>
                      <a:pt x="0" y="3979"/>
                      <a:pt x="0" y="3979"/>
                      <a:pt x="0" y="3979"/>
                    </a:cubicBezTo>
                    <a:cubicBezTo>
                      <a:pt x="494" y="4038"/>
                      <a:pt x="494" y="4038"/>
                      <a:pt x="494" y="4038"/>
                    </a:cubicBezTo>
                    <a:cubicBezTo>
                      <a:pt x="530" y="3736"/>
                      <a:pt x="530" y="3736"/>
                      <a:pt x="530" y="3736"/>
                    </a:cubicBezTo>
                    <a:cubicBezTo>
                      <a:pt x="533" y="3736"/>
                      <a:pt x="537" y="3737"/>
                      <a:pt x="540" y="3737"/>
                    </a:cubicBezTo>
                    <a:cubicBezTo>
                      <a:pt x="549" y="3738"/>
                      <a:pt x="559" y="3739"/>
                      <a:pt x="568" y="3740"/>
                    </a:cubicBezTo>
                    <a:cubicBezTo>
                      <a:pt x="583" y="3742"/>
                      <a:pt x="598" y="3744"/>
                      <a:pt x="612" y="3745"/>
                    </a:cubicBezTo>
                    <a:cubicBezTo>
                      <a:pt x="631" y="3748"/>
                      <a:pt x="651" y="3750"/>
                      <a:pt x="670" y="3752"/>
                    </a:cubicBezTo>
                    <a:cubicBezTo>
                      <a:pt x="693" y="3755"/>
                      <a:pt x="715" y="3758"/>
                      <a:pt x="738" y="3760"/>
                    </a:cubicBezTo>
                    <a:cubicBezTo>
                      <a:pt x="764" y="3763"/>
                      <a:pt x="789" y="3766"/>
                      <a:pt x="815" y="3769"/>
                    </a:cubicBezTo>
                    <a:cubicBezTo>
                      <a:pt x="843" y="3773"/>
                      <a:pt x="870" y="3776"/>
                      <a:pt x="898" y="3779"/>
                    </a:cubicBezTo>
                    <a:cubicBezTo>
                      <a:pt x="927" y="3783"/>
                      <a:pt x="956" y="3786"/>
                      <a:pt x="984" y="3789"/>
                    </a:cubicBezTo>
                    <a:cubicBezTo>
                      <a:pt x="1014" y="3793"/>
                      <a:pt x="1043" y="3796"/>
                      <a:pt x="1072" y="3800"/>
                    </a:cubicBezTo>
                    <a:cubicBezTo>
                      <a:pt x="1101" y="3803"/>
                      <a:pt x="1129" y="3807"/>
                      <a:pt x="1158" y="3810"/>
                    </a:cubicBezTo>
                    <a:cubicBezTo>
                      <a:pt x="1186" y="3813"/>
                      <a:pt x="1213" y="3816"/>
                      <a:pt x="1241" y="3820"/>
                    </a:cubicBezTo>
                    <a:cubicBezTo>
                      <a:pt x="1266" y="3823"/>
                      <a:pt x="1291" y="3826"/>
                      <a:pt x="1317" y="3829"/>
                    </a:cubicBezTo>
                    <a:cubicBezTo>
                      <a:pt x="1339" y="3831"/>
                      <a:pt x="1362" y="3834"/>
                      <a:pt x="1384" y="3837"/>
                    </a:cubicBezTo>
                    <a:cubicBezTo>
                      <a:pt x="1403" y="3839"/>
                      <a:pt x="1422" y="3841"/>
                      <a:pt x="1441" y="3843"/>
                    </a:cubicBezTo>
                    <a:cubicBezTo>
                      <a:pt x="1455" y="3845"/>
                      <a:pt x="1469" y="3847"/>
                      <a:pt x="1483" y="3848"/>
                    </a:cubicBezTo>
                    <a:cubicBezTo>
                      <a:pt x="1488" y="3849"/>
                      <a:pt x="1494" y="3849"/>
                      <a:pt x="1499" y="3850"/>
                    </a:cubicBezTo>
                    <a:cubicBezTo>
                      <a:pt x="1503" y="3851"/>
                      <a:pt x="1509" y="3850"/>
                      <a:pt x="1513" y="3852"/>
                    </a:cubicBezTo>
                    <a:cubicBezTo>
                      <a:pt x="1513" y="3852"/>
                      <a:pt x="1514" y="3852"/>
                      <a:pt x="1514" y="3853"/>
                    </a:cubicBezTo>
                    <a:cubicBezTo>
                      <a:pt x="1492" y="3732"/>
                      <a:pt x="1492" y="3732"/>
                      <a:pt x="1492" y="3732"/>
                    </a:cubicBezTo>
                    <a:cubicBezTo>
                      <a:pt x="1476" y="3679"/>
                      <a:pt x="1476" y="3679"/>
                      <a:pt x="1476" y="3679"/>
                    </a:cubicBezTo>
                    <a:cubicBezTo>
                      <a:pt x="1477" y="3679"/>
                      <a:pt x="1477" y="3679"/>
                      <a:pt x="1477" y="3679"/>
                    </a:cubicBezTo>
                    <a:cubicBezTo>
                      <a:pt x="1479" y="3679"/>
                      <a:pt x="1763" y="3715"/>
                      <a:pt x="2162" y="3756"/>
                    </a:cubicBezTo>
                    <a:cubicBezTo>
                      <a:pt x="2397" y="3780"/>
                      <a:pt x="2624" y="3801"/>
                      <a:pt x="2839" y="3818"/>
                    </a:cubicBezTo>
                    <a:cubicBezTo>
                      <a:pt x="3107" y="3840"/>
                      <a:pt x="3356" y="3857"/>
                      <a:pt x="3578" y="3868"/>
                    </a:cubicBezTo>
                    <a:cubicBezTo>
                      <a:pt x="3803" y="706"/>
                      <a:pt x="3803" y="706"/>
                      <a:pt x="3803" y="706"/>
                    </a:cubicBezTo>
                    <a:cubicBezTo>
                      <a:pt x="3803" y="706"/>
                      <a:pt x="3803" y="706"/>
                      <a:pt x="3803" y="706"/>
                    </a:cubicBezTo>
                    <a:cubicBezTo>
                      <a:pt x="3840" y="708"/>
                      <a:pt x="3840" y="708"/>
                      <a:pt x="3840" y="708"/>
                    </a:cubicBezTo>
                    <a:lnTo>
                      <a:pt x="3861" y="339"/>
                    </a:ln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104" name="Freeform 3599"/>
              <p:cNvSpPr>
                <a:spLocks/>
              </p:cNvSpPr>
              <p:nvPr/>
            </p:nvSpPr>
            <p:spPr bwMode="auto">
              <a:xfrm>
                <a:off x="2671" y="3770"/>
                <a:ext cx="1" cy="3"/>
              </a:xfrm>
              <a:custGeom>
                <a:avLst/>
                <a:gdLst>
                  <a:gd name="T0" fmla="*/ 6 w 13"/>
                  <a:gd name="T1" fmla="*/ 19 h 21"/>
                  <a:gd name="T2" fmla="*/ 9 w 13"/>
                  <a:gd name="T3" fmla="*/ 17 h 21"/>
                  <a:gd name="T4" fmla="*/ 11 w 13"/>
                  <a:gd name="T5" fmla="*/ 16 h 21"/>
                  <a:gd name="T6" fmla="*/ 12 w 13"/>
                  <a:gd name="T7" fmla="*/ 8 h 21"/>
                  <a:gd name="T8" fmla="*/ 12 w 13"/>
                  <a:gd name="T9" fmla="*/ 0 h 21"/>
                  <a:gd name="T10" fmla="*/ 9 w 13"/>
                  <a:gd name="T11" fmla="*/ 1 h 21"/>
                  <a:gd name="T12" fmla="*/ 8 w 13"/>
                  <a:gd name="T13" fmla="*/ 3 h 21"/>
                  <a:gd name="T14" fmla="*/ 8 w 13"/>
                  <a:gd name="T15" fmla="*/ 10 h 21"/>
                  <a:gd name="T16" fmla="*/ 10 w 13"/>
                  <a:gd name="T17" fmla="*/ 10 h 21"/>
                  <a:gd name="T18" fmla="*/ 4 w 13"/>
                  <a:gd name="T19" fmla="*/ 15 h 21"/>
                  <a:gd name="T20" fmla="*/ 3 w 13"/>
                  <a:gd name="T21" fmla="*/ 18 h 21"/>
                  <a:gd name="T22" fmla="*/ 1 w 13"/>
                  <a:gd name="T23" fmla="*/ 21 h 21"/>
                  <a:gd name="T24" fmla="*/ 6 w 13"/>
                  <a:gd name="T25" fmla="*/ 19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 h="21">
                    <a:moveTo>
                      <a:pt x="6" y="19"/>
                    </a:moveTo>
                    <a:cubicBezTo>
                      <a:pt x="8" y="18"/>
                      <a:pt x="8" y="18"/>
                      <a:pt x="9" y="17"/>
                    </a:cubicBezTo>
                    <a:cubicBezTo>
                      <a:pt x="10" y="16"/>
                      <a:pt x="10" y="17"/>
                      <a:pt x="11" y="16"/>
                    </a:cubicBezTo>
                    <a:cubicBezTo>
                      <a:pt x="13" y="15"/>
                      <a:pt x="12" y="9"/>
                      <a:pt x="12" y="8"/>
                    </a:cubicBezTo>
                    <a:cubicBezTo>
                      <a:pt x="12" y="5"/>
                      <a:pt x="13" y="2"/>
                      <a:pt x="12" y="0"/>
                    </a:cubicBezTo>
                    <a:cubicBezTo>
                      <a:pt x="12" y="0"/>
                      <a:pt x="10" y="1"/>
                      <a:pt x="9" y="1"/>
                    </a:cubicBezTo>
                    <a:cubicBezTo>
                      <a:pt x="8" y="2"/>
                      <a:pt x="8" y="2"/>
                      <a:pt x="8" y="3"/>
                    </a:cubicBezTo>
                    <a:cubicBezTo>
                      <a:pt x="8" y="5"/>
                      <a:pt x="7" y="8"/>
                      <a:pt x="8" y="10"/>
                    </a:cubicBezTo>
                    <a:cubicBezTo>
                      <a:pt x="9" y="10"/>
                      <a:pt x="9" y="10"/>
                      <a:pt x="10" y="10"/>
                    </a:cubicBezTo>
                    <a:cubicBezTo>
                      <a:pt x="10" y="12"/>
                      <a:pt x="5" y="13"/>
                      <a:pt x="4" y="15"/>
                    </a:cubicBezTo>
                    <a:cubicBezTo>
                      <a:pt x="3" y="17"/>
                      <a:pt x="4" y="17"/>
                      <a:pt x="3" y="18"/>
                    </a:cubicBezTo>
                    <a:cubicBezTo>
                      <a:pt x="1" y="19"/>
                      <a:pt x="0" y="21"/>
                      <a:pt x="1" y="21"/>
                    </a:cubicBezTo>
                    <a:cubicBezTo>
                      <a:pt x="2" y="19"/>
                      <a:pt x="5" y="20"/>
                      <a:pt x="6" y="19"/>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105" name="Freeform 3600"/>
              <p:cNvSpPr>
                <a:spLocks/>
              </p:cNvSpPr>
              <p:nvPr/>
            </p:nvSpPr>
            <p:spPr bwMode="auto">
              <a:xfrm>
                <a:off x="2866" y="3458"/>
                <a:ext cx="2" cy="5"/>
              </a:xfrm>
              <a:custGeom>
                <a:avLst/>
                <a:gdLst>
                  <a:gd name="T0" fmla="*/ 18 w 19"/>
                  <a:gd name="T1" fmla="*/ 33 h 37"/>
                  <a:gd name="T2" fmla="*/ 15 w 19"/>
                  <a:gd name="T3" fmla="*/ 20 h 37"/>
                  <a:gd name="T4" fmla="*/ 0 w 19"/>
                  <a:gd name="T5" fmla="*/ 3 h 37"/>
                  <a:gd name="T6" fmla="*/ 8 w 19"/>
                  <a:gd name="T7" fmla="*/ 10 h 37"/>
                  <a:gd name="T8" fmla="*/ 11 w 19"/>
                  <a:gd name="T9" fmla="*/ 19 h 37"/>
                  <a:gd name="T10" fmla="*/ 12 w 19"/>
                  <a:gd name="T11" fmla="*/ 24 h 37"/>
                  <a:gd name="T12" fmla="*/ 14 w 19"/>
                  <a:gd name="T13" fmla="*/ 29 h 37"/>
                  <a:gd name="T14" fmla="*/ 16 w 19"/>
                  <a:gd name="T15" fmla="*/ 35 h 37"/>
                  <a:gd name="T16" fmla="*/ 18 w 19"/>
                  <a:gd name="T17" fmla="*/ 33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37">
                    <a:moveTo>
                      <a:pt x="18" y="33"/>
                    </a:moveTo>
                    <a:cubicBezTo>
                      <a:pt x="18" y="29"/>
                      <a:pt x="16" y="24"/>
                      <a:pt x="15" y="20"/>
                    </a:cubicBezTo>
                    <a:cubicBezTo>
                      <a:pt x="13" y="15"/>
                      <a:pt x="8" y="0"/>
                      <a:pt x="0" y="3"/>
                    </a:cubicBezTo>
                    <a:cubicBezTo>
                      <a:pt x="4" y="5"/>
                      <a:pt x="6" y="5"/>
                      <a:pt x="8" y="10"/>
                    </a:cubicBezTo>
                    <a:cubicBezTo>
                      <a:pt x="9" y="13"/>
                      <a:pt x="10" y="16"/>
                      <a:pt x="11" y="19"/>
                    </a:cubicBezTo>
                    <a:cubicBezTo>
                      <a:pt x="11" y="21"/>
                      <a:pt x="11" y="22"/>
                      <a:pt x="12" y="24"/>
                    </a:cubicBezTo>
                    <a:cubicBezTo>
                      <a:pt x="12" y="26"/>
                      <a:pt x="13" y="27"/>
                      <a:pt x="14" y="29"/>
                    </a:cubicBezTo>
                    <a:cubicBezTo>
                      <a:pt x="15" y="31"/>
                      <a:pt x="14" y="34"/>
                      <a:pt x="16" y="35"/>
                    </a:cubicBezTo>
                    <a:cubicBezTo>
                      <a:pt x="19" y="37"/>
                      <a:pt x="18" y="34"/>
                      <a:pt x="18" y="33"/>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106" name="Freeform 3601"/>
              <p:cNvSpPr>
                <a:spLocks/>
              </p:cNvSpPr>
              <p:nvPr/>
            </p:nvSpPr>
            <p:spPr bwMode="auto">
              <a:xfrm>
                <a:off x="2868" y="3463"/>
                <a:ext cx="1" cy="1"/>
              </a:xfrm>
              <a:custGeom>
                <a:avLst/>
                <a:gdLst>
                  <a:gd name="T0" fmla="*/ 5 w 5"/>
                  <a:gd name="T1" fmla="*/ 5 h 8"/>
                  <a:gd name="T2" fmla="*/ 4 w 5"/>
                  <a:gd name="T3" fmla="*/ 3 h 8"/>
                  <a:gd name="T4" fmla="*/ 0 w 5"/>
                  <a:gd name="T5" fmla="*/ 1 h 8"/>
                  <a:gd name="T6" fmla="*/ 3 w 5"/>
                  <a:gd name="T7" fmla="*/ 8 h 8"/>
                  <a:gd name="T8" fmla="*/ 5 w 5"/>
                  <a:gd name="T9" fmla="*/ 5 h 8"/>
                </a:gdLst>
                <a:ahLst/>
                <a:cxnLst>
                  <a:cxn ang="0">
                    <a:pos x="T0" y="T1"/>
                  </a:cxn>
                  <a:cxn ang="0">
                    <a:pos x="T2" y="T3"/>
                  </a:cxn>
                  <a:cxn ang="0">
                    <a:pos x="T4" y="T5"/>
                  </a:cxn>
                  <a:cxn ang="0">
                    <a:pos x="T6" y="T7"/>
                  </a:cxn>
                  <a:cxn ang="0">
                    <a:pos x="T8" y="T9"/>
                  </a:cxn>
                </a:cxnLst>
                <a:rect l="0" t="0" r="r" b="b"/>
                <a:pathLst>
                  <a:path w="5" h="8">
                    <a:moveTo>
                      <a:pt x="5" y="5"/>
                    </a:moveTo>
                    <a:cubicBezTo>
                      <a:pt x="5" y="5"/>
                      <a:pt x="5" y="3"/>
                      <a:pt x="4" y="3"/>
                    </a:cubicBezTo>
                    <a:cubicBezTo>
                      <a:pt x="3" y="1"/>
                      <a:pt x="2" y="0"/>
                      <a:pt x="0" y="1"/>
                    </a:cubicBezTo>
                    <a:cubicBezTo>
                      <a:pt x="0" y="5"/>
                      <a:pt x="2" y="5"/>
                      <a:pt x="3" y="8"/>
                    </a:cubicBezTo>
                    <a:cubicBezTo>
                      <a:pt x="4" y="8"/>
                      <a:pt x="5" y="6"/>
                      <a:pt x="5" y="5"/>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107" name="Freeform 3602"/>
              <p:cNvSpPr>
                <a:spLocks/>
              </p:cNvSpPr>
              <p:nvPr/>
            </p:nvSpPr>
            <p:spPr bwMode="auto">
              <a:xfrm>
                <a:off x="2754" y="3578"/>
                <a:ext cx="4" cy="4"/>
              </a:xfrm>
              <a:custGeom>
                <a:avLst/>
                <a:gdLst>
                  <a:gd name="T0" fmla="*/ 23 w 33"/>
                  <a:gd name="T1" fmla="*/ 8 h 29"/>
                  <a:gd name="T2" fmla="*/ 0 w 33"/>
                  <a:gd name="T3" fmla="*/ 29 h 29"/>
                  <a:gd name="T4" fmla="*/ 7 w 33"/>
                  <a:gd name="T5" fmla="*/ 25 h 29"/>
                  <a:gd name="T6" fmla="*/ 25 w 33"/>
                  <a:gd name="T7" fmla="*/ 14 h 29"/>
                  <a:gd name="T8" fmla="*/ 30 w 33"/>
                  <a:gd name="T9" fmla="*/ 5 h 29"/>
                  <a:gd name="T10" fmla="*/ 23 w 33"/>
                  <a:gd name="T11" fmla="*/ 8 h 29"/>
                </a:gdLst>
                <a:ahLst/>
                <a:cxnLst>
                  <a:cxn ang="0">
                    <a:pos x="T0" y="T1"/>
                  </a:cxn>
                  <a:cxn ang="0">
                    <a:pos x="T2" y="T3"/>
                  </a:cxn>
                  <a:cxn ang="0">
                    <a:pos x="T4" y="T5"/>
                  </a:cxn>
                  <a:cxn ang="0">
                    <a:pos x="T6" y="T7"/>
                  </a:cxn>
                  <a:cxn ang="0">
                    <a:pos x="T8" y="T9"/>
                  </a:cxn>
                  <a:cxn ang="0">
                    <a:pos x="T10" y="T11"/>
                  </a:cxn>
                </a:cxnLst>
                <a:rect l="0" t="0" r="r" b="b"/>
                <a:pathLst>
                  <a:path w="33" h="29">
                    <a:moveTo>
                      <a:pt x="23" y="8"/>
                    </a:moveTo>
                    <a:cubicBezTo>
                      <a:pt x="16" y="15"/>
                      <a:pt x="4" y="20"/>
                      <a:pt x="0" y="29"/>
                    </a:cubicBezTo>
                    <a:cubicBezTo>
                      <a:pt x="3" y="29"/>
                      <a:pt x="4" y="26"/>
                      <a:pt x="7" y="25"/>
                    </a:cubicBezTo>
                    <a:cubicBezTo>
                      <a:pt x="13" y="22"/>
                      <a:pt x="19" y="19"/>
                      <a:pt x="25" y="14"/>
                    </a:cubicBezTo>
                    <a:cubicBezTo>
                      <a:pt x="29" y="11"/>
                      <a:pt x="33" y="10"/>
                      <a:pt x="30" y="5"/>
                    </a:cubicBezTo>
                    <a:cubicBezTo>
                      <a:pt x="26" y="0"/>
                      <a:pt x="26" y="5"/>
                      <a:pt x="23" y="8"/>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108" name="Freeform 3603"/>
              <p:cNvSpPr>
                <a:spLocks/>
              </p:cNvSpPr>
              <p:nvPr/>
            </p:nvSpPr>
            <p:spPr bwMode="auto">
              <a:xfrm>
                <a:off x="2682" y="3801"/>
                <a:ext cx="0" cy="1"/>
              </a:xfrm>
              <a:custGeom>
                <a:avLst/>
                <a:gdLst>
                  <a:gd name="T0" fmla="*/ 0 w 3"/>
                  <a:gd name="T1" fmla="*/ 1 h 4"/>
                  <a:gd name="T2" fmla="*/ 0 w 3"/>
                  <a:gd name="T3" fmla="*/ 4 h 4"/>
                  <a:gd name="T4" fmla="*/ 1 w 3"/>
                  <a:gd name="T5" fmla="*/ 4 h 4"/>
                  <a:gd name="T6" fmla="*/ 3 w 3"/>
                  <a:gd name="T7" fmla="*/ 0 h 4"/>
                  <a:gd name="T8" fmla="*/ 0 w 3"/>
                  <a:gd name="T9" fmla="*/ 1 h 4"/>
                </a:gdLst>
                <a:ahLst/>
                <a:cxnLst>
                  <a:cxn ang="0">
                    <a:pos x="T0" y="T1"/>
                  </a:cxn>
                  <a:cxn ang="0">
                    <a:pos x="T2" y="T3"/>
                  </a:cxn>
                  <a:cxn ang="0">
                    <a:pos x="T4" y="T5"/>
                  </a:cxn>
                  <a:cxn ang="0">
                    <a:pos x="T6" y="T7"/>
                  </a:cxn>
                  <a:cxn ang="0">
                    <a:pos x="T8" y="T9"/>
                  </a:cxn>
                </a:cxnLst>
                <a:rect l="0" t="0" r="r" b="b"/>
                <a:pathLst>
                  <a:path w="3" h="4">
                    <a:moveTo>
                      <a:pt x="0" y="1"/>
                    </a:moveTo>
                    <a:cubicBezTo>
                      <a:pt x="0" y="1"/>
                      <a:pt x="0" y="4"/>
                      <a:pt x="0" y="4"/>
                    </a:cubicBezTo>
                    <a:cubicBezTo>
                      <a:pt x="0" y="4"/>
                      <a:pt x="1" y="4"/>
                      <a:pt x="1" y="4"/>
                    </a:cubicBezTo>
                    <a:cubicBezTo>
                      <a:pt x="1" y="3"/>
                      <a:pt x="3" y="1"/>
                      <a:pt x="3" y="0"/>
                    </a:cubicBezTo>
                    <a:cubicBezTo>
                      <a:pt x="2" y="0"/>
                      <a:pt x="1" y="0"/>
                      <a:pt x="0" y="1"/>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109" name="Freeform 3604"/>
              <p:cNvSpPr>
                <a:spLocks/>
              </p:cNvSpPr>
              <p:nvPr/>
            </p:nvSpPr>
            <p:spPr bwMode="auto">
              <a:xfrm>
                <a:off x="2681" y="3801"/>
                <a:ext cx="0" cy="0"/>
              </a:xfrm>
              <a:custGeom>
                <a:avLst/>
                <a:gdLst>
                  <a:gd name="T0" fmla="*/ 2 w 4"/>
                  <a:gd name="T1" fmla="*/ 1 h 4"/>
                  <a:gd name="T2" fmla="*/ 2 w 4"/>
                  <a:gd name="T3" fmla="*/ 4 h 4"/>
                  <a:gd name="T4" fmla="*/ 2 w 4"/>
                  <a:gd name="T5" fmla="*/ 1 h 4"/>
                </a:gdLst>
                <a:ahLst/>
                <a:cxnLst>
                  <a:cxn ang="0">
                    <a:pos x="T0" y="T1"/>
                  </a:cxn>
                  <a:cxn ang="0">
                    <a:pos x="T2" y="T3"/>
                  </a:cxn>
                  <a:cxn ang="0">
                    <a:pos x="T4" y="T5"/>
                  </a:cxn>
                </a:cxnLst>
                <a:rect l="0" t="0" r="r" b="b"/>
                <a:pathLst>
                  <a:path w="4" h="4">
                    <a:moveTo>
                      <a:pt x="2" y="1"/>
                    </a:moveTo>
                    <a:cubicBezTo>
                      <a:pt x="0" y="2"/>
                      <a:pt x="1" y="4"/>
                      <a:pt x="2" y="4"/>
                    </a:cubicBezTo>
                    <a:cubicBezTo>
                      <a:pt x="4" y="3"/>
                      <a:pt x="4" y="0"/>
                      <a:pt x="2" y="1"/>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110" name="Freeform 3605"/>
              <p:cNvSpPr>
                <a:spLocks/>
              </p:cNvSpPr>
              <p:nvPr/>
            </p:nvSpPr>
            <p:spPr bwMode="auto">
              <a:xfrm>
                <a:off x="2681" y="3803"/>
                <a:ext cx="1" cy="1"/>
              </a:xfrm>
              <a:custGeom>
                <a:avLst/>
                <a:gdLst>
                  <a:gd name="T0" fmla="*/ 2 w 5"/>
                  <a:gd name="T1" fmla="*/ 1 h 5"/>
                  <a:gd name="T2" fmla="*/ 0 w 5"/>
                  <a:gd name="T3" fmla="*/ 5 h 5"/>
                  <a:gd name="T4" fmla="*/ 1 w 5"/>
                  <a:gd name="T5" fmla="*/ 5 h 5"/>
                  <a:gd name="T6" fmla="*/ 4 w 5"/>
                  <a:gd name="T7" fmla="*/ 2 h 5"/>
                  <a:gd name="T8" fmla="*/ 2 w 5"/>
                  <a:gd name="T9" fmla="*/ 1 h 5"/>
                </a:gdLst>
                <a:ahLst/>
                <a:cxnLst>
                  <a:cxn ang="0">
                    <a:pos x="T0" y="T1"/>
                  </a:cxn>
                  <a:cxn ang="0">
                    <a:pos x="T2" y="T3"/>
                  </a:cxn>
                  <a:cxn ang="0">
                    <a:pos x="T4" y="T5"/>
                  </a:cxn>
                  <a:cxn ang="0">
                    <a:pos x="T6" y="T7"/>
                  </a:cxn>
                  <a:cxn ang="0">
                    <a:pos x="T8" y="T9"/>
                  </a:cxn>
                </a:cxnLst>
                <a:rect l="0" t="0" r="r" b="b"/>
                <a:pathLst>
                  <a:path w="5" h="5">
                    <a:moveTo>
                      <a:pt x="2" y="1"/>
                    </a:moveTo>
                    <a:cubicBezTo>
                      <a:pt x="2" y="2"/>
                      <a:pt x="0" y="4"/>
                      <a:pt x="0" y="5"/>
                    </a:cubicBezTo>
                    <a:cubicBezTo>
                      <a:pt x="0" y="5"/>
                      <a:pt x="1" y="5"/>
                      <a:pt x="1" y="5"/>
                    </a:cubicBezTo>
                    <a:cubicBezTo>
                      <a:pt x="1" y="5"/>
                      <a:pt x="4" y="3"/>
                      <a:pt x="4" y="2"/>
                    </a:cubicBezTo>
                    <a:cubicBezTo>
                      <a:pt x="5" y="0"/>
                      <a:pt x="3" y="0"/>
                      <a:pt x="2" y="1"/>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111" name="Freeform 3606"/>
              <p:cNvSpPr>
                <a:spLocks/>
              </p:cNvSpPr>
              <p:nvPr/>
            </p:nvSpPr>
            <p:spPr bwMode="auto">
              <a:xfrm>
                <a:off x="2681" y="3804"/>
                <a:ext cx="1" cy="1"/>
              </a:xfrm>
              <a:custGeom>
                <a:avLst/>
                <a:gdLst>
                  <a:gd name="T0" fmla="*/ 0 w 7"/>
                  <a:gd name="T1" fmla="*/ 3 h 3"/>
                  <a:gd name="T2" fmla="*/ 4 w 7"/>
                  <a:gd name="T3" fmla="*/ 2 h 3"/>
                  <a:gd name="T4" fmla="*/ 0 w 7"/>
                  <a:gd name="T5" fmla="*/ 3 h 3"/>
                </a:gdLst>
                <a:ahLst/>
                <a:cxnLst>
                  <a:cxn ang="0">
                    <a:pos x="T0" y="T1"/>
                  </a:cxn>
                  <a:cxn ang="0">
                    <a:pos x="T2" y="T3"/>
                  </a:cxn>
                  <a:cxn ang="0">
                    <a:pos x="T4" y="T5"/>
                  </a:cxn>
                </a:cxnLst>
                <a:rect l="0" t="0" r="r" b="b"/>
                <a:pathLst>
                  <a:path w="7" h="3">
                    <a:moveTo>
                      <a:pt x="0" y="3"/>
                    </a:moveTo>
                    <a:cubicBezTo>
                      <a:pt x="1" y="3"/>
                      <a:pt x="3" y="3"/>
                      <a:pt x="4" y="2"/>
                    </a:cubicBezTo>
                    <a:cubicBezTo>
                      <a:pt x="7" y="0"/>
                      <a:pt x="0" y="0"/>
                      <a:pt x="0" y="3"/>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112" name="Freeform 3607"/>
              <p:cNvSpPr>
                <a:spLocks/>
              </p:cNvSpPr>
              <p:nvPr/>
            </p:nvSpPr>
            <p:spPr bwMode="auto">
              <a:xfrm>
                <a:off x="2675" y="3777"/>
                <a:ext cx="1" cy="1"/>
              </a:xfrm>
              <a:custGeom>
                <a:avLst/>
                <a:gdLst>
                  <a:gd name="T0" fmla="*/ 1 w 3"/>
                  <a:gd name="T1" fmla="*/ 2 h 4"/>
                  <a:gd name="T2" fmla="*/ 3 w 3"/>
                  <a:gd name="T3" fmla="*/ 1 h 4"/>
                  <a:gd name="T4" fmla="*/ 1 w 3"/>
                  <a:gd name="T5" fmla="*/ 2 h 4"/>
                </a:gdLst>
                <a:ahLst/>
                <a:cxnLst>
                  <a:cxn ang="0">
                    <a:pos x="T0" y="T1"/>
                  </a:cxn>
                  <a:cxn ang="0">
                    <a:pos x="T2" y="T3"/>
                  </a:cxn>
                  <a:cxn ang="0">
                    <a:pos x="T4" y="T5"/>
                  </a:cxn>
                </a:cxnLst>
                <a:rect l="0" t="0" r="r" b="b"/>
                <a:pathLst>
                  <a:path w="3" h="4">
                    <a:moveTo>
                      <a:pt x="1" y="2"/>
                    </a:moveTo>
                    <a:cubicBezTo>
                      <a:pt x="2" y="4"/>
                      <a:pt x="3" y="2"/>
                      <a:pt x="3" y="1"/>
                    </a:cubicBezTo>
                    <a:cubicBezTo>
                      <a:pt x="3" y="0"/>
                      <a:pt x="0" y="0"/>
                      <a:pt x="1" y="2"/>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113" name="Freeform 3608"/>
              <p:cNvSpPr>
                <a:spLocks/>
              </p:cNvSpPr>
              <p:nvPr/>
            </p:nvSpPr>
            <p:spPr bwMode="auto">
              <a:xfrm>
                <a:off x="2676" y="3777"/>
                <a:ext cx="1" cy="0"/>
              </a:xfrm>
              <a:custGeom>
                <a:avLst/>
                <a:gdLst>
                  <a:gd name="T0" fmla="*/ 1 w 4"/>
                  <a:gd name="T1" fmla="*/ 2 h 3"/>
                  <a:gd name="T2" fmla="*/ 4 w 4"/>
                  <a:gd name="T3" fmla="*/ 3 h 3"/>
                  <a:gd name="T4" fmla="*/ 4 w 4"/>
                  <a:gd name="T5" fmla="*/ 2 h 3"/>
                  <a:gd name="T6" fmla="*/ 1 w 4"/>
                  <a:gd name="T7" fmla="*/ 2 h 3"/>
                </a:gdLst>
                <a:ahLst/>
                <a:cxnLst>
                  <a:cxn ang="0">
                    <a:pos x="T0" y="T1"/>
                  </a:cxn>
                  <a:cxn ang="0">
                    <a:pos x="T2" y="T3"/>
                  </a:cxn>
                  <a:cxn ang="0">
                    <a:pos x="T4" y="T5"/>
                  </a:cxn>
                  <a:cxn ang="0">
                    <a:pos x="T6" y="T7"/>
                  </a:cxn>
                </a:cxnLst>
                <a:rect l="0" t="0" r="r" b="b"/>
                <a:pathLst>
                  <a:path w="4" h="3">
                    <a:moveTo>
                      <a:pt x="1" y="2"/>
                    </a:moveTo>
                    <a:cubicBezTo>
                      <a:pt x="1" y="3"/>
                      <a:pt x="4" y="3"/>
                      <a:pt x="4" y="3"/>
                    </a:cubicBezTo>
                    <a:cubicBezTo>
                      <a:pt x="4" y="3"/>
                      <a:pt x="4" y="2"/>
                      <a:pt x="4" y="2"/>
                    </a:cubicBezTo>
                    <a:cubicBezTo>
                      <a:pt x="4" y="2"/>
                      <a:pt x="0" y="0"/>
                      <a:pt x="1" y="2"/>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114" name="Freeform 3609"/>
              <p:cNvSpPr>
                <a:spLocks/>
              </p:cNvSpPr>
              <p:nvPr/>
            </p:nvSpPr>
            <p:spPr bwMode="auto">
              <a:xfrm>
                <a:off x="2675" y="3776"/>
                <a:ext cx="0" cy="0"/>
              </a:xfrm>
              <a:custGeom>
                <a:avLst/>
                <a:gdLst>
                  <a:gd name="T0" fmla="*/ 3 w 3"/>
                  <a:gd name="T1" fmla="*/ 3 h 5"/>
                  <a:gd name="T2" fmla="*/ 2 w 3"/>
                  <a:gd name="T3" fmla="*/ 1 h 5"/>
                  <a:gd name="T4" fmla="*/ 0 w 3"/>
                  <a:gd name="T5" fmla="*/ 0 h 5"/>
                  <a:gd name="T6" fmla="*/ 1 w 3"/>
                  <a:gd name="T7" fmla="*/ 5 h 5"/>
                  <a:gd name="T8" fmla="*/ 3 w 3"/>
                  <a:gd name="T9" fmla="*/ 3 h 5"/>
                </a:gdLst>
                <a:ahLst/>
                <a:cxnLst>
                  <a:cxn ang="0">
                    <a:pos x="T0" y="T1"/>
                  </a:cxn>
                  <a:cxn ang="0">
                    <a:pos x="T2" y="T3"/>
                  </a:cxn>
                  <a:cxn ang="0">
                    <a:pos x="T4" y="T5"/>
                  </a:cxn>
                  <a:cxn ang="0">
                    <a:pos x="T6" y="T7"/>
                  </a:cxn>
                  <a:cxn ang="0">
                    <a:pos x="T8" y="T9"/>
                  </a:cxn>
                </a:cxnLst>
                <a:rect l="0" t="0" r="r" b="b"/>
                <a:pathLst>
                  <a:path w="3" h="5">
                    <a:moveTo>
                      <a:pt x="3" y="3"/>
                    </a:moveTo>
                    <a:cubicBezTo>
                      <a:pt x="3" y="2"/>
                      <a:pt x="3" y="1"/>
                      <a:pt x="2" y="1"/>
                    </a:cubicBezTo>
                    <a:cubicBezTo>
                      <a:pt x="2" y="0"/>
                      <a:pt x="1" y="1"/>
                      <a:pt x="0" y="0"/>
                    </a:cubicBezTo>
                    <a:cubicBezTo>
                      <a:pt x="2" y="2"/>
                      <a:pt x="1" y="4"/>
                      <a:pt x="1" y="5"/>
                    </a:cubicBezTo>
                    <a:cubicBezTo>
                      <a:pt x="1" y="5"/>
                      <a:pt x="3" y="4"/>
                      <a:pt x="3" y="3"/>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115" name="Freeform 3610"/>
              <p:cNvSpPr>
                <a:spLocks/>
              </p:cNvSpPr>
              <p:nvPr/>
            </p:nvSpPr>
            <p:spPr bwMode="auto">
              <a:xfrm>
                <a:off x="2672" y="3772"/>
                <a:ext cx="1" cy="1"/>
              </a:xfrm>
              <a:custGeom>
                <a:avLst/>
                <a:gdLst>
                  <a:gd name="T0" fmla="*/ 3 w 5"/>
                  <a:gd name="T1" fmla="*/ 4 h 5"/>
                  <a:gd name="T2" fmla="*/ 5 w 5"/>
                  <a:gd name="T3" fmla="*/ 0 h 5"/>
                  <a:gd name="T4" fmla="*/ 1 w 5"/>
                  <a:gd name="T5" fmla="*/ 4 h 5"/>
                  <a:gd name="T6" fmla="*/ 3 w 5"/>
                  <a:gd name="T7" fmla="*/ 4 h 5"/>
                </a:gdLst>
                <a:ahLst/>
                <a:cxnLst>
                  <a:cxn ang="0">
                    <a:pos x="T0" y="T1"/>
                  </a:cxn>
                  <a:cxn ang="0">
                    <a:pos x="T2" y="T3"/>
                  </a:cxn>
                  <a:cxn ang="0">
                    <a:pos x="T4" y="T5"/>
                  </a:cxn>
                  <a:cxn ang="0">
                    <a:pos x="T6" y="T7"/>
                  </a:cxn>
                </a:cxnLst>
                <a:rect l="0" t="0" r="r" b="b"/>
                <a:pathLst>
                  <a:path w="5" h="5">
                    <a:moveTo>
                      <a:pt x="3" y="4"/>
                    </a:moveTo>
                    <a:cubicBezTo>
                      <a:pt x="4" y="3"/>
                      <a:pt x="5" y="0"/>
                      <a:pt x="5" y="0"/>
                    </a:cubicBezTo>
                    <a:cubicBezTo>
                      <a:pt x="4" y="1"/>
                      <a:pt x="2" y="3"/>
                      <a:pt x="1" y="4"/>
                    </a:cubicBezTo>
                    <a:cubicBezTo>
                      <a:pt x="0" y="5"/>
                      <a:pt x="3" y="4"/>
                      <a:pt x="3" y="4"/>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116" name="Freeform 3611"/>
              <p:cNvSpPr>
                <a:spLocks/>
              </p:cNvSpPr>
              <p:nvPr/>
            </p:nvSpPr>
            <p:spPr bwMode="auto">
              <a:xfrm>
                <a:off x="2672" y="3774"/>
                <a:ext cx="1" cy="0"/>
              </a:xfrm>
              <a:custGeom>
                <a:avLst/>
                <a:gdLst>
                  <a:gd name="T0" fmla="*/ 0 w 5"/>
                  <a:gd name="T1" fmla="*/ 4 h 4"/>
                  <a:gd name="T2" fmla="*/ 1 w 5"/>
                  <a:gd name="T3" fmla="*/ 4 h 4"/>
                  <a:gd name="T4" fmla="*/ 3 w 5"/>
                  <a:gd name="T5" fmla="*/ 1 h 4"/>
                  <a:gd name="T6" fmla="*/ 0 w 5"/>
                  <a:gd name="T7" fmla="*/ 4 h 4"/>
                </a:gdLst>
                <a:ahLst/>
                <a:cxnLst>
                  <a:cxn ang="0">
                    <a:pos x="T0" y="T1"/>
                  </a:cxn>
                  <a:cxn ang="0">
                    <a:pos x="T2" y="T3"/>
                  </a:cxn>
                  <a:cxn ang="0">
                    <a:pos x="T4" y="T5"/>
                  </a:cxn>
                  <a:cxn ang="0">
                    <a:pos x="T6" y="T7"/>
                  </a:cxn>
                </a:cxnLst>
                <a:rect l="0" t="0" r="r" b="b"/>
                <a:pathLst>
                  <a:path w="5" h="4">
                    <a:moveTo>
                      <a:pt x="0" y="4"/>
                    </a:moveTo>
                    <a:cubicBezTo>
                      <a:pt x="0" y="4"/>
                      <a:pt x="1" y="4"/>
                      <a:pt x="1" y="4"/>
                    </a:cubicBezTo>
                    <a:cubicBezTo>
                      <a:pt x="3" y="3"/>
                      <a:pt x="5" y="2"/>
                      <a:pt x="3" y="1"/>
                    </a:cubicBezTo>
                    <a:cubicBezTo>
                      <a:pt x="1" y="0"/>
                      <a:pt x="1" y="4"/>
                      <a:pt x="0" y="4"/>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117" name="Freeform 3612"/>
              <p:cNvSpPr>
                <a:spLocks/>
              </p:cNvSpPr>
              <p:nvPr/>
            </p:nvSpPr>
            <p:spPr bwMode="auto">
              <a:xfrm>
                <a:off x="2669" y="3764"/>
                <a:ext cx="0" cy="1"/>
              </a:xfrm>
              <a:custGeom>
                <a:avLst/>
                <a:gdLst>
                  <a:gd name="T0" fmla="*/ 0 w 2"/>
                  <a:gd name="T1" fmla="*/ 4 h 5"/>
                  <a:gd name="T2" fmla="*/ 2 w 2"/>
                  <a:gd name="T3" fmla="*/ 2 h 5"/>
                  <a:gd name="T4" fmla="*/ 0 w 2"/>
                  <a:gd name="T5" fmla="*/ 4 h 5"/>
                </a:gdLst>
                <a:ahLst/>
                <a:cxnLst>
                  <a:cxn ang="0">
                    <a:pos x="T0" y="T1"/>
                  </a:cxn>
                  <a:cxn ang="0">
                    <a:pos x="T2" y="T3"/>
                  </a:cxn>
                  <a:cxn ang="0">
                    <a:pos x="T4" y="T5"/>
                  </a:cxn>
                </a:cxnLst>
                <a:rect l="0" t="0" r="r" b="b"/>
                <a:pathLst>
                  <a:path w="2" h="5">
                    <a:moveTo>
                      <a:pt x="0" y="4"/>
                    </a:moveTo>
                    <a:cubicBezTo>
                      <a:pt x="0" y="5"/>
                      <a:pt x="2" y="3"/>
                      <a:pt x="2" y="2"/>
                    </a:cubicBezTo>
                    <a:cubicBezTo>
                      <a:pt x="2" y="0"/>
                      <a:pt x="0" y="2"/>
                      <a:pt x="0" y="4"/>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118" name="Freeform 3613"/>
              <p:cNvSpPr>
                <a:spLocks/>
              </p:cNvSpPr>
              <p:nvPr/>
            </p:nvSpPr>
            <p:spPr bwMode="auto">
              <a:xfrm>
                <a:off x="2665" y="3762"/>
                <a:ext cx="1" cy="1"/>
              </a:xfrm>
              <a:custGeom>
                <a:avLst/>
                <a:gdLst>
                  <a:gd name="T0" fmla="*/ 4 w 5"/>
                  <a:gd name="T1" fmla="*/ 3 h 3"/>
                  <a:gd name="T2" fmla="*/ 4 w 5"/>
                  <a:gd name="T3" fmla="*/ 2 h 3"/>
                  <a:gd name="T4" fmla="*/ 4 w 5"/>
                  <a:gd name="T5" fmla="*/ 0 h 3"/>
                  <a:gd name="T6" fmla="*/ 1 w 5"/>
                  <a:gd name="T7" fmla="*/ 1 h 3"/>
                  <a:gd name="T8" fmla="*/ 4 w 5"/>
                  <a:gd name="T9" fmla="*/ 3 h 3"/>
                </a:gdLst>
                <a:ahLst/>
                <a:cxnLst>
                  <a:cxn ang="0">
                    <a:pos x="T0" y="T1"/>
                  </a:cxn>
                  <a:cxn ang="0">
                    <a:pos x="T2" y="T3"/>
                  </a:cxn>
                  <a:cxn ang="0">
                    <a:pos x="T4" y="T5"/>
                  </a:cxn>
                  <a:cxn ang="0">
                    <a:pos x="T6" y="T7"/>
                  </a:cxn>
                  <a:cxn ang="0">
                    <a:pos x="T8" y="T9"/>
                  </a:cxn>
                </a:cxnLst>
                <a:rect l="0" t="0" r="r" b="b"/>
                <a:pathLst>
                  <a:path w="5" h="3">
                    <a:moveTo>
                      <a:pt x="4" y="3"/>
                    </a:moveTo>
                    <a:cubicBezTo>
                      <a:pt x="4" y="2"/>
                      <a:pt x="4" y="2"/>
                      <a:pt x="4" y="2"/>
                    </a:cubicBezTo>
                    <a:cubicBezTo>
                      <a:pt x="5" y="1"/>
                      <a:pt x="4" y="1"/>
                      <a:pt x="4" y="0"/>
                    </a:cubicBezTo>
                    <a:cubicBezTo>
                      <a:pt x="3" y="0"/>
                      <a:pt x="0" y="1"/>
                      <a:pt x="1" y="1"/>
                    </a:cubicBezTo>
                    <a:cubicBezTo>
                      <a:pt x="2" y="1"/>
                      <a:pt x="3" y="2"/>
                      <a:pt x="4" y="3"/>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119" name="Freeform 3614"/>
              <p:cNvSpPr>
                <a:spLocks/>
              </p:cNvSpPr>
              <p:nvPr/>
            </p:nvSpPr>
            <p:spPr bwMode="auto">
              <a:xfrm>
                <a:off x="2666" y="3761"/>
                <a:ext cx="0" cy="1"/>
              </a:xfrm>
              <a:custGeom>
                <a:avLst/>
                <a:gdLst>
                  <a:gd name="T0" fmla="*/ 1 w 6"/>
                  <a:gd name="T1" fmla="*/ 4 h 7"/>
                  <a:gd name="T2" fmla="*/ 0 w 6"/>
                  <a:gd name="T3" fmla="*/ 6 h 7"/>
                  <a:gd name="T4" fmla="*/ 4 w 6"/>
                  <a:gd name="T5" fmla="*/ 5 h 7"/>
                  <a:gd name="T6" fmla="*/ 1 w 6"/>
                  <a:gd name="T7" fmla="*/ 4 h 7"/>
                </a:gdLst>
                <a:ahLst/>
                <a:cxnLst>
                  <a:cxn ang="0">
                    <a:pos x="T0" y="T1"/>
                  </a:cxn>
                  <a:cxn ang="0">
                    <a:pos x="T2" y="T3"/>
                  </a:cxn>
                  <a:cxn ang="0">
                    <a:pos x="T4" y="T5"/>
                  </a:cxn>
                  <a:cxn ang="0">
                    <a:pos x="T6" y="T7"/>
                  </a:cxn>
                </a:cxnLst>
                <a:rect l="0" t="0" r="r" b="b"/>
                <a:pathLst>
                  <a:path w="6" h="7">
                    <a:moveTo>
                      <a:pt x="1" y="4"/>
                    </a:moveTo>
                    <a:cubicBezTo>
                      <a:pt x="1" y="4"/>
                      <a:pt x="0" y="6"/>
                      <a:pt x="0" y="6"/>
                    </a:cubicBezTo>
                    <a:cubicBezTo>
                      <a:pt x="1" y="7"/>
                      <a:pt x="3" y="6"/>
                      <a:pt x="4" y="5"/>
                    </a:cubicBezTo>
                    <a:cubicBezTo>
                      <a:pt x="6" y="3"/>
                      <a:pt x="1" y="0"/>
                      <a:pt x="1" y="4"/>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120" name="Freeform 3615"/>
              <p:cNvSpPr>
                <a:spLocks/>
              </p:cNvSpPr>
              <p:nvPr/>
            </p:nvSpPr>
            <p:spPr bwMode="auto">
              <a:xfrm>
                <a:off x="2665" y="3761"/>
                <a:ext cx="1" cy="0"/>
              </a:xfrm>
              <a:custGeom>
                <a:avLst/>
                <a:gdLst>
                  <a:gd name="T0" fmla="*/ 0 w 5"/>
                  <a:gd name="T1" fmla="*/ 2 h 3"/>
                  <a:gd name="T2" fmla="*/ 3 w 5"/>
                  <a:gd name="T3" fmla="*/ 2 h 3"/>
                  <a:gd name="T4" fmla="*/ 0 w 5"/>
                  <a:gd name="T5" fmla="*/ 2 h 3"/>
                </a:gdLst>
                <a:ahLst/>
                <a:cxnLst>
                  <a:cxn ang="0">
                    <a:pos x="T0" y="T1"/>
                  </a:cxn>
                  <a:cxn ang="0">
                    <a:pos x="T2" y="T3"/>
                  </a:cxn>
                  <a:cxn ang="0">
                    <a:pos x="T4" y="T5"/>
                  </a:cxn>
                </a:cxnLst>
                <a:rect l="0" t="0" r="r" b="b"/>
                <a:pathLst>
                  <a:path w="5" h="3">
                    <a:moveTo>
                      <a:pt x="0" y="2"/>
                    </a:moveTo>
                    <a:cubicBezTo>
                      <a:pt x="0" y="2"/>
                      <a:pt x="2" y="3"/>
                      <a:pt x="3" y="2"/>
                    </a:cubicBezTo>
                    <a:cubicBezTo>
                      <a:pt x="5" y="0"/>
                      <a:pt x="1" y="0"/>
                      <a:pt x="0" y="2"/>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121" name="Freeform 3616"/>
              <p:cNvSpPr>
                <a:spLocks/>
              </p:cNvSpPr>
              <p:nvPr/>
            </p:nvSpPr>
            <p:spPr bwMode="auto">
              <a:xfrm>
                <a:off x="2666" y="3760"/>
                <a:ext cx="1" cy="0"/>
              </a:xfrm>
              <a:custGeom>
                <a:avLst/>
                <a:gdLst>
                  <a:gd name="T0" fmla="*/ 3 w 4"/>
                  <a:gd name="T1" fmla="*/ 6 h 6"/>
                  <a:gd name="T2" fmla="*/ 3 w 4"/>
                  <a:gd name="T3" fmla="*/ 4 h 6"/>
                  <a:gd name="T4" fmla="*/ 2 w 4"/>
                  <a:gd name="T5" fmla="*/ 1 h 6"/>
                  <a:gd name="T6" fmla="*/ 2 w 4"/>
                  <a:gd name="T7" fmla="*/ 3 h 6"/>
                  <a:gd name="T8" fmla="*/ 1 w 4"/>
                  <a:gd name="T9" fmla="*/ 6 h 6"/>
                  <a:gd name="T10" fmla="*/ 3 w 4"/>
                  <a:gd name="T11" fmla="*/ 6 h 6"/>
                </a:gdLst>
                <a:ahLst/>
                <a:cxnLst>
                  <a:cxn ang="0">
                    <a:pos x="T0" y="T1"/>
                  </a:cxn>
                  <a:cxn ang="0">
                    <a:pos x="T2" y="T3"/>
                  </a:cxn>
                  <a:cxn ang="0">
                    <a:pos x="T4" y="T5"/>
                  </a:cxn>
                  <a:cxn ang="0">
                    <a:pos x="T6" y="T7"/>
                  </a:cxn>
                  <a:cxn ang="0">
                    <a:pos x="T8" y="T9"/>
                  </a:cxn>
                  <a:cxn ang="0">
                    <a:pos x="T10" y="T11"/>
                  </a:cxn>
                </a:cxnLst>
                <a:rect l="0" t="0" r="r" b="b"/>
                <a:pathLst>
                  <a:path w="4" h="6">
                    <a:moveTo>
                      <a:pt x="3" y="6"/>
                    </a:moveTo>
                    <a:cubicBezTo>
                      <a:pt x="4" y="5"/>
                      <a:pt x="3" y="4"/>
                      <a:pt x="3" y="4"/>
                    </a:cubicBezTo>
                    <a:cubicBezTo>
                      <a:pt x="3" y="3"/>
                      <a:pt x="3" y="1"/>
                      <a:pt x="2" y="1"/>
                    </a:cubicBezTo>
                    <a:cubicBezTo>
                      <a:pt x="0" y="0"/>
                      <a:pt x="2" y="2"/>
                      <a:pt x="2" y="3"/>
                    </a:cubicBezTo>
                    <a:cubicBezTo>
                      <a:pt x="2" y="5"/>
                      <a:pt x="1" y="5"/>
                      <a:pt x="1" y="6"/>
                    </a:cubicBezTo>
                    <a:cubicBezTo>
                      <a:pt x="1" y="6"/>
                      <a:pt x="3" y="6"/>
                      <a:pt x="3" y="6"/>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122" name="Freeform 3617"/>
              <p:cNvSpPr>
                <a:spLocks/>
              </p:cNvSpPr>
              <p:nvPr/>
            </p:nvSpPr>
            <p:spPr bwMode="auto">
              <a:xfrm>
                <a:off x="2665" y="3759"/>
                <a:ext cx="1" cy="1"/>
              </a:xfrm>
              <a:custGeom>
                <a:avLst/>
                <a:gdLst>
                  <a:gd name="T0" fmla="*/ 2 w 2"/>
                  <a:gd name="T1" fmla="*/ 1 h 4"/>
                  <a:gd name="T2" fmla="*/ 2 w 2"/>
                  <a:gd name="T3" fmla="*/ 0 h 4"/>
                  <a:gd name="T4" fmla="*/ 0 w 2"/>
                  <a:gd name="T5" fmla="*/ 4 h 4"/>
                  <a:gd name="T6" fmla="*/ 2 w 2"/>
                  <a:gd name="T7" fmla="*/ 1 h 4"/>
                </a:gdLst>
                <a:ahLst/>
                <a:cxnLst>
                  <a:cxn ang="0">
                    <a:pos x="T0" y="T1"/>
                  </a:cxn>
                  <a:cxn ang="0">
                    <a:pos x="T2" y="T3"/>
                  </a:cxn>
                  <a:cxn ang="0">
                    <a:pos x="T4" y="T5"/>
                  </a:cxn>
                  <a:cxn ang="0">
                    <a:pos x="T6" y="T7"/>
                  </a:cxn>
                </a:cxnLst>
                <a:rect l="0" t="0" r="r" b="b"/>
                <a:pathLst>
                  <a:path w="2" h="4">
                    <a:moveTo>
                      <a:pt x="2" y="1"/>
                    </a:moveTo>
                    <a:cubicBezTo>
                      <a:pt x="2" y="0"/>
                      <a:pt x="2" y="0"/>
                      <a:pt x="2" y="0"/>
                    </a:cubicBezTo>
                    <a:cubicBezTo>
                      <a:pt x="0" y="0"/>
                      <a:pt x="0" y="3"/>
                      <a:pt x="0" y="4"/>
                    </a:cubicBezTo>
                    <a:cubicBezTo>
                      <a:pt x="1" y="3"/>
                      <a:pt x="2" y="3"/>
                      <a:pt x="2" y="1"/>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123" name="Freeform 3618"/>
              <p:cNvSpPr>
                <a:spLocks/>
              </p:cNvSpPr>
              <p:nvPr/>
            </p:nvSpPr>
            <p:spPr bwMode="auto">
              <a:xfrm>
                <a:off x="2664" y="3765"/>
                <a:ext cx="0" cy="0"/>
              </a:xfrm>
              <a:custGeom>
                <a:avLst/>
                <a:gdLst>
                  <a:gd name="T0" fmla="*/ 1 w 3"/>
                  <a:gd name="T1" fmla="*/ 4 h 4"/>
                  <a:gd name="T2" fmla="*/ 1 w 3"/>
                  <a:gd name="T3" fmla="*/ 4 h 4"/>
                  <a:gd name="T4" fmla="*/ 3 w 3"/>
                  <a:gd name="T5" fmla="*/ 0 h 4"/>
                  <a:gd name="T6" fmla="*/ 1 w 3"/>
                  <a:gd name="T7" fmla="*/ 4 h 4"/>
                </a:gdLst>
                <a:ahLst/>
                <a:cxnLst>
                  <a:cxn ang="0">
                    <a:pos x="T0" y="T1"/>
                  </a:cxn>
                  <a:cxn ang="0">
                    <a:pos x="T2" y="T3"/>
                  </a:cxn>
                  <a:cxn ang="0">
                    <a:pos x="T4" y="T5"/>
                  </a:cxn>
                  <a:cxn ang="0">
                    <a:pos x="T6" y="T7"/>
                  </a:cxn>
                </a:cxnLst>
                <a:rect l="0" t="0" r="r" b="b"/>
                <a:pathLst>
                  <a:path w="3" h="4">
                    <a:moveTo>
                      <a:pt x="1" y="4"/>
                    </a:moveTo>
                    <a:cubicBezTo>
                      <a:pt x="1" y="4"/>
                      <a:pt x="1" y="4"/>
                      <a:pt x="1" y="4"/>
                    </a:cubicBezTo>
                    <a:cubicBezTo>
                      <a:pt x="2" y="4"/>
                      <a:pt x="3" y="1"/>
                      <a:pt x="3" y="0"/>
                    </a:cubicBezTo>
                    <a:cubicBezTo>
                      <a:pt x="1" y="0"/>
                      <a:pt x="0" y="3"/>
                      <a:pt x="1" y="4"/>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124" name="Freeform 3619"/>
              <p:cNvSpPr>
                <a:spLocks/>
              </p:cNvSpPr>
              <p:nvPr/>
            </p:nvSpPr>
            <p:spPr bwMode="auto">
              <a:xfrm>
                <a:off x="2665" y="3757"/>
                <a:ext cx="0" cy="0"/>
              </a:xfrm>
              <a:custGeom>
                <a:avLst/>
                <a:gdLst>
                  <a:gd name="T0" fmla="*/ 2 w 2"/>
                  <a:gd name="T1" fmla="*/ 0 h 2"/>
                  <a:gd name="T2" fmla="*/ 0 w 2"/>
                  <a:gd name="T3" fmla="*/ 2 h 2"/>
                  <a:gd name="T4" fmla="*/ 2 w 2"/>
                  <a:gd name="T5" fmla="*/ 0 h 2"/>
                </a:gdLst>
                <a:ahLst/>
                <a:cxnLst>
                  <a:cxn ang="0">
                    <a:pos x="T0" y="T1"/>
                  </a:cxn>
                  <a:cxn ang="0">
                    <a:pos x="T2" y="T3"/>
                  </a:cxn>
                  <a:cxn ang="0">
                    <a:pos x="T4" y="T5"/>
                  </a:cxn>
                </a:cxnLst>
                <a:rect l="0" t="0" r="r" b="b"/>
                <a:pathLst>
                  <a:path w="2" h="2">
                    <a:moveTo>
                      <a:pt x="2" y="0"/>
                    </a:moveTo>
                    <a:cubicBezTo>
                      <a:pt x="1" y="0"/>
                      <a:pt x="0" y="2"/>
                      <a:pt x="0" y="2"/>
                    </a:cubicBezTo>
                    <a:cubicBezTo>
                      <a:pt x="1" y="2"/>
                      <a:pt x="2" y="1"/>
                      <a:pt x="2" y="0"/>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125" name="Freeform 3620"/>
              <p:cNvSpPr>
                <a:spLocks/>
              </p:cNvSpPr>
              <p:nvPr/>
            </p:nvSpPr>
            <p:spPr bwMode="auto">
              <a:xfrm>
                <a:off x="2673" y="3751"/>
                <a:ext cx="14" cy="45"/>
              </a:xfrm>
              <a:custGeom>
                <a:avLst/>
                <a:gdLst>
                  <a:gd name="T0" fmla="*/ 96 w 103"/>
                  <a:gd name="T1" fmla="*/ 265 h 335"/>
                  <a:gd name="T2" fmla="*/ 40 w 103"/>
                  <a:gd name="T3" fmla="*/ 15 h 335"/>
                  <a:gd name="T4" fmla="*/ 35 w 103"/>
                  <a:gd name="T5" fmla="*/ 1 h 335"/>
                  <a:gd name="T6" fmla="*/ 4 w 103"/>
                  <a:gd name="T7" fmla="*/ 2 h 335"/>
                  <a:gd name="T8" fmla="*/ 6 w 103"/>
                  <a:gd name="T9" fmla="*/ 4 h 335"/>
                  <a:gd name="T10" fmla="*/ 13 w 103"/>
                  <a:gd name="T11" fmla="*/ 4 h 335"/>
                  <a:gd name="T12" fmla="*/ 18 w 103"/>
                  <a:gd name="T13" fmla="*/ 6 h 335"/>
                  <a:gd name="T14" fmla="*/ 26 w 103"/>
                  <a:gd name="T15" fmla="*/ 15 h 335"/>
                  <a:gd name="T16" fmla="*/ 33 w 103"/>
                  <a:gd name="T17" fmla="*/ 19 h 335"/>
                  <a:gd name="T18" fmla="*/ 37 w 103"/>
                  <a:gd name="T19" fmla="*/ 24 h 335"/>
                  <a:gd name="T20" fmla="*/ 41 w 103"/>
                  <a:gd name="T21" fmla="*/ 31 h 335"/>
                  <a:gd name="T22" fmla="*/ 46 w 103"/>
                  <a:gd name="T23" fmla="*/ 39 h 335"/>
                  <a:gd name="T24" fmla="*/ 46 w 103"/>
                  <a:gd name="T25" fmla="*/ 48 h 335"/>
                  <a:gd name="T26" fmla="*/ 48 w 103"/>
                  <a:gd name="T27" fmla="*/ 55 h 335"/>
                  <a:gd name="T28" fmla="*/ 50 w 103"/>
                  <a:gd name="T29" fmla="*/ 63 h 335"/>
                  <a:gd name="T30" fmla="*/ 53 w 103"/>
                  <a:gd name="T31" fmla="*/ 67 h 335"/>
                  <a:gd name="T32" fmla="*/ 56 w 103"/>
                  <a:gd name="T33" fmla="*/ 74 h 335"/>
                  <a:gd name="T34" fmla="*/ 49 w 103"/>
                  <a:gd name="T35" fmla="*/ 79 h 335"/>
                  <a:gd name="T36" fmla="*/ 55 w 103"/>
                  <a:gd name="T37" fmla="*/ 80 h 335"/>
                  <a:gd name="T38" fmla="*/ 54 w 103"/>
                  <a:gd name="T39" fmla="*/ 85 h 335"/>
                  <a:gd name="T40" fmla="*/ 54 w 103"/>
                  <a:gd name="T41" fmla="*/ 94 h 335"/>
                  <a:gd name="T42" fmla="*/ 58 w 103"/>
                  <a:gd name="T43" fmla="*/ 102 h 335"/>
                  <a:gd name="T44" fmla="*/ 64 w 103"/>
                  <a:gd name="T45" fmla="*/ 100 h 335"/>
                  <a:gd name="T46" fmla="*/ 60 w 103"/>
                  <a:gd name="T47" fmla="*/ 105 h 335"/>
                  <a:gd name="T48" fmla="*/ 63 w 103"/>
                  <a:gd name="T49" fmla="*/ 110 h 335"/>
                  <a:gd name="T50" fmla="*/ 65 w 103"/>
                  <a:gd name="T51" fmla="*/ 117 h 335"/>
                  <a:gd name="T52" fmla="*/ 69 w 103"/>
                  <a:gd name="T53" fmla="*/ 123 h 335"/>
                  <a:gd name="T54" fmla="*/ 71 w 103"/>
                  <a:gd name="T55" fmla="*/ 129 h 335"/>
                  <a:gd name="T56" fmla="*/ 73 w 103"/>
                  <a:gd name="T57" fmla="*/ 139 h 335"/>
                  <a:gd name="T58" fmla="*/ 74 w 103"/>
                  <a:gd name="T59" fmla="*/ 154 h 335"/>
                  <a:gd name="T60" fmla="*/ 77 w 103"/>
                  <a:gd name="T61" fmla="*/ 165 h 335"/>
                  <a:gd name="T62" fmla="*/ 78 w 103"/>
                  <a:gd name="T63" fmla="*/ 175 h 335"/>
                  <a:gd name="T64" fmla="*/ 80 w 103"/>
                  <a:gd name="T65" fmla="*/ 185 h 335"/>
                  <a:gd name="T66" fmla="*/ 82 w 103"/>
                  <a:gd name="T67" fmla="*/ 197 h 335"/>
                  <a:gd name="T68" fmla="*/ 83 w 103"/>
                  <a:gd name="T69" fmla="*/ 207 h 335"/>
                  <a:gd name="T70" fmla="*/ 82 w 103"/>
                  <a:gd name="T71" fmla="*/ 215 h 335"/>
                  <a:gd name="T72" fmla="*/ 85 w 103"/>
                  <a:gd name="T73" fmla="*/ 221 h 335"/>
                  <a:gd name="T74" fmla="*/ 87 w 103"/>
                  <a:gd name="T75" fmla="*/ 230 h 335"/>
                  <a:gd name="T76" fmla="*/ 88 w 103"/>
                  <a:gd name="T77" fmla="*/ 242 h 335"/>
                  <a:gd name="T78" fmla="*/ 89 w 103"/>
                  <a:gd name="T79" fmla="*/ 250 h 335"/>
                  <a:gd name="T80" fmla="*/ 90 w 103"/>
                  <a:gd name="T81" fmla="*/ 256 h 335"/>
                  <a:gd name="T82" fmla="*/ 92 w 103"/>
                  <a:gd name="T83" fmla="*/ 269 h 335"/>
                  <a:gd name="T84" fmla="*/ 93 w 103"/>
                  <a:gd name="T85" fmla="*/ 276 h 335"/>
                  <a:gd name="T86" fmla="*/ 95 w 103"/>
                  <a:gd name="T87" fmla="*/ 286 h 335"/>
                  <a:gd name="T88" fmla="*/ 93 w 103"/>
                  <a:gd name="T89" fmla="*/ 294 h 335"/>
                  <a:gd name="T90" fmla="*/ 94 w 103"/>
                  <a:gd name="T91" fmla="*/ 298 h 335"/>
                  <a:gd name="T92" fmla="*/ 95 w 103"/>
                  <a:gd name="T93" fmla="*/ 305 h 335"/>
                  <a:gd name="T94" fmla="*/ 97 w 103"/>
                  <a:gd name="T95" fmla="*/ 323 h 335"/>
                  <a:gd name="T96" fmla="*/ 103 w 103"/>
                  <a:gd name="T97" fmla="*/ 335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3" h="335">
                    <a:moveTo>
                      <a:pt x="103" y="335"/>
                    </a:moveTo>
                    <a:cubicBezTo>
                      <a:pt x="102" y="330"/>
                      <a:pt x="103" y="325"/>
                      <a:pt x="102" y="320"/>
                    </a:cubicBezTo>
                    <a:cubicBezTo>
                      <a:pt x="102" y="318"/>
                      <a:pt x="102" y="316"/>
                      <a:pt x="102" y="314"/>
                    </a:cubicBezTo>
                    <a:cubicBezTo>
                      <a:pt x="100" y="297"/>
                      <a:pt x="98" y="281"/>
                      <a:pt x="96" y="265"/>
                    </a:cubicBezTo>
                    <a:cubicBezTo>
                      <a:pt x="94" y="251"/>
                      <a:pt x="93" y="237"/>
                      <a:pt x="91" y="222"/>
                    </a:cubicBezTo>
                    <a:cubicBezTo>
                      <a:pt x="89" y="205"/>
                      <a:pt x="79" y="149"/>
                      <a:pt x="75" y="128"/>
                    </a:cubicBezTo>
                    <a:cubicBezTo>
                      <a:pt x="70" y="106"/>
                      <a:pt x="44" y="26"/>
                      <a:pt x="44" y="26"/>
                    </a:cubicBezTo>
                    <a:cubicBezTo>
                      <a:pt x="43" y="22"/>
                      <a:pt x="41" y="19"/>
                      <a:pt x="40" y="15"/>
                    </a:cubicBezTo>
                    <a:cubicBezTo>
                      <a:pt x="39" y="14"/>
                      <a:pt x="39" y="13"/>
                      <a:pt x="38" y="12"/>
                    </a:cubicBezTo>
                    <a:cubicBezTo>
                      <a:pt x="38" y="11"/>
                      <a:pt x="38" y="9"/>
                      <a:pt x="38" y="8"/>
                    </a:cubicBezTo>
                    <a:cubicBezTo>
                      <a:pt x="37" y="6"/>
                      <a:pt x="36" y="5"/>
                      <a:pt x="36" y="4"/>
                    </a:cubicBezTo>
                    <a:cubicBezTo>
                      <a:pt x="35" y="3"/>
                      <a:pt x="35" y="2"/>
                      <a:pt x="35" y="1"/>
                    </a:cubicBezTo>
                    <a:cubicBezTo>
                      <a:pt x="32" y="0"/>
                      <a:pt x="29" y="1"/>
                      <a:pt x="25" y="1"/>
                    </a:cubicBezTo>
                    <a:cubicBezTo>
                      <a:pt x="23" y="1"/>
                      <a:pt x="21" y="2"/>
                      <a:pt x="19" y="2"/>
                    </a:cubicBezTo>
                    <a:cubicBezTo>
                      <a:pt x="16" y="2"/>
                      <a:pt x="14" y="2"/>
                      <a:pt x="12" y="2"/>
                    </a:cubicBezTo>
                    <a:cubicBezTo>
                      <a:pt x="10" y="2"/>
                      <a:pt x="4" y="1"/>
                      <a:pt x="4" y="2"/>
                    </a:cubicBezTo>
                    <a:cubicBezTo>
                      <a:pt x="3" y="3"/>
                      <a:pt x="2" y="2"/>
                      <a:pt x="1" y="2"/>
                    </a:cubicBezTo>
                    <a:cubicBezTo>
                      <a:pt x="0" y="3"/>
                      <a:pt x="1" y="4"/>
                      <a:pt x="2" y="4"/>
                    </a:cubicBezTo>
                    <a:cubicBezTo>
                      <a:pt x="3" y="4"/>
                      <a:pt x="4" y="4"/>
                      <a:pt x="4" y="4"/>
                    </a:cubicBezTo>
                    <a:cubicBezTo>
                      <a:pt x="5" y="4"/>
                      <a:pt x="5" y="5"/>
                      <a:pt x="6" y="4"/>
                    </a:cubicBezTo>
                    <a:cubicBezTo>
                      <a:pt x="6" y="4"/>
                      <a:pt x="6" y="3"/>
                      <a:pt x="7" y="3"/>
                    </a:cubicBezTo>
                    <a:cubicBezTo>
                      <a:pt x="8" y="3"/>
                      <a:pt x="8" y="4"/>
                      <a:pt x="9" y="4"/>
                    </a:cubicBezTo>
                    <a:cubicBezTo>
                      <a:pt x="10" y="4"/>
                      <a:pt x="11" y="4"/>
                      <a:pt x="12" y="4"/>
                    </a:cubicBezTo>
                    <a:cubicBezTo>
                      <a:pt x="12" y="4"/>
                      <a:pt x="12" y="4"/>
                      <a:pt x="13" y="4"/>
                    </a:cubicBezTo>
                    <a:cubicBezTo>
                      <a:pt x="13" y="4"/>
                      <a:pt x="13" y="4"/>
                      <a:pt x="14" y="4"/>
                    </a:cubicBezTo>
                    <a:cubicBezTo>
                      <a:pt x="15" y="4"/>
                      <a:pt x="15" y="4"/>
                      <a:pt x="16" y="4"/>
                    </a:cubicBezTo>
                    <a:cubicBezTo>
                      <a:pt x="16" y="4"/>
                      <a:pt x="17" y="5"/>
                      <a:pt x="17" y="5"/>
                    </a:cubicBezTo>
                    <a:cubicBezTo>
                      <a:pt x="18" y="5"/>
                      <a:pt x="18" y="6"/>
                      <a:pt x="18" y="6"/>
                    </a:cubicBezTo>
                    <a:cubicBezTo>
                      <a:pt x="19" y="7"/>
                      <a:pt x="20" y="6"/>
                      <a:pt x="20" y="8"/>
                    </a:cubicBezTo>
                    <a:cubicBezTo>
                      <a:pt x="21" y="9"/>
                      <a:pt x="21" y="9"/>
                      <a:pt x="22" y="11"/>
                    </a:cubicBezTo>
                    <a:cubicBezTo>
                      <a:pt x="23" y="12"/>
                      <a:pt x="24" y="12"/>
                      <a:pt x="24" y="13"/>
                    </a:cubicBezTo>
                    <a:cubicBezTo>
                      <a:pt x="25" y="15"/>
                      <a:pt x="25" y="14"/>
                      <a:pt x="26" y="15"/>
                    </a:cubicBezTo>
                    <a:cubicBezTo>
                      <a:pt x="26" y="16"/>
                      <a:pt x="26" y="16"/>
                      <a:pt x="26" y="16"/>
                    </a:cubicBezTo>
                    <a:cubicBezTo>
                      <a:pt x="26" y="16"/>
                      <a:pt x="27" y="17"/>
                      <a:pt x="27" y="17"/>
                    </a:cubicBezTo>
                    <a:cubicBezTo>
                      <a:pt x="28" y="18"/>
                      <a:pt x="28" y="17"/>
                      <a:pt x="30" y="18"/>
                    </a:cubicBezTo>
                    <a:cubicBezTo>
                      <a:pt x="31" y="18"/>
                      <a:pt x="31" y="19"/>
                      <a:pt x="33" y="19"/>
                    </a:cubicBezTo>
                    <a:cubicBezTo>
                      <a:pt x="35" y="19"/>
                      <a:pt x="34" y="16"/>
                      <a:pt x="36" y="16"/>
                    </a:cubicBezTo>
                    <a:cubicBezTo>
                      <a:pt x="36" y="18"/>
                      <a:pt x="35" y="19"/>
                      <a:pt x="35" y="20"/>
                    </a:cubicBezTo>
                    <a:cubicBezTo>
                      <a:pt x="34" y="21"/>
                      <a:pt x="33" y="23"/>
                      <a:pt x="34" y="24"/>
                    </a:cubicBezTo>
                    <a:cubicBezTo>
                      <a:pt x="35" y="24"/>
                      <a:pt x="36" y="24"/>
                      <a:pt x="37" y="24"/>
                    </a:cubicBezTo>
                    <a:cubicBezTo>
                      <a:pt x="37" y="25"/>
                      <a:pt x="37" y="25"/>
                      <a:pt x="37" y="26"/>
                    </a:cubicBezTo>
                    <a:cubicBezTo>
                      <a:pt x="38" y="27"/>
                      <a:pt x="38" y="29"/>
                      <a:pt x="38" y="30"/>
                    </a:cubicBezTo>
                    <a:cubicBezTo>
                      <a:pt x="38" y="30"/>
                      <a:pt x="35" y="30"/>
                      <a:pt x="37" y="31"/>
                    </a:cubicBezTo>
                    <a:cubicBezTo>
                      <a:pt x="37" y="32"/>
                      <a:pt x="40" y="30"/>
                      <a:pt x="41" y="31"/>
                    </a:cubicBezTo>
                    <a:cubicBezTo>
                      <a:pt x="41" y="32"/>
                      <a:pt x="42" y="32"/>
                      <a:pt x="43" y="33"/>
                    </a:cubicBezTo>
                    <a:cubicBezTo>
                      <a:pt x="43" y="34"/>
                      <a:pt x="42" y="35"/>
                      <a:pt x="42" y="36"/>
                    </a:cubicBezTo>
                    <a:cubicBezTo>
                      <a:pt x="43" y="38"/>
                      <a:pt x="44" y="36"/>
                      <a:pt x="45" y="36"/>
                    </a:cubicBezTo>
                    <a:cubicBezTo>
                      <a:pt x="45" y="37"/>
                      <a:pt x="46" y="39"/>
                      <a:pt x="46" y="39"/>
                    </a:cubicBezTo>
                    <a:cubicBezTo>
                      <a:pt x="45" y="40"/>
                      <a:pt x="44" y="40"/>
                      <a:pt x="44" y="42"/>
                    </a:cubicBezTo>
                    <a:cubicBezTo>
                      <a:pt x="44" y="42"/>
                      <a:pt x="44" y="43"/>
                      <a:pt x="44" y="43"/>
                    </a:cubicBezTo>
                    <a:cubicBezTo>
                      <a:pt x="44" y="44"/>
                      <a:pt x="44" y="44"/>
                      <a:pt x="44" y="45"/>
                    </a:cubicBezTo>
                    <a:cubicBezTo>
                      <a:pt x="44" y="47"/>
                      <a:pt x="46" y="47"/>
                      <a:pt x="46" y="48"/>
                    </a:cubicBezTo>
                    <a:cubicBezTo>
                      <a:pt x="47" y="49"/>
                      <a:pt x="46" y="50"/>
                      <a:pt x="48" y="51"/>
                    </a:cubicBezTo>
                    <a:cubicBezTo>
                      <a:pt x="48" y="51"/>
                      <a:pt x="48" y="52"/>
                      <a:pt x="48" y="52"/>
                    </a:cubicBezTo>
                    <a:cubicBezTo>
                      <a:pt x="50" y="52"/>
                      <a:pt x="51" y="52"/>
                      <a:pt x="50" y="54"/>
                    </a:cubicBezTo>
                    <a:cubicBezTo>
                      <a:pt x="50" y="55"/>
                      <a:pt x="49" y="55"/>
                      <a:pt x="48" y="55"/>
                    </a:cubicBezTo>
                    <a:cubicBezTo>
                      <a:pt x="47" y="56"/>
                      <a:pt x="46" y="56"/>
                      <a:pt x="46" y="57"/>
                    </a:cubicBezTo>
                    <a:cubicBezTo>
                      <a:pt x="46" y="58"/>
                      <a:pt x="48" y="58"/>
                      <a:pt x="47" y="59"/>
                    </a:cubicBezTo>
                    <a:cubicBezTo>
                      <a:pt x="48" y="60"/>
                      <a:pt x="48" y="59"/>
                      <a:pt x="49" y="60"/>
                    </a:cubicBezTo>
                    <a:cubicBezTo>
                      <a:pt x="49" y="61"/>
                      <a:pt x="49" y="62"/>
                      <a:pt x="50" y="63"/>
                    </a:cubicBezTo>
                    <a:cubicBezTo>
                      <a:pt x="50" y="63"/>
                      <a:pt x="51" y="63"/>
                      <a:pt x="52" y="63"/>
                    </a:cubicBezTo>
                    <a:cubicBezTo>
                      <a:pt x="54" y="63"/>
                      <a:pt x="53" y="63"/>
                      <a:pt x="53" y="64"/>
                    </a:cubicBezTo>
                    <a:cubicBezTo>
                      <a:pt x="53" y="65"/>
                      <a:pt x="54" y="66"/>
                      <a:pt x="54" y="66"/>
                    </a:cubicBezTo>
                    <a:cubicBezTo>
                      <a:pt x="54" y="67"/>
                      <a:pt x="53" y="67"/>
                      <a:pt x="53" y="67"/>
                    </a:cubicBezTo>
                    <a:cubicBezTo>
                      <a:pt x="53" y="67"/>
                      <a:pt x="52" y="70"/>
                      <a:pt x="53" y="70"/>
                    </a:cubicBezTo>
                    <a:cubicBezTo>
                      <a:pt x="54" y="70"/>
                      <a:pt x="54" y="67"/>
                      <a:pt x="56" y="68"/>
                    </a:cubicBezTo>
                    <a:cubicBezTo>
                      <a:pt x="56" y="69"/>
                      <a:pt x="56" y="71"/>
                      <a:pt x="56" y="71"/>
                    </a:cubicBezTo>
                    <a:cubicBezTo>
                      <a:pt x="56" y="72"/>
                      <a:pt x="57" y="74"/>
                      <a:pt x="56" y="74"/>
                    </a:cubicBezTo>
                    <a:cubicBezTo>
                      <a:pt x="55" y="75"/>
                      <a:pt x="54" y="74"/>
                      <a:pt x="54" y="73"/>
                    </a:cubicBezTo>
                    <a:cubicBezTo>
                      <a:pt x="53" y="73"/>
                      <a:pt x="53" y="74"/>
                      <a:pt x="53" y="75"/>
                    </a:cubicBezTo>
                    <a:cubicBezTo>
                      <a:pt x="52" y="75"/>
                      <a:pt x="49" y="74"/>
                      <a:pt x="49" y="76"/>
                    </a:cubicBezTo>
                    <a:cubicBezTo>
                      <a:pt x="49" y="76"/>
                      <a:pt x="49" y="78"/>
                      <a:pt x="49" y="79"/>
                    </a:cubicBezTo>
                    <a:cubicBezTo>
                      <a:pt x="50" y="80"/>
                      <a:pt x="50" y="79"/>
                      <a:pt x="51" y="79"/>
                    </a:cubicBezTo>
                    <a:cubicBezTo>
                      <a:pt x="52" y="80"/>
                      <a:pt x="53" y="79"/>
                      <a:pt x="54" y="79"/>
                    </a:cubicBezTo>
                    <a:cubicBezTo>
                      <a:pt x="54" y="79"/>
                      <a:pt x="55" y="79"/>
                      <a:pt x="55" y="79"/>
                    </a:cubicBezTo>
                    <a:cubicBezTo>
                      <a:pt x="55" y="79"/>
                      <a:pt x="55" y="80"/>
                      <a:pt x="55" y="80"/>
                    </a:cubicBezTo>
                    <a:cubicBezTo>
                      <a:pt x="56" y="80"/>
                      <a:pt x="60" y="79"/>
                      <a:pt x="59" y="81"/>
                    </a:cubicBezTo>
                    <a:cubicBezTo>
                      <a:pt x="58" y="82"/>
                      <a:pt x="57" y="82"/>
                      <a:pt x="57" y="82"/>
                    </a:cubicBezTo>
                    <a:cubicBezTo>
                      <a:pt x="56" y="83"/>
                      <a:pt x="56" y="83"/>
                      <a:pt x="56" y="84"/>
                    </a:cubicBezTo>
                    <a:cubicBezTo>
                      <a:pt x="55" y="85"/>
                      <a:pt x="55" y="85"/>
                      <a:pt x="54" y="85"/>
                    </a:cubicBezTo>
                    <a:cubicBezTo>
                      <a:pt x="53" y="86"/>
                      <a:pt x="53" y="86"/>
                      <a:pt x="53" y="87"/>
                    </a:cubicBezTo>
                    <a:cubicBezTo>
                      <a:pt x="52" y="88"/>
                      <a:pt x="54" y="88"/>
                      <a:pt x="54" y="89"/>
                    </a:cubicBezTo>
                    <a:cubicBezTo>
                      <a:pt x="54" y="90"/>
                      <a:pt x="53" y="91"/>
                      <a:pt x="52" y="91"/>
                    </a:cubicBezTo>
                    <a:cubicBezTo>
                      <a:pt x="52" y="92"/>
                      <a:pt x="53" y="93"/>
                      <a:pt x="54" y="94"/>
                    </a:cubicBezTo>
                    <a:cubicBezTo>
                      <a:pt x="54" y="95"/>
                      <a:pt x="54" y="97"/>
                      <a:pt x="54" y="98"/>
                    </a:cubicBezTo>
                    <a:cubicBezTo>
                      <a:pt x="55" y="98"/>
                      <a:pt x="55" y="98"/>
                      <a:pt x="55" y="99"/>
                    </a:cubicBezTo>
                    <a:cubicBezTo>
                      <a:pt x="56" y="100"/>
                      <a:pt x="54" y="100"/>
                      <a:pt x="55" y="102"/>
                    </a:cubicBezTo>
                    <a:cubicBezTo>
                      <a:pt x="55" y="104"/>
                      <a:pt x="56" y="102"/>
                      <a:pt x="58" y="102"/>
                    </a:cubicBezTo>
                    <a:cubicBezTo>
                      <a:pt x="58" y="102"/>
                      <a:pt x="58" y="102"/>
                      <a:pt x="58" y="103"/>
                    </a:cubicBezTo>
                    <a:cubicBezTo>
                      <a:pt x="59" y="102"/>
                      <a:pt x="59" y="101"/>
                      <a:pt x="59" y="101"/>
                    </a:cubicBezTo>
                    <a:cubicBezTo>
                      <a:pt x="60" y="100"/>
                      <a:pt x="60" y="100"/>
                      <a:pt x="61" y="100"/>
                    </a:cubicBezTo>
                    <a:cubicBezTo>
                      <a:pt x="62" y="100"/>
                      <a:pt x="63" y="99"/>
                      <a:pt x="64" y="100"/>
                    </a:cubicBezTo>
                    <a:cubicBezTo>
                      <a:pt x="65" y="100"/>
                      <a:pt x="64" y="100"/>
                      <a:pt x="65" y="101"/>
                    </a:cubicBezTo>
                    <a:cubicBezTo>
                      <a:pt x="66" y="103"/>
                      <a:pt x="64" y="103"/>
                      <a:pt x="63" y="103"/>
                    </a:cubicBezTo>
                    <a:cubicBezTo>
                      <a:pt x="62" y="103"/>
                      <a:pt x="61" y="104"/>
                      <a:pt x="61" y="104"/>
                    </a:cubicBezTo>
                    <a:cubicBezTo>
                      <a:pt x="61" y="105"/>
                      <a:pt x="60" y="105"/>
                      <a:pt x="60" y="105"/>
                    </a:cubicBezTo>
                    <a:cubicBezTo>
                      <a:pt x="60" y="106"/>
                      <a:pt x="61" y="106"/>
                      <a:pt x="61" y="106"/>
                    </a:cubicBezTo>
                    <a:cubicBezTo>
                      <a:pt x="61" y="107"/>
                      <a:pt x="61" y="107"/>
                      <a:pt x="61" y="108"/>
                    </a:cubicBezTo>
                    <a:cubicBezTo>
                      <a:pt x="62" y="109"/>
                      <a:pt x="62" y="109"/>
                      <a:pt x="63" y="109"/>
                    </a:cubicBezTo>
                    <a:cubicBezTo>
                      <a:pt x="63" y="110"/>
                      <a:pt x="63" y="110"/>
                      <a:pt x="63" y="110"/>
                    </a:cubicBezTo>
                    <a:cubicBezTo>
                      <a:pt x="64" y="111"/>
                      <a:pt x="65" y="111"/>
                      <a:pt x="66" y="111"/>
                    </a:cubicBezTo>
                    <a:cubicBezTo>
                      <a:pt x="66" y="113"/>
                      <a:pt x="67" y="112"/>
                      <a:pt x="68" y="113"/>
                    </a:cubicBezTo>
                    <a:cubicBezTo>
                      <a:pt x="68" y="115"/>
                      <a:pt x="67" y="114"/>
                      <a:pt x="67" y="115"/>
                    </a:cubicBezTo>
                    <a:cubicBezTo>
                      <a:pt x="66" y="116"/>
                      <a:pt x="67" y="117"/>
                      <a:pt x="65" y="117"/>
                    </a:cubicBezTo>
                    <a:cubicBezTo>
                      <a:pt x="64" y="118"/>
                      <a:pt x="63" y="117"/>
                      <a:pt x="63" y="119"/>
                    </a:cubicBezTo>
                    <a:cubicBezTo>
                      <a:pt x="65" y="119"/>
                      <a:pt x="65" y="119"/>
                      <a:pt x="66" y="120"/>
                    </a:cubicBezTo>
                    <a:cubicBezTo>
                      <a:pt x="66" y="121"/>
                      <a:pt x="66" y="121"/>
                      <a:pt x="66" y="122"/>
                    </a:cubicBezTo>
                    <a:cubicBezTo>
                      <a:pt x="67" y="122"/>
                      <a:pt x="68" y="122"/>
                      <a:pt x="69" y="123"/>
                    </a:cubicBezTo>
                    <a:cubicBezTo>
                      <a:pt x="69" y="124"/>
                      <a:pt x="68" y="124"/>
                      <a:pt x="68" y="125"/>
                    </a:cubicBezTo>
                    <a:cubicBezTo>
                      <a:pt x="68" y="125"/>
                      <a:pt x="69" y="126"/>
                      <a:pt x="69" y="127"/>
                    </a:cubicBezTo>
                    <a:cubicBezTo>
                      <a:pt x="69" y="127"/>
                      <a:pt x="69" y="127"/>
                      <a:pt x="70" y="128"/>
                    </a:cubicBezTo>
                    <a:cubicBezTo>
                      <a:pt x="70" y="128"/>
                      <a:pt x="71" y="129"/>
                      <a:pt x="71" y="129"/>
                    </a:cubicBezTo>
                    <a:cubicBezTo>
                      <a:pt x="71" y="130"/>
                      <a:pt x="70" y="133"/>
                      <a:pt x="71" y="134"/>
                    </a:cubicBezTo>
                    <a:cubicBezTo>
                      <a:pt x="71" y="135"/>
                      <a:pt x="72" y="135"/>
                      <a:pt x="72" y="136"/>
                    </a:cubicBezTo>
                    <a:cubicBezTo>
                      <a:pt x="72" y="137"/>
                      <a:pt x="72" y="138"/>
                      <a:pt x="72" y="139"/>
                    </a:cubicBezTo>
                    <a:cubicBezTo>
                      <a:pt x="72" y="138"/>
                      <a:pt x="73" y="138"/>
                      <a:pt x="73" y="139"/>
                    </a:cubicBezTo>
                    <a:cubicBezTo>
                      <a:pt x="73" y="141"/>
                      <a:pt x="71" y="143"/>
                      <a:pt x="72" y="145"/>
                    </a:cubicBezTo>
                    <a:cubicBezTo>
                      <a:pt x="72" y="147"/>
                      <a:pt x="70" y="146"/>
                      <a:pt x="71" y="148"/>
                    </a:cubicBezTo>
                    <a:cubicBezTo>
                      <a:pt x="72" y="150"/>
                      <a:pt x="73" y="149"/>
                      <a:pt x="74" y="150"/>
                    </a:cubicBezTo>
                    <a:cubicBezTo>
                      <a:pt x="74" y="151"/>
                      <a:pt x="74" y="154"/>
                      <a:pt x="74" y="154"/>
                    </a:cubicBezTo>
                    <a:cubicBezTo>
                      <a:pt x="74" y="155"/>
                      <a:pt x="74" y="155"/>
                      <a:pt x="74" y="156"/>
                    </a:cubicBezTo>
                    <a:cubicBezTo>
                      <a:pt x="75" y="157"/>
                      <a:pt x="75" y="157"/>
                      <a:pt x="76" y="158"/>
                    </a:cubicBezTo>
                    <a:cubicBezTo>
                      <a:pt x="77" y="159"/>
                      <a:pt x="77" y="161"/>
                      <a:pt x="77" y="162"/>
                    </a:cubicBezTo>
                    <a:cubicBezTo>
                      <a:pt x="77" y="163"/>
                      <a:pt x="77" y="164"/>
                      <a:pt x="77" y="165"/>
                    </a:cubicBezTo>
                    <a:cubicBezTo>
                      <a:pt x="77" y="166"/>
                      <a:pt x="78" y="166"/>
                      <a:pt x="79" y="167"/>
                    </a:cubicBezTo>
                    <a:cubicBezTo>
                      <a:pt x="79" y="169"/>
                      <a:pt x="78" y="171"/>
                      <a:pt x="78" y="172"/>
                    </a:cubicBezTo>
                    <a:cubicBezTo>
                      <a:pt x="78" y="173"/>
                      <a:pt x="79" y="172"/>
                      <a:pt x="79" y="173"/>
                    </a:cubicBezTo>
                    <a:cubicBezTo>
                      <a:pt x="79" y="174"/>
                      <a:pt x="78" y="174"/>
                      <a:pt x="78" y="175"/>
                    </a:cubicBezTo>
                    <a:cubicBezTo>
                      <a:pt x="77" y="176"/>
                      <a:pt x="75" y="179"/>
                      <a:pt x="76" y="180"/>
                    </a:cubicBezTo>
                    <a:cubicBezTo>
                      <a:pt x="76" y="181"/>
                      <a:pt x="78" y="181"/>
                      <a:pt x="78" y="182"/>
                    </a:cubicBezTo>
                    <a:cubicBezTo>
                      <a:pt x="79" y="183"/>
                      <a:pt x="79" y="184"/>
                      <a:pt x="79" y="184"/>
                    </a:cubicBezTo>
                    <a:cubicBezTo>
                      <a:pt x="79" y="184"/>
                      <a:pt x="80" y="185"/>
                      <a:pt x="80" y="185"/>
                    </a:cubicBezTo>
                    <a:cubicBezTo>
                      <a:pt x="80" y="187"/>
                      <a:pt x="79" y="186"/>
                      <a:pt x="79" y="187"/>
                    </a:cubicBezTo>
                    <a:cubicBezTo>
                      <a:pt x="78" y="189"/>
                      <a:pt x="82" y="190"/>
                      <a:pt x="83" y="192"/>
                    </a:cubicBezTo>
                    <a:cubicBezTo>
                      <a:pt x="84" y="194"/>
                      <a:pt x="83" y="193"/>
                      <a:pt x="83" y="194"/>
                    </a:cubicBezTo>
                    <a:cubicBezTo>
                      <a:pt x="82" y="195"/>
                      <a:pt x="82" y="196"/>
                      <a:pt x="82" y="197"/>
                    </a:cubicBezTo>
                    <a:cubicBezTo>
                      <a:pt x="81" y="198"/>
                      <a:pt x="81" y="199"/>
                      <a:pt x="81" y="200"/>
                    </a:cubicBezTo>
                    <a:cubicBezTo>
                      <a:pt x="81" y="201"/>
                      <a:pt x="81" y="202"/>
                      <a:pt x="81" y="202"/>
                    </a:cubicBezTo>
                    <a:cubicBezTo>
                      <a:pt x="81" y="203"/>
                      <a:pt x="80" y="204"/>
                      <a:pt x="80" y="205"/>
                    </a:cubicBezTo>
                    <a:cubicBezTo>
                      <a:pt x="80" y="205"/>
                      <a:pt x="82" y="206"/>
                      <a:pt x="83" y="207"/>
                    </a:cubicBezTo>
                    <a:cubicBezTo>
                      <a:pt x="83" y="208"/>
                      <a:pt x="83" y="209"/>
                      <a:pt x="83" y="211"/>
                    </a:cubicBezTo>
                    <a:cubicBezTo>
                      <a:pt x="83" y="211"/>
                      <a:pt x="83" y="211"/>
                      <a:pt x="83" y="212"/>
                    </a:cubicBezTo>
                    <a:cubicBezTo>
                      <a:pt x="83" y="213"/>
                      <a:pt x="82" y="213"/>
                      <a:pt x="82" y="214"/>
                    </a:cubicBezTo>
                    <a:cubicBezTo>
                      <a:pt x="82" y="214"/>
                      <a:pt x="81" y="215"/>
                      <a:pt x="82" y="215"/>
                    </a:cubicBezTo>
                    <a:cubicBezTo>
                      <a:pt x="82" y="216"/>
                      <a:pt x="83" y="216"/>
                      <a:pt x="83" y="216"/>
                    </a:cubicBezTo>
                    <a:cubicBezTo>
                      <a:pt x="83" y="217"/>
                      <a:pt x="83" y="218"/>
                      <a:pt x="83" y="218"/>
                    </a:cubicBezTo>
                    <a:cubicBezTo>
                      <a:pt x="83" y="219"/>
                      <a:pt x="85" y="219"/>
                      <a:pt x="85" y="220"/>
                    </a:cubicBezTo>
                    <a:cubicBezTo>
                      <a:pt x="85" y="220"/>
                      <a:pt x="85" y="221"/>
                      <a:pt x="85" y="221"/>
                    </a:cubicBezTo>
                    <a:cubicBezTo>
                      <a:pt x="85" y="222"/>
                      <a:pt x="86" y="222"/>
                      <a:pt x="86" y="223"/>
                    </a:cubicBezTo>
                    <a:cubicBezTo>
                      <a:pt x="86" y="224"/>
                      <a:pt x="84" y="224"/>
                      <a:pt x="84" y="225"/>
                    </a:cubicBezTo>
                    <a:cubicBezTo>
                      <a:pt x="83" y="227"/>
                      <a:pt x="85" y="227"/>
                      <a:pt x="86" y="228"/>
                    </a:cubicBezTo>
                    <a:cubicBezTo>
                      <a:pt x="87" y="228"/>
                      <a:pt x="87" y="229"/>
                      <a:pt x="87" y="230"/>
                    </a:cubicBezTo>
                    <a:cubicBezTo>
                      <a:pt x="87" y="230"/>
                      <a:pt x="87" y="230"/>
                      <a:pt x="87" y="230"/>
                    </a:cubicBezTo>
                    <a:cubicBezTo>
                      <a:pt x="88" y="232"/>
                      <a:pt x="86" y="234"/>
                      <a:pt x="86" y="235"/>
                    </a:cubicBezTo>
                    <a:cubicBezTo>
                      <a:pt x="87" y="237"/>
                      <a:pt x="88" y="238"/>
                      <a:pt x="88" y="240"/>
                    </a:cubicBezTo>
                    <a:cubicBezTo>
                      <a:pt x="88" y="241"/>
                      <a:pt x="88" y="241"/>
                      <a:pt x="88" y="242"/>
                    </a:cubicBezTo>
                    <a:cubicBezTo>
                      <a:pt x="89" y="243"/>
                      <a:pt x="90" y="243"/>
                      <a:pt x="90" y="245"/>
                    </a:cubicBezTo>
                    <a:cubicBezTo>
                      <a:pt x="90" y="246"/>
                      <a:pt x="89" y="246"/>
                      <a:pt x="88" y="247"/>
                    </a:cubicBezTo>
                    <a:cubicBezTo>
                      <a:pt x="88" y="248"/>
                      <a:pt x="88" y="247"/>
                      <a:pt x="88" y="248"/>
                    </a:cubicBezTo>
                    <a:cubicBezTo>
                      <a:pt x="89" y="249"/>
                      <a:pt x="89" y="249"/>
                      <a:pt x="89" y="250"/>
                    </a:cubicBezTo>
                    <a:cubicBezTo>
                      <a:pt x="89" y="250"/>
                      <a:pt x="88" y="250"/>
                      <a:pt x="88" y="251"/>
                    </a:cubicBezTo>
                    <a:cubicBezTo>
                      <a:pt x="88" y="252"/>
                      <a:pt x="88" y="252"/>
                      <a:pt x="89" y="253"/>
                    </a:cubicBezTo>
                    <a:cubicBezTo>
                      <a:pt x="90" y="254"/>
                      <a:pt x="90" y="253"/>
                      <a:pt x="90" y="254"/>
                    </a:cubicBezTo>
                    <a:cubicBezTo>
                      <a:pt x="90" y="254"/>
                      <a:pt x="90" y="256"/>
                      <a:pt x="90" y="256"/>
                    </a:cubicBezTo>
                    <a:cubicBezTo>
                      <a:pt x="90" y="258"/>
                      <a:pt x="89" y="260"/>
                      <a:pt x="90" y="262"/>
                    </a:cubicBezTo>
                    <a:cubicBezTo>
                      <a:pt x="90" y="263"/>
                      <a:pt x="91" y="263"/>
                      <a:pt x="91" y="264"/>
                    </a:cubicBezTo>
                    <a:cubicBezTo>
                      <a:pt x="91" y="265"/>
                      <a:pt x="91" y="266"/>
                      <a:pt x="91" y="266"/>
                    </a:cubicBezTo>
                    <a:cubicBezTo>
                      <a:pt x="91" y="267"/>
                      <a:pt x="92" y="268"/>
                      <a:pt x="92" y="269"/>
                    </a:cubicBezTo>
                    <a:cubicBezTo>
                      <a:pt x="92" y="270"/>
                      <a:pt x="92" y="271"/>
                      <a:pt x="92" y="271"/>
                    </a:cubicBezTo>
                    <a:cubicBezTo>
                      <a:pt x="92" y="272"/>
                      <a:pt x="92" y="272"/>
                      <a:pt x="92" y="273"/>
                    </a:cubicBezTo>
                    <a:cubicBezTo>
                      <a:pt x="92" y="273"/>
                      <a:pt x="93" y="274"/>
                      <a:pt x="93" y="274"/>
                    </a:cubicBezTo>
                    <a:cubicBezTo>
                      <a:pt x="93" y="275"/>
                      <a:pt x="93" y="276"/>
                      <a:pt x="93" y="276"/>
                    </a:cubicBezTo>
                    <a:cubicBezTo>
                      <a:pt x="93" y="278"/>
                      <a:pt x="94" y="279"/>
                      <a:pt x="94" y="280"/>
                    </a:cubicBezTo>
                    <a:cubicBezTo>
                      <a:pt x="95" y="281"/>
                      <a:pt x="95" y="281"/>
                      <a:pt x="95" y="282"/>
                    </a:cubicBezTo>
                    <a:cubicBezTo>
                      <a:pt x="95" y="283"/>
                      <a:pt x="94" y="284"/>
                      <a:pt x="94" y="285"/>
                    </a:cubicBezTo>
                    <a:cubicBezTo>
                      <a:pt x="94" y="285"/>
                      <a:pt x="95" y="285"/>
                      <a:pt x="95" y="286"/>
                    </a:cubicBezTo>
                    <a:cubicBezTo>
                      <a:pt x="95" y="286"/>
                      <a:pt x="95" y="286"/>
                      <a:pt x="94" y="287"/>
                    </a:cubicBezTo>
                    <a:cubicBezTo>
                      <a:pt x="94" y="288"/>
                      <a:pt x="94" y="289"/>
                      <a:pt x="94" y="290"/>
                    </a:cubicBezTo>
                    <a:cubicBezTo>
                      <a:pt x="94" y="291"/>
                      <a:pt x="94" y="292"/>
                      <a:pt x="94" y="293"/>
                    </a:cubicBezTo>
                    <a:cubicBezTo>
                      <a:pt x="93" y="294"/>
                      <a:pt x="92" y="293"/>
                      <a:pt x="93" y="294"/>
                    </a:cubicBezTo>
                    <a:cubicBezTo>
                      <a:pt x="93" y="295"/>
                      <a:pt x="93" y="295"/>
                      <a:pt x="93" y="295"/>
                    </a:cubicBezTo>
                    <a:cubicBezTo>
                      <a:pt x="93" y="295"/>
                      <a:pt x="93" y="296"/>
                      <a:pt x="93" y="296"/>
                    </a:cubicBezTo>
                    <a:cubicBezTo>
                      <a:pt x="93" y="296"/>
                      <a:pt x="92" y="296"/>
                      <a:pt x="92" y="297"/>
                    </a:cubicBezTo>
                    <a:cubicBezTo>
                      <a:pt x="92" y="297"/>
                      <a:pt x="93" y="298"/>
                      <a:pt x="94" y="298"/>
                    </a:cubicBezTo>
                    <a:cubicBezTo>
                      <a:pt x="93" y="299"/>
                      <a:pt x="93" y="299"/>
                      <a:pt x="93" y="300"/>
                    </a:cubicBezTo>
                    <a:cubicBezTo>
                      <a:pt x="93" y="300"/>
                      <a:pt x="94" y="300"/>
                      <a:pt x="95" y="300"/>
                    </a:cubicBezTo>
                    <a:cubicBezTo>
                      <a:pt x="95" y="301"/>
                      <a:pt x="94" y="302"/>
                      <a:pt x="94" y="302"/>
                    </a:cubicBezTo>
                    <a:cubicBezTo>
                      <a:pt x="94" y="303"/>
                      <a:pt x="95" y="304"/>
                      <a:pt x="95" y="305"/>
                    </a:cubicBezTo>
                    <a:cubicBezTo>
                      <a:pt x="95" y="307"/>
                      <a:pt x="93" y="309"/>
                      <a:pt x="93" y="310"/>
                    </a:cubicBezTo>
                    <a:cubicBezTo>
                      <a:pt x="98" y="308"/>
                      <a:pt x="95" y="317"/>
                      <a:pt x="96" y="318"/>
                    </a:cubicBezTo>
                    <a:cubicBezTo>
                      <a:pt x="96" y="319"/>
                      <a:pt x="97" y="319"/>
                      <a:pt x="97" y="320"/>
                    </a:cubicBezTo>
                    <a:cubicBezTo>
                      <a:pt x="98" y="321"/>
                      <a:pt x="97" y="322"/>
                      <a:pt x="97" y="323"/>
                    </a:cubicBezTo>
                    <a:cubicBezTo>
                      <a:pt x="97" y="324"/>
                      <a:pt x="99" y="325"/>
                      <a:pt x="97" y="326"/>
                    </a:cubicBezTo>
                    <a:cubicBezTo>
                      <a:pt x="98" y="329"/>
                      <a:pt x="94" y="330"/>
                      <a:pt x="98" y="331"/>
                    </a:cubicBezTo>
                    <a:cubicBezTo>
                      <a:pt x="99" y="332"/>
                      <a:pt x="98" y="333"/>
                      <a:pt x="98" y="334"/>
                    </a:cubicBezTo>
                    <a:cubicBezTo>
                      <a:pt x="100" y="334"/>
                      <a:pt x="103" y="333"/>
                      <a:pt x="103" y="335"/>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126" name="Freeform 3621"/>
              <p:cNvSpPr>
                <a:spLocks/>
              </p:cNvSpPr>
              <p:nvPr/>
            </p:nvSpPr>
            <p:spPr bwMode="auto">
              <a:xfrm>
                <a:off x="2679" y="3763"/>
                <a:ext cx="1" cy="1"/>
              </a:xfrm>
              <a:custGeom>
                <a:avLst/>
                <a:gdLst>
                  <a:gd name="T0" fmla="*/ 5 w 8"/>
                  <a:gd name="T1" fmla="*/ 8 h 9"/>
                  <a:gd name="T2" fmla="*/ 2 w 8"/>
                  <a:gd name="T3" fmla="*/ 1 h 9"/>
                  <a:gd name="T4" fmla="*/ 1 w 8"/>
                  <a:gd name="T5" fmla="*/ 3 h 9"/>
                  <a:gd name="T6" fmla="*/ 2 w 8"/>
                  <a:gd name="T7" fmla="*/ 4 h 9"/>
                  <a:gd name="T8" fmla="*/ 2 w 8"/>
                  <a:gd name="T9" fmla="*/ 6 h 9"/>
                  <a:gd name="T10" fmla="*/ 5 w 8"/>
                  <a:gd name="T11" fmla="*/ 8 h 9"/>
                </a:gdLst>
                <a:ahLst/>
                <a:cxnLst>
                  <a:cxn ang="0">
                    <a:pos x="T0" y="T1"/>
                  </a:cxn>
                  <a:cxn ang="0">
                    <a:pos x="T2" y="T3"/>
                  </a:cxn>
                  <a:cxn ang="0">
                    <a:pos x="T4" y="T5"/>
                  </a:cxn>
                  <a:cxn ang="0">
                    <a:pos x="T6" y="T7"/>
                  </a:cxn>
                  <a:cxn ang="0">
                    <a:pos x="T8" y="T9"/>
                  </a:cxn>
                  <a:cxn ang="0">
                    <a:pos x="T10" y="T11"/>
                  </a:cxn>
                </a:cxnLst>
                <a:rect l="0" t="0" r="r" b="b"/>
                <a:pathLst>
                  <a:path w="8" h="9">
                    <a:moveTo>
                      <a:pt x="5" y="8"/>
                    </a:moveTo>
                    <a:cubicBezTo>
                      <a:pt x="8" y="5"/>
                      <a:pt x="5" y="1"/>
                      <a:pt x="2" y="1"/>
                    </a:cubicBezTo>
                    <a:cubicBezTo>
                      <a:pt x="1" y="0"/>
                      <a:pt x="0" y="2"/>
                      <a:pt x="1" y="3"/>
                    </a:cubicBezTo>
                    <a:cubicBezTo>
                      <a:pt x="1" y="4"/>
                      <a:pt x="2" y="3"/>
                      <a:pt x="2" y="4"/>
                    </a:cubicBezTo>
                    <a:cubicBezTo>
                      <a:pt x="3" y="5"/>
                      <a:pt x="2" y="5"/>
                      <a:pt x="2" y="6"/>
                    </a:cubicBezTo>
                    <a:cubicBezTo>
                      <a:pt x="1" y="8"/>
                      <a:pt x="4" y="9"/>
                      <a:pt x="5" y="8"/>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127" name="Freeform 3622"/>
              <p:cNvSpPr>
                <a:spLocks/>
              </p:cNvSpPr>
              <p:nvPr/>
            </p:nvSpPr>
            <p:spPr bwMode="auto">
              <a:xfrm>
                <a:off x="2673" y="3752"/>
                <a:ext cx="1" cy="0"/>
              </a:xfrm>
              <a:custGeom>
                <a:avLst/>
                <a:gdLst>
                  <a:gd name="T0" fmla="*/ 3 w 4"/>
                  <a:gd name="T1" fmla="*/ 2 h 3"/>
                  <a:gd name="T2" fmla="*/ 2 w 4"/>
                  <a:gd name="T3" fmla="*/ 0 h 3"/>
                  <a:gd name="T4" fmla="*/ 0 w 4"/>
                  <a:gd name="T5" fmla="*/ 1 h 3"/>
                  <a:gd name="T6" fmla="*/ 0 w 4"/>
                  <a:gd name="T7" fmla="*/ 2 h 3"/>
                  <a:gd name="T8" fmla="*/ 2 w 4"/>
                  <a:gd name="T9" fmla="*/ 2 h 3"/>
                  <a:gd name="T10" fmla="*/ 3 w 4"/>
                  <a:gd name="T11" fmla="*/ 2 h 3"/>
                </a:gdLst>
                <a:ahLst/>
                <a:cxnLst>
                  <a:cxn ang="0">
                    <a:pos x="T0" y="T1"/>
                  </a:cxn>
                  <a:cxn ang="0">
                    <a:pos x="T2" y="T3"/>
                  </a:cxn>
                  <a:cxn ang="0">
                    <a:pos x="T4" y="T5"/>
                  </a:cxn>
                  <a:cxn ang="0">
                    <a:pos x="T6" y="T7"/>
                  </a:cxn>
                  <a:cxn ang="0">
                    <a:pos x="T8" y="T9"/>
                  </a:cxn>
                  <a:cxn ang="0">
                    <a:pos x="T10" y="T11"/>
                  </a:cxn>
                </a:cxnLst>
                <a:rect l="0" t="0" r="r" b="b"/>
                <a:pathLst>
                  <a:path w="4" h="3">
                    <a:moveTo>
                      <a:pt x="3" y="2"/>
                    </a:moveTo>
                    <a:cubicBezTo>
                      <a:pt x="4" y="1"/>
                      <a:pt x="2" y="0"/>
                      <a:pt x="2" y="0"/>
                    </a:cubicBezTo>
                    <a:cubicBezTo>
                      <a:pt x="2" y="2"/>
                      <a:pt x="1" y="1"/>
                      <a:pt x="0" y="1"/>
                    </a:cubicBezTo>
                    <a:cubicBezTo>
                      <a:pt x="0" y="1"/>
                      <a:pt x="0" y="2"/>
                      <a:pt x="0" y="2"/>
                    </a:cubicBezTo>
                    <a:cubicBezTo>
                      <a:pt x="1" y="3"/>
                      <a:pt x="1" y="2"/>
                      <a:pt x="2" y="2"/>
                    </a:cubicBezTo>
                    <a:cubicBezTo>
                      <a:pt x="2" y="2"/>
                      <a:pt x="3" y="2"/>
                      <a:pt x="3" y="2"/>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128" name="Freeform 3623"/>
              <p:cNvSpPr>
                <a:spLocks/>
              </p:cNvSpPr>
              <p:nvPr/>
            </p:nvSpPr>
            <p:spPr bwMode="auto">
              <a:xfrm>
                <a:off x="2672" y="3752"/>
                <a:ext cx="1" cy="0"/>
              </a:xfrm>
              <a:custGeom>
                <a:avLst/>
                <a:gdLst>
                  <a:gd name="T0" fmla="*/ 3 w 4"/>
                  <a:gd name="T1" fmla="*/ 2 h 3"/>
                  <a:gd name="T2" fmla="*/ 0 w 4"/>
                  <a:gd name="T3" fmla="*/ 2 h 3"/>
                  <a:gd name="T4" fmla="*/ 3 w 4"/>
                  <a:gd name="T5" fmla="*/ 2 h 3"/>
                </a:gdLst>
                <a:ahLst/>
                <a:cxnLst>
                  <a:cxn ang="0">
                    <a:pos x="T0" y="T1"/>
                  </a:cxn>
                  <a:cxn ang="0">
                    <a:pos x="T2" y="T3"/>
                  </a:cxn>
                  <a:cxn ang="0">
                    <a:pos x="T4" y="T5"/>
                  </a:cxn>
                </a:cxnLst>
                <a:rect l="0" t="0" r="r" b="b"/>
                <a:pathLst>
                  <a:path w="4" h="3">
                    <a:moveTo>
                      <a:pt x="3" y="2"/>
                    </a:moveTo>
                    <a:cubicBezTo>
                      <a:pt x="4" y="0"/>
                      <a:pt x="0" y="0"/>
                      <a:pt x="0" y="2"/>
                    </a:cubicBezTo>
                    <a:cubicBezTo>
                      <a:pt x="0" y="3"/>
                      <a:pt x="3" y="2"/>
                      <a:pt x="3" y="2"/>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129" name="Freeform 3624"/>
              <p:cNvSpPr>
                <a:spLocks/>
              </p:cNvSpPr>
              <p:nvPr/>
            </p:nvSpPr>
            <p:spPr bwMode="auto">
              <a:xfrm>
                <a:off x="2672" y="3752"/>
                <a:ext cx="0" cy="0"/>
              </a:xfrm>
              <a:custGeom>
                <a:avLst/>
                <a:gdLst>
                  <a:gd name="T0" fmla="*/ 1 w 4"/>
                  <a:gd name="T1" fmla="*/ 2 h 3"/>
                  <a:gd name="T2" fmla="*/ 2 w 4"/>
                  <a:gd name="T3" fmla="*/ 2 h 3"/>
                  <a:gd name="T4" fmla="*/ 3 w 4"/>
                  <a:gd name="T5" fmla="*/ 1 h 3"/>
                  <a:gd name="T6" fmla="*/ 2 w 4"/>
                  <a:gd name="T7" fmla="*/ 0 h 3"/>
                  <a:gd name="T8" fmla="*/ 1 w 4"/>
                  <a:gd name="T9" fmla="*/ 0 h 3"/>
                  <a:gd name="T10" fmla="*/ 1 w 4"/>
                  <a:gd name="T11" fmla="*/ 2 h 3"/>
                </a:gdLst>
                <a:ahLst/>
                <a:cxnLst>
                  <a:cxn ang="0">
                    <a:pos x="T0" y="T1"/>
                  </a:cxn>
                  <a:cxn ang="0">
                    <a:pos x="T2" y="T3"/>
                  </a:cxn>
                  <a:cxn ang="0">
                    <a:pos x="T4" y="T5"/>
                  </a:cxn>
                  <a:cxn ang="0">
                    <a:pos x="T6" y="T7"/>
                  </a:cxn>
                  <a:cxn ang="0">
                    <a:pos x="T8" y="T9"/>
                  </a:cxn>
                  <a:cxn ang="0">
                    <a:pos x="T10" y="T11"/>
                  </a:cxn>
                </a:cxnLst>
                <a:rect l="0" t="0" r="r" b="b"/>
                <a:pathLst>
                  <a:path w="4" h="3">
                    <a:moveTo>
                      <a:pt x="1" y="2"/>
                    </a:moveTo>
                    <a:cubicBezTo>
                      <a:pt x="2" y="3"/>
                      <a:pt x="2" y="2"/>
                      <a:pt x="2" y="2"/>
                    </a:cubicBezTo>
                    <a:cubicBezTo>
                      <a:pt x="3" y="1"/>
                      <a:pt x="3" y="2"/>
                      <a:pt x="3" y="1"/>
                    </a:cubicBezTo>
                    <a:cubicBezTo>
                      <a:pt x="4" y="1"/>
                      <a:pt x="3" y="0"/>
                      <a:pt x="2" y="0"/>
                    </a:cubicBezTo>
                    <a:cubicBezTo>
                      <a:pt x="3" y="1"/>
                      <a:pt x="1" y="1"/>
                      <a:pt x="1" y="0"/>
                    </a:cubicBezTo>
                    <a:cubicBezTo>
                      <a:pt x="1" y="1"/>
                      <a:pt x="0" y="2"/>
                      <a:pt x="1" y="2"/>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130" name="Freeform 3625"/>
              <p:cNvSpPr>
                <a:spLocks/>
              </p:cNvSpPr>
              <p:nvPr/>
            </p:nvSpPr>
            <p:spPr bwMode="auto">
              <a:xfrm>
                <a:off x="2672" y="3752"/>
                <a:ext cx="0" cy="0"/>
              </a:xfrm>
              <a:custGeom>
                <a:avLst/>
                <a:gdLst>
                  <a:gd name="T0" fmla="*/ 1 w 3"/>
                  <a:gd name="T1" fmla="*/ 2 h 2"/>
                  <a:gd name="T2" fmla="*/ 3 w 3"/>
                  <a:gd name="T3" fmla="*/ 2 h 2"/>
                  <a:gd name="T4" fmla="*/ 1 w 3"/>
                  <a:gd name="T5" fmla="*/ 2 h 2"/>
                </a:gdLst>
                <a:ahLst/>
                <a:cxnLst>
                  <a:cxn ang="0">
                    <a:pos x="T0" y="T1"/>
                  </a:cxn>
                  <a:cxn ang="0">
                    <a:pos x="T2" y="T3"/>
                  </a:cxn>
                  <a:cxn ang="0">
                    <a:pos x="T4" y="T5"/>
                  </a:cxn>
                </a:cxnLst>
                <a:rect l="0" t="0" r="r" b="b"/>
                <a:pathLst>
                  <a:path w="3" h="2">
                    <a:moveTo>
                      <a:pt x="1" y="2"/>
                    </a:moveTo>
                    <a:cubicBezTo>
                      <a:pt x="1" y="2"/>
                      <a:pt x="2" y="2"/>
                      <a:pt x="3" y="2"/>
                    </a:cubicBezTo>
                    <a:cubicBezTo>
                      <a:pt x="3" y="0"/>
                      <a:pt x="0" y="0"/>
                      <a:pt x="1" y="2"/>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131" name="Freeform 3626"/>
              <p:cNvSpPr>
                <a:spLocks/>
              </p:cNvSpPr>
              <p:nvPr/>
            </p:nvSpPr>
            <p:spPr bwMode="auto">
              <a:xfrm>
                <a:off x="2671" y="3752"/>
                <a:ext cx="1" cy="0"/>
              </a:xfrm>
              <a:custGeom>
                <a:avLst/>
                <a:gdLst>
                  <a:gd name="T0" fmla="*/ 0 w 3"/>
                  <a:gd name="T1" fmla="*/ 1 h 1"/>
                  <a:gd name="T2" fmla="*/ 2 w 3"/>
                  <a:gd name="T3" fmla="*/ 1 h 1"/>
                  <a:gd name="T4" fmla="*/ 0 w 3"/>
                  <a:gd name="T5" fmla="*/ 1 h 1"/>
                </a:gdLst>
                <a:ahLst/>
                <a:cxnLst>
                  <a:cxn ang="0">
                    <a:pos x="T0" y="T1"/>
                  </a:cxn>
                  <a:cxn ang="0">
                    <a:pos x="T2" y="T3"/>
                  </a:cxn>
                  <a:cxn ang="0">
                    <a:pos x="T4" y="T5"/>
                  </a:cxn>
                </a:cxnLst>
                <a:rect l="0" t="0" r="r" b="b"/>
                <a:pathLst>
                  <a:path w="3" h="1">
                    <a:moveTo>
                      <a:pt x="0" y="1"/>
                    </a:moveTo>
                    <a:cubicBezTo>
                      <a:pt x="1" y="1"/>
                      <a:pt x="2" y="1"/>
                      <a:pt x="2" y="1"/>
                    </a:cubicBezTo>
                    <a:cubicBezTo>
                      <a:pt x="3" y="0"/>
                      <a:pt x="0" y="0"/>
                      <a:pt x="0" y="1"/>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132" name="Freeform 3627"/>
              <p:cNvSpPr>
                <a:spLocks/>
              </p:cNvSpPr>
              <p:nvPr/>
            </p:nvSpPr>
            <p:spPr bwMode="auto">
              <a:xfrm>
                <a:off x="2671" y="3752"/>
                <a:ext cx="0" cy="0"/>
              </a:xfrm>
              <a:custGeom>
                <a:avLst/>
                <a:gdLst>
                  <a:gd name="T0" fmla="*/ 0 w 3"/>
                  <a:gd name="T1" fmla="*/ 0 h 1"/>
                  <a:gd name="T2" fmla="*/ 0 w 3"/>
                  <a:gd name="T3" fmla="*/ 0 h 1"/>
                  <a:gd name="T4" fmla="*/ 2 w 3"/>
                  <a:gd name="T5" fmla="*/ 1 h 1"/>
                  <a:gd name="T6" fmla="*/ 0 w 3"/>
                  <a:gd name="T7" fmla="*/ 0 h 1"/>
                </a:gdLst>
                <a:ahLst/>
                <a:cxnLst>
                  <a:cxn ang="0">
                    <a:pos x="T0" y="T1"/>
                  </a:cxn>
                  <a:cxn ang="0">
                    <a:pos x="T2" y="T3"/>
                  </a:cxn>
                  <a:cxn ang="0">
                    <a:pos x="T4" y="T5"/>
                  </a:cxn>
                  <a:cxn ang="0">
                    <a:pos x="T6" y="T7"/>
                  </a:cxn>
                </a:cxnLst>
                <a:rect l="0" t="0" r="r" b="b"/>
                <a:pathLst>
                  <a:path w="3" h="1">
                    <a:moveTo>
                      <a:pt x="0" y="0"/>
                    </a:moveTo>
                    <a:cubicBezTo>
                      <a:pt x="0" y="0"/>
                      <a:pt x="0" y="0"/>
                      <a:pt x="0" y="0"/>
                    </a:cubicBezTo>
                    <a:cubicBezTo>
                      <a:pt x="0" y="1"/>
                      <a:pt x="2" y="1"/>
                      <a:pt x="2" y="1"/>
                    </a:cubicBezTo>
                    <a:cubicBezTo>
                      <a:pt x="3" y="0"/>
                      <a:pt x="1" y="0"/>
                      <a:pt x="0" y="0"/>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133" name="Freeform 3628"/>
              <p:cNvSpPr>
                <a:spLocks/>
              </p:cNvSpPr>
              <p:nvPr/>
            </p:nvSpPr>
            <p:spPr bwMode="auto">
              <a:xfrm>
                <a:off x="2668" y="3634"/>
                <a:ext cx="30" cy="117"/>
              </a:xfrm>
              <a:custGeom>
                <a:avLst/>
                <a:gdLst>
                  <a:gd name="T0" fmla="*/ 177 w 226"/>
                  <a:gd name="T1" fmla="*/ 15 h 879"/>
                  <a:gd name="T2" fmla="*/ 204 w 226"/>
                  <a:gd name="T3" fmla="*/ 15 h 879"/>
                  <a:gd name="T4" fmla="*/ 195 w 226"/>
                  <a:gd name="T5" fmla="*/ 33 h 879"/>
                  <a:gd name="T6" fmla="*/ 181 w 226"/>
                  <a:gd name="T7" fmla="*/ 48 h 879"/>
                  <a:gd name="T8" fmla="*/ 151 w 226"/>
                  <a:gd name="T9" fmla="*/ 85 h 879"/>
                  <a:gd name="T10" fmla="*/ 136 w 226"/>
                  <a:gd name="T11" fmla="*/ 124 h 879"/>
                  <a:gd name="T12" fmla="*/ 122 w 226"/>
                  <a:gd name="T13" fmla="*/ 144 h 879"/>
                  <a:gd name="T14" fmla="*/ 117 w 226"/>
                  <a:gd name="T15" fmla="*/ 142 h 879"/>
                  <a:gd name="T16" fmla="*/ 102 w 226"/>
                  <a:gd name="T17" fmla="*/ 167 h 879"/>
                  <a:gd name="T18" fmla="*/ 66 w 226"/>
                  <a:gd name="T19" fmla="*/ 230 h 879"/>
                  <a:gd name="T20" fmla="*/ 48 w 226"/>
                  <a:gd name="T21" fmla="*/ 264 h 879"/>
                  <a:gd name="T22" fmla="*/ 35 w 226"/>
                  <a:gd name="T23" fmla="*/ 302 h 879"/>
                  <a:gd name="T24" fmla="*/ 31 w 226"/>
                  <a:gd name="T25" fmla="*/ 316 h 879"/>
                  <a:gd name="T26" fmla="*/ 20 w 226"/>
                  <a:gd name="T27" fmla="*/ 348 h 879"/>
                  <a:gd name="T28" fmla="*/ 12 w 226"/>
                  <a:gd name="T29" fmla="*/ 387 h 879"/>
                  <a:gd name="T30" fmla="*/ 8 w 226"/>
                  <a:gd name="T31" fmla="*/ 417 h 879"/>
                  <a:gd name="T32" fmla="*/ 2 w 226"/>
                  <a:gd name="T33" fmla="*/ 454 h 879"/>
                  <a:gd name="T34" fmla="*/ 4 w 226"/>
                  <a:gd name="T35" fmla="*/ 495 h 879"/>
                  <a:gd name="T36" fmla="*/ 2 w 226"/>
                  <a:gd name="T37" fmla="*/ 526 h 879"/>
                  <a:gd name="T38" fmla="*/ 5 w 226"/>
                  <a:gd name="T39" fmla="*/ 566 h 879"/>
                  <a:gd name="T40" fmla="*/ 6 w 226"/>
                  <a:gd name="T41" fmla="*/ 600 h 879"/>
                  <a:gd name="T42" fmla="*/ 6 w 226"/>
                  <a:gd name="T43" fmla="*/ 623 h 879"/>
                  <a:gd name="T44" fmla="*/ 8 w 226"/>
                  <a:gd name="T45" fmla="*/ 645 h 879"/>
                  <a:gd name="T46" fmla="*/ 10 w 226"/>
                  <a:gd name="T47" fmla="*/ 679 h 879"/>
                  <a:gd name="T48" fmla="*/ 25 w 226"/>
                  <a:gd name="T49" fmla="*/ 730 h 879"/>
                  <a:gd name="T50" fmla="*/ 25 w 226"/>
                  <a:gd name="T51" fmla="*/ 750 h 879"/>
                  <a:gd name="T52" fmla="*/ 22 w 226"/>
                  <a:gd name="T53" fmla="*/ 757 h 879"/>
                  <a:gd name="T54" fmla="*/ 29 w 226"/>
                  <a:gd name="T55" fmla="*/ 767 h 879"/>
                  <a:gd name="T56" fmla="*/ 32 w 226"/>
                  <a:gd name="T57" fmla="*/ 775 h 879"/>
                  <a:gd name="T58" fmla="*/ 32 w 226"/>
                  <a:gd name="T59" fmla="*/ 783 h 879"/>
                  <a:gd name="T60" fmla="*/ 37 w 226"/>
                  <a:gd name="T61" fmla="*/ 789 h 879"/>
                  <a:gd name="T62" fmla="*/ 38 w 226"/>
                  <a:gd name="T63" fmla="*/ 798 h 879"/>
                  <a:gd name="T64" fmla="*/ 43 w 226"/>
                  <a:gd name="T65" fmla="*/ 804 h 879"/>
                  <a:gd name="T66" fmla="*/ 48 w 226"/>
                  <a:gd name="T67" fmla="*/ 808 h 879"/>
                  <a:gd name="T68" fmla="*/ 40 w 226"/>
                  <a:gd name="T69" fmla="*/ 810 h 879"/>
                  <a:gd name="T70" fmla="*/ 46 w 226"/>
                  <a:gd name="T71" fmla="*/ 833 h 879"/>
                  <a:gd name="T72" fmla="*/ 49 w 226"/>
                  <a:gd name="T73" fmla="*/ 813 h 879"/>
                  <a:gd name="T74" fmla="*/ 51 w 226"/>
                  <a:gd name="T75" fmla="*/ 837 h 879"/>
                  <a:gd name="T76" fmla="*/ 59 w 226"/>
                  <a:gd name="T77" fmla="*/ 847 h 879"/>
                  <a:gd name="T78" fmla="*/ 60 w 226"/>
                  <a:gd name="T79" fmla="*/ 854 h 879"/>
                  <a:gd name="T80" fmla="*/ 56 w 226"/>
                  <a:gd name="T81" fmla="*/ 842 h 879"/>
                  <a:gd name="T82" fmla="*/ 43 w 226"/>
                  <a:gd name="T83" fmla="*/ 845 h 879"/>
                  <a:gd name="T84" fmla="*/ 60 w 226"/>
                  <a:gd name="T85" fmla="*/ 867 h 879"/>
                  <a:gd name="T86" fmla="*/ 69 w 226"/>
                  <a:gd name="T87" fmla="*/ 870 h 879"/>
                  <a:gd name="T88" fmla="*/ 73 w 226"/>
                  <a:gd name="T89" fmla="*/ 877 h 879"/>
                  <a:gd name="T90" fmla="*/ 11 w 226"/>
                  <a:gd name="T91" fmla="*/ 510 h 879"/>
                  <a:gd name="T92" fmla="*/ 226 w 226"/>
                  <a:gd name="T93" fmla="*/ 6 h 8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26" h="879">
                    <a:moveTo>
                      <a:pt x="200" y="6"/>
                    </a:moveTo>
                    <a:cubicBezTo>
                      <a:pt x="191" y="7"/>
                      <a:pt x="182" y="10"/>
                      <a:pt x="173" y="10"/>
                    </a:cubicBezTo>
                    <a:cubicBezTo>
                      <a:pt x="173" y="10"/>
                      <a:pt x="176" y="15"/>
                      <a:pt x="177" y="15"/>
                    </a:cubicBezTo>
                    <a:cubicBezTo>
                      <a:pt x="179" y="14"/>
                      <a:pt x="200" y="8"/>
                      <a:pt x="202" y="10"/>
                    </a:cubicBezTo>
                    <a:cubicBezTo>
                      <a:pt x="202" y="13"/>
                      <a:pt x="202" y="13"/>
                      <a:pt x="205" y="12"/>
                    </a:cubicBezTo>
                    <a:cubicBezTo>
                      <a:pt x="206" y="13"/>
                      <a:pt x="205" y="14"/>
                      <a:pt x="204" y="15"/>
                    </a:cubicBezTo>
                    <a:cubicBezTo>
                      <a:pt x="205" y="14"/>
                      <a:pt x="205" y="14"/>
                      <a:pt x="205" y="15"/>
                    </a:cubicBezTo>
                    <a:cubicBezTo>
                      <a:pt x="203" y="15"/>
                      <a:pt x="201" y="16"/>
                      <a:pt x="200" y="18"/>
                    </a:cubicBezTo>
                    <a:cubicBezTo>
                      <a:pt x="204" y="17"/>
                      <a:pt x="195" y="31"/>
                      <a:pt x="195" y="33"/>
                    </a:cubicBezTo>
                    <a:cubicBezTo>
                      <a:pt x="192" y="36"/>
                      <a:pt x="189" y="37"/>
                      <a:pt x="186" y="40"/>
                    </a:cubicBezTo>
                    <a:cubicBezTo>
                      <a:pt x="185" y="41"/>
                      <a:pt x="182" y="43"/>
                      <a:pt x="181" y="44"/>
                    </a:cubicBezTo>
                    <a:cubicBezTo>
                      <a:pt x="181" y="45"/>
                      <a:pt x="182" y="46"/>
                      <a:pt x="181" y="48"/>
                    </a:cubicBezTo>
                    <a:cubicBezTo>
                      <a:pt x="180" y="50"/>
                      <a:pt x="171" y="63"/>
                      <a:pt x="171" y="63"/>
                    </a:cubicBezTo>
                    <a:cubicBezTo>
                      <a:pt x="167" y="67"/>
                      <a:pt x="165" y="72"/>
                      <a:pt x="162" y="76"/>
                    </a:cubicBezTo>
                    <a:cubicBezTo>
                      <a:pt x="159" y="80"/>
                      <a:pt x="153" y="81"/>
                      <a:pt x="151" y="85"/>
                    </a:cubicBezTo>
                    <a:cubicBezTo>
                      <a:pt x="149" y="89"/>
                      <a:pt x="150" y="94"/>
                      <a:pt x="148" y="99"/>
                    </a:cubicBezTo>
                    <a:cubicBezTo>
                      <a:pt x="147" y="102"/>
                      <a:pt x="144" y="103"/>
                      <a:pt x="141" y="105"/>
                    </a:cubicBezTo>
                    <a:cubicBezTo>
                      <a:pt x="138" y="107"/>
                      <a:pt x="138" y="120"/>
                      <a:pt x="136" y="124"/>
                    </a:cubicBezTo>
                    <a:cubicBezTo>
                      <a:pt x="134" y="128"/>
                      <a:pt x="131" y="128"/>
                      <a:pt x="132" y="134"/>
                    </a:cubicBezTo>
                    <a:cubicBezTo>
                      <a:pt x="132" y="134"/>
                      <a:pt x="129" y="141"/>
                      <a:pt x="130" y="141"/>
                    </a:cubicBezTo>
                    <a:cubicBezTo>
                      <a:pt x="129" y="142"/>
                      <a:pt x="119" y="138"/>
                      <a:pt x="122" y="144"/>
                    </a:cubicBezTo>
                    <a:cubicBezTo>
                      <a:pt x="123" y="146"/>
                      <a:pt x="126" y="146"/>
                      <a:pt x="127" y="147"/>
                    </a:cubicBezTo>
                    <a:cubicBezTo>
                      <a:pt x="127" y="147"/>
                      <a:pt x="127" y="151"/>
                      <a:pt x="125" y="150"/>
                    </a:cubicBezTo>
                    <a:cubicBezTo>
                      <a:pt x="122" y="146"/>
                      <a:pt x="120" y="144"/>
                      <a:pt x="117" y="142"/>
                    </a:cubicBezTo>
                    <a:cubicBezTo>
                      <a:pt x="117" y="149"/>
                      <a:pt x="107" y="147"/>
                      <a:pt x="106" y="152"/>
                    </a:cubicBezTo>
                    <a:cubicBezTo>
                      <a:pt x="105" y="155"/>
                      <a:pt x="102" y="156"/>
                      <a:pt x="102" y="159"/>
                    </a:cubicBezTo>
                    <a:cubicBezTo>
                      <a:pt x="101" y="163"/>
                      <a:pt x="103" y="164"/>
                      <a:pt x="102" y="167"/>
                    </a:cubicBezTo>
                    <a:cubicBezTo>
                      <a:pt x="100" y="176"/>
                      <a:pt x="88" y="178"/>
                      <a:pt x="86" y="189"/>
                    </a:cubicBezTo>
                    <a:cubicBezTo>
                      <a:pt x="84" y="197"/>
                      <a:pt x="77" y="202"/>
                      <a:pt x="77" y="210"/>
                    </a:cubicBezTo>
                    <a:cubicBezTo>
                      <a:pt x="76" y="218"/>
                      <a:pt x="69" y="223"/>
                      <a:pt x="66" y="230"/>
                    </a:cubicBezTo>
                    <a:cubicBezTo>
                      <a:pt x="63" y="236"/>
                      <a:pt x="60" y="239"/>
                      <a:pt x="57" y="246"/>
                    </a:cubicBezTo>
                    <a:cubicBezTo>
                      <a:pt x="56" y="248"/>
                      <a:pt x="55" y="253"/>
                      <a:pt x="53" y="255"/>
                    </a:cubicBezTo>
                    <a:cubicBezTo>
                      <a:pt x="50" y="257"/>
                      <a:pt x="51" y="263"/>
                      <a:pt x="48" y="264"/>
                    </a:cubicBezTo>
                    <a:cubicBezTo>
                      <a:pt x="41" y="268"/>
                      <a:pt x="44" y="278"/>
                      <a:pt x="47" y="282"/>
                    </a:cubicBezTo>
                    <a:cubicBezTo>
                      <a:pt x="46" y="280"/>
                      <a:pt x="40" y="294"/>
                      <a:pt x="39" y="295"/>
                    </a:cubicBezTo>
                    <a:cubicBezTo>
                      <a:pt x="38" y="298"/>
                      <a:pt x="36" y="299"/>
                      <a:pt x="35" y="302"/>
                    </a:cubicBezTo>
                    <a:cubicBezTo>
                      <a:pt x="35" y="303"/>
                      <a:pt x="35" y="305"/>
                      <a:pt x="35" y="306"/>
                    </a:cubicBezTo>
                    <a:cubicBezTo>
                      <a:pt x="34" y="306"/>
                      <a:pt x="33" y="306"/>
                      <a:pt x="32" y="307"/>
                    </a:cubicBezTo>
                    <a:cubicBezTo>
                      <a:pt x="31" y="310"/>
                      <a:pt x="32" y="313"/>
                      <a:pt x="31" y="316"/>
                    </a:cubicBezTo>
                    <a:cubicBezTo>
                      <a:pt x="29" y="318"/>
                      <a:pt x="27" y="318"/>
                      <a:pt x="26" y="322"/>
                    </a:cubicBezTo>
                    <a:cubicBezTo>
                      <a:pt x="23" y="329"/>
                      <a:pt x="23" y="335"/>
                      <a:pt x="22" y="343"/>
                    </a:cubicBezTo>
                    <a:cubicBezTo>
                      <a:pt x="22" y="346"/>
                      <a:pt x="20" y="345"/>
                      <a:pt x="20" y="348"/>
                    </a:cubicBezTo>
                    <a:cubicBezTo>
                      <a:pt x="20" y="351"/>
                      <a:pt x="24" y="352"/>
                      <a:pt x="24" y="355"/>
                    </a:cubicBezTo>
                    <a:cubicBezTo>
                      <a:pt x="23" y="362"/>
                      <a:pt x="28" y="359"/>
                      <a:pt x="23" y="363"/>
                    </a:cubicBezTo>
                    <a:cubicBezTo>
                      <a:pt x="18" y="367"/>
                      <a:pt x="22" y="390"/>
                      <a:pt x="12" y="387"/>
                    </a:cubicBezTo>
                    <a:cubicBezTo>
                      <a:pt x="11" y="394"/>
                      <a:pt x="18" y="399"/>
                      <a:pt x="15" y="406"/>
                    </a:cubicBezTo>
                    <a:cubicBezTo>
                      <a:pt x="15" y="407"/>
                      <a:pt x="11" y="411"/>
                      <a:pt x="9" y="411"/>
                    </a:cubicBezTo>
                    <a:cubicBezTo>
                      <a:pt x="9" y="413"/>
                      <a:pt x="9" y="415"/>
                      <a:pt x="8" y="417"/>
                    </a:cubicBezTo>
                    <a:cubicBezTo>
                      <a:pt x="7" y="422"/>
                      <a:pt x="8" y="424"/>
                      <a:pt x="9" y="430"/>
                    </a:cubicBezTo>
                    <a:cubicBezTo>
                      <a:pt x="10" y="436"/>
                      <a:pt x="7" y="441"/>
                      <a:pt x="7" y="447"/>
                    </a:cubicBezTo>
                    <a:cubicBezTo>
                      <a:pt x="6" y="449"/>
                      <a:pt x="2" y="454"/>
                      <a:pt x="2" y="454"/>
                    </a:cubicBezTo>
                    <a:cubicBezTo>
                      <a:pt x="5" y="459"/>
                      <a:pt x="3" y="467"/>
                      <a:pt x="2" y="474"/>
                    </a:cubicBezTo>
                    <a:cubicBezTo>
                      <a:pt x="1" y="478"/>
                      <a:pt x="0" y="483"/>
                      <a:pt x="6" y="483"/>
                    </a:cubicBezTo>
                    <a:cubicBezTo>
                      <a:pt x="6" y="486"/>
                      <a:pt x="2" y="492"/>
                      <a:pt x="4" y="495"/>
                    </a:cubicBezTo>
                    <a:cubicBezTo>
                      <a:pt x="5" y="496"/>
                      <a:pt x="4" y="500"/>
                      <a:pt x="4" y="502"/>
                    </a:cubicBezTo>
                    <a:cubicBezTo>
                      <a:pt x="5" y="505"/>
                      <a:pt x="3" y="510"/>
                      <a:pt x="4" y="514"/>
                    </a:cubicBezTo>
                    <a:cubicBezTo>
                      <a:pt x="5" y="517"/>
                      <a:pt x="2" y="522"/>
                      <a:pt x="2" y="526"/>
                    </a:cubicBezTo>
                    <a:cubicBezTo>
                      <a:pt x="2" y="529"/>
                      <a:pt x="4" y="533"/>
                      <a:pt x="4" y="536"/>
                    </a:cubicBezTo>
                    <a:cubicBezTo>
                      <a:pt x="4" y="542"/>
                      <a:pt x="4" y="549"/>
                      <a:pt x="3" y="554"/>
                    </a:cubicBezTo>
                    <a:cubicBezTo>
                      <a:pt x="3" y="556"/>
                      <a:pt x="3" y="564"/>
                      <a:pt x="5" y="566"/>
                    </a:cubicBezTo>
                    <a:cubicBezTo>
                      <a:pt x="7" y="569"/>
                      <a:pt x="2" y="570"/>
                      <a:pt x="2" y="573"/>
                    </a:cubicBezTo>
                    <a:cubicBezTo>
                      <a:pt x="3" y="578"/>
                      <a:pt x="4" y="584"/>
                      <a:pt x="4" y="589"/>
                    </a:cubicBezTo>
                    <a:cubicBezTo>
                      <a:pt x="5" y="594"/>
                      <a:pt x="6" y="597"/>
                      <a:pt x="6" y="600"/>
                    </a:cubicBezTo>
                    <a:cubicBezTo>
                      <a:pt x="5" y="602"/>
                      <a:pt x="15" y="616"/>
                      <a:pt x="6" y="614"/>
                    </a:cubicBezTo>
                    <a:cubicBezTo>
                      <a:pt x="6" y="616"/>
                      <a:pt x="11" y="626"/>
                      <a:pt x="10" y="627"/>
                    </a:cubicBezTo>
                    <a:cubicBezTo>
                      <a:pt x="9" y="626"/>
                      <a:pt x="7" y="624"/>
                      <a:pt x="6" y="623"/>
                    </a:cubicBezTo>
                    <a:cubicBezTo>
                      <a:pt x="6" y="626"/>
                      <a:pt x="8" y="635"/>
                      <a:pt x="6" y="637"/>
                    </a:cubicBezTo>
                    <a:cubicBezTo>
                      <a:pt x="7" y="639"/>
                      <a:pt x="10" y="642"/>
                      <a:pt x="9" y="643"/>
                    </a:cubicBezTo>
                    <a:cubicBezTo>
                      <a:pt x="8" y="644"/>
                      <a:pt x="8" y="644"/>
                      <a:pt x="8" y="645"/>
                    </a:cubicBezTo>
                    <a:cubicBezTo>
                      <a:pt x="10" y="645"/>
                      <a:pt x="11" y="643"/>
                      <a:pt x="13" y="643"/>
                    </a:cubicBezTo>
                    <a:cubicBezTo>
                      <a:pt x="13" y="644"/>
                      <a:pt x="7" y="656"/>
                      <a:pt x="8" y="655"/>
                    </a:cubicBezTo>
                    <a:cubicBezTo>
                      <a:pt x="10" y="657"/>
                      <a:pt x="11" y="677"/>
                      <a:pt x="10" y="679"/>
                    </a:cubicBezTo>
                    <a:cubicBezTo>
                      <a:pt x="9" y="681"/>
                      <a:pt x="6" y="692"/>
                      <a:pt x="8" y="694"/>
                    </a:cubicBezTo>
                    <a:cubicBezTo>
                      <a:pt x="10" y="696"/>
                      <a:pt x="19" y="697"/>
                      <a:pt x="16" y="702"/>
                    </a:cubicBezTo>
                    <a:cubicBezTo>
                      <a:pt x="15" y="707"/>
                      <a:pt x="21" y="729"/>
                      <a:pt x="25" y="730"/>
                    </a:cubicBezTo>
                    <a:cubicBezTo>
                      <a:pt x="24" y="735"/>
                      <a:pt x="31" y="736"/>
                      <a:pt x="29" y="741"/>
                    </a:cubicBezTo>
                    <a:cubicBezTo>
                      <a:pt x="29" y="744"/>
                      <a:pt x="30" y="757"/>
                      <a:pt x="30" y="757"/>
                    </a:cubicBezTo>
                    <a:cubicBezTo>
                      <a:pt x="30" y="755"/>
                      <a:pt x="27" y="750"/>
                      <a:pt x="25" y="750"/>
                    </a:cubicBezTo>
                    <a:cubicBezTo>
                      <a:pt x="22" y="750"/>
                      <a:pt x="25" y="746"/>
                      <a:pt x="22" y="747"/>
                    </a:cubicBezTo>
                    <a:cubicBezTo>
                      <a:pt x="18" y="749"/>
                      <a:pt x="24" y="749"/>
                      <a:pt x="19" y="750"/>
                    </a:cubicBezTo>
                    <a:cubicBezTo>
                      <a:pt x="18" y="753"/>
                      <a:pt x="25" y="753"/>
                      <a:pt x="22" y="757"/>
                    </a:cubicBezTo>
                    <a:cubicBezTo>
                      <a:pt x="21" y="757"/>
                      <a:pt x="23" y="757"/>
                      <a:pt x="23" y="757"/>
                    </a:cubicBezTo>
                    <a:cubicBezTo>
                      <a:pt x="24" y="759"/>
                      <a:pt x="33" y="762"/>
                      <a:pt x="27" y="763"/>
                    </a:cubicBezTo>
                    <a:cubicBezTo>
                      <a:pt x="27" y="765"/>
                      <a:pt x="31" y="765"/>
                      <a:pt x="29" y="767"/>
                    </a:cubicBezTo>
                    <a:cubicBezTo>
                      <a:pt x="28" y="767"/>
                      <a:pt x="28" y="767"/>
                      <a:pt x="27" y="768"/>
                    </a:cubicBezTo>
                    <a:cubicBezTo>
                      <a:pt x="27" y="772"/>
                      <a:pt x="36" y="774"/>
                      <a:pt x="38" y="774"/>
                    </a:cubicBezTo>
                    <a:cubicBezTo>
                      <a:pt x="37" y="774"/>
                      <a:pt x="33" y="780"/>
                      <a:pt x="32" y="775"/>
                    </a:cubicBezTo>
                    <a:cubicBezTo>
                      <a:pt x="31" y="772"/>
                      <a:pt x="29" y="774"/>
                      <a:pt x="29" y="771"/>
                    </a:cubicBezTo>
                    <a:cubicBezTo>
                      <a:pt x="25" y="770"/>
                      <a:pt x="29" y="778"/>
                      <a:pt x="30" y="779"/>
                    </a:cubicBezTo>
                    <a:cubicBezTo>
                      <a:pt x="32" y="782"/>
                      <a:pt x="32" y="775"/>
                      <a:pt x="32" y="783"/>
                    </a:cubicBezTo>
                    <a:cubicBezTo>
                      <a:pt x="32" y="783"/>
                      <a:pt x="32" y="784"/>
                      <a:pt x="33" y="785"/>
                    </a:cubicBezTo>
                    <a:cubicBezTo>
                      <a:pt x="34" y="786"/>
                      <a:pt x="32" y="788"/>
                      <a:pt x="33" y="789"/>
                    </a:cubicBezTo>
                    <a:cubicBezTo>
                      <a:pt x="34" y="790"/>
                      <a:pt x="36" y="787"/>
                      <a:pt x="37" y="789"/>
                    </a:cubicBezTo>
                    <a:cubicBezTo>
                      <a:pt x="40" y="789"/>
                      <a:pt x="35" y="783"/>
                      <a:pt x="37" y="782"/>
                    </a:cubicBezTo>
                    <a:cubicBezTo>
                      <a:pt x="42" y="784"/>
                      <a:pt x="39" y="791"/>
                      <a:pt x="35" y="792"/>
                    </a:cubicBezTo>
                    <a:cubicBezTo>
                      <a:pt x="35" y="794"/>
                      <a:pt x="37" y="796"/>
                      <a:pt x="38" y="798"/>
                    </a:cubicBezTo>
                    <a:cubicBezTo>
                      <a:pt x="37" y="799"/>
                      <a:pt x="36" y="799"/>
                      <a:pt x="35" y="799"/>
                    </a:cubicBezTo>
                    <a:cubicBezTo>
                      <a:pt x="35" y="802"/>
                      <a:pt x="38" y="807"/>
                      <a:pt x="41" y="808"/>
                    </a:cubicBezTo>
                    <a:cubicBezTo>
                      <a:pt x="41" y="808"/>
                      <a:pt x="43" y="805"/>
                      <a:pt x="43" y="804"/>
                    </a:cubicBezTo>
                    <a:cubicBezTo>
                      <a:pt x="43" y="803"/>
                      <a:pt x="43" y="803"/>
                      <a:pt x="44" y="803"/>
                    </a:cubicBezTo>
                    <a:cubicBezTo>
                      <a:pt x="44" y="803"/>
                      <a:pt x="44" y="803"/>
                      <a:pt x="43" y="804"/>
                    </a:cubicBezTo>
                    <a:cubicBezTo>
                      <a:pt x="44" y="805"/>
                      <a:pt x="47" y="808"/>
                      <a:pt x="48" y="808"/>
                    </a:cubicBezTo>
                    <a:cubicBezTo>
                      <a:pt x="48" y="808"/>
                      <a:pt x="48" y="808"/>
                      <a:pt x="48" y="807"/>
                    </a:cubicBezTo>
                    <a:cubicBezTo>
                      <a:pt x="48" y="808"/>
                      <a:pt x="48" y="808"/>
                      <a:pt x="48" y="808"/>
                    </a:cubicBezTo>
                    <a:cubicBezTo>
                      <a:pt x="46" y="809"/>
                      <a:pt x="41" y="810"/>
                      <a:pt x="40" y="810"/>
                    </a:cubicBezTo>
                    <a:cubicBezTo>
                      <a:pt x="40" y="812"/>
                      <a:pt x="41" y="815"/>
                      <a:pt x="40" y="817"/>
                    </a:cubicBezTo>
                    <a:cubicBezTo>
                      <a:pt x="41" y="815"/>
                      <a:pt x="42" y="825"/>
                      <a:pt x="42" y="825"/>
                    </a:cubicBezTo>
                    <a:cubicBezTo>
                      <a:pt x="43" y="828"/>
                      <a:pt x="44" y="831"/>
                      <a:pt x="46" y="833"/>
                    </a:cubicBezTo>
                    <a:cubicBezTo>
                      <a:pt x="47" y="834"/>
                      <a:pt x="49" y="826"/>
                      <a:pt x="47" y="827"/>
                    </a:cubicBezTo>
                    <a:cubicBezTo>
                      <a:pt x="47" y="827"/>
                      <a:pt x="48" y="827"/>
                      <a:pt x="49" y="827"/>
                    </a:cubicBezTo>
                    <a:cubicBezTo>
                      <a:pt x="49" y="825"/>
                      <a:pt x="45" y="814"/>
                      <a:pt x="49" y="813"/>
                    </a:cubicBezTo>
                    <a:cubicBezTo>
                      <a:pt x="50" y="816"/>
                      <a:pt x="50" y="817"/>
                      <a:pt x="51" y="820"/>
                    </a:cubicBezTo>
                    <a:cubicBezTo>
                      <a:pt x="52" y="821"/>
                      <a:pt x="53" y="824"/>
                      <a:pt x="53" y="826"/>
                    </a:cubicBezTo>
                    <a:cubicBezTo>
                      <a:pt x="53" y="828"/>
                      <a:pt x="45" y="835"/>
                      <a:pt x="51" y="837"/>
                    </a:cubicBezTo>
                    <a:cubicBezTo>
                      <a:pt x="52" y="838"/>
                      <a:pt x="55" y="832"/>
                      <a:pt x="55" y="832"/>
                    </a:cubicBezTo>
                    <a:cubicBezTo>
                      <a:pt x="58" y="835"/>
                      <a:pt x="53" y="836"/>
                      <a:pt x="53" y="838"/>
                    </a:cubicBezTo>
                    <a:cubicBezTo>
                      <a:pt x="55" y="838"/>
                      <a:pt x="60" y="846"/>
                      <a:pt x="59" y="847"/>
                    </a:cubicBezTo>
                    <a:cubicBezTo>
                      <a:pt x="58" y="848"/>
                      <a:pt x="61" y="852"/>
                      <a:pt x="62" y="852"/>
                    </a:cubicBezTo>
                    <a:cubicBezTo>
                      <a:pt x="63" y="855"/>
                      <a:pt x="60" y="855"/>
                      <a:pt x="62" y="858"/>
                    </a:cubicBezTo>
                    <a:cubicBezTo>
                      <a:pt x="61" y="856"/>
                      <a:pt x="60" y="857"/>
                      <a:pt x="60" y="854"/>
                    </a:cubicBezTo>
                    <a:cubicBezTo>
                      <a:pt x="60" y="854"/>
                      <a:pt x="57" y="849"/>
                      <a:pt x="57" y="850"/>
                    </a:cubicBezTo>
                    <a:cubicBezTo>
                      <a:pt x="57" y="850"/>
                      <a:pt x="56" y="852"/>
                      <a:pt x="55" y="851"/>
                    </a:cubicBezTo>
                    <a:cubicBezTo>
                      <a:pt x="55" y="848"/>
                      <a:pt x="57" y="846"/>
                      <a:pt x="56" y="842"/>
                    </a:cubicBezTo>
                    <a:cubicBezTo>
                      <a:pt x="54" y="842"/>
                      <a:pt x="50" y="837"/>
                      <a:pt x="47" y="838"/>
                    </a:cubicBezTo>
                    <a:cubicBezTo>
                      <a:pt x="46" y="839"/>
                      <a:pt x="43" y="841"/>
                      <a:pt x="43" y="842"/>
                    </a:cubicBezTo>
                    <a:cubicBezTo>
                      <a:pt x="43" y="843"/>
                      <a:pt x="43" y="844"/>
                      <a:pt x="43" y="845"/>
                    </a:cubicBezTo>
                    <a:cubicBezTo>
                      <a:pt x="46" y="845"/>
                      <a:pt x="48" y="846"/>
                      <a:pt x="50" y="849"/>
                    </a:cubicBezTo>
                    <a:cubicBezTo>
                      <a:pt x="51" y="852"/>
                      <a:pt x="51" y="851"/>
                      <a:pt x="53" y="853"/>
                    </a:cubicBezTo>
                    <a:cubicBezTo>
                      <a:pt x="55" y="857"/>
                      <a:pt x="60" y="862"/>
                      <a:pt x="60" y="867"/>
                    </a:cubicBezTo>
                    <a:cubicBezTo>
                      <a:pt x="63" y="868"/>
                      <a:pt x="64" y="862"/>
                      <a:pt x="64" y="860"/>
                    </a:cubicBezTo>
                    <a:cubicBezTo>
                      <a:pt x="70" y="862"/>
                      <a:pt x="62" y="868"/>
                      <a:pt x="61" y="869"/>
                    </a:cubicBezTo>
                    <a:cubicBezTo>
                      <a:pt x="60" y="872"/>
                      <a:pt x="68" y="869"/>
                      <a:pt x="69" y="870"/>
                    </a:cubicBezTo>
                    <a:cubicBezTo>
                      <a:pt x="71" y="873"/>
                      <a:pt x="59" y="873"/>
                      <a:pt x="58" y="873"/>
                    </a:cubicBezTo>
                    <a:cubicBezTo>
                      <a:pt x="58" y="876"/>
                      <a:pt x="55" y="877"/>
                      <a:pt x="53" y="877"/>
                    </a:cubicBezTo>
                    <a:cubicBezTo>
                      <a:pt x="52" y="879"/>
                      <a:pt x="71" y="878"/>
                      <a:pt x="73" y="877"/>
                    </a:cubicBezTo>
                    <a:cubicBezTo>
                      <a:pt x="73" y="876"/>
                      <a:pt x="73" y="876"/>
                      <a:pt x="73" y="876"/>
                    </a:cubicBezTo>
                    <a:cubicBezTo>
                      <a:pt x="56" y="821"/>
                      <a:pt x="37" y="765"/>
                      <a:pt x="28" y="708"/>
                    </a:cubicBezTo>
                    <a:cubicBezTo>
                      <a:pt x="18" y="643"/>
                      <a:pt x="9" y="576"/>
                      <a:pt x="11" y="510"/>
                    </a:cubicBezTo>
                    <a:cubicBezTo>
                      <a:pt x="16" y="401"/>
                      <a:pt x="56" y="293"/>
                      <a:pt x="104" y="196"/>
                    </a:cubicBezTo>
                    <a:cubicBezTo>
                      <a:pt x="128" y="149"/>
                      <a:pt x="155" y="104"/>
                      <a:pt x="184" y="60"/>
                    </a:cubicBezTo>
                    <a:cubicBezTo>
                      <a:pt x="197" y="42"/>
                      <a:pt x="209" y="20"/>
                      <a:pt x="226" y="6"/>
                    </a:cubicBezTo>
                    <a:cubicBezTo>
                      <a:pt x="218" y="0"/>
                      <a:pt x="209" y="4"/>
                      <a:pt x="200" y="6"/>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134" name="Freeform 3629"/>
              <p:cNvSpPr>
                <a:spLocks/>
              </p:cNvSpPr>
              <p:nvPr/>
            </p:nvSpPr>
            <p:spPr bwMode="auto">
              <a:xfrm>
                <a:off x="2660" y="3719"/>
                <a:ext cx="2" cy="3"/>
              </a:xfrm>
              <a:custGeom>
                <a:avLst/>
                <a:gdLst>
                  <a:gd name="T0" fmla="*/ 19 w 19"/>
                  <a:gd name="T1" fmla="*/ 17 h 22"/>
                  <a:gd name="T2" fmla="*/ 17 w 19"/>
                  <a:gd name="T3" fmla="*/ 14 h 22"/>
                  <a:gd name="T4" fmla="*/ 16 w 19"/>
                  <a:gd name="T5" fmla="*/ 14 h 22"/>
                  <a:gd name="T6" fmla="*/ 16 w 19"/>
                  <a:gd name="T7" fmla="*/ 12 h 22"/>
                  <a:gd name="T8" fmla="*/ 14 w 19"/>
                  <a:gd name="T9" fmla="*/ 12 h 22"/>
                  <a:gd name="T10" fmla="*/ 10 w 19"/>
                  <a:gd name="T11" fmla="*/ 9 h 22"/>
                  <a:gd name="T12" fmla="*/ 5 w 19"/>
                  <a:gd name="T13" fmla="*/ 6 h 22"/>
                  <a:gd name="T14" fmla="*/ 3 w 19"/>
                  <a:gd name="T15" fmla="*/ 3 h 22"/>
                  <a:gd name="T16" fmla="*/ 1 w 19"/>
                  <a:gd name="T17" fmla="*/ 0 h 22"/>
                  <a:gd name="T18" fmla="*/ 2 w 19"/>
                  <a:gd name="T19" fmla="*/ 3 h 22"/>
                  <a:gd name="T20" fmla="*/ 2 w 19"/>
                  <a:gd name="T21" fmla="*/ 6 h 22"/>
                  <a:gd name="T22" fmla="*/ 4 w 19"/>
                  <a:gd name="T23" fmla="*/ 11 h 22"/>
                  <a:gd name="T24" fmla="*/ 6 w 19"/>
                  <a:gd name="T25" fmla="*/ 13 h 22"/>
                  <a:gd name="T26" fmla="*/ 8 w 19"/>
                  <a:gd name="T27" fmla="*/ 16 h 22"/>
                  <a:gd name="T28" fmla="*/ 10 w 19"/>
                  <a:gd name="T29" fmla="*/ 16 h 22"/>
                  <a:gd name="T30" fmla="*/ 12 w 19"/>
                  <a:gd name="T31" fmla="*/ 19 h 22"/>
                  <a:gd name="T32" fmla="*/ 12 w 19"/>
                  <a:gd name="T33" fmla="*/ 21 h 22"/>
                  <a:gd name="T34" fmla="*/ 15 w 19"/>
                  <a:gd name="T35" fmla="*/ 22 h 22"/>
                  <a:gd name="T36" fmla="*/ 15 w 19"/>
                  <a:gd name="T37" fmla="*/ 20 h 22"/>
                  <a:gd name="T38" fmla="*/ 19 w 19"/>
                  <a:gd name="T39" fmla="*/ 17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9" h="22">
                    <a:moveTo>
                      <a:pt x="19" y="17"/>
                    </a:moveTo>
                    <a:cubicBezTo>
                      <a:pt x="17" y="17"/>
                      <a:pt x="18" y="15"/>
                      <a:pt x="17" y="14"/>
                    </a:cubicBezTo>
                    <a:cubicBezTo>
                      <a:pt x="17" y="14"/>
                      <a:pt x="16" y="14"/>
                      <a:pt x="16" y="14"/>
                    </a:cubicBezTo>
                    <a:cubicBezTo>
                      <a:pt x="16" y="13"/>
                      <a:pt x="16" y="13"/>
                      <a:pt x="16" y="12"/>
                    </a:cubicBezTo>
                    <a:cubicBezTo>
                      <a:pt x="15" y="12"/>
                      <a:pt x="15" y="12"/>
                      <a:pt x="14" y="12"/>
                    </a:cubicBezTo>
                    <a:cubicBezTo>
                      <a:pt x="14" y="10"/>
                      <a:pt x="12" y="10"/>
                      <a:pt x="10" y="9"/>
                    </a:cubicBezTo>
                    <a:cubicBezTo>
                      <a:pt x="9" y="8"/>
                      <a:pt x="7" y="7"/>
                      <a:pt x="5" y="6"/>
                    </a:cubicBezTo>
                    <a:cubicBezTo>
                      <a:pt x="4" y="5"/>
                      <a:pt x="3" y="4"/>
                      <a:pt x="3" y="3"/>
                    </a:cubicBezTo>
                    <a:cubicBezTo>
                      <a:pt x="2" y="2"/>
                      <a:pt x="2" y="0"/>
                      <a:pt x="1" y="0"/>
                    </a:cubicBezTo>
                    <a:cubicBezTo>
                      <a:pt x="0" y="1"/>
                      <a:pt x="1" y="1"/>
                      <a:pt x="2" y="3"/>
                    </a:cubicBezTo>
                    <a:cubicBezTo>
                      <a:pt x="2" y="4"/>
                      <a:pt x="2" y="5"/>
                      <a:pt x="2" y="6"/>
                    </a:cubicBezTo>
                    <a:cubicBezTo>
                      <a:pt x="3" y="8"/>
                      <a:pt x="3" y="9"/>
                      <a:pt x="4" y="11"/>
                    </a:cubicBezTo>
                    <a:cubicBezTo>
                      <a:pt x="5" y="12"/>
                      <a:pt x="4" y="13"/>
                      <a:pt x="6" y="13"/>
                    </a:cubicBezTo>
                    <a:cubicBezTo>
                      <a:pt x="7" y="14"/>
                      <a:pt x="8" y="13"/>
                      <a:pt x="8" y="16"/>
                    </a:cubicBezTo>
                    <a:cubicBezTo>
                      <a:pt x="9" y="15"/>
                      <a:pt x="10" y="15"/>
                      <a:pt x="10" y="16"/>
                    </a:cubicBezTo>
                    <a:cubicBezTo>
                      <a:pt x="11" y="17"/>
                      <a:pt x="10" y="19"/>
                      <a:pt x="12" y="19"/>
                    </a:cubicBezTo>
                    <a:cubicBezTo>
                      <a:pt x="12" y="20"/>
                      <a:pt x="12" y="21"/>
                      <a:pt x="12" y="21"/>
                    </a:cubicBezTo>
                    <a:cubicBezTo>
                      <a:pt x="13" y="22"/>
                      <a:pt x="14" y="22"/>
                      <a:pt x="15" y="22"/>
                    </a:cubicBezTo>
                    <a:cubicBezTo>
                      <a:pt x="15" y="22"/>
                      <a:pt x="15" y="20"/>
                      <a:pt x="15" y="20"/>
                    </a:cubicBezTo>
                    <a:cubicBezTo>
                      <a:pt x="16" y="21"/>
                      <a:pt x="19" y="19"/>
                      <a:pt x="19" y="17"/>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135" name="Freeform 3630"/>
              <p:cNvSpPr>
                <a:spLocks/>
              </p:cNvSpPr>
              <p:nvPr/>
            </p:nvSpPr>
            <p:spPr bwMode="auto">
              <a:xfrm>
                <a:off x="2661" y="3716"/>
                <a:ext cx="2" cy="2"/>
              </a:xfrm>
              <a:custGeom>
                <a:avLst/>
                <a:gdLst>
                  <a:gd name="T0" fmla="*/ 2 w 10"/>
                  <a:gd name="T1" fmla="*/ 2 h 13"/>
                  <a:gd name="T2" fmla="*/ 0 w 10"/>
                  <a:gd name="T3" fmla="*/ 4 h 13"/>
                  <a:gd name="T4" fmla="*/ 3 w 10"/>
                  <a:gd name="T5" fmla="*/ 4 h 13"/>
                  <a:gd name="T6" fmla="*/ 4 w 10"/>
                  <a:gd name="T7" fmla="*/ 8 h 13"/>
                  <a:gd name="T8" fmla="*/ 4 w 10"/>
                  <a:gd name="T9" fmla="*/ 7 h 13"/>
                  <a:gd name="T10" fmla="*/ 5 w 10"/>
                  <a:gd name="T11" fmla="*/ 10 h 13"/>
                  <a:gd name="T12" fmla="*/ 7 w 10"/>
                  <a:gd name="T13" fmla="*/ 11 h 13"/>
                  <a:gd name="T14" fmla="*/ 6 w 10"/>
                  <a:gd name="T15" fmla="*/ 9 h 13"/>
                  <a:gd name="T16" fmla="*/ 9 w 10"/>
                  <a:gd name="T17" fmla="*/ 7 h 13"/>
                  <a:gd name="T18" fmla="*/ 8 w 10"/>
                  <a:gd name="T19" fmla="*/ 2 h 13"/>
                  <a:gd name="T20" fmla="*/ 7 w 10"/>
                  <a:gd name="T21" fmla="*/ 0 h 13"/>
                  <a:gd name="T22" fmla="*/ 6 w 10"/>
                  <a:gd name="T23" fmla="*/ 1 h 13"/>
                  <a:gd name="T24" fmla="*/ 3 w 10"/>
                  <a:gd name="T25" fmla="*/ 0 h 13"/>
                  <a:gd name="T26" fmla="*/ 2 w 10"/>
                  <a:gd name="T27" fmla="*/ 2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 h="13">
                    <a:moveTo>
                      <a:pt x="2" y="2"/>
                    </a:moveTo>
                    <a:cubicBezTo>
                      <a:pt x="1" y="2"/>
                      <a:pt x="0" y="2"/>
                      <a:pt x="0" y="4"/>
                    </a:cubicBezTo>
                    <a:cubicBezTo>
                      <a:pt x="1" y="4"/>
                      <a:pt x="2" y="4"/>
                      <a:pt x="3" y="4"/>
                    </a:cubicBezTo>
                    <a:cubicBezTo>
                      <a:pt x="3" y="6"/>
                      <a:pt x="2" y="8"/>
                      <a:pt x="4" y="8"/>
                    </a:cubicBezTo>
                    <a:cubicBezTo>
                      <a:pt x="4" y="8"/>
                      <a:pt x="4" y="8"/>
                      <a:pt x="4" y="7"/>
                    </a:cubicBezTo>
                    <a:cubicBezTo>
                      <a:pt x="5" y="8"/>
                      <a:pt x="5" y="9"/>
                      <a:pt x="5" y="10"/>
                    </a:cubicBezTo>
                    <a:cubicBezTo>
                      <a:pt x="5" y="10"/>
                      <a:pt x="5" y="13"/>
                      <a:pt x="7" y="11"/>
                    </a:cubicBezTo>
                    <a:cubicBezTo>
                      <a:pt x="7" y="11"/>
                      <a:pt x="6" y="10"/>
                      <a:pt x="6" y="9"/>
                    </a:cubicBezTo>
                    <a:cubicBezTo>
                      <a:pt x="7" y="8"/>
                      <a:pt x="8" y="8"/>
                      <a:pt x="9" y="7"/>
                    </a:cubicBezTo>
                    <a:cubicBezTo>
                      <a:pt x="10" y="5"/>
                      <a:pt x="9" y="3"/>
                      <a:pt x="8" y="2"/>
                    </a:cubicBezTo>
                    <a:cubicBezTo>
                      <a:pt x="8" y="1"/>
                      <a:pt x="7" y="1"/>
                      <a:pt x="7" y="0"/>
                    </a:cubicBezTo>
                    <a:cubicBezTo>
                      <a:pt x="7" y="0"/>
                      <a:pt x="6" y="1"/>
                      <a:pt x="6" y="1"/>
                    </a:cubicBezTo>
                    <a:cubicBezTo>
                      <a:pt x="5" y="1"/>
                      <a:pt x="4" y="1"/>
                      <a:pt x="3" y="0"/>
                    </a:cubicBezTo>
                    <a:cubicBezTo>
                      <a:pt x="3" y="1"/>
                      <a:pt x="3" y="2"/>
                      <a:pt x="2" y="2"/>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136" name="Freeform 3631"/>
              <p:cNvSpPr>
                <a:spLocks/>
              </p:cNvSpPr>
              <p:nvPr/>
            </p:nvSpPr>
            <p:spPr bwMode="auto">
              <a:xfrm>
                <a:off x="2659" y="3711"/>
                <a:ext cx="1" cy="0"/>
              </a:xfrm>
              <a:custGeom>
                <a:avLst/>
                <a:gdLst>
                  <a:gd name="T0" fmla="*/ 1 w 2"/>
                  <a:gd name="T1" fmla="*/ 3 h 3"/>
                  <a:gd name="T2" fmla="*/ 1 w 2"/>
                  <a:gd name="T3" fmla="*/ 1 h 3"/>
                  <a:gd name="T4" fmla="*/ 1 w 2"/>
                  <a:gd name="T5" fmla="*/ 3 h 3"/>
                </a:gdLst>
                <a:ahLst/>
                <a:cxnLst>
                  <a:cxn ang="0">
                    <a:pos x="T0" y="T1"/>
                  </a:cxn>
                  <a:cxn ang="0">
                    <a:pos x="T2" y="T3"/>
                  </a:cxn>
                  <a:cxn ang="0">
                    <a:pos x="T4" y="T5"/>
                  </a:cxn>
                </a:cxnLst>
                <a:rect l="0" t="0" r="r" b="b"/>
                <a:pathLst>
                  <a:path w="2" h="3">
                    <a:moveTo>
                      <a:pt x="1" y="3"/>
                    </a:moveTo>
                    <a:cubicBezTo>
                      <a:pt x="2" y="3"/>
                      <a:pt x="2" y="1"/>
                      <a:pt x="1" y="1"/>
                    </a:cubicBezTo>
                    <a:cubicBezTo>
                      <a:pt x="0" y="0"/>
                      <a:pt x="0" y="3"/>
                      <a:pt x="1" y="3"/>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137" name="Freeform 3632"/>
              <p:cNvSpPr>
                <a:spLocks/>
              </p:cNvSpPr>
              <p:nvPr/>
            </p:nvSpPr>
            <p:spPr bwMode="auto">
              <a:xfrm>
                <a:off x="2659" y="3711"/>
                <a:ext cx="1" cy="1"/>
              </a:xfrm>
              <a:custGeom>
                <a:avLst/>
                <a:gdLst>
                  <a:gd name="T0" fmla="*/ 3 w 4"/>
                  <a:gd name="T1" fmla="*/ 2 h 5"/>
                  <a:gd name="T2" fmla="*/ 2 w 4"/>
                  <a:gd name="T3" fmla="*/ 4 h 5"/>
                  <a:gd name="T4" fmla="*/ 3 w 4"/>
                  <a:gd name="T5" fmla="*/ 2 h 5"/>
                </a:gdLst>
                <a:ahLst/>
                <a:cxnLst>
                  <a:cxn ang="0">
                    <a:pos x="T0" y="T1"/>
                  </a:cxn>
                  <a:cxn ang="0">
                    <a:pos x="T2" y="T3"/>
                  </a:cxn>
                  <a:cxn ang="0">
                    <a:pos x="T4" y="T5"/>
                  </a:cxn>
                </a:cxnLst>
                <a:rect l="0" t="0" r="r" b="b"/>
                <a:pathLst>
                  <a:path w="4" h="5">
                    <a:moveTo>
                      <a:pt x="3" y="2"/>
                    </a:moveTo>
                    <a:cubicBezTo>
                      <a:pt x="2" y="0"/>
                      <a:pt x="0" y="4"/>
                      <a:pt x="2" y="4"/>
                    </a:cubicBezTo>
                    <a:cubicBezTo>
                      <a:pt x="3" y="5"/>
                      <a:pt x="4" y="3"/>
                      <a:pt x="3" y="2"/>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138" name="Freeform 3633"/>
              <p:cNvSpPr>
                <a:spLocks/>
              </p:cNvSpPr>
              <p:nvPr/>
            </p:nvSpPr>
            <p:spPr bwMode="auto">
              <a:xfrm>
                <a:off x="2660" y="3712"/>
                <a:ext cx="1" cy="0"/>
              </a:xfrm>
              <a:custGeom>
                <a:avLst/>
                <a:gdLst>
                  <a:gd name="T0" fmla="*/ 3 w 4"/>
                  <a:gd name="T1" fmla="*/ 3 h 4"/>
                  <a:gd name="T2" fmla="*/ 2 w 4"/>
                  <a:gd name="T3" fmla="*/ 0 h 4"/>
                  <a:gd name="T4" fmla="*/ 0 w 4"/>
                  <a:gd name="T5" fmla="*/ 4 h 4"/>
                  <a:gd name="T6" fmla="*/ 3 w 4"/>
                  <a:gd name="T7" fmla="*/ 3 h 4"/>
                </a:gdLst>
                <a:ahLst/>
                <a:cxnLst>
                  <a:cxn ang="0">
                    <a:pos x="T0" y="T1"/>
                  </a:cxn>
                  <a:cxn ang="0">
                    <a:pos x="T2" y="T3"/>
                  </a:cxn>
                  <a:cxn ang="0">
                    <a:pos x="T4" y="T5"/>
                  </a:cxn>
                  <a:cxn ang="0">
                    <a:pos x="T6" y="T7"/>
                  </a:cxn>
                </a:cxnLst>
                <a:rect l="0" t="0" r="r" b="b"/>
                <a:pathLst>
                  <a:path w="4" h="4">
                    <a:moveTo>
                      <a:pt x="3" y="3"/>
                    </a:moveTo>
                    <a:cubicBezTo>
                      <a:pt x="4" y="2"/>
                      <a:pt x="3" y="0"/>
                      <a:pt x="2" y="0"/>
                    </a:cubicBezTo>
                    <a:cubicBezTo>
                      <a:pt x="1" y="1"/>
                      <a:pt x="0" y="3"/>
                      <a:pt x="0" y="4"/>
                    </a:cubicBezTo>
                    <a:cubicBezTo>
                      <a:pt x="0" y="4"/>
                      <a:pt x="2" y="4"/>
                      <a:pt x="3" y="3"/>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139" name="Freeform 3634"/>
              <p:cNvSpPr>
                <a:spLocks/>
              </p:cNvSpPr>
              <p:nvPr/>
            </p:nvSpPr>
            <p:spPr bwMode="auto">
              <a:xfrm>
                <a:off x="2661" y="3712"/>
                <a:ext cx="1" cy="1"/>
              </a:xfrm>
              <a:custGeom>
                <a:avLst/>
                <a:gdLst>
                  <a:gd name="T0" fmla="*/ 2 w 4"/>
                  <a:gd name="T1" fmla="*/ 1 h 7"/>
                  <a:gd name="T2" fmla="*/ 1 w 4"/>
                  <a:gd name="T3" fmla="*/ 3 h 7"/>
                  <a:gd name="T4" fmla="*/ 0 w 4"/>
                  <a:gd name="T5" fmla="*/ 6 h 7"/>
                  <a:gd name="T6" fmla="*/ 4 w 4"/>
                  <a:gd name="T7" fmla="*/ 3 h 7"/>
                  <a:gd name="T8" fmla="*/ 2 w 4"/>
                  <a:gd name="T9" fmla="*/ 1 h 7"/>
                </a:gdLst>
                <a:ahLst/>
                <a:cxnLst>
                  <a:cxn ang="0">
                    <a:pos x="T0" y="T1"/>
                  </a:cxn>
                  <a:cxn ang="0">
                    <a:pos x="T2" y="T3"/>
                  </a:cxn>
                  <a:cxn ang="0">
                    <a:pos x="T4" y="T5"/>
                  </a:cxn>
                  <a:cxn ang="0">
                    <a:pos x="T6" y="T7"/>
                  </a:cxn>
                  <a:cxn ang="0">
                    <a:pos x="T8" y="T9"/>
                  </a:cxn>
                </a:cxnLst>
                <a:rect l="0" t="0" r="r" b="b"/>
                <a:pathLst>
                  <a:path w="4" h="7">
                    <a:moveTo>
                      <a:pt x="2" y="1"/>
                    </a:moveTo>
                    <a:cubicBezTo>
                      <a:pt x="1" y="1"/>
                      <a:pt x="1" y="2"/>
                      <a:pt x="1" y="3"/>
                    </a:cubicBezTo>
                    <a:cubicBezTo>
                      <a:pt x="1" y="4"/>
                      <a:pt x="0" y="5"/>
                      <a:pt x="0" y="6"/>
                    </a:cubicBezTo>
                    <a:cubicBezTo>
                      <a:pt x="1" y="7"/>
                      <a:pt x="4" y="4"/>
                      <a:pt x="4" y="3"/>
                    </a:cubicBezTo>
                    <a:cubicBezTo>
                      <a:pt x="4" y="2"/>
                      <a:pt x="3" y="0"/>
                      <a:pt x="2" y="1"/>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140" name="Freeform 3635"/>
              <p:cNvSpPr>
                <a:spLocks/>
              </p:cNvSpPr>
              <p:nvPr/>
            </p:nvSpPr>
            <p:spPr bwMode="auto">
              <a:xfrm>
                <a:off x="2662" y="3711"/>
                <a:ext cx="2" cy="3"/>
              </a:xfrm>
              <a:custGeom>
                <a:avLst/>
                <a:gdLst>
                  <a:gd name="T0" fmla="*/ 2 w 15"/>
                  <a:gd name="T1" fmla="*/ 20 h 21"/>
                  <a:gd name="T2" fmla="*/ 8 w 15"/>
                  <a:gd name="T3" fmla="*/ 18 h 21"/>
                  <a:gd name="T4" fmla="*/ 10 w 15"/>
                  <a:gd name="T5" fmla="*/ 12 h 21"/>
                  <a:gd name="T6" fmla="*/ 11 w 15"/>
                  <a:gd name="T7" fmla="*/ 10 h 21"/>
                  <a:gd name="T8" fmla="*/ 13 w 15"/>
                  <a:gd name="T9" fmla="*/ 1 h 21"/>
                  <a:gd name="T10" fmla="*/ 9 w 15"/>
                  <a:gd name="T11" fmla="*/ 2 h 21"/>
                  <a:gd name="T12" fmla="*/ 8 w 15"/>
                  <a:gd name="T13" fmla="*/ 6 h 21"/>
                  <a:gd name="T14" fmla="*/ 6 w 15"/>
                  <a:gd name="T15" fmla="*/ 6 h 21"/>
                  <a:gd name="T16" fmla="*/ 6 w 15"/>
                  <a:gd name="T17" fmla="*/ 8 h 21"/>
                  <a:gd name="T18" fmla="*/ 6 w 15"/>
                  <a:gd name="T19" fmla="*/ 8 h 21"/>
                  <a:gd name="T20" fmla="*/ 6 w 15"/>
                  <a:gd name="T21" fmla="*/ 10 h 21"/>
                  <a:gd name="T22" fmla="*/ 5 w 15"/>
                  <a:gd name="T23" fmla="*/ 12 h 21"/>
                  <a:gd name="T24" fmla="*/ 5 w 15"/>
                  <a:gd name="T25" fmla="*/ 14 h 21"/>
                  <a:gd name="T26" fmla="*/ 3 w 15"/>
                  <a:gd name="T27" fmla="*/ 16 h 21"/>
                  <a:gd name="T28" fmla="*/ 2 w 15"/>
                  <a:gd name="T29" fmla="*/ 2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 h="21">
                    <a:moveTo>
                      <a:pt x="2" y="20"/>
                    </a:moveTo>
                    <a:cubicBezTo>
                      <a:pt x="4" y="21"/>
                      <a:pt x="7" y="20"/>
                      <a:pt x="8" y="18"/>
                    </a:cubicBezTo>
                    <a:cubicBezTo>
                      <a:pt x="10" y="17"/>
                      <a:pt x="9" y="14"/>
                      <a:pt x="10" y="12"/>
                    </a:cubicBezTo>
                    <a:cubicBezTo>
                      <a:pt x="10" y="12"/>
                      <a:pt x="11" y="11"/>
                      <a:pt x="11" y="10"/>
                    </a:cubicBezTo>
                    <a:cubicBezTo>
                      <a:pt x="12" y="9"/>
                      <a:pt x="15" y="3"/>
                      <a:pt x="13" y="1"/>
                    </a:cubicBezTo>
                    <a:cubicBezTo>
                      <a:pt x="12" y="0"/>
                      <a:pt x="10" y="1"/>
                      <a:pt x="9" y="2"/>
                    </a:cubicBezTo>
                    <a:cubicBezTo>
                      <a:pt x="9" y="2"/>
                      <a:pt x="6" y="6"/>
                      <a:pt x="8" y="6"/>
                    </a:cubicBezTo>
                    <a:cubicBezTo>
                      <a:pt x="8" y="6"/>
                      <a:pt x="7" y="6"/>
                      <a:pt x="6" y="6"/>
                    </a:cubicBezTo>
                    <a:cubicBezTo>
                      <a:pt x="6" y="7"/>
                      <a:pt x="6" y="7"/>
                      <a:pt x="6" y="8"/>
                    </a:cubicBezTo>
                    <a:cubicBezTo>
                      <a:pt x="6" y="8"/>
                      <a:pt x="6" y="8"/>
                      <a:pt x="6" y="8"/>
                    </a:cubicBezTo>
                    <a:cubicBezTo>
                      <a:pt x="6" y="9"/>
                      <a:pt x="6" y="9"/>
                      <a:pt x="6" y="10"/>
                    </a:cubicBezTo>
                    <a:cubicBezTo>
                      <a:pt x="6" y="11"/>
                      <a:pt x="5" y="11"/>
                      <a:pt x="5" y="12"/>
                    </a:cubicBezTo>
                    <a:cubicBezTo>
                      <a:pt x="4" y="13"/>
                      <a:pt x="5" y="13"/>
                      <a:pt x="5" y="14"/>
                    </a:cubicBezTo>
                    <a:cubicBezTo>
                      <a:pt x="4" y="14"/>
                      <a:pt x="3" y="15"/>
                      <a:pt x="3" y="16"/>
                    </a:cubicBezTo>
                    <a:cubicBezTo>
                      <a:pt x="6" y="16"/>
                      <a:pt x="0" y="18"/>
                      <a:pt x="2" y="20"/>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141" name="Freeform 3636"/>
              <p:cNvSpPr>
                <a:spLocks/>
              </p:cNvSpPr>
              <p:nvPr/>
            </p:nvSpPr>
            <p:spPr bwMode="auto">
              <a:xfrm>
                <a:off x="2662" y="3708"/>
                <a:ext cx="1" cy="3"/>
              </a:xfrm>
              <a:custGeom>
                <a:avLst/>
                <a:gdLst>
                  <a:gd name="T0" fmla="*/ 7 w 10"/>
                  <a:gd name="T1" fmla="*/ 8 h 26"/>
                  <a:gd name="T2" fmla="*/ 6 w 10"/>
                  <a:gd name="T3" fmla="*/ 5 h 26"/>
                  <a:gd name="T4" fmla="*/ 4 w 10"/>
                  <a:gd name="T5" fmla="*/ 3 h 26"/>
                  <a:gd name="T6" fmla="*/ 3 w 10"/>
                  <a:gd name="T7" fmla="*/ 1 h 26"/>
                  <a:gd name="T8" fmla="*/ 0 w 10"/>
                  <a:gd name="T9" fmla="*/ 0 h 26"/>
                  <a:gd name="T10" fmla="*/ 1 w 10"/>
                  <a:gd name="T11" fmla="*/ 7 h 26"/>
                  <a:gd name="T12" fmla="*/ 2 w 10"/>
                  <a:gd name="T13" fmla="*/ 10 h 26"/>
                  <a:gd name="T14" fmla="*/ 3 w 10"/>
                  <a:gd name="T15" fmla="*/ 11 h 26"/>
                  <a:gd name="T16" fmla="*/ 3 w 10"/>
                  <a:gd name="T17" fmla="*/ 13 h 26"/>
                  <a:gd name="T18" fmla="*/ 4 w 10"/>
                  <a:gd name="T19" fmla="*/ 16 h 26"/>
                  <a:gd name="T20" fmla="*/ 5 w 10"/>
                  <a:gd name="T21" fmla="*/ 18 h 26"/>
                  <a:gd name="T22" fmla="*/ 6 w 10"/>
                  <a:gd name="T23" fmla="*/ 20 h 26"/>
                  <a:gd name="T24" fmla="*/ 7 w 10"/>
                  <a:gd name="T25" fmla="*/ 23 h 26"/>
                  <a:gd name="T26" fmla="*/ 10 w 10"/>
                  <a:gd name="T27" fmla="*/ 17 h 26"/>
                  <a:gd name="T28" fmla="*/ 8 w 10"/>
                  <a:gd name="T29" fmla="*/ 13 h 26"/>
                  <a:gd name="T30" fmla="*/ 7 w 10"/>
                  <a:gd name="T31" fmla="*/ 8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 h="26">
                    <a:moveTo>
                      <a:pt x="7" y="8"/>
                    </a:moveTo>
                    <a:cubicBezTo>
                      <a:pt x="6" y="7"/>
                      <a:pt x="6" y="6"/>
                      <a:pt x="6" y="5"/>
                    </a:cubicBezTo>
                    <a:cubicBezTo>
                      <a:pt x="5" y="4"/>
                      <a:pt x="4" y="4"/>
                      <a:pt x="4" y="3"/>
                    </a:cubicBezTo>
                    <a:cubicBezTo>
                      <a:pt x="3" y="2"/>
                      <a:pt x="4" y="2"/>
                      <a:pt x="3" y="1"/>
                    </a:cubicBezTo>
                    <a:cubicBezTo>
                      <a:pt x="2" y="0"/>
                      <a:pt x="1" y="0"/>
                      <a:pt x="0" y="0"/>
                    </a:cubicBezTo>
                    <a:cubicBezTo>
                      <a:pt x="1" y="3"/>
                      <a:pt x="0" y="5"/>
                      <a:pt x="1" y="7"/>
                    </a:cubicBezTo>
                    <a:cubicBezTo>
                      <a:pt x="1" y="8"/>
                      <a:pt x="1" y="9"/>
                      <a:pt x="2" y="10"/>
                    </a:cubicBezTo>
                    <a:cubicBezTo>
                      <a:pt x="2" y="11"/>
                      <a:pt x="3" y="11"/>
                      <a:pt x="3" y="11"/>
                    </a:cubicBezTo>
                    <a:cubicBezTo>
                      <a:pt x="3" y="12"/>
                      <a:pt x="3" y="12"/>
                      <a:pt x="3" y="13"/>
                    </a:cubicBezTo>
                    <a:cubicBezTo>
                      <a:pt x="3" y="14"/>
                      <a:pt x="4" y="15"/>
                      <a:pt x="4" y="16"/>
                    </a:cubicBezTo>
                    <a:cubicBezTo>
                      <a:pt x="5" y="17"/>
                      <a:pt x="5" y="18"/>
                      <a:pt x="5" y="18"/>
                    </a:cubicBezTo>
                    <a:cubicBezTo>
                      <a:pt x="5" y="19"/>
                      <a:pt x="6" y="19"/>
                      <a:pt x="6" y="20"/>
                    </a:cubicBezTo>
                    <a:cubicBezTo>
                      <a:pt x="6" y="21"/>
                      <a:pt x="6" y="22"/>
                      <a:pt x="7" y="23"/>
                    </a:cubicBezTo>
                    <a:cubicBezTo>
                      <a:pt x="10" y="26"/>
                      <a:pt x="10" y="19"/>
                      <a:pt x="10" y="17"/>
                    </a:cubicBezTo>
                    <a:cubicBezTo>
                      <a:pt x="10" y="15"/>
                      <a:pt x="9" y="15"/>
                      <a:pt x="8" y="13"/>
                    </a:cubicBezTo>
                    <a:cubicBezTo>
                      <a:pt x="8" y="12"/>
                      <a:pt x="7" y="10"/>
                      <a:pt x="7" y="8"/>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142" name="Freeform 3637"/>
              <p:cNvSpPr>
                <a:spLocks/>
              </p:cNvSpPr>
              <p:nvPr/>
            </p:nvSpPr>
            <p:spPr bwMode="auto">
              <a:xfrm>
                <a:off x="2662" y="3706"/>
                <a:ext cx="0" cy="2"/>
              </a:xfrm>
              <a:custGeom>
                <a:avLst/>
                <a:gdLst>
                  <a:gd name="T0" fmla="*/ 1 w 4"/>
                  <a:gd name="T1" fmla="*/ 13 h 14"/>
                  <a:gd name="T2" fmla="*/ 3 w 4"/>
                  <a:gd name="T3" fmla="*/ 13 h 14"/>
                  <a:gd name="T4" fmla="*/ 3 w 4"/>
                  <a:gd name="T5" fmla="*/ 7 h 14"/>
                  <a:gd name="T6" fmla="*/ 3 w 4"/>
                  <a:gd name="T7" fmla="*/ 2 h 14"/>
                  <a:gd name="T8" fmla="*/ 1 w 4"/>
                  <a:gd name="T9" fmla="*/ 1 h 14"/>
                  <a:gd name="T10" fmla="*/ 1 w 4"/>
                  <a:gd name="T11" fmla="*/ 5 h 14"/>
                  <a:gd name="T12" fmla="*/ 0 w 4"/>
                  <a:gd name="T13" fmla="*/ 9 h 14"/>
                  <a:gd name="T14" fmla="*/ 1 w 4"/>
                  <a:gd name="T15" fmla="*/ 13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14">
                    <a:moveTo>
                      <a:pt x="1" y="13"/>
                    </a:moveTo>
                    <a:cubicBezTo>
                      <a:pt x="2" y="13"/>
                      <a:pt x="2" y="14"/>
                      <a:pt x="3" y="13"/>
                    </a:cubicBezTo>
                    <a:cubicBezTo>
                      <a:pt x="4" y="13"/>
                      <a:pt x="3" y="8"/>
                      <a:pt x="3" y="7"/>
                    </a:cubicBezTo>
                    <a:cubicBezTo>
                      <a:pt x="3" y="5"/>
                      <a:pt x="3" y="3"/>
                      <a:pt x="3" y="2"/>
                    </a:cubicBezTo>
                    <a:cubicBezTo>
                      <a:pt x="2" y="1"/>
                      <a:pt x="2" y="0"/>
                      <a:pt x="1" y="1"/>
                    </a:cubicBezTo>
                    <a:cubicBezTo>
                      <a:pt x="1" y="1"/>
                      <a:pt x="1" y="5"/>
                      <a:pt x="1" y="5"/>
                    </a:cubicBezTo>
                    <a:cubicBezTo>
                      <a:pt x="1" y="7"/>
                      <a:pt x="0" y="8"/>
                      <a:pt x="0" y="9"/>
                    </a:cubicBezTo>
                    <a:cubicBezTo>
                      <a:pt x="0" y="10"/>
                      <a:pt x="1" y="12"/>
                      <a:pt x="1" y="13"/>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143" name="Freeform 3638"/>
              <p:cNvSpPr>
                <a:spLocks/>
              </p:cNvSpPr>
              <p:nvPr/>
            </p:nvSpPr>
            <p:spPr bwMode="auto">
              <a:xfrm>
                <a:off x="2663" y="3700"/>
                <a:ext cx="1" cy="3"/>
              </a:xfrm>
              <a:custGeom>
                <a:avLst/>
                <a:gdLst>
                  <a:gd name="T0" fmla="*/ 1 w 4"/>
                  <a:gd name="T1" fmla="*/ 17 h 25"/>
                  <a:gd name="T2" fmla="*/ 1 w 4"/>
                  <a:gd name="T3" fmla="*/ 25 h 25"/>
                  <a:gd name="T4" fmla="*/ 3 w 4"/>
                  <a:gd name="T5" fmla="*/ 18 h 25"/>
                  <a:gd name="T6" fmla="*/ 4 w 4"/>
                  <a:gd name="T7" fmla="*/ 14 h 25"/>
                  <a:gd name="T8" fmla="*/ 4 w 4"/>
                  <a:gd name="T9" fmla="*/ 6 h 25"/>
                  <a:gd name="T10" fmla="*/ 4 w 4"/>
                  <a:gd name="T11" fmla="*/ 2 h 25"/>
                  <a:gd name="T12" fmla="*/ 2 w 4"/>
                  <a:gd name="T13" fmla="*/ 7 h 25"/>
                  <a:gd name="T14" fmla="*/ 2 w 4"/>
                  <a:gd name="T15" fmla="*/ 11 h 25"/>
                  <a:gd name="T16" fmla="*/ 1 w 4"/>
                  <a:gd name="T17" fmla="*/ 14 h 25"/>
                  <a:gd name="T18" fmla="*/ 1 w 4"/>
                  <a:gd name="T19" fmla="*/ 17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25">
                    <a:moveTo>
                      <a:pt x="1" y="17"/>
                    </a:moveTo>
                    <a:cubicBezTo>
                      <a:pt x="2" y="20"/>
                      <a:pt x="0" y="23"/>
                      <a:pt x="1" y="25"/>
                    </a:cubicBezTo>
                    <a:cubicBezTo>
                      <a:pt x="3" y="25"/>
                      <a:pt x="3" y="20"/>
                      <a:pt x="3" y="18"/>
                    </a:cubicBezTo>
                    <a:cubicBezTo>
                      <a:pt x="3" y="16"/>
                      <a:pt x="4" y="15"/>
                      <a:pt x="4" y="14"/>
                    </a:cubicBezTo>
                    <a:cubicBezTo>
                      <a:pt x="4" y="11"/>
                      <a:pt x="4" y="8"/>
                      <a:pt x="4" y="6"/>
                    </a:cubicBezTo>
                    <a:cubicBezTo>
                      <a:pt x="4" y="5"/>
                      <a:pt x="4" y="3"/>
                      <a:pt x="4" y="2"/>
                    </a:cubicBezTo>
                    <a:cubicBezTo>
                      <a:pt x="1" y="0"/>
                      <a:pt x="2" y="6"/>
                      <a:pt x="2" y="7"/>
                    </a:cubicBezTo>
                    <a:cubicBezTo>
                      <a:pt x="2" y="8"/>
                      <a:pt x="0" y="11"/>
                      <a:pt x="2" y="11"/>
                    </a:cubicBezTo>
                    <a:cubicBezTo>
                      <a:pt x="2" y="12"/>
                      <a:pt x="1" y="13"/>
                      <a:pt x="1" y="14"/>
                    </a:cubicBezTo>
                    <a:cubicBezTo>
                      <a:pt x="0" y="15"/>
                      <a:pt x="1" y="16"/>
                      <a:pt x="1" y="17"/>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144" name="Freeform 3639"/>
              <p:cNvSpPr>
                <a:spLocks/>
              </p:cNvSpPr>
              <p:nvPr/>
            </p:nvSpPr>
            <p:spPr bwMode="auto">
              <a:xfrm>
                <a:off x="2663" y="3704"/>
                <a:ext cx="1" cy="1"/>
              </a:xfrm>
              <a:custGeom>
                <a:avLst/>
                <a:gdLst>
                  <a:gd name="T0" fmla="*/ 4 w 6"/>
                  <a:gd name="T1" fmla="*/ 12 h 12"/>
                  <a:gd name="T2" fmla="*/ 4 w 6"/>
                  <a:gd name="T3" fmla="*/ 12 h 12"/>
                  <a:gd name="T4" fmla="*/ 4 w 6"/>
                  <a:gd name="T5" fmla="*/ 0 h 12"/>
                  <a:gd name="T6" fmla="*/ 4 w 6"/>
                  <a:gd name="T7" fmla="*/ 12 h 12"/>
                </a:gdLst>
                <a:ahLst/>
                <a:cxnLst>
                  <a:cxn ang="0">
                    <a:pos x="T0" y="T1"/>
                  </a:cxn>
                  <a:cxn ang="0">
                    <a:pos x="T2" y="T3"/>
                  </a:cxn>
                  <a:cxn ang="0">
                    <a:pos x="T4" y="T5"/>
                  </a:cxn>
                  <a:cxn ang="0">
                    <a:pos x="T6" y="T7"/>
                  </a:cxn>
                </a:cxnLst>
                <a:rect l="0" t="0" r="r" b="b"/>
                <a:pathLst>
                  <a:path w="6" h="12">
                    <a:moveTo>
                      <a:pt x="4" y="12"/>
                    </a:moveTo>
                    <a:cubicBezTo>
                      <a:pt x="4" y="12"/>
                      <a:pt x="4" y="12"/>
                      <a:pt x="4" y="12"/>
                    </a:cubicBezTo>
                    <a:cubicBezTo>
                      <a:pt x="5" y="11"/>
                      <a:pt x="6" y="0"/>
                      <a:pt x="4" y="0"/>
                    </a:cubicBezTo>
                    <a:cubicBezTo>
                      <a:pt x="4" y="0"/>
                      <a:pt x="0" y="12"/>
                      <a:pt x="4" y="12"/>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145" name="Freeform 3640"/>
              <p:cNvSpPr>
                <a:spLocks/>
              </p:cNvSpPr>
              <p:nvPr/>
            </p:nvSpPr>
            <p:spPr bwMode="auto">
              <a:xfrm>
                <a:off x="2662" y="3702"/>
                <a:ext cx="3" cy="24"/>
              </a:xfrm>
              <a:custGeom>
                <a:avLst/>
                <a:gdLst>
                  <a:gd name="T0" fmla="*/ 20 w 21"/>
                  <a:gd name="T1" fmla="*/ 21 h 177"/>
                  <a:gd name="T2" fmla="*/ 20 w 21"/>
                  <a:gd name="T3" fmla="*/ 16 h 177"/>
                  <a:gd name="T4" fmla="*/ 21 w 21"/>
                  <a:gd name="T5" fmla="*/ 12 h 177"/>
                  <a:gd name="T6" fmla="*/ 20 w 21"/>
                  <a:gd name="T7" fmla="*/ 10 h 177"/>
                  <a:gd name="T8" fmla="*/ 20 w 21"/>
                  <a:gd name="T9" fmla="*/ 0 h 177"/>
                  <a:gd name="T10" fmla="*/ 19 w 21"/>
                  <a:gd name="T11" fmla="*/ 5 h 177"/>
                  <a:gd name="T12" fmla="*/ 19 w 21"/>
                  <a:gd name="T13" fmla="*/ 10 h 177"/>
                  <a:gd name="T14" fmla="*/ 19 w 21"/>
                  <a:gd name="T15" fmla="*/ 20 h 177"/>
                  <a:gd name="T16" fmla="*/ 18 w 21"/>
                  <a:gd name="T17" fmla="*/ 29 h 177"/>
                  <a:gd name="T18" fmla="*/ 18 w 21"/>
                  <a:gd name="T19" fmla="*/ 33 h 177"/>
                  <a:gd name="T20" fmla="*/ 17 w 21"/>
                  <a:gd name="T21" fmla="*/ 39 h 177"/>
                  <a:gd name="T22" fmla="*/ 17 w 21"/>
                  <a:gd name="T23" fmla="*/ 48 h 177"/>
                  <a:gd name="T24" fmla="*/ 17 w 21"/>
                  <a:gd name="T25" fmla="*/ 53 h 177"/>
                  <a:gd name="T26" fmla="*/ 17 w 21"/>
                  <a:gd name="T27" fmla="*/ 59 h 177"/>
                  <a:gd name="T28" fmla="*/ 15 w 21"/>
                  <a:gd name="T29" fmla="*/ 78 h 177"/>
                  <a:gd name="T30" fmla="*/ 15 w 21"/>
                  <a:gd name="T31" fmla="*/ 81 h 177"/>
                  <a:gd name="T32" fmla="*/ 14 w 21"/>
                  <a:gd name="T33" fmla="*/ 84 h 177"/>
                  <a:gd name="T34" fmla="*/ 14 w 21"/>
                  <a:gd name="T35" fmla="*/ 87 h 177"/>
                  <a:gd name="T36" fmla="*/ 14 w 21"/>
                  <a:gd name="T37" fmla="*/ 90 h 177"/>
                  <a:gd name="T38" fmla="*/ 14 w 21"/>
                  <a:gd name="T39" fmla="*/ 96 h 177"/>
                  <a:gd name="T40" fmla="*/ 13 w 21"/>
                  <a:gd name="T41" fmla="*/ 104 h 177"/>
                  <a:gd name="T42" fmla="*/ 11 w 21"/>
                  <a:gd name="T43" fmla="*/ 119 h 177"/>
                  <a:gd name="T44" fmla="*/ 10 w 21"/>
                  <a:gd name="T45" fmla="*/ 131 h 177"/>
                  <a:gd name="T46" fmla="*/ 8 w 21"/>
                  <a:gd name="T47" fmla="*/ 138 h 177"/>
                  <a:gd name="T48" fmla="*/ 7 w 21"/>
                  <a:gd name="T49" fmla="*/ 144 h 177"/>
                  <a:gd name="T50" fmla="*/ 6 w 21"/>
                  <a:gd name="T51" fmla="*/ 152 h 177"/>
                  <a:gd name="T52" fmla="*/ 4 w 21"/>
                  <a:gd name="T53" fmla="*/ 161 h 177"/>
                  <a:gd name="T54" fmla="*/ 1 w 21"/>
                  <a:gd name="T55" fmla="*/ 168 h 177"/>
                  <a:gd name="T56" fmla="*/ 0 w 21"/>
                  <a:gd name="T57" fmla="*/ 177 h 177"/>
                  <a:gd name="T58" fmla="*/ 2 w 21"/>
                  <a:gd name="T59" fmla="*/ 176 h 177"/>
                  <a:gd name="T60" fmla="*/ 3 w 21"/>
                  <a:gd name="T61" fmla="*/ 174 h 177"/>
                  <a:gd name="T62" fmla="*/ 6 w 21"/>
                  <a:gd name="T63" fmla="*/ 170 h 177"/>
                  <a:gd name="T64" fmla="*/ 14 w 21"/>
                  <a:gd name="T65" fmla="*/ 172 h 177"/>
                  <a:gd name="T66" fmla="*/ 19 w 21"/>
                  <a:gd name="T67" fmla="*/ 174 h 177"/>
                  <a:gd name="T68" fmla="*/ 19 w 21"/>
                  <a:gd name="T69" fmla="*/ 173 h 177"/>
                  <a:gd name="T70" fmla="*/ 17 w 21"/>
                  <a:gd name="T71" fmla="*/ 172 h 177"/>
                  <a:gd name="T72" fmla="*/ 14 w 21"/>
                  <a:gd name="T73" fmla="*/ 171 h 177"/>
                  <a:gd name="T74" fmla="*/ 9 w 21"/>
                  <a:gd name="T75" fmla="*/ 169 h 177"/>
                  <a:gd name="T76" fmla="*/ 4 w 21"/>
                  <a:gd name="T77" fmla="*/ 167 h 177"/>
                  <a:gd name="T78" fmla="*/ 5 w 21"/>
                  <a:gd name="T79" fmla="*/ 163 h 177"/>
                  <a:gd name="T80" fmla="*/ 7 w 21"/>
                  <a:gd name="T81" fmla="*/ 153 h 177"/>
                  <a:gd name="T82" fmla="*/ 8 w 21"/>
                  <a:gd name="T83" fmla="*/ 143 h 177"/>
                  <a:gd name="T84" fmla="*/ 10 w 21"/>
                  <a:gd name="T85" fmla="*/ 133 h 177"/>
                  <a:gd name="T86" fmla="*/ 12 w 21"/>
                  <a:gd name="T87" fmla="*/ 128 h 177"/>
                  <a:gd name="T88" fmla="*/ 12 w 21"/>
                  <a:gd name="T89" fmla="*/ 124 h 177"/>
                  <a:gd name="T90" fmla="*/ 13 w 21"/>
                  <a:gd name="T91" fmla="*/ 113 h 177"/>
                  <a:gd name="T92" fmla="*/ 14 w 21"/>
                  <a:gd name="T93" fmla="*/ 108 h 177"/>
                  <a:gd name="T94" fmla="*/ 14 w 21"/>
                  <a:gd name="T95" fmla="*/ 106 h 177"/>
                  <a:gd name="T96" fmla="*/ 15 w 21"/>
                  <a:gd name="T97" fmla="*/ 104 h 177"/>
                  <a:gd name="T98" fmla="*/ 16 w 21"/>
                  <a:gd name="T99" fmla="*/ 87 h 177"/>
                  <a:gd name="T100" fmla="*/ 16 w 21"/>
                  <a:gd name="T101" fmla="*/ 82 h 177"/>
                  <a:gd name="T102" fmla="*/ 17 w 21"/>
                  <a:gd name="T103" fmla="*/ 69 h 177"/>
                  <a:gd name="T104" fmla="*/ 18 w 21"/>
                  <a:gd name="T105" fmla="*/ 59 h 177"/>
                  <a:gd name="T106" fmla="*/ 18 w 21"/>
                  <a:gd name="T107" fmla="*/ 41 h 177"/>
                  <a:gd name="T108" fmla="*/ 19 w 21"/>
                  <a:gd name="T109" fmla="*/ 30 h 177"/>
                  <a:gd name="T110" fmla="*/ 20 w 21"/>
                  <a:gd name="T111" fmla="*/ 21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1" h="177">
                    <a:moveTo>
                      <a:pt x="20" y="21"/>
                    </a:moveTo>
                    <a:cubicBezTo>
                      <a:pt x="20" y="19"/>
                      <a:pt x="20" y="17"/>
                      <a:pt x="20" y="16"/>
                    </a:cubicBezTo>
                    <a:cubicBezTo>
                      <a:pt x="21" y="14"/>
                      <a:pt x="21" y="13"/>
                      <a:pt x="21" y="12"/>
                    </a:cubicBezTo>
                    <a:cubicBezTo>
                      <a:pt x="21" y="11"/>
                      <a:pt x="20" y="11"/>
                      <a:pt x="20" y="10"/>
                    </a:cubicBezTo>
                    <a:cubicBezTo>
                      <a:pt x="19" y="7"/>
                      <a:pt x="21" y="3"/>
                      <a:pt x="20" y="0"/>
                    </a:cubicBezTo>
                    <a:cubicBezTo>
                      <a:pt x="19" y="1"/>
                      <a:pt x="19" y="4"/>
                      <a:pt x="19" y="5"/>
                    </a:cubicBezTo>
                    <a:cubicBezTo>
                      <a:pt x="19" y="7"/>
                      <a:pt x="18" y="9"/>
                      <a:pt x="19" y="10"/>
                    </a:cubicBezTo>
                    <a:cubicBezTo>
                      <a:pt x="19" y="13"/>
                      <a:pt x="19" y="17"/>
                      <a:pt x="19" y="20"/>
                    </a:cubicBezTo>
                    <a:cubicBezTo>
                      <a:pt x="18" y="23"/>
                      <a:pt x="19" y="26"/>
                      <a:pt x="18" y="29"/>
                    </a:cubicBezTo>
                    <a:cubicBezTo>
                      <a:pt x="18" y="31"/>
                      <a:pt x="18" y="32"/>
                      <a:pt x="18" y="33"/>
                    </a:cubicBezTo>
                    <a:cubicBezTo>
                      <a:pt x="17" y="35"/>
                      <a:pt x="18" y="37"/>
                      <a:pt x="17" y="39"/>
                    </a:cubicBezTo>
                    <a:cubicBezTo>
                      <a:pt x="17" y="42"/>
                      <a:pt x="17" y="45"/>
                      <a:pt x="17" y="48"/>
                    </a:cubicBezTo>
                    <a:cubicBezTo>
                      <a:pt x="18" y="50"/>
                      <a:pt x="17" y="52"/>
                      <a:pt x="17" y="53"/>
                    </a:cubicBezTo>
                    <a:cubicBezTo>
                      <a:pt x="17" y="55"/>
                      <a:pt x="17" y="57"/>
                      <a:pt x="17" y="59"/>
                    </a:cubicBezTo>
                    <a:cubicBezTo>
                      <a:pt x="16" y="65"/>
                      <a:pt x="16" y="72"/>
                      <a:pt x="15" y="78"/>
                    </a:cubicBezTo>
                    <a:cubicBezTo>
                      <a:pt x="15" y="79"/>
                      <a:pt x="15" y="80"/>
                      <a:pt x="15" y="81"/>
                    </a:cubicBezTo>
                    <a:cubicBezTo>
                      <a:pt x="15" y="82"/>
                      <a:pt x="14" y="83"/>
                      <a:pt x="14" y="84"/>
                    </a:cubicBezTo>
                    <a:cubicBezTo>
                      <a:pt x="14" y="85"/>
                      <a:pt x="14" y="86"/>
                      <a:pt x="14" y="87"/>
                    </a:cubicBezTo>
                    <a:cubicBezTo>
                      <a:pt x="14" y="88"/>
                      <a:pt x="14" y="89"/>
                      <a:pt x="14" y="90"/>
                    </a:cubicBezTo>
                    <a:cubicBezTo>
                      <a:pt x="13" y="92"/>
                      <a:pt x="14" y="94"/>
                      <a:pt x="14" y="96"/>
                    </a:cubicBezTo>
                    <a:cubicBezTo>
                      <a:pt x="14" y="99"/>
                      <a:pt x="13" y="102"/>
                      <a:pt x="13" y="104"/>
                    </a:cubicBezTo>
                    <a:cubicBezTo>
                      <a:pt x="13" y="109"/>
                      <a:pt x="11" y="114"/>
                      <a:pt x="11" y="119"/>
                    </a:cubicBezTo>
                    <a:cubicBezTo>
                      <a:pt x="11" y="123"/>
                      <a:pt x="11" y="127"/>
                      <a:pt x="10" y="131"/>
                    </a:cubicBezTo>
                    <a:cubicBezTo>
                      <a:pt x="9" y="133"/>
                      <a:pt x="8" y="135"/>
                      <a:pt x="8" y="138"/>
                    </a:cubicBezTo>
                    <a:cubicBezTo>
                      <a:pt x="8" y="140"/>
                      <a:pt x="8" y="142"/>
                      <a:pt x="7" y="144"/>
                    </a:cubicBezTo>
                    <a:cubicBezTo>
                      <a:pt x="7" y="146"/>
                      <a:pt x="6" y="149"/>
                      <a:pt x="6" y="152"/>
                    </a:cubicBezTo>
                    <a:cubicBezTo>
                      <a:pt x="6" y="155"/>
                      <a:pt x="6" y="158"/>
                      <a:pt x="4" y="161"/>
                    </a:cubicBezTo>
                    <a:cubicBezTo>
                      <a:pt x="4" y="164"/>
                      <a:pt x="2" y="166"/>
                      <a:pt x="1" y="168"/>
                    </a:cubicBezTo>
                    <a:cubicBezTo>
                      <a:pt x="1" y="172"/>
                      <a:pt x="0" y="174"/>
                      <a:pt x="0" y="177"/>
                    </a:cubicBezTo>
                    <a:cubicBezTo>
                      <a:pt x="0" y="176"/>
                      <a:pt x="1" y="177"/>
                      <a:pt x="2" y="176"/>
                    </a:cubicBezTo>
                    <a:cubicBezTo>
                      <a:pt x="2" y="176"/>
                      <a:pt x="2" y="174"/>
                      <a:pt x="3" y="174"/>
                    </a:cubicBezTo>
                    <a:cubicBezTo>
                      <a:pt x="3" y="171"/>
                      <a:pt x="3" y="170"/>
                      <a:pt x="6" y="170"/>
                    </a:cubicBezTo>
                    <a:cubicBezTo>
                      <a:pt x="8" y="170"/>
                      <a:pt x="12" y="171"/>
                      <a:pt x="14" y="172"/>
                    </a:cubicBezTo>
                    <a:cubicBezTo>
                      <a:pt x="15" y="173"/>
                      <a:pt x="17" y="173"/>
                      <a:pt x="19" y="174"/>
                    </a:cubicBezTo>
                    <a:cubicBezTo>
                      <a:pt x="19" y="173"/>
                      <a:pt x="19" y="173"/>
                      <a:pt x="19" y="173"/>
                    </a:cubicBezTo>
                    <a:cubicBezTo>
                      <a:pt x="18" y="173"/>
                      <a:pt x="18" y="172"/>
                      <a:pt x="17" y="172"/>
                    </a:cubicBezTo>
                    <a:cubicBezTo>
                      <a:pt x="16" y="171"/>
                      <a:pt x="15" y="171"/>
                      <a:pt x="14" y="171"/>
                    </a:cubicBezTo>
                    <a:cubicBezTo>
                      <a:pt x="12" y="170"/>
                      <a:pt x="11" y="169"/>
                      <a:pt x="9" y="169"/>
                    </a:cubicBezTo>
                    <a:cubicBezTo>
                      <a:pt x="8" y="169"/>
                      <a:pt x="4" y="169"/>
                      <a:pt x="4" y="167"/>
                    </a:cubicBezTo>
                    <a:cubicBezTo>
                      <a:pt x="3" y="166"/>
                      <a:pt x="4" y="164"/>
                      <a:pt x="5" y="163"/>
                    </a:cubicBezTo>
                    <a:cubicBezTo>
                      <a:pt x="6" y="160"/>
                      <a:pt x="7" y="157"/>
                      <a:pt x="7" y="153"/>
                    </a:cubicBezTo>
                    <a:cubicBezTo>
                      <a:pt x="7" y="150"/>
                      <a:pt x="8" y="147"/>
                      <a:pt x="8" y="143"/>
                    </a:cubicBezTo>
                    <a:cubicBezTo>
                      <a:pt x="9" y="140"/>
                      <a:pt x="9" y="136"/>
                      <a:pt x="10" y="133"/>
                    </a:cubicBezTo>
                    <a:cubicBezTo>
                      <a:pt x="11" y="131"/>
                      <a:pt x="12" y="130"/>
                      <a:pt x="12" y="128"/>
                    </a:cubicBezTo>
                    <a:cubicBezTo>
                      <a:pt x="12" y="127"/>
                      <a:pt x="12" y="125"/>
                      <a:pt x="12" y="124"/>
                    </a:cubicBezTo>
                    <a:cubicBezTo>
                      <a:pt x="13" y="120"/>
                      <a:pt x="13" y="117"/>
                      <a:pt x="13" y="113"/>
                    </a:cubicBezTo>
                    <a:cubicBezTo>
                      <a:pt x="14" y="111"/>
                      <a:pt x="13" y="109"/>
                      <a:pt x="14" y="108"/>
                    </a:cubicBezTo>
                    <a:cubicBezTo>
                      <a:pt x="14" y="107"/>
                      <a:pt x="14" y="107"/>
                      <a:pt x="14" y="106"/>
                    </a:cubicBezTo>
                    <a:cubicBezTo>
                      <a:pt x="15" y="105"/>
                      <a:pt x="15" y="104"/>
                      <a:pt x="15" y="104"/>
                    </a:cubicBezTo>
                    <a:cubicBezTo>
                      <a:pt x="15" y="98"/>
                      <a:pt x="16" y="93"/>
                      <a:pt x="16" y="87"/>
                    </a:cubicBezTo>
                    <a:cubicBezTo>
                      <a:pt x="16" y="86"/>
                      <a:pt x="16" y="84"/>
                      <a:pt x="16" y="82"/>
                    </a:cubicBezTo>
                    <a:cubicBezTo>
                      <a:pt x="17" y="78"/>
                      <a:pt x="17" y="73"/>
                      <a:pt x="17" y="69"/>
                    </a:cubicBezTo>
                    <a:cubicBezTo>
                      <a:pt x="18" y="65"/>
                      <a:pt x="18" y="63"/>
                      <a:pt x="18" y="59"/>
                    </a:cubicBezTo>
                    <a:cubicBezTo>
                      <a:pt x="19" y="53"/>
                      <a:pt x="19" y="47"/>
                      <a:pt x="18" y="41"/>
                    </a:cubicBezTo>
                    <a:cubicBezTo>
                      <a:pt x="18" y="37"/>
                      <a:pt x="19" y="34"/>
                      <a:pt x="19" y="30"/>
                    </a:cubicBezTo>
                    <a:cubicBezTo>
                      <a:pt x="20" y="27"/>
                      <a:pt x="20" y="24"/>
                      <a:pt x="20" y="21"/>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146" name="Freeform 3641"/>
              <p:cNvSpPr>
                <a:spLocks/>
              </p:cNvSpPr>
              <p:nvPr/>
            </p:nvSpPr>
            <p:spPr bwMode="auto">
              <a:xfrm>
                <a:off x="2661" y="3729"/>
                <a:ext cx="1" cy="4"/>
              </a:xfrm>
              <a:custGeom>
                <a:avLst/>
                <a:gdLst>
                  <a:gd name="T0" fmla="*/ 3 w 7"/>
                  <a:gd name="T1" fmla="*/ 28 h 28"/>
                  <a:gd name="T2" fmla="*/ 3 w 7"/>
                  <a:gd name="T3" fmla="*/ 13 h 28"/>
                  <a:gd name="T4" fmla="*/ 1 w 7"/>
                  <a:gd name="T5" fmla="*/ 0 h 28"/>
                  <a:gd name="T6" fmla="*/ 2 w 7"/>
                  <a:gd name="T7" fmla="*/ 18 h 28"/>
                  <a:gd name="T8" fmla="*/ 3 w 7"/>
                  <a:gd name="T9" fmla="*/ 23 h 28"/>
                  <a:gd name="T10" fmla="*/ 3 w 7"/>
                  <a:gd name="T11" fmla="*/ 28 h 28"/>
                </a:gdLst>
                <a:ahLst/>
                <a:cxnLst>
                  <a:cxn ang="0">
                    <a:pos x="T0" y="T1"/>
                  </a:cxn>
                  <a:cxn ang="0">
                    <a:pos x="T2" y="T3"/>
                  </a:cxn>
                  <a:cxn ang="0">
                    <a:pos x="T4" y="T5"/>
                  </a:cxn>
                  <a:cxn ang="0">
                    <a:pos x="T6" y="T7"/>
                  </a:cxn>
                  <a:cxn ang="0">
                    <a:pos x="T8" y="T9"/>
                  </a:cxn>
                  <a:cxn ang="0">
                    <a:pos x="T10" y="T11"/>
                  </a:cxn>
                </a:cxnLst>
                <a:rect l="0" t="0" r="r" b="b"/>
                <a:pathLst>
                  <a:path w="7" h="28">
                    <a:moveTo>
                      <a:pt x="3" y="28"/>
                    </a:moveTo>
                    <a:cubicBezTo>
                      <a:pt x="7" y="23"/>
                      <a:pt x="2" y="17"/>
                      <a:pt x="3" y="13"/>
                    </a:cubicBezTo>
                    <a:cubicBezTo>
                      <a:pt x="3" y="10"/>
                      <a:pt x="4" y="2"/>
                      <a:pt x="1" y="0"/>
                    </a:cubicBezTo>
                    <a:cubicBezTo>
                      <a:pt x="1" y="6"/>
                      <a:pt x="0" y="13"/>
                      <a:pt x="2" y="18"/>
                    </a:cubicBezTo>
                    <a:cubicBezTo>
                      <a:pt x="2" y="20"/>
                      <a:pt x="3" y="21"/>
                      <a:pt x="3" y="23"/>
                    </a:cubicBezTo>
                    <a:cubicBezTo>
                      <a:pt x="3" y="24"/>
                      <a:pt x="3" y="26"/>
                      <a:pt x="3" y="28"/>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147" name="Freeform 3642"/>
              <p:cNvSpPr>
                <a:spLocks/>
              </p:cNvSpPr>
              <p:nvPr/>
            </p:nvSpPr>
            <p:spPr bwMode="auto">
              <a:xfrm>
                <a:off x="2669" y="3729"/>
                <a:ext cx="1" cy="1"/>
              </a:xfrm>
              <a:custGeom>
                <a:avLst/>
                <a:gdLst>
                  <a:gd name="T0" fmla="*/ 7 w 8"/>
                  <a:gd name="T1" fmla="*/ 7 h 9"/>
                  <a:gd name="T2" fmla="*/ 8 w 8"/>
                  <a:gd name="T3" fmla="*/ 5 h 9"/>
                  <a:gd name="T4" fmla="*/ 5 w 8"/>
                  <a:gd name="T5" fmla="*/ 5 h 9"/>
                  <a:gd name="T6" fmla="*/ 4 w 8"/>
                  <a:gd name="T7" fmla="*/ 2 h 9"/>
                  <a:gd name="T8" fmla="*/ 1 w 8"/>
                  <a:gd name="T9" fmla="*/ 2 h 9"/>
                  <a:gd name="T10" fmla="*/ 3 w 8"/>
                  <a:gd name="T11" fmla="*/ 8 h 9"/>
                  <a:gd name="T12" fmla="*/ 5 w 8"/>
                  <a:gd name="T13" fmla="*/ 9 h 9"/>
                  <a:gd name="T14" fmla="*/ 7 w 8"/>
                  <a:gd name="T15" fmla="*/ 7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9">
                    <a:moveTo>
                      <a:pt x="7" y="7"/>
                    </a:moveTo>
                    <a:cubicBezTo>
                      <a:pt x="7" y="7"/>
                      <a:pt x="8" y="5"/>
                      <a:pt x="8" y="5"/>
                    </a:cubicBezTo>
                    <a:cubicBezTo>
                      <a:pt x="8" y="3"/>
                      <a:pt x="6" y="5"/>
                      <a:pt x="5" y="5"/>
                    </a:cubicBezTo>
                    <a:cubicBezTo>
                      <a:pt x="4" y="4"/>
                      <a:pt x="5" y="2"/>
                      <a:pt x="4" y="2"/>
                    </a:cubicBezTo>
                    <a:cubicBezTo>
                      <a:pt x="3" y="0"/>
                      <a:pt x="2" y="1"/>
                      <a:pt x="1" y="2"/>
                    </a:cubicBezTo>
                    <a:cubicBezTo>
                      <a:pt x="0" y="4"/>
                      <a:pt x="2" y="7"/>
                      <a:pt x="3" y="8"/>
                    </a:cubicBezTo>
                    <a:cubicBezTo>
                      <a:pt x="3" y="8"/>
                      <a:pt x="4" y="9"/>
                      <a:pt x="5" y="9"/>
                    </a:cubicBezTo>
                    <a:cubicBezTo>
                      <a:pt x="6" y="9"/>
                      <a:pt x="7" y="8"/>
                      <a:pt x="7" y="7"/>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148" name="Freeform 3643"/>
              <p:cNvSpPr>
                <a:spLocks/>
              </p:cNvSpPr>
              <p:nvPr/>
            </p:nvSpPr>
            <p:spPr bwMode="auto">
              <a:xfrm>
                <a:off x="2673" y="3744"/>
                <a:ext cx="1" cy="1"/>
              </a:xfrm>
              <a:custGeom>
                <a:avLst/>
                <a:gdLst>
                  <a:gd name="T0" fmla="*/ 4 w 4"/>
                  <a:gd name="T1" fmla="*/ 4 h 9"/>
                  <a:gd name="T2" fmla="*/ 3 w 4"/>
                  <a:gd name="T3" fmla="*/ 1 h 9"/>
                  <a:gd name="T4" fmla="*/ 1 w 4"/>
                  <a:gd name="T5" fmla="*/ 1 h 9"/>
                  <a:gd name="T6" fmla="*/ 1 w 4"/>
                  <a:gd name="T7" fmla="*/ 1 h 9"/>
                  <a:gd name="T8" fmla="*/ 1 w 4"/>
                  <a:gd name="T9" fmla="*/ 4 h 9"/>
                  <a:gd name="T10" fmla="*/ 4 w 4"/>
                  <a:gd name="T11" fmla="*/ 9 h 9"/>
                  <a:gd name="T12" fmla="*/ 4 w 4"/>
                  <a:gd name="T13" fmla="*/ 4 h 9"/>
                </a:gdLst>
                <a:ahLst/>
                <a:cxnLst>
                  <a:cxn ang="0">
                    <a:pos x="T0" y="T1"/>
                  </a:cxn>
                  <a:cxn ang="0">
                    <a:pos x="T2" y="T3"/>
                  </a:cxn>
                  <a:cxn ang="0">
                    <a:pos x="T4" y="T5"/>
                  </a:cxn>
                  <a:cxn ang="0">
                    <a:pos x="T6" y="T7"/>
                  </a:cxn>
                  <a:cxn ang="0">
                    <a:pos x="T8" y="T9"/>
                  </a:cxn>
                  <a:cxn ang="0">
                    <a:pos x="T10" y="T11"/>
                  </a:cxn>
                  <a:cxn ang="0">
                    <a:pos x="T12" y="T13"/>
                  </a:cxn>
                </a:cxnLst>
                <a:rect l="0" t="0" r="r" b="b"/>
                <a:pathLst>
                  <a:path w="4" h="9">
                    <a:moveTo>
                      <a:pt x="4" y="4"/>
                    </a:moveTo>
                    <a:cubicBezTo>
                      <a:pt x="3" y="3"/>
                      <a:pt x="2" y="3"/>
                      <a:pt x="3" y="1"/>
                    </a:cubicBezTo>
                    <a:cubicBezTo>
                      <a:pt x="4" y="0"/>
                      <a:pt x="2" y="0"/>
                      <a:pt x="1" y="1"/>
                    </a:cubicBezTo>
                    <a:cubicBezTo>
                      <a:pt x="1" y="1"/>
                      <a:pt x="1" y="1"/>
                      <a:pt x="1" y="1"/>
                    </a:cubicBezTo>
                    <a:cubicBezTo>
                      <a:pt x="0" y="1"/>
                      <a:pt x="1" y="3"/>
                      <a:pt x="1" y="4"/>
                    </a:cubicBezTo>
                    <a:cubicBezTo>
                      <a:pt x="2" y="5"/>
                      <a:pt x="3" y="8"/>
                      <a:pt x="4" y="9"/>
                    </a:cubicBezTo>
                    <a:cubicBezTo>
                      <a:pt x="4" y="9"/>
                      <a:pt x="4" y="5"/>
                      <a:pt x="4" y="4"/>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149" name="Freeform 3644"/>
              <p:cNvSpPr>
                <a:spLocks/>
              </p:cNvSpPr>
              <p:nvPr/>
            </p:nvSpPr>
            <p:spPr bwMode="auto">
              <a:xfrm>
                <a:off x="2681" y="3648"/>
                <a:ext cx="1" cy="1"/>
              </a:xfrm>
              <a:custGeom>
                <a:avLst/>
                <a:gdLst>
                  <a:gd name="T0" fmla="*/ 1 w 7"/>
                  <a:gd name="T1" fmla="*/ 6 h 8"/>
                  <a:gd name="T2" fmla="*/ 3 w 7"/>
                  <a:gd name="T3" fmla="*/ 6 h 8"/>
                  <a:gd name="T4" fmla="*/ 1 w 7"/>
                  <a:gd name="T5" fmla="*/ 6 h 8"/>
                </a:gdLst>
                <a:ahLst/>
                <a:cxnLst>
                  <a:cxn ang="0">
                    <a:pos x="T0" y="T1"/>
                  </a:cxn>
                  <a:cxn ang="0">
                    <a:pos x="T2" y="T3"/>
                  </a:cxn>
                  <a:cxn ang="0">
                    <a:pos x="T4" y="T5"/>
                  </a:cxn>
                </a:cxnLst>
                <a:rect l="0" t="0" r="r" b="b"/>
                <a:pathLst>
                  <a:path w="7" h="8">
                    <a:moveTo>
                      <a:pt x="1" y="6"/>
                    </a:moveTo>
                    <a:cubicBezTo>
                      <a:pt x="1" y="8"/>
                      <a:pt x="2" y="7"/>
                      <a:pt x="3" y="6"/>
                    </a:cubicBezTo>
                    <a:cubicBezTo>
                      <a:pt x="7" y="3"/>
                      <a:pt x="0" y="0"/>
                      <a:pt x="1" y="6"/>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150" name="Freeform 3645"/>
              <p:cNvSpPr>
                <a:spLocks/>
              </p:cNvSpPr>
              <p:nvPr/>
            </p:nvSpPr>
            <p:spPr bwMode="auto">
              <a:xfrm>
                <a:off x="2682" y="3648"/>
                <a:ext cx="1" cy="0"/>
              </a:xfrm>
              <a:custGeom>
                <a:avLst/>
                <a:gdLst>
                  <a:gd name="T0" fmla="*/ 0 w 8"/>
                  <a:gd name="T1" fmla="*/ 3 h 5"/>
                  <a:gd name="T2" fmla="*/ 8 w 8"/>
                  <a:gd name="T3" fmla="*/ 5 h 5"/>
                  <a:gd name="T4" fmla="*/ 8 w 8"/>
                  <a:gd name="T5" fmla="*/ 5 h 5"/>
                  <a:gd name="T6" fmla="*/ 0 w 8"/>
                  <a:gd name="T7" fmla="*/ 3 h 5"/>
                </a:gdLst>
                <a:ahLst/>
                <a:cxnLst>
                  <a:cxn ang="0">
                    <a:pos x="T0" y="T1"/>
                  </a:cxn>
                  <a:cxn ang="0">
                    <a:pos x="T2" y="T3"/>
                  </a:cxn>
                  <a:cxn ang="0">
                    <a:pos x="T4" y="T5"/>
                  </a:cxn>
                  <a:cxn ang="0">
                    <a:pos x="T6" y="T7"/>
                  </a:cxn>
                </a:cxnLst>
                <a:rect l="0" t="0" r="r" b="b"/>
                <a:pathLst>
                  <a:path w="8" h="5">
                    <a:moveTo>
                      <a:pt x="0" y="3"/>
                    </a:moveTo>
                    <a:cubicBezTo>
                      <a:pt x="2" y="3"/>
                      <a:pt x="7" y="5"/>
                      <a:pt x="8" y="5"/>
                    </a:cubicBezTo>
                    <a:cubicBezTo>
                      <a:pt x="8" y="5"/>
                      <a:pt x="8" y="5"/>
                      <a:pt x="8" y="5"/>
                    </a:cubicBezTo>
                    <a:cubicBezTo>
                      <a:pt x="8" y="2"/>
                      <a:pt x="1" y="0"/>
                      <a:pt x="0" y="3"/>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151" name="Freeform 3646"/>
              <p:cNvSpPr>
                <a:spLocks/>
              </p:cNvSpPr>
              <p:nvPr/>
            </p:nvSpPr>
            <p:spPr bwMode="auto">
              <a:xfrm>
                <a:off x="2683" y="3648"/>
                <a:ext cx="1" cy="3"/>
              </a:xfrm>
              <a:custGeom>
                <a:avLst/>
                <a:gdLst>
                  <a:gd name="T0" fmla="*/ 1 w 7"/>
                  <a:gd name="T1" fmla="*/ 8 h 19"/>
                  <a:gd name="T2" fmla="*/ 0 w 7"/>
                  <a:gd name="T3" fmla="*/ 13 h 19"/>
                  <a:gd name="T4" fmla="*/ 0 w 7"/>
                  <a:gd name="T5" fmla="*/ 15 h 19"/>
                  <a:gd name="T6" fmla="*/ 0 w 7"/>
                  <a:gd name="T7" fmla="*/ 17 h 19"/>
                  <a:gd name="T8" fmla="*/ 1 w 7"/>
                  <a:gd name="T9" fmla="*/ 18 h 19"/>
                  <a:gd name="T10" fmla="*/ 2 w 7"/>
                  <a:gd name="T11" fmla="*/ 16 h 19"/>
                  <a:gd name="T12" fmla="*/ 2 w 7"/>
                  <a:gd name="T13" fmla="*/ 12 h 19"/>
                  <a:gd name="T14" fmla="*/ 3 w 7"/>
                  <a:gd name="T15" fmla="*/ 10 h 19"/>
                  <a:gd name="T16" fmla="*/ 3 w 7"/>
                  <a:gd name="T17" fmla="*/ 8 h 19"/>
                  <a:gd name="T18" fmla="*/ 7 w 7"/>
                  <a:gd name="T19" fmla="*/ 2 h 19"/>
                  <a:gd name="T20" fmla="*/ 4 w 7"/>
                  <a:gd name="T21" fmla="*/ 1 h 19"/>
                  <a:gd name="T22" fmla="*/ 3 w 7"/>
                  <a:gd name="T23" fmla="*/ 4 h 19"/>
                  <a:gd name="T24" fmla="*/ 1 w 7"/>
                  <a:gd name="T25" fmla="*/ 6 h 19"/>
                  <a:gd name="T26" fmla="*/ 1 w 7"/>
                  <a:gd name="T27" fmla="*/ 8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 h="19">
                    <a:moveTo>
                      <a:pt x="1" y="8"/>
                    </a:moveTo>
                    <a:cubicBezTo>
                      <a:pt x="1" y="9"/>
                      <a:pt x="1" y="11"/>
                      <a:pt x="0" y="13"/>
                    </a:cubicBezTo>
                    <a:cubicBezTo>
                      <a:pt x="0" y="13"/>
                      <a:pt x="0" y="14"/>
                      <a:pt x="0" y="15"/>
                    </a:cubicBezTo>
                    <a:cubicBezTo>
                      <a:pt x="0" y="16"/>
                      <a:pt x="0" y="17"/>
                      <a:pt x="0" y="17"/>
                    </a:cubicBezTo>
                    <a:cubicBezTo>
                      <a:pt x="0" y="18"/>
                      <a:pt x="0" y="19"/>
                      <a:pt x="1" y="18"/>
                    </a:cubicBezTo>
                    <a:cubicBezTo>
                      <a:pt x="2" y="18"/>
                      <a:pt x="2" y="17"/>
                      <a:pt x="2" y="16"/>
                    </a:cubicBezTo>
                    <a:cubicBezTo>
                      <a:pt x="2" y="15"/>
                      <a:pt x="2" y="13"/>
                      <a:pt x="2" y="12"/>
                    </a:cubicBezTo>
                    <a:cubicBezTo>
                      <a:pt x="2" y="11"/>
                      <a:pt x="3" y="11"/>
                      <a:pt x="3" y="10"/>
                    </a:cubicBezTo>
                    <a:cubicBezTo>
                      <a:pt x="4" y="10"/>
                      <a:pt x="3" y="8"/>
                      <a:pt x="3" y="8"/>
                    </a:cubicBezTo>
                    <a:cubicBezTo>
                      <a:pt x="4" y="6"/>
                      <a:pt x="7" y="4"/>
                      <a:pt x="7" y="2"/>
                    </a:cubicBezTo>
                    <a:cubicBezTo>
                      <a:pt x="7" y="1"/>
                      <a:pt x="5" y="0"/>
                      <a:pt x="4" y="1"/>
                    </a:cubicBezTo>
                    <a:cubicBezTo>
                      <a:pt x="3" y="1"/>
                      <a:pt x="3" y="3"/>
                      <a:pt x="3" y="4"/>
                    </a:cubicBezTo>
                    <a:cubicBezTo>
                      <a:pt x="2" y="5"/>
                      <a:pt x="1" y="5"/>
                      <a:pt x="1" y="6"/>
                    </a:cubicBezTo>
                    <a:cubicBezTo>
                      <a:pt x="0" y="6"/>
                      <a:pt x="1" y="7"/>
                      <a:pt x="1" y="8"/>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152" name="Freeform 3647"/>
              <p:cNvSpPr>
                <a:spLocks/>
              </p:cNvSpPr>
              <p:nvPr/>
            </p:nvSpPr>
            <p:spPr bwMode="auto">
              <a:xfrm>
                <a:off x="2682" y="3651"/>
                <a:ext cx="1" cy="1"/>
              </a:xfrm>
              <a:custGeom>
                <a:avLst/>
                <a:gdLst>
                  <a:gd name="T0" fmla="*/ 2 w 3"/>
                  <a:gd name="T1" fmla="*/ 0 h 6"/>
                  <a:gd name="T2" fmla="*/ 1 w 3"/>
                  <a:gd name="T3" fmla="*/ 6 h 6"/>
                  <a:gd name="T4" fmla="*/ 2 w 3"/>
                  <a:gd name="T5" fmla="*/ 3 h 6"/>
                  <a:gd name="T6" fmla="*/ 2 w 3"/>
                  <a:gd name="T7" fmla="*/ 0 h 6"/>
                </a:gdLst>
                <a:ahLst/>
                <a:cxnLst>
                  <a:cxn ang="0">
                    <a:pos x="T0" y="T1"/>
                  </a:cxn>
                  <a:cxn ang="0">
                    <a:pos x="T2" y="T3"/>
                  </a:cxn>
                  <a:cxn ang="0">
                    <a:pos x="T4" y="T5"/>
                  </a:cxn>
                  <a:cxn ang="0">
                    <a:pos x="T6" y="T7"/>
                  </a:cxn>
                </a:cxnLst>
                <a:rect l="0" t="0" r="r" b="b"/>
                <a:pathLst>
                  <a:path w="3" h="6">
                    <a:moveTo>
                      <a:pt x="2" y="0"/>
                    </a:moveTo>
                    <a:cubicBezTo>
                      <a:pt x="1" y="0"/>
                      <a:pt x="0" y="5"/>
                      <a:pt x="1" y="6"/>
                    </a:cubicBezTo>
                    <a:cubicBezTo>
                      <a:pt x="2" y="5"/>
                      <a:pt x="2" y="4"/>
                      <a:pt x="2" y="3"/>
                    </a:cubicBezTo>
                    <a:cubicBezTo>
                      <a:pt x="2" y="2"/>
                      <a:pt x="3" y="1"/>
                      <a:pt x="2" y="0"/>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153" name="Freeform 3648"/>
              <p:cNvSpPr>
                <a:spLocks/>
              </p:cNvSpPr>
              <p:nvPr/>
            </p:nvSpPr>
            <p:spPr bwMode="auto">
              <a:xfrm>
                <a:off x="2682" y="3652"/>
                <a:ext cx="1" cy="1"/>
              </a:xfrm>
              <a:custGeom>
                <a:avLst/>
                <a:gdLst>
                  <a:gd name="T0" fmla="*/ 2 w 7"/>
                  <a:gd name="T1" fmla="*/ 2 h 8"/>
                  <a:gd name="T2" fmla="*/ 1 w 7"/>
                  <a:gd name="T3" fmla="*/ 6 h 8"/>
                  <a:gd name="T4" fmla="*/ 4 w 7"/>
                  <a:gd name="T5" fmla="*/ 3 h 8"/>
                  <a:gd name="T6" fmla="*/ 2 w 7"/>
                  <a:gd name="T7" fmla="*/ 2 h 8"/>
                </a:gdLst>
                <a:ahLst/>
                <a:cxnLst>
                  <a:cxn ang="0">
                    <a:pos x="T0" y="T1"/>
                  </a:cxn>
                  <a:cxn ang="0">
                    <a:pos x="T2" y="T3"/>
                  </a:cxn>
                  <a:cxn ang="0">
                    <a:pos x="T4" y="T5"/>
                  </a:cxn>
                  <a:cxn ang="0">
                    <a:pos x="T6" y="T7"/>
                  </a:cxn>
                </a:cxnLst>
                <a:rect l="0" t="0" r="r" b="b"/>
                <a:pathLst>
                  <a:path w="7" h="8">
                    <a:moveTo>
                      <a:pt x="2" y="2"/>
                    </a:moveTo>
                    <a:cubicBezTo>
                      <a:pt x="1" y="2"/>
                      <a:pt x="0" y="5"/>
                      <a:pt x="1" y="6"/>
                    </a:cubicBezTo>
                    <a:cubicBezTo>
                      <a:pt x="2" y="8"/>
                      <a:pt x="4" y="4"/>
                      <a:pt x="4" y="3"/>
                    </a:cubicBezTo>
                    <a:cubicBezTo>
                      <a:pt x="7" y="0"/>
                      <a:pt x="2" y="0"/>
                      <a:pt x="2" y="2"/>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154" name="Freeform 3649"/>
              <p:cNvSpPr>
                <a:spLocks/>
              </p:cNvSpPr>
              <p:nvPr/>
            </p:nvSpPr>
            <p:spPr bwMode="auto">
              <a:xfrm>
                <a:off x="2678" y="3653"/>
                <a:ext cx="4" cy="7"/>
              </a:xfrm>
              <a:custGeom>
                <a:avLst/>
                <a:gdLst>
                  <a:gd name="T0" fmla="*/ 18 w 26"/>
                  <a:gd name="T1" fmla="*/ 17 h 55"/>
                  <a:gd name="T2" fmla="*/ 17 w 26"/>
                  <a:gd name="T3" fmla="*/ 18 h 55"/>
                  <a:gd name="T4" fmla="*/ 17 w 26"/>
                  <a:gd name="T5" fmla="*/ 20 h 55"/>
                  <a:gd name="T6" fmla="*/ 16 w 26"/>
                  <a:gd name="T7" fmla="*/ 20 h 55"/>
                  <a:gd name="T8" fmla="*/ 16 w 26"/>
                  <a:gd name="T9" fmla="*/ 22 h 55"/>
                  <a:gd name="T10" fmla="*/ 15 w 26"/>
                  <a:gd name="T11" fmla="*/ 23 h 55"/>
                  <a:gd name="T12" fmla="*/ 15 w 26"/>
                  <a:gd name="T13" fmla="*/ 25 h 55"/>
                  <a:gd name="T14" fmla="*/ 14 w 26"/>
                  <a:gd name="T15" fmla="*/ 26 h 55"/>
                  <a:gd name="T16" fmla="*/ 13 w 26"/>
                  <a:gd name="T17" fmla="*/ 28 h 55"/>
                  <a:gd name="T18" fmla="*/ 12 w 26"/>
                  <a:gd name="T19" fmla="*/ 29 h 55"/>
                  <a:gd name="T20" fmla="*/ 11 w 26"/>
                  <a:gd name="T21" fmla="*/ 31 h 55"/>
                  <a:gd name="T22" fmla="*/ 10 w 26"/>
                  <a:gd name="T23" fmla="*/ 32 h 55"/>
                  <a:gd name="T24" fmla="*/ 8 w 26"/>
                  <a:gd name="T25" fmla="*/ 35 h 55"/>
                  <a:gd name="T26" fmla="*/ 7 w 26"/>
                  <a:gd name="T27" fmla="*/ 37 h 55"/>
                  <a:gd name="T28" fmla="*/ 6 w 26"/>
                  <a:gd name="T29" fmla="*/ 40 h 55"/>
                  <a:gd name="T30" fmla="*/ 5 w 26"/>
                  <a:gd name="T31" fmla="*/ 41 h 55"/>
                  <a:gd name="T32" fmla="*/ 5 w 26"/>
                  <a:gd name="T33" fmla="*/ 43 h 55"/>
                  <a:gd name="T34" fmla="*/ 4 w 26"/>
                  <a:gd name="T35" fmla="*/ 44 h 55"/>
                  <a:gd name="T36" fmla="*/ 4 w 26"/>
                  <a:gd name="T37" fmla="*/ 45 h 55"/>
                  <a:gd name="T38" fmla="*/ 3 w 26"/>
                  <a:gd name="T39" fmla="*/ 46 h 55"/>
                  <a:gd name="T40" fmla="*/ 2 w 26"/>
                  <a:gd name="T41" fmla="*/ 48 h 55"/>
                  <a:gd name="T42" fmla="*/ 1 w 26"/>
                  <a:gd name="T43" fmla="*/ 50 h 55"/>
                  <a:gd name="T44" fmla="*/ 0 w 26"/>
                  <a:gd name="T45" fmla="*/ 55 h 55"/>
                  <a:gd name="T46" fmla="*/ 2 w 26"/>
                  <a:gd name="T47" fmla="*/ 53 h 55"/>
                  <a:gd name="T48" fmla="*/ 2 w 26"/>
                  <a:gd name="T49" fmla="*/ 52 h 55"/>
                  <a:gd name="T50" fmla="*/ 3 w 26"/>
                  <a:gd name="T51" fmla="*/ 50 h 55"/>
                  <a:gd name="T52" fmla="*/ 4 w 26"/>
                  <a:gd name="T53" fmla="*/ 46 h 55"/>
                  <a:gd name="T54" fmla="*/ 8 w 26"/>
                  <a:gd name="T55" fmla="*/ 38 h 55"/>
                  <a:gd name="T56" fmla="*/ 11 w 26"/>
                  <a:gd name="T57" fmla="*/ 33 h 55"/>
                  <a:gd name="T58" fmla="*/ 13 w 26"/>
                  <a:gd name="T59" fmla="*/ 31 h 55"/>
                  <a:gd name="T60" fmla="*/ 14 w 26"/>
                  <a:gd name="T61" fmla="*/ 29 h 55"/>
                  <a:gd name="T62" fmla="*/ 16 w 26"/>
                  <a:gd name="T63" fmla="*/ 26 h 55"/>
                  <a:gd name="T64" fmla="*/ 17 w 26"/>
                  <a:gd name="T65" fmla="*/ 22 h 55"/>
                  <a:gd name="T66" fmla="*/ 19 w 26"/>
                  <a:gd name="T67" fmla="*/ 19 h 55"/>
                  <a:gd name="T68" fmla="*/ 20 w 26"/>
                  <a:gd name="T69" fmla="*/ 15 h 55"/>
                  <a:gd name="T70" fmla="*/ 22 w 26"/>
                  <a:gd name="T71" fmla="*/ 12 h 55"/>
                  <a:gd name="T72" fmla="*/ 23 w 26"/>
                  <a:gd name="T73" fmla="*/ 9 h 55"/>
                  <a:gd name="T74" fmla="*/ 24 w 26"/>
                  <a:gd name="T75" fmla="*/ 6 h 55"/>
                  <a:gd name="T76" fmla="*/ 25 w 26"/>
                  <a:gd name="T77" fmla="*/ 3 h 55"/>
                  <a:gd name="T78" fmla="*/ 26 w 26"/>
                  <a:gd name="T79" fmla="*/ 1 h 55"/>
                  <a:gd name="T80" fmla="*/ 22 w 26"/>
                  <a:gd name="T81" fmla="*/ 8 h 55"/>
                  <a:gd name="T82" fmla="*/ 20 w 26"/>
                  <a:gd name="T83" fmla="*/ 12 h 55"/>
                  <a:gd name="T84" fmla="*/ 18 w 26"/>
                  <a:gd name="T85" fmla="*/ 17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6" h="55">
                    <a:moveTo>
                      <a:pt x="18" y="17"/>
                    </a:moveTo>
                    <a:cubicBezTo>
                      <a:pt x="18" y="17"/>
                      <a:pt x="18" y="18"/>
                      <a:pt x="17" y="18"/>
                    </a:cubicBezTo>
                    <a:cubicBezTo>
                      <a:pt x="17" y="19"/>
                      <a:pt x="17" y="19"/>
                      <a:pt x="17" y="20"/>
                    </a:cubicBezTo>
                    <a:cubicBezTo>
                      <a:pt x="17" y="20"/>
                      <a:pt x="16" y="20"/>
                      <a:pt x="16" y="20"/>
                    </a:cubicBezTo>
                    <a:cubicBezTo>
                      <a:pt x="16" y="21"/>
                      <a:pt x="16" y="21"/>
                      <a:pt x="16" y="22"/>
                    </a:cubicBezTo>
                    <a:cubicBezTo>
                      <a:pt x="16" y="22"/>
                      <a:pt x="15" y="22"/>
                      <a:pt x="15" y="23"/>
                    </a:cubicBezTo>
                    <a:cubicBezTo>
                      <a:pt x="15" y="24"/>
                      <a:pt x="15" y="24"/>
                      <a:pt x="15" y="25"/>
                    </a:cubicBezTo>
                    <a:cubicBezTo>
                      <a:pt x="14" y="25"/>
                      <a:pt x="14" y="25"/>
                      <a:pt x="14" y="26"/>
                    </a:cubicBezTo>
                    <a:cubicBezTo>
                      <a:pt x="13" y="26"/>
                      <a:pt x="13" y="27"/>
                      <a:pt x="13" y="28"/>
                    </a:cubicBezTo>
                    <a:cubicBezTo>
                      <a:pt x="13" y="28"/>
                      <a:pt x="12" y="28"/>
                      <a:pt x="12" y="29"/>
                    </a:cubicBezTo>
                    <a:cubicBezTo>
                      <a:pt x="12" y="29"/>
                      <a:pt x="12" y="30"/>
                      <a:pt x="11" y="31"/>
                    </a:cubicBezTo>
                    <a:cubicBezTo>
                      <a:pt x="11" y="31"/>
                      <a:pt x="10" y="31"/>
                      <a:pt x="10" y="32"/>
                    </a:cubicBezTo>
                    <a:cubicBezTo>
                      <a:pt x="9" y="33"/>
                      <a:pt x="9" y="35"/>
                      <a:pt x="8" y="35"/>
                    </a:cubicBezTo>
                    <a:cubicBezTo>
                      <a:pt x="8" y="36"/>
                      <a:pt x="8" y="36"/>
                      <a:pt x="7" y="37"/>
                    </a:cubicBezTo>
                    <a:cubicBezTo>
                      <a:pt x="6" y="38"/>
                      <a:pt x="7" y="39"/>
                      <a:pt x="6" y="40"/>
                    </a:cubicBezTo>
                    <a:cubicBezTo>
                      <a:pt x="6" y="41"/>
                      <a:pt x="5" y="41"/>
                      <a:pt x="5" y="41"/>
                    </a:cubicBezTo>
                    <a:cubicBezTo>
                      <a:pt x="5" y="42"/>
                      <a:pt x="5" y="42"/>
                      <a:pt x="5" y="43"/>
                    </a:cubicBezTo>
                    <a:cubicBezTo>
                      <a:pt x="5" y="43"/>
                      <a:pt x="4" y="43"/>
                      <a:pt x="4" y="44"/>
                    </a:cubicBezTo>
                    <a:cubicBezTo>
                      <a:pt x="4" y="44"/>
                      <a:pt x="4" y="45"/>
                      <a:pt x="4" y="45"/>
                    </a:cubicBezTo>
                    <a:cubicBezTo>
                      <a:pt x="3" y="46"/>
                      <a:pt x="3" y="46"/>
                      <a:pt x="3" y="46"/>
                    </a:cubicBezTo>
                    <a:cubicBezTo>
                      <a:pt x="2" y="47"/>
                      <a:pt x="2" y="47"/>
                      <a:pt x="2" y="48"/>
                    </a:cubicBezTo>
                    <a:cubicBezTo>
                      <a:pt x="2" y="48"/>
                      <a:pt x="2" y="49"/>
                      <a:pt x="1" y="50"/>
                    </a:cubicBezTo>
                    <a:cubicBezTo>
                      <a:pt x="0" y="52"/>
                      <a:pt x="1" y="54"/>
                      <a:pt x="0" y="55"/>
                    </a:cubicBezTo>
                    <a:cubicBezTo>
                      <a:pt x="1" y="55"/>
                      <a:pt x="1" y="54"/>
                      <a:pt x="2" y="53"/>
                    </a:cubicBezTo>
                    <a:cubicBezTo>
                      <a:pt x="2" y="53"/>
                      <a:pt x="2" y="52"/>
                      <a:pt x="2" y="52"/>
                    </a:cubicBezTo>
                    <a:cubicBezTo>
                      <a:pt x="2" y="51"/>
                      <a:pt x="2" y="51"/>
                      <a:pt x="3" y="50"/>
                    </a:cubicBezTo>
                    <a:cubicBezTo>
                      <a:pt x="3" y="49"/>
                      <a:pt x="4" y="48"/>
                      <a:pt x="4" y="46"/>
                    </a:cubicBezTo>
                    <a:cubicBezTo>
                      <a:pt x="6" y="44"/>
                      <a:pt x="7" y="41"/>
                      <a:pt x="8" y="38"/>
                    </a:cubicBezTo>
                    <a:cubicBezTo>
                      <a:pt x="9" y="37"/>
                      <a:pt x="11" y="35"/>
                      <a:pt x="11" y="33"/>
                    </a:cubicBezTo>
                    <a:cubicBezTo>
                      <a:pt x="12" y="33"/>
                      <a:pt x="13" y="32"/>
                      <a:pt x="13" y="31"/>
                    </a:cubicBezTo>
                    <a:cubicBezTo>
                      <a:pt x="13" y="30"/>
                      <a:pt x="13" y="29"/>
                      <a:pt x="14" y="29"/>
                    </a:cubicBezTo>
                    <a:cubicBezTo>
                      <a:pt x="14" y="28"/>
                      <a:pt x="15" y="27"/>
                      <a:pt x="16" y="26"/>
                    </a:cubicBezTo>
                    <a:cubicBezTo>
                      <a:pt x="16" y="25"/>
                      <a:pt x="16" y="23"/>
                      <a:pt x="17" y="22"/>
                    </a:cubicBezTo>
                    <a:cubicBezTo>
                      <a:pt x="18" y="21"/>
                      <a:pt x="19" y="20"/>
                      <a:pt x="19" y="19"/>
                    </a:cubicBezTo>
                    <a:cubicBezTo>
                      <a:pt x="20" y="18"/>
                      <a:pt x="20" y="16"/>
                      <a:pt x="20" y="15"/>
                    </a:cubicBezTo>
                    <a:cubicBezTo>
                      <a:pt x="21" y="14"/>
                      <a:pt x="22" y="13"/>
                      <a:pt x="22" y="12"/>
                    </a:cubicBezTo>
                    <a:cubicBezTo>
                      <a:pt x="23" y="11"/>
                      <a:pt x="23" y="10"/>
                      <a:pt x="23" y="9"/>
                    </a:cubicBezTo>
                    <a:cubicBezTo>
                      <a:pt x="23" y="8"/>
                      <a:pt x="24" y="7"/>
                      <a:pt x="24" y="6"/>
                    </a:cubicBezTo>
                    <a:cubicBezTo>
                      <a:pt x="25" y="5"/>
                      <a:pt x="25" y="4"/>
                      <a:pt x="25" y="3"/>
                    </a:cubicBezTo>
                    <a:cubicBezTo>
                      <a:pt x="26" y="3"/>
                      <a:pt x="26" y="2"/>
                      <a:pt x="26" y="1"/>
                    </a:cubicBezTo>
                    <a:cubicBezTo>
                      <a:pt x="25" y="0"/>
                      <a:pt x="22" y="7"/>
                      <a:pt x="22" y="8"/>
                    </a:cubicBezTo>
                    <a:cubicBezTo>
                      <a:pt x="21" y="9"/>
                      <a:pt x="21" y="10"/>
                      <a:pt x="20" y="12"/>
                    </a:cubicBezTo>
                    <a:cubicBezTo>
                      <a:pt x="19" y="14"/>
                      <a:pt x="19" y="15"/>
                      <a:pt x="18" y="17"/>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155" name="Freeform 3650"/>
              <p:cNvSpPr>
                <a:spLocks/>
              </p:cNvSpPr>
              <p:nvPr/>
            </p:nvSpPr>
            <p:spPr bwMode="auto">
              <a:xfrm>
                <a:off x="2680" y="3632"/>
                <a:ext cx="2" cy="2"/>
              </a:xfrm>
              <a:custGeom>
                <a:avLst/>
                <a:gdLst>
                  <a:gd name="T0" fmla="*/ 8 w 14"/>
                  <a:gd name="T1" fmla="*/ 11 h 17"/>
                  <a:gd name="T2" fmla="*/ 8 w 14"/>
                  <a:gd name="T3" fmla="*/ 13 h 17"/>
                  <a:gd name="T4" fmla="*/ 10 w 14"/>
                  <a:gd name="T5" fmla="*/ 16 h 17"/>
                  <a:gd name="T6" fmla="*/ 13 w 14"/>
                  <a:gd name="T7" fmla="*/ 15 h 17"/>
                  <a:gd name="T8" fmla="*/ 12 w 14"/>
                  <a:gd name="T9" fmla="*/ 10 h 17"/>
                  <a:gd name="T10" fmla="*/ 11 w 14"/>
                  <a:gd name="T11" fmla="*/ 6 h 17"/>
                  <a:gd name="T12" fmla="*/ 8 w 14"/>
                  <a:gd name="T13" fmla="*/ 3 h 17"/>
                  <a:gd name="T14" fmla="*/ 7 w 14"/>
                  <a:gd name="T15" fmla="*/ 1 h 17"/>
                  <a:gd name="T16" fmla="*/ 2 w 14"/>
                  <a:gd name="T17" fmla="*/ 0 h 17"/>
                  <a:gd name="T18" fmla="*/ 1 w 14"/>
                  <a:gd name="T19" fmla="*/ 3 h 17"/>
                  <a:gd name="T20" fmla="*/ 5 w 14"/>
                  <a:gd name="T21" fmla="*/ 4 h 17"/>
                  <a:gd name="T22" fmla="*/ 7 w 14"/>
                  <a:gd name="T23" fmla="*/ 9 h 17"/>
                  <a:gd name="T24" fmla="*/ 7 w 14"/>
                  <a:gd name="T25" fmla="*/ 7 h 17"/>
                  <a:gd name="T26" fmla="*/ 6 w 14"/>
                  <a:gd name="T27" fmla="*/ 4 h 17"/>
                  <a:gd name="T28" fmla="*/ 8 w 14"/>
                  <a:gd name="T29" fmla="*/ 6 h 17"/>
                  <a:gd name="T30" fmla="*/ 9 w 14"/>
                  <a:gd name="T31" fmla="*/ 9 h 17"/>
                  <a:gd name="T32" fmla="*/ 12 w 14"/>
                  <a:gd name="T33" fmla="*/ 13 h 17"/>
                  <a:gd name="T34" fmla="*/ 8 w 14"/>
                  <a:gd name="T35" fmla="*/ 1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 h="17">
                    <a:moveTo>
                      <a:pt x="8" y="11"/>
                    </a:moveTo>
                    <a:cubicBezTo>
                      <a:pt x="8" y="12"/>
                      <a:pt x="7" y="12"/>
                      <a:pt x="8" y="13"/>
                    </a:cubicBezTo>
                    <a:cubicBezTo>
                      <a:pt x="8" y="14"/>
                      <a:pt x="9" y="15"/>
                      <a:pt x="10" y="16"/>
                    </a:cubicBezTo>
                    <a:cubicBezTo>
                      <a:pt x="12" y="17"/>
                      <a:pt x="13" y="16"/>
                      <a:pt x="13" y="15"/>
                    </a:cubicBezTo>
                    <a:cubicBezTo>
                      <a:pt x="14" y="13"/>
                      <a:pt x="13" y="11"/>
                      <a:pt x="12" y="10"/>
                    </a:cubicBezTo>
                    <a:cubicBezTo>
                      <a:pt x="11" y="9"/>
                      <a:pt x="11" y="7"/>
                      <a:pt x="11" y="6"/>
                    </a:cubicBezTo>
                    <a:cubicBezTo>
                      <a:pt x="10" y="5"/>
                      <a:pt x="9" y="4"/>
                      <a:pt x="8" y="3"/>
                    </a:cubicBezTo>
                    <a:cubicBezTo>
                      <a:pt x="8" y="3"/>
                      <a:pt x="8" y="2"/>
                      <a:pt x="7" y="1"/>
                    </a:cubicBezTo>
                    <a:cubicBezTo>
                      <a:pt x="6" y="0"/>
                      <a:pt x="4" y="0"/>
                      <a:pt x="2" y="0"/>
                    </a:cubicBezTo>
                    <a:cubicBezTo>
                      <a:pt x="1" y="1"/>
                      <a:pt x="0" y="1"/>
                      <a:pt x="1" y="3"/>
                    </a:cubicBezTo>
                    <a:cubicBezTo>
                      <a:pt x="2" y="4"/>
                      <a:pt x="4" y="2"/>
                      <a:pt x="5" y="4"/>
                    </a:cubicBezTo>
                    <a:cubicBezTo>
                      <a:pt x="6" y="5"/>
                      <a:pt x="4" y="10"/>
                      <a:pt x="7" y="9"/>
                    </a:cubicBezTo>
                    <a:cubicBezTo>
                      <a:pt x="7" y="9"/>
                      <a:pt x="7" y="7"/>
                      <a:pt x="7" y="7"/>
                    </a:cubicBezTo>
                    <a:cubicBezTo>
                      <a:pt x="7" y="6"/>
                      <a:pt x="6" y="5"/>
                      <a:pt x="6" y="4"/>
                    </a:cubicBezTo>
                    <a:cubicBezTo>
                      <a:pt x="6" y="3"/>
                      <a:pt x="7" y="6"/>
                      <a:pt x="8" y="6"/>
                    </a:cubicBezTo>
                    <a:cubicBezTo>
                      <a:pt x="8" y="7"/>
                      <a:pt x="9" y="7"/>
                      <a:pt x="9" y="9"/>
                    </a:cubicBezTo>
                    <a:cubicBezTo>
                      <a:pt x="10" y="10"/>
                      <a:pt x="12" y="12"/>
                      <a:pt x="12" y="13"/>
                    </a:cubicBezTo>
                    <a:cubicBezTo>
                      <a:pt x="12" y="16"/>
                      <a:pt x="8" y="12"/>
                      <a:pt x="8" y="11"/>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156" name="Freeform 3651"/>
              <p:cNvSpPr>
                <a:spLocks/>
              </p:cNvSpPr>
              <p:nvPr/>
            </p:nvSpPr>
            <p:spPr bwMode="auto">
              <a:xfrm>
                <a:off x="2683" y="3636"/>
                <a:ext cx="3" cy="1"/>
              </a:xfrm>
              <a:custGeom>
                <a:avLst/>
                <a:gdLst>
                  <a:gd name="T0" fmla="*/ 15 w 21"/>
                  <a:gd name="T1" fmla="*/ 5 h 7"/>
                  <a:gd name="T2" fmla="*/ 18 w 21"/>
                  <a:gd name="T3" fmla="*/ 3 h 7"/>
                  <a:gd name="T4" fmla="*/ 21 w 21"/>
                  <a:gd name="T5" fmla="*/ 1 h 7"/>
                  <a:gd name="T6" fmla="*/ 14 w 21"/>
                  <a:gd name="T7" fmla="*/ 1 h 7"/>
                  <a:gd name="T8" fmla="*/ 7 w 21"/>
                  <a:gd name="T9" fmla="*/ 2 h 7"/>
                  <a:gd name="T10" fmla="*/ 0 w 21"/>
                  <a:gd name="T11" fmla="*/ 3 h 7"/>
                  <a:gd name="T12" fmla="*/ 8 w 21"/>
                  <a:gd name="T13" fmla="*/ 5 h 7"/>
                  <a:gd name="T14" fmla="*/ 15 w 21"/>
                  <a:gd name="T15" fmla="*/ 5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7">
                    <a:moveTo>
                      <a:pt x="15" y="5"/>
                    </a:moveTo>
                    <a:cubicBezTo>
                      <a:pt x="16" y="5"/>
                      <a:pt x="16" y="3"/>
                      <a:pt x="18" y="3"/>
                    </a:cubicBezTo>
                    <a:cubicBezTo>
                      <a:pt x="19" y="2"/>
                      <a:pt x="20" y="2"/>
                      <a:pt x="21" y="1"/>
                    </a:cubicBezTo>
                    <a:cubicBezTo>
                      <a:pt x="19" y="0"/>
                      <a:pt x="16" y="1"/>
                      <a:pt x="14" y="1"/>
                    </a:cubicBezTo>
                    <a:cubicBezTo>
                      <a:pt x="12" y="1"/>
                      <a:pt x="9" y="2"/>
                      <a:pt x="7" y="2"/>
                    </a:cubicBezTo>
                    <a:cubicBezTo>
                      <a:pt x="6" y="2"/>
                      <a:pt x="0" y="4"/>
                      <a:pt x="0" y="3"/>
                    </a:cubicBezTo>
                    <a:cubicBezTo>
                      <a:pt x="2" y="5"/>
                      <a:pt x="5" y="4"/>
                      <a:pt x="8" y="5"/>
                    </a:cubicBezTo>
                    <a:cubicBezTo>
                      <a:pt x="10" y="6"/>
                      <a:pt x="12" y="7"/>
                      <a:pt x="15" y="5"/>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157" name="Freeform 3652"/>
              <p:cNvSpPr>
                <a:spLocks/>
              </p:cNvSpPr>
              <p:nvPr/>
            </p:nvSpPr>
            <p:spPr bwMode="auto">
              <a:xfrm>
                <a:off x="2686" y="3636"/>
                <a:ext cx="2" cy="1"/>
              </a:xfrm>
              <a:custGeom>
                <a:avLst/>
                <a:gdLst>
                  <a:gd name="T0" fmla="*/ 7 w 14"/>
                  <a:gd name="T1" fmla="*/ 5 h 6"/>
                  <a:gd name="T2" fmla="*/ 9 w 14"/>
                  <a:gd name="T3" fmla="*/ 4 h 6"/>
                  <a:gd name="T4" fmla="*/ 11 w 14"/>
                  <a:gd name="T5" fmla="*/ 3 h 6"/>
                  <a:gd name="T6" fmla="*/ 12 w 14"/>
                  <a:gd name="T7" fmla="*/ 1 h 6"/>
                  <a:gd name="T8" fmla="*/ 0 w 14"/>
                  <a:gd name="T9" fmla="*/ 3 h 6"/>
                  <a:gd name="T10" fmla="*/ 0 w 14"/>
                  <a:gd name="T11" fmla="*/ 4 h 6"/>
                  <a:gd name="T12" fmla="*/ 3 w 14"/>
                  <a:gd name="T13" fmla="*/ 4 h 6"/>
                  <a:gd name="T14" fmla="*/ 7 w 14"/>
                  <a:gd name="T15" fmla="*/ 5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6">
                    <a:moveTo>
                      <a:pt x="7" y="5"/>
                    </a:moveTo>
                    <a:cubicBezTo>
                      <a:pt x="8" y="5"/>
                      <a:pt x="9" y="4"/>
                      <a:pt x="9" y="4"/>
                    </a:cubicBezTo>
                    <a:cubicBezTo>
                      <a:pt x="10" y="4"/>
                      <a:pt x="10" y="4"/>
                      <a:pt x="11" y="3"/>
                    </a:cubicBezTo>
                    <a:cubicBezTo>
                      <a:pt x="13" y="3"/>
                      <a:pt x="14" y="0"/>
                      <a:pt x="12" y="1"/>
                    </a:cubicBezTo>
                    <a:cubicBezTo>
                      <a:pt x="8" y="1"/>
                      <a:pt x="3" y="2"/>
                      <a:pt x="0" y="3"/>
                    </a:cubicBezTo>
                    <a:cubicBezTo>
                      <a:pt x="0" y="3"/>
                      <a:pt x="0" y="4"/>
                      <a:pt x="0" y="4"/>
                    </a:cubicBezTo>
                    <a:cubicBezTo>
                      <a:pt x="1" y="4"/>
                      <a:pt x="2" y="4"/>
                      <a:pt x="3" y="4"/>
                    </a:cubicBezTo>
                    <a:cubicBezTo>
                      <a:pt x="5" y="4"/>
                      <a:pt x="6" y="6"/>
                      <a:pt x="7" y="5"/>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158" name="Freeform 3653"/>
              <p:cNvSpPr>
                <a:spLocks/>
              </p:cNvSpPr>
              <p:nvPr/>
            </p:nvSpPr>
            <p:spPr bwMode="auto">
              <a:xfrm>
                <a:off x="2688" y="3635"/>
                <a:ext cx="3" cy="1"/>
              </a:xfrm>
              <a:custGeom>
                <a:avLst/>
                <a:gdLst>
                  <a:gd name="T0" fmla="*/ 9 w 17"/>
                  <a:gd name="T1" fmla="*/ 5 h 6"/>
                  <a:gd name="T2" fmla="*/ 11 w 17"/>
                  <a:gd name="T3" fmla="*/ 4 h 6"/>
                  <a:gd name="T4" fmla="*/ 13 w 17"/>
                  <a:gd name="T5" fmla="*/ 5 h 6"/>
                  <a:gd name="T6" fmla="*/ 16 w 17"/>
                  <a:gd name="T7" fmla="*/ 1 h 6"/>
                  <a:gd name="T8" fmla="*/ 10 w 17"/>
                  <a:gd name="T9" fmla="*/ 2 h 6"/>
                  <a:gd name="T10" fmla="*/ 7 w 17"/>
                  <a:gd name="T11" fmla="*/ 3 h 6"/>
                  <a:gd name="T12" fmla="*/ 0 w 17"/>
                  <a:gd name="T13" fmla="*/ 5 h 6"/>
                  <a:gd name="T14" fmla="*/ 5 w 17"/>
                  <a:gd name="T15" fmla="*/ 6 h 6"/>
                  <a:gd name="T16" fmla="*/ 9 w 17"/>
                  <a:gd name="T17"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6">
                    <a:moveTo>
                      <a:pt x="9" y="5"/>
                    </a:moveTo>
                    <a:cubicBezTo>
                      <a:pt x="10" y="5"/>
                      <a:pt x="10" y="4"/>
                      <a:pt x="11" y="4"/>
                    </a:cubicBezTo>
                    <a:cubicBezTo>
                      <a:pt x="11" y="4"/>
                      <a:pt x="12" y="5"/>
                      <a:pt x="13" y="5"/>
                    </a:cubicBezTo>
                    <a:cubicBezTo>
                      <a:pt x="15" y="5"/>
                      <a:pt x="17" y="3"/>
                      <a:pt x="16" y="1"/>
                    </a:cubicBezTo>
                    <a:cubicBezTo>
                      <a:pt x="14" y="0"/>
                      <a:pt x="11" y="2"/>
                      <a:pt x="10" y="2"/>
                    </a:cubicBezTo>
                    <a:cubicBezTo>
                      <a:pt x="9" y="2"/>
                      <a:pt x="8" y="3"/>
                      <a:pt x="7" y="3"/>
                    </a:cubicBezTo>
                    <a:cubicBezTo>
                      <a:pt x="5" y="4"/>
                      <a:pt x="2" y="4"/>
                      <a:pt x="0" y="5"/>
                    </a:cubicBezTo>
                    <a:cubicBezTo>
                      <a:pt x="1" y="5"/>
                      <a:pt x="3" y="6"/>
                      <a:pt x="5" y="6"/>
                    </a:cubicBezTo>
                    <a:cubicBezTo>
                      <a:pt x="6" y="6"/>
                      <a:pt x="7" y="6"/>
                      <a:pt x="9" y="5"/>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159" name="Freeform 3654"/>
              <p:cNvSpPr>
                <a:spLocks/>
              </p:cNvSpPr>
              <p:nvPr/>
            </p:nvSpPr>
            <p:spPr bwMode="auto">
              <a:xfrm>
                <a:off x="2698" y="3606"/>
                <a:ext cx="18" cy="28"/>
              </a:xfrm>
              <a:custGeom>
                <a:avLst/>
                <a:gdLst>
                  <a:gd name="T0" fmla="*/ 138 w 139"/>
                  <a:gd name="T1" fmla="*/ 15 h 206"/>
                  <a:gd name="T2" fmla="*/ 127 w 139"/>
                  <a:gd name="T3" fmla="*/ 12 h 206"/>
                  <a:gd name="T4" fmla="*/ 119 w 139"/>
                  <a:gd name="T5" fmla="*/ 3 h 206"/>
                  <a:gd name="T6" fmla="*/ 109 w 139"/>
                  <a:gd name="T7" fmla="*/ 6 h 206"/>
                  <a:gd name="T8" fmla="*/ 101 w 139"/>
                  <a:gd name="T9" fmla="*/ 13 h 206"/>
                  <a:gd name="T10" fmla="*/ 108 w 139"/>
                  <a:gd name="T11" fmla="*/ 19 h 206"/>
                  <a:gd name="T12" fmla="*/ 84 w 139"/>
                  <a:gd name="T13" fmla="*/ 25 h 206"/>
                  <a:gd name="T14" fmla="*/ 78 w 139"/>
                  <a:gd name="T15" fmla="*/ 47 h 206"/>
                  <a:gd name="T16" fmla="*/ 75 w 139"/>
                  <a:gd name="T17" fmla="*/ 51 h 206"/>
                  <a:gd name="T18" fmla="*/ 71 w 139"/>
                  <a:gd name="T19" fmla="*/ 58 h 206"/>
                  <a:gd name="T20" fmla="*/ 69 w 139"/>
                  <a:gd name="T21" fmla="*/ 62 h 206"/>
                  <a:gd name="T22" fmla="*/ 65 w 139"/>
                  <a:gd name="T23" fmla="*/ 69 h 206"/>
                  <a:gd name="T24" fmla="*/ 63 w 139"/>
                  <a:gd name="T25" fmla="*/ 72 h 206"/>
                  <a:gd name="T26" fmla="*/ 58 w 139"/>
                  <a:gd name="T27" fmla="*/ 82 h 206"/>
                  <a:gd name="T28" fmla="*/ 54 w 139"/>
                  <a:gd name="T29" fmla="*/ 95 h 206"/>
                  <a:gd name="T30" fmla="*/ 52 w 139"/>
                  <a:gd name="T31" fmla="*/ 104 h 206"/>
                  <a:gd name="T32" fmla="*/ 50 w 139"/>
                  <a:gd name="T33" fmla="*/ 109 h 206"/>
                  <a:gd name="T34" fmla="*/ 46 w 139"/>
                  <a:gd name="T35" fmla="*/ 117 h 206"/>
                  <a:gd name="T36" fmla="*/ 38 w 139"/>
                  <a:gd name="T37" fmla="*/ 133 h 206"/>
                  <a:gd name="T38" fmla="*/ 33 w 139"/>
                  <a:gd name="T39" fmla="*/ 139 h 206"/>
                  <a:gd name="T40" fmla="*/ 29 w 139"/>
                  <a:gd name="T41" fmla="*/ 143 h 206"/>
                  <a:gd name="T42" fmla="*/ 32 w 139"/>
                  <a:gd name="T43" fmla="*/ 146 h 206"/>
                  <a:gd name="T44" fmla="*/ 33 w 139"/>
                  <a:gd name="T45" fmla="*/ 147 h 206"/>
                  <a:gd name="T46" fmla="*/ 32 w 139"/>
                  <a:gd name="T47" fmla="*/ 149 h 206"/>
                  <a:gd name="T48" fmla="*/ 26 w 139"/>
                  <a:gd name="T49" fmla="*/ 146 h 206"/>
                  <a:gd name="T50" fmla="*/ 23 w 139"/>
                  <a:gd name="T51" fmla="*/ 148 h 206"/>
                  <a:gd name="T52" fmla="*/ 22 w 139"/>
                  <a:gd name="T53" fmla="*/ 152 h 206"/>
                  <a:gd name="T54" fmla="*/ 19 w 139"/>
                  <a:gd name="T55" fmla="*/ 159 h 206"/>
                  <a:gd name="T56" fmla="*/ 22 w 139"/>
                  <a:gd name="T57" fmla="*/ 159 h 206"/>
                  <a:gd name="T58" fmla="*/ 22 w 139"/>
                  <a:gd name="T59" fmla="*/ 158 h 206"/>
                  <a:gd name="T60" fmla="*/ 23 w 139"/>
                  <a:gd name="T61" fmla="*/ 161 h 206"/>
                  <a:gd name="T62" fmla="*/ 21 w 139"/>
                  <a:gd name="T63" fmla="*/ 165 h 206"/>
                  <a:gd name="T64" fmla="*/ 19 w 139"/>
                  <a:gd name="T65" fmla="*/ 168 h 206"/>
                  <a:gd name="T66" fmla="*/ 14 w 139"/>
                  <a:gd name="T67" fmla="*/ 175 h 206"/>
                  <a:gd name="T68" fmla="*/ 10 w 139"/>
                  <a:gd name="T69" fmla="*/ 181 h 206"/>
                  <a:gd name="T70" fmla="*/ 5 w 139"/>
                  <a:gd name="T71" fmla="*/ 183 h 206"/>
                  <a:gd name="T72" fmla="*/ 4 w 139"/>
                  <a:gd name="T73" fmla="*/ 196 h 206"/>
                  <a:gd name="T74" fmla="*/ 5 w 139"/>
                  <a:gd name="T75" fmla="*/ 206 h 206"/>
                  <a:gd name="T76" fmla="*/ 23 w 139"/>
                  <a:gd name="T77" fmla="*/ 171 h 206"/>
                  <a:gd name="T78" fmla="*/ 42 w 139"/>
                  <a:gd name="T79" fmla="*/ 148 h 206"/>
                  <a:gd name="T80" fmla="*/ 75 w 139"/>
                  <a:gd name="T81" fmla="*/ 103 h 206"/>
                  <a:gd name="T82" fmla="*/ 97 w 139"/>
                  <a:gd name="T83" fmla="*/ 80 h 206"/>
                  <a:gd name="T84" fmla="*/ 112 w 139"/>
                  <a:gd name="T85" fmla="*/ 66 h 206"/>
                  <a:gd name="T86" fmla="*/ 130 w 139"/>
                  <a:gd name="T87" fmla="*/ 47 h 206"/>
                  <a:gd name="T88" fmla="*/ 133 w 139"/>
                  <a:gd name="T89" fmla="*/ 24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39" h="206">
                    <a:moveTo>
                      <a:pt x="133" y="24"/>
                    </a:moveTo>
                    <a:cubicBezTo>
                      <a:pt x="135" y="21"/>
                      <a:pt x="139" y="17"/>
                      <a:pt x="138" y="15"/>
                    </a:cubicBezTo>
                    <a:cubicBezTo>
                      <a:pt x="135" y="14"/>
                      <a:pt x="132" y="16"/>
                      <a:pt x="129" y="15"/>
                    </a:cubicBezTo>
                    <a:cubicBezTo>
                      <a:pt x="128" y="14"/>
                      <a:pt x="128" y="13"/>
                      <a:pt x="127" y="12"/>
                    </a:cubicBezTo>
                    <a:cubicBezTo>
                      <a:pt x="126" y="11"/>
                      <a:pt x="125" y="10"/>
                      <a:pt x="124" y="10"/>
                    </a:cubicBezTo>
                    <a:cubicBezTo>
                      <a:pt x="122" y="7"/>
                      <a:pt x="123" y="5"/>
                      <a:pt x="119" y="3"/>
                    </a:cubicBezTo>
                    <a:cubicBezTo>
                      <a:pt x="117" y="2"/>
                      <a:pt x="113" y="2"/>
                      <a:pt x="112" y="0"/>
                    </a:cubicBezTo>
                    <a:cubicBezTo>
                      <a:pt x="110" y="2"/>
                      <a:pt x="110" y="4"/>
                      <a:pt x="109" y="6"/>
                    </a:cubicBezTo>
                    <a:cubicBezTo>
                      <a:pt x="107" y="9"/>
                      <a:pt x="107" y="8"/>
                      <a:pt x="104" y="10"/>
                    </a:cubicBezTo>
                    <a:cubicBezTo>
                      <a:pt x="103" y="11"/>
                      <a:pt x="101" y="12"/>
                      <a:pt x="101" y="13"/>
                    </a:cubicBezTo>
                    <a:cubicBezTo>
                      <a:pt x="101" y="15"/>
                      <a:pt x="103" y="13"/>
                      <a:pt x="104" y="14"/>
                    </a:cubicBezTo>
                    <a:cubicBezTo>
                      <a:pt x="106" y="14"/>
                      <a:pt x="109" y="16"/>
                      <a:pt x="108" y="19"/>
                    </a:cubicBezTo>
                    <a:cubicBezTo>
                      <a:pt x="104" y="19"/>
                      <a:pt x="101" y="20"/>
                      <a:pt x="97" y="21"/>
                    </a:cubicBezTo>
                    <a:cubicBezTo>
                      <a:pt x="92" y="21"/>
                      <a:pt x="89" y="21"/>
                      <a:pt x="84" y="25"/>
                    </a:cubicBezTo>
                    <a:cubicBezTo>
                      <a:pt x="80" y="28"/>
                      <a:pt x="79" y="33"/>
                      <a:pt x="79" y="39"/>
                    </a:cubicBezTo>
                    <a:cubicBezTo>
                      <a:pt x="78" y="42"/>
                      <a:pt x="78" y="44"/>
                      <a:pt x="78" y="47"/>
                    </a:cubicBezTo>
                    <a:cubicBezTo>
                      <a:pt x="78" y="48"/>
                      <a:pt x="78" y="49"/>
                      <a:pt x="77" y="50"/>
                    </a:cubicBezTo>
                    <a:cubicBezTo>
                      <a:pt x="77" y="50"/>
                      <a:pt x="75" y="51"/>
                      <a:pt x="75" y="51"/>
                    </a:cubicBezTo>
                    <a:cubicBezTo>
                      <a:pt x="75" y="52"/>
                      <a:pt x="76" y="54"/>
                      <a:pt x="76" y="55"/>
                    </a:cubicBezTo>
                    <a:cubicBezTo>
                      <a:pt x="75" y="57"/>
                      <a:pt x="72" y="57"/>
                      <a:pt x="71" y="58"/>
                    </a:cubicBezTo>
                    <a:cubicBezTo>
                      <a:pt x="71" y="59"/>
                      <a:pt x="72" y="61"/>
                      <a:pt x="71" y="62"/>
                    </a:cubicBezTo>
                    <a:cubicBezTo>
                      <a:pt x="71" y="62"/>
                      <a:pt x="69" y="62"/>
                      <a:pt x="69" y="62"/>
                    </a:cubicBezTo>
                    <a:cubicBezTo>
                      <a:pt x="68" y="64"/>
                      <a:pt x="68" y="64"/>
                      <a:pt x="68" y="66"/>
                    </a:cubicBezTo>
                    <a:cubicBezTo>
                      <a:pt x="65" y="66"/>
                      <a:pt x="66" y="68"/>
                      <a:pt x="65" y="69"/>
                    </a:cubicBezTo>
                    <a:cubicBezTo>
                      <a:pt x="64" y="70"/>
                      <a:pt x="65" y="71"/>
                      <a:pt x="64" y="72"/>
                    </a:cubicBezTo>
                    <a:cubicBezTo>
                      <a:pt x="64" y="73"/>
                      <a:pt x="63" y="72"/>
                      <a:pt x="63" y="72"/>
                    </a:cubicBezTo>
                    <a:cubicBezTo>
                      <a:pt x="61" y="74"/>
                      <a:pt x="61" y="79"/>
                      <a:pt x="57" y="78"/>
                    </a:cubicBezTo>
                    <a:cubicBezTo>
                      <a:pt x="57" y="79"/>
                      <a:pt x="58" y="81"/>
                      <a:pt x="58" y="82"/>
                    </a:cubicBezTo>
                    <a:cubicBezTo>
                      <a:pt x="57" y="85"/>
                      <a:pt x="56" y="85"/>
                      <a:pt x="56" y="86"/>
                    </a:cubicBezTo>
                    <a:cubicBezTo>
                      <a:pt x="55" y="89"/>
                      <a:pt x="55" y="92"/>
                      <a:pt x="54" y="95"/>
                    </a:cubicBezTo>
                    <a:cubicBezTo>
                      <a:pt x="53" y="98"/>
                      <a:pt x="54" y="100"/>
                      <a:pt x="53" y="103"/>
                    </a:cubicBezTo>
                    <a:cubicBezTo>
                      <a:pt x="53" y="103"/>
                      <a:pt x="52" y="103"/>
                      <a:pt x="52" y="104"/>
                    </a:cubicBezTo>
                    <a:cubicBezTo>
                      <a:pt x="52" y="105"/>
                      <a:pt x="53" y="106"/>
                      <a:pt x="53" y="107"/>
                    </a:cubicBezTo>
                    <a:cubicBezTo>
                      <a:pt x="52" y="108"/>
                      <a:pt x="51" y="108"/>
                      <a:pt x="50" y="109"/>
                    </a:cubicBezTo>
                    <a:cubicBezTo>
                      <a:pt x="49" y="111"/>
                      <a:pt x="51" y="112"/>
                      <a:pt x="50" y="114"/>
                    </a:cubicBezTo>
                    <a:cubicBezTo>
                      <a:pt x="49" y="115"/>
                      <a:pt x="47" y="115"/>
                      <a:pt x="46" y="117"/>
                    </a:cubicBezTo>
                    <a:cubicBezTo>
                      <a:pt x="45" y="119"/>
                      <a:pt x="44" y="123"/>
                      <a:pt x="43" y="125"/>
                    </a:cubicBezTo>
                    <a:cubicBezTo>
                      <a:pt x="42" y="129"/>
                      <a:pt x="41" y="131"/>
                      <a:pt x="38" y="133"/>
                    </a:cubicBezTo>
                    <a:cubicBezTo>
                      <a:pt x="37" y="133"/>
                      <a:pt x="35" y="134"/>
                      <a:pt x="34" y="135"/>
                    </a:cubicBezTo>
                    <a:cubicBezTo>
                      <a:pt x="34" y="136"/>
                      <a:pt x="34" y="138"/>
                      <a:pt x="33" y="139"/>
                    </a:cubicBezTo>
                    <a:cubicBezTo>
                      <a:pt x="32" y="141"/>
                      <a:pt x="32" y="141"/>
                      <a:pt x="30" y="142"/>
                    </a:cubicBezTo>
                    <a:cubicBezTo>
                      <a:pt x="29" y="143"/>
                      <a:pt x="29" y="142"/>
                      <a:pt x="29" y="143"/>
                    </a:cubicBezTo>
                    <a:cubicBezTo>
                      <a:pt x="27" y="147"/>
                      <a:pt x="32" y="143"/>
                      <a:pt x="34" y="145"/>
                    </a:cubicBezTo>
                    <a:cubicBezTo>
                      <a:pt x="34" y="145"/>
                      <a:pt x="33" y="145"/>
                      <a:pt x="32" y="146"/>
                    </a:cubicBezTo>
                    <a:cubicBezTo>
                      <a:pt x="31" y="146"/>
                      <a:pt x="32" y="147"/>
                      <a:pt x="31" y="147"/>
                    </a:cubicBezTo>
                    <a:cubicBezTo>
                      <a:pt x="31" y="148"/>
                      <a:pt x="32" y="147"/>
                      <a:pt x="33" y="147"/>
                    </a:cubicBezTo>
                    <a:cubicBezTo>
                      <a:pt x="36" y="146"/>
                      <a:pt x="34" y="147"/>
                      <a:pt x="36" y="148"/>
                    </a:cubicBezTo>
                    <a:cubicBezTo>
                      <a:pt x="36" y="150"/>
                      <a:pt x="31" y="145"/>
                      <a:pt x="32" y="149"/>
                    </a:cubicBezTo>
                    <a:cubicBezTo>
                      <a:pt x="29" y="149"/>
                      <a:pt x="30" y="147"/>
                      <a:pt x="28" y="146"/>
                    </a:cubicBezTo>
                    <a:cubicBezTo>
                      <a:pt x="28" y="146"/>
                      <a:pt x="26" y="146"/>
                      <a:pt x="26" y="146"/>
                    </a:cubicBezTo>
                    <a:cubicBezTo>
                      <a:pt x="26" y="146"/>
                      <a:pt x="25" y="145"/>
                      <a:pt x="25" y="146"/>
                    </a:cubicBezTo>
                    <a:cubicBezTo>
                      <a:pt x="25" y="147"/>
                      <a:pt x="23" y="147"/>
                      <a:pt x="23" y="148"/>
                    </a:cubicBezTo>
                    <a:cubicBezTo>
                      <a:pt x="22" y="149"/>
                      <a:pt x="23" y="150"/>
                      <a:pt x="22" y="150"/>
                    </a:cubicBezTo>
                    <a:cubicBezTo>
                      <a:pt x="21" y="151"/>
                      <a:pt x="22" y="152"/>
                      <a:pt x="22" y="152"/>
                    </a:cubicBezTo>
                    <a:cubicBezTo>
                      <a:pt x="20" y="152"/>
                      <a:pt x="20" y="155"/>
                      <a:pt x="20" y="156"/>
                    </a:cubicBezTo>
                    <a:cubicBezTo>
                      <a:pt x="19" y="157"/>
                      <a:pt x="19" y="159"/>
                      <a:pt x="19" y="159"/>
                    </a:cubicBezTo>
                    <a:cubicBezTo>
                      <a:pt x="20" y="160"/>
                      <a:pt x="21" y="159"/>
                      <a:pt x="21" y="159"/>
                    </a:cubicBezTo>
                    <a:cubicBezTo>
                      <a:pt x="22" y="159"/>
                      <a:pt x="22" y="159"/>
                      <a:pt x="22" y="159"/>
                    </a:cubicBezTo>
                    <a:cubicBezTo>
                      <a:pt x="22" y="159"/>
                      <a:pt x="22" y="159"/>
                      <a:pt x="22" y="159"/>
                    </a:cubicBezTo>
                    <a:cubicBezTo>
                      <a:pt x="22" y="159"/>
                      <a:pt x="22" y="159"/>
                      <a:pt x="22" y="158"/>
                    </a:cubicBezTo>
                    <a:cubicBezTo>
                      <a:pt x="23" y="158"/>
                      <a:pt x="24" y="158"/>
                      <a:pt x="25" y="158"/>
                    </a:cubicBezTo>
                    <a:cubicBezTo>
                      <a:pt x="25" y="160"/>
                      <a:pt x="24" y="160"/>
                      <a:pt x="23" y="161"/>
                    </a:cubicBezTo>
                    <a:cubicBezTo>
                      <a:pt x="21" y="162"/>
                      <a:pt x="21" y="161"/>
                      <a:pt x="21" y="163"/>
                    </a:cubicBezTo>
                    <a:cubicBezTo>
                      <a:pt x="21" y="164"/>
                      <a:pt x="21" y="164"/>
                      <a:pt x="21" y="165"/>
                    </a:cubicBezTo>
                    <a:cubicBezTo>
                      <a:pt x="21" y="165"/>
                      <a:pt x="21" y="166"/>
                      <a:pt x="21" y="167"/>
                    </a:cubicBezTo>
                    <a:cubicBezTo>
                      <a:pt x="20" y="167"/>
                      <a:pt x="20" y="167"/>
                      <a:pt x="19" y="168"/>
                    </a:cubicBezTo>
                    <a:cubicBezTo>
                      <a:pt x="18" y="169"/>
                      <a:pt x="19" y="171"/>
                      <a:pt x="17" y="172"/>
                    </a:cubicBezTo>
                    <a:cubicBezTo>
                      <a:pt x="16" y="173"/>
                      <a:pt x="15" y="173"/>
                      <a:pt x="14" y="175"/>
                    </a:cubicBezTo>
                    <a:cubicBezTo>
                      <a:pt x="13" y="176"/>
                      <a:pt x="13" y="177"/>
                      <a:pt x="12" y="179"/>
                    </a:cubicBezTo>
                    <a:cubicBezTo>
                      <a:pt x="12" y="179"/>
                      <a:pt x="10" y="180"/>
                      <a:pt x="10" y="181"/>
                    </a:cubicBezTo>
                    <a:cubicBezTo>
                      <a:pt x="9" y="183"/>
                      <a:pt x="11" y="183"/>
                      <a:pt x="10" y="185"/>
                    </a:cubicBezTo>
                    <a:cubicBezTo>
                      <a:pt x="8" y="184"/>
                      <a:pt x="8" y="182"/>
                      <a:pt x="5" y="183"/>
                    </a:cubicBezTo>
                    <a:cubicBezTo>
                      <a:pt x="5" y="185"/>
                      <a:pt x="7" y="188"/>
                      <a:pt x="6" y="190"/>
                    </a:cubicBezTo>
                    <a:cubicBezTo>
                      <a:pt x="6" y="192"/>
                      <a:pt x="5" y="195"/>
                      <a:pt x="4" y="196"/>
                    </a:cubicBezTo>
                    <a:cubicBezTo>
                      <a:pt x="3" y="198"/>
                      <a:pt x="0" y="201"/>
                      <a:pt x="1" y="203"/>
                    </a:cubicBezTo>
                    <a:cubicBezTo>
                      <a:pt x="1" y="205"/>
                      <a:pt x="4" y="206"/>
                      <a:pt x="5" y="206"/>
                    </a:cubicBezTo>
                    <a:cubicBezTo>
                      <a:pt x="8" y="201"/>
                      <a:pt x="11" y="196"/>
                      <a:pt x="13" y="190"/>
                    </a:cubicBezTo>
                    <a:cubicBezTo>
                      <a:pt x="16" y="183"/>
                      <a:pt x="19" y="177"/>
                      <a:pt x="23" y="171"/>
                    </a:cubicBezTo>
                    <a:cubicBezTo>
                      <a:pt x="26" y="168"/>
                      <a:pt x="28" y="164"/>
                      <a:pt x="31" y="161"/>
                    </a:cubicBezTo>
                    <a:cubicBezTo>
                      <a:pt x="34" y="157"/>
                      <a:pt x="39" y="154"/>
                      <a:pt x="42" y="148"/>
                    </a:cubicBezTo>
                    <a:cubicBezTo>
                      <a:pt x="48" y="137"/>
                      <a:pt x="57" y="126"/>
                      <a:pt x="64" y="115"/>
                    </a:cubicBezTo>
                    <a:cubicBezTo>
                      <a:pt x="67" y="111"/>
                      <a:pt x="70" y="107"/>
                      <a:pt x="75" y="103"/>
                    </a:cubicBezTo>
                    <a:cubicBezTo>
                      <a:pt x="78" y="99"/>
                      <a:pt x="82" y="95"/>
                      <a:pt x="85" y="92"/>
                    </a:cubicBezTo>
                    <a:cubicBezTo>
                      <a:pt x="89" y="87"/>
                      <a:pt x="94" y="84"/>
                      <a:pt x="97" y="80"/>
                    </a:cubicBezTo>
                    <a:cubicBezTo>
                      <a:pt x="100" y="78"/>
                      <a:pt x="101" y="75"/>
                      <a:pt x="104" y="73"/>
                    </a:cubicBezTo>
                    <a:cubicBezTo>
                      <a:pt x="106" y="70"/>
                      <a:pt x="109" y="69"/>
                      <a:pt x="112" y="66"/>
                    </a:cubicBezTo>
                    <a:cubicBezTo>
                      <a:pt x="117" y="62"/>
                      <a:pt x="122" y="55"/>
                      <a:pt x="127" y="51"/>
                    </a:cubicBezTo>
                    <a:cubicBezTo>
                      <a:pt x="128" y="50"/>
                      <a:pt x="130" y="48"/>
                      <a:pt x="130" y="47"/>
                    </a:cubicBezTo>
                    <a:cubicBezTo>
                      <a:pt x="131" y="45"/>
                      <a:pt x="130" y="45"/>
                      <a:pt x="129" y="44"/>
                    </a:cubicBezTo>
                    <a:cubicBezTo>
                      <a:pt x="128" y="38"/>
                      <a:pt x="131" y="29"/>
                      <a:pt x="133" y="24"/>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160" name="Freeform 3655"/>
              <p:cNvSpPr>
                <a:spLocks/>
              </p:cNvSpPr>
              <p:nvPr/>
            </p:nvSpPr>
            <p:spPr bwMode="auto">
              <a:xfrm>
                <a:off x="2692" y="3631"/>
                <a:ext cx="5" cy="3"/>
              </a:xfrm>
              <a:custGeom>
                <a:avLst/>
                <a:gdLst>
                  <a:gd name="T0" fmla="*/ 12 w 42"/>
                  <a:gd name="T1" fmla="*/ 22 h 26"/>
                  <a:gd name="T2" fmla="*/ 2 w 42"/>
                  <a:gd name="T3" fmla="*/ 24 h 26"/>
                  <a:gd name="T4" fmla="*/ 3 w 42"/>
                  <a:gd name="T5" fmla="*/ 22 h 26"/>
                  <a:gd name="T6" fmla="*/ 0 w 42"/>
                  <a:gd name="T7" fmla="*/ 24 h 26"/>
                  <a:gd name="T8" fmla="*/ 3 w 42"/>
                  <a:gd name="T9" fmla="*/ 25 h 26"/>
                  <a:gd name="T10" fmla="*/ 14 w 42"/>
                  <a:gd name="T11" fmla="*/ 24 h 26"/>
                  <a:gd name="T12" fmla="*/ 19 w 42"/>
                  <a:gd name="T13" fmla="*/ 24 h 26"/>
                  <a:gd name="T14" fmla="*/ 25 w 42"/>
                  <a:gd name="T15" fmla="*/ 21 h 26"/>
                  <a:gd name="T16" fmla="*/ 33 w 42"/>
                  <a:gd name="T17" fmla="*/ 20 h 26"/>
                  <a:gd name="T18" fmla="*/ 42 w 42"/>
                  <a:gd name="T19" fmla="*/ 19 h 26"/>
                  <a:gd name="T20" fmla="*/ 38 w 42"/>
                  <a:gd name="T21" fmla="*/ 14 h 26"/>
                  <a:gd name="T22" fmla="*/ 36 w 42"/>
                  <a:gd name="T23" fmla="*/ 14 h 26"/>
                  <a:gd name="T24" fmla="*/ 35 w 42"/>
                  <a:gd name="T25" fmla="*/ 12 h 26"/>
                  <a:gd name="T26" fmla="*/ 34 w 42"/>
                  <a:gd name="T27" fmla="*/ 9 h 26"/>
                  <a:gd name="T28" fmla="*/ 26 w 42"/>
                  <a:gd name="T29" fmla="*/ 4 h 26"/>
                  <a:gd name="T30" fmla="*/ 23 w 42"/>
                  <a:gd name="T31" fmla="*/ 3 h 26"/>
                  <a:gd name="T32" fmla="*/ 20 w 42"/>
                  <a:gd name="T33" fmla="*/ 0 h 26"/>
                  <a:gd name="T34" fmla="*/ 19 w 42"/>
                  <a:gd name="T35" fmla="*/ 3 h 26"/>
                  <a:gd name="T36" fmla="*/ 21 w 42"/>
                  <a:gd name="T37" fmla="*/ 3 h 26"/>
                  <a:gd name="T38" fmla="*/ 21 w 42"/>
                  <a:gd name="T39" fmla="*/ 6 h 26"/>
                  <a:gd name="T40" fmla="*/ 26 w 42"/>
                  <a:gd name="T41" fmla="*/ 8 h 26"/>
                  <a:gd name="T42" fmla="*/ 28 w 42"/>
                  <a:gd name="T43" fmla="*/ 12 h 26"/>
                  <a:gd name="T44" fmla="*/ 30 w 42"/>
                  <a:gd name="T45" fmla="*/ 12 h 26"/>
                  <a:gd name="T46" fmla="*/ 26 w 42"/>
                  <a:gd name="T47" fmla="*/ 14 h 26"/>
                  <a:gd name="T48" fmla="*/ 26 w 42"/>
                  <a:gd name="T49" fmla="*/ 17 h 26"/>
                  <a:gd name="T50" fmla="*/ 12 w 42"/>
                  <a:gd name="T51" fmla="*/ 22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2" h="26">
                    <a:moveTo>
                      <a:pt x="12" y="22"/>
                    </a:moveTo>
                    <a:cubicBezTo>
                      <a:pt x="9" y="23"/>
                      <a:pt x="6" y="24"/>
                      <a:pt x="2" y="24"/>
                    </a:cubicBezTo>
                    <a:cubicBezTo>
                      <a:pt x="3" y="24"/>
                      <a:pt x="2" y="23"/>
                      <a:pt x="3" y="22"/>
                    </a:cubicBezTo>
                    <a:cubicBezTo>
                      <a:pt x="3" y="23"/>
                      <a:pt x="1" y="22"/>
                      <a:pt x="0" y="24"/>
                    </a:cubicBezTo>
                    <a:cubicBezTo>
                      <a:pt x="0" y="26"/>
                      <a:pt x="2" y="25"/>
                      <a:pt x="3" y="25"/>
                    </a:cubicBezTo>
                    <a:cubicBezTo>
                      <a:pt x="7" y="26"/>
                      <a:pt x="11" y="25"/>
                      <a:pt x="14" y="24"/>
                    </a:cubicBezTo>
                    <a:cubicBezTo>
                      <a:pt x="16" y="24"/>
                      <a:pt x="17" y="24"/>
                      <a:pt x="19" y="24"/>
                    </a:cubicBezTo>
                    <a:cubicBezTo>
                      <a:pt x="21" y="23"/>
                      <a:pt x="23" y="22"/>
                      <a:pt x="25" y="21"/>
                    </a:cubicBezTo>
                    <a:cubicBezTo>
                      <a:pt x="25" y="23"/>
                      <a:pt x="30" y="20"/>
                      <a:pt x="33" y="20"/>
                    </a:cubicBezTo>
                    <a:cubicBezTo>
                      <a:pt x="36" y="20"/>
                      <a:pt x="38" y="19"/>
                      <a:pt x="42" y="19"/>
                    </a:cubicBezTo>
                    <a:cubicBezTo>
                      <a:pt x="39" y="17"/>
                      <a:pt x="39" y="16"/>
                      <a:pt x="38" y="14"/>
                    </a:cubicBezTo>
                    <a:cubicBezTo>
                      <a:pt x="37" y="13"/>
                      <a:pt x="36" y="14"/>
                      <a:pt x="36" y="14"/>
                    </a:cubicBezTo>
                    <a:cubicBezTo>
                      <a:pt x="36" y="13"/>
                      <a:pt x="36" y="12"/>
                      <a:pt x="35" y="12"/>
                    </a:cubicBezTo>
                    <a:cubicBezTo>
                      <a:pt x="35" y="11"/>
                      <a:pt x="34" y="10"/>
                      <a:pt x="34" y="9"/>
                    </a:cubicBezTo>
                    <a:cubicBezTo>
                      <a:pt x="32" y="7"/>
                      <a:pt x="28" y="5"/>
                      <a:pt x="26" y="4"/>
                    </a:cubicBezTo>
                    <a:cubicBezTo>
                      <a:pt x="25" y="4"/>
                      <a:pt x="24" y="4"/>
                      <a:pt x="23" y="3"/>
                    </a:cubicBezTo>
                    <a:cubicBezTo>
                      <a:pt x="22" y="2"/>
                      <a:pt x="21" y="1"/>
                      <a:pt x="20" y="0"/>
                    </a:cubicBezTo>
                    <a:cubicBezTo>
                      <a:pt x="19" y="1"/>
                      <a:pt x="19" y="2"/>
                      <a:pt x="19" y="3"/>
                    </a:cubicBezTo>
                    <a:cubicBezTo>
                      <a:pt x="20" y="3"/>
                      <a:pt x="20" y="4"/>
                      <a:pt x="21" y="3"/>
                    </a:cubicBezTo>
                    <a:cubicBezTo>
                      <a:pt x="21" y="4"/>
                      <a:pt x="21" y="5"/>
                      <a:pt x="21" y="6"/>
                    </a:cubicBezTo>
                    <a:cubicBezTo>
                      <a:pt x="23" y="6"/>
                      <a:pt x="26" y="5"/>
                      <a:pt x="26" y="8"/>
                    </a:cubicBezTo>
                    <a:cubicBezTo>
                      <a:pt x="29" y="7"/>
                      <a:pt x="30" y="10"/>
                      <a:pt x="28" y="12"/>
                    </a:cubicBezTo>
                    <a:cubicBezTo>
                      <a:pt x="28" y="12"/>
                      <a:pt x="29" y="12"/>
                      <a:pt x="30" y="12"/>
                    </a:cubicBezTo>
                    <a:cubicBezTo>
                      <a:pt x="30" y="14"/>
                      <a:pt x="28" y="14"/>
                      <a:pt x="26" y="14"/>
                    </a:cubicBezTo>
                    <a:cubicBezTo>
                      <a:pt x="26" y="16"/>
                      <a:pt x="26" y="16"/>
                      <a:pt x="26" y="17"/>
                    </a:cubicBezTo>
                    <a:cubicBezTo>
                      <a:pt x="27" y="18"/>
                      <a:pt x="13" y="22"/>
                      <a:pt x="12" y="22"/>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161" name="Freeform 3656"/>
              <p:cNvSpPr>
                <a:spLocks/>
              </p:cNvSpPr>
              <p:nvPr/>
            </p:nvSpPr>
            <p:spPr bwMode="auto">
              <a:xfrm>
                <a:off x="2691" y="3629"/>
                <a:ext cx="2" cy="1"/>
              </a:xfrm>
              <a:custGeom>
                <a:avLst/>
                <a:gdLst>
                  <a:gd name="T0" fmla="*/ 12 w 15"/>
                  <a:gd name="T1" fmla="*/ 7 h 12"/>
                  <a:gd name="T2" fmla="*/ 8 w 15"/>
                  <a:gd name="T3" fmla="*/ 3 h 12"/>
                  <a:gd name="T4" fmla="*/ 1 w 15"/>
                  <a:gd name="T5" fmla="*/ 0 h 12"/>
                  <a:gd name="T6" fmla="*/ 7 w 15"/>
                  <a:gd name="T7" fmla="*/ 4 h 12"/>
                  <a:gd name="T8" fmla="*/ 8 w 15"/>
                  <a:gd name="T9" fmla="*/ 9 h 12"/>
                  <a:gd name="T10" fmla="*/ 9 w 15"/>
                  <a:gd name="T11" fmla="*/ 10 h 12"/>
                  <a:gd name="T12" fmla="*/ 11 w 15"/>
                  <a:gd name="T13" fmla="*/ 9 h 12"/>
                  <a:gd name="T14" fmla="*/ 12 w 15"/>
                  <a:gd name="T15" fmla="*/ 12 h 12"/>
                  <a:gd name="T16" fmla="*/ 14 w 15"/>
                  <a:gd name="T17" fmla="*/ 10 h 12"/>
                  <a:gd name="T18" fmla="*/ 12 w 15"/>
                  <a:gd name="T19" fmla="*/ 7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 h="12">
                    <a:moveTo>
                      <a:pt x="12" y="7"/>
                    </a:moveTo>
                    <a:cubicBezTo>
                      <a:pt x="11" y="5"/>
                      <a:pt x="10" y="4"/>
                      <a:pt x="8" y="3"/>
                    </a:cubicBezTo>
                    <a:cubicBezTo>
                      <a:pt x="6" y="1"/>
                      <a:pt x="4" y="1"/>
                      <a:pt x="1" y="0"/>
                    </a:cubicBezTo>
                    <a:cubicBezTo>
                      <a:pt x="0" y="3"/>
                      <a:pt x="6" y="3"/>
                      <a:pt x="7" y="4"/>
                    </a:cubicBezTo>
                    <a:cubicBezTo>
                      <a:pt x="8" y="5"/>
                      <a:pt x="8" y="7"/>
                      <a:pt x="8" y="9"/>
                    </a:cubicBezTo>
                    <a:cubicBezTo>
                      <a:pt x="8" y="9"/>
                      <a:pt x="9" y="10"/>
                      <a:pt x="9" y="10"/>
                    </a:cubicBezTo>
                    <a:cubicBezTo>
                      <a:pt x="10" y="10"/>
                      <a:pt x="11" y="9"/>
                      <a:pt x="11" y="9"/>
                    </a:cubicBezTo>
                    <a:cubicBezTo>
                      <a:pt x="12" y="10"/>
                      <a:pt x="12" y="11"/>
                      <a:pt x="12" y="12"/>
                    </a:cubicBezTo>
                    <a:cubicBezTo>
                      <a:pt x="12" y="12"/>
                      <a:pt x="14" y="10"/>
                      <a:pt x="14" y="10"/>
                    </a:cubicBezTo>
                    <a:cubicBezTo>
                      <a:pt x="15" y="8"/>
                      <a:pt x="13" y="7"/>
                      <a:pt x="12" y="7"/>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162" name="Freeform 3657"/>
              <p:cNvSpPr>
                <a:spLocks/>
              </p:cNvSpPr>
              <p:nvPr/>
            </p:nvSpPr>
            <p:spPr bwMode="auto">
              <a:xfrm>
                <a:off x="2694" y="3627"/>
                <a:ext cx="4" cy="5"/>
              </a:xfrm>
              <a:custGeom>
                <a:avLst/>
                <a:gdLst>
                  <a:gd name="T0" fmla="*/ 16 w 26"/>
                  <a:gd name="T1" fmla="*/ 21 h 43"/>
                  <a:gd name="T2" fmla="*/ 14 w 26"/>
                  <a:gd name="T3" fmla="*/ 25 h 43"/>
                  <a:gd name="T4" fmla="*/ 9 w 26"/>
                  <a:gd name="T5" fmla="*/ 24 h 43"/>
                  <a:gd name="T6" fmla="*/ 3 w 26"/>
                  <a:gd name="T7" fmla="*/ 25 h 43"/>
                  <a:gd name="T8" fmla="*/ 0 w 26"/>
                  <a:gd name="T9" fmla="*/ 27 h 43"/>
                  <a:gd name="T10" fmla="*/ 10 w 26"/>
                  <a:gd name="T11" fmla="*/ 29 h 43"/>
                  <a:gd name="T12" fmla="*/ 14 w 26"/>
                  <a:gd name="T13" fmla="*/ 28 h 43"/>
                  <a:gd name="T14" fmla="*/ 17 w 26"/>
                  <a:gd name="T15" fmla="*/ 26 h 43"/>
                  <a:gd name="T16" fmla="*/ 18 w 26"/>
                  <a:gd name="T17" fmla="*/ 26 h 43"/>
                  <a:gd name="T18" fmla="*/ 18 w 26"/>
                  <a:gd name="T19" fmla="*/ 27 h 43"/>
                  <a:gd name="T20" fmla="*/ 21 w 26"/>
                  <a:gd name="T21" fmla="*/ 24 h 43"/>
                  <a:gd name="T22" fmla="*/ 21 w 26"/>
                  <a:gd name="T23" fmla="*/ 25 h 43"/>
                  <a:gd name="T24" fmla="*/ 18 w 26"/>
                  <a:gd name="T25" fmla="*/ 29 h 43"/>
                  <a:gd name="T26" fmla="*/ 15 w 26"/>
                  <a:gd name="T27" fmla="*/ 30 h 43"/>
                  <a:gd name="T28" fmla="*/ 12 w 26"/>
                  <a:gd name="T29" fmla="*/ 33 h 43"/>
                  <a:gd name="T30" fmla="*/ 11 w 26"/>
                  <a:gd name="T31" fmla="*/ 31 h 43"/>
                  <a:gd name="T32" fmla="*/ 6 w 26"/>
                  <a:gd name="T33" fmla="*/ 32 h 43"/>
                  <a:gd name="T34" fmla="*/ 9 w 26"/>
                  <a:gd name="T35" fmla="*/ 35 h 43"/>
                  <a:gd name="T36" fmla="*/ 15 w 26"/>
                  <a:gd name="T37" fmla="*/ 38 h 43"/>
                  <a:gd name="T38" fmla="*/ 21 w 26"/>
                  <a:gd name="T39" fmla="*/ 43 h 43"/>
                  <a:gd name="T40" fmla="*/ 23 w 26"/>
                  <a:gd name="T41" fmla="*/ 40 h 43"/>
                  <a:gd name="T42" fmla="*/ 23 w 26"/>
                  <a:gd name="T43" fmla="*/ 35 h 43"/>
                  <a:gd name="T44" fmla="*/ 23 w 26"/>
                  <a:gd name="T45" fmla="*/ 31 h 43"/>
                  <a:gd name="T46" fmla="*/ 25 w 26"/>
                  <a:gd name="T47" fmla="*/ 28 h 43"/>
                  <a:gd name="T48" fmla="*/ 25 w 26"/>
                  <a:gd name="T49" fmla="*/ 25 h 43"/>
                  <a:gd name="T50" fmla="*/ 26 w 26"/>
                  <a:gd name="T51" fmla="*/ 22 h 43"/>
                  <a:gd name="T52" fmla="*/ 24 w 26"/>
                  <a:gd name="T53" fmla="*/ 17 h 43"/>
                  <a:gd name="T54" fmla="*/ 23 w 26"/>
                  <a:gd name="T55" fmla="*/ 6 h 43"/>
                  <a:gd name="T56" fmla="*/ 19 w 26"/>
                  <a:gd name="T57" fmla="*/ 3 h 43"/>
                  <a:gd name="T58" fmla="*/ 17 w 26"/>
                  <a:gd name="T59" fmla="*/ 0 h 43"/>
                  <a:gd name="T60" fmla="*/ 14 w 26"/>
                  <a:gd name="T61" fmla="*/ 1 h 43"/>
                  <a:gd name="T62" fmla="*/ 18 w 26"/>
                  <a:gd name="T63" fmla="*/ 4 h 43"/>
                  <a:gd name="T64" fmla="*/ 20 w 26"/>
                  <a:gd name="T65" fmla="*/ 6 h 43"/>
                  <a:gd name="T66" fmla="*/ 19 w 26"/>
                  <a:gd name="T67" fmla="*/ 10 h 43"/>
                  <a:gd name="T68" fmla="*/ 14 w 26"/>
                  <a:gd name="T69" fmla="*/ 17 h 43"/>
                  <a:gd name="T70" fmla="*/ 11 w 26"/>
                  <a:gd name="T71" fmla="*/ 14 h 43"/>
                  <a:gd name="T72" fmla="*/ 4 w 26"/>
                  <a:gd name="T73" fmla="*/ 21 h 43"/>
                  <a:gd name="T74" fmla="*/ 8 w 26"/>
                  <a:gd name="T75" fmla="*/ 22 h 43"/>
                  <a:gd name="T76" fmla="*/ 12 w 26"/>
                  <a:gd name="T77" fmla="*/ 23 h 43"/>
                  <a:gd name="T78" fmla="*/ 16 w 26"/>
                  <a:gd name="T79" fmla="*/ 20 h 43"/>
                  <a:gd name="T80" fmla="*/ 19 w 26"/>
                  <a:gd name="T81" fmla="*/ 17 h 43"/>
                  <a:gd name="T82" fmla="*/ 19 w 26"/>
                  <a:gd name="T83" fmla="*/ 19 h 43"/>
                  <a:gd name="T84" fmla="*/ 21 w 26"/>
                  <a:gd name="T85" fmla="*/ 21 h 43"/>
                  <a:gd name="T86" fmla="*/ 16 w 26"/>
                  <a:gd name="T87" fmla="*/ 21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6" h="43">
                    <a:moveTo>
                      <a:pt x="16" y="21"/>
                    </a:moveTo>
                    <a:cubicBezTo>
                      <a:pt x="15" y="22"/>
                      <a:pt x="15" y="24"/>
                      <a:pt x="14" y="25"/>
                    </a:cubicBezTo>
                    <a:cubicBezTo>
                      <a:pt x="12" y="26"/>
                      <a:pt x="11" y="24"/>
                      <a:pt x="9" y="24"/>
                    </a:cubicBezTo>
                    <a:cubicBezTo>
                      <a:pt x="7" y="24"/>
                      <a:pt x="5" y="24"/>
                      <a:pt x="3" y="25"/>
                    </a:cubicBezTo>
                    <a:cubicBezTo>
                      <a:pt x="2" y="25"/>
                      <a:pt x="2" y="26"/>
                      <a:pt x="0" y="27"/>
                    </a:cubicBezTo>
                    <a:cubicBezTo>
                      <a:pt x="3" y="29"/>
                      <a:pt x="6" y="29"/>
                      <a:pt x="10" y="29"/>
                    </a:cubicBezTo>
                    <a:cubicBezTo>
                      <a:pt x="12" y="30"/>
                      <a:pt x="12" y="28"/>
                      <a:pt x="14" y="28"/>
                    </a:cubicBezTo>
                    <a:cubicBezTo>
                      <a:pt x="15" y="27"/>
                      <a:pt x="17" y="28"/>
                      <a:pt x="17" y="26"/>
                    </a:cubicBezTo>
                    <a:cubicBezTo>
                      <a:pt x="17" y="26"/>
                      <a:pt x="18" y="26"/>
                      <a:pt x="18" y="26"/>
                    </a:cubicBezTo>
                    <a:cubicBezTo>
                      <a:pt x="17" y="26"/>
                      <a:pt x="18" y="27"/>
                      <a:pt x="18" y="27"/>
                    </a:cubicBezTo>
                    <a:cubicBezTo>
                      <a:pt x="20" y="27"/>
                      <a:pt x="19" y="24"/>
                      <a:pt x="21" y="24"/>
                    </a:cubicBezTo>
                    <a:cubicBezTo>
                      <a:pt x="21" y="25"/>
                      <a:pt x="21" y="24"/>
                      <a:pt x="21" y="25"/>
                    </a:cubicBezTo>
                    <a:cubicBezTo>
                      <a:pt x="23" y="27"/>
                      <a:pt x="20" y="29"/>
                      <a:pt x="18" y="29"/>
                    </a:cubicBezTo>
                    <a:cubicBezTo>
                      <a:pt x="18" y="30"/>
                      <a:pt x="16" y="32"/>
                      <a:pt x="15" y="30"/>
                    </a:cubicBezTo>
                    <a:cubicBezTo>
                      <a:pt x="13" y="29"/>
                      <a:pt x="13" y="32"/>
                      <a:pt x="12" y="33"/>
                    </a:cubicBezTo>
                    <a:cubicBezTo>
                      <a:pt x="11" y="32"/>
                      <a:pt x="11" y="32"/>
                      <a:pt x="11" y="31"/>
                    </a:cubicBezTo>
                    <a:cubicBezTo>
                      <a:pt x="9" y="32"/>
                      <a:pt x="7" y="28"/>
                      <a:pt x="6" y="32"/>
                    </a:cubicBezTo>
                    <a:cubicBezTo>
                      <a:pt x="8" y="33"/>
                      <a:pt x="8" y="34"/>
                      <a:pt x="9" y="35"/>
                    </a:cubicBezTo>
                    <a:cubicBezTo>
                      <a:pt x="11" y="36"/>
                      <a:pt x="13" y="37"/>
                      <a:pt x="15" y="38"/>
                    </a:cubicBezTo>
                    <a:cubicBezTo>
                      <a:pt x="17" y="39"/>
                      <a:pt x="18" y="43"/>
                      <a:pt x="21" y="43"/>
                    </a:cubicBezTo>
                    <a:cubicBezTo>
                      <a:pt x="21" y="42"/>
                      <a:pt x="22" y="41"/>
                      <a:pt x="23" y="40"/>
                    </a:cubicBezTo>
                    <a:cubicBezTo>
                      <a:pt x="23" y="39"/>
                      <a:pt x="23" y="37"/>
                      <a:pt x="23" y="35"/>
                    </a:cubicBezTo>
                    <a:cubicBezTo>
                      <a:pt x="23" y="34"/>
                      <a:pt x="23" y="32"/>
                      <a:pt x="23" y="31"/>
                    </a:cubicBezTo>
                    <a:cubicBezTo>
                      <a:pt x="24" y="30"/>
                      <a:pt x="25" y="29"/>
                      <a:pt x="25" y="28"/>
                    </a:cubicBezTo>
                    <a:cubicBezTo>
                      <a:pt x="25" y="27"/>
                      <a:pt x="25" y="26"/>
                      <a:pt x="25" y="25"/>
                    </a:cubicBezTo>
                    <a:cubicBezTo>
                      <a:pt x="25" y="24"/>
                      <a:pt x="26" y="23"/>
                      <a:pt x="26" y="22"/>
                    </a:cubicBezTo>
                    <a:cubicBezTo>
                      <a:pt x="26" y="20"/>
                      <a:pt x="24" y="19"/>
                      <a:pt x="24" y="17"/>
                    </a:cubicBezTo>
                    <a:cubicBezTo>
                      <a:pt x="22" y="16"/>
                      <a:pt x="23" y="8"/>
                      <a:pt x="23" y="6"/>
                    </a:cubicBezTo>
                    <a:cubicBezTo>
                      <a:pt x="22" y="3"/>
                      <a:pt x="21" y="4"/>
                      <a:pt x="19" y="3"/>
                    </a:cubicBezTo>
                    <a:cubicBezTo>
                      <a:pt x="18" y="1"/>
                      <a:pt x="19" y="1"/>
                      <a:pt x="17" y="0"/>
                    </a:cubicBezTo>
                    <a:cubicBezTo>
                      <a:pt x="16" y="0"/>
                      <a:pt x="15" y="1"/>
                      <a:pt x="14" y="1"/>
                    </a:cubicBezTo>
                    <a:cubicBezTo>
                      <a:pt x="17" y="1"/>
                      <a:pt x="17" y="2"/>
                      <a:pt x="18" y="4"/>
                    </a:cubicBezTo>
                    <a:cubicBezTo>
                      <a:pt x="19" y="5"/>
                      <a:pt x="20" y="5"/>
                      <a:pt x="20" y="6"/>
                    </a:cubicBezTo>
                    <a:cubicBezTo>
                      <a:pt x="22" y="8"/>
                      <a:pt x="20" y="9"/>
                      <a:pt x="19" y="10"/>
                    </a:cubicBezTo>
                    <a:cubicBezTo>
                      <a:pt x="18" y="12"/>
                      <a:pt x="16" y="17"/>
                      <a:pt x="14" y="17"/>
                    </a:cubicBezTo>
                    <a:cubicBezTo>
                      <a:pt x="12" y="18"/>
                      <a:pt x="12" y="15"/>
                      <a:pt x="11" y="14"/>
                    </a:cubicBezTo>
                    <a:cubicBezTo>
                      <a:pt x="9" y="13"/>
                      <a:pt x="2" y="18"/>
                      <a:pt x="4" y="21"/>
                    </a:cubicBezTo>
                    <a:cubicBezTo>
                      <a:pt x="5" y="22"/>
                      <a:pt x="7" y="21"/>
                      <a:pt x="8" y="22"/>
                    </a:cubicBezTo>
                    <a:cubicBezTo>
                      <a:pt x="9" y="22"/>
                      <a:pt x="12" y="23"/>
                      <a:pt x="12" y="23"/>
                    </a:cubicBezTo>
                    <a:cubicBezTo>
                      <a:pt x="15" y="23"/>
                      <a:pt x="13" y="19"/>
                      <a:pt x="16" y="20"/>
                    </a:cubicBezTo>
                    <a:cubicBezTo>
                      <a:pt x="16" y="17"/>
                      <a:pt x="17" y="17"/>
                      <a:pt x="19" y="17"/>
                    </a:cubicBezTo>
                    <a:cubicBezTo>
                      <a:pt x="19" y="17"/>
                      <a:pt x="19" y="18"/>
                      <a:pt x="19" y="19"/>
                    </a:cubicBezTo>
                    <a:cubicBezTo>
                      <a:pt x="21" y="18"/>
                      <a:pt x="21" y="20"/>
                      <a:pt x="21" y="21"/>
                    </a:cubicBezTo>
                    <a:cubicBezTo>
                      <a:pt x="20" y="21"/>
                      <a:pt x="18" y="20"/>
                      <a:pt x="16" y="21"/>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163" name="Freeform 3658"/>
              <p:cNvSpPr>
                <a:spLocks/>
              </p:cNvSpPr>
              <p:nvPr/>
            </p:nvSpPr>
            <p:spPr bwMode="auto">
              <a:xfrm>
                <a:off x="2695" y="3621"/>
                <a:ext cx="2" cy="5"/>
              </a:xfrm>
              <a:custGeom>
                <a:avLst/>
                <a:gdLst>
                  <a:gd name="T0" fmla="*/ 9 w 16"/>
                  <a:gd name="T1" fmla="*/ 1 h 41"/>
                  <a:gd name="T2" fmla="*/ 4 w 16"/>
                  <a:gd name="T3" fmla="*/ 4 h 41"/>
                  <a:gd name="T4" fmla="*/ 2 w 16"/>
                  <a:gd name="T5" fmla="*/ 8 h 41"/>
                  <a:gd name="T6" fmla="*/ 0 w 16"/>
                  <a:gd name="T7" fmla="*/ 11 h 41"/>
                  <a:gd name="T8" fmla="*/ 5 w 16"/>
                  <a:gd name="T9" fmla="*/ 9 h 41"/>
                  <a:gd name="T10" fmla="*/ 9 w 16"/>
                  <a:gd name="T11" fmla="*/ 7 h 41"/>
                  <a:gd name="T12" fmla="*/ 7 w 16"/>
                  <a:gd name="T13" fmla="*/ 17 h 41"/>
                  <a:gd name="T14" fmla="*/ 11 w 16"/>
                  <a:gd name="T15" fmla="*/ 12 h 41"/>
                  <a:gd name="T16" fmla="*/ 13 w 16"/>
                  <a:gd name="T17" fmla="*/ 25 h 41"/>
                  <a:gd name="T18" fmla="*/ 12 w 16"/>
                  <a:gd name="T19" fmla="*/ 32 h 41"/>
                  <a:gd name="T20" fmla="*/ 14 w 16"/>
                  <a:gd name="T21" fmla="*/ 41 h 41"/>
                  <a:gd name="T22" fmla="*/ 14 w 16"/>
                  <a:gd name="T23" fmla="*/ 32 h 41"/>
                  <a:gd name="T24" fmla="*/ 16 w 16"/>
                  <a:gd name="T25" fmla="*/ 29 h 41"/>
                  <a:gd name="T26" fmla="*/ 15 w 16"/>
                  <a:gd name="T27" fmla="*/ 25 h 41"/>
                  <a:gd name="T28" fmla="*/ 15 w 16"/>
                  <a:gd name="T29" fmla="*/ 17 h 41"/>
                  <a:gd name="T30" fmla="*/ 14 w 16"/>
                  <a:gd name="T31" fmla="*/ 8 h 41"/>
                  <a:gd name="T32" fmla="*/ 10 w 16"/>
                  <a:gd name="T33" fmla="*/ 7 h 41"/>
                  <a:gd name="T34" fmla="*/ 9 w 16"/>
                  <a:gd name="T35" fmla="*/ 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6" h="41">
                    <a:moveTo>
                      <a:pt x="9" y="1"/>
                    </a:moveTo>
                    <a:cubicBezTo>
                      <a:pt x="7" y="2"/>
                      <a:pt x="5" y="3"/>
                      <a:pt x="4" y="4"/>
                    </a:cubicBezTo>
                    <a:cubicBezTo>
                      <a:pt x="4" y="5"/>
                      <a:pt x="3" y="6"/>
                      <a:pt x="2" y="8"/>
                    </a:cubicBezTo>
                    <a:cubicBezTo>
                      <a:pt x="2" y="9"/>
                      <a:pt x="0" y="9"/>
                      <a:pt x="0" y="11"/>
                    </a:cubicBezTo>
                    <a:cubicBezTo>
                      <a:pt x="2" y="11"/>
                      <a:pt x="3" y="9"/>
                      <a:pt x="5" y="9"/>
                    </a:cubicBezTo>
                    <a:cubicBezTo>
                      <a:pt x="6" y="8"/>
                      <a:pt x="9" y="9"/>
                      <a:pt x="9" y="7"/>
                    </a:cubicBezTo>
                    <a:cubicBezTo>
                      <a:pt x="11" y="11"/>
                      <a:pt x="7" y="14"/>
                      <a:pt x="7" y="17"/>
                    </a:cubicBezTo>
                    <a:cubicBezTo>
                      <a:pt x="9" y="18"/>
                      <a:pt x="10" y="14"/>
                      <a:pt x="11" y="12"/>
                    </a:cubicBezTo>
                    <a:cubicBezTo>
                      <a:pt x="14" y="11"/>
                      <a:pt x="13" y="23"/>
                      <a:pt x="13" y="25"/>
                    </a:cubicBezTo>
                    <a:cubicBezTo>
                      <a:pt x="16" y="26"/>
                      <a:pt x="12" y="30"/>
                      <a:pt x="12" y="32"/>
                    </a:cubicBezTo>
                    <a:cubicBezTo>
                      <a:pt x="12" y="34"/>
                      <a:pt x="13" y="40"/>
                      <a:pt x="14" y="41"/>
                    </a:cubicBezTo>
                    <a:cubicBezTo>
                      <a:pt x="14" y="38"/>
                      <a:pt x="13" y="35"/>
                      <a:pt x="14" y="32"/>
                    </a:cubicBezTo>
                    <a:cubicBezTo>
                      <a:pt x="14" y="31"/>
                      <a:pt x="16" y="30"/>
                      <a:pt x="16" y="29"/>
                    </a:cubicBezTo>
                    <a:cubicBezTo>
                      <a:pt x="16" y="27"/>
                      <a:pt x="16" y="26"/>
                      <a:pt x="15" y="25"/>
                    </a:cubicBezTo>
                    <a:cubicBezTo>
                      <a:pt x="14" y="22"/>
                      <a:pt x="15" y="19"/>
                      <a:pt x="15" y="17"/>
                    </a:cubicBezTo>
                    <a:cubicBezTo>
                      <a:pt x="14" y="14"/>
                      <a:pt x="14" y="11"/>
                      <a:pt x="14" y="8"/>
                    </a:cubicBezTo>
                    <a:cubicBezTo>
                      <a:pt x="12" y="7"/>
                      <a:pt x="11" y="8"/>
                      <a:pt x="10" y="7"/>
                    </a:cubicBezTo>
                    <a:cubicBezTo>
                      <a:pt x="10" y="7"/>
                      <a:pt x="16" y="0"/>
                      <a:pt x="9" y="1"/>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164" name="Freeform 3659"/>
              <p:cNvSpPr>
                <a:spLocks/>
              </p:cNvSpPr>
              <p:nvPr/>
            </p:nvSpPr>
            <p:spPr bwMode="auto">
              <a:xfrm>
                <a:off x="2699" y="3623"/>
                <a:ext cx="4" cy="2"/>
              </a:xfrm>
              <a:custGeom>
                <a:avLst/>
                <a:gdLst>
                  <a:gd name="T0" fmla="*/ 25 w 35"/>
                  <a:gd name="T1" fmla="*/ 8 h 16"/>
                  <a:gd name="T2" fmla="*/ 28 w 35"/>
                  <a:gd name="T3" fmla="*/ 5 h 16"/>
                  <a:gd name="T4" fmla="*/ 33 w 35"/>
                  <a:gd name="T5" fmla="*/ 4 h 16"/>
                  <a:gd name="T6" fmla="*/ 33 w 35"/>
                  <a:gd name="T7" fmla="*/ 5 h 16"/>
                  <a:gd name="T8" fmla="*/ 35 w 35"/>
                  <a:gd name="T9" fmla="*/ 5 h 16"/>
                  <a:gd name="T10" fmla="*/ 35 w 35"/>
                  <a:gd name="T11" fmla="*/ 2 h 16"/>
                  <a:gd name="T12" fmla="*/ 24 w 35"/>
                  <a:gd name="T13" fmla="*/ 2 h 16"/>
                  <a:gd name="T14" fmla="*/ 20 w 35"/>
                  <a:gd name="T15" fmla="*/ 4 h 16"/>
                  <a:gd name="T16" fmla="*/ 15 w 35"/>
                  <a:gd name="T17" fmla="*/ 5 h 16"/>
                  <a:gd name="T18" fmla="*/ 2 w 35"/>
                  <a:gd name="T19" fmla="*/ 16 h 16"/>
                  <a:gd name="T20" fmla="*/ 5 w 35"/>
                  <a:gd name="T21" fmla="*/ 12 h 16"/>
                  <a:gd name="T22" fmla="*/ 8 w 35"/>
                  <a:gd name="T23" fmla="*/ 10 h 16"/>
                  <a:gd name="T24" fmla="*/ 9 w 35"/>
                  <a:gd name="T25" fmla="*/ 9 h 16"/>
                  <a:gd name="T26" fmla="*/ 11 w 35"/>
                  <a:gd name="T27" fmla="*/ 9 h 16"/>
                  <a:gd name="T28" fmla="*/ 15 w 35"/>
                  <a:gd name="T29" fmla="*/ 8 h 16"/>
                  <a:gd name="T30" fmla="*/ 15 w 35"/>
                  <a:gd name="T31" fmla="*/ 9 h 16"/>
                  <a:gd name="T32" fmla="*/ 17 w 35"/>
                  <a:gd name="T33" fmla="*/ 8 h 16"/>
                  <a:gd name="T34" fmla="*/ 19 w 35"/>
                  <a:gd name="T35" fmla="*/ 7 h 16"/>
                  <a:gd name="T36" fmla="*/ 24 w 35"/>
                  <a:gd name="T37" fmla="*/ 6 h 16"/>
                  <a:gd name="T38" fmla="*/ 25 w 35"/>
                  <a:gd name="T39" fmla="*/ 8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5" h="16">
                    <a:moveTo>
                      <a:pt x="25" y="8"/>
                    </a:moveTo>
                    <a:cubicBezTo>
                      <a:pt x="28" y="8"/>
                      <a:pt x="27" y="6"/>
                      <a:pt x="28" y="5"/>
                    </a:cubicBezTo>
                    <a:cubicBezTo>
                      <a:pt x="29" y="4"/>
                      <a:pt x="31" y="4"/>
                      <a:pt x="33" y="4"/>
                    </a:cubicBezTo>
                    <a:cubicBezTo>
                      <a:pt x="33" y="4"/>
                      <a:pt x="33" y="5"/>
                      <a:pt x="33" y="5"/>
                    </a:cubicBezTo>
                    <a:cubicBezTo>
                      <a:pt x="34" y="5"/>
                      <a:pt x="35" y="5"/>
                      <a:pt x="35" y="5"/>
                    </a:cubicBezTo>
                    <a:cubicBezTo>
                      <a:pt x="35" y="5"/>
                      <a:pt x="35" y="2"/>
                      <a:pt x="35" y="2"/>
                    </a:cubicBezTo>
                    <a:cubicBezTo>
                      <a:pt x="33" y="0"/>
                      <a:pt x="26" y="2"/>
                      <a:pt x="24" y="2"/>
                    </a:cubicBezTo>
                    <a:cubicBezTo>
                      <a:pt x="22" y="2"/>
                      <a:pt x="21" y="3"/>
                      <a:pt x="20" y="4"/>
                    </a:cubicBezTo>
                    <a:cubicBezTo>
                      <a:pt x="18" y="5"/>
                      <a:pt x="17" y="5"/>
                      <a:pt x="15" y="5"/>
                    </a:cubicBezTo>
                    <a:cubicBezTo>
                      <a:pt x="10" y="7"/>
                      <a:pt x="0" y="10"/>
                      <a:pt x="2" y="16"/>
                    </a:cubicBezTo>
                    <a:cubicBezTo>
                      <a:pt x="4" y="15"/>
                      <a:pt x="4" y="14"/>
                      <a:pt x="5" y="12"/>
                    </a:cubicBezTo>
                    <a:cubicBezTo>
                      <a:pt x="6" y="11"/>
                      <a:pt x="6" y="11"/>
                      <a:pt x="8" y="10"/>
                    </a:cubicBezTo>
                    <a:cubicBezTo>
                      <a:pt x="8" y="10"/>
                      <a:pt x="9" y="9"/>
                      <a:pt x="9" y="9"/>
                    </a:cubicBezTo>
                    <a:cubicBezTo>
                      <a:pt x="10" y="9"/>
                      <a:pt x="11" y="9"/>
                      <a:pt x="11" y="9"/>
                    </a:cubicBezTo>
                    <a:cubicBezTo>
                      <a:pt x="12" y="8"/>
                      <a:pt x="13" y="8"/>
                      <a:pt x="15" y="8"/>
                    </a:cubicBezTo>
                    <a:cubicBezTo>
                      <a:pt x="15" y="8"/>
                      <a:pt x="15" y="9"/>
                      <a:pt x="15" y="9"/>
                    </a:cubicBezTo>
                    <a:cubicBezTo>
                      <a:pt x="15" y="9"/>
                      <a:pt x="16" y="8"/>
                      <a:pt x="17" y="8"/>
                    </a:cubicBezTo>
                    <a:cubicBezTo>
                      <a:pt x="18" y="7"/>
                      <a:pt x="18" y="7"/>
                      <a:pt x="19" y="7"/>
                    </a:cubicBezTo>
                    <a:cubicBezTo>
                      <a:pt x="20" y="7"/>
                      <a:pt x="23" y="5"/>
                      <a:pt x="24" y="6"/>
                    </a:cubicBezTo>
                    <a:cubicBezTo>
                      <a:pt x="25" y="6"/>
                      <a:pt x="23" y="7"/>
                      <a:pt x="25" y="8"/>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165" name="Freeform 3660"/>
              <p:cNvSpPr>
                <a:spLocks/>
              </p:cNvSpPr>
              <p:nvPr/>
            </p:nvSpPr>
            <p:spPr bwMode="auto">
              <a:xfrm>
                <a:off x="2715" y="3581"/>
                <a:ext cx="37" cy="31"/>
              </a:xfrm>
              <a:custGeom>
                <a:avLst/>
                <a:gdLst>
                  <a:gd name="T0" fmla="*/ 269 w 272"/>
                  <a:gd name="T1" fmla="*/ 17 h 232"/>
                  <a:gd name="T2" fmla="*/ 270 w 272"/>
                  <a:gd name="T3" fmla="*/ 3 h 232"/>
                  <a:gd name="T4" fmla="*/ 258 w 272"/>
                  <a:gd name="T5" fmla="*/ 3 h 232"/>
                  <a:gd name="T6" fmla="*/ 255 w 272"/>
                  <a:gd name="T7" fmla="*/ 10 h 232"/>
                  <a:gd name="T8" fmla="*/ 247 w 272"/>
                  <a:gd name="T9" fmla="*/ 22 h 232"/>
                  <a:gd name="T10" fmla="*/ 257 w 272"/>
                  <a:gd name="T11" fmla="*/ 25 h 232"/>
                  <a:gd name="T12" fmla="*/ 251 w 272"/>
                  <a:gd name="T13" fmla="*/ 34 h 232"/>
                  <a:gd name="T14" fmla="*/ 259 w 272"/>
                  <a:gd name="T15" fmla="*/ 33 h 232"/>
                  <a:gd name="T16" fmla="*/ 246 w 272"/>
                  <a:gd name="T17" fmla="*/ 42 h 232"/>
                  <a:gd name="T18" fmla="*/ 234 w 272"/>
                  <a:gd name="T19" fmla="*/ 47 h 232"/>
                  <a:gd name="T20" fmla="*/ 230 w 272"/>
                  <a:gd name="T21" fmla="*/ 49 h 232"/>
                  <a:gd name="T22" fmla="*/ 202 w 272"/>
                  <a:gd name="T23" fmla="*/ 50 h 232"/>
                  <a:gd name="T24" fmla="*/ 192 w 272"/>
                  <a:gd name="T25" fmla="*/ 54 h 232"/>
                  <a:gd name="T26" fmla="*/ 189 w 272"/>
                  <a:gd name="T27" fmla="*/ 59 h 232"/>
                  <a:gd name="T28" fmla="*/ 182 w 272"/>
                  <a:gd name="T29" fmla="*/ 67 h 232"/>
                  <a:gd name="T30" fmla="*/ 169 w 272"/>
                  <a:gd name="T31" fmla="*/ 71 h 232"/>
                  <a:gd name="T32" fmla="*/ 166 w 272"/>
                  <a:gd name="T33" fmla="*/ 77 h 232"/>
                  <a:gd name="T34" fmla="*/ 162 w 272"/>
                  <a:gd name="T35" fmla="*/ 80 h 232"/>
                  <a:gd name="T36" fmla="*/ 159 w 272"/>
                  <a:gd name="T37" fmla="*/ 80 h 232"/>
                  <a:gd name="T38" fmla="*/ 161 w 272"/>
                  <a:gd name="T39" fmla="*/ 74 h 232"/>
                  <a:gd name="T40" fmla="*/ 153 w 272"/>
                  <a:gd name="T41" fmla="*/ 78 h 232"/>
                  <a:gd name="T42" fmla="*/ 150 w 272"/>
                  <a:gd name="T43" fmla="*/ 83 h 232"/>
                  <a:gd name="T44" fmla="*/ 147 w 272"/>
                  <a:gd name="T45" fmla="*/ 88 h 232"/>
                  <a:gd name="T46" fmla="*/ 145 w 272"/>
                  <a:gd name="T47" fmla="*/ 85 h 232"/>
                  <a:gd name="T48" fmla="*/ 140 w 272"/>
                  <a:gd name="T49" fmla="*/ 89 h 232"/>
                  <a:gd name="T50" fmla="*/ 134 w 272"/>
                  <a:gd name="T51" fmla="*/ 91 h 232"/>
                  <a:gd name="T52" fmla="*/ 134 w 272"/>
                  <a:gd name="T53" fmla="*/ 95 h 232"/>
                  <a:gd name="T54" fmla="*/ 140 w 272"/>
                  <a:gd name="T55" fmla="*/ 93 h 232"/>
                  <a:gd name="T56" fmla="*/ 141 w 272"/>
                  <a:gd name="T57" fmla="*/ 94 h 232"/>
                  <a:gd name="T58" fmla="*/ 130 w 272"/>
                  <a:gd name="T59" fmla="*/ 100 h 232"/>
                  <a:gd name="T60" fmla="*/ 131 w 272"/>
                  <a:gd name="T61" fmla="*/ 102 h 232"/>
                  <a:gd name="T62" fmla="*/ 128 w 272"/>
                  <a:gd name="T63" fmla="*/ 100 h 232"/>
                  <a:gd name="T64" fmla="*/ 124 w 272"/>
                  <a:gd name="T65" fmla="*/ 104 h 232"/>
                  <a:gd name="T66" fmla="*/ 121 w 272"/>
                  <a:gd name="T67" fmla="*/ 105 h 232"/>
                  <a:gd name="T68" fmla="*/ 124 w 272"/>
                  <a:gd name="T69" fmla="*/ 111 h 232"/>
                  <a:gd name="T70" fmla="*/ 123 w 272"/>
                  <a:gd name="T71" fmla="*/ 112 h 232"/>
                  <a:gd name="T72" fmla="*/ 119 w 272"/>
                  <a:gd name="T73" fmla="*/ 113 h 232"/>
                  <a:gd name="T74" fmla="*/ 116 w 272"/>
                  <a:gd name="T75" fmla="*/ 119 h 232"/>
                  <a:gd name="T76" fmla="*/ 110 w 272"/>
                  <a:gd name="T77" fmla="*/ 121 h 232"/>
                  <a:gd name="T78" fmla="*/ 103 w 272"/>
                  <a:gd name="T79" fmla="*/ 124 h 232"/>
                  <a:gd name="T80" fmla="*/ 98 w 272"/>
                  <a:gd name="T81" fmla="*/ 127 h 232"/>
                  <a:gd name="T82" fmla="*/ 90 w 272"/>
                  <a:gd name="T83" fmla="*/ 130 h 232"/>
                  <a:gd name="T84" fmla="*/ 91 w 272"/>
                  <a:gd name="T85" fmla="*/ 137 h 232"/>
                  <a:gd name="T86" fmla="*/ 59 w 272"/>
                  <a:gd name="T87" fmla="*/ 149 h 232"/>
                  <a:gd name="T88" fmla="*/ 35 w 272"/>
                  <a:gd name="T89" fmla="*/ 148 h 232"/>
                  <a:gd name="T90" fmla="*/ 24 w 272"/>
                  <a:gd name="T91" fmla="*/ 155 h 232"/>
                  <a:gd name="T92" fmla="*/ 19 w 272"/>
                  <a:gd name="T93" fmla="*/ 159 h 232"/>
                  <a:gd name="T94" fmla="*/ 21 w 272"/>
                  <a:gd name="T95" fmla="*/ 169 h 232"/>
                  <a:gd name="T96" fmla="*/ 18 w 272"/>
                  <a:gd name="T97" fmla="*/ 178 h 232"/>
                  <a:gd name="T98" fmla="*/ 24 w 272"/>
                  <a:gd name="T99" fmla="*/ 177 h 232"/>
                  <a:gd name="T100" fmla="*/ 29 w 272"/>
                  <a:gd name="T101" fmla="*/ 182 h 232"/>
                  <a:gd name="T102" fmla="*/ 23 w 272"/>
                  <a:gd name="T103" fmla="*/ 190 h 232"/>
                  <a:gd name="T104" fmla="*/ 16 w 272"/>
                  <a:gd name="T105" fmla="*/ 200 h 232"/>
                  <a:gd name="T106" fmla="*/ 11 w 272"/>
                  <a:gd name="T107" fmla="*/ 205 h 232"/>
                  <a:gd name="T108" fmla="*/ 3 w 272"/>
                  <a:gd name="T109" fmla="*/ 214 h 232"/>
                  <a:gd name="T110" fmla="*/ 1 w 272"/>
                  <a:gd name="T111" fmla="*/ 232 h 232"/>
                  <a:gd name="T112" fmla="*/ 216 w 272"/>
                  <a:gd name="T113" fmla="*/ 77 h 232"/>
                  <a:gd name="T114" fmla="*/ 258 w 272"/>
                  <a:gd name="T115" fmla="*/ 54 h 232"/>
                  <a:gd name="T116" fmla="*/ 272 w 272"/>
                  <a:gd name="T117" fmla="*/ 25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72" h="232">
                    <a:moveTo>
                      <a:pt x="264" y="22"/>
                    </a:moveTo>
                    <a:cubicBezTo>
                      <a:pt x="265" y="21"/>
                      <a:pt x="266" y="21"/>
                      <a:pt x="268" y="21"/>
                    </a:cubicBezTo>
                    <a:cubicBezTo>
                      <a:pt x="270" y="20"/>
                      <a:pt x="269" y="18"/>
                      <a:pt x="269" y="17"/>
                    </a:cubicBezTo>
                    <a:cubicBezTo>
                      <a:pt x="269" y="15"/>
                      <a:pt x="270" y="14"/>
                      <a:pt x="271" y="13"/>
                    </a:cubicBezTo>
                    <a:cubicBezTo>
                      <a:pt x="271" y="12"/>
                      <a:pt x="272" y="9"/>
                      <a:pt x="272" y="8"/>
                    </a:cubicBezTo>
                    <a:cubicBezTo>
                      <a:pt x="272" y="6"/>
                      <a:pt x="270" y="5"/>
                      <a:pt x="270" y="3"/>
                    </a:cubicBezTo>
                    <a:cubicBezTo>
                      <a:pt x="269" y="1"/>
                      <a:pt x="270" y="0"/>
                      <a:pt x="267" y="1"/>
                    </a:cubicBezTo>
                    <a:cubicBezTo>
                      <a:pt x="266" y="1"/>
                      <a:pt x="264" y="1"/>
                      <a:pt x="263" y="2"/>
                    </a:cubicBezTo>
                    <a:cubicBezTo>
                      <a:pt x="262" y="2"/>
                      <a:pt x="259" y="2"/>
                      <a:pt x="258" y="3"/>
                    </a:cubicBezTo>
                    <a:cubicBezTo>
                      <a:pt x="257" y="5"/>
                      <a:pt x="260" y="4"/>
                      <a:pt x="261" y="4"/>
                    </a:cubicBezTo>
                    <a:cubicBezTo>
                      <a:pt x="261" y="6"/>
                      <a:pt x="259" y="7"/>
                      <a:pt x="258" y="8"/>
                    </a:cubicBezTo>
                    <a:cubicBezTo>
                      <a:pt x="257" y="8"/>
                      <a:pt x="257" y="10"/>
                      <a:pt x="255" y="10"/>
                    </a:cubicBezTo>
                    <a:cubicBezTo>
                      <a:pt x="255" y="12"/>
                      <a:pt x="257" y="13"/>
                      <a:pt x="256" y="15"/>
                    </a:cubicBezTo>
                    <a:cubicBezTo>
                      <a:pt x="255" y="16"/>
                      <a:pt x="254" y="16"/>
                      <a:pt x="253" y="17"/>
                    </a:cubicBezTo>
                    <a:cubicBezTo>
                      <a:pt x="251" y="17"/>
                      <a:pt x="245" y="19"/>
                      <a:pt x="247" y="22"/>
                    </a:cubicBezTo>
                    <a:cubicBezTo>
                      <a:pt x="248" y="22"/>
                      <a:pt x="251" y="21"/>
                      <a:pt x="251" y="22"/>
                    </a:cubicBezTo>
                    <a:cubicBezTo>
                      <a:pt x="253" y="22"/>
                      <a:pt x="255" y="21"/>
                      <a:pt x="257" y="21"/>
                    </a:cubicBezTo>
                    <a:cubicBezTo>
                      <a:pt x="260" y="21"/>
                      <a:pt x="258" y="24"/>
                      <a:pt x="257" y="25"/>
                    </a:cubicBezTo>
                    <a:cubicBezTo>
                      <a:pt x="255" y="26"/>
                      <a:pt x="253" y="27"/>
                      <a:pt x="252" y="29"/>
                    </a:cubicBezTo>
                    <a:cubicBezTo>
                      <a:pt x="251" y="30"/>
                      <a:pt x="252" y="30"/>
                      <a:pt x="252" y="32"/>
                    </a:cubicBezTo>
                    <a:cubicBezTo>
                      <a:pt x="252" y="33"/>
                      <a:pt x="251" y="33"/>
                      <a:pt x="251" y="34"/>
                    </a:cubicBezTo>
                    <a:cubicBezTo>
                      <a:pt x="252" y="34"/>
                      <a:pt x="252" y="35"/>
                      <a:pt x="253" y="35"/>
                    </a:cubicBezTo>
                    <a:cubicBezTo>
                      <a:pt x="254" y="35"/>
                      <a:pt x="254" y="34"/>
                      <a:pt x="254" y="34"/>
                    </a:cubicBezTo>
                    <a:cubicBezTo>
                      <a:pt x="256" y="34"/>
                      <a:pt x="257" y="34"/>
                      <a:pt x="259" y="33"/>
                    </a:cubicBezTo>
                    <a:cubicBezTo>
                      <a:pt x="259" y="36"/>
                      <a:pt x="254" y="37"/>
                      <a:pt x="252" y="38"/>
                    </a:cubicBezTo>
                    <a:cubicBezTo>
                      <a:pt x="251" y="38"/>
                      <a:pt x="251" y="40"/>
                      <a:pt x="249" y="40"/>
                    </a:cubicBezTo>
                    <a:cubicBezTo>
                      <a:pt x="249" y="41"/>
                      <a:pt x="247" y="42"/>
                      <a:pt x="246" y="42"/>
                    </a:cubicBezTo>
                    <a:cubicBezTo>
                      <a:pt x="245" y="43"/>
                      <a:pt x="244" y="44"/>
                      <a:pt x="242" y="44"/>
                    </a:cubicBezTo>
                    <a:cubicBezTo>
                      <a:pt x="241" y="45"/>
                      <a:pt x="240" y="45"/>
                      <a:pt x="238" y="45"/>
                    </a:cubicBezTo>
                    <a:cubicBezTo>
                      <a:pt x="237" y="45"/>
                      <a:pt x="235" y="46"/>
                      <a:pt x="234" y="47"/>
                    </a:cubicBezTo>
                    <a:cubicBezTo>
                      <a:pt x="233" y="47"/>
                      <a:pt x="233" y="49"/>
                      <a:pt x="232" y="50"/>
                    </a:cubicBezTo>
                    <a:cubicBezTo>
                      <a:pt x="232" y="50"/>
                      <a:pt x="230" y="52"/>
                      <a:pt x="230" y="51"/>
                    </a:cubicBezTo>
                    <a:cubicBezTo>
                      <a:pt x="230" y="51"/>
                      <a:pt x="230" y="50"/>
                      <a:pt x="230" y="49"/>
                    </a:cubicBezTo>
                    <a:cubicBezTo>
                      <a:pt x="225" y="49"/>
                      <a:pt x="220" y="49"/>
                      <a:pt x="216" y="49"/>
                    </a:cubicBezTo>
                    <a:cubicBezTo>
                      <a:pt x="212" y="50"/>
                      <a:pt x="209" y="49"/>
                      <a:pt x="206" y="50"/>
                    </a:cubicBezTo>
                    <a:cubicBezTo>
                      <a:pt x="204" y="50"/>
                      <a:pt x="204" y="50"/>
                      <a:pt x="202" y="50"/>
                    </a:cubicBezTo>
                    <a:cubicBezTo>
                      <a:pt x="201" y="50"/>
                      <a:pt x="200" y="51"/>
                      <a:pt x="199" y="51"/>
                    </a:cubicBezTo>
                    <a:cubicBezTo>
                      <a:pt x="197" y="51"/>
                      <a:pt x="197" y="53"/>
                      <a:pt x="195" y="54"/>
                    </a:cubicBezTo>
                    <a:cubicBezTo>
                      <a:pt x="194" y="54"/>
                      <a:pt x="193" y="54"/>
                      <a:pt x="192" y="54"/>
                    </a:cubicBezTo>
                    <a:cubicBezTo>
                      <a:pt x="192" y="55"/>
                      <a:pt x="191" y="55"/>
                      <a:pt x="191" y="56"/>
                    </a:cubicBezTo>
                    <a:cubicBezTo>
                      <a:pt x="190" y="56"/>
                      <a:pt x="189" y="56"/>
                      <a:pt x="189" y="57"/>
                    </a:cubicBezTo>
                    <a:cubicBezTo>
                      <a:pt x="189" y="58"/>
                      <a:pt x="189" y="59"/>
                      <a:pt x="189" y="59"/>
                    </a:cubicBezTo>
                    <a:cubicBezTo>
                      <a:pt x="188" y="61"/>
                      <a:pt x="187" y="61"/>
                      <a:pt x="186" y="62"/>
                    </a:cubicBezTo>
                    <a:cubicBezTo>
                      <a:pt x="186" y="63"/>
                      <a:pt x="186" y="64"/>
                      <a:pt x="186" y="65"/>
                    </a:cubicBezTo>
                    <a:cubicBezTo>
                      <a:pt x="186" y="67"/>
                      <a:pt x="185" y="67"/>
                      <a:pt x="182" y="67"/>
                    </a:cubicBezTo>
                    <a:cubicBezTo>
                      <a:pt x="181" y="67"/>
                      <a:pt x="179" y="67"/>
                      <a:pt x="178" y="68"/>
                    </a:cubicBezTo>
                    <a:cubicBezTo>
                      <a:pt x="176" y="68"/>
                      <a:pt x="174" y="69"/>
                      <a:pt x="173" y="70"/>
                    </a:cubicBezTo>
                    <a:cubicBezTo>
                      <a:pt x="172" y="70"/>
                      <a:pt x="170" y="70"/>
                      <a:pt x="169" y="71"/>
                    </a:cubicBezTo>
                    <a:cubicBezTo>
                      <a:pt x="169" y="71"/>
                      <a:pt x="169" y="72"/>
                      <a:pt x="169" y="72"/>
                    </a:cubicBezTo>
                    <a:cubicBezTo>
                      <a:pt x="168" y="72"/>
                      <a:pt x="167" y="73"/>
                      <a:pt x="166" y="73"/>
                    </a:cubicBezTo>
                    <a:cubicBezTo>
                      <a:pt x="166" y="74"/>
                      <a:pt x="167" y="75"/>
                      <a:pt x="166" y="77"/>
                    </a:cubicBezTo>
                    <a:cubicBezTo>
                      <a:pt x="166" y="78"/>
                      <a:pt x="165" y="77"/>
                      <a:pt x="164" y="78"/>
                    </a:cubicBezTo>
                    <a:cubicBezTo>
                      <a:pt x="163" y="79"/>
                      <a:pt x="164" y="79"/>
                      <a:pt x="163" y="80"/>
                    </a:cubicBezTo>
                    <a:cubicBezTo>
                      <a:pt x="163" y="80"/>
                      <a:pt x="162" y="80"/>
                      <a:pt x="162" y="80"/>
                    </a:cubicBezTo>
                    <a:cubicBezTo>
                      <a:pt x="160" y="82"/>
                      <a:pt x="162" y="83"/>
                      <a:pt x="158" y="83"/>
                    </a:cubicBezTo>
                    <a:cubicBezTo>
                      <a:pt x="158" y="82"/>
                      <a:pt x="158" y="81"/>
                      <a:pt x="158" y="81"/>
                    </a:cubicBezTo>
                    <a:cubicBezTo>
                      <a:pt x="159" y="80"/>
                      <a:pt x="159" y="80"/>
                      <a:pt x="159" y="80"/>
                    </a:cubicBezTo>
                    <a:cubicBezTo>
                      <a:pt x="160" y="79"/>
                      <a:pt x="160" y="78"/>
                      <a:pt x="160" y="77"/>
                    </a:cubicBezTo>
                    <a:cubicBezTo>
                      <a:pt x="161" y="76"/>
                      <a:pt x="164" y="76"/>
                      <a:pt x="164" y="75"/>
                    </a:cubicBezTo>
                    <a:cubicBezTo>
                      <a:pt x="165" y="72"/>
                      <a:pt x="162" y="74"/>
                      <a:pt x="161" y="74"/>
                    </a:cubicBezTo>
                    <a:cubicBezTo>
                      <a:pt x="159" y="74"/>
                      <a:pt x="158" y="75"/>
                      <a:pt x="157" y="76"/>
                    </a:cubicBezTo>
                    <a:cubicBezTo>
                      <a:pt x="157" y="77"/>
                      <a:pt x="158" y="77"/>
                      <a:pt x="158" y="77"/>
                    </a:cubicBezTo>
                    <a:cubicBezTo>
                      <a:pt x="156" y="77"/>
                      <a:pt x="155" y="78"/>
                      <a:pt x="153" y="78"/>
                    </a:cubicBezTo>
                    <a:cubicBezTo>
                      <a:pt x="152" y="78"/>
                      <a:pt x="152" y="79"/>
                      <a:pt x="150" y="79"/>
                    </a:cubicBezTo>
                    <a:cubicBezTo>
                      <a:pt x="149" y="80"/>
                      <a:pt x="148" y="80"/>
                      <a:pt x="147" y="81"/>
                    </a:cubicBezTo>
                    <a:cubicBezTo>
                      <a:pt x="146" y="83"/>
                      <a:pt x="148" y="83"/>
                      <a:pt x="150" y="83"/>
                    </a:cubicBezTo>
                    <a:cubicBezTo>
                      <a:pt x="150" y="85"/>
                      <a:pt x="149" y="85"/>
                      <a:pt x="148" y="86"/>
                    </a:cubicBezTo>
                    <a:cubicBezTo>
                      <a:pt x="148" y="87"/>
                      <a:pt x="147" y="87"/>
                      <a:pt x="147" y="87"/>
                    </a:cubicBezTo>
                    <a:cubicBezTo>
                      <a:pt x="147" y="88"/>
                      <a:pt x="147" y="88"/>
                      <a:pt x="147" y="88"/>
                    </a:cubicBezTo>
                    <a:cubicBezTo>
                      <a:pt x="147" y="88"/>
                      <a:pt x="147" y="89"/>
                      <a:pt x="147" y="89"/>
                    </a:cubicBezTo>
                    <a:cubicBezTo>
                      <a:pt x="147" y="89"/>
                      <a:pt x="145" y="89"/>
                      <a:pt x="145" y="89"/>
                    </a:cubicBezTo>
                    <a:cubicBezTo>
                      <a:pt x="145" y="88"/>
                      <a:pt x="145" y="86"/>
                      <a:pt x="145" y="85"/>
                    </a:cubicBezTo>
                    <a:cubicBezTo>
                      <a:pt x="145" y="84"/>
                      <a:pt x="147" y="83"/>
                      <a:pt x="145" y="83"/>
                    </a:cubicBezTo>
                    <a:cubicBezTo>
                      <a:pt x="143" y="83"/>
                      <a:pt x="142" y="85"/>
                      <a:pt x="141" y="87"/>
                    </a:cubicBezTo>
                    <a:cubicBezTo>
                      <a:pt x="141" y="87"/>
                      <a:pt x="141" y="88"/>
                      <a:pt x="140" y="89"/>
                    </a:cubicBezTo>
                    <a:cubicBezTo>
                      <a:pt x="139" y="90"/>
                      <a:pt x="139" y="89"/>
                      <a:pt x="138" y="90"/>
                    </a:cubicBezTo>
                    <a:cubicBezTo>
                      <a:pt x="137" y="90"/>
                      <a:pt x="137" y="90"/>
                      <a:pt x="137" y="91"/>
                    </a:cubicBezTo>
                    <a:cubicBezTo>
                      <a:pt x="137" y="91"/>
                      <a:pt x="134" y="91"/>
                      <a:pt x="134" y="91"/>
                    </a:cubicBezTo>
                    <a:cubicBezTo>
                      <a:pt x="134" y="92"/>
                      <a:pt x="135" y="92"/>
                      <a:pt x="135" y="93"/>
                    </a:cubicBezTo>
                    <a:cubicBezTo>
                      <a:pt x="135" y="93"/>
                      <a:pt x="135" y="93"/>
                      <a:pt x="135" y="93"/>
                    </a:cubicBezTo>
                    <a:cubicBezTo>
                      <a:pt x="135" y="94"/>
                      <a:pt x="134" y="94"/>
                      <a:pt x="134" y="95"/>
                    </a:cubicBezTo>
                    <a:cubicBezTo>
                      <a:pt x="135" y="95"/>
                      <a:pt x="136" y="94"/>
                      <a:pt x="137" y="94"/>
                    </a:cubicBezTo>
                    <a:cubicBezTo>
                      <a:pt x="138" y="94"/>
                      <a:pt x="139" y="94"/>
                      <a:pt x="139" y="94"/>
                    </a:cubicBezTo>
                    <a:cubicBezTo>
                      <a:pt x="140" y="94"/>
                      <a:pt x="140" y="94"/>
                      <a:pt x="140" y="93"/>
                    </a:cubicBezTo>
                    <a:cubicBezTo>
                      <a:pt x="141" y="93"/>
                      <a:pt x="142" y="92"/>
                      <a:pt x="142" y="93"/>
                    </a:cubicBezTo>
                    <a:cubicBezTo>
                      <a:pt x="142" y="94"/>
                      <a:pt x="141" y="93"/>
                      <a:pt x="141" y="95"/>
                    </a:cubicBezTo>
                    <a:cubicBezTo>
                      <a:pt x="141" y="95"/>
                      <a:pt x="141" y="94"/>
                      <a:pt x="141" y="94"/>
                    </a:cubicBezTo>
                    <a:cubicBezTo>
                      <a:pt x="142" y="96"/>
                      <a:pt x="137" y="96"/>
                      <a:pt x="136" y="96"/>
                    </a:cubicBezTo>
                    <a:cubicBezTo>
                      <a:pt x="137" y="98"/>
                      <a:pt x="133" y="97"/>
                      <a:pt x="132" y="97"/>
                    </a:cubicBezTo>
                    <a:cubicBezTo>
                      <a:pt x="132" y="98"/>
                      <a:pt x="130" y="99"/>
                      <a:pt x="130" y="100"/>
                    </a:cubicBezTo>
                    <a:cubicBezTo>
                      <a:pt x="131" y="101"/>
                      <a:pt x="132" y="100"/>
                      <a:pt x="133" y="101"/>
                    </a:cubicBezTo>
                    <a:cubicBezTo>
                      <a:pt x="133" y="101"/>
                      <a:pt x="133" y="102"/>
                      <a:pt x="133" y="102"/>
                    </a:cubicBezTo>
                    <a:cubicBezTo>
                      <a:pt x="132" y="102"/>
                      <a:pt x="132" y="102"/>
                      <a:pt x="131" y="102"/>
                    </a:cubicBezTo>
                    <a:cubicBezTo>
                      <a:pt x="131" y="102"/>
                      <a:pt x="130" y="102"/>
                      <a:pt x="130" y="102"/>
                    </a:cubicBezTo>
                    <a:cubicBezTo>
                      <a:pt x="130" y="102"/>
                      <a:pt x="129" y="101"/>
                      <a:pt x="129" y="101"/>
                    </a:cubicBezTo>
                    <a:cubicBezTo>
                      <a:pt x="129" y="100"/>
                      <a:pt x="128" y="100"/>
                      <a:pt x="128" y="100"/>
                    </a:cubicBezTo>
                    <a:cubicBezTo>
                      <a:pt x="127" y="101"/>
                      <a:pt x="125" y="99"/>
                      <a:pt x="125" y="101"/>
                    </a:cubicBezTo>
                    <a:cubicBezTo>
                      <a:pt x="124" y="101"/>
                      <a:pt x="125" y="103"/>
                      <a:pt x="125" y="103"/>
                    </a:cubicBezTo>
                    <a:cubicBezTo>
                      <a:pt x="125" y="103"/>
                      <a:pt x="124" y="104"/>
                      <a:pt x="124" y="104"/>
                    </a:cubicBezTo>
                    <a:cubicBezTo>
                      <a:pt x="124" y="104"/>
                      <a:pt x="124" y="105"/>
                      <a:pt x="124" y="106"/>
                    </a:cubicBezTo>
                    <a:cubicBezTo>
                      <a:pt x="123" y="106"/>
                      <a:pt x="123" y="105"/>
                      <a:pt x="122" y="105"/>
                    </a:cubicBezTo>
                    <a:cubicBezTo>
                      <a:pt x="122" y="105"/>
                      <a:pt x="121" y="105"/>
                      <a:pt x="121" y="105"/>
                    </a:cubicBezTo>
                    <a:cubicBezTo>
                      <a:pt x="121" y="106"/>
                      <a:pt x="121" y="107"/>
                      <a:pt x="121" y="107"/>
                    </a:cubicBezTo>
                    <a:cubicBezTo>
                      <a:pt x="121" y="108"/>
                      <a:pt x="121" y="109"/>
                      <a:pt x="121" y="110"/>
                    </a:cubicBezTo>
                    <a:cubicBezTo>
                      <a:pt x="122" y="110"/>
                      <a:pt x="123" y="111"/>
                      <a:pt x="124" y="111"/>
                    </a:cubicBezTo>
                    <a:cubicBezTo>
                      <a:pt x="124" y="112"/>
                      <a:pt x="124" y="112"/>
                      <a:pt x="124" y="113"/>
                    </a:cubicBezTo>
                    <a:cubicBezTo>
                      <a:pt x="125" y="114"/>
                      <a:pt x="125" y="114"/>
                      <a:pt x="125" y="115"/>
                    </a:cubicBezTo>
                    <a:cubicBezTo>
                      <a:pt x="124" y="114"/>
                      <a:pt x="124" y="114"/>
                      <a:pt x="123" y="112"/>
                    </a:cubicBezTo>
                    <a:cubicBezTo>
                      <a:pt x="122" y="113"/>
                      <a:pt x="122" y="112"/>
                      <a:pt x="121" y="111"/>
                    </a:cubicBezTo>
                    <a:cubicBezTo>
                      <a:pt x="120" y="111"/>
                      <a:pt x="119" y="111"/>
                      <a:pt x="118" y="112"/>
                    </a:cubicBezTo>
                    <a:cubicBezTo>
                      <a:pt x="118" y="113"/>
                      <a:pt x="119" y="112"/>
                      <a:pt x="119" y="113"/>
                    </a:cubicBezTo>
                    <a:cubicBezTo>
                      <a:pt x="119" y="114"/>
                      <a:pt x="116" y="115"/>
                      <a:pt x="118" y="116"/>
                    </a:cubicBezTo>
                    <a:cubicBezTo>
                      <a:pt x="117" y="116"/>
                      <a:pt x="116" y="117"/>
                      <a:pt x="115" y="118"/>
                    </a:cubicBezTo>
                    <a:cubicBezTo>
                      <a:pt x="115" y="118"/>
                      <a:pt x="116" y="119"/>
                      <a:pt x="116" y="119"/>
                    </a:cubicBezTo>
                    <a:cubicBezTo>
                      <a:pt x="115" y="120"/>
                      <a:pt x="112" y="119"/>
                      <a:pt x="112" y="121"/>
                    </a:cubicBezTo>
                    <a:cubicBezTo>
                      <a:pt x="113" y="121"/>
                      <a:pt x="115" y="123"/>
                      <a:pt x="113" y="124"/>
                    </a:cubicBezTo>
                    <a:cubicBezTo>
                      <a:pt x="113" y="124"/>
                      <a:pt x="111" y="122"/>
                      <a:pt x="110" y="121"/>
                    </a:cubicBezTo>
                    <a:cubicBezTo>
                      <a:pt x="110" y="123"/>
                      <a:pt x="108" y="122"/>
                      <a:pt x="108" y="121"/>
                    </a:cubicBezTo>
                    <a:cubicBezTo>
                      <a:pt x="107" y="121"/>
                      <a:pt x="106" y="122"/>
                      <a:pt x="104" y="123"/>
                    </a:cubicBezTo>
                    <a:cubicBezTo>
                      <a:pt x="103" y="123"/>
                      <a:pt x="103" y="123"/>
                      <a:pt x="103" y="124"/>
                    </a:cubicBezTo>
                    <a:cubicBezTo>
                      <a:pt x="103" y="124"/>
                      <a:pt x="103" y="124"/>
                      <a:pt x="102" y="124"/>
                    </a:cubicBezTo>
                    <a:cubicBezTo>
                      <a:pt x="102" y="124"/>
                      <a:pt x="102" y="124"/>
                      <a:pt x="101" y="124"/>
                    </a:cubicBezTo>
                    <a:cubicBezTo>
                      <a:pt x="100" y="125"/>
                      <a:pt x="100" y="127"/>
                      <a:pt x="98" y="127"/>
                    </a:cubicBezTo>
                    <a:cubicBezTo>
                      <a:pt x="97" y="128"/>
                      <a:pt x="95" y="128"/>
                      <a:pt x="93" y="128"/>
                    </a:cubicBezTo>
                    <a:cubicBezTo>
                      <a:pt x="92" y="128"/>
                      <a:pt x="91" y="127"/>
                      <a:pt x="90" y="128"/>
                    </a:cubicBezTo>
                    <a:cubicBezTo>
                      <a:pt x="89" y="128"/>
                      <a:pt x="90" y="129"/>
                      <a:pt x="90" y="130"/>
                    </a:cubicBezTo>
                    <a:cubicBezTo>
                      <a:pt x="90" y="131"/>
                      <a:pt x="90" y="132"/>
                      <a:pt x="91" y="133"/>
                    </a:cubicBezTo>
                    <a:cubicBezTo>
                      <a:pt x="91" y="133"/>
                      <a:pt x="91" y="135"/>
                      <a:pt x="92" y="136"/>
                    </a:cubicBezTo>
                    <a:cubicBezTo>
                      <a:pt x="91" y="136"/>
                      <a:pt x="91" y="136"/>
                      <a:pt x="91" y="137"/>
                    </a:cubicBezTo>
                    <a:cubicBezTo>
                      <a:pt x="89" y="140"/>
                      <a:pt x="85" y="140"/>
                      <a:pt x="82" y="141"/>
                    </a:cubicBezTo>
                    <a:cubicBezTo>
                      <a:pt x="75" y="142"/>
                      <a:pt x="70" y="146"/>
                      <a:pt x="63" y="148"/>
                    </a:cubicBezTo>
                    <a:cubicBezTo>
                      <a:pt x="62" y="148"/>
                      <a:pt x="60" y="149"/>
                      <a:pt x="59" y="149"/>
                    </a:cubicBezTo>
                    <a:cubicBezTo>
                      <a:pt x="56" y="149"/>
                      <a:pt x="53" y="148"/>
                      <a:pt x="50" y="148"/>
                    </a:cubicBezTo>
                    <a:cubicBezTo>
                      <a:pt x="48" y="148"/>
                      <a:pt x="45" y="149"/>
                      <a:pt x="43" y="148"/>
                    </a:cubicBezTo>
                    <a:cubicBezTo>
                      <a:pt x="41" y="148"/>
                      <a:pt x="38" y="147"/>
                      <a:pt x="35" y="148"/>
                    </a:cubicBezTo>
                    <a:cubicBezTo>
                      <a:pt x="33" y="149"/>
                      <a:pt x="32" y="151"/>
                      <a:pt x="30" y="153"/>
                    </a:cubicBezTo>
                    <a:cubicBezTo>
                      <a:pt x="29" y="154"/>
                      <a:pt x="28" y="156"/>
                      <a:pt x="26" y="155"/>
                    </a:cubicBezTo>
                    <a:cubicBezTo>
                      <a:pt x="25" y="155"/>
                      <a:pt x="25" y="154"/>
                      <a:pt x="24" y="155"/>
                    </a:cubicBezTo>
                    <a:cubicBezTo>
                      <a:pt x="23" y="155"/>
                      <a:pt x="23" y="156"/>
                      <a:pt x="23" y="157"/>
                    </a:cubicBezTo>
                    <a:cubicBezTo>
                      <a:pt x="23" y="158"/>
                      <a:pt x="22" y="159"/>
                      <a:pt x="21" y="159"/>
                    </a:cubicBezTo>
                    <a:cubicBezTo>
                      <a:pt x="21" y="160"/>
                      <a:pt x="20" y="159"/>
                      <a:pt x="19" y="159"/>
                    </a:cubicBezTo>
                    <a:cubicBezTo>
                      <a:pt x="19" y="160"/>
                      <a:pt x="20" y="162"/>
                      <a:pt x="20" y="163"/>
                    </a:cubicBezTo>
                    <a:cubicBezTo>
                      <a:pt x="20" y="164"/>
                      <a:pt x="20" y="165"/>
                      <a:pt x="20" y="166"/>
                    </a:cubicBezTo>
                    <a:cubicBezTo>
                      <a:pt x="20" y="167"/>
                      <a:pt x="21" y="168"/>
                      <a:pt x="21" y="169"/>
                    </a:cubicBezTo>
                    <a:cubicBezTo>
                      <a:pt x="21" y="170"/>
                      <a:pt x="20" y="171"/>
                      <a:pt x="20" y="172"/>
                    </a:cubicBezTo>
                    <a:cubicBezTo>
                      <a:pt x="19" y="173"/>
                      <a:pt x="20" y="174"/>
                      <a:pt x="20" y="174"/>
                    </a:cubicBezTo>
                    <a:cubicBezTo>
                      <a:pt x="19" y="176"/>
                      <a:pt x="18" y="176"/>
                      <a:pt x="18" y="178"/>
                    </a:cubicBezTo>
                    <a:cubicBezTo>
                      <a:pt x="20" y="177"/>
                      <a:pt x="21" y="179"/>
                      <a:pt x="22" y="178"/>
                    </a:cubicBezTo>
                    <a:cubicBezTo>
                      <a:pt x="23" y="177"/>
                      <a:pt x="22" y="174"/>
                      <a:pt x="24" y="174"/>
                    </a:cubicBezTo>
                    <a:cubicBezTo>
                      <a:pt x="24" y="175"/>
                      <a:pt x="24" y="176"/>
                      <a:pt x="24" y="177"/>
                    </a:cubicBezTo>
                    <a:cubicBezTo>
                      <a:pt x="24" y="178"/>
                      <a:pt x="23" y="179"/>
                      <a:pt x="23" y="179"/>
                    </a:cubicBezTo>
                    <a:cubicBezTo>
                      <a:pt x="24" y="179"/>
                      <a:pt x="25" y="178"/>
                      <a:pt x="27" y="179"/>
                    </a:cubicBezTo>
                    <a:cubicBezTo>
                      <a:pt x="28" y="179"/>
                      <a:pt x="29" y="180"/>
                      <a:pt x="29" y="182"/>
                    </a:cubicBezTo>
                    <a:cubicBezTo>
                      <a:pt x="28" y="184"/>
                      <a:pt x="26" y="184"/>
                      <a:pt x="24" y="185"/>
                    </a:cubicBezTo>
                    <a:cubicBezTo>
                      <a:pt x="24" y="186"/>
                      <a:pt x="24" y="187"/>
                      <a:pt x="24" y="188"/>
                    </a:cubicBezTo>
                    <a:cubicBezTo>
                      <a:pt x="24" y="189"/>
                      <a:pt x="23" y="190"/>
                      <a:pt x="23" y="190"/>
                    </a:cubicBezTo>
                    <a:cubicBezTo>
                      <a:pt x="24" y="191"/>
                      <a:pt x="25" y="192"/>
                      <a:pt x="24" y="193"/>
                    </a:cubicBezTo>
                    <a:cubicBezTo>
                      <a:pt x="24" y="195"/>
                      <a:pt x="21" y="196"/>
                      <a:pt x="20" y="197"/>
                    </a:cubicBezTo>
                    <a:cubicBezTo>
                      <a:pt x="19" y="197"/>
                      <a:pt x="17" y="199"/>
                      <a:pt x="16" y="200"/>
                    </a:cubicBezTo>
                    <a:cubicBezTo>
                      <a:pt x="16" y="201"/>
                      <a:pt x="16" y="201"/>
                      <a:pt x="16" y="202"/>
                    </a:cubicBezTo>
                    <a:cubicBezTo>
                      <a:pt x="15" y="202"/>
                      <a:pt x="14" y="202"/>
                      <a:pt x="14" y="203"/>
                    </a:cubicBezTo>
                    <a:cubicBezTo>
                      <a:pt x="13" y="203"/>
                      <a:pt x="12" y="204"/>
                      <a:pt x="11" y="205"/>
                    </a:cubicBezTo>
                    <a:cubicBezTo>
                      <a:pt x="11" y="205"/>
                      <a:pt x="10" y="205"/>
                      <a:pt x="10" y="206"/>
                    </a:cubicBezTo>
                    <a:cubicBezTo>
                      <a:pt x="8" y="208"/>
                      <a:pt x="6" y="208"/>
                      <a:pt x="4" y="210"/>
                    </a:cubicBezTo>
                    <a:cubicBezTo>
                      <a:pt x="4" y="211"/>
                      <a:pt x="3" y="212"/>
                      <a:pt x="3" y="214"/>
                    </a:cubicBezTo>
                    <a:cubicBezTo>
                      <a:pt x="2" y="215"/>
                      <a:pt x="2" y="216"/>
                      <a:pt x="2" y="218"/>
                    </a:cubicBezTo>
                    <a:cubicBezTo>
                      <a:pt x="0" y="220"/>
                      <a:pt x="0" y="223"/>
                      <a:pt x="0" y="225"/>
                    </a:cubicBezTo>
                    <a:cubicBezTo>
                      <a:pt x="0" y="227"/>
                      <a:pt x="0" y="232"/>
                      <a:pt x="1" y="232"/>
                    </a:cubicBezTo>
                    <a:cubicBezTo>
                      <a:pt x="3" y="232"/>
                      <a:pt x="3" y="232"/>
                      <a:pt x="3" y="232"/>
                    </a:cubicBezTo>
                    <a:cubicBezTo>
                      <a:pt x="3" y="232"/>
                      <a:pt x="33" y="204"/>
                      <a:pt x="98" y="155"/>
                    </a:cubicBezTo>
                    <a:cubicBezTo>
                      <a:pt x="162" y="105"/>
                      <a:pt x="216" y="77"/>
                      <a:pt x="216" y="77"/>
                    </a:cubicBezTo>
                    <a:cubicBezTo>
                      <a:pt x="222" y="74"/>
                      <a:pt x="229" y="72"/>
                      <a:pt x="235" y="69"/>
                    </a:cubicBezTo>
                    <a:cubicBezTo>
                      <a:pt x="239" y="67"/>
                      <a:pt x="242" y="65"/>
                      <a:pt x="246" y="63"/>
                    </a:cubicBezTo>
                    <a:cubicBezTo>
                      <a:pt x="250" y="60"/>
                      <a:pt x="255" y="58"/>
                      <a:pt x="258" y="54"/>
                    </a:cubicBezTo>
                    <a:cubicBezTo>
                      <a:pt x="262" y="52"/>
                      <a:pt x="267" y="49"/>
                      <a:pt x="269" y="45"/>
                    </a:cubicBezTo>
                    <a:cubicBezTo>
                      <a:pt x="270" y="43"/>
                      <a:pt x="271" y="40"/>
                      <a:pt x="272" y="38"/>
                    </a:cubicBezTo>
                    <a:cubicBezTo>
                      <a:pt x="272" y="34"/>
                      <a:pt x="272" y="29"/>
                      <a:pt x="272" y="25"/>
                    </a:cubicBezTo>
                    <a:cubicBezTo>
                      <a:pt x="271" y="21"/>
                      <a:pt x="267" y="22"/>
                      <a:pt x="264" y="22"/>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166" name="Freeform 3661"/>
              <p:cNvSpPr>
                <a:spLocks/>
              </p:cNvSpPr>
              <p:nvPr/>
            </p:nvSpPr>
            <p:spPr bwMode="auto">
              <a:xfrm>
                <a:off x="2752" y="3583"/>
                <a:ext cx="0" cy="1"/>
              </a:xfrm>
              <a:custGeom>
                <a:avLst/>
                <a:gdLst>
                  <a:gd name="T0" fmla="*/ 1 w 3"/>
                  <a:gd name="T1" fmla="*/ 1 h 10"/>
                  <a:gd name="T2" fmla="*/ 0 w 3"/>
                  <a:gd name="T3" fmla="*/ 3 h 10"/>
                  <a:gd name="T4" fmla="*/ 0 w 3"/>
                  <a:gd name="T5" fmla="*/ 8 h 10"/>
                  <a:gd name="T6" fmla="*/ 2 w 3"/>
                  <a:gd name="T7" fmla="*/ 7 h 10"/>
                  <a:gd name="T8" fmla="*/ 3 w 3"/>
                  <a:gd name="T9" fmla="*/ 4 h 10"/>
                  <a:gd name="T10" fmla="*/ 1 w 3"/>
                  <a:gd name="T11" fmla="*/ 1 h 10"/>
                </a:gdLst>
                <a:ahLst/>
                <a:cxnLst>
                  <a:cxn ang="0">
                    <a:pos x="T0" y="T1"/>
                  </a:cxn>
                  <a:cxn ang="0">
                    <a:pos x="T2" y="T3"/>
                  </a:cxn>
                  <a:cxn ang="0">
                    <a:pos x="T4" y="T5"/>
                  </a:cxn>
                  <a:cxn ang="0">
                    <a:pos x="T6" y="T7"/>
                  </a:cxn>
                  <a:cxn ang="0">
                    <a:pos x="T8" y="T9"/>
                  </a:cxn>
                  <a:cxn ang="0">
                    <a:pos x="T10" y="T11"/>
                  </a:cxn>
                </a:cxnLst>
                <a:rect l="0" t="0" r="r" b="b"/>
                <a:pathLst>
                  <a:path w="3" h="10">
                    <a:moveTo>
                      <a:pt x="1" y="1"/>
                    </a:moveTo>
                    <a:cubicBezTo>
                      <a:pt x="1" y="0"/>
                      <a:pt x="0" y="3"/>
                      <a:pt x="0" y="3"/>
                    </a:cubicBezTo>
                    <a:cubicBezTo>
                      <a:pt x="0" y="5"/>
                      <a:pt x="0" y="7"/>
                      <a:pt x="0" y="8"/>
                    </a:cubicBezTo>
                    <a:cubicBezTo>
                      <a:pt x="0" y="10"/>
                      <a:pt x="2" y="7"/>
                      <a:pt x="2" y="7"/>
                    </a:cubicBezTo>
                    <a:cubicBezTo>
                      <a:pt x="2" y="6"/>
                      <a:pt x="2" y="5"/>
                      <a:pt x="3" y="4"/>
                    </a:cubicBezTo>
                    <a:cubicBezTo>
                      <a:pt x="1" y="4"/>
                      <a:pt x="1" y="2"/>
                      <a:pt x="1" y="1"/>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167" name="Freeform 3662"/>
              <p:cNvSpPr>
                <a:spLocks/>
              </p:cNvSpPr>
              <p:nvPr/>
            </p:nvSpPr>
            <p:spPr bwMode="auto">
              <a:xfrm>
                <a:off x="2750" y="3580"/>
                <a:ext cx="2" cy="1"/>
              </a:xfrm>
              <a:custGeom>
                <a:avLst/>
                <a:gdLst>
                  <a:gd name="T0" fmla="*/ 6 w 9"/>
                  <a:gd name="T1" fmla="*/ 0 h 13"/>
                  <a:gd name="T2" fmla="*/ 6 w 9"/>
                  <a:gd name="T3" fmla="*/ 5 h 13"/>
                  <a:gd name="T4" fmla="*/ 3 w 9"/>
                  <a:gd name="T5" fmla="*/ 8 h 13"/>
                  <a:gd name="T6" fmla="*/ 4 w 9"/>
                  <a:gd name="T7" fmla="*/ 8 h 13"/>
                  <a:gd name="T8" fmla="*/ 0 w 9"/>
                  <a:gd name="T9" fmla="*/ 13 h 13"/>
                  <a:gd name="T10" fmla="*/ 6 w 9"/>
                  <a:gd name="T11" fmla="*/ 12 h 13"/>
                  <a:gd name="T12" fmla="*/ 8 w 9"/>
                  <a:gd name="T13" fmla="*/ 11 h 13"/>
                  <a:gd name="T14" fmla="*/ 9 w 9"/>
                  <a:gd name="T15" fmla="*/ 10 h 13"/>
                  <a:gd name="T16" fmla="*/ 8 w 9"/>
                  <a:gd name="T17" fmla="*/ 9 h 13"/>
                  <a:gd name="T18" fmla="*/ 9 w 9"/>
                  <a:gd name="T19" fmla="*/ 5 h 13"/>
                  <a:gd name="T20" fmla="*/ 6 w 9"/>
                  <a:gd name="T21"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3">
                    <a:moveTo>
                      <a:pt x="6" y="0"/>
                    </a:moveTo>
                    <a:cubicBezTo>
                      <a:pt x="6" y="1"/>
                      <a:pt x="6" y="4"/>
                      <a:pt x="6" y="5"/>
                    </a:cubicBezTo>
                    <a:cubicBezTo>
                      <a:pt x="5" y="6"/>
                      <a:pt x="4" y="6"/>
                      <a:pt x="3" y="8"/>
                    </a:cubicBezTo>
                    <a:cubicBezTo>
                      <a:pt x="3" y="8"/>
                      <a:pt x="3" y="8"/>
                      <a:pt x="4" y="8"/>
                    </a:cubicBezTo>
                    <a:cubicBezTo>
                      <a:pt x="4" y="8"/>
                      <a:pt x="0" y="12"/>
                      <a:pt x="0" y="13"/>
                    </a:cubicBezTo>
                    <a:cubicBezTo>
                      <a:pt x="2" y="13"/>
                      <a:pt x="4" y="13"/>
                      <a:pt x="6" y="12"/>
                    </a:cubicBezTo>
                    <a:cubicBezTo>
                      <a:pt x="7" y="12"/>
                      <a:pt x="8" y="11"/>
                      <a:pt x="8" y="11"/>
                    </a:cubicBezTo>
                    <a:cubicBezTo>
                      <a:pt x="8" y="10"/>
                      <a:pt x="9" y="11"/>
                      <a:pt x="9" y="10"/>
                    </a:cubicBezTo>
                    <a:cubicBezTo>
                      <a:pt x="9" y="9"/>
                      <a:pt x="8" y="10"/>
                      <a:pt x="8" y="9"/>
                    </a:cubicBezTo>
                    <a:cubicBezTo>
                      <a:pt x="8" y="7"/>
                      <a:pt x="9" y="7"/>
                      <a:pt x="9" y="5"/>
                    </a:cubicBezTo>
                    <a:cubicBezTo>
                      <a:pt x="9" y="3"/>
                      <a:pt x="8" y="0"/>
                      <a:pt x="6" y="0"/>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168" name="Freeform 3663"/>
              <p:cNvSpPr>
                <a:spLocks/>
              </p:cNvSpPr>
              <p:nvPr/>
            </p:nvSpPr>
            <p:spPr bwMode="auto">
              <a:xfrm>
                <a:off x="2748" y="3581"/>
                <a:ext cx="2" cy="2"/>
              </a:xfrm>
              <a:custGeom>
                <a:avLst/>
                <a:gdLst>
                  <a:gd name="T0" fmla="*/ 8 w 15"/>
                  <a:gd name="T1" fmla="*/ 4 h 11"/>
                  <a:gd name="T2" fmla="*/ 6 w 15"/>
                  <a:gd name="T3" fmla="*/ 4 h 11"/>
                  <a:gd name="T4" fmla="*/ 0 w 15"/>
                  <a:gd name="T5" fmla="*/ 11 h 11"/>
                  <a:gd name="T6" fmla="*/ 2 w 15"/>
                  <a:gd name="T7" fmla="*/ 8 h 11"/>
                  <a:gd name="T8" fmla="*/ 4 w 15"/>
                  <a:gd name="T9" fmla="*/ 7 h 11"/>
                  <a:gd name="T10" fmla="*/ 6 w 15"/>
                  <a:gd name="T11" fmla="*/ 6 h 11"/>
                  <a:gd name="T12" fmla="*/ 8 w 15"/>
                  <a:gd name="T13" fmla="*/ 8 h 11"/>
                  <a:gd name="T14" fmla="*/ 13 w 15"/>
                  <a:gd name="T15" fmla="*/ 4 h 11"/>
                  <a:gd name="T16" fmla="*/ 15 w 15"/>
                  <a:gd name="T17" fmla="*/ 1 h 11"/>
                  <a:gd name="T18" fmla="*/ 10 w 15"/>
                  <a:gd name="T19" fmla="*/ 2 h 11"/>
                  <a:gd name="T20" fmla="*/ 9 w 15"/>
                  <a:gd name="T21" fmla="*/ 2 h 11"/>
                  <a:gd name="T22" fmla="*/ 8 w 15"/>
                  <a:gd name="T23" fmla="*/ 4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11">
                    <a:moveTo>
                      <a:pt x="8" y="4"/>
                    </a:moveTo>
                    <a:cubicBezTo>
                      <a:pt x="7" y="4"/>
                      <a:pt x="6" y="4"/>
                      <a:pt x="6" y="4"/>
                    </a:cubicBezTo>
                    <a:cubicBezTo>
                      <a:pt x="3" y="5"/>
                      <a:pt x="0" y="7"/>
                      <a:pt x="0" y="11"/>
                    </a:cubicBezTo>
                    <a:cubicBezTo>
                      <a:pt x="1" y="11"/>
                      <a:pt x="1" y="8"/>
                      <a:pt x="2" y="8"/>
                    </a:cubicBezTo>
                    <a:cubicBezTo>
                      <a:pt x="3" y="7"/>
                      <a:pt x="4" y="7"/>
                      <a:pt x="4" y="7"/>
                    </a:cubicBezTo>
                    <a:cubicBezTo>
                      <a:pt x="5" y="6"/>
                      <a:pt x="5" y="5"/>
                      <a:pt x="6" y="6"/>
                    </a:cubicBezTo>
                    <a:cubicBezTo>
                      <a:pt x="6" y="7"/>
                      <a:pt x="7" y="8"/>
                      <a:pt x="8" y="8"/>
                    </a:cubicBezTo>
                    <a:cubicBezTo>
                      <a:pt x="8" y="6"/>
                      <a:pt x="11" y="5"/>
                      <a:pt x="13" y="4"/>
                    </a:cubicBezTo>
                    <a:cubicBezTo>
                      <a:pt x="13" y="4"/>
                      <a:pt x="15" y="2"/>
                      <a:pt x="15" y="1"/>
                    </a:cubicBezTo>
                    <a:cubicBezTo>
                      <a:pt x="14" y="0"/>
                      <a:pt x="11" y="2"/>
                      <a:pt x="10" y="2"/>
                    </a:cubicBezTo>
                    <a:cubicBezTo>
                      <a:pt x="10" y="2"/>
                      <a:pt x="9" y="2"/>
                      <a:pt x="9" y="2"/>
                    </a:cubicBezTo>
                    <a:cubicBezTo>
                      <a:pt x="8" y="3"/>
                      <a:pt x="8" y="3"/>
                      <a:pt x="8" y="4"/>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169" name="Freeform 3664"/>
              <p:cNvSpPr>
                <a:spLocks/>
              </p:cNvSpPr>
              <p:nvPr/>
            </p:nvSpPr>
            <p:spPr bwMode="auto">
              <a:xfrm>
                <a:off x="2746" y="3583"/>
                <a:ext cx="2" cy="2"/>
              </a:xfrm>
              <a:custGeom>
                <a:avLst/>
                <a:gdLst>
                  <a:gd name="T0" fmla="*/ 15 w 15"/>
                  <a:gd name="T1" fmla="*/ 0 h 14"/>
                  <a:gd name="T2" fmla="*/ 12 w 15"/>
                  <a:gd name="T3" fmla="*/ 0 h 14"/>
                  <a:gd name="T4" fmla="*/ 8 w 15"/>
                  <a:gd name="T5" fmla="*/ 2 h 14"/>
                  <a:gd name="T6" fmla="*/ 3 w 15"/>
                  <a:gd name="T7" fmla="*/ 8 h 14"/>
                  <a:gd name="T8" fmla="*/ 3 w 15"/>
                  <a:gd name="T9" fmla="*/ 8 h 14"/>
                  <a:gd name="T10" fmla="*/ 2 w 15"/>
                  <a:gd name="T11" fmla="*/ 7 h 14"/>
                  <a:gd name="T12" fmla="*/ 1 w 15"/>
                  <a:gd name="T13" fmla="*/ 8 h 14"/>
                  <a:gd name="T14" fmla="*/ 0 w 15"/>
                  <a:gd name="T15" fmla="*/ 11 h 14"/>
                  <a:gd name="T16" fmla="*/ 3 w 15"/>
                  <a:gd name="T17" fmla="*/ 10 h 14"/>
                  <a:gd name="T18" fmla="*/ 5 w 15"/>
                  <a:gd name="T19" fmla="*/ 8 h 14"/>
                  <a:gd name="T20" fmla="*/ 6 w 15"/>
                  <a:gd name="T21" fmla="*/ 6 h 14"/>
                  <a:gd name="T22" fmla="*/ 15 w 15"/>
                  <a:gd name="T23" fmla="*/ 2 h 14"/>
                  <a:gd name="T24" fmla="*/ 15 w 15"/>
                  <a:gd name="T25"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 h="14">
                    <a:moveTo>
                      <a:pt x="15" y="0"/>
                    </a:moveTo>
                    <a:cubicBezTo>
                      <a:pt x="15" y="0"/>
                      <a:pt x="12" y="0"/>
                      <a:pt x="12" y="0"/>
                    </a:cubicBezTo>
                    <a:cubicBezTo>
                      <a:pt x="10" y="0"/>
                      <a:pt x="10" y="1"/>
                      <a:pt x="8" y="2"/>
                    </a:cubicBezTo>
                    <a:cubicBezTo>
                      <a:pt x="6" y="2"/>
                      <a:pt x="2" y="5"/>
                      <a:pt x="3" y="8"/>
                    </a:cubicBezTo>
                    <a:cubicBezTo>
                      <a:pt x="3" y="8"/>
                      <a:pt x="3" y="8"/>
                      <a:pt x="3" y="8"/>
                    </a:cubicBezTo>
                    <a:cubicBezTo>
                      <a:pt x="3" y="7"/>
                      <a:pt x="3" y="7"/>
                      <a:pt x="2" y="7"/>
                    </a:cubicBezTo>
                    <a:cubicBezTo>
                      <a:pt x="2" y="8"/>
                      <a:pt x="1" y="8"/>
                      <a:pt x="1" y="8"/>
                    </a:cubicBezTo>
                    <a:cubicBezTo>
                      <a:pt x="0" y="9"/>
                      <a:pt x="0" y="10"/>
                      <a:pt x="0" y="11"/>
                    </a:cubicBezTo>
                    <a:cubicBezTo>
                      <a:pt x="1" y="14"/>
                      <a:pt x="2" y="11"/>
                      <a:pt x="3" y="10"/>
                    </a:cubicBezTo>
                    <a:cubicBezTo>
                      <a:pt x="4" y="10"/>
                      <a:pt x="5" y="9"/>
                      <a:pt x="5" y="8"/>
                    </a:cubicBezTo>
                    <a:cubicBezTo>
                      <a:pt x="6" y="8"/>
                      <a:pt x="6" y="7"/>
                      <a:pt x="6" y="6"/>
                    </a:cubicBezTo>
                    <a:cubicBezTo>
                      <a:pt x="9" y="4"/>
                      <a:pt x="11" y="2"/>
                      <a:pt x="15" y="2"/>
                    </a:cubicBezTo>
                    <a:cubicBezTo>
                      <a:pt x="15" y="2"/>
                      <a:pt x="15" y="1"/>
                      <a:pt x="15" y="0"/>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170" name="Freeform 3665"/>
              <p:cNvSpPr>
                <a:spLocks/>
              </p:cNvSpPr>
              <p:nvPr/>
            </p:nvSpPr>
            <p:spPr bwMode="auto">
              <a:xfrm>
                <a:off x="2747" y="3585"/>
                <a:ext cx="1" cy="0"/>
              </a:xfrm>
              <a:custGeom>
                <a:avLst/>
                <a:gdLst>
                  <a:gd name="T0" fmla="*/ 0 w 5"/>
                  <a:gd name="T1" fmla="*/ 3 h 3"/>
                  <a:gd name="T2" fmla="*/ 5 w 5"/>
                  <a:gd name="T3" fmla="*/ 1 h 3"/>
                  <a:gd name="T4" fmla="*/ 0 w 5"/>
                  <a:gd name="T5" fmla="*/ 3 h 3"/>
                </a:gdLst>
                <a:ahLst/>
                <a:cxnLst>
                  <a:cxn ang="0">
                    <a:pos x="T0" y="T1"/>
                  </a:cxn>
                  <a:cxn ang="0">
                    <a:pos x="T2" y="T3"/>
                  </a:cxn>
                  <a:cxn ang="0">
                    <a:pos x="T4" y="T5"/>
                  </a:cxn>
                </a:cxnLst>
                <a:rect l="0" t="0" r="r" b="b"/>
                <a:pathLst>
                  <a:path w="5" h="3">
                    <a:moveTo>
                      <a:pt x="0" y="3"/>
                    </a:moveTo>
                    <a:cubicBezTo>
                      <a:pt x="0" y="2"/>
                      <a:pt x="5" y="3"/>
                      <a:pt x="5" y="1"/>
                    </a:cubicBezTo>
                    <a:cubicBezTo>
                      <a:pt x="3" y="0"/>
                      <a:pt x="0" y="1"/>
                      <a:pt x="0" y="3"/>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171" name="Freeform 3666"/>
              <p:cNvSpPr>
                <a:spLocks/>
              </p:cNvSpPr>
              <p:nvPr/>
            </p:nvSpPr>
            <p:spPr bwMode="auto">
              <a:xfrm>
                <a:off x="2750" y="3578"/>
                <a:ext cx="2" cy="2"/>
              </a:xfrm>
              <a:custGeom>
                <a:avLst/>
                <a:gdLst>
                  <a:gd name="T0" fmla="*/ 13 w 15"/>
                  <a:gd name="T1" fmla="*/ 0 h 14"/>
                  <a:gd name="T2" fmla="*/ 8 w 15"/>
                  <a:gd name="T3" fmla="*/ 3 h 14"/>
                  <a:gd name="T4" fmla="*/ 10 w 15"/>
                  <a:gd name="T5" fmla="*/ 5 h 14"/>
                  <a:gd name="T6" fmla="*/ 9 w 15"/>
                  <a:gd name="T7" fmla="*/ 7 h 14"/>
                  <a:gd name="T8" fmla="*/ 7 w 15"/>
                  <a:gd name="T9" fmla="*/ 9 h 14"/>
                  <a:gd name="T10" fmla="*/ 0 w 15"/>
                  <a:gd name="T11" fmla="*/ 14 h 14"/>
                  <a:gd name="T12" fmla="*/ 10 w 15"/>
                  <a:gd name="T13" fmla="*/ 9 h 14"/>
                  <a:gd name="T14" fmla="*/ 12 w 15"/>
                  <a:gd name="T15" fmla="*/ 8 h 14"/>
                  <a:gd name="T16" fmla="*/ 12 w 15"/>
                  <a:gd name="T17" fmla="*/ 5 h 14"/>
                  <a:gd name="T18" fmla="*/ 13 w 15"/>
                  <a:gd name="T1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 h="14">
                    <a:moveTo>
                      <a:pt x="13" y="0"/>
                    </a:moveTo>
                    <a:cubicBezTo>
                      <a:pt x="12" y="0"/>
                      <a:pt x="8" y="2"/>
                      <a:pt x="8" y="3"/>
                    </a:cubicBezTo>
                    <a:cubicBezTo>
                      <a:pt x="8" y="4"/>
                      <a:pt x="10" y="4"/>
                      <a:pt x="10" y="5"/>
                    </a:cubicBezTo>
                    <a:cubicBezTo>
                      <a:pt x="10" y="6"/>
                      <a:pt x="10" y="7"/>
                      <a:pt x="9" y="7"/>
                    </a:cubicBezTo>
                    <a:cubicBezTo>
                      <a:pt x="9" y="8"/>
                      <a:pt x="7" y="9"/>
                      <a:pt x="7" y="9"/>
                    </a:cubicBezTo>
                    <a:cubicBezTo>
                      <a:pt x="5" y="11"/>
                      <a:pt x="2" y="12"/>
                      <a:pt x="0" y="14"/>
                    </a:cubicBezTo>
                    <a:cubicBezTo>
                      <a:pt x="4" y="14"/>
                      <a:pt x="7" y="11"/>
                      <a:pt x="10" y="9"/>
                    </a:cubicBezTo>
                    <a:cubicBezTo>
                      <a:pt x="11" y="9"/>
                      <a:pt x="11" y="9"/>
                      <a:pt x="12" y="8"/>
                    </a:cubicBezTo>
                    <a:cubicBezTo>
                      <a:pt x="12" y="8"/>
                      <a:pt x="12" y="6"/>
                      <a:pt x="12" y="5"/>
                    </a:cubicBezTo>
                    <a:cubicBezTo>
                      <a:pt x="13" y="4"/>
                      <a:pt x="15" y="1"/>
                      <a:pt x="13" y="0"/>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172" name="Freeform 3667"/>
              <p:cNvSpPr>
                <a:spLocks/>
              </p:cNvSpPr>
              <p:nvPr/>
            </p:nvSpPr>
            <p:spPr bwMode="auto">
              <a:xfrm>
                <a:off x="2746" y="3579"/>
                <a:ext cx="5" cy="3"/>
              </a:xfrm>
              <a:custGeom>
                <a:avLst/>
                <a:gdLst>
                  <a:gd name="T0" fmla="*/ 34 w 34"/>
                  <a:gd name="T1" fmla="*/ 0 h 21"/>
                  <a:gd name="T2" fmla="*/ 24 w 34"/>
                  <a:gd name="T3" fmla="*/ 5 h 21"/>
                  <a:gd name="T4" fmla="*/ 17 w 34"/>
                  <a:gd name="T5" fmla="*/ 9 h 21"/>
                  <a:gd name="T6" fmla="*/ 7 w 34"/>
                  <a:gd name="T7" fmla="*/ 15 h 21"/>
                  <a:gd name="T8" fmla="*/ 0 w 34"/>
                  <a:gd name="T9" fmla="*/ 21 h 21"/>
                  <a:gd name="T10" fmla="*/ 9 w 34"/>
                  <a:gd name="T11" fmla="*/ 16 h 21"/>
                  <a:gd name="T12" fmla="*/ 13 w 34"/>
                  <a:gd name="T13" fmla="*/ 13 h 21"/>
                  <a:gd name="T14" fmla="*/ 19 w 34"/>
                  <a:gd name="T15" fmla="*/ 9 h 21"/>
                  <a:gd name="T16" fmla="*/ 25 w 34"/>
                  <a:gd name="T17" fmla="*/ 7 h 21"/>
                  <a:gd name="T18" fmla="*/ 30 w 34"/>
                  <a:gd name="T19" fmla="*/ 3 h 21"/>
                  <a:gd name="T20" fmla="*/ 34 w 34"/>
                  <a:gd name="T21"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4" h="21">
                    <a:moveTo>
                      <a:pt x="34" y="0"/>
                    </a:moveTo>
                    <a:cubicBezTo>
                      <a:pt x="31" y="0"/>
                      <a:pt x="26" y="4"/>
                      <a:pt x="24" y="5"/>
                    </a:cubicBezTo>
                    <a:cubicBezTo>
                      <a:pt x="22" y="7"/>
                      <a:pt x="19" y="7"/>
                      <a:pt x="17" y="9"/>
                    </a:cubicBezTo>
                    <a:cubicBezTo>
                      <a:pt x="13" y="11"/>
                      <a:pt x="10" y="13"/>
                      <a:pt x="7" y="15"/>
                    </a:cubicBezTo>
                    <a:cubicBezTo>
                      <a:pt x="5" y="16"/>
                      <a:pt x="0" y="18"/>
                      <a:pt x="0" y="21"/>
                    </a:cubicBezTo>
                    <a:cubicBezTo>
                      <a:pt x="3" y="19"/>
                      <a:pt x="6" y="17"/>
                      <a:pt x="9" y="16"/>
                    </a:cubicBezTo>
                    <a:cubicBezTo>
                      <a:pt x="11" y="15"/>
                      <a:pt x="11" y="14"/>
                      <a:pt x="13" y="13"/>
                    </a:cubicBezTo>
                    <a:cubicBezTo>
                      <a:pt x="15" y="11"/>
                      <a:pt x="17" y="10"/>
                      <a:pt x="19" y="9"/>
                    </a:cubicBezTo>
                    <a:cubicBezTo>
                      <a:pt x="21" y="8"/>
                      <a:pt x="23" y="7"/>
                      <a:pt x="25" y="7"/>
                    </a:cubicBezTo>
                    <a:cubicBezTo>
                      <a:pt x="26" y="6"/>
                      <a:pt x="28" y="4"/>
                      <a:pt x="30" y="3"/>
                    </a:cubicBezTo>
                    <a:cubicBezTo>
                      <a:pt x="31" y="2"/>
                      <a:pt x="33" y="2"/>
                      <a:pt x="34" y="0"/>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173" name="Freeform 3668"/>
              <p:cNvSpPr>
                <a:spLocks/>
              </p:cNvSpPr>
              <p:nvPr/>
            </p:nvSpPr>
            <p:spPr bwMode="auto">
              <a:xfrm>
                <a:off x="2740" y="3581"/>
                <a:ext cx="5" cy="4"/>
              </a:xfrm>
              <a:custGeom>
                <a:avLst/>
                <a:gdLst>
                  <a:gd name="T0" fmla="*/ 30 w 42"/>
                  <a:gd name="T1" fmla="*/ 7 h 25"/>
                  <a:gd name="T2" fmla="*/ 21 w 42"/>
                  <a:gd name="T3" fmla="*/ 11 h 25"/>
                  <a:gd name="T4" fmla="*/ 9 w 42"/>
                  <a:gd name="T5" fmla="*/ 18 h 25"/>
                  <a:gd name="T6" fmla="*/ 1 w 42"/>
                  <a:gd name="T7" fmla="*/ 25 h 25"/>
                  <a:gd name="T8" fmla="*/ 11 w 42"/>
                  <a:gd name="T9" fmla="*/ 19 h 25"/>
                  <a:gd name="T10" fmla="*/ 16 w 42"/>
                  <a:gd name="T11" fmla="*/ 15 h 25"/>
                  <a:gd name="T12" fmla="*/ 23 w 42"/>
                  <a:gd name="T13" fmla="*/ 11 h 25"/>
                  <a:gd name="T14" fmla="*/ 30 w 42"/>
                  <a:gd name="T15" fmla="*/ 8 h 25"/>
                  <a:gd name="T16" fmla="*/ 36 w 42"/>
                  <a:gd name="T17" fmla="*/ 4 h 25"/>
                  <a:gd name="T18" fmla="*/ 42 w 42"/>
                  <a:gd name="T19" fmla="*/ 0 h 25"/>
                  <a:gd name="T20" fmla="*/ 30 w 42"/>
                  <a:gd name="T21" fmla="*/ 7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2" h="25">
                    <a:moveTo>
                      <a:pt x="30" y="7"/>
                    </a:moveTo>
                    <a:cubicBezTo>
                      <a:pt x="27" y="8"/>
                      <a:pt x="24" y="9"/>
                      <a:pt x="21" y="11"/>
                    </a:cubicBezTo>
                    <a:cubicBezTo>
                      <a:pt x="16" y="13"/>
                      <a:pt x="13" y="16"/>
                      <a:pt x="9" y="18"/>
                    </a:cubicBezTo>
                    <a:cubicBezTo>
                      <a:pt x="7" y="20"/>
                      <a:pt x="0" y="22"/>
                      <a:pt x="1" y="25"/>
                    </a:cubicBezTo>
                    <a:cubicBezTo>
                      <a:pt x="4" y="23"/>
                      <a:pt x="8" y="21"/>
                      <a:pt x="11" y="19"/>
                    </a:cubicBezTo>
                    <a:cubicBezTo>
                      <a:pt x="13" y="18"/>
                      <a:pt x="14" y="17"/>
                      <a:pt x="16" y="15"/>
                    </a:cubicBezTo>
                    <a:cubicBezTo>
                      <a:pt x="18" y="14"/>
                      <a:pt x="21" y="13"/>
                      <a:pt x="23" y="11"/>
                    </a:cubicBezTo>
                    <a:cubicBezTo>
                      <a:pt x="26" y="10"/>
                      <a:pt x="28" y="9"/>
                      <a:pt x="30" y="8"/>
                    </a:cubicBezTo>
                    <a:cubicBezTo>
                      <a:pt x="32" y="7"/>
                      <a:pt x="34" y="5"/>
                      <a:pt x="36" y="4"/>
                    </a:cubicBezTo>
                    <a:cubicBezTo>
                      <a:pt x="38" y="3"/>
                      <a:pt x="40" y="2"/>
                      <a:pt x="42" y="0"/>
                    </a:cubicBezTo>
                    <a:cubicBezTo>
                      <a:pt x="38" y="0"/>
                      <a:pt x="32" y="5"/>
                      <a:pt x="30" y="7"/>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174" name="Freeform 3669"/>
              <p:cNvSpPr>
                <a:spLocks/>
              </p:cNvSpPr>
              <p:nvPr/>
            </p:nvSpPr>
            <p:spPr bwMode="auto">
              <a:xfrm>
                <a:off x="2740" y="3582"/>
                <a:ext cx="6" cy="3"/>
              </a:xfrm>
              <a:custGeom>
                <a:avLst/>
                <a:gdLst>
                  <a:gd name="T0" fmla="*/ 19 w 40"/>
                  <a:gd name="T1" fmla="*/ 11 h 24"/>
                  <a:gd name="T2" fmla="*/ 7 w 40"/>
                  <a:gd name="T3" fmla="*/ 19 h 24"/>
                  <a:gd name="T4" fmla="*/ 0 w 40"/>
                  <a:gd name="T5" fmla="*/ 24 h 24"/>
                  <a:gd name="T6" fmla="*/ 7 w 40"/>
                  <a:gd name="T7" fmla="*/ 20 h 24"/>
                  <a:gd name="T8" fmla="*/ 22 w 40"/>
                  <a:gd name="T9" fmla="*/ 11 h 24"/>
                  <a:gd name="T10" fmla="*/ 29 w 40"/>
                  <a:gd name="T11" fmla="*/ 8 h 24"/>
                  <a:gd name="T12" fmla="*/ 35 w 40"/>
                  <a:gd name="T13" fmla="*/ 4 h 24"/>
                  <a:gd name="T14" fmla="*/ 40 w 40"/>
                  <a:gd name="T15" fmla="*/ 1 h 24"/>
                  <a:gd name="T16" fmla="*/ 28 w 40"/>
                  <a:gd name="T17" fmla="*/ 7 h 24"/>
                  <a:gd name="T18" fmla="*/ 19 w 40"/>
                  <a:gd name="T19" fmla="*/ 11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 h="24">
                    <a:moveTo>
                      <a:pt x="19" y="11"/>
                    </a:moveTo>
                    <a:cubicBezTo>
                      <a:pt x="15" y="13"/>
                      <a:pt x="11" y="16"/>
                      <a:pt x="7" y="19"/>
                    </a:cubicBezTo>
                    <a:cubicBezTo>
                      <a:pt x="5" y="20"/>
                      <a:pt x="2" y="21"/>
                      <a:pt x="0" y="24"/>
                    </a:cubicBezTo>
                    <a:cubicBezTo>
                      <a:pt x="2" y="22"/>
                      <a:pt x="5" y="22"/>
                      <a:pt x="7" y="20"/>
                    </a:cubicBezTo>
                    <a:cubicBezTo>
                      <a:pt x="12" y="17"/>
                      <a:pt x="17" y="14"/>
                      <a:pt x="22" y="11"/>
                    </a:cubicBezTo>
                    <a:cubicBezTo>
                      <a:pt x="24" y="10"/>
                      <a:pt x="26" y="9"/>
                      <a:pt x="29" y="8"/>
                    </a:cubicBezTo>
                    <a:cubicBezTo>
                      <a:pt x="31" y="7"/>
                      <a:pt x="33" y="5"/>
                      <a:pt x="35" y="4"/>
                    </a:cubicBezTo>
                    <a:cubicBezTo>
                      <a:pt x="37" y="3"/>
                      <a:pt x="39" y="2"/>
                      <a:pt x="40" y="1"/>
                    </a:cubicBezTo>
                    <a:cubicBezTo>
                      <a:pt x="37" y="0"/>
                      <a:pt x="31" y="5"/>
                      <a:pt x="28" y="7"/>
                    </a:cubicBezTo>
                    <a:cubicBezTo>
                      <a:pt x="25" y="9"/>
                      <a:pt x="22" y="9"/>
                      <a:pt x="19" y="11"/>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175" name="Freeform 3670"/>
              <p:cNvSpPr>
                <a:spLocks/>
              </p:cNvSpPr>
              <p:nvPr/>
            </p:nvSpPr>
            <p:spPr bwMode="auto">
              <a:xfrm>
                <a:off x="2735" y="3585"/>
                <a:ext cx="5" cy="2"/>
              </a:xfrm>
              <a:custGeom>
                <a:avLst/>
                <a:gdLst>
                  <a:gd name="T0" fmla="*/ 34 w 34"/>
                  <a:gd name="T1" fmla="*/ 0 h 21"/>
                  <a:gd name="T2" fmla="*/ 24 w 34"/>
                  <a:gd name="T3" fmla="*/ 5 h 21"/>
                  <a:gd name="T4" fmla="*/ 16 w 34"/>
                  <a:gd name="T5" fmla="*/ 9 h 21"/>
                  <a:gd name="T6" fmla="*/ 6 w 34"/>
                  <a:gd name="T7" fmla="*/ 15 h 21"/>
                  <a:gd name="T8" fmla="*/ 0 w 34"/>
                  <a:gd name="T9" fmla="*/ 21 h 21"/>
                  <a:gd name="T10" fmla="*/ 9 w 34"/>
                  <a:gd name="T11" fmla="*/ 16 h 21"/>
                  <a:gd name="T12" fmla="*/ 13 w 34"/>
                  <a:gd name="T13" fmla="*/ 13 h 21"/>
                  <a:gd name="T14" fmla="*/ 19 w 34"/>
                  <a:gd name="T15" fmla="*/ 9 h 21"/>
                  <a:gd name="T16" fmla="*/ 24 w 34"/>
                  <a:gd name="T17" fmla="*/ 6 h 21"/>
                  <a:gd name="T18" fmla="*/ 29 w 34"/>
                  <a:gd name="T19" fmla="*/ 3 h 21"/>
                  <a:gd name="T20" fmla="*/ 34 w 34"/>
                  <a:gd name="T21"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4" h="21">
                    <a:moveTo>
                      <a:pt x="34" y="0"/>
                    </a:moveTo>
                    <a:cubicBezTo>
                      <a:pt x="31" y="0"/>
                      <a:pt x="26" y="4"/>
                      <a:pt x="24" y="5"/>
                    </a:cubicBezTo>
                    <a:cubicBezTo>
                      <a:pt x="21" y="7"/>
                      <a:pt x="19" y="7"/>
                      <a:pt x="16" y="9"/>
                    </a:cubicBezTo>
                    <a:cubicBezTo>
                      <a:pt x="13" y="11"/>
                      <a:pt x="10" y="13"/>
                      <a:pt x="6" y="15"/>
                    </a:cubicBezTo>
                    <a:cubicBezTo>
                      <a:pt x="5" y="16"/>
                      <a:pt x="0" y="18"/>
                      <a:pt x="0" y="21"/>
                    </a:cubicBezTo>
                    <a:cubicBezTo>
                      <a:pt x="3" y="19"/>
                      <a:pt x="6" y="17"/>
                      <a:pt x="9" y="16"/>
                    </a:cubicBezTo>
                    <a:cubicBezTo>
                      <a:pt x="11" y="15"/>
                      <a:pt x="11" y="14"/>
                      <a:pt x="13" y="13"/>
                    </a:cubicBezTo>
                    <a:cubicBezTo>
                      <a:pt x="14" y="11"/>
                      <a:pt x="16" y="10"/>
                      <a:pt x="19" y="9"/>
                    </a:cubicBezTo>
                    <a:cubicBezTo>
                      <a:pt x="20" y="8"/>
                      <a:pt x="22" y="7"/>
                      <a:pt x="24" y="6"/>
                    </a:cubicBezTo>
                    <a:cubicBezTo>
                      <a:pt x="26" y="6"/>
                      <a:pt x="28" y="4"/>
                      <a:pt x="29" y="3"/>
                    </a:cubicBezTo>
                    <a:cubicBezTo>
                      <a:pt x="31" y="2"/>
                      <a:pt x="33" y="2"/>
                      <a:pt x="34" y="0"/>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176" name="Freeform 3671"/>
              <p:cNvSpPr>
                <a:spLocks/>
              </p:cNvSpPr>
              <p:nvPr/>
            </p:nvSpPr>
            <p:spPr bwMode="auto">
              <a:xfrm>
                <a:off x="2731" y="3587"/>
                <a:ext cx="4" cy="3"/>
              </a:xfrm>
              <a:custGeom>
                <a:avLst/>
                <a:gdLst>
                  <a:gd name="T0" fmla="*/ 22 w 31"/>
                  <a:gd name="T1" fmla="*/ 5 h 19"/>
                  <a:gd name="T2" fmla="*/ 15 w 31"/>
                  <a:gd name="T3" fmla="*/ 8 h 19"/>
                  <a:gd name="T4" fmla="*/ 6 w 31"/>
                  <a:gd name="T5" fmla="*/ 14 h 19"/>
                  <a:gd name="T6" fmla="*/ 0 w 31"/>
                  <a:gd name="T7" fmla="*/ 19 h 19"/>
                  <a:gd name="T8" fmla="*/ 8 w 31"/>
                  <a:gd name="T9" fmla="*/ 15 h 19"/>
                  <a:gd name="T10" fmla="*/ 12 w 31"/>
                  <a:gd name="T11" fmla="*/ 12 h 19"/>
                  <a:gd name="T12" fmla="*/ 17 w 31"/>
                  <a:gd name="T13" fmla="*/ 9 h 19"/>
                  <a:gd name="T14" fmla="*/ 22 w 31"/>
                  <a:gd name="T15" fmla="*/ 6 h 19"/>
                  <a:gd name="T16" fmla="*/ 27 w 31"/>
                  <a:gd name="T17" fmla="*/ 4 h 19"/>
                  <a:gd name="T18" fmla="*/ 31 w 31"/>
                  <a:gd name="T19" fmla="*/ 1 h 19"/>
                  <a:gd name="T20" fmla="*/ 22 w 31"/>
                  <a:gd name="T21" fmla="*/ 5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 h="19">
                    <a:moveTo>
                      <a:pt x="22" y="5"/>
                    </a:moveTo>
                    <a:cubicBezTo>
                      <a:pt x="20" y="7"/>
                      <a:pt x="18" y="7"/>
                      <a:pt x="15" y="8"/>
                    </a:cubicBezTo>
                    <a:cubicBezTo>
                      <a:pt x="12" y="10"/>
                      <a:pt x="9" y="12"/>
                      <a:pt x="6" y="14"/>
                    </a:cubicBezTo>
                    <a:cubicBezTo>
                      <a:pt x="5" y="15"/>
                      <a:pt x="0" y="17"/>
                      <a:pt x="0" y="19"/>
                    </a:cubicBezTo>
                    <a:cubicBezTo>
                      <a:pt x="3" y="18"/>
                      <a:pt x="5" y="16"/>
                      <a:pt x="8" y="15"/>
                    </a:cubicBezTo>
                    <a:cubicBezTo>
                      <a:pt x="10" y="14"/>
                      <a:pt x="10" y="13"/>
                      <a:pt x="12" y="12"/>
                    </a:cubicBezTo>
                    <a:cubicBezTo>
                      <a:pt x="13" y="11"/>
                      <a:pt x="15" y="10"/>
                      <a:pt x="17" y="9"/>
                    </a:cubicBezTo>
                    <a:cubicBezTo>
                      <a:pt x="19" y="8"/>
                      <a:pt x="21" y="7"/>
                      <a:pt x="22" y="6"/>
                    </a:cubicBezTo>
                    <a:cubicBezTo>
                      <a:pt x="24" y="6"/>
                      <a:pt x="25" y="5"/>
                      <a:pt x="27" y="4"/>
                    </a:cubicBezTo>
                    <a:cubicBezTo>
                      <a:pt x="28" y="3"/>
                      <a:pt x="30" y="2"/>
                      <a:pt x="31" y="1"/>
                    </a:cubicBezTo>
                    <a:cubicBezTo>
                      <a:pt x="28" y="0"/>
                      <a:pt x="24" y="4"/>
                      <a:pt x="22" y="5"/>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177" name="Freeform 3672"/>
              <p:cNvSpPr>
                <a:spLocks/>
              </p:cNvSpPr>
              <p:nvPr/>
            </p:nvSpPr>
            <p:spPr bwMode="auto">
              <a:xfrm>
                <a:off x="2732" y="3589"/>
                <a:ext cx="1" cy="1"/>
              </a:xfrm>
              <a:custGeom>
                <a:avLst/>
                <a:gdLst>
                  <a:gd name="T0" fmla="*/ 8 w 8"/>
                  <a:gd name="T1" fmla="*/ 1 h 5"/>
                  <a:gd name="T2" fmla="*/ 3 w 8"/>
                  <a:gd name="T3" fmla="*/ 1 h 5"/>
                  <a:gd name="T4" fmla="*/ 0 w 8"/>
                  <a:gd name="T5" fmla="*/ 4 h 5"/>
                  <a:gd name="T6" fmla="*/ 8 w 8"/>
                  <a:gd name="T7" fmla="*/ 5 h 5"/>
                  <a:gd name="T8" fmla="*/ 8 w 8"/>
                  <a:gd name="T9" fmla="*/ 4 h 5"/>
                  <a:gd name="T10" fmla="*/ 4 w 8"/>
                  <a:gd name="T11" fmla="*/ 3 h 5"/>
                  <a:gd name="T12" fmla="*/ 4 w 8"/>
                  <a:gd name="T13" fmla="*/ 3 h 5"/>
                  <a:gd name="T14" fmla="*/ 8 w 8"/>
                  <a:gd name="T15" fmla="*/ 1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5">
                    <a:moveTo>
                      <a:pt x="8" y="1"/>
                    </a:moveTo>
                    <a:cubicBezTo>
                      <a:pt x="8" y="0"/>
                      <a:pt x="4" y="1"/>
                      <a:pt x="3" y="1"/>
                    </a:cubicBezTo>
                    <a:cubicBezTo>
                      <a:pt x="2" y="2"/>
                      <a:pt x="1" y="3"/>
                      <a:pt x="0" y="4"/>
                    </a:cubicBezTo>
                    <a:cubicBezTo>
                      <a:pt x="2" y="5"/>
                      <a:pt x="6" y="5"/>
                      <a:pt x="8" y="5"/>
                    </a:cubicBezTo>
                    <a:cubicBezTo>
                      <a:pt x="8" y="4"/>
                      <a:pt x="8" y="4"/>
                      <a:pt x="8" y="4"/>
                    </a:cubicBezTo>
                    <a:cubicBezTo>
                      <a:pt x="6" y="3"/>
                      <a:pt x="5" y="4"/>
                      <a:pt x="4" y="3"/>
                    </a:cubicBezTo>
                    <a:cubicBezTo>
                      <a:pt x="4" y="3"/>
                      <a:pt x="4" y="3"/>
                      <a:pt x="4" y="3"/>
                    </a:cubicBezTo>
                    <a:cubicBezTo>
                      <a:pt x="5" y="2"/>
                      <a:pt x="7" y="3"/>
                      <a:pt x="8" y="1"/>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178" name="Freeform 3673"/>
              <p:cNvSpPr>
                <a:spLocks/>
              </p:cNvSpPr>
              <p:nvPr/>
            </p:nvSpPr>
            <p:spPr bwMode="auto">
              <a:xfrm>
                <a:off x="2733" y="3590"/>
                <a:ext cx="1" cy="1"/>
              </a:xfrm>
              <a:custGeom>
                <a:avLst/>
                <a:gdLst>
                  <a:gd name="T0" fmla="*/ 3 w 5"/>
                  <a:gd name="T1" fmla="*/ 1 h 6"/>
                  <a:gd name="T2" fmla="*/ 1 w 5"/>
                  <a:gd name="T3" fmla="*/ 0 h 6"/>
                  <a:gd name="T4" fmla="*/ 1 w 5"/>
                  <a:gd name="T5" fmla="*/ 1 h 6"/>
                  <a:gd name="T6" fmla="*/ 5 w 5"/>
                  <a:gd name="T7" fmla="*/ 4 h 6"/>
                  <a:gd name="T8" fmla="*/ 3 w 5"/>
                  <a:gd name="T9" fmla="*/ 1 h 6"/>
                </a:gdLst>
                <a:ahLst/>
                <a:cxnLst>
                  <a:cxn ang="0">
                    <a:pos x="T0" y="T1"/>
                  </a:cxn>
                  <a:cxn ang="0">
                    <a:pos x="T2" y="T3"/>
                  </a:cxn>
                  <a:cxn ang="0">
                    <a:pos x="T4" y="T5"/>
                  </a:cxn>
                  <a:cxn ang="0">
                    <a:pos x="T6" y="T7"/>
                  </a:cxn>
                  <a:cxn ang="0">
                    <a:pos x="T8" y="T9"/>
                  </a:cxn>
                </a:cxnLst>
                <a:rect l="0" t="0" r="r" b="b"/>
                <a:pathLst>
                  <a:path w="5" h="6">
                    <a:moveTo>
                      <a:pt x="3" y="1"/>
                    </a:moveTo>
                    <a:cubicBezTo>
                      <a:pt x="2" y="1"/>
                      <a:pt x="2" y="0"/>
                      <a:pt x="1" y="0"/>
                    </a:cubicBezTo>
                    <a:cubicBezTo>
                      <a:pt x="1" y="0"/>
                      <a:pt x="0" y="1"/>
                      <a:pt x="1" y="1"/>
                    </a:cubicBezTo>
                    <a:cubicBezTo>
                      <a:pt x="1" y="1"/>
                      <a:pt x="4" y="6"/>
                      <a:pt x="5" y="4"/>
                    </a:cubicBezTo>
                    <a:cubicBezTo>
                      <a:pt x="5" y="3"/>
                      <a:pt x="4" y="2"/>
                      <a:pt x="3" y="1"/>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179" name="Freeform 3674"/>
              <p:cNvSpPr>
                <a:spLocks/>
              </p:cNvSpPr>
              <p:nvPr/>
            </p:nvSpPr>
            <p:spPr bwMode="auto">
              <a:xfrm>
                <a:off x="2734" y="3587"/>
                <a:ext cx="2" cy="3"/>
              </a:xfrm>
              <a:custGeom>
                <a:avLst/>
                <a:gdLst>
                  <a:gd name="T0" fmla="*/ 0 w 15"/>
                  <a:gd name="T1" fmla="*/ 20 h 20"/>
                  <a:gd name="T2" fmla="*/ 3 w 15"/>
                  <a:gd name="T3" fmla="*/ 16 h 20"/>
                  <a:gd name="T4" fmla="*/ 8 w 15"/>
                  <a:gd name="T5" fmla="*/ 10 h 20"/>
                  <a:gd name="T6" fmla="*/ 14 w 15"/>
                  <a:gd name="T7" fmla="*/ 3 h 20"/>
                  <a:gd name="T8" fmla="*/ 15 w 15"/>
                  <a:gd name="T9" fmla="*/ 0 h 20"/>
                  <a:gd name="T10" fmla="*/ 10 w 15"/>
                  <a:gd name="T11" fmla="*/ 7 h 20"/>
                  <a:gd name="T12" fmla="*/ 5 w 15"/>
                  <a:gd name="T13" fmla="*/ 13 h 20"/>
                  <a:gd name="T14" fmla="*/ 0 w 15"/>
                  <a:gd name="T15" fmla="*/ 20 h 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20">
                    <a:moveTo>
                      <a:pt x="0" y="20"/>
                    </a:moveTo>
                    <a:cubicBezTo>
                      <a:pt x="2" y="20"/>
                      <a:pt x="3" y="17"/>
                      <a:pt x="3" y="16"/>
                    </a:cubicBezTo>
                    <a:cubicBezTo>
                      <a:pt x="5" y="14"/>
                      <a:pt x="7" y="12"/>
                      <a:pt x="8" y="10"/>
                    </a:cubicBezTo>
                    <a:cubicBezTo>
                      <a:pt x="10" y="7"/>
                      <a:pt x="12" y="5"/>
                      <a:pt x="14" y="3"/>
                    </a:cubicBezTo>
                    <a:cubicBezTo>
                      <a:pt x="15" y="2"/>
                      <a:pt x="15" y="1"/>
                      <a:pt x="15" y="0"/>
                    </a:cubicBezTo>
                    <a:cubicBezTo>
                      <a:pt x="13" y="1"/>
                      <a:pt x="12" y="5"/>
                      <a:pt x="10" y="7"/>
                    </a:cubicBezTo>
                    <a:cubicBezTo>
                      <a:pt x="8" y="9"/>
                      <a:pt x="6" y="11"/>
                      <a:pt x="5" y="13"/>
                    </a:cubicBezTo>
                    <a:cubicBezTo>
                      <a:pt x="3" y="15"/>
                      <a:pt x="0" y="17"/>
                      <a:pt x="0" y="20"/>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180" name="Freeform 3675"/>
              <p:cNvSpPr>
                <a:spLocks/>
              </p:cNvSpPr>
              <p:nvPr/>
            </p:nvSpPr>
            <p:spPr bwMode="auto">
              <a:xfrm>
                <a:off x="2736" y="3585"/>
                <a:ext cx="3" cy="2"/>
              </a:xfrm>
              <a:custGeom>
                <a:avLst/>
                <a:gdLst>
                  <a:gd name="T0" fmla="*/ 6 w 21"/>
                  <a:gd name="T1" fmla="*/ 9 h 14"/>
                  <a:gd name="T2" fmla="*/ 0 w 21"/>
                  <a:gd name="T3" fmla="*/ 13 h 14"/>
                  <a:gd name="T4" fmla="*/ 5 w 21"/>
                  <a:gd name="T5" fmla="*/ 11 h 14"/>
                  <a:gd name="T6" fmla="*/ 11 w 21"/>
                  <a:gd name="T7" fmla="*/ 7 h 14"/>
                  <a:gd name="T8" fmla="*/ 19 w 21"/>
                  <a:gd name="T9" fmla="*/ 3 h 14"/>
                  <a:gd name="T10" fmla="*/ 21 w 21"/>
                  <a:gd name="T11" fmla="*/ 0 h 14"/>
                  <a:gd name="T12" fmla="*/ 14 w 21"/>
                  <a:gd name="T13" fmla="*/ 5 h 14"/>
                  <a:gd name="T14" fmla="*/ 6 w 21"/>
                  <a:gd name="T15" fmla="*/ 9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14">
                    <a:moveTo>
                      <a:pt x="6" y="9"/>
                    </a:moveTo>
                    <a:cubicBezTo>
                      <a:pt x="4" y="10"/>
                      <a:pt x="1" y="11"/>
                      <a:pt x="0" y="13"/>
                    </a:cubicBezTo>
                    <a:cubicBezTo>
                      <a:pt x="1" y="14"/>
                      <a:pt x="3" y="12"/>
                      <a:pt x="5" y="11"/>
                    </a:cubicBezTo>
                    <a:cubicBezTo>
                      <a:pt x="7" y="9"/>
                      <a:pt x="9" y="9"/>
                      <a:pt x="11" y="7"/>
                    </a:cubicBezTo>
                    <a:cubicBezTo>
                      <a:pt x="14" y="5"/>
                      <a:pt x="16" y="4"/>
                      <a:pt x="19" y="3"/>
                    </a:cubicBezTo>
                    <a:cubicBezTo>
                      <a:pt x="20" y="2"/>
                      <a:pt x="21" y="2"/>
                      <a:pt x="21" y="0"/>
                    </a:cubicBezTo>
                    <a:cubicBezTo>
                      <a:pt x="19" y="0"/>
                      <a:pt x="17" y="4"/>
                      <a:pt x="14" y="5"/>
                    </a:cubicBezTo>
                    <a:cubicBezTo>
                      <a:pt x="11" y="6"/>
                      <a:pt x="9" y="8"/>
                      <a:pt x="6" y="9"/>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181" name="Freeform 3676"/>
              <p:cNvSpPr>
                <a:spLocks/>
              </p:cNvSpPr>
              <p:nvPr/>
            </p:nvSpPr>
            <p:spPr bwMode="auto">
              <a:xfrm>
                <a:off x="2874" y="3487"/>
                <a:ext cx="2" cy="2"/>
              </a:xfrm>
              <a:custGeom>
                <a:avLst/>
                <a:gdLst>
                  <a:gd name="T0" fmla="*/ 4 w 11"/>
                  <a:gd name="T1" fmla="*/ 9 h 9"/>
                  <a:gd name="T2" fmla="*/ 10 w 11"/>
                  <a:gd name="T3" fmla="*/ 7 h 9"/>
                  <a:gd name="T4" fmla="*/ 9 w 11"/>
                  <a:gd name="T5" fmla="*/ 3 h 9"/>
                  <a:gd name="T6" fmla="*/ 6 w 11"/>
                  <a:gd name="T7" fmla="*/ 1 h 9"/>
                  <a:gd name="T8" fmla="*/ 1 w 11"/>
                  <a:gd name="T9" fmla="*/ 3 h 9"/>
                  <a:gd name="T10" fmla="*/ 2 w 11"/>
                  <a:gd name="T11" fmla="*/ 4 h 9"/>
                  <a:gd name="T12" fmla="*/ 4 w 11"/>
                  <a:gd name="T13" fmla="*/ 9 h 9"/>
                </a:gdLst>
                <a:ahLst/>
                <a:cxnLst>
                  <a:cxn ang="0">
                    <a:pos x="T0" y="T1"/>
                  </a:cxn>
                  <a:cxn ang="0">
                    <a:pos x="T2" y="T3"/>
                  </a:cxn>
                  <a:cxn ang="0">
                    <a:pos x="T4" y="T5"/>
                  </a:cxn>
                  <a:cxn ang="0">
                    <a:pos x="T6" y="T7"/>
                  </a:cxn>
                  <a:cxn ang="0">
                    <a:pos x="T8" y="T9"/>
                  </a:cxn>
                  <a:cxn ang="0">
                    <a:pos x="T10" y="T11"/>
                  </a:cxn>
                  <a:cxn ang="0">
                    <a:pos x="T12" y="T13"/>
                  </a:cxn>
                </a:cxnLst>
                <a:rect l="0" t="0" r="r" b="b"/>
                <a:pathLst>
                  <a:path w="11" h="9">
                    <a:moveTo>
                      <a:pt x="4" y="9"/>
                    </a:moveTo>
                    <a:cubicBezTo>
                      <a:pt x="4" y="9"/>
                      <a:pt x="10" y="7"/>
                      <a:pt x="10" y="7"/>
                    </a:cubicBezTo>
                    <a:cubicBezTo>
                      <a:pt x="11" y="6"/>
                      <a:pt x="11" y="4"/>
                      <a:pt x="9" y="3"/>
                    </a:cubicBezTo>
                    <a:cubicBezTo>
                      <a:pt x="8" y="2"/>
                      <a:pt x="7" y="2"/>
                      <a:pt x="6" y="1"/>
                    </a:cubicBezTo>
                    <a:cubicBezTo>
                      <a:pt x="4" y="0"/>
                      <a:pt x="0" y="0"/>
                      <a:pt x="1" y="3"/>
                    </a:cubicBezTo>
                    <a:cubicBezTo>
                      <a:pt x="1" y="4"/>
                      <a:pt x="1" y="4"/>
                      <a:pt x="2" y="4"/>
                    </a:cubicBezTo>
                    <a:cubicBezTo>
                      <a:pt x="5" y="5"/>
                      <a:pt x="4" y="6"/>
                      <a:pt x="4" y="9"/>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182" name="Freeform 3677"/>
              <p:cNvSpPr>
                <a:spLocks/>
              </p:cNvSpPr>
              <p:nvPr/>
            </p:nvSpPr>
            <p:spPr bwMode="auto">
              <a:xfrm>
                <a:off x="2855" y="3491"/>
                <a:ext cx="32" cy="25"/>
              </a:xfrm>
              <a:custGeom>
                <a:avLst/>
                <a:gdLst>
                  <a:gd name="T0" fmla="*/ 218 w 237"/>
                  <a:gd name="T1" fmla="*/ 12 h 181"/>
                  <a:gd name="T2" fmla="*/ 210 w 237"/>
                  <a:gd name="T3" fmla="*/ 5 h 181"/>
                  <a:gd name="T4" fmla="*/ 207 w 237"/>
                  <a:gd name="T5" fmla="*/ 13 h 181"/>
                  <a:gd name="T6" fmla="*/ 182 w 237"/>
                  <a:gd name="T7" fmla="*/ 25 h 181"/>
                  <a:gd name="T8" fmla="*/ 152 w 237"/>
                  <a:gd name="T9" fmla="*/ 36 h 181"/>
                  <a:gd name="T10" fmla="*/ 150 w 237"/>
                  <a:gd name="T11" fmla="*/ 41 h 181"/>
                  <a:gd name="T12" fmla="*/ 161 w 237"/>
                  <a:gd name="T13" fmla="*/ 40 h 181"/>
                  <a:gd name="T14" fmla="*/ 170 w 237"/>
                  <a:gd name="T15" fmla="*/ 40 h 181"/>
                  <a:gd name="T16" fmla="*/ 173 w 237"/>
                  <a:gd name="T17" fmla="*/ 42 h 181"/>
                  <a:gd name="T18" fmla="*/ 164 w 237"/>
                  <a:gd name="T19" fmla="*/ 47 h 181"/>
                  <a:gd name="T20" fmla="*/ 150 w 237"/>
                  <a:gd name="T21" fmla="*/ 48 h 181"/>
                  <a:gd name="T22" fmla="*/ 143 w 237"/>
                  <a:gd name="T23" fmla="*/ 54 h 181"/>
                  <a:gd name="T24" fmla="*/ 148 w 237"/>
                  <a:gd name="T25" fmla="*/ 63 h 181"/>
                  <a:gd name="T26" fmla="*/ 144 w 237"/>
                  <a:gd name="T27" fmla="*/ 58 h 181"/>
                  <a:gd name="T28" fmla="*/ 137 w 237"/>
                  <a:gd name="T29" fmla="*/ 53 h 181"/>
                  <a:gd name="T30" fmla="*/ 123 w 237"/>
                  <a:gd name="T31" fmla="*/ 62 h 181"/>
                  <a:gd name="T32" fmla="*/ 127 w 237"/>
                  <a:gd name="T33" fmla="*/ 69 h 181"/>
                  <a:gd name="T34" fmla="*/ 119 w 237"/>
                  <a:gd name="T35" fmla="*/ 63 h 181"/>
                  <a:gd name="T36" fmla="*/ 113 w 237"/>
                  <a:gd name="T37" fmla="*/ 70 h 181"/>
                  <a:gd name="T38" fmla="*/ 116 w 237"/>
                  <a:gd name="T39" fmla="*/ 72 h 181"/>
                  <a:gd name="T40" fmla="*/ 119 w 237"/>
                  <a:gd name="T41" fmla="*/ 75 h 181"/>
                  <a:gd name="T42" fmla="*/ 108 w 237"/>
                  <a:gd name="T43" fmla="*/ 74 h 181"/>
                  <a:gd name="T44" fmla="*/ 112 w 237"/>
                  <a:gd name="T45" fmla="*/ 81 h 181"/>
                  <a:gd name="T46" fmla="*/ 109 w 237"/>
                  <a:gd name="T47" fmla="*/ 82 h 181"/>
                  <a:gd name="T48" fmla="*/ 105 w 237"/>
                  <a:gd name="T49" fmla="*/ 84 h 181"/>
                  <a:gd name="T50" fmla="*/ 102 w 237"/>
                  <a:gd name="T51" fmla="*/ 89 h 181"/>
                  <a:gd name="T52" fmla="*/ 95 w 237"/>
                  <a:gd name="T53" fmla="*/ 92 h 181"/>
                  <a:gd name="T54" fmla="*/ 89 w 237"/>
                  <a:gd name="T55" fmla="*/ 95 h 181"/>
                  <a:gd name="T56" fmla="*/ 86 w 237"/>
                  <a:gd name="T57" fmla="*/ 100 h 181"/>
                  <a:gd name="T58" fmla="*/ 79 w 237"/>
                  <a:gd name="T59" fmla="*/ 107 h 181"/>
                  <a:gd name="T60" fmla="*/ 72 w 237"/>
                  <a:gd name="T61" fmla="*/ 112 h 181"/>
                  <a:gd name="T62" fmla="*/ 64 w 237"/>
                  <a:gd name="T63" fmla="*/ 118 h 181"/>
                  <a:gd name="T64" fmla="*/ 56 w 237"/>
                  <a:gd name="T65" fmla="*/ 124 h 181"/>
                  <a:gd name="T66" fmla="*/ 52 w 237"/>
                  <a:gd name="T67" fmla="*/ 131 h 181"/>
                  <a:gd name="T68" fmla="*/ 45 w 237"/>
                  <a:gd name="T69" fmla="*/ 137 h 181"/>
                  <a:gd name="T70" fmla="*/ 40 w 237"/>
                  <a:gd name="T71" fmla="*/ 141 h 181"/>
                  <a:gd name="T72" fmla="*/ 33 w 237"/>
                  <a:gd name="T73" fmla="*/ 146 h 181"/>
                  <a:gd name="T74" fmla="*/ 29 w 237"/>
                  <a:gd name="T75" fmla="*/ 151 h 181"/>
                  <a:gd name="T76" fmla="*/ 24 w 237"/>
                  <a:gd name="T77" fmla="*/ 157 h 181"/>
                  <a:gd name="T78" fmla="*/ 17 w 237"/>
                  <a:gd name="T79" fmla="*/ 163 h 181"/>
                  <a:gd name="T80" fmla="*/ 13 w 237"/>
                  <a:gd name="T81" fmla="*/ 168 h 181"/>
                  <a:gd name="T82" fmla="*/ 8 w 237"/>
                  <a:gd name="T83" fmla="*/ 176 h 181"/>
                  <a:gd name="T84" fmla="*/ 6 w 237"/>
                  <a:gd name="T85" fmla="*/ 180 h 181"/>
                  <a:gd name="T86" fmla="*/ 30 w 237"/>
                  <a:gd name="T87" fmla="*/ 158 h 181"/>
                  <a:gd name="T88" fmla="*/ 55 w 237"/>
                  <a:gd name="T89" fmla="*/ 137 h 181"/>
                  <a:gd name="T90" fmla="*/ 82 w 237"/>
                  <a:gd name="T91" fmla="*/ 118 h 181"/>
                  <a:gd name="T92" fmla="*/ 107 w 237"/>
                  <a:gd name="T93" fmla="*/ 100 h 181"/>
                  <a:gd name="T94" fmla="*/ 131 w 237"/>
                  <a:gd name="T95" fmla="*/ 84 h 181"/>
                  <a:gd name="T96" fmla="*/ 149 w 237"/>
                  <a:gd name="T97" fmla="*/ 71 h 181"/>
                  <a:gd name="T98" fmla="*/ 186 w 237"/>
                  <a:gd name="T99" fmla="*/ 47 h 181"/>
                  <a:gd name="T100" fmla="*/ 210 w 237"/>
                  <a:gd name="T101" fmla="*/ 30 h 181"/>
                  <a:gd name="T102" fmla="*/ 226 w 237"/>
                  <a:gd name="T103" fmla="*/ 16 h 181"/>
                  <a:gd name="T104" fmla="*/ 234 w 237"/>
                  <a:gd name="T105" fmla="*/ 5 h 181"/>
                  <a:gd name="T106" fmla="*/ 233 w 237"/>
                  <a:gd name="T107" fmla="*/ 2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37" h="181">
                    <a:moveTo>
                      <a:pt x="230" y="0"/>
                    </a:moveTo>
                    <a:cubicBezTo>
                      <a:pt x="228" y="1"/>
                      <a:pt x="225" y="3"/>
                      <a:pt x="224" y="4"/>
                    </a:cubicBezTo>
                    <a:cubicBezTo>
                      <a:pt x="223" y="6"/>
                      <a:pt x="220" y="11"/>
                      <a:pt x="218" y="12"/>
                    </a:cubicBezTo>
                    <a:cubicBezTo>
                      <a:pt x="219" y="10"/>
                      <a:pt x="221" y="8"/>
                      <a:pt x="222" y="5"/>
                    </a:cubicBezTo>
                    <a:cubicBezTo>
                      <a:pt x="223" y="1"/>
                      <a:pt x="216" y="2"/>
                      <a:pt x="214" y="2"/>
                    </a:cubicBezTo>
                    <a:cubicBezTo>
                      <a:pt x="211" y="2"/>
                      <a:pt x="210" y="3"/>
                      <a:pt x="210" y="5"/>
                    </a:cubicBezTo>
                    <a:cubicBezTo>
                      <a:pt x="209" y="6"/>
                      <a:pt x="210" y="8"/>
                      <a:pt x="209" y="9"/>
                    </a:cubicBezTo>
                    <a:cubicBezTo>
                      <a:pt x="208" y="10"/>
                      <a:pt x="208" y="9"/>
                      <a:pt x="207" y="11"/>
                    </a:cubicBezTo>
                    <a:cubicBezTo>
                      <a:pt x="207" y="12"/>
                      <a:pt x="207" y="12"/>
                      <a:pt x="207" y="13"/>
                    </a:cubicBezTo>
                    <a:cubicBezTo>
                      <a:pt x="205" y="16"/>
                      <a:pt x="201" y="18"/>
                      <a:pt x="199" y="19"/>
                    </a:cubicBezTo>
                    <a:cubicBezTo>
                      <a:pt x="196" y="21"/>
                      <a:pt x="193" y="21"/>
                      <a:pt x="191" y="22"/>
                    </a:cubicBezTo>
                    <a:cubicBezTo>
                      <a:pt x="188" y="23"/>
                      <a:pt x="185" y="25"/>
                      <a:pt x="182" y="25"/>
                    </a:cubicBezTo>
                    <a:cubicBezTo>
                      <a:pt x="178" y="26"/>
                      <a:pt x="174" y="26"/>
                      <a:pt x="170" y="28"/>
                    </a:cubicBezTo>
                    <a:cubicBezTo>
                      <a:pt x="166" y="31"/>
                      <a:pt x="162" y="33"/>
                      <a:pt x="158" y="34"/>
                    </a:cubicBezTo>
                    <a:cubicBezTo>
                      <a:pt x="155" y="34"/>
                      <a:pt x="153" y="34"/>
                      <a:pt x="152" y="36"/>
                    </a:cubicBezTo>
                    <a:cubicBezTo>
                      <a:pt x="150" y="36"/>
                      <a:pt x="149" y="38"/>
                      <a:pt x="148" y="39"/>
                    </a:cubicBezTo>
                    <a:cubicBezTo>
                      <a:pt x="147" y="39"/>
                      <a:pt x="146" y="40"/>
                      <a:pt x="145" y="41"/>
                    </a:cubicBezTo>
                    <a:cubicBezTo>
                      <a:pt x="146" y="41"/>
                      <a:pt x="148" y="41"/>
                      <a:pt x="150" y="41"/>
                    </a:cubicBezTo>
                    <a:cubicBezTo>
                      <a:pt x="150" y="40"/>
                      <a:pt x="151" y="40"/>
                      <a:pt x="152" y="40"/>
                    </a:cubicBezTo>
                    <a:cubicBezTo>
                      <a:pt x="153" y="40"/>
                      <a:pt x="154" y="41"/>
                      <a:pt x="155" y="41"/>
                    </a:cubicBezTo>
                    <a:cubicBezTo>
                      <a:pt x="157" y="41"/>
                      <a:pt x="159" y="40"/>
                      <a:pt x="161" y="40"/>
                    </a:cubicBezTo>
                    <a:cubicBezTo>
                      <a:pt x="163" y="41"/>
                      <a:pt x="164" y="41"/>
                      <a:pt x="165" y="41"/>
                    </a:cubicBezTo>
                    <a:cubicBezTo>
                      <a:pt x="166" y="41"/>
                      <a:pt x="168" y="41"/>
                      <a:pt x="169" y="40"/>
                    </a:cubicBezTo>
                    <a:cubicBezTo>
                      <a:pt x="169" y="40"/>
                      <a:pt x="169" y="40"/>
                      <a:pt x="170" y="40"/>
                    </a:cubicBezTo>
                    <a:cubicBezTo>
                      <a:pt x="171" y="39"/>
                      <a:pt x="173" y="38"/>
                      <a:pt x="174" y="40"/>
                    </a:cubicBezTo>
                    <a:cubicBezTo>
                      <a:pt x="174" y="40"/>
                      <a:pt x="174" y="40"/>
                      <a:pt x="174" y="41"/>
                    </a:cubicBezTo>
                    <a:cubicBezTo>
                      <a:pt x="174" y="41"/>
                      <a:pt x="174" y="41"/>
                      <a:pt x="173" y="42"/>
                    </a:cubicBezTo>
                    <a:cubicBezTo>
                      <a:pt x="173" y="42"/>
                      <a:pt x="173" y="43"/>
                      <a:pt x="173" y="43"/>
                    </a:cubicBezTo>
                    <a:cubicBezTo>
                      <a:pt x="172" y="45"/>
                      <a:pt x="170" y="43"/>
                      <a:pt x="168" y="44"/>
                    </a:cubicBezTo>
                    <a:cubicBezTo>
                      <a:pt x="166" y="45"/>
                      <a:pt x="166" y="47"/>
                      <a:pt x="164" y="47"/>
                    </a:cubicBezTo>
                    <a:cubicBezTo>
                      <a:pt x="163" y="47"/>
                      <a:pt x="161" y="46"/>
                      <a:pt x="160" y="46"/>
                    </a:cubicBezTo>
                    <a:cubicBezTo>
                      <a:pt x="158" y="46"/>
                      <a:pt x="157" y="46"/>
                      <a:pt x="156" y="46"/>
                    </a:cubicBezTo>
                    <a:cubicBezTo>
                      <a:pt x="154" y="46"/>
                      <a:pt x="152" y="47"/>
                      <a:pt x="150" y="48"/>
                    </a:cubicBezTo>
                    <a:cubicBezTo>
                      <a:pt x="148" y="48"/>
                      <a:pt x="144" y="47"/>
                      <a:pt x="143" y="51"/>
                    </a:cubicBezTo>
                    <a:cubicBezTo>
                      <a:pt x="141" y="51"/>
                      <a:pt x="141" y="52"/>
                      <a:pt x="142" y="54"/>
                    </a:cubicBezTo>
                    <a:cubicBezTo>
                      <a:pt x="142" y="54"/>
                      <a:pt x="143" y="54"/>
                      <a:pt x="143" y="54"/>
                    </a:cubicBezTo>
                    <a:cubicBezTo>
                      <a:pt x="144" y="55"/>
                      <a:pt x="143" y="55"/>
                      <a:pt x="144" y="56"/>
                    </a:cubicBezTo>
                    <a:cubicBezTo>
                      <a:pt x="144" y="57"/>
                      <a:pt x="144" y="57"/>
                      <a:pt x="146" y="57"/>
                    </a:cubicBezTo>
                    <a:cubicBezTo>
                      <a:pt x="145" y="60"/>
                      <a:pt x="149" y="61"/>
                      <a:pt x="148" y="63"/>
                    </a:cubicBezTo>
                    <a:cubicBezTo>
                      <a:pt x="147" y="62"/>
                      <a:pt x="146" y="61"/>
                      <a:pt x="145" y="61"/>
                    </a:cubicBezTo>
                    <a:cubicBezTo>
                      <a:pt x="145" y="61"/>
                      <a:pt x="145" y="61"/>
                      <a:pt x="144" y="60"/>
                    </a:cubicBezTo>
                    <a:cubicBezTo>
                      <a:pt x="144" y="60"/>
                      <a:pt x="144" y="59"/>
                      <a:pt x="144" y="58"/>
                    </a:cubicBezTo>
                    <a:cubicBezTo>
                      <a:pt x="144" y="58"/>
                      <a:pt x="143" y="58"/>
                      <a:pt x="142" y="57"/>
                    </a:cubicBezTo>
                    <a:cubicBezTo>
                      <a:pt x="142" y="57"/>
                      <a:pt x="141" y="56"/>
                      <a:pt x="141" y="55"/>
                    </a:cubicBezTo>
                    <a:cubicBezTo>
                      <a:pt x="140" y="54"/>
                      <a:pt x="139" y="53"/>
                      <a:pt x="137" y="53"/>
                    </a:cubicBezTo>
                    <a:cubicBezTo>
                      <a:pt x="135" y="53"/>
                      <a:pt x="132" y="55"/>
                      <a:pt x="130" y="57"/>
                    </a:cubicBezTo>
                    <a:cubicBezTo>
                      <a:pt x="129" y="58"/>
                      <a:pt x="122" y="57"/>
                      <a:pt x="122" y="60"/>
                    </a:cubicBezTo>
                    <a:cubicBezTo>
                      <a:pt x="121" y="60"/>
                      <a:pt x="122" y="61"/>
                      <a:pt x="123" y="62"/>
                    </a:cubicBezTo>
                    <a:cubicBezTo>
                      <a:pt x="123" y="62"/>
                      <a:pt x="123" y="62"/>
                      <a:pt x="123" y="62"/>
                    </a:cubicBezTo>
                    <a:cubicBezTo>
                      <a:pt x="124" y="63"/>
                      <a:pt x="123" y="64"/>
                      <a:pt x="123" y="64"/>
                    </a:cubicBezTo>
                    <a:cubicBezTo>
                      <a:pt x="124" y="66"/>
                      <a:pt x="128" y="66"/>
                      <a:pt x="127" y="69"/>
                    </a:cubicBezTo>
                    <a:cubicBezTo>
                      <a:pt x="126" y="68"/>
                      <a:pt x="124" y="67"/>
                      <a:pt x="124" y="66"/>
                    </a:cubicBezTo>
                    <a:cubicBezTo>
                      <a:pt x="122" y="67"/>
                      <a:pt x="122" y="63"/>
                      <a:pt x="120" y="63"/>
                    </a:cubicBezTo>
                    <a:cubicBezTo>
                      <a:pt x="120" y="63"/>
                      <a:pt x="119" y="63"/>
                      <a:pt x="119" y="63"/>
                    </a:cubicBezTo>
                    <a:cubicBezTo>
                      <a:pt x="118" y="64"/>
                      <a:pt x="118" y="63"/>
                      <a:pt x="117" y="64"/>
                    </a:cubicBezTo>
                    <a:cubicBezTo>
                      <a:pt x="115" y="65"/>
                      <a:pt x="115" y="66"/>
                      <a:pt x="115" y="68"/>
                    </a:cubicBezTo>
                    <a:cubicBezTo>
                      <a:pt x="115" y="68"/>
                      <a:pt x="113" y="70"/>
                      <a:pt x="113" y="70"/>
                    </a:cubicBezTo>
                    <a:cubicBezTo>
                      <a:pt x="114" y="71"/>
                      <a:pt x="114" y="70"/>
                      <a:pt x="114" y="71"/>
                    </a:cubicBezTo>
                    <a:cubicBezTo>
                      <a:pt x="115" y="71"/>
                      <a:pt x="116" y="71"/>
                      <a:pt x="116" y="71"/>
                    </a:cubicBezTo>
                    <a:cubicBezTo>
                      <a:pt x="116" y="71"/>
                      <a:pt x="116" y="72"/>
                      <a:pt x="116" y="72"/>
                    </a:cubicBezTo>
                    <a:cubicBezTo>
                      <a:pt x="116" y="72"/>
                      <a:pt x="116" y="73"/>
                      <a:pt x="117" y="73"/>
                    </a:cubicBezTo>
                    <a:cubicBezTo>
                      <a:pt x="117" y="73"/>
                      <a:pt x="118" y="73"/>
                      <a:pt x="118" y="73"/>
                    </a:cubicBezTo>
                    <a:cubicBezTo>
                      <a:pt x="119" y="74"/>
                      <a:pt x="119" y="74"/>
                      <a:pt x="119" y="75"/>
                    </a:cubicBezTo>
                    <a:cubicBezTo>
                      <a:pt x="119" y="75"/>
                      <a:pt x="117" y="74"/>
                      <a:pt x="116" y="74"/>
                    </a:cubicBezTo>
                    <a:cubicBezTo>
                      <a:pt x="116" y="74"/>
                      <a:pt x="115" y="73"/>
                      <a:pt x="115" y="72"/>
                    </a:cubicBezTo>
                    <a:cubicBezTo>
                      <a:pt x="114" y="72"/>
                      <a:pt x="108" y="72"/>
                      <a:pt x="108" y="74"/>
                    </a:cubicBezTo>
                    <a:cubicBezTo>
                      <a:pt x="109" y="76"/>
                      <a:pt x="112" y="75"/>
                      <a:pt x="113" y="75"/>
                    </a:cubicBezTo>
                    <a:cubicBezTo>
                      <a:pt x="114" y="76"/>
                      <a:pt x="115" y="76"/>
                      <a:pt x="114" y="77"/>
                    </a:cubicBezTo>
                    <a:cubicBezTo>
                      <a:pt x="114" y="79"/>
                      <a:pt x="112" y="79"/>
                      <a:pt x="112" y="81"/>
                    </a:cubicBezTo>
                    <a:cubicBezTo>
                      <a:pt x="111" y="81"/>
                      <a:pt x="110" y="80"/>
                      <a:pt x="109" y="79"/>
                    </a:cubicBezTo>
                    <a:cubicBezTo>
                      <a:pt x="107" y="81"/>
                      <a:pt x="107" y="77"/>
                      <a:pt x="105" y="77"/>
                    </a:cubicBezTo>
                    <a:cubicBezTo>
                      <a:pt x="104" y="80"/>
                      <a:pt x="109" y="79"/>
                      <a:pt x="109" y="82"/>
                    </a:cubicBezTo>
                    <a:cubicBezTo>
                      <a:pt x="109" y="83"/>
                      <a:pt x="107" y="83"/>
                      <a:pt x="107" y="84"/>
                    </a:cubicBezTo>
                    <a:cubicBezTo>
                      <a:pt x="106" y="84"/>
                      <a:pt x="107" y="86"/>
                      <a:pt x="105" y="85"/>
                    </a:cubicBezTo>
                    <a:cubicBezTo>
                      <a:pt x="105" y="85"/>
                      <a:pt x="105" y="85"/>
                      <a:pt x="105" y="84"/>
                    </a:cubicBezTo>
                    <a:cubicBezTo>
                      <a:pt x="104" y="85"/>
                      <a:pt x="105" y="87"/>
                      <a:pt x="104" y="89"/>
                    </a:cubicBezTo>
                    <a:cubicBezTo>
                      <a:pt x="103" y="89"/>
                      <a:pt x="103" y="88"/>
                      <a:pt x="103" y="87"/>
                    </a:cubicBezTo>
                    <a:cubicBezTo>
                      <a:pt x="101" y="87"/>
                      <a:pt x="102" y="88"/>
                      <a:pt x="102" y="89"/>
                    </a:cubicBezTo>
                    <a:cubicBezTo>
                      <a:pt x="102" y="90"/>
                      <a:pt x="102" y="90"/>
                      <a:pt x="100" y="90"/>
                    </a:cubicBezTo>
                    <a:cubicBezTo>
                      <a:pt x="99" y="90"/>
                      <a:pt x="97" y="90"/>
                      <a:pt x="95" y="91"/>
                    </a:cubicBezTo>
                    <a:cubicBezTo>
                      <a:pt x="95" y="91"/>
                      <a:pt x="95" y="92"/>
                      <a:pt x="95" y="92"/>
                    </a:cubicBezTo>
                    <a:cubicBezTo>
                      <a:pt x="94" y="92"/>
                      <a:pt x="92" y="92"/>
                      <a:pt x="92" y="93"/>
                    </a:cubicBezTo>
                    <a:cubicBezTo>
                      <a:pt x="91" y="94"/>
                      <a:pt x="92" y="94"/>
                      <a:pt x="91" y="95"/>
                    </a:cubicBezTo>
                    <a:cubicBezTo>
                      <a:pt x="90" y="95"/>
                      <a:pt x="89" y="94"/>
                      <a:pt x="89" y="95"/>
                    </a:cubicBezTo>
                    <a:cubicBezTo>
                      <a:pt x="88" y="96"/>
                      <a:pt x="89" y="96"/>
                      <a:pt x="89" y="96"/>
                    </a:cubicBezTo>
                    <a:cubicBezTo>
                      <a:pt x="88" y="98"/>
                      <a:pt x="88" y="97"/>
                      <a:pt x="87" y="96"/>
                    </a:cubicBezTo>
                    <a:cubicBezTo>
                      <a:pt x="86" y="97"/>
                      <a:pt x="86" y="98"/>
                      <a:pt x="86" y="100"/>
                    </a:cubicBezTo>
                    <a:cubicBezTo>
                      <a:pt x="85" y="100"/>
                      <a:pt x="83" y="100"/>
                      <a:pt x="83" y="101"/>
                    </a:cubicBezTo>
                    <a:cubicBezTo>
                      <a:pt x="83" y="100"/>
                      <a:pt x="80" y="102"/>
                      <a:pt x="80" y="103"/>
                    </a:cubicBezTo>
                    <a:cubicBezTo>
                      <a:pt x="79" y="104"/>
                      <a:pt x="80" y="106"/>
                      <a:pt x="79" y="107"/>
                    </a:cubicBezTo>
                    <a:cubicBezTo>
                      <a:pt x="76" y="107"/>
                      <a:pt x="77" y="108"/>
                      <a:pt x="76" y="109"/>
                    </a:cubicBezTo>
                    <a:cubicBezTo>
                      <a:pt x="76" y="110"/>
                      <a:pt x="76" y="111"/>
                      <a:pt x="75" y="111"/>
                    </a:cubicBezTo>
                    <a:cubicBezTo>
                      <a:pt x="75" y="113"/>
                      <a:pt x="73" y="111"/>
                      <a:pt x="72" y="112"/>
                    </a:cubicBezTo>
                    <a:cubicBezTo>
                      <a:pt x="71" y="112"/>
                      <a:pt x="72" y="114"/>
                      <a:pt x="70" y="115"/>
                    </a:cubicBezTo>
                    <a:cubicBezTo>
                      <a:pt x="69" y="116"/>
                      <a:pt x="67" y="115"/>
                      <a:pt x="65" y="116"/>
                    </a:cubicBezTo>
                    <a:cubicBezTo>
                      <a:pt x="65" y="117"/>
                      <a:pt x="65" y="117"/>
                      <a:pt x="64" y="118"/>
                    </a:cubicBezTo>
                    <a:cubicBezTo>
                      <a:pt x="64" y="118"/>
                      <a:pt x="63" y="117"/>
                      <a:pt x="63" y="118"/>
                    </a:cubicBezTo>
                    <a:cubicBezTo>
                      <a:pt x="61" y="118"/>
                      <a:pt x="62" y="119"/>
                      <a:pt x="61" y="120"/>
                    </a:cubicBezTo>
                    <a:cubicBezTo>
                      <a:pt x="60" y="121"/>
                      <a:pt x="56" y="122"/>
                      <a:pt x="56" y="124"/>
                    </a:cubicBezTo>
                    <a:cubicBezTo>
                      <a:pt x="56" y="126"/>
                      <a:pt x="59" y="128"/>
                      <a:pt x="55" y="128"/>
                    </a:cubicBezTo>
                    <a:cubicBezTo>
                      <a:pt x="55" y="130"/>
                      <a:pt x="55" y="130"/>
                      <a:pt x="54" y="131"/>
                    </a:cubicBezTo>
                    <a:cubicBezTo>
                      <a:pt x="53" y="131"/>
                      <a:pt x="52" y="131"/>
                      <a:pt x="52" y="131"/>
                    </a:cubicBezTo>
                    <a:cubicBezTo>
                      <a:pt x="50" y="132"/>
                      <a:pt x="50" y="133"/>
                      <a:pt x="49" y="134"/>
                    </a:cubicBezTo>
                    <a:cubicBezTo>
                      <a:pt x="48" y="135"/>
                      <a:pt x="47" y="134"/>
                      <a:pt x="46" y="135"/>
                    </a:cubicBezTo>
                    <a:cubicBezTo>
                      <a:pt x="45" y="135"/>
                      <a:pt x="46" y="136"/>
                      <a:pt x="45" y="137"/>
                    </a:cubicBezTo>
                    <a:cubicBezTo>
                      <a:pt x="45" y="138"/>
                      <a:pt x="44" y="137"/>
                      <a:pt x="43" y="138"/>
                    </a:cubicBezTo>
                    <a:cubicBezTo>
                      <a:pt x="43" y="138"/>
                      <a:pt x="42" y="140"/>
                      <a:pt x="42" y="140"/>
                    </a:cubicBezTo>
                    <a:cubicBezTo>
                      <a:pt x="42" y="140"/>
                      <a:pt x="40" y="141"/>
                      <a:pt x="40" y="141"/>
                    </a:cubicBezTo>
                    <a:cubicBezTo>
                      <a:pt x="39" y="142"/>
                      <a:pt x="38" y="143"/>
                      <a:pt x="37" y="143"/>
                    </a:cubicBezTo>
                    <a:cubicBezTo>
                      <a:pt x="36" y="144"/>
                      <a:pt x="36" y="144"/>
                      <a:pt x="35" y="144"/>
                    </a:cubicBezTo>
                    <a:cubicBezTo>
                      <a:pt x="34" y="144"/>
                      <a:pt x="33" y="144"/>
                      <a:pt x="33" y="146"/>
                    </a:cubicBezTo>
                    <a:cubicBezTo>
                      <a:pt x="32" y="146"/>
                      <a:pt x="32" y="147"/>
                      <a:pt x="32" y="148"/>
                    </a:cubicBezTo>
                    <a:cubicBezTo>
                      <a:pt x="31" y="149"/>
                      <a:pt x="30" y="149"/>
                      <a:pt x="29" y="149"/>
                    </a:cubicBezTo>
                    <a:cubicBezTo>
                      <a:pt x="29" y="150"/>
                      <a:pt x="29" y="150"/>
                      <a:pt x="29" y="151"/>
                    </a:cubicBezTo>
                    <a:cubicBezTo>
                      <a:pt x="28" y="152"/>
                      <a:pt x="27" y="152"/>
                      <a:pt x="26" y="153"/>
                    </a:cubicBezTo>
                    <a:cubicBezTo>
                      <a:pt x="25" y="153"/>
                      <a:pt x="25" y="153"/>
                      <a:pt x="25" y="154"/>
                    </a:cubicBezTo>
                    <a:cubicBezTo>
                      <a:pt x="24" y="155"/>
                      <a:pt x="25" y="156"/>
                      <a:pt x="24" y="157"/>
                    </a:cubicBezTo>
                    <a:cubicBezTo>
                      <a:pt x="24" y="157"/>
                      <a:pt x="23" y="157"/>
                      <a:pt x="23" y="157"/>
                    </a:cubicBezTo>
                    <a:cubicBezTo>
                      <a:pt x="22" y="158"/>
                      <a:pt x="22" y="160"/>
                      <a:pt x="21" y="161"/>
                    </a:cubicBezTo>
                    <a:cubicBezTo>
                      <a:pt x="20" y="162"/>
                      <a:pt x="18" y="162"/>
                      <a:pt x="17" y="163"/>
                    </a:cubicBezTo>
                    <a:cubicBezTo>
                      <a:pt x="17" y="164"/>
                      <a:pt x="17" y="165"/>
                      <a:pt x="16" y="165"/>
                    </a:cubicBezTo>
                    <a:cubicBezTo>
                      <a:pt x="15" y="166"/>
                      <a:pt x="14" y="166"/>
                      <a:pt x="13" y="167"/>
                    </a:cubicBezTo>
                    <a:cubicBezTo>
                      <a:pt x="13" y="167"/>
                      <a:pt x="13" y="168"/>
                      <a:pt x="13" y="168"/>
                    </a:cubicBezTo>
                    <a:cubicBezTo>
                      <a:pt x="12" y="169"/>
                      <a:pt x="11" y="169"/>
                      <a:pt x="11" y="169"/>
                    </a:cubicBezTo>
                    <a:cubicBezTo>
                      <a:pt x="10" y="170"/>
                      <a:pt x="10" y="171"/>
                      <a:pt x="10" y="172"/>
                    </a:cubicBezTo>
                    <a:cubicBezTo>
                      <a:pt x="9" y="173"/>
                      <a:pt x="9" y="175"/>
                      <a:pt x="8" y="176"/>
                    </a:cubicBezTo>
                    <a:cubicBezTo>
                      <a:pt x="7" y="178"/>
                      <a:pt x="3" y="178"/>
                      <a:pt x="1" y="178"/>
                    </a:cubicBezTo>
                    <a:cubicBezTo>
                      <a:pt x="0" y="180"/>
                      <a:pt x="2" y="181"/>
                      <a:pt x="3" y="181"/>
                    </a:cubicBezTo>
                    <a:cubicBezTo>
                      <a:pt x="5" y="181"/>
                      <a:pt x="5" y="181"/>
                      <a:pt x="6" y="180"/>
                    </a:cubicBezTo>
                    <a:cubicBezTo>
                      <a:pt x="8" y="180"/>
                      <a:pt x="9" y="179"/>
                      <a:pt x="10" y="178"/>
                    </a:cubicBezTo>
                    <a:cubicBezTo>
                      <a:pt x="13" y="176"/>
                      <a:pt x="15" y="173"/>
                      <a:pt x="16" y="170"/>
                    </a:cubicBezTo>
                    <a:cubicBezTo>
                      <a:pt x="20" y="165"/>
                      <a:pt x="26" y="162"/>
                      <a:pt x="30" y="158"/>
                    </a:cubicBezTo>
                    <a:cubicBezTo>
                      <a:pt x="34" y="154"/>
                      <a:pt x="38" y="149"/>
                      <a:pt x="42" y="146"/>
                    </a:cubicBezTo>
                    <a:cubicBezTo>
                      <a:pt x="44" y="145"/>
                      <a:pt x="45" y="143"/>
                      <a:pt x="47" y="141"/>
                    </a:cubicBezTo>
                    <a:cubicBezTo>
                      <a:pt x="49" y="139"/>
                      <a:pt x="52" y="139"/>
                      <a:pt x="55" y="137"/>
                    </a:cubicBezTo>
                    <a:cubicBezTo>
                      <a:pt x="58" y="135"/>
                      <a:pt x="61" y="131"/>
                      <a:pt x="64" y="129"/>
                    </a:cubicBezTo>
                    <a:cubicBezTo>
                      <a:pt x="67" y="127"/>
                      <a:pt x="70" y="126"/>
                      <a:pt x="73" y="124"/>
                    </a:cubicBezTo>
                    <a:cubicBezTo>
                      <a:pt x="76" y="122"/>
                      <a:pt x="79" y="120"/>
                      <a:pt x="82" y="118"/>
                    </a:cubicBezTo>
                    <a:cubicBezTo>
                      <a:pt x="84" y="116"/>
                      <a:pt x="86" y="115"/>
                      <a:pt x="89" y="113"/>
                    </a:cubicBezTo>
                    <a:cubicBezTo>
                      <a:pt x="90" y="112"/>
                      <a:pt x="92" y="111"/>
                      <a:pt x="93" y="109"/>
                    </a:cubicBezTo>
                    <a:cubicBezTo>
                      <a:pt x="98" y="106"/>
                      <a:pt x="102" y="103"/>
                      <a:pt x="107" y="100"/>
                    </a:cubicBezTo>
                    <a:cubicBezTo>
                      <a:pt x="110" y="98"/>
                      <a:pt x="113" y="96"/>
                      <a:pt x="116" y="94"/>
                    </a:cubicBezTo>
                    <a:cubicBezTo>
                      <a:pt x="118" y="92"/>
                      <a:pt x="120" y="90"/>
                      <a:pt x="123" y="88"/>
                    </a:cubicBezTo>
                    <a:cubicBezTo>
                      <a:pt x="125" y="87"/>
                      <a:pt x="128" y="86"/>
                      <a:pt x="131" y="84"/>
                    </a:cubicBezTo>
                    <a:cubicBezTo>
                      <a:pt x="133" y="83"/>
                      <a:pt x="135" y="81"/>
                      <a:pt x="137" y="80"/>
                    </a:cubicBezTo>
                    <a:cubicBezTo>
                      <a:pt x="138" y="79"/>
                      <a:pt x="139" y="78"/>
                      <a:pt x="141" y="77"/>
                    </a:cubicBezTo>
                    <a:cubicBezTo>
                      <a:pt x="143" y="75"/>
                      <a:pt x="146" y="72"/>
                      <a:pt x="149" y="71"/>
                    </a:cubicBezTo>
                    <a:cubicBezTo>
                      <a:pt x="154" y="67"/>
                      <a:pt x="159" y="63"/>
                      <a:pt x="164" y="60"/>
                    </a:cubicBezTo>
                    <a:cubicBezTo>
                      <a:pt x="170" y="56"/>
                      <a:pt x="175" y="53"/>
                      <a:pt x="181" y="50"/>
                    </a:cubicBezTo>
                    <a:cubicBezTo>
                      <a:pt x="182" y="49"/>
                      <a:pt x="184" y="48"/>
                      <a:pt x="186" y="47"/>
                    </a:cubicBezTo>
                    <a:cubicBezTo>
                      <a:pt x="188" y="46"/>
                      <a:pt x="189" y="44"/>
                      <a:pt x="191" y="43"/>
                    </a:cubicBezTo>
                    <a:cubicBezTo>
                      <a:pt x="192" y="42"/>
                      <a:pt x="194" y="41"/>
                      <a:pt x="196" y="40"/>
                    </a:cubicBezTo>
                    <a:cubicBezTo>
                      <a:pt x="200" y="37"/>
                      <a:pt x="206" y="34"/>
                      <a:pt x="210" y="30"/>
                    </a:cubicBezTo>
                    <a:cubicBezTo>
                      <a:pt x="212" y="28"/>
                      <a:pt x="214" y="25"/>
                      <a:pt x="216" y="23"/>
                    </a:cubicBezTo>
                    <a:cubicBezTo>
                      <a:pt x="218" y="22"/>
                      <a:pt x="219" y="20"/>
                      <a:pt x="221" y="18"/>
                    </a:cubicBezTo>
                    <a:cubicBezTo>
                      <a:pt x="223" y="18"/>
                      <a:pt x="225" y="17"/>
                      <a:pt x="226" y="16"/>
                    </a:cubicBezTo>
                    <a:cubicBezTo>
                      <a:pt x="228" y="15"/>
                      <a:pt x="229" y="14"/>
                      <a:pt x="230" y="12"/>
                    </a:cubicBezTo>
                    <a:cubicBezTo>
                      <a:pt x="232" y="11"/>
                      <a:pt x="233" y="10"/>
                      <a:pt x="234" y="8"/>
                    </a:cubicBezTo>
                    <a:cubicBezTo>
                      <a:pt x="234" y="7"/>
                      <a:pt x="234" y="6"/>
                      <a:pt x="234" y="5"/>
                    </a:cubicBezTo>
                    <a:cubicBezTo>
                      <a:pt x="234" y="4"/>
                      <a:pt x="233" y="4"/>
                      <a:pt x="233" y="3"/>
                    </a:cubicBezTo>
                    <a:cubicBezTo>
                      <a:pt x="232" y="3"/>
                      <a:pt x="229" y="3"/>
                      <a:pt x="231" y="2"/>
                    </a:cubicBezTo>
                    <a:cubicBezTo>
                      <a:pt x="231" y="1"/>
                      <a:pt x="232" y="2"/>
                      <a:pt x="233" y="2"/>
                    </a:cubicBezTo>
                    <a:cubicBezTo>
                      <a:pt x="234" y="2"/>
                      <a:pt x="237" y="2"/>
                      <a:pt x="237" y="1"/>
                    </a:cubicBezTo>
                    <a:cubicBezTo>
                      <a:pt x="236" y="0"/>
                      <a:pt x="231" y="0"/>
                      <a:pt x="230" y="0"/>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183" name="Freeform 3678"/>
              <p:cNvSpPr>
                <a:spLocks/>
              </p:cNvSpPr>
              <p:nvPr/>
            </p:nvSpPr>
            <p:spPr bwMode="auto">
              <a:xfrm>
                <a:off x="2879" y="3490"/>
                <a:ext cx="4" cy="4"/>
              </a:xfrm>
              <a:custGeom>
                <a:avLst/>
                <a:gdLst>
                  <a:gd name="T0" fmla="*/ 33 w 35"/>
                  <a:gd name="T1" fmla="*/ 13 h 32"/>
                  <a:gd name="T2" fmla="*/ 35 w 35"/>
                  <a:gd name="T3" fmla="*/ 12 h 32"/>
                  <a:gd name="T4" fmla="*/ 32 w 35"/>
                  <a:gd name="T5" fmla="*/ 12 h 32"/>
                  <a:gd name="T6" fmla="*/ 30 w 35"/>
                  <a:gd name="T7" fmla="*/ 12 h 32"/>
                  <a:gd name="T8" fmla="*/ 23 w 35"/>
                  <a:gd name="T9" fmla="*/ 8 h 32"/>
                  <a:gd name="T10" fmla="*/ 14 w 35"/>
                  <a:gd name="T11" fmla="*/ 2 h 32"/>
                  <a:gd name="T12" fmla="*/ 12 w 35"/>
                  <a:gd name="T13" fmla="*/ 0 h 32"/>
                  <a:gd name="T14" fmla="*/ 9 w 35"/>
                  <a:gd name="T15" fmla="*/ 2 h 32"/>
                  <a:gd name="T16" fmla="*/ 6 w 35"/>
                  <a:gd name="T17" fmla="*/ 5 h 32"/>
                  <a:gd name="T18" fmla="*/ 5 w 35"/>
                  <a:gd name="T19" fmla="*/ 9 h 32"/>
                  <a:gd name="T20" fmla="*/ 3 w 35"/>
                  <a:gd name="T21" fmla="*/ 16 h 32"/>
                  <a:gd name="T22" fmla="*/ 3 w 35"/>
                  <a:gd name="T23" fmla="*/ 30 h 32"/>
                  <a:gd name="T24" fmla="*/ 9 w 35"/>
                  <a:gd name="T25" fmla="*/ 31 h 32"/>
                  <a:gd name="T26" fmla="*/ 14 w 35"/>
                  <a:gd name="T27" fmla="*/ 31 h 32"/>
                  <a:gd name="T28" fmla="*/ 18 w 35"/>
                  <a:gd name="T29" fmla="*/ 29 h 32"/>
                  <a:gd name="T30" fmla="*/ 20 w 35"/>
                  <a:gd name="T31" fmla="*/ 29 h 32"/>
                  <a:gd name="T32" fmla="*/ 21 w 35"/>
                  <a:gd name="T33" fmla="*/ 27 h 32"/>
                  <a:gd name="T34" fmla="*/ 24 w 35"/>
                  <a:gd name="T35" fmla="*/ 27 h 32"/>
                  <a:gd name="T36" fmla="*/ 27 w 35"/>
                  <a:gd name="T37" fmla="*/ 23 h 32"/>
                  <a:gd name="T38" fmla="*/ 29 w 35"/>
                  <a:gd name="T39" fmla="*/ 23 h 32"/>
                  <a:gd name="T40" fmla="*/ 29 w 35"/>
                  <a:gd name="T41" fmla="*/ 21 h 32"/>
                  <a:gd name="T42" fmla="*/ 32 w 35"/>
                  <a:gd name="T43" fmla="*/ 15 h 32"/>
                  <a:gd name="T44" fmla="*/ 33 w 35"/>
                  <a:gd name="T45" fmla="*/ 13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5" h="32">
                    <a:moveTo>
                      <a:pt x="33" y="13"/>
                    </a:moveTo>
                    <a:cubicBezTo>
                      <a:pt x="33" y="13"/>
                      <a:pt x="34" y="13"/>
                      <a:pt x="35" y="12"/>
                    </a:cubicBezTo>
                    <a:cubicBezTo>
                      <a:pt x="34" y="12"/>
                      <a:pt x="33" y="12"/>
                      <a:pt x="32" y="12"/>
                    </a:cubicBezTo>
                    <a:cubicBezTo>
                      <a:pt x="31" y="12"/>
                      <a:pt x="31" y="12"/>
                      <a:pt x="30" y="12"/>
                    </a:cubicBezTo>
                    <a:cubicBezTo>
                      <a:pt x="27" y="12"/>
                      <a:pt x="25" y="10"/>
                      <a:pt x="23" y="8"/>
                    </a:cubicBezTo>
                    <a:cubicBezTo>
                      <a:pt x="20" y="6"/>
                      <a:pt x="17" y="5"/>
                      <a:pt x="14" y="2"/>
                    </a:cubicBezTo>
                    <a:cubicBezTo>
                      <a:pt x="13" y="1"/>
                      <a:pt x="13" y="0"/>
                      <a:pt x="12" y="0"/>
                    </a:cubicBezTo>
                    <a:cubicBezTo>
                      <a:pt x="11" y="1"/>
                      <a:pt x="10" y="2"/>
                      <a:pt x="9" y="2"/>
                    </a:cubicBezTo>
                    <a:cubicBezTo>
                      <a:pt x="6" y="3"/>
                      <a:pt x="6" y="3"/>
                      <a:pt x="6" y="5"/>
                    </a:cubicBezTo>
                    <a:cubicBezTo>
                      <a:pt x="6" y="7"/>
                      <a:pt x="5" y="8"/>
                      <a:pt x="5" y="9"/>
                    </a:cubicBezTo>
                    <a:cubicBezTo>
                      <a:pt x="4" y="11"/>
                      <a:pt x="3" y="13"/>
                      <a:pt x="3" y="16"/>
                    </a:cubicBezTo>
                    <a:cubicBezTo>
                      <a:pt x="3" y="19"/>
                      <a:pt x="0" y="27"/>
                      <a:pt x="3" y="30"/>
                    </a:cubicBezTo>
                    <a:cubicBezTo>
                      <a:pt x="5" y="31"/>
                      <a:pt x="7" y="31"/>
                      <a:pt x="9" y="31"/>
                    </a:cubicBezTo>
                    <a:cubicBezTo>
                      <a:pt x="11" y="31"/>
                      <a:pt x="13" y="32"/>
                      <a:pt x="14" y="31"/>
                    </a:cubicBezTo>
                    <a:cubicBezTo>
                      <a:pt x="16" y="31"/>
                      <a:pt x="17" y="30"/>
                      <a:pt x="18" y="29"/>
                    </a:cubicBezTo>
                    <a:cubicBezTo>
                      <a:pt x="19" y="29"/>
                      <a:pt x="19" y="29"/>
                      <a:pt x="20" y="29"/>
                    </a:cubicBezTo>
                    <a:cubicBezTo>
                      <a:pt x="21" y="28"/>
                      <a:pt x="21" y="28"/>
                      <a:pt x="21" y="27"/>
                    </a:cubicBezTo>
                    <a:cubicBezTo>
                      <a:pt x="22" y="27"/>
                      <a:pt x="23" y="27"/>
                      <a:pt x="24" y="27"/>
                    </a:cubicBezTo>
                    <a:cubicBezTo>
                      <a:pt x="26" y="26"/>
                      <a:pt x="26" y="24"/>
                      <a:pt x="27" y="23"/>
                    </a:cubicBezTo>
                    <a:cubicBezTo>
                      <a:pt x="28" y="23"/>
                      <a:pt x="28" y="23"/>
                      <a:pt x="29" y="23"/>
                    </a:cubicBezTo>
                    <a:cubicBezTo>
                      <a:pt x="29" y="22"/>
                      <a:pt x="29" y="22"/>
                      <a:pt x="29" y="21"/>
                    </a:cubicBezTo>
                    <a:cubicBezTo>
                      <a:pt x="30" y="19"/>
                      <a:pt x="31" y="17"/>
                      <a:pt x="32" y="15"/>
                    </a:cubicBezTo>
                    <a:cubicBezTo>
                      <a:pt x="32" y="14"/>
                      <a:pt x="32" y="13"/>
                      <a:pt x="33" y="13"/>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184" name="Freeform 3679"/>
              <p:cNvSpPr>
                <a:spLocks/>
              </p:cNvSpPr>
              <p:nvPr/>
            </p:nvSpPr>
            <p:spPr bwMode="auto">
              <a:xfrm>
                <a:off x="2879" y="3490"/>
                <a:ext cx="1" cy="0"/>
              </a:xfrm>
              <a:custGeom>
                <a:avLst/>
                <a:gdLst>
                  <a:gd name="T0" fmla="*/ 6 w 9"/>
                  <a:gd name="T1" fmla="*/ 1 h 6"/>
                  <a:gd name="T2" fmla="*/ 3 w 9"/>
                  <a:gd name="T3" fmla="*/ 0 h 6"/>
                  <a:gd name="T4" fmla="*/ 1 w 9"/>
                  <a:gd name="T5" fmla="*/ 2 h 6"/>
                  <a:gd name="T6" fmla="*/ 0 w 9"/>
                  <a:gd name="T7" fmla="*/ 6 h 6"/>
                  <a:gd name="T8" fmla="*/ 3 w 9"/>
                  <a:gd name="T9" fmla="*/ 5 h 6"/>
                  <a:gd name="T10" fmla="*/ 6 w 9"/>
                  <a:gd name="T11" fmla="*/ 4 h 6"/>
                  <a:gd name="T12" fmla="*/ 8 w 9"/>
                  <a:gd name="T13" fmla="*/ 2 h 6"/>
                  <a:gd name="T14" fmla="*/ 6 w 9"/>
                  <a:gd name="T15" fmla="*/ 1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6">
                    <a:moveTo>
                      <a:pt x="6" y="1"/>
                    </a:moveTo>
                    <a:cubicBezTo>
                      <a:pt x="5" y="0"/>
                      <a:pt x="4" y="0"/>
                      <a:pt x="3" y="0"/>
                    </a:cubicBezTo>
                    <a:cubicBezTo>
                      <a:pt x="3" y="1"/>
                      <a:pt x="2" y="1"/>
                      <a:pt x="1" y="2"/>
                    </a:cubicBezTo>
                    <a:cubicBezTo>
                      <a:pt x="0" y="3"/>
                      <a:pt x="0" y="5"/>
                      <a:pt x="0" y="6"/>
                    </a:cubicBezTo>
                    <a:cubicBezTo>
                      <a:pt x="0" y="4"/>
                      <a:pt x="1" y="5"/>
                      <a:pt x="3" y="5"/>
                    </a:cubicBezTo>
                    <a:cubicBezTo>
                      <a:pt x="3" y="5"/>
                      <a:pt x="6" y="4"/>
                      <a:pt x="6" y="4"/>
                    </a:cubicBezTo>
                    <a:cubicBezTo>
                      <a:pt x="6" y="3"/>
                      <a:pt x="7" y="2"/>
                      <a:pt x="8" y="2"/>
                    </a:cubicBezTo>
                    <a:cubicBezTo>
                      <a:pt x="9" y="1"/>
                      <a:pt x="6" y="0"/>
                      <a:pt x="6" y="1"/>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185" name="Freeform 3680"/>
              <p:cNvSpPr>
                <a:spLocks/>
              </p:cNvSpPr>
              <p:nvPr/>
            </p:nvSpPr>
            <p:spPr bwMode="auto">
              <a:xfrm>
                <a:off x="2869" y="3498"/>
                <a:ext cx="1" cy="0"/>
              </a:xfrm>
              <a:custGeom>
                <a:avLst/>
                <a:gdLst>
                  <a:gd name="T0" fmla="*/ 8 w 8"/>
                  <a:gd name="T1" fmla="*/ 2 h 7"/>
                  <a:gd name="T2" fmla="*/ 4 w 8"/>
                  <a:gd name="T3" fmla="*/ 0 h 7"/>
                  <a:gd name="T4" fmla="*/ 2 w 8"/>
                  <a:gd name="T5" fmla="*/ 1 h 7"/>
                  <a:gd name="T6" fmla="*/ 1 w 8"/>
                  <a:gd name="T7" fmla="*/ 3 h 7"/>
                  <a:gd name="T8" fmla="*/ 8 w 8"/>
                  <a:gd name="T9" fmla="*/ 2 h 7"/>
                </a:gdLst>
                <a:ahLst/>
                <a:cxnLst>
                  <a:cxn ang="0">
                    <a:pos x="T0" y="T1"/>
                  </a:cxn>
                  <a:cxn ang="0">
                    <a:pos x="T2" y="T3"/>
                  </a:cxn>
                  <a:cxn ang="0">
                    <a:pos x="T4" y="T5"/>
                  </a:cxn>
                  <a:cxn ang="0">
                    <a:pos x="T6" y="T7"/>
                  </a:cxn>
                  <a:cxn ang="0">
                    <a:pos x="T8" y="T9"/>
                  </a:cxn>
                </a:cxnLst>
                <a:rect l="0" t="0" r="r" b="b"/>
                <a:pathLst>
                  <a:path w="8" h="7">
                    <a:moveTo>
                      <a:pt x="8" y="2"/>
                    </a:moveTo>
                    <a:cubicBezTo>
                      <a:pt x="8" y="0"/>
                      <a:pt x="6" y="0"/>
                      <a:pt x="4" y="0"/>
                    </a:cubicBezTo>
                    <a:cubicBezTo>
                      <a:pt x="4" y="1"/>
                      <a:pt x="2" y="1"/>
                      <a:pt x="2" y="1"/>
                    </a:cubicBezTo>
                    <a:cubicBezTo>
                      <a:pt x="2" y="1"/>
                      <a:pt x="0" y="3"/>
                      <a:pt x="1" y="3"/>
                    </a:cubicBezTo>
                    <a:cubicBezTo>
                      <a:pt x="3" y="3"/>
                      <a:pt x="8" y="7"/>
                      <a:pt x="8" y="2"/>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186" name="Freeform 3681"/>
              <p:cNvSpPr>
                <a:spLocks/>
              </p:cNvSpPr>
              <p:nvPr/>
            </p:nvSpPr>
            <p:spPr bwMode="auto">
              <a:xfrm>
                <a:off x="2870" y="3499"/>
                <a:ext cx="1" cy="0"/>
              </a:xfrm>
              <a:custGeom>
                <a:avLst/>
                <a:gdLst>
                  <a:gd name="T0" fmla="*/ 2 w 4"/>
                  <a:gd name="T1" fmla="*/ 0 h 4"/>
                  <a:gd name="T2" fmla="*/ 0 w 4"/>
                  <a:gd name="T3" fmla="*/ 3 h 4"/>
                  <a:gd name="T4" fmla="*/ 4 w 4"/>
                  <a:gd name="T5" fmla="*/ 2 h 4"/>
                  <a:gd name="T6" fmla="*/ 3 w 4"/>
                  <a:gd name="T7" fmla="*/ 2 h 4"/>
                  <a:gd name="T8" fmla="*/ 2 w 4"/>
                  <a:gd name="T9" fmla="*/ 0 h 4"/>
                </a:gdLst>
                <a:ahLst/>
                <a:cxnLst>
                  <a:cxn ang="0">
                    <a:pos x="T0" y="T1"/>
                  </a:cxn>
                  <a:cxn ang="0">
                    <a:pos x="T2" y="T3"/>
                  </a:cxn>
                  <a:cxn ang="0">
                    <a:pos x="T4" y="T5"/>
                  </a:cxn>
                  <a:cxn ang="0">
                    <a:pos x="T6" y="T7"/>
                  </a:cxn>
                  <a:cxn ang="0">
                    <a:pos x="T8" y="T9"/>
                  </a:cxn>
                </a:cxnLst>
                <a:rect l="0" t="0" r="r" b="b"/>
                <a:pathLst>
                  <a:path w="4" h="4">
                    <a:moveTo>
                      <a:pt x="2" y="0"/>
                    </a:moveTo>
                    <a:cubicBezTo>
                      <a:pt x="1" y="0"/>
                      <a:pt x="0" y="2"/>
                      <a:pt x="0" y="3"/>
                    </a:cubicBezTo>
                    <a:cubicBezTo>
                      <a:pt x="1" y="4"/>
                      <a:pt x="4" y="4"/>
                      <a:pt x="4" y="2"/>
                    </a:cubicBezTo>
                    <a:cubicBezTo>
                      <a:pt x="3" y="2"/>
                      <a:pt x="3" y="2"/>
                      <a:pt x="3" y="2"/>
                    </a:cubicBezTo>
                    <a:cubicBezTo>
                      <a:pt x="4" y="2"/>
                      <a:pt x="3" y="0"/>
                      <a:pt x="2" y="0"/>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187" name="Freeform 3682"/>
              <p:cNvSpPr>
                <a:spLocks/>
              </p:cNvSpPr>
              <p:nvPr/>
            </p:nvSpPr>
            <p:spPr bwMode="auto">
              <a:xfrm>
                <a:off x="2861" y="3456"/>
                <a:ext cx="2" cy="2"/>
              </a:xfrm>
              <a:custGeom>
                <a:avLst/>
                <a:gdLst>
                  <a:gd name="T0" fmla="*/ 6 w 12"/>
                  <a:gd name="T1" fmla="*/ 0 h 10"/>
                  <a:gd name="T2" fmla="*/ 1 w 12"/>
                  <a:gd name="T3" fmla="*/ 2 h 10"/>
                  <a:gd name="T4" fmla="*/ 1 w 12"/>
                  <a:gd name="T5" fmla="*/ 5 h 10"/>
                  <a:gd name="T6" fmla="*/ 2 w 12"/>
                  <a:gd name="T7" fmla="*/ 7 h 10"/>
                  <a:gd name="T8" fmla="*/ 10 w 12"/>
                  <a:gd name="T9" fmla="*/ 10 h 10"/>
                  <a:gd name="T10" fmla="*/ 10 w 12"/>
                  <a:gd name="T11" fmla="*/ 2 h 10"/>
                  <a:gd name="T12" fmla="*/ 6 w 12"/>
                  <a:gd name="T13" fmla="*/ 0 h 10"/>
                </a:gdLst>
                <a:ahLst/>
                <a:cxnLst>
                  <a:cxn ang="0">
                    <a:pos x="T0" y="T1"/>
                  </a:cxn>
                  <a:cxn ang="0">
                    <a:pos x="T2" y="T3"/>
                  </a:cxn>
                  <a:cxn ang="0">
                    <a:pos x="T4" y="T5"/>
                  </a:cxn>
                  <a:cxn ang="0">
                    <a:pos x="T6" y="T7"/>
                  </a:cxn>
                  <a:cxn ang="0">
                    <a:pos x="T8" y="T9"/>
                  </a:cxn>
                  <a:cxn ang="0">
                    <a:pos x="T10" y="T11"/>
                  </a:cxn>
                  <a:cxn ang="0">
                    <a:pos x="T12" y="T13"/>
                  </a:cxn>
                </a:cxnLst>
                <a:rect l="0" t="0" r="r" b="b"/>
                <a:pathLst>
                  <a:path w="12" h="10">
                    <a:moveTo>
                      <a:pt x="6" y="0"/>
                    </a:moveTo>
                    <a:cubicBezTo>
                      <a:pt x="4" y="0"/>
                      <a:pt x="2" y="0"/>
                      <a:pt x="1" y="2"/>
                    </a:cubicBezTo>
                    <a:cubicBezTo>
                      <a:pt x="1" y="3"/>
                      <a:pt x="0" y="4"/>
                      <a:pt x="1" y="5"/>
                    </a:cubicBezTo>
                    <a:cubicBezTo>
                      <a:pt x="1" y="6"/>
                      <a:pt x="2" y="6"/>
                      <a:pt x="2" y="7"/>
                    </a:cubicBezTo>
                    <a:cubicBezTo>
                      <a:pt x="5" y="8"/>
                      <a:pt x="8" y="8"/>
                      <a:pt x="10" y="10"/>
                    </a:cubicBezTo>
                    <a:cubicBezTo>
                      <a:pt x="12" y="8"/>
                      <a:pt x="11" y="3"/>
                      <a:pt x="10" y="2"/>
                    </a:cubicBezTo>
                    <a:cubicBezTo>
                      <a:pt x="9" y="0"/>
                      <a:pt x="8" y="0"/>
                      <a:pt x="6" y="0"/>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188" name="Freeform 3683"/>
              <p:cNvSpPr>
                <a:spLocks/>
              </p:cNvSpPr>
              <p:nvPr/>
            </p:nvSpPr>
            <p:spPr bwMode="auto">
              <a:xfrm>
                <a:off x="2857" y="3450"/>
                <a:ext cx="2" cy="1"/>
              </a:xfrm>
              <a:custGeom>
                <a:avLst/>
                <a:gdLst>
                  <a:gd name="T0" fmla="*/ 4 w 13"/>
                  <a:gd name="T1" fmla="*/ 3 h 11"/>
                  <a:gd name="T2" fmla="*/ 1 w 13"/>
                  <a:gd name="T3" fmla="*/ 11 h 11"/>
                  <a:gd name="T4" fmla="*/ 4 w 13"/>
                  <a:gd name="T5" fmla="*/ 9 h 11"/>
                  <a:gd name="T6" fmla="*/ 8 w 13"/>
                  <a:gd name="T7" fmla="*/ 10 h 11"/>
                  <a:gd name="T8" fmla="*/ 11 w 13"/>
                  <a:gd name="T9" fmla="*/ 1 h 11"/>
                  <a:gd name="T10" fmla="*/ 4 w 13"/>
                  <a:gd name="T11" fmla="*/ 3 h 11"/>
                </a:gdLst>
                <a:ahLst/>
                <a:cxnLst>
                  <a:cxn ang="0">
                    <a:pos x="T0" y="T1"/>
                  </a:cxn>
                  <a:cxn ang="0">
                    <a:pos x="T2" y="T3"/>
                  </a:cxn>
                  <a:cxn ang="0">
                    <a:pos x="T4" y="T5"/>
                  </a:cxn>
                  <a:cxn ang="0">
                    <a:pos x="T6" y="T7"/>
                  </a:cxn>
                  <a:cxn ang="0">
                    <a:pos x="T8" y="T9"/>
                  </a:cxn>
                  <a:cxn ang="0">
                    <a:pos x="T10" y="T11"/>
                  </a:cxn>
                </a:cxnLst>
                <a:rect l="0" t="0" r="r" b="b"/>
                <a:pathLst>
                  <a:path w="13" h="11">
                    <a:moveTo>
                      <a:pt x="4" y="3"/>
                    </a:moveTo>
                    <a:cubicBezTo>
                      <a:pt x="2" y="5"/>
                      <a:pt x="0" y="8"/>
                      <a:pt x="1" y="11"/>
                    </a:cubicBezTo>
                    <a:cubicBezTo>
                      <a:pt x="2" y="10"/>
                      <a:pt x="3" y="9"/>
                      <a:pt x="4" y="9"/>
                    </a:cubicBezTo>
                    <a:cubicBezTo>
                      <a:pt x="6" y="9"/>
                      <a:pt x="7" y="11"/>
                      <a:pt x="8" y="10"/>
                    </a:cubicBezTo>
                    <a:cubicBezTo>
                      <a:pt x="11" y="10"/>
                      <a:pt x="13" y="3"/>
                      <a:pt x="11" y="1"/>
                    </a:cubicBezTo>
                    <a:cubicBezTo>
                      <a:pt x="9" y="0"/>
                      <a:pt x="6" y="2"/>
                      <a:pt x="4" y="3"/>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189" name="Freeform 3684"/>
              <p:cNvSpPr>
                <a:spLocks/>
              </p:cNvSpPr>
              <p:nvPr/>
            </p:nvSpPr>
            <p:spPr bwMode="auto">
              <a:xfrm>
                <a:off x="1948" y="2807"/>
                <a:ext cx="1031" cy="1010"/>
              </a:xfrm>
              <a:custGeom>
                <a:avLst/>
                <a:gdLst>
                  <a:gd name="T0" fmla="*/ 7622 w 7708"/>
                  <a:gd name="T1" fmla="*/ 4232 h 7552"/>
                  <a:gd name="T2" fmla="*/ 7679 w 7708"/>
                  <a:gd name="T3" fmla="*/ 3861 h 7552"/>
                  <a:gd name="T4" fmla="*/ 7233 w 7708"/>
                  <a:gd name="T5" fmla="*/ 2184 h 7552"/>
                  <a:gd name="T6" fmla="*/ 7062 w 7708"/>
                  <a:gd name="T7" fmla="*/ 2117 h 7552"/>
                  <a:gd name="T8" fmla="*/ 6832 w 7708"/>
                  <a:gd name="T9" fmla="*/ 1982 h 7552"/>
                  <a:gd name="T10" fmla="*/ 6537 w 7708"/>
                  <a:gd name="T11" fmla="*/ 1971 h 7552"/>
                  <a:gd name="T12" fmla="*/ 6201 w 7708"/>
                  <a:gd name="T13" fmla="*/ 2000 h 7552"/>
                  <a:gd name="T14" fmla="*/ 5747 w 7708"/>
                  <a:gd name="T15" fmla="*/ 1982 h 7552"/>
                  <a:gd name="T16" fmla="*/ 5466 w 7708"/>
                  <a:gd name="T17" fmla="*/ 1994 h 7552"/>
                  <a:gd name="T18" fmla="*/ 5110 w 7708"/>
                  <a:gd name="T19" fmla="*/ 1879 h 7552"/>
                  <a:gd name="T20" fmla="*/ 4643 w 7708"/>
                  <a:gd name="T21" fmla="*/ 1767 h 7552"/>
                  <a:gd name="T22" fmla="*/ 4169 w 7708"/>
                  <a:gd name="T23" fmla="*/ 1590 h 7552"/>
                  <a:gd name="T24" fmla="*/ 147 w 7708"/>
                  <a:gd name="T25" fmla="*/ 3251 h 7552"/>
                  <a:gd name="T26" fmla="*/ 612 w 7708"/>
                  <a:gd name="T27" fmla="*/ 3801 h 7552"/>
                  <a:gd name="T28" fmla="*/ 902 w 7708"/>
                  <a:gd name="T29" fmla="*/ 4055 h 7552"/>
                  <a:gd name="T30" fmla="*/ 1010 w 7708"/>
                  <a:gd name="T31" fmla="*/ 4440 h 7552"/>
                  <a:gd name="T32" fmla="*/ 1160 w 7708"/>
                  <a:gd name="T33" fmla="*/ 4798 h 7552"/>
                  <a:gd name="T34" fmla="*/ 1541 w 7708"/>
                  <a:gd name="T35" fmla="*/ 5078 h 7552"/>
                  <a:gd name="T36" fmla="*/ 1944 w 7708"/>
                  <a:gd name="T37" fmla="*/ 5180 h 7552"/>
                  <a:gd name="T38" fmla="*/ 2189 w 7708"/>
                  <a:gd name="T39" fmla="*/ 4782 h 7552"/>
                  <a:gd name="T40" fmla="*/ 2541 w 7708"/>
                  <a:gd name="T41" fmla="*/ 4723 h 7552"/>
                  <a:gd name="T42" fmla="*/ 2951 w 7708"/>
                  <a:gd name="T43" fmla="*/ 4776 h 7552"/>
                  <a:gd name="T44" fmla="*/ 3234 w 7708"/>
                  <a:gd name="T45" fmla="*/ 5069 h 7552"/>
                  <a:gd name="T46" fmla="*/ 3534 w 7708"/>
                  <a:gd name="T47" fmla="*/ 5605 h 7552"/>
                  <a:gd name="T48" fmla="*/ 3904 w 7708"/>
                  <a:gd name="T49" fmla="*/ 6219 h 7552"/>
                  <a:gd name="T50" fmla="*/ 4191 w 7708"/>
                  <a:gd name="T51" fmla="*/ 6789 h 7552"/>
                  <a:gd name="T52" fmla="*/ 4262 w 7708"/>
                  <a:gd name="T53" fmla="*/ 6932 h 7552"/>
                  <a:gd name="T54" fmla="*/ 4285 w 7708"/>
                  <a:gd name="T55" fmla="*/ 7019 h 7552"/>
                  <a:gd name="T56" fmla="*/ 4640 w 7708"/>
                  <a:gd name="T57" fmla="*/ 7271 h 7552"/>
                  <a:gd name="T58" fmla="*/ 4954 w 7708"/>
                  <a:gd name="T59" fmla="*/ 7410 h 7552"/>
                  <a:gd name="T60" fmla="*/ 5270 w 7708"/>
                  <a:gd name="T61" fmla="*/ 7489 h 7552"/>
                  <a:gd name="T62" fmla="*/ 5528 w 7708"/>
                  <a:gd name="T63" fmla="*/ 7402 h 7552"/>
                  <a:gd name="T64" fmla="*/ 5466 w 7708"/>
                  <a:gd name="T65" fmla="*/ 7433 h 7552"/>
                  <a:gd name="T66" fmla="*/ 5442 w 7708"/>
                  <a:gd name="T67" fmla="*/ 7366 h 7552"/>
                  <a:gd name="T68" fmla="*/ 5406 w 7708"/>
                  <a:gd name="T69" fmla="*/ 7257 h 7552"/>
                  <a:gd name="T70" fmla="*/ 5359 w 7708"/>
                  <a:gd name="T71" fmla="*/ 7148 h 7552"/>
                  <a:gd name="T72" fmla="*/ 5352 w 7708"/>
                  <a:gd name="T73" fmla="*/ 7028 h 7552"/>
                  <a:gd name="T74" fmla="*/ 5328 w 7708"/>
                  <a:gd name="T75" fmla="*/ 6840 h 7552"/>
                  <a:gd name="T76" fmla="*/ 5352 w 7708"/>
                  <a:gd name="T77" fmla="*/ 6673 h 7552"/>
                  <a:gd name="T78" fmla="*/ 5192 w 7708"/>
                  <a:gd name="T79" fmla="*/ 6568 h 7552"/>
                  <a:gd name="T80" fmla="*/ 5180 w 7708"/>
                  <a:gd name="T81" fmla="*/ 6490 h 7552"/>
                  <a:gd name="T82" fmla="*/ 5250 w 7708"/>
                  <a:gd name="T83" fmla="*/ 6536 h 7552"/>
                  <a:gd name="T84" fmla="*/ 5300 w 7708"/>
                  <a:gd name="T85" fmla="*/ 6466 h 7552"/>
                  <a:gd name="T86" fmla="*/ 5331 w 7708"/>
                  <a:gd name="T87" fmla="*/ 6490 h 7552"/>
                  <a:gd name="T88" fmla="*/ 5417 w 7708"/>
                  <a:gd name="T89" fmla="*/ 6422 h 7552"/>
                  <a:gd name="T90" fmla="*/ 5429 w 7708"/>
                  <a:gd name="T91" fmla="*/ 6262 h 7552"/>
                  <a:gd name="T92" fmla="*/ 5449 w 7708"/>
                  <a:gd name="T93" fmla="*/ 6154 h 7552"/>
                  <a:gd name="T94" fmla="*/ 5571 w 7708"/>
                  <a:gd name="T95" fmla="*/ 6022 h 7552"/>
                  <a:gd name="T96" fmla="*/ 5532 w 7708"/>
                  <a:gd name="T97" fmla="*/ 5968 h 7552"/>
                  <a:gd name="T98" fmla="*/ 5680 w 7708"/>
                  <a:gd name="T99" fmla="*/ 5912 h 7552"/>
                  <a:gd name="T100" fmla="*/ 5756 w 7708"/>
                  <a:gd name="T101" fmla="*/ 5749 h 7552"/>
                  <a:gd name="T102" fmla="*/ 5916 w 7708"/>
                  <a:gd name="T103" fmla="*/ 5727 h 7552"/>
                  <a:gd name="T104" fmla="*/ 5936 w 7708"/>
                  <a:gd name="T105" fmla="*/ 5620 h 7552"/>
                  <a:gd name="T106" fmla="*/ 6007 w 7708"/>
                  <a:gd name="T107" fmla="*/ 5554 h 7552"/>
                  <a:gd name="T108" fmla="*/ 6134 w 7708"/>
                  <a:gd name="T109" fmla="*/ 5642 h 7552"/>
                  <a:gd name="T110" fmla="*/ 6639 w 7708"/>
                  <a:gd name="T111" fmla="*/ 5433 h 7552"/>
                  <a:gd name="T112" fmla="*/ 6717 w 7708"/>
                  <a:gd name="T113" fmla="*/ 5301 h 7552"/>
                  <a:gd name="T114" fmla="*/ 6885 w 7708"/>
                  <a:gd name="T115" fmla="*/ 5148 h 7552"/>
                  <a:gd name="T116" fmla="*/ 6855 w 7708"/>
                  <a:gd name="T117" fmla="*/ 4951 h 7552"/>
                  <a:gd name="T118" fmla="*/ 6787 w 7708"/>
                  <a:gd name="T119" fmla="*/ 4840 h 7552"/>
                  <a:gd name="T120" fmla="*/ 6816 w 7708"/>
                  <a:gd name="T121" fmla="*/ 4820 h 7552"/>
                  <a:gd name="T122" fmla="*/ 6986 w 7708"/>
                  <a:gd name="T123" fmla="*/ 4977 h 7552"/>
                  <a:gd name="T124" fmla="*/ 7569 w 7708"/>
                  <a:gd name="T125" fmla="*/ 4673 h 75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708" h="7552">
                    <a:moveTo>
                      <a:pt x="7597" y="4639"/>
                    </a:moveTo>
                    <a:cubicBezTo>
                      <a:pt x="7598" y="4631"/>
                      <a:pt x="7599" y="4623"/>
                      <a:pt x="7600" y="4616"/>
                    </a:cubicBezTo>
                    <a:cubicBezTo>
                      <a:pt x="7601" y="4613"/>
                      <a:pt x="7602" y="4611"/>
                      <a:pt x="7603" y="4609"/>
                    </a:cubicBezTo>
                    <a:cubicBezTo>
                      <a:pt x="7605" y="4607"/>
                      <a:pt x="7606" y="4604"/>
                      <a:pt x="7607" y="4602"/>
                    </a:cubicBezTo>
                    <a:cubicBezTo>
                      <a:pt x="7607" y="4599"/>
                      <a:pt x="7607" y="4595"/>
                      <a:pt x="7606" y="4592"/>
                    </a:cubicBezTo>
                    <a:cubicBezTo>
                      <a:pt x="7606" y="4590"/>
                      <a:pt x="7605" y="4588"/>
                      <a:pt x="7605" y="4585"/>
                    </a:cubicBezTo>
                    <a:cubicBezTo>
                      <a:pt x="7605" y="4578"/>
                      <a:pt x="7608" y="4573"/>
                      <a:pt x="7612" y="4568"/>
                    </a:cubicBezTo>
                    <a:cubicBezTo>
                      <a:pt x="7614" y="4565"/>
                      <a:pt x="7617" y="4562"/>
                      <a:pt x="7618" y="4557"/>
                    </a:cubicBezTo>
                    <a:cubicBezTo>
                      <a:pt x="7620" y="4550"/>
                      <a:pt x="7620" y="4549"/>
                      <a:pt x="7616" y="4543"/>
                    </a:cubicBezTo>
                    <a:cubicBezTo>
                      <a:pt x="7614" y="4539"/>
                      <a:pt x="7615" y="4537"/>
                      <a:pt x="7615" y="4535"/>
                    </a:cubicBezTo>
                    <a:cubicBezTo>
                      <a:pt x="7615" y="4533"/>
                      <a:pt x="7616" y="4532"/>
                      <a:pt x="7616" y="4530"/>
                    </a:cubicBezTo>
                    <a:cubicBezTo>
                      <a:pt x="7616" y="4525"/>
                      <a:pt x="7615" y="4523"/>
                      <a:pt x="7612" y="4521"/>
                    </a:cubicBezTo>
                    <a:cubicBezTo>
                      <a:pt x="7611" y="4520"/>
                      <a:pt x="7610" y="4519"/>
                      <a:pt x="7609" y="4517"/>
                    </a:cubicBezTo>
                    <a:cubicBezTo>
                      <a:pt x="7604" y="4508"/>
                      <a:pt x="7604" y="4497"/>
                      <a:pt x="7609" y="4486"/>
                    </a:cubicBezTo>
                    <a:cubicBezTo>
                      <a:pt x="7612" y="4479"/>
                      <a:pt x="7612" y="4472"/>
                      <a:pt x="7612" y="4465"/>
                    </a:cubicBezTo>
                    <a:cubicBezTo>
                      <a:pt x="7612" y="4461"/>
                      <a:pt x="7611" y="4458"/>
                      <a:pt x="7612" y="4454"/>
                    </a:cubicBezTo>
                    <a:cubicBezTo>
                      <a:pt x="7613" y="4443"/>
                      <a:pt x="7607" y="4440"/>
                      <a:pt x="7600" y="4437"/>
                    </a:cubicBezTo>
                    <a:cubicBezTo>
                      <a:pt x="7598" y="4435"/>
                      <a:pt x="7595" y="4434"/>
                      <a:pt x="7593" y="4432"/>
                    </a:cubicBezTo>
                    <a:cubicBezTo>
                      <a:pt x="7590" y="4431"/>
                      <a:pt x="7590" y="4430"/>
                      <a:pt x="7588" y="4428"/>
                    </a:cubicBezTo>
                    <a:cubicBezTo>
                      <a:pt x="7588" y="4427"/>
                      <a:pt x="7587" y="4426"/>
                      <a:pt x="7587" y="4425"/>
                    </a:cubicBezTo>
                    <a:cubicBezTo>
                      <a:pt x="7586" y="4425"/>
                      <a:pt x="7586" y="4424"/>
                      <a:pt x="7585" y="4424"/>
                    </a:cubicBezTo>
                    <a:cubicBezTo>
                      <a:pt x="7584" y="4423"/>
                      <a:pt x="7583" y="4422"/>
                      <a:pt x="7583" y="4421"/>
                    </a:cubicBezTo>
                    <a:cubicBezTo>
                      <a:pt x="7582" y="4420"/>
                      <a:pt x="7582" y="4419"/>
                      <a:pt x="7581" y="4417"/>
                    </a:cubicBezTo>
                    <a:cubicBezTo>
                      <a:pt x="7580" y="4414"/>
                      <a:pt x="7580" y="4412"/>
                      <a:pt x="7575" y="4411"/>
                    </a:cubicBezTo>
                    <a:cubicBezTo>
                      <a:pt x="7575" y="4411"/>
                      <a:pt x="7575" y="4411"/>
                      <a:pt x="7575" y="4411"/>
                    </a:cubicBezTo>
                    <a:cubicBezTo>
                      <a:pt x="7575" y="4411"/>
                      <a:pt x="7575" y="4411"/>
                      <a:pt x="7575" y="4411"/>
                    </a:cubicBezTo>
                    <a:cubicBezTo>
                      <a:pt x="7574" y="4408"/>
                      <a:pt x="7575" y="4405"/>
                      <a:pt x="7576" y="4401"/>
                    </a:cubicBezTo>
                    <a:cubicBezTo>
                      <a:pt x="7577" y="4399"/>
                      <a:pt x="7578" y="4397"/>
                      <a:pt x="7578" y="4394"/>
                    </a:cubicBezTo>
                    <a:cubicBezTo>
                      <a:pt x="7578" y="4391"/>
                      <a:pt x="7578" y="4389"/>
                      <a:pt x="7578" y="4386"/>
                    </a:cubicBezTo>
                    <a:cubicBezTo>
                      <a:pt x="7578" y="4382"/>
                      <a:pt x="7578" y="4377"/>
                      <a:pt x="7578" y="4373"/>
                    </a:cubicBezTo>
                    <a:cubicBezTo>
                      <a:pt x="7580" y="4365"/>
                      <a:pt x="7585" y="4357"/>
                      <a:pt x="7593" y="4350"/>
                    </a:cubicBezTo>
                    <a:cubicBezTo>
                      <a:pt x="7596" y="4348"/>
                      <a:pt x="7600" y="4345"/>
                      <a:pt x="7603" y="4343"/>
                    </a:cubicBezTo>
                    <a:cubicBezTo>
                      <a:pt x="7604" y="4343"/>
                      <a:pt x="7605" y="4343"/>
                      <a:pt x="7606" y="4342"/>
                    </a:cubicBezTo>
                    <a:cubicBezTo>
                      <a:pt x="7609" y="4342"/>
                      <a:pt x="7611" y="4341"/>
                      <a:pt x="7612" y="4339"/>
                    </a:cubicBezTo>
                    <a:cubicBezTo>
                      <a:pt x="7612" y="4337"/>
                      <a:pt x="7612" y="4336"/>
                      <a:pt x="7611" y="4335"/>
                    </a:cubicBezTo>
                    <a:cubicBezTo>
                      <a:pt x="7610" y="4335"/>
                      <a:pt x="7609" y="4334"/>
                      <a:pt x="7609" y="4333"/>
                    </a:cubicBezTo>
                    <a:cubicBezTo>
                      <a:pt x="7609" y="4330"/>
                      <a:pt x="7610" y="4328"/>
                      <a:pt x="7610" y="4326"/>
                    </a:cubicBezTo>
                    <a:cubicBezTo>
                      <a:pt x="7611" y="4324"/>
                      <a:pt x="7612" y="4322"/>
                      <a:pt x="7611" y="4319"/>
                    </a:cubicBezTo>
                    <a:cubicBezTo>
                      <a:pt x="7610" y="4317"/>
                      <a:pt x="7609" y="4315"/>
                      <a:pt x="7607" y="4314"/>
                    </a:cubicBezTo>
                    <a:cubicBezTo>
                      <a:pt x="7605" y="4312"/>
                      <a:pt x="7603" y="4309"/>
                      <a:pt x="7603" y="4306"/>
                    </a:cubicBezTo>
                    <a:cubicBezTo>
                      <a:pt x="7603" y="4305"/>
                      <a:pt x="7604" y="4304"/>
                      <a:pt x="7605" y="4303"/>
                    </a:cubicBezTo>
                    <a:cubicBezTo>
                      <a:pt x="7606" y="4302"/>
                      <a:pt x="7606" y="4301"/>
                      <a:pt x="7606" y="4300"/>
                    </a:cubicBezTo>
                    <a:cubicBezTo>
                      <a:pt x="7606" y="4298"/>
                      <a:pt x="7606" y="4297"/>
                      <a:pt x="7605" y="4296"/>
                    </a:cubicBezTo>
                    <a:cubicBezTo>
                      <a:pt x="7605" y="4296"/>
                      <a:pt x="7605" y="4295"/>
                      <a:pt x="7604" y="4294"/>
                    </a:cubicBezTo>
                    <a:cubicBezTo>
                      <a:pt x="7604" y="4294"/>
                      <a:pt x="7604" y="4293"/>
                      <a:pt x="7604" y="4293"/>
                    </a:cubicBezTo>
                    <a:cubicBezTo>
                      <a:pt x="7603" y="4291"/>
                      <a:pt x="7603" y="4290"/>
                      <a:pt x="7603" y="4287"/>
                    </a:cubicBezTo>
                    <a:cubicBezTo>
                      <a:pt x="7603" y="4287"/>
                      <a:pt x="7603" y="4286"/>
                      <a:pt x="7603" y="4285"/>
                    </a:cubicBezTo>
                    <a:cubicBezTo>
                      <a:pt x="7603" y="4283"/>
                      <a:pt x="7604" y="4280"/>
                      <a:pt x="7603" y="4280"/>
                    </a:cubicBezTo>
                    <a:cubicBezTo>
                      <a:pt x="7601" y="4277"/>
                      <a:pt x="7600" y="4278"/>
                      <a:pt x="7598" y="4278"/>
                    </a:cubicBezTo>
                    <a:cubicBezTo>
                      <a:pt x="7596" y="4279"/>
                      <a:pt x="7594" y="4279"/>
                      <a:pt x="7591" y="4274"/>
                    </a:cubicBezTo>
                    <a:cubicBezTo>
                      <a:pt x="7589" y="4270"/>
                      <a:pt x="7588" y="4264"/>
                      <a:pt x="7590" y="4259"/>
                    </a:cubicBezTo>
                    <a:cubicBezTo>
                      <a:pt x="7591" y="4258"/>
                      <a:pt x="7591" y="4257"/>
                      <a:pt x="7592" y="4257"/>
                    </a:cubicBezTo>
                    <a:cubicBezTo>
                      <a:pt x="7593" y="4253"/>
                      <a:pt x="7594" y="4253"/>
                      <a:pt x="7593" y="4247"/>
                    </a:cubicBezTo>
                    <a:cubicBezTo>
                      <a:pt x="7593" y="4241"/>
                      <a:pt x="7594" y="4239"/>
                      <a:pt x="7600" y="4236"/>
                    </a:cubicBezTo>
                    <a:cubicBezTo>
                      <a:pt x="7606" y="4232"/>
                      <a:pt x="7608" y="4233"/>
                      <a:pt x="7613" y="4234"/>
                    </a:cubicBezTo>
                    <a:cubicBezTo>
                      <a:pt x="7614" y="4234"/>
                      <a:pt x="7614" y="4234"/>
                      <a:pt x="7615" y="4234"/>
                    </a:cubicBezTo>
                    <a:cubicBezTo>
                      <a:pt x="7618" y="4235"/>
                      <a:pt x="7621" y="4234"/>
                      <a:pt x="7622" y="4232"/>
                    </a:cubicBezTo>
                    <a:cubicBezTo>
                      <a:pt x="7624" y="4230"/>
                      <a:pt x="7624" y="4228"/>
                      <a:pt x="7623" y="4224"/>
                    </a:cubicBezTo>
                    <a:cubicBezTo>
                      <a:pt x="7622" y="4221"/>
                      <a:pt x="7620" y="4220"/>
                      <a:pt x="7618" y="4219"/>
                    </a:cubicBezTo>
                    <a:cubicBezTo>
                      <a:pt x="7617" y="4218"/>
                      <a:pt x="7615" y="4217"/>
                      <a:pt x="7614" y="4215"/>
                    </a:cubicBezTo>
                    <a:cubicBezTo>
                      <a:pt x="7611" y="4209"/>
                      <a:pt x="7617" y="4199"/>
                      <a:pt x="7621" y="4192"/>
                    </a:cubicBezTo>
                    <a:cubicBezTo>
                      <a:pt x="7622" y="4189"/>
                      <a:pt x="7624" y="4187"/>
                      <a:pt x="7624" y="4185"/>
                    </a:cubicBezTo>
                    <a:cubicBezTo>
                      <a:pt x="7626" y="4181"/>
                      <a:pt x="7629" y="4175"/>
                      <a:pt x="7635" y="4173"/>
                    </a:cubicBezTo>
                    <a:cubicBezTo>
                      <a:pt x="7636" y="4173"/>
                      <a:pt x="7638" y="4172"/>
                      <a:pt x="7639" y="4172"/>
                    </a:cubicBezTo>
                    <a:cubicBezTo>
                      <a:pt x="7644" y="4170"/>
                      <a:pt x="7647" y="4169"/>
                      <a:pt x="7649" y="4164"/>
                    </a:cubicBezTo>
                    <a:cubicBezTo>
                      <a:pt x="7653" y="4155"/>
                      <a:pt x="7655" y="4145"/>
                      <a:pt x="7657" y="4136"/>
                    </a:cubicBezTo>
                    <a:cubicBezTo>
                      <a:pt x="7658" y="4133"/>
                      <a:pt x="7657" y="4130"/>
                      <a:pt x="7656" y="4128"/>
                    </a:cubicBezTo>
                    <a:cubicBezTo>
                      <a:pt x="7656" y="4125"/>
                      <a:pt x="7656" y="4123"/>
                      <a:pt x="7656" y="4121"/>
                    </a:cubicBezTo>
                    <a:cubicBezTo>
                      <a:pt x="7656" y="4117"/>
                      <a:pt x="7658" y="4115"/>
                      <a:pt x="7660" y="4114"/>
                    </a:cubicBezTo>
                    <a:cubicBezTo>
                      <a:pt x="7661" y="4113"/>
                      <a:pt x="7663" y="4112"/>
                      <a:pt x="7664" y="4110"/>
                    </a:cubicBezTo>
                    <a:cubicBezTo>
                      <a:pt x="7667" y="4106"/>
                      <a:pt x="7667" y="4101"/>
                      <a:pt x="7668" y="4097"/>
                    </a:cubicBezTo>
                    <a:cubicBezTo>
                      <a:pt x="7669" y="4090"/>
                      <a:pt x="7670" y="4084"/>
                      <a:pt x="7677" y="4079"/>
                    </a:cubicBezTo>
                    <a:cubicBezTo>
                      <a:pt x="7677" y="4079"/>
                      <a:pt x="7677" y="4079"/>
                      <a:pt x="7677" y="4079"/>
                    </a:cubicBezTo>
                    <a:cubicBezTo>
                      <a:pt x="7682" y="4075"/>
                      <a:pt x="7688" y="4071"/>
                      <a:pt x="7689" y="4065"/>
                    </a:cubicBezTo>
                    <a:cubicBezTo>
                      <a:pt x="7690" y="4060"/>
                      <a:pt x="7688" y="4057"/>
                      <a:pt x="7687" y="4055"/>
                    </a:cubicBezTo>
                    <a:cubicBezTo>
                      <a:pt x="7685" y="4053"/>
                      <a:pt x="7684" y="4051"/>
                      <a:pt x="7684" y="4049"/>
                    </a:cubicBezTo>
                    <a:cubicBezTo>
                      <a:pt x="7683" y="4046"/>
                      <a:pt x="7684" y="4044"/>
                      <a:pt x="7684" y="4042"/>
                    </a:cubicBezTo>
                    <a:cubicBezTo>
                      <a:pt x="7685" y="4039"/>
                      <a:pt x="7686" y="4037"/>
                      <a:pt x="7685" y="4034"/>
                    </a:cubicBezTo>
                    <a:cubicBezTo>
                      <a:pt x="7685" y="4032"/>
                      <a:pt x="7684" y="4031"/>
                      <a:pt x="7684" y="4030"/>
                    </a:cubicBezTo>
                    <a:cubicBezTo>
                      <a:pt x="7682" y="4026"/>
                      <a:pt x="7681" y="4024"/>
                      <a:pt x="7684" y="4019"/>
                    </a:cubicBezTo>
                    <a:cubicBezTo>
                      <a:pt x="7684" y="4018"/>
                      <a:pt x="7685" y="4017"/>
                      <a:pt x="7686" y="4016"/>
                    </a:cubicBezTo>
                    <a:cubicBezTo>
                      <a:pt x="7687" y="4014"/>
                      <a:pt x="7688" y="4012"/>
                      <a:pt x="7689" y="4009"/>
                    </a:cubicBezTo>
                    <a:cubicBezTo>
                      <a:pt x="7689" y="4008"/>
                      <a:pt x="7688" y="4007"/>
                      <a:pt x="7688" y="4006"/>
                    </a:cubicBezTo>
                    <a:cubicBezTo>
                      <a:pt x="7687" y="4004"/>
                      <a:pt x="7687" y="4002"/>
                      <a:pt x="7690" y="4000"/>
                    </a:cubicBezTo>
                    <a:cubicBezTo>
                      <a:pt x="7692" y="3998"/>
                      <a:pt x="7694" y="3998"/>
                      <a:pt x="7696" y="3998"/>
                    </a:cubicBezTo>
                    <a:cubicBezTo>
                      <a:pt x="7698" y="3998"/>
                      <a:pt x="7700" y="3998"/>
                      <a:pt x="7701" y="3997"/>
                    </a:cubicBezTo>
                    <a:cubicBezTo>
                      <a:pt x="7706" y="3993"/>
                      <a:pt x="7705" y="3985"/>
                      <a:pt x="7703" y="3981"/>
                    </a:cubicBezTo>
                    <a:cubicBezTo>
                      <a:pt x="7700" y="3977"/>
                      <a:pt x="7698" y="3976"/>
                      <a:pt x="7695" y="3975"/>
                    </a:cubicBezTo>
                    <a:cubicBezTo>
                      <a:pt x="7693" y="3975"/>
                      <a:pt x="7691" y="3974"/>
                      <a:pt x="7689" y="3973"/>
                    </a:cubicBezTo>
                    <a:cubicBezTo>
                      <a:pt x="7688" y="3972"/>
                      <a:pt x="7688" y="3970"/>
                      <a:pt x="7687" y="3969"/>
                    </a:cubicBezTo>
                    <a:cubicBezTo>
                      <a:pt x="7687" y="3968"/>
                      <a:pt x="7687" y="3967"/>
                      <a:pt x="7686" y="3966"/>
                    </a:cubicBezTo>
                    <a:cubicBezTo>
                      <a:pt x="7684" y="3964"/>
                      <a:pt x="7683" y="3965"/>
                      <a:pt x="7682" y="3965"/>
                    </a:cubicBezTo>
                    <a:cubicBezTo>
                      <a:pt x="7681" y="3966"/>
                      <a:pt x="7680" y="3966"/>
                      <a:pt x="7679" y="3966"/>
                    </a:cubicBezTo>
                    <a:cubicBezTo>
                      <a:pt x="7675" y="3964"/>
                      <a:pt x="7675" y="3963"/>
                      <a:pt x="7675" y="3960"/>
                    </a:cubicBezTo>
                    <a:cubicBezTo>
                      <a:pt x="7675" y="3959"/>
                      <a:pt x="7675" y="3958"/>
                      <a:pt x="7675" y="3957"/>
                    </a:cubicBezTo>
                    <a:cubicBezTo>
                      <a:pt x="7675" y="3956"/>
                      <a:pt x="7674" y="3954"/>
                      <a:pt x="7674" y="3953"/>
                    </a:cubicBezTo>
                    <a:cubicBezTo>
                      <a:pt x="7673" y="3952"/>
                      <a:pt x="7673" y="3951"/>
                      <a:pt x="7672" y="3950"/>
                    </a:cubicBezTo>
                    <a:cubicBezTo>
                      <a:pt x="7671" y="3946"/>
                      <a:pt x="7672" y="3938"/>
                      <a:pt x="7677" y="3935"/>
                    </a:cubicBezTo>
                    <a:cubicBezTo>
                      <a:pt x="7679" y="3934"/>
                      <a:pt x="7681" y="3934"/>
                      <a:pt x="7683" y="3934"/>
                    </a:cubicBezTo>
                    <a:cubicBezTo>
                      <a:pt x="7685" y="3934"/>
                      <a:pt x="7687" y="3934"/>
                      <a:pt x="7689" y="3933"/>
                    </a:cubicBezTo>
                    <a:cubicBezTo>
                      <a:pt x="7693" y="3932"/>
                      <a:pt x="7702" y="3927"/>
                      <a:pt x="7705" y="3924"/>
                    </a:cubicBezTo>
                    <a:cubicBezTo>
                      <a:pt x="7708" y="3920"/>
                      <a:pt x="7706" y="3917"/>
                      <a:pt x="7705" y="3913"/>
                    </a:cubicBezTo>
                    <a:cubicBezTo>
                      <a:pt x="7704" y="3912"/>
                      <a:pt x="7704" y="3911"/>
                      <a:pt x="7704" y="3910"/>
                    </a:cubicBezTo>
                    <a:cubicBezTo>
                      <a:pt x="7703" y="3908"/>
                      <a:pt x="7703" y="3905"/>
                      <a:pt x="7702" y="3902"/>
                    </a:cubicBezTo>
                    <a:cubicBezTo>
                      <a:pt x="7702" y="3895"/>
                      <a:pt x="7701" y="3888"/>
                      <a:pt x="7694" y="3886"/>
                    </a:cubicBezTo>
                    <a:cubicBezTo>
                      <a:pt x="7692" y="3885"/>
                      <a:pt x="7691" y="3885"/>
                      <a:pt x="7690" y="3885"/>
                    </a:cubicBezTo>
                    <a:cubicBezTo>
                      <a:pt x="7689" y="3885"/>
                      <a:pt x="7687" y="3885"/>
                      <a:pt x="7685" y="3883"/>
                    </a:cubicBezTo>
                    <a:cubicBezTo>
                      <a:pt x="7684" y="3882"/>
                      <a:pt x="7684" y="3881"/>
                      <a:pt x="7683" y="3880"/>
                    </a:cubicBezTo>
                    <a:cubicBezTo>
                      <a:pt x="7683" y="3879"/>
                      <a:pt x="7682" y="3877"/>
                      <a:pt x="7681" y="3876"/>
                    </a:cubicBezTo>
                    <a:cubicBezTo>
                      <a:pt x="7680" y="3875"/>
                      <a:pt x="7679" y="3875"/>
                      <a:pt x="7678" y="3875"/>
                    </a:cubicBezTo>
                    <a:cubicBezTo>
                      <a:pt x="7676" y="3875"/>
                      <a:pt x="7675" y="3875"/>
                      <a:pt x="7674" y="3872"/>
                    </a:cubicBezTo>
                    <a:cubicBezTo>
                      <a:pt x="7674" y="3870"/>
                      <a:pt x="7675" y="3868"/>
                      <a:pt x="7676" y="3867"/>
                    </a:cubicBezTo>
                    <a:cubicBezTo>
                      <a:pt x="7676" y="3866"/>
                      <a:pt x="7677" y="3865"/>
                      <a:pt x="7677" y="3865"/>
                    </a:cubicBezTo>
                    <a:cubicBezTo>
                      <a:pt x="7678" y="3863"/>
                      <a:pt x="7678" y="3862"/>
                      <a:pt x="7679" y="3861"/>
                    </a:cubicBezTo>
                    <a:cubicBezTo>
                      <a:pt x="7680" y="3858"/>
                      <a:pt x="7681" y="3855"/>
                      <a:pt x="7683" y="3852"/>
                    </a:cubicBezTo>
                    <a:cubicBezTo>
                      <a:pt x="7684" y="3851"/>
                      <a:pt x="7685" y="3850"/>
                      <a:pt x="7686" y="3849"/>
                    </a:cubicBezTo>
                    <a:cubicBezTo>
                      <a:pt x="7689" y="3845"/>
                      <a:pt x="7690" y="3843"/>
                      <a:pt x="7690" y="3837"/>
                    </a:cubicBezTo>
                    <a:cubicBezTo>
                      <a:pt x="7690" y="3820"/>
                      <a:pt x="7680" y="3806"/>
                      <a:pt x="7670" y="3792"/>
                    </a:cubicBezTo>
                    <a:cubicBezTo>
                      <a:pt x="7666" y="3786"/>
                      <a:pt x="7662" y="3781"/>
                      <a:pt x="7659" y="3775"/>
                    </a:cubicBezTo>
                    <a:cubicBezTo>
                      <a:pt x="7651" y="3762"/>
                      <a:pt x="7651" y="3749"/>
                      <a:pt x="7651" y="3735"/>
                    </a:cubicBezTo>
                    <a:cubicBezTo>
                      <a:pt x="7651" y="3714"/>
                      <a:pt x="7646" y="3699"/>
                      <a:pt x="7633" y="3682"/>
                    </a:cubicBezTo>
                    <a:cubicBezTo>
                      <a:pt x="7631" y="3680"/>
                      <a:pt x="7628" y="3677"/>
                      <a:pt x="7626" y="3675"/>
                    </a:cubicBezTo>
                    <a:cubicBezTo>
                      <a:pt x="7623" y="3673"/>
                      <a:pt x="7621" y="3670"/>
                      <a:pt x="7619" y="3667"/>
                    </a:cubicBezTo>
                    <a:cubicBezTo>
                      <a:pt x="7613" y="3659"/>
                      <a:pt x="7609" y="3646"/>
                      <a:pt x="7607" y="3638"/>
                    </a:cubicBezTo>
                    <a:cubicBezTo>
                      <a:pt x="7606" y="3636"/>
                      <a:pt x="7606" y="3634"/>
                      <a:pt x="7606" y="3632"/>
                    </a:cubicBezTo>
                    <a:cubicBezTo>
                      <a:pt x="7604" y="3626"/>
                      <a:pt x="7603" y="3620"/>
                      <a:pt x="7598" y="3614"/>
                    </a:cubicBezTo>
                    <a:cubicBezTo>
                      <a:pt x="7591" y="3605"/>
                      <a:pt x="7582" y="3597"/>
                      <a:pt x="7573" y="3590"/>
                    </a:cubicBezTo>
                    <a:cubicBezTo>
                      <a:pt x="7572" y="3589"/>
                      <a:pt x="7570" y="3588"/>
                      <a:pt x="7569" y="3587"/>
                    </a:cubicBezTo>
                    <a:cubicBezTo>
                      <a:pt x="7564" y="3584"/>
                      <a:pt x="7560" y="3581"/>
                      <a:pt x="7558" y="3573"/>
                    </a:cubicBezTo>
                    <a:cubicBezTo>
                      <a:pt x="7557" y="3568"/>
                      <a:pt x="7557" y="3563"/>
                      <a:pt x="7557" y="3558"/>
                    </a:cubicBezTo>
                    <a:cubicBezTo>
                      <a:pt x="7556" y="3555"/>
                      <a:pt x="7556" y="3551"/>
                      <a:pt x="7556" y="3548"/>
                    </a:cubicBezTo>
                    <a:cubicBezTo>
                      <a:pt x="7555" y="3539"/>
                      <a:pt x="7555" y="3529"/>
                      <a:pt x="7555" y="3519"/>
                    </a:cubicBezTo>
                    <a:cubicBezTo>
                      <a:pt x="7555" y="3511"/>
                      <a:pt x="7555" y="3502"/>
                      <a:pt x="7554" y="3494"/>
                    </a:cubicBezTo>
                    <a:cubicBezTo>
                      <a:pt x="7553" y="3483"/>
                      <a:pt x="7551" y="3471"/>
                      <a:pt x="7548" y="3460"/>
                    </a:cubicBezTo>
                    <a:cubicBezTo>
                      <a:pt x="7547" y="3456"/>
                      <a:pt x="7546" y="3452"/>
                      <a:pt x="7545" y="3448"/>
                    </a:cubicBezTo>
                    <a:cubicBezTo>
                      <a:pt x="7543" y="3439"/>
                      <a:pt x="7538" y="3425"/>
                      <a:pt x="7533" y="3416"/>
                    </a:cubicBezTo>
                    <a:cubicBezTo>
                      <a:pt x="7531" y="3412"/>
                      <a:pt x="7527" y="3409"/>
                      <a:pt x="7524" y="3405"/>
                    </a:cubicBezTo>
                    <a:cubicBezTo>
                      <a:pt x="7521" y="3402"/>
                      <a:pt x="7517" y="3399"/>
                      <a:pt x="7515" y="3395"/>
                    </a:cubicBezTo>
                    <a:cubicBezTo>
                      <a:pt x="7513" y="3391"/>
                      <a:pt x="7511" y="3387"/>
                      <a:pt x="7509" y="3383"/>
                    </a:cubicBezTo>
                    <a:cubicBezTo>
                      <a:pt x="7507" y="3379"/>
                      <a:pt x="7505" y="3375"/>
                      <a:pt x="7503" y="3372"/>
                    </a:cubicBezTo>
                    <a:cubicBezTo>
                      <a:pt x="7497" y="3363"/>
                      <a:pt x="7492" y="3360"/>
                      <a:pt x="7483" y="3355"/>
                    </a:cubicBezTo>
                    <a:cubicBezTo>
                      <a:pt x="7482" y="3355"/>
                      <a:pt x="7482" y="3355"/>
                      <a:pt x="7481" y="3354"/>
                    </a:cubicBezTo>
                    <a:cubicBezTo>
                      <a:pt x="7465" y="3346"/>
                      <a:pt x="7450" y="3335"/>
                      <a:pt x="7444" y="3316"/>
                    </a:cubicBezTo>
                    <a:cubicBezTo>
                      <a:pt x="7439" y="3302"/>
                      <a:pt x="7428" y="3291"/>
                      <a:pt x="7412" y="3285"/>
                    </a:cubicBezTo>
                    <a:cubicBezTo>
                      <a:pt x="7407" y="3283"/>
                      <a:pt x="7402" y="3283"/>
                      <a:pt x="7396" y="3282"/>
                    </a:cubicBezTo>
                    <a:cubicBezTo>
                      <a:pt x="7390" y="3282"/>
                      <a:pt x="7383" y="3281"/>
                      <a:pt x="7377" y="3278"/>
                    </a:cubicBezTo>
                    <a:cubicBezTo>
                      <a:pt x="7366" y="3272"/>
                      <a:pt x="7367" y="3260"/>
                      <a:pt x="7368" y="3249"/>
                    </a:cubicBezTo>
                    <a:cubicBezTo>
                      <a:pt x="7368" y="3245"/>
                      <a:pt x="7369" y="3241"/>
                      <a:pt x="7368" y="3238"/>
                    </a:cubicBezTo>
                    <a:cubicBezTo>
                      <a:pt x="7363" y="3097"/>
                      <a:pt x="7358" y="2957"/>
                      <a:pt x="7353" y="2817"/>
                    </a:cubicBezTo>
                    <a:cubicBezTo>
                      <a:pt x="7330" y="2189"/>
                      <a:pt x="7330" y="2189"/>
                      <a:pt x="7330" y="2189"/>
                    </a:cubicBezTo>
                    <a:cubicBezTo>
                      <a:pt x="7329" y="2188"/>
                      <a:pt x="7328" y="2187"/>
                      <a:pt x="7327" y="2185"/>
                    </a:cubicBezTo>
                    <a:cubicBezTo>
                      <a:pt x="7325" y="2183"/>
                      <a:pt x="7323" y="2180"/>
                      <a:pt x="7321" y="2179"/>
                    </a:cubicBezTo>
                    <a:cubicBezTo>
                      <a:pt x="7319" y="2178"/>
                      <a:pt x="7315" y="2178"/>
                      <a:pt x="7312" y="2179"/>
                    </a:cubicBezTo>
                    <a:cubicBezTo>
                      <a:pt x="7312" y="2179"/>
                      <a:pt x="7311" y="2179"/>
                      <a:pt x="7311" y="2179"/>
                    </a:cubicBezTo>
                    <a:cubicBezTo>
                      <a:pt x="7310" y="2179"/>
                      <a:pt x="7309" y="2180"/>
                      <a:pt x="7309" y="2180"/>
                    </a:cubicBezTo>
                    <a:cubicBezTo>
                      <a:pt x="7306" y="2180"/>
                      <a:pt x="7304" y="2181"/>
                      <a:pt x="7303" y="2180"/>
                    </a:cubicBezTo>
                    <a:cubicBezTo>
                      <a:pt x="7302" y="2179"/>
                      <a:pt x="7301" y="2178"/>
                      <a:pt x="7301" y="2177"/>
                    </a:cubicBezTo>
                    <a:cubicBezTo>
                      <a:pt x="7300" y="2175"/>
                      <a:pt x="7301" y="2173"/>
                      <a:pt x="7301" y="2172"/>
                    </a:cubicBezTo>
                    <a:cubicBezTo>
                      <a:pt x="7301" y="2169"/>
                      <a:pt x="7302" y="2167"/>
                      <a:pt x="7300" y="2165"/>
                    </a:cubicBezTo>
                    <a:cubicBezTo>
                      <a:pt x="7299" y="2163"/>
                      <a:pt x="7296" y="2162"/>
                      <a:pt x="7293" y="2162"/>
                    </a:cubicBezTo>
                    <a:cubicBezTo>
                      <a:pt x="7293" y="2162"/>
                      <a:pt x="7293" y="2162"/>
                      <a:pt x="7293" y="2162"/>
                    </a:cubicBezTo>
                    <a:cubicBezTo>
                      <a:pt x="7287" y="2162"/>
                      <a:pt x="7280" y="2165"/>
                      <a:pt x="7276" y="2169"/>
                    </a:cubicBezTo>
                    <a:cubicBezTo>
                      <a:pt x="7274" y="2171"/>
                      <a:pt x="7273" y="2175"/>
                      <a:pt x="7272" y="2178"/>
                    </a:cubicBezTo>
                    <a:cubicBezTo>
                      <a:pt x="7270" y="2182"/>
                      <a:pt x="7268" y="2187"/>
                      <a:pt x="7264" y="2189"/>
                    </a:cubicBezTo>
                    <a:cubicBezTo>
                      <a:pt x="7261" y="2190"/>
                      <a:pt x="7259" y="2190"/>
                      <a:pt x="7257" y="2189"/>
                    </a:cubicBezTo>
                    <a:cubicBezTo>
                      <a:pt x="7255" y="2187"/>
                      <a:pt x="7256" y="2183"/>
                      <a:pt x="7256" y="2179"/>
                    </a:cubicBezTo>
                    <a:cubicBezTo>
                      <a:pt x="7256" y="2175"/>
                      <a:pt x="7256" y="2171"/>
                      <a:pt x="7254" y="2169"/>
                    </a:cubicBezTo>
                    <a:cubicBezTo>
                      <a:pt x="7251" y="2166"/>
                      <a:pt x="7246" y="2169"/>
                      <a:pt x="7244" y="2170"/>
                    </a:cubicBezTo>
                    <a:cubicBezTo>
                      <a:pt x="7240" y="2172"/>
                      <a:pt x="7239" y="2174"/>
                      <a:pt x="7239" y="2177"/>
                    </a:cubicBezTo>
                    <a:cubicBezTo>
                      <a:pt x="7238" y="2178"/>
                      <a:pt x="7238" y="2179"/>
                      <a:pt x="7237" y="2181"/>
                    </a:cubicBezTo>
                    <a:cubicBezTo>
                      <a:pt x="7235" y="2184"/>
                      <a:pt x="7234" y="2185"/>
                      <a:pt x="7233" y="2184"/>
                    </a:cubicBezTo>
                    <a:cubicBezTo>
                      <a:pt x="7232" y="2184"/>
                      <a:pt x="7232" y="2183"/>
                      <a:pt x="7231" y="2181"/>
                    </a:cubicBezTo>
                    <a:cubicBezTo>
                      <a:pt x="7231" y="2180"/>
                      <a:pt x="7231" y="2179"/>
                      <a:pt x="7231" y="2179"/>
                    </a:cubicBezTo>
                    <a:cubicBezTo>
                      <a:pt x="7230" y="2176"/>
                      <a:pt x="7228" y="2174"/>
                      <a:pt x="7226" y="2173"/>
                    </a:cubicBezTo>
                    <a:cubicBezTo>
                      <a:pt x="7225" y="2173"/>
                      <a:pt x="7223" y="2174"/>
                      <a:pt x="7221" y="2175"/>
                    </a:cubicBezTo>
                    <a:cubicBezTo>
                      <a:pt x="7220" y="2177"/>
                      <a:pt x="7219" y="2179"/>
                      <a:pt x="7219" y="2181"/>
                    </a:cubicBezTo>
                    <a:cubicBezTo>
                      <a:pt x="7218" y="2183"/>
                      <a:pt x="7218" y="2185"/>
                      <a:pt x="7216" y="2187"/>
                    </a:cubicBezTo>
                    <a:cubicBezTo>
                      <a:pt x="7212" y="2190"/>
                      <a:pt x="7208" y="2189"/>
                      <a:pt x="7205" y="2187"/>
                    </a:cubicBezTo>
                    <a:cubicBezTo>
                      <a:pt x="7204" y="2187"/>
                      <a:pt x="7203" y="2186"/>
                      <a:pt x="7202" y="2186"/>
                    </a:cubicBezTo>
                    <a:cubicBezTo>
                      <a:pt x="7199" y="2184"/>
                      <a:pt x="7197" y="2183"/>
                      <a:pt x="7193" y="2183"/>
                    </a:cubicBezTo>
                    <a:cubicBezTo>
                      <a:pt x="7189" y="2184"/>
                      <a:pt x="7188" y="2186"/>
                      <a:pt x="7186" y="2188"/>
                    </a:cubicBezTo>
                    <a:cubicBezTo>
                      <a:pt x="7185" y="2189"/>
                      <a:pt x="7185" y="2190"/>
                      <a:pt x="7184" y="2191"/>
                    </a:cubicBezTo>
                    <a:cubicBezTo>
                      <a:pt x="7183" y="2193"/>
                      <a:pt x="7181" y="2194"/>
                      <a:pt x="7180" y="2194"/>
                    </a:cubicBezTo>
                    <a:cubicBezTo>
                      <a:pt x="7179" y="2195"/>
                      <a:pt x="7179" y="2194"/>
                      <a:pt x="7178" y="2193"/>
                    </a:cubicBezTo>
                    <a:cubicBezTo>
                      <a:pt x="7177" y="2192"/>
                      <a:pt x="7176" y="2191"/>
                      <a:pt x="7174" y="2191"/>
                    </a:cubicBezTo>
                    <a:cubicBezTo>
                      <a:pt x="7173" y="2190"/>
                      <a:pt x="7172" y="2190"/>
                      <a:pt x="7171" y="2190"/>
                    </a:cubicBezTo>
                    <a:cubicBezTo>
                      <a:pt x="7168" y="2190"/>
                      <a:pt x="7166" y="2190"/>
                      <a:pt x="7166" y="2186"/>
                    </a:cubicBezTo>
                    <a:cubicBezTo>
                      <a:pt x="7166" y="2182"/>
                      <a:pt x="7169" y="2180"/>
                      <a:pt x="7171" y="2179"/>
                    </a:cubicBezTo>
                    <a:cubicBezTo>
                      <a:pt x="7172" y="2178"/>
                      <a:pt x="7173" y="2177"/>
                      <a:pt x="7174" y="2176"/>
                    </a:cubicBezTo>
                    <a:cubicBezTo>
                      <a:pt x="7176" y="2174"/>
                      <a:pt x="7176" y="2172"/>
                      <a:pt x="7175" y="2171"/>
                    </a:cubicBezTo>
                    <a:cubicBezTo>
                      <a:pt x="7175" y="2169"/>
                      <a:pt x="7173" y="2169"/>
                      <a:pt x="7171" y="2169"/>
                    </a:cubicBezTo>
                    <a:cubicBezTo>
                      <a:pt x="7170" y="2169"/>
                      <a:pt x="7170" y="2169"/>
                      <a:pt x="7170" y="2169"/>
                    </a:cubicBezTo>
                    <a:cubicBezTo>
                      <a:pt x="7167" y="2169"/>
                      <a:pt x="7164" y="2171"/>
                      <a:pt x="7161" y="2173"/>
                    </a:cubicBezTo>
                    <a:cubicBezTo>
                      <a:pt x="7157" y="2176"/>
                      <a:pt x="7153" y="2179"/>
                      <a:pt x="7149" y="2174"/>
                    </a:cubicBezTo>
                    <a:cubicBezTo>
                      <a:pt x="7148" y="2173"/>
                      <a:pt x="7148" y="2171"/>
                      <a:pt x="7147" y="2170"/>
                    </a:cubicBezTo>
                    <a:cubicBezTo>
                      <a:pt x="7146" y="2167"/>
                      <a:pt x="7145" y="2164"/>
                      <a:pt x="7142" y="2164"/>
                    </a:cubicBezTo>
                    <a:cubicBezTo>
                      <a:pt x="7142" y="2164"/>
                      <a:pt x="7142" y="2164"/>
                      <a:pt x="7142" y="2164"/>
                    </a:cubicBezTo>
                    <a:cubicBezTo>
                      <a:pt x="7141" y="2164"/>
                      <a:pt x="7140" y="2165"/>
                      <a:pt x="7140" y="2166"/>
                    </a:cubicBezTo>
                    <a:cubicBezTo>
                      <a:pt x="7139" y="2166"/>
                      <a:pt x="7138" y="2167"/>
                      <a:pt x="7136" y="2167"/>
                    </a:cubicBezTo>
                    <a:cubicBezTo>
                      <a:pt x="7133" y="2165"/>
                      <a:pt x="7133" y="2160"/>
                      <a:pt x="7134" y="2155"/>
                    </a:cubicBezTo>
                    <a:cubicBezTo>
                      <a:pt x="7135" y="2150"/>
                      <a:pt x="7136" y="2145"/>
                      <a:pt x="7133" y="2142"/>
                    </a:cubicBezTo>
                    <a:cubicBezTo>
                      <a:pt x="7130" y="2140"/>
                      <a:pt x="7125" y="2140"/>
                      <a:pt x="7121" y="2140"/>
                    </a:cubicBezTo>
                    <a:cubicBezTo>
                      <a:pt x="7120" y="2140"/>
                      <a:pt x="7120" y="2140"/>
                      <a:pt x="7119" y="2140"/>
                    </a:cubicBezTo>
                    <a:cubicBezTo>
                      <a:pt x="7119" y="2140"/>
                      <a:pt x="7119" y="2140"/>
                      <a:pt x="7119" y="2140"/>
                    </a:cubicBezTo>
                    <a:cubicBezTo>
                      <a:pt x="7115" y="2140"/>
                      <a:pt x="7114" y="2141"/>
                      <a:pt x="7113" y="2143"/>
                    </a:cubicBezTo>
                    <a:cubicBezTo>
                      <a:pt x="7112" y="2143"/>
                      <a:pt x="7111" y="2144"/>
                      <a:pt x="7111" y="2145"/>
                    </a:cubicBezTo>
                    <a:cubicBezTo>
                      <a:pt x="7107" y="2148"/>
                      <a:pt x="7106" y="2147"/>
                      <a:pt x="7104" y="2145"/>
                    </a:cubicBezTo>
                    <a:cubicBezTo>
                      <a:pt x="7103" y="2145"/>
                      <a:pt x="7103" y="2144"/>
                      <a:pt x="7101" y="2143"/>
                    </a:cubicBezTo>
                    <a:cubicBezTo>
                      <a:pt x="7100" y="2142"/>
                      <a:pt x="7098" y="2142"/>
                      <a:pt x="7096" y="2142"/>
                    </a:cubicBezTo>
                    <a:cubicBezTo>
                      <a:pt x="7095" y="2143"/>
                      <a:pt x="7093" y="2144"/>
                      <a:pt x="7092" y="2147"/>
                    </a:cubicBezTo>
                    <a:cubicBezTo>
                      <a:pt x="7092" y="2147"/>
                      <a:pt x="7092" y="2147"/>
                      <a:pt x="7092" y="2147"/>
                    </a:cubicBezTo>
                    <a:cubicBezTo>
                      <a:pt x="7092" y="2147"/>
                      <a:pt x="7092" y="2147"/>
                      <a:pt x="7092" y="2147"/>
                    </a:cubicBezTo>
                    <a:cubicBezTo>
                      <a:pt x="7089" y="2146"/>
                      <a:pt x="7089" y="2144"/>
                      <a:pt x="7089" y="2141"/>
                    </a:cubicBezTo>
                    <a:cubicBezTo>
                      <a:pt x="7089" y="2139"/>
                      <a:pt x="7088" y="2137"/>
                      <a:pt x="7087" y="2136"/>
                    </a:cubicBezTo>
                    <a:cubicBezTo>
                      <a:pt x="7086" y="2135"/>
                      <a:pt x="7085" y="2135"/>
                      <a:pt x="7083" y="2136"/>
                    </a:cubicBezTo>
                    <a:cubicBezTo>
                      <a:pt x="7082" y="2136"/>
                      <a:pt x="7081" y="2137"/>
                      <a:pt x="7080" y="2137"/>
                    </a:cubicBezTo>
                    <a:cubicBezTo>
                      <a:pt x="7078" y="2139"/>
                      <a:pt x="7077" y="2140"/>
                      <a:pt x="7074" y="2139"/>
                    </a:cubicBezTo>
                    <a:cubicBezTo>
                      <a:pt x="7072" y="2137"/>
                      <a:pt x="7073" y="2134"/>
                      <a:pt x="7074" y="2132"/>
                    </a:cubicBezTo>
                    <a:cubicBezTo>
                      <a:pt x="7074" y="2132"/>
                      <a:pt x="7074" y="2132"/>
                      <a:pt x="7074" y="2132"/>
                    </a:cubicBezTo>
                    <a:cubicBezTo>
                      <a:pt x="7075" y="2131"/>
                      <a:pt x="7075" y="2130"/>
                      <a:pt x="7076" y="2129"/>
                    </a:cubicBezTo>
                    <a:cubicBezTo>
                      <a:pt x="7077" y="2127"/>
                      <a:pt x="7079" y="2124"/>
                      <a:pt x="7078" y="2123"/>
                    </a:cubicBezTo>
                    <a:cubicBezTo>
                      <a:pt x="7077" y="2122"/>
                      <a:pt x="7076" y="2122"/>
                      <a:pt x="7073" y="2122"/>
                    </a:cubicBezTo>
                    <a:cubicBezTo>
                      <a:pt x="7072" y="2122"/>
                      <a:pt x="7070" y="2123"/>
                      <a:pt x="7068" y="2124"/>
                    </a:cubicBezTo>
                    <a:cubicBezTo>
                      <a:pt x="7064" y="2126"/>
                      <a:pt x="7061" y="2127"/>
                      <a:pt x="7059" y="2125"/>
                    </a:cubicBezTo>
                    <a:cubicBezTo>
                      <a:pt x="7059" y="2125"/>
                      <a:pt x="7059" y="2125"/>
                      <a:pt x="7059" y="2125"/>
                    </a:cubicBezTo>
                    <a:cubicBezTo>
                      <a:pt x="7059" y="2125"/>
                      <a:pt x="7059" y="2125"/>
                      <a:pt x="7059" y="2125"/>
                    </a:cubicBezTo>
                    <a:cubicBezTo>
                      <a:pt x="7059" y="2125"/>
                      <a:pt x="7059" y="2124"/>
                      <a:pt x="7060" y="2124"/>
                    </a:cubicBezTo>
                    <a:cubicBezTo>
                      <a:pt x="7061" y="2122"/>
                      <a:pt x="7063" y="2120"/>
                      <a:pt x="7062" y="2117"/>
                    </a:cubicBezTo>
                    <a:cubicBezTo>
                      <a:pt x="7061" y="2117"/>
                      <a:pt x="7060" y="2117"/>
                      <a:pt x="7060" y="2117"/>
                    </a:cubicBezTo>
                    <a:cubicBezTo>
                      <a:pt x="7058" y="2117"/>
                      <a:pt x="7056" y="2117"/>
                      <a:pt x="7055" y="2117"/>
                    </a:cubicBezTo>
                    <a:cubicBezTo>
                      <a:pt x="7054" y="2116"/>
                      <a:pt x="7053" y="2115"/>
                      <a:pt x="7053" y="2114"/>
                    </a:cubicBezTo>
                    <a:cubicBezTo>
                      <a:pt x="7053" y="2114"/>
                      <a:pt x="7052" y="2113"/>
                      <a:pt x="7052" y="2113"/>
                    </a:cubicBezTo>
                    <a:cubicBezTo>
                      <a:pt x="7051" y="2112"/>
                      <a:pt x="7050" y="2111"/>
                      <a:pt x="7049" y="2111"/>
                    </a:cubicBezTo>
                    <a:cubicBezTo>
                      <a:pt x="7049" y="2112"/>
                      <a:pt x="7048" y="2112"/>
                      <a:pt x="7047" y="2113"/>
                    </a:cubicBezTo>
                    <a:cubicBezTo>
                      <a:pt x="7047" y="2114"/>
                      <a:pt x="7046" y="2115"/>
                      <a:pt x="7045" y="2116"/>
                    </a:cubicBezTo>
                    <a:cubicBezTo>
                      <a:pt x="7042" y="2118"/>
                      <a:pt x="7041" y="2119"/>
                      <a:pt x="7039" y="2119"/>
                    </a:cubicBezTo>
                    <a:cubicBezTo>
                      <a:pt x="7037" y="2119"/>
                      <a:pt x="7036" y="2117"/>
                      <a:pt x="7034" y="2115"/>
                    </a:cubicBezTo>
                    <a:cubicBezTo>
                      <a:pt x="7032" y="2112"/>
                      <a:pt x="7030" y="2109"/>
                      <a:pt x="7026" y="2111"/>
                    </a:cubicBezTo>
                    <a:cubicBezTo>
                      <a:pt x="7024" y="2112"/>
                      <a:pt x="7023" y="2113"/>
                      <a:pt x="7022" y="2115"/>
                    </a:cubicBezTo>
                    <a:cubicBezTo>
                      <a:pt x="7021" y="2117"/>
                      <a:pt x="7020" y="2119"/>
                      <a:pt x="7018" y="2120"/>
                    </a:cubicBezTo>
                    <a:cubicBezTo>
                      <a:pt x="7015" y="2121"/>
                      <a:pt x="7011" y="2122"/>
                      <a:pt x="7009" y="2120"/>
                    </a:cubicBezTo>
                    <a:cubicBezTo>
                      <a:pt x="7008" y="2119"/>
                      <a:pt x="7007" y="2118"/>
                      <a:pt x="7008" y="2116"/>
                    </a:cubicBezTo>
                    <a:cubicBezTo>
                      <a:pt x="7008" y="2114"/>
                      <a:pt x="7009" y="2113"/>
                      <a:pt x="7011" y="2112"/>
                    </a:cubicBezTo>
                    <a:cubicBezTo>
                      <a:pt x="7012" y="2111"/>
                      <a:pt x="7013" y="2110"/>
                      <a:pt x="7014" y="2107"/>
                    </a:cubicBezTo>
                    <a:cubicBezTo>
                      <a:pt x="7014" y="2103"/>
                      <a:pt x="7012" y="2099"/>
                      <a:pt x="7008" y="2098"/>
                    </a:cubicBezTo>
                    <a:cubicBezTo>
                      <a:pt x="7005" y="2097"/>
                      <a:pt x="7002" y="2099"/>
                      <a:pt x="6998" y="2100"/>
                    </a:cubicBezTo>
                    <a:cubicBezTo>
                      <a:pt x="6998" y="2101"/>
                      <a:pt x="6997" y="2101"/>
                      <a:pt x="6996" y="2101"/>
                    </a:cubicBezTo>
                    <a:cubicBezTo>
                      <a:pt x="6987" y="2105"/>
                      <a:pt x="6965" y="2100"/>
                      <a:pt x="6960" y="2090"/>
                    </a:cubicBezTo>
                    <a:cubicBezTo>
                      <a:pt x="6959" y="2089"/>
                      <a:pt x="6959" y="2088"/>
                      <a:pt x="6959" y="2088"/>
                    </a:cubicBezTo>
                    <a:cubicBezTo>
                      <a:pt x="6959" y="2086"/>
                      <a:pt x="6959" y="2085"/>
                      <a:pt x="6958" y="2084"/>
                    </a:cubicBezTo>
                    <a:cubicBezTo>
                      <a:pt x="6957" y="2084"/>
                      <a:pt x="6957" y="2084"/>
                      <a:pt x="6956" y="2084"/>
                    </a:cubicBezTo>
                    <a:cubicBezTo>
                      <a:pt x="6956" y="2084"/>
                      <a:pt x="6956" y="2084"/>
                      <a:pt x="6955" y="2084"/>
                    </a:cubicBezTo>
                    <a:cubicBezTo>
                      <a:pt x="6954" y="2084"/>
                      <a:pt x="6954" y="2084"/>
                      <a:pt x="6953" y="2082"/>
                    </a:cubicBezTo>
                    <a:cubicBezTo>
                      <a:pt x="6953" y="2081"/>
                      <a:pt x="6954" y="2079"/>
                      <a:pt x="6955" y="2078"/>
                    </a:cubicBezTo>
                    <a:cubicBezTo>
                      <a:pt x="6956" y="2077"/>
                      <a:pt x="6956" y="2076"/>
                      <a:pt x="6956" y="2075"/>
                    </a:cubicBezTo>
                    <a:cubicBezTo>
                      <a:pt x="6956" y="2075"/>
                      <a:pt x="6955" y="2074"/>
                      <a:pt x="6953" y="2073"/>
                    </a:cubicBezTo>
                    <a:cubicBezTo>
                      <a:pt x="6952" y="2073"/>
                      <a:pt x="6950" y="2073"/>
                      <a:pt x="6948" y="2073"/>
                    </a:cubicBezTo>
                    <a:cubicBezTo>
                      <a:pt x="6946" y="2074"/>
                      <a:pt x="6944" y="2074"/>
                      <a:pt x="6943" y="2073"/>
                    </a:cubicBezTo>
                    <a:cubicBezTo>
                      <a:pt x="6942" y="2073"/>
                      <a:pt x="6942" y="2072"/>
                      <a:pt x="6942" y="2070"/>
                    </a:cubicBezTo>
                    <a:cubicBezTo>
                      <a:pt x="6942" y="2067"/>
                      <a:pt x="6944" y="2065"/>
                      <a:pt x="6946" y="2063"/>
                    </a:cubicBezTo>
                    <a:cubicBezTo>
                      <a:pt x="6948" y="2061"/>
                      <a:pt x="6949" y="2060"/>
                      <a:pt x="6950" y="2059"/>
                    </a:cubicBezTo>
                    <a:cubicBezTo>
                      <a:pt x="6951" y="2057"/>
                      <a:pt x="6951" y="2055"/>
                      <a:pt x="6950" y="2053"/>
                    </a:cubicBezTo>
                    <a:cubicBezTo>
                      <a:pt x="6949" y="2052"/>
                      <a:pt x="6948" y="2051"/>
                      <a:pt x="6946" y="2052"/>
                    </a:cubicBezTo>
                    <a:cubicBezTo>
                      <a:pt x="6942" y="2052"/>
                      <a:pt x="6940" y="2056"/>
                      <a:pt x="6939" y="2059"/>
                    </a:cubicBezTo>
                    <a:cubicBezTo>
                      <a:pt x="6938" y="2060"/>
                      <a:pt x="6938" y="2060"/>
                      <a:pt x="6937" y="2061"/>
                    </a:cubicBezTo>
                    <a:cubicBezTo>
                      <a:pt x="6936" y="2064"/>
                      <a:pt x="6936" y="2066"/>
                      <a:pt x="6932" y="2068"/>
                    </a:cubicBezTo>
                    <a:cubicBezTo>
                      <a:pt x="6927" y="2069"/>
                      <a:pt x="6926" y="2068"/>
                      <a:pt x="6924" y="2066"/>
                    </a:cubicBezTo>
                    <a:cubicBezTo>
                      <a:pt x="6924" y="2065"/>
                      <a:pt x="6923" y="2064"/>
                      <a:pt x="6921" y="2063"/>
                    </a:cubicBezTo>
                    <a:cubicBezTo>
                      <a:pt x="6918" y="2061"/>
                      <a:pt x="6913" y="2063"/>
                      <a:pt x="6908" y="2064"/>
                    </a:cubicBezTo>
                    <a:cubicBezTo>
                      <a:pt x="6902" y="2066"/>
                      <a:pt x="6895" y="2068"/>
                      <a:pt x="6891" y="2059"/>
                    </a:cubicBezTo>
                    <a:cubicBezTo>
                      <a:pt x="6891" y="2058"/>
                      <a:pt x="6891" y="2056"/>
                      <a:pt x="6890" y="2055"/>
                    </a:cubicBezTo>
                    <a:cubicBezTo>
                      <a:pt x="6890" y="2052"/>
                      <a:pt x="6889" y="2050"/>
                      <a:pt x="6887" y="2048"/>
                    </a:cubicBezTo>
                    <a:cubicBezTo>
                      <a:pt x="6885" y="2044"/>
                      <a:pt x="6881" y="2043"/>
                      <a:pt x="6876" y="2042"/>
                    </a:cubicBezTo>
                    <a:cubicBezTo>
                      <a:pt x="6875" y="2041"/>
                      <a:pt x="6874" y="2041"/>
                      <a:pt x="6873" y="2041"/>
                    </a:cubicBezTo>
                    <a:cubicBezTo>
                      <a:pt x="6870" y="2041"/>
                      <a:pt x="6866" y="2040"/>
                      <a:pt x="6865" y="2037"/>
                    </a:cubicBezTo>
                    <a:cubicBezTo>
                      <a:pt x="6864" y="2034"/>
                      <a:pt x="6864" y="2032"/>
                      <a:pt x="6864" y="2029"/>
                    </a:cubicBezTo>
                    <a:cubicBezTo>
                      <a:pt x="6864" y="2027"/>
                      <a:pt x="6864" y="2025"/>
                      <a:pt x="6864" y="2024"/>
                    </a:cubicBezTo>
                    <a:cubicBezTo>
                      <a:pt x="6863" y="2017"/>
                      <a:pt x="6859" y="2016"/>
                      <a:pt x="6855" y="2015"/>
                    </a:cubicBezTo>
                    <a:cubicBezTo>
                      <a:pt x="6851" y="2014"/>
                      <a:pt x="6848" y="2013"/>
                      <a:pt x="6846" y="2009"/>
                    </a:cubicBezTo>
                    <a:cubicBezTo>
                      <a:pt x="6846" y="2008"/>
                      <a:pt x="6846" y="2006"/>
                      <a:pt x="6846" y="2005"/>
                    </a:cubicBezTo>
                    <a:cubicBezTo>
                      <a:pt x="6847" y="2002"/>
                      <a:pt x="6847" y="1999"/>
                      <a:pt x="6844" y="1998"/>
                    </a:cubicBezTo>
                    <a:cubicBezTo>
                      <a:pt x="6843" y="1997"/>
                      <a:pt x="6841" y="1997"/>
                      <a:pt x="6840" y="1997"/>
                    </a:cubicBezTo>
                    <a:cubicBezTo>
                      <a:pt x="6838" y="1997"/>
                      <a:pt x="6836" y="1998"/>
                      <a:pt x="6835" y="1994"/>
                    </a:cubicBezTo>
                    <a:cubicBezTo>
                      <a:pt x="6834" y="1992"/>
                      <a:pt x="6834" y="1991"/>
                      <a:pt x="6835" y="1989"/>
                    </a:cubicBezTo>
                    <a:cubicBezTo>
                      <a:pt x="6835" y="1986"/>
                      <a:pt x="6835" y="1984"/>
                      <a:pt x="6832" y="1982"/>
                    </a:cubicBezTo>
                    <a:cubicBezTo>
                      <a:pt x="6829" y="1981"/>
                      <a:pt x="6827" y="1982"/>
                      <a:pt x="6825" y="1984"/>
                    </a:cubicBezTo>
                    <a:cubicBezTo>
                      <a:pt x="6824" y="1984"/>
                      <a:pt x="6823" y="1985"/>
                      <a:pt x="6821" y="1986"/>
                    </a:cubicBezTo>
                    <a:cubicBezTo>
                      <a:pt x="6817" y="1987"/>
                      <a:pt x="6816" y="1986"/>
                      <a:pt x="6815" y="1984"/>
                    </a:cubicBezTo>
                    <a:cubicBezTo>
                      <a:pt x="6814" y="1983"/>
                      <a:pt x="6813" y="1982"/>
                      <a:pt x="6812" y="1982"/>
                    </a:cubicBezTo>
                    <a:cubicBezTo>
                      <a:pt x="6809" y="1980"/>
                      <a:pt x="6806" y="1981"/>
                      <a:pt x="6803" y="1981"/>
                    </a:cubicBezTo>
                    <a:cubicBezTo>
                      <a:pt x="6802" y="1981"/>
                      <a:pt x="6801" y="1982"/>
                      <a:pt x="6800" y="1982"/>
                    </a:cubicBezTo>
                    <a:cubicBezTo>
                      <a:pt x="6794" y="1982"/>
                      <a:pt x="6793" y="1982"/>
                      <a:pt x="6790" y="1977"/>
                    </a:cubicBezTo>
                    <a:cubicBezTo>
                      <a:pt x="6790" y="1976"/>
                      <a:pt x="6790" y="1976"/>
                      <a:pt x="6790" y="1976"/>
                    </a:cubicBezTo>
                    <a:cubicBezTo>
                      <a:pt x="6789" y="1974"/>
                      <a:pt x="6788" y="1971"/>
                      <a:pt x="6786" y="1969"/>
                    </a:cubicBezTo>
                    <a:cubicBezTo>
                      <a:pt x="6785" y="1969"/>
                      <a:pt x="6783" y="1968"/>
                      <a:pt x="6782" y="1968"/>
                    </a:cubicBezTo>
                    <a:cubicBezTo>
                      <a:pt x="6781" y="1968"/>
                      <a:pt x="6780" y="1968"/>
                      <a:pt x="6779" y="1967"/>
                    </a:cubicBezTo>
                    <a:cubicBezTo>
                      <a:pt x="6776" y="1965"/>
                      <a:pt x="6777" y="1962"/>
                      <a:pt x="6777" y="1959"/>
                    </a:cubicBezTo>
                    <a:cubicBezTo>
                      <a:pt x="6777" y="1957"/>
                      <a:pt x="6778" y="1955"/>
                      <a:pt x="6777" y="1954"/>
                    </a:cubicBezTo>
                    <a:cubicBezTo>
                      <a:pt x="6776" y="1952"/>
                      <a:pt x="6775" y="1952"/>
                      <a:pt x="6775" y="1952"/>
                    </a:cubicBezTo>
                    <a:cubicBezTo>
                      <a:pt x="6773" y="1952"/>
                      <a:pt x="6772" y="1954"/>
                      <a:pt x="6770" y="1957"/>
                    </a:cubicBezTo>
                    <a:cubicBezTo>
                      <a:pt x="6769" y="1960"/>
                      <a:pt x="6767" y="1963"/>
                      <a:pt x="6765" y="1964"/>
                    </a:cubicBezTo>
                    <a:cubicBezTo>
                      <a:pt x="6764" y="1964"/>
                      <a:pt x="6763" y="1964"/>
                      <a:pt x="6763" y="1963"/>
                    </a:cubicBezTo>
                    <a:cubicBezTo>
                      <a:pt x="6759" y="1961"/>
                      <a:pt x="6759" y="1957"/>
                      <a:pt x="6760" y="1954"/>
                    </a:cubicBezTo>
                    <a:cubicBezTo>
                      <a:pt x="6760" y="1951"/>
                      <a:pt x="6760" y="1949"/>
                      <a:pt x="6759" y="1948"/>
                    </a:cubicBezTo>
                    <a:cubicBezTo>
                      <a:pt x="6758" y="1947"/>
                      <a:pt x="6756" y="1947"/>
                      <a:pt x="6753" y="1947"/>
                    </a:cubicBezTo>
                    <a:cubicBezTo>
                      <a:pt x="6752" y="1947"/>
                      <a:pt x="6751" y="1947"/>
                      <a:pt x="6750" y="1947"/>
                    </a:cubicBezTo>
                    <a:cubicBezTo>
                      <a:pt x="6747" y="1948"/>
                      <a:pt x="6744" y="1948"/>
                      <a:pt x="6741" y="1945"/>
                    </a:cubicBezTo>
                    <a:cubicBezTo>
                      <a:pt x="6740" y="1943"/>
                      <a:pt x="6740" y="1941"/>
                      <a:pt x="6740" y="1939"/>
                    </a:cubicBezTo>
                    <a:cubicBezTo>
                      <a:pt x="6740" y="1937"/>
                      <a:pt x="6740" y="1935"/>
                      <a:pt x="6739" y="1933"/>
                    </a:cubicBezTo>
                    <a:cubicBezTo>
                      <a:pt x="6736" y="1926"/>
                      <a:pt x="6728" y="1927"/>
                      <a:pt x="6721" y="1927"/>
                    </a:cubicBezTo>
                    <a:cubicBezTo>
                      <a:pt x="6717" y="1927"/>
                      <a:pt x="6713" y="1927"/>
                      <a:pt x="6710" y="1926"/>
                    </a:cubicBezTo>
                    <a:cubicBezTo>
                      <a:pt x="6706" y="1925"/>
                      <a:pt x="6703" y="1922"/>
                      <a:pt x="6700" y="1920"/>
                    </a:cubicBezTo>
                    <a:cubicBezTo>
                      <a:pt x="6694" y="1916"/>
                      <a:pt x="6688" y="1912"/>
                      <a:pt x="6681" y="1916"/>
                    </a:cubicBezTo>
                    <a:cubicBezTo>
                      <a:pt x="6677" y="1918"/>
                      <a:pt x="6677" y="1920"/>
                      <a:pt x="6676" y="1923"/>
                    </a:cubicBezTo>
                    <a:cubicBezTo>
                      <a:pt x="6676" y="1925"/>
                      <a:pt x="6675" y="1927"/>
                      <a:pt x="6674" y="1929"/>
                    </a:cubicBezTo>
                    <a:cubicBezTo>
                      <a:pt x="6673" y="1930"/>
                      <a:pt x="6672" y="1931"/>
                      <a:pt x="6672" y="1932"/>
                    </a:cubicBezTo>
                    <a:cubicBezTo>
                      <a:pt x="6670" y="1934"/>
                      <a:pt x="6669" y="1935"/>
                      <a:pt x="6669" y="1940"/>
                    </a:cubicBezTo>
                    <a:cubicBezTo>
                      <a:pt x="6669" y="1941"/>
                      <a:pt x="6669" y="1942"/>
                      <a:pt x="6669" y="1944"/>
                    </a:cubicBezTo>
                    <a:cubicBezTo>
                      <a:pt x="6669" y="1947"/>
                      <a:pt x="6670" y="1950"/>
                      <a:pt x="6669" y="1953"/>
                    </a:cubicBezTo>
                    <a:cubicBezTo>
                      <a:pt x="6668" y="1955"/>
                      <a:pt x="6666" y="1959"/>
                      <a:pt x="6663" y="1959"/>
                    </a:cubicBezTo>
                    <a:cubicBezTo>
                      <a:pt x="6663" y="1959"/>
                      <a:pt x="6663" y="1959"/>
                      <a:pt x="6663" y="1959"/>
                    </a:cubicBezTo>
                    <a:cubicBezTo>
                      <a:pt x="6660" y="1959"/>
                      <a:pt x="6660" y="1957"/>
                      <a:pt x="6660" y="1956"/>
                    </a:cubicBezTo>
                    <a:cubicBezTo>
                      <a:pt x="6660" y="1955"/>
                      <a:pt x="6659" y="1953"/>
                      <a:pt x="6659" y="1953"/>
                    </a:cubicBezTo>
                    <a:cubicBezTo>
                      <a:pt x="6658" y="1951"/>
                      <a:pt x="6657" y="1951"/>
                      <a:pt x="6656" y="1951"/>
                    </a:cubicBezTo>
                    <a:cubicBezTo>
                      <a:pt x="6656" y="1951"/>
                      <a:pt x="6656" y="1951"/>
                      <a:pt x="6656" y="1951"/>
                    </a:cubicBezTo>
                    <a:cubicBezTo>
                      <a:pt x="6654" y="1951"/>
                      <a:pt x="6653" y="1953"/>
                      <a:pt x="6652" y="1955"/>
                    </a:cubicBezTo>
                    <a:cubicBezTo>
                      <a:pt x="6651" y="1956"/>
                      <a:pt x="6651" y="1958"/>
                      <a:pt x="6651" y="1960"/>
                    </a:cubicBezTo>
                    <a:cubicBezTo>
                      <a:pt x="6650" y="1964"/>
                      <a:pt x="6649" y="1968"/>
                      <a:pt x="6646" y="1970"/>
                    </a:cubicBezTo>
                    <a:cubicBezTo>
                      <a:pt x="6644" y="1971"/>
                      <a:pt x="6642" y="1971"/>
                      <a:pt x="6639" y="1970"/>
                    </a:cubicBezTo>
                    <a:cubicBezTo>
                      <a:pt x="6638" y="1969"/>
                      <a:pt x="6637" y="1968"/>
                      <a:pt x="6635" y="1966"/>
                    </a:cubicBezTo>
                    <a:cubicBezTo>
                      <a:pt x="6632" y="1963"/>
                      <a:pt x="6630" y="1960"/>
                      <a:pt x="6627" y="1960"/>
                    </a:cubicBezTo>
                    <a:cubicBezTo>
                      <a:pt x="6627" y="1960"/>
                      <a:pt x="6627" y="1960"/>
                      <a:pt x="6627" y="1960"/>
                    </a:cubicBezTo>
                    <a:cubicBezTo>
                      <a:pt x="6625" y="1960"/>
                      <a:pt x="6624" y="1962"/>
                      <a:pt x="6623" y="1964"/>
                    </a:cubicBezTo>
                    <a:cubicBezTo>
                      <a:pt x="6621" y="1967"/>
                      <a:pt x="6622" y="1969"/>
                      <a:pt x="6623" y="1971"/>
                    </a:cubicBezTo>
                    <a:cubicBezTo>
                      <a:pt x="6624" y="1974"/>
                      <a:pt x="6625" y="1977"/>
                      <a:pt x="6619" y="1979"/>
                    </a:cubicBezTo>
                    <a:cubicBezTo>
                      <a:pt x="6612" y="1982"/>
                      <a:pt x="6603" y="1982"/>
                      <a:pt x="6594" y="1982"/>
                    </a:cubicBezTo>
                    <a:cubicBezTo>
                      <a:pt x="6590" y="1982"/>
                      <a:pt x="6587" y="1982"/>
                      <a:pt x="6583" y="1982"/>
                    </a:cubicBezTo>
                    <a:cubicBezTo>
                      <a:pt x="6582" y="1982"/>
                      <a:pt x="6580" y="1983"/>
                      <a:pt x="6578" y="1983"/>
                    </a:cubicBezTo>
                    <a:cubicBezTo>
                      <a:pt x="6570" y="1984"/>
                      <a:pt x="6559" y="1985"/>
                      <a:pt x="6554" y="1981"/>
                    </a:cubicBezTo>
                    <a:cubicBezTo>
                      <a:pt x="6551" y="1980"/>
                      <a:pt x="6551" y="1978"/>
                      <a:pt x="6550" y="1975"/>
                    </a:cubicBezTo>
                    <a:cubicBezTo>
                      <a:pt x="6549" y="1973"/>
                      <a:pt x="6549" y="1971"/>
                      <a:pt x="6547" y="1970"/>
                    </a:cubicBezTo>
                    <a:cubicBezTo>
                      <a:pt x="6544" y="1969"/>
                      <a:pt x="6541" y="1970"/>
                      <a:pt x="6537" y="1971"/>
                    </a:cubicBezTo>
                    <a:cubicBezTo>
                      <a:pt x="6535" y="1972"/>
                      <a:pt x="6533" y="1973"/>
                      <a:pt x="6530" y="1973"/>
                    </a:cubicBezTo>
                    <a:cubicBezTo>
                      <a:pt x="6528" y="1972"/>
                      <a:pt x="6527" y="1971"/>
                      <a:pt x="6525" y="1969"/>
                    </a:cubicBezTo>
                    <a:cubicBezTo>
                      <a:pt x="6524" y="1967"/>
                      <a:pt x="6523" y="1965"/>
                      <a:pt x="6520" y="1965"/>
                    </a:cubicBezTo>
                    <a:cubicBezTo>
                      <a:pt x="6518" y="1964"/>
                      <a:pt x="6516" y="1965"/>
                      <a:pt x="6514" y="1966"/>
                    </a:cubicBezTo>
                    <a:cubicBezTo>
                      <a:pt x="6512" y="1967"/>
                      <a:pt x="6511" y="1968"/>
                      <a:pt x="6509" y="1968"/>
                    </a:cubicBezTo>
                    <a:cubicBezTo>
                      <a:pt x="6506" y="1968"/>
                      <a:pt x="6504" y="1968"/>
                      <a:pt x="6503" y="1966"/>
                    </a:cubicBezTo>
                    <a:cubicBezTo>
                      <a:pt x="6502" y="1965"/>
                      <a:pt x="6503" y="1963"/>
                      <a:pt x="6505" y="1961"/>
                    </a:cubicBezTo>
                    <a:cubicBezTo>
                      <a:pt x="6506" y="1960"/>
                      <a:pt x="6507" y="1960"/>
                      <a:pt x="6508" y="1959"/>
                    </a:cubicBezTo>
                    <a:cubicBezTo>
                      <a:pt x="6509" y="1958"/>
                      <a:pt x="6512" y="1957"/>
                      <a:pt x="6512" y="1955"/>
                    </a:cubicBezTo>
                    <a:cubicBezTo>
                      <a:pt x="6512" y="1954"/>
                      <a:pt x="6512" y="1954"/>
                      <a:pt x="6511" y="1953"/>
                    </a:cubicBezTo>
                    <a:cubicBezTo>
                      <a:pt x="6510" y="1952"/>
                      <a:pt x="6507" y="1952"/>
                      <a:pt x="6505" y="1952"/>
                    </a:cubicBezTo>
                    <a:cubicBezTo>
                      <a:pt x="6502" y="1952"/>
                      <a:pt x="6499" y="1952"/>
                      <a:pt x="6497" y="1951"/>
                    </a:cubicBezTo>
                    <a:cubicBezTo>
                      <a:pt x="6494" y="1949"/>
                      <a:pt x="6494" y="1946"/>
                      <a:pt x="6494" y="1944"/>
                    </a:cubicBezTo>
                    <a:cubicBezTo>
                      <a:pt x="6495" y="1942"/>
                      <a:pt x="6495" y="1941"/>
                      <a:pt x="6494" y="1939"/>
                    </a:cubicBezTo>
                    <a:cubicBezTo>
                      <a:pt x="6491" y="1932"/>
                      <a:pt x="6474" y="1930"/>
                      <a:pt x="6468" y="1931"/>
                    </a:cubicBezTo>
                    <a:cubicBezTo>
                      <a:pt x="6463" y="1932"/>
                      <a:pt x="6462" y="1935"/>
                      <a:pt x="6461" y="1938"/>
                    </a:cubicBezTo>
                    <a:cubicBezTo>
                      <a:pt x="6460" y="1940"/>
                      <a:pt x="6460" y="1941"/>
                      <a:pt x="6459" y="1943"/>
                    </a:cubicBezTo>
                    <a:cubicBezTo>
                      <a:pt x="6457" y="1946"/>
                      <a:pt x="6454" y="1947"/>
                      <a:pt x="6450" y="1948"/>
                    </a:cubicBezTo>
                    <a:cubicBezTo>
                      <a:pt x="6447" y="1949"/>
                      <a:pt x="6444" y="1949"/>
                      <a:pt x="6442" y="1951"/>
                    </a:cubicBezTo>
                    <a:cubicBezTo>
                      <a:pt x="6441" y="1952"/>
                      <a:pt x="6441" y="1952"/>
                      <a:pt x="6441" y="1953"/>
                    </a:cubicBezTo>
                    <a:cubicBezTo>
                      <a:pt x="6440" y="1954"/>
                      <a:pt x="6440" y="1954"/>
                      <a:pt x="6438" y="1954"/>
                    </a:cubicBezTo>
                    <a:cubicBezTo>
                      <a:pt x="6437" y="1954"/>
                      <a:pt x="6437" y="1954"/>
                      <a:pt x="6437" y="1954"/>
                    </a:cubicBezTo>
                    <a:cubicBezTo>
                      <a:pt x="6437" y="1954"/>
                      <a:pt x="6436" y="1954"/>
                      <a:pt x="6435" y="1954"/>
                    </a:cubicBezTo>
                    <a:cubicBezTo>
                      <a:pt x="6434" y="1953"/>
                      <a:pt x="6433" y="1953"/>
                      <a:pt x="6432" y="1953"/>
                    </a:cubicBezTo>
                    <a:cubicBezTo>
                      <a:pt x="6430" y="1954"/>
                      <a:pt x="6428" y="1955"/>
                      <a:pt x="6427" y="1957"/>
                    </a:cubicBezTo>
                    <a:cubicBezTo>
                      <a:pt x="6425" y="1959"/>
                      <a:pt x="6424" y="1960"/>
                      <a:pt x="6422" y="1961"/>
                    </a:cubicBezTo>
                    <a:cubicBezTo>
                      <a:pt x="6415" y="1965"/>
                      <a:pt x="6408" y="1964"/>
                      <a:pt x="6401" y="1963"/>
                    </a:cubicBezTo>
                    <a:cubicBezTo>
                      <a:pt x="6399" y="1962"/>
                      <a:pt x="6396" y="1962"/>
                      <a:pt x="6393" y="1962"/>
                    </a:cubicBezTo>
                    <a:cubicBezTo>
                      <a:pt x="6392" y="1962"/>
                      <a:pt x="6392" y="1962"/>
                      <a:pt x="6391" y="1962"/>
                    </a:cubicBezTo>
                    <a:cubicBezTo>
                      <a:pt x="6382" y="1962"/>
                      <a:pt x="6377" y="1967"/>
                      <a:pt x="6375" y="1979"/>
                    </a:cubicBezTo>
                    <a:cubicBezTo>
                      <a:pt x="6375" y="1979"/>
                      <a:pt x="6375" y="1980"/>
                      <a:pt x="6375" y="1981"/>
                    </a:cubicBezTo>
                    <a:cubicBezTo>
                      <a:pt x="6375" y="1985"/>
                      <a:pt x="6374" y="1991"/>
                      <a:pt x="6370" y="1992"/>
                    </a:cubicBezTo>
                    <a:cubicBezTo>
                      <a:pt x="6369" y="1992"/>
                      <a:pt x="6369" y="1992"/>
                      <a:pt x="6369" y="1992"/>
                    </a:cubicBezTo>
                    <a:cubicBezTo>
                      <a:pt x="6366" y="1992"/>
                      <a:pt x="6365" y="1990"/>
                      <a:pt x="6363" y="1988"/>
                    </a:cubicBezTo>
                    <a:cubicBezTo>
                      <a:pt x="6362" y="1987"/>
                      <a:pt x="6361" y="1986"/>
                      <a:pt x="6360" y="1985"/>
                    </a:cubicBezTo>
                    <a:cubicBezTo>
                      <a:pt x="6354" y="1981"/>
                      <a:pt x="6349" y="1986"/>
                      <a:pt x="6345" y="1991"/>
                    </a:cubicBezTo>
                    <a:cubicBezTo>
                      <a:pt x="6343" y="1993"/>
                      <a:pt x="6341" y="1995"/>
                      <a:pt x="6339" y="1997"/>
                    </a:cubicBezTo>
                    <a:cubicBezTo>
                      <a:pt x="6335" y="2000"/>
                      <a:pt x="6332" y="1998"/>
                      <a:pt x="6328" y="1996"/>
                    </a:cubicBezTo>
                    <a:cubicBezTo>
                      <a:pt x="6327" y="1996"/>
                      <a:pt x="6327" y="1996"/>
                      <a:pt x="6327" y="1996"/>
                    </a:cubicBezTo>
                    <a:cubicBezTo>
                      <a:pt x="6326" y="1995"/>
                      <a:pt x="6325" y="1994"/>
                      <a:pt x="6324" y="1994"/>
                    </a:cubicBezTo>
                    <a:cubicBezTo>
                      <a:pt x="6321" y="1992"/>
                      <a:pt x="6318" y="1991"/>
                      <a:pt x="6315" y="1989"/>
                    </a:cubicBezTo>
                    <a:cubicBezTo>
                      <a:pt x="6308" y="1984"/>
                      <a:pt x="6300" y="1978"/>
                      <a:pt x="6290" y="1975"/>
                    </a:cubicBezTo>
                    <a:cubicBezTo>
                      <a:pt x="6289" y="1974"/>
                      <a:pt x="6288" y="1973"/>
                      <a:pt x="6287" y="1973"/>
                    </a:cubicBezTo>
                    <a:cubicBezTo>
                      <a:pt x="6281" y="1970"/>
                      <a:pt x="6275" y="1967"/>
                      <a:pt x="6270" y="1969"/>
                    </a:cubicBezTo>
                    <a:cubicBezTo>
                      <a:pt x="6268" y="1970"/>
                      <a:pt x="6267" y="1972"/>
                      <a:pt x="6266" y="1975"/>
                    </a:cubicBezTo>
                    <a:cubicBezTo>
                      <a:pt x="6266" y="1976"/>
                      <a:pt x="6266" y="1978"/>
                      <a:pt x="6265" y="1979"/>
                    </a:cubicBezTo>
                    <a:cubicBezTo>
                      <a:pt x="6264" y="1982"/>
                      <a:pt x="6264" y="1984"/>
                      <a:pt x="6259" y="1987"/>
                    </a:cubicBezTo>
                    <a:cubicBezTo>
                      <a:pt x="6258" y="1988"/>
                      <a:pt x="6258" y="1988"/>
                      <a:pt x="6258" y="1988"/>
                    </a:cubicBezTo>
                    <a:cubicBezTo>
                      <a:pt x="6254" y="1990"/>
                      <a:pt x="6250" y="1992"/>
                      <a:pt x="6247" y="1994"/>
                    </a:cubicBezTo>
                    <a:cubicBezTo>
                      <a:pt x="6246" y="1994"/>
                      <a:pt x="6245" y="1994"/>
                      <a:pt x="6244" y="1995"/>
                    </a:cubicBezTo>
                    <a:cubicBezTo>
                      <a:pt x="6241" y="1997"/>
                      <a:pt x="6237" y="1999"/>
                      <a:pt x="6233" y="1998"/>
                    </a:cubicBezTo>
                    <a:cubicBezTo>
                      <a:pt x="6231" y="1998"/>
                      <a:pt x="6230" y="1996"/>
                      <a:pt x="6228" y="1995"/>
                    </a:cubicBezTo>
                    <a:cubicBezTo>
                      <a:pt x="6227" y="1993"/>
                      <a:pt x="6225" y="1992"/>
                      <a:pt x="6224" y="1992"/>
                    </a:cubicBezTo>
                    <a:cubicBezTo>
                      <a:pt x="6224" y="1992"/>
                      <a:pt x="6224" y="1992"/>
                      <a:pt x="6224" y="1992"/>
                    </a:cubicBezTo>
                    <a:cubicBezTo>
                      <a:pt x="6221" y="1992"/>
                      <a:pt x="6219" y="1994"/>
                      <a:pt x="6217" y="1997"/>
                    </a:cubicBezTo>
                    <a:cubicBezTo>
                      <a:pt x="6216" y="1998"/>
                      <a:pt x="6215" y="1999"/>
                      <a:pt x="6215" y="2000"/>
                    </a:cubicBezTo>
                    <a:cubicBezTo>
                      <a:pt x="6211" y="2003"/>
                      <a:pt x="6206" y="2002"/>
                      <a:pt x="6201" y="2000"/>
                    </a:cubicBezTo>
                    <a:cubicBezTo>
                      <a:pt x="6198" y="2000"/>
                      <a:pt x="6196" y="1999"/>
                      <a:pt x="6194" y="1999"/>
                    </a:cubicBezTo>
                    <a:cubicBezTo>
                      <a:pt x="6194" y="1999"/>
                      <a:pt x="6194" y="1999"/>
                      <a:pt x="6194" y="1999"/>
                    </a:cubicBezTo>
                    <a:cubicBezTo>
                      <a:pt x="6187" y="1999"/>
                      <a:pt x="6183" y="2003"/>
                      <a:pt x="6178" y="2007"/>
                    </a:cubicBezTo>
                    <a:cubicBezTo>
                      <a:pt x="6174" y="2010"/>
                      <a:pt x="6169" y="2010"/>
                      <a:pt x="6165" y="2009"/>
                    </a:cubicBezTo>
                    <a:cubicBezTo>
                      <a:pt x="6162" y="2008"/>
                      <a:pt x="6160" y="2008"/>
                      <a:pt x="6157" y="2008"/>
                    </a:cubicBezTo>
                    <a:cubicBezTo>
                      <a:pt x="6153" y="2008"/>
                      <a:pt x="6145" y="2011"/>
                      <a:pt x="6142" y="2016"/>
                    </a:cubicBezTo>
                    <a:cubicBezTo>
                      <a:pt x="6141" y="2017"/>
                      <a:pt x="6140" y="2019"/>
                      <a:pt x="6141" y="2020"/>
                    </a:cubicBezTo>
                    <a:cubicBezTo>
                      <a:pt x="6143" y="2020"/>
                      <a:pt x="6146" y="2019"/>
                      <a:pt x="6148" y="2017"/>
                    </a:cubicBezTo>
                    <a:cubicBezTo>
                      <a:pt x="6151" y="2016"/>
                      <a:pt x="6154" y="2014"/>
                      <a:pt x="6155" y="2015"/>
                    </a:cubicBezTo>
                    <a:cubicBezTo>
                      <a:pt x="6158" y="2018"/>
                      <a:pt x="6154" y="2025"/>
                      <a:pt x="6151" y="2029"/>
                    </a:cubicBezTo>
                    <a:cubicBezTo>
                      <a:pt x="6151" y="2030"/>
                      <a:pt x="6150" y="2031"/>
                      <a:pt x="6150" y="2031"/>
                    </a:cubicBezTo>
                    <a:cubicBezTo>
                      <a:pt x="6148" y="2034"/>
                      <a:pt x="6147" y="2037"/>
                      <a:pt x="6146" y="2040"/>
                    </a:cubicBezTo>
                    <a:cubicBezTo>
                      <a:pt x="6143" y="2048"/>
                      <a:pt x="6141" y="2055"/>
                      <a:pt x="6132" y="2058"/>
                    </a:cubicBezTo>
                    <a:cubicBezTo>
                      <a:pt x="6127" y="2059"/>
                      <a:pt x="6122" y="2059"/>
                      <a:pt x="6118" y="2058"/>
                    </a:cubicBezTo>
                    <a:cubicBezTo>
                      <a:pt x="6116" y="2058"/>
                      <a:pt x="6114" y="2058"/>
                      <a:pt x="6112" y="2057"/>
                    </a:cubicBezTo>
                    <a:cubicBezTo>
                      <a:pt x="6109" y="2057"/>
                      <a:pt x="6107" y="2057"/>
                      <a:pt x="6105" y="2057"/>
                    </a:cubicBezTo>
                    <a:cubicBezTo>
                      <a:pt x="6102" y="2056"/>
                      <a:pt x="6099" y="2054"/>
                      <a:pt x="6096" y="2053"/>
                    </a:cubicBezTo>
                    <a:cubicBezTo>
                      <a:pt x="6092" y="2051"/>
                      <a:pt x="6088" y="2048"/>
                      <a:pt x="6083" y="2049"/>
                    </a:cubicBezTo>
                    <a:cubicBezTo>
                      <a:pt x="6074" y="2051"/>
                      <a:pt x="6074" y="2061"/>
                      <a:pt x="6073" y="2072"/>
                    </a:cubicBezTo>
                    <a:cubicBezTo>
                      <a:pt x="6072" y="2081"/>
                      <a:pt x="6072" y="2091"/>
                      <a:pt x="6065" y="2095"/>
                    </a:cubicBezTo>
                    <a:cubicBezTo>
                      <a:pt x="6061" y="2098"/>
                      <a:pt x="6055" y="2101"/>
                      <a:pt x="6050" y="2100"/>
                    </a:cubicBezTo>
                    <a:cubicBezTo>
                      <a:pt x="6045" y="2099"/>
                      <a:pt x="6044" y="2096"/>
                      <a:pt x="6042" y="2092"/>
                    </a:cubicBezTo>
                    <a:cubicBezTo>
                      <a:pt x="6042" y="2092"/>
                      <a:pt x="6042" y="2091"/>
                      <a:pt x="6041" y="2090"/>
                    </a:cubicBezTo>
                    <a:cubicBezTo>
                      <a:pt x="6041" y="2090"/>
                      <a:pt x="6041" y="2090"/>
                      <a:pt x="6041" y="2090"/>
                    </a:cubicBezTo>
                    <a:cubicBezTo>
                      <a:pt x="6038" y="2084"/>
                      <a:pt x="6033" y="2075"/>
                      <a:pt x="6028" y="2072"/>
                    </a:cubicBezTo>
                    <a:cubicBezTo>
                      <a:pt x="6027" y="2071"/>
                      <a:pt x="6026" y="2071"/>
                      <a:pt x="6025" y="2070"/>
                    </a:cubicBezTo>
                    <a:cubicBezTo>
                      <a:pt x="6023" y="2069"/>
                      <a:pt x="6021" y="2068"/>
                      <a:pt x="6020" y="2065"/>
                    </a:cubicBezTo>
                    <a:cubicBezTo>
                      <a:pt x="6019" y="2064"/>
                      <a:pt x="6019" y="2063"/>
                      <a:pt x="6019" y="2063"/>
                    </a:cubicBezTo>
                    <a:cubicBezTo>
                      <a:pt x="6017" y="2060"/>
                      <a:pt x="6017" y="2059"/>
                      <a:pt x="6013" y="2057"/>
                    </a:cubicBezTo>
                    <a:cubicBezTo>
                      <a:pt x="6009" y="2054"/>
                      <a:pt x="6009" y="2053"/>
                      <a:pt x="6007" y="2050"/>
                    </a:cubicBezTo>
                    <a:cubicBezTo>
                      <a:pt x="6007" y="2049"/>
                      <a:pt x="6007" y="2049"/>
                      <a:pt x="6006" y="2048"/>
                    </a:cubicBezTo>
                    <a:cubicBezTo>
                      <a:pt x="6002" y="2037"/>
                      <a:pt x="5993" y="2040"/>
                      <a:pt x="5984" y="2042"/>
                    </a:cubicBezTo>
                    <a:cubicBezTo>
                      <a:pt x="5983" y="2043"/>
                      <a:pt x="5981" y="2043"/>
                      <a:pt x="5980" y="2044"/>
                    </a:cubicBezTo>
                    <a:cubicBezTo>
                      <a:pt x="5972" y="2045"/>
                      <a:pt x="5961" y="2045"/>
                      <a:pt x="5954" y="2041"/>
                    </a:cubicBezTo>
                    <a:cubicBezTo>
                      <a:pt x="5951" y="2039"/>
                      <a:pt x="5949" y="2036"/>
                      <a:pt x="5949" y="2032"/>
                    </a:cubicBezTo>
                    <a:cubicBezTo>
                      <a:pt x="5949" y="2031"/>
                      <a:pt x="5949" y="2029"/>
                      <a:pt x="5949" y="2028"/>
                    </a:cubicBezTo>
                    <a:cubicBezTo>
                      <a:pt x="5949" y="2025"/>
                      <a:pt x="5949" y="2022"/>
                      <a:pt x="5947" y="2020"/>
                    </a:cubicBezTo>
                    <a:cubicBezTo>
                      <a:pt x="5943" y="2016"/>
                      <a:pt x="5934" y="2015"/>
                      <a:pt x="5927" y="2015"/>
                    </a:cubicBezTo>
                    <a:cubicBezTo>
                      <a:pt x="5925" y="2015"/>
                      <a:pt x="5923" y="2014"/>
                      <a:pt x="5922" y="2014"/>
                    </a:cubicBezTo>
                    <a:cubicBezTo>
                      <a:pt x="5921" y="2014"/>
                      <a:pt x="5919" y="2014"/>
                      <a:pt x="5918" y="2014"/>
                    </a:cubicBezTo>
                    <a:cubicBezTo>
                      <a:pt x="5915" y="2014"/>
                      <a:pt x="5913" y="2013"/>
                      <a:pt x="5909" y="2012"/>
                    </a:cubicBezTo>
                    <a:cubicBezTo>
                      <a:pt x="5906" y="2009"/>
                      <a:pt x="5900" y="2005"/>
                      <a:pt x="5897" y="2002"/>
                    </a:cubicBezTo>
                    <a:cubicBezTo>
                      <a:pt x="5893" y="1997"/>
                      <a:pt x="5894" y="1987"/>
                      <a:pt x="5894" y="1979"/>
                    </a:cubicBezTo>
                    <a:cubicBezTo>
                      <a:pt x="5894" y="1977"/>
                      <a:pt x="5894" y="1975"/>
                      <a:pt x="5894" y="1973"/>
                    </a:cubicBezTo>
                    <a:cubicBezTo>
                      <a:pt x="5894" y="1972"/>
                      <a:pt x="5894" y="1972"/>
                      <a:pt x="5894" y="1972"/>
                    </a:cubicBezTo>
                    <a:cubicBezTo>
                      <a:pt x="5894" y="1967"/>
                      <a:pt x="5894" y="1962"/>
                      <a:pt x="5890" y="1959"/>
                    </a:cubicBezTo>
                    <a:cubicBezTo>
                      <a:pt x="5885" y="1956"/>
                      <a:pt x="5879" y="1956"/>
                      <a:pt x="5875" y="1957"/>
                    </a:cubicBezTo>
                    <a:cubicBezTo>
                      <a:pt x="5869" y="1957"/>
                      <a:pt x="5864" y="1959"/>
                      <a:pt x="5861" y="1963"/>
                    </a:cubicBezTo>
                    <a:cubicBezTo>
                      <a:pt x="5855" y="1968"/>
                      <a:pt x="5851" y="1975"/>
                      <a:pt x="5848" y="1982"/>
                    </a:cubicBezTo>
                    <a:cubicBezTo>
                      <a:pt x="5844" y="1987"/>
                      <a:pt x="5841" y="1993"/>
                      <a:pt x="5837" y="1998"/>
                    </a:cubicBezTo>
                    <a:cubicBezTo>
                      <a:pt x="5832" y="2004"/>
                      <a:pt x="5822" y="2003"/>
                      <a:pt x="5816" y="2003"/>
                    </a:cubicBezTo>
                    <a:cubicBezTo>
                      <a:pt x="5815" y="2003"/>
                      <a:pt x="5815" y="2003"/>
                      <a:pt x="5815" y="2003"/>
                    </a:cubicBezTo>
                    <a:cubicBezTo>
                      <a:pt x="5808" y="2003"/>
                      <a:pt x="5804" y="2001"/>
                      <a:pt x="5799" y="1996"/>
                    </a:cubicBezTo>
                    <a:cubicBezTo>
                      <a:pt x="5796" y="1994"/>
                      <a:pt x="5794" y="1992"/>
                      <a:pt x="5792" y="1990"/>
                    </a:cubicBezTo>
                    <a:cubicBezTo>
                      <a:pt x="5787" y="1983"/>
                      <a:pt x="5782" y="1978"/>
                      <a:pt x="5772" y="1978"/>
                    </a:cubicBezTo>
                    <a:cubicBezTo>
                      <a:pt x="5769" y="1978"/>
                      <a:pt x="5765" y="1980"/>
                      <a:pt x="5762" y="1981"/>
                    </a:cubicBezTo>
                    <a:cubicBezTo>
                      <a:pt x="5757" y="1984"/>
                      <a:pt x="5752" y="1986"/>
                      <a:pt x="5747" y="1982"/>
                    </a:cubicBezTo>
                    <a:cubicBezTo>
                      <a:pt x="5739" y="1974"/>
                      <a:pt x="5736" y="1962"/>
                      <a:pt x="5736" y="1956"/>
                    </a:cubicBezTo>
                    <a:cubicBezTo>
                      <a:pt x="5736" y="1954"/>
                      <a:pt x="5736" y="1951"/>
                      <a:pt x="5736" y="1948"/>
                    </a:cubicBezTo>
                    <a:cubicBezTo>
                      <a:pt x="5736" y="1941"/>
                      <a:pt x="5736" y="1934"/>
                      <a:pt x="5732" y="1929"/>
                    </a:cubicBezTo>
                    <a:cubicBezTo>
                      <a:pt x="5728" y="1922"/>
                      <a:pt x="5719" y="1918"/>
                      <a:pt x="5709" y="1918"/>
                    </a:cubicBezTo>
                    <a:cubicBezTo>
                      <a:pt x="5708" y="1918"/>
                      <a:pt x="5708" y="1918"/>
                      <a:pt x="5708" y="1918"/>
                    </a:cubicBezTo>
                    <a:cubicBezTo>
                      <a:pt x="5697" y="1917"/>
                      <a:pt x="5687" y="1917"/>
                      <a:pt x="5681" y="1927"/>
                    </a:cubicBezTo>
                    <a:cubicBezTo>
                      <a:pt x="5678" y="1932"/>
                      <a:pt x="5678" y="1939"/>
                      <a:pt x="5679" y="1946"/>
                    </a:cubicBezTo>
                    <a:cubicBezTo>
                      <a:pt x="5679" y="1949"/>
                      <a:pt x="5679" y="1953"/>
                      <a:pt x="5679" y="1956"/>
                    </a:cubicBezTo>
                    <a:cubicBezTo>
                      <a:pt x="5679" y="1964"/>
                      <a:pt x="5678" y="1972"/>
                      <a:pt x="5672" y="1979"/>
                    </a:cubicBezTo>
                    <a:cubicBezTo>
                      <a:pt x="5671" y="1980"/>
                      <a:pt x="5670" y="1981"/>
                      <a:pt x="5669" y="1982"/>
                    </a:cubicBezTo>
                    <a:cubicBezTo>
                      <a:pt x="5667" y="1985"/>
                      <a:pt x="5665" y="1987"/>
                      <a:pt x="5663" y="1990"/>
                    </a:cubicBezTo>
                    <a:cubicBezTo>
                      <a:pt x="5662" y="1990"/>
                      <a:pt x="5662" y="1990"/>
                      <a:pt x="5662" y="1990"/>
                    </a:cubicBezTo>
                    <a:cubicBezTo>
                      <a:pt x="5657" y="1994"/>
                      <a:pt x="5654" y="1998"/>
                      <a:pt x="5647" y="1997"/>
                    </a:cubicBezTo>
                    <a:cubicBezTo>
                      <a:pt x="5641" y="1997"/>
                      <a:pt x="5636" y="1993"/>
                      <a:pt x="5631" y="1991"/>
                    </a:cubicBezTo>
                    <a:cubicBezTo>
                      <a:pt x="5631" y="1990"/>
                      <a:pt x="5630" y="1990"/>
                      <a:pt x="5629" y="1989"/>
                    </a:cubicBezTo>
                    <a:cubicBezTo>
                      <a:pt x="5627" y="1987"/>
                      <a:pt x="5624" y="1985"/>
                      <a:pt x="5622" y="1987"/>
                    </a:cubicBezTo>
                    <a:cubicBezTo>
                      <a:pt x="5618" y="1991"/>
                      <a:pt x="5623" y="1997"/>
                      <a:pt x="5625" y="1998"/>
                    </a:cubicBezTo>
                    <a:cubicBezTo>
                      <a:pt x="5625" y="1998"/>
                      <a:pt x="5625" y="1998"/>
                      <a:pt x="5625" y="1998"/>
                    </a:cubicBezTo>
                    <a:cubicBezTo>
                      <a:pt x="5629" y="2002"/>
                      <a:pt x="5633" y="2007"/>
                      <a:pt x="5632" y="2011"/>
                    </a:cubicBezTo>
                    <a:cubicBezTo>
                      <a:pt x="5632" y="2012"/>
                      <a:pt x="5630" y="2014"/>
                      <a:pt x="5627" y="2015"/>
                    </a:cubicBezTo>
                    <a:cubicBezTo>
                      <a:pt x="5616" y="2020"/>
                      <a:pt x="5613" y="2026"/>
                      <a:pt x="5616" y="2038"/>
                    </a:cubicBezTo>
                    <a:cubicBezTo>
                      <a:pt x="5616" y="2039"/>
                      <a:pt x="5617" y="2040"/>
                      <a:pt x="5617" y="2040"/>
                    </a:cubicBezTo>
                    <a:cubicBezTo>
                      <a:pt x="5619" y="2048"/>
                      <a:pt x="5622" y="2055"/>
                      <a:pt x="5620" y="2063"/>
                    </a:cubicBezTo>
                    <a:cubicBezTo>
                      <a:pt x="5617" y="2073"/>
                      <a:pt x="5607" y="2077"/>
                      <a:pt x="5598" y="2077"/>
                    </a:cubicBezTo>
                    <a:cubicBezTo>
                      <a:pt x="5598" y="2077"/>
                      <a:pt x="5598" y="2077"/>
                      <a:pt x="5598" y="2077"/>
                    </a:cubicBezTo>
                    <a:cubicBezTo>
                      <a:pt x="5574" y="2077"/>
                      <a:pt x="5556" y="2060"/>
                      <a:pt x="5552" y="2034"/>
                    </a:cubicBezTo>
                    <a:cubicBezTo>
                      <a:pt x="5552" y="2033"/>
                      <a:pt x="5551" y="2031"/>
                      <a:pt x="5551" y="2029"/>
                    </a:cubicBezTo>
                    <a:cubicBezTo>
                      <a:pt x="5550" y="2023"/>
                      <a:pt x="5548" y="2016"/>
                      <a:pt x="5550" y="2010"/>
                    </a:cubicBezTo>
                    <a:cubicBezTo>
                      <a:pt x="5551" y="2005"/>
                      <a:pt x="5555" y="2003"/>
                      <a:pt x="5559" y="2000"/>
                    </a:cubicBezTo>
                    <a:cubicBezTo>
                      <a:pt x="5561" y="1999"/>
                      <a:pt x="5563" y="1998"/>
                      <a:pt x="5564" y="1997"/>
                    </a:cubicBezTo>
                    <a:cubicBezTo>
                      <a:pt x="5570" y="1992"/>
                      <a:pt x="5573" y="1985"/>
                      <a:pt x="5571" y="1978"/>
                    </a:cubicBezTo>
                    <a:cubicBezTo>
                      <a:pt x="5570" y="1969"/>
                      <a:pt x="5563" y="1961"/>
                      <a:pt x="5553" y="1957"/>
                    </a:cubicBezTo>
                    <a:cubicBezTo>
                      <a:pt x="5549" y="1955"/>
                      <a:pt x="5545" y="1955"/>
                      <a:pt x="5542" y="1957"/>
                    </a:cubicBezTo>
                    <a:cubicBezTo>
                      <a:pt x="5541" y="1958"/>
                      <a:pt x="5540" y="1958"/>
                      <a:pt x="5540" y="1959"/>
                    </a:cubicBezTo>
                    <a:cubicBezTo>
                      <a:pt x="5539" y="1960"/>
                      <a:pt x="5538" y="1960"/>
                      <a:pt x="5537" y="1961"/>
                    </a:cubicBezTo>
                    <a:cubicBezTo>
                      <a:pt x="5536" y="1961"/>
                      <a:pt x="5535" y="1961"/>
                      <a:pt x="5534" y="1961"/>
                    </a:cubicBezTo>
                    <a:cubicBezTo>
                      <a:pt x="5533" y="1961"/>
                      <a:pt x="5532" y="1960"/>
                      <a:pt x="5532" y="1961"/>
                    </a:cubicBezTo>
                    <a:cubicBezTo>
                      <a:pt x="5527" y="1962"/>
                      <a:pt x="5527" y="1967"/>
                      <a:pt x="5527" y="1972"/>
                    </a:cubicBezTo>
                    <a:cubicBezTo>
                      <a:pt x="5527" y="1977"/>
                      <a:pt x="5527" y="1982"/>
                      <a:pt x="5522" y="1983"/>
                    </a:cubicBezTo>
                    <a:cubicBezTo>
                      <a:pt x="5518" y="1984"/>
                      <a:pt x="5516" y="1980"/>
                      <a:pt x="5514" y="1977"/>
                    </a:cubicBezTo>
                    <a:cubicBezTo>
                      <a:pt x="5513" y="1976"/>
                      <a:pt x="5513" y="1975"/>
                      <a:pt x="5512" y="1975"/>
                    </a:cubicBezTo>
                    <a:cubicBezTo>
                      <a:pt x="5512" y="1974"/>
                      <a:pt x="5511" y="1974"/>
                      <a:pt x="5511" y="1973"/>
                    </a:cubicBezTo>
                    <a:cubicBezTo>
                      <a:pt x="5511" y="1973"/>
                      <a:pt x="5510" y="1972"/>
                      <a:pt x="5510" y="1972"/>
                    </a:cubicBezTo>
                    <a:cubicBezTo>
                      <a:pt x="5510" y="1972"/>
                      <a:pt x="5509" y="1972"/>
                      <a:pt x="5509" y="1972"/>
                    </a:cubicBezTo>
                    <a:cubicBezTo>
                      <a:pt x="5508" y="1972"/>
                      <a:pt x="5507" y="1972"/>
                      <a:pt x="5507" y="1971"/>
                    </a:cubicBezTo>
                    <a:cubicBezTo>
                      <a:pt x="5506" y="1971"/>
                      <a:pt x="5506" y="1970"/>
                      <a:pt x="5506" y="1969"/>
                    </a:cubicBezTo>
                    <a:cubicBezTo>
                      <a:pt x="5505" y="1968"/>
                      <a:pt x="5505" y="1967"/>
                      <a:pt x="5504" y="1966"/>
                    </a:cubicBezTo>
                    <a:cubicBezTo>
                      <a:pt x="5503" y="1965"/>
                      <a:pt x="5502" y="1965"/>
                      <a:pt x="5500" y="1965"/>
                    </a:cubicBezTo>
                    <a:cubicBezTo>
                      <a:pt x="5499" y="1965"/>
                      <a:pt x="5497" y="1965"/>
                      <a:pt x="5496" y="1965"/>
                    </a:cubicBezTo>
                    <a:cubicBezTo>
                      <a:pt x="5495" y="1964"/>
                      <a:pt x="5495" y="1963"/>
                      <a:pt x="5494" y="1963"/>
                    </a:cubicBezTo>
                    <a:cubicBezTo>
                      <a:pt x="5494" y="1961"/>
                      <a:pt x="5494" y="1961"/>
                      <a:pt x="5491" y="1962"/>
                    </a:cubicBezTo>
                    <a:cubicBezTo>
                      <a:pt x="5487" y="1963"/>
                      <a:pt x="5488" y="1969"/>
                      <a:pt x="5488" y="1972"/>
                    </a:cubicBezTo>
                    <a:cubicBezTo>
                      <a:pt x="5488" y="1973"/>
                      <a:pt x="5488" y="1973"/>
                      <a:pt x="5488" y="1973"/>
                    </a:cubicBezTo>
                    <a:cubicBezTo>
                      <a:pt x="5488" y="1977"/>
                      <a:pt x="5488" y="1982"/>
                      <a:pt x="5483" y="1984"/>
                    </a:cubicBezTo>
                    <a:cubicBezTo>
                      <a:pt x="5482" y="1984"/>
                      <a:pt x="5480" y="1984"/>
                      <a:pt x="5478" y="1984"/>
                    </a:cubicBezTo>
                    <a:cubicBezTo>
                      <a:pt x="5475" y="1984"/>
                      <a:pt x="5473" y="1984"/>
                      <a:pt x="5470" y="1986"/>
                    </a:cubicBezTo>
                    <a:cubicBezTo>
                      <a:pt x="5468" y="1988"/>
                      <a:pt x="5467" y="1991"/>
                      <a:pt x="5466" y="1994"/>
                    </a:cubicBezTo>
                    <a:cubicBezTo>
                      <a:pt x="5466" y="1995"/>
                      <a:pt x="5465" y="1997"/>
                      <a:pt x="5465" y="1998"/>
                    </a:cubicBezTo>
                    <a:cubicBezTo>
                      <a:pt x="5463" y="2002"/>
                      <a:pt x="5459" y="2005"/>
                      <a:pt x="5455" y="2007"/>
                    </a:cubicBezTo>
                    <a:cubicBezTo>
                      <a:pt x="5446" y="2011"/>
                      <a:pt x="5423" y="2013"/>
                      <a:pt x="5411" y="2006"/>
                    </a:cubicBezTo>
                    <a:cubicBezTo>
                      <a:pt x="5407" y="2003"/>
                      <a:pt x="5404" y="2000"/>
                      <a:pt x="5404" y="1996"/>
                    </a:cubicBezTo>
                    <a:cubicBezTo>
                      <a:pt x="5403" y="1991"/>
                      <a:pt x="5404" y="1986"/>
                      <a:pt x="5406" y="1982"/>
                    </a:cubicBezTo>
                    <a:cubicBezTo>
                      <a:pt x="5407" y="1977"/>
                      <a:pt x="5408" y="1973"/>
                      <a:pt x="5408" y="1968"/>
                    </a:cubicBezTo>
                    <a:cubicBezTo>
                      <a:pt x="5407" y="1956"/>
                      <a:pt x="5392" y="1945"/>
                      <a:pt x="5380" y="1943"/>
                    </a:cubicBezTo>
                    <a:cubicBezTo>
                      <a:pt x="5376" y="1943"/>
                      <a:pt x="5371" y="1943"/>
                      <a:pt x="5366" y="1944"/>
                    </a:cubicBezTo>
                    <a:cubicBezTo>
                      <a:pt x="5363" y="1944"/>
                      <a:pt x="5360" y="1946"/>
                      <a:pt x="5358" y="1947"/>
                    </a:cubicBezTo>
                    <a:cubicBezTo>
                      <a:pt x="5356" y="1948"/>
                      <a:pt x="5354" y="1949"/>
                      <a:pt x="5352" y="1950"/>
                    </a:cubicBezTo>
                    <a:cubicBezTo>
                      <a:pt x="5342" y="1953"/>
                      <a:pt x="5337" y="1945"/>
                      <a:pt x="5333" y="1938"/>
                    </a:cubicBezTo>
                    <a:cubicBezTo>
                      <a:pt x="5332" y="1937"/>
                      <a:pt x="5332" y="1937"/>
                      <a:pt x="5332" y="1937"/>
                    </a:cubicBezTo>
                    <a:cubicBezTo>
                      <a:pt x="5328" y="1931"/>
                      <a:pt x="5328" y="1926"/>
                      <a:pt x="5328" y="1919"/>
                    </a:cubicBezTo>
                    <a:cubicBezTo>
                      <a:pt x="5328" y="1917"/>
                      <a:pt x="5328" y="1915"/>
                      <a:pt x="5327" y="1913"/>
                    </a:cubicBezTo>
                    <a:cubicBezTo>
                      <a:pt x="5326" y="1903"/>
                      <a:pt x="5318" y="1901"/>
                      <a:pt x="5309" y="1898"/>
                    </a:cubicBezTo>
                    <a:cubicBezTo>
                      <a:pt x="5309" y="1898"/>
                      <a:pt x="5308" y="1898"/>
                      <a:pt x="5308" y="1898"/>
                    </a:cubicBezTo>
                    <a:cubicBezTo>
                      <a:pt x="5305" y="1897"/>
                      <a:pt x="5303" y="1896"/>
                      <a:pt x="5300" y="1895"/>
                    </a:cubicBezTo>
                    <a:cubicBezTo>
                      <a:pt x="5295" y="1892"/>
                      <a:pt x="5290" y="1889"/>
                      <a:pt x="5284" y="1891"/>
                    </a:cubicBezTo>
                    <a:cubicBezTo>
                      <a:pt x="5277" y="1894"/>
                      <a:pt x="5271" y="1901"/>
                      <a:pt x="5266" y="1907"/>
                    </a:cubicBezTo>
                    <a:cubicBezTo>
                      <a:pt x="5264" y="1909"/>
                      <a:pt x="5263" y="1911"/>
                      <a:pt x="5261" y="1913"/>
                    </a:cubicBezTo>
                    <a:cubicBezTo>
                      <a:pt x="5259" y="1916"/>
                      <a:pt x="5258" y="1919"/>
                      <a:pt x="5255" y="1921"/>
                    </a:cubicBezTo>
                    <a:cubicBezTo>
                      <a:pt x="5252" y="1925"/>
                      <a:pt x="5248" y="1925"/>
                      <a:pt x="5244" y="1926"/>
                    </a:cubicBezTo>
                    <a:cubicBezTo>
                      <a:pt x="5243" y="1927"/>
                      <a:pt x="5241" y="1927"/>
                      <a:pt x="5240" y="1928"/>
                    </a:cubicBezTo>
                    <a:cubicBezTo>
                      <a:pt x="5235" y="1929"/>
                      <a:pt x="5235" y="1931"/>
                      <a:pt x="5234" y="1934"/>
                    </a:cubicBezTo>
                    <a:cubicBezTo>
                      <a:pt x="5234" y="1935"/>
                      <a:pt x="5234" y="1936"/>
                      <a:pt x="5234" y="1937"/>
                    </a:cubicBezTo>
                    <a:cubicBezTo>
                      <a:pt x="5233" y="1941"/>
                      <a:pt x="5231" y="1942"/>
                      <a:pt x="5228" y="1942"/>
                    </a:cubicBezTo>
                    <a:cubicBezTo>
                      <a:pt x="5227" y="1943"/>
                      <a:pt x="5225" y="1943"/>
                      <a:pt x="5224" y="1945"/>
                    </a:cubicBezTo>
                    <a:cubicBezTo>
                      <a:pt x="5222" y="1946"/>
                      <a:pt x="5222" y="1948"/>
                      <a:pt x="5221" y="1949"/>
                    </a:cubicBezTo>
                    <a:cubicBezTo>
                      <a:pt x="5221" y="1951"/>
                      <a:pt x="5220" y="1953"/>
                      <a:pt x="5219" y="1955"/>
                    </a:cubicBezTo>
                    <a:cubicBezTo>
                      <a:pt x="5217" y="1956"/>
                      <a:pt x="5215" y="1957"/>
                      <a:pt x="5213" y="1957"/>
                    </a:cubicBezTo>
                    <a:cubicBezTo>
                      <a:pt x="5211" y="1958"/>
                      <a:pt x="5210" y="1958"/>
                      <a:pt x="5208" y="1959"/>
                    </a:cubicBezTo>
                    <a:cubicBezTo>
                      <a:pt x="5207" y="1960"/>
                      <a:pt x="5207" y="1961"/>
                      <a:pt x="5206" y="1962"/>
                    </a:cubicBezTo>
                    <a:cubicBezTo>
                      <a:pt x="5206" y="1963"/>
                      <a:pt x="5205" y="1964"/>
                      <a:pt x="5204" y="1965"/>
                    </a:cubicBezTo>
                    <a:cubicBezTo>
                      <a:pt x="5203" y="1966"/>
                      <a:pt x="5201" y="1966"/>
                      <a:pt x="5200" y="1966"/>
                    </a:cubicBezTo>
                    <a:cubicBezTo>
                      <a:pt x="5199" y="1967"/>
                      <a:pt x="5198" y="1967"/>
                      <a:pt x="5197" y="1967"/>
                    </a:cubicBezTo>
                    <a:cubicBezTo>
                      <a:pt x="5194" y="1969"/>
                      <a:pt x="5191" y="1971"/>
                      <a:pt x="5189" y="1973"/>
                    </a:cubicBezTo>
                    <a:cubicBezTo>
                      <a:pt x="5188" y="1974"/>
                      <a:pt x="5187" y="1975"/>
                      <a:pt x="5185" y="1976"/>
                    </a:cubicBezTo>
                    <a:cubicBezTo>
                      <a:pt x="5176" y="1983"/>
                      <a:pt x="5167" y="1978"/>
                      <a:pt x="5159" y="1972"/>
                    </a:cubicBezTo>
                    <a:cubicBezTo>
                      <a:pt x="5153" y="1969"/>
                      <a:pt x="5148" y="1965"/>
                      <a:pt x="5141" y="1965"/>
                    </a:cubicBezTo>
                    <a:cubicBezTo>
                      <a:pt x="5140" y="1965"/>
                      <a:pt x="5139" y="1965"/>
                      <a:pt x="5137" y="1965"/>
                    </a:cubicBezTo>
                    <a:cubicBezTo>
                      <a:pt x="5130" y="1965"/>
                      <a:pt x="5121" y="1965"/>
                      <a:pt x="5116" y="1960"/>
                    </a:cubicBezTo>
                    <a:cubicBezTo>
                      <a:pt x="5112" y="1954"/>
                      <a:pt x="5114" y="1948"/>
                      <a:pt x="5116" y="1942"/>
                    </a:cubicBezTo>
                    <a:cubicBezTo>
                      <a:pt x="5116" y="1941"/>
                      <a:pt x="5117" y="1941"/>
                      <a:pt x="5117" y="1940"/>
                    </a:cubicBezTo>
                    <a:cubicBezTo>
                      <a:pt x="5118" y="1937"/>
                      <a:pt x="5120" y="1935"/>
                      <a:pt x="5121" y="1933"/>
                    </a:cubicBezTo>
                    <a:cubicBezTo>
                      <a:pt x="5123" y="1930"/>
                      <a:pt x="5126" y="1927"/>
                      <a:pt x="5126" y="1924"/>
                    </a:cubicBezTo>
                    <a:cubicBezTo>
                      <a:pt x="5126" y="1921"/>
                      <a:pt x="5125" y="1920"/>
                      <a:pt x="5123" y="1919"/>
                    </a:cubicBezTo>
                    <a:cubicBezTo>
                      <a:pt x="5122" y="1918"/>
                      <a:pt x="5120" y="1917"/>
                      <a:pt x="5120" y="1915"/>
                    </a:cubicBezTo>
                    <a:cubicBezTo>
                      <a:pt x="5119" y="1912"/>
                      <a:pt x="5121" y="1909"/>
                      <a:pt x="5124" y="1907"/>
                    </a:cubicBezTo>
                    <a:cubicBezTo>
                      <a:pt x="5126" y="1905"/>
                      <a:pt x="5129" y="1902"/>
                      <a:pt x="5126" y="1898"/>
                    </a:cubicBezTo>
                    <a:cubicBezTo>
                      <a:pt x="5125" y="1896"/>
                      <a:pt x="5124" y="1896"/>
                      <a:pt x="5122" y="1896"/>
                    </a:cubicBezTo>
                    <a:cubicBezTo>
                      <a:pt x="5121" y="1895"/>
                      <a:pt x="5120" y="1895"/>
                      <a:pt x="5119" y="1895"/>
                    </a:cubicBezTo>
                    <a:cubicBezTo>
                      <a:pt x="5118" y="1893"/>
                      <a:pt x="5118" y="1892"/>
                      <a:pt x="5118" y="1890"/>
                    </a:cubicBezTo>
                    <a:cubicBezTo>
                      <a:pt x="5118" y="1889"/>
                      <a:pt x="5118" y="1887"/>
                      <a:pt x="5117" y="1886"/>
                    </a:cubicBezTo>
                    <a:cubicBezTo>
                      <a:pt x="5117" y="1886"/>
                      <a:pt x="5116" y="1886"/>
                      <a:pt x="5115" y="1885"/>
                    </a:cubicBezTo>
                    <a:cubicBezTo>
                      <a:pt x="5114" y="1885"/>
                      <a:pt x="5113" y="1884"/>
                      <a:pt x="5112" y="1883"/>
                    </a:cubicBezTo>
                    <a:cubicBezTo>
                      <a:pt x="5112" y="1882"/>
                      <a:pt x="5112" y="1882"/>
                      <a:pt x="5112" y="1881"/>
                    </a:cubicBezTo>
                    <a:cubicBezTo>
                      <a:pt x="5111" y="1880"/>
                      <a:pt x="5111" y="1879"/>
                      <a:pt x="5110" y="1879"/>
                    </a:cubicBezTo>
                    <a:cubicBezTo>
                      <a:pt x="5107" y="1875"/>
                      <a:pt x="5104" y="1876"/>
                      <a:pt x="5100" y="1879"/>
                    </a:cubicBezTo>
                    <a:cubicBezTo>
                      <a:pt x="5094" y="1883"/>
                      <a:pt x="5084" y="1888"/>
                      <a:pt x="5073" y="1885"/>
                    </a:cubicBezTo>
                    <a:cubicBezTo>
                      <a:pt x="5073" y="1885"/>
                      <a:pt x="5073" y="1885"/>
                      <a:pt x="5073" y="1885"/>
                    </a:cubicBezTo>
                    <a:cubicBezTo>
                      <a:pt x="5066" y="1883"/>
                      <a:pt x="5054" y="1879"/>
                      <a:pt x="5049" y="1873"/>
                    </a:cubicBezTo>
                    <a:cubicBezTo>
                      <a:pt x="5046" y="1868"/>
                      <a:pt x="5042" y="1856"/>
                      <a:pt x="5041" y="1850"/>
                    </a:cubicBezTo>
                    <a:cubicBezTo>
                      <a:pt x="5041" y="1850"/>
                      <a:pt x="5041" y="1849"/>
                      <a:pt x="5041" y="1849"/>
                    </a:cubicBezTo>
                    <a:cubicBezTo>
                      <a:pt x="5040" y="1845"/>
                      <a:pt x="5040" y="1843"/>
                      <a:pt x="5037" y="1839"/>
                    </a:cubicBezTo>
                    <a:cubicBezTo>
                      <a:pt x="5034" y="1834"/>
                      <a:pt x="5034" y="1831"/>
                      <a:pt x="5034" y="1825"/>
                    </a:cubicBezTo>
                    <a:cubicBezTo>
                      <a:pt x="5034" y="1819"/>
                      <a:pt x="5036" y="1813"/>
                      <a:pt x="5038" y="1806"/>
                    </a:cubicBezTo>
                    <a:cubicBezTo>
                      <a:pt x="5039" y="1804"/>
                      <a:pt x="5040" y="1802"/>
                      <a:pt x="5040" y="1800"/>
                    </a:cubicBezTo>
                    <a:cubicBezTo>
                      <a:pt x="5041" y="1800"/>
                      <a:pt x="5041" y="1799"/>
                      <a:pt x="5041" y="1799"/>
                    </a:cubicBezTo>
                    <a:cubicBezTo>
                      <a:pt x="5043" y="1792"/>
                      <a:pt x="5047" y="1781"/>
                      <a:pt x="5038" y="1777"/>
                    </a:cubicBezTo>
                    <a:cubicBezTo>
                      <a:pt x="5029" y="1773"/>
                      <a:pt x="5023" y="1779"/>
                      <a:pt x="5016" y="1785"/>
                    </a:cubicBezTo>
                    <a:cubicBezTo>
                      <a:pt x="5014" y="1787"/>
                      <a:pt x="5011" y="1789"/>
                      <a:pt x="5008" y="1791"/>
                    </a:cubicBezTo>
                    <a:cubicBezTo>
                      <a:pt x="5004" y="1793"/>
                      <a:pt x="5001" y="1793"/>
                      <a:pt x="4996" y="1792"/>
                    </a:cubicBezTo>
                    <a:cubicBezTo>
                      <a:pt x="4996" y="1792"/>
                      <a:pt x="4995" y="1792"/>
                      <a:pt x="4994" y="1792"/>
                    </a:cubicBezTo>
                    <a:cubicBezTo>
                      <a:pt x="4988" y="1791"/>
                      <a:pt x="4981" y="1789"/>
                      <a:pt x="4975" y="1788"/>
                    </a:cubicBezTo>
                    <a:cubicBezTo>
                      <a:pt x="4970" y="1787"/>
                      <a:pt x="4966" y="1786"/>
                      <a:pt x="4961" y="1785"/>
                    </a:cubicBezTo>
                    <a:cubicBezTo>
                      <a:pt x="4958" y="1784"/>
                      <a:pt x="4956" y="1784"/>
                      <a:pt x="4953" y="1785"/>
                    </a:cubicBezTo>
                    <a:cubicBezTo>
                      <a:pt x="4950" y="1785"/>
                      <a:pt x="4947" y="1785"/>
                      <a:pt x="4944" y="1784"/>
                    </a:cubicBezTo>
                    <a:cubicBezTo>
                      <a:pt x="4942" y="1784"/>
                      <a:pt x="4940" y="1783"/>
                      <a:pt x="4938" y="1782"/>
                    </a:cubicBezTo>
                    <a:cubicBezTo>
                      <a:pt x="4936" y="1781"/>
                      <a:pt x="4934" y="1780"/>
                      <a:pt x="4932" y="1779"/>
                    </a:cubicBezTo>
                    <a:cubicBezTo>
                      <a:pt x="4931" y="1779"/>
                      <a:pt x="4930" y="1779"/>
                      <a:pt x="4928" y="1779"/>
                    </a:cubicBezTo>
                    <a:cubicBezTo>
                      <a:pt x="4927" y="1779"/>
                      <a:pt x="4926" y="1779"/>
                      <a:pt x="4924" y="1779"/>
                    </a:cubicBezTo>
                    <a:cubicBezTo>
                      <a:pt x="4923" y="1778"/>
                      <a:pt x="4922" y="1777"/>
                      <a:pt x="4920" y="1776"/>
                    </a:cubicBezTo>
                    <a:cubicBezTo>
                      <a:pt x="4920" y="1776"/>
                      <a:pt x="4919" y="1775"/>
                      <a:pt x="4918" y="1774"/>
                    </a:cubicBezTo>
                    <a:cubicBezTo>
                      <a:pt x="4913" y="1772"/>
                      <a:pt x="4909" y="1772"/>
                      <a:pt x="4904" y="1773"/>
                    </a:cubicBezTo>
                    <a:cubicBezTo>
                      <a:pt x="4903" y="1773"/>
                      <a:pt x="4903" y="1773"/>
                      <a:pt x="4902" y="1773"/>
                    </a:cubicBezTo>
                    <a:cubicBezTo>
                      <a:pt x="4897" y="1774"/>
                      <a:pt x="4890" y="1775"/>
                      <a:pt x="4885" y="1779"/>
                    </a:cubicBezTo>
                    <a:cubicBezTo>
                      <a:pt x="4883" y="1781"/>
                      <a:pt x="4882" y="1785"/>
                      <a:pt x="4880" y="1788"/>
                    </a:cubicBezTo>
                    <a:cubicBezTo>
                      <a:pt x="4879" y="1790"/>
                      <a:pt x="4879" y="1791"/>
                      <a:pt x="4878" y="1792"/>
                    </a:cubicBezTo>
                    <a:cubicBezTo>
                      <a:pt x="4877" y="1794"/>
                      <a:pt x="4876" y="1796"/>
                      <a:pt x="4875" y="1798"/>
                    </a:cubicBezTo>
                    <a:cubicBezTo>
                      <a:pt x="4874" y="1800"/>
                      <a:pt x="4873" y="1803"/>
                      <a:pt x="4872" y="1805"/>
                    </a:cubicBezTo>
                    <a:cubicBezTo>
                      <a:pt x="4867" y="1814"/>
                      <a:pt x="4855" y="1821"/>
                      <a:pt x="4846" y="1824"/>
                    </a:cubicBezTo>
                    <a:cubicBezTo>
                      <a:pt x="4837" y="1826"/>
                      <a:pt x="4825" y="1825"/>
                      <a:pt x="4817" y="1824"/>
                    </a:cubicBezTo>
                    <a:cubicBezTo>
                      <a:pt x="4811" y="1823"/>
                      <a:pt x="4805" y="1818"/>
                      <a:pt x="4800" y="1813"/>
                    </a:cubicBezTo>
                    <a:cubicBezTo>
                      <a:pt x="4799" y="1812"/>
                      <a:pt x="4797" y="1811"/>
                      <a:pt x="4796" y="1810"/>
                    </a:cubicBezTo>
                    <a:cubicBezTo>
                      <a:pt x="4790" y="1805"/>
                      <a:pt x="4785" y="1799"/>
                      <a:pt x="4782" y="1793"/>
                    </a:cubicBezTo>
                    <a:cubicBezTo>
                      <a:pt x="4781" y="1791"/>
                      <a:pt x="4780" y="1789"/>
                      <a:pt x="4780" y="1786"/>
                    </a:cubicBezTo>
                    <a:cubicBezTo>
                      <a:pt x="4779" y="1784"/>
                      <a:pt x="4778" y="1782"/>
                      <a:pt x="4777" y="1780"/>
                    </a:cubicBezTo>
                    <a:cubicBezTo>
                      <a:pt x="4775" y="1776"/>
                      <a:pt x="4771" y="1773"/>
                      <a:pt x="4767" y="1770"/>
                    </a:cubicBezTo>
                    <a:cubicBezTo>
                      <a:pt x="4767" y="1770"/>
                      <a:pt x="4767" y="1770"/>
                      <a:pt x="4767" y="1770"/>
                    </a:cubicBezTo>
                    <a:cubicBezTo>
                      <a:pt x="4764" y="1768"/>
                      <a:pt x="4760" y="1766"/>
                      <a:pt x="4756" y="1765"/>
                    </a:cubicBezTo>
                    <a:cubicBezTo>
                      <a:pt x="4754" y="1764"/>
                      <a:pt x="4752" y="1763"/>
                      <a:pt x="4750" y="1762"/>
                    </a:cubicBezTo>
                    <a:cubicBezTo>
                      <a:pt x="4748" y="1761"/>
                      <a:pt x="4746" y="1760"/>
                      <a:pt x="4744" y="1759"/>
                    </a:cubicBezTo>
                    <a:cubicBezTo>
                      <a:pt x="4739" y="1758"/>
                      <a:pt x="4735" y="1760"/>
                      <a:pt x="4730" y="1761"/>
                    </a:cubicBezTo>
                    <a:cubicBezTo>
                      <a:pt x="4729" y="1761"/>
                      <a:pt x="4729" y="1761"/>
                      <a:pt x="4729" y="1761"/>
                    </a:cubicBezTo>
                    <a:cubicBezTo>
                      <a:pt x="4723" y="1763"/>
                      <a:pt x="4719" y="1764"/>
                      <a:pt x="4713" y="1763"/>
                    </a:cubicBezTo>
                    <a:cubicBezTo>
                      <a:pt x="4708" y="1762"/>
                      <a:pt x="4704" y="1765"/>
                      <a:pt x="4700" y="1768"/>
                    </a:cubicBezTo>
                    <a:cubicBezTo>
                      <a:pt x="4696" y="1770"/>
                      <a:pt x="4692" y="1773"/>
                      <a:pt x="4686" y="1773"/>
                    </a:cubicBezTo>
                    <a:cubicBezTo>
                      <a:pt x="4682" y="1772"/>
                      <a:pt x="4679" y="1773"/>
                      <a:pt x="4675" y="1773"/>
                    </a:cubicBezTo>
                    <a:cubicBezTo>
                      <a:pt x="4674" y="1773"/>
                      <a:pt x="4672" y="1774"/>
                      <a:pt x="4670" y="1774"/>
                    </a:cubicBezTo>
                    <a:cubicBezTo>
                      <a:pt x="4665" y="1774"/>
                      <a:pt x="4661" y="1773"/>
                      <a:pt x="4657" y="1772"/>
                    </a:cubicBezTo>
                    <a:cubicBezTo>
                      <a:pt x="4656" y="1772"/>
                      <a:pt x="4656" y="1771"/>
                      <a:pt x="4655" y="1771"/>
                    </a:cubicBezTo>
                    <a:cubicBezTo>
                      <a:pt x="4654" y="1771"/>
                      <a:pt x="4653" y="1771"/>
                      <a:pt x="4652" y="1771"/>
                    </a:cubicBezTo>
                    <a:cubicBezTo>
                      <a:pt x="4650" y="1770"/>
                      <a:pt x="4648" y="1770"/>
                      <a:pt x="4647" y="1770"/>
                    </a:cubicBezTo>
                    <a:cubicBezTo>
                      <a:pt x="4645" y="1769"/>
                      <a:pt x="4644" y="1768"/>
                      <a:pt x="4643" y="1767"/>
                    </a:cubicBezTo>
                    <a:cubicBezTo>
                      <a:pt x="4642" y="1766"/>
                      <a:pt x="4642" y="1766"/>
                      <a:pt x="4641" y="1765"/>
                    </a:cubicBezTo>
                    <a:cubicBezTo>
                      <a:pt x="4634" y="1760"/>
                      <a:pt x="4624" y="1760"/>
                      <a:pt x="4616" y="1759"/>
                    </a:cubicBezTo>
                    <a:cubicBezTo>
                      <a:pt x="4610" y="1758"/>
                      <a:pt x="4603" y="1757"/>
                      <a:pt x="4598" y="1756"/>
                    </a:cubicBezTo>
                    <a:cubicBezTo>
                      <a:pt x="4591" y="1753"/>
                      <a:pt x="4587" y="1749"/>
                      <a:pt x="4583" y="1744"/>
                    </a:cubicBezTo>
                    <a:cubicBezTo>
                      <a:pt x="4580" y="1742"/>
                      <a:pt x="4578" y="1739"/>
                      <a:pt x="4575" y="1737"/>
                    </a:cubicBezTo>
                    <a:cubicBezTo>
                      <a:pt x="4570" y="1733"/>
                      <a:pt x="4564" y="1730"/>
                      <a:pt x="4558" y="1727"/>
                    </a:cubicBezTo>
                    <a:cubicBezTo>
                      <a:pt x="4555" y="1725"/>
                      <a:pt x="4552" y="1723"/>
                      <a:pt x="4549" y="1722"/>
                    </a:cubicBezTo>
                    <a:cubicBezTo>
                      <a:pt x="4544" y="1719"/>
                      <a:pt x="4539" y="1718"/>
                      <a:pt x="4534" y="1718"/>
                    </a:cubicBezTo>
                    <a:cubicBezTo>
                      <a:pt x="4532" y="1718"/>
                      <a:pt x="4530" y="1718"/>
                      <a:pt x="4529" y="1717"/>
                    </a:cubicBezTo>
                    <a:cubicBezTo>
                      <a:pt x="4526" y="1717"/>
                      <a:pt x="4523" y="1716"/>
                      <a:pt x="4521" y="1717"/>
                    </a:cubicBezTo>
                    <a:cubicBezTo>
                      <a:pt x="4518" y="1717"/>
                      <a:pt x="4516" y="1718"/>
                      <a:pt x="4514" y="1719"/>
                    </a:cubicBezTo>
                    <a:cubicBezTo>
                      <a:pt x="4512" y="1720"/>
                      <a:pt x="4509" y="1721"/>
                      <a:pt x="4507" y="1722"/>
                    </a:cubicBezTo>
                    <a:cubicBezTo>
                      <a:pt x="4501" y="1723"/>
                      <a:pt x="4497" y="1720"/>
                      <a:pt x="4493" y="1718"/>
                    </a:cubicBezTo>
                    <a:cubicBezTo>
                      <a:pt x="4492" y="1718"/>
                      <a:pt x="4492" y="1718"/>
                      <a:pt x="4492" y="1718"/>
                    </a:cubicBezTo>
                    <a:cubicBezTo>
                      <a:pt x="4484" y="1713"/>
                      <a:pt x="4477" y="1713"/>
                      <a:pt x="4467" y="1716"/>
                    </a:cubicBezTo>
                    <a:cubicBezTo>
                      <a:pt x="4458" y="1719"/>
                      <a:pt x="4449" y="1718"/>
                      <a:pt x="4438" y="1716"/>
                    </a:cubicBezTo>
                    <a:cubicBezTo>
                      <a:pt x="4418" y="1711"/>
                      <a:pt x="4411" y="1690"/>
                      <a:pt x="4413" y="1671"/>
                    </a:cubicBezTo>
                    <a:cubicBezTo>
                      <a:pt x="4413" y="1670"/>
                      <a:pt x="4414" y="1668"/>
                      <a:pt x="4414" y="1666"/>
                    </a:cubicBezTo>
                    <a:cubicBezTo>
                      <a:pt x="4415" y="1663"/>
                      <a:pt x="4415" y="1661"/>
                      <a:pt x="4415" y="1659"/>
                    </a:cubicBezTo>
                    <a:cubicBezTo>
                      <a:pt x="4415" y="1657"/>
                      <a:pt x="4415" y="1656"/>
                      <a:pt x="4415" y="1654"/>
                    </a:cubicBezTo>
                    <a:cubicBezTo>
                      <a:pt x="4414" y="1653"/>
                      <a:pt x="4414" y="1651"/>
                      <a:pt x="4414" y="1648"/>
                    </a:cubicBezTo>
                    <a:cubicBezTo>
                      <a:pt x="4415" y="1647"/>
                      <a:pt x="4415" y="1647"/>
                      <a:pt x="4415" y="1647"/>
                    </a:cubicBezTo>
                    <a:cubicBezTo>
                      <a:pt x="4416" y="1643"/>
                      <a:pt x="4417" y="1639"/>
                      <a:pt x="4416" y="1635"/>
                    </a:cubicBezTo>
                    <a:cubicBezTo>
                      <a:pt x="4416" y="1631"/>
                      <a:pt x="4414" y="1629"/>
                      <a:pt x="4411" y="1628"/>
                    </a:cubicBezTo>
                    <a:cubicBezTo>
                      <a:pt x="4410" y="1627"/>
                      <a:pt x="4409" y="1626"/>
                      <a:pt x="4408" y="1626"/>
                    </a:cubicBezTo>
                    <a:cubicBezTo>
                      <a:pt x="4400" y="1619"/>
                      <a:pt x="4392" y="1607"/>
                      <a:pt x="4389" y="1601"/>
                    </a:cubicBezTo>
                    <a:cubicBezTo>
                      <a:pt x="4387" y="1598"/>
                      <a:pt x="4385" y="1595"/>
                      <a:pt x="4384" y="1591"/>
                    </a:cubicBezTo>
                    <a:cubicBezTo>
                      <a:pt x="4382" y="1586"/>
                      <a:pt x="4380" y="1581"/>
                      <a:pt x="4376" y="1577"/>
                    </a:cubicBezTo>
                    <a:cubicBezTo>
                      <a:pt x="4374" y="1575"/>
                      <a:pt x="4372" y="1574"/>
                      <a:pt x="4369" y="1574"/>
                    </a:cubicBezTo>
                    <a:cubicBezTo>
                      <a:pt x="4367" y="1574"/>
                      <a:pt x="4366" y="1574"/>
                      <a:pt x="4364" y="1573"/>
                    </a:cubicBezTo>
                    <a:cubicBezTo>
                      <a:pt x="4360" y="1571"/>
                      <a:pt x="4356" y="1569"/>
                      <a:pt x="4352" y="1566"/>
                    </a:cubicBezTo>
                    <a:cubicBezTo>
                      <a:pt x="4351" y="1566"/>
                      <a:pt x="4350" y="1565"/>
                      <a:pt x="4350" y="1565"/>
                    </a:cubicBezTo>
                    <a:cubicBezTo>
                      <a:pt x="4347" y="1564"/>
                      <a:pt x="4342" y="1560"/>
                      <a:pt x="4338" y="1557"/>
                    </a:cubicBezTo>
                    <a:cubicBezTo>
                      <a:pt x="4336" y="1555"/>
                      <a:pt x="4336" y="1553"/>
                      <a:pt x="4335" y="1551"/>
                    </a:cubicBezTo>
                    <a:cubicBezTo>
                      <a:pt x="4334" y="1549"/>
                      <a:pt x="4333" y="1548"/>
                      <a:pt x="4332" y="1546"/>
                    </a:cubicBezTo>
                    <a:cubicBezTo>
                      <a:pt x="4330" y="1544"/>
                      <a:pt x="4328" y="1544"/>
                      <a:pt x="4325" y="1544"/>
                    </a:cubicBezTo>
                    <a:cubicBezTo>
                      <a:pt x="4319" y="1545"/>
                      <a:pt x="4313" y="1554"/>
                      <a:pt x="4312" y="1557"/>
                    </a:cubicBezTo>
                    <a:cubicBezTo>
                      <a:pt x="4309" y="1562"/>
                      <a:pt x="4309" y="1568"/>
                      <a:pt x="4310" y="1573"/>
                    </a:cubicBezTo>
                    <a:cubicBezTo>
                      <a:pt x="4310" y="1579"/>
                      <a:pt x="4310" y="1584"/>
                      <a:pt x="4308" y="1588"/>
                    </a:cubicBezTo>
                    <a:cubicBezTo>
                      <a:pt x="4305" y="1594"/>
                      <a:pt x="4298" y="1599"/>
                      <a:pt x="4292" y="1600"/>
                    </a:cubicBezTo>
                    <a:cubicBezTo>
                      <a:pt x="4288" y="1601"/>
                      <a:pt x="4285" y="1601"/>
                      <a:pt x="4282" y="1599"/>
                    </a:cubicBezTo>
                    <a:cubicBezTo>
                      <a:pt x="4278" y="1597"/>
                      <a:pt x="4273" y="1593"/>
                      <a:pt x="4270" y="1587"/>
                    </a:cubicBezTo>
                    <a:cubicBezTo>
                      <a:pt x="4268" y="1583"/>
                      <a:pt x="4267" y="1582"/>
                      <a:pt x="4264" y="1582"/>
                    </a:cubicBezTo>
                    <a:cubicBezTo>
                      <a:pt x="4263" y="1581"/>
                      <a:pt x="4262" y="1581"/>
                      <a:pt x="4260" y="1581"/>
                    </a:cubicBezTo>
                    <a:cubicBezTo>
                      <a:pt x="4258" y="1580"/>
                      <a:pt x="4257" y="1579"/>
                      <a:pt x="4255" y="1577"/>
                    </a:cubicBezTo>
                    <a:cubicBezTo>
                      <a:pt x="4254" y="1576"/>
                      <a:pt x="4253" y="1574"/>
                      <a:pt x="4251" y="1573"/>
                    </a:cubicBezTo>
                    <a:cubicBezTo>
                      <a:pt x="4246" y="1571"/>
                      <a:pt x="4242" y="1569"/>
                      <a:pt x="4237" y="1568"/>
                    </a:cubicBezTo>
                    <a:cubicBezTo>
                      <a:pt x="4235" y="1568"/>
                      <a:pt x="4233" y="1568"/>
                      <a:pt x="4231" y="1568"/>
                    </a:cubicBezTo>
                    <a:cubicBezTo>
                      <a:pt x="4228" y="1568"/>
                      <a:pt x="4226" y="1568"/>
                      <a:pt x="4224" y="1567"/>
                    </a:cubicBezTo>
                    <a:cubicBezTo>
                      <a:pt x="4223" y="1567"/>
                      <a:pt x="4222" y="1566"/>
                      <a:pt x="4221" y="1565"/>
                    </a:cubicBezTo>
                    <a:cubicBezTo>
                      <a:pt x="4217" y="1563"/>
                      <a:pt x="4214" y="1561"/>
                      <a:pt x="4210" y="1564"/>
                    </a:cubicBezTo>
                    <a:cubicBezTo>
                      <a:pt x="4208" y="1566"/>
                      <a:pt x="4208" y="1570"/>
                      <a:pt x="4208" y="1573"/>
                    </a:cubicBezTo>
                    <a:cubicBezTo>
                      <a:pt x="4208" y="1574"/>
                      <a:pt x="4208" y="1575"/>
                      <a:pt x="4208" y="1577"/>
                    </a:cubicBezTo>
                    <a:cubicBezTo>
                      <a:pt x="4207" y="1586"/>
                      <a:pt x="4198" y="1592"/>
                      <a:pt x="4190" y="1592"/>
                    </a:cubicBezTo>
                    <a:cubicBezTo>
                      <a:pt x="4187" y="1592"/>
                      <a:pt x="4185" y="1592"/>
                      <a:pt x="4182" y="1591"/>
                    </a:cubicBezTo>
                    <a:cubicBezTo>
                      <a:pt x="4181" y="1590"/>
                      <a:pt x="4179" y="1589"/>
                      <a:pt x="4177" y="1589"/>
                    </a:cubicBezTo>
                    <a:cubicBezTo>
                      <a:pt x="4175" y="1589"/>
                      <a:pt x="4172" y="1589"/>
                      <a:pt x="4169" y="1590"/>
                    </a:cubicBezTo>
                    <a:cubicBezTo>
                      <a:pt x="4167" y="1590"/>
                      <a:pt x="4165" y="1591"/>
                      <a:pt x="4162" y="1591"/>
                    </a:cubicBezTo>
                    <a:cubicBezTo>
                      <a:pt x="4162" y="1591"/>
                      <a:pt x="4162" y="1591"/>
                      <a:pt x="4161" y="1591"/>
                    </a:cubicBezTo>
                    <a:cubicBezTo>
                      <a:pt x="4152" y="1590"/>
                      <a:pt x="4149" y="1587"/>
                      <a:pt x="4144" y="1582"/>
                    </a:cubicBezTo>
                    <a:cubicBezTo>
                      <a:pt x="4143" y="1581"/>
                      <a:pt x="4142" y="1580"/>
                      <a:pt x="4141" y="1579"/>
                    </a:cubicBezTo>
                    <a:cubicBezTo>
                      <a:pt x="4139" y="1577"/>
                      <a:pt x="4137" y="1575"/>
                      <a:pt x="4134" y="1573"/>
                    </a:cubicBezTo>
                    <a:cubicBezTo>
                      <a:pt x="4130" y="1569"/>
                      <a:pt x="4126" y="1565"/>
                      <a:pt x="4122" y="1561"/>
                    </a:cubicBezTo>
                    <a:cubicBezTo>
                      <a:pt x="4119" y="1558"/>
                      <a:pt x="4115" y="1555"/>
                      <a:pt x="4112" y="1553"/>
                    </a:cubicBezTo>
                    <a:cubicBezTo>
                      <a:pt x="4108" y="1550"/>
                      <a:pt x="4104" y="1547"/>
                      <a:pt x="4101" y="1543"/>
                    </a:cubicBezTo>
                    <a:cubicBezTo>
                      <a:pt x="4100" y="1543"/>
                      <a:pt x="4100" y="1543"/>
                      <a:pt x="4100" y="1543"/>
                    </a:cubicBezTo>
                    <a:cubicBezTo>
                      <a:pt x="4097" y="1539"/>
                      <a:pt x="4094" y="1535"/>
                      <a:pt x="4092" y="1531"/>
                    </a:cubicBezTo>
                    <a:cubicBezTo>
                      <a:pt x="4089" y="1526"/>
                      <a:pt x="4088" y="1524"/>
                      <a:pt x="4084" y="1520"/>
                    </a:cubicBezTo>
                    <a:cubicBezTo>
                      <a:pt x="4082" y="1518"/>
                      <a:pt x="4081" y="1516"/>
                      <a:pt x="4080" y="1514"/>
                    </a:cubicBezTo>
                    <a:cubicBezTo>
                      <a:pt x="4078" y="1512"/>
                      <a:pt x="4077" y="1510"/>
                      <a:pt x="4075" y="1508"/>
                    </a:cubicBezTo>
                    <a:cubicBezTo>
                      <a:pt x="4071" y="1503"/>
                      <a:pt x="4066" y="1499"/>
                      <a:pt x="4062" y="1496"/>
                    </a:cubicBezTo>
                    <a:cubicBezTo>
                      <a:pt x="4061" y="1495"/>
                      <a:pt x="4059" y="1495"/>
                      <a:pt x="4058" y="1494"/>
                    </a:cubicBezTo>
                    <a:cubicBezTo>
                      <a:pt x="4055" y="1493"/>
                      <a:pt x="4053" y="1491"/>
                      <a:pt x="4051" y="1488"/>
                    </a:cubicBezTo>
                    <a:cubicBezTo>
                      <a:pt x="4049" y="1484"/>
                      <a:pt x="4047" y="1480"/>
                      <a:pt x="4045" y="1476"/>
                    </a:cubicBezTo>
                    <a:cubicBezTo>
                      <a:pt x="4044" y="1475"/>
                      <a:pt x="4044" y="1474"/>
                      <a:pt x="4044" y="1474"/>
                    </a:cubicBezTo>
                    <a:cubicBezTo>
                      <a:pt x="4043" y="1471"/>
                      <a:pt x="4042" y="1469"/>
                      <a:pt x="4041" y="1467"/>
                    </a:cubicBezTo>
                    <a:cubicBezTo>
                      <a:pt x="4039" y="1461"/>
                      <a:pt x="4038" y="1457"/>
                      <a:pt x="4030" y="1455"/>
                    </a:cubicBezTo>
                    <a:cubicBezTo>
                      <a:pt x="4026" y="1454"/>
                      <a:pt x="4025" y="1453"/>
                      <a:pt x="4024" y="1452"/>
                    </a:cubicBezTo>
                    <a:cubicBezTo>
                      <a:pt x="4023" y="1451"/>
                      <a:pt x="4022" y="1450"/>
                      <a:pt x="4021" y="1449"/>
                    </a:cubicBezTo>
                    <a:cubicBezTo>
                      <a:pt x="4018" y="1446"/>
                      <a:pt x="4014" y="1447"/>
                      <a:pt x="4010" y="1447"/>
                    </a:cubicBezTo>
                    <a:cubicBezTo>
                      <a:pt x="4010" y="1447"/>
                      <a:pt x="4010" y="1447"/>
                      <a:pt x="4010" y="1447"/>
                    </a:cubicBezTo>
                    <a:cubicBezTo>
                      <a:pt x="4006" y="1448"/>
                      <a:pt x="4002" y="1450"/>
                      <a:pt x="3999" y="1452"/>
                    </a:cubicBezTo>
                    <a:cubicBezTo>
                      <a:pt x="3994" y="1454"/>
                      <a:pt x="3989" y="1457"/>
                      <a:pt x="3983" y="1456"/>
                    </a:cubicBezTo>
                    <a:cubicBezTo>
                      <a:pt x="3979" y="1455"/>
                      <a:pt x="3979" y="1453"/>
                      <a:pt x="3979" y="1449"/>
                    </a:cubicBezTo>
                    <a:cubicBezTo>
                      <a:pt x="3979" y="1449"/>
                      <a:pt x="3979" y="1448"/>
                      <a:pt x="3979" y="1447"/>
                    </a:cubicBezTo>
                    <a:cubicBezTo>
                      <a:pt x="3979" y="1444"/>
                      <a:pt x="3979" y="1440"/>
                      <a:pt x="3979" y="1437"/>
                    </a:cubicBezTo>
                    <a:cubicBezTo>
                      <a:pt x="3979" y="1430"/>
                      <a:pt x="3979" y="1424"/>
                      <a:pt x="3979" y="1417"/>
                    </a:cubicBezTo>
                    <a:cubicBezTo>
                      <a:pt x="3980" y="1362"/>
                      <a:pt x="3980" y="1362"/>
                      <a:pt x="3980" y="1362"/>
                    </a:cubicBezTo>
                    <a:cubicBezTo>
                      <a:pt x="3981" y="1336"/>
                      <a:pt x="3982" y="1310"/>
                      <a:pt x="3983" y="1284"/>
                    </a:cubicBezTo>
                    <a:cubicBezTo>
                      <a:pt x="3997" y="817"/>
                      <a:pt x="3997" y="817"/>
                      <a:pt x="3997" y="817"/>
                    </a:cubicBezTo>
                    <a:cubicBezTo>
                      <a:pt x="3998" y="773"/>
                      <a:pt x="3999" y="729"/>
                      <a:pt x="4001" y="685"/>
                    </a:cubicBezTo>
                    <a:cubicBezTo>
                      <a:pt x="4011" y="320"/>
                      <a:pt x="4011" y="320"/>
                      <a:pt x="4011" y="320"/>
                    </a:cubicBezTo>
                    <a:cubicBezTo>
                      <a:pt x="4012" y="290"/>
                      <a:pt x="4013" y="261"/>
                      <a:pt x="4014" y="231"/>
                    </a:cubicBezTo>
                    <a:cubicBezTo>
                      <a:pt x="4015" y="207"/>
                      <a:pt x="4015" y="183"/>
                      <a:pt x="4016" y="159"/>
                    </a:cubicBezTo>
                    <a:cubicBezTo>
                      <a:pt x="4018" y="96"/>
                      <a:pt x="4018" y="96"/>
                      <a:pt x="4018" y="96"/>
                    </a:cubicBezTo>
                    <a:cubicBezTo>
                      <a:pt x="2326" y="0"/>
                      <a:pt x="2326" y="0"/>
                      <a:pt x="2326" y="0"/>
                    </a:cubicBezTo>
                    <a:cubicBezTo>
                      <a:pt x="2101" y="3163"/>
                      <a:pt x="2101" y="3163"/>
                      <a:pt x="2101" y="3163"/>
                    </a:cubicBezTo>
                    <a:cubicBezTo>
                      <a:pt x="2101" y="3163"/>
                      <a:pt x="2101" y="3163"/>
                      <a:pt x="2101" y="3163"/>
                    </a:cubicBezTo>
                    <a:cubicBezTo>
                      <a:pt x="1879" y="3152"/>
                      <a:pt x="1630" y="3135"/>
                      <a:pt x="1362" y="3113"/>
                    </a:cubicBezTo>
                    <a:cubicBezTo>
                      <a:pt x="1147" y="3095"/>
                      <a:pt x="920" y="3074"/>
                      <a:pt x="685" y="3050"/>
                    </a:cubicBezTo>
                    <a:cubicBezTo>
                      <a:pt x="292" y="3010"/>
                      <a:pt x="11" y="2975"/>
                      <a:pt x="0" y="2973"/>
                    </a:cubicBezTo>
                    <a:cubicBezTo>
                      <a:pt x="16" y="3026"/>
                      <a:pt x="16" y="3026"/>
                      <a:pt x="16" y="3026"/>
                    </a:cubicBezTo>
                    <a:cubicBezTo>
                      <a:pt x="37" y="3147"/>
                      <a:pt x="37" y="3147"/>
                      <a:pt x="37" y="3147"/>
                    </a:cubicBezTo>
                    <a:cubicBezTo>
                      <a:pt x="40" y="3149"/>
                      <a:pt x="40" y="3152"/>
                      <a:pt x="42" y="3154"/>
                    </a:cubicBezTo>
                    <a:cubicBezTo>
                      <a:pt x="44" y="3160"/>
                      <a:pt x="46" y="3162"/>
                      <a:pt x="52" y="3162"/>
                    </a:cubicBezTo>
                    <a:cubicBezTo>
                      <a:pt x="61" y="3162"/>
                      <a:pt x="71" y="3162"/>
                      <a:pt x="80" y="3161"/>
                    </a:cubicBezTo>
                    <a:cubicBezTo>
                      <a:pt x="83" y="3161"/>
                      <a:pt x="87" y="3160"/>
                      <a:pt x="90" y="3161"/>
                    </a:cubicBezTo>
                    <a:cubicBezTo>
                      <a:pt x="93" y="3163"/>
                      <a:pt x="93" y="3166"/>
                      <a:pt x="94" y="3168"/>
                    </a:cubicBezTo>
                    <a:cubicBezTo>
                      <a:pt x="99" y="3175"/>
                      <a:pt x="110" y="3175"/>
                      <a:pt x="113" y="3183"/>
                    </a:cubicBezTo>
                    <a:cubicBezTo>
                      <a:pt x="114" y="3186"/>
                      <a:pt x="113" y="3190"/>
                      <a:pt x="114" y="3193"/>
                    </a:cubicBezTo>
                    <a:cubicBezTo>
                      <a:pt x="116" y="3195"/>
                      <a:pt x="120" y="3196"/>
                      <a:pt x="123" y="3197"/>
                    </a:cubicBezTo>
                    <a:cubicBezTo>
                      <a:pt x="129" y="3200"/>
                      <a:pt x="130" y="3204"/>
                      <a:pt x="131" y="3211"/>
                    </a:cubicBezTo>
                    <a:cubicBezTo>
                      <a:pt x="131" y="3218"/>
                      <a:pt x="131" y="3226"/>
                      <a:pt x="134" y="3232"/>
                    </a:cubicBezTo>
                    <a:cubicBezTo>
                      <a:pt x="138" y="3238"/>
                      <a:pt x="146" y="3244"/>
                      <a:pt x="147" y="3251"/>
                    </a:cubicBezTo>
                    <a:cubicBezTo>
                      <a:pt x="148" y="3257"/>
                      <a:pt x="147" y="3265"/>
                      <a:pt x="153" y="3270"/>
                    </a:cubicBezTo>
                    <a:cubicBezTo>
                      <a:pt x="156" y="3272"/>
                      <a:pt x="158" y="3273"/>
                      <a:pt x="159" y="3277"/>
                    </a:cubicBezTo>
                    <a:cubicBezTo>
                      <a:pt x="160" y="3281"/>
                      <a:pt x="159" y="3287"/>
                      <a:pt x="159" y="3292"/>
                    </a:cubicBezTo>
                    <a:cubicBezTo>
                      <a:pt x="159" y="3301"/>
                      <a:pt x="165" y="3304"/>
                      <a:pt x="172" y="3309"/>
                    </a:cubicBezTo>
                    <a:cubicBezTo>
                      <a:pt x="178" y="3314"/>
                      <a:pt x="181" y="3321"/>
                      <a:pt x="185" y="3327"/>
                    </a:cubicBezTo>
                    <a:cubicBezTo>
                      <a:pt x="187" y="3332"/>
                      <a:pt x="188" y="3339"/>
                      <a:pt x="189" y="3344"/>
                    </a:cubicBezTo>
                    <a:cubicBezTo>
                      <a:pt x="190" y="3348"/>
                      <a:pt x="190" y="3353"/>
                      <a:pt x="191" y="3357"/>
                    </a:cubicBezTo>
                    <a:cubicBezTo>
                      <a:pt x="192" y="3359"/>
                      <a:pt x="193" y="3365"/>
                      <a:pt x="195" y="3365"/>
                    </a:cubicBezTo>
                    <a:cubicBezTo>
                      <a:pt x="195" y="3365"/>
                      <a:pt x="194" y="3365"/>
                      <a:pt x="194" y="3365"/>
                    </a:cubicBezTo>
                    <a:cubicBezTo>
                      <a:pt x="197" y="3372"/>
                      <a:pt x="203" y="3373"/>
                      <a:pt x="210" y="3374"/>
                    </a:cubicBezTo>
                    <a:cubicBezTo>
                      <a:pt x="217" y="3374"/>
                      <a:pt x="219" y="3380"/>
                      <a:pt x="223" y="3385"/>
                    </a:cubicBezTo>
                    <a:cubicBezTo>
                      <a:pt x="228" y="3392"/>
                      <a:pt x="230" y="3404"/>
                      <a:pt x="240" y="3404"/>
                    </a:cubicBezTo>
                    <a:cubicBezTo>
                      <a:pt x="245" y="3404"/>
                      <a:pt x="248" y="3402"/>
                      <a:pt x="252" y="3405"/>
                    </a:cubicBezTo>
                    <a:cubicBezTo>
                      <a:pt x="254" y="3406"/>
                      <a:pt x="258" y="3411"/>
                      <a:pt x="260" y="3414"/>
                    </a:cubicBezTo>
                    <a:cubicBezTo>
                      <a:pt x="262" y="3418"/>
                      <a:pt x="262" y="3422"/>
                      <a:pt x="265" y="3425"/>
                    </a:cubicBezTo>
                    <a:cubicBezTo>
                      <a:pt x="268" y="3427"/>
                      <a:pt x="273" y="3427"/>
                      <a:pt x="277" y="3427"/>
                    </a:cubicBezTo>
                    <a:cubicBezTo>
                      <a:pt x="286" y="3428"/>
                      <a:pt x="294" y="3427"/>
                      <a:pt x="302" y="3430"/>
                    </a:cubicBezTo>
                    <a:cubicBezTo>
                      <a:pt x="312" y="3434"/>
                      <a:pt x="319" y="3440"/>
                      <a:pt x="325" y="3450"/>
                    </a:cubicBezTo>
                    <a:cubicBezTo>
                      <a:pt x="328" y="3454"/>
                      <a:pt x="329" y="3457"/>
                      <a:pt x="335" y="3458"/>
                    </a:cubicBezTo>
                    <a:cubicBezTo>
                      <a:pt x="339" y="3459"/>
                      <a:pt x="343" y="3459"/>
                      <a:pt x="345" y="3462"/>
                    </a:cubicBezTo>
                    <a:cubicBezTo>
                      <a:pt x="350" y="3470"/>
                      <a:pt x="345" y="3480"/>
                      <a:pt x="349" y="3488"/>
                    </a:cubicBezTo>
                    <a:cubicBezTo>
                      <a:pt x="352" y="3495"/>
                      <a:pt x="357" y="3493"/>
                      <a:pt x="362" y="3493"/>
                    </a:cubicBezTo>
                    <a:cubicBezTo>
                      <a:pt x="368" y="3493"/>
                      <a:pt x="367" y="3496"/>
                      <a:pt x="368" y="3500"/>
                    </a:cubicBezTo>
                    <a:cubicBezTo>
                      <a:pt x="369" y="3502"/>
                      <a:pt x="371" y="3503"/>
                      <a:pt x="372" y="3506"/>
                    </a:cubicBezTo>
                    <a:cubicBezTo>
                      <a:pt x="373" y="3509"/>
                      <a:pt x="373" y="3510"/>
                      <a:pt x="376" y="3511"/>
                    </a:cubicBezTo>
                    <a:cubicBezTo>
                      <a:pt x="380" y="3512"/>
                      <a:pt x="383" y="3511"/>
                      <a:pt x="386" y="3514"/>
                    </a:cubicBezTo>
                    <a:cubicBezTo>
                      <a:pt x="392" y="3518"/>
                      <a:pt x="390" y="3527"/>
                      <a:pt x="396" y="3531"/>
                    </a:cubicBezTo>
                    <a:cubicBezTo>
                      <a:pt x="395" y="3532"/>
                      <a:pt x="395" y="3532"/>
                      <a:pt x="395" y="3532"/>
                    </a:cubicBezTo>
                    <a:cubicBezTo>
                      <a:pt x="399" y="3531"/>
                      <a:pt x="401" y="3538"/>
                      <a:pt x="402" y="3541"/>
                    </a:cubicBezTo>
                    <a:cubicBezTo>
                      <a:pt x="405" y="3547"/>
                      <a:pt x="408" y="3553"/>
                      <a:pt x="411" y="3559"/>
                    </a:cubicBezTo>
                    <a:cubicBezTo>
                      <a:pt x="413" y="3561"/>
                      <a:pt x="415" y="3563"/>
                      <a:pt x="417" y="3565"/>
                    </a:cubicBezTo>
                    <a:cubicBezTo>
                      <a:pt x="419" y="3568"/>
                      <a:pt x="421" y="3572"/>
                      <a:pt x="424" y="3575"/>
                    </a:cubicBezTo>
                    <a:cubicBezTo>
                      <a:pt x="426" y="3578"/>
                      <a:pt x="429" y="3579"/>
                      <a:pt x="431" y="3581"/>
                    </a:cubicBezTo>
                    <a:cubicBezTo>
                      <a:pt x="437" y="3589"/>
                      <a:pt x="434" y="3610"/>
                      <a:pt x="447" y="3611"/>
                    </a:cubicBezTo>
                    <a:cubicBezTo>
                      <a:pt x="455" y="3612"/>
                      <a:pt x="461" y="3614"/>
                      <a:pt x="465" y="3621"/>
                    </a:cubicBezTo>
                    <a:cubicBezTo>
                      <a:pt x="467" y="3625"/>
                      <a:pt x="468" y="3631"/>
                      <a:pt x="470" y="3635"/>
                    </a:cubicBezTo>
                    <a:cubicBezTo>
                      <a:pt x="473" y="3640"/>
                      <a:pt x="477" y="3644"/>
                      <a:pt x="482" y="3646"/>
                    </a:cubicBezTo>
                    <a:cubicBezTo>
                      <a:pt x="489" y="3649"/>
                      <a:pt x="498" y="3649"/>
                      <a:pt x="504" y="3654"/>
                    </a:cubicBezTo>
                    <a:cubicBezTo>
                      <a:pt x="507" y="3657"/>
                      <a:pt x="507" y="3660"/>
                      <a:pt x="508" y="3664"/>
                    </a:cubicBezTo>
                    <a:cubicBezTo>
                      <a:pt x="511" y="3669"/>
                      <a:pt x="513" y="3669"/>
                      <a:pt x="518" y="3670"/>
                    </a:cubicBezTo>
                    <a:cubicBezTo>
                      <a:pt x="522" y="3671"/>
                      <a:pt x="527" y="3673"/>
                      <a:pt x="530" y="3677"/>
                    </a:cubicBezTo>
                    <a:cubicBezTo>
                      <a:pt x="534" y="3681"/>
                      <a:pt x="536" y="3687"/>
                      <a:pt x="538" y="3691"/>
                    </a:cubicBezTo>
                    <a:cubicBezTo>
                      <a:pt x="540" y="3698"/>
                      <a:pt x="542" y="3705"/>
                      <a:pt x="543" y="3712"/>
                    </a:cubicBezTo>
                    <a:cubicBezTo>
                      <a:pt x="544" y="3716"/>
                      <a:pt x="544" y="3720"/>
                      <a:pt x="545" y="3723"/>
                    </a:cubicBezTo>
                    <a:cubicBezTo>
                      <a:pt x="545" y="3727"/>
                      <a:pt x="548" y="3729"/>
                      <a:pt x="549" y="3731"/>
                    </a:cubicBezTo>
                    <a:cubicBezTo>
                      <a:pt x="551" y="3734"/>
                      <a:pt x="551" y="3738"/>
                      <a:pt x="552" y="3741"/>
                    </a:cubicBezTo>
                    <a:cubicBezTo>
                      <a:pt x="554" y="3744"/>
                      <a:pt x="558" y="3744"/>
                      <a:pt x="560" y="3747"/>
                    </a:cubicBezTo>
                    <a:cubicBezTo>
                      <a:pt x="560" y="3748"/>
                      <a:pt x="560" y="3749"/>
                      <a:pt x="561" y="3750"/>
                    </a:cubicBezTo>
                    <a:cubicBezTo>
                      <a:pt x="562" y="3751"/>
                      <a:pt x="565" y="3751"/>
                      <a:pt x="566" y="3752"/>
                    </a:cubicBezTo>
                    <a:cubicBezTo>
                      <a:pt x="570" y="3753"/>
                      <a:pt x="572" y="3754"/>
                      <a:pt x="574" y="3758"/>
                    </a:cubicBezTo>
                    <a:cubicBezTo>
                      <a:pt x="576" y="3762"/>
                      <a:pt x="577" y="3766"/>
                      <a:pt x="581" y="3767"/>
                    </a:cubicBezTo>
                    <a:cubicBezTo>
                      <a:pt x="587" y="3768"/>
                      <a:pt x="590" y="3768"/>
                      <a:pt x="589" y="3775"/>
                    </a:cubicBezTo>
                    <a:cubicBezTo>
                      <a:pt x="588" y="3779"/>
                      <a:pt x="587" y="3782"/>
                      <a:pt x="590" y="3785"/>
                    </a:cubicBezTo>
                    <a:cubicBezTo>
                      <a:pt x="592" y="3788"/>
                      <a:pt x="593" y="3787"/>
                      <a:pt x="596" y="3789"/>
                    </a:cubicBezTo>
                    <a:cubicBezTo>
                      <a:pt x="598" y="3790"/>
                      <a:pt x="599" y="3794"/>
                      <a:pt x="601" y="3794"/>
                    </a:cubicBezTo>
                    <a:cubicBezTo>
                      <a:pt x="601" y="3794"/>
                      <a:pt x="601" y="3794"/>
                      <a:pt x="601" y="3795"/>
                    </a:cubicBezTo>
                    <a:cubicBezTo>
                      <a:pt x="605" y="3795"/>
                      <a:pt x="607" y="3801"/>
                      <a:pt x="612" y="3801"/>
                    </a:cubicBezTo>
                    <a:cubicBezTo>
                      <a:pt x="615" y="3801"/>
                      <a:pt x="617" y="3800"/>
                      <a:pt x="618" y="3803"/>
                    </a:cubicBezTo>
                    <a:cubicBezTo>
                      <a:pt x="619" y="3805"/>
                      <a:pt x="617" y="3808"/>
                      <a:pt x="619" y="3809"/>
                    </a:cubicBezTo>
                    <a:cubicBezTo>
                      <a:pt x="621" y="3811"/>
                      <a:pt x="624" y="3809"/>
                      <a:pt x="626" y="3811"/>
                    </a:cubicBezTo>
                    <a:cubicBezTo>
                      <a:pt x="627" y="3812"/>
                      <a:pt x="626" y="3816"/>
                      <a:pt x="627" y="3817"/>
                    </a:cubicBezTo>
                    <a:cubicBezTo>
                      <a:pt x="629" y="3819"/>
                      <a:pt x="631" y="3818"/>
                      <a:pt x="633" y="3819"/>
                    </a:cubicBezTo>
                    <a:cubicBezTo>
                      <a:pt x="638" y="3822"/>
                      <a:pt x="636" y="3829"/>
                      <a:pt x="638" y="3833"/>
                    </a:cubicBezTo>
                    <a:cubicBezTo>
                      <a:pt x="639" y="3836"/>
                      <a:pt x="640" y="3838"/>
                      <a:pt x="640" y="3842"/>
                    </a:cubicBezTo>
                    <a:cubicBezTo>
                      <a:pt x="640" y="3845"/>
                      <a:pt x="639" y="3849"/>
                      <a:pt x="641" y="3852"/>
                    </a:cubicBezTo>
                    <a:cubicBezTo>
                      <a:pt x="643" y="3855"/>
                      <a:pt x="648" y="3854"/>
                      <a:pt x="652" y="3854"/>
                    </a:cubicBezTo>
                    <a:cubicBezTo>
                      <a:pt x="657" y="3854"/>
                      <a:pt x="655" y="3855"/>
                      <a:pt x="658" y="3858"/>
                    </a:cubicBezTo>
                    <a:cubicBezTo>
                      <a:pt x="660" y="3861"/>
                      <a:pt x="664" y="3859"/>
                      <a:pt x="666" y="3861"/>
                    </a:cubicBezTo>
                    <a:cubicBezTo>
                      <a:pt x="666" y="3861"/>
                      <a:pt x="665" y="3864"/>
                      <a:pt x="666" y="3865"/>
                    </a:cubicBezTo>
                    <a:cubicBezTo>
                      <a:pt x="667" y="3867"/>
                      <a:pt x="669" y="3866"/>
                      <a:pt x="671" y="3866"/>
                    </a:cubicBezTo>
                    <a:cubicBezTo>
                      <a:pt x="675" y="3866"/>
                      <a:pt x="674" y="3867"/>
                      <a:pt x="675" y="3871"/>
                    </a:cubicBezTo>
                    <a:cubicBezTo>
                      <a:pt x="676" y="3873"/>
                      <a:pt x="676" y="3875"/>
                      <a:pt x="679" y="3875"/>
                    </a:cubicBezTo>
                    <a:cubicBezTo>
                      <a:pt x="681" y="3875"/>
                      <a:pt x="682" y="3873"/>
                      <a:pt x="683" y="3874"/>
                    </a:cubicBezTo>
                    <a:cubicBezTo>
                      <a:pt x="687" y="3874"/>
                      <a:pt x="684" y="3880"/>
                      <a:pt x="687" y="3882"/>
                    </a:cubicBezTo>
                    <a:cubicBezTo>
                      <a:pt x="691" y="3884"/>
                      <a:pt x="693" y="3877"/>
                      <a:pt x="696" y="3875"/>
                    </a:cubicBezTo>
                    <a:cubicBezTo>
                      <a:pt x="699" y="3874"/>
                      <a:pt x="702" y="3875"/>
                      <a:pt x="704" y="3878"/>
                    </a:cubicBezTo>
                    <a:cubicBezTo>
                      <a:pt x="705" y="3881"/>
                      <a:pt x="704" y="3885"/>
                      <a:pt x="705" y="3887"/>
                    </a:cubicBezTo>
                    <a:cubicBezTo>
                      <a:pt x="707" y="3891"/>
                      <a:pt x="712" y="3887"/>
                      <a:pt x="714" y="3891"/>
                    </a:cubicBezTo>
                    <a:cubicBezTo>
                      <a:pt x="715" y="3892"/>
                      <a:pt x="714" y="3894"/>
                      <a:pt x="714" y="3895"/>
                    </a:cubicBezTo>
                    <a:cubicBezTo>
                      <a:pt x="715" y="3897"/>
                      <a:pt x="719" y="3898"/>
                      <a:pt x="721" y="3898"/>
                    </a:cubicBezTo>
                    <a:cubicBezTo>
                      <a:pt x="723" y="3897"/>
                      <a:pt x="725" y="3892"/>
                      <a:pt x="729" y="3894"/>
                    </a:cubicBezTo>
                    <a:cubicBezTo>
                      <a:pt x="730" y="3894"/>
                      <a:pt x="730" y="3896"/>
                      <a:pt x="731" y="3897"/>
                    </a:cubicBezTo>
                    <a:cubicBezTo>
                      <a:pt x="733" y="3897"/>
                      <a:pt x="735" y="3895"/>
                      <a:pt x="736" y="3894"/>
                    </a:cubicBezTo>
                    <a:cubicBezTo>
                      <a:pt x="739" y="3893"/>
                      <a:pt x="742" y="3892"/>
                      <a:pt x="744" y="3896"/>
                    </a:cubicBezTo>
                    <a:cubicBezTo>
                      <a:pt x="746" y="3899"/>
                      <a:pt x="744" y="3902"/>
                      <a:pt x="744" y="3905"/>
                    </a:cubicBezTo>
                    <a:cubicBezTo>
                      <a:pt x="743" y="3909"/>
                      <a:pt x="746" y="3910"/>
                      <a:pt x="749" y="3907"/>
                    </a:cubicBezTo>
                    <a:cubicBezTo>
                      <a:pt x="750" y="3906"/>
                      <a:pt x="749" y="3904"/>
                      <a:pt x="752" y="3905"/>
                    </a:cubicBezTo>
                    <a:cubicBezTo>
                      <a:pt x="753" y="3905"/>
                      <a:pt x="755" y="3906"/>
                      <a:pt x="755" y="3907"/>
                    </a:cubicBezTo>
                    <a:cubicBezTo>
                      <a:pt x="758" y="3909"/>
                      <a:pt x="757" y="3911"/>
                      <a:pt x="758" y="3914"/>
                    </a:cubicBezTo>
                    <a:cubicBezTo>
                      <a:pt x="759" y="3917"/>
                      <a:pt x="761" y="3919"/>
                      <a:pt x="763" y="3920"/>
                    </a:cubicBezTo>
                    <a:cubicBezTo>
                      <a:pt x="767" y="3921"/>
                      <a:pt x="773" y="3915"/>
                      <a:pt x="775" y="3920"/>
                    </a:cubicBezTo>
                    <a:cubicBezTo>
                      <a:pt x="777" y="3924"/>
                      <a:pt x="773" y="3928"/>
                      <a:pt x="775" y="3932"/>
                    </a:cubicBezTo>
                    <a:cubicBezTo>
                      <a:pt x="776" y="3935"/>
                      <a:pt x="780" y="3933"/>
                      <a:pt x="782" y="3933"/>
                    </a:cubicBezTo>
                    <a:cubicBezTo>
                      <a:pt x="786" y="3933"/>
                      <a:pt x="785" y="3936"/>
                      <a:pt x="788" y="3937"/>
                    </a:cubicBezTo>
                    <a:cubicBezTo>
                      <a:pt x="791" y="3938"/>
                      <a:pt x="795" y="3937"/>
                      <a:pt x="798" y="3938"/>
                    </a:cubicBezTo>
                    <a:cubicBezTo>
                      <a:pt x="801" y="3939"/>
                      <a:pt x="802" y="3942"/>
                      <a:pt x="802" y="3946"/>
                    </a:cubicBezTo>
                    <a:cubicBezTo>
                      <a:pt x="802" y="3947"/>
                      <a:pt x="801" y="3949"/>
                      <a:pt x="802" y="3950"/>
                    </a:cubicBezTo>
                    <a:cubicBezTo>
                      <a:pt x="803" y="3952"/>
                      <a:pt x="805" y="3951"/>
                      <a:pt x="806" y="3953"/>
                    </a:cubicBezTo>
                    <a:cubicBezTo>
                      <a:pt x="808" y="3956"/>
                      <a:pt x="804" y="3958"/>
                      <a:pt x="808" y="3960"/>
                    </a:cubicBezTo>
                    <a:cubicBezTo>
                      <a:pt x="813" y="3961"/>
                      <a:pt x="814" y="3960"/>
                      <a:pt x="814" y="3966"/>
                    </a:cubicBezTo>
                    <a:cubicBezTo>
                      <a:pt x="815" y="3970"/>
                      <a:pt x="817" y="3971"/>
                      <a:pt x="821" y="3972"/>
                    </a:cubicBezTo>
                    <a:cubicBezTo>
                      <a:pt x="825" y="3974"/>
                      <a:pt x="826" y="3974"/>
                      <a:pt x="827" y="3978"/>
                    </a:cubicBezTo>
                    <a:cubicBezTo>
                      <a:pt x="827" y="3981"/>
                      <a:pt x="826" y="3985"/>
                      <a:pt x="829" y="3987"/>
                    </a:cubicBezTo>
                    <a:cubicBezTo>
                      <a:pt x="832" y="3989"/>
                      <a:pt x="836" y="3984"/>
                      <a:pt x="839" y="3984"/>
                    </a:cubicBezTo>
                    <a:cubicBezTo>
                      <a:pt x="843" y="3983"/>
                      <a:pt x="842" y="3988"/>
                      <a:pt x="846" y="3989"/>
                    </a:cubicBezTo>
                    <a:cubicBezTo>
                      <a:pt x="853" y="3992"/>
                      <a:pt x="861" y="3984"/>
                      <a:pt x="865" y="3993"/>
                    </a:cubicBezTo>
                    <a:cubicBezTo>
                      <a:pt x="867" y="3995"/>
                      <a:pt x="866" y="3999"/>
                      <a:pt x="867" y="4002"/>
                    </a:cubicBezTo>
                    <a:cubicBezTo>
                      <a:pt x="868" y="4004"/>
                      <a:pt x="870" y="4004"/>
                      <a:pt x="870" y="4006"/>
                    </a:cubicBezTo>
                    <a:cubicBezTo>
                      <a:pt x="871" y="4008"/>
                      <a:pt x="870" y="4011"/>
                      <a:pt x="870" y="4013"/>
                    </a:cubicBezTo>
                    <a:cubicBezTo>
                      <a:pt x="869" y="4021"/>
                      <a:pt x="866" y="4044"/>
                      <a:pt x="879" y="4045"/>
                    </a:cubicBezTo>
                    <a:cubicBezTo>
                      <a:pt x="882" y="4046"/>
                      <a:pt x="884" y="4044"/>
                      <a:pt x="887" y="4046"/>
                    </a:cubicBezTo>
                    <a:cubicBezTo>
                      <a:pt x="888" y="4047"/>
                      <a:pt x="889" y="4049"/>
                      <a:pt x="891" y="4049"/>
                    </a:cubicBezTo>
                    <a:cubicBezTo>
                      <a:pt x="893" y="4050"/>
                      <a:pt x="895" y="4049"/>
                      <a:pt x="896" y="4050"/>
                    </a:cubicBezTo>
                    <a:cubicBezTo>
                      <a:pt x="900" y="4051"/>
                      <a:pt x="898" y="4054"/>
                      <a:pt x="902" y="4055"/>
                    </a:cubicBezTo>
                    <a:cubicBezTo>
                      <a:pt x="906" y="4056"/>
                      <a:pt x="908" y="4055"/>
                      <a:pt x="910" y="4058"/>
                    </a:cubicBezTo>
                    <a:cubicBezTo>
                      <a:pt x="911" y="4062"/>
                      <a:pt x="909" y="4066"/>
                      <a:pt x="910" y="4069"/>
                    </a:cubicBezTo>
                    <a:cubicBezTo>
                      <a:pt x="912" y="4073"/>
                      <a:pt x="915" y="4072"/>
                      <a:pt x="918" y="4072"/>
                    </a:cubicBezTo>
                    <a:cubicBezTo>
                      <a:pt x="925" y="4074"/>
                      <a:pt x="920" y="4081"/>
                      <a:pt x="920" y="4086"/>
                    </a:cubicBezTo>
                    <a:cubicBezTo>
                      <a:pt x="920" y="4090"/>
                      <a:pt x="923" y="4090"/>
                      <a:pt x="924" y="4093"/>
                    </a:cubicBezTo>
                    <a:cubicBezTo>
                      <a:pt x="925" y="4096"/>
                      <a:pt x="922" y="4098"/>
                      <a:pt x="923" y="4101"/>
                    </a:cubicBezTo>
                    <a:cubicBezTo>
                      <a:pt x="929" y="4101"/>
                      <a:pt x="928" y="4104"/>
                      <a:pt x="926" y="4108"/>
                    </a:cubicBezTo>
                    <a:cubicBezTo>
                      <a:pt x="925" y="4111"/>
                      <a:pt x="926" y="4116"/>
                      <a:pt x="930" y="4116"/>
                    </a:cubicBezTo>
                    <a:cubicBezTo>
                      <a:pt x="930" y="4116"/>
                      <a:pt x="929" y="4116"/>
                      <a:pt x="929" y="4117"/>
                    </a:cubicBezTo>
                    <a:cubicBezTo>
                      <a:pt x="930" y="4116"/>
                      <a:pt x="931" y="4117"/>
                      <a:pt x="932" y="4117"/>
                    </a:cubicBezTo>
                    <a:cubicBezTo>
                      <a:pt x="931" y="4118"/>
                      <a:pt x="932" y="4120"/>
                      <a:pt x="931" y="4121"/>
                    </a:cubicBezTo>
                    <a:cubicBezTo>
                      <a:pt x="931" y="4123"/>
                      <a:pt x="930" y="4123"/>
                      <a:pt x="929" y="4125"/>
                    </a:cubicBezTo>
                    <a:cubicBezTo>
                      <a:pt x="928" y="4129"/>
                      <a:pt x="932" y="4130"/>
                      <a:pt x="932" y="4134"/>
                    </a:cubicBezTo>
                    <a:cubicBezTo>
                      <a:pt x="932" y="4134"/>
                      <a:pt x="933" y="4134"/>
                      <a:pt x="933" y="4134"/>
                    </a:cubicBezTo>
                    <a:cubicBezTo>
                      <a:pt x="933" y="4138"/>
                      <a:pt x="931" y="4140"/>
                      <a:pt x="931" y="4144"/>
                    </a:cubicBezTo>
                    <a:cubicBezTo>
                      <a:pt x="932" y="4149"/>
                      <a:pt x="936" y="4149"/>
                      <a:pt x="932" y="4154"/>
                    </a:cubicBezTo>
                    <a:cubicBezTo>
                      <a:pt x="931" y="4156"/>
                      <a:pt x="930" y="4156"/>
                      <a:pt x="929" y="4158"/>
                    </a:cubicBezTo>
                    <a:cubicBezTo>
                      <a:pt x="929" y="4161"/>
                      <a:pt x="931" y="4160"/>
                      <a:pt x="931" y="4162"/>
                    </a:cubicBezTo>
                    <a:cubicBezTo>
                      <a:pt x="933" y="4165"/>
                      <a:pt x="931" y="4168"/>
                      <a:pt x="931" y="4171"/>
                    </a:cubicBezTo>
                    <a:cubicBezTo>
                      <a:pt x="935" y="4172"/>
                      <a:pt x="935" y="4172"/>
                      <a:pt x="935" y="4176"/>
                    </a:cubicBezTo>
                    <a:cubicBezTo>
                      <a:pt x="935" y="4177"/>
                      <a:pt x="935" y="4179"/>
                      <a:pt x="935" y="4180"/>
                    </a:cubicBezTo>
                    <a:cubicBezTo>
                      <a:pt x="936" y="4182"/>
                      <a:pt x="937" y="4181"/>
                      <a:pt x="938" y="4182"/>
                    </a:cubicBezTo>
                    <a:cubicBezTo>
                      <a:pt x="941" y="4186"/>
                      <a:pt x="938" y="4196"/>
                      <a:pt x="938" y="4200"/>
                    </a:cubicBezTo>
                    <a:cubicBezTo>
                      <a:pt x="937" y="4204"/>
                      <a:pt x="937" y="4206"/>
                      <a:pt x="941" y="4208"/>
                    </a:cubicBezTo>
                    <a:cubicBezTo>
                      <a:pt x="944" y="4210"/>
                      <a:pt x="947" y="4211"/>
                      <a:pt x="950" y="4211"/>
                    </a:cubicBezTo>
                    <a:cubicBezTo>
                      <a:pt x="955" y="4212"/>
                      <a:pt x="960" y="4213"/>
                      <a:pt x="960" y="4219"/>
                    </a:cubicBezTo>
                    <a:cubicBezTo>
                      <a:pt x="960" y="4221"/>
                      <a:pt x="960" y="4222"/>
                      <a:pt x="960" y="4223"/>
                    </a:cubicBezTo>
                    <a:cubicBezTo>
                      <a:pt x="960" y="4225"/>
                      <a:pt x="961" y="4226"/>
                      <a:pt x="960" y="4228"/>
                    </a:cubicBezTo>
                    <a:cubicBezTo>
                      <a:pt x="959" y="4231"/>
                      <a:pt x="955" y="4229"/>
                      <a:pt x="955" y="4234"/>
                    </a:cubicBezTo>
                    <a:cubicBezTo>
                      <a:pt x="955" y="4237"/>
                      <a:pt x="958" y="4238"/>
                      <a:pt x="958" y="4241"/>
                    </a:cubicBezTo>
                    <a:cubicBezTo>
                      <a:pt x="958" y="4244"/>
                      <a:pt x="956" y="4249"/>
                      <a:pt x="960" y="4250"/>
                    </a:cubicBezTo>
                    <a:cubicBezTo>
                      <a:pt x="965" y="4253"/>
                      <a:pt x="967" y="4248"/>
                      <a:pt x="969" y="4253"/>
                    </a:cubicBezTo>
                    <a:cubicBezTo>
                      <a:pt x="971" y="4257"/>
                      <a:pt x="972" y="4260"/>
                      <a:pt x="975" y="4263"/>
                    </a:cubicBezTo>
                    <a:cubicBezTo>
                      <a:pt x="976" y="4264"/>
                      <a:pt x="977" y="4266"/>
                      <a:pt x="979" y="4268"/>
                    </a:cubicBezTo>
                    <a:cubicBezTo>
                      <a:pt x="980" y="4269"/>
                      <a:pt x="982" y="4269"/>
                      <a:pt x="983" y="4271"/>
                    </a:cubicBezTo>
                    <a:cubicBezTo>
                      <a:pt x="987" y="4276"/>
                      <a:pt x="979" y="4285"/>
                      <a:pt x="986" y="4288"/>
                    </a:cubicBezTo>
                    <a:cubicBezTo>
                      <a:pt x="989" y="4290"/>
                      <a:pt x="992" y="4288"/>
                      <a:pt x="992" y="4293"/>
                    </a:cubicBezTo>
                    <a:cubicBezTo>
                      <a:pt x="992" y="4297"/>
                      <a:pt x="992" y="4300"/>
                      <a:pt x="997" y="4302"/>
                    </a:cubicBezTo>
                    <a:cubicBezTo>
                      <a:pt x="998" y="4302"/>
                      <a:pt x="1000" y="4302"/>
                      <a:pt x="1001" y="4303"/>
                    </a:cubicBezTo>
                    <a:cubicBezTo>
                      <a:pt x="1003" y="4304"/>
                      <a:pt x="1002" y="4306"/>
                      <a:pt x="1003" y="4307"/>
                    </a:cubicBezTo>
                    <a:cubicBezTo>
                      <a:pt x="1005" y="4310"/>
                      <a:pt x="1009" y="4309"/>
                      <a:pt x="1011" y="4312"/>
                    </a:cubicBezTo>
                    <a:cubicBezTo>
                      <a:pt x="1013" y="4315"/>
                      <a:pt x="1012" y="4321"/>
                      <a:pt x="1012" y="4325"/>
                    </a:cubicBezTo>
                    <a:cubicBezTo>
                      <a:pt x="1012" y="4329"/>
                      <a:pt x="1013" y="4332"/>
                      <a:pt x="1014" y="4336"/>
                    </a:cubicBezTo>
                    <a:cubicBezTo>
                      <a:pt x="1016" y="4341"/>
                      <a:pt x="1017" y="4347"/>
                      <a:pt x="1019" y="4352"/>
                    </a:cubicBezTo>
                    <a:cubicBezTo>
                      <a:pt x="1019" y="4355"/>
                      <a:pt x="1020" y="4357"/>
                      <a:pt x="1021" y="4359"/>
                    </a:cubicBezTo>
                    <a:cubicBezTo>
                      <a:pt x="1021" y="4361"/>
                      <a:pt x="1021" y="4364"/>
                      <a:pt x="1022" y="4366"/>
                    </a:cubicBezTo>
                    <a:cubicBezTo>
                      <a:pt x="1022" y="4366"/>
                      <a:pt x="1021" y="4367"/>
                      <a:pt x="1020" y="4367"/>
                    </a:cubicBezTo>
                    <a:cubicBezTo>
                      <a:pt x="1022" y="4369"/>
                      <a:pt x="1021" y="4372"/>
                      <a:pt x="1021" y="4375"/>
                    </a:cubicBezTo>
                    <a:cubicBezTo>
                      <a:pt x="1021" y="4377"/>
                      <a:pt x="1021" y="4380"/>
                      <a:pt x="1021" y="4383"/>
                    </a:cubicBezTo>
                    <a:cubicBezTo>
                      <a:pt x="1020" y="4385"/>
                      <a:pt x="1017" y="4386"/>
                      <a:pt x="1016" y="4388"/>
                    </a:cubicBezTo>
                    <a:cubicBezTo>
                      <a:pt x="1015" y="4390"/>
                      <a:pt x="1015" y="4392"/>
                      <a:pt x="1015" y="4393"/>
                    </a:cubicBezTo>
                    <a:cubicBezTo>
                      <a:pt x="1015" y="4398"/>
                      <a:pt x="1017" y="4400"/>
                      <a:pt x="1018" y="4404"/>
                    </a:cubicBezTo>
                    <a:cubicBezTo>
                      <a:pt x="1019" y="4407"/>
                      <a:pt x="1016" y="4410"/>
                      <a:pt x="1017" y="4414"/>
                    </a:cubicBezTo>
                    <a:cubicBezTo>
                      <a:pt x="1018" y="4417"/>
                      <a:pt x="1021" y="4421"/>
                      <a:pt x="1019" y="4424"/>
                    </a:cubicBezTo>
                    <a:cubicBezTo>
                      <a:pt x="1017" y="4427"/>
                      <a:pt x="1015" y="4427"/>
                      <a:pt x="1015" y="4432"/>
                    </a:cubicBezTo>
                    <a:cubicBezTo>
                      <a:pt x="1015" y="4434"/>
                      <a:pt x="1015" y="4436"/>
                      <a:pt x="1014" y="4437"/>
                    </a:cubicBezTo>
                    <a:cubicBezTo>
                      <a:pt x="1013" y="4439"/>
                      <a:pt x="1011" y="4439"/>
                      <a:pt x="1010" y="4440"/>
                    </a:cubicBezTo>
                    <a:cubicBezTo>
                      <a:pt x="1008" y="4444"/>
                      <a:pt x="1010" y="4450"/>
                      <a:pt x="1009" y="4454"/>
                    </a:cubicBezTo>
                    <a:cubicBezTo>
                      <a:pt x="1008" y="4456"/>
                      <a:pt x="1006" y="4458"/>
                      <a:pt x="1007" y="4461"/>
                    </a:cubicBezTo>
                    <a:cubicBezTo>
                      <a:pt x="1007" y="4462"/>
                      <a:pt x="1009" y="4463"/>
                      <a:pt x="1009" y="4465"/>
                    </a:cubicBezTo>
                    <a:cubicBezTo>
                      <a:pt x="1009" y="4467"/>
                      <a:pt x="1008" y="4468"/>
                      <a:pt x="1008" y="4469"/>
                    </a:cubicBezTo>
                    <a:cubicBezTo>
                      <a:pt x="1009" y="4472"/>
                      <a:pt x="1012" y="4473"/>
                      <a:pt x="1012" y="4477"/>
                    </a:cubicBezTo>
                    <a:cubicBezTo>
                      <a:pt x="1011" y="4480"/>
                      <a:pt x="1011" y="4483"/>
                      <a:pt x="1011" y="4486"/>
                    </a:cubicBezTo>
                    <a:cubicBezTo>
                      <a:pt x="1012" y="4490"/>
                      <a:pt x="1009" y="4492"/>
                      <a:pt x="1009" y="4495"/>
                    </a:cubicBezTo>
                    <a:cubicBezTo>
                      <a:pt x="1008" y="4500"/>
                      <a:pt x="1012" y="4498"/>
                      <a:pt x="1014" y="4501"/>
                    </a:cubicBezTo>
                    <a:cubicBezTo>
                      <a:pt x="1016" y="4504"/>
                      <a:pt x="1012" y="4507"/>
                      <a:pt x="1013" y="4511"/>
                    </a:cubicBezTo>
                    <a:cubicBezTo>
                      <a:pt x="1014" y="4513"/>
                      <a:pt x="1021" y="4512"/>
                      <a:pt x="1018" y="4517"/>
                    </a:cubicBezTo>
                    <a:cubicBezTo>
                      <a:pt x="1018" y="4518"/>
                      <a:pt x="1015" y="4519"/>
                      <a:pt x="1014" y="4520"/>
                    </a:cubicBezTo>
                    <a:cubicBezTo>
                      <a:pt x="1012" y="4522"/>
                      <a:pt x="1012" y="4523"/>
                      <a:pt x="1012" y="4525"/>
                    </a:cubicBezTo>
                    <a:cubicBezTo>
                      <a:pt x="1010" y="4529"/>
                      <a:pt x="1010" y="4534"/>
                      <a:pt x="1009" y="4539"/>
                    </a:cubicBezTo>
                    <a:cubicBezTo>
                      <a:pt x="1009" y="4543"/>
                      <a:pt x="1009" y="4549"/>
                      <a:pt x="1011" y="4552"/>
                    </a:cubicBezTo>
                    <a:cubicBezTo>
                      <a:pt x="1013" y="4555"/>
                      <a:pt x="1016" y="4553"/>
                      <a:pt x="1019" y="4554"/>
                    </a:cubicBezTo>
                    <a:cubicBezTo>
                      <a:pt x="1024" y="4555"/>
                      <a:pt x="1022" y="4558"/>
                      <a:pt x="1024" y="4561"/>
                    </a:cubicBezTo>
                    <a:cubicBezTo>
                      <a:pt x="1025" y="4563"/>
                      <a:pt x="1029" y="4562"/>
                      <a:pt x="1031" y="4564"/>
                    </a:cubicBezTo>
                    <a:cubicBezTo>
                      <a:pt x="1033" y="4567"/>
                      <a:pt x="1032" y="4571"/>
                      <a:pt x="1035" y="4573"/>
                    </a:cubicBezTo>
                    <a:cubicBezTo>
                      <a:pt x="1037" y="4573"/>
                      <a:pt x="1038" y="4572"/>
                      <a:pt x="1040" y="4574"/>
                    </a:cubicBezTo>
                    <a:cubicBezTo>
                      <a:pt x="1040" y="4575"/>
                      <a:pt x="1040" y="4578"/>
                      <a:pt x="1040" y="4580"/>
                    </a:cubicBezTo>
                    <a:cubicBezTo>
                      <a:pt x="1040" y="4583"/>
                      <a:pt x="1038" y="4589"/>
                      <a:pt x="1043" y="4590"/>
                    </a:cubicBezTo>
                    <a:cubicBezTo>
                      <a:pt x="1046" y="4591"/>
                      <a:pt x="1050" y="4589"/>
                      <a:pt x="1050" y="4595"/>
                    </a:cubicBezTo>
                    <a:cubicBezTo>
                      <a:pt x="1050" y="4600"/>
                      <a:pt x="1042" y="4604"/>
                      <a:pt x="1047" y="4607"/>
                    </a:cubicBezTo>
                    <a:cubicBezTo>
                      <a:pt x="1049" y="4608"/>
                      <a:pt x="1049" y="4606"/>
                      <a:pt x="1050" y="4609"/>
                    </a:cubicBezTo>
                    <a:cubicBezTo>
                      <a:pt x="1051" y="4611"/>
                      <a:pt x="1050" y="4614"/>
                      <a:pt x="1051" y="4616"/>
                    </a:cubicBezTo>
                    <a:cubicBezTo>
                      <a:pt x="1051" y="4622"/>
                      <a:pt x="1054" y="4617"/>
                      <a:pt x="1058" y="4619"/>
                    </a:cubicBezTo>
                    <a:cubicBezTo>
                      <a:pt x="1062" y="4621"/>
                      <a:pt x="1059" y="4626"/>
                      <a:pt x="1060" y="4629"/>
                    </a:cubicBezTo>
                    <a:cubicBezTo>
                      <a:pt x="1061" y="4631"/>
                      <a:pt x="1064" y="4633"/>
                      <a:pt x="1064" y="4636"/>
                    </a:cubicBezTo>
                    <a:cubicBezTo>
                      <a:pt x="1063" y="4639"/>
                      <a:pt x="1061" y="4640"/>
                      <a:pt x="1065" y="4643"/>
                    </a:cubicBezTo>
                    <a:cubicBezTo>
                      <a:pt x="1068" y="4645"/>
                      <a:pt x="1071" y="4646"/>
                      <a:pt x="1070" y="4651"/>
                    </a:cubicBezTo>
                    <a:cubicBezTo>
                      <a:pt x="1070" y="4655"/>
                      <a:pt x="1068" y="4657"/>
                      <a:pt x="1068" y="4660"/>
                    </a:cubicBezTo>
                    <a:cubicBezTo>
                      <a:pt x="1068" y="4665"/>
                      <a:pt x="1071" y="4664"/>
                      <a:pt x="1074" y="4667"/>
                    </a:cubicBezTo>
                    <a:cubicBezTo>
                      <a:pt x="1078" y="4669"/>
                      <a:pt x="1076" y="4672"/>
                      <a:pt x="1075" y="4675"/>
                    </a:cubicBezTo>
                    <a:cubicBezTo>
                      <a:pt x="1075" y="4679"/>
                      <a:pt x="1078" y="4680"/>
                      <a:pt x="1077" y="4683"/>
                    </a:cubicBezTo>
                    <a:cubicBezTo>
                      <a:pt x="1076" y="4688"/>
                      <a:pt x="1074" y="4688"/>
                      <a:pt x="1078" y="4691"/>
                    </a:cubicBezTo>
                    <a:cubicBezTo>
                      <a:pt x="1080" y="4693"/>
                      <a:pt x="1081" y="4693"/>
                      <a:pt x="1081" y="4695"/>
                    </a:cubicBezTo>
                    <a:cubicBezTo>
                      <a:pt x="1082" y="4698"/>
                      <a:pt x="1081" y="4698"/>
                      <a:pt x="1083" y="4701"/>
                    </a:cubicBezTo>
                    <a:cubicBezTo>
                      <a:pt x="1085" y="4703"/>
                      <a:pt x="1086" y="4702"/>
                      <a:pt x="1085" y="4706"/>
                    </a:cubicBezTo>
                    <a:cubicBezTo>
                      <a:pt x="1085" y="4707"/>
                      <a:pt x="1084" y="4709"/>
                      <a:pt x="1084" y="4711"/>
                    </a:cubicBezTo>
                    <a:cubicBezTo>
                      <a:pt x="1083" y="4716"/>
                      <a:pt x="1084" y="4718"/>
                      <a:pt x="1088" y="4721"/>
                    </a:cubicBezTo>
                    <a:cubicBezTo>
                      <a:pt x="1089" y="4722"/>
                      <a:pt x="1090" y="4723"/>
                      <a:pt x="1090" y="4725"/>
                    </a:cubicBezTo>
                    <a:cubicBezTo>
                      <a:pt x="1091" y="4727"/>
                      <a:pt x="1091" y="4729"/>
                      <a:pt x="1092" y="4731"/>
                    </a:cubicBezTo>
                    <a:cubicBezTo>
                      <a:pt x="1092" y="4731"/>
                      <a:pt x="1093" y="4731"/>
                      <a:pt x="1094" y="4731"/>
                    </a:cubicBezTo>
                    <a:cubicBezTo>
                      <a:pt x="1093" y="4731"/>
                      <a:pt x="1093" y="4731"/>
                      <a:pt x="1093" y="4731"/>
                    </a:cubicBezTo>
                    <a:cubicBezTo>
                      <a:pt x="1094" y="4731"/>
                      <a:pt x="1094" y="4731"/>
                      <a:pt x="1094" y="4732"/>
                    </a:cubicBezTo>
                    <a:cubicBezTo>
                      <a:pt x="1097" y="4734"/>
                      <a:pt x="1096" y="4738"/>
                      <a:pt x="1097" y="4740"/>
                    </a:cubicBezTo>
                    <a:cubicBezTo>
                      <a:pt x="1098" y="4745"/>
                      <a:pt x="1101" y="4743"/>
                      <a:pt x="1105" y="4743"/>
                    </a:cubicBezTo>
                    <a:cubicBezTo>
                      <a:pt x="1109" y="4742"/>
                      <a:pt x="1109" y="4744"/>
                      <a:pt x="1110" y="4747"/>
                    </a:cubicBezTo>
                    <a:cubicBezTo>
                      <a:pt x="1111" y="4751"/>
                      <a:pt x="1113" y="4753"/>
                      <a:pt x="1116" y="4754"/>
                    </a:cubicBezTo>
                    <a:cubicBezTo>
                      <a:pt x="1120" y="4756"/>
                      <a:pt x="1122" y="4755"/>
                      <a:pt x="1123" y="4759"/>
                    </a:cubicBezTo>
                    <a:cubicBezTo>
                      <a:pt x="1123" y="4763"/>
                      <a:pt x="1121" y="4764"/>
                      <a:pt x="1125" y="4767"/>
                    </a:cubicBezTo>
                    <a:cubicBezTo>
                      <a:pt x="1127" y="4768"/>
                      <a:pt x="1128" y="4767"/>
                      <a:pt x="1128" y="4770"/>
                    </a:cubicBezTo>
                    <a:cubicBezTo>
                      <a:pt x="1128" y="4771"/>
                      <a:pt x="1127" y="4772"/>
                      <a:pt x="1127" y="4774"/>
                    </a:cubicBezTo>
                    <a:cubicBezTo>
                      <a:pt x="1126" y="4780"/>
                      <a:pt x="1131" y="4778"/>
                      <a:pt x="1134" y="4780"/>
                    </a:cubicBezTo>
                    <a:cubicBezTo>
                      <a:pt x="1137" y="4781"/>
                      <a:pt x="1138" y="4784"/>
                      <a:pt x="1140" y="4786"/>
                    </a:cubicBezTo>
                    <a:cubicBezTo>
                      <a:pt x="1142" y="4788"/>
                      <a:pt x="1144" y="4791"/>
                      <a:pt x="1146" y="4793"/>
                    </a:cubicBezTo>
                    <a:cubicBezTo>
                      <a:pt x="1150" y="4797"/>
                      <a:pt x="1156" y="4793"/>
                      <a:pt x="1160" y="4798"/>
                    </a:cubicBezTo>
                    <a:cubicBezTo>
                      <a:pt x="1164" y="4803"/>
                      <a:pt x="1163" y="4810"/>
                      <a:pt x="1169" y="4813"/>
                    </a:cubicBezTo>
                    <a:cubicBezTo>
                      <a:pt x="1169" y="4814"/>
                      <a:pt x="1170" y="4813"/>
                      <a:pt x="1171" y="4814"/>
                    </a:cubicBezTo>
                    <a:cubicBezTo>
                      <a:pt x="1171" y="4814"/>
                      <a:pt x="1171" y="4815"/>
                      <a:pt x="1172" y="4815"/>
                    </a:cubicBezTo>
                    <a:cubicBezTo>
                      <a:pt x="1173" y="4816"/>
                      <a:pt x="1174" y="4817"/>
                      <a:pt x="1176" y="4818"/>
                    </a:cubicBezTo>
                    <a:cubicBezTo>
                      <a:pt x="1179" y="4819"/>
                      <a:pt x="1183" y="4816"/>
                      <a:pt x="1185" y="4818"/>
                    </a:cubicBezTo>
                    <a:cubicBezTo>
                      <a:pt x="1187" y="4819"/>
                      <a:pt x="1188" y="4821"/>
                      <a:pt x="1188" y="4823"/>
                    </a:cubicBezTo>
                    <a:cubicBezTo>
                      <a:pt x="1190" y="4828"/>
                      <a:pt x="1191" y="4832"/>
                      <a:pt x="1197" y="4830"/>
                    </a:cubicBezTo>
                    <a:cubicBezTo>
                      <a:pt x="1201" y="4828"/>
                      <a:pt x="1200" y="4825"/>
                      <a:pt x="1205" y="4825"/>
                    </a:cubicBezTo>
                    <a:cubicBezTo>
                      <a:pt x="1210" y="4825"/>
                      <a:pt x="1211" y="4828"/>
                      <a:pt x="1213" y="4832"/>
                    </a:cubicBezTo>
                    <a:cubicBezTo>
                      <a:pt x="1217" y="4841"/>
                      <a:pt x="1225" y="4833"/>
                      <a:pt x="1232" y="4838"/>
                    </a:cubicBezTo>
                    <a:cubicBezTo>
                      <a:pt x="1238" y="4843"/>
                      <a:pt x="1245" y="4845"/>
                      <a:pt x="1250" y="4851"/>
                    </a:cubicBezTo>
                    <a:cubicBezTo>
                      <a:pt x="1253" y="4855"/>
                      <a:pt x="1254" y="4859"/>
                      <a:pt x="1256" y="4863"/>
                    </a:cubicBezTo>
                    <a:cubicBezTo>
                      <a:pt x="1259" y="4868"/>
                      <a:pt x="1261" y="4866"/>
                      <a:pt x="1266" y="4866"/>
                    </a:cubicBezTo>
                    <a:cubicBezTo>
                      <a:pt x="1270" y="4867"/>
                      <a:pt x="1270" y="4871"/>
                      <a:pt x="1269" y="4875"/>
                    </a:cubicBezTo>
                    <a:cubicBezTo>
                      <a:pt x="1269" y="4880"/>
                      <a:pt x="1266" y="4883"/>
                      <a:pt x="1269" y="4888"/>
                    </a:cubicBezTo>
                    <a:cubicBezTo>
                      <a:pt x="1271" y="4892"/>
                      <a:pt x="1273" y="4897"/>
                      <a:pt x="1276" y="4901"/>
                    </a:cubicBezTo>
                    <a:cubicBezTo>
                      <a:pt x="1278" y="4903"/>
                      <a:pt x="1280" y="4904"/>
                      <a:pt x="1282" y="4907"/>
                    </a:cubicBezTo>
                    <a:cubicBezTo>
                      <a:pt x="1284" y="4910"/>
                      <a:pt x="1284" y="4912"/>
                      <a:pt x="1285" y="4915"/>
                    </a:cubicBezTo>
                    <a:cubicBezTo>
                      <a:pt x="1286" y="4917"/>
                      <a:pt x="1287" y="4919"/>
                      <a:pt x="1288" y="4922"/>
                    </a:cubicBezTo>
                    <a:cubicBezTo>
                      <a:pt x="1289" y="4925"/>
                      <a:pt x="1290" y="4927"/>
                      <a:pt x="1291" y="4929"/>
                    </a:cubicBezTo>
                    <a:cubicBezTo>
                      <a:pt x="1294" y="4927"/>
                      <a:pt x="1295" y="4928"/>
                      <a:pt x="1296" y="4931"/>
                    </a:cubicBezTo>
                    <a:cubicBezTo>
                      <a:pt x="1297" y="4933"/>
                      <a:pt x="1296" y="4934"/>
                      <a:pt x="1298" y="4934"/>
                    </a:cubicBezTo>
                    <a:cubicBezTo>
                      <a:pt x="1300" y="4935"/>
                      <a:pt x="1302" y="4934"/>
                      <a:pt x="1304" y="4934"/>
                    </a:cubicBezTo>
                    <a:cubicBezTo>
                      <a:pt x="1304" y="4935"/>
                      <a:pt x="1304" y="4937"/>
                      <a:pt x="1305" y="4938"/>
                    </a:cubicBezTo>
                    <a:cubicBezTo>
                      <a:pt x="1307" y="4940"/>
                      <a:pt x="1309" y="4938"/>
                      <a:pt x="1311" y="4939"/>
                    </a:cubicBezTo>
                    <a:cubicBezTo>
                      <a:pt x="1314" y="4939"/>
                      <a:pt x="1314" y="4942"/>
                      <a:pt x="1316" y="4944"/>
                    </a:cubicBezTo>
                    <a:cubicBezTo>
                      <a:pt x="1317" y="4946"/>
                      <a:pt x="1317" y="4948"/>
                      <a:pt x="1319" y="4949"/>
                    </a:cubicBezTo>
                    <a:cubicBezTo>
                      <a:pt x="1322" y="4951"/>
                      <a:pt x="1324" y="4950"/>
                      <a:pt x="1328" y="4951"/>
                    </a:cubicBezTo>
                    <a:cubicBezTo>
                      <a:pt x="1331" y="4952"/>
                      <a:pt x="1333" y="4954"/>
                      <a:pt x="1334" y="4957"/>
                    </a:cubicBezTo>
                    <a:cubicBezTo>
                      <a:pt x="1336" y="4960"/>
                      <a:pt x="1337" y="4964"/>
                      <a:pt x="1341" y="4966"/>
                    </a:cubicBezTo>
                    <a:cubicBezTo>
                      <a:pt x="1344" y="4968"/>
                      <a:pt x="1348" y="4967"/>
                      <a:pt x="1350" y="4970"/>
                    </a:cubicBezTo>
                    <a:cubicBezTo>
                      <a:pt x="1352" y="4972"/>
                      <a:pt x="1353" y="4975"/>
                      <a:pt x="1355" y="4978"/>
                    </a:cubicBezTo>
                    <a:cubicBezTo>
                      <a:pt x="1359" y="4981"/>
                      <a:pt x="1362" y="4984"/>
                      <a:pt x="1367" y="4987"/>
                    </a:cubicBezTo>
                    <a:cubicBezTo>
                      <a:pt x="1372" y="4990"/>
                      <a:pt x="1377" y="4992"/>
                      <a:pt x="1382" y="4995"/>
                    </a:cubicBezTo>
                    <a:cubicBezTo>
                      <a:pt x="1385" y="4997"/>
                      <a:pt x="1389" y="4998"/>
                      <a:pt x="1393" y="5000"/>
                    </a:cubicBezTo>
                    <a:cubicBezTo>
                      <a:pt x="1396" y="5002"/>
                      <a:pt x="1399" y="5003"/>
                      <a:pt x="1403" y="5003"/>
                    </a:cubicBezTo>
                    <a:cubicBezTo>
                      <a:pt x="1408" y="5003"/>
                      <a:pt x="1412" y="5001"/>
                      <a:pt x="1416" y="5003"/>
                    </a:cubicBezTo>
                    <a:cubicBezTo>
                      <a:pt x="1418" y="5005"/>
                      <a:pt x="1419" y="5007"/>
                      <a:pt x="1422" y="5007"/>
                    </a:cubicBezTo>
                    <a:cubicBezTo>
                      <a:pt x="1425" y="5007"/>
                      <a:pt x="1426" y="5005"/>
                      <a:pt x="1429" y="5005"/>
                    </a:cubicBezTo>
                    <a:cubicBezTo>
                      <a:pt x="1434" y="5005"/>
                      <a:pt x="1435" y="5008"/>
                      <a:pt x="1437" y="5012"/>
                    </a:cubicBezTo>
                    <a:cubicBezTo>
                      <a:pt x="1440" y="5020"/>
                      <a:pt x="1444" y="5013"/>
                      <a:pt x="1449" y="5014"/>
                    </a:cubicBezTo>
                    <a:cubicBezTo>
                      <a:pt x="1451" y="5017"/>
                      <a:pt x="1452" y="5020"/>
                      <a:pt x="1456" y="5018"/>
                    </a:cubicBezTo>
                    <a:cubicBezTo>
                      <a:pt x="1460" y="5017"/>
                      <a:pt x="1463" y="5014"/>
                      <a:pt x="1467" y="5017"/>
                    </a:cubicBezTo>
                    <a:cubicBezTo>
                      <a:pt x="1469" y="5018"/>
                      <a:pt x="1469" y="5020"/>
                      <a:pt x="1471" y="5021"/>
                    </a:cubicBezTo>
                    <a:cubicBezTo>
                      <a:pt x="1473" y="5022"/>
                      <a:pt x="1475" y="5021"/>
                      <a:pt x="1477" y="5021"/>
                    </a:cubicBezTo>
                    <a:cubicBezTo>
                      <a:pt x="1481" y="5020"/>
                      <a:pt x="1482" y="5021"/>
                      <a:pt x="1485" y="5024"/>
                    </a:cubicBezTo>
                    <a:cubicBezTo>
                      <a:pt x="1489" y="5028"/>
                      <a:pt x="1491" y="5026"/>
                      <a:pt x="1495" y="5026"/>
                    </a:cubicBezTo>
                    <a:cubicBezTo>
                      <a:pt x="1499" y="5027"/>
                      <a:pt x="1500" y="5031"/>
                      <a:pt x="1501" y="5034"/>
                    </a:cubicBezTo>
                    <a:cubicBezTo>
                      <a:pt x="1506" y="5043"/>
                      <a:pt x="1510" y="5030"/>
                      <a:pt x="1517" y="5030"/>
                    </a:cubicBezTo>
                    <a:cubicBezTo>
                      <a:pt x="1520" y="5030"/>
                      <a:pt x="1523" y="5031"/>
                      <a:pt x="1524" y="5034"/>
                    </a:cubicBezTo>
                    <a:cubicBezTo>
                      <a:pt x="1525" y="5039"/>
                      <a:pt x="1520" y="5042"/>
                      <a:pt x="1519" y="5046"/>
                    </a:cubicBezTo>
                    <a:cubicBezTo>
                      <a:pt x="1517" y="5049"/>
                      <a:pt x="1514" y="5065"/>
                      <a:pt x="1520" y="5065"/>
                    </a:cubicBezTo>
                    <a:cubicBezTo>
                      <a:pt x="1523" y="5064"/>
                      <a:pt x="1525" y="5059"/>
                      <a:pt x="1528" y="5061"/>
                    </a:cubicBezTo>
                    <a:cubicBezTo>
                      <a:pt x="1532" y="5062"/>
                      <a:pt x="1528" y="5066"/>
                      <a:pt x="1533" y="5066"/>
                    </a:cubicBezTo>
                    <a:cubicBezTo>
                      <a:pt x="1537" y="5067"/>
                      <a:pt x="1538" y="5067"/>
                      <a:pt x="1538" y="5072"/>
                    </a:cubicBezTo>
                    <a:cubicBezTo>
                      <a:pt x="1538" y="5073"/>
                      <a:pt x="1537" y="5075"/>
                      <a:pt x="1538" y="5076"/>
                    </a:cubicBezTo>
                    <a:cubicBezTo>
                      <a:pt x="1539" y="5077"/>
                      <a:pt x="1540" y="5077"/>
                      <a:pt x="1541" y="5078"/>
                    </a:cubicBezTo>
                    <a:cubicBezTo>
                      <a:pt x="1543" y="5079"/>
                      <a:pt x="1542" y="5082"/>
                      <a:pt x="1543" y="5084"/>
                    </a:cubicBezTo>
                    <a:cubicBezTo>
                      <a:pt x="1543" y="5085"/>
                      <a:pt x="1544" y="5086"/>
                      <a:pt x="1545" y="5088"/>
                    </a:cubicBezTo>
                    <a:cubicBezTo>
                      <a:pt x="1546" y="5093"/>
                      <a:pt x="1545" y="5095"/>
                      <a:pt x="1551" y="5096"/>
                    </a:cubicBezTo>
                    <a:cubicBezTo>
                      <a:pt x="1551" y="5095"/>
                      <a:pt x="1551" y="5095"/>
                      <a:pt x="1550" y="5095"/>
                    </a:cubicBezTo>
                    <a:cubicBezTo>
                      <a:pt x="1553" y="5096"/>
                      <a:pt x="1558" y="5096"/>
                      <a:pt x="1560" y="5097"/>
                    </a:cubicBezTo>
                    <a:cubicBezTo>
                      <a:pt x="1562" y="5097"/>
                      <a:pt x="1563" y="5099"/>
                      <a:pt x="1564" y="5100"/>
                    </a:cubicBezTo>
                    <a:cubicBezTo>
                      <a:pt x="1567" y="5102"/>
                      <a:pt x="1569" y="5101"/>
                      <a:pt x="1572" y="5101"/>
                    </a:cubicBezTo>
                    <a:cubicBezTo>
                      <a:pt x="1574" y="5102"/>
                      <a:pt x="1575" y="5102"/>
                      <a:pt x="1577" y="5103"/>
                    </a:cubicBezTo>
                    <a:cubicBezTo>
                      <a:pt x="1578" y="5104"/>
                      <a:pt x="1579" y="5103"/>
                      <a:pt x="1581" y="5104"/>
                    </a:cubicBezTo>
                    <a:cubicBezTo>
                      <a:pt x="1585" y="5104"/>
                      <a:pt x="1585" y="5107"/>
                      <a:pt x="1587" y="5111"/>
                    </a:cubicBezTo>
                    <a:cubicBezTo>
                      <a:pt x="1588" y="5113"/>
                      <a:pt x="1589" y="5118"/>
                      <a:pt x="1593" y="5116"/>
                    </a:cubicBezTo>
                    <a:cubicBezTo>
                      <a:pt x="1595" y="5115"/>
                      <a:pt x="1595" y="5113"/>
                      <a:pt x="1597" y="5112"/>
                    </a:cubicBezTo>
                    <a:cubicBezTo>
                      <a:pt x="1599" y="5111"/>
                      <a:pt x="1601" y="5111"/>
                      <a:pt x="1603" y="5111"/>
                    </a:cubicBezTo>
                    <a:cubicBezTo>
                      <a:pt x="1606" y="5110"/>
                      <a:pt x="1611" y="5109"/>
                      <a:pt x="1614" y="5111"/>
                    </a:cubicBezTo>
                    <a:cubicBezTo>
                      <a:pt x="1617" y="5113"/>
                      <a:pt x="1617" y="5116"/>
                      <a:pt x="1619" y="5119"/>
                    </a:cubicBezTo>
                    <a:cubicBezTo>
                      <a:pt x="1622" y="5123"/>
                      <a:pt x="1628" y="5123"/>
                      <a:pt x="1632" y="5121"/>
                    </a:cubicBezTo>
                    <a:cubicBezTo>
                      <a:pt x="1636" y="5120"/>
                      <a:pt x="1639" y="5119"/>
                      <a:pt x="1643" y="5119"/>
                    </a:cubicBezTo>
                    <a:cubicBezTo>
                      <a:pt x="1647" y="5119"/>
                      <a:pt x="1648" y="5120"/>
                      <a:pt x="1648" y="5124"/>
                    </a:cubicBezTo>
                    <a:cubicBezTo>
                      <a:pt x="1648" y="5132"/>
                      <a:pt x="1657" y="5128"/>
                      <a:pt x="1662" y="5132"/>
                    </a:cubicBezTo>
                    <a:cubicBezTo>
                      <a:pt x="1669" y="5136"/>
                      <a:pt x="1659" y="5147"/>
                      <a:pt x="1667" y="5148"/>
                    </a:cubicBezTo>
                    <a:cubicBezTo>
                      <a:pt x="1671" y="5148"/>
                      <a:pt x="1674" y="5147"/>
                      <a:pt x="1677" y="5151"/>
                    </a:cubicBezTo>
                    <a:cubicBezTo>
                      <a:pt x="1680" y="5154"/>
                      <a:pt x="1681" y="5158"/>
                      <a:pt x="1684" y="5161"/>
                    </a:cubicBezTo>
                    <a:cubicBezTo>
                      <a:pt x="1687" y="5164"/>
                      <a:pt x="1692" y="5167"/>
                      <a:pt x="1693" y="5172"/>
                    </a:cubicBezTo>
                    <a:cubicBezTo>
                      <a:pt x="1694" y="5176"/>
                      <a:pt x="1692" y="5181"/>
                      <a:pt x="1693" y="5186"/>
                    </a:cubicBezTo>
                    <a:cubicBezTo>
                      <a:pt x="1693" y="5187"/>
                      <a:pt x="1704" y="5184"/>
                      <a:pt x="1704" y="5184"/>
                    </a:cubicBezTo>
                    <a:cubicBezTo>
                      <a:pt x="1710" y="5183"/>
                      <a:pt x="1712" y="5188"/>
                      <a:pt x="1714" y="5192"/>
                    </a:cubicBezTo>
                    <a:cubicBezTo>
                      <a:pt x="1717" y="5196"/>
                      <a:pt x="1720" y="5198"/>
                      <a:pt x="1724" y="5200"/>
                    </a:cubicBezTo>
                    <a:cubicBezTo>
                      <a:pt x="1728" y="5203"/>
                      <a:pt x="1730" y="5205"/>
                      <a:pt x="1734" y="5205"/>
                    </a:cubicBezTo>
                    <a:cubicBezTo>
                      <a:pt x="1738" y="5206"/>
                      <a:pt x="1741" y="5207"/>
                      <a:pt x="1743" y="5210"/>
                    </a:cubicBezTo>
                    <a:cubicBezTo>
                      <a:pt x="1747" y="5215"/>
                      <a:pt x="1753" y="5220"/>
                      <a:pt x="1761" y="5216"/>
                    </a:cubicBezTo>
                    <a:cubicBezTo>
                      <a:pt x="1764" y="5215"/>
                      <a:pt x="1765" y="5211"/>
                      <a:pt x="1769" y="5210"/>
                    </a:cubicBezTo>
                    <a:cubicBezTo>
                      <a:pt x="1771" y="5209"/>
                      <a:pt x="1775" y="5208"/>
                      <a:pt x="1777" y="5210"/>
                    </a:cubicBezTo>
                    <a:cubicBezTo>
                      <a:pt x="1779" y="5212"/>
                      <a:pt x="1777" y="5216"/>
                      <a:pt x="1778" y="5219"/>
                    </a:cubicBezTo>
                    <a:cubicBezTo>
                      <a:pt x="1779" y="5224"/>
                      <a:pt x="1782" y="5220"/>
                      <a:pt x="1785" y="5219"/>
                    </a:cubicBezTo>
                    <a:cubicBezTo>
                      <a:pt x="1790" y="5217"/>
                      <a:pt x="1791" y="5222"/>
                      <a:pt x="1790" y="5225"/>
                    </a:cubicBezTo>
                    <a:cubicBezTo>
                      <a:pt x="1790" y="5229"/>
                      <a:pt x="1789" y="5231"/>
                      <a:pt x="1793" y="5232"/>
                    </a:cubicBezTo>
                    <a:cubicBezTo>
                      <a:pt x="1797" y="5233"/>
                      <a:pt x="1798" y="5232"/>
                      <a:pt x="1800" y="5235"/>
                    </a:cubicBezTo>
                    <a:cubicBezTo>
                      <a:pt x="1802" y="5238"/>
                      <a:pt x="1802" y="5242"/>
                      <a:pt x="1803" y="5245"/>
                    </a:cubicBezTo>
                    <a:cubicBezTo>
                      <a:pt x="1808" y="5253"/>
                      <a:pt x="1812" y="5237"/>
                      <a:pt x="1818" y="5241"/>
                    </a:cubicBezTo>
                    <a:cubicBezTo>
                      <a:pt x="1821" y="5243"/>
                      <a:pt x="1820" y="5247"/>
                      <a:pt x="1821" y="5250"/>
                    </a:cubicBezTo>
                    <a:cubicBezTo>
                      <a:pt x="1823" y="5254"/>
                      <a:pt x="1828" y="5254"/>
                      <a:pt x="1831" y="5253"/>
                    </a:cubicBezTo>
                    <a:cubicBezTo>
                      <a:pt x="1835" y="5251"/>
                      <a:pt x="1838" y="5249"/>
                      <a:pt x="1842" y="5250"/>
                    </a:cubicBezTo>
                    <a:cubicBezTo>
                      <a:pt x="1846" y="5250"/>
                      <a:pt x="1850" y="5252"/>
                      <a:pt x="1855" y="5252"/>
                    </a:cubicBezTo>
                    <a:cubicBezTo>
                      <a:pt x="1859" y="5253"/>
                      <a:pt x="1863" y="5253"/>
                      <a:pt x="1867" y="5254"/>
                    </a:cubicBezTo>
                    <a:cubicBezTo>
                      <a:pt x="1872" y="5255"/>
                      <a:pt x="1873" y="5260"/>
                      <a:pt x="1878" y="5261"/>
                    </a:cubicBezTo>
                    <a:cubicBezTo>
                      <a:pt x="1881" y="5262"/>
                      <a:pt x="1885" y="5262"/>
                      <a:pt x="1887" y="5260"/>
                    </a:cubicBezTo>
                    <a:cubicBezTo>
                      <a:pt x="1889" y="5257"/>
                      <a:pt x="1887" y="5254"/>
                      <a:pt x="1891" y="5253"/>
                    </a:cubicBezTo>
                    <a:cubicBezTo>
                      <a:pt x="1894" y="5252"/>
                      <a:pt x="1899" y="5254"/>
                      <a:pt x="1901" y="5251"/>
                    </a:cubicBezTo>
                    <a:cubicBezTo>
                      <a:pt x="1904" y="5247"/>
                      <a:pt x="1903" y="5242"/>
                      <a:pt x="1906" y="5238"/>
                    </a:cubicBezTo>
                    <a:cubicBezTo>
                      <a:pt x="1910" y="5233"/>
                      <a:pt x="1917" y="5229"/>
                      <a:pt x="1916" y="5221"/>
                    </a:cubicBezTo>
                    <a:cubicBezTo>
                      <a:pt x="1916" y="5218"/>
                      <a:pt x="1915" y="5215"/>
                      <a:pt x="1916" y="5212"/>
                    </a:cubicBezTo>
                    <a:cubicBezTo>
                      <a:pt x="1918" y="5210"/>
                      <a:pt x="1918" y="5210"/>
                      <a:pt x="1918" y="5207"/>
                    </a:cubicBezTo>
                    <a:cubicBezTo>
                      <a:pt x="1919" y="5205"/>
                      <a:pt x="1918" y="5204"/>
                      <a:pt x="1919" y="5203"/>
                    </a:cubicBezTo>
                    <a:cubicBezTo>
                      <a:pt x="1922" y="5200"/>
                      <a:pt x="1925" y="5201"/>
                      <a:pt x="1927" y="5199"/>
                    </a:cubicBezTo>
                    <a:cubicBezTo>
                      <a:pt x="1930" y="5196"/>
                      <a:pt x="1930" y="5191"/>
                      <a:pt x="1930" y="5187"/>
                    </a:cubicBezTo>
                    <a:cubicBezTo>
                      <a:pt x="1931" y="5183"/>
                      <a:pt x="1930" y="5181"/>
                      <a:pt x="1935" y="5180"/>
                    </a:cubicBezTo>
                    <a:cubicBezTo>
                      <a:pt x="1938" y="5178"/>
                      <a:pt x="1941" y="5180"/>
                      <a:pt x="1944" y="5180"/>
                    </a:cubicBezTo>
                    <a:cubicBezTo>
                      <a:pt x="1946" y="5179"/>
                      <a:pt x="1946" y="5176"/>
                      <a:pt x="1948" y="5175"/>
                    </a:cubicBezTo>
                    <a:cubicBezTo>
                      <a:pt x="1949" y="5173"/>
                      <a:pt x="1952" y="5174"/>
                      <a:pt x="1954" y="5174"/>
                    </a:cubicBezTo>
                    <a:cubicBezTo>
                      <a:pt x="1955" y="5176"/>
                      <a:pt x="1958" y="5176"/>
                      <a:pt x="1960" y="5175"/>
                    </a:cubicBezTo>
                    <a:cubicBezTo>
                      <a:pt x="1962" y="5173"/>
                      <a:pt x="1961" y="5171"/>
                      <a:pt x="1961" y="5169"/>
                    </a:cubicBezTo>
                    <a:cubicBezTo>
                      <a:pt x="1961" y="5163"/>
                      <a:pt x="1966" y="5166"/>
                      <a:pt x="1970" y="5162"/>
                    </a:cubicBezTo>
                    <a:cubicBezTo>
                      <a:pt x="1972" y="5159"/>
                      <a:pt x="1972" y="5154"/>
                      <a:pt x="1973" y="5150"/>
                    </a:cubicBezTo>
                    <a:cubicBezTo>
                      <a:pt x="1976" y="5146"/>
                      <a:pt x="1981" y="5145"/>
                      <a:pt x="1984" y="5142"/>
                    </a:cubicBezTo>
                    <a:cubicBezTo>
                      <a:pt x="1987" y="5138"/>
                      <a:pt x="1990" y="5133"/>
                      <a:pt x="1991" y="5128"/>
                    </a:cubicBezTo>
                    <a:cubicBezTo>
                      <a:pt x="1992" y="5124"/>
                      <a:pt x="1993" y="5119"/>
                      <a:pt x="1998" y="5118"/>
                    </a:cubicBezTo>
                    <a:cubicBezTo>
                      <a:pt x="2004" y="5117"/>
                      <a:pt x="2005" y="5122"/>
                      <a:pt x="2010" y="5124"/>
                    </a:cubicBezTo>
                    <a:cubicBezTo>
                      <a:pt x="2015" y="5126"/>
                      <a:pt x="2014" y="5122"/>
                      <a:pt x="2017" y="5120"/>
                    </a:cubicBezTo>
                    <a:cubicBezTo>
                      <a:pt x="2019" y="5118"/>
                      <a:pt x="2020" y="5120"/>
                      <a:pt x="2022" y="5117"/>
                    </a:cubicBezTo>
                    <a:cubicBezTo>
                      <a:pt x="2022" y="5116"/>
                      <a:pt x="2022" y="5114"/>
                      <a:pt x="2023" y="5113"/>
                    </a:cubicBezTo>
                    <a:cubicBezTo>
                      <a:pt x="2026" y="5109"/>
                      <a:pt x="2028" y="5112"/>
                      <a:pt x="2031" y="5112"/>
                    </a:cubicBezTo>
                    <a:cubicBezTo>
                      <a:pt x="2036" y="5112"/>
                      <a:pt x="2036" y="5108"/>
                      <a:pt x="2038" y="5105"/>
                    </a:cubicBezTo>
                    <a:cubicBezTo>
                      <a:pt x="2042" y="5100"/>
                      <a:pt x="2048" y="5104"/>
                      <a:pt x="2053" y="5103"/>
                    </a:cubicBezTo>
                    <a:cubicBezTo>
                      <a:pt x="2055" y="5103"/>
                      <a:pt x="2058" y="5103"/>
                      <a:pt x="2060" y="5101"/>
                    </a:cubicBezTo>
                    <a:cubicBezTo>
                      <a:pt x="2061" y="5100"/>
                      <a:pt x="2061" y="5098"/>
                      <a:pt x="2061" y="5097"/>
                    </a:cubicBezTo>
                    <a:cubicBezTo>
                      <a:pt x="2062" y="5096"/>
                      <a:pt x="2064" y="5096"/>
                      <a:pt x="2065" y="5095"/>
                    </a:cubicBezTo>
                    <a:cubicBezTo>
                      <a:pt x="2069" y="5092"/>
                      <a:pt x="2068" y="5086"/>
                      <a:pt x="2064" y="5083"/>
                    </a:cubicBezTo>
                    <a:cubicBezTo>
                      <a:pt x="2061" y="5080"/>
                      <a:pt x="2059" y="5082"/>
                      <a:pt x="2056" y="5081"/>
                    </a:cubicBezTo>
                    <a:cubicBezTo>
                      <a:pt x="2053" y="5080"/>
                      <a:pt x="2052" y="5075"/>
                      <a:pt x="2049" y="5074"/>
                    </a:cubicBezTo>
                    <a:cubicBezTo>
                      <a:pt x="2046" y="5073"/>
                      <a:pt x="2043" y="5073"/>
                      <a:pt x="2046" y="5069"/>
                    </a:cubicBezTo>
                    <a:cubicBezTo>
                      <a:pt x="2049" y="5066"/>
                      <a:pt x="2050" y="5068"/>
                      <a:pt x="2050" y="5064"/>
                    </a:cubicBezTo>
                    <a:cubicBezTo>
                      <a:pt x="2050" y="5063"/>
                      <a:pt x="2049" y="5062"/>
                      <a:pt x="2050" y="5060"/>
                    </a:cubicBezTo>
                    <a:cubicBezTo>
                      <a:pt x="2050" y="5058"/>
                      <a:pt x="2051" y="5059"/>
                      <a:pt x="2053" y="5057"/>
                    </a:cubicBezTo>
                    <a:cubicBezTo>
                      <a:pt x="2054" y="5056"/>
                      <a:pt x="2053" y="5055"/>
                      <a:pt x="2054" y="5053"/>
                    </a:cubicBezTo>
                    <a:cubicBezTo>
                      <a:pt x="2055" y="5049"/>
                      <a:pt x="2059" y="5050"/>
                      <a:pt x="2059" y="5046"/>
                    </a:cubicBezTo>
                    <a:cubicBezTo>
                      <a:pt x="2059" y="5037"/>
                      <a:pt x="2063" y="5028"/>
                      <a:pt x="2065" y="5019"/>
                    </a:cubicBezTo>
                    <a:cubicBezTo>
                      <a:pt x="2066" y="5016"/>
                      <a:pt x="2066" y="5010"/>
                      <a:pt x="2069" y="5009"/>
                    </a:cubicBezTo>
                    <a:cubicBezTo>
                      <a:pt x="2072" y="5007"/>
                      <a:pt x="2076" y="5008"/>
                      <a:pt x="2079" y="5008"/>
                    </a:cubicBezTo>
                    <a:cubicBezTo>
                      <a:pt x="2087" y="5007"/>
                      <a:pt x="2084" y="4994"/>
                      <a:pt x="2091" y="4989"/>
                    </a:cubicBezTo>
                    <a:cubicBezTo>
                      <a:pt x="2094" y="4987"/>
                      <a:pt x="2096" y="4987"/>
                      <a:pt x="2098" y="4984"/>
                    </a:cubicBezTo>
                    <a:cubicBezTo>
                      <a:pt x="2098" y="4982"/>
                      <a:pt x="2098" y="4980"/>
                      <a:pt x="2100" y="4979"/>
                    </a:cubicBezTo>
                    <a:cubicBezTo>
                      <a:pt x="2101" y="4978"/>
                      <a:pt x="2103" y="4978"/>
                      <a:pt x="2104" y="4977"/>
                    </a:cubicBezTo>
                    <a:cubicBezTo>
                      <a:pt x="2108" y="4973"/>
                      <a:pt x="2106" y="4965"/>
                      <a:pt x="2105" y="4960"/>
                    </a:cubicBezTo>
                    <a:cubicBezTo>
                      <a:pt x="2103" y="4953"/>
                      <a:pt x="2103" y="4946"/>
                      <a:pt x="2105" y="4939"/>
                    </a:cubicBezTo>
                    <a:cubicBezTo>
                      <a:pt x="2107" y="4932"/>
                      <a:pt x="2109" y="4928"/>
                      <a:pt x="2113" y="4922"/>
                    </a:cubicBezTo>
                    <a:cubicBezTo>
                      <a:pt x="2114" y="4920"/>
                      <a:pt x="2114" y="4921"/>
                      <a:pt x="2116" y="4920"/>
                    </a:cubicBezTo>
                    <a:cubicBezTo>
                      <a:pt x="2117" y="4919"/>
                      <a:pt x="2119" y="4919"/>
                      <a:pt x="2119" y="4919"/>
                    </a:cubicBezTo>
                    <a:cubicBezTo>
                      <a:pt x="2122" y="4916"/>
                      <a:pt x="2120" y="4913"/>
                      <a:pt x="2120" y="4910"/>
                    </a:cubicBezTo>
                    <a:cubicBezTo>
                      <a:pt x="2120" y="4907"/>
                      <a:pt x="2121" y="4905"/>
                      <a:pt x="2120" y="4901"/>
                    </a:cubicBezTo>
                    <a:cubicBezTo>
                      <a:pt x="2120" y="4898"/>
                      <a:pt x="2118" y="4896"/>
                      <a:pt x="2119" y="4893"/>
                    </a:cubicBezTo>
                    <a:cubicBezTo>
                      <a:pt x="2119" y="4889"/>
                      <a:pt x="2121" y="4889"/>
                      <a:pt x="2124" y="4887"/>
                    </a:cubicBezTo>
                    <a:cubicBezTo>
                      <a:pt x="2128" y="4885"/>
                      <a:pt x="2127" y="4883"/>
                      <a:pt x="2129" y="4879"/>
                    </a:cubicBezTo>
                    <a:cubicBezTo>
                      <a:pt x="2131" y="4876"/>
                      <a:pt x="2133" y="4878"/>
                      <a:pt x="2137" y="4877"/>
                    </a:cubicBezTo>
                    <a:cubicBezTo>
                      <a:pt x="2141" y="4876"/>
                      <a:pt x="2140" y="4873"/>
                      <a:pt x="2140" y="4870"/>
                    </a:cubicBezTo>
                    <a:cubicBezTo>
                      <a:pt x="2140" y="4866"/>
                      <a:pt x="2140" y="4863"/>
                      <a:pt x="2143" y="4861"/>
                    </a:cubicBezTo>
                    <a:cubicBezTo>
                      <a:pt x="2146" y="4859"/>
                      <a:pt x="2148" y="4857"/>
                      <a:pt x="2147" y="4853"/>
                    </a:cubicBezTo>
                    <a:cubicBezTo>
                      <a:pt x="2147" y="4850"/>
                      <a:pt x="2143" y="4848"/>
                      <a:pt x="2146" y="4845"/>
                    </a:cubicBezTo>
                    <a:cubicBezTo>
                      <a:pt x="2148" y="4842"/>
                      <a:pt x="2153" y="4844"/>
                      <a:pt x="2156" y="4843"/>
                    </a:cubicBezTo>
                    <a:cubicBezTo>
                      <a:pt x="2161" y="4842"/>
                      <a:pt x="2159" y="4840"/>
                      <a:pt x="2160" y="4836"/>
                    </a:cubicBezTo>
                    <a:cubicBezTo>
                      <a:pt x="2161" y="4833"/>
                      <a:pt x="2163" y="4832"/>
                      <a:pt x="2164" y="4829"/>
                    </a:cubicBezTo>
                    <a:cubicBezTo>
                      <a:pt x="2165" y="4826"/>
                      <a:pt x="2164" y="4822"/>
                      <a:pt x="2165" y="4819"/>
                    </a:cubicBezTo>
                    <a:cubicBezTo>
                      <a:pt x="2167" y="4815"/>
                      <a:pt x="2169" y="4813"/>
                      <a:pt x="2172" y="4810"/>
                    </a:cubicBezTo>
                    <a:cubicBezTo>
                      <a:pt x="2175" y="4806"/>
                      <a:pt x="2180" y="4806"/>
                      <a:pt x="2183" y="4803"/>
                    </a:cubicBezTo>
                    <a:cubicBezTo>
                      <a:pt x="2189" y="4798"/>
                      <a:pt x="2188" y="4789"/>
                      <a:pt x="2189" y="4782"/>
                    </a:cubicBezTo>
                    <a:cubicBezTo>
                      <a:pt x="2190" y="4777"/>
                      <a:pt x="2196" y="4775"/>
                      <a:pt x="2197" y="4770"/>
                    </a:cubicBezTo>
                    <a:cubicBezTo>
                      <a:pt x="2198" y="4768"/>
                      <a:pt x="2197" y="4766"/>
                      <a:pt x="2198" y="4764"/>
                    </a:cubicBezTo>
                    <a:cubicBezTo>
                      <a:pt x="2199" y="4761"/>
                      <a:pt x="2202" y="4761"/>
                      <a:pt x="2204" y="4758"/>
                    </a:cubicBezTo>
                    <a:cubicBezTo>
                      <a:pt x="2205" y="4757"/>
                      <a:pt x="2204" y="4753"/>
                      <a:pt x="2205" y="4752"/>
                    </a:cubicBezTo>
                    <a:cubicBezTo>
                      <a:pt x="2206" y="4751"/>
                      <a:pt x="2210" y="4751"/>
                      <a:pt x="2211" y="4751"/>
                    </a:cubicBezTo>
                    <a:cubicBezTo>
                      <a:pt x="2216" y="4752"/>
                      <a:pt x="2220" y="4757"/>
                      <a:pt x="2224" y="4755"/>
                    </a:cubicBezTo>
                    <a:cubicBezTo>
                      <a:pt x="2227" y="4755"/>
                      <a:pt x="2228" y="4753"/>
                      <a:pt x="2231" y="4754"/>
                    </a:cubicBezTo>
                    <a:cubicBezTo>
                      <a:pt x="2233" y="4755"/>
                      <a:pt x="2234" y="4756"/>
                      <a:pt x="2236" y="4755"/>
                    </a:cubicBezTo>
                    <a:cubicBezTo>
                      <a:pt x="2236" y="4755"/>
                      <a:pt x="2236" y="4755"/>
                      <a:pt x="2236" y="4754"/>
                    </a:cubicBezTo>
                    <a:cubicBezTo>
                      <a:pt x="2238" y="4753"/>
                      <a:pt x="2238" y="4748"/>
                      <a:pt x="2241" y="4747"/>
                    </a:cubicBezTo>
                    <a:cubicBezTo>
                      <a:pt x="2245" y="4745"/>
                      <a:pt x="2251" y="4747"/>
                      <a:pt x="2256" y="4745"/>
                    </a:cubicBezTo>
                    <a:cubicBezTo>
                      <a:pt x="2261" y="4742"/>
                      <a:pt x="2259" y="4735"/>
                      <a:pt x="2263" y="4732"/>
                    </a:cubicBezTo>
                    <a:cubicBezTo>
                      <a:pt x="2267" y="4729"/>
                      <a:pt x="2273" y="4727"/>
                      <a:pt x="2276" y="4732"/>
                    </a:cubicBezTo>
                    <a:cubicBezTo>
                      <a:pt x="2278" y="4735"/>
                      <a:pt x="2276" y="4739"/>
                      <a:pt x="2277" y="4742"/>
                    </a:cubicBezTo>
                    <a:cubicBezTo>
                      <a:pt x="2278" y="4745"/>
                      <a:pt x="2282" y="4746"/>
                      <a:pt x="2285" y="4745"/>
                    </a:cubicBezTo>
                    <a:cubicBezTo>
                      <a:pt x="2288" y="4745"/>
                      <a:pt x="2290" y="4741"/>
                      <a:pt x="2293" y="4740"/>
                    </a:cubicBezTo>
                    <a:cubicBezTo>
                      <a:pt x="2296" y="4739"/>
                      <a:pt x="2299" y="4742"/>
                      <a:pt x="2302" y="4741"/>
                    </a:cubicBezTo>
                    <a:cubicBezTo>
                      <a:pt x="2306" y="4739"/>
                      <a:pt x="2303" y="4734"/>
                      <a:pt x="2304" y="4730"/>
                    </a:cubicBezTo>
                    <a:cubicBezTo>
                      <a:pt x="2305" y="4727"/>
                      <a:pt x="2308" y="4725"/>
                      <a:pt x="2312" y="4725"/>
                    </a:cubicBezTo>
                    <a:cubicBezTo>
                      <a:pt x="2316" y="4724"/>
                      <a:pt x="2318" y="4728"/>
                      <a:pt x="2323" y="4727"/>
                    </a:cubicBezTo>
                    <a:cubicBezTo>
                      <a:pt x="2326" y="4727"/>
                      <a:pt x="2329" y="4725"/>
                      <a:pt x="2333" y="4726"/>
                    </a:cubicBezTo>
                    <a:cubicBezTo>
                      <a:pt x="2333" y="4727"/>
                      <a:pt x="2333" y="4729"/>
                      <a:pt x="2335" y="4729"/>
                    </a:cubicBezTo>
                    <a:cubicBezTo>
                      <a:pt x="2338" y="4731"/>
                      <a:pt x="2341" y="4727"/>
                      <a:pt x="2343" y="4731"/>
                    </a:cubicBezTo>
                    <a:cubicBezTo>
                      <a:pt x="2344" y="4733"/>
                      <a:pt x="2343" y="4735"/>
                      <a:pt x="2346" y="4735"/>
                    </a:cubicBezTo>
                    <a:cubicBezTo>
                      <a:pt x="2348" y="4735"/>
                      <a:pt x="2348" y="4734"/>
                      <a:pt x="2350" y="4734"/>
                    </a:cubicBezTo>
                    <a:cubicBezTo>
                      <a:pt x="2354" y="4732"/>
                      <a:pt x="2358" y="4731"/>
                      <a:pt x="2362" y="4735"/>
                    </a:cubicBezTo>
                    <a:cubicBezTo>
                      <a:pt x="2364" y="4736"/>
                      <a:pt x="2364" y="4738"/>
                      <a:pt x="2367" y="4739"/>
                    </a:cubicBezTo>
                    <a:cubicBezTo>
                      <a:pt x="2370" y="4740"/>
                      <a:pt x="2370" y="4738"/>
                      <a:pt x="2373" y="4738"/>
                    </a:cubicBezTo>
                    <a:cubicBezTo>
                      <a:pt x="2376" y="4737"/>
                      <a:pt x="2378" y="4741"/>
                      <a:pt x="2381" y="4739"/>
                    </a:cubicBezTo>
                    <a:cubicBezTo>
                      <a:pt x="2385" y="4738"/>
                      <a:pt x="2383" y="4733"/>
                      <a:pt x="2383" y="4731"/>
                    </a:cubicBezTo>
                    <a:cubicBezTo>
                      <a:pt x="2382" y="4726"/>
                      <a:pt x="2384" y="4727"/>
                      <a:pt x="2387" y="4724"/>
                    </a:cubicBezTo>
                    <a:cubicBezTo>
                      <a:pt x="2393" y="4719"/>
                      <a:pt x="2395" y="4709"/>
                      <a:pt x="2398" y="4702"/>
                    </a:cubicBezTo>
                    <a:cubicBezTo>
                      <a:pt x="2399" y="4698"/>
                      <a:pt x="2398" y="4692"/>
                      <a:pt x="2400" y="4689"/>
                    </a:cubicBezTo>
                    <a:cubicBezTo>
                      <a:pt x="2401" y="4685"/>
                      <a:pt x="2406" y="4685"/>
                      <a:pt x="2407" y="4682"/>
                    </a:cubicBezTo>
                    <a:cubicBezTo>
                      <a:pt x="2408" y="4679"/>
                      <a:pt x="2406" y="4674"/>
                      <a:pt x="2408" y="4673"/>
                    </a:cubicBezTo>
                    <a:cubicBezTo>
                      <a:pt x="2411" y="4670"/>
                      <a:pt x="2414" y="4675"/>
                      <a:pt x="2416" y="4675"/>
                    </a:cubicBezTo>
                    <a:cubicBezTo>
                      <a:pt x="2420" y="4677"/>
                      <a:pt x="2422" y="4674"/>
                      <a:pt x="2424" y="4671"/>
                    </a:cubicBezTo>
                    <a:cubicBezTo>
                      <a:pt x="2426" y="4668"/>
                      <a:pt x="2428" y="4667"/>
                      <a:pt x="2432" y="4666"/>
                    </a:cubicBezTo>
                    <a:cubicBezTo>
                      <a:pt x="2435" y="4666"/>
                      <a:pt x="2440" y="4666"/>
                      <a:pt x="2443" y="4667"/>
                    </a:cubicBezTo>
                    <a:cubicBezTo>
                      <a:pt x="2446" y="4668"/>
                      <a:pt x="2447" y="4671"/>
                      <a:pt x="2449" y="4673"/>
                    </a:cubicBezTo>
                    <a:cubicBezTo>
                      <a:pt x="2451" y="4676"/>
                      <a:pt x="2454" y="4676"/>
                      <a:pt x="2457" y="4676"/>
                    </a:cubicBezTo>
                    <a:cubicBezTo>
                      <a:pt x="2458" y="4676"/>
                      <a:pt x="2459" y="4675"/>
                      <a:pt x="2460" y="4675"/>
                    </a:cubicBezTo>
                    <a:cubicBezTo>
                      <a:pt x="2460" y="4681"/>
                      <a:pt x="2462" y="4682"/>
                      <a:pt x="2467" y="4680"/>
                    </a:cubicBezTo>
                    <a:cubicBezTo>
                      <a:pt x="2469" y="4679"/>
                      <a:pt x="2471" y="4677"/>
                      <a:pt x="2473" y="4678"/>
                    </a:cubicBezTo>
                    <a:cubicBezTo>
                      <a:pt x="2475" y="4680"/>
                      <a:pt x="2473" y="4684"/>
                      <a:pt x="2474" y="4686"/>
                    </a:cubicBezTo>
                    <a:cubicBezTo>
                      <a:pt x="2476" y="4689"/>
                      <a:pt x="2477" y="4687"/>
                      <a:pt x="2480" y="4688"/>
                    </a:cubicBezTo>
                    <a:cubicBezTo>
                      <a:pt x="2484" y="4688"/>
                      <a:pt x="2481" y="4689"/>
                      <a:pt x="2483" y="4691"/>
                    </a:cubicBezTo>
                    <a:cubicBezTo>
                      <a:pt x="2486" y="4694"/>
                      <a:pt x="2489" y="4691"/>
                      <a:pt x="2492" y="4691"/>
                    </a:cubicBezTo>
                    <a:cubicBezTo>
                      <a:pt x="2495" y="4691"/>
                      <a:pt x="2497" y="4697"/>
                      <a:pt x="2501" y="4695"/>
                    </a:cubicBezTo>
                    <a:cubicBezTo>
                      <a:pt x="2502" y="4694"/>
                      <a:pt x="2502" y="4692"/>
                      <a:pt x="2503" y="4691"/>
                    </a:cubicBezTo>
                    <a:cubicBezTo>
                      <a:pt x="2504" y="4691"/>
                      <a:pt x="2507" y="4690"/>
                      <a:pt x="2508" y="4690"/>
                    </a:cubicBezTo>
                    <a:cubicBezTo>
                      <a:pt x="2512" y="4691"/>
                      <a:pt x="2512" y="4694"/>
                      <a:pt x="2512" y="4697"/>
                    </a:cubicBezTo>
                    <a:cubicBezTo>
                      <a:pt x="2513" y="4701"/>
                      <a:pt x="2514" y="4705"/>
                      <a:pt x="2518" y="4706"/>
                    </a:cubicBezTo>
                    <a:cubicBezTo>
                      <a:pt x="2522" y="4707"/>
                      <a:pt x="2524" y="4707"/>
                      <a:pt x="2525" y="4711"/>
                    </a:cubicBezTo>
                    <a:cubicBezTo>
                      <a:pt x="2526" y="4714"/>
                      <a:pt x="2523" y="4717"/>
                      <a:pt x="2524" y="4720"/>
                    </a:cubicBezTo>
                    <a:cubicBezTo>
                      <a:pt x="2525" y="4724"/>
                      <a:pt x="2527" y="4726"/>
                      <a:pt x="2531" y="4726"/>
                    </a:cubicBezTo>
                    <a:cubicBezTo>
                      <a:pt x="2535" y="4726"/>
                      <a:pt x="2537" y="4724"/>
                      <a:pt x="2541" y="4723"/>
                    </a:cubicBezTo>
                    <a:cubicBezTo>
                      <a:pt x="2545" y="4723"/>
                      <a:pt x="2546" y="4725"/>
                      <a:pt x="2548" y="4728"/>
                    </a:cubicBezTo>
                    <a:cubicBezTo>
                      <a:pt x="2551" y="4732"/>
                      <a:pt x="2557" y="4731"/>
                      <a:pt x="2563" y="4731"/>
                    </a:cubicBezTo>
                    <a:cubicBezTo>
                      <a:pt x="2567" y="4731"/>
                      <a:pt x="2569" y="4731"/>
                      <a:pt x="2572" y="4733"/>
                    </a:cubicBezTo>
                    <a:cubicBezTo>
                      <a:pt x="2575" y="4735"/>
                      <a:pt x="2578" y="4737"/>
                      <a:pt x="2581" y="4738"/>
                    </a:cubicBezTo>
                    <a:cubicBezTo>
                      <a:pt x="2584" y="4739"/>
                      <a:pt x="2586" y="4739"/>
                      <a:pt x="2589" y="4737"/>
                    </a:cubicBezTo>
                    <a:cubicBezTo>
                      <a:pt x="2591" y="4734"/>
                      <a:pt x="2590" y="4730"/>
                      <a:pt x="2593" y="4728"/>
                    </a:cubicBezTo>
                    <a:cubicBezTo>
                      <a:pt x="2595" y="4725"/>
                      <a:pt x="2599" y="4726"/>
                      <a:pt x="2602" y="4727"/>
                    </a:cubicBezTo>
                    <a:cubicBezTo>
                      <a:pt x="2606" y="4728"/>
                      <a:pt x="2607" y="4728"/>
                      <a:pt x="2611" y="4725"/>
                    </a:cubicBezTo>
                    <a:cubicBezTo>
                      <a:pt x="2614" y="4723"/>
                      <a:pt x="2618" y="4722"/>
                      <a:pt x="2621" y="4725"/>
                    </a:cubicBezTo>
                    <a:cubicBezTo>
                      <a:pt x="2622" y="4728"/>
                      <a:pt x="2623" y="4730"/>
                      <a:pt x="2626" y="4730"/>
                    </a:cubicBezTo>
                    <a:cubicBezTo>
                      <a:pt x="2630" y="4730"/>
                      <a:pt x="2630" y="4727"/>
                      <a:pt x="2632" y="4724"/>
                    </a:cubicBezTo>
                    <a:cubicBezTo>
                      <a:pt x="2634" y="4722"/>
                      <a:pt x="2636" y="4721"/>
                      <a:pt x="2638" y="4720"/>
                    </a:cubicBezTo>
                    <a:cubicBezTo>
                      <a:pt x="2648" y="4718"/>
                      <a:pt x="2642" y="4730"/>
                      <a:pt x="2650" y="4731"/>
                    </a:cubicBezTo>
                    <a:cubicBezTo>
                      <a:pt x="2654" y="4731"/>
                      <a:pt x="2658" y="4727"/>
                      <a:pt x="2660" y="4732"/>
                    </a:cubicBezTo>
                    <a:cubicBezTo>
                      <a:pt x="2662" y="4735"/>
                      <a:pt x="2661" y="4741"/>
                      <a:pt x="2666" y="4740"/>
                    </a:cubicBezTo>
                    <a:cubicBezTo>
                      <a:pt x="2671" y="4740"/>
                      <a:pt x="2670" y="4734"/>
                      <a:pt x="2675" y="4734"/>
                    </a:cubicBezTo>
                    <a:cubicBezTo>
                      <a:pt x="2679" y="4733"/>
                      <a:pt x="2683" y="4734"/>
                      <a:pt x="2688" y="4734"/>
                    </a:cubicBezTo>
                    <a:cubicBezTo>
                      <a:pt x="2687" y="4734"/>
                      <a:pt x="2687" y="4734"/>
                      <a:pt x="2687" y="4734"/>
                    </a:cubicBezTo>
                    <a:cubicBezTo>
                      <a:pt x="2689" y="4733"/>
                      <a:pt x="2691" y="4734"/>
                      <a:pt x="2693" y="4734"/>
                    </a:cubicBezTo>
                    <a:cubicBezTo>
                      <a:pt x="2696" y="4734"/>
                      <a:pt x="2696" y="4733"/>
                      <a:pt x="2699" y="4732"/>
                    </a:cubicBezTo>
                    <a:cubicBezTo>
                      <a:pt x="2703" y="4731"/>
                      <a:pt x="2709" y="4731"/>
                      <a:pt x="2712" y="4732"/>
                    </a:cubicBezTo>
                    <a:cubicBezTo>
                      <a:pt x="2716" y="4734"/>
                      <a:pt x="2719" y="4738"/>
                      <a:pt x="2722" y="4738"/>
                    </a:cubicBezTo>
                    <a:cubicBezTo>
                      <a:pt x="2731" y="4739"/>
                      <a:pt x="2726" y="4730"/>
                      <a:pt x="2729" y="4727"/>
                    </a:cubicBezTo>
                    <a:cubicBezTo>
                      <a:pt x="2732" y="4725"/>
                      <a:pt x="2736" y="4725"/>
                      <a:pt x="2737" y="4728"/>
                    </a:cubicBezTo>
                    <a:cubicBezTo>
                      <a:pt x="2741" y="4734"/>
                      <a:pt x="2734" y="4742"/>
                      <a:pt x="2736" y="4748"/>
                    </a:cubicBezTo>
                    <a:cubicBezTo>
                      <a:pt x="2737" y="4751"/>
                      <a:pt x="2741" y="4752"/>
                      <a:pt x="2743" y="4750"/>
                    </a:cubicBezTo>
                    <a:cubicBezTo>
                      <a:pt x="2745" y="4749"/>
                      <a:pt x="2744" y="4747"/>
                      <a:pt x="2745" y="4746"/>
                    </a:cubicBezTo>
                    <a:cubicBezTo>
                      <a:pt x="2746" y="4745"/>
                      <a:pt x="2748" y="4745"/>
                      <a:pt x="2749" y="4745"/>
                    </a:cubicBezTo>
                    <a:cubicBezTo>
                      <a:pt x="2757" y="4745"/>
                      <a:pt x="2762" y="4749"/>
                      <a:pt x="2769" y="4752"/>
                    </a:cubicBezTo>
                    <a:cubicBezTo>
                      <a:pt x="2772" y="4754"/>
                      <a:pt x="2775" y="4755"/>
                      <a:pt x="2779" y="4754"/>
                    </a:cubicBezTo>
                    <a:cubicBezTo>
                      <a:pt x="2782" y="4754"/>
                      <a:pt x="2785" y="4753"/>
                      <a:pt x="2787" y="4757"/>
                    </a:cubicBezTo>
                    <a:cubicBezTo>
                      <a:pt x="2789" y="4760"/>
                      <a:pt x="2789" y="4762"/>
                      <a:pt x="2793" y="4763"/>
                    </a:cubicBezTo>
                    <a:cubicBezTo>
                      <a:pt x="2797" y="4763"/>
                      <a:pt x="2800" y="4759"/>
                      <a:pt x="2803" y="4760"/>
                    </a:cubicBezTo>
                    <a:cubicBezTo>
                      <a:pt x="2807" y="4761"/>
                      <a:pt x="2805" y="4765"/>
                      <a:pt x="2809" y="4765"/>
                    </a:cubicBezTo>
                    <a:cubicBezTo>
                      <a:pt x="2815" y="4766"/>
                      <a:pt x="2813" y="4761"/>
                      <a:pt x="2816" y="4759"/>
                    </a:cubicBezTo>
                    <a:cubicBezTo>
                      <a:pt x="2820" y="4756"/>
                      <a:pt x="2821" y="4761"/>
                      <a:pt x="2822" y="4763"/>
                    </a:cubicBezTo>
                    <a:cubicBezTo>
                      <a:pt x="2823" y="4767"/>
                      <a:pt x="2826" y="4767"/>
                      <a:pt x="2829" y="4767"/>
                    </a:cubicBezTo>
                    <a:cubicBezTo>
                      <a:pt x="2832" y="4768"/>
                      <a:pt x="2835" y="4768"/>
                      <a:pt x="2838" y="4766"/>
                    </a:cubicBezTo>
                    <a:cubicBezTo>
                      <a:pt x="2842" y="4764"/>
                      <a:pt x="2842" y="4762"/>
                      <a:pt x="2847" y="4762"/>
                    </a:cubicBezTo>
                    <a:cubicBezTo>
                      <a:pt x="2850" y="4762"/>
                      <a:pt x="2855" y="4762"/>
                      <a:pt x="2858" y="4763"/>
                    </a:cubicBezTo>
                    <a:cubicBezTo>
                      <a:pt x="2862" y="4764"/>
                      <a:pt x="2865" y="4766"/>
                      <a:pt x="2869" y="4765"/>
                    </a:cubicBezTo>
                    <a:cubicBezTo>
                      <a:pt x="2878" y="4765"/>
                      <a:pt x="2876" y="4757"/>
                      <a:pt x="2877" y="4751"/>
                    </a:cubicBezTo>
                    <a:cubicBezTo>
                      <a:pt x="2877" y="4750"/>
                      <a:pt x="2878" y="4749"/>
                      <a:pt x="2879" y="4748"/>
                    </a:cubicBezTo>
                    <a:cubicBezTo>
                      <a:pt x="2880" y="4745"/>
                      <a:pt x="2881" y="4747"/>
                      <a:pt x="2883" y="4746"/>
                    </a:cubicBezTo>
                    <a:cubicBezTo>
                      <a:pt x="2887" y="4745"/>
                      <a:pt x="2887" y="4740"/>
                      <a:pt x="2890" y="4739"/>
                    </a:cubicBezTo>
                    <a:cubicBezTo>
                      <a:pt x="2893" y="4737"/>
                      <a:pt x="2896" y="4741"/>
                      <a:pt x="2897" y="4744"/>
                    </a:cubicBezTo>
                    <a:cubicBezTo>
                      <a:pt x="2897" y="4746"/>
                      <a:pt x="2896" y="4747"/>
                      <a:pt x="2896" y="4749"/>
                    </a:cubicBezTo>
                    <a:cubicBezTo>
                      <a:pt x="2895" y="4752"/>
                      <a:pt x="2895" y="4754"/>
                      <a:pt x="2895" y="4757"/>
                    </a:cubicBezTo>
                    <a:cubicBezTo>
                      <a:pt x="2895" y="4759"/>
                      <a:pt x="2894" y="4764"/>
                      <a:pt x="2895" y="4766"/>
                    </a:cubicBezTo>
                    <a:cubicBezTo>
                      <a:pt x="2897" y="4770"/>
                      <a:pt x="2900" y="4767"/>
                      <a:pt x="2903" y="4767"/>
                    </a:cubicBezTo>
                    <a:cubicBezTo>
                      <a:pt x="2904" y="4766"/>
                      <a:pt x="2907" y="4765"/>
                      <a:pt x="2908" y="4766"/>
                    </a:cubicBezTo>
                    <a:cubicBezTo>
                      <a:pt x="2910" y="4766"/>
                      <a:pt x="2910" y="4768"/>
                      <a:pt x="2912" y="4768"/>
                    </a:cubicBezTo>
                    <a:cubicBezTo>
                      <a:pt x="2915" y="4769"/>
                      <a:pt x="2919" y="4767"/>
                      <a:pt x="2921" y="4765"/>
                    </a:cubicBezTo>
                    <a:cubicBezTo>
                      <a:pt x="2927" y="4760"/>
                      <a:pt x="2930" y="4756"/>
                      <a:pt x="2938" y="4756"/>
                    </a:cubicBezTo>
                    <a:cubicBezTo>
                      <a:pt x="2941" y="4756"/>
                      <a:pt x="2945" y="4755"/>
                      <a:pt x="2946" y="4758"/>
                    </a:cubicBezTo>
                    <a:cubicBezTo>
                      <a:pt x="2947" y="4761"/>
                      <a:pt x="2946" y="4765"/>
                      <a:pt x="2946" y="4768"/>
                    </a:cubicBezTo>
                    <a:cubicBezTo>
                      <a:pt x="2946" y="4773"/>
                      <a:pt x="2947" y="4774"/>
                      <a:pt x="2951" y="4776"/>
                    </a:cubicBezTo>
                    <a:cubicBezTo>
                      <a:pt x="2956" y="4779"/>
                      <a:pt x="2959" y="4778"/>
                      <a:pt x="2963" y="4775"/>
                    </a:cubicBezTo>
                    <a:cubicBezTo>
                      <a:pt x="2965" y="4773"/>
                      <a:pt x="2978" y="4764"/>
                      <a:pt x="2978" y="4771"/>
                    </a:cubicBezTo>
                    <a:cubicBezTo>
                      <a:pt x="2979" y="4777"/>
                      <a:pt x="2968" y="4781"/>
                      <a:pt x="2971" y="4787"/>
                    </a:cubicBezTo>
                    <a:cubicBezTo>
                      <a:pt x="2973" y="4790"/>
                      <a:pt x="2978" y="4789"/>
                      <a:pt x="2980" y="4791"/>
                    </a:cubicBezTo>
                    <a:cubicBezTo>
                      <a:pt x="2984" y="4795"/>
                      <a:pt x="2979" y="4801"/>
                      <a:pt x="2981" y="4805"/>
                    </a:cubicBezTo>
                    <a:cubicBezTo>
                      <a:pt x="2982" y="4806"/>
                      <a:pt x="2983" y="4806"/>
                      <a:pt x="2984" y="4808"/>
                    </a:cubicBezTo>
                    <a:cubicBezTo>
                      <a:pt x="2985" y="4809"/>
                      <a:pt x="2984" y="4811"/>
                      <a:pt x="2986" y="4812"/>
                    </a:cubicBezTo>
                    <a:cubicBezTo>
                      <a:pt x="2989" y="4815"/>
                      <a:pt x="2993" y="4812"/>
                      <a:pt x="2996" y="4812"/>
                    </a:cubicBezTo>
                    <a:cubicBezTo>
                      <a:pt x="2999" y="4811"/>
                      <a:pt x="3004" y="4813"/>
                      <a:pt x="3001" y="4817"/>
                    </a:cubicBezTo>
                    <a:cubicBezTo>
                      <a:pt x="2999" y="4820"/>
                      <a:pt x="2996" y="4820"/>
                      <a:pt x="2996" y="4824"/>
                    </a:cubicBezTo>
                    <a:cubicBezTo>
                      <a:pt x="2995" y="4827"/>
                      <a:pt x="2998" y="4833"/>
                      <a:pt x="3000" y="4836"/>
                    </a:cubicBezTo>
                    <a:cubicBezTo>
                      <a:pt x="3007" y="4844"/>
                      <a:pt x="3017" y="4837"/>
                      <a:pt x="3026" y="4840"/>
                    </a:cubicBezTo>
                    <a:cubicBezTo>
                      <a:pt x="3030" y="4841"/>
                      <a:pt x="3030" y="4844"/>
                      <a:pt x="3031" y="4847"/>
                    </a:cubicBezTo>
                    <a:cubicBezTo>
                      <a:pt x="3037" y="4848"/>
                      <a:pt x="3034" y="4866"/>
                      <a:pt x="3034" y="4870"/>
                    </a:cubicBezTo>
                    <a:cubicBezTo>
                      <a:pt x="3033" y="4874"/>
                      <a:pt x="3032" y="4877"/>
                      <a:pt x="3032" y="4881"/>
                    </a:cubicBezTo>
                    <a:cubicBezTo>
                      <a:pt x="3031" y="4883"/>
                      <a:pt x="3029" y="4888"/>
                      <a:pt x="3030" y="4891"/>
                    </a:cubicBezTo>
                    <a:cubicBezTo>
                      <a:pt x="3032" y="4896"/>
                      <a:pt x="3038" y="4892"/>
                      <a:pt x="3040" y="4890"/>
                    </a:cubicBezTo>
                    <a:cubicBezTo>
                      <a:pt x="3044" y="4884"/>
                      <a:pt x="3045" y="4879"/>
                      <a:pt x="3046" y="4873"/>
                    </a:cubicBezTo>
                    <a:cubicBezTo>
                      <a:pt x="3047" y="4870"/>
                      <a:pt x="3046" y="4869"/>
                      <a:pt x="3049" y="4868"/>
                    </a:cubicBezTo>
                    <a:cubicBezTo>
                      <a:pt x="3052" y="4867"/>
                      <a:pt x="3055" y="4867"/>
                      <a:pt x="3057" y="4867"/>
                    </a:cubicBezTo>
                    <a:cubicBezTo>
                      <a:pt x="3061" y="4867"/>
                      <a:pt x="3064" y="4869"/>
                      <a:pt x="3065" y="4873"/>
                    </a:cubicBezTo>
                    <a:cubicBezTo>
                      <a:pt x="3067" y="4877"/>
                      <a:pt x="3066" y="4881"/>
                      <a:pt x="3067" y="4886"/>
                    </a:cubicBezTo>
                    <a:cubicBezTo>
                      <a:pt x="3068" y="4891"/>
                      <a:pt x="3069" y="4896"/>
                      <a:pt x="3069" y="4902"/>
                    </a:cubicBezTo>
                    <a:cubicBezTo>
                      <a:pt x="3069" y="4905"/>
                      <a:pt x="3069" y="4909"/>
                      <a:pt x="3069" y="4912"/>
                    </a:cubicBezTo>
                    <a:cubicBezTo>
                      <a:pt x="3068" y="4916"/>
                      <a:pt x="3066" y="4919"/>
                      <a:pt x="3064" y="4922"/>
                    </a:cubicBezTo>
                    <a:cubicBezTo>
                      <a:pt x="3063" y="4926"/>
                      <a:pt x="3061" y="4931"/>
                      <a:pt x="3064" y="4935"/>
                    </a:cubicBezTo>
                    <a:cubicBezTo>
                      <a:pt x="3065" y="4938"/>
                      <a:pt x="3070" y="4939"/>
                      <a:pt x="3074" y="4938"/>
                    </a:cubicBezTo>
                    <a:cubicBezTo>
                      <a:pt x="3079" y="4937"/>
                      <a:pt x="3079" y="4935"/>
                      <a:pt x="3081" y="4932"/>
                    </a:cubicBezTo>
                    <a:cubicBezTo>
                      <a:pt x="3082" y="4930"/>
                      <a:pt x="3090" y="4918"/>
                      <a:pt x="3092" y="4923"/>
                    </a:cubicBezTo>
                    <a:cubicBezTo>
                      <a:pt x="3093" y="4925"/>
                      <a:pt x="3089" y="4928"/>
                      <a:pt x="3089" y="4930"/>
                    </a:cubicBezTo>
                    <a:cubicBezTo>
                      <a:pt x="3088" y="4934"/>
                      <a:pt x="3088" y="4937"/>
                      <a:pt x="3092" y="4937"/>
                    </a:cubicBezTo>
                    <a:cubicBezTo>
                      <a:pt x="3096" y="4938"/>
                      <a:pt x="3098" y="4935"/>
                      <a:pt x="3101" y="4932"/>
                    </a:cubicBezTo>
                    <a:cubicBezTo>
                      <a:pt x="3104" y="4929"/>
                      <a:pt x="3105" y="4930"/>
                      <a:pt x="3105" y="4934"/>
                    </a:cubicBezTo>
                    <a:cubicBezTo>
                      <a:pt x="3105" y="4939"/>
                      <a:pt x="3104" y="4941"/>
                      <a:pt x="3109" y="4942"/>
                    </a:cubicBezTo>
                    <a:cubicBezTo>
                      <a:pt x="3111" y="4942"/>
                      <a:pt x="3113" y="4941"/>
                      <a:pt x="3114" y="4943"/>
                    </a:cubicBezTo>
                    <a:cubicBezTo>
                      <a:pt x="3115" y="4945"/>
                      <a:pt x="3113" y="4947"/>
                      <a:pt x="3113" y="4949"/>
                    </a:cubicBezTo>
                    <a:cubicBezTo>
                      <a:pt x="3112" y="4950"/>
                      <a:pt x="3112" y="4951"/>
                      <a:pt x="3113" y="4953"/>
                    </a:cubicBezTo>
                    <a:cubicBezTo>
                      <a:pt x="3113" y="4953"/>
                      <a:pt x="3114" y="4954"/>
                      <a:pt x="3114" y="4955"/>
                    </a:cubicBezTo>
                    <a:cubicBezTo>
                      <a:pt x="3114" y="4956"/>
                      <a:pt x="3114" y="4957"/>
                      <a:pt x="3114" y="4958"/>
                    </a:cubicBezTo>
                    <a:cubicBezTo>
                      <a:pt x="3116" y="4962"/>
                      <a:pt x="3120" y="4962"/>
                      <a:pt x="3124" y="4961"/>
                    </a:cubicBezTo>
                    <a:cubicBezTo>
                      <a:pt x="3128" y="4961"/>
                      <a:pt x="3130" y="4961"/>
                      <a:pt x="3133" y="4963"/>
                    </a:cubicBezTo>
                    <a:cubicBezTo>
                      <a:pt x="3135" y="4964"/>
                      <a:pt x="3137" y="4967"/>
                      <a:pt x="3141" y="4965"/>
                    </a:cubicBezTo>
                    <a:cubicBezTo>
                      <a:pt x="3142" y="4963"/>
                      <a:pt x="3140" y="4956"/>
                      <a:pt x="3145" y="4958"/>
                    </a:cubicBezTo>
                    <a:cubicBezTo>
                      <a:pt x="3145" y="4961"/>
                      <a:pt x="3147" y="4966"/>
                      <a:pt x="3151" y="4964"/>
                    </a:cubicBezTo>
                    <a:cubicBezTo>
                      <a:pt x="3153" y="4963"/>
                      <a:pt x="3153" y="4961"/>
                      <a:pt x="3155" y="4961"/>
                    </a:cubicBezTo>
                    <a:cubicBezTo>
                      <a:pt x="3159" y="4961"/>
                      <a:pt x="3157" y="4964"/>
                      <a:pt x="3157" y="4966"/>
                    </a:cubicBezTo>
                    <a:cubicBezTo>
                      <a:pt x="3158" y="4970"/>
                      <a:pt x="3162" y="4969"/>
                      <a:pt x="3164" y="4971"/>
                    </a:cubicBezTo>
                    <a:cubicBezTo>
                      <a:pt x="3166" y="4973"/>
                      <a:pt x="3165" y="4974"/>
                      <a:pt x="3168" y="4975"/>
                    </a:cubicBezTo>
                    <a:cubicBezTo>
                      <a:pt x="3174" y="4976"/>
                      <a:pt x="3177" y="4979"/>
                      <a:pt x="3179" y="4984"/>
                    </a:cubicBezTo>
                    <a:cubicBezTo>
                      <a:pt x="3182" y="4990"/>
                      <a:pt x="3177" y="4997"/>
                      <a:pt x="3179" y="5003"/>
                    </a:cubicBezTo>
                    <a:cubicBezTo>
                      <a:pt x="3181" y="5010"/>
                      <a:pt x="3187" y="5013"/>
                      <a:pt x="3188" y="5020"/>
                    </a:cubicBezTo>
                    <a:cubicBezTo>
                      <a:pt x="3188" y="5024"/>
                      <a:pt x="3187" y="5029"/>
                      <a:pt x="3190" y="5032"/>
                    </a:cubicBezTo>
                    <a:cubicBezTo>
                      <a:pt x="3192" y="5034"/>
                      <a:pt x="3195" y="5035"/>
                      <a:pt x="3197" y="5038"/>
                    </a:cubicBezTo>
                    <a:cubicBezTo>
                      <a:pt x="3199" y="5040"/>
                      <a:pt x="3200" y="5043"/>
                      <a:pt x="3201" y="5046"/>
                    </a:cubicBezTo>
                    <a:cubicBezTo>
                      <a:pt x="3201" y="5050"/>
                      <a:pt x="3199" y="5054"/>
                      <a:pt x="3203" y="5056"/>
                    </a:cubicBezTo>
                    <a:cubicBezTo>
                      <a:pt x="3206" y="5059"/>
                      <a:pt x="3211" y="5059"/>
                      <a:pt x="3214" y="5060"/>
                    </a:cubicBezTo>
                    <a:cubicBezTo>
                      <a:pt x="3221" y="5061"/>
                      <a:pt x="3230" y="5061"/>
                      <a:pt x="3234" y="5069"/>
                    </a:cubicBezTo>
                    <a:cubicBezTo>
                      <a:pt x="3237" y="5075"/>
                      <a:pt x="3240" y="5074"/>
                      <a:pt x="3245" y="5078"/>
                    </a:cubicBezTo>
                    <a:cubicBezTo>
                      <a:pt x="3250" y="5081"/>
                      <a:pt x="3254" y="5083"/>
                      <a:pt x="3257" y="5088"/>
                    </a:cubicBezTo>
                    <a:cubicBezTo>
                      <a:pt x="3258" y="5090"/>
                      <a:pt x="3258" y="5092"/>
                      <a:pt x="3260" y="5093"/>
                    </a:cubicBezTo>
                    <a:cubicBezTo>
                      <a:pt x="3263" y="5095"/>
                      <a:pt x="3267" y="5093"/>
                      <a:pt x="3270" y="5094"/>
                    </a:cubicBezTo>
                    <a:cubicBezTo>
                      <a:pt x="3275" y="5096"/>
                      <a:pt x="3275" y="5101"/>
                      <a:pt x="3275" y="5105"/>
                    </a:cubicBezTo>
                    <a:cubicBezTo>
                      <a:pt x="3275" y="5114"/>
                      <a:pt x="3278" y="5121"/>
                      <a:pt x="3288" y="5122"/>
                    </a:cubicBezTo>
                    <a:cubicBezTo>
                      <a:pt x="3295" y="5123"/>
                      <a:pt x="3297" y="5130"/>
                      <a:pt x="3304" y="5131"/>
                    </a:cubicBezTo>
                    <a:cubicBezTo>
                      <a:pt x="3307" y="5132"/>
                      <a:pt x="3312" y="5131"/>
                      <a:pt x="3315" y="5133"/>
                    </a:cubicBezTo>
                    <a:cubicBezTo>
                      <a:pt x="3318" y="5134"/>
                      <a:pt x="3317" y="5137"/>
                      <a:pt x="3318" y="5140"/>
                    </a:cubicBezTo>
                    <a:cubicBezTo>
                      <a:pt x="3318" y="5141"/>
                      <a:pt x="3327" y="5141"/>
                      <a:pt x="3329" y="5144"/>
                    </a:cubicBezTo>
                    <a:cubicBezTo>
                      <a:pt x="3330" y="5148"/>
                      <a:pt x="3326" y="5156"/>
                      <a:pt x="3331" y="5158"/>
                    </a:cubicBezTo>
                    <a:cubicBezTo>
                      <a:pt x="3334" y="5160"/>
                      <a:pt x="3335" y="5158"/>
                      <a:pt x="3338" y="5160"/>
                    </a:cubicBezTo>
                    <a:cubicBezTo>
                      <a:pt x="3339" y="5162"/>
                      <a:pt x="3340" y="5163"/>
                      <a:pt x="3340" y="5165"/>
                    </a:cubicBezTo>
                    <a:cubicBezTo>
                      <a:pt x="3340" y="5169"/>
                      <a:pt x="3339" y="5173"/>
                      <a:pt x="3340" y="5176"/>
                    </a:cubicBezTo>
                    <a:cubicBezTo>
                      <a:pt x="3343" y="5180"/>
                      <a:pt x="3346" y="5180"/>
                      <a:pt x="3345" y="5186"/>
                    </a:cubicBezTo>
                    <a:cubicBezTo>
                      <a:pt x="3345" y="5190"/>
                      <a:pt x="3341" y="5193"/>
                      <a:pt x="3342" y="5197"/>
                    </a:cubicBezTo>
                    <a:cubicBezTo>
                      <a:pt x="3342" y="5200"/>
                      <a:pt x="3344" y="5200"/>
                      <a:pt x="3345" y="5202"/>
                    </a:cubicBezTo>
                    <a:cubicBezTo>
                      <a:pt x="3346" y="5204"/>
                      <a:pt x="3346" y="5206"/>
                      <a:pt x="3347" y="5207"/>
                    </a:cubicBezTo>
                    <a:cubicBezTo>
                      <a:pt x="3349" y="5209"/>
                      <a:pt x="3351" y="5208"/>
                      <a:pt x="3353" y="5209"/>
                    </a:cubicBezTo>
                    <a:cubicBezTo>
                      <a:pt x="3356" y="5209"/>
                      <a:pt x="3357" y="5211"/>
                      <a:pt x="3359" y="5212"/>
                    </a:cubicBezTo>
                    <a:cubicBezTo>
                      <a:pt x="3362" y="5214"/>
                      <a:pt x="3363" y="5214"/>
                      <a:pt x="3364" y="5216"/>
                    </a:cubicBezTo>
                    <a:cubicBezTo>
                      <a:pt x="3365" y="5218"/>
                      <a:pt x="3365" y="5220"/>
                      <a:pt x="3366" y="5222"/>
                    </a:cubicBezTo>
                    <a:cubicBezTo>
                      <a:pt x="3369" y="5228"/>
                      <a:pt x="3377" y="5232"/>
                      <a:pt x="3382" y="5235"/>
                    </a:cubicBezTo>
                    <a:cubicBezTo>
                      <a:pt x="3390" y="5241"/>
                      <a:pt x="3396" y="5250"/>
                      <a:pt x="3401" y="5259"/>
                    </a:cubicBezTo>
                    <a:cubicBezTo>
                      <a:pt x="3404" y="5263"/>
                      <a:pt x="3404" y="5267"/>
                      <a:pt x="3404" y="5272"/>
                    </a:cubicBezTo>
                    <a:cubicBezTo>
                      <a:pt x="3405" y="5280"/>
                      <a:pt x="3405" y="5287"/>
                      <a:pt x="3405" y="5295"/>
                    </a:cubicBezTo>
                    <a:cubicBezTo>
                      <a:pt x="3404" y="5301"/>
                      <a:pt x="3405" y="5305"/>
                      <a:pt x="3408" y="5310"/>
                    </a:cubicBezTo>
                    <a:cubicBezTo>
                      <a:pt x="3410" y="5313"/>
                      <a:pt x="3410" y="5317"/>
                      <a:pt x="3410" y="5321"/>
                    </a:cubicBezTo>
                    <a:cubicBezTo>
                      <a:pt x="3410" y="5330"/>
                      <a:pt x="3408" y="5340"/>
                      <a:pt x="3409" y="5349"/>
                    </a:cubicBezTo>
                    <a:cubicBezTo>
                      <a:pt x="3410" y="5354"/>
                      <a:pt x="3410" y="5363"/>
                      <a:pt x="3413" y="5367"/>
                    </a:cubicBezTo>
                    <a:cubicBezTo>
                      <a:pt x="3415" y="5369"/>
                      <a:pt x="3422" y="5369"/>
                      <a:pt x="3420" y="5373"/>
                    </a:cubicBezTo>
                    <a:cubicBezTo>
                      <a:pt x="3417" y="5373"/>
                      <a:pt x="3415" y="5380"/>
                      <a:pt x="3417" y="5383"/>
                    </a:cubicBezTo>
                    <a:cubicBezTo>
                      <a:pt x="3419" y="5385"/>
                      <a:pt x="3422" y="5384"/>
                      <a:pt x="3424" y="5384"/>
                    </a:cubicBezTo>
                    <a:cubicBezTo>
                      <a:pt x="3426" y="5385"/>
                      <a:pt x="3426" y="5387"/>
                      <a:pt x="3428" y="5389"/>
                    </a:cubicBezTo>
                    <a:cubicBezTo>
                      <a:pt x="3431" y="5394"/>
                      <a:pt x="3441" y="5392"/>
                      <a:pt x="3443" y="5398"/>
                    </a:cubicBezTo>
                    <a:cubicBezTo>
                      <a:pt x="3444" y="5401"/>
                      <a:pt x="3442" y="5402"/>
                      <a:pt x="3441" y="5404"/>
                    </a:cubicBezTo>
                    <a:cubicBezTo>
                      <a:pt x="3439" y="5407"/>
                      <a:pt x="3437" y="5409"/>
                      <a:pt x="3438" y="5413"/>
                    </a:cubicBezTo>
                    <a:cubicBezTo>
                      <a:pt x="3438" y="5416"/>
                      <a:pt x="3452" y="5419"/>
                      <a:pt x="3453" y="5425"/>
                    </a:cubicBezTo>
                    <a:cubicBezTo>
                      <a:pt x="3454" y="5431"/>
                      <a:pt x="3450" y="5438"/>
                      <a:pt x="3458" y="5441"/>
                    </a:cubicBezTo>
                    <a:cubicBezTo>
                      <a:pt x="3461" y="5442"/>
                      <a:pt x="3467" y="5440"/>
                      <a:pt x="3470" y="5444"/>
                    </a:cubicBezTo>
                    <a:cubicBezTo>
                      <a:pt x="3472" y="5448"/>
                      <a:pt x="3469" y="5454"/>
                      <a:pt x="3471" y="5458"/>
                    </a:cubicBezTo>
                    <a:cubicBezTo>
                      <a:pt x="3473" y="5463"/>
                      <a:pt x="3477" y="5463"/>
                      <a:pt x="3476" y="5469"/>
                    </a:cubicBezTo>
                    <a:cubicBezTo>
                      <a:pt x="3475" y="5476"/>
                      <a:pt x="3474" y="5480"/>
                      <a:pt x="3476" y="5487"/>
                    </a:cubicBezTo>
                    <a:cubicBezTo>
                      <a:pt x="3478" y="5496"/>
                      <a:pt x="3481" y="5490"/>
                      <a:pt x="3486" y="5493"/>
                    </a:cubicBezTo>
                    <a:cubicBezTo>
                      <a:pt x="3491" y="5495"/>
                      <a:pt x="3487" y="5502"/>
                      <a:pt x="3488" y="5506"/>
                    </a:cubicBezTo>
                    <a:cubicBezTo>
                      <a:pt x="3488" y="5508"/>
                      <a:pt x="3490" y="5509"/>
                      <a:pt x="3490" y="5511"/>
                    </a:cubicBezTo>
                    <a:cubicBezTo>
                      <a:pt x="3491" y="5514"/>
                      <a:pt x="3490" y="5516"/>
                      <a:pt x="3489" y="5519"/>
                    </a:cubicBezTo>
                    <a:cubicBezTo>
                      <a:pt x="3488" y="5523"/>
                      <a:pt x="3488" y="5527"/>
                      <a:pt x="3489" y="5532"/>
                    </a:cubicBezTo>
                    <a:cubicBezTo>
                      <a:pt x="3489" y="5538"/>
                      <a:pt x="3492" y="5543"/>
                      <a:pt x="3493" y="5548"/>
                    </a:cubicBezTo>
                    <a:cubicBezTo>
                      <a:pt x="3494" y="5552"/>
                      <a:pt x="3493" y="5557"/>
                      <a:pt x="3494" y="5562"/>
                    </a:cubicBezTo>
                    <a:cubicBezTo>
                      <a:pt x="3496" y="5566"/>
                      <a:pt x="3499" y="5567"/>
                      <a:pt x="3503" y="5567"/>
                    </a:cubicBezTo>
                    <a:cubicBezTo>
                      <a:pt x="3506" y="5567"/>
                      <a:pt x="3507" y="5568"/>
                      <a:pt x="3508" y="5571"/>
                    </a:cubicBezTo>
                    <a:cubicBezTo>
                      <a:pt x="3509" y="5575"/>
                      <a:pt x="3512" y="5575"/>
                      <a:pt x="3515" y="5576"/>
                    </a:cubicBezTo>
                    <a:cubicBezTo>
                      <a:pt x="3520" y="5576"/>
                      <a:pt x="3523" y="5580"/>
                      <a:pt x="3522" y="5584"/>
                    </a:cubicBezTo>
                    <a:cubicBezTo>
                      <a:pt x="3522" y="5588"/>
                      <a:pt x="3521" y="5598"/>
                      <a:pt x="3526" y="5600"/>
                    </a:cubicBezTo>
                    <a:cubicBezTo>
                      <a:pt x="3528" y="5600"/>
                      <a:pt x="3529" y="5600"/>
                      <a:pt x="3531" y="5600"/>
                    </a:cubicBezTo>
                    <a:cubicBezTo>
                      <a:pt x="3534" y="5601"/>
                      <a:pt x="3534" y="5602"/>
                      <a:pt x="3534" y="5605"/>
                    </a:cubicBezTo>
                    <a:cubicBezTo>
                      <a:pt x="3534" y="5609"/>
                      <a:pt x="3535" y="5611"/>
                      <a:pt x="3539" y="5611"/>
                    </a:cubicBezTo>
                    <a:cubicBezTo>
                      <a:pt x="3541" y="5611"/>
                      <a:pt x="3543" y="5611"/>
                      <a:pt x="3545" y="5611"/>
                    </a:cubicBezTo>
                    <a:cubicBezTo>
                      <a:pt x="3548" y="5612"/>
                      <a:pt x="3554" y="5615"/>
                      <a:pt x="3555" y="5618"/>
                    </a:cubicBezTo>
                    <a:cubicBezTo>
                      <a:pt x="3556" y="5621"/>
                      <a:pt x="3554" y="5624"/>
                      <a:pt x="3552" y="5627"/>
                    </a:cubicBezTo>
                    <a:cubicBezTo>
                      <a:pt x="3551" y="5630"/>
                      <a:pt x="3548" y="5633"/>
                      <a:pt x="3547" y="5636"/>
                    </a:cubicBezTo>
                    <a:cubicBezTo>
                      <a:pt x="3546" y="5639"/>
                      <a:pt x="3544" y="5642"/>
                      <a:pt x="3544" y="5645"/>
                    </a:cubicBezTo>
                    <a:cubicBezTo>
                      <a:pt x="3544" y="5648"/>
                      <a:pt x="3546" y="5651"/>
                      <a:pt x="3547" y="5654"/>
                    </a:cubicBezTo>
                    <a:cubicBezTo>
                      <a:pt x="3548" y="5656"/>
                      <a:pt x="3549" y="5656"/>
                      <a:pt x="3551" y="5658"/>
                    </a:cubicBezTo>
                    <a:cubicBezTo>
                      <a:pt x="3553" y="5660"/>
                      <a:pt x="3555" y="5662"/>
                      <a:pt x="3557" y="5664"/>
                    </a:cubicBezTo>
                    <a:cubicBezTo>
                      <a:pt x="3558" y="5665"/>
                      <a:pt x="3560" y="5666"/>
                      <a:pt x="3561" y="5666"/>
                    </a:cubicBezTo>
                    <a:cubicBezTo>
                      <a:pt x="3563" y="5667"/>
                      <a:pt x="3565" y="5668"/>
                      <a:pt x="3567" y="5669"/>
                    </a:cubicBezTo>
                    <a:cubicBezTo>
                      <a:pt x="3570" y="5670"/>
                      <a:pt x="3573" y="5670"/>
                      <a:pt x="3575" y="5671"/>
                    </a:cubicBezTo>
                    <a:cubicBezTo>
                      <a:pt x="3577" y="5672"/>
                      <a:pt x="3579" y="5673"/>
                      <a:pt x="3581" y="5675"/>
                    </a:cubicBezTo>
                    <a:cubicBezTo>
                      <a:pt x="3585" y="5677"/>
                      <a:pt x="3588" y="5680"/>
                      <a:pt x="3585" y="5684"/>
                    </a:cubicBezTo>
                    <a:cubicBezTo>
                      <a:pt x="3582" y="5687"/>
                      <a:pt x="3580" y="5687"/>
                      <a:pt x="3576" y="5687"/>
                    </a:cubicBezTo>
                    <a:cubicBezTo>
                      <a:pt x="3573" y="5687"/>
                      <a:pt x="3569" y="5689"/>
                      <a:pt x="3568" y="5692"/>
                    </a:cubicBezTo>
                    <a:cubicBezTo>
                      <a:pt x="3566" y="5695"/>
                      <a:pt x="3567" y="5701"/>
                      <a:pt x="3569" y="5704"/>
                    </a:cubicBezTo>
                    <a:cubicBezTo>
                      <a:pt x="3572" y="5707"/>
                      <a:pt x="3576" y="5708"/>
                      <a:pt x="3579" y="5711"/>
                    </a:cubicBezTo>
                    <a:cubicBezTo>
                      <a:pt x="3582" y="5713"/>
                      <a:pt x="3581" y="5717"/>
                      <a:pt x="3582" y="5720"/>
                    </a:cubicBezTo>
                    <a:cubicBezTo>
                      <a:pt x="3582" y="5724"/>
                      <a:pt x="3583" y="5728"/>
                      <a:pt x="3583" y="5732"/>
                    </a:cubicBezTo>
                    <a:cubicBezTo>
                      <a:pt x="3583" y="5742"/>
                      <a:pt x="3576" y="5748"/>
                      <a:pt x="3579" y="5758"/>
                    </a:cubicBezTo>
                    <a:cubicBezTo>
                      <a:pt x="3581" y="5763"/>
                      <a:pt x="3584" y="5766"/>
                      <a:pt x="3589" y="5768"/>
                    </a:cubicBezTo>
                    <a:cubicBezTo>
                      <a:pt x="3592" y="5770"/>
                      <a:pt x="3594" y="5771"/>
                      <a:pt x="3596" y="5774"/>
                    </a:cubicBezTo>
                    <a:cubicBezTo>
                      <a:pt x="3598" y="5777"/>
                      <a:pt x="3597" y="5781"/>
                      <a:pt x="3599" y="5784"/>
                    </a:cubicBezTo>
                    <a:cubicBezTo>
                      <a:pt x="3603" y="5789"/>
                      <a:pt x="3608" y="5791"/>
                      <a:pt x="3611" y="5796"/>
                    </a:cubicBezTo>
                    <a:cubicBezTo>
                      <a:pt x="3613" y="5802"/>
                      <a:pt x="3614" y="5810"/>
                      <a:pt x="3614" y="5816"/>
                    </a:cubicBezTo>
                    <a:cubicBezTo>
                      <a:pt x="3614" y="5823"/>
                      <a:pt x="3609" y="5828"/>
                      <a:pt x="3609" y="5835"/>
                    </a:cubicBezTo>
                    <a:cubicBezTo>
                      <a:pt x="3620" y="5835"/>
                      <a:pt x="3618" y="5850"/>
                      <a:pt x="3624" y="5855"/>
                    </a:cubicBezTo>
                    <a:cubicBezTo>
                      <a:pt x="3633" y="5863"/>
                      <a:pt x="3651" y="5851"/>
                      <a:pt x="3657" y="5864"/>
                    </a:cubicBezTo>
                    <a:cubicBezTo>
                      <a:pt x="3661" y="5872"/>
                      <a:pt x="3653" y="5889"/>
                      <a:pt x="3661" y="5892"/>
                    </a:cubicBezTo>
                    <a:cubicBezTo>
                      <a:pt x="3667" y="5894"/>
                      <a:pt x="3671" y="5889"/>
                      <a:pt x="3676" y="5894"/>
                    </a:cubicBezTo>
                    <a:cubicBezTo>
                      <a:pt x="3681" y="5898"/>
                      <a:pt x="3679" y="5903"/>
                      <a:pt x="3686" y="5906"/>
                    </a:cubicBezTo>
                    <a:cubicBezTo>
                      <a:pt x="3691" y="5908"/>
                      <a:pt x="3696" y="5907"/>
                      <a:pt x="3702" y="5909"/>
                    </a:cubicBezTo>
                    <a:cubicBezTo>
                      <a:pt x="3710" y="5912"/>
                      <a:pt x="3717" y="5918"/>
                      <a:pt x="3725" y="5922"/>
                    </a:cubicBezTo>
                    <a:cubicBezTo>
                      <a:pt x="3734" y="5926"/>
                      <a:pt x="3738" y="5930"/>
                      <a:pt x="3742" y="5938"/>
                    </a:cubicBezTo>
                    <a:cubicBezTo>
                      <a:pt x="3744" y="5943"/>
                      <a:pt x="3746" y="5947"/>
                      <a:pt x="3746" y="5952"/>
                    </a:cubicBezTo>
                    <a:cubicBezTo>
                      <a:pt x="3747" y="5958"/>
                      <a:pt x="3750" y="5961"/>
                      <a:pt x="3751" y="5966"/>
                    </a:cubicBezTo>
                    <a:cubicBezTo>
                      <a:pt x="3751" y="5966"/>
                      <a:pt x="3752" y="5966"/>
                      <a:pt x="3752" y="5966"/>
                    </a:cubicBezTo>
                    <a:cubicBezTo>
                      <a:pt x="3758" y="5975"/>
                      <a:pt x="3774" y="5976"/>
                      <a:pt x="3777" y="5988"/>
                    </a:cubicBezTo>
                    <a:cubicBezTo>
                      <a:pt x="3779" y="5993"/>
                      <a:pt x="3778" y="6000"/>
                      <a:pt x="3779" y="6006"/>
                    </a:cubicBezTo>
                    <a:cubicBezTo>
                      <a:pt x="3780" y="6009"/>
                      <a:pt x="3782" y="6011"/>
                      <a:pt x="3783" y="6013"/>
                    </a:cubicBezTo>
                    <a:cubicBezTo>
                      <a:pt x="3784" y="6016"/>
                      <a:pt x="3783" y="6019"/>
                      <a:pt x="3784" y="6021"/>
                    </a:cubicBezTo>
                    <a:cubicBezTo>
                      <a:pt x="3787" y="6032"/>
                      <a:pt x="3801" y="6044"/>
                      <a:pt x="3813" y="6043"/>
                    </a:cubicBezTo>
                    <a:cubicBezTo>
                      <a:pt x="3819" y="6043"/>
                      <a:pt x="3824" y="6044"/>
                      <a:pt x="3823" y="6052"/>
                    </a:cubicBezTo>
                    <a:cubicBezTo>
                      <a:pt x="3823" y="6057"/>
                      <a:pt x="3821" y="6063"/>
                      <a:pt x="3822" y="6069"/>
                    </a:cubicBezTo>
                    <a:cubicBezTo>
                      <a:pt x="3825" y="6070"/>
                      <a:pt x="3828" y="6071"/>
                      <a:pt x="3830" y="6073"/>
                    </a:cubicBezTo>
                    <a:cubicBezTo>
                      <a:pt x="3831" y="6075"/>
                      <a:pt x="3830" y="6079"/>
                      <a:pt x="3831" y="6082"/>
                    </a:cubicBezTo>
                    <a:cubicBezTo>
                      <a:pt x="3834" y="6089"/>
                      <a:pt x="3846" y="6090"/>
                      <a:pt x="3849" y="6098"/>
                    </a:cubicBezTo>
                    <a:cubicBezTo>
                      <a:pt x="3851" y="6106"/>
                      <a:pt x="3842" y="6108"/>
                      <a:pt x="3840" y="6115"/>
                    </a:cubicBezTo>
                    <a:cubicBezTo>
                      <a:pt x="3839" y="6123"/>
                      <a:pt x="3855" y="6130"/>
                      <a:pt x="3858" y="6137"/>
                    </a:cubicBezTo>
                    <a:cubicBezTo>
                      <a:pt x="3860" y="6142"/>
                      <a:pt x="3858" y="6151"/>
                      <a:pt x="3858" y="6156"/>
                    </a:cubicBezTo>
                    <a:cubicBezTo>
                      <a:pt x="3858" y="6162"/>
                      <a:pt x="3855" y="6174"/>
                      <a:pt x="3862" y="6177"/>
                    </a:cubicBezTo>
                    <a:cubicBezTo>
                      <a:pt x="3868" y="6180"/>
                      <a:pt x="3874" y="6176"/>
                      <a:pt x="3875" y="6185"/>
                    </a:cubicBezTo>
                    <a:cubicBezTo>
                      <a:pt x="3877" y="6191"/>
                      <a:pt x="3879" y="6194"/>
                      <a:pt x="3885" y="6190"/>
                    </a:cubicBezTo>
                    <a:cubicBezTo>
                      <a:pt x="3889" y="6188"/>
                      <a:pt x="3886" y="6186"/>
                      <a:pt x="3892" y="6188"/>
                    </a:cubicBezTo>
                    <a:cubicBezTo>
                      <a:pt x="3895" y="6190"/>
                      <a:pt x="3895" y="6191"/>
                      <a:pt x="3896" y="6194"/>
                    </a:cubicBezTo>
                    <a:cubicBezTo>
                      <a:pt x="3900" y="6202"/>
                      <a:pt x="3897" y="6212"/>
                      <a:pt x="3904" y="6219"/>
                    </a:cubicBezTo>
                    <a:cubicBezTo>
                      <a:pt x="3910" y="6223"/>
                      <a:pt x="3917" y="6221"/>
                      <a:pt x="3922" y="6224"/>
                    </a:cubicBezTo>
                    <a:cubicBezTo>
                      <a:pt x="3925" y="6225"/>
                      <a:pt x="3925" y="6228"/>
                      <a:pt x="3927" y="6231"/>
                    </a:cubicBezTo>
                    <a:cubicBezTo>
                      <a:pt x="3929" y="6234"/>
                      <a:pt x="3932" y="6235"/>
                      <a:pt x="3935" y="6238"/>
                    </a:cubicBezTo>
                    <a:cubicBezTo>
                      <a:pt x="3939" y="6242"/>
                      <a:pt x="3942" y="6248"/>
                      <a:pt x="3945" y="6253"/>
                    </a:cubicBezTo>
                    <a:cubicBezTo>
                      <a:pt x="3947" y="6258"/>
                      <a:pt x="3950" y="6274"/>
                      <a:pt x="3958" y="6270"/>
                    </a:cubicBezTo>
                    <a:cubicBezTo>
                      <a:pt x="3959" y="6263"/>
                      <a:pt x="3966" y="6269"/>
                      <a:pt x="3969" y="6271"/>
                    </a:cubicBezTo>
                    <a:cubicBezTo>
                      <a:pt x="3972" y="6273"/>
                      <a:pt x="3979" y="6271"/>
                      <a:pt x="3982" y="6274"/>
                    </a:cubicBezTo>
                    <a:cubicBezTo>
                      <a:pt x="3985" y="6276"/>
                      <a:pt x="3983" y="6281"/>
                      <a:pt x="3983" y="6284"/>
                    </a:cubicBezTo>
                    <a:cubicBezTo>
                      <a:pt x="3984" y="6290"/>
                      <a:pt x="3986" y="6290"/>
                      <a:pt x="3991" y="6291"/>
                    </a:cubicBezTo>
                    <a:cubicBezTo>
                      <a:pt x="3994" y="6292"/>
                      <a:pt x="3998" y="6295"/>
                      <a:pt x="4000" y="6294"/>
                    </a:cubicBezTo>
                    <a:cubicBezTo>
                      <a:pt x="4006" y="6293"/>
                      <a:pt x="4001" y="6285"/>
                      <a:pt x="4004" y="6282"/>
                    </a:cubicBezTo>
                    <a:cubicBezTo>
                      <a:pt x="4008" y="6278"/>
                      <a:pt x="4012" y="6284"/>
                      <a:pt x="4015" y="6285"/>
                    </a:cubicBezTo>
                    <a:cubicBezTo>
                      <a:pt x="4019" y="6287"/>
                      <a:pt x="4023" y="6282"/>
                      <a:pt x="4028" y="6285"/>
                    </a:cubicBezTo>
                    <a:cubicBezTo>
                      <a:pt x="4029" y="6290"/>
                      <a:pt x="4027" y="6294"/>
                      <a:pt x="4028" y="6299"/>
                    </a:cubicBezTo>
                    <a:cubicBezTo>
                      <a:pt x="4031" y="6301"/>
                      <a:pt x="4032" y="6302"/>
                      <a:pt x="4034" y="6305"/>
                    </a:cubicBezTo>
                    <a:cubicBezTo>
                      <a:pt x="4035" y="6311"/>
                      <a:pt x="4035" y="6315"/>
                      <a:pt x="4042" y="6312"/>
                    </a:cubicBezTo>
                    <a:cubicBezTo>
                      <a:pt x="4047" y="6310"/>
                      <a:pt x="4049" y="6306"/>
                      <a:pt x="4054" y="6309"/>
                    </a:cubicBezTo>
                    <a:cubicBezTo>
                      <a:pt x="4060" y="6313"/>
                      <a:pt x="4061" y="6322"/>
                      <a:pt x="4064" y="6327"/>
                    </a:cubicBezTo>
                    <a:cubicBezTo>
                      <a:pt x="4066" y="6329"/>
                      <a:pt x="4068" y="6331"/>
                      <a:pt x="4070" y="6334"/>
                    </a:cubicBezTo>
                    <a:cubicBezTo>
                      <a:pt x="4075" y="6339"/>
                      <a:pt x="4073" y="6341"/>
                      <a:pt x="4072" y="6347"/>
                    </a:cubicBezTo>
                    <a:cubicBezTo>
                      <a:pt x="4070" y="6354"/>
                      <a:pt x="4070" y="6361"/>
                      <a:pt x="4070" y="6368"/>
                    </a:cubicBezTo>
                    <a:cubicBezTo>
                      <a:pt x="4069" y="6373"/>
                      <a:pt x="4069" y="6378"/>
                      <a:pt x="4074" y="6381"/>
                    </a:cubicBezTo>
                    <a:cubicBezTo>
                      <a:pt x="4078" y="6384"/>
                      <a:pt x="4084" y="6383"/>
                      <a:pt x="4088" y="6388"/>
                    </a:cubicBezTo>
                    <a:cubicBezTo>
                      <a:pt x="4091" y="6391"/>
                      <a:pt x="4090" y="6396"/>
                      <a:pt x="4089" y="6401"/>
                    </a:cubicBezTo>
                    <a:cubicBezTo>
                      <a:pt x="4089" y="6410"/>
                      <a:pt x="4085" y="6414"/>
                      <a:pt x="4082" y="6421"/>
                    </a:cubicBezTo>
                    <a:cubicBezTo>
                      <a:pt x="4079" y="6426"/>
                      <a:pt x="4080" y="6433"/>
                      <a:pt x="4080" y="6439"/>
                    </a:cubicBezTo>
                    <a:cubicBezTo>
                      <a:pt x="4081" y="6445"/>
                      <a:pt x="4083" y="6455"/>
                      <a:pt x="4080" y="6461"/>
                    </a:cubicBezTo>
                    <a:cubicBezTo>
                      <a:pt x="4078" y="6464"/>
                      <a:pt x="4075" y="6464"/>
                      <a:pt x="4074" y="6468"/>
                    </a:cubicBezTo>
                    <a:cubicBezTo>
                      <a:pt x="4071" y="6476"/>
                      <a:pt x="4077" y="6487"/>
                      <a:pt x="4071" y="6495"/>
                    </a:cubicBezTo>
                    <a:cubicBezTo>
                      <a:pt x="4068" y="6500"/>
                      <a:pt x="4063" y="6498"/>
                      <a:pt x="4058" y="6502"/>
                    </a:cubicBezTo>
                    <a:cubicBezTo>
                      <a:pt x="4055" y="6504"/>
                      <a:pt x="4053" y="6512"/>
                      <a:pt x="4055" y="6517"/>
                    </a:cubicBezTo>
                    <a:cubicBezTo>
                      <a:pt x="4059" y="6524"/>
                      <a:pt x="4071" y="6519"/>
                      <a:pt x="4077" y="6522"/>
                    </a:cubicBezTo>
                    <a:cubicBezTo>
                      <a:pt x="4089" y="6528"/>
                      <a:pt x="4069" y="6552"/>
                      <a:pt x="4090" y="6551"/>
                    </a:cubicBezTo>
                    <a:cubicBezTo>
                      <a:pt x="4096" y="6551"/>
                      <a:pt x="4101" y="6547"/>
                      <a:pt x="4107" y="6553"/>
                    </a:cubicBezTo>
                    <a:cubicBezTo>
                      <a:pt x="4110" y="6557"/>
                      <a:pt x="4109" y="6563"/>
                      <a:pt x="4109" y="6568"/>
                    </a:cubicBezTo>
                    <a:cubicBezTo>
                      <a:pt x="4109" y="6572"/>
                      <a:pt x="4109" y="6576"/>
                      <a:pt x="4110" y="6580"/>
                    </a:cubicBezTo>
                    <a:cubicBezTo>
                      <a:pt x="4113" y="6587"/>
                      <a:pt x="4118" y="6589"/>
                      <a:pt x="4119" y="6597"/>
                    </a:cubicBezTo>
                    <a:cubicBezTo>
                      <a:pt x="4120" y="6605"/>
                      <a:pt x="4117" y="6612"/>
                      <a:pt x="4114" y="6619"/>
                    </a:cubicBezTo>
                    <a:cubicBezTo>
                      <a:pt x="4111" y="6624"/>
                      <a:pt x="4112" y="6627"/>
                      <a:pt x="4113" y="6632"/>
                    </a:cubicBezTo>
                    <a:cubicBezTo>
                      <a:pt x="4113" y="6638"/>
                      <a:pt x="4113" y="6642"/>
                      <a:pt x="4111" y="6647"/>
                    </a:cubicBezTo>
                    <a:cubicBezTo>
                      <a:pt x="4108" y="6653"/>
                      <a:pt x="4111" y="6655"/>
                      <a:pt x="4112" y="6661"/>
                    </a:cubicBezTo>
                    <a:cubicBezTo>
                      <a:pt x="4113" y="6667"/>
                      <a:pt x="4109" y="6669"/>
                      <a:pt x="4106" y="6674"/>
                    </a:cubicBezTo>
                    <a:cubicBezTo>
                      <a:pt x="4104" y="6679"/>
                      <a:pt x="4102" y="6684"/>
                      <a:pt x="4102" y="6689"/>
                    </a:cubicBezTo>
                    <a:cubicBezTo>
                      <a:pt x="4101" y="6695"/>
                      <a:pt x="4103" y="6696"/>
                      <a:pt x="4104" y="6701"/>
                    </a:cubicBezTo>
                    <a:cubicBezTo>
                      <a:pt x="4105" y="6706"/>
                      <a:pt x="4101" y="6713"/>
                      <a:pt x="4107" y="6715"/>
                    </a:cubicBezTo>
                    <a:cubicBezTo>
                      <a:pt x="4114" y="6718"/>
                      <a:pt x="4121" y="6711"/>
                      <a:pt x="4128" y="6716"/>
                    </a:cubicBezTo>
                    <a:cubicBezTo>
                      <a:pt x="4133" y="6719"/>
                      <a:pt x="4133" y="6725"/>
                      <a:pt x="4140" y="6726"/>
                    </a:cubicBezTo>
                    <a:cubicBezTo>
                      <a:pt x="4142" y="6726"/>
                      <a:pt x="4146" y="6725"/>
                      <a:pt x="4148" y="6727"/>
                    </a:cubicBezTo>
                    <a:cubicBezTo>
                      <a:pt x="4150" y="6729"/>
                      <a:pt x="4147" y="6736"/>
                      <a:pt x="4147" y="6738"/>
                    </a:cubicBezTo>
                    <a:cubicBezTo>
                      <a:pt x="4147" y="6743"/>
                      <a:pt x="4151" y="6746"/>
                      <a:pt x="4152" y="6751"/>
                    </a:cubicBezTo>
                    <a:cubicBezTo>
                      <a:pt x="4153" y="6758"/>
                      <a:pt x="4145" y="6755"/>
                      <a:pt x="4145" y="6762"/>
                    </a:cubicBezTo>
                    <a:cubicBezTo>
                      <a:pt x="4144" y="6766"/>
                      <a:pt x="4150" y="6772"/>
                      <a:pt x="4154" y="6774"/>
                    </a:cubicBezTo>
                    <a:cubicBezTo>
                      <a:pt x="4157" y="6774"/>
                      <a:pt x="4160" y="6774"/>
                      <a:pt x="4162" y="6774"/>
                    </a:cubicBezTo>
                    <a:cubicBezTo>
                      <a:pt x="4167" y="6774"/>
                      <a:pt x="4168" y="6776"/>
                      <a:pt x="4172" y="6778"/>
                    </a:cubicBezTo>
                    <a:cubicBezTo>
                      <a:pt x="4172" y="6786"/>
                      <a:pt x="4187" y="6771"/>
                      <a:pt x="4185" y="6785"/>
                    </a:cubicBezTo>
                    <a:cubicBezTo>
                      <a:pt x="4182" y="6785"/>
                      <a:pt x="4181" y="6787"/>
                      <a:pt x="4181" y="6790"/>
                    </a:cubicBezTo>
                    <a:cubicBezTo>
                      <a:pt x="4185" y="6790"/>
                      <a:pt x="4188" y="6789"/>
                      <a:pt x="4191" y="6789"/>
                    </a:cubicBezTo>
                    <a:cubicBezTo>
                      <a:pt x="4194" y="6795"/>
                      <a:pt x="4183" y="6798"/>
                      <a:pt x="4184" y="6804"/>
                    </a:cubicBezTo>
                    <a:cubicBezTo>
                      <a:pt x="4189" y="6804"/>
                      <a:pt x="4188" y="6808"/>
                      <a:pt x="4188" y="6811"/>
                    </a:cubicBezTo>
                    <a:cubicBezTo>
                      <a:pt x="4188" y="6812"/>
                      <a:pt x="4187" y="6814"/>
                      <a:pt x="4187" y="6816"/>
                    </a:cubicBezTo>
                    <a:cubicBezTo>
                      <a:pt x="4189" y="6819"/>
                      <a:pt x="4189" y="6817"/>
                      <a:pt x="4192" y="6819"/>
                    </a:cubicBezTo>
                    <a:cubicBezTo>
                      <a:pt x="4193" y="6820"/>
                      <a:pt x="4193" y="6822"/>
                      <a:pt x="4195" y="6823"/>
                    </a:cubicBezTo>
                    <a:cubicBezTo>
                      <a:pt x="4195" y="6823"/>
                      <a:pt x="4199" y="6823"/>
                      <a:pt x="4199" y="6823"/>
                    </a:cubicBezTo>
                    <a:cubicBezTo>
                      <a:pt x="4202" y="6824"/>
                      <a:pt x="4206" y="6827"/>
                      <a:pt x="4207" y="6821"/>
                    </a:cubicBezTo>
                    <a:cubicBezTo>
                      <a:pt x="4213" y="6822"/>
                      <a:pt x="4210" y="6812"/>
                      <a:pt x="4211" y="6809"/>
                    </a:cubicBezTo>
                    <a:cubicBezTo>
                      <a:pt x="4213" y="6808"/>
                      <a:pt x="4215" y="6810"/>
                      <a:pt x="4216" y="6810"/>
                    </a:cubicBezTo>
                    <a:cubicBezTo>
                      <a:pt x="4220" y="6809"/>
                      <a:pt x="4219" y="6805"/>
                      <a:pt x="4223" y="6808"/>
                    </a:cubicBezTo>
                    <a:cubicBezTo>
                      <a:pt x="4225" y="6810"/>
                      <a:pt x="4225" y="6814"/>
                      <a:pt x="4229" y="6814"/>
                    </a:cubicBezTo>
                    <a:cubicBezTo>
                      <a:pt x="4234" y="6815"/>
                      <a:pt x="4231" y="6810"/>
                      <a:pt x="4232" y="6807"/>
                    </a:cubicBezTo>
                    <a:cubicBezTo>
                      <a:pt x="4233" y="6802"/>
                      <a:pt x="4236" y="6806"/>
                      <a:pt x="4239" y="6803"/>
                    </a:cubicBezTo>
                    <a:cubicBezTo>
                      <a:pt x="4242" y="6802"/>
                      <a:pt x="4242" y="6798"/>
                      <a:pt x="4244" y="6795"/>
                    </a:cubicBezTo>
                    <a:cubicBezTo>
                      <a:pt x="4245" y="6794"/>
                      <a:pt x="4246" y="6793"/>
                      <a:pt x="4247" y="6792"/>
                    </a:cubicBezTo>
                    <a:cubicBezTo>
                      <a:pt x="4248" y="6791"/>
                      <a:pt x="4247" y="6789"/>
                      <a:pt x="4248" y="6788"/>
                    </a:cubicBezTo>
                    <a:cubicBezTo>
                      <a:pt x="4252" y="6784"/>
                      <a:pt x="4252" y="6791"/>
                      <a:pt x="4251" y="6793"/>
                    </a:cubicBezTo>
                    <a:cubicBezTo>
                      <a:pt x="4249" y="6799"/>
                      <a:pt x="4242" y="6805"/>
                      <a:pt x="4243" y="6813"/>
                    </a:cubicBezTo>
                    <a:cubicBezTo>
                      <a:pt x="4245" y="6813"/>
                      <a:pt x="4260" y="6815"/>
                      <a:pt x="4256" y="6820"/>
                    </a:cubicBezTo>
                    <a:cubicBezTo>
                      <a:pt x="4254" y="6822"/>
                      <a:pt x="4250" y="6821"/>
                      <a:pt x="4248" y="6821"/>
                    </a:cubicBezTo>
                    <a:cubicBezTo>
                      <a:pt x="4245" y="6822"/>
                      <a:pt x="4245" y="6825"/>
                      <a:pt x="4243" y="6825"/>
                    </a:cubicBezTo>
                    <a:cubicBezTo>
                      <a:pt x="4241" y="6825"/>
                      <a:pt x="4240" y="6822"/>
                      <a:pt x="4238" y="6822"/>
                    </a:cubicBezTo>
                    <a:cubicBezTo>
                      <a:pt x="4237" y="6822"/>
                      <a:pt x="4236" y="6823"/>
                      <a:pt x="4235" y="6823"/>
                    </a:cubicBezTo>
                    <a:cubicBezTo>
                      <a:pt x="4232" y="6823"/>
                      <a:pt x="4230" y="6821"/>
                      <a:pt x="4227" y="6820"/>
                    </a:cubicBezTo>
                    <a:cubicBezTo>
                      <a:pt x="4223" y="6819"/>
                      <a:pt x="4221" y="6822"/>
                      <a:pt x="4219" y="6826"/>
                    </a:cubicBezTo>
                    <a:cubicBezTo>
                      <a:pt x="4219" y="6828"/>
                      <a:pt x="4219" y="6830"/>
                      <a:pt x="4218" y="6832"/>
                    </a:cubicBezTo>
                    <a:cubicBezTo>
                      <a:pt x="4217" y="6834"/>
                      <a:pt x="4215" y="6834"/>
                      <a:pt x="4216" y="6837"/>
                    </a:cubicBezTo>
                    <a:cubicBezTo>
                      <a:pt x="4222" y="6838"/>
                      <a:pt x="4217" y="6841"/>
                      <a:pt x="4216" y="6843"/>
                    </a:cubicBezTo>
                    <a:cubicBezTo>
                      <a:pt x="4216" y="6846"/>
                      <a:pt x="4219" y="6847"/>
                      <a:pt x="4218" y="6850"/>
                    </a:cubicBezTo>
                    <a:cubicBezTo>
                      <a:pt x="4217" y="6852"/>
                      <a:pt x="4215" y="6853"/>
                      <a:pt x="4218" y="6855"/>
                    </a:cubicBezTo>
                    <a:cubicBezTo>
                      <a:pt x="4219" y="6856"/>
                      <a:pt x="4220" y="6855"/>
                      <a:pt x="4222" y="6857"/>
                    </a:cubicBezTo>
                    <a:cubicBezTo>
                      <a:pt x="4223" y="6858"/>
                      <a:pt x="4223" y="6860"/>
                      <a:pt x="4224" y="6861"/>
                    </a:cubicBezTo>
                    <a:cubicBezTo>
                      <a:pt x="4226" y="6862"/>
                      <a:pt x="4227" y="6861"/>
                      <a:pt x="4229" y="6862"/>
                    </a:cubicBezTo>
                    <a:cubicBezTo>
                      <a:pt x="4230" y="6863"/>
                      <a:pt x="4230" y="6865"/>
                      <a:pt x="4231" y="6866"/>
                    </a:cubicBezTo>
                    <a:cubicBezTo>
                      <a:pt x="4234" y="6868"/>
                      <a:pt x="4235" y="6868"/>
                      <a:pt x="4237" y="6865"/>
                    </a:cubicBezTo>
                    <a:cubicBezTo>
                      <a:pt x="4238" y="6864"/>
                      <a:pt x="4237" y="6863"/>
                      <a:pt x="4238" y="6862"/>
                    </a:cubicBezTo>
                    <a:cubicBezTo>
                      <a:pt x="4240" y="6861"/>
                      <a:pt x="4241" y="6863"/>
                      <a:pt x="4242" y="6863"/>
                    </a:cubicBezTo>
                    <a:cubicBezTo>
                      <a:pt x="4245" y="6863"/>
                      <a:pt x="4244" y="6862"/>
                      <a:pt x="4246" y="6862"/>
                    </a:cubicBezTo>
                    <a:cubicBezTo>
                      <a:pt x="4247" y="6861"/>
                      <a:pt x="4248" y="6860"/>
                      <a:pt x="4250" y="6861"/>
                    </a:cubicBezTo>
                    <a:cubicBezTo>
                      <a:pt x="4250" y="6866"/>
                      <a:pt x="4247" y="6866"/>
                      <a:pt x="4246" y="6869"/>
                    </a:cubicBezTo>
                    <a:cubicBezTo>
                      <a:pt x="4245" y="6870"/>
                      <a:pt x="4245" y="6872"/>
                      <a:pt x="4245" y="6873"/>
                    </a:cubicBezTo>
                    <a:cubicBezTo>
                      <a:pt x="4245" y="6875"/>
                      <a:pt x="4243" y="6875"/>
                      <a:pt x="4245" y="6877"/>
                    </a:cubicBezTo>
                    <a:cubicBezTo>
                      <a:pt x="4245" y="6878"/>
                      <a:pt x="4247" y="6878"/>
                      <a:pt x="4247" y="6879"/>
                    </a:cubicBezTo>
                    <a:cubicBezTo>
                      <a:pt x="4247" y="6879"/>
                      <a:pt x="4247" y="6881"/>
                      <a:pt x="4247" y="6881"/>
                    </a:cubicBezTo>
                    <a:cubicBezTo>
                      <a:pt x="4248" y="6882"/>
                      <a:pt x="4249" y="6885"/>
                      <a:pt x="4248" y="6886"/>
                    </a:cubicBezTo>
                    <a:cubicBezTo>
                      <a:pt x="4248" y="6887"/>
                      <a:pt x="4246" y="6888"/>
                      <a:pt x="4245" y="6889"/>
                    </a:cubicBezTo>
                    <a:cubicBezTo>
                      <a:pt x="4244" y="6890"/>
                      <a:pt x="4244" y="6892"/>
                      <a:pt x="4244" y="6894"/>
                    </a:cubicBezTo>
                    <a:cubicBezTo>
                      <a:pt x="4243" y="6893"/>
                      <a:pt x="4241" y="6894"/>
                      <a:pt x="4241" y="6896"/>
                    </a:cubicBezTo>
                    <a:cubicBezTo>
                      <a:pt x="4241" y="6898"/>
                      <a:pt x="4242" y="6897"/>
                      <a:pt x="4243" y="6898"/>
                    </a:cubicBezTo>
                    <a:cubicBezTo>
                      <a:pt x="4245" y="6900"/>
                      <a:pt x="4245" y="6900"/>
                      <a:pt x="4245" y="6902"/>
                    </a:cubicBezTo>
                    <a:cubicBezTo>
                      <a:pt x="4246" y="6904"/>
                      <a:pt x="4248" y="6914"/>
                      <a:pt x="4251" y="6913"/>
                    </a:cubicBezTo>
                    <a:cubicBezTo>
                      <a:pt x="4253" y="6912"/>
                      <a:pt x="4253" y="6910"/>
                      <a:pt x="4255" y="6909"/>
                    </a:cubicBezTo>
                    <a:cubicBezTo>
                      <a:pt x="4257" y="6908"/>
                      <a:pt x="4258" y="6908"/>
                      <a:pt x="4261" y="6908"/>
                    </a:cubicBezTo>
                    <a:cubicBezTo>
                      <a:pt x="4262" y="6913"/>
                      <a:pt x="4253" y="6918"/>
                      <a:pt x="4260" y="6920"/>
                    </a:cubicBezTo>
                    <a:cubicBezTo>
                      <a:pt x="4263" y="6920"/>
                      <a:pt x="4264" y="6919"/>
                      <a:pt x="4263" y="6923"/>
                    </a:cubicBezTo>
                    <a:cubicBezTo>
                      <a:pt x="4263" y="6925"/>
                      <a:pt x="4261" y="6925"/>
                      <a:pt x="4262" y="6929"/>
                    </a:cubicBezTo>
                    <a:cubicBezTo>
                      <a:pt x="4262" y="6930"/>
                      <a:pt x="4263" y="6930"/>
                      <a:pt x="4262" y="6932"/>
                    </a:cubicBezTo>
                    <a:cubicBezTo>
                      <a:pt x="4262" y="6933"/>
                      <a:pt x="4260" y="6933"/>
                      <a:pt x="4260" y="6934"/>
                    </a:cubicBezTo>
                    <a:cubicBezTo>
                      <a:pt x="4259" y="6937"/>
                      <a:pt x="4261" y="6939"/>
                      <a:pt x="4261" y="6941"/>
                    </a:cubicBezTo>
                    <a:cubicBezTo>
                      <a:pt x="4262" y="6944"/>
                      <a:pt x="4261" y="6945"/>
                      <a:pt x="4259" y="6946"/>
                    </a:cubicBezTo>
                    <a:cubicBezTo>
                      <a:pt x="4257" y="6948"/>
                      <a:pt x="4254" y="6948"/>
                      <a:pt x="4255" y="6951"/>
                    </a:cubicBezTo>
                    <a:cubicBezTo>
                      <a:pt x="4259" y="6953"/>
                      <a:pt x="4260" y="6948"/>
                      <a:pt x="4263" y="6953"/>
                    </a:cubicBezTo>
                    <a:cubicBezTo>
                      <a:pt x="4265" y="6956"/>
                      <a:pt x="4268" y="6960"/>
                      <a:pt x="4269" y="6954"/>
                    </a:cubicBezTo>
                    <a:cubicBezTo>
                      <a:pt x="4269" y="6952"/>
                      <a:pt x="4266" y="6948"/>
                      <a:pt x="4267" y="6945"/>
                    </a:cubicBezTo>
                    <a:cubicBezTo>
                      <a:pt x="4268" y="6943"/>
                      <a:pt x="4270" y="6944"/>
                      <a:pt x="4271" y="6941"/>
                    </a:cubicBezTo>
                    <a:cubicBezTo>
                      <a:pt x="4271" y="6940"/>
                      <a:pt x="4270" y="6938"/>
                      <a:pt x="4270" y="6937"/>
                    </a:cubicBezTo>
                    <a:cubicBezTo>
                      <a:pt x="4270" y="6932"/>
                      <a:pt x="4273" y="6935"/>
                      <a:pt x="4276" y="6933"/>
                    </a:cubicBezTo>
                    <a:cubicBezTo>
                      <a:pt x="4279" y="6930"/>
                      <a:pt x="4276" y="6927"/>
                      <a:pt x="4276" y="6924"/>
                    </a:cubicBezTo>
                    <a:cubicBezTo>
                      <a:pt x="4276" y="6918"/>
                      <a:pt x="4288" y="6922"/>
                      <a:pt x="4286" y="6914"/>
                    </a:cubicBezTo>
                    <a:cubicBezTo>
                      <a:pt x="4285" y="6912"/>
                      <a:pt x="4282" y="6907"/>
                      <a:pt x="4285" y="6905"/>
                    </a:cubicBezTo>
                    <a:cubicBezTo>
                      <a:pt x="4287" y="6904"/>
                      <a:pt x="4288" y="6906"/>
                      <a:pt x="4290" y="6906"/>
                    </a:cubicBezTo>
                    <a:cubicBezTo>
                      <a:pt x="4292" y="6906"/>
                      <a:pt x="4293" y="6904"/>
                      <a:pt x="4295" y="6904"/>
                    </a:cubicBezTo>
                    <a:cubicBezTo>
                      <a:pt x="4297" y="6904"/>
                      <a:pt x="4298" y="6909"/>
                      <a:pt x="4298" y="6911"/>
                    </a:cubicBezTo>
                    <a:cubicBezTo>
                      <a:pt x="4299" y="6913"/>
                      <a:pt x="4298" y="6913"/>
                      <a:pt x="4297" y="6914"/>
                    </a:cubicBezTo>
                    <a:cubicBezTo>
                      <a:pt x="4297" y="6915"/>
                      <a:pt x="4295" y="6918"/>
                      <a:pt x="4295" y="6918"/>
                    </a:cubicBezTo>
                    <a:cubicBezTo>
                      <a:pt x="4294" y="6919"/>
                      <a:pt x="4292" y="6918"/>
                      <a:pt x="4291" y="6920"/>
                    </a:cubicBezTo>
                    <a:cubicBezTo>
                      <a:pt x="4289" y="6921"/>
                      <a:pt x="4291" y="6923"/>
                      <a:pt x="4290" y="6924"/>
                    </a:cubicBezTo>
                    <a:cubicBezTo>
                      <a:pt x="4288" y="6927"/>
                      <a:pt x="4285" y="6925"/>
                      <a:pt x="4284" y="6928"/>
                    </a:cubicBezTo>
                    <a:cubicBezTo>
                      <a:pt x="4283" y="6929"/>
                      <a:pt x="4285" y="6931"/>
                      <a:pt x="4285" y="6932"/>
                    </a:cubicBezTo>
                    <a:cubicBezTo>
                      <a:pt x="4285" y="6934"/>
                      <a:pt x="4284" y="6935"/>
                      <a:pt x="4283" y="6936"/>
                    </a:cubicBezTo>
                    <a:cubicBezTo>
                      <a:pt x="4282" y="6938"/>
                      <a:pt x="4280" y="6938"/>
                      <a:pt x="4281" y="6940"/>
                    </a:cubicBezTo>
                    <a:cubicBezTo>
                      <a:pt x="4283" y="6942"/>
                      <a:pt x="4284" y="6940"/>
                      <a:pt x="4286" y="6940"/>
                    </a:cubicBezTo>
                    <a:cubicBezTo>
                      <a:pt x="4288" y="6940"/>
                      <a:pt x="4289" y="6940"/>
                      <a:pt x="4290" y="6941"/>
                    </a:cubicBezTo>
                    <a:cubicBezTo>
                      <a:pt x="4290" y="6947"/>
                      <a:pt x="4299" y="6942"/>
                      <a:pt x="4302" y="6943"/>
                    </a:cubicBezTo>
                    <a:cubicBezTo>
                      <a:pt x="4304" y="6943"/>
                      <a:pt x="4305" y="6945"/>
                      <a:pt x="4309" y="6946"/>
                    </a:cubicBezTo>
                    <a:cubicBezTo>
                      <a:pt x="4310" y="6946"/>
                      <a:pt x="4315" y="6945"/>
                      <a:pt x="4315" y="6947"/>
                    </a:cubicBezTo>
                    <a:cubicBezTo>
                      <a:pt x="4316" y="6952"/>
                      <a:pt x="4304" y="6948"/>
                      <a:pt x="4303" y="6949"/>
                    </a:cubicBezTo>
                    <a:cubicBezTo>
                      <a:pt x="4300" y="6949"/>
                      <a:pt x="4300" y="6951"/>
                      <a:pt x="4296" y="6951"/>
                    </a:cubicBezTo>
                    <a:cubicBezTo>
                      <a:pt x="4292" y="6951"/>
                      <a:pt x="4293" y="6951"/>
                      <a:pt x="4291" y="6954"/>
                    </a:cubicBezTo>
                    <a:cubicBezTo>
                      <a:pt x="4289" y="6955"/>
                      <a:pt x="4282" y="6955"/>
                      <a:pt x="4285" y="6958"/>
                    </a:cubicBezTo>
                    <a:cubicBezTo>
                      <a:pt x="4284" y="6958"/>
                      <a:pt x="4288" y="6961"/>
                      <a:pt x="4288" y="6961"/>
                    </a:cubicBezTo>
                    <a:cubicBezTo>
                      <a:pt x="4289" y="6962"/>
                      <a:pt x="4291" y="6962"/>
                      <a:pt x="4292" y="6963"/>
                    </a:cubicBezTo>
                    <a:cubicBezTo>
                      <a:pt x="4294" y="6964"/>
                      <a:pt x="4293" y="6966"/>
                      <a:pt x="4294" y="6968"/>
                    </a:cubicBezTo>
                    <a:cubicBezTo>
                      <a:pt x="4295" y="6970"/>
                      <a:pt x="4295" y="6969"/>
                      <a:pt x="4297" y="6971"/>
                    </a:cubicBezTo>
                    <a:cubicBezTo>
                      <a:pt x="4299" y="6973"/>
                      <a:pt x="4300" y="6974"/>
                      <a:pt x="4299" y="6977"/>
                    </a:cubicBezTo>
                    <a:cubicBezTo>
                      <a:pt x="4297" y="6977"/>
                      <a:pt x="4297" y="6979"/>
                      <a:pt x="4295" y="6980"/>
                    </a:cubicBezTo>
                    <a:cubicBezTo>
                      <a:pt x="4291" y="6982"/>
                      <a:pt x="4290" y="6978"/>
                      <a:pt x="4289" y="6975"/>
                    </a:cubicBezTo>
                    <a:cubicBezTo>
                      <a:pt x="4288" y="6973"/>
                      <a:pt x="4282" y="6964"/>
                      <a:pt x="4282" y="6970"/>
                    </a:cubicBezTo>
                    <a:cubicBezTo>
                      <a:pt x="4279" y="6970"/>
                      <a:pt x="4277" y="6964"/>
                      <a:pt x="4274" y="6970"/>
                    </a:cubicBezTo>
                    <a:cubicBezTo>
                      <a:pt x="4274" y="6971"/>
                      <a:pt x="4273" y="6975"/>
                      <a:pt x="4274" y="6976"/>
                    </a:cubicBezTo>
                    <a:cubicBezTo>
                      <a:pt x="4275" y="6978"/>
                      <a:pt x="4277" y="6977"/>
                      <a:pt x="4278" y="6978"/>
                    </a:cubicBezTo>
                    <a:cubicBezTo>
                      <a:pt x="4279" y="6979"/>
                      <a:pt x="4282" y="6981"/>
                      <a:pt x="4282" y="6982"/>
                    </a:cubicBezTo>
                    <a:cubicBezTo>
                      <a:pt x="4282" y="6984"/>
                      <a:pt x="4279" y="6984"/>
                      <a:pt x="4278" y="6985"/>
                    </a:cubicBezTo>
                    <a:cubicBezTo>
                      <a:pt x="4277" y="6988"/>
                      <a:pt x="4284" y="6988"/>
                      <a:pt x="4283" y="6993"/>
                    </a:cubicBezTo>
                    <a:cubicBezTo>
                      <a:pt x="4281" y="6994"/>
                      <a:pt x="4279" y="6995"/>
                      <a:pt x="4279" y="6997"/>
                    </a:cubicBezTo>
                    <a:cubicBezTo>
                      <a:pt x="4279" y="7000"/>
                      <a:pt x="4281" y="6999"/>
                      <a:pt x="4283" y="7001"/>
                    </a:cubicBezTo>
                    <a:cubicBezTo>
                      <a:pt x="4284" y="7003"/>
                      <a:pt x="4282" y="7006"/>
                      <a:pt x="4285" y="7007"/>
                    </a:cubicBezTo>
                    <a:cubicBezTo>
                      <a:pt x="4289" y="7009"/>
                      <a:pt x="4290" y="7003"/>
                      <a:pt x="4290" y="7001"/>
                    </a:cubicBezTo>
                    <a:cubicBezTo>
                      <a:pt x="4293" y="7000"/>
                      <a:pt x="4292" y="7001"/>
                      <a:pt x="4294" y="7002"/>
                    </a:cubicBezTo>
                    <a:cubicBezTo>
                      <a:pt x="4294" y="7003"/>
                      <a:pt x="4294" y="7003"/>
                      <a:pt x="4295" y="7004"/>
                    </a:cubicBezTo>
                    <a:cubicBezTo>
                      <a:pt x="4296" y="7004"/>
                      <a:pt x="4297" y="7003"/>
                      <a:pt x="4298" y="7003"/>
                    </a:cubicBezTo>
                    <a:cubicBezTo>
                      <a:pt x="4303" y="7004"/>
                      <a:pt x="4299" y="7006"/>
                      <a:pt x="4298" y="7010"/>
                    </a:cubicBezTo>
                    <a:cubicBezTo>
                      <a:pt x="4297" y="7013"/>
                      <a:pt x="4299" y="7015"/>
                      <a:pt x="4295" y="7017"/>
                    </a:cubicBezTo>
                    <a:cubicBezTo>
                      <a:pt x="4291" y="7018"/>
                      <a:pt x="4288" y="7016"/>
                      <a:pt x="4285" y="7019"/>
                    </a:cubicBezTo>
                    <a:cubicBezTo>
                      <a:pt x="4284" y="7021"/>
                      <a:pt x="4281" y="7027"/>
                      <a:pt x="4283" y="7029"/>
                    </a:cubicBezTo>
                    <a:cubicBezTo>
                      <a:pt x="4284" y="7030"/>
                      <a:pt x="4286" y="7029"/>
                      <a:pt x="4287" y="7029"/>
                    </a:cubicBezTo>
                    <a:cubicBezTo>
                      <a:pt x="4290" y="7030"/>
                      <a:pt x="4289" y="7030"/>
                      <a:pt x="4290" y="7032"/>
                    </a:cubicBezTo>
                    <a:cubicBezTo>
                      <a:pt x="4293" y="7035"/>
                      <a:pt x="4293" y="7036"/>
                      <a:pt x="4292" y="7040"/>
                    </a:cubicBezTo>
                    <a:cubicBezTo>
                      <a:pt x="4292" y="7044"/>
                      <a:pt x="4291" y="7047"/>
                      <a:pt x="4288" y="7048"/>
                    </a:cubicBezTo>
                    <a:cubicBezTo>
                      <a:pt x="4284" y="7049"/>
                      <a:pt x="4281" y="7047"/>
                      <a:pt x="4279" y="7046"/>
                    </a:cubicBezTo>
                    <a:cubicBezTo>
                      <a:pt x="4275" y="7045"/>
                      <a:pt x="4271" y="7048"/>
                      <a:pt x="4275" y="7052"/>
                    </a:cubicBezTo>
                    <a:cubicBezTo>
                      <a:pt x="4277" y="7054"/>
                      <a:pt x="4283" y="7054"/>
                      <a:pt x="4286" y="7054"/>
                    </a:cubicBezTo>
                    <a:cubicBezTo>
                      <a:pt x="4291" y="7056"/>
                      <a:pt x="4295" y="7059"/>
                      <a:pt x="4298" y="7062"/>
                    </a:cubicBezTo>
                    <a:cubicBezTo>
                      <a:pt x="4300" y="7065"/>
                      <a:pt x="4302" y="7068"/>
                      <a:pt x="4303" y="7071"/>
                    </a:cubicBezTo>
                    <a:cubicBezTo>
                      <a:pt x="4305" y="7073"/>
                      <a:pt x="4306" y="7074"/>
                      <a:pt x="4308" y="7075"/>
                    </a:cubicBezTo>
                    <a:cubicBezTo>
                      <a:pt x="4309" y="7077"/>
                      <a:pt x="4310" y="7079"/>
                      <a:pt x="4310" y="7081"/>
                    </a:cubicBezTo>
                    <a:cubicBezTo>
                      <a:pt x="4311" y="7086"/>
                      <a:pt x="4312" y="7091"/>
                      <a:pt x="4313" y="7095"/>
                    </a:cubicBezTo>
                    <a:cubicBezTo>
                      <a:pt x="4316" y="7104"/>
                      <a:pt x="4312" y="7112"/>
                      <a:pt x="4311" y="7120"/>
                    </a:cubicBezTo>
                    <a:cubicBezTo>
                      <a:pt x="4310" y="7124"/>
                      <a:pt x="4309" y="7127"/>
                      <a:pt x="4309" y="7131"/>
                    </a:cubicBezTo>
                    <a:cubicBezTo>
                      <a:pt x="4310" y="7137"/>
                      <a:pt x="4311" y="7138"/>
                      <a:pt x="4316" y="7139"/>
                    </a:cubicBezTo>
                    <a:cubicBezTo>
                      <a:pt x="4321" y="7140"/>
                      <a:pt x="4323" y="7142"/>
                      <a:pt x="4325" y="7145"/>
                    </a:cubicBezTo>
                    <a:cubicBezTo>
                      <a:pt x="4329" y="7151"/>
                      <a:pt x="4329" y="7153"/>
                      <a:pt x="4337" y="7153"/>
                    </a:cubicBezTo>
                    <a:cubicBezTo>
                      <a:pt x="4342" y="7152"/>
                      <a:pt x="4346" y="7150"/>
                      <a:pt x="4350" y="7149"/>
                    </a:cubicBezTo>
                    <a:cubicBezTo>
                      <a:pt x="4352" y="7148"/>
                      <a:pt x="4356" y="7148"/>
                      <a:pt x="4359" y="7149"/>
                    </a:cubicBezTo>
                    <a:cubicBezTo>
                      <a:pt x="4361" y="7149"/>
                      <a:pt x="4362" y="7151"/>
                      <a:pt x="4364" y="7151"/>
                    </a:cubicBezTo>
                    <a:cubicBezTo>
                      <a:pt x="4369" y="7153"/>
                      <a:pt x="4373" y="7149"/>
                      <a:pt x="4378" y="7149"/>
                    </a:cubicBezTo>
                    <a:cubicBezTo>
                      <a:pt x="4382" y="7149"/>
                      <a:pt x="4391" y="7152"/>
                      <a:pt x="4394" y="7155"/>
                    </a:cubicBezTo>
                    <a:cubicBezTo>
                      <a:pt x="4395" y="7156"/>
                      <a:pt x="4396" y="7159"/>
                      <a:pt x="4397" y="7160"/>
                    </a:cubicBezTo>
                    <a:cubicBezTo>
                      <a:pt x="4399" y="7165"/>
                      <a:pt x="4399" y="7167"/>
                      <a:pt x="4405" y="7167"/>
                    </a:cubicBezTo>
                    <a:cubicBezTo>
                      <a:pt x="4411" y="7167"/>
                      <a:pt x="4408" y="7163"/>
                      <a:pt x="4410" y="7160"/>
                    </a:cubicBezTo>
                    <a:cubicBezTo>
                      <a:pt x="4411" y="7159"/>
                      <a:pt x="4414" y="7159"/>
                      <a:pt x="4415" y="7159"/>
                    </a:cubicBezTo>
                    <a:cubicBezTo>
                      <a:pt x="4419" y="7159"/>
                      <a:pt x="4419" y="7160"/>
                      <a:pt x="4420" y="7163"/>
                    </a:cubicBezTo>
                    <a:cubicBezTo>
                      <a:pt x="4421" y="7168"/>
                      <a:pt x="4421" y="7169"/>
                      <a:pt x="4426" y="7169"/>
                    </a:cubicBezTo>
                    <a:cubicBezTo>
                      <a:pt x="4432" y="7170"/>
                      <a:pt x="4432" y="7172"/>
                      <a:pt x="4433" y="7177"/>
                    </a:cubicBezTo>
                    <a:cubicBezTo>
                      <a:pt x="4434" y="7183"/>
                      <a:pt x="4438" y="7181"/>
                      <a:pt x="4442" y="7178"/>
                    </a:cubicBezTo>
                    <a:cubicBezTo>
                      <a:pt x="4445" y="7176"/>
                      <a:pt x="4449" y="7175"/>
                      <a:pt x="4454" y="7176"/>
                    </a:cubicBezTo>
                    <a:cubicBezTo>
                      <a:pt x="4455" y="7176"/>
                      <a:pt x="4457" y="7176"/>
                      <a:pt x="4458" y="7176"/>
                    </a:cubicBezTo>
                    <a:cubicBezTo>
                      <a:pt x="4460" y="7176"/>
                      <a:pt x="4461" y="7175"/>
                      <a:pt x="4463" y="7175"/>
                    </a:cubicBezTo>
                    <a:cubicBezTo>
                      <a:pt x="4468" y="7176"/>
                      <a:pt x="4472" y="7178"/>
                      <a:pt x="4477" y="7176"/>
                    </a:cubicBezTo>
                    <a:cubicBezTo>
                      <a:pt x="4480" y="7175"/>
                      <a:pt x="4483" y="7170"/>
                      <a:pt x="4487" y="7172"/>
                    </a:cubicBezTo>
                    <a:cubicBezTo>
                      <a:pt x="4494" y="7174"/>
                      <a:pt x="4498" y="7187"/>
                      <a:pt x="4499" y="7193"/>
                    </a:cubicBezTo>
                    <a:cubicBezTo>
                      <a:pt x="4499" y="7204"/>
                      <a:pt x="4507" y="7204"/>
                      <a:pt x="4516" y="7203"/>
                    </a:cubicBezTo>
                    <a:cubicBezTo>
                      <a:pt x="4520" y="7202"/>
                      <a:pt x="4523" y="7202"/>
                      <a:pt x="4526" y="7205"/>
                    </a:cubicBezTo>
                    <a:cubicBezTo>
                      <a:pt x="4527" y="7207"/>
                      <a:pt x="4526" y="7207"/>
                      <a:pt x="4528" y="7209"/>
                    </a:cubicBezTo>
                    <a:cubicBezTo>
                      <a:pt x="4529" y="7210"/>
                      <a:pt x="4533" y="7210"/>
                      <a:pt x="4534" y="7212"/>
                    </a:cubicBezTo>
                    <a:cubicBezTo>
                      <a:pt x="4536" y="7216"/>
                      <a:pt x="4528" y="7217"/>
                      <a:pt x="4526" y="7220"/>
                    </a:cubicBezTo>
                    <a:cubicBezTo>
                      <a:pt x="4524" y="7225"/>
                      <a:pt x="4531" y="7225"/>
                      <a:pt x="4534" y="7225"/>
                    </a:cubicBezTo>
                    <a:cubicBezTo>
                      <a:pt x="4538" y="7225"/>
                      <a:pt x="4539" y="7227"/>
                      <a:pt x="4543" y="7229"/>
                    </a:cubicBezTo>
                    <a:cubicBezTo>
                      <a:pt x="4546" y="7231"/>
                      <a:pt x="4549" y="7230"/>
                      <a:pt x="4549" y="7236"/>
                    </a:cubicBezTo>
                    <a:cubicBezTo>
                      <a:pt x="4548" y="7239"/>
                      <a:pt x="4547" y="7242"/>
                      <a:pt x="4550" y="7244"/>
                    </a:cubicBezTo>
                    <a:cubicBezTo>
                      <a:pt x="4553" y="7247"/>
                      <a:pt x="4558" y="7245"/>
                      <a:pt x="4562" y="7247"/>
                    </a:cubicBezTo>
                    <a:cubicBezTo>
                      <a:pt x="4565" y="7249"/>
                      <a:pt x="4567" y="7252"/>
                      <a:pt x="4569" y="7255"/>
                    </a:cubicBezTo>
                    <a:cubicBezTo>
                      <a:pt x="4573" y="7261"/>
                      <a:pt x="4574" y="7263"/>
                      <a:pt x="4581" y="7263"/>
                    </a:cubicBezTo>
                    <a:cubicBezTo>
                      <a:pt x="4586" y="7264"/>
                      <a:pt x="4589" y="7265"/>
                      <a:pt x="4593" y="7261"/>
                    </a:cubicBezTo>
                    <a:cubicBezTo>
                      <a:pt x="4595" y="7258"/>
                      <a:pt x="4598" y="7253"/>
                      <a:pt x="4602" y="7254"/>
                    </a:cubicBezTo>
                    <a:cubicBezTo>
                      <a:pt x="4604" y="7255"/>
                      <a:pt x="4604" y="7257"/>
                      <a:pt x="4606" y="7258"/>
                    </a:cubicBezTo>
                    <a:cubicBezTo>
                      <a:pt x="4608" y="7259"/>
                      <a:pt x="4610" y="7257"/>
                      <a:pt x="4612" y="7257"/>
                    </a:cubicBezTo>
                    <a:cubicBezTo>
                      <a:pt x="4616" y="7254"/>
                      <a:pt x="4620" y="7251"/>
                      <a:pt x="4625" y="7254"/>
                    </a:cubicBezTo>
                    <a:cubicBezTo>
                      <a:pt x="4630" y="7256"/>
                      <a:pt x="4627" y="7259"/>
                      <a:pt x="4628" y="7263"/>
                    </a:cubicBezTo>
                    <a:cubicBezTo>
                      <a:pt x="4630" y="7268"/>
                      <a:pt x="4635" y="7263"/>
                      <a:pt x="4638" y="7266"/>
                    </a:cubicBezTo>
                    <a:cubicBezTo>
                      <a:pt x="4640" y="7268"/>
                      <a:pt x="4638" y="7270"/>
                      <a:pt x="4640" y="7271"/>
                    </a:cubicBezTo>
                    <a:cubicBezTo>
                      <a:pt x="4642" y="7273"/>
                      <a:pt x="4645" y="7273"/>
                      <a:pt x="4647" y="7273"/>
                    </a:cubicBezTo>
                    <a:cubicBezTo>
                      <a:pt x="4648" y="7269"/>
                      <a:pt x="4648" y="7263"/>
                      <a:pt x="4654" y="7266"/>
                    </a:cubicBezTo>
                    <a:cubicBezTo>
                      <a:pt x="4658" y="7268"/>
                      <a:pt x="4657" y="7273"/>
                      <a:pt x="4658" y="7276"/>
                    </a:cubicBezTo>
                    <a:cubicBezTo>
                      <a:pt x="4662" y="7282"/>
                      <a:pt x="4664" y="7277"/>
                      <a:pt x="4668" y="7278"/>
                    </a:cubicBezTo>
                    <a:cubicBezTo>
                      <a:pt x="4670" y="7279"/>
                      <a:pt x="4670" y="7281"/>
                      <a:pt x="4671" y="7282"/>
                    </a:cubicBezTo>
                    <a:cubicBezTo>
                      <a:pt x="4673" y="7283"/>
                      <a:pt x="4675" y="7282"/>
                      <a:pt x="4677" y="7282"/>
                    </a:cubicBezTo>
                    <a:cubicBezTo>
                      <a:pt x="4684" y="7282"/>
                      <a:pt x="4680" y="7286"/>
                      <a:pt x="4682" y="7290"/>
                    </a:cubicBezTo>
                    <a:cubicBezTo>
                      <a:pt x="4684" y="7294"/>
                      <a:pt x="4688" y="7289"/>
                      <a:pt x="4692" y="7290"/>
                    </a:cubicBezTo>
                    <a:cubicBezTo>
                      <a:pt x="4694" y="7291"/>
                      <a:pt x="4695" y="7295"/>
                      <a:pt x="4698" y="7292"/>
                    </a:cubicBezTo>
                    <a:cubicBezTo>
                      <a:pt x="4699" y="7290"/>
                      <a:pt x="4698" y="7289"/>
                      <a:pt x="4699" y="7288"/>
                    </a:cubicBezTo>
                    <a:cubicBezTo>
                      <a:pt x="4700" y="7286"/>
                      <a:pt x="4703" y="7284"/>
                      <a:pt x="4705" y="7283"/>
                    </a:cubicBezTo>
                    <a:cubicBezTo>
                      <a:pt x="4708" y="7283"/>
                      <a:pt x="4709" y="7284"/>
                      <a:pt x="4712" y="7284"/>
                    </a:cubicBezTo>
                    <a:cubicBezTo>
                      <a:pt x="4715" y="7285"/>
                      <a:pt x="4714" y="7284"/>
                      <a:pt x="4717" y="7283"/>
                    </a:cubicBezTo>
                    <a:cubicBezTo>
                      <a:pt x="4719" y="7282"/>
                      <a:pt x="4722" y="7283"/>
                      <a:pt x="4724" y="7285"/>
                    </a:cubicBezTo>
                    <a:cubicBezTo>
                      <a:pt x="4727" y="7287"/>
                      <a:pt x="4726" y="7288"/>
                      <a:pt x="4726" y="7291"/>
                    </a:cubicBezTo>
                    <a:cubicBezTo>
                      <a:pt x="4725" y="7295"/>
                      <a:pt x="4725" y="7302"/>
                      <a:pt x="4728" y="7305"/>
                    </a:cubicBezTo>
                    <a:cubicBezTo>
                      <a:pt x="4731" y="7308"/>
                      <a:pt x="4736" y="7308"/>
                      <a:pt x="4738" y="7310"/>
                    </a:cubicBezTo>
                    <a:cubicBezTo>
                      <a:pt x="4740" y="7312"/>
                      <a:pt x="4740" y="7313"/>
                      <a:pt x="4743" y="7315"/>
                    </a:cubicBezTo>
                    <a:cubicBezTo>
                      <a:pt x="4746" y="7316"/>
                      <a:pt x="4749" y="7316"/>
                      <a:pt x="4751" y="7318"/>
                    </a:cubicBezTo>
                    <a:cubicBezTo>
                      <a:pt x="4754" y="7321"/>
                      <a:pt x="4756" y="7326"/>
                      <a:pt x="4758" y="7328"/>
                    </a:cubicBezTo>
                    <a:cubicBezTo>
                      <a:pt x="4760" y="7330"/>
                      <a:pt x="4766" y="7332"/>
                      <a:pt x="4768" y="7330"/>
                    </a:cubicBezTo>
                    <a:cubicBezTo>
                      <a:pt x="4769" y="7329"/>
                      <a:pt x="4768" y="7326"/>
                      <a:pt x="4770" y="7325"/>
                    </a:cubicBezTo>
                    <a:cubicBezTo>
                      <a:pt x="4771" y="7324"/>
                      <a:pt x="4775" y="7325"/>
                      <a:pt x="4776" y="7326"/>
                    </a:cubicBezTo>
                    <a:cubicBezTo>
                      <a:pt x="4777" y="7327"/>
                      <a:pt x="4776" y="7330"/>
                      <a:pt x="4778" y="7332"/>
                    </a:cubicBezTo>
                    <a:cubicBezTo>
                      <a:pt x="4781" y="7336"/>
                      <a:pt x="4783" y="7324"/>
                      <a:pt x="4787" y="7330"/>
                    </a:cubicBezTo>
                    <a:cubicBezTo>
                      <a:pt x="4789" y="7333"/>
                      <a:pt x="4784" y="7338"/>
                      <a:pt x="4789" y="7341"/>
                    </a:cubicBezTo>
                    <a:cubicBezTo>
                      <a:pt x="4792" y="7343"/>
                      <a:pt x="4792" y="7342"/>
                      <a:pt x="4794" y="7344"/>
                    </a:cubicBezTo>
                    <a:cubicBezTo>
                      <a:pt x="4795" y="7346"/>
                      <a:pt x="4794" y="7349"/>
                      <a:pt x="4795" y="7351"/>
                    </a:cubicBezTo>
                    <a:cubicBezTo>
                      <a:pt x="4795" y="7357"/>
                      <a:pt x="4799" y="7358"/>
                      <a:pt x="4804" y="7361"/>
                    </a:cubicBezTo>
                    <a:cubicBezTo>
                      <a:pt x="4807" y="7364"/>
                      <a:pt x="4813" y="7369"/>
                      <a:pt x="4812" y="7360"/>
                    </a:cubicBezTo>
                    <a:cubicBezTo>
                      <a:pt x="4812" y="7359"/>
                      <a:pt x="4810" y="7356"/>
                      <a:pt x="4811" y="7354"/>
                    </a:cubicBezTo>
                    <a:cubicBezTo>
                      <a:pt x="4813" y="7352"/>
                      <a:pt x="4814" y="7353"/>
                      <a:pt x="4816" y="7353"/>
                    </a:cubicBezTo>
                    <a:cubicBezTo>
                      <a:pt x="4817" y="7351"/>
                      <a:pt x="4818" y="7350"/>
                      <a:pt x="4820" y="7350"/>
                    </a:cubicBezTo>
                    <a:cubicBezTo>
                      <a:pt x="4825" y="7349"/>
                      <a:pt x="4823" y="7351"/>
                      <a:pt x="4825" y="7353"/>
                    </a:cubicBezTo>
                    <a:cubicBezTo>
                      <a:pt x="4828" y="7356"/>
                      <a:pt x="4834" y="7355"/>
                      <a:pt x="4831" y="7361"/>
                    </a:cubicBezTo>
                    <a:cubicBezTo>
                      <a:pt x="4831" y="7362"/>
                      <a:pt x="4829" y="7364"/>
                      <a:pt x="4828" y="7364"/>
                    </a:cubicBezTo>
                    <a:cubicBezTo>
                      <a:pt x="4826" y="7366"/>
                      <a:pt x="4823" y="7365"/>
                      <a:pt x="4821" y="7366"/>
                    </a:cubicBezTo>
                    <a:cubicBezTo>
                      <a:pt x="4818" y="7367"/>
                      <a:pt x="4821" y="7371"/>
                      <a:pt x="4823" y="7373"/>
                    </a:cubicBezTo>
                    <a:cubicBezTo>
                      <a:pt x="4826" y="7374"/>
                      <a:pt x="4830" y="7372"/>
                      <a:pt x="4833" y="7375"/>
                    </a:cubicBezTo>
                    <a:cubicBezTo>
                      <a:pt x="4835" y="7377"/>
                      <a:pt x="4834" y="7381"/>
                      <a:pt x="4835" y="7384"/>
                    </a:cubicBezTo>
                    <a:cubicBezTo>
                      <a:pt x="4839" y="7392"/>
                      <a:pt x="4850" y="7386"/>
                      <a:pt x="4857" y="7387"/>
                    </a:cubicBezTo>
                    <a:cubicBezTo>
                      <a:pt x="4861" y="7387"/>
                      <a:pt x="4862" y="7389"/>
                      <a:pt x="4866" y="7392"/>
                    </a:cubicBezTo>
                    <a:cubicBezTo>
                      <a:pt x="4868" y="7394"/>
                      <a:pt x="4871" y="7399"/>
                      <a:pt x="4875" y="7399"/>
                    </a:cubicBezTo>
                    <a:cubicBezTo>
                      <a:pt x="4877" y="7399"/>
                      <a:pt x="4877" y="7398"/>
                      <a:pt x="4879" y="7397"/>
                    </a:cubicBezTo>
                    <a:cubicBezTo>
                      <a:pt x="4881" y="7397"/>
                      <a:pt x="4882" y="7398"/>
                      <a:pt x="4884" y="7398"/>
                    </a:cubicBezTo>
                    <a:cubicBezTo>
                      <a:pt x="4888" y="7398"/>
                      <a:pt x="4887" y="7396"/>
                      <a:pt x="4887" y="7392"/>
                    </a:cubicBezTo>
                    <a:cubicBezTo>
                      <a:pt x="4892" y="7392"/>
                      <a:pt x="4894" y="7393"/>
                      <a:pt x="4895" y="7397"/>
                    </a:cubicBezTo>
                    <a:cubicBezTo>
                      <a:pt x="4895" y="7398"/>
                      <a:pt x="4894" y="7400"/>
                      <a:pt x="4895" y="7401"/>
                    </a:cubicBezTo>
                    <a:cubicBezTo>
                      <a:pt x="4898" y="7404"/>
                      <a:pt x="4899" y="7400"/>
                      <a:pt x="4901" y="7401"/>
                    </a:cubicBezTo>
                    <a:cubicBezTo>
                      <a:pt x="4903" y="7401"/>
                      <a:pt x="4903" y="7402"/>
                      <a:pt x="4904" y="7402"/>
                    </a:cubicBezTo>
                    <a:cubicBezTo>
                      <a:pt x="4906" y="7404"/>
                      <a:pt x="4908" y="7405"/>
                      <a:pt x="4912" y="7403"/>
                    </a:cubicBezTo>
                    <a:cubicBezTo>
                      <a:pt x="4916" y="7401"/>
                      <a:pt x="4913" y="7398"/>
                      <a:pt x="4915" y="7395"/>
                    </a:cubicBezTo>
                    <a:cubicBezTo>
                      <a:pt x="4918" y="7392"/>
                      <a:pt x="4922" y="7397"/>
                      <a:pt x="4925" y="7396"/>
                    </a:cubicBezTo>
                    <a:cubicBezTo>
                      <a:pt x="4929" y="7395"/>
                      <a:pt x="4930" y="7392"/>
                      <a:pt x="4935" y="7394"/>
                    </a:cubicBezTo>
                    <a:cubicBezTo>
                      <a:pt x="4937" y="7395"/>
                      <a:pt x="4940" y="7399"/>
                      <a:pt x="4943" y="7398"/>
                    </a:cubicBezTo>
                    <a:cubicBezTo>
                      <a:pt x="4947" y="7397"/>
                      <a:pt x="4948" y="7393"/>
                      <a:pt x="4951" y="7398"/>
                    </a:cubicBezTo>
                    <a:cubicBezTo>
                      <a:pt x="4954" y="7402"/>
                      <a:pt x="4955" y="7405"/>
                      <a:pt x="4954" y="7410"/>
                    </a:cubicBezTo>
                    <a:cubicBezTo>
                      <a:pt x="4954" y="7410"/>
                      <a:pt x="4954" y="7413"/>
                      <a:pt x="4954" y="7413"/>
                    </a:cubicBezTo>
                    <a:cubicBezTo>
                      <a:pt x="4955" y="7415"/>
                      <a:pt x="4958" y="7416"/>
                      <a:pt x="4960" y="7415"/>
                    </a:cubicBezTo>
                    <a:cubicBezTo>
                      <a:pt x="4963" y="7413"/>
                      <a:pt x="4961" y="7408"/>
                      <a:pt x="4967" y="7409"/>
                    </a:cubicBezTo>
                    <a:cubicBezTo>
                      <a:pt x="4970" y="7410"/>
                      <a:pt x="4972" y="7413"/>
                      <a:pt x="4975" y="7410"/>
                    </a:cubicBezTo>
                    <a:cubicBezTo>
                      <a:pt x="4977" y="7407"/>
                      <a:pt x="4975" y="7403"/>
                      <a:pt x="4978" y="7401"/>
                    </a:cubicBezTo>
                    <a:cubicBezTo>
                      <a:pt x="4981" y="7398"/>
                      <a:pt x="4986" y="7401"/>
                      <a:pt x="4989" y="7401"/>
                    </a:cubicBezTo>
                    <a:cubicBezTo>
                      <a:pt x="4991" y="7401"/>
                      <a:pt x="4993" y="7400"/>
                      <a:pt x="4995" y="7400"/>
                    </a:cubicBezTo>
                    <a:cubicBezTo>
                      <a:pt x="4998" y="7400"/>
                      <a:pt x="5000" y="7400"/>
                      <a:pt x="5002" y="7399"/>
                    </a:cubicBezTo>
                    <a:cubicBezTo>
                      <a:pt x="5005" y="7397"/>
                      <a:pt x="5006" y="7395"/>
                      <a:pt x="5010" y="7396"/>
                    </a:cubicBezTo>
                    <a:cubicBezTo>
                      <a:pt x="5013" y="7397"/>
                      <a:pt x="5014" y="7399"/>
                      <a:pt x="5015" y="7400"/>
                    </a:cubicBezTo>
                    <a:cubicBezTo>
                      <a:pt x="5017" y="7402"/>
                      <a:pt x="5018" y="7404"/>
                      <a:pt x="5021" y="7402"/>
                    </a:cubicBezTo>
                    <a:cubicBezTo>
                      <a:pt x="5024" y="7402"/>
                      <a:pt x="5024" y="7399"/>
                      <a:pt x="5028" y="7399"/>
                    </a:cubicBezTo>
                    <a:cubicBezTo>
                      <a:pt x="5030" y="7400"/>
                      <a:pt x="5032" y="7403"/>
                      <a:pt x="5035" y="7401"/>
                    </a:cubicBezTo>
                    <a:cubicBezTo>
                      <a:pt x="5036" y="7401"/>
                      <a:pt x="5037" y="7399"/>
                      <a:pt x="5038" y="7398"/>
                    </a:cubicBezTo>
                    <a:cubicBezTo>
                      <a:pt x="5039" y="7398"/>
                      <a:pt x="5042" y="7398"/>
                      <a:pt x="5043" y="7399"/>
                    </a:cubicBezTo>
                    <a:cubicBezTo>
                      <a:pt x="5044" y="7402"/>
                      <a:pt x="5050" y="7401"/>
                      <a:pt x="5052" y="7402"/>
                    </a:cubicBezTo>
                    <a:cubicBezTo>
                      <a:pt x="5056" y="7402"/>
                      <a:pt x="5057" y="7403"/>
                      <a:pt x="5060" y="7401"/>
                    </a:cubicBezTo>
                    <a:cubicBezTo>
                      <a:pt x="5064" y="7398"/>
                      <a:pt x="5066" y="7398"/>
                      <a:pt x="5071" y="7398"/>
                    </a:cubicBezTo>
                    <a:cubicBezTo>
                      <a:pt x="5074" y="7398"/>
                      <a:pt x="5077" y="7398"/>
                      <a:pt x="5080" y="7398"/>
                    </a:cubicBezTo>
                    <a:cubicBezTo>
                      <a:pt x="5085" y="7398"/>
                      <a:pt x="5085" y="7398"/>
                      <a:pt x="5088" y="7401"/>
                    </a:cubicBezTo>
                    <a:cubicBezTo>
                      <a:pt x="5090" y="7402"/>
                      <a:pt x="5089" y="7403"/>
                      <a:pt x="5091" y="7403"/>
                    </a:cubicBezTo>
                    <a:cubicBezTo>
                      <a:pt x="5093" y="7404"/>
                      <a:pt x="5095" y="7404"/>
                      <a:pt x="5097" y="7404"/>
                    </a:cubicBezTo>
                    <a:cubicBezTo>
                      <a:pt x="5099" y="7404"/>
                      <a:pt x="5100" y="7404"/>
                      <a:pt x="5101" y="7405"/>
                    </a:cubicBezTo>
                    <a:cubicBezTo>
                      <a:pt x="5102" y="7405"/>
                      <a:pt x="5104" y="7407"/>
                      <a:pt x="5106" y="7407"/>
                    </a:cubicBezTo>
                    <a:cubicBezTo>
                      <a:pt x="5109" y="7406"/>
                      <a:pt x="5111" y="7405"/>
                      <a:pt x="5114" y="7405"/>
                    </a:cubicBezTo>
                    <a:cubicBezTo>
                      <a:pt x="5115" y="7410"/>
                      <a:pt x="5121" y="7403"/>
                      <a:pt x="5123" y="7402"/>
                    </a:cubicBezTo>
                    <a:cubicBezTo>
                      <a:pt x="5129" y="7401"/>
                      <a:pt x="5129" y="7406"/>
                      <a:pt x="5129" y="7411"/>
                    </a:cubicBezTo>
                    <a:cubicBezTo>
                      <a:pt x="5129" y="7414"/>
                      <a:pt x="5129" y="7415"/>
                      <a:pt x="5132" y="7417"/>
                    </a:cubicBezTo>
                    <a:cubicBezTo>
                      <a:pt x="5134" y="7418"/>
                      <a:pt x="5136" y="7419"/>
                      <a:pt x="5138" y="7418"/>
                    </a:cubicBezTo>
                    <a:cubicBezTo>
                      <a:pt x="5143" y="7417"/>
                      <a:pt x="5139" y="7411"/>
                      <a:pt x="5146" y="7412"/>
                    </a:cubicBezTo>
                    <a:cubicBezTo>
                      <a:pt x="5147" y="7416"/>
                      <a:pt x="5149" y="7423"/>
                      <a:pt x="5154" y="7422"/>
                    </a:cubicBezTo>
                    <a:cubicBezTo>
                      <a:pt x="5156" y="7421"/>
                      <a:pt x="5157" y="7420"/>
                      <a:pt x="5160" y="7421"/>
                    </a:cubicBezTo>
                    <a:cubicBezTo>
                      <a:pt x="5160" y="7422"/>
                      <a:pt x="5161" y="7422"/>
                      <a:pt x="5161" y="7423"/>
                    </a:cubicBezTo>
                    <a:cubicBezTo>
                      <a:pt x="5162" y="7423"/>
                      <a:pt x="5163" y="7423"/>
                      <a:pt x="5165" y="7422"/>
                    </a:cubicBezTo>
                    <a:cubicBezTo>
                      <a:pt x="5165" y="7422"/>
                      <a:pt x="5165" y="7421"/>
                      <a:pt x="5166" y="7421"/>
                    </a:cubicBezTo>
                    <a:cubicBezTo>
                      <a:pt x="5169" y="7421"/>
                      <a:pt x="5167" y="7422"/>
                      <a:pt x="5169" y="7423"/>
                    </a:cubicBezTo>
                    <a:cubicBezTo>
                      <a:pt x="5173" y="7427"/>
                      <a:pt x="5175" y="7422"/>
                      <a:pt x="5179" y="7422"/>
                    </a:cubicBezTo>
                    <a:cubicBezTo>
                      <a:pt x="5183" y="7421"/>
                      <a:pt x="5182" y="7424"/>
                      <a:pt x="5184" y="7424"/>
                    </a:cubicBezTo>
                    <a:cubicBezTo>
                      <a:pt x="5186" y="7424"/>
                      <a:pt x="5187" y="7423"/>
                      <a:pt x="5189" y="7424"/>
                    </a:cubicBezTo>
                    <a:cubicBezTo>
                      <a:pt x="5191" y="7424"/>
                      <a:pt x="5192" y="7425"/>
                      <a:pt x="5194" y="7425"/>
                    </a:cubicBezTo>
                    <a:cubicBezTo>
                      <a:pt x="5196" y="7426"/>
                      <a:pt x="5197" y="7425"/>
                      <a:pt x="5199" y="7424"/>
                    </a:cubicBezTo>
                    <a:cubicBezTo>
                      <a:pt x="5202" y="7423"/>
                      <a:pt x="5207" y="7419"/>
                      <a:pt x="5209" y="7425"/>
                    </a:cubicBezTo>
                    <a:cubicBezTo>
                      <a:pt x="5210" y="7428"/>
                      <a:pt x="5209" y="7430"/>
                      <a:pt x="5214" y="7429"/>
                    </a:cubicBezTo>
                    <a:cubicBezTo>
                      <a:pt x="5217" y="7428"/>
                      <a:pt x="5221" y="7424"/>
                      <a:pt x="5224" y="7429"/>
                    </a:cubicBezTo>
                    <a:cubicBezTo>
                      <a:pt x="5226" y="7432"/>
                      <a:pt x="5220" y="7436"/>
                      <a:pt x="5225" y="7438"/>
                    </a:cubicBezTo>
                    <a:cubicBezTo>
                      <a:pt x="5226" y="7440"/>
                      <a:pt x="5243" y="7437"/>
                      <a:pt x="5239" y="7443"/>
                    </a:cubicBezTo>
                    <a:cubicBezTo>
                      <a:pt x="5238" y="7445"/>
                      <a:pt x="5235" y="7445"/>
                      <a:pt x="5234" y="7447"/>
                    </a:cubicBezTo>
                    <a:cubicBezTo>
                      <a:pt x="5232" y="7450"/>
                      <a:pt x="5235" y="7451"/>
                      <a:pt x="5236" y="7452"/>
                    </a:cubicBezTo>
                    <a:cubicBezTo>
                      <a:pt x="5239" y="7453"/>
                      <a:pt x="5241" y="7453"/>
                      <a:pt x="5243" y="7456"/>
                    </a:cubicBezTo>
                    <a:cubicBezTo>
                      <a:pt x="5243" y="7457"/>
                      <a:pt x="5243" y="7460"/>
                      <a:pt x="5243" y="7461"/>
                    </a:cubicBezTo>
                    <a:cubicBezTo>
                      <a:pt x="5244" y="7466"/>
                      <a:pt x="5245" y="7468"/>
                      <a:pt x="5249" y="7470"/>
                    </a:cubicBezTo>
                    <a:cubicBezTo>
                      <a:pt x="5252" y="7472"/>
                      <a:pt x="5257" y="7470"/>
                      <a:pt x="5260" y="7472"/>
                    </a:cubicBezTo>
                    <a:cubicBezTo>
                      <a:pt x="5261" y="7473"/>
                      <a:pt x="5260" y="7474"/>
                      <a:pt x="5262" y="7475"/>
                    </a:cubicBezTo>
                    <a:cubicBezTo>
                      <a:pt x="5263" y="7475"/>
                      <a:pt x="5268" y="7474"/>
                      <a:pt x="5268" y="7476"/>
                    </a:cubicBezTo>
                    <a:cubicBezTo>
                      <a:pt x="5270" y="7479"/>
                      <a:pt x="5263" y="7481"/>
                      <a:pt x="5262" y="7483"/>
                    </a:cubicBezTo>
                    <a:cubicBezTo>
                      <a:pt x="5260" y="7488"/>
                      <a:pt x="5264" y="7488"/>
                      <a:pt x="5267" y="7489"/>
                    </a:cubicBezTo>
                    <a:cubicBezTo>
                      <a:pt x="5268" y="7489"/>
                      <a:pt x="5269" y="7489"/>
                      <a:pt x="5270" y="7489"/>
                    </a:cubicBezTo>
                    <a:cubicBezTo>
                      <a:pt x="5271" y="7489"/>
                      <a:pt x="5270" y="7491"/>
                      <a:pt x="5271" y="7491"/>
                    </a:cubicBezTo>
                    <a:cubicBezTo>
                      <a:pt x="5274" y="7492"/>
                      <a:pt x="5273" y="7491"/>
                      <a:pt x="5275" y="7489"/>
                    </a:cubicBezTo>
                    <a:cubicBezTo>
                      <a:pt x="5278" y="7486"/>
                      <a:pt x="5282" y="7485"/>
                      <a:pt x="5284" y="7490"/>
                    </a:cubicBezTo>
                    <a:cubicBezTo>
                      <a:pt x="5285" y="7491"/>
                      <a:pt x="5285" y="7493"/>
                      <a:pt x="5286" y="7494"/>
                    </a:cubicBezTo>
                    <a:cubicBezTo>
                      <a:pt x="5287" y="7496"/>
                      <a:pt x="5291" y="7495"/>
                      <a:pt x="5293" y="7497"/>
                    </a:cubicBezTo>
                    <a:cubicBezTo>
                      <a:pt x="5294" y="7498"/>
                      <a:pt x="5294" y="7499"/>
                      <a:pt x="5294" y="7501"/>
                    </a:cubicBezTo>
                    <a:cubicBezTo>
                      <a:pt x="5294" y="7501"/>
                      <a:pt x="5294" y="7502"/>
                      <a:pt x="5295" y="7503"/>
                    </a:cubicBezTo>
                    <a:cubicBezTo>
                      <a:pt x="5295" y="7503"/>
                      <a:pt x="5296" y="7504"/>
                      <a:pt x="5297" y="7505"/>
                    </a:cubicBezTo>
                    <a:cubicBezTo>
                      <a:pt x="5297" y="7506"/>
                      <a:pt x="5296" y="7508"/>
                      <a:pt x="5296" y="7509"/>
                    </a:cubicBezTo>
                    <a:cubicBezTo>
                      <a:pt x="5296" y="7512"/>
                      <a:pt x="5297" y="7511"/>
                      <a:pt x="5298" y="7513"/>
                    </a:cubicBezTo>
                    <a:cubicBezTo>
                      <a:pt x="5301" y="7518"/>
                      <a:pt x="5302" y="7520"/>
                      <a:pt x="5309" y="7519"/>
                    </a:cubicBezTo>
                    <a:cubicBezTo>
                      <a:pt x="5310" y="7519"/>
                      <a:pt x="5311" y="7517"/>
                      <a:pt x="5313" y="7518"/>
                    </a:cubicBezTo>
                    <a:cubicBezTo>
                      <a:pt x="5315" y="7519"/>
                      <a:pt x="5314" y="7521"/>
                      <a:pt x="5315" y="7523"/>
                    </a:cubicBezTo>
                    <a:cubicBezTo>
                      <a:pt x="5319" y="7528"/>
                      <a:pt x="5324" y="7522"/>
                      <a:pt x="5328" y="7524"/>
                    </a:cubicBezTo>
                    <a:cubicBezTo>
                      <a:pt x="5330" y="7525"/>
                      <a:pt x="5330" y="7527"/>
                      <a:pt x="5331" y="7527"/>
                    </a:cubicBezTo>
                    <a:cubicBezTo>
                      <a:pt x="5332" y="7528"/>
                      <a:pt x="5335" y="7527"/>
                      <a:pt x="5336" y="7527"/>
                    </a:cubicBezTo>
                    <a:cubicBezTo>
                      <a:pt x="5339" y="7528"/>
                      <a:pt x="5343" y="7528"/>
                      <a:pt x="5344" y="7531"/>
                    </a:cubicBezTo>
                    <a:cubicBezTo>
                      <a:pt x="5345" y="7535"/>
                      <a:pt x="5341" y="7540"/>
                      <a:pt x="5345" y="7542"/>
                    </a:cubicBezTo>
                    <a:cubicBezTo>
                      <a:pt x="5347" y="7543"/>
                      <a:pt x="5348" y="7543"/>
                      <a:pt x="5350" y="7544"/>
                    </a:cubicBezTo>
                    <a:cubicBezTo>
                      <a:pt x="5352" y="7545"/>
                      <a:pt x="5352" y="7546"/>
                      <a:pt x="5353" y="7547"/>
                    </a:cubicBezTo>
                    <a:cubicBezTo>
                      <a:pt x="5355" y="7549"/>
                      <a:pt x="5361" y="7552"/>
                      <a:pt x="5363" y="7550"/>
                    </a:cubicBezTo>
                    <a:cubicBezTo>
                      <a:pt x="5364" y="7548"/>
                      <a:pt x="5363" y="7544"/>
                      <a:pt x="5363" y="7542"/>
                    </a:cubicBezTo>
                    <a:cubicBezTo>
                      <a:pt x="5363" y="7540"/>
                      <a:pt x="5363" y="7539"/>
                      <a:pt x="5365" y="7539"/>
                    </a:cubicBezTo>
                    <a:cubicBezTo>
                      <a:pt x="5368" y="7539"/>
                      <a:pt x="5370" y="7539"/>
                      <a:pt x="5372" y="7541"/>
                    </a:cubicBezTo>
                    <a:cubicBezTo>
                      <a:pt x="5373" y="7543"/>
                      <a:pt x="5373" y="7545"/>
                      <a:pt x="5373" y="7547"/>
                    </a:cubicBezTo>
                    <a:cubicBezTo>
                      <a:pt x="5374" y="7549"/>
                      <a:pt x="5375" y="7550"/>
                      <a:pt x="5377" y="7551"/>
                    </a:cubicBezTo>
                    <a:cubicBezTo>
                      <a:pt x="5380" y="7552"/>
                      <a:pt x="5381" y="7551"/>
                      <a:pt x="5383" y="7550"/>
                    </a:cubicBezTo>
                    <a:cubicBezTo>
                      <a:pt x="5385" y="7550"/>
                      <a:pt x="5386" y="7551"/>
                      <a:pt x="5387" y="7551"/>
                    </a:cubicBezTo>
                    <a:cubicBezTo>
                      <a:pt x="5390" y="7551"/>
                      <a:pt x="5394" y="7550"/>
                      <a:pt x="5394" y="7548"/>
                    </a:cubicBezTo>
                    <a:cubicBezTo>
                      <a:pt x="5394" y="7545"/>
                      <a:pt x="5392" y="7543"/>
                      <a:pt x="5392" y="7540"/>
                    </a:cubicBezTo>
                    <a:cubicBezTo>
                      <a:pt x="5392" y="7536"/>
                      <a:pt x="5396" y="7536"/>
                      <a:pt x="5397" y="7533"/>
                    </a:cubicBezTo>
                    <a:cubicBezTo>
                      <a:pt x="5397" y="7530"/>
                      <a:pt x="5394" y="7529"/>
                      <a:pt x="5394" y="7526"/>
                    </a:cubicBezTo>
                    <a:cubicBezTo>
                      <a:pt x="5395" y="7523"/>
                      <a:pt x="5398" y="7522"/>
                      <a:pt x="5398" y="7519"/>
                    </a:cubicBezTo>
                    <a:cubicBezTo>
                      <a:pt x="5398" y="7516"/>
                      <a:pt x="5395" y="7515"/>
                      <a:pt x="5394" y="7512"/>
                    </a:cubicBezTo>
                    <a:cubicBezTo>
                      <a:pt x="5393" y="7510"/>
                      <a:pt x="5393" y="7507"/>
                      <a:pt x="5393" y="7504"/>
                    </a:cubicBezTo>
                    <a:cubicBezTo>
                      <a:pt x="5393" y="7503"/>
                      <a:pt x="5393" y="7501"/>
                      <a:pt x="5394" y="7500"/>
                    </a:cubicBezTo>
                    <a:cubicBezTo>
                      <a:pt x="5396" y="7499"/>
                      <a:pt x="5398" y="7499"/>
                      <a:pt x="5399" y="7497"/>
                    </a:cubicBezTo>
                    <a:cubicBezTo>
                      <a:pt x="5400" y="7495"/>
                      <a:pt x="5398" y="7492"/>
                      <a:pt x="5400" y="7491"/>
                    </a:cubicBezTo>
                    <a:cubicBezTo>
                      <a:pt x="5402" y="7490"/>
                      <a:pt x="5407" y="7492"/>
                      <a:pt x="5409" y="7494"/>
                    </a:cubicBezTo>
                    <a:cubicBezTo>
                      <a:pt x="5412" y="7496"/>
                      <a:pt x="5415" y="7499"/>
                      <a:pt x="5417" y="7495"/>
                    </a:cubicBezTo>
                    <a:cubicBezTo>
                      <a:pt x="5418" y="7493"/>
                      <a:pt x="5418" y="7489"/>
                      <a:pt x="5421" y="7488"/>
                    </a:cubicBezTo>
                    <a:cubicBezTo>
                      <a:pt x="5424" y="7486"/>
                      <a:pt x="5426" y="7490"/>
                      <a:pt x="5429" y="7490"/>
                    </a:cubicBezTo>
                    <a:cubicBezTo>
                      <a:pt x="5433" y="7490"/>
                      <a:pt x="5432" y="7487"/>
                      <a:pt x="5435" y="7485"/>
                    </a:cubicBezTo>
                    <a:cubicBezTo>
                      <a:pt x="5438" y="7484"/>
                      <a:pt x="5440" y="7486"/>
                      <a:pt x="5443" y="7485"/>
                    </a:cubicBezTo>
                    <a:cubicBezTo>
                      <a:pt x="5449" y="7483"/>
                      <a:pt x="5444" y="7476"/>
                      <a:pt x="5445" y="7471"/>
                    </a:cubicBezTo>
                    <a:cubicBezTo>
                      <a:pt x="5450" y="7468"/>
                      <a:pt x="5451" y="7474"/>
                      <a:pt x="5456" y="7475"/>
                    </a:cubicBezTo>
                    <a:cubicBezTo>
                      <a:pt x="5462" y="7477"/>
                      <a:pt x="5467" y="7474"/>
                      <a:pt x="5473" y="7471"/>
                    </a:cubicBezTo>
                    <a:cubicBezTo>
                      <a:pt x="5476" y="7469"/>
                      <a:pt x="5476" y="7470"/>
                      <a:pt x="5479" y="7471"/>
                    </a:cubicBezTo>
                    <a:cubicBezTo>
                      <a:pt x="5484" y="7471"/>
                      <a:pt x="5487" y="7467"/>
                      <a:pt x="5492" y="7470"/>
                    </a:cubicBezTo>
                    <a:cubicBezTo>
                      <a:pt x="5495" y="7472"/>
                      <a:pt x="5499" y="7475"/>
                      <a:pt x="5503" y="7473"/>
                    </a:cubicBezTo>
                    <a:cubicBezTo>
                      <a:pt x="5505" y="7472"/>
                      <a:pt x="5505" y="7469"/>
                      <a:pt x="5507" y="7468"/>
                    </a:cubicBezTo>
                    <a:cubicBezTo>
                      <a:pt x="5514" y="7464"/>
                      <a:pt x="5518" y="7479"/>
                      <a:pt x="5525" y="7477"/>
                    </a:cubicBezTo>
                    <a:cubicBezTo>
                      <a:pt x="5528" y="7475"/>
                      <a:pt x="5529" y="7472"/>
                      <a:pt x="5529" y="7469"/>
                    </a:cubicBezTo>
                    <a:cubicBezTo>
                      <a:pt x="5531" y="7463"/>
                      <a:pt x="5533" y="7459"/>
                      <a:pt x="5532" y="7453"/>
                    </a:cubicBezTo>
                    <a:cubicBezTo>
                      <a:pt x="5531" y="7448"/>
                      <a:pt x="5532" y="7443"/>
                      <a:pt x="5531" y="7439"/>
                    </a:cubicBezTo>
                    <a:cubicBezTo>
                      <a:pt x="5529" y="7433"/>
                      <a:pt x="5528" y="7427"/>
                      <a:pt x="5527" y="7421"/>
                    </a:cubicBezTo>
                    <a:cubicBezTo>
                      <a:pt x="5526" y="7415"/>
                      <a:pt x="5527" y="7409"/>
                      <a:pt x="5528" y="7402"/>
                    </a:cubicBezTo>
                    <a:cubicBezTo>
                      <a:pt x="5529" y="7399"/>
                      <a:pt x="5530" y="7397"/>
                      <a:pt x="5525" y="7397"/>
                    </a:cubicBezTo>
                    <a:cubicBezTo>
                      <a:pt x="5523" y="7398"/>
                      <a:pt x="5517" y="7398"/>
                      <a:pt x="5518" y="7401"/>
                    </a:cubicBezTo>
                    <a:cubicBezTo>
                      <a:pt x="5515" y="7400"/>
                      <a:pt x="5515" y="7401"/>
                      <a:pt x="5512" y="7402"/>
                    </a:cubicBezTo>
                    <a:cubicBezTo>
                      <a:pt x="5511" y="7403"/>
                      <a:pt x="5506" y="7406"/>
                      <a:pt x="5510" y="7407"/>
                    </a:cubicBezTo>
                    <a:cubicBezTo>
                      <a:pt x="5512" y="7409"/>
                      <a:pt x="5513" y="7405"/>
                      <a:pt x="5514" y="7404"/>
                    </a:cubicBezTo>
                    <a:cubicBezTo>
                      <a:pt x="5516" y="7403"/>
                      <a:pt x="5520" y="7403"/>
                      <a:pt x="5521" y="7403"/>
                    </a:cubicBezTo>
                    <a:cubicBezTo>
                      <a:pt x="5521" y="7404"/>
                      <a:pt x="5521" y="7405"/>
                      <a:pt x="5521" y="7406"/>
                    </a:cubicBezTo>
                    <a:cubicBezTo>
                      <a:pt x="5522" y="7407"/>
                      <a:pt x="5523" y="7407"/>
                      <a:pt x="5523" y="7407"/>
                    </a:cubicBezTo>
                    <a:cubicBezTo>
                      <a:pt x="5525" y="7411"/>
                      <a:pt x="5520" y="7411"/>
                      <a:pt x="5518" y="7412"/>
                    </a:cubicBezTo>
                    <a:cubicBezTo>
                      <a:pt x="5515" y="7415"/>
                      <a:pt x="5517" y="7417"/>
                      <a:pt x="5517" y="7419"/>
                    </a:cubicBezTo>
                    <a:cubicBezTo>
                      <a:pt x="5522" y="7419"/>
                      <a:pt x="5519" y="7428"/>
                      <a:pt x="5521" y="7430"/>
                    </a:cubicBezTo>
                    <a:cubicBezTo>
                      <a:pt x="5522" y="7432"/>
                      <a:pt x="5525" y="7432"/>
                      <a:pt x="5523" y="7436"/>
                    </a:cubicBezTo>
                    <a:cubicBezTo>
                      <a:pt x="5522" y="7441"/>
                      <a:pt x="5521" y="7436"/>
                      <a:pt x="5518" y="7436"/>
                    </a:cubicBezTo>
                    <a:cubicBezTo>
                      <a:pt x="5516" y="7436"/>
                      <a:pt x="5516" y="7437"/>
                      <a:pt x="5516" y="7438"/>
                    </a:cubicBezTo>
                    <a:cubicBezTo>
                      <a:pt x="5514" y="7440"/>
                      <a:pt x="5515" y="7440"/>
                      <a:pt x="5513" y="7442"/>
                    </a:cubicBezTo>
                    <a:cubicBezTo>
                      <a:pt x="5512" y="7442"/>
                      <a:pt x="5511" y="7443"/>
                      <a:pt x="5510" y="7444"/>
                    </a:cubicBezTo>
                    <a:cubicBezTo>
                      <a:pt x="5509" y="7444"/>
                      <a:pt x="5509" y="7445"/>
                      <a:pt x="5508" y="7446"/>
                    </a:cubicBezTo>
                    <a:cubicBezTo>
                      <a:pt x="5507" y="7446"/>
                      <a:pt x="5506" y="7446"/>
                      <a:pt x="5505" y="7447"/>
                    </a:cubicBezTo>
                    <a:cubicBezTo>
                      <a:pt x="5503" y="7448"/>
                      <a:pt x="5504" y="7449"/>
                      <a:pt x="5502" y="7450"/>
                    </a:cubicBezTo>
                    <a:cubicBezTo>
                      <a:pt x="5501" y="7452"/>
                      <a:pt x="5500" y="7453"/>
                      <a:pt x="5497" y="7452"/>
                    </a:cubicBezTo>
                    <a:cubicBezTo>
                      <a:pt x="5497" y="7450"/>
                      <a:pt x="5497" y="7447"/>
                      <a:pt x="5494" y="7448"/>
                    </a:cubicBezTo>
                    <a:cubicBezTo>
                      <a:pt x="5494" y="7448"/>
                      <a:pt x="5493" y="7450"/>
                      <a:pt x="5492" y="7450"/>
                    </a:cubicBezTo>
                    <a:cubicBezTo>
                      <a:pt x="5491" y="7451"/>
                      <a:pt x="5490" y="7450"/>
                      <a:pt x="5490" y="7451"/>
                    </a:cubicBezTo>
                    <a:cubicBezTo>
                      <a:pt x="5487" y="7452"/>
                      <a:pt x="5487" y="7455"/>
                      <a:pt x="5485" y="7458"/>
                    </a:cubicBezTo>
                    <a:cubicBezTo>
                      <a:pt x="5484" y="7460"/>
                      <a:pt x="5483" y="7460"/>
                      <a:pt x="5480" y="7460"/>
                    </a:cubicBezTo>
                    <a:cubicBezTo>
                      <a:pt x="5477" y="7461"/>
                      <a:pt x="5468" y="7463"/>
                      <a:pt x="5468" y="7459"/>
                    </a:cubicBezTo>
                    <a:cubicBezTo>
                      <a:pt x="5467" y="7456"/>
                      <a:pt x="5471" y="7456"/>
                      <a:pt x="5471" y="7453"/>
                    </a:cubicBezTo>
                    <a:cubicBezTo>
                      <a:pt x="5471" y="7451"/>
                      <a:pt x="5469" y="7449"/>
                      <a:pt x="5470" y="7447"/>
                    </a:cubicBezTo>
                    <a:cubicBezTo>
                      <a:pt x="5470" y="7446"/>
                      <a:pt x="5471" y="7446"/>
                      <a:pt x="5472" y="7445"/>
                    </a:cubicBezTo>
                    <a:cubicBezTo>
                      <a:pt x="5472" y="7445"/>
                      <a:pt x="5474" y="7445"/>
                      <a:pt x="5474" y="7445"/>
                    </a:cubicBezTo>
                    <a:cubicBezTo>
                      <a:pt x="5475" y="7444"/>
                      <a:pt x="5474" y="7443"/>
                      <a:pt x="5475" y="7443"/>
                    </a:cubicBezTo>
                    <a:cubicBezTo>
                      <a:pt x="5475" y="7442"/>
                      <a:pt x="5476" y="7442"/>
                      <a:pt x="5476" y="7442"/>
                    </a:cubicBezTo>
                    <a:cubicBezTo>
                      <a:pt x="5477" y="7441"/>
                      <a:pt x="5477" y="7440"/>
                      <a:pt x="5477" y="7439"/>
                    </a:cubicBezTo>
                    <a:cubicBezTo>
                      <a:pt x="5477" y="7438"/>
                      <a:pt x="5476" y="7439"/>
                      <a:pt x="5476" y="7438"/>
                    </a:cubicBezTo>
                    <a:cubicBezTo>
                      <a:pt x="5476" y="7438"/>
                      <a:pt x="5476" y="7438"/>
                      <a:pt x="5476" y="7437"/>
                    </a:cubicBezTo>
                    <a:cubicBezTo>
                      <a:pt x="5475" y="7437"/>
                      <a:pt x="5476" y="7436"/>
                      <a:pt x="5475" y="7436"/>
                    </a:cubicBezTo>
                    <a:cubicBezTo>
                      <a:pt x="5475" y="7436"/>
                      <a:pt x="5474" y="7437"/>
                      <a:pt x="5473" y="7438"/>
                    </a:cubicBezTo>
                    <a:cubicBezTo>
                      <a:pt x="5473" y="7437"/>
                      <a:pt x="5474" y="7436"/>
                      <a:pt x="5473" y="7435"/>
                    </a:cubicBezTo>
                    <a:cubicBezTo>
                      <a:pt x="5472" y="7434"/>
                      <a:pt x="5472" y="7435"/>
                      <a:pt x="5471" y="7435"/>
                    </a:cubicBezTo>
                    <a:cubicBezTo>
                      <a:pt x="5471" y="7434"/>
                      <a:pt x="5471" y="7433"/>
                      <a:pt x="5472" y="7432"/>
                    </a:cubicBezTo>
                    <a:cubicBezTo>
                      <a:pt x="5472" y="7431"/>
                      <a:pt x="5473" y="7430"/>
                      <a:pt x="5474" y="7429"/>
                    </a:cubicBezTo>
                    <a:cubicBezTo>
                      <a:pt x="5475" y="7429"/>
                      <a:pt x="5477" y="7429"/>
                      <a:pt x="5478" y="7428"/>
                    </a:cubicBezTo>
                    <a:cubicBezTo>
                      <a:pt x="5479" y="7427"/>
                      <a:pt x="5479" y="7425"/>
                      <a:pt x="5480" y="7424"/>
                    </a:cubicBezTo>
                    <a:cubicBezTo>
                      <a:pt x="5483" y="7422"/>
                      <a:pt x="5486" y="7421"/>
                      <a:pt x="5488" y="7420"/>
                    </a:cubicBezTo>
                    <a:cubicBezTo>
                      <a:pt x="5491" y="7418"/>
                      <a:pt x="5495" y="7417"/>
                      <a:pt x="5498" y="7415"/>
                    </a:cubicBezTo>
                    <a:cubicBezTo>
                      <a:pt x="5499" y="7415"/>
                      <a:pt x="5501" y="7414"/>
                      <a:pt x="5502" y="7413"/>
                    </a:cubicBezTo>
                    <a:cubicBezTo>
                      <a:pt x="5504" y="7411"/>
                      <a:pt x="5503" y="7410"/>
                      <a:pt x="5503" y="7409"/>
                    </a:cubicBezTo>
                    <a:cubicBezTo>
                      <a:pt x="5502" y="7409"/>
                      <a:pt x="5502" y="7409"/>
                      <a:pt x="5502" y="7409"/>
                    </a:cubicBezTo>
                    <a:cubicBezTo>
                      <a:pt x="5500" y="7409"/>
                      <a:pt x="5499" y="7411"/>
                      <a:pt x="5497" y="7412"/>
                    </a:cubicBezTo>
                    <a:cubicBezTo>
                      <a:pt x="5495" y="7413"/>
                      <a:pt x="5494" y="7414"/>
                      <a:pt x="5492" y="7415"/>
                    </a:cubicBezTo>
                    <a:cubicBezTo>
                      <a:pt x="5490" y="7416"/>
                      <a:pt x="5488" y="7417"/>
                      <a:pt x="5485" y="7417"/>
                    </a:cubicBezTo>
                    <a:cubicBezTo>
                      <a:pt x="5483" y="7418"/>
                      <a:pt x="5482" y="7419"/>
                      <a:pt x="5480" y="7421"/>
                    </a:cubicBezTo>
                    <a:cubicBezTo>
                      <a:pt x="5478" y="7422"/>
                      <a:pt x="5477" y="7423"/>
                      <a:pt x="5476" y="7424"/>
                    </a:cubicBezTo>
                    <a:cubicBezTo>
                      <a:pt x="5475" y="7425"/>
                      <a:pt x="5474" y="7426"/>
                      <a:pt x="5472" y="7427"/>
                    </a:cubicBezTo>
                    <a:cubicBezTo>
                      <a:pt x="5471" y="7428"/>
                      <a:pt x="5471" y="7428"/>
                      <a:pt x="5470" y="7429"/>
                    </a:cubicBezTo>
                    <a:cubicBezTo>
                      <a:pt x="5469" y="7430"/>
                      <a:pt x="5467" y="7430"/>
                      <a:pt x="5466" y="7431"/>
                    </a:cubicBezTo>
                    <a:cubicBezTo>
                      <a:pt x="5466" y="7431"/>
                      <a:pt x="5465" y="7432"/>
                      <a:pt x="5466" y="7433"/>
                    </a:cubicBezTo>
                    <a:cubicBezTo>
                      <a:pt x="5466" y="7433"/>
                      <a:pt x="5468" y="7432"/>
                      <a:pt x="5468" y="7433"/>
                    </a:cubicBezTo>
                    <a:cubicBezTo>
                      <a:pt x="5468" y="7434"/>
                      <a:pt x="5469" y="7437"/>
                      <a:pt x="5469" y="7438"/>
                    </a:cubicBezTo>
                    <a:cubicBezTo>
                      <a:pt x="5468" y="7439"/>
                      <a:pt x="5465" y="7441"/>
                      <a:pt x="5463" y="7441"/>
                    </a:cubicBezTo>
                    <a:cubicBezTo>
                      <a:pt x="5461" y="7440"/>
                      <a:pt x="5463" y="7434"/>
                      <a:pt x="5463" y="7434"/>
                    </a:cubicBezTo>
                    <a:cubicBezTo>
                      <a:pt x="5460" y="7433"/>
                      <a:pt x="5460" y="7435"/>
                      <a:pt x="5458" y="7437"/>
                    </a:cubicBezTo>
                    <a:cubicBezTo>
                      <a:pt x="5456" y="7438"/>
                      <a:pt x="5454" y="7438"/>
                      <a:pt x="5452" y="7439"/>
                    </a:cubicBezTo>
                    <a:cubicBezTo>
                      <a:pt x="5449" y="7441"/>
                      <a:pt x="5447" y="7442"/>
                      <a:pt x="5445" y="7443"/>
                    </a:cubicBezTo>
                    <a:cubicBezTo>
                      <a:pt x="5442" y="7444"/>
                      <a:pt x="5440" y="7444"/>
                      <a:pt x="5438" y="7446"/>
                    </a:cubicBezTo>
                    <a:cubicBezTo>
                      <a:pt x="5436" y="7447"/>
                      <a:pt x="5434" y="7449"/>
                      <a:pt x="5433" y="7450"/>
                    </a:cubicBezTo>
                    <a:cubicBezTo>
                      <a:pt x="5431" y="7452"/>
                      <a:pt x="5431" y="7455"/>
                      <a:pt x="5430" y="7456"/>
                    </a:cubicBezTo>
                    <a:cubicBezTo>
                      <a:pt x="5428" y="7458"/>
                      <a:pt x="5428" y="7457"/>
                      <a:pt x="5426" y="7455"/>
                    </a:cubicBezTo>
                    <a:cubicBezTo>
                      <a:pt x="5424" y="7454"/>
                      <a:pt x="5422" y="7453"/>
                      <a:pt x="5419" y="7453"/>
                    </a:cubicBezTo>
                    <a:cubicBezTo>
                      <a:pt x="5419" y="7451"/>
                      <a:pt x="5426" y="7449"/>
                      <a:pt x="5427" y="7448"/>
                    </a:cubicBezTo>
                    <a:cubicBezTo>
                      <a:pt x="5430" y="7446"/>
                      <a:pt x="5432" y="7444"/>
                      <a:pt x="5434" y="7443"/>
                    </a:cubicBezTo>
                    <a:cubicBezTo>
                      <a:pt x="5440" y="7439"/>
                      <a:pt x="5446" y="7435"/>
                      <a:pt x="5452" y="7431"/>
                    </a:cubicBezTo>
                    <a:cubicBezTo>
                      <a:pt x="5455" y="7429"/>
                      <a:pt x="5458" y="7427"/>
                      <a:pt x="5461" y="7425"/>
                    </a:cubicBezTo>
                    <a:cubicBezTo>
                      <a:pt x="5462" y="7424"/>
                      <a:pt x="5466" y="7423"/>
                      <a:pt x="5466" y="7421"/>
                    </a:cubicBezTo>
                    <a:cubicBezTo>
                      <a:pt x="5465" y="7421"/>
                      <a:pt x="5459" y="7422"/>
                      <a:pt x="5458" y="7422"/>
                    </a:cubicBezTo>
                    <a:cubicBezTo>
                      <a:pt x="5456" y="7421"/>
                      <a:pt x="5457" y="7419"/>
                      <a:pt x="5459" y="7419"/>
                    </a:cubicBezTo>
                    <a:cubicBezTo>
                      <a:pt x="5460" y="7419"/>
                      <a:pt x="5461" y="7419"/>
                      <a:pt x="5463" y="7419"/>
                    </a:cubicBezTo>
                    <a:cubicBezTo>
                      <a:pt x="5464" y="7419"/>
                      <a:pt x="5464" y="7418"/>
                      <a:pt x="5465" y="7418"/>
                    </a:cubicBezTo>
                    <a:cubicBezTo>
                      <a:pt x="5466" y="7417"/>
                      <a:pt x="5466" y="7414"/>
                      <a:pt x="5463" y="7414"/>
                    </a:cubicBezTo>
                    <a:cubicBezTo>
                      <a:pt x="5463" y="7414"/>
                      <a:pt x="5463" y="7413"/>
                      <a:pt x="5463" y="7413"/>
                    </a:cubicBezTo>
                    <a:cubicBezTo>
                      <a:pt x="5462" y="7412"/>
                      <a:pt x="5463" y="7412"/>
                      <a:pt x="5460" y="7411"/>
                    </a:cubicBezTo>
                    <a:cubicBezTo>
                      <a:pt x="5459" y="7411"/>
                      <a:pt x="5457" y="7412"/>
                      <a:pt x="5455" y="7412"/>
                    </a:cubicBezTo>
                    <a:cubicBezTo>
                      <a:pt x="5451" y="7411"/>
                      <a:pt x="5452" y="7408"/>
                      <a:pt x="5454" y="7405"/>
                    </a:cubicBezTo>
                    <a:cubicBezTo>
                      <a:pt x="5455" y="7404"/>
                      <a:pt x="5456" y="7405"/>
                      <a:pt x="5455" y="7403"/>
                    </a:cubicBezTo>
                    <a:cubicBezTo>
                      <a:pt x="5454" y="7402"/>
                      <a:pt x="5453" y="7402"/>
                      <a:pt x="5452" y="7402"/>
                    </a:cubicBezTo>
                    <a:cubicBezTo>
                      <a:pt x="5450" y="7402"/>
                      <a:pt x="5447" y="7402"/>
                      <a:pt x="5445" y="7403"/>
                    </a:cubicBezTo>
                    <a:cubicBezTo>
                      <a:pt x="5443" y="7404"/>
                      <a:pt x="5441" y="7408"/>
                      <a:pt x="5438" y="7407"/>
                    </a:cubicBezTo>
                    <a:cubicBezTo>
                      <a:pt x="5434" y="7406"/>
                      <a:pt x="5434" y="7402"/>
                      <a:pt x="5435" y="7399"/>
                    </a:cubicBezTo>
                    <a:cubicBezTo>
                      <a:pt x="5438" y="7393"/>
                      <a:pt x="5450" y="7395"/>
                      <a:pt x="5453" y="7400"/>
                    </a:cubicBezTo>
                    <a:cubicBezTo>
                      <a:pt x="5457" y="7396"/>
                      <a:pt x="5463" y="7408"/>
                      <a:pt x="5465" y="7404"/>
                    </a:cubicBezTo>
                    <a:cubicBezTo>
                      <a:pt x="5471" y="7407"/>
                      <a:pt x="5469" y="7413"/>
                      <a:pt x="5467" y="7419"/>
                    </a:cubicBezTo>
                    <a:cubicBezTo>
                      <a:pt x="5472" y="7421"/>
                      <a:pt x="5480" y="7415"/>
                      <a:pt x="5481" y="7411"/>
                    </a:cubicBezTo>
                    <a:cubicBezTo>
                      <a:pt x="5481" y="7410"/>
                      <a:pt x="5481" y="7406"/>
                      <a:pt x="5481" y="7405"/>
                    </a:cubicBezTo>
                    <a:cubicBezTo>
                      <a:pt x="5479" y="7404"/>
                      <a:pt x="5477" y="7406"/>
                      <a:pt x="5475" y="7405"/>
                    </a:cubicBezTo>
                    <a:cubicBezTo>
                      <a:pt x="5473" y="7403"/>
                      <a:pt x="5476" y="7397"/>
                      <a:pt x="5479" y="7397"/>
                    </a:cubicBezTo>
                    <a:cubicBezTo>
                      <a:pt x="5481" y="7398"/>
                      <a:pt x="5480" y="7399"/>
                      <a:pt x="5482" y="7400"/>
                    </a:cubicBezTo>
                    <a:cubicBezTo>
                      <a:pt x="5483" y="7401"/>
                      <a:pt x="5485" y="7402"/>
                      <a:pt x="5486" y="7401"/>
                    </a:cubicBezTo>
                    <a:cubicBezTo>
                      <a:pt x="5488" y="7401"/>
                      <a:pt x="5489" y="7397"/>
                      <a:pt x="5491" y="7399"/>
                    </a:cubicBezTo>
                    <a:cubicBezTo>
                      <a:pt x="5492" y="7401"/>
                      <a:pt x="5491" y="7404"/>
                      <a:pt x="5490" y="7406"/>
                    </a:cubicBezTo>
                    <a:cubicBezTo>
                      <a:pt x="5490" y="7407"/>
                      <a:pt x="5490" y="7408"/>
                      <a:pt x="5489" y="7408"/>
                    </a:cubicBezTo>
                    <a:cubicBezTo>
                      <a:pt x="5487" y="7409"/>
                      <a:pt x="5486" y="7408"/>
                      <a:pt x="5486" y="7410"/>
                    </a:cubicBezTo>
                    <a:cubicBezTo>
                      <a:pt x="5488" y="7411"/>
                      <a:pt x="5492" y="7407"/>
                      <a:pt x="5493" y="7406"/>
                    </a:cubicBezTo>
                    <a:cubicBezTo>
                      <a:pt x="5495" y="7405"/>
                      <a:pt x="5496" y="7405"/>
                      <a:pt x="5496" y="7404"/>
                    </a:cubicBezTo>
                    <a:cubicBezTo>
                      <a:pt x="5497" y="7401"/>
                      <a:pt x="5496" y="7398"/>
                      <a:pt x="5497" y="7395"/>
                    </a:cubicBezTo>
                    <a:cubicBezTo>
                      <a:pt x="5499" y="7392"/>
                      <a:pt x="5502" y="7392"/>
                      <a:pt x="5502" y="7387"/>
                    </a:cubicBezTo>
                    <a:cubicBezTo>
                      <a:pt x="5499" y="7387"/>
                      <a:pt x="5497" y="7388"/>
                      <a:pt x="5495" y="7387"/>
                    </a:cubicBezTo>
                    <a:cubicBezTo>
                      <a:pt x="5492" y="7387"/>
                      <a:pt x="5492" y="7386"/>
                      <a:pt x="5490" y="7386"/>
                    </a:cubicBezTo>
                    <a:cubicBezTo>
                      <a:pt x="5485" y="7383"/>
                      <a:pt x="5480" y="7385"/>
                      <a:pt x="5475" y="7383"/>
                    </a:cubicBezTo>
                    <a:cubicBezTo>
                      <a:pt x="5474" y="7382"/>
                      <a:pt x="5473" y="7381"/>
                      <a:pt x="5472" y="7380"/>
                    </a:cubicBezTo>
                    <a:cubicBezTo>
                      <a:pt x="5470" y="7379"/>
                      <a:pt x="5467" y="7379"/>
                      <a:pt x="5465" y="7379"/>
                    </a:cubicBezTo>
                    <a:cubicBezTo>
                      <a:pt x="5462" y="7379"/>
                      <a:pt x="5461" y="7379"/>
                      <a:pt x="5459" y="7377"/>
                    </a:cubicBezTo>
                    <a:cubicBezTo>
                      <a:pt x="5457" y="7375"/>
                      <a:pt x="5456" y="7374"/>
                      <a:pt x="5453" y="7373"/>
                    </a:cubicBezTo>
                    <a:cubicBezTo>
                      <a:pt x="5450" y="7372"/>
                      <a:pt x="5447" y="7373"/>
                      <a:pt x="5445" y="7371"/>
                    </a:cubicBezTo>
                    <a:cubicBezTo>
                      <a:pt x="5444" y="7369"/>
                      <a:pt x="5443" y="7367"/>
                      <a:pt x="5442" y="7366"/>
                    </a:cubicBezTo>
                    <a:cubicBezTo>
                      <a:pt x="5440" y="7363"/>
                      <a:pt x="5442" y="7365"/>
                      <a:pt x="5439" y="7366"/>
                    </a:cubicBezTo>
                    <a:cubicBezTo>
                      <a:pt x="5438" y="7366"/>
                      <a:pt x="5438" y="7368"/>
                      <a:pt x="5436" y="7367"/>
                    </a:cubicBezTo>
                    <a:cubicBezTo>
                      <a:pt x="5435" y="7366"/>
                      <a:pt x="5436" y="7365"/>
                      <a:pt x="5436" y="7364"/>
                    </a:cubicBezTo>
                    <a:cubicBezTo>
                      <a:pt x="5435" y="7363"/>
                      <a:pt x="5436" y="7362"/>
                      <a:pt x="5435" y="7361"/>
                    </a:cubicBezTo>
                    <a:cubicBezTo>
                      <a:pt x="5435" y="7360"/>
                      <a:pt x="5433" y="7361"/>
                      <a:pt x="5432" y="7361"/>
                    </a:cubicBezTo>
                    <a:cubicBezTo>
                      <a:pt x="5429" y="7358"/>
                      <a:pt x="5429" y="7358"/>
                      <a:pt x="5424" y="7359"/>
                    </a:cubicBezTo>
                    <a:cubicBezTo>
                      <a:pt x="5423" y="7359"/>
                      <a:pt x="5422" y="7361"/>
                      <a:pt x="5420" y="7360"/>
                    </a:cubicBezTo>
                    <a:cubicBezTo>
                      <a:pt x="5419" y="7359"/>
                      <a:pt x="5417" y="7356"/>
                      <a:pt x="5417" y="7355"/>
                    </a:cubicBezTo>
                    <a:cubicBezTo>
                      <a:pt x="5418" y="7350"/>
                      <a:pt x="5423" y="7356"/>
                      <a:pt x="5425" y="7356"/>
                    </a:cubicBezTo>
                    <a:cubicBezTo>
                      <a:pt x="5427" y="7356"/>
                      <a:pt x="5427" y="7355"/>
                      <a:pt x="5429" y="7355"/>
                    </a:cubicBezTo>
                    <a:cubicBezTo>
                      <a:pt x="5430" y="7355"/>
                      <a:pt x="5432" y="7355"/>
                      <a:pt x="5433" y="7355"/>
                    </a:cubicBezTo>
                    <a:cubicBezTo>
                      <a:pt x="5435" y="7354"/>
                      <a:pt x="5433" y="7353"/>
                      <a:pt x="5436" y="7353"/>
                    </a:cubicBezTo>
                    <a:cubicBezTo>
                      <a:pt x="5438" y="7353"/>
                      <a:pt x="5438" y="7355"/>
                      <a:pt x="5440" y="7356"/>
                    </a:cubicBezTo>
                    <a:cubicBezTo>
                      <a:pt x="5441" y="7357"/>
                      <a:pt x="5446" y="7361"/>
                      <a:pt x="5445" y="7355"/>
                    </a:cubicBezTo>
                    <a:cubicBezTo>
                      <a:pt x="5445" y="7353"/>
                      <a:pt x="5443" y="7354"/>
                      <a:pt x="5442" y="7352"/>
                    </a:cubicBezTo>
                    <a:cubicBezTo>
                      <a:pt x="5441" y="7352"/>
                      <a:pt x="5441" y="7350"/>
                      <a:pt x="5440" y="7349"/>
                    </a:cubicBezTo>
                    <a:cubicBezTo>
                      <a:pt x="5437" y="7347"/>
                      <a:pt x="5435" y="7346"/>
                      <a:pt x="5434" y="7342"/>
                    </a:cubicBezTo>
                    <a:cubicBezTo>
                      <a:pt x="5434" y="7338"/>
                      <a:pt x="5438" y="7337"/>
                      <a:pt x="5437" y="7333"/>
                    </a:cubicBezTo>
                    <a:cubicBezTo>
                      <a:pt x="5433" y="7333"/>
                      <a:pt x="5435" y="7338"/>
                      <a:pt x="5430" y="7335"/>
                    </a:cubicBezTo>
                    <a:cubicBezTo>
                      <a:pt x="5428" y="7334"/>
                      <a:pt x="5427" y="7335"/>
                      <a:pt x="5427" y="7332"/>
                    </a:cubicBezTo>
                    <a:cubicBezTo>
                      <a:pt x="5428" y="7329"/>
                      <a:pt x="5429" y="7330"/>
                      <a:pt x="5431" y="7328"/>
                    </a:cubicBezTo>
                    <a:cubicBezTo>
                      <a:pt x="5434" y="7325"/>
                      <a:pt x="5430" y="7324"/>
                      <a:pt x="5431" y="7320"/>
                    </a:cubicBezTo>
                    <a:cubicBezTo>
                      <a:pt x="5431" y="7317"/>
                      <a:pt x="5433" y="7318"/>
                      <a:pt x="5435" y="7317"/>
                    </a:cubicBezTo>
                    <a:cubicBezTo>
                      <a:pt x="5436" y="7314"/>
                      <a:pt x="5434" y="7311"/>
                      <a:pt x="5435" y="7309"/>
                    </a:cubicBezTo>
                    <a:cubicBezTo>
                      <a:pt x="5437" y="7308"/>
                      <a:pt x="5438" y="7303"/>
                      <a:pt x="5436" y="7301"/>
                    </a:cubicBezTo>
                    <a:cubicBezTo>
                      <a:pt x="5432" y="7299"/>
                      <a:pt x="5430" y="7304"/>
                      <a:pt x="5428" y="7297"/>
                    </a:cubicBezTo>
                    <a:cubicBezTo>
                      <a:pt x="5427" y="7294"/>
                      <a:pt x="5427" y="7291"/>
                      <a:pt x="5424" y="7289"/>
                    </a:cubicBezTo>
                    <a:cubicBezTo>
                      <a:pt x="5421" y="7286"/>
                      <a:pt x="5418" y="7289"/>
                      <a:pt x="5418" y="7293"/>
                    </a:cubicBezTo>
                    <a:cubicBezTo>
                      <a:pt x="5418" y="7296"/>
                      <a:pt x="5420" y="7299"/>
                      <a:pt x="5421" y="7302"/>
                    </a:cubicBezTo>
                    <a:cubicBezTo>
                      <a:pt x="5422" y="7308"/>
                      <a:pt x="5418" y="7306"/>
                      <a:pt x="5416" y="7310"/>
                    </a:cubicBezTo>
                    <a:cubicBezTo>
                      <a:pt x="5414" y="7312"/>
                      <a:pt x="5413" y="7319"/>
                      <a:pt x="5410" y="7314"/>
                    </a:cubicBezTo>
                    <a:cubicBezTo>
                      <a:pt x="5409" y="7313"/>
                      <a:pt x="5409" y="7310"/>
                      <a:pt x="5408" y="7309"/>
                    </a:cubicBezTo>
                    <a:cubicBezTo>
                      <a:pt x="5408" y="7307"/>
                      <a:pt x="5407" y="7307"/>
                      <a:pt x="5407" y="7305"/>
                    </a:cubicBezTo>
                    <a:cubicBezTo>
                      <a:pt x="5407" y="7303"/>
                      <a:pt x="5407" y="7301"/>
                      <a:pt x="5408" y="7299"/>
                    </a:cubicBezTo>
                    <a:cubicBezTo>
                      <a:pt x="5409" y="7298"/>
                      <a:pt x="5411" y="7298"/>
                      <a:pt x="5412" y="7296"/>
                    </a:cubicBezTo>
                    <a:cubicBezTo>
                      <a:pt x="5413" y="7295"/>
                      <a:pt x="5412" y="7293"/>
                      <a:pt x="5412" y="7292"/>
                    </a:cubicBezTo>
                    <a:cubicBezTo>
                      <a:pt x="5412" y="7290"/>
                      <a:pt x="5413" y="7290"/>
                      <a:pt x="5414" y="7288"/>
                    </a:cubicBezTo>
                    <a:cubicBezTo>
                      <a:pt x="5416" y="7284"/>
                      <a:pt x="5414" y="7280"/>
                      <a:pt x="5420" y="7280"/>
                    </a:cubicBezTo>
                    <a:cubicBezTo>
                      <a:pt x="5423" y="7280"/>
                      <a:pt x="5430" y="7282"/>
                      <a:pt x="5429" y="7277"/>
                    </a:cubicBezTo>
                    <a:cubicBezTo>
                      <a:pt x="5429" y="7276"/>
                      <a:pt x="5424" y="7278"/>
                      <a:pt x="5423" y="7278"/>
                    </a:cubicBezTo>
                    <a:cubicBezTo>
                      <a:pt x="5422" y="7278"/>
                      <a:pt x="5421" y="7278"/>
                      <a:pt x="5420" y="7277"/>
                    </a:cubicBezTo>
                    <a:cubicBezTo>
                      <a:pt x="5418" y="7275"/>
                      <a:pt x="5418" y="7272"/>
                      <a:pt x="5421" y="7272"/>
                    </a:cubicBezTo>
                    <a:cubicBezTo>
                      <a:pt x="5422" y="7271"/>
                      <a:pt x="5423" y="7271"/>
                      <a:pt x="5425" y="7271"/>
                    </a:cubicBezTo>
                    <a:cubicBezTo>
                      <a:pt x="5426" y="7271"/>
                      <a:pt x="5427" y="7271"/>
                      <a:pt x="5428" y="7271"/>
                    </a:cubicBezTo>
                    <a:cubicBezTo>
                      <a:pt x="5429" y="7271"/>
                      <a:pt x="5429" y="7271"/>
                      <a:pt x="5430" y="7271"/>
                    </a:cubicBezTo>
                    <a:cubicBezTo>
                      <a:pt x="5431" y="7271"/>
                      <a:pt x="5432" y="7272"/>
                      <a:pt x="5433" y="7272"/>
                    </a:cubicBezTo>
                    <a:cubicBezTo>
                      <a:pt x="5435" y="7271"/>
                      <a:pt x="5436" y="7268"/>
                      <a:pt x="5434" y="7267"/>
                    </a:cubicBezTo>
                    <a:cubicBezTo>
                      <a:pt x="5433" y="7266"/>
                      <a:pt x="5430" y="7267"/>
                      <a:pt x="5428" y="7268"/>
                    </a:cubicBezTo>
                    <a:cubicBezTo>
                      <a:pt x="5424" y="7269"/>
                      <a:pt x="5420" y="7272"/>
                      <a:pt x="5416" y="7273"/>
                    </a:cubicBezTo>
                    <a:cubicBezTo>
                      <a:pt x="5416" y="7271"/>
                      <a:pt x="5415" y="7269"/>
                      <a:pt x="5416" y="7268"/>
                    </a:cubicBezTo>
                    <a:cubicBezTo>
                      <a:pt x="5416" y="7267"/>
                      <a:pt x="5418" y="7263"/>
                      <a:pt x="5418" y="7263"/>
                    </a:cubicBezTo>
                    <a:cubicBezTo>
                      <a:pt x="5420" y="7262"/>
                      <a:pt x="5422" y="7263"/>
                      <a:pt x="5424" y="7262"/>
                    </a:cubicBezTo>
                    <a:cubicBezTo>
                      <a:pt x="5429" y="7259"/>
                      <a:pt x="5424" y="7255"/>
                      <a:pt x="5420" y="7257"/>
                    </a:cubicBezTo>
                    <a:cubicBezTo>
                      <a:pt x="5418" y="7258"/>
                      <a:pt x="5419" y="7259"/>
                      <a:pt x="5418" y="7260"/>
                    </a:cubicBezTo>
                    <a:cubicBezTo>
                      <a:pt x="5416" y="7262"/>
                      <a:pt x="5416" y="7260"/>
                      <a:pt x="5414" y="7260"/>
                    </a:cubicBezTo>
                    <a:cubicBezTo>
                      <a:pt x="5412" y="7259"/>
                      <a:pt x="5412" y="7260"/>
                      <a:pt x="5410" y="7260"/>
                    </a:cubicBezTo>
                    <a:cubicBezTo>
                      <a:pt x="5407" y="7261"/>
                      <a:pt x="5406" y="7261"/>
                      <a:pt x="5406" y="7257"/>
                    </a:cubicBezTo>
                    <a:cubicBezTo>
                      <a:pt x="5406" y="7253"/>
                      <a:pt x="5407" y="7252"/>
                      <a:pt x="5406" y="7248"/>
                    </a:cubicBezTo>
                    <a:cubicBezTo>
                      <a:pt x="5405" y="7247"/>
                      <a:pt x="5404" y="7247"/>
                      <a:pt x="5404" y="7245"/>
                    </a:cubicBezTo>
                    <a:cubicBezTo>
                      <a:pt x="5404" y="7242"/>
                      <a:pt x="5405" y="7242"/>
                      <a:pt x="5405" y="7240"/>
                    </a:cubicBezTo>
                    <a:cubicBezTo>
                      <a:pt x="5406" y="7238"/>
                      <a:pt x="5405" y="7237"/>
                      <a:pt x="5406" y="7235"/>
                    </a:cubicBezTo>
                    <a:cubicBezTo>
                      <a:pt x="5406" y="7233"/>
                      <a:pt x="5408" y="7234"/>
                      <a:pt x="5408" y="7232"/>
                    </a:cubicBezTo>
                    <a:cubicBezTo>
                      <a:pt x="5408" y="7230"/>
                      <a:pt x="5407" y="7229"/>
                      <a:pt x="5406" y="7228"/>
                    </a:cubicBezTo>
                    <a:cubicBezTo>
                      <a:pt x="5405" y="7228"/>
                      <a:pt x="5405" y="7227"/>
                      <a:pt x="5405" y="7226"/>
                    </a:cubicBezTo>
                    <a:cubicBezTo>
                      <a:pt x="5404" y="7226"/>
                      <a:pt x="5404" y="7225"/>
                      <a:pt x="5404" y="7225"/>
                    </a:cubicBezTo>
                    <a:cubicBezTo>
                      <a:pt x="5403" y="7224"/>
                      <a:pt x="5404" y="7223"/>
                      <a:pt x="5404" y="7222"/>
                    </a:cubicBezTo>
                    <a:cubicBezTo>
                      <a:pt x="5403" y="7222"/>
                      <a:pt x="5403" y="7222"/>
                      <a:pt x="5402" y="7222"/>
                    </a:cubicBezTo>
                    <a:cubicBezTo>
                      <a:pt x="5402" y="7222"/>
                      <a:pt x="5402" y="7222"/>
                      <a:pt x="5402" y="7222"/>
                    </a:cubicBezTo>
                    <a:cubicBezTo>
                      <a:pt x="5403" y="7222"/>
                      <a:pt x="5404" y="7222"/>
                      <a:pt x="5403" y="7223"/>
                    </a:cubicBezTo>
                    <a:cubicBezTo>
                      <a:pt x="5401" y="7221"/>
                      <a:pt x="5401" y="7221"/>
                      <a:pt x="5401" y="7221"/>
                    </a:cubicBezTo>
                    <a:cubicBezTo>
                      <a:pt x="5403" y="7219"/>
                      <a:pt x="5399" y="7218"/>
                      <a:pt x="5399" y="7216"/>
                    </a:cubicBezTo>
                    <a:cubicBezTo>
                      <a:pt x="5399" y="7215"/>
                      <a:pt x="5400" y="7214"/>
                      <a:pt x="5398" y="7213"/>
                    </a:cubicBezTo>
                    <a:cubicBezTo>
                      <a:pt x="5397" y="7213"/>
                      <a:pt x="5396" y="7213"/>
                      <a:pt x="5396" y="7212"/>
                    </a:cubicBezTo>
                    <a:cubicBezTo>
                      <a:pt x="5395" y="7210"/>
                      <a:pt x="5396" y="7208"/>
                      <a:pt x="5397" y="7207"/>
                    </a:cubicBezTo>
                    <a:cubicBezTo>
                      <a:pt x="5398" y="7206"/>
                      <a:pt x="5400" y="7207"/>
                      <a:pt x="5401" y="7206"/>
                    </a:cubicBezTo>
                    <a:cubicBezTo>
                      <a:pt x="5404" y="7204"/>
                      <a:pt x="5404" y="7199"/>
                      <a:pt x="5402" y="7196"/>
                    </a:cubicBezTo>
                    <a:cubicBezTo>
                      <a:pt x="5401" y="7193"/>
                      <a:pt x="5395" y="7194"/>
                      <a:pt x="5394" y="7198"/>
                    </a:cubicBezTo>
                    <a:cubicBezTo>
                      <a:pt x="5394" y="7198"/>
                      <a:pt x="5393" y="7198"/>
                      <a:pt x="5393" y="7198"/>
                    </a:cubicBezTo>
                    <a:cubicBezTo>
                      <a:pt x="5392" y="7195"/>
                      <a:pt x="5391" y="7195"/>
                      <a:pt x="5388" y="7194"/>
                    </a:cubicBezTo>
                    <a:cubicBezTo>
                      <a:pt x="5387" y="7194"/>
                      <a:pt x="5385" y="7195"/>
                      <a:pt x="5384" y="7195"/>
                    </a:cubicBezTo>
                    <a:cubicBezTo>
                      <a:pt x="5383" y="7195"/>
                      <a:pt x="5382" y="7193"/>
                      <a:pt x="5381" y="7194"/>
                    </a:cubicBezTo>
                    <a:cubicBezTo>
                      <a:pt x="5380" y="7194"/>
                      <a:pt x="5379" y="7197"/>
                      <a:pt x="5377" y="7198"/>
                    </a:cubicBezTo>
                    <a:cubicBezTo>
                      <a:pt x="5375" y="7198"/>
                      <a:pt x="5372" y="7198"/>
                      <a:pt x="5370" y="7198"/>
                    </a:cubicBezTo>
                    <a:cubicBezTo>
                      <a:pt x="5369" y="7194"/>
                      <a:pt x="5374" y="7196"/>
                      <a:pt x="5375" y="7194"/>
                    </a:cubicBezTo>
                    <a:cubicBezTo>
                      <a:pt x="5378" y="7192"/>
                      <a:pt x="5375" y="7190"/>
                      <a:pt x="5376" y="7188"/>
                    </a:cubicBezTo>
                    <a:cubicBezTo>
                      <a:pt x="5378" y="7188"/>
                      <a:pt x="5380" y="7188"/>
                      <a:pt x="5382" y="7188"/>
                    </a:cubicBezTo>
                    <a:cubicBezTo>
                      <a:pt x="5383" y="7185"/>
                      <a:pt x="5381" y="7181"/>
                      <a:pt x="5382" y="7179"/>
                    </a:cubicBezTo>
                    <a:cubicBezTo>
                      <a:pt x="5383" y="7176"/>
                      <a:pt x="5388" y="7176"/>
                      <a:pt x="5389" y="7175"/>
                    </a:cubicBezTo>
                    <a:cubicBezTo>
                      <a:pt x="5392" y="7172"/>
                      <a:pt x="5390" y="7168"/>
                      <a:pt x="5387" y="7167"/>
                    </a:cubicBezTo>
                    <a:cubicBezTo>
                      <a:pt x="5389" y="7171"/>
                      <a:pt x="5386" y="7172"/>
                      <a:pt x="5383" y="7174"/>
                    </a:cubicBezTo>
                    <a:cubicBezTo>
                      <a:pt x="5377" y="7178"/>
                      <a:pt x="5372" y="7182"/>
                      <a:pt x="5365" y="7183"/>
                    </a:cubicBezTo>
                    <a:cubicBezTo>
                      <a:pt x="5363" y="7183"/>
                      <a:pt x="5358" y="7184"/>
                      <a:pt x="5356" y="7183"/>
                    </a:cubicBezTo>
                    <a:cubicBezTo>
                      <a:pt x="5353" y="7181"/>
                      <a:pt x="5355" y="7177"/>
                      <a:pt x="5358" y="7176"/>
                    </a:cubicBezTo>
                    <a:cubicBezTo>
                      <a:pt x="5360" y="7175"/>
                      <a:pt x="5365" y="7177"/>
                      <a:pt x="5367" y="7176"/>
                    </a:cubicBezTo>
                    <a:cubicBezTo>
                      <a:pt x="5368" y="7174"/>
                      <a:pt x="5367" y="7173"/>
                      <a:pt x="5367" y="7172"/>
                    </a:cubicBezTo>
                    <a:cubicBezTo>
                      <a:pt x="5368" y="7170"/>
                      <a:pt x="5371" y="7170"/>
                      <a:pt x="5372" y="7169"/>
                    </a:cubicBezTo>
                    <a:cubicBezTo>
                      <a:pt x="5374" y="7165"/>
                      <a:pt x="5371" y="7163"/>
                      <a:pt x="5369" y="7161"/>
                    </a:cubicBezTo>
                    <a:cubicBezTo>
                      <a:pt x="5367" y="7160"/>
                      <a:pt x="5363" y="7158"/>
                      <a:pt x="5361" y="7159"/>
                    </a:cubicBezTo>
                    <a:cubicBezTo>
                      <a:pt x="5359" y="7160"/>
                      <a:pt x="5361" y="7160"/>
                      <a:pt x="5360" y="7162"/>
                    </a:cubicBezTo>
                    <a:cubicBezTo>
                      <a:pt x="5358" y="7165"/>
                      <a:pt x="5357" y="7163"/>
                      <a:pt x="5355" y="7164"/>
                    </a:cubicBezTo>
                    <a:cubicBezTo>
                      <a:pt x="5353" y="7165"/>
                      <a:pt x="5353" y="7166"/>
                      <a:pt x="5352" y="7167"/>
                    </a:cubicBezTo>
                    <a:cubicBezTo>
                      <a:pt x="5351" y="7168"/>
                      <a:pt x="5347" y="7168"/>
                      <a:pt x="5345" y="7167"/>
                    </a:cubicBezTo>
                    <a:cubicBezTo>
                      <a:pt x="5343" y="7167"/>
                      <a:pt x="5341" y="7167"/>
                      <a:pt x="5342" y="7164"/>
                    </a:cubicBezTo>
                    <a:cubicBezTo>
                      <a:pt x="5344" y="7162"/>
                      <a:pt x="5347" y="7164"/>
                      <a:pt x="5348" y="7163"/>
                    </a:cubicBezTo>
                    <a:cubicBezTo>
                      <a:pt x="5351" y="7160"/>
                      <a:pt x="5345" y="7158"/>
                      <a:pt x="5347" y="7155"/>
                    </a:cubicBezTo>
                    <a:cubicBezTo>
                      <a:pt x="5348" y="7154"/>
                      <a:pt x="5350" y="7154"/>
                      <a:pt x="5351" y="7153"/>
                    </a:cubicBezTo>
                    <a:cubicBezTo>
                      <a:pt x="5352" y="7152"/>
                      <a:pt x="5353" y="7151"/>
                      <a:pt x="5354" y="7150"/>
                    </a:cubicBezTo>
                    <a:cubicBezTo>
                      <a:pt x="5356" y="7149"/>
                      <a:pt x="5357" y="7150"/>
                      <a:pt x="5358" y="7150"/>
                    </a:cubicBezTo>
                    <a:cubicBezTo>
                      <a:pt x="5359" y="7150"/>
                      <a:pt x="5359" y="7149"/>
                      <a:pt x="5360" y="7149"/>
                    </a:cubicBezTo>
                    <a:cubicBezTo>
                      <a:pt x="5360" y="7149"/>
                      <a:pt x="5361" y="7150"/>
                      <a:pt x="5362" y="7150"/>
                    </a:cubicBezTo>
                    <a:cubicBezTo>
                      <a:pt x="5362" y="7150"/>
                      <a:pt x="5363" y="7150"/>
                      <a:pt x="5363" y="7149"/>
                    </a:cubicBezTo>
                    <a:cubicBezTo>
                      <a:pt x="5364" y="7148"/>
                      <a:pt x="5364" y="7145"/>
                      <a:pt x="5364" y="7144"/>
                    </a:cubicBezTo>
                    <a:cubicBezTo>
                      <a:pt x="5363" y="7144"/>
                      <a:pt x="5363" y="7146"/>
                      <a:pt x="5362" y="7146"/>
                    </a:cubicBezTo>
                    <a:cubicBezTo>
                      <a:pt x="5361" y="7147"/>
                      <a:pt x="5360" y="7147"/>
                      <a:pt x="5359" y="7148"/>
                    </a:cubicBezTo>
                    <a:cubicBezTo>
                      <a:pt x="5357" y="7148"/>
                      <a:pt x="5354" y="7149"/>
                      <a:pt x="5352" y="7146"/>
                    </a:cubicBezTo>
                    <a:cubicBezTo>
                      <a:pt x="5352" y="7145"/>
                      <a:pt x="5352" y="7142"/>
                      <a:pt x="5352" y="7140"/>
                    </a:cubicBezTo>
                    <a:cubicBezTo>
                      <a:pt x="5353" y="7139"/>
                      <a:pt x="5353" y="7135"/>
                      <a:pt x="5352" y="7135"/>
                    </a:cubicBezTo>
                    <a:cubicBezTo>
                      <a:pt x="5349" y="7133"/>
                      <a:pt x="5352" y="7138"/>
                      <a:pt x="5350" y="7138"/>
                    </a:cubicBezTo>
                    <a:cubicBezTo>
                      <a:pt x="5347" y="7139"/>
                      <a:pt x="5348" y="7132"/>
                      <a:pt x="5344" y="7132"/>
                    </a:cubicBezTo>
                    <a:cubicBezTo>
                      <a:pt x="5344" y="7135"/>
                      <a:pt x="5343" y="7137"/>
                      <a:pt x="5340" y="7137"/>
                    </a:cubicBezTo>
                    <a:cubicBezTo>
                      <a:pt x="5339" y="7137"/>
                      <a:pt x="5337" y="7136"/>
                      <a:pt x="5336" y="7136"/>
                    </a:cubicBezTo>
                    <a:cubicBezTo>
                      <a:pt x="5334" y="7136"/>
                      <a:pt x="5334" y="7138"/>
                      <a:pt x="5332" y="7137"/>
                    </a:cubicBezTo>
                    <a:cubicBezTo>
                      <a:pt x="5332" y="7137"/>
                      <a:pt x="5331" y="7135"/>
                      <a:pt x="5330" y="7135"/>
                    </a:cubicBezTo>
                    <a:cubicBezTo>
                      <a:pt x="5328" y="7134"/>
                      <a:pt x="5325" y="7135"/>
                      <a:pt x="5324" y="7134"/>
                    </a:cubicBezTo>
                    <a:cubicBezTo>
                      <a:pt x="5323" y="7131"/>
                      <a:pt x="5327" y="7131"/>
                      <a:pt x="5328" y="7130"/>
                    </a:cubicBezTo>
                    <a:cubicBezTo>
                      <a:pt x="5332" y="7129"/>
                      <a:pt x="5331" y="7127"/>
                      <a:pt x="5334" y="7123"/>
                    </a:cubicBezTo>
                    <a:cubicBezTo>
                      <a:pt x="5336" y="7120"/>
                      <a:pt x="5339" y="7120"/>
                      <a:pt x="5338" y="7125"/>
                    </a:cubicBezTo>
                    <a:cubicBezTo>
                      <a:pt x="5341" y="7125"/>
                      <a:pt x="5342" y="7126"/>
                      <a:pt x="5343" y="7126"/>
                    </a:cubicBezTo>
                    <a:cubicBezTo>
                      <a:pt x="5344" y="7126"/>
                      <a:pt x="5345" y="7126"/>
                      <a:pt x="5346" y="7126"/>
                    </a:cubicBezTo>
                    <a:cubicBezTo>
                      <a:pt x="5347" y="7126"/>
                      <a:pt x="5347" y="7127"/>
                      <a:pt x="5348" y="7127"/>
                    </a:cubicBezTo>
                    <a:cubicBezTo>
                      <a:pt x="5351" y="7129"/>
                      <a:pt x="5350" y="7129"/>
                      <a:pt x="5354" y="7127"/>
                    </a:cubicBezTo>
                    <a:cubicBezTo>
                      <a:pt x="5355" y="7126"/>
                      <a:pt x="5357" y="7125"/>
                      <a:pt x="5357" y="7123"/>
                    </a:cubicBezTo>
                    <a:cubicBezTo>
                      <a:pt x="5354" y="7122"/>
                      <a:pt x="5352" y="7126"/>
                      <a:pt x="5350" y="7125"/>
                    </a:cubicBezTo>
                    <a:cubicBezTo>
                      <a:pt x="5348" y="7125"/>
                      <a:pt x="5349" y="7121"/>
                      <a:pt x="5345" y="7122"/>
                    </a:cubicBezTo>
                    <a:cubicBezTo>
                      <a:pt x="5345" y="7119"/>
                      <a:pt x="5348" y="7120"/>
                      <a:pt x="5350" y="7119"/>
                    </a:cubicBezTo>
                    <a:cubicBezTo>
                      <a:pt x="5353" y="7118"/>
                      <a:pt x="5355" y="7116"/>
                      <a:pt x="5355" y="7112"/>
                    </a:cubicBezTo>
                    <a:cubicBezTo>
                      <a:pt x="5350" y="7112"/>
                      <a:pt x="5350" y="7113"/>
                      <a:pt x="5347" y="7115"/>
                    </a:cubicBezTo>
                    <a:cubicBezTo>
                      <a:pt x="5343" y="7116"/>
                      <a:pt x="5342" y="7114"/>
                      <a:pt x="5339" y="7113"/>
                    </a:cubicBezTo>
                    <a:cubicBezTo>
                      <a:pt x="5337" y="7113"/>
                      <a:pt x="5336" y="7114"/>
                      <a:pt x="5334" y="7114"/>
                    </a:cubicBezTo>
                    <a:cubicBezTo>
                      <a:pt x="5331" y="7113"/>
                      <a:pt x="5331" y="7112"/>
                      <a:pt x="5329" y="7110"/>
                    </a:cubicBezTo>
                    <a:cubicBezTo>
                      <a:pt x="5327" y="7108"/>
                      <a:pt x="5324" y="7108"/>
                      <a:pt x="5321" y="7106"/>
                    </a:cubicBezTo>
                    <a:cubicBezTo>
                      <a:pt x="5320" y="7105"/>
                      <a:pt x="5318" y="7104"/>
                      <a:pt x="5319" y="7103"/>
                    </a:cubicBezTo>
                    <a:cubicBezTo>
                      <a:pt x="5319" y="7101"/>
                      <a:pt x="5321" y="7101"/>
                      <a:pt x="5322" y="7101"/>
                    </a:cubicBezTo>
                    <a:cubicBezTo>
                      <a:pt x="5326" y="7102"/>
                      <a:pt x="5327" y="7106"/>
                      <a:pt x="5331" y="7106"/>
                    </a:cubicBezTo>
                    <a:cubicBezTo>
                      <a:pt x="5333" y="7106"/>
                      <a:pt x="5334" y="7105"/>
                      <a:pt x="5336" y="7105"/>
                    </a:cubicBezTo>
                    <a:cubicBezTo>
                      <a:pt x="5338" y="7104"/>
                      <a:pt x="5338" y="7105"/>
                      <a:pt x="5339" y="7107"/>
                    </a:cubicBezTo>
                    <a:cubicBezTo>
                      <a:pt x="5343" y="7110"/>
                      <a:pt x="5343" y="7109"/>
                      <a:pt x="5346" y="7107"/>
                    </a:cubicBezTo>
                    <a:cubicBezTo>
                      <a:pt x="5348" y="7105"/>
                      <a:pt x="5348" y="7105"/>
                      <a:pt x="5351" y="7105"/>
                    </a:cubicBezTo>
                    <a:cubicBezTo>
                      <a:pt x="5353" y="7105"/>
                      <a:pt x="5356" y="7105"/>
                      <a:pt x="5356" y="7102"/>
                    </a:cubicBezTo>
                    <a:cubicBezTo>
                      <a:pt x="5356" y="7097"/>
                      <a:pt x="5349" y="7098"/>
                      <a:pt x="5350" y="7093"/>
                    </a:cubicBezTo>
                    <a:cubicBezTo>
                      <a:pt x="5353" y="7092"/>
                      <a:pt x="5357" y="7093"/>
                      <a:pt x="5356" y="7088"/>
                    </a:cubicBezTo>
                    <a:cubicBezTo>
                      <a:pt x="5355" y="7085"/>
                      <a:pt x="5351" y="7085"/>
                      <a:pt x="5351" y="7082"/>
                    </a:cubicBezTo>
                    <a:cubicBezTo>
                      <a:pt x="5351" y="7080"/>
                      <a:pt x="5353" y="7079"/>
                      <a:pt x="5353" y="7078"/>
                    </a:cubicBezTo>
                    <a:cubicBezTo>
                      <a:pt x="5354" y="7076"/>
                      <a:pt x="5352" y="7074"/>
                      <a:pt x="5353" y="7073"/>
                    </a:cubicBezTo>
                    <a:cubicBezTo>
                      <a:pt x="5353" y="7071"/>
                      <a:pt x="5357" y="7067"/>
                      <a:pt x="5359" y="7067"/>
                    </a:cubicBezTo>
                    <a:cubicBezTo>
                      <a:pt x="5359" y="7071"/>
                      <a:pt x="5360" y="7075"/>
                      <a:pt x="5360" y="7079"/>
                    </a:cubicBezTo>
                    <a:cubicBezTo>
                      <a:pt x="5360" y="7082"/>
                      <a:pt x="5360" y="7081"/>
                      <a:pt x="5361" y="7083"/>
                    </a:cubicBezTo>
                    <a:cubicBezTo>
                      <a:pt x="5362" y="7085"/>
                      <a:pt x="5362" y="7087"/>
                      <a:pt x="5363" y="7089"/>
                    </a:cubicBezTo>
                    <a:cubicBezTo>
                      <a:pt x="5363" y="7093"/>
                      <a:pt x="5366" y="7093"/>
                      <a:pt x="5368" y="7097"/>
                    </a:cubicBezTo>
                    <a:cubicBezTo>
                      <a:pt x="5369" y="7101"/>
                      <a:pt x="5367" y="7104"/>
                      <a:pt x="5366" y="7107"/>
                    </a:cubicBezTo>
                    <a:cubicBezTo>
                      <a:pt x="5371" y="7109"/>
                      <a:pt x="5371" y="7097"/>
                      <a:pt x="5370" y="7094"/>
                    </a:cubicBezTo>
                    <a:cubicBezTo>
                      <a:pt x="5368" y="7089"/>
                      <a:pt x="5363" y="7086"/>
                      <a:pt x="5362" y="7080"/>
                    </a:cubicBezTo>
                    <a:cubicBezTo>
                      <a:pt x="5361" y="7076"/>
                      <a:pt x="5362" y="7068"/>
                      <a:pt x="5364" y="7064"/>
                    </a:cubicBezTo>
                    <a:cubicBezTo>
                      <a:pt x="5366" y="7062"/>
                      <a:pt x="5369" y="7060"/>
                      <a:pt x="5366" y="7058"/>
                    </a:cubicBezTo>
                    <a:cubicBezTo>
                      <a:pt x="5363" y="7056"/>
                      <a:pt x="5360" y="7060"/>
                      <a:pt x="5358" y="7055"/>
                    </a:cubicBezTo>
                    <a:cubicBezTo>
                      <a:pt x="5357" y="7055"/>
                      <a:pt x="5358" y="7053"/>
                      <a:pt x="5358" y="7053"/>
                    </a:cubicBezTo>
                    <a:cubicBezTo>
                      <a:pt x="5357" y="7051"/>
                      <a:pt x="5356" y="7051"/>
                      <a:pt x="5356" y="7050"/>
                    </a:cubicBezTo>
                    <a:cubicBezTo>
                      <a:pt x="5354" y="7048"/>
                      <a:pt x="5353" y="7048"/>
                      <a:pt x="5354" y="7045"/>
                    </a:cubicBezTo>
                    <a:cubicBezTo>
                      <a:pt x="5354" y="7043"/>
                      <a:pt x="5356" y="7043"/>
                      <a:pt x="5356" y="7040"/>
                    </a:cubicBezTo>
                    <a:cubicBezTo>
                      <a:pt x="5356" y="7037"/>
                      <a:pt x="5354" y="7036"/>
                      <a:pt x="5353" y="7033"/>
                    </a:cubicBezTo>
                    <a:cubicBezTo>
                      <a:pt x="5352" y="7032"/>
                      <a:pt x="5353" y="7031"/>
                      <a:pt x="5352" y="7028"/>
                    </a:cubicBezTo>
                    <a:cubicBezTo>
                      <a:pt x="5352" y="7026"/>
                      <a:pt x="5351" y="7025"/>
                      <a:pt x="5349" y="7023"/>
                    </a:cubicBezTo>
                    <a:cubicBezTo>
                      <a:pt x="5348" y="7022"/>
                      <a:pt x="5346" y="7019"/>
                      <a:pt x="5346" y="7017"/>
                    </a:cubicBezTo>
                    <a:cubicBezTo>
                      <a:pt x="5346" y="7014"/>
                      <a:pt x="5348" y="7013"/>
                      <a:pt x="5349" y="7010"/>
                    </a:cubicBezTo>
                    <a:cubicBezTo>
                      <a:pt x="5350" y="7009"/>
                      <a:pt x="5348" y="6996"/>
                      <a:pt x="5347" y="6996"/>
                    </a:cubicBezTo>
                    <a:cubicBezTo>
                      <a:pt x="5344" y="6995"/>
                      <a:pt x="5344" y="6993"/>
                      <a:pt x="5344" y="6991"/>
                    </a:cubicBezTo>
                    <a:cubicBezTo>
                      <a:pt x="5344" y="6990"/>
                      <a:pt x="5344" y="6989"/>
                      <a:pt x="5343" y="6987"/>
                    </a:cubicBezTo>
                    <a:cubicBezTo>
                      <a:pt x="5343" y="6987"/>
                      <a:pt x="5342" y="6987"/>
                      <a:pt x="5342" y="6986"/>
                    </a:cubicBezTo>
                    <a:cubicBezTo>
                      <a:pt x="5341" y="6985"/>
                      <a:pt x="5342" y="6982"/>
                      <a:pt x="5341" y="6980"/>
                    </a:cubicBezTo>
                    <a:cubicBezTo>
                      <a:pt x="5340" y="6978"/>
                      <a:pt x="5339" y="6977"/>
                      <a:pt x="5338" y="6974"/>
                    </a:cubicBezTo>
                    <a:cubicBezTo>
                      <a:pt x="5338" y="6971"/>
                      <a:pt x="5337" y="6968"/>
                      <a:pt x="5336" y="6965"/>
                    </a:cubicBezTo>
                    <a:cubicBezTo>
                      <a:pt x="5336" y="6963"/>
                      <a:pt x="5336" y="6961"/>
                      <a:pt x="5335" y="6959"/>
                    </a:cubicBezTo>
                    <a:cubicBezTo>
                      <a:pt x="5335" y="6957"/>
                      <a:pt x="5334" y="6956"/>
                      <a:pt x="5333" y="6954"/>
                    </a:cubicBezTo>
                    <a:cubicBezTo>
                      <a:pt x="5333" y="6953"/>
                      <a:pt x="5334" y="6953"/>
                      <a:pt x="5334" y="6951"/>
                    </a:cubicBezTo>
                    <a:cubicBezTo>
                      <a:pt x="5334" y="6948"/>
                      <a:pt x="5333" y="6944"/>
                      <a:pt x="5334" y="6941"/>
                    </a:cubicBezTo>
                    <a:cubicBezTo>
                      <a:pt x="5334" y="6939"/>
                      <a:pt x="5336" y="6932"/>
                      <a:pt x="5334" y="6931"/>
                    </a:cubicBezTo>
                    <a:cubicBezTo>
                      <a:pt x="5334" y="6929"/>
                      <a:pt x="5335" y="6926"/>
                      <a:pt x="5334" y="6925"/>
                    </a:cubicBezTo>
                    <a:cubicBezTo>
                      <a:pt x="5333" y="6923"/>
                      <a:pt x="5330" y="6923"/>
                      <a:pt x="5331" y="6920"/>
                    </a:cubicBezTo>
                    <a:cubicBezTo>
                      <a:pt x="5329" y="6919"/>
                      <a:pt x="5328" y="6913"/>
                      <a:pt x="5328" y="6911"/>
                    </a:cubicBezTo>
                    <a:cubicBezTo>
                      <a:pt x="5328" y="6910"/>
                      <a:pt x="5329" y="6908"/>
                      <a:pt x="5328" y="6907"/>
                    </a:cubicBezTo>
                    <a:cubicBezTo>
                      <a:pt x="5328" y="6906"/>
                      <a:pt x="5327" y="6906"/>
                      <a:pt x="5326" y="6905"/>
                    </a:cubicBezTo>
                    <a:cubicBezTo>
                      <a:pt x="5324" y="6903"/>
                      <a:pt x="5325" y="6900"/>
                      <a:pt x="5322" y="6900"/>
                    </a:cubicBezTo>
                    <a:cubicBezTo>
                      <a:pt x="5321" y="6897"/>
                      <a:pt x="5326" y="6898"/>
                      <a:pt x="5326" y="6895"/>
                    </a:cubicBezTo>
                    <a:cubicBezTo>
                      <a:pt x="5322" y="6894"/>
                      <a:pt x="5323" y="6893"/>
                      <a:pt x="5321" y="6891"/>
                    </a:cubicBezTo>
                    <a:cubicBezTo>
                      <a:pt x="5319" y="6890"/>
                      <a:pt x="5317" y="6891"/>
                      <a:pt x="5315" y="6891"/>
                    </a:cubicBezTo>
                    <a:cubicBezTo>
                      <a:pt x="5310" y="6890"/>
                      <a:pt x="5312" y="6886"/>
                      <a:pt x="5308" y="6884"/>
                    </a:cubicBezTo>
                    <a:cubicBezTo>
                      <a:pt x="5307" y="6884"/>
                      <a:pt x="5305" y="6884"/>
                      <a:pt x="5303" y="6884"/>
                    </a:cubicBezTo>
                    <a:cubicBezTo>
                      <a:pt x="5301" y="6883"/>
                      <a:pt x="5301" y="6882"/>
                      <a:pt x="5300" y="6881"/>
                    </a:cubicBezTo>
                    <a:cubicBezTo>
                      <a:pt x="5298" y="6880"/>
                      <a:pt x="5294" y="6880"/>
                      <a:pt x="5293" y="6877"/>
                    </a:cubicBezTo>
                    <a:cubicBezTo>
                      <a:pt x="5291" y="6877"/>
                      <a:pt x="5288" y="6880"/>
                      <a:pt x="5286" y="6877"/>
                    </a:cubicBezTo>
                    <a:cubicBezTo>
                      <a:pt x="5285" y="6876"/>
                      <a:pt x="5285" y="6873"/>
                      <a:pt x="5284" y="6872"/>
                    </a:cubicBezTo>
                    <a:cubicBezTo>
                      <a:pt x="5284" y="6871"/>
                      <a:pt x="5283" y="6872"/>
                      <a:pt x="5283" y="6871"/>
                    </a:cubicBezTo>
                    <a:cubicBezTo>
                      <a:pt x="5282" y="6871"/>
                      <a:pt x="5283" y="6869"/>
                      <a:pt x="5283" y="6869"/>
                    </a:cubicBezTo>
                    <a:cubicBezTo>
                      <a:pt x="5282" y="6868"/>
                      <a:pt x="5281" y="6867"/>
                      <a:pt x="5280" y="6866"/>
                    </a:cubicBezTo>
                    <a:cubicBezTo>
                      <a:pt x="5279" y="6864"/>
                      <a:pt x="5279" y="6862"/>
                      <a:pt x="5279" y="6860"/>
                    </a:cubicBezTo>
                    <a:cubicBezTo>
                      <a:pt x="5281" y="6860"/>
                      <a:pt x="5283" y="6860"/>
                      <a:pt x="5284" y="6859"/>
                    </a:cubicBezTo>
                    <a:cubicBezTo>
                      <a:pt x="5284" y="6859"/>
                      <a:pt x="5286" y="6854"/>
                      <a:pt x="5285" y="6854"/>
                    </a:cubicBezTo>
                    <a:cubicBezTo>
                      <a:pt x="5279" y="6852"/>
                      <a:pt x="5286" y="6845"/>
                      <a:pt x="5282" y="6845"/>
                    </a:cubicBezTo>
                    <a:cubicBezTo>
                      <a:pt x="5282" y="6843"/>
                      <a:pt x="5283" y="6843"/>
                      <a:pt x="5283" y="6842"/>
                    </a:cubicBezTo>
                    <a:cubicBezTo>
                      <a:pt x="5283" y="6843"/>
                      <a:pt x="5285" y="6840"/>
                      <a:pt x="5285" y="6840"/>
                    </a:cubicBezTo>
                    <a:cubicBezTo>
                      <a:pt x="5286" y="6839"/>
                      <a:pt x="5288" y="6837"/>
                      <a:pt x="5288" y="6835"/>
                    </a:cubicBezTo>
                    <a:cubicBezTo>
                      <a:pt x="5288" y="6835"/>
                      <a:pt x="5288" y="6831"/>
                      <a:pt x="5288" y="6830"/>
                    </a:cubicBezTo>
                    <a:cubicBezTo>
                      <a:pt x="5288" y="6829"/>
                      <a:pt x="5286" y="6828"/>
                      <a:pt x="5286" y="6826"/>
                    </a:cubicBezTo>
                    <a:cubicBezTo>
                      <a:pt x="5292" y="6826"/>
                      <a:pt x="5293" y="6829"/>
                      <a:pt x="5297" y="6832"/>
                    </a:cubicBezTo>
                    <a:cubicBezTo>
                      <a:pt x="5299" y="6834"/>
                      <a:pt x="5301" y="6838"/>
                      <a:pt x="5304" y="6840"/>
                    </a:cubicBezTo>
                    <a:cubicBezTo>
                      <a:pt x="5305" y="6841"/>
                      <a:pt x="5307" y="6841"/>
                      <a:pt x="5308" y="6842"/>
                    </a:cubicBezTo>
                    <a:cubicBezTo>
                      <a:pt x="5310" y="6843"/>
                      <a:pt x="5311" y="6846"/>
                      <a:pt x="5312" y="6847"/>
                    </a:cubicBezTo>
                    <a:cubicBezTo>
                      <a:pt x="5313" y="6850"/>
                      <a:pt x="5311" y="6849"/>
                      <a:pt x="5314" y="6851"/>
                    </a:cubicBezTo>
                    <a:cubicBezTo>
                      <a:pt x="5315" y="6852"/>
                      <a:pt x="5318" y="6851"/>
                      <a:pt x="5317" y="6853"/>
                    </a:cubicBezTo>
                    <a:cubicBezTo>
                      <a:pt x="5319" y="6854"/>
                      <a:pt x="5321" y="6853"/>
                      <a:pt x="5322" y="6854"/>
                    </a:cubicBezTo>
                    <a:cubicBezTo>
                      <a:pt x="5323" y="6855"/>
                      <a:pt x="5321" y="6857"/>
                      <a:pt x="5322" y="6858"/>
                    </a:cubicBezTo>
                    <a:cubicBezTo>
                      <a:pt x="5325" y="6862"/>
                      <a:pt x="5326" y="6856"/>
                      <a:pt x="5327" y="6856"/>
                    </a:cubicBezTo>
                    <a:cubicBezTo>
                      <a:pt x="5328" y="6855"/>
                      <a:pt x="5329" y="6856"/>
                      <a:pt x="5330" y="6855"/>
                    </a:cubicBezTo>
                    <a:cubicBezTo>
                      <a:pt x="5331" y="6854"/>
                      <a:pt x="5331" y="6852"/>
                      <a:pt x="5332" y="6852"/>
                    </a:cubicBezTo>
                    <a:cubicBezTo>
                      <a:pt x="5333" y="6850"/>
                      <a:pt x="5338" y="6852"/>
                      <a:pt x="5336" y="6847"/>
                    </a:cubicBezTo>
                    <a:cubicBezTo>
                      <a:pt x="5335" y="6846"/>
                      <a:pt x="5332" y="6844"/>
                      <a:pt x="5331" y="6843"/>
                    </a:cubicBezTo>
                    <a:cubicBezTo>
                      <a:pt x="5330" y="6842"/>
                      <a:pt x="5329" y="6843"/>
                      <a:pt x="5329" y="6842"/>
                    </a:cubicBezTo>
                    <a:cubicBezTo>
                      <a:pt x="5328" y="6842"/>
                      <a:pt x="5328" y="6841"/>
                      <a:pt x="5328" y="6840"/>
                    </a:cubicBezTo>
                    <a:cubicBezTo>
                      <a:pt x="5327" y="6839"/>
                      <a:pt x="5326" y="6839"/>
                      <a:pt x="5325" y="6838"/>
                    </a:cubicBezTo>
                    <a:cubicBezTo>
                      <a:pt x="5323" y="6836"/>
                      <a:pt x="5322" y="6833"/>
                      <a:pt x="5321" y="6831"/>
                    </a:cubicBezTo>
                    <a:cubicBezTo>
                      <a:pt x="5319" y="6829"/>
                      <a:pt x="5318" y="6829"/>
                      <a:pt x="5317" y="6826"/>
                    </a:cubicBezTo>
                    <a:cubicBezTo>
                      <a:pt x="5317" y="6826"/>
                      <a:pt x="5316" y="6826"/>
                      <a:pt x="5316" y="6826"/>
                    </a:cubicBezTo>
                    <a:cubicBezTo>
                      <a:pt x="5317" y="6828"/>
                      <a:pt x="5316" y="6830"/>
                      <a:pt x="5316" y="6832"/>
                    </a:cubicBezTo>
                    <a:cubicBezTo>
                      <a:pt x="5316" y="6833"/>
                      <a:pt x="5317" y="6834"/>
                      <a:pt x="5318" y="6835"/>
                    </a:cubicBezTo>
                    <a:cubicBezTo>
                      <a:pt x="5318" y="6835"/>
                      <a:pt x="5317" y="6835"/>
                      <a:pt x="5317" y="6835"/>
                    </a:cubicBezTo>
                    <a:cubicBezTo>
                      <a:pt x="5317" y="6837"/>
                      <a:pt x="5318" y="6839"/>
                      <a:pt x="5317" y="6841"/>
                    </a:cubicBezTo>
                    <a:cubicBezTo>
                      <a:pt x="5315" y="6842"/>
                      <a:pt x="5311" y="6839"/>
                      <a:pt x="5309" y="6838"/>
                    </a:cubicBezTo>
                    <a:cubicBezTo>
                      <a:pt x="5305" y="6837"/>
                      <a:pt x="5302" y="6835"/>
                      <a:pt x="5300" y="6833"/>
                    </a:cubicBezTo>
                    <a:cubicBezTo>
                      <a:pt x="5297" y="6831"/>
                      <a:pt x="5294" y="6828"/>
                      <a:pt x="5293" y="6825"/>
                    </a:cubicBezTo>
                    <a:cubicBezTo>
                      <a:pt x="5292" y="6822"/>
                      <a:pt x="5292" y="6816"/>
                      <a:pt x="5288" y="6815"/>
                    </a:cubicBezTo>
                    <a:cubicBezTo>
                      <a:pt x="5288" y="6812"/>
                      <a:pt x="5289" y="6811"/>
                      <a:pt x="5288" y="6808"/>
                    </a:cubicBezTo>
                    <a:cubicBezTo>
                      <a:pt x="5287" y="6807"/>
                      <a:pt x="5285" y="6804"/>
                      <a:pt x="5284" y="6802"/>
                    </a:cubicBezTo>
                    <a:cubicBezTo>
                      <a:pt x="5283" y="6798"/>
                      <a:pt x="5285" y="6793"/>
                      <a:pt x="5285" y="6789"/>
                    </a:cubicBezTo>
                    <a:cubicBezTo>
                      <a:pt x="5282" y="6789"/>
                      <a:pt x="5283" y="6787"/>
                      <a:pt x="5283" y="6785"/>
                    </a:cubicBezTo>
                    <a:cubicBezTo>
                      <a:pt x="5283" y="6783"/>
                      <a:pt x="5282" y="6780"/>
                      <a:pt x="5282" y="6779"/>
                    </a:cubicBezTo>
                    <a:cubicBezTo>
                      <a:pt x="5283" y="6776"/>
                      <a:pt x="5288" y="6776"/>
                      <a:pt x="5286" y="6772"/>
                    </a:cubicBezTo>
                    <a:cubicBezTo>
                      <a:pt x="5285" y="6768"/>
                      <a:pt x="5280" y="6770"/>
                      <a:pt x="5283" y="6766"/>
                    </a:cubicBezTo>
                    <a:cubicBezTo>
                      <a:pt x="5284" y="6763"/>
                      <a:pt x="5284" y="6764"/>
                      <a:pt x="5284" y="6761"/>
                    </a:cubicBezTo>
                    <a:cubicBezTo>
                      <a:pt x="5283" y="6760"/>
                      <a:pt x="5282" y="6759"/>
                      <a:pt x="5283" y="6757"/>
                    </a:cubicBezTo>
                    <a:cubicBezTo>
                      <a:pt x="5283" y="6756"/>
                      <a:pt x="5285" y="6757"/>
                      <a:pt x="5285" y="6756"/>
                    </a:cubicBezTo>
                    <a:cubicBezTo>
                      <a:pt x="5286" y="6756"/>
                      <a:pt x="5286" y="6755"/>
                      <a:pt x="5286" y="6754"/>
                    </a:cubicBezTo>
                    <a:cubicBezTo>
                      <a:pt x="5287" y="6753"/>
                      <a:pt x="5288" y="6752"/>
                      <a:pt x="5290" y="6752"/>
                    </a:cubicBezTo>
                    <a:cubicBezTo>
                      <a:pt x="5290" y="6752"/>
                      <a:pt x="5293" y="6755"/>
                      <a:pt x="5294" y="6755"/>
                    </a:cubicBezTo>
                    <a:cubicBezTo>
                      <a:pt x="5296" y="6756"/>
                      <a:pt x="5296" y="6756"/>
                      <a:pt x="5298" y="6755"/>
                    </a:cubicBezTo>
                    <a:cubicBezTo>
                      <a:pt x="5299" y="6754"/>
                      <a:pt x="5300" y="6752"/>
                      <a:pt x="5302" y="6752"/>
                    </a:cubicBezTo>
                    <a:cubicBezTo>
                      <a:pt x="5303" y="6752"/>
                      <a:pt x="5304" y="6754"/>
                      <a:pt x="5305" y="6754"/>
                    </a:cubicBezTo>
                    <a:cubicBezTo>
                      <a:pt x="5309" y="6756"/>
                      <a:pt x="5310" y="6753"/>
                      <a:pt x="5313" y="6752"/>
                    </a:cubicBezTo>
                    <a:cubicBezTo>
                      <a:pt x="5317" y="6751"/>
                      <a:pt x="5317" y="6754"/>
                      <a:pt x="5321" y="6754"/>
                    </a:cubicBezTo>
                    <a:cubicBezTo>
                      <a:pt x="5324" y="6755"/>
                      <a:pt x="5326" y="6752"/>
                      <a:pt x="5329" y="6753"/>
                    </a:cubicBezTo>
                    <a:cubicBezTo>
                      <a:pt x="5331" y="6758"/>
                      <a:pt x="5334" y="6752"/>
                      <a:pt x="5335" y="6749"/>
                    </a:cubicBezTo>
                    <a:cubicBezTo>
                      <a:pt x="5335" y="6748"/>
                      <a:pt x="5335" y="6747"/>
                      <a:pt x="5335" y="6745"/>
                    </a:cubicBezTo>
                    <a:cubicBezTo>
                      <a:pt x="5335" y="6743"/>
                      <a:pt x="5337" y="6743"/>
                      <a:pt x="5336" y="6741"/>
                    </a:cubicBezTo>
                    <a:cubicBezTo>
                      <a:pt x="5335" y="6741"/>
                      <a:pt x="5335" y="6741"/>
                      <a:pt x="5335" y="6741"/>
                    </a:cubicBezTo>
                    <a:cubicBezTo>
                      <a:pt x="5335" y="6737"/>
                      <a:pt x="5334" y="6737"/>
                      <a:pt x="5333" y="6735"/>
                    </a:cubicBezTo>
                    <a:cubicBezTo>
                      <a:pt x="5332" y="6733"/>
                      <a:pt x="5332" y="6731"/>
                      <a:pt x="5331" y="6730"/>
                    </a:cubicBezTo>
                    <a:cubicBezTo>
                      <a:pt x="5330" y="6729"/>
                      <a:pt x="5329" y="6729"/>
                      <a:pt x="5328" y="6729"/>
                    </a:cubicBezTo>
                    <a:cubicBezTo>
                      <a:pt x="5327" y="6727"/>
                      <a:pt x="5326" y="6725"/>
                      <a:pt x="5324" y="6726"/>
                    </a:cubicBezTo>
                    <a:cubicBezTo>
                      <a:pt x="5324" y="6722"/>
                      <a:pt x="5322" y="6722"/>
                      <a:pt x="5319" y="6721"/>
                    </a:cubicBezTo>
                    <a:cubicBezTo>
                      <a:pt x="5317" y="6714"/>
                      <a:pt x="5326" y="6720"/>
                      <a:pt x="5326" y="6716"/>
                    </a:cubicBezTo>
                    <a:cubicBezTo>
                      <a:pt x="5329" y="6715"/>
                      <a:pt x="5327" y="6719"/>
                      <a:pt x="5330" y="6718"/>
                    </a:cubicBezTo>
                    <a:cubicBezTo>
                      <a:pt x="5331" y="6718"/>
                      <a:pt x="5330" y="6715"/>
                      <a:pt x="5330" y="6714"/>
                    </a:cubicBezTo>
                    <a:cubicBezTo>
                      <a:pt x="5331" y="6712"/>
                      <a:pt x="5333" y="6710"/>
                      <a:pt x="5333" y="6708"/>
                    </a:cubicBezTo>
                    <a:cubicBezTo>
                      <a:pt x="5334" y="6703"/>
                      <a:pt x="5329" y="6704"/>
                      <a:pt x="5327" y="6702"/>
                    </a:cubicBezTo>
                    <a:cubicBezTo>
                      <a:pt x="5326" y="6701"/>
                      <a:pt x="5325" y="6700"/>
                      <a:pt x="5325" y="6699"/>
                    </a:cubicBezTo>
                    <a:cubicBezTo>
                      <a:pt x="5324" y="6698"/>
                      <a:pt x="5321" y="6698"/>
                      <a:pt x="5321" y="6696"/>
                    </a:cubicBezTo>
                    <a:cubicBezTo>
                      <a:pt x="5321" y="6694"/>
                      <a:pt x="5323" y="6694"/>
                      <a:pt x="5323" y="6693"/>
                    </a:cubicBezTo>
                    <a:cubicBezTo>
                      <a:pt x="5324" y="6691"/>
                      <a:pt x="5321" y="6691"/>
                      <a:pt x="5323" y="6689"/>
                    </a:cubicBezTo>
                    <a:cubicBezTo>
                      <a:pt x="5325" y="6687"/>
                      <a:pt x="5326" y="6689"/>
                      <a:pt x="5327" y="6687"/>
                    </a:cubicBezTo>
                    <a:cubicBezTo>
                      <a:pt x="5328" y="6686"/>
                      <a:pt x="5326" y="6684"/>
                      <a:pt x="5328" y="6683"/>
                    </a:cubicBezTo>
                    <a:cubicBezTo>
                      <a:pt x="5332" y="6680"/>
                      <a:pt x="5333" y="6686"/>
                      <a:pt x="5336" y="6687"/>
                    </a:cubicBezTo>
                    <a:cubicBezTo>
                      <a:pt x="5338" y="6688"/>
                      <a:pt x="5338" y="6686"/>
                      <a:pt x="5340" y="6686"/>
                    </a:cubicBezTo>
                    <a:cubicBezTo>
                      <a:pt x="5341" y="6685"/>
                      <a:pt x="5343" y="6686"/>
                      <a:pt x="5344" y="6686"/>
                    </a:cubicBezTo>
                    <a:cubicBezTo>
                      <a:pt x="5344" y="6682"/>
                      <a:pt x="5345" y="6678"/>
                      <a:pt x="5348" y="6676"/>
                    </a:cubicBezTo>
                    <a:cubicBezTo>
                      <a:pt x="5349" y="6675"/>
                      <a:pt x="5349" y="6674"/>
                      <a:pt x="5350" y="6673"/>
                    </a:cubicBezTo>
                    <a:cubicBezTo>
                      <a:pt x="5350" y="6673"/>
                      <a:pt x="5352" y="6673"/>
                      <a:pt x="5352" y="6673"/>
                    </a:cubicBezTo>
                    <a:cubicBezTo>
                      <a:pt x="5354" y="6671"/>
                      <a:pt x="5353" y="6663"/>
                      <a:pt x="5353" y="6660"/>
                    </a:cubicBezTo>
                    <a:cubicBezTo>
                      <a:pt x="5348" y="6658"/>
                      <a:pt x="5348" y="6653"/>
                      <a:pt x="5350" y="6649"/>
                    </a:cubicBezTo>
                    <a:cubicBezTo>
                      <a:pt x="5351" y="6647"/>
                      <a:pt x="5351" y="6644"/>
                      <a:pt x="5352" y="6642"/>
                    </a:cubicBezTo>
                    <a:cubicBezTo>
                      <a:pt x="5353" y="6641"/>
                      <a:pt x="5354" y="6641"/>
                      <a:pt x="5355" y="6640"/>
                    </a:cubicBezTo>
                    <a:cubicBezTo>
                      <a:pt x="5355" y="6638"/>
                      <a:pt x="5354" y="6638"/>
                      <a:pt x="5354" y="6637"/>
                    </a:cubicBezTo>
                    <a:cubicBezTo>
                      <a:pt x="5353" y="6631"/>
                      <a:pt x="5353" y="6623"/>
                      <a:pt x="5356" y="6618"/>
                    </a:cubicBezTo>
                    <a:cubicBezTo>
                      <a:pt x="5358" y="6615"/>
                      <a:pt x="5358" y="6613"/>
                      <a:pt x="5359" y="6609"/>
                    </a:cubicBezTo>
                    <a:cubicBezTo>
                      <a:pt x="5360" y="6605"/>
                      <a:pt x="5359" y="6604"/>
                      <a:pt x="5358" y="6600"/>
                    </a:cubicBezTo>
                    <a:cubicBezTo>
                      <a:pt x="5358" y="6599"/>
                      <a:pt x="5358" y="6598"/>
                      <a:pt x="5358" y="6596"/>
                    </a:cubicBezTo>
                    <a:cubicBezTo>
                      <a:pt x="5357" y="6596"/>
                      <a:pt x="5358" y="6595"/>
                      <a:pt x="5357" y="6594"/>
                    </a:cubicBezTo>
                    <a:cubicBezTo>
                      <a:pt x="5357" y="6594"/>
                      <a:pt x="5356" y="6595"/>
                      <a:pt x="5355" y="6594"/>
                    </a:cubicBezTo>
                    <a:cubicBezTo>
                      <a:pt x="5353" y="6591"/>
                      <a:pt x="5359" y="6589"/>
                      <a:pt x="5361" y="6591"/>
                    </a:cubicBezTo>
                    <a:cubicBezTo>
                      <a:pt x="5362" y="6592"/>
                      <a:pt x="5361" y="6595"/>
                      <a:pt x="5361" y="6597"/>
                    </a:cubicBezTo>
                    <a:cubicBezTo>
                      <a:pt x="5361" y="6598"/>
                      <a:pt x="5362" y="6599"/>
                      <a:pt x="5362" y="6600"/>
                    </a:cubicBezTo>
                    <a:cubicBezTo>
                      <a:pt x="5363" y="6604"/>
                      <a:pt x="5362" y="6606"/>
                      <a:pt x="5361" y="6609"/>
                    </a:cubicBezTo>
                    <a:cubicBezTo>
                      <a:pt x="5362" y="6610"/>
                      <a:pt x="5363" y="6610"/>
                      <a:pt x="5363" y="6612"/>
                    </a:cubicBezTo>
                    <a:cubicBezTo>
                      <a:pt x="5364" y="6611"/>
                      <a:pt x="5363" y="6607"/>
                      <a:pt x="5364" y="6606"/>
                    </a:cubicBezTo>
                    <a:cubicBezTo>
                      <a:pt x="5364" y="6603"/>
                      <a:pt x="5365" y="6601"/>
                      <a:pt x="5366" y="6598"/>
                    </a:cubicBezTo>
                    <a:cubicBezTo>
                      <a:pt x="5367" y="6593"/>
                      <a:pt x="5367" y="6588"/>
                      <a:pt x="5367" y="6584"/>
                    </a:cubicBezTo>
                    <a:cubicBezTo>
                      <a:pt x="5368" y="6582"/>
                      <a:pt x="5367" y="6579"/>
                      <a:pt x="5367" y="6577"/>
                    </a:cubicBezTo>
                    <a:cubicBezTo>
                      <a:pt x="5368" y="6576"/>
                      <a:pt x="5370" y="6575"/>
                      <a:pt x="5370" y="6574"/>
                    </a:cubicBezTo>
                    <a:cubicBezTo>
                      <a:pt x="5370" y="6569"/>
                      <a:pt x="5365" y="6572"/>
                      <a:pt x="5363" y="6573"/>
                    </a:cubicBezTo>
                    <a:cubicBezTo>
                      <a:pt x="5359" y="6573"/>
                      <a:pt x="5357" y="6572"/>
                      <a:pt x="5353" y="6574"/>
                    </a:cubicBezTo>
                    <a:cubicBezTo>
                      <a:pt x="5352" y="6575"/>
                      <a:pt x="5351" y="6577"/>
                      <a:pt x="5349" y="6577"/>
                    </a:cubicBezTo>
                    <a:cubicBezTo>
                      <a:pt x="5347" y="6577"/>
                      <a:pt x="5345" y="6576"/>
                      <a:pt x="5343" y="6576"/>
                    </a:cubicBezTo>
                    <a:cubicBezTo>
                      <a:pt x="5341" y="6577"/>
                      <a:pt x="5339" y="6578"/>
                      <a:pt x="5335" y="6578"/>
                    </a:cubicBezTo>
                    <a:cubicBezTo>
                      <a:pt x="5331" y="6577"/>
                      <a:pt x="5331" y="6579"/>
                      <a:pt x="5328" y="6582"/>
                    </a:cubicBezTo>
                    <a:cubicBezTo>
                      <a:pt x="5327" y="6582"/>
                      <a:pt x="5326" y="6581"/>
                      <a:pt x="5325" y="6582"/>
                    </a:cubicBezTo>
                    <a:cubicBezTo>
                      <a:pt x="5325" y="6582"/>
                      <a:pt x="5325" y="6584"/>
                      <a:pt x="5325" y="6584"/>
                    </a:cubicBezTo>
                    <a:cubicBezTo>
                      <a:pt x="5323" y="6586"/>
                      <a:pt x="5325" y="6587"/>
                      <a:pt x="5322" y="6587"/>
                    </a:cubicBezTo>
                    <a:cubicBezTo>
                      <a:pt x="5321" y="6586"/>
                      <a:pt x="5320" y="6585"/>
                      <a:pt x="5318" y="6585"/>
                    </a:cubicBezTo>
                    <a:cubicBezTo>
                      <a:pt x="5315" y="6585"/>
                      <a:pt x="5317" y="6586"/>
                      <a:pt x="5315" y="6588"/>
                    </a:cubicBezTo>
                    <a:cubicBezTo>
                      <a:pt x="5314" y="6589"/>
                      <a:pt x="5313" y="6589"/>
                      <a:pt x="5311" y="6590"/>
                    </a:cubicBezTo>
                    <a:cubicBezTo>
                      <a:pt x="5311" y="6590"/>
                      <a:pt x="5309" y="6591"/>
                      <a:pt x="5308" y="6592"/>
                    </a:cubicBezTo>
                    <a:cubicBezTo>
                      <a:pt x="5304" y="6593"/>
                      <a:pt x="5302" y="6591"/>
                      <a:pt x="5301" y="6596"/>
                    </a:cubicBezTo>
                    <a:cubicBezTo>
                      <a:pt x="5301" y="6597"/>
                      <a:pt x="5301" y="6599"/>
                      <a:pt x="5300" y="6600"/>
                    </a:cubicBezTo>
                    <a:cubicBezTo>
                      <a:pt x="5299" y="6602"/>
                      <a:pt x="5298" y="6602"/>
                      <a:pt x="5297" y="6603"/>
                    </a:cubicBezTo>
                    <a:cubicBezTo>
                      <a:pt x="5295" y="6604"/>
                      <a:pt x="5297" y="6611"/>
                      <a:pt x="5293" y="6611"/>
                    </a:cubicBezTo>
                    <a:cubicBezTo>
                      <a:pt x="5294" y="6608"/>
                      <a:pt x="5293" y="6607"/>
                      <a:pt x="5292" y="6605"/>
                    </a:cubicBezTo>
                    <a:cubicBezTo>
                      <a:pt x="5291" y="6603"/>
                      <a:pt x="5289" y="6603"/>
                      <a:pt x="5290" y="6601"/>
                    </a:cubicBezTo>
                    <a:cubicBezTo>
                      <a:pt x="5291" y="6598"/>
                      <a:pt x="5295" y="6599"/>
                      <a:pt x="5294" y="6596"/>
                    </a:cubicBezTo>
                    <a:cubicBezTo>
                      <a:pt x="5293" y="6592"/>
                      <a:pt x="5289" y="6592"/>
                      <a:pt x="5286" y="6592"/>
                    </a:cubicBezTo>
                    <a:cubicBezTo>
                      <a:pt x="5283" y="6591"/>
                      <a:pt x="5280" y="6588"/>
                      <a:pt x="5278" y="6586"/>
                    </a:cubicBezTo>
                    <a:cubicBezTo>
                      <a:pt x="5273" y="6584"/>
                      <a:pt x="5269" y="6583"/>
                      <a:pt x="5264" y="6583"/>
                    </a:cubicBezTo>
                    <a:cubicBezTo>
                      <a:pt x="5259" y="6583"/>
                      <a:pt x="5255" y="6582"/>
                      <a:pt x="5250" y="6581"/>
                    </a:cubicBezTo>
                    <a:cubicBezTo>
                      <a:pt x="5248" y="6581"/>
                      <a:pt x="5247" y="6580"/>
                      <a:pt x="5245" y="6581"/>
                    </a:cubicBezTo>
                    <a:cubicBezTo>
                      <a:pt x="5243" y="6582"/>
                      <a:pt x="5243" y="6584"/>
                      <a:pt x="5241" y="6583"/>
                    </a:cubicBezTo>
                    <a:cubicBezTo>
                      <a:pt x="5239" y="6583"/>
                      <a:pt x="5236" y="6578"/>
                      <a:pt x="5236" y="6576"/>
                    </a:cubicBezTo>
                    <a:cubicBezTo>
                      <a:pt x="5236" y="6574"/>
                      <a:pt x="5237" y="6572"/>
                      <a:pt x="5236" y="6570"/>
                    </a:cubicBezTo>
                    <a:cubicBezTo>
                      <a:pt x="5235" y="6569"/>
                      <a:pt x="5234" y="6568"/>
                      <a:pt x="5233" y="6567"/>
                    </a:cubicBezTo>
                    <a:cubicBezTo>
                      <a:pt x="5231" y="6565"/>
                      <a:pt x="5231" y="6563"/>
                      <a:pt x="5228" y="6562"/>
                    </a:cubicBezTo>
                    <a:cubicBezTo>
                      <a:pt x="5225" y="6562"/>
                      <a:pt x="5225" y="6563"/>
                      <a:pt x="5222" y="6562"/>
                    </a:cubicBezTo>
                    <a:cubicBezTo>
                      <a:pt x="5219" y="6561"/>
                      <a:pt x="5219" y="6560"/>
                      <a:pt x="5216" y="6561"/>
                    </a:cubicBezTo>
                    <a:cubicBezTo>
                      <a:pt x="5215" y="6562"/>
                      <a:pt x="5215" y="6563"/>
                      <a:pt x="5213" y="6563"/>
                    </a:cubicBezTo>
                    <a:cubicBezTo>
                      <a:pt x="5212" y="6563"/>
                      <a:pt x="5211" y="6563"/>
                      <a:pt x="5210" y="6563"/>
                    </a:cubicBezTo>
                    <a:cubicBezTo>
                      <a:pt x="5207" y="6564"/>
                      <a:pt x="5207" y="6566"/>
                      <a:pt x="5204" y="6566"/>
                    </a:cubicBezTo>
                    <a:cubicBezTo>
                      <a:pt x="5201" y="6567"/>
                      <a:pt x="5193" y="6561"/>
                      <a:pt x="5192" y="6568"/>
                    </a:cubicBezTo>
                    <a:cubicBezTo>
                      <a:pt x="5188" y="6568"/>
                      <a:pt x="5187" y="6566"/>
                      <a:pt x="5183" y="6568"/>
                    </a:cubicBezTo>
                    <a:cubicBezTo>
                      <a:pt x="5182" y="6569"/>
                      <a:pt x="5181" y="6570"/>
                      <a:pt x="5179" y="6570"/>
                    </a:cubicBezTo>
                    <a:cubicBezTo>
                      <a:pt x="5177" y="6570"/>
                      <a:pt x="5178" y="6569"/>
                      <a:pt x="5177" y="6567"/>
                    </a:cubicBezTo>
                    <a:cubicBezTo>
                      <a:pt x="5176" y="6566"/>
                      <a:pt x="5177" y="6566"/>
                      <a:pt x="5175" y="6566"/>
                    </a:cubicBezTo>
                    <a:cubicBezTo>
                      <a:pt x="5174" y="6565"/>
                      <a:pt x="5174" y="6566"/>
                      <a:pt x="5173" y="6566"/>
                    </a:cubicBezTo>
                    <a:cubicBezTo>
                      <a:pt x="5172" y="6566"/>
                      <a:pt x="5171" y="6567"/>
                      <a:pt x="5170" y="6566"/>
                    </a:cubicBezTo>
                    <a:cubicBezTo>
                      <a:pt x="5168" y="6566"/>
                      <a:pt x="5169" y="6565"/>
                      <a:pt x="5168" y="6564"/>
                    </a:cubicBezTo>
                    <a:cubicBezTo>
                      <a:pt x="5167" y="6562"/>
                      <a:pt x="5167" y="6563"/>
                      <a:pt x="5165" y="6562"/>
                    </a:cubicBezTo>
                    <a:cubicBezTo>
                      <a:pt x="5164" y="6562"/>
                      <a:pt x="5161" y="6562"/>
                      <a:pt x="5160" y="6562"/>
                    </a:cubicBezTo>
                    <a:cubicBezTo>
                      <a:pt x="5157" y="6562"/>
                      <a:pt x="5153" y="6567"/>
                      <a:pt x="5151" y="6563"/>
                    </a:cubicBezTo>
                    <a:cubicBezTo>
                      <a:pt x="5151" y="6562"/>
                      <a:pt x="5152" y="6559"/>
                      <a:pt x="5152" y="6558"/>
                    </a:cubicBezTo>
                    <a:cubicBezTo>
                      <a:pt x="5151" y="6557"/>
                      <a:pt x="5149" y="6558"/>
                      <a:pt x="5148" y="6557"/>
                    </a:cubicBezTo>
                    <a:cubicBezTo>
                      <a:pt x="5144" y="6555"/>
                      <a:pt x="5149" y="6554"/>
                      <a:pt x="5151" y="6555"/>
                    </a:cubicBezTo>
                    <a:cubicBezTo>
                      <a:pt x="5153" y="6555"/>
                      <a:pt x="5154" y="6555"/>
                      <a:pt x="5156" y="6556"/>
                    </a:cubicBezTo>
                    <a:cubicBezTo>
                      <a:pt x="5158" y="6556"/>
                      <a:pt x="5159" y="6555"/>
                      <a:pt x="5161" y="6555"/>
                    </a:cubicBezTo>
                    <a:cubicBezTo>
                      <a:pt x="5164" y="6554"/>
                      <a:pt x="5167" y="6554"/>
                      <a:pt x="5170" y="6555"/>
                    </a:cubicBezTo>
                    <a:cubicBezTo>
                      <a:pt x="5172" y="6556"/>
                      <a:pt x="5171" y="6558"/>
                      <a:pt x="5174" y="6557"/>
                    </a:cubicBezTo>
                    <a:cubicBezTo>
                      <a:pt x="5176" y="6557"/>
                      <a:pt x="5176" y="6556"/>
                      <a:pt x="5178" y="6556"/>
                    </a:cubicBezTo>
                    <a:cubicBezTo>
                      <a:pt x="5183" y="6557"/>
                      <a:pt x="5183" y="6561"/>
                      <a:pt x="5188" y="6560"/>
                    </a:cubicBezTo>
                    <a:cubicBezTo>
                      <a:pt x="5190" y="6560"/>
                      <a:pt x="5191" y="6558"/>
                      <a:pt x="5193" y="6558"/>
                    </a:cubicBezTo>
                    <a:cubicBezTo>
                      <a:pt x="5194" y="6558"/>
                      <a:pt x="5196" y="6560"/>
                      <a:pt x="5198" y="6559"/>
                    </a:cubicBezTo>
                    <a:cubicBezTo>
                      <a:pt x="5199" y="6559"/>
                      <a:pt x="5200" y="6558"/>
                      <a:pt x="5202" y="6557"/>
                    </a:cubicBezTo>
                    <a:cubicBezTo>
                      <a:pt x="5203" y="6556"/>
                      <a:pt x="5204" y="6557"/>
                      <a:pt x="5206" y="6556"/>
                    </a:cubicBezTo>
                    <a:cubicBezTo>
                      <a:pt x="5209" y="6554"/>
                      <a:pt x="5209" y="6552"/>
                      <a:pt x="5213" y="6552"/>
                    </a:cubicBezTo>
                    <a:cubicBezTo>
                      <a:pt x="5215" y="6552"/>
                      <a:pt x="5215" y="6553"/>
                      <a:pt x="5217" y="6552"/>
                    </a:cubicBezTo>
                    <a:cubicBezTo>
                      <a:pt x="5218" y="6552"/>
                      <a:pt x="5219" y="6550"/>
                      <a:pt x="5220" y="6550"/>
                    </a:cubicBezTo>
                    <a:cubicBezTo>
                      <a:pt x="5223" y="6548"/>
                      <a:pt x="5222" y="6551"/>
                      <a:pt x="5223" y="6547"/>
                    </a:cubicBezTo>
                    <a:cubicBezTo>
                      <a:pt x="5224" y="6545"/>
                      <a:pt x="5224" y="6541"/>
                      <a:pt x="5223" y="6540"/>
                    </a:cubicBezTo>
                    <a:cubicBezTo>
                      <a:pt x="5221" y="6539"/>
                      <a:pt x="5219" y="6540"/>
                      <a:pt x="5217" y="6539"/>
                    </a:cubicBezTo>
                    <a:cubicBezTo>
                      <a:pt x="5216" y="6537"/>
                      <a:pt x="5217" y="6534"/>
                      <a:pt x="5216" y="6533"/>
                    </a:cubicBezTo>
                    <a:cubicBezTo>
                      <a:pt x="5213" y="6531"/>
                      <a:pt x="5212" y="6535"/>
                      <a:pt x="5210" y="6535"/>
                    </a:cubicBezTo>
                    <a:cubicBezTo>
                      <a:pt x="5208" y="6535"/>
                      <a:pt x="5207" y="6533"/>
                      <a:pt x="5205" y="6533"/>
                    </a:cubicBezTo>
                    <a:cubicBezTo>
                      <a:pt x="5204" y="6533"/>
                      <a:pt x="5203" y="6533"/>
                      <a:pt x="5202" y="6533"/>
                    </a:cubicBezTo>
                    <a:cubicBezTo>
                      <a:pt x="5201" y="6533"/>
                      <a:pt x="5201" y="6532"/>
                      <a:pt x="5200" y="6532"/>
                    </a:cubicBezTo>
                    <a:cubicBezTo>
                      <a:pt x="5198" y="6533"/>
                      <a:pt x="5198" y="6535"/>
                      <a:pt x="5196" y="6535"/>
                    </a:cubicBezTo>
                    <a:cubicBezTo>
                      <a:pt x="5194" y="6535"/>
                      <a:pt x="5192" y="6532"/>
                      <a:pt x="5192" y="6536"/>
                    </a:cubicBezTo>
                    <a:cubicBezTo>
                      <a:pt x="5190" y="6536"/>
                      <a:pt x="5189" y="6535"/>
                      <a:pt x="5188" y="6534"/>
                    </a:cubicBezTo>
                    <a:cubicBezTo>
                      <a:pt x="5188" y="6533"/>
                      <a:pt x="5189" y="6532"/>
                      <a:pt x="5188" y="6532"/>
                    </a:cubicBezTo>
                    <a:cubicBezTo>
                      <a:pt x="5188" y="6531"/>
                      <a:pt x="5187" y="6531"/>
                      <a:pt x="5187" y="6530"/>
                    </a:cubicBezTo>
                    <a:cubicBezTo>
                      <a:pt x="5185" y="6527"/>
                      <a:pt x="5185" y="6526"/>
                      <a:pt x="5185" y="6523"/>
                    </a:cubicBezTo>
                    <a:cubicBezTo>
                      <a:pt x="5191" y="6522"/>
                      <a:pt x="5192" y="6531"/>
                      <a:pt x="5197" y="6529"/>
                    </a:cubicBezTo>
                    <a:cubicBezTo>
                      <a:pt x="5200" y="6527"/>
                      <a:pt x="5198" y="6525"/>
                      <a:pt x="5202" y="6526"/>
                    </a:cubicBezTo>
                    <a:cubicBezTo>
                      <a:pt x="5206" y="6527"/>
                      <a:pt x="5205" y="6529"/>
                      <a:pt x="5206" y="6525"/>
                    </a:cubicBezTo>
                    <a:cubicBezTo>
                      <a:pt x="5206" y="6522"/>
                      <a:pt x="5206" y="6519"/>
                      <a:pt x="5205" y="6517"/>
                    </a:cubicBezTo>
                    <a:cubicBezTo>
                      <a:pt x="5205" y="6516"/>
                      <a:pt x="5204" y="6515"/>
                      <a:pt x="5203" y="6514"/>
                    </a:cubicBezTo>
                    <a:cubicBezTo>
                      <a:pt x="5203" y="6513"/>
                      <a:pt x="5204" y="6512"/>
                      <a:pt x="5203" y="6511"/>
                    </a:cubicBezTo>
                    <a:cubicBezTo>
                      <a:pt x="5202" y="6509"/>
                      <a:pt x="5200" y="6507"/>
                      <a:pt x="5199" y="6505"/>
                    </a:cubicBezTo>
                    <a:cubicBezTo>
                      <a:pt x="5198" y="6503"/>
                      <a:pt x="5199" y="6501"/>
                      <a:pt x="5195" y="6500"/>
                    </a:cubicBezTo>
                    <a:cubicBezTo>
                      <a:pt x="5195" y="6499"/>
                      <a:pt x="5195" y="6497"/>
                      <a:pt x="5195" y="6495"/>
                    </a:cubicBezTo>
                    <a:cubicBezTo>
                      <a:pt x="5193" y="6494"/>
                      <a:pt x="5191" y="6494"/>
                      <a:pt x="5189" y="6494"/>
                    </a:cubicBezTo>
                    <a:cubicBezTo>
                      <a:pt x="5187" y="6494"/>
                      <a:pt x="5187" y="6496"/>
                      <a:pt x="5185" y="6496"/>
                    </a:cubicBezTo>
                    <a:cubicBezTo>
                      <a:pt x="5185" y="6496"/>
                      <a:pt x="5183" y="6494"/>
                      <a:pt x="5182" y="6494"/>
                    </a:cubicBezTo>
                    <a:cubicBezTo>
                      <a:pt x="5181" y="6493"/>
                      <a:pt x="5179" y="6494"/>
                      <a:pt x="5178" y="6493"/>
                    </a:cubicBezTo>
                    <a:cubicBezTo>
                      <a:pt x="5175" y="6492"/>
                      <a:pt x="5177" y="6490"/>
                      <a:pt x="5175" y="6488"/>
                    </a:cubicBezTo>
                    <a:cubicBezTo>
                      <a:pt x="5174" y="6486"/>
                      <a:pt x="5170" y="6486"/>
                      <a:pt x="5172" y="6483"/>
                    </a:cubicBezTo>
                    <a:cubicBezTo>
                      <a:pt x="5174" y="6484"/>
                      <a:pt x="5176" y="6484"/>
                      <a:pt x="5177" y="6485"/>
                    </a:cubicBezTo>
                    <a:cubicBezTo>
                      <a:pt x="5179" y="6487"/>
                      <a:pt x="5178" y="6489"/>
                      <a:pt x="5180" y="6490"/>
                    </a:cubicBezTo>
                    <a:cubicBezTo>
                      <a:pt x="5181" y="6491"/>
                      <a:pt x="5184" y="6490"/>
                      <a:pt x="5185" y="6489"/>
                    </a:cubicBezTo>
                    <a:cubicBezTo>
                      <a:pt x="5187" y="6488"/>
                      <a:pt x="5189" y="6484"/>
                      <a:pt x="5185" y="6485"/>
                    </a:cubicBezTo>
                    <a:cubicBezTo>
                      <a:pt x="5184" y="6481"/>
                      <a:pt x="5187" y="6482"/>
                      <a:pt x="5185" y="6479"/>
                    </a:cubicBezTo>
                    <a:cubicBezTo>
                      <a:pt x="5185" y="6477"/>
                      <a:pt x="5183" y="6477"/>
                      <a:pt x="5182" y="6476"/>
                    </a:cubicBezTo>
                    <a:cubicBezTo>
                      <a:pt x="5180" y="6475"/>
                      <a:pt x="5180" y="6474"/>
                      <a:pt x="5179" y="6473"/>
                    </a:cubicBezTo>
                    <a:cubicBezTo>
                      <a:pt x="5177" y="6470"/>
                      <a:pt x="5177" y="6468"/>
                      <a:pt x="5176" y="6464"/>
                    </a:cubicBezTo>
                    <a:cubicBezTo>
                      <a:pt x="5175" y="6462"/>
                      <a:pt x="5175" y="6462"/>
                      <a:pt x="5174" y="6460"/>
                    </a:cubicBezTo>
                    <a:cubicBezTo>
                      <a:pt x="5173" y="6460"/>
                      <a:pt x="5172" y="6460"/>
                      <a:pt x="5171" y="6460"/>
                    </a:cubicBezTo>
                    <a:cubicBezTo>
                      <a:pt x="5171" y="6460"/>
                      <a:pt x="5171" y="6458"/>
                      <a:pt x="5170" y="6458"/>
                    </a:cubicBezTo>
                    <a:cubicBezTo>
                      <a:pt x="5168" y="6457"/>
                      <a:pt x="5167" y="6457"/>
                      <a:pt x="5165" y="6456"/>
                    </a:cubicBezTo>
                    <a:cubicBezTo>
                      <a:pt x="5164" y="6456"/>
                      <a:pt x="5163" y="6455"/>
                      <a:pt x="5162" y="6454"/>
                    </a:cubicBezTo>
                    <a:cubicBezTo>
                      <a:pt x="5161" y="6453"/>
                      <a:pt x="5160" y="6455"/>
                      <a:pt x="5160" y="6454"/>
                    </a:cubicBezTo>
                    <a:cubicBezTo>
                      <a:pt x="5159" y="6453"/>
                      <a:pt x="5159" y="6452"/>
                      <a:pt x="5159" y="6451"/>
                    </a:cubicBezTo>
                    <a:cubicBezTo>
                      <a:pt x="5158" y="6450"/>
                      <a:pt x="5156" y="6450"/>
                      <a:pt x="5156" y="6449"/>
                    </a:cubicBezTo>
                    <a:cubicBezTo>
                      <a:pt x="5154" y="6445"/>
                      <a:pt x="5158" y="6442"/>
                      <a:pt x="5154" y="6439"/>
                    </a:cubicBezTo>
                    <a:cubicBezTo>
                      <a:pt x="5153" y="6438"/>
                      <a:pt x="5151" y="6439"/>
                      <a:pt x="5150" y="6437"/>
                    </a:cubicBezTo>
                    <a:cubicBezTo>
                      <a:pt x="5150" y="6434"/>
                      <a:pt x="5152" y="6436"/>
                      <a:pt x="5153" y="6435"/>
                    </a:cubicBezTo>
                    <a:cubicBezTo>
                      <a:pt x="5154" y="6435"/>
                      <a:pt x="5155" y="6436"/>
                      <a:pt x="5157" y="6434"/>
                    </a:cubicBezTo>
                    <a:cubicBezTo>
                      <a:pt x="5158" y="6433"/>
                      <a:pt x="5158" y="6431"/>
                      <a:pt x="5158" y="6429"/>
                    </a:cubicBezTo>
                    <a:cubicBezTo>
                      <a:pt x="5160" y="6431"/>
                      <a:pt x="5159" y="6434"/>
                      <a:pt x="5160" y="6437"/>
                    </a:cubicBezTo>
                    <a:cubicBezTo>
                      <a:pt x="5160" y="6440"/>
                      <a:pt x="5161" y="6443"/>
                      <a:pt x="5162" y="6445"/>
                    </a:cubicBezTo>
                    <a:cubicBezTo>
                      <a:pt x="5164" y="6447"/>
                      <a:pt x="5165" y="6448"/>
                      <a:pt x="5167" y="6449"/>
                    </a:cubicBezTo>
                    <a:cubicBezTo>
                      <a:pt x="5168" y="6450"/>
                      <a:pt x="5168" y="6452"/>
                      <a:pt x="5170" y="6453"/>
                    </a:cubicBezTo>
                    <a:cubicBezTo>
                      <a:pt x="5171" y="6454"/>
                      <a:pt x="5173" y="6453"/>
                      <a:pt x="5174" y="6454"/>
                    </a:cubicBezTo>
                    <a:cubicBezTo>
                      <a:pt x="5176" y="6455"/>
                      <a:pt x="5177" y="6456"/>
                      <a:pt x="5178" y="6457"/>
                    </a:cubicBezTo>
                    <a:cubicBezTo>
                      <a:pt x="5180" y="6458"/>
                      <a:pt x="5180" y="6457"/>
                      <a:pt x="5181" y="6460"/>
                    </a:cubicBezTo>
                    <a:cubicBezTo>
                      <a:pt x="5181" y="6461"/>
                      <a:pt x="5181" y="6463"/>
                      <a:pt x="5181" y="6464"/>
                    </a:cubicBezTo>
                    <a:cubicBezTo>
                      <a:pt x="5182" y="6468"/>
                      <a:pt x="5183" y="6470"/>
                      <a:pt x="5187" y="6471"/>
                    </a:cubicBezTo>
                    <a:cubicBezTo>
                      <a:pt x="5191" y="6471"/>
                      <a:pt x="5192" y="6470"/>
                      <a:pt x="5194" y="6474"/>
                    </a:cubicBezTo>
                    <a:cubicBezTo>
                      <a:pt x="5195" y="6477"/>
                      <a:pt x="5195" y="6482"/>
                      <a:pt x="5199" y="6481"/>
                    </a:cubicBezTo>
                    <a:cubicBezTo>
                      <a:pt x="5200" y="6480"/>
                      <a:pt x="5201" y="6480"/>
                      <a:pt x="5202" y="6480"/>
                    </a:cubicBezTo>
                    <a:cubicBezTo>
                      <a:pt x="5203" y="6486"/>
                      <a:pt x="5207" y="6476"/>
                      <a:pt x="5208" y="6476"/>
                    </a:cubicBezTo>
                    <a:cubicBezTo>
                      <a:pt x="5208" y="6478"/>
                      <a:pt x="5209" y="6480"/>
                      <a:pt x="5210" y="6482"/>
                    </a:cubicBezTo>
                    <a:cubicBezTo>
                      <a:pt x="5210" y="6484"/>
                      <a:pt x="5209" y="6486"/>
                      <a:pt x="5209" y="6487"/>
                    </a:cubicBezTo>
                    <a:cubicBezTo>
                      <a:pt x="5209" y="6490"/>
                      <a:pt x="5209" y="6489"/>
                      <a:pt x="5210" y="6491"/>
                    </a:cubicBezTo>
                    <a:cubicBezTo>
                      <a:pt x="5211" y="6493"/>
                      <a:pt x="5209" y="6495"/>
                      <a:pt x="5211" y="6497"/>
                    </a:cubicBezTo>
                    <a:cubicBezTo>
                      <a:pt x="5213" y="6501"/>
                      <a:pt x="5220" y="6500"/>
                      <a:pt x="5221" y="6504"/>
                    </a:cubicBezTo>
                    <a:cubicBezTo>
                      <a:pt x="5223" y="6506"/>
                      <a:pt x="5217" y="6515"/>
                      <a:pt x="5223" y="6515"/>
                    </a:cubicBezTo>
                    <a:cubicBezTo>
                      <a:pt x="5224" y="6519"/>
                      <a:pt x="5231" y="6518"/>
                      <a:pt x="5229" y="6523"/>
                    </a:cubicBezTo>
                    <a:cubicBezTo>
                      <a:pt x="5227" y="6523"/>
                      <a:pt x="5223" y="6524"/>
                      <a:pt x="5225" y="6526"/>
                    </a:cubicBezTo>
                    <a:cubicBezTo>
                      <a:pt x="5227" y="6530"/>
                      <a:pt x="5236" y="6530"/>
                      <a:pt x="5239" y="6531"/>
                    </a:cubicBezTo>
                    <a:cubicBezTo>
                      <a:pt x="5239" y="6533"/>
                      <a:pt x="5239" y="6535"/>
                      <a:pt x="5240" y="6537"/>
                    </a:cubicBezTo>
                    <a:cubicBezTo>
                      <a:pt x="5240" y="6538"/>
                      <a:pt x="5241" y="6538"/>
                      <a:pt x="5241" y="6540"/>
                    </a:cubicBezTo>
                    <a:cubicBezTo>
                      <a:pt x="5241" y="6541"/>
                      <a:pt x="5240" y="6542"/>
                      <a:pt x="5239" y="6543"/>
                    </a:cubicBezTo>
                    <a:cubicBezTo>
                      <a:pt x="5239" y="6545"/>
                      <a:pt x="5238" y="6548"/>
                      <a:pt x="5240" y="6549"/>
                    </a:cubicBezTo>
                    <a:cubicBezTo>
                      <a:pt x="5241" y="6550"/>
                      <a:pt x="5243" y="6548"/>
                      <a:pt x="5244" y="6549"/>
                    </a:cubicBezTo>
                    <a:cubicBezTo>
                      <a:pt x="5245" y="6550"/>
                      <a:pt x="5245" y="6553"/>
                      <a:pt x="5246" y="6554"/>
                    </a:cubicBezTo>
                    <a:cubicBezTo>
                      <a:pt x="5249" y="6554"/>
                      <a:pt x="5251" y="6550"/>
                      <a:pt x="5254" y="6551"/>
                    </a:cubicBezTo>
                    <a:cubicBezTo>
                      <a:pt x="5256" y="6551"/>
                      <a:pt x="5254" y="6553"/>
                      <a:pt x="5257" y="6553"/>
                    </a:cubicBezTo>
                    <a:cubicBezTo>
                      <a:pt x="5258" y="6553"/>
                      <a:pt x="5259" y="6551"/>
                      <a:pt x="5260" y="6550"/>
                    </a:cubicBezTo>
                    <a:cubicBezTo>
                      <a:pt x="5263" y="6547"/>
                      <a:pt x="5273" y="6541"/>
                      <a:pt x="5273" y="6537"/>
                    </a:cubicBezTo>
                    <a:cubicBezTo>
                      <a:pt x="5270" y="6538"/>
                      <a:pt x="5267" y="6541"/>
                      <a:pt x="5264" y="6541"/>
                    </a:cubicBezTo>
                    <a:cubicBezTo>
                      <a:pt x="5263" y="6542"/>
                      <a:pt x="5261" y="6541"/>
                      <a:pt x="5260" y="6541"/>
                    </a:cubicBezTo>
                    <a:cubicBezTo>
                      <a:pt x="5258" y="6541"/>
                      <a:pt x="5259" y="6544"/>
                      <a:pt x="5256" y="6543"/>
                    </a:cubicBezTo>
                    <a:cubicBezTo>
                      <a:pt x="5256" y="6542"/>
                      <a:pt x="5256" y="6540"/>
                      <a:pt x="5255" y="6540"/>
                    </a:cubicBezTo>
                    <a:cubicBezTo>
                      <a:pt x="5254" y="6539"/>
                      <a:pt x="5252" y="6539"/>
                      <a:pt x="5251" y="6538"/>
                    </a:cubicBezTo>
                    <a:cubicBezTo>
                      <a:pt x="5250" y="6538"/>
                      <a:pt x="5250" y="6537"/>
                      <a:pt x="5250" y="6536"/>
                    </a:cubicBezTo>
                    <a:cubicBezTo>
                      <a:pt x="5249" y="6536"/>
                      <a:pt x="5247" y="6534"/>
                      <a:pt x="5247" y="6535"/>
                    </a:cubicBezTo>
                    <a:cubicBezTo>
                      <a:pt x="5246" y="6532"/>
                      <a:pt x="5249" y="6530"/>
                      <a:pt x="5248" y="6528"/>
                    </a:cubicBezTo>
                    <a:cubicBezTo>
                      <a:pt x="5247" y="6524"/>
                      <a:pt x="5244" y="6527"/>
                      <a:pt x="5242" y="6524"/>
                    </a:cubicBezTo>
                    <a:cubicBezTo>
                      <a:pt x="5241" y="6523"/>
                      <a:pt x="5243" y="6523"/>
                      <a:pt x="5243" y="6521"/>
                    </a:cubicBezTo>
                    <a:cubicBezTo>
                      <a:pt x="5242" y="6520"/>
                      <a:pt x="5242" y="6519"/>
                      <a:pt x="5242" y="6518"/>
                    </a:cubicBezTo>
                    <a:cubicBezTo>
                      <a:pt x="5241" y="6517"/>
                      <a:pt x="5242" y="6514"/>
                      <a:pt x="5241" y="6513"/>
                    </a:cubicBezTo>
                    <a:cubicBezTo>
                      <a:pt x="5240" y="6511"/>
                      <a:pt x="5236" y="6511"/>
                      <a:pt x="5240" y="6509"/>
                    </a:cubicBezTo>
                    <a:cubicBezTo>
                      <a:pt x="5241" y="6509"/>
                      <a:pt x="5243" y="6509"/>
                      <a:pt x="5244" y="6508"/>
                    </a:cubicBezTo>
                    <a:cubicBezTo>
                      <a:pt x="5245" y="6508"/>
                      <a:pt x="5245" y="6506"/>
                      <a:pt x="5246" y="6506"/>
                    </a:cubicBezTo>
                    <a:cubicBezTo>
                      <a:pt x="5249" y="6506"/>
                      <a:pt x="5249" y="6512"/>
                      <a:pt x="5248" y="6515"/>
                    </a:cubicBezTo>
                    <a:cubicBezTo>
                      <a:pt x="5247" y="6520"/>
                      <a:pt x="5247" y="6520"/>
                      <a:pt x="5251" y="6523"/>
                    </a:cubicBezTo>
                    <a:cubicBezTo>
                      <a:pt x="5251" y="6524"/>
                      <a:pt x="5254" y="6526"/>
                      <a:pt x="5254" y="6526"/>
                    </a:cubicBezTo>
                    <a:cubicBezTo>
                      <a:pt x="5255" y="6528"/>
                      <a:pt x="5254" y="6530"/>
                      <a:pt x="5254" y="6531"/>
                    </a:cubicBezTo>
                    <a:cubicBezTo>
                      <a:pt x="5254" y="6534"/>
                      <a:pt x="5254" y="6534"/>
                      <a:pt x="5257" y="6535"/>
                    </a:cubicBezTo>
                    <a:cubicBezTo>
                      <a:pt x="5259" y="6535"/>
                      <a:pt x="5261" y="6534"/>
                      <a:pt x="5261" y="6532"/>
                    </a:cubicBezTo>
                    <a:cubicBezTo>
                      <a:pt x="5261" y="6532"/>
                      <a:pt x="5261" y="6532"/>
                      <a:pt x="5262" y="6532"/>
                    </a:cubicBezTo>
                    <a:cubicBezTo>
                      <a:pt x="5262" y="6533"/>
                      <a:pt x="5262" y="6534"/>
                      <a:pt x="5262" y="6535"/>
                    </a:cubicBezTo>
                    <a:cubicBezTo>
                      <a:pt x="5263" y="6535"/>
                      <a:pt x="5264" y="6536"/>
                      <a:pt x="5265" y="6535"/>
                    </a:cubicBezTo>
                    <a:cubicBezTo>
                      <a:pt x="5268" y="6535"/>
                      <a:pt x="5266" y="6534"/>
                      <a:pt x="5267" y="6532"/>
                    </a:cubicBezTo>
                    <a:cubicBezTo>
                      <a:pt x="5268" y="6531"/>
                      <a:pt x="5271" y="6529"/>
                      <a:pt x="5270" y="6527"/>
                    </a:cubicBezTo>
                    <a:cubicBezTo>
                      <a:pt x="5268" y="6527"/>
                      <a:pt x="5266" y="6526"/>
                      <a:pt x="5267" y="6525"/>
                    </a:cubicBezTo>
                    <a:cubicBezTo>
                      <a:pt x="5267" y="6523"/>
                      <a:pt x="5269" y="6524"/>
                      <a:pt x="5270" y="6524"/>
                    </a:cubicBezTo>
                    <a:cubicBezTo>
                      <a:pt x="5273" y="6521"/>
                      <a:pt x="5271" y="6520"/>
                      <a:pt x="5271" y="6518"/>
                    </a:cubicBezTo>
                    <a:cubicBezTo>
                      <a:pt x="5275" y="6518"/>
                      <a:pt x="5276" y="6523"/>
                      <a:pt x="5279" y="6523"/>
                    </a:cubicBezTo>
                    <a:cubicBezTo>
                      <a:pt x="5282" y="6522"/>
                      <a:pt x="5282" y="6517"/>
                      <a:pt x="5282" y="6515"/>
                    </a:cubicBezTo>
                    <a:cubicBezTo>
                      <a:pt x="5283" y="6515"/>
                      <a:pt x="5284" y="6521"/>
                      <a:pt x="5284" y="6523"/>
                    </a:cubicBezTo>
                    <a:cubicBezTo>
                      <a:pt x="5284" y="6525"/>
                      <a:pt x="5283" y="6528"/>
                      <a:pt x="5282" y="6530"/>
                    </a:cubicBezTo>
                    <a:cubicBezTo>
                      <a:pt x="5288" y="6532"/>
                      <a:pt x="5294" y="6522"/>
                      <a:pt x="5298" y="6519"/>
                    </a:cubicBezTo>
                    <a:cubicBezTo>
                      <a:pt x="5299" y="6517"/>
                      <a:pt x="5304" y="6513"/>
                      <a:pt x="5300" y="6511"/>
                    </a:cubicBezTo>
                    <a:cubicBezTo>
                      <a:pt x="5296" y="6510"/>
                      <a:pt x="5294" y="6514"/>
                      <a:pt x="5291" y="6513"/>
                    </a:cubicBezTo>
                    <a:cubicBezTo>
                      <a:pt x="5292" y="6512"/>
                      <a:pt x="5292" y="6510"/>
                      <a:pt x="5294" y="6509"/>
                    </a:cubicBezTo>
                    <a:cubicBezTo>
                      <a:pt x="5296" y="6508"/>
                      <a:pt x="5299" y="6510"/>
                      <a:pt x="5299" y="6506"/>
                    </a:cubicBezTo>
                    <a:cubicBezTo>
                      <a:pt x="5302" y="6505"/>
                      <a:pt x="5303" y="6509"/>
                      <a:pt x="5306" y="6508"/>
                    </a:cubicBezTo>
                    <a:cubicBezTo>
                      <a:pt x="5310" y="6507"/>
                      <a:pt x="5307" y="6505"/>
                      <a:pt x="5309" y="6503"/>
                    </a:cubicBezTo>
                    <a:cubicBezTo>
                      <a:pt x="5310" y="6502"/>
                      <a:pt x="5314" y="6503"/>
                      <a:pt x="5311" y="6499"/>
                    </a:cubicBezTo>
                    <a:cubicBezTo>
                      <a:pt x="5310" y="6497"/>
                      <a:pt x="5306" y="6498"/>
                      <a:pt x="5307" y="6495"/>
                    </a:cubicBezTo>
                    <a:cubicBezTo>
                      <a:pt x="5309" y="6495"/>
                      <a:pt x="5313" y="6499"/>
                      <a:pt x="5316" y="6497"/>
                    </a:cubicBezTo>
                    <a:cubicBezTo>
                      <a:pt x="5318" y="6495"/>
                      <a:pt x="5315" y="6489"/>
                      <a:pt x="5318" y="6488"/>
                    </a:cubicBezTo>
                    <a:cubicBezTo>
                      <a:pt x="5320" y="6488"/>
                      <a:pt x="5320" y="6493"/>
                      <a:pt x="5323" y="6490"/>
                    </a:cubicBezTo>
                    <a:cubicBezTo>
                      <a:pt x="5324" y="6488"/>
                      <a:pt x="5324" y="6485"/>
                      <a:pt x="5326" y="6483"/>
                    </a:cubicBezTo>
                    <a:cubicBezTo>
                      <a:pt x="5328" y="6481"/>
                      <a:pt x="5330" y="6482"/>
                      <a:pt x="5332" y="6480"/>
                    </a:cubicBezTo>
                    <a:cubicBezTo>
                      <a:pt x="5333" y="6479"/>
                      <a:pt x="5334" y="6478"/>
                      <a:pt x="5334" y="6477"/>
                    </a:cubicBezTo>
                    <a:cubicBezTo>
                      <a:pt x="5332" y="6474"/>
                      <a:pt x="5332" y="6477"/>
                      <a:pt x="5330" y="6476"/>
                    </a:cubicBezTo>
                    <a:cubicBezTo>
                      <a:pt x="5326" y="6476"/>
                      <a:pt x="5328" y="6474"/>
                      <a:pt x="5326" y="6472"/>
                    </a:cubicBezTo>
                    <a:cubicBezTo>
                      <a:pt x="5325" y="6472"/>
                      <a:pt x="5324" y="6472"/>
                      <a:pt x="5323" y="6472"/>
                    </a:cubicBezTo>
                    <a:cubicBezTo>
                      <a:pt x="5323" y="6471"/>
                      <a:pt x="5323" y="6470"/>
                      <a:pt x="5323" y="6470"/>
                    </a:cubicBezTo>
                    <a:cubicBezTo>
                      <a:pt x="5322" y="6470"/>
                      <a:pt x="5323" y="6469"/>
                      <a:pt x="5322" y="6468"/>
                    </a:cubicBezTo>
                    <a:cubicBezTo>
                      <a:pt x="5322" y="6468"/>
                      <a:pt x="5320" y="6468"/>
                      <a:pt x="5320" y="6467"/>
                    </a:cubicBezTo>
                    <a:cubicBezTo>
                      <a:pt x="5319" y="6464"/>
                      <a:pt x="5323" y="6464"/>
                      <a:pt x="5322" y="6461"/>
                    </a:cubicBezTo>
                    <a:cubicBezTo>
                      <a:pt x="5319" y="6460"/>
                      <a:pt x="5316" y="6462"/>
                      <a:pt x="5313" y="6463"/>
                    </a:cubicBezTo>
                    <a:cubicBezTo>
                      <a:pt x="5308" y="6464"/>
                      <a:pt x="5311" y="6464"/>
                      <a:pt x="5309" y="6468"/>
                    </a:cubicBezTo>
                    <a:cubicBezTo>
                      <a:pt x="5307" y="6471"/>
                      <a:pt x="5305" y="6469"/>
                      <a:pt x="5303" y="6473"/>
                    </a:cubicBezTo>
                    <a:cubicBezTo>
                      <a:pt x="5302" y="6475"/>
                      <a:pt x="5301" y="6478"/>
                      <a:pt x="5299" y="6474"/>
                    </a:cubicBezTo>
                    <a:cubicBezTo>
                      <a:pt x="5298" y="6475"/>
                      <a:pt x="5298" y="6479"/>
                      <a:pt x="5296" y="6478"/>
                    </a:cubicBezTo>
                    <a:cubicBezTo>
                      <a:pt x="5296" y="6473"/>
                      <a:pt x="5293" y="6474"/>
                      <a:pt x="5292" y="6470"/>
                    </a:cubicBezTo>
                    <a:cubicBezTo>
                      <a:pt x="5291" y="6469"/>
                      <a:pt x="5286" y="6468"/>
                      <a:pt x="5285" y="6467"/>
                    </a:cubicBezTo>
                    <a:cubicBezTo>
                      <a:pt x="5290" y="6467"/>
                      <a:pt x="5295" y="6468"/>
                      <a:pt x="5300" y="6466"/>
                    </a:cubicBezTo>
                    <a:cubicBezTo>
                      <a:pt x="5306" y="6464"/>
                      <a:pt x="5305" y="6462"/>
                      <a:pt x="5302" y="6457"/>
                    </a:cubicBezTo>
                    <a:cubicBezTo>
                      <a:pt x="5300" y="6455"/>
                      <a:pt x="5300" y="6453"/>
                      <a:pt x="5298" y="6450"/>
                    </a:cubicBezTo>
                    <a:cubicBezTo>
                      <a:pt x="5298" y="6449"/>
                      <a:pt x="5296" y="6448"/>
                      <a:pt x="5295" y="6447"/>
                    </a:cubicBezTo>
                    <a:cubicBezTo>
                      <a:pt x="5295" y="6445"/>
                      <a:pt x="5295" y="6444"/>
                      <a:pt x="5295" y="6443"/>
                    </a:cubicBezTo>
                    <a:cubicBezTo>
                      <a:pt x="5295" y="6441"/>
                      <a:pt x="5294" y="6438"/>
                      <a:pt x="5294" y="6436"/>
                    </a:cubicBezTo>
                    <a:cubicBezTo>
                      <a:pt x="5294" y="6433"/>
                      <a:pt x="5296" y="6430"/>
                      <a:pt x="5295" y="6428"/>
                    </a:cubicBezTo>
                    <a:cubicBezTo>
                      <a:pt x="5293" y="6427"/>
                      <a:pt x="5291" y="6425"/>
                      <a:pt x="5289" y="6426"/>
                    </a:cubicBezTo>
                    <a:cubicBezTo>
                      <a:pt x="5286" y="6426"/>
                      <a:pt x="5285" y="6429"/>
                      <a:pt x="5283" y="6430"/>
                    </a:cubicBezTo>
                    <a:cubicBezTo>
                      <a:pt x="5282" y="6430"/>
                      <a:pt x="5278" y="6432"/>
                      <a:pt x="5277" y="6432"/>
                    </a:cubicBezTo>
                    <a:cubicBezTo>
                      <a:pt x="5274" y="6432"/>
                      <a:pt x="5274" y="6430"/>
                      <a:pt x="5273" y="6427"/>
                    </a:cubicBezTo>
                    <a:cubicBezTo>
                      <a:pt x="5271" y="6424"/>
                      <a:pt x="5269" y="6421"/>
                      <a:pt x="5267" y="6418"/>
                    </a:cubicBezTo>
                    <a:cubicBezTo>
                      <a:pt x="5265" y="6413"/>
                      <a:pt x="5261" y="6414"/>
                      <a:pt x="5257" y="6412"/>
                    </a:cubicBezTo>
                    <a:cubicBezTo>
                      <a:pt x="5260" y="6411"/>
                      <a:pt x="5263" y="6412"/>
                      <a:pt x="5266" y="6413"/>
                    </a:cubicBezTo>
                    <a:cubicBezTo>
                      <a:pt x="5270" y="6414"/>
                      <a:pt x="5269" y="6414"/>
                      <a:pt x="5271" y="6417"/>
                    </a:cubicBezTo>
                    <a:cubicBezTo>
                      <a:pt x="5272" y="6419"/>
                      <a:pt x="5273" y="6419"/>
                      <a:pt x="5274" y="6420"/>
                    </a:cubicBezTo>
                    <a:cubicBezTo>
                      <a:pt x="5275" y="6422"/>
                      <a:pt x="5274" y="6424"/>
                      <a:pt x="5276" y="6425"/>
                    </a:cubicBezTo>
                    <a:cubicBezTo>
                      <a:pt x="5279" y="6427"/>
                      <a:pt x="5282" y="6423"/>
                      <a:pt x="5284" y="6422"/>
                    </a:cubicBezTo>
                    <a:cubicBezTo>
                      <a:pt x="5286" y="6421"/>
                      <a:pt x="5291" y="6421"/>
                      <a:pt x="5293" y="6421"/>
                    </a:cubicBezTo>
                    <a:cubicBezTo>
                      <a:pt x="5297" y="6421"/>
                      <a:pt x="5300" y="6422"/>
                      <a:pt x="5298" y="6417"/>
                    </a:cubicBezTo>
                    <a:cubicBezTo>
                      <a:pt x="5298" y="6415"/>
                      <a:pt x="5296" y="6415"/>
                      <a:pt x="5297" y="6413"/>
                    </a:cubicBezTo>
                    <a:cubicBezTo>
                      <a:pt x="5298" y="6411"/>
                      <a:pt x="5301" y="6412"/>
                      <a:pt x="5302" y="6410"/>
                    </a:cubicBezTo>
                    <a:cubicBezTo>
                      <a:pt x="5305" y="6407"/>
                      <a:pt x="5302" y="6405"/>
                      <a:pt x="5302" y="6402"/>
                    </a:cubicBezTo>
                    <a:cubicBezTo>
                      <a:pt x="5301" y="6399"/>
                      <a:pt x="5304" y="6396"/>
                      <a:pt x="5304" y="6393"/>
                    </a:cubicBezTo>
                    <a:cubicBezTo>
                      <a:pt x="5305" y="6390"/>
                      <a:pt x="5302" y="6387"/>
                      <a:pt x="5302" y="6384"/>
                    </a:cubicBezTo>
                    <a:cubicBezTo>
                      <a:pt x="5308" y="6387"/>
                      <a:pt x="5307" y="6391"/>
                      <a:pt x="5307" y="6397"/>
                    </a:cubicBezTo>
                    <a:cubicBezTo>
                      <a:pt x="5307" y="6400"/>
                      <a:pt x="5308" y="6402"/>
                      <a:pt x="5308" y="6404"/>
                    </a:cubicBezTo>
                    <a:cubicBezTo>
                      <a:pt x="5308" y="6409"/>
                      <a:pt x="5308" y="6411"/>
                      <a:pt x="5305" y="6415"/>
                    </a:cubicBezTo>
                    <a:cubicBezTo>
                      <a:pt x="5303" y="6417"/>
                      <a:pt x="5302" y="6420"/>
                      <a:pt x="5302" y="6423"/>
                    </a:cubicBezTo>
                    <a:cubicBezTo>
                      <a:pt x="5301" y="6427"/>
                      <a:pt x="5302" y="6431"/>
                      <a:pt x="5301" y="6435"/>
                    </a:cubicBezTo>
                    <a:cubicBezTo>
                      <a:pt x="5301" y="6437"/>
                      <a:pt x="5299" y="6438"/>
                      <a:pt x="5300" y="6440"/>
                    </a:cubicBezTo>
                    <a:cubicBezTo>
                      <a:pt x="5300" y="6442"/>
                      <a:pt x="5302" y="6444"/>
                      <a:pt x="5302" y="6446"/>
                    </a:cubicBezTo>
                    <a:cubicBezTo>
                      <a:pt x="5304" y="6449"/>
                      <a:pt x="5304" y="6449"/>
                      <a:pt x="5307" y="6451"/>
                    </a:cubicBezTo>
                    <a:cubicBezTo>
                      <a:pt x="5309" y="6453"/>
                      <a:pt x="5309" y="6452"/>
                      <a:pt x="5308" y="6456"/>
                    </a:cubicBezTo>
                    <a:cubicBezTo>
                      <a:pt x="5311" y="6457"/>
                      <a:pt x="5314" y="6455"/>
                      <a:pt x="5316" y="6455"/>
                    </a:cubicBezTo>
                    <a:cubicBezTo>
                      <a:pt x="5318" y="6454"/>
                      <a:pt x="5321" y="6454"/>
                      <a:pt x="5323" y="6455"/>
                    </a:cubicBezTo>
                    <a:cubicBezTo>
                      <a:pt x="5325" y="6455"/>
                      <a:pt x="5327" y="6457"/>
                      <a:pt x="5328" y="6455"/>
                    </a:cubicBezTo>
                    <a:cubicBezTo>
                      <a:pt x="5329" y="6452"/>
                      <a:pt x="5327" y="6451"/>
                      <a:pt x="5325" y="6450"/>
                    </a:cubicBezTo>
                    <a:cubicBezTo>
                      <a:pt x="5325" y="6447"/>
                      <a:pt x="5327" y="6445"/>
                      <a:pt x="5322" y="6443"/>
                    </a:cubicBezTo>
                    <a:cubicBezTo>
                      <a:pt x="5319" y="6442"/>
                      <a:pt x="5316" y="6444"/>
                      <a:pt x="5315" y="6439"/>
                    </a:cubicBezTo>
                    <a:cubicBezTo>
                      <a:pt x="5314" y="6440"/>
                      <a:pt x="5313" y="6439"/>
                      <a:pt x="5312" y="6439"/>
                    </a:cubicBezTo>
                    <a:cubicBezTo>
                      <a:pt x="5312" y="6436"/>
                      <a:pt x="5317" y="6438"/>
                      <a:pt x="5318" y="6435"/>
                    </a:cubicBezTo>
                    <a:cubicBezTo>
                      <a:pt x="5319" y="6433"/>
                      <a:pt x="5317" y="6430"/>
                      <a:pt x="5321" y="6430"/>
                    </a:cubicBezTo>
                    <a:cubicBezTo>
                      <a:pt x="5323" y="6430"/>
                      <a:pt x="5326" y="6433"/>
                      <a:pt x="5327" y="6434"/>
                    </a:cubicBezTo>
                    <a:cubicBezTo>
                      <a:pt x="5328" y="6439"/>
                      <a:pt x="5326" y="6437"/>
                      <a:pt x="5331" y="6438"/>
                    </a:cubicBezTo>
                    <a:cubicBezTo>
                      <a:pt x="5331" y="6440"/>
                      <a:pt x="5331" y="6443"/>
                      <a:pt x="5334" y="6443"/>
                    </a:cubicBezTo>
                    <a:cubicBezTo>
                      <a:pt x="5337" y="6442"/>
                      <a:pt x="5337" y="6439"/>
                      <a:pt x="5340" y="6438"/>
                    </a:cubicBezTo>
                    <a:cubicBezTo>
                      <a:pt x="5339" y="6440"/>
                      <a:pt x="5338" y="6444"/>
                      <a:pt x="5337" y="6445"/>
                    </a:cubicBezTo>
                    <a:cubicBezTo>
                      <a:pt x="5335" y="6447"/>
                      <a:pt x="5334" y="6447"/>
                      <a:pt x="5334" y="6451"/>
                    </a:cubicBezTo>
                    <a:cubicBezTo>
                      <a:pt x="5334" y="6452"/>
                      <a:pt x="5335" y="6452"/>
                      <a:pt x="5335" y="6454"/>
                    </a:cubicBezTo>
                    <a:cubicBezTo>
                      <a:pt x="5335" y="6455"/>
                      <a:pt x="5334" y="6456"/>
                      <a:pt x="5334" y="6457"/>
                    </a:cubicBezTo>
                    <a:cubicBezTo>
                      <a:pt x="5335" y="6459"/>
                      <a:pt x="5339" y="6461"/>
                      <a:pt x="5338" y="6462"/>
                    </a:cubicBezTo>
                    <a:cubicBezTo>
                      <a:pt x="5338" y="6464"/>
                      <a:pt x="5330" y="6462"/>
                      <a:pt x="5334" y="6467"/>
                    </a:cubicBezTo>
                    <a:cubicBezTo>
                      <a:pt x="5336" y="6468"/>
                      <a:pt x="5339" y="6467"/>
                      <a:pt x="5340" y="6470"/>
                    </a:cubicBezTo>
                    <a:cubicBezTo>
                      <a:pt x="5342" y="6473"/>
                      <a:pt x="5339" y="6475"/>
                      <a:pt x="5339" y="6477"/>
                    </a:cubicBezTo>
                    <a:cubicBezTo>
                      <a:pt x="5339" y="6479"/>
                      <a:pt x="5340" y="6482"/>
                      <a:pt x="5339" y="6483"/>
                    </a:cubicBezTo>
                    <a:cubicBezTo>
                      <a:pt x="5339" y="6484"/>
                      <a:pt x="5336" y="6484"/>
                      <a:pt x="5335" y="6484"/>
                    </a:cubicBezTo>
                    <a:cubicBezTo>
                      <a:pt x="5332" y="6485"/>
                      <a:pt x="5331" y="6486"/>
                      <a:pt x="5331" y="6490"/>
                    </a:cubicBezTo>
                    <a:cubicBezTo>
                      <a:pt x="5331" y="6492"/>
                      <a:pt x="5333" y="6496"/>
                      <a:pt x="5333" y="6498"/>
                    </a:cubicBezTo>
                    <a:cubicBezTo>
                      <a:pt x="5333" y="6500"/>
                      <a:pt x="5331" y="6500"/>
                      <a:pt x="5330" y="6502"/>
                    </a:cubicBezTo>
                    <a:cubicBezTo>
                      <a:pt x="5330" y="6503"/>
                      <a:pt x="5331" y="6505"/>
                      <a:pt x="5331" y="6506"/>
                    </a:cubicBezTo>
                    <a:cubicBezTo>
                      <a:pt x="5331" y="6508"/>
                      <a:pt x="5331" y="6508"/>
                      <a:pt x="5330" y="6510"/>
                    </a:cubicBezTo>
                    <a:cubicBezTo>
                      <a:pt x="5330" y="6511"/>
                      <a:pt x="5329" y="6512"/>
                      <a:pt x="5329" y="6514"/>
                    </a:cubicBezTo>
                    <a:cubicBezTo>
                      <a:pt x="5333" y="6514"/>
                      <a:pt x="5328" y="6520"/>
                      <a:pt x="5329" y="6523"/>
                    </a:cubicBezTo>
                    <a:cubicBezTo>
                      <a:pt x="5329" y="6524"/>
                      <a:pt x="5334" y="6527"/>
                      <a:pt x="5336" y="6526"/>
                    </a:cubicBezTo>
                    <a:cubicBezTo>
                      <a:pt x="5338" y="6525"/>
                      <a:pt x="5337" y="6523"/>
                      <a:pt x="5339" y="6522"/>
                    </a:cubicBezTo>
                    <a:cubicBezTo>
                      <a:pt x="5340" y="6522"/>
                      <a:pt x="5343" y="6523"/>
                      <a:pt x="5345" y="6523"/>
                    </a:cubicBezTo>
                    <a:cubicBezTo>
                      <a:pt x="5346" y="6523"/>
                      <a:pt x="5346" y="6522"/>
                      <a:pt x="5348" y="6522"/>
                    </a:cubicBezTo>
                    <a:cubicBezTo>
                      <a:pt x="5349" y="6523"/>
                      <a:pt x="5352" y="6524"/>
                      <a:pt x="5351" y="6526"/>
                    </a:cubicBezTo>
                    <a:cubicBezTo>
                      <a:pt x="5347" y="6525"/>
                      <a:pt x="5339" y="6521"/>
                      <a:pt x="5339" y="6529"/>
                    </a:cubicBezTo>
                    <a:cubicBezTo>
                      <a:pt x="5337" y="6529"/>
                      <a:pt x="5329" y="6525"/>
                      <a:pt x="5328" y="6529"/>
                    </a:cubicBezTo>
                    <a:cubicBezTo>
                      <a:pt x="5326" y="6530"/>
                      <a:pt x="5323" y="6528"/>
                      <a:pt x="5323" y="6529"/>
                    </a:cubicBezTo>
                    <a:cubicBezTo>
                      <a:pt x="5321" y="6530"/>
                      <a:pt x="5323" y="6532"/>
                      <a:pt x="5323" y="6534"/>
                    </a:cubicBezTo>
                    <a:cubicBezTo>
                      <a:pt x="5324" y="6537"/>
                      <a:pt x="5327" y="6539"/>
                      <a:pt x="5325" y="6543"/>
                    </a:cubicBezTo>
                    <a:cubicBezTo>
                      <a:pt x="5322" y="6542"/>
                      <a:pt x="5321" y="6544"/>
                      <a:pt x="5319" y="6544"/>
                    </a:cubicBezTo>
                    <a:cubicBezTo>
                      <a:pt x="5317" y="6545"/>
                      <a:pt x="5315" y="6544"/>
                      <a:pt x="5313" y="6545"/>
                    </a:cubicBezTo>
                    <a:cubicBezTo>
                      <a:pt x="5309" y="6545"/>
                      <a:pt x="5311" y="6546"/>
                      <a:pt x="5309" y="6548"/>
                    </a:cubicBezTo>
                    <a:cubicBezTo>
                      <a:pt x="5307" y="6550"/>
                      <a:pt x="5305" y="6550"/>
                      <a:pt x="5305" y="6552"/>
                    </a:cubicBezTo>
                    <a:cubicBezTo>
                      <a:pt x="5302" y="6552"/>
                      <a:pt x="5301" y="6554"/>
                      <a:pt x="5299" y="6554"/>
                    </a:cubicBezTo>
                    <a:cubicBezTo>
                      <a:pt x="5296" y="6553"/>
                      <a:pt x="5295" y="6549"/>
                      <a:pt x="5294" y="6547"/>
                    </a:cubicBezTo>
                    <a:cubicBezTo>
                      <a:pt x="5288" y="6547"/>
                      <a:pt x="5294" y="6553"/>
                      <a:pt x="5295" y="6554"/>
                    </a:cubicBezTo>
                    <a:cubicBezTo>
                      <a:pt x="5296" y="6555"/>
                      <a:pt x="5294" y="6557"/>
                      <a:pt x="5297" y="6558"/>
                    </a:cubicBezTo>
                    <a:cubicBezTo>
                      <a:pt x="5298" y="6558"/>
                      <a:pt x="5299" y="6558"/>
                      <a:pt x="5301" y="6558"/>
                    </a:cubicBezTo>
                    <a:cubicBezTo>
                      <a:pt x="5301" y="6558"/>
                      <a:pt x="5302" y="6559"/>
                      <a:pt x="5303" y="6559"/>
                    </a:cubicBezTo>
                    <a:cubicBezTo>
                      <a:pt x="5303" y="6559"/>
                      <a:pt x="5304" y="6559"/>
                      <a:pt x="5305" y="6559"/>
                    </a:cubicBezTo>
                    <a:cubicBezTo>
                      <a:pt x="5307" y="6560"/>
                      <a:pt x="5308" y="6560"/>
                      <a:pt x="5309" y="6561"/>
                    </a:cubicBezTo>
                    <a:cubicBezTo>
                      <a:pt x="5312" y="6563"/>
                      <a:pt x="5312" y="6565"/>
                      <a:pt x="5316" y="6564"/>
                    </a:cubicBezTo>
                    <a:cubicBezTo>
                      <a:pt x="5319" y="6563"/>
                      <a:pt x="5322" y="6561"/>
                      <a:pt x="5324" y="6559"/>
                    </a:cubicBezTo>
                    <a:cubicBezTo>
                      <a:pt x="5326" y="6557"/>
                      <a:pt x="5327" y="6556"/>
                      <a:pt x="5329" y="6555"/>
                    </a:cubicBezTo>
                    <a:cubicBezTo>
                      <a:pt x="5332" y="6553"/>
                      <a:pt x="5332" y="6552"/>
                      <a:pt x="5334" y="6550"/>
                    </a:cubicBezTo>
                    <a:cubicBezTo>
                      <a:pt x="5336" y="6547"/>
                      <a:pt x="5340" y="6544"/>
                      <a:pt x="5343" y="6542"/>
                    </a:cubicBezTo>
                    <a:cubicBezTo>
                      <a:pt x="5346" y="6540"/>
                      <a:pt x="5351" y="6541"/>
                      <a:pt x="5355" y="6539"/>
                    </a:cubicBezTo>
                    <a:cubicBezTo>
                      <a:pt x="5357" y="6538"/>
                      <a:pt x="5357" y="6536"/>
                      <a:pt x="5359" y="6535"/>
                    </a:cubicBezTo>
                    <a:cubicBezTo>
                      <a:pt x="5362" y="6531"/>
                      <a:pt x="5366" y="6536"/>
                      <a:pt x="5370" y="6534"/>
                    </a:cubicBezTo>
                    <a:cubicBezTo>
                      <a:pt x="5371" y="6533"/>
                      <a:pt x="5371" y="6532"/>
                      <a:pt x="5372" y="6531"/>
                    </a:cubicBezTo>
                    <a:cubicBezTo>
                      <a:pt x="5373" y="6531"/>
                      <a:pt x="5375" y="6532"/>
                      <a:pt x="5376" y="6531"/>
                    </a:cubicBezTo>
                    <a:cubicBezTo>
                      <a:pt x="5378" y="6530"/>
                      <a:pt x="5377" y="6526"/>
                      <a:pt x="5377" y="6525"/>
                    </a:cubicBezTo>
                    <a:cubicBezTo>
                      <a:pt x="5378" y="6520"/>
                      <a:pt x="5377" y="6517"/>
                      <a:pt x="5380" y="6513"/>
                    </a:cubicBezTo>
                    <a:cubicBezTo>
                      <a:pt x="5381" y="6513"/>
                      <a:pt x="5382" y="6512"/>
                      <a:pt x="5382" y="6511"/>
                    </a:cubicBezTo>
                    <a:cubicBezTo>
                      <a:pt x="5383" y="6510"/>
                      <a:pt x="5383" y="6509"/>
                      <a:pt x="5384" y="6508"/>
                    </a:cubicBezTo>
                    <a:cubicBezTo>
                      <a:pt x="5385" y="6507"/>
                      <a:pt x="5387" y="6506"/>
                      <a:pt x="5388" y="6505"/>
                    </a:cubicBezTo>
                    <a:cubicBezTo>
                      <a:pt x="5388" y="6503"/>
                      <a:pt x="5388" y="6501"/>
                      <a:pt x="5388" y="6499"/>
                    </a:cubicBezTo>
                    <a:cubicBezTo>
                      <a:pt x="5389" y="6497"/>
                      <a:pt x="5390" y="6496"/>
                      <a:pt x="5391" y="6495"/>
                    </a:cubicBezTo>
                    <a:cubicBezTo>
                      <a:pt x="5391" y="6493"/>
                      <a:pt x="5391" y="6491"/>
                      <a:pt x="5392" y="6490"/>
                    </a:cubicBezTo>
                    <a:cubicBezTo>
                      <a:pt x="5393" y="6489"/>
                      <a:pt x="5394" y="6488"/>
                      <a:pt x="5395" y="6487"/>
                    </a:cubicBezTo>
                    <a:cubicBezTo>
                      <a:pt x="5396" y="6485"/>
                      <a:pt x="5395" y="6483"/>
                      <a:pt x="5396" y="6481"/>
                    </a:cubicBezTo>
                    <a:cubicBezTo>
                      <a:pt x="5397" y="6479"/>
                      <a:pt x="5398" y="6479"/>
                      <a:pt x="5399" y="6478"/>
                    </a:cubicBezTo>
                    <a:cubicBezTo>
                      <a:pt x="5402" y="6474"/>
                      <a:pt x="5401" y="6471"/>
                      <a:pt x="5402" y="6466"/>
                    </a:cubicBezTo>
                    <a:cubicBezTo>
                      <a:pt x="5403" y="6462"/>
                      <a:pt x="5402" y="6461"/>
                      <a:pt x="5402" y="6457"/>
                    </a:cubicBezTo>
                    <a:cubicBezTo>
                      <a:pt x="5401" y="6455"/>
                      <a:pt x="5402" y="6450"/>
                      <a:pt x="5403" y="6448"/>
                    </a:cubicBezTo>
                    <a:cubicBezTo>
                      <a:pt x="5404" y="6446"/>
                      <a:pt x="5405" y="6446"/>
                      <a:pt x="5406" y="6445"/>
                    </a:cubicBezTo>
                    <a:cubicBezTo>
                      <a:pt x="5407" y="6443"/>
                      <a:pt x="5406" y="6442"/>
                      <a:pt x="5407" y="6441"/>
                    </a:cubicBezTo>
                    <a:cubicBezTo>
                      <a:pt x="5409" y="6439"/>
                      <a:pt x="5410" y="6439"/>
                      <a:pt x="5411" y="6438"/>
                    </a:cubicBezTo>
                    <a:cubicBezTo>
                      <a:pt x="5413" y="6435"/>
                      <a:pt x="5412" y="6432"/>
                      <a:pt x="5414" y="6429"/>
                    </a:cubicBezTo>
                    <a:cubicBezTo>
                      <a:pt x="5415" y="6427"/>
                      <a:pt x="5418" y="6425"/>
                      <a:pt x="5417" y="6422"/>
                    </a:cubicBezTo>
                    <a:cubicBezTo>
                      <a:pt x="5417" y="6418"/>
                      <a:pt x="5416" y="6416"/>
                      <a:pt x="5419" y="6411"/>
                    </a:cubicBezTo>
                    <a:cubicBezTo>
                      <a:pt x="5420" y="6407"/>
                      <a:pt x="5420" y="6405"/>
                      <a:pt x="5420" y="6401"/>
                    </a:cubicBezTo>
                    <a:cubicBezTo>
                      <a:pt x="5420" y="6399"/>
                      <a:pt x="5420" y="6397"/>
                      <a:pt x="5420" y="6395"/>
                    </a:cubicBezTo>
                    <a:cubicBezTo>
                      <a:pt x="5421" y="6394"/>
                      <a:pt x="5422" y="6394"/>
                      <a:pt x="5423" y="6393"/>
                    </a:cubicBezTo>
                    <a:cubicBezTo>
                      <a:pt x="5424" y="6392"/>
                      <a:pt x="5424" y="6390"/>
                      <a:pt x="5425" y="6389"/>
                    </a:cubicBezTo>
                    <a:cubicBezTo>
                      <a:pt x="5426" y="6388"/>
                      <a:pt x="5427" y="6388"/>
                      <a:pt x="5427" y="6386"/>
                    </a:cubicBezTo>
                    <a:cubicBezTo>
                      <a:pt x="5428" y="6383"/>
                      <a:pt x="5428" y="6380"/>
                      <a:pt x="5429" y="6377"/>
                    </a:cubicBezTo>
                    <a:cubicBezTo>
                      <a:pt x="5430" y="6374"/>
                      <a:pt x="5430" y="6370"/>
                      <a:pt x="5431" y="6366"/>
                    </a:cubicBezTo>
                    <a:cubicBezTo>
                      <a:pt x="5433" y="6363"/>
                      <a:pt x="5437" y="6361"/>
                      <a:pt x="5439" y="6359"/>
                    </a:cubicBezTo>
                    <a:cubicBezTo>
                      <a:pt x="5440" y="6357"/>
                      <a:pt x="5442" y="6356"/>
                      <a:pt x="5443" y="6355"/>
                    </a:cubicBezTo>
                    <a:cubicBezTo>
                      <a:pt x="5444" y="6353"/>
                      <a:pt x="5444" y="6353"/>
                      <a:pt x="5445" y="6351"/>
                    </a:cubicBezTo>
                    <a:cubicBezTo>
                      <a:pt x="5447" y="6349"/>
                      <a:pt x="5448" y="6348"/>
                      <a:pt x="5449" y="6346"/>
                    </a:cubicBezTo>
                    <a:cubicBezTo>
                      <a:pt x="5449" y="6344"/>
                      <a:pt x="5447" y="6342"/>
                      <a:pt x="5447" y="6341"/>
                    </a:cubicBezTo>
                    <a:cubicBezTo>
                      <a:pt x="5447" y="6339"/>
                      <a:pt x="5448" y="6336"/>
                      <a:pt x="5448" y="6334"/>
                    </a:cubicBezTo>
                    <a:cubicBezTo>
                      <a:pt x="5448" y="6332"/>
                      <a:pt x="5448" y="6330"/>
                      <a:pt x="5449" y="6328"/>
                    </a:cubicBezTo>
                    <a:cubicBezTo>
                      <a:pt x="5451" y="6325"/>
                      <a:pt x="5453" y="6323"/>
                      <a:pt x="5455" y="6321"/>
                    </a:cubicBezTo>
                    <a:cubicBezTo>
                      <a:pt x="5456" y="6318"/>
                      <a:pt x="5457" y="6315"/>
                      <a:pt x="5459" y="6313"/>
                    </a:cubicBezTo>
                    <a:cubicBezTo>
                      <a:pt x="5460" y="6310"/>
                      <a:pt x="5461" y="6307"/>
                      <a:pt x="5463" y="6305"/>
                    </a:cubicBezTo>
                    <a:cubicBezTo>
                      <a:pt x="5464" y="6303"/>
                      <a:pt x="5465" y="6303"/>
                      <a:pt x="5467" y="6302"/>
                    </a:cubicBezTo>
                    <a:cubicBezTo>
                      <a:pt x="5467" y="6302"/>
                      <a:pt x="5469" y="6301"/>
                      <a:pt x="5469" y="6301"/>
                    </a:cubicBezTo>
                    <a:cubicBezTo>
                      <a:pt x="5470" y="6300"/>
                      <a:pt x="5469" y="6300"/>
                      <a:pt x="5469" y="6299"/>
                    </a:cubicBezTo>
                    <a:cubicBezTo>
                      <a:pt x="5469" y="6298"/>
                      <a:pt x="5470" y="6296"/>
                      <a:pt x="5471" y="6296"/>
                    </a:cubicBezTo>
                    <a:cubicBezTo>
                      <a:pt x="5471" y="6294"/>
                      <a:pt x="5471" y="6293"/>
                      <a:pt x="5471" y="6292"/>
                    </a:cubicBezTo>
                    <a:cubicBezTo>
                      <a:pt x="5472" y="6290"/>
                      <a:pt x="5474" y="6289"/>
                      <a:pt x="5474" y="6288"/>
                    </a:cubicBezTo>
                    <a:cubicBezTo>
                      <a:pt x="5475" y="6285"/>
                      <a:pt x="5472" y="6283"/>
                      <a:pt x="5476" y="6281"/>
                    </a:cubicBezTo>
                    <a:cubicBezTo>
                      <a:pt x="5477" y="6281"/>
                      <a:pt x="5478" y="6281"/>
                      <a:pt x="5479" y="6281"/>
                    </a:cubicBezTo>
                    <a:cubicBezTo>
                      <a:pt x="5480" y="6282"/>
                      <a:pt x="5482" y="6284"/>
                      <a:pt x="5481" y="6284"/>
                    </a:cubicBezTo>
                    <a:cubicBezTo>
                      <a:pt x="5483" y="6283"/>
                      <a:pt x="5479" y="6278"/>
                      <a:pt x="5478" y="6277"/>
                    </a:cubicBezTo>
                    <a:cubicBezTo>
                      <a:pt x="5475" y="6273"/>
                      <a:pt x="5468" y="6272"/>
                      <a:pt x="5463" y="6271"/>
                    </a:cubicBezTo>
                    <a:cubicBezTo>
                      <a:pt x="5461" y="6270"/>
                      <a:pt x="5459" y="6270"/>
                      <a:pt x="5456" y="6269"/>
                    </a:cubicBezTo>
                    <a:cubicBezTo>
                      <a:pt x="5455" y="6269"/>
                      <a:pt x="5453" y="6268"/>
                      <a:pt x="5452" y="6267"/>
                    </a:cubicBezTo>
                    <a:cubicBezTo>
                      <a:pt x="5450" y="6267"/>
                      <a:pt x="5448" y="6266"/>
                      <a:pt x="5446" y="6266"/>
                    </a:cubicBezTo>
                    <a:cubicBezTo>
                      <a:pt x="5444" y="6266"/>
                      <a:pt x="5444" y="6269"/>
                      <a:pt x="5445" y="6271"/>
                    </a:cubicBezTo>
                    <a:cubicBezTo>
                      <a:pt x="5445" y="6274"/>
                      <a:pt x="5446" y="6276"/>
                      <a:pt x="5446" y="6279"/>
                    </a:cubicBezTo>
                    <a:cubicBezTo>
                      <a:pt x="5446" y="6285"/>
                      <a:pt x="5440" y="6289"/>
                      <a:pt x="5438" y="6295"/>
                    </a:cubicBezTo>
                    <a:cubicBezTo>
                      <a:pt x="5437" y="6298"/>
                      <a:pt x="5437" y="6301"/>
                      <a:pt x="5434" y="6302"/>
                    </a:cubicBezTo>
                    <a:cubicBezTo>
                      <a:pt x="5429" y="6304"/>
                      <a:pt x="5426" y="6303"/>
                      <a:pt x="5424" y="6308"/>
                    </a:cubicBezTo>
                    <a:cubicBezTo>
                      <a:pt x="5422" y="6311"/>
                      <a:pt x="5424" y="6315"/>
                      <a:pt x="5422" y="6317"/>
                    </a:cubicBezTo>
                    <a:cubicBezTo>
                      <a:pt x="5419" y="6321"/>
                      <a:pt x="5414" y="6321"/>
                      <a:pt x="5410" y="6320"/>
                    </a:cubicBezTo>
                    <a:cubicBezTo>
                      <a:pt x="5405" y="6318"/>
                      <a:pt x="5403" y="6317"/>
                      <a:pt x="5398" y="6317"/>
                    </a:cubicBezTo>
                    <a:cubicBezTo>
                      <a:pt x="5396" y="6317"/>
                      <a:pt x="5388" y="6318"/>
                      <a:pt x="5389" y="6314"/>
                    </a:cubicBezTo>
                    <a:cubicBezTo>
                      <a:pt x="5391" y="6313"/>
                      <a:pt x="5393" y="6314"/>
                      <a:pt x="5395" y="6314"/>
                    </a:cubicBezTo>
                    <a:cubicBezTo>
                      <a:pt x="5397" y="6314"/>
                      <a:pt x="5397" y="6313"/>
                      <a:pt x="5399" y="6312"/>
                    </a:cubicBezTo>
                    <a:cubicBezTo>
                      <a:pt x="5401" y="6312"/>
                      <a:pt x="5403" y="6312"/>
                      <a:pt x="5405" y="6313"/>
                    </a:cubicBezTo>
                    <a:cubicBezTo>
                      <a:pt x="5407" y="6313"/>
                      <a:pt x="5413" y="6315"/>
                      <a:pt x="5415" y="6312"/>
                    </a:cubicBezTo>
                    <a:cubicBezTo>
                      <a:pt x="5416" y="6311"/>
                      <a:pt x="5415" y="6308"/>
                      <a:pt x="5416" y="6306"/>
                    </a:cubicBezTo>
                    <a:cubicBezTo>
                      <a:pt x="5416" y="6304"/>
                      <a:pt x="5417" y="6304"/>
                      <a:pt x="5418" y="6302"/>
                    </a:cubicBezTo>
                    <a:cubicBezTo>
                      <a:pt x="5419" y="6296"/>
                      <a:pt x="5418" y="6296"/>
                      <a:pt x="5425" y="6296"/>
                    </a:cubicBezTo>
                    <a:cubicBezTo>
                      <a:pt x="5431" y="6295"/>
                      <a:pt x="5429" y="6293"/>
                      <a:pt x="5431" y="6289"/>
                    </a:cubicBezTo>
                    <a:cubicBezTo>
                      <a:pt x="5432" y="6285"/>
                      <a:pt x="5436" y="6284"/>
                      <a:pt x="5436" y="6279"/>
                    </a:cubicBezTo>
                    <a:cubicBezTo>
                      <a:pt x="5436" y="6277"/>
                      <a:pt x="5437" y="6274"/>
                      <a:pt x="5434" y="6273"/>
                    </a:cubicBezTo>
                    <a:cubicBezTo>
                      <a:pt x="5433" y="6273"/>
                      <a:pt x="5433" y="6274"/>
                      <a:pt x="5432" y="6274"/>
                    </a:cubicBezTo>
                    <a:cubicBezTo>
                      <a:pt x="5429" y="6274"/>
                      <a:pt x="5429" y="6273"/>
                      <a:pt x="5428" y="6271"/>
                    </a:cubicBezTo>
                    <a:cubicBezTo>
                      <a:pt x="5426" y="6271"/>
                      <a:pt x="5426" y="6268"/>
                      <a:pt x="5426" y="6266"/>
                    </a:cubicBezTo>
                    <a:cubicBezTo>
                      <a:pt x="5426" y="6265"/>
                      <a:pt x="5426" y="6265"/>
                      <a:pt x="5425" y="6264"/>
                    </a:cubicBezTo>
                    <a:cubicBezTo>
                      <a:pt x="5425" y="6264"/>
                      <a:pt x="5421" y="6260"/>
                      <a:pt x="5422" y="6260"/>
                    </a:cubicBezTo>
                    <a:cubicBezTo>
                      <a:pt x="5427" y="6260"/>
                      <a:pt x="5426" y="6260"/>
                      <a:pt x="5429" y="6262"/>
                    </a:cubicBezTo>
                    <a:cubicBezTo>
                      <a:pt x="5430" y="6263"/>
                      <a:pt x="5432" y="6265"/>
                      <a:pt x="5433" y="6266"/>
                    </a:cubicBezTo>
                    <a:cubicBezTo>
                      <a:pt x="5435" y="6267"/>
                      <a:pt x="5441" y="6267"/>
                      <a:pt x="5439" y="6262"/>
                    </a:cubicBezTo>
                    <a:cubicBezTo>
                      <a:pt x="5438" y="6261"/>
                      <a:pt x="5437" y="6260"/>
                      <a:pt x="5436" y="6258"/>
                    </a:cubicBezTo>
                    <a:cubicBezTo>
                      <a:pt x="5427" y="6256"/>
                      <a:pt x="5419" y="6253"/>
                      <a:pt x="5414" y="6244"/>
                    </a:cubicBezTo>
                    <a:cubicBezTo>
                      <a:pt x="5412" y="6242"/>
                      <a:pt x="5413" y="6241"/>
                      <a:pt x="5411" y="6239"/>
                    </a:cubicBezTo>
                    <a:cubicBezTo>
                      <a:pt x="5407" y="6237"/>
                      <a:pt x="5403" y="6236"/>
                      <a:pt x="5401" y="6233"/>
                    </a:cubicBezTo>
                    <a:cubicBezTo>
                      <a:pt x="5399" y="6229"/>
                      <a:pt x="5399" y="6229"/>
                      <a:pt x="5395" y="6227"/>
                    </a:cubicBezTo>
                    <a:cubicBezTo>
                      <a:pt x="5386" y="6223"/>
                      <a:pt x="5397" y="6214"/>
                      <a:pt x="5396" y="6209"/>
                    </a:cubicBezTo>
                    <a:cubicBezTo>
                      <a:pt x="5395" y="6205"/>
                      <a:pt x="5393" y="6203"/>
                      <a:pt x="5394" y="6199"/>
                    </a:cubicBezTo>
                    <a:cubicBezTo>
                      <a:pt x="5395" y="6195"/>
                      <a:pt x="5398" y="6193"/>
                      <a:pt x="5400" y="6190"/>
                    </a:cubicBezTo>
                    <a:cubicBezTo>
                      <a:pt x="5401" y="6187"/>
                      <a:pt x="5400" y="6183"/>
                      <a:pt x="5398" y="6182"/>
                    </a:cubicBezTo>
                    <a:cubicBezTo>
                      <a:pt x="5394" y="6180"/>
                      <a:pt x="5394" y="6183"/>
                      <a:pt x="5390" y="6185"/>
                    </a:cubicBezTo>
                    <a:cubicBezTo>
                      <a:pt x="5389" y="6185"/>
                      <a:pt x="5387" y="6185"/>
                      <a:pt x="5386" y="6186"/>
                    </a:cubicBezTo>
                    <a:cubicBezTo>
                      <a:pt x="5383" y="6186"/>
                      <a:pt x="5383" y="6186"/>
                      <a:pt x="5380" y="6185"/>
                    </a:cubicBezTo>
                    <a:cubicBezTo>
                      <a:pt x="5378" y="6185"/>
                      <a:pt x="5372" y="6186"/>
                      <a:pt x="5371" y="6184"/>
                    </a:cubicBezTo>
                    <a:cubicBezTo>
                      <a:pt x="5370" y="6184"/>
                      <a:pt x="5369" y="6184"/>
                      <a:pt x="5367" y="6183"/>
                    </a:cubicBezTo>
                    <a:cubicBezTo>
                      <a:pt x="5366" y="6183"/>
                      <a:pt x="5365" y="6182"/>
                      <a:pt x="5364" y="6182"/>
                    </a:cubicBezTo>
                    <a:cubicBezTo>
                      <a:pt x="5360" y="6181"/>
                      <a:pt x="5359" y="6181"/>
                      <a:pt x="5355" y="6184"/>
                    </a:cubicBezTo>
                    <a:cubicBezTo>
                      <a:pt x="5352" y="6186"/>
                      <a:pt x="5349" y="6187"/>
                      <a:pt x="5345" y="6187"/>
                    </a:cubicBezTo>
                    <a:cubicBezTo>
                      <a:pt x="5341" y="6186"/>
                      <a:pt x="5342" y="6185"/>
                      <a:pt x="5340" y="6184"/>
                    </a:cubicBezTo>
                    <a:cubicBezTo>
                      <a:pt x="5338" y="6183"/>
                      <a:pt x="5335" y="6184"/>
                      <a:pt x="5334" y="6183"/>
                    </a:cubicBezTo>
                    <a:cubicBezTo>
                      <a:pt x="5332" y="6181"/>
                      <a:pt x="5334" y="6177"/>
                      <a:pt x="5333" y="6175"/>
                    </a:cubicBezTo>
                    <a:cubicBezTo>
                      <a:pt x="5333" y="6172"/>
                      <a:pt x="5331" y="6170"/>
                      <a:pt x="5329" y="6169"/>
                    </a:cubicBezTo>
                    <a:cubicBezTo>
                      <a:pt x="5326" y="6167"/>
                      <a:pt x="5322" y="6167"/>
                      <a:pt x="5318" y="6165"/>
                    </a:cubicBezTo>
                    <a:cubicBezTo>
                      <a:pt x="5315" y="6163"/>
                      <a:pt x="5312" y="6158"/>
                      <a:pt x="5315" y="6155"/>
                    </a:cubicBezTo>
                    <a:cubicBezTo>
                      <a:pt x="5316" y="6154"/>
                      <a:pt x="5317" y="6154"/>
                      <a:pt x="5318" y="6154"/>
                    </a:cubicBezTo>
                    <a:cubicBezTo>
                      <a:pt x="5319" y="6153"/>
                      <a:pt x="5319" y="6152"/>
                      <a:pt x="5319" y="6151"/>
                    </a:cubicBezTo>
                    <a:cubicBezTo>
                      <a:pt x="5320" y="6150"/>
                      <a:pt x="5320" y="6149"/>
                      <a:pt x="5321" y="6149"/>
                    </a:cubicBezTo>
                    <a:cubicBezTo>
                      <a:pt x="5323" y="6148"/>
                      <a:pt x="5322" y="6150"/>
                      <a:pt x="5323" y="6150"/>
                    </a:cubicBezTo>
                    <a:cubicBezTo>
                      <a:pt x="5324" y="6150"/>
                      <a:pt x="5326" y="6151"/>
                      <a:pt x="5328" y="6150"/>
                    </a:cubicBezTo>
                    <a:cubicBezTo>
                      <a:pt x="5328" y="6149"/>
                      <a:pt x="5327" y="6148"/>
                      <a:pt x="5329" y="6147"/>
                    </a:cubicBezTo>
                    <a:cubicBezTo>
                      <a:pt x="5331" y="6146"/>
                      <a:pt x="5332" y="6149"/>
                      <a:pt x="5334" y="6151"/>
                    </a:cubicBezTo>
                    <a:cubicBezTo>
                      <a:pt x="5336" y="6153"/>
                      <a:pt x="5336" y="6153"/>
                      <a:pt x="5335" y="6156"/>
                    </a:cubicBezTo>
                    <a:cubicBezTo>
                      <a:pt x="5335" y="6158"/>
                      <a:pt x="5335" y="6161"/>
                      <a:pt x="5338" y="6162"/>
                    </a:cubicBezTo>
                    <a:cubicBezTo>
                      <a:pt x="5341" y="6163"/>
                      <a:pt x="5342" y="6158"/>
                      <a:pt x="5346" y="6162"/>
                    </a:cubicBezTo>
                    <a:cubicBezTo>
                      <a:pt x="5347" y="6163"/>
                      <a:pt x="5346" y="6166"/>
                      <a:pt x="5349" y="6165"/>
                    </a:cubicBezTo>
                    <a:cubicBezTo>
                      <a:pt x="5352" y="6164"/>
                      <a:pt x="5350" y="6160"/>
                      <a:pt x="5350" y="6158"/>
                    </a:cubicBezTo>
                    <a:cubicBezTo>
                      <a:pt x="5350" y="6154"/>
                      <a:pt x="5351" y="6151"/>
                      <a:pt x="5356" y="6154"/>
                    </a:cubicBezTo>
                    <a:cubicBezTo>
                      <a:pt x="5358" y="6156"/>
                      <a:pt x="5358" y="6158"/>
                      <a:pt x="5362" y="6157"/>
                    </a:cubicBezTo>
                    <a:cubicBezTo>
                      <a:pt x="5364" y="6157"/>
                      <a:pt x="5365" y="6156"/>
                      <a:pt x="5366" y="6156"/>
                    </a:cubicBezTo>
                    <a:cubicBezTo>
                      <a:pt x="5369" y="6155"/>
                      <a:pt x="5371" y="6156"/>
                      <a:pt x="5373" y="6156"/>
                    </a:cubicBezTo>
                    <a:cubicBezTo>
                      <a:pt x="5375" y="6155"/>
                      <a:pt x="5376" y="6153"/>
                      <a:pt x="5377" y="6153"/>
                    </a:cubicBezTo>
                    <a:cubicBezTo>
                      <a:pt x="5380" y="6152"/>
                      <a:pt x="5385" y="6153"/>
                      <a:pt x="5389" y="6153"/>
                    </a:cubicBezTo>
                    <a:cubicBezTo>
                      <a:pt x="5392" y="6153"/>
                      <a:pt x="5394" y="6155"/>
                      <a:pt x="5397" y="6155"/>
                    </a:cubicBezTo>
                    <a:cubicBezTo>
                      <a:pt x="5402" y="6155"/>
                      <a:pt x="5406" y="6155"/>
                      <a:pt x="5410" y="6153"/>
                    </a:cubicBezTo>
                    <a:cubicBezTo>
                      <a:pt x="5411" y="6153"/>
                      <a:pt x="5413" y="6152"/>
                      <a:pt x="5415" y="6152"/>
                    </a:cubicBezTo>
                    <a:cubicBezTo>
                      <a:pt x="5417" y="6151"/>
                      <a:pt x="5418" y="6150"/>
                      <a:pt x="5420" y="6149"/>
                    </a:cubicBezTo>
                    <a:cubicBezTo>
                      <a:pt x="5422" y="6149"/>
                      <a:pt x="5425" y="6149"/>
                      <a:pt x="5424" y="6152"/>
                    </a:cubicBezTo>
                    <a:cubicBezTo>
                      <a:pt x="5424" y="6152"/>
                      <a:pt x="5422" y="6154"/>
                      <a:pt x="5422" y="6154"/>
                    </a:cubicBezTo>
                    <a:cubicBezTo>
                      <a:pt x="5420" y="6157"/>
                      <a:pt x="5419" y="6157"/>
                      <a:pt x="5417" y="6159"/>
                    </a:cubicBezTo>
                    <a:cubicBezTo>
                      <a:pt x="5414" y="6160"/>
                      <a:pt x="5415" y="6160"/>
                      <a:pt x="5414" y="6162"/>
                    </a:cubicBezTo>
                    <a:cubicBezTo>
                      <a:pt x="5414" y="6165"/>
                      <a:pt x="5413" y="6170"/>
                      <a:pt x="5416" y="6171"/>
                    </a:cubicBezTo>
                    <a:cubicBezTo>
                      <a:pt x="5418" y="6171"/>
                      <a:pt x="5423" y="6166"/>
                      <a:pt x="5426" y="6165"/>
                    </a:cubicBezTo>
                    <a:cubicBezTo>
                      <a:pt x="5430" y="6163"/>
                      <a:pt x="5435" y="6164"/>
                      <a:pt x="5438" y="6161"/>
                    </a:cubicBezTo>
                    <a:cubicBezTo>
                      <a:pt x="5439" y="6159"/>
                      <a:pt x="5438" y="6158"/>
                      <a:pt x="5440" y="6157"/>
                    </a:cubicBezTo>
                    <a:cubicBezTo>
                      <a:pt x="5441" y="6156"/>
                      <a:pt x="5443" y="6156"/>
                      <a:pt x="5445" y="6156"/>
                    </a:cubicBezTo>
                    <a:cubicBezTo>
                      <a:pt x="5446" y="6155"/>
                      <a:pt x="5448" y="6155"/>
                      <a:pt x="5449" y="6154"/>
                    </a:cubicBezTo>
                    <a:cubicBezTo>
                      <a:pt x="5457" y="6151"/>
                      <a:pt x="5463" y="6153"/>
                      <a:pt x="5471" y="6153"/>
                    </a:cubicBezTo>
                    <a:cubicBezTo>
                      <a:pt x="5475" y="6153"/>
                      <a:pt x="5480" y="6157"/>
                      <a:pt x="5484" y="6157"/>
                    </a:cubicBezTo>
                    <a:cubicBezTo>
                      <a:pt x="5484" y="6159"/>
                      <a:pt x="5484" y="6161"/>
                      <a:pt x="5485" y="6163"/>
                    </a:cubicBezTo>
                    <a:cubicBezTo>
                      <a:pt x="5486" y="6165"/>
                      <a:pt x="5488" y="6165"/>
                      <a:pt x="5490" y="6166"/>
                    </a:cubicBezTo>
                    <a:cubicBezTo>
                      <a:pt x="5493" y="6168"/>
                      <a:pt x="5493" y="6172"/>
                      <a:pt x="5494" y="6175"/>
                    </a:cubicBezTo>
                    <a:cubicBezTo>
                      <a:pt x="5495" y="6175"/>
                      <a:pt x="5497" y="6175"/>
                      <a:pt x="5497" y="6175"/>
                    </a:cubicBezTo>
                    <a:cubicBezTo>
                      <a:pt x="5500" y="6176"/>
                      <a:pt x="5508" y="6180"/>
                      <a:pt x="5503" y="6184"/>
                    </a:cubicBezTo>
                    <a:cubicBezTo>
                      <a:pt x="5500" y="6185"/>
                      <a:pt x="5492" y="6183"/>
                      <a:pt x="5490" y="6183"/>
                    </a:cubicBezTo>
                    <a:cubicBezTo>
                      <a:pt x="5486" y="6182"/>
                      <a:pt x="5479" y="6181"/>
                      <a:pt x="5485" y="6185"/>
                    </a:cubicBezTo>
                    <a:cubicBezTo>
                      <a:pt x="5487" y="6186"/>
                      <a:pt x="5489" y="6186"/>
                      <a:pt x="5490" y="6187"/>
                    </a:cubicBezTo>
                    <a:cubicBezTo>
                      <a:pt x="5491" y="6188"/>
                      <a:pt x="5491" y="6190"/>
                      <a:pt x="5492" y="6190"/>
                    </a:cubicBezTo>
                    <a:cubicBezTo>
                      <a:pt x="5495" y="6193"/>
                      <a:pt x="5501" y="6191"/>
                      <a:pt x="5505" y="6192"/>
                    </a:cubicBezTo>
                    <a:cubicBezTo>
                      <a:pt x="5509" y="6193"/>
                      <a:pt x="5512" y="6194"/>
                      <a:pt x="5516" y="6191"/>
                    </a:cubicBezTo>
                    <a:cubicBezTo>
                      <a:pt x="5518" y="6189"/>
                      <a:pt x="5522" y="6186"/>
                      <a:pt x="5523" y="6184"/>
                    </a:cubicBezTo>
                    <a:cubicBezTo>
                      <a:pt x="5524" y="6181"/>
                      <a:pt x="5522" y="6177"/>
                      <a:pt x="5527" y="6177"/>
                    </a:cubicBezTo>
                    <a:cubicBezTo>
                      <a:pt x="5527" y="6176"/>
                      <a:pt x="5527" y="6175"/>
                      <a:pt x="5527" y="6174"/>
                    </a:cubicBezTo>
                    <a:cubicBezTo>
                      <a:pt x="5527" y="6172"/>
                      <a:pt x="5526" y="6172"/>
                      <a:pt x="5527" y="6170"/>
                    </a:cubicBezTo>
                    <a:cubicBezTo>
                      <a:pt x="5528" y="6168"/>
                      <a:pt x="5529" y="6168"/>
                      <a:pt x="5530" y="6167"/>
                    </a:cubicBezTo>
                    <a:cubicBezTo>
                      <a:pt x="5531" y="6166"/>
                      <a:pt x="5531" y="6164"/>
                      <a:pt x="5533" y="6163"/>
                    </a:cubicBezTo>
                    <a:cubicBezTo>
                      <a:pt x="5534" y="6162"/>
                      <a:pt x="5536" y="6162"/>
                      <a:pt x="5537" y="6160"/>
                    </a:cubicBezTo>
                    <a:cubicBezTo>
                      <a:pt x="5539" y="6158"/>
                      <a:pt x="5541" y="6154"/>
                      <a:pt x="5543" y="6151"/>
                    </a:cubicBezTo>
                    <a:cubicBezTo>
                      <a:pt x="5546" y="6148"/>
                      <a:pt x="5551" y="6148"/>
                      <a:pt x="5553" y="6143"/>
                    </a:cubicBezTo>
                    <a:cubicBezTo>
                      <a:pt x="5555" y="6140"/>
                      <a:pt x="5556" y="6137"/>
                      <a:pt x="5559" y="6133"/>
                    </a:cubicBezTo>
                    <a:cubicBezTo>
                      <a:pt x="5562" y="6130"/>
                      <a:pt x="5566" y="6127"/>
                      <a:pt x="5567" y="6123"/>
                    </a:cubicBezTo>
                    <a:cubicBezTo>
                      <a:pt x="5568" y="6122"/>
                      <a:pt x="5567" y="6120"/>
                      <a:pt x="5568" y="6118"/>
                    </a:cubicBezTo>
                    <a:cubicBezTo>
                      <a:pt x="5569" y="6117"/>
                      <a:pt x="5571" y="6115"/>
                      <a:pt x="5572" y="6113"/>
                    </a:cubicBezTo>
                    <a:cubicBezTo>
                      <a:pt x="5575" y="6107"/>
                      <a:pt x="5580" y="6102"/>
                      <a:pt x="5582" y="6096"/>
                    </a:cubicBezTo>
                    <a:cubicBezTo>
                      <a:pt x="5583" y="6092"/>
                      <a:pt x="5582" y="6089"/>
                      <a:pt x="5585" y="6086"/>
                    </a:cubicBezTo>
                    <a:cubicBezTo>
                      <a:pt x="5587" y="6085"/>
                      <a:pt x="5587" y="6085"/>
                      <a:pt x="5589" y="6084"/>
                    </a:cubicBezTo>
                    <a:cubicBezTo>
                      <a:pt x="5591" y="6083"/>
                      <a:pt x="5592" y="6082"/>
                      <a:pt x="5593" y="6081"/>
                    </a:cubicBezTo>
                    <a:cubicBezTo>
                      <a:pt x="5596" y="6079"/>
                      <a:pt x="5596" y="6079"/>
                      <a:pt x="5597" y="6075"/>
                    </a:cubicBezTo>
                    <a:cubicBezTo>
                      <a:pt x="5598" y="6071"/>
                      <a:pt x="5602" y="6072"/>
                      <a:pt x="5603" y="6069"/>
                    </a:cubicBezTo>
                    <a:cubicBezTo>
                      <a:pt x="5604" y="6067"/>
                      <a:pt x="5603" y="6065"/>
                      <a:pt x="5605" y="6064"/>
                    </a:cubicBezTo>
                    <a:cubicBezTo>
                      <a:pt x="5606" y="6063"/>
                      <a:pt x="5607" y="6064"/>
                      <a:pt x="5608" y="6063"/>
                    </a:cubicBezTo>
                    <a:cubicBezTo>
                      <a:pt x="5610" y="6061"/>
                      <a:pt x="5610" y="6056"/>
                      <a:pt x="5611" y="6054"/>
                    </a:cubicBezTo>
                    <a:cubicBezTo>
                      <a:pt x="5612" y="6052"/>
                      <a:pt x="5612" y="6049"/>
                      <a:pt x="5615" y="6049"/>
                    </a:cubicBezTo>
                    <a:cubicBezTo>
                      <a:pt x="5616" y="6049"/>
                      <a:pt x="5617" y="6050"/>
                      <a:pt x="5617" y="6052"/>
                    </a:cubicBezTo>
                    <a:cubicBezTo>
                      <a:pt x="5620" y="6053"/>
                      <a:pt x="5622" y="6050"/>
                      <a:pt x="5626" y="6049"/>
                    </a:cubicBezTo>
                    <a:cubicBezTo>
                      <a:pt x="5626" y="6048"/>
                      <a:pt x="5625" y="6047"/>
                      <a:pt x="5625" y="6046"/>
                    </a:cubicBezTo>
                    <a:cubicBezTo>
                      <a:pt x="5624" y="6046"/>
                      <a:pt x="5622" y="6046"/>
                      <a:pt x="5621" y="6045"/>
                    </a:cubicBezTo>
                    <a:cubicBezTo>
                      <a:pt x="5621" y="6042"/>
                      <a:pt x="5625" y="6041"/>
                      <a:pt x="5624" y="6037"/>
                    </a:cubicBezTo>
                    <a:cubicBezTo>
                      <a:pt x="5623" y="6035"/>
                      <a:pt x="5621" y="6034"/>
                      <a:pt x="5620" y="6032"/>
                    </a:cubicBezTo>
                    <a:cubicBezTo>
                      <a:pt x="5620" y="6030"/>
                      <a:pt x="5620" y="6028"/>
                      <a:pt x="5620" y="6027"/>
                    </a:cubicBezTo>
                    <a:cubicBezTo>
                      <a:pt x="5619" y="6021"/>
                      <a:pt x="5619" y="6013"/>
                      <a:pt x="5621" y="6007"/>
                    </a:cubicBezTo>
                    <a:cubicBezTo>
                      <a:pt x="5621" y="6004"/>
                      <a:pt x="5621" y="6001"/>
                      <a:pt x="5622" y="5998"/>
                    </a:cubicBezTo>
                    <a:cubicBezTo>
                      <a:pt x="5622" y="5997"/>
                      <a:pt x="5623" y="5997"/>
                      <a:pt x="5623" y="5995"/>
                    </a:cubicBezTo>
                    <a:cubicBezTo>
                      <a:pt x="5623" y="5994"/>
                      <a:pt x="5623" y="5992"/>
                      <a:pt x="5622" y="5991"/>
                    </a:cubicBezTo>
                    <a:cubicBezTo>
                      <a:pt x="5619" y="5987"/>
                      <a:pt x="5610" y="5987"/>
                      <a:pt x="5606" y="5987"/>
                    </a:cubicBezTo>
                    <a:cubicBezTo>
                      <a:pt x="5605" y="5990"/>
                      <a:pt x="5609" y="5990"/>
                      <a:pt x="5610" y="5992"/>
                    </a:cubicBezTo>
                    <a:cubicBezTo>
                      <a:pt x="5610" y="5993"/>
                      <a:pt x="5610" y="5998"/>
                      <a:pt x="5610" y="6000"/>
                    </a:cubicBezTo>
                    <a:cubicBezTo>
                      <a:pt x="5610" y="6005"/>
                      <a:pt x="5603" y="6006"/>
                      <a:pt x="5599" y="6008"/>
                    </a:cubicBezTo>
                    <a:cubicBezTo>
                      <a:pt x="5597" y="6009"/>
                      <a:pt x="5597" y="6010"/>
                      <a:pt x="5595" y="6011"/>
                    </a:cubicBezTo>
                    <a:cubicBezTo>
                      <a:pt x="5593" y="6011"/>
                      <a:pt x="5591" y="6010"/>
                      <a:pt x="5589" y="6011"/>
                    </a:cubicBezTo>
                    <a:cubicBezTo>
                      <a:pt x="5587" y="6011"/>
                      <a:pt x="5585" y="6012"/>
                      <a:pt x="5583" y="6014"/>
                    </a:cubicBezTo>
                    <a:cubicBezTo>
                      <a:pt x="5581" y="6015"/>
                      <a:pt x="5581" y="6015"/>
                      <a:pt x="5579" y="6016"/>
                    </a:cubicBezTo>
                    <a:cubicBezTo>
                      <a:pt x="5578" y="6017"/>
                      <a:pt x="5576" y="6016"/>
                      <a:pt x="5575" y="6017"/>
                    </a:cubicBezTo>
                    <a:cubicBezTo>
                      <a:pt x="5573" y="6018"/>
                      <a:pt x="5572" y="6020"/>
                      <a:pt x="5571" y="6022"/>
                    </a:cubicBezTo>
                    <a:cubicBezTo>
                      <a:pt x="5570" y="6023"/>
                      <a:pt x="5564" y="6025"/>
                      <a:pt x="5564" y="6025"/>
                    </a:cubicBezTo>
                    <a:cubicBezTo>
                      <a:pt x="5564" y="6028"/>
                      <a:pt x="5566" y="6030"/>
                      <a:pt x="5564" y="6032"/>
                    </a:cubicBezTo>
                    <a:cubicBezTo>
                      <a:pt x="5562" y="6034"/>
                      <a:pt x="5560" y="6033"/>
                      <a:pt x="5558" y="6034"/>
                    </a:cubicBezTo>
                    <a:cubicBezTo>
                      <a:pt x="5556" y="6035"/>
                      <a:pt x="5556" y="6035"/>
                      <a:pt x="5556" y="6037"/>
                    </a:cubicBezTo>
                    <a:cubicBezTo>
                      <a:pt x="5556" y="6037"/>
                      <a:pt x="5558" y="6038"/>
                      <a:pt x="5558" y="6039"/>
                    </a:cubicBezTo>
                    <a:cubicBezTo>
                      <a:pt x="5558" y="6040"/>
                      <a:pt x="5556" y="6040"/>
                      <a:pt x="5556" y="6041"/>
                    </a:cubicBezTo>
                    <a:cubicBezTo>
                      <a:pt x="5556" y="6047"/>
                      <a:pt x="5561" y="6043"/>
                      <a:pt x="5564" y="6047"/>
                    </a:cubicBezTo>
                    <a:cubicBezTo>
                      <a:pt x="5567" y="6052"/>
                      <a:pt x="5559" y="6052"/>
                      <a:pt x="5556" y="6052"/>
                    </a:cubicBezTo>
                    <a:cubicBezTo>
                      <a:pt x="5551" y="6052"/>
                      <a:pt x="5550" y="6054"/>
                      <a:pt x="5550" y="6059"/>
                    </a:cubicBezTo>
                    <a:cubicBezTo>
                      <a:pt x="5550" y="6063"/>
                      <a:pt x="5549" y="6065"/>
                      <a:pt x="5547" y="6068"/>
                    </a:cubicBezTo>
                    <a:cubicBezTo>
                      <a:pt x="5544" y="6073"/>
                      <a:pt x="5542" y="6071"/>
                      <a:pt x="5538" y="6073"/>
                    </a:cubicBezTo>
                    <a:cubicBezTo>
                      <a:pt x="5535" y="6075"/>
                      <a:pt x="5535" y="6078"/>
                      <a:pt x="5533" y="6081"/>
                    </a:cubicBezTo>
                    <a:cubicBezTo>
                      <a:pt x="5531" y="6083"/>
                      <a:pt x="5529" y="6084"/>
                      <a:pt x="5528" y="6087"/>
                    </a:cubicBezTo>
                    <a:cubicBezTo>
                      <a:pt x="5527" y="6088"/>
                      <a:pt x="5527" y="6089"/>
                      <a:pt x="5525" y="6090"/>
                    </a:cubicBezTo>
                    <a:cubicBezTo>
                      <a:pt x="5525" y="6088"/>
                      <a:pt x="5525" y="6084"/>
                      <a:pt x="5526" y="6081"/>
                    </a:cubicBezTo>
                    <a:cubicBezTo>
                      <a:pt x="5527" y="6078"/>
                      <a:pt x="5529" y="6077"/>
                      <a:pt x="5530" y="6074"/>
                    </a:cubicBezTo>
                    <a:cubicBezTo>
                      <a:pt x="5532" y="6070"/>
                      <a:pt x="5531" y="6071"/>
                      <a:pt x="5535" y="6069"/>
                    </a:cubicBezTo>
                    <a:cubicBezTo>
                      <a:pt x="5538" y="6068"/>
                      <a:pt x="5541" y="6065"/>
                      <a:pt x="5541" y="6062"/>
                    </a:cubicBezTo>
                    <a:cubicBezTo>
                      <a:pt x="5544" y="6062"/>
                      <a:pt x="5542" y="6058"/>
                      <a:pt x="5543" y="6056"/>
                    </a:cubicBezTo>
                    <a:cubicBezTo>
                      <a:pt x="5544" y="6054"/>
                      <a:pt x="5545" y="6055"/>
                      <a:pt x="5545" y="6053"/>
                    </a:cubicBezTo>
                    <a:cubicBezTo>
                      <a:pt x="5546" y="6051"/>
                      <a:pt x="5544" y="6051"/>
                      <a:pt x="5544" y="6049"/>
                    </a:cubicBezTo>
                    <a:cubicBezTo>
                      <a:pt x="5545" y="6049"/>
                      <a:pt x="5546" y="6048"/>
                      <a:pt x="5547" y="6048"/>
                    </a:cubicBezTo>
                    <a:cubicBezTo>
                      <a:pt x="5547" y="6047"/>
                      <a:pt x="5547" y="6046"/>
                      <a:pt x="5547" y="6046"/>
                    </a:cubicBezTo>
                    <a:cubicBezTo>
                      <a:pt x="5546" y="6046"/>
                      <a:pt x="5546" y="6046"/>
                      <a:pt x="5545" y="6046"/>
                    </a:cubicBezTo>
                    <a:cubicBezTo>
                      <a:pt x="5546" y="6041"/>
                      <a:pt x="5543" y="6044"/>
                      <a:pt x="5541" y="6042"/>
                    </a:cubicBezTo>
                    <a:cubicBezTo>
                      <a:pt x="5541" y="6041"/>
                      <a:pt x="5542" y="6037"/>
                      <a:pt x="5542" y="6036"/>
                    </a:cubicBezTo>
                    <a:cubicBezTo>
                      <a:pt x="5539" y="6036"/>
                      <a:pt x="5535" y="6036"/>
                      <a:pt x="5533" y="6034"/>
                    </a:cubicBezTo>
                    <a:cubicBezTo>
                      <a:pt x="5532" y="6032"/>
                      <a:pt x="5535" y="6030"/>
                      <a:pt x="5535" y="6029"/>
                    </a:cubicBezTo>
                    <a:cubicBezTo>
                      <a:pt x="5534" y="6024"/>
                      <a:pt x="5523" y="6026"/>
                      <a:pt x="5519" y="6025"/>
                    </a:cubicBezTo>
                    <a:cubicBezTo>
                      <a:pt x="5515" y="6024"/>
                      <a:pt x="5510" y="6016"/>
                      <a:pt x="5505" y="6020"/>
                    </a:cubicBezTo>
                    <a:cubicBezTo>
                      <a:pt x="5503" y="6022"/>
                      <a:pt x="5504" y="6025"/>
                      <a:pt x="5502" y="6026"/>
                    </a:cubicBezTo>
                    <a:cubicBezTo>
                      <a:pt x="5500" y="6026"/>
                      <a:pt x="5497" y="6023"/>
                      <a:pt x="5496" y="6027"/>
                    </a:cubicBezTo>
                    <a:cubicBezTo>
                      <a:pt x="5491" y="6026"/>
                      <a:pt x="5491" y="6029"/>
                      <a:pt x="5490" y="6033"/>
                    </a:cubicBezTo>
                    <a:cubicBezTo>
                      <a:pt x="5489" y="6037"/>
                      <a:pt x="5488" y="6035"/>
                      <a:pt x="5485" y="6037"/>
                    </a:cubicBezTo>
                    <a:cubicBezTo>
                      <a:pt x="5483" y="6039"/>
                      <a:pt x="5484" y="6039"/>
                      <a:pt x="5480" y="6040"/>
                    </a:cubicBezTo>
                    <a:cubicBezTo>
                      <a:pt x="5479" y="6040"/>
                      <a:pt x="5476" y="6039"/>
                      <a:pt x="5474" y="6040"/>
                    </a:cubicBezTo>
                    <a:cubicBezTo>
                      <a:pt x="5471" y="6042"/>
                      <a:pt x="5473" y="6046"/>
                      <a:pt x="5471" y="6048"/>
                    </a:cubicBezTo>
                    <a:cubicBezTo>
                      <a:pt x="5471" y="6042"/>
                      <a:pt x="5470" y="6034"/>
                      <a:pt x="5478" y="6033"/>
                    </a:cubicBezTo>
                    <a:cubicBezTo>
                      <a:pt x="5480" y="6033"/>
                      <a:pt x="5489" y="6032"/>
                      <a:pt x="5487" y="6028"/>
                    </a:cubicBezTo>
                    <a:cubicBezTo>
                      <a:pt x="5487" y="6026"/>
                      <a:pt x="5486" y="6027"/>
                      <a:pt x="5485" y="6026"/>
                    </a:cubicBezTo>
                    <a:cubicBezTo>
                      <a:pt x="5484" y="6026"/>
                      <a:pt x="5484" y="6025"/>
                      <a:pt x="5484" y="6025"/>
                    </a:cubicBezTo>
                    <a:cubicBezTo>
                      <a:pt x="5482" y="6024"/>
                      <a:pt x="5481" y="6024"/>
                      <a:pt x="5479" y="6024"/>
                    </a:cubicBezTo>
                    <a:cubicBezTo>
                      <a:pt x="5478" y="6024"/>
                      <a:pt x="5475" y="6024"/>
                      <a:pt x="5474" y="6023"/>
                    </a:cubicBezTo>
                    <a:cubicBezTo>
                      <a:pt x="5474" y="6022"/>
                      <a:pt x="5475" y="6018"/>
                      <a:pt x="5475" y="6018"/>
                    </a:cubicBezTo>
                    <a:cubicBezTo>
                      <a:pt x="5478" y="6016"/>
                      <a:pt x="5484" y="6018"/>
                      <a:pt x="5486" y="6019"/>
                    </a:cubicBezTo>
                    <a:cubicBezTo>
                      <a:pt x="5488" y="6019"/>
                      <a:pt x="5496" y="6023"/>
                      <a:pt x="5498" y="6019"/>
                    </a:cubicBezTo>
                    <a:cubicBezTo>
                      <a:pt x="5498" y="6017"/>
                      <a:pt x="5490" y="6013"/>
                      <a:pt x="5498" y="6014"/>
                    </a:cubicBezTo>
                    <a:cubicBezTo>
                      <a:pt x="5503" y="6015"/>
                      <a:pt x="5507" y="6017"/>
                      <a:pt x="5509" y="6010"/>
                    </a:cubicBezTo>
                    <a:cubicBezTo>
                      <a:pt x="5510" y="6006"/>
                      <a:pt x="5512" y="6001"/>
                      <a:pt x="5515" y="5999"/>
                    </a:cubicBezTo>
                    <a:cubicBezTo>
                      <a:pt x="5517" y="5997"/>
                      <a:pt x="5519" y="5997"/>
                      <a:pt x="5521" y="5996"/>
                    </a:cubicBezTo>
                    <a:cubicBezTo>
                      <a:pt x="5522" y="5994"/>
                      <a:pt x="5523" y="5992"/>
                      <a:pt x="5525" y="5990"/>
                    </a:cubicBezTo>
                    <a:cubicBezTo>
                      <a:pt x="5527" y="5989"/>
                      <a:pt x="5529" y="5989"/>
                      <a:pt x="5531" y="5987"/>
                    </a:cubicBezTo>
                    <a:cubicBezTo>
                      <a:pt x="5534" y="5986"/>
                      <a:pt x="5537" y="5983"/>
                      <a:pt x="5540" y="5981"/>
                    </a:cubicBezTo>
                    <a:cubicBezTo>
                      <a:pt x="5543" y="5979"/>
                      <a:pt x="5547" y="5977"/>
                      <a:pt x="5549" y="5974"/>
                    </a:cubicBezTo>
                    <a:cubicBezTo>
                      <a:pt x="5547" y="5974"/>
                      <a:pt x="5538" y="5979"/>
                      <a:pt x="5538" y="5974"/>
                    </a:cubicBezTo>
                    <a:cubicBezTo>
                      <a:pt x="5537" y="5974"/>
                      <a:pt x="5534" y="5974"/>
                      <a:pt x="5533" y="5973"/>
                    </a:cubicBezTo>
                    <a:cubicBezTo>
                      <a:pt x="5531" y="5972"/>
                      <a:pt x="5533" y="5970"/>
                      <a:pt x="5532" y="5968"/>
                    </a:cubicBezTo>
                    <a:cubicBezTo>
                      <a:pt x="5532" y="5965"/>
                      <a:pt x="5528" y="5964"/>
                      <a:pt x="5529" y="5961"/>
                    </a:cubicBezTo>
                    <a:cubicBezTo>
                      <a:pt x="5530" y="5959"/>
                      <a:pt x="5532" y="5958"/>
                      <a:pt x="5533" y="5957"/>
                    </a:cubicBezTo>
                    <a:cubicBezTo>
                      <a:pt x="5533" y="5956"/>
                      <a:pt x="5533" y="5955"/>
                      <a:pt x="5534" y="5955"/>
                    </a:cubicBezTo>
                    <a:cubicBezTo>
                      <a:pt x="5534" y="5954"/>
                      <a:pt x="5535" y="5954"/>
                      <a:pt x="5536" y="5954"/>
                    </a:cubicBezTo>
                    <a:cubicBezTo>
                      <a:pt x="5536" y="5953"/>
                      <a:pt x="5538" y="5951"/>
                      <a:pt x="5539" y="5951"/>
                    </a:cubicBezTo>
                    <a:cubicBezTo>
                      <a:pt x="5540" y="5950"/>
                      <a:pt x="5542" y="5950"/>
                      <a:pt x="5543" y="5950"/>
                    </a:cubicBezTo>
                    <a:cubicBezTo>
                      <a:pt x="5547" y="5949"/>
                      <a:pt x="5551" y="5947"/>
                      <a:pt x="5554" y="5950"/>
                    </a:cubicBezTo>
                    <a:cubicBezTo>
                      <a:pt x="5555" y="5952"/>
                      <a:pt x="5555" y="5953"/>
                      <a:pt x="5555" y="5955"/>
                    </a:cubicBezTo>
                    <a:cubicBezTo>
                      <a:pt x="5555" y="5955"/>
                      <a:pt x="5555" y="5956"/>
                      <a:pt x="5555" y="5957"/>
                    </a:cubicBezTo>
                    <a:cubicBezTo>
                      <a:pt x="5556" y="5958"/>
                      <a:pt x="5557" y="5959"/>
                      <a:pt x="5557" y="5960"/>
                    </a:cubicBezTo>
                    <a:cubicBezTo>
                      <a:pt x="5558" y="5961"/>
                      <a:pt x="5559" y="5968"/>
                      <a:pt x="5558" y="5970"/>
                    </a:cubicBezTo>
                    <a:cubicBezTo>
                      <a:pt x="5556" y="5972"/>
                      <a:pt x="5552" y="5971"/>
                      <a:pt x="5552" y="5974"/>
                    </a:cubicBezTo>
                    <a:cubicBezTo>
                      <a:pt x="5555" y="5972"/>
                      <a:pt x="5558" y="5972"/>
                      <a:pt x="5561" y="5970"/>
                    </a:cubicBezTo>
                    <a:cubicBezTo>
                      <a:pt x="5563" y="5969"/>
                      <a:pt x="5564" y="5967"/>
                      <a:pt x="5566" y="5965"/>
                    </a:cubicBezTo>
                    <a:cubicBezTo>
                      <a:pt x="5568" y="5963"/>
                      <a:pt x="5570" y="5962"/>
                      <a:pt x="5572" y="5960"/>
                    </a:cubicBezTo>
                    <a:cubicBezTo>
                      <a:pt x="5577" y="5956"/>
                      <a:pt x="5583" y="5951"/>
                      <a:pt x="5590" y="5949"/>
                    </a:cubicBezTo>
                    <a:cubicBezTo>
                      <a:pt x="5597" y="5946"/>
                      <a:pt x="5604" y="5945"/>
                      <a:pt x="5611" y="5941"/>
                    </a:cubicBezTo>
                    <a:cubicBezTo>
                      <a:pt x="5612" y="5940"/>
                      <a:pt x="5614" y="5939"/>
                      <a:pt x="5615" y="5938"/>
                    </a:cubicBezTo>
                    <a:cubicBezTo>
                      <a:pt x="5617" y="5938"/>
                      <a:pt x="5619" y="5939"/>
                      <a:pt x="5620" y="5938"/>
                    </a:cubicBezTo>
                    <a:cubicBezTo>
                      <a:pt x="5621" y="5938"/>
                      <a:pt x="5624" y="5935"/>
                      <a:pt x="5624" y="5935"/>
                    </a:cubicBezTo>
                    <a:cubicBezTo>
                      <a:pt x="5626" y="5933"/>
                      <a:pt x="5627" y="5932"/>
                      <a:pt x="5624" y="5930"/>
                    </a:cubicBezTo>
                    <a:cubicBezTo>
                      <a:pt x="5622" y="5929"/>
                      <a:pt x="5614" y="5930"/>
                      <a:pt x="5616" y="5925"/>
                    </a:cubicBezTo>
                    <a:cubicBezTo>
                      <a:pt x="5619" y="5926"/>
                      <a:pt x="5621" y="5925"/>
                      <a:pt x="5624" y="5925"/>
                    </a:cubicBezTo>
                    <a:cubicBezTo>
                      <a:pt x="5627" y="5924"/>
                      <a:pt x="5628" y="5926"/>
                      <a:pt x="5630" y="5929"/>
                    </a:cubicBezTo>
                    <a:cubicBezTo>
                      <a:pt x="5631" y="5931"/>
                      <a:pt x="5633" y="5933"/>
                      <a:pt x="5632" y="5936"/>
                    </a:cubicBezTo>
                    <a:cubicBezTo>
                      <a:pt x="5631" y="5939"/>
                      <a:pt x="5628" y="5940"/>
                      <a:pt x="5627" y="5942"/>
                    </a:cubicBezTo>
                    <a:cubicBezTo>
                      <a:pt x="5626" y="5944"/>
                      <a:pt x="5627" y="5947"/>
                      <a:pt x="5626" y="5950"/>
                    </a:cubicBezTo>
                    <a:cubicBezTo>
                      <a:pt x="5626" y="5951"/>
                      <a:pt x="5624" y="5952"/>
                      <a:pt x="5624" y="5954"/>
                    </a:cubicBezTo>
                    <a:cubicBezTo>
                      <a:pt x="5625" y="5955"/>
                      <a:pt x="5626" y="5955"/>
                      <a:pt x="5626" y="5956"/>
                    </a:cubicBezTo>
                    <a:cubicBezTo>
                      <a:pt x="5627" y="5958"/>
                      <a:pt x="5628" y="5962"/>
                      <a:pt x="5626" y="5964"/>
                    </a:cubicBezTo>
                    <a:cubicBezTo>
                      <a:pt x="5625" y="5967"/>
                      <a:pt x="5623" y="5965"/>
                      <a:pt x="5620" y="5966"/>
                    </a:cubicBezTo>
                    <a:cubicBezTo>
                      <a:pt x="5621" y="5968"/>
                      <a:pt x="5625" y="5973"/>
                      <a:pt x="5627" y="5974"/>
                    </a:cubicBezTo>
                    <a:cubicBezTo>
                      <a:pt x="5630" y="5975"/>
                      <a:pt x="5634" y="5975"/>
                      <a:pt x="5637" y="5975"/>
                    </a:cubicBezTo>
                    <a:cubicBezTo>
                      <a:pt x="5643" y="5975"/>
                      <a:pt x="5642" y="5979"/>
                      <a:pt x="5646" y="5982"/>
                    </a:cubicBezTo>
                    <a:cubicBezTo>
                      <a:pt x="5649" y="5983"/>
                      <a:pt x="5653" y="5984"/>
                      <a:pt x="5654" y="5981"/>
                    </a:cubicBezTo>
                    <a:cubicBezTo>
                      <a:pt x="5654" y="5980"/>
                      <a:pt x="5653" y="5980"/>
                      <a:pt x="5652" y="5979"/>
                    </a:cubicBezTo>
                    <a:cubicBezTo>
                      <a:pt x="5652" y="5976"/>
                      <a:pt x="5653" y="5975"/>
                      <a:pt x="5655" y="5971"/>
                    </a:cubicBezTo>
                    <a:cubicBezTo>
                      <a:pt x="5656" y="5968"/>
                      <a:pt x="5657" y="5966"/>
                      <a:pt x="5658" y="5963"/>
                    </a:cubicBezTo>
                    <a:cubicBezTo>
                      <a:pt x="5658" y="5961"/>
                      <a:pt x="5659" y="5960"/>
                      <a:pt x="5660" y="5958"/>
                    </a:cubicBezTo>
                    <a:cubicBezTo>
                      <a:pt x="5660" y="5957"/>
                      <a:pt x="5659" y="5955"/>
                      <a:pt x="5659" y="5954"/>
                    </a:cubicBezTo>
                    <a:cubicBezTo>
                      <a:pt x="5658" y="5948"/>
                      <a:pt x="5663" y="5949"/>
                      <a:pt x="5666" y="5945"/>
                    </a:cubicBezTo>
                    <a:cubicBezTo>
                      <a:pt x="5669" y="5940"/>
                      <a:pt x="5675" y="5933"/>
                      <a:pt x="5671" y="5927"/>
                    </a:cubicBezTo>
                    <a:cubicBezTo>
                      <a:pt x="5669" y="5923"/>
                      <a:pt x="5667" y="5919"/>
                      <a:pt x="5663" y="5918"/>
                    </a:cubicBezTo>
                    <a:cubicBezTo>
                      <a:pt x="5660" y="5918"/>
                      <a:pt x="5657" y="5919"/>
                      <a:pt x="5653" y="5918"/>
                    </a:cubicBezTo>
                    <a:cubicBezTo>
                      <a:pt x="5655" y="5918"/>
                      <a:pt x="5656" y="5916"/>
                      <a:pt x="5658" y="5916"/>
                    </a:cubicBezTo>
                    <a:cubicBezTo>
                      <a:pt x="5661" y="5915"/>
                      <a:pt x="5664" y="5917"/>
                      <a:pt x="5666" y="5916"/>
                    </a:cubicBezTo>
                    <a:cubicBezTo>
                      <a:pt x="5668" y="5915"/>
                      <a:pt x="5669" y="5912"/>
                      <a:pt x="5670" y="5910"/>
                    </a:cubicBezTo>
                    <a:cubicBezTo>
                      <a:pt x="5671" y="5907"/>
                      <a:pt x="5672" y="5906"/>
                      <a:pt x="5674" y="5903"/>
                    </a:cubicBezTo>
                    <a:cubicBezTo>
                      <a:pt x="5675" y="5901"/>
                      <a:pt x="5674" y="5897"/>
                      <a:pt x="5675" y="5896"/>
                    </a:cubicBezTo>
                    <a:cubicBezTo>
                      <a:pt x="5677" y="5894"/>
                      <a:pt x="5678" y="5895"/>
                      <a:pt x="5680" y="5894"/>
                    </a:cubicBezTo>
                    <a:cubicBezTo>
                      <a:pt x="5684" y="5894"/>
                      <a:pt x="5685" y="5892"/>
                      <a:pt x="5687" y="5888"/>
                    </a:cubicBezTo>
                    <a:cubicBezTo>
                      <a:pt x="5688" y="5887"/>
                      <a:pt x="5688" y="5884"/>
                      <a:pt x="5691" y="5884"/>
                    </a:cubicBezTo>
                    <a:cubicBezTo>
                      <a:pt x="5691" y="5888"/>
                      <a:pt x="5688" y="5890"/>
                      <a:pt x="5688" y="5893"/>
                    </a:cubicBezTo>
                    <a:cubicBezTo>
                      <a:pt x="5687" y="5895"/>
                      <a:pt x="5689" y="5897"/>
                      <a:pt x="5688" y="5899"/>
                    </a:cubicBezTo>
                    <a:cubicBezTo>
                      <a:pt x="5688" y="5901"/>
                      <a:pt x="5686" y="5902"/>
                      <a:pt x="5685" y="5904"/>
                    </a:cubicBezTo>
                    <a:cubicBezTo>
                      <a:pt x="5685" y="5906"/>
                      <a:pt x="5686" y="5907"/>
                      <a:pt x="5684" y="5909"/>
                    </a:cubicBezTo>
                    <a:cubicBezTo>
                      <a:pt x="5683" y="5910"/>
                      <a:pt x="5681" y="5909"/>
                      <a:pt x="5680" y="5912"/>
                    </a:cubicBezTo>
                    <a:cubicBezTo>
                      <a:pt x="5678" y="5916"/>
                      <a:pt x="5681" y="5921"/>
                      <a:pt x="5685" y="5922"/>
                    </a:cubicBezTo>
                    <a:cubicBezTo>
                      <a:pt x="5685" y="5923"/>
                      <a:pt x="5685" y="5924"/>
                      <a:pt x="5685" y="5926"/>
                    </a:cubicBezTo>
                    <a:cubicBezTo>
                      <a:pt x="5687" y="5930"/>
                      <a:pt x="5690" y="5929"/>
                      <a:pt x="5688" y="5935"/>
                    </a:cubicBezTo>
                    <a:cubicBezTo>
                      <a:pt x="5688" y="5936"/>
                      <a:pt x="5687" y="5939"/>
                      <a:pt x="5686" y="5940"/>
                    </a:cubicBezTo>
                    <a:cubicBezTo>
                      <a:pt x="5684" y="5942"/>
                      <a:pt x="5682" y="5941"/>
                      <a:pt x="5682" y="5944"/>
                    </a:cubicBezTo>
                    <a:cubicBezTo>
                      <a:pt x="5682" y="5947"/>
                      <a:pt x="5686" y="5950"/>
                      <a:pt x="5681" y="5952"/>
                    </a:cubicBezTo>
                    <a:cubicBezTo>
                      <a:pt x="5678" y="5953"/>
                      <a:pt x="5674" y="5951"/>
                      <a:pt x="5674" y="5956"/>
                    </a:cubicBezTo>
                    <a:cubicBezTo>
                      <a:pt x="5674" y="5958"/>
                      <a:pt x="5675" y="5960"/>
                      <a:pt x="5675" y="5962"/>
                    </a:cubicBezTo>
                    <a:cubicBezTo>
                      <a:pt x="5674" y="5963"/>
                      <a:pt x="5674" y="5965"/>
                      <a:pt x="5673" y="5967"/>
                    </a:cubicBezTo>
                    <a:cubicBezTo>
                      <a:pt x="5671" y="5971"/>
                      <a:pt x="5667" y="5969"/>
                      <a:pt x="5665" y="5973"/>
                    </a:cubicBezTo>
                    <a:cubicBezTo>
                      <a:pt x="5664" y="5975"/>
                      <a:pt x="5664" y="5977"/>
                      <a:pt x="5663" y="5978"/>
                    </a:cubicBezTo>
                    <a:cubicBezTo>
                      <a:pt x="5662" y="5980"/>
                      <a:pt x="5661" y="5981"/>
                      <a:pt x="5662" y="5983"/>
                    </a:cubicBezTo>
                    <a:cubicBezTo>
                      <a:pt x="5663" y="5985"/>
                      <a:pt x="5667" y="5984"/>
                      <a:pt x="5670" y="5984"/>
                    </a:cubicBezTo>
                    <a:cubicBezTo>
                      <a:pt x="5674" y="5984"/>
                      <a:pt x="5678" y="5981"/>
                      <a:pt x="5681" y="5978"/>
                    </a:cubicBezTo>
                    <a:cubicBezTo>
                      <a:pt x="5683" y="5977"/>
                      <a:pt x="5683" y="5975"/>
                      <a:pt x="5684" y="5974"/>
                    </a:cubicBezTo>
                    <a:cubicBezTo>
                      <a:pt x="5686" y="5973"/>
                      <a:pt x="5687" y="5973"/>
                      <a:pt x="5689" y="5972"/>
                    </a:cubicBezTo>
                    <a:cubicBezTo>
                      <a:pt x="5691" y="5970"/>
                      <a:pt x="5691" y="5969"/>
                      <a:pt x="5692" y="5967"/>
                    </a:cubicBezTo>
                    <a:cubicBezTo>
                      <a:pt x="5692" y="5965"/>
                      <a:pt x="5691" y="5962"/>
                      <a:pt x="5694" y="5962"/>
                    </a:cubicBezTo>
                    <a:cubicBezTo>
                      <a:pt x="5697" y="5962"/>
                      <a:pt x="5695" y="5971"/>
                      <a:pt x="5696" y="5972"/>
                    </a:cubicBezTo>
                    <a:cubicBezTo>
                      <a:pt x="5699" y="5975"/>
                      <a:pt x="5698" y="5972"/>
                      <a:pt x="5700" y="5971"/>
                    </a:cubicBezTo>
                    <a:cubicBezTo>
                      <a:pt x="5701" y="5970"/>
                      <a:pt x="5703" y="5970"/>
                      <a:pt x="5704" y="5969"/>
                    </a:cubicBezTo>
                    <a:cubicBezTo>
                      <a:pt x="5706" y="5968"/>
                      <a:pt x="5706" y="5966"/>
                      <a:pt x="5708" y="5965"/>
                    </a:cubicBezTo>
                    <a:cubicBezTo>
                      <a:pt x="5710" y="5965"/>
                      <a:pt x="5712" y="5966"/>
                      <a:pt x="5713" y="5963"/>
                    </a:cubicBezTo>
                    <a:cubicBezTo>
                      <a:pt x="5713" y="5961"/>
                      <a:pt x="5710" y="5961"/>
                      <a:pt x="5711" y="5958"/>
                    </a:cubicBezTo>
                    <a:cubicBezTo>
                      <a:pt x="5712" y="5956"/>
                      <a:pt x="5713" y="5957"/>
                      <a:pt x="5715" y="5956"/>
                    </a:cubicBezTo>
                    <a:cubicBezTo>
                      <a:pt x="5717" y="5954"/>
                      <a:pt x="5719" y="5949"/>
                      <a:pt x="5714" y="5951"/>
                    </a:cubicBezTo>
                    <a:cubicBezTo>
                      <a:pt x="5713" y="5948"/>
                      <a:pt x="5719" y="5943"/>
                      <a:pt x="5721" y="5942"/>
                    </a:cubicBezTo>
                    <a:cubicBezTo>
                      <a:pt x="5724" y="5941"/>
                      <a:pt x="5726" y="5940"/>
                      <a:pt x="5729" y="5938"/>
                    </a:cubicBezTo>
                    <a:cubicBezTo>
                      <a:pt x="5733" y="5935"/>
                      <a:pt x="5739" y="5933"/>
                      <a:pt x="5743" y="5929"/>
                    </a:cubicBezTo>
                    <a:cubicBezTo>
                      <a:pt x="5745" y="5926"/>
                      <a:pt x="5746" y="5924"/>
                      <a:pt x="5749" y="5922"/>
                    </a:cubicBezTo>
                    <a:cubicBezTo>
                      <a:pt x="5750" y="5921"/>
                      <a:pt x="5753" y="5921"/>
                      <a:pt x="5754" y="5920"/>
                    </a:cubicBezTo>
                    <a:cubicBezTo>
                      <a:pt x="5755" y="5919"/>
                      <a:pt x="5755" y="5918"/>
                      <a:pt x="5756" y="5917"/>
                    </a:cubicBezTo>
                    <a:cubicBezTo>
                      <a:pt x="5758" y="5916"/>
                      <a:pt x="5760" y="5916"/>
                      <a:pt x="5762" y="5915"/>
                    </a:cubicBezTo>
                    <a:cubicBezTo>
                      <a:pt x="5764" y="5914"/>
                      <a:pt x="5765" y="5912"/>
                      <a:pt x="5766" y="5912"/>
                    </a:cubicBezTo>
                    <a:cubicBezTo>
                      <a:pt x="5770" y="5910"/>
                      <a:pt x="5773" y="5910"/>
                      <a:pt x="5774" y="5906"/>
                    </a:cubicBezTo>
                    <a:cubicBezTo>
                      <a:pt x="5777" y="5900"/>
                      <a:pt x="5773" y="5894"/>
                      <a:pt x="5771" y="5889"/>
                    </a:cubicBezTo>
                    <a:cubicBezTo>
                      <a:pt x="5770" y="5885"/>
                      <a:pt x="5769" y="5881"/>
                      <a:pt x="5767" y="5877"/>
                    </a:cubicBezTo>
                    <a:cubicBezTo>
                      <a:pt x="5765" y="5874"/>
                      <a:pt x="5763" y="5869"/>
                      <a:pt x="5763" y="5865"/>
                    </a:cubicBezTo>
                    <a:cubicBezTo>
                      <a:pt x="5763" y="5863"/>
                      <a:pt x="5764" y="5860"/>
                      <a:pt x="5765" y="5859"/>
                    </a:cubicBezTo>
                    <a:cubicBezTo>
                      <a:pt x="5765" y="5856"/>
                      <a:pt x="5767" y="5856"/>
                      <a:pt x="5768" y="5854"/>
                    </a:cubicBezTo>
                    <a:cubicBezTo>
                      <a:pt x="5770" y="5851"/>
                      <a:pt x="5770" y="5846"/>
                      <a:pt x="5770" y="5843"/>
                    </a:cubicBezTo>
                    <a:cubicBezTo>
                      <a:pt x="5771" y="5836"/>
                      <a:pt x="5770" y="5830"/>
                      <a:pt x="5770" y="5823"/>
                    </a:cubicBezTo>
                    <a:cubicBezTo>
                      <a:pt x="5770" y="5819"/>
                      <a:pt x="5769" y="5813"/>
                      <a:pt x="5765" y="5810"/>
                    </a:cubicBezTo>
                    <a:cubicBezTo>
                      <a:pt x="5762" y="5808"/>
                      <a:pt x="5758" y="5808"/>
                      <a:pt x="5755" y="5807"/>
                    </a:cubicBezTo>
                    <a:cubicBezTo>
                      <a:pt x="5752" y="5806"/>
                      <a:pt x="5751" y="5804"/>
                      <a:pt x="5748" y="5802"/>
                    </a:cubicBezTo>
                    <a:cubicBezTo>
                      <a:pt x="5746" y="5800"/>
                      <a:pt x="5743" y="5799"/>
                      <a:pt x="5741" y="5797"/>
                    </a:cubicBezTo>
                    <a:cubicBezTo>
                      <a:pt x="5739" y="5795"/>
                      <a:pt x="5738" y="5792"/>
                      <a:pt x="5736" y="5790"/>
                    </a:cubicBezTo>
                    <a:cubicBezTo>
                      <a:pt x="5732" y="5786"/>
                      <a:pt x="5727" y="5784"/>
                      <a:pt x="5730" y="5778"/>
                    </a:cubicBezTo>
                    <a:cubicBezTo>
                      <a:pt x="5732" y="5776"/>
                      <a:pt x="5736" y="5772"/>
                      <a:pt x="5738" y="5771"/>
                    </a:cubicBezTo>
                    <a:cubicBezTo>
                      <a:pt x="5741" y="5770"/>
                      <a:pt x="5745" y="5771"/>
                      <a:pt x="5748" y="5772"/>
                    </a:cubicBezTo>
                    <a:cubicBezTo>
                      <a:pt x="5754" y="5772"/>
                      <a:pt x="5756" y="5778"/>
                      <a:pt x="5761" y="5782"/>
                    </a:cubicBezTo>
                    <a:cubicBezTo>
                      <a:pt x="5763" y="5784"/>
                      <a:pt x="5765" y="5785"/>
                      <a:pt x="5767" y="5786"/>
                    </a:cubicBezTo>
                    <a:cubicBezTo>
                      <a:pt x="5769" y="5787"/>
                      <a:pt x="5770" y="5789"/>
                      <a:pt x="5771" y="5790"/>
                    </a:cubicBezTo>
                    <a:cubicBezTo>
                      <a:pt x="5777" y="5792"/>
                      <a:pt x="5787" y="5782"/>
                      <a:pt x="5787" y="5777"/>
                    </a:cubicBezTo>
                    <a:cubicBezTo>
                      <a:pt x="5788" y="5770"/>
                      <a:pt x="5779" y="5767"/>
                      <a:pt x="5775" y="5762"/>
                    </a:cubicBezTo>
                    <a:cubicBezTo>
                      <a:pt x="5771" y="5758"/>
                      <a:pt x="5769" y="5749"/>
                      <a:pt x="5763" y="5748"/>
                    </a:cubicBezTo>
                    <a:cubicBezTo>
                      <a:pt x="5760" y="5747"/>
                      <a:pt x="5759" y="5748"/>
                      <a:pt x="5756" y="5749"/>
                    </a:cubicBezTo>
                    <a:cubicBezTo>
                      <a:pt x="5755" y="5749"/>
                      <a:pt x="5754" y="5750"/>
                      <a:pt x="5752" y="5749"/>
                    </a:cubicBezTo>
                    <a:cubicBezTo>
                      <a:pt x="5751" y="5748"/>
                      <a:pt x="5752" y="5748"/>
                      <a:pt x="5752" y="5747"/>
                    </a:cubicBezTo>
                    <a:cubicBezTo>
                      <a:pt x="5752" y="5743"/>
                      <a:pt x="5753" y="5741"/>
                      <a:pt x="5756" y="5739"/>
                    </a:cubicBezTo>
                    <a:cubicBezTo>
                      <a:pt x="5759" y="5737"/>
                      <a:pt x="5763" y="5736"/>
                      <a:pt x="5766" y="5734"/>
                    </a:cubicBezTo>
                    <a:cubicBezTo>
                      <a:pt x="5767" y="5733"/>
                      <a:pt x="5767" y="5732"/>
                      <a:pt x="5768" y="5732"/>
                    </a:cubicBezTo>
                    <a:cubicBezTo>
                      <a:pt x="5774" y="5731"/>
                      <a:pt x="5773" y="5741"/>
                      <a:pt x="5773" y="5745"/>
                    </a:cubicBezTo>
                    <a:cubicBezTo>
                      <a:pt x="5777" y="5745"/>
                      <a:pt x="5778" y="5750"/>
                      <a:pt x="5780" y="5752"/>
                    </a:cubicBezTo>
                    <a:cubicBezTo>
                      <a:pt x="5783" y="5755"/>
                      <a:pt x="5788" y="5756"/>
                      <a:pt x="5791" y="5758"/>
                    </a:cubicBezTo>
                    <a:cubicBezTo>
                      <a:pt x="5795" y="5762"/>
                      <a:pt x="5795" y="5766"/>
                      <a:pt x="5795" y="5771"/>
                    </a:cubicBezTo>
                    <a:cubicBezTo>
                      <a:pt x="5795" y="5775"/>
                      <a:pt x="5795" y="5781"/>
                      <a:pt x="5800" y="5783"/>
                    </a:cubicBezTo>
                    <a:cubicBezTo>
                      <a:pt x="5805" y="5785"/>
                      <a:pt x="5810" y="5784"/>
                      <a:pt x="5815" y="5785"/>
                    </a:cubicBezTo>
                    <a:cubicBezTo>
                      <a:pt x="5822" y="5787"/>
                      <a:pt x="5819" y="5791"/>
                      <a:pt x="5821" y="5795"/>
                    </a:cubicBezTo>
                    <a:cubicBezTo>
                      <a:pt x="5821" y="5798"/>
                      <a:pt x="5824" y="5800"/>
                      <a:pt x="5824" y="5804"/>
                    </a:cubicBezTo>
                    <a:cubicBezTo>
                      <a:pt x="5825" y="5807"/>
                      <a:pt x="5824" y="5813"/>
                      <a:pt x="5823" y="5816"/>
                    </a:cubicBezTo>
                    <a:cubicBezTo>
                      <a:pt x="5822" y="5822"/>
                      <a:pt x="5821" y="5823"/>
                      <a:pt x="5825" y="5829"/>
                    </a:cubicBezTo>
                    <a:cubicBezTo>
                      <a:pt x="5827" y="5832"/>
                      <a:pt x="5826" y="5837"/>
                      <a:pt x="5828" y="5839"/>
                    </a:cubicBezTo>
                    <a:cubicBezTo>
                      <a:pt x="5832" y="5842"/>
                      <a:pt x="5839" y="5839"/>
                      <a:pt x="5842" y="5836"/>
                    </a:cubicBezTo>
                    <a:cubicBezTo>
                      <a:pt x="5845" y="5834"/>
                      <a:pt x="5848" y="5824"/>
                      <a:pt x="5852" y="5828"/>
                    </a:cubicBezTo>
                    <a:cubicBezTo>
                      <a:pt x="5857" y="5833"/>
                      <a:pt x="5849" y="5835"/>
                      <a:pt x="5850" y="5838"/>
                    </a:cubicBezTo>
                    <a:cubicBezTo>
                      <a:pt x="5852" y="5839"/>
                      <a:pt x="5854" y="5838"/>
                      <a:pt x="5856" y="5838"/>
                    </a:cubicBezTo>
                    <a:cubicBezTo>
                      <a:pt x="5856" y="5843"/>
                      <a:pt x="5849" y="5843"/>
                      <a:pt x="5848" y="5846"/>
                    </a:cubicBezTo>
                    <a:cubicBezTo>
                      <a:pt x="5852" y="5845"/>
                      <a:pt x="5855" y="5844"/>
                      <a:pt x="5859" y="5842"/>
                    </a:cubicBezTo>
                    <a:cubicBezTo>
                      <a:pt x="5863" y="5840"/>
                      <a:pt x="5867" y="5837"/>
                      <a:pt x="5871" y="5835"/>
                    </a:cubicBezTo>
                    <a:cubicBezTo>
                      <a:pt x="5874" y="5833"/>
                      <a:pt x="5878" y="5830"/>
                      <a:pt x="5881" y="5828"/>
                    </a:cubicBezTo>
                    <a:cubicBezTo>
                      <a:pt x="5884" y="5826"/>
                      <a:pt x="5888" y="5825"/>
                      <a:pt x="5891" y="5823"/>
                    </a:cubicBezTo>
                    <a:cubicBezTo>
                      <a:pt x="5893" y="5822"/>
                      <a:pt x="5895" y="5820"/>
                      <a:pt x="5897" y="5819"/>
                    </a:cubicBezTo>
                    <a:cubicBezTo>
                      <a:pt x="5900" y="5818"/>
                      <a:pt x="5901" y="5818"/>
                      <a:pt x="5904" y="5817"/>
                    </a:cubicBezTo>
                    <a:cubicBezTo>
                      <a:pt x="5907" y="5815"/>
                      <a:pt x="5910" y="5813"/>
                      <a:pt x="5913" y="5811"/>
                    </a:cubicBezTo>
                    <a:cubicBezTo>
                      <a:pt x="5919" y="5806"/>
                      <a:pt x="5927" y="5801"/>
                      <a:pt x="5934" y="5797"/>
                    </a:cubicBezTo>
                    <a:cubicBezTo>
                      <a:pt x="5938" y="5795"/>
                      <a:pt x="5943" y="5792"/>
                      <a:pt x="5947" y="5791"/>
                    </a:cubicBezTo>
                    <a:cubicBezTo>
                      <a:pt x="5949" y="5790"/>
                      <a:pt x="5951" y="5790"/>
                      <a:pt x="5953" y="5789"/>
                    </a:cubicBezTo>
                    <a:cubicBezTo>
                      <a:pt x="5954" y="5789"/>
                      <a:pt x="5956" y="5786"/>
                      <a:pt x="5958" y="5786"/>
                    </a:cubicBezTo>
                    <a:cubicBezTo>
                      <a:pt x="5961" y="5786"/>
                      <a:pt x="5961" y="5789"/>
                      <a:pt x="5965" y="5787"/>
                    </a:cubicBezTo>
                    <a:cubicBezTo>
                      <a:pt x="5967" y="5786"/>
                      <a:pt x="5969" y="5784"/>
                      <a:pt x="5971" y="5782"/>
                    </a:cubicBezTo>
                    <a:cubicBezTo>
                      <a:pt x="5979" y="5777"/>
                      <a:pt x="5988" y="5774"/>
                      <a:pt x="5996" y="5769"/>
                    </a:cubicBezTo>
                    <a:cubicBezTo>
                      <a:pt x="5997" y="5768"/>
                      <a:pt x="5999" y="5768"/>
                      <a:pt x="6001" y="5767"/>
                    </a:cubicBezTo>
                    <a:cubicBezTo>
                      <a:pt x="6002" y="5767"/>
                      <a:pt x="6003" y="5765"/>
                      <a:pt x="6005" y="5764"/>
                    </a:cubicBezTo>
                    <a:cubicBezTo>
                      <a:pt x="6007" y="5763"/>
                      <a:pt x="6012" y="5763"/>
                      <a:pt x="6012" y="5760"/>
                    </a:cubicBezTo>
                    <a:cubicBezTo>
                      <a:pt x="6012" y="5757"/>
                      <a:pt x="6004" y="5749"/>
                      <a:pt x="6002" y="5748"/>
                    </a:cubicBezTo>
                    <a:cubicBezTo>
                      <a:pt x="6001" y="5747"/>
                      <a:pt x="5999" y="5746"/>
                      <a:pt x="5997" y="5746"/>
                    </a:cubicBezTo>
                    <a:cubicBezTo>
                      <a:pt x="5996" y="5746"/>
                      <a:pt x="5995" y="5748"/>
                      <a:pt x="5994" y="5748"/>
                    </a:cubicBezTo>
                    <a:cubicBezTo>
                      <a:pt x="5990" y="5748"/>
                      <a:pt x="5992" y="5743"/>
                      <a:pt x="5991" y="5740"/>
                    </a:cubicBezTo>
                    <a:cubicBezTo>
                      <a:pt x="5990" y="5740"/>
                      <a:pt x="5989" y="5743"/>
                      <a:pt x="5987" y="5742"/>
                    </a:cubicBezTo>
                    <a:cubicBezTo>
                      <a:pt x="5986" y="5742"/>
                      <a:pt x="5986" y="5738"/>
                      <a:pt x="5985" y="5737"/>
                    </a:cubicBezTo>
                    <a:cubicBezTo>
                      <a:pt x="5984" y="5732"/>
                      <a:pt x="5981" y="5732"/>
                      <a:pt x="5977" y="5729"/>
                    </a:cubicBezTo>
                    <a:cubicBezTo>
                      <a:pt x="5976" y="5728"/>
                      <a:pt x="5975" y="5726"/>
                      <a:pt x="5974" y="5725"/>
                    </a:cubicBezTo>
                    <a:cubicBezTo>
                      <a:pt x="5972" y="5723"/>
                      <a:pt x="5969" y="5723"/>
                      <a:pt x="5967" y="5722"/>
                    </a:cubicBezTo>
                    <a:cubicBezTo>
                      <a:pt x="5964" y="5720"/>
                      <a:pt x="5960" y="5713"/>
                      <a:pt x="5956" y="5714"/>
                    </a:cubicBezTo>
                    <a:cubicBezTo>
                      <a:pt x="5956" y="5716"/>
                      <a:pt x="5957" y="5719"/>
                      <a:pt x="5956" y="5721"/>
                    </a:cubicBezTo>
                    <a:cubicBezTo>
                      <a:pt x="5955" y="5723"/>
                      <a:pt x="5952" y="5723"/>
                      <a:pt x="5950" y="5724"/>
                    </a:cubicBezTo>
                    <a:cubicBezTo>
                      <a:pt x="5945" y="5726"/>
                      <a:pt x="5937" y="5729"/>
                      <a:pt x="5937" y="5735"/>
                    </a:cubicBezTo>
                    <a:cubicBezTo>
                      <a:pt x="5937" y="5736"/>
                      <a:pt x="5939" y="5739"/>
                      <a:pt x="5937" y="5740"/>
                    </a:cubicBezTo>
                    <a:cubicBezTo>
                      <a:pt x="5935" y="5742"/>
                      <a:pt x="5931" y="5740"/>
                      <a:pt x="5930" y="5739"/>
                    </a:cubicBezTo>
                    <a:cubicBezTo>
                      <a:pt x="5927" y="5737"/>
                      <a:pt x="5927" y="5735"/>
                      <a:pt x="5923" y="5735"/>
                    </a:cubicBezTo>
                    <a:cubicBezTo>
                      <a:pt x="5920" y="5735"/>
                      <a:pt x="5916" y="5736"/>
                      <a:pt x="5913" y="5736"/>
                    </a:cubicBezTo>
                    <a:cubicBezTo>
                      <a:pt x="5909" y="5735"/>
                      <a:pt x="5909" y="5732"/>
                      <a:pt x="5909" y="5728"/>
                    </a:cubicBezTo>
                    <a:cubicBezTo>
                      <a:pt x="5910" y="5721"/>
                      <a:pt x="5913" y="5725"/>
                      <a:pt x="5916" y="5727"/>
                    </a:cubicBezTo>
                    <a:cubicBezTo>
                      <a:pt x="5925" y="5730"/>
                      <a:pt x="5933" y="5726"/>
                      <a:pt x="5939" y="5720"/>
                    </a:cubicBezTo>
                    <a:cubicBezTo>
                      <a:pt x="5940" y="5718"/>
                      <a:pt x="5941" y="5717"/>
                      <a:pt x="5943" y="5715"/>
                    </a:cubicBezTo>
                    <a:cubicBezTo>
                      <a:pt x="5944" y="5715"/>
                      <a:pt x="5945" y="5712"/>
                      <a:pt x="5946" y="5712"/>
                    </a:cubicBezTo>
                    <a:cubicBezTo>
                      <a:pt x="5949" y="5711"/>
                      <a:pt x="5953" y="5714"/>
                      <a:pt x="5953" y="5709"/>
                    </a:cubicBezTo>
                    <a:cubicBezTo>
                      <a:pt x="5954" y="5703"/>
                      <a:pt x="5945" y="5701"/>
                      <a:pt x="5942" y="5697"/>
                    </a:cubicBezTo>
                    <a:cubicBezTo>
                      <a:pt x="5937" y="5692"/>
                      <a:pt x="5937" y="5686"/>
                      <a:pt x="5934" y="5680"/>
                    </a:cubicBezTo>
                    <a:cubicBezTo>
                      <a:pt x="5931" y="5674"/>
                      <a:pt x="5922" y="5677"/>
                      <a:pt x="5917" y="5674"/>
                    </a:cubicBezTo>
                    <a:cubicBezTo>
                      <a:pt x="5911" y="5671"/>
                      <a:pt x="5907" y="5663"/>
                      <a:pt x="5900" y="5661"/>
                    </a:cubicBezTo>
                    <a:cubicBezTo>
                      <a:pt x="5897" y="5660"/>
                      <a:pt x="5894" y="5661"/>
                      <a:pt x="5892" y="5661"/>
                    </a:cubicBezTo>
                    <a:cubicBezTo>
                      <a:pt x="5889" y="5660"/>
                      <a:pt x="5887" y="5659"/>
                      <a:pt x="5884" y="5660"/>
                    </a:cubicBezTo>
                    <a:cubicBezTo>
                      <a:pt x="5884" y="5663"/>
                      <a:pt x="5884" y="5663"/>
                      <a:pt x="5886" y="5665"/>
                    </a:cubicBezTo>
                    <a:cubicBezTo>
                      <a:pt x="5887" y="5666"/>
                      <a:pt x="5890" y="5665"/>
                      <a:pt x="5889" y="5668"/>
                    </a:cubicBezTo>
                    <a:cubicBezTo>
                      <a:pt x="5888" y="5670"/>
                      <a:pt x="5887" y="5670"/>
                      <a:pt x="5885" y="5670"/>
                    </a:cubicBezTo>
                    <a:cubicBezTo>
                      <a:pt x="5882" y="5670"/>
                      <a:pt x="5881" y="5670"/>
                      <a:pt x="5879" y="5671"/>
                    </a:cubicBezTo>
                    <a:cubicBezTo>
                      <a:pt x="5876" y="5672"/>
                      <a:pt x="5876" y="5672"/>
                      <a:pt x="5874" y="5671"/>
                    </a:cubicBezTo>
                    <a:cubicBezTo>
                      <a:pt x="5871" y="5670"/>
                      <a:pt x="5871" y="5669"/>
                      <a:pt x="5869" y="5668"/>
                    </a:cubicBezTo>
                    <a:cubicBezTo>
                      <a:pt x="5865" y="5668"/>
                      <a:pt x="5861" y="5667"/>
                      <a:pt x="5861" y="5662"/>
                    </a:cubicBezTo>
                    <a:cubicBezTo>
                      <a:pt x="5862" y="5663"/>
                      <a:pt x="5863" y="5664"/>
                      <a:pt x="5864" y="5665"/>
                    </a:cubicBezTo>
                    <a:cubicBezTo>
                      <a:pt x="5864" y="5665"/>
                      <a:pt x="5866" y="5664"/>
                      <a:pt x="5867" y="5664"/>
                    </a:cubicBezTo>
                    <a:cubicBezTo>
                      <a:pt x="5868" y="5664"/>
                      <a:pt x="5869" y="5665"/>
                      <a:pt x="5870" y="5665"/>
                    </a:cubicBezTo>
                    <a:cubicBezTo>
                      <a:pt x="5875" y="5666"/>
                      <a:pt x="5874" y="5663"/>
                      <a:pt x="5875" y="5660"/>
                    </a:cubicBezTo>
                    <a:cubicBezTo>
                      <a:pt x="5876" y="5657"/>
                      <a:pt x="5880" y="5657"/>
                      <a:pt x="5879" y="5653"/>
                    </a:cubicBezTo>
                    <a:cubicBezTo>
                      <a:pt x="5879" y="5652"/>
                      <a:pt x="5877" y="5650"/>
                      <a:pt x="5877" y="5649"/>
                    </a:cubicBezTo>
                    <a:cubicBezTo>
                      <a:pt x="5877" y="5646"/>
                      <a:pt x="5877" y="5643"/>
                      <a:pt x="5876" y="5641"/>
                    </a:cubicBezTo>
                    <a:cubicBezTo>
                      <a:pt x="5876" y="5638"/>
                      <a:pt x="5876" y="5637"/>
                      <a:pt x="5877" y="5634"/>
                    </a:cubicBezTo>
                    <a:cubicBezTo>
                      <a:pt x="5878" y="5630"/>
                      <a:pt x="5879" y="5626"/>
                      <a:pt x="5876" y="5623"/>
                    </a:cubicBezTo>
                    <a:cubicBezTo>
                      <a:pt x="5875" y="5622"/>
                      <a:pt x="5874" y="5621"/>
                      <a:pt x="5873" y="5620"/>
                    </a:cubicBezTo>
                    <a:cubicBezTo>
                      <a:pt x="5873" y="5619"/>
                      <a:pt x="5873" y="5618"/>
                      <a:pt x="5871" y="5616"/>
                    </a:cubicBezTo>
                    <a:cubicBezTo>
                      <a:pt x="5870" y="5615"/>
                      <a:pt x="5867" y="5616"/>
                      <a:pt x="5866" y="5615"/>
                    </a:cubicBezTo>
                    <a:cubicBezTo>
                      <a:pt x="5865" y="5614"/>
                      <a:pt x="5864" y="5610"/>
                      <a:pt x="5864" y="5608"/>
                    </a:cubicBezTo>
                    <a:cubicBezTo>
                      <a:pt x="5864" y="5604"/>
                      <a:pt x="5864" y="5600"/>
                      <a:pt x="5862" y="5596"/>
                    </a:cubicBezTo>
                    <a:cubicBezTo>
                      <a:pt x="5859" y="5591"/>
                      <a:pt x="5856" y="5594"/>
                      <a:pt x="5851" y="5591"/>
                    </a:cubicBezTo>
                    <a:cubicBezTo>
                      <a:pt x="5847" y="5588"/>
                      <a:pt x="5850" y="5584"/>
                      <a:pt x="5851" y="5581"/>
                    </a:cubicBezTo>
                    <a:cubicBezTo>
                      <a:pt x="5853" y="5579"/>
                      <a:pt x="5854" y="5578"/>
                      <a:pt x="5853" y="5575"/>
                    </a:cubicBezTo>
                    <a:cubicBezTo>
                      <a:pt x="5853" y="5572"/>
                      <a:pt x="5852" y="5573"/>
                      <a:pt x="5850" y="5571"/>
                    </a:cubicBezTo>
                    <a:cubicBezTo>
                      <a:pt x="5848" y="5569"/>
                      <a:pt x="5847" y="5569"/>
                      <a:pt x="5847" y="5567"/>
                    </a:cubicBezTo>
                    <a:cubicBezTo>
                      <a:pt x="5847" y="5567"/>
                      <a:pt x="5850" y="5562"/>
                      <a:pt x="5850" y="5562"/>
                    </a:cubicBezTo>
                    <a:cubicBezTo>
                      <a:pt x="5851" y="5562"/>
                      <a:pt x="5853" y="5563"/>
                      <a:pt x="5854" y="5564"/>
                    </a:cubicBezTo>
                    <a:cubicBezTo>
                      <a:pt x="5856" y="5564"/>
                      <a:pt x="5857" y="5564"/>
                      <a:pt x="5858" y="5564"/>
                    </a:cubicBezTo>
                    <a:cubicBezTo>
                      <a:pt x="5859" y="5565"/>
                      <a:pt x="5859" y="5566"/>
                      <a:pt x="5861" y="5566"/>
                    </a:cubicBezTo>
                    <a:cubicBezTo>
                      <a:pt x="5863" y="5566"/>
                      <a:pt x="5865" y="5566"/>
                      <a:pt x="5866" y="5566"/>
                    </a:cubicBezTo>
                    <a:cubicBezTo>
                      <a:pt x="5870" y="5566"/>
                      <a:pt x="5873" y="5563"/>
                      <a:pt x="5877" y="5563"/>
                    </a:cubicBezTo>
                    <a:cubicBezTo>
                      <a:pt x="5883" y="5563"/>
                      <a:pt x="5891" y="5559"/>
                      <a:pt x="5895" y="5566"/>
                    </a:cubicBezTo>
                    <a:cubicBezTo>
                      <a:pt x="5896" y="5568"/>
                      <a:pt x="5895" y="5581"/>
                      <a:pt x="5900" y="5576"/>
                    </a:cubicBezTo>
                    <a:cubicBezTo>
                      <a:pt x="5902" y="5574"/>
                      <a:pt x="5901" y="5567"/>
                      <a:pt x="5900" y="5564"/>
                    </a:cubicBezTo>
                    <a:cubicBezTo>
                      <a:pt x="5899" y="5561"/>
                      <a:pt x="5891" y="5544"/>
                      <a:pt x="5900" y="5546"/>
                    </a:cubicBezTo>
                    <a:cubicBezTo>
                      <a:pt x="5900" y="5549"/>
                      <a:pt x="5899" y="5552"/>
                      <a:pt x="5899" y="5556"/>
                    </a:cubicBezTo>
                    <a:cubicBezTo>
                      <a:pt x="5900" y="5559"/>
                      <a:pt x="5902" y="5561"/>
                      <a:pt x="5903" y="5565"/>
                    </a:cubicBezTo>
                    <a:cubicBezTo>
                      <a:pt x="5904" y="5569"/>
                      <a:pt x="5903" y="5573"/>
                      <a:pt x="5904" y="5578"/>
                    </a:cubicBezTo>
                    <a:cubicBezTo>
                      <a:pt x="5905" y="5580"/>
                      <a:pt x="5906" y="5581"/>
                      <a:pt x="5906" y="5583"/>
                    </a:cubicBezTo>
                    <a:cubicBezTo>
                      <a:pt x="5906" y="5585"/>
                      <a:pt x="5905" y="5587"/>
                      <a:pt x="5904" y="5589"/>
                    </a:cubicBezTo>
                    <a:cubicBezTo>
                      <a:pt x="5903" y="5595"/>
                      <a:pt x="5903" y="5602"/>
                      <a:pt x="5906" y="5608"/>
                    </a:cubicBezTo>
                    <a:cubicBezTo>
                      <a:pt x="5907" y="5611"/>
                      <a:pt x="5905" y="5610"/>
                      <a:pt x="5905" y="5613"/>
                    </a:cubicBezTo>
                    <a:cubicBezTo>
                      <a:pt x="5905" y="5617"/>
                      <a:pt x="5907" y="5617"/>
                      <a:pt x="5910" y="5617"/>
                    </a:cubicBezTo>
                    <a:cubicBezTo>
                      <a:pt x="5913" y="5617"/>
                      <a:pt x="5917" y="5617"/>
                      <a:pt x="5921" y="5616"/>
                    </a:cubicBezTo>
                    <a:cubicBezTo>
                      <a:pt x="5923" y="5616"/>
                      <a:pt x="5927" y="5615"/>
                      <a:pt x="5930" y="5617"/>
                    </a:cubicBezTo>
                    <a:cubicBezTo>
                      <a:pt x="5932" y="5618"/>
                      <a:pt x="5932" y="5622"/>
                      <a:pt x="5936" y="5620"/>
                    </a:cubicBezTo>
                    <a:cubicBezTo>
                      <a:pt x="5939" y="5618"/>
                      <a:pt x="5937" y="5615"/>
                      <a:pt x="5938" y="5612"/>
                    </a:cubicBezTo>
                    <a:cubicBezTo>
                      <a:pt x="5939" y="5608"/>
                      <a:pt x="5941" y="5611"/>
                      <a:pt x="5942" y="5614"/>
                    </a:cubicBezTo>
                    <a:cubicBezTo>
                      <a:pt x="5943" y="5618"/>
                      <a:pt x="5941" y="5621"/>
                      <a:pt x="5944" y="5624"/>
                    </a:cubicBezTo>
                    <a:cubicBezTo>
                      <a:pt x="5947" y="5627"/>
                      <a:pt x="5950" y="5629"/>
                      <a:pt x="5946" y="5632"/>
                    </a:cubicBezTo>
                    <a:cubicBezTo>
                      <a:pt x="5944" y="5634"/>
                      <a:pt x="5940" y="5634"/>
                      <a:pt x="5942" y="5637"/>
                    </a:cubicBezTo>
                    <a:cubicBezTo>
                      <a:pt x="5943" y="5639"/>
                      <a:pt x="5944" y="5639"/>
                      <a:pt x="5946" y="5639"/>
                    </a:cubicBezTo>
                    <a:cubicBezTo>
                      <a:pt x="5949" y="5639"/>
                      <a:pt x="5954" y="5645"/>
                      <a:pt x="5957" y="5643"/>
                    </a:cubicBezTo>
                    <a:cubicBezTo>
                      <a:pt x="5958" y="5642"/>
                      <a:pt x="5958" y="5640"/>
                      <a:pt x="5959" y="5639"/>
                    </a:cubicBezTo>
                    <a:cubicBezTo>
                      <a:pt x="5960" y="5638"/>
                      <a:pt x="5961" y="5638"/>
                      <a:pt x="5962" y="5637"/>
                    </a:cubicBezTo>
                    <a:cubicBezTo>
                      <a:pt x="5963" y="5636"/>
                      <a:pt x="5963" y="5636"/>
                      <a:pt x="5963" y="5634"/>
                    </a:cubicBezTo>
                    <a:cubicBezTo>
                      <a:pt x="5964" y="5630"/>
                      <a:pt x="5965" y="5630"/>
                      <a:pt x="5967" y="5628"/>
                    </a:cubicBezTo>
                    <a:cubicBezTo>
                      <a:pt x="5968" y="5626"/>
                      <a:pt x="5968" y="5626"/>
                      <a:pt x="5968" y="5624"/>
                    </a:cubicBezTo>
                    <a:cubicBezTo>
                      <a:pt x="5968" y="5622"/>
                      <a:pt x="5966" y="5620"/>
                      <a:pt x="5966" y="5618"/>
                    </a:cubicBezTo>
                    <a:cubicBezTo>
                      <a:pt x="5966" y="5616"/>
                      <a:pt x="5967" y="5615"/>
                      <a:pt x="5968" y="5613"/>
                    </a:cubicBezTo>
                    <a:cubicBezTo>
                      <a:pt x="5969" y="5609"/>
                      <a:pt x="5966" y="5605"/>
                      <a:pt x="5967" y="5601"/>
                    </a:cubicBezTo>
                    <a:cubicBezTo>
                      <a:pt x="5969" y="5603"/>
                      <a:pt x="5972" y="5604"/>
                      <a:pt x="5974" y="5607"/>
                    </a:cubicBezTo>
                    <a:cubicBezTo>
                      <a:pt x="5975" y="5610"/>
                      <a:pt x="5976" y="5611"/>
                      <a:pt x="5976" y="5615"/>
                    </a:cubicBezTo>
                    <a:cubicBezTo>
                      <a:pt x="5976" y="5618"/>
                      <a:pt x="5975" y="5622"/>
                      <a:pt x="5977" y="5625"/>
                    </a:cubicBezTo>
                    <a:cubicBezTo>
                      <a:pt x="5979" y="5628"/>
                      <a:pt x="5983" y="5628"/>
                      <a:pt x="5984" y="5631"/>
                    </a:cubicBezTo>
                    <a:cubicBezTo>
                      <a:pt x="5987" y="5637"/>
                      <a:pt x="5986" y="5649"/>
                      <a:pt x="5981" y="5653"/>
                    </a:cubicBezTo>
                    <a:cubicBezTo>
                      <a:pt x="5979" y="5655"/>
                      <a:pt x="5978" y="5655"/>
                      <a:pt x="5976" y="5655"/>
                    </a:cubicBezTo>
                    <a:cubicBezTo>
                      <a:pt x="5973" y="5655"/>
                      <a:pt x="5972" y="5655"/>
                      <a:pt x="5970" y="5656"/>
                    </a:cubicBezTo>
                    <a:cubicBezTo>
                      <a:pt x="5968" y="5657"/>
                      <a:pt x="5966" y="5658"/>
                      <a:pt x="5964" y="5657"/>
                    </a:cubicBezTo>
                    <a:cubicBezTo>
                      <a:pt x="5963" y="5656"/>
                      <a:pt x="5964" y="5654"/>
                      <a:pt x="5962" y="5653"/>
                    </a:cubicBezTo>
                    <a:cubicBezTo>
                      <a:pt x="5957" y="5648"/>
                      <a:pt x="5957" y="5658"/>
                      <a:pt x="5957" y="5660"/>
                    </a:cubicBezTo>
                    <a:cubicBezTo>
                      <a:pt x="5955" y="5664"/>
                      <a:pt x="5952" y="5664"/>
                      <a:pt x="5952" y="5669"/>
                    </a:cubicBezTo>
                    <a:cubicBezTo>
                      <a:pt x="5961" y="5666"/>
                      <a:pt x="5970" y="5664"/>
                      <a:pt x="5978" y="5659"/>
                    </a:cubicBezTo>
                    <a:cubicBezTo>
                      <a:pt x="5983" y="5657"/>
                      <a:pt x="5987" y="5653"/>
                      <a:pt x="5991" y="5650"/>
                    </a:cubicBezTo>
                    <a:cubicBezTo>
                      <a:pt x="5997" y="5645"/>
                      <a:pt x="6005" y="5644"/>
                      <a:pt x="6012" y="5640"/>
                    </a:cubicBezTo>
                    <a:cubicBezTo>
                      <a:pt x="6016" y="5637"/>
                      <a:pt x="6022" y="5635"/>
                      <a:pt x="6023" y="5630"/>
                    </a:cubicBezTo>
                    <a:cubicBezTo>
                      <a:pt x="6020" y="5629"/>
                      <a:pt x="6021" y="5632"/>
                      <a:pt x="6019" y="5633"/>
                    </a:cubicBezTo>
                    <a:cubicBezTo>
                      <a:pt x="6016" y="5634"/>
                      <a:pt x="6014" y="5634"/>
                      <a:pt x="6012" y="5632"/>
                    </a:cubicBezTo>
                    <a:cubicBezTo>
                      <a:pt x="6010" y="5632"/>
                      <a:pt x="6008" y="5630"/>
                      <a:pt x="6007" y="5628"/>
                    </a:cubicBezTo>
                    <a:cubicBezTo>
                      <a:pt x="6007" y="5627"/>
                      <a:pt x="6009" y="5625"/>
                      <a:pt x="6007" y="5624"/>
                    </a:cubicBezTo>
                    <a:cubicBezTo>
                      <a:pt x="6006" y="5622"/>
                      <a:pt x="6002" y="5624"/>
                      <a:pt x="6000" y="5622"/>
                    </a:cubicBezTo>
                    <a:cubicBezTo>
                      <a:pt x="5998" y="5621"/>
                      <a:pt x="5998" y="5619"/>
                      <a:pt x="5998" y="5617"/>
                    </a:cubicBezTo>
                    <a:cubicBezTo>
                      <a:pt x="5998" y="5612"/>
                      <a:pt x="6002" y="5609"/>
                      <a:pt x="6002" y="5605"/>
                    </a:cubicBezTo>
                    <a:cubicBezTo>
                      <a:pt x="5996" y="5605"/>
                      <a:pt x="6003" y="5598"/>
                      <a:pt x="6001" y="5595"/>
                    </a:cubicBezTo>
                    <a:cubicBezTo>
                      <a:pt x="5999" y="5594"/>
                      <a:pt x="5996" y="5594"/>
                      <a:pt x="5995" y="5591"/>
                    </a:cubicBezTo>
                    <a:cubicBezTo>
                      <a:pt x="5994" y="5590"/>
                      <a:pt x="5995" y="5588"/>
                      <a:pt x="5995" y="5586"/>
                    </a:cubicBezTo>
                    <a:cubicBezTo>
                      <a:pt x="5996" y="5584"/>
                      <a:pt x="5999" y="5582"/>
                      <a:pt x="6000" y="5580"/>
                    </a:cubicBezTo>
                    <a:cubicBezTo>
                      <a:pt x="6001" y="5578"/>
                      <a:pt x="6001" y="5576"/>
                      <a:pt x="6002" y="5573"/>
                    </a:cubicBezTo>
                    <a:cubicBezTo>
                      <a:pt x="6002" y="5570"/>
                      <a:pt x="6003" y="5566"/>
                      <a:pt x="6002" y="5563"/>
                    </a:cubicBezTo>
                    <a:cubicBezTo>
                      <a:pt x="5997" y="5562"/>
                      <a:pt x="5998" y="5573"/>
                      <a:pt x="5993" y="5574"/>
                    </a:cubicBezTo>
                    <a:cubicBezTo>
                      <a:pt x="5984" y="5576"/>
                      <a:pt x="5987" y="5565"/>
                      <a:pt x="5986" y="5560"/>
                    </a:cubicBezTo>
                    <a:cubicBezTo>
                      <a:pt x="5986" y="5553"/>
                      <a:pt x="5980" y="5554"/>
                      <a:pt x="5979" y="5548"/>
                    </a:cubicBezTo>
                    <a:cubicBezTo>
                      <a:pt x="5979" y="5545"/>
                      <a:pt x="5979" y="5543"/>
                      <a:pt x="5978" y="5540"/>
                    </a:cubicBezTo>
                    <a:cubicBezTo>
                      <a:pt x="5977" y="5538"/>
                      <a:pt x="5976" y="5537"/>
                      <a:pt x="5978" y="5535"/>
                    </a:cubicBezTo>
                    <a:cubicBezTo>
                      <a:pt x="5978" y="5539"/>
                      <a:pt x="5980" y="5538"/>
                      <a:pt x="5983" y="5540"/>
                    </a:cubicBezTo>
                    <a:cubicBezTo>
                      <a:pt x="5983" y="5541"/>
                      <a:pt x="5983" y="5542"/>
                      <a:pt x="5983" y="5543"/>
                    </a:cubicBezTo>
                    <a:cubicBezTo>
                      <a:pt x="5984" y="5544"/>
                      <a:pt x="5986" y="5544"/>
                      <a:pt x="5987" y="5545"/>
                    </a:cubicBezTo>
                    <a:cubicBezTo>
                      <a:pt x="5987" y="5546"/>
                      <a:pt x="5986" y="5548"/>
                      <a:pt x="5986" y="5549"/>
                    </a:cubicBezTo>
                    <a:cubicBezTo>
                      <a:pt x="5987" y="5551"/>
                      <a:pt x="5988" y="5550"/>
                      <a:pt x="5989" y="5551"/>
                    </a:cubicBezTo>
                    <a:cubicBezTo>
                      <a:pt x="5991" y="5553"/>
                      <a:pt x="5991" y="5553"/>
                      <a:pt x="5992" y="5556"/>
                    </a:cubicBezTo>
                    <a:cubicBezTo>
                      <a:pt x="5992" y="5560"/>
                      <a:pt x="5991" y="5562"/>
                      <a:pt x="5994" y="5562"/>
                    </a:cubicBezTo>
                    <a:cubicBezTo>
                      <a:pt x="5997" y="5563"/>
                      <a:pt x="5998" y="5561"/>
                      <a:pt x="6000" y="5559"/>
                    </a:cubicBezTo>
                    <a:cubicBezTo>
                      <a:pt x="6001" y="5555"/>
                      <a:pt x="6002" y="5553"/>
                      <a:pt x="6007" y="5554"/>
                    </a:cubicBezTo>
                    <a:cubicBezTo>
                      <a:pt x="6009" y="5555"/>
                      <a:pt x="6014" y="5558"/>
                      <a:pt x="6016" y="5560"/>
                    </a:cubicBezTo>
                    <a:cubicBezTo>
                      <a:pt x="6018" y="5565"/>
                      <a:pt x="6012" y="5565"/>
                      <a:pt x="6012" y="5569"/>
                    </a:cubicBezTo>
                    <a:cubicBezTo>
                      <a:pt x="6012" y="5572"/>
                      <a:pt x="6014" y="5571"/>
                      <a:pt x="6016" y="5573"/>
                    </a:cubicBezTo>
                    <a:cubicBezTo>
                      <a:pt x="6017" y="5575"/>
                      <a:pt x="6015" y="5575"/>
                      <a:pt x="6015" y="5577"/>
                    </a:cubicBezTo>
                    <a:cubicBezTo>
                      <a:pt x="6016" y="5583"/>
                      <a:pt x="6019" y="5582"/>
                      <a:pt x="6015" y="5586"/>
                    </a:cubicBezTo>
                    <a:cubicBezTo>
                      <a:pt x="6013" y="5588"/>
                      <a:pt x="6010" y="5592"/>
                      <a:pt x="6012" y="5596"/>
                    </a:cubicBezTo>
                    <a:cubicBezTo>
                      <a:pt x="6013" y="5597"/>
                      <a:pt x="6016" y="5597"/>
                      <a:pt x="6016" y="5598"/>
                    </a:cubicBezTo>
                    <a:cubicBezTo>
                      <a:pt x="6017" y="5599"/>
                      <a:pt x="6016" y="5602"/>
                      <a:pt x="6017" y="5603"/>
                    </a:cubicBezTo>
                    <a:cubicBezTo>
                      <a:pt x="6018" y="5605"/>
                      <a:pt x="6022" y="5604"/>
                      <a:pt x="6024" y="5605"/>
                    </a:cubicBezTo>
                    <a:cubicBezTo>
                      <a:pt x="6026" y="5606"/>
                      <a:pt x="6028" y="5607"/>
                      <a:pt x="6029" y="5609"/>
                    </a:cubicBezTo>
                    <a:cubicBezTo>
                      <a:pt x="6032" y="5611"/>
                      <a:pt x="6035" y="5612"/>
                      <a:pt x="6034" y="5616"/>
                    </a:cubicBezTo>
                    <a:cubicBezTo>
                      <a:pt x="6034" y="5618"/>
                      <a:pt x="6032" y="5619"/>
                      <a:pt x="6032" y="5621"/>
                    </a:cubicBezTo>
                    <a:cubicBezTo>
                      <a:pt x="6031" y="5623"/>
                      <a:pt x="6032" y="5626"/>
                      <a:pt x="6032" y="5628"/>
                    </a:cubicBezTo>
                    <a:cubicBezTo>
                      <a:pt x="6039" y="5628"/>
                      <a:pt x="6043" y="5624"/>
                      <a:pt x="6049" y="5621"/>
                    </a:cubicBezTo>
                    <a:cubicBezTo>
                      <a:pt x="6052" y="5620"/>
                      <a:pt x="6054" y="5618"/>
                      <a:pt x="6057" y="5617"/>
                    </a:cubicBezTo>
                    <a:cubicBezTo>
                      <a:pt x="6060" y="5616"/>
                      <a:pt x="6064" y="5617"/>
                      <a:pt x="6067" y="5615"/>
                    </a:cubicBezTo>
                    <a:cubicBezTo>
                      <a:pt x="6069" y="5614"/>
                      <a:pt x="6069" y="5612"/>
                      <a:pt x="6071" y="5610"/>
                    </a:cubicBezTo>
                    <a:cubicBezTo>
                      <a:pt x="6074" y="5608"/>
                      <a:pt x="6075" y="5607"/>
                      <a:pt x="6077" y="5605"/>
                    </a:cubicBezTo>
                    <a:cubicBezTo>
                      <a:pt x="6080" y="5602"/>
                      <a:pt x="6083" y="5600"/>
                      <a:pt x="6086" y="5598"/>
                    </a:cubicBezTo>
                    <a:cubicBezTo>
                      <a:pt x="6089" y="5595"/>
                      <a:pt x="6094" y="5595"/>
                      <a:pt x="6097" y="5593"/>
                    </a:cubicBezTo>
                    <a:cubicBezTo>
                      <a:pt x="6100" y="5591"/>
                      <a:pt x="6103" y="5589"/>
                      <a:pt x="6105" y="5587"/>
                    </a:cubicBezTo>
                    <a:cubicBezTo>
                      <a:pt x="6110" y="5584"/>
                      <a:pt x="6114" y="5580"/>
                      <a:pt x="6120" y="5581"/>
                    </a:cubicBezTo>
                    <a:cubicBezTo>
                      <a:pt x="6125" y="5581"/>
                      <a:pt x="6125" y="5582"/>
                      <a:pt x="6126" y="5577"/>
                    </a:cubicBezTo>
                    <a:cubicBezTo>
                      <a:pt x="6127" y="5573"/>
                      <a:pt x="6129" y="5572"/>
                      <a:pt x="6128" y="5568"/>
                    </a:cubicBezTo>
                    <a:cubicBezTo>
                      <a:pt x="6128" y="5563"/>
                      <a:pt x="6129" y="5562"/>
                      <a:pt x="6132" y="5558"/>
                    </a:cubicBezTo>
                    <a:cubicBezTo>
                      <a:pt x="6133" y="5556"/>
                      <a:pt x="6134" y="5554"/>
                      <a:pt x="6135" y="5552"/>
                    </a:cubicBezTo>
                    <a:cubicBezTo>
                      <a:pt x="6135" y="5550"/>
                      <a:pt x="6135" y="5549"/>
                      <a:pt x="6136" y="5547"/>
                    </a:cubicBezTo>
                    <a:cubicBezTo>
                      <a:pt x="6139" y="5547"/>
                      <a:pt x="6142" y="5547"/>
                      <a:pt x="6143" y="5544"/>
                    </a:cubicBezTo>
                    <a:cubicBezTo>
                      <a:pt x="6144" y="5543"/>
                      <a:pt x="6142" y="5541"/>
                      <a:pt x="6143" y="5539"/>
                    </a:cubicBezTo>
                    <a:cubicBezTo>
                      <a:pt x="6144" y="5538"/>
                      <a:pt x="6145" y="5538"/>
                      <a:pt x="6145" y="5537"/>
                    </a:cubicBezTo>
                    <a:cubicBezTo>
                      <a:pt x="6146" y="5536"/>
                      <a:pt x="6146" y="5534"/>
                      <a:pt x="6147" y="5533"/>
                    </a:cubicBezTo>
                    <a:cubicBezTo>
                      <a:pt x="6149" y="5532"/>
                      <a:pt x="6153" y="5534"/>
                      <a:pt x="6155" y="5534"/>
                    </a:cubicBezTo>
                    <a:cubicBezTo>
                      <a:pt x="6157" y="5534"/>
                      <a:pt x="6159" y="5531"/>
                      <a:pt x="6161" y="5534"/>
                    </a:cubicBezTo>
                    <a:cubicBezTo>
                      <a:pt x="6163" y="5539"/>
                      <a:pt x="6153" y="5540"/>
                      <a:pt x="6151" y="5542"/>
                    </a:cubicBezTo>
                    <a:cubicBezTo>
                      <a:pt x="6147" y="5544"/>
                      <a:pt x="6149" y="5545"/>
                      <a:pt x="6148" y="5549"/>
                    </a:cubicBezTo>
                    <a:cubicBezTo>
                      <a:pt x="6147" y="5551"/>
                      <a:pt x="6145" y="5552"/>
                      <a:pt x="6143" y="5553"/>
                    </a:cubicBezTo>
                    <a:cubicBezTo>
                      <a:pt x="6138" y="5557"/>
                      <a:pt x="6140" y="5564"/>
                      <a:pt x="6140" y="5570"/>
                    </a:cubicBezTo>
                    <a:cubicBezTo>
                      <a:pt x="6139" y="5574"/>
                      <a:pt x="6136" y="5576"/>
                      <a:pt x="6134" y="5579"/>
                    </a:cubicBezTo>
                    <a:cubicBezTo>
                      <a:pt x="6133" y="5582"/>
                      <a:pt x="6136" y="5585"/>
                      <a:pt x="6136" y="5588"/>
                    </a:cubicBezTo>
                    <a:cubicBezTo>
                      <a:pt x="6136" y="5592"/>
                      <a:pt x="6130" y="5591"/>
                      <a:pt x="6128" y="5594"/>
                    </a:cubicBezTo>
                    <a:cubicBezTo>
                      <a:pt x="6127" y="5596"/>
                      <a:pt x="6127" y="5598"/>
                      <a:pt x="6126" y="5599"/>
                    </a:cubicBezTo>
                    <a:cubicBezTo>
                      <a:pt x="6125" y="5601"/>
                      <a:pt x="6124" y="5601"/>
                      <a:pt x="6123" y="5602"/>
                    </a:cubicBezTo>
                    <a:cubicBezTo>
                      <a:pt x="6122" y="5604"/>
                      <a:pt x="6122" y="5603"/>
                      <a:pt x="6121" y="5605"/>
                    </a:cubicBezTo>
                    <a:cubicBezTo>
                      <a:pt x="6121" y="5607"/>
                      <a:pt x="6122" y="5609"/>
                      <a:pt x="6121" y="5610"/>
                    </a:cubicBezTo>
                    <a:cubicBezTo>
                      <a:pt x="6119" y="5616"/>
                      <a:pt x="6112" y="5615"/>
                      <a:pt x="6107" y="5616"/>
                    </a:cubicBezTo>
                    <a:cubicBezTo>
                      <a:pt x="6107" y="5621"/>
                      <a:pt x="6117" y="5624"/>
                      <a:pt x="6120" y="5627"/>
                    </a:cubicBezTo>
                    <a:cubicBezTo>
                      <a:pt x="6121" y="5628"/>
                      <a:pt x="6123" y="5630"/>
                      <a:pt x="6124" y="5632"/>
                    </a:cubicBezTo>
                    <a:cubicBezTo>
                      <a:pt x="6124" y="5634"/>
                      <a:pt x="6123" y="5637"/>
                      <a:pt x="6125" y="5639"/>
                    </a:cubicBezTo>
                    <a:cubicBezTo>
                      <a:pt x="6128" y="5639"/>
                      <a:pt x="6130" y="5635"/>
                      <a:pt x="6132" y="5634"/>
                    </a:cubicBezTo>
                    <a:cubicBezTo>
                      <a:pt x="6135" y="5633"/>
                      <a:pt x="6141" y="5633"/>
                      <a:pt x="6143" y="5631"/>
                    </a:cubicBezTo>
                    <a:cubicBezTo>
                      <a:pt x="6144" y="5629"/>
                      <a:pt x="6142" y="5626"/>
                      <a:pt x="6145" y="5625"/>
                    </a:cubicBezTo>
                    <a:cubicBezTo>
                      <a:pt x="6147" y="5625"/>
                      <a:pt x="6149" y="5626"/>
                      <a:pt x="6150" y="5628"/>
                    </a:cubicBezTo>
                    <a:cubicBezTo>
                      <a:pt x="6151" y="5629"/>
                      <a:pt x="6150" y="5631"/>
                      <a:pt x="6152" y="5632"/>
                    </a:cubicBezTo>
                    <a:cubicBezTo>
                      <a:pt x="6154" y="5634"/>
                      <a:pt x="6155" y="5633"/>
                      <a:pt x="6157" y="5634"/>
                    </a:cubicBezTo>
                    <a:cubicBezTo>
                      <a:pt x="6158" y="5639"/>
                      <a:pt x="6154" y="5639"/>
                      <a:pt x="6150" y="5639"/>
                    </a:cubicBezTo>
                    <a:cubicBezTo>
                      <a:pt x="6146" y="5640"/>
                      <a:pt x="6142" y="5644"/>
                      <a:pt x="6139" y="5644"/>
                    </a:cubicBezTo>
                    <a:cubicBezTo>
                      <a:pt x="6138" y="5644"/>
                      <a:pt x="6136" y="5642"/>
                      <a:pt x="6134" y="5642"/>
                    </a:cubicBezTo>
                    <a:cubicBezTo>
                      <a:pt x="6132" y="5642"/>
                      <a:pt x="6132" y="5642"/>
                      <a:pt x="6130" y="5643"/>
                    </a:cubicBezTo>
                    <a:cubicBezTo>
                      <a:pt x="6129" y="5644"/>
                      <a:pt x="6127" y="5648"/>
                      <a:pt x="6126" y="5648"/>
                    </a:cubicBezTo>
                    <a:cubicBezTo>
                      <a:pt x="6120" y="5650"/>
                      <a:pt x="6126" y="5643"/>
                      <a:pt x="6125" y="5640"/>
                    </a:cubicBezTo>
                    <a:cubicBezTo>
                      <a:pt x="6122" y="5640"/>
                      <a:pt x="6110" y="5644"/>
                      <a:pt x="6109" y="5647"/>
                    </a:cubicBezTo>
                    <a:cubicBezTo>
                      <a:pt x="6109" y="5648"/>
                      <a:pt x="6111" y="5652"/>
                      <a:pt x="6111" y="5654"/>
                    </a:cubicBezTo>
                    <a:cubicBezTo>
                      <a:pt x="6111" y="5656"/>
                      <a:pt x="6111" y="5661"/>
                      <a:pt x="6112" y="5662"/>
                    </a:cubicBezTo>
                    <a:cubicBezTo>
                      <a:pt x="6114" y="5666"/>
                      <a:pt x="6125" y="5660"/>
                      <a:pt x="6129" y="5659"/>
                    </a:cubicBezTo>
                    <a:cubicBezTo>
                      <a:pt x="6135" y="5657"/>
                      <a:pt x="6142" y="5655"/>
                      <a:pt x="6148" y="5652"/>
                    </a:cubicBezTo>
                    <a:cubicBezTo>
                      <a:pt x="6154" y="5648"/>
                      <a:pt x="6160" y="5644"/>
                      <a:pt x="6166" y="5641"/>
                    </a:cubicBezTo>
                    <a:cubicBezTo>
                      <a:pt x="6175" y="5638"/>
                      <a:pt x="6185" y="5636"/>
                      <a:pt x="6195" y="5632"/>
                    </a:cubicBezTo>
                    <a:cubicBezTo>
                      <a:pt x="6204" y="5628"/>
                      <a:pt x="6209" y="5622"/>
                      <a:pt x="6217" y="5617"/>
                    </a:cubicBezTo>
                    <a:cubicBezTo>
                      <a:pt x="6221" y="5614"/>
                      <a:pt x="6222" y="5614"/>
                      <a:pt x="6228" y="5614"/>
                    </a:cubicBezTo>
                    <a:cubicBezTo>
                      <a:pt x="6234" y="5613"/>
                      <a:pt x="6233" y="5613"/>
                      <a:pt x="6238" y="5616"/>
                    </a:cubicBezTo>
                    <a:cubicBezTo>
                      <a:pt x="6240" y="5613"/>
                      <a:pt x="6243" y="5614"/>
                      <a:pt x="6245" y="5615"/>
                    </a:cubicBezTo>
                    <a:cubicBezTo>
                      <a:pt x="6244" y="5604"/>
                      <a:pt x="6255" y="5607"/>
                      <a:pt x="6262" y="5607"/>
                    </a:cubicBezTo>
                    <a:cubicBezTo>
                      <a:pt x="6262" y="5612"/>
                      <a:pt x="6261" y="5617"/>
                      <a:pt x="6266" y="5619"/>
                    </a:cubicBezTo>
                    <a:cubicBezTo>
                      <a:pt x="6261" y="5624"/>
                      <a:pt x="6266" y="5627"/>
                      <a:pt x="6266" y="5631"/>
                    </a:cubicBezTo>
                    <a:cubicBezTo>
                      <a:pt x="6265" y="5633"/>
                      <a:pt x="6262" y="5638"/>
                      <a:pt x="6261" y="5640"/>
                    </a:cubicBezTo>
                    <a:cubicBezTo>
                      <a:pt x="6258" y="5644"/>
                      <a:pt x="6259" y="5644"/>
                      <a:pt x="6254" y="5646"/>
                    </a:cubicBezTo>
                    <a:cubicBezTo>
                      <a:pt x="6250" y="5648"/>
                      <a:pt x="6247" y="5647"/>
                      <a:pt x="6246" y="5652"/>
                    </a:cubicBezTo>
                    <a:cubicBezTo>
                      <a:pt x="6240" y="5652"/>
                      <a:pt x="6238" y="5657"/>
                      <a:pt x="6234" y="5659"/>
                    </a:cubicBezTo>
                    <a:cubicBezTo>
                      <a:pt x="6229" y="5661"/>
                      <a:pt x="6226" y="5660"/>
                      <a:pt x="6220" y="5663"/>
                    </a:cubicBezTo>
                    <a:cubicBezTo>
                      <a:pt x="6213" y="5668"/>
                      <a:pt x="6205" y="5672"/>
                      <a:pt x="6197" y="5675"/>
                    </a:cubicBezTo>
                    <a:cubicBezTo>
                      <a:pt x="6189" y="5678"/>
                      <a:pt x="6182" y="5681"/>
                      <a:pt x="6174" y="5684"/>
                    </a:cubicBezTo>
                    <a:cubicBezTo>
                      <a:pt x="6170" y="5686"/>
                      <a:pt x="6168" y="5689"/>
                      <a:pt x="6164" y="5691"/>
                    </a:cubicBezTo>
                    <a:cubicBezTo>
                      <a:pt x="6160" y="5693"/>
                      <a:pt x="6154" y="5689"/>
                      <a:pt x="6155" y="5696"/>
                    </a:cubicBezTo>
                    <a:cubicBezTo>
                      <a:pt x="6148" y="5695"/>
                      <a:pt x="6147" y="5698"/>
                      <a:pt x="6142" y="5701"/>
                    </a:cubicBezTo>
                    <a:cubicBezTo>
                      <a:pt x="6140" y="5702"/>
                      <a:pt x="6138" y="5703"/>
                      <a:pt x="6136" y="5704"/>
                    </a:cubicBezTo>
                    <a:cubicBezTo>
                      <a:pt x="6134" y="5705"/>
                      <a:pt x="6133" y="5708"/>
                      <a:pt x="6130" y="5709"/>
                    </a:cubicBezTo>
                    <a:cubicBezTo>
                      <a:pt x="6122" y="5715"/>
                      <a:pt x="6112" y="5717"/>
                      <a:pt x="6104" y="5722"/>
                    </a:cubicBezTo>
                    <a:cubicBezTo>
                      <a:pt x="6096" y="5729"/>
                      <a:pt x="6086" y="5735"/>
                      <a:pt x="6079" y="5743"/>
                    </a:cubicBezTo>
                    <a:cubicBezTo>
                      <a:pt x="6075" y="5746"/>
                      <a:pt x="6069" y="5749"/>
                      <a:pt x="6065" y="5751"/>
                    </a:cubicBezTo>
                    <a:cubicBezTo>
                      <a:pt x="6059" y="5755"/>
                      <a:pt x="6055" y="5759"/>
                      <a:pt x="6051" y="5764"/>
                    </a:cubicBezTo>
                    <a:cubicBezTo>
                      <a:pt x="6052" y="5766"/>
                      <a:pt x="6053" y="5769"/>
                      <a:pt x="6055" y="5769"/>
                    </a:cubicBezTo>
                    <a:cubicBezTo>
                      <a:pt x="6059" y="5770"/>
                      <a:pt x="6067" y="5764"/>
                      <a:pt x="6070" y="5762"/>
                    </a:cubicBezTo>
                    <a:cubicBezTo>
                      <a:pt x="6077" y="5758"/>
                      <a:pt x="6084" y="5754"/>
                      <a:pt x="6090" y="5749"/>
                    </a:cubicBezTo>
                    <a:cubicBezTo>
                      <a:pt x="6101" y="5739"/>
                      <a:pt x="6111" y="5729"/>
                      <a:pt x="6123" y="5722"/>
                    </a:cubicBezTo>
                    <a:cubicBezTo>
                      <a:pt x="6135" y="5715"/>
                      <a:pt x="6146" y="5708"/>
                      <a:pt x="6159" y="5701"/>
                    </a:cubicBezTo>
                    <a:cubicBezTo>
                      <a:pt x="6177" y="5693"/>
                      <a:pt x="6197" y="5687"/>
                      <a:pt x="6215" y="5677"/>
                    </a:cubicBezTo>
                    <a:cubicBezTo>
                      <a:pt x="6233" y="5667"/>
                      <a:pt x="6250" y="5654"/>
                      <a:pt x="6270" y="5647"/>
                    </a:cubicBezTo>
                    <a:cubicBezTo>
                      <a:pt x="6285" y="5642"/>
                      <a:pt x="6299" y="5633"/>
                      <a:pt x="6314" y="5626"/>
                    </a:cubicBezTo>
                    <a:cubicBezTo>
                      <a:pt x="6320" y="5624"/>
                      <a:pt x="6325" y="5623"/>
                      <a:pt x="6331" y="5619"/>
                    </a:cubicBezTo>
                    <a:cubicBezTo>
                      <a:pt x="6336" y="5615"/>
                      <a:pt x="6341" y="5610"/>
                      <a:pt x="6347" y="5608"/>
                    </a:cubicBezTo>
                    <a:cubicBezTo>
                      <a:pt x="6360" y="5602"/>
                      <a:pt x="6373" y="5597"/>
                      <a:pt x="6386" y="5590"/>
                    </a:cubicBezTo>
                    <a:cubicBezTo>
                      <a:pt x="6398" y="5583"/>
                      <a:pt x="6409" y="5577"/>
                      <a:pt x="6421" y="5570"/>
                    </a:cubicBezTo>
                    <a:cubicBezTo>
                      <a:pt x="6432" y="5563"/>
                      <a:pt x="6444" y="5558"/>
                      <a:pt x="6455" y="5550"/>
                    </a:cubicBezTo>
                    <a:cubicBezTo>
                      <a:pt x="6467" y="5543"/>
                      <a:pt x="6481" y="5541"/>
                      <a:pt x="6491" y="5531"/>
                    </a:cubicBezTo>
                    <a:cubicBezTo>
                      <a:pt x="6498" y="5525"/>
                      <a:pt x="6500" y="5522"/>
                      <a:pt x="6509" y="5519"/>
                    </a:cubicBezTo>
                    <a:cubicBezTo>
                      <a:pt x="6515" y="5516"/>
                      <a:pt x="6520" y="5511"/>
                      <a:pt x="6525" y="5508"/>
                    </a:cubicBezTo>
                    <a:cubicBezTo>
                      <a:pt x="6536" y="5500"/>
                      <a:pt x="6547" y="5495"/>
                      <a:pt x="6558" y="5488"/>
                    </a:cubicBezTo>
                    <a:cubicBezTo>
                      <a:pt x="6568" y="5482"/>
                      <a:pt x="6577" y="5473"/>
                      <a:pt x="6587" y="5466"/>
                    </a:cubicBezTo>
                    <a:cubicBezTo>
                      <a:pt x="6592" y="5462"/>
                      <a:pt x="6599" y="5461"/>
                      <a:pt x="6604" y="5457"/>
                    </a:cubicBezTo>
                    <a:cubicBezTo>
                      <a:pt x="6608" y="5454"/>
                      <a:pt x="6622" y="5438"/>
                      <a:pt x="6625" y="5442"/>
                    </a:cubicBezTo>
                    <a:cubicBezTo>
                      <a:pt x="6626" y="5443"/>
                      <a:pt x="6626" y="5447"/>
                      <a:pt x="6629" y="5446"/>
                    </a:cubicBezTo>
                    <a:cubicBezTo>
                      <a:pt x="6631" y="5446"/>
                      <a:pt x="6632" y="5443"/>
                      <a:pt x="6633" y="5441"/>
                    </a:cubicBezTo>
                    <a:cubicBezTo>
                      <a:pt x="6634" y="5439"/>
                      <a:pt x="6634" y="5439"/>
                      <a:pt x="6635" y="5437"/>
                    </a:cubicBezTo>
                    <a:cubicBezTo>
                      <a:pt x="6636" y="5434"/>
                      <a:pt x="6636" y="5434"/>
                      <a:pt x="6639" y="5433"/>
                    </a:cubicBezTo>
                    <a:cubicBezTo>
                      <a:pt x="6642" y="5431"/>
                      <a:pt x="6647" y="5430"/>
                      <a:pt x="6650" y="5428"/>
                    </a:cubicBezTo>
                    <a:cubicBezTo>
                      <a:pt x="6651" y="5427"/>
                      <a:pt x="6652" y="5426"/>
                      <a:pt x="6653" y="5425"/>
                    </a:cubicBezTo>
                    <a:cubicBezTo>
                      <a:pt x="6654" y="5424"/>
                      <a:pt x="6656" y="5425"/>
                      <a:pt x="6657" y="5425"/>
                    </a:cubicBezTo>
                    <a:cubicBezTo>
                      <a:pt x="6661" y="5423"/>
                      <a:pt x="6658" y="5418"/>
                      <a:pt x="6663" y="5416"/>
                    </a:cubicBezTo>
                    <a:cubicBezTo>
                      <a:pt x="6666" y="5415"/>
                      <a:pt x="6668" y="5417"/>
                      <a:pt x="6672" y="5415"/>
                    </a:cubicBezTo>
                    <a:cubicBezTo>
                      <a:pt x="6674" y="5414"/>
                      <a:pt x="6675" y="5413"/>
                      <a:pt x="6676" y="5411"/>
                    </a:cubicBezTo>
                    <a:cubicBezTo>
                      <a:pt x="6678" y="5410"/>
                      <a:pt x="6680" y="5410"/>
                      <a:pt x="6681" y="5409"/>
                    </a:cubicBezTo>
                    <a:cubicBezTo>
                      <a:pt x="6683" y="5408"/>
                      <a:pt x="6683" y="5405"/>
                      <a:pt x="6683" y="5404"/>
                    </a:cubicBezTo>
                    <a:cubicBezTo>
                      <a:pt x="6684" y="5402"/>
                      <a:pt x="6685" y="5401"/>
                      <a:pt x="6686" y="5400"/>
                    </a:cubicBezTo>
                    <a:cubicBezTo>
                      <a:pt x="6687" y="5398"/>
                      <a:pt x="6687" y="5396"/>
                      <a:pt x="6688" y="5394"/>
                    </a:cubicBezTo>
                    <a:cubicBezTo>
                      <a:pt x="6689" y="5390"/>
                      <a:pt x="6694" y="5389"/>
                      <a:pt x="6697" y="5386"/>
                    </a:cubicBezTo>
                    <a:cubicBezTo>
                      <a:pt x="6701" y="5382"/>
                      <a:pt x="6702" y="5377"/>
                      <a:pt x="6706" y="5374"/>
                    </a:cubicBezTo>
                    <a:cubicBezTo>
                      <a:pt x="6708" y="5373"/>
                      <a:pt x="6710" y="5374"/>
                      <a:pt x="6712" y="5372"/>
                    </a:cubicBezTo>
                    <a:cubicBezTo>
                      <a:pt x="6714" y="5371"/>
                      <a:pt x="6713" y="5368"/>
                      <a:pt x="6714" y="5366"/>
                    </a:cubicBezTo>
                    <a:cubicBezTo>
                      <a:pt x="6716" y="5363"/>
                      <a:pt x="6719" y="5362"/>
                      <a:pt x="6722" y="5360"/>
                    </a:cubicBezTo>
                    <a:cubicBezTo>
                      <a:pt x="6727" y="5357"/>
                      <a:pt x="6732" y="5352"/>
                      <a:pt x="6737" y="5348"/>
                    </a:cubicBezTo>
                    <a:cubicBezTo>
                      <a:pt x="6740" y="5346"/>
                      <a:pt x="6742" y="5345"/>
                      <a:pt x="6744" y="5342"/>
                    </a:cubicBezTo>
                    <a:cubicBezTo>
                      <a:pt x="6746" y="5340"/>
                      <a:pt x="6748" y="5337"/>
                      <a:pt x="6751" y="5335"/>
                    </a:cubicBezTo>
                    <a:cubicBezTo>
                      <a:pt x="6753" y="5333"/>
                      <a:pt x="6756" y="5332"/>
                      <a:pt x="6759" y="5330"/>
                    </a:cubicBezTo>
                    <a:cubicBezTo>
                      <a:pt x="6766" y="5328"/>
                      <a:pt x="6768" y="5320"/>
                      <a:pt x="6773" y="5315"/>
                    </a:cubicBezTo>
                    <a:cubicBezTo>
                      <a:pt x="6774" y="5314"/>
                      <a:pt x="6778" y="5313"/>
                      <a:pt x="6777" y="5311"/>
                    </a:cubicBezTo>
                    <a:cubicBezTo>
                      <a:pt x="6776" y="5308"/>
                      <a:pt x="6773" y="5309"/>
                      <a:pt x="6772" y="5309"/>
                    </a:cubicBezTo>
                    <a:cubicBezTo>
                      <a:pt x="6770" y="5310"/>
                      <a:pt x="6768" y="5311"/>
                      <a:pt x="6766" y="5311"/>
                    </a:cubicBezTo>
                    <a:cubicBezTo>
                      <a:pt x="6764" y="5310"/>
                      <a:pt x="6763" y="5308"/>
                      <a:pt x="6762" y="5308"/>
                    </a:cubicBezTo>
                    <a:cubicBezTo>
                      <a:pt x="6758" y="5307"/>
                      <a:pt x="6758" y="5310"/>
                      <a:pt x="6759" y="5313"/>
                    </a:cubicBezTo>
                    <a:cubicBezTo>
                      <a:pt x="6760" y="5316"/>
                      <a:pt x="6761" y="5317"/>
                      <a:pt x="6759" y="5320"/>
                    </a:cubicBezTo>
                    <a:cubicBezTo>
                      <a:pt x="6759" y="5321"/>
                      <a:pt x="6757" y="5323"/>
                      <a:pt x="6757" y="5323"/>
                    </a:cubicBezTo>
                    <a:cubicBezTo>
                      <a:pt x="6756" y="5325"/>
                      <a:pt x="6756" y="5325"/>
                      <a:pt x="6755" y="5326"/>
                    </a:cubicBezTo>
                    <a:cubicBezTo>
                      <a:pt x="6753" y="5328"/>
                      <a:pt x="6749" y="5331"/>
                      <a:pt x="6746" y="5331"/>
                    </a:cubicBezTo>
                    <a:cubicBezTo>
                      <a:pt x="6743" y="5333"/>
                      <a:pt x="6741" y="5333"/>
                      <a:pt x="6738" y="5336"/>
                    </a:cubicBezTo>
                    <a:cubicBezTo>
                      <a:pt x="6736" y="5339"/>
                      <a:pt x="6736" y="5343"/>
                      <a:pt x="6733" y="5345"/>
                    </a:cubicBezTo>
                    <a:cubicBezTo>
                      <a:pt x="6732" y="5346"/>
                      <a:pt x="6730" y="5345"/>
                      <a:pt x="6728" y="5347"/>
                    </a:cubicBezTo>
                    <a:cubicBezTo>
                      <a:pt x="6727" y="5348"/>
                      <a:pt x="6727" y="5350"/>
                      <a:pt x="6726" y="5351"/>
                    </a:cubicBezTo>
                    <a:cubicBezTo>
                      <a:pt x="6725" y="5353"/>
                      <a:pt x="6723" y="5355"/>
                      <a:pt x="6719" y="5355"/>
                    </a:cubicBezTo>
                    <a:cubicBezTo>
                      <a:pt x="6719" y="5351"/>
                      <a:pt x="6722" y="5348"/>
                      <a:pt x="6722" y="5345"/>
                    </a:cubicBezTo>
                    <a:cubicBezTo>
                      <a:pt x="6723" y="5343"/>
                      <a:pt x="6722" y="5340"/>
                      <a:pt x="6723" y="5338"/>
                    </a:cubicBezTo>
                    <a:cubicBezTo>
                      <a:pt x="6724" y="5336"/>
                      <a:pt x="6730" y="5338"/>
                      <a:pt x="6730" y="5338"/>
                    </a:cubicBezTo>
                    <a:cubicBezTo>
                      <a:pt x="6731" y="5334"/>
                      <a:pt x="6725" y="5332"/>
                      <a:pt x="6727" y="5327"/>
                    </a:cubicBezTo>
                    <a:cubicBezTo>
                      <a:pt x="6728" y="5323"/>
                      <a:pt x="6732" y="5317"/>
                      <a:pt x="6735" y="5314"/>
                    </a:cubicBezTo>
                    <a:cubicBezTo>
                      <a:pt x="6738" y="5310"/>
                      <a:pt x="6742" y="5308"/>
                      <a:pt x="6745" y="5305"/>
                    </a:cubicBezTo>
                    <a:cubicBezTo>
                      <a:pt x="6747" y="5303"/>
                      <a:pt x="6753" y="5300"/>
                      <a:pt x="6754" y="5297"/>
                    </a:cubicBezTo>
                    <a:cubicBezTo>
                      <a:pt x="6751" y="5299"/>
                      <a:pt x="6749" y="5298"/>
                      <a:pt x="6746" y="5298"/>
                    </a:cubicBezTo>
                    <a:cubicBezTo>
                      <a:pt x="6744" y="5298"/>
                      <a:pt x="6742" y="5298"/>
                      <a:pt x="6741" y="5297"/>
                    </a:cubicBezTo>
                    <a:cubicBezTo>
                      <a:pt x="6740" y="5296"/>
                      <a:pt x="6741" y="5295"/>
                      <a:pt x="6740" y="5294"/>
                    </a:cubicBezTo>
                    <a:cubicBezTo>
                      <a:pt x="6733" y="5286"/>
                      <a:pt x="6729" y="5293"/>
                      <a:pt x="6725" y="5298"/>
                    </a:cubicBezTo>
                    <a:cubicBezTo>
                      <a:pt x="6724" y="5299"/>
                      <a:pt x="6723" y="5300"/>
                      <a:pt x="6723" y="5301"/>
                    </a:cubicBezTo>
                    <a:cubicBezTo>
                      <a:pt x="6722" y="5303"/>
                      <a:pt x="6723" y="5305"/>
                      <a:pt x="6722" y="5307"/>
                    </a:cubicBezTo>
                    <a:cubicBezTo>
                      <a:pt x="6719" y="5309"/>
                      <a:pt x="6715" y="5309"/>
                      <a:pt x="6713" y="5306"/>
                    </a:cubicBezTo>
                    <a:cubicBezTo>
                      <a:pt x="6712" y="5304"/>
                      <a:pt x="6713" y="5304"/>
                      <a:pt x="6712" y="5302"/>
                    </a:cubicBezTo>
                    <a:cubicBezTo>
                      <a:pt x="6710" y="5300"/>
                      <a:pt x="6710" y="5301"/>
                      <a:pt x="6708" y="5301"/>
                    </a:cubicBezTo>
                    <a:cubicBezTo>
                      <a:pt x="6704" y="5300"/>
                      <a:pt x="6706" y="5300"/>
                      <a:pt x="6703" y="5296"/>
                    </a:cubicBezTo>
                    <a:cubicBezTo>
                      <a:pt x="6697" y="5299"/>
                      <a:pt x="6705" y="5310"/>
                      <a:pt x="6694" y="5309"/>
                    </a:cubicBezTo>
                    <a:cubicBezTo>
                      <a:pt x="6693" y="5301"/>
                      <a:pt x="6698" y="5298"/>
                      <a:pt x="6704" y="5295"/>
                    </a:cubicBezTo>
                    <a:cubicBezTo>
                      <a:pt x="6705" y="5294"/>
                      <a:pt x="6706" y="5291"/>
                      <a:pt x="6709" y="5292"/>
                    </a:cubicBezTo>
                    <a:cubicBezTo>
                      <a:pt x="6710" y="5292"/>
                      <a:pt x="6710" y="5294"/>
                      <a:pt x="6712" y="5294"/>
                    </a:cubicBezTo>
                    <a:cubicBezTo>
                      <a:pt x="6713" y="5295"/>
                      <a:pt x="6715" y="5295"/>
                      <a:pt x="6716" y="5296"/>
                    </a:cubicBezTo>
                    <a:cubicBezTo>
                      <a:pt x="6717" y="5297"/>
                      <a:pt x="6717" y="5299"/>
                      <a:pt x="6717" y="5301"/>
                    </a:cubicBezTo>
                    <a:cubicBezTo>
                      <a:pt x="6723" y="5302"/>
                      <a:pt x="6722" y="5297"/>
                      <a:pt x="6724" y="5294"/>
                    </a:cubicBezTo>
                    <a:cubicBezTo>
                      <a:pt x="6724" y="5293"/>
                      <a:pt x="6725" y="5293"/>
                      <a:pt x="6726" y="5292"/>
                    </a:cubicBezTo>
                    <a:cubicBezTo>
                      <a:pt x="6726" y="5292"/>
                      <a:pt x="6727" y="5291"/>
                      <a:pt x="6727" y="5290"/>
                    </a:cubicBezTo>
                    <a:cubicBezTo>
                      <a:pt x="6728" y="5289"/>
                      <a:pt x="6728" y="5288"/>
                      <a:pt x="6730" y="5287"/>
                    </a:cubicBezTo>
                    <a:cubicBezTo>
                      <a:pt x="6734" y="5286"/>
                      <a:pt x="6735" y="5286"/>
                      <a:pt x="6738" y="5283"/>
                    </a:cubicBezTo>
                    <a:cubicBezTo>
                      <a:pt x="6739" y="5282"/>
                      <a:pt x="6739" y="5281"/>
                      <a:pt x="6741" y="5280"/>
                    </a:cubicBezTo>
                    <a:cubicBezTo>
                      <a:pt x="6742" y="5279"/>
                      <a:pt x="6744" y="5280"/>
                      <a:pt x="6746" y="5279"/>
                    </a:cubicBezTo>
                    <a:cubicBezTo>
                      <a:pt x="6749" y="5278"/>
                      <a:pt x="6750" y="5276"/>
                      <a:pt x="6753" y="5277"/>
                    </a:cubicBezTo>
                    <a:cubicBezTo>
                      <a:pt x="6756" y="5278"/>
                      <a:pt x="6757" y="5280"/>
                      <a:pt x="6758" y="5283"/>
                    </a:cubicBezTo>
                    <a:cubicBezTo>
                      <a:pt x="6758" y="5285"/>
                      <a:pt x="6758" y="5285"/>
                      <a:pt x="6760" y="5286"/>
                    </a:cubicBezTo>
                    <a:cubicBezTo>
                      <a:pt x="6760" y="5287"/>
                      <a:pt x="6763" y="5286"/>
                      <a:pt x="6763" y="5288"/>
                    </a:cubicBezTo>
                    <a:cubicBezTo>
                      <a:pt x="6763" y="5288"/>
                      <a:pt x="6761" y="5290"/>
                      <a:pt x="6761" y="5291"/>
                    </a:cubicBezTo>
                    <a:cubicBezTo>
                      <a:pt x="6761" y="5293"/>
                      <a:pt x="6762" y="5294"/>
                      <a:pt x="6761" y="5296"/>
                    </a:cubicBezTo>
                    <a:cubicBezTo>
                      <a:pt x="6761" y="5298"/>
                      <a:pt x="6760" y="5298"/>
                      <a:pt x="6760" y="5300"/>
                    </a:cubicBezTo>
                    <a:cubicBezTo>
                      <a:pt x="6759" y="5301"/>
                      <a:pt x="6759" y="5303"/>
                      <a:pt x="6760" y="5304"/>
                    </a:cubicBezTo>
                    <a:cubicBezTo>
                      <a:pt x="6761" y="5304"/>
                      <a:pt x="6763" y="5303"/>
                      <a:pt x="6764" y="5303"/>
                    </a:cubicBezTo>
                    <a:cubicBezTo>
                      <a:pt x="6766" y="5303"/>
                      <a:pt x="6767" y="5303"/>
                      <a:pt x="6769" y="5304"/>
                    </a:cubicBezTo>
                    <a:cubicBezTo>
                      <a:pt x="6772" y="5305"/>
                      <a:pt x="6775" y="5305"/>
                      <a:pt x="6775" y="5300"/>
                    </a:cubicBezTo>
                    <a:cubicBezTo>
                      <a:pt x="6774" y="5297"/>
                      <a:pt x="6771" y="5295"/>
                      <a:pt x="6772" y="5292"/>
                    </a:cubicBezTo>
                    <a:cubicBezTo>
                      <a:pt x="6770" y="5291"/>
                      <a:pt x="6769" y="5289"/>
                      <a:pt x="6767" y="5288"/>
                    </a:cubicBezTo>
                    <a:cubicBezTo>
                      <a:pt x="6765" y="5287"/>
                      <a:pt x="6764" y="5289"/>
                      <a:pt x="6763" y="5286"/>
                    </a:cubicBezTo>
                    <a:cubicBezTo>
                      <a:pt x="6763" y="5283"/>
                      <a:pt x="6763" y="5280"/>
                      <a:pt x="6763" y="5278"/>
                    </a:cubicBezTo>
                    <a:cubicBezTo>
                      <a:pt x="6762" y="5275"/>
                      <a:pt x="6761" y="5273"/>
                      <a:pt x="6762" y="5270"/>
                    </a:cubicBezTo>
                    <a:cubicBezTo>
                      <a:pt x="6763" y="5265"/>
                      <a:pt x="6763" y="5260"/>
                      <a:pt x="6764" y="5255"/>
                    </a:cubicBezTo>
                    <a:cubicBezTo>
                      <a:pt x="6766" y="5252"/>
                      <a:pt x="6769" y="5248"/>
                      <a:pt x="6768" y="5244"/>
                    </a:cubicBezTo>
                    <a:cubicBezTo>
                      <a:pt x="6768" y="5241"/>
                      <a:pt x="6766" y="5240"/>
                      <a:pt x="6767" y="5236"/>
                    </a:cubicBezTo>
                    <a:cubicBezTo>
                      <a:pt x="6768" y="5233"/>
                      <a:pt x="6769" y="5229"/>
                      <a:pt x="6766" y="5226"/>
                    </a:cubicBezTo>
                    <a:cubicBezTo>
                      <a:pt x="6765" y="5225"/>
                      <a:pt x="6763" y="5225"/>
                      <a:pt x="6762" y="5224"/>
                    </a:cubicBezTo>
                    <a:cubicBezTo>
                      <a:pt x="6760" y="5223"/>
                      <a:pt x="6762" y="5222"/>
                      <a:pt x="6760" y="5220"/>
                    </a:cubicBezTo>
                    <a:cubicBezTo>
                      <a:pt x="6757" y="5218"/>
                      <a:pt x="6752" y="5221"/>
                      <a:pt x="6749" y="5219"/>
                    </a:cubicBezTo>
                    <a:cubicBezTo>
                      <a:pt x="6747" y="5218"/>
                      <a:pt x="6748" y="5217"/>
                      <a:pt x="6746" y="5216"/>
                    </a:cubicBezTo>
                    <a:cubicBezTo>
                      <a:pt x="6745" y="5214"/>
                      <a:pt x="6743" y="5214"/>
                      <a:pt x="6741" y="5214"/>
                    </a:cubicBezTo>
                    <a:cubicBezTo>
                      <a:pt x="6740" y="5214"/>
                      <a:pt x="6738" y="5214"/>
                      <a:pt x="6737" y="5214"/>
                    </a:cubicBezTo>
                    <a:cubicBezTo>
                      <a:pt x="6736" y="5213"/>
                      <a:pt x="6736" y="5211"/>
                      <a:pt x="6735" y="5210"/>
                    </a:cubicBezTo>
                    <a:cubicBezTo>
                      <a:pt x="6733" y="5208"/>
                      <a:pt x="6730" y="5208"/>
                      <a:pt x="6728" y="5206"/>
                    </a:cubicBezTo>
                    <a:cubicBezTo>
                      <a:pt x="6731" y="5207"/>
                      <a:pt x="6735" y="5206"/>
                      <a:pt x="6738" y="5206"/>
                    </a:cubicBezTo>
                    <a:cubicBezTo>
                      <a:pt x="6742" y="5207"/>
                      <a:pt x="6744" y="5208"/>
                      <a:pt x="6748" y="5208"/>
                    </a:cubicBezTo>
                    <a:cubicBezTo>
                      <a:pt x="6749" y="5208"/>
                      <a:pt x="6750" y="5207"/>
                      <a:pt x="6752" y="5208"/>
                    </a:cubicBezTo>
                    <a:cubicBezTo>
                      <a:pt x="6753" y="5209"/>
                      <a:pt x="6753" y="5211"/>
                      <a:pt x="6755" y="5213"/>
                    </a:cubicBezTo>
                    <a:cubicBezTo>
                      <a:pt x="6757" y="5216"/>
                      <a:pt x="6760" y="5214"/>
                      <a:pt x="6764" y="5216"/>
                    </a:cubicBezTo>
                    <a:cubicBezTo>
                      <a:pt x="6768" y="5217"/>
                      <a:pt x="6770" y="5222"/>
                      <a:pt x="6775" y="5223"/>
                    </a:cubicBezTo>
                    <a:cubicBezTo>
                      <a:pt x="6780" y="5225"/>
                      <a:pt x="6781" y="5217"/>
                      <a:pt x="6787" y="5219"/>
                    </a:cubicBezTo>
                    <a:cubicBezTo>
                      <a:pt x="6791" y="5221"/>
                      <a:pt x="6788" y="5225"/>
                      <a:pt x="6788" y="5228"/>
                    </a:cubicBezTo>
                    <a:cubicBezTo>
                      <a:pt x="6788" y="5233"/>
                      <a:pt x="6791" y="5232"/>
                      <a:pt x="6792" y="5236"/>
                    </a:cubicBezTo>
                    <a:cubicBezTo>
                      <a:pt x="6800" y="5237"/>
                      <a:pt x="6806" y="5228"/>
                      <a:pt x="6812" y="5224"/>
                    </a:cubicBezTo>
                    <a:cubicBezTo>
                      <a:pt x="6817" y="5220"/>
                      <a:pt x="6823" y="5218"/>
                      <a:pt x="6829" y="5215"/>
                    </a:cubicBezTo>
                    <a:cubicBezTo>
                      <a:pt x="6836" y="5211"/>
                      <a:pt x="6839" y="5207"/>
                      <a:pt x="6841" y="5200"/>
                    </a:cubicBezTo>
                    <a:cubicBezTo>
                      <a:pt x="6843" y="5194"/>
                      <a:pt x="6846" y="5194"/>
                      <a:pt x="6850" y="5190"/>
                    </a:cubicBezTo>
                    <a:cubicBezTo>
                      <a:pt x="6854" y="5187"/>
                      <a:pt x="6860" y="5181"/>
                      <a:pt x="6861" y="5176"/>
                    </a:cubicBezTo>
                    <a:cubicBezTo>
                      <a:pt x="6861" y="5171"/>
                      <a:pt x="6860" y="5172"/>
                      <a:pt x="6856" y="5170"/>
                    </a:cubicBezTo>
                    <a:cubicBezTo>
                      <a:pt x="6852" y="5168"/>
                      <a:pt x="6854" y="5168"/>
                      <a:pt x="6854" y="5164"/>
                    </a:cubicBezTo>
                    <a:cubicBezTo>
                      <a:pt x="6854" y="5162"/>
                      <a:pt x="6851" y="5160"/>
                      <a:pt x="6853" y="5158"/>
                    </a:cubicBezTo>
                    <a:cubicBezTo>
                      <a:pt x="6855" y="5159"/>
                      <a:pt x="6858" y="5157"/>
                      <a:pt x="6860" y="5158"/>
                    </a:cubicBezTo>
                    <a:cubicBezTo>
                      <a:pt x="6862" y="5159"/>
                      <a:pt x="6863" y="5162"/>
                      <a:pt x="6865" y="5163"/>
                    </a:cubicBezTo>
                    <a:cubicBezTo>
                      <a:pt x="6866" y="5162"/>
                      <a:pt x="6869" y="5159"/>
                      <a:pt x="6870" y="5157"/>
                    </a:cubicBezTo>
                    <a:cubicBezTo>
                      <a:pt x="6873" y="5156"/>
                      <a:pt x="6876" y="5156"/>
                      <a:pt x="6879" y="5155"/>
                    </a:cubicBezTo>
                    <a:cubicBezTo>
                      <a:pt x="6884" y="5154"/>
                      <a:pt x="6883" y="5152"/>
                      <a:pt x="6885" y="5148"/>
                    </a:cubicBezTo>
                    <a:cubicBezTo>
                      <a:pt x="6886" y="5144"/>
                      <a:pt x="6890" y="5144"/>
                      <a:pt x="6889" y="5139"/>
                    </a:cubicBezTo>
                    <a:cubicBezTo>
                      <a:pt x="6889" y="5136"/>
                      <a:pt x="6886" y="5131"/>
                      <a:pt x="6889" y="5128"/>
                    </a:cubicBezTo>
                    <a:cubicBezTo>
                      <a:pt x="6890" y="5129"/>
                      <a:pt x="6889" y="5130"/>
                      <a:pt x="6890" y="5131"/>
                    </a:cubicBezTo>
                    <a:cubicBezTo>
                      <a:pt x="6891" y="5133"/>
                      <a:pt x="6892" y="5133"/>
                      <a:pt x="6893" y="5135"/>
                    </a:cubicBezTo>
                    <a:cubicBezTo>
                      <a:pt x="6894" y="5137"/>
                      <a:pt x="6893" y="5138"/>
                      <a:pt x="6895" y="5139"/>
                    </a:cubicBezTo>
                    <a:cubicBezTo>
                      <a:pt x="6898" y="5141"/>
                      <a:pt x="6899" y="5140"/>
                      <a:pt x="6902" y="5140"/>
                    </a:cubicBezTo>
                    <a:cubicBezTo>
                      <a:pt x="6905" y="5139"/>
                      <a:pt x="6906" y="5140"/>
                      <a:pt x="6909" y="5141"/>
                    </a:cubicBezTo>
                    <a:cubicBezTo>
                      <a:pt x="6911" y="5143"/>
                      <a:pt x="6913" y="5142"/>
                      <a:pt x="6911" y="5146"/>
                    </a:cubicBezTo>
                    <a:cubicBezTo>
                      <a:pt x="6910" y="5147"/>
                      <a:pt x="6906" y="5149"/>
                      <a:pt x="6905" y="5149"/>
                    </a:cubicBezTo>
                    <a:cubicBezTo>
                      <a:pt x="6903" y="5150"/>
                      <a:pt x="6899" y="5148"/>
                      <a:pt x="6897" y="5149"/>
                    </a:cubicBezTo>
                    <a:cubicBezTo>
                      <a:pt x="6894" y="5150"/>
                      <a:pt x="6895" y="5152"/>
                      <a:pt x="6895" y="5154"/>
                    </a:cubicBezTo>
                    <a:cubicBezTo>
                      <a:pt x="6899" y="5154"/>
                      <a:pt x="6901" y="5157"/>
                      <a:pt x="6905" y="5156"/>
                    </a:cubicBezTo>
                    <a:cubicBezTo>
                      <a:pt x="6909" y="5155"/>
                      <a:pt x="6910" y="5153"/>
                      <a:pt x="6912" y="5150"/>
                    </a:cubicBezTo>
                    <a:cubicBezTo>
                      <a:pt x="6918" y="5143"/>
                      <a:pt x="6927" y="5131"/>
                      <a:pt x="6921" y="5122"/>
                    </a:cubicBezTo>
                    <a:cubicBezTo>
                      <a:pt x="6920" y="5120"/>
                      <a:pt x="6918" y="5118"/>
                      <a:pt x="6917" y="5117"/>
                    </a:cubicBezTo>
                    <a:cubicBezTo>
                      <a:pt x="6915" y="5116"/>
                      <a:pt x="6912" y="5118"/>
                      <a:pt x="6910" y="5118"/>
                    </a:cubicBezTo>
                    <a:cubicBezTo>
                      <a:pt x="6910" y="5115"/>
                      <a:pt x="6911" y="5111"/>
                      <a:pt x="6912" y="5108"/>
                    </a:cubicBezTo>
                    <a:cubicBezTo>
                      <a:pt x="6913" y="5105"/>
                      <a:pt x="6915" y="5104"/>
                      <a:pt x="6917" y="5103"/>
                    </a:cubicBezTo>
                    <a:cubicBezTo>
                      <a:pt x="6919" y="5102"/>
                      <a:pt x="6920" y="5101"/>
                      <a:pt x="6921" y="5098"/>
                    </a:cubicBezTo>
                    <a:cubicBezTo>
                      <a:pt x="6921" y="5095"/>
                      <a:pt x="6921" y="5090"/>
                      <a:pt x="6920" y="5086"/>
                    </a:cubicBezTo>
                    <a:cubicBezTo>
                      <a:pt x="6920" y="5085"/>
                      <a:pt x="6920" y="5083"/>
                      <a:pt x="6921" y="5081"/>
                    </a:cubicBezTo>
                    <a:cubicBezTo>
                      <a:pt x="6923" y="5079"/>
                      <a:pt x="6927" y="5081"/>
                      <a:pt x="6929" y="5082"/>
                    </a:cubicBezTo>
                    <a:cubicBezTo>
                      <a:pt x="6935" y="5084"/>
                      <a:pt x="6940" y="5086"/>
                      <a:pt x="6946" y="5088"/>
                    </a:cubicBezTo>
                    <a:cubicBezTo>
                      <a:pt x="6953" y="5091"/>
                      <a:pt x="6961" y="5094"/>
                      <a:pt x="6968" y="5096"/>
                    </a:cubicBezTo>
                    <a:cubicBezTo>
                      <a:pt x="6969" y="5095"/>
                      <a:pt x="6969" y="5095"/>
                      <a:pt x="6969" y="5095"/>
                    </a:cubicBezTo>
                    <a:cubicBezTo>
                      <a:pt x="6919" y="5076"/>
                      <a:pt x="6919" y="5076"/>
                      <a:pt x="6919" y="5076"/>
                    </a:cubicBezTo>
                    <a:cubicBezTo>
                      <a:pt x="6920" y="5070"/>
                      <a:pt x="6922" y="5066"/>
                      <a:pt x="6923" y="5060"/>
                    </a:cubicBezTo>
                    <a:cubicBezTo>
                      <a:pt x="6925" y="5050"/>
                      <a:pt x="6917" y="5048"/>
                      <a:pt x="6910" y="5044"/>
                    </a:cubicBezTo>
                    <a:cubicBezTo>
                      <a:pt x="6908" y="5043"/>
                      <a:pt x="6905" y="5043"/>
                      <a:pt x="6903" y="5043"/>
                    </a:cubicBezTo>
                    <a:cubicBezTo>
                      <a:pt x="6902" y="5043"/>
                      <a:pt x="6902" y="5044"/>
                      <a:pt x="6901" y="5046"/>
                    </a:cubicBezTo>
                    <a:cubicBezTo>
                      <a:pt x="6905" y="5045"/>
                      <a:pt x="6903" y="5049"/>
                      <a:pt x="6904" y="5052"/>
                    </a:cubicBezTo>
                    <a:cubicBezTo>
                      <a:pt x="6907" y="5052"/>
                      <a:pt x="6912" y="5050"/>
                      <a:pt x="6913" y="5055"/>
                    </a:cubicBezTo>
                    <a:cubicBezTo>
                      <a:pt x="6914" y="5059"/>
                      <a:pt x="6910" y="5062"/>
                      <a:pt x="6906" y="5062"/>
                    </a:cubicBezTo>
                    <a:cubicBezTo>
                      <a:pt x="6904" y="5062"/>
                      <a:pt x="6903" y="5060"/>
                      <a:pt x="6901" y="5060"/>
                    </a:cubicBezTo>
                    <a:cubicBezTo>
                      <a:pt x="6898" y="5060"/>
                      <a:pt x="6898" y="5061"/>
                      <a:pt x="6896" y="5062"/>
                    </a:cubicBezTo>
                    <a:cubicBezTo>
                      <a:pt x="6894" y="5063"/>
                      <a:pt x="6892" y="5063"/>
                      <a:pt x="6890" y="5063"/>
                    </a:cubicBezTo>
                    <a:cubicBezTo>
                      <a:pt x="6889" y="5062"/>
                      <a:pt x="6889" y="5061"/>
                      <a:pt x="6888" y="5060"/>
                    </a:cubicBezTo>
                    <a:cubicBezTo>
                      <a:pt x="6887" y="5060"/>
                      <a:pt x="6886" y="5060"/>
                      <a:pt x="6885" y="5060"/>
                    </a:cubicBezTo>
                    <a:cubicBezTo>
                      <a:pt x="6884" y="5059"/>
                      <a:pt x="6886" y="5058"/>
                      <a:pt x="6886" y="5056"/>
                    </a:cubicBezTo>
                    <a:cubicBezTo>
                      <a:pt x="6886" y="5055"/>
                      <a:pt x="6886" y="5053"/>
                      <a:pt x="6887" y="5051"/>
                    </a:cubicBezTo>
                    <a:cubicBezTo>
                      <a:pt x="6887" y="5050"/>
                      <a:pt x="6889" y="5050"/>
                      <a:pt x="6889" y="5049"/>
                    </a:cubicBezTo>
                    <a:cubicBezTo>
                      <a:pt x="6890" y="5048"/>
                      <a:pt x="6889" y="5046"/>
                      <a:pt x="6889" y="5045"/>
                    </a:cubicBezTo>
                    <a:cubicBezTo>
                      <a:pt x="6890" y="5041"/>
                      <a:pt x="6891" y="5040"/>
                      <a:pt x="6895" y="5041"/>
                    </a:cubicBezTo>
                    <a:cubicBezTo>
                      <a:pt x="6896" y="5042"/>
                      <a:pt x="6900" y="5043"/>
                      <a:pt x="6901" y="5045"/>
                    </a:cubicBezTo>
                    <a:cubicBezTo>
                      <a:pt x="6905" y="5041"/>
                      <a:pt x="6881" y="5022"/>
                      <a:pt x="6876" y="5033"/>
                    </a:cubicBezTo>
                    <a:cubicBezTo>
                      <a:pt x="6878" y="5028"/>
                      <a:pt x="6883" y="5029"/>
                      <a:pt x="6887" y="5027"/>
                    </a:cubicBezTo>
                    <a:cubicBezTo>
                      <a:pt x="6890" y="5025"/>
                      <a:pt x="6890" y="5021"/>
                      <a:pt x="6895" y="5021"/>
                    </a:cubicBezTo>
                    <a:cubicBezTo>
                      <a:pt x="6897" y="5023"/>
                      <a:pt x="6898" y="5025"/>
                      <a:pt x="6898" y="5028"/>
                    </a:cubicBezTo>
                    <a:cubicBezTo>
                      <a:pt x="6901" y="5025"/>
                      <a:pt x="6902" y="5021"/>
                      <a:pt x="6904" y="5018"/>
                    </a:cubicBezTo>
                    <a:cubicBezTo>
                      <a:pt x="6906" y="5015"/>
                      <a:pt x="6910" y="5011"/>
                      <a:pt x="6910" y="5007"/>
                    </a:cubicBezTo>
                    <a:cubicBezTo>
                      <a:pt x="6900" y="5004"/>
                      <a:pt x="6891" y="5002"/>
                      <a:pt x="6881" y="5000"/>
                    </a:cubicBezTo>
                    <a:cubicBezTo>
                      <a:pt x="6878" y="4999"/>
                      <a:pt x="6877" y="4998"/>
                      <a:pt x="6874" y="4996"/>
                    </a:cubicBezTo>
                    <a:cubicBezTo>
                      <a:pt x="6872" y="4994"/>
                      <a:pt x="6868" y="4993"/>
                      <a:pt x="6865" y="4991"/>
                    </a:cubicBezTo>
                    <a:cubicBezTo>
                      <a:pt x="6864" y="4990"/>
                      <a:pt x="6864" y="4988"/>
                      <a:pt x="6862" y="4987"/>
                    </a:cubicBezTo>
                    <a:cubicBezTo>
                      <a:pt x="6861" y="4986"/>
                      <a:pt x="6859" y="4986"/>
                      <a:pt x="6857" y="4985"/>
                    </a:cubicBezTo>
                    <a:cubicBezTo>
                      <a:pt x="6855" y="4983"/>
                      <a:pt x="6854" y="4979"/>
                      <a:pt x="6852" y="4976"/>
                    </a:cubicBezTo>
                    <a:cubicBezTo>
                      <a:pt x="6846" y="4969"/>
                      <a:pt x="6850" y="4958"/>
                      <a:pt x="6855" y="4951"/>
                    </a:cubicBezTo>
                    <a:cubicBezTo>
                      <a:pt x="6859" y="4946"/>
                      <a:pt x="6870" y="4935"/>
                      <a:pt x="6863" y="4928"/>
                    </a:cubicBezTo>
                    <a:cubicBezTo>
                      <a:pt x="6860" y="4926"/>
                      <a:pt x="6856" y="4924"/>
                      <a:pt x="6854" y="4921"/>
                    </a:cubicBezTo>
                    <a:cubicBezTo>
                      <a:pt x="6852" y="4920"/>
                      <a:pt x="6851" y="4920"/>
                      <a:pt x="6850" y="4918"/>
                    </a:cubicBezTo>
                    <a:cubicBezTo>
                      <a:pt x="6849" y="4916"/>
                      <a:pt x="6850" y="4914"/>
                      <a:pt x="6849" y="4912"/>
                    </a:cubicBezTo>
                    <a:cubicBezTo>
                      <a:pt x="6847" y="4909"/>
                      <a:pt x="6842" y="4908"/>
                      <a:pt x="6845" y="4903"/>
                    </a:cubicBezTo>
                    <a:cubicBezTo>
                      <a:pt x="6846" y="4901"/>
                      <a:pt x="6848" y="4901"/>
                      <a:pt x="6849" y="4900"/>
                    </a:cubicBezTo>
                    <a:cubicBezTo>
                      <a:pt x="6851" y="4898"/>
                      <a:pt x="6850" y="4897"/>
                      <a:pt x="6852" y="4895"/>
                    </a:cubicBezTo>
                    <a:cubicBezTo>
                      <a:pt x="6853" y="4893"/>
                      <a:pt x="6864" y="4882"/>
                      <a:pt x="6859" y="4880"/>
                    </a:cubicBezTo>
                    <a:cubicBezTo>
                      <a:pt x="6857" y="4882"/>
                      <a:pt x="6855" y="4882"/>
                      <a:pt x="6853" y="4883"/>
                    </a:cubicBezTo>
                    <a:cubicBezTo>
                      <a:pt x="6852" y="4884"/>
                      <a:pt x="6851" y="4885"/>
                      <a:pt x="6849" y="4885"/>
                    </a:cubicBezTo>
                    <a:cubicBezTo>
                      <a:pt x="6848" y="4886"/>
                      <a:pt x="6848" y="4886"/>
                      <a:pt x="6847" y="4885"/>
                    </a:cubicBezTo>
                    <a:cubicBezTo>
                      <a:pt x="6847" y="4884"/>
                      <a:pt x="6847" y="4882"/>
                      <a:pt x="6847" y="4882"/>
                    </a:cubicBezTo>
                    <a:cubicBezTo>
                      <a:pt x="6848" y="4882"/>
                      <a:pt x="6849" y="4883"/>
                      <a:pt x="6849" y="4883"/>
                    </a:cubicBezTo>
                    <a:cubicBezTo>
                      <a:pt x="6850" y="4883"/>
                      <a:pt x="6851" y="4882"/>
                      <a:pt x="6852" y="4882"/>
                    </a:cubicBezTo>
                    <a:cubicBezTo>
                      <a:pt x="6854" y="4881"/>
                      <a:pt x="6858" y="4880"/>
                      <a:pt x="6856" y="4878"/>
                    </a:cubicBezTo>
                    <a:cubicBezTo>
                      <a:pt x="6856" y="4876"/>
                      <a:pt x="6851" y="4876"/>
                      <a:pt x="6850" y="4876"/>
                    </a:cubicBezTo>
                    <a:cubicBezTo>
                      <a:pt x="6847" y="4876"/>
                      <a:pt x="6845" y="4876"/>
                      <a:pt x="6843" y="4876"/>
                    </a:cubicBezTo>
                    <a:cubicBezTo>
                      <a:pt x="6841" y="4877"/>
                      <a:pt x="6841" y="4877"/>
                      <a:pt x="6841" y="4879"/>
                    </a:cubicBezTo>
                    <a:cubicBezTo>
                      <a:pt x="6841" y="4881"/>
                      <a:pt x="6840" y="4882"/>
                      <a:pt x="6840" y="4884"/>
                    </a:cubicBezTo>
                    <a:cubicBezTo>
                      <a:pt x="6840" y="4884"/>
                      <a:pt x="6840" y="4884"/>
                      <a:pt x="6840" y="4884"/>
                    </a:cubicBezTo>
                    <a:cubicBezTo>
                      <a:pt x="6839" y="4882"/>
                      <a:pt x="6840" y="4880"/>
                      <a:pt x="6840" y="4879"/>
                    </a:cubicBezTo>
                    <a:cubicBezTo>
                      <a:pt x="6839" y="4878"/>
                      <a:pt x="6838" y="4877"/>
                      <a:pt x="6837" y="4876"/>
                    </a:cubicBezTo>
                    <a:cubicBezTo>
                      <a:pt x="6836" y="4873"/>
                      <a:pt x="6838" y="4870"/>
                      <a:pt x="6834" y="4868"/>
                    </a:cubicBezTo>
                    <a:cubicBezTo>
                      <a:pt x="6831" y="4866"/>
                      <a:pt x="6828" y="4869"/>
                      <a:pt x="6825" y="4867"/>
                    </a:cubicBezTo>
                    <a:cubicBezTo>
                      <a:pt x="6822" y="4865"/>
                      <a:pt x="6825" y="4861"/>
                      <a:pt x="6823" y="4858"/>
                    </a:cubicBezTo>
                    <a:cubicBezTo>
                      <a:pt x="6822" y="4857"/>
                      <a:pt x="6820" y="4857"/>
                      <a:pt x="6820" y="4856"/>
                    </a:cubicBezTo>
                    <a:cubicBezTo>
                      <a:pt x="6819" y="4855"/>
                      <a:pt x="6819" y="4853"/>
                      <a:pt x="6818" y="4852"/>
                    </a:cubicBezTo>
                    <a:cubicBezTo>
                      <a:pt x="6817" y="4852"/>
                      <a:pt x="6816" y="4851"/>
                      <a:pt x="6816" y="4851"/>
                    </a:cubicBezTo>
                    <a:cubicBezTo>
                      <a:pt x="6816" y="4850"/>
                      <a:pt x="6817" y="4850"/>
                      <a:pt x="6817" y="4849"/>
                    </a:cubicBezTo>
                    <a:cubicBezTo>
                      <a:pt x="6818" y="4847"/>
                      <a:pt x="6816" y="4846"/>
                      <a:pt x="6815" y="4845"/>
                    </a:cubicBezTo>
                    <a:cubicBezTo>
                      <a:pt x="6815" y="4843"/>
                      <a:pt x="6815" y="4841"/>
                      <a:pt x="6813" y="4841"/>
                    </a:cubicBezTo>
                    <a:cubicBezTo>
                      <a:pt x="6811" y="4841"/>
                      <a:pt x="6811" y="4845"/>
                      <a:pt x="6808" y="4844"/>
                    </a:cubicBezTo>
                    <a:cubicBezTo>
                      <a:pt x="6808" y="4843"/>
                      <a:pt x="6808" y="4843"/>
                      <a:pt x="6808" y="4843"/>
                    </a:cubicBezTo>
                    <a:cubicBezTo>
                      <a:pt x="6805" y="4845"/>
                      <a:pt x="6807" y="4839"/>
                      <a:pt x="6807" y="4839"/>
                    </a:cubicBezTo>
                    <a:cubicBezTo>
                      <a:pt x="6807" y="4837"/>
                      <a:pt x="6806" y="4837"/>
                      <a:pt x="6807" y="4836"/>
                    </a:cubicBezTo>
                    <a:cubicBezTo>
                      <a:pt x="6807" y="4835"/>
                      <a:pt x="6808" y="4835"/>
                      <a:pt x="6808" y="4834"/>
                    </a:cubicBezTo>
                    <a:cubicBezTo>
                      <a:pt x="6808" y="4834"/>
                      <a:pt x="6808" y="4834"/>
                      <a:pt x="6807" y="4833"/>
                    </a:cubicBezTo>
                    <a:cubicBezTo>
                      <a:pt x="6806" y="4833"/>
                      <a:pt x="6805" y="4834"/>
                      <a:pt x="6803" y="4834"/>
                    </a:cubicBezTo>
                    <a:cubicBezTo>
                      <a:pt x="6799" y="4834"/>
                      <a:pt x="6804" y="4828"/>
                      <a:pt x="6807" y="4831"/>
                    </a:cubicBezTo>
                    <a:cubicBezTo>
                      <a:pt x="6808" y="4831"/>
                      <a:pt x="6808" y="4832"/>
                      <a:pt x="6809" y="4833"/>
                    </a:cubicBezTo>
                    <a:cubicBezTo>
                      <a:pt x="6809" y="4833"/>
                      <a:pt x="6810" y="4832"/>
                      <a:pt x="6811" y="4833"/>
                    </a:cubicBezTo>
                    <a:cubicBezTo>
                      <a:pt x="6811" y="4834"/>
                      <a:pt x="6810" y="4835"/>
                      <a:pt x="6810" y="4835"/>
                    </a:cubicBezTo>
                    <a:cubicBezTo>
                      <a:pt x="6810" y="4836"/>
                      <a:pt x="6811" y="4836"/>
                      <a:pt x="6811" y="4837"/>
                    </a:cubicBezTo>
                    <a:cubicBezTo>
                      <a:pt x="6812" y="4839"/>
                      <a:pt x="6808" y="4839"/>
                      <a:pt x="6808" y="4841"/>
                    </a:cubicBezTo>
                    <a:cubicBezTo>
                      <a:pt x="6808" y="4841"/>
                      <a:pt x="6811" y="4840"/>
                      <a:pt x="6812" y="4840"/>
                    </a:cubicBezTo>
                    <a:cubicBezTo>
                      <a:pt x="6812" y="4840"/>
                      <a:pt x="6813" y="4838"/>
                      <a:pt x="6813" y="4837"/>
                    </a:cubicBezTo>
                    <a:cubicBezTo>
                      <a:pt x="6813" y="4836"/>
                      <a:pt x="6814" y="4834"/>
                      <a:pt x="6813" y="4833"/>
                    </a:cubicBezTo>
                    <a:cubicBezTo>
                      <a:pt x="6813" y="4832"/>
                      <a:pt x="6811" y="4831"/>
                      <a:pt x="6810" y="4831"/>
                    </a:cubicBezTo>
                    <a:cubicBezTo>
                      <a:pt x="6810" y="4828"/>
                      <a:pt x="6807" y="4829"/>
                      <a:pt x="6805" y="4828"/>
                    </a:cubicBezTo>
                    <a:cubicBezTo>
                      <a:pt x="6804" y="4828"/>
                      <a:pt x="6805" y="4826"/>
                      <a:pt x="6803" y="4826"/>
                    </a:cubicBezTo>
                    <a:cubicBezTo>
                      <a:pt x="6802" y="4826"/>
                      <a:pt x="6802" y="4827"/>
                      <a:pt x="6801" y="4827"/>
                    </a:cubicBezTo>
                    <a:cubicBezTo>
                      <a:pt x="6801" y="4828"/>
                      <a:pt x="6800" y="4829"/>
                      <a:pt x="6800" y="4829"/>
                    </a:cubicBezTo>
                    <a:cubicBezTo>
                      <a:pt x="6799" y="4830"/>
                      <a:pt x="6798" y="4830"/>
                      <a:pt x="6798" y="4830"/>
                    </a:cubicBezTo>
                    <a:cubicBezTo>
                      <a:pt x="6796" y="4831"/>
                      <a:pt x="6798" y="4833"/>
                      <a:pt x="6797" y="4834"/>
                    </a:cubicBezTo>
                    <a:cubicBezTo>
                      <a:pt x="6796" y="4835"/>
                      <a:pt x="6795" y="4833"/>
                      <a:pt x="6793" y="4834"/>
                    </a:cubicBezTo>
                    <a:cubicBezTo>
                      <a:pt x="6792" y="4835"/>
                      <a:pt x="6791" y="4836"/>
                      <a:pt x="6791" y="4837"/>
                    </a:cubicBezTo>
                    <a:cubicBezTo>
                      <a:pt x="6790" y="4838"/>
                      <a:pt x="6788" y="4840"/>
                      <a:pt x="6787" y="4840"/>
                    </a:cubicBezTo>
                    <a:cubicBezTo>
                      <a:pt x="6786" y="4841"/>
                      <a:pt x="6785" y="4840"/>
                      <a:pt x="6783" y="4840"/>
                    </a:cubicBezTo>
                    <a:cubicBezTo>
                      <a:pt x="6781" y="4841"/>
                      <a:pt x="6780" y="4841"/>
                      <a:pt x="6778" y="4841"/>
                    </a:cubicBezTo>
                    <a:cubicBezTo>
                      <a:pt x="6776" y="4841"/>
                      <a:pt x="6774" y="4840"/>
                      <a:pt x="6772" y="4840"/>
                    </a:cubicBezTo>
                    <a:cubicBezTo>
                      <a:pt x="6768" y="4841"/>
                      <a:pt x="6766" y="4839"/>
                      <a:pt x="6763" y="4839"/>
                    </a:cubicBezTo>
                    <a:cubicBezTo>
                      <a:pt x="6759" y="4838"/>
                      <a:pt x="6756" y="4838"/>
                      <a:pt x="6752" y="4838"/>
                    </a:cubicBezTo>
                    <a:cubicBezTo>
                      <a:pt x="6751" y="4838"/>
                      <a:pt x="6749" y="4837"/>
                      <a:pt x="6747" y="4838"/>
                    </a:cubicBezTo>
                    <a:cubicBezTo>
                      <a:pt x="6746" y="4838"/>
                      <a:pt x="6744" y="4839"/>
                      <a:pt x="6743" y="4839"/>
                    </a:cubicBezTo>
                    <a:cubicBezTo>
                      <a:pt x="6740" y="4840"/>
                      <a:pt x="6738" y="4843"/>
                      <a:pt x="6735" y="4844"/>
                    </a:cubicBezTo>
                    <a:cubicBezTo>
                      <a:pt x="6734" y="4844"/>
                      <a:pt x="6732" y="4844"/>
                      <a:pt x="6731" y="4844"/>
                    </a:cubicBezTo>
                    <a:cubicBezTo>
                      <a:pt x="6731" y="4845"/>
                      <a:pt x="6730" y="4845"/>
                      <a:pt x="6730" y="4846"/>
                    </a:cubicBezTo>
                    <a:cubicBezTo>
                      <a:pt x="6729" y="4847"/>
                      <a:pt x="6725" y="4848"/>
                      <a:pt x="6725" y="4846"/>
                    </a:cubicBezTo>
                    <a:cubicBezTo>
                      <a:pt x="6727" y="4846"/>
                      <a:pt x="6728" y="4845"/>
                      <a:pt x="6729" y="4844"/>
                    </a:cubicBezTo>
                    <a:cubicBezTo>
                      <a:pt x="6731" y="4843"/>
                      <a:pt x="6731" y="4842"/>
                      <a:pt x="6733" y="4842"/>
                    </a:cubicBezTo>
                    <a:cubicBezTo>
                      <a:pt x="6734" y="4842"/>
                      <a:pt x="6734" y="4842"/>
                      <a:pt x="6735" y="4842"/>
                    </a:cubicBezTo>
                    <a:cubicBezTo>
                      <a:pt x="6736" y="4841"/>
                      <a:pt x="6737" y="4841"/>
                      <a:pt x="6738" y="4840"/>
                    </a:cubicBezTo>
                    <a:cubicBezTo>
                      <a:pt x="6738" y="4840"/>
                      <a:pt x="6739" y="4839"/>
                      <a:pt x="6740" y="4839"/>
                    </a:cubicBezTo>
                    <a:cubicBezTo>
                      <a:pt x="6741" y="4838"/>
                      <a:pt x="6743" y="4838"/>
                      <a:pt x="6744" y="4837"/>
                    </a:cubicBezTo>
                    <a:cubicBezTo>
                      <a:pt x="6745" y="4836"/>
                      <a:pt x="6747" y="4836"/>
                      <a:pt x="6749" y="4835"/>
                    </a:cubicBezTo>
                    <a:cubicBezTo>
                      <a:pt x="6750" y="4835"/>
                      <a:pt x="6752" y="4836"/>
                      <a:pt x="6753" y="4837"/>
                    </a:cubicBezTo>
                    <a:cubicBezTo>
                      <a:pt x="6755" y="4837"/>
                      <a:pt x="6758" y="4836"/>
                      <a:pt x="6760" y="4836"/>
                    </a:cubicBezTo>
                    <a:cubicBezTo>
                      <a:pt x="6763" y="4836"/>
                      <a:pt x="6767" y="4839"/>
                      <a:pt x="6771" y="4839"/>
                    </a:cubicBezTo>
                    <a:cubicBezTo>
                      <a:pt x="6772" y="4839"/>
                      <a:pt x="6773" y="4838"/>
                      <a:pt x="6774" y="4839"/>
                    </a:cubicBezTo>
                    <a:cubicBezTo>
                      <a:pt x="6774" y="4839"/>
                      <a:pt x="6775" y="4839"/>
                      <a:pt x="6776" y="4840"/>
                    </a:cubicBezTo>
                    <a:cubicBezTo>
                      <a:pt x="6778" y="4840"/>
                      <a:pt x="6780" y="4840"/>
                      <a:pt x="6781" y="4839"/>
                    </a:cubicBezTo>
                    <a:cubicBezTo>
                      <a:pt x="6782" y="4838"/>
                      <a:pt x="6783" y="4838"/>
                      <a:pt x="6784" y="4838"/>
                    </a:cubicBezTo>
                    <a:cubicBezTo>
                      <a:pt x="6785" y="4838"/>
                      <a:pt x="6787" y="4839"/>
                      <a:pt x="6788" y="4838"/>
                    </a:cubicBezTo>
                    <a:cubicBezTo>
                      <a:pt x="6789" y="4837"/>
                      <a:pt x="6788" y="4835"/>
                      <a:pt x="6789" y="4834"/>
                    </a:cubicBezTo>
                    <a:cubicBezTo>
                      <a:pt x="6790" y="4833"/>
                      <a:pt x="6791" y="4833"/>
                      <a:pt x="6791" y="4832"/>
                    </a:cubicBezTo>
                    <a:cubicBezTo>
                      <a:pt x="6793" y="4831"/>
                      <a:pt x="6793" y="4829"/>
                      <a:pt x="6795" y="4828"/>
                    </a:cubicBezTo>
                    <a:cubicBezTo>
                      <a:pt x="6796" y="4828"/>
                      <a:pt x="6797" y="4828"/>
                      <a:pt x="6798" y="4828"/>
                    </a:cubicBezTo>
                    <a:cubicBezTo>
                      <a:pt x="6799" y="4828"/>
                      <a:pt x="6798" y="4827"/>
                      <a:pt x="6798" y="4826"/>
                    </a:cubicBezTo>
                    <a:cubicBezTo>
                      <a:pt x="6799" y="4825"/>
                      <a:pt x="6799" y="4825"/>
                      <a:pt x="6800" y="4824"/>
                    </a:cubicBezTo>
                    <a:cubicBezTo>
                      <a:pt x="6800" y="4824"/>
                      <a:pt x="6802" y="4823"/>
                      <a:pt x="6801" y="4823"/>
                    </a:cubicBezTo>
                    <a:cubicBezTo>
                      <a:pt x="6800" y="4822"/>
                      <a:pt x="6798" y="4824"/>
                      <a:pt x="6797" y="4824"/>
                    </a:cubicBezTo>
                    <a:cubicBezTo>
                      <a:pt x="6795" y="4824"/>
                      <a:pt x="6794" y="4823"/>
                      <a:pt x="6793" y="4821"/>
                    </a:cubicBezTo>
                    <a:cubicBezTo>
                      <a:pt x="6792" y="4818"/>
                      <a:pt x="6793" y="4813"/>
                      <a:pt x="6795" y="4811"/>
                    </a:cubicBezTo>
                    <a:cubicBezTo>
                      <a:pt x="6795" y="4810"/>
                      <a:pt x="6796" y="4810"/>
                      <a:pt x="6796" y="4809"/>
                    </a:cubicBezTo>
                    <a:cubicBezTo>
                      <a:pt x="6796" y="4809"/>
                      <a:pt x="6797" y="4808"/>
                      <a:pt x="6797" y="4808"/>
                    </a:cubicBezTo>
                    <a:cubicBezTo>
                      <a:pt x="6798" y="4807"/>
                      <a:pt x="6799" y="4808"/>
                      <a:pt x="6799" y="4807"/>
                    </a:cubicBezTo>
                    <a:cubicBezTo>
                      <a:pt x="6801" y="4806"/>
                      <a:pt x="6801" y="4804"/>
                      <a:pt x="6803" y="4803"/>
                    </a:cubicBezTo>
                    <a:cubicBezTo>
                      <a:pt x="6804" y="4802"/>
                      <a:pt x="6805" y="4801"/>
                      <a:pt x="6807" y="4801"/>
                    </a:cubicBezTo>
                    <a:cubicBezTo>
                      <a:pt x="6809" y="4801"/>
                      <a:pt x="6809" y="4801"/>
                      <a:pt x="6811" y="4800"/>
                    </a:cubicBezTo>
                    <a:cubicBezTo>
                      <a:pt x="6812" y="4800"/>
                      <a:pt x="6814" y="4799"/>
                      <a:pt x="6815" y="4800"/>
                    </a:cubicBezTo>
                    <a:cubicBezTo>
                      <a:pt x="6816" y="4800"/>
                      <a:pt x="6816" y="4801"/>
                      <a:pt x="6817" y="4802"/>
                    </a:cubicBezTo>
                    <a:cubicBezTo>
                      <a:pt x="6817" y="4803"/>
                      <a:pt x="6816" y="4804"/>
                      <a:pt x="6816" y="4805"/>
                    </a:cubicBezTo>
                    <a:cubicBezTo>
                      <a:pt x="6816" y="4805"/>
                      <a:pt x="6816" y="4806"/>
                      <a:pt x="6815" y="4806"/>
                    </a:cubicBezTo>
                    <a:cubicBezTo>
                      <a:pt x="6815" y="4807"/>
                      <a:pt x="6814" y="4807"/>
                      <a:pt x="6814" y="4808"/>
                    </a:cubicBezTo>
                    <a:cubicBezTo>
                      <a:pt x="6813" y="4808"/>
                      <a:pt x="6812" y="4808"/>
                      <a:pt x="6813" y="4809"/>
                    </a:cubicBezTo>
                    <a:cubicBezTo>
                      <a:pt x="6813" y="4809"/>
                      <a:pt x="6814" y="4809"/>
                      <a:pt x="6814" y="4809"/>
                    </a:cubicBezTo>
                    <a:cubicBezTo>
                      <a:pt x="6814" y="4810"/>
                      <a:pt x="6814" y="4810"/>
                      <a:pt x="6814" y="4811"/>
                    </a:cubicBezTo>
                    <a:cubicBezTo>
                      <a:pt x="6814" y="4813"/>
                      <a:pt x="6814" y="4815"/>
                      <a:pt x="6813" y="4816"/>
                    </a:cubicBezTo>
                    <a:cubicBezTo>
                      <a:pt x="6812" y="4817"/>
                      <a:pt x="6812" y="4817"/>
                      <a:pt x="6812" y="4818"/>
                    </a:cubicBezTo>
                    <a:cubicBezTo>
                      <a:pt x="6812" y="4818"/>
                      <a:pt x="6811" y="4818"/>
                      <a:pt x="6811" y="4818"/>
                    </a:cubicBezTo>
                    <a:cubicBezTo>
                      <a:pt x="6810" y="4818"/>
                      <a:pt x="6806" y="4820"/>
                      <a:pt x="6809" y="4821"/>
                    </a:cubicBezTo>
                    <a:cubicBezTo>
                      <a:pt x="6809" y="4821"/>
                      <a:pt x="6810" y="4820"/>
                      <a:pt x="6810" y="4820"/>
                    </a:cubicBezTo>
                    <a:cubicBezTo>
                      <a:pt x="6811" y="4820"/>
                      <a:pt x="6811" y="4820"/>
                      <a:pt x="6811" y="4820"/>
                    </a:cubicBezTo>
                    <a:cubicBezTo>
                      <a:pt x="6812" y="4821"/>
                      <a:pt x="6817" y="4821"/>
                      <a:pt x="6816" y="4820"/>
                    </a:cubicBezTo>
                    <a:cubicBezTo>
                      <a:pt x="6816" y="4820"/>
                      <a:pt x="6814" y="4819"/>
                      <a:pt x="6814" y="4819"/>
                    </a:cubicBezTo>
                    <a:cubicBezTo>
                      <a:pt x="6814" y="4819"/>
                      <a:pt x="6813" y="4819"/>
                      <a:pt x="6813" y="4818"/>
                    </a:cubicBezTo>
                    <a:cubicBezTo>
                      <a:pt x="6813" y="4818"/>
                      <a:pt x="6813" y="4818"/>
                      <a:pt x="6813" y="4818"/>
                    </a:cubicBezTo>
                    <a:cubicBezTo>
                      <a:pt x="6813" y="4817"/>
                      <a:pt x="6814" y="4817"/>
                      <a:pt x="6815" y="4816"/>
                    </a:cubicBezTo>
                    <a:cubicBezTo>
                      <a:pt x="6815" y="4815"/>
                      <a:pt x="6816" y="4814"/>
                      <a:pt x="6817" y="4813"/>
                    </a:cubicBezTo>
                    <a:cubicBezTo>
                      <a:pt x="6818" y="4813"/>
                      <a:pt x="6819" y="4813"/>
                      <a:pt x="6820" y="4813"/>
                    </a:cubicBezTo>
                    <a:cubicBezTo>
                      <a:pt x="6821" y="4814"/>
                      <a:pt x="6823" y="4814"/>
                      <a:pt x="6824" y="4815"/>
                    </a:cubicBezTo>
                    <a:cubicBezTo>
                      <a:pt x="6824" y="4816"/>
                      <a:pt x="6824" y="4818"/>
                      <a:pt x="6824" y="4819"/>
                    </a:cubicBezTo>
                    <a:cubicBezTo>
                      <a:pt x="6824" y="4820"/>
                      <a:pt x="6825" y="4820"/>
                      <a:pt x="6825" y="4821"/>
                    </a:cubicBezTo>
                    <a:cubicBezTo>
                      <a:pt x="6825" y="4823"/>
                      <a:pt x="6825" y="4825"/>
                      <a:pt x="6825" y="4827"/>
                    </a:cubicBezTo>
                    <a:cubicBezTo>
                      <a:pt x="6824" y="4830"/>
                      <a:pt x="6821" y="4830"/>
                      <a:pt x="6819" y="4828"/>
                    </a:cubicBezTo>
                    <a:cubicBezTo>
                      <a:pt x="6818" y="4828"/>
                      <a:pt x="6817" y="4828"/>
                      <a:pt x="6817" y="4828"/>
                    </a:cubicBezTo>
                    <a:cubicBezTo>
                      <a:pt x="6815" y="4829"/>
                      <a:pt x="6817" y="4829"/>
                      <a:pt x="6818" y="4829"/>
                    </a:cubicBezTo>
                    <a:cubicBezTo>
                      <a:pt x="6819" y="4830"/>
                      <a:pt x="6819" y="4830"/>
                      <a:pt x="6820" y="4830"/>
                    </a:cubicBezTo>
                    <a:cubicBezTo>
                      <a:pt x="6821" y="4831"/>
                      <a:pt x="6821" y="4832"/>
                      <a:pt x="6821" y="4833"/>
                    </a:cubicBezTo>
                    <a:cubicBezTo>
                      <a:pt x="6820" y="4834"/>
                      <a:pt x="6820" y="4834"/>
                      <a:pt x="6819" y="4835"/>
                    </a:cubicBezTo>
                    <a:cubicBezTo>
                      <a:pt x="6819" y="4837"/>
                      <a:pt x="6820" y="4837"/>
                      <a:pt x="6822" y="4837"/>
                    </a:cubicBezTo>
                    <a:cubicBezTo>
                      <a:pt x="6822" y="4836"/>
                      <a:pt x="6823" y="4836"/>
                      <a:pt x="6824" y="4835"/>
                    </a:cubicBezTo>
                    <a:cubicBezTo>
                      <a:pt x="6824" y="4835"/>
                      <a:pt x="6825" y="4835"/>
                      <a:pt x="6826" y="4835"/>
                    </a:cubicBezTo>
                    <a:cubicBezTo>
                      <a:pt x="6827" y="4834"/>
                      <a:pt x="6830" y="4834"/>
                      <a:pt x="6832" y="4835"/>
                    </a:cubicBezTo>
                    <a:cubicBezTo>
                      <a:pt x="6833" y="4836"/>
                      <a:pt x="6834" y="4838"/>
                      <a:pt x="6834" y="4839"/>
                    </a:cubicBezTo>
                    <a:cubicBezTo>
                      <a:pt x="6836" y="4843"/>
                      <a:pt x="6836" y="4843"/>
                      <a:pt x="6840" y="4845"/>
                    </a:cubicBezTo>
                    <a:cubicBezTo>
                      <a:pt x="6844" y="4848"/>
                      <a:pt x="6844" y="4848"/>
                      <a:pt x="6845" y="4853"/>
                    </a:cubicBezTo>
                    <a:cubicBezTo>
                      <a:pt x="6845" y="4856"/>
                      <a:pt x="6846" y="4859"/>
                      <a:pt x="6846" y="4862"/>
                    </a:cubicBezTo>
                    <a:cubicBezTo>
                      <a:pt x="6852" y="4862"/>
                      <a:pt x="6846" y="4854"/>
                      <a:pt x="6848" y="4851"/>
                    </a:cubicBezTo>
                    <a:cubicBezTo>
                      <a:pt x="6851" y="4850"/>
                      <a:pt x="6850" y="4852"/>
                      <a:pt x="6852" y="4853"/>
                    </a:cubicBezTo>
                    <a:cubicBezTo>
                      <a:pt x="6854" y="4854"/>
                      <a:pt x="6852" y="4855"/>
                      <a:pt x="6855" y="4856"/>
                    </a:cubicBezTo>
                    <a:cubicBezTo>
                      <a:pt x="6857" y="4856"/>
                      <a:pt x="6858" y="4854"/>
                      <a:pt x="6860" y="4856"/>
                    </a:cubicBezTo>
                    <a:cubicBezTo>
                      <a:pt x="6862" y="4857"/>
                      <a:pt x="6861" y="4859"/>
                      <a:pt x="6864" y="4860"/>
                    </a:cubicBezTo>
                    <a:cubicBezTo>
                      <a:pt x="6866" y="4861"/>
                      <a:pt x="6868" y="4859"/>
                      <a:pt x="6870" y="4860"/>
                    </a:cubicBezTo>
                    <a:cubicBezTo>
                      <a:pt x="6873" y="4861"/>
                      <a:pt x="6872" y="4863"/>
                      <a:pt x="6874" y="4864"/>
                    </a:cubicBezTo>
                    <a:cubicBezTo>
                      <a:pt x="6878" y="4866"/>
                      <a:pt x="6881" y="4864"/>
                      <a:pt x="6884" y="4865"/>
                    </a:cubicBezTo>
                    <a:cubicBezTo>
                      <a:pt x="6890" y="4867"/>
                      <a:pt x="6894" y="4877"/>
                      <a:pt x="6895" y="4881"/>
                    </a:cubicBezTo>
                    <a:cubicBezTo>
                      <a:pt x="6895" y="4885"/>
                      <a:pt x="6894" y="4886"/>
                      <a:pt x="6897" y="4890"/>
                    </a:cubicBezTo>
                    <a:cubicBezTo>
                      <a:pt x="6908" y="4901"/>
                      <a:pt x="6931" y="4886"/>
                      <a:pt x="6934" y="4873"/>
                    </a:cubicBezTo>
                    <a:cubicBezTo>
                      <a:pt x="6936" y="4863"/>
                      <a:pt x="6938" y="4855"/>
                      <a:pt x="6942" y="4846"/>
                    </a:cubicBezTo>
                    <a:cubicBezTo>
                      <a:pt x="6947" y="4837"/>
                      <a:pt x="6955" y="4826"/>
                      <a:pt x="6964" y="4821"/>
                    </a:cubicBezTo>
                    <a:cubicBezTo>
                      <a:pt x="6975" y="4816"/>
                      <a:pt x="6985" y="4810"/>
                      <a:pt x="6997" y="4807"/>
                    </a:cubicBezTo>
                    <a:cubicBezTo>
                      <a:pt x="7001" y="4806"/>
                      <a:pt x="7007" y="4802"/>
                      <a:pt x="7012" y="4805"/>
                    </a:cubicBezTo>
                    <a:cubicBezTo>
                      <a:pt x="7015" y="4807"/>
                      <a:pt x="7011" y="4813"/>
                      <a:pt x="7016" y="4813"/>
                    </a:cubicBezTo>
                    <a:cubicBezTo>
                      <a:pt x="7016" y="4816"/>
                      <a:pt x="7014" y="4821"/>
                      <a:pt x="7018" y="4823"/>
                    </a:cubicBezTo>
                    <a:cubicBezTo>
                      <a:pt x="7022" y="4825"/>
                      <a:pt x="7024" y="4819"/>
                      <a:pt x="7026" y="4819"/>
                    </a:cubicBezTo>
                    <a:cubicBezTo>
                      <a:pt x="7031" y="4818"/>
                      <a:pt x="7031" y="4823"/>
                      <a:pt x="7035" y="4823"/>
                    </a:cubicBezTo>
                    <a:cubicBezTo>
                      <a:pt x="7038" y="4822"/>
                      <a:pt x="7035" y="4816"/>
                      <a:pt x="7041" y="4818"/>
                    </a:cubicBezTo>
                    <a:cubicBezTo>
                      <a:pt x="7041" y="4827"/>
                      <a:pt x="7032" y="4831"/>
                      <a:pt x="7033" y="4841"/>
                    </a:cubicBezTo>
                    <a:cubicBezTo>
                      <a:pt x="7034" y="4846"/>
                      <a:pt x="7038" y="4849"/>
                      <a:pt x="7038" y="4854"/>
                    </a:cubicBezTo>
                    <a:cubicBezTo>
                      <a:pt x="7038" y="4859"/>
                      <a:pt x="7035" y="4864"/>
                      <a:pt x="7034" y="4869"/>
                    </a:cubicBezTo>
                    <a:cubicBezTo>
                      <a:pt x="7033" y="4875"/>
                      <a:pt x="7032" y="4881"/>
                      <a:pt x="7031" y="4886"/>
                    </a:cubicBezTo>
                    <a:cubicBezTo>
                      <a:pt x="7030" y="4891"/>
                      <a:pt x="7032" y="4896"/>
                      <a:pt x="7031" y="4900"/>
                    </a:cubicBezTo>
                    <a:cubicBezTo>
                      <a:pt x="7030" y="4905"/>
                      <a:pt x="7028" y="4910"/>
                      <a:pt x="7026" y="4914"/>
                    </a:cubicBezTo>
                    <a:cubicBezTo>
                      <a:pt x="7024" y="4923"/>
                      <a:pt x="7022" y="4933"/>
                      <a:pt x="7018" y="4942"/>
                    </a:cubicBezTo>
                    <a:cubicBezTo>
                      <a:pt x="7015" y="4947"/>
                      <a:pt x="7011" y="4948"/>
                      <a:pt x="7007" y="4951"/>
                    </a:cubicBezTo>
                    <a:cubicBezTo>
                      <a:pt x="7004" y="4953"/>
                      <a:pt x="7002" y="4954"/>
                      <a:pt x="7002" y="4958"/>
                    </a:cubicBezTo>
                    <a:cubicBezTo>
                      <a:pt x="7002" y="4960"/>
                      <a:pt x="7004" y="4961"/>
                      <a:pt x="7004" y="4963"/>
                    </a:cubicBezTo>
                    <a:cubicBezTo>
                      <a:pt x="7004" y="4967"/>
                      <a:pt x="6998" y="4971"/>
                      <a:pt x="6994" y="4970"/>
                    </a:cubicBezTo>
                    <a:cubicBezTo>
                      <a:pt x="6989" y="4969"/>
                      <a:pt x="6987" y="4964"/>
                      <a:pt x="6981" y="4965"/>
                    </a:cubicBezTo>
                    <a:cubicBezTo>
                      <a:pt x="6980" y="4968"/>
                      <a:pt x="6985" y="4974"/>
                      <a:pt x="6986" y="4977"/>
                    </a:cubicBezTo>
                    <a:cubicBezTo>
                      <a:pt x="6989" y="4981"/>
                      <a:pt x="6989" y="4983"/>
                      <a:pt x="6994" y="4984"/>
                    </a:cubicBezTo>
                    <a:cubicBezTo>
                      <a:pt x="6999" y="4984"/>
                      <a:pt x="7003" y="4983"/>
                      <a:pt x="7008" y="4982"/>
                    </a:cubicBezTo>
                    <a:cubicBezTo>
                      <a:pt x="7016" y="4982"/>
                      <a:pt x="7017" y="4980"/>
                      <a:pt x="7023" y="4975"/>
                    </a:cubicBezTo>
                    <a:cubicBezTo>
                      <a:pt x="7026" y="4973"/>
                      <a:pt x="7029" y="4973"/>
                      <a:pt x="7034" y="4974"/>
                    </a:cubicBezTo>
                    <a:cubicBezTo>
                      <a:pt x="7040" y="4974"/>
                      <a:pt x="7045" y="4973"/>
                      <a:pt x="7051" y="4971"/>
                    </a:cubicBezTo>
                    <a:cubicBezTo>
                      <a:pt x="7056" y="4969"/>
                      <a:pt x="7062" y="4968"/>
                      <a:pt x="7066" y="4966"/>
                    </a:cubicBezTo>
                    <a:cubicBezTo>
                      <a:pt x="7077" y="4961"/>
                      <a:pt x="7086" y="4960"/>
                      <a:pt x="7097" y="4958"/>
                    </a:cubicBezTo>
                    <a:cubicBezTo>
                      <a:pt x="7106" y="4957"/>
                      <a:pt x="7118" y="4947"/>
                      <a:pt x="7128" y="4951"/>
                    </a:cubicBezTo>
                    <a:cubicBezTo>
                      <a:pt x="7132" y="4953"/>
                      <a:pt x="7136" y="4957"/>
                      <a:pt x="7138" y="4960"/>
                    </a:cubicBezTo>
                    <a:cubicBezTo>
                      <a:pt x="7143" y="4969"/>
                      <a:pt x="7143" y="4971"/>
                      <a:pt x="7154" y="4967"/>
                    </a:cubicBezTo>
                    <a:cubicBezTo>
                      <a:pt x="7163" y="4963"/>
                      <a:pt x="7173" y="4956"/>
                      <a:pt x="7183" y="4955"/>
                    </a:cubicBezTo>
                    <a:cubicBezTo>
                      <a:pt x="7177" y="4959"/>
                      <a:pt x="7180" y="4969"/>
                      <a:pt x="7173" y="4970"/>
                    </a:cubicBezTo>
                    <a:cubicBezTo>
                      <a:pt x="7170" y="4970"/>
                      <a:pt x="7167" y="4967"/>
                      <a:pt x="7164" y="4970"/>
                    </a:cubicBezTo>
                    <a:cubicBezTo>
                      <a:pt x="7160" y="4974"/>
                      <a:pt x="7166" y="4983"/>
                      <a:pt x="7159" y="4988"/>
                    </a:cubicBezTo>
                    <a:cubicBezTo>
                      <a:pt x="7154" y="4990"/>
                      <a:pt x="7148" y="4986"/>
                      <a:pt x="7143" y="4986"/>
                    </a:cubicBezTo>
                    <a:cubicBezTo>
                      <a:pt x="7138" y="4986"/>
                      <a:pt x="7132" y="4986"/>
                      <a:pt x="7127" y="4984"/>
                    </a:cubicBezTo>
                    <a:cubicBezTo>
                      <a:pt x="7123" y="4982"/>
                      <a:pt x="7119" y="4978"/>
                      <a:pt x="7114" y="4981"/>
                    </a:cubicBezTo>
                    <a:cubicBezTo>
                      <a:pt x="7109" y="4983"/>
                      <a:pt x="7108" y="4989"/>
                      <a:pt x="7104" y="4993"/>
                    </a:cubicBezTo>
                    <a:cubicBezTo>
                      <a:pt x="7100" y="4996"/>
                      <a:pt x="7097" y="4996"/>
                      <a:pt x="7095" y="5002"/>
                    </a:cubicBezTo>
                    <a:cubicBezTo>
                      <a:pt x="7092" y="5007"/>
                      <a:pt x="7091" y="5010"/>
                      <a:pt x="7085" y="5013"/>
                    </a:cubicBezTo>
                    <a:cubicBezTo>
                      <a:pt x="7075" y="5020"/>
                      <a:pt x="7062" y="5014"/>
                      <a:pt x="7051" y="5019"/>
                    </a:cubicBezTo>
                    <a:cubicBezTo>
                      <a:pt x="7049" y="5020"/>
                      <a:pt x="7048" y="5021"/>
                      <a:pt x="7046" y="5022"/>
                    </a:cubicBezTo>
                    <a:cubicBezTo>
                      <a:pt x="7044" y="5023"/>
                      <a:pt x="7041" y="5023"/>
                      <a:pt x="7039" y="5025"/>
                    </a:cubicBezTo>
                    <a:cubicBezTo>
                      <a:pt x="7035" y="5028"/>
                      <a:pt x="7035" y="5035"/>
                      <a:pt x="7033" y="5039"/>
                    </a:cubicBezTo>
                    <a:cubicBezTo>
                      <a:pt x="7031" y="5044"/>
                      <a:pt x="7027" y="5046"/>
                      <a:pt x="7023" y="5049"/>
                    </a:cubicBezTo>
                    <a:cubicBezTo>
                      <a:pt x="7018" y="5052"/>
                      <a:pt x="7018" y="5055"/>
                      <a:pt x="7015" y="5060"/>
                    </a:cubicBezTo>
                    <a:cubicBezTo>
                      <a:pt x="7013" y="5063"/>
                      <a:pt x="7008" y="5068"/>
                      <a:pt x="7005" y="5071"/>
                    </a:cubicBezTo>
                    <a:cubicBezTo>
                      <a:pt x="7002" y="5074"/>
                      <a:pt x="6995" y="5076"/>
                      <a:pt x="6993" y="5080"/>
                    </a:cubicBezTo>
                    <a:cubicBezTo>
                      <a:pt x="6991" y="5082"/>
                      <a:pt x="6992" y="5085"/>
                      <a:pt x="6991" y="5087"/>
                    </a:cubicBezTo>
                    <a:cubicBezTo>
                      <a:pt x="6990" y="5089"/>
                      <a:pt x="6988" y="5091"/>
                      <a:pt x="6987" y="5092"/>
                    </a:cubicBezTo>
                    <a:cubicBezTo>
                      <a:pt x="6985" y="5098"/>
                      <a:pt x="6989" y="5101"/>
                      <a:pt x="6994" y="5101"/>
                    </a:cubicBezTo>
                    <a:cubicBezTo>
                      <a:pt x="7004" y="5100"/>
                      <a:pt x="7014" y="5084"/>
                      <a:pt x="7021" y="5078"/>
                    </a:cubicBezTo>
                    <a:cubicBezTo>
                      <a:pt x="7028" y="5071"/>
                      <a:pt x="7035" y="5064"/>
                      <a:pt x="7042" y="5058"/>
                    </a:cubicBezTo>
                    <a:cubicBezTo>
                      <a:pt x="7046" y="5054"/>
                      <a:pt x="7050" y="5052"/>
                      <a:pt x="7055" y="5050"/>
                    </a:cubicBezTo>
                    <a:cubicBezTo>
                      <a:pt x="7063" y="5046"/>
                      <a:pt x="7070" y="5040"/>
                      <a:pt x="7078" y="5036"/>
                    </a:cubicBezTo>
                    <a:cubicBezTo>
                      <a:pt x="7083" y="5034"/>
                      <a:pt x="7087" y="5031"/>
                      <a:pt x="7092" y="5029"/>
                    </a:cubicBezTo>
                    <a:cubicBezTo>
                      <a:pt x="7105" y="5023"/>
                      <a:pt x="7117" y="5017"/>
                      <a:pt x="7130" y="5011"/>
                    </a:cubicBezTo>
                    <a:cubicBezTo>
                      <a:pt x="7179" y="4988"/>
                      <a:pt x="7227" y="4959"/>
                      <a:pt x="7276" y="4937"/>
                    </a:cubicBezTo>
                    <a:cubicBezTo>
                      <a:pt x="7313" y="4920"/>
                      <a:pt x="7354" y="4927"/>
                      <a:pt x="7394" y="4921"/>
                    </a:cubicBezTo>
                    <a:cubicBezTo>
                      <a:pt x="7409" y="4918"/>
                      <a:pt x="7417" y="4909"/>
                      <a:pt x="7433" y="4908"/>
                    </a:cubicBezTo>
                    <a:cubicBezTo>
                      <a:pt x="7449" y="4908"/>
                      <a:pt x="7462" y="4917"/>
                      <a:pt x="7480" y="4916"/>
                    </a:cubicBezTo>
                    <a:cubicBezTo>
                      <a:pt x="7486" y="4915"/>
                      <a:pt x="7491" y="4913"/>
                      <a:pt x="7497" y="4911"/>
                    </a:cubicBezTo>
                    <a:cubicBezTo>
                      <a:pt x="7503" y="4909"/>
                      <a:pt x="7510" y="4910"/>
                      <a:pt x="7516" y="4909"/>
                    </a:cubicBezTo>
                    <a:cubicBezTo>
                      <a:pt x="7524" y="4908"/>
                      <a:pt x="7521" y="4904"/>
                      <a:pt x="7520" y="4897"/>
                    </a:cubicBezTo>
                    <a:cubicBezTo>
                      <a:pt x="7518" y="4886"/>
                      <a:pt x="7519" y="4875"/>
                      <a:pt x="7510" y="4868"/>
                    </a:cubicBezTo>
                    <a:cubicBezTo>
                      <a:pt x="7498" y="4859"/>
                      <a:pt x="7499" y="4849"/>
                      <a:pt x="7500" y="4836"/>
                    </a:cubicBezTo>
                    <a:cubicBezTo>
                      <a:pt x="7500" y="4829"/>
                      <a:pt x="7496" y="4825"/>
                      <a:pt x="7495" y="4819"/>
                    </a:cubicBezTo>
                    <a:cubicBezTo>
                      <a:pt x="7495" y="4813"/>
                      <a:pt x="7498" y="4809"/>
                      <a:pt x="7498" y="4803"/>
                    </a:cubicBezTo>
                    <a:cubicBezTo>
                      <a:pt x="7498" y="4799"/>
                      <a:pt x="7496" y="4793"/>
                      <a:pt x="7494" y="4789"/>
                    </a:cubicBezTo>
                    <a:cubicBezTo>
                      <a:pt x="7492" y="4784"/>
                      <a:pt x="7486" y="4781"/>
                      <a:pt x="7485" y="4776"/>
                    </a:cubicBezTo>
                    <a:cubicBezTo>
                      <a:pt x="7483" y="4772"/>
                      <a:pt x="7485" y="4763"/>
                      <a:pt x="7485" y="4759"/>
                    </a:cubicBezTo>
                    <a:cubicBezTo>
                      <a:pt x="7487" y="4750"/>
                      <a:pt x="7493" y="4743"/>
                      <a:pt x="7498" y="4735"/>
                    </a:cubicBezTo>
                    <a:cubicBezTo>
                      <a:pt x="7504" y="4726"/>
                      <a:pt x="7507" y="4721"/>
                      <a:pt x="7507" y="4709"/>
                    </a:cubicBezTo>
                    <a:cubicBezTo>
                      <a:pt x="7507" y="4702"/>
                      <a:pt x="7505" y="4692"/>
                      <a:pt x="7507" y="4685"/>
                    </a:cubicBezTo>
                    <a:cubicBezTo>
                      <a:pt x="7509" y="4676"/>
                      <a:pt x="7515" y="4678"/>
                      <a:pt x="7522" y="4680"/>
                    </a:cubicBezTo>
                    <a:cubicBezTo>
                      <a:pt x="7529" y="4683"/>
                      <a:pt x="7535" y="4683"/>
                      <a:pt x="7543" y="4683"/>
                    </a:cubicBezTo>
                    <a:cubicBezTo>
                      <a:pt x="7554" y="4681"/>
                      <a:pt x="7559" y="4673"/>
                      <a:pt x="7569" y="4673"/>
                    </a:cubicBezTo>
                    <a:cubicBezTo>
                      <a:pt x="7577" y="4672"/>
                      <a:pt x="7583" y="4668"/>
                      <a:pt x="7590" y="4668"/>
                    </a:cubicBezTo>
                    <a:cubicBezTo>
                      <a:pt x="7593" y="4665"/>
                      <a:pt x="7594" y="4661"/>
                      <a:pt x="7595" y="4657"/>
                    </a:cubicBezTo>
                    <a:cubicBezTo>
                      <a:pt x="7596" y="4652"/>
                      <a:pt x="7597" y="4645"/>
                      <a:pt x="7597" y="4639"/>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190" name="Freeform 3685"/>
              <p:cNvSpPr>
                <a:spLocks/>
              </p:cNvSpPr>
              <p:nvPr/>
            </p:nvSpPr>
            <p:spPr bwMode="auto">
              <a:xfrm>
                <a:off x="2338" y="2479"/>
                <a:ext cx="545" cy="296"/>
              </a:xfrm>
              <a:custGeom>
                <a:avLst/>
                <a:gdLst>
                  <a:gd name="T0" fmla="*/ 4071 w 4073"/>
                  <a:gd name="T1" fmla="*/ 1876 h 2213"/>
                  <a:gd name="T2" fmla="*/ 4067 w 4073"/>
                  <a:gd name="T3" fmla="*/ 1365 h 2213"/>
                  <a:gd name="T4" fmla="*/ 4066 w 4073"/>
                  <a:gd name="T5" fmla="*/ 1203 h 2213"/>
                  <a:gd name="T6" fmla="*/ 4064 w 4073"/>
                  <a:gd name="T7" fmla="*/ 929 h 2213"/>
                  <a:gd name="T8" fmla="*/ 4063 w 4073"/>
                  <a:gd name="T9" fmla="*/ 753 h 2213"/>
                  <a:gd name="T10" fmla="*/ 4059 w 4073"/>
                  <a:gd name="T11" fmla="*/ 699 h 2213"/>
                  <a:gd name="T12" fmla="*/ 4054 w 4073"/>
                  <a:gd name="T13" fmla="*/ 670 h 2213"/>
                  <a:gd name="T14" fmla="*/ 4038 w 4073"/>
                  <a:gd name="T15" fmla="*/ 672 h 2213"/>
                  <a:gd name="T16" fmla="*/ 4027 w 4073"/>
                  <a:gd name="T17" fmla="*/ 662 h 2213"/>
                  <a:gd name="T18" fmla="*/ 3993 w 4073"/>
                  <a:gd name="T19" fmla="*/ 664 h 2213"/>
                  <a:gd name="T20" fmla="*/ 3964 w 4073"/>
                  <a:gd name="T21" fmla="*/ 651 h 2213"/>
                  <a:gd name="T22" fmla="*/ 3937 w 4073"/>
                  <a:gd name="T23" fmla="*/ 615 h 2213"/>
                  <a:gd name="T24" fmla="*/ 3920 w 4073"/>
                  <a:gd name="T25" fmla="*/ 594 h 2213"/>
                  <a:gd name="T26" fmla="*/ 3901 w 4073"/>
                  <a:gd name="T27" fmla="*/ 576 h 2213"/>
                  <a:gd name="T28" fmla="*/ 3898 w 4073"/>
                  <a:gd name="T29" fmla="*/ 561 h 2213"/>
                  <a:gd name="T30" fmla="*/ 3893 w 4073"/>
                  <a:gd name="T31" fmla="*/ 546 h 2213"/>
                  <a:gd name="T32" fmla="*/ 3895 w 4073"/>
                  <a:gd name="T33" fmla="*/ 534 h 2213"/>
                  <a:gd name="T34" fmla="*/ 3891 w 4073"/>
                  <a:gd name="T35" fmla="*/ 514 h 2213"/>
                  <a:gd name="T36" fmla="*/ 3876 w 4073"/>
                  <a:gd name="T37" fmla="*/ 507 h 2213"/>
                  <a:gd name="T38" fmla="*/ 3866 w 4073"/>
                  <a:gd name="T39" fmla="*/ 495 h 2213"/>
                  <a:gd name="T40" fmla="*/ 3851 w 4073"/>
                  <a:gd name="T41" fmla="*/ 479 h 2213"/>
                  <a:gd name="T42" fmla="*/ 3837 w 4073"/>
                  <a:gd name="T43" fmla="*/ 473 h 2213"/>
                  <a:gd name="T44" fmla="*/ 3799 w 4073"/>
                  <a:gd name="T45" fmla="*/ 426 h 2213"/>
                  <a:gd name="T46" fmla="*/ 3788 w 4073"/>
                  <a:gd name="T47" fmla="*/ 417 h 2213"/>
                  <a:gd name="T48" fmla="*/ 3781 w 4073"/>
                  <a:gd name="T49" fmla="*/ 404 h 2213"/>
                  <a:gd name="T50" fmla="*/ 3796 w 4073"/>
                  <a:gd name="T51" fmla="*/ 380 h 2213"/>
                  <a:gd name="T52" fmla="*/ 3806 w 4073"/>
                  <a:gd name="T53" fmla="*/ 353 h 2213"/>
                  <a:gd name="T54" fmla="*/ 3815 w 4073"/>
                  <a:gd name="T55" fmla="*/ 336 h 2213"/>
                  <a:gd name="T56" fmla="*/ 3827 w 4073"/>
                  <a:gd name="T57" fmla="*/ 320 h 2213"/>
                  <a:gd name="T58" fmla="*/ 3845 w 4073"/>
                  <a:gd name="T59" fmla="*/ 310 h 2213"/>
                  <a:gd name="T60" fmla="*/ 3853 w 4073"/>
                  <a:gd name="T61" fmla="*/ 293 h 2213"/>
                  <a:gd name="T62" fmla="*/ 3872 w 4073"/>
                  <a:gd name="T63" fmla="*/ 269 h 2213"/>
                  <a:gd name="T64" fmla="*/ 3888 w 4073"/>
                  <a:gd name="T65" fmla="*/ 276 h 2213"/>
                  <a:gd name="T66" fmla="*/ 3896 w 4073"/>
                  <a:gd name="T67" fmla="*/ 236 h 2213"/>
                  <a:gd name="T68" fmla="*/ 3891 w 4073"/>
                  <a:gd name="T69" fmla="*/ 207 h 2213"/>
                  <a:gd name="T70" fmla="*/ 3869 w 4073"/>
                  <a:gd name="T71" fmla="*/ 183 h 2213"/>
                  <a:gd name="T72" fmla="*/ 3866 w 4073"/>
                  <a:gd name="T73" fmla="*/ 154 h 2213"/>
                  <a:gd name="T74" fmla="*/ 3828 w 4073"/>
                  <a:gd name="T75" fmla="*/ 156 h 2213"/>
                  <a:gd name="T76" fmla="*/ 3804 w 4073"/>
                  <a:gd name="T77" fmla="*/ 174 h 2213"/>
                  <a:gd name="T78" fmla="*/ 3768 w 4073"/>
                  <a:gd name="T79" fmla="*/ 163 h 2213"/>
                  <a:gd name="T80" fmla="*/ 3745 w 4073"/>
                  <a:gd name="T81" fmla="*/ 151 h 2213"/>
                  <a:gd name="T82" fmla="*/ 3732 w 4073"/>
                  <a:gd name="T83" fmla="*/ 140 h 2213"/>
                  <a:gd name="T84" fmla="*/ 3718 w 4073"/>
                  <a:gd name="T85" fmla="*/ 126 h 2213"/>
                  <a:gd name="T86" fmla="*/ 3699 w 4073"/>
                  <a:gd name="T87" fmla="*/ 116 h 2213"/>
                  <a:gd name="T88" fmla="*/ 3690 w 4073"/>
                  <a:gd name="T89" fmla="*/ 104 h 2213"/>
                  <a:gd name="T90" fmla="*/ 3683 w 4073"/>
                  <a:gd name="T91" fmla="*/ 96 h 2213"/>
                  <a:gd name="T92" fmla="*/ 1007 w 4073"/>
                  <a:gd name="T93" fmla="*/ 37 h 2213"/>
                  <a:gd name="T94" fmla="*/ 0 w 4073"/>
                  <a:gd name="T95" fmla="*/ 2114 h 2213"/>
                  <a:gd name="T96" fmla="*/ 4073 w 4073"/>
                  <a:gd name="T97" fmla="*/ 2210 h 2213"/>
                  <a:gd name="T98" fmla="*/ 4072 w 4073"/>
                  <a:gd name="T99" fmla="*/ 2038 h 2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073" h="2213">
                    <a:moveTo>
                      <a:pt x="4072" y="2038"/>
                    </a:moveTo>
                    <a:cubicBezTo>
                      <a:pt x="4071" y="1876"/>
                      <a:pt x="4071" y="1876"/>
                      <a:pt x="4071" y="1876"/>
                    </a:cubicBezTo>
                    <a:cubicBezTo>
                      <a:pt x="4070" y="1819"/>
                      <a:pt x="4070" y="1762"/>
                      <a:pt x="4069" y="1706"/>
                    </a:cubicBezTo>
                    <a:cubicBezTo>
                      <a:pt x="4067" y="1365"/>
                      <a:pt x="4067" y="1365"/>
                      <a:pt x="4067" y="1365"/>
                    </a:cubicBezTo>
                    <a:cubicBezTo>
                      <a:pt x="4067" y="1311"/>
                      <a:pt x="4067" y="1258"/>
                      <a:pt x="4066" y="1204"/>
                    </a:cubicBezTo>
                    <a:cubicBezTo>
                      <a:pt x="4066" y="1203"/>
                      <a:pt x="4066" y="1203"/>
                      <a:pt x="4066" y="1203"/>
                    </a:cubicBezTo>
                    <a:cubicBezTo>
                      <a:pt x="4066" y="1155"/>
                      <a:pt x="4066" y="1106"/>
                      <a:pt x="4065" y="1057"/>
                    </a:cubicBezTo>
                    <a:cubicBezTo>
                      <a:pt x="4065" y="1015"/>
                      <a:pt x="4065" y="972"/>
                      <a:pt x="4064" y="929"/>
                    </a:cubicBezTo>
                    <a:cubicBezTo>
                      <a:pt x="4064" y="895"/>
                      <a:pt x="4064" y="861"/>
                      <a:pt x="4064" y="826"/>
                    </a:cubicBezTo>
                    <a:cubicBezTo>
                      <a:pt x="4063" y="753"/>
                      <a:pt x="4063" y="753"/>
                      <a:pt x="4063" y="753"/>
                    </a:cubicBezTo>
                    <a:cubicBezTo>
                      <a:pt x="4063" y="751"/>
                      <a:pt x="4063" y="749"/>
                      <a:pt x="4063" y="747"/>
                    </a:cubicBezTo>
                    <a:cubicBezTo>
                      <a:pt x="4063" y="731"/>
                      <a:pt x="4063" y="715"/>
                      <a:pt x="4059" y="699"/>
                    </a:cubicBezTo>
                    <a:cubicBezTo>
                      <a:pt x="4058" y="696"/>
                      <a:pt x="4058" y="693"/>
                      <a:pt x="4058" y="689"/>
                    </a:cubicBezTo>
                    <a:cubicBezTo>
                      <a:pt x="4058" y="681"/>
                      <a:pt x="4058" y="673"/>
                      <a:pt x="4054" y="670"/>
                    </a:cubicBezTo>
                    <a:cubicBezTo>
                      <a:pt x="4051" y="668"/>
                      <a:pt x="4048" y="669"/>
                      <a:pt x="4045" y="670"/>
                    </a:cubicBezTo>
                    <a:cubicBezTo>
                      <a:pt x="4043" y="671"/>
                      <a:pt x="4040" y="672"/>
                      <a:pt x="4038" y="672"/>
                    </a:cubicBezTo>
                    <a:cubicBezTo>
                      <a:pt x="4034" y="671"/>
                      <a:pt x="4032" y="668"/>
                      <a:pt x="4030" y="666"/>
                    </a:cubicBezTo>
                    <a:cubicBezTo>
                      <a:pt x="4030" y="664"/>
                      <a:pt x="4029" y="663"/>
                      <a:pt x="4027" y="662"/>
                    </a:cubicBezTo>
                    <a:cubicBezTo>
                      <a:pt x="4020" y="654"/>
                      <a:pt x="4014" y="657"/>
                      <a:pt x="4007" y="660"/>
                    </a:cubicBezTo>
                    <a:cubicBezTo>
                      <a:pt x="4003" y="662"/>
                      <a:pt x="3998" y="665"/>
                      <a:pt x="3993" y="664"/>
                    </a:cubicBezTo>
                    <a:cubicBezTo>
                      <a:pt x="3985" y="664"/>
                      <a:pt x="3978" y="659"/>
                      <a:pt x="3972" y="655"/>
                    </a:cubicBezTo>
                    <a:cubicBezTo>
                      <a:pt x="3970" y="654"/>
                      <a:pt x="3967" y="652"/>
                      <a:pt x="3964" y="651"/>
                    </a:cubicBezTo>
                    <a:cubicBezTo>
                      <a:pt x="3954" y="645"/>
                      <a:pt x="3945" y="637"/>
                      <a:pt x="3940" y="629"/>
                    </a:cubicBezTo>
                    <a:cubicBezTo>
                      <a:pt x="3938" y="625"/>
                      <a:pt x="3937" y="620"/>
                      <a:pt x="3937" y="615"/>
                    </a:cubicBezTo>
                    <a:cubicBezTo>
                      <a:pt x="3936" y="608"/>
                      <a:pt x="3935" y="602"/>
                      <a:pt x="3929" y="598"/>
                    </a:cubicBezTo>
                    <a:cubicBezTo>
                      <a:pt x="3927" y="596"/>
                      <a:pt x="3924" y="595"/>
                      <a:pt x="3920" y="594"/>
                    </a:cubicBezTo>
                    <a:cubicBezTo>
                      <a:pt x="3918" y="593"/>
                      <a:pt x="3915" y="593"/>
                      <a:pt x="3912" y="591"/>
                    </a:cubicBezTo>
                    <a:cubicBezTo>
                      <a:pt x="3907" y="588"/>
                      <a:pt x="3903" y="584"/>
                      <a:pt x="3901" y="576"/>
                    </a:cubicBezTo>
                    <a:cubicBezTo>
                      <a:pt x="3900" y="573"/>
                      <a:pt x="3899" y="570"/>
                      <a:pt x="3899" y="567"/>
                    </a:cubicBezTo>
                    <a:cubicBezTo>
                      <a:pt x="3899" y="565"/>
                      <a:pt x="3899" y="563"/>
                      <a:pt x="3898" y="561"/>
                    </a:cubicBezTo>
                    <a:cubicBezTo>
                      <a:pt x="3898" y="558"/>
                      <a:pt x="3897" y="556"/>
                      <a:pt x="3896" y="554"/>
                    </a:cubicBezTo>
                    <a:cubicBezTo>
                      <a:pt x="3894" y="552"/>
                      <a:pt x="3893" y="549"/>
                      <a:pt x="3893" y="546"/>
                    </a:cubicBezTo>
                    <a:cubicBezTo>
                      <a:pt x="3893" y="544"/>
                      <a:pt x="3893" y="541"/>
                      <a:pt x="3894" y="538"/>
                    </a:cubicBezTo>
                    <a:cubicBezTo>
                      <a:pt x="3895" y="537"/>
                      <a:pt x="3895" y="536"/>
                      <a:pt x="3895" y="534"/>
                    </a:cubicBezTo>
                    <a:cubicBezTo>
                      <a:pt x="3896" y="534"/>
                      <a:pt x="3896" y="534"/>
                      <a:pt x="3896" y="534"/>
                    </a:cubicBezTo>
                    <a:cubicBezTo>
                      <a:pt x="3897" y="527"/>
                      <a:pt x="3899" y="518"/>
                      <a:pt x="3891" y="514"/>
                    </a:cubicBezTo>
                    <a:cubicBezTo>
                      <a:pt x="3889" y="513"/>
                      <a:pt x="3887" y="512"/>
                      <a:pt x="3884" y="511"/>
                    </a:cubicBezTo>
                    <a:cubicBezTo>
                      <a:pt x="3882" y="510"/>
                      <a:pt x="3879" y="509"/>
                      <a:pt x="3876" y="507"/>
                    </a:cubicBezTo>
                    <a:cubicBezTo>
                      <a:pt x="3872" y="505"/>
                      <a:pt x="3870" y="502"/>
                      <a:pt x="3868" y="498"/>
                    </a:cubicBezTo>
                    <a:cubicBezTo>
                      <a:pt x="3868" y="497"/>
                      <a:pt x="3867" y="496"/>
                      <a:pt x="3866" y="495"/>
                    </a:cubicBezTo>
                    <a:cubicBezTo>
                      <a:pt x="3863" y="488"/>
                      <a:pt x="3857" y="484"/>
                      <a:pt x="3852" y="479"/>
                    </a:cubicBezTo>
                    <a:cubicBezTo>
                      <a:pt x="3851" y="479"/>
                      <a:pt x="3851" y="479"/>
                      <a:pt x="3851" y="479"/>
                    </a:cubicBezTo>
                    <a:cubicBezTo>
                      <a:pt x="3847" y="475"/>
                      <a:pt x="3844" y="475"/>
                      <a:pt x="3841" y="474"/>
                    </a:cubicBezTo>
                    <a:cubicBezTo>
                      <a:pt x="3840" y="474"/>
                      <a:pt x="3838" y="473"/>
                      <a:pt x="3837" y="473"/>
                    </a:cubicBezTo>
                    <a:cubicBezTo>
                      <a:pt x="3825" y="469"/>
                      <a:pt x="3821" y="459"/>
                      <a:pt x="3818" y="450"/>
                    </a:cubicBezTo>
                    <a:cubicBezTo>
                      <a:pt x="3814" y="440"/>
                      <a:pt x="3811" y="430"/>
                      <a:pt x="3799" y="426"/>
                    </a:cubicBezTo>
                    <a:cubicBezTo>
                      <a:pt x="3798" y="426"/>
                      <a:pt x="3797" y="426"/>
                      <a:pt x="3797" y="425"/>
                    </a:cubicBezTo>
                    <a:cubicBezTo>
                      <a:pt x="3792" y="424"/>
                      <a:pt x="3791" y="423"/>
                      <a:pt x="3788" y="417"/>
                    </a:cubicBezTo>
                    <a:cubicBezTo>
                      <a:pt x="3787" y="415"/>
                      <a:pt x="3786" y="413"/>
                      <a:pt x="3785" y="411"/>
                    </a:cubicBezTo>
                    <a:cubicBezTo>
                      <a:pt x="3783" y="409"/>
                      <a:pt x="3782" y="406"/>
                      <a:pt x="3781" y="404"/>
                    </a:cubicBezTo>
                    <a:cubicBezTo>
                      <a:pt x="3779" y="399"/>
                      <a:pt x="3780" y="394"/>
                      <a:pt x="3782" y="389"/>
                    </a:cubicBezTo>
                    <a:cubicBezTo>
                      <a:pt x="3785" y="385"/>
                      <a:pt x="3790" y="381"/>
                      <a:pt x="3796" y="380"/>
                    </a:cubicBezTo>
                    <a:cubicBezTo>
                      <a:pt x="3807" y="377"/>
                      <a:pt x="3807" y="371"/>
                      <a:pt x="3806" y="363"/>
                    </a:cubicBezTo>
                    <a:cubicBezTo>
                      <a:pt x="3806" y="360"/>
                      <a:pt x="3806" y="356"/>
                      <a:pt x="3806" y="353"/>
                    </a:cubicBezTo>
                    <a:cubicBezTo>
                      <a:pt x="3807" y="348"/>
                      <a:pt x="3809" y="344"/>
                      <a:pt x="3812" y="340"/>
                    </a:cubicBezTo>
                    <a:cubicBezTo>
                      <a:pt x="3813" y="339"/>
                      <a:pt x="3814" y="338"/>
                      <a:pt x="3815" y="336"/>
                    </a:cubicBezTo>
                    <a:cubicBezTo>
                      <a:pt x="3816" y="335"/>
                      <a:pt x="3817" y="333"/>
                      <a:pt x="3817" y="332"/>
                    </a:cubicBezTo>
                    <a:cubicBezTo>
                      <a:pt x="3820" y="328"/>
                      <a:pt x="3823" y="323"/>
                      <a:pt x="3827" y="320"/>
                    </a:cubicBezTo>
                    <a:cubicBezTo>
                      <a:pt x="3830" y="317"/>
                      <a:pt x="3834" y="315"/>
                      <a:pt x="3838" y="313"/>
                    </a:cubicBezTo>
                    <a:cubicBezTo>
                      <a:pt x="3840" y="312"/>
                      <a:pt x="3843" y="311"/>
                      <a:pt x="3845" y="310"/>
                    </a:cubicBezTo>
                    <a:cubicBezTo>
                      <a:pt x="3850" y="307"/>
                      <a:pt x="3851" y="303"/>
                      <a:pt x="3852" y="297"/>
                    </a:cubicBezTo>
                    <a:cubicBezTo>
                      <a:pt x="3852" y="296"/>
                      <a:pt x="3852" y="295"/>
                      <a:pt x="3853" y="293"/>
                    </a:cubicBezTo>
                    <a:cubicBezTo>
                      <a:pt x="3853" y="292"/>
                      <a:pt x="3853" y="290"/>
                      <a:pt x="3854" y="289"/>
                    </a:cubicBezTo>
                    <a:cubicBezTo>
                      <a:pt x="3856" y="278"/>
                      <a:pt x="3858" y="267"/>
                      <a:pt x="3872" y="269"/>
                    </a:cubicBezTo>
                    <a:cubicBezTo>
                      <a:pt x="3875" y="270"/>
                      <a:pt x="3877" y="271"/>
                      <a:pt x="3879" y="273"/>
                    </a:cubicBezTo>
                    <a:cubicBezTo>
                      <a:pt x="3882" y="274"/>
                      <a:pt x="3884" y="276"/>
                      <a:pt x="3888" y="276"/>
                    </a:cubicBezTo>
                    <a:cubicBezTo>
                      <a:pt x="3893" y="275"/>
                      <a:pt x="3896" y="272"/>
                      <a:pt x="3899" y="267"/>
                    </a:cubicBezTo>
                    <a:cubicBezTo>
                      <a:pt x="3904" y="256"/>
                      <a:pt x="3901" y="247"/>
                      <a:pt x="3896" y="236"/>
                    </a:cubicBezTo>
                    <a:cubicBezTo>
                      <a:pt x="3895" y="232"/>
                      <a:pt x="3895" y="227"/>
                      <a:pt x="3895" y="223"/>
                    </a:cubicBezTo>
                    <a:cubicBezTo>
                      <a:pt x="3895" y="217"/>
                      <a:pt x="3895" y="212"/>
                      <a:pt x="3891" y="207"/>
                    </a:cubicBezTo>
                    <a:cubicBezTo>
                      <a:pt x="3889" y="204"/>
                      <a:pt x="3886" y="202"/>
                      <a:pt x="3883" y="200"/>
                    </a:cubicBezTo>
                    <a:cubicBezTo>
                      <a:pt x="3877" y="195"/>
                      <a:pt x="3870" y="190"/>
                      <a:pt x="3869" y="183"/>
                    </a:cubicBezTo>
                    <a:cubicBezTo>
                      <a:pt x="3868" y="179"/>
                      <a:pt x="3869" y="175"/>
                      <a:pt x="3870" y="171"/>
                    </a:cubicBezTo>
                    <a:cubicBezTo>
                      <a:pt x="3872" y="164"/>
                      <a:pt x="3874" y="157"/>
                      <a:pt x="3866" y="154"/>
                    </a:cubicBezTo>
                    <a:cubicBezTo>
                      <a:pt x="3857" y="150"/>
                      <a:pt x="3842" y="153"/>
                      <a:pt x="3832" y="156"/>
                    </a:cubicBezTo>
                    <a:cubicBezTo>
                      <a:pt x="3830" y="156"/>
                      <a:pt x="3829" y="156"/>
                      <a:pt x="3828" y="156"/>
                    </a:cubicBezTo>
                    <a:cubicBezTo>
                      <a:pt x="3822" y="157"/>
                      <a:pt x="3819" y="161"/>
                      <a:pt x="3816" y="165"/>
                    </a:cubicBezTo>
                    <a:cubicBezTo>
                      <a:pt x="3813" y="169"/>
                      <a:pt x="3810" y="173"/>
                      <a:pt x="3804" y="174"/>
                    </a:cubicBezTo>
                    <a:cubicBezTo>
                      <a:pt x="3798" y="176"/>
                      <a:pt x="3786" y="176"/>
                      <a:pt x="3779" y="174"/>
                    </a:cubicBezTo>
                    <a:cubicBezTo>
                      <a:pt x="3773" y="173"/>
                      <a:pt x="3770" y="169"/>
                      <a:pt x="3768" y="163"/>
                    </a:cubicBezTo>
                    <a:cubicBezTo>
                      <a:pt x="3765" y="156"/>
                      <a:pt x="3763" y="151"/>
                      <a:pt x="3759" y="149"/>
                    </a:cubicBezTo>
                    <a:cubicBezTo>
                      <a:pt x="3756" y="148"/>
                      <a:pt x="3751" y="148"/>
                      <a:pt x="3745" y="151"/>
                    </a:cubicBezTo>
                    <a:cubicBezTo>
                      <a:pt x="3741" y="153"/>
                      <a:pt x="3738" y="153"/>
                      <a:pt x="3736" y="152"/>
                    </a:cubicBezTo>
                    <a:cubicBezTo>
                      <a:pt x="3733" y="150"/>
                      <a:pt x="3733" y="145"/>
                      <a:pt x="3732" y="140"/>
                    </a:cubicBezTo>
                    <a:cubicBezTo>
                      <a:pt x="3732" y="137"/>
                      <a:pt x="3732" y="133"/>
                      <a:pt x="3731" y="131"/>
                    </a:cubicBezTo>
                    <a:cubicBezTo>
                      <a:pt x="3729" y="126"/>
                      <a:pt x="3723" y="126"/>
                      <a:pt x="3718" y="126"/>
                    </a:cubicBezTo>
                    <a:cubicBezTo>
                      <a:pt x="3713" y="126"/>
                      <a:pt x="3709" y="126"/>
                      <a:pt x="3705" y="124"/>
                    </a:cubicBezTo>
                    <a:cubicBezTo>
                      <a:pt x="3702" y="121"/>
                      <a:pt x="3701" y="119"/>
                      <a:pt x="3699" y="116"/>
                    </a:cubicBezTo>
                    <a:cubicBezTo>
                      <a:pt x="3698" y="114"/>
                      <a:pt x="3697" y="113"/>
                      <a:pt x="3696" y="111"/>
                    </a:cubicBezTo>
                    <a:cubicBezTo>
                      <a:pt x="3694" y="108"/>
                      <a:pt x="3692" y="106"/>
                      <a:pt x="3690" y="104"/>
                    </a:cubicBezTo>
                    <a:cubicBezTo>
                      <a:pt x="3688" y="101"/>
                      <a:pt x="3685" y="99"/>
                      <a:pt x="3683" y="96"/>
                    </a:cubicBezTo>
                    <a:cubicBezTo>
                      <a:pt x="3683" y="96"/>
                      <a:pt x="3683" y="96"/>
                      <a:pt x="3683" y="96"/>
                    </a:cubicBezTo>
                    <a:cubicBezTo>
                      <a:pt x="3136" y="90"/>
                      <a:pt x="2609" y="81"/>
                      <a:pt x="2116" y="69"/>
                    </a:cubicBezTo>
                    <a:cubicBezTo>
                      <a:pt x="1722" y="60"/>
                      <a:pt x="1348" y="49"/>
                      <a:pt x="1007" y="37"/>
                    </a:cubicBezTo>
                    <a:cubicBezTo>
                      <a:pt x="436" y="18"/>
                      <a:pt x="144" y="1"/>
                      <a:pt x="131" y="0"/>
                    </a:cubicBezTo>
                    <a:cubicBezTo>
                      <a:pt x="0" y="2114"/>
                      <a:pt x="0" y="2114"/>
                      <a:pt x="0" y="2114"/>
                    </a:cubicBezTo>
                    <a:cubicBezTo>
                      <a:pt x="926" y="2168"/>
                      <a:pt x="2677" y="2213"/>
                      <a:pt x="3671" y="2213"/>
                    </a:cubicBezTo>
                    <a:cubicBezTo>
                      <a:pt x="3825" y="2213"/>
                      <a:pt x="3961" y="2212"/>
                      <a:pt x="4073" y="2210"/>
                    </a:cubicBezTo>
                    <a:cubicBezTo>
                      <a:pt x="4073" y="2202"/>
                      <a:pt x="4073" y="2195"/>
                      <a:pt x="4073" y="2187"/>
                    </a:cubicBezTo>
                    <a:cubicBezTo>
                      <a:pt x="4072" y="2137"/>
                      <a:pt x="4072" y="2088"/>
                      <a:pt x="4072" y="2038"/>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191" name="Freeform 3686"/>
              <p:cNvSpPr>
                <a:spLocks/>
              </p:cNvSpPr>
              <p:nvPr/>
            </p:nvSpPr>
            <p:spPr bwMode="auto">
              <a:xfrm>
                <a:off x="2220" y="2185"/>
                <a:ext cx="611" cy="307"/>
              </a:xfrm>
              <a:custGeom>
                <a:avLst/>
                <a:gdLst>
                  <a:gd name="T0" fmla="*/ 4499 w 4565"/>
                  <a:gd name="T1" fmla="*/ 2219 h 2289"/>
                  <a:gd name="T2" fmla="*/ 4487 w 4565"/>
                  <a:gd name="T3" fmla="*/ 2178 h 2289"/>
                  <a:gd name="T4" fmla="*/ 4451 w 4565"/>
                  <a:gd name="T5" fmla="*/ 2109 h 2289"/>
                  <a:gd name="T6" fmla="*/ 4408 w 4565"/>
                  <a:gd name="T7" fmla="*/ 2070 h 2289"/>
                  <a:gd name="T8" fmla="*/ 4376 w 4565"/>
                  <a:gd name="T9" fmla="*/ 2048 h 2289"/>
                  <a:gd name="T10" fmla="*/ 4368 w 4565"/>
                  <a:gd name="T11" fmla="*/ 1989 h 2289"/>
                  <a:gd name="T12" fmla="*/ 4349 w 4565"/>
                  <a:gd name="T13" fmla="*/ 1928 h 2289"/>
                  <a:gd name="T14" fmla="*/ 4290 w 4565"/>
                  <a:gd name="T15" fmla="*/ 1811 h 2289"/>
                  <a:gd name="T16" fmla="*/ 4263 w 4565"/>
                  <a:gd name="T17" fmla="*/ 1782 h 2289"/>
                  <a:gd name="T18" fmla="*/ 4265 w 4565"/>
                  <a:gd name="T19" fmla="*/ 1717 h 2289"/>
                  <a:gd name="T20" fmla="*/ 4268 w 4565"/>
                  <a:gd name="T21" fmla="*/ 1636 h 2289"/>
                  <a:gd name="T22" fmla="*/ 4258 w 4565"/>
                  <a:gd name="T23" fmla="*/ 1573 h 2289"/>
                  <a:gd name="T24" fmla="*/ 4254 w 4565"/>
                  <a:gd name="T25" fmla="*/ 1511 h 2289"/>
                  <a:gd name="T26" fmla="*/ 4250 w 4565"/>
                  <a:gd name="T27" fmla="*/ 1459 h 2289"/>
                  <a:gd name="T28" fmla="*/ 4226 w 4565"/>
                  <a:gd name="T29" fmla="*/ 1426 h 2289"/>
                  <a:gd name="T30" fmla="*/ 4231 w 4565"/>
                  <a:gd name="T31" fmla="*/ 1353 h 2289"/>
                  <a:gd name="T32" fmla="*/ 4217 w 4565"/>
                  <a:gd name="T33" fmla="*/ 1268 h 2289"/>
                  <a:gd name="T34" fmla="*/ 4196 w 4565"/>
                  <a:gd name="T35" fmla="*/ 1230 h 2289"/>
                  <a:gd name="T36" fmla="*/ 4144 w 4565"/>
                  <a:gd name="T37" fmla="*/ 1205 h 2289"/>
                  <a:gd name="T38" fmla="*/ 4128 w 4565"/>
                  <a:gd name="T39" fmla="*/ 1084 h 2289"/>
                  <a:gd name="T40" fmla="*/ 4139 w 4565"/>
                  <a:gd name="T41" fmla="*/ 1040 h 2289"/>
                  <a:gd name="T42" fmla="*/ 4116 w 4565"/>
                  <a:gd name="T43" fmla="*/ 979 h 2289"/>
                  <a:gd name="T44" fmla="*/ 4107 w 4565"/>
                  <a:gd name="T45" fmla="*/ 926 h 2289"/>
                  <a:gd name="T46" fmla="*/ 4090 w 4565"/>
                  <a:gd name="T47" fmla="*/ 889 h 2289"/>
                  <a:gd name="T48" fmla="*/ 4058 w 4565"/>
                  <a:gd name="T49" fmla="*/ 867 h 2289"/>
                  <a:gd name="T50" fmla="*/ 4042 w 4565"/>
                  <a:gd name="T51" fmla="*/ 843 h 2289"/>
                  <a:gd name="T52" fmla="*/ 4030 w 4565"/>
                  <a:gd name="T53" fmla="*/ 783 h 2289"/>
                  <a:gd name="T54" fmla="*/ 3999 w 4565"/>
                  <a:gd name="T55" fmla="*/ 744 h 2289"/>
                  <a:gd name="T56" fmla="*/ 4007 w 4565"/>
                  <a:gd name="T57" fmla="*/ 701 h 2289"/>
                  <a:gd name="T58" fmla="*/ 3985 w 4565"/>
                  <a:gd name="T59" fmla="*/ 640 h 2289"/>
                  <a:gd name="T60" fmla="*/ 3992 w 4565"/>
                  <a:gd name="T61" fmla="*/ 570 h 2289"/>
                  <a:gd name="T62" fmla="*/ 3933 w 4565"/>
                  <a:gd name="T63" fmla="*/ 543 h 2289"/>
                  <a:gd name="T64" fmla="*/ 3898 w 4565"/>
                  <a:gd name="T65" fmla="*/ 534 h 2289"/>
                  <a:gd name="T66" fmla="*/ 3860 w 4565"/>
                  <a:gd name="T67" fmla="*/ 497 h 2289"/>
                  <a:gd name="T68" fmla="*/ 3816 w 4565"/>
                  <a:gd name="T69" fmla="*/ 426 h 2289"/>
                  <a:gd name="T70" fmla="*/ 3762 w 4565"/>
                  <a:gd name="T71" fmla="*/ 391 h 2289"/>
                  <a:gd name="T72" fmla="*/ 3701 w 4565"/>
                  <a:gd name="T73" fmla="*/ 372 h 2289"/>
                  <a:gd name="T74" fmla="*/ 3640 w 4565"/>
                  <a:gd name="T75" fmla="*/ 351 h 2289"/>
                  <a:gd name="T76" fmla="*/ 3588 w 4565"/>
                  <a:gd name="T77" fmla="*/ 324 h 2289"/>
                  <a:gd name="T78" fmla="*/ 3571 w 4565"/>
                  <a:gd name="T79" fmla="*/ 298 h 2289"/>
                  <a:gd name="T80" fmla="*/ 3487 w 4565"/>
                  <a:gd name="T81" fmla="*/ 284 h 2289"/>
                  <a:gd name="T82" fmla="*/ 3436 w 4565"/>
                  <a:gd name="T83" fmla="*/ 287 h 2289"/>
                  <a:gd name="T84" fmla="*/ 3373 w 4565"/>
                  <a:gd name="T85" fmla="*/ 286 h 2289"/>
                  <a:gd name="T86" fmla="*/ 3288 w 4565"/>
                  <a:gd name="T87" fmla="*/ 284 h 2289"/>
                  <a:gd name="T88" fmla="*/ 3195 w 4565"/>
                  <a:gd name="T89" fmla="*/ 341 h 2289"/>
                  <a:gd name="T90" fmla="*/ 3116 w 4565"/>
                  <a:gd name="T91" fmla="*/ 314 h 2289"/>
                  <a:gd name="T92" fmla="*/ 3065 w 4565"/>
                  <a:gd name="T93" fmla="*/ 279 h 2289"/>
                  <a:gd name="T94" fmla="*/ 2996 w 4565"/>
                  <a:gd name="T95" fmla="*/ 242 h 2289"/>
                  <a:gd name="T96" fmla="*/ 2932 w 4565"/>
                  <a:gd name="T97" fmla="*/ 183 h 2289"/>
                  <a:gd name="T98" fmla="*/ 2652 w 4565"/>
                  <a:gd name="T99" fmla="*/ 164 h 2289"/>
                  <a:gd name="T100" fmla="*/ 1547 w 4565"/>
                  <a:gd name="T101" fmla="*/ 105 h 2289"/>
                  <a:gd name="T102" fmla="*/ 486 w 4565"/>
                  <a:gd name="T103" fmla="*/ 29 h 2289"/>
                  <a:gd name="T104" fmla="*/ 114 w 4565"/>
                  <a:gd name="T105" fmla="*/ 0 h 2289"/>
                  <a:gd name="T106" fmla="*/ 1889 w 4565"/>
                  <a:gd name="T107" fmla="*/ 2230 h 2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565" h="2289">
                    <a:moveTo>
                      <a:pt x="4538" y="2265"/>
                    </a:moveTo>
                    <a:cubicBezTo>
                      <a:pt x="4533" y="2262"/>
                      <a:pt x="4527" y="2261"/>
                      <a:pt x="4520" y="2260"/>
                    </a:cubicBezTo>
                    <a:cubicBezTo>
                      <a:pt x="4519" y="2260"/>
                      <a:pt x="4518" y="2259"/>
                      <a:pt x="4516" y="2259"/>
                    </a:cubicBezTo>
                    <a:cubicBezTo>
                      <a:pt x="4512" y="2259"/>
                      <a:pt x="4507" y="2258"/>
                      <a:pt x="4504" y="2256"/>
                    </a:cubicBezTo>
                    <a:cubicBezTo>
                      <a:pt x="4492" y="2248"/>
                      <a:pt x="4496" y="2238"/>
                      <a:pt x="4500" y="2228"/>
                    </a:cubicBezTo>
                    <a:cubicBezTo>
                      <a:pt x="4501" y="2224"/>
                      <a:pt x="4500" y="2222"/>
                      <a:pt x="4499" y="2219"/>
                    </a:cubicBezTo>
                    <a:cubicBezTo>
                      <a:pt x="4498" y="2217"/>
                      <a:pt x="4498" y="2215"/>
                      <a:pt x="4497" y="2212"/>
                    </a:cubicBezTo>
                    <a:cubicBezTo>
                      <a:pt x="4497" y="2209"/>
                      <a:pt x="4499" y="2206"/>
                      <a:pt x="4501" y="2204"/>
                    </a:cubicBezTo>
                    <a:cubicBezTo>
                      <a:pt x="4502" y="2202"/>
                      <a:pt x="4503" y="2200"/>
                      <a:pt x="4503" y="2198"/>
                    </a:cubicBezTo>
                    <a:cubicBezTo>
                      <a:pt x="4504" y="2192"/>
                      <a:pt x="4501" y="2191"/>
                      <a:pt x="4497" y="2190"/>
                    </a:cubicBezTo>
                    <a:cubicBezTo>
                      <a:pt x="4496" y="2189"/>
                      <a:pt x="4494" y="2188"/>
                      <a:pt x="4493" y="2187"/>
                    </a:cubicBezTo>
                    <a:cubicBezTo>
                      <a:pt x="4489" y="2184"/>
                      <a:pt x="4488" y="2181"/>
                      <a:pt x="4487" y="2178"/>
                    </a:cubicBezTo>
                    <a:cubicBezTo>
                      <a:pt x="4487" y="2176"/>
                      <a:pt x="4486" y="2174"/>
                      <a:pt x="4485" y="2172"/>
                    </a:cubicBezTo>
                    <a:cubicBezTo>
                      <a:pt x="4484" y="2168"/>
                      <a:pt x="4480" y="2166"/>
                      <a:pt x="4477" y="2163"/>
                    </a:cubicBezTo>
                    <a:cubicBezTo>
                      <a:pt x="4472" y="2160"/>
                      <a:pt x="4467" y="2156"/>
                      <a:pt x="4466" y="2151"/>
                    </a:cubicBezTo>
                    <a:cubicBezTo>
                      <a:pt x="4465" y="2146"/>
                      <a:pt x="4466" y="2141"/>
                      <a:pt x="4467" y="2135"/>
                    </a:cubicBezTo>
                    <a:cubicBezTo>
                      <a:pt x="4469" y="2127"/>
                      <a:pt x="4470" y="2120"/>
                      <a:pt x="4465" y="2115"/>
                    </a:cubicBezTo>
                    <a:cubicBezTo>
                      <a:pt x="4461" y="2111"/>
                      <a:pt x="4456" y="2110"/>
                      <a:pt x="4451" y="2109"/>
                    </a:cubicBezTo>
                    <a:cubicBezTo>
                      <a:pt x="4447" y="2108"/>
                      <a:pt x="4444" y="2107"/>
                      <a:pt x="4441" y="2106"/>
                    </a:cubicBezTo>
                    <a:cubicBezTo>
                      <a:pt x="4434" y="2102"/>
                      <a:pt x="4429" y="2096"/>
                      <a:pt x="4425" y="2089"/>
                    </a:cubicBezTo>
                    <a:cubicBezTo>
                      <a:pt x="4424" y="2087"/>
                      <a:pt x="4422" y="2086"/>
                      <a:pt x="4421" y="2084"/>
                    </a:cubicBezTo>
                    <a:cubicBezTo>
                      <a:pt x="4420" y="2083"/>
                      <a:pt x="4419" y="2081"/>
                      <a:pt x="4418" y="2080"/>
                    </a:cubicBezTo>
                    <a:cubicBezTo>
                      <a:pt x="4416" y="2076"/>
                      <a:pt x="4414" y="2072"/>
                      <a:pt x="4411" y="2071"/>
                    </a:cubicBezTo>
                    <a:cubicBezTo>
                      <a:pt x="4410" y="2070"/>
                      <a:pt x="4409" y="2070"/>
                      <a:pt x="4408" y="2070"/>
                    </a:cubicBezTo>
                    <a:cubicBezTo>
                      <a:pt x="4407" y="2070"/>
                      <a:pt x="4405" y="2070"/>
                      <a:pt x="4404" y="2069"/>
                    </a:cubicBezTo>
                    <a:cubicBezTo>
                      <a:pt x="4403" y="2068"/>
                      <a:pt x="4402" y="2067"/>
                      <a:pt x="4402" y="2066"/>
                    </a:cubicBezTo>
                    <a:cubicBezTo>
                      <a:pt x="4401" y="2065"/>
                      <a:pt x="4401" y="2064"/>
                      <a:pt x="4400" y="2064"/>
                    </a:cubicBezTo>
                    <a:cubicBezTo>
                      <a:pt x="4396" y="2061"/>
                      <a:pt x="4390" y="2062"/>
                      <a:pt x="4384" y="2063"/>
                    </a:cubicBezTo>
                    <a:cubicBezTo>
                      <a:pt x="4378" y="2063"/>
                      <a:pt x="4371" y="2064"/>
                      <a:pt x="4369" y="2060"/>
                    </a:cubicBezTo>
                    <a:cubicBezTo>
                      <a:pt x="4367" y="2056"/>
                      <a:pt x="4372" y="2051"/>
                      <a:pt x="4376" y="2048"/>
                    </a:cubicBezTo>
                    <a:cubicBezTo>
                      <a:pt x="4377" y="2047"/>
                      <a:pt x="4378" y="2046"/>
                      <a:pt x="4379" y="2046"/>
                    </a:cubicBezTo>
                    <a:cubicBezTo>
                      <a:pt x="4383" y="2041"/>
                      <a:pt x="4384" y="2038"/>
                      <a:pt x="4382" y="2032"/>
                    </a:cubicBezTo>
                    <a:cubicBezTo>
                      <a:pt x="4381" y="2030"/>
                      <a:pt x="4381" y="2028"/>
                      <a:pt x="4380" y="2027"/>
                    </a:cubicBezTo>
                    <a:cubicBezTo>
                      <a:pt x="4379" y="2023"/>
                      <a:pt x="4377" y="2020"/>
                      <a:pt x="4377" y="2016"/>
                    </a:cubicBezTo>
                    <a:cubicBezTo>
                      <a:pt x="4376" y="2010"/>
                      <a:pt x="4374" y="2004"/>
                      <a:pt x="4372" y="1998"/>
                    </a:cubicBezTo>
                    <a:cubicBezTo>
                      <a:pt x="4371" y="1995"/>
                      <a:pt x="4370" y="1992"/>
                      <a:pt x="4368" y="1989"/>
                    </a:cubicBezTo>
                    <a:cubicBezTo>
                      <a:pt x="4367" y="1987"/>
                      <a:pt x="4366" y="1985"/>
                      <a:pt x="4365" y="1982"/>
                    </a:cubicBezTo>
                    <a:cubicBezTo>
                      <a:pt x="4363" y="1978"/>
                      <a:pt x="4362" y="1973"/>
                      <a:pt x="4362" y="1969"/>
                    </a:cubicBezTo>
                    <a:cubicBezTo>
                      <a:pt x="4362" y="1967"/>
                      <a:pt x="4362" y="1964"/>
                      <a:pt x="4362" y="1962"/>
                    </a:cubicBezTo>
                    <a:cubicBezTo>
                      <a:pt x="4361" y="1956"/>
                      <a:pt x="4358" y="1952"/>
                      <a:pt x="4355" y="1948"/>
                    </a:cubicBezTo>
                    <a:cubicBezTo>
                      <a:pt x="4354" y="1947"/>
                      <a:pt x="4354" y="1946"/>
                      <a:pt x="4353" y="1945"/>
                    </a:cubicBezTo>
                    <a:cubicBezTo>
                      <a:pt x="4349" y="1939"/>
                      <a:pt x="4349" y="1934"/>
                      <a:pt x="4349" y="1928"/>
                    </a:cubicBezTo>
                    <a:cubicBezTo>
                      <a:pt x="4349" y="1915"/>
                      <a:pt x="4341" y="1908"/>
                      <a:pt x="4325" y="1905"/>
                    </a:cubicBezTo>
                    <a:cubicBezTo>
                      <a:pt x="4308" y="1902"/>
                      <a:pt x="4307" y="1893"/>
                      <a:pt x="4308" y="1878"/>
                    </a:cubicBezTo>
                    <a:cubicBezTo>
                      <a:pt x="4308" y="1874"/>
                      <a:pt x="4309" y="1869"/>
                      <a:pt x="4310" y="1865"/>
                    </a:cubicBezTo>
                    <a:cubicBezTo>
                      <a:pt x="4311" y="1855"/>
                      <a:pt x="4312" y="1846"/>
                      <a:pt x="4309" y="1836"/>
                    </a:cubicBezTo>
                    <a:cubicBezTo>
                      <a:pt x="4306" y="1828"/>
                      <a:pt x="4300" y="1822"/>
                      <a:pt x="4294" y="1816"/>
                    </a:cubicBezTo>
                    <a:cubicBezTo>
                      <a:pt x="4293" y="1815"/>
                      <a:pt x="4291" y="1813"/>
                      <a:pt x="4290" y="1811"/>
                    </a:cubicBezTo>
                    <a:cubicBezTo>
                      <a:pt x="4289" y="1810"/>
                      <a:pt x="4288" y="1809"/>
                      <a:pt x="4287" y="1808"/>
                    </a:cubicBezTo>
                    <a:cubicBezTo>
                      <a:pt x="4285" y="1806"/>
                      <a:pt x="4284" y="1804"/>
                      <a:pt x="4282" y="1802"/>
                    </a:cubicBezTo>
                    <a:cubicBezTo>
                      <a:pt x="4280" y="1801"/>
                      <a:pt x="4278" y="1800"/>
                      <a:pt x="4277" y="1799"/>
                    </a:cubicBezTo>
                    <a:cubicBezTo>
                      <a:pt x="4274" y="1798"/>
                      <a:pt x="4271" y="1797"/>
                      <a:pt x="4269" y="1794"/>
                    </a:cubicBezTo>
                    <a:cubicBezTo>
                      <a:pt x="4268" y="1792"/>
                      <a:pt x="4267" y="1790"/>
                      <a:pt x="4266" y="1788"/>
                    </a:cubicBezTo>
                    <a:cubicBezTo>
                      <a:pt x="4266" y="1786"/>
                      <a:pt x="4265" y="1784"/>
                      <a:pt x="4263" y="1782"/>
                    </a:cubicBezTo>
                    <a:cubicBezTo>
                      <a:pt x="4262" y="1780"/>
                      <a:pt x="4260" y="1779"/>
                      <a:pt x="4258" y="1778"/>
                    </a:cubicBezTo>
                    <a:cubicBezTo>
                      <a:pt x="4256" y="1777"/>
                      <a:pt x="4254" y="1776"/>
                      <a:pt x="4253" y="1775"/>
                    </a:cubicBezTo>
                    <a:cubicBezTo>
                      <a:pt x="4246" y="1769"/>
                      <a:pt x="4250" y="1759"/>
                      <a:pt x="4252" y="1751"/>
                    </a:cubicBezTo>
                    <a:cubicBezTo>
                      <a:pt x="4253" y="1749"/>
                      <a:pt x="4253" y="1748"/>
                      <a:pt x="4253" y="1746"/>
                    </a:cubicBezTo>
                    <a:cubicBezTo>
                      <a:pt x="4255" y="1741"/>
                      <a:pt x="4257" y="1737"/>
                      <a:pt x="4259" y="1732"/>
                    </a:cubicBezTo>
                    <a:cubicBezTo>
                      <a:pt x="4262" y="1727"/>
                      <a:pt x="4264" y="1722"/>
                      <a:pt x="4265" y="1717"/>
                    </a:cubicBezTo>
                    <a:cubicBezTo>
                      <a:pt x="4267" y="1709"/>
                      <a:pt x="4267" y="1701"/>
                      <a:pt x="4266" y="1694"/>
                    </a:cubicBezTo>
                    <a:cubicBezTo>
                      <a:pt x="4266" y="1689"/>
                      <a:pt x="4266" y="1683"/>
                      <a:pt x="4266" y="1678"/>
                    </a:cubicBezTo>
                    <a:cubicBezTo>
                      <a:pt x="4266" y="1675"/>
                      <a:pt x="4267" y="1672"/>
                      <a:pt x="4268" y="1670"/>
                    </a:cubicBezTo>
                    <a:cubicBezTo>
                      <a:pt x="4269" y="1667"/>
                      <a:pt x="4270" y="1665"/>
                      <a:pt x="4270" y="1662"/>
                    </a:cubicBezTo>
                    <a:cubicBezTo>
                      <a:pt x="4271" y="1656"/>
                      <a:pt x="4270" y="1650"/>
                      <a:pt x="4270" y="1644"/>
                    </a:cubicBezTo>
                    <a:cubicBezTo>
                      <a:pt x="4269" y="1641"/>
                      <a:pt x="4269" y="1638"/>
                      <a:pt x="4268" y="1636"/>
                    </a:cubicBezTo>
                    <a:cubicBezTo>
                      <a:pt x="4267" y="1633"/>
                      <a:pt x="4266" y="1630"/>
                      <a:pt x="4266" y="1627"/>
                    </a:cubicBezTo>
                    <a:cubicBezTo>
                      <a:pt x="4266" y="1623"/>
                      <a:pt x="4267" y="1620"/>
                      <a:pt x="4267" y="1617"/>
                    </a:cubicBezTo>
                    <a:cubicBezTo>
                      <a:pt x="4268" y="1615"/>
                      <a:pt x="4268" y="1613"/>
                      <a:pt x="4268" y="1611"/>
                    </a:cubicBezTo>
                    <a:cubicBezTo>
                      <a:pt x="4269" y="1605"/>
                      <a:pt x="4268" y="1598"/>
                      <a:pt x="4267" y="1593"/>
                    </a:cubicBezTo>
                    <a:cubicBezTo>
                      <a:pt x="4267" y="1589"/>
                      <a:pt x="4264" y="1585"/>
                      <a:pt x="4262" y="1582"/>
                    </a:cubicBezTo>
                    <a:cubicBezTo>
                      <a:pt x="4261" y="1579"/>
                      <a:pt x="4259" y="1576"/>
                      <a:pt x="4258" y="1573"/>
                    </a:cubicBezTo>
                    <a:cubicBezTo>
                      <a:pt x="4256" y="1567"/>
                      <a:pt x="4255" y="1562"/>
                      <a:pt x="4255" y="1556"/>
                    </a:cubicBezTo>
                    <a:cubicBezTo>
                      <a:pt x="4255" y="1553"/>
                      <a:pt x="4254" y="1549"/>
                      <a:pt x="4253" y="1546"/>
                    </a:cubicBezTo>
                    <a:cubicBezTo>
                      <a:pt x="4253" y="1544"/>
                      <a:pt x="4252" y="1541"/>
                      <a:pt x="4251" y="1539"/>
                    </a:cubicBezTo>
                    <a:cubicBezTo>
                      <a:pt x="4250" y="1536"/>
                      <a:pt x="4248" y="1532"/>
                      <a:pt x="4249" y="1528"/>
                    </a:cubicBezTo>
                    <a:cubicBezTo>
                      <a:pt x="4249" y="1525"/>
                      <a:pt x="4250" y="1523"/>
                      <a:pt x="4251" y="1520"/>
                    </a:cubicBezTo>
                    <a:cubicBezTo>
                      <a:pt x="4253" y="1517"/>
                      <a:pt x="4254" y="1514"/>
                      <a:pt x="4254" y="1511"/>
                    </a:cubicBezTo>
                    <a:cubicBezTo>
                      <a:pt x="4254" y="1507"/>
                      <a:pt x="4253" y="1503"/>
                      <a:pt x="4252" y="1500"/>
                    </a:cubicBezTo>
                    <a:cubicBezTo>
                      <a:pt x="4252" y="1498"/>
                      <a:pt x="4251" y="1496"/>
                      <a:pt x="4251" y="1494"/>
                    </a:cubicBezTo>
                    <a:cubicBezTo>
                      <a:pt x="4250" y="1490"/>
                      <a:pt x="4250" y="1487"/>
                      <a:pt x="4250" y="1483"/>
                    </a:cubicBezTo>
                    <a:cubicBezTo>
                      <a:pt x="4249" y="1480"/>
                      <a:pt x="4249" y="1478"/>
                      <a:pt x="4249" y="1475"/>
                    </a:cubicBezTo>
                    <a:cubicBezTo>
                      <a:pt x="4249" y="1474"/>
                      <a:pt x="4248" y="1473"/>
                      <a:pt x="4248" y="1472"/>
                    </a:cubicBezTo>
                    <a:cubicBezTo>
                      <a:pt x="4247" y="1467"/>
                      <a:pt x="4246" y="1462"/>
                      <a:pt x="4250" y="1459"/>
                    </a:cubicBezTo>
                    <a:cubicBezTo>
                      <a:pt x="4251" y="1458"/>
                      <a:pt x="4252" y="1457"/>
                      <a:pt x="4254" y="1457"/>
                    </a:cubicBezTo>
                    <a:cubicBezTo>
                      <a:pt x="4256" y="1455"/>
                      <a:pt x="4259" y="1454"/>
                      <a:pt x="4259" y="1452"/>
                    </a:cubicBezTo>
                    <a:cubicBezTo>
                      <a:pt x="4260" y="1451"/>
                      <a:pt x="4259" y="1449"/>
                      <a:pt x="4257" y="1448"/>
                    </a:cubicBezTo>
                    <a:cubicBezTo>
                      <a:pt x="4253" y="1445"/>
                      <a:pt x="4248" y="1445"/>
                      <a:pt x="4243" y="1445"/>
                    </a:cubicBezTo>
                    <a:cubicBezTo>
                      <a:pt x="4236" y="1446"/>
                      <a:pt x="4229" y="1446"/>
                      <a:pt x="4225" y="1439"/>
                    </a:cubicBezTo>
                    <a:cubicBezTo>
                      <a:pt x="4223" y="1435"/>
                      <a:pt x="4225" y="1430"/>
                      <a:pt x="4226" y="1426"/>
                    </a:cubicBezTo>
                    <a:cubicBezTo>
                      <a:pt x="4226" y="1425"/>
                      <a:pt x="4226" y="1424"/>
                      <a:pt x="4227" y="1423"/>
                    </a:cubicBezTo>
                    <a:cubicBezTo>
                      <a:pt x="4228" y="1418"/>
                      <a:pt x="4228" y="1412"/>
                      <a:pt x="4226" y="1406"/>
                    </a:cubicBezTo>
                    <a:cubicBezTo>
                      <a:pt x="4224" y="1396"/>
                      <a:pt x="4223" y="1386"/>
                      <a:pt x="4232" y="1377"/>
                    </a:cubicBezTo>
                    <a:cubicBezTo>
                      <a:pt x="4233" y="1376"/>
                      <a:pt x="4234" y="1375"/>
                      <a:pt x="4235" y="1375"/>
                    </a:cubicBezTo>
                    <a:cubicBezTo>
                      <a:pt x="4239" y="1372"/>
                      <a:pt x="4241" y="1370"/>
                      <a:pt x="4241" y="1364"/>
                    </a:cubicBezTo>
                    <a:cubicBezTo>
                      <a:pt x="4240" y="1359"/>
                      <a:pt x="4236" y="1356"/>
                      <a:pt x="4231" y="1353"/>
                    </a:cubicBezTo>
                    <a:cubicBezTo>
                      <a:pt x="4229" y="1352"/>
                      <a:pt x="4227" y="1351"/>
                      <a:pt x="4225" y="1350"/>
                    </a:cubicBezTo>
                    <a:cubicBezTo>
                      <a:pt x="4219" y="1345"/>
                      <a:pt x="4212" y="1338"/>
                      <a:pt x="4213" y="1327"/>
                    </a:cubicBezTo>
                    <a:cubicBezTo>
                      <a:pt x="4214" y="1325"/>
                      <a:pt x="4214" y="1323"/>
                      <a:pt x="4214" y="1322"/>
                    </a:cubicBezTo>
                    <a:cubicBezTo>
                      <a:pt x="4215" y="1312"/>
                      <a:pt x="4216" y="1304"/>
                      <a:pt x="4214" y="1294"/>
                    </a:cubicBezTo>
                    <a:cubicBezTo>
                      <a:pt x="4213" y="1288"/>
                      <a:pt x="4212" y="1281"/>
                      <a:pt x="4213" y="1276"/>
                    </a:cubicBezTo>
                    <a:cubicBezTo>
                      <a:pt x="4213" y="1273"/>
                      <a:pt x="4215" y="1270"/>
                      <a:pt x="4217" y="1268"/>
                    </a:cubicBezTo>
                    <a:cubicBezTo>
                      <a:pt x="4219" y="1265"/>
                      <a:pt x="4221" y="1262"/>
                      <a:pt x="4221" y="1258"/>
                    </a:cubicBezTo>
                    <a:cubicBezTo>
                      <a:pt x="4221" y="1255"/>
                      <a:pt x="4219" y="1253"/>
                      <a:pt x="4217" y="1251"/>
                    </a:cubicBezTo>
                    <a:cubicBezTo>
                      <a:pt x="4216" y="1249"/>
                      <a:pt x="4214" y="1248"/>
                      <a:pt x="4213" y="1246"/>
                    </a:cubicBezTo>
                    <a:cubicBezTo>
                      <a:pt x="4213" y="1246"/>
                      <a:pt x="4213" y="1246"/>
                      <a:pt x="4213" y="1245"/>
                    </a:cubicBezTo>
                    <a:cubicBezTo>
                      <a:pt x="4211" y="1241"/>
                      <a:pt x="4210" y="1239"/>
                      <a:pt x="4206" y="1235"/>
                    </a:cubicBezTo>
                    <a:cubicBezTo>
                      <a:pt x="4203" y="1233"/>
                      <a:pt x="4200" y="1231"/>
                      <a:pt x="4196" y="1230"/>
                    </a:cubicBezTo>
                    <a:cubicBezTo>
                      <a:pt x="4189" y="1227"/>
                      <a:pt x="4184" y="1225"/>
                      <a:pt x="4187" y="1216"/>
                    </a:cubicBezTo>
                    <a:cubicBezTo>
                      <a:pt x="4189" y="1210"/>
                      <a:pt x="4188" y="1204"/>
                      <a:pt x="4185" y="1201"/>
                    </a:cubicBezTo>
                    <a:cubicBezTo>
                      <a:pt x="4182" y="1198"/>
                      <a:pt x="4177" y="1198"/>
                      <a:pt x="4171" y="1200"/>
                    </a:cubicBezTo>
                    <a:cubicBezTo>
                      <a:pt x="4168" y="1201"/>
                      <a:pt x="4166" y="1203"/>
                      <a:pt x="4165" y="1204"/>
                    </a:cubicBezTo>
                    <a:cubicBezTo>
                      <a:pt x="4162" y="1206"/>
                      <a:pt x="4160" y="1208"/>
                      <a:pt x="4156" y="1209"/>
                    </a:cubicBezTo>
                    <a:cubicBezTo>
                      <a:pt x="4151" y="1209"/>
                      <a:pt x="4147" y="1208"/>
                      <a:pt x="4144" y="1205"/>
                    </a:cubicBezTo>
                    <a:cubicBezTo>
                      <a:pt x="4139" y="1201"/>
                      <a:pt x="4137" y="1191"/>
                      <a:pt x="4139" y="1178"/>
                    </a:cubicBezTo>
                    <a:cubicBezTo>
                      <a:pt x="4140" y="1169"/>
                      <a:pt x="4139" y="1168"/>
                      <a:pt x="4132" y="1164"/>
                    </a:cubicBezTo>
                    <a:cubicBezTo>
                      <a:pt x="4122" y="1157"/>
                      <a:pt x="4120" y="1147"/>
                      <a:pt x="4125" y="1135"/>
                    </a:cubicBezTo>
                    <a:cubicBezTo>
                      <a:pt x="4131" y="1121"/>
                      <a:pt x="4128" y="1115"/>
                      <a:pt x="4121" y="1104"/>
                    </a:cubicBezTo>
                    <a:cubicBezTo>
                      <a:pt x="4118" y="1099"/>
                      <a:pt x="4116" y="1094"/>
                      <a:pt x="4120" y="1088"/>
                    </a:cubicBezTo>
                    <a:cubicBezTo>
                      <a:pt x="4122" y="1085"/>
                      <a:pt x="4125" y="1085"/>
                      <a:pt x="4128" y="1084"/>
                    </a:cubicBezTo>
                    <a:cubicBezTo>
                      <a:pt x="4131" y="1084"/>
                      <a:pt x="4133" y="1084"/>
                      <a:pt x="4135" y="1082"/>
                    </a:cubicBezTo>
                    <a:cubicBezTo>
                      <a:pt x="4140" y="1078"/>
                      <a:pt x="4138" y="1073"/>
                      <a:pt x="4135" y="1068"/>
                    </a:cubicBezTo>
                    <a:cubicBezTo>
                      <a:pt x="4134" y="1066"/>
                      <a:pt x="4133" y="1065"/>
                      <a:pt x="4132" y="1064"/>
                    </a:cubicBezTo>
                    <a:cubicBezTo>
                      <a:pt x="4130" y="1061"/>
                      <a:pt x="4129" y="1059"/>
                      <a:pt x="4129" y="1054"/>
                    </a:cubicBezTo>
                    <a:cubicBezTo>
                      <a:pt x="4129" y="1048"/>
                      <a:pt x="4131" y="1047"/>
                      <a:pt x="4134" y="1045"/>
                    </a:cubicBezTo>
                    <a:cubicBezTo>
                      <a:pt x="4135" y="1043"/>
                      <a:pt x="4137" y="1042"/>
                      <a:pt x="4139" y="1040"/>
                    </a:cubicBezTo>
                    <a:cubicBezTo>
                      <a:pt x="4141" y="1036"/>
                      <a:pt x="4141" y="1027"/>
                      <a:pt x="4140" y="1022"/>
                    </a:cubicBezTo>
                    <a:cubicBezTo>
                      <a:pt x="4139" y="1016"/>
                      <a:pt x="4134" y="1011"/>
                      <a:pt x="4130" y="1006"/>
                    </a:cubicBezTo>
                    <a:cubicBezTo>
                      <a:pt x="4128" y="1004"/>
                      <a:pt x="4126" y="1002"/>
                      <a:pt x="4125" y="1000"/>
                    </a:cubicBezTo>
                    <a:cubicBezTo>
                      <a:pt x="4123" y="997"/>
                      <a:pt x="4122" y="994"/>
                      <a:pt x="4122" y="991"/>
                    </a:cubicBezTo>
                    <a:cubicBezTo>
                      <a:pt x="4122" y="989"/>
                      <a:pt x="4122" y="987"/>
                      <a:pt x="4121" y="985"/>
                    </a:cubicBezTo>
                    <a:cubicBezTo>
                      <a:pt x="4120" y="983"/>
                      <a:pt x="4118" y="981"/>
                      <a:pt x="4116" y="979"/>
                    </a:cubicBezTo>
                    <a:cubicBezTo>
                      <a:pt x="4114" y="978"/>
                      <a:pt x="4113" y="976"/>
                      <a:pt x="4112" y="975"/>
                    </a:cubicBezTo>
                    <a:cubicBezTo>
                      <a:pt x="4109" y="971"/>
                      <a:pt x="4107" y="965"/>
                      <a:pt x="4105" y="960"/>
                    </a:cubicBezTo>
                    <a:cubicBezTo>
                      <a:pt x="4105" y="958"/>
                      <a:pt x="4104" y="957"/>
                      <a:pt x="4104" y="955"/>
                    </a:cubicBezTo>
                    <a:cubicBezTo>
                      <a:pt x="4102" y="951"/>
                      <a:pt x="4101" y="947"/>
                      <a:pt x="4101" y="942"/>
                    </a:cubicBezTo>
                    <a:cubicBezTo>
                      <a:pt x="4101" y="939"/>
                      <a:pt x="4102" y="936"/>
                      <a:pt x="4104" y="934"/>
                    </a:cubicBezTo>
                    <a:cubicBezTo>
                      <a:pt x="4106" y="931"/>
                      <a:pt x="4107" y="929"/>
                      <a:pt x="4107" y="926"/>
                    </a:cubicBezTo>
                    <a:cubicBezTo>
                      <a:pt x="4107" y="923"/>
                      <a:pt x="4106" y="921"/>
                      <a:pt x="4105" y="919"/>
                    </a:cubicBezTo>
                    <a:cubicBezTo>
                      <a:pt x="4103" y="917"/>
                      <a:pt x="4102" y="914"/>
                      <a:pt x="4103" y="910"/>
                    </a:cubicBezTo>
                    <a:cubicBezTo>
                      <a:pt x="4104" y="909"/>
                      <a:pt x="4104" y="907"/>
                      <a:pt x="4105" y="906"/>
                    </a:cubicBezTo>
                    <a:cubicBezTo>
                      <a:pt x="4107" y="903"/>
                      <a:pt x="4109" y="900"/>
                      <a:pt x="4106" y="895"/>
                    </a:cubicBezTo>
                    <a:cubicBezTo>
                      <a:pt x="4103" y="893"/>
                      <a:pt x="4100" y="892"/>
                      <a:pt x="4097" y="891"/>
                    </a:cubicBezTo>
                    <a:cubicBezTo>
                      <a:pt x="4094" y="891"/>
                      <a:pt x="4092" y="890"/>
                      <a:pt x="4090" y="889"/>
                    </a:cubicBezTo>
                    <a:cubicBezTo>
                      <a:pt x="4085" y="886"/>
                      <a:pt x="4083" y="882"/>
                      <a:pt x="4081" y="877"/>
                    </a:cubicBezTo>
                    <a:cubicBezTo>
                      <a:pt x="4081" y="876"/>
                      <a:pt x="4081" y="875"/>
                      <a:pt x="4080" y="874"/>
                    </a:cubicBezTo>
                    <a:cubicBezTo>
                      <a:pt x="4079" y="872"/>
                      <a:pt x="4078" y="870"/>
                      <a:pt x="4076" y="869"/>
                    </a:cubicBezTo>
                    <a:cubicBezTo>
                      <a:pt x="4074" y="869"/>
                      <a:pt x="4071" y="870"/>
                      <a:pt x="4069" y="872"/>
                    </a:cubicBezTo>
                    <a:cubicBezTo>
                      <a:pt x="4066" y="873"/>
                      <a:pt x="4064" y="874"/>
                      <a:pt x="4062" y="874"/>
                    </a:cubicBezTo>
                    <a:cubicBezTo>
                      <a:pt x="4060" y="873"/>
                      <a:pt x="4059" y="871"/>
                      <a:pt x="4058" y="867"/>
                    </a:cubicBezTo>
                    <a:cubicBezTo>
                      <a:pt x="4058" y="865"/>
                      <a:pt x="4058" y="863"/>
                      <a:pt x="4057" y="861"/>
                    </a:cubicBezTo>
                    <a:cubicBezTo>
                      <a:pt x="4057" y="857"/>
                      <a:pt x="4057" y="854"/>
                      <a:pt x="4055" y="851"/>
                    </a:cubicBezTo>
                    <a:cubicBezTo>
                      <a:pt x="4053" y="848"/>
                      <a:pt x="4048" y="846"/>
                      <a:pt x="4045" y="844"/>
                    </a:cubicBezTo>
                    <a:cubicBezTo>
                      <a:pt x="4044" y="844"/>
                      <a:pt x="4043" y="843"/>
                      <a:pt x="4042" y="843"/>
                    </a:cubicBezTo>
                    <a:cubicBezTo>
                      <a:pt x="4042" y="843"/>
                      <a:pt x="4042" y="843"/>
                      <a:pt x="4042" y="843"/>
                    </a:cubicBezTo>
                    <a:cubicBezTo>
                      <a:pt x="4042" y="843"/>
                      <a:pt x="4042" y="843"/>
                      <a:pt x="4042" y="843"/>
                    </a:cubicBezTo>
                    <a:cubicBezTo>
                      <a:pt x="4042" y="840"/>
                      <a:pt x="4043" y="837"/>
                      <a:pt x="4043" y="835"/>
                    </a:cubicBezTo>
                    <a:cubicBezTo>
                      <a:pt x="4044" y="833"/>
                      <a:pt x="4044" y="832"/>
                      <a:pt x="4045" y="830"/>
                    </a:cubicBezTo>
                    <a:cubicBezTo>
                      <a:pt x="4046" y="825"/>
                      <a:pt x="4044" y="821"/>
                      <a:pt x="4043" y="816"/>
                    </a:cubicBezTo>
                    <a:cubicBezTo>
                      <a:pt x="4042" y="814"/>
                      <a:pt x="4041" y="812"/>
                      <a:pt x="4040" y="809"/>
                    </a:cubicBezTo>
                    <a:cubicBezTo>
                      <a:pt x="4038" y="805"/>
                      <a:pt x="4036" y="800"/>
                      <a:pt x="4037" y="794"/>
                    </a:cubicBezTo>
                    <a:cubicBezTo>
                      <a:pt x="4037" y="787"/>
                      <a:pt x="4034" y="785"/>
                      <a:pt x="4030" y="783"/>
                    </a:cubicBezTo>
                    <a:cubicBezTo>
                      <a:pt x="4028" y="782"/>
                      <a:pt x="4025" y="781"/>
                      <a:pt x="4022" y="779"/>
                    </a:cubicBezTo>
                    <a:cubicBezTo>
                      <a:pt x="4020" y="777"/>
                      <a:pt x="4019" y="774"/>
                      <a:pt x="4018" y="772"/>
                    </a:cubicBezTo>
                    <a:cubicBezTo>
                      <a:pt x="4017" y="770"/>
                      <a:pt x="4017" y="769"/>
                      <a:pt x="4016" y="768"/>
                    </a:cubicBezTo>
                    <a:cubicBezTo>
                      <a:pt x="4014" y="764"/>
                      <a:pt x="4012" y="764"/>
                      <a:pt x="4010" y="763"/>
                    </a:cubicBezTo>
                    <a:cubicBezTo>
                      <a:pt x="4009" y="763"/>
                      <a:pt x="4008" y="762"/>
                      <a:pt x="4006" y="762"/>
                    </a:cubicBezTo>
                    <a:cubicBezTo>
                      <a:pt x="3997" y="758"/>
                      <a:pt x="3998" y="751"/>
                      <a:pt x="3999" y="744"/>
                    </a:cubicBezTo>
                    <a:cubicBezTo>
                      <a:pt x="3999" y="740"/>
                      <a:pt x="4000" y="736"/>
                      <a:pt x="3999" y="733"/>
                    </a:cubicBezTo>
                    <a:cubicBezTo>
                      <a:pt x="3999" y="732"/>
                      <a:pt x="3999" y="730"/>
                      <a:pt x="3998" y="728"/>
                    </a:cubicBezTo>
                    <a:cubicBezTo>
                      <a:pt x="3996" y="725"/>
                      <a:pt x="3994" y="722"/>
                      <a:pt x="3997" y="718"/>
                    </a:cubicBezTo>
                    <a:cubicBezTo>
                      <a:pt x="3999" y="716"/>
                      <a:pt x="4001" y="715"/>
                      <a:pt x="4003" y="715"/>
                    </a:cubicBezTo>
                    <a:cubicBezTo>
                      <a:pt x="4006" y="714"/>
                      <a:pt x="4008" y="713"/>
                      <a:pt x="4008" y="708"/>
                    </a:cubicBezTo>
                    <a:cubicBezTo>
                      <a:pt x="4008" y="705"/>
                      <a:pt x="4008" y="703"/>
                      <a:pt x="4007" y="701"/>
                    </a:cubicBezTo>
                    <a:cubicBezTo>
                      <a:pt x="4006" y="698"/>
                      <a:pt x="4006" y="695"/>
                      <a:pt x="4006" y="692"/>
                    </a:cubicBezTo>
                    <a:cubicBezTo>
                      <a:pt x="4006" y="691"/>
                      <a:pt x="4006" y="691"/>
                      <a:pt x="4006" y="691"/>
                    </a:cubicBezTo>
                    <a:cubicBezTo>
                      <a:pt x="4007" y="686"/>
                      <a:pt x="4007" y="681"/>
                      <a:pt x="4005" y="677"/>
                    </a:cubicBezTo>
                    <a:cubicBezTo>
                      <a:pt x="4003" y="673"/>
                      <a:pt x="4000" y="671"/>
                      <a:pt x="3997" y="670"/>
                    </a:cubicBezTo>
                    <a:cubicBezTo>
                      <a:pt x="3996" y="669"/>
                      <a:pt x="3994" y="668"/>
                      <a:pt x="3992" y="666"/>
                    </a:cubicBezTo>
                    <a:cubicBezTo>
                      <a:pt x="3983" y="659"/>
                      <a:pt x="3984" y="649"/>
                      <a:pt x="3985" y="640"/>
                    </a:cubicBezTo>
                    <a:cubicBezTo>
                      <a:pt x="3985" y="635"/>
                      <a:pt x="3985" y="631"/>
                      <a:pt x="3985" y="627"/>
                    </a:cubicBezTo>
                    <a:cubicBezTo>
                      <a:pt x="3985" y="626"/>
                      <a:pt x="3985" y="625"/>
                      <a:pt x="3984" y="624"/>
                    </a:cubicBezTo>
                    <a:cubicBezTo>
                      <a:pt x="3984" y="620"/>
                      <a:pt x="3983" y="614"/>
                      <a:pt x="3984" y="610"/>
                    </a:cubicBezTo>
                    <a:cubicBezTo>
                      <a:pt x="3985" y="606"/>
                      <a:pt x="3986" y="604"/>
                      <a:pt x="3988" y="601"/>
                    </a:cubicBezTo>
                    <a:cubicBezTo>
                      <a:pt x="3989" y="599"/>
                      <a:pt x="3991" y="597"/>
                      <a:pt x="3991" y="595"/>
                    </a:cubicBezTo>
                    <a:cubicBezTo>
                      <a:pt x="3994" y="588"/>
                      <a:pt x="3995" y="577"/>
                      <a:pt x="3992" y="570"/>
                    </a:cubicBezTo>
                    <a:cubicBezTo>
                      <a:pt x="3990" y="566"/>
                      <a:pt x="3988" y="564"/>
                      <a:pt x="3984" y="563"/>
                    </a:cubicBezTo>
                    <a:cubicBezTo>
                      <a:pt x="3979" y="561"/>
                      <a:pt x="3973" y="561"/>
                      <a:pt x="3967" y="560"/>
                    </a:cubicBezTo>
                    <a:cubicBezTo>
                      <a:pt x="3966" y="560"/>
                      <a:pt x="3964" y="560"/>
                      <a:pt x="3962" y="560"/>
                    </a:cubicBezTo>
                    <a:cubicBezTo>
                      <a:pt x="3958" y="559"/>
                      <a:pt x="3954" y="558"/>
                      <a:pt x="3951" y="557"/>
                    </a:cubicBezTo>
                    <a:cubicBezTo>
                      <a:pt x="3949" y="556"/>
                      <a:pt x="3947" y="556"/>
                      <a:pt x="3945" y="555"/>
                    </a:cubicBezTo>
                    <a:cubicBezTo>
                      <a:pt x="3939" y="554"/>
                      <a:pt x="3932" y="551"/>
                      <a:pt x="3933" y="543"/>
                    </a:cubicBezTo>
                    <a:cubicBezTo>
                      <a:pt x="3933" y="543"/>
                      <a:pt x="3933" y="543"/>
                      <a:pt x="3933" y="543"/>
                    </a:cubicBezTo>
                    <a:cubicBezTo>
                      <a:pt x="3933" y="543"/>
                      <a:pt x="3933" y="543"/>
                      <a:pt x="3933" y="543"/>
                    </a:cubicBezTo>
                    <a:cubicBezTo>
                      <a:pt x="3932" y="543"/>
                      <a:pt x="3932" y="542"/>
                      <a:pt x="3931" y="542"/>
                    </a:cubicBezTo>
                    <a:cubicBezTo>
                      <a:pt x="3931" y="541"/>
                      <a:pt x="3931" y="541"/>
                      <a:pt x="3931" y="541"/>
                    </a:cubicBezTo>
                    <a:cubicBezTo>
                      <a:pt x="3926" y="537"/>
                      <a:pt x="3920" y="534"/>
                      <a:pt x="3913" y="534"/>
                    </a:cubicBezTo>
                    <a:cubicBezTo>
                      <a:pt x="3908" y="533"/>
                      <a:pt x="3903" y="534"/>
                      <a:pt x="3898" y="534"/>
                    </a:cubicBezTo>
                    <a:cubicBezTo>
                      <a:pt x="3897" y="535"/>
                      <a:pt x="3896" y="535"/>
                      <a:pt x="3895" y="535"/>
                    </a:cubicBezTo>
                    <a:cubicBezTo>
                      <a:pt x="3888" y="535"/>
                      <a:pt x="3880" y="536"/>
                      <a:pt x="3875" y="528"/>
                    </a:cubicBezTo>
                    <a:cubicBezTo>
                      <a:pt x="3874" y="525"/>
                      <a:pt x="3874" y="521"/>
                      <a:pt x="3874" y="518"/>
                    </a:cubicBezTo>
                    <a:cubicBezTo>
                      <a:pt x="3873" y="515"/>
                      <a:pt x="3873" y="512"/>
                      <a:pt x="3872" y="510"/>
                    </a:cubicBezTo>
                    <a:cubicBezTo>
                      <a:pt x="3871" y="505"/>
                      <a:pt x="3867" y="503"/>
                      <a:pt x="3864" y="500"/>
                    </a:cubicBezTo>
                    <a:cubicBezTo>
                      <a:pt x="3862" y="499"/>
                      <a:pt x="3861" y="498"/>
                      <a:pt x="3860" y="497"/>
                    </a:cubicBezTo>
                    <a:cubicBezTo>
                      <a:pt x="3858" y="495"/>
                      <a:pt x="3856" y="493"/>
                      <a:pt x="3854" y="491"/>
                    </a:cubicBezTo>
                    <a:cubicBezTo>
                      <a:pt x="3848" y="486"/>
                      <a:pt x="3843" y="481"/>
                      <a:pt x="3836" y="476"/>
                    </a:cubicBezTo>
                    <a:cubicBezTo>
                      <a:pt x="3826" y="470"/>
                      <a:pt x="3831" y="459"/>
                      <a:pt x="3835" y="449"/>
                    </a:cubicBezTo>
                    <a:cubicBezTo>
                      <a:pt x="3836" y="447"/>
                      <a:pt x="3837" y="445"/>
                      <a:pt x="3837" y="443"/>
                    </a:cubicBezTo>
                    <a:cubicBezTo>
                      <a:pt x="3839" y="438"/>
                      <a:pt x="3839" y="435"/>
                      <a:pt x="3837" y="432"/>
                    </a:cubicBezTo>
                    <a:cubicBezTo>
                      <a:pt x="3834" y="427"/>
                      <a:pt x="3824" y="426"/>
                      <a:pt x="3816" y="426"/>
                    </a:cubicBezTo>
                    <a:cubicBezTo>
                      <a:pt x="3815" y="426"/>
                      <a:pt x="3815" y="426"/>
                      <a:pt x="3815" y="426"/>
                    </a:cubicBezTo>
                    <a:cubicBezTo>
                      <a:pt x="3813" y="426"/>
                      <a:pt x="3811" y="426"/>
                      <a:pt x="3808" y="426"/>
                    </a:cubicBezTo>
                    <a:cubicBezTo>
                      <a:pt x="3803" y="426"/>
                      <a:pt x="3798" y="426"/>
                      <a:pt x="3793" y="425"/>
                    </a:cubicBezTo>
                    <a:cubicBezTo>
                      <a:pt x="3787" y="423"/>
                      <a:pt x="3786" y="419"/>
                      <a:pt x="3785" y="415"/>
                    </a:cubicBezTo>
                    <a:cubicBezTo>
                      <a:pt x="3785" y="413"/>
                      <a:pt x="3785" y="412"/>
                      <a:pt x="3784" y="410"/>
                    </a:cubicBezTo>
                    <a:cubicBezTo>
                      <a:pt x="3781" y="398"/>
                      <a:pt x="3771" y="395"/>
                      <a:pt x="3762" y="391"/>
                    </a:cubicBezTo>
                    <a:cubicBezTo>
                      <a:pt x="3761" y="391"/>
                      <a:pt x="3759" y="391"/>
                      <a:pt x="3758" y="390"/>
                    </a:cubicBezTo>
                    <a:cubicBezTo>
                      <a:pt x="3755" y="389"/>
                      <a:pt x="3752" y="388"/>
                      <a:pt x="3750" y="386"/>
                    </a:cubicBezTo>
                    <a:cubicBezTo>
                      <a:pt x="3742" y="383"/>
                      <a:pt x="3734" y="379"/>
                      <a:pt x="3723" y="381"/>
                    </a:cubicBezTo>
                    <a:cubicBezTo>
                      <a:pt x="3721" y="381"/>
                      <a:pt x="3720" y="381"/>
                      <a:pt x="3718" y="382"/>
                    </a:cubicBezTo>
                    <a:cubicBezTo>
                      <a:pt x="3713" y="383"/>
                      <a:pt x="3707" y="385"/>
                      <a:pt x="3703" y="381"/>
                    </a:cubicBezTo>
                    <a:cubicBezTo>
                      <a:pt x="3701" y="379"/>
                      <a:pt x="3701" y="375"/>
                      <a:pt x="3701" y="372"/>
                    </a:cubicBezTo>
                    <a:cubicBezTo>
                      <a:pt x="3701" y="369"/>
                      <a:pt x="3701" y="367"/>
                      <a:pt x="3701" y="366"/>
                    </a:cubicBezTo>
                    <a:cubicBezTo>
                      <a:pt x="3699" y="357"/>
                      <a:pt x="3688" y="357"/>
                      <a:pt x="3678" y="357"/>
                    </a:cubicBezTo>
                    <a:cubicBezTo>
                      <a:pt x="3677" y="357"/>
                      <a:pt x="3676" y="357"/>
                      <a:pt x="3675" y="357"/>
                    </a:cubicBezTo>
                    <a:cubicBezTo>
                      <a:pt x="3675" y="357"/>
                      <a:pt x="3674" y="357"/>
                      <a:pt x="3674" y="357"/>
                    </a:cubicBezTo>
                    <a:cubicBezTo>
                      <a:pt x="3666" y="356"/>
                      <a:pt x="3659" y="355"/>
                      <a:pt x="3652" y="354"/>
                    </a:cubicBezTo>
                    <a:cubicBezTo>
                      <a:pt x="3648" y="353"/>
                      <a:pt x="3644" y="352"/>
                      <a:pt x="3640" y="351"/>
                    </a:cubicBezTo>
                    <a:cubicBezTo>
                      <a:pt x="3637" y="351"/>
                      <a:pt x="3635" y="351"/>
                      <a:pt x="3632" y="351"/>
                    </a:cubicBezTo>
                    <a:cubicBezTo>
                      <a:pt x="3626" y="351"/>
                      <a:pt x="3619" y="351"/>
                      <a:pt x="3614" y="345"/>
                    </a:cubicBezTo>
                    <a:cubicBezTo>
                      <a:pt x="3613" y="343"/>
                      <a:pt x="3611" y="341"/>
                      <a:pt x="3610" y="340"/>
                    </a:cubicBezTo>
                    <a:cubicBezTo>
                      <a:pt x="3608" y="337"/>
                      <a:pt x="3607" y="334"/>
                      <a:pt x="3604" y="332"/>
                    </a:cubicBezTo>
                    <a:cubicBezTo>
                      <a:pt x="3601" y="330"/>
                      <a:pt x="3598" y="329"/>
                      <a:pt x="3596" y="328"/>
                    </a:cubicBezTo>
                    <a:cubicBezTo>
                      <a:pt x="3593" y="327"/>
                      <a:pt x="3590" y="326"/>
                      <a:pt x="3588" y="324"/>
                    </a:cubicBezTo>
                    <a:cubicBezTo>
                      <a:pt x="3585" y="322"/>
                      <a:pt x="3582" y="319"/>
                      <a:pt x="3580" y="316"/>
                    </a:cubicBezTo>
                    <a:cubicBezTo>
                      <a:pt x="3579" y="315"/>
                      <a:pt x="3579" y="314"/>
                      <a:pt x="3578" y="312"/>
                    </a:cubicBezTo>
                    <a:cubicBezTo>
                      <a:pt x="3577" y="312"/>
                      <a:pt x="3577" y="311"/>
                      <a:pt x="3576" y="310"/>
                    </a:cubicBezTo>
                    <a:cubicBezTo>
                      <a:pt x="3575" y="309"/>
                      <a:pt x="3574" y="308"/>
                      <a:pt x="3573" y="306"/>
                    </a:cubicBezTo>
                    <a:cubicBezTo>
                      <a:pt x="3572" y="305"/>
                      <a:pt x="3572" y="303"/>
                      <a:pt x="3572" y="302"/>
                    </a:cubicBezTo>
                    <a:cubicBezTo>
                      <a:pt x="3572" y="301"/>
                      <a:pt x="3572" y="299"/>
                      <a:pt x="3571" y="298"/>
                    </a:cubicBezTo>
                    <a:cubicBezTo>
                      <a:pt x="3568" y="294"/>
                      <a:pt x="3558" y="291"/>
                      <a:pt x="3542" y="289"/>
                    </a:cubicBezTo>
                    <a:cubicBezTo>
                      <a:pt x="3537" y="289"/>
                      <a:pt x="3532" y="287"/>
                      <a:pt x="3527" y="286"/>
                    </a:cubicBezTo>
                    <a:cubicBezTo>
                      <a:pt x="3520" y="284"/>
                      <a:pt x="3514" y="282"/>
                      <a:pt x="3506" y="283"/>
                    </a:cubicBezTo>
                    <a:cubicBezTo>
                      <a:pt x="3504" y="283"/>
                      <a:pt x="3503" y="284"/>
                      <a:pt x="3501" y="284"/>
                    </a:cubicBezTo>
                    <a:cubicBezTo>
                      <a:pt x="3497" y="285"/>
                      <a:pt x="3493" y="286"/>
                      <a:pt x="3488" y="285"/>
                    </a:cubicBezTo>
                    <a:cubicBezTo>
                      <a:pt x="3487" y="284"/>
                      <a:pt x="3487" y="284"/>
                      <a:pt x="3487" y="284"/>
                    </a:cubicBezTo>
                    <a:cubicBezTo>
                      <a:pt x="3481" y="282"/>
                      <a:pt x="3476" y="281"/>
                      <a:pt x="3470" y="282"/>
                    </a:cubicBezTo>
                    <a:cubicBezTo>
                      <a:pt x="3466" y="282"/>
                      <a:pt x="3464" y="284"/>
                      <a:pt x="3461" y="285"/>
                    </a:cubicBezTo>
                    <a:cubicBezTo>
                      <a:pt x="3459" y="286"/>
                      <a:pt x="3457" y="287"/>
                      <a:pt x="3455" y="288"/>
                    </a:cubicBezTo>
                    <a:cubicBezTo>
                      <a:pt x="3452" y="289"/>
                      <a:pt x="3449" y="290"/>
                      <a:pt x="3445" y="289"/>
                    </a:cubicBezTo>
                    <a:cubicBezTo>
                      <a:pt x="3443" y="289"/>
                      <a:pt x="3442" y="288"/>
                      <a:pt x="3440" y="288"/>
                    </a:cubicBezTo>
                    <a:cubicBezTo>
                      <a:pt x="3439" y="287"/>
                      <a:pt x="3438" y="287"/>
                      <a:pt x="3436" y="287"/>
                    </a:cubicBezTo>
                    <a:cubicBezTo>
                      <a:pt x="3433" y="286"/>
                      <a:pt x="3430" y="287"/>
                      <a:pt x="3426" y="288"/>
                    </a:cubicBezTo>
                    <a:cubicBezTo>
                      <a:pt x="3424" y="289"/>
                      <a:pt x="3422" y="290"/>
                      <a:pt x="3420" y="290"/>
                    </a:cubicBezTo>
                    <a:cubicBezTo>
                      <a:pt x="3413" y="291"/>
                      <a:pt x="3406" y="290"/>
                      <a:pt x="3400" y="290"/>
                    </a:cubicBezTo>
                    <a:cubicBezTo>
                      <a:pt x="3397" y="290"/>
                      <a:pt x="3394" y="290"/>
                      <a:pt x="3391" y="290"/>
                    </a:cubicBezTo>
                    <a:cubicBezTo>
                      <a:pt x="3388" y="290"/>
                      <a:pt x="3385" y="290"/>
                      <a:pt x="3382" y="289"/>
                    </a:cubicBezTo>
                    <a:cubicBezTo>
                      <a:pt x="3379" y="289"/>
                      <a:pt x="3376" y="288"/>
                      <a:pt x="3373" y="286"/>
                    </a:cubicBezTo>
                    <a:cubicBezTo>
                      <a:pt x="3370" y="285"/>
                      <a:pt x="3367" y="284"/>
                      <a:pt x="3364" y="284"/>
                    </a:cubicBezTo>
                    <a:cubicBezTo>
                      <a:pt x="3358" y="283"/>
                      <a:pt x="3354" y="286"/>
                      <a:pt x="3349" y="290"/>
                    </a:cubicBezTo>
                    <a:cubicBezTo>
                      <a:pt x="3343" y="295"/>
                      <a:pt x="3340" y="295"/>
                      <a:pt x="3332" y="291"/>
                    </a:cubicBezTo>
                    <a:cubicBezTo>
                      <a:pt x="3331" y="290"/>
                      <a:pt x="3329" y="289"/>
                      <a:pt x="3328" y="289"/>
                    </a:cubicBezTo>
                    <a:cubicBezTo>
                      <a:pt x="3320" y="284"/>
                      <a:pt x="3315" y="282"/>
                      <a:pt x="3305" y="284"/>
                    </a:cubicBezTo>
                    <a:cubicBezTo>
                      <a:pt x="3298" y="285"/>
                      <a:pt x="3293" y="285"/>
                      <a:pt x="3288" y="284"/>
                    </a:cubicBezTo>
                    <a:cubicBezTo>
                      <a:pt x="3288" y="284"/>
                      <a:pt x="3288" y="284"/>
                      <a:pt x="3288" y="284"/>
                    </a:cubicBezTo>
                    <a:cubicBezTo>
                      <a:pt x="3271" y="281"/>
                      <a:pt x="3240" y="275"/>
                      <a:pt x="3231" y="296"/>
                    </a:cubicBezTo>
                    <a:cubicBezTo>
                      <a:pt x="3230" y="298"/>
                      <a:pt x="3229" y="301"/>
                      <a:pt x="3228" y="304"/>
                    </a:cubicBezTo>
                    <a:cubicBezTo>
                      <a:pt x="3224" y="314"/>
                      <a:pt x="3220" y="324"/>
                      <a:pt x="3210" y="330"/>
                    </a:cubicBezTo>
                    <a:cubicBezTo>
                      <a:pt x="3206" y="332"/>
                      <a:pt x="3204" y="334"/>
                      <a:pt x="3201" y="336"/>
                    </a:cubicBezTo>
                    <a:cubicBezTo>
                      <a:pt x="3199" y="338"/>
                      <a:pt x="3197" y="340"/>
                      <a:pt x="3195" y="341"/>
                    </a:cubicBezTo>
                    <a:cubicBezTo>
                      <a:pt x="3190" y="344"/>
                      <a:pt x="3182" y="344"/>
                      <a:pt x="3177" y="343"/>
                    </a:cubicBezTo>
                    <a:cubicBezTo>
                      <a:pt x="3176" y="343"/>
                      <a:pt x="3176" y="343"/>
                      <a:pt x="3176" y="343"/>
                    </a:cubicBezTo>
                    <a:cubicBezTo>
                      <a:pt x="3162" y="342"/>
                      <a:pt x="3151" y="335"/>
                      <a:pt x="3141" y="328"/>
                    </a:cubicBezTo>
                    <a:cubicBezTo>
                      <a:pt x="3139" y="327"/>
                      <a:pt x="3137" y="326"/>
                      <a:pt x="3135" y="325"/>
                    </a:cubicBezTo>
                    <a:cubicBezTo>
                      <a:pt x="3132" y="322"/>
                      <a:pt x="3128" y="321"/>
                      <a:pt x="3125" y="319"/>
                    </a:cubicBezTo>
                    <a:cubicBezTo>
                      <a:pt x="3122" y="318"/>
                      <a:pt x="3118" y="316"/>
                      <a:pt x="3116" y="314"/>
                    </a:cubicBezTo>
                    <a:cubicBezTo>
                      <a:pt x="3110" y="311"/>
                      <a:pt x="3109" y="307"/>
                      <a:pt x="3108" y="302"/>
                    </a:cubicBezTo>
                    <a:cubicBezTo>
                      <a:pt x="3107" y="301"/>
                      <a:pt x="3107" y="300"/>
                      <a:pt x="3106" y="298"/>
                    </a:cubicBezTo>
                    <a:cubicBezTo>
                      <a:pt x="3103" y="290"/>
                      <a:pt x="3094" y="288"/>
                      <a:pt x="3085" y="285"/>
                    </a:cubicBezTo>
                    <a:cubicBezTo>
                      <a:pt x="3084" y="285"/>
                      <a:pt x="3083" y="285"/>
                      <a:pt x="3082" y="285"/>
                    </a:cubicBezTo>
                    <a:cubicBezTo>
                      <a:pt x="3080" y="284"/>
                      <a:pt x="3079" y="284"/>
                      <a:pt x="3078" y="284"/>
                    </a:cubicBezTo>
                    <a:cubicBezTo>
                      <a:pt x="3074" y="283"/>
                      <a:pt x="3069" y="282"/>
                      <a:pt x="3065" y="279"/>
                    </a:cubicBezTo>
                    <a:cubicBezTo>
                      <a:pt x="3063" y="278"/>
                      <a:pt x="3061" y="276"/>
                      <a:pt x="3059" y="275"/>
                    </a:cubicBezTo>
                    <a:cubicBezTo>
                      <a:pt x="3056" y="272"/>
                      <a:pt x="3053" y="269"/>
                      <a:pt x="3048" y="268"/>
                    </a:cubicBezTo>
                    <a:cubicBezTo>
                      <a:pt x="3047" y="267"/>
                      <a:pt x="3045" y="267"/>
                      <a:pt x="3044" y="266"/>
                    </a:cubicBezTo>
                    <a:cubicBezTo>
                      <a:pt x="3034" y="263"/>
                      <a:pt x="3021" y="258"/>
                      <a:pt x="3012" y="252"/>
                    </a:cubicBezTo>
                    <a:cubicBezTo>
                      <a:pt x="3010" y="252"/>
                      <a:pt x="3009" y="251"/>
                      <a:pt x="3008" y="250"/>
                    </a:cubicBezTo>
                    <a:cubicBezTo>
                      <a:pt x="3004" y="248"/>
                      <a:pt x="2999" y="245"/>
                      <a:pt x="2996" y="242"/>
                    </a:cubicBezTo>
                    <a:cubicBezTo>
                      <a:pt x="2995" y="241"/>
                      <a:pt x="2993" y="239"/>
                      <a:pt x="2992" y="237"/>
                    </a:cubicBezTo>
                    <a:cubicBezTo>
                      <a:pt x="2990" y="234"/>
                      <a:pt x="2989" y="232"/>
                      <a:pt x="2986" y="230"/>
                    </a:cubicBezTo>
                    <a:cubicBezTo>
                      <a:pt x="2981" y="227"/>
                      <a:pt x="2975" y="225"/>
                      <a:pt x="2969" y="223"/>
                    </a:cubicBezTo>
                    <a:cubicBezTo>
                      <a:pt x="2964" y="222"/>
                      <a:pt x="2959" y="220"/>
                      <a:pt x="2954" y="218"/>
                    </a:cubicBezTo>
                    <a:cubicBezTo>
                      <a:pt x="2943" y="212"/>
                      <a:pt x="2939" y="204"/>
                      <a:pt x="2936" y="193"/>
                    </a:cubicBezTo>
                    <a:cubicBezTo>
                      <a:pt x="2935" y="189"/>
                      <a:pt x="2934" y="186"/>
                      <a:pt x="2932" y="183"/>
                    </a:cubicBezTo>
                    <a:cubicBezTo>
                      <a:pt x="2931" y="182"/>
                      <a:pt x="2931" y="181"/>
                      <a:pt x="2930" y="180"/>
                    </a:cubicBezTo>
                    <a:cubicBezTo>
                      <a:pt x="2929" y="179"/>
                      <a:pt x="2928" y="177"/>
                      <a:pt x="2927" y="175"/>
                    </a:cubicBezTo>
                    <a:cubicBezTo>
                      <a:pt x="2925" y="170"/>
                      <a:pt x="2924" y="168"/>
                      <a:pt x="2916" y="167"/>
                    </a:cubicBezTo>
                    <a:cubicBezTo>
                      <a:pt x="2910" y="167"/>
                      <a:pt x="2910" y="167"/>
                      <a:pt x="2910" y="167"/>
                    </a:cubicBezTo>
                    <a:cubicBezTo>
                      <a:pt x="2872" y="167"/>
                      <a:pt x="2833" y="167"/>
                      <a:pt x="2794" y="167"/>
                    </a:cubicBezTo>
                    <a:cubicBezTo>
                      <a:pt x="2750" y="166"/>
                      <a:pt x="2704" y="165"/>
                      <a:pt x="2652" y="164"/>
                    </a:cubicBezTo>
                    <a:cubicBezTo>
                      <a:pt x="2602" y="162"/>
                      <a:pt x="2550" y="160"/>
                      <a:pt x="2493" y="158"/>
                    </a:cubicBezTo>
                    <a:cubicBezTo>
                      <a:pt x="2438" y="156"/>
                      <a:pt x="2381" y="153"/>
                      <a:pt x="2320" y="150"/>
                    </a:cubicBezTo>
                    <a:cubicBezTo>
                      <a:pt x="2261" y="147"/>
                      <a:pt x="2200" y="144"/>
                      <a:pt x="2135" y="141"/>
                    </a:cubicBezTo>
                    <a:cubicBezTo>
                      <a:pt x="2074" y="138"/>
                      <a:pt x="2009" y="134"/>
                      <a:pt x="1943" y="130"/>
                    </a:cubicBezTo>
                    <a:cubicBezTo>
                      <a:pt x="1880" y="126"/>
                      <a:pt x="1814" y="122"/>
                      <a:pt x="1746" y="118"/>
                    </a:cubicBezTo>
                    <a:cubicBezTo>
                      <a:pt x="1682" y="114"/>
                      <a:pt x="1615" y="110"/>
                      <a:pt x="1547" y="105"/>
                    </a:cubicBezTo>
                    <a:cubicBezTo>
                      <a:pt x="1483" y="101"/>
                      <a:pt x="1417" y="97"/>
                      <a:pt x="1349" y="92"/>
                    </a:cubicBezTo>
                    <a:cubicBezTo>
                      <a:pt x="1286" y="88"/>
                      <a:pt x="1221" y="83"/>
                      <a:pt x="1156" y="79"/>
                    </a:cubicBezTo>
                    <a:cubicBezTo>
                      <a:pt x="1095" y="74"/>
                      <a:pt x="1033" y="70"/>
                      <a:pt x="970" y="65"/>
                    </a:cubicBezTo>
                    <a:cubicBezTo>
                      <a:pt x="912" y="61"/>
                      <a:pt x="853" y="57"/>
                      <a:pt x="794" y="52"/>
                    </a:cubicBezTo>
                    <a:cubicBezTo>
                      <a:pt x="741" y="48"/>
                      <a:pt x="687" y="44"/>
                      <a:pt x="632" y="40"/>
                    </a:cubicBezTo>
                    <a:cubicBezTo>
                      <a:pt x="584" y="37"/>
                      <a:pt x="535" y="33"/>
                      <a:pt x="486" y="29"/>
                    </a:cubicBezTo>
                    <a:cubicBezTo>
                      <a:pt x="445" y="26"/>
                      <a:pt x="402" y="22"/>
                      <a:pt x="360" y="19"/>
                    </a:cubicBezTo>
                    <a:cubicBezTo>
                      <a:pt x="324" y="16"/>
                      <a:pt x="290" y="14"/>
                      <a:pt x="257" y="11"/>
                    </a:cubicBezTo>
                    <a:cubicBezTo>
                      <a:pt x="231" y="9"/>
                      <a:pt x="205" y="7"/>
                      <a:pt x="180" y="5"/>
                    </a:cubicBezTo>
                    <a:cubicBezTo>
                      <a:pt x="163" y="3"/>
                      <a:pt x="147" y="2"/>
                      <a:pt x="131" y="1"/>
                    </a:cubicBezTo>
                    <a:cubicBezTo>
                      <a:pt x="130" y="1"/>
                      <a:pt x="130" y="1"/>
                      <a:pt x="130" y="1"/>
                    </a:cubicBezTo>
                    <a:cubicBezTo>
                      <a:pt x="125" y="0"/>
                      <a:pt x="120" y="0"/>
                      <a:pt x="114" y="0"/>
                    </a:cubicBezTo>
                    <a:cubicBezTo>
                      <a:pt x="0" y="1409"/>
                      <a:pt x="0" y="1409"/>
                      <a:pt x="0" y="1409"/>
                    </a:cubicBezTo>
                    <a:cubicBezTo>
                      <a:pt x="372" y="1443"/>
                      <a:pt x="726" y="1471"/>
                      <a:pt x="1056" y="1493"/>
                    </a:cubicBezTo>
                    <a:cubicBezTo>
                      <a:pt x="1056" y="1493"/>
                      <a:pt x="1056" y="1493"/>
                      <a:pt x="1056" y="1493"/>
                    </a:cubicBezTo>
                    <a:cubicBezTo>
                      <a:pt x="1056" y="1493"/>
                      <a:pt x="1056" y="1493"/>
                      <a:pt x="1056" y="1493"/>
                    </a:cubicBezTo>
                    <a:cubicBezTo>
                      <a:pt x="1013" y="2193"/>
                      <a:pt x="1013" y="2193"/>
                      <a:pt x="1013" y="2193"/>
                    </a:cubicBezTo>
                    <a:cubicBezTo>
                      <a:pt x="1026" y="2193"/>
                      <a:pt x="1318" y="2210"/>
                      <a:pt x="1889" y="2230"/>
                    </a:cubicBezTo>
                    <a:cubicBezTo>
                      <a:pt x="2426" y="2249"/>
                      <a:pt x="3325" y="2274"/>
                      <a:pt x="4565" y="2289"/>
                    </a:cubicBezTo>
                    <a:cubicBezTo>
                      <a:pt x="4557" y="2278"/>
                      <a:pt x="4549" y="2271"/>
                      <a:pt x="4538" y="2265"/>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192" name="Freeform 3687"/>
              <p:cNvSpPr>
                <a:spLocks/>
              </p:cNvSpPr>
              <p:nvPr/>
            </p:nvSpPr>
            <p:spPr bwMode="auto">
              <a:xfrm>
                <a:off x="2235" y="1911"/>
                <a:ext cx="520" cy="347"/>
              </a:xfrm>
              <a:custGeom>
                <a:avLst/>
                <a:gdLst>
                  <a:gd name="T0" fmla="*/ 3854 w 3882"/>
                  <a:gd name="T1" fmla="*/ 2584 h 2595"/>
                  <a:gd name="T2" fmla="*/ 3850 w 3882"/>
                  <a:gd name="T3" fmla="*/ 2533 h 2595"/>
                  <a:gd name="T4" fmla="*/ 3843 w 3882"/>
                  <a:gd name="T5" fmla="*/ 2507 h 2595"/>
                  <a:gd name="T6" fmla="*/ 3827 w 3882"/>
                  <a:gd name="T7" fmla="*/ 2485 h 2595"/>
                  <a:gd name="T8" fmla="*/ 3822 w 3882"/>
                  <a:gd name="T9" fmla="*/ 2463 h 2595"/>
                  <a:gd name="T10" fmla="*/ 3803 w 3882"/>
                  <a:gd name="T11" fmla="*/ 2445 h 2595"/>
                  <a:gd name="T12" fmla="*/ 3781 w 3882"/>
                  <a:gd name="T13" fmla="*/ 2427 h 2595"/>
                  <a:gd name="T14" fmla="*/ 3781 w 3882"/>
                  <a:gd name="T15" fmla="*/ 2366 h 2595"/>
                  <a:gd name="T16" fmla="*/ 3809 w 3882"/>
                  <a:gd name="T17" fmla="*/ 2331 h 2595"/>
                  <a:gd name="T18" fmla="*/ 3815 w 3882"/>
                  <a:gd name="T19" fmla="*/ 2309 h 2595"/>
                  <a:gd name="T20" fmla="*/ 3818 w 3882"/>
                  <a:gd name="T21" fmla="*/ 2293 h 2595"/>
                  <a:gd name="T22" fmla="*/ 3824 w 3882"/>
                  <a:gd name="T23" fmla="*/ 2265 h 2595"/>
                  <a:gd name="T24" fmla="*/ 3834 w 3882"/>
                  <a:gd name="T25" fmla="*/ 2220 h 2595"/>
                  <a:gd name="T26" fmla="*/ 3836 w 3882"/>
                  <a:gd name="T27" fmla="*/ 2181 h 2595"/>
                  <a:gd name="T28" fmla="*/ 3856 w 3882"/>
                  <a:gd name="T29" fmla="*/ 2170 h 2595"/>
                  <a:gd name="T30" fmla="*/ 3852 w 3882"/>
                  <a:gd name="T31" fmla="*/ 2093 h 2595"/>
                  <a:gd name="T32" fmla="*/ 3826 w 3882"/>
                  <a:gd name="T33" fmla="*/ 2066 h 2595"/>
                  <a:gd name="T34" fmla="*/ 3807 w 3882"/>
                  <a:gd name="T35" fmla="*/ 2052 h 2595"/>
                  <a:gd name="T36" fmla="*/ 3807 w 3882"/>
                  <a:gd name="T37" fmla="*/ 2017 h 2595"/>
                  <a:gd name="T38" fmla="*/ 3822 w 3882"/>
                  <a:gd name="T39" fmla="*/ 1962 h 2595"/>
                  <a:gd name="T40" fmla="*/ 3797 w 3882"/>
                  <a:gd name="T41" fmla="*/ 1883 h 2595"/>
                  <a:gd name="T42" fmla="*/ 3882 w 3882"/>
                  <a:gd name="T43" fmla="*/ 1862 h 2595"/>
                  <a:gd name="T44" fmla="*/ 3871 w 3882"/>
                  <a:gd name="T45" fmla="*/ 639 h 2595"/>
                  <a:gd name="T46" fmla="*/ 3850 w 3882"/>
                  <a:gd name="T47" fmla="*/ 600 h 2595"/>
                  <a:gd name="T48" fmla="*/ 3820 w 3882"/>
                  <a:gd name="T49" fmla="*/ 571 h 2595"/>
                  <a:gd name="T50" fmla="*/ 3787 w 3882"/>
                  <a:gd name="T51" fmla="*/ 552 h 2595"/>
                  <a:gd name="T52" fmla="*/ 3736 w 3882"/>
                  <a:gd name="T53" fmla="*/ 524 h 2595"/>
                  <a:gd name="T54" fmla="*/ 3715 w 3882"/>
                  <a:gd name="T55" fmla="*/ 482 h 2595"/>
                  <a:gd name="T56" fmla="*/ 3702 w 3882"/>
                  <a:gd name="T57" fmla="*/ 459 h 2595"/>
                  <a:gd name="T58" fmla="*/ 3674 w 3882"/>
                  <a:gd name="T59" fmla="*/ 425 h 2595"/>
                  <a:gd name="T60" fmla="*/ 3707 w 3882"/>
                  <a:gd name="T61" fmla="*/ 354 h 2595"/>
                  <a:gd name="T62" fmla="*/ 3750 w 3882"/>
                  <a:gd name="T63" fmla="*/ 325 h 2595"/>
                  <a:gd name="T64" fmla="*/ 3782 w 3882"/>
                  <a:gd name="T65" fmla="*/ 277 h 2595"/>
                  <a:gd name="T66" fmla="*/ 3804 w 3882"/>
                  <a:gd name="T67" fmla="*/ 216 h 2595"/>
                  <a:gd name="T68" fmla="*/ 3810 w 3882"/>
                  <a:gd name="T69" fmla="*/ 149 h 2595"/>
                  <a:gd name="T70" fmla="*/ 143 w 3882"/>
                  <a:gd name="T71" fmla="*/ 650 h 2595"/>
                  <a:gd name="T72" fmla="*/ 66 w 3882"/>
                  <a:gd name="T73" fmla="*/ 2056 h 2595"/>
                  <a:gd name="T74" fmla="*/ 680 w 3882"/>
                  <a:gd name="T75" fmla="*/ 2104 h 2595"/>
                  <a:gd name="T76" fmla="*/ 1632 w 3882"/>
                  <a:gd name="T77" fmla="*/ 2170 h 2595"/>
                  <a:gd name="T78" fmla="*/ 2538 w 3882"/>
                  <a:gd name="T79" fmla="*/ 2215 h 2595"/>
                  <a:gd name="T80" fmla="*/ 2816 w 3882"/>
                  <a:gd name="T81" fmla="*/ 2232 h 2595"/>
                  <a:gd name="T82" fmla="*/ 2872 w 3882"/>
                  <a:gd name="T83" fmla="*/ 2281 h 2595"/>
                  <a:gd name="T84" fmla="*/ 2930 w 3882"/>
                  <a:gd name="T85" fmla="*/ 2318 h 2595"/>
                  <a:gd name="T86" fmla="*/ 2968 w 3882"/>
                  <a:gd name="T87" fmla="*/ 2336 h 2595"/>
                  <a:gd name="T88" fmla="*/ 3011 w 3882"/>
                  <a:gd name="T89" fmla="*/ 2371 h 2595"/>
                  <a:gd name="T90" fmla="*/ 3081 w 3882"/>
                  <a:gd name="T91" fmla="*/ 2393 h 2595"/>
                  <a:gd name="T92" fmla="*/ 3174 w 3882"/>
                  <a:gd name="T93" fmla="*/ 2336 h 2595"/>
                  <a:gd name="T94" fmla="*/ 3235 w 3882"/>
                  <a:gd name="T95" fmla="*/ 2341 h 2595"/>
                  <a:gd name="T96" fmla="*/ 3286 w 3882"/>
                  <a:gd name="T97" fmla="*/ 2341 h 2595"/>
                  <a:gd name="T98" fmla="*/ 3331 w 3882"/>
                  <a:gd name="T99" fmla="*/ 2341 h 2595"/>
                  <a:gd name="T100" fmla="*/ 3374 w 3882"/>
                  <a:gd name="T101" fmla="*/ 2336 h 2595"/>
                  <a:gd name="T102" fmla="*/ 3458 w 3882"/>
                  <a:gd name="T103" fmla="*/ 2350 h 2595"/>
                  <a:gd name="T104" fmla="*/ 3466 w 3882"/>
                  <a:gd name="T105" fmla="*/ 2368 h 2595"/>
                  <a:gd name="T106" fmla="*/ 3500 w 3882"/>
                  <a:gd name="T107" fmla="*/ 2397 h 2595"/>
                  <a:gd name="T108" fmla="*/ 3563 w 3882"/>
                  <a:gd name="T109" fmla="*/ 2408 h 2595"/>
                  <a:gd name="T110" fmla="*/ 3609 w 3882"/>
                  <a:gd name="T111" fmla="*/ 2432 h 2595"/>
                  <a:gd name="T112" fmla="*/ 3672 w 3882"/>
                  <a:gd name="T113" fmla="*/ 2467 h 2595"/>
                  <a:gd name="T114" fmla="*/ 3724 w 3882"/>
                  <a:gd name="T115" fmla="*/ 2484 h 2595"/>
                  <a:gd name="T116" fmla="*/ 3746 w 3882"/>
                  <a:gd name="T117" fmla="*/ 2548 h 2595"/>
                  <a:gd name="T118" fmla="*/ 3781 w 3882"/>
                  <a:gd name="T119" fmla="*/ 2586 h 2595"/>
                  <a:gd name="T120" fmla="*/ 3819 w 3882"/>
                  <a:gd name="T121" fmla="*/ 2595 h 25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882" h="2595">
                    <a:moveTo>
                      <a:pt x="3819" y="2595"/>
                    </a:moveTo>
                    <a:cubicBezTo>
                      <a:pt x="3821" y="2590"/>
                      <a:pt x="3825" y="2590"/>
                      <a:pt x="3830" y="2591"/>
                    </a:cubicBezTo>
                    <a:cubicBezTo>
                      <a:pt x="3831" y="2591"/>
                      <a:pt x="3833" y="2591"/>
                      <a:pt x="3834" y="2591"/>
                    </a:cubicBezTo>
                    <a:cubicBezTo>
                      <a:pt x="3834" y="2591"/>
                      <a:pt x="3834" y="2591"/>
                      <a:pt x="3834" y="2591"/>
                    </a:cubicBezTo>
                    <a:cubicBezTo>
                      <a:pt x="3840" y="2591"/>
                      <a:pt x="3848" y="2590"/>
                      <a:pt x="3854" y="2584"/>
                    </a:cubicBezTo>
                    <a:cubicBezTo>
                      <a:pt x="3859" y="2580"/>
                      <a:pt x="3866" y="2570"/>
                      <a:pt x="3862" y="2563"/>
                    </a:cubicBezTo>
                    <a:cubicBezTo>
                      <a:pt x="3861" y="2561"/>
                      <a:pt x="3859" y="2560"/>
                      <a:pt x="3857" y="2558"/>
                    </a:cubicBezTo>
                    <a:cubicBezTo>
                      <a:pt x="3856" y="2558"/>
                      <a:pt x="3854" y="2557"/>
                      <a:pt x="3853" y="2555"/>
                    </a:cubicBezTo>
                    <a:cubicBezTo>
                      <a:pt x="3848" y="2550"/>
                      <a:pt x="3849" y="2545"/>
                      <a:pt x="3850" y="2540"/>
                    </a:cubicBezTo>
                    <a:cubicBezTo>
                      <a:pt x="3850" y="2538"/>
                      <a:pt x="3850" y="2535"/>
                      <a:pt x="3850" y="2533"/>
                    </a:cubicBezTo>
                    <a:cubicBezTo>
                      <a:pt x="3850" y="2529"/>
                      <a:pt x="3849" y="2528"/>
                      <a:pt x="3847" y="2526"/>
                    </a:cubicBezTo>
                    <a:cubicBezTo>
                      <a:pt x="3846" y="2526"/>
                      <a:pt x="3845" y="2525"/>
                      <a:pt x="3844" y="2523"/>
                    </a:cubicBezTo>
                    <a:cubicBezTo>
                      <a:pt x="3842" y="2520"/>
                      <a:pt x="3843" y="2519"/>
                      <a:pt x="3844" y="2518"/>
                    </a:cubicBezTo>
                    <a:cubicBezTo>
                      <a:pt x="3844" y="2517"/>
                      <a:pt x="3845" y="2516"/>
                      <a:pt x="3845" y="2515"/>
                    </a:cubicBezTo>
                    <a:cubicBezTo>
                      <a:pt x="3846" y="2513"/>
                      <a:pt x="3844" y="2510"/>
                      <a:pt x="3843" y="2507"/>
                    </a:cubicBezTo>
                    <a:cubicBezTo>
                      <a:pt x="3842" y="2506"/>
                      <a:pt x="3841" y="2505"/>
                      <a:pt x="3841" y="2504"/>
                    </a:cubicBezTo>
                    <a:cubicBezTo>
                      <a:pt x="3841" y="2503"/>
                      <a:pt x="3841" y="2503"/>
                      <a:pt x="3841" y="2503"/>
                    </a:cubicBezTo>
                    <a:cubicBezTo>
                      <a:pt x="3839" y="2498"/>
                      <a:pt x="3837" y="2492"/>
                      <a:pt x="3833" y="2490"/>
                    </a:cubicBezTo>
                    <a:cubicBezTo>
                      <a:pt x="3832" y="2489"/>
                      <a:pt x="3831" y="2489"/>
                      <a:pt x="3830" y="2489"/>
                    </a:cubicBezTo>
                    <a:cubicBezTo>
                      <a:pt x="3828" y="2488"/>
                      <a:pt x="3827" y="2488"/>
                      <a:pt x="3827" y="2485"/>
                    </a:cubicBezTo>
                    <a:cubicBezTo>
                      <a:pt x="3827" y="2484"/>
                      <a:pt x="3828" y="2482"/>
                      <a:pt x="3828" y="2481"/>
                    </a:cubicBezTo>
                    <a:cubicBezTo>
                      <a:pt x="3829" y="2480"/>
                      <a:pt x="3829" y="2479"/>
                      <a:pt x="3829" y="2478"/>
                    </a:cubicBezTo>
                    <a:cubicBezTo>
                      <a:pt x="3830" y="2472"/>
                      <a:pt x="3830" y="2472"/>
                      <a:pt x="3827" y="2470"/>
                    </a:cubicBezTo>
                    <a:cubicBezTo>
                      <a:pt x="3826" y="2469"/>
                      <a:pt x="3826" y="2469"/>
                      <a:pt x="3825" y="2469"/>
                    </a:cubicBezTo>
                    <a:cubicBezTo>
                      <a:pt x="3823" y="2467"/>
                      <a:pt x="3823" y="2465"/>
                      <a:pt x="3822" y="2463"/>
                    </a:cubicBezTo>
                    <a:cubicBezTo>
                      <a:pt x="3822" y="2462"/>
                      <a:pt x="3822" y="2461"/>
                      <a:pt x="3821" y="2459"/>
                    </a:cubicBezTo>
                    <a:cubicBezTo>
                      <a:pt x="3820" y="2455"/>
                      <a:pt x="3817" y="2454"/>
                      <a:pt x="3813" y="2453"/>
                    </a:cubicBezTo>
                    <a:cubicBezTo>
                      <a:pt x="3812" y="2453"/>
                      <a:pt x="3811" y="2453"/>
                      <a:pt x="3810" y="2453"/>
                    </a:cubicBezTo>
                    <a:cubicBezTo>
                      <a:pt x="3807" y="2452"/>
                      <a:pt x="3806" y="2450"/>
                      <a:pt x="3805" y="2449"/>
                    </a:cubicBezTo>
                    <a:cubicBezTo>
                      <a:pt x="3805" y="2447"/>
                      <a:pt x="3804" y="2446"/>
                      <a:pt x="3803" y="2445"/>
                    </a:cubicBezTo>
                    <a:cubicBezTo>
                      <a:pt x="3801" y="2444"/>
                      <a:pt x="3800" y="2443"/>
                      <a:pt x="3798" y="2442"/>
                    </a:cubicBezTo>
                    <a:cubicBezTo>
                      <a:pt x="3796" y="2441"/>
                      <a:pt x="3794" y="2440"/>
                      <a:pt x="3793" y="2439"/>
                    </a:cubicBezTo>
                    <a:cubicBezTo>
                      <a:pt x="3791" y="2437"/>
                      <a:pt x="3790" y="2436"/>
                      <a:pt x="3789" y="2434"/>
                    </a:cubicBezTo>
                    <a:cubicBezTo>
                      <a:pt x="3788" y="2433"/>
                      <a:pt x="3787" y="2431"/>
                      <a:pt x="3786" y="2430"/>
                    </a:cubicBezTo>
                    <a:cubicBezTo>
                      <a:pt x="3784" y="2428"/>
                      <a:pt x="3783" y="2427"/>
                      <a:pt x="3781" y="2427"/>
                    </a:cubicBezTo>
                    <a:cubicBezTo>
                      <a:pt x="3779" y="2426"/>
                      <a:pt x="3777" y="2425"/>
                      <a:pt x="3776" y="2424"/>
                    </a:cubicBezTo>
                    <a:cubicBezTo>
                      <a:pt x="3773" y="2422"/>
                      <a:pt x="3773" y="2418"/>
                      <a:pt x="3772" y="2415"/>
                    </a:cubicBezTo>
                    <a:cubicBezTo>
                      <a:pt x="3772" y="2414"/>
                      <a:pt x="3772" y="2414"/>
                      <a:pt x="3772" y="2413"/>
                    </a:cubicBezTo>
                    <a:cubicBezTo>
                      <a:pt x="3770" y="2405"/>
                      <a:pt x="3770" y="2396"/>
                      <a:pt x="3771" y="2388"/>
                    </a:cubicBezTo>
                    <a:cubicBezTo>
                      <a:pt x="3772" y="2378"/>
                      <a:pt x="3776" y="2370"/>
                      <a:pt x="3781" y="2366"/>
                    </a:cubicBezTo>
                    <a:cubicBezTo>
                      <a:pt x="3786" y="2362"/>
                      <a:pt x="3788" y="2357"/>
                      <a:pt x="3789" y="2352"/>
                    </a:cubicBezTo>
                    <a:cubicBezTo>
                      <a:pt x="3789" y="2349"/>
                      <a:pt x="3790" y="2347"/>
                      <a:pt x="3791" y="2344"/>
                    </a:cubicBezTo>
                    <a:cubicBezTo>
                      <a:pt x="3793" y="2339"/>
                      <a:pt x="3795" y="2338"/>
                      <a:pt x="3799" y="2336"/>
                    </a:cubicBezTo>
                    <a:cubicBezTo>
                      <a:pt x="3801" y="2336"/>
                      <a:pt x="3802" y="2336"/>
                      <a:pt x="3803" y="2335"/>
                    </a:cubicBezTo>
                    <a:cubicBezTo>
                      <a:pt x="3805" y="2335"/>
                      <a:pt x="3807" y="2334"/>
                      <a:pt x="3809" y="2331"/>
                    </a:cubicBezTo>
                    <a:cubicBezTo>
                      <a:pt x="3811" y="2328"/>
                      <a:pt x="3812" y="2322"/>
                      <a:pt x="3812" y="2319"/>
                    </a:cubicBezTo>
                    <a:cubicBezTo>
                      <a:pt x="3812" y="2319"/>
                      <a:pt x="3812" y="2318"/>
                      <a:pt x="3812" y="2317"/>
                    </a:cubicBezTo>
                    <a:cubicBezTo>
                      <a:pt x="3812" y="2316"/>
                      <a:pt x="3812" y="2314"/>
                      <a:pt x="3812" y="2313"/>
                    </a:cubicBezTo>
                    <a:cubicBezTo>
                      <a:pt x="3813" y="2312"/>
                      <a:pt x="3813" y="2311"/>
                      <a:pt x="3814" y="2311"/>
                    </a:cubicBezTo>
                    <a:cubicBezTo>
                      <a:pt x="3815" y="2310"/>
                      <a:pt x="3815" y="2310"/>
                      <a:pt x="3815" y="2309"/>
                    </a:cubicBezTo>
                    <a:cubicBezTo>
                      <a:pt x="3816" y="2308"/>
                      <a:pt x="3816" y="2308"/>
                      <a:pt x="3816" y="2306"/>
                    </a:cubicBezTo>
                    <a:cubicBezTo>
                      <a:pt x="3816" y="2305"/>
                      <a:pt x="3816" y="2304"/>
                      <a:pt x="3816" y="2303"/>
                    </a:cubicBezTo>
                    <a:cubicBezTo>
                      <a:pt x="3817" y="2303"/>
                      <a:pt x="3817" y="2302"/>
                      <a:pt x="3818" y="2301"/>
                    </a:cubicBezTo>
                    <a:cubicBezTo>
                      <a:pt x="3818" y="2301"/>
                      <a:pt x="3819" y="2300"/>
                      <a:pt x="3819" y="2299"/>
                    </a:cubicBezTo>
                    <a:cubicBezTo>
                      <a:pt x="3821" y="2295"/>
                      <a:pt x="3820" y="2294"/>
                      <a:pt x="3818" y="2293"/>
                    </a:cubicBezTo>
                    <a:cubicBezTo>
                      <a:pt x="3817" y="2292"/>
                      <a:pt x="3816" y="2291"/>
                      <a:pt x="3815" y="2289"/>
                    </a:cubicBezTo>
                    <a:cubicBezTo>
                      <a:pt x="3814" y="2287"/>
                      <a:pt x="3815" y="2284"/>
                      <a:pt x="3816" y="2281"/>
                    </a:cubicBezTo>
                    <a:cubicBezTo>
                      <a:pt x="3817" y="2280"/>
                      <a:pt x="3817" y="2279"/>
                      <a:pt x="3817" y="2278"/>
                    </a:cubicBezTo>
                    <a:cubicBezTo>
                      <a:pt x="3818" y="2273"/>
                      <a:pt x="3819" y="2271"/>
                      <a:pt x="3822" y="2267"/>
                    </a:cubicBezTo>
                    <a:cubicBezTo>
                      <a:pt x="3823" y="2266"/>
                      <a:pt x="3823" y="2266"/>
                      <a:pt x="3824" y="2265"/>
                    </a:cubicBezTo>
                    <a:cubicBezTo>
                      <a:pt x="3829" y="2259"/>
                      <a:pt x="3835" y="2252"/>
                      <a:pt x="3833" y="2243"/>
                    </a:cubicBezTo>
                    <a:cubicBezTo>
                      <a:pt x="3833" y="2241"/>
                      <a:pt x="3832" y="2239"/>
                      <a:pt x="3832" y="2238"/>
                    </a:cubicBezTo>
                    <a:cubicBezTo>
                      <a:pt x="3831" y="2235"/>
                      <a:pt x="3830" y="2233"/>
                      <a:pt x="3830" y="2230"/>
                    </a:cubicBezTo>
                    <a:cubicBezTo>
                      <a:pt x="3831" y="2227"/>
                      <a:pt x="3832" y="2224"/>
                      <a:pt x="3834" y="2221"/>
                    </a:cubicBezTo>
                    <a:cubicBezTo>
                      <a:pt x="3834" y="2221"/>
                      <a:pt x="3834" y="2220"/>
                      <a:pt x="3834" y="2220"/>
                    </a:cubicBezTo>
                    <a:cubicBezTo>
                      <a:pt x="3839" y="2212"/>
                      <a:pt x="3837" y="2209"/>
                      <a:pt x="3834" y="2203"/>
                    </a:cubicBezTo>
                    <a:cubicBezTo>
                      <a:pt x="3833" y="2202"/>
                      <a:pt x="3832" y="2200"/>
                      <a:pt x="3831" y="2198"/>
                    </a:cubicBezTo>
                    <a:cubicBezTo>
                      <a:pt x="3831" y="2197"/>
                      <a:pt x="3831" y="2197"/>
                      <a:pt x="3831" y="2196"/>
                    </a:cubicBezTo>
                    <a:cubicBezTo>
                      <a:pt x="3829" y="2193"/>
                      <a:pt x="3828" y="2189"/>
                      <a:pt x="3829" y="2186"/>
                    </a:cubicBezTo>
                    <a:cubicBezTo>
                      <a:pt x="3831" y="2182"/>
                      <a:pt x="3834" y="2182"/>
                      <a:pt x="3836" y="2181"/>
                    </a:cubicBezTo>
                    <a:cubicBezTo>
                      <a:pt x="3838" y="2181"/>
                      <a:pt x="3839" y="2181"/>
                      <a:pt x="3840" y="2181"/>
                    </a:cubicBezTo>
                    <a:cubicBezTo>
                      <a:pt x="3842" y="2180"/>
                      <a:pt x="3844" y="2178"/>
                      <a:pt x="3846" y="2176"/>
                    </a:cubicBezTo>
                    <a:cubicBezTo>
                      <a:pt x="3847" y="2175"/>
                      <a:pt x="3849" y="2173"/>
                      <a:pt x="3851" y="2172"/>
                    </a:cubicBezTo>
                    <a:cubicBezTo>
                      <a:pt x="3851" y="2172"/>
                      <a:pt x="3852" y="2172"/>
                      <a:pt x="3853" y="2172"/>
                    </a:cubicBezTo>
                    <a:cubicBezTo>
                      <a:pt x="3854" y="2171"/>
                      <a:pt x="3855" y="2171"/>
                      <a:pt x="3856" y="2170"/>
                    </a:cubicBezTo>
                    <a:cubicBezTo>
                      <a:pt x="3862" y="2163"/>
                      <a:pt x="3861" y="2152"/>
                      <a:pt x="3861" y="2142"/>
                    </a:cubicBezTo>
                    <a:cubicBezTo>
                      <a:pt x="3860" y="2138"/>
                      <a:pt x="3860" y="2135"/>
                      <a:pt x="3860" y="2132"/>
                    </a:cubicBezTo>
                    <a:cubicBezTo>
                      <a:pt x="3861" y="2123"/>
                      <a:pt x="3859" y="2115"/>
                      <a:pt x="3856" y="2106"/>
                    </a:cubicBezTo>
                    <a:cubicBezTo>
                      <a:pt x="3856" y="2105"/>
                      <a:pt x="3855" y="2104"/>
                      <a:pt x="3855" y="2103"/>
                    </a:cubicBezTo>
                    <a:cubicBezTo>
                      <a:pt x="3854" y="2100"/>
                      <a:pt x="3853" y="2097"/>
                      <a:pt x="3852" y="2093"/>
                    </a:cubicBezTo>
                    <a:cubicBezTo>
                      <a:pt x="3852" y="2091"/>
                      <a:pt x="3852" y="2089"/>
                      <a:pt x="3852" y="2087"/>
                    </a:cubicBezTo>
                    <a:cubicBezTo>
                      <a:pt x="3852" y="2084"/>
                      <a:pt x="3851" y="2081"/>
                      <a:pt x="3851" y="2078"/>
                    </a:cubicBezTo>
                    <a:cubicBezTo>
                      <a:pt x="3849" y="2070"/>
                      <a:pt x="3844" y="2069"/>
                      <a:pt x="3838" y="2069"/>
                    </a:cubicBezTo>
                    <a:cubicBezTo>
                      <a:pt x="3836" y="2069"/>
                      <a:pt x="3833" y="2069"/>
                      <a:pt x="3830" y="2068"/>
                    </a:cubicBezTo>
                    <a:cubicBezTo>
                      <a:pt x="3828" y="2068"/>
                      <a:pt x="3827" y="2067"/>
                      <a:pt x="3826" y="2066"/>
                    </a:cubicBezTo>
                    <a:cubicBezTo>
                      <a:pt x="3824" y="2064"/>
                      <a:pt x="3823" y="2063"/>
                      <a:pt x="3819" y="2063"/>
                    </a:cubicBezTo>
                    <a:cubicBezTo>
                      <a:pt x="3819" y="2063"/>
                      <a:pt x="3819" y="2063"/>
                      <a:pt x="3819" y="2063"/>
                    </a:cubicBezTo>
                    <a:cubicBezTo>
                      <a:pt x="3818" y="2063"/>
                      <a:pt x="3817" y="2063"/>
                      <a:pt x="3815" y="2064"/>
                    </a:cubicBezTo>
                    <a:cubicBezTo>
                      <a:pt x="3812" y="2064"/>
                      <a:pt x="3810" y="2065"/>
                      <a:pt x="3807" y="2063"/>
                    </a:cubicBezTo>
                    <a:cubicBezTo>
                      <a:pt x="3803" y="2060"/>
                      <a:pt x="3805" y="2056"/>
                      <a:pt x="3807" y="2052"/>
                    </a:cubicBezTo>
                    <a:cubicBezTo>
                      <a:pt x="3809" y="2048"/>
                      <a:pt x="3811" y="2044"/>
                      <a:pt x="3808" y="2041"/>
                    </a:cubicBezTo>
                    <a:cubicBezTo>
                      <a:pt x="3807" y="2039"/>
                      <a:pt x="3806" y="2039"/>
                      <a:pt x="3804" y="2039"/>
                    </a:cubicBezTo>
                    <a:cubicBezTo>
                      <a:pt x="3802" y="2038"/>
                      <a:pt x="3800" y="2038"/>
                      <a:pt x="3798" y="2036"/>
                    </a:cubicBezTo>
                    <a:cubicBezTo>
                      <a:pt x="3796" y="2033"/>
                      <a:pt x="3796" y="2028"/>
                      <a:pt x="3797" y="2024"/>
                    </a:cubicBezTo>
                    <a:cubicBezTo>
                      <a:pt x="3799" y="2020"/>
                      <a:pt x="3803" y="2018"/>
                      <a:pt x="3807" y="2017"/>
                    </a:cubicBezTo>
                    <a:cubicBezTo>
                      <a:pt x="3810" y="2016"/>
                      <a:pt x="3813" y="2015"/>
                      <a:pt x="3815" y="2013"/>
                    </a:cubicBezTo>
                    <a:cubicBezTo>
                      <a:pt x="3820" y="2007"/>
                      <a:pt x="3823" y="1994"/>
                      <a:pt x="3823" y="1987"/>
                    </a:cubicBezTo>
                    <a:cubicBezTo>
                      <a:pt x="3823" y="1983"/>
                      <a:pt x="3823" y="1979"/>
                      <a:pt x="3822" y="1975"/>
                    </a:cubicBezTo>
                    <a:cubicBezTo>
                      <a:pt x="3822" y="1971"/>
                      <a:pt x="3822" y="1967"/>
                      <a:pt x="3822" y="1964"/>
                    </a:cubicBezTo>
                    <a:cubicBezTo>
                      <a:pt x="3822" y="1962"/>
                      <a:pt x="3822" y="1962"/>
                      <a:pt x="3822" y="1962"/>
                    </a:cubicBezTo>
                    <a:cubicBezTo>
                      <a:pt x="3822" y="1954"/>
                      <a:pt x="3822" y="1949"/>
                      <a:pt x="3815" y="1945"/>
                    </a:cubicBezTo>
                    <a:cubicBezTo>
                      <a:pt x="3813" y="1944"/>
                      <a:pt x="3812" y="1943"/>
                      <a:pt x="3810" y="1942"/>
                    </a:cubicBezTo>
                    <a:cubicBezTo>
                      <a:pt x="3806" y="1940"/>
                      <a:pt x="3802" y="1938"/>
                      <a:pt x="3799" y="1934"/>
                    </a:cubicBezTo>
                    <a:cubicBezTo>
                      <a:pt x="3795" y="1926"/>
                      <a:pt x="3790" y="1916"/>
                      <a:pt x="3790" y="1909"/>
                    </a:cubicBezTo>
                    <a:cubicBezTo>
                      <a:pt x="3790" y="1901"/>
                      <a:pt x="3793" y="1890"/>
                      <a:pt x="3797" y="1883"/>
                    </a:cubicBezTo>
                    <a:cubicBezTo>
                      <a:pt x="3802" y="1875"/>
                      <a:pt x="3813" y="1874"/>
                      <a:pt x="3821" y="1874"/>
                    </a:cubicBezTo>
                    <a:cubicBezTo>
                      <a:pt x="3822" y="1874"/>
                      <a:pt x="3823" y="1873"/>
                      <a:pt x="3824" y="1873"/>
                    </a:cubicBezTo>
                    <a:cubicBezTo>
                      <a:pt x="3832" y="1873"/>
                      <a:pt x="3839" y="1872"/>
                      <a:pt x="3845" y="1872"/>
                    </a:cubicBezTo>
                    <a:cubicBezTo>
                      <a:pt x="3846" y="1872"/>
                      <a:pt x="3846" y="1872"/>
                      <a:pt x="3847" y="1872"/>
                    </a:cubicBezTo>
                    <a:cubicBezTo>
                      <a:pt x="3856" y="1871"/>
                      <a:pt x="3882" y="1871"/>
                      <a:pt x="3882" y="1862"/>
                    </a:cubicBezTo>
                    <a:cubicBezTo>
                      <a:pt x="3882" y="1858"/>
                      <a:pt x="3874" y="1856"/>
                      <a:pt x="3871" y="1855"/>
                    </a:cubicBezTo>
                    <a:cubicBezTo>
                      <a:pt x="3871" y="1855"/>
                      <a:pt x="3871" y="1855"/>
                      <a:pt x="3871" y="1855"/>
                    </a:cubicBezTo>
                    <a:cubicBezTo>
                      <a:pt x="3871" y="649"/>
                      <a:pt x="3871" y="649"/>
                      <a:pt x="3871" y="649"/>
                    </a:cubicBezTo>
                    <a:cubicBezTo>
                      <a:pt x="3871" y="647"/>
                      <a:pt x="3871" y="644"/>
                      <a:pt x="3871" y="641"/>
                    </a:cubicBezTo>
                    <a:cubicBezTo>
                      <a:pt x="3871" y="640"/>
                      <a:pt x="3871" y="640"/>
                      <a:pt x="3871" y="639"/>
                    </a:cubicBezTo>
                    <a:cubicBezTo>
                      <a:pt x="3871" y="638"/>
                      <a:pt x="3871" y="637"/>
                      <a:pt x="3871" y="636"/>
                    </a:cubicBezTo>
                    <a:cubicBezTo>
                      <a:pt x="3870" y="629"/>
                      <a:pt x="3868" y="627"/>
                      <a:pt x="3865" y="625"/>
                    </a:cubicBezTo>
                    <a:cubicBezTo>
                      <a:pt x="3863" y="623"/>
                      <a:pt x="3861" y="621"/>
                      <a:pt x="3859" y="619"/>
                    </a:cubicBezTo>
                    <a:cubicBezTo>
                      <a:pt x="3857" y="616"/>
                      <a:pt x="3856" y="613"/>
                      <a:pt x="3855" y="610"/>
                    </a:cubicBezTo>
                    <a:cubicBezTo>
                      <a:pt x="3853" y="606"/>
                      <a:pt x="3852" y="602"/>
                      <a:pt x="3850" y="600"/>
                    </a:cubicBezTo>
                    <a:cubicBezTo>
                      <a:pt x="3848" y="598"/>
                      <a:pt x="3847" y="597"/>
                      <a:pt x="3845" y="596"/>
                    </a:cubicBezTo>
                    <a:cubicBezTo>
                      <a:pt x="3843" y="595"/>
                      <a:pt x="3842" y="594"/>
                      <a:pt x="3841" y="593"/>
                    </a:cubicBezTo>
                    <a:cubicBezTo>
                      <a:pt x="3839" y="591"/>
                      <a:pt x="3838" y="589"/>
                      <a:pt x="3837" y="586"/>
                    </a:cubicBezTo>
                    <a:cubicBezTo>
                      <a:pt x="3837" y="585"/>
                      <a:pt x="3836" y="583"/>
                      <a:pt x="3835" y="581"/>
                    </a:cubicBezTo>
                    <a:cubicBezTo>
                      <a:pt x="3831" y="575"/>
                      <a:pt x="3826" y="573"/>
                      <a:pt x="3820" y="571"/>
                    </a:cubicBezTo>
                    <a:cubicBezTo>
                      <a:pt x="3818" y="571"/>
                      <a:pt x="3815" y="570"/>
                      <a:pt x="3813" y="569"/>
                    </a:cubicBezTo>
                    <a:cubicBezTo>
                      <a:pt x="3809" y="567"/>
                      <a:pt x="3807" y="564"/>
                      <a:pt x="3805" y="561"/>
                    </a:cubicBezTo>
                    <a:cubicBezTo>
                      <a:pt x="3804" y="560"/>
                      <a:pt x="3802" y="558"/>
                      <a:pt x="3801" y="557"/>
                    </a:cubicBezTo>
                    <a:cubicBezTo>
                      <a:pt x="3798" y="553"/>
                      <a:pt x="3795" y="553"/>
                      <a:pt x="3791" y="553"/>
                    </a:cubicBezTo>
                    <a:cubicBezTo>
                      <a:pt x="3790" y="552"/>
                      <a:pt x="3789" y="552"/>
                      <a:pt x="3787" y="552"/>
                    </a:cubicBezTo>
                    <a:cubicBezTo>
                      <a:pt x="3784" y="551"/>
                      <a:pt x="3780" y="551"/>
                      <a:pt x="3776" y="551"/>
                    </a:cubicBezTo>
                    <a:cubicBezTo>
                      <a:pt x="3768" y="551"/>
                      <a:pt x="3758" y="551"/>
                      <a:pt x="3753" y="546"/>
                    </a:cubicBezTo>
                    <a:cubicBezTo>
                      <a:pt x="3751" y="543"/>
                      <a:pt x="3749" y="540"/>
                      <a:pt x="3747" y="537"/>
                    </a:cubicBezTo>
                    <a:cubicBezTo>
                      <a:pt x="3746" y="535"/>
                      <a:pt x="3744" y="532"/>
                      <a:pt x="3742" y="530"/>
                    </a:cubicBezTo>
                    <a:cubicBezTo>
                      <a:pt x="3740" y="528"/>
                      <a:pt x="3738" y="526"/>
                      <a:pt x="3736" y="524"/>
                    </a:cubicBezTo>
                    <a:cubicBezTo>
                      <a:pt x="3733" y="522"/>
                      <a:pt x="3731" y="520"/>
                      <a:pt x="3728" y="516"/>
                    </a:cubicBezTo>
                    <a:cubicBezTo>
                      <a:pt x="3726" y="513"/>
                      <a:pt x="3726" y="510"/>
                      <a:pt x="3725" y="506"/>
                    </a:cubicBezTo>
                    <a:cubicBezTo>
                      <a:pt x="3724" y="503"/>
                      <a:pt x="3723" y="500"/>
                      <a:pt x="3722" y="497"/>
                    </a:cubicBezTo>
                    <a:cubicBezTo>
                      <a:pt x="3721" y="496"/>
                      <a:pt x="3720" y="494"/>
                      <a:pt x="3719" y="492"/>
                    </a:cubicBezTo>
                    <a:cubicBezTo>
                      <a:pt x="3718" y="489"/>
                      <a:pt x="3716" y="486"/>
                      <a:pt x="3715" y="482"/>
                    </a:cubicBezTo>
                    <a:cubicBezTo>
                      <a:pt x="3715" y="480"/>
                      <a:pt x="3715" y="479"/>
                      <a:pt x="3715" y="477"/>
                    </a:cubicBezTo>
                    <a:cubicBezTo>
                      <a:pt x="3715" y="474"/>
                      <a:pt x="3715" y="470"/>
                      <a:pt x="3712" y="467"/>
                    </a:cubicBezTo>
                    <a:cubicBezTo>
                      <a:pt x="3711" y="466"/>
                      <a:pt x="3710" y="465"/>
                      <a:pt x="3708" y="465"/>
                    </a:cubicBezTo>
                    <a:cubicBezTo>
                      <a:pt x="3707" y="464"/>
                      <a:pt x="3705" y="463"/>
                      <a:pt x="3704" y="462"/>
                    </a:cubicBezTo>
                    <a:cubicBezTo>
                      <a:pt x="3703" y="462"/>
                      <a:pt x="3702" y="460"/>
                      <a:pt x="3702" y="459"/>
                    </a:cubicBezTo>
                    <a:cubicBezTo>
                      <a:pt x="3701" y="459"/>
                      <a:pt x="3701" y="458"/>
                      <a:pt x="3701" y="458"/>
                    </a:cubicBezTo>
                    <a:cubicBezTo>
                      <a:pt x="3698" y="454"/>
                      <a:pt x="3696" y="450"/>
                      <a:pt x="3692" y="446"/>
                    </a:cubicBezTo>
                    <a:cubicBezTo>
                      <a:pt x="3691" y="444"/>
                      <a:pt x="3689" y="443"/>
                      <a:pt x="3688" y="441"/>
                    </a:cubicBezTo>
                    <a:cubicBezTo>
                      <a:pt x="3684" y="435"/>
                      <a:pt x="3679" y="430"/>
                      <a:pt x="3675" y="426"/>
                    </a:cubicBezTo>
                    <a:cubicBezTo>
                      <a:pt x="3674" y="425"/>
                      <a:pt x="3674" y="425"/>
                      <a:pt x="3674" y="425"/>
                    </a:cubicBezTo>
                    <a:cubicBezTo>
                      <a:pt x="3668" y="420"/>
                      <a:pt x="3666" y="419"/>
                      <a:pt x="3667" y="410"/>
                    </a:cubicBezTo>
                    <a:cubicBezTo>
                      <a:pt x="3667" y="404"/>
                      <a:pt x="3668" y="399"/>
                      <a:pt x="3670" y="395"/>
                    </a:cubicBezTo>
                    <a:cubicBezTo>
                      <a:pt x="3674" y="380"/>
                      <a:pt x="3680" y="370"/>
                      <a:pt x="3690" y="363"/>
                    </a:cubicBezTo>
                    <a:cubicBezTo>
                      <a:pt x="3694" y="360"/>
                      <a:pt x="3698" y="359"/>
                      <a:pt x="3701" y="357"/>
                    </a:cubicBezTo>
                    <a:cubicBezTo>
                      <a:pt x="3703" y="356"/>
                      <a:pt x="3705" y="355"/>
                      <a:pt x="3707" y="354"/>
                    </a:cubicBezTo>
                    <a:cubicBezTo>
                      <a:pt x="3714" y="350"/>
                      <a:pt x="3718" y="346"/>
                      <a:pt x="3723" y="341"/>
                    </a:cubicBezTo>
                    <a:cubicBezTo>
                      <a:pt x="3724" y="340"/>
                      <a:pt x="3725" y="340"/>
                      <a:pt x="3725" y="339"/>
                    </a:cubicBezTo>
                    <a:cubicBezTo>
                      <a:pt x="3730" y="335"/>
                      <a:pt x="3735" y="333"/>
                      <a:pt x="3739" y="331"/>
                    </a:cubicBezTo>
                    <a:cubicBezTo>
                      <a:pt x="3742" y="329"/>
                      <a:pt x="3745" y="328"/>
                      <a:pt x="3748" y="327"/>
                    </a:cubicBezTo>
                    <a:cubicBezTo>
                      <a:pt x="3749" y="326"/>
                      <a:pt x="3750" y="326"/>
                      <a:pt x="3750" y="325"/>
                    </a:cubicBezTo>
                    <a:cubicBezTo>
                      <a:pt x="3756" y="322"/>
                      <a:pt x="3761" y="319"/>
                      <a:pt x="3765" y="314"/>
                    </a:cubicBezTo>
                    <a:cubicBezTo>
                      <a:pt x="3768" y="310"/>
                      <a:pt x="3770" y="305"/>
                      <a:pt x="3771" y="300"/>
                    </a:cubicBezTo>
                    <a:cubicBezTo>
                      <a:pt x="3772" y="298"/>
                      <a:pt x="3773" y="295"/>
                      <a:pt x="3774" y="293"/>
                    </a:cubicBezTo>
                    <a:cubicBezTo>
                      <a:pt x="3775" y="291"/>
                      <a:pt x="3775" y="291"/>
                      <a:pt x="3775" y="291"/>
                    </a:cubicBezTo>
                    <a:cubicBezTo>
                      <a:pt x="3777" y="287"/>
                      <a:pt x="3780" y="282"/>
                      <a:pt x="3782" y="277"/>
                    </a:cubicBezTo>
                    <a:cubicBezTo>
                      <a:pt x="3784" y="274"/>
                      <a:pt x="3787" y="272"/>
                      <a:pt x="3789" y="270"/>
                    </a:cubicBezTo>
                    <a:cubicBezTo>
                      <a:pt x="3791" y="268"/>
                      <a:pt x="3793" y="267"/>
                      <a:pt x="3794" y="265"/>
                    </a:cubicBezTo>
                    <a:cubicBezTo>
                      <a:pt x="3798" y="260"/>
                      <a:pt x="3798" y="255"/>
                      <a:pt x="3799" y="249"/>
                    </a:cubicBezTo>
                    <a:cubicBezTo>
                      <a:pt x="3799" y="247"/>
                      <a:pt x="3800" y="245"/>
                      <a:pt x="3800" y="242"/>
                    </a:cubicBezTo>
                    <a:cubicBezTo>
                      <a:pt x="3802" y="233"/>
                      <a:pt x="3803" y="224"/>
                      <a:pt x="3804" y="216"/>
                    </a:cubicBezTo>
                    <a:cubicBezTo>
                      <a:pt x="3804" y="212"/>
                      <a:pt x="3804" y="207"/>
                      <a:pt x="3804" y="203"/>
                    </a:cubicBezTo>
                    <a:cubicBezTo>
                      <a:pt x="3805" y="199"/>
                      <a:pt x="3805" y="194"/>
                      <a:pt x="3805" y="189"/>
                    </a:cubicBezTo>
                    <a:cubicBezTo>
                      <a:pt x="3806" y="185"/>
                      <a:pt x="3807" y="181"/>
                      <a:pt x="3808" y="177"/>
                    </a:cubicBezTo>
                    <a:cubicBezTo>
                      <a:pt x="3809" y="172"/>
                      <a:pt x="3811" y="168"/>
                      <a:pt x="3811" y="163"/>
                    </a:cubicBezTo>
                    <a:cubicBezTo>
                      <a:pt x="3811" y="158"/>
                      <a:pt x="3810" y="153"/>
                      <a:pt x="3810" y="149"/>
                    </a:cubicBezTo>
                    <a:cubicBezTo>
                      <a:pt x="3679" y="152"/>
                      <a:pt x="3541" y="153"/>
                      <a:pt x="3396" y="153"/>
                    </a:cubicBezTo>
                    <a:cubicBezTo>
                      <a:pt x="3149" y="153"/>
                      <a:pt x="2881" y="149"/>
                      <a:pt x="2595" y="141"/>
                    </a:cubicBezTo>
                    <a:cubicBezTo>
                      <a:pt x="2231" y="130"/>
                      <a:pt x="1836" y="112"/>
                      <a:pt x="1423" y="88"/>
                    </a:cubicBezTo>
                    <a:cubicBezTo>
                      <a:pt x="719" y="46"/>
                      <a:pt x="192" y="0"/>
                      <a:pt x="192" y="0"/>
                    </a:cubicBezTo>
                    <a:cubicBezTo>
                      <a:pt x="143" y="650"/>
                      <a:pt x="143" y="650"/>
                      <a:pt x="143" y="650"/>
                    </a:cubicBezTo>
                    <a:cubicBezTo>
                      <a:pt x="114" y="650"/>
                      <a:pt x="114" y="650"/>
                      <a:pt x="114" y="650"/>
                    </a:cubicBezTo>
                    <a:cubicBezTo>
                      <a:pt x="0" y="2051"/>
                      <a:pt x="0" y="2051"/>
                      <a:pt x="0" y="2051"/>
                    </a:cubicBezTo>
                    <a:cubicBezTo>
                      <a:pt x="6" y="2052"/>
                      <a:pt x="11" y="2052"/>
                      <a:pt x="16" y="2052"/>
                    </a:cubicBezTo>
                    <a:cubicBezTo>
                      <a:pt x="17" y="2052"/>
                      <a:pt x="17" y="2052"/>
                      <a:pt x="17" y="2052"/>
                    </a:cubicBezTo>
                    <a:cubicBezTo>
                      <a:pt x="33" y="2054"/>
                      <a:pt x="49" y="2055"/>
                      <a:pt x="66" y="2056"/>
                    </a:cubicBezTo>
                    <a:cubicBezTo>
                      <a:pt x="91" y="2058"/>
                      <a:pt x="117" y="2061"/>
                      <a:pt x="143" y="2063"/>
                    </a:cubicBezTo>
                    <a:cubicBezTo>
                      <a:pt x="176" y="2065"/>
                      <a:pt x="210" y="2068"/>
                      <a:pt x="246" y="2071"/>
                    </a:cubicBezTo>
                    <a:cubicBezTo>
                      <a:pt x="288" y="2074"/>
                      <a:pt x="331" y="2077"/>
                      <a:pt x="372" y="2081"/>
                    </a:cubicBezTo>
                    <a:cubicBezTo>
                      <a:pt x="421" y="2084"/>
                      <a:pt x="470" y="2088"/>
                      <a:pt x="518" y="2092"/>
                    </a:cubicBezTo>
                    <a:cubicBezTo>
                      <a:pt x="573" y="2096"/>
                      <a:pt x="627" y="2100"/>
                      <a:pt x="680" y="2104"/>
                    </a:cubicBezTo>
                    <a:cubicBezTo>
                      <a:pt x="739" y="2108"/>
                      <a:pt x="798" y="2113"/>
                      <a:pt x="856" y="2117"/>
                    </a:cubicBezTo>
                    <a:cubicBezTo>
                      <a:pt x="919" y="2121"/>
                      <a:pt x="981" y="2126"/>
                      <a:pt x="1042" y="2130"/>
                    </a:cubicBezTo>
                    <a:cubicBezTo>
                      <a:pt x="1107" y="2135"/>
                      <a:pt x="1172" y="2139"/>
                      <a:pt x="1235" y="2144"/>
                    </a:cubicBezTo>
                    <a:cubicBezTo>
                      <a:pt x="1303" y="2148"/>
                      <a:pt x="1369" y="2153"/>
                      <a:pt x="1433" y="2157"/>
                    </a:cubicBezTo>
                    <a:cubicBezTo>
                      <a:pt x="1501" y="2161"/>
                      <a:pt x="1568" y="2166"/>
                      <a:pt x="1632" y="2170"/>
                    </a:cubicBezTo>
                    <a:cubicBezTo>
                      <a:pt x="1700" y="2174"/>
                      <a:pt x="1766" y="2178"/>
                      <a:pt x="1829" y="2182"/>
                    </a:cubicBezTo>
                    <a:cubicBezTo>
                      <a:pt x="1895" y="2186"/>
                      <a:pt x="1960" y="2189"/>
                      <a:pt x="2021" y="2192"/>
                    </a:cubicBezTo>
                    <a:cubicBezTo>
                      <a:pt x="2086" y="2196"/>
                      <a:pt x="2147" y="2199"/>
                      <a:pt x="2206" y="2202"/>
                    </a:cubicBezTo>
                    <a:cubicBezTo>
                      <a:pt x="2267" y="2205"/>
                      <a:pt x="2324" y="2207"/>
                      <a:pt x="2379" y="2210"/>
                    </a:cubicBezTo>
                    <a:cubicBezTo>
                      <a:pt x="2436" y="2212"/>
                      <a:pt x="2488" y="2214"/>
                      <a:pt x="2538" y="2215"/>
                    </a:cubicBezTo>
                    <a:cubicBezTo>
                      <a:pt x="2590" y="2217"/>
                      <a:pt x="2637" y="2218"/>
                      <a:pt x="2680" y="2218"/>
                    </a:cubicBezTo>
                    <a:cubicBezTo>
                      <a:pt x="2719" y="2219"/>
                      <a:pt x="2758" y="2219"/>
                      <a:pt x="2796" y="2219"/>
                    </a:cubicBezTo>
                    <a:cubicBezTo>
                      <a:pt x="2802" y="2219"/>
                      <a:pt x="2802" y="2219"/>
                      <a:pt x="2802" y="2219"/>
                    </a:cubicBezTo>
                    <a:cubicBezTo>
                      <a:pt x="2810" y="2219"/>
                      <a:pt x="2811" y="2222"/>
                      <a:pt x="2814" y="2227"/>
                    </a:cubicBezTo>
                    <a:cubicBezTo>
                      <a:pt x="2814" y="2229"/>
                      <a:pt x="2815" y="2230"/>
                      <a:pt x="2816" y="2232"/>
                    </a:cubicBezTo>
                    <a:cubicBezTo>
                      <a:pt x="2817" y="2233"/>
                      <a:pt x="2817" y="2234"/>
                      <a:pt x="2818" y="2235"/>
                    </a:cubicBezTo>
                    <a:cubicBezTo>
                      <a:pt x="2820" y="2238"/>
                      <a:pt x="2822" y="2241"/>
                      <a:pt x="2823" y="2245"/>
                    </a:cubicBezTo>
                    <a:cubicBezTo>
                      <a:pt x="2826" y="2256"/>
                      <a:pt x="2830" y="2264"/>
                      <a:pt x="2840" y="2269"/>
                    </a:cubicBezTo>
                    <a:cubicBezTo>
                      <a:pt x="2845" y="2272"/>
                      <a:pt x="2850" y="2273"/>
                      <a:pt x="2855" y="2275"/>
                    </a:cubicBezTo>
                    <a:cubicBezTo>
                      <a:pt x="2861" y="2277"/>
                      <a:pt x="2867" y="2278"/>
                      <a:pt x="2872" y="2281"/>
                    </a:cubicBezTo>
                    <a:cubicBezTo>
                      <a:pt x="2875" y="2283"/>
                      <a:pt x="2877" y="2286"/>
                      <a:pt x="2878" y="2289"/>
                    </a:cubicBezTo>
                    <a:cubicBezTo>
                      <a:pt x="2880" y="2290"/>
                      <a:pt x="2881" y="2292"/>
                      <a:pt x="2883" y="2294"/>
                    </a:cubicBezTo>
                    <a:cubicBezTo>
                      <a:pt x="2886" y="2297"/>
                      <a:pt x="2890" y="2299"/>
                      <a:pt x="2894" y="2302"/>
                    </a:cubicBezTo>
                    <a:cubicBezTo>
                      <a:pt x="2895" y="2303"/>
                      <a:pt x="2897" y="2303"/>
                      <a:pt x="2898" y="2304"/>
                    </a:cubicBezTo>
                    <a:cubicBezTo>
                      <a:pt x="2908" y="2310"/>
                      <a:pt x="2920" y="2314"/>
                      <a:pt x="2930" y="2318"/>
                    </a:cubicBezTo>
                    <a:cubicBezTo>
                      <a:pt x="2932" y="2319"/>
                      <a:pt x="2933" y="2319"/>
                      <a:pt x="2934" y="2319"/>
                    </a:cubicBezTo>
                    <a:cubicBezTo>
                      <a:pt x="2939" y="2321"/>
                      <a:pt x="2942" y="2324"/>
                      <a:pt x="2946" y="2326"/>
                    </a:cubicBezTo>
                    <a:cubicBezTo>
                      <a:pt x="2948" y="2328"/>
                      <a:pt x="2949" y="2329"/>
                      <a:pt x="2952" y="2331"/>
                    </a:cubicBezTo>
                    <a:cubicBezTo>
                      <a:pt x="2956" y="2333"/>
                      <a:pt x="2960" y="2334"/>
                      <a:pt x="2964" y="2335"/>
                    </a:cubicBezTo>
                    <a:cubicBezTo>
                      <a:pt x="2965" y="2336"/>
                      <a:pt x="2966" y="2336"/>
                      <a:pt x="2968" y="2336"/>
                    </a:cubicBezTo>
                    <a:cubicBezTo>
                      <a:pt x="2969" y="2336"/>
                      <a:pt x="2970" y="2337"/>
                      <a:pt x="2971" y="2337"/>
                    </a:cubicBezTo>
                    <a:cubicBezTo>
                      <a:pt x="2980" y="2339"/>
                      <a:pt x="2990" y="2341"/>
                      <a:pt x="2993" y="2350"/>
                    </a:cubicBezTo>
                    <a:cubicBezTo>
                      <a:pt x="2993" y="2352"/>
                      <a:pt x="2994" y="2353"/>
                      <a:pt x="2994" y="2354"/>
                    </a:cubicBezTo>
                    <a:cubicBezTo>
                      <a:pt x="2995" y="2359"/>
                      <a:pt x="2997" y="2363"/>
                      <a:pt x="3002" y="2366"/>
                    </a:cubicBezTo>
                    <a:cubicBezTo>
                      <a:pt x="3005" y="2368"/>
                      <a:pt x="3008" y="2369"/>
                      <a:pt x="3011" y="2371"/>
                    </a:cubicBezTo>
                    <a:cubicBezTo>
                      <a:pt x="3014" y="2372"/>
                      <a:pt x="3018" y="2374"/>
                      <a:pt x="3022" y="2376"/>
                    </a:cubicBezTo>
                    <a:cubicBezTo>
                      <a:pt x="3023" y="2377"/>
                      <a:pt x="3025" y="2379"/>
                      <a:pt x="3027" y="2380"/>
                    </a:cubicBezTo>
                    <a:cubicBezTo>
                      <a:pt x="3037" y="2387"/>
                      <a:pt x="3048" y="2394"/>
                      <a:pt x="3062" y="2395"/>
                    </a:cubicBezTo>
                    <a:cubicBezTo>
                      <a:pt x="3063" y="2395"/>
                      <a:pt x="3063" y="2395"/>
                      <a:pt x="3063" y="2395"/>
                    </a:cubicBezTo>
                    <a:cubicBezTo>
                      <a:pt x="3068" y="2395"/>
                      <a:pt x="3076" y="2396"/>
                      <a:pt x="3081" y="2393"/>
                    </a:cubicBezTo>
                    <a:cubicBezTo>
                      <a:pt x="3083" y="2391"/>
                      <a:pt x="3085" y="2390"/>
                      <a:pt x="3087" y="2388"/>
                    </a:cubicBezTo>
                    <a:cubicBezTo>
                      <a:pt x="3089" y="2386"/>
                      <a:pt x="3092" y="2383"/>
                      <a:pt x="3095" y="2381"/>
                    </a:cubicBezTo>
                    <a:cubicBezTo>
                      <a:pt x="3106" y="2376"/>
                      <a:pt x="3110" y="2366"/>
                      <a:pt x="3114" y="2355"/>
                    </a:cubicBezTo>
                    <a:cubicBezTo>
                      <a:pt x="3115" y="2353"/>
                      <a:pt x="3116" y="2350"/>
                      <a:pt x="3117" y="2348"/>
                    </a:cubicBezTo>
                    <a:cubicBezTo>
                      <a:pt x="3126" y="2327"/>
                      <a:pt x="3157" y="2333"/>
                      <a:pt x="3174" y="2336"/>
                    </a:cubicBezTo>
                    <a:cubicBezTo>
                      <a:pt x="3174" y="2336"/>
                      <a:pt x="3174" y="2336"/>
                      <a:pt x="3174" y="2336"/>
                    </a:cubicBezTo>
                    <a:cubicBezTo>
                      <a:pt x="3179" y="2337"/>
                      <a:pt x="3184" y="2337"/>
                      <a:pt x="3190" y="2336"/>
                    </a:cubicBezTo>
                    <a:cubicBezTo>
                      <a:pt x="3201" y="2333"/>
                      <a:pt x="3206" y="2336"/>
                      <a:pt x="3214" y="2340"/>
                    </a:cubicBezTo>
                    <a:cubicBezTo>
                      <a:pt x="3215" y="2341"/>
                      <a:pt x="3217" y="2342"/>
                      <a:pt x="3219" y="2343"/>
                    </a:cubicBezTo>
                    <a:cubicBezTo>
                      <a:pt x="3226" y="2346"/>
                      <a:pt x="3229" y="2346"/>
                      <a:pt x="3235" y="2341"/>
                    </a:cubicBezTo>
                    <a:cubicBezTo>
                      <a:pt x="3240" y="2338"/>
                      <a:pt x="3244" y="2335"/>
                      <a:pt x="3250" y="2335"/>
                    </a:cubicBezTo>
                    <a:cubicBezTo>
                      <a:pt x="3253" y="2336"/>
                      <a:pt x="3256" y="2337"/>
                      <a:pt x="3259" y="2338"/>
                    </a:cubicBezTo>
                    <a:cubicBezTo>
                      <a:pt x="3262" y="2339"/>
                      <a:pt x="3265" y="2341"/>
                      <a:pt x="3268" y="2341"/>
                    </a:cubicBezTo>
                    <a:cubicBezTo>
                      <a:pt x="3271" y="2341"/>
                      <a:pt x="3274" y="2341"/>
                      <a:pt x="3277" y="2341"/>
                    </a:cubicBezTo>
                    <a:cubicBezTo>
                      <a:pt x="3280" y="2341"/>
                      <a:pt x="3283" y="2341"/>
                      <a:pt x="3286" y="2341"/>
                    </a:cubicBezTo>
                    <a:cubicBezTo>
                      <a:pt x="3292" y="2342"/>
                      <a:pt x="3299" y="2342"/>
                      <a:pt x="3306" y="2341"/>
                    </a:cubicBezTo>
                    <a:cubicBezTo>
                      <a:pt x="3308" y="2341"/>
                      <a:pt x="3310" y="2341"/>
                      <a:pt x="3312" y="2340"/>
                    </a:cubicBezTo>
                    <a:cubicBezTo>
                      <a:pt x="3316" y="2339"/>
                      <a:pt x="3319" y="2338"/>
                      <a:pt x="3322" y="2338"/>
                    </a:cubicBezTo>
                    <a:cubicBezTo>
                      <a:pt x="3324" y="2338"/>
                      <a:pt x="3325" y="2339"/>
                      <a:pt x="3327" y="2339"/>
                    </a:cubicBezTo>
                    <a:cubicBezTo>
                      <a:pt x="3328" y="2340"/>
                      <a:pt x="3329" y="2341"/>
                      <a:pt x="3331" y="2341"/>
                    </a:cubicBezTo>
                    <a:cubicBezTo>
                      <a:pt x="3335" y="2341"/>
                      <a:pt x="3338" y="2340"/>
                      <a:pt x="3341" y="2340"/>
                    </a:cubicBezTo>
                    <a:cubicBezTo>
                      <a:pt x="3343" y="2339"/>
                      <a:pt x="3345" y="2338"/>
                      <a:pt x="3347" y="2337"/>
                    </a:cubicBezTo>
                    <a:cubicBezTo>
                      <a:pt x="3349" y="2335"/>
                      <a:pt x="3352" y="2334"/>
                      <a:pt x="3356" y="2333"/>
                    </a:cubicBezTo>
                    <a:cubicBezTo>
                      <a:pt x="3362" y="2332"/>
                      <a:pt x="3367" y="2334"/>
                      <a:pt x="3373" y="2336"/>
                    </a:cubicBezTo>
                    <a:cubicBezTo>
                      <a:pt x="3374" y="2336"/>
                      <a:pt x="3374" y="2336"/>
                      <a:pt x="3374" y="2336"/>
                    </a:cubicBezTo>
                    <a:cubicBezTo>
                      <a:pt x="3379" y="2338"/>
                      <a:pt x="3383" y="2337"/>
                      <a:pt x="3387" y="2336"/>
                    </a:cubicBezTo>
                    <a:cubicBezTo>
                      <a:pt x="3388" y="2335"/>
                      <a:pt x="3390" y="2335"/>
                      <a:pt x="3392" y="2335"/>
                    </a:cubicBezTo>
                    <a:cubicBezTo>
                      <a:pt x="3400" y="2334"/>
                      <a:pt x="3407" y="2336"/>
                      <a:pt x="3413" y="2338"/>
                    </a:cubicBezTo>
                    <a:cubicBezTo>
                      <a:pt x="3418" y="2339"/>
                      <a:pt x="3423" y="2340"/>
                      <a:pt x="3428" y="2341"/>
                    </a:cubicBezTo>
                    <a:cubicBezTo>
                      <a:pt x="3444" y="2342"/>
                      <a:pt x="3454" y="2345"/>
                      <a:pt x="3458" y="2350"/>
                    </a:cubicBezTo>
                    <a:cubicBezTo>
                      <a:pt x="3459" y="2351"/>
                      <a:pt x="3459" y="2353"/>
                      <a:pt x="3459" y="2354"/>
                    </a:cubicBezTo>
                    <a:cubicBezTo>
                      <a:pt x="3459" y="2355"/>
                      <a:pt x="3459" y="2357"/>
                      <a:pt x="3459" y="2358"/>
                    </a:cubicBezTo>
                    <a:cubicBezTo>
                      <a:pt x="3460" y="2360"/>
                      <a:pt x="3461" y="2361"/>
                      <a:pt x="3462" y="2362"/>
                    </a:cubicBezTo>
                    <a:cubicBezTo>
                      <a:pt x="3463" y="2363"/>
                      <a:pt x="3463" y="2363"/>
                      <a:pt x="3464" y="2364"/>
                    </a:cubicBezTo>
                    <a:cubicBezTo>
                      <a:pt x="3465" y="2365"/>
                      <a:pt x="3466" y="2366"/>
                      <a:pt x="3466" y="2368"/>
                    </a:cubicBezTo>
                    <a:cubicBezTo>
                      <a:pt x="3469" y="2371"/>
                      <a:pt x="3471" y="2374"/>
                      <a:pt x="3474" y="2376"/>
                    </a:cubicBezTo>
                    <a:cubicBezTo>
                      <a:pt x="3476" y="2378"/>
                      <a:pt x="3479" y="2379"/>
                      <a:pt x="3482" y="2380"/>
                    </a:cubicBezTo>
                    <a:cubicBezTo>
                      <a:pt x="3485" y="2381"/>
                      <a:pt x="3487" y="2382"/>
                      <a:pt x="3490" y="2383"/>
                    </a:cubicBezTo>
                    <a:cubicBezTo>
                      <a:pt x="3493" y="2386"/>
                      <a:pt x="3495" y="2388"/>
                      <a:pt x="3497" y="2391"/>
                    </a:cubicBezTo>
                    <a:cubicBezTo>
                      <a:pt x="3498" y="2393"/>
                      <a:pt x="3499" y="2395"/>
                      <a:pt x="3500" y="2397"/>
                    </a:cubicBezTo>
                    <a:cubicBezTo>
                      <a:pt x="3505" y="2402"/>
                      <a:pt x="3512" y="2402"/>
                      <a:pt x="3518" y="2403"/>
                    </a:cubicBezTo>
                    <a:cubicBezTo>
                      <a:pt x="3521" y="2403"/>
                      <a:pt x="3523" y="2403"/>
                      <a:pt x="3526" y="2403"/>
                    </a:cubicBezTo>
                    <a:cubicBezTo>
                      <a:pt x="3530" y="2404"/>
                      <a:pt x="3534" y="2404"/>
                      <a:pt x="3538" y="2405"/>
                    </a:cubicBezTo>
                    <a:cubicBezTo>
                      <a:pt x="3545" y="2407"/>
                      <a:pt x="3552" y="2408"/>
                      <a:pt x="3560" y="2408"/>
                    </a:cubicBezTo>
                    <a:cubicBezTo>
                      <a:pt x="3561" y="2408"/>
                      <a:pt x="3562" y="2408"/>
                      <a:pt x="3563" y="2408"/>
                    </a:cubicBezTo>
                    <a:cubicBezTo>
                      <a:pt x="3573" y="2408"/>
                      <a:pt x="3585" y="2408"/>
                      <a:pt x="3587" y="2418"/>
                    </a:cubicBezTo>
                    <a:cubicBezTo>
                      <a:pt x="3588" y="2419"/>
                      <a:pt x="3588" y="2421"/>
                      <a:pt x="3588" y="2424"/>
                    </a:cubicBezTo>
                    <a:cubicBezTo>
                      <a:pt x="3588" y="2427"/>
                      <a:pt x="3587" y="2431"/>
                      <a:pt x="3590" y="2433"/>
                    </a:cubicBezTo>
                    <a:cubicBezTo>
                      <a:pt x="3593" y="2437"/>
                      <a:pt x="3599" y="2435"/>
                      <a:pt x="3604" y="2433"/>
                    </a:cubicBezTo>
                    <a:cubicBezTo>
                      <a:pt x="3606" y="2433"/>
                      <a:pt x="3607" y="2432"/>
                      <a:pt x="3609" y="2432"/>
                    </a:cubicBezTo>
                    <a:cubicBezTo>
                      <a:pt x="3620" y="2431"/>
                      <a:pt x="3628" y="2434"/>
                      <a:pt x="3636" y="2438"/>
                    </a:cubicBezTo>
                    <a:cubicBezTo>
                      <a:pt x="3639" y="2439"/>
                      <a:pt x="3641" y="2441"/>
                      <a:pt x="3644" y="2442"/>
                    </a:cubicBezTo>
                    <a:cubicBezTo>
                      <a:pt x="3645" y="2442"/>
                      <a:pt x="3647" y="2443"/>
                      <a:pt x="3648" y="2443"/>
                    </a:cubicBezTo>
                    <a:cubicBezTo>
                      <a:pt x="3658" y="2447"/>
                      <a:pt x="3667" y="2450"/>
                      <a:pt x="3671" y="2462"/>
                    </a:cubicBezTo>
                    <a:cubicBezTo>
                      <a:pt x="3671" y="2464"/>
                      <a:pt x="3671" y="2465"/>
                      <a:pt x="3672" y="2467"/>
                    </a:cubicBezTo>
                    <a:cubicBezTo>
                      <a:pt x="3672" y="2471"/>
                      <a:pt x="3673" y="2474"/>
                      <a:pt x="3679" y="2476"/>
                    </a:cubicBezTo>
                    <a:cubicBezTo>
                      <a:pt x="3684" y="2478"/>
                      <a:pt x="3689" y="2478"/>
                      <a:pt x="3694" y="2477"/>
                    </a:cubicBezTo>
                    <a:cubicBezTo>
                      <a:pt x="3697" y="2477"/>
                      <a:pt x="3699" y="2477"/>
                      <a:pt x="3701" y="2477"/>
                    </a:cubicBezTo>
                    <a:cubicBezTo>
                      <a:pt x="3702" y="2478"/>
                      <a:pt x="3702" y="2478"/>
                      <a:pt x="3702" y="2478"/>
                    </a:cubicBezTo>
                    <a:cubicBezTo>
                      <a:pt x="3710" y="2478"/>
                      <a:pt x="3720" y="2478"/>
                      <a:pt x="3724" y="2484"/>
                    </a:cubicBezTo>
                    <a:cubicBezTo>
                      <a:pt x="3726" y="2486"/>
                      <a:pt x="3726" y="2490"/>
                      <a:pt x="3724" y="2496"/>
                    </a:cubicBezTo>
                    <a:cubicBezTo>
                      <a:pt x="3723" y="2497"/>
                      <a:pt x="3722" y="2499"/>
                      <a:pt x="3721" y="2502"/>
                    </a:cubicBezTo>
                    <a:cubicBezTo>
                      <a:pt x="3717" y="2511"/>
                      <a:pt x="3712" y="2522"/>
                      <a:pt x="3723" y="2528"/>
                    </a:cubicBezTo>
                    <a:cubicBezTo>
                      <a:pt x="3729" y="2532"/>
                      <a:pt x="3735" y="2537"/>
                      <a:pt x="3740" y="2543"/>
                    </a:cubicBezTo>
                    <a:cubicBezTo>
                      <a:pt x="3742" y="2545"/>
                      <a:pt x="3744" y="2546"/>
                      <a:pt x="3746" y="2548"/>
                    </a:cubicBezTo>
                    <a:cubicBezTo>
                      <a:pt x="3747" y="2550"/>
                      <a:pt x="3749" y="2551"/>
                      <a:pt x="3750" y="2552"/>
                    </a:cubicBezTo>
                    <a:cubicBezTo>
                      <a:pt x="3754" y="2554"/>
                      <a:pt x="3757" y="2557"/>
                      <a:pt x="3759" y="2562"/>
                    </a:cubicBezTo>
                    <a:cubicBezTo>
                      <a:pt x="3760" y="2564"/>
                      <a:pt x="3760" y="2567"/>
                      <a:pt x="3760" y="2570"/>
                    </a:cubicBezTo>
                    <a:cubicBezTo>
                      <a:pt x="3760" y="2573"/>
                      <a:pt x="3760" y="2577"/>
                      <a:pt x="3762" y="2580"/>
                    </a:cubicBezTo>
                    <a:cubicBezTo>
                      <a:pt x="3766" y="2588"/>
                      <a:pt x="3774" y="2587"/>
                      <a:pt x="3781" y="2586"/>
                    </a:cubicBezTo>
                    <a:cubicBezTo>
                      <a:pt x="3782" y="2586"/>
                      <a:pt x="3783" y="2586"/>
                      <a:pt x="3784" y="2586"/>
                    </a:cubicBezTo>
                    <a:cubicBezTo>
                      <a:pt x="3789" y="2586"/>
                      <a:pt x="3794" y="2585"/>
                      <a:pt x="3799" y="2585"/>
                    </a:cubicBezTo>
                    <a:cubicBezTo>
                      <a:pt x="3806" y="2586"/>
                      <a:pt x="3812" y="2588"/>
                      <a:pt x="3817" y="2592"/>
                    </a:cubicBezTo>
                    <a:cubicBezTo>
                      <a:pt x="3817" y="2593"/>
                      <a:pt x="3818" y="2593"/>
                      <a:pt x="3818" y="2593"/>
                    </a:cubicBezTo>
                    <a:cubicBezTo>
                      <a:pt x="3818" y="2594"/>
                      <a:pt x="3819" y="2595"/>
                      <a:pt x="3819" y="2595"/>
                    </a:cubicBezTo>
                    <a:cubicBezTo>
                      <a:pt x="3819" y="2595"/>
                      <a:pt x="3819" y="2595"/>
                      <a:pt x="3819" y="2595"/>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193" name="Freeform 3688"/>
              <p:cNvSpPr>
                <a:spLocks/>
              </p:cNvSpPr>
              <p:nvPr/>
            </p:nvSpPr>
            <p:spPr bwMode="auto">
              <a:xfrm>
                <a:off x="2261" y="1627"/>
                <a:ext cx="485" cy="306"/>
              </a:xfrm>
              <a:custGeom>
                <a:avLst/>
                <a:gdLst>
                  <a:gd name="T0" fmla="*/ 3617 w 3625"/>
                  <a:gd name="T1" fmla="*/ 2222 h 2289"/>
                  <a:gd name="T2" fmla="*/ 3618 w 3625"/>
                  <a:gd name="T3" fmla="*/ 2142 h 2289"/>
                  <a:gd name="T4" fmla="*/ 3606 w 3625"/>
                  <a:gd name="T5" fmla="*/ 2088 h 2289"/>
                  <a:gd name="T6" fmla="*/ 3602 w 3625"/>
                  <a:gd name="T7" fmla="*/ 2032 h 2289"/>
                  <a:gd name="T8" fmla="*/ 3566 w 3625"/>
                  <a:gd name="T9" fmla="*/ 1969 h 2289"/>
                  <a:gd name="T10" fmla="*/ 3546 w 3625"/>
                  <a:gd name="T11" fmla="*/ 1922 h 2289"/>
                  <a:gd name="T12" fmla="*/ 3525 w 3625"/>
                  <a:gd name="T13" fmla="*/ 1834 h 2289"/>
                  <a:gd name="T14" fmla="*/ 3516 w 3625"/>
                  <a:gd name="T15" fmla="*/ 1754 h 2289"/>
                  <a:gd name="T16" fmla="*/ 3515 w 3625"/>
                  <a:gd name="T17" fmla="*/ 1673 h 2289"/>
                  <a:gd name="T18" fmla="*/ 3525 w 3625"/>
                  <a:gd name="T19" fmla="*/ 1621 h 2289"/>
                  <a:gd name="T20" fmla="*/ 3525 w 3625"/>
                  <a:gd name="T21" fmla="*/ 1596 h 2289"/>
                  <a:gd name="T22" fmla="*/ 3512 w 3625"/>
                  <a:gd name="T23" fmla="*/ 1575 h 2289"/>
                  <a:gd name="T24" fmla="*/ 3496 w 3625"/>
                  <a:gd name="T25" fmla="*/ 1531 h 2289"/>
                  <a:gd name="T26" fmla="*/ 3501 w 3625"/>
                  <a:gd name="T27" fmla="*/ 1503 h 2289"/>
                  <a:gd name="T28" fmla="*/ 3500 w 3625"/>
                  <a:gd name="T29" fmla="*/ 1476 h 2289"/>
                  <a:gd name="T30" fmla="*/ 3498 w 3625"/>
                  <a:gd name="T31" fmla="*/ 1451 h 2289"/>
                  <a:gd name="T32" fmla="*/ 3498 w 3625"/>
                  <a:gd name="T33" fmla="*/ 1408 h 2289"/>
                  <a:gd name="T34" fmla="*/ 3492 w 3625"/>
                  <a:gd name="T35" fmla="*/ 1357 h 2289"/>
                  <a:gd name="T36" fmla="*/ 3494 w 3625"/>
                  <a:gd name="T37" fmla="*/ 1311 h 2289"/>
                  <a:gd name="T38" fmla="*/ 3491 w 3625"/>
                  <a:gd name="T39" fmla="*/ 1271 h 2289"/>
                  <a:gd name="T40" fmla="*/ 3485 w 3625"/>
                  <a:gd name="T41" fmla="*/ 1237 h 2289"/>
                  <a:gd name="T42" fmla="*/ 3486 w 3625"/>
                  <a:gd name="T43" fmla="*/ 1214 h 2289"/>
                  <a:gd name="T44" fmla="*/ 3493 w 3625"/>
                  <a:gd name="T45" fmla="*/ 1169 h 2289"/>
                  <a:gd name="T46" fmla="*/ 3489 w 3625"/>
                  <a:gd name="T47" fmla="*/ 1126 h 2289"/>
                  <a:gd name="T48" fmla="*/ 3478 w 3625"/>
                  <a:gd name="T49" fmla="*/ 1096 h 2289"/>
                  <a:gd name="T50" fmla="*/ 3458 w 3625"/>
                  <a:gd name="T51" fmla="*/ 1038 h 2289"/>
                  <a:gd name="T52" fmla="*/ 3449 w 3625"/>
                  <a:gd name="T53" fmla="*/ 1005 h 2289"/>
                  <a:gd name="T54" fmla="*/ 3430 w 3625"/>
                  <a:gd name="T55" fmla="*/ 958 h 2289"/>
                  <a:gd name="T56" fmla="*/ 3415 w 3625"/>
                  <a:gd name="T57" fmla="*/ 918 h 2289"/>
                  <a:gd name="T58" fmla="*/ 3401 w 3625"/>
                  <a:gd name="T59" fmla="*/ 876 h 2289"/>
                  <a:gd name="T60" fmla="*/ 3391 w 3625"/>
                  <a:gd name="T61" fmla="*/ 822 h 2289"/>
                  <a:gd name="T62" fmla="*/ 3370 w 3625"/>
                  <a:gd name="T63" fmla="*/ 764 h 2289"/>
                  <a:gd name="T64" fmla="*/ 3363 w 3625"/>
                  <a:gd name="T65" fmla="*/ 743 h 2289"/>
                  <a:gd name="T66" fmla="*/ 3360 w 3625"/>
                  <a:gd name="T67" fmla="*/ 725 h 2289"/>
                  <a:gd name="T68" fmla="*/ 3368 w 3625"/>
                  <a:gd name="T69" fmla="*/ 697 h 2289"/>
                  <a:gd name="T70" fmla="*/ 3363 w 3625"/>
                  <a:gd name="T71" fmla="*/ 691 h 2289"/>
                  <a:gd name="T72" fmla="*/ 3366 w 3625"/>
                  <a:gd name="T73" fmla="*/ 674 h 2289"/>
                  <a:gd name="T74" fmla="*/ 3372 w 3625"/>
                  <a:gd name="T75" fmla="*/ 650 h 2289"/>
                  <a:gd name="T76" fmla="*/ 3371 w 3625"/>
                  <a:gd name="T77" fmla="*/ 636 h 2289"/>
                  <a:gd name="T78" fmla="*/ 3368 w 3625"/>
                  <a:gd name="T79" fmla="*/ 615 h 2289"/>
                  <a:gd name="T80" fmla="*/ 3358 w 3625"/>
                  <a:gd name="T81" fmla="*/ 577 h 2289"/>
                  <a:gd name="T82" fmla="*/ 3363 w 3625"/>
                  <a:gd name="T83" fmla="*/ 533 h 2289"/>
                  <a:gd name="T84" fmla="*/ 3366 w 3625"/>
                  <a:gd name="T85" fmla="*/ 496 h 2289"/>
                  <a:gd name="T86" fmla="*/ 3363 w 3625"/>
                  <a:gd name="T87" fmla="*/ 475 h 2289"/>
                  <a:gd name="T88" fmla="*/ 3354 w 3625"/>
                  <a:gd name="T89" fmla="*/ 457 h 2289"/>
                  <a:gd name="T90" fmla="*/ 3360 w 3625"/>
                  <a:gd name="T91" fmla="*/ 436 h 2289"/>
                  <a:gd name="T92" fmla="*/ 3365 w 3625"/>
                  <a:gd name="T93" fmla="*/ 420 h 2289"/>
                  <a:gd name="T94" fmla="*/ 3377 w 3625"/>
                  <a:gd name="T95" fmla="*/ 404 h 2289"/>
                  <a:gd name="T96" fmla="*/ 3381 w 3625"/>
                  <a:gd name="T97" fmla="*/ 362 h 2289"/>
                  <a:gd name="T98" fmla="*/ 3368 w 3625"/>
                  <a:gd name="T99" fmla="*/ 322 h 2289"/>
                  <a:gd name="T100" fmla="*/ 3351 w 3625"/>
                  <a:gd name="T101" fmla="*/ 275 h 2289"/>
                  <a:gd name="T102" fmla="*/ 3345 w 3625"/>
                  <a:gd name="T103" fmla="*/ 230 h 2289"/>
                  <a:gd name="T104" fmla="*/ 3334 w 3625"/>
                  <a:gd name="T105" fmla="*/ 194 h 2289"/>
                  <a:gd name="T106" fmla="*/ 3328 w 3625"/>
                  <a:gd name="T107" fmla="*/ 154 h 2289"/>
                  <a:gd name="T108" fmla="*/ 0 w 3625"/>
                  <a:gd name="T109" fmla="*/ 2121 h 2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625" h="2289">
                    <a:moveTo>
                      <a:pt x="1231" y="2209"/>
                    </a:moveTo>
                    <a:cubicBezTo>
                      <a:pt x="1881" y="2247"/>
                      <a:pt x="2822" y="2289"/>
                      <a:pt x="3617" y="2271"/>
                    </a:cubicBezTo>
                    <a:cubicBezTo>
                      <a:pt x="3617" y="2269"/>
                      <a:pt x="3617" y="2267"/>
                      <a:pt x="3616" y="2264"/>
                    </a:cubicBezTo>
                    <a:cubicBezTo>
                      <a:pt x="3616" y="2262"/>
                      <a:pt x="3615" y="2259"/>
                      <a:pt x="3615" y="2256"/>
                    </a:cubicBezTo>
                    <a:cubicBezTo>
                      <a:pt x="3615" y="2254"/>
                      <a:pt x="3614" y="2252"/>
                      <a:pt x="3614" y="2250"/>
                    </a:cubicBezTo>
                    <a:cubicBezTo>
                      <a:pt x="3612" y="2242"/>
                      <a:pt x="3611" y="2233"/>
                      <a:pt x="3615" y="2225"/>
                    </a:cubicBezTo>
                    <a:cubicBezTo>
                      <a:pt x="3616" y="2224"/>
                      <a:pt x="3617" y="2223"/>
                      <a:pt x="3617" y="2222"/>
                    </a:cubicBezTo>
                    <a:cubicBezTo>
                      <a:pt x="3619" y="2220"/>
                      <a:pt x="3621" y="2217"/>
                      <a:pt x="3621" y="2214"/>
                    </a:cubicBezTo>
                    <a:cubicBezTo>
                      <a:pt x="3622" y="2210"/>
                      <a:pt x="3623" y="2205"/>
                      <a:pt x="3623" y="2200"/>
                    </a:cubicBezTo>
                    <a:cubicBezTo>
                      <a:pt x="3623" y="2198"/>
                      <a:pt x="3624" y="2195"/>
                      <a:pt x="3624" y="2193"/>
                    </a:cubicBezTo>
                    <a:cubicBezTo>
                      <a:pt x="3625" y="2185"/>
                      <a:pt x="3624" y="2176"/>
                      <a:pt x="3623" y="2169"/>
                    </a:cubicBezTo>
                    <a:cubicBezTo>
                      <a:pt x="3622" y="2166"/>
                      <a:pt x="3621" y="2163"/>
                      <a:pt x="3620" y="2161"/>
                    </a:cubicBezTo>
                    <a:cubicBezTo>
                      <a:pt x="3618" y="2156"/>
                      <a:pt x="3617" y="2151"/>
                      <a:pt x="3617" y="2144"/>
                    </a:cubicBezTo>
                    <a:cubicBezTo>
                      <a:pt x="3617" y="2144"/>
                      <a:pt x="3617" y="2143"/>
                      <a:pt x="3618" y="2142"/>
                    </a:cubicBezTo>
                    <a:cubicBezTo>
                      <a:pt x="3618" y="2139"/>
                      <a:pt x="3618" y="2134"/>
                      <a:pt x="3617" y="2131"/>
                    </a:cubicBezTo>
                    <a:cubicBezTo>
                      <a:pt x="3617" y="2128"/>
                      <a:pt x="3615" y="2126"/>
                      <a:pt x="3613" y="2125"/>
                    </a:cubicBezTo>
                    <a:cubicBezTo>
                      <a:pt x="3612" y="2124"/>
                      <a:pt x="3611" y="2123"/>
                      <a:pt x="3610" y="2122"/>
                    </a:cubicBezTo>
                    <a:cubicBezTo>
                      <a:pt x="3608" y="2118"/>
                      <a:pt x="3608" y="2116"/>
                      <a:pt x="3608" y="2112"/>
                    </a:cubicBezTo>
                    <a:cubicBezTo>
                      <a:pt x="3609" y="2112"/>
                      <a:pt x="3609" y="2112"/>
                      <a:pt x="3609" y="2111"/>
                    </a:cubicBezTo>
                    <a:cubicBezTo>
                      <a:pt x="3609" y="2107"/>
                      <a:pt x="3608" y="2102"/>
                      <a:pt x="3607" y="2099"/>
                    </a:cubicBezTo>
                    <a:cubicBezTo>
                      <a:pt x="3607" y="2095"/>
                      <a:pt x="3606" y="2092"/>
                      <a:pt x="3606" y="2088"/>
                    </a:cubicBezTo>
                    <a:cubicBezTo>
                      <a:pt x="3606" y="2087"/>
                      <a:pt x="3606" y="2085"/>
                      <a:pt x="3607" y="2084"/>
                    </a:cubicBezTo>
                    <a:cubicBezTo>
                      <a:pt x="3607" y="2082"/>
                      <a:pt x="3608" y="2081"/>
                      <a:pt x="3608" y="2079"/>
                    </a:cubicBezTo>
                    <a:cubicBezTo>
                      <a:pt x="3608" y="2075"/>
                      <a:pt x="3607" y="2070"/>
                      <a:pt x="3605" y="2066"/>
                    </a:cubicBezTo>
                    <a:cubicBezTo>
                      <a:pt x="3605" y="2063"/>
                      <a:pt x="3604" y="2060"/>
                      <a:pt x="3603" y="2057"/>
                    </a:cubicBezTo>
                    <a:cubicBezTo>
                      <a:pt x="3603" y="2053"/>
                      <a:pt x="3603" y="2049"/>
                      <a:pt x="3603" y="2045"/>
                    </a:cubicBezTo>
                    <a:cubicBezTo>
                      <a:pt x="3602" y="2041"/>
                      <a:pt x="3602" y="2037"/>
                      <a:pt x="3602" y="2033"/>
                    </a:cubicBezTo>
                    <a:cubicBezTo>
                      <a:pt x="3602" y="2032"/>
                      <a:pt x="3602" y="2032"/>
                      <a:pt x="3602" y="2032"/>
                    </a:cubicBezTo>
                    <a:cubicBezTo>
                      <a:pt x="3600" y="2024"/>
                      <a:pt x="3599" y="2017"/>
                      <a:pt x="3594" y="2010"/>
                    </a:cubicBezTo>
                    <a:cubicBezTo>
                      <a:pt x="3593" y="2008"/>
                      <a:pt x="3590" y="2006"/>
                      <a:pt x="3588" y="2005"/>
                    </a:cubicBezTo>
                    <a:cubicBezTo>
                      <a:pt x="3587" y="2005"/>
                      <a:pt x="3585" y="2004"/>
                      <a:pt x="3583" y="2003"/>
                    </a:cubicBezTo>
                    <a:cubicBezTo>
                      <a:pt x="3580" y="2000"/>
                      <a:pt x="3578" y="1997"/>
                      <a:pt x="3576" y="1994"/>
                    </a:cubicBezTo>
                    <a:cubicBezTo>
                      <a:pt x="3576" y="1993"/>
                      <a:pt x="3576" y="1993"/>
                      <a:pt x="3576" y="1993"/>
                    </a:cubicBezTo>
                    <a:cubicBezTo>
                      <a:pt x="3573" y="1990"/>
                      <a:pt x="3572" y="1986"/>
                      <a:pt x="3571" y="1982"/>
                    </a:cubicBezTo>
                    <a:cubicBezTo>
                      <a:pt x="3570" y="1977"/>
                      <a:pt x="3569" y="1973"/>
                      <a:pt x="3566" y="1969"/>
                    </a:cubicBezTo>
                    <a:cubicBezTo>
                      <a:pt x="3565" y="1968"/>
                      <a:pt x="3564" y="1967"/>
                      <a:pt x="3563" y="1966"/>
                    </a:cubicBezTo>
                    <a:cubicBezTo>
                      <a:pt x="3561" y="1964"/>
                      <a:pt x="3559" y="1962"/>
                      <a:pt x="3557" y="1958"/>
                    </a:cubicBezTo>
                    <a:cubicBezTo>
                      <a:pt x="3556" y="1956"/>
                      <a:pt x="3555" y="1955"/>
                      <a:pt x="3554" y="1953"/>
                    </a:cubicBezTo>
                    <a:cubicBezTo>
                      <a:pt x="3552" y="1949"/>
                      <a:pt x="3550" y="1946"/>
                      <a:pt x="3549" y="1941"/>
                    </a:cubicBezTo>
                    <a:cubicBezTo>
                      <a:pt x="3548" y="1938"/>
                      <a:pt x="3549" y="1936"/>
                      <a:pt x="3549" y="1934"/>
                    </a:cubicBezTo>
                    <a:cubicBezTo>
                      <a:pt x="3550" y="1932"/>
                      <a:pt x="3550" y="1930"/>
                      <a:pt x="3550" y="1928"/>
                    </a:cubicBezTo>
                    <a:cubicBezTo>
                      <a:pt x="3549" y="1924"/>
                      <a:pt x="3548" y="1923"/>
                      <a:pt x="3546" y="1922"/>
                    </a:cubicBezTo>
                    <a:cubicBezTo>
                      <a:pt x="3545" y="1921"/>
                      <a:pt x="3544" y="1921"/>
                      <a:pt x="3543" y="1921"/>
                    </a:cubicBezTo>
                    <a:cubicBezTo>
                      <a:pt x="3536" y="1916"/>
                      <a:pt x="3536" y="1903"/>
                      <a:pt x="3537" y="1899"/>
                    </a:cubicBezTo>
                    <a:cubicBezTo>
                      <a:pt x="3537" y="1893"/>
                      <a:pt x="3537" y="1887"/>
                      <a:pt x="3536" y="1881"/>
                    </a:cubicBezTo>
                    <a:cubicBezTo>
                      <a:pt x="3535" y="1878"/>
                      <a:pt x="3535" y="1876"/>
                      <a:pt x="3535" y="1873"/>
                    </a:cubicBezTo>
                    <a:cubicBezTo>
                      <a:pt x="3534" y="1868"/>
                      <a:pt x="3534" y="1864"/>
                      <a:pt x="3533" y="1859"/>
                    </a:cubicBezTo>
                    <a:cubicBezTo>
                      <a:pt x="3532" y="1856"/>
                      <a:pt x="3532" y="1852"/>
                      <a:pt x="3531" y="1848"/>
                    </a:cubicBezTo>
                    <a:cubicBezTo>
                      <a:pt x="3531" y="1842"/>
                      <a:pt x="3528" y="1838"/>
                      <a:pt x="3525" y="1834"/>
                    </a:cubicBezTo>
                    <a:cubicBezTo>
                      <a:pt x="3524" y="1831"/>
                      <a:pt x="3522" y="1829"/>
                      <a:pt x="3520" y="1825"/>
                    </a:cubicBezTo>
                    <a:cubicBezTo>
                      <a:pt x="3519" y="1823"/>
                      <a:pt x="3519" y="1820"/>
                      <a:pt x="3519" y="1817"/>
                    </a:cubicBezTo>
                    <a:cubicBezTo>
                      <a:pt x="3518" y="1816"/>
                      <a:pt x="3518" y="1814"/>
                      <a:pt x="3518" y="1813"/>
                    </a:cubicBezTo>
                    <a:cubicBezTo>
                      <a:pt x="3517" y="1810"/>
                      <a:pt x="3516" y="1808"/>
                      <a:pt x="3515" y="1806"/>
                    </a:cubicBezTo>
                    <a:cubicBezTo>
                      <a:pt x="3514" y="1805"/>
                      <a:pt x="3513" y="1804"/>
                      <a:pt x="3512" y="1802"/>
                    </a:cubicBezTo>
                    <a:cubicBezTo>
                      <a:pt x="3509" y="1793"/>
                      <a:pt x="3511" y="1782"/>
                      <a:pt x="3514" y="1771"/>
                    </a:cubicBezTo>
                    <a:cubicBezTo>
                      <a:pt x="3515" y="1765"/>
                      <a:pt x="3516" y="1760"/>
                      <a:pt x="3516" y="1754"/>
                    </a:cubicBezTo>
                    <a:cubicBezTo>
                      <a:pt x="3517" y="1750"/>
                      <a:pt x="3516" y="1746"/>
                      <a:pt x="3516" y="1741"/>
                    </a:cubicBezTo>
                    <a:cubicBezTo>
                      <a:pt x="3516" y="1739"/>
                      <a:pt x="3516" y="1737"/>
                      <a:pt x="3516" y="1735"/>
                    </a:cubicBezTo>
                    <a:cubicBezTo>
                      <a:pt x="3516" y="1731"/>
                      <a:pt x="3516" y="1727"/>
                      <a:pt x="3516" y="1724"/>
                    </a:cubicBezTo>
                    <a:cubicBezTo>
                      <a:pt x="3517" y="1717"/>
                      <a:pt x="3517" y="1709"/>
                      <a:pt x="3516" y="1702"/>
                    </a:cubicBezTo>
                    <a:cubicBezTo>
                      <a:pt x="3516" y="1699"/>
                      <a:pt x="3515" y="1696"/>
                      <a:pt x="3514" y="1693"/>
                    </a:cubicBezTo>
                    <a:cubicBezTo>
                      <a:pt x="3513" y="1688"/>
                      <a:pt x="3511" y="1683"/>
                      <a:pt x="3512" y="1678"/>
                    </a:cubicBezTo>
                    <a:cubicBezTo>
                      <a:pt x="3513" y="1676"/>
                      <a:pt x="3514" y="1675"/>
                      <a:pt x="3515" y="1673"/>
                    </a:cubicBezTo>
                    <a:cubicBezTo>
                      <a:pt x="3516" y="1671"/>
                      <a:pt x="3517" y="1670"/>
                      <a:pt x="3518" y="1668"/>
                    </a:cubicBezTo>
                    <a:cubicBezTo>
                      <a:pt x="3518" y="1665"/>
                      <a:pt x="3518" y="1662"/>
                      <a:pt x="3518" y="1660"/>
                    </a:cubicBezTo>
                    <a:cubicBezTo>
                      <a:pt x="3518" y="1658"/>
                      <a:pt x="3518" y="1656"/>
                      <a:pt x="3518" y="1654"/>
                    </a:cubicBezTo>
                    <a:cubicBezTo>
                      <a:pt x="3518" y="1652"/>
                      <a:pt x="3518" y="1650"/>
                      <a:pt x="3519" y="1649"/>
                    </a:cubicBezTo>
                    <a:cubicBezTo>
                      <a:pt x="3519" y="1647"/>
                      <a:pt x="3520" y="1645"/>
                      <a:pt x="3520" y="1643"/>
                    </a:cubicBezTo>
                    <a:cubicBezTo>
                      <a:pt x="3520" y="1639"/>
                      <a:pt x="3520" y="1635"/>
                      <a:pt x="3521" y="1631"/>
                    </a:cubicBezTo>
                    <a:cubicBezTo>
                      <a:pt x="3522" y="1628"/>
                      <a:pt x="3524" y="1624"/>
                      <a:pt x="3525" y="1621"/>
                    </a:cubicBezTo>
                    <a:cubicBezTo>
                      <a:pt x="3525" y="1621"/>
                      <a:pt x="3525" y="1620"/>
                      <a:pt x="3525" y="1620"/>
                    </a:cubicBezTo>
                    <a:cubicBezTo>
                      <a:pt x="3526" y="1619"/>
                      <a:pt x="3526" y="1618"/>
                      <a:pt x="3526" y="1616"/>
                    </a:cubicBezTo>
                    <a:cubicBezTo>
                      <a:pt x="3526" y="1616"/>
                      <a:pt x="3526" y="1615"/>
                      <a:pt x="3526" y="1614"/>
                    </a:cubicBezTo>
                    <a:cubicBezTo>
                      <a:pt x="3526" y="1613"/>
                      <a:pt x="3526" y="1612"/>
                      <a:pt x="3526" y="1611"/>
                    </a:cubicBezTo>
                    <a:cubicBezTo>
                      <a:pt x="3526" y="1610"/>
                      <a:pt x="3527" y="1608"/>
                      <a:pt x="3527" y="1607"/>
                    </a:cubicBezTo>
                    <a:cubicBezTo>
                      <a:pt x="3529" y="1604"/>
                      <a:pt x="3530" y="1599"/>
                      <a:pt x="3529" y="1597"/>
                    </a:cubicBezTo>
                    <a:cubicBezTo>
                      <a:pt x="3528" y="1596"/>
                      <a:pt x="3527" y="1596"/>
                      <a:pt x="3525" y="1596"/>
                    </a:cubicBezTo>
                    <a:cubicBezTo>
                      <a:pt x="3524" y="1595"/>
                      <a:pt x="3523" y="1596"/>
                      <a:pt x="3523" y="1596"/>
                    </a:cubicBezTo>
                    <a:cubicBezTo>
                      <a:pt x="3520" y="1596"/>
                      <a:pt x="3518" y="1596"/>
                      <a:pt x="3516" y="1593"/>
                    </a:cubicBezTo>
                    <a:cubicBezTo>
                      <a:pt x="3516" y="1592"/>
                      <a:pt x="3516" y="1590"/>
                      <a:pt x="3516" y="1588"/>
                    </a:cubicBezTo>
                    <a:cubicBezTo>
                      <a:pt x="3516" y="1587"/>
                      <a:pt x="3516" y="1585"/>
                      <a:pt x="3516" y="1584"/>
                    </a:cubicBezTo>
                    <a:cubicBezTo>
                      <a:pt x="3515" y="1583"/>
                      <a:pt x="3514" y="1582"/>
                      <a:pt x="3513" y="1582"/>
                    </a:cubicBezTo>
                    <a:cubicBezTo>
                      <a:pt x="3512" y="1581"/>
                      <a:pt x="3511" y="1580"/>
                      <a:pt x="3511" y="1578"/>
                    </a:cubicBezTo>
                    <a:cubicBezTo>
                      <a:pt x="3511" y="1577"/>
                      <a:pt x="3511" y="1576"/>
                      <a:pt x="3512" y="1575"/>
                    </a:cubicBezTo>
                    <a:cubicBezTo>
                      <a:pt x="3512" y="1573"/>
                      <a:pt x="3513" y="1571"/>
                      <a:pt x="3512" y="1570"/>
                    </a:cubicBezTo>
                    <a:cubicBezTo>
                      <a:pt x="3511" y="1568"/>
                      <a:pt x="3510" y="1568"/>
                      <a:pt x="3508" y="1567"/>
                    </a:cubicBezTo>
                    <a:cubicBezTo>
                      <a:pt x="3507" y="1567"/>
                      <a:pt x="3505" y="1566"/>
                      <a:pt x="3504" y="1566"/>
                    </a:cubicBezTo>
                    <a:cubicBezTo>
                      <a:pt x="3503" y="1564"/>
                      <a:pt x="3502" y="1561"/>
                      <a:pt x="3502" y="1559"/>
                    </a:cubicBezTo>
                    <a:cubicBezTo>
                      <a:pt x="3502" y="1558"/>
                      <a:pt x="3502" y="1558"/>
                      <a:pt x="3502" y="1557"/>
                    </a:cubicBezTo>
                    <a:cubicBezTo>
                      <a:pt x="3501" y="1554"/>
                      <a:pt x="3500" y="1551"/>
                      <a:pt x="3499" y="1548"/>
                    </a:cubicBezTo>
                    <a:cubicBezTo>
                      <a:pt x="3497" y="1543"/>
                      <a:pt x="3494" y="1536"/>
                      <a:pt x="3496" y="1531"/>
                    </a:cubicBezTo>
                    <a:cubicBezTo>
                      <a:pt x="3497" y="1529"/>
                      <a:pt x="3498" y="1528"/>
                      <a:pt x="3499" y="1526"/>
                    </a:cubicBezTo>
                    <a:cubicBezTo>
                      <a:pt x="3500" y="1525"/>
                      <a:pt x="3501" y="1524"/>
                      <a:pt x="3501" y="1522"/>
                    </a:cubicBezTo>
                    <a:cubicBezTo>
                      <a:pt x="3502" y="1520"/>
                      <a:pt x="3501" y="1517"/>
                      <a:pt x="3501" y="1515"/>
                    </a:cubicBezTo>
                    <a:cubicBezTo>
                      <a:pt x="3500" y="1514"/>
                      <a:pt x="3500" y="1513"/>
                      <a:pt x="3500" y="1512"/>
                    </a:cubicBezTo>
                    <a:cubicBezTo>
                      <a:pt x="3500" y="1510"/>
                      <a:pt x="3500" y="1509"/>
                      <a:pt x="3501" y="1508"/>
                    </a:cubicBezTo>
                    <a:cubicBezTo>
                      <a:pt x="3502" y="1507"/>
                      <a:pt x="3502" y="1506"/>
                      <a:pt x="3502" y="1504"/>
                    </a:cubicBezTo>
                    <a:cubicBezTo>
                      <a:pt x="3502" y="1504"/>
                      <a:pt x="3501" y="1503"/>
                      <a:pt x="3501" y="1503"/>
                    </a:cubicBezTo>
                    <a:cubicBezTo>
                      <a:pt x="3500" y="1502"/>
                      <a:pt x="3500" y="1501"/>
                      <a:pt x="3500" y="1500"/>
                    </a:cubicBezTo>
                    <a:cubicBezTo>
                      <a:pt x="3500" y="1499"/>
                      <a:pt x="3500" y="1497"/>
                      <a:pt x="3501" y="1495"/>
                    </a:cubicBezTo>
                    <a:cubicBezTo>
                      <a:pt x="3501" y="1495"/>
                      <a:pt x="3501" y="1495"/>
                      <a:pt x="3501" y="1495"/>
                    </a:cubicBezTo>
                    <a:cubicBezTo>
                      <a:pt x="3501" y="1493"/>
                      <a:pt x="3502" y="1492"/>
                      <a:pt x="3502" y="1491"/>
                    </a:cubicBezTo>
                    <a:cubicBezTo>
                      <a:pt x="3503" y="1489"/>
                      <a:pt x="3504" y="1487"/>
                      <a:pt x="3504" y="1485"/>
                    </a:cubicBezTo>
                    <a:cubicBezTo>
                      <a:pt x="3504" y="1483"/>
                      <a:pt x="3503" y="1482"/>
                      <a:pt x="3502" y="1480"/>
                    </a:cubicBezTo>
                    <a:cubicBezTo>
                      <a:pt x="3501" y="1479"/>
                      <a:pt x="3500" y="1478"/>
                      <a:pt x="3500" y="1476"/>
                    </a:cubicBezTo>
                    <a:cubicBezTo>
                      <a:pt x="3501" y="1475"/>
                      <a:pt x="3501" y="1474"/>
                      <a:pt x="3501" y="1473"/>
                    </a:cubicBezTo>
                    <a:cubicBezTo>
                      <a:pt x="3501" y="1471"/>
                      <a:pt x="3502" y="1469"/>
                      <a:pt x="3501" y="1467"/>
                    </a:cubicBezTo>
                    <a:cubicBezTo>
                      <a:pt x="3500" y="1466"/>
                      <a:pt x="3500" y="1465"/>
                      <a:pt x="3499" y="1465"/>
                    </a:cubicBezTo>
                    <a:cubicBezTo>
                      <a:pt x="3498" y="1464"/>
                      <a:pt x="3498" y="1463"/>
                      <a:pt x="3498" y="1460"/>
                    </a:cubicBezTo>
                    <a:cubicBezTo>
                      <a:pt x="3498" y="1460"/>
                      <a:pt x="3498" y="1459"/>
                      <a:pt x="3498" y="1458"/>
                    </a:cubicBezTo>
                    <a:cubicBezTo>
                      <a:pt x="3499" y="1457"/>
                      <a:pt x="3499" y="1455"/>
                      <a:pt x="3498" y="1452"/>
                    </a:cubicBezTo>
                    <a:cubicBezTo>
                      <a:pt x="3498" y="1452"/>
                      <a:pt x="3498" y="1451"/>
                      <a:pt x="3498" y="1451"/>
                    </a:cubicBezTo>
                    <a:cubicBezTo>
                      <a:pt x="3497" y="1449"/>
                      <a:pt x="3496" y="1447"/>
                      <a:pt x="3497" y="1445"/>
                    </a:cubicBezTo>
                    <a:cubicBezTo>
                      <a:pt x="3497" y="1443"/>
                      <a:pt x="3498" y="1442"/>
                      <a:pt x="3499" y="1441"/>
                    </a:cubicBezTo>
                    <a:cubicBezTo>
                      <a:pt x="3499" y="1440"/>
                      <a:pt x="3500" y="1438"/>
                      <a:pt x="3501" y="1436"/>
                    </a:cubicBezTo>
                    <a:cubicBezTo>
                      <a:pt x="3501" y="1432"/>
                      <a:pt x="3500" y="1428"/>
                      <a:pt x="3498" y="1424"/>
                    </a:cubicBezTo>
                    <a:cubicBezTo>
                      <a:pt x="3498" y="1424"/>
                      <a:pt x="3498" y="1423"/>
                      <a:pt x="3497" y="1422"/>
                    </a:cubicBezTo>
                    <a:cubicBezTo>
                      <a:pt x="3496" y="1418"/>
                      <a:pt x="3495" y="1415"/>
                      <a:pt x="3496" y="1412"/>
                    </a:cubicBezTo>
                    <a:cubicBezTo>
                      <a:pt x="3496" y="1410"/>
                      <a:pt x="3497" y="1409"/>
                      <a:pt x="3498" y="1408"/>
                    </a:cubicBezTo>
                    <a:cubicBezTo>
                      <a:pt x="3498" y="1407"/>
                      <a:pt x="3499" y="1406"/>
                      <a:pt x="3499" y="1405"/>
                    </a:cubicBezTo>
                    <a:cubicBezTo>
                      <a:pt x="3500" y="1400"/>
                      <a:pt x="3498" y="1394"/>
                      <a:pt x="3497" y="1389"/>
                    </a:cubicBezTo>
                    <a:cubicBezTo>
                      <a:pt x="3496" y="1389"/>
                      <a:pt x="3496" y="1388"/>
                      <a:pt x="3496" y="1388"/>
                    </a:cubicBezTo>
                    <a:cubicBezTo>
                      <a:pt x="3496" y="1387"/>
                      <a:pt x="3496" y="1387"/>
                      <a:pt x="3496" y="1386"/>
                    </a:cubicBezTo>
                    <a:cubicBezTo>
                      <a:pt x="3494" y="1380"/>
                      <a:pt x="3492" y="1376"/>
                      <a:pt x="3492" y="1369"/>
                    </a:cubicBezTo>
                    <a:cubicBezTo>
                      <a:pt x="3492" y="1365"/>
                      <a:pt x="3492" y="1365"/>
                      <a:pt x="3492" y="1365"/>
                    </a:cubicBezTo>
                    <a:cubicBezTo>
                      <a:pt x="3492" y="1363"/>
                      <a:pt x="3492" y="1360"/>
                      <a:pt x="3492" y="1357"/>
                    </a:cubicBezTo>
                    <a:cubicBezTo>
                      <a:pt x="3492" y="1355"/>
                      <a:pt x="3492" y="1353"/>
                      <a:pt x="3493" y="1351"/>
                    </a:cubicBezTo>
                    <a:cubicBezTo>
                      <a:pt x="3493" y="1346"/>
                      <a:pt x="3494" y="1341"/>
                      <a:pt x="3493" y="1338"/>
                    </a:cubicBezTo>
                    <a:cubicBezTo>
                      <a:pt x="3492" y="1337"/>
                      <a:pt x="3492" y="1336"/>
                      <a:pt x="3491" y="1335"/>
                    </a:cubicBezTo>
                    <a:cubicBezTo>
                      <a:pt x="3490" y="1334"/>
                      <a:pt x="3489" y="1332"/>
                      <a:pt x="3490" y="1330"/>
                    </a:cubicBezTo>
                    <a:cubicBezTo>
                      <a:pt x="3491" y="1328"/>
                      <a:pt x="3492" y="1327"/>
                      <a:pt x="3493" y="1326"/>
                    </a:cubicBezTo>
                    <a:cubicBezTo>
                      <a:pt x="3495" y="1326"/>
                      <a:pt x="3496" y="1325"/>
                      <a:pt x="3496" y="1324"/>
                    </a:cubicBezTo>
                    <a:cubicBezTo>
                      <a:pt x="3498" y="1319"/>
                      <a:pt x="3496" y="1315"/>
                      <a:pt x="3494" y="1311"/>
                    </a:cubicBezTo>
                    <a:cubicBezTo>
                      <a:pt x="3493" y="1309"/>
                      <a:pt x="3491" y="1306"/>
                      <a:pt x="3491" y="1304"/>
                    </a:cubicBezTo>
                    <a:cubicBezTo>
                      <a:pt x="3490" y="1298"/>
                      <a:pt x="3491" y="1293"/>
                      <a:pt x="3493" y="1288"/>
                    </a:cubicBezTo>
                    <a:cubicBezTo>
                      <a:pt x="3493" y="1287"/>
                      <a:pt x="3493" y="1286"/>
                      <a:pt x="3494" y="1285"/>
                    </a:cubicBezTo>
                    <a:cubicBezTo>
                      <a:pt x="3494" y="1285"/>
                      <a:pt x="3494" y="1285"/>
                      <a:pt x="3494" y="1285"/>
                    </a:cubicBezTo>
                    <a:cubicBezTo>
                      <a:pt x="3494" y="1282"/>
                      <a:pt x="3495" y="1279"/>
                      <a:pt x="3494" y="1276"/>
                    </a:cubicBezTo>
                    <a:cubicBezTo>
                      <a:pt x="3494" y="1275"/>
                      <a:pt x="3493" y="1274"/>
                      <a:pt x="3492" y="1273"/>
                    </a:cubicBezTo>
                    <a:cubicBezTo>
                      <a:pt x="3492" y="1273"/>
                      <a:pt x="3491" y="1272"/>
                      <a:pt x="3491" y="1271"/>
                    </a:cubicBezTo>
                    <a:cubicBezTo>
                      <a:pt x="3490" y="1270"/>
                      <a:pt x="3490" y="1270"/>
                      <a:pt x="3490" y="1269"/>
                    </a:cubicBezTo>
                    <a:cubicBezTo>
                      <a:pt x="3490" y="1268"/>
                      <a:pt x="3489" y="1268"/>
                      <a:pt x="3489" y="1267"/>
                    </a:cubicBezTo>
                    <a:cubicBezTo>
                      <a:pt x="3489" y="1266"/>
                      <a:pt x="3487" y="1265"/>
                      <a:pt x="3486" y="1264"/>
                    </a:cubicBezTo>
                    <a:cubicBezTo>
                      <a:pt x="3485" y="1262"/>
                      <a:pt x="3484" y="1261"/>
                      <a:pt x="3483" y="1259"/>
                    </a:cubicBezTo>
                    <a:cubicBezTo>
                      <a:pt x="3483" y="1257"/>
                      <a:pt x="3484" y="1254"/>
                      <a:pt x="3485" y="1251"/>
                    </a:cubicBezTo>
                    <a:cubicBezTo>
                      <a:pt x="3485" y="1250"/>
                      <a:pt x="3486" y="1248"/>
                      <a:pt x="3486" y="1246"/>
                    </a:cubicBezTo>
                    <a:cubicBezTo>
                      <a:pt x="3486" y="1243"/>
                      <a:pt x="3486" y="1240"/>
                      <a:pt x="3485" y="1237"/>
                    </a:cubicBezTo>
                    <a:cubicBezTo>
                      <a:pt x="3484" y="1234"/>
                      <a:pt x="3484" y="1232"/>
                      <a:pt x="3484" y="1229"/>
                    </a:cubicBezTo>
                    <a:cubicBezTo>
                      <a:pt x="3484" y="1228"/>
                      <a:pt x="3484" y="1228"/>
                      <a:pt x="3484" y="1227"/>
                    </a:cubicBezTo>
                    <a:cubicBezTo>
                      <a:pt x="3484" y="1226"/>
                      <a:pt x="3484" y="1225"/>
                      <a:pt x="3484" y="1224"/>
                    </a:cubicBezTo>
                    <a:cubicBezTo>
                      <a:pt x="3485" y="1223"/>
                      <a:pt x="3485" y="1223"/>
                      <a:pt x="3485" y="1223"/>
                    </a:cubicBezTo>
                    <a:cubicBezTo>
                      <a:pt x="3486" y="1223"/>
                      <a:pt x="3486" y="1222"/>
                      <a:pt x="3487" y="1222"/>
                    </a:cubicBezTo>
                    <a:cubicBezTo>
                      <a:pt x="3487" y="1220"/>
                      <a:pt x="3487" y="1219"/>
                      <a:pt x="3487" y="1217"/>
                    </a:cubicBezTo>
                    <a:cubicBezTo>
                      <a:pt x="3486" y="1216"/>
                      <a:pt x="3486" y="1215"/>
                      <a:pt x="3486" y="1214"/>
                    </a:cubicBezTo>
                    <a:cubicBezTo>
                      <a:pt x="3486" y="1212"/>
                      <a:pt x="3487" y="1210"/>
                      <a:pt x="3488" y="1208"/>
                    </a:cubicBezTo>
                    <a:cubicBezTo>
                      <a:pt x="3488" y="1207"/>
                      <a:pt x="3488" y="1207"/>
                      <a:pt x="3489" y="1206"/>
                    </a:cubicBezTo>
                    <a:cubicBezTo>
                      <a:pt x="3490" y="1202"/>
                      <a:pt x="3489" y="1199"/>
                      <a:pt x="3489" y="1195"/>
                    </a:cubicBezTo>
                    <a:cubicBezTo>
                      <a:pt x="3488" y="1194"/>
                      <a:pt x="3488" y="1193"/>
                      <a:pt x="3488" y="1192"/>
                    </a:cubicBezTo>
                    <a:cubicBezTo>
                      <a:pt x="3487" y="1188"/>
                      <a:pt x="3486" y="1184"/>
                      <a:pt x="3487" y="1181"/>
                    </a:cubicBezTo>
                    <a:cubicBezTo>
                      <a:pt x="3488" y="1179"/>
                      <a:pt x="3489" y="1178"/>
                      <a:pt x="3490" y="1176"/>
                    </a:cubicBezTo>
                    <a:cubicBezTo>
                      <a:pt x="3491" y="1174"/>
                      <a:pt x="3492" y="1172"/>
                      <a:pt x="3493" y="1169"/>
                    </a:cubicBezTo>
                    <a:cubicBezTo>
                      <a:pt x="3493" y="1166"/>
                      <a:pt x="3492" y="1164"/>
                      <a:pt x="3491" y="1162"/>
                    </a:cubicBezTo>
                    <a:cubicBezTo>
                      <a:pt x="3491" y="1161"/>
                      <a:pt x="3490" y="1160"/>
                      <a:pt x="3490" y="1159"/>
                    </a:cubicBezTo>
                    <a:cubicBezTo>
                      <a:pt x="3489" y="1157"/>
                      <a:pt x="3489" y="1155"/>
                      <a:pt x="3490" y="1153"/>
                    </a:cubicBezTo>
                    <a:cubicBezTo>
                      <a:pt x="3490" y="1152"/>
                      <a:pt x="3490" y="1151"/>
                      <a:pt x="3490" y="1150"/>
                    </a:cubicBezTo>
                    <a:cubicBezTo>
                      <a:pt x="3491" y="1145"/>
                      <a:pt x="3491" y="1141"/>
                      <a:pt x="3491" y="1136"/>
                    </a:cubicBezTo>
                    <a:cubicBezTo>
                      <a:pt x="3491" y="1136"/>
                      <a:pt x="3491" y="1136"/>
                      <a:pt x="3491" y="1135"/>
                    </a:cubicBezTo>
                    <a:cubicBezTo>
                      <a:pt x="3491" y="1132"/>
                      <a:pt x="3491" y="1128"/>
                      <a:pt x="3489" y="1126"/>
                    </a:cubicBezTo>
                    <a:cubicBezTo>
                      <a:pt x="3488" y="1125"/>
                      <a:pt x="3487" y="1124"/>
                      <a:pt x="3486" y="1123"/>
                    </a:cubicBezTo>
                    <a:cubicBezTo>
                      <a:pt x="3484" y="1123"/>
                      <a:pt x="3483" y="1122"/>
                      <a:pt x="3482" y="1120"/>
                    </a:cubicBezTo>
                    <a:cubicBezTo>
                      <a:pt x="3480" y="1118"/>
                      <a:pt x="3480" y="1116"/>
                      <a:pt x="3480" y="1114"/>
                    </a:cubicBezTo>
                    <a:cubicBezTo>
                      <a:pt x="3480" y="1113"/>
                      <a:pt x="3480" y="1112"/>
                      <a:pt x="3480" y="1111"/>
                    </a:cubicBezTo>
                    <a:cubicBezTo>
                      <a:pt x="3480" y="1109"/>
                      <a:pt x="3479" y="1108"/>
                      <a:pt x="3479" y="1107"/>
                    </a:cubicBezTo>
                    <a:cubicBezTo>
                      <a:pt x="3478" y="1105"/>
                      <a:pt x="3478" y="1103"/>
                      <a:pt x="3478" y="1101"/>
                    </a:cubicBezTo>
                    <a:cubicBezTo>
                      <a:pt x="3478" y="1100"/>
                      <a:pt x="3478" y="1098"/>
                      <a:pt x="3478" y="1096"/>
                    </a:cubicBezTo>
                    <a:cubicBezTo>
                      <a:pt x="3478" y="1090"/>
                      <a:pt x="3478" y="1084"/>
                      <a:pt x="3476" y="1078"/>
                    </a:cubicBezTo>
                    <a:cubicBezTo>
                      <a:pt x="3475" y="1076"/>
                      <a:pt x="3474" y="1074"/>
                      <a:pt x="3473" y="1072"/>
                    </a:cubicBezTo>
                    <a:cubicBezTo>
                      <a:pt x="3472" y="1070"/>
                      <a:pt x="3471" y="1069"/>
                      <a:pt x="3471" y="1067"/>
                    </a:cubicBezTo>
                    <a:cubicBezTo>
                      <a:pt x="3470" y="1064"/>
                      <a:pt x="3468" y="1063"/>
                      <a:pt x="3466" y="1061"/>
                    </a:cubicBezTo>
                    <a:cubicBezTo>
                      <a:pt x="3465" y="1059"/>
                      <a:pt x="3464" y="1058"/>
                      <a:pt x="3463" y="1056"/>
                    </a:cubicBezTo>
                    <a:cubicBezTo>
                      <a:pt x="3460" y="1052"/>
                      <a:pt x="3459" y="1047"/>
                      <a:pt x="3458" y="1044"/>
                    </a:cubicBezTo>
                    <a:cubicBezTo>
                      <a:pt x="3458" y="1042"/>
                      <a:pt x="3458" y="1040"/>
                      <a:pt x="3458" y="1038"/>
                    </a:cubicBezTo>
                    <a:cubicBezTo>
                      <a:pt x="3458" y="1036"/>
                      <a:pt x="3459" y="1035"/>
                      <a:pt x="3458" y="1033"/>
                    </a:cubicBezTo>
                    <a:cubicBezTo>
                      <a:pt x="3458" y="1030"/>
                      <a:pt x="3457" y="1028"/>
                      <a:pt x="3456" y="1026"/>
                    </a:cubicBezTo>
                    <a:cubicBezTo>
                      <a:pt x="3455" y="1026"/>
                      <a:pt x="3455" y="1025"/>
                      <a:pt x="3454" y="1024"/>
                    </a:cubicBezTo>
                    <a:cubicBezTo>
                      <a:pt x="3452" y="1020"/>
                      <a:pt x="3452" y="1017"/>
                      <a:pt x="3452" y="1014"/>
                    </a:cubicBezTo>
                    <a:cubicBezTo>
                      <a:pt x="3452" y="1013"/>
                      <a:pt x="3452" y="1013"/>
                      <a:pt x="3452" y="1013"/>
                    </a:cubicBezTo>
                    <a:cubicBezTo>
                      <a:pt x="3452" y="1009"/>
                      <a:pt x="3451" y="1008"/>
                      <a:pt x="3450" y="1006"/>
                    </a:cubicBezTo>
                    <a:cubicBezTo>
                      <a:pt x="3449" y="1006"/>
                      <a:pt x="3449" y="1005"/>
                      <a:pt x="3449" y="1005"/>
                    </a:cubicBezTo>
                    <a:cubicBezTo>
                      <a:pt x="3448" y="1005"/>
                      <a:pt x="3448" y="1004"/>
                      <a:pt x="3448" y="1004"/>
                    </a:cubicBezTo>
                    <a:cubicBezTo>
                      <a:pt x="3446" y="1002"/>
                      <a:pt x="3444" y="999"/>
                      <a:pt x="3442" y="997"/>
                    </a:cubicBezTo>
                    <a:cubicBezTo>
                      <a:pt x="3441" y="996"/>
                      <a:pt x="3441" y="995"/>
                      <a:pt x="3440" y="994"/>
                    </a:cubicBezTo>
                    <a:cubicBezTo>
                      <a:pt x="3440" y="992"/>
                      <a:pt x="3439" y="991"/>
                      <a:pt x="3437" y="989"/>
                    </a:cubicBezTo>
                    <a:cubicBezTo>
                      <a:pt x="3433" y="986"/>
                      <a:pt x="3429" y="983"/>
                      <a:pt x="3430" y="976"/>
                    </a:cubicBezTo>
                    <a:cubicBezTo>
                      <a:pt x="3430" y="974"/>
                      <a:pt x="3431" y="973"/>
                      <a:pt x="3431" y="971"/>
                    </a:cubicBezTo>
                    <a:cubicBezTo>
                      <a:pt x="3432" y="967"/>
                      <a:pt x="3432" y="962"/>
                      <a:pt x="3430" y="958"/>
                    </a:cubicBezTo>
                    <a:cubicBezTo>
                      <a:pt x="3430" y="957"/>
                      <a:pt x="3429" y="956"/>
                      <a:pt x="3428" y="955"/>
                    </a:cubicBezTo>
                    <a:cubicBezTo>
                      <a:pt x="3427" y="954"/>
                      <a:pt x="3426" y="953"/>
                      <a:pt x="3425" y="952"/>
                    </a:cubicBezTo>
                    <a:cubicBezTo>
                      <a:pt x="3425" y="950"/>
                      <a:pt x="3425" y="948"/>
                      <a:pt x="3425" y="947"/>
                    </a:cubicBezTo>
                    <a:cubicBezTo>
                      <a:pt x="3425" y="945"/>
                      <a:pt x="3425" y="944"/>
                      <a:pt x="3424" y="943"/>
                    </a:cubicBezTo>
                    <a:cubicBezTo>
                      <a:pt x="3423" y="940"/>
                      <a:pt x="3422" y="939"/>
                      <a:pt x="3420" y="939"/>
                    </a:cubicBezTo>
                    <a:cubicBezTo>
                      <a:pt x="3417" y="938"/>
                      <a:pt x="3415" y="936"/>
                      <a:pt x="3414" y="932"/>
                    </a:cubicBezTo>
                    <a:cubicBezTo>
                      <a:pt x="3414" y="928"/>
                      <a:pt x="3414" y="923"/>
                      <a:pt x="3415" y="918"/>
                    </a:cubicBezTo>
                    <a:cubicBezTo>
                      <a:pt x="3415" y="916"/>
                      <a:pt x="3416" y="914"/>
                      <a:pt x="3416" y="913"/>
                    </a:cubicBezTo>
                    <a:cubicBezTo>
                      <a:pt x="3416" y="908"/>
                      <a:pt x="3414" y="904"/>
                      <a:pt x="3412" y="901"/>
                    </a:cubicBezTo>
                    <a:cubicBezTo>
                      <a:pt x="3411" y="899"/>
                      <a:pt x="3410" y="898"/>
                      <a:pt x="3409" y="896"/>
                    </a:cubicBezTo>
                    <a:cubicBezTo>
                      <a:pt x="3408" y="894"/>
                      <a:pt x="3408" y="892"/>
                      <a:pt x="3407" y="890"/>
                    </a:cubicBezTo>
                    <a:cubicBezTo>
                      <a:pt x="3407" y="889"/>
                      <a:pt x="3407" y="888"/>
                      <a:pt x="3407" y="886"/>
                    </a:cubicBezTo>
                    <a:cubicBezTo>
                      <a:pt x="3406" y="884"/>
                      <a:pt x="3405" y="882"/>
                      <a:pt x="3403" y="879"/>
                    </a:cubicBezTo>
                    <a:cubicBezTo>
                      <a:pt x="3402" y="878"/>
                      <a:pt x="3402" y="877"/>
                      <a:pt x="3401" y="876"/>
                    </a:cubicBezTo>
                    <a:cubicBezTo>
                      <a:pt x="3399" y="872"/>
                      <a:pt x="3397" y="867"/>
                      <a:pt x="3396" y="862"/>
                    </a:cubicBezTo>
                    <a:cubicBezTo>
                      <a:pt x="3396" y="860"/>
                      <a:pt x="3396" y="858"/>
                      <a:pt x="3397" y="856"/>
                    </a:cubicBezTo>
                    <a:cubicBezTo>
                      <a:pt x="3397" y="852"/>
                      <a:pt x="3397" y="849"/>
                      <a:pt x="3396" y="846"/>
                    </a:cubicBezTo>
                    <a:cubicBezTo>
                      <a:pt x="3395" y="844"/>
                      <a:pt x="3394" y="843"/>
                      <a:pt x="3393" y="841"/>
                    </a:cubicBezTo>
                    <a:cubicBezTo>
                      <a:pt x="3392" y="840"/>
                      <a:pt x="3392" y="839"/>
                      <a:pt x="3391" y="838"/>
                    </a:cubicBezTo>
                    <a:cubicBezTo>
                      <a:pt x="3389" y="835"/>
                      <a:pt x="3389" y="831"/>
                      <a:pt x="3390" y="827"/>
                    </a:cubicBezTo>
                    <a:cubicBezTo>
                      <a:pt x="3390" y="826"/>
                      <a:pt x="3390" y="824"/>
                      <a:pt x="3391" y="822"/>
                    </a:cubicBezTo>
                    <a:cubicBezTo>
                      <a:pt x="3392" y="817"/>
                      <a:pt x="3393" y="812"/>
                      <a:pt x="3388" y="808"/>
                    </a:cubicBezTo>
                    <a:cubicBezTo>
                      <a:pt x="3383" y="804"/>
                      <a:pt x="3379" y="798"/>
                      <a:pt x="3378" y="793"/>
                    </a:cubicBezTo>
                    <a:cubicBezTo>
                      <a:pt x="3377" y="790"/>
                      <a:pt x="3377" y="787"/>
                      <a:pt x="3377" y="784"/>
                    </a:cubicBezTo>
                    <a:cubicBezTo>
                      <a:pt x="3377" y="784"/>
                      <a:pt x="3377" y="783"/>
                      <a:pt x="3376" y="782"/>
                    </a:cubicBezTo>
                    <a:cubicBezTo>
                      <a:pt x="3376" y="782"/>
                      <a:pt x="3376" y="781"/>
                      <a:pt x="3376" y="780"/>
                    </a:cubicBezTo>
                    <a:cubicBezTo>
                      <a:pt x="3376" y="779"/>
                      <a:pt x="3376" y="777"/>
                      <a:pt x="3376" y="776"/>
                    </a:cubicBezTo>
                    <a:cubicBezTo>
                      <a:pt x="3376" y="773"/>
                      <a:pt x="3373" y="768"/>
                      <a:pt x="3370" y="764"/>
                    </a:cubicBezTo>
                    <a:cubicBezTo>
                      <a:pt x="3370" y="764"/>
                      <a:pt x="3369" y="763"/>
                      <a:pt x="3369" y="763"/>
                    </a:cubicBezTo>
                    <a:cubicBezTo>
                      <a:pt x="3367" y="761"/>
                      <a:pt x="3366" y="759"/>
                      <a:pt x="3366" y="756"/>
                    </a:cubicBezTo>
                    <a:cubicBezTo>
                      <a:pt x="3366" y="755"/>
                      <a:pt x="3366" y="753"/>
                      <a:pt x="3366" y="751"/>
                    </a:cubicBezTo>
                    <a:cubicBezTo>
                      <a:pt x="3367" y="750"/>
                      <a:pt x="3367" y="749"/>
                      <a:pt x="3367" y="748"/>
                    </a:cubicBezTo>
                    <a:cubicBezTo>
                      <a:pt x="3367" y="747"/>
                      <a:pt x="3367" y="745"/>
                      <a:pt x="3366" y="744"/>
                    </a:cubicBezTo>
                    <a:cubicBezTo>
                      <a:pt x="3366" y="744"/>
                      <a:pt x="3365" y="744"/>
                      <a:pt x="3365" y="743"/>
                    </a:cubicBezTo>
                    <a:cubicBezTo>
                      <a:pt x="3364" y="743"/>
                      <a:pt x="3363" y="743"/>
                      <a:pt x="3363" y="743"/>
                    </a:cubicBezTo>
                    <a:cubicBezTo>
                      <a:pt x="3363" y="742"/>
                      <a:pt x="3363" y="741"/>
                      <a:pt x="3363" y="741"/>
                    </a:cubicBezTo>
                    <a:cubicBezTo>
                      <a:pt x="3363" y="740"/>
                      <a:pt x="3364" y="739"/>
                      <a:pt x="3366" y="739"/>
                    </a:cubicBezTo>
                    <a:cubicBezTo>
                      <a:pt x="3366" y="738"/>
                      <a:pt x="3367" y="738"/>
                      <a:pt x="3368" y="737"/>
                    </a:cubicBezTo>
                    <a:cubicBezTo>
                      <a:pt x="3368" y="737"/>
                      <a:pt x="3369" y="736"/>
                      <a:pt x="3369" y="735"/>
                    </a:cubicBezTo>
                    <a:cubicBezTo>
                      <a:pt x="3368" y="734"/>
                      <a:pt x="3366" y="733"/>
                      <a:pt x="3365" y="732"/>
                    </a:cubicBezTo>
                    <a:cubicBezTo>
                      <a:pt x="3364" y="731"/>
                      <a:pt x="3364" y="731"/>
                      <a:pt x="3364" y="731"/>
                    </a:cubicBezTo>
                    <a:cubicBezTo>
                      <a:pt x="3361" y="730"/>
                      <a:pt x="3360" y="729"/>
                      <a:pt x="3360" y="725"/>
                    </a:cubicBezTo>
                    <a:cubicBezTo>
                      <a:pt x="3360" y="724"/>
                      <a:pt x="3360" y="724"/>
                      <a:pt x="3360" y="723"/>
                    </a:cubicBezTo>
                    <a:cubicBezTo>
                      <a:pt x="3361" y="721"/>
                      <a:pt x="3361" y="719"/>
                      <a:pt x="3361" y="716"/>
                    </a:cubicBezTo>
                    <a:cubicBezTo>
                      <a:pt x="3360" y="716"/>
                      <a:pt x="3360" y="715"/>
                      <a:pt x="3360" y="715"/>
                    </a:cubicBezTo>
                    <a:cubicBezTo>
                      <a:pt x="3360" y="712"/>
                      <a:pt x="3359" y="709"/>
                      <a:pt x="3361" y="707"/>
                    </a:cubicBezTo>
                    <a:cubicBezTo>
                      <a:pt x="3362" y="706"/>
                      <a:pt x="3363" y="706"/>
                      <a:pt x="3365" y="705"/>
                    </a:cubicBezTo>
                    <a:cubicBezTo>
                      <a:pt x="3367" y="704"/>
                      <a:pt x="3370" y="703"/>
                      <a:pt x="3370" y="701"/>
                    </a:cubicBezTo>
                    <a:cubicBezTo>
                      <a:pt x="3370" y="700"/>
                      <a:pt x="3370" y="699"/>
                      <a:pt x="3368" y="697"/>
                    </a:cubicBezTo>
                    <a:cubicBezTo>
                      <a:pt x="3367" y="696"/>
                      <a:pt x="3366" y="696"/>
                      <a:pt x="3364" y="695"/>
                    </a:cubicBezTo>
                    <a:cubicBezTo>
                      <a:pt x="3364" y="695"/>
                      <a:pt x="3363" y="695"/>
                      <a:pt x="3363" y="695"/>
                    </a:cubicBezTo>
                    <a:cubicBezTo>
                      <a:pt x="3363" y="695"/>
                      <a:pt x="3363" y="695"/>
                      <a:pt x="3363" y="695"/>
                    </a:cubicBezTo>
                    <a:cubicBezTo>
                      <a:pt x="3363" y="695"/>
                      <a:pt x="3363" y="695"/>
                      <a:pt x="3363" y="695"/>
                    </a:cubicBezTo>
                    <a:cubicBezTo>
                      <a:pt x="3363" y="694"/>
                      <a:pt x="3363" y="692"/>
                      <a:pt x="3363" y="691"/>
                    </a:cubicBezTo>
                    <a:cubicBezTo>
                      <a:pt x="3363" y="691"/>
                      <a:pt x="3363" y="691"/>
                      <a:pt x="3363" y="691"/>
                    </a:cubicBezTo>
                    <a:cubicBezTo>
                      <a:pt x="3363" y="691"/>
                      <a:pt x="3363" y="691"/>
                      <a:pt x="3363" y="691"/>
                    </a:cubicBezTo>
                    <a:cubicBezTo>
                      <a:pt x="3363" y="691"/>
                      <a:pt x="3364" y="691"/>
                      <a:pt x="3365" y="691"/>
                    </a:cubicBezTo>
                    <a:cubicBezTo>
                      <a:pt x="3366" y="691"/>
                      <a:pt x="3367" y="691"/>
                      <a:pt x="3368" y="691"/>
                    </a:cubicBezTo>
                    <a:cubicBezTo>
                      <a:pt x="3369" y="690"/>
                      <a:pt x="3370" y="690"/>
                      <a:pt x="3370" y="689"/>
                    </a:cubicBezTo>
                    <a:cubicBezTo>
                      <a:pt x="3370" y="687"/>
                      <a:pt x="3368" y="685"/>
                      <a:pt x="3368" y="684"/>
                    </a:cubicBezTo>
                    <a:cubicBezTo>
                      <a:pt x="3367" y="684"/>
                      <a:pt x="3367" y="684"/>
                      <a:pt x="3367" y="684"/>
                    </a:cubicBezTo>
                    <a:cubicBezTo>
                      <a:pt x="3365" y="681"/>
                      <a:pt x="3364" y="680"/>
                      <a:pt x="3365" y="676"/>
                    </a:cubicBezTo>
                    <a:cubicBezTo>
                      <a:pt x="3365" y="675"/>
                      <a:pt x="3366" y="675"/>
                      <a:pt x="3366" y="674"/>
                    </a:cubicBezTo>
                    <a:cubicBezTo>
                      <a:pt x="3367" y="672"/>
                      <a:pt x="3368" y="669"/>
                      <a:pt x="3366" y="666"/>
                    </a:cubicBezTo>
                    <a:cubicBezTo>
                      <a:pt x="3366" y="666"/>
                      <a:pt x="3365" y="665"/>
                      <a:pt x="3365" y="665"/>
                    </a:cubicBezTo>
                    <a:cubicBezTo>
                      <a:pt x="3364" y="664"/>
                      <a:pt x="3363" y="663"/>
                      <a:pt x="3363" y="662"/>
                    </a:cubicBezTo>
                    <a:cubicBezTo>
                      <a:pt x="3363" y="661"/>
                      <a:pt x="3363" y="660"/>
                      <a:pt x="3365" y="659"/>
                    </a:cubicBezTo>
                    <a:cubicBezTo>
                      <a:pt x="3366" y="658"/>
                      <a:pt x="3367" y="657"/>
                      <a:pt x="3368" y="657"/>
                    </a:cubicBezTo>
                    <a:cubicBezTo>
                      <a:pt x="3370" y="656"/>
                      <a:pt x="3372" y="655"/>
                      <a:pt x="3372" y="651"/>
                    </a:cubicBezTo>
                    <a:cubicBezTo>
                      <a:pt x="3372" y="650"/>
                      <a:pt x="3372" y="650"/>
                      <a:pt x="3372" y="650"/>
                    </a:cubicBezTo>
                    <a:cubicBezTo>
                      <a:pt x="3372" y="648"/>
                      <a:pt x="3372" y="647"/>
                      <a:pt x="3370" y="646"/>
                    </a:cubicBezTo>
                    <a:cubicBezTo>
                      <a:pt x="3370" y="646"/>
                      <a:pt x="3369" y="646"/>
                      <a:pt x="3368" y="645"/>
                    </a:cubicBezTo>
                    <a:cubicBezTo>
                      <a:pt x="3368" y="645"/>
                      <a:pt x="3367" y="645"/>
                      <a:pt x="3366" y="644"/>
                    </a:cubicBezTo>
                    <a:cubicBezTo>
                      <a:pt x="3365" y="643"/>
                      <a:pt x="3365" y="642"/>
                      <a:pt x="3365" y="641"/>
                    </a:cubicBezTo>
                    <a:cubicBezTo>
                      <a:pt x="3366" y="640"/>
                      <a:pt x="3367" y="640"/>
                      <a:pt x="3368" y="640"/>
                    </a:cubicBezTo>
                    <a:cubicBezTo>
                      <a:pt x="3369" y="639"/>
                      <a:pt x="3370" y="639"/>
                      <a:pt x="3370" y="639"/>
                    </a:cubicBezTo>
                    <a:cubicBezTo>
                      <a:pt x="3371" y="638"/>
                      <a:pt x="3371" y="637"/>
                      <a:pt x="3371" y="636"/>
                    </a:cubicBezTo>
                    <a:cubicBezTo>
                      <a:pt x="3371" y="635"/>
                      <a:pt x="3368" y="633"/>
                      <a:pt x="3367" y="632"/>
                    </a:cubicBezTo>
                    <a:cubicBezTo>
                      <a:pt x="3367" y="632"/>
                      <a:pt x="3367" y="632"/>
                      <a:pt x="3367" y="632"/>
                    </a:cubicBezTo>
                    <a:cubicBezTo>
                      <a:pt x="3367" y="632"/>
                      <a:pt x="3367" y="632"/>
                      <a:pt x="3367" y="632"/>
                    </a:cubicBezTo>
                    <a:cubicBezTo>
                      <a:pt x="3366" y="630"/>
                      <a:pt x="3367" y="629"/>
                      <a:pt x="3368" y="628"/>
                    </a:cubicBezTo>
                    <a:cubicBezTo>
                      <a:pt x="3369" y="628"/>
                      <a:pt x="3369" y="627"/>
                      <a:pt x="3370" y="627"/>
                    </a:cubicBezTo>
                    <a:cubicBezTo>
                      <a:pt x="3371" y="625"/>
                      <a:pt x="3372" y="624"/>
                      <a:pt x="3371" y="620"/>
                    </a:cubicBezTo>
                    <a:cubicBezTo>
                      <a:pt x="3371" y="617"/>
                      <a:pt x="3370" y="616"/>
                      <a:pt x="3368" y="615"/>
                    </a:cubicBezTo>
                    <a:cubicBezTo>
                      <a:pt x="3365" y="613"/>
                      <a:pt x="3365" y="611"/>
                      <a:pt x="3365" y="608"/>
                    </a:cubicBezTo>
                    <a:cubicBezTo>
                      <a:pt x="3365" y="607"/>
                      <a:pt x="3365" y="606"/>
                      <a:pt x="3364" y="605"/>
                    </a:cubicBezTo>
                    <a:cubicBezTo>
                      <a:pt x="3364" y="604"/>
                      <a:pt x="3364" y="603"/>
                      <a:pt x="3364" y="601"/>
                    </a:cubicBezTo>
                    <a:cubicBezTo>
                      <a:pt x="3364" y="598"/>
                      <a:pt x="3363" y="593"/>
                      <a:pt x="3363" y="589"/>
                    </a:cubicBezTo>
                    <a:cubicBezTo>
                      <a:pt x="3363" y="589"/>
                      <a:pt x="3363" y="588"/>
                      <a:pt x="3363" y="587"/>
                    </a:cubicBezTo>
                    <a:cubicBezTo>
                      <a:pt x="3363" y="584"/>
                      <a:pt x="3364" y="580"/>
                      <a:pt x="3362" y="578"/>
                    </a:cubicBezTo>
                    <a:cubicBezTo>
                      <a:pt x="3361" y="577"/>
                      <a:pt x="3359" y="577"/>
                      <a:pt x="3358" y="577"/>
                    </a:cubicBezTo>
                    <a:cubicBezTo>
                      <a:pt x="3357" y="577"/>
                      <a:pt x="3356" y="577"/>
                      <a:pt x="3356" y="575"/>
                    </a:cubicBezTo>
                    <a:cubicBezTo>
                      <a:pt x="3356" y="571"/>
                      <a:pt x="3358" y="570"/>
                      <a:pt x="3360" y="569"/>
                    </a:cubicBezTo>
                    <a:cubicBezTo>
                      <a:pt x="3365" y="567"/>
                      <a:pt x="3367" y="566"/>
                      <a:pt x="3367" y="561"/>
                    </a:cubicBezTo>
                    <a:cubicBezTo>
                      <a:pt x="3368" y="559"/>
                      <a:pt x="3368" y="558"/>
                      <a:pt x="3368" y="557"/>
                    </a:cubicBezTo>
                    <a:cubicBezTo>
                      <a:pt x="3369" y="552"/>
                      <a:pt x="3369" y="547"/>
                      <a:pt x="3368" y="543"/>
                    </a:cubicBezTo>
                    <a:cubicBezTo>
                      <a:pt x="3368" y="542"/>
                      <a:pt x="3366" y="540"/>
                      <a:pt x="3365" y="539"/>
                    </a:cubicBezTo>
                    <a:cubicBezTo>
                      <a:pt x="3363" y="538"/>
                      <a:pt x="3362" y="536"/>
                      <a:pt x="3363" y="533"/>
                    </a:cubicBezTo>
                    <a:cubicBezTo>
                      <a:pt x="3364" y="532"/>
                      <a:pt x="3364" y="531"/>
                      <a:pt x="3364" y="531"/>
                    </a:cubicBezTo>
                    <a:cubicBezTo>
                      <a:pt x="3366" y="528"/>
                      <a:pt x="3367" y="526"/>
                      <a:pt x="3366" y="523"/>
                    </a:cubicBezTo>
                    <a:cubicBezTo>
                      <a:pt x="3365" y="522"/>
                      <a:pt x="3365" y="521"/>
                      <a:pt x="3364" y="520"/>
                    </a:cubicBezTo>
                    <a:cubicBezTo>
                      <a:pt x="3364" y="519"/>
                      <a:pt x="3363" y="518"/>
                      <a:pt x="3363" y="516"/>
                    </a:cubicBezTo>
                    <a:cubicBezTo>
                      <a:pt x="3363" y="512"/>
                      <a:pt x="3364" y="510"/>
                      <a:pt x="3364" y="507"/>
                    </a:cubicBezTo>
                    <a:cubicBezTo>
                      <a:pt x="3365" y="506"/>
                      <a:pt x="3365" y="506"/>
                      <a:pt x="3365" y="506"/>
                    </a:cubicBezTo>
                    <a:cubicBezTo>
                      <a:pt x="3366" y="503"/>
                      <a:pt x="3367" y="499"/>
                      <a:pt x="3366" y="496"/>
                    </a:cubicBezTo>
                    <a:cubicBezTo>
                      <a:pt x="3366" y="495"/>
                      <a:pt x="3365" y="494"/>
                      <a:pt x="3364" y="494"/>
                    </a:cubicBezTo>
                    <a:cubicBezTo>
                      <a:pt x="3363" y="493"/>
                      <a:pt x="3361" y="492"/>
                      <a:pt x="3361" y="490"/>
                    </a:cubicBezTo>
                    <a:cubicBezTo>
                      <a:pt x="3361" y="489"/>
                      <a:pt x="3362" y="488"/>
                      <a:pt x="3363" y="487"/>
                    </a:cubicBezTo>
                    <a:cubicBezTo>
                      <a:pt x="3364" y="485"/>
                      <a:pt x="3364" y="484"/>
                      <a:pt x="3363" y="482"/>
                    </a:cubicBezTo>
                    <a:cubicBezTo>
                      <a:pt x="3363" y="481"/>
                      <a:pt x="3362" y="481"/>
                      <a:pt x="3362" y="481"/>
                    </a:cubicBezTo>
                    <a:cubicBezTo>
                      <a:pt x="3361" y="480"/>
                      <a:pt x="3361" y="480"/>
                      <a:pt x="3362" y="478"/>
                    </a:cubicBezTo>
                    <a:cubicBezTo>
                      <a:pt x="3362" y="477"/>
                      <a:pt x="3362" y="476"/>
                      <a:pt x="3363" y="475"/>
                    </a:cubicBezTo>
                    <a:cubicBezTo>
                      <a:pt x="3364" y="473"/>
                      <a:pt x="3366" y="471"/>
                      <a:pt x="3363" y="469"/>
                    </a:cubicBezTo>
                    <a:cubicBezTo>
                      <a:pt x="3362" y="468"/>
                      <a:pt x="3361" y="468"/>
                      <a:pt x="3361" y="468"/>
                    </a:cubicBezTo>
                    <a:cubicBezTo>
                      <a:pt x="3360" y="468"/>
                      <a:pt x="3360" y="468"/>
                      <a:pt x="3359" y="466"/>
                    </a:cubicBezTo>
                    <a:cubicBezTo>
                      <a:pt x="3359" y="465"/>
                      <a:pt x="3359" y="465"/>
                      <a:pt x="3359" y="464"/>
                    </a:cubicBezTo>
                    <a:cubicBezTo>
                      <a:pt x="3359" y="464"/>
                      <a:pt x="3359" y="463"/>
                      <a:pt x="3359" y="463"/>
                    </a:cubicBezTo>
                    <a:cubicBezTo>
                      <a:pt x="3359" y="461"/>
                      <a:pt x="3358" y="460"/>
                      <a:pt x="3356" y="460"/>
                    </a:cubicBezTo>
                    <a:cubicBezTo>
                      <a:pt x="3356" y="459"/>
                      <a:pt x="3355" y="458"/>
                      <a:pt x="3354" y="457"/>
                    </a:cubicBezTo>
                    <a:cubicBezTo>
                      <a:pt x="3353" y="455"/>
                      <a:pt x="3355" y="451"/>
                      <a:pt x="3356" y="450"/>
                    </a:cubicBezTo>
                    <a:cubicBezTo>
                      <a:pt x="3356" y="449"/>
                      <a:pt x="3357" y="449"/>
                      <a:pt x="3357" y="448"/>
                    </a:cubicBezTo>
                    <a:cubicBezTo>
                      <a:pt x="3358" y="447"/>
                      <a:pt x="3359" y="446"/>
                      <a:pt x="3359" y="443"/>
                    </a:cubicBezTo>
                    <a:cubicBezTo>
                      <a:pt x="3359" y="443"/>
                      <a:pt x="3359" y="442"/>
                      <a:pt x="3359" y="442"/>
                    </a:cubicBezTo>
                    <a:cubicBezTo>
                      <a:pt x="3359" y="440"/>
                      <a:pt x="3359" y="438"/>
                      <a:pt x="3360" y="436"/>
                    </a:cubicBezTo>
                    <a:cubicBezTo>
                      <a:pt x="3360" y="436"/>
                      <a:pt x="3360" y="436"/>
                      <a:pt x="3360" y="436"/>
                    </a:cubicBezTo>
                    <a:cubicBezTo>
                      <a:pt x="3360" y="436"/>
                      <a:pt x="3360" y="436"/>
                      <a:pt x="3360" y="436"/>
                    </a:cubicBezTo>
                    <a:cubicBezTo>
                      <a:pt x="3361" y="436"/>
                      <a:pt x="3362" y="436"/>
                      <a:pt x="3363" y="435"/>
                    </a:cubicBezTo>
                    <a:cubicBezTo>
                      <a:pt x="3363" y="434"/>
                      <a:pt x="3363" y="433"/>
                      <a:pt x="3363" y="432"/>
                    </a:cubicBezTo>
                    <a:cubicBezTo>
                      <a:pt x="3363" y="432"/>
                      <a:pt x="3362" y="431"/>
                      <a:pt x="3362" y="430"/>
                    </a:cubicBezTo>
                    <a:cubicBezTo>
                      <a:pt x="3362" y="428"/>
                      <a:pt x="3363" y="427"/>
                      <a:pt x="3364" y="425"/>
                    </a:cubicBezTo>
                    <a:cubicBezTo>
                      <a:pt x="3365" y="425"/>
                      <a:pt x="3365" y="425"/>
                      <a:pt x="3365" y="425"/>
                    </a:cubicBezTo>
                    <a:cubicBezTo>
                      <a:pt x="3367" y="423"/>
                      <a:pt x="3367" y="423"/>
                      <a:pt x="3366" y="422"/>
                    </a:cubicBezTo>
                    <a:cubicBezTo>
                      <a:pt x="3366" y="422"/>
                      <a:pt x="3365" y="421"/>
                      <a:pt x="3365" y="420"/>
                    </a:cubicBezTo>
                    <a:cubicBezTo>
                      <a:pt x="3364" y="419"/>
                      <a:pt x="3363" y="417"/>
                      <a:pt x="3364" y="415"/>
                    </a:cubicBezTo>
                    <a:cubicBezTo>
                      <a:pt x="3364" y="414"/>
                      <a:pt x="3365" y="414"/>
                      <a:pt x="3366" y="413"/>
                    </a:cubicBezTo>
                    <a:cubicBezTo>
                      <a:pt x="3367" y="413"/>
                      <a:pt x="3368" y="413"/>
                      <a:pt x="3369" y="414"/>
                    </a:cubicBezTo>
                    <a:cubicBezTo>
                      <a:pt x="3370" y="414"/>
                      <a:pt x="3371" y="414"/>
                      <a:pt x="3372" y="413"/>
                    </a:cubicBezTo>
                    <a:cubicBezTo>
                      <a:pt x="3373" y="412"/>
                      <a:pt x="3373" y="411"/>
                      <a:pt x="3373" y="410"/>
                    </a:cubicBezTo>
                    <a:cubicBezTo>
                      <a:pt x="3373" y="409"/>
                      <a:pt x="3373" y="407"/>
                      <a:pt x="3374" y="407"/>
                    </a:cubicBezTo>
                    <a:cubicBezTo>
                      <a:pt x="3375" y="405"/>
                      <a:pt x="3376" y="404"/>
                      <a:pt x="3377" y="404"/>
                    </a:cubicBezTo>
                    <a:cubicBezTo>
                      <a:pt x="3378" y="403"/>
                      <a:pt x="3379" y="402"/>
                      <a:pt x="3380" y="401"/>
                    </a:cubicBezTo>
                    <a:cubicBezTo>
                      <a:pt x="3381" y="399"/>
                      <a:pt x="3382" y="396"/>
                      <a:pt x="3382" y="392"/>
                    </a:cubicBezTo>
                    <a:cubicBezTo>
                      <a:pt x="3382" y="392"/>
                      <a:pt x="3382" y="391"/>
                      <a:pt x="3383" y="390"/>
                    </a:cubicBezTo>
                    <a:cubicBezTo>
                      <a:pt x="3383" y="389"/>
                      <a:pt x="3383" y="388"/>
                      <a:pt x="3383" y="387"/>
                    </a:cubicBezTo>
                    <a:cubicBezTo>
                      <a:pt x="3384" y="384"/>
                      <a:pt x="3384" y="380"/>
                      <a:pt x="3385" y="376"/>
                    </a:cubicBezTo>
                    <a:cubicBezTo>
                      <a:pt x="3385" y="374"/>
                      <a:pt x="3385" y="370"/>
                      <a:pt x="3384" y="367"/>
                    </a:cubicBezTo>
                    <a:cubicBezTo>
                      <a:pt x="3383" y="365"/>
                      <a:pt x="3382" y="363"/>
                      <a:pt x="3381" y="362"/>
                    </a:cubicBezTo>
                    <a:cubicBezTo>
                      <a:pt x="3380" y="361"/>
                      <a:pt x="3379" y="361"/>
                      <a:pt x="3378" y="359"/>
                    </a:cubicBezTo>
                    <a:cubicBezTo>
                      <a:pt x="3377" y="357"/>
                      <a:pt x="3377" y="354"/>
                      <a:pt x="3377" y="351"/>
                    </a:cubicBezTo>
                    <a:cubicBezTo>
                      <a:pt x="3377" y="348"/>
                      <a:pt x="3377" y="345"/>
                      <a:pt x="3373" y="342"/>
                    </a:cubicBezTo>
                    <a:cubicBezTo>
                      <a:pt x="3373" y="341"/>
                      <a:pt x="3373" y="341"/>
                      <a:pt x="3373" y="341"/>
                    </a:cubicBezTo>
                    <a:cubicBezTo>
                      <a:pt x="3370" y="339"/>
                      <a:pt x="3369" y="338"/>
                      <a:pt x="3368" y="334"/>
                    </a:cubicBezTo>
                    <a:cubicBezTo>
                      <a:pt x="3368" y="332"/>
                      <a:pt x="3368" y="330"/>
                      <a:pt x="3368" y="329"/>
                    </a:cubicBezTo>
                    <a:cubicBezTo>
                      <a:pt x="3369" y="327"/>
                      <a:pt x="3369" y="324"/>
                      <a:pt x="3368" y="322"/>
                    </a:cubicBezTo>
                    <a:cubicBezTo>
                      <a:pt x="3368" y="321"/>
                      <a:pt x="3367" y="320"/>
                      <a:pt x="3366" y="319"/>
                    </a:cubicBezTo>
                    <a:cubicBezTo>
                      <a:pt x="3365" y="318"/>
                      <a:pt x="3364" y="318"/>
                      <a:pt x="3363" y="316"/>
                    </a:cubicBezTo>
                    <a:cubicBezTo>
                      <a:pt x="3362" y="314"/>
                      <a:pt x="3363" y="310"/>
                      <a:pt x="3364" y="307"/>
                    </a:cubicBezTo>
                    <a:cubicBezTo>
                      <a:pt x="3364" y="306"/>
                      <a:pt x="3364" y="304"/>
                      <a:pt x="3364" y="302"/>
                    </a:cubicBezTo>
                    <a:cubicBezTo>
                      <a:pt x="3364" y="297"/>
                      <a:pt x="3361" y="292"/>
                      <a:pt x="3357" y="289"/>
                    </a:cubicBezTo>
                    <a:cubicBezTo>
                      <a:pt x="3353" y="285"/>
                      <a:pt x="3353" y="282"/>
                      <a:pt x="3352" y="276"/>
                    </a:cubicBezTo>
                    <a:cubicBezTo>
                      <a:pt x="3352" y="276"/>
                      <a:pt x="3351" y="275"/>
                      <a:pt x="3351" y="275"/>
                    </a:cubicBezTo>
                    <a:cubicBezTo>
                      <a:pt x="3350" y="275"/>
                      <a:pt x="3349" y="274"/>
                      <a:pt x="3348" y="274"/>
                    </a:cubicBezTo>
                    <a:cubicBezTo>
                      <a:pt x="3348" y="274"/>
                      <a:pt x="3348" y="274"/>
                      <a:pt x="3348" y="274"/>
                    </a:cubicBezTo>
                    <a:cubicBezTo>
                      <a:pt x="3348" y="274"/>
                      <a:pt x="3348" y="274"/>
                      <a:pt x="3348" y="274"/>
                    </a:cubicBezTo>
                    <a:cubicBezTo>
                      <a:pt x="3348" y="272"/>
                      <a:pt x="3349" y="269"/>
                      <a:pt x="3350" y="266"/>
                    </a:cubicBezTo>
                    <a:cubicBezTo>
                      <a:pt x="3351" y="264"/>
                      <a:pt x="3353" y="261"/>
                      <a:pt x="3353" y="259"/>
                    </a:cubicBezTo>
                    <a:cubicBezTo>
                      <a:pt x="3354" y="252"/>
                      <a:pt x="3351" y="240"/>
                      <a:pt x="3346" y="232"/>
                    </a:cubicBezTo>
                    <a:cubicBezTo>
                      <a:pt x="3346" y="231"/>
                      <a:pt x="3345" y="231"/>
                      <a:pt x="3345" y="230"/>
                    </a:cubicBezTo>
                    <a:cubicBezTo>
                      <a:pt x="3344" y="229"/>
                      <a:pt x="3343" y="228"/>
                      <a:pt x="3343" y="226"/>
                    </a:cubicBezTo>
                    <a:cubicBezTo>
                      <a:pt x="3342" y="224"/>
                      <a:pt x="3343" y="223"/>
                      <a:pt x="3343" y="222"/>
                    </a:cubicBezTo>
                    <a:cubicBezTo>
                      <a:pt x="3343" y="221"/>
                      <a:pt x="3343" y="220"/>
                      <a:pt x="3343" y="219"/>
                    </a:cubicBezTo>
                    <a:cubicBezTo>
                      <a:pt x="3342" y="216"/>
                      <a:pt x="3340" y="214"/>
                      <a:pt x="3338" y="211"/>
                    </a:cubicBezTo>
                    <a:cubicBezTo>
                      <a:pt x="3336" y="209"/>
                      <a:pt x="3335" y="207"/>
                      <a:pt x="3334" y="205"/>
                    </a:cubicBezTo>
                    <a:cubicBezTo>
                      <a:pt x="3333" y="203"/>
                      <a:pt x="3334" y="201"/>
                      <a:pt x="3334" y="199"/>
                    </a:cubicBezTo>
                    <a:cubicBezTo>
                      <a:pt x="3334" y="197"/>
                      <a:pt x="3334" y="195"/>
                      <a:pt x="3334" y="194"/>
                    </a:cubicBezTo>
                    <a:cubicBezTo>
                      <a:pt x="3334" y="193"/>
                      <a:pt x="3333" y="192"/>
                      <a:pt x="3332" y="191"/>
                    </a:cubicBezTo>
                    <a:cubicBezTo>
                      <a:pt x="3332" y="190"/>
                      <a:pt x="3331" y="189"/>
                      <a:pt x="3331" y="187"/>
                    </a:cubicBezTo>
                    <a:cubicBezTo>
                      <a:pt x="3330" y="185"/>
                      <a:pt x="3331" y="183"/>
                      <a:pt x="3331" y="180"/>
                    </a:cubicBezTo>
                    <a:cubicBezTo>
                      <a:pt x="3332" y="178"/>
                      <a:pt x="3333" y="175"/>
                      <a:pt x="3332" y="172"/>
                    </a:cubicBezTo>
                    <a:cubicBezTo>
                      <a:pt x="3331" y="170"/>
                      <a:pt x="3331" y="169"/>
                      <a:pt x="3330" y="167"/>
                    </a:cubicBezTo>
                    <a:cubicBezTo>
                      <a:pt x="3329" y="164"/>
                      <a:pt x="3327" y="160"/>
                      <a:pt x="3328" y="156"/>
                    </a:cubicBezTo>
                    <a:cubicBezTo>
                      <a:pt x="3328" y="155"/>
                      <a:pt x="3328" y="155"/>
                      <a:pt x="3328" y="154"/>
                    </a:cubicBezTo>
                    <a:cubicBezTo>
                      <a:pt x="2890" y="149"/>
                      <a:pt x="2267" y="138"/>
                      <a:pt x="1790" y="113"/>
                    </a:cubicBezTo>
                    <a:cubicBezTo>
                      <a:pt x="1002" y="72"/>
                      <a:pt x="228" y="12"/>
                      <a:pt x="171" y="7"/>
                    </a:cubicBezTo>
                    <a:cubicBezTo>
                      <a:pt x="171" y="1"/>
                      <a:pt x="171" y="1"/>
                      <a:pt x="171" y="1"/>
                    </a:cubicBezTo>
                    <a:cubicBezTo>
                      <a:pt x="171" y="1"/>
                      <a:pt x="171" y="1"/>
                      <a:pt x="171" y="1"/>
                    </a:cubicBezTo>
                    <a:cubicBezTo>
                      <a:pt x="169" y="1"/>
                      <a:pt x="166" y="1"/>
                      <a:pt x="164" y="0"/>
                    </a:cubicBezTo>
                    <a:cubicBezTo>
                      <a:pt x="162" y="0"/>
                      <a:pt x="159" y="0"/>
                      <a:pt x="156" y="0"/>
                    </a:cubicBezTo>
                    <a:cubicBezTo>
                      <a:pt x="0" y="2121"/>
                      <a:pt x="0" y="2121"/>
                      <a:pt x="0" y="2121"/>
                    </a:cubicBezTo>
                    <a:cubicBezTo>
                      <a:pt x="0" y="2121"/>
                      <a:pt x="527" y="2168"/>
                      <a:pt x="1231" y="2209"/>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194" name="Freeform 3689"/>
              <p:cNvSpPr>
                <a:spLocks/>
              </p:cNvSpPr>
              <p:nvPr/>
            </p:nvSpPr>
            <p:spPr bwMode="auto">
              <a:xfrm>
                <a:off x="2740" y="2150"/>
                <a:ext cx="444" cy="296"/>
              </a:xfrm>
              <a:custGeom>
                <a:avLst/>
                <a:gdLst>
                  <a:gd name="T0" fmla="*/ 2731 w 3321"/>
                  <a:gd name="T1" fmla="*/ 2132 h 2206"/>
                  <a:gd name="T2" fmla="*/ 2760 w 3321"/>
                  <a:gd name="T3" fmla="*/ 2051 h 2206"/>
                  <a:gd name="T4" fmla="*/ 2849 w 3321"/>
                  <a:gd name="T5" fmla="*/ 2017 h 2206"/>
                  <a:gd name="T6" fmla="*/ 2869 w 3321"/>
                  <a:gd name="T7" fmla="*/ 1930 h 2206"/>
                  <a:gd name="T8" fmla="*/ 2890 w 3321"/>
                  <a:gd name="T9" fmla="*/ 1877 h 2206"/>
                  <a:gd name="T10" fmla="*/ 2934 w 3321"/>
                  <a:gd name="T11" fmla="*/ 1771 h 2206"/>
                  <a:gd name="T12" fmla="*/ 2929 w 3321"/>
                  <a:gd name="T13" fmla="*/ 1694 h 2206"/>
                  <a:gd name="T14" fmla="*/ 2879 w 3321"/>
                  <a:gd name="T15" fmla="*/ 1651 h 2206"/>
                  <a:gd name="T16" fmla="*/ 2846 w 3321"/>
                  <a:gd name="T17" fmla="*/ 1587 h 2206"/>
                  <a:gd name="T18" fmla="*/ 2877 w 3321"/>
                  <a:gd name="T19" fmla="*/ 1487 h 2206"/>
                  <a:gd name="T20" fmla="*/ 2957 w 3321"/>
                  <a:gd name="T21" fmla="*/ 1462 h 2206"/>
                  <a:gd name="T22" fmla="*/ 3026 w 3321"/>
                  <a:gd name="T23" fmla="*/ 1448 h 2206"/>
                  <a:gd name="T24" fmla="*/ 3076 w 3321"/>
                  <a:gd name="T25" fmla="*/ 1431 h 2206"/>
                  <a:gd name="T26" fmla="*/ 3143 w 3321"/>
                  <a:gd name="T27" fmla="*/ 1387 h 2206"/>
                  <a:gd name="T28" fmla="*/ 3234 w 3321"/>
                  <a:gd name="T29" fmla="*/ 1299 h 2206"/>
                  <a:gd name="T30" fmla="*/ 3297 w 3321"/>
                  <a:gd name="T31" fmla="*/ 1184 h 2206"/>
                  <a:gd name="T32" fmla="*/ 3316 w 3321"/>
                  <a:gd name="T33" fmla="*/ 1086 h 2206"/>
                  <a:gd name="T34" fmla="*/ 3293 w 3321"/>
                  <a:gd name="T35" fmla="*/ 959 h 2206"/>
                  <a:gd name="T36" fmla="*/ 3202 w 3321"/>
                  <a:gd name="T37" fmla="*/ 905 h 2206"/>
                  <a:gd name="T38" fmla="*/ 3146 w 3321"/>
                  <a:gd name="T39" fmla="*/ 796 h 2206"/>
                  <a:gd name="T40" fmla="*/ 3063 w 3321"/>
                  <a:gd name="T41" fmla="*/ 739 h 2206"/>
                  <a:gd name="T42" fmla="*/ 3036 w 3321"/>
                  <a:gd name="T43" fmla="*/ 665 h 2206"/>
                  <a:gd name="T44" fmla="*/ 2975 w 3321"/>
                  <a:gd name="T45" fmla="*/ 596 h 2206"/>
                  <a:gd name="T46" fmla="*/ 2826 w 3321"/>
                  <a:gd name="T47" fmla="*/ 555 h 2206"/>
                  <a:gd name="T48" fmla="*/ 2786 w 3321"/>
                  <a:gd name="T49" fmla="*/ 451 h 2206"/>
                  <a:gd name="T50" fmla="*/ 2761 w 3321"/>
                  <a:gd name="T51" fmla="*/ 370 h 2206"/>
                  <a:gd name="T52" fmla="*/ 2746 w 3321"/>
                  <a:gd name="T53" fmla="*/ 279 h 2206"/>
                  <a:gd name="T54" fmla="*/ 2771 w 3321"/>
                  <a:gd name="T55" fmla="*/ 140 h 2206"/>
                  <a:gd name="T56" fmla="*/ 2714 w 3321"/>
                  <a:gd name="T57" fmla="*/ 65 h 2206"/>
                  <a:gd name="T58" fmla="*/ 111 w 3321"/>
                  <a:gd name="T59" fmla="*/ 76 h 2206"/>
                  <a:gd name="T60" fmla="*/ 40 w 3321"/>
                  <a:gd name="T61" fmla="*/ 152 h 2206"/>
                  <a:gd name="T62" fmla="*/ 29 w 3321"/>
                  <a:gd name="T63" fmla="*/ 245 h 2206"/>
                  <a:gd name="T64" fmla="*/ 68 w 3321"/>
                  <a:gd name="T65" fmla="*/ 279 h 2206"/>
                  <a:gd name="T66" fmla="*/ 83 w 3321"/>
                  <a:gd name="T67" fmla="*/ 382 h 2206"/>
                  <a:gd name="T68" fmla="*/ 65 w 3321"/>
                  <a:gd name="T69" fmla="*/ 430 h 2206"/>
                  <a:gd name="T70" fmla="*/ 46 w 3321"/>
                  <a:gd name="T71" fmla="*/ 499 h 2206"/>
                  <a:gd name="T72" fmla="*/ 42 w 3321"/>
                  <a:gd name="T73" fmla="*/ 527 h 2206"/>
                  <a:gd name="T74" fmla="*/ 2 w 3321"/>
                  <a:gd name="T75" fmla="*/ 623 h 2206"/>
                  <a:gd name="T76" fmla="*/ 36 w 3321"/>
                  <a:gd name="T77" fmla="*/ 658 h 2206"/>
                  <a:gd name="T78" fmla="*/ 58 w 3321"/>
                  <a:gd name="T79" fmla="*/ 695 h 2206"/>
                  <a:gd name="T80" fmla="*/ 77 w 3321"/>
                  <a:gd name="T81" fmla="*/ 736 h 2206"/>
                  <a:gd name="T82" fmla="*/ 60 w 3321"/>
                  <a:gd name="T83" fmla="*/ 801 h 2206"/>
                  <a:gd name="T84" fmla="*/ 105 w 3321"/>
                  <a:gd name="T85" fmla="*/ 863 h 2206"/>
                  <a:gd name="T86" fmla="*/ 123 w 3321"/>
                  <a:gd name="T87" fmla="*/ 954 h 2206"/>
                  <a:gd name="T88" fmla="*/ 126 w 3321"/>
                  <a:gd name="T89" fmla="*/ 1025 h 2206"/>
                  <a:gd name="T90" fmla="*/ 160 w 3321"/>
                  <a:gd name="T91" fmla="*/ 1097 h 2206"/>
                  <a:gd name="T92" fmla="*/ 197 w 3321"/>
                  <a:gd name="T93" fmla="*/ 1136 h 2206"/>
                  <a:gd name="T94" fmla="*/ 220 w 3321"/>
                  <a:gd name="T95" fmla="*/ 1196 h 2206"/>
                  <a:gd name="T96" fmla="*/ 246 w 3321"/>
                  <a:gd name="T97" fmla="*/ 1268 h 2206"/>
                  <a:gd name="T98" fmla="*/ 236 w 3321"/>
                  <a:gd name="T99" fmla="*/ 1350 h 2206"/>
                  <a:gd name="T100" fmla="*/ 301 w 3321"/>
                  <a:gd name="T101" fmla="*/ 1463 h 2206"/>
                  <a:gd name="T102" fmla="*/ 329 w 3321"/>
                  <a:gd name="T103" fmla="*/ 1538 h 2206"/>
                  <a:gd name="T104" fmla="*/ 342 w 3321"/>
                  <a:gd name="T105" fmla="*/ 1668 h 2206"/>
                  <a:gd name="T106" fmla="*/ 365 w 3321"/>
                  <a:gd name="T107" fmla="*/ 1734 h 2206"/>
                  <a:gd name="T108" fmla="*/ 370 w 3321"/>
                  <a:gd name="T109" fmla="*/ 1808 h 2206"/>
                  <a:gd name="T110" fmla="*/ 386 w 3321"/>
                  <a:gd name="T111" fmla="*/ 1906 h 2206"/>
                  <a:gd name="T112" fmla="*/ 369 w 3321"/>
                  <a:gd name="T113" fmla="*/ 2037 h 2206"/>
                  <a:gd name="T114" fmla="*/ 411 w 3321"/>
                  <a:gd name="T115" fmla="*/ 2078 h 2206"/>
                  <a:gd name="T116" fmla="*/ 2668 w 3321"/>
                  <a:gd name="T117" fmla="*/ 2185 h 2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321" h="2206">
                    <a:moveTo>
                      <a:pt x="2734" y="2204"/>
                    </a:moveTo>
                    <a:cubicBezTo>
                      <a:pt x="2734" y="2203"/>
                      <a:pt x="2734" y="2202"/>
                      <a:pt x="2734" y="2202"/>
                    </a:cubicBezTo>
                    <a:cubicBezTo>
                      <a:pt x="2734" y="2200"/>
                      <a:pt x="2734" y="2198"/>
                      <a:pt x="2734" y="2196"/>
                    </a:cubicBezTo>
                    <a:cubicBezTo>
                      <a:pt x="2734" y="2193"/>
                      <a:pt x="2734" y="2190"/>
                      <a:pt x="2733" y="2187"/>
                    </a:cubicBezTo>
                    <a:cubicBezTo>
                      <a:pt x="2733" y="2185"/>
                      <a:pt x="2732" y="2184"/>
                      <a:pt x="2731" y="2182"/>
                    </a:cubicBezTo>
                    <a:cubicBezTo>
                      <a:pt x="2730" y="2180"/>
                      <a:pt x="2729" y="2178"/>
                      <a:pt x="2729" y="2176"/>
                    </a:cubicBezTo>
                    <a:cubicBezTo>
                      <a:pt x="2728" y="2170"/>
                      <a:pt x="2729" y="2164"/>
                      <a:pt x="2731" y="2158"/>
                    </a:cubicBezTo>
                    <a:cubicBezTo>
                      <a:pt x="2731" y="2155"/>
                      <a:pt x="2732" y="2151"/>
                      <a:pt x="2732" y="2148"/>
                    </a:cubicBezTo>
                    <a:cubicBezTo>
                      <a:pt x="2733" y="2144"/>
                      <a:pt x="2732" y="2138"/>
                      <a:pt x="2731" y="2132"/>
                    </a:cubicBezTo>
                    <a:cubicBezTo>
                      <a:pt x="2731" y="2130"/>
                      <a:pt x="2730" y="2127"/>
                      <a:pt x="2730" y="2125"/>
                    </a:cubicBezTo>
                    <a:cubicBezTo>
                      <a:pt x="2729" y="2119"/>
                      <a:pt x="2728" y="2116"/>
                      <a:pt x="2725" y="2114"/>
                    </a:cubicBezTo>
                    <a:cubicBezTo>
                      <a:pt x="2724" y="2113"/>
                      <a:pt x="2722" y="2113"/>
                      <a:pt x="2720" y="2113"/>
                    </a:cubicBezTo>
                    <a:cubicBezTo>
                      <a:pt x="2718" y="2113"/>
                      <a:pt x="2715" y="2113"/>
                      <a:pt x="2713" y="2111"/>
                    </a:cubicBezTo>
                    <a:cubicBezTo>
                      <a:pt x="2704" y="2101"/>
                      <a:pt x="2717" y="2085"/>
                      <a:pt x="2719" y="2082"/>
                    </a:cubicBezTo>
                    <a:cubicBezTo>
                      <a:pt x="2722" y="2080"/>
                      <a:pt x="2724" y="2077"/>
                      <a:pt x="2726" y="2074"/>
                    </a:cubicBezTo>
                    <a:cubicBezTo>
                      <a:pt x="2731" y="2066"/>
                      <a:pt x="2736" y="2059"/>
                      <a:pt x="2746" y="2056"/>
                    </a:cubicBezTo>
                    <a:cubicBezTo>
                      <a:pt x="2749" y="2055"/>
                      <a:pt x="2752" y="2054"/>
                      <a:pt x="2756" y="2052"/>
                    </a:cubicBezTo>
                    <a:cubicBezTo>
                      <a:pt x="2757" y="2052"/>
                      <a:pt x="2758" y="2051"/>
                      <a:pt x="2760" y="2051"/>
                    </a:cubicBezTo>
                    <a:cubicBezTo>
                      <a:pt x="2764" y="2049"/>
                      <a:pt x="2767" y="2047"/>
                      <a:pt x="2770" y="2044"/>
                    </a:cubicBezTo>
                    <a:cubicBezTo>
                      <a:pt x="2773" y="2043"/>
                      <a:pt x="2775" y="2041"/>
                      <a:pt x="2777" y="2040"/>
                    </a:cubicBezTo>
                    <a:cubicBezTo>
                      <a:pt x="2782" y="2037"/>
                      <a:pt x="2788" y="2036"/>
                      <a:pt x="2794" y="2036"/>
                    </a:cubicBezTo>
                    <a:cubicBezTo>
                      <a:pt x="2795" y="2036"/>
                      <a:pt x="2796" y="2036"/>
                      <a:pt x="2797" y="2035"/>
                    </a:cubicBezTo>
                    <a:cubicBezTo>
                      <a:pt x="2799" y="2035"/>
                      <a:pt x="2801" y="2035"/>
                      <a:pt x="2803" y="2035"/>
                    </a:cubicBezTo>
                    <a:cubicBezTo>
                      <a:pt x="2806" y="2035"/>
                      <a:pt x="2810" y="2035"/>
                      <a:pt x="2813" y="2035"/>
                    </a:cubicBezTo>
                    <a:cubicBezTo>
                      <a:pt x="2821" y="2033"/>
                      <a:pt x="2829" y="2029"/>
                      <a:pt x="2836" y="2025"/>
                    </a:cubicBezTo>
                    <a:cubicBezTo>
                      <a:pt x="2838" y="2024"/>
                      <a:pt x="2840" y="2022"/>
                      <a:pt x="2843" y="2021"/>
                    </a:cubicBezTo>
                    <a:cubicBezTo>
                      <a:pt x="2845" y="2020"/>
                      <a:pt x="2847" y="2018"/>
                      <a:pt x="2849" y="2017"/>
                    </a:cubicBezTo>
                    <a:cubicBezTo>
                      <a:pt x="2853" y="2015"/>
                      <a:pt x="2856" y="2011"/>
                      <a:pt x="2857" y="2006"/>
                    </a:cubicBezTo>
                    <a:cubicBezTo>
                      <a:pt x="2858" y="2002"/>
                      <a:pt x="2858" y="1997"/>
                      <a:pt x="2857" y="1992"/>
                    </a:cubicBezTo>
                    <a:cubicBezTo>
                      <a:pt x="2857" y="1991"/>
                      <a:pt x="2857" y="1991"/>
                      <a:pt x="2857" y="1991"/>
                    </a:cubicBezTo>
                    <a:cubicBezTo>
                      <a:pt x="2857" y="1987"/>
                      <a:pt x="2858" y="1983"/>
                      <a:pt x="2860" y="1979"/>
                    </a:cubicBezTo>
                    <a:cubicBezTo>
                      <a:pt x="2863" y="1974"/>
                      <a:pt x="2864" y="1970"/>
                      <a:pt x="2865" y="1964"/>
                    </a:cubicBezTo>
                    <a:cubicBezTo>
                      <a:pt x="2865" y="1963"/>
                      <a:pt x="2865" y="1963"/>
                      <a:pt x="2865" y="1963"/>
                    </a:cubicBezTo>
                    <a:cubicBezTo>
                      <a:pt x="2867" y="1957"/>
                      <a:pt x="2867" y="1952"/>
                      <a:pt x="2867" y="1946"/>
                    </a:cubicBezTo>
                    <a:cubicBezTo>
                      <a:pt x="2867" y="1943"/>
                      <a:pt x="2868" y="1940"/>
                      <a:pt x="2868" y="1937"/>
                    </a:cubicBezTo>
                    <a:cubicBezTo>
                      <a:pt x="2868" y="1935"/>
                      <a:pt x="2869" y="1932"/>
                      <a:pt x="2869" y="1930"/>
                    </a:cubicBezTo>
                    <a:cubicBezTo>
                      <a:pt x="2869" y="1928"/>
                      <a:pt x="2869" y="1926"/>
                      <a:pt x="2869" y="1924"/>
                    </a:cubicBezTo>
                    <a:cubicBezTo>
                      <a:pt x="2869" y="1919"/>
                      <a:pt x="2869" y="1915"/>
                      <a:pt x="2870" y="1911"/>
                    </a:cubicBezTo>
                    <a:cubicBezTo>
                      <a:pt x="2870" y="1907"/>
                      <a:pt x="2872" y="1904"/>
                      <a:pt x="2875" y="1901"/>
                    </a:cubicBezTo>
                    <a:cubicBezTo>
                      <a:pt x="2875" y="1901"/>
                      <a:pt x="2875" y="1901"/>
                      <a:pt x="2875" y="1901"/>
                    </a:cubicBezTo>
                    <a:cubicBezTo>
                      <a:pt x="2876" y="1900"/>
                      <a:pt x="2876" y="1899"/>
                      <a:pt x="2877" y="1899"/>
                    </a:cubicBezTo>
                    <a:cubicBezTo>
                      <a:pt x="2877" y="1898"/>
                      <a:pt x="2878" y="1897"/>
                      <a:pt x="2878" y="1896"/>
                    </a:cubicBezTo>
                    <a:cubicBezTo>
                      <a:pt x="2879" y="1895"/>
                      <a:pt x="2880" y="1895"/>
                      <a:pt x="2881" y="1894"/>
                    </a:cubicBezTo>
                    <a:cubicBezTo>
                      <a:pt x="2882" y="1894"/>
                      <a:pt x="2882" y="1893"/>
                      <a:pt x="2883" y="1893"/>
                    </a:cubicBezTo>
                    <a:cubicBezTo>
                      <a:pt x="2887" y="1889"/>
                      <a:pt x="2890" y="1884"/>
                      <a:pt x="2890" y="1877"/>
                    </a:cubicBezTo>
                    <a:cubicBezTo>
                      <a:pt x="2890" y="1874"/>
                      <a:pt x="2891" y="1871"/>
                      <a:pt x="2893" y="1867"/>
                    </a:cubicBezTo>
                    <a:cubicBezTo>
                      <a:pt x="2896" y="1861"/>
                      <a:pt x="2901" y="1855"/>
                      <a:pt x="2906" y="1849"/>
                    </a:cubicBezTo>
                    <a:cubicBezTo>
                      <a:pt x="2906" y="1849"/>
                      <a:pt x="2906" y="1849"/>
                      <a:pt x="2906" y="1849"/>
                    </a:cubicBezTo>
                    <a:cubicBezTo>
                      <a:pt x="2911" y="1843"/>
                      <a:pt x="2915" y="1838"/>
                      <a:pt x="2920" y="1834"/>
                    </a:cubicBezTo>
                    <a:cubicBezTo>
                      <a:pt x="2924" y="1830"/>
                      <a:pt x="2927" y="1825"/>
                      <a:pt x="2931" y="1821"/>
                    </a:cubicBezTo>
                    <a:cubicBezTo>
                      <a:pt x="2931" y="1820"/>
                      <a:pt x="2931" y="1820"/>
                      <a:pt x="2931" y="1820"/>
                    </a:cubicBezTo>
                    <a:cubicBezTo>
                      <a:pt x="2940" y="1809"/>
                      <a:pt x="2936" y="1790"/>
                      <a:pt x="2935" y="1784"/>
                    </a:cubicBezTo>
                    <a:cubicBezTo>
                      <a:pt x="2935" y="1783"/>
                      <a:pt x="2935" y="1783"/>
                      <a:pt x="2934" y="1782"/>
                    </a:cubicBezTo>
                    <a:cubicBezTo>
                      <a:pt x="2934" y="1779"/>
                      <a:pt x="2932" y="1775"/>
                      <a:pt x="2934" y="1771"/>
                    </a:cubicBezTo>
                    <a:cubicBezTo>
                      <a:pt x="2934" y="1770"/>
                      <a:pt x="2935" y="1769"/>
                      <a:pt x="2935" y="1768"/>
                    </a:cubicBezTo>
                    <a:cubicBezTo>
                      <a:pt x="2936" y="1767"/>
                      <a:pt x="2937" y="1766"/>
                      <a:pt x="2937" y="1765"/>
                    </a:cubicBezTo>
                    <a:cubicBezTo>
                      <a:pt x="2939" y="1761"/>
                      <a:pt x="2938" y="1756"/>
                      <a:pt x="2938" y="1752"/>
                    </a:cubicBezTo>
                    <a:cubicBezTo>
                      <a:pt x="2937" y="1751"/>
                      <a:pt x="2937" y="1750"/>
                      <a:pt x="2937" y="1749"/>
                    </a:cubicBezTo>
                    <a:cubicBezTo>
                      <a:pt x="2936" y="1739"/>
                      <a:pt x="2936" y="1728"/>
                      <a:pt x="2936" y="1717"/>
                    </a:cubicBezTo>
                    <a:cubicBezTo>
                      <a:pt x="2936" y="1714"/>
                      <a:pt x="2936" y="1714"/>
                      <a:pt x="2936" y="1714"/>
                    </a:cubicBezTo>
                    <a:cubicBezTo>
                      <a:pt x="2936" y="1713"/>
                      <a:pt x="2936" y="1713"/>
                      <a:pt x="2936" y="1712"/>
                    </a:cubicBezTo>
                    <a:cubicBezTo>
                      <a:pt x="2936" y="1707"/>
                      <a:pt x="2936" y="1702"/>
                      <a:pt x="2933" y="1698"/>
                    </a:cubicBezTo>
                    <a:cubicBezTo>
                      <a:pt x="2932" y="1697"/>
                      <a:pt x="2930" y="1695"/>
                      <a:pt x="2929" y="1694"/>
                    </a:cubicBezTo>
                    <a:cubicBezTo>
                      <a:pt x="2927" y="1692"/>
                      <a:pt x="2925" y="1690"/>
                      <a:pt x="2923" y="1688"/>
                    </a:cubicBezTo>
                    <a:cubicBezTo>
                      <a:pt x="2922" y="1687"/>
                      <a:pt x="2921" y="1685"/>
                      <a:pt x="2920" y="1684"/>
                    </a:cubicBezTo>
                    <a:cubicBezTo>
                      <a:pt x="2918" y="1681"/>
                      <a:pt x="2916" y="1678"/>
                      <a:pt x="2913" y="1675"/>
                    </a:cubicBezTo>
                    <a:cubicBezTo>
                      <a:pt x="2911" y="1673"/>
                      <a:pt x="2910" y="1671"/>
                      <a:pt x="2909" y="1668"/>
                    </a:cubicBezTo>
                    <a:cubicBezTo>
                      <a:pt x="2909" y="1666"/>
                      <a:pt x="2908" y="1664"/>
                      <a:pt x="2907" y="1662"/>
                    </a:cubicBezTo>
                    <a:cubicBezTo>
                      <a:pt x="2904" y="1657"/>
                      <a:pt x="2897" y="1656"/>
                      <a:pt x="2892" y="1656"/>
                    </a:cubicBezTo>
                    <a:cubicBezTo>
                      <a:pt x="2891" y="1655"/>
                      <a:pt x="2890" y="1655"/>
                      <a:pt x="2889" y="1655"/>
                    </a:cubicBezTo>
                    <a:cubicBezTo>
                      <a:pt x="2888" y="1655"/>
                      <a:pt x="2888" y="1655"/>
                      <a:pt x="2887" y="1655"/>
                    </a:cubicBezTo>
                    <a:cubicBezTo>
                      <a:pt x="2884" y="1655"/>
                      <a:pt x="2881" y="1654"/>
                      <a:pt x="2879" y="1651"/>
                    </a:cubicBezTo>
                    <a:cubicBezTo>
                      <a:pt x="2878" y="1650"/>
                      <a:pt x="2878" y="1649"/>
                      <a:pt x="2877" y="1648"/>
                    </a:cubicBezTo>
                    <a:cubicBezTo>
                      <a:pt x="2877" y="1646"/>
                      <a:pt x="2876" y="1644"/>
                      <a:pt x="2875" y="1643"/>
                    </a:cubicBezTo>
                    <a:cubicBezTo>
                      <a:pt x="2874" y="1642"/>
                      <a:pt x="2874" y="1641"/>
                      <a:pt x="2873" y="1640"/>
                    </a:cubicBezTo>
                    <a:cubicBezTo>
                      <a:pt x="2870" y="1637"/>
                      <a:pt x="2868" y="1634"/>
                      <a:pt x="2865" y="1632"/>
                    </a:cubicBezTo>
                    <a:cubicBezTo>
                      <a:pt x="2864" y="1631"/>
                      <a:pt x="2864" y="1631"/>
                      <a:pt x="2863" y="1631"/>
                    </a:cubicBezTo>
                    <a:cubicBezTo>
                      <a:pt x="2861" y="1630"/>
                      <a:pt x="2860" y="1629"/>
                      <a:pt x="2859" y="1626"/>
                    </a:cubicBezTo>
                    <a:cubicBezTo>
                      <a:pt x="2856" y="1621"/>
                      <a:pt x="2855" y="1619"/>
                      <a:pt x="2850" y="1616"/>
                    </a:cubicBezTo>
                    <a:cubicBezTo>
                      <a:pt x="2845" y="1613"/>
                      <a:pt x="2843" y="1607"/>
                      <a:pt x="2843" y="1604"/>
                    </a:cubicBezTo>
                    <a:cubicBezTo>
                      <a:pt x="2841" y="1598"/>
                      <a:pt x="2843" y="1593"/>
                      <a:pt x="2846" y="1587"/>
                    </a:cubicBezTo>
                    <a:cubicBezTo>
                      <a:pt x="2846" y="1587"/>
                      <a:pt x="2846" y="1587"/>
                      <a:pt x="2846" y="1587"/>
                    </a:cubicBezTo>
                    <a:cubicBezTo>
                      <a:pt x="2848" y="1584"/>
                      <a:pt x="2848" y="1581"/>
                      <a:pt x="2849" y="1578"/>
                    </a:cubicBezTo>
                    <a:cubicBezTo>
                      <a:pt x="2849" y="1574"/>
                      <a:pt x="2850" y="1571"/>
                      <a:pt x="2852" y="1567"/>
                    </a:cubicBezTo>
                    <a:cubicBezTo>
                      <a:pt x="2856" y="1562"/>
                      <a:pt x="2859" y="1555"/>
                      <a:pt x="2860" y="1549"/>
                    </a:cubicBezTo>
                    <a:cubicBezTo>
                      <a:pt x="2860" y="1545"/>
                      <a:pt x="2860" y="1542"/>
                      <a:pt x="2860" y="1539"/>
                    </a:cubicBezTo>
                    <a:cubicBezTo>
                      <a:pt x="2861" y="1530"/>
                      <a:pt x="2861" y="1521"/>
                      <a:pt x="2866" y="1513"/>
                    </a:cubicBezTo>
                    <a:cubicBezTo>
                      <a:pt x="2868" y="1510"/>
                      <a:pt x="2870" y="1505"/>
                      <a:pt x="2871" y="1501"/>
                    </a:cubicBezTo>
                    <a:cubicBezTo>
                      <a:pt x="2872" y="1500"/>
                      <a:pt x="2872" y="1498"/>
                      <a:pt x="2873" y="1496"/>
                    </a:cubicBezTo>
                    <a:cubicBezTo>
                      <a:pt x="2874" y="1493"/>
                      <a:pt x="2876" y="1490"/>
                      <a:pt x="2877" y="1487"/>
                    </a:cubicBezTo>
                    <a:cubicBezTo>
                      <a:pt x="2881" y="1480"/>
                      <a:pt x="2888" y="1475"/>
                      <a:pt x="2896" y="1474"/>
                    </a:cubicBezTo>
                    <a:cubicBezTo>
                      <a:pt x="2899" y="1474"/>
                      <a:pt x="2902" y="1474"/>
                      <a:pt x="2904" y="1474"/>
                    </a:cubicBezTo>
                    <a:cubicBezTo>
                      <a:pt x="2909" y="1473"/>
                      <a:pt x="2914" y="1472"/>
                      <a:pt x="2919" y="1472"/>
                    </a:cubicBezTo>
                    <a:cubicBezTo>
                      <a:pt x="2921" y="1472"/>
                      <a:pt x="2923" y="1472"/>
                      <a:pt x="2925" y="1472"/>
                    </a:cubicBezTo>
                    <a:cubicBezTo>
                      <a:pt x="2929" y="1472"/>
                      <a:pt x="2932" y="1472"/>
                      <a:pt x="2935" y="1472"/>
                    </a:cubicBezTo>
                    <a:cubicBezTo>
                      <a:pt x="2936" y="1471"/>
                      <a:pt x="2938" y="1471"/>
                      <a:pt x="2939" y="1471"/>
                    </a:cubicBezTo>
                    <a:cubicBezTo>
                      <a:pt x="2941" y="1471"/>
                      <a:pt x="2942" y="1470"/>
                      <a:pt x="2944" y="1470"/>
                    </a:cubicBezTo>
                    <a:cubicBezTo>
                      <a:pt x="2947" y="1469"/>
                      <a:pt x="2950" y="1467"/>
                      <a:pt x="2952" y="1465"/>
                    </a:cubicBezTo>
                    <a:cubicBezTo>
                      <a:pt x="2954" y="1464"/>
                      <a:pt x="2955" y="1463"/>
                      <a:pt x="2957" y="1462"/>
                    </a:cubicBezTo>
                    <a:cubicBezTo>
                      <a:pt x="2962" y="1459"/>
                      <a:pt x="2967" y="1456"/>
                      <a:pt x="2972" y="1455"/>
                    </a:cubicBezTo>
                    <a:cubicBezTo>
                      <a:pt x="2973" y="1454"/>
                      <a:pt x="2974" y="1454"/>
                      <a:pt x="2975" y="1453"/>
                    </a:cubicBezTo>
                    <a:cubicBezTo>
                      <a:pt x="2981" y="1451"/>
                      <a:pt x="2987" y="1449"/>
                      <a:pt x="2992" y="1449"/>
                    </a:cubicBezTo>
                    <a:cubicBezTo>
                      <a:pt x="2995" y="1449"/>
                      <a:pt x="2997" y="1448"/>
                      <a:pt x="3000" y="1448"/>
                    </a:cubicBezTo>
                    <a:cubicBezTo>
                      <a:pt x="3001" y="1448"/>
                      <a:pt x="3001" y="1448"/>
                      <a:pt x="3002" y="1447"/>
                    </a:cubicBezTo>
                    <a:cubicBezTo>
                      <a:pt x="3004" y="1447"/>
                      <a:pt x="3006" y="1447"/>
                      <a:pt x="3008" y="1447"/>
                    </a:cubicBezTo>
                    <a:cubicBezTo>
                      <a:pt x="3010" y="1447"/>
                      <a:pt x="3011" y="1448"/>
                      <a:pt x="3012" y="1447"/>
                    </a:cubicBezTo>
                    <a:cubicBezTo>
                      <a:pt x="3013" y="1447"/>
                      <a:pt x="3013" y="1447"/>
                      <a:pt x="3014" y="1447"/>
                    </a:cubicBezTo>
                    <a:cubicBezTo>
                      <a:pt x="3018" y="1447"/>
                      <a:pt x="3022" y="1447"/>
                      <a:pt x="3026" y="1448"/>
                    </a:cubicBezTo>
                    <a:cubicBezTo>
                      <a:pt x="3026" y="1448"/>
                      <a:pt x="3027" y="1449"/>
                      <a:pt x="3027" y="1449"/>
                    </a:cubicBezTo>
                    <a:cubicBezTo>
                      <a:pt x="3030" y="1450"/>
                      <a:pt x="3033" y="1450"/>
                      <a:pt x="3036" y="1450"/>
                    </a:cubicBezTo>
                    <a:cubicBezTo>
                      <a:pt x="3036" y="1450"/>
                      <a:pt x="3036" y="1450"/>
                      <a:pt x="3036" y="1450"/>
                    </a:cubicBezTo>
                    <a:cubicBezTo>
                      <a:pt x="3040" y="1450"/>
                      <a:pt x="3042" y="1449"/>
                      <a:pt x="3046" y="1447"/>
                    </a:cubicBezTo>
                    <a:cubicBezTo>
                      <a:pt x="3047" y="1447"/>
                      <a:pt x="3047" y="1447"/>
                      <a:pt x="3047" y="1447"/>
                    </a:cubicBezTo>
                    <a:cubicBezTo>
                      <a:pt x="3049" y="1446"/>
                      <a:pt x="3051" y="1445"/>
                      <a:pt x="3054" y="1444"/>
                    </a:cubicBezTo>
                    <a:cubicBezTo>
                      <a:pt x="3057" y="1443"/>
                      <a:pt x="3059" y="1443"/>
                      <a:pt x="3062" y="1441"/>
                    </a:cubicBezTo>
                    <a:cubicBezTo>
                      <a:pt x="3064" y="1440"/>
                      <a:pt x="3066" y="1438"/>
                      <a:pt x="3068" y="1436"/>
                    </a:cubicBezTo>
                    <a:cubicBezTo>
                      <a:pt x="3071" y="1434"/>
                      <a:pt x="3073" y="1432"/>
                      <a:pt x="3076" y="1431"/>
                    </a:cubicBezTo>
                    <a:cubicBezTo>
                      <a:pt x="3084" y="1427"/>
                      <a:pt x="3090" y="1423"/>
                      <a:pt x="3097" y="1415"/>
                    </a:cubicBezTo>
                    <a:cubicBezTo>
                      <a:pt x="3099" y="1414"/>
                      <a:pt x="3101" y="1412"/>
                      <a:pt x="3103" y="1410"/>
                    </a:cubicBezTo>
                    <a:cubicBezTo>
                      <a:pt x="3104" y="1408"/>
                      <a:pt x="3105" y="1407"/>
                      <a:pt x="3107" y="1405"/>
                    </a:cubicBezTo>
                    <a:cubicBezTo>
                      <a:pt x="3109" y="1403"/>
                      <a:pt x="3112" y="1401"/>
                      <a:pt x="3114" y="1400"/>
                    </a:cubicBezTo>
                    <a:cubicBezTo>
                      <a:pt x="3116" y="1400"/>
                      <a:pt x="3117" y="1399"/>
                      <a:pt x="3119" y="1398"/>
                    </a:cubicBezTo>
                    <a:cubicBezTo>
                      <a:pt x="3121" y="1397"/>
                      <a:pt x="3122" y="1395"/>
                      <a:pt x="3123" y="1394"/>
                    </a:cubicBezTo>
                    <a:cubicBezTo>
                      <a:pt x="3125" y="1392"/>
                      <a:pt x="3127" y="1390"/>
                      <a:pt x="3129" y="1389"/>
                    </a:cubicBezTo>
                    <a:cubicBezTo>
                      <a:pt x="3133" y="1387"/>
                      <a:pt x="3138" y="1387"/>
                      <a:pt x="3142" y="1387"/>
                    </a:cubicBezTo>
                    <a:cubicBezTo>
                      <a:pt x="3143" y="1387"/>
                      <a:pt x="3143" y="1387"/>
                      <a:pt x="3143" y="1387"/>
                    </a:cubicBezTo>
                    <a:cubicBezTo>
                      <a:pt x="3145" y="1387"/>
                      <a:pt x="3145" y="1387"/>
                      <a:pt x="3145" y="1387"/>
                    </a:cubicBezTo>
                    <a:cubicBezTo>
                      <a:pt x="3147" y="1387"/>
                      <a:pt x="3149" y="1387"/>
                      <a:pt x="3151" y="1387"/>
                    </a:cubicBezTo>
                    <a:cubicBezTo>
                      <a:pt x="3159" y="1387"/>
                      <a:pt x="3167" y="1387"/>
                      <a:pt x="3174" y="1384"/>
                    </a:cubicBezTo>
                    <a:cubicBezTo>
                      <a:pt x="3180" y="1382"/>
                      <a:pt x="3184" y="1376"/>
                      <a:pt x="3187" y="1371"/>
                    </a:cubicBezTo>
                    <a:cubicBezTo>
                      <a:pt x="3189" y="1369"/>
                      <a:pt x="3190" y="1366"/>
                      <a:pt x="3191" y="1364"/>
                    </a:cubicBezTo>
                    <a:cubicBezTo>
                      <a:pt x="3199" y="1354"/>
                      <a:pt x="3210" y="1351"/>
                      <a:pt x="3221" y="1350"/>
                    </a:cubicBezTo>
                    <a:cubicBezTo>
                      <a:pt x="3235" y="1347"/>
                      <a:pt x="3235" y="1332"/>
                      <a:pt x="3234" y="1320"/>
                    </a:cubicBezTo>
                    <a:cubicBezTo>
                      <a:pt x="3234" y="1318"/>
                      <a:pt x="3234" y="1316"/>
                      <a:pt x="3234" y="1314"/>
                    </a:cubicBezTo>
                    <a:cubicBezTo>
                      <a:pt x="3234" y="1309"/>
                      <a:pt x="3234" y="1304"/>
                      <a:pt x="3234" y="1299"/>
                    </a:cubicBezTo>
                    <a:cubicBezTo>
                      <a:pt x="3234" y="1295"/>
                      <a:pt x="3234" y="1290"/>
                      <a:pt x="3234" y="1285"/>
                    </a:cubicBezTo>
                    <a:cubicBezTo>
                      <a:pt x="3234" y="1279"/>
                      <a:pt x="3236" y="1274"/>
                      <a:pt x="3239" y="1270"/>
                    </a:cubicBezTo>
                    <a:cubicBezTo>
                      <a:pt x="3241" y="1267"/>
                      <a:pt x="3243" y="1264"/>
                      <a:pt x="3244" y="1261"/>
                    </a:cubicBezTo>
                    <a:cubicBezTo>
                      <a:pt x="3246" y="1256"/>
                      <a:pt x="3244" y="1251"/>
                      <a:pt x="3243" y="1246"/>
                    </a:cubicBezTo>
                    <a:cubicBezTo>
                      <a:pt x="3242" y="1243"/>
                      <a:pt x="3242" y="1239"/>
                      <a:pt x="3242" y="1235"/>
                    </a:cubicBezTo>
                    <a:cubicBezTo>
                      <a:pt x="3243" y="1220"/>
                      <a:pt x="3262" y="1206"/>
                      <a:pt x="3273" y="1200"/>
                    </a:cubicBezTo>
                    <a:cubicBezTo>
                      <a:pt x="3277" y="1198"/>
                      <a:pt x="3280" y="1195"/>
                      <a:pt x="3283" y="1193"/>
                    </a:cubicBezTo>
                    <a:cubicBezTo>
                      <a:pt x="3286" y="1190"/>
                      <a:pt x="3290" y="1187"/>
                      <a:pt x="3294" y="1185"/>
                    </a:cubicBezTo>
                    <a:cubicBezTo>
                      <a:pt x="3295" y="1185"/>
                      <a:pt x="3296" y="1185"/>
                      <a:pt x="3297" y="1184"/>
                    </a:cubicBezTo>
                    <a:cubicBezTo>
                      <a:pt x="3300" y="1183"/>
                      <a:pt x="3302" y="1183"/>
                      <a:pt x="3303" y="1179"/>
                    </a:cubicBezTo>
                    <a:cubicBezTo>
                      <a:pt x="3304" y="1176"/>
                      <a:pt x="3305" y="1172"/>
                      <a:pt x="3305" y="1168"/>
                    </a:cubicBezTo>
                    <a:cubicBezTo>
                      <a:pt x="3305" y="1168"/>
                      <a:pt x="3305" y="1167"/>
                      <a:pt x="3305" y="1166"/>
                    </a:cubicBezTo>
                    <a:cubicBezTo>
                      <a:pt x="3305" y="1156"/>
                      <a:pt x="3307" y="1145"/>
                      <a:pt x="3308" y="1137"/>
                    </a:cubicBezTo>
                    <a:cubicBezTo>
                      <a:pt x="3308" y="1133"/>
                      <a:pt x="3309" y="1129"/>
                      <a:pt x="3311" y="1124"/>
                    </a:cubicBezTo>
                    <a:cubicBezTo>
                      <a:pt x="3312" y="1121"/>
                      <a:pt x="3312" y="1117"/>
                      <a:pt x="3313" y="1114"/>
                    </a:cubicBezTo>
                    <a:cubicBezTo>
                      <a:pt x="3313" y="1112"/>
                      <a:pt x="3313" y="1111"/>
                      <a:pt x="3313" y="1109"/>
                    </a:cubicBezTo>
                    <a:cubicBezTo>
                      <a:pt x="3314" y="1106"/>
                      <a:pt x="3314" y="1103"/>
                      <a:pt x="3314" y="1100"/>
                    </a:cubicBezTo>
                    <a:cubicBezTo>
                      <a:pt x="3315" y="1095"/>
                      <a:pt x="3315" y="1091"/>
                      <a:pt x="3316" y="1086"/>
                    </a:cubicBezTo>
                    <a:cubicBezTo>
                      <a:pt x="3316" y="1084"/>
                      <a:pt x="3317" y="1082"/>
                      <a:pt x="3317" y="1080"/>
                    </a:cubicBezTo>
                    <a:cubicBezTo>
                      <a:pt x="3319" y="1072"/>
                      <a:pt x="3321" y="1062"/>
                      <a:pt x="3321" y="1053"/>
                    </a:cubicBezTo>
                    <a:cubicBezTo>
                      <a:pt x="3321" y="1050"/>
                      <a:pt x="3319" y="1048"/>
                      <a:pt x="3318" y="1045"/>
                    </a:cubicBezTo>
                    <a:cubicBezTo>
                      <a:pt x="3317" y="1043"/>
                      <a:pt x="3316" y="1042"/>
                      <a:pt x="3315" y="1040"/>
                    </a:cubicBezTo>
                    <a:cubicBezTo>
                      <a:pt x="3310" y="1024"/>
                      <a:pt x="3306" y="1006"/>
                      <a:pt x="3304" y="992"/>
                    </a:cubicBezTo>
                    <a:cubicBezTo>
                      <a:pt x="3304" y="988"/>
                      <a:pt x="3305" y="985"/>
                      <a:pt x="3305" y="982"/>
                    </a:cubicBezTo>
                    <a:cubicBezTo>
                      <a:pt x="3306" y="981"/>
                      <a:pt x="3306" y="979"/>
                      <a:pt x="3306" y="977"/>
                    </a:cubicBezTo>
                    <a:cubicBezTo>
                      <a:pt x="3307" y="972"/>
                      <a:pt x="3306" y="967"/>
                      <a:pt x="3303" y="963"/>
                    </a:cubicBezTo>
                    <a:cubicBezTo>
                      <a:pt x="3300" y="961"/>
                      <a:pt x="3297" y="959"/>
                      <a:pt x="3293" y="959"/>
                    </a:cubicBezTo>
                    <a:cubicBezTo>
                      <a:pt x="3285" y="959"/>
                      <a:pt x="3283" y="954"/>
                      <a:pt x="3280" y="949"/>
                    </a:cubicBezTo>
                    <a:cubicBezTo>
                      <a:pt x="3279" y="947"/>
                      <a:pt x="3277" y="944"/>
                      <a:pt x="3275" y="942"/>
                    </a:cubicBezTo>
                    <a:cubicBezTo>
                      <a:pt x="3271" y="937"/>
                      <a:pt x="3264" y="934"/>
                      <a:pt x="3258" y="931"/>
                    </a:cubicBezTo>
                    <a:cubicBezTo>
                      <a:pt x="3256" y="930"/>
                      <a:pt x="3254" y="929"/>
                      <a:pt x="3252" y="928"/>
                    </a:cubicBezTo>
                    <a:cubicBezTo>
                      <a:pt x="3251" y="927"/>
                      <a:pt x="3251" y="927"/>
                      <a:pt x="3250" y="926"/>
                    </a:cubicBezTo>
                    <a:cubicBezTo>
                      <a:pt x="3247" y="925"/>
                      <a:pt x="3244" y="923"/>
                      <a:pt x="3240" y="923"/>
                    </a:cubicBezTo>
                    <a:cubicBezTo>
                      <a:pt x="3235" y="922"/>
                      <a:pt x="3232" y="921"/>
                      <a:pt x="3228" y="919"/>
                    </a:cubicBezTo>
                    <a:cubicBezTo>
                      <a:pt x="3226" y="917"/>
                      <a:pt x="3224" y="916"/>
                      <a:pt x="3221" y="914"/>
                    </a:cubicBezTo>
                    <a:cubicBezTo>
                      <a:pt x="3215" y="910"/>
                      <a:pt x="3209" y="906"/>
                      <a:pt x="3202" y="905"/>
                    </a:cubicBezTo>
                    <a:cubicBezTo>
                      <a:pt x="3196" y="903"/>
                      <a:pt x="3191" y="899"/>
                      <a:pt x="3187" y="896"/>
                    </a:cubicBezTo>
                    <a:cubicBezTo>
                      <a:pt x="3185" y="894"/>
                      <a:pt x="3183" y="893"/>
                      <a:pt x="3182" y="892"/>
                    </a:cubicBezTo>
                    <a:cubicBezTo>
                      <a:pt x="3174" y="886"/>
                      <a:pt x="3171" y="882"/>
                      <a:pt x="3169" y="875"/>
                    </a:cubicBezTo>
                    <a:cubicBezTo>
                      <a:pt x="3166" y="866"/>
                      <a:pt x="3166" y="855"/>
                      <a:pt x="3167" y="845"/>
                    </a:cubicBezTo>
                    <a:cubicBezTo>
                      <a:pt x="3167" y="842"/>
                      <a:pt x="3167" y="839"/>
                      <a:pt x="3167" y="835"/>
                    </a:cubicBezTo>
                    <a:cubicBezTo>
                      <a:pt x="3167" y="824"/>
                      <a:pt x="3165" y="816"/>
                      <a:pt x="3157" y="808"/>
                    </a:cubicBezTo>
                    <a:cubicBezTo>
                      <a:pt x="3156" y="806"/>
                      <a:pt x="3155" y="804"/>
                      <a:pt x="3154" y="803"/>
                    </a:cubicBezTo>
                    <a:cubicBezTo>
                      <a:pt x="3153" y="801"/>
                      <a:pt x="3151" y="798"/>
                      <a:pt x="3150" y="797"/>
                    </a:cubicBezTo>
                    <a:cubicBezTo>
                      <a:pt x="3148" y="796"/>
                      <a:pt x="3147" y="796"/>
                      <a:pt x="3146" y="796"/>
                    </a:cubicBezTo>
                    <a:cubicBezTo>
                      <a:pt x="3144" y="796"/>
                      <a:pt x="3143" y="795"/>
                      <a:pt x="3141" y="794"/>
                    </a:cubicBezTo>
                    <a:cubicBezTo>
                      <a:pt x="3140" y="793"/>
                      <a:pt x="3139" y="792"/>
                      <a:pt x="3139" y="790"/>
                    </a:cubicBezTo>
                    <a:cubicBezTo>
                      <a:pt x="3138" y="790"/>
                      <a:pt x="3138" y="789"/>
                      <a:pt x="3137" y="788"/>
                    </a:cubicBezTo>
                    <a:cubicBezTo>
                      <a:pt x="3131" y="780"/>
                      <a:pt x="3127" y="778"/>
                      <a:pt x="3117" y="778"/>
                    </a:cubicBezTo>
                    <a:cubicBezTo>
                      <a:pt x="3116" y="778"/>
                      <a:pt x="3116" y="778"/>
                      <a:pt x="3116" y="778"/>
                    </a:cubicBezTo>
                    <a:cubicBezTo>
                      <a:pt x="3115" y="778"/>
                      <a:pt x="3115" y="778"/>
                      <a:pt x="3115" y="778"/>
                    </a:cubicBezTo>
                    <a:cubicBezTo>
                      <a:pt x="3106" y="778"/>
                      <a:pt x="3098" y="770"/>
                      <a:pt x="3091" y="764"/>
                    </a:cubicBezTo>
                    <a:cubicBezTo>
                      <a:pt x="3090" y="762"/>
                      <a:pt x="3088" y="761"/>
                      <a:pt x="3087" y="759"/>
                    </a:cubicBezTo>
                    <a:cubicBezTo>
                      <a:pt x="3080" y="752"/>
                      <a:pt x="3072" y="745"/>
                      <a:pt x="3063" y="739"/>
                    </a:cubicBezTo>
                    <a:cubicBezTo>
                      <a:pt x="3059" y="736"/>
                      <a:pt x="3053" y="732"/>
                      <a:pt x="3048" y="731"/>
                    </a:cubicBezTo>
                    <a:cubicBezTo>
                      <a:pt x="3047" y="731"/>
                      <a:pt x="3046" y="731"/>
                      <a:pt x="3045" y="731"/>
                    </a:cubicBezTo>
                    <a:cubicBezTo>
                      <a:pt x="3042" y="730"/>
                      <a:pt x="3039" y="730"/>
                      <a:pt x="3037" y="727"/>
                    </a:cubicBezTo>
                    <a:cubicBezTo>
                      <a:pt x="3036" y="723"/>
                      <a:pt x="3036" y="718"/>
                      <a:pt x="3036" y="714"/>
                    </a:cubicBezTo>
                    <a:cubicBezTo>
                      <a:pt x="3036" y="714"/>
                      <a:pt x="3036" y="713"/>
                      <a:pt x="3036" y="713"/>
                    </a:cubicBezTo>
                    <a:cubicBezTo>
                      <a:pt x="3037" y="708"/>
                      <a:pt x="3039" y="704"/>
                      <a:pt x="3041" y="700"/>
                    </a:cubicBezTo>
                    <a:cubicBezTo>
                      <a:pt x="3043" y="697"/>
                      <a:pt x="3045" y="694"/>
                      <a:pt x="3045" y="690"/>
                    </a:cubicBezTo>
                    <a:cubicBezTo>
                      <a:pt x="3047" y="682"/>
                      <a:pt x="3044" y="672"/>
                      <a:pt x="3038" y="667"/>
                    </a:cubicBezTo>
                    <a:cubicBezTo>
                      <a:pt x="3037" y="666"/>
                      <a:pt x="3036" y="665"/>
                      <a:pt x="3036" y="665"/>
                    </a:cubicBezTo>
                    <a:cubicBezTo>
                      <a:pt x="3033" y="662"/>
                      <a:pt x="3030" y="660"/>
                      <a:pt x="3028" y="656"/>
                    </a:cubicBezTo>
                    <a:cubicBezTo>
                      <a:pt x="3028" y="654"/>
                      <a:pt x="3028" y="651"/>
                      <a:pt x="3028" y="648"/>
                    </a:cubicBezTo>
                    <a:cubicBezTo>
                      <a:pt x="3028" y="646"/>
                      <a:pt x="3028" y="643"/>
                      <a:pt x="3027" y="641"/>
                    </a:cubicBezTo>
                    <a:cubicBezTo>
                      <a:pt x="3027" y="639"/>
                      <a:pt x="3026" y="638"/>
                      <a:pt x="3025" y="636"/>
                    </a:cubicBezTo>
                    <a:cubicBezTo>
                      <a:pt x="3024" y="635"/>
                      <a:pt x="3023" y="634"/>
                      <a:pt x="3022" y="633"/>
                    </a:cubicBezTo>
                    <a:cubicBezTo>
                      <a:pt x="3021" y="632"/>
                      <a:pt x="3021" y="630"/>
                      <a:pt x="3021" y="629"/>
                    </a:cubicBezTo>
                    <a:cubicBezTo>
                      <a:pt x="3021" y="628"/>
                      <a:pt x="3021" y="627"/>
                      <a:pt x="3021" y="627"/>
                    </a:cubicBezTo>
                    <a:cubicBezTo>
                      <a:pt x="3020" y="622"/>
                      <a:pt x="3017" y="618"/>
                      <a:pt x="3014" y="614"/>
                    </a:cubicBezTo>
                    <a:cubicBezTo>
                      <a:pt x="3006" y="604"/>
                      <a:pt x="2987" y="597"/>
                      <a:pt x="2975" y="596"/>
                    </a:cubicBezTo>
                    <a:cubicBezTo>
                      <a:pt x="2971" y="596"/>
                      <a:pt x="2966" y="596"/>
                      <a:pt x="2962" y="596"/>
                    </a:cubicBezTo>
                    <a:cubicBezTo>
                      <a:pt x="2959" y="597"/>
                      <a:pt x="2956" y="597"/>
                      <a:pt x="2953" y="597"/>
                    </a:cubicBezTo>
                    <a:cubicBezTo>
                      <a:pt x="2948" y="597"/>
                      <a:pt x="2944" y="596"/>
                      <a:pt x="2940" y="594"/>
                    </a:cubicBezTo>
                    <a:cubicBezTo>
                      <a:pt x="2938" y="594"/>
                      <a:pt x="2935" y="593"/>
                      <a:pt x="2933" y="593"/>
                    </a:cubicBezTo>
                    <a:cubicBezTo>
                      <a:pt x="2929" y="592"/>
                      <a:pt x="2925" y="592"/>
                      <a:pt x="2921" y="591"/>
                    </a:cubicBezTo>
                    <a:cubicBezTo>
                      <a:pt x="2916" y="591"/>
                      <a:pt x="2910" y="590"/>
                      <a:pt x="2905" y="589"/>
                    </a:cubicBezTo>
                    <a:cubicBezTo>
                      <a:pt x="2894" y="586"/>
                      <a:pt x="2883" y="583"/>
                      <a:pt x="2872" y="579"/>
                    </a:cubicBezTo>
                    <a:cubicBezTo>
                      <a:pt x="2866" y="578"/>
                      <a:pt x="2861" y="576"/>
                      <a:pt x="2855" y="574"/>
                    </a:cubicBezTo>
                    <a:cubicBezTo>
                      <a:pt x="2844" y="571"/>
                      <a:pt x="2835" y="562"/>
                      <a:pt x="2826" y="555"/>
                    </a:cubicBezTo>
                    <a:cubicBezTo>
                      <a:pt x="2826" y="554"/>
                      <a:pt x="2825" y="553"/>
                      <a:pt x="2824" y="553"/>
                    </a:cubicBezTo>
                    <a:cubicBezTo>
                      <a:pt x="2822" y="551"/>
                      <a:pt x="2820" y="549"/>
                      <a:pt x="2819" y="548"/>
                    </a:cubicBezTo>
                    <a:cubicBezTo>
                      <a:pt x="2811" y="542"/>
                      <a:pt x="2806" y="537"/>
                      <a:pt x="2804" y="526"/>
                    </a:cubicBezTo>
                    <a:cubicBezTo>
                      <a:pt x="2804" y="524"/>
                      <a:pt x="2803" y="523"/>
                      <a:pt x="2803" y="521"/>
                    </a:cubicBezTo>
                    <a:cubicBezTo>
                      <a:pt x="2802" y="517"/>
                      <a:pt x="2802" y="514"/>
                      <a:pt x="2801" y="510"/>
                    </a:cubicBezTo>
                    <a:cubicBezTo>
                      <a:pt x="2800" y="505"/>
                      <a:pt x="2799" y="501"/>
                      <a:pt x="2799" y="496"/>
                    </a:cubicBezTo>
                    <a:cubicBezTo>
                      <a:pt x="2799" y="493"/>
                      <a:pt x="2799" y="490"/>
                      <a:pt x="2798" y="487"/>
                    </a:cubicBezTo>
                    <a:cubicBezTo>
                      <a:pt x="2798" y="486"/>
                      <a:pt x="2798" y="484"/>
                      <a:pt x="2798" y="482"/>
                    </a:cubicBezTo>
                    <a:cubicBezTo>
                      <a:pt x="2796" y="471"/>
                      <a:pt x="2795" y="459"/>
                      <a:pt x="2786" y="451"/>
                    </a:cubicBezTo>
                    <a:cubicBezTo>
                      <a:pt x="2783" y="448"/>
                      <a:pt x="2780" y="445"/>
                      <a:pt x="2777" y="440"/>
                    </a:cubicBezTo>
                    <a:cubicBezTo>
                      <a:pt x="2776" y="437"/>
                      <a:pt x="2775" y="435"/>
                      <a:pt x="2773" y="433"/>
                    </a:cubicBezTo>
                    <a:cubicBezTo>
                      <a:pt x="2770" y="428"/>
                      <a:pt x="2767" y="424"/>
                      <a:pt x="2766" y="419"/>
                    </a:cubicBezTo>
                    <a:cubicBezTo>
                      <a:pt x="2765" y="416"/>
                      <a:pt x="2764" y="413"/>
                      <a:pt x="2764" y="411"/>
                    </a:cubicBezTo>
                    <a:cubicBezTo>
                      <a:pt x="2764" y="409"/>
                      <a:pt x="2764" y="407"/>
                      <a:pt x="2763" y="405"/>
                    </a:cubicBezTo>
                    <a:cubicBezTo>
                      <a:pt x="2763" y="404"/>
                      <a:pt x="2763" y="402"/>
                      <a:pt x="2762" y="401"/>
                    </a:cubicBezTo>
                    <a:cubicBezTo>
                      <a:pt x="2762" y="399"/>
                      <a:pt x="2761" y="397"/>
                      <a:pt x="2761" y="395"/>
                    </a:cubicBezTo>
                    <a:cubicBezTo>
                      <a:pt x="2761" y="392"/>
                      <a:pt x="2761" y="389"/>
                      <a:pt x="2761" y="387"/>
                    </a:cubicBezTo>
                    <a:cubicBezTo>
                      <a:pt x="2761" y="381"/>
                      <a:pt x="2762" y="376"/>
                      <a:pt x="2761" y="370"/>
                    </a:cubicBezTo>
                    <a:cubicBezTo>
                      <a:pt x="2760" y="368"/>
                      <a:pt x="2760" y="365"/>
                      <a:pt x="2759" y="363"/>
                    </a:cubicBezTo>
                    <a:cubicBezTo>
                      <a:pt x="2758" y="361"/>
                      <a:pt x="2758" y="359"/>
                      <a:pt x="2757" y="356"/>
                    </a:cubicBezTo>
                    <a:cubicBezTo>
                      <a:pt x="2757" y="354"/>
                      <a:pt x="2757" y="352"/>
                      <a:pt x="2756" y="350"/>
                    </a:cubicBezTo>
                    <a:cubicBezTo>
                      <a:pt x="2756" y="346"/>
                      <a:pt x="2756" y="343"/>
                      <a:pt x="2755" y="339"/>
                    </a:cubicBezTo>
                    <a:cubicBezTo>
                      <a:pt x="2754" y="336"/>
                      <a:pt x="2754" y="332"/>
                      <a:pt x="2753" y="329"/>
                    </a:cubicBezTo>
                    <a:cubicBezTo>
                      <a:pt x="2752" y="322"/>
                      <a:pt x="2751" y="315"/>
                      <a:pt x="2748" y="310"/>
                    </a:cubicBezTo>
                    <a:cubicBezTo>
                      <a:pt x="2745" y="302"/>
                      <a:pt x="2745" y="296"/>
                      <a:pt x="2746" y="288"/>
                    </a:cubicBezTo>
                    <a:cubicBezTo>
                      <a:pt x="2746" y="287"/>
                      <a:pt x="2746" y="285"/>
                      <a:pt x="2746" y="284"/>
                    </a:cubicBezTo>
                    <a:cubicBezTo>
                      <a:pt x="2746" y="282"/>
                      <a:pt x="2746" y="280"/>
                      <a:pt x="2746" y="279"/>
                    </a:cubicBezTo>
                    <a:cubicBezTo>
                      <a:pt x="2746" y="275"/>
                      <a:pt x="2745" y="272"/>
                      <a:pt x="2746" y="269"/>
                    </a:cubicBezTo>
                    <a:cubicBezTo>
                      <a:pt x="2747" y="267"/>
                      <a:pt x="2748" y="264"/>
                      <a:pt x="2750" y="262"/>
                    </a:cubicBezTo>
                    <a:cubicBezTo>
                      <a:pt x="2751" y="260"/>
                      <a:pt x="2752" y="258"/>
                      <a:pt x="2753" y="256"/>
                    </a:cubicBezTo>
                    <a:cubicBezTo>
                      <a:pt x="2757" y="246"/>
                      <a:pt x="2762" y="234"/>
                      <a:pt x="2770" y="222"/>
                    </a:cubicBezTo>
                    <a:cubicBezTo>
                      <a:pt x="2773" y="218"/>
                      <a:pt x="2776" y="213"/>
                      <a:pt x="2778" y="208"/>
                    </a:cubicBezTo>
                    <a:cubicBezTo>
                      <a:pt x="2779" y="206"/>
                      <a:pt x="2780" y="204"/>
                      <a:pt x="2781" y="202"/>
                    </a:cubicBezTo>
                    <a:cubicBezTo>
                      <a:pt x="2783" y="198"/>
                      <a:pt x="2785" y="193"/>
                      <a:pt x="2786" y="189"/>
                    </a:cubicBezTo>
                    <a:cubicBezTo>
                      <a:pt x="2789" y="178"/>
                      <a:pt x="2789" y="161"/>
                      <a:pt x="2784" y="152"/>
                    </a:cubicBezTo>
                    <a:cubicBezTo>
                      <a:pt x="2782" y="147"/>
                      <a:pt x="2776" y="143"/>
                      <a:pt x="2771" y="140"/>
                    </a:cubicBezTo>
                    <a:cubicBezTo>
                      <a:pt x="2770" y="139"/>
                      <a:pt x="2769" y="138"/>
                      <a:pt x="2768" y="138"/>
                    </a:cubicBezTo>
                    <a:cubicBezTo>
                      <a:pt x="2768" y="137"/>
                      <a:pt x="2768" y="137"/>
                      <a:pt x="2768" y="137"/>
                    </a:cubicBezTo>
                    <a:cubicBezTo>
                      <a:pt x="2762" y="133"/>
                      <a:pt x="2756" y="129"/>
                      <a:pt x="2750" y="128"/>
                    </a:cubicBezTo>
                    <a:cubicBezTo>
                      <a:pt x="2748" y="127"/>
                      <a:pt x="2745" y="127"/>
                      <a:pt x="2743" y="126"/>
                    </a:cubicBezTo>
                    <a:cubicBezTo>
                      <a:pt x="2739" y="126"/>
                      <a:pt x="2734" y="125"/>
                      <a:pt x="2730" y="123"/>
                    </a:cubicBezTo>
                    <a:cubicBezTo>
                      <a:pt x="2723" y="119"/>
                      <a:pt x="2720" y="111"/>
                      <a:pt x="2720" y="98"/>
                    </a:cubicBezTo>
                    <a:cubicBezTo>
                      <a:pt x="2720" y="96"/>
                      <a:pt x="2720" y="93"/>
                      <a:pt x="2720" y="91"/>
                    </a:cubicBezTo>
                    <a:cubicBezTo>
                      <a:pt x="2720" y="82"/>
                      <a:pt x="2721" y="72"/>
                      <a:pt x="2715" y="66"/>
                    </a:cubicBezTo>
                    <a:cubicBezTo>
                      <a:pt x="2715" y="65"/>
                      <a:pt x="2715" y="65"/>
                      <a:pt x="2714" y="65"/>
                    </a:cubicBezTo>
                    <a:cubicBezTo>
                      <a:pt x="2709" y="59"/>
                      <a:pt x="2702" y="52"/>
                      <a:pt x="2701" y="44"/>
                    </a:cubicBezTo>
                    <a:cubicBezTo>
                      <a:pt x="2701" y="40"/>
                      <a:pt x="2702" y="35"/>
                      <a:pt x="2703" y="31"/>
                    </a:cubicBezTo>
                    <a:cubicBezTo>
                      <a:pt x="2704" y="27"/>
                      <a:pt x="2705" y="23"/>
                      <a:pt x="2704" y="19"/>
                    </a:cubicBezTo>
                    <a:cubicBezTo>
                      <a:pt x="2704" y="11"/>
                      <a:pt x="2702" y="6"/>
                      <a:pt x="2700" y="0"/>
                    </a:cubicBezTo>
                    <a:cubicBezTo>
                      <a:pt x="2700" y="0"/>
                      <a:pt x="2700" y="0"/>
                      <a:pt x="2700" y="0"/>
                    </a:cubicBezTo>
                    <a:cubicBezTo>
                      <a:pt x="2366" y="20"/>
                      <a:pt x="2022" y="36"/>
                      <a:pt x="1678" y="48"/>
                    </a:cubicBezTo>
                    <a:cubicBezTo>
                      <a:pt x="1402" y="58"/>
                      <a:pt x="1126" y="65"/>
                      <a:pt x="856" y="70"/>
                    </a:cubicBezTo>
                    <a:cubicBezTo>
                      <a:pt x="561" y="75"/>
                      <a:pt x="338" y="76"/>
                      <a:pt x="216" y="76"/>
                    </a:cubicBezTo>
                    <a:cubicBezTo>
                      <a:pt x="148" y="76"/>
                      <a:pt x="112" y="76"/>
                      <a:pt x="111" y="76"/>
                    </a:cubicBezTo>
                    <a:cubicBezTo>
                      <a:pt x="111" y="76"/>
                      <a:pt x="111" y="76"/>
                      <a:pt x="111" y="76"/>
                    </a:cubicBezTo>
                    <a:cubicBezTo>
                      <a:pt x="104" y="81"/>
                      <a:pt x="85" y="82"/>
                      <a:pt x="77" y="82"/>
                    </a:cubicBezTo>
                    <a:cubicBezTo>
                      <a:pt x="76" y="82"/>
                      <a:pt x="76" y="82"/>
                      <a:pt x="75" y="82"/>
                    </a:cubicBezTo>
                    <a:cubicBezTo>
                      <a:pt x="69" y="82"/>
                      <a:pt x="62" y="83"/>
                      <a:pt x="54" y="84"/>
                    </a:cubicBezTo>
                    <a:cubicBezTo>
                      <a:pt x="53" y="84"/>
                      <a:pt x="52" y="84"/>
                      <a:pt x="51" y="84"/>
                    </a:cubicBezTo>
                    <a:cubicBezTo>
                      <a:pt x="43" y="85"/>
                      <a:pt x="32" y="86"/>
                      <a:pt x="27" y="94"/>
                    </a:cubicBezTo>
                    <a:cubicBezTo>
                      <a:pt x="23" y="100"/>
                      <a:pt x="21" y="112"/>
                      <a:pt x="20" y="119"/>
                    </a:cubicBezTo>
                    <a:cubicBezTo>
                      <a:pt x="20" y="126"/>
                      <a:pt x="25" y="136"/>
                      <a:pt x="30" y="143"/>
                    </a:cubicBezTo>
                    <a:cubicBezTo>
                      <a:pt x="32" y="148"/>
                      <a:pt x="36" y="150"/>
                      <a:pt x="40" y="152"/>
                    </a:cubicBezTo>
                    <a:cubicBezTo>
                      <a:pt x="42" y="153"/>
                      <a:pt x="44" y="154"/>
                      <a:pt x="45" y="155"/>
                    </a:cubicBezTo>
                    <a:cubicBezTo>
                      <a:pt x="52" y="159"/>
                      <a:pt x="52" y="164"/>
                      <a:pt x="52" y="172"/>
                    </a:cubicBezTo>
                    <a:cubicBezTo>
                      <a:pt x="52" y="174"/>
                      <a:pt x="52" y="174"/>
                      <a:pt x="52" y="174"/>
                    </a:cubicBezTo>
                    <a:cubicBezTo>
                      <a:pt x="52" y="177"/>
                      <a:pt x="53" y="181"/>
                      <a:pt x="53" y="185"/>
                    </a:cubicBezTo>
                    <a:cubicBezTo>
                      <a:pt x="53" y="189"/>
                      <a:pt x="53" y="193"/>
                      <a:pt x="53" y="197"/>
                    </a:cubicBezTo>
                    <a:cubicBezTo>
                      <a:pt x="53" y="203"/>
                      <a:pt x="51" y="217"/>
                      <a:pt x="45" y="223"/>
                    </a:cubicBezTo>
                    <a:cubicBezTo>
                      <a:pt x="43" y="225"/>
                      <a:pt x="40" y="226"/>
                      <a:pt x="37" y="227"/>
                    </a:cubicBezTo>
                    <a:cubicBezTo>
                      <a:pt x="33" y="229"/>
                      <a:pt x="29" y="230"/>
                      <a:pt x="28" y="235"/>
                    </a:cubicBezTo>
                    <a:cubicBezTo>
                      <a:pt x="27" y="238"/>
                      <a:pt x="27" y="243"/>
                      <a:pt x="29" y="245"/>
                    </a:cubicBezTo>
                    <a:cubicBezTo>
                      <a:pt x="30" y="247"/>
                      <a:pt x="32" y="248"/>
                      <a:pt x="34" y="248"/>
                    </a:cubicBezTo>
                    <a:cubicBezTo>
                      <a:pt x="36" y="249"/>
                      <a:pt x="37" y="249"/>
                      <a:pt x="39" y="250"/>
                    </a:cubicBezTo>
                    <a:cubicBezTo>
                      <a:pt x="42" y="254"/>
                      <a:pt x="40" y="258"/>
                      <a:pt x="38" y="262"/>
                    </a:cubicBezTo>
                    <a:cubicBezTo>
                      <a:pt x="36" y="266"/>
                      <a:pt x="34" y="270"/>
                      <a:pt x="37" y="273"/>
                    </a:cubicBezTo>
                    <a:cubicBezTo>
                      <a:pt x="40" y="275"/>
                      <a:pt x="42" y="274"/>
                      <a:pt x="45" y="273"/>
                    </a:cubicBezTo>
                    <a:cubicBezTo>
                      <a:pt x="47" y="273"/>
                      <a:pt x="48" y="273"/>
                      <a:pt x="50" y="273"/>
                    </a:cubicBezTo>
                    <a:cubicBezTo>
                      <a:pt x="53" y="273"/>
                      <a:pt x="54" y="274"/>
                      <a:pt x="56" y="275"/>
                    </a:cubicBezTo>
                    <a:cubicBezTo>
                      <a:pt x="57" y="276"/>
                      <a:pt x="58" y="277"/>
                      <a:pt x="61" y="278"/>
                    </a:cubicBezTo>
                    <a:cubicBezTo>
                      <a:pt x="63" y="278"/>
                      <a:pt x="66" y="279"/>
                      <a:pt x="68" y="279"/>
                    </a:cubicBezTo>
                    <a:cubicBezTo>
                      <a:pt x="74" y="279"/>
                      <a:pt x="79" y="279"/>
                      <a:pt x="81" y="288"/>
                    </a:cubicBezTo>
                    <a:cubicBezTo>
                      <a:pt x="82" y="291"/>
                      <a:pt x="82" y="294"/>
                      <a:pt x="82" y="297"/>
                    </a:cubicBezTo>
                    <a:cubicBezTo>
                      <a:pt x="82" y="299"/>
                      <a:pt x="83" y="301"/>
                      <a:pt x="83" y="303"/>
                    </a:cubicBezTo>
                    <a:cubicBezTo>
                      <a:pt x="83" y="307"/>
                      <a:pt x="84" y="310"/>
                      <a:pt x="85" y="313"/>
                    </a:cubicBezTo>
                    <a:cubicBezTo>
                      <a:pt x="86" y="314"/>
                      <a:pt x="86" y="315"/>
                      <a:pt x="86" y="315"/>
                    </a:cubicBezTo>
                    <a:cubicBezTo>
                      <a:pt x="90" y="325"/>
                      <a:pt x="91" y="333"/>
                      <a:pt x="91" y="342"/>
                    </a:cubicBezTo>
                    <a:cubicBezTo>
                      <a:pt x="91" y="345"/>
                      <a:pt x="91" y="348"/>
                      <a:pt x="91" y="352"/>
                    </a:cubicBezTo>
                    <a:cubicBezTo>
                      <a:pt x="92" y="362"/>
                      <a:pt x="93" y="374"/>
                      <a:pt x="87" y="380"/>
                    </a:cubicBezTo>
                    <a:cubicBezTo>
                      <a:pt x="85" y="381"/>
                      <a:pt x="84" y="382"/>
                      <a:pt x="83" y="382"/>
                    </a:cubicBezTo>
                    <a:cubicBezTo>
                      <a:pt x="82" y="382"/>
                      <a:pt x="81" y="382"/>
                      <a:pt x="81" y="383"/>
                    </a:cubicBezTo>
                    <a:cubicBezTo>
                      <a:pt x="79" y="384"/>
                      <a:pt x="78" y="385"/>
                      <a:pt x="76" y="387"/>
                    </a:cubicBezTo>
                    <a:cubicBezTo>
                      <a:pt x="74" y="388"/>
                      <a:pt x="73" y="390"/>
                      <a:pt x="70" y="391"/>
                    </a:cubicBezTo>
                    <a:cubicBezTo>
                      <a:pt x="69" y="391"/>
                      <a:pt x="68" y="392"/>
                      <a:pt x="67" y="392"/>
                    </a:cubicBezTo>
                    <a:cubicBezTo>
                      <a:pt x="64" y="392"/>
                      <a:pt x="61" y="393"/>
                      <a:pt x="60" y="396"/>
                    </a:cubicBezTo>
                    <a:cubicBezTo>
                      <a:pt x="58" y="399"/>
                      <a:pt x="60" y="403"/>
                      <a:pt x="61" y="406"/>
                    </a:cubicBezTo>
                    <a:cubicBezTo>
                      <a:pt x="61" y="407"/>
                      <a:pt x="62" y="407"/>
                      <a:pt x="62" y="407"/>
                    </a:cubicBezTo>
                    <a:cubicBezTo>
                      <a:pt x="63" y="410"/>
                      <a:pt x="64" y="411"/>
                      <a:pt x="64" y="413"/>
                    </a:cubicBezTo>
                    <a:cubicBezTo>
                      <a:pt x="67" y="419"/>
                      <a:pt x="69" y="422"/>
                      <a:pt x="65" y="430"/>
                    </a:cubicBezTo>
                    <a:cubicBezTo>
                      <a:pt x="65" y="431"/>
                      <a:pt x="64" y="431"/>
                      <a:pt x="64" y="431"/>
                    </a:cubicBezTo>
                    <a:cubicBezTo>
                      <a:pt x="63" y="434"/>
                      <a:pt x="61" y="437"/>
                      <a:pt x="61" y="440"/>
                    </a:cubicBezTo>
                    <a:cubicBezTo>
                      <a:pt x="60" y="443"/>
                      <a:pt x="61" y="445"/>
                      <a:pt x="62" y="447"/>
                    </a:cubicBezTo>
                    <a:cubicBezTo>
                      <a:pt x="63" y="449"/>
                      <a:pt x="63" y="451"/>
                      <a:pt x="64" y="452"/>
                    </a:cubicBezTo>
                    <a:cubicBezTo>
                      <a:pt x="65" y="462"/>
                      <a:pt x="60" y="469"/>
                      <a:pt x="54" y="475"/>
                    </a:cubicBezTo>
                    <a:cubicBezTo>
                      <a:pt x="54" y="476"/>
                      <a:pt x="53" y="477"/>
                      <a:pt x="53" y="477"/>
                    </a:cubicBezTo>
                    <a:cubicBezTo>
                      <a:pt x="49" y="481"/>
                      <a:pt x="49" y="483"/>
                      <a:pt x="48" y="488"/>
                    </a:cubicBezTo>
                    <a:cubicBezTo>
                      <a:pt x="48" y="489"/>
                      <a:pt x="47" y="490"/>
                      <a:pt x="47" y="491"/>
                    </a:cubicBezTo>
                    <a:cubicBezTo>
                      <a:pt x="46" y="494"/>
                      <a:pt x="45" y="497"/>
                      <a:pt x="46" y="499"/>
                    </a:cubicBezTo>
                    <a:cubicBezTo>
                      <a:pt x="46" y="501"/>
                      <a:pt x="47" y="502"/>
                      <a:pt x="48" y="502"/>
                    </a:cubicBezTo>
                    <a:cubicBezTo>
                      <a:pt x="50" y="504"/>
                      <a:pt x="52" y="505"/>
                      <a:pt x="50" y="509"/>
                    </a:cubicBezTo>
                    <a:cubicBezTo>
                      <a:pt x="49" y="510"/>
                      <a:pt x="49" y="511"/>
                      <a:pt x="48" y="512"/>
                    </a:cubicBezTo>
                    <a:cubicBezTo>
                      <a:pt x="47" y="512"/>
                      <a:pt x="47" y="513"/>
                      <a:pt x="47" y="513"/>
                    </a:cubicBezTo>
                    <a:cubicBezTo>
                      <a:pt x="46" y="514"/>
                      <a:pt x="46" y="515"/>
                      <a:pt x="46" y="516"/>
                    </a:cubicBezTo>
                    <a:cubicBezTo>
                      <a:pt x="46" y="518"/>
                      <a:pt x="46" y="519"/>
                      <a:pt x="46" y="519"/>
                    </a:cubicBezTo>
                    <a:cubicBezTo>
                      <a:pt x="45" y="520"/>
                      <a:pt x="45" y="521"/>
                      <a:pt x="44" y="521"/>
                    </a:cubicBezTo>
                    <a:cubicBezTo>
                      <a:pt x="44" y="522"/>
                      <a:pt x="43" y="522"/>
                      <a:pt x="43" y="523"/>
                    </a:cubicBezTo>
                    <a:cubicBezTo>
                      <a:pt x="42" y="524"/>
                      <a:pt x="42" y="526"/>
                      <a:pt x="42" y="527"/>
                    </a:cubicBezTo>
                    <a:cubicBezTo>
                      <a:pt x="42" y="528"/>
                      <a:pt x="42" y="529"/>
                      <a:pt x="42" y="530"/>
                    </a:cubicBezTo>
                    <a:cubicBezTo>
                      <a:pt x="42" y="533"/>
                      <a:pt x="41" y="538"/>
                      <a:pt x="39" y="542"/>
                    </a:cubicBezTo>
                    <a:cubicBezTo>
                      <a:pt x="37" y="544"/>
                      <a:pt x="35" y="545"/>
                      <a:pt x="33" y="546"/>
                    </a:cubicBezTo>
                    <a:cubicBezTo>
                      <a:pt x="32" y="546"/>
                      <a:pt x="31" y="546"/>
                      <a:pt x="30" y="547"/>
                    </a:cubicBezTo>
                    <a:cubicBezTo>
                      <a:pt x="26" y="549"/>
                      <a:pt x="23" y="550"/>
                      <a:pt x="22" y="554"/>
                    </a:cubicBezTo>
                    <a:cubicBezTo>
                      <a:pt x="20" y="557"/>
                      <a:pt x="20" y="560"/>
                      <a:pt x="19" y="562"/>
                    </a:cubicBezTo>
                    <a:cubicBezTo>
                      <a:pt x="18" y="567"/>
                      <a:pt x="17" y="572"/>
                      <a:pt x="12" y="576"/>
                    </a:cubicBezTo>
                    <a:cubicBezTo>
                      <a:pt x="6" y="581"/>
                      <a:pt x="3" y="588"/>
                      <a:pt x="1" y="598"/>
                    </a:cubicBezTo>
                    <a:cubicBezTo>
                      <a:pt x="0" y="606"/>
                      <a:pt x="0" y="615"/>
                      <a:pt x="2" y="623"/>
                    </a:cubicBezTo>
                    <a:cubicBezTo>
                      <a:pt x="2" y="624"/>
                      <a:pt x="2" y="624"/>
                      <a:pt x="3" y="625"/>
                    </a:cubicBezTo>
                    <a:cubicBezTo>
                      <a:pt x="3" y="628"/>
                      <a:pt x="4" y="632"/>
                      <a:pt x="6" y="634"/>
                    </a:cubicBezTo>
                    <a:cubicBezTo>
                      <a:pt x="8" y="635"/>
                      <a:pt x="9" y="636"/>
                      <a:pt x="11" y="636"/>
                    </a:cubicBezTo>
                    <a:cubicBezTo>
                      <a:pt x="13" y="637"/>
                      <a:pt x="15" y="638"/>
                      <a:pt x="16" y="640"/>
                    </a:cubicBezTo>
                    <a:cubicBezTo>
                      <a:pt x="17" y="641"/>
                      <a:pt x="18" y="642"/>
                      <a:pt x="19" y="644"/>
                    </a:cubicBezTo>
                    <a:cubicBezTo>
                      <a:pt x="20" y="646"/>
                      <a:pt x="21" y="647"/>
                      <a:pt x="23" y="649"/>
                    </a:cubicBezTo>
                    <a:cubicBezTo>
                      <a:pt x="25" y="650"/>
                      <a:pt x="26" y="651"/>
                      <a:pt x="28" y="652"/>
                    </a:cubicBezTo>
                    <a:cubicBezTo>
                      <a:pt x="30" y="653"/>
                      <a:pt x="31" y="654"/>
                      <a:pt x="33" y="655"/>
                    </a:cubicBezTo>
                    <a:cubicBezTo>
                      <a:pt x="34" y="656"/>
                      <a:pt x="35" y="657"/>
                      <a:pt x="36" y="658"/>
                    </a:cubicBezTo>
                    <a:cubicBezTo>
                      <a:pt x="37" y="660"/>
                      <a:pt x="38" y="661"/>
                      <a:pt x="41" y="662"/>
                    </a:cubicBezTo>
                    <a:cubicBezTo>
                      <a:pt x="41" y="663"/>
                      <a:pt x="42" y="663"/>
                      <a:pt x="43" y="663"/>
                    </a:cubicBezTo>
                    <a:cubicBezTo>
                      <a:pt x="47" y="664"/>
                      <a:pt x="50" y="665"/>
                      <a:pt x="52" y="668"/>
                    </a:cubicBezTo>
                    <a:cubicBezTo>
                      <a:pt x="53" y="670"/>
                      <a:pt x="53" y="672"/>
                      <a:pt x="53" y="673"/>
                    </a:cubicBezTo>
                    <a:cubicBezTo>
                      <a:pt x="53" y="675"/>
                      <a:pt x="53" y="676"/>
                      <a:pt x="56" y="678"/>
                    </a:cubicBezTo>
                    <a:cubicBezTo>
                      <a:pt x="56" y="679"/>
                      <a:pt x="56" y="679"/>
                      <a:pt x="57" y="679"/>
                    </a:cubicBezTo>
                    <a:cubicBezTo>
                      <a:pt x="60" y="681"/>
                      <a:pt x="61" y="682"/>
                      <a:pt x="60" y="688"/>
                    </a:cubicBezTo>
                    <a:cubicBezTo>
                      <a:pt x="60" y="689"/>
                      <a:pt x="59" y="690"/>
                      <a:pt x="59" y="691"/>
                    </a:cubicBezTo>
                    <a:cubicBezTo>
                      <a:pt x="58" y="692"/>
                      <a:pt x="58" y="694"/>
                      <a:pt x="58" y="695"/>
                    </a:cubicBezTo>
                    <a:cubicBezTo>
                      <a:pt x="58" y="698"/>
                      <a:pt x="59" y="698"/>
                      <a:pt x="60" y="698"/>
                    </a:cubicBezTo>
                    <a:cubicBezTo>
                      <a:pt x="61" y="699"/>
                      <a:pt x="62" y="699"/>
                      <a:pt x="63" y="699"/>
                    </a:cubicBezTo>
                    <a:cubicBezTo>
                      <a:pt x="68" y="702"/>
                      <a:pt x="69" y="708"/>
                      <a:pt x="71" y="713"/>
                    </a:cubicBezTo>
                    <a:cubicBezTo>
                      <a:pt x="71" y="713"/>
                      <a:pt x="71" y="713"/>
                      <a:pt x="71" y="713"/>
                    </a:cubicBezTo>
                    <a:cubicBezTo>
                      <a:pt x="72" y="715"/>
                      <a:pt x="72" y="716"/>
                      <a:pt x="73" y="717"/>
                    </a:cubicBezTo>
                    <a:cubicBezTo>
                      <a:pt x="74" y="720"/>
                      <a:pt x="76" y="723"/>
                      <a:pt x="76" y="725"/>
                    </a:cubicBezTo>
                    <a:cubicBezTo>
                      <a:pt x="75" y="726"/>
                      <a:pt x="75" y="727"/>
                      <a:pt x="74" y="728"/>
                    </a:cubicBezTo>
                    <a:cubicBezTo>
                      <a:pt x="73" y="729"/>
                      <a:pt x="72" y="730"/>
                      <a:pt x="74" y="733"/>
                    </a:cubicBezTo>
                    <a:cubicBezTo>
                      <a:pt x="75" y="734"/>
                      <a:pt x="76" y="735"/>
                      <a:pt x="77" y="736"/>
                    </a:cubicBezTo>
                    <a:cubicBezTo>
                      <a:pt x="79" y="737"/>
                      <a:pt x="81" y="738"/>
                      <a:pt x="81" y="742"/>
                    </a:cubicBezTo>
                    <a:cubicBezTo>
                      <a:pt x="81" y="745"/>
                      <a:pt x="80" y="748"/>
                      <a:pt x="80" y="750"/>
                    </a:cubicBezTo>
                    <a:cubicBezTo>
                      <a:pt x="79" y="756"/>
                      <a:pt x="78" y="760"/>
                      <a:pt x="84" y="765"/>
                    </a:cubicBezTo>
                    <a:cubicBezTo>
                      <a:pt x="85" y="766"/>
                      <a:pt x="86" y="767"/>
                      <a:pt x="87" y="768"/>
                    </a:cubicBezTo>
                    <a:cubicBezTo>
                      <a:pt x="89" y="769"/>
                      <a:pt x="91" y="771"/>
                      <a:pt x="92" y="773"/>
                    </a:cubicBezTo>
                    <a:cubicBezTo>
                      <a:pt x="96" y="780"/>
                      <a:pt x="89" y="790"/>
                      <a:pt x="85" y="794"/>
                    </a:cubicBezTo>
                    <a:cubicBezTo>
                      <a:pt x="79" y="800"/>
                      <a:pt x="70" y="801"/>
                      <a:pt x="64" y="801"/>
                    </a:cubicBezTo>
                    <a:cubicBezTo>
                      <a:pt x="64" y="801"/>
                      <a:pt x="64" y="801"/>
                      <a:pt x="64" y="801"/>
                    </a:cubicBezTo>
                    <a:cubicBezTo>
                      <a:pt x="63" y="801"/>
                      <a:pt x="61" y="801"/>
                      <a:pt x="60" y="801"/>
                    </a:cubicBezTo>
                    <a:cubicBezTo>
                      <a:pt x="55" y="801"/>
                      <a:pt x="51" y="800"/>
                      <a:pt x="50" y="805"/>
                    </a:cubicBezTo>
                    <a:cubicBezTo>
                      <a:pt x="48" y="812"/>
                      <a:pt x="55" y="815"/>
                      <a:pt x="61" y="817"/>
                    </a:cubicBezTo>
                    <a:cubicBezTo>
                      <a:pt x="63" y="817"/>
                      <a:pt x="65" y="818"/>
                      <a:pt x="67" y="819"/>
                    </a:cubicBezTo>
                    <a:cubicBezTo>
                      <a:pt x="70" y="820"/>
                      <a:pt x="74" y="821"/>
                      <a:pt x="78" y="821"/>
                    </a:cubicBezTo>
                    <a:cubicBezTo>
                      <a:pt x="80" y="822"/>
                      <a:pt x="81" y="822"/>
                      <a:pt x="83" y="822"/>
                    </a:cubicBezTo>
                    <a:cubicBezTo>
                      <a:pt x="89" y="822"/>
                      <a:pt x="95" y="823"/>
                      <a:pt x="100" y="825"/>
                    </a:cubicBezTo>
                    <a:cubicBezTo>
                      <a:pt x="104" y="826"/>
                      <a:pt x="106" y="828"/>
                      <a:pt x="108" y="832"/>
                    </a:cubicBezTo>
                    <a:cubicBezTo>
                      <a:pt x="111" y="839"/>
                      <a:pt x="111" y="850"/>
                      <a:pt x="108" y="857"/>
                    </a:cubicBezTo>
                    <a:cubicBezTo>
                      <a:pt x="107" y="859"/>
                      <a:pt x="106" y="861"/>
                      <a:pt x="105" y="863"/>
                    </a:cubicBezTo>
                    <a:cubicBezTo>
                      <a:pt x="103" y="866"/>
                      <a:pt x="101" y="869"/>
                      <a:pt x="101" y="872"/>
                    </a:cubicBezTo>
                    <a:cubicBezTo>
                      <a:pt x="100" y="876"/>
                      <a:pt x="100" y="882"/>
                      <a:pt x="101" y="886"/>
                    </a:cubicBezTo>
                    <a:cubicBezTo>
                      <a:pt x="101" y="887"/>
                      <a:pt x="101" y="888"/>
                      <a:pt x="101" y="889"/>
                    </a:cubicBezTo>
                    <a:cubicBezTo>
                      <a:pt x="102" y="893"/>
                      <a:pt x="101" y="897"/>
                      <a:pt x="101" y="902"/>
                    </a:cubicBezTo>
                    <a:cubicBezTo>
                      <a:pt x="100" y="911"/>
                      <a:pt x="100" y="920"/>
                      <a:pt x="108" y="928"/>
                    </a:cubicBezTo>
                    <a:cubicBezTo>
                      <a:pt x="110" y="930"/>
                      <a:pt x="112" y="931"/>
                      <a:pt x="114" y="932"/>
                    </a:cubicBezTo>
                    <a:cubicBezTo>
                      <a:pt x="117" y="933"/>
                      <a:pt x="119" y="935"/>
                      <a:pt x="121" y="939"/>
                    </a:cubicBezTo>
                    <a:cubicBezTo>
                      <a:pt x="124" y="943"/>
                      <a:pt x="123" y="948"/>
                      <a:pt x="123" y="953"/>
                    </a:cubicBezTo>
                    <a:cubicBezTo>
                      <a:pt x="123" y="954"/>
                      <a:pt x="123" y="954"/>
                      <a:pt x="123" y="954"/>
                    </a:cubicBezTo>
                    <a:cubicBezTo>
                      <a:pt x="122" y="957"/>
                      <a:pt x="123" y="960"/>
                      <a:pt x="123" y="963"/>
                    </a:cubicBezTo>
                    <a:cubicBezTo>
                      <a:pt x="124" y="965"/>
                      <a:pt x="124" y="967"/>
                      <a:pt x="125" y="970"/>
                    </a:cubicBezTo>
                    <a:cubicBezTo>
                      <a:pt x="125" y="976"/>
                      <a:pt x="122" y="976"/>
                      <a:pt x="119" y="977"/>
                    </a:cubicBezTo>
                    <a:cubicBezTo>
                      <a:pt x="118" y="978"/>
                      <a:pt x="115" y="978"/>
                      <a:pt x="114" y="980"/>
                    </a:cubicBezTo>
                    <a:cubicBezTo>
                      <a:pt x="111" y="984"/>
                      <a:pt x="113" y="987"/>
                      <a:pt x="114" y="990"/>
                    </a:cubicBezTo>
                    <a:cubicBezTo>
                      <a:pt x="115" y="992"/>
                      <a:pt x="116" y="993"/>
                      <a:pt x="116" y="995"/>
                    </a:cubicBezTo>
                    <a:cubicBezTo>
                      <a:pt x="116" y="998"/>
                      <a:pt x="116" y="1002"/>
                      <a:pt x="115" y="1006"/>
                    </a:cubicBezTo>
                    <a:cubicBezTo>
                      <a:pt x="114" y="1013"/>
                      <a:pt x="113" y="1020"/>
                      <a:pt x="122" y="1023"/>
                    </a:cubicBezTo>
                    <a:cubicBezTo>
                      <a:pt x="124" y="1024"/>
                      <a:pt x="125" y="1024"/>
                      <a:pt x="126" y="1025"/>
                    </a:cubicBezTo>
                    <a:cubicBezTo>
                      <a:pt x="129" y="1025"/>
                      <a:pt x="130" y="1026"/>
                      <a:pt x="133" y="1029"/>
                    </a:cubicBezTo>
                    <a:cubicBezTo>
                      <a:pt x="133" y="1031"/>
                      <a:pt x="134" y="1032"/>
                      <a:pt x="134" y="1034"/>
                    </a:cubicBezTo>
                    <a:cubicBezTo>
                      <a:pt x="135" y="1036"/>
                      <a:pt x="136" y="1038"/>
                      <a:pt x="139" y="1041"/>
                    </a:cubicBezTo>
                    <a:cubicBezTo>
                      <a:pt x="141" y="1043"/>
                      <a:pt x="144" y="1044"/>
                      <a:pt x="146" y="1045"/>
                    </a:cubicBezTo>
                    <a:cubicBezTo>
                      <a:pt x="150" y="1047"/>
                      <a:pt x="154" y="1048"/>
                      <a:pt x="153" y="1056"/>
                    </a:cubicBezTo>
                    <a:cubicBezTo>
                      <a:pt x="153" y="1062"/>
                      <a:pt x="155" y="1066"/>
                      <a:pt x="157" y="1071"/>
                    </a:cubicBezTo>
                    <a:cubicBezTo>
                      <a:pt x="157" y="1073"/>
                      <a:pt x="158" y="1076"/>
                      <a:pt x="159" y="1078"/>
                    </a:cubicBezTo>
                    <a:cubicBezTo>
                      <a:pt x="161" y="1083"/>
                      <a:pt x="162" y="1087"/>
                      <a:pt x="161" y="1092"/>
                    </a:cubicBezTo>
                    <a:cubicBezTo>
                      <a:pt x="161" y="1094"/>
                      <a:pt x="160" y="1095"/>
                      <a:pt x="160" y="1097"/>
                    </a:cubicBezTo>
                    <a:cubicBezTo>
                      <a:pt x="159" y="1099"/>
                      <a:pt x="158" y="1102"/>
                      <a:pt x="159" y="1105"/>
                    </a:cubicBezTo>
                    <a:cubicBezTo>
                      <a:pt x="159" y="1105"/>
                      <a:pt x="160" y="1105"/>
                      <a:pt x="161" y="1106"/>
                    </a:cubicBezTo>
                    <a:cubicBezTo>
                      <a:pt x="165" y="1108"/>
                      <a:pt x="169" y="1110"/>
                      <a:pt x="171" y="1113"/>
                    </a:cubicBezTo>
                    <a:cubicBezTo>
                      <a:pt x="173" y="1115"/>
                      <a:pt x="174" y="1119"/>
                      <a:pt x="174" y="1123"/>
                    </a:cubicBezTo>
                    <a:cubicBezTo>
                      <a:pt x="174" y="1125"/>
                      <a:pt x="174" y="1127"/>
                      <a:pt x="175" y="1129"/>
                    </a:cubicBezTo>
                    <a:cubicBezTo>
                      <a:pt x="175" y="1133"/>
                      <a:pt x="177" y="1135"/>
                      <a:pt x="178" y="1135"/>
                    </a:cubicBezTo>
                    <a:cubicBezTo>
                      <a:pt x="180" y="1136"/>
                      <a:pt x="182" y="1135"/>
                      <a:pt x="184" y="1133"/>
                    </a:cubicBezTo>
                    <a:cubicBezTo>
                      <a:pt x="187" y="1132"/>
                      <a:pt x="189" y="1130"/>
                      <a:pt x="192" y="1131"/>
                    </a:cubicBezTo>
                    <a:cubicBezTo>
                      <a:pt x="194" y="1132"/>
                      <a:pt x="195" y="1133"/>
                      <a:pt x="197" y="1136"/>
                    </a:cubicBezTo>
                    <a:cubicBezTo>
                      <a:pt x="197" y="1137"/>
                      <a:pt x="197" y="1138"/>
                      <a:pt x="198" y="1139"/>
                    </a:cubicBezTo>
                    <a:cubicBezTo>
                      <a:pt x="200" y="1144"/>
                      <a:pt x="201" y="1148"/>
                      <a:pt x="206" y="1151"/>
                    </a:cubicBezTo>
                    <a:cubicBezTo>
                      <a:pt x="208" y="1152"/>
                      <a:pt x="210" y="1153"/>
                      <a:pt x="213" y="1153"/>
                    </a:cubicBezTo>
                    <a:cubicBezTo>
                      <a:pt x="216" y="1154"/>
                      <a:pt x="220" y="1154"/>
                      <a:pt x="222" y="1157"/>
                    </a:cubicBezTo>
                    <a:cubicBezTo>
                      <a:pt x="226" y="1162"/>
                      <a:pt x="224" y="1165"/>
                      <a:pt x="222" y="1168"/>
                    </a:cubicBezTo>
                    <a:cubicBezTo>
                      <a:pt x="221" y="1170"/>
                      <a:pt x="220" y="1171"/>
                      <a:pt x="219" y="1173"/>
                    </a:cubicBezTo>
                    <a:cubicBezTo>
                      <a:pt x="218" y="1176"/>
                      <a:pt x="220" y="1178"/>
                      <a:pt x="221" y="1181"/>
                    </a:cubicBezTo>
                    <a:cubicBezTo>
                      <a:pt x="222" y="1183"/>
                      <a:pt x="223" y="1185"/>
                      <a:pt x="223" y="1188"/>
                    </a:cubicBezTo>
                    <a:cubicBezTo>
                      <a:pt x="224" y="1191"/>
                      <a:pt x="222" y="1193"/>
                      <a:pt x="220" y="1196"/>
                    </a:cubicBezTo>
                    <a:cubicBezTo>
                      <a:pt x="219" y="1198"/>
                      <a:pt x="217" y="1201"/>
                      <a:pt x="217" y="1204"/>
                    </a:cubicBezTo>
                    <a:cubicBezTo>
                      <a:pt x="217" y="1209"/>
                      <a:pt x="219" y="1213"/>
                      <a:pt x="220" y="1217"/>
                    </a:cubicBezTo>
                    <a:cubicBezTo>
                      <a:pt x="221" y="1219"/>
                      <a:pt x="221" y="1220"/>
                      <a:pt x="222" y="1222"/>
                    </a:cubicBezTo>
                    <a:cubicBezTo>
                      <a:pt x="223" y="1227"/>
                      <a:pt x="225" y="1233"/>
                      <a:pt x="228" y="1237"/>
                    </a:cubicBezTo>
                    <a:cubicBezTo>
                      <a:pt x="229" y="1238"/>
                      <a:pt x="231" y="1239"/>
                      <a:pt x="232" y="1241"/>
                    </a:cubicBezTo>
                    <a:cubicBezTo>
                      <a:pt x="234" y="1242"/>
                      <a:pt x="237" y="1244"/>
                      <a:pt x="238" y="1247"/>
                    </a:cubicBezTo>
                    <a:cubicBezTo>
                      <a:pt x="239" y="1249"/>
                      <a:pt x="239" y="1251"/>
                      <a:pt x="239" y="1253"/>
                    </a:cubicBezTo>
                    <a:cubicBezTo>
                      <a:pt x="239" y="1256"/>
                      <a:pt x="239" y="1259"/>
                      <a:pt x="241" y="1262"/>
                    </a:cubicBezTo>
                    <a:cubicBezTo>
                      <a:pt x="243" y="1264"/>
                      <a:pt x="245" y="1266"/>
                      <a:pt x="246" y="1268"/>
                    </a:cubicBezTo>
                    <a:cubicBezTo>
                      <a:pt x="251" y="1273"/>
                      <a:pt x="255" y="1278"/>
                      <a:pt x="256" y="1284"/>
                    </a:cubicBezTo>
                    <a:cubicBezTo>
                      <a:pt x="257" y="1289"/>
                      <a:pt x="257" y="1298"/>
                      <a:pt x="255" y="1302"/>
                    </a:cubicBezTo>
                    <a:cubicBezTo>
                      <a:pt x="253" y="1304"/>
                      <a:pt x="252" y="1306"/>
                      <a:pt x="250" y="1307"/>
                    </a:cubicBezTo>
                    <a:cubicBezTo>
                      <a:pt x="247" y="1309"/>
                      <a:pt x="245" y="1310"/>
                      <a:pt x="245" y="1316"/>
                    </a:cubicBezTo>
                    <a:cubicBezTo>
                      <a:pt x="245" y="1321"/>
                      <a:pt x="247" y="1323"/>
                      <a:pt x="249" y="1326"/>
                    </a:cubicBezTo>
                    <a:cubicBezTo>
                      <a:pt x="249" y="1327"/>
                      <a:pt x="250" y="1328"/>
                      <a:pt x="251" y="1330"/>
                    </a:cubicBezTo>
                    <a:cubicBezTo>
                      <a:pt x="254" y="1334"/>
                      <a:pt x="257" y="1340"/>
                      <a:pt x="252" y="1344"/>
                    </a:cubicBezTo>
                    <a:cubicBezTo>
                      <a:pt x="249" y="1346"/>
                      <a:pt x="247" y="1347"/>
                      <a:pt x="244" y="1347"/>
                    </a:cubicBezTo>
                    <a:cubicBezTo>
                      <a:pt x="241" y="1347"/>
                      <a:pt x="238" y="1347"/>
                      <a:pt x="236" y="1350"/>
                    </a:cubicBezTo>
                    <a:cubicBezTo>
                      <a:pt x="232" y="1356"/>
                      <a:pt x="235" y="1361"/>
                      <a:pt x="237" y="1366"/>
                    </a:cubicBezTo>
                    <a:cubicBezTo>
                      <a:pt x="244" y="1377"/>
                      <a:pt x="248" y="1383"/>
                      <a:pt x="242" y="1397"/>
                    </a:cubicBezTo>
                    <a:cubicBezTo>
                      <a:pt x="236" y="1409"/>
                      <a:pt x="238" y="1419"/>
                      <a:pt x="248" y="1426"/>
                    </a:cubicBezTo>
                    <a:cubicBezTo>
                      <a:pt x="255" y="1430"/>
                      <a:pt x="256" y="1431"/>
                      <a:pt x="255" y="1440"/>
                    </a:cubicBezTo>
                    <a:cubicBezTo>
                      <a:pt x="254" y="1453"/>
                      <a:pt x="255" y="1462"/>
                      <a:pt x="260" y="1467"/>
                    </a:cubicBezTo>
                    <a:cubicBezTo>
                      <a:pt x="263" y="1470"/>
                      <a:pt x="267" y="1471"/>
                      <a:pt x="272" y="1470"/>
                    </a:cubicBezTo>
                    <a:cubicBezTo>
                      <a:pt x="276" y="1470"/>
                      <a:pt x="278" y="1468"/>
                      <a:pt x="280" y="1466"/>
                    </a:cubicBezTo>
                    <a:cubicBezTo>
                      <a:pt x="282" y="1465"/>
                      <a:pt x="284" y="1463"/>
                      <a:pt x="287" y="1462"/>
                    </a:cubicBezTo>
                    <a:cubicBezTo>
                      <a:pt x="293" y="1460"/>
                      <a:pt x="298" y="1460"/>
                      <a:pt x="301" y="1463"/>
                    </a:cubicBezTo>
                    <a:cubicBezTo>
                      <a:pt x="304" y="1466"/>
                      <a:pt x="305" y="1472"/>
                      <a:pt x="303" y="1478"/>
                    </a:cubicBezTo>
                    <a:cubicBezTo>
                      <a:pt x="300" y="1487"/>
                      <a:pt x="306" y="1489"/>
                      <a:pt x="312" y="1491"/>
                    </a:cubicBezTo>
                    <a:cubicBezTo>
                      <a:pt x="316" y="1493"/>
                      <a:pt x="319" y="1494"/>
                      <a:pt x="322" y="1497"/>
                    </a:cubicBezTo>
                    <a:cubicBezTo>
                      <a:pt x="326" y="1501"/>
                      <a:pt x="327" y="1503"/>
                      <a:pt x="329" y="1507"/>
                    </a:cubicBezTo>
                    <a:cubicBezTo>
                      <a:pt x="329" y="1507"/>
                      <a:pt x="330" y="1508"/>
                      <a:pt x="330" y="1508"/>
                    </a:cubicBezTo>
                    <a:cubicBezTo>
                      <a:pt x="331" y="1510"/>
                      <a:pt x="332" y="1511"/>
                      <a:pt x="333" y="1513"/>
                    </a:cubicBezTo>
                    <a:cubicBezTo>
                      <a:pt x="335" y="1515"/>
                      <a:pt x="337" y="1517"/>
                      <a:pt x="337" y="1520"/>
                    </a:cubicBezTo>
                    <a:cubicBezTo>
                      <a:pt x="338" y="1524"/>
                      <a:pt x="335" y="1527"/>
                      <a:pt x="333" y="1530"/>
                    </a:cubicBezTo>
                    <a:cubicBezTo>
                      <a:pt x="331" y="1532"/>
                      <a:pt x="330" y="1535"/>
                      <a:pt x="329" y="1538"/>
                    </a:cubicBezTo>
                    <a:cubicBezTo>
                      <a:pt x="328" y="1543"/>
                      <a:pt x="329" y="1550"/>
                      <a:pt x="331" y="1556"/>
                    </a:cubicBezTo>
                    <a:cubicBezTo>
                      <a:pt x="333" y="1566"/>
                      <a:pt x="332" y="1574"/>
                      <a:pt x="330" y="1584"/>
                    </a:cubicBezTo>
                    <a:cubicBezTo>
                      <a:pt x="330" y="1585"/>
                      <a:pt x="330" y="1587"/>
                      <a:pt x="330" y="1589"/>
                    </a:cubicBezTo>
                    <a:cubicBezTo>
                      <a:pt x="329" y="1600"/>
                      <a:pt x="335" y="1606"/>
                      <a:pt x="341" y="1612"/>
                    </a:cubicBezTo>
                    <a:cubicBezTo>
                      <a:pt x="343" y="1613"/>
                      <a:pt x="345" y="1614"/>
                      <a:pt x="347" y="1615"/>
                    </a:cubicBezTo>
                    <a:cubicBezTo>
                      <a:pt x="352" y="1618"/>
                      <a:pt x="357" y="1620"/>
                      <a:pt x="357" y="1626"/>
                    </a:cubicBezTo>
                    <a:cubicBezTo>
                      <a:pt x="358" y="1632"/>
                      <a:pt x="355" y="1634"/>
                      <a:pt x="352" y="1637"/>
                    </a:cubicBezTo>
                    <a:cubicBezTo>
                      <a:pt x="351" y="1638"/>
                      <a:pt x="350" y="1638"/>
                      <a:pt x="349" y="1639"/>
                    </a:cubicBezTo>
                    <a:cubicBezTo>
                      <a:pt x="339" y="1648"/>
                      <a:pt x="340" y="1658"/>
                      <a:pt x="342" y="1668"/>
                    </a:cubicBezTo>
                    <a:cubicBezTo>
                      <a:pt x="344" y="1674"/>
                      <a:pt x="344" y="1680"/>
                      <a:pt x="343" y="1685"/>
                    </a:cubicBezTo>
                    <a:cubicBezTo>
                      <a:pt x="343" y="1686"/>
                      <a:pt x="343" y="1687"/>
                      <a:pt x="342" y="1688"/>
                    </a:cubicBezTo>
                    <a:cubicBezTo>
                      <a:pt x="341" y="1692"/>
                      <a:pt x="340" y="1697"/>
                      <a:pt x="342" y="1701"/>
                    </a:cubicBezTo>
                    <a:cubicBezTo>
                      <a:pt x="345" y="1708"/>
                      <a:pt x="352" y="1707"/>
                      <a:pt x="359" y="1707"/>
                    </a:cubicBezTo>
                    <a:cubicBezTo>
                      <a:pt x="364" y="1707"/>
                      <a:pt x="369" y="1706"/>
                      <a:pt x="373" y="1709"/>
                    </a:cubicBezTo>
                    <a:cubicBezTo>
                      <a:pt x="375" y="1711"/>
                      <a:pt x="376" y="1713"/>
                      <a:pt x="376" y="1714"/>
                    </a:cubicBezTo>
                    <a:cubicBezTo>
                      <a:pt x="376" y="1716"/>
                      <a:pt x="372" y="1718"/>
                      <a:pt x="370" y="1719"/>
                    </a:cubicBezTo>
                    <a:cubicBezTo>
                      <a:pt x="368" y="1720"/>
                      <a:pt x="367" y="1720"/>
                      <a:pt x="366" y="1721"/>
                    </a:cubicBezTo>
                    <a:cubicBezTo>
                      <a:pt x="363" y="1724"/>
                      <a:pt x="364" y="1729"/>
                      <a:pt x="365" y="1734"/>
                    </a:cubicBezTo>
                    <a:cubicBezTo>
                      <a:pt x="365" y="1735"/>
                      <a:pt x="365" y="1736"/>
                      <a:pt x="365" y="1737"/>
                    </a:cubicBezTo>
                    <a:cubicBezTo>
                      <a:pt x="366" y="1740"/>
                      <a:pt x="366" y="1742"/>
                      <a:pt x="366" y="1745"/>
                    </a:cubicBezTo>
                    <a:cubicBezTo>
                      <a:pt x="366" y="1749"/>
                      <a:pt x="367" y="1752"/>
                      <a:pt x="367" y="1755"/>
                    </a:cubicBezTo>
                    <a:cubicBezTo>
                      <a:pt x="368" y="1758"/>
                      <a:pt x="368" y="1760"/>
                      <a:pt x="369" y="1761"/>
                    </a:cubicBezTo>
                    <a:cubicBezTo>
                      <a:pt x="370" y="1765"/>
                      <a:pt x="371" y="1769"/>
                      <a:pt x="371" y="1773"/>
                    </a:cubicBezTo>
                    <a:cubicBezTo>
                      <a:pt x="370" y="1776"/>
                      <a:pt x="369" y="1779"/>
                      <a:pt x="368" y="1782"/>
                    </a:cubicBezTo>
                    <a:cubicBezTo>
                      <a:pt x="367" y="1785"/>
                      <a:pt x="365" y="1787"/>
                      <a:pt x="365" y="1790"/>
                    </a:cubicBezTo>
                    <a:cubicBezTo>
                      <a:pt x="365" y="1794"/>
                      <a:pt x="366" y="1798"/>
                      <a:pt x="368" y="1801"/>
                    </a:cubicBezTo>
                    <a:cubicBezTo>
                      <a:pt x="369" y="1803"/>
                      <a:pt x="369" y="1805"/>
                      <a:pt x="370" y="1808"/>
                    </a:cubicBezTo>
                    <a:cubicBezTo>
                      <a:pt x="371" y="1811"/>
                      <a:pt x="371" y="1815"/>
                      <a:pt x="371" y="1818"/>
                    </a:cubicBezTo>
                    <a:cubicBezTo>
                      <a:pt x="372" y="1824"/>
                      <a:pt x="372" y="1829"/>
                      <a:pt x="374" y="1834"/>
                    </a:cubicBezTo>
                    <a:cubicBezTo>
                      <a:pt x="375" y="1838"/>
                      <a:pt x="377" y="1841"/>
                      <a:pt x="379" y="1844"/>
                    </a:cubicBezTo>
                    <a:cubicBezTo>
                      <a:pt x="381" y="1847"/>
                      <a:pt x="383" y="1851"/>
                      <a:pt x="384" y="1855"/>
                    </a:cubicBezTo>
                    <a:cubicBezTo>
                      <a:pt x="385" y="1860"/>
                      <a:pt x="385" y="1867"/>
                      <a:pt x="385" y="1873"/>
                    </a:cubicBezTo>
                    <a:cubicBezTo>
                      <a:pt x="384" y="1875"/>
                      <a:pt x="384" y="1877"/>
                      <a:pt x="384" y="1879"/>
                    </a:cubicBezTo>
                    <a:cubicBezTo>
                      <a:pt x="383" y="1882"/>
                      <a:pt x="382" y="1885"/>
                      <a:pt x="383" y="1889"/>
                    </a:cubicBezTo>
                    <a:cubicBezTo>
                      <a:pt x="383" y="1892"/>
                      <a:pt x="384" y="1895"/>
                      <a:pt x="384" y="1898"/>
                    </a:cubicBezTo>
                    <a:cubicBezTo>
                      <a:pt x="385" y="1900"/>
                      <a:pt x="386" y="1903"/>
                      <a:pt x="386" y="1906"/>
                    </a:cubicBezTo>
                    <a:cubicBezTo>
                      <a:pt x="387" y="1912"/>
                      <a:pt x="387" y="1918"/>
                      <a:pt x="387" y="1924"/>
                    </a:cubicBezTo>
                    <a:cubicBezTo>
                      <a:pt x="386" y="1927"/>
                      <a:pt x="385" y="1929"/>
                      <a:pt x="385" y="1932"/>
                    </a:cubicBezTo>
                    <a:cubicBezTo>
                      <a:pt x="384" y="1934"/>
                      <a:pt x="383" y="1937"/>
                      <a:pt x="383" y="1940"/>
                    </a:cubicBezTo>
                    <a:cubicBezTo>
                      <a:pt x="382" y="1945"/>
                      <a:pt x="382" y="1951"/>
                      <a:pt x="383" y="1956"/>
                    </a:cubicBezTo>
                    <a:cubicBezTo>
                      <a:pt x="383" y="1964"/>
                      <a:pt x="383" y="1971"/>
                      <a:pt x="382" y="1979"/>
                    </a:cubicBezTo>
                    <a:cubicBezTo>
                      <a:pt x="381" y="1984"/>
                      <a:pt x="378" y="1989"/>
                      <a:pt x="376" y="1994"/>
                    </a:cubicBezTo>
                    <a:cubicBezTo>
                      <a:pt x="373" y="1999"/>
                      <a:pt x="371" y="2004"/>
                      <a:pt x="370" y="2008"/>
                    </a:cubicBezTo>
                    <a:cubicBezTo>
                      <a:pt x="370" y="2010"/>
                      <a:pt x="369" y="2011"/>
                      <a:pt x="369" y="2013"/>
                    </a:cubicBezTo>
                    <a:cubicBezTo>
                      <a:pt x="366" y="2021"/>
                      <a:pt x="363" y="2031"/>
                      <a:pt x="369" y="2037"/>
                    </a:cubicBezTo>
                    <a:cubicBezTo>
                      <a:pt x="370" y="2038"/>
                      <a:pt x="372" y="2039"/>
                      <a:pt x="374" y="2039"/>
                    </a:cubicBezTo>
                    <a:cubicBezTo>
                      <a:pt x="376" y="2040"/>
                      <a:pt x="378" y="2041"/>
                      <a:pt x="380" y="2044"/>
                    </a:cubicBezTo>
                    <a:cubicBezTo>
                      <a:pt x="381" y="2045"/>
                      <a:pt x="382" y="2048"/>
                      <a:pt x="383" y="2050"/>
                    </a:cubicBezTo>
                    <a:cubicBezTo>
                      <a:pt x="384" y="2052"/>
                      <a:pt x="384" y="2054"/>
                      <a:pt x="386" y="2056"/>
                    </a:cubicBezTo>
                    <a:cubicBezTo>
                      <a:pt x="388" y="2058"/>
                      <a:pt x="390" y="2060"/>
                      <a:pt x="393" y="2061"/>
                    </a:cubicBezTo>
                    <a:cubicBezTo>
                      <a:pt x="395" y="2062"/>
                      <a:pt x="396" y="2063"/>
                      <a:pt x="398" y="2064"/>
                    </a:cubicBezTo>
                    <a:cubicBezTo>
                      <a:pt x="400" y="2066"/>
                      <a:pt x="402" y="2068"/>
                      <a:pt x="403" y="2070"/>
                    </a:cubicBezTo>
                    <a:cubicBezTo>
                      <a:pt x="404" y="2071"/>
                      <a:pt x="405" y="2072"/>
                      <a:pt x="406" y="2073"/>
                    </a:cubicBezTo>
                    <a:cubicBezTo>
                      <a:pt x="408" y="2075"/>
                      <a:pt x="409" y="2076"/>
                      <a:pt x="411" y="2078"/>
                    </a:cubicBezTo>
                    <a:cubicBezTo>
                      <a:pt x="417" y="2084"/>
                      <a:pt x="422" y="2090"/>
                      <a:pt x="425" y="2098"/>
                    </a:cubicBezTo>
                    <a:cubicBezTo>
                      <a:pt x="429" y="2108"/>
                      <a:pt x="427" y="2117"/>
                      <a:pt x="426" y="2127"/>
                    </a:cubicBezTo>
                    <a:cubicBezTo>
                      <a:pt x="425" y="2131"/>
                      <a:pt x="425" y="2136"/>
                      <a:pt x="425" y="2140"/>
                    </a:cubicBezTo>
                    <a:cubicBezTo>
                      <a:pt x="424" y="2144"/>
                      <a:pt x="424" y="2147"/>
                      <a:pt x="425" y="2150"/>
                    </a:cubicBezTo>
                    <a:cubicBezTo>
                      <a:pt x="441" y="2149"/>
                      <a:pt x="1725" y="2099"/>
                      <a:pt x="2528" y="2063"/>
                    </a:cubicBezTo>
                    <a:cubicBezTo>
                      <a:pt x="2528" y="2063"/>
                      <a:pt x="2579" y="2071"/>
                      <a:pt x="2595" y="2087"/>
                    </a:cubicBezTo>
                    <a:cubicBezTo>
                      <a:pt x="2598" y="2090"/>
                      <a:pt x="2601" y="2092"/>
                      <a:pt x="2604" y="2095"/>
                    </a:cubicBezTo>
                    <a:cubicBezTo>
                      <a:pt x="2617" y="2107"/>
                      <a:pt x="2630" y="2119"/>
                      <a:pt x="2632" y="2143"/>
                    </a:cubicBezTo>
                    <a:cubicBezTo>
                      <a:pt x="2633" y="2156"/>
                      <a:pt x="2647" y="2172"/>
                      <a:pt x="2668" y="2185"/>
                    </a:cubicBezTo>
                    <a:cubicBezTo>
                      <a:pt x="2689" y="2199"/>
                      <a:pt x="2714" y="2206"/>
                      <a:pt x="2734" y="2206"/>
                    </a:cubicBezTo>
                    <a:cubicBezTo>
                      <a:pt x="2734" y="2206"/>
                      <a:pt x="2734" y="2205"/>
                      <a:pt x="2734" y="2204"/>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195" name="Freeform 3690"/>
              <p:cNvSpPr>
                <a:spLocks/>
              </p:cNvSpPr>
              <p:nvPr/>
            </p:nvSpPr>
            <p:spPr bwMode="auto">
              <a:xfrm>
                <a:off x="2797" y="2426"/>
                <a:ext cx="494" cy="430"/>
              </a:xfrm>
              <a:custGeom>
                <a:avLst/>
                <a:gdLst>
                  <a:gd name="T0" fmla="*/ 3623 w 3696"/>
                  <a:gd name="T1" fmla="*/ 2441 h 3210"/>
                  <a:gd name="T2" fmla="*/ 3593 w 3696"/>
                  <a:gd name="T3" fmla="*/ 2441 h 3210"/>
                  <a:gd name="T4" fmla="*/ 3557 w 3696"/>
                  <a:gd name="T5" fmla="*/ 2449 h 3210"/>
                  <a:gd name="T6" fmla="*/ 3516 w 3696"/>
                  <a:gd name="T7" fmla="*/ 2385 h 3210"/>
                  <a:gd name="T8" fmla="*/ 3484 w 3696"/>
                  <a:gd name="T9" fmla="*/ 2333 h 3210"/>
                  <a:gd name="T10" fmla="*/ 3451 w 3696"/>
                  <a:gd name="T11" fmla="*/ 2284 h 3210"/>
                  <a:gd name="T12" fmla="*/ 3492 w 3696"/>
                  <a:gd name="T13" fmla="*/ 2195 h 3210"/>
                  <a:gd name="T14" fmla="*/ 3434 w 3696"/>
                  <a:gd name="T15" fmla="*/ 2054 h 3210"/>
                  <a:gd name="T16" fmla="*/ 3410 w 3696"/>
                  <a:gd name="T17" fmla="*/ 1983 h 3210"/>
                  <a:gd name="T18" fmla="*/ 3351 w 3696"/>
                  <a:gd name="T19" fmla="*/ 1955 h 3210"/>
                  <a:gd name="T20" fmla="*/ 3264 w 3696"/>
                  <a:gd name="T21" fmla="*/ 1871 h 3210"/>
                  <a:gd name="T22" fmla="*/ 3184 w 3696"/>
                  <a:gd name="T23" fmla="*/ 1851 h 3210"/>
                  <a:gd name="T24" fmla="*/ 3131 w 3696"/>
                  <a:gd name="T25" fmla="*/ 1800 h 3210"/>
                  <a:gd name="T26" fmla="*/ 3034 w 3696"/>
                  <a:gd name="T27" fmla="*/ 1734 h 3210"/>
                  <a:gd name="T28" fmla="*/ 2980 w 3696"/>
                  <a:gd name="T29" fmla="*/ 1679 h 3210"/>
                  <a:gd name="T30" fmla="*/ 2939 w 3696"/>
                  <a:gd name="T31" fmla="*/ 1544 h 3210"/>
                  <a:gd name="T32" fmla="*/ 2979 w 3696"/>
                  <a:gd name="T33" fmla="*/ 1452 h 3210"/>
                  <a:gd name="T34" fmla="*/ 3008 w 3696"/>
                  <a:gd name="T35" fmla="*/ 1386 h 3210"/>
                  <a:gd name="T36" fmla="*/ 3017 w 3696"/>
                  <a:gd name="T37" fmla="*/ 1273 h 3210"/>
                  <a:gd name="T38" fmla="*/ 3015 w 3696"/>
                  <a:gd name="T39" fmla="*/ 1181 h 3210"/>
                  <a:gd name="T40" fmla="*/ 2902 w 3696"/>
                  <a:gd name="T41" fmla="*/ 1136 h 3210"/>
                  <a:gd name="T42" fmla="*/ 2822 w 3696"/>
                  <a:gd name="T43" fmla="*/ 1186 h 3210"/>
                  <a:gd name="T44" fmla="*/ 2753 w 3696"/>
                  <a:gd name="T45" fmla="*/ 1156 h 3210"/>
                  <a:gd name="T46" fmla="*/ 2728 w 3696"/>
                  <a:gd name="T47" fmla="*/ 1089 h 3210"/>
                  <a:gd name="T48" fmla="*/ 2712 w 3696"/>
                  <a:gd name="T49" fmla="*/ 997 h 3210"/>
                  <a:gd name="T50" fmla="*/ 2646 w 3696"/>
                  <a:gd name="T51" fmla="*/ 887 h 3210"/>
                  <a:gd name="T52" fmla="*/ 2587 w 3696"/>
                  <a:gd name="T53" fmla="*/ 848 h 3210"/>
                  <a:gd name="T54" fmla="*/ 2482 w 3696"/>
                  <a:gd name="T55" fmla="*/ 739 h 3210"/>
                  <a:gd name="T56" fmla="*/ 2396 w 3696"/>
                  <a:gd name="T57" fmla="*/ 671 h 3210"/>
                  <a:gd name="T58" fmla="*/ 2330 w 3696"/>
                  <a:gd name="T59" fmla="*/ 566 h 3210"/>
                  <a:gd name="T60" fmla="*/ 2290 w 3696"/>
                  <a:gd name="T61" fmla="*/ 509 h 3210"/>
                  <a:gd name="T62" fmla="*/ 2270 w 3696"/>
                  <a:gd name="T63" fmla="*/ 426 h 3210"/>
                  <a:gd name="T64" fmla="*/ 2242 w 3696"/>
                  <a:gd name="T65" fmla="*/ 301 h 3210"/>
                  <a:gd name="T66" fmla="*/ 2280 w 3696"/>
                  <a:gd name="T67" fmla="*/ 160 h 3210"/>
                  <a:gd name="T68" fmla="*/ 2207 w 3696"/>
                  <a:gd name="T69" fmla="*/ 80 h 3210"/>
                  <a:gd name="T70" fmla="*/ 46 w 3696"/>
                  <a:gd name="T71" fmla="*/ 147 h 3210"/>
                  <a:gd name="T72" fmla="*/ 70 w 3696"/>
                  <a:gd name="T73" fmla="*/ 245 h 3210"/>
                  <a:gd name="T74" fmla="*/ 109 w 3696"/>
                  <a:gd name="T75" fmla="*/ 278 h 3210"/>
                  <a:gd name="T76" fmla="*/ 177 w 3696"/>
                  <a:gd name="T77" fmla="*/ 371 h 3210"/>
                  <a:gd name="T78" fmla="*/ 195 w 3696"/>
                  <a:gd name="T79" fmla="*/ 455 h 3210"/>
                  <a:gd name="T80" fmla="*/ 269 w 3696"/>
                  <a:gd name="T81" fmla="*/ 503 h 3210"/>
                  <a:gd name="T82" fmla="*/ 342 w 3696"/>
                  <a:gd name="T83" fmla="*/ 555 h 3210"/>
                  <a:gd name="T84" fmla="*/ 456 w 3696"/>
                  <a:gd name="T85" fmla="*/ 591 h 3210"/>
                  <a:gd name="T86" fmla="*/ 427 w 3696"/>
                  <a:gd name="T87" fmla="*/ 681 h 3210"/>
                  <a:gd name="T88" fmla="*/ 380 w 3696"/>
                  <a:gd name="T89" fmla="*/ 745 h 3210"/>
                  <a:gd name="T90" fmla="*/ 391 w 3696"/>
                  <a:gd name="T91" fmla="*/ 842 h 3210"/>
                  <a:gd name="T92" fmla="*/ 464 w 3696"/>
                  <a:gd name="T93" fmla="*/ 906 h 3210"/>
                  <a:gd name="T94" fmla="*/ 486 w 3696"/>
                  <a:gd name="T95" fmla="*/ 983 h 3210"/>
                  <a:gd name="T96" fmla="*/ 580 w 3696"/>
                  <a:gd name="T97" fmla="*/ 1052 h 3210"/>
                  <a:gd name="T98" fmla="*/ 637 w 3696"/>
                  <a:gd name="T99" fmla="*/ 1145 h 3210"/>
                  <a:gd name="T100" fmla="*/ 645 w 3696"/>
                  <a:gd name="T101" fmla="*/ 2430 h 3210"/>
                  <a:gd name="T102" fmla="*/ 648 w 3696"/>
                  <a:gd name="T103" fmla="*/ 2948 h 3210"/>
                  <a:gd name="T104" fmla="*/ 3087 w 3696"/>
                  <a:gd name="T105" fmla="*/ 3136 h 3210"/>
                  <a:gd name="T106" fmla="*/ 3462 w 3696"/>
                  <a:gd name="T107" fmla="*/ 3083 h 3210"/>
                  <a:gd name="T108" fmla="*/ 3464 w 3696"/>
                  <a:gd name="T109" fmla="*/ 3001 h 3210"/>
                  <a:gd name="T110" fmla="*/ 3450 w 3696"/>
                  <a:gd name="T111" fmla="*/ 2933 h 3210"/>
                  <a:gd name="T112" fmla="*/ 3466 w 3696"/>
                  <a:gd name="T113" fmla="*/ 2789 h 3210"/>
                  <a:gd name="T114" fmla="*/ 3549 w 3696"/>
                  <a:gd name="T115" fmla="*/ 2793 h 3210"/>
                  <a:gd name="T116" fmla="*/ 3615 w 3696"/>
                  <a:gd name="T117" fmla="*/ 2766 h 3210"/>
                  <a:gd name="T118" fmla="*/ 3682 w 3696"/>
                  <a:gd name="T119" fmla="*/ 2594 h 3210"/>
                  <a:gd name="T120" fmla="*/ 3694 w 3696"/>
                  <a:gd name="T121" fmla="*/ 2483 h 3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696" h="3210">
                    <a:moveTo>
                      <a:pt x="3694" y="2483"/>
                    </a:moveTo>
                    <a:cubicBezTo>
                      <a:pt x="3691" y="2475"/>
                      <a:pt x="3681" y="2475"/>
                      <a:pt x="3673" y="2475"/>
                    </a:cubicBezTo>
                    <a:cubicBezTo>
                      <a:pt x="3672" y="2475"/>
                      <a:pt x="3671" y="2475"/>
                      <a:pt x="3670" y="2475"/>
                    </a:cubicBezTo>
                    <a:cubicBezTo>
                      <a:pt x="3668" y="2475"/>
                      <a:pt x="3665" y="2476"/>
                      <a:pt x="3662" y="2477"/>
                    </a:cubicBezTo>
                    <a:cubicBezTo>
                      <a:pt x="3655" y="2478"/>
                      <a:pt x="3647" y="2480"/>
                      <a:pt x="3643" y="2474"/>
                    </a:cubicBezTo>
                    <a:cubicBezTo>
                      <a:pt x="3640" y="2470"/>
                      <a:pt x="3640" y="2466"/>
                      <a:pt x="3641" y="2461"/>
                    </a:cubicBezTo>
                    <a:cubicBezTo>
                      <a:pt x="3641" y="2456"/>
                      <a:pt x="3641" y="2451"/>
                      <a:pt x="3636" y="2446"/>
                    </a:cubicBezTo>
                    <a:cubicBezTo>
                      <a:pt x="3633" y="2444"/>
                      <a:pt x="3631" y="2443"/>
                      <a:pt x="3628" y="2443"/>
                    </a:cubicBezTo>
                    <a:cubicBezTo>
                      <a:pt x="3626" y="2442"/>
                      <a:pt x="3624" y="2441"/>
                      <a:pt x="3623" y="2441"/>
                    </a:cubicBezTo>
                    <a:cubicBezTo>
                      <a:pt x="3618" y="2438"/>
                      <a:pt x="3617" y="2436"/>
                      <a:pt x="3616" y="2432"/>
                    </a:cubicBezTo>
                    <a:cubicBezTo>
                      <a:pt x="3615" y="2432"/>
                      <a:pt x="3615" y="2431"/>
                      <a:pt x="3615" y="2430"/>
                    </a:cubicBezTo>
                    <a:cubicBezTo>
                      <a:pt x="3614" y="2429"/>
                      <a:pt x="3613" y="2427"/>
                      <a:pt x="3612" y="2425"/>
                    </a:cubicBezTo>
                    <a:cubicBezTo>
                      <a:pt x="3611" y="2423"/>
                      <a:pt x="3610" y="2422"/>
                      <a:pt x="3609" y="2420"/>
                    </a:cubicBezTo>
                    <a:cubicBezTo>
                      <a:pt x="3609" y="2419"/>
                      <a:pt x="3608" y="2418"/>
                      <a:pt x="3608" y="2418"/>
                    </a:cubicBezTo>
                    <a:cubicBezTo>
                      <a:pt x="3607" y="2414"/>
                      <a:pt x="3606" y="2412"/>
                      <a:pt x="3602" y="2410"/>
                    </a:cubicBezTo>
                    <a:cubicBezTo>
                      <a:pt x="3598" y="2407"/>
                      <a:pt x="3593" y="2406"/>
                      <a:pt x="3589" y="2408"/>
                    </a:cubicBezTo>
                    <a:cubicBezTo>
                      <a:pt x="3585" y="2409"/>
                      <a:pt x="3583" y="2412"/>
                      <a:pt x="3582" y="2417"/>
                    </a:cubicBezTo>
                    <a:cubicBezTo>
                      <a:pt x="3580" y="2428"/>
                      <a:pt x="3587" y="2435"/>
                      <a:pt x="3593" y="2441"/>
                    </a:cubicBezTo>
                    <a:cubicBezTo>
                      <a:pt x="3594" y="2443"/>
                      <a:pt x="3596" y="2444"/>
                      <a:pt x="3598" y="2445"/>
                    </a:cubicBezTo>
                    <a:cubicBezTo>
                      <a:pt x="3602" y="2449"/>
                      <a:pt x="3607" y="2453"/>
                      <a:pt x="3607" y="2459"/>
                    </a:cubicBezTo>
                    <a:cubicBezTo>
                      <a:pt x="3606" y="2462"/>
                      <a:pt x="3605" y="2465"/>
                      <a:pt x="3602" y="2466"/>
                    </a:cubicBezTo>
                    <a:cubicBezTo>
                      <a:pt x="3597" y="2469"/>
                      <a:pt x="3590" y="2468"/>
                      <a:pt x="3585" y="2465"/>
                    </a:cubicBezTo>
                    <a:cubicBezTo>
                      <a:pt x="3584" y="2464"/>
                      <a:pt x="3582" y="2463"/>
                      <a:pt x="3581" y="2461"/>
                    </a:cubicBezTo>
                    <a:cubicBezTo>
                      <a:pt x="3579" y="2460"/>
                      <a:pt x="3578" y="2458"/>
                      <a:pt x="3576" y="2457"/>
                    </a:cubicBezTo>
                    <a:cubicBezTo>
                      <a:pt x="3574" y="2455"/>
                      <a:pt x="3571" y="2455"/>
                      <a:pt x="3569" y="2455"/>
                    </a:cubicBezTo>
                    <a:cubicBezTo>
                      <a:pt x="3567" y="2454"/>
                      <a:pt x="3565" y="2454"/>
                      <a:pt x="3563" y="2453"/>
                    </a:cubicBezTo>
                    <a:cubicBezTo>
                      <a:pt x="3561" y="2452"/>
                      <a:pt x="3559" y="2451"/>
                      <a:pt x="3557" y="2449"/>
                    </a:cubicBezTo>
                    <a:cubicBezTo>
                      <a:pt x="3556" y="2448"/>
                      <a:pt x="3554" y="2447"/>
                      <a:pt x="3553" y="2446"/>
                    </a:cubicBezTo>
                    <a:cubicBezTo>
                      <a:pt x="3551" y="2446"/>
                      <a:pt x="3550" y="2445"/>
                      <a:pt x="3548" y="2444"/>
                    </a:cubicBezTo>
                    <a:cubicBezTo>
                      <a:pt x="3545" y="2443"/>
                      <a:pt x="3542" y="2442"/>
                      <a:pt x="3539" y="2439"/>
                    </a:cubicBezTo>
                    <a:cubicBezTo>
                      <a:pt x="3535" y="2434"/>
                      <a:pt x="3536" y="2429"/>
                      <a:pt x="3538" y="2424"/>
                    </a:cubicBezTo>
                    <a:cubicBezTo>
                      <a:pt x="3539" y="2420"/>
                      <a:pt x="3540" y="2417"/>
                      <a:pt x="3540" y="2414"/>
                    </a:cubicBezTo>
                    <a:cubicBezTo>
                      <a:pt x="3539" y="2410"/>
                      <a:pt x="3538" y="2405"/>
                      <a:pt x="3535" y="2402"/>
                    </a:cubicBezTo>
                    <a:cubicBezTo>
                      <a:pt x="3534" y="2399"/>
                      <a:pt x="3531" y="2398"/>
                      <a:pt x="3529" y="2396"/>
                    </a:cubicBezTo>
                    <a:cubicBezTo>
                      <a:pt x="3527" y="2395"/>
                      <a:pt x="3525" y="2393"/>
                      <a:pt x="3523" y="2391"/>
                    </a:cubicBezTo>
                    <a:cubicBezTo>
                      <a:pt x="3521" y="2389"/>
                      <a:pt x="3518" y="2387"/>
                      <a:pt x="3516" y="2385"/>
                    </a:cubicBezTo>
                    <a:cubicBezTo>
                      <a:pt x="3514" y="2383"/>
                      <a:pt x="3512" y="2382"/>
                      <a:pt x="3511" y="2381"/>
                    </a:cubicBezTo>
                    <a:cubicBezTo>
                      <a:pt x="3508" y="2378"/>
                      <a:pt x="3507" y="2375"/>
                      <a:pt x="3506" y="2373"/>
                    </a:cubicBezTo>
                    <a:cubicBezTo>
                      <a:pt x="3506" y="2371"/>
                      <a:pt x="3505" y="2370"/>
                      <a:pt x="3505" y="2369"/>
                    </a:cubicBezTo>
                    <a:cubicBezTo>
                      <a:pt x="3504" y="2367"/>
                      <a:pt x="3503" y="2365"/>
                      <a:pt x="3501" y="2363"/>
                    </a:cubicBezTo>
                    <a:cubicBezTo>
                      <a:pt x="3501" y="2362"/>
                      <a:pt x="3500" y="2361"/>
                      <a:pt x="3499" y="2359"/>
                    </a:cubicBezTo>
                    <a:cubicBezTo>
                      <a:pt x="3498" y="2358"/>
                      <a:pt x="3498" y="2357"/>
                      <a:pt x="3497" y="2356"/>
                    </a:cubicBezTo>
                    <a:cubicBezTo>
                      <a:pt x="3496" y="2354"/>
                      <a:pt x="3496" y="2352"/>
                      <a:pt x="3493" y="2350"/>
                    </a:cubicBezTo>
                    <a:cubicBezTo>
                      <a:pt x="3489" y="2346"/>
                      <a:pt x="3487" y="2344"/>
                      <a:pt x="3485" y="2340"/>
                    </a:cubicBezTo>
                    <a:cubicBezTo>
                      <a:pt x="3484" y="2337"/>
                      <a:pt x="3484" y="2335"/>
                      <a:pt x="3484" y="2333"/>
                    </a:cubicBezTo>
                    <a:cubicBezTo>
                      <a:pt x="3484" y="2331"/>
                      <a:pt x="3484" y="2328"/>
                      <a:pt x="3483" y="2326"/>
                    </a:cubicBezTo>
                    <a:cubicBezTo>
                      <a:pt x="3483" y="2326"/>
                      <a:pt x="3482" y="2325"/>
                      <a:pt x="3482" y="2325"/>
                    </a:cubicBezTo>
                    <a:cubicBezTo>
                      <a:pt x="3481" y="2321"/>
                      <a:pt x="3480" y="2319"/>
                      <a:pt x="3481" y="2315"/>
                    </a:cubicBezTo>
                    <a:cubicBezTo>
                      <a:pt x="3481" y="2314"/>
                      <a:pt x="3481" y="2313"/>
                      <a:pt x="3482" y="2311"/>
                    </a:cubicBezTo>
                    <a:cubicBezTo>
                      <a:pt x="3482" y="2308"/>
                      <a:pt x="3483" y="2304"/>
                      <a:pt x="3482" y="2301"/>
                    </a:cubicBezTo>
                    <a:cubicBezTo>
                      <a:pt x="3480" y="2295"/>
                      <a:pt x="3472" y="2294"/>
                      <a:pt x="3465" y="2294"/>
                    </a:cubicBezTo>
                    <a:cubicBezTo>
                      <a:pt x="3462" y="2294"/>
                      <a:pt x="3458" y="2294"/>
                      <a:pt x="3456" y="2293"/>
                    </a:cubicBezTo>
                    <a:cubicBezTo>
                      <a:pt x="3452" y="2292"/>
                      <a:pt x="3452" y="2289"/>
                      <a:pt x="3451" y="2286"/>
                    </a:cubicBezTo>
                    <a:cubicBezTo>
                      <a:pt x="3451" y="2285"/>
                      <a:pt x="3451" y="2284"/>
                      <a:pt x="3451" y="2284"/>
                    </a:cubicBezTo>
                    <a:cubicBezTo>
                      <a:pt x="3448" y="2273"/>
                      <a:pt x="3447" y="2268"/>
                      <a:pt x="3452" y="2258"/>
                    </a:cubicBezTo>
                    <a:cubicBezTo>
                      <a:pt x="3452" y="2258"/>
                      <a:pt x="3452" y="2258"/>
                      <a:pt x="3452" y="2258"/>
                    </a:cubicBezTo>
                    <a:cubicBezTo>
                      <a:pt x="3453" y="2256"/>
                      <a:pt x="3453" y="2254"/>
                      <a:pt x="3454" y="2253"/>
                    </a:cubicBezTo>
                    <a:cubicBezTo>
                      <a:pt x="3454" y="2250"/>
                      <a:pt x="3454" y="2248"/>
                      <a:pt x="3456" y="2246"/>
                    </a:cubicBezTo>
                    <a:cubicBezTo>
                      <a:pt x="3458" y="2243"/>
                      <a:pt x="3462" y="2242"/>
                      <a:pt x="3466" y="2240"/>
                    </a:cubicBezTo>
                    <a:cubicBezTo>
                      <a:pt x="3467" y="2240"/>
                      <a:pt x="3468" y="2240"/>
                      <a:pt x="3468" y="2239"/>
                    </a:cubicBezTo>
                    <a:cubicBezTo>
                      <a:pt x="3469" y="2239"/>
                      <a:pt x="3469" y="2239"/>
                      <a:pt x="3469" y="2239"/>
                    </a:cubicBezTo>
                    <a:cubicBezTo>
                      <a:pt x="3476" y="2236"/>
                      <a:pt x="3487" y="2232"/>
                      <a:pt x="3491" y="2224"/>
                    </a:cubicBezTo>
                    <a:cubicBezTo>
                      <a:pt x="3496" y="2217"/>
                      <a:pt x="3494" y="2204"/>
                      <a:pt x="3492" y="2195"/>
                    </a:cubicBezTo>
                    <a:cubicBezTo>
                      <a:pt x="3492" y="2194"/>
                      <a:pt x="3491" y="2192"/>
                      <a:pt x="3491" y="2191"/>
                    </a:cubicBezTo>
                    <a:cubicBezTo>
                      <a:pt x="3489" y="2180"/>
                      <a:pt x="3486" y="2171"/>
                      <a:pt x="3481" y="2163"/>
                    </a:cubicBezTo>
                    <a:cubicBezTo>
                      <a:pt x="3479" y="2159"/>
                      <a:pt x="3476" y="2156"/>
                      <a:pt x="3473" y="2153"/>
                    </a:cubicBezTo>
                    <a:cubicBezTo>
                      <a:pt x="3472" y="2152"/>
                      <a:pt x="3471" y="2151"/>
                      <a:pt x="3469" y="2150"/>
                    </a:cubicBezTo>
                    <a:cubicBezTo>
                      <a:pt x="3464" y="2146"/>
                      <a:pt x="3460" y="2143"/>
                      <a:pt x="3456" y="2135"/>
                    </a:cubicBezTo>
                    <a:cubicBezTo>
                      <a:pt x="3446" y="2117"/>
                      <a:pt x="3440" y="2100"/>
                      <a:pt x="3436" y="2085"/>
                    </a:cubicBezTo>
                    <a:cubicBezTo>
                      <a:pt x="3434" y="2078"/>
                      <a:pt x="3434" y="2070"/>
                      <a:pt x="3434" y="2063"/>
                    </a:cubicBezTo>
                    <a:cubicBezTo>
                      <a:pt x="3434" y="2061"/>
                      <a:pt x="3434" y="2059"/>
                      <a:pt x="3434" y="2057"/>
                    </a:cubicBezTo>
                    <a:cubicBezTo>
                      <a:pt x="3434" y="2056"/>
                      <a:pt x="3434" y="2055"/>
                      <a:pt x="3434" y="2054"/>
                    </a:cubicBezTo>
                    <a:cubicBezTo>
                      <a:pt x="3434" y="2050"/>
                      <a:pt x="3434" y="2047"/>
                      <a:pt x="3435" y="2043"/>
                    </a:cubicBezTo>
                    <a:cubicBezTo>
                      <a:pt x="3435" y="2042"/>
                      <a:pt x="3435" y="2041"/>
                      <a:pt x="3436" y="2040"/>
                    </a:cubicBezTo>
                    <a:cubicBezTo>
                      <a:pt x="3437" y="2036"/>
                      <a:pt x="3437" y="2033"/>
                      <a:pt x="3437" y="2030"/>
                    </a:cubicBezTo>
                    <a:cubicBezTo>
                      <a:pt x="3436" y="2027"/>
                      <a:pt x="3435" y="2026"/>
                      <a:pt x="3433" y="2024"/>
                    </a:cubicBezTo>
                    <a:cubicBezTo>
                      <a:pt x="3432" y="2023"/>
                      <a:pt x="3430" y="2022"/>
                      <a:pt x="3430" y="2020"/>
                    </a:cubicBezTo>
                    <a:cubicBezTo>
                      <a:pt x="3429" y="2017"/>
                      <a:pt x="3430" y="2014"/>
                      <a:pt x="3431" y="2012"/>
                    </a:cubicBezTo>
                    <a:cubicBezTo>
                      <a:pt x="3431" y="2011"/>
                      <a:pt x="3431" y="2009"/>
                      <a:pt x="3431" y="2008"/>
                    </a:cubicBezTo>
                    <a:cubicBezTo>
                      <a:pt x="3432" y="2003"/>
                      <a:pt x="3430" y="1997"/>
                      <a:pt x="3428" y="1994"/>
                    </a:cubicBezTo>
                    <a:cubicBezTo>
                      <a:pt x="3424" y="1985"/>
                      <a:pt x="3418" y="1984"/>
                      <a:pt x="3410" y="1983"/>
                    </a:cubicBezTo>
                    <a:cubicBezTo>
                      <a:pt x="3408" y="1983"/>
                      <a:pt x="3405" y="1983"/>
                      <a:pt x="3402" y="1982"/>
                    </a:cubicBezTo>
                    <a:cubicBezTo>
                      <a:pt x="3400" y="1982"/>
                      <a:pt x="3398" y="1981"/>
                      <a:pt x="3397" y="1980"/>
                    </a:cubicBezTo>
                    <a:cubicBezTo>
                      <a:pt x="3396" y="1979"/>
                      <a:pt x="3395" y="1979"/>
                      <a:pt x="3393" y="1978"/>
                    </a:cubicBezTo>
                    <a:cubicBezTo>
                      <a:pt x="3392" y="1977"/>
                      <a:pt x="3389" y="1977"/>
                      <a:pt x="3387" y="1977"/>
                    </a:cubicBezTo>
                    <a:cubicBezTo>
                      <a:pt x="3386" y="1977"/>
                      <a:pt x="3385" y="1977"/>
                      <a:pt x="3384" y="1977"/>
                    </a:cubicBezTo>
                    <a:cubicBezTo>
                      <a:pt x="3378" y="1977"/>
                      <a:pt x="3376" y="1974"/>
                      <a:pt x="3373" y="1970"/>
                    </a:cubicBezTo>
                    <a:cubicBezTo>
                      <a:pt x="3372" y="1969"/>
                      <a:pt x="3371" y="1968"/>
                      <a:pt x="3370" y="1967"/>
                    </a:cubicBezTo>
                    <a:cubicBezTo>
                      <a:pt x="3368" y="1965"/>
                      <a:pt x="3365" y="1963"/>
                      <a:pt x="3361" y="1962"/>
                    </a:cubicBezTo>
                    <a:cubicBezTo>
                      <a:pt x="3357" y="1960"/>
                      <a:pt x="3354" y="1958"/>
                      <a:pt x="3351" y="1955"/>
                    </a:cubicBezTo>
                    <a:cubicBezTo>
                      <a:pt x="3345" y="1950"/>
                      <a:pt x="3345" y="1945"/>
                      <a:pt x="3345" y="1939"/>
                    </a:cubicBezTo>
                    <a:cubicBezTo>
                      <a:pt x="3345" y="1937"/>
                      <a:pt x="3344" y="1936"/>
                      <a:pt x="3344" y="1935"/>
                    </a:cubicBezTo>
                    <a:cubicBezTo>
                      <a:pt x="3343" y="1922"/>
                      <a:pt x="3331" y="1914"/>
                      <a:pt x="3320" y="1907"/>
                    </a:cubicBezTo>
                    <a:cubicBezTo>
                      <a:pt x="3315" y="1903"/>
                      <a:pt x="3311" y="1900"/>
                      <a:pt x="3307" y="1897"/>
                    </a:cubicBezTo>
                    <a:cubicBezTo>
                      <a:pt x="3304" y="1894"/>
                      <a:pt x="3301" y="1892"/>
                      <a:pt x="3298" y="1889"/>
                    </a:cubicBezTo>
                    <a:cubicBezTo>
                      <a:pt x="3295" y="1886"/>
                      <a:pt x="3291" y="1882"/>
                      <a:pt x="3288" y="1879"/>
                    </a:cubicBezTo>
                    <a:cubicBezTo>
                      <a:pt x="3284" y="1876"/>
                      <a:pt x="3281" y="1876"/>
                      <a:pt x="3277" y="1877"/>
                    </a:cubicBezTo>
                    <a:cubicBezTo>
                      <a:pt x="3275" y="1877"/>
                      <a:pt x="3273" y="1877"/>
                      <a:pt x="3271" y="1877"/>
                    </a:cubicBezTo>
                    <a:cubicBezTo>
                      <a:pt x="3267" y="1876"/>
                      <a:pt x="3265" y="1874"/>
                      <a:pt x="3264" y="1871"/>
                    </a:cubicBezTo>
                    <a:cubicBezTo>
                      <a:pt x="3263" y="1870"/>
                      <a:pt x="3262" y="1868"/>
                      <a:pt x="3260" y="1867"/>
                    </a:cubicBezTo>
                    <a:cubicBezTo>
                      <a:pt x="3256" y="1864"/>
                      <a:pt x="3250" y="1865"/>
                      <a:pt x="3245" y="1866"/>
                    </a:cubicBezTo>
                    <a:cubicBezTo>
                      <a:pt x="3240" y="1868"/>
                      <a:pt x="3236" y="1870"/>
                      <a:pt x="3235" y="1870"/>
                    </a:cubicBezTo>
                    <a:cubicBezTo>
                      <a:pt x="3233" y="1872"/>
                      <a:pt x="3231" y="1874"/>
                      <a:pt x="3229" y="1876"/>
                    </a:cubicBezTo>
                    <a:cubicBezTo>
                      <a:pt x="3226" y="1878"/>
                      <a:pt x="3224" y="1881"/>
                      <a:pt x="3220" y="1882"/>
                    </a:cubicBezTo>
                    <a:cubicBezTo>
                      <a:pt x="3214" y="1884"/>
                      <a:pt x="3207" y="1886"/>
                      <a:pt x="3201" y="1884"/>
                    </a:cubicBezTo>
                    <a:cubicBezTo>
                      <a:pt x="3198" y="1883"/>
                      <a:pt x="3195" y="1881"/>
                      <a:pt x="3191" y="1879"/>
                    </a:cubicBezTo>
                    <a:cubicBezTo>
                      <a:pt x="3187" y="1876"/>
                      <a:pt x="3187" y="1875"/>
                      <a:pt x="3186" y="1871"/>
                    </a:cubicBezTo>
                    <a:cubicBezTo>
                      <a:pt x="3184" y="1865"/>
                      <a:pt x="3184" y="1858"/>
                      <a:pt x="3184" y="1851"/>
                    </a:cubicBezTo>
                    <a:cubicBezTo>
                      <a:pt x="3185" y="1847"/>
                      <a:pt x="3186" y="1843"/>
                      <a:pt x="3187" y="1840"/>
                    </a:cubicBezTo>
                    <a:cubicBezTo>
                      <a:pt x="3188" y="1835"/>
                      <a:pt x="3189" y="1831"/>
                      <a:pt x="3190" y="1827"/>
                    </a:cubicBezTo>
                    <a:cubicBezTo>
                      <a:pt x="3190" y="1823"/>
                      <a:pt x="3189" y="1820"/>
                      <a:pt x="3187" y="1818"/>
                    </a:cubicBezTo>
                    <a:cubicBezTo>
                      <a:pt x="3184" y="1815"/>
                      <a:pt x="3179" y="1815"/>
                      <a:pt x="3173" y="1815"/>
                    </a:cubicBezTo>
                    <a:cubicBezTo>
                      <a:pt x="3170" y="1815"/>
                      <a:pt x="3168" y="1815"/>
                      <a:pt x="3166" y="1815"/>
                    </a:cubicBezTo>
                    <a:cubicBezTo>
                      <a:pt x="3161" y="1816"/>
                      <a:pt x="3157" y="1816"/>
                      <a:pt x="3153" y="1815"/>
                    </a:cubicBezTo>
                    <a:cubicBezTo>
                      <a:pt x="3148" y="1814"/>
                      <a:pt x="3144" y="1810"/>
                      <a:pt x="3140" y="1807"/>
                    </a:cubicBezTo>
                    <a:cubicBezTo>
                      <a:pt x="3138" y="1804"/>
                      <a:pt x="3135" y="1802"/>
                      <a:pt x="3132" y="1800"/>
                    </a:cubicBezTo>
                    <a:cubicBezTo>
                      <a:pt x="3131" y="1800"/>
                      <a:pt x="3131" y="1800"/>
                      <a:pt x="3131" y="1800"/>
                    </a:cubicBezTo>
                    <a:cubicBezTo>
                      <a:pt x="3127" y="1797"/>
                      <a:pt x="3123" y="1795"/>
                      <a:pt x="3119" y="1792"/>
                    </a:cubicBezTo>
                    <a:cubicBezTo>
                      <a:pt x="3119" y="1791"/>
                      <a:pt x="3118" y="1790"/>
                      <a:pt x="3117" y="1789"/>
                    </a:cubicBezTo>
                    <a:cubicBezTo>
                      <a:pt x="3115" y="1787"/>
                      <a:pt x="3113" y="1785"/>
                      <a:pt x="3109" y="1783"/>
                    </a:cubicBezTo>
                    <a:cubicBezTo>
                      <a:pt x="3107" y="1782"/>
                      <a:pt x="3105" y="1782"/>
                      <a:pt x="3103" y="1781"/>
                    </a:cubicBezTo>
                    <a:cubicBezTo>
                      <a:pt x="3096" y="1778"/>
                      <a:pt x="3088" y="1775"/>
                      <a:pt x="3083" y="1768"/>
                    </a:cubicBezTo>
                    <a:cubicBezTo>
                      <a:pt x="3082" y="1766"/>
                      <a:pt x="3080" y="1764"/>
                      <a:pt x="3079" y="1762"/>
                    </a:cubicBezTo>
                    <a:cubicBezTo>
                      <a:pt x="3075" y="1755"/>
                      <a:pt x="3072" y="1749"/>
                      <a:pt x="3063" y="1746"/>
                    </a:cubicBezTo>
                    <a:cubicBezTo>
                      <a:pt x="3060" y="1744"/>
                      <a:pt x="3056" y="1743"/>
                      <a:pt x="3053" y="1742"/>
                    </a:cubicBezTo>
                    <a:cubicBezTo>
                      <a:pt x="3046" y="1740"/>
                      <a:pt x="3040" y="1739"/>
                      <a:pt x="3034" y="1734"/>
                    </a:cubicBezTo>
                    <a:cubicBezTo>
                      <a:pt x="3031" y="1731"/>
                      <a:pt x="3028" y="1729"/>
                      <a:pt x="3024" y="1727"/>
                    </a:cubicBezTo>
                    <a:cubicBezTo>
                      <a:pt x="3020" y="1725"/>
                      <a:pt x="3016" y="1722"/>
                      <a:pt x="3013" y="1719"/>
                    </a:cubicBezTo>
                    <a:cubicBezTo>
                      <a:pt x="3008" y="1714"/>
                      <a:pt x="3004" y="1706"/>
                      <a:pt x="3001" y="1700"/>
                    </a:cubicBezTo>
                    <a:cubicBezTo>
                      <a:pt x="3000" y="1698"/>
                      <a:pt x="2999" y="1696"/>
                      <a:pt x="2998" y="1694"/>
                    </a:cubicBezTo>
                    <a:cubicBezTo>
                      <a:pt x="2997" y="1693"/>
                      <a:pt x="2997" y="1693"/>
                      <a:pt x="2996" y="1692"/>
                    </a:cubicBezTo>
                    <a:cubicBezTo>
                      <a:pt x="2996" y="1690"/>
                      <a:pt x="2995" y="1688"/>
                      <a:pt x="2993" y="1687"/>
                    </a:cubicBezTo>
                    <a:cubicBezTo>
                      <a:pt x="2992" y="1685"/>
                      <a:pt x="2990" y="1685"/>
                      <a:pt x="2988" y="1684"/>
                    </a:cubicBezTo>
                    <a:cubicBezTo>
                      <a:pt x="2987" y="1683"/>
                      <a:pt x="2986" y="1683"/>
                      <a:pt x="2985" y="1683"/>
                    </a:cubicBezTo>
                    <a:cubicBezTo>
                      <a:pt x="2983" y="1681"/>
                      <a:pt x="2981" y="1680"/>
                      <a:pt x="2980" y="1679"/>
                    </a:cubicBezTo>
                    <a:cubicBezTo>
                      <a:pt x="2977" y="1677"/>
                      <a:pt x="2974" y="1675"/>
                      <a:pt x="2971" y="1674"/>
                    </a:cubicBezTo>
                    <a:cubicBezTo>
                      <a:pt x="2966" y="1672"/>
                      <a:pt x="2962" y="1670"/>
                      <a:pt x="2958" y="1666"/>
                    </a:cubicBezTo>
                    <a:cubicBezTo>
                      <a:pt x="2957" y="1664"/>
                      <a:pt x="2956" y="1663"/>
                      <a:pt x="2954" y="1662"/>
                    </a:cubicBezTo>
                    <a:cubicBezTo>
                      <a:pt x="2952" y="1660"/>
                      <a:pt x="2949" y="1657"/>
                      <a:pt x="2948" y="1655"/>
                    </a:cubicBezTo>
                    <a:cubicBezTo>
                      <a:pt x="2946" y="1652"/>
                      <a:pt x="2945" y="1649"/>
                      <a:pt x="2945" y="1646"/>
                    </a:cubicBezTo>
                    <a:cubicBezTo>
                      <a:pt x="2944" y="1645"/>
                      <a:pt x="2944" y="1643"/>
                      <a:pt x="2943" y="1641"/>
                    </a:cubicBezTo>
                    <a:cubicBezTo>
                      <a:pt x="2934" y="1618"/>
                      <a:pt x="2931" y="1591"/>
                      <a:pt x="2936" y="1568"/>
                    </a:cubicBezTo>
                    <a:cubicBezTo>
                      <a:pt x="2936" y="1564"/>
                      <a:pt x="2937" y="1560"/>
                      <a:pt x="2937" y="1557"/>
                    </a:cubicBezTo>
                    <a:cubicBezTo>
                      <a:pt x="2938" y="1552"/>
                      <a:pt x="2938" y="1548"/>
                      <a:pt x="2939" y="1544"/>
                    </a:cubicBezTo>
                    <a:cubicBezTo>
                      <a:pt x="2941" y="1537"/>
                      <a:pt x="2943" y="1529"/>
                      <a:pt x="2949" y="1525"/>
                    </a:cubicBezTo>
                    <a:cubicBezTo>
                      <a:pt x="2950" y="1524"/>
                      <a:pt x="2952" y="1523"/>
                      <a:pt x="2953" y="1523"/>
                    </a:cubicBezTo>
                    <a:cubicBezTo>
                      <a:pt x="2956" y="1521"/>
                      <a:pt x="2958" y="1520"/>
                      <a:pt x="2960" y="1518"/>
                    </a:cubicBezTo>
                    <a:cubicBezTo>
                      <a:pt x="2962" y="1516"/>
                      <a:pt x="2962" y="1513"/>
                      <a:pt x="2963" y="1510"/>
                    </a:cubicBezTo>
                    <a:cubicBezTo>
                      <a:pt x="2964" y="1508"/>
                      <a:pt x="2964" y="1507"/>
                      <a:pt x="2965" y="1505"/>
                    </a:cubicBezTo>
                    <a:cubicBezTo>
                      <a:pt x="2966" y="1502"/>
                      <a:pt x="2968" y="1499"/>
                      <a:pt x="2969" y="1496"/>
                    </a:cubicBezTo>
                    <a:cubicBezTo>
                      <a:pt x="2972" y="1492"/>
                      <a:pt x="2975" y="1487"/>
                      <a:pt x="2976" y="1481"/>
                    </a:cubicBezTo>
                    <a:cubicBezTo>
                      <a:pt x="2977" y="1476"/>
                      <a:pt x="2977" y="1471"/>
                      <a:pt x="2978" y="1466"/>
                    </a:cubicBezTo>
                    <a:cubicBezTo>
                      <a:pt x="2978" y="1461"/>
                      <a:pt x="2979" y="1457"/>
                      <a:pt x="2979" y="1452"/>
                    </a:cubicBezTo>
                    <a:cubicBezTo>
                      <a:pt x="2980" y="1447"/>
                      <a:pt x="2981" y="1444"/>
                      <a:pt x="2982" y="1439"/>
                    </a:cubicBezTo>
                    <a:cubicBezTo>
                      <a:pt x="2983" y="1437"/>
                      <a:pt x="2984" y="1435"/>
                      <a:pt x="2985" y="1433"/>
                    </a:cubicBezTo>
                    <a:cubicBezTo>
                      <a:pt x="2987" y="1429"/>
                      <a:pt x="2988" y="1426"/>
                      <a:pt x="2989" y="1422"/>
                    </a:cubicBezTo>
                    <a:cubicBezTo>
                      <a:pt x="2989" y="1421"/>
                      <a:pt x="2989" y="1421"/>
                      <a:pt x="2989" y="1421"/>
                    </a:cubicBezTo>
                    <a:cubicBezTo>
                      <a:pt x="2990" y="1416"/>
                      <a:pt x="2991" y="1412"/>
                      <a:pt x="2993" y="1407"/>
                    </a:cubicBezTo>
                    <a:cubicBezTo>
                      <a:pt x="2995" y="1405"/>
                      <a:pt x="2996" y="1403"/>
                      <a:pt x="2998" y="1401"/>
                    </a:cubicBezTo>
                    <a:cubicBezTo>
                      <a:pt x="2999" y="1400"/>
                      <a:pt x="3000" y="1399"/>
                      <a:pt x="3001" y="1397"/>
                    </a:cubicBezTo>
                    <a:cubicBezTo>
                      <a:pt x="3003" y="1395"/>
                      <a:pt x="3004" y="1393"/>
                      <a:pt x="3005" y="1390"/>
                    </a:cubicBezTo>
                    <a:cubicBezTo>
                      <a:pt x="3006" y="1389"/>
                      <a:pt x="3007" y="1387"/>
                      <a:pt x="3008" y="1386"/>
                    </a:cubicBezTo>
                    <a:cubicBezTo>
                      <a:pt x="3010" y="1383"/>
                      <a:pt x="3012" y="1381"/>
                      <a:pt x="3014" y="1379"/>
                    </a:cubicBezTo>
                    <a:cubicBezTo>
                      <a:pt x="3018" y="1375"/>
                      <a:pt x="3021" y="1372"/>
                      <a:pt x="3022" y="1367"/>
                    </a:cubicBezTo>
                    <a:cubicBezTo>
                      <a:pt x="3024" y="1358"/>
                      <a:pt x="3026" y="1347"/>
                      <a:pt x="3022" y="1338"/>
                    </a:cubicBezTo>
                    <a:cubicBezTo>
                      <a:pt x="3022" y="1337"/>
                      <a:pt x="3022" y="1336"/>
                      <a:pt x="3022" y="1335"/>
                    </a:cubicBezTo>
                    <a:cubicBezTo>
                      <a:pt x="3019" y="1329"/>
                      <a:pt x="3017" y="1322"/>
                      <a:pt x="3013" y="1316"/>
                    </a:cubicBezTo>
                    <a:cubicBezTo>
                      <a:pt x="3012" y="1314"/>
                      <a:pt x="3011" y="1313"/>
                      <a:pt x="3010" y="1312"/>
                    </a:cubicBezTo>
                    <a:cubicBezTo>
                      <a:pt x="3007" y="1307"/>
                      <a:pt x="3003" y="1301"/>
                      <a:pt x="3003" y="1295"/>
                    </a:cubicBezTo>
                    <a:cubicBezTo>
                      <a:pt x="3003" y="1288"/>
                      <a:pt x="3008" y="1279"/>
                      <a:pt x="3014" y="1275"/>
                    </a:cubicBezTo>
                    <a:cubicBezTo>
                      <a:pt x="3015" y="1274"/>
                      <a:pt x="3016" y="1274"/>
                      <a:pt x="3017" y="1273"/>
                    </a:cubicBezTo>
                    <a:cubicBezTo>
                      <a:pt x="3020" y="1272"/>
                      <a:pt x="3021" y="1271"/>
                      <a:pt x="3023" y="1267"/>
                    </a:cubicBezTo>
                    <a:cubicBezTo>
                      <a:pt x="3024" y="1266"/>
                      <a:pt x="3025" y="1264"/>
                      <a:pt x="3026" y="1263"/>
                    </a:cubicBezTo>
                    <a:cubicBezTo>
                      <a:pt x="3028" y="1260"/>
                      <a:pt x="3029" y="1257"/>
                      <a:pt x="3031" y="1254"/>
                    </a:cubicBezTo>
                    <a:cubicBezTo>
                      <a:pt x="3034" y="1251"/>
                      <a:pt x="3037" y="1249"/>
                      <a:pt x="3040" y="1247"/>
                    </a:cubicBezTo>
                    <a:cubicBezTo>
                      <a:pt x="3044" y="1243"/>
                      <a:pt x="3048" y="1240"/>
                      <a:pt x="3049" y="1235"/>
                    </a:cubicBezTo>
                    <a:cubicBezTo>
                      <a:pt x="3052" y="1227"/>
                      <a:pt x="3055" y="1215"/>
                      <a:pt x="3050" y="1207"/>
                    </a:cubicBezTo>
                    <a:cubicBezTo>
                      <a:pt x="3045" y="1199"/>
                      <a:pt x="3034" y="1193"/>
                      <a:pt x="3025" y="1188"/>
                    </a:cubicBezTo>
                    <a:cubicBezTo>
                      <a:pt x="3024" y="1187"/>
                      <a:pt x="3024" y="1187"/>
                      <a:pt x="3023" y="1186"/>
                    </a:cubicBezTo>
                    <a:cubicBezTo>
                      <a:pt x="3020" y="1185"/>
                      <a:pt x="3017" y="1183"/>
                      <a:pt x="3015" y="1181"/>
                    </a:cubicBezTo>
                    <a:cubicBezTo>
                      <a:pt x="3013" y="1180"/>
                      <a:pt x="3011" y="1179"/>
                      <a:pt x="3009" y="1178"/>
                    </a:cubicBezTo>
                    <a:cubicBezTo>
                      <a:pt x="3008" y="1177"/>
                      <a:pt x="3007" y="1176"/>
                      <a:pt x="3006" y="1175"/>
                    </a:cubicBezTo>
                    <a:cubicBezTo>
                      <a:pt x="3004" y="1174"/>
                      <a:pt x="3002" y="1172"/>
                      <a:pt x="2999" y="1171"/>
                    </a:cubicBezTo>
                    <a:cubicBezTo>
                      <a:pt x="2997" y="1171"/>
                      <a:pt x="2996" y="1170"/>
                      <a:pt x="2994" y="1170"/>
                    </a:cubicBezTo>
                    <a:cubicBezTo>
                      <a:pt x="2990" y="1169"/>
                      <a:pt x="2987" y="1168"/>
                      <a:pt x="2984" y="1163"/>
                    </a:cubicBezTo>
                    <a:cubicBezTo>
                      <a:pt x="2978" y="1151"/>
                      <a:pt x="2968" y="1147"/>
                      <a:pt x="2955" y="1150"/>
                    </a:cubicBezTo>
                    <a:cubicBezTo>
                      <a:pt x="2942" y="1153"/>
                      <a:pt x="2933" y="1149"/>
                      <a:pt x="2922" y="1145"/>
                    </a:cubicBezTo>
                    <a:cubicBezTo>
                      <a:pt x="2917" y="1143"/>
                      <a:pt x="2915" y="1142"/>
                      <a:pt x="2910" y="1139"/>
                    </a:cubicBezTo>
                    <a:cubicBezTo>
                      <a:pt x="2908" y="1137"/>
                      <a:pt x="2905" y="1136"/>
                      <a:pt x="2902" y="1136"/>
                    </a:cubicBezTo>
                    <a:cubicBezTo>
                      <a:pt x="2901" y="1135"/>
                      <a:pt x="2899" y="1135"/>
                      <a:pt x="2898" y="1134"/>
                    </a:cubicBezTo>
                    <a:cubicBezTo>
                      <a:pt x="2896" y="1134"/>
                      <a:pt x="2894" y="1133"/>
                      <a:pt x="2893" y="1132"/>
                    </a:cubicBezTo>
                    <a:cubicBezTo>
                      <a:pt x="2891" y="1131"/>
                      <a:pt x="2889" y="1130"/>
                      <a:pt x="2887" y="1129"/>
                    </a:cubicBezTo>
                    <a:cubicBezTo>
                      <a:pt x="2878" y="1126"/>
                      <a:pt x="2867" y="1127"/>
                      <a:pt x="2859" y="1131"/>
                    </a:cubicBezTo>
                    <a:cubicBezTo>
                      <a:pt x="2852" y="1134"/>
                      <a:pt x="2849" y="1138"/>
                      <a:pt x="2846" y="1143"/>
                    </a:cubicBezTo>
                    <a:cubicBezTo>
                      <a:pt x="2845" y="1146"/>
                      <a:pt x="2843" y="1149"/>
                      <a:pt x="2840" y="1152"/>
                    </a:cubicBezTo>
                    <a:cubicBezTo>
                      <a:pt x="2833" y="1159"/>
                      <a:pt x="2829" y="1165"/>
                      <a:pt x="2827" y="1173"/>
                    </a:cubicBezTo>
                    <a:cubicBezTo>
                      <a:pt x="2827" y="1174"/>
                      <a:pt x="2826" y="1176"/>
                      <a:pt x="2826" y="1177"/>
                    </a:cubicBezTo>
                    <a:cubicBezTo>
                      <a:pt x="2825" y="1180"/>
                      <a:pt x="2825" y="1183"/>
                      <a:pt x="2822" y="1186"/>
                    </a:cubicBezTo>
                    <a:cubicBezTo>
                      <a:pt x="2818" y="1189"/>
                      <a:pt x="2813" y="1192"/>
                      <a:pt x="2809" y="1194"/>
                    </a:cubicBezTo>
                    <a:cubicBezTo>
                      <a:pt x="2809" y="1194"/>
                      <a:pt x="2809" y="1194"/>
                      <a:pt x="2809" y="1194"/>
                    </a:cubicBezTo>
                    <a:cubicBezTo>
                      <a:pt x="2805" y="1196"/>
                      <a:pt x="2802" y="1196"/>
                      <a:pt x="2798" y="1196"/>
                    </a:cubicBezTo>
                    <a:cubicBezTo>
                      <a:pt x="2798" y="1196"/>
                      <a:pt x="2797" y="1196"/>
                      <a:pt x="2796" y="1196"/>
                    </a:cubicBezTo>
                    <a:cubicBezTo>
                      <a:pt x="2787" y="1196"/>
                      <a:pt x="2780" y="1196"/>
                      <a:pt x="2773" y="1190"/>
                    </a:cubicBezTo>
                    <a:cubicBezTo>
                      <a:pt x="2768" y="1185"/>
                      <a:pt x="2765" y="1180"/>
                      <a:pt x="2763" y="1174"/>
                    </a:cubicBezTo>
                    <a:cubicBezTo>
                      <a:pt x="2762" y="1172"/>
                      <a:pt x="2761" y="1170"/>
                      <a:pt x="2760" y="1168"/>
                    </a:cubicBezTo>
                    <a:cubicBezTo>
                      <a:pt x="2759" y="1167"/>
                      <a:pt x="2759" y="1166"/>
                      <a:pt x="2758" y="1165"/>
                    </a:cubicBezTo>
                    <a:cubicBezTo>
                      <a:pt x="2757" y="1162"/>
                      <a:pt x="2755" y="1158"/>
                      <a:pt x="2753" y="1156"/>
                    </a:cubicBezTo>
                    <a:cubicBezTo>
                      <a:pt x="2752" y="1155"/>
                      <a:pt x="2750" y="1153"/>
                      <a:pt x="2748" y="1152"/>
                    </a:cubicBezTo>
                    <a:cubicBezTo>
                      <a:pt x="2747" y="1151"/>
                      <a:pt x="2745" y="1149"/>
                      <a:pt x="2743" y="1147"/>
                    </a:cubicBezTo>
                    <a:cubicBezTo>
                      <a:pt x="2739" y="1142"/>
                      <a:pt x="2739" y="1136"/>
                      <a:pt x="2739" y="1130"/>
                    </a:cubicBezTo>
                    <a:cubicBezTo>
                      <a:pt x="2739" y="1127"/>
                      <a:pt x="2739" y="1124"/>
                      <a:pt x="2738" y="1121"/>
                    </a:cubicBezTo>
                    <a:cubicBezTo>
                      <a:pt x="2738" y="1119"/>
                      <a:pt x="2737" y="1117"/>
                      <a:pt x="2736" y="1115"/>
                    </a:cubicBezTo>
                    <a:cubicBezTo>
                      <a:pt x="2735" y="1113"/>
                      <a:pt x="2734" y="1111"/>
                      <a:pt x="2733" y="1109"/>
                    </a:cubicBezTo>
                    <a:cubicBezTo>
                      <a:pt x="2732" y="1107"/>
                      <a:pt x="2732" y="1105"/>
                      <a:pt x="2733" y="1102"/>
                    </a:cubicBezTo>
                    <a:cubicBezTo>
                      <a:pt x="2733" y="1100"/>
                      <a:pt x="2733" y="1098"/>
                      <a:pt x="2732" y="1096"/>
                    </a:cubicBezTo>
                    <a:cubicBezTo>
                      <a:pt x="2732" y="1093"/>
                      <a:pt x="2730" y="1091"/>
                      <a:pt x="2728" y="1089"/>
                    </a:cubicBezTo>
                    <a:cubicBezTo>
                      <a:pt x="2727" y="1087"/>
                      <a:pt x="2725" y="1086"/>
                      <a:pt x="2724" y="1084"/>
                    </a:cubicBezTo>
                    <a:cubicBezTo>
                      <a:pt x="2722" y="1079"/>
                      <a:pt x="2722" y="1073"/>
                      <a:pt x="2722" y="1069"/>
                    </a:cubicBezTo>
                    <a:cubicBezTo>
                      <a:pt x="2722" y="1065"/>
                      <a:pt x="2723" y="1062"/>
                      <a:pt x="2724" y="1060"/>
                    </a:cubicBezTo>
                    <a:cubicBezTo>
                      <a:pt x="2725" y="1058"/>
                      <a:pt x="2726" y="1056"/>
                      <a:pt x="2726" y="1054"/>
                    </a:cubicBezTo>
                    <a:cubicBezTo>
                      <a:pt x="2727" y="1049"/>
                      <a:pt x="2727" y="1042"/>
                      <a:pt x="2726" y="1037"/>
                    </a:cubicBezTo>
                    <a:cubicBezTo>
                      <a:pt x="2726" y="1032"/>
                      <a:pt x="2723" y="1029"/>
                      <a:pt x="2720" y="1026"/>
                    </a:cubicBezTo>
                    <a:cubicBezTo>
                      <a:pt x="2719" y="1025"/>
                      <a:pt x="2718" y="1024"/>
                      <a:pt x="2718" y="1023"/>
                    </a:cubicBezTo>
                    <a:cubicBezTo>
                      <a:pt x="2713" y="1017"/>
                      <a:pt x="2713" y="1013"/>
                      <a:pt x="2712" y="1007"/>
                    </a:cubicBezTo>
                    <a:cubicBezTo>
                      <a:pt x="2712" y="1004"/>
                      <a:pt x="2712" y="1000"/>
                      <a:pt x="2712" y="997"/>
                    </a:cubicBezTo>
                    <a:cubicBezTo>
                      <a:pt x="2712" y="986"/>
                      <a:pt x="2711" y="973"/>
                      <a:pt x="2706" y="963"/>
                    </a:cubicBezTo>
                    <a:cubicBezTo>
                      <a:pt x="2706" y="962"/>
                      <a:pt x="2705" y="962"/>
                      <a:pt x="2705" y="961"/>
                    </a:cubicBezTo>
                    <a:cubicBezTo>
                      <a:pt x="2704" y="958"/>
                      <a:pt x="2702" y="955"/>
                      <a:pt x="2701" y="952"/>
                    </a:cubicBezTo>
                    <a:cubicBezTo>
                      <a:pt x="2700" y="949"/>
                      <a:pt x="2701" y="947"/>
                      <a:pt x="2701" y="944"/>
                    </a:cubicBezTo>
                    <a:cubicBezTo>
                      <a:pt x="2702" y="943"/>
                      <a:pt x="2702" y="941"/>
                      <a:pt x="2702" y="939"/>
                    </a:cubicBezTo>
                    <a:cubicBezTo>
                      <a:pt x="2701" y="934"/>
                      <a:pt x="2697" y="930"/>
                      <a:pt x="2693" y="927"/>
                    </a:cubicBezTo>
                    <a:cubicBezTo>
                      <a:pt x="2691" y="925"/>
                      <a:pt x="2689" y="924"/>
                      <a:pt x="2688" y="922"/>
                    </a:cubicBezTo>
                    <a:cubicBezTo>
                      <a:pt x="2678" y="910"/>
                      <a:pt x="2666" y="900"/>
                      <a:pt x="2653" y="891"/>
                    </a:cubicBezTo>
                    <a:cubicBezTo>
                      <a:pt x="2651" y="890"/>
                      <a:pt x="2649" y="888"/>
                      <a:pt x="2646" y="887"/>
                    </a:cubicBezTo>
                    <a:cubicBezTo>
                      <a:pt x="2641" y="883"/>
                      <a:pt x="2635" y="880"/>
                      <a:pt x="2631" y="875"/>
                    </a:cubicBezTo>
                    <a:cubicBezTo>
                      <a:pt x="2630" y="874"/>
                      <a:pt x="2629" y="873"/>
                      <a:pt x="2628" y="871"/>
                    </a:cubicBezTo>
                    <a:cubicBezTo>
                      <a:pt x="2626" y="869"/>
                      <a:pt x="2624" y="867"/>
                      <a:pt x="2622" y="865"/>
                    </a:cubicBezTo>
                    <a:cubicBezTo>
                      <a:pt x="2620" y="863"/>
                      <a:pt x="2618" y="862"/>
                      <a:pt x="2616" y="862"/>
                    </a:cubicBezTo>
                    <a:cubicBezTo>
                      <a:pt x="2615" y="861"/>
                      <a:pt x="2613" y="860"/>
                      <a:pt x="2612" y="859"/>
                    </a:cubicBezTo>
                    <a:cubicBezTo>
                      <a:pt x="2610" y="858"/>
                      <a:pt x="2609" y="857"/>
                      <a:pt x="2608" y="857"/>
                    </a:cubicBezTo>
                    <a:cubicBezTo>
                      <a:pt x="2605" y="854"/>
                      <a:pt x="2603" y="852"/>
                      <a:pt x="2599" y="851"/>
                    </a:cubicBezTo>
                    <a:cubicBezTo>
                      <a:pt x="2598" y="851"/>
                      <a:pt x="2596" y="850"/>
                      <a:pt x="2595" y="850"/>
                    </a:cubicBezTo>
                    <a:cubicBezTo>
                      <a:pt x="2592" y="850"/>
                      <a:pt x="2590" y="849"/>
                      <a:pt x="2587" y="848"/>
                    </a:cubicBezTo>
                    <a:cubicBezTo>
                      <a:pt x="2583" y="845"/>
                      <a:pt x="2580" y="841"/>
                      <a:pt x="2577" y="837"/>
                    </a:cubicBezTo>
                    <a:cubicBezTo>
                      <a:pt x="2575" y="836"/>
                      <a:pt x="2574" y="834"/>
                      <a:pt x="2573" y="833"/>
                    </a:cubicBezTo>
                    <a:cubicBezTo>
                      <a:pt x="2570" y="830"/>
                      <a:pt x="2567" y="829"/>
                      <a:pt x="2564" y="828"/>
                    </a:cubicBezTo>
                    <a:cubicBezTo>
                      <a:pt x="2561" y="827"/>
                      <a:pt x="2559" y="826"/>
                      <a:pt x="2557" y="824"/>
                    </a:cubicBezTo>
                    <a:cubicBezTo>
                      <a:pt x="2550" y="820"/>
                      <a:pt x="2543" y="816"/>
                      <a:pt x="2535" y="812"/>
                    </a:cubicBezTo>
                    <a:cubicBezTo>
                      <a:pt x="2521" y="804"/>
                      <a:pt x="2510" y="788"/>
                      <a:pt x="2509" y="772"/>
                    </a:cubicBezTo>
                    <a:cubicBezTo>
                      <a:pt x="2509" y="770"/>
                      <a:pt x="2509" y="770"/>
                      <a:pt x="2509" y="770"/>
                    </a:cubicBezTo>
                    <a:cubicBezTo>
                      <a:pt x="2508" y="763"/>
                      <a:pt x="2507" y="753"/>
                      <a:pt x="2502" y="747"/>
                    </a:cubicBezTo>
                    <a:cubicBezTo>
                      <a:pt x="2498" y="743"/>
                      <a:pt x="2489" y="741"/>
                      <a:pt x="2482" y="739"/>
                    </a:cubicBezTo>
                    <a:cubicBezTo>
                      <a:pt x="2481" y="739"/>
                      <a:pt x="2481" y="739"/>
                      <a:pt x="2481" y="739"/>
                    </a:cubicBezTo>
                    <a:cubicBezTo>
                      <a:pt x="2474" y="738"/>
                      <a:pt x="2465" y="736"/>
                      <a:pt x="2460" y="730"/>
                    </a:cubicBezTo>
                    <a:cubicBezTo>
                      <a:pt x="2458" y="727"/>
                      <a:pt x="2456" y="724"/>
                      <a:pt x="2455" y="721"/>
                    </a:cubicBezTo>
                    <a:cubicBezTo>
                      <a:pt x="2449" y="706"/>
                      <a:pt x="2440" y="698"/>
                      <a:pt x="2430" y="698"/>
                    </a:cubicBezTo>
                    <a:cubicBezTo>
                      <a:pt x="2430" y="698"/>
                      <a:pt x="2429" y="698"/>
                      <a:pt x="2429" y="698"/>
                    </a:cubicBezTo>
                    <a:cubicBezTo>
                      <a:pt x="2423" y="698"/>
                      <a:pt x="2422" y="697"/>
                      <a:pt x="2419" y="693"/>
                    </a:cubicBezTo>
                    <a:cubicBezTo>
                      <a:pt x="2417" y="691"/>
                      <a:pt x="2417" y="691"/>
                      <a:pt x="2417" y="691"/>
                    </a:cubicBezTo>
                    <a:cubicBezTo>
                      <a:pt x="2412" y="686"/>
                      <a:pt x="2408" y="681"/>
                      <a:pt x="2402" y="676"/>
                    </a:cubicBezTo>
                    <a:cubicBezTo>
                      <a:pt x="2400" y="674"/>
                      <a:pt x="2398" y="672"/>
                      <a:pt x="2396" y="671"/>
                    </a:cubicBezTo>
                    <a:cubicBezTo>
                      <a:pt x="2392" y="667"/>
                      <a:pt x="2388" y="663"/>
                      <a:pt x="2383" y="660"/>
                    </a:cubicBezTo>
                    <a:cubicBezTo>
                      <a:pt x="2380" y="658"/>
                      <a:pt x="2378" y="656"/>
                      <a:pt x="2375" y="654"/>
                    </a:cubicBezTo>
                    <a:cubicBezTo>
                      <a:pt x="2373" y="652"/>
                      <a:pt x="2370" y="649"/>
                      <a:pt x="2368" y="648"/>
                    </a:cubicBezTo>
                    <a:cubicBezTo>
                      <a:pt x="2366" y="647"/>
                      <a:pt x="2366" y="647"/>
                      <a:pt x="2366" y="647"/>
                    </a:cubicBezTo>
                    <a:cubicBezTo>
                      <a:pt x="2360" y="643"/>
                      <a:pt x="2354" y="639"/>
                      <a:pt x="2348" y="634"/>
                    </a:cubicBezTo>
                    <a:cubicBezTo>
                      <a:pt x="2341" y="627"/>
                      <a:pt x="2339" y="617"/>
                      <a:pt x="2337" y="607"/>
                    </a:cubicBezTo>
                    <a:cubicBezTo>
                      <a:pt x="2336" y="602"/>
                      <a:pt x="2337" y="597"/>
                      <a:pt x="2337" y="592"/>
                    </a:cubicBezTo>
                    <a:cubicBezTo>
                      <a:pt x="2338" y="587"/>
                      <a:pt x="2339" y="583"/>
                      <a:pt x="2338" y="578"/>
                    </a:cubicBezTo>
                    <a:cubicBezTo>
                      <a:pt x="2337" y="574"/>
                      <a:pt x="2334" y="569"/>
                      <a:pt x="2330" y="566"/>
                    </a:cubicBezTo>
                    <a:cubicBezTo>
                      <a:pt x="2329" y="565"/>
                      <a:pt x="2327" y="564"/>
                      <a:pt x="2326" y="564"/>
                    </a:cubicBezTo>
                    <a:cubicBezTo>
                      <a:pt x="2325" y="563"/>
                      <a:pt x="2323" y="563"/>
                      <a:pt x="2322" y="562"/>
                    </a:cubicBezTo>
                    <a:cubicBezTo>
                      <a:pt x="2320" y="561"/>
                      <a:pt x="2320" y="560"/>
                      <a:pt x="2319" y="559"/>
                    </a:cubicBezTo>
                    <a:cubicBezTo>
                      <a:pt x="2318" y="558"/>
                      <a:pt x="2318" y="557"/>
                      <a:pt x="2317" y="556"/>
                    </a:cubicBezTo>
                    <a:cubicBezTo>
                      <a:pt x="2315" y="554"/>
                      <a:pt x="2313" y="553"/>
                      <a:pt x="2310" y="552"/>
                    </a:cubicBezTo>
                    <a:cubicBezTo>
                      <a:pt x="2307" y="551"/>
                      <a:pt x="2304" y="550"/>
                      <a:pt x="2302" y="548"/>
                    </a:cubicBezTo>
                    <a:cubicBezTo>
                      <a:pt x="2300" y="545"/>
                      <a:pt x="2298" y="541"/>
                      <a:pt x="2296" y="537"/>
                    </a:cubicBezTo>
                    <a:cubicBezTo>
                      <a:pt x="2296" y="536"/>
                      <a:pt x="2295" y="535"/>
                      <a:pt x="2295" y="535"/>
                    </a:cubicBezTo>
                    <a:cubicBezTo>
                      <a:pt x="2291" y="526"/>
                      <a:pt x="2290" y="519"/>
                      <a:pt x="2290" y="509"/>
                    </a:cubicBezTo>
                    <a:cubicBezTo>
                      <a:pt x="2291" y="505"/>
                      <a:pt x="2292" y="501"/>
                      <a:pt x="2294" y="497"/>
                    </a:cubicBezTo>
                    <a:cubicBezTo>
                      <a:pt x="2295" y="493"/>
                      <a:pt x="2297" y="489"/>
                      <a:pt x="2297" y="484"/>
                    </a:cubicBezTo>
                    <a:cubicBezTo>
                      <a:pt x="2297" y="475"/>
                      <a:pt x="2294" y="470"/>
                      <a:pt x="2290" y="463"/>
                    </a:cubicBezTo>
                    <a:cubicBezTo>
                      <a:pt x="2290" y="462"/>
                      <a:pt x="2289" y="461"/>
                      <a:pt x="2288" y="460"/>
                    </a:cubicBezTo>
                    <a:cubicBezTo>
                      <a:pt x="2286" y="456"/>
                      <a:pt x="2284" y="454"/>
                      <a:pt x="2282" y="452"/>
                    </a:cubicBezTo>
                    <a:cubicBezTo>
                      <a:pt x="2281" y="451"/>
                      <a:pt x="2279" y="449"/>
                      <a:pt x="2278" y="448"/>
                    </a:cubicBezTo>
                    <a:cubicBezTo>
                      <a:pt x="2275" y="445"/>
                      <a:pt x="2275" y="441"/>
                      <a:pt x="2274" y="438"/>
                    </a:cubicBezTo>
                    <a:cubicBezTo>
                      <a:pt x="2273" y="436"/>
                      <a:pt x="2273" y="435"/>
                      <a:pt x="2273" y="433"/>
                    </a:cubicBezTo>
                    <a:cubicBezTo>
                      <a:pt x="2272" y="431"/>
                      <a:pt x="2271" y="428"/>
                      <a:pt x="2270" y="426"/>
                    </a:cubicBezTo>
                    <a:cubicBezTo>
                      <a:pt x="2269" y="424"/>
                      <a:pt x="2268" y="421"/>
                      <a:pt x="2267" y="419"/>
                    </a:cubicBezTo>
                    <a:cubicBezTo>
                      <a:pt x="2264" y="410"/>
                      <a:pt x="2261" y="400"/>
                      <a:pt x="2259" y="391"/>
                    </a:cubicBezTo>
                    <a:cubicBezTo>
                      <a:pt x="2259" y="389"/>
                      <a:pt x="2259" y="388"/>
                      <a:pt x="2258" y="386"/>
                    </a:cubicBezTo>
                    <a:cubicBezTo>
                      <a:pt x="2257" y="382"/>
                      <a:pt x="2256" y="377"/>
                      <a:pt x="2255" y="372"/>
                    </a:cubicBezTo>
                    <a:cubicBezTo>
                      <a:pt x="2255" y="370"/>
                      <a:pt x="2255" y="368"/>
                      <a:pt x="2254" y="366"/>
                    </a:cubicBezTo>
                    <a:cubicBezTo>
                      <a:pt x="2253" y="362"/>
                      <a:pt x="2252" y="358"/>
                      <a:pt x="2251" y="354"/>
                    </a:cubicBezTo>
                    <a:cubicBezTo>
                      <a:pt x="2250" y="352"/>
                      <a:pt x="2250" y="350"/>
                      <a:pt x="2249" y="348"/>
                    </a:cubicBezTo>
                    <a:cubicBezTo>
                      <a:pt x="2246" y="336"/>
                      <a:pt x="2243" y="325"/>
                      <a:pt x="2241" y="316"/>
                    </a:cubicBezTo>
                    <a:cubicBezTo>
                      <a:pt x="2240" y="310"/>
                      <a:pt x="2241" y="306"/>
                      <a:pt x="2242" y="301"/>
                    </a:cubicBezTo>
                    <a:cubicBezTo>
                      <a:pt x="2243" y="298"/>
                      <a:pt x="2243" y="296"/>
                      <a:pt x="2243" y="292"/>
                    </a:cubicBezTo>
                    <a:cubicBezTo>
                      <a:pt x="2243" y="291"/>
                      <a:pt x="2243" y="289"/>
                      <a:pt x="2243" y="288"/>
                    </a:cubicBezTo>
                    <a:cubicBezTo>
                      <a:pt x="2244" y="281"/>
                      <a:pt x="2244" y="276"/>
                      <a:pt x="2247" y="270"/>
                    </a:cubicBezTo>
                    <a:cubicBezTo>
                      <a:pt x="2250" y="264"/>
                      <a:pt x="2251" y="256"/>
                      <a:pt x="2251" y="247"/>
                    </a:cubicBezTo>
                    <a:cubicBezTo>
                      <a:pt x="2251" y="244"/>
                      <a:pt x="2251" y="241"/>
                      <a:pt x="2250" y="238"/>
                    </a:cubicBezTo>
                    <a:cubicBezTo>
                      <a:pt x="2249" y="233"/>
                      <a:pt x="2248" y="228"/>
                      <a:pt x="2249" y="224"/>
                    </a:cubicBezTo>
                    <a:cubicBezTo>
                      <a:pt x="2251" y="214"/>
                      <a:pt x="2253" y="206"/>
                      <a:pt x="2256" y="198"/>
                    </a:cubicBezTo>
                    <a:cubicBezTo>
                      <a:pt x="2257" y="196"/>
                      <a:pt x="2258" y="195"/>
                      <a:pt x="2258" y="193"/>
                    </a:cubicBezTo>
                    <a:cubicBezTo>
                      <a:pt x="2263" y="180"/>
                      <a:pt x="2268" y="166"/>
                      <a:pt x="2280" y="160"/>
                    </a:cubicBezTo>
                    <a:cubicBezTo>
                      <a:pt x="2284" y="158"/>
                      <a:pt x="2287" y="156"/>
                      <a:pt x="2290" y="155"/>
                    </a:cubicBezTo>
                    <a:cubicBezTo>
                      <a:pt x="2291" y="154"/>
                      <a:pt x="2293" y="153"/>
                      <a:pt x="2294" y="152"/>
                    </a:cubicBezTo>
                    <a:cubicBezTo>
                      <a:pt x="2296" y="151"/>
                      <a:pt x="2299" y="150"/>
                      <a:pt x="2301" y="150"/>
                    </a:cubicBezTo>
                    <a:cubicBezTo>
                      <a:pt x="2302" y="149"/>
                      <a:pt x="2304" y="149"/>
                      <a:pt x="2305" y="148"/>
                    </a:cubicBezTo>
                    <a:cubicBezTo>
                      <a:pt x="2308" y="147"/>
                      <a:pt x="2309" y="146"/>
                      <a:pt x="2309" y="144"/>
                    </a:cubicBezTo>
                    <a:cubicBezTo>
                      <a:pt x="2309" y="144"/>
                      <a:pt x="2309" y="144"/>
                      <a:pt x="2309" y="144"/>
                    </a:cubicBezTo>
                    <a:cubicBezTo>
                      <a:pt x="2309" y="144"/>
                      <a:pt x="2309" y="144"/>
                      <a:pt x="2309" y="144"/>
                    </a:cubicBezTo>
                    <a:cubicBezTo>
                      <a:pt x="2289" y="144"/>
                      <a:pt x="2264" y="136"/>
                      <a:pt x="2243" y="123"/>
                    </a:cubicBezTo>
                    <a:cubicBezTo>
                      <a:pt x="2221" y="110"/>
                      <a:pt x="2208" y="93"/>
                      <a:pt x="2207" y="80"/>
                    </a:cubicBezTo>
                    <a:cubicBezTo>
                      <a:pt x="2205" y="56"/>
                      <a:pt x="2192" y="45"/>
                      <a:pt x="2179" y="33"/>
                    </a:cubicBezTo>
                    <a:cubicBezTo>
                      <a:pt x="2176" y="30"/>
                      <a:pt x="2172" y="27"/>
                      <a:pt x="2169" y="24"/>
                    </a:cubicBezTo>
                    <a:cubicBezTo>
                      <a:pt x="2154" y="8"/>
                      <a:pt x="2103" y="0"/>
                      <a:pt x="2103" y="0"/>
                    </a:cubicBezTo>
                    <a:cubicBezTo>
                      <a:pt x="1300" y="37"/>
                      <a:pt x="16" y="87"/>
                      <a:pt x="0" y="87"/>
                    </a:cubicBezTo>
                    <a:cubicBezTo>
                      <a:pt x="0" y="96"/>
                      <a:pt x="4" y="101"/>
                      <a:pt x="16" y="104"/>
                    </a:cubicBezTo>
                    <a:cubicBezTo>
                      <a:pt x="24" y="105"/>
                      <a:pt x="29" y="107"/>
                      <a:pt x="33" y="111"/>
                    </a:cubicBezTo>
                    <a:cubicBezTo>
                      <a:pt x="38" y="114"/>
                      <a:pt x="40" y="120"/>
                      <a:pt x="40" y="127"/>
                    </a:cubicBezTo>
                    <a:cubicBezTo>
                      <a:pt x="40" y="133"/>
                      <a:pt x="40" y="138"/>
                      <a:pt x="44" y="144"/>
                    </a:cubicBezTo>
                    <a:cubicBezTo>
                      <a:pt x="45" y="145"/>
                      <a:pt x="46" y="146"/>
                      <a:pt x="46" y="147"/>
                    </a:cubicBezTo>
                    <a:cubicBezTo>
                      <a:pt x="50" y="151"/>
                      <a:pt x="52" y="155"/>
                      <a:pt x="53" y="161"/>
                    </a:cubicBezTo>
                    <a:cubicBezTo>
                      <a:pt x="53" y="163"/>
                      <a:pt x="53" y="166"/>
                      <a:pt x="54" y="168"/>
                    </a:cubicBezTo>
                    <a:cubicBezTo>
                      <a:pt x="54" y="172"/>
                      <a:pt x="54" y="177"/>
                      <a:pt x="56" y="181"/>
                    </a:cubicBezTo>
                    <a:cubicBezTo>
                      <a:pt x="57" y="184"/>
                      <a:pt x="58" y="186"/>
                      <a:pt x="59" y="188"/>
                    </a:cubicBezTo>
                    <a:cubicBezTo>
                      <a:pt x="61" y="191"/>
                      <a:pt x="62" y="194"/>
                      <a:pt x="64" y="197"/>
                    </a:cubicBezTo>
                    <a:cubicBezTo>
                      <a:pt x="66" y="203"/>
                      <a:pt x="67" y="209"/>
                      <a:pt x="68" y="215"/>
                    </a:cubicBezTo>
                    <a:cubicBezTo>
                      <a:pt x="69" y="219"/>
                      <a:pt x="70" y="222"/>
                      <a:pt x="71" y="225"/>
                    </a:cubicBezTo>
                    <a:cubicBezTo>
                      <a:pt x="72" y="227"/>
                      <a:pt x="73" y="229"/>
                      <a:pt x="73" y="231"/>
                    </a:cubicBezTo>
                    <a:cubicBezTo>
                      <a:pt x="75" y="237"/>
                      <a:pt x="74" y="241"/>
                      <a:pt x="70" y="245"/>
                    </a:cubicBezTo>
                    <a:cubicBezTo>
                      <a:pt x="70" y="246"/>
                      <a:pt x="69" y="246"/>
                      <a:pt x="68" y="247"/>
                    </a:cubicBezTo>
                    <a:cubicBezTo>
                      <a:pt x="64" y="251"/>
                      <a:pt x="58" y="255"/>
                      <a:pt x="61" y="259"/>
                    </a:cubicBezTo>
                    <a:cubicBezTo>
                      <a:pt x="63" y="262"/>
                      <a:pt x="69" y="262"/>
                      <a:pt x="75" y="261"/>
                    </a:cubicBezTo>
                    <a:cubicBezTo>
                      <a:pt x="81" y="261"/>
                      <a:pt x="87" y="260"/>
                      <a:pt x="91" y="262"/>
                    </a:cubicBezTo>
                    <a:cubicBezTo>
                      <a:pt x="92" y="263"/>
                      <a:pt x="92" y="264"/>
                      <a:pt x="93" y="265"/>
                    </a:cubicBezTo>
                    <a:cubicBezTo>
                      <a:pt x="94" y="266"/>
                      <a:pt x="94" y="267"/>
                      <a:pt x="95" y="268"/>
                    </a:cubicBezTo>
                    <a:cubicBezTo>
                      <a:pt x="96" y="268"/>
                      <a:pt x="98" y="268"/>
                      <a:pt x="99" y="268"/>
                    </a:cubicBezTo>
                    <a:cubicBezTo>
                      <a:pt x="100" y="268"/>
                      <a:pt x="101" y="268"/>
                      <a:pt x="102" y="269"/>
                    </a:cubicBezTo>
                    <a:cubicBezTo>
                      <a:pt x="105" y="271"/>
                      <a:pt x="107" y="275"/>
                      <a:pt x="109" y="278"/>
                    </a:cubicBezTo>
                    <a:cubicBezTo>
                      <a:pt x="110" y="280"/>
                      <a:pt x="111" y="282"/>
                      <a:pt x="112" y="283"/>
                    </a:cubicBezTo>
                    <a:cubicBezTo>
                      <a:pt x="114" y="284"/>
                      <a:pt x="115" y="286"/>
                      <a:pt x="116" y="288"/>
                    </a:cubicBezTo>
                    <a:cubicBezTo>
                      <a:pt x="121" y="294"/>
                      <a:pt x="125" y="301"/>
                      <a:pt x="132" y="304"/>
                    </a:cubicBezTo>
                    <a:cubicBezTo>
                      <a:pt x="135" y="306"/>
                      <a:pt x="138" y="307"/>
                      <a:pt x="142" y="307"/>
                    </a:cubicBezTo>
                    <a:cubicBezTo>
                      <a:pt x="147" y="308"/>
                      <a:pt x="152" y="309"/>
                      <a:pt x="156" y="313"/>
                    </a:cubicBezTo>
                    <a:cubicBezTo>
                      <a:pt x="161" y="319"/>
                      <a:pt x="160" y="327"/>
                      <a:pt x="158" y="334"/>
                    </a:cubicBezTo>
                    <a:cubicBezTo>
                      <a:pt x="157" y="340"/>
                      <a:pt x="156" y="345"/>
                      <a:pt x="157" y="350"/>
                    </a:cubicBezTo>
                    <a:cubicBezTo>
                      <a:pt x="159" y="355"/>
                      <a:pt x="163" y="358"/>
                      <a:pt x="168" y="362"/>
                    </a:cubicBezTo>
                    <a:cubicBezTo>
                      <a:pt x="172" y="364"/>
                      <a:pt x="175" y="367"/>
                      <a:pt x="177" y="371"/>
                    </a:cubicBezTo>
                    <a:cubicBezTo>
                      <a:pt x="178" y="373"/>
                      <a:pt x="178" y="375"/>
                      <a:pt x="179" y="377"/>
                    </a:cubicBezTo>
                    <a:cubicBezTo>
                      <a:pt x="179" y="380"/>
                      <a:pt x="180" y="383"/>
                      <a:pt x="184" y="386"/>
                    </a:cubicBezTo>
                    <a:cubicBezTo>
                      <a:pt x="185" y="387"/>
                      <a:pt x="187" y="388"/>
                      <a:pt x="189" y="388"/>
                    </a:cubicBezTo>
                    <a:cubicBezTo>
                      <a:pt x="192" y="390"/>
                      <a:pt x="196" y="391"/>
                      <a:pt x="195" y="397"/>
                    </a:cubicBezTo>
                    <a:cubicBezTo>
                      <a:pt x="195" y="399"/>
                      <a:pt x="193" y="401"/>
                      <a:pt x="192" y="403"/>
                    </a:cubicBezTo>
                    <a:cubicBezTo>
                      <a:pt x="190" y="406"/>
                      <a:pt x="189" y="408"/>
                      <a:pt x="189" y="411"/>
                    </a:cubicBezTo>
                    <a:cubicBezTo>
                      <a:pt x="189" y="414"/>
                      <a:pt x="190" y="416"/>
                      <a:pt x="190" y="418"/>
                    </a:cubicBezTo>
                    <a:cubicBezTo>
                      <a:pt x="191" y="420"/>
                      <a:pt x="192" y="423"/>
                      <a:pt x="191" y="427"/>
                    </a:cubicBezTo>
                    <a:cubicBezTo>
                      <a:pt x="187" y="437"/>
                      <a:pt x="184" y="447"/>
                      <a:pt x="195" y="455"/>
                    </a:cubicBezTo>
                    <a:cubicBezTo>
                      <a:pt x="198" y="457"/>
                      <a:pt x="203" y="457"/>
                      <a:pt x="207" y="458"/>
                    </a:cubicBezTo>
                    <a:cubicBezTo>
                      <a:pt x="209" y="458"/>
                      <a:pt x="210" y="458"/>
                      <a:pt x="211" y="458"/>
                    </a:cubicBezTo>
                    <a:cubicBezTo>
                      <a:pt x="218" y="459"/>
                      <a:pt x="224" y="460"/>
                      <a:pt x="230" y="464"/>
                    </a:cubicBezTo>
                    <a:cubicBezTo>
                      <a:pt x="240" y="470"/>
                      <a:pt x="249" y="477"/>
                      <a:pt x="256" y="488"/>
                    </a:cubicBezTo>
                    <a:cubicBezTo>
                      <a:pt x="256" y="488"/>
                      <a:pt x="256" y="488"/>
                      <a:pt x="257" y="488"/>
                    </a:cubicBezTo>
                    <a:cubicBezTo>
                      <a:pt x="257" y="488"/>
                      <a:pt x="257" y="488"/>
                      <a:pt x="257" y="488"/>
                    </a:cubicBezTo>
                    <a:cubicBezTo>
                      <a:pt x="257" y="488"/>
                      <a:pt x="257" y="488"/>
                      <a:pt x="257" y="488"/>
                    </a:cubicBezTo>
                    <a:cubicBezTo>
                      <a:pt x="259" y="491"/>
                      <a:pt x="261" y="493"/>
                      <a:pt x="263" y="495"/>
                    </a:cubicBezTo>
                    <a:cubicBezTo>
                      <a:pt x="265" y="498"/>
                      <a:pt x="268" y="500"/>
                      <a:pt x="269" y="503"/>
                    </a:cubicBezTo>
                    <a:cubicBezTo>
                      <a:pt x="271" y="504"/>
                      <a:pt x="272" y="506"/>
                      <a:pt x="272" y="507"/>
                    </a:cubicBezTo>
                    <a:cubicBezTo>
                      <a:pt x="274" y="510"/>
                      <a:pt x="276" y="513"/>
                      <a:pt x="279" y="515"/>
                    </a:cubicBezTo>
                    <a:cubicBezTo>
                      <a:pt x="282" y="518"/>
                      <a:pt x="286" y="518"/>
                      <a:pt x="291" y="518"/>
                    </a:cubicBezTo>
                    <a:cubicBezTo>
                      <a:pt x="297" y="517"/>
                      <a:pt x="302" y="517"/>
                      <a:pt x="304" y="523"/>
                    </a:cubicBezTo>
                    <a:cubicBezTo>
                      <a:pt x="305" y="525"/>
                      <a:pt x="306" y="529"/>
                      <a:pt x="306" y="532"/>
                    </a:cubicBezTo>
                    <a:cubicBezTo>
                      <a:pt x="306" y="537"/>
                      <a:pt x="307" y="542"/>
                      <a:pt x="309" y="543"/>
                    </a:cubicBezTo>
                    <a:cubicBezTo>
                      <a:pt x="311" y="545"/>
                      <a:pt x="314" y="544"/>
                      <a:pt x="318" y="543"/>
                    </a:cubicBezTo>
                    <a:cubicBezTo>
                      <a:pt x="324" y="540"/>
                      <a:pt x="329" y="539"/>
                      <a:pt x="332" y="541"/>
                    </a:cubicBezTo>
                    <a:cubicBezTo>
                      <a:pt x="336" y="543"/>
                      <a:pt x="339" y="548"/>
                      <a:pt x="342" y="555"/>
                    </a:cubicBezTo>
                    <a:cubicBezTo>
                      <a:pt x="343" y="561"/>
                      <a:pt x="346" y="565"/>
                      <a:pt x="352" y="566"/>
                    </a:cubicBezTo>
                    <a:cubicBezTo>
                      <a:pt x="359" y="567"/>
                      <a:pt x="371" y="567"/>
                      <a:pt x="377" y="566"/>
                    </a:cubicBezTo>
                    <a:cubicBezTo>
                      <a:pt x="382" y="564"/>
                      <a:pt x="385" y="561"/>
                      <a:pt x="388" y="557"/>
                    </a:cubicBezTo>
                    <a:cubicBezTo>
                      <a:pt x="392" y="553"/>
                      <a:pt x="395" y="549"/>
                      <a:pt x="401" y="548"/>
                    </a:cubicBezTo>
                    <a:cubicBezTo>
                      <a:pt x="402" y="548"/>
                      <a:pt x="403" y="547"/>
                      <a:pt x="405" y="547"/>
                    </a:cubicBezTo>
                    <a:cubicBezTo>
                      <a:pt x="415" y="545"/>
                      <a:pt x="430" y="542"/>
                      <a:pt x="439" y="545"/>
                    </a:cubicBezTo>
                    <a:cubicBezTo>
                      <a:pt x="447" y="548"/>
                      <a:pt x="445" y="556"/>
                      <a:pt x="444" y="564"/>
                    </a:cubicBezTo>
                    <a:cubicBezTo>
                      <a:pt x="443" y="567"/>
                      <a:pt x="442" y="571"/>
                      <a:pt x="442" y="575"/>
                    </a:cubicBezTo>
                    <a:cubicBezTo>
                      <a:pt x="443" y="581"/>
                      <a:pt x="450" y="586"/>
                      <a:pt x="456" y="591"/>
                    </a:cubicBezTo>
                    <a:cubicBezTo>
                      <a:pt x="459" y="594"/>
                      <a:pt x="463" y="596"/>
                      <a:pt x="465" y="599"/>
                    </a:cubicBezTo>
                    <a:cubicBezTo>
                      <a:pt x="469" y="603"/>
                      <a:pt x="468" y="609"/>
                      <a:pt x="468" y="615"/>
                    </a:cubicBezTo>
                    <a:cubicBezTo>
                      <a:pt x="468" y="619"/>
                      <a:pt x="468" y="624"/>
                      <a:pt x="470" y="628"/>
                    </a:cubicBezTo>
                    <a:cubicBezTo>
                      <a:pt x="474" y="639"/>
                      <a:pt x="477" y="648"/>
                      <a:pt x="472" y="659"/>
                    </a:cubicBezTo>
                    <a:cubicBezTo>
                      <a:pt x="469" y="665"/>
                      <a:pt x="466" y="668"/>
                      <a:pt x="461" y="668"/>
                    </a:cubicBezTo>
                    <a:cubicBezTo>
                      <a:pt x="457" y="668"/>
                      <a:pt x="454" y="667"/>
                      <a:pt x="452" y="665"/>
                    </a:cubicBezTo>
                    <a:cubicBezTo>
                      <a:pt x="449" y="664"/>
                      <a:pt x="447" y="662"/>
                      <a:pt x="445" y="662"/>
                    </a:cubicBezTo>
                    <a:cubicBezTo>
                      <a:pt x="443" y="661"/>
                      <a:pt x="442" y="661"/>
                      <a:pt x="441" y="661"/>
                    </a:cubicBezTo>
                    <a:cubicBezTo>
                      <a:pt x="431" y="661"/>
                      <a:pt x="429" y="672"/>
                      <a:pt x="427" y="681"/>
                    </a:cubicBezTo>
                    <a:cubicBezTo>
                      <a:pt x="427" y="682"/>
                      <a:pt x="427" y="684"/>
                      <a:pt x="426" y="685"/>
                    </a:cubicBezTo>
                    <a:cubicBezTo>
                      <a:pt x="426" y="687"/>
                      <a:pt x="426" y="688"/>
                      <a:pt x="425" y="689"/>
                    </a:cubicBezTo>
                    <a:cubicBezTo>
                      <a:pt x="424" y="695"/>
                      <a:pt x="423" y="699"/>
                      <a:pt x="418" y="702"/>
                    </a:cubicBezTo>
                    <a:cubicBezTo>
                      <a:pt x="416" y="704"/>
                      <a:pt x="413" y="705"/>
                      <a:pt x="411" y="706"/>
                    </a:cubicBezTo>
                    <a:cubicBezTo>
                      <a:pt x="407" y="707"/>
                      <a:pt x="403" y="709"/>
                      <a:pt x="400" y="712"/>
                    </a:cubicBezTo>
                    <a:cubicBezTo>
                      <a:pt x="396" y="716"/>
                      <a:pt x="393" y="720"/>
                      <a:pt x="391" y="724"/>
                    </a:cubicBezTo>
                    <a:cubicBezTo>
                      <a:pt x="390" y="726"/>
                      <a:pt x="389" y="727"/>
                      <a:pt x="388" y="728"/>
                    </a:cubicBezTo>
                    <a:cubicBezTo>
                      <a:pt x="387" y="730"/>
                      <a:pt x="386" y="731"/>
                      <a:pt x="385" y="733"/>
                    </a:cubicBezTo>
                    <a:cubicBezTo>
                      <a:pt x="382" y="736"/>
                      <a:pt x="380" y="740"/>
                      <a:pt x="380" y="745"/>
                    </a:cubicBezTo>
                    <a:cubicBezTo>
                      <a:pt x="379" y="748"/>
                      <a:pt x="379" y="752"/>
                      <a:pt x="380" y="755"/>
                    </a:cubicBezTo>
                    <a:cubicBezTo>
                      <a:pt x="380" y="763"/>
                      <a:pt x="381" y="770"/>
                      <a:pt x="369" y="772"/>
                    </a:cubicBezTo>
                    <a:cubicBezTo>
                      <a:pt x="363" y="773"/>
                      <a:pt x="358" y="777"/>
                      <a:pt x="356" y="782"/>
                    </a:cubicBezTo>
                    <a:cubicBezTo>
                      <a:pt x="353" y="786"/>
                      <a:pt x="353" y="791"/>
                      <a:pt x="354" y="796"/>
                    </a:cubicBezTo>
                    <a:cubicBezTo>
                      <a:pt x="355" y="798"/>
                      <a:pt x="357" y="801"/>
                      <a:pt x="358" y="803"/>
                    </a:cubicBezTo>
                    <a:cubicBezTo>
                      <a:pt x="359" y="805"/>
                      <a:pt x="361" y="807"/>
                      <a:pt x="361" y="809"/>
                    </a:cubicBezTo>
                    <a:cubicBezTo>
                      <a:pt x="364" y="815"/>
                      <a:pt x="365" y="815"/>
                      <a:pt x="370" y="817"/>
                    </a:cubicBezTo>
                    <a:cubicBezTo>
                      <a:pt x="371" y="817"/>
                      <a:pt x="371" y="818"/>
                      <a:pt x="372" y="818"/>
                    </a:cubicBezTo>
                    <a:cubicBezTo>
                      <a:pt x="384" y="822"/>
                      <a:pt x="388" y="832"/>
                      <a:pt x="391" y="842"/>
                    </a:cubicBezTo>
                    <a:cubicBezTo>
                      <a:pt x="395" y="852"/>
                      <a:pt x="398" y="861"/>
                      <a:pt x="410" y="865"/>
                    </a:cubicBezTo>
                    <a:cubicBezTo>
                      <a:pt x="411" y="865"/>
                      <a:pt x="413" y="865"/>
                      <a:pt x="414" y="865"/>
                    </a:cubicBezTo>
                    <a:cubicBezTo>
                      <a:pt x="418" y="866"/>
                      <a:pt x="420" y="867"/>
                      <a:pt x="424" y="871"/>
                    </a:cubicBezTo>
                    <a:cubicBezTo>
                      <a:pt x="425" y="871"/>
                      <a:pt x="425" y="871"/>
                      <a:pt x="425" y="871"/>
                    </a:cubicBezTo>
                    <a:cubicBezTo>
                      <a:pt x="431" y="876"/>
                      <a:pt x="436" y="880"/>
                      <a:pt x="440" y="886"/>
                    </a:cubicBezTo>
                    <a:cubicBezTo>
                      <a:pt x="440" y="888"/>
                      <a:pt x="441" y="889"/>
                      <a:pt x="442" y="890"/>
                    </a:cubicBezTo>
                    <a:cubicBezTo>
                      <a:pt x="444" y="893"/>
                      <a:pt x="445" y="896"/>
                      <a:pt x="449" y="899"/>
                    </a:cubicBezTo>
                    <a:cubicBezTo>
                      <a:pt x="452" y="901"/>
                      <a:pt x="455" y="902"/>
                      <a:pt x="458" y="903"/>
                    </a:cubicBezTo>
                    <a:cubicBezTo>
                      <a:pt x="460" y="904"/>
                      <a:pt x="462" y="905"/>
                      <a:pt x="464" y="906"/>
                    </a:cubicBezTo>
                    <a:cubicBezTo>
                      <a:pt x="472" y="910"/>
                      <a:pt x="470" y="919"/>
                      <a:pt x="469" y="926"/>
                    </a:cubicBezTo>
                    <a:cubicBezTo>
                      <a:pt x="469" y="926"/>
                      <a:pt x="469" y="926"/>
                      <a:pt x="469" y="926"/>
                    </a:cubicBezTo>
                    <a:cubicBezTo>
                      <a:pt x="469" y="928"/>
                      <a:pt x="468" y="929"/>
                      <a:pt x="468" y="930"/>
                    </a:cubicBezTo>
                    <a:cubicBezTo>
                      <a:pt x="467" y="933"/>
                      <a:pt x="466" y="936"/>
                      <a:pt x="466" y="938"/>
                    </a:cubicBezTo>
                    <a:cubicBezTo>
                      <a:pt x="466" y="941"/>
                      <a:pt x="468" y="943"/>
                      <a:pt x="469" y="946"/>
                    </a:cubicBezTo>
                    <a:cubicBezTo>
                      <a:pt x="470" y="948"/>
                      <a:pt x="471" y="950"/>
                      <a:pt x="472" y="952"/>
                    </a:cubicBezTo>
                    <a:cubicBezTo>
                      <a:pt x="472" y="955"/>
                      <a:pt x="472" y="957"/>
                      <a:pt x="472" y="959"/>
                    </a:cubicBezTo>
                    <a:cubicBezTo>
                      <a:pt x="473" y="962"/>
                      <a:pt x="473" y="965"/>
                      <a:pt x="474" y="968"/>
                    </a:cubicBezTo>
                    <a:cubicBezTo>
                      <a:pt x="477" y="975"/>
                      <a:pt x="480" y="980"/>
                      <a:pt x="486" y="983"/>
                    </a:cubicBezTo>
                    <a:cubicBezTo>
                      <a:pt x="488" y="984"/>
                      <a:pt x="491" y="985"/>
                      <a:pt x="494" y="986"/>
                    </a:cubicBezTo>
                    <a:cubicBezTo>
                      <a:pt x="497" y="987"/>
                      <a:pt x="500" y="987"/>
                      <a:pt x="503" y="989"/>
                    </a:cubicBezTo>
                    <a:cubicBezTo>
                      <a:pt x="508" y="993"/>
                      <a:pt x="509" y="1000"/>
                      <a:pt x="510" y="1007"/>
                    </a:cubicBezTo>
                    <a:cubicBezTo>
                      <a:pt x="511" y="1012"/>
                      <a:pt x="511" y="1017"/>
                      <a:pt x="513" y="1021"/>
                    </a:cubicBezTo>
                    <a:cubicBezTo>
                      <a:pt x="518" y="1029"/>
                      <a:pt x="527" y="1037"/>
                      <a:pt x="537" y="1042"/>
                    </a:cubicBezTo>
                    <a:cubicBezTo>
                      <a:pt x="540" y="1044"/>
                      <a:pt x="543" y="1045"/>
                      <a:pt x="545" y="1047"/>
                    </a:cubicBezTo>
                    <a:cubicBezTo>
                      <a:pt x="552" y="1051"/>
                      <a:pt x="558" y="1055"/>
                      <a:pt x="566" y="1056"/>
                    </a:cubicBezTo>
                    <a:cubicBezTo>
                      <a:pt x="566" y="1056"/>
                      <a:pt x="567" y="1056"/>
                      <a:pt x="567" y="1056"/>
                    </a:cubicBezTo>
                    <a:cubicBezTo>
                      <a:pt x="572" y="1056"/>
                      <a:pt x="576" y="1054"/>
                      <a:pt x="580" y="1052"/>
                    </a:cubicBezTo>
                    <a:cubicBezTo>
                      <a:pt x="587" y="1049"/>
                      <a:pt x="593" y="1046"/>
                      <a:pt x="601" y="1053"/>
                    </a:cubicBezTo>
                    <a:cubicBezTo>
                      <a:pt x="602" y="1055"/>
                      <a:pt x="603" y="1056"/>
                      <a:pt x="604" y="1057"/>
                    </a:cubicBezTo>
                    <a:cubicBezTo>
                      <a:pt x="605" y="1060"/>
                      <a:pt x="607" y="1062"/>
                      <a:pt x="611" y="1063"/>
                    </a:cubicBezTo>
                    <a:cubicBezTo>
                      <a:pt x="613" y="1064"/>
                      <a:pt x="616" y="1063"/>
                      <a:pt x="618" y="1062"/>
                    </a:cubicBezTo>
                    <a:cubicBezTo>
                      <a:pt x="621" y="1061"/>
                      <a:pt x="624" y="1060"/>
                      <a:pt x="627" y="1062"/>
                    </a:cubicBezTo>
                    <a:cubicBezTo>
                      <a:pt x="632" y="1064"/>
                      <a:pt x="632" y="1073"/>
                      <a:pt x="632" y="1081"/>
                    </a:cubicBezTo>
                    <a:cubicBezTo>
                      <a:pt x="632" y="1085"/>
                      <a:pt x="632" y="1088"/>
                      <a:pt x="632" y="1091"/>
                    </a:cubicBezTo>
                    <a:cubicBezTo>
                      <a:pt x="637" y="1107"/>
                      <a:pt x="637" y="1123"/>
                      <a:pt x="637" y="1139"/>
                    </a:cubicBezTo>
                    <a:cubicBezTo>
                      <a:pt x="637" y="1141"/>
                      <a:pt x="637" y="1143"/>
                      <a:pt x="637" y="1145"/>
                    </a:cubicBezTo>
                    <a:cubicBezTo>
                      <a:pt x="637" y="1218"/>
                      <a:pt x="637" y="1218"/>
                      <a:pt x="637" y="1218"/>
                    </a:cubicBezTo>
                    <a:cubicBezTo>
                      <a:pt x="637" y="1253"/>
                      <a:pt x="638" y="1287"/>
                      <a:pt x="638" y="1321"/>
                    </a:cubicBezTo>
                    <a:cubicBezTo>
                      <a:pt x="638" y="1364"/>
                      <a:pt x="638" y="1407"/>
                      <a:pt x="639" y="1449"/>
                    </a:cubicBezTo>
                    <a:cubicBezTo>
                      <a:pt x="639" y="1498"/>
                      <a:pt x="639" y="1547"/>
                      <a:pt x="640" y="1595"/>
                    </a:cubicBezTo>
                    <a:cubicBezTo>
                      <a:pt x="640" y="1596"/>
                      <a:pt x="640" y="1596"/>
                      <a:pt x="640" y="1596"/>
                    </a:cubicBezTo>
                    <a:cubicBezTo>
                      <a:pt x="640" y="1649"/>
                      <a:pt x="640" y="1703"/>
                      <a:pt x="641" y="1757"/>
                    </a:cubicBezTo>
                    <a:cubicBezTo>
                      <a:pt x="643" y="2098"/>
                      <a:pt x="643" y="2098"/>
                      <a:pt x="643" y="2098"/>
                    </a:cubicBezTo>
                    <a:cubicBezTo>
                      <a:pt x="643" y="2154"/>
                      <a:pt x="644" y="2211"/>
                      <a:pt x="644" y="2268"/>
                    </a:cubicBezTo>
                    <a:cubicBezTo>
                      <a:pt x="645" y="2430"/>
                      <a:pt x="645" y="2430"/>
                      <a:pt x="645" y="2430"/>
                    </a:cubicBezTo>
                    <a:cubicBezTo>
                      <a:pt x="645" y="2480"/>
                      <a:pt x="646" y="2529"/>
                      <a:pt x="646" y="2579"/>
                    </a:cubicBezTo>
                    <a:cubicBezTo>
                      <a:pt x="646" y="2587"/>
                      <a:pt x="646" y="2594"/>
                      <a:pt x="646" y="2602"/>
                    </a:cubicBezTo>
                    <a:cubicBezTo>
                      <a:pt x="646" y="2602"/>
                      <a:pt x="646" y="2602"/>
                      <a:pt x="647" y="2602"/>
                    </a:cubicBezTo>
                    <a:cubicBezTo>
                      <a:pt x="647" y="2602"/>
                      <a:pt x="647" y="2602"/>
                      <a:pt x="647" y="2602"/>
                    </a:cubicBezTo>
                    <a:cubicBezTo>
                      <a:pt x="646" y="2602"/>
                      <a:pt x="646" y="2602"/>
                      <a:pt x="646" y="2602"/>
                    </a:cubicBezTo>
                    <a:cubicBezTo>
                      <a:pt x="646" y="2638"/>
                      <a:pt x="647" y="2674"/>
                      <a:pt x="647" y="2710"/>
                    </a:cubicBezTo>
                    <a:cubicBezTo>
                      <a:pt x="647" y="2711"/>
                      <a:pt x="647" y="2711"/>
                      <a:pt x="647" y="2711"/>
                    </a:cubicBezTo>
                    <a:cubicBezTo>
                      <a:pt x="647" y="2746"/>
                      <a:pt x="647" y="2782"/>
                      <a:pt x="648" y="2817"/>
                    </a:cubicBezTo>
                    <a:cubicBezTo>
                      <a:pt x="648" y="2948"/>
                      <a:pt x="648" y="2948"/>
                      <a:pt x="648" y="2948"/>
                    </a:cubicBezTo>
                    <a:cubicBezTo>
                      <a:pt x="656" y="2947"/>
                      <a:pt x="925" y="2946"/>
                      <a:pt x="1362" y="2933"/>
                    </a:cubicBezTo>
                    <a:cubicBezTo>
                      <a:pt x="1769" y="2922"/>
                      <a:pt x="2410" y="2898"/>
                      <a:pt x="3148" y="2853"/>
                    </a:cubicBezTo>
                    <a:cubicBezTo>
                      <a:pt x="3148" y="2853"/>
                      <a:pt x="3148" y="2853"/>
                      <a:pt x="3148" y="2853"/>
                    </a:cubicBezTo>
                    <a:cubicBezTo>
                      <a:pt x="3148" y="2853"/>
                      <a:pt x="3148" y="2853"/>
                      <a:pt x="3148" y="2853"/>
                    </a:cubicBezTo>
                    <a:cubicBezTo>
                      <a:pt x="3148" y="2853"/>
                      <a:pt x="3141" y="2880"/>
                      <a:pt x="3162" y="2893"/>
                    </a:cubicBezTo>
                    <a:cubicBezTo>
                      <a:pt x="3182" y="2906"/>
                      <a:pt x="3199" y="2932"/>
                      <a:pt x="3191" y="2962"/>
                    </a:cubicBezTo>
                    <a:cubicBezTo>
                      <a:pt x="3189" y="2971"/>
                      <a:pt x="3188" y="2980"/>
                      <a:pt x="3188" y="2990"/>
                    </a:cubicBezTo>
                    <a:cubicBezTo>
                      <a:pt x="3186" y="3015"/>
                      <a:pt x="3185" y="3040"/>
                      <a:pt x="3156" y="3053"/>
                    </a:cubicBezTo>
                    <a:cubicBezTo>
                      <a:pt x="3125" y="3068"/>
                      <a:pt x="3102" y="3095"/>
                      <a:pt x="3087" y="3136"/>
                    </a:cubicBezTo>
                    <a:cubicBezTo>
                      <a:pt x="3077" y="3164"/>
                      <a:pt x="3067" y="3206"/>
                      <a:pt x="3066" y="3210"/>
                    </a:cubicBezTo>
                    <a:cubicBezTo>
                      <a:pt x="3417" y="3180"/>
                      <a:pt x="3417" y="3180"/>
                      <a:pt x="3417" y="3180"/>
                    </a:cubicBezTo>
                    <a:cubicBezTo>
                      <a:pt x="3417" y="3180"/>
                      <a:pt x="3417" y="3180"/>
                      <a:pt x="3417" y="3180"/>
                    </a:cubicBezTo>
                    <a:cubicBezTo>
                      <a:pt x="3419" y="3176"/>
                      <a:pt x="3420" y="3172"/>
                      <a:pt x="3421" y="3168"/>
                    </a:cubicBezTo>
                    <a:cubicBezTo>
                      <a:pt x="3422" y="3164"/>
                      <a:pt x="3422" y="3160"/>
                      <a:pt x="3422" y="3156"/>
                    </a:cubicBezTo>
                    <a:cubicBezTo>
                      <a:pt x="3422" y="3148"/>
                      <a:pt x="3423" y="3140"/>
                      <a:pt x="3426" y="3133"/>
                    </a:cubicBezTo>
                    <a:cubicBezTo>
                      <a:pt x="3429" y="3125"/>
                      <a:pt x="3437" y="3120"/>
                      <a:pt x="3445" y="3115"/>
                    </a:cubicBezTo>
                    <a:cubicBezTo>
                      <a:pt x="3448" y="3113"/>
                      <a:pt x="3451" y="3111"/>
                      <a:pt x="3454" y="3109"/>
                    </a:cubicBezTo>
                    <a:cubicBezTo>
                      <a:pt x="3465" y="3101"/>
                      <a:pt x="3465" y="3096"/>
                      <a:pt x="3462" y="3083"/>
                    </a:cubicBezTo>
                    <a:cubicBezTo>
                      <a:pt x="3459" y="3072"/>
                      <a:pt x="3455" y="3060"/>
                      <a:pt x="3446" y="3054"/>
                    </a:cubicBezTo>
                    <a:cubicBezTo>
                      <a:pt x="3440" y="3050"/>
                      <a:pt x="3435" y="3046"/>
                      <a:pt x="3430" y="3042"/>
                    </a:cubicBezTo>
                    <a:cubicBezTo>
                      <a:pt x="3426" y="3039"/>
                      <a:pt x="3422" y="3036"/>
                      <a:pt x="3418" y="3033"/>
                    </a:cubicBezTo>
                    <a:cubicBezTo>
                      <a:pt x="3413" y="3029"/>
                      <a:pt x="3405" y="3022"/>
                      <a:pt x="3406" y="3017"/>
                    </a:cubicBezTo>
                    <a:cubicBezTo>
                      <a:pt x="3406" y="3014"/>
                      <a:pt x="3409" y="3012"/>
                      <a:pt x="3413" y="3010"/>
                    </a:cubicBezTo>
                    <a:cubicBezTo>
                      <a:pt x="3419" y="3008"/>
                      <a:pt x="3425" y="3009"/>
                      <a:pt x="3432" y="3009"/>
                    </a:cubicBezTo>
                    <a:cubicBezTo>
                      <a:pt x="3438" y="3009"/>
                      <a:pt x="3445" y="3009"/>
                      <a:pt x="3450" y="3007"/>
                    </a:cubicBezTo>
                    <a:cubicBezTo>
                      <a:pt x="3452" y="3006"/>
                      <a:pt x="3454" y="3006"/>
                      <a:pt x="3455" y="3005"/>
                    </a:cubicBezTo>
                    <a:cubicBezTo>
                      <a:pt x="3458" y="3003"/>
                      <a:pt x="3461" y="3002"/>
                      <a:pt x="3464" y="3001"/>
                    </a:cubicBezTo>
                    <a:cubicBezTo>
                      <a:pt x="3466" y="3001"/>
                      <a:pt x="3468" y="3001"/>
                      <a:pt x="3471" y="3001"/>
                    </a:cubicBezTo>
                    <a:cubicBezTo>
                      <a:pt x="3474" y="3001"/>
                      <a:pt x="3478" y="3001"/>
                      <a:pt x="3481" y="3000"/>
                    </a:cubicBezTo>
                    <a:cubicBezTo>
                      <a:pt x="3486" y="2998"/>
                      <a:pt x="3489" y="2991"/>
                      <a:pt x="3487" y="2985"/>
                    </a:cubicBezTo>
                    <a:cubicBezTo>
                      <a:pt x="3486" y="2981"/>
                      <a:pt x="3482" y="2979"/>
                      <a:pt x="3478" y="2977"/>
                    </a:cubicBezTo>
                    <a:cubicBezTo>
                      <a:pt x="3477" y="2977"/>
                      <a:pt x="3477" y="2976"/>
                      <a:pt x="3476" y="2976"/>
                    </a:cubicBezTo>
                    <a:cubicBezTo>
                      <a:pt x="3473" y="2975"/>
                      <a:pt x="3470" y="2974"/>
                      <a:pt x="3466" y="2973"/>
                    </a:cubicBezTo>
                    <a:cubicBezTo>
                      <a:pt x="3462" y="2971"/>
                      <a:pt x="3458" y="2970"/>
                      <a:pt x="3454" y="2968"/>
                    </a:cubicBezTo>
                    <a:cubicBezTo>
                      <a:pt x="3449" y="2965"/>
                      <a:pt x="3441" y="2957"/>
                      <a:pt x="3440" y="2951"/>
                    </a:cubicBezTo>
                    <a:cubicBezTo>
                      <a:pt x="3440" y="2942"/>
                      <a:pt x="3442" y="2937"/>
                      <a:pt x="3450" y="2933"/>
                    </a:cubicBezTo>
                    <a:cubicBezTo>
                      <a:pt x="3456" y="2930"/>
                      <a:pt x="3463" y="2931"/>
                      <a:pt x="3469" y="2931"/>
                    </a:cubicBezTo>
                    <a:cubicBezTo>
                      <a:pt x="3475" y="2932"/>
                      <a:pt x="3480" y="2933"/>
                      <a:pt x="3486" y="2931"/>
                    </a:cubicBezTo>
                    <a:cubicBezTo>
                      <a:pt x="3497" y="2927"/>
                      <a:pt x="3496" y="2909"/>
                      <a:pt x="3493" y="2900"/>
                    </a:cubicBezTo>
                    <a:cubicBezTo>
                      <a:pt x="3492" y="2895"/>
                      <a:pt x="3490" y="2891"/>
                      <a:pt x="3487" y="2888"/>
                    </a:cubicBezTo>
                    <a:cubicBezTo>
                      <a:pt x="3486" y="2886"/>
                      <a:pt x="3485" y="2885"/>
                      <a:pt x="3483" y="2884"/>
                    </a:cubicBezTo>
                    <a:cubicBezTo>
                      <a:pt x="3481" y="2882"/>
                      <a:pt x="3478" y="2880"/>
                      <a:pt x="3477" y="2877"/>
                    </a:cubicBezTo>
                    <a:cubicBezTo>
                      <a:pt x="3474" y="2872"/>
                      <a:pt x="3476" y="2865"/>
                      <a:pt x="3478" y="2859"/>
                    </a:cubicBezTo>
                    <a:cubicBezTo>
                      <a:pt x="3483" y="2841"/>
                      <a:pt x="3480" y="2829"/>
                      <a:pt x="3467" y="2816"/>
                    </a:cubicBezTo>
                    <a:cubicBezTo>
                      <a:pt x="3459" y="2808"/>
                      <a:pt x="3459" y="2800"/>
                      <a:pt x="3466" y="2789"/>
                    </a:cubicBezTo>
                    <a:cubicBezTo>
                      <a:pt x="3472" y="2780"/>
                      <a:pt x="3483" y="2780"/>
                      <a:pt x="3491" y="2783"/>
                    </a:cubicBezTo>
                    <a:cubicBezTo>
                      <a:pt x="3502" y="2787"/>
                      <a:pt x="3512" y="2797"/>
                      <a:pt x="3510" y="2808"/>
                    </a:cubicBezTo>
                    <a:cubicBezTo>
                      <a:pt x="3510" y="2811"/>
                      <a:pt x="3507" y="2817"/>
                      <a:pt x="3505" y="2823"/>
                    </a:cubicBezTo>
                    <a:cubicBezTo>
                      <a:pt x="3499" y="2836"/>
                      <a:pt x="3492" y="2852"/>
                      <a:pt x="3498" y="2859"/>
                    </a:cubicBezTo>
                    <a:cubicBezTo>
                      <a:pt x="3500" y="2862"/>
                      <a:pt x="3505" y="2863"/>
                      <a:pt x="3512" y="2862"/>
                    </a:cubicBezTo>
                    <a:cubicBezTo>
                      <a:pt x="3521" y="2861"/>
                      <a:pt x="3526" y="2852"/>
                      <a:pt x="3530" y="2844"/>
                    </a:cubicBezTo>
                    <a:cubicBezTo>
                      <a:pt x="3531" y="2843"/>
                      <a:pt x="3532" y="2841"/>
                      <a:pt x="3533" y="2840"/>
                    </a:cubicBezTo>
                    <a:cubicBezTo>
                      <a:pt x="3538" y="2831"/>
                      <a:pt x="3542" y="2822"/>
                      <a:pt x="3546" y="2811"/>
                    </a:cubicBezTo>
                    <a:cubicBezTo>
                      <a:pt x="3548" y="2805"/>
                      <a:pt x="3548" y="2799"/>
                      <a:pt x="3549" y="2793"/>
                    </a:cubicBezTo>
                    <a:cubicBezTo>
                      <a:pt x="3550" y="2789"/>
                      <a:pt x="3550" y="2785"/>
                      <a:pt x="3551" y="2781"/>
                    </a:cubicBezTo>
                    <a:cubicBezTo>
                      <a:pt x="3552" y="2779"/>
                      <a:pt x="3552" y="2777"/>
                      <a:pt x="3553" y="2775"/>
                    </a:cubicBezTo>
                    <a:cubicBezTo>
                      <a:pt x="3554" y="2772"/>
                      <a:pt x="3555" y="2769"/>
                      <a:pt x="3555" y="2766"/>
                    </a:cubicBezTo>
                    <a:cubicBezTo>
                      <a:pt x="3555" y="2766"/>
                      <a:pt x="3555" y="2766"/>
                      <a:pt x="3555" y="2766"/>
                    </a:cubicBezTo>
                    <a:cubicBezTo>
                      <a:pt x="3555" y="2762"/>
                      <a:pt x="3556" y="2759"/>
                      <a:pt x="3556" y="2755"/>
                    </a:cubicBezTo>
                    <a:cubicBezTo>
                      <a:pt x="3558" y="2746"/>
                      <a:pt x="3563" y="2740"/>
                      <a:pt x="3571" y="2735"/>
                    </a:cubicBezTo>
                    <a:cubicBezTo>
                      <a:pt x="3582" y="2729"/>
                      <a:pt x="3589" y="2728"/>
                      <a:pt x="3596" y="2740"/>
                    </a:cubicBezTo>
                    <a:cubicBezTo>
                      <a:pt x="3598" y="2743"/>
                      <a:pt x="3599" y="2745"/>
                      <a:pt x="3601" y="2748"/>
                    </a:cubicBezTo>
                    <a:cubicBezTo>
                      <a:pt x="3604" y="2755"/>
                      <a:pt x="3608" y="2762"/>
                      <a:pt x="3615" y="2766"/>
                    </a:cubicBezTo>
                    <a:cubicBezTo>
                      <a:pt x="3624" y="2771"/>
                      <a:pt x="3640" y="2771"/>
                      <a:pt x="3648" y="2766"/>
                    </a:cubicBezTo>
                    <a:cubicBezTo>
                      <a:pt x="3658" y="2759"/>
                      <a:pt x="3660" y="2744"/>
                      <a:pt x="3662" y="2731"/>
                    </a:cubicBezTo>
                    <a:cubicBezTo>
                      <a:pt x="3663" y="2725"/>
                      <a:pt x="3664" y="2720"/>
                      <a:pt x="3665" y="2715"/>
                    </a:cubicBezTo>
                    <a:cubicBezTo>
                      <a:pt x="3667" y="2709"/>
                      <a:pt x="3670" y="2704"/>
                      <a:pt x="3672" y="2699"/>
                    </a:cubicBezTo>
                    <a:cubicBezTo>
                      <a:pt x="3675" y="2693"/>
                      <a:pt x="3678" y="2687"/>
                      <a:pt x="3680" y="2681"/>
                    </a:cubicBezTo>
                    <a:cubicBezTo>
                      <a:pt x="3681" y="2678"/>
                      <a:pt x="3682" y="2675"/>
                      <a:pt x="3683" y="2672"/>
                    </a:cubicBezTo>
                    <a:cubicBezTo>
                      <a:pt x="3686" y="2661"/>
                      <a:pt x="3690" y="2649"/>
                      <a:pt x="3689" y="2638"/>
                    </a:cubicBezTo>
                    <a:cubicBezTo>
                      <a:pt x="3688" y="2624"/>
                      <a:pt x="3687" y="2612"/>
                      <a:pt x="3683" y="2600"/>
                    </a:cubicBezTo>
                    <a:cubicBezTo>
                      <a:pt x="3683" y="2598"/>
                      <a:pt x="3682" y="2596"/>
                      <a:pt x="3682" y="2594"/>
                    </a:cubicBezTo>
                    <a:cubicBezTo>
                      <a:pt x="3681" y="2590"/>
                      <a:pt x="3680" y="2586"/>
                      <a:pt x="3679" y="2583"/>
                    </a:cubicBezTo>
                    <a:cubicBezTo>
                      <a:pt x="3674" y="2572"/>
                      <a:pt x="3679" y="2561"/>
                      <a:pt x="3683" y="2551"/>
                    </a:cubicBezTo>
                    <a:cubicBezTo>
                      <a:pt x="3684" y="2549"/>
                      <a:pt x="3684" y="2549"/>
                      <a:pt x="3684" y="2549"/>
                    </a:cubicBezTo>
                    <a:cubicBezTo>
                      <a:pt x="3685" y="2547"/>
                      <a:pt x="3686" y="2545"/>
                      <a:pt x="3687" y="2543"/>
                    </a:cubicBezTo>
                    <a:cubicBezTo>
                      <a:pt x="3689" y="2540"/>
                      <a:pt x="3690" y="2537"/>
                      <a:pt x="3691" y="2533"/>
                    </a:cubicBezTo>
                    <a:cubicBezTo>
                      <a:pt x="3692" y="2528"/>
                      <a:pt x="3693" y="2523"/>
                      <a:pt x="3693" y="2518"/>
                    </a:cubicBezTo>
                    <a:cubicBezTo>
                      <a:pt x="3693" y="2515"/>
                      <a:pt x="3693" y="2512"/>
                      <a:pt x="3693" y="2509"/>
                    </a:cubicBezTo>
                    <a:cubicBezTo>
                      <a:pt x="3693" y="2508"/>
                      <a:pt x="3694" y="2507"/>
                      <a:pt x="3694" y="2506"/>
                    </a:cubicBezTo>
                    <a:cubicBezTo>
                      <a:pt x="3694" y="2499"/>
                      <a:pt x="3696" y="2489"/>
                      <a:pt x="3694" y="2483"/>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196" name="Freeform 3691"/>
              <p:cNvSpPr>
                <a:spLocks/>
              </p:cNvSpPr>
              <p:nvPr/>
            </p:nvSpPr>
            <p:spPr bwMode="auto">
              <a:xfrm>
                <a:off x="2883" y="2808"/>
                <a:ext cx="375" cy="344"/>
              </a:xfrm>
              <a:custGeom>
                <a:avLst/>
                <a:gdLst>
                  <a:gd name="T0" fmla="*/ 2057 w 2799"/>
                  <a:gd name="T1" fmla="*/ 2485 h 2570"/>
                  <a:gd name="T2" fmla="*/ 2030 w 2799"/>
                  <a:gd name="T3" fmla="*/ 2438 h 2570"/>
                  <a:gd name="T4" fmla="*/ 2065 w 2799"/>
                  <a:gd name="T5" fmla="*/ 2417 h 2570"/>
                  <a:gd name="T6" fmla="*/ 2097 w 2799"/>
                  <a:gd name="T7" fmla="*/ 2345 h 2570"/>
                  <a:gd name="T8" fmla="*/ 2066 w 2799"/>
                  <a:gd name="T9" fmla="*/ 2331 h 2570"/>
                  <a:gd name="T10" fmla="*/ 2048 w 2799"/>
                  <a:gd name="T11" fmla="*/ 2284 h 2570"/>
                  <a:gd name="T12" fmla="*/ 2072 w 2799"/>
                  <a:gd name="T13" fmla="*/ 2234 h 2570"/>
                  <a:gd name="T14" fmla="*/ 2027 w 2799"/>
                  <a:gd name="T15" fmla="*/ 2240 h 2570"/>
                  <a:gd name="T16" fmla="*/ 2049 w 2799"/>
                  <a:gd name="T17" fmla="*/ 2198 h 2570"/>
                  <a:gd name="T18" fmla="*/ 2022 w 2799"/>
                  <a:gd name="T19" fmla="*/ 2191 h 2570"/>
                  <a:gd name="T20" fmla="*/ 2014 w 2799"/>
                  <a:gd name="T21" fmla="*/ 2173 h 2570"/>
                  <a:gd name="T22" fmla="*/ 1988 w 2799"/>
                  <a:gd name="T23" fmla="*/ 2135 h 2570"/>
                  <a:gd name="T24" fmla="*/ 2029 w 2799"/>
                  <a:gd name="T25" fmla="*/ 2112 h 2570"/>
                  <a:gd name="T26" fmla="*/ 2014 w 2799"/>
                  <a:gd name="T27" fmla="*/ 2059 h 2570"/>
                  <a:gd name="T28" fmla="*/ 2024 w 2799"/>
                  <a:gd name="T29" fmla="*/ 2025 h 2570"/>
                  <a:gd name="T30" fmla="*/ 2093 w 2799"/>
                  <a:gd name="T31" fmla="*/ 2026 h 2570"/>
                  <a:gd name="T32" fmla="*/ 2033 w 2799"/>
                  <a:gd name="T33" fmla="*/ 1990 h 2570"/>
                  <a:gd name="T34" fmla="*/ 2091 w 2799"/>
                  <a:gd name="T35" fmla="*/ 1969 h 2570"/>
                  <a:gd name="T36" fmla="*/ 2074 w 2799"/>
                  <a:gd name="T37" fmla="*/ 1907 h 2570"/>
                  <a:gd name="T38" fmla="*/ 2089 w 2799"/>
                  <a:gd name="T39" fmla="*/ 1866 h 2570"/>
                  <a:gd name="T40" fmla="*/ 2064 w 2799"/>
                  <a:gd name="T41" fmla="*/ 1839 h 2570"/>
                  <a:gd name="T42" fmla="*/ 2136 w 2799"/>
                  <a:gd name="T43" fmla="*/ 1789 h 2570"/>
                  <a:gd name="T44" fmla="*/ 2145 w 2799"/>
                  <a:gd name="T45" fmla="*/ 1732 h 2570"/>
                  <a:gd name="T46" fmla="*/ 2152 w 2799"/>
                  <a:gd name="T47" fmla="*/ 1688 h 2570"/>
                  <a:gd name="T48" fmla="*/ 2185 w 2799"/>
                  <a:gd name="T49" fmla="*/ 1664 h 2570"/>
                  <a:gd name="T50" fmla="*/ 2188 w 2799"/>
                  <a:gd name="T51" fmla="*/ 1643 h 2570"/>
                  <a:gd name="T52" fmla="*/ 2244 w 2799"/>
                  <a:gd name="T53" fmla="*/ 1584 h 2570"/>
                  <a:gd name="T54" fmla="*/ 2276 w 2799"/>
                  <a:gd name="T55" fmla="*/ 1541 h 2570"/>
                  <a:gd name="T56" fmla="*/ 2301 w 2799"/>
                  <a:gd name="T57" fmla="*/ 1530 h 2570"/>
                  <a:gd name="T58" fmla="*/ 2331 w 2799"/>
                  <a:gd name="T59" fmla="*/ 1433 h 2570"/>
                  <a:gd name="T60" fmla="*/ 2330 w 2799"/>
                  <a:gd name="T61" fmla="*/ 1374 h 2570"/>
                  <a:gd name="T62" fmla="*/ 2347 w 2799"/>
                  <a:gd name="T63" fmla="*/ 1339 h 2570"/>
                  <a:gd name="T64" fmla="*/ 2331 w 2799"/>
                  <a:gd name="T65" fmla="*/ 1288 h 2570"/>
                  <a:gd name="T66" fmla="*/ 2362 w 2799"/>
                  <a:gd name="T67" fmla="*/ 1227 h 2570"/>
                  <a:gd name="T68" fmla="*/ 2386 w 2799"/>
                  <a:gd name="T69" fmla="*/ 1216 h 2570"/>
                  <a:gd name="T70" fmla="*/ 2407 w 2799"/>
                  <a:gd name="T71" fmla="*/ 1202 h 2570"/>
                  <a:gd name="T72" fmla="*/ 2476 w 2799"/>
                  <a:gd name="T73" fmla="*/ 1167 h 2570"/>
                  <a:gd name="T74" fmla="*/ 2478 w 2799"/>
                  <a:gd name="T75" fmla="*/ 1100 h 2570"/>
                  <a:gd name="T76" fmla="*/ 2541 w 2799"/>
                  <a:gd name="T77" fmla="*/ 990 h 2570"/>
                  <a:gd name="T78" fmla="*/ 2573 w 2799"/>
                  <a:gd name="T79" fmla="*/ 908 h 2570"/>
                  <a:gd name="T80" fmla="*/ 2563 w 2799"/>
                  <a:gd name="T81" fmla="*/ 849 h 2570"/>
                  <a:gd name="T82" fmla="*/ 2602 w 2799"/>
                  <a:gd name="T83" fmla="*/ 770 h 2570"/>
                  <a:gd name="T84" fmla="*/ 2603 w 2799"/>
                  <a:gd name="T85" fmla="*/ 698 h 2570"/>
                  <a:gd name="T86" fmla="*/ 2648 w 2799"/>
                  <a:gd name="T87" fmla="*/ 640 h 2570"/>
                  <a:gd name="T88" fmla="*/ 2692 w 2799"/>
                  <a:gd name="T89" fmla="*/ 588 h 2570"/>
                  <a:gd name="T90" fmla="*/ 2673 w 2799"/>
                  <a:gd name="T91" fmla="*/ 539 h 2570"/>
                  <a:gd name="T92" fmla="*/ 2750 w 2799"/>
                  <a:gd name="T93" fmla="*/ 447 h 2570"/>
                  <a:gd name="T94" fmla="*/ 2796 w 2799"/>
                  <a:gd name="T95" fmla="*/ 417 h 2570"/>
                  <a:gd name="T96" fmla="*/ 2754 w 2799"/>
                  <a:gd name="T97" fmla="*/ 348 h 2570"/>
                  <a:gd name="T98" fmla="*/ 2508 w 2799"/>
                  <a:gd name="T99" fmla="*/ 200 h 2570"/>
                  <a:gd name="T100" fmla="*/ 108 w 2799"/>
                  <a:gd name="T101" fmla="*/ 2129 h 2570"/>
                  <a:gd name="T102" fmla="*/ 143 w 2799"/>
                  <a:gd name="T103" fmla="*/ 2129 h 2570"/>
                  <a:gd name="T104" fmla="*/ 171 w 2799"/>
                  <a:gd name="T105" fmla="*/ 2160 h 2570"/>
                  <a:gd name="T106" fmla="*/ 185 w 2799"/>
                  <a:gd name="T107" fmla="*/ 2177 h 2570"/>
                  <a:gd name="T108" fmla="*/ 215 w 2799"/>
                  <a:gd name="T109" fmla="*/ 2174 h 2570"/>
                  <a:gd name="T110" fmla="*/ 244 w 2799"/>
                  <a:gd name="T111" fmla="*/ 2171 h 2570"/>
                  <a:gd name="T112" fmla="*/ 281 w 2799"/>
                  <a:gd name="T113" fmla="*/ 2164 h 2570"/>
                  <a:gd name="T114" fmla="*/ 319 w 2799"/>
                  <a:gd name="T115" fmla="*/ 2166 h 2570"/>
                  <a:gd name="T116" fmla="*/ 355 w 2799"/>
                  <a:gd name="T117" fmla="*/ 2570 h 25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799" h="2570">
                    <a:moveTo>
                      <a:pt x="2029" y="2501"/>
                    </a:moveTo>
                    <a:cubicBezTo>
                      <a:pt x="2034" y="2501"/>
                      <a:pt x="2034" y="2501"/>
                      <a:pt x="2034" y="2501"/>
                    </a:cubicBezTo>
                    <a:cubicBezTo>
                      <a:pt x="2034" y="2501"/>
                      <a:pt x="2034" y="2501"/>
                      <a:pt x="2034" y="2501"/>
                    </a:cubicBezTo>
                    <a:cubicBezTo>
                      <a:pt x="2049" y="2501"/>
                      <a:pt x="2049" y="2501"/>
                      <a:pt x="2049" y="2501"/>
                    </a:cubicBezTo>
                    <a:cubicBezTo>
                      <a:pt x="2049" y="2500"/>
                      <a:pt x="2049" y="2500"/>
                      <a:pt x="2049" y="2500"/>
                    </a:cubicBezTo>
                    <a:cubicBezTo>
                      <a:pt x="2049" y="2498"/>
                      <a:pt x="2050" y="2496"/>
                      <a:pt x="2050" y="2494"/>
                    </a:cubicBezTo>
                    <a:cubicBezTo>
                      <a:pt x="2051" y="2490"/>
                      <a:pt x="2053" y="2489"/>
                      <a:pt x="2056" y="2487"/>
                    </a:cubicBezTo>
                    <a:cubicBezTo>
                      <a:pt x="2056" y="2486"/>
                      <a:pt x="2057" y="2486"/>
                      <a:pt x="2057" y="2485"/>
                    </a:cubicBezTo>
                    <a:cubicBezTo>
                      <a:pt x="2062" y="2481"/>
                      <a:pt x="2068" y="2475"/>
                      <a:pt x="2068" y="2469"/>
                    </a:cubicBezTo>
                    <a:cubicBezTo>
                      <a:pt x="2068" y="2466"/>
                      <a:pt x="2067" y="2464"/>
                      <a:pt x="2065" y="2461"/>
                    </a:cubicBezTo>
                    <a:cubicBezTo>
                      <a:pt x="2062" y="2459"/>
                      <a:pt x="2059" y="2456"/>
                      <a:pt x="2055" y="2454"/>
                    </a:cubicBezTo>
                    <a:cubicBezTo>
                      <a:pt x="2054" y="2454"/>
                      <a:pt x="2052" y="2453"/>
                      <a:pt x="2051" y="2453"/>
                    </a:cubicBezTo>
                    <a:cubicBezTo>
                      <a:pt x="2048" y="2452"/>
                      <a:pt x="2046" y="2452"/>
                      <a:pt x="2044" y="2450"/>
                    </a:cubicBezTo>
                    <a:cubicBezTo>
                      <a:pt x="2043" y="2450"/>
                      <a:pt x="2043" y="2449"/>
                      <a:pt x="2042" y="2449"/>
                    </a:cubicBezTo>
                    <a:cubicBezTo>
                      <a:pt x="2041" y="2448"/>
                      <a:pt x="2039" y="2446"/>
                      <a:pt x="2038" y="2446"/>
                    </a:cubicBezTo>
                    <a:cubicBezTo>
                      <a:pt x="2035" y="2444"/>
                      <a:pt x="2032" y="2441"/>
                      <a:pt x="2030" y="2438"/>
                    </a:cubicBezTo>
                    <a:cubicBezTo>
                      <a:pt x="2029" y="2437"/>
                      <a:pt x="2029" y="2437"/>
                      <a:pt x="2028" y="2437"/>
                    </a:cubicBezTo>
                    <a:cubicBezTo>
                      <a:pt x="2025" y="2433"/>
                      <a:pt x="2023" y="2425"/>
                      <a:pt x="2025" y="2420"/>
                    </a:cubicBezTo>
                    <a:cubicBezTo>
                      <a:pt x="2026" y="2416"/>
                      <a:pt x="2028" y="2414"/>
                      <a:pt x="2031" y="2414"/>
                    </a:cubicBezTo>
                    <a:cubicBezTo>
                      <a:pt x="2034" y="2413"/>
                      <a:pt x="2037" y="2414"/>
                      <a:pt x="2040" y="2416"/>
                    </a:cubicBezTo>
                    <a:cubicBezTo>
                      <a:pt x="2041" y="2416"/>
                      <a:pt x="2041" y="2417"/>
                      <a:pt x="2042" y="2417"/>
                    </a:cubicBezTo>
                    <a:cubicBezTo>
                      <a:pt x="2046" y="2419"/>
                      <a:pt x="2052" y="2421"/>
                      <a:pt x="2057" y="2421"/>
                    </a:cubicBezTo>
                    <a:cubicBezTo>
                      <a:pt x="2060" y="2422"/>
                      <a:pt x="2061" y="2421"/>
                      <a:pt x="2063" y="2419"/>
                    </a:cubicBezTo>
                    <a:cubicBezTo>
                      <a:pt x="2064" y="2419"/>
                      <a:pt x="2064" y="2418"/>
                      <a:pt x="2065" y="2417"/>
                    </a:cubicBezTo>
                    <a:cubicBezTo>
                      <a:pt x="2067" y="2416"/>
                      <a:pt x="2069" y="2416"/>
                      <a:pt x="2070" y="2415"/>
                    </a:cubicBezTo>
                    <a:cubicBezTo>
                      <a:pt x="2071" y="2415"/>
                      <a:pt x="2073" y="2415"/>
                      <a:pt x="2074" y="2414"/>
                    </a:cubicBezTo>
                    <a:cubicBezTo>
                      <a:pt x="2079" y="2412"/>
                      <a:pt x="2083" y="2405"/>
                      <a:pt x="2082" y="2397"/>
                    </a:cubicBezTo>
                    <a:cubicBezTo>
                      <a:pt x="2082" y="2394"/>
                      <a:pt x="2082" y="2390"/>
                      <a:pt x="2081" y="2386"/>
                    </a:cubicBezTo>
                    <a:cubicBezTo>
                      <a:pt x="2081" y="2384"/>
                      <a:pt x="2080" y="2383"/>
                      <a:pt x="2079" y="2381"/>
                    </a:cubicBezTo>
                    <a:cubicBezTo>
                      <a:pt x="2079" y="2380"/>
                      <a:pt x="2078" y="2379"/>
                      <a:pt x="2078" y="2378"/>
                    </a:cubicBezTo>
                    <a:cubicBezTo>
                      <a:pt x="2075" y="2368"/>
                      <a:pt x="2082" y="2361"/>
                      <a:pt x="2088" y="2355"/>
                    </a:cubicBezTo>
                    <a:cubicBezTo>
                      <a:pt x="2092" y="2352"/>
                      <a:pt x="2095" y="2349"/>
                      <a:pt x="2097" y="2345"/>
                    </a:cubicBezTo>
                    <a:cubicBezTo>
                      <a:pt x="2100" y="2339"/>
                      <a:pt x="2105" y="2326"/>
                      <a:pt x="2100" y="2320"/>
                    </a:cubicBezTo>
                    <a:cubicBezTo>
                      <a:pt x="2098" y="2317"/>
                      <a:pt x="2095" y="2316"/>
                      <a:pt x="2091" y="2317"/>
                    </a:cubicBezTo>
                    <a:cubicBezTo>
                      <a:pt x="2085" y="2318"/>
                      <a:pt x="2084" y="2322"/>
                      <a:pt x="2082" y="2326"/>
                    </a:cubicBezTo>
                    <a:cubicBezTo>
                      <a:pt x="2082" y="2328"/>
                      <a:pt x="2081" y="2329"/>
                      <a:pt x="2081" y="2330"/>
                    </a:cubicBezTo>
                    <a:cubicBezTo>
                      <a:pt x="2080" y="2333"/>
                      <a:pt x="2078" y="2335"/>
                      <a:pt x="2075" y="2335"/>
                    </a:cubicBezTo>
                    <a:cubicBezTo>
                      <a:pt x="2074" y="2336"/>
                      <a:pt x="2072" y="2336"/>
                      <a:pt x="2070" y="2335"/>
                    </a:cubicBezTo>
                    <a:cubicBezTo>
                      <a:pt x="2069" y="2335"/>
                      <a:pt x="2068" y="2333"/>
                      <a:pt x="2067" y="2332"/>
                    </a:cubicBezTo>
                    <a:cubicBezTo>
                      <a:pt x="2067" y="2332"/>
                      <a:pt x="2067" y="2331"/>
                      <a:pt x="2066" y="2331"/>
                    </a:cubicBezTo>
                    <a:cubicBezTo>
                      <a:pt x="2066" y="2330"/>
                      <a:pt x="2065" y="2328"/>
                      <a:pt x="2064" y="2327"/>
                    </a:cubicBezTo>
                    <a:cubicBezTo>
                      <a:pt x="2063" y="2326"/>
                      <a:pt x="2062" y="2325"/>
                      <a:pt x="2061" y="2324"/>
                    </a:cubicBezTo>
                    <a:cubicBezTo>
                      <a:pt x="2057" y="2319"/>
                      <a:pt x="2057" y="2313"/>
                      <a:pt x="2056" y="2308"/>
                    </a:cubicBezTo>
                    <a:cubicBezTo>
                      <a:pt x="2056" y="2305"/>
                      <a:pt x="2055" y="2302"/>
                      <a:pt x="2055" y="2300"/>
                    </a:cubicBezTo>
                    <a:cubicBezTo>
                      <a:pt x="2055" y="2299"/>
                      <a:pt x="2054" y="2298"/>
                      <a:pt x="2054" y="2297"/>
                    </a:cubicBezTo>
                    <a:cubicBezTo>
                      <a:pt x="2054" y="2295"/>
                      <a:pt x="2054" y="2293"/>
                      <a:pt x="2053" y="2292"/>
                    </a:cubicBezTo>
                    <a:cubicBezTo>
                      <a:pt x="2053" y="2290"/>
                      <a:pt x="2051" y="2288"/>
                      <a:pt x="2050" y="2287"/>
                    </a:cubicBezTo>
                    <a:cubicBezTo>
                      <a:pt x="2050" y="2286"/>
                      <a:pt x="2049" y="2285"/>
                      <a:pt x="2048" y="2284"/>
                    </a:cubicBezTo>
                    <a:cubicBezTo>
                      <a:pt x="2046" y="2281"/>
                      <a:pt x="2046" y="2278"/>
                      <a:pt x="2046" y="2274"/>
                    </a:cubicBezTo>
                    <a:cubicBezTo>
                      <a:pt x="2046" y="2272"/>
                      <a:pt x="2047" y="2268"/>
                      <a:pt x="2050" y="2266"/>
                    </a:cubicBezTo>
                    <a:cubicBezTo>
                      <a:pt x="2051" y="2266"/>
                      <a:pt x="2051" y="2265"/>
                      <a:pt x="2052" y="2265"/>
                    </a:cubicBezTo>
                    <a:cubicBezTo>
                      <a:pt x="2054" y="2265"/>
                      <a:pt x="2055" y="2264"/>
                      <a:pt x="2056" y="2263"/>
                    </a:cubicBezTo>
                    <a:cubicBezTo>
                      <a:pt x="2060" y="2259"/>
                      <a:pt x="2062" y="2254"/>
                      <a:pt x="2065" y="2249"/>
                    </a:cubicBezTo>
                    <a:cubicBezTo>
                      <a:pt x="2065" y="2249"/>
                      <a:pt x="2065" y="2249"/>
                      <a:pt x="2065" y="2249"/>
                    </a:cubicBezTo>
                    <a:cubicBezTo>
                      <a:pt x="2066" y="2247"/>
                      <a:pt x="2066" y="2245"/>
                      <a:pt x="2067" y="2244"/>
                    </a:cubicBezTo>
                    <a:cubicBezTo>
                      <a:pt x="2068" y="2240"/>
                      <a:pt x="2069" y="2237"/>
                      <a:pt x="2072" y="2234"/>
                    </a:cubicBezTo>
                    <a:cubicBezTo>
                      <a:pt x="2076" y="2231"/>
                      <a:pt x="2085" y="2221"/>
                      <a:pt x="2087" y="2210"/>
                    </a:cubicBezTo>
                    <a:cubicBezTo>
                      <a:pt x="2087" y="2207"/>
                      <a:pt x="2087" y="2203"/>
                      <a:pt x="2086" y="2200"/>
                    </a:cubicBezTo>
                    <a:cubicBezTo>
                      <a:pt x="2086" y="2196"/>
                      <a:pt x="2084" y="2194"/>
                      <a:pt x="2082" y="2193"/>
                    </a:cubicBezTo>
                    <a:cubicBezTo>
                      <a:pt x="2081" y="2193"/>
                      <a:pt x="2078" y="2193"/>
                      <a:pt x="2075" y="2194"/>
                    </a:cubicBezTo>
                    <a:cubicBezTo>
                      <a:pt x="2069" y="2198"/>
                      <a:pt x="2068" y="2204"/>
                      <a:pt x="2067" y="2211"/>
                    </a:cubicBezTo>
                    <a:cubicBezTo>
                      <a:pt x="2066" y="2215"/>
                      <a:pt x="2065" y="2218"/>
                      <a:pt x="2063" y="2221"/>
                    </a:cubicBezTo>
                    <a:cubicBezTo>
                      <a:pt x="2061" y="2226"/>
                      <a:pt x="2055" y="2239"/>
                      <a:pt x="2047" y="2241"/>
                    </a:cubicBezTo>
                    <a:cubicBezTo>
                      <a:pt x="2039" y="2244"/>
                      <a:pt x="2033" y="2243"/>
                      <a:pt x="2027" y="2240"/>
                    </a:cubicBezTo>
                    <a:cubicBezTo>
                      <a:pt x="2026" y="2239"/>
                      <a:pt x="2026" y="2239"/>
                      <a:pt x="2026" y="2239"/>
                    </a:cubicBezTo>
                    <a:cubicBezTo>
                      <a:pt x="2022" y="2237"/>
                      <a:pt x="2019" y="2235"/>
                      <a:pt x="2017" y="2230"/>
                    </a:cubicBezTo>
                    <a:cubicBezTo>
                      <a:pt x="2016" y="2226"/>
                      <a:pt x="2015" y="2220"/>
                      <a:pt x="2018" y="2218"/>
                    </a:cubicBezTo>
                    <a:cubicBezTo>
                      <a:pt x="2022" y="2214"/>
                      <a:pt x="2028" y="2214"/>
                      <a:pt x="2033" y="2214"/>
                    </a:cubicBezTo>
                    <a:cubicBezTo>
                      <a:pt x="2033" y="2214"/>
                      <a:pt x="2034" y="2214"/>
                      <a:pt x="2035" y="2214"/>
                    </a:cubicBezTo>
                    <a:cubicBezTo>
                      <a:pt x="2035" y="2214"/>
                      <a:pt x="2036" y="2214"/>
                      <a:pt x="2037" y="2214"/>
                    </a:cubicBezTo>
                    <a:cubicBezTo>
                      <a:pt x="2040" y="2214"/>
                      <a:pt x="2045" y="2214"/>
                      <a:pt x="2047" y="2213"/>
                    </a:cubicBezTo>
                    <a:cubicBezTo>
                      <a:pt x="2050" y="2210"/>
                      <a:pt x="2049" y="2203"/>
                      <a:pt x="2049" y="2198"/>
                    </a:cubicBezTo>
                    <a:cubicBezTo>
                      <a:pt x="2049" y="2198"/>
                      <a:pt x="2048" y="2197"/>
                      <a:pt x="2048" y="2197"/>
                    </a:cubicBezTo>
                    <a:cubicBezTo>
                      <a:pt x="2048" y="2195"/>
                      <a:pt x="2048" y="2192"/>
                      <a:pt x="2048" y="2189"/>
                    </a:cubicBezTo>
                    <a:cubicBezTo>
                      <a:pt x="2048" y="2184"/>
                      <a:pt x="2047" y="2179"/>
                      <a:pt x="2045" y="2174"/>
                    </a:cubicBezTo>
                    <a:cubicBezTo>
                      <a:pt x="2044" y="2172"/>
                      <a:pt x="2041" y="2170"/>
                      <a:pt x="2037" y="2170"/>
                    </a:cubicBezTo>
                    <a:cubicBezTo>
                      <a:pt x="2033" y="2169"/>
                      <a:pt x="2029" y="2170"/>
                      <a:pt x="2027" y="2172"/>
                    </a:cubicBezTo>
                    <a:cubicBezTo>
                      <a:pt x="2025" y="2175"/>
                      <a:pt x="2025" y="2178"/>
                      <a:pt x="2024" y="2181"/>
                    </a:cubicBezTo>
                    <a:cubicBezTo>
                      <a:pt x="2024" y="2182"/>
                      <a:pt x="2024" y="2183"/>
                      <a:pt x="2023" y="2184"/>
                    </a:cubicBezTo>
                    <a:cubicBezTo>
                      <a:pt x="2023" y="2186"/>
                      <a:pt x="2023" y="2188"/>
                      <a:pt x="2022" y="2191"/>
                    </a:cubicBezTo>
                    <a:cubicBezTo>
                      <a:pt x="2022" y="2194"/>
                      <a:pt x="2021" y="2197"/>
                      <a:pt x="2020" y="2200"/>
                    </a:cubicBezTo>
                    <a:cubicBezTo>
                      <a:pt x="2018" y="2206"/>
                      <a:pt x="2016" y="2206"/>
                      <a:pt x="2010" y="2206"/>
                    </a:cubicBezTo>
                    <a:cubicBezTo>
                      <a:pt x="2008" y="2206"/>
                      <a:pt x="1998" y="2206"/>
                      <a:pt x="1997" y="2199"/>
                    </a:cubicBezTo>
                    <a:cubicBezTo>
                      <a:pt x="1997" y="2196"/>
                      <a:pt x="1999" y="2192"/>
                      <a:pt x="2001" y="2190"/>
                    </a:cubicBezTo>
                    <a:cubicBezTo>
                      <a:pt x="2001" y="2190"/>
                      <a:pt x="2001" y="2190"/>
                      <a:pt x="2001" y="2190"/>
                    </a:cubicBezTo>
                    <a:cubicBezTo>
                      <a:pt x="2001" y="2189"/>
                      <a:pt x="2001" y="2189"/>
                      <a:pt x="2002" y="2188"/>
                    </a:cubicBezTo>
                    <a:cubicBezTo>
                      <a:pt x="2004" y="2184"/>
                      <a:pt x="2007" y="2179"/>
                      <a:pt x="2010" y="2176"/>
                    </a:cubicBezTo>
                    <a:cubicBezTo>
                      <a:pt x="2011" y="2175"/>
                      <a:pt x="2013" y="2174"/>
                      <a:pt x="2014" y="2173"/>
                    </a:cubicBezTo>
                    <a:cubicBezTo>
                      <a:pt x="2017" y="2170"/>
                      <a:pt x="2022" y="2167"/>
                      <a:pt x="2022" y="2164"/>
                    </a:cubicBezTo>
                    <a:cubicBezTo>
                      <a:pt x="2022" y="2162"/>
                      <a:pt x="2020" y="2161"/>
                      <a:pt x="2018" y="2160"/>
                    </a:cubicBezTo>
                    <a:cubicBezTo>
                      <a:pt x="2014" y="2158"/>
                      <a:pt x="2011" y="2155"/>
                      <a:pt x="2009" y="2152"/>
                    </a:cubicBezTo>
                    <a:cubicBezTo>
                      <a:pt x="2007" y="2150"/>
                      <a:pt x="2006" y="2149"/>
                      <a:pt x="2004" y="2147"/>
                    </a:cubicBezTo>
                    <a:cubicBezTo>
                      <a:pt x="2002" y="2145"/>
                      <a:pt x="2000" y="2144"/>
                      <a:pt x="1997" y="2142"/>
                    </a:cubicBezTo>
                    <a:cubicBezTo>
                      <a:pt x="1996" y="2142"/>
                      <a:pt x="1996" y="2141"/>
                      <a:pt x="1995" y="2141"/>
                    </a:cubicBezTo>
                    <a:cubicBezTo>
                      <a:pt x="1995" y="2140"/>
                      <a:pt x="1994" y="2140"/>
                      <a:pt x="1993" y="2140"/>
                    </a:cubicBezTo>
                    <a:cubicBezTo>
                      <a:pt x="1991" y="2139"/>
                      <a:pt x="1989" y="2138"/>
                      <a:pt x="1988" y="2135"/>
                    </a:cubicBezTo>
                    <a:cubicBezTo>
                      <a:pt x="1987" y="2133"/>
                      <a:pt x="1987" y="2127"/>
                      <a:pt x="1988" y="2125"/>
                    </a:cubicBezTo>
                    <a:cubicBezTo>
                      <a:pt x="1989" y="2123"/>
                      <a:pt x="1991" y="2123"/>
                      <a:pt x="1993" y="2122"/>
                    </a:cubicBezTo>
                    <a:cubicBezTo>
                      <a:pt x="1994" y="2122"/>
                      <a:pt x="1995" y="2121"/>
                      <a:pt x="1996" y="2121"/>
                    </a:cubicBezTo>
                    <a:cubicBezTo>
                      <a:pt x="1996" y="2121"/>
                      <a:pt x="1996" y="2121"/>
                      <a:pt x="1996" y="2121"/>
                    </a:cubicBezTo>
                    <a:cubicBezTo>
                      <a:pt x="1999" y="2119"/>
                      <a:pt x="2001" y="2118"/>
                      <a:pt x="2004" y="2117"/>
                    </a:cubicBezTo>
                    <a:cubicBezTo>
                      <a:pt x="2006" y="2117"/>
                      <a:pt x="2008" y="2116"/>
                      <a:pt x="2009" y="2116"/>
                    </a:cubicBezTo>
                    <a:cubicBezTo>
                      <a:pt x="2012" y="2115"/>
                      <a:pt x="2014" y="2114"/>
                      <a:pt x="2017" y="2114"/>
                    </a:cubicBezTo>
                    <a:cubicBezTo>
                      <a:pt x="2021" y="2114"/>
                      <a:pt x="2025" y="2114"/>
                      <a:pt x="2029" y="2112"/>
                    </a:cubicBezTo>
                    <a:cubicBezTo>
                      <a:pt x="2033" y="2109"/>
                      <a:pt x="2034" y="2102"/>
                      <a:pt x="2034" y="2097"/>
                    </a:cubicBezTo>
                    <a:cubicBezTo>
                      <a:pt x="2035" y="2096"/>
                      <a:pt x="2035" y="2094"/>
                      <a:pt x="2035" y="2093"/>
                    </a:cubicBezTo>
                    <a:cubicBezTo>
                      <a:pt x="2036" y="2088"/>
                      <a:pt x="2036" y="2080"/>
                      <a:pt x="2033" y="2076"/>
                    </a:cubicBezTo>
                    <a:cubicBezTo>
                      <a:pt x="2031" y="2073"/>
                      <a:pt x="2028" y="2072"/>
                      <a:pt x="2026" y="2071"/>
                    </a:cubicBezTo>
                    <a:cubicBezTo>
                      <a:pt x="2025" y="2071"/>
                      <a:pt x="2025" y="2070"/>
                      <a:pt x="2024" y="2070"/>
                    </a:cubicBezTo>
                    <a:cubicBezTo>
                      <a:pt x="2022" y="2070"/>
                      <a:pt x="2020" y="2069"/>
                      <a:pt x="2018" y="2067"/>
                    </a:cubicBezTo>
                    <a:cubicBezTo>
                      <a:pt x="2017" y="2066"/>
                      <a:pt x="2016" y="2064"/>
                      <a:pt x="2015" y="2062"/>
                    </a:cubicBezTo>
                    <a:cubicBezTo>
                      <a:pt x="2015" y="2061"/>
                      <a:pt x="2014" y="2060"/>
                      <a:pt x="2014" y="2059"/>
                    </a:cubicBezTo>
                    <a:cubicBezTo>
                      <a:pt x="2012" y="2056"/>
                      <a:pt x="2009" y="2055"/>
                      <a:pt x="2006" y="2054"/>
                    </a:cubicBezTo>
                    <a:cubicBezTo>
                      <a:pt x="1999" y="2052"/>
                      <a:pt x="1995" y="2049"/>
                      <a:pt x="1992" y="2042"/>
                    </a:cubicBezTo>
                    <a:cubicBezTo>
                      <a:pt x="1990" y="2039"/>
                      <a:pt x="1989" y="2035"/>
                      <a:pt x="1990" y="2032"/>
                    </a:cubicBezTo>
                    <a:cubicBezTo>
                      <a:pt x="1991" y="2029"/>
                      <a:pt x="1993" y="2028"/>
                      <a:pt x="1995" y="2027"/>
                    </a:cubicBezTo>
                    <a:cubicBezTo>
                      <a:pt x="1998" y="2026"/>
                      <a:pt x="2002" y="2026"/>
                      <a:pt x="2006" y="2027"/>
                    </a:cubicBezTo>
                    <a:cubicBezTo>
                      <a:pt x="2009" y="2027"/>
                      <a:pt x="2012" y="2027"/>
                      <a:pt x="2015" y="2027"/>
                    </a:cubicBezTo>
                    <a:cubicBezTo>
                      <a:pt x="2016" y="2027"/>
                      <a:pt x="2017" y="2026"/>
                      <a:pt x="2018" y="2026"/>
                    </a:cubicBezTo>
                    <a:cubicBezTo>
                      <a:pt x="2020" y="2026"/>
                      <a:pt x="2022" y="2025"/>
                      <a:pt x="2024" y="2025"/>
                    </a:cubicBezTo>
                    <a:cubicBezTo>
                      <a:pt x="2024" y="2025"/>
                      <a:pt x="2024" y="2025"/>
                      <a:pt x="2024" y="2025"/>
                    </a:cubicBezTo>
                    <a:cubicBezTo>
                      <a:pt x="2029" y="2025"/>
                      <a:pt x="2032" y="2026"/>
                      <a:pt x="2035" y="2028"/>
                    </a:cubicBezTo>
                    <a:cubicBezTo>
                      <a:pt x="2037" y="2030"/>
                      <a:pt x="2039" y="2032"/>
                      <a:pt x="2041" y="2034"/>
                    </a:cubicBezTo>
                    <a:cubicBezTo>
                      <a:pt x="2043" y="2036"/>
                      <a:pt x="2045" y="2038"/>
                      <a:pt x="2048" y="2040"/>
                    </a:cubicBezTo>
                    <a:cubicBezTo>
                      <a:pt x="2057" y="2045"/>
                      <a:pt x="2074" y="2042"/>
                      <a:pt x="2082" y="2038"/>
                    </a:cubicBezTo>
                    <a:cubicBezTo>
                      <a:pt x="2083" y="2037"/>
                      <a:pt x="2084" y="2037"/>
                      <a:pt x="2085" y="2036"/>
                    </a:cubicBezTo>
                    <a:cubicBezTo>
                      <a:pt x="2087" y="2036"/>
                      <a:pt x="2089" y="2035"/>
                      <a:pt x="2090" y="2033"/>
                    </a:cubicBezTo>
                    <a:cubicBezTo>
                      <a:pt x="2091" y="2032"/>
                      <a:pt x="2092" y="2029"/>
                      <a:pt x="2093" y="2026"/>
                    </a:cubicBezTo>
                    <a:cubicBezTo>
                      <a:pt x="2094" y="2018"/>
                      <a:pt x="2092" y="2013"/>
                      <a:pt x="2086" y="2010"/>
                    </a:cubicBezTo>
                    <a:cubicBezTo>
                      <a:pt x="2082" y="2007"/>
                      <a:pt x="2076" y="2008"/>
                      <a:pt x="2071" y="2009"/>
                    </a:cubicBezTo>
                    <a:cubicBezTo>
                      <a:pt x="2071" y="2009"/>
                      <a:pt x="2071" y="2009"/>
                      <a:pt x="2070" y="2009"/>
                    </a:cubicBezTo>
                    <a:cubicBezTo>
                      <a:pt x="2068" y="2010"/>
                      <a:pt x="2065" y="2010"/>
                      <a:pt x="2063" y="2011"/>
                    </a:cubicBezTo>
                    <a:cubicBezTo>
                      <a:pt x="2059" y="2012"/>
                      <a:pt x="2054" y="2013"/>
                      <a:pt x="2050" y="2013"/>
                    </a:cubicBezTo>
                    <a:cubicBezTo>
                      <a:pt x="2046" y="2014"/>
                      <a:pt x="2039" y="2014"/>
                      <a:pt x="2034" y="2011"/>
                    </a:cubicBezTo>
                    <a:cubicBezTo>
                      <a:pt x="2029" y="2007"/>
                      <a:pt x="2031" y="2000"/>
                      <a:pt x="2032" y="1994"/>
                    </a:cubicBezTo>
                    <a:cubicBezTo>
                      <a:pt x="2032" y="1992"/>
                      <a:pt x="2033" y="1991"/>
                      <a:pt x="2033" y="1990"/>
                    </a:cubicBezTo>
                    <a:cubicBezTo>
                      <a:pt x="2033" y="1988"/>
                      <a:pt x="2033" y="1986"/>
                      <a:pt x="2033" y="1984"/>
                    </a:cubicBezTo>
                    <a:cubicBezTo>
                      <a:pt x="2034" y="1979"/>
                      <a:pt x="2034" y="1974"/>
                      <a:pt x="2036" y="1970"/>
                    </a:cubicBezTo>
                    <a:cubicBezTo>
                      <a:pt x="2037" y="1967"/>
                      <a:pt x="2039" y="1965"/>
                      <a:pt x="2041" y="1964"/>
                    </a:cubicBezTo>
                    <a:cubicBezTo>
                      <a:pt x="2043" y="1963"/>
                      <a:pt x="2046" y="1964"/>
                      <a:pt x="2051" y="1966"/>
                    </a:cubicBezTo>
                    <a:cubicBezTo>
                      <a:pt x="2055" y="1967"/>
                      <a:pt x="2060" y="1967"/>
                      <a:pt x="2064" y="1966"/>
                    </a:cubicBezTo>
                    <a:cubicBezTo>
                      <a:pt x="2067" y="1965"/>
                      <a:pt x="2069" y="1965"/>
                      <a:pt x="2072" y="1965"/>
                    </a:cubicBezTo>
                    <a:cubicBezTo>
                      <a:pt x="2077" y="1965"/>
                      <a:pt x="2081" y="1966"/>
                      <a:pt x="2085" y="1968"/>
                    </a:cubicBezTo>
                    <a:cubicBezTo>
                      <a:pt x="2087" y="1968"/>
                      <a:pt x="2089" y="1969"/>
                      <a:pt x="2091" y="1969"/>
                    </a:cubicBezTo>
                    <a:cubicBezTo>
                      <a:pt x="2093" y="1970"/>
                      <a:pt x="2103" y="1972"/>
                      <a:pt x="2108" y="1969"/>
                    </a:cubicBezTo>
                    <a:cubicBezTo>
                      <a:pt x="2113" y="1965"/>
                      <a:pt x="2116" y="1960"/>
                      <a:pt x="2115" y="1952"/>
                    </a:cubicBezTo>
                    <a:cubicBezTo>
                      <a:pt x="2115" y="1945"/>
                      <a:pt x="2109" y="1943"/>
                      <a:pt x="2104" y="1941"/>
                    </a:cubicBezTo>
                    <a:cubicBezTo>
                      <a:pt x="2103" y="1941"/>
                      <a:pt x="2103" y="1941"/>
                      <a:pt x="2102" y="1940"/>
                    </a:cubicBezTo>
                    <a:cubicBezTo>
                      <a:pt x="2101" y="1940"/>
                      <a:pt x="2101" y="1940"/>
                      <a:pt x="2101" y="1940"/>
                    </a:cubicBezTo>
                    <a:cubicBezTo>
                      <a:pt x="2089" y="1935"/>
                      <a:pt x="2078" y="1931"/>
                      <a:pt x="2076" y="1916"/>
                    </a:cubicBezTo>
                    <a:cubicBezTo>
                      <a:pt x="2076" y="1915"/>
                      <a:pt x="2075" y="1914"/>
                      <a:pt x="2075" y="1912"/>
                    </a:cubicBezTo>
                    <a:cubicBezTo>
                      <a:pt x="2074" y="1911"/>
                      <a:pt x="2074" y="1909"/>
                      <a:pt x="2074" y="1907"/>
                    </a:cubicBezTo>
                    <a:cubicBezTo>
                      <a:pt x="2074" y="1905"/>
                      <a:pt x="2074" y="1902"/>
                      <a:pt x="2075" y="1900"/>
                    </a:cubicBezTo>
                    <a:cubicBezTo>
                      <a:pt x="2075" y="1899"/>
                      <a:pt x="2075" y="1899"/>
                      <a:pt x="2075" y="1898"/>
                    </a:cubicBezTo>
                    <a:cubicBezTo>
                      <a:pt x="2076" y="1894"/>
                      <a:pt x="2077" y="1891"/>
                      <a:pt x="2078" y="1888"/>
                    </a:cubicBezTo>
                    <a:cubicBezTo>
                      <a:pt x="2079" y="1887"/>
                      <a:pt x="2079" y="1885"/>
                      <a:pt x="2080" y="1884"/>
                    </a:cubicBezTo>
                    <a:cubicBezTo>
                      <a:pt x="2081" y="1881"/>
                      <a:pt x="2081" y="1879"/>
                      <a:pt x="2083" y="1877"/>
                    </a:cubicBezTo>
                    <a:cubicBezTo>
                      <a:pt x="2084" y="1876"/>
                      <a:pt x="2084" y="1876"/>
                      <a:pt x="2085" y="1875"/>
                    </a:cubicBezTo>
                    <a:cubicBezTo>
                      <a:pt x="2086" y="1874"/>
                      <a:pt x="2087" y="1874"/>
                      <a:pt x="2088" y="1872"/>
                    </a:cubicBezTo>
                    <a:cubicBezTo>
                      <a:pt x="2089" y="1870"/>
                      <a:pt x="2089" y="1868"/>
                      <a:pt x="2089" y="1866"/>
                    </a:cubicBezTo>
                    <a:cubicBezTo>
                      <a:pt x="2089" y="1864"/>
                      <a:pt x="2089" y="1857"/>
                      <a:pt x="2086" y="1854"/>
                    </a:cubicBezTo>
                    <a:cubicBezTo>
                      <a:pt x="2085" y="1852"/>
                      <a:pt x="2084" y="1851"/>
                      <a:pt x="2082" y="1850"/>
                    </a:cubicBezTo>
                    <a:cubicBezTo>
                      <a:pt x="2081" y="1850"/>
                      <a:pt x="2080" y="1850"/>
                      <a:pt x="2079" y="1850"/>
                    </a:cubicBezTo>
                    <a:cubicBezTo>
                      <a:pt x="2077" y="1850"/>
                      <a:pt x="2076" y="1850"/>
                      <a:pt x="2075" y="1849"/>
                    </a:cubicBezTo>
                    <a:cubicBezTo>
                      <a:pt x="2073" y="1849"/>
                      <a:pt x="2072" y="1847"/>
                      <a:pt x="2071" y="1845"/>
                    </a:cubicBezTo>
                    <a:cubicBezTo>
                      <a:pt x="2071" y="1845"/>
                      <a:pt x="2071" y="1844"/>
                      <a:pt x="2071" y="1844"/>
                    </a:cubicBezTo>
                    <a:cubicBezTo>
                      <a:pt x="2069" y="1841"/>
                      <a:pt x="2068" y="1841"/>
                      <a:pt x="2065" y="1840"/>
                    </a:cubicBezTo>
                    <a:cubicBezTo>
                      <a:pt x="2065" y="1839"/>
                      <a:pt x="2064" y="1839"/>
                      <a:pt x="2064" y="1839"/>
                    </a:cubicBezTo>
                    <a:cubicBezTo>
                      <a:pt x="2058" y="1836"/>
                      <a:pt x="2056" y="1831"/>
                      <a:pt x="2056" y="1824"/>
                    </a:cubicBezTo>
                    <a:cubicBezTo>
                      <a:pt x="2057" y="1819"/>
                      <a:pt x="2059" y="1816"/>
                      <a:pt x="2064" y="1814"/>
                    </a:cubicBezTo>
                    <a:cubicBezTo>
                      <a:pt x="2073" y="1810"/>
                      <a:pt x="2090" y="1813"/>
                      <a:pt x="2096" y="1818"/>
                    </a:cubicBezTo>
                    <a:cubicBezTo>
                      <a:pt x="2102" y="1823"/>
                      <a:pt x="2113" y="1828"/>
                      <a:pt x="2120" y="1825"/>
                    </a:cubicBezTo>
                    <a:cubicBezTo>
                      <a:pt x="2123" y="1823"/>
                      <a:pt x="2125" y="1820"/>
                      <a:pt x="2125" y="1816"/>
                    </a:cubicBezTo>
                    <a:cubicBezTo>
                      <a:pt x="2126" y="1813"/>
                      <a:pt x="2125" y="1810"/>
                      <a:pt x="2124" y="1807"/>
                    </a:cubicBezTo>
                    <a:cubicBezTo>
                      <a:pt x="2123" y="1806"/>
                      <a:pt x="2123" y="1804"/>
                      <a:pt x="2122" y="1803"/>
                    </a:cubicBezTo>
                    <a:cubicBezTo>
                      <a:pt x="2121" y="1795"/>
                      <a:pt x="2126" y="1791"/>
                      <a:pt x="2136" y="1789"/>
                    </a:cubicBezTo>
                    <a:cubicBezTo>
                      <a:pt x="2138" y="1788"/>
                      <a:pt x="2141" y="1788"/>
                      <a:pt x="2144" y="1788"/>
                    </a:cubicBezTo>
                    <a:cubicBezTo>
                      <a:pt x="2153" y="1787"/>
                      <a:pt x="2163" y="1786"/>
                      <a:pt x="2168" y="1781"/>
                    </a:cubicBezTo>
                    <a:cubicBezTo>
                      <a:pt x="2172" y="1777"/>
                      <a:pt x="2174" y="1764"/>
                      <a:pt x="2175" y="1756"/>
                    </a:cubicBezTo>
                    <a:cubicBezTo>
                      <a:pt x="2176" y="1753"/>
                      <a:pt x="2176" y="1743"/>
                      <a:pt x="2174" y="1741"/>
                    </a:cubicBezTo>
                    <a:cubicBezTo>
                      <a:pt x="2172" y="1737"/>
                      <a:pt x="2167" y="1738"/>
                      <a:pt x="2163" y="1739"/>
                    </a:cubicBezTo>
                    <a:cubicBezTo>
                      <a:pt x="2161" y="1739"/>
                      <a:pt x="2160" y="1740"/>
                      <a:pt x="2159" y="1740"/>
                    </a:cubicBezTo>
                    <a:cubicBezTo>
                      <a:pt x="2159" y="1740"/>
                      <a:pt x="2158" y="1740"/>
                      <a:pt x="2158" y="1740"/>
                    </a:cubicBezTo>
                    <a:cubicBezTo>
                      <a:pt x="2152" y="1740"/>
                      <a:pt x="2148" y="1736"/>
                      <a:pt x="2145" y="1732"/>
                    </a:cubicBezTo>
                    <a:cubicBezTo>
                      <a:pt x="2142" y="1729"/>
                      <a:pt x="2140" y="1726"/>
                      <a:pt x="2136" y="1723"/>
                    </a:cubicBezTo>
                    <a:cubicBezTo>
                      <a:pt x="2135" y="1723"/>
                      <a:pt x="2135" y="1723"/>
                      <a:pt x="2134" y="1722"/>
                    </a:cubicBezTo>
                    <a:cubicBezTo>
                      <a:pt x="2129" y="1719"/>
                      <a:pt x="2128" y="1719"/>
                      <a:pt x="2125" y="1712"/>
                    </a:cubicBezTo>
                    <a:cubicBezTo>
                      <a:pt x="2125" y="1711"/>
                      <a:pt x="2124" y="1710"/>
                      <a:pt x="2124" y="1709"/>
                    </a:cubicBezTo>
                    <a:cubicBezTo>
                      <a:pt x="2122" y="1705"/>
                      <a:pt x="2120" y="1702"/>
                      <a:pt x="2124" y="1698"/>
                    </a:cubicBezTo>
                    <a:cubicBezTo>
                      <a:pt x="2127" y="1694"/>
                      <a:pt x="2130" y="1695"/>
                      <a:pt x="2134" y="1695"/>
                    </a:cubicBezTo>
                    <a:cubicBezTo>
                      <a:pt x="2136" y="1695"/>
                      <a:pt x="2138" y="1696"/>
                      <a:pt x="2140" y="1695"/>
                    </a:cubicBezTo>
                    <a:cubicBezTo>
                      <a:pt x="2145" y="1695"/>
                      <a:pt x="2149" y="1691"/>
                      <a:pt x="2152" y="1688"/>
                    </a:cubicBezTo>
                    <a:cubicBezTo>
                      <a:pt x="2157" y="1683"/>
                      <a:pt x="2162" y="1678"/>
                      <a:pt x="2171" y="1683"/>
                    </a:cubicBezTo>
                    <a:cubicBezTo>
                      <a:pt x="2173" y="1684"/>
                      <a:pt x="2176" y="1686"/>
                      <a:pt x="2178" y="1688"/>
                    </a:cubicBezTo>
                    <a:cubicBezTo>
                      <a:pt x="2183" y="1691"/>
                      <a:pt x="2187" y="1694"/>
                      <a:pt x="2193" y="1695"/>
                    </a:cubicBezTo>
                    <a:cubicBezTo>
                      <a:pt x="2197" y="1696"/>
                      <a:pt x="2201" y="1695"/>
                      <a:pt x="2204" y="1692"/>
                    </a:cubicBezTo>
                    <a:cubicBezTo>
                      <a:pt x="2208" y="1689"/>
                      <a:pt x="2210" y="1685"/>
                      <a:pt x="2210" y="1680"/>
                    </a:cubicBezTo>
                    <a:cubicBezTo>
                      <a:pt x="2210" y="1675"/>
                      <a:pt x="2209" y="1671"/>
                      <a:pt x="2206" y="1669"/>
                    </a:cubicBezTo>
                    <a:cubicBezTo>
                      <a:pt x="2202" y="1664"/>
                      <a:pt x="2194" y="1664"/>
                      <a:pt x="2186" y="1664"/>
                    </a:cubicBezTo>
                    <a:cubicBezTo>
                      <a:pt x="2186" y="1664"/>
                      <a:pt x="2185" y="1664"/>
                      <a:pt x="2185" y="1664"/>
                    </a:cubicBezTo>
                    <a:cubicBezTo>
                      <a:pt x="2183" y="1664"/>
                      <a:pt x="2183" y="1664"/>
                      <a:pt x="2183" y="1664"/>
                    </a:cubicBezTo>
                    <a:cubicBezTo>
                      <a:pt x="2171" y="1664"/>
                      <a:pt x="2164" y="1662"/>
                      <a:pt x="2153" y="1656"/>
                    </a:cubicBezTo>
                    <a:cubicBezTo>
                      <a:pt x="2152" y="1655"/>
                      <a:pt x="2150" y="1655"/>
                      <a:pt x="2149" y="1654"/>
                    </a:cubicBezTo>
                    <a:cubicBezTo>
                      <a:pt x="2145" y="1652"/>
                      <a:pt x="2141" y="1651"/>
                      <a:pt x="2140" y="1646"/>
                    </a:cubicBezTo>
                    <a:cubicBezTo>
                      <a:pt x="2138" y="1642"/>
                      <a:pt x="2139" y="1633"/>
                      <a:pt x="2143" y="1630"/>
                    </a:cubicBezTo>
                    <a:cubicBezTo>
                      <a:pt x="2150" y="1627"/>
                      <a:pt x="2157" y="1632"/>
                      <a:pt x="2163" y="1637"/>
                    </a:cubicBezTo>
                    <a:cubicBezTo>
                      <a:pt x="2167" y="1641"/>
                      <a:pt x="2172" y="1644"/>
                      <a:pt x="2175" y="1645"/>
                    </a:cubicBezTo>
                    <a:cubicBezTo>
                      <a:pt x="2181" y="1646"/>
                      <a:pt x="2185" y="1645"/>
                      <a:pt x="2188" y="1643"/>
                    </a:cubicBezTo>
                    <a:cubicBezTo>
                      <a:pt x="2193" y="1639"/>
                      <a:pt x="2193" y="1633"/>
                      <a:pt x="2194" y="1626"/>
                    </a:cubicBezTo>
                    <a:cubicBezTo>
                      <a:pt x="2194" y="1623"/>
                      <a:pt x="2194" y="1621"/>
                      <a:pt x="2195" y="1619"/>
                    </a:cubicBezTo>
                    <a:cubicBezTo>
                      <a:pt x="2195" y="1613"/>
                      <a:pt x="2197" y="1609"/>
                      <a:pt x="2201" y="1607"/>
                    </a:cubicBezTo>
                    <a:cubicBezTo>
                      <a:pt x="2205" y="1605"/>
                      <a:pt x="2210" y="1605"/>
                      <a:pt x="2219" y="1608"/>
                    </a:cubicBezTo>
                    <a:cubicBezTo>
                      <a:pt x="2232" y="1612"/>
                      <a:pt x="2234" y="1607"/>
                      <a:pt x="2237" y="1599"/>
                    </a:cubicBezTo>
                    <a:cubicBezTo>
                      <a:pt x="2237" y="1597"/>
                      <a:pt x="2238" y="1594"/>
                      <a:pt x="2239" y="1592"/>
                    </a:cubicBezTo>
                    <a:cubicBezTo>
                      <a:pt x="2240" y="1591"/>
                      <a:pt x="2240" y="1590"/>
                      <a:pt x="2241" y="1589"/>
                    </a:cubicBezTo>
                    <a:cubicBezTo>
                      <a:pt x="2242" y="1587"/>
                      <a:pt x="2243" y="1586"/>
                      <a:pt x="2244" y="1584"/>
                    </a:cubicBezTo>
                    <a:cubicBezTo>
                      <a:pt x="2245" y="1581"/>
                      <a:pt x="2244" y="1580"/>
                      <a:pt x="2242" y="1579"/>
                    </a:cubicBezTo>
                    <a:cubicBezTo>
                      <a:pt x="2242" y="1578"/>
                      <a:pt x="2241" y="1577"/>
                      <a:pt x="2240" y="1576"/>
                    </a:cubicBezTo>
                    <a:cubicBezTo>
                      <a:pt x="2240" y="1576"/>
                      <a:pt x="2239" y="1575"/>
                      <a:pt x="2239" y="1574"/>
                    </a:cubicBezTo>
                    <a:cubicBezTo>
                      <a:pt x="2234" y="1567"/>
                      <a:pt x="2228" y="1556"/>
                      <a:pt x="2231" y="1549"/>
                    </a:cubicBezTo>
                    <a:cubicBezTo>
                      <a:pt x="2233" y="1544"/>
                      <a:pt x="2236" y="1543"/>
                      <a:pt x="2241" y="1543"/>
                    </a:cubicBezTo>
                    <a:cubicBezTo>
                      <a:pt x="2244" y="1543"/>
                      <a:pt x="2246" y="1543"/>
                      <a:pt x="2249" y="1543"/>
                    </a:cubicBezTo>
                    <a:cubicBezTo>
                      <a:pt x="2255" y="1543"/>
                      <a:pt x="2260" y="1543"/>
                      <a:pt x="2266" y="1541"/>
                    </a:cubicBezTo>
                    <a:cubicBezTo>
                      <a:pt x="2271" y="1539"/>
                      <a:pt x="2274" y="1539"/>
                      <a:pt x="2276" y="1541"/>
                    </a:cubicBezTo>
                    <a:cubicBezTo>
                      <a:pt x="2279" y="1544"/>
                      <a:pt x="2277" y="1551"/>
                      <a:pt x="2276" y="1555"/>
                    </a:cubicBezTo>
                    <a:cubicBezTo>
                      <a:pt x="2275" y="1555"/>
                      <a:pt x="2275" y="1556"/>
                      <a:pt x="2275" y="1557"/>
                    </a:cubicBezTo>
                    <a:cubicBezTo>
                      <a:pt x="2274" y="1561"/>
                      <a:pt x="2272" y="1564"/>
                      <a:pt x="2277" y="1568"/>
                    </a:cubicBezTo>
                    <a:cubicBezTo>
                      <a:pt x="2279" y="1569"/>
                      <a:pt x="2281" y="1569"/>
                      <a:pt x="2284" y="1569"/>
                    </a:cubicBezTo>
                    <a:cubicBezTo>
                      <a:pt x="2286" y="1568"/>
                      <a:pt x="2287" y="1567"/>
                      <a:pt x="2289" y="1565"/>
                    </a:cubicBezTo>
                    <a:cubicBezTo>
                      <a:pt x="2291" y="1561"/>
                      <a:pt x="2290" y="1556"/>
                      <a:pt x="2290" y="1552"/>
                    </a:cubicBezTo>
                    <a:cubicBezTo>
                      <a:pt x="2290" y="1546"/>
                      <a:pt x="2289" y="1541"/>
                      <a:pt x="2293" y="1536"/>
                    </a:cubicBezTo>
                    <a:cubicBezTo>
                      <a:pt x="2295" y="1533"/>
                      <a:pt x="2298" y="1532"/>
                      <a:pt x="2301" y="1530"/>
                    </a:cubicBezTo>
                    <a:cubicBezTo>
                      <a:pt x="2303" y="1529"/>
                      <a:pt x="2305" y="1528"/>
                      <a:pt x="2307" y="1526"/>
                    </a:cubicBezTo>
                    <a:cubicBezTo>
                      <a:pt x="2309" y="1525"/>
                      <a:pt x="2310" y="1522"/>
                      <a:pt x="2312" y="1520"/>
                    </a:cubicBezTo>
                    <a:cubicBezTo>
                      <a:pt x="2314" y="1517"/>
                      <a:pt x="2316" y="1514"/>
                      <a:pt x="2319" y="1512"/>
                    </a:cubicBezTo>
                    <a:cubicBezTo>
                      <a:pt x="2321" y="1511"/>
                      <a:pt x="2323" y="1510"/>
                      <a:pt x="2325" y="1509"/>
                    </a:cubicBezTo>
                    <a:cubicBezTo>
                      <a:pt x="2329" y="1508"/>
                      <a:pt x="2332" y="1507"/>
                      <a:pt x="2334" y="1504"/>
                    </a:cubicBezTo>
                    <a:cubicBezTo>
                      <a:pt x="2338" y="1499"/>
                      <a:pt x="2337" y="1492"/>
                      <a:pt x="2336" y="1488"/>
                    </a:cubicBezTo>
                    <a:cubicBezTo>
                      <a:pt x="2335" y="1485"/>
                      <a:pt x="2333" y="1481"/>
                      <a:pt x="2332" y="1478"/>
                    </a:cubicBezTo>
                    <a:cubicBezTo>
                      <a:pt x="2326" y="1463"/>
                      <a:pt x="2321" y="1449"/>
                      <a:pt x="2331" y="1433"/>
                    </a:cubicBezTo>
                    <a:cubicBezTo>
                      <a:pt x="2332" y="1431"/>
                      <a:pt x="2332" y="1430"/>
                      <a:pt x="2333" y="1428"/>
                    </a:cubicBezTo>
                    <a:cubicBezTo>
                      <a:pt x="2335" y="1425"/>
                      <a:pt x="2336" y="1422"/>
                      <a:pt x="2339" y="1419"/>
                    </a:cubicBezTo>
                    <a:cubicBezTo>
                      <a:pt x="2340" y="1418"/>
                      <a:pt x="2342" y="1417"/>
                      <a:pt x="2343" y="1416"/>
                    </a:cubicBezTo>
                    <a:cubicBezTo>
                      <a:pt x="2346" y="1415"/>
                      <a:pt x="2348" y="1413"/>
                      <a:pt x="2348" y="1409"/>
                    </a:cubicBezTo>
                    <a:cubicBezTo>
                      <a:pt x="2349" y="1404"/>
                      <a:pt x="2346" y="1401"/>
                      <a:pt x="2343" y="1397"/>
                    </a:cubicBezTo>
                    <a:cubicBezTo>
                      <a:pt x="2343" y="1397"/>
                      <a:pt x="2342" y="1396"/>
                      <a:pt x="2342" y="1396"/>
                    </a:cubicBezTo>
                    <a:cubicBezTo>
                      <a:pt x="2338" y="1391"/>
                      <a:pt x="2336" y="1388"/>
                      <a:pt x="2334" y="1382"/>
                    </a:cubicBezTo>
                    <a:cubicBezTo>
                      <a:pt x="2333" y="1379"/>
                      <a:pt x="2332" y="1376"/>
                      <a:pt x="2330" y="1374"/>
                    </a:cubicBezTo>
                    <a:cubicBezTo>
                      <a:pt x="2325" y="1363"/>
                      <a:pt x="2321" y="1352"/>
                      <a:pt x="2325" y="1340"/>
                    </a:cubicBezTo>
                    <a:cubicBezTo>
                      <a:pt x="2327" y="1335"/>
                      <a:pt x="2327" y="1330"/>
                      <a:pt x="2328" y="1326"/>
                    </a:cubicBezTo>
                    <a:cubicBezTo>
                      <a:pt x="2328" y="1322"/>
                      <a:pt x="2329" y="1318"/>
                      <a:pt x="2330" y="1314"/>
                    </a:cubicBezTo>
                    <a:cubicBezTo>
                      <a:pt x="2331" y="1311"/>
                      <a:pt x="2333" y="1307"/>
                      <a:pt x="2336" y="1306"/>
                    </a:cubicBezTo>
                    <a:cubicBezTo>
                      <a:pt x="2337" y="1305"/>
                      <a:pt x="2339" y="1306"/>
                      <a:pt x="2341" y="1307"/>
                    </a:cubicBezTo>
                    <a:cubicBezTo>
                      <a:pt x="2344" y="1310"/>
                      <a:pt x="2344" y="1315"/>
                      <a:pt x="2344" y="1319"/>
                    </a:cubicBezTo>
                    <a:cubicBezTo>
                      <a:pt x="2344" y="1320"/>
                      <a:pt x="2344" y="1321"/>
                      <a:pt x="2344" y="1322"/>
                    </a:cubicBezTo>
                    <a:cubicBezTo>
                      <a:pt x="2344" y="1329"/>
                      <a:pt x="2344" y="1336"/>
                      <a:pt x="2347" y="1339"/>
                    </a:cubicBezTo>
                    <a:cubicBezTo>
                      <a:pt x="2349" y="1341"/>
                      <a:pt x="2353" y="1342"/>
                      <a:pt x="2357" y="1342"/>
                    </a:cubicBezTo>
                    <a:cubicBezTo>
                      <a:pt x="2368" y="1342"/>
                      <a:pt x="2383" y="1327"/>
                      <a:pt x="2388" y="1313"/>
                    </a:cubicBezTo>
                    <a:cubicBezTo>
                      <a:pt x="2389" y="1308"/>
                      <a:pt x="2390" y="1300"/>
                      <a:pt x="2383" y="1294"/>
                    </a:cubicBezTo>
                    <a:cubicBezTo>
                      <a:pt x="2378" y="1290"/>
                      <a:pt x="2366" y="1291"/>
                      <a:pt x="2356" y="1292"/>
                    </a:cubicBezTo>
                    <a:cubicBezTo>
                      <a:pt x="2353" y="1292"/>
                      <a:pt x="2350" y="1293"/>
                      <a:pt x="2348" y="1293"/>
                    </a:cubicBezTo>
                    <a:cubicBezTo>
                      <a:pt x="2347" y="1293"/>
                      <a:pt x="2347" y="1293"/>
                      <a:pt x="2347" y="1293"/>
                    </a:cubicBezTo>
                    <a:cubicBezTo>
                      <a:pt x="2346" y="1293"/>
                      <a:pt x="2346" y="1293"/>
                      <a:pt x="2346" y="1293"/>
                    </a:cubicBezTo>
                    <a:cubicBezTo>
                      <a:pt x="2342" y="1293"/>
                      <a:pt x="2333" y="1292"/>
                      <a:pt x="2331" y="1288"/>
                    </a:cubicBezTo>
                    <a:cubicBezTo>
                      <a:pt x="2330" y="1285"/>
                      <a:pt x="2333" y="1281"/>
                      <a:pt x="2335" y="1277"/>
                    </a:cubicBezTo>
                    <a:cubicBezTo>
                      <a:pt x="2337" y="1273"/>
                      <a:pt x="2339" y="1270"/>
                      <a:pt x="2340" y="1267"/>
                    </a:cubicBezTo>
                    <a:cubicBezTo>
                      <a:pt x="2340" y="1262"/>
                      <a:pt x="2340" y="1257"/>
                      <a:pt x="2339" y="1253"/>
                    </a:cubicBezTo>
                    <a:cubicBezTo>
                      <a:pt x="2339" y="1250"/>
                      <a:pt x="2339" y="1248"/>
                      <a:pt x="2339" y="1246"/>
                    </a:cubicBezTo>
                    <a:cubicBezTo>
                      <a:pt x="2339" y="1246"/>
                      <a:pt x="2339" y="1246"/>
                      <a:pt x="2339" y="1246"/>
                    </a:cubicBezTo>
                    <a:cubicBezTo>
                      <a:pt x="2339" y="1239"/>
                      <a:pt x="2338" y="1227"/>
                      <a:pt x="2344" y="1222"/>
                    </a:cubicBezTo>
                    <a:cubicBezTo>
                      <a:pt x="2346" y="1220"/>
                      <a:pt x="2349" y="1219"/>
                      <a:pt x="2353" y="1220"/>
                    </a:cubicBezTo>
                    <a:cubicBezTo>
                      <a:pt x="2358" y="1221"/>
                      <a:pt x="2361" y="1223"/>
                      <a:pt x="2362" y="1227"/>
                    </a:cubicBezTo>
                    <a:cubicBezTo>
                      <a:pt x="2366" y="1235"/>
                      <a:pt x="2362" y="1247"/>
                      <a:pt x="2358" y="1255"/>
                    </a:cubicBezTo>
                    <a:cubicBezTo>
                      <a:pt x="2354" y="1264"/>
                      <a:pt x="2352" y="1270"/>
                      <a:pt x="2354" y="1274"/>
                    </a:cubicBezTo>
                    <a:cubicBezTo>
                      <a:pt x="2356" y="1277"/>
                      <a:pt x="2360" y="1279"/>
                      <a:pt x="2367" y="1279"/>
                    </a:cubicBezTo>
                    <a:cubicBezTo>
                      <a:pt x="2373" y="1280"/>
                      <a:pt x="2379" y="1279"/>
                      <a:pt x="2384" y="1276"/>
                    </a:cubicBezTo>
                    <a:cubicBezTo>
                      <a:pt x="2389" y="1273"/>
                      <a:pt x="2392" y="1268"/>
                      <a:pt x="2392" y="1262"/>
                    </a:cubicBezTo>
                    <a:cubicBezTo>
                      <a:pt x="2393" y="1256"/>
                      <a:pt x="2391" y="1250"/>
                      <a:pt x="2389" y="1245"/>
                    </a:cubicBezTo>
                    <a:cubicBezTo>
                      <a:pt x="2387" y="1241"/>
                      <a:pt x="2386" y="1236"/>
                      <a:pt x="2385" y="1232"/>
                    </a:cubicBezTo>
                    <a:cubicBezTo>
                      <a:pt x="2385" y="1226"/>
                      <a:pt x="2385" y="1221"/>
                      <a:pt x="2386" y="1216"/>
                    </a:cubicBezTo>
                    <a:cubicBezTo>
                      <a:pt x="2386" y="1215"/>
                      <a:pt x="2386" y="1215"/>
                      <a:pt x="2386" y="1215"/>
                    </a:cubicBezTo>
                    <a:cubicBezTo>
                      <a:pt x="2387" y="1208"/>
                      <a:pt x="2386" y="1204"/>
                      <a:pt x="2384" y="1198"/>
                    </a:cubicBezTo>
                    <a:cubicBezTo>
                      <a:pt x="2384" y="1197"/>
                      <a:pt x="2384" y="1197"/>
                      <a:pt x="2384" y="1196"/>
                    </a:cubicBezTo>
                    <a:cubicBezTo>
                      <a:pt x="2381" y="1187"/>
                      <a:pt x="2379" y="1175"/>
                      <a:pt x="2386" y="1166"/>
                    </a:cubicBezTo>
                    <a:cubicBezTo>
                      <a:pt x="2390" y="1161"/>
                      <a:pt x="2394" y="1161"/>
                      <a:pt x="2396" y="1161"/>
                    </a:cubicBezTo>
                    <a:cubicBezTo>
                      <a:pt x="2401" y="1162"/>
                      <a:pt x="2406" y="1168"/>
                      <a:pt x="2407" y="1174"/>
                    </a:cubicBezTo>
                    <a:cubicBezTo>
                      <a:pt x="2408" y="1178"/>
                      <a:pt x="2407" y="1182"/>
                      <a:pt x="2407" y="1187"/>
                    </a:cubicBezTo>
                    <a:cubicBezTo>
                      <a:pt x="2406" y="1192"/>
                      <a:pt x="2405" y="1197"/>
                      <a:pt x="2407" y="1202"/>
                    </a:cubicBezTo>
                    <a:cubicBezTo>
                      <a:pt x="2408" y="1205"/>
                      <a:pt x="2409" y="1206"/>
                      <a:pt x="2410" y="1207"/>
                    </a:cubicBezTo>
                    <a:cubicBezTo>
                      <a:pt x="2412" y="1207"/>
                      <a:pt x="2415" y="1205"/>
                      <a:pt x="2417" y="1203"/>
                    </a:cubicBezTo>
                    <a:cubicBezTo>
                      <a:pt x="2419" y="1202"/>
                      <a:pt x="2420" y="1201"/>
                      <a:pt x="2421" y="1201"/>
                    </a:cubicBezTo>
                    <a:cubicBezTo>
                      <a:pt x="2425" y="1199"/>
                      <a:pt x="2428" y="1196"/>
                      <a:pt x="2431" y="1194"/>
                    </a:cubicBezTo>
                    <a:cubicBezTo>
                      <a:pt x="2434" y="1191"/>
                      <a:pt x="2437" y="1189"/>
                      <a:pt x="2440" y="1187"/>
                    </a:cubicBezTo>
                    <a:cubicBezTo>
                      <a:pt x="2444" y="1185"/>
                      <a:pt x="2448" y="1183"/>
                      <a:pt x="2452" y="1182"/>
                    </a:cubicBezTo>
                    <a:cubicBezTo>
                      <a:pt x="2456" y="1181"/>
                      <a:pt x="2460" y="1179"/>
                      <a:pt x="2463" y="1178"/>
                    </a:cubicBezTo>
                    <a:cubicBezTo>
                      <a:pt x="2468" y="1175"/>
                      <a:pt x="2472" y="1171"/>
                      <a:pt x="2476" y="1167"/>
                    </a:cubicBezTo>
                    <a:cubicBezTo>
                      <a:pt x="2479" y="1164"/>
                      <a:pt x="2483" y="1160"/>
                      <a:pt x="2487" y="1158"/>
                    </a:cubicBezTo>
                    <a:cubicBezTo>
                      <a:pt x="2489" y="1157"/>
                      <a:pt x="2491" y="1156"/>
                      <a:pt x="2493" y="1155"/>
                    </a:cubicBezTo>
                    <a:cubicBezTo>
                      <a:pt x="2497" y="1154"/>
                      <a:pt x="2500" y="1153"/>
                      <a:pt x="2502" y="1151"/>
                    </a:cubicBezTo>
                    <a:cubicBezTo>
                      <a:pt x="2505" y="1148"/>
                      <a:pt x="2506" y="1143"/>
                      <a:pt x="2506" y="1135"/>
                    </a:cubicBezTo>
                    <a:cubicBezTo>
                      <a:pt x="2506" y="1134"/>
                      <a:pt x="2506" y="1134"/>
                      <a:pt x="2506" y="1134"/>
                    </a:cubicBezTo>
                    <a:cubicBezTo>
                      <a:pt x="2506" y="1127"/>
                      <a:pt x="2505" y="1118"/>
                      <a:pt x="2500" y="1113"/>
                    </a:cubicBezTo>
                    <a:cubicBezTo>
                      <a:pt x="2497" y="1110"/>
                      <a:pt x="2493" y="1108"/>
                      <a:pt x="2489" y="1107"/>
                    </a:cubicBezTo>
                    <a:cubicBezTo>
                      <a:pt x="2485" y="1105"/>
                      <a:pt x="2481" y="1104"/>
                      <a:pt x="2478" y="1100"/>
                    </a:cubicBezTo>
                    <a:cubicBezTo>
                      <a:pt x="2468" y="1089"/>
                      <a:pt x="2466" y="1079"/>
                      <a:pt x="2471" y="1072"/>
                    </a:cubicBezTo>
                    <a:cubicBezTo>
                      <a:pt x="2475" y="1068"/>
                      <a:pt x="2481" y="1065"/>
                      <a:pt x="2488" y="1062"/>
                    </a:cubicBezTo>
                    <a:cubicBezTo>
                      <a:pt x="2491" y="1060"/>
                      <a:pt x="2495" y="1059"/>
                      <a:pt x="2497" y="1057"/>
                    </a:cubicBezTo>
                    <a:cubicBezTo>
                      <a:pt x="2500" y="1055"/>
                      <a:pt x="2504" y="1053"/>
                      <a:pt x="2508" y="1052"/>
                    </a:cubicBezTo>
                    <a:cubicBezTo>
                      <a:pt x="2513" y="1049"/>
                      <a:pt x="2519" y="1046"/>
                      <a:pt x="2523" y="1043"/>
                    </a:cubicBezTo>
                    <a:cubicBezTo>
                      <a:pt x="2530" y="1036"/>
                      <a:pt x="2533" y="1025"/>
                      <a:pt x="2534" y="1017"/>
                    </a:cubicBezTo>
                    <a:cubicBezTo>
                      <a:pt x="2535" y="1015"/>
                      <a:pt x="2535" y="1012"/>
                      <a:pt x="2535" y="1010"/>
                    </a:cubicBezTo>
                    <a:cubicBezTo>
                      <a:pt x="2535" y="1003"/>
                      <a:pt x="2535" y="995"/>
                      <a:pt x="2541" y="990"/>
                    </a:cubicBezTo>
                    <a:cubicBezTo>
                      <a:pt x="2544" y="988"/>
                      <a:pt x="2548" y="986"/>
                      <a:pt x="2552" y="985"/>
                    </a:cubicBezTo>
                    <a:cubicBezTo>
                      <a:pt x="2561" y="983"/>
                      <a:pt x="2569" y="985"/>
                      <a:pt x="2577" y="986"/>
                    </a:cubicBezTo>
                    <a:cubicBezTo>
                      <a:pt x="2578" y="987"/>
                      <a:pt x="2579" y="987"/>
                      <a:pt x="2580" y="987"/>
                    </a:cubicBezTo>
                    <a:cubicBezTo>
                      <a:pt x="2590" y="989"/>
                      <a:pt x="2593" y="985"/>
                      <a:pt x="2596" y="976"/>
                    </a:cubicBezTo>
                    <a:cubicBezTo>
                      <a:pt x="2600" y="966"/>
                      <a:pt x="2600" y="956"/>
                      <a:pt x="2601" y="946"/>
                    </a:cubicBezTo>
                    <a:cubicBezTo>
                      <a:pt x="2601" y="945"/>
                      <a:pt x="2601" y="945"/>
                      <a:pt x="2601" y="945"/>
                    </a:cubicBezTo>
                    <a:cubicBezTo>
                      <a:pt x="2601" y="937"/>
                      <a:pt x="2601" y="915"/>
                      <a:pt x="2590" y="906"/>
                    </a:cubicBezTo>
                    <a:cubicBezTo>
                      <a:pt x="2585" y="903"/>
                      <a:pt x="2579" y="906"/>
                      <a:pt x="2573" y="908"/>
                    </a:cubicBezTo>
                    <a:cubicBezTo>
                      <a:pt x="2570" y="910"/>
                      <a:pt x="2568" y="911"/>
                      <a:pt x="2566" y="911"/>
                    </a:cubicBezTo>
                    <a:cubicBezTo>
                      <a:pt x="2561" y="912"/>
                      <a:pt x="2544" y="916"/>
                      <a:pt x="2541" y="904"/>
                    </a:cubicBezTo>
                    <a:cubicBezTo>
                      <a:pt x="2540" y="898"/>
                      <a:pt x="2542" y="890"/>
                      <a:pt x="2546" y="886"/>
                    </a:cubicBezTo>
                    <a:cubicBezTo>
                      <a:pt x="2550" y="882"/>
                      <a:pt x="2554" y="881"/>
                      <a:pt x="2559" y="880"/>
                    </a:cubicBezTo>
                    <a:cubicBezTo>
                      <a:pt x="2561" y="880"/>
                      <a:pt x="2564" y="880"/>
                      <a:pt x="2566" y="879"/>
                    </a:cubicBezTo>
                    <a:cubicBezTo>
                      <a:pt x="2565" y="876"/>
                      <a:pt x="2565" y="873"/>
                      <a:pt x="2565" y="870"/>
                    </a:cubicBezTo>
                    <a:cubicBezTo>
                      <a:pt x="2565" y="867"/>
                      <a:pt x="2565" y="864"/>
                      <a:pt x="2564" y="861"/>
                    </a:cubicBezTo>
                    <a:cubicBezTo>
                      <a:pt x="2564" y="857"/>
                      <a:pt x="2564" y="853"/>
                      <a:pt x="2563" y="849"/>
                    </a:cubicBezTo>
                    <a:cubicBezTo>
                      <a:pt x="2563" y="846"/>
                      <a:pt x="2563" y="842"/>
                      <a:pt x="2562" y="838"/>
                    </a:cubicBezTo>
                    <a:cubicBezTo>
                      <a:pt x="2561" y="833"/>
                      <a:pt x="2558" y="827"/>
                      <a:pt x="2555" y="821"/>
                    </a:cubicBezTo>
                    <a:cubicBezTo>
                      <a:pt x="2554" y="819"/>
                      <a:pt x="2553" y="818"/>
                      <a:pt x="2552" y="816"/>
                    </a:cubicBezTo>
                    <a:cubicBezTo>
                      <a:pt x="2546" y="804"/>
                      <a:pt x="2543" y="784"/>
                      <a:pt x="2549" y="771"/>
                    </a:cubicBezTo>
                    <a:cubicBezTo>
                      <a:pt x="2553" y="764"/>
                      <a:pt x="2558" y="760"/>
                      <a:pt x="2566" y="759"/>
                    </a:cubicBezTo>
                    <a:cubicBezTo>
                      <a:pt x="2577" y="757"/>
                      <a:pt x="2584" y="757"/>
                      <a:pt x="2589" y="759"/>
                    </a:cubicBezTo>
                    <a:cubicBezTo>
                      <a:pt x="2592" y="760"/>
                      <a:pt x="2594" y="763"/>
                      <a:pt x="2597" y="765"/>
                    </a:cubicBezTo>
                    <a:cubicBezTo>
                      <a:pt x="2599" y="767"/>
                      <a:pt x="2600" y="769"/>
                      <a:pt x="2602" y="770"/>
                    </a:cubicBezTo>
                    <a:cubicBezTo>
                      <a:pt x="2607" y="773"/>
                      <a:pt x="2613" y="774"/>
                      <a:pt x="2618" y="771"/>
                    </a:cubicBezTo>
                    <a:cubicBezTo>
                      <a:pt x="2623" y="769"/>
                      <a:pt x="2627" y="763"/>
                      <a:pt x="2627" y="757"/>
                    </a:cubicBezTo>
                    <a:cubicBezTo>
                      <a:pt x="2628" y="750"/>
                      <a:pt x="2624" y="744"/>
                      <a:pt x="2621" y="739"/>
                    </a:cubicBezTo>
                    <a:cubicBezTo>
                      <a:pt x="2620" y="735"/>
                      <a:pt x="2618" y="732"/>
                      <a:pt x="2616" y="728"/>
                    </a:cubicBezTo>
                    <a:cubicBezTo>
                      <a:pt x="2616" y="727"/>
                      <a:pt x="2616" y="726"/>
                      <a:pt x="2616" y="726"/>
                    </a:cubicBezTo>
                    <a:cubicBezTo>
                      <a:pt x="2614" y="720"/>
                      <a:pt x="2613" y="716"/>
                      <a:pt x="2610" y="711"/>
                    </a:cubicBezTo>
                    <a:cubicBezTo>
                      <a:pt x="2609" y="710"/>
                      <a:pt x="2609" y="709"/>
                      <a:pt x="2608" y="708"/>
                    </a:cubicBezTo>
                    <a:cubicBezTo>
                      <a:pt x="2606" y="705"/>
                      <a:pt x="2604" y="702"/>
                      <a:pt x="2603" y="698"/>
                    </a:cubicBezTo>
                    <a:cubicBezTo>
                      <a:pt x="2602" y="690"/>
                      <a:pt x="2604" y="683"/>
                      <a:pt x="2608" y="679"/>
                    </a:cubicBezTo>
                    <a:cubicBezTo>
                      <a:pt x="2611" y="675"/>
                      <a:pt x="2616" y="674"/>
                      <a:pt x="2621" y="674"/>
                    </a:cubicBezTo>
                    <a:cubicBezTo>
                      <a:pt x="2626" y="675"/>
                      <a:pt x="2630" y="678"/>
                      <a:pt x="2634" y="682"/>
                    </a:cubicBezTo>
                    <a:cubicBezTo>
                      <a:pt x="2637" y="684"/>
                      <a:pt x="2639" y="685"/>
                      <a:pt x="2641" y="687"/>
                    </a:cubicBezTo>
                    <a:cubicBezTo>
                      <a:pt x="2646" y="690"/>
                      <a:pt x="2657" y="691"/>
                      <a:pt x="2663" y="687"/>
                    </a:cubicBezTo>
                    <a:cubicBezTo>
                      <a:pt x="2668" y="684"/>
                      <a:pt x="2669" y="675"/>
                      <a:pt x="2666" y="670"/>
                    </a:cubicBezTo>
                    <a:cubicBezTo>
                      <a:pt x="2664" y="666"/>
                      <a:pt x="2660" y="663"/>
                      <a:pt x="2656" y="661"/>
                    </a:cubicBezTo>
                    <a:cubicBezTo>
                      <a:pt x="2648" y="656"/>
                      <a:pt x="2642" y="651"/>
                      <a:pt x="2648" y="640"/>
                    </a:cubicBezTo>
                    <a:cubicBezTo>
                      <a:pt x="2651" y="635"/>
                      <a:pt x="2654" y="634"/>
                      <a:pt x="2658" y="632"/>
                    </a:cubicBezTo>
                    <a:cubicBezTo>
                      <a:pt x="2659" y="631"/>
                      <a:pt x="2661" y="631"/>
                      <a:pt x="2663" y="630"/>
                    </a:cubicBezTo>
                    <a:cubicBezTo>
                      <a:pt x="2666" y="628"/>
                      <a:pt x="2668" y="625"/>
                      <a:pt x="2670" y="622"/>
                    </a:cubicBezTo>
                    <a:cubicBezTo>
                      <a:pt x="2672" y="619"/>
                      <a:pt x="2674" y="617"/>
                      <a:pt x="2676" y="615"/>
                    </a:cubicBezTo>
                    <a:cubicBezTo>
                      <a:pt x="2679" y="613"/>
                      <a:pt x="2681" y="613"/>
                      <a:pt x="2684" y="612"/>
                    </a:cubicBezTo>
                    <a:cubicBezTo>
                      <a:pt x="2686" y="612"/>
                      <a:pt x="2688" y="612"/>
                      <a:pt x="2690" y="611"/>
                    </a:cubicBezTo>
                    <a:cubicBezTo>
                      <a:pt x="2695" y="608"/>
                      <a:pt x="2695" y="606"/>
                      <a:pt x="2696" y="601"/>
                    </a:cubicBezTo>
                    <a:cubicBezTo>
                      <a:pt x="2696" y="596"/>
                      <a:pt x="2695" y="590"/>
                      <a:pt x="2692" y="588"/>
                    </a:cubicBezTo>
                    <a:cubicBezTo>
                      <a:pt x="2690" y="587"/>
                      <a:pt x="2687" y="587"/>
                      <a:pt x="2684" y="589"/>
                    </a:cubicBezTo>
                    <a:cubicBezTo>
                      <a:pt x="2683" y="590"/>
                      <a:pt x="2682" y="591"/>
                      <a:pt x="2682" y="591"/>
                    </a:cubicBezTo>
                    <a:cubicBezTo>
                      <a:pt x="2679" y="593"/>
                      <a:pt x="2677" y="595"/>
                      <a:pt x="2673" y="595"/>
                    </a:cubicBezTo>
                    <a:cubicBezTo>
                      <a:pt x="2669" y="594"/>
                      <a:pt x="2665" y="593"/>
                      <a:pt x="2662" y="591"/>
                    </a:cubicBezTo>
                    <a:cubicBezTo>
                      <a:pt x="2651" y="586"/>
                      <a:pt x="2643" y="578"/>
                      <a:pt x="2641" y="568"/>
                    </a:cubicBezTo>
                    <a:cubicBezTo>
                      <a:pt x="2638" y="556"/>
                      <a:pt x="2643" y="545"/>
                      <a:pt x="2653" y="541"/>
                    </a:cubicBezTo>
                    <a:cubicBezTo>
                      <a:pt x="2657" y="539"/>
                      <a:pt x="2661" y="539"/>
                      <a:pt x="2664" y="539"/>
                    </a:cubicBezTo>
                    <a:cubicBezTo>
                      <a:pt x="2667" y="539"/>
                      <a:pt x="2670" y="540"/>
                      <a:pt x="2673" y="539"/>
                    </a:cubicBezTo>
                    <a:cubicBezTo>
                      <a:pt x="2677" y="538"/>
                      <a:pt x="2681" y="535"/>
                      <a:pt x="2686" y="533"/>
                    </a:cubicBezTo>
                    <a:cubicBezTo>
                      <a:pt x="2687" y="532"/>
                      <a:pt x="2688" y="531"/>
                      <a:pt x="2690" y="530"/>
                    </a:cubicBezTo>
                    <a:cubicBezTo>
                      <a:pt x="2694" y="528"/>
                      <a:pt x="2699" y="524"/>
                      <a:pt x="2705" y="521"/>
                    </a:cubicBezTo>
                    <a:cubicBezTo>
                      <a:pt x="2719" y="511"/>
                      <a:pt x="2732" y="500"/>
                      <a:pt x="2744" y="489"/>
                    </a:cubicBezTo>
                    <a:cubicBezTo>
                      <a:pt x="2746" y="487"/>
                      <a:pt x="2750" y="485"/>
                      <a:pt x="2753" y="483"/>
                    </a:cubicBezTo>
                    <a:cubicBezTo>
                      <a:pt x="2759" y="479"/>
                      <a:pt x="2765" y="475"/>
                      <a:pt x="2768" y="470"/>
                    </a:cubicBezTo>
                    <a:cubicBezTo>
                      <a:pt x="2770" y="465"/>
                      <a:pt x="2771" y="461"/>
                      <a:pt x="2769" y="458"/>
                    </a:cubicBezTo>
                    <a:cubicBezTo>
                      <a:pt x="2767" y="452"/>
                      <a:pt x="2758" y="449"/>
                      <a:pt x="2750" y="447"/>
                    </a:cubicBezTo>
                    <a:cubicBezTo>
                      <a:pt x="2745" y="445"/>
                      <a:pt x="2740" y="443"/>
                      <a:pt x="2736" y="440"/>
                    </a:cubicBezTo>
                    <a:cubicBezTo>
                      <a:pt x="2732" y="437"/>
                      <a:pt x="2731" y="433"/>
                      <a:pt x="2733" y="428"/>
                    </a:cubicBezTo>
                    <a:cubicBezTo>
                      <a:pt x="2736" y="419"/>
                      <a:pt x="2747" y="413"/>
                      <a:pt x="2757" y="413"/>
                    </a:cubicBezTo>
                    <a:cubicBezTo>
                      <a:pt x="2757" y="413"/>
                      <a:pt x="2758" y="413"/>
                      <a:pt x="2759" y="413"/>
                    </a:cubicBezTo>
                    <a:cubicBezTo>
                      <a:pt x="2763" y="414"/>
                      <a:pt x="2769" y="415"/>
                      <a:pt x="2773" y="417"/>
                    </a:cubicBezTo>
                    <a:cubicBezTo>
                      <a:pt x="2774" y="418"/>
                      <a:pt x="2775" y="419"/>
                      <a:pt x="2776" y="419"/>
                    </a:cubicBezTo>
                    <a:cubicBezTo>
                      <a:pt x="2780" y="422"/>
                      <a:pt x="2783" y="425"/>
                      <a:pt x="2789" y="424"/>
                    </a:cubicBezTo>
                    <a:cubicBezTo>
                      <a:pt x="2793" y="423"/>
                      <a:pt x="2795" y="420"/>
                      <a:pt x="2796" y="417"/>
                    </a:cubicBezTo>
                    <a:cubicBezTo>
                      <a:pt x="2799" y="410"/>
                      <a:pt x="2794" y="399"/>
                      <a:pt x="2790" y="394"/>
                    </a:cubicBezTo>
                    <a:cubicBezTo>
                      <a:pt x="2788" y="392"/>
                      <a:pt x="2785" y="390"/>
                      <a:pt x="2783" y="388"/>
                    </a:cubicBezTo>
                    <a:cubicBezTo>
                      <a:pt x="2781" y="387"/>
                      <a:pt x="2780" y="386"/>
                      <a:pt x="2778" y="385"/>
                    </a:cubicBezTo>
                    <a:cubicBezTo>
                      <a:pt x="2777" y="384"/>
                      <a:pt x="2776" y="382"/>
                      <a:pt x="2774" y="381"/>
                    </a:cubicBezTo>
                    <a:cubicBezTo>
                      <a:pt x="2772" y="378"/>
                      <a:pt x="2770" y="376"/>
                      <a:pt x="2766" y="374"/>
                    </a:cubicBezTo>
                    <a:cubicBezTo>
                      <a:pt x="2765" y="374"/>
                      <a:pt x="2763" y="374"/>
                      <a:pt x="2762" y="373"/>
                    </a:cubicBezTo>
                    <a:cubicBezTo>
                      <a:pt x="2758" y="372"/>
                      <a:pt x="2757" y="372"/>
                      <a:pt x="2755" y="365"/>
                    </a:cubicBezTo>
                    <a:cubicBezTo>
                      <a:pt x="2754" y="359"/>
                      <a:pt x="2752" y="354"/>
                      <a:pt x="2754" y="348"/>
                    </a:cubicBezTo>
                    <a:cubicBezTo>
                      <a:pt x="2755" y="343"/>
                      <a:pt x="2758" y="340"/>
                      <a:pt x="2761" y="337"/>
                    </a:cubicBezTo>
                    <a:cubicBezTo>
                      <a:pt x="2763" y="336"/>
                      <a:pt x="2764" y="334"/>
                      <a:pt x="2765" y="333"/>
                    </a:cubicBezTo>
                    <a:cubicBezTo>
                      <a:pt x="2767" y="331"/>
                      <a:pt x="2768" y="329"/>
                      <a:pt x="2769" y="327"/>
                    </a:cubicBezTo>
                    <a:cubicBezTo>
                      <a:pt x="2417" y="358"/>
                      <a:pt x="2417" y="358"/>
                      <a:pt x="2417" y="358"/>
                    </a:cubicBezTo>
                    <a:cubicBezTo>
                      <a:pt x="2417" y="357"/>
                      <a:pt x="2417" y="357"/>
                      <a:pt x="2417" y="357"/>
                    </a:cubicBezTo>
                    <a:cubicBezTo>
                      <a:pt x="2417" y="357"/>
                      <a:pt x="2428" y="312"/>
                      <a:pt x="2439" y="283"/>
                    </a:cubicBezTo>
                    <a:cubicBezTo>
                      <a:pt x="2445" y="265"/>
                      <a:pt x="2453" y="250"/>
                      <a:pt x="2462" y="237"/>
                    </a:cubicBezTo>
                    <a:cubicBezTo>
                      <a:pt x="2475" y="221"/>
                      <a:pt x="2490" y="208"/>
                      <a:pt x="2508" y="200"/>
                    </a:cubicBezTo>
                    <a:cubicBezTo>
                      <a:pt x="2537" y="187"/>
                      <a:pt x="2538" y="161"/>
                      <a:pt x="2539" y="137"/>
                    </a:cubicBezTo>
                    <a:cubicBezTo>
                      <a:pt x="2540" y="127"/>
                      <a:pt x="2540" y="118"/>
                      <a:pt x="2543" y="109"/>
                    </a:cubicBezTo>
                    <a:cubicBezTo>
                      <a:pt x="2551" y="79"/>
                      <a:pt x="2534" y="53"/>
                      <a:pt x="2513" y="40"/>
                    </a:cubicBezTo>
                    <a:cubicBezTo>
                      <a:pt x="2493" y="28"/>
                      <a:pt x="2499" y="3"/>
                      <a:pt x="2500" y="0"/>
                    </a:cubicBezTo>
                    <a:cubicBezTo>
                      <a:pt x="1762" y="46"/>
                      <a:pt x="1121" y="69"/>
                      <a:pt x="714" y="81"/>
                    </a:cubicBezTo>
                    <a:cubicBezTo>
                      <a:pt x="278" y="93"/>
                      <a:pt x="9" y="95"/>
                      <a:pt x="0" y="95"/>
                    </a:cubicBezTo>
                    <a:cubicBezTo>
                      <a:pt x="116" y="893"/>
                      <a:pt x="116" y="893"/>
                      <a:pt x="116" y="893"/>
                    </a:cubicBezTo>
                    <a:cubicBezTo>
                      <a:pt x="108" y="2129"/>
                      <a:pt x="108" y="2129"/>
                      <a:pt x="108" y="2129"/>
                    </a:cubicBezTo>
                    <a:cubicBezTo>
                      <a:pt x="109" y="2129"/>
                      <a:pt x="111" y="2129"/>
                      <a:pt x="112" y="2130"/>
                    </a:cubicBezTo>
                    <a:cubicBezTo>
                      <a:pt x="113" y="2131"/>
                      <a:pt x="114" y="2131"/>
                      <a:pt x="114" y="2132"/>
                    </a:cubicBezTo>
                    <a:cubicBezTo>
                      <a:pt x="116" y="2134"/>
                      <a:pt x="117" y="2135"/>
                      <a:pt x="120" y="2131"/>
                    </a:cubicBezTo>
                    <a:cubicBezTo>
                      <a:pt x="121" y="2131"/>
                      <a:pt x="122" y="2130"/>
                      <a:pt x="122" y="2129"/>
                    </a:cubicBezTo>
                    <a:cubicBezTo>
                      <a:pt x="124" y="2128"/>
                      <a:pt x="124" y="2127"/>
                      <a:pt x="129" y="2127"/>
                    </a:cubicBezTo>
                    <a:cubicBezTo>
                      <a:pt x="129" y="2127"/>
                      <a:pt x="129" y="2127"/>
                      <a:pt x="129" y="2127"/>
                    </a:cubicBezTo>
                    <a:cubicBezTo>
                      <a:pt x="130" y="2127"/>
                      <a:pt x="130" y="2127"/>
                      <a:pt x="131" y="2127"/>
                    </a:cubicBezTo>
                    <a:cubicBezTo>
                      <a:pt x="135" y="2127"/>
                      <a:pt x="140" y="2127"/>
                      <a:pt x="143" y="2129"/>
                    </a:cubicBezTo>
                    <a:cubicBezTo>
                      <a:pt x="146" y="2131"/>
                      <a:pt x="145" y="2137"/>
                      <a:pt x="145" y="2142"/>
                    </a:cubicBezTo>
                    <a:cubicBezTo>
                      <a:pt x="144" y="2147"/>
                      <a:pt x="143" y="2152"/>
                      <a:pt x="146" y="2153"/>
                    </a:cubicBezTo>
                    <a:cubicBezTo>
                      <a:pt x="148" y="2154"/>
                      <a:pt x="149" y="2153"/>
                      <a:pt x="150" y="2152"/>
                    </a:cubicBezTo>
                    <a:cubicBezTo>
                      <a:pt x="150" y="2152"/>
                      <a:pt x="151" y="2151"/>
                      <a:pt x="152" y="2151"/>
                    </a:cubicBezTo>
                    <a:cubicBezTo>
                      <a:pt x="152" y="2151"/>
                      <a:pt x="152" y="2151"/>
                      <a:pt x="152" y="2151"/>
                    </a:cubicBezTo>
                    <a:cubicBezTo>
                      <a:pt x="156" y="2151"/>
                      <a:pt x="157" y="2154"/>
                      <a:pt x="157" y="2157"/>
                    </a:cubicBezTo>
                    <a:cubicBezTo>
                      <a:pt x="158" y="2158"/>
                      <a:pt x="158" y="2160"/>
                      <a:pt x="159" y="2161"/>
                    </a:cubicBezTo>
                    <a:cubicBezTo>
                      <a:pt x="163" y="2165"/>
                      <a:pt x="167" y="2163"/>
                      <a:pt x="171" y="2160"/>
                    </a:cubicBezTo>
                    <a:cubicBezTo>
                      <a:pt x="174" y="2157"/>
                      <a:pt x="177" y="2155"/>
                      <a:pt x="180" y="2155"/>
                    </a:cubicBezTo>
                    <a:cubicBezTo>
                      <a:pt x="180" y="2155"/>
                      <a:pt x="180" y="2155"/>
                      <a:pt x="181" y="2155"/>
                    </a:cubicBezTo>
                    <a:cubicBezTo>
                      <a:pt x="183" y="2155"/>
                      <a:pt x="185" y="2156"/>
                      <a:pt x="186" y="2158"/>
                    </a:cubicBezTo>
                    <a:cubicBezTo>
                      <a:pt x="187" y="2159"/>
                      <a:pt x="186" y="2161"/>
                      <a:pt x="185" y="2163"/>
                    </a:cubicBezTo>
                    <a:cubicBezTo>
                      <a:pt x="184" y="2164"/>
                      <a:pt x="182" y="2165"/>
                      <a:pt x="181" y="2166"/>
                    </a:cubicBezTo>
                    <a:cubicBezTo>
                      <a:pt x="179" y="2168"/>
                      <a:pt x="177" y="2169"/>
                      <a:pt x="177" y="2172"/>
                    </a:cubicBezTo>
                    <a:cubicBezTo>
                      <a:pt x="177" y="2176"/>
                      <a:pt x="179" y="2176"/>
                      <a:pt x="181" y="2177"/>
                    </a:cubicBezTo>
                    <a:cubicBezTo>
                      <a:pt x="182" y="2177"/>
                      <a:pt x="183" y="2177"/>
                      <a:pt x="185" y="2177"/>
                    </a:cubicBezTo>
                    <a:cubicBezTo>
                      <a:pt x="186" y="2178"/>
                      <a:pt x="187" y="2179"/>
                      <a:pt x="188" y="2180"/>
                    </a:cubicBezTo>
                    <a:cubicBezTo>
                      <a:pt x="189" y="2181"/>
                      <a:pt x="189" y="2181"/>
                      <a:pt x="190" y="2181"/>
                    </a:cubicBezTo>
                    <a:cubicBezTo>
                      <a:pt x="190" y="2181"/>
                      <a:pt x="190" y="2181"/>
                      <a:pt x="190" y="2181"/>
                    </a:cubicBezTo>
                    <a:cubicBezTo>
                      <a:pt x="191" y="2181"/>
                      <a:pt x="192" y="2180"/>
                      <a:pt x="194" y="2178"/>
                    </a:cubicBezTo>
                    <a:cubicBezTo>
                      <a:pt x="195" y="2177"/>
                      <a:pt x="195" y="2176"/>
                      <a:pt x="196" y="2175"/>
                    </a:cubicBezTo>
                    <a:cubicBezTo>
                      <a:pt x="197" y="2173"/>
                      <a:pt x="199" y="2170"/>
                      <a:pt x="203" y="2170"/>
                    </a:cubicBezTo>
                    <a:cubicBezTo>
                      <a:pt x="207" y="2169"/>
                      <a:pt x="209" y="2171"/>
                      <a:pt x="212" y="2172"/>
                    </a:cubicBezTo>
                    <a:cubicBezTo>
                      <a:pt x="213" y="2173"/>
                      <a:pt x="214" y="2173"/>
                      <a:pt x="215" y="2174"/>
                    </a:cubicBezTo>
                    <a:cubicBezTo>
                      <a:pt x="218" y="2176"/>
                      <a:pt x="222" y="2177"/>
                      <a:pt x="225" y="2174"/>
                    </a:cubicBezTo>
                    <a:cubicBezTo>
                      <a:pt x="227" y="2172"/>
                      <a:pt x="228" y="2170"/>
                      <a:pt x="228" y="2168"/>
                    </a:cubicBezTo>
                    <a:cubicBezTo>
                      <a:pt x="229" y="2166"/>
                      <a:pt x="229" y="2163"/>
                      <a:pt x="231" y="2162"/>
                    </a:cubicBezTo>
                    <a:cubicBezTo>
                      <a:pt x="233" y="2160"/>
                      <a:pt x="235" y="2160"/>
                      <a:pt x="236" y="2160"/>
                    </a:cubicBezTo>
                    <a:cubicBezTo>
                      <a:pt x="238" y="2161"/>
                      <a:pt x="240" y="2163"/>
                      <a:pt x="241" y="2165"/>
                    </a:cubicBezTo>
                    <a:cubicBezTo>
                      <a:pt x="241" y="2166"/>
                      <a:pt x="242" y="2167"/>
                      <a:pt x="242" y="2167"/>
                    </a:cubicBezTo>
                    <a:cubicBezTo>
                      <a:pt x="242" y="2169"/>
                      <a:pt x="243" y="2171"/>
                      <a:pt x="243" y="2171"/>
                    </a:cubicBezTo>
                    <a:cubicBezTo>
                      <a:pt x="244" y="2171"/>
                      <a:pt x="244" y="2171"/>
                      <a:pt x="244" y="2171"/>
                    </a:cubicBezTo>
                    <a:cubicBezTo>
                      <a:pt x="244" y="2171"/>
                      <a:pt x="245" y="2170"/>
                      <a:pt x="246" y="2168"/>
                    </a:cubicBezTo>
                    <a:cubicBezTo>
                      <a:pt x="247" y="2166"/>
                      <a:pt x="248" y="2165"/>
                      <a:pt x="248" y="2164"/>
                    </a:cubicBezTo>
                    <a:cubicBezTo>
                      <a:pt x="249" y="2161"/>
                      <a:pt x="250" y="2159"/>
                      <a:pt x="253" y="2157"/>
                    </a:cubicBezTo>
                    <a:cubicBezTo>
                      <a:pt x="256" y="2155"/>
                      <a:pt x="261" y="2152"/>
                      <a:pt x="265" y="2155"/>
                    </a:cubicBezTo>
                    <a:cubicBezTo>
                      <a:pt x="267" y="2157"/>
                      <a:pt x="267" y="2162"/>
                      <a:pt x="266" y="2166"/>
                    </a:cubicBezTo>
                    <a:cubicBezTo>
                      <a:pt x="266" y="2170"/>
                      <a:pt x="266" y="2174"/>
                      <a:pt x="268" y="2176"/>
                    </a:cubicBezTo>
                    <a:cubicBezTo>
                      <a:pt x="269" y="2176"/>
                      <a:pt x="271" y="2176"/>
                      <a:pt x="273" y="2175"/>
                    </a:cubicBezTo>
                    <a:cubicBezTo>
                      <a:pt x="277" y="2174"/>
                      <a:pt x="279" y="2169"/>
                      <a:pt x="281" y="2164"/>
                    </a:cubicBezTo>
                    <a:cubicBezTo>
                      <a:pt x="283" y="2161"/>
                      <a:pt x="284" y="2158"/>
                      <a:pt x="286" y="2156"/>
                    </a:cubicBezTo>
                    <a:cubicBezTo>
                      <a:pt x="289" y="2152"/>
                      <a:pt x="297" y="2148"/>
                      <a:pt x="303" y="2148"/>
                    </a:cubicBezTo>
                    <a:cubicBezTo>
                      <a:pt x="303" y="2148"/>
                      <a:pt x="303" y="2148"/>
                      <a:pt x="303" y="2148"/>
                    </a:cubicBezTo>
                    <a:cubicBezTo>
                      <a:pt x="306" y="2148"/>
                      <a:pt x="309" y="2150"/>
                      <a:pt x="310" y="2152"/>
                    </a:cubicBezTo>
                    <a:cubicBezTo>
                      <a:pt x="312" y="2154"/>
                      <a:pt x="312" y="2156"/>
                      <a:pt x="311" y="2159"/>
                    </a:cubicBezTo>
                    <a:cubicBezTo>
                      <a:pt x="311" y="2160"/>
                      <a:pt x="311" y="2162"/>
                      <a:pt x="311" y="2163"/>
                    </a:cubicBezTo>
                    <a:cubicBezTo>
                      <a:pt x="312" y="2165"/>
                      <a:pt x="312" y="2166"/>
                      <a:pt x="313" y="2166"/>
                    </a:cubicBezTo>
                    <a:cubicBezTo>
                      <a:pt x="314" y="2167"/>
                      <a:pt x="316" y="2167"/>
                      <a:pt x="319" y="2166"/>
                    </a:cubicBezTo>
                    <a:cubicBezTo>
                      <a:pt x="319" y="2166"/>
                      <a:pt x="320" y="2166"/>
                      <a:pt x="321" y="2166"/>
                    </a:cubicBezTo>
                    <a:cubicBezTo>
                      <a:pt x="321" y="2166"/>
                      <a:pt x="322" y="2166"/>
                      <a:pt x="322" y="2166"/>
                    </a:cubicBezTo>
                    <a:cubicBezTo>
                      <a:pt x="325" y="2165"/>
                      <a:pt x="329" y="2164"/>
                      <a:pt x="331" y="2166"/>
                    </a:cubicBezTo>
                    <a:cubicBezTo>
                      <a:pt x="333" y="2167"/>
                      <a:pt x="335" y="2169"/>
                      <a:pt x="337" y="2172"/>
                    </a:cubicBezTo>
                    <a:cubicBezTo>
                      <a:pt x="338" y="2173"/>
                      <a:pt x="339" y="2175"/>
                      <a:pt x="340" y="2176"/>
                    </a:cubicBezTo>
                    <a:cubicBezTo>
                      <a:pt x="340" y="2176"/>
                      <a:pt x="340" y="2176"/>
                      <a:pt x="340" y="2176"/>
                    </a:cubicBezTo>
                    <a:cubicBezTo>
                      <a:pt x="340" y="2176"/>
                      <a:pt x="340" y="2176"/>
                      <a:pt x="340" y="2176"/>
                    </a:cubicBezTo>
                    <a:cubicBezTo>
                      <a:pt x="355" y="2570"/>
                      <a:pt x="355" y="2570"/>
                      <a:pt x="355" y="2570"/>
                    </a:cubicBezTo>
                    <a:cubicBezTo>
                      <a:pt x="2025" y="2502"/>
                      <a:pt x="2025" y="2502"/>
                      <a:pt x="2025" y="2502"/>
                    </a:cubicBezTo>
                    <a:cubicBezTo>
                      <a:pt x="2025" y="2502"/>
                      <a:pt x="2025" y="2502"/>
                      <a:pt x="2025" y="2502"/>
                    </a:cubicBezTo>
                    <a:lnTo>
                      <a:pt x="2029" y="2501"/>
                    </a:ln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197" name="Freeform 3692"/>
              <p:cNvSpPr>
                <a:spLocks/>
              </p:cNvSpPr>
              <p:nvPr/>
            </p:nvSpPr>
            <p:spPr bwMode="auto">
              <a:xfrm>
                <a:off x="3217" y="2727"/>
                <a:ext cx="631" cy="223"/>
              </a:xfrm>
              <a:custGeom>
                <a:avLst/>
                <a:gdLst>
                  <a:gd name="T0" fmla="*/ 4560 w 4715"/>
                  <a:gd name="T1" fmla="*/ 46 h 1668"/>
                  <a:gd name="T2" fmla="*/ 3419 w 4715"/>
                  <a:gd name="T3" fmla="*/ 209 h 1668"/>
                  <a:gd name="T4" fmla="*/ 1987 w 4715"/>
                  <a:gd name="T5" fmla="*/ 342 h 1668"/>
                  <a:gd name="T6" fmla="*/ 1278 w 4715"/>
                  <a:gd name="T7" fmla="*/ 403 h 1668"/>
                  <a:gd name="T8" fmla="*/ 1163 w 4715"/>
                  <a:gd name="T9" fmla="*/ 518 h 1668"/>
                  <a:gd name="T10" fmla="*/ 393 w 4715"/>
                  <a:gd name="T11" fmla="*/ 595 h 1668"/>
                  <a:gd name="T12" fmla="*/ 364 w 4715"/>
                  <a:gd name="T13" fmla="*/ 578 h 1668"/>
                  <a:gd name="T14" fmla="*/ 327 w 4715"/>
                  <a:gd name="T15" fmla="*/ 571 h 1668"/>
                  <a:gd name="T16" fmla="*/ 348 w 4715"/>
                  <a:gd name="T17" fmla="*/ 643 h 1668"/>
                  <a:gd name="T18" fmla="*/ 310 w 4715"/>
                  <a:gd name="T19" fmla="*/ 689 h 1668"/>
                  <a:gd name="T20" fmla="*/ 336 w 4715"/>
                  <a:gd name="T21" fmla="*/ 731 h 1668"/>
                  <a:gd name="T22" fmla="*/ 331 w 4715"/>
                  <a:gd name="T23" fmla="*/ 756 h 1668"/>
                  <a:gd name="T24" fmla="*/ 292 w 4715"/>
                  <a:gd name="T25" fmla="*/ 764 h 1668"/>
                  <a:gd name="T26" fmla="*/ 290 w 4715"/>
                  <a:gd name="T27" fmla="*/ 796 h 1668"/>
                  <a:gd name="T28" fmla="*/ 305 w 4715"/>
                  <a:gd name="T29" fmla="*/ 871 h 1668"/>
                  <a:gd name="T30" fmla="*/ 274 w 4715"/>
                  <a:gd name="T31" fmla="*/ 941 h 1668"/>
                  <a:gd name="T32" fmla="*/ 270 w 4715"/>
                  <a:gd name="T33" fmla="*/ 981 h 1668"/>
                  <a:gd name="T34" fmla="*/ 291 w 4715"/>
                  <a:gd name="T35" fmla="*/ 996 h 1668"/>
                  <a:gd name="T36" fmla="*/ 284 w 4715"/>
                  <a:gd name="T37" fmla="*/ 1028 h 1668"/>
                  <a:gd name="T38" fmla="*/ 241 w 4715"/>
                  <a:gd name="T39" fmla="*/ 1036 h 1668"/>
                  <a:gd name="T40" fmla="*/ 276 w 4715"/>
                  <a:gd name="T41" fmla="*/ 1078 h 1668"/>
                  <a:gd name="T42" fmla="*/ 198 w 4715"/>
                  <a:gd name="T43" fmla="*/ 1139 h 1668"/>
                  <a:gd name="T44" fmla="*/ 161 w 4715"/>
                  <a:gd name="T45" fmla="*/ 1149 h 1668"/>
                  <a:gd name="T46" fmla="*/ 189 w 4715"/>
                  <a:gd name="T47" fmla="*/ 1199 h 1668"/>
                  <a:gd name="T48" fmla="*/ 199 w 4715"/>
                  <a:gd name="T49" fmla="*/ 1219 h 1668"/>
                  <a:gd name="T50" fmla="*/ 171 w 4715"/>
                  <a:gd name="T51" fmla="*/ 1238 h 1668"/>
                  <a:gd name="T52" fmla="*/ 174 w 4715"/>
                  <a:gd name="T53" fmla="*/ 1278 h 1668"/>
                  <a:gd name="T54" fmla="*/ 129 w 4715"/>
                  <a:gd name="T55" fmla="*/ 1283 h 1668"/>
                  <a:gd name="T56" fmla="*/ 116 w 4715"/>
                  <a:gd name="T57" fmla="*/ 1316 h 1668"/>
                  <a:gd name="T58" fmla="*/ 130 w 4715"/>
                  <a:gd name="T59" fmla="*/ 1347 h 1668"/>
                  <a:gd name="T60" fmla="*/ 105 w 4715"/>
                  <a:gd name="T61" fmla="*/ 1373 h 1668"/>
                  <a:gd name="T62" fmla="*/ 60 w 4715"/>
                  <a:gd name="T63" fmla="*/ 1424 h 1668"/>
                  <a:gd name="T64" fmla="*/ 73 w 4715"/>
                  <a:gd name="T65" fmla="*/ 1469 h 1668"/>
                  <a:gd name="T66" fmla="*/ 74 w 4715"/>
                  <a:gd name="T67" fmla="*/ 1487 h 1668"/>
                  <a:gd name="T68" fmla="*/ 74 w 4715"/>
                  <a:gd name="T69" fmla="*/ 1519 h 1668"/>
                  <a:gd name="T70" fmla="*/ 109 w 4715"/>
                  <a:gd name="T71" fmla="*/ 1554 h 1668"/>
                  <a:gd name="T72" fmla="*/ 60 w 4715"/>
                  <a:gd name="T73" fmla="*/ 1593 h 1668"/>
                  <a:gd name="T74" fmla="*/ 31 w 4715"/>
                  <a:gd name="T75" fmla="*/ 1651 h 1668"/>
                  <a:gd name="T76" fmla="*/ 1027 w 4715"/>
                  <a:gd name="T77" fmla="*/ 1603 h 1668"/>
                  <a:gd name="T78" fmla="*/ 3367 w 4715"/>
                  <a:gd name="T79" fmla="*/ 1355 h 1668"/>
                  <a:gd name="T80" fmla="*/ 3379 w 4715"/>
                  <a:gd name="T81" fmla="*/ 1174 h 1668"/>
                  <a:gd name="T82" fmla="*/ 3484 w 4715"/>
                  <a:gd name="T83" fmla="*/ 1106 h 1668"/>
                  <a:gd name="T84" fmla="*/ 3728 w 4715"/>
                  <a:gd name="T85" fmla="*/ 888 h 1668"/>
                  <a:gd name="T86" fmla="*/ 3940 w 4715"/>
                  <a:gd name="T87" fmla="*/ 754 h 1668"/>
                  <a:gd name="T88" fmla="*/ 4001 w 4715"/>
                  <a:gd name="T89" fmla="*/ 708 h 1668"/>
                  <a:gd name="T90" fmla="*/ 4092 w 4715"/>
                  <a:gd name="T91" fmla="*/ 603 h 1668"/>
                  <a:gd name="T92" fmla="*/ 4140 w 4715"/>
                  <a:gd name="T93" fmla="*/ 551 h 1668"/>
                  <a:gd name="T94" fmla="*/ 4237 w 4715"/>
                  <a:gd name="T95" fmla="*/ 502 h 1668"/>
                  <a:gd name="T96" fmla="*/ 4377 w 4715"/>
                  <a:gd name="T97" fmla="*/ 416 h 1668"/>
                  <a:gd name="T98" fmla="*/ 4461 w 4715"/>
                  <a:gd name="T99" fmla="*/ 391 h 1668"/>
                  <a:gd name="T100" fmla="*/ 4608 w 4715"/>
                  <a:gd name="T101" fmla="*/ 255 h 1668"/>
                  <a:gd name="T102" fmla="*/ 4705 w 4715"/>
                  <a:gd name="T103" fmla="*/ 25 h 16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715" h="1668">
                    <a:moveTo>
                      <a:pt x="4715" y="11"/>
                    </a:moveTo>
                    <a:cubicBezTo>
                      <a:pt x="4712" y="0"/>
                      <a:pt x="4712" y="0"/>
                      <a:pt x="4712" y="0"/>
                    </a:cubicBezTo>
                    <a:cubicBezTo>
                      <a:pt x="4576" y="16"/>
                      <a:pt x="4576" y="16"/>
                      <a:pt x="4576" y="16"/>
                    </a:cubicBezTo>
                    <a:cubicBezTo>
                      <a:pt x="4560" y="46"/>
                      <a:pt x="4560" y="46"/>
                      <a:pt x="4560" y="46"/>
                    </a:cubicBezTo>
                    <a:cubicBezTo>
                      <a:pt x="4560" y="46"/>
                      <a:pt x="4560" y="46"/>
                      <a:pt x="4560" y="46"/>
                    </a:cubicBezTo>
                    <a:cubicBezTo>
                      <a:pt x="4454" y="64"/>
                      <a:pt x="4454" y="64"/>
                      <a:pt x="4454" y="64"/>
                    </a:cubicBezTo>
                    <a:cubicBezTo>
                      <a:pt x="4446" y="65"/>
                      <a:pt x="3648" y="190"/>
                      <a:pt x="3587" y="190"/>
                    </a:cubicBezTo>
                    <a:cubicBezTo>
                      <a:pt x="3555" y="190"/>
                      <a:pt x="3489" y="199"/>
                      <a:pt x="3419" y="209"/>
                    </a:cubicBezTo>
                    <a:cubicBezTo>
                      <a:pt x="3352" y="219"/>
                      <a:pt x="3282" y="228"/>
                      <a:pt x="3230" y="232"/>
                    </a:cubicBezTo>
                    <a:cubicBezTo>
                      <a:pt x="3185" y="235"/>
                      <a:pt x="3031" y="249"/>
                      <a:pt x="2853" y="266"/>
                    </a:cubicBezTo>
                    <a:cubicBezTo>
                      <a:pt x="2592" y="289"/>
                      <a:pt x="2295" y="316"/>
                      <a:pt x="2251" y="318"/>
                    </a:cubicBezTo>
                    <a:cubicBezTo>
                      <a:pt x="2164" y="321"/>
                      <a:pt x="2066" y="330"/>
                      <a:pt x="1987" y="342"/>
                    </a:cubicBezTo>
                    <a:cubicBezTo>
                      <a:pt x="1900" y="355"/>
                      <a:pt x="1291" y="426"/>
                      <a:pt x="1285" y="427"/>
                    </a:cubicBezTo>
                    <a:cubicBezTo>
                      <a:pt x="1285" y="427"/>
                      <a:pt x="1285" y="427"/>
                      <a:pt x="1285" y="427"/>
                    </a:cubicBezTo>
                    <a:cubicBezTo>
                      <a:pt x="1285" y="427"/>
                      <a:pt x="1285" y="427"/>
                      <a:pt x="1285" y="427"/>
                    </a:cubicBezTo>
                    <a:cubicBezTo>
                      <a:pt x="1278" y="403"/>
                      <a:pt x="1278" y="403"/>
                      <a:pt x="1278" y="403"/>
                    </a:cubicBezTo>
                    <a:cubicBezTo>
                      <a:pt x="1136" y="414"/>
                      <a:pt x="1136" y="414"/>
                      <a:pt x="1136" y="414"/>
                    </a:cubicBezTo>
                    <a:cubicBezTo>
                      <a:pt x="1153" y="479"/>
                      <a:pt x="1153" y="479"/>
                      <a:pt x="1153" y="479"/>
                    </a:cubicBezTo>
                    <a:cubicBezTo>
                      <a:pt x="1164" y="518"/>
                      <a:pt x="1164" y="518"/>
                      <a:pt x="1164" y="518"/>
                    </a:cubicBezTo>
                    <a:cubicBezTo>
                      <a:pt x="1163" y="518"/>
                      <a:pt x="1163" y="518"/>
                      <a:pt x="1163" y="518"/>
                    </a:cubicBezTo>
                    <a:cubicBezTo>
                      <a:pt x="398" y="585"/>
                      <a:pt x="398" y="585"/>
                      <a:pt x="398" y="585"/>
                    </a:cubicBezTo>
                    <a:cubicBezTo>
                      <a:pt x="398" y="585"/>
                      <a:pt x="398" y="585"/>
                      <a:pt x="398" y="585"/>
                    </a:cubicBezTo>
                    <a:cubicBezTo>
                      <a:pt x="398" y="585"/>
                      <a:pt x="398" y="585"/>
                      <a:pt x="398" y="585"/>
                    </a:cubicBezTo>
                    <a:cubicBezTo>
                      <a:pt x="397" y="588"/>
                      <a:pt x="395" y="592"/>
                      <a:pt x="393" y="595"/>
                    </a:cubicBezTo>
                    <a:cubicBezTo>
                      <a:pt x="392" y="596"/>
                      <a:pt x="391" y="598"/>
                      <a:pt x="390" y="599"/>
                    </a:cubicBezTo>
                    <a:cubicBezTo>
                      <a:pt x="386" y="608"/>
                      <a:pt x="381" y="617"/>
                      <a:pt x="372" y="618"/>
                    </a:cubicBezTo>
                    <a:cubicBezTo>
                      <a:pt x="365" y="619"/>
                      <a:pt x="360" y="618"/>
                      <a:pt x="357" y="614"/>
                    </a:cubicBezTo>
                    <a:cubicBezTo>
                      <a:pt x="352" y="607"/>
                      <a:pt x="359" y="591"/>
                      <a:pt x="364" y="578"/>
                    </a:cubicBezTo>
                    <a:cubicBezTo>
                      <a:pt x="367" y="572"/>
                      <a:pt x="369" y="566"/>
                      <a:pt x="370" y="563"/>
                    </a:cubicBezTo>
                    <a:cubicBezTo>
                      <a:pt x="371" y="552"/>
                      <a:pt x="361" y="542"/>
                      <a:pt x="351" y="538"/>
                    </a:cubicBezTo>
                    <a:cubicBezTo>
                      <a:pt x="343" y="535"/>
                      <a:pt x="332" y="535"/>
                      <a:pt x="326" y="544"/>
                    </a:cubicBezTo>
                    <a:cubicBezTo>
                      <a:pt x="319" y="555"/>
                      <a:pt x="320" y="563"/>
                      <a:pt x="327" y="571"/>
                    </a:cubicBezTo>
                    <a:cubicBezTo>
                      <a:pt x="340" y="584"/>
                      <a:pt x="343" y="596"/>
                      <a:pt x="338" y="615"/>
                    </a:cubicBezTo>
                    <a:cubicBezTo>
                      <a:pt x="336" y="620"/>
                      <a:pt x="335" y="627"/>
                      <a:pt x="338" y="632"/>
                    </a:cubicBezTo>
                    <a:cubicBezTo>
                      <a:pt x="339" y="635"/>
                      <a:pt x="341" y="637"/>
                      <a:pt x="343" y="638"/>
                    </a:cubicBezTo>
                    <a:cubicBezTo>
                      <a:pt x="345" y="640"/>
                      <a:pt x="346" y="641"/>
                      <a:pt x="348" y="643"/>
                    </a:cubicBezTo>
                    <a:cubicBezTo>
                      <a:pt x="350" y="646"/>
                      <a:pt x="352" y="650"/>
                      <a:pt x="354" y="655"/>
                    </a:cubicBezTo>
                    <a:cubicBezTo>
                      <a:pt x="356" y="664"/>
                      <a:pt x="357" y="682"/>
                      <a:pt x="346" y="686"/>
                    </a:cubicBezTo>
                    <a:cubicBezTo>
                      <a:pt x="341" y="688"/>
                      <a:pt x="335" y="687"/>
                      <a:pt x="329" y="687"/>
                    </a:cubicBezTo>
                    <a:cubicBezTo>
                      <a:pt x="323" y="686"/>
                      <a:pt x="316" y="686"/>
                      <a:pt x="310" y="689"/>
                    </a:cubicBezTo>
                    <a:cubicBezTo>
                      <a:pt x="302" y="693"/>
                      <a:pt x="300" y="697"/>
                      <a:pt x="301" y="706"/>
                    </a:cubicBezTo>
                    <a:cubicBezTo>
                      <a:pt x="301" y="712"/>
                      <a:pt x="310" y="720"/>
                      <a:pt x="314" y="722"/>
                    </a:cubicBezTo>
                    <a:cubicBezTo>
                      <a:pt x="318" y="725"/>
                      <a:pt x="322" y="726"/>
                      <a:pt x="327" y="727"/>
                    </a:cubicBezTo>
                    <a:cubicBezTo>
                      <a:pt x="330" y="728"/>
                      <a:pt x="333" y="729"/>
                      <a:pt x="336" y="731"/>
                    </a:cubicBezTo>
                    <a:cubicBezTo>
                      <a:pt x="337" y="731"/>
                      <a:pt x="337" y="731"/>
                      <a:pt x="338" y="732"/>
                    </a:cubicBezTo>
                    <a:cubicBezTo>
                      <a:pt x="342" y="734"/>
                      <a:pt x="346" y="735"/>
                      <a:pt x="348" y="740"/>
                    </a:cubicBezTo>
                    <a:cubicBezTo>
                      <a:pt x="349" y="746"/>
                      <a:pt x="346" y="753"/>
                      <a:pt x="341" y="755"/>
                    </a:cubicBezTo>
                    <a:cubicBezTo>
                      <a:pt x="338" y="757"/>
                      <a:pt x="334" y="757"/>
                      <a:pt x="331" y="756"/>
                    </a:cubicBezTo>
                    <a:cubicBezTo>
                      <a:pt x="328" y="756"/>
                      <a:pt x="326" y="756"/>
                      <a:pt x="324" y="757"/>
                    </a:cubicBezTo>
                    <a:cubicBezTo>
                      <a:pt x="321" y="757"/>
                      <a:pt x="318" y="758"/>
                      <a:pt x="316" y="760"/>
                    </a:cubicBezTo>
                    <a:cubicBezTo>
                      <a:pt x="314" y="761"/>
                      <a:pt x="312" y="762"/>
                      <a:pt x="310" y="763"/>
                    </a:cubicBezTo>
                    <a:cubicBezTo>
                      <a:pt x="305" y="765"/>
                      <a:pt x="298" y="765"/>
                      <a:pt x="292" y="764"/>
                    </a:cubicBezTo>
                    <a:cubicBezTo>
                      <a:pt x="285" y="764"/>
                      <a:pt x="279" y="764"/>
                      <a:pt x="273" y="766"/>
                    </a:cubicBezTo>
                    <a:cubicBezTo>
                      <a:pt x="269" y="767"/>
                      <a:pt x="267" y="770"/>
                      <a:pt x="266" y="772"/>
                    </a:cubicBezTo>
                    <a:cubicBezTo>
                      <a:pt x="266" y="777"/>
                      <a:pt x="273" y="783"/>
                      <a:pt x="279" y="787"/>
                    </a:cubicBezTo>
                    <a:cubicBezTo>
                      <a:pt x="283" y="790"/>
                      <a:pt x="286" y="793"/>
                      <a:pt x="290" y="796"/>
                    </a:cubicBezTo>
                    <a:cubicBezTo>
                      <a:pt x="295" y="801"/>
                      <a:pt x="300" y="805"/>
                      <a:pt x="306" y="809"/>
                    </a:cubicBezTo>
                    <a:cubicBezTo>
                      <a:pt x="315" y="815"/>
                      <a:pt x="320" y="827"/>
                      <a:pt x="322" y="838"/>
                    </a:cubicBezTo>
                    <a:cubicBezTo>
                      <a:pt x="326" y="851"/>
                      <a:pt x="325" y="856"/>
                      <a:pt x="314" y="865"/>
                    </a:cubicBezTo>
                    <a:cubicBezTo>
                      <a:pt x="311" y="867"/>
                      <a:pt x="308" y="869"/>
                      <a:pt x="305" y="871"/>
                    </a:cubicBezTo>
                    <a:cubicBezTo>
                      <a:pt x="298" y="875"/>
                      <a:pt x="289" y="881"/>
                      <a:pt x="286" y="888"/>
                    </a:cubicBezTo>
                    <a:cubicBezTo>
                      <a:pt x="283" y="895"/>
                      <a:pt x="283" y="903"/>
                      <a:pt x="282" y="911"/>
                    </a:cubicBezTo>
                    <a:cubicBezTo>
                      <a:pt x="282" y="915"/>
                      <a:pt x="282" y="919"/>
                      <a:pt x="281" y="923"/>
                    </a:cubicBezTo>
                    <a:cubicBezTo>
                      <a:pt x="280" y="931"/>
                      <a:pt x="278" y="937"/>
                      <a:pt x="274" y="941"/>
                    </a:cubicBezTo>
                    <a:cubicBezTo>
                      <a:pt x="272" y="943"/>
                      <a:pt x="271" y="944"/>
                      <a:pt x="270" y="945"/>
                    </a:cubicBezTo>
                    <a:cubicBezTo>
                      <a:pt x="266" y="948"/>
                      <a:pt x="263" y="951"/>
                      <a:pt x="262" y="956"/>
                    </a:cubicBezTo>
                    <a:cubicBezTo>
                      <a:pt x="261" y="962"/>
                      <a:pt x="262" y="967"/>
                      <a:pt x="264" y="973"/>
                    </a:cubicBezTo>
                    <a:cubicBezTo>
                      <a:pt x="265" y="979"/>
                      <a:pt x="266" y="980"/>
                      <a:pt x="270" y="981"/>
                    </a:cubicBezTo>
                    <a:cubicBezTo>
                      <a:pt x="272" y="981"/>
                      <a:pt x="273" y="981"/>
                      <a:pt x="274" y="982"/>
                    </a:cubicBezTo>
                    <a:cubicBezTo>
                      <a:pt x="278" y="983"/>
                      <a:pt x="280" y="986"/>
                      <a:pt x="283" y="988"/>
                    </a:cubicBezTo>
                    <a:cubicBezTo>
                      <a:pt x="284" y="990"/>
                      <a:pt x="285" y="991"/>
                      <a:pt x="287" y="993"/>
                    </a:cubicBezTo>
                    <a:cubicBezTo>
                      <a:pt x="288" y="994"/>
                      <a:pt x="290" y="995"/>
                      <a:pt x="291" y="996"/>
                    </a:cubicBezTo>
                    <a:cubicBezTo>
                      <a:pt x="294" y="998"/>
                      <a:pt x="296" y="999"/>
                      <a:pt x="298" y="1002"/>
                    </a:cubicBezTo>
                    <a:cubicBezTo>
                      <a:pt x="303" y="1007"/>
                      <a:pt x="307" y="1018"/>
                      <a:pt x="305" y="1025"/>
                    </a:cubicBezTo>
                    <a:cubicBezTo>
                      <a:pt x="303" y="1029"/>
                      <a:pt x="301" y="1031"/>
                      <a:pt x="297" y="1032"/>
                    </a:cubicBezTo>
                    <a:cubicBezTo>
                      <a:pt x="291" y="1033"/>
                      <a:pt x="288" y="1030"/>
                      <a:pt x="284" y="1028"/>
                    </a:cubicBezTo>
                    <a:cubicBezTo>
                      <a:pt x="283" y="1027"/>
                      <a:pt x="282" y="1026"/>
                      <a:pt x="280" y="1025"/>
                    </a:cubicBezTo>
                    <a:cubicBezTo>
                      <a:pt x="277" y="1023"/>
                      <a:pt x="271" y="1022"/>
                      <a:pt x="267" y="1022"/>
                    </a:cubicBezTo>
                    <a:cubicBezTo>
                      <a:pt x="266" y="1022"/>
                      <a:pt x="265" y="1022"/>
                      <a:pt x="265" y="1022"/>
                    </a:cubicBezTo>
                    <a:cubicBezTo>
                      <a:pt x="255" y="1022"/>
                      <a:pt x="244" y="1027"/>
                      <a:pt x="241" y="1036"/>
                    </a:cubicBezTo>
                    <a:cubicBezTo>
                      <a:pt x="239" y="1041"/>
                      <a:pt x="240" y="1045"/>
                      <a:pt x="244" y="1048"/>
                    </a:cubicBezTo>
                    <a:cubicBezTo>
                      <a:pt x="248" y="1050"/>
                      <a:pt x="253" y="1052"/>
                      <a:pt x="259" y="1054"/>
                    </a:cubicBezTo>
                    <a:cubicBezTo>
                      <a:pt x="267" y="1057"/>
                      <a:pt x="275" y="1060"/>
                      <a:pt x="278" y="1066"/>
                    </a:cubicBezTo>
                    <a:cubicBezTo>
                      <a:pt x="279" y="1069"/>
                      <a:pt x="279" y="1073"/>
                      <a:pt x="276" y="1078"/>
                    </a:cubicBezTo>
                    <a:cubicBezTo>
                      <a:pt x="274" y="1084"/>
                      <a:pt x="267" y="1088"/>
                      <a:pt x="261" y="1091"/>
                    </a:cubicBezTo>
                    <a:cubicBezTo>
                      <a:pt x="258" y="1093"/>
                      <a:pt x="254" y="1095"/>
                      <a:pt x="252" y="1098"/>
                    </a:cubicBezTo>
                    <a:cubicBezTo>
                      <a:pt x="240" y="1108"/>
                      <a:pt x="227" y="1120"/>
                      <a:pt x="213" y="1129"/>
                    </a:cubicBezTo>
                    <a:cubicBezTo>
                      <a:pt x="208" y="1133"/>
                      <a:pt x="203" y="1136"/>
                      <a:pt x="198" y="1139"/>
                    </a:cubicBezTo>
                    <a:cubicBezTo>
                      <a:pt x="197" y="1139"/>
                      <a:pt x="195" y="1140"/>
                      <a:pt x="194" y="1141"/>
                    </a:cubicBezTo>
                    <a:cubicBezTo>
                      <a:pt x="190" y="1144"/>
                      <a:pt x="185" y="1146"/>
                      <a:pt x="181" y="1147"/>
                    </a:cubicBezTo>
                    <a:cubicBezTo>
                      <a:pt x="178" y="1148"/>
                      <a:pt x="175" y="1148"/>
                      <a:pt x="172" y="1148"/>
                    </a:cubicBezTo>
                    <a:cubicBezTo>
                      <a:pt x="169" y="1148"/>
                      <a:pt x="165" y="1148"/>
                      <a:pt x="161" y="1149"/>
                    </a:cubicBezTo>
                    <a:cubicBezTo>
                      <a:pt x="151" y="1153"/>
                      <a:pt x="146" y="1164"/>
                      <a:pt x="150" y="1176"/>
                    </a:cubicBezTo>
                    <a:cubicBezTo>
                      <a:pt x="152" y="1186"/>
                      <a:pt x="159" y="1194"/>
                      <a:pt x="170" y="1199"/>
                    </a:cubicBezTo>
                    <a:cubicBezTo>
                      <a:pt x="173" y="1200"/>
                      <a:pt x="177" y="1202"/>
                      <a:pt x="181" y="1202"/>
                    </a:cubicBezTo>
                    <a:cubicBezTo>
                      <a:pt x="185" y="1202"/>
                      <a:pt x="187" y="1201"/>
                      <a:pt x="189" y="1199"/>
                    </a:cubicBezTo>
                    <a:cubicBezTo>
                      <a:pt x="190" y="1198"/>
                      <a:pt x="191" y="1198"/>
                      <a:pt x="192" y="1197"/>
                    </a:cubicBezTo>
                    <a:cubicBezTo>
                      <a:pt x="195" y="1195"/>
                      <a:pt x="198" y="1194"/>
                      <a:pt x="200" y="1196"/>
                    </a:cubicBezTo>
                    <a:cubicBezTo>
                      <a:pt x="203" y="1198"/>
                      <a:pt x="205" y="1204"/>
                      <a:pt x="204" y="1209"/>
                    </a:cubicBezTo>
                    <a:cubicBezTo>
                      <a:pt x="204" y="1214"/>
                      <a:pt x="203" y="1217"/>
                      <a:pt x="199" y="1219"/>
                    </a:cubicBezTo>
                    <a:cubicBezTo>
                      <a:pt x="196" y="1220"/>
                      <a:pt x="194" y="1221"/>
                      <a:pt x="192" y="1221"/>
                    </a:cubicBezTo>
                    <a:cubicBezTo>
                      <a:pt x="189" y="1221"/>
                      <a:pt x="187" y="1221"/>
                      <a:pt x="184" y="1224"/>
                    </a:cubicBezTo>
                    <a:cubicBezTo>
                      <a:pt x="182" y="1225"/>
                      <a:pt x="180" y="1228"/>
                      <a:pt x="179" y="1230"/>
                    </a:cubicBezTo>
                    <a:cubicBezTo>
                      <a:pt x="176" y="1233"/>
                      <a:pt x="174" y="1236"/>
                      <a:pt x="171" y="1238"/>
                    </a:cubicBezTo>
                    <a:cubicBezTo>
                      <a:pt x="169" y="1239"/>
                      <a:pt x="167" y="1240"/>
                      <a:pt x="166" y="1241"/>
                    </a:cubicBezTo>
                    <a:cubicBezTo>
                      <a:pt x="162" y="1242"/>
                      <a:pt x="159" y="1243"/>
                      <a:pt x="157" y="1248"/>
                    </a:cubicBezTo>
                    <a:cubicBezTo>
                      <a:pt x="150" y="1259"/>
                      <a:pt x="157" y="1263"/>
                      <a:pt x="164" y="1268"/>
                    </a:cubicBezTo>
                    <a:cubicBezTo>
                      <a:pt x="168" y="1271"/>
                      <a:pt x="172" y="1274"/>
                      <a:pt x="174" y="1278"/>
                    </a:cubicBezTo>
                    <a:cubicBezTo>
                      <a:pt x="177" y="1283"/>
                      <a:pt x="176" y="1292"/>
                      <a:pt x="171" y="1296"/>
                    </a:cubicBezTo>
                    <a:cubicBezTo>
                      <a:pt x="165" y="1300"/>
                      <a:pt x="154" y="1298"/>
                      <a:pt x="149" y="1295"/>
                    </a:cubicBezTo>
                    <a:cubicBezTo>
                      <a:pt x="147" y="1294"/>
                      <a:pt x="144" y="1292"/>
                      <a:pt x="142" y="1290"/>
                    </a:cubicBezTo>
                    <a:cubicBezTo>
                      <a:pt x="138" y="1287"/>
                      <a:pt x="134" y="1283"/>
                      <a:pt x="129" y="1283"/>
                    </a:cubicBezTo>
                    <a:cubicBezTo>
                      <a:pt x="129" y="1282"/>
                      <a:pt x="128" y="1282"/>
                      <a:pt x="128" y="1282"/>
                    </a:cubicBezTo>
                    <a:cubicBezTo>
                      <a:pt x="123" y="1282"/>
                      <a:pt x="119" y="1284"/>
                      <a:pt x="116" y="1287"/>
                    </a:cubicBezTo>
                    <a:cubicBezTo>
                      <a:pt x="112" y="1291"/>
                      <a:pt x="110" y="1298"/>
                      <a:pt x="112" y="1306"/>
                    </a:cubicBezTo>
                    <a:cubicBezTo>
                      <a:pt x="112" y="1310"/>
                      <a:pt x="114" y="1313"/>
                      <a:pt x="116" y="1316"/>
                    </a:cubicBezTo>
                    <a:cubicBezTo>
                      <a:pt x="117" y="1317"/>
                      <a:pt x="118" y="1318"/>
                      <a:pt x="118" y="1319"/>
                    </a:cubicBezTo>
                    <a:cubicBezTo>
                      <a:pt x="121" y="1324"/>
                      <a:pt x="123" y="1328"/>
                      <a:pt x="124" y="1333"/>
                    </a:cubicBezTo>
                    <a:cubicBezTo>
                      <a:pt x="124" y="1334"/>
                      <a:pt x="125" y="1335"/>
                      <a:pt x="125" y="1336"/>
                    </a:cubicBezTo>
                    <a:cubicBezTo>
                      <a:pt x="126" y="1340"/>
                      <a:pt x="128" y="1343"/>
                      <a:pt x="130" y="1347"/>
                    </a:cubicBezTo>
                    <a:cubicBezTo>
                      <a:pt x="133" y="1352"/>
                      <a:pt x="136" y="1358"/>
                      <a:pt x="136" y="1365"/>
                    </a:cubicBezTo>
                    <a:cubicBezTo>
                      <a:pt x="135" y="1371"/>
                      <a:pt x="131" y="1377"/>
                      <a:pt x="126" y="1380"/>
                    </a:cubicBezTo>
                    <a:cubicBezTo>
                      <a:pt x="121" y="1382"/>
                      <a:pt x="115" y="1382"/>
                      <a:pt x="110" y="1378"/>
                    </a:cubicBezTo>
                    <a:cubicBezTo>
                      <a:pt x="108" y="1377"/>
                      <a:pt x="106" y="1375"/>
                      <a:pt x="105" y="1373"/>
                    </a:cubicBezTo>
                    <a:cubicBezTo>
                      <a:pt x="102" y="1371"/>
                      <a:pt x="100" y="1368"/>
                      <a:pt x="97" y="1367"/>
                    </a:cubicBezTo>
                    <a:cubicBezTo>
                      <a:pt x="92" y="1365"/>
                      <a:pt x="85" y="1365"/>
                      <a:pt x="74" y="1367"/>
                    </a:cubicBezTo>
                    <a:cubicBezTo>
                      <a:pt x="67" y="1368"/>
                      <a:pt x="61" y="1372"/>
                      <a:pt x="58" y="1379"/>
                    </a:cubicBezTo>
                    <a:cubicBezTo>
                      <a:pt x="51" y="1392"/>
                      <a:pt x="54" y="1412"/>
                      <a:pt x="60" y="1424"/>
                    </a:cubicBezTo>
                    <a:cubicBezTo>
                      <a:pt x="61" y="1425"/>
                      <a:pt x="62" y="1427"/>
                      <a:pt x="63" y="1429"/>
                    </a:cubicBezTo>
                    <a:cubicBezTo>
                      <a:pt x="66" y="1435"/>
                      <a:pt x="69" y="1440"/>
                      <a:pt x="70" y="1446"/>
                    </a:cubicBezTo>
                    <a:cubicBezTo>
                      <a:pt x="71" y="1450"/>
                      <a:pt x="71" y="1454"/>
                      <a:pt x="72" y="1457"/>
                    </a:cubicBezTo>
                    <a:cubicBezTo>
                      <a:pt x="72" y="1461"/>
                      <a:pt x="72" y="1465"/>
                      <a:pt x="73" y="1469"/>
                    </a:cubicBezTo>
                    <a:cubicBezTo>
                      <a:pt x="73" y="1472"/>
                      <a:pt x="74" y="1475"/>
                      <a:pt x="74" y="1478"/>
                    </a:cubicBezTo>
                    <a:cubicBezTo>
                      <a:pt x="74" y="1481"/>
                      <a:pt x="74" y="1484"/>
                      <a:pt x="74" y="1487"/>
                    </a:cubicBezTo>
                    <a:cubicBezTo>
                      <a:pt x="74" y="1487"/>
                      <a:pt x="74" y="1487"/>
                      <a:pt x="74" y="1487"/>
                    </a:cubicBezTo>
                    <a:cubicBezTo>
                      <a:pt x="74" y="1487"/>
                      <a:pt x="74" y="1487"/>
                      <a:pt x="74" y="1487"/>
                    </a:cubicBezTo>
                    <a:cubicBezTo>
                      <a:pt x="72" y="1488"/>
                      <a:pt x="70" y="1488"/>
                      <a:pt x="67" y="1489"/>
                    </a:cubicBezTo>
                    <a:cubicBezTo>
                      <a:pt x="63" y="1489"/>
                      <a:pt x="58" y="1490"/>
                      <a:pt x="54" y="1494"/>
                    </a:cubicBezTo>
                    <a:cubicBezTo>
                      <a:pt x="50" y="1499"/>
                      <a:pt x="48" y="1506"/>
                      <a:pt x="50" y="1512"/>
                    </a:cubicBezTo>
                    <a:cubicBezTo>
                      <a:pt x="52" y="1523"/>
                      <a:pt x="69" y="1520"/>
                      <a:pt x="74" y="1519"/>
                    </a:cubicBezTo>
                    <a:cubicBezTo>
                      <a:pt x="76" y="1518"/>
                      <a:pt x="78" y="1517"/>
                      <a:pt x="81" y="1516"/>
                    </a:cubicBezTo>
                    <a:cubicBezTo>
                      <a:pt x="87" y="1513"/>
                      <a:pt x="93" y="1510"/>
                      <a:pt x="98" y="1514"/>
                    </a:cubicBezTo>
                    <a:cubicBezTo>
                      <a:pt x="109" y="1523"/>
                      <a:pt x="109" y="1545"/>
                      <a:pt x="109" y="1553"/>
                    </a:cubicBezTo>
                    <a:cubicBezTo>
                      <a:pt x="109" y="1554"/>
                      <a:pt x="109" y="1554"/>
                      <a:pt x="109" y="1554"/>
                    </a:cubicBezTo>
                    <a:cubicBezTo>
                      <a:pt x="109" y="1564"/>
                      <a:pt x="108" y="1574"/>
                      <a:pt x="105" y="1584"/>
                    </a:cubicBezTo>
                    <a:cubicBezTo>
                      <a:pt x="101" y="1594"/>
                      <a:pt x="99" y="1598"/>
                      <a:pt x="88" y="1595"/>
                    </a:cubicBezTo>
                    <a:cubicBezTo>
                      <a:pt x="87" y="1595"/>
                      <a:pt x="86" y="1595"/>
                      <a:pt x="85" y="1595"/>
                    </a:cubicBezTo>
                    <a:cubicBezTo>
                      <a:pt x="77" y="1593"/>
                      <a:pt x="68" y="1591"/>
                      <a:pt x="60" y="1593"/>
                    </a:cubicBezTo>
                    <a:cubicBezTo>
                      <a:pt x="56" y="1594"/>
                      <a:pt x="52" y="1596"/>
                      <a:pt x="49" y="1599"/>
                    </a:cubicBezTo>
                    <a:cubicBezTo>
                      <a:pt x="44" y="1604"/>
                      <a:pt x="43" y="1611"/>
                      <a:pt x="43" y="1618"/>
                    </a:cubicBezTo>
                    <a:cubicBezTo>
                      <a:pt x="43" y="1620"/>
                      <a:pt x="43" y="1623"/>
                      <a:pt x="43" y="1625"/>
                    </a:cubicBezTo>
                    <a:cubicBezTo>
                      <a:pt x="42" y="1633"/>
                      <a:pt x="38" y="1645"/>
                      <a:pt x="31" y="1651"/>
                    </a:cubicBezTo>
                    <a:cubicBezTo>
                      <a:pt x="27" y="1655"/>
                      <a:pt x="22" y="1657"/>
                      <a:pt x="16" y="1660"/>
                    </a:cubicBezTo>
                    <a:cubicBezTo>
                      <a:pt x="12" y="1662"/>
                      <a:pt x="9" y="1663"/>
                      <a:pt x="6" y="1665"/>
                    </a:cubicBezTo>
                    <a:cubicBezTo>
                      <a:pt x="4" y="1666"/>
                      <a:pt x="2" y="1667"/>
                      <a:pt x="0" y="1668"/>
                    </a:cubicBezTo>
                    <a:cubicBezTo>
                      <a:pt x="35" y="1666"/>
                      <a:pt x="988" y="1603"/>
                      <a:pt x="1027" y="1603"/>
                    </a:cubicBezTo>
                    <a:cubicBezTo>
                      <a:pt x="1068" y="1603"/>
                      <a:pt x="1137" y="1594"/>
                      <a:pt x="1160" y="1587"/>
                    </a:cubicBezTo>
                    <a:cubicBezTo>
                      <a:pt x="1184" y="1579"/>
                      <a:pt x="1229" y="1573"/>
                      <a:pt x="1230" y="1573"/>
                    </a:cubicBezTo>
                    <a:cubicBezTo>
                      <a:pt x="1237" y="1573"/>
                      <a:pt x="1936" y="1516"/>
                      <a:pt x="2640" y="1440"/>
                    </a:cubicBezTo>
                    <a:cubicBezTo>
                      <a:pt x="2892" y="1413"/>
                      <a:pt x="3145" y="1382"/>
                      <a:pt x="3367" y="1355"/>
                    </a:cubicBezTo>
                    <a:cubicBezTo>
                      <a:pt x="3380" y="1346"/>
                      <a:pt x="3370" y="1306"/>
                      <a:pt x="3364" y="1278"/>
                    </a:cubicBezTo>
                    <a:cubicBezTo>
                      <a:pt x="3361" y="1266"/>
                      <a:pt x="3358" y="1256"/>
                      <a:pt x="3358" y="1250"/>
                    </a:cubicBezTo>
                    <a:cubicBezTo>
                      <a:pt x="3357" y="1237"/>
                      <a:pt x="3356" y="1221"/>
                      <a:pt x="3358" y="1207"/>
                    </a:cubicBezTo>
                    <a:cubicBezTo>
                      <a:pt x="3361" y="1191"/>
                      <a:pt x="3368" y="1179"/>
                      <a:pt x="3379" y="1174"/>
                    </a:cubicBezTo>
                    <a:cubicBezTo>
                      <a:pt x="3392" y="1167"/>
                      <a:pt x="3406" y="1168"/>
                      <a:pt x="3420" y="1169"/>
                    </a:cubicBezTo>
                    <a:cubicBezTo>
                      <a:pt x="3439" y="1171"/>
                      <a:pt x="3457" y="1172"/>
                      <a:pt x="3471" y="1155"/>
                    </a:cubicBezTo>
                    <a:cubicBezTo>
                      <a:pt x="3476" y="1149"/>
                      <a:pt x="3480" y="1143"/>
                      <a:pt x="3481" y="1137"/>
                    </a:cubicBezTo>
                    <a:cubicBezTo>
                      <a:pt x="3484" y="1127"/>
                      <a:pt x="3484" y="1117"/>
                      <a:pt x="3484" y="1106"/>
                    </a:cubicBezTo>
                    <a:cubicBezTo>
                      <a:pt x="3484" y="1096"/>
                      <a:pt x="3483" y="1085"/>
                      <a:pt x="3486" y="1074"/>
                    </a:cubicBezTo>
                    <a:cubicBezTo>
                      <a:pt x="3495" y="1043"/>
                      <a:pt x="3525" y="1016"/>
                      <a:pt x="3553" y="994"/>
                    </a:cubicBezTo>
                    <a:cubicBezTo>
                      <a:pt x="3564" y="985"/>
                      <a:pt x="3575" y="976"/>
                      <a:pt x="3586" y="966"/>
                    </a:cubicBezTo>
                    <a:cubicBezTo>
                      <a:pt x="3629" y="929"/>
                      <a:pt x="3672" y="891"/>
                      <a:pt x="3728" y="888"/>
                    </a:cubicBezTo>
                    <a:cubicBezTo>
                      <a:pt x="3730" y="888"/>
                      <a:pt x="3731" y="888"/>
                      <a:pt x="3733" y="888"/>
                    </a:cubicBezTo>
                    <a:cubicBezTo>
                      <a:pt x="3766" y="886"/>
                      <a:pt x="3775" y="886"/>
                      <a:pt x="3801" y="858"/>
                    </a:cubicBezTo>
                    <a:cubicBezTo>
                      <a:pt x="3832" y="824"/>
                      <a:pt x="3879" y="786"/>
                      <a:pt x="3924" y="758"/>
                    </a:cubicBezTo>
                    <a:cubicBezTo>
                      <a:pt x="3929" y="755"/>
                      <a:pt x="3934" y="754"/>
                      <a:pt x="3940" y="754"/>
                    </a:cubicBezTo>
                    <a:cubicBezTo>
                      <a:pt x="3946" y="753"/>
                      <a:pt x="3953" y="752"/>
                      <a:pt x="3959" y="746"/>
                    </a:cubicBezTo>
                    <a:cubicBezTo>
                      <a:pt x="3963" y="743"/>
                      <a:pt x="3964" y="736"/>
                      <a:pt x="3965" y="730"/>
                    </a:cubicBezTo>
                    <a:cubicBezTo>
                      <a:pt x="3966" y="723"/>
                      <a:pt x="3968" y="716"/>
                      <a:pt x="3972" y="713"/>
                    </a:cubicBezTo>
                    <a:cubicBezTo>
                      <a:pt x="3982" y="707"/>
                      <a:pt x="3991" y="708"/>
                      <a:pt x="4001" y="708"/>
                    </a:cubicBezTo>
                    <a:cubicBezTo>
                      <a:pt x="4012" y="709"/>
                      <a:pt x="4023" y="710"/>
                      <a:pt x="4034" y="702"/>
                    </a:cubicBezTo>
                    <a:cubicBezTo>
                      <a:pt x="4049" y="693"/>
                      <a:pt x="4053" y="676"/>
                      <a:pt x="4056" y="661"/>
                    </a:cubicBezTo>
                    <a:cubicBezTo>
                      <a:pt x="4058" y="653"/>
                      <a:pt x="4060" y="645"/>
                      <a:pt x="4063" y="638"/>
                    </a:cubicBezTo>
                    <a:cubicBezTo>
                      <a:pt x="4073" y="615"/>
                      <a:pt x="4078" y="611"/>
                      <a:pt x="4092" y="603"/>
                    </a:cubicBezTo>
                    <a:cubicBezTo>
                      <a:pt x="4095" y="600"/>
                      <a:pt x="4099" y="598"/>
                      <a:pt x="4104" y="594"/>
                    </a:cubicBezTo>
                    <a:cubicBezTo>
                      <a:pt x="4105" y="593"/>
                      <a:pt x="4107" y="593"/>
                      <a:pt x="4108" y="592"/>
                    </a:cubicBezTo>
                    <a:cubicBezTo>
                      <a:pt x="4127" y="578"/>
                      <a:pt x="4127" y="578"/>
                      <a:pt x="4138" y="555"/>
                    </a:cubicBezTo>
                    <a:cubicBezTo>
                      <a:pt x="4139" y="554"/>
                      <a:pt x="4139" y="552"/>
                      <a:pt x="4140" y="551"/>
                    </a:cubicBezTo>
                    <a:cubicBezTo>
                      <a:pt x="4142" y="547"/>
                      <a:pt x="4143" y="544"/>
                      <a:pt x="4145" y="541"/>
                    </a:cubicBezTo>
                    <a:cubicBezTo>
                      <a:pt x="4151" y="526"/>
                      <a:pt x="4158" y="511"/>
                      <a:pt x="4173" y="500"/>
                    </a:cubicBezTo>
                    <a:cubicBezTo>
                      <a:pt x="4198" y="480"/>
                      <a:pt x="4203" y="483"/>
                      <a:pt x="4219" y="492"/>
                    </a:cubicBezTo>
                    <a:cubicBezTo>
                      <a:pt x="4223" y="495"/>
                      <a:pt x="4229" y="498"/>
                      <a:pt x="4237" y="502"/>
                    </a:cubicBezTo>
                    <a:cubicBezTo>
                      <a:pt x="4279" y="521"/>
                      <a:pt x="4305" y="513"/>
                      <a:pt x="4328" y="475"/>
                    </a:cubicBezTo>
                    <a:cubicBezTo>
                      <a:pt x="4331" y="469"/>
                      <a:pt x="4334" y="461"/>
                      <a:pt x="4336" y="453"/>
                    </a:cubicBezTo>
                    <a:cubicBezTo>
                      <a:pt x="4339" y="441"/>
                      <a:pt x="4343" y="429"/>
                      <a:pt x="4351" y="422"/>
                    </a:cubicBezTo>
                    <a:cubicBezTo>
                      <a:pt x="4359" y="415"/>
                      <a:pt x="4368" y="416"/>
                      <a:pt x="4377" y="416"/>
                    </a:cubicBezTo>
                    <a:cubicBezTo>
                      <a:pt x="4383" y="416"/>
                      <a:pt x="4390" y="417"/>
                      <a:pt x="4396" y="415"/>
                    </a:cubicBezTo>
                    <a:cubicBezTo>
                      <a:pt x="4406" y="411"/>
                      <a:pt x="4412" y="405"/>
                      <a:pt x="4417" y="400"/>
                    </a:cubicBezTo>
                    <a:cubicBezTo>
                      <a:pt x="4422" y="396"/>
                      <a:pt x="4426" y="391"/>
                      <a:pt x="4431" y="389"/>
                    </a:cubicBezTo>
                    <a:cubicBezTo>
                      <a:pt x="4448" y="383"/>
                      <a:pt x="4453" y="386"/>
                      <a:pt x="4461" y="391"/>
                    </a:cubicBezTo>
                    <a:cubicBezTo>
                      <a:pt x="4466" y="393"/>
                      <a:pt x="4471" y="396"/>
                      <a:pt x="4480" y="398"/>
                    </a:cubicBezTo>
                    <a:cubicBezTo>
                      <a:pt x="4515" y="407"/>
                      <a:pt x="4542" y="394"/>
                      <a:pt x="4560" y="359"/>
                    </a:cubicBezTo>
                    <a:cubicBezTo>
                      <a:pt x="4567" y="346"/>
                      <a:pt x="4571" y="333"/>
                      <a:pt x="4576" y="319"/>
                    </a:cubicBezTo>
                    <a:cubicBezTo>
                      <a:pt x="4584" y="296"/>
                      <a:pt x="4592" y="273"/>
                      <a:pt x="4608" y="255"/>
                    </a:cubicBezTo>
                    <a:cubicBezTo>
                      <a:pt x="4618" y="242"/>
                      <a:pt x="4630" y="236"/>
                      <a:pt x="4642" y="229"/>
                    </a:cubicBezTo>
                    <a:cubicBezTo>
                      <a:pt x="4658" y="221"/>
                      <a:pt x="4673" y="213"/>
                      <a:pt x="4680" y="191"/>
                    </a:cubicBezTo>
                    <a:cubicBezTo>
                      <a:pt x="4688" y="164"/>
                      <a:pt x="4688" y="132"/>
                      <a:pt x="4680" y="96"/>
                    </a:cubicBezTo>
                    <a:cubicBezTo>
                      <a:pt x="4673" y="66"/>
                      <a:pt x="4687" y="49"/>
                      <a:pt x="4705" y="25"/>
                    </a:cubicBezTo>
                    <a:cubicBezTo>
                      <a:pt x="4708" y="21"/>
                      <a:pt x="4712" y="16"/>
                      <a:pt x="4715" y="11"/>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198" name="Freeform 3693"/>
              <p:cNvSpPr>
                <a:spLocks/>
              </p:cNvSpPr>
              <p:nvPr/>
            </p:nvSpPr>
            <p:spPr bwMode="auto">
              <a:xfrm>
                <a:off x="3338" y="3392"/>
                <a:ext cx="1" cy="2"/>
              </a:xfrm>
              <a:custGeom>
                <a:avLst/>
                <a:gdLst>
                  <a:gd name="T0" fmla="*/ 7 w 7"/>
                  <a:gd name="T1" fmla="*/ 7 h 13"/>
                  <a:gd name="T2" fmla="*/ 7 w 7"/>
                  <a:gd name="T3" fmla="*/ 2 h 13"/>
                  <a:gd name="T4" fmla="*/ 3 w 7"/>
                  <a:gd name="T5" fmla="*/ 2 h 13"/>
                  <a:gd name="T6" fmla="*/ 2 w 7"/>
                  <a:gd name="T7" fmla="*/ 3 h 13"/>
                  <a:gd name="T8" fmla="*/ 1 w 7"/>
                  <a:gd name="T9" fmla="*/ 5 h 13"/>
                  <a:gd name="T10" fmla="*/ 1 w 7"/>
                  <a:gd name="T11" fmla="*/ 13 h 13"/>
                  <a:gd name="T12" fmla="*/ 7 w 7"/>
                  <a:gd name="T13" fmla="*/ 7 h 13"/>
                </a:gdLst>
                <a:ahLst/>
                <a:cxnLst>
                  <a:cxn ang="0">
                    <a:pos x="T0" y="T1"/>
                  </a:cxn>
                  <a:cxn ang="0">
                    <a:pos x="T2" y="T3"/>
                  </a:cxn>
                  <a:cxn ang="0">
                    <a:pos x="T4" y="T5"/>
                  </a:cxn>
                  <a:cxn ang="0">
                    <a:pos x="T6" y="T7"/>
                  </a:cxn>
                  <a:cxn ang="0">
                    <a:pos x="T8" y="T9"/>
                  </a:cxn>
                  <a:cxn ang="0">
                    <a:pos x="T10" y="T11"/>
                  </a:cxn>
                  <a:cxn ang="0">
                    <a:pos x="T12" y="T13"/>
                  </a:cxn>
                </a:cxnLst>
                <a:rect l="0" t="0" r="r" b="b"/>
                <a:pathLst>
                  <a:path w="7" h="13">
                    <a:moveTo>
                      <a:pt x="7" y="7"/>
                    </a:moveTo>
                    <a:cubicBezTo>
                      <a:pt x="7" y="5"/>
                      <a:pt x="7" y="3"/>
                      <a:pt x="7" y="2"/>
                    </a:cubicBezTo>
                    <a:cubicBezTo>
                      <a:pt x="6" y="0"/>
                      <a:pt x="4" y="0"/>
                      <a:pt x="3" y="2"/>
                    </a:cubicBezTo>
                    <a:cubicBezTo>
                      <a:pt x="2" y="2"/>
                      <a:pt x="2" y="3"/>
                      <a:pt x="2" y="3"/>
                    </a:cubicBezTo>
                    <a:cubicBezTo>
                      <a:pt x="2" y="4"/>
                      <a:pt x="1" y="4"/>
                      <a:pt x="1" y="5"/>
                    </a:cubicBezTo>
                    <a:cubicBezTo>
                      <a:pt x="0" y="7"/>
                      <a:pt x="1" y="11"/>
                      <a:pt x="1" y="13"/>
                    </a:cubicBezTo>
                    <a:cubicBezTo>
                      <a:pt x="4" y="13"/>
                      <a:pt x="6" y="9"/>
                      <a:pt x="7" y="7"/>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199" name="Freeform 3694"/>
              <p:cNvSpPr>
                <a:spLocks/>
              </p:cNvSpPr>
              <p:nvPr/>
            </p:nvSpPr>
            <p:spPr bwMode="auto">
              <a:xfrm>
                <a:off x="3332" y="3394"/>
                <a:ext cx="6" cy="4"/>
              </a:xfrm>
              <a:custGeom>
                <a:avLst/>
                <a:gdLst>
                  <a:gd name="T0" fmla="*/ 46 w 49"/>
                  <a:gd name="T1" fmla="*/ 3 h 33"/>
                  <a:gd name="T2" fmla="*/ 43 w 49"/>
                  <a:gd name="T3" fmla="*/ 3 h 33"/>
                  <a:gd name="T4" fmla="*/ 39 w 49"/>
                  <a:gd name="T5" fmla="*/ 0 h 33"/>
                  <a:gd name="T6" fmla="*/ 34 w 49"/>
                  <a:gd name="T7" fmla="*/ 2 h 33"/>
                  <a:gd name="T8" fmla="*/ 31 w 49"/>
                  <a:gd name="T9" fmla="*/ 3 h 33"/>
                  <a:gd name="T10" fmla="*/ 28 w 49"/>
                  <a:gd name="T11" fmla="*/ 4 h 33"/>
                  <a:gd name="T12" fmla="*/ 25 w 49"/>
                  <a:gd name="T13" fmla="*/ 3 h 33"/>
                  <a:gd name="T14" fmla="*/ 25 w 49"/>
                  <a:gd name="T15" fmla="*/ 2 h 33"/>
                  <a:gd name="T16" fmla="*/ 13 w 49"/>
                  <a:gd name="T17" fmla="*/ 3 h 33"/>
                  <a:gd name="T18" fmla="*/ 6 w 49"/>
                  <a:gd name="T19" fmla="*/ 4 h 33"/>
                  <a:gd name="T20" fmla="*/ 1 w 49"/>
                  <a:gd name="T21" fmla="*/ 6 h 33"/>
                  <a:gd name="T22" fmla="*/ 12 w 49"/>
                  <a:gd name="T23" fmla="*/ 7 h 33"/>
                  <a:gd name="T24" fmla="*/ 21 w 49"/>
                  <a:gd name="T25" fmla="*/ 7 h 33"/>
                  <a:gd name="T26" fmla="*/ 26 w 49"/>
                  <a:gd name="T27" fmla="*/ 8 h 33"/>
                  <a:gd name="T28" fmla="*/ 35 w 49"/>
                  <a:gd name="T29" fmla="*/ 7 h 33"/>
                  <a:gd name="T30" fmla="*/ 39 w 49"/>
                  <a:gd name="T31" fmla="*/ 9 h 33"/>
                  <a:gd name="T32" fmla="*/ 35 w 49"/>
                  <a:gd name="T33" fmla="*/ 13 h 33"/>
                  <a:gd name="T34" fmla="*/ 32 w 49"/>
                  <a:gd name="T35" fmla="*/ 14 h 33"/>
                  <a:gd name="T36" fmla="*/ 30 w 49"/>
                  <a:gd name="T37" fmla="*/ 15 h 33"/>
                  <a:gd name="T38" fmla="*/ 33 w 49"/>
                  <a:gd name="T39" fmla="*/ 16 h 33"/>
                  <a:gd name="T40" fmla="*/ 37 w 49"/>
                  <a:gd name="T41" fmla="*/ 16 h 33"/>
                  <a:gd name="T42" fmla="*/ 35 w 49"/>
                  <a:gd name="T43" fmla="*/ 27 h 33"/>
                  <a:gd name="T44" fmla="*/ 37 w 49"/>
                  <a:gd name="T45" fmla="*/ 32 h 33"/>
                  <a:gd name="T46" fmla="*/ 40 w 49"/>
                  <a:gd name="T47" fmla="*/ 27 h 33"/>
                  <a:gd name="T48" fmla="*/ 43 w 49"/>
                  <a:gd name="T49" fmla="*/ 23 h 33"/>
                  <a:gd name="T50" fmla="*/ 44 w 49"/>
                  <a:gd name="T51" fmla="*/ 19 h 33"/>
                  <a:gd name="T52" fmla="*/ 46 w 49"/>
                  <a:gd name="T53" fmla="*/ 11 h 33"/>
                  <a:gd name="T54" fmla="*/ 46 w 49"/>
                  <a:gd name="T55" fmla="*/ 8 h 33"/>
                  <a:gd name="T56" fmla="*/ 48 w 49"/>
                  <a:gd name="T57" fmla="*/ 5 h 33"/>
                  <a:gd name="T58" fmla="*/ 49 w 49"/>
                  <a:gd name="T59" fmla="*/ 1 h 33"/>
                  <a:gd name="T60" fmla="*/ 46 w 49"/>
                  <a:gd name="T61" fmla="*/ 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9" h="33">
                    <a:moveTo>
                      <a:pt x="46" y="3"/>
                    </a:moveTo>
                    <a:cubicBezTo>
                      <a:pt x="45" y="3"/>
                      <a:pt x="44" y="3"/>
                      <a:pt x="43" y="3"/>
                    </a:cubicBezTo>
                    <a:cubicBezTo>
                      <a:pt x="41" y="2"/>
                      <a:pt x="41" y="0"/>
                      <a:pt x="39" y="0"/>
                    </a:cubicBezTo>
                    <a:cubicBezTo>
                      <a:pt x="37" y="0"/>
                      <a:pt x="35" y="1"/>
                      <a:pt x="34" y="2"/>
                    </a:cubicBezTo>
                    <a:cubicBezTo>
                      <a:pt x="33" y="3"/>
                      <a:pt x="32" y="3"/>
                      <a:pt x="31" y="3"/>
                    </a:cubicBezTo>
                    <a:cubicBezTo>
                      <a:pt x="30" y="3"/>
                      <a:pt x="29" y="4"/>
                      <a:pt x="28" y="4"/>
                    </a:cubicBezTo>
                    <a:cubicBezTo>
                      <a:pt x="27" y="4"/>
                      <a:pt x="25" y="4"/>
                      <a:pt x="25" y="3"/>
                    </a:cubicBezTo>
                    <a:cubicBezTo>
                      <a:pt x="25" y="3"/>
                      <a:pt x="25" y="2"/>
                      <a:pt x="25" y="2"/>
                    </a:cubicBezTo>
                    <a:cubicBezTo>
                      <a:pt x="22" y="0"/>
                      <a:pt x="16" y="3"/>
                      <a:pt x="13" y="3"/>
                    </a:cubicBezTo>
                    <a:cubicBezTo>
                      <a:pt x="11" y="3"/>
                      <a:pt x="8" y="3"/>
                      <a:pt x="6" y="4"/>
                    </a:cubicBezTo>
                    <a:cubicBezTo>
                      <a:pt x="4" y="4"/>
                      <a:pt x="0" y="3"/>
                      <a:pt x="1" y="6"/>
                    </a:cubicBezTo>
                    <a:cubicBezTo>
                      <a:pt x="4" y="6"/>
                      <a:pt x="8" y="6"/>
                      <a:pt x="12" y="7"/>
                    </a:cubicBezTo>
                    <a:cubicBezTo>
                      <a:pt x="15" y="7"/>
                      <a:pt x="18" y="6"/>
                      <a:pt x="21" y="7"/>
                    </a:cubicBezTo>
                    <a:cubicBezTo>
                      <a:pt x="22" y="7"/>
                      <a:pt x="24" y="8"/>
                      <a:pt x="26" y="8"/>
                    </a:cubicBezTo>
                    <a:cubicBezTo>
                      <a:pt x="29" y="9"/>
                      <a:pt x="32" y="7"/>
                      <a:pt x="35" y="7"/>
                    </a:cubicBezTo>
                    <a:cubicBezTo>
                      <a:pt x="37" y="6"/>
                      <a:pt x="38" y="7"/>
                      <a:pt x="39" y="9"/>
                    </a:cubicBezTo>
                    <a:cubicBezTo>
                      <a:pt x="40" y="12"/>
                      <a:pt x="38" y="13"/>
                      <a:pt x="35" y="13"/>
                    </a:cubicBezTo>
                    <a:cubicBezTo>
                      <a:pt x="34" y="13"/>
                      <a:pt x="33" y="14"/>
                      <a:pt x="32" y="14"/>
                    </a:cubicBezTo>
                    <a:cubicBezTo>
                      <a:pt x="32" y="14"/>
                      <a:pt x="30" y="14"/>
                      <a:pt x="30" y="15"/>
                    </a:cubicBezTo>
                    <a:cubicBezTo>
                      <a:pt x="29" y="16"/>
                      <a:pt x="32" y="16"/>
                      <a:pt x="33" y="16"/>
                    </a:cubicBezTo>
                    <a:cubicBezTo>
                      <a:pt x="34" y="16"/>
                      <a:pt x="36" y="16"/>
                      <a:pt x="37" y="16"/>
                    </a:cubicBezTo>
                    <a:cubicBezTo>
                      <a:pt x="40" y="19"/>
                      <a:pt x="36" y="24"/>
                      <a:pt x="35" y="27"/>
                    </a:cubicBezTo>
                    <a:cubicBezTo>
                      <a:pt x="35" y="29"/>
                      <a:pt x="34" y="33"/>
                      <a:pt x="37" y="32"/>
                    </a:cubicBezTo>
                    <a:cubicBezTo>
                      <a:pt x="39" y="31"/>
                      <a:pt x="39" y="29"/>
                      <a:pt x="40" y="27"/>
                    </a:cubicBezTo>
                    <a:cubicBezTo>
                      <a:pt x="41" y="25"/>
                      <a:pt x="42" y="24"/>
                      <a:pt x="43" y="23"/>
                    </a:cubicBezTo>
                    <a:cubicBezTo>
                      <a:pt x="44" y="21"/>
                      <a:pt x="44" y="20"/>
                      <a:pt x="44" y="19"/>
                    </a:cubicBezTo>
                    <a:cubicBezTo>
                      <a:pt x="45" y="16"/>
                      <a:pt x="46" y="14"/>
                      <a:pt x="46" y="11"/>
                    </a:cubicBezTo>
                    <a:cubicBezTo>
                      <a:pt x="46" y="10"/>
                      <a:pt x="46" y="9"/>
                      <a:pt x="46" y="8"/>
                    </a:cubicBezTo>
                    <a:cubicBezTo>
                      <a:pt x="46" y="7"/>
                      <a:pt x="48" y="6"/>
                      <a:pt x="48" y="5"/>
                    </a:cubicBezTo>
                    <a:cubicBezTo>
                      <a:pt x="48" y="4"/>
                      <a:pt x="49" y="2"/>
                      <a:pt x="49" y="1"/>
                    </a:cubicBezTo>
                    <a:cubicBezTo>
                      <a:pt x="49" y="1"/>
                      <a:pt x="47" y="3"/>
                      <a:pt x="46" y="3"/>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200" name="Freeform 3695"/>
              <p:cNvSpPr>
                <a:spLocks/>
              </p:cNvSpPr>
              <p:nvPr/>
            </p:nvSpPr>
            <p:spPr bwMode="auto">
              <a:xfrm>
                <a:off x="3346" y="3394"/>
                <a:ext cx="4" cy="2"/>
              </a:xfrm>
              <a:custGeom>
                <a:avLst/>
                <a:gdLst>
                  <a:gd name="T0" fmla="*/ 30 w 31"/>
                  <a:gd name="T1" fmla="*/ 0 h 11"/>
                  <a:gd name="T2" fmla="*/ 25 w 31"/>
                  <a:gd name="T3" fmla="*/ 3 h 11"/>
                  <a:gd name="T4" fmla="*/ 18 w 31"/>
                  <a:gd name="T5" fmla="*/ 4 h 11"/>
                  <a:gd name="T6" fmla="*/ 15 w 31"/>
                  <a:gd name="T7" fmla="*/ 4 h 11"/>
                  <a:gd name="T8" fmla="*/ 12 w 31"/>
                  <a:gd name="T9" fmla="*/ 6 h 11"/>
                  <a:gd name="T10" fmla="*/ 5 w 31"/>
                  <a:gd name="T11" fmla="*/ 8 h 11"/>
                  <a:gd name="T12" fmla="*/ 1 w 31"/>
                  <a:gd name="T13" fmla="*/ 8 h 11"/>
                  <a:gd name="T14" fmla="*/ 7 w 31"/>
                  <a:gd name="T15" fmla="*/ 11 h 11"/>
                  <a:gd name="T16" fmla="*/ 17 w 31"/>
                  <a:gd name="T17" fmla="*/ 9 h 11"/>
                  <a:gd name="T18" fmla="*/ 22 w 31"/>
                  <a:gd name="T19" fmla="*/ 7 h 11"/>
                  <a:gd name="T20" fmla="*/ 24 w 31"/>
                  <a:gd name="T21" fmla="*/ 6 h 11"/>
                  <a:gd name="T22" fmla="*/ 30 w 31"/>
                  <a:gd name="T23"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 h="11">
                    <a:moveTo>
                      <a:pt x="30" y="0"/>
                    </a:moveTo>
                    <a:cubicBezTo>
                      <a:pt x="28" y="0"/>
                      <a:pt x="27" y="2"/>
                      <a:pt x="25" y="3"/>
                    </a:cubicBezTo>
                    <a:cubicBezTo>
                      <a:pt x="23" y="3"/>
                      <a:pt x="20" y="3"/>
                      <a:pt x="18" y="4"/>
                    </a:cubicBezTo>
                    <a:cubicBezTo>
                      <a:pt x="17" y="4"/>
                      <a:pt x="16" y="4"/>
                      <a:pt x="15" y="4"/>
                    </a:cubicBezTo>
                    <a:cubicBezTo>
                      <a:pt x="14" y="5"/>
                      <a:pt x="14" y="5"/>
                      <a:pt x="12" y="6"/>
                    </a:cubicBezTo>
                    <a:cubicBezTo>
                      <a:pt x="10" y="7"/>
                      <a:pt x="8" y="8"/>
                      <a:pt x="5" y="8"/>
                    </a:cubicBezTo>
                    <a:cubicBezTo>
                      <a:pt x="4" y="8"/>
                      <a:pt x="0" y="6"/>
                      <a:pt x="1" y="8"/>
                    </a:cubicBezTo>
                    <a:cubicBezTo>
                      <a:pt x="1" y="11"/>
                      <a:pt x="5" y="11"/>
                      <a:pt x="7" y="11"/>
                    </a:cubicBezTo>
                    <a:cubicBezTo>
                      <a:pt x="10" y="11"/>
                      <a:pt x="14" y="10"/>
                      <a:pt x="17" y="9"/>
                    </a:cubicBezTo>
                    <a:cubicBezTo>
                      <a:pt x="19" y="9"/>
                      <a:pt x="21" y="8"/>
                      <a:pt x="22" y="7"/>
                    </a:cubicBezTo>
                    <a:cubicBezTo>
                      <a:pt x="23" y="6"/>
                      <a:pt x="23" y="6"/>
                      <a:pt x="24" y="6"/>
                    </a:cubicBezTo>
                    <a:cubicBezTo>
                      <a:pt x="26" y="5"/>
                      <a:pt x="31" y="4"/>
                      <a:pt x="30" y="0"/>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201" name="Freeform 3696"/>
              <p:cNvSpPr>
                <a:spLocks/>
              </p:cNvSpPr>
              <p:nvPr/>
            </p:nvSpPr>
            <p:spPr bwMode="auto">
              <a:xfrm>
                <a:off x="3353" y="3391"/>
                <a:ext cx="2" cy="2"/>
              </a:xfrm>
              <a:custGeom>
                <a:avLst/>
                <a:gdLst>
                  <a:gd name="T0" fmla="*/ 1 w 15"/>
                  <a:gd name="T1" fmla="*/ 10 h 12"/>
                  <a:gd name="T2" fmla="*/ 2 w 15"/>
                  <a:gd name="T3" fmla="*/ 12 h 12"/>
                  <a:gd name="T4" fmla="*/ 7 w 15"/>
                  <a:gd name="T5" fmla="*/ 10 h 12"/>
                  <a:gd name="T6" fmla="*/ 12 w 15"/>
                  <a:gd name="T7" fmla="*/ 7 h 12"/>
                  <a:gd name="T8" fmla="*/ 14 w 15"/>
                  <a:gd name="T9" fmla="*/ 3 h 12"/>
                  <a:gd name="T10" fmla="*/ 12 w 15"/>
                  <a:gd name="T11" fmla="*/ 0 h 12"/>
                  <a:gd name="T12" fmla="*/ 8 w 15"/>
                  <a:gd name="T13" fmla="*/ 0 h 12"/>
                  <a:gd name="T14" fmla="*/ 3 w 15"/>
                  <a:gd name="T15" fmla="*/ 3 h 12"/>
                  <a:gd name="T16" fmla="*/ 4 w 15"/>
                  <a:gd name="T17" fmla="*/ 7 h 12"/>
                  <a:gd name="T18" fmla="*/ 3 w 15"/>
                  <a:gd name="T19" fmla="*/ 9 h 12"/>
                  <a:gd name="T20" fmla="*/ 1 w 15"/>
                  <a:gd name="T21" fmla="*/ 1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12">
                    <a:moveTo>
                      <a:pt x="1" y="10"/>
                    </a:moveTo>
                    <a:cubicBezTo>
                      <a:pt x="0" y="11"/>
                      <a:pt x="1" y="12"/>
                      <a:pt x="2" y="12"/>
                    </a:cubicBezTo>
                    <a:cubicBezTo>
                      <a:pt x="5" y="12"/>
                      <a:pt x="6" y="11"/>
                      <a:pt x="7" y="10"/>
                    </a:cubicBezTo>
                    <a:cubicBezTo>
                      <a:pt x="8" y="9"/>
                      <a:pt x="10" y="8"/>
                      <a:pt x="12" y="7"/>
                    </a:cubicBezTo>
                    <a:cubicBezTo>
                      <a:pt x="13" y="6"/>
                      <a:pt x="15" y="5"/>
                      <a:pt x="14" y="3"/>
                    </a:cubicBezTo>
                    <a:cubicBezTo>
                      <a:pt x="14" y="2"/>
                      <a:pt x="13" y="0"/>
                      <a:pt x="12" y="0"/>
                    </a:cubicBezTo>
                    <a:cubicBezTo>
                      <a:pt x="10" y="0"/>
                      <a:pt x="9" y="0"/>
                      <a:pt x="8" y="0"/>
                    </a:cubicBezTo>
                    <a:cubicBezTo>
                      <a:pt x="6" y="0"/>
                      <a:pt x="2" y="0"/>
                      <a:pt x="3" y="3"/>
                    </a:cubicBezTo>
                    <a:cubicBezTo>
                      <a:pt x="3" y="4"/>
                      <a:pt x="4" y="5"/>
                      <a:pt x="4" y="7"/>
                    </a:cubicBezTo>
                    <a:cubicBezTo>
                      <a:pt x="4" y="8"/>
                      <a:pt x="3" y="8"/>
                      <a:pt x="3" y="9"/>
                    </a:cubicBezTo>
                    <a:cubicBezTo>
                      <a:pt x="2" y="9"/>
                      <a:pt x="1" y="9"/>
                      <a:pt x="1" y="10"/>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202" name="Freeform 3697"/>
              <p:cNvSpPr>
                <a:spLocks/>
              </p:cNvSpPr>
              <p:nvPr/>
            </p:nvSpPr>
            <p:spPr bwMode="auto">
              <a:xfrm>
                <a:off x="3363" y="3390"/>
                <a:ext cx="4" cy="1"/>
              </a:xfrm>
              <a:custGeom>
                <a:avLst/>
                <a:gdLst>
                  <a:gd name="T0" fmla="*/ 17 w 27"/>
                  <a:gd name="T1" fmla="*/ 5 h 10"/>
                  <a:gd name="T2" fmla="*/ 12 w 27"/>
                  <a:gd name="T3" fmla="*/ 6 h 10"/>
                  <a:gd name="T4" fmla="*/ 5 w 27"/>
                  <a:gd name="T5" fmla="*/ 8 h 10"/>
                  <a:gd name="T6" fmla="*/ 0 w 27"/>
                  <a:gd name="T7" fmla="*/ 7 h 10"/>
                  <a:gd name="T8" fmla="*/ 0 w 27"/>
                  <a:gd name="T9" fmla="*/ 8 h 10"/>
                  <a:gd name="T10" fmla="*/ 4 w 27"/>
                  <a:gd name="T11" fmla="*/ 10 h 10"/>
                  <a:gd name="T12" fmla="*/ 11 w 27"/>
                  <a:gd name="T13" fmla="*/ 10 h 10"/>
                  <a:gd name="T14" fmla="*/ 21 w 27"/>
                  <a:gd name="T15" fmla="*/ 8 h 10"/>
                  <a:gd name="T16" fmla="*/ 23 w 27"/>
                  <a:gd name="T17" fmla="*/ 7 h 10"/>
                  <a:gd name="T18" fmla="*/ 25 w 27"/>
                  <a:gd name="T19" fmla="*/ 7 h 10"/>
                  <a:gd name="T20" fmla="*/ 26 w 27"/>
                  <a:gd name="T21" fmla="*/ 2 h 10"/>
                  <a:gd name="T22" fmla="*/ 17 w 27"/>
                  <a:gd name="T23" fmla="*/ 5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7" h="10">
                    <a:moveTo>
                      <a:pt x="17" y="5"/>
                    </a:moveTo>
                    <a:cubicBezTo>
                      <a:pt x="16" y="5"/>
                      <a:pt x="14" y="5"/>
                      <a:pt x="12" y="6"/>
                    </a:cubicBezTo>
                    <a:cubicBezTo>
                      <a:pt x="10" y="7"/>
                      <a:pt x="7" y="8"/>
                      <a:pt x="5" y="8"/>
                    </a:cubicBezTo>
                    <a:cubicBezTo>
                      <a:pt x="4" y="7"/>
                      <a:pt x="1" y="6"/>
                      <a:pt x="0" y="7"/>
                    </a:cubicBezTo>
                    <a:cubicBezTo>
                      <a:pt x="0" y="7"/>
                      <a:pt x="0" y="8"/>
                      <a:pt x="0" y="8"/>
                    </a:cubicBezTo>
                    <a:cubicBezTo>
                      <a:pt x="0" y="10"/>
                      <a:pt x="2" y="10"/>
                      <a:pt x="4" y="10"/>
                    </a:cubicBezTo>
                    <a:cubicBezTo>
                      <a:pt x="6" y="10"/>
                      <a:pt x="9" y="10"/>
                      <a:pt x="11" y="10"/>
                    </a:cubicBezTo>
                    <a:cubicBezTo>
                      <a:pt x="14" y="10"/>
                      <a:pt x="18" y="10"/>
                      <a:pt x="21" y="8"/>
                    </a:cubicBezTo>
                    <a:cubicBezTo>
                      <a:pt x="21" y="8"/>
                      <a:pt x="22" y="7"/>
                      <a:pt x="23" y="7"/>
                    </a:cubicBezTo>
                    <a:cubicBezTo>
                      <a:pt x="24" y="7"/>
                      <a:pt x="25" y="7"/>
                      <a:pt x="25" y="7"/>
                    </a:cubicBezTo>
                    <a:cubicBezTo>
                      <a:pt x="27" y="6"/>
                      <a:pt x="27" y="3"/>
                      <a:pt x="26" y="2"/>
                    </a:cubicBezTo>
                    <a:cubicBezTo>
                      <a:pt x="24" y="0"/>
                      <a:pt x="19" y="4"/>
                      <a:pt x="17" y="5"/>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203" name="Freeform 3698"/>
              <p:cNvSpPr>
                <a:spLocks/>
              </p:cNvSpPr>
              <p:nvPr/>
            </p:nvSpPr>
            <p:spPr bwMode="auto">
              <a:xfrm>
                <a:off x="3367" y="3390"/>
                <a:ext cx="4" cy="1"/>
              </a:xfrm>
              <a:custGeom>
                <a:avLst/>
                <a:gdLst>
                  <a:gd name="T0" fmla="*/ 25 w 27"/>
                  <a:gd name="T1" fmla="*/ 8 h 12"/>
                  <a:gd name="T2" fmla="*/ 25 w 27"/>
                  <a:gd name="T3" fmla="*/ 7 h 12"/>
                  <a:gd name="T4" fmla="*/ 24 w 27"/>
                  <a:gd name="T5" fmla="*/ 6 h 12"/>
                  <a:gd name="T6" fmla="*/ 17 w 27"/>
                  <a:gd name="T7" fmla="*/ 5 h 12"/>
                  <a:gd name="T8" fmla="*/ 13 w 27"/>
                  <a:gd name="T9" fmla="*/ 3 h 12"/>
                  <a:gd name="T10" fmla="*/ 5 w 27"/>
                  <a:gd name="T11" fmla="*/ 2 h 12"/>
                  <a:gd name="T12" fmla="*/ 4 w 27"/>
                  <a:gd name="T13" fmla="*/ 1 h 12"/>
                  <a:gd name="T14" fmla="*/ 0 w 27"/>
                  <a:gd name="T15" fmla="*/ 0 h 12"/>
                  <a:gd name="T16" fmla="*/ 1 w 27"/>
                  <a:gd name="T17" fmla="*/ 4 h 12"/>
                  <a:gd name="T18" fmla="*/ 4 w 27"/>
                  <a:gd name="T19" fmla="*/ 6 h 12"/>
                  <a:gd name="T20" fmla="*/ 8 w 27"/>
                  <a:gd name="T21" fmla="*/ 7 h 12"/>
                  <a:gd name="T22" fmla="*/ 17 w 27"/>
                  <a:gd name="T23" fmla="*/ 9 h 12"/>
                  <a:gd name="T24" fmla="*/ 24 w 27"/>
                  <a:gd name="T25" fmla="*/ 12 h 12"/>
                  <a:gd name="T26" fmla="*/ 26 w 27"/>
                  <a:gd name="T27" fmla="*/ 9 h 12"/>
                  <a:gd name="T28" fmla="*/ 25 w 27"/>
                  <a:gd name="T29" fmla="*/ 8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 h="12">
                    <a:moveTo>
                      <a:pt x="25" y="8"/>
                    </a:moveTo>
                    <a:cubicBezTo>
                      <a:pt x="25" y="7"/>
                      <a:pt x="25" y="7"/>
                      <a:pt x="25" y="7"/>
                    </a:cubicBezTo>
                    <a:cubicBezTo>
                      <a:pt x="24" y="6"/>
                      <a:pt x="24" y="6"/>
                      <a:pt x="24" y="6"/>
                    </a:cubicBezTo>
                    <a:cubicBezTo>
                      <a:pt x="21" y="5"/>
                      <a:pt x="19" y="5"/>
                      <a:pt x="17" y="5"/>
                    </a:cubicBezTo>
                    <a:cubicBezTo>
                      <a:pt x="15" y="5"/>
                      <a:pt x="14" y="4"/>
                      <a:pt x="13" y="3"/>
                    </a:cubicBezTo>
                    <a:cubicBezTo>
                      <a:pt x="10" y="2"/>
                      <a:pt x="8" y="3"/>
                      <a:pt x="5" y="2"/>
                    </a:cubicBezTo>
                    <a:cubicBezTo>
                      <a:pt x="5" y="1"/>
                      <a:pt x="5" y="1"/>
                      <a:pt x="4" y="1"/>
                    </a:cubicBezTo>
                    <a:cubicBezTo>
                      <a:pt x="3" y="0"/>
                      <a:pt x="2" y="0"/>
                      <a:pt x="0" y="0"/>
                    </a:cubicBezTo>
                    <a:cubicBezTo>
                      <a:pt x="0" y="1"/>
                      <a:pt x="0" y="3"/>
                      <a:pt x="1" y="4"/>
                    </a:cubicBezTo>
                    <a:cubicBezTo>
                      <a:pt x="2" y="5"/>
                      <a:pt x="3" y="5"/>
                      <a:pt x="4" y="6"/>
                    </a:cubicBezTo>
                    <a:cubicBezTo>
                      <a:pt x="5" y="7"/>
                      <a:pt x="6" y="7"/>
                      <a:pt x="8" y="7"/>
                    </a:cubicBezTo>
                    <a:cubicBezTo>
                      <a:pt x="11" y="8"/>
                      <a:pt x="14" y="8"/>
                      <a:pt x="17" y="9"/>
                    </a:cubicBezTo>
                    <a:cubicBezTo>
                      <a:pt x="19" y="10"/>
                      <a:pt x="22" y="12"/>
                      <a:pt x="24" y="12"/>
                    </a:cubicBezTo>
                    <a:cubicBezTo>
                      <a:pt x="26" y="12"/>
                      <a:pt x="27" y="11"/>
                      <a:pt x="26" y="9"/>
                    </a:cubicBezTo>
                    <a:cubicBezTo>
                      <a:pt x="26" y="8"/>
                      <a:pt x="25" y="8"/>
                      <a:pt x="25" y="8"/>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204" name="Freeform 3699"/>
              <p:cNvSpPr>
                <a:spLocks/>
              </p:cNvSpPr>
              <p:nvPr/>
            </p:nvSpPr>
            <p:spPr bwMode="auto">
              <a:xfrm>
                <a:off x="3371" y="3391"/>
                <a:ext cx="2" cy="1"/>
              </a:xfrm>
              <a:custGeom>
                <a:avLst/>
                <a:gdLst>
                  <a:gd name="T0" fmla="*/ 13 w 16"/>
                  <a:gd name="T1" fmla="*/ 5 h 13"/>
                  <a:gd name="T2" fmla="*/ 8 w 16"/>
                  <a:gd name="T3" fmla="*/ 4 h 13"/>
                  <a:gd name="T4" fmla="*/ 3 w 16"/>
                  <a:gd name="T5" fmla="*/ 2 h 13"/>
                  <a:gd name="T6" fmla="*/ 1 w 16"/>
                  <a:gd name="T7" fmla="*/ 2 h 13"/>
                  <a:gd name="T8" fmla="*/ 1 w 16"/>
                  <a:gd name="T9" fmla="*/ 7 h 13"/>
                  <a:gd name="T10" fmla="*/ 7 w 16"/>
                  <a:gd name="T11" fmla="*/ 9 h 13"/>
                  <a:gd name="T12" fmla="*/ 11 w 16"/>
                  <a:gd name="T13" fmla="*/ 11 h 13"/>
                  <a:gd name="T14" fmla="*/ 15 w 16"/>
                  <a:gd name="T15" fmla="*/ 12 h 13"/>
                  <a:gd name="T16" fmla="*/ 15 w 16"/>
                  <a:gd name="T17" fmla="*/ 8 h 13"/>
                  <a:gd name="T18" fmla="*/ 13 w 16"/>
                  <a:gd name="T19" fmla="*/ 5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13">
                    <a:moveTo>
                      <a:pt x="13" y="5"/>
                    </a:moveTo>
                    <a:cubicBezTo>
                      <a:pt x="11" y="5"/>
                      <a:pt x="10" y="5"/>
                      <a:pt x="8" y="4"/>
                    </a:cubicBezTo>
                    <a:cubicBezTo>
                      <a:pt x="7" y="4"/>
                      <a:pt x="5" y="4"/>
                      <a:pt x="3" y="2"/>
                    </a:cubicBezTo>
                    <a:cubicBezTo>
                      <a:pt x="2" y="1"/>
                      <a:pt x="1" y="0"/>
                      <a:pt x="1" y="2"/>
                    </a:cubicBezTo>
                    <a:cubicBezTo>
                      <a:pt x="0" y="3"/>
                      <a:pt x="3" y="7"/>
                      <a:pt x="1" y="7"/>
                    </a:cubicBezTo>
                    <a:cubicBezTo>
                      <a:pt x="0" y="10"/>
                      <a:pt x="6" y="8"/>
                      <a:pt x="7" y="9"/>
                    </a:cubicBezTo>
                    <a:cubicBezTo>
                      <a:pt x="9" y="9"/>
                      <a:pt x="10" y="11"/>
                      <a:pt x="11" y="11"/>
                    </a:cubicBezTo>
                    <a:cubicBezTo>
                      <a:pt x="12" y="11"/>
                      <a:pt x="14" y="13"/>
                      <a:pt x="15" y="12"/>
                    </a:cubicBezTo>
                    <a:cubicBezTo>
                      <a:pt x="16" y="11"/>
                      <a:pt x="15" y="9"/>
                      <a:pt x="15" y="8"/>
                    </a:cubicBezTo>
                    <a:cubicBezTo>
                      <a:pt x="15" y="6"/>
                      <a:pt x="15" y="5"/>
                      <a:pt x="13" y="5"/>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205" name="Freeform 3700"/>
              <p:cNvSpPr>
                <a:spLocks/>
              </p:cNvSpPr>
              <p:nvPr/>
            </p:nvSpPr>
            <p:spPr bwMode="auto">
              <a:xfrm>
                <a:off x="3353" y="3378"/>
                <a:ext cx="6" cy="3"/>
              </a:xfrm>
              <a:custGeom>
                <a:avLst/>
                <a:gdLst>
                  <a:gd name="T0" fmla="*/ 43 w 43"/>
                  <a:gd name="T1" fmla="*/ 16 h 19"/>
                  <a:gd name="T2" fmla="*/ 40 w 43"/>
                  <a:gd name="T3" fmla="*/ 13 h 19"/>
                  <a:gd name="T4" fmla="*/ 33 w 43"/>
                  <a:gd name="T5" fmla="*/ 7 h 19"/>
                  <a:gd name="T6" fmla="*/ 22 w 43"/>
                  <a:gd name="T7" fmla="*/ 2 h 19"/>
                  <a:gd name="T8" fmla="*/ 0 w 43"/>
                  <a:gd name="T9" fmla="*/ 1 h 19"/>
                  <a:gd name="T10" fmla="*/ 17 w 43"/>
                  <a:gd name="T11" fmla="*/ 7 h 19"/>
                  <a:gd name="T12" fmla="*/ 43 w 43"/>
                  <a:gd name="T13" fmla="*/ 18 h 19"/>
                  <a:gd name="T14" fmla="*/ 43 w 43"/>
                  <a:gd name="T15" fmla="*/ 16 h 1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3" h="19">
                    <a:moveTo>
                      <a:pt x="43" y="16"/>
                    </a:moveTo>
                    <a:cubicBezTo>
                      <a:pt x="43" y="14"/>
                      <a:pt x="41" y="14"/>
                      <a:pt x="40" y="13"/>
                    </a:cubicBezTo>
                    <a:cubicBezTo>
                      <a:pt x="38" y="11"/>
                      <a:pt x="35" y="9"/>
                      <a:pt x="33" y="7"/>
                    </a:cubicBezTo>
                    <a:cubicBezTo>
                      <a:pt x="29" y="4"/>
                      <a:pt x="26" y="3"/>
                      <a:pt x="22" y="2"/>
                    </a:cubicBezTo>
                    <a:cubicBezTo>
                      <a:pt x="14" y="0"/>
                      <a:pt x="7" y="3"/>
                      <a:pt x="0" y="1"/>
                    </a:cubicBezTo>
                    <a:cubicBezTo>
                      <a:pt x="2" y="7"/>
                      <a:pt x="13" y="6"/>
                      <a:pt x="17" y="7"/>
                    </a:cubicBezTo>
                    <a:cubicBezTo>
                      <a:pt x="26" y="9"/>
                      <a:pt x="35" y="13"/>
                      <a:pt x="43" y="18"/>
                    </a:cubicBezTo>
                    <a:cubicBezTo>
                      <a:pt x="43" y="19"/>
                      <a:pt x="43" y="16"/>
                      <a:pt x="43" y="16"/>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206" name="Freeform 3701"/>
              <p:cNvSpPr>
                <a:spLocks/>
              </p:cNvSpPr>
              <p:nvPr/>
            </p:nvSpPr>
            <p:spPr bwMode="auto">
              <a:xfrm>
                <a:off x="3126" y="2939"/>
                <a:ext cx="268" cy="462"/>
              </a:xfrm>
              <a:custGeom>
                <a:avLst/>
                <a:gdLst>
                  <a:gd name="T0" fmla="*/ 676 w 2006"/>
                  <a:gd name="T1" fmla="*/ 181 h 3450"/>
                  <a:gd name="T2" fmla="*/ 573 w 2006"/>
                  <a:gd name="T3" fmla="*/ 219 h 3450"/>
                  <a:gd name="T4" fmla="*/ 528 w 2006"/>
                  <a:gd name="T5" fmla="*/ 269 h 3450"/>
                  <a:gd name="T6" fmla="*/ 532 w 2006"/>
                  <a:gd name="T7" fmla="*/ 342 h 3450"/>
                  <a:gd name="T8" fmla="*/ 520 w 2006"/>
                  <a:gd name="T9" fmla="*/ 456 h 3450"/>
                  <a:gd name="T10" fmla="*/ 464 w 2006"/>
                  <a:gd name="T11" fmla="*/ 579 h 3450"/>
                  <a:gd name="T12" fmla="*/ 408 w 2006"/>
                  <a:gd name="T13" fmla="*/ 631 h 3450"/>
                  <a:gd name="T14" fmla="*/ 396 w 2006"/>
                  <a:gd name="T15" fmla="*/ 691 h 3450"/>
                  <a:gd name="T16" fmla="*/ 334 w 2006"/>
                  <a:gd name="T17" fmla="*/ 754 h 3450"/>
                  <a:gd name="T18" fmla="*/ 246 w 2006"/>
                  <a:gd name="T19" fmla="*/ 847 h 3450"/>
                  <a:gd name="T20" fmla="*/ 268 w 2006"/>
                  <a:gd name="T21" fmla="*/ 911 h 3450"/>
                  <a:gd name="T22" fmla="*/ 253 w 2006"/>
                  <a:gd name="T23" fmla="*/ 989 h 3450"/>
                  <a:gd name="T24" fmla="*/ 279 w 2006"/>
                  <a:gd name="T25" fmla="*/ 1057 h 3450"/>
                  <a:gd name="T26" fmla="*/ 195 w 2006"/>
                  <a:gd name="T27" fmla="*/ 1077 h 3450"/>
                  <a:gd name="T28" fmla="*/ 185 w 2006"/>
                  <a:gd name="T29" fmla="*/ 1144 h 3450"/>
                  <a:gd name="T30" fmla="*/ 190 w 2006"/>
                  <a:gd name="T31" fmla="*/ 1213 h 3450"/>
                  <a:gd name="T32" fmla="*/ 236 w 2006"/>
                  <a:gd name="T33" fmla="*/ 1236 h 3450"/>
                  <a:gd name="T34" fmla="*/ 276 w 2006"/>
                  <a:gd name="T35" fmla="*/ 1233 h 3450"/>
                  <a:gd name="T36" fmla="*/ 245 w 2006"/>
                  <a:gd name="T37" fmla="*/ 1331 h 3450"/>
                  <a:gd name="T38" fmla="*/ 269 w 2006"/>
                  <a:gd name="T39" fmla="*/ 1404 h 3450"/>
                  <a:gd name="T40" fmla="*/ 227 w 2006"/>
                  <a:gd name="T41" fmla="*/ 1468 h 3450"/>
                  <a:gd name="T42" fmla="*/ 229 w 2006"/>
                  <a:gd name="T43" fmla="*/ 1549 h 3450"/>
                  <a:gd name="T44" fmla="*/ 296 w 2006"/>
                  <a:gd name="T45" fmla="*/ 1606 h 3450"/>
                  <a:gd name="T46" fmla="*/ 284 w 2006"/>
                  <a:gd name="T47" fmla="*/ 1764 h 3450"/>
                  <a:gd name="T48" fmla="*/ 314 w 2006"/>
                  <a:gd name="T49" fmla="*/ 1836 h 3450"/>
                  <a:gd name="T50" fmla="*/ 317 w 2006"/>
                  <a:gd name="T51" fmla="*/ 1848 h 3450"/>
                  <a:gd name="T52" fmla="*/ 358 w 2006"/>
                  <a:gd name="T53" fmla="*/ 1979 h 3450"/>
                  <a:gd name="T54" fmla="*/ 371 w 2006"/>
                  <a:gd name="T55" fmla="*/ 2065 h 3450"/>
                  <a:gd name="T56" fmla="*/ 283 w 2006"/>
                  <a:gd name="T57" fmla="*/ 2149 h 3450"/>
                  <a:gd name="T58" fmla="*/ 229 w 2006"/>
                  <a:gd name="T59" fmla="*/ 2189 h 3450"/>
                  <a:gd name="T60" fmla="*/ 220 w 2006"/>
                  <a:gd name="T61" fmla="*/ 2359 h 3450"/>
                  <a:gd name="T62" fmla="*/ 168 w 2006"/>
                  <a:gd name="T63" fmla="*/ 2424 h 3450"/>
                  <a:gd name="T64" fmla="*/ 80 w 2006"/>
                  <a:gd name="T65" fmla="*/ 2502 h 3450"/>
                  <a:gd name="T66" fmla="*/ 75 w 2006"/>
                  <a:gd name="T67" fmla="*/ 2602 h 3450"/>
                  <a:gd name="T68" fmla="*/ 44 w 2006"/>
                  <a:gd name="T69" fmla="*/ 2680 h 3450"/>
                  <a:gd name="T70" fmla="*/ 35 w 2006"/>
                  <a:gd name="T71" fmla="*/ 2829 h 3450"/>
                  <a:gd name="T72" fmla="*/ 359 w 2006"/>
                  <a:gd name="T73" fmla="*/ 2926 h 3450"/>
                  <a:gd name="T74" fmla="*/ 1287 w 2006"/>
                  <a:gd name="T75" fmla="*/ 3428 h 3450"/>
                  <a:gd name="T76" fmla="*/ 1344 w 2006"/>
                  <a:gd name="T77" fmla="*/ 3441 h 3450"/>
                  <a:gd name="T78" fmla="*/ 1402 w 2006"/>
                  <a:gd name="T79" fmla="*/ 3382 h 3450"/>
                  <a:gd name="T80" fmla="*/ 1408 w 2006"/>
                  <a:gd name="T81" fmla="*/ 3335 h 3450"/>
                  <a:gd name="T82" fmla="*/ 1410 w 2006"/>
                  <a:gd name="T83" fmla="*/ 3319 h 3450"/>
                  <a:gd name="T84" fmla="*/ 1464 w 2006"/>
                  <a:gd name="T85" fmla="*/ 3311 h 3450"/>
                  <a:gd name="T86" fmla="*/ 1453 w 2006"/>
                  <a:gd name="T87" fmla="*/ 3350 h 3450"/>
                  <a:gd name="T88" fmla="*/ 1559 w 2006"/>
                  <a:gd name="T89" fmla="*/ 3312 h 3450"/>
                  <a:gd name="T90" fmla="*/ 1631 w 2006"/>
                  <a:gd name="T91" fmla="*/ 3285 h 3450"/>
                  <a:gd name="T92" fmla="*/ 1710 w 2006"/>
                  <a:gd name="T93" fmla="*/ 3261 h 3450"/>
                  <a:gd name="T94" fmla="*/ 1650 w 2006"/>
                  <a:gd name="T95" fmla="*/ 3264 h 3450"/>
                  <a:gd name="T96" fmla="*/ 1636 w 2006"/>
                  <a:gd name="T97" fmla="*/ 3257 h 3450"/>
                  <a:gd name="T98" fmla="*/ 1711 w 2006"/>
                  <a:gd name="T99" fmla="*/ 3249 h 3450"/>
                  <a:gd name="T100" fmla="*/ 1747 w 2006"/>
                  <a:gd name="T101" fmla="*/ 3273 h 3450"/>
                  <a:gd name="T102" fmla="*/ 1768 w 2006"/>
                  <a:gd name="T103" fmla="*/ 3293 h 3450"/>
                  <a:gd name="T104" fmla="*/ 1820 w 2006"/>
                  <a:gd name="T105" fmla="*/ 3287 h 3450"/>
                  <a:gd name="T106" fmla="*/ 1912 w 2006"/>
                  <a:gd name="T107" fmla="*/ 3294 h 3450"/>
                  <a:gd name="T108" fmla="*/ 1960 w 2006"/>
                  <a:gd name="T109" fmla="*/ 3284 h 3450"/>
                  <a:gd name="T110" fmla="*/ 1983 w 2006"/>
                  <a:gd name="T111" fmla="*/ 3284 h 3450"/>
                  <a:gd name="T112" fmla="*/ 1994 w 2006"/>
                  <a:gd name="T113" fmla="*/ 3252 h 3450"/>
                  <a:gd name="T114" fmla="*/ 1884 w 2006"/>
                  <a:gd name="T115" fmla="*/ 1543 h 3450"/>
                  <a:gd name="T116" fmla="*/ 1906 w 2006"/>
                  <a:gd name="T117" fmla="*/ 126 h 3450"/>
                  <a:gd name="T118" fmla="*/ 1860 w 2006"/>
                  <a:gd name="T119" fmla="*/ 23 h 34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006" h="3450">
                    <a:moveTo>
                      <a:pt x="1841" y="2"/>
                    </a:moveTo>
                    <a:cubicBezTo>
                      <a:pt x="1818" y="10"/>
                      <a:pt x="1749" y="18"/>
                      <a:pt x="1708" y="18"/>
                    </a:cubicBezTo>
                    <a:cubicBezTo>
                      <a:pt x="1668" y="18"/>
                      <a:pt x="690" y="83"/>
                      <a:pt x="680" y="84"/>
                    </a:cubicBezTo>
                    <a:cubicBezTo>
                      <a:pt x="680" y="84"/>
                      <a:pt x="680" y="84"/>
                      <a:pt x="680" y="84"/>
                    </a:cubicBezTo>
                    <a:cubicBezTo>
                      <a:pt x="679" y="84"/>
                      <a:pt x="678" y="85"/>
                      <a:pt x="677" y="85"/>
                    </a:cubicBezTo>
                    <a:cubicBezTo>
                      <a:pt x="670" y="88"/>
                      <a:pt x="664" y="91"/>
                      <a:pt x="660" y="95"/>
                    </a:cubicBezTo>
                    <a:cubicBezTo>
                      <a:pt x="653" y="104"/>
                      <a:pt x="660" y="115"/>
                      <a:pt x="667" y="123"/>
                    </a:cubicBezTo>
                    <a:cubicBezTo>
                      <a:pt x="670" y="127"/>
                      <a:pt x="674" y="128"/>
                      <a:pt x="678" y="130"/>
                    </a:cubicBezTo>
                    <a:cubicBezTo>
                      <a:pt x="682" y="131"/>
                      <a:pt x="686" y="132"/>
                      <a:pt x="689" y="135"/>
                    </a:cubicBezTo>
                    <a:cubicBezTo>
                      <a:pt x="695" y="141"/>
                      <a:pt x="695" y="150"/>
                      <a:pt x="695" y="157"/>
                    </a:cubicBezTo>
                    <a:cubicBezTo>
                      <a:pt x="695" y="158"/>
                      <a:pt x="695" y="158"/>
                      <a:pt x="695" y="158"/>
                    </a:cubicBezTo>
                    <a:cubicBezTo>
                      <a:pt x="695" y="166"/>
                      <a:pt x="694" y="171"/>
                      <a:pt x="691" y="174"/>
                    </a:cubicBezTo>
                    <a:cubicBezTo>
                      <a:pt x="689" y="177"/>
                      <a:pt x="686" y="178"/>
                      <a:pt x="682" y="179"/>
                    </a:cubicBezTo>
                    <a:cubicBezTo>
                      <a:pt x="680" y="179"/>
                      <a:pt x="678" y="180"/>
                      <a:pt x="676" y="181"/>
                    </a:cubicBezTo>
                    <a:cubicBezTo>
                      <a:pt x="672" y="184"/>
                      <a:pt x="668" y="187"/>
                      <a:pt x="665" y="190"/>
                    </a:cubicBezTo>
                    <a:cubicBezTo>
                      <a:pt x="661" y="194"/>
                      <a:pt x="657" y="198"/>
                      <a:pt x="652" y="201"/>
                    </a:cubicBezTo>
                    <a:cubicBezTo>
                      <a:pt x="649" y="203"/>
                      <a:pt x="645" y="204"/>
                      <a:pt x="642" y="205"/>
                    </a:cubicBezTo>
                    <a:cubicBezTo>
                      <a:pt x="637" y="207"/>
                      <a:pt x="633" y="208"/>
                      <a:pt x="629" y="211"/>
                    </a:cubicBezTo>
                    <a:cubicBezTo>
                      <a:pt x="626" y="212"/>
                      <a:pt x="623" y="215"/>
                      <a:pt x="620" y="217"/>
                    </a:cubicBezTo>
                    <a:cubicBezTo>
                      <a:pt x="617" y="219"/>
                      <a:pt x="614" y="222"/>
                      <a:pt x="610" y="224"/>
                    </a:cubicBezTo>
                    <a:cubicBezTo>
                      <a:pt x="609" y="225"/>
                      <a:pt x="608" y="226"/>
                      <a:pt x="607" y="227"/>
                    </a:cubicBezTo>
                    <a:cubicBezTo>
                      <a:pt x="604" y="229"/>
                      <a:pt x="602" y="230"/>
                      <a:pt x="599" y="230"/>
                    </a:cubicBezTo>
                    <a:cubicBezTo>
                      <a:pt x="598" y="230"/>
                      <a:pt x="597" y="228"/>
                      <a:pt x="595" y="225"/>
                    </a:cubicBezTo>
                    <a:cubicBezTo>
                      <a:pt x="593" y="221"/>
                      <a:pt x="594" y="215"/>
                      <a:pt x="595" y="210"/>
                    </a:cubicBezTo>
                    <a:cubicBezTo>
                      <a:pt x="596" y="205"/>
                      <a:pt x="597" y="201"/>
                      <a:pt x="596" y="197"/>
                    </a:cubicBezTo>
                    <a:cubicBezTo>
                      <a:pt x="595" y="191"/>
                      <a:pt x="590" y="186"/>
                      <a:pt x="585" y="185"/>
                    </a:cubicBezTo>
                    <a:cubicBezTo>
                      <a:pt x="583" y="184"/>
                      <a:pt x="579" y="184"/>
                      <a:pt x="576" y="189"/>
                    </a:cubicBezTo>
                    <a:cubicBezTo>
                      <a:pt x="569" y="198"/>
                      <a:pt x="570" y="210"/>
                      <a:pt x="573" y="219"/>
                    </a:cubicBezTo>
                    <a:cubicBezTo>
                      <a:pt x="573" y="220"/>
                      <a:pt x="573" y="220"/>
                      <a:pt x="574" y="221"/>
                    </a:cubicBezTo>
                    <a:cubicBezTo>
                      <a:pt x="575" y="227"/>
                      <a:pt x="577" y="231"/>
                      <a:pt x="576" y="238"/>
                    </a:cubicBezTo>
                    <a:cubicBezTo>
                      <a:pt x="576" y="239"/>
                      <a:pt x="576" y="239"/>
                      <a:pt x="576" y="239"/>
                    </a:cubicBezTo>
                    <a:cubicBezTo>
                      <a:pt x="575" y="244"/>
                      <a:pt x="574" y="249"/>
                      <a:pt x="575" y="255"/>
                    </a:cubicBezTo>
                    <a:cubicBezTo>
                      <a:pt x="575" y="259"/>
                      <a:pt x="577" y="263"/>
                      <a:pt x="578" y="268"/>
                    </a:cubicBezTo>
                    <a:cubicBezTo>
                      <a:pt x="580" y="273"/>
                      <a:pt x="582" y="279"/>
                      <a:pt x="582" y="285"/>
                    </a:cubicBezTo>
                    <a:cubicBezTo>
                      <a:pt x="581" y="291"/>
                      <a:pt x="578" y="296"/>
                      <a:pt x="573" y="299"/>
                    </a:cubicBezTo>
                    <a:cubicBezTo>
                      <a:pt x="569" y="302"/>
                      <a:pt x="562" y="303"/>
                      <a:pt x="556" y="303"/>
                    </a:cubicBezTo>
                    <a:cubicBezTo>
                      <a:pt x="549" y="302"/>
                      <a:pt x="545" y="301"/>
                      <a:pt x="543" y="298"/>
                    </a:cubicBezTo>
                    <a:cubicBezTo>
                      <a:pt x="540" y="293"/>
                      <a:pt x="543" y="286"/>
                      <a:pt x="547" y="278"/>
                    </a:cubicBezTo>
                    <a:cubicBezTo>
                      <a:pt x="551" y="270"/>
                      <a:pt x="555" y="258"/>
                      <a:pt x="551" y="250"/>
                    </a:cubicBezTo>
                    <a:cubicBezTo>
                      <a:pt x="549" y="247"/>
                      <a:pt x="546" y="244"/>
                      <a:pt x="542" y="244"/>
                    </a:cubicBezTo>
                    <a:cubicBezTo>
                      <a:pt x="538" y="243"/>
                      <a:pt x="535" y="243"/>
                      <a:pt x="533" y="245"/>
                    </a:cubicBezTo>
                    <a:cubicBezTo>
                      <a:pt x="527" y="250"/>
                      <a:pt x="528" y="262"/>
                      <a:pt x="528" y="269"/>
                    </a:cubicBezTo>
                    <a:cubicBezTo>
                      <a:pt x="528" y="269"/>
                      <a:pt x="528" y="269"/>
                      <a:pt x="528" y="269"/>
                    </a:cubicBezTo>
                    <a:cubicBezTo>
                      <a:pt x="528" y="271"/>
                      <a:pt x="529" y="273"/>
                      <a:pt x="529" y="276"/>
                    </a:cubicBezTo>
                    <a:cubicBezTo>
                      <a:pt x="529" y="280"/>
                      <a:pt x="530" y="285"/>
                      <a:pt x="529" y="290"/>
                    </a:cubicBezTo>
                    <a:cubicBezTo>
                      <a:pt x="529" y="293"/>
                      <a:pt x="527" y="297"/>
                      <a:pt x="525" y="300"/>
                    </a:cubicBezTo>
                    <a:cubicBezTo>
                      <a:pt x="522" y="304"/>
                      <a:pt x="520" y="308"/>
                      <a:pt x="520" y="311"/>
                    </a:cubicBezTo>
                    <a:cubicBezTo>
                      <a:pt x="522" y="315"/>
                      <a:pt x="531" y="315"/>
                      <a:pt x="535" y="315"/>
                    </a:cubicBezTo>
                    <a:cubicBezTo>
                      <a:pt x="536" y="315"/>
                      <a:pt x="536" y="315"/>
                      <a:pt x="536" y="315"/>
                    </a:cubicBezTo>
                    <a:cubicBezTo>
                      <a:pt x="539" y="315"/>
                      <a:pt x="542" y="315"/>
                      <a:pt x="545" y="315"/>
                    </a:cubicBezTo>
                    <a:cubicBezTo>
                      <a:pt x="555" y="314"/>
                      <a:pt x="567" y="313"/>
                      <a:pt x="572" y="317"/>
                    </a:cubicBezTo>
                    <a:cubicBezTo>
                      <a:pt x="580" y="323"/>
                      <a:pt x="579" y="331"/>
                      <a:pt x="577" y="336"/>
                    </a:cubicBezTo>
                    <a:cubicBezTo>
                      <a:pt x="573" y="350"/>
                      <a:pt x="557" y="365"/>
                      <a:pt x="546" y="366"/>
                    </a:cubicBezTo>
                    <a:cubicBezTo>
                      <a:pt x="542" y="366"/>
                      <a:pt x="538" y="365"/>
                      <a:pt x="536" y="363"/>
                    </a:cubicBezTo>
                    <a:cubicBezTo>
                      <a:pt x="532" y="359"/>
                      <a:pt x="532" y="352"/>
                      <a:pt x="532" y="345"/>
                    </a:cubicBezTo>
                    <a:cubicBezTo>
                      <a:pt x="532" y="344"/>
                      <a:pt x="532" y="343"/>
                      <a:pt x="532" y="342"/>
                    </a:cubicBezTo>
                    <a:cubicBezTo>
                      <a:pt x="532" y="338"/>
                      <a:pt x="533" y="333"/>
                      <a:pt x="530" y="331"/>
                    </a:cubicBezTo>
                    <a:cubicBezTo>
                      <a:pt x="528" y="329"/>
                      <a:pt x="526" y="329"/>
                      <a:pt x="525" y="329"/>
                    </a:cubicBezTo>
                    <a:cubicBezTo>
                      <a:pt x="522" y="330"/>
                      <a:pt x="520" y="334"/>
                      <a:pt x="519" y="337"/>
                    </a:cubicBezTo>
                    <a:cubicBezTo>
                      <a:pt x="518" y="341"/>
                      <a:pt x="518" y="345"/>
                      <a:pt x="517" y="349"/>
                    </a:cubicBezTo>
                    <a:cubicBezTo>
                      <a:pt x="517" y="353"/>
                      <a:pt x="516" y="359"/>
                      <a:pt x="514" y="363"/>
                    </a:cubicBezTo>
                    <a:cubicBezTo>
                      <a:pt x="510" y="375"/>
                      <a:pt x="515" y="386"/>
                      <a:pt x="520" y="396"/>
                    </a:cubicBezTo>
                    <a:cubicBezTo>
                      <a:pt x="521" y="399"/>
                      <a:pt x="522" y="402"/>
                      <a:pt x="523" y="405"/>
                    </a:cubicBezTo>
                    <a:cubicBezTo>
                      <a:pt x="526" y="411"/>
                      <a:pt x="527" y="414"/>
                      <a:pt x="531" y="418"/>
                    </a:cubicBezTo>
                    <a:cubicBezTo>
                      <a:pt x="531" y="419"/>
                      <a:pt x="532" y="420"/>
                      <a:pt x="532" y="420"/>
                    </a:cubicBezTo>
                    <a:cubicBezTo>
                      <a:pt x="535" y="424"/>
                      <a:pt x="538" y="427"/>
                      <a:pt x="538" y="432"/>
                    </a:cubicBezTo>
                    <a:cubicBezTo>
                      <a:pt x="537" y="437"/>
                      <a:pt x="535" y="438"/>
                      <a:pt x="532" y="440"/>
                    </a:cubicBezTo>
                    <a:cubicBezTo>
                      <a:pt x="531" y="441"/>
                      <a:pt x="530" y="441"/>
                      <a:pt x="528" y="443"/>
                    </a:cubicBezTo>
                    <a:cubicBezTo>
                      <a:pt x="526" y="445"/>
                      <a:pt x="524" y="448"/>
                      <a:pt x="522" y="452"/>
                    </a:cubicBezTo>
                    <a:cubicBezTo>
                      <a:pt x="522" y="453"/>
                      <a:pt x="521" y="455"/>
                      <a:pt x="520" y="456"/>
                    </a:cubicBezTo>
                    <a:cubicBezTo>
                      <a:pt x="510" y="472"/>
                      <a:pt x="516" y="486"/>
                      <a:pt x="521" y="501"/>
                    </a:cubicBezTo>
                    <a:cubicBezTo>
                      <a:pt x="523" y="504"/>
                      <a:pt x="524" y="508"/>
                      <a:pt x="525" y="511"/>
                    </a:cubicBezTo>
                    <a:cubicBezTo>
                      <a:pt x="527" y="517"/>
                      <a:pt x="526" y="523"/>
                      <a:pt x="523" y="527"/>
                    </a:cubicBezTo>
                    <a:cubicBezTo>
                      <a:pt x="521" y="531"/>
                      <a:pt x="518" y="532"/>
                      <a:pt x="515" y="533"/>
                    </a:cubicBezTo>
                    <a:cubicBezTo>
                      <a:pt x="513" y="533"/>
                      <a:pt x="510" y="534"/>
                      <a:pt x="508" y="535"/>
                    </a:cubicBezTo>
                    <a:cubicBezTo>
                      <a:pt x="506" y="538"/>
                      <a:pt x="503" y="540"/>
                      <a:pt x="501" y="543"/>
                    </a:cubicBezTo>
                    <a:cubicBezTo>
                      <a:pt x="500" y="545"/>
                      <a:pt x="498" y="548"/>
                      <a:pt x="496" y="550"/>
                    </a:cubicBezTo>
                    <a:cubicBezTo>
                      <a:pt x="494" y="551"/>
                      <a:pt x="492" y="552"/>
                      <a:pt x="490" y="553"/>
                    </a:cubicBezTo>
                    <a:cubicBezTo>
                      <a:pt x="487" y="555"/>
                      <a:pt x="485" y="557"/>
                      <a:pt x="483" y="559"/>
                    </a:cubicBezTo>
                    <a:cubicBezTo>
                      <a:pt x="479" y="564"/>
                      <a:pt x="479" y="569"/>
                      <a:pt x="479" y="575"/>
                    </a:cubicBezTo>
                    <a:cubicBezTo>
                      <a:pt x="480" y="579"/>
                      <a:pt x="480" y="584"/>
                      <a:pt x="478" y="588"/>
                    </a:cubicBezTo>
                    <a:cubicBezTo>
                      <a:pt x="477" y="590"/>
                      <a:pt x="475" y="592"/>
                      <a:pt x="473" y="592"/>
                    </a:cubicBezTo>
                    <a:cubicBezTo>
                      <a:pt x="470" y="593"/>
                      <a:pt x="468" y="592"/>
                      <a:pt x="466" y="591"/>
                    </a:cubicBezTo>
                    <a:cubicBezTo>
                      <a:pt x="461" y="588"/>
                      <a:pt x="462" y="584"/>
                      <a:pt x="464" y="579"/>
                    </a:cubicBezTo>
                    <a:cubicBezTo>
                      <a:pt x="464" y="579"/>
                      <a:pt x="464" y="578"/>
                      <a:pt x="464" y="577"/>
                    </a:cubicBezTo>
                    <a:cubicBezTo>
                      <a:pt x="466" y="571"/>
                      <a:pt x="466" y="566"/>
                      <a:pt x="464" y="564"/>
                    </a:cubicBezTo>
                    <a:cubicBezTo>
                      <a:pt x="463" y="562"/>
                      <a:pt x="460" y="562"/>
                      <a:pt x="456" y="564"/>
                    </a:cubicBezTo>
                    <a:cubicBezTo>
                      <a:pt x="449" y="566"/>
                      <a:pt x="444" y="566"/>
                      <a:pt x="438" y="566"/>
                    </a:cubicBezTo>
                    <a:cubicBezTo>
                      <a:pt x="435" y="566"/>
                      <a:pt x="433" y="566"/>
                      <a:pt x="430" y="566"/>
                    </a:cubicBezTo>
                    <a:cubicBezTo>
                      <a:pt x="425" y="566"/>
                      <a:pt x="422" y="567"/>
                      <a:pt x="420" y="572"/>
                    </a:cubicBezTo>
                    <a:cubicBezTo>
                      <a:pt x="417" y="579"/>
                      <a:pt x="424" y="590"/>
                      <a:pt x="428" y="597"/>
                    </a:cubicBezTo>
                    <a:cubicBezTo>
                      <a:pt x="429" y="598"/>
                      <a:pt x="429" y="598"/>
                      <a:pt x="430" y="599"/>
                    </a:cubicBezTo>
                    <a:cubicBezTo>
                      <a:pt x="430" y="600"/>
                      <a:pt x="431" y="601"/>
                      <a:pt x="431" y="601"/>
                    </a:cubicBezTo>
                    <a:cubicBezTo>
                      <a:pt x="433" y="603"/>
                      <a:pt x="434" y="604"/>
                      <a:pt x="433" y="608"/>
                    </a:cubicBezTo>
                    <a:cubicBezTo>
                      <a:pt x="433" y="609"/>
                      <a:pt x="432" y="611"/>
                      <a:pt x="430" y="612"/>
                    </a:cubicBezTo>
                    <a:cubicBezTo>
                      <a:pt x="430" y="613"/>
                      <a:pt x="429" y="614"/>
                      <a:pt x="428" y="615"/>
                    </a:cubicBezTo>
                    <a:cubicBezTo>
                      <a:pt x="427" y="618"/>
                      <a:pt x="427" y="620"/>
                      <a:pt x="426" y="622"/>
                    </a:cubicBezTo>
                    <a:cubicBezTo>
                      <a:pt x="423" y="630"/>
                      <a:pt x="421" y="635"/>
                      <a:pt x="408" y="631"/>
                    </a:cubicBezTo>
                    <a:cubicBezTo>
                      <a:pt x="399" y="628"/>
                      <a:pt x="394" y="628"/>
                      <a:pt x="390" y="631"/>
                    </a:cubicBezTo>
                    <a:cubicBezTo>
                      <a:pt x="387" y="633"/>
                      <a:pt x="385" y="636"/>
                      <a:pt x="384" y="642"/>
                    </a:cubicBezTo>
                    <a:cubicBezTo>
                      <a:pt x="384" y="644"/>
                      <a:pt x="384" y="646"/>
                      <a:pt x="383" y="649"/>
                    </a:cubicBezTo>
                    <a:cubicBezTo>
                      <a:pt x="383" y="656"/>
                      <a:pt x="382" y="663"/>
                      <a:pt x="378" y="666"/>
                    </a:cubicBezTo>
                    <a:cubicBezTo>
                      <a:pt x="375" y="668"/>
                      <a:pt x="370" y="669"/>
                      <a:pt x="364" y="668"/>
                    </a:cubicBezTo>
                    <a:cubicBezTo>
                      <a:pt x="360" y="668"/>
                      <a:pt x="356" y="664"/>
                      <a:pt x="352" y="661"/>
                    </a:cubicBezTo>
                    <a:cubicBezTo>
                      <a:pt x="345" y="655"/>
                      <a:pt x="339" y="650"/>
                      <a:pt x="333" y="653"/>
                    </a:cubicBezTo>
                    <a:cubicBezTo>
                      <a:pt x="328" y="656"/>
                      <a:pt x="327" y="665"/>
                      <a:pt x="329" y="669"/>
                    </a:cubicBezTo>
                    <a:cubicBezTo>
                      <a:pt x="331" y="673"/>
                      <a:pt x="334" y="675"/>
                      <a:pt x="338" y="677"/>
                    </a:cubicBezTo>
                    <a:cubicBezTo>
                      <a:pt x="340" y="677"/>
                      <a:pt x="341" y="678"/>
                      <a:pt x="342" y="679"/>
                    </a:cubicBezTo>
                    <a:cubicBezTo>
                      <a:pt x="353" y="685"/>
                      <a:pt x="360" y="686"/>
                      <a:pt x="372" y="686"/>
                    </a:cubicBezTo>
                    <a:cubicBezTo>
                      <a:pt x="374" y="686"/>
                      <a:pt x="374" y="686"/>
                      <a:pt x="374" y="686"/>
                    </a:cubicBezTo>
                    <a:cubicBezTo>
                      <a:pt x="374" y="686"/>
                      <a:pt x="375" y="686"/>
                      <a:pt x="375" y="686"/>
                    </a:cubicBezTo>
                    <a:cubicBezTo>
                      <a:pt x="383" y="686"/>
                      <a:pt x="391" y="687"/>
                      <a:pt x="396" y="691"/>
                    </a:cubicBezTo>
                    <a:cubicBezTo>
                      <a:pt x="398" y="694"/>
                      <a:pt x="399" y="698"/>
                      <a:pt x="399" y="703"/>
                    </a:cubicBezTo>
                    <a:cubicBezTo>
                      <a:pt x="399" y="708"/>
                      <a:pt x="397" y="713"/>
                      <a:pt x="393" y="715"/>
                    </a:cubicBezTo>
                    <a:cubicBezTo>
                      <a:pt x="390" y="718"/>
                      <a:pt x="386" y="719"/>
                      <a:pt x="382" y="718"/>
                    </a:cubicBezTo>
                    <a:cubicBezTo>
                      <a:pt x="376" y="717"/>
                      <a:pt x="371" y="714"/>
                      <a:pt x="367" y="711"/>
                    </a:cubicBezTo>
                    <a:cubicBezTo>
                      <a:pt x="365" y="709"/>
                      <a:pt x="362" y="708"/>
                      <a:pt x="360" y="706"/>
                    </a:cubicBezTo>
                    <a:cubicBezTo>
                      <a:pt x="351" y="702"/>
                      <a:pt x="347" y="706"/>
                      <a:pt x="342" y="711"/>
                    </a:cubicBezTo>
                    <a:cubicBezTo>
                      <a:pt x="338" y="715"/>
                      <a:pt x="335" y="718"/>
                      <a:pt x="329" y="719"/>
                    </a:cubicBezTo>
                    <a:cubicBezTo>
                      <a:pt x="327" y="719"/>
                      <a:pt x="325" y="719"/>
                      <a:pt x="323" y="719"/>
                    </a:cubicBezTo>
                    <a:cubicBezTo>
                      <a:pt x="320" y="718"/>
                      <a:pt x="316" y="718"/>
                      <a:pt x="313" y="721"/>
                    </a:cubicBezTo>
                    <a:cubicBezTo>
                      <a:pt x="310" y="725"/>
                      <a:pt x="311" y="728"/>
                      <a:pt x="313" y="732"/>
                    </a:cubicBezTo>
                    <a:cubicBezTo>
                      <a:pt x="314" y="733"/>
                      <a:pt x="314" y="734"/>
                      <a:pt x="314" y="735"/>
                    </a:cubicBezTo>
                    <a:cubicBezTo>
                      <a:pt x="317" y="741"/>
                      <a:pt x="318" y="742"/>
                      <a:pt x="323" y="745"/>
                    </a:cubicBezTo>
                    <a:cubicBezTo>
                      <a:pt x="324" y="745"/>
                      <a:pt x="325" y="746"/>
                      <a:pt x="325" y="746"/>
                    </a:cubicBezTo>
                    <a:cubicBezTo>
                      <a:pt x="329" y="748"/>
                      <a:pt x="332" y="751"/>
                      <a:pt x="334" y="754"/>
                    </a:cubicBezTo>
                    <a:cubicBezTo>
                      <a:pt x="338" y="759"/>
                      <a:pt x="341" y="763"/>
                      <a:pt x="348" y="762"/>
                    </a:cubicBezTo>
                    <a:cubicBezTo>
                      <a:pt x="349" y="762"/>
                      <a:pt x="350" y="762"/>
                      <a:pt x="352" y="762"/>
                    </a:cubicBezTo>
                    <a:cubicBezTo>
                      <a:pt x="356" y="761"/>
                      <a:pt x="361" y="760"/>
                      <a:pt x="364" y="763"/>
                    </a:cubicBezTo>
                    <a:cubicBezTo>
                      <a:pt x="366" y="766"/>
                      <a:pt x="365" y="777"/>
                      <a:pt x="365" y="779"/>
                    </a:cubicBezTo>
                    <a:cubicBezTo>
                      <a:pt x="363" y="787"/>
                      <a:pt x="361" y="800"/>
                      <a:pt x="357" y="804"/>
                    </a:cubicBezTo>
                    <a:cubicBezTo>
                      <a:pt x="352" y="809"/>
                      <a:pt x="342" y="810"/>
                      <a:pt x="333" y="811"/>
                    </a:cubicBezTo>
                    <a:cubicBezTo>
                      <a:pt x="330" y="811"/>
                      <a:pt x="327" y="812"/>
                      <a:pt x="325" y="812"/>
                    </a:cubicBezTo>
                    <a:cubicBezTo>
                      <a:pt x="315" y="814"/>
                      <a:pt x="310" y="819"/>
                      <a:pt x="312" y="825"/>
                    </a:cubicBezTo>
                    <a:cubicBezTo>
                      <a:pt x="312" y="827"/>
                      <a:pt x="313" y="829"/>
                      <a:pt x="313" y="830"/>
                    </a:cubicBezTo>
                    <a:cubicBezTo>
                      <a:pt x="314" y="833"/>
                      <a:pt x="315" y="835"/>
                      <a:pt x="315" y="839"/>
                    </a:cubicBezTo>
                    <a:cubicBezTo>
                      <a:pt x="314" y="844"/>
                      <a:pt x="312" y="847"/>
                      <a:pt x="309" y="848"/>
                    </a:cubicBezTo>
                    <a:cubicBezTo>
                      <a:pt x="302" y="851"/>
                      <a:pt x="291" y="846"/>
                      <a:pt x="285" y="841"/>
                    </a:cubicBezTo>
                    <a:cubicBezTo>
                      <a:pt x="279" y="837"/>
                      <a:pt x="263" y="833"/>
                      <a:pt x="253" y="838"/>
                    </a:cubicBezTo>
                    <a:cubicBezTo>
                      <a:pt x="248" y="839"/>
                      <a:pt x="246" y="843"/>
                      <a:pt x="246" y="847"/>
                    </a:cubicBezTo>
                    <a:cubicBezTo>
                      <a:pt x="245" y="854"/>
                      <a:pt x="248" y="859"/>
                      <a:pt x="253" y="862"/>
                    </a:cubicBezTo>
                    <a:cubicBezTo>
                      <a:pt x="254" y="862"/>
                      <a:pt x="254" y="862"/>
                      <a:pt x="254" y="862"/>
                    </a:cubicBezTo>
                    <a:cubicBezTo>
                      <a:pt x="257" y="863"/>
                      <a:pt x="258" y="864"/>
                      <a:pt x="260" y="867"/>
                    </a:cubicBezTo>
                    <a:cubicBezTo>
                      <a:pt x="260" y="867"/>
                      <a:pt x="261" y="868"/>
                      <a:pt x="261" y="868"/>
                    </a:cubicBezTo>
                    <a:cubicBezTo>
                      <a:pt x="262" y="870"/>
                      <a:pt x="262" y="871"/>
                      <a:pt x="264" y="872"/>
                    </a:cubicBezTo>
                    <a:cubicBezTo>
                      <a:pt x="265" y="872"/>
                      <a:pt x="266" y="872"/>
                      <a:pt x="268" y="872"/>
                    </a:cubicBezTo>
                    <a:cubicBezTo>
                      <a:pt x="269" y="872"/>
                      <a:pt x="270" y="872"/>
                      <a:pt x="271" y="873"/>
                    </a:cubicBezTo>
                    <a:cubicBezTo>
                      <a:pt x="273" y="873"/>
                      <a:pt x="275" y="875"/>
                      <a:pt x="276" y="876"/>
                    </a:cubicBezTo>
                    <a:cubicBezTo>
                      <a:pt x="278" y="880"/>
                      <a:pt x="279" y="887"/>
                      <a:pt x="279" y="888"/>
                    </a:cubicBezTo>
                    <a:cubicBezTo>
                      <a:pt x="279" y="892"/>
                      <a:pt x="278" y="894"/>
                      <a:pt x="277" y="896"/>
                    </a:cubicBezTo>
                    <a:cubicBezTo>
                      <a:pt x="277" y="897"/>
                      <a:pt x="275" y="898"/>
                      <a:pt x="274" y="898"/>
                    </a:cubicBezTo>
                    <a:cubicBezTo>
                      <a:pt x="274" y="899"/>
                      <a:pt x="273" y="900"/>
                      <a:pt x="272" y="900"/>
                    </a:cubicBezTo>
                    <a:cubicBezTo>
                      <a:pt x="271" y="902"/>
                      <a:pt x="270" y="904"/>
                      <a:pt x="269" y="907"/>
                    </a:cubicBezTo>
                    <a:cubicBezTo>
                      <a:pt x="269" y="909"/>
                      <a:pt x="268" y="910"/>
                      <a:pt x="268" y="911"/>
                    </a:cubicBezTo>
                    <a:cubicBezTo>
                      <a:pt x="266" y="915"/>
                      <a:pt x="266" y="917"/>
                      <a:pt x="265" y="921"/>
                    </a:cubicBezTo>
                    <a:cubicBezTo>
                      <a:pt x="265" y="922"/>
                      <a:pt x="264" y="923"/>
                      <a:pt x="264" y="923"/>
                    </a:cubicBezTo>
                    <a:cubicBezTo>
                      <a:pt x="264" y="926"/>
                      <a:pt x="263" y="928"/>
                      <a:pt x="263" y="930"/>
                    </a:cubicBezTo>
                    <a:cubicBezTo>
                      <a:pt x="263" y="932"/>
                      <a:pt x="264" y="934"/>
                      <a:pt x="264" y="935"/>
                    </a:cubicBezTo>
                    <a:cubicBezTo>
                      <a:pt x="265" y="937"/>
                      <a:pt x="265" y="938"/>
                      <a:pt x="265" y="939"/>
                    </a:cubicBezTo>
                    <a:cubicBezTo>
                      <a:pt x="267" y="953"/>
                      <a:pt x="279" y="958"/>
                      <a:pt x="290" y="963"/>
                    </a:cubicBezTo>
                    <a:cubicBezTo>
                      <a:pt x="291" y="963"/>
                      <a:pt x="291" y="963"/>
                      <a:pt x="291" y="963"/>
                    </a:cubicBezTo>
                    <a:cubicBezTo>
                      <a:pt x="292" y="963"/>
                      <a:pt x="292" y="963"/>
                      <a:pt x="293" y="964"/>
                    </a:cubicBezTo>
                    <a:cubicBezTo>
                      <a:pt x="298" y="966"/>
                      <a:pt x="304" y="968"/>
                      <a:pt x="305" y="975"/>
                    </a:cubicBezTo>
                    <a:cubicBezTo>
                      <a:pt x="305" y="983"/>
                      <a:pt x="303" y="988"/>
                      <a:pt x="297" y="992"/>
                    </a:cubicBezTo>
                    <a:cubicBezTo>
                      <a:pt x="292" y="996"/>
                      <a:pt x="282" y="993"/>
                      <a:pt x="280" y="993"/>
                    </a:cubicBezTo>
                    <a:cubicBezTo>
                      <a:pt x="278" y="992"/>
                      <a:pt x="276" y="992"/>
                      <a:pt x="274" y="991"/>
                    </a:cubicBezTo>
                    <a:cubicBezTo>
                      <a:pt x="270" y="990"/>
                      <a:pt x="266" y="988"/>
                      <a:pt x="261" y="988"/>
                    </a:cubicBezTo>
                    <a:cubicBezTo>
                      <a:pt x="259" y="988"/>
                      <a:pt x="256" y="989"/>
                      <a:pt x="253" y="989"/>
                    </a:cubicBezTo>
                    <a:cubicBezTo>
                      <a:pt x="249" y="990"/>
                      <a:pt x="244" y="991"/>
                      <a:pt x="240" y="989"/>
                    </a:cubicBezTo>
                    <a:cubicBezTo>
                      <a:pt x="235" y="987"/>
                      <a:pt x="232" y="987"/>
                      <a:pt x="230" y="988"/>
                    </a:cubicBezTo>
                    <a:cubicBezTo>
                      <a:pt x="228" y="988"/>
                      <a:pt x="226" y="990"/>
                      <a:pt x="225" y="993"/>
                    </a:cubicBezTo>
                    <a:cubicBezTo>
                      <a:pt x="224" y="997"/>
                      <a:pt x="223" y="1002"/>
                      <a:pt x="223" y="1007"/>
                    </a:cubicBezTo>
                    <a:cubicBezTo>
                      <a:pt x="223" y="1009"/>
                      <a:pt x="222" y="1011"/>
                      <a:pt x="222" y="1013"/>
                    </a:cubicBezTo>
                    <a:cubicBezTo>
                      <a:pt x="222" y="1014"/>
                      <a:pt x="222" y="1015"/>
                      <a:pt x="221" y="1017"/>
                    </a:cubicBezTo>
                    <a:cubicBezTo>
                      <a:pt x="220" y="1023"/>
                      <a:pt x="219" y="1030"/>
                      <a:pt x="224" y="1034"/>
                    </a:cubicBezTo>
                    <a:cubicBezTo>
                      <a:pt x="228" y="1037"/>
                      <a:pt x="235" y="1036"/>
                      <a:pt x="239" y="1036"/>
                    </a:cubicBezTo>
                    <a:cubicBezTo>
                      <a:pt x="243" y="1035"/>
                      <a:pt x="247" y="1034"/>
                      <a:pt x="251" y="1034"/>
                    </a:cubicBezTo>
                    <a:cubicBezTo>
                      <a:pt x="254" y="1033"/>
                      <a:pt x="257" y="1032"/>
                      <a:pt x="259" y="1032"/>
                    </a:cubicBezTo>
                    <a:cubicBezTo>
                      <a:pt x="260" y="1032"/>
                      <a:pt x="260" y="1032"/>
                      <a:pt x="260" y="1032"/>
                    </a:cubicBezTo>
                    <a:cubicBezTo>
                      <a:pt x="265" y="1031"/>
                      <a:pt x="271" y="1030"/>
                      <a:pt x="275" y="1032"/>
                    </a:cubicBezTo>
                    <a:cubicBezTo>
                      <a:pt x="281" y="1035"/>
                      <a:pt x="283" y="1041"/>
                      <a:pt x="282" y="1049"/>
                    </a:cubicBezTo>
                    <a:cubicBezTo>
                      <a:pt x="282" y="1052"/>
                      <a:pt x="281" y="1055"/>
                      <a:pt x="279" y="1057"/>
                    </a:cubicBezTo>
                    <a:cubicBezTo>
                      <a:pt x="278" y="1058"/>
                      <a:pt x="276" y="1059"/>
                      <a:pt x="274" y="1060"/>
                    </a:cubicBezTo>
                    <a:cubicBezTo>
                      <a:pt x="273" y="1060"/>
                      <a:pt x="272" y="1061"/>
                      <a:pt x="271" y="1061"/>
                    </a:cubicBezTo>
                    <a:cubicBezTo>
                      <a:pt x="263" y="1066"/>
                      <a:pt x="246" y="1069"/>
                      <a:pt x="237" y="1063"/>
                    </a:cubicBezTo>
                    <a:cubicBezTo>
                      <a:pt x="234" y="1061"/>
                      <a:pt x="232" y="1059"/>
                      <a:pt x="230" y="1057"/>
                    </a:cubicBezTo>
                    <a:cubicBezTo>
                      <a:pt x="228" y="1055"/>
                      <a:pt x="226" y="1053"/>
                      <a:pt x="224" y="1052"/>
                    </a:cubicBezTo>
                    <a:cubicBezTo>
                      <a:pt x="221" y="1049"/>
                      <a:pt x="218" y="1049"/>
                      <a:pt x="213" y="1049"/>
                    </a:cubicBezTo>
                    <a:cubicBezTo>
                      <a:pt x="213" y="1049"/>
                      <a:pt x="213" y="1049"/>
                      <a:pt x="213" y="1049"/>
                    </a:cubicBezTo>
                    <a:cubicBezTo>
                      <a:pt x="211" y="1049"/>
                      <a:pt x="209" y="1049"/>
                      <a:pt x="207" y="1050"/>
                    </a:cubicBezTo>
                    <a:cubicBezTo>
                      <a:pt x="206" y="1050"/>
                      <a:pt x="205" y="1050"/>
                      <a:pt x="204" y="1050"/>
                    </a:cubicBezTo>
                    <a:cubicBezTo>
                      <a:pt x="201" y="1051"/>
                      <a:pt x="198" y="1050"/>
                      <a:pt x="195" y="1050"/>
                    </a:cubicBezTo>
                    <a:cubicBezTo>
                      <a:pt x="191" y="1050"/>
                      <a:pt x="187" y="1049"/>
                      <a:pt x="184" y="1051"/>
                    </a:cubicBezTo>
                    <a:cubicBezTo>
                      <a:pt x="182" y="1051"/>
                      <a:pt x="180" y="1053"/>
                      <a:pt x="180" y="1055"/>
                    </a:cubicBezTo>
                    <a:cubicBezTo>
                      <a:pt x="178" y="1058"/>
                      <a:pt x="180" y="1062"/>
                      <a:pt x="181" y="1065"/>
                    </a:cubicBezTo>
                    <a:cubicBezTo>
                      <a:pt x="185" y="1071"/>
                      <a:pt x="189" y="1075"/>
                      <a:pt x="195" y="1077"/>
                    </a:cubicBezTo>
                    <a:cubicBezTo>
                      <a:pt x="198" y="1078"/>
                      <a:pt x="201" y="1079"/>
                      <a:pt x="203" y="1082"/>
                    </a:cubicBezTo>
                    <a:cubicBezTo>
                      <a:pt x="204" y="1083"/>
                      <a:pt x="204" y="1084"/>
                      <a:pt x="205" y="1085"/>
                    </a:cubicBezTo>
                    <a:cubicBezTo>
                      <a:pt x="206" y="1087"/>
                      <a:pt x="206" y="1089"/>
                      <a:pt x="208" y="1090"/>
                    </a:cubicBezTo>
                    <a:cubicBezTo>
                      <a:pt x="209" y="1092"/>
                      <a:pt x="211" y="1092"/>
                      <a:pt x="213" y="1093"/>
                    </a:cubicBezTo>
                    <a:cubicBezTo>
                      <a:pt x="214" y="1093"/>
                      <a:pt x="215" y="1093"/>
                      <a:pt x="215" y="1093"/>
                    </a:cubicBezTo>
                    <a:cubicBezTo>
                      <a:pt x="218" y="1094"/>
                      <a:pt x="220" y="1096"/>
                      <a:pt x="222" y="1098"/>
                    </a:cubicBezTo>
                    <a:cubicBezTo>
                      <a:pt x="225" y="1103"/>
                      <a:pt x="226" y="1111"/>
                      <a:pt x="224" y="1116"/>
                    </a:cubicBezTo>
                    <a:cubicBezTo>
                      <a:pt x="224" y="1117"/>
                      <a:pt x="224" y="1119"/>
                      <a:pt x="224" y="1120"/>
                    </a:cubicBezTo>
                    <a:cubicBezTo>
                      <a:pt x="223" y="1126"/>
                      <a:pt x="222" y="1132"/>
                      <a:pt x="218" y="1135"/>
                    </a:cubicBezTo>
                    <a:cubicBezTo>
                      <a:pt x="214" y="1138"/>
                      <a:pt x="210" y="1137"/>
                      <a:pt x="206" y="1137"/>
                    </a:cubicBezTo>
                    <a:cubicBezTo>
                      <a:pt x="203" y="1137"/>
                      <a:pt x="201" y="1138"/>
                      <a:pt x="199" y="1139"/>
                    </a:cubicBezTo>
                    <a:cubicBezTo>
                      <a:pt x="197" y="1140"/>
                      <a:pt x="195" y="1140"/>
                      <a:pt x="194" y="1140"/>
                    </a:cubicBezTo>
                    <a:cubicBezTo>
                      <a:pt x="190" y="1141"/>
                      <a:pt x="188" y="1142"/>
                      <a:pt x="185" y="1144"/>
                    </a:cubicBezTo>
                    <a:cubicBezTo>
                      <a:pt x="185" y="1144"/>
                      <a:pt x="185" y="1144"/>
                      <a:pt x="185" y="1144"/>
                    </a:cubicBezTo>
                    <a:cubicBezTo>
                      <a:pt x="184" y="1145"/>
                      <a:pt x="183" y="1145"/>
                      <a:pt x="182" y="1145"/>
                    </a:cubicBezTo>
                    <a:cubicBezTo>
                      <a:pt x="181" y="1146"/>
                      <a:pt x="179" y="1147"/>
                      <a:pt x="178" y="1148"/>
                    </a:cubicBezTo>
                    <a:cubicBezTo>
                      <a:pt x="176" y="1150"/>
                      <a:pt x="177" y="1156"/>
                      <a:pt x="178" y="1158"/>
                    </a:cubicBezTo>
                    <a:cubicBezTo>
                      <a:pt x="178" y="1160"/>
                      <a:pt x="180" y="1161"/>
                      <a:pt x="182" y="1162"/>
                    </a:cubicBezTo>
                    <a:cubicBezTo>
                      <a:pt x="183" y="1163"/>
                      <a:pt x="184" y="1163"/>
                      <a:pt x="184" y="1164"/>
                    </a:cubicBezTo>
                    <a:cubicBezTo>
                      <a:pt x="185" y="1164"/>
                      <a:pt x="186" y="1164"/>
                      <a:pt x="186" y="1165"/>
                    </a:cubicBezTo>
                    <a:cubicBezTo>
                      <a:pt x="189" y="1166"/>
                      <a:pt x="191" y="1168"/>
                      <a:pt x="193" y="1170"/>
                    </a:cubicBezTo>
                    <a:cubicBezTo>
                      <a:pt x="195" y="1171"/>
                      <a:pt x="196" y="1173"/>
                      <a:pt x="198" y="1174"/>
                    </a:cubicBezTo>
                    <a:cubicBezTo>
                      <a:pt x="201" y="1178"/>
                      <a:pt x="203" y="1180"/>
                      <a:pt x="207" y="1183"/>
                    </a:cubicBezTo>
                    <a:cubicBezTo>
                      <a:pt x="210" y="1184"/>
                      <a:pt x="211" y="1185"/>
                      <a:pt x="211" y="1187"/>
                    </a:cubicBezTo>
                    <a:cubicBezTo>
                      <a:pt x="211" y="1190"/>
                      <a:pt x="207" y="1193"/>
                      <a:pt x="203" y="1196"/>
                    </a:cubicBezTo>
                    <a:cubicBezTo>
                      <a:pt x="202" y="1197"/>
                      <a:pt x="201" y="1198"/>
                      <a:pt x="200" y="1199"/>
                    </a:cubicBezTo>
                    <a:cubicBezTo>
                      <a:pt x="196" y="1202"/>
                      <a:pt x="193" y="1207"/>
                      <a:pt x="191" y="1211"/>
                    </a:cubicBezTo>
                    <a:cubicBezTo>
                      <a:pt x="191" y="1212"/>
                      <a:pt x="191" y="1212"/>
                      <a:pt x="190" y="1213"/>
                    </a:cubicBezTo>
                    <a:cubicBezTo>
                      <a:pt x="190" y="1213"/>
                      <a:pt x="190" y="1213"/>
                      <a:pt x="190" y="1213"/>
                    </a:cubicBezTo>
                    <a:cubicBezTo>
                      <a:pt x="189" y="1215"/>
                      <a:pt x="187" y="1219"/>
                      <a:pt x="187" y="1222"/>
                    </a:cubicBezTo>
                    <a:cubicBezTo>
                      <a:pt x="187" y="1228"/>
                      <a:pt x="197" y="1229"/>
                      <a:pt x="199" y="1229"/>
                    </a:cubicBezTo>
                    <a:cubicBezTo>
                      <a:pt x="205" y="1229"/>
                      <a:pt x="207" y="1229"/>
                      <a:pt x="209" y="1223"/>
                    </a:cubicBezTo>
                    <a:cubicBezTo>
                      <a:pt x="210" y="1220"/>
                      <a:pt x="210" y="1217"/>
                      <a:pt x="211" y="1214"/>
                    </a:cubicBezTo>
                    <a:cubicBezTo>
                      <a:pt x="211" y="1211"/>
                      <a:pt x="212" y="1209"/>
                      <a:pt x="212" y="1207"/>
                    </a:cubicBezTo>
                    <a:cubicBezTo>
                      <a:pt x="212" y="1206"/>
                      <a:pt x="212" y="1205"/>
                      <a:pt x="213" y="1204"/>
                    </a:cubicBezTo>
                    <a:cubicBezTo>
                      <a:pt x="213" y="1201"/>
                      <a:pt x="214" y="1198"/>
                      <a:pt x="216" y="1195"/>
                    </a:cubicBezTo>
                    <a:cubicBezTo>
                      <a:pt x="218" y="1193"/>
                      <a:pt x="222" y="1192"/>
                      <a:pt x="226" y="1192"/>
                    </a:cubicBezTo>
                    <a:cubicBezTo>
                      <a:pt x="230" y="1193"/>
                      <a:pt x="233" y="1195"/>
                      <a:pt x="235" y="1197"/>
                    </a:cubicBezTo>
                    <a:cubicBezTo>
                      <a:pt x="237" y="1201"/>
                      <a:pt x="237" y="1207"/>
                      <a:pt x="237" y="1212"/>
                    </a:cubicBezTo>
                    <a:cubicBezTo>
                      <a:pt x="237" y="1215"/>
                      <a:pt x="237" y="1218"/>
                      <a:pt x="238" y="1220"/>
                    </a:cubicBezTo>
                    <a:cubicBezTo>
                      <a:pt x="238" y="1220"/>
                      <a:pt x="238" y="1221"/>
                      <a:pt x="238" y="1221"/>
                    </a:cubicBezTo>
                    <a:cubicBezTo>
                      <a:pt x="239" y="1226"/>
                      <a:pt x="240" y="1233"/>
                      <a:pt x="236" y="1236"/>
                    </a:cubicBezTo>
                    <a:cubicBezTo>
                      <a:pt x="234" y="1237"/>
                      <a:pt x="230" y="1237"/>
                      <a:pt x="226" y="1237"/>
                    </a:cubicBezTo>
                    <a:cubicBezTo>
                      <a:pt x="225" y="1237"/>
                      <a:pt x="224" y="1237"/>
                      <a:pt x="224" y="1237"/>
                    </a:cubicBezTo>
                    <a:cubicBezTo>
                      <a:pt x="223" y="1237"/>
                      <a:pt x="222" y="1237"/>
                      <a:pt x="222" y="1237"/>
                    </a:cubicBezTo>
                    <a:cubicBezTo>
                      <a:pt x="217" y="1237"/>
                      <a:pt x="211" y="1237"/>
                      <a:pt x="207" y="1241"/>
                    </a:cubicBezTo>
                    <a:cubicBezTo>
                      <a:pt x="205" y="1243"/>
                      <a:pt x="205" y="1249"/>
                      <a:pt x="206" y="1253"/>
                    </a:cubicBezTo>
                    <a:cubicBezTo>
                      <a:pt x="208" y="1258"/>
                      <a:pt x="211" y="1260"/>
                      <a:pt x="216" y="1262"/>
                    </a:cubicBezTo>
                    <a:cubicBezTo>
                      <a:pt x="216" y="1262"/>
                      <a:pt x="216" y="1262"/>
                      <a:pt x="216" y="1262"/>
                    </a:cubicBezTo>
                    <a:cubicBezTo>
                      <a:pt x="222" y="1266"/>
                      <a:pt x="228" y="1266"/>
                      <a:pt x="236" y="1264"/>
                    </a:cubicBezTo>
                    <a:cubicBezTo>
                      <a:pt x="243" y="1261"/>
                      <a:pt x="250" y="1248"/>
                      <a:pt x="252" y="1244"/>
                    </a:cubicBezTo>
                    <a:cubicBezTo>
                      <a:pt x="254" y="1241"/>
                      <a:pt x="254" y="1238"/>
                      <a:pt x="255" y="1234"/>
                    </a:cubicBezTo>
                    <a:cubicBezTo>
                      <a:pt x="257" y="1227"/>
                      <a:pt x="258" y="1220"/>
                      <a:pt x="264" y="1217"/>
                    </a:cubicBezTo>
                    <a:cubicBezTo>
                      <a:pt x="267" y="1215"/>
                      <a:pt x="270" y="1215"/>
                      <a:pt x="272" y="1216"/>
                    </a:cubicBezTo>
                    <a:cubicBezTo>
                      <a:pt x="274" y="1217"/>
                      <a:pt x="275" y="1219"/>
                      <a:pt x="276" y="1223"/>
                    </a:cubicBezTo>
                    <a:cubicBezTo>
                      <a:pt x="277" y="1226"/>
                      <a:pt x="277" y="1230"/>
                      <a:pt x="276" y="1233"/>
                    </a:cubicBezTo>
                    <a:cubicBezTo>
                      <a:pt x="274" y="1244"/>
                      <a:pt x="265" y="1254"/>
                      <a:pt x="261" y="1258"/>
                    </a:cubicBezTo>
                    <a:cubicBezTo>
                      <a:pt x="259" y="1260"/>
                      <a:pt x="257" y="1263"/>
                      <a:pt x="256" y="1267"/>
                    </a:cubicBezTo>
                    <a:cubicBezTo>
                      <a:pt x="256" y="1268"/>
                      <a:pt x="255" y="1270"/>
                      <a:pt x="254" y="1272"/>
                    </a:cubicBezTo>
                    <a:cubicBezTo>
                      <a:pt x="254" y="1272"/>
                      <a:pt x="254" y="1272"/>
                      <a:pt x="254" y="1272"/>
                    </a:cubicBezTo>
                    <a:cubicBezTo>
                      <a:pt x="252" y="1277"/>
                      <a:pt x="249" y="1282"/>
                      <a:pt x="246" y="1286"/>
                    </a:cubicBezTo>
                    <a:cubicBezTo>
                      <a:pt x="244" y="1287"/>
                      <a:pt x="243" y="1288"/>
                      <a:pt x="241" y="1288"/>
                    </a:cubicBezTo>
                    <a:cubicBezTo>
                      <a:pt x="241" y="1289"/>
                      <a:pt x="240" y="1289"/>
                      <a:pt x="239" y="1290"/>
                    </a:cubicBezTo>
                    <a:cubicBezTo>
                      <a:pt x="236" y="1291"/>
                      <a:pt x="236" y="1294"/>
                      <a:pt x="236" y="1297"/>
                    </a:cubicBezTo>
                    <a:cubicBezTo>
                      <a:pt x="235" y="1301"/>
                      <a:pt x="236" y="1304"/>
                      <a:pt x="238" y="1307"/>
                    </a:cubicBezTo>
                    <a:cubicBezTo>
                      <a:pt x="238" y="1308"/>
                      <a:pt x="239" y="1309"/>
                      <a:pt x="239" y="1309"/>
                    </a:cubicBezTo>
                    <a:cubicBezTo>
                      <a:pt x="241" y="1311"/>
                      <a:pt x="242" y="1313"/>
                      <a:pt x="243" y="1315"/>
                    </a:cubicBezTo>
                    <a:cubicBezTo>
                      <a:pt x="243" y="1316"/>
                      <a:pt x="243" y="1318"/>
                      <a:pt x="244" y="1320"/>
                    </a:cubicBezTo>
                    <a:cubicBezTo>
                      <a:pt x="244" y="1321"/>
                      <a:pt x="244" y="1322"/>
                      <a:pt x="244" y="1322"/>
                    </a:cubicBezTo>
                    <a:cubicBezTo>
                      <a:pt x="245" y="1325"/>
                      <a:pt x="245" y="1328"/>
                      <a:pt x="245" y="1331"/>
                    </a:cubicBezTo>
                    <a:cubicBezTo>
                      <a:pt x="246" y="1336"/>
                      <a:pt x="247" y="1342"/>
                      <a:pt x="250" y="1347"/>
                    </a:cubicBezTo>
                    <a:cubicBezTo>
                      <a:pt x="251" y="1348"/>
                      <a:pt x="252" y="1349"/>
                      <a:pt x="253" y="1350"/>
                    </a:cubicBezTo>
                    <a:cubicBezTo>
                      <a:pt x="254" y="1351"/>
                      <a:pt x="255" y="1352"/>
                      <a:pt x="256" y="1353"/>
                    </a:cubicBezTo>
                    <a:cubicBezTo>
                      <a:pt x="256" y="1354"/>
                      <a:pt x="257" y="1355"/>
                      <a:pt x="257" y="1355"/>
                    </a:cubicBezTo>
                    <a:cubicBezTo>
                      <a:pt x="257" y="1356"/>
                      <a:pt x="258" y="1357"/>
                      <a:pt x="259" y="1358"/>
                    </a:cubicBezTo>
                    <a:cubicBezTo>
                      <a:pt x="261" y="1359"/>
                      <a:pt x="263" y="1359"/>
                      <a:pt x="264" y="1358"/>
                    </a:cubicBezTo>
                    <a:cubicBezTo>
                      <a:pt x="267" y="1357"/>
                      <a:pt x="268" y="1355"/>
                      <a:pt x="269" y="1353"/>
                    </a:cubicBezTo>
                    <a:cubicBezTo>
                      <a:pt x="270" y="1352"/>
                      <a:pt x="270" y="1351"/>
                      <a:pt x="271" y="1349"/>
                    </a:cubicBezTo>
                    <a:cubicBezTo>
                      <a:pt x="272" y="1345"/>
                      <a:pt x="274" y="1340"/>
                      <a:pt x="280" y="1339"/>
                    </a:cubicBezTo>
                    <a:cubicBezTo>
                      <a:pt x="284" y="1339"/>
                      <a:pt x="288" y="1340"/>
                      <a:pt x="290" y="1343"/>
                    </a:cubicBezTo>
                    <a:cubicBezTo>
                      <a:pt x="294" y="1349"/>
                      <a:pt x="290" y="1362"/>
                      <a:pt x="287" y="1368"/>
                    </a:cubicBezTo>
                    <a:cubicBezTo>
                      <a:pt x="285" y="1372"/>
                      <a:pt x="281" y="1375"/>
                      <a:pt x="277" y="1379"/>
                    </a:cubicBezTo>
                    <a:cubicBezTo>
                      <a:pt x="271" y="1385"/>
                      <a:pt x="264" y="1391"/>
                      <a:pt x="267" y="1401"/>
                    </a:cubicBezTo>
                    <a:cubicBezTo>
                      <a:pt x="267" y="1402"/>
                      <a:pt x="268" y="1403"/>
                      <a:pt x="269" y="1404"/>
                    </a:cubicBezTo>
                    <a:cubicBezTo>
                      <a:pt x="269" y="1406"/>
                      <a:pt x="270" y="1407"/>
                      <a:pt x="271" y="1409"/>
                    </a:cubicBezTo>
                    <a:cubicBezTo>
                      <a:pt x="271" y="1412"/>
                      <a:pt x="272" y="1416"/>
                      <a:pt x="272" y="1420"/>
                    </a:cubicBezTo>
                    <a:cubicBezTo>
                      <a:pt x="272" y="1429"/>
                      <a:pt x="269" y="1435"/>
                      <a:pt x="263" y="1438"/>
                    </a:cubicBezTo>
                    <a:cubicBezTo>
                      <a:pt x="262" y="1438"/>
                      <a:pt x="260" y="1438"/>
                      <a:pt x="259" y="1439"/>
                    </a:cubicBezTo>
                    <a:cubicBezTo>
                      <a:pt x="258" y="1439"/>
                      <a:pt x="256" y="1439"/>
                      <a:pt x="255" y="1440"/>
                    </a:cubicBezTo>
                    <a:cubicBezTo>
                      <a:pt x="254" y="1441"/>
                      <a:pt x="253" y="1442"/>
                      <a:pt x="252" y="1442"/>
                    </a:cubicBezTo>
                    <a:cubicBezTo>
                      <a:pt x="251" y="1444"/>
                      <a:pt x="249" y="1445"/>
                      <a:pt x="246" y="1445"/>
                    </a:cubicBezTo>
                    <a:cubicBezTo>
                      <a:pt x="242" y="1444"/>
                      <a:pt x="236" y="1443"/>
                      <a:pt x="231" y="1441"/>
                    </a:cubicBezTo>
                    <a:cubicBezTo>
                      <a:pt x="230" y="1440"/>
                      <a:pt x="229" y="1440"/>
                      <a:pt x="229" y="1439"/>
                    </a:cubicBezTo>
                    <a:cubicBezTo>
                      <a:pt x="226" y="1438"/>
                      <a:pt x="223" y="1436"/>
                      <a:pt x="220" y="1437"/>
                    </a:cubicBezTo>
                    <a:cubicBezTo>
                      <a:pt x="217" y="1438"/>
                      <a:pt x="215" y="1440"/>
                      <a:pt x="214" y="1443"/>
                    </a:cubicBezTo>
                    <a:cubicBezTo>
                      <a:pt x="212" y="1448"/>
                      <a:pt x="215" y="1456"/>
                      <a:pt x="218" y="1459"/>
                    </a:cubicBezTo>
                    <a:cubicBezTo>
                      <a:pt x="218" y="1460"/>
                      <a:pt x="219" y="1460"/>
                      <a:pt x="219" y="1461"/>
                    </a:cubicBezTo>
                    <a:cubicBezTo>
                      <a:pt x="221" y="1463"/>
                      <a:pt x="224" y="1467"/>
                      <a:pt x="227" y="1468"/>
                    </a:cubicBezTo>
                    <a:cubicBezTo>
                      <a:pt x="229" y="1469"/>
                      <a:pt x="230" y="1470"/>
                      <a:pt x="231" y="1471"/>
                    </a:cubicBezTo>
                    <a:cubicBezTo>
                      <a:pt x="232" y="1472"/>
                      <a:pt x="233" y="1473"/>
                      <a:pt x="234" y="1473"/>
                    </a:cubicBezTo>
                    <a:cubicBezTo>
                      <a:pt x="235" y="1474"/>
                      <a:pt x="238" y="1475"/>
                      <a:pt x="240" y="1476"/>
                    </a:cubicBezTo>
                    <a:cubicBezTo>
                      <a:pt x="241" y="1476"/>
                      <a:pt x="243" y="1476"/>
                      <a:pt x="244" y="1477"/>
                    </a:cubicBezTo>
                    <a:cubicBezTo>
                      <a:pt x="248" y="1479"/>
                      <a:pt x="251" y="1481"/>
                      <a:pt x="254" y="1484"/>
                    </a:cubicBezTo>
                    <a:cubicBezTo>
                      <a:pt x="257" y="1487"/>
                      <a:pt x="258" y="1489"/>
                      <a:pt x="258" y="1492"/>
                    </a:cubicBezTo>
                    <a:cubicBezTo>
                      <a:pt x="257" y="1499"/>
                      <a:pt x="251" y="1505"/>
                      <a:pt x="246" y="1509"/>
                    </a:cubicBezTo>
                    <a:cubicBezTo>
                      <a:pt x="246" y="1509"/>
                      <a:pt x="245" y="1510"/>
                      <a:pt x="245" y="1510"/>
                    </a:cubicBezTo>
                    <a:cubicBezTo>
                      <a:pt x="242" y="1512"/>
                      <a:pt x="241" y="1514"/>
                      <a:pt x="240" y="1517"/>
                    </a:cubicBezTo>
                    <a:cubicBezTo>
                      <a:pt x="239" y="1519"/>
                      <a:pt x="239" y="1521"/>
                      <a:pt x="238" y="1523"/>
                    </a:cubicBezTo>
                    <a:cubicBezTo>
                      <a:pt x="238" y="1525"/>
                      <a:pt x="238" y="1526"/>
                      <a:pt x="237" y="1527"/>
                    </a:cubicBezTo>
                    <a:cubicBezTo>
                      <a:pt x="236" y="1531"/>
                      <a:pt x="236" y="1534"/>
                      <a:pt x="235" y="1537"/>
                    </a:cubicBezTo>
                    <a:cubicBezTo>
                      <a:pt x="234" y="1542"/>
                      <a:pt x="232" y="1545"/>
                      <a:pt x="229" y="1549"/>
                    </a:cubicBezTo>
                    <a:cubicBezTo>
                      <a:pt x="229" y="1549"/>
                      <a:pt x="229" y="1549"/>
                      <a:pt x="229" y="1549"/>
                    </a:cubicBezTo>
                    <a:cubicBezTo>
                      <a:pt x="222" y="1558"/>
                      <a:pt x="215" y="1569"/>
                      <a:pt x="214" y="1580"/>
                    </a:cubicBezTo>
                    <a:cubicBezTo>
                      <a:pt x="214" y="1589"/>
                      <a:pt x="213" y="1602"/>
                      <a:pt x="223" y="1607"/>
                    </a:cubicBezTo>
                    <a:cubicBezTo>
                      <a:pt x="230" y="1612"/>
                      <a:pt x="242" y="1610"/>
                      <a:pt x="248" y="1605"/>
                    </a:cubicBezTo>
                    <a:cubicBezTo>
                      <a:pt x="253" y="1600"/>
                      <a:pt x="253" y="1592"/>
                      <a:pt x="253" y="1584"/>
                    </a:cubicBezTo>
                    <a:cubicBezTo>
                      <a:pt x="253" y="1582"/>
                      <a:pt x="253" y="1581"/>
                      <a:pt x="253" y="1579"/>
                    </a:cubicBezTo>
                    <a:cubicBezTo>
                      <a:pt x="253" y="1578"/>
                      <a:pt x="253" y="1576"/>
                      <a:pt x="253" y="1575"/>
                    </a:cubicBezTo>
                    <a:cubicBezTo>
                      <a:pt x="253" y="1573"/>
                      <a:pt x="253" y="1571"/>
                      <a:pt x="253" y="1569"/>
                    </a:cubicBezTo>
                    <a:cubicBezTo>
                      <a:pt x="254" y="1562"/>
                      <a:pt x="256" y="1559"/>
                      <a:pt x="262" y="1554"/>
                    </a:cubicBezTo>
                    <a:cubicBezTo>
                      <a:pt x="266" y="1550"/>
                      <a:pt x="270" y="1549"/>
                      <a:pt x="275" y="1549"/>
                    </a:cubicBezTo>
                    <a:cubicBezTo>
                      <a:pt x="276" y="1549"/>
                      <a:pt x="276" y="1549"/>
                      <a:pt x="277" y="1549"/>
                    </a:cubicBezTo>
                    <a:cubicBezTo>
                      <a:pt x="280" y="1549"/>
                      <a:pt x="286" y="1549"/>
                      <a:pt x="287" y="1552"/>
                    </a:cubicBezTo>
                    <a:cubicBezTo>
                      <a:pt x="289" y="1558"/>
                      <a:pt x="288" y="1563"/>
                      <a:pt x="288" y="1569"/>
                    </a:cubicBezTo>
                    <a:cubicBezTo>
                      <a:pt x="287" y="1576"/>
                      <a:pt x="286" y="1583"/>
                      <a:pt x="291" y="1589"/>
                    </a:cubicBezTo>
                    <a:cubicBezTo>
                      <a:pt x="294" y="1593"/>
                      <a:pt x="296" y="1598"/>
                      <a:pt x="296" y="1606"/>
                    </a:cubicBezTo>
                    <a:cubicBezTo>
                      <a:pt x="297" y="1618"/>
                      <a:pt x="294" y="1628"/>
                      <a:pt x="288" y="1637"/>
                    </a:cubicBezTo>
                    <a:cubicBezTo>
                      <a:pt x="286" y="1640"/>
                      <a:pt x="284" y="1642"/>
                      <a:pt x="281" y="1644"/>
                    </a:cubicBezTo>
                    <a:cubicBezTo>
                      <a:pt x="280" y="1644"/>
                      <a:pt x="279" y="1645"/>
                      <a:pt x="278" y="1646"/>
                    </a:cubicBezTo>
                    <a:cubicBezTo>
                      <a:pt x="276" y="1648"/>
                      <a:pt x="274" y="1650"/>
                      <a:pt x="273" y="1652"/>
                    </a:cubicBezTo>
                    <a:cubicBezTo>
                      <a:pt x="272" y="1653"/>
                      <a:pt x="271" y="1654"/>
                      <a:pt x="270" y="1655"/>
                    </a:cubicBezTo>
                    <a:cubicBezTo>
                      <a:pt x="266" y="1659"/>
                      <a:pt x="264" y="1663"/>
                      <a:pt x="263" y="1668"/>
                    </a:cubicBezTo>
                    <a:cubicBezTo>
                      <a:pt x="262" y="1670"/>
                      <a:pt x="262" y="1672"/>
                      <a:pt x="261" y="1674"/>
                    </a:cubicBezTo>
                    <a:cubicBezTo>
                      <a:pt x="257" y="1683"/>
                      <a:pt x="256" y="1694"/>
                      <a:pt x="255" y="1704"/>
                    </a:cubicBezTo>
                    <a:cubicBezTo>
                      <a:pt x="255" y="1707"/>
                      <a:pt x="254" y="1717"/>
                      <a:pt x="257" y="1723"/>
                    </a:cubicBezTo>
                    <a:cubicBezTo>
                      <a:pt x="259" y="1728"/>
                      <a:pt x="264" y="1729"/>
                      <a:pt x="268" y="1729"/>
                    </a:cubicBezTo>
                    <a:cubicBezTo>
                      <a:pt x="271" y="1729"/>
                      <a:pt x="274" y="1729"/>
                      <a:pt x="278" y="1729"/>
                    </a:cubicBezTo>
                    <a:cubicBezTo>
                      <a:pt x="288" y="1728"/>
                      <a:pt x="301" y="1727"/>
                      <a:pt x="304" y="1737"/>
                    </a:cubicBezTo>
                    <a:cubicBezTo>
                      <a:pt x="305" y="1743"/>
                      <a:pt x="305" y="1748"/>
                      <a:pt x="302" y="1752"/>
                    </a:cubicBezTo>
                    <a:cubicBezTo>
                      <a:pt x="298" y="1757"/>
                      <a:pt x="290" y="1761"/>
                      <a:pt x="284" y="1764"/>
                    </a:cubicBezTo>
                    <a:cubicBezTo>
                      <a:pt x="281" y="1765"/>
                      <a:pt x="279" y="1766"/>
                      <a:pt x="277" y="1768"/>
                    </a:cubicBezTo>
                    <a:cubicBezTo>
                      <a:pt x="275" y="1768"/>
                      <a:pt x="274" y="1769"/>
                      <a:pt x="272" y="1770"/>
                    </a:cubicBezTo>
                    <a:cubicBezTo>
                      <a:pt x="264" y="1775"/>
                      <a:pt x="258" y="1777"/>
                      <a:pt x="255" y="1790"/>
                    </a:cubicBezTo>
                    <a:cubicBezTo>
                      <a:pt x="253" y="1798"/>
                      <a:pt x="249" y="1816"/>
                      <a:pt x="260" y="1821"/>
                    </a:cubicBezTo>
                    <a:cubicBezTo>
                      <a:pt x="268" y="1825"/>
                      <a:pt x="281" y="1821"/>
                      <a:pt x="288" y="1817"/>
                    </a:cubicBezTo>
                    <a:cubicBezTo>
                      <a:pt x="297" y="1813"/>
                      <a:pt x="300" y="1806"/>
                      <a:pt x="304" y="1796"/>
                    </a:cubicBezTo>
                    <a:cubicBezTo>
                      <a:pt x="307" y="1788"/>
                      <a:pt x="311" y="1783"/>
                      <a:pt x="316" y="1779"/>
                    </a:cubicBezTo>
                    <a:cubicBezTo>
                      <a:pt x="321" y="1775"/>
                      <a:pt x="326" y="1774"/>
                      <a:pt x="331" y="1773"/>
                    </a:cubicBezTo>
                    <a:cubicBezTo>
                      <a:pt x="333" y="1773"/>
                      <a:pt x="334" y="1773"/>
                      <a:pt x="336" y="1772"/>
                    </a:cubicBezTo>
                    <a:cubicBezTo>
                      <a:pt x="340" y="1771"/>
                      <a:pt x="343" y="1771"/>
                      <a:pt x="346" y="1774"/>
                    </a:cubicBezTo>
                    <a:cubicBezTo>
                      <a:pt x="353" y="1779"/>
                      <a:pt x="352" y="1790"/>
                      <a:pt x="348" y="1797"/>
                    </a:cubicBezTo>
                    <a:cubicBezTo>
                      <a:pt x="345" y="1805"/>
                      <a:pt x="335" y="1815"/>
                      <a:pt x="328" y="1821"/>
                    </a:cubicBezTo>
                    <a:cubicBezTo>
                      <a:pt x="327" y="1822"/>
                      <a:pt x="326" y="1822"/>
                      <a:pt x="325" y="1823"/>
                    </a:cubicBezTo>
                    <a:cubicBezTo>
                      <a:pt x="320" y="1826"/>
                      <a:pt x="314" y="1831"/>
                      <a:pt x="314" y="1836"/>
                    </a:cubicBezTo>
                    <a:cubicBezTo>
                      <a:pt x="315" y="1838"/>
                      <a:pt x="317" y="1840"/>
                      <a:pt x="320" y="1842"/>
                    </a:cubicBezTo>
                    <a:cubicBezTo>
                      <a:pt x="323" y="1843"/>
                      <a:pt x="325" y="1844"/>
                      <a:pt x="328" y="1845"/>
                    </a:cubicBezTo>
                    <a:cubicBezTo>
                      <a:pt x="335" y="1849"/>
                      <a:pt x="343" y="1852"/>
                      <a:pt x="350" y="1858"/>
                    </a:cubicBezTo>
                    <a:cubicBezTo>
                      <a:pt x="353" y="1861"/>
                      <a:pt x="363" y="1870"/>
                      <a:pt x="360" y="1876"/>
                    </a:cubicBezTo>
                    <a:cubicBezTo>
                      <a:pt x="360" y="1878"/>
                      <a:pt x="358" y="1879"/>
                      <a:pt x="356" y="1880"/>
                    </a:cubicBezTo>
                    <a:cubicBezTo>
                      <a:pt x="349" y="1882"/>
                      <a:pt x="339" y="1880"/>
                      <a:pt x="336" y="1878"/>
                    </a:cubicBezTo>
                    <a:cubicBezTo>
                      <a:pt x="334" y="1876"/>
                      <a:pt x="332" y="1874"/>
                      <a:pt x="331" y="1873"/>
                    </a:cubicBezTo>
                    <a:cubicBezTo>
                      <a:pt x="330" y="1872"/>
                      <a:pt x="330" y="1871"/>
                      <a:pt x="329" y="1870"/>
                    </a:cubicBezTo>
                    <a:cubicBezTo>
                      <a:pt x="328" y="1869"/>
                      <a:pt x="327" y="1869"/>
                      <a:pt x="326" y="1868"/>
                    </a:cubicBezTo>
                    <a:cubicBezTo>
                      <a:pt x="325" y="1867"/>
                      <a:pt x="323" y="1866"/>
                      <a:pt x="322" y="1864"/>
                    </a:cubicBezTo>
                    <a:cubicBezTo>
                      <a:pt x="322" y="1862"/>
                      <a:pt x="322" y="1861"/>
                      <a:pt x="322" y="1859"/>
                    </a:cubicBezTo>
                    <a:cubicBezTo>
                      <a:pt x="322" y="1858"/>
                      <a:pt x="322" y="1856"/>
                      <a:pt x="322" y="1855"/>
                    </a:cubicBezTo>
                    <a:cubicBezTo>
                      <a:pt x="321" y="1853"/>
                      <a:pt x="320" y="1851"/>
                      <a:pt x="318" y="1849"/>
                    </a:cubicBezTo>
                    <a:cubicBezTo>
                      <a:pt x="317" y="1848"/>
                      <a:pt x="317" y="1848"/>
                      <a:pt x="317" y="1848"/>
                    </a:cubicBezTo>
                    <a:cubicBezTo>
                      <a:pt x="314" y="1845"/>
                      <a:pt x="308" y="1840"/>
                      <a:pt x="303" y="1840"/>
                    </a:cubicBezTo>
                    <a:cubicBezTo>
                      <a:pt x="300" y="1839"/>
                      <a:pt x="296" y="1840"/>
                      <a:pt x="292" y="1840"/>
                    </a:cubicBezTo>
                    <a:cubicBezTo>
                      <a:pt x="292" y="1840"/>
                      <a:pt x="292" y="1840"/>
                      <a:pt x="292" y="1840"/>
                    </a:cubicBezTo>
                    <a:cubicBezTo>
                      <a:pt x="287" y="1840"/>
                      <a:pt x="286" y="1841"/>
                      <a:pt x="286" y="1845"/>
                    </a:cubicBezTo>
                    <a:cubicBezTo>
                      <a:pt x="285" y="1852"/>
                      <a:pt x="285" y="1858"/>
                      <a:pt x="286" y="1864"/>
                    </a:cubicBezTo>
                    <a:cubicBezTo>
                      <a:pt x="286" y="1868"/>
                      <a:pt x="287" y="1873"/>
                      <a:pt x="287" y="1877"/>
                    </a:cubicBezTo>
                    <a:cubicBezTo>
                      <a:pt x="287" y="1879"/>
                      <a:pt x="286" y="1883"/>
                      <a:pt x="286" y="1886"/>
                    </a:cubicBezTo>
                    <a:cubicBezTo>
                      <a:pt x="285" y="1896"/>
                      <a:pt x="285" y="1909"/>
                      <a:pt x="290" y="1916"/>
                    </a:cubicBezTo>
                    <a:cubicBezTo>
                      <a:pt x="294" y="1922"/>
                      <a:pt x="301" y="1924"/>
                      <a:pt x="308" y="1926"/>
                    </a:cubicBezTo>
                    <a:cubicBezTo>
                      <a:pt x="311" y="1927"/>
                      <a:pt x="313" y="1928"/>
                      <a:pt x="316" y="1929"/>
                    </a:cubicBezTo>
                    <a:cubicBezTo>
                      <a:pt x="317" y="1929"/>
                      <a:pt x="318" y="1929"/>
                      <a:pt x="319" y="1930"/>
                    </a:cubicBezTo>
                    <a:cubicBezTo>
                      <a:pt x="329" y="1933"/>
                      <a:pt x="338" y="1937"/>
                      <a:pt x="345" y="1944"/>
                    </a:cubicBezTo>
                    <a:cubicBezTo>
                      <a:pt x="352" y="1952"/>
                      <a:pt x="354" y="1962"/>
                      <a:pt x="356" y="1971"/>
                    </a:cubicBezTo>
                    <a:cubicBezTo>
                      <a:pt x="357" y="1974"/>
                      <a:pt x="357" y="1976"/>
                      <a:pt x="358" y="1979"/>
                    </a:cubicBezTo>
                    <a:cubicBezTo>
                      <a:pt x="360" y="1989"/>
                      <a:pt x="371" y="1992"/>
                      <a:pt x="380" y="1995"/>
                    </a:cubicBezTo>
                    <a:cubicBezTo>
                      <a:pt x="383" y="1996"/>
                      <a:pt x="386" y="1997"/>
                      <a:pt x="388" y="1998"/>
                    </a:cubicBezTo>
                    <a:cubicBezTo>
                      <a:pt x="390" y="1999"/>
                      <a:pt x="392" y="2000"/>
                      <a:pt x="395" y="2000"/>
                    </a:cubicBezTo>
                    <a:cubicBezTo>
                      <a:pt x="401" y="2002"/>
                      <a:pt x="407" y="2003"/>
                      <a:pt x="405" y="2012"/>
                    </a:cubicBezTo>
                    <a:cubicBezTo>
                      <a:pt x="404" y="2018"/>
                      <a:pt x="401" y="2026"/>
                      <a:pt x="396" y="2030"/>
                    </a:cubicBezTo>
                    <a:cubicBezTo>
                      <a:pt x="393" y="2031"/>
                      <a:pt x="389" y="2031"/>
                      <a:pt x="386" y="2030"/>
                    </a:cubicBezTo>
                    <a:cubicBezTo>
                      <a:pt x="385" y="2030"/>
                      <a:pt x="384" y="2029"/>
                      <a:pt x="384" y="2029"/>
                    </a:cubicBezTo>
                    <a:cubicBezTo>
                      <a:pt x="383" y="2028"/>
                      <a:pt x="382" y="2027"/>
                      <a:pt x="379" y="2027"/>
                    </a:cubicBezTo>
                    <a:cubicBezTo>
                      <a:pt x="377" y="2028"/>
                      <a:pt x="376" y="2031"/>
                      <a:pt x="376" y="2033"/>
                    </a:cubicBezTo>
                    <a:cubicBezTo>
                      <a:pt x="376" y="2034"/>
                      <a:pt x="376" y="2034"/>
                      <a:pt x="376" y="2035"/>
                    </a:cubicBezTo>
                    <a:cubicBezTo>
                      <a:pt x="375" y="2038"/>
                      <a:pt x="376" y="2041"/>
                      <a:pt x="376" y="2044"/>
                    </a:cubicBezTo>
                    <a:cubicBezTo>
                      <a:pt x="377" y="2047"/>
                      <a:pt x="377" y="2050"/>
                      <a:pt x="377" y="2053"/>
                    </a:cubicBezTo>
                    <a:cubicBezTo>
                      <a:pt x="376" y="2055"/>
                      <a:pt x="375" y="2057"/>
                      <a:pt x="374" y="2059"/>
                    </a:cubicBezTo>
                    <a:cubicBezTo>
                      <a:pt x="373" y="2061"/>
                      <a:pt x="372" y="2063"/>
                      <a:pt x="371" y="2065"/>
                    </a:cubicBezTo>
                    <a:cubicBezTo>
                      <a:pt x="371" y="2067"/>
                      <a:pt x="371" y="2069"/>
                      <a:pt x="371" y="2070"/>
                    </a:cubicBezTo>
                    <a:cubicBezTo>
                      <a:pt x="370" y="2074"/>
                      <a:pt x="370" y="2078"/>
                      <a:pt x="368" y="2081"/>
                    </a:cubicBezTo>
                    <a:cubicBezTo>
                      <a:pt x="368" y="2082"/>
                      <a:pt x="368" y="2082"/>
                      <a:pt x="368" y="2082"/>
                    </a:cubicBezTo>
                    <a:cubicBezTo>
                      <a:pt x="368" y="2081"/>
                      <a:pt x="368" y="2081"/>
                      <a:pt x="368" y="2081"/>
                    </a:cubicBezTo>
                    <a:cubicBezTo>
                      <a:pt x="366" y="2080"/>
                      <a:pt x="365" y="2077"/>
                      <a:pt x="364" y="2074"/>
                    </a:cubicBezTo>
                    <a:cubicBezTo>
                      <a:pt x="362" y="2072"/>
                      <a:pt x="361" y="2069"/>
                      <a:pt x="359" y="2067"/>
                    </a:cubicBezTo>
                    <a:cubicBezTo>
                      <a:pt x="354" y="2063"/>
                      <a:pt x="347" y="2060"/>
                      <a:pt x="340" y="2061"/>
                    </a:cubicBezTo>
                    <a:cubicBezTo>
                      <a:pt x="335" y="2061"/>
                      <a:pt x="334" y="2063"/>
                      <a:pt x="333" y="2066"/>
                    </a:cubicBezTo>
                    <a:cubicBezTo>
                      <a:pt x="332" y="2068"/>
                      <a:pt x="331" y="2070"/>
                      <a:pt x="329" y="2071"/>
                    </a:cubicBezTo>
                    <a:cubicBezTo>
                      <a:pt x="322" y="2075"/>
                      <a:pt x="314" y="2071"/>
                      <a:pt x="309" y="2068"/>
                    </a:cubicBezTo>
                    <a:cubicBezTo>
                      <a:pt x="297" y="2059"/>
                      <a:pt x="286" y="2057"/>
                      <a:pt x="272" y="2060"/>
                    </a:cubicBezTo>
                    <a:cubicBezTo>
                      <a:pt x="261" y="2063"/>
                      <a:pt x="258" y="2072"/>
                      <a:pt x="254" y="2082"/>
                    </a:cubicBezTo>
                    <a:cubicBezTo>
                      <a:pt x="253" y="2083"/>
                      <a:pt x="252" y="2085"/>
                      <a:pt x="251" y="2087"/>
                    </a:cubicBezTo>
                    <a:cubicBezTo>
                      <a:pt x="240" y="2112"/>
                      <a:pt x="259" y="2137"/>
                      <a:pt x="283" y="2149"/>
                    </a:cubicBezTo>
                    <a:cubicBezTo>
                      <a:pt x="298" y="2157"/>
                      <a:pt x="310" y="2159"/>
                      <a:pt x="318" y="2155"/>
                    </a:cubicBezTo>
                    <a:cubicBezTo>
                      <a:pt x="324" y="2152"/>
                      <a:pt x="323" y="2147"/>
                      <a:pt x="323" y="2142"/>
                    </a:cubicBezTo>
                    <a:cubicBezTo>
                      <a:pt x="322" y="2136"/>
                      <a:pt x="321" y="2129"/>
                      <a:pt x="330" y="2126"/>
                    </a:cubicBezTo>
                    <a:cubicBezTo>
                      <a:pt x="336" y="2123"/>
                      <a:pt x="342" y="2123"/>
                      <a:pt x="346" y="2126"/>
                    </a:cubicBezTo>
                    <a:cubicBezTo>
                      <a:pt x="350" y="2129"/>
                      <a:pt x="352" y="2135"/>
                      <a:pt x="351" y="2141"/>
                    </a:cubicBezTo>
                    <a:cubicBezTo>
                      <a:pt x="350" y="2153"/>
                      <a:pt x="345" y="2161"/>
                      <a:pt x="335" y="2168"/>
                    </a:cubicBezTo>
                    <a:cubicBezTo>
                      <a:pt x="324" y="2176"/>
                      <a:pt x="320" y="2188"/>
                      <a:pt x="317" y="2201"/>
                    </a:cubicBezTo>
                    <a:cubicBezTo>
                      <a:pt x="316" y="2204"/>
                      <a:pt x="315" y="2208"/>
                      <a:pt x="314" y="2211"/>
                    </a:cubicBezTo>
                    <a:cubicBezTo>
                      <a:pt x="312" y="2218"/>
                      <a:pt x="308" y="2222"/>
                      <a:pt x="303" y="2224"/>
                    </a:cubicBezTo>
                    <a:cubicBezTo>
                      <a:pt x="297" y="2225"/>
                      <a:pt x="290" y="2223"/>
                      <a:pt x="282" y="2218"/>
                    </a:cubicBezTo>
                    <a:cubicBezTo>
                      <a:pt x="278" y="2215"/>
                      <a:pt x="274" y="2211"/>
                      <a:pt x="270" y="2206"/>
                    </a:cubicBezTo>
                    <a:cubicBezTo>
                      <a:pt x="263" y="2199"/>
                      <a:pt x="256" y="2191"/>
                      <a:pt x="247" y="2189"/>
                    </a:cubicBezTo>
                    <a:cubicBezTo>
                      <a:pt x="247" y="2189"/>
                      <a:pt x="247" y="2189"/>
                      <a:pt x="247" y="2189"/>
                    </a:cubicBezTo>
                    <a:cubicBezTo>
                      <a:pt x="242" y="2188"/>
                      <a:pt x="234" y="2186"/>
                      <a:pt x="229" y="2189"/>
                    </a:cubicBezTo>
                    <a:cubicBezTo>
                      <a:pt x="224" y="2193"/>
                      <a:pt x="224" y="2199"/>
                      <a:pt x="227" y="2204"/>
                    </a:cubicBezTo>
                    <a:cubicBezTo>
                      <a:pt x="231" y="2212"/>
                      <a:pt x="245" y="2222"/>
                      <a:pt x="253" y="2225"/>
                    </a:cubicBezTo>
                    <a:cubicBezTo>
                      <a:pt x="257" y="2226"/>
                      <a:pt x="261" y="2226"/>
                      <a:pt x="265" y="2225"/>
                    </a:cubicBezTo>
                    <a:cubicBezTo>
                      <a:pt x="272" y="2225"/>
                      <a:pt x="278" y="2224"/>
                      <a:pt x="281" y="2236"/>
                    </a:cubicBezTo>
                    <a:cubicBezTo>
                      <a:pt x="283" y="2243"/>
                      <a:pt x="282" y="2248"/>
                      <a:pt x="280" y="2251"/>
                    </a:cubicBezTo>
                    <a:cubicBezTo>
                      <a:pt x="277" y="2254"/>
                      <a:pt x="274" y="2255"/>
                      <a:pt x="271" y="2255"/>
                    </a:cubicBezTo>
                    <a:cubicBezTo>
                      <a:pt x="268" y="2256"/>
                      <a:pt x="264" y="2257"/>
                      <a:pt x="262" y="2259"/>
                    </a:cubicBezTo>
                    <a:cubicBezTo>
                      <a:pt x="258" y="2264"/>
                      <a:pt x="256" y="2270"/>
                      <a:pt x="255" y="2276"/>
                    </a:cubicBezTo>
                    <a:cubicBezTo>
                      <a:pt x="255" y="2278"/>
                      <a:pt x="255" y="2279"/>
                      <a:pt x="255" y="2280"/>
                    </a:cubicBezTo>
                    <a:cubicBezTo>
                      <a:pt x="252" y="2292"/>
                      <a:pt x="250" y="2299"/>
                      <a:pt x="243" y="2309"/>
                    </a:cubicBezTo>
                    <a:cubicBezTo>
                      <a:pt x="240" y="2314"/>
                      <a:pt x="235" y="2318"/>
                      <a:pt x="231" y="2322"/>
                    </a:cubicBezTo>
                    <a:cubicBezTo>
                      <a:pt x="228" y="2324"/>
                      <a:pt x="225" y="2327"/>
                      <a:pt x="222" y="2329"/>
                    </a:cubicBezTo>
                    <a:cubicBezTo>
                      <a:pt x="214" y="2338"/>
                      <a:pt x="217" y="2349"/>
                      <a:pt x="220" y="2359"/>
                    </a:cubicBezTo>
                    <a:cubicBezTo>
                      <a:pt x="220" y="2359"/>
                      <a:pt x="220" y="2359"/>
                      <a:pt x="220" y="2359"/>
                    </a:cubicBezTo>
                    <a:cubicBezTo>
                      <a:pt x="220" y="2362"/>
                      <a:pt x="222" y="2371"/>
                      <a:pt x="219" y="2376"/>
                    </a:cubicBezTo>
                    <a:cubicBezTo>
                      <a:pt x="217" y="2379"/>
                      <a:pt x="215" y="2380"/>
                      <a:pt x="212" y="2381"/>
                    </a:cubicBezTo>
                    <a:cubicBezTo>
                      <a:pt x="209" y="2381"/>
                      <a:pt x="206" y="2381"/>
                      <a:pt x="203" y="2379"/>
                    </a:cubicBezTo>
                    <a:cubicBezTo>
                      <a:pt x="199" y="2376"/>
                      <a:pt x="195" y="2370"/>
                      <a:pt x="195" y="2365"/>
                    </a:cubicBezTo>
                    <a:cubicBezTo>
                      <a:pt x="195" y="2364"/>
                      <a:pt x="195" y="2362"/>
                      <a:pt x="194" y="2361"/>
                    </a:cubicBezTo>
                    <a:cubicBezTo>
                      <a:pt x="194" y="2356"/>
                      <a:pt x="194" y="2351"/>
                      <a:pt x="191" y="2348"/>
                    </a:cubicBezTo>
                    <a:cubicBezTo>
                      <a:pt x="190" y="2347"/>
                      <a:pt x="188" y="2347"/>
                      <a:pt x="186" y="2347"/>
                    </a:cubicBezTo>
                    <a:cubicBezTo>
                      <a:pt x="175" y="2348"/>
                      <a:pt x="168" y="2362"/>
                      <a:pt x="165" y="2370"/>
                    </a:cubicBezTo>
                    <a:cubicBezTo>
                      <a:pt x="163" y="2375"/>
                      <a:pt x="161" y="2381"/>
                      <a:pt x="159" y="2386"/>
                    </a:cubicBezTo>
                    <a:cubicBezTo>
                      <a:pt x="156" y="2392"/>
                      <a:pt x="153" y="2398"/>
                      <a:pt x="151" y="2405"/>
                    </a:cubicBezTo>
                    <a:cubicBezTo>
                      <a:pt x="151" y="2405"/>
                      <a:pt x="151" y="2406"/>
                      <a:pt x="151" y="2407"/>
                    </a:cubicBezTo>
                    <a:cubicBezTo>
                      <a:pt x="149" y="2412"/>
                      <a:pt x="146" y="2419"/>
                      <a:pt x="149" y="2424"/>
                    </a:cubicBezTo>
                    <a:cubicBezTo>
                      <a:pt x="150" y="2425"/>
                      <a:pt x="151" y="2426"/>
                      <a:pt x="153" y="2427"/>
                    </a:cubicBezTo>
                    <a:cubicBezTo>
                      <a:pt x="158" y="2428"/>
                      <a:pt x="163" y="2426"/>
                      <a:pt x="168" y="2424"/>
                    </a:cubicBezTo>
                    <a:cubicBezTo>
                      <a:pt x="170" y="2423"/>
                      <a:pt x="172" y="2422"/>
                      <a:pt x="174" y="2422"/>
                    </a:cubicBezTo>
                    <a:cubicBezTo>
                      <a:pt x="181" y="2420"/>
                      <a:pt x="199" y="2418"/>
                      <a:pt x="205" y="2423"/>
                    </a:cubicBezTo>
                    <a:cubicBezTo>
                      <a:pt x="207" y="2425"/>
                      <a:pt x="208" y="2427"/>
                      <a:pt x="207" y="2430"/>
                    </a:cubicBezTo>
                    <a:cubicBezTo>
                      <a:pt x="205" y="2439"/>
                      <a:pt x="185" y="2438"/>
                      <a:pt x="172" y="2437"/>
                    </a:cubicBezTo>
                    <a:cubicBezTo>
                      <a:pt x="170" y="2437"/>
                      <a:pt x="167" y="2437"/>
                      <a:pt x="166" y="2437"/>
                    </a:cubicBezTo>
                    <a:cubicBezTo>
                      <a:pt x="166" y="2437"/>
                      <a:pt x="166" y="2437"/>
                      <a:pt x="166" y="2437"/>
                    </a:cubicBezTo>
                    <a:cubicBezTo>
                      <a:pt x="161" y="2437"/>
                      <a:pt x="144" y="2438"/>
                      <a:pt x="139" y="2450"/>
                    </a:cubicBezTo>
                    <a:cubicBezTo>
                      <a:pt x="135" y="2458"/>
                      <a:pt x="137" y="2467"/>
                      <a:pt x="138" y="2477"/>
                    </a:cubicBezTo>
                    <a:cubicBezTo>
                      <a:pt x="138" y="2483"/>
                      <a:pt x="139" y="2489"/>
                      <a:pt x="139" y="2494"/>
                    </a:cubicBezTo>
                    <a:cubicBezTo>
                      <a:pt x="138" y="2500"/>
                      <a:pt x="137" y="2505"/>
                      <a:pt x="135" y="2508"/>
                    </a:cubicBezTo>
                    <a:cubicBezTo>
                      <a:pt x="132" y="2516"/>
                      <a:pt x="124" y="2514"/>
                      <a:pt x="116" y="2512"/>
                    </a:cubicBezTo>
                    <a:cubicBezTo>
                      <a:pt x="115" y="2512"/>
                      <a:pt x="115" y="2512"/>
                      <a:pt x="115" y="2512"/>
                    </a:cubicBezTo>
                    <a:cubicBezTo>
                      <a:pt x="109" y="2510"/>
                      <a:pt x="102" y="2508"/>
                      <a:pt x="95" y="2504"/>
                    </a:cubicBezTo>
                    <a:cubicBezTo>
                      <a:pt x="90" y="2502"/>
                      <a:pt x="86" y="2500"/>
                      <a:pt x="80" y="2502"/>
                    </a:cubicBezTo>
                    <a:cubicBezTo>
                      <a:pt x="76" y="2504"/>
                      <a:pt x="73" y="2506"/>
                      <a:pt x="72" y="2510"/>
                    </a:cubicBezTo>
                    <a:cubicBezTo>
                      <a:pt x="71" y="2515"/>
                      <a:pt x="73" y="2521"/>
                      <a:pt x="77" y="2526"/>
                    </a:cubicBezTo>
                    <a:cubicBezTo>
                      <a:pt x="77" y="2527"/>
                      <a:pt x="78" y="2528"/>
                      <a:pt x="79" y="2529"/>
                    </a:cubicBezTo>
                    <a:cubicBezTo>
                      <a:pt x="82" y="2533"/>
                      <a:pt x="85" y="2537"/>
                      <a:pt x="90" y="2538"/>
                    </a:cubicBezTo>
                    <a:cubicBezTo>
                      <a:pt x="95" y="2539"/>
                      <a:pt x="101" y="2538"/>
                      <a:pt x="106" y="2537"/>
                    </a:cubicBezTo>
                    <a:cubicBezTo>
                      <a:pt x="108" y="2536"/>
                      <a:pt x="110" y="2536"/>
                      <a:pt x="113" y="2535"/>
                    </a:cubicBezTo>
                    <a:cubicBezTo>
                      <a:pt x="120" y="2534"/>
                      <a:pt x="126" y="2536"/>
                      <a:pt x="129" y="2539"/>
                    </a:cubicBezTo>
                    <a:cubicBezTo>
                      <a:pt x="131" y="2542"/>
                      <a:pt x="131" y="2546"/>
                      <a:pt x="130" y="2551"/>
                    </a:cubicBezTo>
                    <a:cubicBezTo>
                      <a:pt x="126" y="2561"/>
                      <a:pt x="119" y="2565"/>
                      <a:pt x="110" y="2570"/>
                    </a:cubicBezTo>
                    <a:cubicBezTo>
                      <a:pt x="109" y="2571"/>
                      <a:pt x="108" y="2572"/>
                      <a:pt x="107" y="2573"/>
                    </a:cubicBezTo>
                    <a:cubicBezTo>
                      <a:pt x="103" y="2575"/>
                      <a:pt x="98" y="2576"/>
                      <a:pt x="93" y="2577"/>
                    </a:cubicBezTo>
                    <a:cubicBezTo>
                      <a:pt x="86" y="2578"/>
                      <a:pt x="78" y="2579"/>
                      <a:pt x="75" y="2587"/>
                    </a:cubicBezTo>
                    <a:cubicBezTo>
                      <a:pt x="73" y="2590"/>
                      <a:pt x="74" y="2593"/>
                      <a:pt x="74" y="2597"/>
                    </a:cubicBezTo>
                    <a:cubicBezTo>
                      <a:pt x="75" y="2599"/>
                      <a:pt x="75" y="2600"/>
                      <a:pt x="75" y="2602"/>
                    </a:cubicBezTo>
                    <a:cubicBezTo>
                      <a:pt x="75" y="2605"/>
                      <a:pt x="74" y="2608"/>
                      <a:pt x="73" y="2611"/>
                    </a:cubicBezTo>
                    <a:cubicBezTo>
                      <a:pt x="72" y="2613"/>
                      <a:pt x="71" y="2615"/>
                      <a:pt x="71" y="2617"/>
                    </a:cubicBezTo>
                    <a:cubicBezTo>
                      <a:pt x="69" y="2625"/>
                      <a:pt x="75" y="2642"/>
                      <a:pt x="81" y="2647"/>
                    </a:cubicBezTo>
                    <a:cubicBezTo>
                      <a:pt x="81" y="2647"/>
                      <a:pt x="81" y="2647"/>
                      <a:pt x="81" y="2647"/>
                    </a:cubicBezTo>
                    <a:cubicBezTo>
                      <a:pt x="87" y="2652"/>
                      <a:pt x="99" y="2663"/>
                      <a:pt x="101" y="2671"/>
                    </a:cubicBezTo>
                    <a:cubicBezTo>
                      <a:pt x="102" y="2676"/>
                      <a:pt x="100" y="2684"/>
                      <a:pt x="95" y="2690"/>
                    </a:cubicBezTo>
                    <a:cubicBezTo>
                      <a:pt x="91" y="2694"/>
                      <a:pt x="87" y="2697"/>
                      <a:pt x="83" y="2697"/>
                    </a:cubicBezTo>
                    <a:cubicBezTo>
                      <a:pt x="83" y="2697"/>
                      <a:pt x="83" y="2697"/>
                      <a:pt x="82" y="2697"/>
                    </a:cubicBezTo>
                    <a:cubicBezTo>
                      <a:pt x="72" y="2697"/>
                      <a:pt x="69" y="2688"/>
                      <a:pt x="67" y="2680"/>
                    </a:cubicBezTo>
                    <a:cubicBezTo>
                      <a:pt x="66" y="2677"/>
                      <a:pt x="65" y="2674"/>
                      <a:pt x="64" y="2671"/>
                    </a:cubicBezTo>
                    <a:cubicBezTo>
                      <a:pt x="61" y="2666"/>
                      <a:pt x="54" y="2658"/>
                      <a:pt x="49" y="2658"/>
                    </a:cubicBezTo>
                    <a:cubicBezTo>
                      <a:pt x="49" y="2658"/>
                      <a:pt x="49" y="2658"/>
                      <a:pt x="49" y="2658"/>
                    </a:cubicBezTo>
                    <a:cubicBezTo>
                      <a:pt x="46" y="2659"/>
                      <a:pt x="44" y="2661"/>
                      <a:pt x="42" y="2666"/>
                    </a:cubicBezTo>
                    <a:cubicBezTo>
                      <a:pt x="41" y="2671"/>
                      <a:pt x="43" y="2675"/>
                      <a:pt x="44" y="2680"/>
                    </a:cubicBezTo>
                    <a:cubicBezTo>
                      <a:pt x="45" y="2684"/>
                      <a:pt x="46" y="2687"/>
                      <a:pt x="46" y="2691"/>
                    </a:cubicBezTo>
                    <a:cubicBezTo>
                      <a:pt x="47" y="2697"/>
                      <a:pt x="48" y="2706"/>
                      <a:pt x="56" y="2711"/>
                    </a:cubicBezTo>
                    <a:cubicBezTo>
                      <a:pt x="58" y="2713"/>
                      <a:pt x="60" y="2714"/>
                      <a:pt x="63" y="2716"/>
                    </a:cubicBezTo>
                    <a:cubicBezTo>
                      <a:pt x="72" y="2720"/>
                      <a:pt x="82" y="2726"/>
                      <a:pt x="84" y="2735"/>
                    </a:cubicBezTo>
                    <a:cubicBezTo>
                      <a:pt x="85" y="2747"/>
                      <a:pt x="75" y="2762"/>
                      <a:pt x="64" y="2764"/>
                    </a:cubicBezTo>
                    <a:cubicBezTo>
                      <a:pt x="60" y="2764"/>
                      <a:pt x="58" y="2765"/>
                      <a:pt x="55" y="2766"/>
                    </a:cubicBezTo>
                    <a:cubicBezTo>
                      <a:pt x="53" y="2767"/>
                      <a:pt x="51" y="2768"/>
                      <a:pt x="49" y="2769"/>
                    </a:cubicBezTo>
                    <a:cubicBezTo>
                      <a:pt x="45" y="2770"/>
                      <a:pt x="40" y="2769"/>
                      <a:pt x="36" y="2768"/>
                    </a:cubicBezTo>
                    <a:cubicBezTo>
                      <a:pt x="35" y="2767"/>
                      <a:pt x="34" y="2767"/>
                      <a:pt x="33" y="2767"/>
                    </a:cubicBezTo>
                    <a:cubicBezTo>
                      <a:pt x="25" y="2765"/>
                      <a:pt x="7" y="2766"/>
                      <a:pt x="3" y="2773"/>
                    </a:cubicBezTo>
                    <a:cubicBezTo>
                      <a:pt x="0" y="2780"/>
                      <a:pt x="9" y="2790"/>
                      <a:pt x="15" y="2796"/>
                    </a:cubicBezTo>
                    <a:cubicBezTo>
                      <a:pt x="16" y="2797"/>
                      <a:pt x="17" y="2798"/>
                      <a:pt x="18" y="2798"/>
                    </a:cubicBezTo>
                    <a:cubicBezTo>
                      <a:pt x="19" y="2799"/>
                      <a:pt x="19" y="2800"/>
                      <a:pt x="20" y="2801"/>
                    </a:cubicBezTo>
                    <a:cubicBezTo>
                      <a:pt x="28" y="2809"/>
                      <a:pt x="36" y="2817"/>
                      <a:pt x="35" y="2829"/>
                    </a:cubicBezTo>
                    <a:cubicBezTo>
                      <a:pt x="34" y="2834"/>
                      <a:pt x="31" y="2838"/>
                      <a:pt x="28" y="2842"/>
                    </a:cubicBezTo>
                    <a:cubicBezTo>
                      <a:pt x="25" y="2847"/>
                      <a:pt x="22" y="2852"/>
                      <a:pt x="22" y="2858"/>
                    </a:cubicBezTo>
                    <a:cubicBezTo>
                      <a:pt x="22" y="2866"/>
                      <a:pt x="27" y="2871"/>
                      <a:pt x="31" y="2876"/>
                    </a:cubicBezTo>
                    <a:cubicBezTo>
                      <a:pt x="33" y="2878"/>
                      <a:pt x="35" y="2881"/>
                      <a:pt x="37" y="2883"/>
                    </a:cubicBezTo>
                    <a:cubicBezTo>
                      <a:pt x="38" y="2884"/>
                      <a:pt x="39" y="2885"/>
                      <a:pt x="39" y="2886"/>
                    </a:cubicBezTo>
                    <a:cubicBezTo>
                      <a:pt x="42" y="2890"/>
                      <a:pt x="43" y="2892"/>
                      <a:pt x="48" y="2895"/>
                    </a:cubicBezTo>
                    <a:cubicBezTo>
                      <a:pt x="52" y="2898"/>
                      <a:pt x="57" y="2902"/>
                      <a:pt x="59" y="2907"/>
                    </a:cubicBezTo>
                    <a:cubicBezTo>
                      <a:pt x="61" y="2915"/>
                      <a:pt x="59" y="2922"/>
                      <a:pt x="53" y="2929"/>
                    </a:cubicBezTo>
                    <a:cubicBezTo>
                      <a:pt x="52" y="2931"/>
                      <a:pt x="49" y="2932"/>
                      <a:pt x="46" y="2934"/>
                    </a:cubicBezTo>
                    <a:cubicBezTo>
                      <a:pt x="41" y="2938"/>
                      <a:pt x="35" y="2942"/>
                      <a:pt x="36" y="2945"/>
                    </a:cubicBezTo>
                    <a:cubicBezTo>
                      <a:pt x="54" y="2946"/>
                      <a:pt x="72" y="2944"/>
                      <a:pt x="89" y="2943"/>
                    </a:cubicBezTo>
                    <a:cubicBezTo>
                      <a:pt x="96" y="2942"/>
                      <a:pt x="103" y="2942"/>
                      <a:pt x="109" y="2941"/>
                    </a:cubicBezTo>
                    <a:cubicBezTo>
                      <a:pt x="220" y="2935"/>
                      <a:pt x="220" y="2935"/>
                      <a:pt x="220" y="2935"/>
                    </a:cubicBezTo>
                    <a:cubicBezTo>
                      <a:pt x="266" y="2932"/>
                      <a:pt x="313" y="2929"/>
                      <a:pt x="359" y="2926"/>
                    </a:cubicBezTo>
                    <a:cubicBezTo>
                      <a:pt x="367" y="2925"/>
                      <a:pt x="367" y="2925"/>
                      <a:pt x="367" y="2925"/>
                    </a:cubicBezTo>
                    <a:cubicBezTo>
                      <a:pt x="423" y="2922"/>
                      <a:pt x="479" y="2918"/>
                      <a:pt x="535" y="2915"/>
                    </a:cubicBezTo>
                    <a:cubicBezTo>
                      <a:pt x="1157" y="2876"/>
                      <a:pt x="1157" y="2876"/>
                      <a:pt x="1157" y="2876"/>
                    </a:cubicBezTo>
                    <a:cubicBezTo>
                      <a:pt x="1157" y="2876"/>
                      <a:pt x="1157" y="2876"/>
                      <a:pt x="1157" y="2876"/>
                    </a:cubicBezTo>
                    <a:cubicBezTo>
                      <a:pt x="1157" y="2876"/>
                      <a:pt x="1155" y="2936"/>
                      <a:pt x="1141" y="2976"/>
                    </a:cubicBezTo>
                    <a:cubicBezTo>
                      <a:pt x="1140" y="2980"/>
                      <a:pt x="1138" y="2985"/>
                      <a:pt x="1137" y="2989"/>
                    </a:cubicBezTo>
                    <a:cubicBezTo>
                      <a:pt x="1123" y="3027"/>
                      <a:pt x="1107" y="3070"/>
                      <a:pt x="1121" y="3108"/>
                    </a:cubicBezTo>
                    <a:cubicBezTo>
                      <a:pt x="1126" y="3120"/>
                      <a:pt x="1130" y="3133"/>
                      <a:pt x="1134" y="3146"/>
                    </a:cubicBezTo>
                    <a:cubicBezTo>
                      <a:pt x="1143" y="3175"/>
                      <a:pt x="1152" y="3203"/>
                      <a:pt x="1167" y="3216"/>
                    </a:cubicBezTo>
                    <a:cubicBezTo>
                      <a:pt x="1170" y="3218"/>
                      <a:pt x="1173" y="3220"/>
                      <a:pt x="1176" y="3223"/>
                    </a:cubicBezTo>
                    <a:cubicBezTo>
                      <a:pt x="1197" y="3239"/>
                      <a:pt x="1223" y="3260"/>
                      <a:pt x="1223" y="3280"/>
                    </a:cubicBezTo>
                    <a:cubicBezTo>
                      <a:pt x="1223" y="3295"/>
                      <a:pt x="1235" y="3313"/>
                      <a:pt x="1245" y="3329"/>
                    </a:cubicBezTo>
                    <a:cubicBezTo>
                      <a:pt x="1250" y="3337"/>
                      <a:pt x="1254" y="3343"/>
                      <a:pt x="1257" y="3350"/>
                    </a:cubicBezTo>
                    <a:cubicBezTo>
                      <a:pt x="1267" y="3369"/>
                      <a:pt x="1285" y="3417"/>
                      <a:pt x="1287" y="3428"/>
                    </a:cubicBezTo>
                    <a:cubicBezTo>
                      <a:pt x="1288" y="3431"/>
                      <a:pt x="1290" y="3436"/>
                      <a:pt x="1294" y="3443"/>
                    </a:cubicBezTo>
                    <a:cubicBezTo>
                      <a:pt x="1294" y="3442"/>
                      <a:pt x="1295" y="3442"/>
                      <a:pt x="1296" y="3442"/>
                    </a:cubicBezTo>
                    <a:cubicBezTo>
                      <a:pt x="1297" y="3442"/>
                      <a:pt x="1297" y="3441"/>
                      <a:pt x="1298" y="3441"/>
                    </a:cubicBezTo>
                    <a:cubicBezTo>
                      <a:pt x="1298" y="3441"/>
                      <a:pt x="1298" y="3441"/>
                      <a:pt x="1298" y="3441"/>
                    </a:cubicBezTo>
                    <a:cubicBezTo>
                      <a:pt x="1299" y="3440"/>
                      <a:pt x="1299" y="3438"/>
                      <a:pt x="1300" y="3438"/>
                    </a:cubicBezTo>
                    <a:cubicBezTo>
                      <a:pt x="1301" y="3436"/>
                      <a:pt x="1303" y="3436"/>
                      <a:pt x="1305" y="3435"/>
                    </a:cubicBezTo>
                    <a:cubicBezTo>
                      <a:pt x="1308" y="3434"/>
                      <a:pt x="1311" y="3435"/>
                      <a:pt x="1313" y="3437"/>
                    </a:cubicBezTo>
                    <a:cubicBezTo>
                      <a:pt x="1314" y="3437"/>
                      <a:pt x="1314" y="3437"/>
                      <a:pt x="1315" y="3437"/>
                    </a:cubicBezTo>
                    <a:cubicBezTo>
                      <a:pt x="1317" y="3439"/>
                      <a:pt x="1319" y="3441"/>
                      <a:pt x="1320" y="3444"/>
                    </a:cubicBezTo>
                    <a:cubicBezTo>
                      <a:pt x="1321" y="3444"/>
                      <a:pt x="1321" y="3445"/>
                      <a:pt x="1322" y="3446"/>
                    </a:cubicBezTo>
                    <a:cubicBezTo>
                      <a:pt x="1323" y="3446"/>
                      <a:pt x="1324" y="3446"/>
                      <a:pt x="1326" y="3446"/>
                    </a:cubicBezTo>
                    <a:cubicBezTo>
                      <a:pt x="1328" y="3447"/>
                      <a:pt x="1334" y="3447"/>
                      <a:pt x="1337" y="3446"/>
                    </a:cubicBezTo>
                    <a:cubicBezTo>
                      <a:pt x="1338" y="3445"/>
                      <a:pt x="1339" y="3443"/>
                      <a:pt x="1340" y="3443"/>
                    </a:cubicBezTo>
                    <a:cubicBezTo>
                      <a:pt x="1341" y="3441"/>
                      <a:pt x="1342" y="3441"/>
                      <a:pt x="1344" y="3441"/>
                    </a:cubicBezTo>
                    <a:cubicBezTo>
                      <a:pt x="1345" y="3441"/>
                      <a:pt x="1352" y="3439"/>
                      <a:pt x="1353" y="3441"/>
                    </a:cubicBezTo>
                    <a:cubicBezTo>
                      <a:pt x="1355" y="3443"/>
                      <a:pt x="1352" y="3447"/>
                      <a:pt x="1354" y="3448"/>
                    </a:cubicBezTo>
                    <a:cubicBezTo>
                      <a:pt x="1356" y="3450"/>
                      <a:pt x="1361" y="3446"/>
                      <a:pt x="1362" y="3445"/>
                    </a:cubicBezTo>
                    <a:cubicBezTo>
                      <a:pt x="1364" y="3444"/>
                      <a:pt x="1367" y="3444"/>
                      <a:pt x="1369" y="3443"/>
                    </a:cubicBezTo>
                    <a:cubicBezTo>
                      <a:pt x="1368" y="3441"/>
                      <a:pt x="1369" y="3439"/>
                      <a:pt x="1368" y="3437"/>
                    </a:cubicBezTo>
                    <a:cubicBezTo>
                      <a:pt x="1367" y="3435"/>
                      <a:pt x="1365" y="3434"/>
                      <a:pt x="1364" y="3431"/>
                    </a:cubicBezTo>
                    <a:cubicBezTo>
                      <a:pt x="1362" y="3428"/>
                      <a:pt x="1366" y="3428"/>
                      <a:pt x="1368" y="3427"/>
                    </a:cubicBezTo>
                    <a:cubicBezTo>
                      <a:pt x="1372" y="3424"/>
                      <a:pt x="1373" y="3419"/>
                      <a:pt x="1377" y="3415"/>
                    </a:cubicBezTo>
                    <a:cubicBezTo>
                      <a:pt x="1379" y="3414"/>
                      <a:pt x="1381" y="3410"/>
                      <a:pt x="1381" y="3408"/>
                    </a:cubicBezTo>
                    <a:cubicBezTo>
                      <a:pt x="1381" y="3405"/>
                      <a:pt x="1380" y="3402"/>
                      <a:pt x="1379" y="3401"/>
                    </a:cubicBezTo>
                    <a:cubicBezTo>
                      <a:pt x="1376" y="3396"/>
                      <a:pt x="1380" y="3394"/>
                      <a:pt x="1383" y="3392"/>
                    </a:cubicBezTo>
                    <a:cubicBezTo>
                      <a:pt x="1385" y="3390"/>
                      <a:pt x="1387" y="3389"/>
                      <a:pt x="1390" y="3388"/>
                    </a:cubicBezTo>
                    <a:cubicBezTo>
                      <a:pt x="1392" y="3387"/>
                      <a:pt x="1394" y="3386"/>
                      <a:pt x="1397" y="3385"/>
                    </a:cubicBezTo>
                    <a:cubicBezTo>
                      <a:pt x="1398" y="3385"/>
                      <a:pt x="1400" y="3384"/>
                      <a:pt x="1402" y="3382"/>
                    </a:cubicBezTo>
                    <a:cubicBezTo>
                      <a:pt x="1403" y="3381"/>
                      <a:pt x="1403" y="3379"/>
                      <a:pt x="1404" y="3378"/>
                    </a:cubicBezTo>
                    <a:cubicBezTo>
                      <a:pt x="1405" y="3377"/>
                      <a:pt x="1406" y="3376"/>
                      <a:pt x="1407" y="3375"/>
                    </a:cubicBezTo>
                    <a:cubicBezTo>
                      <a:pt x="1409" y="3374"/>
                      <a:pt x="1409" y="3373"/>
                      <a:pt x="1410" y="3372"/>
                    </a:cubicBezTo>
                    <a:cubicBezTo>
                      <a:pt x="1412" y="3368"/>
                      <a:pt x="1417" y="3368"/>
                      <a:pt x="1420" y="3366"/>
                    </a:cubicBezTo>
                    <a:cubicBezTo>
                      <a:pt x="1422" y="3365"/>
                      <a:pt x="1426" y="3365"/>
                      <a:pt x="1426" y="3361"/>
                    </a:cubicBezTo>
                    <a:cubicBezTo>
                      <a:pt x="1426" y="3358"/>
                      <a:pt x="1425" y="3356"/>
                      <a:pt x="1426" y="3353"/>
                    </a:cubicBezTo>
                    <a:cubicBezTo>
                      <a:pt x="1427" y="3352"/>
                      <a:pt x="1428" y="3352"/>
                      <a:pt x="1429" y="3350"/>
                    </a:cubicBezTo>
                    <a:cubicBezTo>
                      <a:pt x="1430" y="3349"/>
                      <a:pt x="1430" y="3349"/>
                      <a:pt x="1430" y="3347"/>
                    </a:cubicBezTo>
                    <a:cubicBezTo>
                      <a:pt x="1431" y="3344"/>
                      <a:pt x="1433" y="3342"/>
                      <a:pt x="1430" y="3340"/>
                    </a:cubicBezTo>
                    <a:cubicBezTo>
                      <a:pt x="1428" y="3339"/>
                      <a:pt x="1426" y="3339"/>
                      <a:pt x="1425" y="3336"/>
                    </a:cubicBezTo>
                    <a:cubicBezTo>
                      <a:pt x="1425" y="3335"/>
                      <a:pt x="1426" y="3334"/>
                      <a:pt x="1426" y="3332"/>
                    </a:cubicBezTo>
                    <a:cubicBezTo>
                      <a:pt x="1425" y="3331"/>
                      <a:pt x="1423" y="3330"/>
                      <a:pt x="1422" y="3330"/>
                    </a:cubicBezTo>
                    <a:cubicBezTo>
                      <a:pt x="1418" y="3328"/>
                      <a:pt x="1413" y="3331"/>
                      <a:pt x="1410" y="3333"/>
                    </a:cubicBezTo>
                    <a:cubicBezTo>
                      <a:pt x="1410" y="3334"/>
                      <a:pt x="1409" y="3335"/>
                      <a:pt x="1408" y="3335"/>
                    </a:cubicBezTo>
                    <a:cubicBezTo>
                      <a:pt x="1407" y="3336"/>
                      <a:pt x="1405" y="3335"/>
                      <a:pt x="1404" y="3335"/>
                    </a:cubicBezTo>
                    <a:cubicBezTo>
                      <a:pt x="1403" y="3335"/>
                      <a:pt x="1402" y="3336"/>
                      <a:pt x="1401" y="3336"/>
                    </a:cubicBezTo>
                    <a:cubicBezTo>
                      <a:pt x="1399" y="3336"/>
                      <a:pt x="1399" y="3335"/>
                      <a:pt x="1397" y="3335"/>
                    </a:cubicBezTo>
                    <a:cubicBezTo>
                      <a:pt x="1394" y="3334"/>
                      <a:pt x="1384" y="3335"/>
                      <a:pt x="1384" y="3329"/>
                    </a:cubicBezTo>
                    <a:cubicBezTo>
                      <a:pt x="1387" y="3330"/>
                      <a:pt x="1388" y="3333"/>
                      <a:pt x="1391" y="3333"/>
                    </a:cubicBezTo>
                    <a:cubicBezTo>
                      <a:pt x="1394" y="3334"/>
                      <a:pt x="1398" y="3333"/>
                      <a:pt x="1401" y="3334"/>
                    </a:cubicBezTo>
                    <a:cubicBezTo>
                      <a:pt x="1403" y="3334"/>
                      <a:pt x="1407" y="3333"/>
                      <a:pt x="1407" y="3330"/>
                    </a:cubicBezTo>
                    <a:cubicBezTo>
                      <a:pt x="1406" y="3327"/>
                      <a:pt x="1402" y="3329"/>
                      <a:pt x="1401" y="3331"/>
                    </a:cubicBezTo>
                    <a:cubicBezTo>
                      <a:pt x="1401" y="3330"/>
                      <a:pt x="1399" y="3331"/>
                      <a:pt x="1398" y="3331"/>
                    </a:cubicBezTo>
                    <a:cubicBezTo>
                      <a:pt x="1398" y="3330"/>
                      <a:pt x="1399" y="3329"/>
                      <a:pt x="1399" y="3328"/>
                    </a:cubicBezTo>
                    <a:cubicBezTo>
                      <a:pt x="1400" y="3327"/>
                      <a:pt x="1400" y="3326"/>
                      <a:pt x="1401" y="3324"/>
                    </a:cubicBezTo>
                    <a:cubicBezTo>
                      <a:pt x="1401" y="3324"/>
                      <a:pt x="1401" y="3324"/>
                      <a:pt x="1401" y="3324"/>
                    </a:cubicBezTo>
                    <a:cubicBezTo>
                      <a:pt x="1402" y="3323"/>
                      <a:pt x="1404" y="3322"/>
                      <a:pt x="1405" y="3322"/>
                    </a:cubicBezTo>
                    <a:cubicBezTo>
                      <a:pt x="1407" y="3321"/>
                      <a:pt x="1409" y="3321"/>
                      <a:pt x="1410" y="3319"/>
                    </a:cubicBezTo>
                    <a:cubicBezTo>
                      <a:pt x="1412" y="3318"/>
                      <a:pt x="1412" y="3315"/>
                      <a:pt x="1413" y="3312"/>
                    </a:cubicBezTo>
                    <a:cubicBezTo>
                      <a:pt x="1415" y="3310"/>
                      <a:pt x="1416" y="3310"/>
                      <a:pt x="1419" y="3310"/>
                    </a:cubicBezTo>
                    <a:cubicBezTo>
                      <a:pt x="1422" y="3310"/>
                      <a:pt x="1423" y="3310"/>
                      <a:pt x="1426" y="3309"/>
                    </a:cubicBezTo>
                    <a:cubicBezTo>
                      <a:pt x="1429" y="3308"/>
                      <a:pt x="1433" y="3306"/>
                      <a:pt x="1436" y="3307"/>
                    </a:cubicBezTo>
                    <a:cubicBezTo>
                      <a:pt x="1439" y="3307"/>
                      <a:pt x="1438" y="3311"/>
                      <a:pt x="1441" y="3311"/>
                    </a:cubicBezTo>
                    <a:cubicBezTo>
                      <a:pt x="1441" y="3314"/>
                      <a:pt x="1438" y="3316"/>
                      <a:pt x="1439" y="3319"/>
                    </a:cubicBezTo>
                    <a:cubicBezTo>
                      <a:pt x="1440" y="3318"/>
                      <a:pt x="1442" y="3318"/>
                      <a:pt x="1443" y="3317"/>
                    </a:cubicBezTo>
                    <a:cubicBezTo>
                      <a:pt x="1443" y="3316"/>
                      <a:pt x="1443" y="3314"/>
                      <a:pt x="1444" y="3313"/>
                    </a:cubicBezTo>
                    <a:cubicBezTo>
                      <a:pt x="1445" y="3310"/>
                      <a:pt x="1447" y="3310"/>
                      <a:pt x="1450" y="3309"/>
                    </a:cubicBezTo>
                    <a:cubicBezTo>
                      <a:pt x="1452" y="3309"/>
                      <a:pt x="1453" y="3309"/>
                      <a:pt x="1455" y="3309"/>
                    </a:cubicBezTo>
                    <a:cubicBezTo>
                      <a:pt x="1456" y="3310"/>
                      <a:pt x="1456" y="3310"/>
                      <a:pt x="1457" y="3311"/>
                    </a:cubicBezTo>
                    <a:cubicBezTo>
                      <a:pt x="1459" y="3311"/>
                      <a:pt x="1460" y="3310"/>
                      <a:pt x="1461" y="3310"/>
                    </a:cubicBezTo>
                    <a:cubicBezTo>
                      <a:pt x="1462" y="3310"/>
                      <a:pt x="1462" y="3310"/>
                      <a:pt x="1463" y="3310"/>
                    </a:cubicBezTo>
                    <a:cubicBezTo>
                      <a:pt x="1464" y="3310"/>
                      <a:pt x="1464" y="3311"/>
                      <a:pt x="1464" y="3311"/>
                    </a:cubicBezTo>
                    <a:cubicBezTo>
                      <a:pt x="1466" y="3312"/>
                      <a:pt x="1466" y="3310"/>
                      <a:pt x="1467" y="3310"/>
                    </a:cubicBezTo>
                    <a:cubicBezTo>
                      <a:pt x="1469" y="3310"/>
                      <a:pt x="1468" y="3310"/>
                      <a:pt x="1470" y="3311"/>
                    </a:cubicBezTo>
                    <a:cubicBezTo>
                      <a:pt x="1470" y="3311"/>
                      <a:pt x="1469" y="3312"/>
                      <a:pt x="1469" y="3312"/>
                    </a:cubicBezTo>
                    <a:cubicBezTo>
                      <a:pt x="1467" y="3313"/>
                      <a:pt x="1468" y="3315"/>
                      <a:pt x="1468" y="3317"/>
                    </a:cubicBezTo>
                    <a:cubicBezTo>
                      <a:pt x="1468" y="3320"/>
                      <a:pt x="1468" y="3322"/>
                      <a:pt x="1470" y="3323"/>
                    </a:cubicBezTo>
                    <a:cubicBezTo>
                      <a:pt x="1471" y="3324"/>
                      <a:pt x="1472" y="3323"/>
                      <a:pt x="1474" y="3323"/>
                    </a:cubicBezTo>
                    <a:cubicBezTo>
                      <a:pt x="1474" y="3323"/>
                      <a:pt x="1474" y="3323"/>
                      <a:pt x="1475" y="3323"/>
                    </a:cubicBezTo>
                    <a:cubicBezTo>
                      <a:pt x="1476" y="3323"/>
                      <a:pt x="1476" y="3324"/>
                      <a:pt x="1478" y="3324"/>
                    </a:cubicBezTo>
                    <a:cubicBezTo>
                      <a:pt x="1478" y="3325"/>
                      <a:pt x="1478" y="3326"/>
                      <a:pt x="1478" y="3326"/>
                    </a:cubicBezTo>
                    <a:cubicBezTo>
                      <a:pt x="1476" y="3327"/>
                      <a:pt x="1475" y="3327"/>
                      <a:pt x="1473" y="3327"/>
                    </a:cubicBezTo>
                    <a:cubicBezTo>
                      <a:pt x="1471" y="3328"/>
                      <a:pt x="1469" y="3330"/>
                      <a:pt x="1467" y="3331"/>
                    </a:cubicBezTo>
                    <a:cubicBezTo>
                      <a:pt x="1464" y="3332"/>
                      <a:pt x="1462" y="3333"/>
                      <a:pt x="1459" y="3334"/>
                    </a:cubicBezTo>
                    <a:cubicBezTo>
                      <a:pt x="1455" y="3335"/>
                      <a:pt x="1450" y="3337"/>
                      <a:pt x="1452" y="3343"/>
                    </a:cubicBezTo>
                    <a:cubicBezTo>
                      <a:pt x="1453" y="3345"/>
                      <a:pt x="1454" y="3347"/>
                      <a:pt x="1453" y="3350"/>
                    </a:cubicBezTo>
                    <a:cubicBezTo>
                      <a:pt x="1453" y="3351"/>
                      <a:pt x="1451" y="3354"/>
                      <a:pt x="1454" y="3355"/>
                    </a:cubicBezTo>
                    <a:cubicBezTo>
                      <a:pt x="1456" y="3355"/>
                      <a:pt x="1459" y="3354"/>
                      <a:pt x="1461" y="3354"/>
                    </a:cubicBezTo>
                    <a:cubicBezTo>
                      <a:pt x="1462" y="3353"/>
                      <a:pt x="1463" y="3352"/>
                      <a:pt x="1465" y="3352"/>
                    </a:cubicBezTo>
                    <a:cubicBezTo>
                      <a:pt x="1466" y="3351"/>
                      <a:pt x="1468" y="3351"/>
                      <a:pt x="1470" y="3351"/>
                    </a:cubicBezTo>
                    <a:cubicBezTo>
                      <a:pt x="1474" y="3349"/>
                      <a:pt x="1477" y="3345"/>
                      <a:pt x="1482" y="3344"/>
                    </a:cubicBezTo>
                    <a:cubicBezTo>
                      <a:pt x="1486" y="3343"/>
                      <a:pt x="1489" y="3343"/>
                      <a:pt x="1492" y="3341"/>
                    </a:cubicBezTo>
                    <a:cubicBezTo>
                      <a:pt x="1494" y="3339"/>
                      <a:pt x="1496" y="3339"/>
                      <a:pt x="1498" y="3337"/>
                    </a:cubicBezTo>
                    <a:cubicBezTo>
                      <a:pt x="1500" y="3336"/>
                      <a:pt x="1502" y="3334"/>
                      <a:pt x="1504" y="3333"/>
                    </a:cubicBezTo>
                    <a:cubicBezTo>
                      <a:pt x="1506" y="3332"/>
                      <a:pt x="1511" y="3332"/>
                      <a:pt x="1514" y="3331"/>
                    </a:cubicBezTo>
                    <a:cubicBezTo>
                      <a:pt x="1517" y="3331"/>
                      <a:pt x="1522" y="3331"/>
                      <a:pt x="1525" y="3330"/>
                    </a:cubicBezTo>
                    <a:cubicBezTo>
                      <a:pt x="1528" y="3328"/>
                      <a:pt x="1530" y="3326"/>
                      <a:pt x="1534" y="3324"/>
                    </a:cubicBezTo>
                    <a:cubicBezTo>
                      <a:pt x="1537" y="3323"/>
                      <a:pt x="1540" y="3320"/>
                      <a:pt x="1544" y="3318"/>
                    </a:cubicBezTo>
                    <a:cubicBezTo>
                      <a:pt x="1547" y="3317"/>
                      <a:pt x="1551" y="3316"/>
                      <a:pt x="1554" y="3315"/>
                    </a:cubicBezTo>
                    <a:cubicBezTo>
                      <a:pt x="1556" y="3314"/>
                      <a:pt x="1557" y="3312"/>
                      <a:pt x="1559" y="3312"/>
                    </a:cubicBezTo>
                    <a:cubicBezTo>
                      <a:pt x="1560" y="3311"/>
                      <a:pt x="1562" y="3311"/>
                      <a:pt x="1563" y="3311"/>
                    </a:cubicBezTo>
                    <a:cubicBezTo>
                      <a:pt x="1565" y="3311"/>
                      <a:pt x="1567" y="3309"/>
                      <a:pt x="1569" y="3309"/>
                    </a:cubicBezTo>
                    <a:cubicBezTo>
                      <a:pt x="1569" y="3310"/>
                      <a:pt x="1569" y="3310"/>
                      <a:pt x="1570" y="3311"/>
                    </a:cubicBezTo>
                    <a:cubicBezTo>
                      <a:pt x="1570" y="3312"/>
                      <a:pt x="1569" y="3312"/>
                      <a:pt x="1569" y="3313"/>
                    </a:cubicBezTo>
                    <a:cubicBezTo>
                      <a:pt x="1570" y="3314"/>
                      <a:pt x="1571" y="3315"/>
                      <a:pt x="1572" y="3317"/>
                    </a:cubicBezTo>
                    <a:cubicBezTo>
                      <a:pt x="1572" y="3317"/>
                      <a:pt x="1573" y="3316"/>
                      <a:pt x="1573" y="3316"/>
                    </a:cubicBezTo>
                    <a:cubicBezTo>
                      <a:pt x="1573" y="3315"/>
                      <a:pt x="1571" y="3313"/>
                      <a:pt x="1571" y="3311"/>
                    </a:cubicBezTo>
                    <a:cubicBezTo>
                      <a:pt x="1572" y="3309"/>
                      <a:pt x="1573" y="3312"/>
                      <a:pt x="1574" y="3313"/>
                    </a:cubicBezTo>
                    <a:cubicBezTo>
                      <a:pt x="1576" y="3313"/>
                      <a:pt x="1573" y="3308"/>
                      <a:pt x="1573" y="3307"/>
                    </a:cubicBezTo>
                    <a:cubicBezTo>
                      <a:pt x="1574" y="3304"/>
                      <a:pt x="1577" y="3304"/>
                      <a:pt x="1579" y="3302"/>
                    </a:cubicBezTo>
                    <a:cubicBezTo>
                      <a:pt x="1583" y="3300"/>
                      <a:pt x="1589" y="3301"/>
                      <a:pt x="1593" y="3298"/>
                    </a:cubicBezTo>
                    <a:cubicBezTo>
                      <a:pt x="1597" y="3295"/>
                      <a:pt x="1603" y="3295"/>
                      <a:pt x="1607" y="3292"/>
                    </a:cubicBezTo>
                    <a:cubicBezTo>
                      <a:pt x="1612" y="3288"/>
                      <a:pt x="1620" y="3286"/>
                      <a:pt x="1625" y="3285"/>
                    </a:cubicBezTo>
                    <a:cubicBezTo>
                      <a:pt x="1627" y="3285"/>
                      <a:pt x="1630" y="3285"/>
                      <a:pt x="1631" y="3285"/>
                    </a:cubicBezTo>
                    <a:cubicBezTo>
                      <a:pt x="1633" y="3284"/>
                      <a:pt x="1634" y="3283"/>
                      <a:pt x="1635" y="3283"/>
                    </a:cubicBezTo>
                    <a:cubicBezTo>
                      <a:pt x="1639" y="3281"/>
                      <a:pt x="1644" y="3282"/>
                      <a:pt x="1648" y="3281"/>
                    </a:cubicBezTo>
                    <a:cubicBezTo>
                      <a:pt x="1651" y="3280"/>
                      <a:pt x="1654" y="3279"/>
                      <a:pt x="1657" y="3279"/>
                    </a:cubicBezTo>
                    <a:cubicBezTo>
                      <a:pt x="1661" y="3279"/>
                      <a:pt x="1667" y="3280"/>
                      <a:pt x="1671" y="3278"/>
                    </a:cubicBezTo>
                    <a:cubicBezTo>
                      <a:pt x="1673" y="3277"/>
                      <a:pt x="1676" y="3274"/>
                      <a:pt x="1680" y="3275"/>
                    </a:cubicBezTo>
                    <a:cubicBezTo>
                      <a:pt x="1681" y="3275"/>
                      <a:pt x="1681" y="3277"/>
                      <a:pt x="1683" y="3277"/>
                    </a:cubicBezTo>
                    <a:cubicBezTo>
                      <a:pt x="1685" y="3277"/>
                      <a:pt x="1688" y="3277"/>
                      <a:pt x="1690" y="3277"/>
                    </a:cubicBezTo>
                    <a:cubicBezTo>
                      <a:pt x="1695" y="3276"/>
                      <a:pt x="1701" y="3275"/>
                      <a:pt x="1707" y="3274"/>
                    </a:cubicBezTo>
                    <a:cubicBezTo>
                      <a:pt x="1708" y="3274"/>
                      <a:pt x="1711" y="3274"/>
                      <a:pt x="1712" y="3274"/>
                    </a:cubicBezTo>
                    <a:cubicBezTo>
                      <a:pt x="1714" y="3274"/>
                      <a:pt x="1715" y="3275"/>
                      <a:pt x="1717" y="3275"/>
                    </a:cubicBezTo>
                    <a:cubicBezTo>
                      <a:pt x="1720" y="3274"/>
                      <a:pt x="1720" y="3272"/>
                      <a:pt x="1718" y="3270"/>
                    </a:cubicBezTo>
                    <a:cubicBezTo>
                      <a:pt x="1717" y="3269"/>
                      <a:pt x="1716" y="3270"/>
                      <a:pt x="1716" y="3268"/>
                    </a:cubicBezTo>
                    <a:cubicBezTo>
                      <a:pt x="1715" y="3267"/>
                      <a:pt x="1716" y="3266"/>
                      <a:pt x="1715" y="3265"/>
                    </a:cubicBezTo>
                    <a:cubicBezTo>
                      <a:pt x="1715" y="3263"/>
                      <a:pt x="1712" y="3261"/>
                      <a:pt x="1710" y="3261"/>
                    </a:cubicBezTo>
                    <a:cubicBezTo>
                      <a:pt x="1709" y="3261"/>
                      <a:pt x="1708" y="3262"/>
                      <a:pt x="1707" y="3263"/>
                    </a:cubicBezTo>
                    <a:cubicBezTo>
                      <a:pt x="1705" y="3264"/>
                      <a:pt x="1705" y="3263"/>
                      <a:pt x="1703" y="3263"/>
                    </a:cubicBezTo>
                    <a:cubicBezTo>
                      <a:pt x="1702" y="3262"/>
                      <a:pt x="1701" y="3262"/>
                      <a:pt x="1700" y="3262"/>
                    </a:cubicBezTo>
                    <a:cubicBezTo>
                      <a:pt x="1699" y="3262"/>
                      <a:pt x="1698" y="3263"/>
                      <a:pt x="1697" y="3263"/>
                    </a:cubicBezTo>
                    <a:cubicBezTo>
                      <a:pt x="1694" y="3264"/>
                      <a:pt x="1692" y="3265"/>
                      <a:pt x="1689" y="3264"/>
                    </a:cubicBezTo>
                    <a:cubicBezTo>
                      <a:pt x="1687" y="3264"/>
                      <a:pt x="1684" y="3264"/>
                      <a:pt x="1682" y="3263"/>
                    </a:cubicBezTo>
                    <a:cubicBezTo>
                      <a:pt x="1681" y="3263"/>
                      <a:pt x="1680" y="3262"/>
                      <a:pt x="1679" y="3262"/>
                    </a:cubicBezTo>
                    <a:cubicBezTo>
                      <a:pt x="1678" y="3262"/>
                      <a:pt x="1677" y="3262"/>
                      <a:pt x="1676" y="3262"/>
                    </a:cubicBezTo>
                    <a:cubicBezTo>
                      <a:pt x="1674" y="3260"/>
                      <a:pt x="1675" y="3259"/>
                      <a:pt x="1672" y="3259"/>
                    </a:cubicBezTo>
                    <a:cubicBezTo>
                      <a:pt x="1670" y="3259"/>
                      <a:pt x="1670" y="3260"/>
                      <a:pt x="1668" y="3261"/>
                    </a:cubicBezTo>
                    <a:cubicBezTo>
                      <a:pt x="1666" y="3262"/>
                      <a:pt x="1664" y="3261"/>
                      <a:pt x="1662" y="3261"/>
                    </a:cubicBezTo>
                    <a:cubicBezTo>
                      <a:pt x="1660" y="3262"/>
                      <a:pt x="1658" y="3263"/>
                      <a:pt x="1657" y="3264"/>
                    </a:cubicBezTo>
                    <a:cubicBezTo>
                      <a:pt x="1655" y="3265"/>
                      <a:pt x="1655" y="3265"/>
                      <a:pt x="1654" y="3265"/>
                    </a:cubicBezTo>
                    <a:cubicBezTo>
                      <a:pt x="1653" y="3265"/>
                      <a:pt x="1652" y="3264"/>
                      <a:pt x="1650" y="3264"/>
                    </a:cubicBezTo>
                    <a:cubicBezTo>
                      <a:pt x="1649" y="3264"/>
                      <a:pt x="1649" y="3265"/>
                      <a:pt x="1647" y="3265"/>
                    </a:cubicBezTo>
                    <a:cubicBezTo>
                      <a:pt x="1646" y="3264"/>
                      <a:pt x="1646" y="3264"/>
                      <a:pt x="1644" y="3264"/>
                    </a:cubicBezTo>
                    <a:cubicBezTo>
                      <a:pt x="1641" y="3265"/>
                      <a:pt x="1640" y="3267"/>
                      <a:pt x="1637" y="3266"/>
                    </a:cubicBezTo>
                    <a:cubicBezTo>
                      <a:pt x="1635" y="3265"/>
                      <a:pt x="1634" y="3264"/>
                      <a:pt x="1632" y="3265"/>
                    </a:cubicBezTo>
                    <a:cubicBezTo>
                      <a:pt x="1631" y="3266"/>
                      <a:pt x="1631" y="3268"/>
                      <a:pt x="1629" y="3268"/>
                    </a:cubicBezTo>
                    <a:cubicBezTo>
                      <a:pt x="1627" y="3267"/>
                      <a:pt x="1626" y="3265"/>
                      <a:pt x="1624" y="3264"/>
                    </a:cubicBezTo>
                    <a:cubicBezTo>
                      <a:pt x="1624" y="3264"/>
                      <a:pt x="1624" y="3265"/>
                      <a:pt x="1623" y="3265"/>
                    </a:cubicBezTo>
                    <a:cubicBezTo>
                      <a:pt x="1622" y="3263"/>
                      <a:pt x="1622" y="3261"/>
                      <a:pt x="1622" y="3259"/>
                    </a:cubicBezTo>
                    <a:cubicBezTo>
                      <a:pt x="1622" y="3259"/>
                      <a:pt x="1623" y="3259"/>
                      <a:pt x="1623" y="3259"/>
                    </a:cubicBezTo>
                    <a:cubicBezTo>
                      <a:pt x="1623" y="3259"/>
                      <a:pt x="1623" y="3259"/>
                      <a:pt x="1623" y="3259"/>
                    </a:cubicBezTo>
                    <a:cubicBezTo>
                      <a:pt x="1623" y="3259"/>
                      <a:pt x="1623" y="3258"/>
                      <a:pt x="1624" y="3258"/>
                    </a:cubicBezTo>
                    <a:cubicBezTo>
                      <a:pt x="1625" y="3257"/>
                      <a:pt x="1627" y="3258"/>
                      <a:pt x="1628" y="3259"/>
                    </a:cubicBezTo>
                    <a:cubicBezTo>
                      <a:pt x="1630" y="3259"/>
                      <a:pt x="1632" y="3259"/>
                      <a:pt x="1633" y="3258"/>
                    </a:cubicBezTo>
                    <a:cubicBezTo>
                      <a:pt x="1634" y="3258"/>
                      <a:pt x="1635" y="3257"/>
                      <a:pt x="1636" y="3257"/>
                    </a:cubicBezTo>
                    <a:cubicBezTo>
                      <a:pt x="1637" y="3257"/>
                      <a:pt x="1638" y="3259"/>
                      <a:pt x="1639" y="3259"/>
                    </a:cubicBezTo>
                    <a:cubicBezTo>
                      <a:pt x="1641" y="3259"/>
                      <a:pt x="1642" y="3259"/>
                      <a:pt x="1643" y="3258"/>
                    </a:cubicBezTo>
                    <a:cubicBezTo>
                      <a:pt x="1645" y="3257"/>
                      <a:pt x="1646" y="3257"/>
                      <a:pt x="1648" y="3257"/>
                    </a:cubicBezTo>
                    <a:cubicBezTo>
                      <a:pt x="1651" y="3257"/>
                      <a:pt x="1655" y="3256"/>
                      <a:pt x="1658" y="3256"/>
                    </a:cubicBezTo>
                    <a:cubicBezTo>
                      <a:pt x="1661" y="3256"/>
                      <a:pt x="1664" y="3254"/>
                      <a:pt x="1667" y="3253"/>
                    </a:cubicBezTo>
                    <a:cubicBezTo>
                      <a:pt x="1669" y="3253"/>
                      <a:pt x="1671" y="3252"/>
                      <a:pt x="1673" y="3252"/>
                    </a:cubicBezTo>
                    <a:cubicBezTo>
                      <a:pt x="1676" y="3253"/>
                      <a:pt x="1675" y="3255"/>
                      <a:pt x="1679" y="3254"/>
                    </a:cubicBezTo>
                    <a:cubicBezTo>
                      <a:pt x="1680" y="3254"/>
                      <a:pt x="1681" y="3254"/>
                      <a:pt x="1683" y="3254"/>
                    </a:cubicBezTo>
                    <a:cubicBezTo>
                      <a:pt x="1684" y="3254"/>
                      <a:pt x="1686" y="3255"/>
                      <a:pt x="1687" y="3255"/>
                    </a:cubicBezTo>
                    <a:cubicBezTo>
                      <a:pt x="1689" y="3255"/>
                      <a:pt x="1690" y="3255"/>
                      <a:pt x="1691" y="3255"/>
                    </a:cubicBezTo>
                    <a:cubicBezTo>
                      <a:pt x="1692" y="3255"/>
                      <a:pt x="1694" y="3256"/>
                      <a:pt x="1696" y="3256"/>
                    </a:cubicBezTo>
                    <a:cubicBezTo>
                      <a:pt x="1697" y="3256"/>
                      <a:pt x="1700" y="3256"/>
                      <a:pt x="1701" y="3255"/>
                    </a:cubicBezTo>
                    <a:cubicBezTo>
                      <a:pt x="1703" y="3254"/>
                      <a:pt x="1704" y="3252"/>
                      <a:pt x="1705" y="3251"/>
                    </a:cubicBezTo>
                    <a:cubicBezTo>
                      <a:pt x="1706" y="3249"/>
                      <a:pt x="1708" y="3249"/>
                      <a:pt x="1711" y="3249"/>
                    </a:cubicBezTo>
                    <a:cubicBezTo>
                      <a:pt x="1713" y="3248"/>
                      <a:pt x="1714" y="3249"/>
                      <a:pt x="1716" y="3249"/>
                    </a:cubicBezTo>
                    <a:cubicBezTo>
                      <a:pt x="1718" y="3249"/>
                      <a:pt x="1719" y="3249"/>
                      <a:pt x="1721" y="3249"/>
                    </a:cubicBezTo>
                    <a:cubicBezTo>
                      <a:pt x="1721" y="3250"/>
                      <a:pt x="1722" y="3252"/>
                      <a:pt x="1723" y="3252"/>
                    </a:cubicBezTo>
                    <a:cubicBezTo>
                      <a:pt x="1724" y="3253"/>
                      <a:pt x="1724" y="3253"/>
                      <a:pt x="1725" y="3253"/>
                    </a:cubicBezTo>
                    <a:cubicBezTo>
                      <a:pt x="1725" y="3254"/>
                      <a:pt x="1725" y="3255"/>
                      <a:pt x="1726" y="3255"/>
                    </a:cubicBezTo>
                    <a:cubicBezTo>
                      <a:pt x="1725" y="3255"/>
                      <a:pt x="1724" y="3255"/>
                      <a:pt x="1723" y="3255"/>
                    </a:cubicBezTo>
                    <a:cubicBezTo>
                      <a:pt x="1723" y="3253"/>
                      <a:pt x="1719" y="3254"/>
                      <a:pt x="1718" y="3255"/>
                    </a:cubicBezTo>
                    <a:cubicBezTo>
                      <a:pt x="1717" y="3256"/>
                      <a:pt x="1717" y="3259"/>
                      <a:pt x="1718" y="3260"/>
                    </a:cubicBezTo>
                    <a:cubicBezTo>
                      <a:pt x="1720" y="3262"/>
                      <a:pt x="1726" y="3262"/>
                      <a:pt x="1726" y="3264"/>
                    </a:cubicBezTo>
                    <a:cubicBezTo>
                      <a:pt x="1726" y="3264"/>
                      <a:pt x="1732" y="3265"/>
                      <a:pt x="1733" y="3265"/>
                    </a:cubicBezTo>
                    <a:cubicBezTo>
                      <a:pt x="1735" y="3266"/>
                      <a:pt x="1735" y="3268"/>
                      <a:pt x="1736" y="3269"/>
                    </a:cubicBezTo>
                    <a:cubicBezTo>
                      <a:pt x="1738" y="3271"/>
                      <a:pt x="1740" y="3271"/>
                      <a:pt x="1742" y="3271"/>
                    </a:cubicBezTo>
                    <a:cubicBezTo>
                      <a:pt x="1743" y="3271"/>
                      <a:pt x="1745" y="3270"/>
                      <a:pt x="1746" y="3270"/>
                    </a:cubicBezTo>
                    <a:cubicBezTo>
                      <a:pt x="1747" y="3271"/>
                      <a:pt x="1747" y="3272"/>
                      <a:pt x="1747" y="3273"/>
                    </a:cubicBezTo>
                    <a:cubicBezTo>
                      <a:pt x="1748" y="3273"/>
                      <a:pt x="1750" y="3273"/>
                      <a:pt x="1751" y="3273"/>
                    </a:cubicBezTo>
                    <a:cubicBezTo>
                      <a:pt x="1752" y="3274"/>
                      <a:pt x="1753" y="3273"/>
                      <a:pt x="1755" y="3274"/>
                    </a:cubicBezTo>
                    <a:cubicBezTo>
                      <a:pt x="1756" y="3275"/>
                      <a:pt x="1757" y="3276"/>
                      <a:pt x="1758" y="3277"/>
                    </a:cubicBezTo>
                    <a:cubicBezTo>
                      <a:pt x="1760" y="3277"/>
                      <a:pt x="1762" y="3277"/>
                      <a:pt x="1764" y="3277"/>
                    </a:cubicBezTo>
                    <a:cubicBezTo>
                      <a:pt x="1765" y="3277"/>
                      <a:pt x="1768" y="3276"/>
                      <a:pt x="1769" y="3276"/>
                    </a:cubicBezTo>
                    <a:cubicBezTo>
                      <a:pt x="1767" y="3277"/>
                      <a:pt x="1767" y="3279"/>
                      <a:pt x="1765" y="3281"/>
                    </a:cubicBezTo>
                    <a:cubicBezTo>
                      <a:pt x="1763" y="3283"/>
                      <a:pt x="1761" y="3282"/>
                      <a:pt x="1758" y="3281"/>
                    </a:cubicBezTo>
                    <a:cubicBezTo>
                      <a:pt x="1756" y="3281"/>
                      <a:pt x="1755" y="3280"/>
                      <a:pt x="1753" y="3280"/>
                    </a:cubicBezTo>
                    <a:cubicBezTo>
                      <a:pt x="1752" y="3280"/>
                      <a:pt x="1751" y="3281"/>
                      <a:pt x="1750" y="3281"/>
                    </a:cubicBezTo>
                    <a:cubicBezTo>
                      <a:pt x="1747" y="3281"/>
                      <a:pt x="1744" y="3281"/>
                      <a:pt x="1742" y="3278"/>
                    </a:cubicBezTo>
                    <a:cubicBezTo>
                      <a:pt x="1739" y="3280"/>
                      <a:pt x="1746" y="3283"/>
                      <a:pt x="1748" y="3283"/>
                    </a:cubicBezTo>
                    <a:cubicBezTo>
                      <a:pt x="1750" y="3284"/>
                      <a:pt x="1752" y="3285"/>
                      <a:pt x="1755" y="3286"/>
                    </a:cubicBezTo>
                    <a:cubicBezTo>
                      <a:pt x="1757" y="3287"/>
                      <a:pt x="1761" y="3287"/>
                      <a:pt x="1763" y="3288"/>
                    </a:cubicBezTo>
                    <a:cubicBezTo>
                      <a:pt x="1765" y="3290"/>
                      <a:pt x="1766" y="3292"/>
                      <a:pt x="1768" y="3293"/>
                    </a:cubicBezTo>
                    <a:cubicBezTo>
                      <a:pt x="1770" y="3294"/>
                      <a:pt x="1772" y="3295"/>
                      <a:pt x="1774" y="3297"/>
                    </a:cubicBezTo>
                    <a:cubicBezTo>
                      <a:pt x="1775" y="3298"/>
                      <a:pt x="1777" y="3300"/>
                      <a:pt x="1779" y="3301"/>
                    </a:cubicBezTo>
                    <a:cubicBezTo>
                      <a:pt x="1782" y="3302"/>
                      <a:pt x="1786" y="3303"/>
                      <a:pt x="1789" y="3302"/>
                    </a:cubicBezTo>
                    <a:cubicBezTo>
                      <a:pt x="1794" y="3302"/>
                      <a:pt x="1798" y="3303"/>
                      <a:pt x="1802" y="3303"/>
                    </a:cubicBezTo>
                    <a:cubicBezTo>
                      <a:pt x="1807" y="3304"/>
                      <a:pt x="1812" y="3303"/>
                      <a:pt x="1816" y="3300"/>
                    </a:cubicBezTo>
                    <a:cubicBezTo>
                      <a:pt x="1820" y="3298"/>
                      <a:pt x="1822" y="3294"/>
                      <a:pt x="1826" y="3292"/>
                    </a:cubicBezTo>
                    <a:cubicBezTo>
                      <a:pt x="1825" y="3290"/>
                      <a:pt x="1823" y="3289"/>
                      <a:pt x="1820" y="3289"/>
                    </a:cubicBezTo>
                    <a:cubicBezTo>
                      <a:pt x="1817" y="3289"/>
                      <a:pt x="1814" y="3288"/>
                      <a:pt x="1812" y="3287"/>
                    </a:cubicBezTo>
                    <a:cubicBezTo>
                      <a:pt x="1812" y="3287"/>
                      <a:pt x="1811" y="3287"/>
                      <a:pt x="1811" y="3288"/>
                    </a:cubicBezTo>
                    <a:cubicBezTo>
                      <a:pt x="1806" y="3292"/>
                      <a:pt x="1794" y="3282"/>
                      <a:pt x="1800" y="3278"/>
                    </a:cubicBezTo>
                    <a:cubicBezTo>
                      <a:pt x="1803" y="3276"/>
                      <a:pt x="1805" y="3280"/>
                      <a:pt x="1808" y="3281"/>
                    </a:cubicBezTo>
                    <a:cubicBezTo>
                      <a:pt x="1809" y="3282"/>
                      <a:pt x="1810" y="3280"/>
                      <a:pt x="1812" y="3282"/>
                    </a:cubicBezTo>
                    <a:cubicBezTo>
                      <a:pt x="1812" y="3283"/>
                      <a:pt x="1812" y="3284"/>
                      <a:pt x="1812" y="3286"/>
                    </a:cubicBezTo>
                    <a:cubicBezTo>
                      <a:pt x="1815" y="3287"/>
                      <a:pt x="1817" y="3287"/>
                      <a:pt x="1820" y="3287"/>
                    </a:cubicBezTo>
                    <a:cubicBezTo>
                      <a:pt x="1824" y="3287"/>
                      <a:pt x="1826" y="3289"/>
                      <a:pt x="1828" y="3291"/>
                    </a:cubicBezTo>
                    <a:cubicBezTo>
                      <a:pt x="1833" y="3288"/>
                      <a:pt x="1837" y="3289"/>
                      <a:pt x="1842" y="3290"/>
                    </a:cubicBezTo>
                    <a:cubicBezTo>
                      <a:pt x="1845" y="3290"/>
                      <a:pt x="1851" y="3289"/>
                      <a:pt x="1853" y="3289"/>
                    </a:cubicBezTo>
                    <a:cubicBezTo>
                      <a:pt x="1861" y="3288"/>
                      <a:pt x="1859" y="3276"/>
                      <a:pt x="1866" y="3275"/>
                    </a:cubicBezTo>
                    <a:cubicBezTo>
                      <a:pt x="1870" y="3274"/>
                      <a:pt x="1868" y="3280"/>
                      <a:pt x="1872" y="3281"/>
                    </a:cubicBezTo>
                    <a:cubicBezTo>
                      <a:pt x="1874" y="3282"/>
                      <a:pt x="1877" y="3281"/>
                      <a:pt x="1879" y="3280"/>
                    </a:cubicBezTo>
                    <a:cubicBezTo>
                      <a:pt x="1879" y="3280"/>
                      <a:pt x="1879" y="3280"/>
                      <a:pt x="1879" y="3280"/>
                    </a:cubicBezTo>
                    <a:cubicBezTo>
                      <a:pt x="1880" y="3282"/>
                      <a:pt x="1880" y="3284"/>
                      <a:pt x="1881" y="3285"/>
                    </a:cubicBezTo>
                    <a:cubicBezTo>
                      <a:pt x="1882" y="3287"/>
                      <a:pt x="1885" y="3292"/>
                      <a:pt x="1887" y="3290"/>
                    </a:cubicBezTo>
                    <a:cubicBezTo>
                      <a:pt x="1890" y="3287"/>
                      <a:pt x="1886" y="3282"/>
                      <a:pt x="1889" y="3279"/>
                    </a:cubicBezTo>
                    <a:cubicBezTo>
                      <a:pt x="1892" y="3283"/>
                      <a:pt x="1888" y="3290"/>
                      <a:pt x="1893" y="3294"/>
                    </a:cubicBezTo>
                    <a:cubicBezTo>
                      <a:pt x="1895" y="3296"/>
                      <a:pt x="1898" y="3295"/>
                      <a:pt x="1901" y="3294"/>
                    </a:cubicBezTo>
                    <a:cubicBezTo>
                      <a:pt x="1904" y="3294"/>
                      <a:pt x="1906" y="3295"/>
                      <a:pt x="1909" y="3295"/>
                    </a:cubicBezTo>
                    <a:cubicBezTo>
                      <a:pt x="1910" y="3295"/>
                      <a:pt x="1912" y="3294"/>
                      <a:pt x="1912" y="3294"/>
                    </a:cubicBezTo>
                    <a:cubicBezTo>
                      <a:pt x="1914" y="3295"/>
                      <a:pt x="1914" y="3295"/>
                      <a:pt x="1915" y="3296"/>
                    </a:cubicBezTo>
                    <a:cubicBezTo>
                      <a:pt x="1917" y="3296"/>
                      <a:pt x="1916" y="3297"/>
                      <a:pt x="1918" y="3296"/>
                    </a:cubicBezTo>
                    <a:cubicBezTo>
                      <a:pt x="1918" y="3296"/>
                      <a:pt x="1919" y="3295"/>
                      <a:pt x="1920" y="3294"/>
                    </a:cubicBezTo>
                    <a:cubicBezTo>
                      <a:pt x="1920" y="3293"/>
                      <a:pt x="1920" y="3290"/>
                      <a:pt x="1920" y="3288"/>
                    </a:cubicBezTo>
                    <a:cubicBezTo>
                      <a:pt x="1921" y="3285"/>
                      <a:pt x="1920" y="3283"/>
                      <a:pt x="1920" y="3280"/>
                    </a:cubicBezTo>
                    <a:cubicBezTo>
                      <a:pt x="1923" y="3280"/>
                      <a:pt x="1923" y="3290"/>
                      <a:pt x="1923" y="3293"/>
                    </a:cubicBezTo>
                    <a:cubicBezTo>
                      <a:pt x="1924" y="3299"/>
                      <a:pt x="1926" y="3300"/>
                      <a:pt x="1930" y="3304"/>
                    </a:cubicBezTo>
                    <a:cubicBezTo>
                      <a:pt x="1932" y="3306"/>
                      <a:pt x="1932" y="3309"/>
                      <a:pt x="1935" y="3310"/>
                    </a:cubicBezTo>
                    <a:cubicBezTo>
                      <a:pt x="1937" y="3310"/>
                      <a:pt x="1940" y="3309"/>
                      <a:pt x="1942" y="3308"/>
                    </a:cubicBezTo>
                    <a:cubicBezTo>
                      <a:pt x="1947" y="3307"/>
                      <a:pt x="1950" y="3306"/>
                      <a:pt x="1954" y="3303"/>
                    </a:cubicBezTo>
                    <a:cubicBezTo>
                      <a:pt x="1956" y="3301"/>
                      <a:pt x="1958" y="3299"/>
                      <a:pt x="1961" y="3297"/>
                    </a:cubicBezTo>
                    <a:cubicBezTo>
                      <a:pt x="1962" y="3296"/>
                      <a:pt x="1963" y="3296"/>
                      <a:pt x="1964" y="3295"/>
                    </a:cubicBezTo>
                    <a:cubicBezTo>
                      <a:pt x="1966" y="3294"/>
                      <a:pt x="1967" y="3290"/>
                      <a:pt x="1966" y="3288"/>
                    </a:cubicBezTo>
                    <a:cubicBezTo>
                      <a:pt x="1965" y="3285"/>
                      <a:pt x="1963" y="3284"/>
                      <a:pt x="1960" y="3284"/>
                    </a:cubicBezTo>
                    <a:cubicBezTo>
                      <a:pt x="1960" y="3277"/>
                      <a:pt x="1951" y="3287"/>
                      <a:pt x="1950" y="3287"/>
                    </a:cubicBezTo>
                    <a:cubicBezTo>
                      <a:pt x="1947" y="3287"/>
                      <a:pt x="1946" y="3284"/>
                      <a:pt x="1945" y="3282"/>
                    </a:cubicBezTo>
                    <a:cubicBezTo>
                      <a:pt x="1945" y="3280"/>
                      <a:pt x="1944" y="3277"/>
                      <a:pt x="1943" y="3275"/>
                    </a:cubicBezTo>
                    <a:cubicBezTo>
                      <a:pt x="1943" y="3274"/>
                      <a:pt x="1942" y="3272"/>
                      <a:pt x="1944" y="3272"/>
                    </a:cubicBezTo>
                    <a:cubicBezTo>
                      <a:pt x="1946" y="3272"/>
                      <a:pt x="1946" y="3274"/>
                      <a:pt x="1946" y="3275"/>
                    </a:cubicBezTo>
                    <a:cubicBezTo>
                      <a:pt x="1947" y="3275"/>
                      <a:pt x="1946" y="3276"/>
                      <a:pt x="1947" y="3277"/>
                    </a:cubicBezTo>
                    <a:cubicBezTo>
                      <a:pt x="1947" y="3277"/>
                      <a:pt x="1948" y="3276"/>
                      <a:pt x="1949" y="3277"/>
                    </a:cubicBezTo>
                    <a:cubicBezTo>
                      <a:pt x="1949" y="3278"/>
                      <a:pt x="1950" y="3279"/>
                      <a:pt x="1951" y="3280"/>
                    </a:cubicBezTo>
                    <a:cubicBezTo>
                      <a:pt x="1954" y="3283"/>
                      <a:pt x="1954" y="3280"/>
                      <a:pt x="1957" y="3279"/>
                    </a:cubicBezTo>
                    <a:cubicBezTo>
                      <a:pt x="1960" y="3278"/>
                      <a:pt x="1962" y="3279"/>
                      <a:pt x="1962" y="3282"/>
                    </a:cubicBezTo>
                    <a:cubicBezTo>
                      <a:pt x="1964" y="3282"/>
                      <a:pt x="1966" y="3283"/>
                      <a:pt x="1969" y="3281"/>
                    </a:cubicBezTo>
                    <a:cubicBezTo>
                      <a:pt x="1969" y="3279"/>
                      <a:pt x="1970" y="3280"/>
                      <a:pt x="1971" y="3280"/>
                    </a:cubicBezTo>
                    <a:cubicBezTo>
                      <a:pt x="1976" y="3280"/>
                      <a:pt x="1981" y="3285"/>
                      <a:pt x="1975" y="3289"/>
                    </a:cubicBezTo>
                    <a:cubicBezTo>
                      <a:pt x="1979" y="3289"/>
                      <a:pt x="1981" y="3286"/>
                      <a:pt x="1983" y="3284"/>
                    </a:cubicBezTo>
                    <a:cubicBezTo>
                      <a:pt x="1985" y="3282"/>
                      <a:pt x="1988" y="3281"/>
                      <a:pt x="1988" y="3278"/>
                    </a:cubicBezTo>
                    <a:cubicBezTo>
                      <a:pt x="1984" y="3280"/>
                      <a:pt x="1979" y="3280"/>
                      <a:pt x="1979" y="3275"/>
                    </a:cubicBezTo>
                    <a:cubicBezTo>
                      <a:pt x="1979" y="3274"/>
                      <a:pt x="1980" y="3273"/>
                      <a:pt x="1980" y="3272"/>
                    </a:cubicBezTo>
                    <a:cubicBezTo>
                      <a:pt x="1980" y="3271"/>
                      <a:pt x="1979" y="3270"/>
                      <a:pt x="1979" y="3270"/>
                    </a:cubicBezTo>
                    <a:cubicBezTo>
                      <a:pt x="1979" y="3269"/>
                      <a:pt x="1979" y="3266"/>
                      <a:pt x="1978" y="3265"/>
                    </a:cubicBezTo>
                    <a:cubicBezTo>
                      <a:pt x="1975" y="3266"/>
                      <a:pt x="1976" y="3262"/>
                      <a:pt x="1975" y="3260"/>
                    </a:cubicBezTo>
                    <a:cubicBezTo>
                      <a:pt x="1974" y="3258"/>
                      <a:pt x="1971" y="3259"/>
                      <a:pt x="1973" y="3256"/>
                    </a:cubicBezTo>
                    <a:cubicBezTo>
                      <a:pt x="1975" y="3257"/>
                      <a:pt x="1975" y="3256"/>
                      <a:pt x="1978" y="3255"/>
                    </a:cubicBezTo>
                    <a:cubicBezTo>
                      <a:pt x="1980" y="3254"/>
                      <a:pt x="1980" y="3255"/>
                      <a:pt x="1980" y="3254"/>
                    </a:cubicBezTo>
                    <a:cubicBezTo>
                      <a:pt x="1980" y="3254"/>
                      <a:pt x="1980" y="3254"/>
                      <a:pt x="1980" y="3254"/>
                    </a:cubicBezTo>
                    <a:cubicBezTo>
                      <a:pt x="1982" y="3255"/>
                      <a:pt x="1984" y="3255"/>
                      <a:pt x="1986" y="3256"/>
                    </a:cubicBezTo>
                    <a:cubicBezTo>
                      <a:pt x="1988" y="3256"/>
                      <a:pt x="1990" y="3256"/>
                      <a:pt x="1991" y="3258"/>
                    </a:cubicBezTo>
                    <a:cubicBezTo>
                      <a:pt x="1992" y="3260"/>
                      <a:pt x="1991" y="3263"/>
                      <a:pt x="1994" y="3263"/>
                    </a:cubicBezTo>
                    <a:cubicBezTo>
                      <a:pt x="1993" y="3260"/>
                      <a:pt x="1994" y="3255"/>
                      <a:pt x="1994" y="3252"/>
                    </a:cubicBezTo>
                    <a:cubicBezTo>
                      <a:pt x="1995" y="3253"/>
                      <a:pt x="2005" y="3249"/>
                      <a:pt x="2005" y="3249"/>
                    </a:cubicBezTo>
                    <a:cubicBezTo>
                      <a:pt x="2005" y="3252"/>
                      <a:pt x="2002" y="3255"/>
                      <a:pt x="2004" y="3258"/>
                    </a:cubicBezTo>
                    <a:cubicBezTo>
                      <a:pt x="2005" y="3258"/>
                      <a:pt x="2005" y="3257"/>
                      <a:pt x="2006" y="3256"/>
                    </a:cubicBezTo>
                    <a:cubicBezTo>
                      <a:pt x="1873" y="2207"/>
                      <a:pt x="1873" y="2207"/>
                      <a:pt x="1873" y="2207"/>
                    </a:cubicBezTo>
                    <a:cubicBezTo>
                      <a:pt x="1873" y="2206"/>
                      <a:pt x="1873" y="2206"/>
                      <a:pt x="1873" y="2206"/>
                    </a:cubicBezTo>
                    <a:cubicBezTo>
                      <a:pt x="1873" y="2200"/>
                      <a:pt x="1873" y="2194"/>
                      <a:pt x="1873" y="2188"/>
                    </a:cubicBezTo>
                    <a:cubicBezTo>
                      <a:pt x="1875" y="2084"/>
                      <a:pt x="1875" y="2084"/>
                      <a:pt x="1875" y="2084"/>
                    </a:cubicBezTo>
                    <a:cubicBezTo>
                      <a:pt x="1876" y="2057"/>
                      <a:pt x="1876" y="2030"/>
                      <a:pt x="1877" y="2003"/>
                    </a:cubicBezTo>
                    <a:cubicBezTo>
                      <a:pt x="1877" y="1981"/>
                      <a:pt x="1877" y="1960"/>
                      <a:pt x="1878" y="1938"/>
                    </a:cubicBezTo>
                    <a:cubicBezTo>
                      <a:pt x="1878" y="1904"/>
                      <a:pt x="1878" y="1904"/>
                      <a:pt x="1878" y="1904"/>
                    </a:cubicBezTo>
                    <a:cubicBezTo>
                      <a:pt x="1879" y="1868"/>
                      <a:pt x="1879" y="1832"/>
                      <a:pt x="1880" y="1795"/>
                    </a:cubicBezTo>
                    <a:cubicBezTo>
                      <a:pt x="1881" y="1768"/>
                      <a:pt x="1881" y="1741"/>
                      <a:pt x="1881" y="1714"/>
                    </a:cubicBezTo>
                    <a:cubicBezTo>
                      <a:pt x="1882" y="1674"/>
                      <a:pt x="1882" y="1674"/>
                      <a:pt x="1882" y="1674"/>
                    </a:cubicBezTo>
                    <a:cubicBezTo>
                      <a:pt x="1883" y="1630"/>
                      <a:pt x="1884" y="1587"/>
                      <a:pt x="1884" y="1543"/>
                    </a:cubicBezTo>
                    <a:cubicBezTo>
                      <a:pt x="1887" y="1406"/>
                      <a:pt x="1887" y="1406"/>
                      <a:pt x="1887" y="1406"/>
                    </a:cubicBezTo>
                    <a:cubicBezTo>
                      <a:pt x="1888" y="1360"/>
                      <a:pt x="1888" y="1313"/>
                      <a:pt x="1889" y="1267"/>
                    </a:cubicBezTo>
                    <a:cubicBezTo>
                      <a:pt x="1889" y="1265"/>
                      <a:pt x="1889" y="1265"/>
                      <a:pt x="1889" y="1265"/>
                    </a:cubicBezTo>
                    <a:cubicBezTo>
                      <a:pt x="1892" y="1122"/>
                      <a:pt x="1892" y="1122"/>
                      <a:pt x="1892" y="1122"/>
                    </a:cubicBezTo>
                    <a:cubicBezTo>
                      <a:pt x="1893" y="1074"/>
                      <a:pt x="1893" y="1027"/>
                      <a:pt x="1894" y="979"/>
                    </a:cubicBezTo>
                    <a:cubicBezTo>
                      <a:pt x="1895" y="933"/>
                      <a:pt x="1896" y="887"/>
                      <a:pt x="1897" y="840"/>
                    </a:cubicBezTo>
                    <a:cubicBezTo>
                      <a:pt x="1897" y="796"/>
                      <a:pt x="1898" y="751"/>
                      <a:pt x="1899" y="707"/>
                    </a:cubicBezTo>
                    <a:cubicBezTo>
                      <a:pt x="1900" y="665"/>
                      <a:pt x="1900" y="624"/>
                      <a:pt x="1901" y="583"/>
                    </a:cubicBezTo>
                    <a:cubicBezTo>
                      <a:pt x="1901" y="580"/>
                      <a:pt x="1901" y="580"/>
                      <a:pt x="1901" y="580"/>
                    </a:cubicBezTo>
                    <a:cubicBezTo>
                      <a:pt x="1902" y="542"/>
                      <a:pt x="1903" y="503"/>
                      <a:pt x="1903" y="465"/>
                    </a:cubicBezTo>
                    <a:cubicBezTo>
                      <a:pt x="1904" y="431"/>
                      <a:pt x="1905" y="396"/>
                      <a:pt x="1905" y="362"/>
                    </a:cubicBezTo>
                    <a:cubicBezTo>
                      <a:pt x="1906" y="333"/>
                      <a:pt x="1906" y="303"/>
                      <a:pt x="1907" y="274"/>
                    </a:cubicBezTo>
                    <a:cubicBezTo>
                      <a:pt x="1907" y="262"/>
                      <a:pt x="1907" y="249"/>
                      <a:pt x="1908" y="237"/>
                    </a:cubicBezTo>
                    <a:cubicBezTo>
                      <a:pt x="1908" y="223"/>
                      <a:pt x="1907" y="130"/>
                      <a:pt x="1906" y="126"/>
                    </a:cubicBezTo>
                    <a:cubicBezTo>
                      <a:pt x="1905" y="121"/>
                      <a:pt x="1908" y="118"/>
                      <a:pt x="1911" y="115"/>
                    </a:cubicBezTo>
                    <a:cubicBezTo>
                      <a:pt x="1915" y="112"/>
                      <a:pt x="1918" y="109"/>
                      <a:pt x="1914" y="103"/>
                    </a:cubicBezTo>
                    <a:cubicBezTo>
                      <a:pt x="1914" y="102"/>
                      <a:pt x="1912" y="101"/>
                      <a:pt x="1911" y="99"/>
                    </a:cubicBezTo>
                    <a:cubicBezTo>
                      <a:pt x="1909" y="97"/>
                      <a:pt x="1907" y="95"/>
                      <a:pt x="1907" y="92"/>
                    </a:cubicBezTo>
                    <a:cubicBezTo>
                      <a:pt x="1906" y="89"/>
                      <a:pt x="1907" y="87"/>
                      <a:pt x="1907" y="84"/>
                    </a:cubicBezTo>
                    <a:cubicBezTo>
                      <a:pt x="1908" y="82"/>
                      <a:pt x="1908" y="79"/>
                      <a:pt x="1908" y="76"/>
                    </a:cubicBezTo>
                    <a:cubicBezTo>
                      <a:pt x="1907" y="70"/>
                      <a:pt x="1902" y="68"/>
                      <a:pt x="1897" y="66"/>
                    </a:cubicBezTo>
                    <a:cubicBezTo>
                      <a:pt x="1891" y="64"/>
                      <a:pt x="1887" y="60"/>
                      <a:pt x="1883" y="56"/>
                    </a:cubicBezTo>
                    <a:cubicBezTo>
                      <a:pt x="1882" y="55"/>
                      <a:pt x="1881" y="55"/>
                      <a:pt x="1880" y="54"/>
                    </a:cubicBezTo>
                    <a:cubicBezTo>
                      <a:pt x="1877" y="51"/>
                      <a:pt x="1874" y="47"/>
                      <a:pt x="1872" y="43"/>
                    </a:cubicBezTo>
                    <a:cubicBezTo>
                      <a:pt x="1871" y="42"/>
                      <a:pt x="1870" y="40"/>
                      <a:pt x="1870" y="39"/>
                    </a:cubicBezTo>
                    <a:cubicBezTo>
                      <a:pt x="1868" y="37"/>
                      <a:pt x="1867" y="34"/>
                      <a:pt x="1866" y="32"/>
                    </a:cubicBezTo>
                    <a:cubicBezTo>
                      <a:pt x="1865" y="31"/>
                      <a:pt x="1864" y="30"/>
                      <a:pt x="1863" y="29"/>
                    </a:cubicBezTo>
                    <a:cubicBezTo>
                      <a:pt x="1862" y="27"/>
                      <a:pt x="1861" y="25"/>
                      <a:pt x="1860" y="23"/>
                    </a:cubicBezTo>
                    <a:cubicBezTo>
                      <a:pt x="1857" y="19"/>
                      <a:pt x="1854" y="14"/>
                      <a:pt x="1850" y="10"/>
                    </a:cubicBezTo>
                    <a:cubicBezTo>
                      <a:pt x="1849" y="8"/>
                      <a:pt x="1847" y="3"/>
                      <a:pt x="1846" y="0"/>
                    </a:cubicBezTo>
                    <a:cubicBezTo>
                      <a:pt x="1846" y="0"/>
                      <a:pt x="1846" y="0"/>
                      <a:pt x="1846" y="0"/>
                    </a:cubicBezTo>
                    <a:cubicBezTo>
                      <a:pt x="1846" y="0"/>
                      <a:pt x="1846" y="0"/>
                      <a:pt x="1846" y="0"/>
                    </a:cubicBezTo>
                    <a:cubicBezTo>
                      <a:pt x="1845" y="1"/>
                      <a:pt x="1843" y="1"/>
                      <a:pt x="1841" y="2"/>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207" name="Freeform 3702"/>
              <p:cNvSpPr>
                <a:spLocks/>
              </p:cNvSpPr>
              <p:nvPr/>
            </p:nvSpPr>
            <p:spPr bwMode="auto">
              <a:xfrm>
                <a:off x="3462" y="3376"/>
                <a:ext cx="6" cy="3"/>
              </a:xfrm>
              <a:custGeom>
                <a:avLst/>
                <a:gdLst>
                  <a:gd name="T0" fmla="*/ 45 w 45"/>
                  <a:gd name="T1" fmla="*/ 0 h 22"/>
                  <a:gd name="T2" fmla="*/ 37 w 45"/>
                  <a:gd name="T3" fmla="*/ 1 h 22"/>
                  <a:gd name="T4" fmla="*/ 33 w 45"/>
                  <a:gd name="T5" fmla="*/ 4 h 22"/>
                  <a:gd name="T6" fmla="*/ 21 w 45"/>
                  <a:gd name="T7" fmla="*/ 7 h 22"/>
                  <a:gd name="T8" fmla="*/ 23 w 45"/>
                  <a:gd name="T9" fmla="*/ 7 h 22"/>
                  <a:gd name="T10" fmla="*/ 19 w 45"/>
                  <a:gd name="T11" fmla="*/ 10 h 22"/>
                  <a:gd name="T12" fmla="*/ 12 w 45"/>
                  <a:gd name="T13" fmla="*/ 13 h 22"/>
                  <a:gd name="T14" fmla="*/ 9 w 45"/>
                  <a:gd name="T15" fmla="*/ 15 h 22"/>
                  <a:gd name="T16" fmla="*/ 0 w 45"/>
                  <a:gd name="T17" fmla="*/ 19 h 22"/>
                  <a:gd name="T18" fmla="*/ 13 w 45"/>
                  <a:gd name="T19" fmla="*/ 17 h 22"/>
                  <a:gd name="T20" fmla="*/ 25 w 45"/>
                  <a:gd name="T21" fmla="*/ 12 h 22"/>
                  <a:gd name="T22" fmla="*/ 36 w 45"/>
                  <a:gd name="T23" fmla="*/ 6 h 22"/>
                  <a:gd name="T24" fmla="*/ 38 w 45"/>
                  <a:gd name="T25" fmla="*/ 5 h 22"/>
                  <a:gd name="T26" fmla="*/ 38 w 45"/>
                  <a:gd name="T27" fmla="*/ 5 h 22"/>
                  <a:gd name="T28" fmla="*/ 45 w 45"/>
                  <a:gd name="T29" fmla="*/ 1 h 22"/>
                  <a:gd name="T30" fmla="*/ 45 w 45"/>
                  <a:gd name="T31" fmla="*/ 1 h 22"/>
                  <a:gd name="T32" fmla="*/ 45 w 45"/>
                  <a:gd name="T33"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5" h="22">
                    <a:moveTo>
                      <a:pt x="45" y="0"/>
                    </a:moveTo>
                    <a:cubicBezTo>
                      <a:pt x="43" y="0"/>
                      <a:pt x="40" y="1"/>
                      <a:pt x="37" y="1"/>
                    </a:cubicBezTo>
                    <a:cubicBezTo>
                      <a:pt x="35" y="2"/>
                      <a:pt x="34" y="3"/>
                      <a:pt x="33" y="4"/>
                    </a:cubicBezTo>
                    <a:cubicBezTo>
                      <a:pt x="29" y="5"/>
                      <a:pt x="22" y="3"/>
                      <a:pt x="21" y="7"/>
                    </a:cubicBezTo>
                    <a:cubicBezTo>
                      <a:pt x="21" y="7"/>
                      <a:pt x="22" y="7"/>
                      <a:pt x="23" y="7"/>
                    </a:cubicBezTo>
                    <a:cubicBezTo>
                      <a:pt x="23" y="7"/>
                      <a:pt x="19" y="10"/>
                      <a:pt x="19" y="10"/>
                    </a:cubicBezTo>
                    <a:cubicBezTo>
                      <a:pt x="16" y="11"/>
                      <a:pt x="14" y="12"/>
                      <a:pt x="12" y="13"/>
                    </a:cubicBezTo>
                    <a:cubicBezTo>
                      <a:pt x="11" y="13"/>
                      <a:pt x="10" y="15"/>
                      <a:pt x="9" y="15"/>
                    </a:cubicBezTo>
                    <a:cubicBezTo>
                      <a:pt x="6" y="17"/>
                      <a:pt x="3" y="17"/>
                      <a:pt x="0" y="19"/>
                    </a:cubicBezTo>
                    <a:cubicBezTo>
                      <a:pt x="3" y="22"/>
                      <a:pt x="10" y="18"/>
                      <a:pt x="13" y="17"/>
                    </a:cubicBezTo>
                    <a:cubicBezTo>
                      <a:pt x="17" y="15"/>
                      <a:pt x="21" y="13"/>
                      <a:pt x="25" y="12"/>
                    </a:cubicBezTo>
                    <a:cubicBezTo>
                      <a:pt x="29" y="10"/>
                      <a:pt x="32" y="7"/>
                      <a:pt x="36" y="6"/>
                    </a:cubicBezTo>
                    <a:cubicBezTo>
                      <a:pt x="37" y="6"/>
                      <a:pt x="37" y="5"/>
                      <a:pt x="38" y="5"/>
                    </a:cubicBezTo>
                    <a:cubicBezTo>
                      <a:pt x="38" y="5"/>
                      <a:pt x="38" y="5"/>
                      <a:pt x="38" y="5"/>
                    </a:cubicBezTo>
                    <a:cubicBezTo>
                      <a:pt x="40" y="4"/>
                      <a:pt x="43" y="3"/>
                      <a:pt x="45" y="1"/>
                    </a:cubicBezTo>
                    <a:cubicBezTo>
                      <a:pt x="45" y="1"/>
                      <a:pt x="45" y="1"/>
                      <a:pt x="45" y="1"/>
                    </a:cubicBezTo>
                    <a:cubicBezTo>
                      <a:pt x="45" y="1"/>
                      <a:pt x="45" y="1"/>
                      <a:pt x="45" y="0"/>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208" name="Freeform 3703"/>
              <p:cNvSpPr>
                <a:spLocks/>
              </p:cNvSpPr>
              <p:nvPr/>
            </p:nvSpPr>
            <p:spPr bwMode="auto">
              <a:xfrm>
                <a:off x="3425" y="3345"/>
                <a:ext cx="2" cy="3"/>
              </a:xfrm>
              <a:custGeom>
                <a:avLst/>
                <a:gdLst>
                  <a:gd name="T0" fmla="*/ 13 w 17"/>
                  <a:gd name="T1" fmla="*/ 21 h 26"/>
                  <a:gd name="T2" fmla="*/ 16 w 17"/>
                  <a:gd name="T3" fmla="*/ 24 h 26"/>
                  <a:gd name="T4" fmla="*/ 16 w 17"/>
                  <a:gd name="T5" fmla="*/ 19 h 26"/>
                  <a:gd name="T6" fmla="*/ 11 w 17"/>
                  <a:gd name="T7" fmla="*/ 0 h 26"/>
                  <a:gd name="T8" fmla="*/ 6 w 17"/>
                  <a:gd name="T9" fmla="*/ 10 h 26"/>
                  <a:gd name="T10" fmla="*/ 0 w 17"/>
                  <a:gd name="T11" fmla="*/ 16 h 26"/>
                  <a:gd name="T12" fmla="*/ 9 w 17"/>
                  <a:gd name="T13" fmla="*/ 12 h 26"/>
                  <a:gd name="T14" fmla="*/ 13 w 17"/>
                  <a:gd name="T15" fmla="*/ 21 h 2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 h="26">
                    <a:moveTo>
                      <a:pt x="13" y="21"/>
                    </a:moveTo>
                    <a:cubicBezTo>
                      <a:pt x="13" y="22"/>
                      <a:pt x="13" y="26"/>
                      <a:pt x="16" y="24"/>
                    </a:cubicBezTo>
                    <a:cubicBezTo>
                      <a:pt x="17" y="23"/>
                      <a:pt x="16" y="20"/>
                      <a:pt x="16" y="19"/>
                    </a:cubicBezTo>
                    <a:cubicBezTo>
                      <a:pt x="14" y="12"/>
                      <a:pt x="12" y="7"/>
                      <a:pt x="11" y="0"/>
                    </a:cubicBezTo>
                    <a:cubicBezTo>
                      <a:pt x="11" y="2"/>
                      <a:pt x="7" y="8"/>
                      <a:pt x="6" y="10"/>
                    </a:cubicBezTo>
                    <a:cubicBezTo>
                      <a:pt x="6" y="10"/>
                      <a:pt x="0" y="16"/>
                      <a:pt x="0" y="16"/>
                    </a:cubicBezTo>
                    <a:cubicBezTo>
                      <a:pt x="3" y="16"/>
                      <a:pt x="6" y="13"/>
                      <a:pt x="9" y="12"/>
                    </a:cubicBezTo>
                    <a:cubicBezTo>
                      <a:pt x="10" y="15"/>
                      <a:pt x="11" y="18"/>
                      <a:pt x="13" y="21"/>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209" name="Freeform 3704"/>
              <p:cNvSpPr>
                <a:spLocks/>
              </p:cNvSpPr>
              <p:nvPr/>
            </p:nvSpPr>
            <p:spPr bwMode="auto">
              <a:xfrm>
                <a:off x="3461" y="3379"/>
                <a:ext cx="3" cy="1"/>
              </a:xfrm>
              <a:custGeom>
                <a:avLst/>
                <a:gdLst>
                  <a:gd name="T0" fmla="*/ 23 w 24"/>
                  <a:gd name="T1" fmla="*/ 0 h 13"/>
                  <a:gd name="T2" fmla="*/ 18 w 24"/>
                  <a:gd name="T3" fmla="*/ 2 h 13"/>
                  <a:gd name="T4" fmla="*/ 4 w 24"/>
                  <a:gd name="T5" fmla="*/ 6 h 13"/>
                  <a:gd name="T6" fmla="*/ 0 w 24"/>
                  <a:gd name="T7" fmla="*/ 13 h 13"/>
                  <a:gd name="T8" fmla="*/ 24 w 24"/>
                  <a:gd name="T9" fmla="*/ 5 h 13"/>
                  <a:gd name="T10" fmla="*/ 24 w 24"/>
                  <a:gd name="T11" fmla="*/ 4 h 13"/>
                  <a:gd name="T12" fmla="*/ 23 w 24"/>
                  <a:gd name="T13" fmla="*/ 0 h 13"/>
                </a:gdLst>
                <a:ahLst/>
                <a:cxnLst>
                  <a:cxn ang="0">
                    <a:pos x="T0" y="T1"/>
                  </a:cxn>
                  <a:cxn ang="0">
                    <a:pos x="T2" y="T3"/>
                  </a:cxn>
                  <a:cxn ang="0">
                    <a:pos x="T4" y="T5"/>
                  </a:cxn>
                  <a:cxn ang="0">
                    <a:pos x="T6" y="T7"/>
                  </a:cxn>
                  <a:cxn ang="0">
                    <a:pos x="T8" y="T9"/>
                  </a:cxn>
                  <a:cxn ang="0">
                    <a:pos x="T10" y="T11"/>
                  </a:cxn>
                  <a:cxn ang="0">
                    <a:pos x="T12" y="T13"/>
                  </a:cxn>
                </a:cxnLst>
                <a:rect l="0" t="0" r="r" b="b"/>
                <a:pathLst>
                  <a:path w="24" h="13">
                    <a:moveTo>
                      <a:pt x="23" y="0"/>
                    </a:moveTo>
                    <a:cubicBezTo>
                      <a:pt x="21" y="1"/>
                      <a:pt x="20" y="1"/>
                      <a:pt x="18" y="2"/>
                    </a:cubicBezTo>
                    <a:cubicBezTo>
                      <a:pt x="14" y="3"/>
                      <a:pt x="8" y="3"/>
                      <a:pt x="4" y="6"/>
                    </a:cubicBezTo>
                    <a:cubicBezTo>
                      <a:pt x="1" y="8"/>
                      <a:pt x="1" y="9"/>
                      <a:pt x="0" y="13"/>
                    </a:cubicBezTo>
                    <a:cubicBezTo>
                      <a:pt x="9" y="12"/>
                      <a:pt x="17" y="9"/>
                      <a:pt x="24" y="5"/>
                    </a:cubicBezTo>
                    <a:cubicBezTo>
                      <a:pt x="24" y="5"/>
                      <a:pt x="24" y="4"/>
                      <a:pt x="24" y="4"/>
                    </a:cubicBezTo>
                    <a:cubicBezTo>
                      <a:pt x="23" y="2"/>
                      <a:pt x="23" y="1"/>
                      <a:pt x="23" y="0"/>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210" name="Freeform 3705"/>
              <p:cNvSpPr>
                <a:spLocks/>
              </p:cNvSpPr>
              <p:nvPr/>
            </p:nvSpPr>
            <p:spPr bwMode="auto">
              <a:xfrm>
                <a:off x="3420" y="3390"/>
                <a:ext cx="1" cy="1"/>
              </a:xfrm>
              <a:custGeom>
                <a:avLst/>
                <a:gdLst>
                  <a:gd name="T0" fmla="*/ 5 w 8"/>
                  <a:gd name="T1" fmla="*/ 3 h 11"/>
                  <a:gd name="T2" fmla="*/ 5 w 8"/>
                  <a:gd name="T3" fmla="*/ 8 h 11"/>
                  <a:gd name="T4" fmla="*/ 0 w 8"/>
                  <a:gd name="T5" fmla="*/ 9 h 11"/>
                  <a:gd name="T6" fmla="*/ 6 w 8"/>
                  <a:gd name="T7" fmla="*/ 9 h 11"/>
                  <a:gd name="T8" fmla="*/ 5 w 8"/>
                  <a:gd name="T9" fmla="*/ 3 h 11"/>
                </a:gdLst>
                <a:ahLst/>
                <a:cxnLst>
                  <a:cxn ang="0">
                    <a:pos x="T0" y="T1"/>
                  </a:cxn>
                  <a:cxn ang="0">
                    <a:pos x="T2" y="T3"/>
                  </a:cxn>
                  <a:cxn ang="0">
                    <a:pos x="T4" y="T5"/>
                  </a:cxn>
                  <a:cxn ang="0">
                    <a:pos x="T6" y="T7"/>
                  </a:cxn>
                  <a:cxn ang="0">
                    <a:pos x="T8" y="T9"/>
                  </a:cxn>
                </a:cxnLst>
                <a:rect l="0" t="0" r="r" b="b"/>
                <a:pathLst>
                  <a:path w="8" h="11">
                    <a:moveTo>
                      <a:pt x="5" y="3"/>
                    </a:moveTo>
                    <a:cubicBezTo>
                      <a:pt x="6" y="4"/>
                      <a:pt x="6" y="7"/>
                      <a:pt x="5" y="8"/>
                    </a:cubicBezTo>
                    <a:cubicBezTo>
                      <a:pt x="4" y="9"/>
                      <a:pt x="1" y="8"/>
                      <a:pt x="0" y="9"/>
                    </a:cubicBezTo>
                    <a:cubicBezTo>
                      <a:pt x="0" y="11"/>
                      <a:pt x="5" y="10"/>
                      <a:pt x="6" y="9"/>
                    </a:cubicBezTo>
                    <a:cubicBezTo>
                      <a:pt x="8" y="8"/>
                      <a:pt x="8" y="0"/>
                      <a:pt x="5" y="3"/>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211" name="Freeform 3706"/>
              <p:cNvSpPr>
                <a:spLocks/>
              </p:cNvSpPr>
              <p:nvPr/>
            </p:nvSpPr>
            <p:spPr bwMode="auto">
              <a:xfrm>
                <a:off x="3416" y="3388"/>
                <a:ext cx="1" cy="1"/>
              </a:xfrm>
              <a:custGeom>
                <a:avLst/>
                <a:gdLst>
                  <a:gd name="T0" fmla="*/ 3 w 9"/>
                  <a:gd name="T1" fmla="*/ 4 h 8"/>
                  <a:gd name="T2" fmla="*/ 0 w 9"/>
                  <a:gd name="T3" fmla="*/ 2 h 8"/>
                  <a:gd name="T4" fmla="*/ 9 w 9"/>
                  <a:gd name="T5" fmla="*/ 8 h 8"/>
                  <a:gd name="T6" fmla="*/ 3 w 9"/>
                  <a:gd name="T7" fmla="*/ 4 h 8"/>
                </a:gdLst>
                <a:ahLst/>
                <a:cxnLst>
                  <a:cxn ang="0">
                    <a:pos x="T0" y="T1"/>
                  </a:cxn>
                  <a:cxn ang="0">
                    <a:pos x="T2" y="T3"/>
                  </a:cxn>
                  <a:cxn ang="0">
                    <a:pos x="T4" y="T5"/>
                  </a:cxn>
                  <a:cxn ang="0">
                    <a:pos x="T6" y="T7"/>
                  </a:cxn>
                </a:cxnLst>
                <a:rect l="0" t="0" r="r" b="b"/>
                <a:pathLst>
                  <a:path w="9" h="8">
                    <a:moveTo>
                      <a:pt x="3" y="4"/>
                    </a:moveTo>
                    <a:cubicBezTo>
                      <a:pt x="2" y="3"/>
                      <a:pt x="0" y="1"/>
                      <a:pt x="0" y="2"/>
                    </a:cubicBezTo>
                    <a:cubicBezTo>
                      <a:pt x="2" y="5"/>
                      <a:pt x="6" y="7"/>
                      <a:pt x="9" y="8"/>
                    </a:cubicBezTo>
                    <a:cubicBezTo>
                      <a:pt x="8" y="8"/>
                      <a:pt x="4" y="0"/>
                      <a:pt x="3" y="4"/>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212" name="Freeform 3707"/>
              <p:cNvSpPr>
                <a:spLocks/>
              </p:cNvSpPr>
              <p:nvPr/>
            </p:nvSpPr>
            <p:spPr bwMode="auto">
              <a:xfrm>
                <a:off x="3415" y="3383"/>
                <a:ext cx="3" cy="2"/>
              </a:xfrm>
              <a:custGeom>
                <a:avLst/>
                <a:gdLst>
                  <a:gd name="T0" fmla="*/ 1 w 22"/>
                  <a:gd name="T1" fmla="*/ 8 h 11"/>
                  <a:gd name="T2" fmla="*/ 5 w 22"/>
                  <a:gd name="T3" fmla="*/ 7 h 11"/>
                  <a:gd name="T4" fmla="*/ 10 w 22"/>
                  <a:gd name="T5" fmla="*/ 8 h 11"/>
                  <a:gd name="T6" fmla="*/ 12 w 22"/>
                  <a:gd name="T7" fmla="*/ 8 h 11"/>
                  <a:gd name="T8" fmla="*/ 18 w 22"/>
                  <a:gd name="T9" fmla="*/ 10 h 11"/>
                  <a:gd name="T10" fmla="*/ 22 w 22"/>
                  <a:gd name="T11" fmla="*/ 10 h 11"/>
                  <a:gd name="T12" fmla="*/ 12 w 22"/>
                  <a:gd name="T13" fmla="*/ 6 h 11"/>
                  <a:gd name="T14" fmla="*/ 0 w 22"/>
                  <a:gd name="T15" fmla="*/ 2 h 11"/>
                  <a:gd name="T16" fmla="*/ 4 w 22"/>
                  <a:gd name="T17" fmla="*/ 5 h 11"/>
                  <a:gd name="T18" fmla="*/ 1 w 22"/>
                  <a:gd name="T19" fmla="*/ 8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11">
                    <a:moveTo>
                      <a:pt x="1" y="8"/>
                    </a:moveTo>
                    <a:cubicBezTo>
                      <a:pt x="2" y="11"/>
                      <a:pt x="4" y="8"/>
                      <a:pt x="5" y="7"/>
                    </a:cubicBezTo>
                    <a:cubicBezTo>
                      <a:pt x="7" y="6"/>
                      <a:pt x="8" y="7"/>
                      <a:pt x="10" y="8"/>
                    </a:cubicBezTo>
                    <a:cubicBezTo>
                      <a:pt x="11" y="8"/>
                      <a:pt x="11" y="8"/>
                      <a:pt x="12" y="8"/>
                    </a:cubicBezTo>
                    <a:cubicBezTo>
                      <a:pt x="12" y="10"/>
                      <a:pt x="17" y="8"/>
                      <a:pt x="18" y="10"/>
                    </a:cubicBezTo>
                    <a:cubicBezTo>
                      <a:pt x="19" y="10"/>
                      <a:pt x="21" y="10"/>
                      <a:pt x="22" y="10"/>
                    </a:cubicBezTo>
                    <a:cubicBezTo>
                      <a:pt x="19" y="8"/>
                      <a:pt x="15" y="8"/>
                      <a:pt x="12" y="6"/>
                    </a:cubicBezTo>
                    <a:cubicBezTo>
                      <a:pt x="9" y="5"/>
                      <a:pt x="4" y="0"/>
                      <a:pt x="0" y="2"/>
                    </a:cubicBezTo>
                    <a:cubicBezTo>
                      <a:pt x="1" y="3"/>
                      <a:pt x="4" y="3"/>
                      <a:pt x="4" y="5"/>
                    </a:cubicBezTo>
                    <a:cubicBezTo>
                      <a:pt x="3" y="6"/>
                      <a:pt x="0" y="6"/>
                      <a:pt x="1" y="8"/>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213" name="Freeform 3708"/>
              <p:cNvSpPr>
                <a:spLocks/>
              </p:cNvSpPr>
              <p:nvPr/>
            </p:nvSpPr>
            <p:spPr bwMode="auto">
              <a:xfrm>
                <a:off x="3399" y="3385"/>
                <a:ext cx="20" cy="4"/>
              </a:xfrm>
              <a:custGeom>
                <a:avLst/>
                <a:gdLst>
                  <a:gd name="T0" fmla="*/ 144 w 151"/>
                  <a:gd name="T1" fmla="*/ 5 h 35"/>
                  <a:gd name="T2" fmla="*/ 139 w 151"/>
                  <a:gd name="T3" fmla="*/ 0 h 35"/>
                  <a:gd name="T4" fmla="*/ 139 w 151"/>
                  <a:gd name="T5" fmla="*/ 1 h 35"/>
                  <a:gd name="T6" fmla="*/ 139 w 151"/>
                  <a:gd name="T7" fmla="*/ 1 h 35"/>
                  <a:gd name="T8" fmla="*/ 138 w 151"/>
                  <a:gd name="T9" fmla="*/ 3 h 35"/>
                  <a:gd name="T10" fmla="*/ 141 w 151"/>
                  <a:gd name="T11" fmla="*/ 4 h 35"/>
                  <a:gd name="T12" fmla="*/ 136 w 151"/>
                  <a:gd name="T13" fmla="*/ 5 h 35"/>
                  <a:gd name="T14" fmla="*/ 136 w 151"/>
                  <a:gd name="T15" fmla="*/ 6 h 35"/>
                  <a:gd name="T16" fmla="*/ 134 w 151"/>
                  <a:gd name="T17" fmla="*/ 7 h 35"/>
                  <a:gd name="T18" fmla="*/ 131 w 151"/>
                  <a:gd name="T19" fmla="*/ 7 h 35"/>
                  <a:gd name="T20" fmla="*/ 128 w 151"/>
                  <a:gd name="T21" fmla="*/ 5 h 35"/>
                  <a:gd name="T22" fmla="*/ 126 w 151"/>
                  <a:gd name="T23" fmla="*/ 1 h 35"/>
                  <a:gd name="T24" fmla="*/ 126 w 151"/>
                  <a:gd name="T25" fmla="*/ 4 h 35"/>
                  <a:gd name="T26" fmla="*/ 112 w 151"/>
                  <a:gd name="T27" fmla="*/ 2 h 35"/>
                  <a:gd name="T28" fmla="*/ 114 w 151"/>
                  <a:gd name="T29" fmla="*/ 4 h 35"/>
                  <a:gd name="T30" fmla="*/ 113 w 151"/>
                  <a:gd name="T31" fmla="*/ 5 h 35"/>
                  <a:gd name="T32" fmla="*/ 115 w 151"/>
                  <a:gd name="T33" fmla="*/ 8 h 35"/>
                  <a:gd name="T34" fmla="*/ 112 w 151"/>
                  <a:gd name="T35" fmla="*/ 10 h 35"/>
                  <a:gd name="T36" fmla="*/ 108 w 151"/>
                  <a:gd name="T37" fmla="*/ 9 h 35"/>
                  <a:gd name="T38" fmla="*/ 107 w 151"/>
                  <a:gd name="T39" fmla="*/ 7 h 35"/>
                  <a:gd name="T40" fmla="*/ 105 w 151"/>
                  <a:gd name="T41" fmla="*/ 8 h 35"/>
                  <a:gd name="T42" fmla="*/ 105 w 151"/>
                  <a:gd name="T43" fmla="*/ 6 h 35"/>
                  <a:gd name="T44" fmla="*/ 99 w 151"/>
                  <a:gd name="T45" fmla="*/ 9 h 35"/>
                  <a:gd name="T46" fmla="*/ 91 w 151"/>
                  <a:gd name="T47" fmla="*/ 10 h 35"/>
                  <a:gd name="T48" fmla="*/ 49 w 151"/>
                  <a:gd name="T49" fmla="*/ 21 h 35"/>
                  <a:gd name="T50" fmla="*/ 4 w 151"/>
                  <a:gd name="T51" fmla="*/ 31 h 35"/>
                  <a:gd name="T52" fmla="*/ 2 w 151"/>
                  <a:gd name="T53" fmla="*/ 33 h 35"/>
                  <a:gd name="T54" fmla="*/ 17 w 151"/>
                  <a:gd name="T55" fmla="*/ 33 h 35"/>
                  <a:gd name="T56" fmla="*/ 47 w 151"/>
                  <a:gd name="T57" fmla="*/ 26 h 35"/>
                  <a:gd name="T58" fmla="*/ 87 w 151"/>
                  <a:gd name="T59" fmla="*/ 15 h 35"/>
                  <a:gd name="T60" fmla="*/ 114 w 151"/>
                  <a:gd name="T61" fmla="*/ 13 h 35"/>
                  <a:gd name="T62" fmla="*/ 121 w 151"/>
                  <a:gd name="T63" fmla="*/ 17 h 35"/>
                  <a:gd name="T64" fmla="*/ 135 w 151"/>
                  <a:gd name="T65" fmla="*/ 16 h 35"/>
                  <a:gd name="T66" fmla="*/ 142 w 151"/>
                  <a:gd name="T67" fmla="*/ 14 h 35"/>
                  <a:gd name="T68" fmla="*/ 149 w 151"/>
                  <a:gd name="T69" fmla="*/ 9 h 35"/>
                  <a:gd name="T70" fmla="*/ 144 w 151"/>
                  <a:gd name="T71" fmla="*/ 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51" h="35">
                    <a:moveTo>
                      <a:pt x="144" y="5"/>
                    </a:moveTo>
                    <a:cubicBezTo>
                      <a:pt x="143" y="3"/>
                      <a:pt x="141" y="1"/>
                      <a:pt x="139" y="0"/>
                    </a:cubicBezTo>
                    <a:cubicBezTo>
                      <a:pt x="139" y="0"/>
                      <a:pt x="138" y="1"/>
                      <a:pt x="139" y="1"/>
                    </a:cubicBezTo>
                    <a:cubicBezTo>
                      <a:pt x="139" y="1"/>
                      <a:pt x="139" y="1"/>
                      <a:pt x="139" y="1"/>
                    </a:cubicBezTo>
                    <a:cubicBezTo>
                      <a:pt x="139" y="1"/>
                      <a:pt x="139" y="3"/>
                      <a:pt x="138" y="3"/>
                    </a:cubicBezTo>
                    <a:cubicBezTo>
                      <a:pt x="139" y="3"/>
                      <a:pt x="140" y="4"/>
                      <a:pt x="141" y="4"/>
                    </a:cubicBezTo>
                    <a:cubicBezTo>
                      <a:pt x="140" y="5"/>
                      <a:pt x="136" y="10"/>
                      <a:pt x="136" y="5"/>
                    </a:cubicBezTo>
                    <a:cubicBezTo>
                      <a:pt x="136" y="5"/>
                      <a:pt x="136" y="6"/>
                      <a:pt x="136" y="6"/>
                    </a:cubicBezTo>
                    <a:cubicBezTo>
                      <a:pt x="135" y="7"/>
                      <a:pt x="135" y="7"/>
                      <a:pt x="134" y="7"/>
                    </a:cubicBezTo>
                    <a:cubicBezTo>
                      <a:pt x="132" y="8"/>
                      <a:pt x="132" y="7"/>
                      <a:pt x="131" y="7"/>
                    </a:cubicBezTo>
                    <a:cubicBezTo>
                      <a:pt x="129" y="6"/>
                      <a:pt x="129" y="6"/>
                      <a:pt x="128" y="5"/>
                    </a:cubicBezTo>
                    <a:cubicBezTo>
                      <a:pt x="127" y="3"/>
                      <a:pt x="128" y="2"/>
                      <a:pt x="126" y="1"/>
                    </a:cubicBezTo>
                    <a:cubicBezTo>
                      <a:pt x="126" y="2"/>
                      <a:pt x="126" y="3"/>
                      <a:pt x="126" y="4"/>
                    </a:cubicBezTo>
                    <a:cubicBezTo>
                      <a:pt x="121" y="5"/>
                      <a:pt x="117" y="3"/>
                      <a:pt x="112" y="2"/>
                    </a:cubicBezTo>
                    <a:cubicBezTo>
                      <a:pt x="112" y="3"/>
                      <a:pt x="113" y="4"/>
                      <a:pt x="114" y="4"/>
                    </a:cubicBezTo>
                    <a:cubicBezTo>
                      <a:pt x="114" y="4"/>
                      <a:pt x="113" y="5"/>
                      <a:pt x="113" y="5"/>
                    </a:cubicBezTo>
                    <a:cubicBezTo>
                      <a:pt x="114" y="6"/>
                      <a:pt x="115" y="6"/>
                      <a:pt x="115" y="8"/>
                    </a:cubicBezTo>
                    <a:cubicBezTo>
                      <a:pt x="115" y="9"/>
                      <a:pt x="114" y="10"/>
                      <a:pt x="112" y="10"/>
                    </a:cubicBezTo>
                    <a:cubicBezTo>
                      <a:pt x="112" y="6"/>
                      <a:pt x="109" y="9"/>
                      <a:pt x="108" y="9"/>
                    </a:cubicBezTo>
                    <a:cubicBezTo>
                      <a:pt x="108" y="8"/>
                      <a:pt x="107" y="8"/>
                      <a:pt x="107" y="7"/>
                    </a:cubicBezTo>
                    <a:cubicBezTo>
                      <a:pt x="107" y="8"/>
                      <a:pt x="106" y="8"/>
                      <a:pt x="105" y="8"/>
                    </a:cubicBezTo>
                    <a:cubicBezTo>
                      <a:pt x="105" y="8"/>
                      <a:pt x="105" y="7"/>
                      <a:pt x="105" y="6"/>
                    </a:cubicBezTo>
                    <a:cubicBezTo>
                      <a:pt x="104" y="6"/>
                      <a:pt x="101" y="8"/>
                      <a:pt x="99" y="9"/>
                    </a:cubicBezTo>
                    <a:cubicBezTo>
                      <a:pt x="97" y="9"/>
                      <a:pt x="93" y="9"/>
                      <a:pt x="91" y="10"/>
                    </a:cubicBezTo>
                    <a:cubicBezTo>
                      <a:pt x="91" y="10"/>
                      <a:pt x="56" y="19"/>
                      <a:pt x="49" y="21"/>
                    </a:cubicBezTo>
                    <a:cubicBezTo>
                      <a:pt x="42" y="24"/>
                      <a:pt x="17" y="31"/>
                      <a:pt x="4" y="31"/>
                    </a:cubicBezTo>
                    <a:cubicBezTo>
                      <a:pt x="4" y="31"/>
                      <a:pt x="0" y="31"/>
                      <a:pt x="2" y="33"/>
                    </a:cubicBezTo>
                    <a:cubicBezTo>
                      <a:pt x="4" y="35"/>
                      <a:pt x="9" y="35"/>
                      <a:pt x="17" y="33"/>
                    </a:cubicBezTo>
                    <a:cubicBezTo>
                      <a:pt x="25" y="32"/>
                      <a:pt x="43" y="27"/>
                      <a:pt x="47" y="26"/>
                    </a:cubicBezTo>
                    <a:cubicBezTo>
                      <a:pt x="51" y="24"/>
                      <a:pt x="78" y="17"/>
                      <a:pt x="87" y="15"/>
                    </a:cubicBezTo>
                    <a:cubicBezTo>
                      <a:pt x="97" y="14"/>
                      <a:pt x="112" y="12"/>
                      <a:pt x="114" y="13"/>
                    </a:cubicBezTo>
                    <a:cubicBezTo>
                      <a:pt x="116" y="14"/>
                      <a:pt x="119" y="17"/>
                      <a:pt x="121" y="17"/>
                    </a:cubicBezTo>
                    <a:cubicBezTo>
                      <a:pt x="123" y="17"/>
                      <a:pt x="135" y="16"/>
                      <a:pt x="135" y="16"/>
                    </a:cubicBezTo>
                    <a:cubicBezTo>
                      <a:pt x="142" y="14"/>
                      <a:pt x="142" y="14"/>
                      <a:pt x="142" y="14"/>
                    </a:cubicBezTo>
                    <a:cubicBezTo>
                      <a:pt x="144" y="14"/>
                      <a:pt x="151" y="13"/>
                      <a:pt x="149" y="9"/>
                    </a:cubicBezTo>
                    <a:cubicBezTo>
                      <a:pt x="149" y="8"/>
                      <a:pt x="146" y="6"/>
                      <a:pt x="144" y="5"/>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214" name="Freeform 3709"/>
              <p:cNvSpPr>
                <a:spLocks/>
              </p:cNvSpPr>
              <p:nvPr/>
            </p:nvSpPr>
            <p:spPr bwMode="auto">
              <a:xfrm>
                <a:off x="3406" y="3380"/>
                <a:ext cx="1" cy="0"/>
              </a:xfrm>
              <a:custGeom>
                <a:avLst/>
                <a:gdLst>
                  <a:gd name="T0" fmla="*/ 3 w 5"/>
                  <a:gd name="T1" fmla="*/ 3 h 3"/>
                  <a:gd name="T2" fmla="*/ 4 w 5"/>
                  <a:gd name="T3" fmla="*/ 1 h 3"/>
                  <a:gd name="T4" fmla="*/ 0 w 5"/>
                  <a:gd name="T5" fmla="*/ 1 h 3"/>
                  <a:gd name="T6" fmla="*/ 1 w 5"/>
                  <a:gd name="T7" fmla="*/ 3 h 3"/>
                  <a:gd name="T8" fmla="*/ 3 w 5"/>
                  <a:gd name="T9" fmla="*/ 3 h 3"/>
                </a:gdLst>
                <a:ahLst/>
                <a:cxnLst>
                  <a:cxn ang="0">
                    <a:pos x="T0" y="T1"/>
                  </a:cxn>
                  <a:cxn ang="0">
                    <a:pos x="T2" y="T3"/>
                  </a:cxn>
                  <a:cxn ang="0">
                    <a:pos x="T4" y="T5"/>
                  </a:cxn>
                  <a:cxn ang="0">
                    <a:pos x="T6" y="T7"/>
                  </a:cxn>
                  <a:cxn ang="0">
                    <a:pos x="T8" y="T9"/>
                  </a:cxn>
                </a:cxnLst>
                <a:rect l="0" t="0" r="r" b="b"/>
                <a:pathLst>
                  <a:path w="5" h="3">
                    <a:moveTo>
                      <a:pt x="3" y="3"/>
                    </a:moveTo>
                    <a:cubicBezTo>
                      <a:pt x="4" y="3"/>
                      <a:pt x="5" y="2"/>
                      <a:pt x="4" y="1"/>
                    </a:cubicBezTo>
                    <a:cubicBezTo>
                      <a:pt x="3" y="0"/>
                      <a:pt x="1" y="1"/>
                      <a:pt x="0" y="1"/>
                    </a:cubicBezTo>
                    <a:cubicBezTo>
                      <a:pt x="0" y="1"/>
                      <a:pt x="0" y="3"/>
                      <a:pt x="1" y="3"/>
                    </a:cubicBezTo>
                    <a:cubicBezTo>
                      <a:pt x="1" y="3"/>
                      <a:pt x="2" y="3"/>
                      <a:pt x="3" y="3"/>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215" name="Freeform 3710"/>
              <p:cNvSpPr>
                <a:spLocks/>
              </p:cNvSpPr>
              <p:nvPr/>
            </p:nvSpPr>
            <p:spPr bwMode="auto">
              <a:xfrm>
                <a:off x="3407" y="3380"/>
                <a:ext cx="1" cy="0"/>
              </a:xfrm>
              <a:custGeom>
                <a:avLst/>
                <a:gdLst>
                  <a:gd name="T0" fmla="*/ 0 w 2"/>
                  <a:gd name="T1" fmla="*/ 1 h 3"/>
                  <a:gd name="T2" fmla="*/ 1 w 2"/>
                  <a:gd name="T3" fmla="*/ 3 h 3"/>
                  <a:gd name="T4" fmla="*/ 0 w 2"/>
                  <a:gd name="T5" fmla="*/ 1 h 3"/>
                </a:gdLst>
                <a:ahLst/>
                <a:cxnLst>
                  <a:cxn ang="0">
                    <a:pos x="T0" y="T1"/>
                  </a:cxn>
                  <a:cxn ang="0">
                    <a:pos x="T2" y="T3"/>
                  </a:cxn>
                  <a:cxn ang="0">
                    <a:pos x="T4" y="T5"/>
                  </a:cxn>
                </a:cxnLst>
                <a:rect l="0" t="0" r="r" b="b"/>
                <a:pathLst>
                  <a:path w="2" h="3">
                    <a:moveTo>
                      <a:pt x="0" y="1"/>
                    </a:moveTo>
                    <a:cubicBezTo>
                      <a:pt x="0" y="2"/>
                      <a:pt x="0" y="3"/>
                      <a:pt x="1" y="3"/>
                    </a:cubicBezTo>
                    <a:cubicBezTo>
                      <a:pt x="2" y="3"/>
                      <a:pt x="1" y="0"/>
                      <a:pt x="0" y="1"/>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216" name="Freeform 3711"/>
              <p:cNvSpPr>
                <a:spLocks/>
              </p:cNvSpPr>
              <p:nvPr/>
            </p:nvSpPr>
            <p:spPr bwMode="auto">
              <a:xfrm>
                <a:off x="3403" y="3376"/>
                <a:ext cx="1" cy="4"/>
              </a:xfrm>
              <a:custGeom>
                <a:avLst/>
                <a:gdLst>
                  <a:gd name="T0" fmla="*/ 0 w 7"/>
                  <a:gd name="T1" fmla="*/ 13 h 28"/>
                  <a:gd name="T2" fmla="*/ 2 w 7"/>
                  <a:gd name="T3" fmla="*/ 15 h 28"/>
                  <a:gd name="T4" fmla="*/ 2 w 7"/>
                  <a:gd name="T5" fmla="*/ 16 h 28"/>
                  <a:gd name="T6" fmla="*/ 3 w 7"/>
                  <a:gd name="T7" fmla="*/ 17 h 28"/>
                  <a:gd name="T8" fmla="*/ 3 w 7"/>
                  <a:gd name="T9" fmla="*/ 21 h 28"/>
                  <a:gd name="T10" fmla="*/ 3 w 7"/>
                  <a:gd name="T11" fmla="*/ 22 h 28"/>
                  <a:gd name="T12" fmla="*/ 2 w 7"/>
                  <a:gd name="T13" fmla="*/ 24 h 28"/>
                  <a:gd name="T14" fmla="*/ 2 w 7"/>
                  <a:gd name="T15" fmla="*/ 26 h 28"/>
                  <a:gd name="T16" fmla="*/ 4 w 7"/>
                  <a:gd name="T17" fmla="*/ 27 h 28"/>
                  <a:gd name="T18" fmla="*/ 7 w 7"/>
                  <a:gd name="T19" fmla="*/ 21 h 28"/>
                  <a:gd name="T20" fmla="*/ 6 w 7"/>
                  <a:gd name="T21" fmla="*/ 13 h 28"/>
                  <a:gd name="T22" fmla="*/ 4 w 7"/>
                  <a:gd name="T23" fmla="*/ 9 h 28"/>
                  <a:gd name="T24" fmla="*/ 4 w 7"/>
                  <a:gd name="T25" fmla="*/ 5 h 28"/>
                  <a:gd name="T26" fmla="*/ 3 w 7"/>
                  <a:gd name="T27" fmla="*/ 1 h 28"/>
                  <a:gd name="T28" fmla="*/ 1 w 7"/>
                  <a:gd name="T29" fmla="*/ 1 h 28"/>
                  <a:gd name="T30" fmla="*/ 2 w 7"/>
                  <a:gd name="T31" fmla="*/ 4 h 28"/>
                  <a:gd name="T32" fmla="*/ 0 w 7"/>
                  <a:gd name="T33" fmla="*/ 10 h 28"/>
                  <a:gd name="T34" fmla="*/ 0 w 7"/>
                  <a:gd name="T35" fmla="*/ 13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 h="28">
                    <a:moveTo>
                      <a:pt x="0" y="13"/>
                    </a:moveTo>
                    <a:cubicBezTo>
                      <a:pt x="0" y="15"/>
                      <a:pt x="2" y="14"/>
                      <a:pt x="2" y="15"/>
                    </a:cubicBezTo>
                    <a:cubicBezTo>
                      <a:pt x="3" y="15"/>
                      <a:pt x="2" y="16"/>
                      <a:pt x="2" y="16"/>
                    </a:cubicBezTo>
                    <a:cubicBezTo>
                      <a:pt x="3" y="17"/>
                      <a:pt x="3" y="17"/>
                      <a:pt x="3" y="17"/>
                    </a:cubicBezTo>
                    <a:cubicBezTo>
                      <a:pt x="4" y="18"/>
                      <a:pt x="3" y="20"/>
                      <a:pt x="3" y="21"/>
                    </a:cubicBezTo>
                    <a:cubicBezTo>
                      <a:pt x="3" y="21"/>
                      <a:pt x="3" y="21"/>
                      <a:pt x="3" y="22"/>
                    </a:cubicBezTo>
                    <a:cubicBezTo>
                      <a:pt x="3" y="23"/>
                      <a:pt x="2" y="23"/>
                      <a:pt x="2" y="24"/>
                    </a:cubicBezTo>
                    <a:cubicBezTo>
                      <a:pt x="2" y="24"/>
                      <a:pt x="2" y="25"/>
                      <a:pt x="2" y="26"/>
                    </a:cubicBezTo>
                    <a:cubicBezTo>
                      <a:pt x="2" y="27"/>
                      <a:pt x="3" y="28"/>
                      <a:pt x="4" y="27"/>
                    </a:cubicBezTo>
                    <a:cubicBezTo>
                      <a:pt x="6" y="26"/>
                      <a:pt x="7" y="23"/>
                      <a:pt x="7" y="21"/>
                    </a:cubicBezTo>
                    <a:cubicBezTo>
                      <a:pt x="7" y="18"/>
                      <a:pt x="7" y="16"/>
                      <a:pt x="6" y="13"/>
                    </a:cubicBezTo>
                    <a:cubicBezTo>
                      <a:pt x="5" y="12"/>
                      <a:pt x="5" y="11"/>
                      <a:pt x="4" y="9"/>
                    </a:cubicBezTo>
                    <a:cubicBezTo>
                      <a:pt x="4" y="8"/>
                      <a:pt x="4" y="7"/>
                      <a:pt x="4" y="5"/>
                    </a:cubicBezTo>
                    <a:cubicBezTo>
                      <a:pt x="4" y="4"/>
                      <a:pt x="4" y="2"/>
                      <a:pt x="3" y="1"/>
                    </a:cubicBezTo>
                    <a:cubicBezTo>
                      <a:pt x="2" y="0"/>
                      <a:pt x="1" y="0"/>
                      <a:pt x="1" y="1"/>
                    </a:cubicBezTo>
                    <a:cubicBezTo>
                      <a:pt x="1" y="2"/>
                      <a:pt x="2" y="3"/>
                      <a:pt x="2" y="4"/>
                    </a:cubicBezTo>
                    <a:cubicBezTo>
                      <a:pt x="2" y="6"/>
                      <a:pt x="1" y="8"/>
                      <a:pt x="0" y="10"/>
                    </a:cubicBezTo>
                    <a:cubicBezTo>
                      <a:pt x="0" y="11"/>
                      <a:pt x="0" y="12"/>
                      <a:pt x="0" y="13"/>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217" name="Freeform 3712"/>
              <p:cNvSpPr>
                <a:spLocks/>
              </p:cNvSpPr>
              <p:nvPr/>
            </p:nvSpPr>
            <p:spPr bwMode="auto">
              <a:xfrm>
                <a:off x="3403" y="3379"/>
                <a:ext cx="0" cy="1"/>
              </a:xfrm>
              <a:custGeom>
                <a:avLst/>
                <a:gdLst>
                  <a:gd name="T0" fmla="*/ 1 w 1"/>
                  <a:gd name="T1" fmla="*/ 1 h 2"/>
                  <a:gd name="T2" fmla="*/ 1 w 1"/>
                  <a:gd name="T3" fmla="*/ 2 h 2"/>
                  <a:gd name="T4" fmla="*/ 1 w 1"/>
                  <a:gd name="T5" fmla="*/ 1 h 2"/>
                  <a:gd name="T6" fmla="*/ 1 w 1"/>
                  <a:gd name="T7" fmla="*/ 1 h 2"/>
                  <a:gd name="T8" fmla="*/ 1 w 1"/>
                  <a:gd name="T9" fmla="*/ 0 h 2"/>
                  <a:gd name="T10" fmla="*/ 1 w 1"/>
                  <a:gd name="T11" fmla="*/ 1 h 2"/>
                </a:gdLst>
                <a:ahLst/>
                <a:cxnLst>
                  <a:cxn ang="0">
                    <a:pos x="T0" y="T1"/>
                  </a:cxn>
                  <a:cxn ang="0">
                    <a:pos x="T2" y="T3"/>
                  </a:cxn>
                  <a:cxn ang="0">
                    <a:pos x="T4" y="T5"/>
                  </a:cxn>
                  <a:cxn ang="0">
                    <a:pos x="T6" y="T7"/>
                  </a:cxn>
                  <a:cxn ang="0">
                    <a:pos x="T8" y="T9"/>
                  </a:cxn>
                  <a:cxn ang="0">
                    <a:pos x="T10" y="T11"/>
                  </a:cxn>
                </a:cxnLst>
                <a:rect l="0" t="0" r="r" b="b"/>
                <a:pathLst>
                  <a:path w="1" h="2">
                    <a:moveTo>
                      <a:pt x="1" y="1"/>
                    </a:moveTo>
                    <a:cubicBezTo>
                      <a:pt x="1" y="2"/>
                      <a:pt x="1" y="2"/>
                      <a:pt x="1" y="2"/>
                    </a:cubicBezTo>
                    <a:cubicBezTo>
                      <a:pt x="1" y="2"/>
                      <a:pt x="1" y="1"/>
                      <a:pt x="1" y="1"/>
                    </a:cubicBezTo>
                    <a:cubicBezTo>
                      <a:pt x="1" y="1"/>
                      <a:pt x="1" y="1"/>
                      <a:pt x="1" y="1"/>
                    </a:cubicBezTo>
                    <a:cubicBezTo>
                      <a:pt x="1" y="0"/>
                      <a:pt x="1" y="0"/>
                      <a:pt x="1" y="0"/>
                    </a:cubicBezTo>
                    <a:cubicBezTo>
                      <a:pt x="0" y="0"/>
                      <a:pt x="0" y="1"/>
                      <a:pt x="1" y="1"/>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218" name="Freeform 3713"/>
              <p:cNvSpPr>
                <a:spLocks/>
              </p:cNvSpPr>
              <p:nvPr/>
            </p:nvSpPr>
            <p:spPr bwMode="auto">
              <a:xfrm>
                <a:off x="3373" y="2920"/>
                <a:ext cx="288" cy="468"/>
              </a:xfrm>
              <a:custGeom>
                <a:avLst/>
                <a:gdLst>
                  <a:gd name="T0" fmla="*/ 2124 w 2149"/>
                  <a:gd name="T1" fmla="*/ 2703 h 3502"/>
                  <a:gd name="T2" fmla="*/ 2075 w 2149"/>
                  <a:gd name="T3" fmla="*/ 2646 h 3502"/>
                  <a:gd name="T4" fmla="*/ 2062 w 2149"/>
                  <a:gd name="T5" fmla="*/ 2568 h 3502"/>
                  <a:gd name="T6" fmla="*/ 2064 w 2149"/>
                  <a:gd name="T7" fmla="*/ 2503 h 3502"/>
                  <a:gd name="T8" fmla="*/ 2074 w 2149"/>
                  <a:gd name="T9" fmla="*/ 2420 h 3502"/>
                  <a:gd name="T10" fmla="*/ 2065 w 2149"/>
                  <a:gd name="T11" fmla="*/ 2343 h 3502"/>
                  <a:gd name="T12" fmla="*/ 2002 w 2149"/>
                  <a:gd name="T13" fmla="*/ 2177 h 3502"/>
                  <a:gd name="T14" fmla="*/ 2028 w 2149"/>
                  <a:gd name="T15" fmla="*/ 2059 h 3502"/>
                  <a:gd name="T16" fmla="*/ 2058 w 2149"/>
                  <a:gd name="T17" fmla="*/ 1935 h 3502"/>
                  <a:gd name="T18" fmla="*/ 2084 w 2149"/>
                  <a:gd name="T19" fmla="*/ 1905 h 3502"/>
                  <a:gd name="T20" fmla="*/ 2097 w 2149"/>
                  <a:gd name="T21" fmla="*/ 1863 h 3502"/>
                  <a:gd name="T22" fmla="*/ 2038 w 2149"/>
                  <a:gd name="T23" fmla="*/ 1828 h 3502"/>
                  <a:gd name="T24" fmla="*/ 2049 w 2149"/>
                  <a:gd name="T25" fmla="*/ 1782 h 3502"/>
                  <a:gd name="T26" fmla="*/ 2030 w 2149"/>
                  <a:gd name="T27" fmla="*/ 1722 h 3502"/>
                  <a:gd name="T28" fmla="*/ 1980 w 2149"/>
                  <a:gd name="T29" fmla="*/ 1661 h 3502"/>
                  <a:gd name="T30" fmla="*/ 1956 w 2149"/>
                  <a:gd name="T31" fmla="*/ 1617 h 3502"/>
                  <a:gd name="T32" fmla="*/ 1941 w 2149"/>
                  <a:gd name="T33" fmla="*/ 1559 h 3502"/>
                  <a:gd name="T34" fmla="*/ 1920 w 2149"/>
                  <a:gd name="T35" fmla="*/ 1519 h 3502"/>
                  <a:gd name="T36" fmla="*/ 1904 w 2149"/>
                  <a:gd name="T37" fmla="*/ 1504 h 3502"/>
                  <a:gd name="T38" fmla="*/ 1892 w 2149"/>
                  <a:gd name="T39" fmla="*/ 1469 h 3502"/>
                  <a:gd name="T40" fmla="*/ 0 w 2149"/>
                  <a:gd name="T41" fmla="*/ 145 h 3502"/>
                  <a:gd name="T42" fmla="*/ 51 w 2149"/>
                  <a:gd name="T43" fmla="*/ 211 h 3502"/>
                  <a:gd name="T44" fmla="*/ 60 w 2149"/>
                  <a:gd name="T45" fmla="*/ 507 h 3502"/>
                  <a:gd name="T46" fmla="*/ 39 w 2149"/>
                  <a:gd name="T47" fmla="*/ 1688 h 3502"/>
                  <a:gd name="T48" fmla="*/ 27 w 2149"/>
                  <a:gd name="T49" fmla="*/ 2352 h 3502"/>
                  <a:gd name="T50" fmla="*/ 193 w 2149"/>
                  <a:gd name="T51" fmla="*/ 3406 h 3502"/>
                  <a:gd name="T52" fmla="*/ 236 w 2149"/>
                  <a:gd name="T53" fmla="*/ 3402 h 3502"/>
                  <a:gd name="T54" fmla="*/ 267 w 2149"/>
                  <a:gd name="T55" fmla="*/ 3435 h 3502"/>
                  <a:gd name="T56" fmla="*/ 305 w 2149"/>
                  <a:gd name="T57" fmla="*/ 3438 h 3502"/>
                  <a:gd name="T58" fmla="*/ 316 w 2149"/>
                  <a:gd name="T59" fmla="*/ 3293 h 3502"/>
                  <a:gd name="T60" fmla="*/ 306 w 2149"/>
                  <a:gd name="T61" fmla="*/ 3230 h 3502"/>
                  <a:gd name="T62" fmla="*/ 313 w 2149"/>
                  <a:gd name="T63" fmla="*/ 3258 h 3502"/>
                  <a:gd name="T64" fmla="*/ 334 w 2149"/>
                  <a:gd name="T65" fmla="*/ 3194 h 3502"/>
                  <a:gd name="T66" fmla="*/ 357 w 2149"/>
                  <a:gd name="T67" fmla="*/ 3113 h 3502"/>
                  <a:gd name="T68" fmla="*/ 370 w 2149"/>
                  <a:gd name="T69" fmla="*/ 3152 h 3502"/>
                  <a:gd name="T70" fmla="*/ 385 w 2149"/>
                  <a:gd name="T71" fmla="*/ 3157 h 3502"/>
                  <a:gd name="T72" fmla="*/ 401 w 2149"/>
                  <a:gd name="T73" fmla="*/ 3093 h 3502"/>
                  <a:gd name="T74" fmla="*/ 403 w 2149"/>
                  <a:gd name="T75" fmla="*/ 3176 h 3502"/>
                  <a:gd name="T76" fmla="*/ 426 w 2149"/>
                  <a:gd name="T77" fmla="*/ 3282 h 3502"/>
                  <a:gd name="T78" fmla="*/ 434 w 2149"/>
                  <a:gd name="T79" fmla="*/ 3362 h 3502"/>
                  <a:gd name="T80" fmla="*/ 492 w 2149"/>
                  <a:gd name="T81" fmla="*/ 3376 h 3502"/>
                  <a:gd name="T82" fmla="*/ 520 w 2149"/>
                  <a:gd name="T83" fmla="*/ 3426 h 3502"/>
                  <a:gd name="T84" fmla="*/ 540 w 2149"/>
                  <a:gd name="T85" fmla="*/ 3440 h 3502"/>
                  <a:gd name="T86" fmla="*/ 427 w 2149"/>
                  <a:gd name="T87" fmla="*/ 3472 h 3502"/>
                  <a:gd name="T88" fmla="*/ 391 w 2149"/>
                  <a:gd name="T89" fmla="*/ 3492 h 3502"/>
                  <a:gd name="T90" fmla="*/ 604 w 2149"/>
                  <a:gd name="T91" fmla="*/ 3461 h 3502"/>
                  <a:gd name="T92" fmla="*/ 656 w 2149"/>
                  <a:gd name="T93" fmla="*/ 3430 h 3502"/>
                  <a:gd name="T94" fmla="*/ 655 w 2149"/>
                  <a:gd name="T95" fmla="*/ 3425 h 3502"/>
                  <a:gd name="T96" fmla="*/ 614 w 2149"/>
                  <a:gd name="T97" fmla="*/ 3423 h 3502"/>
                  <a:gd name="T98" fmla="*/ 618 w 2149"/>
                  <a:gd name="T99" fmla="*/ 3386 h 3502"/>
                  <a:gd name="T100" fmla="*/ 641 w 2149"/>
                  <a:gd name="T101" fmla="*/ 3377 h 3502"/>
                  <a:gd name="T102" fmla="*/ 661 w 2149"/>
                  <a:gd name="T103" fmla="*/ 3416 h 3502"/>
                  <a:gd name="T104" fmla="*/ 687 w 2149"/>
                  <a:gd name="T105" fmla="*/ 3370 h 3502"/>
                  <a:gd name="T106" fmla="*/ 729 w 2149"/>
                  <a:gd name="T107" fmla="*/ 3332 h 3502"/>
                  <a:gd name="T108" fmla="*/ 729 w 2149"/>
                  <a:gd name="T109" fmla="*/ 3293 h 3502"/>
                  <a:gd name="T110" fmla="*/ 721 w 2149"/>
                  <a:gd name="T111" fmla="*/ 3150 h 3502"/>
                  <a:gd name="T112" fmla="*/ 600 w 2149"/>
                  <a:gd name="T113" fmla="*/ 3059 h 3502"/>
                  <a:gd name="T114" fmla="*/ 593 w 2149"/>
                  <a:gd name="T115" fmla="*/ 2953 h 3502"/>
                  <a:gd name="T116" fmla="*/ 2144 w 2149"/>
                  <a:gd name="T117" fmla="*/ 2763 h 3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149" h="3502">
                    <a:moveTo>
                      <a:pt x="2144" y="2763"/>
                    </a:moveTo>
                    <a:cubicBezTo>
                      <a:pt x="2144" y="2760"/>
                      <a:pt x="2145" y="2758"/>
                      <a:pt x="2146" y="2755"/>
                    </a:cubicBezTo>
                    <a:cubicBezTo>
                      <a:pt x="2147" y="2751"/>
                      <a:pt x="2149" y="2747"/>
                      <a:pt x="2147" y="2743"/>
                    </a:cubicBezTo>
                    <a:cubicBezTo>
                      <a:pt x="2146" y="2742"/>
                      <a:pt x="2146" y="2741"/>
                      <a:pt x="2145" y="2740"/>
                    </a:cubicBezTo>
                    <a:cubicBezTo>
                      <a:pt x="2144" y="2739"/>
                      <a:pt x="2143" y="2738"/>
                      <a:pt x="2143" y="2737"/>
                    </a:cubicBezTo>
                    <a:cubicBezTo>
                      <a:pt x="2142" y="2735"/>
                      <a:pt x="2142" y="2733"/>
                      <a:pt x="2141" y="2730"/>
                    </a:cubicBezTo>
                    <a:cubicBezTo>
                      <a:pt x="2141" y="2730"/>
                      <a:pt x="2141" y="2730"/>
                      <a:pt x="2141" y="2729"/>
                    </a:cubicBezTo>
                    <a:cubicBezTo>
                      <a:pt x="2141" y="2725"/>
                      <a:pt x="2138" y="2722"/>
                      <a:pt x="2135" y="2720"/>
                    </a:cubicBezTo>
                    <a:cubicBezTo>
                      <a:pt x="2133" y="2719"/>
                      <a:pt x="2132" y="2717"/>
                      <a:pt x="2131" y="2716"/>
                    </a:cubicBezTo>
                    <a:cubicBezTo>
                      <a:pt x="2128" y="2713"/>
                      <a:pt x="2126" y="2708"/>
                      <a:pt x="2124" y="2703"/>
                    </a:cubicBezTo>
                    <a:cubicBezTo>
                      <a:pt x="2123" y="2701"/>
                      <a:pt x="2122" y="2699"/>
                      <a:pt x="2121" y="2697"/>
                    </a:cubicBezTo>
                    <a:cubicBezTo>
                      <a:pt x="2117" y="2691"/>
                      <a:pt x="2114" y="2685"/>
                      <a:pt x="2109" y="2679"/>
                    </a:cubicBezTo>
                    <a:cubicBezTo>
                      <a:pt x="2108" y="2678"/>
                      <a:pt x="2107" y="2677"/>
                      <a:pt x="2106" y="2676"/>
                    </a:cubicBezTo>
                    <a:cubicBezTo>
                      <a:pt x="2105" y="2674"/>
                      <a:pt x="2104" y="2673"/>
                      <a:pt x="2103" y="2672"/>
                    </a:cubicBezTo>
                    <a:cubicBezTo>
                      <a:pt x="2102" y="2670"/>
                      <a:pt x="2101" y="2669"/>
                      <a:pt x="2100" y="2667"/>
                    </a:cubicBezTo>
                    <a:cubicBezTo>
                      <a:pt x="2100" y="2666"/>
                      <a:pt x="2099" y="2664"/>
                      <a:pt x="2098" y="2663"/>
                    </a:cubicBezTo>
                    <a:cubicBezTo>
                      <a:pt x="2095" y="2659"/>
                      <a:pt x="2092" y="2658"/>
                      <a:pt x="2086" y="2657"/>
                    </a:cubicBezTo>
                    <a:cubicBezTo>
                      <a:pt x="2082" y="2657"/>
                      <a:pt x="2078" y="2656"/>
                      <a:pt x="2076" y="2652"/>
                    </a:cubicBezTo>
                    <a:cubicBezTo>
                      <a:pt x="2076" y="2651"/>
                      <a:pt x="2076" y="2650"/>
                      <a:pt x="2076" y="2649"/>
                    </a:cubicBezTo>
                    <a:cubicBezTo>
                      <a:pt x="2075" y="2648"/>
                      <a:pt x="2075" y="2647"/>
                      <a:pt x="2075" y="2646"/>
                    </a:cubicBezTo>
                    <a:cubicBezTo>
                      <a:pt x="2074" y="2645"/>
                      <a:pt x="2074" y="2644"/>
                      <a:pt x="2073" y="2644"/>
                    </a:cubicBezTo>
                    <a:cubicBezTo>
                      <a:pt x="2072" y="2643"/>
                      <a:pt x="2071" y="2642"/>
                      <a:pt x="2071" y="2641"/>
                    </a:cubicBezTo>
                    <a:cubicBezTo>
                      <a:pt x="2068" y="2635"/>
                      <a:pt x="2068" y="2627"/>
                      <a:pt x="2069" y="2620"/>
                    </a:cubicBezTo>
                    <a:cubicBezTo>
                      <a:pt x="2069" y="2618"/>
                      <a:pt x="2069" y="2617"/>
                      <a:pt x="2069" y="2615"/>
                    </a:cubicBezTo>
                    <a:cubicBezTo>
                      <a:pt x="2070" y="2613"/>
                      <a:pt x="2070" y="2611"/>
                      <a:pt x="2070" y="2608"/>
                    </a:cubicBezTo>
                    <a:cubicBezTo>
                      <a:pt x="2070" y="2605"/>
                      <a:pt x="2068" y="2602"/>
                      <a:pt x="2066" y="2599"/>
                    </a:cubicBezTo>
                    <a:cubicBezTo>
                      <a:pt x="2066" y="2598"/>
                      <a:pt x="2066" y="2598"/>
                      <a:pt x="2066" y="2598"/>
                    </a:cubicBezTo>
                    <a:cubicBezTo>
                      <a:pt x="2063" y="2593"/>
                      <a:pt x="2062" y="2588"/>
                      <a:pt x="2061" y="2583"/>
                    </a:cubicBezTo>
                    <a:cubicBezTo>
                      <a:pt x="2061" y="2581"/>
                      <a:pt x="2061" y="2580"/>
                      <a:pt x="2061" y="2579"/>
                    </a:cubicBezTo>
                    <a:cubicBezTo>
                      <a:pt x="2060" y="2576"/>
                      <a:pt x="2060" y="2572"/>
                      <a:pt x="2062" y="2568"/>
                    </a:cubicBezTo>
                    <a:cubicBezTo>
                      <a:pt x="2063" y="2566"/>
                      <a:pt x="2064" y="2565"/>
                      <a:pt x="2066" y="2564"/>
                    </a:cubicBezTo>
                    <a:cubicBezTo>
                      <a:pt x="2068" y="2563"/>
                      <a:pt x="2070" y="2562"/>
                      <a:pt x="2070" y="2558"/>
                    </a:cubicBezTo>
                    <a:cubicBezTo>
                      <a:pt x="2071" y="2554"/>
                      <a:pt x="2070" y="2550"/>
                      <a:pt x="2069" y="2546"/>
                    </a:cubicBezTo>
                    <a:cubicBezTo>
                      <a:pt x="2069" y="2545"/>
                      <a:pt x="2069" y="2545"/>
                      <a:pt x="2069" y="2544"/>
                    </a:cubicBezTo>
                    <a:cubicBezTo>
                      <a:pt x="2068" y="2542"/>
                      <a:pt x="2067" y="2539"/>
                      <a:pt x="2066" y="2537"/>
                    </a:cubicBezTo>
                    <a:cubicBezTo>
                      <a:pt x="2065" y="2534"/>
                      <a:pt x="2064" y="2531"/>
                      <a:pt x="2064" y="2528"/>
                    </a:cubicBezTo>
                    <a:cubicBezTo>
                      <a:pt x="2063" y="2526"/>
                      <a:pt x="2063" y="2524"/>
                      <a:pt x="2063" y="2523"/>
                    </a:cubicBezTo>
                    <a:cubicBezTo>
                      <a:pt x="2062" y="2519"/>
                      <a:pt x="2061" y="2516"/>
                      <a:pt x="2061" y="2512"/>
                    </a:cubicBezTo>
                    <a:cubicBezTo>
                      <a:pt x="2062" y="2510"/>
                      <a:pt x="2062" y="2508"/>
                      <a:pt x="2063" y="2506"/>
                    </a:cubicBezTo>
                    <a:cubicBezTo>
                      <a:pt x="2063" y="2505"/>
                      <a:pt x="2063" y="2504"/>
                      <a:pt x="2064" y="2503"/>
                    </a:cubicBezTo>
                    <a:cubicBezTo>
                      <a:pt x="2064" y="2503"/>
                      <a:pt x="2064" y="2502"/>
                      <a:pt x="2064" y="2502"/>
                    </a:cubicBezTo>
                    <a:cubicBezTo>
                      <a:pt x="2064" y="2499"/>
                      <a:pt x="2065" y="2496"/>
                      <a:pt x="2067" y="2493"/>
                    </a:cubicBezTo>
                    <a:cubicBezTo>
                      <a:pt x="2070" y="2488"/>
                      <a:pt x="2072" y="2483"/>
                      <a:pt x="2072" y="2476"/>
                    </a:cubicBezTo>
                    <a:cubicBezTo>
                      <a:pt x="2073" y="2472"/>
                      <a:pt x="2073" y="2469"/>
                      <a:pt x="2074" y="2465"/>
                    </a:cubicBezTo>
                    <a:cubicBezTo>
                      <a:pt x="2075" y="2463"/>
                      <a:pt x="2075" y="2460"/>
                      <a:pt x="2075" y="2458"/>
                    </a:cubicBezTo>
                    <a:cubicBezTo>
                      <a:pt x="2076" y="2454"/>
                      <a:pt x="2074" y="2451"/>
                      <a:pt x="2073" y="2447"/>
                    </a:cubicBezTo>
                    <a:cubicBezTo>
                      <a:pt x="2072" y="2445"/>
                      <a:pt x="2072" y="2443"/>
                      <a:pt x="2071" y="2441"/>
                    </a:cubicBezTo>
                    <a:cubicBezTo>
                      <a:pt x="2070" y="2436"/>
                      <a:pt x="2071" y="2434"/>
                      <a:pt x="2072" y="2430"/>
                    </a:cubicBezTo>
                    <a:cubicBezTo>
                      <a:pt x="2072" y="2429"/>
                      <a:pt x="2073" y="2427"/>
                      <a:pt x="2073" y="2425"/>
                    </a:cubicBezTo>
                    <a:cubicBezTo>
                      <a:pt x="2073" y="2423"/>
                      <a:pt x="2074" y="2422"/>
                      <a:pt x="2074" y="2420"/>
                    </a:cubicBezTo>
                    <a:cubicBezTo>
                      <a:pt x="2074" y="2416"/>
                      <a:pt x="2074" y="2412"/>
                      <a:pt x="2077" y="2408"/>
                    </a:cubicBezTo>
                    <a:cubicBezTo>
                      <a:pt x="2077" y="2407"/>
                      <a:pt x="2078" y="2406"/>
                      <a:pt x="2079" y="2405"/>
                    </a:cubicBezTo>
                    <a:cubicBezTo>
                      <a:pt x="2081" y="2403"/>
                      <a:pt x="2082" y="2401"/>
                      <a:pt x="2079" y="2397"/>
                    </a:cubicBezTo>
                    <a:cubicBezTo>
                      <a:pt x="2077" y="2392"/>
                      <a:pt x="2075" y="2387"/>
                      <a:pt x="2074" y="2379"/>
                    </a:cubicBezTo>
                    <a:cubicBezTo>
                      <a:pt x="2074" y="2376"/>
                      <a:pt x="2073" y="2374"/>
                      <a:pt x="2071" y="2372"/>
                    </a:cubicBezTo>
                    <a:cubicBezTo>
                      <a:pt x="2071" y="2371"/>
                      <a:pt x="2071" y="2371"/>
                      <a:pt x="2071" y="2371"/>
                    </a:cubicBezTo>
                    <a:cubicBezTo>
                      <a:pt x="2069" y="2367"/>
                      <a:pt x="2068" y="2364"/>
                      <a:pt x="2066" y="2360"/>
                    </a:cubicBezTo>
                    <a:cubicBezTo>
                      <a:pt x="2066" y="2357"/>
                      <a:pt x="2066" y="2354"/>
                      <a:pt x="2066" y="2351"/>
                    </a:cubicBezTo>
                    <a:cubicBezTo>
                      <a:pt x="2066" y="2350"/>
                      <a:pt x="2066" y="2349"/>
                      <a:pt x="2065" y="2348"/>
                    </a:cubicBezTo>
                    <a:cubicBezTo>
                      <a:pt x="2065" y="2346"/>
                      <a:pt x="2065" y="2345"/>
                      <a:pt x="2065" y="2343"/>
                    </a:cubicBezTo>
                    <a:cubicBezTo>
                      <a:pt x="2065" y="2342"/>
                      <a:pt x="2064" y="2340"/>
                      <a:pt x="2064" y="2339"/>
                    </a:cubicBezTo>
                    <a:cubicBezTo>
                      <a:pt x="2064" y="2338"/>
                      <a:pt x="2064" y="2337"/>
                      <a:pt x="2064" y="2336"/>
                    </a:cubicBezTo>
                    <a:cubicBezTo>
                      <a:pt x="2064" y="2334"/>
                      <a:pt x="2064" y="2332"/>
                      <a:pt x="2063" y="2330"/>
                    </a:cubicBezTo>
                    <a:cubicBezTo>
                      <a:pt x="2057" y="2318"/>
                      <a:pt x="2049" y="2306"/>
                      <a:pt x="2041" y="2295"/>
                    </a:cubicBezTo>
                    <a:cubicBezTo>
                      <a:pt x="2038" y="2292"/>
                      <a:pt x="2036" y="2288"/>
                      <a:pt x="2034" y="2285"/>
                    </a:cubicBezTo>
                    <a:cubicBezTo>
                      <a:pt x="2033" y="2284"/>
                      <a:pt x="2032" y="2283"/>
                      <a:pt x="2032" y="2283"/>
                    </a:cubicBezTo>
                    <a:cubicBezTo>
                      <a:pt x="2028" y="2277"/>
                      <a:pt x="2024" y="2271"/>
                      <a:pt x="2022" y="2263"/>
                    </a:cubicBezTo>
                    <a:cubicBezTo>
                      <a:pt x="2020" y="2255"/>
                      <a:pt x="2017" y="2247"/>
                      <a:pt x="2012" y="2237"/>
                    </a:cubicBezTo>
                    <a:cubicBezTo>
                      <a:pt x="2007" y="2228"/>
                      <a:pt x="2002" y="2218"/>
                      <a:pt x="2001" y="2208"/>
                    </a:cubicBezTo>
                    <a:cubicBezTo>
                      <a:pt x="1999" y="2195"/>
                      <a:pt x="1999" y="2185"/>
                      <a:pt x="2002" y="2177"/>
                    </a:cubicBezTo>
                    <a:cubicBezTo>
                      <a:pt x="2002" y="2175"/>
                      <a:pt x="2003" y="2173"/>
                      <a:pt x="2004" y="2170"/>
                    </a:cubicBezTo>
                    <a:cubicBezTo>
                      <a:pt x="2005" y="2167"/>
                      <a:pt x="2006" y="2164"/>
                      <a:pt x="2007" y="2160"/>
                    </a:cubicBezTo>
                    <a:cubicBezTo>
                      <a:pt x="2008" y="2156"/>
                      <a:pt x="2008" y="2152"/>
                      <a:pt x="2008" y="2148"/>
                    </a:cubicBezTo>
                    <a:cubicBezTo>
                      <a:pt x="2008" y="2145"/>
                      <a:pt x="2008" y="2143"/>
                      <a:pt x="2009" y="2140"/>
                    </a:cubicBezTo>
                    <a:cubicBezTo>
                      <a:pt x="2010" y="2131"/>
                      <a:pt x="2013" y="2122"/>
                      <a:pt x="2017" y="2114"/>
                    </a:cubicBezTo>
                    <a:cubicBezTo>
                      <a:pt x="2018" y="2110"/>
                      <a:pt x="2020" y="2106"/>
                      <a:pt x="2021" y="2102"/>
                    </a:cubicBezTo>
                    <a:cubicBezTo>
                      <a:pt x="2022" y="2100"/>
                      <a:pt x="2023" y="2098"/>
                      <a:pt x="2023" y="2096"/>
                    </a:cubicBezTo>
                    <a:cubicBezTo>
                      <a:pt x="2023" y="2094"/>
                      <a:pt x="2024" y="2092"/>
                      <a:pt x="2024" y="2090"/>
                    </a:cubicBezTo>
                    <a:cubicBezTo>
                      <a:pt x="2027" y="2083"/>
                      <a:pt x="2028" y="2075"/>
                      <a:pt x="2028" y="2066"/>
                    </a:cubicBezTo>
                    <a:cubicBezTo>
                      <a:pt x="2028" y="2064"/>
                      <a:pt x="2028" y="2062"/>
                      <a:pt x="2028" y="2059"/>
                    </a:cubicBezTo>
                    <a:cubicBezTo>
                      <a:pt x="2028" y="2053"/>
                      <a:pt x="2029" y="2047"/>
                      <a:pt x="2028" y="2041"/>
                    </a:cubicBezTo>
                    <a:cubicBezTo>
                      <a:pt x="2027" y="2039"/>
                      <a:pt x="2027" y="2039"/>
                      <a:pt x="2027" y="2039"/>
                    </a:cubicBezTo>
                    <a:cubicBezTo>
                      <a:pt x="2026" y="2033"/>
                      <a:pt x="2025" y="2027"/>
                      <a:pt x="2025" y="2020"/>
                    </a:cubicBezTo>
                    <a:cubicBezTo>
                      <a:pt x="2025" y="2016"/>
                      <a:pt x="2026" y="2014"/>
                      <a:pt x="2027" y="2011"/>
                    </a:cubicBezTo>
                    <a:cubicBezTo>
                      <a:pt x="2031" y="2004"/>
                      <a:pt x="2029" y="1998"/>
                      <a:pt x="2027" y="1993"/>
                    </a:cubicBezTo>
                    <a:cubicBezTo>
                      <a:pt x="2024" y="1987"/>
                      <a:pt x="2023" y="1978"/>
                      <a:pt x="2027" y="1972"/>
                    </a:cubicBezTo>
                    <a:cubicBezTo>
                      <a:pt x="2029" y="1969"/>
                      <a:pt x="2030" y="1965"/>
                      <a:pt x="2031" y="1961"/>
                    </a:cubicBezTo>
                    <a:cubicBezTo>
                      <a:pt x="2033" y="1957"/>
                      <a:pt x="2034" y="1952"/>
                      <a:pt x="2037" y="1949"/>
                    </a:cubicBezTo>
                    <a:cubicBezTo>
                      <a:pt x="2041" y="1944"/>
                      <a:pt x="2046" y="1941"/>
                      <a:pt x="2052" y="1938"/>
                    </a:cubicBezTo>
                    <a:cubicBezTo>
                      <a:pt x="2054" y="1937"/>
                      <a:pt x="2056" y="1936"/>
                      <a:pt x="2058" y="1935"/>
                    </a:cubicBezTo>
                    <a:cubicBezTo>
                      <a:pt x="2058" y="1935"/>
                      <a:pt x="2059" y="1935"/>
                      <a:pt x="2059" y="1934"/>
                    </a:cubicBezTo>
                    <a:cubicBezTo>
                      <a:pt x="2063" y="1932"/>
                      <a:pt x="2069" y="1929"/>
                      <a:pt x="2070" y="1925"/>
                    </a:cubicBezTo>
                    <a:cubicBezTo>
                      <a:pt x="2071" y="1924"/>
                      <a:pt x="2071" y="1923"/>
                      <a:pt x="2070" y="1921"/>
                    </a:cubicBezTo>
                    <a:cubicBezTo>
                      <a:pt x="2069" y="1920"/>
                      <a:pt x="2068" y="1920"/>
                      <a:pt x="2067" y="1919"/>
                    </a:cubicBezTo>
                    <a:cubicBezTo>
                      <a:pt x="2066" y="1918"/>
                      <a:pt x="2064" y="1918"/>
                      <a:pt x="2065" y="1915"/>
                    </a:cubicBezTo>
                    <a:cubicBezTo>
                      <a:pt x="2066" y="1913"/>
                      <a:pt x="2068" y="1912"/>
                      <a:pt x="2070" y="1911"/>
                    </a:cubicBezTo>
                    <a:cubicBezTo>
                      <a:pt x="2071" y="1910"/>
                      <a:pt x="2072" y="1910"/>
                      <a:pt x="2072" y="1910"/>
                    </a:cubicBezTo>
                    <a:cubicBezTo>
                      <a:pt x="2074" y="1909"/>
                      <a:pt x="2076" y="1908"/>
                      <a:pt x="2078" y="1908"/>
                    </a:cubicBezTo>
                    <a:cubicBezTo>
                      <a:pt x="2079" y="1908"/>
                      <a:pt x="2080" y="1908"/>
                      <a:pt x="2081" y="1907"/>
                    </a:cubicBezTo>
                    <a:cubicBezTo>
                      <a:pt x="2082" y="1907"/>
                      <a:pt x="2083" y="1906"/>
                      <a:pt x="2084" y="1905"/>
                    </a:cubicBezTo>
                    <a:cubicBezTo>
                      <a:pt x="2085" y="1905"/>
                      <a:pt x="2085" y="1904"/>
                      <a:pt x="2086" y="1904"/>
                    </a:cubicBezTo>
                    <a:cubicBezTo>
                      <a:pt x="2087" y="1903"/>
                      <a:pt x="2088" y="1903"/>
                      <a:pt x="2089" y="1903"/>
                    </a:cubicBezTo>
                    <a:cubicBezTo>
                      <a:pt x="2090" y="1903"/>
                      <a:pt x="2090" y="1903"/>
                      <a:pt x="2091" y="1902"/>
                    </a:cubicBezTo>
                    <a:cubicBezTo>
                      <a:pt x="2094" y="1901"/>
                      <a:pt x="2096" y="1898"/>
                      <a:pt x="2095" y="1894"/>
                    </a:cubicBezTo>
                    <a:cubicBezTo>
                      <a:pt x="2095" y="1892"/>
                      <a:pt x="2094" y="1891"/>
                      <a:pt x="2093" y="1890"/>
                    </a:cubicBezTo>
                    <a:cubicBezTo>
                      <a:pt x="2091" y="1887"/>
                      <a:pt x="2089" y="1885"/>
                      <a:pt x="2092" y="1881"/>
                    </a:cubicBezTo>
                    <a:cubicBezTo>
                      <a:pt x="2094" y="1879"/>
                      <a:pt x="2097" y="1878"/>
                      <a:pt x="2099" y="1878"/>
                    </a:cubicBezTo>
                    <a:cubicBezTo>
                      <a:pt x="2101" y="1878"/>
                      <a:pt x="2103" y="1877"/>
                      <a:pt x="2104" y="1876"/>
                    </a:cubicBezTo>
                    <a:cubicBezTo>
                      <a:pt x="2106" y="1876"/>
                      <a:pt x="2107" y="1874"/>
                      <a:pt x="2107" y="1873"/>
                    </a:cubicBezTo>
                    <a:cubicBezTo>
                      <a:pt x="2106" y="1869"/>
                      <a:pt x="2100" y="1864"/>
                      <a:pt x="2097" y="1863"/>
                    </a:cubicBezTo>
                    <a:cubicBezTo>
                      <a:pt x="2096" y="1862"/>
                      <a:pt x="2095" y="1862"/>
                      <a:pt x="2094" y="1862"/>
                    </a:cubicBezTo>
                    <a:cubicBezTo>
                      <a:pt x="2091" y="1862"/>
                      <a:pt x="2089" y="1861"/>
                      <a:pt x="2088" y="1858"/>
                    </a:cubicBezTo>
                    <a:cubicBezTo>
                      <a:pt x="2087" y="1856"/>
                      <a:pt x="2087" y="1855"/>
                      <a:pt x="2087" y="1854"/>
                    </a:cubicBezTo>
                    <a:cubicBezTo>
                      <a:pt x="2087" y="1852"/>
                      <a:pt x="2086" y="1850"/>
                      <a:pt x="2084" y="1848"/>
                    </a:cubicBezTo>
                    <a:cubicBezTo>
                      <a:pt x="2079" y="1845"/>
                      <a:pt x="2073" y="1843"/>
                      <a:pt x="2066" y="1842"/>
                    </a:cubicBezTo>
                    <a:cubicBezTo>
                      <a:pt x="2063" y="1842"/>
                      <a:pt x="2059" y="1842"/>
                      <a:pt x="2055" y="1842"/>
                    </a:cubicBezTo>
                    <a:cubicBezTo>
                      <a:pt x="2055" y="1842"/>
                      <a:pt x="2055" y="1842"/>
                      <a:pt x="2055" y="1842"/>
                    </a:cubicBezTo>
                    <a:cubicBezTo>
                      <a:pt x="2054" y="1842"/>
                      <a:pt x="2053" y="1842"/>
                      <a:pt x="2052" y="1842"/>
                    </a:cubicBezTo>
                    <a:cubicBezTo>
                      <a:pt x="2050" y="1843"/>
                      <a:pt x="2047" y="1843"/>
                      <a:pt x="2046" y="1842"/>
                    </a:cubicBezTo>
                    <a:cubicBezTo>
                      <a:pt x="2040" y="1840"/>
                      <a:pt x="2037" y="1835"/>
                      <a:pt x="2038" y="1828"/>
                    </a:cubicBezTo>
                    <a:cubicBezTo>
                      <a:pt x="2038" y="1824"/>
                      <a:pt x="2039" y="1822"/>
                      <a:pt x="2041" y="1820"/>
                    </a:cubicBezTo>
                    <a:cubicBezTo>
                      <a:pt x="2044" y="1815"/>
                      <a:pt x="2047" y="1812"/>
                      <a:pt x="2049" y="1806"/>
                    </a:cubicBezTo>
                    <a:cubicBezTo>
                      <a:pt x="2050" y="1805"/>
                      <a:pt x="2050" y="1805"/>
                      <a:pt x="2051" y="1804"/>
                    </a:cubicBezTo>
                    <a:cubicBezTo>
                      <a:pt x="2052" y="1803"/>
                      <a:pt x="2053" y="1802"/>
                      <a:pt x="2052" y="1800"/>
                    </a:cubicBezTo>
                    <a:cubicBezTo>
                      <a:pt x="2052" y="1798"/>
                      <a:pt x="2050" y="1797"/>
                      <a:pt x="2049" y="1795"/>
                    </a:cubicBezTo>
                    <a:cubicBezTo>
                      <a:pt x="2047" y="1794"/>
                      <a:pt x="2046" y="1794"/>
                      <a:pt x="2046" y="1792"/>
                    </a:cubicBezTo>
                    <a:cubicBezTo>
                      <a:pt x="2046" y="1791"/>
                      <a:pt x="2046" y="1790"/>
                      <a:pt x="2047" y="1789"/>
                    </a:cubicBezTo>
                    <a:cubicBezTo>
                      <a:pt x="2048" y="1788"/>
                      <a:pt x="2048" y="1788"/>
                      <a:pt x="2048" y="1788"/>
                    </a:cubicBezTo>
                    <a:cubicBezTo>
                      <a:pt x="2049" y="1787"/>
                      <a:pt x="2049" y="1787"/>
                      <a:pt x="2050" y="1786"/>
                    </a:cubicBezTo>
                    <a:cubicBezTo>
                      <a:pt x="2050" y="1785"/>
                      <a:pt x="2050" y="1783"/>
                      <a:pt x="2049" y="1782"/>
                    </a:cubicBezTo>
                    <a:cubicBezTo>
                      <a:pt x="2049" y="1781"/>
                      <a:pt x="2049" y="1780"/>
                      <a:pt x="2049" y="1780"/>
                    </a:cubicBezTo>
                    <a:cubicBezTo>
                      <a:pt x="2048" y="1778"/>
                      <a:pt x="2048" y="1777"/>
                      <a:pt x="2048" y="1775"/>
                    </a:cubicBezTo>
                    <a:cubicBezTo>
                      <a:pt x="2048" y="1773"/>
                      <a:pt x="2048" y="1771"/>
                      <a:pt x="2049" y="1770"/>
                    </a:cubicBezTo>
                    <a:cubicBezTo>
                      <a:pt x="2050" y="1765"/>
                      <a:pt x="2051" y="1761"/>
                      <a:pt x="2047" y="1758"/>
                    </a:cubicBezTo>
                    <a:cubicBezTo>
                      <a:pt x="2046" y="1756"/>
                      <a:pt x="2044" y="1756"/>
                      <a:pt x="2042" y="1756"/>
                    </a:cubicBezTo>
                    <a:cubicBezTo>
                      <a:pt x="2041" y="1755"/>
                      <a:pt x="2039" y="1755"/>
                      <a:pt x="2038" y="1754"/>
                    </a:cubicBezTo>
                    <a:cubicBezTo>
                      <a:pt x="2036" y="1753"/>
                      <a:pt x="2032" y="1750"/>
                      <a:pt x="2032" y="1747"/>
                    </a:cubicBezTo>
                    <a:cubicBezTo>
                      <a:pt x="2030" y="1743"/>
                      <a:pt x="2030" y="1738"/>
                      <a:pt x="2030" y="1733"/>
                    </a:cubicBezTo>
                    <a:cubicBezTo>
                      <a:pt x="2031" y="1730"/>
                      <a:pt x="2031" y="1728"/>
                      <a:pt x="2030" y="1725"/>
                    </a:cubicBezTo>
                    <a:cubicBezTo>
                      <a:pt x="2030" y="1724"/>
                      <a:pt x="2030" y="1723"/>
                      <a:pt x="2030" y="1722"/>
                    </a:cubicBezTo>
                    <a:cubicBezTo>
                      <a:pt x="2030" y="1719"/>
                      <a:pt x="2030" y="1716"/>
                      <a:pt x="2029" y="1713"/>
                    </a:cubicBezTo>
                    <a:cubicBezTo>
                      <a:pt x="2027" y="1706"/>
                      <a:pt x="2026" y="1702"/>
                      <a:pt x="2019" y="1699"/>
                    </a:cubicBezTo>
                    <a:cubicBezTo>
                      <a:pt x="2014" y="1697"/>
                      <a:pt x="2012" y="1695"/>
                      <a:pt x="2010" y="1690"/>
                    </a:cubicBezTo>
                    <a:cubicBezTo>
                      <a:pt x="2009" y="1687"/>
                      <a:pt x="2007" y="1682"/>
                      <a:pt x="2004" y="1679"/>
                    </a:cubicBezTo>
                    <a:cubicBezTo>
                      <a:pt x="2002" y="1678"/>
                      <a:pt x="2000" y="1677"/>
                      <a:pt x="1998" y="1677"/>
                    </a:cubicBezTo>
                    <a:cubicBezTo>
                      <a:pt x="1996" y="1676"/>
                      <a:pt x="1994" y="1675"/>
                      <a:pt x="1992" y="1674"/>
                    </a:cubicBezTo>
                    <a:cubicBezTo>
                      <a:pt x="1989" y="1671"/>
                      <a:pt x="1987" y="1669"/>
                      <a:pt x="1985" y="1665"/>
                    </a:cubicBezTo>
                    <a:cubicBezTo>
                      <a:pt x="1985" y="1665"/>
                      <a:pt x="1985" y="1665"/>
                      <a:pt x="1985" y="1665"/>
                    </a:cubicBezTo>
                    <a:cubicBezTo>
                      <a:pt x="1984" y="1663"/>
                      <a:pt x="1984" y="1663"/>
                      <a:pt x="1982" y="1662"/>
                    </a:cubicBezTo>
                    <a:cubicBezTo>
                      <a:pt x="1981" y="1662"/>
                      <a:pt x="1981" y="1661"/>
                      <a:pt x="1980" y="1661"/>
                    </a:cubicBezTo>
                    <a:cubicBezTo>
                      <a:pt x="1979" y="1661"/>
                      <a:pt x="1978" y="1661"/>
                      <a:pt x="1977" y="1660"/>
                    </a:cubicBezTo>
                    <a:cubicBezTo>
                      <a:pt x="1974" y="1657"/>
                      <a:pt x="1974" y="1653"/>
                      <a:pt x="1974" y="1649"/>
                    </a:cubicBezTo>
                    <a:cubicBezTo>
                      <a:pt x="1974" y="1646"/>
                      <a:pt x="1974" y="1642"/>
                      <a:pt x="1972" y="1639"/>
                    </a:cubicBezTo>
                    <a:cubicBezTo>
                      <a:pt x="1971" y="1638"/>
                      <a:pt x="1971" y="1638"/>
                      <a:pt x="1970" y="1637"/>
                    </a:cubicBezTo>
                    <a:cubicBezTo>
                      <a:pt x="1969" y="1636"/>
                      <a:pt x="1968" y="1635"/>
                      <a:pt x="1968" y="1634"/>
                    </a:cubicBezTo>
                    <a:cubicBezTo>
                      <a:pt x="1967" y="1633"/>
                      <a:pt x="1967" y="1632"/>
                      <a:pt x="1966" y="1631"/>
                    </a:cubicBezTo>
                    <a:cubicBezTo>
                      <a:pt x="1966" y="1629"/>
                      <a:pt x="1965" y="1628"/>
                      <a:pt x="1964" y="1627"/>
                    </a:cubicBezTo>
                    <a:cubicBezTo>
                      <a:pt x="1963" y="1626"/>
                      <a:pt x="1962" y="1626"/>
                      <a:pt x="1961" y="1626"/>
                    </a:cubicBezTo>
                    <a:cubicBezTo>
                      <a:pt x="1960" y="1625"/>
                      <a:pt x="1959" y="1625"/>
                      <a:pt x="1958" y="1624"/>
                    </a:cubicBezTo>
                    <a:cubicBezTo>
                      <a:pt x="1956" y="1622"/>
                      <a:pt x="1956" y="1620"/>
                      <a:pt x="1956" y="1617"/>
                    </a:cubicBezTo>
                    <a:cubicBezTo>
                      <a:pt x="1956" y="1615"/>
                      <a:pt x="1957" y="1613"/>
                      <a:pt x="1958" y="1611"/>
                    </a:cubicBezTo>
                    <a:cubicBezTo>
                      <a:pt x="1960" y="1609"/>
                      <a:pt x="1961" y="1606"/>
                      <a:pt x="1960" y="1603"/>
                    </a:cubicBezTo>
                    <a:cubicBezTo>
                      <a:pt x="1959" y="1600"/>
                      <a:pt x="1956" y="1598"/>
                      <a:pt x="1954" y="1596"/>
                    </a:cubicBezTo>
                    <a:cubicBezTo>
                      <a:pt x="1952" y="1595"/>
                      <a:pt x="1951" y="1594"/>
                      <a:pt x="1950" y="1593"/>
                    </a:cubicBezTo>
                    <a:cubicBezTo>
                      <a:pt x="1948" y="1591"/>
                      <a:pt x="1947" y="1589"/>
                      <a:pt x="1946" y="1587"/>
                    </a:cubicBezTo>
                    <a:cubicBezTo>
                      <a:pt x="1946" y="1586"/>
                      <a:pt x="1946" y="1586"/>
                      <a:pt x="1946" y="1585"/>
                    </a:cubicBezTo>
                    <a:cubicBezTo>
                      <a:pt x="1946" y="1583"/>
                      <a:pt x="1946" y="1581"/>
                      <a:pt x="1945" y="1579"/>
                    </a:cubicBezTo>
                    <a:cubicBezTo>
                      <a:pt x="1943" y="1577"/>
                      <a:pt x="1941" y="1574"/>
                      <a:pt x="1941" y="1571"/>
                    </a:cubicBezTo>
                    <a:cubicBezTo>
                      <a:pt x="1941" y="1568"/>
                      <a:pt x="1941" y="1565"/>
                      <a:pt x="1941" y="1561"/>
                    </a:cubicBezTo>
                    <a:cubicBezTo>
                      <a:pt x="1941" y="1561"/>
                      <a:pt x="1941" y="1560"/>
                      <a:pt x="1941" y="1559"/>
                    </a:cubicBezTo>
                    <a:cubicBezTo>
                      <a:pt x="1941" y="1558"/>
                      <a:pt x="1942" y="1556"/>
                      <a:pt x="1941" y="1555"/>
                    </a:cubicBezTo>
                    <a:cubicBezTo>
                      <a:pt x="1940" y="1550"/>
                      <a:pt x="1936" y="1548"/>
                      <a:pt x="1931" y="1546"/>
                    </a:cubicBezTo>
                    <a:cubicBezTo>
                      <a:pt x="1926" y="1544"/>
                      <a:pt x="1927" y="1541"/>
                      <a:pt x="1928" y="1538"/>
                    </a:cubicBezTo>
                    <a:cubicBezTo>
                      <a:pt x="1928" y="1537"/>
                      <a:pt x="1929" y="1536"/>
                      <a:pt x="1929" y="1535"/>
                    </a:cubicBezTo>
                    <a:cubicBezTo>
                      <a:pt x="1929" y="1534"/>
                      <a:pt x="1929" y="1534"/>
                      <a:pt x="1929" y="1533"/>
                    </a:cubicBezTo>
                    <a:cubicBezTo>
                      <a:pt x="1930" y="1531"/>
                      <a:pt x="1931" y="1529"/>
                      <a:pt x="1930" y="1528"/>
                    </a:cubicBezTo>
                    <a:cubicBezTo>
                      <a:pt x="1929" y="1526"/>
                      <a:pt x="1927" y="1526"/>
                      <a:pt x="1925" y="1526"/>
                    </a:cubicBezTo>
                    <a:cubicBezTo>
                      <a:pt x="1924" y="1525"/>
                      <a:pt x="1923" y="1525"/>
                      <a:pt x="1922" y="1524"/>
                    </a:cubicBezTo>
                    <a:cubicBezTo>
                      <a:pt x="1921" y="1524"/>
                      <a:pt x="1921" y="1523"/>
                      <a:pt x="1921" y="1521"/>
                    </a:cubicBezTo>
                    <a:cubicBezTo>
                      <a:pt x="1921" y="1521"/>
                      <a:pt x="1921" y="1520"/>
                      <a:pt x="1920" y="1519"/>
                    </a:cubicBezTo>
                    <a:cubicBezTo>
                      <a:pt x="1920" y="1518"/>
                      <a:pt x="1919" y="1518"/>
                      <a:pt x="1918" y="1518"/>
                    </a:cubicBezTo>
                    <a:cubicBezTo>
                      <a:pt x="1918" y="1518"/>
                      <a:pt x="1917" y="1517"/>
                      <a:pt x="1917" y="1517"/>
                    </a:cubicBezTo>
                    <a:cubicBezTo>
                      <a:pt x="1916" y="1517"/>
                      <a:pt x="1916" y="1517"/>
                      <a:pt x="1916" y="1516"/>
                    </a:cubicBezTo>
                    <a:cubicBezTo>
                      <a:pt x="1915" y="1516"/>
                      <a:pt x="1915" y="1516"/>
                      <a:pt x="1914" y="1516"/>
                    </a:cubicBezTo>
                    <a:cubicBezTo>
                      <a:pt x="1914" y="1515"/>
                      <a:pt x="1914" y="1515"/>
                      <a:pt x="1913" y="1515"/>
                    </a:cubicBezTo>
                    <a:cubicBezTo>
                      <a:pt x="1913" y="1515"/>
                      <a:pt x="1912" y="1515"/>
                      <a:pt x="1912" y="1515"/>
                    </a:cubicBezTo>
                    <a:cubicBezTo>
                      <a:pt x="1910" y="1514"/>
                      <a:pt x="1909" y="1512"/>
                      <a:pt x="1909" y="1511"/>
                    </a:cubicBezTo>
                    <a:cubicBezTo>
                      <a:pt x="1908" y="1510"/>
                      <a:pt x="1908" y="1509"/>
                      <a:pt x="1908" y="1508"/>
                    </a:cubicBezTo>
                    <a:cubicBezTo>
                      <a:pt x="1907" y="1507"/>
                      <a:pt x="1907" y="1507"/>
                      <a:pt x="1906" y="1507"/>
                    </a:cubicBezTo>
                    <a:cubicBezTo>
                      <a:pt x="1906" y="1506"/>
                      <a:pt x="1905" y="1505"/>
                      <a:pt x="1904" y="1504"/>
                    </a:cubicBezTo>
                    <a:cubicBezTo>
                      <a:pt x="1904" y="1504"/>
                      <a:pt x="1904" y="1503"/>
                      <a:pt x="1904" y="1503"/>
                    </a:cubicBezTo>
                    <a:cubicBezTo>
                      <a:pt x="1904" y="1502"/>
                      <a:pt x="1904" y="1502"/>
                      <a:pt x="1904" y="1501"/>
                    </a:cubicBezTo>
                    <a:cubicBezTo>
                      <a:pt x="1904" y="1500"/>
                      <a:pt x="1903" y="1500"/>
                      <a:pt x="1903" y="1500"/>
                    </a:cubicBezTo>
                    <a:cubicBezTo>
                      <a:pt x="1903" y="1500"/>
                      <a:pt x="1902" y="1500"/>
                      <a:pt x="1902" y="1500"/>
                    </a:cubicBezTo>
                    <a:cubicBezTo>
                      <a:pt x="1901" y="1499"/>
                      <a:pt x="1899" y="1497"/>
                      <a:pt x="1899" y="1494"/>
                    </a:cubicBezTo>
                    <a:cubicBezTo>
                      <a:pt x="1898" y="1493"/>
                      <a:pt x="1898" y="1491"/>
                      <a:pt x="1898" y="1490"/>
                    </a:cubicBezTo>
                    <a:cubicBezTo>
                      <a:pt x="1898" y="1489"/>
                      <a:pt x="1898" y="1487"/>
                      <a:pt x="1897" y="1486"/>
                    </a:cubicBezTo>
                    <a:cubicBezTo>
                      <a:pt x="1896" y="1482"/>
                      <a:pt x="1895" y="1478"/>
                      <a:pt x="1894" y="1475"/>
                    </a:cubicBezTo>
                    <a:cubicBezTo>
                      <a:pt x="1894" y="1475"/>
                      <a:pt x="1893" y="1474"/>
                      <a:pt x="1893" y="1474"/>
                    </a:cubicBezTo>
                    <a:cubicBezTo>
                      <a:pt x="1893" y="1472"/>
                      <a:pt x="1892" y="1471"/>
                      <a:pt x="1892" y="1469"/>
                    </a:cubicBezTo>
                    <a:cubicBezTo>
                      <a:pt x="1892" y="1468"/>
                      <a:pt x="1891" y="1468"/>
                      <a:pt x="1891" y="1467"/>
                    </a:cubicBezTo>
                    <a:cubicBezTo>
                      <a:pt x="1891" y="1465"/>
                      <a:pt x="1891" y="1463"/>
                      <a:pt x="1890" y="1461"/>
                    </a:cubicBezTo>
                    <a:cubicBezTo>
                      <a:pt x="1889" y="1460"/>
                      <a:pt x="1889" y="1459"/>
                      <a:pt x="1888" y="1458"/>
                    </a:cubicBezTo>
                    <a:cubicBezTo>
                      <a:pt x="1887" y="1457"/>
                      <a:pt x="1887" y="1455"/>
                      <a:pt x="1886" y="1454"/>
                    </a:cubicBezTo>
                    <a:cubicBezTo>
                      <a:pt x="1884" y="1450"/>
                      <a:pt x="1881" y="1445"/>
                      <a:pt x="1879" y="1440"/>
                    </a:cubicBezTo>
                    <a:cubicBezTo>
                      <a:pt x="1876" y="1434"/>
                      <a:pt x="1875" y="1429"/>
                      <a:pt x="1873" y="1424"/>
                    </a:cubicBezTo>
                    <a:cubicBezTo>
                      <a:pt x="1475" y="0"/>
                      <a:pt x="1475" y="0"/>
                      <a:pt x="1475" y="0"/>
                    </a:cubicBezTo>
                    <a:cubicBezTo>
                      <a:pt x="771" y="77"/>
                      <a:pt x="72" y="133"/>
                      <a:pt x="65" y="134"/>
                    </a:cubicBezTo>
                    <a:cubicBezTo>
                      <a:pt x="64" y="134"/>
                      <a:pt x="25" y="138"/>
                      <a:pt x="0" y="145"/>
                    </a:cubicBezTo>
                    <a:cubicBezTo>
                      <a:pt x="0" y="145"/>
                      <a:pt x="0" y="145"/>
                      <a:pt x="0" y="145"/>
                    </a:cubicBezTo>
                    <a:cubicBezTo>
                      <a:pt x="1" y="145"/>
                      <a:pt x="1" y="145"/>
                      <a:pt x="1" y="145"/>
                    </a:cubicBezTo>
                    <a:cubicBezTo>
                      <a:pt x="1" y="148"/>
                      <a:pt x="3" y="153"/>
                      <a:pt x="5" y="154"/>
                    </a:cubicBezTo>
                    <a:cubicBezTo>
                      <a:pt x="8" y="159"/>
                      <a:pt x="11" y="163"/>
                      <a:pt x="14" y="168"/>
                    </a:cubicBezTo>
                    <a:cubicBezTo>
                      <a:pt x="15" y="170"/>
                      <a:pt x="16" y="172"/>
                      <a:pt x="18" y="174"/>
                    </a:cubicBezTo>
                    <a:cubicBezTo>
                      <a:pt x="19" y="175"/>
                      <a:pt x="19" y="176"/>
                      <a:pt x="20" y="177"/>
                    </a:cubicBezTo>
                    <a:cubicBezTo>
                      <a:pt x="22" y="179"/>
                      <a:pt x="23" y="182"/>
                      <a:pt x="24" y="184"/>
                    </a:cubicBezTo>
                    <a:cubicBezTo>
                      <a:pt x="25" y="185"/>
                      <a:pt x="25" y="187"/>
                      <a:pt x="26" y="188"/>
                    </a:cubicBezTo>
                    <a:cubicBezTo>
                      <a:pt x="28" y="192"/>
                      <a:pt x="31" y="196"/>
                      <a:pt x="34" y="198"/>
                    </a:cubicBezTo>
                    <a:cubicBezTo>
                      <a:pt x="35" y="199"/>
                      <a:pt x="36" y="200"/>
                      <a:pt x="37" y="201"/>
                    </a:cubicBezTo>
                    <a:cubicBezTo>
                      <a:pt x="41" y="205"/>
                      <a:pt x="45" y="209"/>
                      <a:pt x="51" y="211"/>
                    </a:cubicBezTo>
                    <a:cubicBezTo>
                      <a:pt x="56" y="213"/>
                      <a:pt x="61" y="215"/>
                      <a:pt x="62" y="221"/>
                    </a:cubicBezTo>
                    <a:cubicBezTo>
                      <a:pt x="63" y="224"/>
                      <a:pt x="62" y="227"/>
                      <a:pt x="62" y="229"/>
                    </a:cubicBezTo>
                    <a:cubicBezTo>
                      <a:pt x="61" y="232"/>
                      <a:pt x="61" y="234"/>
                      <a:pt x="61" y="237"/>
                    </a:cubicBezTo>
                    <a:cubicBezTo>
                      <a:pt x="62" y="240"/>
                      <a:pt x="64" y="242"/>
                      <a:pt x="65" y="244"/>
                    </a:cubicBezTo>
                    <a:cubicBezTo>
                      <a:pt x="67" y="245"/>
                      <a:pt x="68" y="247"/>
                      <a:pt x="69" y="248"/>
                    </a:cubicBezTo>
                    <a:cubicBezTo>
                      <a:pt x="72" y="254"/>
                      <a:pt x="69" y="258"/>
                      <a:pt x="65" y="261"/>
                    </a:cubicBezTo>
                    <a:cubicBezTo>
                      <a:pt x="63" y="263"/>
                      <a:pt x="60" y="266"/>
                      <a:pt x="61" y="270"/>
                    </a:cubicBezTo>
                    <a:cubicBezTo>
                      <a:pt x="62" y="275"/>
                      <a:pt x="62" y="368"/>
                      <a:pt x="62" y="382"/>
                    </a:cubicBezTo>
                    <a:cubicBezTo>
                      <a:pt x="62" y="394"/>
                      <a:pt x="62" y="407"/>
                      <a:pt x="61" y="419"/>
                    </a:cubicBezTo>
                    <a:cubicBezTo>
                      <a:pt x="61" y="448"/>
                      <a:pt x="60" y="478"/>
                      <a:pt x="60" y="507"/>
                    </a:cubicBezTo>
                    <a:cubicBezTo>
                      <a:pt x="59" y="541"/>
                      <a:pt x="58" y="576"/>
                      <a:pt x="58" y="610"/>
                    </a:cubicBezTo>
                    <a:cubicBezTo>
                      <a:pt x="57" y="648"/>
                      <a:pt x="56" y="687"/>
                      <a:pt x="56" y="725"/>
                    </a:cubicBezTo>
                    <a:cubicBezTo>
                      <a:pt x="56" y="728"/>
                      <a:pt x="56" y="728"/>
                      <a:pt x="56" y="728"/>
                    </a:cubicBezTo>
                    <a:cubicBezTo>
                      <a:pt x="55" y="769"/>
                      <a:pt x="54" y="810"/>
                      <a:pt x="53" y="852"/>
                    </a:cubicBezTo>
                    <a:cubicBezTo>
                      <a:pt x="53" y="896"/>
                      <a:pt x="52" y="941"/>
                      <a:pt x="51" y="985"/>
                    </a:cubicBezTo>
                    <a:cubicBezTo>
                      <a:pt x="50" y="1032"/>
                      <a:pt x="49" y="1078"/>
                      <a:pt x="49" y="1125"/>
                    </a:cubicBezTo>
                    <a:cubicBezTo>
                      <a:pt x="48" y="1172"/>
                      <a:pt x="47" y="1219"/>
                      <a:pt x="46" y="1267"/>
                    </a:cubicBezTo>
                    <a:cubicBezTo>
                      <a:pt x="44" y="1412"/>
                      <a:pt x="44" y="1412"/>
                      <a:pt x="44" y="1412"/>
                    </a:cubicBezTo>
                    <a:cubicBezTo>
                      <a:pt x="43" y="1458"/>
                      <a:pt x="42" y="1505"/>
                      <a:pt x="41" y="1551"/>
                    </a:cubicBezTo>
                    <a:cubicBezTo>
                      <a:pt x="39" y="1688"/>
                      <a:pt x="39" y="1688"/>
                      <a:pt x="39" y="1688"/>
                    </a:cubicBezTo>
                    <a:cubicBezTo>
                      <a:pt x="38" y="1732"/>
                      <a:pt x="37" y="1775"/>
                      <a:pt x="37" y="1819"/>
                    </a:cubicBezTo>
                    <a:cubicBezTo>
                      <a:pt x="36" y="1859"/>
                      <a:pt x="36" y="1859"/>
                      <a:pt x="36" y="1859"/>
                    </a:cubicBezTo>
                    <a:cubicBezTo>
                      <a:pt x="35" y="1886"/>
                      <a:pt x="35" y="1913"/>
                      <a:pt x="34" y="1940"/>
                    </a:cubicBezTo>
                    <a:cubicBezTo>
                      <a:pt x="34" y="1977"/>
                      <a:pt x="33" y="2013"/>
                      <a:pt x="33" y="2049"/>
                    </a:cubicBezTo>
                    <a:cubicBezTo>
                      <a:pt x="32" y="2083"/>
                      <a:pt x="32" y="2083"/>
                      <a:pt x="32" y="2083"/>
                    </a:cubicBezTo>
                    <a:cubicBezTo>
                      <a:pt x="32" y="2105"/>
                      <a:pt x="31" y="2126"/>
                      <a:pt x="31" y="2148"/>
                    </a:cubicBezTo>
                    <a:cubicBezTo>
                      <a:pt x="30" y="2175"/>
                      <a:pt x="30" y="2202"/>
                      <a:pt x="30" y="2229"/>
                    </a:cubicBezTo>
                    <a:cubicBezTo>
                      <a:pt x="28" y="2333"/>
                      <a:pt x="28" y="2333"/>
                      <a:pt x="28" y="2333"/>
                    </a:cubicBezTo>
                    <a:cubicBezTo>
                      <a:pt x="28" y="2339"/>
                      <a:pt x="28" y="2345"/>
                      <a:pt x="27" y="2351"/>
                    </a:cubicBezTo>
                    <a:cubicBezTo>
                      <a:pt x="27" y="2352"/>
                      <a:pt x="27" y="2352"/>
                      <a:pt x="27" y="2352"/>
                    </a:cubicBezTo>
                    <a:cubicBezTo>
                      <a:pt x="160" y="3401"/>
                      <a:pt x="160" y="3401"/>
                      <a:pt x="160" y="3401"/>
                    </a:cubicBezTo>
                    <a:cubicBezTo>
                      <a:pt x="161" y="3400"/>
                      <a:pt x="162" y="3399"/>
                      <a:pt x="162" y="3398"/>
                    </a:cubicBezTo>
                    <a:cubicBezTo>
                      <a:pt x="163" y="3396"/>
                      <a:pt x="162" y="3393"/>
                      <a:pt x="163" y="3391"/>
                    </a:cubicBezTo>
                    <a:cubicBezTo>
                      <a:pt x="165" y="3386"/>
                      <a:pt x="169" y="3391"/>
                      <a:pt x="172" y="3392"/>
                    </a:cubicBezTo>
                    <a:cubicBezTo>
                      <a:pt x="175" y="3392"/>
                      <a:pt x="176" y="3390"/>
                      <a:pt x="179" y="3389"/>
                    </a:cubicBezTo>
                    <a:cubicBezTo>
                      <a:pt x="183" y="3388"/>
                      <a:pt x="182" y="3390"/>
                      <a:pt x="183" y="3392"/>
                    </a:cubicBezTo>
                    <a:cubicBezTo>
                      <a:pt x="184" y="3394"/>
                      <a:pt x="184" y="3395"/>
                      <a:pt x="185" y="3395"/>
                    </a:cubicBezTo>
                    <a:cubicBezTo>
                      <a:pt x="186" y="3396"/>
                      <a:pt x="188" y="3396"/>
                      <a:pt x="188" y="3396"/>
                    </a:cubicBezTo>
                    <a:cubicBezTo>
                      <a:pt x="190" y="3398"/>
                      <a:pt x="188" y="3403"/>
                      <a:pt x="192" y="3401"/>
                    </a:cubicBezTo>
                    <a:cubicBezTo>
                      <a:pt x="193" y="3403"/>
                      <a:pt x="194" y="3404"/>
                      <a:pt x="193" y="3406"/>
                    </a:cubicBezTo>
                    <a:cubicBezTo>
                      <a:pt x="193" y="3408"/>
                      <a:pt x="191" y="3408"/>
                      <a:pt x="191" y="3410"/>
                    </a:cubicBezTo>
                    <a:cubicBezTo>
                      <a:pt x="194" y="3410"/>
                      <a:pt x="197" y="3410"/>
                      <a:pt x="198" y="3408"/>
                    </a:cubicBezTo>
                    <a:cubicBezTo>
                      <a:pt x="200" y="3406"/>
                      <a:pt x="198" y="3403"/>
                      <a:pt x="199" y="3400"/>
                    </a:cubicBezTo>
                    <a:cubicBezTo>
                      <a:pt x="200" y="3393"/>
                      <a:pt x="204" y="3395"/>
                      <a:pt x="209" y="3398"/>
                    </a:cubicBezTo>
                    <a:cubicBezTo>
                      <a:pt x="211" y="3399"/>
                      <a:pt x="213" y="3398"/>
                      <a:pt x="209" y="3400"/>
                    </a:cubicBezTo>
                    <a:cubicBezTo>
                      <a:pt x="208" y="3401"/>
                      <a:pt x="205" y="3400"/>
                      <a:pt x="205" y="3402"/>
                    </a:cubicBezTo>
                    <a:cubicBezTo>
                      <a:pt x="206" y="3404"/>
                      <a:pt x="207" y="3403"/>
                      <a:pt x="208" y="3403"/>
                    </a:cubicBezTo>
                    <a:cubicBezTo>
                      <a:pt x="211" y="3403"/>
                      <a:pt x="213" y="3401"/>
                      <a:pt x="215" y="3401"/>
                    </a:cubicBezTo>
                    <a:cubicBezTo>
                      <a:pt x="218" y="3401"/>
                      <a:pt x="222" y="3400"/>
                      <a:pt x="223" y="3402"/>
                    </a:cubicBezTo>
                    <a:cubicBezTo>
                      <a:pt x="226" y="3399"/>
                      <a:pt x="233" y="3400"/>
                      <a:pt x="236" y="3402"/>
                    </a:cubicBezTo>
                    <a:cubicBezTo>
                      <a:pt x="238" y="3403"/>
                      <a:pt x="240" y="3404"/>
                      <a:pt x="242" y="3405"/>
                    </a:cubicBezTo>
                    <a:cubicBezTo>
                      <a:pt x="245" y="3407"/>
                      <a:pt x="248" y="3407"/>
                      <a:pt x="250" y="3407"/>
                    </a:cubicBezTo>
                    <a:cubicBezTo>
                      <a:pt x="253" y="3408"/>
                      <a:pt x="255" y="3410"/>
                      <a:pt x="257" y="3411"/>
                    </a:cubicBezTo>
                    <a:cubicBezTo>
                      <a:pt x="259" y="3412"/>
                      <a:pt x="260" y="3410"/>
                      <a:pt x="263" y="3409"/>
                    </a:cubicBezTo>
                    <a:cubicBezTo>
                      <a:pt x="268" y="3407"/>
                      <a:pt x="274" y="3410"/>
                      <a:pt x="278" y="3407"/>
                    </a:cubicBezTo>
                    <a:cubicBezTo>
                      <a:pt x="277" y="3411"/>
                      <a:pt x="272" y="3412"/>
                      <a:pt x="271" y="3415"/>
                    </a:cubicBezTo>
                    <a:cubicBezTo>
                      <a:pt x="270" y="3418"/>
                      <a:pt x="271" y="3421"/>
                      <a:pt x="268" y="3424"/>
                    </a:cubicBezTo>
                    <a:cubicBezTo>
                      <a:pt x="268" y="3422"/>
                      <a:pt x="267" y="3421"/>
                      <a:pt x="265" y="3422"/>
                    </a:cubicBezTo>
                    <a:cubicBezTo>
                      <a:pt x="265" y="3425"/>
                      <a:pt x="269" y="3426"/>
                      <a:pt x="268" y="3429"/>
                    </a:cubicBezTo>
                    <a:cubicBezTo>
                      <a:pt x="265" y="3430"/>
                      <a:pt x="266" y="3433"/>
                      <a:pt x="267" y="3435"/>
                    </a:cubicBezTo>
                    <a:cubicBezTo>
                      <a:pt x="268" y="3437"/>
                      <a:pt x="266" y="3437"/>
                      <a:pt x="268" y="3438"/>
                    </a:cubicBezTo>
                    <a:cubicBezTo>
                      <a:pt x="270" y="3438"/>
                      <a:pt x="272" y="3436"/>
                      <a:pt x="273" y="3435"/>
                    </a:cubicBezTo>
                    <a:cubicBezTo>
                      <a:pt x="277" y="3433"/>
                      <a:pt x="289" y="3434"/>
                      <a:pt x="290" y="3429"/>
                    </a:cubicBezTo>
                    <a:cubicBezTo>
                      <a:pt x="292" y="3426"/>
                      <a:pt x="288" y="3428"/>
                      <a:pt x="287" y="3425"/>
                    </a:cubicBezTo>
                    <a:cubicBezTo>
                      <a:pt x="286" y="3421"/>
                      <a:pt x="291" y="3425"/>
                      <a:pt x="292" y="3425"/>
                    </a:cubicBezTo>
                    <a:cubicBezTo>
                      <a:pt x="299" y="3428"/>
                      <a:pt x="296" y="3418"/>
                      <a:pt x="301" y="3418"/>
                    </a:cubicBezTo>
                    <a:cubicBezTo>
                      <a:pt x="302" y="3422"/>
                      <a:pt x="302" y="3424"/>
                      <a:pt x="300" y="3427"/>
                    </a:cubicBezTo>
                    <a:cubicBezTo>
                      <a:pt x="299" y="3429"/>
                      <a:pt x="297" y="3430"/>
                      <a:pt x="297" y="3432"/>
                    </a:cubicBezTo>
                    <a:cubicBezTo>
                      <a:pt x="297" y="3434"/>
                      <a:pt x="299" y="3437"/>
                      <a:pt x="300" y="3438"/>
                    </a:cubicBezTo>
                    <a:cubicBezTo>
                      <a:pt x="303" y="3441"/>
                      <a:pt x="303" y="3442"/>
                      <a:pt x="305" y="3438"/>
                    </a:cubicBezTo>
                    <a:cubicBezTo>
                      <a:pt x="309" y="3429"/>
                      <a:pt x="309" y="3419"/>
                      <a:pt x="310" y="3409"/>
                    </a:cubicBezTo>
                    <a:cubicBezTo>
                      <a:pt x="311" y="3406"/>
                      <a:pt x="312" y="3404"/>
                      <a:pt x="314" y="3400"/>
                    </a:cubicBezTo>
                    <a:cubicBezTo>
                      <a:pt x="315" y="3397"/>
                      <a:pt x="317" y="3394"/>
                      <a:pt x="317" y="3391"/>
                    </a:cubicBezTo>
                    <a:cubicBezTo>
                      <a:pt x="315" y="3383"/>
                      <a:pt x="314" y="3377"/>
                      <a:pt x="315" y="3369"/>
                    </a:cubicBezTo>
                    <a:cubicBezTo>
                      <a:pt x="316" y="3363"/>
                      <a:pt x="315" y="3357"/>
                      <a:pt x="313" y="3350"/>
                    </a:cubicBezTo>
                    <a:cubicBezTo>
                      <a:pt x="313" y="3346"/>
                      <a:pt x="311" y="3343"/>
                      <a:pt x="310" y="3340"/>
                    </a:cubicBezTo>
                    <a:cubicBezTo>
                      <a:pt x="309" y="3335"/>
                      <a:pt x="311" y="3335"/>
                      <a:pt x="315" y="3333"/>
                    </a:cubicBezTo>
                    <a:cubicBezTo>
                      <a:pt x="321" y="3329"/>
                      <a:pt x="317" y="3323"/>
                      <a:pt x="314" y="3318"/>
                    </a:cubicBezTo>
                    <a:cubicBezTo>
                      <a:pt x="312" y="3312"/>
                      <a:pt x="307" y="3308"/>
                      <a:pt x="311" y="3302"/>
                    </a:cubicBezTo>
                    <a:cubicBezTo>
                      <a:pt x="314" y="3299"/>
                      <a:pt x="316" y="3297"/>
                      <a:pt x="316" y="3293"/>
                    </a:cubicBezTo>
                    <a:cubicBezTo>
                      <a:pt x="316" y="3289"/>
                      <a:pt x="317" y="3288"/>
                      <a:pt x="318" y="3285"/>
                    </a:cubicBezTo>
                    <a:cubicBezTo>
                      <a:pt x="320" y="3278"/>
                      <a:pt x="317" y="3266"/>
                      <a:pt x="311" y="3262"/>
                    </a:cubicBezTo>
                    <a:cubicBezTo>
                      <a:pt x="310" y="3263"/>
                      <a:pt x="309" y="3264"/>
                      <a:pt x="307" y="3264"/>
                    </a:cubicBezTo>
                    <a:cubicBezTo>
                      <a:pt x="307" y="3263"/>
                      <a:pt x="306" y="3262"/>
                      <a:pt x="307" y="3261"/>
                    </a:cubicBezTo>
                    <a:cubicBezTo>
                      <a:pt x="299" y="3263"/>
                      <a:pt x="299" y="3239"/>
                      <a:pt x="290" y="3254"/>
                    </a:cubicBezTo>
                    <a:cubicBezTo>
                      <a:pt x="288" y="3251"/>
                      <a:pt x="293" y="3249"/>
                      <a:pt x="292" y="3246"/>
                    </a:cubicBezTo>
                    <a:cubicBezTo>
                      <a:pt x="291" y="3246"/>
                      <a:pt x="289" y="3246"/>
                      <a:pt x="287" y="3246"/>
                    </a:cubicBezTo>
                    <a:cubicBezTo>
                      <a:pt x="288" y="3244"/>
                      <a:pt x="295" y="3242"/>
                      <a:pt x="297" y="3240"/>
                    </a:cubicBezTo>
                    <a:cubicBezTo>
                      <a:pt x="299" y="3238"/>
                      <a:pt x="300" y="3232"/>
                      <a:pt x="303" y="3230"/>
                    </a:cubicBezTo>
                    <a:cubicBezTo>
                      <a:pt x="304" y="3229"/>
                      <a:pt x="306" y="3230"/>
                      <a:pt x="306" y="3230"/>
                    </a:cubicBezTo>
                    <a:cubicBezTo>
                      <a:pt x="308" y="3229"/>
                      <a:pt x="308" y="3228"/>
                      <a:pt x="310" y="3228"/>
                    </a:cubicBezTo>
                    <a:cubicBezTo>
                      <a:pt x="311" y="3228"/>
                      <a:pt x="313" y="3230"/>
                      <a:pt x="315" y="3229"/>
                    </a:cubicBezTo>
                    <a:cubicBezTo>
                      <a:pt x="319" y="3226"/>
                      <a:pt x="315" y="3221"/>
                      <a:pt x="314" y="3218"/>
                    </a:cubicBezTo>
                    <a:cubicBezTo>
                      <a:pt x="319" y="3219"/>
                      <a:pt x="319" y="3225"/>
                      <a:pt x="318" y="3229"/>
                    </a:cubicBezTo>
                    <a:cubicBezTo>
                      <a:pt x="316" y="3230"/>
                      <a:pt x="314" y="3232"/>
                      <a:pt x="311" y="3232"/>
                    </a:cubicBezTo>
                    <a:cubicBezTo>
                      <a:pt x="307" y="3233"/>
                      <a:pt x="307" y="3233"/>
                      <a:pt x="304" y="3236"/>
                    </a:cubicBezTo>
                    <a:cubicBezTo>
                      <a:pt x="302" y="3239"/>
                      <a:pt x="301" y="3239"/>
                      <a:pt x="301" y="3243"/>
                    </a:cubicBezTo>
                    <a:cubicBezTo>
                      <a:pt x="301" y="3245"/>
                      <a:pt x="302" y="3250"/>
                      <a:pt x="303" y="3250"/>
                    </a:cubicBezTo>
                    <a:cubicBezTo>
                      <a:pt x="303" y="3251"/>
                      <a:pt x="304" y="3252"/>
                      <a:pt x="304" y="3253"/>
                    </a:cubicBezTo>
                    <a:cubicBezTo>
                      <a:pt x="307" y="3254"/>
                      <a:pt x="310" y="3257"/>
                      <a:pt x="313" y="3258"/>
                    </a:cubicBezTo>
                    <a:cubicBezTo>
                      <a:pt x="319" y="3260"/>
                      <a:pt x="319" y="3255"/>
                      <a:pt x="322" y="3252"/>
                    </a:cubicBezTo>
                    <a:cubicBezTo>
                      <a:pt x="326" y="3248"/>
                      <a:pt x="331" y="3243"/>
                      <a:pt x="332" y="3237"/>
                    </a:cubicBezTo>
                    <a:cubicBezTo>
                      <a:pt x="333" y="3231"/>
                      <a:pt x="331" y="3224"/>
                      <a:pt x="330" y="3219"/>
                    </a:cubicBezTo>
                    <a:cubicBezTo>
                      <a:pt x="329" y="3215"/>
                      <a:pt x="329" y="3214"/>
                      <a:pt x="330" y="3210"/>
                    </a:cubicBezTo>
                    <a:cubicBezTo>
                      <a:pt x="331" y="3206"/>
                      <a:pt x="331" y="3203"/>
                      <a:pt x="332" y="3199"/>
                    </a:cubicBezTo>
                    <a:cubicBezTo>
                      <a:pt x="333" y="3199"/>
                      <a:pt x="335" y="3198"/>
                      <a:pt x="336" y="3198"/>
                    </a:cubicBezTo>
                    <a:cubicBezTo>
                      <a:pt x="335" y="3195"/>
                      <a:pt x="332" y="3197"/>
                      <a:pt x="331" y="3195"/>
                    </a:cubicBezTo>
                    <a:cubicBezTo>
                      <a:pt x="330" y="3193"/>
                      <a:pt x="329" y="3191"/>
                      <a:pt x="330" y="3189"/>
                    </a:cubicBezTo>
                    <a:cubicBezTo>
                      <a:pt x="332" y="3187"/>
                      <a:pt x="336" y="3185"/>
                      <a:pt x="337" y="3188"/>
                    </a:cubicBezTo>
                    <a:cubicBezTo>
                      <a:pt x="338" y="3190"/>
                      <a:pt x="333" y="3192"/>
                      <a:pt x="334" y="3194"/>
                    </a:cubicBezTo>
                    <a:cubicBezTo>
                      <a:pt x="335" y="3195"/>
                      <a:pt x="340" y="3194"/>
                      <a:pt x="341" y="3193"/>
                    </a:cubicBezTo>
                    <a:cubicBezTo>
                      <a:pt x="342" y="3192"/>
                      <a:pt x="342" y="3188"/>
                      <a:pt x="342" y="3186"/>
                    </a:cubicBezTo>
                    <a:cubicBezTo>
                      <a:pt x="341" y="3181"/>
                      <a:pt x="338" y="3176"/>
                      <a:pt x="346" y="3175"/>
                    </a:cubicBezTo>
                    <a:cubicBezTo>
                      <a:pt x="347" y="3170"/>
                      <a:pt x="348" y="3164"/>
                      <a:pt x="347" y="3159"/>
                    </a:cubicBezTo>
                    <a:cubicBezTo>
                      <a:pt x="346" y="3156"/>
                      <a:pt x="344" y="3155"/>
                      <a:pt x="343" y="3152"/>
                    </a:cubicBezTo>
                    <a:cubicBezTo>
                      <a:pt x="343" y="3150"/>
                      <a:pt x="343" y="3136"/>
                      <a:pt x="347" y="3142"/>
                    </a:cubicBezTo>
                    <a:cubicBezTo>
                      <a:pt x="349" y="3144"/>
                      <a:pt x="349" y="3148"/>
                      <a:pt x="350" y="3150"/>
                    </a:cubicBezTo>
                    <a:cubicBezTo>
                      <a:pt x="352" y="3146"/>
                      <a:pt x="348" y="3141"/>
                      <a:pt x="349" y="3137"/>
                    </a:cubicBezTo>
                    <a:cubicBezTo>
                      <a:pt x="349" y="3134"/>
                      <a:pt x="350" y="3134"/>
                      <a:pt x="351" y="3132"/>
                    </a:cubicBezTo>
                    <a:cubicBezTo>
                      <a:pt x="353" y="3129"/>
                      <a:pt x="351" y="3113"/>
                      <a:pt x="357" y="3113"/>
                    </a:cubicBezTo>
                    <a:cubicBezTo>
                      <a:pt x="358" y="3113"/>
                      <a:pt x="361" y="3116"/>
                      <a:pt x="362" y="3117"/>
                    </a:cubicBezTo>
                    <a:cubicBezTo>
                      <a:pt x="362" y="3117"/>
                      <a:pt x="362" y="3118"/>
                      <a:pt x="364" y="3118"/>
                    </a:cubicBezTo>
                    <a:cubicBezTo>
                      <a:pt x="364" y="3119"/>
                      <a:pt x="366" y="3118"/>
                      <a:pt x="366" y="3118"/>
                    </a:cubicBezTo>
                    <a:cubicBezTo>
                      <a:pt x="374" y="3123"/>
                      <a:pt x="359" y="3129"/>
                      <a:pt x="359" y="3133"/>
                    </a:cubicBezTo>
                    <a:cubicBezTo>
                      <a:pt x="363" y="3133"/>
                      <a:pt x="367" y="3127"/>
                      <a:pt x="371" y="3126"/>
                    </a:cubicBezTo>
                    <a:cubicBezTo>
                      <a:pt x="369" y="3132"/>
                      <a:pt x="359" y="3134"/>
                      <a:pt x="357" y="3142"/>
                    </a:cubicBezTo>
                    <a:cubicBezTo>
                      <a:pt x="357" y="3145"/>
                      <a:pt x="358" y="3150"/>
                      <a:pt x="360" y="3152"/>
                    </a:cubicBezTo>
                    <a:cubicBezTo>
                      <a:pt x="363" y="3154"/>
                      <a:pt x="367" y="3154"/>
                      <a:pt x="367" y="3149"/>
                    </a:cubicBezTo>
                    <a:cubicBezTo>
                      <a:pt x="367" y="3147"/>
                      <a:pt x="364" y="3143"/>
                      <a:pt x="369" y="3145"/>
                    </a:cubicBezTo>
                    <a:cubicBezTo>
                      <a:pt x="374" y="3147"/>
                      <a:pt x="371" y="3149"/>
                      <a:pt x="370" y="3152"/>
                    </a:cubicBezTo>
                    <a:cubicBezTo>
                      <a:pt x="368" y="3158"/>
                      <a:pt x="367" y="3166"/>
                      <a:pt x="366" y="3172"/>
                    </a:cubicBezTo>
                    <a:cubicBezTo>
                      <a:pt x="369" y="3170"/>
                      <a:pt x="369" y="3168"/>
                      <a:pt x="370" y="3165"/>
                    </a:cubicBezTo>
                    <a:cubicBezTo>
                      <a:pt x="371" y="3161"/>
                      <a:pt x="372" y="3158"/>
                      <a:pt x="374" y="3155"/>
                    </a:cubicBezTo>
                    <a:cubicBezTo>
                      <a:pt x="375" y="3152"/>
                      <a:pt x="375" y="3148"/>
                      <a:pt x="377" y="3145"/>
                    </a:cubicBezTo>
                    <a:cubicBezTo>
                      <a:pt x="379" y="3149"/>
                      <a:pt x="376" y="3158"/>
                      <a:pt x="375" y="3163"/>
                    </a:cubicBezTo>
                    <a:cubicBezTo>
                      <a:pt x="373" y="3169"/>
                      <a:pt x="369" y="3173"/>
                      <a:pt x="368" y="3179"/>
                    </a:cubicBezTo>
                    <a:cubicBezTo>
                      <a:pt x="370" y="3177"/>
                      <a:pt x="372" y="3176"/>
                      <a:pt x="373" y="3173"/>
                    </a:cubicBezTo>
                    <a:cubicBezTo>
                      <a:pt x="375" y="3170"/>
                      <a:pt x="376" y="3168"/>
                      <a:pt x="377" y="3166"/>
                    </a:cubicBezTo>
                    <a:cubicBezTo>
                      <a:pt x="379" y="3163"/>
                      <a:pt x="379" y="3150"/>
                      <a:pt x="382" y="3150"/>
                    </a:cubicBezTo>
                    <a:cubicBezTo>
                      <a:pt x="385" y="3149"/>
                      <a:pt x="384" y="3155"/>
                      <a:pt x="385" y="3157"/>
                    </a:cubicBezTo>
                    <a:cubicBezTo>
                      <a:pt x="385" y="3161"/>
                      <a:pt x="385" y="3162"/>
                      <a:pt x="384" y="3166"/>
                    </a:cubicBezTo>
                    <a:cubicBezTo>
                      <a:pt x="383" y="3171"/>
                      <a:pt x="386" y="3177"/>
                      <a:pt x="388" y="3182"/>
                    </a:cubicBezTo>
                    <a:cubicBezTo>
                      <a:pt x="389" y="3182"/>
                      <a:pt x="390" y="3182"/>
                      <a:pt x="391" y="3182"/>
                    </a:cubicBezTo>
                    <a:cubicBezTo>
                      <a:pt x="392" y="3179"/>
                      <a:pt x="391" y="3175"/>
                      <a:pt x="392" y="3172"/>
                    </a:cubicBezTo>
                    <a:cubicBezTo>
                      <a:pt x="393" y="3169"/>
                      <a:pt x="396" y="3166"/>
                      <a:pt x="397" y="3163"/>
                    </a:cubicBezTo>
                    <a:cubicBezTo>
                      <a:pt x="400" y="3156"/>
                      <a:pt x="395" y="3151"/>
                      <a:pt x="396" y="3144"/>
                    </a:cubicBezTo>
                    <a:cubicBezTo>
                      <a:pt x="397" y="3141"/>
                      <a:pt x="397" y="3137"/>
                      <a:pt x="398" y="3134"/>
                    </a:cubicBezTo>
                    <a:cubicBezTo>
                      <a:pt x="399" y="3130"/>
                      <a:pt x="400" y="3128"/>
                      <a:pt x="399" y="3123"/>
                    </a:cubicBezTo>
                    <a:cubicBezTo>
                      <a:pt x="398" y="3117"/>
                      <a:pt x="396" y="3109"/>
                      <a:pt x="399" y="3103"/>
                    </a:cubicBezTo>
                    <a:cubicBezTo>
                      <a:pt x="401" y="3099"/>
                      <a:pt x="401" y="3097"/>
                      <a:pt x="401" y="3093"/>
                    </a:cubicBezTo>
                    <a:cubicBezTo>
                      <a:pt x="401" y="3089"/>
                      <a:pt x="402" y="3086"/>
                      <a:pt x="402" y="3083"/>
                    </a:cubicBezTo>
                    <a:cubicBezTo>
                      <a:pt x="402" y="3079"/>
                      <a:pt x="402" y="3078"/>
                      <a:pt x="404" y="3075"/>
                    </a:cubicBezTo>
                    <a:cubicBezTo>
                      <a:pt x="405" y="3073"/>
                      <a:pt x="407" y="3071"/>
                      <a:pt x="408" y="3069"/>
                    </a:cubicBezTo>
                    <a:cubicBezTo>
                      <a:pt x="408" y="3073"/>
                      <a:pt x="407" y="3075"/>
                      <a:pt x="406" y="3078"/>
                    </a:cubicBezTo>
                    <a:cubicBezTo>
                      <a:pt x="405" y="3082"/>
                      <a:pt x="405" y="3084"/>
                      <a:pt x="406" y="3088"/>
                    </a:cubicBezTo>
                    <a:cubicBezTo>
                      <a:pt x="408" y="3095"/>
                      <a:pt x="406" y="3103"/>
                      <a:pt x="406" y="3110"/>
                    </a:cubicBezTo>
                    <a:cubicBezTo>
                      <a:pt x="405" y="3117"/>
                      <a:pt x="402" y="3123"/>
                      <a:pt x="402" y="3130"/>
                    </a:cubicBezTo>
                    <a:cubicBezTo>
                      <a:pt x="402" y="3137"/>
                      <a:pt x="401" y="3145"/>
                      <a:pt x="402" y="3152"/>
                    </a:cubicBezTo>
                    <a:cubicBezTo>
                      <a:pt x="402" y="3156"/>
                      <a:pt x="403" y="3160"/>
                      <a:pt x="403" y="3164"/>
                    </a:cubicBezTo>
                    <a:cubicBezTo>
                      <a:pt x="403" y="3168"/>
                      <a:pt x="402" y="3172"/>
                      <a:pt x="403" y="3176"/>
                    </a:cubicBezTo>
                    <a:cubicBezTo>
                      <a:pt x="403" y="3181"/>
                      <a:pt x="403" y="3185"/>
                      <a:pt x="404" y="3189"/>
                    </a:cubicBezTo>
                    <a:cubicBezTo>
                      <a:pt x="405" y="3192"/>
                      <a:pt x="405" y="3199"/>
                      <a:pt x="407" y="3201"/>
                    </a:cubicBezTo>
                    <a:cubicBezTo>
                      <a:pt x="409" y="3199"/>
                      <a:pt x="408" y="3196"/>
                      <a:pt x="407" y="3193"/>
                    </a:cubicBezTo>
                    <a:cubicBezTo>
                      <a:pt x="407" y="3193"/>
                      <a:pt x="408" y="3193"/>
                      <a:pt x="408" y="3193"/>
                    </a:cubicBezTo>
                    <a:cubicBezTo>
                      <a:pt x="410" y="3196"/>
                      <a:pt x="413" y="3199"/>
                      <a:pt x="413" y="3203"/>
                    </a:cubicBezTo>
                    <a:cubicBezTo>
                      <a:pt x="414" y="3208"/>
                      <a:pt x="412" y="3210"/>
                      <a:pt x="415" y="3215"/>
                    </a:cubicBezTo>
                    <a:cubicBezTo>
                      <a:pt x="417" y="3220"/>
                      <a:pt x="416" y="3223"/>
                      <a:pt x="417" y="3228"/>
                    </a:cubicBezTo>
                    <a:cubicBezTo>
                      <a:pt x="418" y="3239"/>
                      <a:pt x="422" y="3250"/>
                      <a:pt x="426" y="3261"/>
                    </a:cubicBezTo>
                    <a:cubicBezTo>
                      <a:pt x="427" y="3264"/>
                      <a:pt x="430" y="3268"/>
                      <a:pt x="429" y="3272"/>
                    </a:cubicBezTo>
                    <a:cubicBezTo>
                      <a:pt x="429" y="3275"/>
                      <a:pt x="427" y="3279"/>
                      <a:pt x="426" y="3282"/>
                    </a:cubicBezTo>
                    <a:cubicBezTo>
                      <a:pt x="425" y="3287"/>
                      <a:pt x="424" y="3287"/>
                      <a:pt x="421" y="3289"/>
                    </a:cubicBezTo>
                    <a:cubicBezTo>
                      <a:pt x="417" y="3292"/>
                      <a:pt x="417" y="3294"/>
                      <a:pt x="416" y="3298"/>
                    </a:cubicBezTo>
                    <a:cubicBezTo>
                      <a:pt x="415" y="3302"/>
                      <a:pt x="415" y="3305"/>
                      <a:pt x="413" y="3308"/>
                    </a:cubicBezTo>
                    <a:cubicBezTo>
                      <a:pt x="411" y="3311"/>
                      <a:pt x="408" y="3313"/>
                      <a:pt x="407" y="3316"/>
                    </a:cubicBezTo>
                    <a:cubicBezTo>
                      <a:pt x="411" y="3317"/>
                      <a:pt x="416" y="3317"/>
                      <a:pt x="420" y="3319"/>
                    </a:cubicBezTo>
                    <a:cubicBezTo>
                      <a:pt x="424" y="3321"/>
                      <a:pt x="425" y="3323"/>
                      <a:pt x="425" y="3328"/>
                    </a:cubicBezTo>
                    <a:cubicBezTo>
                      <a:pt x="426" y="3332"/>
                      <a:pt x="427" y="3337"/>
                      <a:pt x="427" y="3342"/>
                    </a:cubicBezTo>
                    <a:cubicBezTo>
                      <a:pt x="428" y="3346"/>
                      <a:pt x="427" y="3352"/>
                      <a:pt x="429" y="3356"/>
                    </a:cubicBezTo>
                    <a:cubicBezTo>
                      <a:pt x="430" y="3358"/>
                      <a:pt x="432" y="3358"/>
                      <a:pt x="433" y="3359"/>
                    </a:cubicBezTo>
                    <a:cubicBezTo>
                      <a:pt x="434" y="3360"/>
                      <a:pt x="433" y="3362"/>
                      <a:pt x="434" y="3362"/>
                    </a:cubicBezTo>
                    <a:cubicBezTo>
                      <a:pt x="438" y="3365"/>
                      <a:pt x="444" y="3364"/>
                      <a:pt x="448" y="3368"/>
                    </a:cubicBezTo>
                    <a:cubicBezTo>
                      <a:pt x="450" y="3369"/>
                      <a:pt x="451" y="3372"/>
                      <a:pt x="452" y="3373"/>
                    </a:cubicBezTo>
                    <a:cubicBezTo>
                      <a:pt x="455" y="3376"/>
                      <a:pt x="456" y="3376"/>
                      <a:pt x="460" y="3377"/>
                    </a:cubicBezTo>
                    <a:cubicBezTo>
                      <a:pt x="466" y="3379"/>
                      <a:pt x="472" y="3381"/>
                      <a:pt x="478" y="3384"/>
                    </a:cubicBezTo>
                    <a:cubicBezTo>
                      <a:pt x="477" y="3380"/>
                      <a:pt x="474" y="3375"/>
                      <a:pt x="473" y="3370"/>
                    </a:cubicBezTo>
                    <a:cubicBezTo>
                      <a:pt x="473" y="3366"/>
                      <a:pt x="475" y="3365"/>
                      <a:pt x="478" y="3363"/>
                    </a:cubicBezTo>
                    <a:cubicBezTo>
                      <a:pt x="479" y="3361"/>
                      <a:pt x="480" y="3361"/>
                      <a:pt x="481" y="3360"/>
                    </a:cubicBezTo>
                    <a:cubicBezTo>
                      <a:pt x="482" y="3359"/>
                      <a:pt x="481" y="3357"/>
                      <a:pt x="482" y="3356"/>
                    </a:cubicBezTo>
                    <a:cubicBezTo>
                      <a:pt x="484" y="3360"/>
                      <a:pt x="484" y="3363"/>
                      <a:pt x="486" y="3367"/>
                    </a:cubicBezTo>
                    <a:cubicBezTo>
                      <a:pt x="488" y="3369"/>
                      <a:pt x="493" y="3373"/>
                      <a:pt x="492" y="3376"/>
                    </a:cubicBezTo>
                    <a:cubicBezTo>
                      <a:pt x="489" y="3376"/>
                      <a:pt x="488" y="3374"/>
                      <a:pt x="485" y="3375"/>
                    </a:cubicBezTo>
                    <a:cubicBezTo>
                      <a:pt x="484" y="3375"/>
                      <a:pt x="481" y="3379"/>
                      <a:pt x="480" y="3380"/>
                    </a:cubicBezTo>
                    <a:cubicBezTo>
                      <a:pt x="480" y="3381"/>
                      <a:pt x="481" y="3381"/>
                      <a:pt x="481" y="3383"/>
                    </a:cubicBezTo>
                    <a:cubicBezTo>
                      <a:pt x="481" y="3384"/>
                      <a:pt x="481" y="3385"/>
                      <a:pt x="480" y="3386"/>
                    </a:cubicBezTo>
                    <a:cubicBezTo>
                      <a:pt x="480" y="3389"/>
                      <a:pt x="480" y="3391"/>
                      <a:pt x="481" y="3394"/>
                    </a:cubicBezTo>
                    <a:cubicBezTo>
                      <a:pt x="482" y="3397"/>
                      <a:pt x="484" y="3399"/>
                      <a:pt x="486" y="3401"/>
                    </a:cubicBezTo>
                    <a:cubicBezTo>
                      <a:pt x="488" y="3404"/>
                      <a:pt x="490" y="3408"/>
                      <a:pt x="492" y="3411"/>
                    </a:cubicBezTo>
                    <a:cubicBezTo>
                      <a:pt x="493" y="3412"/>
                      <a:pt x="495" y="3414"/>
                      <a:pt x="496" y="3415"/>
                    </a:cubicBezTo>
                    <a:cubicBezTo>
                      <a:pt x="498" y="3417"/>
                      <a:pt x="503" y="3418"/>
                      <a:pt x="505" y="3419"/>
                    </a:cubicBezTo>
                    <a:cubicBezTo>
                      <a:pt x="510" y="3421"/>
                      <a:pt x="515" y="3424"/>
                      <a:pt x="520" y="3426"/>
                    </a:cubicBezTo>
                    <a:cubicBezTo>
                      <a:pt x="526" y="3429"/>
                      <a:pt x="532" y="3438"/>
                      <a:pt x="538" y="3436"/>
                    </a:cubicBezTo>
                    <a:cubicBezTo>
                      <a:pt x="537" y="3430"/>
                      <a:pt x="542" y="3433"/>
                      <a:pt x="546" y="3431"/>
                    </a:cubicBezTo>
                    <a:cubicBezTo>
                      <a:pt x="547" y="3431"/>
                      <a:pt x="553" y="3425"/>
                      <a:pt x="551" y="3430"/>
                    </a:cubicBezTo>
                    <a:cubicBezTo>
                      <a:pt x="550" y="3433"/>
                      <a:pt x="545" y="3432"/>
                      <a:pt x="544" y="3435"/>
                    </a:cubicBezTo>
                    <a:cubicBezTo>
                      <a:pt x="543" y="3440"/>
                      <a:pt x="550" y="3441"/>
                      <a:pt x="553" y="3441"/>
                    </a:cubicBezTo>
                    <a:cubicBezTo>
                      <a:pt x="554" y="3445"/>
                      <a:pt x="557" y="3447"/>
                      <a:pt x="554" y="3451"/>
                    </a:cubicBezTo>
                    <a:cubicBezTo>
                      <a:pt x="551" y="3453"/>
                      <a:pt x="547" y="3452"/>
                      <a:pt x="546" y="3449"/>
                    </a:cubicBezTo>
                    <a:cubicBezTo>
                      <a:pt x="546" y="3448"/>
                      <a:pt x="547" y="3446"/>
                      <a:pt x="547" y="3445"/>
                    </a:cubicBezTo>
                    <a:cubicBezTo>
                      <a:pt x="546" y="3442"/>
                      <a:pt x="546" y="3442"/>
                      <a:pt x="544" y="3440"/>
                    </a:cubicBezTo>
                    <a:cubicBezTo>
                      <a:pt x="542" y="3437"/>
                      <a:pt x="541" y="3436"/>
                      <a:pt x="540" y="3440"/>
                    </a:cubicBezTo>
                    <a:cubicBezTo>
                      <a:pt x="539" y="3444"/>
                      <a:pt x="539" y="3446"/>
                      <a:pt x="536" y="3449"/>
                    </a:cubicBezTo>
                    <a:cubicBezTo>
                      <a:pt x="533" y="3453"/>
                      <a:pt x="531" y="3455"/>
                      <a:pt x="527" y="3458"/>
                    </a:cubicBezTo>
                    <a:cubicBezTo>
                      <a:pt x="523" y="3461"/>
                      <a:pt x="520" y="3464"/>
                      <a:pt x="515" y="3466"/>
                    </a:cubicBezTo>
                    <a:cubicBezTo>
                      <a:pt x="511" y="3467"/>
                      <a:pt x="506" y="3467"/>
                      <a:pt x="501" y="3468"/>
                    </a:cubicBezTo>
                    <a:cubicBezTo>
                      <a:pt x="496" y="3468"/>
                      <a:pt x="491" y="3469"/>
                      <a:pt x="486" y="3472"/>
                    </a:cubicBezTo>
                    <a:cubicBezTo>
                      <a:pt x="481" y="3474"/>
                      <a:pt x="477" y="3478"/>
                      <a:pt x="471" y="3480"/>
                    </a:cubicBezTo>
                    <a:cubicBezTo>
                      <a:pt x="467" y="3481"/>
                      <a:pt x="462" y="3482"/>
                      <a:pt x="457" y="3482"/>
                    </a:cubicBezTo>
                    <a:cubicBezTo>
                      <a:pt x="453" y="3482"/>
                      <a:pt x="449" y="3484"/>
                      <a:pt x="446" y="3482"/>
                    </a:cubicBezTo>
                    <a:cubicBezTo>
                      <a:pt x="439" y="3479"/>
                      <a:pt x="435" y="3471"/>
                      <a:pt x="427" y="3470"/>
                    </a:cubicBezTo>
                    <a:cubicBezTo>
                      <a:pt x="427" y="3470"/>
                      <a:pt x="427" y="3471"/>
                      <a:pt x="427" y="3472"/>
                    </a:cubicBezTo>
                    <a:cubicBezTo>
                      <a:pt x="427" y="3472"/>
                      <a:pt x="428" y="3472"/>
                      <a:pt x="428" y="3472"/>
                    </a:cubicBezTo>
                    <a:cubicBezTo>
                      <a:pt x="426" y="3472"/>
                      <a:pt x="424" y="3472"/>
                      <a:pt x="424" y="3475"/>
                    </a:cubicBezTo>
                    <a:cubicBezTo>
                      <a:pt x="423" y="3474"/>
                      <a:pt x="422" y="3475"/>
                      <a:pt x="421" y="3475"/>
                    </a:cubicBezTo>
                    <a:cubicBezTo>
                      <a:pt x="421" y="3478"/>
                      <a:pt x="417" y="3477"/>
                      <a:pt x="417" y="3480"/>
                    </a:cubicBezTo>
                    <a:cubicBezTo>
                      <a:pt x="417" y="3480"/>
                      <a:pt x="416" y="3480"/>
                      <a:pt x="416" y="3481"/>
                    </a:cubicBezTo>
                    <a:cubicBezTo>
                      <a:pt x="416" y="3482"/>
                      <a:pt x="418" y="3483"/>
                      <a:pt x="418" y="3484"/>
                    </a:cubicBezTo>
                    <a:cubicBezTo>
                      <a:pt x="417" y="3486"/>
                      <a:pt x="415" y="3486"/>
                      <a:pt x="413" y="3485"/>
                    </a:cubicBezTo>
                    <a:cubicBezTo>
                      <a:pt x="413" y="3485"/>
                      <a:pt x="414" y="3484"/>
                      <a:pt x="414" y="3484"/>
                    </a:cubicBezTo>
                    <a:cubicBezTo>
                      <a:pt x="412" y="3483"/>
                      <a:pt x="405" y="3487"/>
                      <a:pt x="403" y="3488"/>
                    </a:cubicBezTo>
                    <a:cubicBezTo>
                      <a:pt x="399" y="3489"/>
                      <a:pt x="395" y="3490"/>
                      <a:pt x="391" y="3492"/>
                    </a:cubicBezTo>
                    <a:cubicBezTo>
                      <a:pt x="389" y="3493"/>
                      <a:pt x="388" y="3493"/>
                      <a:pt x="386" y="3493"/>
                    </a:cubicBezTo>
                    <a:cubicBezTo>
                      <a:pt x="384" y="3494"/>
                      <a:pt x="382" y="3493"/>
                      <a:pt x="381" y="3494"/>
                    </a:cubicBezTo>
                    <a:cubicBezTo>
                      <a:pt x="378" y="3494"/>
                      <a:pt x="374" y="3499"/>
                      <a:pt x="375" y="3502"/>
                    </a:cubicBezTo>
                    <a:cubicBezTo>
                      <a:pt x="382" y="3501"/>
                      <a:pt x="389" y="3499"/>
                      <a:pt x="397" y="3496"/>
                    </a:cubicBezTo>
                    <a:cubicBezTo>
                      <a:pt x="407" y="3492"/>
                      <a:pt x="418" y="3490"/>
                      <a:pt x="430" y="3489"/>
                    </a:cubicBezTo>
                    <a:cubicBezTo>
                      <a:pt x="441" y="3487"/>
                      <a:pt x="453" y="3491"/>
                      <a:pt x="465" y="3490"/>
                    </a:cubicBezTo>
                    <a:cubicBezTo>
                      <a:pt x="489" y="3487"/>
                      <a:pt x="513" y="3488"/>
                      <a:pt x="537" y="3481"/>
                    </a:cubicBezTo>
                    <a:cubicBezTo>
                      <a:pt x="549" y="3478"/>
                      <a:pt x="560" y="3474"/>
                      <a:pt x="572" y="3471"/>
                    </a:cubicBezTo>
                    <a:cubicBezTo>
                      <a:pt x="576" y="3470"/>
                      <a:pt x="581" y="3469"/>
                      <a:pt x="584" y="3468"/>
                    </a:cubicBezTo>
                    <a:cubicBezTo>
                      <a:pt x="591" y="3466"/>
                      <a:pt x="598" y="3464"/>
                      <a:pt x="604" y="3461"/>
                    </a:cubicBezTo>
                    <a:cubicBezTo>
                      <a:pt x="611" y="3458"/>
                      <a:pt x="618" y="3456"/>
                      <a:pt x="625" y="3454"/>
                    </a:cubicBezTo>
                    <a:cubicBezTo>
                      <a:pt x="635" y="3451"/>
                      <a:pt x="645" y="3447"/>
                      <a:pt x="656" y="3445"/>
                    </a:cubicBezTo>
                    <a:cubicBezTo>
                      <a:pt x="655" y="3443"/>
                      <a:pt x="654" y="3442"/>
                      <a:pt x="655" y="3440"/>
                    </a:cubicBezTo>
                    <a:cubicBezTo>
                      <a:pt x="655" y="3439"/>
                      <a:pt x="657" y="3437"/>
                      <a:pt x="657" y="3436"/>
                    </a:cubicBezTo>
                    <a:cubicBezTo>
                      <a:pt x="654" y="3436"/>
                      <a:pt x="652" y="3438"/>
                      <a:pt x="650" y="3439"/>
                    </a:cubicBezTo>
                    <a:cubicBezTo>
                      <a:pt x="647" y="3441"/>
                      <a:pt x="642" y="3440"/>
                      <a:pt x="638" y="3442"/>
                    </a:cubicBezTo>
                    <a:cubicBezTo>
                      <a:pt x="637" y="3442"/>
                      <a:pt x="636" y="3444"/>
                      <a:pt x="635" y="3444"/>
                    </a:cubicBezTo>
                    <a:cubicBezTo>
                      <a:pt x="632" y="3444"/>
                      <a:pt x="635" y="3441"/>
                      <a:pt x="636" y="3441"/>
                    </a:cubicBezTo>
                    <a:cubicBezTo>
                      <a:pt x="638" y="3440"/>
                      <a:pt x="642" y="3439"/>
                      <a:pt x="644" y="3438"/>
                    </a:cubicBezTo>
                    <a:cubicBezTo>
                      <a:pt x="647" y="3437"/>
                      <a:pt x="658" y="3434"/>
                      <a:pt x="656" y="3430"/>
                    </a:cubicBezTo>
                    <a:cubicBezTo>
                      <a:pt x="656" y="3430"/>
                      <a:pt x="653" y="3431"/>
                      <a:pt x="652" y="3431"/>
                    </a:cubicBezTo>
                    <a:cubicBezTo>
                      <a:pt x="650" y="3429"/>
                      <a:pt x="654" y="3428"/>
                      <a:pt x="655" y="3428"/>
                    </a:cubicBezTo>
                    <a:cubicBezTo>
                      <a:pt x="658" y="3427"/>
                      <a:pt x="663" y="3423"/>
                      <a:pt x="662" y="3428"/>
                    </a:cubicBezTo>
                    <a:cubicBezTo>
                      <a:pt x="665" y="3429"/>
                      <a:pt x="665" y="3426"/>
                      <a:pt x="666" y="3425"/>
                    </a:cubicBezTo>
                    <a:cubicBezTo>
                      <a:pt x="668" y="3422"/>
                      <a:pt x="675" y="3420"/>
                      <a:pt x="675" y="3416"/>
                    </a:cubicBezTo>
                    <a:cubicBezTo>
                      <a:pt x="671" y="3416"/>
                      <a:pt x="669" y="3417"/>
                      <a:pt x="667" y="3419"/>
                    </a:cubicBezTo>
                    <a:cubicBezTo>
                      <a:pt x="666" y="3419"/>
                      <a:pt x="667" y="3420"/>
                      <a:pt x="666" y="3421"/>
                    </a:cubicBezTo>
                    <a:cubicBezTo>
                      <a:pt x="666" y="3421"/>
                      <a:pt x="664" y="3421"/>
                      <a:pt x="663" y="3421"/>
                    </a:cubicBezTo>
                    <a:cubicBezTo>
                      <a:pt x="662" y="3422"/>
                      <a:pt x="660" y="3422"/>
                      <a:pt x="659" y="3423"/>
                    </a:cubicBezTo>
                    <a:cubicBezTo>
                      <a:pt x="658" y="3423"/>
                      <a:pt x="657" y="3425"/>
                      <a:pt x="655" y="3425"/>
                    </a:cubicBezTo>
                    <a:cubicBezTo>
                      <a:pt x="652" y="3424"/>
                      <a:pt x="654" y="3422"/>
                      <a:pt x="650" y="3422"/>
                    </a:cubicBezTo>
                    <a:cubicBezTo>
                      <a:pt x="648" y="3423"/>
                      <a:pt x="647" y="3424"/>
                      <a:pt x="646" y="3425"/>
                    </a:cubicBezTo>
                    <a:cubicBezTo>
                      <a:pt x="642" y="3428"/>
                      <a:pt x="640" y="3428"/>
                      <a:pt x="635" y="3427"/>
                    </a:cubicBezTo>
                    <a:cubicBezTo>
                      <a:pt x="633" y="3427"/>
                      <a:pt x="630" y="3428"/>
                      <a:pt x="628" y="3427"/>
                    </a:cubicBezTo>
                    <a:cubicBezTo>
                      <a:pt x="623" y="3427"/>
                      <a:pt x="621" y="3425"/>
                      <a:pt x="617" y="3428"/>
                    </a:cubicBezTo>
                    <a:cubicBezTo>
                      <a:pt x="614" y="3431"/>
                      <a:pt x="610" y="3431"/>
                      <a:pt x="606" y="3434"/>
                    </a:cubicBezTo>
                    <a:cubicBezTo>
                      <a:pt x="604" y="3436"/>
                      <a:pt x="602" y="3439"/>
                      <a:pt x="599" y="3441"/>
                    </a:cubicBezTo>
                    <a:cubicBezTo>
                      <a:pt x="599" y="3438"/>
                      <a:pt x="604" y="3433"/>
                      <a:pt x="606" y="3432"/>
                    </a:cubicBezTo>
                    <a:cubicBezTo>
                      <a:pt x="609" y="3430"/>
                      <a:pt x="609" y="3431"/>
                      <a:pt x="611" y="3428"/>
                    </a:cubicBezTo>
                    <a:cubicBezTo>
                      <a:pt x="612" y="3426"/>
                      <a:pt x="612" y="3425"/>
                      <a:pt x="614" y="3423"/>
                    </a:cubicBezTo>
                    <a:cubicBezTo>
                      <a:pt x="621" y="3418"/>
                      <a:pt x="631" y="3417"/>
                      <a:pt x="630" y="3406"/>
                    </a:cubicBezTo>
                    <a:cubicBezTo>
                      <a:pt x="629" y="3407"/>
                      <a:pt x="629" y="3407"/>
                      <a:pt x="628" y="3408"/>
                    </a:cubicBezTo>
                    <a:cubicBezTo>
                      <a:pt x="627" y="3407"/>
                      <a:pt x="626" y="3406"/>
                      <a:pt x="625" y="3406"/>
                    </a:cubicBezTo>
                    <a:cubicBezTo>
                      <a:pt x="624" y="3405"/>
                      <a:pt x="621" y="3404"/>
                      <a:pt x="621" y="3404"/>
                    </a:cubicBezTo>
                    <a:cubicBezTo>
                      <a:pt x="618" y="3401"/>
                      <a:pt x="622" y="3398"/>
                      <a:pt x="620" y="3395"/>
                    </a:cubicBezTo>
                    <a:cubicBezTo>
                      <a:pt x="617" y="3396"/>
                      <a:pt x="615" y="3394"/>
                      <a:pt x="612" y="3395"/>
                    </a:cubicBezTo>
                    <a:cubicBezTo>
                      <a:pt x="609" y="3395"/>
                      <a:pt x="607" y="3396"/>
                      <a:pt x="604" y="3395"/>
                    </a:cubicBezTo>
                    <a:cubicBezTo>
                      <a:pt x="606" y="3394"/>
                      <a:pt x="608" y="3395"/>
                      <a:pt x="610" y="3394"/>
                    </a:cubicBezTo>
                    <a:cubicBezTo>
                      <a:pt x="614" y="3393"/>
                      <a:pt x="616" y="3392"/>
                      <a:pt x="620" y="3391"/>
                    </a:cubicBezTo>
                    <a:cubicBezTo>
                      <a:pt x="619" y="3390"/>
                      <a:pt x="618" y="3388"/>
                      <a:pt x="618" y="3386"/>
                    </a:cubicBezTo>
                    <a:cubicBezTo>
                      <a:pt x="619" y="3384"/>
                      <a:pt x="621" y="3384"/>
                      <a:pt x="620" y="3381"/>
                    </a:cubicBezTo>
                    <a:cubicBezTo>
                      <a:pt x="619" y="3376"/>
                      <a:pt x="616" y="3377"/>
                      <a:pt x="613" y="3375"/>
                    </a:cubicBezTo>
                    <a:cubicBezTo>
                      <a:pt x="617" y="3371"/>
                      <a:pt x="619" y="3376"/>
                      <a:pt x="622" y="3377"/>
                    </a:cubicBezTo>
                    <a:cubicBezTo>
                      <a:pt x="622" y="3376"/>
                      <a:pt x="623" y="3376"/>
                      <a:pt x="624" y="3375"/>
                    </a:cubicBezTo>
                    <a:cubicBezTo>
                      <a:pt x="623" y="3378"/>
                      <a:pt x="623" y="3380"/>
                      <a:pt x="625" y="3383"/>
                    </a:cubicBezTo>
                    <a:cubicBezTo>
                      <a:pt x="626" y="3385"/>
                      <a:pt x="627" y="3385"/>
                      <a:pt x="628" y="3387"/>
                    </a:cubicBezTo>
                    <a:cubicBezTo>
                      <a:pt x="629" y="3389"/>
                      <a:pt x="627" y="3390"/>
                      <a:pt x="628" y="3392"/>
                    </a:cubicBezTo>
                    <a:cubicBezTo>
                      <a:pt x="629" y="3398"/>
                      <a:pt x="632" y="3392"/>
                      <a:pt x="634" y="3390"/>
                    </a:cubicBezTo>
                    <a:cubicBezTo>
                      <a:pt x="638" y="3386"/>
                      <a:pt x="637" y="3386"/>
                      <a:pt x="637" y="3381"/>
                    </a:cubicBezTo>
                    <a:cubicBezTo>
                      <a:pt x="639" y="3380"/>
                      <a:pt x="640" y="3378"/>
                      <a:pt x="641" y="3377"/>
                    </a:cubicBezTo>
                    <a:cubicBezTo>
                      <a:pt x="641" y="3380"/>
                      <a:pt x="639" y="3384"/>
                      <a:pt x="639" y="3388"/>
                    </a:cubicBezTo>
                    <a:cubicBezTo>
                      <a:pt x="639" y="3392"/>
                      <a:pt x="642" y="3396"/>
                      <a:pt x="641" y="3400"/>
                    </a:cubicBezTo>
                    <a:cubicBezTo>
                      <a:pt x="639" y="3404"/>
                      <a:pt x="637" y="3405"/>
                      <a:pt x="637" y="3410"/>
                    </a:cubicBezTo>
                    <a:cubicBezTo>
                      <a:pt x="638" y="3413"/>
                      <a:pt x="639" y="3419"/>
                      <a:pt x="641" y="3421"/>
                    </a:cubicBezTo>
                    <a:cubicBezTo>
                      <a:pt x="643" y="3420"/>
                      <a:pt x="643" y="3416"/>
                      <a:pt x="645" y="3414"/>
                    </a:cubicBezTo>
                    <a:cubicBezTo>
                      <a:pt x="648" y="3411"/>
                      <a:pt x="650" y="3414"/>
                      <a:pt x="653" y="3413"/>
                    </a:cubicBezTo>
                    <a:cubicBezTo>
                      <a:pt x="653" y="3410"/>
                      <a:pt x="652" y="3404"/>
                      <a:pt x="654" y="3402"/>
                    </a:cubicBezTo>
                    <a:cubicBezTo>
                      <a:pt x="654" y="3405"/>
                      <a:pt x="654" y="3408"/>
                      <a:pt x="655" y="3410"/>
                    </a:cubicBezTo>
                    <a:cubicBezTo>
                      <a:pt x="656" y="3413"/>
                      <a:pt x="658" y="3413"/>
                      <a:pt x="659" y="3416"/>
                    </a:cubicBezTo>
                    <a:cubicBezTo>
                      <a:pt x="659" y="3416"/>
                      <a:pt x="660" y="3416"/>
                      <a:pt x="661" y="3416"/>
                    </a:cubicBezTo>
                    <a:cubicBezTo>
                      <a:pt x="664" y="3413"/>
                      <a:pt x="666" y="3410"/>
                      <a:pt x="665" y="3405"/>
                    </a:cubicBezTo>
                    <a:cubicBezTo>
                      <a:pt x="669" y="3405"/>
                      <a:pt x="675" y="3403"/>
                      <a:pt x="677" y="3399"/>
                    </a:cubicBezTo>
                    <a:cubicBezTo>
                      <a:pt x="679" y="3396"/>
                      <a:pt x="680" y="3390"/>
                      <a:pt x="679" y="3386"/>
                    </a:cubicBezTo>
                    <a:cubicBezTo>
                      <a:pt x="676" y="3388"/>
                      <a:pt x="672" y="3388"/>
                      <a:pt x="669" y="3390"/>
                    </a:cubicBezTo>
                    <a:cubicBezTo>
                      <a:pt x="668" y="3385"/>
                      <a:pt x="673" y="3387"/>
                      <a:pt x="675" y="3385"/>
                    </a:cubicBezTo>
                    <a:cubicBezTo>
                      <a:pt x="677" y="3383"/>
                      <a:pt x="677" y="3379"/>
                      <a:pt x="677" y="3377"/>
                    </a:cubicBezTo>
                    <a:cubicBezTo>
                      <a:pt x="678" y="3379"/>
                      <a:pt x="683" y="3395"/>
                      <a:pt x="687" y="3389"/>
                    </a:cubicBezTo>
                    <a:cubicBezTo>
                      <a:pt x="688" y="3387"/>
                      <a:pt x="687" y="3386"/>
                      <a:pt x="687" y="3385"/>
                    </a:cubicBezTo>
                    <a:cubicBezTo>
                      <a:pt x="686" y="3382"/>
                      <a:pt x="687" y="3382"/>
                      <a:pt x="688" y="3380"/>
                    </a:cubicBezTo>
                    <a:cubicBezTo>
                      <a:pt x="688" y="3377"/>
                      <a:pt x="687" y="3374"/>
                      <a:pt x="687" y="3370"/>
                    </a:cubicBezTo>
                    <a:cubicBezTo>
                      <a:pt x="688" y="3371"/>
                      <a:pt x="689" y="3375"/>
                      <a:pt x="690" y="3377"/>
                    </a:cubicBezTo>
                    <a:cubicBezTo>
                      <a:pt x="690" y="3378"/>
                      <a:pt x="691" y="3379"/>
                      <a:pt x="690" y="3380"/>
                    </a:cubicBezTo>
                    <a:cubicBezTo>
                      <a:pt x="690" y="3382"/>
                      <a:pt x="689" y="3382"/>
                      <a:pt x="689" y="3384"/>
                    </a:cubicBezTo>
                    <a:cubicBezTo>
                      <a:pt x="689" y="3392"/>
                      <a:pt x="705" y="3377"/>
                      <a:pt x="707" y="3374"/>
                    </a:cubicBezTo>
                    <a:cubicBezTo>
                      <a:pt x="710" y="3371"/>
                      <a:pt x="708" y="3368"/>
                      <a:pt x="710" y="3365"/>
                    </a:cubicBezTo>
                    <a:cubicBezTo>
                      <a:pt x="711" y="3363"/>
                      <a:pt x="713" y="3363"/>
                      <a:pt x="713" y="3361"/>
                    </a:cubicBezTo>
                    <a:cubicBezTo>
                      <a:pt x="714" y="3359"/>
                      <a:pt x="713" y="3357"/>
                      <a:pt x="713" y="3355"/>
                    </a:cubicBezTo>
                    <a:cubicBezTo>
                      <a:pt x="713" y="3351"/>
                      <a:pt x="716" y="3350"/>
                      <a:pt x="718" y="3347"/>
                    </a:cubicBezTo>
                    <a:cubicBezTo>
                      <a:pt x="720" y="3343"/>
                      <a:pt x="720" y="3341"/>
                      <a:pt x="722" y="3337"/>
                    </a:cubicBezTo>
                    <a:cubicBezTo>
                      <a:pt x="725" y="3334"/>
                      <a:pt x="726" y="3333"/>
                      <a:pt x="729" y="3332"/>
                    </a:cubicBezTo>
                    <a:cubicBezTo>
                      <a:pt x="733" y="3331"/>
                      <a:pt x="738" y="3332"/>
                      <a:pt x="740" y="3331"/>
                    </a:cubicBezTo>
                    <a:cubicBezTo>
                      <a:pt x="744" y="3329"/>
                      <a:pt x="741" y="3326"/>
                      <a:pt x="741" y="3322"/>
                    </a:cubicBezTo>
                    <a:cubicBezTo>
                      <a:pt x="740" y="3319"/>
                      <a:pt x="741" y="3316"/>
                      <a:pt x="742" y="3313"/>
                    </a:cubicBezTo>
                    <a:cubicBezTo>
                      <a:pt x="743" y="3312"/>
                      <a:pt x="743" y="3312"/>
                      <a:pt x="744" y="3311"/>
                    </a:cubicBezTo>
                    <a:cubicBezTo>
                      <a:pt x="740" y="3312"/>
                      <a:pt x="738" y="3310"/>
                      <a:pt x="735" y="3309"/>
                    </a:cubicBezTo>
                    <a:cubicBezTo>
                      <a:pt x="731" y="3308"/>
                      <a:pt x="730" y="3309"/>
                      <a:pt x="730" y="3304"/>
                    </a:cubicBezTo>
                    <a:cubicBezTo>
                      <a:pt x="728" y="3304"/>
                      <a:pt x="727" y="3302"/>
                      <a:pt x="727" y="3300"/>
                    </a:cubicBezTo>
                    <a:cubicBezTo>
                      <a:pt x="724" y="3298"/>
                      <a:pt x="726" y="3297"/>
                      <a:pt x="725" y="3294"/>
                    </a:cubicBezTo>
                    <a:cubicBezTo>
                      <a:pt x="725" y="3292"/>
                      <a:pt x="723" y="3290"/>
                      <a:pt x="723" y="3288"/>
                    </a:cubicBezTo>
                    <a:cubicBezTo>
                      <a:pt x="724" y="3290"/>
                      <a:pt x="727" y="3291"/>
                      <a:pt x="729" y="3293"/>
                    </a:cubicBezTo>
                    <a:cubicBezTo>
                      <a:pt x="729" y="3293"/>
                      <a:pt x="729" y="3293"/>
                      <a:pt x="729" y="3293"/>
                    </a:cubicBezTo>
                    <a:cubicBezTo>
                      <a:pt x="729" y="3293"/>
                      <a:pt x="728" y="3292"/>
                      <a:pt x="728" y="3291"/>
                    </a:cubicBezTo>
                    <a:cubicBezTo>
                      <a:pt x="725" y="3281"/>
                      <a:pt x="718" y="3275"/>
                      <a:pt x="712" y="3266"/>
                    </a:cubicBezTo>
                    <a:cubicBezTo>
                      <a:pt x="704" y="3252"/>
                      <a:pt x="720" y="3246"/>
                      <a:pt x="724" y="3235"/>
                    </a:cubicBezTo>
                    <a:cubicBezTo>
                      <a:pt x="725" y="3232"/>
                      <a:pt x="724" y="3228"/>
                      <a:pt x="725" y="3225"/>
                    </a:cubicBezTo>
                    <a:cubicBezTo>
                      <a:pt x="725" y="3222"/>
                      <a:pt x="728" y="3219"/>
                      <a:pt x="729" y="3217"/>
                    </a:cubicBezTo>
                    <a:cubicBezTo>
                      <a:pt x="732" y="3211"/>
                      <a:pt x="731" y="3206"/>
                      <a:pt x="732" y="3200"/>
                    </a:cubicBezTo>
                    <a:cubicBezTo>
                      <a:pt x="733" y="3189"/>
                      <a:pt x="738" y="3174"/>
                      <a:pt x="730" y="3165"/>
                    </a:cubicBezTo>
                    <a:cubicBezTo>
                      <a:pt x="728" y="3162"/>
                      <a:pt x="726" y="3162"/>
                      <a:pt x="724" y="3159"/>
                    </a:cubicBezTo>
                    <a:cubicBezTo>
                      <a:pt x="722" y="3156"/>
                      <a:pt x="723" y="3152"/>
                      <a:pt x="721" y="3150"/>
                    </a:cubicBezTo>
                    <a:cubicBezTo>
                      <a:pt x="716" y="3142"/>
                      <a:pt x="703" y="3143"/>
                      <a:pt x="695" y="3142"/>
                    </a:cubicBezTo>
                    <a:cubicBezTo>
                      <a:pt x="690" y="3141"/>
                      <a:pt x="692" y="3141"/>
                      <a:pt x="688" y="3139"/>
                    </a:cubicBezTo>
                    <a:cubicBezTo>
                      <a:pt x="683" y="3135"/>
                      <a:pt x="679" y="3131"/>
                      <a:pt x="674" y="3129"/>
                    </a:cubicBezTo>
                    <a:cubicBezTo>
                      <a:pt x="668" y="3126"/>
                      <a:pt x="667" y="3123"/>
                      <a:pt x="663" y="3119"/>
                    </a:cubicBezTo>
                    <a:cubicBezTo>
                      <a:pt x="657" y="3115"/>
                      <a:pt x="651" y="3114"/>
                      <a:pt x="646" y="3110"/>
                    </a:cubicBezTo>
                    <a:cubicBezTo>
                      <a:pt x="639" y="3105"/>
                      <a:pt x="642" y="3100"/>
                      <a:pt x="640" y="3093"/>
                    </a:cubicBezTo>
                    <a:cubicBezTo>
                      <a:pt x="638" y="3087"/>
                      <a:pt x="633" y="3086"/>
                      <a:pt x="627" y="3084"/>
                    </a:cubicBezTo>
                    <a:cubicBezTo>
                      <a:pt x="619" y="3081"/>
                      <a:pt x="620" y="3077"/>
                      <a:pt x="614" y="3071"/>
                    </a:cubicBezTo>
                    <a:cubicBezTo>
                      <a:pt x="611" y="3068"/>
                      <a:pt x="608" y="3067"/>
                      <a:pt x="605" y="3064"/>
                    </a:cubicBezTo>
                    <a:cubicBezTo>
                      <a:pt x="603" y="3062"/>
                      <a:pt x="603" y="3061"/>
                      <a:pt x="600" y="3059"/>
                    </a:cubicBezTo>
                    <a:cubicBezTo>
                      <a:pt x="598" y="3058"/>
                      <a:pt x="596" y="3060"/>
                      <a:pt x="594" y="3057"/>
                    </a:cubicBezTo>
                    <a:cubicBezTo>
                      <a:pt x="594" y="3057"/>
                      <a:pt x="595" y="3054"/>
                      <a:pt x="594" y="3053"/>
                    </a:cubicBezTo>
                    <a:cubicBezTo>
                      <a:pt x="592" y="3050"/>
                      <a:pt x="590" y="3050"/>
                      <a:pt x="588" y="3048"/>
                    </a:cubicBezTo>
                    <a:cubicBezTo>
                      <a:pt x="585" y="3044"/>
                      <a:pt x="587" y="3044"/>
                      <a:pt x="585" y="3039"/>
                    </a:cubicBezTo>
                    <a:cubicBezTo>
                      <a:pt x="584" y="3036"/>
                      <a:pt x="583" y="3034"/>
                      <a:pt x="579" y="3034"/>
                    </a:cubicBezTo>
                    <a:cubicBezTo>
                      <a:pt x="576" y="3021"/>
                      <a:pt x="592" y="3016"/>
                      <a:pt x="588" y="3003"/>
                    </a:cubicBezTo>
                    <a:cubicBezTo>
                      <a:pt x="586" y="2997"/>
                      <a:pt x="584" y="2995"/>
                      <a:pt x="588" y="2989"/>
                    </a:cubicBezTo>
                    <a:cubicBezTo>
                      <a:pt x="591" y="2985"/>
                      <a:pt x="594" y="2985"/>
                      <a:pt x="596" y="2980"/>
                    </a:cubicBezTo>
                    <a:cubicBezTo>
                      <a:pt x="596" y="2976"/>
                      <a:pt x="595" y="2972"/>
                      <a:pt x="595" y="2969"/>
                    </a:cubicBezTo>
                    <a:cubicBezTo>
                      <a:pt x="594" y="2964"/>
                      <a:pt x="595" y="2958"/>
                      <a:pt x="593" y="2953"/>
                    </a:cubicBezTo>
                    <a:cubicBezTo>
                      <a:pt x="591" y="2948"/>
                      <a:pt x="588" y="2944"/>
                      <a:pt x="587" y="2938"/>
                    </a:cubicBezTo>
                    <a:cubicBezTo>
                      <a:pt x="614" y="2936"/>
                      <a:pt x="614" y="2936"/>
                      <a:pt x="614" y="2936"/>
                    </a:cubicBezTo>
                    <a:cubicBezTo>
                      <a:pt x="617" y="2932"/>
                      <a:pt x="623" y="2931"/>
                      <a:pt x="628" y="2929"/>
                    </a:cubicBezTo>
                    <a:cubicBezTo>
                      <a:pt x="629" y="2929"/>
                      <a:pt x="629" y="2929"/>
                      <a:pt x="629" y="2929"/>
                    </a:cubicBezTo>
                    <a:cubicBezTo>
                      <a:pt x="634" y="2928"/>
                      <a:pt x="640" y="2926"/>
                      <a:pt x="647" y="2925"/>
                    </a:cubicBezTo>
                    <a:cubicBezTo>
                      <a:pt x="655" y="2924"/>
                      <a:pt x="661" y="2923"/>
                      <a:pt x="667" y="2923"/>
                    </a:cubicBezTo>
                    <a:cubicBezTo>
                      <a:pt x="2145" y="2770"/>
                      <a:pt x="2145" y="2770"/>
                      <a:pt x="2145" y="2770"/>
                    </a:cubicBezTo>
                    <a:cubicBezTo>
                      <a:pt x="2145" y="2770"/>
                      <a:pt x="2145" y="2770"/>
                      <a:pt x="2145" y="2770"/>
                    </a:cubicBezTo>
                    <a:cubicBezTo>
                      <a:pt x="2145" y="2770"/>
                      <a:pt x="2145" y="2770"/>
                      <a:pt x="2145" y="2770"/>
                    </a:cubicBezTo>
                    <a:cubicBezTo>
                      <a:pt x="2144" y="2768"/>
                      <a:pt x="2144" y="2765"/>
                      <a:pt x="2144" y="2763"/>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219" name="Freeform 3714"/>
              <p:cNvSpPr>
                <a:spLocks/>
              </p:cNvSpPr>
              <p:nvPr/>
            </p:nvSpPr>
            <p:spPr bwMode="auto">
              <a:xfrm>
                <a:off x="3570" y="2896"/>
                <a:ext cx="407" cy="424"/>
              </a:xfrm>
              <a:custGeom>
                <a:avLst/>
                <a:gdLst>
                  <a:gd name="T0" fmla="*/ 430 w 3040"/>
                  <a:gd name="T1" fmla="*/ 1680 h 3170"/>
                  <a:gd name="T2" fmla="*/ 456 w 3040"/>
                  <a:gd name="T3" fmla="*/ 1722 h 3170"/>
                  <a:gd name="T4" fmla="*/ 495 w 3040"/>
                  <a:gd name="T5" fmla="*/ 1813 h 3170"/>
                  <a:gd name="T6" fmla="*/ 563 w 3040"/>
                  <a:gd name="T7" fmla="*/ 1930 h 3170"/>
                  <a:gd name="T8" fmla="*/ 577 w 3040"/>
                  <a:gd name="T9" fmla="*/ 2018 h 3170"/>
                  <a:gd name="T10" fmla="*/ 609 w 3040"/>
                  <a:gd name="T11" fmla="*/ 2082 h 3170"/>
                  <a:gd name="T12" fmla="*/ 553 w 3040"/>
                  <a:gd name="T13" fmla="*/ 2215 h 3170"/>
                  <a:gd name="T14" fmla="*/ 566 w 3040"/>
                  <a:gd name="T15" fmla="*/ 2471 h 3170"/>
                  <a:gd name="T16" fmla="*/ 598 w 3040"/>
                  <a:gd name="T17" fmla="*/ 2623 h 3170"/>
                  <a:gd name="T18" fmla="*/ 587 w 3040"/>
                  <a:gd name="T19" fmla="*/ 2759 h 3170"/>
                  <a:gd name="T20" fmla="*/ 649 w 3040"/>
                  <a:gd name="T21" fmla="*/ 2879 h 3170"/>
                  <a:gd name="T22" fmla="*/ 730 w 3040"/>
                  <a:gd name="T23" fmla="*/ 3036 h 3170"/>
                  <a:gd name="T24" fmla="*/ 882 w 3040"/>
                  <a:gd name="T25" fmla="*/ 3122 h 3170"/>
                  <a:gd name="T26" fmla="*/ 2352 w 3040"/>
                  <a:gd name="T27" fmla="*/ 3045 h 3170"/>
                  <a:gd name="T28" fmla="*/ 2487 w 3040"/>
                  <a:gd name="T29" fmla="*/ 3140 h 3170"/>
                  <a:gd name="T30" fmla="*/ 2466 w 3040"/>
                  <a:gd name="T31" fmla="*/ 2980 h 3170"/>
                  <a:gd name="T32" fmla="*/ 2457 w 3040"/>
                  <a:gd name="T33" fmla="*/ 2888 h 3170"/>
                  <a:gd name="T34" fmla="*/ 2508 w 3040"/>
                  <a:gd name="T35" fmla="*/ 2838 h 3170"/>
                  <a:gd name="T36" fmla="*/ 2610 w 3040"/>
                  <a:gd name="T37" fmla="*/ 2856 h 3170"/>
                  <a:gd name="T38" fmla="*/ 2677 w 3040"/>
                  <a:gd name="T39" fmla="*/ 2868 h 3170"/>
                  <a:gd name="T40" fmla="*/ 2731 w 3040"/>
                  <a:gd name="T41" fmla="*/ 2874 h 3170"/>
                  <a:gd name="T42" fmla="*/ 2794 w 3040"/>
                  <a:gd name="T43" fmla="*/ 2833 h 3170"/>
                  <a:gd name="T44" fmla="*/ 2734 w 3040"/>
                  <a:gd name="T45" fmla="*/ 2769 h 3170"/>
                  <a:gd name="T46" fmla="*/ 2783 w 3040"/>
                  <a:gd name="T47" fmla="*/ 2719 h 3170"/>
                  <a:gd name="T48" fmla="*/ 2730 w 3040"/>
                  <a:gd name="T49" fmla="*/ 2680 h 3170"/>
                  <a:gd name="T50" fmla="*/ 2725 w 3040"/>
                  <a:gd name="T51" fmla="*/ 2615 h 3170"/>
                  <a:gd name="T52" fmla="*/ 2743 w 3040"/>
                  <a:gd name="T53" fmla="*/ 2588 h 3170"/>
                  <a:gd name="T54" fmla="*/ 2675 w 3040"/>
                  <a:gd name="T55" fmla="*/ 2535 h 3170"/>
                  <a:gd name="T56" fmla="*/ 2774 w 3040"/>
                  <a:gd name="T57" fmla="*/ 2549 h 3170"/>
                  <a:gd name="T58" fmla="*/ 2796 w 3040"/>
                  <a:gd name="T59" fmla="*/ 2457 h 3170"/>
                  <a:gd name="T60" fmla="*/ 2752 w 3040"/>
                  <a:gd name="T61" fmla="*/ 2406 h 3170"/>
                  <a:gd name="T62" fmla="*/ 2826 w 3040"/>
                  <a:gd name="T63" fmla="*/ 2379 h 3170"/>
                  <a:gd name="T64" fmla="*/ 2814 w 3040"/>
                  <a:gd name="T65" fmla="*/ 2327 h 3170"/>
                  <a:gd name="T66" fmla="*/ 2849 w 3040"/>
                  <a:gd name="T67" fmla="*/ 2254 h 3170"/>
                  <a:gd name="T68" fmla="*/ 2911 w 3040"/>
                  <a:gd name="T69" fmla="*/ 2189 h 3170"/>
                  <a:gd name="T70" fmla="*/ 2873 w 3040"/>
                  <a:gd name="T71" fmla="*/ 2156 h 3170"/>
                  <a:gd name="T72" fmla="*/ 2878 w 3040"/>
                  <a:gd name="T73" fmla="*/ 2125 h 3170"/>
                  <a:gd name="T74" fmla="*/ 2862 w 3040"/>
                  <a:gd name="T75" fmla="*/ 2023 h 3170"/>
                  <a:gd name="T76" fmla="*/ 2820 w 3040"/>
                  <a:gd name="T77" fmla="*/ 2014 h 3170"/>
                  <a:gd name="T78" fmla="*/ 2859 w 3040"/>
                  <a:gd name="T79" fmla="*/ 1996 h 3170"/>
                  <a:gd name="T80" fmla="*/ 2917 w 3040"/>
                  <a:gd name="T81" fmla="*/ 2012 h 3170"/>
                  <a:gd name="T82" fmla="*/ 2965 w 3040"/>
                  <a:gd name="T83" fmla="*/ 1967 h 3170"/>
                  <a:gd name="T84" fmla="*/ 2982 w 3040"/>
                  <a:gd name="T85" fmla="*/ 1948 h 3170"/>
                  <a:gd name="T86" fmla="*/ 3036 w 3040"/>
                  <a:gd name="T87" fmla="*/ 1926 h 3170"/>
                  <a:gd name="T88" fmla="*/ 2978 w 3040"/>
                  <a:gd name="T89" fmla="*/ 1883 h 3170"/>
                  <a:gd name="T90" fmla="*/ 2825 w 3040"/>
                  <a:gd name="T91" fmla="*/ 1808 h 3170"/>
                  <a:gd name="T92" fmla="*/ 2791 w 3040"/>
                  <a:gd name="T93" fmla="*/ 1702 h 3170"/>
                  <a:gd name="T94" fmla="*/ 2735 w 3040"/>
                  <a:gd name="T95" fmla="*/ 1595 h 3170"/>
                  <a:gd name="T96" fmla="*/ 2623 w 3040"/>
                  <a:gd name="T97" fmla="*/ 1541 h 3170"/>
                  <a:gd name="T98" fmla="*/ 2596 w 3040"/>
                  <a:gd name="T99" fmla="*/ 1431 h 3170"/>
                  <a:gd name="T100" fmla="*/ 2559 w 3040"/>
                  <a:gd name="T101" fmla="*/ 1356 h 3170"/>
                  <a:gd name="T102" fmla="*/ 2516 w 3040"/>
                  <a:gd name="T103" fmla="*/ 1268 h 3170"/>
                  <a:gd name="T104" fmla="*/ 2445 w 3040"/>
                  <a:gd name="T105" fmla="*/ 1228 h 3170"/>
                  <a:gd name="T106" fmla="*/ 2306 w 3040"/>
                  <a:gd name="T107" fmla="*/ 1147 h 3170"/>
                  <a:gd name="T108" fmla="*/ 2290 w 3040"/>
                  <a:gd name="T109" fmla="*/ 1104 h 3170"/>
                  <a:gd name="T110" fmla="*/ 2242 w 3040"/>
                  <a:gd name="T111" fmla="*/ 1081 h 3170"/>
                  <a:gd name="T112" fmla="*/ 2237 w 3040"/>
                  <a:gd name="T113" fmla="*/ 1003 h 3170"/>
                  <a:gd name="T114" fmla="*/ 2085 w 3040"/>
                  <a:gd name="T115" fmla="*/ 917 h 3170"/>
                  <a:gd name="T116" fmla="*/ 1980 w 3040"/>
                  <a:gd name="T117" fmla="*/ 794 h 3170"/>
                  <a:gd name="T118" fmla="*/ 1787 w 3040"/>
                  <a:gd name="T119" fmla="*/ 662 h 3170"/>
                  <a:gd name="T120" fmla="*/ 1641 w 3040"/>
                  <a:gd name="T121" fmla="*/ 466 h 3170"/>
                  <a:gd name="T122" fmla="*/ 1494 w 3040"/>
                  <a:gd name="T123" fmla="*/ 336 h 3170"/>
                  <a:gd name="T124" fmla="*/ 1364 w 3040"/>
                  <a:gd name="T125" fmla="*/ 88 h 3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40" h="3170">
                    <a:moveTo>
                      <a:pt x="0" y="176"/>
                    </a:moveTo>
                    <a:cubicBezTo>
                      <a:pt x="398" y="1600"/>
                      <a:pt x="398" y="1600"/>
                      <a:pt x="398" y="1600"/>
                    </a:cubicBezTo>
                    <a:cubicBezTo>
                      <a:pt x="400" y="1605"/>
                      <a:pt x="402" y="1609"/>
                      <a:pt x="404" y="1615"/>
                    </a:cubicBezTo>
                    <a:cubicBezTo>
                      <a:pt x="407" y="1621"/>
                      <a:pt x="409" y="1625"/>
                      <a:pt x="411" y="1630"/>
                    </a:cubicBezTo>
                    <a:cubicBezTo>
                      <a:pt x="412" y="1631"/>
                      <a:pt x="413" y="1633"/>
                      <a:pt x="413" y="1634"/>
                    </a:cubicBezTo>
                    <a:cubicBezTo>
                      <a:pt x="414" y="1635"/>
                      <a:pt x="415" y="1636"/>
                      <a:pt x="415" y="1637"/>
                    </a:cubicBezTo>
                    <a:cubicBezTo>
                      <a:pt x="416" y="1639"/>
                      <a:pt x="416" y="1641"/>
                      <a:pt x="417" y="1643"/>
                    </a:cubicBezTo>
                    <a:cubicBezTo>
                      <a:pt x="417" y="1644"/>
                      <a:pt x="417" y="1644"/>
                      <a:pt x="417" y="1645"/>
                    </a:cubicBezTo>
                    <a:cubicBezTo>
                      <a:pt x="417" y="1647"/>
                      <a:pt x="418" y="1648"/>
                      <a:pt x="419" y="1650"/>
                    </a:cubicBezTo>
                    <a:cubicBezTo>
                      <a:pt x="419" y="1650"/>
                      <a:pt x="419" y="1651"/>
                      <a:pt x="419" y="1651"/>
                    </a:cubicBezTo>
                    <a:cubicBezTo>
                      <a:pt x="420" y="1654"/>
                      <a:pt x="421" y="1658"/>
                      <a:pt x="423" y="1662"/>
                    </a:cubicBezTo>
                    <a:cubicBezTo>
                      <a:pt x="423" y="1663"/>
                      <a:pt x="423" y="1665"/>
                      <a:pt x="423" y="1666"/>
                    </a:cubicBezTo>
                    <a:cubicBezTo>
                      <a:pt x="424" y="1667"/>
                      <a:pt x="424" y="1669"/>
                      <a:pt x="424" y="1670"/>
                    </a:cubicBezTo>
                    <a:cubicBezTo>
                      <a:pt x="424" y="1671"/>
                      <a:pt x="425" y="1675"/>
                      <a:pt x="427" y="1676"/>
                    </a:cubicBezTo>
                    <a:cubicBezTo>
                      <a:pt x="427" y="1676"/>
                      <a:pt x="428" y="1676"/>
                      <a:pt x="428" y="1676"/>
                    </a:cubicBezTo>
                    <a:cubicBezTo>
                      <a:pt x="429" y="1676"/>
                      <a:pt x="429" y="1676"/>
                      <a:pt x="429" y="1677"/>
                    </a:cubicBezTo>
                    <a:cubicBezTo>
                      <a:pt x="430" y="1677"/>
                      <a:pt x="430" y="1678"/>
                      <a:pt x="430" y="1679"/>
                    </a:cubicBezTo>
                    <a:cubicBezTo>
                      <a:pt x="430" y="1679"/>
                      <a:pt x="430" y="1680"/>
                      <a:pt x="430" y="1680"/>
                    </a:cubicBezTo>
                    <a:cubicBezTo>
                      <a:pt x="430" y="1681"/>
                      <a:pt x="431" y="1682"/>
                      <a:pt x="431" y="1682"/>
                    </a:cubicBezTo>
                    <a:cubicBezTo>
                      <a:pt x="432" y="1683"/>
                      <a:pt x="433" y="1683"/>
                      <a:pt x="433" y="1684"/>
                    </a:cubicBezTo>
                    <a:cubicBezTo>
                      <a:pt x="433" y="1685"/>
                      <a:pt x="434" y="1686"/>
                      <a:pt x="434" y="1687"/>
                    </a:cubicBezTo>
                    <a:cubicBezTo>
                      <a:pt x="435" y="1688"/>
                      <a:pt x="435" y="1690"/>
                      <a:pt x="437" y="1691"/>
                    </a:cubicBezTo>
                    <a:cubicBezTo>
                      <a:pt x="437" y="1691"/>
                      <a:pt x="438" y="1691"/>
                      <a:pt x="438" y="1691"/>
                    </a:cubicBezTo>
                    <a:cubicBezTo>
                      <a:pt x="439" y="1691"/>
                      <a:pt x="439" y="1691"/>
                      <a:pt x="439" y="1691"/>
                    </a:cubicBezTo>
                    <a:cubicBezTo>
                      <a:pt x="440" y="1692"/>
                      <a:pt x="440" y="1692"/>
                      <a:pt x="441" y="1692"/>
                    </a:cubicBezTo>
                    <a:cubicBezTo>
                      <a:pt x="441" y="1692"/>
                      <a:pt x="442" y="1693"/>
                      <a:pt x="442" y="1693"/>
                    </a:cubicBezTo>
                    <a:cubicBezTo>
                      <a:pt x="442" y="1693"/>
                      <a:pt x="443" y="1693"/>
                      <a:pt x="443" y="1693"/>
                    </a:cubicBezTo>
                    <a:cubicBezTo>
                      <a:pt x="444" y="1694"/>
                      <a:pt x="445" y="1694"/>
                      <a:pt x="446" y="1695"/>
                    </a:cubicBezTo>
                    <a:cubicBezTo>
                      <a:pt x="446" y="1696"/>
                      <a:pt x="446" y="1697"/>
                      <a:pt x="446" y="1697"/>
                    </a:cubicBezTo>
                    <a:cubicBezTo>
                      <a:pt x="446" y="1698"/>
                      <a:pt x="446" y="1699"/>
                      <a:pt x="447" y="1700"/>
                    </a:cubicBezTo>
                    <a:cubicBezTo>
                      <a:pt x="448" y="1701"/>
                      <a:pt x="449" y="1701"/>
                      <a:pt x="450" y="1701"/>
                    </a:cubicBezTo>
                    <a:cubicBezTo>
                      <a:pt x="452" y="1702"/>
                      <a:pt x="454" y="1702"/>
                      <a:pt x="455" y="1704"/>
                    </a:cubicBezTo>
                    <a:cubicBezTo>
                      <a:pt x="456" y="1705"/>
                      <a:pt x="455" y="1707"/>
                      <a:pt x="455" y="1709"/>
                    </a:cubicBezTo>
                    <a:cubicBezTo>
                      <a:pt x="454" y="1710"/>
                      <a:pt x="454" y="1710"/>
                      <a:pt x="454" y="1711"/>
                    </a:cubicBezTo>
                    <a:cubicBezTo>
                      <a:pt x="454" y="1712"/>
                      <a:pt x="454" y="1713"/>
                      <a:pt x="453" y="1714"/>
                    </a:cubicBezTo>
                    <a:cubicBezTo>
                      <a:pt x="452" y="1717"/>
                      <a:pt x="451" y="1720"/>
                      <a:pt x="456" y="1722"/>
                    </a:cubicBezTo>
                    <a:cubicBezTo>
                      <a:pt x="461" y="1724"/>
                      <a:pt x="465" y="1726"/>
                      <a:pt x="467" y="1731"/>
                    </a:cubicBezTo>
                    <a:cubicBezTo>
                      <a:pt x="467" y="1732"/>
                      <a:pt x="467" y="1734"/>
                      <a:pt x="467" y="1735"/>
                    </a:cubicBezTo>
                    <a:cubicBezTo>
                      <a:pt x="467" y="1736"/>
                      <a:pt x="466" y="1737"/>
                      <a:pt x="466" y="1737"/>
                    </a:cubicBezTo>
                    <a:cubicBezTo>
                      <a:pt x="466" y="1741"/>
                      <a:pt x="466" y="1744"/>
                      <a:pt x="466" y="1747"/>
                    </a:cubicBezTo>
                    <a:cubicBezTo>
                      <a:pt x="467" y="1750"/>
                      <a:pt x="468" y="1753"/>
                      <a:pt x="470" y="1755"/>
                    </a:cubicBezTo>
                    <a:cubicBezTo>
                      <a:pt x="471" y="1757"/>
                      <a:pt x="471" y="1759"/>
                      <a:pt x="471" y="1761"/>
                    </a:cubicBezTo>
                    <a:cubicBezTo>
                      <a:pt x="471" y="1762"/>
                      <a:pt x="471" y="1762"/>
                      <a:pt x="472" y="1763"/>
                    </a:cubicBezTo>
                    <a:cubicBezTo>
                      <a:pt x="472" y="1765"/>
                      <a:pt x="473" y="1767"/>
                      <a:pt x="475" y="1769"/>
                    </a:cubicBezTo>
                    <a:cubicBezTo>
                      <a:pt x="476" y="1770"/>
                      <a:pt x="478" y="1771"/>
                      <a:pt x="479" y="1771"/>
                    </a:cubicBezTo>
                    <a:cubicBezTo>
                      <a:pt x="482" y="1773"/>
                      <a:pt x="485" y="1775"/>
                      <a:pt x="486" y="1779"/>
                    </a:cubicBezTo>
                    <a:cubicBezTo>
                      <a:pt x="487" y="1783"/>
                      <a:pt x="485" y="1785"/>
                      <a:pt x="484" y="1788"/>
                    </a:cubicBezTo>
                    <a:cubicBezTo>
                      <a:pt x="483" y="1789"/>
                      <a:pt x="482" y="1791"/>
                      <a:pt x="481" y="1794"/>
                    </a:cubicBezTo>
                    <a:cubicBezTo>
                      <a:pt x="481" y="1796"/>
                      <a:pt x="481" y="1798"/>
                      <a:pt x="483" y="1800"/>
                    </a:cubicBezTo>
                    <a:cubicBezTo>
                      <a:pt x="484" y="1801"/>
                      <a:pt x="485" y="1801"/>
                      <a:pt x="486" y="1801"/>
                    </a:cubicBezTo>
                    <a:cubicBezTo>
                      <a:pt x="487" y="1801"/>
                      <a:pt x="489" y="1802"/>
                      <a:pt x="490" y="1803"/>
                    </a:cubicBezTo>
                    <a:cubicBezTo>
                      <a:pt x="491" y="1804"/>
                      <a:pt x="491" y="1805"/>
                      <a:pt x="492" y="1807"/>
                    </a:cubicBezTo>
                    <a:cubicBezTo>
                      <a:pt x="492" y="1808"/>
                      <a:pt x="492" y="1809"/>
                      <a:pt x="493" y="1809"/>
                    </a:cubicBezTo>
                    <a:cubicBezTo>
                      <a:pt x="494" y="1811"/>
                      <a:pt x="495" y="1812"/>
                      <a:pt x="495" y="1813"/>
                    </a:cubicBezTo>
                    <a:cubicBezTo>
                      <a:pt x="496" y="1813"/>
                      <a:pt x="497" y="1814"/>
                      <a:pt x="497" y="1815"/>
                    </a:cubicBezTo>
                    <a:cubicBezTo>
                      <a:pt x="499" y="1818"/>
                      <a:pt x="499" y="1821"/>
                      <a:pt x="499" y="1825"/>
                    </a:cubicBezTo>
                    <a:cubicBezTo>
                      <a:pt x="499" y="1829"/>
                      <a:pt x="499" y="1833"/>
                      <a:pt x="502" y="1836"/>
                    </a:cubicBezTo>
                    <a:cubicBezTo>
                      <a:pt x="503" y="1836"/>
                      <a:pt x="504" y="1837"/>
                      <a:pt x="505" y="1837"/>
                    </a:cubicBezTo>
                    <a:cubicBezTo>
                      <a:pt x="506" y="1837"/>
                      <a:pt x="506" y="1837"/>
                      <a:pt x="507" y="1837"/>
                    </a:cubicBezTo>
                    <a:cubicBezTo>
                      <a:pt x="509" y="1838"/>
                      <a:pt x="509" y="1839"/>
                      <a:pt x="510" y="1841"/>
                    </a:cubicBezTo>
                    <a:cubicBezTo>
                      <a:pt x="510" y="1841"/>
                      <a:pt x="510" y="1841"/>
                      <a:pt x="510" y="1841"/>
                    </a:cubicBezTo>
                    <a:cubicBezTo>
                      <a:pt x="512" y="1845"/>
                      <a:pt x="515" y="1847"/>
                      <a:pt x="517" y="1850"/>
                    </a:cubicBezTo>
                    <a:cubicBezTo>
                      <a:pt x="519" y="1851"/>
                      <a:pt x="521" y="1852"/>
                      <a:pt x="523" y="1852"/>
                    </a:cubicBezTo>
                    <a:cubicBezTo>
                      <a:pt x="525" y="1853"/>
                      <a:pt x="527" y="1853"/>
                      <a:pt x="529" y="1855"/>
                    </a:cubicBezTo>
                    <a:cubicBezTo>
                      <a:pt x="532" y="1858"/>
                      <a:pt x="534" y="1862"/>
                      <a:pt x="535" y="1866"/>
                    </a:cubicBezTo>
                    <a:cubicBezTo>
                      <a:pt x="537" y="1871"/>
                      <a:pt x="539" y="1873"/>
                      <a:pt x="544" y="1875"/>
                    </a:cubicBezTo>
                    <a:cubicBezTo>
                      <a:pt x="551" y="1878"/>
                      <a:pt x="552" y="1882"/>
                      <a:pt x="554" y="1889"/>
                    </a:cubicBezTo>
                    <a:cubicBezTo>
                      <a:pt x="555" y="1892"/>
                      <a:pt x="556" y="1895"/>
                      <a:pt x="556" y="1898"/>
                    </a:cubicBezTo>
                    <a:cubicBezTo>
                      <a:pt x="556" y="1899"/>
                      <a:pt x="556" y="1900"/>
                      <a:pt x="556" y="1901"/>
                    </a:cubicBezTo>
                    <a:cubicBezTo>
                      <a:pt x="556" y="1904"/>
                      <a:pt x="556" y="1906"/>
                      <a:pt x="556" y="1909"/>
                    </a:cubicBezTo>
                    <a:cubicBezTo>
                      <a:pt x="556" y="1914"/>
                      <a:pt x="556" y="1919"/>
                      <a:pt x="557" y="1923"/>
                    </a:cubicBezTo>
                    <a:cubicBezTo>
                      <a:pt x="558" y="1925"/>
                      <a:pt x="561" y="1928"/>
                      <a:pt x="563" y="1930"/>
                    </a:cubicBezTo>
                    <a:cubicBezTo>
                      <a:pt x="564" y="1930"/>
                      <a:pt x="566" y="1931"/>
                      <a:pt x="567" y="1931"/>
                    </a:cubicBezTo>
                    <a:cubicBezTo>
                      <a:pt x="569" y="1932"/>
                      <a:pt x="571" y="1932"/>
                      <a:pt x="572" y="1933"/>
                    </a:cubicBezTo>
                    <a:cubicBezTo>
                      <a:pt x="576" y="1937"/>
                      <a:pt x="575" y="1942"/>
                      <a:pt x="574" y="1946"/>
                    </a:cubicBezTo>
                    <a:cubicBezTo>
                      <a:pt x="574" y="1947"/>
                      <a:pt x="573" y="1949"/>
                      <a:pt x="573" y="1951"/>
                    </a:cubicBezTo>
                    <a:cubicBezTo>
                      <a:pt x="573" y="1953"/>
                      <a:pt x="574" y="1954"/>
                      <a:pt x="574" y="1956"/>
                    </a:cubicBezTo>
                    <a:cubicBezTo>
                      <a:pt x="574" y="1956"/>
                      <a:pt x="575" y="1957"/>
                      <a:pt x="575" y="1958"/>
                    </a:cubicBezTo>
                    <a:cubicBezTo>
                      <a:pt x="575" y="1959"/>
                      <a:pt x="576" y="1961"/>
                      <a:pt x="575" y="1962"/>
                    </a:cubicBezTo>
                    <a:cubicBezTo>
                      <a:pt x="575" y="1963"/>
                      <a:pt x="574" y="1964"/>
                      <a:pt x="574" y="1964"/>
                    </a:cubicBezTo>
                    <a:cubicBezTo>
                      <a:pt x="573" y="1964"/>
                      <a:pt x="573" y="1964"/>
                      <a:pt x="573" y="1965"/>
                    </a:cubicBezTo>
                    <a:cubicBezTo>
                      <a:pt x="571" y="1966"/>
                      <a:pt x="571" y="1967"/>
                      <a:pt x="571" y="1968"/>
                    </a:cubicBezTo>
                    <a:cubicBezTo>
                      <a:pt x="571" y="1969"/>
                      <a:pt x="572" y="1970"/>
                      <a:pt x="574" y="1971"/>
                    </a:cubicBezTo>
                    <a:cubicBezTo>
                      <a:pt x="575" y="1972"/>
                      <a:pt x="577" y="1973"/>
                      <a:pt x="578" y="1976"/>
                    </a:cubicBezTo>
                    <a:cubicBezTo>
                      <a:pt x="578" y="1978"/>
                      <a:pt x="577" y="1979"/>
                      <a:pt x="576" y="1980"/>
                    </a:cubicBezTo>
                    <a:cubicBezTo>
                      <a:pt x="576" y="1981"/>
                      <a:pt x="575" y="1982"/>
                      <a:pt x="575" y="1982"/>
                    </a:cubicBezTo>
                    <a:cubicBezTo>
                      <a:pt x="572" y="1988"/>
                      <a:pt x="570" y="1991"/>
                      <a:pt x="566" y="1996"/>
                    </a:cubicBezTo>
                    <a:cubicBezTo>
                      <a:pt x="564" y="1998"/>
                      <a:pt x="564" y="2001"/>
                      <a:pt x="563" y="2004"/>
                    </a:cubicBezTo>
                    <a:cubicBezTo>
                      <a:pt x="563" y="2009"/>
                      <a:pt x="563" y="2015"/>
                      <a:pt x="571" y="2018"/>
                    </a:cubicBezTo>
                    <a:cubicBezTo>
                      <a:pt x="573" y="2018"/>
                      <a:pt x="575" y="2018"/>
                      <a:pt x="577" y="2018"/>
                    </a:cubicBezTo>
                    <a:cubicBezTo>
                      <a:pt x="578" y="2018"/>
                      <a:pt x="579" y="2018"/>
                      <a:pt x="580" y="2018"/>
                    </a:cubicBezTo>
                    <a:cubicBezTo>
                      <a:pt x="580" y="2018"/>
                      <a:pt x="580" y="2018"/>
                      <a:pt x="580" y="2018"/>
                    </a:cubicBezTo>
                    <a:cubicBezTo>
                      <a:pt x="584" y="2018"/>
                      <a:pt x="588" y="2018"/>
                      <a:pt x="591" y="2018"/>
                    </a:cubicBezTo>
                    <a:cubicBezTo>
                      <a:pt x="598" y="2018"/>
                      <a:pt x="604" y="2021"/>
                      <a:pt x="609" y="2024"/>
                    </a:cubicBezTo>
                    <a:cubicBezTo>
                      <a:pt x="612" y="2026"/>
                      <a:pt x="612" y="2028"/>
                      <a:pt x="612" y="2030"/>
                    </a:cubicBezTo>
                    <a:cubicBezTo>
                      <a:pt x="613" y="2031"/>
                      <a:pt x="613" y="2032"/>
                      <a:pt x="613" y="2034"/>
                    </a:cubicBezTo>
                    <a:cubicBezTo>
                      <a:pt x="614" y="2037"/>
                      <a:pt x="616" y="2037"/>
                      <a:pt x="619" y="2038"/>
                    </a:cubicBezTo>
                    <a:cubicBezTo>
                      <a:pt x="620" y="2038"/>
                      <a:pt x="621" y="2038"/>
                      <a:pt x="622" y="2038"/>
                    </a:cubicBezTo>
                    <a:cubicBezTo>
                      <a:pt x="625" y="2039"/>
                      <a:pt x="632" y="2045"/>
                      <a:pt x="632" y="2049"/>
                    </a:cubicBezTo>
                    <a:cubicBezTo>
                      <a:pt x="632" y="2051"/>
                      <a:pt x="631" y="2052"/>
                      <a:pt x="629" y="2053"/>
                    </a:cubicBezTo>
                    <a:cubicBezTo>
                      <a:pt x="628" y="2054"/>
                      <a:pt x="626" y="2054"/>
                      <a:pt x="624" y="2054"/>
                    </a:cubicBezTo>
                    <a:cubicBezTo>
                      <a:pt x="622" y="2055"/>
                      <a:pt x="619" y="2055"/>
                      <a:pt x="617" y="2057"/>
                    </a:cubicBezTo>
                    <a:cubicBezTo>
                      <a:pt x="614" y="2061"/>
                      <a:pt x="616" y="2063"/>
                      <a:pt x="618" y="2065"/>
                    </a:cubicBezTo>
                    <a:cubicBezTo>
                      <a:pt x="619" y="2067"/>
                      <a:pt x="620" y="2068"/>
                      <a:pt x="621" y="2070"/>
                    </a:cubicBezTo>
                    <a:cubicBezTo>
                      <a:pt x="621" y="2074"/>
                      <a:pt x="619" y="2077"/>
                      <a:pt x="616" y="2079"/>
                    </a:cubicBezTo>
                    <a:cubicBezTo>
                      <a:pt x="616" y="2079"/>
                      <a:pt x="615" y="2079"/>
                      <a:pt x="614" y="2079"/>
                    </a:cubicBezTo>
                    <a:cubicBezTo>
                      <a:pt x="613" y="2080"/>
                      <a:pt x="612" y="2080"/>
                      <a:pt x="611" y="2080"/>
                    </a:cubicBezTo>
                    <a:cubicBezTo>
                      <a:pt x="611" y="2081"/>
                      <a:pt x="610" y="2081"/>
                      <a:pt x="609" y="2082"/>
                    </a:cubicBezTo>
                    <a:cubicBezTo>
                      <a:pt x="609" y="2082"/>
                      <a:pt x="608" y="2083"/>
                      <a:pt x="606" y="2084"/>
                    </a:cubicBezTo>
                    <a:cubicBezTo>
                      <a:pt x="605" y="2084"/>
                      <a:pt x="604" y="2084"/>
                      <a:pt x="603" y="2084"/>
                    </a:cubicBezTo>
                    <a:cubicBezTo>
                      <a:pt x="601" y="2085"/>
                      <a:pt x="599" y="2085"/>
                      <a:pt x="597" y="2086"/>
                    </a:cubicBezTo>
                    <a:cubicBezTo>
                      <a:pt x="597" y="2086"/>
                      <a:pt x="596" y="2087"/>
                      <a:pt x="596" y="2087"/>
                    </a:cubicBezTo>
                    <a:cubicBezTo>
                      <a:pt x="594" y="2088"/>
                      <a:pt x="591" y="2089"/>
                      <a:pt x="591" y="2091"/>
                    </a:cubicBezTo>
                    <a:cubicBezTo>
                      <a:pt x="590" y="2093"/>
                      <a:pt x="591" y="2094"/>
                      <a:pt x="593" y="2095"/>
                    </a:cubicBezTo>
                    <a:cubicBezTo>
                      <a:pt x="593" y="2095"/>
                      <a:pt x="595" y="2096"/>
                      <a:pt x="595" y="2097"/>
                    </a:cubicBezTo>
                    <a:cubicBezTo>
                      <a:pt x="596" y="2098"/>
                      <a:pt x="596" y="2100"/>
                      <a:pt x="596" y="2101"/>
                    </a:cubicBezTo>
                    <a:cubicBezTo>
                      <a:pt x="595" y="2105"/>
                      <a:pt x="588" y="2109"/>
                      <a:pt x="584" y="2111"/>
                    </a:cubicBezTo>
                    <a:cubicBezTo>
                      <a:pt x="584" y="2111"/>
                      <a:pt x="583" y="2111"/>
                      <a:pt x="583" y="2112"/>
                    </a:cubicBezTo>
                    <a:cubicBezTo>
                      <a:pt x="581" y="2113"/>
                      <a:pt x="579" y="2113"/>
                      <a:pt x="577" y="2114"/>
                    </a:cubicBezTo>
                    <a:cubicBezTo>
                      <a:pt x="572" y="2117"/>
                      <a:pt x="566" y="2120"/>
                      <a:pt x="562" y="2125"/>
                    </a:cubicBezTo>
                    <a:cubicBezTo>
                      <a:pt x="559" y="2129"/>
                      <a:pt x="558" y="2133"/>
                      <a:pt x="557" y="2137"/>
                    </a:cubicBezTo>
                    <a:cubicBezTo>
                      <a:pt x="555" y="2141"/>
                      <a:pt x="554" y="2145"/>
                      <a:pt x="552" y="2148"/>
                    </a:cubicBezTo>
                    <a:cubicBezTo>
                      <a:pt x="548" y="2154"/>
                      <a:pt x="549" y="2163"/>
                      <a:pt x="552" y="2169"/>
                    </a:cubicBezTo>
                    <a:cubicBezTo>
                      <a:pt x="554" y="2174"/>
                      <a:pt x="556" y="2180"/>
                      <a:pt x="553" y="2187"/>
                    </a:cubicBezTo>
                    <a:cubicBezTo>
                      <a:pt x="551" y="2190"/>
                      <a:pt x="551" y="2192"/>
                      <a:pt x="551" y="2196"/>
                    </a:cubicBezTo>
                    <a:cubicBezTo>
                      <a:pt x="551" y="2203"/>
                      <a:pt x="552" y="2209"/>
                      <a:pt x="553" y="2215"/>
                    </a:cubicBezTo>
                    <a:cubicBezTo>
                      <a:pt x="553" y="2217"/>
                      <a:pt x="553" y="2217"/>
                      <a:pt x="553" y="2217"/>
                    </a:cubicBezTo>
                    <a:cubicBezTo>
                      <a:pt x="554" y="2223"/>
                      <a:pt x="554" y="2229"/>
                      <a:pt x="553" y="2235"/>
                    </a:cubicBezTo>
                    <a:cubicBezTo>
                      <a:pt x="553" y="2238"/>
                      <a:pt x="553" y="2240"/>
                      <a:pt x="553" y="2242"/>
                    </a:cubicBezTo>
                    <a:cubicBezTo>
                      <a:pt x="553" y="2251"/>
                      <a:pt x="552" y="2259"/>
                      <a:pt x="550" y="2266"/>
                    </a:cubicBezTo>
                    <a:cubicBezTo>
                      <a:pt x="549" y="2268"/>
                      <a:pt x="549" y="2270"/>
                      <a:pt x="548" y="2272"/>
                    </a:cubicBezTo>
                    <a:cubicBezTo>
                      <a:pt x="548" y="2274"/>
                      <a:pt x="548" y="2276"/>
                      <a:pt x="547" y="2279"/>
                    </a:cubicBezTo>
                    <a:cubicBezTo>
                      <a:pt x="545" y="2282"/>
                      <a:pt x="544" y="2286"/>
                      <a:pt x="542" y="2290"/>
                    </a:cubicBezTo>
                    <a:cubicBezTo>
                      <a:pt x="539" y="2298"/>
                      <a:pt x="535" y="2307"/>
                      <a:pt x="534" y="2316"/>
                    </a:cubicBezTo>
                    <a:cubicBezTo>
                      <a:pt x="534" y="2319"/>
                      <a:pt x="534" y="2321"/>
                      <a:pt x="533" y="2324"/>
                    </a:cubicBezTo>
                    <a:cubicBezTo>
                      <a:pt x="533" y="2328"/>
                      <a:pt x="533" y="2332"/>
                      <a:pt x="533" y="2336"/>
                    </a:cubicBezTo>
                    <a:cubicBezTo>
                      <a:pt x="532" y="2340"/>
                      <a:pt x="531" y="2343"/>
                      <a:pt x="529" y="2347"/>
                    </a:cubicBezTo>
                    <a:cubicBezTo>
                      <a:pt x="528" y="2349"/>
                      <a:pt x="528" y="2351"/>
                      <a:pt x="527" y="2353"/>
                    </a:cubicBezTo>
                    <a:cubicBezTo>
                      <a:pt x="525" y="2361"/>
                      <a:pt x="524" y="2371"/>
                      <a:pt x="526" y="2384"/>
                    </a:cubicBezTo>
                    <a:cubicBezTo>
                      <a:pt x="528" y="2394"/>
                      <a:pt x="533" y="2404"/>
                      <a:pt x="538" y="2413"/>
                    </a:cubicBezTo>
                    <a:cubicBezTo>
                      <a:pt x="543" y="2423"/>
                      <a:pt x="546" y="2431"/>
                      <a:pt x="548" y="2439"/>
                    </a:cubicBezTo>
                    <a:cubicBezTo>
                      <a:pt x="549" y="2447"/>
                      <a:pt x="553" y="2452"/>
                      <a:pt x="557" y="2458"/>
                    </a:cubicBezTo>
                    <a:cubicBezTo>
                      <a:pt x="558" y="2459"/>
                      <a:pt x="558" y="2460"/>
                      <a:pt x="559" y="2461"/>
                    </a:cubicBezTo>
                    <a:cubicBezTo>
                      <a:pt x="561" y="2464"/>
                      <a:pt x="564" y="2468"/>
                      <a:pt x="566" y="2471"/>
                    </a:cubicBezTo>
                    <a:cubicBezTo>
                      <a:pt x="574" y="2482"/>
                      <a:pt x="582" y="2494"/>
                      <a:pt x="588" y="2506"/>
                    </a:cubicBezTo>
                    <a:cubicBezTo>
                      <a:pt x="589" y="2508"/>
                      <a:pt x="589" y="2510"/>
                      <a:pt x="590" y="2512"/>
                    </a:cubicBezTo>
                    <a:cubicBezTo>
                      <a:pt x="590" y="2513"/>
                      <a:pt x="590" y="2514"/>
                      <a:pt x="590" y="2515"/>
                    </a:cubicBezTo>
                    <a:cubicBezTo>
                      <a:pt x="590" y="2516"/>
                      <a:pt x="590" y="2518"/>
                      <a:pt x="590" y="2519"/>
                    </a:cubicBezTo>
                    <a:cubicBezTo>
                      <a:pt x="590" y="2521"/>
                      <a:pt x="591" y="2522"/>
                      <a:pt x="591" y="2524"/>
                    </a:cubicBezTo>
                    <a:cubicBezTo>
                      <a:pt x="591" y="2525"/>
                      <a:pt x="591" y="2526"/>
                      <a:pt x="591" y="2527"/>
                    </a:cubicBezTo>
                    <a:cubicBezTo>
                      <a:pt x="591" y="2530"/>
                      <a:pt x="591" y="2533"/>
                      <a:pt x="592" y="2536"/>
                    </a:cubicBezTo>
                    <a:cubicBezTo>
                      <a:pt x="593" y="2540"/>
                      <a:pt x="594" y="2543"/>
                      <a:pt x="596" y="2546"/>
                    </a:cubicBezTo>
                    <a:cubicBezTo>
                      <a:pt x="597" y="2547"/>
                      <a:pt x="597" y="2547"/>
                      <a:pt x="597" y="2547"/>
                    </a:cubicBezTo>
                    <a:cubicBezTo>
                      <a:pt x="598" y="2550"/>
                      <a:pt x="599" y="2552"/>
                      <a:pt x="600" y="2555"/>
                    </a:cubicBezTo>
                    <a:cubicBezTo>
                      <a:pt x="600" y="2563"/>
                      <a:pt x="602" y="2568"/>
                      <a:pt x="605" y="2573"/>
                    </a:cubicBezTo>
                    <a:cubicBezTo>
                      <a:pt x="607" y="2577"/>
                      <a:pt x="606" y="2579"/>
                      <a:pt x="604" y="2581"/>
                    </a:cubicBezTo>
                    <a:cubicBezTo>
                      <a:pt x="603" y="2582"/>
                      <a:pt x="603" y="2583"/>
                      <a:pt x="602" y="2584"/>
                    </a:cubicBezTo>
                    <a:cubicBezTo>
                      <a:pt x="600" y="2588"/>
                      <a:pt x="599" y="2592"/>
                      <a:pt x="599" y="2596"/>
                    </a:cubicBezTo>
                    <a:cubicBezTo>
                      <a:pt x="599" y="2598"/>
                      <a:pt x="599" y="2600"/>
                      <a:pt x="599" y="2601"/>
                    </a:cubicBezTo>
                    <a:cubicBezTo>
                      <a:pt x="598" y="2603"/>
                      <a:pt x="598" y="2605"/>
                      <a:pt x="597" y="2607"/>
                    </a:cubicBezTo>
                    <a:cubicBezTo>
                      <a:pt x="596" y="2610"/>
                      <a:pt x="596" y="2613"/>
                      <a:pt x="596" y="2617"/>
                    </a:cubicBezTo>
                    <a:cubicBezTo>
                      <a:pt x="597" y="2619"/>
                      <a:pt x="598" y="2621"/>
                      <a:pt x="598" y="2623"/>
                    </a:cubicBezTo>
                    <a:cubicBezTo>
                      <a:pt x="600" y="2626"/>
                      <a:pt x="601" y="2630"/>
                      <a:pt x="601" y="2634"/>
                    </a:cubicBezTo>
                    <a:cubicBezTo>
                      <a:pt x="601" y="2636"/>
                      <a:pt x="600" y="2639"/>
                      <a:pt x="599" y="2642"/>
                    </a:cubicBezTo>
                    <a:cubicBezTo>
                      <a:pt x="599" y="2645"/>
                      <a:pt x="598" y="2648"/>
                      <a:pt x="598" y="2652"/>
                    </a:cubicBezTo>
                    <a:cubicBezTo>
                      <a:pt x="598" y="2659"/>
                      <a:pt x="595" y="2664"/>
                      <a:pt x="592" y="2669"/>
                    </a:cubicBezTo>
                    <a:cubicBezTo>
                      <a:pt x="590" y="2672"/>
                      <a:pt x="590" y="2675"/>
                      <a:pt x="589" y="2678"/>
                    </a:cubicBezTo>
                    <a:cubicBezTo>
                      <a:pt x="589" y="2678"/>
                      <a:pt x="589" y="2679"/>
                      <a:pt x="589" y="2679"/>
                    </a:cubicBezTo>
                    <a:cubicBezTo>
                      <a:pt x="589" y="2680"/>
                      <a:pt x="588" y="2681"/>
                      <a:pt x="588" y="2682"/>
                    </a:cubicBezTo>
                    <a:cubicBezTo>
                      <a:pt x="588" y="2684"/>
                      <a:pt x="587" y="2686"/>
                      <a:pt x="587" y="2688"/>
                    </a:cubicBezTo>
                    <a:cubicBezTo>
                      <a:pt x="587" y="2692"/>
                      <a:pt x="587" y="2695"/>
                      <a:pt x="588" y="2699"/>
                    </a:cubicBezTo>
                    <a:cubicBezTo>
                      <a:pt x="588" y="2700"/>
                      <a:pt x="589" y="2702"/>
                      <a:pt x="589" y="2704"/>
                    </a:cubicBezTo>
                    <a:cubicBezTo>
                      <a:pt x="590" y="2707"/>
                      <a:pt x="591" y="2710"/>
                      <a:pt x="592" y="2713"/>
                    </a:cubicBezTo>
                    <a:cubicBezTo>
                      <a:pt x="593" y="2715"/>
                      <a:pt x="594" y="2717"/>
                      <a:pt x="594" y="2720"/>
                    </a:cubicBezTo>
                    <a:cubicBezTo>
                      <a:pt x="594" y="2721"/>
                      <a:pt x="594" y="2721"/>
                      <a:pt x="595" y="2722"/>
                    </a:cubicBezTo>
                    <a:cubicBezTo>
                      <a:pt x="595" y="2726"/>
                      <a:pt x="596" y="2730"/>
                      <a:pt x="596" y="2734"/>
                    </a:cubicBezTo>
                    <a:cubicBezTo>
                      <a:pt x="595" y="2738"/>
                      <a:pt x="593" y="2739"/>
                      <a:pt x="591" y="2741"/>
                    </a:cubicBezTo>
                    <a:cubicBezTo>
                      <a:pt x="589" y="2742"/>
                      <a:pt x="588" y="2743"/>
                      <a:pt x="587" y="2745"/>
                    </a:cubicBezTo>
                    <a:cubicBezTo>
                      <a:pt x="585" y="2748"/>
                      <a:pt x="586" y="2752"/>
                      <a:pt x="586" y="2755"/>
                    </a:cubicBezTo>
                    <a:cubicBezTo>
                      <a:pt x="586" y="2756"/>
                      <a:pt x="587" y="2757"/>
                      <a:pt x="587" y="2759"/>
                    </a:cubicBezTo>
                    <a:cubicBezTo>
                      <a:pt x="587" y="2764"/>
                      <a:pt x="588" y="2769"/>
                      <a:pt x="591" y="2774"/>
                    </a:cubicBezTo>
                    <a:cubicBezTo>
                      <a:pt x="592" y="2775"/>
                      <a:pt x="592" y="2775"/>
                      <a:pt x="592" y="2775"/>
                    </a:cubicBezTo>
                    <a:cubicBezTo>
                      <a:pt x="593" y="2778"/>
                      <a:pt x="595" y="2781"/>
                      <a:pt x="595" y="2784"/>
                    </a:cubicBezTo>
                    <a:cubicBezTo>
                      <a:pt x="595" y="2787"/>
                      <a:pt x="595" y="2789"/>
                      <a:pt x="595" y="2791"/>
                    </a:cubicBezTo>
                    <a:cubicBezTo>
                      <a:pt x="594" y="2793"/>
                      <a:pt x="594" y="2794"/>
                      <a:pt x="594" y="2796"/>
                    </a:cubicBezTo>
                    <a:cubicBezTo>
                      <a:pt x="594" y="2801"/>
                      <a:pt x="594" y="2810"/>
                      <a:pt x="596" y="2817"/>
                    </a:cubicBezTo>
                    <a:cubicBezTo>
                      <a:pt x="597" y="2818"/>
                      <a:pt x="597" y="2818"/>
                      <a:pt x="598" y="2819"/>
                    </a:cubicBezTo>
                    <a:cubicBezTo>
                      <a:pt x="599" y="2820"/>
                      <a:pt x="600" y="2821"/>
                      <a:pt x="600" y="2822"/>
                    </a:cubicBezTo>
                    <a:cubicBezTo>
                      <a:pt x="601" y="2823"/>
                      <a:pt x="601" y="2824"/>
                      <a:pt x="601" y="2825"/>
                    </a:cubicBezTo>
                    <a:cubicBezTo>
                      <a:pt x="601" y="2826"/>
                      <a:pt x="601" y="2827"/>
                      <a:pt x="602" y="2828"/>
                    </a:cubicBezTo>
                    <a:cubicBezTo>
                      <a:pt x="603" y="2831"/>
                      <a:pt x="607" y="2832"/>
                      <a:pt x="611" y="2833"/>
                    </a:cubicBezTo>
                    <a:cubicBezTo>
                      <a:pt x="617" y="2833"/>
                      <a:pt x="620" y="2835"/>
                      <a:pt x="623" y="2838"/>
                    </a:cubicBezTo>
                    <a:cubicBezTo>
                      <a:pt x="624" y="2840"/>
                      <a:pt x="625" y="2841"/>
                      <a:pt x="626" y="2843"/>
                    </a:cubicBezTo>
                    <a:cubicBezTo>
                      <a:pt x="626" y="2845"/>
                      <a:pt x="627" y="2846"/>
                      <a:pt x="628" y="2848"/>
                    </a:cubicBezTo>
                    <a:cubicBezTo>
                      <a:pt x="629" y="2849"/>
                      <a:pt x="630" y="2850"/>
                      <a:pt x="631" y="2851"/>
                    </a:cubicBezTo>
                    <a:cubicBezTo>
                      <a:pt x="632" y="2853"/>
                      <a:pt x="634" y="2854"/>
                      <a:pt x="635" y="2855"/>
                    </a:cubicBezTo>
                    <a:cubicBezTo>
                      <a:pt x="639" y="2861"/>
                      <a:pt x="643" y="2867"/>
                      <a:pt x="646" y="2873"/>
                    </a:cubicBezTo>
                    <a:cubicBezTo>
                      <a:pt x="647" y="2875"/>
                      <a:pt x="648" y="2877"/>
                      <a:pt x="649" y="2879"/>
                    </a:cubicBezTo>
                    <a:cubicBezTo>
                      <a:pt x="651" y="2884"/>
                      <a:pt x="653" y="2888"/>
                      <a:pt x="656" y="2892"/>
                    </a:cubicBezTo>
                    <a:cubicBezTo>
                      <a:pt x="657" y="2893"/>
                      <a:pt x="659" y="2894"/>
                      <a:pt x="660" y="2895"/>
                    </a:cubicBezTo>
                    <a:cubicBezTo>
                      <a:pt x="663" y="2898"/>
                      <a:pt x="666" y="2901"/>
                      <a:pt x="667" y="2905"/>
                    </a:cubicBezTo>
                    <a:cubicBezTo>
                      <a:pt x="667" y="2905"/>
                      <a:pt x="667" y="2906"/>
                      <a:pt x="667" y="2906"/>
                    </a:cubicBezTo>
                    <a:cubicBezTo>
                      <a:pt x="667" y="2909"/>
                      <a:pt x="667" y="2910"/>
                      <a:pt x="668" y="2913"/>
                    </a:cubicBezTo>
                    <a:cubicBezTo>
                      <a:pt x="669" y="2914"/>
                      <a:pt x="669" y="2915"/>
                      <a:pt x="670" y="2915"/>
                    </a:cubicBezTo>
                    <a:cubicBezTo>
                      <a:pt x="671" y="2916"/>
                      <a:pt x="672" y="2917"/>
                      <a:pt x="672" y="2918"/>
                    </a:cubicBezTo>
                    <a:cubicBezTo>
                      <a:pt x="674" y="2923"/>
                      <a:pt x="673" y="2927"/>
                      <a:pt x="671" y="2932"/>
                    </a:cubicBezTo>
                    <a:cubicBezTo>
                      <a:pt x="671" y="2934"/>
                      <a:pt x="670" y="2936"/>
                      <a:pt x="670" y="2939"/>
                    </a:cubicBezTo>
                    <a:cubicBezTo>
                      <a:pt x="669" y="2944"/>
                      <a:pt x="671" y="2949"/>
                      <a:pt x="677" y="2955"/>
                    </a:cubicBezTo>
                    <a:cubicBezTo>
                      <a:pt x="679" y="2957"/>
                      <a:pt x="681" y="2959"/>
                      <a:pt x="684" y="2961"/>
                    </a:cubicBezTo>
                    <a:cubicBezTo>
                      <a:pt x="687" y="2963"/>
                      <a:pt x="688" y="2965"/>
                      <a:pt x="688" y="2969"/>
                    </a:cubicBezTo>
                    <a:cubicBezTo>
                      <a:pt x="688" y="2982"/>
                      <a:pt x="696" y="2989"/>
                      <a:pt x="704" y="2997"/>
                    </a:cubicBezTo>
                    <a:cubicBezTo>
                      <a:pt x="705" y="2998"/>
                      <a:pt x="707" y="2999"/>
                      <a:pt x="708" y="3000"/>
                    </a:cubicBezTo>
                    <a:cubicBezTo>
                      <a:pt x="709" y="3001"/>
                      <a:pt x="710" y="3002"/>
                      <a:pt x="711" y="3003"/>
                    </a:cubicBezTo>
                    <a:cubicBezTo>
                      <a:pt x="714" y="3007"/>
                      <a:pt x="718" y="3010"/>
                      <a:pt x="720" y="3014"/>
                    </a:cubicBezTo>
                    <a:cubicBezTo>
                      <a:pt x="724" y="3019"/>
                      <a:pt x="726" y="3025"/>
                      <a:pt x="729" y="3033"/>
                    </a:cubicBezTo>
                    <a:cubicBezTo>
                      <a:pt x="729" y="3034"/>
                      <a:pt x="730" y="3035"/>
                      <a:pt x="730" y="3036"/>
                    </a:cubicBezTo>
                    <a:cubicBezTo>
                      <a:pt x="731" y="3039"/>
                      <a:pt x="732" y="3041"/>
                      <a:pt x="732" y="3044"/>
                    </a:cubicBezTo>
                    <a:cubicBezTo>
                      <a:pt x="732" y="3046"/>
                      <a:pt x="732" y="3048"/>
                      <a:pt x="732" y="3050"/>
                    </a:cubicBezTo>
                    <a:cubicBezTo>
                      <a:pt x="732" y="3051"/>
                      <a:pt x="732" y="3052"/>
                      <a:pt x="732" y="3053"/>
                    </a:cubicBezTo>
                    <a:cubicBezTo>
                      <a:pt x="732" y="3057"/>
                      <a:pt x="732" y="3061"/>
                      <a:pt x="732" y="3065"/>
                    </a:cubicBezTo>
                    <a:cubicBezTo>
                      <a:pt x="732" y="3070"/>
                      <a:pt x="732" y="3076"/>
                      <a:pt x="732" y="3081"/>
                    </a:cubicBezTo>
                    <a:cubicBezTo>
                      <a:pt x="732" y="3087"/>
                      <a:pt x="736" y="3091"/>
                      <a:pt x="740" y="3096"/>
                    </a:cubicBezTo>
                    <a:cubicBezTo>
                      <a:pt x="740" y="3097"/>
                      <a:pt x="740" y="3097"/>
                      <a:pt x="740" y="3097"/>
                    </a:cubicBezTo>
                    <a:cubicBezTo>
                      <a:pt x="745" y="3102"/>
                      <a:pt x="750" y="3105"/>
                      <a:pt x="755" y="3107"/>
                    </a:cubicBezTo>
                    <a:cubicBezTo>
                      <a:pt x="761" y="3110"/>
                      <a:pt x="766" y="3112"/>
                      <a:pt x="770" y="3118"/>
                    </a:cubicBezTo>
                    <a:cubicBezTo>
                      <a:pt x="774" y="3123"/>
                      <a:pt x="777" y="3126"/>
                      <a:pt x="781" y="3126"/>
                    </a:cubicBezTo>
                    <a:cubicBezTo>
                      <a:pt x="782" y="3127"/>
                      <a:pt x="783" y="3127"/>
                      <a:pt x="784" y="3127"/>
                    </a:cubicBezTo>
                    <a:cubicBezTo>
                      <a:pt x="788" y="3129"/>
                      <a:pt x="793" y="3130"/>
                      <a:pt x="795" y="3128"/>
                    </a:cubicBezTo>
                    <a:cubicBezTo>
                      <a:pt x="795" y="3128"/>
                      <a:pt x="795" y="3128"/>
                      <a:pt x="795" y="3128"/>
                    </a:cubicBezTo>
                    <a:cubicBezTo>
                      <a:pt x="795" y="3128"/>
                      <a:pt x="795" y="3128"/>
                      <a:pt x="795" y="3128"/>
                    </a:cubicBezTo>
                    <a:cubicBezTo>
                      <a:pt x="797" y="3128"/>
                      <a:pt x="798" y="3128"/>
                      <a:pt x="800" y="3128"/>
                    </a:cubicBezTo>
                    <a:cubicBezTo>
                      <a:pt x="800" y="3128"/>
                      <a:pt x="801" y="3128"/>
                      <a:pt x="801" y="3128"/>
                    </a:cubicBezTo>
                    <a:cubicBezTo>
                      <a:pt x="846" y="3125"/>
                      <a:pt x="846" y="3125"/>
                      <a:pt x="846" y="3125"/>
                    </a:cubicBezTo>
                    <a:cubicBezTo>
                      <a:pt x="858" y="3124"/>
                      <a:pt x="870" y="3123"/>
                      <a:pt x="882" y="3122"/>
                    </a:cubicBezTo>
                    <a:cubicBezTo>
                      <a:pt x="1040" y="3112"/>
                      <a:pt x="1040" y="3112"/>
                      <a:pt x="1040" y="3112"/>
                    </a:cubicBezTo>
                    <a:cubicBezTo>
                      <a:pt x="1062" y="3110"/>
                      <a:pt x="1084" y="3109"/>
                      <a:pt x="1106" y="3108"/>
                    </a:cubicBezTo>
                    <a:cubicBezTo>
                      <a:pt x="1129" y="3106"/>
                      <a:pt x="1153" y="3104"/>
                      <a:pt x="1177" y="3103"/>
                    </a:cubicBezTo>
                    <a:cubicBezTo>
                      <a:pt x="1202" y="3101"/>
                      <a:pt x="1226" y="3100"/>
                      <a:pt x="1251" y="3098"/>
                    </a:cubicBezTo>
                    <a:cubicBezTo>
                      <a:pt x="1576" y="3076"/>
                      <a:pt x="1576" y="3076"/>
                      <a:pt x="1576" y="3076"/>
                    </a:cubicBezTo>
                    <a:cubicBezTo>
                      <a:pt x="1603" y="3075"/>
                      <a:pt x="1631" y="3073"/>
                      <a:pt x="1659" y="3071"/>
                    </a:cubicBezTo>
                    <a:cubicBezTo>
                      <a:pt x="1972" y="3050"/>
                      <a:pt x="1972" y="3050"/>
                      <a:pt x="1972" y="3050"/>
                    </a:cubicBezTo>
                    <a:cubicBezTo>
                      <a:pt x="1995" y="3049"/>
                      <a:pt x="2018" y="3047"/>
                      <a:pt x="2041" y="3046"/>
                    </a:cubicBezTo>
                    <a:cubicBezTo>
                      <a:pt x="2052" y="3045"/>
                      <a:pt x="2062" y="3044"/>
                      <a:pt x="2073" y="3044"/>
                    </a:cubicBezTo>
                    <a:cubicBezTo>
                      <a:pt x="2084" y="3043"/>
                      <a:pt x="2094" y="3042"/>
                      <a:pt x="2105" y="3041"/>
                    </a:cubicBezTo>
                    <a:cubicBezTo>
                      <a:pt x="2124" y="3040"/>
                      <a:pt x="2143" y="3039"/>
                      <a:pt x="2163" y="3038"/>
                    </a:cubicBezTo>
                    <a:cubicBezTo>
                      <a:pt x="2328" y="3027"/>
                      <a:pt x="2328" y="3027"/>
                      <a:pt x="2328" y="3027"/>
                    </a:cubicBezTo>
                    <a:cubicBezTo>
                      <a:pt x="2332" y="3026"/>
                      <a:pt x="2335" y="3027"/>
                      <a:pt x="2339" y="3027"/>
                    </a:cubicBezTo>
                    <a:cubicBezTo>
                      <a:pt x="2342" y="3027"/>
                      <a:pt x="2344" y="3027"/>
                      <a:pt x="2347" y="3027"/>
                    </a:cubicBezTo>
                    <a:cubicBezTo>
                      <a:pt x="2347" y="3027"/>
                      <a:pt x="2348" y="3027"/>
                      <a:pt x="2348" y="3027"/>
                    </a:cubicBezTo>
                    <a:cubicBezTo>
                      <a:pt x="2351" y="3027"/>
                      <a:pt x="2354" y="3027"/>
                      <a:pt x="2356" y="3029"/>
                    </a:cubicBezTo>
                    <a:cubicBezTo>
                      <a:pt x="2360" y="3033"/>
                      <a:pt x="2357" y="3036"/>
                      <a:pt x="2355" y="3040"/>
                    </a:cubicBezTo>
                    <a:cubicBezTo>
                      <a:pt x="2354" y="3041"/>
                      <a:pt x="2353" y="3043"/>
                      <a:pt x="2352" y="3045"/>
                    </a:cubicBezTo>
                    <a:cubicBezTo>
                      <a:pt x="2348" y="3061"/>
                      <a:pt x="2359" y="3071"/>
                      <a:pt x="2369" y="3077"/>
                    </a:cubicBezTo>
                    <a:cubicBezTo>
                      <a:pt x="2375" y="3080"/>
                      <a:pt x="2379" y="3083"/>
                      <a:pt x="2381" y="3090"/>
                    </a:cubicBezTo>
                    <a:cubicBezTo>
                      <a:pt x="2382" y="3092"/>
                      <a:pt x="2382" y="3095"/>
                      <a:pt x="2381" y="3098"/>
                    </a:cubicBezTo>
                    <a:cubicBezTo>
                      <a:pt x="2381" y="3099"/>
                      <a:pt x="2381" y="3099"/>
                      <a:pt x="2381" y="3100"/>
                    </a:cubicBezTo>
                    <a:cubicBezTo>
                      <a:pt x="2381" y="3101"/>
                      <a:pt x="2381" y="3102"/>
                      <a:pt x="2381" y="3103"/>
                    </a:cubicBezTo>
                    <a:cubicBezTo>
                      <a:pt x="2380" y="3109"/>
                      <a:pt x="2380" y="3115"/>
                      <a:pt x="2380" y="3121"/>
                    </a:cubicBezTo>
                    <a:cubicBezTo>
                      <a:pt x="2381" y="3128"/>
                      <a:pt x="2384" y="3136"/>
                      <a:pt x="2386" y="3141"/>
                    </a:cubicBezTo>
                    <a:cubicBezTo>
                      <a:pt x="2389" y="3146"/>
                      <a:pt x="2392" y="3154"/>
                      <a:pt x="2396" y="3160"/>
                    </a:cubicBezTo>
                    <a:cubicBezTo>
                      <a:pt x="2400" y="3166"/>
                      <a:pt x="2406" y="3170"/>
                      <a:pt x="2413" y="3170"/>
                    </a:cubicBezTo>
                    <a:cubicBezTo>
                      <a:pt x="2413" y="3170"/>
                      <a:pt x="2413" y="3170"/>
                      <a:pt x="2414" y="3170"/>
                    </a:cubicBezTo>
                    <a:cubicBezTo>
                      <a:pt x="2416" y="3170"/>
                      <a:pt x="2418" y="3169"/>
                      <a:pt x="2421" y="3168"/>
                    </a:cubicBezTo>
                    <a:cubicBezTo>
                      <a:pt x="2422" y="3168"/>
                      <a:pt x="2423" y="3168"/>
                      <a:pt x="2424" y="3167"/>
                    </a:cubicBezTo>
                    <a:cubicBezTo>
                      <a:pt x="2426" y="3167"/>
                      <a:pt x="2428" y="3167"/>
                      <a:pt x="2430" y="3167"/>
                    </a:cubicBezTo>
                    <a:cubicBezTo>
                      <a:pt x="2432" y="3166"/>
                      <a:pt x="2434" y="3166"/>
                      <a:pt x="2435" y="3166"/>
                    </a:cubicBezTo>
                    <a:cubicBezTo>
                      <a:pt x="2441" y="3165"/>
                      <a:pt x="2447" y="3164"/>
                      <a:pt x="2453" y="3164"/>
                    </a:cubicBezTo>
                    <a:cubicBezTo>
                      <a:pt x="2460" y="3164"/>
                      <a:pt x="2467" y="3163"/>
                      <a:pt x="2473" y="3161"/>
                    </a:cubicBezTo>
                    <a:cubicBezTo>
                      <a:pt x="2480" y="3159"/>
                      <a:pt x="2491" y="3154"/>
                      <a:pt x="2489" y="3145"/>
                    </a:cubicBezTo>
                    <a:cubicBezTo>
                      <a:pt x="2489" y="3143"/>
                      <a:pt x="2488" y="3141"/>
                      <a:pt x="2487" y="3140"/>
                    </a:cubicBezTo>
                    <a:cubicBezTo>
                      <a:pt x="2487" y="3138"/>
                      <a:pt x="2486" y="3136"/>
                      <a:pt x="2486" y="3135"/>
                    </a:cubicBezTo>
                    <a:cubicBezTo>
                      <a:pt x="2485" y="3133"/>
                      <a:pt x="2484" y="3130"/>
                      <a:pt x="2483" y="3128"/>
                    </a:cubicBezTo>
                    <a:cubicBezTo>
                      <a:pt x="2480" y="3123"/>
                      <a:pt x="2477" y="3118"/>
                      <a:pt x="2479" y="3114"/>
                    </a:cubicBezTo>
                    <a:cubicBezTo>
                      <a:pt x="2480" y="3113"/>
                      <a:pt x="2480" y="3112"/>
                      <a:pt x="2480" y="3111"/>
                    </a:cubicBezTo>
                    <a:cubicBezTo>
                      <a:pt x="2482" y="3107"/>
                      <a:pt x="2484" y="3104"/>
                      <a:pt x="2483" y="3098"/>
                    </a:cubicBezTo>
                    <a:cubicBezTo>
                      <a:pt x="2481" y="3092"/>
                      <a:pt x="2480" y="3086"/>
                      <a:pt x="2484" y="3079"/>
                    </a:cubicBezTo>
                    <a:cubicBezTo>
                      <a:pt x="2487" y="3073"/>
                      <a:pt x="2487" y="3067"/>
                      <a:pt x="2487" y="3060"/>
                    </a:cubicBezTo>
                    <a:cubicBezTo>
                      <a:pt x="2487" y="3059"/>
                      <a:pt x="2487" y="3059"/>
                      <a:pt x="2487" y="3059"/>
                    </a:cubicBezTo>
                    <a:cubicBezTo>
                      <a:pt x="2487" y="3056"/>
                      <a:pt x="2487" y="3053"/>
                      <a:pt x="2486" y="3049"/>
                    </a:cubicBezTo>
                    <a:cubicBezTo>
                      <a:pt x="2486" y="3046"/>
                      <a:pt x="2485" y="3042"/>
                      <a:pt x="2485" y="3039"/>
                    </a:cubicBezTo>
                    <a:cubicBezTo>
                      <a:pt x="2485" y="3035"/>
                      <a:pt x="2486" y="3032"/>
                      <a:pt x="2487" y="3030"/>
                    </a:cubicBezTo>
                    <a:cubicBezTo>
                      <a:pt x="2487" y="3027"/>
                      <a:pt x="2488" y="3024"/>
                      <a:pt x="2488" y="3020"/>
                    </a:cubicBezTo>
                    <a:cubicBezTo>
                      <a:pt x="2488" y="3015"/>
                      <a:pt x="2488" y="3008"/>
                      <a:pt x="2487" y="3002"/>
                    </a:cubicBezTo>
                    <a:cubicBezTo>
                      <a:pt x="2486" y="2998"/>
                      <a:pt x="2483" y="2997"/>
                      <a:pt x="2480" y="2996"/>
                    </a:cubicBezTo>
                    <a:cubicBezTo>
                      <a:pt x="2479" y="2996"/>
                      <a:pt x="2478" y="2996"/>
                      <a:pt x="2477" y="2995"/>
                    </a:cubicBezTo>
                    <a:cubicBezTo>
                      <a:pt x="2474" y="2993"/>
                      <a:pt x="2472" y="2989"/>
                      <a:pt x="2470" y="2985"/>
                    </a:cubicBezTo>
                    <a:cubicBezTo>
                      <a:pt x="2469" y="2984"/>
                      <a:pt x="2469" y="2984"/>
                      <a:pt x="2469" y="2983"/>
                    </a:cubicBezTo>
                    <a:cubicBezTo>
                      <a:pt x="2468" y="2982"/>
                      <a:pt x="2467" y="2981"/>
                      <a:pt x="2466" y="2980"/>
                    </a:cubicBezTo>
                    <a:cubicBezTo>
                      <a:pt x="2466" y="2979"/>
                      <a:pt x="2465" y="2978"/>
                      <a:pt x="2464" y="2977"/>
                    </a:cubicBezTo>
                    <a:cubicBezTo>
                      <a:pt x="2464" y="2976"/>
                      <a:pt x="2463" y="2974"/>
                      <a:pt x="2463" y="2973"/>
                    </a:cubicBezTo>
                    <a:cubicBezTo>
                      <a:pt x="2463" y="2972"/>
                      <a:pt x="2462" y="2970"/>
                      <a:pt x="2461" y="2969"/>
                    </a:cubicBezTo>
                    <a:cubicBezTo>
                      <a:pt x="2461" y="2968"/>
                      <a:pt x="2460" y="2967"/>
                      <a:pt x="2459" y="2967"/>
                    </a:cubicBezTo>
                    <a:cubicBezTo>
                      <a:pt x="2458" y="2965"/>
                      <a:pt x="2457" y="2964"/>
                      <a:pt x="2457" y="2962"/>
                    </a:cubicBezTo>
                    <a:cubicBezTo>
                      <a:pt x="2456" y="2960"/>
                      <a:pt x="2456" y="2959"/>
                      <a:pt x="2456" y="2957"/>
                    </a:cubicBezTo>
                    <a:cubicBezTo>
                      <a:pt x="2456" y="2956"/>
                      <a:pt x="2456" y="2954"/>
                      <a:pt x="2456" y="2953"/>
                    </a:cubicBezTo>
                    <a:cubicBezTo>
                      <a:pt x="2455" y="2951"/>
                      <a:pt x="2455" y="2951"/>
                      <a:pt x="2454" y="2950"/>
                    </a:cubicBezTo>
                    <a:cubicBezTo>
                      <a:pt x="2453" y="2949"/>
                      <a:pt x="2452" y="2948"/>
                      <a:pt x="2452" y="2946"/>
                    </a:cubicBezTo>
                    <a:cubicBezTo>
                      <a:pt x="2452" y="2942"/>
                      <a:pt x="2453" y="2938"/>
                      <a:pt x="2454" y="2934"/>
                    </a:cubicBezTo>
                    <a:cubicBezTo>
                      <a:pt x="2454" y="2931"/>
                      <a:pt x="2455" y="2929"/>
                      <a:pt x="2455" y="2927"/>
                    </a:cubicBezTo>
                    <a:cubicBezTo>
                      <a:pt x="2456" y="2922"/>
                      <a:pt x="2455" y="2917"/>
                      <a:pt x="2454" y="2912"/>
                    </a:cubicBezTo>
                    <a:cubicBezTo>
                      <a:pt x="2453" y="2911"/>
                      <a:pt x="2453" y="2910"/>
                      <a:pt x="2453" y="2909"/>
                    </a:cubicBezTo>
                    <a:cubicBezTo>
                      <a:pt x="2453" y="2908"/>
                      <a:pt x="2452" y="2906"/>
                      <a:pt x="2452" y="2905"/>
                    </a:cubicBezTo>
                    <a:cubicBezTo>
                      <a:pt x="2450" y="2901"/>
                      <a:pt x="2449" y="2896"/>
                      <a:pt x="2452" y="2893"/>
                    </a:cubicBezTo>
                    <a:cubicBezTo>
                      <a:pt x="2452" y="2892"/>
                      <a:pt x="2453" y="2892"/>
                      <a:pt x="2454" y="2892"/>
                    </a:cubicBezTo>
                    <a:cubicBezTo>
                      <a:pt x="2454" y="2892"/>
                      <a:pt x="2455" y="2891"/>
                      <a:pt x="2455" y="2891"/>
                    </a:cubicBezTo>
                    <a:cubicBezTo>
                      <a:pt x="2456" y="2890"/>
                      <a:pt x="2456" y="2889"/>
                      <a:pt x="2457" y="2888"/>
                    </a:cubicBezTo>
                    <a:cubicBezTo>
                      <a:pt x="2457" y="2887"/>
                      <a:pt x="2457" y="2886"/>
                      <a:pt x="2458" y="2885"/>
                    </a:cubicBezTo>
                    <a:cubicBezTo>
                      <a:pt x="2458" y="2885"/>
                      <a:pt x="2459" y="2884"/>
                      <a:pt x="2460" y="2883"/>
                    </a:cubicBezTo>
                    <a:cubicBezTo>
                      <a:pt x="2462" y="2882"/>
                      <a:pt x="2464" y="2881"/>
                      <a:pt x="2464" y="2879"/>
                    </a:cubicBezTo>
                    <a:cubicBezTo>
                      <a:pt x="2464" y="2877"/>
                      <a:pt x="2462" y="2875"/>
                      <a:pt x="2461" y="2873"/>
                    </a:cubicBezTo>
                    <a:cubicBezTo>
                      <a:pt x="2460" y="2872"/>
                      <a:pt x="2459" y="2871"/>
                      <a:pt x="2458" y="2870"/>
                    </a:cubicBezTo>
                    <a:cubicBezTo>
                      <a:pt x="2457" y="2868"/>
                      <a:pt x="2457" y="2866"/>
                      <a:pt x="2459" y="2864"/>
                    </a:cubicBezTo>
                    <a:cubicBezTo>
                      <a:pt x="2461" y="2862"/>
                      <a:pt x="2466" y="2862"/>
                      <a:pt x="2469" y="2864"/>
                    </a:cubicBezTo>
                    <a:cubicBezTo>
                      <a:pt x="2472" y="2866"/>
                      <a:pt x="2473" y="2867"/>
                      <a:pt x="2478" y="2867"/>
                    </a:cubicBezTo>
                    <a:cubicBezTo>
                      <a:pt x="2481" y="2867"/>
                      <a:pt x="2483" y="2867"/>
                      <a:pt x="2484" y="2863"/>
                    </a:cubicBezTo>
                    <a:cubicBezTo>
                      <a:pt x="2484" y="2862"/>
                      <a:pt x="2484" y="2862"/>
                      <a:pt x="2485" y="2861"/>
                    </a:cubicBezTo>
                    <a:cubicBezTo>
                      <a:pt x="2485" y="2860"/>
                      <a:pt x="2486" y="2858"/>
                      <a:pt x="2487" y="2857"/>
                    </a:cubicBezTo>
                    <a:cubicBezTo>
                      <a:pt x="2487" y="2856"/>
                      <a:pt x="2488" y="2856"/>
                      <a:pt x="2488" y="2855"/>
                    </a:cubicBezTo>
                    <a:cubicBezTo>
                      <a:pt x="2489" y="2854"/>
                      <a:pt x="2490" y="2853"/>
                      <a:pt x="2490" y="2851"/>
                    </a:cubicBezTo>
                    <a:cubicBezTo>
                      <a:pt x="2491" y="2849"/>
                      <a:pt x="2491" y="2847"/>
                      <a:pt x="2492" y="2846"/>
                    </a:cubicBezTo>
                    <a:cubicBezTo>
                      <a:pt x="2493" y="2845"/>
                      <a:pt x="2493" y="2844"/>
                      <a:pt x="2493" y="2843"/>
                    </a:cubicBezTo>
                    <a:cubicBezTo>
                      <a:pt x="2494" y="2842"/>
                      <a:pt x="2494" y="2842"/>
                      <a:pt x="2494" y="2841"/>
                    </a:cubicBezTo>
                    <a:cubicBezTo>
                      <a:pt x="2494" y="2839"/>
                      <a:pt x="2495" y="2837"/>
                      <a:pt x="2497" y="2836"/>
                    </a:cubicBezTo>
                    <a:cubicBezTo>
                      <a:pt x="2500" y="2835"/>
                      <a:pt x="2504" y="2836"/>
                      <a:pt x="2508" y="2838"/>
                    </a:cubicBezTo>
                    <a:cubicBezTo>
                      <a:pt x="2510" y="2839"/>
                      <a:pt x="2512" y="2839"/>
                      <a:pt x="2514" y="2839"/>
                    </a:cubicBezTo>
                    <a:cubicBezTo>
                      <a:pt x="2516" y="2840"/>
                      <a:pt x="2518" y="2840"/>
                      <a:pt x="2519" y="2839"/>
                    </a:cubicBezTo>
                    <a:cubicBezTo>
                      <a:pt x="2520" y="2838"/>
                      <a:pt x="2520" y="2836"/>
                      <a:pt x="2520" y="2835"/>
                    </a:cubicBezTo>
                    <a:cubicBezTo>
                      <a:pt x="2520" y="2833"/>
                      <a:pt x="2520" y="2830"/>
                      <a:pt x="2522" y="2829"/>
                    </a:cubicBezTo>
                    <a:cubicBezTo>
                      <a:pt x="2523" y="2828"/>
                      <a:pt x="2525" y="2828"/>
                      <a:pt x="2526" y="2828"/>
                    </a:cubicBezTo>
                    <a:cubicBezTo>
                      <a:pt x="2530" y="2829"/>
                      <a:pt x="2534" y="2835"/>
                      <a:pt x="2536" y="2838"/>
                    </a:cubicBezTo>
                    <a:cubicBezTo>
                      <a:pt x="2536" y="2838"/>
                      <a:pt x="2536" y="2838"/>
                      <a:pt x="2536" y="2838"/>
                    </a:cubicBezTo>
                    <a:cubicBezTo>
                      <a:pt x="2540" y="2842"/>
                      <a:pt x="2545" y="2847"/>
                      <a:pt x="2552" y="2848"/>
                    </a:cubicBezTo>
                    <a:cubicBezTo>
                      <a:pt x="2555" y="2848"/>
                      <a:pt x="2557" y="2848"/>
                      <a:pt x="2559" y="2848"/>
                    </a:cubicBezTo>
                    <a:cubicBezTo>
                      <a:pt x="2560" y="2848"/>
                      <a:pt x="2562" y="2848"/>
                      <a:pt x="2563" y="2848"/>
                    </a:cubicBezTo>
                    <a:cubicBezTo>
                      <a:pt x="2563" y="2848"/>
                      <a:pt x="2563" y="2848"/>
                      <a:pt x="2563" y="2848"/>
                    </a:cubicBezTo>
                    <a:cubicBezTo>
                      <a:pt x="2565" y="2848"/>
                      <a:pt x="2566" y="2848"/>
                      <a:pt x="2568" y="2849"/>
                    </a:cubicBezTo>
                    <a:cubicBezTo>
                      <a:pt x="2570" y="2849"/>
                      <a:pt x="2571" y="2849"/>
                      <a:pt x="2573" y="2849"/>
                    </a:cubicBezTo>
                    <a:cubicBezTo>
                      <a:pt x="2575" y="2849"/>
                      <a:pt x="2576" y="2849"/>
                      <a:pt x="2578" y="2849"/>
                    </a:cubicBezTo>
                    <a:cubicBezTo>
                      <a:pt x="2582" y="2848"/>
                      <a:pt x="2587" y="2848"/>
                      <a:pt x="2592" y="2849"/>
                    </a:cubicBezTo>
                    <a:cubicBezTo>
                      <a:pt x="2595" y="2850"/>
                      <a:pt x="2597" y="2851"/>
                      <a:pt x="2598" y="2854"/>
                    </a:cubicBezTo>
                    <a:cubicBezTo>
                      <a:pt x="2600" y="2857"/>
                      <a:pt x="2601" y="2858"/>
                      <a:pt x="2602" y="2858"/>
                    </a:cubicBezTo>
                    <a:cubicBezTo>
                      <a:pt x="2605" y="2859"/>
                      <a:pt x="2607" y="2858"/>
                      <a:pt x="2610" y="2856"/>
                    </a:cubicBezTo>
                    <a:cubicBezTo>
                      <a:pt x="2610" y="2856"/>
                      <a:pt x="2611" y="2856"/>
                      <a:pt x="2611" y="2855"/>
                    </a:cubicBezTo>
                    <a:cubicBezTo>
                      <a:pt x="2614" y="2854"/>
                      <a:pt x="2615" y="2855"/>
                      <a:pt x="2617" y="2855"/>
                    </a:cubicBezTo>
                    <a:cubicBezTo>
                      <a:pt x="2618" y="2855"/>
                      <a:pt x="2618" y="2856"/>
                      <a:pt x="2619" y="2856"/>
                    </a:cubicBezTo>
                    <a:cubicBezTo>
                      <a:pt x="2621" y="2856"/>
                      <a:pt x="2622" y="2856"/>
                      <a:pt x="2624" y="2856"/>
                    </a:cubicBezTo>
                    <a:cubicBezTo>
                      <a:pt x="2626" y="2855"/>
                      <a:pt x="2628" y="2855"/>
                      <a:pt x="2631" y="2858"/>
                    </a:cubicBezTo>
                    <a:cubicBezTo>
                      <a:pt x="2632" y="2859"/>
                      <a:pt x="2633" y="2860"/>
                      <a:pt x="2634" y="2861"/>
                    </a:cubicBezTo>
                    <a:cubicBezTo>
                      <a:pt x="2636" y="2864"/>
                      <a:pt x="2638" y="2866"/>
                      <a:pt x="2643" y="2866"/>
                    </a:cubicBezTo>
                    <a:cubicBezTo>
                      <a:pt x="2643" y="2866"/>
                      <a:pt x="2643" y="2866"/>
                      <a:pt x="2644" y="2866"/>
                    </a:cubicBezTo>
                    <a:cubicBezTo>
                      <a:pt x="2644" y="2866"/>
                      <a:pt x="2644" y="2866"/>
                      <a:pt x="2645" y="2866"/>
                    </a:cubicBezTo>
                    <a:cubicBezTo>
                      <a:pt x="2646" y="2866"/>
                      <a:pt x="2647" y="2866"/>
                      <a:pt x="2648" y="2866"/>
                    </a:cubicBezTo>
                    <a:cubicBezTo>
                      <a:pt x="2648" y="2866"/>
                      <a:pt x="2649" y="2867"/>
                      <a:pt x="2649" y="2867"/>
                    </a:cubicBezTo>
                    <a:cubicBezTo>
                      <a:pt x="2650" y="2868"/>
                      <a:pt x="2650" y="2868"/>
                      <a:pt x="2651" y="2869"/>
                    </a:cubicBezTo>
                    <a:cubicBezTo>
                      <a:pt x="2653" y="2869"/>
                      <a:pt x="2654" y="2868"/>
                      <a:pt x="2656" y="2868"/>
                    </a:cubicBezTo>
                    <a:cubicBezTo>
                      <a:pt x="2657" y="2867"/>
                      <a:pt x="2658" y="2866"/>
                      <a:pt x="2660" y="2867"/>
                    </a:cubicBezTo>
                    <a:cubicBezTo>
                      <a:pt x="2662" y="2867"/>
                      <a:pt x="2663" y="2868"/>
                      <a:pt x="2664" y="2868"/>
                    </a:cubicBezTo>
                    <a:cubicBezTo>
                      <a:pt x="2665" y="2869"/>
                      <a:pt x="2666" y="2870"/>
                      <a:pt x="2669" y="2870"/>
                    </a:cubicBezTo>
                    <a:cubicBezTo>
                      <a:pt x="2670" y="2869"/>
                      <a:pt x="2671" y="2869"/>
                      <a:pt x="2672" y="2869"/>
                    </a:cubicBezTo>
                    <a:cubicBezTo>
                      <a:pt x="2674" y="2868"/>
                      <a:pt x="2675" y="2867"/>
                      <a:pt x="2677" y="2868"/>
                    </a:cubicBezTo>
                    <a:cubicBezTo>
                      <a:pt x="2679" y="2868"/>
                      <a:pt x="2679" y="2869"/>
                      <a:pt x="2680" y="2870"/>
                    </a:cubicBezTo>
                    <a:cubicBezTo>
                      <a:pt x="2681" y="2871"/>
                      <a:pt x="2682" y="2872"/>
                      <a:pt x="2683" y="2873"/>
                    </a:cubicBezTo>
                    <a:cubicBezTo>
                      <a:pt x="2685" y="2873"/>
                      <a:pt x="2687" y="2872"/>
                      <a:pt x="2689" y="2871"/>
                    </a:cubicBezTo>
                    <a:cubicBezTo>
                      <a:pt x="2689" y="2871"/>
                      <a:pt x="2690" y="2871"/>
                      <a:pt x="2691" y="2871"/>
                    </a:cubicBezTo>
                    <a:cubicBezTo>
                      <a:pt x="2693" y="2870"/>
                      <a:pt x="2697" y="2869"/>
                      <a:pt x="2699" y="2870"/>
                    </a:cubicBezTo>
                    <a:cubicBezTo>
                      <a:pt x="2701" y="2870"/>
                      <a:pt x="2702" y="2872"/>
                      <a:pt x="2703" y="2873"/>
                    </a:cubicBezTo>
                    <a:cubicBezTo>
                      <a:pt x="2703" y="2874"/>
                      <a:pt x="2704" y="2875"/>
                      <a:pt x="2706" y="2875"/>
                    </a:cubicBezTo>
                    <a:cubicBezTo>
                      <a:pt x="2707" y="2876"/>
                      <a:pt x="2709" y="2876"/>
                      <a:pt x="2711" y="2875"/>
                    </a:cubicBezTo>
                    <a:cubicBezTo>
                      <a:pt x="2712" y="2875"/>
                      <a:pt x="2713" y="2875"/>
                      <a:pt x="2714" y="2875"/>
                    </a:cubicBezTo>
                    <a:cubicBezTo>
                      <a:pt x="2716" y="2875"/>
                      <a:pt x="2717" y="2876"/>
                      <a:pt x="2718" y="2877"/>
                    </a:cubicBezTo>
                    <a:cubicBezTo>
                      <a:pt x="2719" y="2878"/>
                      <a:pt x="2720" y="2879"/>
                      <a:pt x="2721" y="2879"/>
                    </a:cubicBezTo>
                    <a:cubicBezTo>
                      <a:pt x="2722" y="2880"/>
                      <a:pt x="2723" y="2880"/>
                      <a:pt x="2725" y="2879"/>
                    </a:cubicBezTo>
                    <a:cubicBezTo>
                      <a:pt x="2726" y="2879"/>
                      <a:pt x="2726" y="2879"/>
                      <a:pt x="2727" y="2878"/>
                    </a:cubicBezTo>
                    <a:cubicBezTo>
                      <a:pt x="2727" y="2878"/>
                      <a:pt x="2727" y="2878"/>
                      <a:pt x="2727" y="2877"/>
                    </a:cubicBezTo>
                    <a:cubicBezTo>
                      <a:pt x="2727" y="2877"/>
                      <a:pt x="2727" y="2877"/>
                      <a:pt x="2727" y="2877"/>
                    </a:cubicBezTo>
                    <a:cubicBezTo>
                      <a:pt x="2728" y="2876"/>
                      <a:pt x="2728" y="2876"/>
                      <a:pt x="2728" y="2876"/>
                    </a:cubicBezTo>
                    <a:cubicBezTo>
                      <a:pt x="2728" y="2876"/>
                      <a:pt x="2729" y="2874"/>
                      <a:pt x="2730" y="2874"/>
                    </a:cubicBezTo>
                    <a:cubicBezTo>
                      <a:pt x="2730" y="2874"/>
                      <a:pt x="2730" y="2874"/>
                      <a:pt x="2731" y="2874"/>
                    </a:cubicBezTo>
                    <a:cubicBezTo>
                      <a:pt x="2731" y="2874"/>
                      <a:pt x="2731" y="2874"/>
                      <a:pt x="2731" y="2874"/>
                    </a:cubicBezTo>
                    <a:cubicBezTo>
                      <a:pt x="2731" y="2874"/>
                      <a:pt x="2731" y="2874"/>
                      <a:pt x="2732" y="2874"/>
                    </a:cubicBezTo>
                    <a:cubicBezTo>
                      <a:pt x="2735" y="2871"/>
                      <a:pt x="2740" y="2873"/>
                      <a:pt x="2743" y="2876"/>
                    </a:cubicBezTo>
                    <a:cubicBezTo>
                      <a:pt x="2746" y="2874"/>
                      <a:pt x="2749" y="2875"/>
                      <a:pt x="2753" y="2874"/>
                    </a:cubicBezTo>
                    <a:cubicBezTo>
                      <a:pt x="2754" y="2874"/>
                      <a:pt x="2755" y="2874"/>
                      <a:pt x="2756" y="2874"/>
                    </a:cubicBezTo>
                    <a:cubicBezTo>
                      <a:pt x="2757" y="2873"/>
                      <a:pt x="2756" y="2873"/>
                      <a:pt x="2757" y="2872"/>
                    </a:cubicBezTo>
                    <a:cubicBezTo>
                      <a:pt x="2757" y="2871"/>
                      <a:pt x="2757" y="2871"/>
                      <a:pt x="2758" y="2871"/>
                    </a:cubicBezTo>
                    <a:cubicBezTo>
                      <a:pt x="2760" y="2871"/>
                      <a:pt x="2760" y="2872"/>
                      <a:pt x="2761" y="2872"/>
                    </a:cubicBezTo>
                    <a:cubicBezTo>
                      <a:pt x="2761" y="2873"/>
                      <a:pt x="2762" y="2873"/>
                      <a:pt x="2763" y="2872"/>
                    </a:cubicBezTo>
                    <a:cubicBezTo>
                      <a:pt x="2765" y="2872"/>
                      <a:pt x="2766" y="2872"/>
                      <a:pt x="2767" y="2873"/>
                    </a:cubicBezTo>
                    <a:cubicBezTo>
                      <a:pt x="2770" y="2874"/>
                      <a:pt x="2773" y="2876"/>
                      <a:pt x="2776" y="2872"/>
                    </a:cubicBezTo>
                    <a:cubicBezTo>
                      <a:pt x="2777" y="2870"/>
                      <a:pt x="2776" y="2866"/>
                      <a:pt x="2777" y="2863"/>
                    </a:cubicBezTo>
                    <a:cubicBezTo>
                      <a:pt x="2779" y="2860"/>
                      <a:pt x="2782" y="2860"/>
                      <a:pt x="2785" y="2861"/>
                    </a:cubicBezTo>
                    <a:cubicBezTo>
                      <a:pt x="2789" y="2861"/>
                      <a:pt x="2792" y="2859"/>
                      <a:pt x="2793" y="2855"/>
                    </a:cubicBezTo>
                    <a:cubicBezTo>
                      <a:pt x="2794" y="2853"/>
                      <a:pt x="2794" y="2852"/>
                      <a:pt x="2794" y="2850"/>
                    </a:cubicBezTo>
                    <a:cubicBezTo>
                      <a:pt x="2794" y="2849"/>
                      <a:pt x="2794" y="2848"/>
                      <a:pt x="2794" y="2847"/>
                    </a:cubicBezTo>
                    <a:cubicBezTo>
                      <a:pt x="2794" y="2845"/>
                      <a:pt x="2794" y="2845"/>
                      <a:pt x="2795" y="2843"/>
                    </a:cubicBezTo>
                    <a:cubicBezTo>
                      <a:pt x="2796" y="2840"/>
                      <a:pt x="2795" y="2836"/>
                      <a:pt x="2794" y="2833"/>
                    </a:cubicBezTo>
                    <a:cubicBezTo>
                      <a:pt x="2794" y="2830"/>
                      <a:pt x="2794" y="2827"/>
                      <a:pt x="2793" y="2824"/>
                    </a:cubicBezTo>
                    <a:cubicBezTo>
                      <a:pt x="2792" y="2822"/>
                      <a:pt x="2792" y="2819"/>
                      <a:pt x="2790" y="2818"/>
                    </a:cubicBezTo>
                    <a:cubicBezTo>
                      <a:pt x="2789" y="2815"/>
                      <a:pt x="2786" y="2816"/>
                      <a:pt x="2783" y="2816"/>
                    </a:cubicBezTo>
                    <a:cubicBezTo>
                      <a:pt x="2781" y="2815"/>
                      <a:pt x="2779" y="2813"/>
                      <a:pt x="2778" y="2811"/>
                    </a:cubicBezTo>
                    <a:cubicBezTo>
                      <a:pt x="2776" y="2810"/>
                      <a:pt x="2775" y="2808"/>
                      <a:pt x="2774" y="2807"/>
                    </a:cubicBezTo>
                    <a:cubicBezTo>
                      <a:pt x="2772" y="2806"/>
                      <a:pt x="2771" y="2805"/>
                      <a:pt x="2770" y="2804"/>
                    </a:cubicBezTo>
                    <a:cubicBezTo>
                      <a:pt x="2768" y="2803"/>
                      <a:pt x="2768" y="2803"/>
                      <a:pt x="2766" y="2802"/>
                    </a:cubicBezTo>
                    <a:cubicBezTo>
                      <a:pt x="2765" y="2801"/>
                      <a:pt x="2763" y="2800"/>
                      <a:pt x="2764" y="2797"/>
                    </a:cubicBezTo>
                    <a:cubicBezTo>
                      <a:pt x="2764" y="2795"/>
                      <a:pt x="2766" y="2794"/>
                      <a:pt x="2767" y="2793"/>
                    </a:cubicBezTo>
                    <a:cubicBezTo>
                      <a:pt x="2768" y="2792"/>
                      <a:pt x="2771" y="2789"/>
                      <a:pt x="2772" y="2790"/>
                    </a:cubicBezTo>
                    <a:cubicBezTo>
                      <a:pt x="2774" y="2790"/>
                      <a:pt x="2774" y="2794"/>
                      <a:pt x="2776" y="2792"/>
                    </a:cubicBezTo>
                    <a:cubicBezTo>
                      <a:pt x="2775" y="2789"/>
                      <a:pt x="2775" y="2786"/>
                      <a:pt x="2772" y="2784"/>
                    </a:cubicBezTo>
                    <a:cubicBezTo>
                      <a:pt x="2769" y="2783"/>
                      <a:pt x="2767" y="2785"/>
                      <a:pt x="2764" y="2786"/>
                    </a:cubicBezTo>
                    <a:cubicBezTo>
                      <a:pt x="2760" y="2786"/>
                      <a:pt x="2759" y="2787"/>
                      <a:pt x="2757" y="2783"/>
                    </a:cubicBezTo>
                    <a:cubicBezTo>
                      <a:pt x="2755" y="2778"/>
                      <a:pt x="2755" y="2776"/>
                      <a:pt x="2749" y="2777"/>
                    </a:cubicBezTo>
                    <a:cubicBezTo>
                      <a:pt x="2746" y="2777"/>
                      <a:pt x="2746" y="2777"/>
                      <a:pt x="2744" y="2776"/>
                    </a:cubicBezTo>
                    <a:cubicBezTo>
                      <a:pt x="2743" y="2773"/>
                      <a:pt x="2742" y="2769"/>
                      <a:pt x="2739" y="2768"/>
                    </a:cubicBezTo>
                    <a:cubicBezTo>
                      <a:pt x="2738" y="2767"/>
                      <a:pt x="2735" y="2768"/>
                      <a:pt x="2734" y="2769"/>
                    </a:cubicBezTo>
                    <a:cubicBezTo>
                      <a:pt x="2733" y="2770"/>
                      <a:pt x="2734" y="2772"/>
                      <a:pt x="2732" y="2773"/>
                    </a:cubicBezTo>
                    <a:cubicBezTo>
                      <a:pt x="2732" y="2772"/>
                      <a:pt x="2732" y="2770"/>
                      <a:pt x="2732" y="2769"/>
                    </a:cubicBezTo>
                    <a:cubicBezTo>
                      <a:pt x="2732" y="2764"/>
                      <a:pt x="2741" y="2763"/>
                      <a:pt x="2743" y="2768"/>
                    </a:cubicBezTo>
                    <a:cubicBezTo>
                      <a:pt x="2744" y="2772"/>
                      <a:pt x="2743" y="2774"/>
                      <a:pt x="2749" y="2774"/>
                    </a:cubicBezTo>
                    <a:cubicBezTo>
                      <a:pt x="2752" y="2774"/>
                      <a:pt x="2753" y="2772"/>
                      <a:pt x="2755" y="2771"/>
                    </a:cubicBezTo>
                    <a:cubicBezTo>
                      <a:pt x="2757" y="2769"/>
                      <a:pt x="2760" y="2770"/>
                      <a:pt x="2762" y="2770"/>
                    </a:cubicBezTo>
                    <a:cubicBezTo>
                      <a:pt x="2763" y="2771"/>
                      <a:pt x="2765" y="2771"/>
                      <a:pt x="2766" y="2771"/>
                    </a:cubicBezTo>
                    <a:cubicBezTo>
                      <a:pt x="2767" y="2772"/>
                      <a:pt x="2767" y="2774"/>
                      <a:pt x="2768" y="2774"/>
                    </a:cubicBezTo>
                    <a:cubicBezTo>
                      <a:pt x="2769" y="2775"/>
                      <a:pt x="2774" y="2774"/>
                      <a:pt x="2776" y="2774"/>
                    </a:cubicBezTo>
                    <a:cubicBezTo>
                      <a:pt x="2778" y="2774"/>
                      <a:pt x="2781" y="2774"/>
                      <a:pt x="2783" y="2774"/>
                    </a:cubicBezTo>
                    <a:cubicBezTo>
                      <a:pt x="2784" y="2772"/>
                      <a:pt x="2782" y="2770"/>
                      <a:pt x="2781" y="2770"/>
                    </a:cubicBezTo>
                    <a:cubicBezTo>
                      <a:pt x="2778" y="2768"/>
                      <a:pt x="2777" y="2768"/>
                      <a:pt x="2775" y="2765"/>
                    </a:cubicBezTo>
                    <a:cubicBezTo>
                      <a:pt x="2772" y="2761"/>
                      <a:pt x="2769" y="2757"/>
                      <a:pt x="2768" y="2752"/>
                    </a:cubicBezTo>
                    <a:cubicBezTo>
                      <a:pt x="2768" y="2747"/>
                      <a:pt x="2770" y="2746"/>
                      <a:pt x="2771" y="2742"/>
                    </a:cubicBezTo>
                    <a:cubicBezTo>
                      <a:pt x="2772" y="2740"/>
                      <a:pt x="2772" y="2739"/>
                      <a:pt x="2772" y="2737"/>
                    </a:cubicBezTo>
                    <a:cubicBezTo>
                      <a:pt x="2773" y="2736"/>
                      <a:pt x="2775" y="2734"/>
                      <a:pt x="2775" y="2734"/>
                    </a:cubicBezTo>
                    <a:cubicBezTo>
                      <a:pt x="2777" y="2732"/>
                      <a:pt x="2778" y="2732"/>
                      <a:pt x="2780" y="2730"/>
                    </a:cubicBezTo>
                    <a:cubicBezTo>
                      <a:pt x="2782" y="2727"/>
                      <a:pt x="2787" y="2723"/>
                      <a:pt x="2783" y="2719"/>
                    </a:cubicBezTo>
                    <a:cubicBezTo>
                      <a:pt x="2782" y="2717"/>
                      <a:pt x="2780" y="2717"/>
                      <a:pt x="2777" y="2718"/>
                    </a:cubicBezTo>
                    <a:cubicBezTo>
                      <a:pt x="2776" y="2718"/>
                      <a:pt x="2773" y="2720"/>
                      <a:pt x="2771" y="2719"/>
                    </a:cubicBezTo>
                    <a:cubicBezTo>
                      <a:pt x="2769" y="2718"/>
                      <a:pt x="2769" y="2714"/>
                      <a:pt x="2769" y="2712"/>
                    </a:cubicBezTo>
                    <a:cubicBezTo>
                      <a:pt x="2769" y="2710"/>
                      <a:pt x="2768" y="2708"/>
                      <a:pt x="2767" y="2707"/>
                    </a:cubicBezTo>
                    <a:cubicBezTo>
                      <a:pt x="2765" y="2706"/>
                      <a:pt x="2763" y="2706"/>
                      <a:pt x="2762" y="2704"/>
                    </a:cubicBezTo>
                    <a:cubicBezTo>
                      <a:pt x="2760" y="2702"/>
                      <a:pt x="2761" y="2699"/>
                      <a:pt x="2760" y="2697"/>
                    </a:cubicBezTo>
                    <a:cubicBezTo>
                      <a:pt x="2760" y="2694"/>
                      <a:pt x="2759" y="2694"/>
                      <a:pt x="2757" y="2692"/>
                    </a:cubicBezTo>
                    <a:cubicBezTo>
                      <a:pt x="2752" y="2689"/>
                      <a:pt x="2746" y="2683"/>
                      <a:pt x="2741" y="2687"/>
                    </a:cubicBezTo>
                    <a:cubicBezTo>
                      <a:pt x="2736" y="2690"/>
                      <a:pt x="2733" y="2700"/>
                      <a:pt x="2725" y="2696"/>
                    </a:cubicBezTo>
                    <a:cubicBezTo>
                      <a:pt x="2723" y="2695"/>
                      <a:pt x="2722" y="2691"/>
                      <a:pt x="2719" y="2692"/>
                    </a:cubicBezTo>
                    <a:cubicBezTo>
                      <a:pt x="2716" y="2692"/>
                      <a:pt x="2713" y="2695"/>
                      <a:pt x="2711" y="2696"/>
                    </a:cubicBezTo>
                    <a:cubicBezTo>
                      <a:pt x="2704" y="2697"/>
                      <a:pt x="2700" y="2688"/>
                      <a:pt x="2693" y="2687"/>
                    </a:cubicBezTo>
                    <a:cubicBezTo>
                      <a:pt x="2690" y="2687"/>
                      <a:pt x="2685" y="2687"/>
                      <a:pt x="2683" y="2688"/>
                    </a:cubicBezTo>
                    <a:cubicBezTo>
                      <a:pt x="2680" y="2690"/>
                      <a:pt x="2679" y="2694"/>
                      <a:pt x="2677" y="2696"/>
                    </a:cubicBezTo>
                    <a:cubicBezTo>
                      <a:pt x="2674" y="2688"/>
                      <a:pt x="2683" y="2686"/>
                      <a:pt x="2688" y="2685"/>
                    </a:cubicBezTo>
                    <a:cubicBezTo>
                      <a:pt x="2696" y="2684"/>
                      <a:pt x="2700" y="2690"/>
                      <a:pt x="2707" y="2691"/>
                    </a:cubicBezTo>
                    <a:cubicBezTo>
                      <a:pt x="2711" y="2692"/>
                      <a:pt x="2715" y="2688"/>
                      <a:pt x="2718" y="2686"/>
                    </a:cubicBezTo>
                    <a:cubicBezTo>
                      <a:pt x="2722" y="2684"/>
                      <a:pt x="2726" y="2681"/>
                      <a:pt x="2730" y="2680"/>
                    </a:cubicBezTo>
                    <a:cubicBezTo>
                      <a:pt x="2733" y="2678"/>
                      <a:pt x="2737" y="2677"/>
                      <a:pt x="2741" y="2677"/>
                    </a:cubicBezTo>
                    <a:cubicBezTo>
                      <a:pt x="2746" y="2678"/>
                      <a:pt x="2749" y="2682"/>
                      <a:pt x="2753" y="2684"/>
                    </a:cubicBezTo>
                    <a:cubicBezTo>
                      <a:pt x="2757" y="2685"/>
                      <a:pt x="2763" y="2686"/>
                      <a:pt x="2766" y="2682"/>
                    </a:cubicBezTo>
                    <a:cubicBezTo>
                      <a:pt x="2768" y="2678"/>
                      <a:pt x="2764" y="2671"/>
                      <a:pt x="2764" y="2667"/>
                    </a:cubicBezTo>
                    <a:cubicBezTo>
                      <a:pt x="2771" y="2668"/>
                      <a:pt x="2764" y="2677"/>
                      <a:pt x="2769" y="2679"/>
                    </a:cubicBezTo>
                    <a:cubicBezTo>
                      <a:pt x="2772" y="2681"/>
                      <a:pt x="2776" y="2674"/>
                      <a:pt x="2777" y="2672"/>
                    </a:cubicBezTo>
                    <a:cubicBezTo>
                      <a:pt x="2778" y="2669"/>
                      <a:pt x="2780" y="2666"/>
                      <a:pt x="2781" y="2663"/>
                    </a:cubicBezTo>
                    <a:cubicBezTo>
                      <a:pt x="2782" y="2661"/>
                      <a:pt x="2786" y="2656"/>
                      <a:pt x="2781" y="2657"/>
                    </a:cubicBezTo>
                    <a:cubicBezTo>
                      <a:pt x="2778" y="2658"/>
                      <a:pt x="2777" y="2665"/>
                      <a:pt x="2773" y="2662"/>
                    </a:cubicBezTo>
                    <a:cubicBezTo>
                      <a:pt x="2770" y="2661"/>
                      <a:pt x="2770" y="2657"/>
                      <a:pt x="2769" y="2654"/>
                    </a:cubicBezTo>
                    <a:cubicBezTo>
                      <a:pt x="2769" y="2651"/>
                      <a:pt x="2770" y="2646"/>
                      <a:pt x="2766" y="2645"/>
                    </a:cubicBezTo>
                    <a:cubicBezTo>
                      <a:pt x="2763" y="2644"/>
                      <a:pt x="2761" y="2645"/>
                      <a:pt x="2758" y="2643"/>
                    </a:cubicBezTo>
                    <a:cubicBezTo>
                      <a:pt x="2757" y="2642"/>
                      <a:pt x="2757" y="2641"/>
                      <a:pt x="2756" y="2640"/>
                    </a:cubicBezTo>
                    <a:cubicBezTo>
                      <a:pt x="2755" y="2639"/>
                      <a:pt x="2753" y="2639"/>
                      <a:pt x="2752" y="2638"/>
                    </a:cubicBezTo>
                    <a:cubicBezTo>
                      <a:pt x="2749" y="2636"/>
                      <a:pt x="2746" y="2634"/>
                      <a:pt x="2744" y="2631"/>
                    </a:cubicBezTo>
                    <a:cubicBezTo>
                      <a:pt x="2739" y="2632"/>
                      <a:pt x="2739" y="2625"/>
                      <a:pt x="2738" y="2622"/>
                    </a:cubicBezTo>
                    <a:cubicBezTo>
                      <a:pt x="2737" y="2618"/>
                      <a:pt x="2735" y="2618"/>
                      <a:pt x="2732" y="2617"/>
                    </a:cubicBezTo>
                    <a:cubicBezTo>
                      <a:pt x="2729" y="2616"/>
                      <a:pt x="2728" y="2615"/>
                      <a:pt x="2725" y="2615"/>
                    </a:cubicBezTo>
                    <a:cubicBezTo>
                      <a:pt x="2723" y="2615"/>
                      <a:pt x="2719" y="2615"/>
                      <a:pt x="2717" y="2614"/>
                    </a:cubicBezTo>
                    <a:cubicBezTo>
                      <a:pt x="2716" y="2613"/>
                      <a:pt x="2713" y="2605"/>
                      <a:pt x="2716" y="2604"/>
                    </a:cubicBezTo>
                    <a:cubicBezTo>
                      <a:pt x="2716" y="2606"/>
                      <a:pt x="2717" y="2611"/>
                      <a:pt x="2719" y="2612"/>
                    </a:cubicBezTo>
                    <a:cubicBezTo>
                      <a:pt x="2720" y="2614"/>
                      <a:pt x="2724" y="2613"/>
                      <a:pt x="2727" y="2613"/>
                    </a:cubicBezTo>
                    <a:cubicBezTo>
                      <a:pt x="2729" y="2613"/>
                      <a:pt x="2734" y="2612"/>
                      <a:pt x="2736" y="2613"/>
                    </a:cubicBezTo>
                    <a:cubicBezTo>
                      <a:pt x="2738" y="2614"/>
                      <a:pt x="2737" y="2618"/>
                      <a:pt x="2738" y="2619"/>
                    </a:cubicBezTo>
                    <a:cubicBezTo>
                      <a:pt x="2739" y="2620"/>
                      <a:pt x="2741" y="2620"/>
                      <a:pt x="2742" y="2621"/>
                    </a:cubicBezTo>
                    <a:cubicBezTo>
                      <a:pt x="2746" y="2623"/>
                      <a:pt x="2746" y="2626"/>
                      <a:pt x="2752" y="2625"/>
                    </a:cubicBezTo>
                    <a:cubicBezTo>
                      <a:pt x="2755" y="2625"/>
                      <a:pt x="2757" y="2625"/>
                      <a:pt x="2759" y="2626"/>
                    </a:cubicBezTo>
                    <a:cubicBezTo>
                      <a:pt x="2764" y="2629"/>
                      <a:pt x="2767" y="2633"/>
                      <a:pt x="2769" y="2638"/>
                    </a:cubicBezTo>
                    <a:cubicBezTo>
                      <a:pt x="2771" y="2637"/>
                      <a:pt x="2776" y="2635"/>
                      <a:pt x="2777" y="2633"/>
                    </a:cubicBezTo>
                    <a:cubicBezTo>
                      <a:pt x="2774" y="2629"/>
                      <a:pt x="2770" y="2625"/>
                      <a:pt x="2767" y="2622"/>
                    </a:cubicBezTo>
                    <a:cubicBezTo>
                      <a:pt x="2763" y="2620"/>
                      <a:pt x="2760" y="2619"/>
                      <a:pt x="2756" y="2618"/>
                    </a:cubicBezTo>
                    <a:cubicBezTo>
                      <a:pt x="2751" y="2618"/>
                      <a:pt x="2750" y="2614"/>
                      <a:pt x="2746" y="2612"/>
                    </a:cubicBezTo>
                    <a:cubicBezTo>
                      <a:pt x="2744" y="2611"/>
                      <a:pt x="2744" y="2611"/>
                      <a:pt x="2742" y="2609"/>
                    </a:cubicBezTo>
                    <a:cubicBezTo>
                      <a:pt x="2740" y="2608"/>
                      <a:pt x="2741" y="2607"/>
                      <a:pt x="2737" y="2608"/>
                    </a:cubicBezTo>
                    <a:cubicBezTo>
                      <a:pt x="2736" y="2602"/>
                      <a:pt x="2741" y="2601"/>
                      <a:pt x="2743" y="2597"/>
                    </a:cubicBezTo>
                    <a:cubicBezTo>
                      <a:pt x="2745" y="2594"/>
                      <a:pt x="2744" y="2591"/>
                      <a:pt x="2743" y="2588"/>
                    </a:cubicBezTo>
                    <a:cubicBezTo>
                      <a:pt x="2741" y="2584"/>
                      <a:pt x="2739" y="2585"/>
                      <a:pt x="2736" y="2583"/>
                    </a:cubicBezTo>
                    <a:cubicBezTo>
                      <a:pt x="2733" y="2582"/>
                      <a:pt x="2731" y="2583"/>
                      <a:pt x="2728" y="2583"/>
                    </a:cubicBezTo>
                    <a:cubicBezTo>
                      <a:pt x="2724" y="2582"/>
                      <a:pt x="2722" y="2577"/>
                      <a:pt x="2718" y="2575"/>
                    </a:cubicBezTo>
                    <a:cubicBezTo>
                      <a:pt x="2716" y="2573"/>
                      <a:pt x="2713" y="2573"/>
                      <a:pt x="2712" y="2570"/>
                    </a:cubicBezTo>
                    <a:cubicBezTo>
                      <a:pt x="2711" y="2568"/>
                      <a:pt x="2711" y="2566"/>
                      <a:pt x="2709" y="2564"/>
                    </a:cubicBezTo>
                    <a:cubicBezTo>
                      <a:pt x="2709" y="2563"/>
                      <a:pt x="2707" y="2564"/>
                      <a:pt x="2706" y="2562"/>
                    </a:cubicBezTo>
                    <a:cubicBezTo>
                      <a:pt x="2706" y="2561"/>
                      <a:pt x="2706" y="2560"/>
                      <a:pt x="2706" y="2559"/>
                    </a:cubicBezTo>
                    <a:cubicBezTo>
                      <a:pt x="2705" y="2557"/>
                      <a:pt x="2703" y="2554"/>
                      <a:pt x="2706" y="2553"/>
                    </a:cubicBezTo>
                    <a:cubicBezTo>
                      <a:pt x="2707" y="2559"/>
                      <a:pt x="2706" y="2560"/>
                      <a:pt x="2712" y="2561"/>
                    </a:cubicBezTo>
                    <a:cubicBezTo>
                      <a:pt x="2712" y="2564"/>
                      <a:pt x="2712" y="2567"/>
                      <a:pt x="2715" y="2569"/>
                    </a:cubicBezTo>
                    <a:cubicBezTo>
                      <a:pt x="2719" y="2572"/>
                      <a:pt x="2723" y="2573"/>
                      <a:pt x="2725" y="2578"/>
                    </a:cubicBezTo>
                    <a:cubicBezTo>
                      <a:pt x="2727" y="2578"/>
                      <a:pt x="2728" y="2577"/>
                      <a:pt x="2730" y="2577"/>
                    </a:cubicBezTo>
                    <a:cubicBezTo>
                      <a:pt x="2730" y="2573"/>
                      <a:pt x="2728" y="2570"/>
                      <a:pt x="2727" y="2566"/>
                    </a:cubicBezTo>
                    <a:cubicBezTo>
                      <a:pt x="2725" y="2560"/>
                      <a:pt x="2725" y="2553"/>
                      <a:pt x="2723" y="2546"/>
                    </a:cubicBezTo>
                    <a:cubicBezTo>
                      <a:pt x="2720" y="2539"/>
                      <a:pt x="2710" y="2545"/>
                      <a:pt x="2708" y="2537"/>
                    </a:cubicBezTo>
                    <a:cubicBezTo>
                      <a:pt x="2707" y="2534"/>
                      <a:pt x="2708" y="2530"/>
                      <a:pt x="2705" y="2529"/>
                    </a:cubicBezTo>
                    <a:cubicBezTo>
                      <a:pt x="2702" y="2527"/>
                      <a:pt x="2697" y="2530"/>
                      <a:pt x="2694" y="2531"/>
                    </a:cubicBezTo>
                    <a:cubicBezTo>
                      <a:pt x="2692" y="2533"/>
                      <a:pt x="2675" y="2541"/>
                      <a:pt x="2675" y="2535"/>
                    </a:cubicBezTo>
                    <a:cubicBezTo>
                      <a:pt x="2677" y="2535"/>
                      <a:pt x="2680" y="2535"/>
                      <a:pt x="2682" y="2534"/>
                    </a:cubicBezTo>
                    <a:cubicBezTo>
                      <a:pt x="2686" y="2532"/>
                      <a:pt x="2688" y="2527"/>
                      <a:pt x="2692" y="2525"/>
                    </a:cubicBezTo>
                    <a:cubicBezTo>
                      <a:pt x="2695" y="2524"/>
                      <a:pt x="2700" y="2525"/>
                      <a:pt x="2702" y="2523"/>
                    </a:cubicBezTo>
                    <a:cubicBezTo>
                      <a:pt x="2704" y="2521"/>
                      <a:pt x="2703" y="2519"/>
                      <a:pt x="2707" y="2519"/>
                    </a:cubicBezTo>
                    <a:cubicBezTo>
                      <a:pt x="2712" y="2519"/>
                      <a:pt x="2711" y="2524"/>
                      <a:pt x="2713" y="2527"/>
                    </a:cubicBezTo>
                    <a:cubicBezTo>
                      <a:pt x="2717" y="2531"/>
                      <a:pt x="2718" y="2533"/>
                      <a:pt x="2720" y="2538"/>
                    </a:cubicBezTo>
                    <a:cubicBezTo>
                      <a:pt x="2722" y="2544"/>
                      <a:pt x="2724" y="2541"/>
                      <a:pt x="2729" y="2542"/>
                    </a:cubicBezTo>
                    <a:cubicBezTo>
                      <a:pt x="2734" y="2543"/>
                      <a:pt x="2732" y="2549"/>
                      <a:pt x="2733" y="2553"/>
                    </a:cubicBezTo>
                    <a:cubicBezTo>
                      <a:pt x="2734" y="2559"/>
                      <a:pt x="2736" y="2560"/>
                      <a:pt x="2741" y="2562"/>
                    </a:cubicBezTo>
                    <a:cubicBezTo>
                      <a:pt x="2744" y="2563"/>
                      <a:pt x="2748" y="2562"/>
                      <a:pt x="2751" y="2563"/>
                    </a:cubicBezTo>
                    <a:cubicBezTo>
                      <a:pt x="2754" y="2565"/>
                      <a:pt x="2753" y="2570"/>
                      <a:pt x="2755" y="2573"/>
                    </a:cubicBezTo>
                    <a:cubicBezTo>
                      <a:pt x="2756" y="2578"/>
                      <a:pt x="2760" y="2578"/>
                      <a:pt x="2764" y="2580"/>
                    </a:cubicBezTo>
                    <a:cubicBezTo>
                      <a:pt x="2766" y="2582"/>
                      <a:pt x="2768" y="2583"/>
                      <a:pt x="2772" y="2583"/>
                    </a:cubicBezTo>
                    <a:cubicBezTo>
                      <a:pt x="2775" y="2584"/>
                      <a:pt x="2778" y="2584"/>
                      <a:pt x="2780" y="2581"/>
                    </a:cubicBezTo>
                    <a:cubicBezTo>
                      <a:pt x="2780" y="2580"/>
                      <a:pt x="2781" y="2578"/>
                      <a:pt x="2781" y="2577"/>
                    </a:cubicBezTo>
                    <a:cubicBezTo>
                      <a:pt x="2782" y="2576"/>
                      <a:pt x="2783" y="2576"/>
                      <a:pt x="2783" y="2575"/>
                    </a:cubicBezTo>
                    <a:cubicBezTo>
                      <a:pt x="2785" y="2571"/>
                      <a:pt x="2782" y="2566"/>
                      <a:pt x="2780" y="2562"/>
                    </a:cubicBezTo>
                    <a:cubicBezTo>
                      <a:pt x="2779" y="2558"/>
                      <a:pt x="2776" y="2553"/>
                      <a:pt x="2774" y="2549"/>
                    </a:cubicBezTo>
                    <a:cubicBezTo>
                      <a:pt x="2772" y="2545"/>
                      <a:pt x="2769" y="2545"/>
                      <a:pt x="2769" y="2541"/>
                    </a:cubicBezTo>
                    <a:cubicBezTo>
                      <a:pt x="2769" y="2539"/>
                      <a:pt x="2769" y="2537"/>
                      <a:pt x="2769" y="2535"/>
                    </a:cubicBezTo>
                    <a:cubicBezTo>
                      <a:pt x="2770" y="2533"/>
                      <a:pt x="2771" y="2532"/>
                      <a:pt x="2773" y="2531"/>
                    </a:cubicBezTo>
                    <a:cubicBezTo>
                      <a:pt x="2774" y="2528"/>
                      <a:pt x="2774" y="2526"/>
                      <a:pt x="2775" y="2523"/>
                    </a:cubicBezTo>
                    <a:cubicBezTo>
                      <a:pt x="2776" y="2521"/>
                      <a:pt x="2778" y="2519"/>
                      <a:pt x="2778" y="2516"/>
                    </a:cubicBezTo>
                    <a:cubicBezTo>
                      <a:pt x="2779" y="2512"/>
                      <a:pt x="2779" y="2511"/>
                      <a:pt x="2778" y="2508"/>
                    </a:cubicBezTo>
                    <a:cubicBezTo>
                      <a:pt x="2777" y="2505"/>
                      <a:pt x="2778" y="2505"/>
                      <a:pt x="2780" y="2502"/>
                    </a:cubicBezTo>
                    <a:cubicBezTo>
                      <a:pt x="2781" y="2500"/>
                      <a:pt x="2779" y="2497"/>
                      <a:pt x="2780" y="2495"/>
                    </a:cubicBezTo>
                    <a:cubicBezTo>
                      <a:pt x="2781" y="2494"/>
                      <a:pt x="2781" y="2494"/>
                      <a:pt x="2781" y="2493"/>
                    </a:cubicBezTo>
                    <a:cubicBezTo>
                      <a:pt x="2782" y="2492"/>
                      <a:pt x="2782" y="2491"/>
                      <a:pt x="2783" y="2490"/>
                    </a:cubicBezTo>
                    <a:cubicBezTo>
                      <a:pt x="2784" y="2488"/>
                      <a:pt x="2787" y="2488"/>
                      <a:pt x="2789" y="2488"/>
                    </a:cubicBezTo>
                    <a:cubicBezTo>
                      <a:pt x="2791" y="2488"/>
                      <a:pt x="2793" y="2487"/>
                      <a:pt x="2794" y="2484"/>
                    </a:cubicBezTo>
                    <a:cubicBezTo>
                      <a:pt x="2794" y="2481"/>
                      <a:pt x="2793" y="2478"/>
                      <a:pt x="2792" y="2476"/>
                    </a:cubicBezTo>
                    <a:cubicBezTo>
                      <a:pt x="2792" y="2475"/>
                      <a:pt x="2791" y="2473"/>
                      <a:pt x="2790" y="2472"/>
                    </a:cubicBezTo>
                    <a:cubicBezTo>
                      <a:pt x="2788" y="2470"/>
                      <a:pt x="2787" y="2468"/>
                      <a:pt x="2786" y="2466"/>
                    </a:cubicBezTo>
                    <a:cubicBezTo>
                      <a:pt x="2786" y="2462"/>
                      <a:pt x="2786" y="2459"/>
                      <a:pt x="2790" y="2458"/>
                    </a:cubicBezTo>
                    <a:cubicBezTo>
                      <a:pt x="2791" y="2457"/>
                      <a:pt x="2793" y="2457"/>
                      <a:pt x="2795" y="2457"/>
                    </a:cubicBezTo>
                    <a:cubicBezTo>
                      <a:pt x="2795" y="2457"/>
                      <a:pt x="2796" y="2457"/>
                      <a:pt x="2796" y="2457"/>
                    </a:cubicBezTo>
                    <a:cubicBezTo>
                      <a:pt x="2796" y="2457"/>
                      <a:pt x="2797" y="2456"/>
                      <a:pt x="2797" y="2456"/>
                    </a:cubicBezTo>
                    <a:cubicBezTo>
                      <a:pt x="2797" y="2455"/>
                      <a:pt x="2797" y="2453"/>
                      <a:pt x="2797" y="2452"/>
                    </a:cubicBezTo>
                    <a:cubicBezTo>
                      <a:pt x="2796" y="2451"/>
                      <a:pt x="2796" y="2451"/>
                      <a:pt x="2795" y="2450"/>
                    </a:cubicBezTo>
                    <a:cubicBezTo>
                      <a:pt x="2794" y="2448"/>
                      <a:pt x="2794" y="2448"/>
                      <a:pt x="2791" y="2448"/>
                    </a:cubicBezTo>
                    <a:cubicBezTo>
                      <a:pt x="2789" y="2448"/>
                      <a:pt x="2787" y="2448"/>
                      <a:pt x="2784" y="2448"/>
                    </a:cubicBezTo>
                    <a:cubicBezTo>
                      <a:pt x="2782" y="2448"/>
                      <a:pt x="2782" y="2448"/>
                      <a:pt x="2780" y="2447"/>
                    </a:cubicBezTo>
                    <a:cubicBezTo>
                      <a:pt x="2779" y="2447"/>
                      <a:pt x="2778" y="2446"/>
                      <a:pt x="2777" y="2446"/>
                    </a:cubicBezTo>
                    <a:cubicBezTo>
                      <a:pt x="2773" y="2444"/>
                      <a:pt x="2772" y="2442"/>
                      <a:pt x="2769" y="2440"/>
                    </a:cubicBezTo>
                    <a:cubicBezTo>
                      <a:pt x="2768" y="2439"/>
                      <a:pt x="2766" y="2438"/>
                      <a:pt x="2764" y="2437"/>
                    </a:cubicBezTo>
                    <a:cubicBezTo>
                      <a:pt x="2763" y="2436"/>
                      <a:pt x="2763" y="2435"/>
                      <a:pt x="2762" y="2434"/>
                    </a:cubicBezTo>
                    <a:cubicBezTo>
                      <a:pt x="2762" y="2434"/>
                      <a:pt x="2762" y="2433"/>
                      <a:pt x="2763" y="2432"/>
                    </a:cubicBezTo>
                    <a:cubicBezTo>
                      <a:pt x="2764" y="2432"/>
                      <a:pt x="2767" y="2431"/>
                      <a:pt x="2768" y="2431"/>
                    </a:cubicBezTo>
                    <a:cubicBezTo>
                      <a:pt x="2771" y="2426"/>
                      <a:pt x="2754" y="2421"/>
                      <a:pt x="2751" y="2420"/>
                    </a:cubicBezTo>
                    <a:cubicBezTo>
                      <a:pt x="2747" y="2419"/>
                      <a:pt x="2743" y="2420"/>
                      <a:pt x="2739" y="2419"/>
                    </a:cubicBezTo>
                    <a:cubicBezTo>
                      <a:pt x="2739" y="2417"/>
                      <a:pt x="2738" y="2415"/>
                      <a:pt x="2739" y="2414"/>
                    </a:cubicBezTo>
                    <a:cubicBezTo>
                      <a:pt x="2744" y="2418"/>
                      <a:pt x="2743" y="2409"/>
                      <a:pt x="2748" y="2408"/>
                    </a:cubicBezTo>
                    <a:cubicBezTo>
                      <a:pt x="2747" y="2406"/>
                      <a:pt x="2750" y="2404"/>
                      <a:pt x="2752" y="2404"/>
                    </a:cubicBezTo>
                    <a:cubicBezTo>
                      <a:pt x="2752" y="2405"/>
                      <a:pt x="2752" y="2406"/>
                      <a:pt x="2752" y="2406"/>
                    </a:cubicBezTo>
                    <a:cubicBezTo>
                      <a:pt x="2756" y="2407"/>
                      <a:pt x="2758" y="2410"/>
                      <a:pt x="2760" y="2414"/>
                    </a:cubicBezTo>
                    <a:cubicBezTo>
                      <a:pt x="2762" y="2412"/>
                      <a:pt x="2764" y="2412"/>
                      <a:pt x="2766" y="2412"/>
                    </a:cubicBezTo>
                    <a:cubicBezTo>
                      <a:pt x="2767" y="2412"/>
                      <a:pt x="2768" y="2412"/>
                      <a:pt x="2769" y="2412"/>
                    </a:cubicBezTo>
                    <a:cubicBezTo>
                      <a:pt x="2771" y="2413"/>
                      <a:pt x="2773" y="2413"/>
                      <a:pt x="2775" y="2412"/>
                    </a:cubicBezTo>
                    <a:cubicBezTo>
                      <a:pt x="2776" y="2412"/>
                      <a:pt x="2776" y="2412"/>
                      <a:pt x="2776" y="2412"/>
                    </a:cubicBezTo>
                    <a:cubicBezTo>
                      <a:pt x="2778" y="2411"/>
                      <a:pt x="2780" y="2410"/>
                      <a:pt x="2783" y="2410"/>
                    </a:cubicBezTo>
                    <a:cubicBezTo>
                      <a:pt x="2787" y="2409"/>
                      <a:pt x="2792" y="2407"/>
                      <a:pt x="2796" y="2405"/>
                    </a:cubicBezTo>
                    <a:cubicBezTo>
                      <a:pt x="2800" y="2403"/>
                      <a:pt x="2805" y="2401"/>
                      <a:pt x="2809" y="2400"/>
                    </a:cubicBezTo>
                    <a:cubicBezTo>
                      <a:pt x="2811" y="2400"/>
                      <a:pt x="2813" y="2400"/>
                      <a:pt x="2815" y="2400"/>
                    </a:cubicBezTo>
                    <a:cubicBezTo>
                      <a:pt x="2817" y="2400"/>
                      <a:pt x="2820" y="2400"/>
                      <a:pt x="2821" y="2399"/>
                    </a:cubicBezTo>
                    <a:cubicBezTo>
                      <a:pt x="2822" y="2399"/>
                      <a:pt x="2823" y="2398"/>
                      <a:pt x="2824" y="2397"/>
                    </a:cubicBezTo>
                    <a:cubicBezTo>
                      <a:pt x="2825" y="2396"/>
                      <a:pt x="2826" y="2395"/>
                      <a:pt x="2827" y="2395"/>
                    </a:cubicBezTo>
                    <a:cubicBezTo>
                      <a:pt x="2830" y="2394"/>
                      <a:pt x="2832" y="2394"/>
                      <a:pt x="2835" y="2395"/>
                    </a:cubicBezTo>
                    <a:cubicBezTo>
                      <a:pt x="2835" y="2395"/>
                      <a:pt x="2836" y="2395"/>
                      <a:pt x="2836" y="2395"/>
                    </a:cubicBezTo>
                    <a:cubicBezTo>
                      <a:pt x="2838" y="2396"/>
                      <a:pt x="2840" y="2396"/>
                      <a:pt x="2843" y="2395"/>
                    </a:cubicBezTo>
                    <a:cubicBezTo>
                      <a:pt x="2843" y="2395"/>
                      <a:pt x="2843" y="2395"/>
                      <a:pt x="2843" y="2395"/>
                    </a:cubicBezTo>
                    <a:cubicBezTo>
                      <a:pt x="2840" y="2392"/>
                      <a:pt x="2839" y="2387"/>
                      <a:pt x="2835" y="2384"/>
                    </a:cubicBezTo>
                    <a:cubicBezTo>
                      <a:pt x="2833" y="2382"/>
                      <a:pt x="2829" y="2378"/>
                      <a:pt x="2826" y="2379"/>
                    </a:cubicBezTo>
                    <a:cubicBezTo>
                      <a:pt x="2823" y="2380"/>
                      <a:pt x="2824" y="2385"/>
                      <a:pt x="2820" y="2386"/>
                    </a:cubicBezTo>
                    <a:cubicBezTo>
                      <a:pt x="2816" y="2387"/>
                      <a:pt x="2814" y="2384"/>
                      <a:pt x="2811" y="2384"/>
                    </a:cubicBezTo>
                    <a:cubicBezTo>
                      <a:pt x="2806" y="2383"/>
                      <a:pt x="2804" y="2386"/>
                      <a:pt x="2800" y="2386"/>
                    </a:cubicBezTo>
                    <a:cubicBezTo>
                      <a:pt x="2800" y="2382"/>
                      <a:pt x="2806" y="2380"/>
                      <a:pt x="2809" y="2380"/>
                    </a:cubicBezTo>
                    <a:cubicBezTo>
                      <a:pt x="2813" y="2380"/>
                      <a:pt x="2816" y="2385"/>
                      <a:pt x="2819" y="2383"/>
                    </a:cubicBezTo>
                    <a:cubicBezTo>
                      <a:pt x="2822" y="2381"/>
                      <a:pt x="2819" y="2377"/>
                      <a:pt x="2820" y="2374"/>
                    </a:cubicBezTo>
                    <a:cubicBezTo>
                      <a:pt x="2821" y="2372"/>
                      <a:pt x="2824" y="2371"/>
                      <a:pt x="2825" y="2370"/>
                    </a:cubicBezTo>
                    <a:cubicBezTo>
                      <a:pt x="2827" y="2364"/>
                      <a:pt x="2819" y="2355"/>
                      <a:pt x="2816" y="2352"/>
                    </a:cubicBezTo>
                    <a:cubicBezTo>
                      <a:pt x="2812" y="2349"/>
                      <a:pt x="2804" y="2345"/>
                      <a:pt x="2810" y="2340"/>
                    </a:cubicBezTo>
                    <a:cubicBezTo>
                      <a:pt x="2812" y="2343"/>
                      <a:pt x="2814" y="2345"/>
                      <a:pt x="2816" y="2347"/>
                    </a:cubicBezTo>
                    <a:cubicBezTo>
                      <a:pt x="2818" y="2350"/>
                      <a:pt x="2819" y="2351"/>
                      <a:pt x="2823" y="2349"/>
                    </a:cubicBezTo>
                    <a:cubicBezTo>
                      <a:pt x="2824" y="2349"/>
                      <a:pt x="2825" y="2348"/>
                      <a:pt x="2826" y="2348"/>
                    </a:cubicBezTo>
                    <a:cubicBezTo>
                      <a:pt x="2826" y="2347"/>
                      <a:pt x="2826" y="2347"/>
                      <a:pt x="2826" y="2346"/>
                    </a:cubicBezTo>
                    <a:cubicBezTo>
                      <a:pt x="2827" y="2345"/>
                      <a:pt x="2828" y="2343"/>
                      <a:pt x="2828" y="2342"/>
                    </a:cubicBezTo>
                    <a:cubicBezTo>
                      <a:pt x="2828" y="2341"/>
                      <a:pt x="2828" y="2340"/>
                      <a:pt x="2828" y="2340"/>
                    </a:cubicBezTo>
                    <a:cubicBezTo>
                      <a:pt x="2828" y="2339"/>
                      <a:pt x="2828" y="2338"/>
                      <a:pt x="2827" y="2338"/>
                    </a:cubicBezTo>
                    <a:cubicBezTo>
                      <a:pt x="2827" y="2336"/>
                      <a:pt x="2826" y="2335"/>
                      <a:pt x="2825" y="2335"/>
                    </a:cubicBezTo>
                    <a:cubicBezTo>
                      <a:pt x="2822" y="2332"/>
                      <a:pt x="2817" y="2330"/>
                      <a:pt x="2814" y="2327"/>
                    </a:cubicBezTo>
                    <a:cubicBezTo>
                      <a:pt x="2812" y="2324"/>
                      <a:pt x="2811" y="2319"/>
                      <a:pt x="2813" y="2315"/>
                    </a:cubicBezTo>
                    <a:cubicBezTo>
                      <a:pt x="2816" y="2312"/>
                      <a:pt x="2820" y="2311"/>
                      <a:pt x="2824" y="2308"/>
                    </a:cubicBezTo>
                    <a:cubicBezTo>
                      <a:pt x="2831" y="2303"/>
                      <a:pt x="2835" y="2296"/>
                      <a:pt x="2841" y="2290"/>
                    </a:cubicBezTo>
                    <a:cubicBezTo>
                      <a:pt x="2845" y="2285"/>
                      <a:pt x="2851" y="2280"/>
                      <a:pt x="2847" y="2273"/>
                    </a:cubicBezTo>
                    <a:cubicBezTo>
                      <a:pt x="2845" y="2271"/>
                      <a:pt x="2841" y="2269"/>
                      <a:pt x="2838" y="2269"/>
                    </a:cubicBezTo>
                    <a:cubicBezTo>
                      <a:pt x="2835" y="2269"/>
                      <a:pt x="2832" y="2272"/>
                      <a:pt x="2829" y="2273"/>
                    </a:cubicBezTo>
                    <a:cubicBezTo>
                      <a:pt x="2823" y="2275"/>
                      <a:pt x="2817" y="2273"/>
                      <a:pt x="2810" y="2272"/>
                    </a:cubicBezTo>
                    <a:cubicBezTo>
                      <a:pt x="2804" y="2271"/>
                      <a:pt x="2801" y="2275"/>
                      <a:pt x="2796" y="2277"/>
                    </a:cubicBezTo>
                    <a:cubicBezTo>
                      <a:pt x="2793" y="2278"/>
                      <a:pt x="2787" y="2278"/>
                      <a:pt x="2785" y="2277"/>
                    </a:cubicBezTo>
                    <a:cubicBezTo>
                      <a:pt x="2787" y="2277"/>
                      <a:pt x="2790" y="2277"/>
                      <a:pt x="2792" y="2276"/>
                    </a:cubicBezTo>
                    <a:cubicBezTo>
                      <a:pt x="2795" y="2275"/>
                      <a:pt x="2795" y="2272"/>
                      <a:pt x="2798" y="2270"/>
                    </a:cubicBezTo>
                    <a:cubicBezTo>
                      <a:pt x="2803" y="2268"/>
                      <a:pt x="2809" y="2267"/>
                      <a:pt x="2815" y="2265"/>
                    </a:cubicBezTo>
                    <a:cubicBezTo>
                      <a:pt x="2819" y="2264"/>
                      <a:pt x="2818" y="2261"/>
                      <a:pt x="2820" y="2259"/>
                    </a:cubicBezTo>
                    <a:cubicBezTo>
                      <a:pt x="2823" y="2256"/>
                      <a:pt x="2827" y="2255"/>
                      <a:pt x="2830" y="2254"/>
                    </a:cubicBezTo>
                    <a:cubicBezTo>
                      <a:pt x="2834" y="2254"/>
                      <a:pt x="2834" y="2256"/>
                      <a:pt x="2837" y="2258"/>
                    </a:cubicBezTo>
                    <a:cubicBezTo>
                      <a:pt x="2840" y="2262"/>
                      <a:pt x="2848" y="2262"/>
                      <a:pt x="2847" y="2255"/>
                    </a:cubicBezTo>
                    <a:cubicBezTo>
                      <a:pt x="2847" y="2253"/>
                      <a:pt x="2844" y="2251"/>
                      <a:pt x="2844" y="2248"/>
                    </a:cubicBezTo>
                    <a:cubicBezTo>
                      <a:pt x="2845" y="2249"/>
                      <a:pt x="2847" y="2253"/>
                      <a:pt x="2849" y="2254"/>
                    </a:cubicBezTo>
                    <a:cubicBezTo>
                      <a:pt x="2852" y="2256"/>
                      <a:pt x="2855" y="2254"/>
                      <a:pt x="2858" y="2253"/>
                    </a:cubicBezTo>
                    <a:cubicBezTo>
                      <a:pt x="2863" y="2250"/>
                      <a:pt x="2866" y="2248"/>
                      <a:pt x="2870" y="2244"/>
                    </a:cubicBezTo>
                    <a:cubicBezTo>
                      <a:pt x="2873" y="2239"/>
                      <a:pt x="2877" y="2233"/>
                      <a:pt x="2876" y="2227"/>
                    </a:cubicBezTo>
                    <a:cubicBezTo>
                      <a:pt x="2875" y="2220"/>
                      <a:pt x="2871" y="2219"/>
                      <a:pt x="2866" y="2214"/>
                    </a:cubicBezTo>
                    <a:cubicBezTo>
                      <a:pt x="2864" y="2212"/>
                      <a:pt x="2862" y="2209"/>
                      <a:pt x="2859" y="2207"/>
                    </a:cubicBezTo>
                    <a:cubicBezTo>
                      <a:pt x="2856" y="2206"/>
                      <a:pt x="2854" y="2205"/>
                      <a:pt x="2851" y="2203"/>
                    </a:cubicBezTo>
                    <a:cubicBezTo>
                      <a:pt x="2848" y="2201"/>
                      <a:pt x="2846" y="2198"/>
                      <a:pt x="2842" y="2196"/>
                    </a:cubicBezTo>
                    <a:cubicBezTo>
                      <a:pt x="2839" y="2194"/>
                      <a:pt x="2836" y="2193"/>
                      <a:pt x="2833" y="2191"/>
                    </a:cubicBezTo>
                    <a:cubicBezTo>
                      <a:pt x="2843" y="2189"/>
                      <a:pt x="2846" y="2199"/>
                      <a:pt x="2854" y="2203"/>
                    </a:cubicBezTo>
                    <a:cubicBezTo>
                      <a:pt x="2858" y="2204"/>
                      <a:pt x="2860" y="2206"/>
                      <a:pt x="2863" y="2208"/>
                    </a:cubicBezTo>
                    <a:cubicBezTo>
                      <a:pt x="2867" y="2211"/>
                      <a:pt x="2872" y="2212"/>
                      <a:pt x="2875" y="2215"/>
                    </a:cubicBezTo>
                    <a:cubicBezTo>
                      <a:pt x="2877" y="2219"/>
                      <a:pt x="2878" y="2220"/>
                      <a:pt x="2882" y="2222"/>
                    </a:cubicBezTo>
                    <a:cubicBezTo>
                      <a:pt x="2885" y="2223"/>
                      <a:pt x="2886" y="2225"/>
                      <a:pt x="2887" y="2228"/>
                    </a:cubicBezTo>
                    <a:cubicBezTo>
                      <a:pt x="2889" y="2232"/>
                      <a:pt x="2887" y="2243"/>
                      <a:pt x="2893" y="2244"/>
                    </a:cubicBezTo>
                    <a:cubicBezTo>
                      <a:pt x="2900" y="2246"/>
                      <a:pt x="2904" y="2234"/>
                      <a:pt x="2906" y="2229"/>
                    </a:cubicBezTo>
                    <a:cubicBezTo>
                      <a:pt x="2909" y="2221"/>
                      <a:pt x="2911" y="2212"/>
                      <a:pt x="2912" y="2203"/>
                    </a:cubicBezTo>
                    <a:cubicBezTo>
                      <a:pt x="2912" y="2200"/>
                      <a:pt x="2914" y="2196"/>
                      <a:pt x="2913" y="2193"/>
                    </a:cubicBezTo>
                    <a:cubicBezTo>
                      <a:pt x="2912" y="2191"/>
                      <a:pt x="2911" y="2190"/>
                      <a:pt x="2911" y="2189"/>
                    </a:cubicBezTo>
                    <a:cubicBezTo>
                      <a:pt x="2910" y="2187"/>
                      <a:pt x="2911" y="2186"/>
                      <a:pt x="2911" y="2184"/>
                    </a:cubicBezTo>
                    <a:cubicBezTo>
                      <a:pt x="2910" y="2180"/>
                      <a:pt x="2909" y="2176"/>
                      <a:pt x="2908" y="2172"/>
                    </a:cubicBezTo>
                    <a:cubicBezTo>
                      <a:pt x="2907" y="2169"/>
                      <a:pt x="2905" y="2167"/>
                      <a:pt x="2904" y="2164"/>
                    </a:cubicBezTo>
                    <a:cubicBezTo>
                      <a:pt x="2903" y="2159"/>
                      <a:pt x="2904" y="2142"/>
                      <a:pt x="2895" y="2150"/>
                    </a:cubicBezTo>
                    <a:cubicBezTo>
                      <a:pt x="2892" y="2153"/>
                      <a:pt x="2892" y="2158"/>
                      <a:pt x="2892" y="2162"/>
                    </a:cubicBezTo>
                    <a:cubicBezTo>
                      <a:pt x="2892" y="2170"/>
                      <a:pt x="2887" y="2170"/>
                      <a:pt x="2880" y="2172"/>
                    </a:cubicBezTo>
                    <a:cubicBezTo>
                      <a:pt x="2877" y="2172"/>
                      <a:pt x="2875" y="2172"/>
                      <a:pt x="2873" y="2172"/>
                    </a:cubicBezTo>
                    <a:cubicBezTo>
                      <a:pt x="2868" y="2172"/>
                      <a:pt x="2869" y="2174"/>
                      <a:pt x="2867" y="2177"/>
                    </a:cubicBezTo>
                    <a:cubicBezTo>
                      <a:pt x="2863" y="2181"/>
                      <a:pt x="2857" y="2180"/>
                      <a:pt x="2852" y="2181"/>
                    </a:cubicBezTo>
                    <a:cubicBezTo>
                      <a:pt x="2850" y="2181"/>
                      <a:pt x="2847" y="2182"/>
                      <a:pt x="2845" y="2182"/>
                    </a:cubicBezTo>
                    <a:cubicBezTo>
                      <a:pt x="2841" y="2183"/>
                      <a:pt x="2840" y="2181"/>
                      <a:pt x="2838" y="2181"/>
                    </a:cubicBezTo>
                    <a:cubicBezTo>
                      <a:pt x="2835" y="2180"/>
                      <a:pt x="2833" y="2181"/>
                      <a:pt x="2831" y="2180"/>
                    </a:cubicBezTo>
                    <a:cubicBezTo>
                      <a:pt x="2829" y="2179"/>
                      <a:pt x="2827" y="2177"/>
                      <a:pt x="2828" y="2175"/>
                    </a:cubicBezTo>
                    <a:cubicBezTo>
                      <a:pt x="2828" y="2173"/>
                      <a:pt x="2833" y="2174"/>
                      <a:pt x="2834" y="2173"/>
                    </a:cubicBezTo>
                    <a:cubicBezTo>
                      <a:pt x="2838" y="2172"/>
                      <a:pt x="2840" y="2170"/>
                      <a:pt x="2843" y="2168"/>
                    </a:cubicBezTo>
                    <a:cubicBezTo>
                      <a:pt x="2849" y="2165"/>
                      <a:pt x="2855" y="2169"/>
                      <a:pt x="2861" y="2168"/>
                    </a:cubicBezTo>
                    <a:cubicBezTo>
                      <a:pt x="2865" y="2167"/>
                      <a:pt x="2866" y="2165"/>
                      <a:pt x="2868" y="2161"/>
                    </a:cubicBezTo>
                    <a:cubicBezTo>
                      <a:pt x="2869" y="2159"/>
                      <a:pt x="2871" y="2158"/>
                      <a:pt x="2873" y="2156"/>
                    </a:cubicBezTo>
                    <a:cubicBezTo>
                      <a:pt x="2877" y="2151"/>
                      <a:pt x="2874" y="2148"/>
                      <a:pt x="2871" y="2144"/>
                    </a:cubicBezTo>
                    <a:cubicBezTo>
                      <a:pt x="2869" y="2142"/>
                      <a:pt x="2867" y="2138"/>
                      <a:pt x="2865" y="2136"/>
                    </a:cubicBezTo>
                    <a:cubicBezTo>
                      <a:pt x="2861" y="2134"/>
                      <a:pt x="2857" y="2134"/>
                      <a:pt x="2853" y="2132"/>
                    </a:cubicBezTo>
                    <a:cubicBezTo>
                      <a:pt x="2850" y="2130"/>
                      <a:pt x="2849" y="2127"/>
                      <a:pt x="2846" y="2125"/>
                    </a:cubicBezTo>
                    <a:cubicBezTo>
                      <a:pt x="2844" y="2124"/>
                      <a:pt x="2841" y="2123"/>
                      <a:pt x="2838" y="2122"/>
                    </a:cubicBezTo>
                    <a:cubicBezTo>
                      <a:pt x="2832" y="2120"/>
                      <a:pt x="2823" y="2122"/>
                      <a:pt x="2818" y="2118"/>
                    </a:cubicBezTo>
                    <a:cubicBezTo>
                      <a:pt x="2813" y="2114"/>
                      <a:pt x="2815" y="2105"/>
                      <a:pt x="2812" y="2100"/>
                    </a:cubicBezTo>
                    <a:cubicBezTo>
                      <a:pt x="2810" y="2099"/>
                      <a:pt x="2808" y="2099"/>
                      <a:pt x="2806" y="2099"/>
                    </a:cubicBezTo>
                    <a:cubicBezTo>
                      <a:pt x="2803" y="2099"/>
                      <a:pt x="2801" y="2100"/>
                      <a:pt x="2798" y="2099"/>
                    </a:cubicBezTo>
                    <a:cubicBezTo>
                      <a:pt x="2795" y="2098"/>
                      <a:pt x="2791" y="2096"/>
                      <a:pt x="2788" y="2094"/>
                    </a:cubicBezTo>
                    <a:cubicBezTo>
                      <a:pt x="2793" y="2098"/>
                      <a:pt x="2800" y="2096"/>
                      <a:pt x="2806" y="2095"/>
                    </a:cubicBezTo>
                    <a:cubicBezTo>
                      <a:pt x="2813" y="2094"/>
                      <a:pt x="2816" y="2096"/>
                      <a:pt x="2817" y="2104"/>
                    </a:cubicBezTo>
                    <a:cubicBezTo>
                      <a:pt x="2818" y="2106"/>
                      <a:pt x="2817" y="2111"/>
                      <a:pt x="2819" y="2113"/>
                    </a:cubicBezTo>
                    <a:cubicBezTo>
                      <a:pt x="2821" y="2115"/>
                      <a:pt x="2826" y="2116"/>
                      <a:pt x="2829" y="2117"/>
                    </a:cubicBezTo>
                    <a:cubicBezTo>
                      <a:pt x="2835" y="2119"/>
                      <a:pt x="2842" y="2117"/>
                      <a:pt x="2848" y="2119"/>
                    </a:cubicBezTo>
                    <a:cubicBezTo>
                      <a:pt x="2851" y="2121"/>
                      <a:pt x="2853" y="2124"/>
                      <a:pt x="2857" y="2125"/>
                    </a:cubicBezTo>
                    <a:cubicBezTo>
                      <a:pt x="2860" y="2126"/>
                      <a:pt x="2864" y="2126"/>
                      <a:pt x="2868" y="2126"/>
                    </a:cubicBezTo>
                    <a:cubicBezTo>
                      <a:pt x="2870" y="2126"/>
                      <a:pt x="2877" y="2128"/>
                      <a:pt x="2878" y="2125"/>
                    </a:cubicBezTo>
                    <a:cubicBezTo>
                      <a:pt x="2881" y="2119"/>
                      <a:pt x="2872" y="2111"/>
                      <a:pt x="2870" y="2106"/>
                    </a:cubicBezTo>
                    <a:cubicBezTo>
                      <a:pt x="2869" y="2104"/>
                      <a:pt x="2869" y="2101"/>
                      <a:pt x="2868" y="2100"/>
                    </a:cubicBezTo>
                    <a:cubicBezTo>
                      <a:pt x="2866" y="2098"/>
                      <a:pt x="2863" y="2099"/>
                      <a:pt x="2863" y="2096"/>
                    </a:cubicBezTo>
                    <a:cubicBezTo>
                      <a:pt x="2866" y="2096"/>
                      <a:pt x="2869" y="2098"/>
                      <a:pt x="2870" y="2101"/>
                    </a:cubicBezTo>
                    <a:cubicBezTo>
                      <a:pt x="2871" y="2101"/>
                      <a:pt x="2871" y="2101"/>
                      <a:pt x="2872" y="2100"/>
                    </a:cubicBezTo>
                    <a:cubicBezTo>
                      <a:pt x="2873" y="2097"/>
                      <a:pt x="2872" y="2093"/>
                      <a:pt x="2871" y="2090"/>
                    </a:cubicBezTo>
                    <a:cubicBezTo>
                      <a:pt x="2870" y="2088"/>
                      <a:pt x="2868" y="2086"/>
                      <a:pt x="2867" y="2084"/>
                    </a:cubicBezTo>
                    <a:cubicBezTo>
                      <a:pt x="2866" y="2083"/>
                      <a:pt x="2866" y="2080"/>
                      <a:pt x="2866" y="2078"/>
                    </a:cubicBezTo>
                    <a:cubicBezTo>
                      <a:pt x="2865" y="2074"/>
                      <a:pt x="2865" y="2068"/>
                      <a:pt x="2868" y="2065"/>
                    </a:cubicBezTo>
                    <a:cubicBezTo>
                      <a:pt x="2869" y="2062"/>
                      <a:pt x="2871" y="2062"/>
                      <a:pt x="2871" y="2059"/>
                    </a:cubicBezTo>
                    <a:cubicBezTo>
                      <a:pt x="2871" y="2057"/>
                      <a:pt x="2870" y="2054"/>
                      <a:pt x="2870" y="2052"/>
                    </a:cubicBezTo>
                    <a:cubicBezTo>
                      <a:pt x="2870" y="2052"/>
                      <a:pt x="2871" y="2052"/>
                      <a:pt x="2871" y="2052"/>
                    </a:cubicBezTo>
                    <a:cubicBezTo>
                      <a:pt x="2871" y="2051"/>
                      <a:pt x="2872" y="2049"/>
                      <a:pt x="2873" y="2048"/>
                    </a:cubicBezTo>
                    <a:cubicBezTo>
                      <a:pt x="2873" y="2046"/>
                      <a:pt x="2873" y="2045"/>
                      <a:pt x="2874" y="2044"/>
                    </a:cubicBezTo>
                    <a:cubicBezTo>
                      <a:pt x="2876" y="2042"/>
                      <a:pt x="2878" y="2043"/>
                      <a:pt x="2877" y="2040"/>
                    </a:cubicBezTo>
                    <a:cubicBezTo>
                      <a:pt x="2877" y="2038"/>
                      <a:pt x="2876" y="2037"/>
                      <a:pt x="2875" y="2037"/>
                    </a:cubicBezTo>
                    <a:cubicBezTo>
                      <a:pt x="2873" y="2034"/>
                      <a:pt x="2871" y="2033"/>
                      <a:pt x="2869" y="2030"/>
                    </a:cubicBezTo>
                    <a:cubicBezTo>
                      <a:pt x="2867" y="2027"/>
                      <a:pt x="2865" y="2025"/>
                      <a:pt x="2862" y="2023"/>
                    </a:cubicBezTo>
                    <a:cubicBezTo>
                      <a:pt x="2856" y="2018"/>
                      <a:pt x="2852" y="2014"/>
                      <a:pt x="2845" y="2016"/>
                    </a:cubicBezTo>
                    <a:cubicBezTo>
                      <a:pt x="2841" y="2017"/>
                      <a:pt x="2838" y="2019"/>
                      <a:pt x="2837" y="2015"/>
                    </a:cubicBezTo>
                    <a:cubicBezTo>
                      <a:pt x="2837" y="2012"/>
                      <a:pt x="2841" y="2007"/>
                      <a:pt x="2837" y="2007"/>
                    </a:cubicBezTo>
                    <a:cubicBezTo>
                      <a:pt x="2835" y="2008"/>
                      <a:pt x="2832" y="2012"/>
                      <a:pt x="2830" y="2014"/>
                    </a:cubicBezTo>
                    <a:cubicBezTo>
                      <a:pt x="2828" y="2016"/>
                      <a:pt x="2827" y="2020"/>
                      <a:pt x="2823" y="2020"/>
                    </a:cubicBezTo>
                    <a:cubicBezTo>
                      <a:pt x="2819" y="2021"/>
                      <a:pt x="2819" y="2017"/>
                      <a:pt x="2816" y="2015"/>
                    </a:cubicBezTo>
                    <a:cubicBezTo>
                      <a:pt x="2813" y="2013"/>
                      <a:pt x="2810" y="2015"/>
                      <a:pt x="2807" y="2014"/>
                    </a:cubicBezTo>
                    <a:cubicBezTo>
                      <a:pt x="2804" y="2013"/>
                      <a:pt x="2805" y="2009"/>
                      <a:pt x="2805" y="2006"/>
                    </a:cubicBezTo>
                    <a:cubicBezTo>
                      <a:pt x="2804" y="2001"/>
                      <a:pt x="2801" y="2005"/>
                      <a:pt x="2799" y="2002"/>
                    </a:cubicBezTo>
                    <a:cubicBezTo>
                      <a:pt x="2797" y="1999"/>
                      <a:pt x="2799" y="1996"/>
                      <a:pt x="2796" y="1994"/>
                    </a:cubicBezTo>
                    <a:cubicBezTo>
                      <a:pt x="2794" y="1993"/>
                      <a:pt x="2788" y="1992"/>
                      <a:pt x="2789" y="1989"/>
                    </a:cubicBezTo>
                    <a:cubicBezTo>
                      <a:pt x="2792" y="1990"/>
                      <a:pt x="2797" y="1991"/>
                      <a:pt x="2799" y="1993"/>
                    </a:cubicBezTo>
                    <a:cubicBezTo>
                      <a:pt x="2800" y="1994"/>
                      <a:pt x="2799" y="1997"/>
                      <a:pt x="2801" y="1998"/>
                    </a:cubicBezTo>
                    <a:cubicBezTo>
                      <a:pt x="2802" y="2000"/>
                      <a:pt x="2803" y="1998"/>
                      <a:pt x="2805" y="1999"/>
                    </a:cubicBezTo>
                    <a:cubicBezTo>
                      <a:pt x="2810" y="1999"/>
                      <a:pt x="2807" y="2002"/>
                      <a:pt x="2807" y="2005"/>
                    </a:cubicBezTo>
                    <a:cubicBezTo>
                      <a:pt x="2806" y="2010"/>
                      <a:pt x="2809" y="2011"/>
                      <a:pt x="2813" y="2011"/>
                    </a:cubicBezTo>
                    <a:cubicBezTo>
                      <a:pt x="2815" y="2011"/>
                      <a:pt x="2816" y="2010"/>
                      <a:pt x="2817" y="2011"/>
                    </a:cubicBezTo>
                    <a:cubicBezTo>
                      <a:pt x="2819" y="2012"/>
                      <a:pt x="2819" y="2013"/>
                      <a:pt x="2820" y="2014"/>
                    </a:cubicBezTo>
                    <a:cubicBezTo>
                      <a:pt x="2822" y="2016"/>
                      <a:pt x="2825" y="2015"/>
                      <a:pt x="2828" y="2013"/>
                    </a:cubicBezTo>
                    <a:cubicBezTo>
                      <a:pt x="2834" y="2008"/>
                      <a:pt x="2834" y="2000"/>
                      <a:pt x="2842" y="1999"/>
                    </a:cubicBezTo>
                    <a:cubicBezTo>
                      <a:pt x="2847" y="2004"/>
                      <a:pt x="2841" y="2008"/>
                      <a:pt x="2842" y="2013"/>
                    </a:cubicBezTo>
                    <a:cubicBezTo>
                      <a:pt x="2846" y="2014"/>
                      <a:pt x="2848" y="2011"/>
                      <a:pt x="2852" y="2010"/>
                    </a:cubicBezTo>
                    <a:cubicBezTo>
                      <a:pt x="2855" y="2010"/>
                      <a:pt x="2856" y="2010"/>
                      <a:pt x="2859" y="2012"/>
                    </a:cubicBezTo>
                    <a:cubicBezTo>
                      <a:pt x="2862" y="2014"/>
                      <a:pt x="2863" y="2016"/>
                      <a:pt x="2864" y="2018"/>
                    </a:cubicBezTo>
                    <a:cubicBezTo>
                      <a:pt x="2866" y="2020"/>
                      <a:pt x="2869" y="2021"/>
                      <a:pt x="2871" y="2023"/>
                    </a:cubicBezTo>
                    <a:cubicBezTo>
                      <a:pt x="2873" y="2026"/>
                      <a:pt x="2875" y="2027"/>
                      <a:pt x="2878" y="2029"/>
                    </a:cubicBezTo>
                    <a:cubicBezTo>
                      <a:pt x="2881" y="2031"/>
                      <a:pt x="2883" y="2034"/>
                      <a:pt x="2886" y="2035"/>
                    </a:cubicBezTo>
                    <a:cubicBezTo>
                      <a:pt x="2889" y="2035"/>
                      <a:pt x="2902" y="2026"/>
                      <a:pt x="2904" y="2032"/>
                    </a:cubicBezTo>
                    <a:cubicBezTo>
                      <a:pt x="2909" y="2032"/>
                      <a:pt x="2912" y="2029"/>
                      <a:pt x="2910" y="2024"/>
                    </a:cubicBezTo>
                    <a:cubicBezTo>
                      <a:pt x="2908" y="2015"/>
                      <a:pt x="2899" y="2021"/>
                      <a:pt x="2892" y="2021"/>
                    </a:cubicBezTo>
                    <a:cubicBezTo>
                      <a:pt x="2884" y="2020"/>
                      <a:pt x="2880" y="2015"/>
                      <a:pt x="2878" y="2007"/>
                    </a:cubicBezTo>
                    <a:cubicBezTo>
                      <a:pt x="2877" y="2003"/>
                      <a:pt x="2876" y="2002"/>
                      <a:pt x="2873" y="1999"/>
                    </a:cubicBezTo>
                    <a:cubicBezTo>
                      <a:pt x="2871" y="1997"/>
                      <a:pt x="2871" y="1994"/>
                      <a:pt x="2866" y="1996"/>
                    </a:cubicBezTo>
                    <a:cubicBezTo>
                      <a:pt x="2863" y="1996"/>
                      <a:pt x="2861" y="1999"/>
                      <a:pt x="2857" y="1998"/>
                    </a:cubicBezTo>
                    <a:cubicBezTo>
                      <a:pt x="2855" y="1997"/>
                      <a:pt x="2851" y="1995"/>
                      <a:pt x="2849" y="1993"/>
                    </a:cubicBezTo>
                    <a:cubicBezTo>
                      <a:pt x="2853" y="1992"/>
                      <a:pt x="2856" y="1996"/>
                      <a:pt x="2859" y="1996"/>
                    </a:cubicBezTo>
                    <a:cubicBezTo>
                      <a:pt x="2864" y="1995"/>
                      <a:pt x="2865" y="1992"/>
                      <a:pt x="2861" y="1990"/>
                    </a:cubicBezTo>
                    <a:cubicBezTo>
                      <a:pt x="2857" y="1987"/>
                      <a:pt x="2851" y="1983"/>
                      <a:pt x="2853" y="1977"/>
                    </a:cubicBezTo>
                    <a:cubicBezTo>
                      <a:pt x="2854" y="1979"/>
                      <a:pt x="2854" y="1984"/>
                      <a:pt x="2857" y="1985"/>
                    </a:cubicBezTo>
                    <a:cubicBezTo>
                      <a:pt x="2860" y="1988"/>
                      <a:pt x="2865" y="1986"/>
                      <a:pt x="2868" y="1987"/>
                    </a:cubicBezTo>
                    <a:cubicBezTo>
                      <a:pt x="2872" y="1988"/>
                      <a:pt x="2872" y="1992"/>
                      <a:pt x="2874" y="1994"/>
                    </a:cubicBezTo>
                    <a:cubicBezTo>
                      <a:pt x="2876" y="1998"/>
                      <a:pt x="2879" y="2000"/>
                      <a:pt x="2882" y="2003"/>
                    </a:cubicBezTo>
                    <a:cubicBezTo>
                      <a:pt x="2885" y="2007"/>
                      <a:pt x="2892" y="2016"/>
                      <a:pt x="2898" y="2008"/>
                    </a:cubicBezTo>
                    <a:cubicBezTo>
                      <a:pt x="2901" y="2003"/>
                      <a:pt x="2895" y="1996"/>
                      <a:pt x="2893" y="1992"/>
                    </a:cubicBezTo>
                    <a:cubicBezTo>
                      <a:pt x="2892" y="1990"/>
                      <a:pt x="2891" y="1987"/>
                      <a:pt x="2889" y="1986"/>
                    </a:cubicBezTo>
                    <a:cubicBezTo>
                      <a:pt x="2886" y="1984"/>
                      <a:pt x="2883" y="1984"/>
                      <a:pt x="2880" y="1983"/>
                    </a:cubicBezTo>
                    <a:cubicBezTo>
                      <a:pt x="2875" y="1980"/>
                      <a:pt x="2873" y="1973"/>
                      <a:pt x="2876" y="1968"/>
                    </a:cubicBezTo>
                    <a:cubicBezTo>
                      <a:pt x="2877" y="1973"/>
                      <a:pt x="2876" y="1977"/>
                      <a:pt x="2881" y="1980"/>
                    </a:cubicBezTo>
                    <a:cubicBezTo>
                      <a:pt x="2884" y="1981"/>
                      <a:pt x="2886" y="1981"/>
                      <a:pt x="2888" y="1982"/>
                    </a:cubicBezTo>
                    <a:cubicBezTo>
                      <a:pt x="2889" y="1983"/>
                      <a:pt x="2893" y="1986"/>
                      <a:pt x="2893" y="1987"/>
                    </a:cubicBezTo>
                    <a:cubicBezTo>
                      <a:pt x="2895" y="1989"/>
                      <a:pt x="2895" y="1992"/>
                      <a:pt x="2896" y="1994"/>
                    </a:cubicBezTo>
                    <a:cubicBezTo>
                      <a:pt x="2897" y="1996"/>
                      <a:pt x="2899" y="1997"/>
                      <a:pt x="2900" y="1998"/>
                    </a:cubicBezTo>
                    <a:cubicBezTo>
                      <a:pt x="2903" y="2002"/>
                      <a:pt x="2903" y="2007"/>
                      <a:pt x="2907" y="2009"/>
                    </a:cubicBezTo>
                    <a:cubicBezTo>
                      <a:pt x="2910" y="2010"/>
                      <a:pt x="2914" y="2010"/>
                      <a:pt x="2917" y="2012"/>
                    </a:cubicBezTo>
                    <a:cubicBezTo>
                      <a:pt x="2918" y="2014"/>
                      <a:pt x="2919" y="2018"/>
                      <a:pt x="2921" y="2019"/>
                    </a:cubicBezTo>
                    <a:cubicBezTo>
                      <a:pt x="2926" y="2022"/>
                      <a:pt x="2935" y="2014"/>
                      <a:pt x="2941" y="2018"/>
                    </a:cubicBezTo>
                    <a:cubicBezTo>
                      <a:pt x="2945" y="2020"/>
                      <a:pt x="2946" y="2022"/>
                      <a:pt x="2950" y="2021"/>
                    </a:cubicBezTo>
                    <a:cubicBezTo>
                      <a:pt x="2952" y="2021"/>
                      <a:pt x="2958" y="2021"/>
                      <a:pt x="2960" y="2019"/>
                    </a:cubicBezTo>
                    <a:cubicBezTo>
                      <a:pt x="2962" y="2016"/>
                      <a:pt x="2960" y="2013"/>
                      <a:pt x="2960" y="2011"/>
                    </a:cubicBezTo>
                    <a:cubicBezTo>
                      <a:pt x="2960" y="2009"/>
                      <a:pt x="2960" y="2005"/>
                      <a:pt x="2961" y="2003"/>
                    </a:cubicBezTo>
                    <a:cubicBezTo>
                      <a:pt x="2962" y="2005"/>
                      <a:pt x="2961" y="2007"/>
                      <a:pt x="2961" y="2010"/>
                    </a:cubicBezTo>
                    <a:cubicBezTo>
                      <a:pt x="2961" y="2013"/>
                      <a:pt x="2963" y="2014"/>
                      <a:pt x="2964" y="2016"/>
                    </a:cubicBezTo>
                    <a:cubicBezTo>
                      <a:pt x="2966" y="2020"/>
                      <a:pt x="2965" y="2025"/>
                      <a:pt x="2969" y="2021"/>
                    </a:cubicBezTo>
                    <a:cubicBezTo>
                      <a:pt x="2975" y="2016"/>
                      <a:pt x="2977" y="2008"/>
                      <a:pt x="2981" y="2002"/>
                    </a:cubicBezTo>
                    <a:cubicBezTo>
                      <a:pt x="2985" y="1997"/>
                      <a:pt x="2992" y="1993"/>
                      <a:pt x="2996" y="1988"/>
                    </a:cubicBezTo>
                    <a:cubicBezTo>
                      <a:pt x="2998" y="1985"/>
                      <a:pt x="2997" y="1980"/>
                      <a:pt x="2993" y="1980"/>
                    </a:cubicBezTo>
                    <a:cubicBezTo>
                      <a:pt x="2990" y="1979"/>
                      <a:pt x="2985" y="1982"/>
                      <a:pt x="2982" y="1981"/>
                    </a:cubicBezTo>
                    <a:cubicBezTo>
                      <a:pt x="2977" y="1981"/>
                      <a:pt x="2970" y="1977"/>
                      <a:pt x="2969" y="1972"/>
                    </a:cubicBezTo>
                    <a:cubicBezTo>
                      <a:pt x="2968" y="1972"/>
                      <a:pt x="2967" y="1972"/>
                      <a:pt x="2966" y="1972"/>
                    </a:cubicBezTo>
                    <a:cubicBezTo>
                      <a:pt x="2967" y="1975"/>
                      <a:pt x="2966" y="1978"/>
                      <a:pt x="2963" y="1978"/>
                    </a:cubicBezTo>
                    <a:cubicBezTo>
                      <a:pt x="2964" y="1976"/>
                      <a:pt x="2965" y="1972"/>
                      <a:pt x="2965" y="1970"/>
                    </a:cubicBezTo>
                    <a:cubicBezTo>
                      <a:pt x="2965" y="1969"/>
                      <a:pt x="2966" y="1969"/>
                      <a:pt x="2965" y="1967"/>
                    </a:cubicBezTo>
                    <a:cubicBezTo>
                      <a:pt x="2963" y="1965"/>
                      <a:pt x="2959" y="1963"/>
                      <a:pt x="2956" y="1963"/>
                    </a:cubicBezTo>
                    <a:cubicBezTo>
                      <a:pt x="2951" y="1961"/>
                      <a:pt x="2945" y="1958"/>
                      <a:pt x="2943" y="1953"/>
                    </a:cubicBezTo>
                    <a:cubicBezTo>
                      <a:pt x="2940" y="1943"/>
                      <a:pt x="2950" y="1933"/>
                      <a:pt x="2944" y="1926"/>
                    </a:cubicBezTo>
                    <a:cubicBezTo>
                      <a:pt x="2943" y="1926"/>
                      <a:pt x="2941" y="1926"/>
                      <a:pt x="2940" y="1927"/>
                    </a:cubicBezTo>
                    <a:cubicBezTo>
                      <a:pt x="2938" y="1928"/>
                      <a:pt x="2939" y="1929"/>
                      <a:pt x="2937" y="1930"/>
                    </a:cubicBezTo>
                    <a:cubicBezTo>
                      <a:pt x="2936" y="1925"/>
                      <a:pt x="2941" y="1925"/>
                      <a:pt x="2943" y="1923"/>
                    </a:cubicBezTo>
                    <a:cubicBezTo>
                      <a:pt x="2939" y="1918"/>
                      <a:pt x="2933" y="1919"/>
                      <a:pt x="2928" y="1916"/>
                    </a:cubicBezTo>
                    <a:cubicBezTo>
                      <a:pt x="2931" y="1914"/>
                      <a:pt x="2939" y="1917"/>
                      <a:pt x="2942" y="1919"/>
                    </a:cubicBezTo>
                    <a:cubicBezTo>
                      <a:pt x="2946" y="1921"/>
                      <a:pt x="2949" y="1925"/>
                      <a:pt x="2950" y="1928"/>
                    </a:cubicBezTo>
                    <a:cubicBezTo>
                      <a:pt x="2951" y="1931"/>
                      <a:pt x="2952" y="1935"/>
                      <a:pt x="2952" y="1938"/>
                    </a:cubicBezTo>
                    <a:cubicBezTo>
                      <a:pt x="2952" y="1941"/>
                      <a:pt x="2950" y="1943"/>
                      <a:pt x="2950" y="1946"/>
                    </a:cubicBezTo>
                    <a:cubicBezTo>
                      <a:pt x="2949" y="1953"/>
                      <a:pt x="2956" y="1958"/>
                      <a:pt x="2962" y="1960"/>
                    </a:cubicBezTo>
                    <a:cubicBezTo>
                      <a:pt x="2965" y="1962"/>
                      <a:pt x="2967" y="1965"/>
                      <a:pt x="2971" y="1963"/>
                    </a:cubicBezTo>
                    <a:cubicBezTo>
                      <a:pt x="2973" y="1961"/>
                      <a:pt x="2975" y="1957"/>
                      <a:pt x="2976" y="1955"/>
                    </a:cubicBezTo>
                    <a:cubicBezTo>
                      <a:pt x="2979" y="1953"/>
                      <a:pt x="2979" y="1951"/>
                      <a:pt x="2977" y="1947"/>
                    </a:cubicBezTo>
                    <a:cubicBezTo>
                      <a:pt x="2976" y="1945"/>
                      <a:pt x="2972" y="1943"/>
                      <a:pt x="2973" y="1941"/>
                    </a:cubicBezTo>
                    <a:cubicBezTo>
                      <a:pt x="2975" y="1941"/>
                      <a:pt x="2977" y="1942"/>
                      <a:pt x="2978" y="1944"/>
                    </a:cubicBezTo>
                    <a:cubicBezTo>
                      <a:pt x="2979" y="1946"/>
                      <a:pt x="2980" y="1948"/>
                      <a:pt x="2982" y="1948"/>
                    </a:cubicBezTo>
                    <a:cubicBezTo>
                      <a:pt x="2985" y="1948"/>
                      <a:pt x="2991" y="1943"/>
                      <a:pt x="2992" y="1940"/>
                    </a:cubicBezTo>
                    <a:cubicBezTo>
                      <a:pt x="2994" y="1936"/>
                      <a:pt x="2991" y="1932"/>
                      <a:pt x="2991" y="1927"/>
                    </a:cubicBezTo>
                    <a:cubicBezTo>
                      <a:pt x="2991" y="1922"/>
                      <a:pt x="2989" y="1918"/>
                      <a:pt x="2990" y="1914"/>
                    </a:cubicBezTo>
                    <a:cubicBezTo>
                      <a:pt x="2992" y="1914"/>
                      <a:pt x="2990" y="1916"/>
                      <a:pt x="2991" y="1917"/>
                    </a:cubicBezTo>
                    <a:cubicBezTo>
                      <a:pt x="2992" y="1917"/>
                      <a:pt x="2993" y="1919"/>
                      <a:pt x="2993" y="1919"/>
                    </a:cubicBezTo>
                    <a:cubicBezTo>
                      <a:pt x="2994" y="1922"/>
                      <a:pt x="2993" y="1923"/>
                      <a:pt x="2993" y="1926"/>
                    </a:cubicBezTo>
                    <a:cubicBezTo>
                      <a:pt x="2993" y="1930"/>
                      <a:pt x="2997" y="1934"/>
                      <a:pt x="2996" y="1938"/>
                    </a:cubicBezTo>
                    <a:cubicBezTo>
                      <a:pt x="2995" y="1941"/>
                      <a:pt x="2993" y="1942"/>
                      <a:pt x="2994" y="1944"/>
                    </a:cubicBezTo>
                    <a:cubicBezTo>
                      <a:pt x="2994" y="1947"/>
                      <a:pt x="2997" y="1947"/>
                      <a:pt x="2996" y="1950"/>
                    </a:cubicBezTo>
                    <a:cubicBezTo>
                      <a:pt x="2996" y="1952"/>
                      <a:pt x="2995" y="1954"/>
                      <a:pt x="2996" y="1956"/>
                    </a:cubicBezTo>
                    <a:cubicBezTo>
                      <a:pt x="2997" y="1958"/>
                      <a:pt x="2999" y="1957"/>
                      <a:pt x="2999" y="1960"/>
                    </a:cubicBezTo>
                    <a:cubicBezTo>
                      <a:pt x="3001" y="1959"/>
                      <a:pt x="3004" y="1958"/>
                      <a:pt x="3006" y="1957"/>
                    </a:cubicBezTo>
                    <a:cubicBezTo>
                      <a:pt x="3007" y="1955"/>
                      <a:pt x="3007" y="1953"/>
                      <a:pt x="3009" y="1952"/>
                    </a:cubicBezTo>
                    <a:cubicBezTo>
                      <a:pt x="3011" y="1950"/>
                      <a:pt x="3013" y="1950"/>
                      <a:pt x="3015" y="1949"/>
                    </a:cubicBezTo>
                    <a:cubicBezTo>
                      <a:pt x="3017" y="1948"/>
                      <a:pt x="3019" y="1947"/>
                      <a:pt x="3021" y="1946"/>
                    </a:cubicBezTo>
                    <a:cubicBezTo>
                      <a:pt x="3024" y="1944"/>
                      <a:pt x="3024" y="1945"/>
                      <a:pt x="3026" y="1942"/>
                    </a:cubicBezTo>
                    <a:cubicBezTo>
                      <a:pt x="3027" y="1940"/>
                      <a:pt x="3028" y="1938"/>
                      <a:pt x="3029" y="1937"/>
                    </a:cubicBezTo>
                    <a:cubicBezTo>
                      <a:pt x="3031" y="1934"/>
                      <a:pt x="3038" y="1930"/>
                      <a:pt x="3036" y="1926"/>
                    </a:cubicBezTo>
                    <a:cubicBezTo>
                      <a:pt x="3034" y="1926"/>
                      <a:pt x="3033" y="1924"/>
                      <a:pt x="3032" y="1923"/>
                    </a:cubicBezTo>
                    <a:cubicBezTo>
                      <a:pt x="3031" y="1920"/>
                      <a:pt x="3032" y="1920"/>
                      <a:pt x="3029" y="1919"/>
                    </a:cubicBezTo>
                    <a:cubicBezTo>
                      <a:pt x="3026" y="1918"/>
                      <a:pt x="3022" y="1920"/>
                      <a:pt x="3020" y="1919"/>
                    </a:cubicBezTo>
                    <a:cubicBezTo>
                      <a:pt x="3021" y="1919"/>
                      <a:pt x="3023" y="1919"/>
                      <a:pt x="3024" y="1918"/>
                    </a:cubicBezTo>
                    <a:cubicBezTo>
                      <a:pt x="3025" y="1918"/>
                      <a:pt x="3025" y="1916"/>
                      <a:pt x="3027" y="1916"/>
                    </a:cubicBezTo>
                    <a:cubicBezTo>
                      <a:pt x="3030" y="1915"/>
                      <a:pt x="3031" y="1918"/>
                      <a:pt x="3033" y="1918"/>
                    </a:cubicBezTo>
                    <a:cubicBezTo>
                      <a:pt x="3038" y="1918"/>
                      <a:pt x="3040" y="1910"/>
                      <a:pt x="3040" y="1906"/>
                    </a:cubicBezTo>
                    <a:cubicBezTo>
                      <a:pt x="3040" y="1901"/>
                      <a:pt x="3040" y="1895"/>
                      <a:pt x="3033" y="1895"/>
                    </a:cubicBezTo>
                    <a:cubicBezTo>
                      <a:pt x="3029" y="1895"/>
                      <a:pt x="3026" y="1900"/>
                      <a:pt x="3021" y="1900"/>
                    </a:cubicBezTo>
                    <a:cubicBezTo>
                      <a:pt x="3016" y="1900"/>
                      <a:pt x="3018" y="1895"/>
                      <a:pt x="3015" y="1893"/>
                    </a:cubicBezTo>
                    <a:cubicBezTo>
                      <a:pt x="3013" y="1892"/>
                      <a:pt x="3006" y="1894"/>
                      <a:pt x="3003" y="1895"/>
                    </a:cubicBezTo>
                    <a:cubicBezTo>
                      <a:pt x="2997" y="1895"/>
                      <a:pt x="2990" y="1896"/>
                      <a:pt x="2985" y="1892"/>
                    </a:cubicBezTo>
                    <a:cubicBezTo>
                      <a:pt x="2986" y="1892"/>
                      <a:pt x="2987" y="1892"/>
                      <a:pt x="2987" y="1892"/>
                    </a:cubicBezTo>
                    <a:cubicBezTo>
                      <a:pt x="2990" y="1892"/>
                      <a:pt x="3000" y="1892"/>
                      <a:pt x="2998" y="1887"/>
                    </a:cubicBezTo>
                    <a:cubicBezTo>
                      <a:pt x="2997" y="1883"/>
                      <a:pt x="2993" y="1887"/>
                      <a:pt x="2992" y="1889"/>
                    </a:cubicBezTo>
                    <a:cubicBezTo>
                      <a:pt x="2990" y="1887"/>
                      <a:pt x="2989" y="1888"/>
                      <a:pt x="2988" y="1887"/>
                    </a:cubicBezTo>
                    <a:cubicBezTo>
                      <a:pt x="2987" y="1887"/>
                      <a:pt x="2986" y="1885"/>
                      <a:pt x="2985" y="1884"/>
                    </a:cubicBezTo>
                    <a:cubicBezTo>
                      <a:pt x="2983" y="1883"/>
                      <a:pt x="2981" y="1883"/>
                      <a:pt x="2978" y="1883"/>
                    </a:cubicBezTo>
                    <a:cubicBezTo>
                      <a:pt x="2976" y="1882"/>
                      <a:pt x="2973" y="1881"/>
                      <a:pt x="2972" y="1880"/>
                    </a:cubicBezTo>
                    <a:cubicBezTo>
                      <a:pt x="2969" y="1878"/>
                      <a:pt x="2967" y="1877"/>
                      <a:pt x="2963" y="1876"/>
                    </a:cubicBezTo>
                    <a:cubicBezTo>
                      <a:pt x="2960" y="1875"/>
                      <a:pt x="2956" y="1874"/>
                      <a:pt x="2953" y="1874"/>
                    </a:cubicBezTo>
                    <a:cubicBezTo>
                      <a:pt x="2947" y="1873"/>
                      <a:pt x="2946" y="1871"/>
                      <a:pt x="2942" y="1868"/>
                    </a:cubicBezTo>
                    <a:cubicBezTo>
                      <a:pt x="2937" y="1865"/>
                      <a:pt x="2930" y="1865"/>
                      <a:pt x="2925" y="1868"/>
                    </a:cubicBezTo>
                    <a:cubicBezTo>
                      <a:pt x="2913" y="1877"/>
                      <a:pt x="2896" y="1884"/>
                      <a:pt x="2881" y="1877"/>
                    </a:cubicBezTo>
                    <a:cubicBezTo>
                      <a:pt x="2876" y="1875"/>
                      <a:pt x="2871" y="1868"/>
                      <a:pt x="2867" y="1864"/>
                    </a:cubicBezTo>
                    <a:cubicBezTo>
                      <a:pt x="2867" y="1863"/>
                      <a:pt x="2866" y="1862"/>
                      <a:pt x="2866" y="1860"/>
                    </a:cubicBezTo>
                    <a:cubicBezTo>
                      <a:pt x="2863" y="1858"/>
                      <a:pt x="2859" y="1856"/>
                      <a:pt x="2855" y="1853"/>
                    </a:cubicBezTo>
                    <a:cubicBezTo>
                      <a:pt x="2851" y="1850"/>
                      <a:pt x="2847" y="1847"/>
                      <a:pt x="2845" y="1843"/>
                    </a:cubicBezTo>
                    <a:cubicBezTo>
                      <a:pt x="2843" y="1839"/>
                      <a:pt x="2842" y="1835"/>
                      <a:pt x="2842" y="1831"/>
                    </a:cubicBezTo>
                    <a:cubicBezTo>
                      <a:pt x="2841" y="1826"/>
                      <a:pt x="2840" y="1821"/>
                      <a:pt x="2838" y="1818"/>
                    </a:cubicBezTo>
                    <a:cubicBezTo>
                      <a:pt x="2837" y="1817"/>
                      <a:pt x="2837" y="1817"/>
                      <a:pt x="2836" y="1816"/>
                    </a:cubicBezTo>
                    <a:cubicBezTo>
                      <a:pt x="2835" y="1815"/>
                      <a:pt x="2835" y="1815"/>
                      <a:pt x="2834" y="1814"/>
                    </a:cubicBezTo>
                    <a:cubicBezTo>
                      <a:pt x="2834" y="1813"/>
                      <a:pt x="2834" y="1813"/>
                      <a:pt x="2833" y="1812"/>
                    </a:cubicBezTo>
                    <a:cubicBezTo>
                      <a:pt x="2833" y="1811"/>
                      <a:pt x="2833" y="1811"/>
                      <a:pt x="2832" y="1810"/>
                    </a:cubicBezTo>
                    <a:cubicBezTo>
                      <a:pt x="2831" y="1809"/>
                      <a:pt x="2830" y="1809"/>
                      <a:pt x="2828" y="1808"/>
                    </a:cubicBezTo>
                    <a:cubicBezTo>
                      <a:pt x="2827" y="1808"/>
                      <a:pt x="2826" y="1808"/>
                      <a:pt x="2825" y="1808"/>
                    </a:cubicBezTo>
                    <a:cubicBezTo>
                      <a:pt x="2822" y="1806"/>
                      <a:pt x="2821" y="1803"/>
                      <a:pt x="2820" y="1800"/>
                    </a:cubicBezTo>
                    <a:cubicBezTo>
                      <a:pt x="2820" y="1800"/>
                      <a:pt x="2820" y="1800"/>
                      <a:pt x="2820" y="1799"/>
                    </a:cubicBezTo>
                    <a:cubicBezTo>
                      <a:pt x="2818" y="1793"/>
                      <a:pt x="2817" y="1786"/>
                      <a:pt x="2817" y="1780"/>
                    </a:cubicBezTo>
                    <a:cubicBezTo>
                      <a:pt x="2817" y="1776"/>
                      <a:pt x="2817" y="1773"/>
                      <a:pt x="2819" y="1770"/>
                    </a:cubicBezTo>
                    <a:cubicBezTo>
                      <a:pt x="2820" y="1769"/>
                      <a:pt x="2820" y="1768"/>
                      <a:pt x="2821" y="1767"/>
                    </a:cubicBezTo>
                    <a:cubicBezTo>
                      <a:pt x="2823" y="1765"/>
                      <a:pt x="2824" y="1763"/>
                      <a:pt x="2825" y="1760"/>
                    </a:cubicBezTo>
                    <a:cubicBezTo>
                      <a:pt x="2826" y="1755"/>
                      <a:pt x="2826" y="1748"/>
                      <a:pt x="2825" y="1742"/>
                    </a:cubicBezTo>
                    <a:cubicBezTo>
                      <a:pt x="2824" y="1739"/>
                      <a:pt x="2822" y="1737"/>
                      <a:pt x="2820" y="1734"/>
                    </a:cubicBezTo>
                    <a:cubicBezTo>
                      <a:pt x="2819" y="1731"/>
                      <a:pt x="2817" y="1728"/>
                      <a:pt x="2816" y="1725"/>
                    </a:cubicBezTo>
                    <a:cubicBezTo>
                      <a:pt x="2816" y="1724"/>
                      <a:pt x="2815" y="1722"/>
                      <a:pt x="2815" y="1721"/>
                    </a:cubicBezTo>
                    <a:cubicBezTo>
                      <a:pt x="2814" y="1716"/>
                      <a:pt x="2813" y="1711"/>
                      <a:pt x="2809" y="1711"/>
                    </a:cubicBezTo>
                    <a:cubicBezTo>
                      <a:pt x="2809" y="1711"/>
                      <a:pt x="2809" y="1711"/>
                      <a:pt x="2809" y="1711"/>
                    </a:cubicBezTo>
                    <a:cubicBezTo>
                      <a:pt x="2807" y="1711"/>
                      <a:pt x="2805" y="1712"/>
                      <a:pt x="2804" y="1713"/>
                    </a:cubicBezTo>
                    <a:cubicBezTo>
                      <a:pt x="2803" y="1715"/>
                      <a:pt x="2802" y="1716"/>
                      <a:pt x="2801" y="1715"/>
                    </a:cubicBezTo>
                    <a:cubicBezTo>
                      <a:pt x="2800" y="1715"/>
                      <a:pt x="2799" y="1714"/>
                      <a:pt x="2798" y="1712"/>
                    </a:cubicBezTo>
                    <a:cubicBezTo>
                      <a:pt x="2797" y="1709"/>
                      <a:pt x="2797" y="1708"/>
                      <a:pt x="2795" y="1708"/>
                    </a:cubicBezTo>
                    <a:cubicBezTo>
                      <a:pt x="2795" y="1708"/>
                      <a:pt x="2794" y="1707"/>
                      <a:pt x="2793" y="1707"/>
                    </a:cubicBezTo>
                    <a:cubicBezTo>
                      <a:pt x="2790" y="1705"/>
                      <a:pt x="2791" y="1703"/>
                      <a:pt x="2791" y="1702"/>
                    </a:cubicBezTo>
                    <a:cubicBezTo>
                      <a:pt x="2791" y="1700"/>
                      <a:pt x="2792" y="1699"/>
                      <a:pt x="2791" y="1698"/>
                    </a:cubicBezTo>
                    <a:cubicBezTo>
                      <a:pt x="2790" y="1697"/>
                      <a:pt x="2789" y="1696"/>
                      <a:pt x="2789" y="1696"/>
                    </a:cubicBezTo>
                    <a:cubicBezTo>
                      <a:pt x="2787" y="1695"/>
                      <a:pt x="2786" y="1694"/>
                      <a:pt x="2785" y="1692"/>
                    </a:cubicBezTo>
                    <a:cubicBezTo>
                      <a:pt x="2785" y="1691"/>
                      <a:pt x="2785" y="1690"/>
                      <a:pt x="2785" y="1688"/>
                    </a:cubicBezTo>
                    <a:cubicBezTo>
                      <a:pt x="2785" y="1687"/>
                      <a:pt x="2785" y="1685"/>
                      <a:pt x="2784" y="1684"/>
                    </a:cubicBezTo>
                    <a:cubicBezTo>
                      <a:pt x="2784" y="1682"/>
                      <a:pt x="2782" y="1681"/>
                      <a:pt x="2781" y="1680"/>
                    </a:cubicBezTo>
                    <a:cubicBezTo>
                      <a:pt x="2780" y="1679"/>
                      <a:pt x="2779" y="1678"/>
                      <a:pt x="2778" y="1677"/>
                    </a:cubicBezTo>
                    <a:cubicBezTo>
                      <a:pt x="2775" y="1672"/>
                      <a:pt x="2773" y="1667"/>
                      <a:pt x="2770" y="1661"/>
                    </a:cubicBezTo>
                    <a:cubicBezTo>
                      <a:pt x="2770" y="1660"/>
                      <a:pt x="2770" y="1660"/>
                      <a:pt x="2770" y="1660"/>
                    </a:cubicBezTo>
                    <a:cubicBezTo>
                      <a:pt x="2769" y="1659"/>
                      <a:pt x="2768" y="1658"/>
                      <a:pt x="2767" y="1656"/>
                    </a:cubicBezTo>
                    <a:cubicBezTo>
                      <a:pt x="2766" y="1653"/>
                      <a:pt x="2764" y="1651"/>
                      <a:pt x="2764" y="1647"/>
                    </a:cubicBezTo>
                    <a:cubicBezTo>
                      <a:pt x="2764" y="1645"/>
                      <a:pt x="2765" y="1643"/>
                      <a:pt x="2765" y="1641"/>
                    </a:cubicBezTo>
                    <a:cubicBezTo>
                      <a:pt x="2766" y="1639"/>
                      <a:pt x="2766" y="1636"/>
                      <a:pt x="2766" y="1634"/>
                    </a:cubicBezTo>
                    <a:cubicBezTo>
                      <a:pt x="2765" y="1630"/>
                      <a:pt x="2761" y="1627"/>
                      <a:pt x="2757" y="1624"/>
                    </a:cubicBezTo>
                    <a:cubicBezTo>
                      <a:pt x="2756" y="1624"/>
                      <a:pt x="2755" y="1623"/>
                      <a:pt x="2754" y="1623"/>
                    </a:cubicBezTo>
                    <a:cubicBezTo>
                      <a:pt x="2750" y="1619"/>
                      <a:pt x="2745" y="1615"/>
                      <a:pt x="2743" y="1609"/>
                    </a:cubicBezTo>
                    <a:cubicBezTo>
                      <a:pt x="2742" y="1608"/>
                      <a:pt x="2742" y="1606"/>
                      <a:pt x="2742" y="1605"/>
                    </a:cubicBezTo>
                    <a:cubicBezTo>
                      <a:pt x="2741" y="1601"/>
                      <a:pt x="2740" y="1597"/>
                      <a:pt x="2735" y="1595"/>
                    </a:cubicBezTo>
                    <a:cubicBezTo>
                      <a:pt x="2733" y="1594"/>
                      <a:pt x="2730" y="1594"/>
                      <a:pt x="2727" y="1595"/>
                    </a:cubicBezTo>
                    <a:cubicBezTo>
                      <a:pt x="2723" y="1595"/>
                      <a:pt x="2719" y="1595"/>
                      <a:pt x="2716" y="1592"/>
                    </a:cubicBezTo>
                    <a:cubicBezTo>
                      <a:pt x="2714" y="1590"/>
                      <a:pt x="2713" y="1587"/>
                      <a:pt x="2712" y="1585"/>
                    </a:cubicBezTo>
                    <a:cubicBezTo>
                      <a:pt x="2710" y="1582"/>
                      <a:pt x="2709" y="1579"/>
                      <a:pt x="2706" y="1577"/>
                    </a:cubicBezTo>
                    <a:cubicBezTo>
                      <a:pt x="2703" y="1574"/>
                      <a:pt x="2694" y="1572"/>
                      <a:pt x="2689" y="1572"/>
                    </a:cubicBezTo>
                    <a:cubicBezTo>
                      <a:pt x="2687" y="1571"/>
                      <a:pt x="2685" y="1571"/>
                      <a:pt x="2682" y="1571"/>
                    </a:cubicBezTo>
                    <a:cubicBezTo>
                      <a:pt x="2680" y="1571"/>
                      <a:pt x="2679" y="1571"/>
                      <a:pt x="2677" y="1571"/>
                    </a:cubicBezTo>
                    <a:cubicBezTo>
                      <a:pt x="2673" y="1571"/>
                      <a:pt x="2671" y="1570"/>
                      <a:pt x="2668" y="1569"/>
                    </a:cubicBezTo>
                    <a:cubicBezTo>
                      <a:pt x="2667" y="1568"/>
                      <a:pt x="2666" y="1567"/>
                      <a:pt x="2665" y="1567"/>
                    </a:cubicBezTo>
                    <a:cubicBezTo>
                      <a:pt x="2663" y="1566"/>
                      <a:pt x="2662" y="1567"/>
                      <a:pt x="2660" y="1568"/>
                    </a:cubicBezTo>
                    <a:cubicBezTo>
                      <a:pt x="2660" y="1568"/>
                      <a:pt x="2659" y="1569"/>
                      <a:pt x="2657" y="1569"/>
                    </a:cubicBezTo>
                    <a:cubicBezTo>
                      <a:pt x="2657" y="1569"/>
                      <a:pt x="2657" y="1569"/>
                      <a:pt x="2656" y="1569"/>
                    </a:cubicBezTo>
                    <a:cubicBezTo>
                      <a:pt x="2654" y="1569"/>
                      <a:pt x="2653" y="1567"/>
                      <a:pt x="2652" y="1565"/>
                    </a:cubicBezTo>
                    <a:cubicBezTo>
                      <a:pt x="2652" y="1564"/>
                      <a:pt x="2652" y="1564"/>
                      <a:pt x="2652" y="1563"/>
                    </a:cubicBezTo>
                    <a:cubicBezTo>
                      <a:pt x="2651" y="1561"/>
                      <a:pt x="2648" y="1557"/>
                      <a:pt x="2646" y="1557"/>
                    </a:cubicBezTo>
                    <a:cubicBezTo>
                      <a:pt x="2644" y="1556"/>
                      <a:pt x="2643" y="1556"/>
                      <a:pt x="2642" y="1556"/>
                    </a:cubicBezTo>
                    <a:cubicBezTo>
                      <a:pt x="2640" y="1556"/>
                      <a:pt x="2638" y="1556"/>
                      <a:pt x="2636" y="1555"/>
                    </a:cubicBezTo>
                    <a:cubicBezTo>
                      <a:pt x="2631" y="1552"/>
                      <a:pt x="2625" y="1547"/>
                      <a:pt x="2623" y="1541"/>
                    </a:cubicBezTo>
                    <a:cubicBezTo>
                      <a:pt x="2621" y="1538"/>
                      <a:pt x="2621" y="1535"/>
                      <a:pt x="2621" y="1532"/>
                    </a:cubicBezTo>
                    <a:cubicBezTo>
                      <a:pt x="2621" y="1531"/>
                      <a:pt x="2622" y="1530"/>
                      <a:pt x="2622" y="1529"/>
                    </a:cubicBezTo>
                    <a:cubicBezTo>
                      <a:pt x="2623" y="1528"/>
                      <a:pt x="2623" y="1526"/>
                      <a:pt x="2623" y="1525"/>
                    </a:cubicBezTo>
                    <a:cubicBezTo>
                      <a:pt x="2624" y="1521"/>
                      <a:pt x="2623" y="1520"/>
                      <a:pt x="2622" y="1516"/>
                    </a:cubicBezTo>
                    <a:cubicBezTo>
                      <a:pt x="2621" y="1514"/>
                      <a:pt x="2621" y="1513"/>
                      <a:pt x="2622" y="1512"/>
                    </a:cubicBezTo>
                    <a:cubicBezTo>
                      <a:pt x="2622" y="1511"/>
                      <a:pt x="2623" y="1510"/>
                      <a:pt x="2622" y="1508"/>
                    </a:cubicBezTo>
                    <a:cubicBezTo>
                      <a:pt x="2622" y="1504"/>
                      <a:pt x="2617" y="1496"/>
                      <a:pt x="2615" y="1492"/>
                    </a:cubicBezTo>
                    <a:cubicBezTo>
                      <a:pt x="2614" y="1491"/>
                      <a:pt x="2613" y="1491"/>
                      <a:pt x="2612" y="1490"/>
                    </a:cubicBezTo>
                    <a:cubicBezTo>
                      <a:pt x="2611" y="1488"/>
                      <a:pt x="2610" y="1487"/>
                      <a:pt x="2609" y="1485"/>
                    </a:cubicBezTo>
                    <a:cubicBezTo>
                      <a:pt x="2609" y="1483"/>
                      <a:pt x="2609" y="1481"/>
                      <a:pt x="2610" y="1479"/>
                    </a:cubicBezTo>
                    <a:cubicBezTo>
                      <a:pt x="2610" y="1478"/>
                      <a:pt x="2610" y="1477"/>
                      <a:pt x="2610" y="1476"/>
                    </a:cubicBezTo>
                    <a:cubicBezTo>
                      <a:pt x="2610" y="1474"/>
                      <a:pt x="2610" y="1473"/>
                      <a:pt x="2611" y="1471"/>
                    </a:cubicBezTo>
                    <a:cubicBezTo>
                      <a:pt x="2611" y="1466"/>
                      <a:pt x="2612" y="1461"/>
                      <a:pt x="2609" y="1457"/>
                    </a:cubicBezTo>
                    <a:cubicBezTo>
                      <a:pt x="2608" y="1455"/>
                      <a:pt x="2607" y="1454"/>
                      <a:pt x="2606" y="1452"/>
                    </a:cubicBezTo>
                    <a:cubicBezTo>
                      <a:pt x="2603" y="1449"/>
                      <a:pt x="2601" y="1446"/>
                      <a:pt x="2599" y="1442"/>
                    </a:cubicBezTo>
                    <a:cubicBezTo>
                      <a:pt x="2599" y="1440"/>
                      <a:pt x="2599" y="1439"/>
                      <a:pt x="2599" y="1438"/>
                    </a:cubicBezTo>
                    <a:cubicBezTo>
                      <a:pt x="2599" y="1436"/>
                      <a:pt x="2599" y="1435"/>
                      <a:pt x="2599" y="1433"/>
                    </a:cubicBezTo>
                    <a:cubicBezTo>
                      <a:pt x="2598" y="1432"/>
                      <a:pt x="2597" y="1431"/>
                      <a:pt x="2596" y="1431"/>
                    </a:cubicBezTo>
                    <a:cubicBezTo>
                      <a:pt x="2595" y="1430"/>
                      <a:pt x="2594" y="1429"/>
                      <a:pt x="2593" y="1426"/>
                    </a:cubicBezTo>
                    <a:cubicBezTo>
                      <a:pt x="2593" y="1424"/>
                      <a:pt x="2594" y="1421"/>
                      <a:pt x="2594" y="1419"/>
                    </a:cubicBezTo>
                    <a:cubicBezTo>
                      <a:pt x="2595" y="1415"/>
                      <a:pt x="2595" y="1412"/>
                      <a:pt x="2593" y="1408"/>
                    </a:cubicBezTo>
                    <a:cubicBezTo>
                      <a:pt x="2592" y="1408"/>
                      <a:pt x="2592" y="1407"/>
                      <a:pt x="2591" y="1406"/>
                    </a:cubicBezTo>
                    <a:cubicBezTo>
                      <a:pt x="2590" y="1405"/>
                      <a:pt x="2589" y="1404"/>
                      <a:pt x="2588" y="1402"/>
                    </a:cubicBezTo>
                    <a:cubicBezTo>
                      <a:pt x="2588" y="1401"/>
                      <a:pt x="2588" y="1399"/>
                      <a:pt x="2588" y="1398"/>
                    </a:cubicBezTo>
                    <a:cubicBezTo>
                      <a:pt x="2589" y="1396"/>
                      <a:pt x="2589" y="1395"/>
                      <a:pt x="2587" y="1393"/>
                    </a:cubicBezTo>
                    <a:cubicBezTo>
                      <a:pt x="2586" y="1391"/>
                      <a:pt x="2583" y="1391"/>
                      <a:pt x="2581" y="1392"/>
                    </a:cubicBezTo>
                    <a:cubicBezTo>
                      <a:pt x="2577" y="1392"/>
                      <a:pt x="2574" y="1392"/>
                      <a:pt x="2572" y="1388"/>
                    </a:cubicBezTo>
                    <a:cubicBezTo>
                      <a:pt x="2571" y="1387"/>
                      <a:pt x="2570" y="1384"/>
                      <a:pt x="2570" y="1381"/>
                    </a:cubicBezTo>
                    <a:cubicBezTo>
                      <a:pt x="2569" y="1377"/>
                      <a:pt x="2568" y="1372"/>
                      <a:pt x="2564" y="1371"/>
                    </a:cubicBezTo>
                    <a:cubicBezTo>
                      <a:pt x="2563" y="1370"/>
                      <a:pt x="2562" y="1370"/>
                      <a:pt x="2561" y="1371"/>
                    </a:cubicBezTo>
                    <a:cubicBezTo>
                      <a:pt x="2559" y="1371"/>
                      <a:pt x="2558" y="1372"/>
                      <a:pt x="2556" y="1371"/>
                    </a:cubicBezTo>
                    <a:cubicBezTo>
                      <a:pt x="2555" y="1371"/>
                      <a:pt x="2554" y="1370"/>
                      <a:pt x="2554" y="1369"/>
                    </a:cubicBezTo>
                    <a:cubicBezTo>
                      <a:pt x="2554" y="1368"/>
                      <a:pt x="2555" y="1366"/>
                      <a:pt x="2556" y="1364"/>
                    </a:cubicBezTo>
                    <a:cubicBezTo>
                      <a:pt x="2556" y="1364"/>
                      <a:pt x="2556" y="1364"/>
                      <a:pt x="2557" y="1363"/>
                    </a:cubicBezTo>
                    <a:cubicBezTo>
                      <a:pt x="2557" y="1363"/>
                      <a:pt x="2557" y="1362"/>
                      <a:pt x="2557" y="1362"/>
                    </a:cubicBezTo>
                    <a:cubicBezTo>
                      <a:pt x="2559" y="1360"/>
                      <a:pt x="2560" y="1358"/>
                      <a:pt x="2559" y="1356"/>
                    </a:cubicBezTo>
                    <a:cubicBezTo>
                      <a:pt x="2558" y="1353"/>
                      <a:pt x="2557" y="1353"/>
                      <a:pt x="2556" y="1353"/>
                    </a:cubicBezTo>
                    <a:cubicBezTo>
                      <a:pt x="2555" y="1353"/>
                      <a:pt x="2554" y="1353"/>
                      <a:pt x="2553" y="1353"/>
                    </a:cubicBezTo>
                    <a:cubicBezTo>
                      <a:pt x="2551" y="1352"/>
                      <a:pt x="2548" y="1349"/>
                      <a:pt x="2547" y="1346"/>
                    </a:cubicBezTo>
                    <a:cubicBezTo>
                      <a:pt x="2546" y="1343"/>
                      <a:pt x="2544" y="1341"/>
                      <a:pt x="2541" y="1338"/>
                    </a:cubicBezTo>
                    <a:cubicBezTo>
                      <a:pt x="2539" y="1336"/>
                      <a:pt x="2538" y="1335"/>
                      <a:pt x="2536" y="1333"/>
                    </a:cubicBezTo>
                    <a:cubicBezTo>
                      <a:pt x="2536" y="1332"/>
                      <a:pt x="2536" y="1332"/>
                      <a:pt x="2535" y="1331"/>
                    </a:cubicBezTo>
                    <a:cubicBezTo>
                      <a:pt x="2533" y="1327"/>
                      <a:pt x="2529" y="1322"/>
                      <a:pt x="2529" y="1317"/>
                    </a:cubicBezTo>
                    <a:cubicBezTo>
                      <a:pt x="2529" y="1315"/>
                      <a:pt x="2530" y="1312"/>
                      <a:pt x="2531" y="1310"/>
                    </a:cubicBezTo>
                    <a:cubicBezTo>
                      <a:pt x="2532" y="1307"/>
                      <a:pt x="2533" y="1304"/>
                      <a:pt x="2532" y="1300"/>
                    </a:cubicBezTo>
                    <a:cubicBezTo>
                      <a:pt x="2532" y="1300"/>
                      <a:pt x="2532" y="1300"/>
                      <a:pt x="2532" y="1299"/>
                    </a:cubicBezTo>
                    <a:cubicBezTo>
                      <a:pt x="2532" y="1297"/>
                      <a:pt x="2532" y="1294"/>
                      <a:pt x="2531" y="1292"/>
                    </a:cubicBezTo>
                    <a:cubicBezTo>
                      <a:pt x="2530" y="1291"/>
                      <a:pt x="2530" y="1291"/>
                      <a:pt x="2529" y="1290"/>
                    </a:cubicBezTo>
                    <a:cubicBezTo>
                      <a:pt x="2528" y="1290"/>
                      <a:pt x="2527" y="1289"/>
                      <a:pt x="2527" y="1288"/>
                    </a:cubicBezTo>
                    <a:cubicBezTo>
                      <a:pt x="2527" y="1286"/>
                      <a:pt x="2527" y="1286"/>
                      <a:pt x="2528" y="1285"/>
                    </a:cubicBezTo>
                    <a:cubicBezTo>
                      <a:pt x="2528" y="1284"/>
                      <a:pt x="2528" y="1284"/>
                      <a:pt x="2528" y="1283"/>
                    </a:cubicBezTo>
                    <a:cubicBezTo>
                      <a:pt x="2529" y="1279"/>
                      <a:pt x="2525" y="1277"/>
                      <a:pt x="2522" y="1274"/>
                    </a:cubicBezTo>
                    <a:cubicBezTo>
                      <a:pt x="2520" y="1273"/>
                      <a:pt x="2518" y="1271"/>
                      <a:pt x="2517" y="1270"/>
                    </a:cubicBezTo>
                    <a:cubicBezTo>
                      <a:pt x="2517" y="1269"/>
                      <a:pt x="2516" y="1268"/>
                      <a:pt x="2516" y="1268"/>
                    </a:cubicBezTo>
                    <a:cubicBezTo>
                      <a:pt x="2514" y="1265"/>
                      <a:pt x="2513" y="1263"/>
                      <a:pt x="2511" y="1261"/>
                    </a:cubicBezTo>
                    <a:cubicBezTo>
                      <a:pt x="2507" y="1258"/>
                      <a:pt x="2504" y="1257"/>
                      <a:pt x="2499" y="1257"/>
                    </a:cubicBezTo>
                    <a:cubicBezTo>
                      <a:pt x="2496" y="1257"/>
                      <a:pt x="2491" y="1257"/>
                      <a:pt x="2489" y="1253"/>
                    </a:cubicBezTo>
                    <a:cubicBezTo>
                      <a:pt x="2489" y="1253"/>
                      <a:pt x="2489" y="1252"/>
                      <a:pt x="2489" y="1251"/>
                    </a:cubicBezTo>
                    <a:cubicBezTo>
                      <a:pt x="2488" y="1250"/>
                      <a:pt x="2488" y="1249"/>
                      <a:pt x="2487" y="1248"/>
                    </a:cubicBezTo>
                    <a:cubicBezTo>
                      <a:pt x="2486" y="1248"/>
                      <a:pt x="2484" y="1248"/>
                      <a:pt x="2483" y="1248"/>
                    </a:cubicBezTo>
                    <a:cubicBezTo>
                      <a:pt x="2482" y="1248"/>
                      <a:pt x="2482" y="1248"/>
                      <a:pt x="2481" y="1248"/>
                    </a:cubicBezTo>
                    <a:cubicBezTo>
                      <a:pt x="2477" y="1248"/>
                      <a:pt x="2476" y="1247"/>
                      <a:pt x="2474" y="1245"/>
                    </a:cubicBezTo>
                    <a:cubicBezTo>
                      <a:pt x="2474" y="1244"/>
                      <a:pt x="2473" y="1244"/>
                      <a:pt x="2473" y="1243"/>
                    </a:cubicBezTo>
                    <a:cubicBezTo>
                      <a:pt x="2471" y="1241"/>
                      <a:pt x="2470" y="1241"/>
                      <a:pt x="2468" y="1241"/>
                    </a:cubicBezTo>
                    <a:cubicBezTo>
                      <a:pt x="2466" y="1241"/>
                      <a:pt x="2465" y="1241"/>
                      <a:pt x="2464" y="1241"/>
                    </a:cubicBezTo>
                    <a:cubicBezTo>
                      <a:pt x="2462" y="1240"/>
                      <a:pt x="2462" y="1239"/>
                      <a:pt x="2461" y="1237"/>
                    </a:cubicBezTo>
                    <a:cubicBezTo>
                      <a:pt x="2460" y="1236"/>
                      <a:pt x="2460" y="1235"/>
                      <a:pt x="2459" y="1234"/>
                    </a:cubicBezTo>
                    <a:cubicBezTo>
                      <a:pt x="2458" y="1234"/>
                      <a:pt x="2457" y="1234"/>
                      <a:pt x="2455" y="1235"/>
                    </a:cubicBezTo>
                    <a:cubicBezTo>
                      <a:pt x="2454" y="1235"/>
                      <a:pt x="2452" y="1236"/>
                      <a:pt x="2451" y="1234"/>
                    </a:cubicBezTo>
                    <a:cubicBezTo>
                      <a:pt x="2449" y="1233"/>
                      <a:pt x="2449" y="1232"/>
                      <a:pt x="2449" y="1231"/>
                    </a:cubicBezTo>
                    <a:cubicBezTo>
                      <a:pt x="2448" y="1229"/>
                      <a:pt x="2448" y="1228"/>
                      <a:pt x="2446" y="1228"/>
                    </a:cubicBezTo>
                    <a:cubicBezTo>
                      <a:pt x="2446" y="1228"/>
                      <a:pt x="2445" y="1228"/>
                      <a:pt x="2445" y="1228"/>
                    </a:cubicBezTo>
                    <a:cubicBezTo>
                      <a:pt x="2444" y="1228"/>
                      <a:pt x="2443" y="1228"/>
                      <a:pt x="2441" y="1229"/>
                    </a:cubicBezTo>
                    <a:cubicBezTo>
                      <a:pt x="2439" y="1229"/>
                      <a:pt x="2438" y="1229"/>
                      <a:pt x="2436" y="1229"/>
                    </a:cubicBezTo>
                    <a:cubicBezTo>
                      <a:pt x="2432" y="1229"/>
                      <a:pt x="2429" y="1229"/>
                      <a:pt x="2426" y="1227"/>
                    </a:cubicBezTo>
                    <a:cubicBezTo>
                      <a:pt x="2422" y="1226"/>
                      <a:pt x="2418" y="1224"/>
                      <a:pt x="2415" y="1223"/>
                    </a:cubicBezTo>
                    <a:cubicBezTo>
                      <a:pt x="2411" y="1221"/>
                      <a:pt x="2407" y="1219"/>
                      <a:pt x="2403" y="1218"/>
                    </a:cubicBezTo>
                    <a:cubicBezTo>
                      <a:pt x="2397" y="1215"/>
                      <a:pt x="2393" y="1214"/>
                      <a:pt x="2389" y="1212"/>
                    </a:cubicBezTo>
                    <a:cubicBezTo>
                      <a:pt x="2387" y="1211"/>
                      <a:pt x="2386" y="1211"/>
                      <a:pt x="2384" y="1210"/>
                    </a:cubicBezTo>
                    <a:cubicBezTo>
                      <a:pt x="2381" y="1209"/>
                      <a:pt x="2377" y="1207"/>
                      <a:pt x="2375" y="1205"/>
                    </a:cubicBezTo>
                    <a:cubicBezTo>
                      <a:pt x="2365" y="1197"/>
                      <a:pt x="2358" y="1190"/>
                      <a:pt x="2355" y="1182"/>
                    </a:cubicBezTo>
                    <a:cubicBezTo>
                      <a:pt x="2353" y="1179"/>
                      <a:pt x="2353" y="1176"/>
                      <a:pt x="2353" y="1173"/>
                    </a:cubicBezTo>
                    <a:cubicBezTo>
                      <a:pt x="2353" y="1169"/>
                      <a:pt x="2353" y="1166"/>
                      <a:pt x="2352" y="1164"/>
                    </a:cubicBezTo>
                    <a:cubicBezTo>
                      <a:pt x="2348" y="1158"/>
                      <a:pt x="2341" y="1160"/>
                      <a:pt x="2337" y="1162"/>
                    </a:cubicBezTo>
                    <a:cubicBezTo>
                      <a:pt x="2333" y="1164"/>
                      <a:pt x="2330" y="1164"/>
                      <a:pt x="2328" y="1163"/>
                    </a:cubicBezTo>
                    <a:cubicBezTo>
                      <a:pt x="2326" y="1162"/>
                      <a:pt x="2325" y="1159"/>
                      <a:pt x="2324" y="1157"/>
                    </a:cubicBezTo>
                    <a:cubicBezTo>
                      <a:pt x="2324" y="1157"/>
                      <a:pt x="2324" y="1156"/>
                      <a:pt x="2324" y="1156"/>
                    </a:cubicBezTo>
                    <a:cubicBezTo>
                      <a:pt x="2322" y="1151"/>
                      <a:pt x="2319" y="1151"/>
                      <a:pt x="2316" y="1152"/>
                    </a:cubicBezTo>
                    <a:cubicBezTo>
                      <a:pt x="2314" y="1152"/>
                      <a:pt x="2311" y="1152"/>
                      <a:pt x="2309" y="1151"/>
                    </a:cubicBezTo>
                    <a:cubicBezTo>
                      <a:pt x="2308" y="1150"/>
                      <a:pt x="2307" y="1149"/>
                      <a:pt x="2306" y="1147"/>
                    </a:cubicBezTo>
                    <a:cubicBezTo>
                      <a:pt x="2305" y="1146"/>
                      <a:pt x="2304" y="1144"/>
                      <a:pt x="2302" y="1143"/>
                    </a:cubicBezTo>
                    <a:cubicBezTo>
                      <a:pt x="2301" y="1143"/>
                      <a:pt x="2301" y="1143"/>
                      <a:pt x="2300" y="1142"/>
                    </a:cubicBezTo>
                    <a:cubicBezTo>
                      <a:pt x="2298" y="1142"/>
                      <a:pt x="2297" y="1141"/>
                      <a:pt x="2297" y="1138"/>
                    </a:cubicBezTo>
                    <a:cubicBezTo>
                      <a:pt x="2297" y="1136"/>
                      <a:pt x="2298" y="1135"/>
                      <a:pt x="2299" y="1134"/>
                    </a:cubicBezTo>
                    <a:cubicBezTo>
                      <a:pt x="2300" y="1133"/>
                      <a:pt x="2301" y="1132"/>
                      <a:pt x="2301" y="1131"/>
                    </a:cubicBezTo>
                    <a:cubicBezTo>
                      <a:pt x="2301" y="1130"/>
                      <a:pt x="2300" y="1130"/>
                      <a:pt x="2300" y="1129"/>
                    </a:cubicBezTo>
                    <a:cubicBezTo>
                      <a:pt x="2300" y="1129"/>
                      <a:pt x="2299" y="1128"/>
                      <a:pt x="2299" y="1127"/>
                    </a:cubicBezTo>
                    <a:cubicBezTo>
                      <a:pt x="2299" y="1126"/>
                      <a:pt x="2300" y="1126"/>
                      <a:pt x="2301" y="1125"/>
                    </a:cubicBezTo>
                    <a:cubicBezTo>
                      <a:pt x="2301" y="1125"/>
                      <a:pt x="2301" y="1125"/>
                      <a:pt x="2302" y="1125"/>
                    </a:cubicBezTo>
                    <a:cubicBezTo>
                      <a:pt x="2304" y="1122"/>
                      <a:pt x="2304" y="1122"/>
                      <a:pt x="2301" y="1119"/>
                    </a:cubicBezTo>
                    <a:cubicBezTo>
                      <a:pt x="2301" y="1119"/>
                      <a:pt x="2301" y="1119"/>
                      <a:pt x="2301" y="1119"/>
                    </a:cubicBezTo>
                    <a:cubicBezTo>
                      <a:pt x="2301" y="1118"/>
                      <a:pt x="2300" y="1117"/>
                      <a:pt x="2299" y="1116"/>
                    </a:cubicBezTo>
                    <a:cubicBezTo>
                      <a:pt x="2298" y="1113"/>
                      <a:pt x="2296" y="1111"/>
                      <a:pt x="2294" y="1110"/>
                    </a:cubicBezTo>
                    <a:cubicBezTo>
                      <a:pt x="2294" y="1110"/>
                      <a:pt x="2293" y="1110"/>
                      <a:pt x="2292" y="1110"/>
                    </a:cubicBezTo>
                    <a:cubicBezTo>
                      <a:pt x="2292" y="1110"/>
                      <a:pt x="2292" y="1110"/>
                      <a:pt x="2292" y="1110"/>
                    </a:cubicBezTo>
                    <a:cubicBezTo>
                      <a:pt x="2290" y="1110"/>
                      <a:pt x="2289" y="1110"/>
                      <a:pt x="2288" y="1109"/>
                    </a:cubicBezTo>
                    <a:cubicBezTo>
                      <a:pt x="2288" y="1108"/>
                      <a:pt x="2288" y="1108"/>
                      <a:pt x="2288" y="1107"/>
                    </a:cubicBezTo>
                    <a:cubicBezTo>
                      <a:pt x="2288" y="1106"/>
                      <a:pt x="2289" y="1105"/>
                      <a:pt x="2290" y="1104"/>
                    </a:cubicBezTo>
                    <a:cubicBezTo>
                      <a:pt x="2292" y="1104"/>
                      <a:pt x="2293" y="1103"/>
                      <a:pt x="2293" y="1101"/>
                    </a:cubicBezTo>
                    <a:cubicBezTo>
                      <a:pt x="2293" y="1100"/>
                      <a:pt x="2293" y="1099"/>
                      <a:pt x="2293" y="1099"/>
                    </a:cubicBezTo>
                    <a:cubicBezTo>
                      <a:pt x="2292" y="1098"/>
                      <a:pt x="2291" y="1098"/>
                      <a:pt x="2290" y="1098"/>
                    </a:cubicBezTo>
                    <a:cubicBezTo>
                      <a:pt x="2289" y="1098"/>
                      <a:pt x="2289" y="1098"/>
                      <a:pt x="2288" y="1098"/>
                    </a:cubicBezTo>
                    <a:cubicBezTo>
                      <a:pt x="2286" y="1098"/>
                      <a:pt x="2285" y="1097"/>
                      <a:pt x="2284" y="1096"/>
                    </a:cubicBezTo>
                    <a:cubicBezTo>
                      <a:pt x="2284" y="1095"/>
                      <a:pt x="2283" y="1094"/>
                      <a:pt x="2282" y="1094"/>
                    </a:cubicBezTo>
                    <a:cubicBezTo>
                      <a:pt x="2280" y="1094"/>
                      <a:pt x="2279" y="1096"/>
                      <a:pt x="2277" y="1097"/>
                    </a:cubicBezTo>
                    <a:cubicBezTo>
                      <a:pt x="2277" y="1098"/>
                      <a:pt x="2276" y="1099"/>
                      <a:pt x="2275" y="1100"/>
                    </a:cubicBezTo>
                    <a:cubicBezTo>
                      <a:pt x="2274" y="1100"/>
                      <a:pt x="2273" y="1100"/>
                      <a:pt x="2272" y="1100"/>
                    </a:cubicBezTo>
                    <a:cubicBezTo>
                      <a:pt x="2270" y="1100"/>
                      <a:pt x="2269" y="1097"/>
                      <a:pt x="2268" y="1095"/>
                    </a:cubicBezTo>
                    <a:cubicBezTo>
                      <a:pt x="2267" y="1092"/>
                      <a:pt x="2265" y="1089"/>
                      <a:pt x="2263" y="1089"/>
                    </a:cubicBezTo>
                    <a:cubicBezTo>
                      <a:pt x="2262" y="1088"/>
                      <a:pt x="2260" y="1088"/>
                      <a:pt x="2259" y="1089"/>
                    </a:cubicBezTo>
                    <a:cubicBezTo>
                      <a:pt x="2257" y="1089"/>
                      <a:pt x="2255" y="1089"/>
                      <a:pt x="2254" y="1089"/>
                    </a:cubicBezTo>
                    <a:cubicBezTo>
                      <a:pt x="2252" y="1088"/>
                      <a:pt x="2252" y="1086"/>
                      <a:pt x="2252" y="1084"/>
                    </a:cubicBezTo>
                    <a:cubicBezTo>
                      <a:pt x="2251" y="1083"/>
                      <a:pt x="2251" y="1081"/>
                      <a:pt x="2250" y="1081"/>
                    </a:cubicBezTo>
                    <a:cubicBezTo>
                      <a:pt x="2248" y="1079"/>
                      <a:pt x="2247" y="1079"/>
                      <a:pt x="2245" y="1080"/>
                    </a:cubicBezTo>
                    <a:cubicBezTo>
                      <a:pt x="2244" y="1080"/>
                      <a:pt x="2243" y="1081"/>
                      <a:pt x="2242" y="1081"/>
                    </a:cubicBezTo>
                    <a:cubicBezTo>
                      <a:pt x="2242" y="1081"/>
                      <a:pt x="2242" y="1081"/>
                      <a:pt x="2242" y="1081"/>
                    </a:cubicBezTo>
                    <a:cubicBezTo>
                      <a:pt x="2238" y="1081"/>
                      <a:pt x="2238" y="1078"/>
                      <a:pt x="2237" y="1075"/>
                    </a:cubicBezTo>
                    <a:cubicBezTo>
                      <a:pt x="2237" y="1075"/>
                      <a:pt x="2237" y="1075"/>
                      <a:pt x="2237" y="1075"/>
                    </a:cubicBezTo>
                    <a:cubicBezTo>
                      <a:pt x="2236" y="1071"/>
                      <a:pt x="2235" y="1070"/>
                      <a:pt x="2233" y="1068"/>
                    </a:cubicBezTo>
                    <a:cubicBezTo>
                      <a:pt x="2231" y="1066"/>
                      <a:pt x="2231" y="1065"/>
                      <a:pt x="2231" y="1063"/>
                    </a:cubicBezTo>
                    <a:cubicBezTo>
                      <a:pt x="2231" y="1062"/>
                      <a:pt x="2232" y="1061"/>
                      <a:pt x="2233" y="1061"/>
                    </a:cubicBezTo>
                    <a:cubicBezTo>
                      <a:pt x="2234" y="1060"/>
                      <a:pt x="2235" y="1060"/>
                      <a:pt x="2235" y="1059"/>
                    </a:cubicBezTo>
                    <a:cubicBezTo>
                      <a:pt x="2237" y="1059"/>
                      <a:pt x="2238" y="1059"/>
                      <a:pt x="2238" y="1056"/>
                    </a:cubicBezTo>
                    <a:cubicBezTo>
                      <a:pt x="2239" y="1053"/>
                      <a:pt x="2237" y="1051"/>
                      <a:pt x="2236" y="1049"/>
                    </a:cubicBezTo>
                    <a:cubicBezTo>
                      <a:pt x="2236" y="1048"/>
                      <a:pt x="2235" y="1048"/>
                      <a:pt x="2235" y="1047"/>
                    </a:cubicBezTo>
                    <a:cubicBezTo>
                      <a:pt x="2233" y="1044"/>
                      <a:pt x="2230" y="1040"/>
                      <a:pt x="2231" y="1036"/>
                    </a:cubicBezTo>
                    <a:cubicBezTo>
                      <a:pt x="2231" y="1034"/>
                      <a:pt x="2232" y="1032"/>
                      <a:pt x="2234" y="1031"/>
                    </a:cubicBezTo>
                    <a:cubicBezTo>
                      <a:pt x="2235" y="1031"/>
                      <a:pt x="2235" y="1031"/>
                      <a:pt x="2236" y="1030"/>
                    </a:cubicBezTo>
                    <a:cubicBezTo>
                      <a:pt x="2238" y="1029"/>
                      <a:pt x="2239" y="1029"/>
                      <a:pt x="2238" y="1026"/>
                    </a:cubicBezTo>
                    <a:cubicBezTo>
                      <a:pt x="2237" y="1024"/>
                      <a:pt x="2236" y="1023"/>
                      <a:pt x="2234" y="1022"/>
                    </a:cubicBezTo>
                    <a:cubicBezTo>
                      <a:pt x="2233" y="1021"/>
                      <a:pt x="2232" y="1020"/>
                      <a:pt x="2232" y="1019"/>
                    </a:cubicBezTo>
                    <a:cubicBezTo>
                      <a:pt x="2230" y="1016"/>
                      <a:pt x="2231" y="1015"/>
                      <a:pt x="2232" y="1014"/>
                    </a:cubicBezTo>
                    <a:cubicBezTo>
                      <a:pt x="2233" y="1014"/>
                      <a:pt x="2233" y="1013"/>
                      <a:pt x="2234" y="1013"/>
                    </a:cubicBezTo>
                    <a:cubicBezTo>
                      <a:pt x="2236" y="1010"/>
                      <a:pt x="2237" y="1006"/>
                      <a:pt x="2237" y="1003"/>
                    </a:cubicBezTo>
                    <a:cubicBezTo>
                      <a:pt x="2237" y="1000"/>
                      <a:pt x="2237" y="996"/>
                      <a:pt x="2234" y="993"/>
                    </a:cubicBezTo>
                    <a:cubicBezTo>
                      <a:pt x="2230" y="987"/>
                      <a:pt x="2224" y="987"/>
                      <a:pt x="2217" y="987"/>
                    </a:cubicBezTo>
                    <a:cubicBezTo>
                      <a:pt x="2217" y="987"/>
                      <a:pt x="2217" y="987"/>
                      <a:pt x="2217" y="987"/>
                    </a:cubicBezTo>
                    <a:cubicBezTo>
                      <a:pt x="2211" y="987"/>
                      <a:pt x="2204" y="985"/>
                      <a:pt x="2199" y="982"/>
                    </a:cubicBezTo>
                    <a:cubicBezTo>
                      <a:pt x="2195" y="980"/>
                      <a:pt x="2193" y="976"/>
                      <a:pt x="2191" y="973"/>
                    </a:cubicBezTo>
                    <a:cubicBezTo>
                      <a:pt x="2190" y="971"/>
                      <a:pt x="2189" y="970"/>
                      <a:pt x="2189" y="969"/>
                    </a:cubicBezTo>
                    <a:cubicBezTo>
                      <a:pt x="2186" y="965"/>
                      <a:pt x="2183" y="962"/>
                      <a:pt x="2179" y="959"/>
                    </a:cubicBezTo>
                    <a:cubicBezTo>
                      <a:pt x="2178" y="957"/>
                      <a:pt x="2176" y="956"/>
                      <a:pt x="2175" y="954"/>
                    </a:cubicBezTo>
                    <a:cubicBezTo>
                      <a:pt x="2171" y="950"/>
                      <a:pt x="2166" y="946"/>
                      <a:pt x="2160" y="942"/>
                    </a:cubicBezTo>
                    <a:cubicBezTo>
                      <a:pt x="2158" y="941"/>
                      <a:pt x="2155" y="940"/>
                      <a:pt x="2153" y="940"/>
                    </a:cubicBezTo>
                    <a:cubicBezTo>
                      <a:pt x="2152" y="939"/>
                      <a:pt x="2150" y="939"/>
                      <a:pt x="2149" y="938"/>
                    </a:cubicBezTo>
                    <a:cubicBezTo>
                      <a:pt x="2146" y="937"/>
                      <a:pt x="2143" y="935"/>
                      <a:pt x="2140" y="934"/>
                    </a:cubicBezTo>
                    <a:cubicBezTo>
                      <a:pt x="2139" y="933"/>
                      <a:pt x="2138" y="933"/>
                      <a:pt x="2138" y="932"/>
                    </a:cubicBezTo>
                    <a:cubicBezTo>
                      <a:pt x="2136" y="931"/>
                      <a:pt x="2136" y="931"/>
                      <a:pt x="2136" y="931"/>
                    </a:cubicBezTo>
                    <a:cubicBezTo>
                      <a:pt x="2125" y="926"/>
                      <a:pt x="2116" y="921"/>
                      <a:pt x="2104" y="921"/>
                    </a:cubicBezTo>
                    <a:cubicBezTo>
                      <a:pt x="2103" y="921"/>
                      <a:pt x="2102" y="921"/>
                      <a:pt x="2101" y="921"/>
                    </a:cubicBezTo>
                    <a:cubicBezTo>
                      <a:pt x="2098" y="921"/>
                      <a:pt x="2096" y="922"/>
                      <a:pt x="2093" y="921"/>
                    </a:cubicBezTo>
                    <a:cubicBezTo>
                      <a:pt x="2090" y="921"/>
                      <a:pt x="2088" y="919"/>
                      <a:pt x="2085" y="917"/>
                    </a:cubicBezTo>
                    <a:cubicBezTo>
                      <a:pt x="2083" y="915"/>
                      <a:pt x="2081" y="914"/>
                      <a:pt x="2079" y="913"/>
                    </a:cubicBezTo>
                    <a:cubicBezTo>
                      <a:pt x="2077" y="912"/>
                      <a:pt x="2075" y="912"/>
                      <a:pt x="2073" y="912"/>
                    </a:cubicBezTo>
                    <a:cubicBezTo>
                      <a:pt x="2068" y="911"/>
                      <a:pt x="2063" y="910"/>
                      <a:pt x="2060" y="906"/>
                    </a:cubicBezTo>
                    <a:cubicBezTo>
                      <a:pt x="2058" y="903"/>
                      <a:pt x="2057" y="899"/>
                      <a:pt x="2056" y="896"/>
                    </a:cubicBezTo>
                    <a:cubicBezTo>
                      <a:pt x="2055" y="893"/>
                      <a:pt x="2054" y="891"/>
                      <a:pt x="2053" y="889"/>
                    </a:cubicBezTo>
                    <a:cubicBezTo>
                      <a:pt x="2053" y="887"/>
                      <a:pt x="2052" y="886"/>
                      <a:pt x="2051" y="885"/>
                    </a:cubicBezTo>
                    <a:cubicBezTo>
                      <a:pt x="2051" y="884"/>
                      <a:pt x="2050" y="883"/>
                      <a:pt x="2049" y="882"/>
                    </a:cubicBezTo>
                    <a:cubicBezTo>
                      <a:pt x="2049" y="881"/>
                      <a:pt x="2048" y="879"/>
                      <a:pt x="2048" y="878"/>
                    </a:cubicBezTo>
                    <a:cubicBezTo>
                      <a:pt x="2047" y="877"/>
                      <a:pt x="2047" y="875"/>
                      <a:pt x="2046" y="874"/>
                    </a:cubicBezTo>
                    <a:cubicBezTo>
                      <a:pt x="2044" y="870"/>
                      <a:pt x="2041" y="867"/>
                      <a:pt x="2038" y="865"/>
                    </a:cubicBezTo>
                    <a:cubicBezTo>
                      <a:pt x="2036" y="862"/>
                      <a:pt x="2034" y="860"/>
                      <a:pt x="2032" y="857"/>
                    </a:cubicBezTo>
                    <a:cubicBezTo>
                      <a:pt x="2030" y="853"/>
                      <a:pt x="2028" y="849"/>
                      <a:pt x="2026" y="845"/>
                    </a:cubicBezTo>
                    <a:cubicBezTo>
                      <a:pt x="2025" y="842"/>
                      <a:pt x="2023" y="838"/>
                      <a:pt x="2021" y="835"/>
                    </a:cubicBezTo>
                    <a:cubicBezTo>
                      <a:pt x="2019" y="832"/>
                      <a:pt x="2017" y="830"/>
                      <a:pt x="2013" y="828"/>
                    </a:cubicBezTo>
                    <a:cubicBezTo>
                      <a:pt x="2011" y="826"/>
                      <a:pt x="2008" y="824"/>
                      <a:pt x="2006" y="821"/>
                    </a:cubicBezTo>
                    <a:cubicBezTo>
                      <a:pt x="2002" y="815"/>
                      <a:pt x="1999" y="812"/>
                      <a:pt x="1994" y="809"/>
                    </a:cubicBezTo>
                    <a:cubicBezTo>
                      <a:pt x="1989" y="805"/>
                      <a:pt x="1987" y="802"/>
                      <a:pt x="1983" y="798"/>
                    </a:cubicBezTo>
                    <a:cubicBezTo>
                      <a:pt x="1982" y="797"/>
                      <a:pt x="1981" y="795"/>
                      <a:pt x="1980" y="794"/>
                    </a:cubicBezTo>
                    <a:cubicBezTo>
                      <a:pt x="1976" y="790"/>
                      <a:pt x="1971" y="787"/>
                      <a:pt x="1966" y="785"/>
                    </a:cubicBezTo>
                    <a:cubicBezTo>
                      <a:pt x="1965" y="784"/>
                      <a:pt x="1964" y="784"/>
                      <a:pt x="1963" y="783"/>
                    </a:cubicBezTo>
                    <a:cubicBezTo>
                      <a:pt x="1960" y="782"/>
                      <a:pt x="1958" y="780"/>
                      <a:pt x="1956" y="778"/>
                    </a:cubicBezTo>
                    <a:cubicBezTo>
                      <a:pt x="1953" y="776"/>
                      <a:pt x="1950" y="774"/>
                      <a:pt x="1947" y="773"/>
                    </a:cubicBezTo>
                    <a:cubicBezTo>
                      <a:pt x="1945" y="772"/>
                      <a:pt x="1942" y="772"/>
                      <a:pt x="1939" y="771"/>
                    </a:cubicBezTo>
                    <a:cubicBezTo>
                      <a:pt x="1936" y="771"/>
                      <a:pt x="1933" y="770"/>
                      <a:pt x="1929" y="769"/>
                    </a:cubicBezTo>
                    <a:cubicBezTo>
                      <a:pt x="1927" y="767"/>
                      <a:pt x="1925" y="765"/>
                      <a:pt x="1923" y="764"/>
                    </a:cubicBezTo>
                    <a:cubicBezTo>
                      <a:pt x="1920" y="762"/>
                      <a:pt x="1918" y="760"/>
                      <a:pt x="1915" y="759"/>
                    </a:cubicBezTo>
                    <a:cubicBezTo>
                      <a:pt x="1910" y="756"/>
                      <a:pt x="1904" y="755"/>
                      <a:pt x="1899" y="753"/>
                    </a:cubicBezTo>
                    <a:cubicBezTo>
                      <a:pt x="1894" y="752"/>
                      <a:pt x="1889" y="751"/>
                      <a:pt x="1884" y="749"/>
                    </a:cubicBezTo>
                    <a:cubicBezTo>
                      <a:pt x="1876" y="745"/>
                      <a:pt x="1869" y="739"/>
                      <a:pt x="1862" y="734"/>
                    </a:cubicBezTo>
                    <a:cubicBezTo>
                      <a:pt x="1861" y="733"/>
                      <a:pt x="1861" y="733"/>
                      <a:pt x="1861" y="733"/>
                    </a:cubicBezTo>
                    <a:cubicBezTo>
                      <a:pt x="1857" y="730"/>
                      <a:pt x="1855" y="728"/>
                      <a:pt x="1853" y="725"/>
                    </a:cubicBezTo>
                    <a:cubicBezTo>
                      <a:pt x="1852" y="723"/>
                      <a:pt x="1850" y="722"/>
                      <a:pt x="1848" y="720"/>
                    </a:cubicBezTo>
                    <a:cubicBezTo>
                      <a:pt x="1844" y="716"/>
                      <a:pt x="1836" y="714"/>
                      <a:pt x="1829" y="712"/>
                    </a:cubicBezTo>
                    <a:cubicBezTo>
                      <a:pt x="1829" y="712"/>
                      <a:pt x="1828" y="712"/>
                      <a:pt x="1827" y="712"/>
                    </a:cubicBezTo>
                    <a:cubicBezTo>
                      <a:pt x="1814" y="709"/>
                      <a:pt x="1805" y="702"/>
                      <a:pt x="1799" y="692"/>
                    </a:cubicBezTo>
                    <a:cubicBezTo>
                      <a:pt x="1794" y="681"/>
                      <a:pt x="1790" y="670"/>
                      <a:pt x="1787" y="662"/>
                    </a:cubicBezTo>
                    <a:cubicBezTo>
                      <a:pt x="1783" y="652"/>
                      <a:pt x="1777" y="646"/>
                      <a:pt x="1769" y="640"/>
                    </a:cubicBezTo>
                    <a:cubicBezTo>
                      <a:pt x="1766" y="637"/>
                      <a:pt x="1763" y="635"/>
                      <a:pt x="1761" y="632"/>
                    </a:cubicBezTo>
                    <a:cubicBezTo>
                      <a:pt x="1753" y="624"/>
                      <a:pt x="1747" y="615"/>
                      <a:pt x="1741" y="607"/>
                    </a:cubicBezTo>
                    <a:cubicBezTo>
                      <a:pt x="1739" y="604"/>
                      <a:pt x="1736" y="600"/>
                      <a:pt x="1734" y="596"/>
                    </a:cubicBezTo>
                    <a:cubicBezTo>
                      <a:pt x="1729" y="590"/>
                      <a:pt x="1724" y="585"/>
                      <a:pt x="1718" y="581"/>
                    </a:cubicBezTo>
                    <a:cubicBezTo>
                      <a:pt x="1715" y="579"/>
                      <a:pt x="1711" y="578"/>
                      <a:pt x="1708" y="577"/>
                    </a:cubicBezTo>
                    <a:cubicBezTo>
                      <a:pt x="1705" y="576"/>
                      <a:pt x="1703" y="576"/>
                      <a:pt x="1700" y="574"/>
                    </a:cubicBezTo>
                    <a:cubicBezTo>
                      <a:pt x="1690" y="570"/>
                      <a:pt x="1685" y="556"/>
                      <a:pt x="1682" y="546"/>
                    </a:cubicBezTo>
                    <a:cubicBezTo>
                      <a:pt x="1681" y="542"/>
                      <a:pt x="1679" y="538"/>
                      <a:pt x="1678" y="534"/>
                    </a:cubicBezTo>
                    <a:cubicBezTo>
                      <a:pt x="1677" y="532"/>
                      <a:pt x="1676" y="531"/>
                      <a:pt x="1676" y="529"/>
                    </a:cubicBezTo>
                    <a:cubicBezTo>
                      <a:pt x="1675" y="526"/>
                      <a:pt x="1673" y="524"/>
                      <a:pt x="1672" y="521"/>
                    </a:cubicBezTo>
                    <a:cubicBezTo>
                      <a:pt x="1670" y="518"/>
                      <a:pt x="1669" y="515"/>
                      <a:pt x="1668" y="512"/>
                    </a:cubicBezTo>
                    <a:cubicBezTo>
                      <a:pt x="1667" y="509"/>
                      <a:pt x="1667" y="506"/>
                      <a:pt x="1666" y="504"/>
                    </a:cubicBezTo>
                    <a:cubicBezTo>
                      <a:pt x="1666" y="500"/>
                      <a:pt x="1666" y="496"/>
                      <a:pt x="1663" y="492"/>
                    </a:cubicBezTo>
                    <a:cubicBezTo>
                      <a:pt x="1660" y="488"/>
                      <a:pt x="1657" y="486"/>
                      <a:pt x="1654" y="484"/>
                    </a:cubicBezTo>
                    <a:cubicBezTo>
                      <a:pt x="1653" y="483"/>
                      <a:pt x="1651" y="482"/>
                      <a:pt x="1650" y="481"/>
                    </a:cubicBezTo>
                    <a:cubicBezTo>
                      <a:pt x="1646" y="478"/>
                      <a:pt x="1645" y="474"/>
                      <a:pt x="1643" y="470"/>
                    </a:cubicBezTo>
                    <a:cubicBezTo>
                      <a:pt x="1642" y="469"/>
                      <a:pt x="1642" y="468"/>
                      <a:pt x="1641" y="466"/>
                    </a:cubicBezTo>
                    <a:cubicBezTo>
                      <a:pt x="1639" y="462"/>
                      <a:pt x="1636" y="460"/>
                      <a:pt x="1632" y="457"/>
                    </a:cubicBezTo>
                    <a:cubicBezTo>
                      <a:pt x="1631" y="456"/>
                      <a:pt x="1630" y="456"/>
                      <a:pt x="1629" y="455"/>
                    </a:cubicBezTo>
                    <a:cubicBezTo>
                      <a:pt x="1620" y="448"/>
                      <a:pt x="1616" y="436"/>
                      <a:pt x="1614" y="426"/>
                    </a:cubicBezTo>
                    <a:cubicBezTo>
                      <a:pt x="1614" y="425"/>
                      <a:pt x="1613" y="424"/>
                      <a:pt x="1613" y="423"/>
                    </a:cubicBezTo>
                    <a:cubicBezTo>
                      <a:pt x="1612" y="419"/>
                      <a:pt x="1611" y="415"/>
                      <a:pt x="1610" y="411"/>
                    </a:cubicBezTo>
                    <a:cubicBezTo>
                      <a:pt x="1609" y="406"/>
                      <a:pt x="1610" y="402"/>
                      <a:pt x="1610" y="398"/>
                    </a:cubicBezTo>
                    <a:cubicBezTo>
                      <a:pt x="1611" y="396"/>
                      <a:pt x="1611" y="394"/>
                      <a:pt x="1611" y="392"/>
                    </a:cubicBezTo>
                    <a:cubicBezTo>
                      <a:pt x="1612" y="383"/>
                      <a:pt x="1607" y="374"/>
                      <a:pt x="1603" y="366"/>
                    </a:cubicBezTo>
                    <a:cubicBezTo>
                      <a:pt x="1602" y="364"/>
                      <a:pt x="1601" y="363"/>
                      <a:pt x="1601" y="361"/>
                    </a:cubicBezTo>
                    <a:cubicBezTo>
                      <a:pt x="1600" y="360"/>
                      <a:pt x="1599" y="358"/>
                      <a:pt x="1598" y="357"/>
                    </a:cubicBezTo>
                    <a:cubicBezTo>
                      <a:pt x="1594" y="348"/>
                      <a:pt x="1591" y="342"/>
                      <a:pt x="1584" y="335"/>
                    </a:cubicBezTo>
                    <a:cubicBezTo>
                      <a:pt x="1580" y="332"/>
                      <a:pt x="1574" y="328"/>
                      <a:pt x="1569" y="326"/>
                    </a:cubicBezTo>
                    <a:cubicBezTo>
                      <a:pt x="1565" y="324"/>
                      <a:pt x="1561" y="325"/>
                      <a:pt x="1557" y="325"/>
                    </a:cubicBezTo>
                    <a:cubicBezTo>
                      <a:pt x="1555" y="326"/>
                      <a:pt x="1554" y="326"/>
                      <a:pt x="1553" y="326"/>
                    </a:cubicBezTo>
                    <a:cubicBezTo>
                      <a:pt x="1541" y="327"/>
                      <a:pt x="1531" y="329"/>
                      <a:pt x="1520" y="331"/>
                    </a:cubicBezTo>
                    <a:cubicBezTo>
                      <a:pt x="1515" y="332"/>
                      <a:pt x="1513" y="334"/>
                      <a:pt x="1510" y="336"/>
                    </a:cubicBezTo>
                    <a:cubicBezTo>
                      <a:pt x="1508" y="336"/>
                      <a:pt x="1507" y="337"/>
                      <a:pt x="1506" y="338"/>
                    </a:cubicBezTo>
                    <a:cubicBezTo>
                      <a:pt x="1499" y="342"/>
                      <a:pt x="1498" y="341"/>
                      <a:pt x="1494" y="336"/>
                    </a:cubicBezTo>
                    <a:cubicBezTo>
                      <a:pt x="1493" y="335"/>
                      <a:pt x="1493" y="335"/>
                      <a:pt x="1493" y="335"/>
                    </a:cubicBezTo>
                    <a:cubicBezTo>
                      <a:pt x="1490" y="331"/>
                      <a:pt x="1484" y="328"/>
                      <a:pt x="1480" y="327"/>
                    </a:cubicBezTo>
                    <a:cubicBezTo>
                      <a:pt x="1478" y="326"/>
                      <a:pt x="1477" y="326"/>
                      <a:pt x="1476" y="326"/>
                    </a:cubicBezTo>
                    <a:cubicBezTo>
                      <a:pt x="1473" y="325"/>
                      <a:pt x="1469" y="324"/>
                      <a:pt x="1467" y="321"/>
                    </a:cubicBezTo>
                    <a:cubicBezTo>
                      <a:pt x="1464" y="318"/>
                      <a:pt x="1462" y="315"/>
                      <a:pt x="1461" y="312"/>
                    </a:cubicBezTo>
                    <a:cubicBezTo>
                      <a:pt x="1458" y="307"/>
                      <a:pt x="1455" y="303"/>
                      <a:pt x="1449" y="301"/>
                    </a:cubicBezTo>
                    <a:cubicBezTo>
                      <a:pt x="1444" y="299"/>
                      <a:pt x="1441" y="295"/>
                      <a:pt x="1437" y="292"/>
                    </a:cubicBezTo>
                    <a:cubicBezTo>
                      <a:pt x="1433" y="289"/>
                      <a:pt x="1430" y="286"/>
                      <a:pt x="1426" y="284"/>
                    </a:cubicBezTo>
                    <a:cubicBezTo>
                      <a:pt x="1415" y="278"/>
                      <a:pt x="1404" y="274"/>
                      <a:pt x="1391" y="271"/>
                    </a:cubicBezTo>
                    <a:cubicBezTo>
                      <a:pt x="1390" y="270"/>
                      <a:pt x="1389" y="270"/>
                      <a:pt x="1388" y="270"/>
                    </a:cubicBezTo>
                    <a:cubicBezTo>
                      <a:pt x="1382" y="268"/>
                      <a:pt x="1377" y="267"/>
                      <a:pt x="1371" y="266"/>
                    </a:cubicBezTo>
                    <a:cubicBezTo>
                      <a:pt x="1369" y="265"/>
                      <a:pt x="1367" y="265"/>
                      <a:pt x="1365" y="264"/>
                    </a:cubicBezTo>
                    <a:cubicBezTo>
                      <a:pt x="1365" y="264"/>
                      <a:pt x="1365" y="264"/>
                      <a:pt x="1365" y="264"/>
                    </a:cubicBezTo>
                    <a:cubicBezTo>
                      <a:pt x="1361" y="264"/>
                      <a:pt x="1357" y="263"/>
                      <a:pt x="1354" y="262"/>
                    </a:cubicBezTo>
                    <a:cubicBezTo>
                      <a:pt x="1342" y="261"/>
                      <a:pt x="1329" y="259"/>
                      <a:pt x="1322" y="249"/>
                    </a:cubicBezTo>
                    <a:cubicBezTo>
                      <a:pt x="1315" y="239"/>
                      <a:pt x="1313" y="225"/>
                      <a:pt x="1313" y="213"/>
                    </a:cubicBezTo>
                    <a:cubicBezTo>
                      <a:pt x="1312" y="185"/>
                      <a:pt x="1316" y="156"/>
                      <a:pt x="1325" y="133"/>
                    </a:cubicBezTo>
                    <a:cubicBezTo>
                      <a:pt x="1332" y="116"/>
                      <a:pt x="1348" y="102"/>
                      <a:pt x="1364" y="88"/>
                    </a:cubicBezTo>
                    <a:cubicBezTo>
                      <a:pt x="1372" y="81"/>
                      <a:pt x="1380" y="74"/>
                      <a:pt x="1387" y="67"/>
                    </a:cubicBezTo>
                    <a:cubicBezTo>
                      <a:pt x="1405" y="46"/>
                      <a:pt x="1424" y="0"/>
                      <a:pt x="1424" y="0"/>
                    </a:cubicBezTo>
                    <a:cubicBezTo>
                      <a:pt x="1424" y="0"/>
                      <a:pt x="1424" y="0"/>
                      <a:pt x="1424" y="0"/>
                    </a:cubicBezTo>
                    <a:cubicBezTo>
                      <a:pt x="1424" y="0"/>
                      <a:pt x="1424" y="0"/>
                      <a:pt x="1424" y="0"/>
                    </a:cubicBezTo>
                    <a:cubicBezTo>
                      <a:pt x="1375" y="6"/>
                      <a:pt x="682" y="102"/>
                      <a:pt x="0" y="176"/>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220" name="Freeform 3715"/>
              <p:cNvSpPr>
                <a:spLocks/>
              </p:cNvSpPr>
              <p:nvPr/>
            </p:nvSpPr>
            <p:spPr bwMode="auto">
              <a:xfrm>
                <a:off x="3949" y="3231"/>
                <a:ext cx="3" cy="5"/>
              </a:xfrm>
              <a:custGeom>
                <a:avLst/>
                <a:gdLst>
                  <a:gd name="T0" fmla="*/ 5 w 21"/>
                  <a:gd name="T1" fmla="*/ 38 h 41"/>
                  <a:gd name="T2" fmla="*/ 7 w 21"/>
                  <a:gd name="T3" fmla="*/ 35 h 41"/>
                  <a:gd name="T4" fmla="*/ 12 w 21"/>
                  <a:gd name="T5" fmla="*/ 26 h 41"/>
                  <a:gd name="T6" fmla="*/ 16 w 21"/>
                  <a:gd name="T7" fmla="*/ 16 h 41"/>
                  <a:gd name="T8" fmla="*/ 20 w 21"/>
                  <a:gd name="T9" fmla="*/ 3 h 41"/>
                  <a:gd name="T10" fmla="*/ 17 w 21"/>
                  <a:gd name="T11" fmla="*/ 1 h 41"/>
                  <a:gd name="T12" fmla="*/ 13 w 21"/>
                  <a:gd name="T13" fmla="*/ 2 h 41"/>
                  <a:gd name="T14" fmla="*/ 4 w 21"/>
                  <a:gd name="T15" fmla="*/ 5 h 41"/>
                  <a:gd name="T16" fmla="*/ 6 w 21"/>
                  <a:gd name="T17" fmla="*/ 12 h 41"/>
                  <a:gd name="T18" fmla="*/ 6 w 21"/>
                  <a:gd name="T19" fmla="*/ 19 h 41"/>
                  <a:gd name="T20" fmla="*/ 0 w 21"/>
                  <a:gd name="T21" fmla="*/ 26 h 41"/>
                  <a:gd name="T22" fmla="*/ 4 w 21"/>
                  <a:gd name="T23" fmla="*/ 31 h 41"/>
                  <a:gd name="T24" fmla="*/ 2 w 21"/>
                  <a:gd name="T25" fmla="*/ 41 h 41"/>
                  <a:gd name="T26" fmla="*/ 5 w 21"/>
                  <a:gd name="T27" fmla="*/ 38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 h="41">
                    <a:moveTo>
                      <a:pt x="5" y="38"/>
                    </a:moveTo>
                    <a:cubicBezTo>
                      <a:pt x="6" y="37"/>
                      <a:pt x="6" y="36"/>
                      <a:pt x="7" y="35"/>
                    </a:cubicBezTo>
                    <a:cubicBezTo>
                      <a:pt x="9" y="32"/>
                      <a:pt x="11" y="29"/>
                      <a:pt x="12" y="26"/>
                    </a:cubicBezTo>
                    <a:cubicBezTo>
                      <a:pt x="14" y="23"/>
                      <a:pt x="14" y="19"/>
                      <a:pt x="16" y="16"/>
                    </a:cubicBezTo>
                    <a:cubicBezTo>
                      <a:pt x="17" y="13"/>
                      <a:pt x="21" y="6"/>
                      <a:pt x="20" y="3"/>
                    </a:cubicBezTo>
                    <a:cubicBezTo>
                      <a:pt x="19" y="3"/>
                      <a:pt x="17" y="1"/>
                      <a:pt x="17" y="1"/>
                    </a:cubicBezTo>
                    <a:cubicBezTo>
                      <a:pt x="14" y="0"/>
                      <a:pt x="15" y="1"/>
                      <a:pt x="13" y="2"/>
                    </a:cubicBezTo>
                    <a:cubicBezTo>
                      <a:pt x="11" y="4"/>
                      <a:pt x="6" y="3"/>
                      <a:pt x="4" y="5"/>
                    </a:cubicBezTo>
                    <a:cubicBezTo>
                      <a:pt x="3" y="7"/>
                      <a:pt x="6" y="10"/>
                      <a:pt x="6" y="12"/>
                    </a:cubicBezTo>
                    <a:cubicBezTo>
                      <a:pt x="7" y="14"/>
                      <a:pt x="7" y="17"/>
                      <a:pt x="6" y="19"/>
                    </a:cubicBezTo>
                    <a:cubicBezTo>
                      <a:pt x="4" y="21"/>
                      <a:pt x="1" y="23"/>
                      <a:pt x="0" y="26"/>
                    </a:cubicBezTo>
                    <a:cubicBezTo>
                      <a:pt x="0" y="29"/>
                      <a:pt x="3" y="29"/>
                      <a:pt x="4" y="31"/>
                    </a:cubicBezTo>
                    <a:cubicBezTo>
                      <a:pt x="6" y="33"/>
                      <a:pt x="3" y="38"/>
                      <a:pt x="2" y="41"/>
                    </a:cubicBezTo>
                    <a:cubicBezTo>
                      <a:pt x="2" y="41"/>
                      <a:pt x="5" y="39"/>
                      <a:pt x="5" y="38"/>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221" name="Freeform 3716"/>
              <p:cNvSpPr>
                <a:spLocks/>
              </p:cNvSpPr>
              <p:nvPr/>
            </p:nvSpPr>
            <p:spPr bwMode="auto">
              <a:xfrm>
                <a:off x="3951" y="3221"/>
                <a:ext cx="2" cy="2"/>
              </a:xfrm>
              <a:custGeom>
                <a:avLst/>
                <a:gdLst>
                  <a:gd name="T0" fmla="*/ 1 w 15"/>
                  <a:gd name="T1" fmla="*/ 7 h 15"/>
                  <a:gd name="T2" fmla="*/ 5 w 15"/>
                  <a:gd name="T3" fmla="*/ 11 h 15"/>
                  <a:gd name="T4" fmla="*/ 11 w 15"/>
                  <a:gd name="T5" fmla="*/ 15 h 15"/>
                  <a:gd name="T6" fmla="*/ 1 w 15"/>
                  <a:gd name="T7" fmla="*/ 7 h 15"/>
                </a:gdLst>
                <a:ahLst/>
                <a:cxnLst>
                  <a:cxn ang="0">
                    <a:pos x="T0" y="T1"/>
                  </a:cxn>
                  <a:cxn ang="0">
                    <a:pos x="T2" y="T3"/>
                  </a:cxn>
                  <a:cxn ang="0">
                    <a:pos x="T4" y="T5"/>
                  </a:cxn>
                  <a:cxn ang="0">
                    <a:pos x="T6" y="T7"/>
                  </a:cxn>
                </a:cxnLst>
                <a:rect l="0" t="0" r="r" b="b"/>
                <a:pathLst>
                  <a:path w="15" h="15">
                    <a:moveTo>
                      <a:pt x="1" y="7"/>
                    </a:moveTo>
                    <a:cubicBezTo>
                      <a:pt x="0" y="9"/>
                      <a:pt x="3" y="10"/>
                      <a:pt x="5" y="11"/>
                    </a:cubicBezTo>
                    <a:cubicBezTo>
                      <a:pt x="6" y="12"/>
                      <a:pt x="10" y="15"/>
                      <a:pt x="11" y="15"/>
                    </a:cubicBezTo>
                    <a:cubicBezTo>
                      <a:pt x="15" y="13"/>
                      <a:pt x="3" y="0"/>
                      <a:pt x="1" y="7"/>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222" name="Freeform 3717"/>
              <p:cNvSpPr>
                <a:spLocks/>
              </p:cNvSpPr>
              <p:nvPr/>
            </p:nvSpPr>
            <p:spPr bwMode="auto">
              <a:xfrm>
                <a:off x="3945" y="3222"/>
                <a:ext cx="2" cy="1"/>
              </a:xfrm>
              <a:custGeom>
                <a:avLst/>
                <a:gdLst>
                  <a:gd name="T0" fmla="*/ 0 w 11"/>
                  <a:gd name="T1" fmla="*/ 4 h 7"/>
                  <a:gd name="T2" fmla="*/ 11 w 11"/>
                  <a:gd name="T3" fmla="*/ 1 h 7"/>
                  <a:gd name="T4" fmla="*/ 0 w 11"/>
                  <a:gd name="T5" fmla="*/ 4 h 7"/>
                </a:gdLst>
                <a:ahLst/>
                <a:cxnLst>
                  <a:cxn ang="0">
                    <a:pos x="T0" y="T1"/>
                  </a:cxn>
                  <a:cxn ang="0">
                    <a:pos x="T2" y="T3"/>
                  </a:cxn>
                  <a:cxn ang="0">
                    <a:pos x="T4" y="T5"/>
                  </a:cxn>
                </a:cxnLst>
                <a:rect l="0" t="0" r="r" b="b"/>
                <a:pathLst>
                  <a:path w="11" h="7">
                    <a:moveTo>
                      <a:pt x="0" y="4"/>
                    </a:moveTo>
                    <a:cubicBezTo>
                      <a:pt x="1" y="7"/>
                      <a:pt x="10" y="2"/>
                      <a:pt x="11" y="1"/>
                    </a:cubicBezTo>
                    <a:cubicBezTo>
                      <a:pt x="9" y="0"/>
                      <a:pt x="0" y="0"/>
                      <a:pt x="0" y="4"/>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223" name="Freeform 3718"/>
              <p:cNvSpPr>
                <a:spLocks/>
              </p:cNvSpPr>
              <p:nvPr/>
            </p:nvSpPr>
            <p:spPr bwMode="auto">
              <a:xfrm>
                <a:off x="3941" y="3221"/>
                <a:ext cx="4" cy="2"/>
              </a:xfrm>
              <a:custGeom>
                <a:avLst/>
                <a:gdLst>
                  <a:gd name="T0" fmla="*/ 8 w 31"/>
                  <a:gd name="T1" fmla="*/ 15 h 19"/>
                  <a:gd name="T2" fmla="*/ 15 w 31"/>
                  <a:gd name="T3" fmla="*/ 19 h 19"/>
                  <a:gd name="T4" fmla="*/ 17 w 31"/>
                  <a:gd name="T5" fmla="*/ 17 h 19"/>
                  <a:gd name="T6" fmla="*/ 21 w 31"/>
                  <a:gd name="T7" fmla="*/ 18 h 19"/>
                  <a:gd name="T8" fmla="*/ 25 w 31"/>
                  <a:gd name="T9" fmla="*/ 15 h 19"/>
                  <a:gd name="T10" fmla="*/ 28 w 31"/>
                  <a:gd name="T11" fmla="*/ 10 h 19"/>
                  <a:gd name="T12" fmla="*/ 11 w 31"/>
                  <a:gd name="T13" fmla="*/ 7 h 19"/>
                  <a:gd name="T14" fmla="*/ 0 w 31"/>
                  <a:gd name="T15" fmla="*/ 9 h 19"/>
                  <a:gd name="T16" fmla="*/ 8 w 31"/>
                  <a:gd name="T17" fmla="*/ 15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 h="19">
                    <a:moveTo>
                      <a:pt x="8" y="15"/>
                    </a:moveTo>
                    <a:cubicBezTo>
                      <a:pt x="9" y="16"/>
                      <a:pt x="13" y="19"/>
                      <a:pt x="15" y="19"/>
                    </a:cubicBezTo>
                    <a:cubicBezTo>
                      <a:pt x="16" y="19"/>
                      <a:pt x="16" y="17"/>
                      <a:pt x="17" y="17"/>
                    </a:cubicBezTo>
                    <a:cubicBezTo>
                      <a:pt x="20" y="16"/>
                      <a:pt x="19" y="17"/>
                      <a:pt x="21" y="18"/>
                    </a:cubicBezTo>
                    <a:cubicBezTo>
                      <a:pt x="24" y="18"/>
                      <a:pt x="24" y="17"/>
                      <a:pt x="25" y="15"/>
                    </a:cubicBezTo>
                    <a:cubicBezTo>
                      <a:pt x="26" y="13"/>
                      <a:pt x="28" y="11"/>
                      <a:pt x="28" y="10"/>
                    </a:cubicBezTo>
                    <a:cubicBezTo>
                      <a:pt x="31" y="0"/>
                      <a:pt x="15" y="6"/>
                      <a:pt x="11" y="7"/>
                    </a:cubicBezTo>
                    <a:cubicBezTo>
                      <a:pt x="7" y="8"/>
                      <a:pt x="3" y="7"/>
                      <a:pt x="0" y="9"/>
                    </a:cubicBezTo>
                    <a:cubicBezTo>
                      <a:pt x="0" y="10"/>
                      <a:pt x="6" y="14"/>
                      <a:pt x="8" y="15"/>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224" name="Freeform 3719"/>
              <p:cNvSpPr>
                <a:spLocks/>
              </p:cNvSpPr>
              <p:nvPr/>
            </p:nvSpPr>
            <p:spPr bwMode="auto">
              <a:xfrm>
                <a:off x="3953" y="3231"/>
                <a:ext cx="0" cy="1"/>
              </a:xfrm>
              <a:custGeom>
                <a:avLst/>
                <a:gdLst>
                  <a:gd name="T0" fmla="*/ 2 w 6"/>
                  <a:gd name="T1" fmla="*/ 0 h 4"/>
                  <a:gd name="T2" fmla="*/ 3 w 6"/>
                  <a:gd name="T3" fmla="*/ 3 h 4"/>
                  <a:gd name="T4" fmla="*/ 2 w 6"/>
                  <a:gd name="T5" fmla="*/ 0 h 4"/>
                </a:gdLst>
                <a:ahLst/>
                <a:cxnLst>
                  <a:cxn ang="0">
                    <a:pos x="T0" y="T1"/>
                  </a:cxn>
                  <a:cxn ang="0">
                    <a:pos x="T2" y="T3"/>
                  </a:cxn>
                  <a:cxn ang="0">
                    <a:pos x="T4" y="T5"/>
                  </a:cxn>
                </a:cxnLst>
                <a:rect l="0" t="0" r="r" b="b"/>
                <a:pathLst>
                  <a:path w="6" h="4">
                    <a:moveTo>
                      <a:pt x="2" y="0"/>
                    </a:moveTo>
                    <a:cubicBezTo>
                      <a:pt x="1" y="1"/>
                      <a:pt x="0" y="4"/>
                      <a:pt x="3" y="3"/>
                    </a:cubicBezTo>
                    <a:cubicBezTo>
                      <a:pt x="6" y="2"/>
                      <a:pt x="2" y="0"/>
                      <a:pt x="2" y="0"/>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225" name="Freeform 3720"/>
              <p:cNvSpPr>
                <a:spLocks/>
              </p:cNvSpPr>
              <p:nvPr/>
            </p:nvSpPr>
            <p:spPr bwMode="auto">
              <a:xfrm>
                <a:off x="3941" y="3234"/>
                <a:ext cx="2" cy="4"/>
              </a:xfrm>
              <a:custGeom>
                <a:avLst/>
                <a:gdLst>
                  <a:gd name="T0" fmla="*/ 15 w 15"/>
                  <a:gd name="T1" fmla="*/ 21 h 32"/>
                  <a:gd name="T2" fmla="*/ 12 w 15"/>
                  <a:gd name="T3" fmla="*/ 15 h 32"/>
                  <a:gd name="T4" fmla="*/ 10 w 15"/>
                  <a:gd name="T5" fmla="*/ 12 h 32"/>
                  <a:gd name="T6" fmla="*/ 8 w 15"/>
                  <a:gd name="T7" fmla="*/ 6 h 32"/>
                  <a:gd name="T8" fmla="*/ 8 w 15"/>
                  <a:gd name="T9" fmla="*/ 0 h 32"/>
                  <a:gd name="T10" fmla="*/ 2 w 15"/>
                  <a:gd name="T11" fmla="*/ 11 h 32"/>
                  <a:gd name="T12" fmla="*/ 2 w 15"/>
                  <a:gd name="T13" fmla="*/ 20 h 32"/>
                  <a:gd name="T14" fmla="*/ 7 w 15"/>
                  <a:gd name="T15" fmla="*/ 25 h 32"/>
                  <a:gd name="T16" fmla="*/ 8 w 15"/>
                  <a:gd name="T17" fmla="*/ 32 h 32"/>
                  <a:gd name="T18" fmla="*/ 12 w 15"/>
                  <a:gd name="T19" fmla="*/ 32 h 32"/>
                  <a:gd name="T20" fmla="*/ 13 w 15"/>
                  <a:gd name="T21" fmla="*/ 27 h 32"/>
                  <a:gd name="T22" fmla="*/ 15 w 15"/>
                  <a:gd name="T23" fmla="*/ 2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32">
                    <a:moveTo>
                      <a:pt x="15" y="21"/>
                    </a:moveTo>
                    <a:cubicBezTo>
                      <a:pt x="15" y="18"/>
                      <a:pt x="14" y="17"/>
                      <a:pt x="12" y="15"/>
                    </a:cubicBezTo>
                    <a:cubicBezTo>
                      <a:pt x="11" y="14"/>
                      <a:pt x="10" y="14"/>
                      <a:pt x="10" y="12"/>
                    </a:cubicBezTo>
                    <a:cubicBezTo>
                      <a:pt x="9" y="10"/>
                      <a:pt x="9" y="8"/>
                      <a:pt x="8" y="6"/>
                    </a:cubicBezTo>
                    <a:cubicBezTo>
                      <a:pt x="8" y="4"/>
                      <a:pt x="9" y="2"/>
                      <a:pt x="8" y="0"/>
                    </a:cubicBezTo>
                    <a:cubicBezTo>
                      <a:pt x="5" y="3"/>
                      <a:pt x="5" y="7"/>
                      <a:pt x="2" y="11"/>
                    </a:cubicBezTo>
                    <a:cubicBezTo>
                      <a:pt x="0" y="14"/>
                      <a:pt x="0" y="18"/>
                      <a:pt x="2" y="20"/>
                    </a:cubicBezTo>
                    <a:cubicBezTo>
                      <a:pt x="3" y="22"/>
                      <a:pt x="6" y="22"/>
                      <a:pt x="7" y="25"/>
                    </a:cubicBezTo>
                    <a:cubicBezTo>
                      <a:pt x="8" y="27"/>
                      <a:pt x="8" y="30"/>
                      <a:pt x="8" y="32"/>
                    </a:cubicBezTo>
                    <a:cubicBezTo>
                      <a:pt x="8" y="32"/>
                      <a:pt x="12" y="32"/>
                      <a:pt x="12" y="32"/>
                    </a:cubicBezTo>
                    <a:cubicBezTo>
                      <a:pt x="12" y="30"/>
                      <a:pt x="12" y="29"/>
                      <a:pt x="13" y="27"/>
                    </a:cubicBezTo>
                    <a:cubicBezTo>
                      <a:pt x="13" y="25"/>
                      <a:pt x="15" y="23"/>
                      <a:pt x="15" y="21"/>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226" name="Freeform 3721"/>
              <p:cNvSpPr>
                <a:spLocks/>
              </p:cNvSpPr>
              <p:nvPr/>
            </p:nvSpPr>
            <p:spPr bwMode="auto">
              <a:xfrm>
                <a:off x="3943" y="3235"/>
                <a:ext cx="1" cy="2"/>
              </a:xfrm>
              <a:custGeom>
                <a:avLst/>
                <a:gdLst>
                  <a:gd name="T0" fmla="*/ 3 w 9"/>
                  <a:gd name="T1" fmla="*/ 14 h 14"/>
                  <a:gd name="T2" fmla="*/ 4 w 9"/>
                  <a:gd name="T3" fmla="*/ 14 h 14"/>
                  <a:gd name="T4" fmla="*/ 5 w 9"/>
                  <a:gd name="T5" fmla="*/ 13 h 14"/>
                  <a:gd name="T6" fmla="*/ 7 w 9"/>
                  <a:gd name="T7" fmla="*/ 10 h 14"/>
                  <a:gd name="T8" fmla="*/ 8 w 9"/>
                  <a:gd name="T9" fmla="*/ 3 h 14"/>
                  <a:gd name="T10" fmla="*/ 6 w 9"/>
                  <a:gd name="T11" fmla="*/ 2 h 14"/>
                  <a:gd name="T12" fmla="*/ 3 w 9"/>
                  <a:gd name="T13" fmla="*/ 1 h 14"/>
                  <a:gd name="T14" fmla="*/ 0 w 9"/>
                  <a:gd name="T15" fmla="*/ 0 h 14"/>
                  <a:gd name="T16" fmla="*/ 3 w 9"/>
                  <a:gd name="T17" fmla="*/ 6 h 14"/>
                  <a:gd name="T18" fmla="*/ 3 w 9"/>
                  <a:gd name="T19" fmla="*/ 8 h 14"/>
                  <a:gd name="T20" fmla="*/ 3 w 9"/>
                  <a:gd name="T21" fmla="*/ 11 h 14"/>
                  <a:gd name="T22" fmla="*/ 3 w 9"/>
                  <a:gd name="T23" fmla="*/ 13 h 14"/>
                  <a:gd name="T24" fmla="*/ 3 w 9"/>
                  <a:gd name="T25"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 h="14">
                    <a:moveTo>
                      <a:pt x="3" y="14"/>
                    </a:moveTo>
                    <a:cubicBezTo>
                      <a:pt x="3" y="14"/>
                      <a:pt x="4" y="14"/>
                      <a:pt x="4" y="14"/>
                    </a:cubicBezTo>
                    <a:cubicBezTo>
                      <a:pt x="5" y="14"/>
                      <a:pt x="5" y="13"/>
                      <a:pt x="5" y="13"/>
                    </a:cubicBezTo>
                    <a:cubicBezTo>
                      <a:pt x="6" y="12"/>
                      <a:pt x="7" y="11"/>
                      <a:pt x="7" y="10"/>
                    </a:cubicBezTo>
                    <a:cubicBezTo>
                      <a:pt x="9" y="8"/>
                      <a:pt x="8" y="6"/>
                      <a:pt x="8" y="3"/>
                    </a:cubicBezTo>
                    <a:cubicBezTo>
                      <a:pt x="7" y="2"/>
                      <a:pt x="7" y="2"/>
                      <a:pt x="6" y="2"/>
                    </a:cubicBezTo>
                    <a:cubicBezTo>
                      <a:pt x="5" y="1"/>
                      <a:pt x="4" y="1"/>
                      <a:pt x="3" y="1"/>
                    </a:cubicBezTo>
                    <a:cubicBezTo>
                      <a:pt x="2" y="1"/>
                      <a:pt x="1" y="0"/>
                      <a:pt x="0" y="0"/>
                    </a:cubicBezTo>
                    <a:cubicBezTo>
                      <a:pt x="0" y="2"/>
                      <a:pt x="3" y="4"/>
                      <a:pt x="3" y="6"/>
                    </a:cubicBezTo>
                    <a:cubicBezTo>
                      <a:pt x="4" y="7"/>
                      <a:pt x="3" y="7"/>
                      <a:pt x="3" y="8"/>
                    </a:cubicBezTo>
                    <a:cubicBezTo>
                      <a:pt x="3" y="9"/>
                      <a:pt x="4" y="10"/>
                      <a:pt x="3" y="11"/>
                    </a:cubicBezTo>
                    <a:cubicBezTo>
                      <a:pt x="3" y="12"/>
                      <a:pt x="3" y="12"/>
                      <a:pt x="3" y="13"/>
                    </a:cubicBezTo>
                    <a:cubicBezTo>
                      <a:pt x="2" y="14"/>
                      <a:pt x="3" y="14"/>
                      <a:pt x="3" y="14"/>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227" name="Freeform 3722"/>
              <p:cNvSpPr>
                <a:spLocks/>
              </p:cNvSpPr>
              <p:nvPr/>
            </p:nvSpPr>
            <p:spPr bwMode="auto">
              <a:xfrm>
                <a:off x="3936" y="3239"/>
                <a:ext cx="3" cy="2"/>
              </a:xfrm>
              <a:custGeom>
                <a:avLst/>
                <a:gdLst>
                  <a:gd name="T0" fmla="*/ 12 w 19"/>
                  <a:gd name="T1" fmla="*/ 2 h 16"/>
                  <a:gd name="T2" fmla="*/ 4 w 19"/>
                  <a:gd name="T3" fmla="*/ 7 h 16"/>
                  <a:gd name="T4" fmla="*/ 11 w 19"/>
                  <a:gd name="T5" fmla="*/ 15 h 16"/>
                  <a:gd name="T6" fmla="*/ 14 w 19"/>
                  <a:gd name="T7" fmla="*/ 14 h 16"/>
                  <a:gd name="T8" fmla="*/ 18 w 19"/>
                  <a:gd name="T9" fmla="*/ 15 h 16"/>
                  <a:gd name="T10" fmla="*/ 12 w 19"/>
                  <a:gd name="T11" fmla="*/ 2 h 16"/>
                </a:gdLst>
                <a:ahLst/>
                <a:cxnLst>
                  <a:cxn ang="0">
                    <a:pos x="T0" y="T1"/>
                  </a:cxn>
                  <a:cxn ang="0">
                    <a:pos x="T2" y="T3"/>
                  </a:cxn>
                  <a:cxn ang="0">
                    <a:pos x="T4" y="T5"/>
                  </a:cxn>
                  <a:cxn ang="0">
                    <a:pos x="T6" y="T7"/>
                  </a:cxn>
                  <a:cxn ang="0">
                    <a:pos x="T8" y="T9"/>
                  </a:cxn>
                  <a:cxn ang="0">
                    <a:pos x="T10" y="T11"/>
                  </a:cxn>
                </a:cxnLst>
                <a:rect l="0" t="0" r="r" b="b"/>
                <a:pathLst>
                  <a:path w="19" h="16">
                    <a:moveTo>
                      <a:pt x="12" y="2"/>
                    </a:moveTo>
                    <a:cubicBezTo>
                      <a:pt x="8" y="1"/>
                      <a:pt x="0" y="0"/>
                      <a:pt x="4" y="7"/>
                    </a:cubicBezTo>
                    <a:cubicBezTo>
                      <a:pt x="6" y="9"/>
                      <a:pt x="8" y="13"/>
                      <a:pt x="11" y="15"/>
                    </a:cubicBezTo>
                    <a:cubicBezTo>
                      <a:pt x="14" y="16"/>
                      <a:pt x="12" y="14"/>
                      <a:pt x="14" y="14"/>
                    </a:cubicBezTo>
                    <a:cubicBezTo>
                      <a:pt x="15" y="13"/>
                      <a:pt x="17" y="15"/>
                      <a:pt x="18" y="15"/>
                    </a:cubicBezTo>
                    <a:cubicBezTo>
                      <a:pt x="17" y="10"/>
                      <a:pt x="19" y="2"/>
                      <a:pt x="12" y="2"/>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228" name="Freeform 3723"/>
              <p:cNvSpPr>
                <a:spLocks/>
              </p:cNvSpPr>
              <p:nvPr/>
            </p:nvSpPr>
            <p:spPr bwMode="auto">
              <a:xfrm>
                <a:off x="3939" y="3248"/>
                <a:ext cx="1" cy="1"/>
              </a:xfrm>
              <a:custGeom>
                <a:avLst/>
                <a:gdLst>
                  <a:gd name="T0" fmla="*/ 10 w 10"/>
                  <a:gd name="T1" fmla="*/ 4 h 9"/>
                  <a:gd name="T2" fmla="*/ 4 w 10"/>
                  <a:gd name="T3" fmla="*/ 1 h 9"/>
                  <a:gd name="T4" fmla="*/ 0 w 10"/>
                  <a:gd name="T5" fmla="*/ 0 h 9"/>
                  <a:gd name="T6" fmla="*/ 3 w 10"/>
                  <a:gd name="T7" fmla="*/ 3 h 9"/>
                  <a:gd name="T8" fmla="*/ 6 w 10"/>
                  <a:gd name="T9" fmla="*/ 6 h 9"/>
                  <a:gd name="T10" fmla="*/ 10 w 10"/>
                  <a:gd name="T11" fmla="*/ 9 h 9"/>
                  <a:gd name="T12" fmla="*/ 10 w 10"/>
                  <a:gd name="T13" fmla="*/ 4 h 9"/>
                </a:gdLst>
                <a:ahLst/>
                <a:cxnLst>
                  <a:cxn ang="0">
                    <a:pos x="T0" y="T1"/>
                  </a:cxn>
                  <a:cxn ang="0">
                    <a:pos x="T2" y="T3"/>
                  </a:cxn>
                  <a:cxn ang="0">
                    <a:pos x="T4" y="T5"/>
                  </a:cxn>
                  <a:cxn ang="0">
                    <a:pos x="T6" y="T7"/>
                  </a:cxn>
                  <a:cxn ang="0">
                    <a:pos x="T8" y="T9"/>
                  </a:cxn>
                  <a:cxn ang="0">
                    <a:pos x="T10" y="T11"/>
                  </a:cxn>
                  <a:cxn ang="0">
                    <a:pos x="T12" y="T13"/>
                  </a:cxn>
                </a:cxnLst>
                <a:rect l="0" t="0" r="r" b="b"/>
                <a:pathLst>
                  <a:path w="10" h="9">
                    <a:moveTo>
                      <a:pt x="10" y="4"/>
                    </a:moveTo>
                    <a:cubicBezTo>
                      <a:pt x="9" y="2"/>
                      <a:pt x="6" y="1"/>
                      <a:pt x="4" y="1"/>
                    </a:cubicBezTo>
                    <a:cubicBezTo>
                      <a:pt x="3" y="1"/>
                      <a:pt x="1" y="0"/>
                      <a:pt x="0" y="0"/>
                    </a:cubicBezTo>
                    <a:cubicBezTo>
                      <a:pt x="0" y="2"/>
                      <a:pt x="2" y="3"/>
                      <a:pt x="3" y="3"/>
                    </a:cubicBezTo>
                    <a:cubicBezTo>
                      <a:pt x="5" y="4"/>
                      <a:pt x="5" y="5"/>
                      <a:pt x="6" y="6"/>
                    </a:cubicBezTo>
                    <a:cubicBezTo>
                      <a:pt x="7" y="8"/>
                      <a:pt x="9" y="7"/>
                      <a:pt x="10" y="9"/>
                    </a:cubicBezTo>
                    <a:cubicBezTo>
                      <a:pt x="10" y="7"/>
                      <a:pt x="10" y="6"/>
                      <a:pt x="10" y="4"/>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229" name="Freeform 3724"/>
              <p:cNvSpPr>
                <a:spLocks/>
              </p:cNvSpPr>
              <p:nvPr/>
            </p:nvSpPr>
            <p:spPr bwMode="auto">
              <a:xfrm>
                <a:off x="3941" y="3250"/>
                <a:ext cx="2" cy="2"/>
              </a:xfrm>
              <a:custGeom>
                <a:avLst/>
                <a:gdLst>
                  <a:gd name="T0" fmla="*/ 5 w 15"/>
                  <a:gd name="T1" fmla="*/ 0 h 16"/>
                  <a:gd name="T2" fmla="*/ 0 w 15"/>
                  <a:gd name="T3" fmla="*/ 1 h 16"/>
                  <a:gd name="T4" fmla="*/ 2 w 15"/>
                  <a:gd name="T5" fmla="*/ 4 h 16"/>
                  <a:gd name="T6" fmla="*/ 5 w 15"/>
                  <a:gd name="T7" fmla="*/ 15 h 16"/>
                  <a:gd name="T8" fmla="*/ 8 w 15"/>
                  <a:gd name="T9" fmla="*/ 13 h 16"/>
                  <a:gd name="T10" fmla="*/ 13 w 15"/>
                  <a:gd name="T11" fmla="*/ 10 h 16"/>
                  <a:gd name="T12" fmla="*/ 10 w 15"/>
                  <a:gd name="T13" fmla="*/ 0 h 16"/>
                  <a:gd name="T14" fmla="*/ 5 w 15"/>
                  <a:gd name="T15" fmla="*/ 0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16">
                    <a:moveTo>
                      <a:pt x="5" y="0"/>
                    </a:moveTo>
                    <a:cubicBezTo>
                      <a:pt x="3" y="0"/>
                      <a:pt x="2" y="1"/>
                      <a:pt x="0" y="1"/>
                    </a:cubicBezTo>
                    <a:cubicBezTo>
                      <a:pt x="0" y="2"/>
                      <a:pt x="1" y="3"/>
                      <a:pt x="2" y="4"/>
                    </a:cubicBezTo>
                    <a:cubicBezTo>
                      <a:pt x="4" y="6"/>
                      <a:pt x="2" y="14"/>
                      <a:pt x="5" y="15"/>
                    </a:cubicBezTo>
                    <a:cubicBezTo>
                      <a:pt x="6" y="16"/>
                      <a:pt x="7" y="13"/>
                      <a:pt x="8" y="13"/>
                    </a:cubicBezTo>
                    <a:cubicBezTo>
                      <a:pt x="9" y="11"/>
                      <a:pt x="12" y="12"/>
                      <a:pt x="13" y="10"/>
                    </a:cubicBezTo>
                    <a:cubicBezTo>
                      <a:pt x="15" y="7"/>
                      <a:pt x="14" y="1"/>
                      <a:pt x="10" y="0"/>
                    </a:cubicBezTo>
                    <a:cubicBezTo>
                      <a:pt x="9" y="0"/>
                      <a:pt x="7" y="0"/>
                      <a:pt x="5" y="0"/>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230" name="Freeform 3725"/>
              <p:cNvSpPr>
                <a:spLocks/>
              </p:cNvSpPr>
              <p:nvPr/>
            </p:nvSpPr>
            <p:spPr bwMode="auto">
              <a:xfrm>
                <a:off x="3937" y="3242"/>
                <a:ext cx="8" cy="8"/>
              </a:xfrm>
              <a:custGeom>
                <a:avLst/>
                <a:gdLst>
                  <a:gd name="T0" fmla="*/ 43 w 57"/>
                  <a:gd name="T1" fmla="*/ 44 h 57"/>
                  <a:gd name="T2" fmla="*/ 50 w 57"/>
                  <a:gd name="T3" fmla="*/ 51 h 57"/>
                  <a:gd name="T4" fmla="*/ 54 w 57"/>
                  <a:gd name="T5" fmla="*/ 56 h 57"/>
                  <a:gd name="T6" fmla="*/ 56 w 57"/>
                  <a:gd name="T7" fmla="*/ 50 h 57"/>
                  <a:gd name="T8" fmla="*/ 57 w 57"/>
                  <a:gd name="T9" fmla="*/ 40 h 57"/>
                  <a:gd name="T10" fmla="*/ 56 w 57"/>
                  <a:gd name="T11" fmla="*/ 33 h 57"/>
                  <a:gd name="T12" fmla="*/ 51 w 57"/>
                  <a:gd name="T13" fmla="*/ 29 h 57"/>
                  <a:gd name="T14" fmla="*/ 50 w 57"/>
                  <a:gd name="T15" fmla="*/ 24 h 57"/>
                  <a:gd name="T16" fmla="*/ 48 w 57"/>
                  <a:gd name="T17" fmla="*/ 20 h 57"/>
                  <a:gd name="T18" fmla="*/ 47 w 57"/>
                  <a:gd name="T19" fmla="*/ 17 h 57"/>
                  <a:gd name="T20" fmla="*/ 44 w 57"/>
                  <a:gd name="T21" fmla="*/ 18 h 57"/>
                  <a:gd name="T22" fmla="*/ 39 w 57"/>
                  <a:gd name="T23" fmla="*/ 18 h 57"/>
                  <a:gd name="T24" fmla="*/ 34 w 57"/>
                  <a:gd name="T25" fmla="*/ 16 h 57"/>
                  <a:gd name="T26" fmla="*/ 28 w 57"/>
                  <a:gd name="T27" fmla="*/ 14 h 57"/>
                  <a:gd name="T28" fmla="*/ 24 w 57"/>
                  <a:gd name="T29" fmla="*/ 11 h 57"/>
                  <a:gd name="T30" fmla="*/ 19 w 57"/>
                  <a:gd name="T31" fmla="*/ 6 h 57"/>
                  <a:gd name="T32" fmla="*/ 13 w 57"/>
                  <a:gd name="T33" fmla="*/ 2 h 57"/>
                  <a:gd name="T34" fmla="*/ 7 w 57"/>
                  <a:gd name="T35" fmla="*/ 3 h 57"/>
                  <a:gd name="T36" fmla="*/ 1 w 57"/>
                  <a:gd name="T37" fmla="*/ 0 h 57"/>
                  <a:gd name="T38" fmla="*/ 5 w 57"/>
                  <a:gd name="T39" fmla="*/ 8 h 57"/>
                  <a:gd name="T40" fmla="*/ 9 w 57"/>
                  <a:gd name="T41" fmla="*/ 7 h 57"/>
                  <a:gd name="T42" fmla="*/ 9 w 57"/>
                  <a:gd name="T43" fmla="*/ 9 h 57"/>
                  <a:gd name="T44" fmla="*/ 8 w 57"/>
                  <a:gd name="T45" fmla="*/ 12 h 57"/>
                  <a:gd name="T46" fmla="*/ 9 w 57"/>
                  <a:gd name="T47" fmla="*/ 15 h 57"/>
                  <a:gd name="T48" fmla="*/ 10 w 57"/>
                  <a:gd name="T49" fmla="*/ 16 h 57"/>
                  <a:gd name="T50" fmla="*/ 11 w 57"/>
                  <a:gd name="T51" fmla="*/ 17 h 57"/>
                  <a:gd name="T52" fmla="*/ 10 w 57"/>
                  <a:gd name="T53" fmla="*/ 23 h 57"/>
                  <a:gd name="T54" fmla="*/ 3 w 57"/>
                  <a:gd name="T55" fmla="*/ 20 h 57"/>
                  <a:gd name="T56" fmla="*/ 3 w 57"/>
                  <a:gd name="T57" fmla="*/ 24 h 57"/>
                  <a:gd name="T58" fmla="*/ 7 w 57"/>
                  <a:gd name="T59" fmla="*/ 26 h 57"/>
                  <a:gd name="T60" fmla="*/ 9 w 57"/>
                  <a:gd name="T61" fmla="*/ 29 h 57"/>
                  <a:gd name="T62" fmla="*/ 21 w 57"/>
                  <a:gd name="T63" fmla="*/ 33 h 57"/>
                  <a:gd name="T64" fmla="*/ 25 w 57"/>
                  <a:gd name="T65" fmla="*/ 36 h 57"/>
                  <a:gd name="T66" fmla="*/ 28 w 57"/>
                  <a:gd name="T67" fmla="*/ 37 h 57"/>
                  <a:gd name="T68" fmla="*/ 35 w 57"/>
                  <a:gd name="T69" fmla="*/ 43 h 57"/>
                  <a:gd name="T70" fmla="*/ 43 w 57"/>
                  <a:gd name="T71" fmla="*/ 44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7" h="57">
                    <a:moveTo>
                      <a:pt x="43" y="44"/>
                    </a:moveTo>
                    <a:cubicBezTo>
                      <a:pt x="47" y="45"/>
                      <a:pt x="48" y="47"/>
                      <a:pt x="50" y="51"/>
                    </a:cubicBezTo>
                    <a:cubicBezTo>
                      <a:pt x="50" y="52"/>
                      <a:pt x="52" y="57"/>
                      <a:pt x="54" y="56"/>
                    </a:cubicBezTo>
                    <a:cubicBezTo>
                      <a:pt x="56" y="55"/>
                      <a:pt x="56" y="52"/>
                      <a:pt x="56" y="50"/>
                    </a:cubicBezTo>
                    <a:cubicBezTo>
                      <a:pt x="57" y="47"/>
                      <a:pt x="57" y="44"/>
                      <a:pt x="57" y="40"/>
                    </a:cubicBezTo>
                    <a:cubicBezTo>
                      <a:pt x="57" y="38"/>
                      <a:pt x="57" y="36"/>
                      <a:pt x="56" y="33"/>
                    </a:cubicBezTo>
                    <a:cubicBezTo>
                      <a:pt x="55" y="32"/>
                      <a:pt x="53" y="31"/>
                      <a:pt x="51" y="29"/>
                    </a:cubicBezTo>
                    <a:cubicBezTo>
                      <a:pt x="50" y="28"/>
                      <a:pt x="50" y="26"/>
                      <a:pt x="50" y="24"/>
                    </a:cubicBezTo>
                    <a:cubicBezTo>
                      <a:pt x="49" y="22"/>
                      <a:pt x="49" y="21"/>
                      <a:pt x="48" y="20"/>
                    </a:cubicBezTo>
                    <a:cubicBezTo>
                      <a:pt x="48" y="19"/>
                      <a:pt x="48" y="18"/>
                      <a:pt x="47" y="17"/>
                    </a:cubicBezTo>
                    <a:cubicBezTo>
                      <a:pt x="46" y="15"/>
                      <a:pt x="46" y="17"/>
                      <a:pt x="44" y="18"/>
                    </a:cubicBezTo>
                    <a:cubicBezTo>
                      <a:pt x="43" y="18"/>
                      <a:pt x="40" y="19"/>
                      <a:pt x="39" y="18"/>
                    </a:cubicBezTo>
                    <a:cubicBezTo>
                      <a:pt x="37" y="18"/>
                      <a:pt x="35" y="17"/>
                      <a:pt x="34" y="16"/>
                    </a:cubicBezTo>
                    <a:cubicBezTo>
                      <a:pt x="32" y="16"/>
                      <a:pt x="30" y="15"/>
                      <a:pt x="28" y="14"/>
                    </a:cubicBezTo>
                    <a:cubicBezTo>
                      <a:pt x="26" y="14"/>
                      <a:pt x="26" y="12"/>
                      <a:pt x="24" y="11"/>
                    </a:cubicBezTo>
                    <a:cubicBezTo>
                      <a:pt x="23" y="9"/>
                      <a:pt x="20" y="7"/>
                      <a:pt x="19" y="6"/>
                    </a:cubicBezTo>
                    <a:cubicBezTo>
                      <a:pt x="17" y="4"/>
                      <a:pt x="15" y="3"/>
                      <a:pt x="13" y="2"/>
                    </a:cubicBezTo>
                    <a:cubicBezTo>
                      <a:pt x="11" y="2"/>
                      <a:pt x="9" y="3"/>
                      <a:pt x="7" y="3"/>
                    </a:cubicBezTo>
                    <a:cubicBezTo>
                      <a:pt x="5" y="2"/>
                      <a:pt x="4" y="0"/>
                      <a:pt x="1" y="0"/>
                    </a:cubicBezTo>
                    <a:cubicBezTo>
                      <a:pt x="0" y="0"/>
                      <a:pt x="4" y="7"/>
                      <a:pt x="5" y="8"/>
                    </a:cubicBezTo>
                    <a:cubicBezTo>
                      <a:pt x="7" y="9"/>
                      <a:pt x="8" y="7"/>
                      <a:pt x="9" y="7"/>
                    </a:cubicBezTo>
                    <a:cubicBezTo>
                      <a:pt x="10" y="8"/>
                      <a:pt x="9" y="8"/>
                      <a:pt x="9" y="9"/>
                    </a:cubicBezTo>
                    <a:cubicBezTo>
                      <a:pt x="8" y="11"/>
                      <a:pt x="8" y="10"/>
                      <a:pt x="8" y="12"/>
                    </a:cubicBezTo>
                    <a:cubicBezTo>
                      <a:pt x="8" y="13"/>
                      <a:pt x="9" y="14"/>
                      <a:pt x="9" y="15"/>
                    </a:cubicBezTo>
                    <a:cubicBezTo>
                      <a:pt x="9" y="15"/>
                      <a:pt x="9" y="15"/>
                      <a:pt x="10" y="16"/>
                    </a:cubicBezTo>
                    <a:cubicBezTo>
                      <a:pt x="10" y="16"/>
                      <a:pt x="11" y="17"/>
                      <a:pt x="11" y="17"/>
                    </a:cubicBezTo>
                    <a:cubicBezTo>
                      <a:pt x="12" y="19"/>
                      <a:pt x="12" y="23"/>
                      <a:pt x="10" y="23"/>
                    </a:cubicBezTo>
                    <a:cubicBezTo>
                      <a:pt x="7" y="23"/>
                      <a:pt x="6" y="21"/>
                      <a:pt x="3" y="20"/>
                    </a:cubicBezTo>
                    <a:cubicBezTo>
                      <a:pt x="0" y="20"/>
                      <a:pt x="1" y="23"/>
                      <a:pt x="3" y="24"/>
                    </a:cubicBezTo>
                    <a:cubicBezTo>
                      <a:pt x="4" y="25"/>
                      <a:pt x="5" y="25"/>
                      <a:pt x="7" y="26"/>
                    </a:cubicBezTo>
                    <a:cubicBezTo>
                      <a:pt x="8" y="27"/>
                      <a:pt x="8" y="28"/>
                      <a:pt x="9" y="29"/>
                    </a:cubicBezTo>
                    <a:cubicBezTo>
                      <a:pt x="13" y="32"/>
                      <a:pt x="17" y="31"/>
                      <a:pt x="21" y="33"/>
                    </a:cubicBezTo>
                    <a:cubicBezTo>
                      <a:pt x="22" y="34"/>
                      <a:pt x="23" y="35"/>
                      <a:pt x="25" y="36"/>
                    </a:cubicBezTo>
                    <a:cubicBezTo>
                      <a:pt x="26" y="36"/>
                      <a:pt x="27" y="36"/>
                      <a:pt x="28" y="37"/>
                    </a:cubicBezTo>
                    <a:cubicBezTo>
                      <a:pt x="31" y="39"/>
                      <a:pt x="33" y="41"/>
                      <a:pt x="35" y="43"/>
                    </a:cubicBezTo>
                    <a:cubicBezTo>
                      <a:pt x="37" y="45"/>
                      <a:pt x="40" y="43"/>
                      <a:pt x="43" y="44"/>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231" name="Freeform 3726"/>
              <p:cNvSpPr>
                <a:spLocks/>
              </p:cNvSpPr>
              <p:nvPr/>
            </p:nvSpPr>
            <p:spPr bwMode="auto">
              <a:xfrm>
                <a:off x="3937" y="3243"/>
                <a:ext cx="2" cy="2"/>
              </a:xfrm>
              <a:custGeom>
                <a:avLst/>
                <a:gdLst>
                  <a:gd name="T0" fmla="*/ 9 w 12"/>
                  <a:gd name="T1" fmla="*/ 8 h 10"/>
                  <a:gd name="T2" fmla="*/ 12 w 12"/>
                  <a:gd name="T3" fmla="*/ 8 h 10"/>
                  <a:gd name="T4" fmla="*/ 9 w 12"/>
                  <a:gd name="T5" fmla="*/ 1 h 10"/>
                  <a:gd name="T6" fmla="*/ 5 w 12"/>
                  <a:gd name="T7" fmla="*/ 6 h 10"/>
                  <a:gd name="T8" fmla="*/ 2 w 12"/>
                  <a:gd name="T9" fmla="*/ 10 h 10"/>
                  <a:gd name="T10" fmla="*/ 5 w 12"/>
                  <a:gd name="T11" fmla="*/ 7 h 10"/>
                  <a:gd name="T12" fmla="*/ 9 w 12"/>
                  <a:gd name="T13" fmla="*/ 8 h 10"/>
                </a:gdLst>
                <a:ahLst/>
                <a:cxnLst>
                  <a:cxn ang="0">
                    <a:pos x="T0" y="T1"/>
                  </a:cxn>
                  <a:cxn ang="0">
                    <a:pos x="T2" y="T3"/>
                  </a:cxn>
                  <a:cxn ang="0">
                    <a:pos x="T4" y="T5"/>
                  </a:cxn>
                  <a:cxn ang="0">
                    <a:pos x="T6" y="T7"/>
                  </a:cxn>
                  <a:cxn ang="0">
                    <a:pos x="T8" y="T9"/>
                  </a:cxn>
                  <a:cxn ang="0">
                    <a:pos x="T10" y="T11"/>
                  </a:cxn>
                  <a:cxn ang="0">
                    <a:pos x="T12" y="T13"/>
                  </a:cxn>
                </a:cxnLst>
                <a:rect l="0" t="0" r="r" b="b"/>
                <a:pathLst>
                  <a:path w="12" h="10">
                    <a:moveTo>
                      <a:pt x="9" y="8"/>
                    </a:moveTo>
                    <a:cubicBezTo>
                      <a:pt x="10" y="8"/>
                      <a:pt x="11" y="10"/>
                      <a:pt x="12" y="8"/>
                    </a:cubicBezTo>
                    <a:cubicBezTo>
                      <a:pt x="12" y="7"/>
                      <a:pt x="10" y="2"/>
                      <a:pt x="9" y="1"/>
                    </a:cubicBezTo>
                    <a:cubicBezTo>
                      <a:pt x="7" y="0"/>
                      <a:pt x="6" y="5"/>
                      <a:pt x="5" y="6"/>
                    </a:cubicBezTo>
                    <a:cubicBezTo>
                      <a:pt x="4" y="6"/>
                      <a:pt x="0" y="10"/>
                      <a:pt x="2" y="10"/>
                    </a:cubicBezTo>
                    <a:cubicBezTo>
                      <a:pt x="3" y="10"/>
                      <a:pt x="4" y="8"/>
                      <a:pt x="5" y="7"/>
                    </a:cubicBezTo>
                    <a:cubicBezTo>
                      <a:pt x="7" y="7"/>
                      <a:pt x="8" y="7"/>
                      <a:pt x="9" y="8"/>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232" name="Freeform 3727"/>
              <p:cNvSpPr>
                <a:spLocks/>
              </p:cNvSpPr>
              <p:nvPr/>
            </p:nvSpPr>
            <p:spPr bwMode="auto">
              <a:xfrm>
                <a:off x="3944" y="3240"/>
                <a:ext cx="3" cy="12"/>
              </a:xfrm>
              <a:custGeom>
                <a:avLst/>
                <a:gdLst>
                  <a:gd name="T0" fmla="*/ 8 w 25"/>
                  <a:gd name="T1" fmla="*/ 77 h 88"/>
                  <a:gd name="T2" fmla="*/ 8 w 25"/>
                  <a:gd name="T3" fmla="*/ 82 h 88"/>
                  <a:gd name="T4" fmla="*/ 18 w 25"/>
                  <a:gd name="T5" fmla="*/ 78 h 88"/>
                  <a:gd name="T6" fmla="*/ 21 w 25"/>
                  <a:gd name="T7" fmla="*/ 68 h 88"/>
                  <a:gd name="T8" fmla="*/ 24 w 25"/>
                  <a:gd name="T9" fmla="*/ 57 h 88"/>
                  <a:gd name="T10" fmla="*/ 25 w 25"/>
                  <a:gd name="T11" fmla="*/ 45 h 88"/>
                  <a:gd name="T12" fmla="*/ 23 w 25"/>
                  <a:gd name="T13" fmla="*/ 30 h 88"/>
                  <a:gd name="T14" fmla="*/ 20 w 25"/>
                  <a:gd name="T15" fmla="*/ 14 h 88"/>
                  <a:gd name="T16" fmla="*/ 17 w 25"/>
                  <a:gd name="T17" fmla="*/ 9 h 88"/>
                  <a:gd name="T18" fmla="*/ 15 w 25"/>
                  <a:gd name="T19" fmla="*/ 4 h 88"/>
                  <a:gd name="T20" fmla="*/ 12 w 25"/>
                  <a:gd name="T21" fmla="*/ 13 h 88"/>
                  <a:gd name="T22" fmla="*/ 9 w 25"/>
                  <a:gd name="T23" fmla="*/ 21 h 88"/>
                  <a:gd name="T24" fmla="*/ 5 w 25"/>
                  <a:gd name="T25" fmla="*/ 24 h 88"/>
                  <a:gd name="T26" fmla="*/ 2 w 25"/>
                  <a:gd name="T27" fmla="*/ 27 h 88"/>
                  <a:gd name="T28" fmla="*/ 0 w 25"/>
                  <a:gd name="T29" fmla="*/ 29 h 88"/>
                  <a:gd name="T30" fmla="*/ 1 w 25"/>
                  <a:gd name="T31" fmla="*/ 31 h 88"/>
                  <a:gd name="T32" fmla="*/ 2 w 25"/>
                  <a:gd name="T33" fmla="*/ 33 h 88"/>
                  <a:gd name="T34" fmla="*/ 3 w 25"/>
                  <a:gd name="T35" fmla="*/ 38 h 88"/>
                  <a:gd name="T36" fmla="*/ 5 w 25"/>
                  <a:gd name="T37" fmla="*/ 42 h 88"/>
                  <a:gd name="T38" fmla="*/ 9 w 25"/>
                  <a:gd name="T39" fmla="*/ 45 h 88"/>
                  <a:gd name="T40" fmla="*/ 12 w 25"/>
                  <a:gd name="T41" fmla="*/ 59 h 88"/>
                  <a:gd name="T42" fmla="*/ 10 w 25"/>
                  <a:gd name="T43" fmla="*/ 72 h 88"/>
                  <a:gd name="T44" fmla="*/ 8 w 25"/>
                  <a:gd name="T45" fmla="*/ 77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5" h="88">
                    <a:moveTo>
                      <a:pt x="8" y="77"/>
                    </a:moveTo>
                    <a:cubicBezTo>
                      <a:pt x="7" y="79"/>
                      <a:pt x="8" y="80"/>
                      <a:pt x="8" y="82"/>
                    </a:cubicBezTo>
                    <a:cubicBezTo>
                      <a:pt x="10" y="88"/>
                      <a:pt x="16" y="80"/>
                      <a:pt x="18" y="78"/>
                    </a:cubicBezTo>
                    <a:cubicBezTo>
                      <a:pt x="20" y="75"/>
                      <a:pt x="21" y="72"/>
                      <a:pt x="21" y="68"/>
                    </a:cubicBezTo>
                    <a:cubicBezTo>
                      <a:pt x="22" y="64"/>
                      <a:pt x="22" y="60"/>
                      <a:pt x="24" y="57"/>
                    </a:cubicBezTo>
                    <a:cubicBezTo>
                      <a:pt x="25" y="53"/>
                      <a:pt x="25" y="49"/>
                      <a:pt x="25" y="45"/>
                    </a:cubicBezTo>
                    <a:cubicBezTo>
                      <a:pt x="24" y="40"/>
                      <a:pt x="24" y="35"/>
                      <a:pt x="23" y="30"/>
                    </a:cubicBezTo>
                    <a:cubicBezTo>
                      <a:pt x="22" y="24"/>
                      <a:pt x="22" y="19"/>
                      <a:pt x="20" y="14"/>
                    </a:cubicBezTo>
                    <a:cubicBezTo>
                      <a:pt x="19" y="12"/>
                      <a:pt x="18" y="11"/>
                      <a:pt x="17" y="9"/>
                    </a:cubicBezTo>
                    <a:cubicBezTo>
                      <a:pt x="17" y="7"/>
                      <a:pt x="16" y="5"/>
                      <a:pt x="15" y="4"/>
                    </a:cubicBezTo>
                    <a:cubicBezTo>
                      <a:pt x="11" y="0"/>
                      <a:pt x="12" y="11"/>
                      <a:pt x="12" y="13"/>
                    </a:cubicBezTo>
                    <a:cubicBezTo>
                      <a:pt x="12" y="15"/>
                      <a:pt x="11" y="19"/>
                      <a:pt x="9" y="21"/>
                    </a:cubicBezTo>
                    <a:cubicBezTo>
                      <a:pt x="8" y="22"/>
                      <a:pt x="7" y="23"/>
                      <a:pt x="5" y="24"/>
                    </a:cubicBezTo>
                    <a:cubicBezTo>
                      <a:pt x="4" y="26"/>
                      <a:pt x="3" y="27"/>
                      <a:pt x="2" y="27"/>
                    </a:cubicBezTo>
                    <a:cubicBezTo>
                      <a:pt x="1" y="28"/>
                      <a:pt x="0" y="28"/>
                      <a:pt x="0" y="29"/>
                    </a:cubicBezTo>
                    <a:cubicBezTo>
                      <a:pt x="0" y="29"/>
                      <a:pt x="1" y="30"/>
                      <a:pt x="1" y="31"/>
                    </a:cubicBezTo>
                    <a:cubicBezTo>
                      <a:pt x="2" y="32"/>
                      <a:pt x="2" y="32"/>
                      <a:pt x="2" y="33"/>
                    </a:cubicBezTo>
                    <a:cubicBezTo>
                      <a:pt x="2" y="35"/>
                      <a:pt x="3" y="37"/>
                      <a:pt x="3" y="38"/>
                    </a:cubicBezTo>
                    <a:cubicBezTo>
                      <a:pt x="4" y="39"/>
                      <a:pt x="4" y="41"/>
                      <a:pt x="5" y="42"/>
                    </a:cubicBezTo>
                    <a:cubicBezTo>
                      <a:pt x="7" y="43"/>
                      <a:pt x="8" y="43"/>
                      <a:pt x="9" y="45"/>
                    </a:cubicBezTo>
                    <a:cubicBezTo>
                      <a:pt x="12" y="49"/>
                      <a:pt x="12" y="54"/>
                      <a:pt x="12" y="59"/>
                    </a:cubicBezTo>
                    <a:cubicBezTo>
                      <a:pt x="12" y="64"/>
                      <a:pt x="12" y="68"/>
                      <a:pt x="10" y="72"/>
                    </a:cubicBezTo>
                    <a:cubicBezTo>
                      <a:pt x="9" y="74"/>
                      <a:pt x="8" y="75"/>
                      <a:pt x="8" y="77"/>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233" name="Freeform 3728"/>
              <p:cNvSpPr>
                <a:spLocks/>
              </p:cNvSpPr>
              <p:nvPr/>
            </p:nvSpPr>
            <p:spPr bwMode="auto">
              <a:xfrm>
                <a:off x="3941" y="3256"/>
                <a:ext cx="1" cy="0"/>
              </a:xfrm>
              <a:custGeom>
                <a:avLst/>
                <a:gdLst>
                  <a:gd name="T0" fmla="*/ 4 w 6"/>
                  <a:gd name="T1" fmla="*/ 3 h 4"/>
                  <a:gd name="T2" fmla="*/ 4 w 6"/>
                  <a:gd name="T3" fmla="*/ 0 h 4"/>
                  <a:gd name="T4" fmla="*/ 3 w 6"/>
                  <a:gd name="T5" fmla="*/ 1 h 4"/>
                  <a:gd name="T6" fmla="*/ 1 w 6"/>
                  <a:gd name="T7" fmla="*/ 2 h 4"/>
                  <a:gd name="T8" fmla="*/ 4 w 6"/>
                  <a:gd name="T9" fmla="*/ 3 h 4"/>
                </a:gdLst>
                <a:ahLst/>
                <a:cxnLst>
                  <a:cxn ang="0">
                    <a:pos x="T0" y="T1"/>
                  </a:cxn>
                  <a:cxn ang="0">
                    <a:pos x="T2" y="T3"/>
                  </a:cxn>
                  <a:cxn ang="0">
                    <a:pos x="T4" y="T5"/>
                  </a:cxn>
                  <a:cxn ang="0">
                    <a:pos x="T6" y="T7"/>
                  </a:cxn>
                  <a:cxn ang="0">
                    <a:pos x="T8" y="T9"/>
                  </a:cxn>
                </a:cxnLst>
                <a:rect l="0" t="0" r="r" b="b"/>
                <a:pathLst>
                  <a:path w="6" h="4">
                    <a:moveTo>
                      <a:pt x="4" y="3"/>
                    </a:moveTo>
                    <a:cubicBezTo>
                      <a:pt x="5" y="2"/>
                      <a:pt x="6" y="1"/>
                      <a:pt x="4" y="0"/>
                    </a:cubicBezTo>
                    <a:cubicBezTo>
                      <a:pt x="4" y="0"/>
                      <a:pt x="4" y="1"/>
                      <a:pt x="3" y="1"/>
                    </a:cubicBezTo>
                    <a:cubicBezTo>
                      <a:pt x="2" y="2"/>
                      <a:pt x="2" y="2"/>
                      <a:pt x="1" y="2"/>
                    </a:cubicBezTo>
                    <a:cubicBezTo>
                      <a:pt x="0" y="4"/>
                      <a:pt x="3" y="4"/>
                      <a:pt x="4" y="3"/>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234" name="Freeform 3729"/>
              <p:cNvSpPr>
                <a:spLocks/>
              </p:cNvSpPr>
              <p:nvPr/>
            </p:nvSpPr>
            <p:spPr bwMode="auto">
              <a:xfrm>
                <a:off x="3936" y="3255"/>
                <a:ext cx="0" cy="1"/>
              </a:xfrm>
              <a:custGeom>
                <a:avLst/>
                <a:gdLst>
                  <a:gd name="T0" fmla="*/ 3 w 5"/>
                  <a:gd name="T1" fmla="*/ 1 h 4"/>
                  <a:gd name="T2" fmla="*/ 0 w 5"/>
                  <a:gd name="T3" fmla="*/ 2 h 4"/>
                  <a:gd name="T4" fmla="*/ 4 w 5"/>
                  <a:gd name="T5" fmla="*/ 3 h 4"/>
                  <a:gd name="T6" fmla="*/ 4 w 5"/>
                  <a:gd name="T7" fmla="*/ 0 h 4"/>
                  <a:gd name="T8" fmla="*/ 3 w 5"/>
                  <a:gd name="T9" fmla="*/ 1 h 4"/>
                </a:gdLst>
                <a:ahLst/>
                <a:cxnLst>
                  <a:cxn ang="0">
                    <a:pos x="T0" y="T1"/>
                  </a:cxn>
                  <a:cxn ang="0">
                    <a:pos x="T2" y="T3"/>
                  </a:cxn>
                  <a:cxn ang="0">
                    <a:pos x="T4" y="T5"/>
                  </a:cxn>
                  <a:cxn ang="0">
                    <a:pos x="T6" y="T7"/>
                  </a:cxn>
                  <a:cxn ang="0">
                    <a:pos x="T8" y="T9"/>
                  </a:cxn>
                </a:cxnLst>
                <a:rect l="0" t="0" r="r" b="b"/>
                <a:pathLst>
                  <a:path w="5" h="4">
                    <a:moveTo>
                      <a:pt x="3" y="1"/>
                    </a:moveTo>
                    <a:cubicBezTo>
                      <a:pt x="2" y="2"/>
                      <a:pt x="1" y="2"/>
                      <a:pt x="0" y="2"/>
                    </a:cubicBezTo>
                    <a:cubicBezTo>
                      <a:pt x="0" y="4"/>
                      <a:pt x="3" y="4"/>
                      <a:pt x="4" y="3"/>
                    </a:cubicBezTo>
                    <a:cubicBezTo>
                      <a:pt x="5" y="3"/>
                      <a:pt x="5" y="1"/>
                      <a:pt x="4" y="0"/>
                    </a:cubicBezTo>
                    <a:cubicBezTo>
                      <a:pt x="4" y="0"/>
                      <a:pt x="3" y="1"/>
                      <a:pt x="3" y="1"/>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235" name="Freeform 3730"/>
              <p:cNvSpPr>
                <a:spLocks/>
              </p:cNvSpPr>
              <p:nvPr/>
            </p:nvSpPr>
            <p:spPr bwMode="auto">
              <a:xfrm>
                <a:off x="3940" y="3256"/>
                <a:ext cx="5" cy="4"/>
              </a:xfrm>
              <a:custGeom>
                <a:avLst/>
                <a:gdLst>
                  <a:gd name="T0" fmla="*/ 2 w 37"/>
                  <a:gd name="T1" fmla="*/ 10 h 30"/>
                  <a:gd name="T2" fmla="*/ 0 w 37"/>
                  <a:gd name="T3" fmla="*/ 15 h 30"/>
                  <a:gd name="T4" fmla="*/ 8 w 37"/>
                  <a:gd name="T5" fmla="*/ 22 h 30"/>
                  <a:gd name="T6" fmla="*/ 8 w 37"/>
                  <a:gd name="T7" fmla="*/ 27 h 30"/>
                  <a:gd name="T8" fmla="*/ 12 w 37"/>
                  <a:gd name="T9" fmla="*/ 29 h 30"/>
                  <a:gd name="T10" fmla="*/ 18 w 37"/>
                  <a:gd name="T11" fmla="*/ 28 h 30"/>
                  <a:gd name="T12" fmla="*/ 23 w 37"/>
                  <a:gd name="T13" fmla="*/ 28 h 30"/>
                  <a:gd name="T14" fmla="*/ 28 w 37"/>
                  <a:gd name="T15" fmla="*/ 24 h 30"/>
                  <a:gd name="T16" fmla="*/ 34 w 37"/>
                  <a:gd name="T17" fmla="*/ 16 h 30"/>
                  <a:gd name="T18" fmla="*/ 32 w 37"/>
                  <a:gd name="T19" fmla="*/ 1 h 30"/>
                  <a:gd name="T20" fmla="*/ 30 w 37"/>
                  <a:gd name="T21" fmla="*/ 4 h 30"/>
                  <a:gd name="T22" fmla="*/ 30 w 37"/>
                  <a:gd name="T23" fmla="*/ 7 h 30"/>
                  <a:gd name="T24" fmla="*/ 28 w 37"/>
                  <a:gd name="T25" fmla="*/ 9 h 30"/>
                  <a:gd name="T26" fmla="*/ 25 w 37"/>
                  <a:gd name="T27" fmla="*/ 17 h 30"/>
                  <a:gd name="T28" fmla="*/ 27 w 37"/>
                  <a:gd name="T29" fmla="*/ 10 h 30"/>
                  <a:gd name="T30" fmla="*/ 29 w 37"/>
                  <a:gd name="T31" fmla="*/ 4 h 30"/>
                  <a:gd name="T32" fmla="*/ 25 w 37"/>
                  <a:gd name="T33" fmla="*/ 1 h 30"/>
                  <a:gd name="T34" fmla="*/ 21 w 37"/>
                  <a:gd name="T35" fmla="*/ 1 h 30"/>
                  <a:gd name="T36" fmla="*/ 19 w 37"/>
                  <a:gd name="T37" fmla="*/ 5 h 30"/>
                  <a:gd name="T38" fmla="*/ 7 w 37"/>
                  <a:gd name="T39" fmla="*/ 10 h 30"/>
                  <a:gd name="T40" fmla="*/ 2 w 37"/>
                  <a:gd name="T41" fmla="*/ 1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7" h="30">
                    <a:moveTo>
                      <a:pt x="2" y="10"/>
                    </a:moveTo>
                    <a:cubicBezTo>
                      <a:pt x="0" y="11"/>
                      <a:pt x="0" y="13"/>
                      <a:pt x="0" y="15"/>
                    </a:cubicBezTo>
                    <a:cubicBezTo>
                      <a:pt x="1" y="18"/>
                      <a:pt x="7" y="18"/>
                      <a:pt x="8" y="22"/>
                    </a:cubicBezTo>
                    <a:cubicBezTo>
                      <a:pt x="8" y="24"/>
                      <a:pt x="8" y="26"/>
                      <a:pt x="8" y="27"/>
                    </a:cubicBezTo>
                    <a:cubicBezTo>
                      <a:pt x="9" y="29"/>
                      <a:pt x="10" y="30"/>
                      <a:pt x="12" y="29"/>
                    </a:cubicBezTo>
                    <a:cubicBezTo>
                      <a:pt x="14" y="29"/>
                      <a:pt x="16" y="28"/>
                      <a:pt x="18" y="28"/>
                    </a:cubicBezTo>
                    <a:cubicBezTo>
                      <a:pt x="20" y="28"/>
                      <a:pt x="21" y="28"/>
                      <a:pt x="23" y="28"/>
                    </a:cubicBezTo>
                    <a:cubicBezTo>
                      <a:pt x="25" y="27"/>
                      <a:pt x="26" y="26"/>
                      <a:pt x="28" y="24"/>
                    </a:cubicBezTo>
                    <a:cubicBezTo>
                      <a:pt x="30" y="21"/>
                      <a:pt x="33" y="19"/>
                      <a:pt x="34" y="16"/>
                    </a:cubicBezTo>
                    <a:cubicBezTo>
                      <a:pt x="37" y="11"/>
                      <a:pt x="33" y="6"/>
                      <a:pt x="32" y="1"/>
                    </a:cubicBezTo>
                    <a:cubicBezTo>
                      <a:pt x="30" y="1"/>
                      <a:pt x="30" y="3"/>
                      <a:pt x="30" y="4"/>
                    </a:cubicBezTo>
                    <a:cubicBezTo>
                      <a:pt x="30" y="5"/>
                      <a:pt x="30" y="7"/>
                      <a:pt x="30" y="7"/>
                    </a:cubicBezTo>
                    <a:cubicBezTo>
                      <a:pt x="29" y="8"/>
                      <a:pt x="29" y="8"/>
                      <a:pt x="28" y="9"/>
                    </a:cubicBezTo>
                    <a:cubicBezTo>
                      <a:pt x="27" y="11"/>
                      <a:pt x="29" y="18"/>
                      <a:pt x="25" y="17"/>
                    </a:cubicBezTo>
                    <a:cubicBezTo>
                      <a:pt x="26" y="15"/>
                      <a:pt x="26" y="12"/>
                      <a:pt x="27" y="10"/>
                    </a:cubicBezTo>
                    <a:cubicBezTo>
                      <a:pt x="27" y="8"/>
                      <a:pt x="29" y="6"/>
                      <a:pt x="29" y="4"/>
                    </a:cubicBezTo>
                    <a:cubicBezTo>
                      <a:pt x="29" y="2"/>
                      <a:pt x="27" y="2"/>
                      <a:pt x="25" y="1"/>
                    </a:cubicBezTo>
                    <a:cubicBezTo>
                      <a:pt x="23" y="0"/>
                      <a:pt x="22" y="0"/>
                      <a:pt x="21" y="1"/>
                    </a:cubicBezTo>
                    <a:cubicBezTo>
                      <a:pt x="20" y="3"/>
                      <a:pt x="20" y="4"/>
                      <a:pt x="19" y="5"/>
                    </a:cubicBezTo>
                    <a:cubicBezTo>
                      <a:pt x="16" y="10"/>
                      <a:pt x="12" y="10"/>
                      <a:pt x="7" y="10"/>
                    </a:cubicBezTo>
                    <a:cubicBezTo>
                      <a:pt x="6" y="10"/>
                      <a:pt x="3" y="10"/>
                      <a:pt x="2" y="10"/>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236" name="Freeform 3731"/>
              <p:cNvSpPr>
                <a:spLocks/>
              </p:cNvSpPr>
              <p:nvPr/>
            </p:nvSpPr>
            <p:spPr bwMode="auto">
              <a:xfrm>
                <a:off x="3943" y="3255"/>
                <a:ext cx="6" cy="24"/>
              </a:xfrm>
              <a:custGeom>
                <a:avLst/>
                <a:gdLst>
                  <a:gd name="T0" fmla="*/ 46 w 47"/>
                  <a:gd name="T1" fmla="*/ 44 h 184"/>
                  <a:gd name="T2" fmla="*/ 46 w 47"/>
                  <a:gd name="T3" fmla="*/ 37 h 184"/>
                  <a:gd name="T4" fmla="*/ 44 w 47"/>
                  <a:gd name="T5" fmla="*/ 22 h 184"/>
                  <a:gd name="T6" fmla="*/ 44 w 47"/>
                  <a:gd name="T7" fmla="*/ 30 h 184"/>
                  <a:gd name="T8" fmla="*/ 40 w 47"/>
                  <a:gd name="T9" fmla="*/ 36 h 184"/>
                  <a:gd name="T10" fmla="*/ 42 w 47"/>
                  <a:gd name="T11" fmla="*/ 32 h 184"/>
                  <a:gd name="T12" fmla="*/ 42 w 47"/>
                  <a:gd name="T13" fmla="*/ 28 h 184"/>
                  <a:gd name="T14" fmla="*/ 42 w 47"/>
                  <a:gd name="T15" fmla="*/ 19 h 184"/>
                  <a:gd name="T16" fmla="*/ 39 w 47"/>
                  <a:gd name="T17" fmla="*/ 9 h 184"/>
                  <a:gd name="T18" fmla="*/ 37 w 47"/>
                  <a:gd name="T19" fmla="*/ 2 h 184"/>
                  <a:gd name="T20" fmla="*/ 31 w 47"/>
                  <a:gd name="T21" fmla="*/ 6 h 184"/>
                  <a:gd name="T22" fmla="*/ 32 w 47"/>
                  <a:gd name="T23" fmla="*/ 19 h 184"/>
                  <a:gd name="T24" fmla="*/ 31 w 47"/>
                  <a:gd name="T25" fmla="*/ 26 h 184"/>
                  <a:gd name="T26" fmla="*/ 20 w 47"/>
                  <a:gd name="T27" fmla="*/ 39 h 184"/>
                  <a:gd name="T28" fmla="*/ 16 w 47"/>
                  <a:gd name="T29" fmla="*/ 46 h 184"/>
                  <a:gd name="T30" fmla="*/ 26 w 47"/>
                  <a:gd name="T31" fmla="*/ 56 h 184"/>
                  <a:gd name="T32" fmla="*/ 23 w 47"/>
                  <a:gd name="T33" fmla="*/ 63 h 184"/>
                  <a:gd name="T34" fmla="*/ 14 w 47"/>
                  <a:gd name="T35" fmla="*/ 63 h 184"/>
                  <a:gd name="T36" fmla="*/ 6 w 47"/>
                  <a:gd name="T37" fmla="*/ 65 h 184"/>
                  <a:gd name="T38" fmla="*/ 2 w 47"/>
                  <a:gd name="T39" fmla="*/ 78 h 184"/>
                  <a:gd name="T40" fmla="*/ 8 w 47"/>
                  <a:gd name="T41" fmla="*/ 79 h 184"/>
                  <a:gd name="T42" fmla="*/ 14 w 47"/>
                  <a:gd name="T43" fmla="*/ 82 h 184"/>
                  <a:gd name="T44" fmla="*/ 15 w 47"/>
                  <a:gd name="T45" fmla="*/ 94 h 184"/>
                  <a:gd name="T46" fmla="*/ 10 w 47"/>
                  <a:gd name="T47" fmla="*/ 108 h 184"/>
                  <a:gd name="T48" fmla="*/ 12 w 47"/>
                  <a:gd name="T49" fmla="*/ 107 h 184"/>
                  <a:gd name="T50" fmla="*/ 16 w 47"/>
                  <a:gd name="T51" fmla="*/ 100 h 184"/>
                  <a:gd name="T52" fmla="*/ 16 w 47"/>
                  <a:gd name="T53" fmla="*/ 111 h 184"/>
                  <a:gd name="T54" fmla="*/ 20 w 47"/>
                  <a:gd name="T55" fmla="*/ 117 h 184"/>
                  <a:gd name="T56" fmla="*/ 20 w 47"/>
                  <a:gd name="T57" fmla="*/ 124 h 184"/>
                  <a:gd name="T58" fmla="*/ 25 w 47"/>
                  <a:gd name="T59" fmla="*/ 140 h 184"/>
                  <a:gd name="T60" fmla="*/ 26 w 47"/>
                  <a:gd name="T61" fmla="*/ 161 h 184"/>
                  <a:gd name="T62" fmla="*/ 24 w 47"/>
                  <a:gd name="T63" fmla="*/ 170 h 184"/>
                  <a:gd name="T64" fmla="*/ 24 w 47"/>
                  <a:gd name="T65" fmla="*/ 175 h 184"/>
                  <a:gd name="T66" fmla="*/ 25 w 47"/>
                  <a:gd name="T67" fmla="*/ 177 h 184"/>
                  <a:gd name="T68" fmla="*/ 28 w 47"/>
                  <a:gd name="T69" fmla="*/ 179 h 184"/>
                  <a:gd name="T70" fmla="*/ 29 w 47"/>
                  <a:gd name="T71" fmla="*/ 182 h 184"/>
                  <a:gd name="T72" fmla="*/ 36 w 47"/>
                  <a:gd name="T73" fmla="*/ 182 h 184"/>
                  <a:gd name="T74" fmla="*/ 40 w 47"/>
                  <a:gd name="T75" fmla="*/ 181 h 184"/>
                  <a:gd name="T76" fmla="*/ 36 w 47"/>
                  <a:gd name="T77" fmla="*/ 175 h 184"/>
                  <a:gd name="T78" fmla="*/ 32 w 47"/>
                  <a:gd name="T79" fmla="*/ 166 h 184"/>
                  <a:gd name="T80" fmla="*/ 30 w 47"/>
                  <a:gd name="T81" fmla="*/ 150 h 184"/>
                  <a:gd name="T82" fmla="*/ 30 w 47"/>
                  <a:gd name="T83" fmla="*/ 131 h 184"/>
                  <a:gd name="T84" fmla="*/ 33 w 47"/>
                  <a:gd name="T85" fmla="*/ 110 h 184"/>
                  <a:gd name="T86" fmla="*/ 42 w 47"/>
                  <a:gd name="T87" fmla="*/ 76 h 184"/>
                  <a:gd name="T88" fmla="*/ 43 w 47"/>
                  <a:gd name="T89" fmla="*/ 66 h 184"/>
                  <a:gd name="T90" fmla="*/ 44 w 47"/>
                  <a:gd name="T91" fmla="*/ 59 h 184"/>
                  <a:gd name="T92" fmla="*/ 45 w 47"/>
                  <a:gd name="T93" fmla="*/ 54 h 184"/>
                  <a:gd name="T94" fmla="*/ 46 w 47"/>
                  <a:gd name="T95" fmla="*/ 44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7" h="184">
                    <a:moveTo>
                      <a:pt x="46" y="44"/>
                    </a:moveTo>
                    <a:cubicBezTo>
                      <a:pt x="46" y="41"/>
                      <a:pt x="46" y="39"/>
                      <a:pt x="46" y="37"/>
                    </a:cubicBezTo>
                    <a:cubicBezTo>
                      <a:pt x="45" y="32"/>
                      <a:pt x="45" y="27"/>
                      <a:pt x="44" y="22"/>
                    </a:cubicBezTo>
                    <a:cubicBezTo>
                      <a:pt x="42" y="23"/>
                      <a:pt x="44" y="28"/>
                      <a:pt x="44" y="30"/>
                    </a:cubicBezTo>
                    <a:cubicBezTo>
                      <a:pt x="43" y="33"/>
                      <a:pt x="42" y="34"/>
                      <a:pt x="40" y="36"/>
                    </a:cubicBezTo>
                    <a:cubicBezTo>
                      <a:pt x="40" y="35"/>
                      <a:pt x="41" y="33"/>
                      <a:pt x="42" y="32"/>
                    </a:cubicBezTo>
                    <a:cubicBezTo>
                      <a:pt x="42" y="31"/>
                      <a:pt x="42" y="29"/>
                      <a:pt x="42" y="28"/>
                    </a:cubicBezTo>
                    <a:cubicBezTo>
                      <a:pt x="42" y="25"/>
                      <a:pt x="42" y="22"/>
                      <a:pt x="42" y="19"/>
                    </a:cubicBezTo>
                    <a:cubicBezTo>
                      <a:pt x="41" y="16"/>
                      <a:pt x="40" y="13"/>
                      <a:pt x="39" y="9"/>
                    </a:cubicBezTo>
                    <a:cubicBezTo>
                      <a:pt x="39" y="7"/>
                      <a:pt x="39" y="4"/>
                      <a:pt x="37" y="2"/>
                    </a:cubicBezTo>
                    <a:cubicBezTo>
                      <a:pt x="34" y="0"/>
                      <a:pt x="31" y="3"/>
                      <a:pt x="31" y="6"/>
                    </a:cubicBezTo>
                    <a:cubicBezTo>
                      <a:pt x="30" y="10"/>
                      <a:pt x="32" y="14"/>
                      <a:pt x="32" y="19"/>
                    </a:cubicBezTo>
                    <a:cubicBezTo>
                      <a:pt x="32" y="21"/>
                      <a:pt x="31" y="23"/>
                      <a:pt x="31" y="26"/>
                    </a:cubicBezTo>
                    <a:cubicBezTo>
                      <a:pt x="31" y="33"/>
                      <a:pt x="26" y="37"/>
                      <a:pt x="20" y="39"/>
                    </a:cubicBezTo>
                    <a:cubicBezTo>
                      <a:pt x="18" y="41"/>
                      <a:pt x="16" y="43"/>
                      <a:pt x="16" y="46"/>
                    </a:cubicBezTo>
                    <a:cubicBezTo>
                      <a:pt x="15" y="51"/>
                      <a:pt x="24" y="51"/>
                      <a:pt x="26" y="56"/>
                    </a:cubicBezTo>
                    <a:cubicBezTo>
                      <a:pt x="27" y="58"/>
                      <a:pt x="26" y="62"/>
                      <a:pt x="23" y="63"/>
                    </a:cubicBezTo>
                    <a:cubicBezTo>
                      <a:pt x="21" y="64"/>
                      <a:pt x="17" y="62"/>
                      <a:pt x="14" y="63"/>
                    </a:cubicBezTo>
                    <a:cubicBezTo>
                      <a:pt x="11" y="63"/>
                      <a:pt x="8" y="63"/>
                      <a:pt x="6" y="65"/>
                    </a:cubicBezTo>
                    <a:cubicBezTo>
                      <a:pt x="3" y="67"/>
                      <a:pt x="0" y="74"/>
                      <a:pt x="2" y="78"/>
                    </a:cubicBezTo>
                    <a:cubicBezTo>
                      <a:pt x="4" y="82"/>
                      <a:pt x="6" y="80"/>
                      <a:pt x="8" y="79"/>
                    </a:cubicBezTo>
                    <a:cubicBezTo>
                      <a:pt x="11" y="79"/>
                      <a:pt x="13" y="80"/>
                      <a:pt x="14" y="82"/>
                    </a:cubicBezTo>
                    <a:cubicBezTo>
                      <a:pt x="18" y="85"/>
                      <a:pt x="17" y="91"/>
                      <a:pt x="15" y="94"/>
                    </a:cubicBezTo>
                    <a:cubicBezTo>
                      <a:pt x="13" y="98"/>
                      <a:pt x="8" y="103"/>
                      <a:pt x="10" y="108"/>
                    </a:cubicBezTo>
                    <a:cubicBezTo>
                      <a:pt x="10" y="108"/>
                      <a:pt x="11" y="107"/>
                      <a:pt x="12" y="107"/>
                    </a:cubicBezTo>
                    <a:cubicBezTo>
                      <a:pt x="12" y="105"/>
                      <a:pt x="14" y="99"/>
                      <a:pt x="16" y="100"/>
                    </a:cubicBezTo>
                    <a:cubicBezTo>
                      <a:pt x="18" y="104"/>
                      <a:pt x="15" y="107"/>
                      <a:pt x="16" y="111"/>
                    </a:cubicBezTo>
                    <a:cubicBezTo>
                      <a:pt x="17" y="114"/>
                      <a:pt x="20" y="114"/>
                      <a:pt x="20" y="117"/>
                    </a:cubicBezTo>
                    <a:cubicBezTo>
                      <a:pt x="21" y="119"/>
                      <a:pt x="20" y="122"/>
                      <a:pt x="20" y="124"/>
                    </a:cubicBezTo>
                    <a:cubicBezTo>
                      <a:pt x="19" y="131"/>
                      <a:pt x="22" y="135"/>
                      <a:pt x="25" y="140"/>
                    </a:cubicBezTo>
                    <a:cubicBezTo>
                      <a:pt x="28" y="146"/>
                      <a:pt x="27" y="155"/>
                      <a:pt x="26" y="161"/>
                    </a:cubicBezTo>
                    <a:cubicBezTo>
                      <a:pt x="25" y="164"/>
                      <a:pt x="24" y="167"/>
                      <a:pt x="24" y="170"/>
                    </a:cubicBezTo>
                    <a:cubicBezTo>
                      <a:pt x="24" y="171"/>
                      <a:pt x="23" y="173"/>
                      <a:pt x="24" y="175"/>
                    </a:cubicBezTo>
                    <a:cubicBezTo>
                      <a:pt x="24" y="177"/>
                      <a:pt x="24" y="176"/>
                      <a:pt x="25" y="177"/>
                    </a:cubicBezTo>
                    <a:cubicBezTo>
                      <a:pt x="27" y="178"/>
                      <a:pt x="27" y="177"/>
                      <a:pt x="28" y="179"/>
                    </a:cubicBezTo>
                    <a:cubicBezTo>
                      <a:pt x="28" y="180"/>
                      <a:pt x="28" y="181"/>
                      <a:pt x="29" y="182"/>
                    </a:cubicBezTo>
                    <a:cubicBezTo>
                      <a:pt x="30" y="183"/>
                      <a:pt x="34" y="182"/>
                      <a:pt x="36" y="182"/>
                    </a:cubicBezTo>
                    <a:cubicBezTo>
                      <a:pt x="38" y="183"/>
                      <a:pt x="40" y="184"/>
                      <a:pt x="40" y="181"/>
                    </a:cubicBezTo>
                    <a:cubicBezTo>
                      <a:pt x="41" y="178"/>
                      <a:pt x="38" y="177"/>
                      <a:pt x="36" y="175"/>
                    </a:cubicBezTo>
                    <a:cubicBezTo>
                      <a:pt x="34" y="172"/>
                      <a:pt x="33" y="169"/>
                      <a:pt x="32" y="166"/>
                    </a:cubicBezTo>
                    <a:cubicBezTo>
                      <a:pt x="31" y="161"/>
                      <a:pt x="30" y="156"/>
                      <a:pt x="30" y="150"/>
                    </a:cubicBezTo>
                    <a:cubicBezTo>
                      <a:pt x="30" y="144"/>
                      <a:pt x="30" y="138"/>
                      <a:pt x="30" y="131"/>
                    </a:cubicBezTo>
                    <a:cubicBezTo>
                      <a:pt x="31" y="124"/>
                      <a:pt x="32" y="117"/>
                      <a:pt x="33" y="110"/>
                    </a:cubicBezTo>
                    <a:cubicBezTo>
                      <a:pt x="35" y="99"/>
                      <a:pt x="39" y="88"/>
                      <a:pt x="42" y="76"/>
                    </a:cubicBezTo>
                    <a:cubicBezTo>
                      <a:pt x="43" y="73"/>
                      <a:pt x="43" y="70"/>
                      <a:pt x="43" y="66"/>
                    </a:cubicBezTo>
                    <a:cubicBezTo>
                      <a:pt x="44" y="64"/>
                      <a:pt x="44" y="62"/>
                      <a:pt x="44" y="59"/>
                    </a:cubicBezTo>
                    <a:cubicBezTo>
                      <a:pt x="45" y="57"/>
                      <a:pt x="44" y="56"/>
                      <a:pt x="45" y="54"/>
                    </a:cubicBezTo>
                    <a:cubicBezTo>
                      <a:pt x="46" y="50"/>
                      <a:pt x="47" y="48"/>
                      <a:pt x="46" y="44"/>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237" name="Freeform 3732"/>
              <p:cNvSpPr>
                <a:spLocks/>
              </p:cNvSpPr>
              <p:nvPr/>
            </p:nvSpPr>
            <p:spPr bwMode="auto">
              <a:xfrm>
                <a:off x="3942" y="3262"/>
                <a:ext cx="4" cy="6"/>
              </a:xfrm>
              <a:custGeom>
                <a:avLst/>
                <a:gdLst>
                  <a:gd name="T0" fmla="*/ 16 w 32"/>
                  <a:gd name="T1" fmla="*/ 41 h 45"/>
                  <a:gd name="T2" fmla="*/ 19 w 32"/>
                  <a:gd name="T3" fmla="*/ 45 h 45"/>
                  <a:gd name="T4" fmla="*/ 21 w 32"/>
                  <a:gd name="T5" fmla="*/ 40 h 45"/>
                  <a:gd name="T6" fmla="*/ 18 w 32"/>
                  <a:gd name="T7" fmla="*/ 33 h 45"/>
                  <a:gd name="T8" fmla="*/ 11 w 32"/>
                  <a:gd name="T9" fmla="*/ 31 h 45"/>
                  <a:gd name="T10" fmla="*/ 8 w 32"/>
                  <a:gd name="T11" fmla="*/ 27 h 45"/>
                  <a:gd name="T12" fmla="*/ 8 w 32"/>
                  <a:gd name="T13" fmla="*/ 19 h 45"/>
                  <a:gd name="T14" fmla="*/ 13 w 32"/>
                  <a:gd name="T15" fmla="*/ 14 h 45"/>
                  <a:gd name="T16" fmla="*/ 20 w 32"/>
                  <a:gd name="T17" fmla="*/ 11 h 45"/>
                  <a:gd name="T18" fmla="*/ 28 w 32"/>
                  <a:gd name="T19" fmla="*/ 10 h 45"/>
                  <a:gd name="T20" fmla="*/ 26 w 32"/>
                  <a:gd name="T21" fmla="*/ 3 h 45"/>
                  <a:gd name="T22" fmla="*/ 16 w 32"/>
                  <a:gd name="T23" fmla="*/ 3 h 45"/>
                  <a:gd name="T24" fmla="*/ 2 w 32"/>
                  <a:gd name="T25" fmla="*/ 17 h 45"/>
                  <a:gd name="T26" fmla="*/ 1 w 32"/>
                  <a:gd name="T27" fmla="*/ 21 h 45"/>
                  <a:gd name="T28" fmla="*/ 0 w 32"/>
                  <a:gd name="T29" fmla="*/ 24 h 45"/>
                  <a:gd name="T30" fmla="*/ 5 w 32"/>
                  <a:gd name="T31" fmla="*/ 28 h 45"/>
                  <a:gd name="T32" fmla="*/ 14 w 32"/>
                  <a:gd name="T33" fmla="*/ 36 h 45"/>
                  <a:gd name="T34" fmla="*/ 16 w 32"/>
                  <a:gd name="T35" fmla="*/ 41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2" h="45">
                    <a:moveTo>
                      <a:pt x="16" y="41"/>
                    </a:moveTo>
                    <a:cubicBezTo>
                      <a:pt x="17" y="42"/>
                      <a:pt x="18" y="44"/>
                      <a:pt x="19" y="45"/>
                    </a:cubicBezTo>
                    <a:cubicBezTo>
                      <a:pt x="22" y="45"/>
                      <a:pt x="22" y="42"/>
                      <a:pt x="21" y="40"/>
                    </a:cubicBezTo>
                    <a:cubicBezTo>
                      <a:pt x="21" y="37"/>
                      <a:pt x="21" y="34"/>
                      <a:pt x="18" y="33"/>
                    </a:cubicBezTo>
                    <a:cubicBezTo>
                      <a:pt x="15" y="32"/>
                      <a:pt x="14" y="32"/>
                      <a:pt x="11" y="31"/>
                    </a:cubicBezTo>
                    <a:cubicBezTo>
                      <a:pt x="9" y="30"/>
                      <a:pt x="8" y="29"/>
                      <a:pt x="8" y="27"/>
                    </a:cubicBezTo>
                    <a:cubicBezTo>
                      <a:pt x="7" y="24"/>
                      <a:pt x="7" y="21"/>
                      <a:pt x="8" y="19"/>
                    </a:cubicBezTo>
                    <a:cubicBezTo>
                      <a:pt x="9" y="16"/>
                      <a:pt x="11" y="16"/>
                      <a:pt x="13" y="14"/>
                    </a:cubicBezTo>
                    <a:cubicBezTo>
                      <a:pt x="15" y="13"/>
                      <a:pt x="17" y="12"/>
                      <a:pt x="20" y="11"/>
                    </a:cubicBezTo>
                    <a:cubicBezTo>
                      <a:pt x="22" y="10"/>
                      <a:pt x="26" y="11"/>
                      <a:pt x="28" y="10"/>
                    </a:cubicBezTo>
                    <a:cubicBezTo>
                      <a:pt x="32" y="8"/>
                      <a:pt x="28" y="4"/>
                      <a:pt x="26" y="3"/>
                    </a:cubicBezTo>
                    <a:cubicBezTo>
                      <a:pt x="22" y="0"/>
                      <a:pt x="20" y="0"/>
                      <a:pt x="16" y="3"/>
                    </a:cubicBezTo>
                    <a:cubicBezTo>
                      <a:pt x="10" y="7"/>
                      <a:pt x="3" y="9"/>
                      <a:pt x="2" y="17"/>
                    </a:cubicBezTo>
                    <a:cubicBezTo>
                      <a:pt x="1" y="19"/>
                      <a:pt x="2" y="20"/>
                      <a:pt x="1" y="21"/>
                    </a:cubicBezTo>
                    <a:cubicBezTo>
                      <a:pt x="1" y="22"/>
                      <a:pt x="0" y="23"/>
                      <a:pt x="0" y="24"/>
                    </a:cubicBezTo>
                    <a:cubicBezTo>
                      <a:pt x="0" y="25"/>
                      <a:pt x="3" y="27"/>
                      <a:pt x="5" y="28"/>
                    </a:cubicBezTo>
                    <a:cubicBezTo>
                      <a:pt x="8" y="30"/>
                      <a:pt x="12" y="33"/>
                      <a:pt x="14" y="36"/>
                    </a:cubicBezTo>
                    <a:cubicBezTo>
                      <a:pt x="15" y="37"/>
                      <a:pt x="15" y="39"/>
                      <a:pt x="16" y="41"/>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238" name="Freeform 3733"/>
              <p:cNvSpPr>
                <a:spLocks/>
              </p:cNvSpPr>
              <p:nvPr/>
            </p:nvSpPr>
            <p:spPr bwMode="auto">
              <a:xfrm>
                <a:off x="3944" y="3270"/>
                <a:ext cx="1" cy="2"/>
              </a:xfrm>
              <a:custGeom>
                <a:avLst/>
                <a:gdLst>
                  <a:gd name="T0" fmla="*/ 7 w 10"/>
                  <a:gd name="T1" fmla="*/ 17 h 17"/>
                  <a:gd name="T2" fmla="*/ 9 w 10"/>
                  <a:gd name="T3" fmla="*/ 7 h 17"/>
                  <a:gd name="T4" fmla="*/ 1 w 10"/>
                  <a:gd name="T5" fmla="*/ 4 h 17"/>
                  <a:gd name="T6" fmla="*/ 4 w 10"/>
                  <a:gd name="T7" fmla="*/ 11 h 17"/>
                  <a:gd name="T8" fmla="*/ 7 w 10"/>
                  <a:gd name="T9" fmla="*/ 17 h 17"/>
                </a:gdLst>
                <a:ahLst/>
                <a:cxnLst>
                  <a:cxn ang="0">
                    <a:pos x="T0" y="T1"/>
                  </a:cxn>
                  <a:cxn ang="0">
                    <a:pos x="T2" y="T3"/>
                  </a:cxn>
                  <a:cxn ang="0">
                    <a:pos x="T4" y="T5"/>
                  </a:cxn>
                  <a:cxn ang="0">
                    <a:pos x="T6" y="T7"/>
                  </a:cxn>
                  <a:cxn ang="0">
                    <a:pos x="T8" y="T9"/>
                  </a:cxn>
                </a:cxnLst>
                <a:rect l="0" t="0" r="r" b="b"/>
                <a:pathLst>
                  <a:path w="10" h="17">
                    <a:moveTo>
                      <a:pt x="7" y="17"/>
                    </a:moveTo>
                    <a:cubicBezTo>
                      <a:pt x="10" y="16"/>
                      <a:pt x="10" y="9"/>
                      <a:pt x="9" y="7"/>
                    </a:cubicBezTo>
                    <a:cubicBezTo>
                      <a:pt x="9" y="5"/>
                      <a:pt x="2" y="0"/>
                      <a:pt x="1" y="4"/>
                    </a:cubicBezTo>
                    <a:cubicBezTo>
                      <a:pt x="0" y="6"/>
                      <a:pt x="3" y="10"/>
                      <a:pt x="4" y="11"/>
                    </a:cubicBezTo>
                    <a:cubicBezTo>
                      <a:pt x="4" y="13"/>
                      <a:pt x="6" y="17"/>
                      <a:pt x="7" y="17"/>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239" name="Freeform 3734"/>
              <p:cNvSpPr>
                <a:spLocks/>
              </p:cNvSpPr>
              <p:nvPr/>
            </p:nvSpPr>
            <p:spPr bwMode="auto">
              <a:xfrm>
                <a:off x="3941" y="3270"/>
                <a:ext cx="3" cy="2"/>
              </a:xfrm>
              <a:custGeom>
                <a:avLst/>
                <a:gdLst>
                  <a:gd name="T0" fmla="*/ 6 w 16"/>
                  <a:gd name="T1" fmla="*/ 13 h 18"/>
                  <a:gd name="T2" fmla="*/ 11 w 16"/>
                  <a:gd name="T3" fmla="*/ 18 h 18"/>
                  <a:gd name="T4" fmla="*/ 15 w 16"/>
                  <a:gd name="T5" fmla="*/ 15 h 18"/>
                  <a:gd name="T6" fmla="*/ 11 w 16"/>
                  <a:gd name="T7" fmla="*/ 6 h 18"/>
                  <a:gd name="T8" fmla="*/ 6 w 16"/>
                  <a:gd name="T9" fmla="*/ 0 h 18"/>
                  <a:gd name="T10" fmla="*/ 6 w 16"/>
                  <a:gd name="T11" fmla="*/ 2 h 18"/>
                  <a:gd name="T12" fmla="*/ 5 w 16"/>
                  <a:gd name="T13" fmla="*/ 4 h 18"/>
                  <a:gd name="T14" fmla="*/ 1 w 16"/>
                  <a:gd name="T15" fmla="*/ 9 h 18"/>
                  <a:gd name="T16" fmla="*/ 6 w 16"/>
                  <a:gd name="T17" fmla="*/ 13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18">
                    <a:moveTo>
                      <a:pt x="6" y="13"/>
                    </a:moveTo>
                    <a:cubicBezTo>
                      <a:pt x="8" y="15"/>
                      <a:pt x="8" y="18"/>
                      <a:pt x="11" y="18"/>
                    </a:cubicBezTo>
                    <a:cubicBezTo>
                      <a:pt x="13" y="18"/>
                      <a:pt x="15" y="16"/>
                      <a:pt x="15" y="15"/>
                    </a:cubicBezTo>
                    <a:cubicBezTo>
                      <a:pt x="16" y="12"/>
                      <a:pt x="13" y="8"/>
                      <a:pt x="11" y="6"/>
                    </a:cubicBezTo>
                    <a:cubicBezTo>
                      <a:pt x="9" y="4"/>
                      <a:pt x="7" y="3"/>
                      <a:pt x="6" y="0"/>
                    </a:cubicBezTo>
                    <a:cubicBezTo>
                      <a:pt x="6" y="0"/>
                      <a:pt x="6" y="1"/>
                      <a:pt x="6" y="2"/>
                    </a:cubicBezTo>
                    <a:cubicBezTo>
                      <a:pt x="5" y="2"/>
                      <a:pt x="5" y="3"/>
                      <a:pt x="5" y="4"/>
                    </a:cubicBezTo>
                    <a:cubicBezTo>
                      <a:pt x="4" y="6"/>
                      <a:pt x="2" y="7"/>
                      <a:pt x="1" y="9"/>
                    </a:cubicBezTo>
                    <a:cubicBezTo>
                      <a:pt x="0" y="12"/>
                      <a:pt x="4" y="12"/>
                      <a:pt x="6" y="13"/>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240" name="Freeform 3735"/>
              <p:cNvSpPr>
                <a:spLocks/>
              </p:cNvSpPr>
              <p:nvPr/>
            </p:nvSpPr>
            <p:spPr bwMode="auto">
              <a:xfrm>
                <a:off x="3939" y="3267"/>
                <a:ext cx="2" cy="2"/>
              </a:xfrm>
              <a:custGeom>
                <a:avLst/>
                <a:gdLst>
                  <a:gd name="T0" fmla="*/ 5 w 12"/>
                  <a:gd name="T1" fmla="*/ 1 h 12"/>
                  <a:gd name="T2" fmla="*/ 3 w 12"/>
                  <a:gd name="T3" fmla="*/ 0 h 12"/>
                  <a:gd name="T4" fmla="*/ 4 w 12"/>
                  <a:gd name="T5" fmla="*/ 9 h 12"/>
                  <a:gd name="T6" fmla="*/ 12 w 12"/>
                  <a:gd name="T7" fmla="*/ 7 h 12"/>
                  <a:gd name="T8" fmla="*/ 9 w 12"/>
                  <a:gd name="T9" fmla="*/ 4 h 12"/>
                  <a:gd name="T10" fmla="*/ 5 w 12"/>
                  <a:gd name="T11" fmla="*/ 1 h 12"/>
                </a:gdLst>
                <a:ahLst/>
                <a:cxnLst>
                  <a:cxn ang="0">
                    <a:pos x="T0" y="T1"/>
                  </a:cxn>
                  <a:cxn ang="0">
                    <a:pos x="T2" y="T3"/>
                  </a:cxn>
                  <a:cxn ang="0">
                    <a:pos x="T4" y="T5"/>
                  </a:cxn>
                  <a:cxn ang="0">
                    <a:pos x="T6" y="T7"/>
                  </a:cxn>
                  <a:cxn ang="0">
                    <a:pos x="T8" y="T9"/>
                  </a:cxn>
                  <a:cxn ang="0">
                    <a:pos x="T10" y="T11"/>
                  </a:cxn>
                </a:cxnLst>
                <a:rect l="0" t="0" r="r" b="b"/>
                <a:pathLst>
                  <a:path w="12" h="12">
                    <a:moveTo>
                      <a:pt x="5" y="1"/>
                    </a:moveTo>
                    <a:cubicBezTo>
                      <a:pt x="5" y="0"/>
                      <a:pt x="3" y="0"/>
                      <a:pt x="3" y="0"/>
                    </a:cubicBezTo>
                    <a:cubicBezTo>
                      <a:pt x="0" y="2"/>
                      <a:pt x="3" y="7"/>
                      <a:pt x="4" y="9"/>
                    </a:cubicBezTo>
                    <a:cubicBezTo>
                      <a:pt x="5" y="12"/>
                      <a:pt x="10" y="8"/>
                      <a:pt x="12" y="7"/>
                    </a:cubicBezTo>
                    <a:cubicBezTo>
                      <a:pt x="12" y="7"/>
                      <a:pt x="9" y="4"/>
                      <a:pt x="9" y="4"/>
                    </a:cubicBezTo>
                    <a:cubicBezTo>
                      <a:pt x="8" y="3"/>
                      <a:pt x="7" y="1"/>
                      <a:pt x="5" y="1"/>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241" name="Freeform 3736"/>
              <p:cNvSpPr>
                <a:spLocks/>
              </p:cNvSpPr>
              <p:nvPr/>
            </p:nvSpPr>
            <p:spPr bwMode="auto">
              <a:xfrm>
                <a:off x="3941" y="3268"/>
                <a:ext cx="2" cy="1"/>
              </a:xfrm>
              <a:custGeom>
                <a:avLst/>
                <a:gdLst>
                  <a:gd name="T0" fmla="*/ 10 w 14"/>
                  <a:gd name="T1" fmla="*/ 8 h 9"/>
                  <a:gd name="T2" fmla="*/ 13 w 14"/>
                  <a:gd name="T3" fmla="*/ 9 h 9"/>
                  <a:gd name="T4" fmla="*/ 13 w 14"/>
                  <a:gd name="T5" fmla="*/ 5 h 9"/>
                  <a:gd name="T6" fmla="*/ 12 w 14"/>
                  <a:gd name="T7" fmla="*/ 3 h 9"/>
                  <a:gd name="T8" fmla="*/ 10 w 14"/>
                  <a:gd name="T9" fmla="*/ 3 h 9"/>
                  <a:gd name="T10" fmla="*/ 8 w 14"/>
                  <a:gd name="T11" fmla="*/ 1 h 9"/>
                  <a:gd name="T12" fmla="*/ 4 w 14"/>
                  <a:gd name="T13" fmla="*/ 0 h 9"/>
                  <a:gd name="T14" fmla="*/ 0 w 14"/>
                  <a:gd name="T15" fmla="*/ 2 h 9"/>
                  <a:gd name="T16" fmla="*/ 3 w 14"/>
                  <a:gd name="T17" fmla="*/ 3 h 9"/>
                  <a:gd name="T18" fmla="*/ 6 w 14"/>
                  <a:gd name="T19" fmla="*/ 4 h 9"/>
                  <a:gd name="T20" fmla="*/ 10 w 14"/>
                  <a:gd name="T21" fmla="*/ 8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9">
                    <a:moveTo>
                      <a:pt x="10" y="8"/>
                    </a:moveTo>
                    <a:cubicBezTo>
                      <a:pt x="11" y="8"/>
                      <a:pt x="13" y="9"/>
                      <a:pt x="13" y="9"/>
                    </a:cubicBezTo>
                    <a:cubicBezTo>
                      <a:pt x="14" y="8"/>
                      <a:pt x="14" y="6"/>
                      <a:pt x="13" y="5"/>
                    </a:cubicBezTo>
                    <a:cubicBezTo>
                      <a:pt x="13" y="5"/>
                      <a:pt x="13" y="3"/>
                      <a:pt x="12" y="3"/>
                    </a:cubicBezTo>
                    <a:cubicBezTo>
                      <a:pt x="11" y="2"/>
                      <a:pt x="11" y="3"/>
                      <a:pt x="10" y="3"/>
                    </a:cubicBezTo>
                    <a:cubicBezTo>
                      <a:pt x="9" y="3"/>
                      <a:pt x="9" y="2"/>
                      <a:pt x="8" y="1"/>
                    </a:cubicBezTo>
                    <a:cubicBezTo>
                      <a:pt x="7" y="0"/>
                      <a:pt x="6" y="0"/>
                      <a:pt x="4" y="0"/>
                    </a:cubicBezTo>
                    <a:cubicBezTo>
                      <a:pt x="3" y="0"/>
                      <a:pt x="0" y="1"/>
                      <a:pt x="0" y="2"/>
                    </a:cubicBezTo>
                    <a:cubicBezTo>
                      <a:pt x="1" y="2"/>
                      <a:pt x="2" y="2"/>
                      <a:pt x="3" y="3"/>
                    </a:cubicBezTo>
                    <a:cubicBezTo>
                      <a:pt x="4" y="3"/>
                      <a:pt x="5" y="4"/>
                      <a:pt x="6" y="4"/>
                    </a:cubicBezTo>
                    <a:cubicBezTo>
                      <a:pt x="8" y="5"/>
                      <a:pt x="8" y="7"/>
                      <a:pt x="10" y="8"/>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242" name="Freeform 3737"/>
              <p:cNvSpPr>
                <a:spLocks/>
              </p:cNvSpPr>
              <p:nvPr/>
            </p:nvSpPr>
            <p:spPr bwMode="auto">
              <a:xfrm>
                <a:off x="3946" y="3274"/>
                <a:ext cx="0" cy="0"/>
              </a:xfrm>
              <a:custGeom>
                <a:avLst/>
                <a:gdLst>
                  <a:gd name="T0" fmla="*/ 0 w 2"/>
                  <a:gd name="T1" fmla="*/ 0 h 5"/>
                  <a:gd name="T2" fmla="*/ 2 w 2"/>
                  <a:gd name="T3" fmla="*/ 5 h 5"/>
                  <a:gd name="T4" fmla="*/ 0 w 2"/>
                  <a:gd name="T5" fmla="*/ 0 h 5"/>
                </a:gdLst>
                <a:ahLst/>
                <a:cxnLst>
                  <a:cxn ang="0">
                    <a:pos x="T0" y="T1"/>
                  </a:cxn>
                  <a:cxn ang="0">
                    <a:pos x="T2" y="T3"/>
                  </a:cxn>
                  <a:cxn ang="0">
                    <a:pos x="T4" y="T5"/>
                  </a:cxn>
                </a:cxnLst>
                <a:rect l="0" t="0" r="r" b="b"/>
                <a:pathLst>
                  <a:path w="2" h="5">
                    <a:moveTo>
                      <a:pt x="0" y="0"/>
                    </a:moveTo>
                    <a:cubicBezTo>
                      <a:pt x="0" y="2"/>
                      <a:pt x="2" y="3"/>
                      <a:pt x="2" y="5"/>
                    </a:cubicBezTo>
                    <a:cubicBezTo>
                      <a:pt x="2" y="3"/>
                      <a:pt x="1" y="2"/>
                      <a:pt x="0" y="0"/>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243" name="Freeform 3738"/>
              <p:cNvSpPr>
                <a:spLocks/>
              </p:cNvSpPr>
              <p:nvPr/>
            </p:nvSpPr>
            <p:spPr bwMode="auto">
              <a:xfrm>
                <a:off x="3945" y="3274"/>
                <a:ext cx="1" cy="2"/>
              </a:xfrm>
              <a:custGeom>
                <a:avLst/>
                <a:gdLst>
                  <a:gd name="T0" fmla="*/ 1 w 4"/>
                  <a:gd name="T1" fmla="*/ 0 h 12"/>
                  <a:gd name="T2" fmla="*/ 2 w 4"/>
                  <a:gd name="T3" fmla="*/ 6 h 12"/>
                  <a:gd name="T4" fmla="*/ 2 w 4"/>
                  <a:gd name="T5" fmla="*/ 9 h 12"/>
                  <a:gd name="T6" fmla="*/ 3 w 4"/>
                  <a:gd name="T7" fmla="*/ 12 h 12"/>
                  <a:gd name="T8" fmla="*/ 3 w 4"/>
                  <a:gd name="T9" fmla="*/ 9 h 12"/>
                  <a:gd name="T10" fmla="*/ 4 w 4"/>
                  <a:gd name="T11" fmla="*/ 6 h 12"/>
                  <a:gd name="T12" fmla="*/ 1 w 4"/>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4" h="12">
                    <a:moveTo>
                      <a:pt x="1" y="0"/>
                    </a:moveTo>
                    <a:cubicBezTo>
                      <a:pt x="0" y="2"/>
                      <a:pt x="1" y="4"/>
                      <a:pt x="2" y="6"/>
                    </a:cubicBezTo>
                    <a:cubicBezTo>
                      <a:pt x="2" y="7"/>
                      <a:pt x="2" y="8"/>
                      <a:pt x="2" y="9"/>
                    </a:cubicBezTo>
                    <a:cubicBezTo>
                      <a:pt x="2" y="10"/>
                      <a:pt x="4" y="11"/>
                      <a:pt x="3" y="12"/>
                    </a:cubicBezTo>
                    <a:cubicBezTo>
                      <a:pt x="4" y="11"/>
                      <a:pt x="3" y="10"/>
                      <a:pt x="3" y="9"/>
                    </a:cubicBezTo>
                    <a:cubicBezTo>
                      <a:pt x="3" y="8"/>
                      <a:pt x="4" y="7"/>
                      <a:pt x="4" y="6"/>
                    </a:cubicBezTo>
                    <a:cubicBezTo>
                      <a:pt x="4" y="4"/>
                      <a:pt x="2" y="2"/>
                      <a:pt x="1" y="0"/>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244" name="Freeform 3739"/>
              <p:cNvSpPr>
                <a:spLocks/>
              </p:cNvSpPr>
              <p:nvPr/>
            </p:nvSpPr>
            <p:spPr bwMode="auto">
              <a:xfrm>
                <a:off x="3943" y="3225"/>
                <a:ext cx="3" cy="10"/>
              </a:xfrm>
              <a:custGeom>
                <a:avLst/>
                <a:gdLst>
                  <a:gd name="T0" fmla="*/ 0 w 25"/>
                  <a:gd name="T1" fmla="*/ 46 h 72"/>
                  <a:gd name="T2" fmla="*/ 1 w 25"/>
                  <a:gd name="T3" fmla="*/ 50 h 72"/>
                  <a:gd name="T4" fmla="*/ 3 w 25"/>
                  <a:gd name="T5" fmla="*/ 63 h 72"/>
                  <a:gd name="T6" fmla="*/ 8 w 25"/>
                  <a:gd name="T7" fmla="*/ 71 h 72"/>
                  <a:gd name="T8" fmla="*/ 9 w 25"/>
                  <a:gd name="T9" fmla="*/ 72 h 72"/>
                  <a:gd name="T10" fmla="*/ 10 w 25"/>
                  <a:gd name="T11" fmla="*/ 69 h 72"/>
                  <a:gd name="T12" fmla="*/ 11 w 25"/>
                  <a:gd name="T13" fmla="*/ 68 h 72"/>
                  <a:gd name="T14" fmla="*/ 12 w 25"/>
                  <a:gd name="T15" fmla="*/ 67 h 72"/>
                  <a:gd name="T16" fmla="*/ 13 w 25"/>
                  <a:gd name="T17" fmla="*/ 66 h 72"/>
                  <a:gd name="T18" fmla="*/ 14 w 25"/>
                  <a:gd name="T19" fmla="*/ 66 h 72"/>
                  <a:gd name="T20" fmla="*/ 14 w 25"/>
                  <a:gd name="T21" fmla="*/ 66 h 72"/>
                  <a:gd name="T22" fmla="*/ 14 w 25"/>
                  <a:gd name="T23" fmla="*/ 64 h 72"/>
                  <a:gd name="T24" fmla="*/ 16 w 25"/>
                  <a:gd name="T25" fmla="*/ 60 h 72"/>
                  <a:gd name="T26" fmla="*/ 18 w 25"/>
                  <a:gd name="T27" fmla="*/ 58 h 72"/>
                  <a:gd name="T28" fmla="*/ 21 w 25"/>
                  <a:gd name="T29" fmla="*/ 56 h 72"/>
                  <a:gd name="T30" fmla="*/ 20 w 25"/>
                  <a:gd name="T31" fmla="*/ 54 h 72"/>
                  <a:gd name="T32" fmla="*/ 19 w 25"/>
                  <a:gd name="T33" fmla="*/ 50 h 72"/>
                  <a:gd name="T34" fmla="*/ 20 w 25"/>
                  <a:gd name="T35" fmla="*/ 49 h 72"/>
                  <a:gd name="T36" fmla="*/ 20 w 25"/>
                  <a:gd name="T37" fmla="*/ 48 h 72"/>
                  <a:gd name="T38" fmla="*/ 20 w 25"/>
                  <a:gd name="T39" fmla="*/ 45 h 72"/>
                  <a:gd name="T40" fmla="*/ 20 w 25"/>
                  <a:gd name="T41" fmla="*/ 44 h 72"/>
                  <a:gd name="T42" fmla="*/ 19 w 25"/>
                  <a:gd name="T43" fmla="*/ 41 h 72"/>
                  <a:gd name="T44" fmla="*/ 18 w 25"/>
                  <a:gd name="T45" fmla="*/ 38 h 72"/>
                  <a:gd name="T46" fmla="*/ 18 w 25"/>
                  <a:gd name="T47" fmla="*/ 37 h 72"/>
                  <a:gd name="T48" fmla="*/ 20 w 25"/>
                  <a:gd name="T49" fmla="*/ 32 h 72"/>
                  <a:gd name="T50" fmla="*/ 21 w 25"/>
                  <a:gd name="T51" fmla="*/ 32 h 72"/>
                  <a:gd name="T52" fmla="*/ 23 w 25"/>
                  <a:gd name="T53" fmla="*/ 32 h 72"/>
                  <a:gd name="T54" fmla="*/ 23 w 25"/>
                  <a:gd name="T55" fmla="*/ 23 h 72"/>
                  <a:gd name="T56" fmla="*/ 23 w 25"/>
                  <a:gd name="T57" fmla="*/ 22 h 72"/>
                  <a:gd name="T58" fmla="*/ 21 w 25"/>
                  <a:gd name="T59" fmla="*/ 19 h 72"/>
                  <a:gd name="T60" fmla="*/ 20 w 25"/>
                  <a:gd name="T61" fmla="*/ 16 h 72"/>
                  <a:gd name="T62" fmla="*/ 20 w 25"/>
                  <a:gd name="T63" fmla="*/ 14 h 72"/>
                  <a:gd name="T64" fmla="*/ 19 w 25"/>
                  <a:gd name="T65" fmla="*/ 13 h 72"/>
                  <a:gd name="T66" fmla="*/ 20 w 25"/>
                  <a:gd name="T67" fmla="*/ 10 h 72"/>
                  <a:gd name="T68" fmla="*/ 19 w 25"/>
                  <a:gd name="T69" fmla="*/ 7 h 72"/>
                  <a:gd name="T70" fmla="*/ 17 w 25"/>
                  <a:gd name="T71" fmla="*/ 0 h 72"/>
                  <a:gd name="T72" fmla="*/ 15 w 25"/>
                  <a:gd name="T73" fmla="*/ 0 h 72"/>
                  <a:gd name="T74" fmla="*/ 10 w 25"/>
                  <a:gd name="T75" fmla="*/ 0 h 72"/>
                  <a:gd name="T76" fmla="*/ 8 w 25"/>
                  <a:gd name="T77" fmla="*/ 6 h 72"/>
                  <a:gd name="T78" fmla="*/ 11 w 25"/>
                  <a:gd name="T79" fmla="*/ 12 h 72"/>
                  <a:gd name="T80" fmla="*/ 14 w 25"/>
                  <a:gd name="T81" fmla="*/ 16 h 72"/>
                  <a:gd name="T82" fmla="*/ 15 w 25"/>
                  <a:gd name="T83" fmla="*/ 25 h 72"/>
                  <a:gd name="T84" fmla="*/ 9 w 25"/>
                  <a:gd name="T85" fmla="*/ 30 h 72"/>
                  <a:gd name="T86" fmla="*/ 4 w 25"/>
                  <a:gd name="T87" fmla="*/ 32 h 72"/>
                  <a:gd name="T88" fmla="*/ 3 w 25"/>
                  <a:gd name="T89" fmla="*/ 36 h 72"/>
                  <a:gd name="T90" fmla="*/ 3 w 25"/>
                  <a:gd name="T91" fmla="*/ 37 h 72"/>
                  <a:gd name="T92" fmla="*/ 3 w 25"/>
                  <a:gd name="T93" fmla="*/ 42 h 72"/>
                  <a:gd name="T94" fmla="*/ 0 w 25"/>
                  <a:gd name="T95" fmla="*/ 46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5" h="72">
                    <a:moveTo>
                      <a:pt x="0" y="46"/>
                    </a:moveTo>
                    <a:cubicBezTo>
                      <a:pt x="0" y="48"/>
                      <a:pt x="1" y="49"/>
                      <a:pt x="1" y="50"/>
                    </a:cubicBezTo>
                    <a:cubicBezTo>
                      <a:pt x="2" y="55"/>
                      <a:pt x="2" y="59"/>
                      <a:pt x="3" y="63"/>
                    </a:cubicBezTo>
                    <a:cubicBezTo>
                      <a:pt x="4" y="67"/>
                      <a:pt x="5" y="69"/>
                      <a:pt x="8" y="71"/>
                    </a:cubicBezTo>
                    <a:cubicBezTo>
                      <a:pt x="8" y="71"/>
                      <a:pt x="9" y="71"/>
                      <a:pt x="9" y="72"/>
                    </a:cubicBezTo>
                    <a:cubicBezTo>
                      <a:pt x="9" y="71"/>
                      <a:pt x="10" y="69"/>
                      <a:pt x="10" y="69"/>
                    </a:cubicBezTo>
                    <a:cubicBezTo>
                      <a:pt x="10" y="68"/>
                      <a:pt x="11" y="68"/>
                      <a:pt x="11" y="68"/>
                    </a:cubicBezTo>
                    <a:cubicBezTo>
                      <a:pt x="11" y="68"/>
                      <a:pt x="11" y="67"/>
                      <a:pt x="12" y="67"/>
                    </a:cubicBezTo>
                    <a:cubicBezTo>
                      <a:pt x="13" y="66"/>
                      <a:pt x="13" y="66"/>
                      <a:pt x="13" y="66"/>
                    </a:cubicBezTo>
                    <a:cubicBezTo>
                      <a:pt x="13" y="66"/>
                      <a:pt x="14" y="66"/>
                      <a:pt x="14" y="66"/>
                    </a:cubicBezTo>
                    <a:cubicBezTo>
                      <a:pt x="14" y="66"/>
                      <a:pt x="14" y="66"/>
                      <a:pt x="14" y="66"/>
                    </a:cubicBezTo>
                    <a:cubicBezTo>
                      <a:pt x="14" y="65"/>
                      <a:pt x="14" y="64"/>
                      <a:pt x="14" y="64"/>
                    </a:cubicBezTo>
                    <a:cubicBezTo>
                      <a:pt x="14" y="62"/>
                      <a:pt x="14" y="61"/>
                      <a:pt x="16" y="60"/>
                    </a:cubicBezTo>
                    <a:cubicBezTo>
                      <a:pt x="17" y="59"/>
                      <a:pt x="18" y="59"/>
                      <a:pt x="18" y="58"/>
                    </a:cubicBezTo>
                    <a:cubicBezTo>
                      <a:pt x="20" y="58"/>
                      <a:pt x="20" y="57"/>
                      <a:pt x="21" y="56"/>
                    </a:cubicBezTo>
                    <a:cubicBezTo>
                      <a:pt x="21" y="55"/>
                      <a:pt x="20" y="54"/>
                      <a:pt x="20" y="54"/>
                    </a:cubicBezTo>
                    <a:cubicBezTo>
                      <a:pt x="19" y="53"/>
                      <a:pt x="19" y="52"/>
                      <a:pt x="19" y="50"/>
                    </a:cubicBezTo>
                    <a:cubicBezTo>
                      <a:pt x="19" y="50"/>
                      <a:pt x="19" y="49"/>
                      <a:pt x="20" y="49"/>
                    </a:cubicBezTo>
                    <a:cubicBezTo>
                      <a:pt x="20" y="48"/>
                      <a:pt x="20" y="48"/>
                      <a:pt x="20" y="48"/>
                    </a:cubicBezTo>
                    <a:cubicBezTo>
                      <a:pt x="21" y="47"/>
                      <a:pt x="20" y="46"/>
                      <a:pt x="20" y="45"/>
                    </a:cubicBezTo>
                    <a:cubicBezTo>
                      <a:pt x="20" y="45"/>
                      <a:pt x="20" y="44"/>
                      <a:pt x="20" y="44"/>
                    </a:cubicBezTo>
                    <a:cubicBezTo>
                      <a:pt x="20" y="43"/>
                      <a:pt x="19" y="42"/>
                      <a:pt x="19" y="41"/>
                    </a:cubicBezTo>
                    <a:cubicBezTo>
                      <a:pt x="18" y="40"/>
                      <a:pt x="18" y="39"/>
                      <a:pt x="18" y="38"/>
                    </a:cubicBezTo>
                    <a:cubicBezTo>
                      <a:pt x="18" y="37"/>
                      <a:pt x="18" y="37"/>
                      <a:pt x="18" y="37"/>
                    </a:cubicBezTo>
                    <a:cubicBezTo>
                      <a:pt x="18" y="36"/>
                      <a:pt x="18" y="33"/>
                      <a:pt x="20" y="32"/>
                    </a:cubicBezTo>
                    <a:cubicBezTo>
                      <a:pt x="20" y="32"/>
                      <a:pt x="21" y="32"/>
                      <a:pt x="21" y="32"/>
                    </a:cubicBezTo>
                    <a:cubicBezTo>
                      <a:pt x="22" y="32"/>
                      <a:pt x="22" y="32"/>
                      <a:pt x="23" y="32"/>
                    </a:cubicBezTo>
                    <a:cubicBezTo>
                      <a:pt x="25" y="30"/>
                      <a:pt x="24" y="26"/>
                      <a:pt x="23" y="23"/>
                    </a:cubicBezTo>
                    <a:cubicBezTo>
                      <a:pt x="23" y="23"/>
                      <a:pt x="23" y="22"/>
                      <a:pt x="23" y="22"/>
                    </a:cubicBezTo>
                    <a:cubicBezTo>
                      <a:pt x="22" y="21"/>
                      <a:pt x="22" y="20"/>
                      <a:pt x="21" y="19"/>
                    </a:cubicBezTo>
                    <a:cubicBezTo>
                      <a:pt x="21" y="18"/>
                      <a:pt x="20" y="17"/>
                      <a:pt x="20" y="16"/>
                    </a:cubicBezTo>
                    <a:cubicBezTo>
                      <a:pt x="20" y="16"/>
                      <a:pt x="20" y="15"/>
                      <a:pt x="20" y="14"/>
                    </a:cubicBezTo>
                    <a:cubicBezTo>
                      <a:pt x="19" y="14"/>
                      <a:pt x="19" y="13"/>
                      <a:pt x="19" y="13"/>
                    </a:cubicBezTo>
                    <a:cubicBezTo>
                      <a:pt x="18" y="12"/>
                      <a:pt x="20" y="11"/>
                      <a:pt x="20" y="10"/>
                    </a:cubicBezTo>
                    <a:cubicBezTo>
                      <a:pt x="20" y="9"/>
                      <a:pt x="19" y="8"/>
                      <a:pt x="19" y="7"/>
                    </a:cubicBezTo>
                    <a:cubicBezTo>
                      <a:pt x="18" y="4"/>
                      <a:pt x="17" y="2"/>
                      <a:pt x="17" y="0"/>
                    </a:cubicBezTo>
                    <a:cubicBezTo>
                      <a:pt x="16" y="0"/>
                      <a:pt x="15" y="0"/>
                      <a:pt x="15" y="0"/>
                    </a:cubicBezTo>
                    <a:cubicBezTo>
                      <a:pt x="13" y="0"/>
                      <a:pt x="12" y="0"/>
                      <a:pt x="10" y="0"/>
                    </a:cubicBezTo>
                    <a:cubicBezTo>
                      <a:pt x="8" y="1"/>
                      <a:pt x="7" y="3"/>
                      <a:pt x="8" y="6"/>
                    </a:cubicBezTo>
                    <a:cubicBezTo>
                      <a:pt x="8" y="9"/>
                      <a:pt x="10" y="10"/>
                      <a:pt x="11" y="12"/>
                    </a:cubicBezTo>
                    <a:cubicBezTo>
                      <a:pt x="12" y="14"/>
                      <a:pt x="13" y="15"/>
                      <a:pt x="14" y="16"/>
                    </a:cubicBezTo>
                    <a:cubicBezTo>
                      <a:pt x="14" y="17"/>
                      <a:pt x="16" y="21"/>
                      <a:pt x="15" y="25"/>
                    </a:cubicBezTo>
                    <a:cubicBezTo>
                      <a:pt x="15" y="30"/>
                      <a:pt x="11" y="30"/>
                      <a:pt x="9" y="30"/>
                    </a:cubicBezTo>
                    <a:cubicBezTo>
                      <a:pt x="7" y="30"/>
                      <a:pt x="5" y="31"/>
                      <a:pt x="4" y="32"/>
                    </a:cubicBezTo>
                    <a:cubicBezTo>
                      <a:pt x="3" y="33"/>
                      <a:pt x="3" y="34"/>
                      <a:pt x="3" y="36"/>
                    </a:cubicBezTo>
                    <a:cubicBezTo>
                      <a:pt x="3" y="36"/>
                      <a:pt x="3" y="37"/>
                      <a:pt x="3" y="37"/>
                    </a:cubicBezTo>
                    <a:cubicBezTo>
                      <a:pt x="3" y="39"/>
                      <a:pt x="3" y="41"/>
                      <a:pt x="3" y="42"/>
                    </a:cubicBezTo>
                    <a:cubicBezTo>
                      <a:pt x="2" y="44"/>
                      <a:pt x="1" y="44"/>
                      <a:pt x="0" y="46"/>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245" name="Freeform 3740"/>
              <p:cNvSpPr>
                <a:spLocks/>
              </p:cNvSpPr>
              <p:nvPr/>
            </p:nvSpPr>
            <p:spPr bwMode="auto">
              <a:xfrm>
                <a:off x="3944" y="3222"/>
                <a:ext cx="10" cy="17"/>
              </a:xfrm>
              <a:custGeom>
                <a:avLst/>
                <a:gdLst>
                  <a:gd name="T0" fmla="*/ 9 w 78"/>
                  <a:gd name="T1" fmla="*/ 23 h 127"/>
                  <a:gd name="T2" fmla="*/ 11 w 78"/>
                  <a:gd name="T3" fmla="*/ 34 h 127"/>
                  <a:gd name="T4" fmla="*/ 13 w 78"/>
                  <a:gd name="T5" fmla="*/ 39 h 127"/>
                  <a:gd name="T6" fmla="*/ 15 w 78"/>
                  <a:gd name="T7" fmla="*/ 44 h 127"/>
                  <a:gd name="T8" fmla="*/ 12 w 78"/>
                  <a:gd name="T9" fmla="*/ 55 h 127"/>
                  <a:gd name="T10" fmla="*/ 9 w 78"/>
                  <a:gd name="T11" fmla="*/ 58 h 127"/>
                  <a:gd name="T12" fmla="*/ 10 w 78"/>
                  <a:gd name="T13" fmla="*/ 62 h 127"/>
                  <a:gd name="T14" fmla="*/ 12 w 78"/>
                  <a:gd name="T15" fmla="*/ 66 h 127"/>
                  <a:gd name="T16" fmla="*/ 11 w 78"/>
                  <a:gd name="T17" fmla="*/ 71 h 127"/>
                  <a:gd name="T18" fmla="*/ 11 w 78"/>
                  <a:gd name="T19" fmla="*/ 74 h 127"/>
                  <a:gd name="T20" fmla="*/ 9 w 78"/>
                  <a:gd name="T21" fmla="*/ 81 h 127"/>
                  <a:gd name="T22" fmla="*/ 6 w 78"/>
                  <a:gd name="T23" fmla="*/ 85 h 127"/>
                  <a:gd name="T24" fmla="*/ 4 w 78"/>
                  <a:gd name="T25" fmla="*/ 89 h 127"/>
                  <a:gd name="T26" fmla="*/ 0 w 78"/>
                  <a:gd name="T27" fmla="*/ 94 h 127"/>
                  <a:gd name="T28" fmla="*/ 6 w 78"/>
                  <a:gd name="T29" fmla="*/ 110 h 127"/>
                  <a:gd name="T30" fmla="*/ 8 w 78"/>
                  <a:gd name="T31" fmla="*/ 121 h 127"/>
                  <a:gd name="T32" fmla="*/ 23 w 78"/>
                  <a:gd name="T33" fmla="*/ 125 h 127"/>
                  <a:gd name="T34" fmla="*/ 33 w 78"/>
                  <a:gd name="T35" fmla="*/ 113 h 127"/>
                  <a:gd name="T36" fmla="*/ 41 w 78"/>
                  <a:gd name="T37" fmla="*/ 96 h 127"/>
                  <a:gd name="T38" fmla="*/ 37 w 78"/>
                  <a:gd name="T39" fmla="*/ 85 h 127"/>
                  <a:gd name="T40" fmla="*/ 39 w 78"/>
                  <a:gd name="T41" fmla="*/ 68 h 127"/>
                  <a:gd name="T42" fmla="*/ 48 w 78"/>
                  <a:gd name="T43" fmla="*/ 63 h 127"/>
                  <a:gd name="T44" fmla="*/ 53 w 78"/>
                  <a:gd name="T45" fmla="*/ 59 h 127"/>
                  <a:gd name="T46" fmla="*/ 51 w 78"/>
                  <a:gd name="T47" fmla="*/ 48 h 127"/>
                  <a:gd name="T48" fmla="*/ 63 w 78"/>
                  <a:gd name="T49" fmla="*/ 62 h 127"/>
                  <a:gd name="T50" fmla="*/ 76 w 78"/>
                  <a:gd name="T51" fmla="*/ 43 h 127"/>
                  <a:gd name="T52" fmla="*/ 77 w 78"/>
                  <a:gd name="T53" fmla="*/ 28 h 127"/>
                  <a:gd name="T54" fmla="*/ 75 w 78"/>
                  <a:gd name="T55" fmla="*/ 9 h 127"/>
                  <a:gd name="T56" fmla="*/ 66 w 78"/>
                  <a:gd name="T57" fmla="*/ 9 h 127"/>
                  <a:gd name="T58" fmla="*/ 58 w 78"/>
                  <a:gd name="T59" fmla="*/ 7 h 127"/>
                  <a:gd name="T60" fmla="*/ 44 w 78"/>
                  <a:gd name="T61" fmla="*/ 4 h 127"/>
                  <a:gd name="T62" fmla="*/ 35 w 78"/>
                  <a:gd name="T63" fmla="*/ 2 h 127"/>
                  <a:gd name="T64" fmla="*/ 20 w 78"/>
                  <a:gd name="T65" fmla="*/ 2 h 127"/>
                  <a:gd name="T66" fmla="*/ 8 w 78"/>
                  <a:gd name="T67" fmla="*/ 8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8" h="127">
                    <a:moveTo>
                      <a:pt x="11" y="19"/>
                    </a:moveTo>
                    <a:cubicBezTo>
                      <a:pt x="10" y="21"/>
                      <a:pt x="9" y="21"/>
                      <a:pt x="9" y="23"/>
                    </a:cubicBezTo>
                    <a:cubicBezTo>
                      <a:pt x="10" y="27"/>
                      <a:pt x="13" y="28"/>
                      <a:pt x="12" y="32"/>
                    </a:cubicBezTo>
                    <a:cubicBezTo>
                      <a:pt x="12" y="33"/>
                      <a:pt x="12" y="33"/>
                      <a:pt x="11" y="34"/>
                    </a:cubicBezTo>
                    <a:cubicBezTo>
                      <a:pt x="11" y="35"/>
                      <a:pt x="11" y="36"/>
                      <a:pt x="12" y="37"/>
                    </a:cubicBezTo>
                    <a:cubicBezTo>
                      <a:pt x="12" y="38"/>
                      <a:pt x="12" y="38"/>
                      <a:pt x="13" y="39"/>
                    </a:cubicBezTo>
                    <a:cubicBezTo>
                      <a:pt x="13" y="40"/>
                      <a:pt x="14" y="41"/>
                      <a:pt x="14" y="42"/>
                    </a:cubicBezTo>
                    <a:cubicBezTo>
                      <a:pt x="14" y="43"/>
                      <a:pt x="14" y="43"/>
                      <a:pt x="15" y="44"/>
                    </a:cubicBezTo>
                    <a:cubicBezTo>
                      <a:pt x="15" y="47"/>
                      <a:pt x="17" y="52"/>
                      <a:pt x="13" y="54"/>
                    </a:cubicBezTo>
                    <a:cubicBezTo>
                      <a:pt x="13" y="55"/>
                      <a:pt x="12" y="55"/>
                      <a:pt x="12" y="55"/>
                    </a:cubicBezTo>
                    <a:cubicBezTo>
                      <a:pt x="11" y="55"/>
                      <a:pt x="11" y="55"/>
                      <a:pt x="10" y="55"/>
                    </a:cubicBezTo>
                    <a:cubicBezTo>
                      <a:pt x="9" y="55"/>
                      <a:pt x="9" y="57"/>
                      <a:pt x="9" y="58"/>
                    </a:cubicBezTo>
                    <a:cubicBezTo>
                      <a:pt x="9" y="59"/>
                      <a:pt x="9" y="59"/>
                      <a:pt x="9" y="59"/>
                    </a:cubicBezTo>
                    <a:cubicBezTo>
                      <a:pt x="9" y="60"/>
                      <a:pt x="10" y="61"/>
                      <a:pt x="10" y="62"/>
                    </a:cubicBezTo>
                    <a:cubicBezTo>
                      <a:pt x="11" y="63"/>
                      <a:pt x="11" y="64"/>
                      <a:pt x="11" y="65"/>
                    </a:cubicBezTo>
                    <a:cubicBezTo>
                      <a:pt x="11" y="65"/>
                      <a:pt x="12" y="65"/>
                      <a:pt x="12" y="66"/>
                    </a:cubicBezTo>
                    <a:cubicBezTo>
                      <a:pt x="12" y="67"/>
                      <a:pt x="12" y="68"/>
                      <a:pt x="12" y="69"/>
                    </a:cubicBezTo>
                    <a:cubicBezTo>
                      <a:pt x="12" y="70"/>
                      <a:pt x="11" y="70"/>
                      <a:pt x="11" y="71"/>
                    </a:cubicBezTo>
                    <a:cubicBezTo>
                      <a:pt x="11" y="71"/>
                      <a:pt x="10" y="71"/>
                      <a:pt x="10" y="72"/>
                    </a:cubicBezTo>
                    <a:cubicBezTo>
                      <a:pt x="10" y="72"/>
                      <a:pt x="11" y="73"/>
                      <a:pt x="11" y="74"/>
                    </a:cubicBezTo>
                    <a:cubicBezTo>
                      <a:pt x="12" y="75"/>
                      <a:pt x="13" y="76"/>
                      <a:pt x="12" y="78"/>
                    </a:cubicBezTo>
                    <a:cubicBezTo>
                      <a:pt x="12" y="80"/>
                      <a:pt x="10" y="80"/>
                      <a:pt x="9" y="81"/>
                    </a:cubicBezTo>
                    <a:cubicBezTo>
                      <a:pt x="8" y="81"/>
                      <a:pt x="8" y="81"/>
                      <a:pt x="7" y="82"/>
                    </a:cubicBezTo>
                    <a:cubicBezTo>
                      <a:pt x="6" y="83"/>
                      <a:pt x="6" y="84"/>
                      <a:pt x="6" y="85"/>
                    </a:cubicBezTo>
                    <a:cubicBezTo>
                      <a:pt x="6" y="86"/>
                      <a:pt x="6" y="86"/>
                      <a:pt x="5" y="87"/>
                    </a:cubicBezTo>
                    <a:cubicBezTo>
                      <a:pt x="5" y="89"/>
                      <a:pt x="4" y="89"/>
                      <a:pt x="4" y="89"/>
                    </a:cubicBezTo>
                    <a:cubicBezTo>
                      <a:pt x="2" y="89"/>
                      <a:pt x="1" y="90"/>
                      <a:pt x="1" y="92"/>
                    </a:cubicBezTo>
                    <a:cubicBezTo>
                      <a:pt x="0" y="92"/>
                      <a:pt x="0" y="93"/>
                      <a:pt x="0" y="94"/>
                    </a:cubicBezTo>
                    <a:cubicBezTo>
                      <a:pt x="1" y="94"/>
                      <a:pt x="2" y="95"/>
                      <a:pt x="2" y="96"/>
                    </a:cubicBezTo>
                    <a:cubicBezTo>
                      <a:pt x="5" y="100"/>
                      <a:pt x="6" y="105"/>
                      <a:pt x="6" y="110"/>
                    </a:cubicBezTo>
                    <a:cubicBezTo>
                      <a:pt x="7" y="112"/>
                      <a:pt x="7" y="114"/>
                      <a:pt x="7" y="116"/>
                    </a:cubicBezTo>
                    <a:cubicBezTo>
                      <a:pt x="8" y="117"/>
                      <a:pt x="7" y="119"/>
                      <a:pt x="8" y="121"/>
                    </a:cubicBezTo>
                    <a:cubicBezTo>
                      <a:pt x="9" y="124"/>
                      <a:pt x="14" y="126"/>
                      <a:pt x="18" y="127"/>
                    </a:cubicBezTo>
                    <a:cubicBezTo>
                      <a:pt x="21" y="127"/>
                      <a:pt x="21" y="126"/>
                      <a:pt x="23" y="125"/>
                    </a:cubicBezTo>
                    <a:cubicBezTo>
                      <a:pt x="24" y="124"/>
                      <a:pt x="27" y="124"/>
                      <a:pt x="29" y="123"/>
                    </a:cubicBezTo>
                    <a:cubicBezTo>
                      <a:pt x="30" y="121"/>
                      <a:pt x="33" y="115"/>
                      <a:pt x="33" y="113"/>
                    </a:cubicBezTo>
                    <a:cubicBezTo>
                      <a:pt x="34" y="110"/>
                      <a:pt x="32" y="107"/>
                      <a:pt x="34" y="104"/>
                    </a:cubicBezTo>
                    <a:cubicBezTo>
                      <a:pt x="37" y="101"/>
                      <a:pt x="41" y="100"/>
                      <a:pt x="41" y="96"/>
                    </a:cubicBezTo>
                    <a:cubicBezTo>
                      <a:pt x="40" y="92"/>
                      <a:pt x="37" y="92"/>
                      <a:pt x="35" y="90"/>
                    </a:cubicBezTo>
                    <a:cubicBezTo>
                      <a:pt x="32" y="87"/>
                      <a:pt x="35" y="86"/>
                      <a:pt x="37" y="85"/>
                    </a:cubicBezTo>
                    <a:cubicBezTo>
                      <a:pt x="40" y="83"/>
                      <a:pt x="41" y="79"/>
                      <a:pt x="42" y="77"/>
                    </a:cubicBezTo>
                    <a:cubicBezTo>
                      <a:pt x="42" y="73"/>
                      <a:pt x="39" y="71"/>
                      <a:pt x="39" y="68"/>
                    </a:cubicBezTo>
                    <a:cubicBezTo>
                      <a:pt x="38" y="63"/>
                      <a:pt x="41" y="63"/>
                      <a:pt x="45" y="63"/>
                    </a:cubicBezTo>
                    <a:cubicBezTo>
                      <a:pt x="45" y="63"/>
                      <a:pt x="47" y="63"/>
                      <a:pt x="48" y="63"/>
                    </a:cubicBezTo>
                    <a:cubicBezTo>
                      <a:pt x="49" y="62"/>
                      <a:pt x="48" y="61"/>
                      <a:pt x="49" y="61"/>
                    </a:cubicBezTo>
                    <a:cubicBezTo>
                      <a:pt x="50" y="60"/>
                      <a:pt x="52" y="60"/>
                      <a:pt x="53" y="59"/>
                    </a:cubicBezTo>
                    <a:cubicBezTo>
                      <a:pt x="59" y="55"/>
                      <a:pt x="48" y="49"/>
                      <a:pt x="49" y="43"/>
                    </a:cubicBezTo>
                    <a:cubicBezTo>
                      <a:pt x="51" y="44"/>
                      <a:pt x="50" y="46"/>
                      <a:pt x="51" y="48"/>
                    </a:cubicBezTo>
                    <a:cubicBezTo>
                      <a:pt x="52" y="51"/>
                      <a:pt x="56" y="52"/>
                      <a:pt x="58" y="55"/>
                    </a:cubicBezTo>
                    <a:cubicBezTo>
                      <a:pt x="59" y="57"/>
                      <a:pt x="61" y="61"/>
                      <a:pt x="63" y="62"/>
                    </a:cubicBezTo>
                    <a:cubicBezTo>
                      <a:pt x="69" y="65"/>
                      <a:pt x="72" y="55"/>
                      <a:pt x="73" y="51"/>
                    </a:cubicBezTo>
                    <a:cubicBezTo>
                      <a:pt x="74" y="48"/>
                      <a:pt x="76" y="46"/>
                      <a:pt x="76" y="43"/>
                    </a:cubicBezTo>
                    <a:cubicBezTo>
                      <a:pt x="76" y="40"/>
                      <a:pt x="76" y="38"/>
                      <a:pt x="77" y="36"/>
                    </a:cubicBezTo>
                    <a:cubicBezTo>
                      <a:pt x="77" y="33"/>
                      <a:pt x="78" y="31"/>
                      <a:pt x="77" y="28"/>
                    </a:cubicBezTo>
                    <a:cubicBezTo>
                      <a:pt x="77" y="25"/>
                      <a:pt x="75" y="21"/>
                      <a:pt x="75" y="18"/>
                    </a:cubicBezTo>
                    <a:cubicBezTo>
                      <a:pt x="75" y="14"/>
                      <a:pt x="78" y="12"/>
                      <a:pt x="75" y="9"/>
                    </a:cubicBezTo>
                    <a:cubicBezTo>
                      <a:pt x="73" y="6"/>
                      <a:pt x="71" y="7"/>
                      <a:pt x="69" y="8"/>
                    </a:cubicBezTo>
                    <a:cubicBezTo>
                      <a:pt x="68" y="9"/>
                      <a:pt x="68" y="9"/>
                      <a:pt x="66" y="9"/>
                    </a:cubicBezTo>
                    <a:cubicBezTo>
                      <a:pt x="65" y="10"/>
                      <a:pt x="64" y="9"/>
                      <a:pt x="63" y="9"/>
                    </a:cubicBezTo>
                    <a:cubicBezTo>
                      <a:pt x="60" y="9"/>
                      <a:pt x="60" y="9"/>
                      <a:pt x="58" y="7"/>
                    </a:cubicBezTo>
                    <a:cubicBezTo>
                      <a:pt x="56" y="6"/>
                      <a:pt x="54" y="4"/>
                      <a:pt x="52" y="4"/>
                    </a:cubicBezTo>
                    <a:cubicBezTo>
                      <a:pt x="49" y="3"/>
                      <a:pt x="46" y="5"/>
                      <a:pt x="44" y="4"/>
                    </a:cubicBezTo>
                    <a:cubicBezTo>
                      <a:pt x="41" y="4"/>
                      <a:pt x="40" y="2"/>
                      <a:pt x="38" y="1"/>
                    </a:cubicBezTo>
                    <a:cubicBezTo>
                      <a:pt x="37" y="1"/>
                      <a:pt x="36" y="2"/>
                      <a:pt x="35" y="2"/>
                    </a:cubicBezTo>
                    <a:cubicBezTo>
                      <a:pt x="32" y="1"/>
                      <a:pt x="30" y="0"/>
                      <a:pt x="25" y="1"/>
                    </a:cubicBezTo>
                    <a:cubicBezTo>
                      <a:pt x="24" y="1"/>
                      <a:pt x="22" y="1"/>
                      <a:pt x="20" y="2"/>
                    </a:cubicBezTo>
                    <a:cubicBezTo>
                      <a:pt x="19" y="3"/>
                      <a:pt x="19" y="4"/>
                      <a:pt x="19" y="4"/>
                    </a:cubicBezTo>
                    <a:cubicBezTo>
                      <a:pt x="16" y="6"/>
                      <a:pt x="9" y="4"/>
                      <a:pt x="8" y="8"/>
                    </a:cubicBezTo>
                    <a:cubicBezTo>
                      <a:pt x="7" y="11"/>
                      <a:pt x="12" y="15"/>
                      <a:pt x="11" y="19"/>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246" name="Freeform 3741"/>
              <p:cNvSpPr>
                <a:spLocks/>
              </p:cNvSpPr>
              <p:nvPr/>
            </p:nvSpPr>
            <p:spPr bwMode="auto">
              <a:xfrm>
                <a:off x="3960" y="3167"/>
                <a:ext cx="3" cy="2"/>
              </a:xfrm>
              <a:custGeom>
                <a:avLst/>
                <a:gdLst>
                  <a:gd name="T0" fmla="*/ 17 w 18"/>
                  <a:gd name="T1" fmla="*/ 12 h 13"/>
                  <a:gd name="T2" fmla="*/ 17 w 18"/>
                  <a:gd name="T3" fmla="*/ 4 h 13"/>
                  <a:gd name="T4" fmla="*/ 13 w 18"/>
                  <a:gd name="T5" fmla="*/ 4 h 13"/>
                  <a:gd name="T6" fmla="*/ 2 w 18"/>
                  <a:gd name="T7" fmla="*/ 6 h 13"/>
                  <a:gd name="T8" fmla="*/ 9 w 18"/>
                  <a:gd name="T9" fmla="*/ 8 h 13"/>
                  <a:gd name="T10" fmla="*/ 17 w 18"/>
                  <a:gd name="T11" fmla="*/ 12 h 13"/>
                </a:gdLst>
                <a:ahLst/>
                <a:cxnLst>
                  <a:cxn ang="0">
                    <a:pos x="T0" y="T1"/>
                  </a:cxn>
                  <a:cxn ang="0">
                    <a:pos x="T2" y="T3"/>
                  </a:cxn>
                  <a:cxn ang="0">
                    <a:pos x="T4" y="T5"/>
                  </a:cxn>
                  <a:cxn ang="0">
                    <a:pos x="T6" y="T7"/>
                  </a:cxn>
                  <a:cxn ang="0">
                    <a:pos x="T8" y="T9"/>
                  </a:cxn>
                  <a:cxn ang="0">
                    <a:pos x="T10" y="T11"/>
                  </a:cxn>
                </a:cxnLst>
                <a:rect l="0" t="0" r="r" b="b"/>
                <a:pathLst>
                  <a:path w="18" h="13">
                    <a:moveTo>
                      <a:pt x="17" y="12"/>
                    </a:moveTo>
                    <a:cubicBezTo>
                      <a:pt x="18" y="11"/>
                      <a:pt x="17" y="5"/>
                      <a:pt x="17" y="4"/>
                    </a:cubicBezTo>
                    <a:cubicBezTo>
                      <a:pt x="15" y="2"/>
                      <a:pt x="15" y="3"/>
                      <a:pt x="13" y="4"/>
                    </a:cubicBezTo>
                    <a:cubicBezTo>
                      <a:pt x="11" y="4"/>
                      <a:pt x="0" y="0"/>
                      <a:pt x="2" y="6"/>
                    </a:cubicBezTo>
                    <a:cubicBezTo>
                      <a:pt x="4" y="7"/>
                      <a:pt x="7" y="7"/>
                      <a:pt x="9" y="8"/>
                    </a:cubicBezTo>
                    <a:cubicBezTo>
                      <a:pt x="11" y="9"/>
                      <a:pt x="15" y="13"/>
                      <a:pt x="17" y="12"/>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247" name="Freeform 3742"/>
              <p:cNvSpPr>
                <a:spLocks/>
              </p:cNvSpPr>
              <p:nvPr/>
            </p:nvSpPr>
            <p:spPr bwMode="auto">
              <a:xfrm>
                <a:off x="3954" y="3169"/>
                <a:ext cx="11" cy="12"/>
              </a:xfrm>
              <a:custGeom>
                <a:avLst/>
                <a:gdLst>
                  <a:gd name="T0" fmla="*/ 28 w 76"/>
                  <a:gd name="T1" fmla="*/ 83 h 87"/>
                  <a:gd name="T2" fmla="*/ 33 w 76"/>
                  <a:gd name="T3" fmla="*/ 86 h 87"/>
                  <a:gd name="T4" fmla="*/ 39 w 76"/>
                  <a:gd name="T5" fmla="*/ 80 h 87"/>
                  <a:gd name="T6" fmla="*/ 43 w 76"/>
                  <a:gd name="T7" fmla="*/ 73 h 87"/>
                  <a:gd name="T8" fmla="*/ 47 w 76"/>
                  <a:gd name="T9" fmla="*/ 67 h 87"/>
                  <a:gd name="T10" fmla="*/ 61 w 76"/>
                  <a:gd name="T11" fmla="*/ 52 h 87"/>
                  <a:gd name="T12" fmla="*/ 70 w 76"/>
                  <a:gd name="T13" fmla="*/ 39 h 87"/>
                  <a:gd name="T14" fmla="*/ 71 w 76"/>
                  <a:gd name="T15" fmla="*/ 29 h 87"/>
                  <a:gd name="T16" fmla="*/ 76 w 76"/>
                  <a:gd name="T17" fmla="*/ 19 h 87"/>
                  <a:gd name="T18" fmla="*/ 74 w 76"/>
                  <a:gd name="T19" fmla="*/ 12 h 87"/>
                  <a:gd name="T20" fmla="*/ 67 w 76"/>
                  <a:gd name="T21" fmla="*/ 10 h 87"/>
                  <a:gd name="T22" fmla="*/ 59 w 76"/>
                  <a:gd name="T23" fmla="*/ 23 h 87"/>
                  <a:gd name="T24" fmla="*/ 54 w 76"/>
                  <a:gd name="T25" fmla="*/ 23 h 87"/>
                  <a:gd name="T26" fmla="*/ 52 w 76"/>
                  <a:gd name="T27" fmla="*/ 28 h 87"/>
                  <a:gd name="T28" fmla="*/ 52 w 76"/>
                  <a:gd name="T29" fmla="*/ 23 h 87"/>
                  <a:gd name="T30" fmla="*/ 56 w 76"/>
                  <a:gd name="T31" fmla="*/ 22 h 87"/>
                  <a:gd name="T32" fmla="*/ 61 w 76"/>
                  <a:gd name="T33" fmla="*/ 20 h 87"/>
                  <a:gd name="T34" fmla="*/ 59 w 76"/>
                  <a:gd name="T35" fmla="*/ 16 h 87"/>
                  <a:gd name="T36" fmla="*/ 56 w 76"/>
                  <a:gd name="T37" fmla="*/ 11 h 87"/>
                  <a:gd name="T38" fmla="*/ 51 w 76"/>
                  <a:gd name="T39" fmla="*/ 9 h 87"/>
                  <a:gd name="T40" fmla="*/ 42 w 76"/>
                  <a:gd name="T41" fmla="*/ 5 h 87"/>
                  <a:gd name="T42" fmla="*/ 49 w 76"/>
                  <a:gd name="T43" fmla="*/ 7 h 87"/>
                  <a:gd name="T44" fmla="*/ 45 w 76"/>
                  <a:gd name="T45" fmla="*/ 3 h 87"/>
                  <a:gd name="T46" fmla="*/ 35 w 76"/>
                  <a:gd name="T47" fmla="*/ 1 h 87"/>
                  <a:gd name="T48" fmla="*/ 30 w 76"/>
                  <a:gd name="T49" fmla="*/ 2 h 87"/>
                  <a:gd name="T50" fmla="*/ 10 w 76"/>
                  <a:gd name="T51" fmla="*/ 5 h 87"/>
                  <a:gd name="T52" fmla="*/ 9 w 76"/>
                  <a:gd name="T53" fmla="*/ 9 h 87"/>
                  <a:gd name="T54" fmla="*/ 7 w 76"/>
                  <a:gd name="T55" fmla="*/ 12 h 87"/>
                  <a:gd name="T56" fmla="*/ 7 w 76"/>
                  <a:gd name="T57" fmla="*/ 21 h 87"/>
                  <a:gd name="T58" fmla="*/ 14 w 76"/>
                  <a:gd name="T59" fmla="*/ 24 h 87"/>
                  <a:gd name="T60" fmla="*/ 18 w 76"/>
                  <a:gd name="T61" fmla="*/ 24 h 87"/>
                  <a:gd name="T62" fmla="*/ 21 w 76"/>
                  <a:gd name="T63" fmla="*/ 25 h 87"/>
                  <a:gd name="T64" fmla="*/ 12 w 76"/>
                  <a:gd name="T65" fmla="*/ 26 h 87"/>
                  <a:gd name="T66" fmla="*/ 4 w 76"/>
                  <a:gd name="T67" fmla="*/ 24 h 87"/>
                  <a:gd name="T68" fmla="*/ 2 w 76"/>
                  <a:gd name="T69" fmla="*/ 33 h 87"/>
                  <a:gd name="T70" fmla="*/ 1 w 76"/>
                  <a:gd name="T71" fmla="*/ 40 h 87"/>
                  <a:gd name="T72" fmla="*/ 7 w 76"/>
                  <a:gd name="T73" fmla="*/ 45 h 87"/>
                  <a:gd name="T74" fmla="*/ 9 w 76"/>
                  <a:gd name="T75" fmla="*/ 52 h 87"/>
                  <a:gd name="T76" fmla="*/ 7 w 76"/>
                  <a:gd name="T77" fmla="*/ 65 h 87"/>
                  <a:gd name="T78" fmla="*/ 12 w 76"/>
                  <a:gd name="T79" fmla="*/ 69 h 87"/>
                  <a:gd name="T80" fmla="*/ 17 w 76"/>
                  <a:gd name="T81" fmla="*/ 73 h 87"/>
                  <a:gd name="T82" fmla="*/ 22 w 76"/>
                  <a:gd name="T83" fmla="*/ 77 h 87"/>
                  <a:gd name="T84" fmla="*/ 28 w 76"/>
                  <a:gd name="T85" fmla="*/ 83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6" h="87">
                    <a:moveTo>
                      <a:pt x="28" y="83"/>
                    </a:moveTo>
                    <a:cubicBezTo>
                      <a:pt x="29" y="85"/>
                      <a:pt x="29" y="87"/>
                      <a:pt x="33" y="86"/>
                    </a:cubicBezTo>
                    <a:cubicBezTo>
                      <a:pt x="35" y="85"/>
                      <a:pt x="37" y="82"/>
                      <a:pt x="39" y="80"/>
                    </a:cubicBezTo>
                    <a:cubicBezTo>
                      <a:pt x="41" y="78"/>
                      <a:pt x="41" y="76"/>
                      <a:pt x="43" y="73"/>
                    </a:cubicBezTo>
                    <a:cubicBezTo>
                      <a:pt x="44" y="71"/>
                      <a:pt x="45" y="69"/>
                      <a:pt x="47" y="67"/>
                    </a:cubicBezTo>
                    <a:cubicBezTo>
                      <a:pt x="51" y="62"/>
                      <a:pt x="56" y="57"/>
                      <a:pt x="61" y="52"/>
                    </a:cubicBezTo>
                    <a:cubicBezTo>
                      <a:pt x="66" y="49"/>
                      <a:pt x="71" y="45"/>
                      <a:pt x="70" y="39"/>
                    </a:cubicBezTo>
                    <a:cubicBezTo>
                      <a:pt x="70" y="36"/>
                      <a:pt x="70" y="32"/>
                      <a:pt x="71" y="29"/>
                    </a:cubicBezTo>
                    <a:cubicBezTo>
                      <a:pt x="71" y="25"/>
                      <a:pt x="75" y="23"/>
                      <a:pt x="76" y="19"/>
                    </a:cubicBezTo>
                    <a:cubicBezTo>
                      <a:pt x="76" y="17"/>
                      <a:pt x="76" y="13"/>
                      <a:pt x="74" y="12"/>
                    </a:cubicBezTo>
                    <a:cubicBezTo>
                      <a:pt x="73" y="10"/>
                      <a:pt x="69" y="9"/>
                      <a:pt x="67" y="10"/>
                    </a:cubicBezTo>
                    <a:cubicBezTo>
                      <a:pt x="63" y="13"/>
                      <a:pt x="64" y="22"/>
                      <a:pt x="59" y="23"/>
                    </a:cubicBezTo>
                    <a:cubicBezTo>
                      <a:pt x="58" y="24"/>
                      <a:pt x="55" y="23"/>
                      <a:pt x="54" y="23"/>
                    </a:cubicBezTo>
                    <a:cubicBezTo>
                      <a:pt x="53" y="24"/>
                      <a:pt x="53" y="27"/>
                      <a:pt x="52" y="28"/>
                    </a:cubicBezTo>
                    <a:cubicBezTo>
                      <a:pt x="52" y="26"/>
                      <a:pt x="51" y="24"/>
                      <a:pt x="52" y="23"/>
                    </a:cubicBezTo>
                    <a:cubicBezTo>
                      <a:pt x="53" y="21"/>
                      <a:pt x="54" y="22"/>
                      <a:pt x="56" y="22"/>
                    </a:cubicBezTo>
                    <a:cubicBezTo>
                      <a:pt x="58" y="22"/>
                      <a:pt x="60" y="21"/>
                      <a:pt x="61" y="20"/>
                    </a:cubicBezTo>
                    <a:cubicBezTo>
                      <a:pt x="62" y="18"/>
                      <a:pt x="60" y="17"/>
                      <a:pt x="59" y="16"/>
                    </a:cubicBezTo>
                    <a:cubicBezTo>
                      <a:pt x="58" y="14"/>
                      <a:pt x="57" y="13"/>
                      <a:pt x="56" y="11"/>
                    </a:cubicBezTo>
                    <a:cubicBezTo>
                      <a:pt x="55" y="9"/>
                      <a:pt x="54" y="9"/>
                      <a:pt x="51" y="9"/>
                    </a:cubicBezTo>
                    <a:cubicBezTo>
                      <a:pt x="48" y="9"/>
                      <a:pt x="43" y="9"/>
                      <a:pt x="42" y="5"/>
                    </a:cubicBezTo>
                    <a:cubicBezTo>
                      <a:pt x="43" y="4"/>
                      <a:pt x="47" y="9"/>
                      <a:pt x="49" y="7"/>
                    </a:cubicBezTo>
                    <a:cubicBezTo>
                      <a:pt x="52" y="4"/>
                      <a:pt x="47" y="3"/>
                      <a:pt x="45" y="3"/>
                    </a:cubicBezTo>
                    <a:cubicBezTo>
                      <a:pt x="42" y="3"/>
                      <a:pt x="39" y="2"/>
                      <a:pt x="35" y="1"/>
                    </a:cubicBezTo>
                    <a:cubicBezTo>
                      <a:pt x="34" y="1"/>
                      <a:pt x="32" y="2"/>
                      <a:pt x="30" y="2"/>
                    </a:cubicBezTo>
                    <a:cubicBezTo>
                      <a:pt x="25" y="2"/>
                      <a:pt x="13" y="0"/>
                      <a:pt x="10" y="5"/>
                    </a:cubicBezTo>
                    <a:cubicBezTo>
                      <a:pt x="9" y="7"/>
                      <a:pt x="10" y="7"/>
                      <a:pt x="9" y="9"/>
                    </a:cubicBezTo>
                    <a:cubicBezTo>
                      <a:pt x="9" y="11"/>
                      <a:pt x="8" y="11"/>
                      <a:pt x="7" y="12"/>
                    </a:cubicBezTo>
                    <a:cubicBezTo>
                      <a:pt x="6" y="14"/>
                      <a:pt x="6" y="18"/>
                      <a:pt x="7" y="21"/>
                    </a:cubicBezTo>
                    <a:cubicBezTo>
                      <a:pt x="8" y="24"/>
                      <a:pt x="11" y="23"/>
                      <a:pt x="14" y="24"/>
                    </a:cubicBezTo>
                    <a:cubicBezTo>
                      <a:pt x="15" y="24"/>
                      <a:pt x="16" y="24"/>
                      <a:pt x="18" y="24"/>
                    </a:cubicBezTo>
                    <a:cubicBezTo>
                      <a:pt x="20" y="24"/>
                      <a:pt x="21" y="23"/>
                      <a:pt x="21" y="25"/>
                    </a:cubicBezTo>
                    <a:cubicBezTo>
                      <a:pt x="18" y="26"/>
                      <a:pt x="15" y="26"/>
                      <a:pt x="12" y="26"/>
                    </a:cubicBezTo>
                    <a:cubicBezTo>
                      <a:pt x="9" y="26"/>
                      <a:pt x="6" y="23"/>
                      <a:pt x="4" y="24"/>
                    </a:cubicBezTo>
                    <a:cubicBezTo>
                      <a:pt x="1" y="26"/>
                      <a:pt x="2" y="31"/>
                      <a:pt x="2" y="33"/>
                    </a:cubicBezTo>
                    <a:cubicBezTo>
                      <a:pt x="2" y="36"/>
                      <a:pt x="0" y="37"/>
                      <a:pt x="1" y="40"/>
                    </a:cubicBezTo>
                    <a:cubicBezTo>
                      <a:pt x="3" y="42"/>
                      <a:pt x="5" y="44"/>
                      <a:pt x="7" y="45"/>
                    </a:cubicBezTo>
                    <a:cubicBezTo>
                      <a:pt x="8" y="47"/>
                      <a:pt x="9" y="50"/>
                      <a:pt x="9" y="52"/>
                    </a:cubicBezTo>
                    <a:cubicBezTo>
                      <a:pt x="9" y="56"/>
                      <a:pt x="5" y="61"/>
                      <a:pt x="7" y="65"/>
                    </a:cubicBezTo>
                    <a:cubicBezTo>
                      <a:pt x="7" y="67"/>
                      <a:pt x="10" y="68"/>
                      <a:pt x="12" y="69"/>
                    </a:cubicBezTo>
                    <a:cubicBezTo>
                      <a:pt x="14" y="70"/>
                      <a:pt x="15" y="72"/>
                      <a:pt x="17" y="73"/>
                    </a:cubicBezTo>
                    <a:cubicBezTo>
                      <a:pt x="19" y="74"/>
                      <a:pt x="21" y="75"/>
                      <a:pt x="22" y="77"/>
                    </a:cubicBezTo>
                    <a:cubicBezTo>
                      <a:pt x="24" y="79"/>
                      <a:pt x="26" y="81"/>
                      <a:pt x="28" y="83"/>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248" name="Freeform 3743"/>
              <p:cNvSpPr>
                <a:spLocks/>
              </p:cNvSpPr>
              <p:nvPr/>
            </p:nvSpPr>
            <p:spPr bwMode="auto">
              <a:xfrm>
                <a:off x="3955" y="3185"/>
                <a:ext cx="3" cy="2"/>
              </a:xfrm>
              <a:custGeom>
                <a:avLst/>
                <a:gdLst>
                  <a:gd name="T0" fmla="*/ 16 w 19"/>
                  <a:gd name="T1" fmla="*/ 0 h 14"/>
                  <a:gd name="T2" fmla="*/ 9 w 19"/>
                  <a:gd name="T3" fmla="*/ 3 h 14"/>
                  <a:gd name="T4" fmla="*/ 2 w 19"/>
                  <a:gd name="T5" fmla="*/ 9 h 14"/>
                  <a:gd name="T6" fmla="*/ 4 w 19"/>
                  <a:gd name="T7" fmla="*/ 13 h 14"/>
                  <a:gd name="T8" fmla="*/ 16 w 19"/>
                  <a:gd name="T9" fmla="*/ 10 h 14"/>
                  <a:gd name="T10" fmla="*/ 16 w 19"/>
                  <a:gd name="T11" fmla="*/ 0 h 14"/>
                </a:gdLst>
                <a:ahLst/>
                <a:cxnLst>
                  <a:cxn ang="0">
                    <a:pos x="T0" y="T1"/>
                  </a:cxn>
                  <a:cxn ang="0">
                    <a:pos x="T2" y="T3"/>
                  </a:cxn>
                  <a:cxn ang="0">
                    <a:pos x="T4" y="T5"/>
                  </a:cxn>
                  <a:cxn ang="0">
                    <a:pos x="T6" y="T7"/>
                  </a:cxn>
                  <a:cxn ang="0">
                    <a:pos x="T8" y="T9"/>
                  </a:cxn>
                  <a:cxn ang="0">
                    <a:pos x="T10" y="T11"/>
                  </a:cxn>
                </a:cxnLst>
                <a:rect l="0" t="0" r="r" b="b"/>
                <a:pathLst>
                  <a:path w="19" h="14">
                    <a:moveTo>
                      <a:pt x="16" y="0"/>
                    </a:moveTo>
                    <a:cubicBezTo>
                      <a:pt x="14" y="0"/>
                      <a:pt x="10" y="2"/>
                      <a:pt x="9" y="3"/>
                    </a:cubicBezTo>
                    <a:cubicBezTo>
                      <a:pt x="6" y="4"/>
                      <a:pt x="4" y="7"/>
                      <a:pt x="2" y="9"/>
                    </a:cubicBezTo>
                    <a:cubicBezTo>
                      <a:pt x="0" y="12"/>
                      <a:pt x="0" y="14"/>
                      <a:pt x="4" y="13"/>
                    </a:cubicBezTo>
                    <a:cubicBezTo>
                      <a:pt x="7" y="13"/>
                      <a:pt x="13" y="13"/>
                      <a:pt x="16" y="10"/>
                    </a:cubicBezTo>
                    <a:cubicBezTo>
                      <a:pt x="18" y="8"/>
                      <a:pt x="19" y="1"/>
                      <a:pt x="16" y="0"/>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249" name="Freeform 3744"/>
              <p:cNvSpPr>
                <a:spLocks/>
              </p:cNvSpPr>
              <p:nvPr/>
            </p:nvSpPr>
            <p:spPr bwMode="auto">
              <a:xfrm>
                <a:off x="3950" y="3187"/>
                <a:ext cx="4" cy="1"/>
              </a:xfrm>
              <a:custGeom>
                <a:avLst/>
                <a:gdLst>
                  <a:gd name="T0" fmla="*/ 16 w 33"/>
                  <a:gd name="T1" fmla="*/ 2 h 10"/>
                  <a:gd name="T2" fmla="*/ 9 w 33"/>
                  <a:gd name="T3" fmla="*/ 4 h 10"/>
                  <a:gd name="T4" fmla="*/ 0 w 33"/>
                  <a:gd name="T5" fmla="*/ 5 h 10"/>
                  <a:gd name="T6" fmla="*/ 5 w 33"/>
                  <a:gd name="T7" fmla="*/ 8 h 10"/>
                  <a:gd name="T8" fmla="*/ 12 w 33"/>
                  <a:gd name="T9" fmla="*/ 9 h 10"/>
                  <a:gd name="T10" fmla="*/ 18 w 33"/>
                  <a:gd name="T11" fmla="*/ 6 h 10"/>
                  <a:gd name="T12" fmla="*/ 30 w 33"/>
                  <a:gd name="T13" fmla="*/ 6 h 10"/>
                  <a:gd name="T14" fmla="*/ 16 w 33"/>
                  <a:gd name="T15" fmla="*/ 2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3" h="10">
                    <a:moveTo>
                      <a:pt x="16" y="2"/>
                    </a:moveTo>
                    <a:cubicBezTo>
                      <a:pt x="13" y="3"/>
                      <a:pt x="12" y="4"/>
                      <a:pt x="9" y="4"/>
                    </a:cubicBezTo>
                    <a:cubicBezTo>
                      <a:pt x="7" y="5"/>
                      <a:pt x="3" y="4"/>
                      <a:pt x="0" y="5"/>
                    </a:cubicBezTo>
                    <a:cubicBezTo>
                      <a:pt x="0" y="9"/>
                      <a:pt x="3" y="8"/>
                      <a:pt x="5" y="8"/>
                    </a:cubicBezTo>
                    <a:cubicBezTo>
                      <a:pt x="7" y="9"/>
                      <a:pt x="9" y="9"/>
                      <a:pt x="12" y="9"/>
                    </a:cubicBezTo>
                    <a:cubicBezTo>
                      <a:pt x="14" y="9"/>
                      <a:pt x="16" y="7"/>
                      <a:pt x="18" y="6"/>
                    </a:cubicBezTo>
                    <a:cubicBezTo>
                      <a:pt x="21" y="5"/>
                      <a:pt x="27" y="10"/>
                      <a:pt x="30" y="6"/>
                    </a:cubicBezTo>
                    <a:cubicBezTo>
                      <a:pt x="33" y="0"/>
                      <a:pt x="18" y="1"/>
                      <a:pt x="16" y="2"/>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250" name="Freeform 3745"/>
              <p:cNvSpPr>
                <a:spLocks/>
              </p:cNvSpPr>
              <p:nvPr/>
            </p:nvSpPr>
            <p:spPr bwMode="auto">
              <a:xfrm>
                <a:off x="3948" y="3198"/>
                <a:ext cx="2" cy="2"/>
              </a:xfrm>
              <a:custGeom>
                <a:avLst/>
                <a:gdLst>
                  <a:gd name="T0" fmla="*/ 9 w 16"/>
                  <a:gd name="T1" fmla="*/ 1 h 13"/>
                  <a:gd name="T2" fmla="*/ 0 w 16"/>
                  <a:gd name="T3" fmla="*/ 9 h 13"/>
                  <a:gd name="T4" fmla="*/ 2 w 16"/>
                  <a:gd name="T5" fmla="*/ 11 h 13"/>
                  <a:gd name="T6" fmla="*/ 12 w 16"/>
                  <a:gd name="T7" fmla="*/ 8 h 13"/>
                  <a:gd name="T8" fmla="*/ 9 w 16"/>
                  <a:gd name="T9" fmla="*/ 1 h 13"/>
                </a:gdLst>
                <a:ahLst/>
                <a:cxnLst>
                  <a:cxn ang="0">
                    <a:pos x="T0" y="T1"/>
                  </a:cxn>
                  <a:cxn ang="0">
                    <a:pos x="T2" y="T3"/>
                  </a:cxn>
                  <a:cxn ang="0">
                    <a:pos x="T4" y="T5"/>
                  </a:cxn>
                  <a:cxn ang="0">
                    <a:pos x="T6" y="T7"/>
                  </a:cxn>
                  <a:cxn ang="0">
                    <a:pos x="T8" y="T9"/>
                  </a:cxn>
                </a:cxnLst>
                <a:rect l="0" t="0" r="r" b="b"/>
                <a:pathLst>
                  <a:path w="16" h="13">
                    <a:moveTo>
                      <a:pt x="9" y="1"/>
                    </a:moveTo>
                    <a:cubicBezTo>
                      <a:pt x="7" y="2"/>
                      <a:pt x="0" y="6"/>
                      <a:pt x="0" y="9"/>
                    </a:cubicBezTo>
                    <a:cubicBezTo>
                      <a:pt x="0" y="10"/>
                      <a:pt x="1" y="11"/>
                      <a:pt x="2" y="11"/>
                    </a:cubicBezTo>
                    <a:cubicBezTo>
                      <a:pt x="4" y="13"/>
                      <a:pt x="9" y="10"/>
                      <a:pt x="12" y="8"/>
                    </a:cubicBezTo>
                    <a:cubicBezTo>
                      <a:pt x="16" y="6"/>
                      <a:pt x="14" y="0"/>
                      <a:pt x="9" y="1"/>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251" name="Freeform 3746"/>
              <p:cNvSpPr>
                <a:spLocks/>
              </p:cNvSpPr>
              <p:nvPr/>
            </p:nvSpPr>
            <p:spPr bwMode="auto">
              <a:xfrm>
                <a:off x="3940" y="3217"/>
                <a:ext cx="13" cy="4"/>
              </a:xfrm>
              <a:custGeom>
                <a:avLst/>
                <a:gdLst>
                  <a:gd name="T0" fmla="*/ 49 w 96"/>
                  <a:gd name="T1" fmla="*/ 21 h 29"/>
                  <a:gd name="T2" fmla="*/ 59 w 96"/>
                  <a:gd name="T3" fmla="*/ 24 h 29"/>
                  <a:gd name="T4" fmla="*/ 67 w 96"/>
                  <a:gd name="T5" fmla="*/ 23 h 29"/>
                  <a:gd name="T6" fmla="*/ 76 w 96"/>
                  <a:gd name="T7" fmla="*/ 26 h 29"/>
                  <a:gd name="T8" fmla="*/ 83 w 96"/>
                  <a:gd name="T9" fmla="*/ 26 h 29"/>
                  <a:gd name="T10" fmla="*/ 92 w 96"/>
                  <a:gd name="T11" fmla="*/ 25 h 29"/>
                  <a:gd name="T12" fmla="*/ 93 w 96"/>
                  <a:gd name="T13" fmla="*/ 16 h 29"/>
                  <a:gd name="T14" fmla="*/ 87 w 96"/>
                  <a:gd name="T15" fmla="*/ 8 h 29"/>
                  <a:gd name="T16" fmla="*/ 83 w 96"/>
                  <a:gd name="T17" fmla="*/ 1 h 29"/>
                  <a:gd name="T18" fmla="*/ 82 w 96"/>
                  <a:gd name="T19" fmla="*/ 2 h 29"/>
                  <a:gd name="T20" fmla="*/ 75 w 96"/>
                  <a:gd name="T21" fmla="*/ 2 h 29"/>
                  <a:gd name="T22" fmla="*/ 73 w 96"/>
                  <a:gd name="T23" fmla="*/ 1 h 29"/>
                  <a:gd name="T24" fmla="*/ 67 w 96"/>
                  <a:gd name="T25" fmla="*/ 1 h 29"/>
                  <a:gd name="T26" fmla="*/ 64 w 96"/>
                  <a:gd name="T27" fmla="*/ 3 h 29"/>
                  <a:gd name="T28" fmla="*/ 61 w 96"/>
                  <a:gd name="T29" fmla="*/ 6 h 29"/>
                  <a:gd name="T30" fmla="*/ 54 w 96"/>
                  <a:gd name="T31" fmla="*/ 6 h 29"/>
                  <a:gd name="T32" fmla="*/ 49 w 96"/>
                  <a:gd name="T33" fmla="*/ 6 h 29"/>
                  <a:gd name="T34" fmla="*/ 36 w 96"/>
                  <a:gd name="T35" fmla="*/ 11 h 29"/>
                  <a:gd name="T36" fmla="*/ 22 w 96"/>
                  <a:gd name="T37" fmla="*/ 16 h 29"/>
                  <a:gd name="T38" fmla="*/ 16 w 96"/>
                  <a:gd name="T39" fmla="*/ 18 h 29"/>
                  <a:gd name="T40" fmla="*/ 15 w 96"/>
                  <a:gd name="T41" fmla="*/ 18 h 29"/>
                  <a:gd name="T42" fmla="*/ 8 w 96"/>
                  <a:gd name="T43" fmla="*/ 19 h 29"/>
                  <a:gd name="T44" fmla="*/ 5 w 96"/>
                  <a:gd name="T45" fmla="*/ 18 h 29"/>
                  <a:gd name="T46" fmla="*/ 0 w 96"/>
                  <a:gd name="T47" fmla="*/ 20 h 29"/>
                  <a:gd name="T48" fmla="*/ 6 w 96"/>
                  <a:gd name="T49" fmla="*/ 26 h 29"/>
                  <a:gd name="T50" fmla="*/ 18 w 96"/>
                  <a:gd name="T51" fmla="*/ 23 h 29"/>
                  <a:gd name="T52" fmla="*/ 29 w 96"/>
                  <a:gd name="T53" fmla="*/ 21 h 29"/>
                  <a:gd name="T54" fmla="*/ 38 w 96"/>
                  <a:gd name="T55" fmla="*/ 22 h 29"/>
                  <a:gd name="T56" fmla="*/ 49 w 96"/>
                  <a:gd name="T57" fmla="*/ 21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96" h="29">
                    <a:moveTo>
                      <a:pt x="49" y="21"/>
                    </a:moveTo>
                    <a:cubicBezTo>
                      <a:pt x="52" y="21"/>
                      <a:pt x="55" y="23"/>
                      <a:pt x="59" y="24"/>
                    </a:cubicBezTo>
                    <a:cubicBezTo>
                      <a:pt x="62" y="26"/>
                      <a:pt x="64" y="24"/>
                      <a:pt x="67" y="23"/>
                    </a:cubicBezTo>
                    <a:cubicBezTo>
                      <a:pt x="71" y="22"/>
                      <a:pt x="73" y="23"/>
                      <a:pt x="76" y="26"/>
                    </a:cubicBezTo>
                    <a:cubicBezTo>
                      <a:pt x="79" y="29"/>
                      <a:pt x="79" y="28"/>
                      <a:pt x="83" y="26"/>
                    </a:cubicBezTo>
                    <a:cubicBezTo>
                      <a:pt x="86" y="25"/>
                      <a:pt x="89" y="26"/>
                      <a:pt x="92" y="25"/>
                    </a:cubicBezTo>
                    <a:cubicBezTo>
                      <a:pt x="96" y="24"/>
                      <a:pt x="95" y="20"/>
                      <a:pt x="93" y="16"/>
                    </a:cubicBezTo>
                    <a:cubicBezTo>
                      <a:pt x="92" y="13"/>
                      <a:pt x="89" y="11"/>
                      <a:pt x="87" y="8"/>
                    </a:cubicBezTo>
                    <a:cubicBezTo>
                      <a:pt x="86" y="6"/>
                      <a:pt x="85" y="3"/>
                      <a:pt x="83" y="1"/>
                    </a:cubicBezTo>
                    <a:cubicBezTo>
                      <a:pt x="83" y="1"/>
                      <a:pt x="83" y="2"/>
                      <a:pt x="82" y="2"/>
                    </a:cubicBezTo>
                    <a:cubicBezTo>
                      <a:pt x="80" y="3"/>
                      <a:pt x="77" y="2"/>
                      <a:pt x="75" y="2"/>
                    </a:cubicBezTo>
                    <a:cubicBezTo>
                      <a:pt x="74" y="1"/>
                      <a:pt x="74" y="1"/>
                      <a:pt x="73" y="1"/>
                    </a:cubicBezTo>
                    <a:cubicBezTo>
                      <a:pt x="71" y="0"/>
                      <a:pt x="69" y="0"/>
                      <a:pt x="67" y="1"/>
                    </a:cubicBezTo>
                    <a:cubicBezTo>
                      <a:pt x="66" y="1"/>
                      <a:pt x="65" y="2"/>
                      <a:pt x="64" y="3"/>
                    </a:cubicBezTo>
                    <a:cubicBezTo>
                      <a:pt x="63" y="4"/>
                      <a:pt x="62" y="5"/>
                      <a:pt x="61" y="6"/>
                    </a:cubicBezTo>
                    <a:cubicBezTo>
                      <a:pt x="59" y="6"/>
                      <a:pt x="57" y="6"/>
                      <a:pt x="54" y="6"/>
                    </a:cubicBezTo>
                    <a:cubicBezTo>
                      <a:pt x="52" y="6"/>
                      <a:pt x="50" y="6"/>
                      <a:pt x="49" y="6"/>
                    </a:cubicBezTo>
                    <a:cubicBezTo>
                      <a:pt x="44" y="7"/>
                      <a:pt x="40" y="9"/>
                      <a:pt x="36" y="11"/>
                    </a:cubicBezTo>
                    <a:cubicBezTo>
                      <a:pt x="31" y="13"/>
                      <a:pt x="27" y="15"/>
                      <a:pt x="22" y="16"/>
                    </a:cubicBezTo>
                    <a:cubicBezTo>
                      <a:pt x="20" y="16"/>
                      <a:pt x="18" y="17"/>
                      <a:pt x="16" y="18"/>
                    </a:cubicBezTo>
                    <a:cubicBezTo>
                      <a:pt x="15" y="18"/>
                      <a:pt x="15" y="18"/>
                      <a:pt x="15" y="18"/>
                    </a:cubicBezTo>
                    <a:cubicBezTo>
                      <a:pt x="12" y="19"/>
                      <a:pt x="10" y="19"/>
                      <a:pt x="8" y="19"/>
                    </a:cubicBezTo>
                    <a:cubicBezTo>
                      <a:pt x="7" y="18"/>
                      <a:pt x="6" y="18"/>
                      <a:pt x="5" y="18"/>
                    </a:cubicBezTo>
                    <a:cubicBezTo>
                      <a:pt x="3" y="18"/>
                      <a:pt x="1" y="19"/>
                      <a:pt x="0" y="20"/>
                    </a:cubicBezTo>
                    <a:cubicBezTo>
                      <a:pt x="1" y="22"/>
                      <a:pt x="3" y="25"/>
                      <a:pt x="6" y="26"/>
                    </a:cubicBezTo>
                    <a:cubicBezTo>
                      <a:pt x="11" y="27"/>
                      <a:pt x="14" y="24"/>
                      <a:pt x="18" y="23"/>
                    </a:cubicBezTo>
                    <a:cubicBezTo>
                      <a:pt x="22" y="22"/>
                      <a:pt x="26" y="22"/>
                      <a:pt x="29" y="21"/>
                    </a:cubicBezTo>
                    <a:cubicBezTo>
                      <a:pt x="32" y="21"/>
                      <a:pt x="35" y="22"/>
                      <a:pt x="38" y="22"/>
                    </a:cubicBezTo>
                    <a:cubicBezTo>
                      <a:pt x="42" y="22"/>
                      <a:pt x="45" y="21"/>
                      <a:pt x="49" y="21"/>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252" name="Freeform 3747"/>
              <p:cNvSpPr>
                <a:spLocks/>
              </p:cNvSpPr>
              <p:nvPr/>
            </p:nvSpPr>
            <p:spPr bwMode="auto">
              <a:xfrm>
                <a:off x="3949" y="3199"/>
                <a:ext cx="10" cy="16"/>
              </a:xfrm>
              <a:custGeom>
                <a:avLst/>
                <a:gdLst>
                  <a:gd name="T0" fmla="*/ 1 w 75"/>
                  <a:gd name="T1" fmla="*/ 86 h 114"/>
                  <a:gd name="T2" fmla="*/ 6 w 75"/>
                  <a:gd name="T3" fmla="*/ 87 h 114"/>
                  <a:gd name="T4" fmla="*/ 8 w 75"/>
                  <a:gd name="T5" fmla="*/ 90 h 114"/>
                  <a:gd name="T6" fmla="*/ 10 w 75"/>
                  <a:gd name="T7" fmla="*/ 93 h 114"/>
                  <a:gd name="T8" fmla="*/ 12 w 75"/>
                  <a:gd name="T9" fmla="*/ 99 h 114"/>
                  <a:gd name="T10" fmla="*/ 15 w 75"/>
                  <a:gd name="T11" fmla="*/ 103 h 114"/>
                  <a:gd name="T12" fmla="*/ 25 w 75"/>
                  <a:gd name="T13" fmla="*/ 112 h 114"/>
                  <a:gd name="T14" fmla="*/ 35 w 75"/>
                  <a:gd name="T15" fmla="*/ 102 h 114"/>
                  <a:gd name="T16" fmla="*/ 37 w 75"/>
                  <a:gd name="T17" fmla="*/ 92 h 114"/>
                  <a:gd name="T18" fmla="*/ 43 w 75"/>
                  <a:gd name="T19" fmla="*/ 80 h 114"/>
                  <a:gd name="T20" fmla="*/ 48 w 75"/>
                  <a:gd name="T21" fmla="*/ 73 h 114"/>
                  <a:gd name="T22" fmla="*/ 46 w 75"/>
                  <a:gd name="T23" fmla="*/ 64 h 114"/>
                  <a:gd name="T24" fmla="*/ 55 w 75"/>
                  <a:gd name="T25" fmla="*/ 57 h 114"/>
                  <a:gd name="T26" fmla="*/ 63 w 75"/>
                  <a:gd name="T27" fmla="*/ 34 h 114"/>
                  <a:gd name="T28" fmla="*/ 73 w 75"/>
                  <a:gd name="T29" fmla="*/ 12 h 114"/>
                  <a:gd name="T30" fmla="*/ 69 w 75"/>
                  <a:gd name="T31" fmla="*/ 4 h 114"/>
                  <a:gd name="T32" fmla="*/ 60 w 75"/>
                  <a:gd name="T33" fmla="*/ 0 h 114"/>
                  <a:gd name="T34" fmla="*/ 45 w 75"/>
                  <a:gd name="T35" fmla="*/ 10 h 114"/>
                  <a:gd name="T36" fmla="*/ 28 w 75"/>
                  <a:gd name="T37" fmla="*/ 16 h 114"/>
                  <a:gd name="T38" fmla="*/ 22 w 75"/>
                  <a:gd name="T39" fmla="*/ 25 h 114"/>
                  <a:gd name="T40" fmla="*/ 20 w 75"/>
                  <a:gd name="T41" fmla="*/ 30 h 114"/>
                  <a:gd name="T42" fmla="*/ 14 w 75"/>
                  <a:gd name="T43" fmla="*/ 34 h 114"/>
                  <a:gd name="T44" fmla="*/ 6 w 75"/>
                  <a:gd name="T45" fmla="*/ 40 h 114"/>
                  <a:gd name="T46" fmla="*/ 6 w 75"/>
                  <a:gd name="T47" fmla="*/ 41 h 114"/>
                  <a:gd name="T48" fmla="*/ 7 w 75"/>
                  <a:gd name="T49" fmla="*/ 46 h 114"/>
                  <a:gd name="T50" fmla="*/ 7 w 75"/>
                  <a:gd name="T51" fmla="*/ 47 h 114"/>
                  <a:gd name="T52" fmla="*/ 7 w 75"/>
                  <a:gd name="T53" fmla="*/ 50 h 114"/>
                  <a:gd name="T54" fmla="*/ 6 w 75"/>
                  <a:gd name="T55" fmla="*/ 53 h 114"/>
                  <a:gd name="T56" fmla="*/ 5 w 75"/>
                  <a:gd name="T57" fmla="*/ 55 h 114"/>
                  <a:gd name="T58" fmla="*/ 4 w 75"/>
                  <a:gd name="T59" fmla="*/ 58 h 114"/>
                  <a:gd name="T60" fmla="*/ 4 w 75"/>
                  <a:gd name="T61" fmla="*/ 62 h 114"/>
                  <a:gd name="T62" fmla="*/ 2 w 75"/>
                  <a:gd name="T63" fmla="*/ 67 h 114"/>
                  <a:gd name="T64" fmla="*/ 0 w 75"/>
                  <a:gd name="T65" fmla="*/ 70 h 114"/>
                  <a:gd name="T66" fmla="*/ 1 w 75"/>
                  <a:gd name="T67" fmla="*/ 70 h 114"/>
                  <a:gd name="T68" fmla="*/ 1 w 75"/>
                  <a:gd name="T69" fmla="*/ 70 h 114"/>
                  <a:gd name="T70" fmla="*/ 3 w 75"/>
                  <a:gd name="T71" fmla="*/ 77 h 114"/>
                  <a:gd name="T72" fmla="*/ 1 w 75"/>
                  <a:gd name="T73" fmla="*/ 86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5" h="114">
                    <a:moveTo>
                      <a:pt x="1" y="86"/>
                    </a:moveTo>
                    <a:cubicBezTo>
                      <a:pt x="3" y="87"/>
                      <a:pt x="4" y="86"/>
                      <a:pt x="6" y="87"/>
                    </a:cubicBezTo>
                    <a:cubicBezTo>
                      <a:pt x="6" y="87"/>
                      <a:pt x="7" y="89"/>
                      <a:pt x="8" y="90"/>
                    </a:cubicBezTo>
                    <a:cubicBezTo>
                      <a:pt x="8" y="91"/>
                      <a:pt x="10" y="92"/>
                      <a:pt x="10" y="93"/>
                    </a:cubicBezTo>
                    <a:cubicBezTo>
                      <a:pt x="11" y="95"/>
                      <a:pt x="11" y="97"/>
                      <a:pt x="12" y="99"/>
                    </a:cubicBezTo>
                    <a:cubicBezTo>
                      <a:pt x="13" y="101"/>
                      <a:pt x="13" y="101"/>
                      <a:pt x="15" y="103"/>
                    </a:cubicBezTo>
                    <a:cubicBezTo>
                      <a:pt x="18" y="106"/>
                      <a:pt x="20" y="111"/>
                      <a:pt x="25" y="112"/>
                    </a:cubicBezTo>
                    <a:cubicBezTo>
                      <a:pt x="32" y="114"/>
                      <a:pt x="34" y="107"/>
                      <a:pt x="35" y="102"/>
                    </a:cubicBezTo>
                    <a:cubicBezTo>
                      <a:pt x="36" y="99"/>
                      <a:pt x="36" y="95"/>
                      <a:pt x="37" y="92"/>
                    </a:cubicBezTo>
                    <a:cubicBezTo>
                      <a:pt x="38" y="87"/>
                      <a:pt x="41" y="84"/>
                      <a:pt x="43" y="80"/>
                    </a:cubicBezTo>
                    <a:cubicBezTo>
                      <a:pt x="45" y="78"/>
                      <a:pt x="47" y="75"/>
                      <a:pt x="48" y="73"/>
                    </a:cubicBezTo>
                    <a:cubicBezTo>
                      <a:pt x="48" y="70"/>
                      <a:pt x="45" y="68"/>
                      <a:pt x="46" y="64"/>
                    </a:cubicBezTo>
                    <a:cubicBezTo>
                      <a:pt x="47" y="61"/>
                      <a:pt x="53" y="59"/>
                      <a:pt x="55" y="57"/>
                    </a:cubicBezTo>
                    <a:cubicBezTo>
                      <a:pt x="61" y="51"/>
                      <a:pt x="62" y="42"/>
                      <a:pt x="63" y="34"/>
                    </a:cubicBezTo>
                    <a:cubicBezTo>
                      <a:pt x="64" y="26"/>
                      <a:pt x="69" y="20"/>
                      <a:pt x="73" y="12"/>
                    </a:cubicBezTo>
                    <a:cubicBezTo>
                      <a:pt x="75" y="7"/>
                      <a:pt x="73" y="6"/>
                      <a:pt x="69" y="4"/>
                    </a:cubicBezTo>
                    <a:cubicBezTo>
                      <a:pt x="66" y="3"/>
                      <a:pt x="64" y="0"/>
                      <a:pt x="60" y="0"/>
                    </a:cubicBezTo>
                    <a:cubicBezTo>
                      <a:pt x="54" y="1"/>
                      <a:pt x="50" y="8"/>
                      <a:pt x="45" y="10"/>
                    </a:cubicBezTo>
                    <a:cubicBezTo>
                      <a:pt x="37" y="14"/>
                      <a:pt x="33" y="7"/>
                      <a:pt x="28" y="16"/>
                    </a:cubicBezTo>
                    <a:cubicBezTo>
                      <a:pt x="26" y="19"/>
                      <a:pt x="24" y="22"/>
                      <a:pt x="22" y="25"/>
                    </a:cubicBezTo>
                    <a:cubicBezTo>
                      <a:pt x="21" y="26"/>
                      <a:pt x="20" y="28"/>
                      <a:pt x="20" y="30"/>
                    </a:cubicBezTo>
                    <a:cubicBezTo>
                      <a:pt x="18" y="32"/>
                      <a:pt x="16" y="33"/>
                      <a:pt x="14" y="34"/>
                    </a:cubicBezTo>
                    <a:cubicBezTo>
                      <a:pt x="11" y="36"/>
                      <a:pt x="9" y="38"/>
                      <a:pt x="6" y="40"/>
                    </a:cubicBezTo>
                    <a:cubicBezTo>
                      <a:pt x="6" y="40"/>
                      <a:pt x="6" y="41"/>
                      <a:pt x="6" y="41"/>
                    </a:cubicBezTo>
                    <a:cubicBezTo>
                      <a:pt x="6" y="43"/>
                      <a:pt x="7" y="44"/>
                      <a:pt x="7" y="46"/>
                    </a:cubicBezTo>
                    <a:cubicBezTo>
                      <a:pt x="7" y="46"/>
                      <a:pt x="7" y="46"/>
                      <a:pt x="7" y="47"/>
                    </a:cubicBezTo>
                    <a:cubicBezTo>
                      <a:pt x="7" y="48"/>
                      <a:pt x="8" y="49"/>
                      <a:pt x="7" y="50"/>
                    </a:cubicBezTo>
                    <a:cubicBezTo>
                      <a:pt x="7" y="51"/>
                      <a:pt x="6" y="52"/>
                      <a:pt x="6" y="53"/>
                    </a:cubicBezTo>
                    <a:cubicBezTo>
                      <a:pt x="5" y="53"/>
                      <a:pt x="5" y="54"/>
                      <a:pt x="5" y="55"/>
                    </a:cubicBezTo>
                    <a:cubicBezTo>
                      <a:pt x="4" y="56"/>
                      <a:pt x="4" y="57"/>
                      <a:pt x="4" y="58"/>
                    </a:cubicBezTo>
                    <a:cubicBezTo>
                      <a:pt x="5" y="60"/>
                      <a:pt x="5" y="61"/>
                      <a:pt x="4" y="62"/>
                    </a:cubicBezTo>
                    <a:cubicBezTo>
                      <a:pt x="4" y="64"/>
                      <a:pt x="3" y="66"/>
                      <a:pt x="2" y="67"/>
                    </a:cubicBezTo>
                    <a:cubicBezTo>
                      <a:pt x="1" y="68"/>
                      <a:pt x="1" y="69"/>
                      <a:pt x="0" y="70"/>
                    </a:cubicBezTo>
                    <a:cubicBezTo>
                      <a:pt x="0" y="70"/>
                      <a:pt x="1" y="70"/>
                      <a:pt x="1" y="70"/>
                    </a:cubicBezTo>
                    <a:cubicBezTo>
                      <a:pt x="1" y="70"/>
                      <a:pt x="1" y="70"/>
                      <a:pt x="1" y="70"/>
                    </a:cubicBezTo>
                    <a:cubicBezTo>
                      <a:pt x="2" y="71"/>
                      <a:pt x="3" y="75"/>
                      <a:pt x="3" y="77"/>
                    </a:cubicBezTo>
                    <a:cubicBezTo>
                      <a:pt x="3" y="81"/>
                      <a:pt x="0" y="84"/>
                      <a:pt x="1" y="86"/>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253" name="Freeform 3748"/>
              <p:cNvSpPr>
                <a:spLocks/>
              </p:cNvSpPr>
              <p:nvPr/>
            </p:nvSpPr>
            <p:spPr bwMode="auto">
              <a:xfrm>
                <a:off x="3947" y="3205"/>
                <a:ext cx="3" cy="3"/>
              </a:xfrm>
              <a:custGeom>
                <a:avLst/>
                <a:gdLst>
                  <a:gd name="T0" fmla="*/ 18 w 19"/>
                  <a:gd name="T1" fmla="*/ 11 h 27"/>
                  <a:gd name="T2" fmla="*/ 19 w 19"/>
                  <a:gd name="T3" fmla="*/ 9 h 27"/>
                  <a:gd name="T4" fmla="*/ 19 w 19"/>
                  <a:gd name="T5" fmla="*/ 6 h 27"/>
                  <a:gd name="T6" fmla="*/ 18 w 19"/>
                  <a:gd name="T7" fmla="*/ 5 h 27"/>
                  <a:gd name="T8" fmla="*/ 18 w 19"/>
                  <a:gd name="T9" fmla="*/ 0 h 27"/>
                  <a:gd name="T10" fmla="*/ 18 w 19"/>
                  <a:gd name="T11" fmla="*/ 0 h 27"/>
                  <a:gd name="T12" fmla="*/ 16 w 19"/>
                  <a:gd name="T13" fmla="*/ 1 h 27"/>
                  <a:gd name="T14" fmla="*/ 12 w 19"/>
                  <a:gd name="T15" fmla="*/ 3 h 27"/>
                  <a:gd name="T16" fmla="*/ 6 w 19"/>
                  <a:gd name="T17" fmla="*/ 7 h 27"/>
                  <a:gd name="T18" fmla="*/ 5 w 19"/>
                  <a:gd name="T19" fmla="*/ 8 h 27"/>
                  <a:gd name="T20" fmla="*/ 1 w 19"/>
                  <a:gd name="T21" fmla="*/ 16 h 27"/>
                  <a:gd name="T22" fmla="*/ 4 w 19"/>
                  <a:gd name="T23" fmla="*/ 21 h 27"/>
                  <a:gd name="T24" fmla="*/ 6 w 19"/>
                  <a:gd name="T25" fmla="*/ 22 h 27"/>
                  <a:gd name="T26" fmla="*/ 8 w 19"/>
                  <a:gd name="T27" fmla="*/ 22 h 27"/>
                  <a:gd name="T28" fmla="*/ 10 w 19"/>
                  <a:gd name="T29" fmla="*/ 25 h 27"/>
                  <a:gd name="T30" fmla="*/ 10 w 19"/>
                  <a:gd name="T31" fmla="*/ 26 h 27"/>
                  <a:gd name="T32" fmla="*/ 12 w 19"/>
                  <a:gd name="T33" fmla="*/ 27 h 27"/>
                  <a:gd name="T34" fmla="*/ 13 w 19"/>
                  <a:gd name="T35" fmla="*/ 25 h 27"/>
                  <a:gd name="T36" fmla="*/ 16 w 19"/>
                  <a:gd name="T37" fmla="*/ 21 h 27"/>
                  <a:gd name="T38" fmla="*/ 16 w 19"/>
                  <a:gd name="T39" fmla="*/ 18 h 27"/>
                  <a:gd name="T40" fmla="*/ 16 w 19"/>
                  <a:gd name="T41" fmla="*/ 14 h 27"/>
                  <a:gd name="T42" fmla="*/ 18 w 19"/>
                  <a:gd name="T43" fmla="*/ 11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 h="27">
                    <a:moveTo>
                      <a:pt x="18" y="11"/>
                    </a:moveTo>
                    <a:cubicBezTo>
                      <a:pt x="18" y="10"/>
                      <a:pt x="18" y="10"/>
                      <a:pt x="19" y="9"/>
                    </a:cubicBezTo>
                    <a:cubicBezTo>
                      <a:pt x="19" y="8"/>
                      <a:pt x="19" y="7"/>
                      <a:pt x="19" y="6"/>
                    </a:cubicBezTo>
                    <a:cubicBezTo>
                      <a:pt x="19" y="6"/>
                      <a:pt x="19" y="5"/>
                      <a:pt x="18" y="5"/>
                    </a:cubicBezTo>
                    <a:cubicBezTo>
                      <a:pt x="18" y="3"/>
                      <a:pt x="18" y="2"/>
                      <a:pt x="18" y="0"/>
                    </a:cubicBezTo>
                    <a:cubicBezTo>
                      <a:pt x="18" y="0"/>
                      <a:pt x="18" y="0"/>
                      <a:pt x="18" y="0"/>
                    </a:cubicBezTo>
                    <a:cubicBezTo>
                      <a:pt x="17" y="0"/>
                      <a:pt x="16" y="1"/>
                      <a:pt x="16" y="1"/>
                    </a:cubicBezTo>
                    <a:cubicBezTo>
                      <a:pt x="14" y="2"/>
                      <a:pt x="13" y="3"/>
                      <a:pt x="12" y="3"/>
                    </a:cubicBezTo>
                    <a:cubicBezTo>
                      <a:pt x="10" y="5"/>
                      <a:pt x="8" y="6"/>
                      <a:pt x="6" y="7"/>
                    </a:cubicBezTo>
                    <a:cubicBezTo>
                      <a:pt x="5" y="8"/>
                      <a:pt x="5" y="8"/>
                      <a:pt x="5" y="8"/>
                    </a:cubicBezTo>
                    <a:cubicBezTo>
                      <a:pt x="2" y="11"/>
                      <a:pt x="0" y="12"/>
                      <a:pt x="1" y="16"/>
                    </a:cubicBezTo>
                    <a:cubicBezTo>
                      <a:pt x="2" y="18"/>
                      <a:pt x="3" y="20"/>
                      <a:pt x="4" y="21"/>
                    </a:cubicBezTo>
                    <a:cubicBezTo>
                      <a:pt x="5" y="21"/>
                      <a:pt x="5" y="21"/>
                      <a:pt x="6" y="22"/>
                    </a:cubicBezTo>
                    <a:cubicBezTo>
                      <a:pt x="7" y="22"/>
                      <a:pt x="7" y="22"/>
                      <a:pt x="8" y="22"/>
                    </a:cubicBezTo>
                    <a:cubicBezTo>
                      <a:pt x="9" y="23"/>
                      <a:pt x="9" y="24"/>
                      <a:pt x="10" y="25"/>
                    </a:cubicBezTo>
                    <a:cubicBezTo>
                      <a:pt x="10" y="25"/>
                      <a:pt x="10" y="25"/>
                      <a:pt x="10" y="26"/>
                    </a:cubicBezTo>
                    <a:cubicBezTo>
                      <a:pt x="11" y="26"/>
                      <a:pt x="11" y="27"/>
                      <a:pt x="12" y="27"/>
                    </a:cubicBezTo>
                    <a:cubicBezTo>
                      <a:pt x="12" y="27"/>
                      <a:pt x="13" y="26"/>
                      <a:pt x="13" y="25"/>
                    </a:cubicBezTo>
                    <a:cubicBezTo>
                      <a:pt x="14" y="24"/>
                      <a:pt x="15" y="23"/>
                      <a:pt x="16" y="21"/>
                    </a:cubicBezTo>
                    <a:cubicBezTo>
                      <a:pt x="16" y="20"/>
                      <a:pt x="16" y="19"/>
                      <a:pt x="16" y="18"/>
                    </a:cubicBezTo>
                    <a:cubicBezTo>
                      <a:pt x="16" y="16"/>
                      <a:pt x="16" y="15"/>
                      <a:pt x="16" y="14"/>
                    </a:cubicBezTo>
                    <a:cubicBezTo>
                      <a:pt x="16" y="12"/>
                      <a:pt x="17" y="11"/>
                      <a:pt x="18" y="11"/>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254" name="Freeform 3749"/>
              <p:cNvSpPr>
                <a:spLocks/>
              </p:cNvSpPr>
              <p:nvPr/>
            </p:nvSpPr>
            <p:spPr bwMode="auto">
              <a:xfrm>
                <a:off x="3941" y="3220"/>
                <a:ext cx="3" cy="1"/>
              </a:xfrm>
              <a:custGeom>
                <a:avLst/>
                <a:gdLst>
                  <a:gd name="T0" fmla="*/ 13 w 18"/>
                  <a:gd name="T1" fmla="*/ 0 h 7"/>
                  <a:gd name="T2" fmla="*/ 8 w 18"/>
                  <a:gd name="T3" fmla="*/ 1 h 7"/>
                  <a:gd name="T4" fmla="*/ 3 w 18"/>
                  <a:gd name="T5" fmla="*/ 5 h 7"/>
                  <a:gd name="T6" fmla="*/ 13 w 18"/>
                  <a:gd name="T7" fmla="*/ 0 h 7"/>
                </a:gdLst>
                <a:ahLst/>
                <a:cxnLst>
                  <a:cxn ang="0">
                    <a:pos x="T0" y="T1"/>
                  </a:cxn>
                  <a:cxn ang="0">
                    <a:pos x="T2" y="T3"/>
                  </a:cxn>
                  <a:cxn ang="0">
                    <a:pos x="T4" y="T5"/>
                  </a:cxn>
                  <a:cxn ang="0">
                    <a:pos x="T6" y="T7"/>
                  </a:cxn>
                </a:cxnLst>
                <a:rect l="0" t="0" r="r" b="b"/>
                <a:pathLst>
                  <a:path w="18" h="7">
                    <a:moveTo>
                      <a:pt x="13" y="0"/>
                    </a:moveTo>
                    <a:cubicBezTo>
                      <a:pt x="11" y="0"/>
                      <a:pt x="9" y="0"/>
                      <a:pt x="8" y="1"/>
                    </a:cubicBezTo>
                    <a:cubicBezTo>
                      <a:pt x="6" y="1"/>
                      <a:pt x="0" y="3"/>
                      <a:pt x="3" y="5"/>
                    </a:cubicBezTo>
                    <a:cubicBezTo>
                      <a:pt x="5" y="7"/>
                      <a:pt x="18" y="3"/>
                      <a:pt x="13" y="0"/>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255" name="Freeform 3750"/>
              <p:cNvSpPr>
                <a:spLocks/>
              </p:cNvSpPr>
              <p:nvPr/>
            </p:nvSpPr>
            <p:spPr bwMode="auto">
              <a:xfrm>
                <a:off x="3946" y="3220"/>
                <a:ext cx="3" cy="1"/>
              </a:xfrm>
              <a:custGeom>
                <a:avLst/>
                <a:gdLst>
                  <a:gd name="T0" fmla="*/ 21 w 21"/>
                  <a:gd name="T1" fmla="*/ 3 h 5"/>
                  <a:gd name="T2" fmla="*/ 20 w 21"/>
                  <a:gd name="T3" fmla="*/ 1 h 5"/>
                  <a:gd name="T4" fmla="*/ 12 w 21"/>
                  <a:gd name="T5" fmla="*/ 1 h 5"/>
                  <a:gd name="T6" fmla="*/ 5 w 21"/>
                  <a:gd name="T7" fmla="*/ 1 h 5"/>
                  <a:gd name="T8" fmla="*/ 4 w 21"/>
                  <a:gd name="T9" fmla="*/ 5 h 5"/>
                  <a:gd name="T10" fmla="*/ 13 w 21"/>
                  <a:gd name="T11" fmla="*/ 3 h 5"/>
                  <a:gd name="T12" fmla="*/ 21 w 21"/>
                  <a:gd name="T13" fmla="*/ 3 h 5"/>
                </a:gdLst>
                <a:ahLst/>
                <a:cxnLst>
                  <a:cxn ang="0">
                    <a:pos x="T0" y="T1"/>
                  </a:cxn>
                  <a:cxn ang="0">
                    <a:pos x="T2" y="T3"/>
                  </a:cxn>
                  <a:cxn ang="0">
                    <a:pos x="T4" y="T5"/>
                  </a:cxn>
                  <a:cxn ang="0">
                    <a:pos x="T6" y="T7"/>
                  </a:cxn>
                  <a:cxn ang="0">
                    <a:pos x="T8" y="T9"/>
                  </a:cxn>
                  <a:cxn ang="0">
                    <a:pos x="T10" y="T11"/>
                  </a:cxn>
                  <a:cxn ang="0">
                    <a:pos x="T12" y="T13"/>
                  </a:cxn>
                </a:cxnLst>
                <a:rect l="0" t="0" r="r" b="b"/>
                <a:pathLst>
                  <a:path w="21" h="5">
                    <a:moveTo>
                      <a:pt x="21" y="3"/>
                    </a:moveTo>
                    <a:cubicBezTo>
                      <a:pt x="21" y="2"/>
                      <a:pt x="21" y="2"/>
                      <a:pt x="20" y="1"/>
                    </a:cubicBezTo>
                    <a:cubicBezTo>
                      <a:pt x="18" y="0"/>
                      <a:pt x="15" y="1"/>
                      <a:pt x="12" y="1"/>
                    </a:cubicBezTo>
                    <a:cubicBezTo>
                      <a:pt x="10" y="1"/>
                      <a:pt x="8" y="0"/>
                      <a:pt x="5" y="1"/>
                    </a:cubicBezTo>
                    <a:cubicBezTo>
                      <a:pt x="3" y="1"/>
                      <a:pt x="0" y="4"/>
                      <a:pt x="4" y="5"/>
                    </a:cubicBezTo>
                    <a:cubicBezTo>
                      <a:pt x="8" y="5"/>
                      <a:pt x="10" y="3"/>
                      <a:pt x="13" y="3"/>
                    </a:cubicBezTo>
                    <a:cubicBezTo>
                      <a:pt x="16" y="2"/>
                      <a:pt x="18" y="3"/>
                      <a:pt x="21" y="3"/>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256" name="Freeform 3751"/>
              <p:cNvSpPr>
                <a:spLocks/>
              </p:cNvSpPr>
              <p:nvPr/>
            </p:nvSpPr>
            <p:spPr bwMode="auto">
              <a:xfrm>
                <a:off x="3947" y="3221"/>
                <a:ext cx="2" cy="1"/>
              </a:xfrm>
              <a:custGeom>
                <a:avLst/>
                <a:gdLst>
                  <a:gd name="T0" fmla="*/ 8 w 15"/>
                  <a:gd name="T1" fmla="*/ 5 h 5"/>
                  <a:gd name="T2" fmla="*/ 15 w 15"/>
                  <a:gd name="T3" fmla="*/ 4 h 5"/>
                  <a:gd name="T4" fmla="*/ 10 w 15"/>
                  <a:gd name="T5" fmla="*/ 1 h 5"/>
                  <a:gd name="T6" fmla="*/ 3 w 15"/>
                  <a:gd name="T7" fmla="*/ 2 h 5"/>
                  <a:gd name="T8" fmla="*/ 0 w 15"/>
                  <a:gd name="T9" fmla="*/ 5 h 5"/>
                  <a:gd name="T10" fmla="*/ 8 w 15"/>
                  <a:gd name="T11" fmla="*/ 5 h 5"/>
                </a:gdLst>
                <a:ahLst/>
                <a:cxnLst>
                  <a:cxn ang="0">
                    <a:pos x="T0" y="T1"/>
                  </a:cxn>
                  <a:cxn ang="0">
                    <a:pos x="T2" y="T3"/>
                  </a:cxn>
                  <a:cxn ang="0">
                    <a:pos x="T4" y="T5"/>
                  </a:cxn>
                  <a:cxn ang="0">
                    <a:pos x="T6" y="T7"/>
                  </a:cxn>
                  <a:cxn ang="0">
                    <a:pos x="T8" y="T9"/>
                  </a:cxn>
                  <a:cxn ang="0">
                    <a:pos x="T10" y="T11"/>
                  </a:cxn>
                </a:cxnLst>
                <a:rect l="0" t="0" r="r" b="b"/>
                <a:pathLst>
                  <a:path w="15" h="5">
                    <a:moveTo>
                      <a:pt x="8" y="5"/>
                    </a:moveTo>
                    <a:cubicBezTo>
                      <a:pt x="10" y="4"/>
                      <a:pt x="12" y="4"/>
                      <a:pt x="15" y="4"/>
                    </a:cubicBezTo>
                    <a:cubicBezTo>
                      <a:pt x="14" y="2"/>
                      <a:pt x="12" y="2"/>
                      <a:pt x="10" y="1"/>
                    </a:cubicBezTo>
                    <a:cubicBezTo>
                      <a:pt x="8" y="0"/>
                      <a:pt x="5" y="0"/>
                      <a:pt x="3" y="2"/>
                    </a:cubicBezTo>
                    <a:cubicBezTo>
                      <a:pt x="3" y="4"/>
                      <a:pt x="1" y="5"/>
                      <a:pt x="0" y="5"/>
                    </a:cubicBezTo>
                    <a:cubicBezTo>
                      <a:pt x="2" y="4"/>
                      <a:pt x="6" y="5"/>
                      <a:pt x="8" y="5"/>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257" name="Freeform 3752"/>
              <p:cNvSpPr>
                <a:spLocks/>
              </p:cNvSpPr>
              <p:nvPr/>
            </p:nvSpPr>
            <p:spPr bwMode="auto">
              <a:xfrm>
                <a:off x="3950" y="3222"/>
                <a:ext cx="1" cy="1"/>
              </a:xfrm>
              <a:custGeom>
                <a:avLst/>
                <a:gdLst>
                  <a:gd name="T0" fmla="*/ 1 w 8"/>
                  <a:gd name="T1" fmla="*/ 3 h 5"/>
                  <a:gd name="T2" fmla="*/ 8 w 8"/>
                  <a:gd name="T3" fmla="*/ 0 h 5"/>
                  <a:gd name="T4" fmla="*/ 1 w 8"/>
                  <a:gd name="T5" fmla="*/ 3 h 5"/>
                </a:gdLst>
                <a:ahLst/>
                <a:cxnLst>
                  <a:cxn ang="0">
                    <a:pos x="T0" y="T1"/>
                  </a:cxn>
                  <a:cxn ang="0">
                    <a:pos x="T2" y="T3"/>
                  </a:cxn>
                  <a:cxn ang="0">
                    <a:pos x="T4" y="T5"/>
                  </a:cxn>
                </a:cxnLst>
                <a:rect l="0" t="0" r="r" b="b"/>
                <a:pathLst>
                  <a:path w="8" h="5">
                    <a:moveTo>
                      <a:pt x="1" y="3"/>
                    </a:moveTo>
                    <a:cubicBezTo>
                      <a:pt x="1" y="5"/>
                      <a:pt x="8" y="2"/>
                      <a:pt x="8" y="0"/>
                    </a:cubicBezTo>
                    <a:cubicBezTo>
                      <a:pt x="7" y="0"/>
                      <a:pt x="0" y="0"/>
                      <a:pt x="1" y="3"/>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258" name="Freeform 3753"/>
              <p:cNvSpPr>
                <a:spLocks/>
              </p:cNvSpPr>
              <p:nvPr/>
            </p:nvSpPr>
            <p:spPr bwMode="auto">
              <a:xfrm>
                <a:off x="3746" y="2859"/>
                <a:ext cx="378" cy="289"/>
              </a:xfrm>
              <a:custGeom>
                <a:avLst/>
                <a:gdLst>
                  <a:gd name="T0" fmla="*/ 1394 w 2821"/>
                  <a:gd name="T1" fmla="*/ 91 h 2156"/>
                  <a:gd name="T2" fmla="*/ 368 w 2821"/>
                  <a:gd name="T3" fmla="*/ 144 h 2156"/>
                  <a:gd name="T4" fmla="*/ 54 w 2821"/>
                  <a:gd name="T5" fmla="*/ 541 h 2156"/>
                  <a:gd name="T6" fmla="*/ 272 w 2821"/>
                  <a:gd name="T7" fmla="*/ 612 h 2156"/>
                  <a:gd name="T8" fmla="*/ 364 w 2821"/>
                  <a:gd name="T9" fmla="*/ 806 h 2156"/>
                  <a:gd name="T10" fmla="*/ 587 w 2821"/>
                  <a:gd name="T11" fmla="*/ 1030 h 2156"/>
                  <a:gd name="T12" fmla="*/ 736 w 2821"/>
                  <a:gd name="T13" fmla="*/ 1155 h 2156"/>
                  <a:gd name="T14" fmla="*/ 868 w 2821"/>
                  <a:gd name="T15" fmla="*/ 1235 h 2156"/>
                  <a:gd name="T16" fmla="*/ 923 w 2821"/>
                  <a:gd name="T17" fmla="*/ 1337 h 2156"/>
                  <a:gd name="T18" fmla="*/ 976 w 2821"/>
                  <a:gd name="T19" fmla="*/ 1375 h 2156"/>
                  <a:gd name="T20" fmla="*/ 988 w 2821"/>
                  <a:gd name="T21" fmla="*/ 1419 h 2156"/>
                  <a:gd name="T22" fmla="*/ 1129 w 2821"/>
                  <a:gd name="T23" fmla="*/ 1505 h 2156"/>
                  <a:gd name="T24" fmla="*/ 1204 w 2821"/>
                  <a:gd name="T25" fmla="*/ 1544 h 2156"/>
                  <a:gd name="T26" fmla="*/ 1246 w 2821"/>
                  <a:gd name="T27" fmla="*/ 1639 h 2156"/>
                  <a:gd name="T28" fmla="*/ 1287 w 2821"/>
                  <a:gd name="T29" fmla="*/ 1715 h 2156"/>
                  <a:gd name="T30" fmla="*/ 1334 w 2821"/>
                  <a:gd name="T31" fmla="*/ 1833 h 2156"/>
                  <a:gd name="T32" fmla="*/ 1454 w 2821"/>
                  <a:gd name="T33" fmla="*/ 1911 h 2156"/>
                  <a:gd name="T34" fmla="*/ 1497 w 2821"/>
                  <a:gd name="T35" fmla="*/ 1987 h 2156"/>
                  <a:gd name="T36" fmla="*/ 1530 w 2821"/>
                  <a:gd name="T37" fmla="*/ 2108 h 2156"/>
                  <a:gd name="T38" fmla="*/ 1654 w 2821"/>
                  <a:gd name="T39" fmla="*/ 2140 h 2156"/>
                  <a:gd name="T40" fmla="*/ 1655 w 2821"/>
                  <a:gd name="T41" fmla="*/ 2138 h 2156"/>
                  <a:gd name="T42" fmla="*/ 1674 w 2821"/>
                  <a:gd name="T43" fmla="*/ 2085 h 2156"/>
                  <a:gd name="T44" fmla="*/ 1694 w 2821"/>
                  <a:gd name="T45" fmla="*/ 2064 h 2156"/>
                  <a:gd name="T46" fmla="*/ 1728 w 2821"/>
                  <a:gd name="T47" fmla="*/ 2040 h 2156"/>
                  <a:gd name="T48" fmla="*/ 1663 w 2821"/>
                  <a:gd name="T49" fmla="*/ 1975 h 2156"/>
                  <a:gd name="T50" fmla="*/ 1704 w 2821"/>
                  <a:gd name="T51" fmla="*/ 1919 h 2156"/>
                  <a:gd name="T52" fmla="*/ 1657 w 2821"/>
                  <a:gd name="T53" fmla="*/ 1818 h 2156"/>
                  <a:gd name="T54" fmla="*/ 1730 w 2821"/>
                  <a:gd name="T55" fmla="*/ 1931 h 2156"/>
                  <a:gd name="T56" fmla="*/ 1764 w 2821"/>
                  <a:gd name="T57" fmla="*/ 1858 h 2156"/>
                  <a:gd name="T58" fmla="*/ 1798 w 2821"/>
                  <a:gd name="T59" fmla="*/ 1924 h 2156"/>
                  <a:gd name="T60" fmla="*/ 1855 w 2821"/>
                  <a:gd name="T61" fmla="*/ 1924 h 2156"/>
                  <a:gd name="T62" fmla="*/ 1885 w 2821"/>
                  <a:gd name="T63" fmla="*/ 1843 h 2156"/>
                  <a:gd name="T64" fmla="*/ 1802 w 2821"/>
                  <a:gd name="T65" fmla="*/ 1841 h 2156"/>
                  <a:gd name="T66" fmla="*/ 1738 w 2821"/>
                  <a:gd name="T67" fmla="*/ 1809 h 2156"/>
                  <a:gd name="T68" fmla="*/ 1807 w 2821"/>
                  <a:gd name="T69" fmla="*/ 1789 h 2156"/>
                  <a:gd name="T70" fmla="*/ 1819 w 2821"/>
                  <a:gd name="T71" fmla="*/ 1774 h 2156"/>
                  <a:gd name="T72" fmla="*/ 1913 w 2821"/>
                  <a:gd name="T73" fmla="*/ 1802 h 2156"/>
                  <a:gd name="T74" fmla="*/ 1935 w 2821"/>
                  <a:gd name="T75" fmla="*/ 1799 h 2156"/>
                  <a:gd name="T76" fmla="*/ 1917 w 2821"/>
                  <a:gd name="T77" fmla="*/ 1737 h 2156"/>
                  <a:gd name="T78" fmla="*/ 2022 w 2821"/>
                  <a:gd name="T79" fmla="*/ 1726 h 2156"/>
                  <a:gd name="T80" fmla="*/ 1962 w 2821"/>
                  <a:gd name="T81" fmla="*/ 1696 h 2156"/>
                  <a:gd name="T82" fmla="*/ 2005 w 2821"/>
                  <a:gd name="T83" fmla="*/ 1645 h 2156"/>
                  <a:gd name="T84" fmla="*/ 2001 w 2821"/>
                  <a:gd name="T85" fmla="*/ 1673 h 2156"/>
                  <a:gd name="T86" fmla="*/ 2030 w 2821"/>
                  <a:gd name="T87" fmla="*/ 1718 h 2156"/>
                  <a:gd name="T88" fmla="*/ 2135 w 2821"/>
                  <a:gd name="T89" fmla="*/ 1687 h 2156"/>
                  <a:gd name="T90" fmla="*/ 2076 w 2821"/>
                  <a:gd name="T91" fmla="*/ 1700 h 2156"/>
                  <a:gd name="T92" fmla="*/ 2132 w 2821"/>
                  <a:gd name="T93" fmla="*/ 1646 h 2156"/>
                  <a:gd name="T94" fmla="*/ 2187 w 2821"/>
                  <a:gd name="T95" fmla="*/ 1634 h 2156"/>
                  <a:gd name="T96" fmla="*/ 2191 w 2821"/>
                  <a:gd name="T97" fmla="*/ 1588 h 2156"/>
                  <a:gd name="T98" fmla="*/ 2098 w 2821"/>
                  <a:gd name="T99" fmla="*/ 1527 h 2156"/>
                  <a:gd name="T100" fmla="*/ 2147 w 2821"/>
                  <a:gd name="T101" fmla="*/ 1466 h 2156"/>
                  <a:gd name="T102" fmla="*/ 2179 w 2821"/>
                  <a:gd name="T103" fmla="*/ 1511 h 2156"/>
                  <a:gd name="T104" fmla="*/ 2288 w 2821"/>
                  <a:gd name="T105" fmla="*/ 1495 h 2156"/>
                  <a:gd name="T106" fmla="*/ 2248 w 2821"/>
                  <a:gd name="T107" fmla="*/ 1498 h 2156"/>
                  <a:gd name="T108" fmla="*/ 2306 w 2821"/>
                  <a:gd name="T109" fmla="*/ 1420 h 2156"/>
                  <a:gd name="T110" fmla="*/ 2289 w 2821"/>
                  <a:gd name="T111" fmla="*/ 1481 h 2156"/>
                  <a:gd name="T112" fmla="*/ 2328 w 2821"/>
                  <a:gd name="T113" fmla="*/ 1392 h 2156"/>
                  <a:gd name="T114" fmla="*/ 2390 w 2821"/>
                  <a:gd name="T115" fmla="*/ 1357 h 2156"/>
                  <a:gd name="T116" fmla="*/ 2420 w 2821"/>
                  <a:gd name="T117" fmla="*/ 1313 h 2156"/>
                  <a:gd name="T118" fmla="*/ 2497 w 2821"/>
                  <a:gd name="T119" fmla="*/ 1223 h 2156"/>
                  <a:gd name="T120" fmla="*/ 2459 w 2821"/>
                  <a:gd name="T121" fmla="*/ 1089 h 2156"/>
                  <a:gd name="T122" fmla="*/ 2545 w 2821"/>
                  <a:gd name="T123" fmla="*/ 1182 h 2156"/>
                  <a:gd name="T124" fmla="*/ 2596 w 2821"/>
                  <a:gd name="T125" fmla="*/ 930 h 2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21" h="2156">
                    <a:moveTo>
                      <a:pt x="2818" y="668"/>
                    </a:moveTo>
                    <a:cubicBezTo>
                      <a:pt x="2817" y="666"/>
                      <a:pt x="2817" y="666"/>
                      <a:pt x="2815" y="665"/>
                    </a:cubicBezTo>
                    <a:cubicBezTo>
                      <a:pt x="2812" y="665"/>
                      <a:pt x="2809" y="667"/>
                      <a:pt x="2807" y="664"/>
                    </a:cubicBezTo>
                    <a:cubicBezTo>
                      <a:pt x="2806" y="662"/>
                      <a:pt x="2807" y="659"/>
                      <a:pt x="2805" y="657"/>
                    </a:cubicBezTo>
                    <a:cubicBezTo>
                      <a:pt x="2804" y="655"/>
                      <a:pt x="2801" y="656"/>
                      <a:pt x="2800" y="658"/>
                    </a:cubicBezTo>
                    <a:cubicBezTo>
                      <a:pt x="2797" y="660"/>
                      <a:pt x="2797" y="662"/>
                      <a:pt x="2793" y="663"/>
                    </a:cubicBezTo>
                    <a:cubicBezTo>
                      <a:pt x="2792" y="663"/>
                      <a:pt x="2787" y="663"/>
                      <a:pt x="2790" y="661"/>
                    </a:cubicBezTo>
                    <a:cubicBezTo>
                      <a:pt x="2793" y="660"/>
                      <a:pt x="2795" y="661"/>
                      <a:pt x="2797" y="659"/>
                    </a:cubicBezTo>
                    <a:cubicBezTo>
                      <a:pt x="2798" y="658"/>
                      <a:pt x="2798" y="656"/>
                      <a:pt x="2799" y="655"/>
                    </a:cubicBezTo>
                    <a:cubicBezTo>
                      <a:pt x="2800" y="654"/>
                      <a:pt x="2801" y="654"/>
                      <a:pt x="2802" y="653"/>
                    </a:cubicBezTo>
                    <a:cubicBezTo>
                      <a:pt x="2803" y="651"/>
                      <a:pt x="2802" y="650"/>
                      <a:pt x="2800" y="648"/>
                    </a:cubicBezTo>
                    <a:cubicBezTo>
                      <a:pt x="2800" y="648"/>
                      <a:pt x="2801" y="648"/>
                      <a:pt x="2801" y="648"/>
                    </a:cubicBezTo>
                    <a:cubicBezTo>
                      <a:pt x="2064" y="117"/>
                      <a:pt x="2064" y="117"/>
                      <a:pt x="2064" y="117"/>
                    </a:cubicBezTo>
                    <a:cubicBezTo>
                      <a:pt x="1435" y="203"/>
                      <a:pt x="1435" y="203"/>
                      <a:pt x="1435" y="203"/>
                    </a:cubicBezTo>
                    <a:cubicBezTo>
                      <a:pt x="1435" y="202"/>
                      <a:pt x="1435" y="202"/>
                      <a:pt x="1435" y="202"/>
                    </a:cubicBezTo>
                    <a:cubicBezTo>
                      <a:pt x="1435" y="202"/>
                      <a:pt x="1436" y="186"/>
                      <a:pt x="1434" y="167"/>
                    </a:cubicBezTo>
                    <a:cubicBezTo>
                      <a:pt x="1432" y="149"/>
                      <a:pt x="1426" y="124"/>
                      <a:pt x="1411" y="109"/>
                    </a:cubicBezTo>
                    <a:cubicBezTo>
                      <a:pt x="1409" y="107"/>
                      <a:pt x="1406" y="104"/>
                      <a:pt x="1402" y="100"/>
                    </a:cubicBezTo>
                    <a:cubicBezTo>
                      <a:pt x="1400" y="97"/>
                      <a:pt x="1397" y="94"/>
                      <a:pt x="1394" y="91"/>
                    </a:cubicBezTo>
                    <a:cubicBezTo>
                      <a:pt x="1368" y="64"/>
                      <a:pt x="1323" y="18"/>
                      <a:pt x="1301" y="27"/>
                    </a:cubicBezTo>
                    <a:cubicBezTo>
                      <a:pt x="1293" y="30"/>
                      <a:pt x="1288" y="40"/>
                      <a:pt x="1288" y="58"/>
                    </a:cubicBezTo>
                    <a:cubicBezTo>
                      <a:pt x="1288" y="58"/>
                      <a:pt x="1288" y="58"/>
                      <a:pt x="1288" y="58"/>
                    </a:cubicBezTo>
                    <a:cubicBezTo>
                      <a:pt x="1288" y="58"/>
                      <a:pt x="1288" y="58"/>
                      <a:pt x="1288" y="58"/>
                    </a:cubicBezTo>
                    <a:cubicBezTo>
                      <a:pt x="1280" y="62"/>
                      <a:pt x="1273" y="63"/>
                      <a:pt x="1269" y="61"/>
                    </a:cubicBezTo>
                    <a:cubicBezTo>
                      <a:pt x="1262" y="58"/>
                      <a:pt x="1260" y="49"/>
                      <a:pt x="1258" y="39"/>
                    </a:cubicBezTo>
                    <a:cubicBezTo>
                      <a:pt x="1256" y="32"/>
                      <a:pt x="1254" y="24"/>
                      <a:pt x="1251" y="19"/>
                    </a:cubicBezTo>
                    <a:cubicBezTo>
                      <a:pt x="1238" y="0"/>
                      <a:pt x="1213" y="3"/>
                      <a:pt x="1190" y="6"/>
                    </a:cubicBezTo>
                    <a:cubicBezTo>
                      <a:pt x="1183" y="7"/>
                      <a:pt x="1177" y="8"/>
                      <a:pt x="1171" y="9"/>
                    </a:cubicBezTo>
                    <a:cubicBezTo>
                      <a:pt x="1141" y="10"/>
                      <a:pt x="1112" y="12"/>
                      <a:pt x="1083" y="14"/>
                    </a:cubicBezTo>
                    <a:cubicBezTo>
                      <a:pt x="1044" y="17"/>
                      <a:pt x="1003" y="20"/>
                      <a:pt x="964" y="22"/>
                    </a:cubicBezTo>
                    <a:cubicBezTo>
                      <a:pt x="931" y="23"/>
                      <a:pt x="900" y="29"/>
                      <a:pt x="870" y="35"/>
                    </a:cubicBezTo>
                    <a:cubicBezTo>
                      <a:pt x="836" y="41"/>
                      <a:pt x="800" y="48"/>
                      <a:pt x="763" y="48"/>
                    </a:cubicBezTo>
                    <a:cubicBezTo>
                      <a:pt x="727" y="48"/>
                      <a:pt x="691" y="54"/>
                      <a:pt x="656" y="59"/>
                    </a:cubicBezTo>
                    <a:cubicBezTo>
                      <a:pt x="633" y="63"/>
                      <a:pt x="608" y="67"/>
                      <a:pt x="584" y="69"/>
                    </a:cubicBezTo>
                    <a:cubicBezTo>
                      <a:pt x="582" y="69"/>
                      <a:pt x="579" y="70"/>
                      <a:pt x="577" y="70"/>
                    </a:cubicBezTo>
                    <a:cubicBezTo>
                      <a:pt x="523" y="74"/>
                      <a:pt x="476" y="78"/>
                      <a:pt x="429" y="109"/>
                    </a:cubicBezTo>
                    <a:cubicBezTo>
                      <a:pt x="425" y="112"/>
                      <a:pt x="422" y="114"/>
                      <a:pt x="418" y="116"/>
                    </a:cubicBezTo>
                    <a:cubicBezTo>
                      <a:pt x="402" y="127"/>
                      <a:pt x="384" y="140"/>
                      <a:pt x="368" y="144"/>
                    </a:cubicBezTo>
                    <a:cubicBezTo>
                      <a:pt x="357" y="147"/>
                      <a:pt x="348" y="146"/>
                      <a:pt x="340" y="146"/>
                    </a:cubicBezTo>
                    <a:cubicBezTo>
                      <a:pt x="325" y="146"/>
                      <a:pt x="313" y="145"/>
                      <a:pt x="302" y="170"/>
                    </a:cubicBezTo>
                    <a:cubicBezTo>
                      <a:pt x="299" y="175"/>
                      <a:pt x="299" y="179"/>
                      <a:pt x="298" y="183"/>
                    </a:cubicBezTo>
                    <a:cubicBezTo>
                      <a:pt x="297" y="190"/>
                      <a:pt x="296" y="196"/>
                      <a:pt x="285" y="202"/>
                    </a:cubicBezTo>
                    <a:cubicBezTo>
                      <a:pt x="280" y="205"/>
                      <a:pt x="273" y="204"/>
                      <a:pt x="266" y="204"/>
                    </a:cubicBezTo>
                    <a:cubicBezTo>
                      <a:pt x="259" y="203"/>
                      <a:pt x="253" y="203"/>
                      <a:pt x="248" y="205"/>
                    </a:cubicBezTo>
                    <a:cubicBezTo>
                      <a:pt x="241" y="209"/>
                      <a:pt x="229" y="216"/>
                      <a:pt x="214" y="224"/>
                    </a:cubicBezTo>
                    <a:cubicBezTo>
                      <a:pt x="207" y="228"/>
                      <a:pt x="199" y="232"/>
                      <a:pt x="191" y="237"/>
                    </a:cubicBezTo>
                    <a:cubicBezTo>
                      <a:pt x="162" y="253"/>
                      <a:pt x="130" y="270"/>
                      <a:pt x="115" y="276"/>
                    </a:cubicBezTo>
                    <a:cubicBezTo>
                      <a:pt x="115" y="276"/>
                      <a:pt x="114" y="276"/>
                      <a:pt x="113" y="277"/>
                    </a:cubicBezTo>
                    <a:cubicBezTo>
                      <a:pt x="112" y="277"/>
                      <a:pt x="112" y="277"/>
                      <a:pt x="112" y="277"/>
                    </a:cubicBezTo>
                    <a:cubicBezTo>
                      <a:pt x="112" y="278"/>
                      <a:pt x="94" y="323"/>
                      <a:pt x="75" y="344"/>
                    </a:cubicBezTo>
                    <a:cubicBezTo>
                      <a:pt x="69" y="351"/>
                      <a:pt x="61" y="358"/>
                      <a:pt x="52" y="366"/>
                    </a:cubicBezTo>
                    <a:cubicBezTo>
                      <a:pt x="37" y="379"/>
                      <a:pt x="21" y="393"/>
                      <a:pt x="14" y="410"/>
                    </a:cubicBezTo>
                    <a:cubicBezTo>
                      <a:pt x="5" y="433"/>
                      <a:pt x="0" y="462"/>
                      <a:pt x="1" y="490"/>
                    </a:cubicBezTo>
                    <a:cubicBezTo>
                      <a:pt x="2" y="502"/>
                      <a:pt x="3" y="516"/>
                      <a:pt x="10" y="526"/>
                    </a:cubicBezTo>
                    <a:cubicBezTo>
                      <a:pt x="17" y="536"/>
                      <a:pt x="30" y="537"/>
                      <a:pt x="42" y="539"/>
                    </a:cubicBezTo>
                    <a:cubicBezTo>
                      <a:pt x="46" y="540"/>
                      <a:pt x="49" y="540"/>
                      <a:pt x="53" y="541"/>
                    </a:cubicBezTo>
                    <a:cubicBezTo>
                      <a:pt x="54" y="541"/>
                      <a:pt x="54" y="541"/>
                      <a:pt x="54" y="541"/>
                    </a:cubicBezTo>
                    <a:cubicBezTo>
                      <a:pt x="56" y="542"/>
                      <a:pt x="58" y="542"/>
                      <a:pt x="60" y="542"/>
                    </a:cubicBezTo>
                    <a:cubicBezTo>
                      <a:pt x="65" y="543"/>
                      <a:pt x="70" y="545"/>
                      <a:pt x="76" y="546"/>
                    </a:cubicBezTo>
                    <a:cubicBezTo>
                      <a:pt x="77" y="547"/>
                      <a:pt x="78" y="547"/>
                      <a:pt x="79" y="547"/>
                    </a:cubicBezTo>
                    <a:cubicBezTo>
                      <a:pt x="92" y="551"/>
                      <a:pt x="103" y="555"/>
                      <a:pt x="114" y="560"/>
                    </a:cubicBezTo>
                    <a:cubicBezTo>
                      <a:pt x="118" y="562"/>
                      <a:pt x="122" y="566"/>
                      <a:pt x="125" y="569"/>
                    </a:cubicBezTo>
                    <a:cubicBezTo>
                      <a:pt x="129" y="572"/>
                      <a:pt x="133" y="575"/>
                      <a:pt x="137" y="577"/>
                    </a:cubicBezTo>
                    <a:cubicBezTo>
                      <a:pt x="143" y="579"/>
                      <a:pt x="146" y="584"/>
                      <a:pt x="149" y="589"/>
                    </a:cubicBezTo>
                    <a:cubicBezTo>
                      <a:pt x="151" y="592"/>
                      <a:pt x="152" y="595"/>
                      <a:pt x="155" y="598"/>
                    </a:cubicBezTo>
                    <a:cubicBezTo>
                      <a:pt x="158" y="601"/>
                      <a:pt x="161" y="601"/>
                      <a:pt x="164" y="602"/>
                    </a:cubicBezTo>
                    <a:cubicBezTo>
                      <a:pt x="165" y="603"/>
                      <a:pt x="167" y="603"/>
                      <a:pt x="168" y="603"/>
                    </a:cubicBezTo>
                    <a:cubicBezTo>
                      <a:pt x="172" y="605"/>
                      <a:pt x="178" y="608"/>
                      <a:pt x="182" y="612"/>
                    </a:cubicBezTo>
                    <a:cubicBezTo>
                      <a:pt x="182" y="613"/>
                      <a:pt x="182" y="613"/>
                      <a:pt x="182" y="613"/>
                    </a:cubicBezTo>
                    <a:cubicBezTo>
                      <a:pt x="186" y="617"/>
                      <a:pt x="187" y="618"/>
                      <a:pt x="194" y="615"/>
                    </a:cubicBezTo>
                    <a:cubicBezTo>
                      <a:pt x="195" y="614"/>
                      <a:pt x="196" y="613"/>
                      <a:pt x="197" y="612"/>
                    </a:cubicBezTo>
                    <a:cubicBezTo>
                      <a:pt x="201" y="610"/>
                      <a:pt x="203" y="609"/>
                      <a:pt x="208" y="608"/>
                    </a:cubicBezTo>
                    <a:cubicBezTo>
                      <a:pt x="219" y="605"/>
                      <a:pt x="229" y="603"/>
                      <a:pt x="241" y="602"/>
                    </a:cubicBezTo>
                    <a:cubicBezTo>
                      <a:pt x="242" y="602"/>
                      <a:pt x="243" y="602"/>
                      <a:pt x="245" y="602"/>
                    </a:cubicBezTo>
                    <a:cubicBezTo>
                      <a:pt x="249" y="601"/>
                      <a:pt x="253" y="601"/>
                      <a:pt x="257" y="603"/>
                    </a:cubicBezTo>
                    <a:cubicBezTo>
                      <a:pt x="262" y="605"/>
                      <a:pt x="268" y="609"/>
                      <a:pt x="272" y="612"/>
                    </a:cubicBezTo>
                    <a:cubicBezTo>
                      <a:pt x="280" y="619"/>
                      <a:pt x="283" y="625"/>
                      <a:pt x="287" y="633"/>
                    </a:cubicBezTo>
                    <a:cubicBezTo>
                      <a:pt x="287" y="635"/>
                      <a:pt x="288" y="637"/>
                      <a:pt x="289" y="638"/>
                    </a:cubicBezTo>
                    <a:cubicBezTo>
                      <a:pt x="290" y="640"/>
                      <a:pt x="291" y="641"/>
                      <a:pt x="291" y="643"/>
                    </a:cubicBezTo>
                    <a:cubicBezTo>
                      <a:pt x="296" y="651"/>
                      <a:pt x="300" y="660"/>
                      <a:pt x="299" y="669"/>
                    </a:cubicBezTo>
                    <a:cubicBezTo>
                      <a:pt x="299" y="672"/>
                      <a:pt x="299" y="673"/>
                      <a:pt x="299" y="675"/>
                    </a:cubicBezTo>
                    <a:cubicBezTo>
                      <a:pt x="298" y="679"/>
                      <a:pt x="298" y="683"/>
                      <a:pt x="299" y="688"/>
                    </a:cubicBezTo>
                    <a:cubicBezTo>
                      <a:pt x="299" y="692"/>
                      <a:pt x="300" y="696"/>
                      <a:pt x="301" y="700"/>
                    </a:cubicBezTo>
                    <a:cubicBezTo>
                      <a:pt x="302" y="701"/>
                      <a:pt x="302" y="702"/>
                      <a:pt x="302" y="703"/>
                    </a:cubicBezTo>
                    <a:cubicBezTo>
                      <a:pt x="305" y="713"/>
                      <a:pt x="308" y="724"/>
                      <a:pt x="318" y="732"/>
                    </a:cubicBezTo>
                    <a:cubicBezTo>
                      <a:pt x="319" y="732"/>
                      <a:pt x="320" y="733"/>
                      <a:pt x="321" y="734"/>
                    </a:cubicBezTo>
                    <a:cubicBezTo>
                      <a:pt x="324" y="736"/>
                      <a:pt x="327" y="738"/>
                      <a:pt x="330" y="743"/>
                    </a:cubicBezTo>
                    <a:cubicBezTo>
                      <a:pt x="330" y="745"/>
                      <a:pt x="331" y="746"/>
                      <a:pt x="331" y="747"/>
                    </a:cubicBezTo>
                    <a:cubicBezTo>
                      <a:pt x="333" y="751"/>
                      <a:pt x="334" y="755"/>
                      <a:pt x="338" y="758"/>
                    </a:cubicBezTo>
                    <a:cubicBezTo>
                      <a:pt x="340" y="759"/>
                      <a:pt x="341" y="760"/>
                      <a:pt x="342" y="760"/>
                    </a:cubicBezTo>
                    <a:cubicBezTo>
                      <a:pt x="345" y="763"/>
                      <a:pt x="349" y="765"/>
                      <a:pt x="351" y="769"/>
                    </a:cubicBezTo>
                    <a:cubicBezTo>
                      <a:pt x="354" y="773"/>
                      <a:pt x="354" y="777"/>
                      <a:pt x="355" y="781"/>
                    </a:cubicBezTo>
                    <a:cubicBezTo>
                      <a:pt x="355" y="783"/>
                      <a:pt x="355" y="786"/>
                      <a:pt x="356" y="789"/>
                    </a:cubicBezTo>
                    <a:cubicBezTo>
                      <a:pt x="357" y="792"/>
                      <a:pt x="359" y="795"/>
                      <a:pt x="360" y="798"/>
                    </a:cubicBezTo>
                    <a:cubicBezTo>
                      <a:pt x="362" y="801"/>
                      <a:pt x="363" y="803"/>
                      <a:pt x="364" y="806"/>
                    </a:cubicBezTo>
                    <a:cubicBezTo>
                      <a:pt x="365" y="807"/>
                      <a:pt x="365" y="809"/>
                      <a:pt x="366" y="810"/>
                    </a:cubicBezTo>
                    <a:cubicBezTo>
                      <a:pt x="367" y="815"/>
                      <a:pt x="369" y="819"/>
                      <a:pt x="370" y="823"/>
                    </a:cubicBezTo>
                    <a:cubicBezTo>
                      <a:pt x="373" y="833"/>
                      <a:pt x="379" y="846"/>
                      <a:pt x="389" y="851"/>
                    </a:cubicBezTo>
                    <a:cubicBezTo>
                      <a:pt x="391" y="852"/>
                      <a:pt x="393" y="853"/>
                      <a:pt x="396" y="853"/>
                    </a:cubicBezTo>
                    <a:cubicBezTo>
                      <a:pt x="399" y="854"/>
                      <a:pt x="403" y="855"/>
                      <a:pt x="406" y="858"/>
                    </a:cubicBezTo>
                    <a:cubicBezTo>
                      <a:pt x="412" y="861"/>
                      <a:pt x="417" y="866"/>
                      <a:pt x="422" y="873"/>
                    </a:cubicBezTo>
                    <a:cubicBezTo>
                      <a:pt x="425" y="877"/>
                      <a:pt x="427" y="880"/>
                      <a:pt x="430" y="884"/>
                    </a:cubicBezTo>
                    <a:cubicBezTo>
                      <a:pt x="436" y="892"/>
                      <a:pt x="442" y="901"/>
                      <a:pt x="449" y="908"/>
                    </a:cubicBezTo>
                    <a:cubicBezTo>
                      <a:pt x="452" y="911"/>
                      <a:pt x="455" y="914"/>
                      <a:pt x="458" y="917"/>
                    </a:cubicBezTo>
                    <a:cubicBezTo>
                      <a:pt x="465" y="923"/>
                      <a:pt x="472" y="929"/>
                      <a:pt x="475" y="939"/>
                    </a:cubicBezTo>
                    <a:cubicBezTo>
                      <a:pt x="478" y="947"/>
                      <a:pt x="482" y="958"/>
                      <a:pt x="488" y="968"/>
                    </a:cubicBezTo>
                    <a:cubicBezTo>
                      <a:pt x="493" y="979"/>
                      <a:pt x="502" y="985"/>
                      <a:pt x="515" y="988"/>
                    </a:cubicBezTo>
                    <a:cubicBezTo>
                      <a:pt x="516" y="989"/>
                      <a:pt x="517" y="989"/>
                      <a:pt x="518" y="989"/>
                    </a:cubicBezTo>
                    <a:cubicBezTo>
                      <a:pt x="524" y="990"/>
                      <a:pt x="532" y="992"/>
                      <a:pt x="537" y="997"/>
                    </a:cubicBezTo>
                    <a:cubicBezTo>
                      <a:pt x="538" y="998"/>
                      <a:pt x="540" y="1000"/>
                      <a:pt x="541" y="1002"/>
                    </a:cubicBezTo>
                    <a:cubicBezTo>
                      <a:pt x="543" y="1004"/>
                      <a:pt x="546" y="1007"/>
                      <a:pt x="549" y="1009"/>
                    </a:cubicBezTo>
                    <a:cubicBezTo>
                      <a:pt x="550" y="1010"/>
                      <a:pt x="550" y="1010"/>
                      <a:pt x="550" y="1010"/>
                    </a:cubicBezTo>
                    <a:cubicBezTo>
                      <a:pt x="557" y="1016"/>
                      <a:pt x="564" y="1021"/>
                      <a:pt x="572" y="1025"/>
                    </a:cubicBezTo>
                    <a:cubicBezTo>
                      <a:pt x="577" y="1028"/>
                      <a:pt x="582" y="1029"/>
                      <a:pt x="587" y="1030"/>
                    </a:cubicBezTo>
                    <a:cubicBezTo>
                      <a:pt x="592" y="1031"/>
                      <a:pt x="598" y="1032"/>
                      <a:pt x="603" y="1035"/>
                    </a:cubicBezTo>
                    <a:cubicBezTo>
                      <a:pt x="606" y="1037"/>
                      <a:pt x="608" y="1039"/>
                      <a:pt x="611" y="1041"/>
                    </a:cubicBezTo>
                    <a:cubicBezTo>
                      <a:pt x="613" y="1042"/>
                      <a:pt x="615" y="1044"/>
                      <a:pt x="617" y="1045"/>
                    </a:cubicBezTo>
                    <a:cubicBezTo>
                      <a:pt x="621" y="1047"/>
                      <a:pt x="624" y="1047"/>
                      <a:pt x="627" y="1048"/>
                    </a:cubicBezTo>
                    <a:cubicBezTo>
                      <a:pt x="630" y="1048"/>
                      <a:pt x="633" y="1049"/>
                      <a:pt x="635" y="1050"/>
                    </a:cubicBezTo>
                    <a:cubicBezTo>
                      <a:pt x="639" y="1051"/>
                      <a:pt x="641" y="1053"/>
                      <a:pt x="644" y="1055"/>
                    </a:cubicBezTo>
                    <a:cubicBezTo>
                      <a:pt x="646" y="1057"/>
                      <a:pt x="648" y="1058"/>
                      <a:pt x="651" y="1060"/>
                    </a:cubicBezTo>
                    <a:cubicBezTo>
                      <a:pt x="652" y="1060"/>
                      <a:pt x="653" y="1061"/>
                      <a:pt x="654" y="1061"/>
                    </a:cubicBezTo>
                    <a:cubicBezTo>
                      <a:pt x="659" y="1064"/>
                      <a:pt x="664" y="1066"/>
                      <a:pt x="668" y="1071"/>
                    </a:cubicBezTo>
                    <a:cubicBezTo>
                      <a:pt x="669" y="1072"/>
                      <a:pt x="670" y="1074"/>
                      <a:pt x="672" y="1075"/>
                    </a:cubicBezTo>
                    <a:cubicBezTo>
                      <a:pt x="675" y="1079"/>
                      <a:pt x="678" y="1082"/>
                      <a:pt x="682" y="1085"/>
                    </a:cubicBezTo>
                    <a:cubicBezTo>
                      <a:pt x="687" y="1089"/>
                      <a:pt x="690" y="1092"/>
                      <a:pt x="694" y="1097"/>
                    </a:cubicBezTo>
                    <a:cubicBezTo>
                      <a:pt x="696" y="1100"/>
                      <a:pt x="699" y="1102"/>
                      <a:pt x="702" y="1104"/>
                    </a:cubicBezTo>
                    <a:cubicBezTo>
                      <a:pt x="705" y="1107"/>
                      <a:pt x="708" y="1109"/>
                      <a:pt x="710" y="1112"/>
                    </a:cubicBezTo>
                    <a:cubicBezTo>
                      <a:pt x="712" y="1115"/>
                      <a:pt x="713" y="1119"/>
                      <a:pt x="714" y="1122"/>
                    </a:cubicBezTo>
                    <a:cubicBezTo>
                      <a:pt x="716" y="1126"/>
                      <a:pt x="718" y="1130"/>
                      <a:pt x="721" y="1134"/>
                    </a:cubicBezTo>
                    <a:cubicBezTo>
                      <a:pt x="723" y="1137"/>
                      <a:pt x="725" y="1139"/>
                      <a:pt x="727" y="1141"/>
                    </a:cubicBezTo>
                    <a:cubicBezTo>
                      <a:pt x="729" y="1144"/>
                      <a:pt x="732" y="1147"/>
                      <a:pt x="734" y="1151"/>
                    </a:cubicBezTo>
                    <a:cubicBezTo>
                      <a:pt x="735" y="1152"/>
                      <a:pt x="736" y="1154"/>
                      <a:pt x="736" y="1155"/>
                    </a:cubicBezTo>
                    <a:cubicBezTo>
                      <a:pt x="737" y="1156"/>
                      <a:pt x="737" y="1158"/>
                      <a:pt x="738" y="1159"/>
                    </a:cubicBezTo>
                    <a:cubicBezTo>
                      <a:pt x="738" y="1160"/>
                      <a:pt x="739" y="1161"/>
                      <a:pt x="740" y="1162"/>
                    </a:cubicBezTo>
                    <a:cubicBezTo>
                      <a:pt x="740" y="1163"/>
                      <a:pt x="741" y="1164"/>
                      <a:pt x="742" y="1165"/>
                    </a:cubicBezTo>
                    <a:cubicBezTo>
                      <a:pt x="743" y="1168"/>
                      <a:pt x="744" y="1170"/>
                      <a:pt x="744" y="1173"/>
                    </a:cubicBezTo>
                    <a:cubicBezTo>
                      <a:pt x="745" y="1176"/>
                      <a:pt x="746" y="1180"/>
                      <a:pt x="749" y="1183"/>
                    </a:cubicBezTo>
                    <a:cubicBezTo>
                      <a:pt x="752" y="1187"/>
                      <a:pt x="756" y="1188"/>
                      <a:pt x="761" y="1188"/>
                    </a:cubicBezTo>
                    <a:cubicBezTo>
                      <a:pt x="763" y="1189"/>
                      <a:pt x="765" y="1189"/>
                      <a:pt x="767" y="1189"/>
                    </a:cubicBezTo>
                    <a:cubicBezTo>
                      <a:pt x="769" y="1190"/>
                      <a:pt x="771" y="1192"/>
                      <a:pt x="773" y="1193"/>
                    </a:cubicBezTo>
                    <a:cubicBezTo>
                      <a:pt x="776" y="1195"/>
                      <a:pt x="778" y="1197"/>
                      <a:pt x="781" y="1198"/>
                    </a:cubicBezTo>
                    <a:cubicBezTo>
                      <a:pt x="784" y="1198"/>
                      <a:pt x="786" y="1198"/>
                      <a:pt x="789" y="1198"/>
                    </a:cubicBezTo>
                    <a:cubicBezTo>
                      <a:pt x="790" y="1198"/>
                      <a:pt x="791" y="1198"/>
                      <a:pt x="792" y="1198"/>
                    </a:cubicBezTo>
                    <a:cubicBezTo>
                      <a:pt x="804" y="1198"/>
                      <a:pt x="814" y="1203"/>
                      <a:pt x="824" y="1208"/>
                    </a:cubicBezTo>
                    <a:cubicBezTo>
                      <a:pt x="826" y="1209"/>
                      <a:pt x="826" y="1209"/>
                      <a:pt x="826" y="1209"/>
                    </a:cubicBezTo>
                    <a:cubicBezTo>
                      <a:pt x="827" y="1209"/>
                      <a:pt x="827" y="1210"/>
                      <a:pt x="828" y="1210"/>
                    </a:cubicBezTo>
                    <a:cubicBezTo>
                      <a:pt x="831" y="1212"/>
                      <a:pt x="834" y="1214"/>
                      <a:pt x="837" y="1215"/>
                    </a:cubicBezTo>
                    <a:cubicBezTo>
                      <a:pt x="839" y="1215"/>
                      <a:pt x="840" y="1216"/>
                      <a:pt x="841" y="1216"/>
                    </a:cubicBezTo>
                    <a:cubicBezTo>
                      <a:pt x="843" y="1217"/>
                      <a:pt x="846" y="1218"/>
                      <a:pt x="848" y="1219"/>
                    </a:cubicBezTo>
                    <a:cubicBezTo>
                      <a:pt x="854" y="1223"/>
                      <a:pt x="859" y="1227"/>
                      <a:pt x="863" y="1231"/>
                    </a:cubicBezTo>
                    <a:cubicBezTo>
                      <a:pt x="865" y="1233"/>
                      <a:pt x="866" y="1234"/>
                      <a:pt x="868" y="1235"/>
                    </a:cubicBezTo>
                    <a:cubicBezTo>
                      <a:pt x="871" y="1238"/>
                      <a:pt x="874" y="1241"/>
                      <a:pt x="877" y="1245"/>
                    </a:cubicBezTo>
                    <a:cubicBezTo>
                      <a:pt x="878" y="1247"/>
                      <a:pt x="879" y="1248"/>
                      <a:pt x="879" y="1249"/>
                    </a:cubicBezTo>
                    <a:cubicBezTo>
                      <a:pt x="881" y="1253"/>
                      <a:pt x="883" y="1256"/>
                      <a:pt x="887" y="1258"/>
                    </a:cubicBezTo>
                    <a:cubicBezTo>
                      <a:pt x="892" y="1262"/>
                      <a:pt x="899" y="1263"/>
                      <a:pt x="905" y="1263"/>
                    </a:cubicBezTo>
                    <a:cubicBezTo>
                      <a:pt x="905" y="1263"/>
                      <a:pt x="905" y="1263"/>
                      <a:pt x="905" y="1263"/>
                    </a:cubicBezTo>
                    <a:cubicBezTo>
                      <a:pt x="912" y="1263"/>
                      <a:pt x="918" y="1264"/>
                      <a:pt x="923" y="1270"/>
                    </a:cubicBezTo>
                    <a:cubicBezTo>
                      <a:pt x="925" y="1273"/>
                      <a:pt x="925" y="1277"/>
                      <a:pt x="925" y="1280"/>
                    </a:cubicBezTo>
                    <a:cubicBezTo>
                      <a:pt x="925" y="1283"/>
                      <a:pt x="925" y="1287"/>
                      <a:pt x="922" y="1290"/>
                    </a:cubicBezTo>
                    <a:cubicBezTo>
                      <a:pt x="922" y="1291"/>
                      <a:pt x="921" y="1291"/>
                      <a:pt x="921" y="1292"/>
                    </a:cubicBezTo>
                    <a:cubicBezTo>
                      <a:pt x="919" y="1293"/>
                      <a:pt x="918" y="1293"/>
                      <a:pt x="920" y="1296"/>
                    </a:cubicBezTo>
                    <a:cubicBezTo>
                      <a:pt x="921" y="1297"/>
                      <a:pt x="922" y="1298"/>
                      <a:pt x="923" y="1299"/>
                    </a:cubicBezTo>
                    <a:cubicBezTo>
                      <a:pt x="924" y="1300"/>
                      <a:pt x="925" y="1301"/>
                      <a:pt x="926" y="1303"/>
                    </a:cubicBezTo>
                    <a:cubicBezTo>
                      <a:pt x="927" y="1306"/>
                      <a:pt x="926" y="1307"/>
                      <a:pt x="924" y="1308"/>
                    </a:cubicBezTo>
                    <a:cubicBezTo>
                      <a:pt x="924" y="1308"/>
                      <a:pt x="923" y="1308"/>
                      <a:pt x="923" y="1309"/>
                    </a:cubicBezTo>
                    <a:cubicBezTo>
                      <a:pt x="921" y="1310"/>
                      <a:pt x="920" y="1311"/>
                      <a:pt x="919" y="1313"/>
                    </a:cubicBezTo>
                    <a:cubicBezTo>
                      <a:pt x="919" y="1316"/>
                      <a:pt x="921" y="1321"/>
                      <a:pt x="923" y="1324"/>
                    </a:cubicBezTo>
                    <a:cubicBezTo>
                      <a:pt x="924" y="1325"/>
                      <a:pt x="924" y="1325"/>
                      <a:pt x="924" y="1326"/>
                    </a:cubicBezTo>
                    <a:cubicBezTo>
                      <a:pt x="926" y="1328"/>
                      <a:pt x="927" y="1330"/>
                      <a:pt x="927" y="1333"/>
                    </a:cubicBezTo>
                    <a:cubicBezTo>
                      <a:pt x="926" y="1336"/>
                      <a:pt x="925" y="1336"/>
                      <a:pt x="923" y="1337"/>
                    </a:cubicBezTo>
                    <a:cubicBezTo>
                      <a:pt x="923" y="1337"/>
                      <a:pt x="922" y="1337"/>
                      <a:pt x="921" y="1338"/>
                    </a:cubicBezTo>
                    <a:cubicBezTo>
                      <a:pt x="920" y="1339"/>
                      <a:pt x="919" y="1340"/>
                      <a:pt x="919" y="1340"/>
                    </a:cubicBezTo>
                    <a:cubicBezTo>
                      <a:pt x="919" y="1342"/>
                      <a:pt x="920" y="1343"/>
                      <a:pt x="921" y="1345"/>
                    </a:cubicBezTo>
                    <a:cubicBezTo>
                      <a:pt x="923" y="1347"/>
                      <a:pt x="925" y="1348"/>
                      <a:pt x="925" y="1352"/>
                    </a:cubicBezTo>
                    <a:cubicBezTo>
                      <a:pt x="925" y="1352"/>
                      <a:pt x="925" y="1352"/>
                      <a:pt x="925" y="1352"/>
                    </a:cubicBezTo>
                    <a:cubicBezTo>
                      <a:pt x="926" y="1355"/>
                      <a:pt x="926" y="1357"/>
                      <a:pt x="930" y="1357"/>
                    </a:cubicBezTo>
                    <a:cubicBezTo>
                      <a:pt x="931" y="1357"/>
                      <a:pt x="932" y="1357"/>
                      <a:pt x="933" y="1357"/>
                    </a:cubicBezTo>
                    <a:cubicBezTo>
                      <a:pt x="935" y="1356"/>
                      <a:pt x="936" y="1355"/>
                      <a:pt x="938" y="1357"/>
                    </a:cubicBezTo>
                    <a:cubicBezTo>
                      <a:pt x="940" y="1358"/>
                      <a:pt x="940" y="1360"/>
                      <a:pt x="940" y="1361"/>
                    </a:cubicBezTo>
                    <a:cubicBezTo>
                      <a:pt x="940" y="1363"/>
                      <a:pt x="941" y="1365"/>
                      <a:pt x="942" y="1365"/>
                    </a:cubicBezTo>
                    <a:cubicBezTo>
                      <a:pt x="943" y="1366"/>
                      <a:pt x="945" y="1366"/>
                      <a:pt x="947" y="1365"/>
                    </a:cubicBezTo>
                    <a:cubicBezTo>
                      <a:pt x="948" y="1365"/>
                      <a:pt x="950" y="1365"/>
                      <a:pt x="951" y="1365"/>
                    </a:cubicBezTo>
                    <a:cubicBezTo>
                      <a:pt x="953" y="1366"/>
                      <a:pt x="955" y="1369"/>
                      <a:pt x="956" y="1372"/>
                    </a:cubicBezTo>
                    <a:cubicBezTo>
                      <a:pt x="958" y="1374"/>
                      <a:pt x="959" y="1376"/>
                      <a:pt x="960" y="1377"/>
                    </a:cubicBezTo>
                    <a:cubicBezTo>
                      <a:pt x="961" y="1377"/>
                      <a:pt x="962" y="1377"/>
                      <a:pt x="963" y="1376"/>
                    </a:cubicBezTo>
                    <a:cubicBezTo>
                      <a:pt x="964" y="1376"/>
                      <a:pt x="964" y="1375"/>
                      <a:pt x="965" y="1374"/>
                    </a:cubicBezTo>
                    <a:cubicBezTo>
                      <a:pt x="966" y="1372"/>
                      <a:pt x="968" y="1370"/>
                      <a:pt x="970" y="1371"/>
                    </a:cubicBezTo>
                    <a:cubicBezTo>
                      <a:pt x="971" y="1371"/>
                      <a:pt x="972" y="1372"/>
                      <a:pt x="973" y="1373"/>
                    </a:cubicBezTo>
                    <a:cubicBezTo>
                      <a:pt x="973" y="1374"/>
                      <a:pt x="974" y="1375"/>
                      <a:pt x="976" y="1375"/>
                    </a:cubicBezTo>
                    <a:cubicBezTo>
                      <a:pt x="977" y="1375"/>
                      <a:pt x="977" y="1375"/>
                      <a:pt x="978" y="1375"/>
                    </a:cubicBezTo>
                    <a:cubicBezTo>
                      <a:pt x="979" y="1375"/>
                      <a:pt x="980" y="1375"/>
                      <a:pt x="981" y="1375"/>
                    </a:cubicBezTo>
                    <a:cubicBezTo>
                      <a:pt x="982" y="1376"/>
                      <a:pt x="982" y="1377"/>
                      <a:pt x="982" y="1378"/>
                    </a:cubicBezTo>
                    <a:cubicBezTo>
                      <a:pt x="981" y="1380"/>
                      <a:pt x="980" y="1381"/>
                      <a:pt x="979" y="1382"/>
                    </a:cubicBezTo>
                    <a:cubicBezTo>
                      <a:pt x="978" y="1382"/>
                      <a:pt x="977" y="1383"/>
                      <a:pt x="976" y="1384"/>
                    </a:cubicBezTo>
                    <a:cubicBezTo>
                      <a:pt x="976" y="1385"/>
                      <a:pt x="976" y="1385"/>
                      <a:pt x="976" y="1386"/>
                    </a:cubicBezTo>
                    <a:cubicBezTo>
                      <a:pt x="977" y="1386"/>
                      <a:pt x="979" y="1386"/>
                      <a:pt x="980" y="1386"/>
                    </a:cubicBezTo>
                    <a:cubicBezTo>
                      <a:pt x="981" y="1386"/>
                      <a:pt x="982" y="1386"/>
                      <a:pt x="982" y="1387"/>
                    </a:cubicBezTo>
                    <a:cubicBezTo>
                      <a:pt x="984" y="1387"/>
                      <a:pt x="986" y="1390"/>
                      <a:pt x="988" y="1393"/>
                    </a:cubicBezTo>
                    <a:cubicBezTo>
                      <a:pt x="988" y="1394"/>
                      <a:pt x="989" y="1395"/>
                      <a:pt x="990" y="1395"/>
                    </a:cubicBezTo>
                    <a:cubicBezTo>
                      <a:pt x="990" y="1396"/>
                      <a:pt x="990" y="1396"/>
                      <a:pt x="990" y="1396"/>
                    </a:cubicBezTo>
                    <a:cubicBezTo>
                      <a:pt x="992" y="1398"/>
                      <a:pt x="993" y="1399"/>
                      <a:pt x="990" y="1402"/>
                    </a:cubicBezTo>
                    <a:cubicBezTo>
                      <a:pt x="989" y="1402"/>
                      <a:pt x="989" y="1403"/>
                      <a:pt x="989" y="1403"/>
                    </a:cubicBezTo>
                    <a:cubicBezTo>
                      <a:pt x="988" y="1403"/>
                      <a:pt x="988" y="1403"/>
                      <a:pt x="988" y="1404"/>
                    </a:cubicBezTo>
                    <a:cubicBezTo>
                      <a:pt x="987" y="1405"/>
                      <a:pt x="988" y="1406"/>
                      <a:pt x="988" y="1406"/>
                    </a:cubicBezTo>
                    <a:cubicBezTo>
                      <a:pt x="989" y="1406"/>
                      <a:pt x="989" y="1407"/>
                      <a:pt x="989" y="1408"/>
                    </a:cubicBezTo>
                    <a:cubicBezTo>
                      <a:pt x="989" y="1409"/>
                      <a:pt x="988" y="1410"/>
                      <a:pt x="988" y="1411"/>
                    </a:cubicBezTo>
                    <a:cubicBezTo>
                      <a:pt x="987" y="1412"/>
                      <a:pt x="986" y="1414"/>
                      <a:pt x="986" y="1415"/>
                    </a:cubicBezTo>
                    <a:cubicBezTo>
                      <a:pt x="986" y="1418"/>
                      <a:pt x="987" y="1418"/>
                      <a:pt x="988" y="1419"/>
                    </a:cubicBezTo>
                    <a:cubicBezTo>
                      <a:pt x="989" y="1419"/>
                      <a:pt x="990" y="1419"/>
                      <a:pt x="990" y="1420"/>
                    </a:cubicBezTo>
                    <a:cubicBezTo>
                      <a:pt x="992" y="1421"/>
                      <a:pt x="993" y="1422"/>
                      <a:pt x="994" y="1424"/>
                    </a:cubicBezTo>
                    <a:cubicBezTo>
                      <a:pt x="995" y="1425"/>
                      <a:pt x="996" y="1427"/>
                      <a:pt x="997" y="1427"/>
                    </a:cubicBezTo>
                    <a:cubicBezTo>
                      <a:pt x="1000" y="1429"/>
                      <a:pt x="1002" y="1429"/>
                      <a:pt x="1004" y="1428"/>
                    </a:cubicBezTo>
                    <a:cubicBezTo>
                      <a:pt x="1007" y="1428"/>
                      <a:pt x="1010" y="1427"/>
                      <a:pt x="1012" y="1433"/>
                    </a:cubicBezTo>
                    <a:cubicBezTo>
                      <a:pt x="1012" y="1433"/>
                      <a:pt x="1013" y="1434"/>
                      <a:pt x="1013" y="1434"/>
                    </a:cubicBezTo>
                    <a:cubicBezTo>
                      <a:pt x="1013" y="1436"/>
                      <a:pt x="1014" y="1439"/>
                      <a:pt x="1016" y="1440"/>
                    </a:cubicBezTo>
                    <a:cubicBezTo>
                      <a:pt x="1018" y="1441"/>
                      <a:pt x="1021" y="1440"/>
                      <a:pt x="1025" y="1439"/>
                    </a:cubicBezTo>
                    <a:cubicBezTo>
                      <a:pt x="1029" y="1437"/>
                      <a:pt x="1036" y="1434"/>
                      <a:pt x="1040" y="1440"/>
                    </a:cubicBezTo>
                    <a:cubicBezTo>
                      <a:pt x="1042" y="1443"/>
                      <a:pt x="1042" y="1446"/>
                      <a:pt x="1042" y="1450"/>
                    </a:cubicBezTo>
                    <a:cubicBezTo>
                      <a:pt x="1042" y="1453"/>
                      <a:pt x="1042" y="1456"/>
                      <a:pt x="1043" y="1459"/>
                    </a:cubicBezTo>
                    <a:cubicBezTo>
                      <a:pt x="1047" y="1466"/>
                      <a:pt x="1053" y="1474"/>
                      <a:pt x="1063" y="1482"/>
                    </a:cubicBezTo>
                    <a:cubicBezTo>
                      <a:pt x="1065" y="1484"/>
                      <a:pt x="1069" y="1485"/>
                      <a:pt x="1072" y="1487"/>
                    </a:cubicBezTo>
                    <a:cubicBezTo>
                      <a:pt x="1074" y="1487"/>
                      <a:pt x="1076" y="1488"/>
                      <a:pt x="1077" y="1488"/>
                    </a:cubicBezTo>
                    <a:cubicBezTo>
                      <a:pt x="1081" y="1490"/>
                      <a:pt x="1086" y="1492"/>
                      <a:pt x="1091" y="1494"/>
                    </a:cubicBezTo>
                    <a:cubicBezTo>
                      <a:pt x="1095" y="1496"/>
                      <a:pt x="1099" y="1498"/>
                      <a:pt x="1103" y="1499"/>
                    </a:cubicBezTo>
                    <a:cubicBezTo>
                      <a:pt x="1107" y="1501"/>
                      <a:pt x="1110" y="1502"/>
                      <a:pt x="1114" y="1504"/>
                    </a:cubicBezTo>
                    <a:cubicBezTo>
                      <a:pt x="1117" y="1505"/>
                      <a:pt x="1121" y="1506"/>
                      <a:pt x="1124" y="1506"/>
                    </a:cubicBezTo>
                    <a:cubicBezTo>
                      <a:pt x="1126" y="1506"/>
                      <a:pt x="1127" y="1505"/>
                      <a:pt x="1129" y="1505"/>
                    </a:cubicBezTo>
                    <a:cubicBezTo>
                      <a:pt x="1131" y="1505"/>
                      <a:pt x="1132" y="1505"/>
                      <a:pt x="1133" y="1505"/>
                    </a:cubicBezTo>
                    <a:cubicBezTo>
                      <a:pt x="1133" y="1505"/>
                      <a:pt x="1134" y="1505"/>
                      <a:pt x="1134" y="1505"/>
                    </a:cubicBezTo>
                    <a:cubicBezTo>
                      <a:pt x="1136" y="1505"/>
                      <a:pt x="1137" y="1506"/>
                      <a:pt x="1137" y="1508"/>
                    </a:cubicBezTo>
                    <a:cubicBezTo>
                      <a:pt x="1137" y="1509"/>
                      <a:pt x="1138" y="1510"/>
                      <a:pt x="1139" y="1511"/>
                    </a:cubicBezTo>
                    <a:cubicBezTo>
                      <a:pt x="1140" y="1512"/>
                      <a:pt x="1142" y="1512"/>
                      <a:pt x="1143" y="1511"/>
                    </a:cubicBezTo>
                    <a:cubicBezTo>
                      <a:pt x="1145" y="1511"/>
                      <a:pt x="1146" y="1510"/>
                      <a:pt x="1147" y="1511"/>
                    </a:cubicBezTo>
                    <a:cubicBezTo>
                      <a:pt x="1148" y="1511"/>
                      <a:pt x="1149" y="1513"/>
                      <a:pt x="1149" y="1514"/>
                    </a:cubicBezTo>
                    <a:cubicBezTo>
                      <a:pt x="1150" y="1515"/>
                      <a:pt x="1151" y="1517"/>
                      <a:pt x="1152" y="1517"/>
                    </a:cubicBezTo>
                    <a:cubicBezTo>
                      <a:pt x="1153" y="1518"/>
                      <a:pt x="1154" y="1518"/>
                      <a:pt x="1156" y="1518"/>
                    </a:cubicBezTo>
                    <a:cubicBezTo>
                      <a:pt x="1158" y="1518"/>
                      <a:pt x="1159" y="1518"/>
                      <a:pt x="1161" y="1520"/>
                    </a:cubicBezTo>
                    <a:cubicBezTo>
                      <a:pt x="1162" y="1520"/>
                      <a:pt x="1162" y="1521"/>
                      <a:pt x="1163" y="1522"/>
                    </a:cubicBezTo>
                    <a:cubicBezTo>
                      <a:pt x="1164" y="1524"/>
                      <a:pt x="1165" y="1525"/>
                      <a:pt x="1169" y="1525"/>
                    </a:cubicBezTo>
                    <a:cubicBezTo>
                      <a:pt x="1170" y="1525"/>
                      <a:pt x="1170" y="1525"/>
                      <a:pt x="1171" y="1525"/>
                    </a:cubicBezTo>
                    <a:cubicBezTo>
                      <a:pt x="1172" y="1525"/>
                      <a:pt x="1174" y="1524"/>
                      <a:pt x="1175" y="1525"/>
                    </a:cubicBezTo>
                    <a:cubicBezTo>
                      <a:pt x="1176" y="1526"/>
                      <a:pt x="1177" y="1527"/>
                      <a:pt x="1177" y="1528"/>
                    </a:cubicBezTo>
                    <a:cubicBezTo>
                      <a:pt x="1177" y="1529"/>
                      <a:pt x="1177" y="1529"/>
                      <a:pt x="1178" y="1530"/>
                    </a:cubicBezTo>
                    <a:cubicBezTo>
                      <a:pt x="1180" y="1534"/>
                      <a:pt x="1184" y="1534"/>
                      <a:pt x="1187" y="1534"/>
                    </a:cubicBezTo>
                    <a:cubicBezTo>
                      <a:pt x="1192" y="1533"/>
                      <a:pt x="1195" y="1534"/>
                      <a:pt x="1199" y="1537"/>
                    </a:cubicBezTo>
                    <a:cubicBezTo>
                      <a:pt x="1201" y="1539"/>
                      <a:pt x="1203" y="1542"/>
                      <a:pt x="1204" y="1544"/>
                    </a:cubicBezTo>
                    <a:cubicBezTo>
                      <a:pt x="1204" y="1545"/>
                      <a:pt x="1205" y="1546"/>
                      <a:pt x="1205" y="1547"/>
                    </a:cubicBezTo>
                    <a:cubicBezTo>
                      <a:pt x="1206" y="1548"/>
                      <a:pt x="1208" y="1549"/>
                      <a:pt x="1210" y="1551"/>
                    </a:cubicBezTo>
                    <a:cubicBezTo>
                      <a:pt x="1214" y="1553"/>
                      <a:pt x="1218" y="1556"/>
                      <a:pt x="1217" y="1560"/>
                    </a:cubicBezTo>
                    <a:cubicBezTo>
                      <a:pt x="1217" y="1561"/>
                      <a:pt x="1216" y="1562"/>
                      <a:pt x="1216" y="1562"/>
                    </a:cubicBezTo>
                    <a:cubicBezTo>
                      <a:pt x="1215" y="1563"/>
                      <a:pt x="1215" y="1564"/>
                      <a:pt x="1215" y="1565"/>
                    </a:cubicBezTo>
                    <a:cubicBezTo>
                      <a:pt x="1215" y="1566"/>
                      <a:pt x="1216" y="1566"/>
                      <a:pt x="1217" y="1567"/>
                    </a:cubicBezTo>
                    <a:cubicBezTo>
                      <a:pt x="1218" y="1567"/>
                      <a:pt x="1219" y="1568"/>
                      <a:pt x="1219" y="1569"/>
                    </a:cubicBezTo>
                    <a:cubicBezTo>
                      <a:pt x="1221" y="1571"/>
                      <a:pt x="1221" y="1574"/>
                      <a:pt x="1221" y="1576"/>
                    </a:cubicBezTo>
                    <a:cubicBezTo>
                      <a:pt x="1221" y="1577"/>
                      <a:pt x="1221" y="1577"/>
                      <a:pt x="1221" y="1577"/>
                    </a:cubicBezTo>
                    <a:cubicBezTo>
                      <a:pt x="1221" y="1581"/>
                      <a:pt x="1220" y="1584"/>
                      <a:pt x="1219" y="1587"/>
                    </a:cubicBezTo>
                    <a:cubicBezTo>
                      <a:pt x="1218" y="1589"/>
                      <a:pt x="1218" y="1592"/>
                      <a:pt x="1218" y="1594"/>
                    </a:cubicBezTo>
                    <a:cubicBezTo>
                      <a:pt x="1217" y="1599"/>
                      <a:pt x="1221" y="1604"/>
                      <a:pt x="1224" y="1608"/>
                    </a:cubicBezTo>
                    <a:cubicBezTo>
                      <a:pt x="1224" y="1609"/>
                      <a:pt x="1224" y="1609"/>
                      <a:pt x="1225" y="1610"/>
                    </a:cubicBezTo>
                    <a:cubicBezTo>
                      <a:pt x="1226" y="1611"/>
                      <a:pt x="1228" y="1613"/>
                      <a:pt x="1229" y="1615"/>
                    </a:cubicBezTo>
                    <a:cubicBezTo>
                      <a:pt x="1232" y="1617"/>
                      <a:pt x="1234" y="1620"/>
                      <a:pt x="1236" y="1623"/>
                    </a:cubicBezTo>
                    <a:cubicBezTo>
                      <a:pt x="1237" y="1626"/>
                      <a:pt x="1239" y="1628"/>
                      <a:pt x="1241" y="1629"/>
                    </a:cubicBezTo>
                    <a:cubicBezTo>
                      <a:pt x="1242" y="1629"/>
                      <a:pt x="1243" y="1630"/>
                      <a:pt x="1244" y="1630"/>
                    </a:cubicBezTo>
                    <a:cubicBezTo>
                      <a:pt x="1245" y="1630"/>
                      <a:pt x="1247" y="1630"/>
                      <a:pt x="1248" y="1633"/>
                    </a:cubicBezTo>
                    <a:cubicBezTo>
                      <a:pt x="1248" y="1635"/>
                      <a:pt x="1247" y="1637"/>
                      <a:pt x="1246" y="1639"/>
                    </a:cubicBezTo>
                    <a:cubicBezTo>
                      <a:pt x="1245" y="1640"/>
                      <a:pt x="1245" y="1640"/>
                      <a:pt x="1245" y="1640"/>
                    </a:cubicBezTo>
                    <a:cubicBezTo>
                      <a:pt x="1245" y="1641"/>
                      <a:pt x="1244" y="1641"/>
                      <a:pt x="1244" y="1641"/>
                    </a:cubicBezTo>
                    <a:cubicBezTo>
                      <a:pt x="1243" y="1643"/>
                      <a:pt x="1242" y="1645"/>
                      <a:pt x="1243" y="1646"/>
                    </a:cubicBezTo>
                    <a:cubicBezTo>
                      <a:pt x="1243" y="1647"/>
                      <a:pt x="1243" y="1647"/>
                      <a:pt x="1244" y="1648"/>
                    </a:cubicBezTo>
                    <a:cubicBezTo>
                      <a:pt x="1246" y="1648"/>
                      <a:pt x="1247" y="1648"/>
                      <a:pt x="1249" y="1647"/>
                    </a:cubicBezTo>
                    <a:cubicBezTo>
                      <a:pt x="1250" y="1647"/>
                      <a:pt x="1251" y="1647"/>
                      <a:pt x="1253" y="1647"/>
                    </a:cubicBezTo>
                    <a:cubicBezTo>
                      <a:pt x="1256" y="1649"/>
                      <a:pt x="1257" y="1654"/>
                      <a:pt x="1258" y="1658"/>
                    </a:cubicBezTo>
                    <a:cubicBezTo>
                      <a:pt x="1259" y="1661"/>
                      <a:pt x="1259" y="1664"/>
                      <a:pt x="1260" y="1665"/>
                    </a:cubicBezTo>
                    <a:cubicBezTo>
                      <a:pt x="1262" y="1669"/>
                      <a:pt x="1265" y="1668"/>
                      <a:pt x="1268" y="1668"/>
                    </a:cubicBezTo>
                    <a:cubicBezTo>
                      <a:pt x="1271" y="1668"/>
                      <a:pt x="1274" y="1668"/>
                      <a:pt x="1276" y="1670"/>
                    </a:cubicBezTo>
                    <a:cubicBezTo>
                      <a:pt x="1277" y="1671"/>
                      <a:pt x="1277" y="1673"/>
                      <a:pt x="1277" y="1675"/>
                    </a:cubicBezTo>
                    <a:cubicBezTo>
                      <a:pt x="1277" y="1676"/>
                      <a:pt x="1277" y="1678"/>
                      <a:pt x="1277" y="1679"/>
                    </a:cubicBezTo>
                    <a:cubicBezTo>
                      <a:pt x="1277" y="1680"/>
                      <a:pt x="1278" y="1682"/>
                      <a:pt x="1279" y="1683"/>
                    </a:cubicBezTo>
                    <a:cubicBezTo>
                      <a:pt x="1280" y="1684"/>
                      <a:pt x="1281" y="1684"/>
                      <a:pt x="1281" y="1685"/>
                    </a:cubicBezTo>
                    <a:cubicBezTo>
                      <a:pt x="1284" y="1689"/>
                      <a:pt x="1283" y="1692"/>
                      <a:pt x="1282" y="1696"/>
                    </a:cubicBezTo>
                    <a:cubicBezTo>
                      <a:pt x="1282" y="1698"/>
                      <a:pt x="1281" y="1701"/>
                      <a:pt x="1282" y="1703"/>
                    </a:cubicBezTo>
                    <a:cubicBezTo>
                      <a:pt x="1282" y="1706"/>
                      <a:pt x="1283" y="1707"/>
                      <a:pt x="1285" y="1707"/>
                    </a:cubicBezTo>
                    <a:cubicBezTo>
                      <a:pt x="1285" y="1708"/>
                      <a:pt x="1286" y="1709"/>
                      <a:pt x="1287" y="1710"/>
                    </a:cubicBezTo>
                    <a:cubicBezTo>
                      <a:pt x="1288" y="1712"/>
                      <a:pt x="1287" y="1713"/>
                      <a:pt x="1287" y="1715"/>
                    </a:cubicBezTo>
                    <a:cubicBezTo>
                      <a:pt x="1287" y="1716"/>
                      <a:pt x="1287" y="1717"/>
                      <a:pt x="1288" y="1719"/>
                    </a:cubicBezTo>
                    <a:cubicBezTo>
                      <a:pt x="1289" y="1723"/>
                      <a:pt x="1292" y="1726"/>
                      <a:pt x="1294" y="1729"/>
                    </a:cubicBezTo>
                    <a:cubicBezTo>
                      <a:pt x="1295" y="1730"/>
                      <a:pt x="1296" y="1732"/>
                      <a:pt x="1297" y="1733"/>
                    </a:cubicBezTo>
                    <a:cubicBezTo>
                      <a:pt x="1300" y="1738"/>
                      <a:pt x="1299" y="1743"/>
                      <a:pt x="1299" y="1749"/>
                    </a:cubicBezTo>
                    <a:cubicBezTo>
                      <a:pt x="1299" y="1750"/>
                      <a:pt x="1299" y="1751"/>
                      <a:pt x="1299" y="1753"/>
                    </a:cubicBezTo>
                    <a:cubicBezTo>
                      <a:pt x="1298" y="1754"/>
                      <a:pt x="1298" y="1755"/>
                      <a:pt x="1298" y="1756"/>
                    </a:cubicBezTo>
                    <a:cubicBezTo>
                      <a:pt x="1298" y="1758"/>
                      <a:pt x="1297" y="1760"/>
                      <a:pt x="1298" y="1762"/>
                    </a:cubicBezTo>
                    <a:cubicBezTo>
                      <a:pt x="1298" y="1764"/>
                      <a:pt x="1299" y="1765"/>
                      <a:pt x="1301" y="1766"/>
                    </a:cubicBezTo>
                    <a:cubicBezTo>
                      <a:pt x="1302" y="1767"/>
                      <a:pt x="1303" y="1768"/>
                      <a:pt x="1303" y="1769"/>
                    </a:cubicBezTo>
                    <a:cubicBezTo>
                      <a:pt x="1306" y="1773"/>
                      <a:pt x="1311" y="1781"/>
                      <a:pt x="1311" y="1785"/>
                    </a:cubicBezTo>
                    <a:cubicBezTo>
                      <a:pt x="1311" y="1787"/>
                      <a:pt x="1311" y="1788"/>
                      <a:pt x="1310" y="1789"/>
                    </a:cubicBezTo>
                    <a:cubicBezTo>
                      <a:pt x="1310" y="1790"/>
                      <a:pt x="1309" y="1791"/>
                      <a:pt x="1310" y="1793"/>
                    </a:cubicBezTo>
                    <a:cubicBezTo>
                      <a:pt x="1311" y="1796"/>
                      <a:pt x="1312" y="1798"/>
                      <a:pt x="1312" y="1802"/>
                    </a:cubicBezTo>
                    <a:cubicBezTo>
                      <a:pt x="1312" y="1804"/>
                      <a:pt x="1311" y="1805"/>
                      <a:pt x="1311" y="1806"/>
                    </a:cubicBezTo>
                    <a:cubicBezTo>
                      <a:pt x="1310" y="1807"/>
                      <a:pt x="1310" y="1808"/>
                      <a:pt x="1310" y="1809"/>
                    </a:cubicBezTo>
                    <a:cubicBezTo>
                      <a:pt x="1309" y="1812"/>
                      <a:pt x="1310" y="1815"/>
                      <a:pt x="1311" y="1818"/>
                    </a:cubicBezTo>
                    <a:cubicBezTo>
                      <a:pt x="1313" y="1823"/>
                      <a:pt x="1320" y="1829"/>
                      <a:pt x="1324" y="1832"/>
                    </a:cubicBezTo>
                    <a:cubicBezTo>
                      <a:pt x="1326" y="1833"/>
                      <a:pt x="1328" y="1833"/>
                      <a:pt x="1330" y="1833"/>
                    </a:cubicBezTo>
                    <a:cubicBezTo>
                      <a:pt x="1331" y="1833"/>
                      <a:pt x="1332" y="1833"/>
                      <a:pt x="1334" y="1833"/>
                    </a:cubicBezTo>
                    <a:cubicBezTo>
                      <a:pt x="1337" y="1834"/>
                      <a:pt x="1339" y="1838"/>
                      <a:pt x="1340" y="1840"/>
                    </a:cubicBezTo>
                    <a:cubicBezTo>
                      <a:pt x="1340" y="1841"/>
                      <a:pt x="1341" y="1841"/>
                      <a:pt x="1341" y="1842"/>
                    </a:cubicBezTo>
                    <a:cubicBezTo>
                      <a:pt x="1342" y="1844"/>
                      <a:pt x="1342" y="1847"/>
                      <a:pt x="1345" y="1846"/>
                    </a:cubicBezTo>
                    <a:cubicBezTo>
                      <a:pt x="1347" y="1846"/>
                      <a:pt x="1347" y="1845"/>
                      <a:pt x="1348" y="1844"/>
                    </a:cubicBezTo>
                    <a:cubicBezTo>
                      <a:pt x="1349" y="1843"/>
                      <a:pt x="1351" y="1842"/>
                      <a:pt x="1353" y="1844"/>
                    </a:cubicBezTo>
                    <a:cubicBezTo>
                      <a:pt x="1355" y="1844"/>
                      <a:pt x="1356" y="1845"/>
                      <a:pt x="1357" y="1845"/>
                    </a:cubicBezTo>
                    <a:cubicBezTo>
                      <a:pt x="1359" y="1847"/>
                      <a:pt x="1361" y="1848"/>
                      <a:pt x="1365" y="1848"/>
                    </a:cubicBezTo>
                    <a:cubicBezTo>
                      <a:pt x="1367" y="1848"/>
                      <a:pt x="1368" y="1848"/>
                      <a:pt x="1370" y="1848"/>
                    </a:cubicBezTo>
                    <a:cubicBezTo>
                      <a:pt x="1373" y="1848"/>
                      <a:pt x="1375" y="1848"/>
                      <a:pt x="1377" y="1848"/>
                    </a:cubicBezTo>
                    <a:cubicBezTo>
                      <a:pt x="1382" y="1849"/>
                      <a:pt x="1391" y="1851"/>
                      <a:pt x="1395" y="1854"/>
                    </a:cubicBezTo>
                    <a:cubicBezTo>
                      <a:pt x="1397" y="1855"/>
                      <a:pt x="1399" y="1859"/>
                      <a:pt x="1400" y="1862"/>
                    </a:cubicBezTo>
                    <a:cubicBezTo>
                      <a:pt x="1401" y="1864"/>
                      <a:pt x="1402" y="1867"/>
                      <a:pt x="1404" y="1869"/>
                    </a:cubicBezTo>
                    <a:cubicBezTo>
                      <a:pt x="1408" y="1872"/>
                      <a:pt x="1411" y="1872"/>
                      <a:pt x="1415" y="1871"/>
                    </a:cubicBezTo>
                    <a:cubicBezTo>
                      <a:pt x="1418" y="1871"/>
                      <a:pt x="1421" y="1871"/>
                      <a:pt x="1423" y="1872"/>
                    </a:cubicBezTo>
                    <a:cubicBezTo>
                      <a:pt x="1428" y="1873"/>
                      <a:pt x="1429" y="1878"/>
                      <a:pt x="1430" y="1882"/>
                    </a:cubicBezTo>
                    <a:cubicBezTo>
                      <a:pt x="1430" y="1883"/>
                      <a:pt x="1431" y="1885"/>
                      <a:pt x="1431" y="1886"/>
                    </a:cubicBezTo>
                    <a:cubicBezTo>
                      <a:pt x="1434" y="1892"/>
                      <a:pt x="1438" y="1896"/>
                      <a:pt x="1442" y="1899"/>
                    </a:cubicBezTo>
                    <a:cubicBezTo>
                      <a:pt x="1443" y="1900"/>
                      <a:pt x="1444" y="1900"/>
                      <a:pt x="1445" y="1901"/>
                    </a:cubicBezTo>
                    <a:cubicBezTo>
                      <a:pt x="1449" y="1903"/>
                      <a:pt x="1453" y="1906"/>
                      <a:pt x="1454" y="1911"/>
                    </a:cubicBezTo>
                    <a:cubicBezTo>
                      <a:pt x="1455" y="1913"/>
                      <a:pt x="1454" y="1916"/>
                      <a:pt x="1453" y="1918"/>
                    </a:cubicBezTo>
                    <a:cubicBezTo>
                      <a:pt x="1453" y="1920"/>
                      <a:pt x="1453" y="1922"/>
                      <a:pt x="1452" y="1924"/>
                    </a:cubicBezTo>
                    <a:cubicBezTo>
                      <a:pt x="1452" y="1927"/>
                      <a:pt x="1454" y="1930"/>
                      <a:pt x="1456" y="1933"/>
                    </a:cubicBezTo>
                    <a:cubicBezTo>
                      <a:pt x="1457" y="1934"/>
                      <a:pt x="1457" y="1936"/>
                      <a:pt x="1458" y="1937"/>
                    </a:cubicBezTo>
                    <a:cubicBezTo>
                      <a:pt x="1458" y="1938"/>
                      <a:pt x="1458" y="1938"/>
                      <a:pt x="1458" y="1938"/>
                    </a:cubicBezTo>
                    <a:cubicBezTo>
                      <a:pt x="1461" y="1943"/>
                      <a:pt x="1463" y="1948"/>
                      <a:pt x="1466" y="1954"/>
                    </a:cubicBezTo>
                    <a:cubicBezTo>
                      <a:pt x="1467" y="1955"/>
                      <a:pt x="1468" y="1956"/>
                      <a:pt x="1470" y="1957"/>
                    </a:cubicBezTo>
                    <a:cubicBezTo>
                      <a:pt x="1471" y="1958"/>
                      <a:pt x="1472" y="1959"/>
                      <a:pt x="1473" y="1960"/>
                    </a:cubicBezTo>
                    <a:cubicBezTo>
                      <a:pt x="1474" y="1962"/>
                      <a:pt x="1474" y="1964"/>
                      <a:pt x="1473" y="1965"/>
                    </a:cubicBezTo>
                    <a:cubicBezTo>
                      <a:pt x="1473" y="1967"/>
                      <a:pt x="1473" y="1968"/>
                      <a:pt x="1474" y="1969"/>
                    </a:cubicBezTo>
                    <a:cubicBezTo>
                      <a:pt x="1474" y="1971"/>
                      <a:pt x="1475" y="1972"/>
                      <a:pt x="1477" y="1972"/>
                    </a:cubicBezTo>
                    <a:cubicBezTo>
                      <a:pt x="1478" y="1973"/>
                      <a:pt x="1479" y="1973"/>
                      <a:pt x="1479" y="1974"/>
                    </a:cubicBezTo>
                    <a:cubicBezTo>
                      <a:pt x="1480" y="1976"/>
                      <a:pt x="1480" y="1977"/>
                      <a:pt x="1479" y="1979"/>
                    </a:cubicBezTo>
                    <a:cubicBezTo>
                      <a:pt x="1479" y="1980"/>
                      <a:pt x="1478" y="1982"/>
                      <a:pt x="1481" y="1983"/>
                    </a:cubicBezTo>
                    <a:cubicBezTo>
                      <a:pt x="1482" y="1984"/>
                      <a:pt x="1483" y="1984"/>
                      <a:pt x="1484" y="1984"/>
                    </a:cubicBezTo>
                    <a:cubicBezTo>
                      <a:pt x="1485" y="1985"/>
                      <a:pt x="1486" y="1985"/>
                      <a:pt x="1487" y="1989"/>
                    </a:cubicBezTo>
                    <a:cubicBezTo>
                      <a:pt x="1488" y="1991"/>
                      <a:pt x="1488" y="1992"/>
                      <a:pt x="1489" y="1992"/>
                    </a:cubicBezTo>
                    <a:cubicBezTo>
                      <a:pt x="1490" y="1992"/>
                      <a:pt x="1491" y="1991"/>
                      <a:pt x="1492" y="1990"/>
                    </a:cubicBezTo>
                    <a:cubicBezTo>
                      <a:pt x="1493" y="1989"/>
                      <a:pt x="1495" y="1987"/>
                      <a:pt x="1497" y="1987"/>
                    </a:cubicBezTo>
                    <a:cubicBezTo>
                      <a:pt x="1497" y="1987"/>
                      <a:pt x="1497" y="1987"/>
                      <a:pt x="1497" y="1987"/>
                    </a:cubicBezTo>
                    <a:cubicBezTo>
                      <a:pt x="1502" y="1987"/>
                      <a:pt x="1503" y="1993"/>
                      <a:pt x="1503" y="1998"/>
                    </a:cubicBezTo>
                    <a:cubicBezTo>
                      <a:pt x="1504" y="1999"/>
                      <a:pt x="1504" y="2001"/>
                      <a:pt x="1504" y="2002"/>
                    </a:cubicBezTo>
                    <a:cubicBezTo>
                      <a:pt x="1505" y="2005"/>
                      <a:pt x="1507" y="2008"/>
                      <a:pt x="1509" y="2011"/>
                    </a:cubicBezTo>
                    <a:cubicBezTo>
                      <a:pt x="1510" y="2013"/>
                      <a:pt x="1512" y="2016"/>
                      <a:pt x="1513" y="2019"/>
                    </a:cubicBezTo>
                    <a:cubicBezTo>
                      <a:pt x="1515" y="2025"/>
                      <a:pt x="1515" y="2032"/>
                      <a:pt x="1513" y="2037"/>
                    </a:cubicBezTo>
                    <a:cubicBezTo>
                      <a:pt x="1513" y="2040"/>
                      <a:pt x="1511" y="2042"/>
                      <a:pt x="1509" y="2044"/>
                    </a:cubicBezTo>
                    <a:cubicBezTo>
                      <a:pt x="1509" y="2045"/>
                      <a:pt x="1508" y="2046"/>
                      <a:pt x="1507" y="2047"/>
                    </a:cubicBezTo>
                    <a:cubicBezTo>
                      <a:pt x="1505" y="2050"/>
                      <a:pt x="1505" y="2053"/>
                      <a:pt x="1505" y="2057"/>
                    </a:cubicBezTo>
                    <a:cubicBezTo>
                      <a:pt x="1505" y="2063"/>
                      <a:pt x="1506" y="2070"/>
                      <a:pt x="1508" y="2076"/>
                    </a:cubicBezTo>
                    <a:cubicBezTo>
                      <a:pt x="1508" y="2076"/>
                      <a:pt x="1508" y="2077"/>
                      <a:pt x="1508" y="2077"/>
                    </a:cubicBezTo>
                    <a:cubicBezTo>
                      <a:pt x="1509" y="2080"/>
                      <a:pt x="1510" y="2083"/>
                      <a:pt x="1513" y="2084"/>
                    </a:cubicBezTo>
                    <a:cubicBezTo>
                      <a:pt x="1514" y="2085"/>
                      <a:pt x="1515" y="2085"/>
                      <a:pt x="1516" y="2085"/>
                    </a:cubicBezTo>
                    <a:cubicBezTo>
                      <a:pt x="1518" y="2085"/>
                      <a:pt x="1519" y="2085"/>
                      <a:pt x="1521" y="2087"/>
                    </a:cubicBezTo>
                    <a:cubicBezTo>
                      <a:pt x="1521" y="2087"/>
                      <a:pt x="1521" y="2088"/>
                      <a:pt x="1522" y="2089"/>
                    </a:cubicBezTo>
                    <a:cubicBezTo>
                      <a:pt x="1522" y="2090"/>
                      <a:pt x="1522" y="2090"/>
                      <a:pt x="1522" y="2091"/>
                    </a:cubicBezTo>
                    <a:cubicBezTo>
                      <a:pt x="1523" y="2091"/>
                      <a:pt x="1524" y="2092"/>
                      <a:pt x="1524" y="2093"/>
                    </a:cubicBezTo>
                    <a:cubicBezTo>
                      <a:pt x="1525" y="2093"/>
                      <a:pt x="1525" y="2094"/>
                      <a:pt x="1526" y="2095"/>
                    </a:cubicBezTo>
                    <a:cubicBezTo>
                      <a:pt x="1529" y="2098"/>
                      <a:pt x="1530" y="2103"/>
                      <a:pt x="1530" y="2108"/>
                    </a:cubicBezTo>
                    <a:cubicBezTo>
                      <a:pt x="1531" y="2112"/>
                      <a:pt x="1531" y="2116"/>
                      <a:pt x="1533" y="2120"/>
                    </a:cubicBezTo>
                    <a:cubicBezTo>
                      <a:pt x="1536" y="2124"/>
                      <a:pt x="1539" y="2127"/>
                      <a:pt x="1543" y="2130"/>
                    </a:cubicBezTo>
                    <a:cubicBezTo>
                      <a:pt x="1547" y="2132"/>
                      <a:pt x="1551" y="2135"/>
                      <a:pt x="1554" y="2137"/>
                    </a:cubicBezTo>
                    <a:cubicBezTo>
                      <a:pt x="1557" y="2139"/>
                      <a:pt x="1560" y="2140"/>
                      <a:pt x="1563" y="2141"/>
                    </a:cubicBezTo>
                    <a:cubicBezTo>
                      <a:pt x="1568" y="2142"/>
                      <a:pt x="1571" y="2144"/>
                      <a:pt x="1575" y="2146"/>
                    </a:cubicBezTo>
                    <a:cubicBezTo>
                      <a:pt x="1580" y="2148"/>
                      <a:pt x="1585" y="2148"/>
                      <a:pt x="1591" y="2147"/>
                    </a:cubicBezTo>
                    <a:cubicBezTo>
                      <a:pt x="1595" y="2147"/>
                      <a:pt x="1597" y="2147"/>
                      <a:pt x="1600" y="2144"/>
                    </a:cubicBezTo>
                    <a:cubicBezTo>
                      <a:pt x="1602" y="2141"/>
                      <a:pt x="1604" y="2138"/>
                      <a:pt x="1607" y="2137"/>
                    </a:cubicBezTo>
                    <a:cubicBezTo>
                      <a:pt x="1614" y="2135"/>
                      <a:pt x="1624" y="2135"/>
                      <a:pt x="1629" y="2140"/>
                    </a:cubicBezTo>
                    <a:cubicBezTo>
                      <a:pt x="1632" y="2143"/>
                      <a:pt x="1631" y="2146"/>
                      <a:pt x="1637" y="2145"/>
                    </a:cubicBezTo>
                    <a:cubicBezTo>
                      <a:pt x="1641" y="2145"/>
                      <a:pt x="1642" y="2145"/>
                      <a:pt x="1644" y="2147"/>
                    </a:cubicBezTo>
                    <a:cubicBezTo>
                      <a:pt x="1646" y="2147"/>
                      <a:pt x="1648" y="2146"/>
                      <a:pt x="1649" y="2147"/>
                    </a:cubicBezTo>
                    <a:cubicBezTo>
                      <a:pt x="1655" y="2147"/>
                      <a:pt x="1659" y="2151"/>
                      <a:pt x="1663" y="2155"/>
                    </a:cubicBezTo>
                    <a:cubicBezTo>
                      <a:pt x="1663" y="2155"/>
                      <a:pt x="1663" y="2156"/>
                      <a:pt x="1663" y="2156"/>
                    </a:cubicBezTo>
                    <a:cubicBezTo>
                      <a:pt x="1663" y="2155"/>
                      <a:pt x="1663" y="2153"/>
                      <a:pt x="1663" y="2151"/>
                    </a:cubicBezTo>
                    <a:cubicBezTo>
                      <a:pt x="1664" y="2148"/>
                      <a:pt x="1664" y="2145"/>
                      <a:pt x="1663" y="2144"/>
                    </a:cubicBezTo>
                    <a:cubicBezTo>
                      <a:pt x="1662" y="2143"/>
                      <a:pt x="1661" y="2142"/>
                      <a:pt x="1659" y="2142"/>
                    </a:cubicBezTo>
                    <a:cubicBezTo>
                      <a:pt x="1658" y="2142"/>
                      <a:pt x="1658" y="2142"/>
                      <a:pt x="1658" y="2142"/>
                    </a:cubicBezTo>
                    <a:cubicBezTo>
                      <a:pt x="1656" y="2142"/>
                      <a:pt x="1655" y="2142"/>
                      <a:pt x="1654" y="2140"/>
                    </a:cubicBezTo>
                    <a:cubicBezTo>
                      <a:pt x="1653" y="2139"/>
                      <a:pt x="1653" y="2138"/>
                      <a:pt x="1653" y="2138"/>
                    </a:cubicBezTo>
                    <a:cubicBezTo>
                      <a:pt x="1653" y="2138"/>
                      <a:pt x="1653" y="2138"/>
                      <a:pt x="1653" y="2137"/>
                    </a:cubicBezTo>
                    <a:cubicBezTo>
                      <a:pt x="1652" y="2137"/>
                      <a:pt x="1652" y="2137"/>
                      <a:pt x="1652" y="2137"/>
                    </a:cubicBezTo>
                    <a:cubicBezTo>
                      <a:pt x="1651" y="2137"/>
                      <a:pt x="1651" y="2137"/>
                      <a:pt x="1650" y="2137"/>
                    </a:cubicBezTo>
                    <a:cubicBezTo>
                      <a:pt x="1648" y="2137"/>
                      <a:pt x="1647" y="2135"/>
                      <a:pt x="1647" y="2134"/>
                    </a:cubicBezTo>
                    <a:cubicBezTo>
                      <a:pt x="1647" y="2133"/>
                      <a:pt x="1647" y="2133"/>
                      <a:pt x="1646" y="2132"/>
                    </a:cubicBezTo>
                    <a:cubicBezTo>
                      <a:pt x="1646" y="2132"/>
                      <a:pt x="1645" y="2132"/>
                      <a:pt x="1645" y="2132"/>
                    </a:cubicBezTo>
                    <a:cubicBezTo>
                      <a:pt x="1644" y="2132"/>
                      <a:pt x="1642" y="2132"/>
                      <a:pt x="1642" y="2131"/>
                    </a:cubicBezTo>
                    <a:cubicBezTo>
                      <a:pt x="1641" y="2130"/>
                      <a:pt x="1641" y="2129"/>
                      <a:pt x="1642" y="2128"/>
                    </a:cubicBezTo>
                    <a:cubicBezTo>
                      <a:pt x="1644" y="2129"/>
                      <a:pt x="1644" y="2129"/>
                      <a:pt x="1644" y="2129"/>
                    </a:cubicBezTo>
                    <a:cubicBezTo>
                      <a:pt x="1643" y="2129"/>
                      <a:pt x="1644" y="2130"/>
                      <a:pt x="1644" y="2130"/>
                    </a:cubicBezTo>
                    <a:cubicBezTo>
                      <a:pt x="1644" y="2130"/>
                      <a:pt x="1644" y="2130"/>
                      <a:pt x="1645" y="2130"/>
                    </a:cubicBezTo>
                    <a:cubicBezTo>
                      <a:pt x="1646" y="2130"/>
                      <a:pt x="1647" y="2130"/>
                      <a:pt x="1648" y="2131"/>
                    </a:cubicBezTo>
                    <a:cubicBezTo>
                      <a:pt x="1649" y="2132"/>
                      <a:pt x="1649" y="2133"/>
                      <a:pt x="1649" y="2134"/>
                    </a:cubicBezTo>
                    <a:cubicBezTo>
                      <a:pt x="1649" y="2135"/>
                      <a:pt x="1650" y="2135"/>
                      <a:pt x="1651" y="2135"/>
                    </a:cubicBezTo>
                    <a:cubicBezTo>
                      <a:pt x="1651" y="2135"/>
                      <a:pt x="1651" y="2135"/>
                      <a:pt x="1651" y="2135"/>
                    </a:cubicBezTo>
                    <a:cubicBezTo>
                      <a:pt x="1652" y="2135"/>
                      <a:pt x="1653" y="2135"/>
                      <a:pt x="1654" y="2136"/>
                    </a:cubicBezTo>
                    <a:cubicBezTo>
                      <a:pt x="1655" y="2136"/>
                      <a:pt x="1655" y="2137"/>
                      <a:pt x="1655" y="2138"/>
                    </a:cubicBezTo>
                    <a:cubicBezTo>
                      <a:pt x="1655" y="2138"/>
                      <a:pt x="1655" y="2138"/>
                      <a:pt x="1655" y="2138"/>
                    </a:cubicBezTo>
                    <a:cubicBezTo>
                      <a:pt x="1656" y="2140"/>
                      <a:pt x="1657" y="2140"/>
                      <a:pt x="1658" y="2140"/>
                    </a:cubicBezTo>
                    <a:cubicBezTo>
                      <a:pt x="1658" y="2140"/>
                      <a:pt x="1659" y="2140"/>
                      <a:pt x="1659" y="2140"/>
                    </a:cubicBezTo>
                    <a:cubicBezTo>
                      <a:pt x="1661" y="2140"/>
                      <a:pt x="1662" y="2141"/>
                      <a:pt x="1663" y="2142"/>
                    </a:cubicBezTo>
                    <a:cubicBezTo>
                      <a:pt x="1665" y="2141"/>
                      <a:pt x="1667" y="2140"/>
                      <a:pt x="1669" y="2140"/>
                    </a:cubicBezTo>
                    <a:cubicBezTo>
                      <a:pt x="1669" y="2137"/>
                      <a:pt x="1670" y="2135"/>
                      <a:pt x="1672" y="2133"/>
                    </a:cubicBezTo>
                    <a:cubicBezTo>
                      <a:pt x="1674" y="2131"/>
                      <a:pt x="1675" y="2129"/>
                      <a:pt x="1675" y="2127"/>
                    </a:cubicBezTo>
                    <a:cubicBezTo>
                      <a:pt x="1675" y="2123"/>
                      <a:pt x="1673" y="2123"/>
                      <a:pt x="1668" y="2123"/>
                    </a:cubicBezTo>
                    <a:cubicBezTo>
                      <a:pt x="1666" y="2123"/>
                      <a:pt x="1664" y="2122"/>
                      <a:pt x="1662" y="2121"/>
                    </a:cubicBezTo>
                    <a:cubicBezTo>
                      <a:pt x="1658" y="2118"/>
                      <a:pt x="1660" y="2114"/>
                      <a:pt x="1661" y="2112"/>
                    </a:cubicBezTo>
                    <a:cubicBezTo>
                      <a:pt x="1662" y="2110"/>
                      <a:pt x="1663" y="2109"/>
                      <a:pt x="1663" y="2108"/>
                    </a:cubicBezTo>
                    <a:cubicBezTo>
                      <a:pt x="1662" y="2108"/>
                      <a:pt x="1662" y="2107"/>
                      <a:pt x="1662" y="2107"/>
                    </a:cubicBezTo>
                    <a:cubicBezTo>
                      <a:pt x="1662" y="2106"/>
                      <a:pt x="1663" y="2104"/>
                      <a:pt x="1664" y="2103"/>
                    </a:cubicBezTo>
                    <a:cubicBezTo>
                      <a:pt x="1664" y="2103"/>
                      <a:pt x="1665" y="2102"/>
                      <a:pt x="1665" y="2101"/>
                    </a:cubicBezTo>
                    <a:cubicBezTo>
                      <a:pt x="1665" y="2101"/>
                      <a:pt x="1665" y="2100"/>
                      <a:pt x="1665" y="2099"/>
                    </a:cubicBezTo>
                    <a:cubicBezTo>
                      <a:pt x="1664" y="2098"/>
                      <a:pt x="1664" y="2097"/>
                      <a:pt x="1664" y="2096"/>
                    </a:cubicBezTo>
                    <a:cubicBezTo>
                      <a:pt x="1665" y="2094"/>
                      <a:pt x="1668" y="2093"/>
                      <a:pt x="1669" y="2093"/>
                    </a:cubicBezTo>
                    <a:cubicBezTo>
                      <a:pt x="1670" y="2093"/>
                      <a:pt x="1670" y="2093"/>
                      <a:pt x="1671" y="2093"/>
                    </a:cubicBezTo>
                    <a:cubicBezTo>
                      <a:pt x="1673" y="2092"/>
                      <a:pt x="1673" y="2092"/>
                      <a:pt x="1673" y="2090"/>
                    </a:cubicBezTo>
                    <a:cubicBezTo>
                      <a:pt x="1673" y="2088"/>
                      <a:pt x="1673" y="2086"/>
                      <a:pt x="1674" y="2085"/>
                    </a:cubicBezTo>
                    <a:cubicBezTo>
                      <a:pt x="1675" y="2084"/>
                      <a:pt x="1677" y="2085"/>
                      <a:pt x="1678" y="2085"/>
                    </a:cubicBezTo>
                    <a:cubicBezTo>
                      <a:pt x="1683" y="2087"/>
                      <a:pt x="1683" y="2090"/>
                      <a:pt x="1683" y="2094"/>
                    </a:cubicBezTo>
                    <a:cubicBezTo>
                      <a:pt x="1683" y="2094"/>
                      <a:pt x="1683" y="2095"/>
                      <a:pt x="1683" y="2096"/>
                    </a:cubicBezTo>
                    <a:cubicBezTo>
                      <a:pt x="1683" y="2097"/>
                      <a:pt x="1683" y="2098"/>
                      <a:pt x="1684" y="2099"/>
                    </a:cubicBezTo>
                    <a:cubicBezTo>
                      <a:pt x="1687" y="2099"/>
                      <a:pt x="1691" y="2098"/>
                      <a:pt x="1693" y="2096"/>
                    </a:cubicBezTo>
                    <a:cubicBezTo>
                      <a:pt x="1694" y="2093"/>
                      <a:pt x="1695" y="2090"/>
                      <a:pt x="1697" y="2088"/>
                    </a:cubicBezTo>
                    <a:cubicBezTo>
                      <a:pt x="1698" y="2087"/>
                      <a:pt x="1699" y="2086"/>
                      <a:pt x="1700" y="2085"/>
                    </a:cubicBezTo>
                    <a:cubicBezTo>
                      <a:pt x="1700" y="2084"/>
                      <a:pt x="1699" y="2082"/>
                      <a:pt x="1698" y="2080"/>
                    </a:cubicBezTo>
                    <a:cubicBezTo>
                      <a:pt x="1697" y="2080"/>
                      <a:pt x="1697" y="2080"/>
                      <a:pt x="1697" y="2079"/>
                    </a:cubicBezTo>
                    <a:cubicBezTo>
                      <a:pt x="1697" y="2079"/>
                      <a:pt x="1696" y="2078"/>
                      <a:pt x="1696" y="2078"/>
                    </a:cubicBezTo>
                    <a:cubicBezTo>
                      <a:pt x="1695" y="2078"/>
                      <a:pt x="1695" y="2078"/>
                      <a:pt x="1694" y="2078"/>
                    </a:cubicBezTo>
                    <a:cubicBezTo>
                      <a:pt x="1693" y="2078"/>
                      <a:pt x="1693" y="2079"/>
                      <a:pt x="1692" y="2078"/>
                    </a:cubicBezTo>
                    <a:cubicBezTo>
                      <a:pt x="1690" y="2078"/>
                      <a:pt x="1689" y="2078"/>
                      <a:pt x="1689" y="2076"/>
                    </a:cubicBezTo>
                    <a:cubicBezTo>
                      <a:pt x="1688" y="2075"/>
                      <a:pt x="1688" y="2074"/>
                      <a:pt x="1689" y="2073"/>
                    </a:cubicBezTo>
                    <a:cubicBezTo>
                      <a:pt x="1689" y="2072"/>
                      <a:pt x="1690" y="2071"/>
                      <a:pt x="1691" y="2071"/>
                    </a:cubicBezTo>
                    <a:cubicBezTo>
                      <a:pt x="1691" y="2071"/>
                      <a:pt x="1691" y="2071"/>
                      <a:pt x="1691" y="2071"/>
                    </a:cubicBezTo>
                    <a:cubicBezTo>
                      <a:pt x="1691" y="2071"/>
                      <a:pt x="1691" y="2070"/>
                      <a:pt x="1691" y="2070"/>
                    </a:cubicBezTo>
                    <a:cubicBezTo>
                      <a:pt x="1691" y="2070"/>
                      <a:pt x="1691" y="2069"/>
                      <a:pt x="1691" y="2068"/>
                    </a:cubicBezTo>
                    <a:cubicBezTo>
                      <a:pt x="1691" y="2065"/>
                      <a:pt x="1692" y="2065"/>
                      <a:pt x="1694" y="2064"/>
                    </a:cubicBezTo>
                    <a:cubicBezTo>
                      <a:pt x="1694" y="2063"/>
                      <a:pt x="1695" y="2063"/>
                      <a:pt x="1695" y="2063"/>
                    </a:cubicBezTo>
                    <a:cubicBezTo>
                      <a:pt x="1697" y="2061"/>
                      <a:pt x="1697" y="2060"/>
                      <a:pt x="1697" y="2057"/>
                    </a:cubicBezTo>
                    <a:cubicBezTo>
                      <a:pt x="1697" y="2057"/>
                      <a:pt x="1697" y="2056"/>
                      <a:pt x="1697" y="2056"/>
                    </a:cubicBezTo>
                    <a:cubicBezTo>
                      <a:pt x="1696" y="2052"/>
                      <a:pt x="1697" y="2051"/>
                      <a:pt x="1699" y="2049"/>
                    </a:cubicBezTo>
                    <a:cubicBezTo>
                      <a:pt x="1700" y="2048"/>
                      <a:pt x="1701" y="2047"/>
                      <a:pt x="1701" y="2046"/>
                    </a:cubicBezTo>
                    <a:cubicBezTo>
                      <a:pt x="1701" y="2046"/>
                      <a:pt x="1700" y="2046"/>
                      <a:pt x="1700" y="2045"/>
                    </a:cubicBezTo>
                    <a:cubicBezTo>
                      <a:pt x="1700" y="2045"/>
                      <a:pt x="1700" y="2045"/>
                      <a:pt x="1700" y="2045"/>
                    </a:cubicBezTo>
                    <a:cubicBezTo>
                      <a:pt x="1698" y="2044"/>
                      <a:pt x="1697" y="2044"/>
                      <a:pt x="1695" y="2045"/>
                    </a:cubicBezTo>
                    <a:cubicBezTo>
                      <a:pt x="1691" y="2046"/>
                      <a:pt x="1682" y="2053"/>
                      <a:pt x="1677" y="2048"/>
                    </a:cubicBezTo>
                    <a:cubicBezTo>
                      <a:pt x="1675" y="2046"/>
                      <a:pt x="1677" y="2043"/>
                      <a:pt x="1678" y="2041"/>
                    </a:cubicBezTo>
                    <a:cubicBezTo>
                      <a:pt x="1678" y="2038"/>
                      <a:pt x="1677" y="2036"/>
                      <a:pt x="1677" y="2033"/>
                    </a:cubicBezTo>
                    <a:cubicBezTo>
                      <a:pt x="1680" y="2031"/>
                      <a:pt x="1681" y="2034"/>
                      <a:pt x="1681" y="2037"/>
                    </a:cubicBezTo>
                    <a:cubicBezTo>
                      <a:pt x="1681" y="2039"/>
                      <a:pt x="1678" y="2044"/>
                      <a:pt x="1682" y="2046"/>
                    </a:cubicBezTo>
                    <a:cubicBezTo>
                      <a:pt x="1684" y="2047"/>
                      <a:pt x="1689" y="2044"/>
                      <a:pt x="1691" y="2043"/>
                    </a:cubicBezTo>
                    <a:cubicBezTo>
                      <a:pt x="1695" y="2042"/>
                      <a:pt x="1700" y="2040"/>
                      <a:pt x="1704" y="2041"/>
                    </a:cubicBezTo>
                    <a:cubicBezTo>
                      <a:pt x="1706" y="2041"/>
                      <a:pt x="1707" y="2044"/>
                      <a:pt x="1709" y="2044"/>
                    </a:cubicBezTo>
                    <a:cubicBezTo>
                      <a:pt x="1711" y="2045"/>
                      <a:pt x="1713" y="2043"/>
                      <a:pt x="1715" y="2042"/>
                    </a:cubicBezTo>
                    <a:cubicBezTo>
                      <a:pt x="1718" y="2041"/>
                      <a:pt x="1721" y="2042"/>
                      <a:pt x="1725" y="2041"/>
                    </a:cubicBezTo>
                    <a:cubicBezTo>
                      <a:pt x="1726" y="2041"/>
                      <a:pt x="1727" y="2040"/>
                      <a:pt x="1728" y="2040"/>
                    </a:cubicBezTo>
                    <a:cubicBezTo>
                      <a:pt x="1728" y="2039"/>
                      <a:pt x="1728" y="2037"/>
                      <a:pt x="1728" y="2036"/>
                    </a:cubicBezTo>
                    <a:cubicBezTo>
                      <a:pt x="1727" y="2032"/>
                      <a:pt x="1727" y="2029"/>
                      <a:pt x="1728" y="2025"/>
                    </a:cubicBezTo>
                    <a:cubicBezTo>
                      <a:pt x="1728" y="2024"/>
                      <a:pt x="1728" y="2023"/>
                      <a:pt x="1728" y="2022"/>
                    </a:cubicBezTo>
                    <a:cubicBezTo>
                      <a:pt x="1728" y="2020"/>
                      <a:pt x="1728" y="2018"/>
                      <a:pt x="1729" y="2016"/>
                    </a:cubicBezTo>
                    <a:cubicBezTo>
                      <a:pt x="1731" y="2013"/>
                      <a:pt x="1731" y="2010"/>
                      <a:pt x="1732" y="2007"/>
                    </a:cubicBezTo>
                    <a:cubicBezTo>
                      <a:pt x="1732" y="2005"/>
                      <a:pt x="1733" y="2002"/>
                      <a:pt x="1734" y="1999"/>
                    </a:cubicBezTo>
                    <a:cubicBezTo>
                      <a:pt x="1734" y="1998"/>
                      <a:pt x="1735" y="1997"/>
                      <a:pt x="1736" y="1995"/>
                    </a:cubicBezTo>
                    <a:cubicBezTo>
                      <a:pt x="1738" y="1993"/>
                      <a:pt x="1739" y="1991"/>
                      <a:pt x="1738" y="1989"/>
                    </a:cubicBezTo>
                    <a:cubicBezTo>
                      <a:pt x="1739" y="1989"/>
                      <a:pt x="1739" y="1989"/>
                      <a:pt x="1739" y="1989"/>
                    </a:cubicBezTo>
                    <a:cubicBezTo>
                      <a:pt x="1737" y="1987"/>
                      <a:pt x="1736" y="1986"/>
                      <a:pt x="1734" y="1984"/>
                    </a:cubicBezTo>
                    <a:cubicBezTo>
                      <a:pt x="1730" y="1981"/>
                      <a:pt x="1727" y="1977"/>
                      <a:pt x="1724" y="1973"/>
                    </a:cubicBezTo>
                    <a:cubicBezTo>
                      <a:pt x="1721" y="1970"/>
                      <a:pt x="1713" y="1960"/>
                      <a:pt x="1712" y="1969"/>
                    </a:cubicBezTo>
                    <a:cubicBezTo>
                      <a:pt x="1712" y="1976"/>
                      <a:pt x="1712" y="1980"/>
                      <a:pt x="1705" y="1983"/>
                    </a:cubicBezTo>
                    <a:cubicBezTo>
                      <a:pt x="1698" y="1986"/>
                      <a:pt x="1693" y="1986"/>
                      <a:pt x="1688" y="1981"/>
                    </a:cubicBezTo>
                    <a:cubicBezTo>
                      <a:pt x="1685" y="1979"/>
                      <a:pt x="1683" y="1977"/>
                      <a:pt x="1679" y="1979"/>
                    </a:cubicBezTo>
                    <a:cubicBezTo>
                      <a:pt x="1676" y="1981"/>
                      <a:pt x="1674" y="1983"/>
                      <a:pt x="1670" y="1983"/>
                    </a:cubicBezTo>
                    <a:cubicBezTo>
                      <a:pt x="1670" y="1981"/>
                      <a:pt x="1670" y="1978"/>
                      <a:pt x="1669" y="1977"/>
                    </a:cubicBezTo>
                    <a:cubicBezTo>
                      <a:pt x="1668" y="1978"/>
                      <a:pt x="1666" y="1978"/>
                      <a:pt x="1664" y="1978"/>
                    </a:cubicBezTo>
                    <a:cubicBezTo>
                      <a:pt x="1664" y="1977"/>
                      <a:pt x="1663" y="1976"/>
                      <a:pt x="1663" y="1975"/>
                    </a:cubicBezTo>
                    <a:cubicBezTo>
                      <a:pt x="1661" y="1976"/>
                      <a:pt x="1661" y="1974"/>
                      <a:pt x="1662" y="1973"/>
                    </a:cubicBezTo>
                    <a:cubicBezTo>
                      <a:pt x="1662" y="1972"/>
                      <a:pt x="1662" y="1971"/>
                      <a:pt x="1662" y="1970"/>
                    </a:cubicBezTo>
                    <a:cubicBezTo>
                      <a:pt x="1663" y="1970"/>
                      <a:pt x="1666" y="1975"/>
                      <a:pt x="1666" y="1970"/>
                    </a:cubicBezTo>
                    <a:cubicBezTo>
                      <a:pt x="1668" y="1971"/>
                      <a:pt x="1669" y="1970"/>
                      <a:pt x="1670" y="1970"/>
                    </a:cubicBezTo>
                    <a:cubicBezTo>
                      <a:pt x="1673" y="1971"/>
                      <a:pt x="1672" y="1971"/>
                      <a:pt x="1674" y="1972"/>
                    </a:cubicBezTo>
                    <a:cubicBezTo>
                      <a:pt x="1677" y="1975"/>
                      <a:pt x="1679" y="1974"/>
                      <a:pt x="1683" y="1974"/>
                    </a:cubicBezTo>
                    <a:cubicBezTo>
                      <a:pt x="1690" y="1975"/>
                      <a:pt x="1689" y="1984"/>
                      <a:pt x="1697" y="1982"/>
                    </a:cubicBezTo>
                    <a:cubicBezTo>
                      <a:pt x="1700" y="1981"/>
                      <a:pt x="1703" y="1980"/>
                      <a:pt x="1705" y="1978"/>
                    </a:cubicBezTo>
                    <a:cubicBezTo>
                      <a:pt x="1708" y="1976"/>
                      <a:pt x="1708" y="1975"/>
                      <a:pt x="1708" y="1972"/>
                    </a:cubicBezTo>
                    <a:cubicBezTo>
                      <a:pt x="1707" y="1969"/>
                      <a:pt x="1706" y="1966"/>
                      <a:pt x="1707" y="1963"/>
                    </a:cubicBezTo>
                    <a:cubicBezTo>
                      <a:pt x="1707" y="1958"/>
                      <a:pt x="1711" y="1959"/>
                      <a:pt x="1707" y="1954"/>
                    </a:cubicBezTo>
                    <a:cubicBezTo>
                      <a:pt x="1705" y="1950"/>
                      <a:pt x="1702" y="1945"/>
                      <a:pt x="1698" y="1942"/>
                    </a:cubicBezTo>
                    <a:cubicBezTo>
                      <a:pt x="1695" y="1938"/>
                      <a:pt x="1681" y="1938"/>
                      <a:pt x="1682" y="1933"/>
                    </a:cubicBezTo>
                    <a:cubicBezTo>
                      <a:pt x="1686" y="1934"/>
                      <a:pt x="1688" y="1937"/>
                      <a:pt x="1692" y="1937"/>
                    </a:cubicBezTo>
                    <a:cubicBezTo>
                      <a:pt x="1696" y="1938"/>
                      <a:pt x="1699" y="1936"/>
                      <a:pt x="1702" y="1939"/>
                    </a:cubicBezTo>
                    <a:cubicBezTo>
                      <a:pt x="1704" y="1941"/>
                      <a:pt x="1704" y="1945"/>
                      <a:pt x="1706" y="1946"/>
                    </a:cubicBezTo>
                    <a:cubicBezTo>
                      <a:pt x="1708" y="1946"/>
                      <a:pt x="1713" y="1944"/>
                      <a:pt x="1714" y="1943"/>
                    </a:cubicBezTo>
                    <a:cubicBezTo>
                      <a:pt x="1717" y="1939"/>
                      <a:pt x="1710" y="1932"/>
                      <a:pt x="1708" y="1928"/>
                    </a:cubicBezTo>
                    <a:cubicBezTo>
                      <a:pt x="1707" y="1925"/>
                      <a:pt x="1707" y="1922"/>
                      <a:pt x="1704" y="1919"/>
                    </a:cubicBezTo>
                    <a:cubicBezTo>
                      <a:pt x="1702" y="1917"/>
                      <a:pt x="1700" y="1915"/>
                      <a:pt x="1698" y="1913"/>
                    </a:cubicBezTo>
                    <a:cubicBezTo>
                      <a:pt x="1696" y="1912"/>
                      <a:pt x="1695" y="1908"/>
                      <a:pt x="1693" y="1907"/>
                    </a:cubicBezTo>
                    <a:cubicBezTo>
                      <a:pt x="1690" y="1906"/>
                      <a:pt x="1685" y="1906"/>
                      <a:pt x="1685" y="1901"/>
                    </a:cubicBezTo>
                    <a:cubicBezTo>
                      <a:pt x="1688" y="1903"/>
                      <a:pt x="1691" y="1906"/>
                      <a:pt x="1695" y="1905"/>
                    </a:cubicBezTo>
                    <a:cubicBezTo>
                      <a:pt x="1694" y="1903"/>
                      <a:pt x="1693" y="1902"/>
                      <a:pt x="1691" y="1901"/>
                    </a:cubicBezTo>
                    <a:cubicBezTo>
                      <a:pt x="1690" y="1899"/>
                      <a:pt x="1689" y="1897"/>
                      <a:pt x="1689" y="1895"/>
                    </a:cubicBezTo>
                    <a:cubicBezTo>
                      <a:pt x="1687" y="1891"/>
                      <a:pt x="1685" y="1887"/>
                      <a:pt x="1684" y="1882"/>
                    </a:cubicBezTo>
                    <a:cubicBezTo>
                      <a:pt x="1684" y="1878"/>
                      <a:pt x="1682" y="1871"/>
                      <a:pt x="1678" y="1869"/>
                    </a:cubicBezTo>
                    <a:cubicBezTo>
                      <a:pt x="1677" y="1868"/>
                      <a:pt x="1675" y="1869"/>
                      <a:pt x="1673" y="1868"/>
                    </a:cubicBezTo>
                    <a:cubicBezTo>
                      <a:pt x="1670" y="1866"/>
                      <a:pt x="1671" y="1864"/>
                      <a:pt x="1669" y="1862"/>
                    </a:cubicBezTo>
                    <a:cubicBezTo>
                      <a:pt x="1669" y="1863"/>
                      <a:pt x="1668" y="1863"/>
                      <a:pt x="1667" y="1863"/>
                    </a:cubicBezTo>
                    <a:cubicBezTo>
                      <a:pt x="1666" y="1860"/>
                      <a:pt x="1671" y="1859"/>
                      <a:pt x="1673" y="1861"/>
                    </a:cubicBezTo>
                    <a:cubicBezTo>
                      <a:pt x="1674" y="1863"/>
                      <a:pt x="1674" y="1868"/>
                      <a:pt x="1678" y="1866"/>
                    </a:cubicBezTo>
                    <a:cubicBezTo>
                      <a:pt x="1677" y="1859"/>
                      <a:pt x="1675" y="1854"/>
                      <a:pt x="1672" y="1848"/>
                    </a:cubicBezTo>
                    <a:cubicBezTo>
                      <a:pt x="1669" y="1843"/>
                      <a:pt x="1667" y="1838"/>
                      <a:pt x="1666" y="1832"/>
                    </a:cubicBezTo>
                    <a:cubicBezTo>
                      <a:pt x="1665" y="1828"/>
                      <a:pt x="1662" y="1823"/>
                      <a:pt x="1657" y="1821"/>
                    </a:cubicBezTo>
                    <a:cubicBezTo>
                      <a:pt x="1652" y="1818"/>
                      <a:pt x="1646" y="1817"/>
                      <a:pt x="1645" y="1809"/>
                    </a:cubicBezTo>
                    <a:cubicBezTo>
                      <a:pt x="1647" y="1811"/>
                      <a:pt x="1648" y="1813"/>
                      <a:pt x="1650" y="1814"/>
                    </a:cubicBezTo>
                    <a:cubicBezTo>
                      <a:pt x="1652" y="1816"/>
                      <a:pt x="1654" y="1817"/>
                      <a:pt x="1657" y="1818"/>
                    </a:cubicBezTo>
                    <a:cubicBezTo>
                      <a:pt x="1660" y="1819"/>
                      <a:pt x="1662" y="1821"/>
                      <a:pt x="1664" y="1823"/>
                    </a:cubicBezTo>
                    <a:cubicBezTo>
                      <a:pt x="1667" y="1825"/>
                      <a:pt x="1667" y="1828"/>
                      <a:pt x="1669" y="1830"/>
                    </a:cubicBezTo>
                    <a:cubicBezTo>
                      <a:pt x="1670" y="1831"/>
                      <a:pt x="1672" y="1830"/>
                      <a:pt x="1674" y="1831"/>
                    </a:cubicBezTo>
                    <a:cubicBezTo>
                      <a:pt x="1675" y="1832"/>
                      <a:pt x="1675" y="1834"/>
                      <a:pt x="1676" y="1835"/>
                    </a:cubicBezTo>
                    <a:cubicBezTo>
                      <a:pt x="1677" y="1837"/>
                      <a:pt x="1678" y="1839"/>
                      <a:pt x="1681" y="1840"/>
                    </a:cubicBezTo>
                    <a:cubicBezTo>
                      <a:pt x="1685" y="1841"/>
                      <a:pt x="1697" y="1841"/>
                      <a:pt x="1699" y="1837"/>
                    </a:cubicBezTo>
                    <a:cubicBezTo>
                      <a:pt x="1700" y="1834"/>
                      <a:pt x="1698" y="1830"/>
                      <a:pt x="1698" y="1827"/>
                    </a:cubicBezTo>
                    <a:cubicBezTo>
                      <a:pt x="1698" y="1823"/>
                      <a:pt x="1699" y="1820"/>
                      <a:pt x="1700" y="1817"/>
                    </a:cubicBezTo>
                    <a:cubicBezTo>
                      <a:pt x="1700" y="1818"/>
                      <a:pt x="1700" y="1818"/>
                      <a:pt x="1700" y="1818"/>
                    </a:cubicBezTo>
                    <a:cubicBezTo>
                      <a:pt x="1698" y="1825"/>
                      <a:pt x="1702" y="1830"/>
                      <a:pt x="1702" y="1836"/>
                    </a:cubicBezTo>
                    <a:cubicBezTo>
                      <a:pt x="1702" y="1840"/>
                      <a:pt x="1699" y="1839"/>
                      <a:pt x="1698" y="1842"/>
                    </a:cubicBezTo>
                    <a:cubicBezTo>
                      <a:pt x="1696" y="1844"/>
                      <a:pt x="1702" y="1848"/>
                      <a:pt x="1699" y="1851"/>
                    </a:cubicBezTo>
                    <a:cubicBezTo>
                      <a:pt x="1696" y="1855"/>
                      <a:pt x="1691" y="1851"/>
                      <a:pt x="1691" y="1857"/>
                    </a:cubicBezTo>
                    <a:cubicBezTo>
                      <a:pt x="1692" y="1860"/>
                      <a:pt x="1694" y="1864"/>
                      <a:pt x="1695" y="1867"/>
                    </a:cubicBezTo>
                    <a:cubicBezTo>
                      <a:pt x="1696" y="1871"/>
                      <a:pt x="1696" y="1874"/>
                      <a:pt x="1698" y="1877"/>
                    </a:cubicBezTo>
                    <a:cubicBezTo>
                      <a:pt x="1700" y="1881"/>
                      <a:pt x="1702" y="1885"/>
                      <a:pt x="1704" y="1889"/>
                    </a:cubicBezTo>
                    <a:cubicBezTo>
                      <a:pt x="1706" y="1893"/>
                      <a:pt x="1710" y="1897"/>
                      <a:pt x="1711" y="1901"/>
                    </a:cubicBezTo>
                    <a:cubicBezTo>
                      <a:pt x="1714" y="1908"/>
                      <a:pt x="1720" y="1913"/>
                      <a:pt x="1723" y="1920"/>
                    </a:cubicBezTo>
                    <a:cubicBezTo>
                      <a:pt x="1725" y="1924"/>
                      <a:pt x="1725" y="1929"/>
                      <a:pt x="1730" y="1931"/>
                    </a:cubicBezTo>
                    <a:cubicBezTo>
                      <a:pt x="1733" y="1932"/>
                      <a:pt x="1739" y="1936"/>
                      <a:pt x="1743" y="1935"/>
                    </a:cubicBezTo>
                    <a:cubicBezTo>
                      <a:pt x="1746" y="1935"/>
                      <a:pt x="1748" y="1932"/>
                      <a:pt x="1751" y="1931"/>
                    </a:cubicBezTo>
                    <a:cubicBezTo>
                      <a:pt x="1752" y="1936"/>
                      <a:pt x="1738" y="1936"/>
                      <a:pt x="1750" y="1940"/>
                    </a:cubicBezTo>
                    <a:cubicBezTo>
                      <a:pt x="1753" y="1941"/>
                      <a:pt x="1756" y="1942"/>
                      <a:pt x="1759" y="1945"/>
                    </a:cubicBezTo>
                    <a:cubicBezTo>
                      <a:pt x="1761" y="1947"/>
                      <a:pt x="1761" y="1950"/>
                      <a:pt x="1763" y="1953"/>
                    </a:cubicBezTo>
                    <a:cubicBezTo>
                      <a:pt x="1768" y="1960"/>
                      <a:pt x="1778" y="1970"/>
                      <a:pt x="1788" y="1967"/>
                    </a:cubicBezTo>
                    <a:cubicBezTo>
                      <a:pt x="1788" y="1965"/>
                      <a:pt x="1790" y="1962"/>
                      <a:pt x="1789" y="1959"/>
                    </a:cubicBezTo>
                    <a:cubicBezTo>
                      <a:pt x="1789" y="1957"/>
                      <a:pt x="1789" y="1955"/>
                      <a:pt x="1789" y="1953"/>
                    </a:cubicBezTo>
                    <a:cubicBezTo>
                      <a:pt x="1788" y="1947"/>
                      <a:pt x="1786" y="1942"/>
                      <a:pt x="1785" y="1937"/>
                    </a:cubicBezTo>
                    <a:cubicBezTo>
                      <a:pt x="1784" y="1932"/>
                      <a:pt x="1783" y="1929"/>
                      <a:pt x="1779" y="1925"/>
                    </a:cubicBezTo>
                    <a:cubicBezTo>
                      <a:pt x="1777" y="1924"/>
                      <a:pt x="1775" y="1922"/>
                      <a:pt x="1774" y="1920"/>
                    </a:cubicBezTo>
                    <a:cubicBezTo>
                      <a:pt x="1773" y="1917"/>
                      <a:pt x="1774" y="1914"/>
                      <a:pt x="1775" y="1911"/>
                    </a:cubicBezTo>
                    <a:cubicBezTo>
                      <a:pt x="1775" y="1908"/>
                      <a:pt x="1773" y="1905"/>
                      <a:pt x="1772" y="1902"/>
                    </a:cubicBezTo>
                    <a:cubicBezTo>
                      <a:pt x="1772" y="1899"/>
                      <a:pt x="1773" y="1898"/>
                      <a:pt x="1775" y="1896"/>
                    </a:cubicBezTo>
                    <a:cubicBezTo>
                      <a:pt x="1776" y="1894"/>
                      <a:pt x="1777" y="1893"/>
                      <a:pt x="1776" y="1890"/>
                    </a:cubicBezTo>
                    <a:cubicBezTo>
                      <a:pt x="1774" y="1886"/>
                      <a:pt x="1769" y="1883"/>
                      <a:pt x="1772" y="1877"/>
                    </a:cubicBezTo>
                    <a:cubicBezTo>
                      <a:pt x="1773" y="1875"/>
                      <a:pt x="1775" y="1875"/>
                      <a:pt x="1776" y="1873"/>
                    </a:cubicBezTo>
                    <a:cubicBezTo>
                      <a:pt x="1777" y="1871"/>
                      <a:pt x="1777" y="1868"/>
                      <a:pt x="1776" y="1865"/>
                    </a:cubicBezTo>
                    <a:cubicBezTo>
                      <a:pt x="1774" y="1860"/>
                      <a:pt x="1770" y="1858"/>
                      <a:pt x="1764" y="1858"/>
                    </a:cubicBezTo>
                    <a:cubicBezTo>
                      <a:pt x="1764" y="1854"/>
                      <a:pt x="1773" y="1857"/>
                      <a:pt x="1774" y="1859"/>
                    </a:cubicBezTo>
                    <a:cubicBezTo>
                      <a:pt x="1776" y="1861"/>
                      <a:pt x="1778" y="1865"/>
                      <a:pt x="1779" y="1868"/>
                    </a:cubicBezTo>
                    <a:cubicBezTo>
                      <a:pt x="1780" y="1874"/>
                      <a:pt x="1773" y="1875"/>
                      <a:pt x="1774" y="1881"/>
                    </a:cubicBezTo>
                    <a:cubicBezTo>
                      <a:pt x="1775" y="1886"/>
                      <a:pt x="1780" y="1890"/>
                      <a:pt x="1778" y="1896"/>
                    </a:cubicBezTo>
                    <a:cubicBezTo>
                      <a:pt x="1777" y="1898"/>
                      <a:pt x="1775" y="1900"/>
                      <a:pt x="1776" y="1902"/>
                    </a:cubicBezTo>
                    <a:cubicBezTo>
                      <a:pt x="1777" y="1903"/>
                      <a:pt x="1778" y="1903"/>
                      <a:pt x="1779" y="1904"/>
                    </a:cubicBezTo>
                    <a:cubicBezTo>
                      <a:pt x="1780" y="1905"/>
                      <a:pt x="1779" y="1906"/>
                      <a:pt x="1780" y="1907"/>
                    </a:cubicBezTo>
                    <a:cubicBezTo>
                      <a:pt x="1780" y="1909"/>
                      <a:pt x="1782" y="1911"/>
                      <a:pt x="1782" y="1913"/>
                    </a:cubicBezTo>
                    <a:cubicBezTo>
                      <a:pt x="1783" y="1915"/>
                      <a:pt x="1780" y="1916"/>
                      <a:pt x="1781" y="1918"/>
                    </a:cubicBezTo>
                    <a:cubicBezTo>
                      <a:pt x="1781" y="1920"/>
                      <a:pt x="1783" y="1923"/>
                      <a:pt x="1785" y="1924"/>
                    </a:cubicBezTo>
                    <a:cubicBezTo>
                      <a:pt x="1788" y="1925"/>
                      <a:pt x="1792" y="1926"/>
                      <a:pt x="1794" y="1929"/>
                    </a:cubicBezTo>
                    <a:cubicBezTo>
                      <a:pt x="1795" y="1926"/>
                      <a:pt x="1794" y="1924"/>
                      <a:pt x="1794" y="1921"/>
                    </a:cubicBezTo>
                    <a:cubicBezTo>
                      <a:pt x="1795" y="1918"/>
                      <a:pt x="1797" y="1917"/>
                      <a:pt x="1798" y="1914"/>
                    </a:cubicBezTo>
                    <a:cubicBezTo>
                      <a:pt x="1799" y="1911"/>
                      <a:pt x="1797" y="1911"/>
                      <a:pt x="1799" y="1908"/>
                    </a:cubicBezTo>
                    <a:cubicBezTo>
                      <a:pt x="1800" y="1907"/>
                      <a:pt x="1801" y="1905"/>
                      <a:pt x="1802" y="1903"/>
                    </a:cubicBezTo>
                    <a:cubicBezTo>
                      <a:pt x="1803" y="1907"/>
                      <a:pt x="1800" y="1908"/>
                      <a:pt x="1800" y="1911"/>
                    </a:cubicBezTo>
                    <a:cubicBezTo>
                      <a:pt x="1800" y="1913"/>
                      <a:pt x="1801" y="1914"/>
                      <a:pt x="1800" y="1916"/>
                    </a:cubicBezTo>
                    <a:cubicBezTo>
                      <a:pt x="1799" y="1917"/>
                      <a:pt x="1797" y="1918"/>
                      <a:pt x="1797" y="1920"/>
                    </a:cubicBezTo>
                    <a:cubicBezTo>
                      <a:pt x="1797" y="1921"/>
                      <a:pt x="1798" y="1922"/>
                      <a:pt x="1798" y="1924"/>
                    </a:cubicBezTo>
                    <a:cubicBezTo>
                      <a:pt x="1798" y="1926"/>
                      <a:pt x="1797" y="1928"/>
                      <a:pt x="1797" y="1931"/>
                    </a:cubicBezTo>
                    <a:cubicBezTo>
                      <a:pt x="1799" y="1936"/>
                      <a:pt x="1801" y="1941"/>
                      <a:pt x="1801" y="1946"/>
                    </a:cubicBezTo>
                    <a:cubicBezTo>
                      <a:pt x="1802" y="1952"/>
                      <a:pt x="1803" y="1959"/>
                      <a:pt x="1804" y="1965"/>
                    </a:cubicBezTo>
                    <a:cubicBezTo>
                      <a:pt x="1805" y="1968"/>
                      <a:pt x="1804" y="1973"/>
                      <a:pt x="1805" y="1976"/>
                    </a:cubicBezTo>
                    <a:cubicBezTo>
                      <a:pt x="1806" y="1978"/>
                      <a:pt x="1807" y="1979"/>
                      <a:pt x="1808" y="1980"/>
                    </a:cubicBezTo>
                    <a:cubicBezTo>
                      <a:pt x="1809" y="1982"/>
                      <a:pt x="1809" y="1985"/>
                      <a:pt x="1809" y="1987"/>
                    </a:cubicBezTo>
                    <a:cubicBezTo>
                      <a:pt x="1810" y="1990"/>
                      <a:pt x="1810" y="1992"/>
                      <a:pt x="1814" y="1992"/>
                    </a:cubicBezTo>
                    <a:cubicBezTo>
                      <a:pt x="1817" y="1992"/>
                      <a:pt x="1819" y="1991"/>
                      <a:pt x="1821" y="1989"/>
                    </a:cubicBezTo>
                    <a:cubicBezTo>
                      <a:pt x="1827" y="1982"/>
                      <a:pt x="1832" y="1975"/>
                      <a:pt x="1838" y="1970"/>
                    </a:cubicBezTo>
                    <a:cubicBezTo>
                      <a:pt x="1840" y="1969"/>
                      <a:pt x="1841" y="1967"/>
                      <a:pt x="1842" y="1966"/>
                    </a:cubicBezTo>
                    <a:cubicBezTo>
                      <a:pt x="1844" y="1963"/>
                      <a:pt x="1843" y="1960"/>
                      <a:pt x="1844" y="1958"/>
                    </a:cubicBezTo>
                    <a:cubicBezTo>
                      <a:pt x="1846" y="1955"/>
                      <a:pt x="1848" y="1954"/>
                      <a:pt x="1848" y="1950"/>
                    </a:cubicBezTo>
                    <a:cubicBezTo>
                      <a:pt x="1849" y="1948"/>
                      <a:pt x="1849" y="1946"/>
                      <a:pt x="1850" y="1944"/>
                    </a:cubicBezTo>
                    <a:cubicBezTo>
                      <a:pt x="1850" y="1944"/>
                      <a:pt x="1850" y="1944"/>
                      <a:pt x="1850" y="1944"/>
                    </a:cubicBezTo>
                    <a:cubicBezTo>
                      <a:pt x="1850" y="1942"/>
                      <a:pt x="1851" y="1941"/>
                      <a:pt x="1851" y="1939"/>
                    </a:cubicBezTo>
                    <a:cubicBezTo>
                      <a:pt x="1852" y="1938"/>
                      <a:pt x="1853" y="1937"/>
                      <a:pt x="1853" y="1936"/>
                    </a:cubicBezTo>
                    <a:cubicBezTo>
                      <a:pt x="1855" y="1935"/>
                      <a:pt x="1855" y="1934"/>
                      <a:pt x="1855" y="1931"/>
                    </a:cubicBezTo>
                    <a:cubicBezTo>
                      <a:pt x="1855" y="1930"/>
                      <a:pt x="1855" y="1929"/>
                      <a:pt x="1855" y="1927"/>
                    </a:cubicBezTo>
                    <a:cubicBezTo>
                      <a:pt x="1855" y="1926"/>
                      <a:pt x="1855" y="1925"/>
                      <a:pt x="1855" y="1924"/>
                    </a:cubicBezTo>
                    <a:cubicBezTo>
                      <a:pt x="1855" y="1923"/>
                      <a:pt x="1855" y="1922"/>
                      <a:pt x="1854" y="1921"/>
                    </a:cubicBezTo>
                    <a:cubicBezTo>
                      <a:pt x="1854" y="1921"/>
                      <a:pt x="1854" y="1920"/>
                      <a:pt x="1853" y="1920"/>
                    </a:cubicBezTo>
                    <a:cubicBezTo>
                      <a:pt x="1853" y="1920"/>
                      <a:pt x="1853" y="1919"/>
                      <a:pt x="1853" y="1919"/>
                    </a:cubicBezTo>
                    <a:cubicBezTo>
                      <a:pt x="1852" y="1919"/>
                      <a:pt x="1852" y="1917"/>
                      <a:pt x="1851" y="1917"/>
                    </a:cubicBezTo>
                    <a:cubicBezTo>
                      <a:pt x="1851" y="1917"/>
                      <a:pt x="1849" y="1916"/>
                      <a:pt x="1848" y="1916"/>
                    </a:cubicBezTo>
                    <a:cubicBezTo>
                      <a:pt x="1847" y="1913"/>
                      <a:pt x="1852" y="1910"/>
                      <a:pt x="1854" y="1908"/>
                    </a:cubicBezTo>
                    <a:cubicBezTo>
                      <a:pt x="1857" y="1905"/>
                      <a:pt x="1860" y="1901"/>
                      <a:pt x="1864" y="1899"/>
                    </a:cubicBezTo>
                    <a:cubicBezTo>
                      <a:pt x="1868" y="1897"/>
                      <a:pt x="1881" y="1892"/>
                      <a:pt x="1877" y="1885"/>
                    </a:cubicBezTo>
                    <a:cubicBezTo>
                      <a:pt x="1874" y="1886"/>
                      <a:pt x="1872" y="1889"/>
                      <a:pt x="1870" y="1889"/>
                    </a:cubicBezTo>
                    <a:cubicBezTo>
                      <a:pt x="1870" y="1886"/>
                      <a:pt x="1874" y="1884"/>
                      <a:pt x="1876" y="1882"/>
                    </a:cubicBezTo>
                    <a:cubicBezTo>
                      <a:pt x="1879" y="1879"/>
                      <a:pt x="1880" y="1880"/>
                      <a:pt x="1883" y="1880"/>
                    </a:cubicBezTo>
                    <a:cubicBezTo>
                      <a:pt x="1886" y="1880"/>
                      <a:pt x="1889" y="1879"/>
                      <a:pt x="1890" y="1877"/>
                    </a:cubicBezTo>
                    <a:cubicBezTo>
                      <a:pt x="1891" y="1876"/>
                      <a:pt x="1891" y="1871"/>
                      <a:pt x="1893" y="1871"/>
                    </a:cubicBezTo>
                    <a:cubicBezTo>
                      <a:pt x="1894" y="1874"/>
                      <a:pt x="1894" y="1877"/>
                      <a:pt x="1892" y="1879"/>
                    </a:cubicBezTo>
                    <a:cubicBezTo>
                      <a:pt x="1893" y="1879"/>
                      <a:pt x="1894" y="1878"/>
                      <a:pt x="1895" y="1878"/>
                    </a:cubicBezTo>
                    <a:cubicBezTo>
                      <a:pt x="1899" y="1877"/>
                      <a:pt x="1901" y="1872"/>
                      <a:pt x="1901" y="1868"/>
                    </a:cubicBezTo>
                    <a:cubicBezTo>
                      <a:pt x="1901" y="1864"/>
                      <a:pt x="1898" y="1859"/>
                      <a:pt x="1896" y="1855"/>
                    </a:cubicBezTo>
                    <a:cubicBezTo>
                      <a:pt x="1895" y="1853"/>
                      <a:pt x="1893" y="1851"/>
                      <a:pt x="1892" y="1849"/>
                    </a:cubicBezTo>
                    <a:cubicBezTo>
                      <a:pt x="1890" y="1845"/>
                      <a:pt x="1889" y="1844"/>
                      <a:pt x="1885" y="1843"/>
                    </a:cubicBezTo>
                    <a:cubicBezTo>
                      <a:pt x="1882" y="1843"/>
                      <a:pt x="1879" y="1842"/>
                      <a:pt x="1876" y="1843"/>
                    </a:cubicBezTo>
                    <a:cubicBezTo>
                      <a:pt x="1875" y="1844"/>
                      <a:pt x="1874" y="1845"/>
                      <a:pt x="1873" y="1845"/>
                    </a:cubicBezTo>
                    <a:cubicBezTo>
                      <a:pt x="1870" y="1846"/>
                      <a:pt x="1871" y="1845"/>
                      <a:pt x="1870" y="1844"/>
                    </a:cubicBezTo>
                    <a:cubicBezTo>
                      <a:pt x="1865" y="1843"/>
                      <a:pt x="1858" y="1848"/>
                      <a:pt x="1852" y="1847"/>
                    </a:cubicBezTo>
                    <a:cubicBezTo>
                      <a:pt x="1850" y="1847"/>
                      <a:pt x="1849" y="1845"/>
                      <a:pt x="1847" y="1844"/>
                    </a:cubicBezTo>
                    <a:cubicBezTo>
                      <a:pt x="1844" y="1844"/>
                      <a:pt x="1842" y="1845"/>
                      <a:pt x="1840" y="1846"/>
                    </a:cubicBezTo>
                    <a:cubicBezTo>
                      <a:pt x="1837" y="1847"/>
                      <a:pt x="1833" y="1848"/>
                      <a:pt x="1829" y="1849"/>
                    </a:cubicBezTo>
                    <a:cubicBezTo>
                      <a:pt x="1826" y="1849"/>
                      <a:pt x="1824" y="1851"/>
                      <a:pt x="1822" y="1851"/>
                    </a:cubicBezTo>
                    <a:cubicBezTo>
                      <a:pt x="1819" y="1852"/>
                      <a:pt x="1817" y="1852"/>
                      <a:pt x="1816" y="1854"/>
                    </a:cubicBezTo>
                    <a:cubicBezTo>
                      <a:pt x="1816" y="1856"/>
                      <a:pt x="1817" y="1856"/>
                      <a:pt x="1816" y="1858"/>
                    </a:cubicBezTo>
                    <a:cubicBezTo>
                      <a:pt x="1816" y="1858"/>
                      <a:pt x="1814" y="1858"/>
                      <a:pt x="1813" y="1859"/>
                    </a:cubicBezTo>
                    <a:cubicBezTo>
                      <a:pt x="1814" y="1863"/>
                      <a:pt x="1809" y="1866"/>
                      <a:pt x="1805" y="1866"/>
                    </a:cubicBezTo>
                    <a:cubicBezTo>
                      <a:pt x="1805" y="1865"/>
                      <a:pt x="1806" y="1863"/>
                      <a:pt x="1808" y="1862"/>
                    </a:cubicBezTo>
                    <a:cubicBezTo>
                      <a:pt x="1808" y="1862"/>
                      <a:pt x="1810" y="1862"/>
                      <a:pt x="1811" y="1860"/>
                    </a:cubicBezTo>
                    <a:cubicBezTo>
                      <a:pt x="1811" y="1860"/>
                      <a:pt x="1810" y="1859"/>
                      <a:pt x="1811" y="1858"/>
                    </a:cubicBezTo>
                    <a:cubicBezTo>
                      <a:pt x="1811" y="1858"/>
                      <a:pt x="1811" y="1858"/>
                      <a:pt x="1811" y="1858"/>
                    </a:cubicBezTo>
                    <a:cubicBezTo>
                      <a:pt x="1809" y="1856"/>
                      <a:pt x="1809" y="1853"/>
                      <a:pt x="1808" y="1851"/>
                    </a:cubicBezTo>
                    <a:cubicBezTo>
                      <a:pt x="1806" y="1848"/>
                      <a:pt x="1805" y="1845"/>
                      <a:pt x="1803" y="1842"/>
                    </a:cubicBezTo>
                    <a:cubicBezTo>
                      <a:pt x="1803" y="1842"/>
                      <a:pt x="1802" y="1841"/>
                      <a:pt x="1802" y="1841"/>
                    </a:cubicBezTo>
                    <a:cubicBezTo>
                      <a:pt x="1801" y="1840"/>
                      <a:pt x="1800" y="1839"/>
                      <a:pt x="1800" y="1836"/>
                    </a:cubicBezTo>
                    <a:cubicBezTo>
                      <a:pt x="1801" y="1834"/>
                      <a:pt x="1802" y="1833"/>
                      <a:pt x="1804" y="1833"/>
                    </a:cubicBezTo>
                    <a:cubicBezTo>
                      <a:pt x="1804" y="1833"/>
                      <a:pt x="1804" y="1833"/>
                      <a:pt x="1805" y="1833"/>
                    </a:cubicBezTo>
                    <a:cubicBezTo>
                      <a:pt x="1809" y="1831"/>
                      <a:pt x="1810" y="1829"/>
                      <a:pt x="1809" y="1826"/>
                    </a:cubicBezTo>
                    <a:cubicBezTo>
                      <a:pt x="1809" y="1825"/>
                      <a:pt x="1808" y="1825"/>
                      <a:pt x="1808" y="1825"/>
                    </a:cubicBezTo>
                    <a:cubicBezTo>
                      <a:pt x="1804" y="1822"/>
                      <a:pt x="1803" y="1819"/>
                      <a:pt x="1798" y="1819"/>
                    </a:cubicBezTo>
                    <a:cubicBezTo>
                      <a:pt x="1792" y="1820"/>
                      <a:pt x="1787" y="1823"/>
                      <a:pt x="1781" y="1824"/>
                    </a:cubicBezTo>
                    <a:cubicBezTo>
                      <a:pt x="1776" y="1825"/>
                      <a:pt x="1772" y="1824"/>
                      <a:pt x="1767" y="1824"/>
                    </a:cubicBezTo>
                    <a:cubicBezTo>
                      <a:pt x="1764" y="1824"/>
                      <a:pt x="1764" y="1824"/>
                      <a:pt x="1762" y="1827"/>
                    </a:cubicBezTo>
                    <a:cubicBezTo>
                      <a:pt x="1761" y="1829"/>
                      <a:pt x="1760" y="1830"/>
                      <a:pt x="1757" y="1830"/>
                    </a:cubicBezTo>
                    <a:cubicBezTo>
                      <a:pt x="1757" y="1828"/>
                      <a:pt x="1760" y="1828"/>
                      <a:pt x="1761" y="1827"/>
                    </a:cubicBezTo>
                    <a:cubicBezTo>
                      <a:pt x="1761" y="1826"/>
                      <a:pt x="1761" y="1825"/>
                      <a:pt x="1762" y="1824"/>
                    </a:cubicBezTo>
                    <a:cubicBezTo>
                      <a:pt x="1762" y="1823"/>
                      <a:pt x="1763" y="1823"/>
                      <a:pt x="1764" y="1822"/>
                    </a:cubicBezTo>
                    <a:cubicBezTo>
                      <a:pt x="1764" y="1821"/>
                      <a:pt x="1761" y="1819"/>
                      <a:pt x="1761" y="1818"/>
                    </a:cubicBezTo>
                    <a:cubicBezTo>
                      <a:pt x="1760" y="1817"/>
                      <a:pt x="1760" y="1815"/>
                      <a:pt x="1759" y="1814"/>
                    </a:cubicBezTo>
                    <a:cubicBezTo>
                      <a:pt x="1758" y="1814"/>
                      <a:pt x="1756" y="1814"/>
                      <a:pt x="1755" y="1814"/>
                    </a:cubicBezTo>
                    <a:cubicBezTo>
                      <a:pt x="1753" y="1814"/>
                      <a:pt x="1753" y="1813"/>
                      <a:pt x="1751" y="1811"/>
                    </a:cubicBezTo>
                    <a:cubicBezTo>
                      <a:pt x="1748" y="1810"/>
                      <a:pt x="1745" y="1813"/>
                      <a:pt x="1742" y="1812"/>
                    </a:cubicBezTo>
                    <a:cubicBezTo>
                      <a:pt x="1740" y="1811"/>
                      <a:pt x="1740" y="1809"/>
                      <a:pt x="1738" y="1809"/>
                    </a:cubicBezTo>
                    <a:cubicBezTo>
                      <a:pt x="1736" y="1809"/>
                      <a:pt x="1734" y="1810"/>
                      <a:pt x="1732" y="1810"/>
                    </a:cubicBezTo>
                    <a:cubicBezTo>
                      <a:pt x="1730" y="1810"/>
                      <a:pt x="1725" y="1809"/>
                      <a:pt x="1723" y="1807"/>
                    </a:cubicBezTo>
                    <a:cubicBezTo>
                      <a:pt x="1724" y="1807"/>
                      <a:pt x="1728" y="1808"/>
                      <a:pt x="1730" y="1808"/>
                    </a:cubicBezTo>
                    <a:cubicBezTo>
                      <a:pt x="1732" y="1808"/>
                      <a:pt x="1734" y="1807"/>
                      <a:pt x="1736" y="1807"/>
                    </a:cubicBezTo>
                    <a:cubicBezTo>
                      <a:pt x="1738" y="1806"/>
                      <a:pt x="1738" y="1807"/>
                      <a:pt x="1740" y="1808"/>
                    </a:cubicBezTo>
                    <a:cubicBezTo>
                      <a:pt x="1743" y="1808"/>
                      <a:pt x="1745" y="1808"/>
                      <a:pt x="1747" y="1808"/>
                    </a:cubicBezTo>
                    <a:cubicBezTo>
                      <a:pt x="1751" y="1808"/>
                      <a:pt x="1753" y="1811"/>
                      <a:pt x="1758" y="1812"/>
                    </a:cubicBezTo>
                    <a:cubicBezTo>
                      <a:pt x="1760" y="1812"/>
                      <a:pt x="1762" y="1811"/>
                      <a:pt x="1765" y="1812"/>
                    </a:cubicBezTo>
                    <a:cubicBezTo>
                      <a:pt x="1766" y="1812"/>
                      <a:pt x="1769" y="1812"/>
                      <a:pt x="1770" y="1813"/>
                    </a:cubicBezTo>
                    <a:cubicBezTo>
                      <a:pt x="1772" y="1814"/>
                      <a:pt x="1773" y="1815"/>
                      <a:pt x="1775" y="1815"/>
                    </a:cubicBezTo>
                    <a:cubicBezTo>
                      <a:pt x="1776" y="1815"/>
                      <a:pt x="1777" y="1814"/>
                      <a:pt x="1779" y="1813"/>
                    </a:cubicBezTo>
                    <a:cubicBezTo>
                      <a:pt x="1782" y="1811"/>
                      <a:pt x="1785" y="1810"/>
                      <a:pt x="1788" y="1810"/>
                    </a:cubicBezTo>
                    <a:cubicBezTo>
                      <a:pt x="1796" y="1809"/>
                      <a:pt x="1808" y="1805"/>
                      <a:pt x="1813" y="1813"/>
                    </a:cubicBezTo>
                    <a:cubicBezTo>
                      <a:pt x="1815" y="1811"/>
                      <a:pt x="1820" y="1811"/>
                      <a:pt x="1822" y="1811"/>
                    </a:cubicBezTo>
                    <a:cubicBezTo>
                      <a:pt x="1825" y="1811"/>
                      <a:pt x="1826" y="1811"/>
                      <a:pt x="1826" y="1808"/>
                    </a:cubicBezTo>
                    <a:cubicBezTo>
                      <a:pt x="1825" y="1804"/>
                      <a:pt x="1822" y="1800"/>
                      <a:pt x="1820" y="1798"/>
                    </a:cubicBezTo>
                    <a:cubicBezTo>
                      <a:pt x="1819" y="1795"/>
                      <a:pt x="1814" y="1794"/>
                      <a:pt x="1812" y="1793"/>
                    </a:cubicBezTo>
                    <a:cubicBezTo>
                      <a:pt x="1809" y="1791"/>
                      <a:pt x="1805" y="1792"/>
                      <a:pt x="1802" y="1789"/>
                    </a:cubicBezTo>
                    <a:cubicBezTo>
                      <a:pt x="1804" y="1789"/>
                      <a:pt x="1806" y="1789"/>
                      <a:pt x="1807" y="1789"/>
                    </a:cubicBezTo>
                    <a:cubicBezTo>
                      <a:pt x="1809" y="1789"/>
                      <a:pt x="1809" y="1790"/>
                      <a:pt x="1810" y="1791"/>
                    </a:cubicBezTo>
                    <a:cubicBezTo>
                      <a:pt x="1811" y="1791"/>
                      <a:pt x="1813" y="1792"/>
                      <a:pt x="1814" y="1792"/>
                    </a:cubicBezTo>
                    <a:cubicBezTo>
                      <a:pt x="1815" y="1790"/>
                      <a:pt x="1814" y="1790"/>
                      <a:pt x="1814" y="1789"/>
                    </a:cubicBezTo>
                    <a:cubicBezTo>
                      <a:pt x="1812" y="1786"/>
                      <a:pt x="1808" y="1783"/>
                      <a:pt x="1808" y="1779"/>
                    </a:cubicBezTo>
                    <a:cubicBezTo>
                      <a:pt x="1808" y="1779"/>
                      <a:pt x="1809" y="1779"/>
                      <a:pt x="1809" y="1779"/>
                    </a:cubicBezTo>
                    <a:cubicBezTo>
                      <a:pt x="1812" y="1780"/>
                      <a:pt x="1811" y="1783"/>
                      <a:pt x="1813" y="1785"/>
                    </a:cubicBezTo>
                    <a:cubicBezTo>
                      <a:pt x="1814" y="1787"/>
                      <a:pt x="1815" y="1787"/>
                      <a:pt x="1816" y="1789"/>
                    </a:cubicBezTo>
                    <a:cubicBezTo>
                      <a:pt x="1817" y="1790"/>
                      <a:pt x="1817" y="1791"/>
                      <a:pt x="1818" y="1792"/>
                    </a:cubicBezTo>
                    <a:cubicBezTo>
                      <a:pt x="1820" y="1794"/>
                      <a:pt x="1822" y="1794"/>
                      <a:pt x="1823" y="1797"/>
                    </a:cubicBezTo>
                    <a:cubicBezTo>
                      <a:pt x="1824" y="1799"/>
                      <a:pt x="1826" y="1801"/>
                      <a:pt x="1827" y="1803"/>
                    </a:cubicBezTo>
                    <a:cubicBezTo>
                      <a:pt x="1828" y="1805"/>
                      <a:pt x="1827" y="1808"/>
                      <a:pt x="1829" y="1808"/>
                    </a:cubicBezTo>
                    <a:cubicBezTo>
                      <a:pt x="1831" y="1809"/>
                      <a:pt x="1835" y="1807"/>
                      <a:pt x="1836" y="1806"/>
                    </a:cubicBezTo>
                    <a:cubicBezTo>
                      <a:pt x="1838" y="1806"/>
                      <a:pt x="1852" y="1803"/>
                      <a:pt x="1851" y="1800"/>
                    </a:cubicBezTo>
                    <a:cubicBezTo>
                      <a:pt x="1849" y="1800"/>
                      <a:pt x="1847" y="1800"/>
                      <a:pt x="1846" y="1799"/>
                    </a:cubicBezTo>
                    <a:cubicBezTo>
                      <a:pt x="1843" y="1797"/>
                      <a:pt x="1840" y="1793"/>
                      <a:pt x="1838" y="1790"/>
                    </a:cubicBezTo>
                    <a:cubicBezTo>
                      <a:pt x="1835" y="1786"/>
                      <a:pt x="1833" y="1783"/>
                      <a:pt x="1831" y="1778"/>
                    </a:cubicBezTo>
                    <a:cubicBezTo>
                      <a:pt x="1830" y="1776"/>
                      <a:pt x="1829" y="1773"/>
                      <a:pt x="1826" y="1774"/>
                    </a:cubicBezTo>
                    <a:cubicBezTo>
                      <a:pt x="1823" y="1775"/>
                      <a:pt x="1824" y="1778"/>
                      <a:pt x="1821" y="1777"/>
                    </a:cubicBezTo>
                    <a:cubicBezTo>
                      <a:pt x="1820" y="1776"/>
                      <a:pt x="1820" y="1774"/>
                      <a:pt x="1819" y="1774"/>
                    </a:cubicBezTo>
                    <a:cubicBezTo>
                      <a:pt x="1817" y="1773"/>
                      <a:pt x="1817" y="1773"/>
                      <a:pt x="1815" y="1773"/>
                    </a:cubicBezTo>
                    <a:cubicBezTo>
                      <a:pt x="1814" y="1773"/>
                      <a:pt x="1811" y="1773"/>
                      <a:pt x="1811" y="1770"/>
                    </a:cubicBezTo>
                    <a:cubicBezTo>
                      <a:pt x="1813" y="1772"/>
                      <a:pt x="1814" y="1770"/>
                      <a:pt x="1816" y="1770"/>
                    </a:cubicBezTo>
                    <a:cubicBezTo>
                      <a:pt x="1818" y="1770"/>
                      <a:pt x="1819" y="1772"/>
                      <a:pt x="1820" y="1773"/>
                    </a:cubicBezTo>
                    <a:cubicBezTo>
                      <a:pt x="1825" y="1775"/>
                      <a:pt x="1824" y="1768"/>
                      <a:pt x="1829" y="1769"/>
                    </a:cubicBezTo>
                    <a:cubicBezTo>
                      <a:pt x="1833" y="1769"/>
                      <a:pt x="1836" y="1777"/>
                      <a:pt x="1838" y="1780"/>
                    </a:cubicBezTo>
                    <a:cubicBezTo>
                      <a:pt x="1841" y="1785"/>
                      <a:pt x="1845" y="1793"/>
                      <a:pt x="1852" y="1794"/>
                    </a:cubicBezTo>
                    <a:cubicBezTo>
                      <a:pt x="1854" y="1795"/>
                      <a:pt x="1856" y="1794"/>
                      <a:pt x="1858" y="1796"/>
                    </a:cubicBezTo>
                    <a:cubicBezTo>
                      <a:pt x="1860" y="1797"/>
                      <a:pt x="1862" y="1799"/>
                      <a:pt x="1863" y="1801"/>
                    </a:cubicBezTo>
                    <a:cubicBezTo>
                      <a:pt x="1866" y="1805"/>
                      <a:pt x="1871" y="1808"/>
                      <a:pt x="1875" y="1808"/>
                    </a:cubicBezTo>
                    <a:cubicBezTo>
                      <a:pt x="1878" y="1808"/>
                      <a:pt x="1880" y="1808"/>
                      <a:pt x="1883" y="1808"/>
                    </a:cubicBezTo>
                    <a:cubicBezTo>
                      <a:pt x="1885" y="1808"/>
                      <a:pt x="1888" y="1807"/>
                      <a:pt x="1888" y="1804"/>
                    </a:cubicBezTo>
                    <a:cubicBezTo>
                      <a:pt x="1888" y="1801"/>
                      <a:pt x="1885" y="1801"/>
                      <a:pt x="1884" y="1799"/>
                    </a:cubicBezTo>
                    <a:cubicBezTo>
                      <a:pt x="1882" y="1798"/>
                      <a:pt x="1882" y="1795"/>
                      <a:pt x="1882" y="1793"/>
                    </a:cubicBezTo>
                    <a:cubicBezTo>
                      <a:pt x="1884" y="1794"/>
                      <a:pt x="1884" y="1796"/>
                      <a:pt x="1885" y="1798"/>
                    </a:cubicBezTo>
                    <a:cubicBezTo>
                      <a:pt x="1886" y="1799"/>
                      <a:pt x="1888" y="1800"/>
                      <a:pt x="1889" y="1802"/>
                    </a:cubicBezTo>
                    <a:cubicBezTo>
                      <a:pt x="1893" y="1801"/>
                      <a:pt x="1896" y="1801"/>
                      <a:pt x="1899" y="1801"/>
                    </a:cubicBezTo>
                    <a:cubicBezTo>
                      <a:pt x="1902" y="1802"/>
                      <a:pt x="1904" y="1801"/>
                      <a:pt x="1907" y="1801"/>
                    </a:cubicBezTo>
                    <a:cubicBezTo>
                      <a:pt x="1909" y="1801"/>
                      <a:pt x="1910" y="1803"/>
                      <a:pt x="1913" y="1802"/>
                    </a:cubicBezTo>
                    <a:cubicBezTo>
                      <a:pt x="1918" y="1800"/>
                      <a:pt x="1913" y="1793"/>
                      <a:pt x="1913" y="1789"/>
                    </a:cubicBezTo>
                    <a:cubicBezTo>
                      <a:pt x="1912" y="1784"/>
                      <a:pt x="1909" y="1782"/>
                      <a:pt x="1904" y="1781"/>
                    </a:cubicBezTo>
                    <a:cubicBezTo>
                      <a:pt x="1899" y="1780"/>
                      <a:pt x="1895" y="1782"/>
                      <a:pt x="1892" y="1778"/>
                    </a:cubicBezTo>
                    <a:cubicBezTo>
                      <a:pt x="1891" y="1776"/>
                      <a:pt x="1889" y="1772"/>
                      <a:pt x="1892" y="1774"/>
                    </a:cubicBezTo>
                    <a:cubicBezTo>
                      <a:pt x="1892" y="1775"/>
                      <a:pt x="1892" y="1777"/>
                      <a:pt x="1893" y="1778"/>
                    </a:cubicBezTo>
                    <a:cubicBezTo>
                      <a:pt x="1894" y="1779"/>
                      <a:pt x="1896" y="1779"/>
                      <a:pt x="1897" y="1779"/>
                    </a:cubicBezTo>
                    <a:cubicBezTo>
                      <a:pt x="1900" y="1779"/>
                      <a:pt x="1903" y="1778"/>
                      <a:pt x="1905" y="1778"/>
                    </a:cubicBezTo>
                    <a:cubicBezTo>
                      <a:pt x="1908" y="1779"/>
                      <a:pt x="1912" y="1781"/>
                      <a:pt x="1913" y="1783"/>
                    </a:cubicBezTo>
                    <a:cubicBezTo>
                      <a:pt x="1915" y="1786"/>
                      <a:pt x="1914" y="1790"/>
                      <a:pt x="1916" y="1793"/>
                    </a:cubicBezTo>
                    <a:cubicBezTo>
                      <a:pt x="1917" y="1795"/>
                      <a:pt x="1918" y="1795"/>
                      <a:pt x="1919" y="1797"/>
                    </a:cubicBezTo>
                    <a:cubicBezTo>
                      <a:pt x="1919" y="1799"/>
                      <a:pt x="1919" y="1801"/>
                      <a:pt x="1919" y="1802"/>
                    </a:cubicBezTo>
                    <a:cubicBezTo>
                      <a:pt x="1918" y="1806"/>
                      <a:pt x="1915" y="1809"/>
                      <a:pt x="1915" y="1814"/>
                    </a:cubicBezTo>
                    <a:cubicBezTo>
                      <a:pt x="1916" y="1818"/>
                      <a:pt x="1920" y="1819"/>
                      <a:pt x="1924" y="1818"/>
                    </a:cubicBezTo>
                    <a:cubicBezTo>
                      <a:pt x="1927" y="1818"/>
                      <a:pt x="1929" y="1816"/>
                      <a:pt x="1931" y="1813"/>
                    </a:cubicBezTo>
                    <a:cubicBezTo>
                      <a:pt x="1933" y="1811"/>
                      <a:pt x="1935" y="1809"/>
                      <a:pt x="1935" y="1806"/>
                    </a:cubicBezTo>
                    <a:cubicBezTo>
                      <a:pt x="1935" y="1805"/>
                      <a:pt x="1935" y="1804"/>
                      <a:pt x="1935" y="1803"/>
                    </a:cubicBezTo>
                    <a:cubicBezTo>
                      <a:pt x="1934" y="1801"/>
                      <a:pt x="1934" y="1801"/>
                      <a:pt x="1933" y="1800"/>
                    </a:cubicBezTo>
                    <a:cubicBezTo>
                      <a:pt x="1932" y="1798"/>
                      <a:pt x="1931" y="1798"/>
                      <a:pt x="1931" y="1795"/>
                    </a:cubicBezTo>
                    <a:cubicBezTo>
                      <a:pt x="1932" y="1798"/>
                      <a:pt x="1934" y="1797"/>
                      <a:pt x="1935" y="1799"/>
                    </a:cubicBezTo>
                    <a:cubicBezTo>
                      <a:pt x="1937" y="1801"/>
                      <a:pt x="1936" y="1804"/>
                      <a:pt x="1937" y="1806"/>
                    </a:cubicBezTo>
                    <a:cubicBezTo>
                      <a:pt x="1940" y="1803"/>
                      <a:pt x="1943" y="1801"/>
                      <a:pt x="1943" y="1797"/>
                    </a:cubicBezTo>
                    <a:cubicBezTo>
                      <a:pt x="1942" y="1793"/>
                      <a:pt x="1941" y="1790"/>
                      <a:pt x="1939" y="1787"/>
                    </a:cubicBezTo>
                    <a:cubicBezTo>
                      <a:pt x="1935" y="1782"/>
                      <a:pt x="1931" y="1779"/>
                      <a:pt x="1925" y="1777"/>
                    </a:cubicBezTo>
                    <a:cubicBezTo>
                      <a:pt x="1922" y="1775"/>
                      <a:pt x="1919" y="1775"/>
                      <a:pt x="1916" y="1774"/>
                    </a:cubicBezTo>
                    <a:cubicBezTo>
                      <a:pt x="1913" y="1773"/>
                      <a:pt x="1910" y="1772"/>
                      <a:pt x="1908" y="1770"/>
                    </a:cubicBezTo>
                    <a:cubicBezTo>
                      <a:pt x="1906" y="1767"/>
                      <a:pt x="1905" y="1763"/>
                      <a:pt x="1906" y="1760"/>
                    </a:cubicBezTo>
                    <a:cubicBezTo>
                      <a:pt x="1907" y="1758"/>
                      <a:pt x="1908" y="1753"/>
                      <a:pt x="1909" y="1751"/>
                    </a:cubicBezTo>
                    <a:cubicBezTo>
                      <a:pt x="1911" y="1748"/>
                      <a:pt x="1916" y="1750"/>
                      <a:pt x="1915" y="1744"/>
                    </a:cubicBezTo>
                    <a:cubicBezTo>
                      <a:pt x="1915" y="1740"/>
                      <a:pt x="1911" y="1738"/>
                      <a:pt x="1911" y="1734"/>
                    </a:cubicBezTo>
                    <a:cubicBezTo>
                      <a:pt x="1911" y="1731"/>
                      <a:pt x="1913" y="1728"/>
                      <a:pt x="1913" y="1725"/>
                    </a:cubicBezTo>
                    <a:cubicBezTo>
                      <a:pt x="1913" y="1720"/>
                      <a:pt x="1910" y="1722"/>
                      <a:pt x="1907" y="1724"/>
                    </a:cubicBezTo>
                    <a:cubicBezTo>
                      <a:pt x="1901" y="1730"/>
                      <a:pt x="1895" y="1726"/>
                      <a:pt x="1893" y="1718"/>
                    </a:cubicBezTo>
                    <a:cubicBezTo>
                      <a:pt x="1892" y="1710"/>
                      <a:pt x="1898" y="1707"/>
                      <a:pt x="1903" y="1703"/>
                    </a:cubicBezTo>
                    <a:cubicBezTo>
                      <a:pt x="1910" y="1696"/>
                      <a:pt x="1896" y="1691"/>
                      <a:pt x="1898" y="1686"/>
                    </a:cubicBezTo>
                    <a:cubicBezTo>
                      <a:pt x="1904" y="1690"/>
                      <a:pt x="1911" y="1693"/>
                      <a:pt x="1908" y="1701"/>
                    </a:cubicBezTo>
                    <a:cubicBezTo>
                      <a:pt x="1906" y="1707"/>
                      <a:pt x="1893" y="1710"/>
                      <a:pt x="1898" y="1718"/>
                    </a:cubicBezTo>
                    <a:cubicBezTo>
                      <a:pt x="1903" y="1726"/>
                      <a:pt x="1911" y="1710"/>
                      <a:pt x="1916" y="1717"/>
                    </a:cubicBezTo>
                    <a:cubicBezTo>
                      <a:pt x="1921" y="1722"/>
                      <a:pt x="1916" y="1732"/>
                      <a:pt x="1917" y="1737"/>
                    </a:cubicBezTo>
                    <a:cubicBezTo>
                      <a:pt x="1918" y="1743"/>
                      <a:pt x="1927" y="1746"/>
                      <a:pt x="1924" y="1752"/>
                    </a:cubicBezTo>
                    <a:cubicBezTo>
                      <a:pt x="1922" y="1755"/>
                      <a:pt x="1918" y="1756"/>
                      <a:pt x="1916" y="1759"/>
                    </a:cubicBezTo>
                    <a:cubicBezTo>
                      <a:pt x="1915" y="1762"/>
                      <a:pt x="1917" y="1765"/>
                      <a:pt x="1920" y="1767"/>
                    </a:cubicBezTo>
                    <a:cubicBezTo>
                      <a:pt x="1926" y="1770"/>
                      <a:pt x="1936" y="1768"/>
                      <a:pt x="1940" y="1776"/>
                    </a:cubicBezTo>
                    <a:cubicBezTo>
                      <a:pt x="1942" y="1780"/>
                      <a:pt x="1941" y="1780"/>
                      <a:pt x="1945" y="1782"/>
                    </a:cubicBezTo>
                    <a:cubicBezTo>
                      <a:pt x="1948" y="1783"/>
                      <a:pt x="1950" y="1784"/>
                      <a:pt x="1952" y="1787"/>
                    </a:cubicBezTo>
                    <a:cubicBezTo>
                      <a:pt x="1953" y="1789"/>
                      <a:pt x="1953" y="1793"/>
                      <a:pt x="1956" y="1794"/>
                    </a:cubicBezTo>
                    <a:cubicBezTo>
                      <a:pt x="1959" y="1795"/>
                      <a:pt x="1962" y="1792"/>
                      <a:pt x="1964" y="1791"/>
                    </a:cubicBezTo>
                    <a:cubicBezTo>
                      <a:pt x="1963" y="1795"/>
                      <a:pt x="1959" y="1796"/>
                      <a:pt x="1955" y="1796"/>
                    </a:cubicBezTo>
                    <a:cubicBezTo>
                      <a:pt x="1956" y="1801"/>
                      <a:pt x="1959" y="1808"/>
                      <a:pt x="1964" y="1808"/>
                    </a:cubicBezTo>
                    <a:cubicBezTo>
                      <a:pt x="1971" y="1808"/>
                      <a:pt x="1975" y="1803"/>
                      <a:pt x="1979" y="1799"/>
                    </a:cubicBezTo>
                    <a:cubicBezTo>
                      <a:pt x="1987" y="1791"/>
                      <a:pt x="1993" y="1783"/>
                      <a:pt x="2001" y="1775"/>
                    </a:cubicBezTo>
                    <a:cubicBezTo>
                      <a:pt x="2005" y="1771"/>
                      <a:pt x="2009" y="1765"/>
                      <a:pt x="2013" y="1760"/>
                    </a:cubicBezTo>
                    <a:cubicBezTo>
                      <a:pt x="2017" y="1756"/>
                      <a:pt x="2022" y="1753"/>
                      <a:pt x="2025" y="1748"/>
                    </a:cubicBezTo>
                    <a:cubicBezTo>
                      <a:pt x="2027" y="1745"/>
                      <a:pt x="2029" y="1742"/>
                      <a:pt x="2031" y="1739"/>
                    </a:cubicBezTo>
                    <a:cubicBezTo>
                      <a:pt x="2033" y="1737"/>
                      <a:pt x="2035" y="1733"/>
                      <a:pt x="2032" y="1731"/>
                    </a:cubicBezTo>
                    <a:cubicBezTo>
                      <a:pt x="2029" y="1730"/>
                      <a:pt x="2027" y="1733"/>
                      <a:pt x="2024" y="1734"/>
                    </a:cubicBezTo>
                    <a:cubicBezTo>
                      <a:pt x="2025" y="1732"/>
                      <a:pt x="2028" y="1731"/>
                      <a:pt x="2027" y="1728"/>
                    </a:cubicBezTo>
                    <a:cubicBezTo>
                      <a:pt x="2027" y="1727"/>
                      <a:pt x="2023" y="1726"/>
                      <a:pt x="2022" y="1726"/>
                    </a:cubicBezTo>
                    <a:cubicBezTo>
                      <a:pt x="2017" y="1725"/>
                      <a:pt x="2014" y="1723"/>
                      <a:pt x="2010" y="1719"/>
                    </a:cubicBezTo>
                    <a:cubicBezTo>
                      <a:pt x="2007" y="1715"/>
                      <a:pt x="2005" y="1710"/>
                      <a:pt x="2000" y="1709"/>
                    </a:cubicBezTo>
                    <a:cubicBezTo>
                      <a:pt x="1997" y="1708"/>
                      <a:pt x="1996" y="1709"/>
                      <a:pt x="1993" y="1708"/>
                    </a:cubicBezTo>
                    <a:cubicBezTo>
                      <a:pt x="1991" y="1708"/>
                      <a:pt x="1989" y="1706"/>
                      <a:pt x="1987" y="1707"/>
                    </a:cubicBezTo>
                    <a:cubicBezTo>
                      <a:pt x="1986" y="1705"/>
                      <a:pt x="1985" y="1705"/>
                      <a:pt x="1984" y="1705"/>
                    </a:cubicBezTo>
                    <a:cubicBezTo>
                      <a:pt x="1983" y="1703"/>
                      <a:pt x="1982" y="1700"/>
                      <a:pt x="1980" y="1703"/>
                    </a:cubicBezTo>
                    <a:cubicBezTo>
                      <a:pt x="1978" y="1701"/>
                      <a:pt x="1975" y="1703"/>
                      <a:pt x="1974" y="1704"/>
                    </a:cubicBezTo>
                    <a:cubicBezTo>
                      <a:pt x="1974" y="1704"/>
                      <a:pt x="1972" y="1704"/>
                      <a:pt x="1972" y="1704"/>
                    </a:cubicBezTo>
                    <a:cubicBezTo>
                      <a:pt x="1971" y="1705"/>
                      <a:pt x="1972" y="1706"/>
                      <a:pt x="1972" y="1706"/>
                    </a:cubicBezTo>
                    <a:cubicBezTo>
                      <a:pt x="1971" y="1706"/>
                      <a:pt x="1972" y="1707"/>
                      <a:pt x="1971" y="1707"/>
                    </a:cubicBezTo>
                    <a:cubicBezTo>
                      <a:pt x="1970" y="1708"/>
                      <a:pt x="1968" y="1708"/>
                      <a:pt x="1967" y="1708"/>
                    </a:cubicBezTo>
                    <a:cubicBezTo>
                      <a:pt x="1967" y="1705"/>
                      <a:pt x="1967" y="1702"/>
                      <a:pt x="1964" y="1702"/>
                    </a:cubicBezTo>
                    <a:cubicBezTo>
                      <a:pt x="1964" y="1702"/>
                      <a:pt x="1961" y="1705"/>
                      <a:pt x="1960" y="1705"/>
                    </a:cubicBezTo>
                    <a:cubicBezTo>
                      <a:pt x="1960" y="1706"/>
                      <a:pt x="1961" y="1707"/>
                      <a:pt x="1960" y="1708"/>
                    </a:cubicBezTo>
                    <a:cubicBezTo>
                      <a:pt x="1960" y="1709"/>
                      <a:pt x="1957" y="1709"/>
                      <a:pt x="1956" y="1708"/>
                    </a:cubicBezTo>
                    <a:cubicBezTo>
                      <a:pt x="1956" y="1706"/>
                      <a:pt x="1959" y="1705"/>
                      <a:pt x="1959" y="1703"/>
                    </a:cubicBezTo>
                    <a:cubicBezTo>
                      <a:pt x="1956" y="1703"/>
                      <a:pt x="1954" y="1701"/>
                      <a:pt x="1956" y="1698"/>
                    </a:cubicBezTo>
                    <a:cubicBezTo>
                      <a:pt x="1958" y="1699"/>
                      <a:pt x="1959" y="1699"/>
                      <a:pt x="1961" y="1699"/>
                    </a:cubicBezTo>
                    <a:cubicBezTo>
                      <a:pt x="1960" y="1697"/>
                      <a:pt x="1961" y="1696"/>
                      <a:pt x="1962" y="1696"/>
                    </a:cubicBezTo>
                    <a:cubicBezTo>
                      <a:pt x="1962" y="1696"/>
                      <a:pt x="1962" y="1697"/>
                      <a:pt x="1963" y="1697"/>
                    </a:cubicBezTo>
                    <a:cubicBezTo>
                      <a:pt x="1965" y="1698"/>
                      <a:pt x="1965" y="1695"/>
                      <a:pt x="1967" y="1695"/>
                    </a:cubicBezTo>
                    <a:cubicBezTo>
                      <a:pt x="1970" y="1695"/>
                      <a:pt x="1969" y="1698"/>
                      <a:pt x="1972" y="1697"/>
                    </a:cubicBezTo>
                    <a:cubicBezTo>
                      <a:pt x="1973" y="1693"/>
                      <a:pt x="1977" y="1698"/>
                      <a:pt x="1979" y="1696"/>
                    </a:cubicBezTo>
                    <a:cubicBezTo>
                      <a:pt x="1981" y="1695"/>
                      <a:pt x="1979" y="1695"/>
                      <a:pt x="1979" y="1693"/>
                    </a:cubicBezTo>
                    <a:cubicBezTo>
                      <a:pt x="1979" y="1693"/>
                      <a:pt x="1980" y="1691"/>
                      <a:pt x="1980" y="1690"/>
                    </a:cubicBezTo>
                    <a:cubicBezTo>
                      <a:pt x="1980" y="1686"/>
                      <a:pt x="1979" y="1685"/>
                      <a:pt x="1981" y="1682"/>
                    </a:cubicBezTo>
                    <a:cubicBezTo>
                      <a:pt x="1983" y="1680"/>
                      <a:pt x="1986" y="1678"/>
                      <a:pt x="1988" y="1678"/>
                    </a:cubicBezTo>
                    <a:cubicBezTo>
                      <a:pt x="1987" y="1673"/>
                      <a:pt x="1991" y="1675"/>
                      <a:pt x="1994" y="1675"/>
                    </a:cubicBezTo>
                    <a:cubicBezTo>
                      <a:pt x="1993" y="1669"/>
                      <a:pt x="2000" y="1664"/>
                      <a:pt x="1997" y="1659"/>
                    </a:cubicBezTo>
                    <a:cubicBezTo>
                      <a:pt x="1996" y="1661"/>
                      <a:pt x="1997" y="1664"/>
                      <a:pt x="1995" y="1664"/>
                    </a:cubicBezTo>
                    <a:cubicBezTo>
                      <a:pt x="1994" y="1663"/>
                      <a:pt x="1994" y="1662"/>
                      <a:pt x="1994" y="1661"/>
                    </a:cubicBezTo>
                    <a:cubicBezTo>
                      <a:pt x="1991" y="1662"/>
                      <a:pt x="1991" y="1664"/>
                      <a:pt x="1991" y="1666"/>
                    </a:cubicBezTo>
                    <a:cubicBezTo>
                      <a:pt x="1989" y="1664"/>
                      <a:pt x="1986" y="1661"/>
                      <a:pt x="1989" y="1658"/>
                    </a:cubicBezTo>
                    <a:cubicBezTo>
                      <a:pt x="1991" y="1656"/>
                      <a:pt x="1996" y="1659"/>
                      <a:pt x="1996" y="1654"/>
                    </a:cubicBezTo>
                    <a:cubicBezTo>
                      <a:pt x="1997" y="1653"/>
                      <a:pt x="1999" y="1654"/>
                      <a:pt x="2001" y="1654"/>
                    </a:cubicBezTo>
                    <a:cubicBezTo>
                      <a:pt x="2000" y="1649"/>
                      <a:pt x="2004" y="1651"/>
                      <a:pt x="2005" y="1649"/>
                    </a:cubicBezTo>
                    <a:cubicBezTo>
                      <a:pt x="2004" y="1648"/>
                      <a:pt x="2004" y="1647"/>
                      <a:pt x="2003" y="1646"/>
                    </a:cubicBezTo>
                    <a:cubicBezTo>
                      <a:pt x="2005" y="1646"/>
                      <a:pt x="2005" y="1646"/>
                      <a:pt x="2005" y="1645"/>
                    </a:cubicBezTo>
                    <a:cubicBezTo>
                      <a:pt x="2002" y="1643"/>
                      <a:pt x="2007" y="1640"/>
                      <a:pt x="2009" y="1643"/>
                    </a:cubicBezTo>
                    <a:cubicBezTo>
                      <a:pt x="2008" y="1638"/>
                      <a:pt x="2011" y="1640"/>
                      <a:pt x="2013" y="1640"/>
                    </a:cubicBezTo>
                    <a:cubicBezTo>
                      <a:pt x="2017" y="1639"/>
                      <a:pt x="2017" y="1637"/>
                      <a:pt x="2014" y="1636"/>
                    </a:cubicBezTo>
                    <a:cubicBezTo>
                      <a:pt x="2014" y="1635"/>
                      <a:pt x="2017" y="1634"/>
                      <a:pt x="2017" y="1633"/>
                    </a:cubicBezTo>
                    <a:cubicBezTo>
                      <a:pt x="2018" y="1632"/>
                      <a:pt x="2016" y="1630"/>
                      <a:pt x="2017" y="1628"/>
                    </a:cubicBezTo>
                    <a:cubicBezTo>
                      <a:pt x="2017" y="1626"/>
                      <a:pt x="2023" y="1622"/>
                      <a:pt x="2025" y="1623"/>
                    </a:cubicBezTo>
                    <a:cubicBezTo>
                      <a:pt x="2024" y="1624"/>
                      <a:pt x="2023" y="1626"/>
                      <a:pt x="2023" y="1627"/>
                    </a:cubicBezTo>
                    <a:cubicBezTo>
                      <a:pt x="2022" y="1629"/>
                      <a:pt x="2020" y="1627"/>
                      <a:pt x="2021" y="1631"/>
                    </a:cubicBezTo>
                    <a:cubicBezTo>
                      <a:pt x="2021" y="1633"/>
                      <a:pt x="2024" y="1633"/>
                      <a:pt x="2024" y="1634"/>
                    </a:cubicBezTo>
                    <a:cubicBezTo>
                      <a:pt x="2025" y="1637"/>
                      <a:pt x="2021" y="1640"/>
                      <a:pt x="2019" y="1640"/>
                    </a:cubicBezTo>
                    <a:cubicBezTo>
                      <a:pt x="2019" y="1644"/>
                      <a:pt x="2016" y="1643"/>
                      <a:pt x="2014" y="1645"/>
                    </a:cubicBezTo>
                    <a:cubicBezTo>
                      <a:pt x="2013" y="1646"/>
                      <a:pt x="2014" y="1647"/>
                      <a:pt x="2013" y="1648"/>
                    </a:cubicBezTo>
                    <a:cubicBezTo>
                      <a:pt x="2013" y="1650"/>
                      <a:pt x="2012" y="1650"/>
                      <a:pt x="2010" y="1651"/>
                    </a:cubicBezTo>
                    <a:cubicBezTo>
                      <a:pt x="2007" y="1656"/>
                      <a:pt x="2017" y="1655"/>
                      <a:pt x="2014" y="1659"/>
                    </a:cubicBezTo>
                    <a:cubicBezTo>
                      <a:pt x="2012" y="1661"/>
                      <a:pt x="2006" y="1658"/>
                      <a:pt x="2007" y="1662"/>
                    </a:cubicBezTo>
                    <a:cubicBezTo>
                      <a:pt x="2005" y="1662"/>
                      <a:pt x="2003" y="1660"/>
                      <a:pt x="2001" y="1662"/>
                    </a:cubicBezTo>
                    <a:cubicBezTo>
                      <a:pt x="1999" y="1664"/>
                      <a:pt x="2001" y="1664"/>
                      <a:pt x="2001" y="1666"/>
                    </a:cubicBezTo>
                    <a:cubicBezTo>
                      <a:pt x="2001" y="1667"/>
                      <a:pt x="1999" y="1669"/>
                      <a:pt x="1999" y="1670"/>
                    </a:cubicBezTo>
                    <a:cubicBezTo>
                      <a:pt x="1999" y="1671"/>
                      <a:pt x="2001" y="1671"/>
                      <a:pt x="2001" y="1673"/>
                    </a:cubicBezTo>
                    <a:cubicBezTo>
                      <a:pt x="1997" y="1673"/>
                      <a:pt x="1999" y="1677"/>
                      <a:pt x="1997" y="1680"/>
                    </a:cubicBezTo>
                    <a:cubicBezTo>
                      <a:pt x="1996" y="1681"/>
                      <a:pt x="1994" y="1680"/>
                      <a:pt x="1993" y="1682"/>
                    </a:cubicBezTo>
                    <a:cubicBezTo>
                      <a:pt x="1993" y="1684"/>
                      <a:pt x="1994" y="1686"/>
                      <a:pt x="1994" y="1687"/>
                    </a:cubicBezTo>
                    <a:cubicBezTo>
                      <a:pt x="1994" y="1689"/>
                      <a:pt x="1993" y="1689"/>
                      <a:pt x="1992" y="1691"/>
                    </a:cubicBezTo>
                    <a:cubicBezTo>
                      <a:pt x="1992" y="1692"/>
                      <a:pt x="1994" y="1693"/>
                      <a:pt x="1994" y="1695"/>
                    </a:cubicBezTo>
                    <a:cubicBezTo>
                      <a:pt x="1994" y="1696"/>
                      <a:pt x="1993" y="1701"/>
                      <a:pt x="1992" y="1701"/>
                    </a:cubicBezTo>
                    <a:cubicBezTo>
                      <a:pt x="1992" y="1701"/>
                      <a:pt x="1991" y="1700"/>
                      <a:pt x="1991" y="1700"/>
                    </a:cubicBezTo>
                    <a:cubicBezTo>
                      <a:pt x="1991" y="1700"/>
                      <a:pt x="1990" y="1700"/>
                      <a:pt x="1990" y="1701"/>
                    </a:cubicBezTo>
                    <a:cubicBezTo>
                      <a:pt x="1989" y="1705"/>
                      <a:pt x="1997" y="1705"/>
                      <a:pt x="2000" y="1705"/>
                    </a:cubicBezTo>
                    <a:cubicBezTo>
                      <a:pt x="2002" y="1705"/>
                      <a:pt x="2003" y="1705"/>
                      <a:pt x="2005" y="1706"/>
                    </a:cubicBezTo>
                    <a:cubicBezTo>
                      <a:pt x="2006" y="1706"/>
                      <a:pt x="2008" y="1708"/>
                      <a:pt x="2009" y="1708"/>
                    </a:cubicBezTo>
                    <a:cubicBezTo>
                      <a:pt x="2013" y="1708"/>
                      <a:pt x="2009" y="1703"/>
                      <a:pt x="2009" y="1701"/>
                    </a:cubicBezTo>
                    <a:cubicBezTo>
                      <a:pt x="2009" y="1698"/>
                      <a:pt x="2011" y="1695"/>
                      <a:pt x="2013" y="1693"/>
                    </a:cubicBezTo>
                    <a:cubicBezTo>
                      <a:pt x="2013" y="1696"/>
                      <a:pt x="2010" y="1700"/>
                      <a:pt x="2012" y="1702"/>
                    </a:cubicBezTo>
                    <a:cubicBezTo>
                      <a:pt x="2016" y="1702"/>
                      <a:pt x="2013" y="1706"/>
                      <a:pt x="2013" y="1708"/>
                    </a:cubicBezTo>
                    <a:cubicBezTo>
                      <a:pt x="2012" y="1710"/>
                      <a:pt x="2013" y="1714"/>
                      <a:pt x="2014" y="1716"/>
                    </a:cubicBezTo>
                    <a:cubicBezTo>
                      <a:pt x="2016" y="1717"/>
                      <a:pt x="2018" y="1718"/>
                      <a:pt x="2020" y="1719"/>
                    </a:cubicBezTo>
                    <a:cubicBezTo>
                      <a:pt x="2021" y="1720"/>
                      <a:pt x="2023" y="1721"/>
                      <a:pt x="2025" y="1721"/>
                    </a:cubicBezTo>
                    <a:cubicBezTo>
                      <a:pt x="2028" y="1721"/>
                      <a:pt x="2028" y="1720"/>
                      <a:pt x="2030" y="1718"/>
                    </a:cubicBezTo>
                    <a:cubicBezTo>
                      <a:pt x="2031" y="1717"/>
                      <a:pt x="2032" y="1714"/>
                      <a:pt x="2033" y="1713"/>
                    </a:cubicBezTo>
                    <a:cubicBezTo>
                      <a:pt x="2035" y="1712"/>
                      <a:pt x="2036" y="1713"/>
                      <a:pt x="2038" y="1713"/>
                    </a:cubicBezTo>
                    <a:cubicBezTo>
                      <a:pt x="2042" y="1712"/>
                      <a:pt x="2042" y="1706"/>
                      <a:pt x="2047" y="1707"/>
                    </a:cubicBezTo>
                    <a:cubicBezTo>
                      <a:pt x="2043" y="1707"/>
                      <a:pt x="2044" y="1711"/>
                      <a:pt x="2041" y="1713"/>
                    </a:cubicBezTo>
                    <a:cubicBezTo>
                      <a:pt x="2039" y="1715"/>
                      <a:pt x="2036" y="1713"/>
                      <a:pt x="2034" y="1715"/>
                    </a:cubicBezTo>
                    <a:cubicBezTo>
                      <a:pt x="2033" y="1716"/>
                      <a:pt x="2033" y="1717"/>
                      <a:pt x="2032" y="1719"/>
                    </a:cubicBezTo>
                    <a:cubicBezTo>
                      <a:pt x="2032" y="1719"/>
                      <a:pt x="2031" y="1720"/>
                      <a:pt x="2031" y="1721"/>
                    </a:cubicBezTo>
                    <a:cubicBezTo>
                      <a:pt x="2030" y="1724"/>
                      <a:pt x="2033" y="1724"/>
                      <a:pt x="2035" y="1725"/>
                    </a:cubicBezTo>
                    <a:cubicBezTo>
                      <a:pt x="2038" y="1727"/>
                      <a:pt x="2039" y="1728"/>
                      <a:pt x="2041" y="1731"/>
                    </a:cubicBezTo>
                    <a:cubicBezTo>
                      <a:pt x="2042" y="1733"/>
                      <a:pt x="2046" y="1734"/>
                      <a:pt x="2048" y="1736"/>
                    </a:cubicBezTo>
                    <a:cubicBezTo>
                      <a:pt x="2050" y="1738"/>
                      <a:pt x="2051" y="1738"/>
                      <a:pt x="2054" y="1736"/>
                    </a:cubicBezTo>
                    <a:cubicBezTo>
                      <a:pt x="2056" y="1733"/>
                      <a:pt x="2056" y="1730"/>
                      <a:pt x="2058" y="1727"/>
                    </a:cubicBezTo>
                    <a:cubicBezTo>
                      <a:pt x="2061" y="1722"/>
                      <a:pt x="2067" y="1720"/>
                      <a:pt x="2071" y="1716"/>
                    </a:cubicBezTo>
                    <a:cubicBezTo>
                      <a:pt x="2076" y="1713"/>
                      <a:pt x="2080" y="1711"/>
                      <a:pt x="2085" y="1708"/>
                    </a:cubicBezTo>
                    <a:cubicBezTo>
                      <a:pt x="2090" y="1705"/>
                      <a:pt x="2097" y="1702"/>
                      <a:pt x="2102" y="1698"/>
                    </a:cubicBezTo>
                    <a:cubicBezTo>
                      <a:pt x="2104" y="1696"/>
                      <a:pt x="2106" y="1693"/>
                      <a:pt x="2109" y="1692"/>
                    </a:cubicBezTo>
                    <a:cubicBezTo>
                      <a:pt x="2112" y="1692"/>
                      <a:pt x="2114" y="1691"/>
                      <a:pt x="2116" y="1690"/>
                    </a:cubicBezTo>
                    <a:cubicBezTo>
                      <a:pt x="2118" y="1689"/>
                      <a:pt x="2119" y="1690"/>
                      <a:pt x="2121" y="1690"/>
                    </a:cubicBezTo>
                    <a:cubicBezTo>
                      <a:pt x="2125" y="1689"/>
                      <a:pt x="2130" y="1687"/>
                      <a:pt x="2135" y="1687"/>
                    </a:cubicBezTo>
                    <a:cubicBezTo>
                      <a:pt x="2138" y="1687"/>
                      <a:pt x="2142" y="1687"/>
                      <a:pt x="2144" y="1683"/>
                    </a:cubicBezTo>
                    <a:cubicBezTo>
                      <a:pt x="2146" y="1681"/>
                      <a:pt x="2146" y="1677"/>
                      <a:pt x="2144" y="1674"/>
                    </a:cubicBezTo>
                    <a:cubicBezTo>
                      <a:pt x="2142" y="1674"/>
                      <a:pt x="2140" y="1672"/>
                      <a:pt x="2138" y="1671"/>
                    </a:cubicBezTo>
                    <a:cubicBezTo>
                      <a:pt x="2134" y="1670"/>
                      <a:pt x="2133" y="1670"/>
                      <a:pt x="2130" y="1668"/>
                    </a:cubicBezTo>
                    <a:cubicBezTo>
                      <a:pt x="2127" y="1667"/>
                      <a:pt x="2125" y="1668"/>
                      <a:pt x="2122" y="1667"/>
                    </a:cubicBezTo>
                    <a:cubicBezTo>
                      <a:pt x="2120" y="1667"/>
                      <a:pt x="2118" y="1666"/>
                      <a:pt x="2115" y="1667"/>
                    </a:cubicBezTo>
                    <a:cubicBezTo>
                      <a:pt x="2109" y="1668"/>
                      <a:pt x="2106" y="1671"/>
                      <a:pt x="2103" y="1676"/>
                    </a:cubicBezTo>
                    <a:cubicBezTo>
                      <a:pt x="2102" y="1679"/>
                      <a:pt x="2101" y="1679"/>
                      <a:pt x="2098" y="1679"/>
                    </a:cubicBezTo>
                    <a:cubicBezTo>
                      <a:pt x="2095" y="1680"/>
                      <a:pt x="2094" y="1680"/>
                      <a:pt x="2093" y="1682"/>
                    </a:cubicBezTo>
                    <a:cubicBezTo>
                      <a:pt x="2092" y="1684"/>
                      <a:pt x="2092" y="1684"/>
                      <a:pt x="2091" y="1685"/>
                    </a:cubicBezTo>
                    <a:cubicBezTo>
                      <a:pt x="2090" y="1685"/>
                      <a:pt x="2089" y="1686"/>
                      <a:pt x="2088" y="1687"/>
                    </a:cubicBezTo>
                    <a:cubicBezTo>
                      <a:pt x="2088" y="1688"/>
                      <a:pt x="2088" y="1689"/>
                      <a:pt x="2087" y="1690"/>
                    </a:cubicBezTo>
                    <a:cubicBezTo>
                      <a:pt x="2087" y="1691"/>
                      <a:pt x="2085" y="1691"/>
                      <a:pt x="2084" y="1692"/>
                    </a:cubicBezTo>
                    <a:cubicBezTo>
                      <a:pt x="2084" y="1692"/>
                      <a:pt x="2084" y="1691"/>
                      <a:pt x="2085" y="1692"/>
                    </a:cubicBezTo>
                    <a:cubicBezTo>
                      <a:pt x="2085" y="1693"/>
                      <a:pt x="2085" y="1693"/>
                      <a:pt x="2084" y="1694"/>
                    </a:cubicBezTo>
                    <a:cubicBezTo>
                      <a:pt x="2084" y="1695"/>
                      <a:pt x="2083" y="1694"/>
                      <a:pt x="2083" y="1695"/>
                    </a:cubicBezTo>
                    <a:cubicBezTo>
                      <a:pt x="2083" y="1695"/>
                      <a:pt x="2083" y="1696"/>
                      <a:pt x="2083" y="1696"/>
                    </a:cubicBezTo>
                    <a:cubicBezTo>
                      <a:pt x="2082" y="1699"/>
                      <a:pt x="2083" y="1698"/>
                      <a:pt x="2081" y="1700"/>
                    </a:cubicBezTo>
                    <a:cubicBezTo>
                      <a:pt x="2079" y="1701"/>
                      <a:pt x="2078" y="1700"/>
                      <a:pt x="2076" y="1700"/>
                    </a:cubicBezTo>
                    <a:cubicBezTo>
                      <a:pt x="2073" y="1700"/>
                      <a:pt x="2073" y="1701"/>
                      <a:pt x="2072" y="1697"/>
                    </a:cubicBezTo>
                    <a:cubicBezTo>
                      <a:pt x="2071" y="1698"/>
                      <a:pt x="2070" y="1698"/>
                      <a:pt x="2069" y="1698"/>
                    </a:cubicBezTo>
                    <a:cubicBezTo>
                      <a:pt x="2068" y="1697"/>
                      <a:pt x="2069" y="1696"/>
                      <a:pt x="2070" y="1695"/>
                    </a:cubicBezTo>
                    <a:cubicBezTo>
                      <a:pt x="2071" y="1692"/>
                      <a:pt x="2072" y="1695"/>
                      <a:pt x="2074" y="1694"/>
                    </a:cubicBezTo>
                    <a:cubicBezTo>
                      <a:pt x="2076" y="1694"/>
                      <a:pt x="2076" y="1692"/>
                      <a:pt x="2078" y="1692"/>
                    </a:cubicBezTo>
                    <a:cubicBezTo>
                      <a:pt x="2077" y="1692"/>
                      <a:pt x="2079" y="1690"/>
                      <a:pt x="2079" y="1689"/>
                    </a:cubicBezTo>
                    <a:cubicBezTo>
                      <a:pt x="2080" y="1688"/>
                      <a:pt x="2081" y="1689"/>
                      <a:pt x="2082" y="1688"/>
                    </a:cubicBezTo>
                    <a:cubicBezTo>
                      <a:pt x="2083" y="1688"/>
                      <a:pt x="2083" y="1687"/>
                      <a:pt x="2084" y="1686"/>
                    </a:cubicBezTo>
                    <a:cubicBezTo>
                      <a:pt x="2086" y="1685"/>
                      <a:pt x="2089" y="1686"/>
                      <a:pt x="2090" y="1684"/>
                    </a:cubicBezTo>
                    <a:cubicBezTo>
                      <a:pt x="2092" y="1683"/>
                      <a:pt x="2092" y="1680"/>
                      <a:pt x="2094" y="1679"/>
                    </a:cubicBezTo>
                    <a:cubicBezTo>
                      <a:pt x="2096" y="1678"/>
                      <a:pt x="2098" y="1678"/>
                      <a:pt x="2100" y="1677"/>
                    </a:cubicBezTo>
                    <a:cubicBezTo>
                      <a:pt x="2103" y="1675"/>
                      <a:pt x="2102" y="1672"/>
                      <a:pt x="2104" y="1670"/>
                    </a:cubicBezTo>
                    <a:cubicBezTo>
                      <a:pt x="2106" y="1668"/>
                      <a:pt x="2109" y="1666"/>
                      <a:pt x="2111" y="1665"/>
                    </a:cubicBezTo>
                    <a:cubicBezTo>
                      <a:pt x="2113" y="1664"/>
                      <a:pt x="2115" y="1664"/>
                      <a:pt x="2118" y="1662"/>
                    </a:cubicBezTo>
                    <a:cubicBezTo>
                      <a:pt x="2120" y="1661"/>
                      <a:pt x="2122" y="1661"/>
                      <a:pt x="2124" y="1660"/>
                    </a:cubicBezTo>
                    <a:cubicBezTo>
                      <a:pt x="2127" y="1659"/>
                      <a:pt x="2128" y="1658"/>
                      <a:pt x="2129" y="1655"/>
                    </a:cubicBezTo>
                    <a:cubicBezTo>
                      <a:pt x="2129" y="1654"/>
                      <a:pt x="2128" y="1654"/>
                      <a:pt x="2129" y="1652"/>
                    </a:cubicBezTo>
                    <a:cubicBezTo>
                      <a:pt x="2130" y="1651"/>
                      <a:pt x="2131" y="1651"/>
                      <a:pt x="2132" y="1650"/>
                    </a:cubicBezTo>
                    <a:cubicBezTo>
                      <a:pt x="2133" y="1649"/>
                      <a:pt x="2131" y="1648"/>
                      <a:pt x="2132" y="1646"/>
                    </a:cubicBezTo>
                    <a:cubicBezTo>
                      <a:pt x="2132" y="1645"/>
                      <a:pt x="2132" y="1645"/>
                      <a:pt x="2134" y="1644"/>
                    </a:cubicBezTo>
                    <a:cubicBezTo>
                      <a:pt x="2137" y="1641"/>
                      <a:pt x="2136" y="1641"/>
                      <a:pt x="2135" y="1637"/>
                    </a:cubicBezTo>
                    <a:cubicBezTo>
                      <a:pt x="2133" y="1633"/>
                      <a:pt x="2134" y="1628"/>
                      <a:pt x="2139" y="1626"/>
                    </a:cubicBezTo>
                    <a:cubicBezTo>
                      <a:pt x="2138" y="1628"/>
                      <a:pt x="2137" y="1629"/>
                      <a:pt x="2136" y="1631"/>
                    </a:cubicBezTo>
                    <a:cubicBezTo>
                      <a:pt x="2135" y="1633"/>
                      <a:pt x="2136" y="1634"/>
                      <a:pt x="2137" y="1636"/>
                    </a:cubicBezTo>
                    <a:cubicBezTo>
                      <a:pt x="2138" y="1637"/>
                      <a:pt x="2139" y="1638"/>
                      <a:pt x="2139" y="1640"/>
                    </a:cubicBezTo>
                    <a:cubicBezTo>
                      <a:pt x="2138" y="1641"/>
                      <a:pt x="2135" y="1642"/>
                      <a:pt x="2135" y="1644"/>
                    </a:cubicBezTo>
                    <a:cubicBezTo>
                      <a:pt x="2134" y="1648"/>
                      <a:pt x="2136" y="1648"/>
                      <a:pt x="2133" y="1651"/>
                    </a:cubicBezTo>
                    <a:cubicBezTo>
                      <a:pt x="2131" y="1654"/>
                      <a:pt x="2129" y="1656"/>
                      <a:pt x="2131" y="1659"/>
                    </a:cubicBezTo>
                    <a:cubicBezTo>
                      <a:pt x="2133" y="1662"/>
                      <a:pt x="2135" y="1661"/>
                      <a:pt x="2138" y="1660"/>
                    </a:cubicBezTo>
                    <a:cubicBezTo>
                      <a:pt x="2142" y="1660"/>
                      <a:pt x="2144" y="1657"/>
                      <a:pt x="2148" y="1656"/>
                    </a:cubicBezTo>
                    <a:cubicBezTo>
                      <a:pt x="2151" y="1654"/>
                      <a:pt x="2155" y="1655"/>
                      <a:pt x="2157" y="1653"/>
                    </a:cubicBezTo>
                    <a:cubicBezTo>
                      <a:pt x="2160" y="1651"/>
                      <a:pt x="2163" y="1645"/>
                      <a:pt x="2168" y="1645"/>
                    </a:cubicBezTo>
                    <a:cubicBezTo>
                      <a:pt x="2168" y="1647"/>
                      <a:pt x="2165" y="1647"/>
                      <a:pt x="2164" y="1648"/>
                    </a:cubicBezTo>
                    <a:cubicBezTo>
                      <a:pt x="2162" y="1650"/>
                      <a:pt x="2164" y="1651"/>
                      <a:pt x="2163" y="1653"/>
                    </a:cubicBezTo>
                    <a:cubicBezTo>
                      <a:pt x="2162" y="1656"/>
                      <a:pt x="2157" y="1656"/>
                      <a:pt x="2157" y="1659"/>
                    </a:cubicBezTo>
                    <a:cubicBezTo>
                      <a:pt x="2160" y="1658"/>
                      <a:pt x="2162" y="1657"/>
                      <a:pt x="2164" y="1655"/>
                    </a:cubicBezTo>
                    <a:cubicBezTo>
                      <a:pt x="2167" y="1653"/>
                      <a:pt x="2169" y="1651"/>
                      <a:pt x="2171" y="1649"/>
                    </a:cubicBezTo>
                    <a:cubicBezTo>
                      <a:pt x="2176" y="1643"/>
                      <a:pt x="2182" y="1640"/>
                      <a:pt x="2187" y="1634"/>
                    </a:cubicBezTo>
                    <a:cubicBezTo>
                      <a:pt x="2189" y="1631"/>
                      <a:pt x="2191" y="1628"/>
                      <a:pt x="2193" y="1625"/>
                    </a:cubicBezTo>
                    <a:cubicBezTo>
                      <a:pt x="2195" y="1623"/>
                      <a:pt x="2201" y="1617"/>
                      <a:pt x="2199" y="1613"/>
                    </a:cubicBezTo>
                    <a:cubicBezTo>
                      <a:pt x="2198" y="1610"/>
                      <a:pt x="2191" y="1612"/>
                      <a:pt x="2189" y="1609"/>
                    </a:cubicBezTo>
                    <a:cubicBezTo>
                      <a:pt x="2191" y="1610"/>
                      <a:pt x="2195" y="1610"/>
                      <a:pt x="2197" y="1610"/>
                    </a:cubicBezTo>
                    <a:cubicBezTo>
                      <a:pt x="2199" y="1610"/>
                      <a:pt x="2200" y="1610"/>
                      <a:pt x="2202" y="1609"/>
                    </a:cubicBezTo>
                    <a:cubicBezTo>
                      <a:pt x="2202" y="1600"/>
                      <a:pt x="2206" y="1589"/>
                      <a:pt x="2201" y="1581"/>
                    </a:cubicBezTo>
                    <a:cubicBezTo>
                      <a:pt x="2198" y="1583"/>
                      <a:pt x="2200" y="1587"/>
                      <a:pt x="2198" y="1589"/>
                    </a:cubicBezTo>
                    <a:cubicBezTo>
                      <a:pt x="2196" y="1593"/>
                      <a:pt x="2193" y="1590"/>
                      <a:pt x="2191" y="1591"/>
                    </a:cubicBezTo>
                    <a:cubicBezTo>
                      <a:pt x="2190" y="1591"/>
                      <a:pt x="2185" y="1595"/>
                      <a:pt x="2184" y="1596"/>
                    </a:cubicBezTo>
                    <a:cubicBezTo>
                      <a:pt x="2184" y="1596"/>
                      <a:pt x="2187" y="1606"/>
                      <a:pt x="2182" y="1602"/>
                    </a:cubicBezTo>
                    <a:cubicBezTo>
                      <a:pt x="2180" y="1603"/>
                      <a:pt x="2178" y="1603"/>
                      <a:pt x="2176" y="1603"/>
                    </a:cubicBezTo>
                    <a:cubicBezTo>
                      <a:pt x="2177" y="1607"/>
                      <a:pt x="2172" y="1606"/>
                      <a:pt x="2170" y="1604"/>
                    </a:cubicBezTo>
                    <a:cubicBezTo>
                      <a:pt x="2170" y="1604"/>
                      <a:pt x="2171" y="1604"/>
                      <a:pt x="2171" y="1605"/>
                    </a:cubicBezTo>
                    <a:cubicBezTo>
                      <a:pt x="2169" y="1605"/>
                      <a:pt x="2166" y="1606"/>
                      <a:pt x="2166" y="1604"/>
                    </a:cubicBezTo>
                    <a:cubicBezTo>
                      <a:pt x="2169" y="1603"/>
                      <a:pt x="2166" y="1601"/>
                      <a:pt x="2168" y="1599"/>
                    </a:cubicBezTo>
                    <a:cubicBezTo>
                      <a:pt x="2169" y="1597"/>
                      <a:pt x="2172" y="1598"/>
                      <a:pt x="2174" y="1597"/>
                    </a:cubicBezTo>
                    <a:cubicBezTo>
                      <a:pt x="2176" y="1595"/>
                      <a:pt x="2174" y="1594"/>
                      <a:pt x="2178" y="1594"/>
                    </a:cubicBezTo>
                    <a:cubicBezTo>
                      <a:pt x="2181" y="1594"/>
                      <a:pt x="2184" y="1594"/>
                      <a:pt x="2186" y="1592"/>
                    </a:cubicBezTo>
                    <a:cubicBezTo>
                      <a:pt x="2187" y="1592"/>
                      <a:pt x="2191" y="1589"/>
                      <a:pt x="2191" y="1588"/>
                    </a:cubicBezTo>
                    <a:cubicBezTo>
                      <a:pt x="2192" y="1586"/>
                      <a:pt x="2190" y="1583"/>
                      <a:pt x="2189" y="1581"/>
                    </a:cubicBezTo>
                    <a:cubicBezTo>
                      <a:pt x="2188" y="1578"/>
                      <a:pt x="2189" y="1578"/>
                      <a:pt x="2190" y="1575"/>
                    </a:cubicBezTo>
                    <a:cubicBezTo>
                      <a:pt x="2192" y="1573"/>
                      <a:pt x="2192" y="1568"/>
                      <a:pt x="2188" y="1571"/>
                    </a:cubicBezTo>
                    <a:cubicBezTo>
                      <a:pt x="2186" y="1573"/>
                      <a:pt x="2186" y="1576"/>
                      <a:pt x="2182" y="1576"/>
                    </a:cubicBezTo>
                    <a:cubicBezTo>
                      <a:pt x="2180" y="1576"/>
                      <a:pt x="2181" y="1574"/>
                      <a:pt x="2178" y="1573"/>
                    </a:cubicBezTo>
                    <a:cubicBezTo>
                      <a:pt x="2177" y="1573"/>
                      <a:pt x="2176" y="1575"/>
                      <a:pt x="2175" y="1575"/>
                    </a:cubicBezTo>
                    <a:cubicBezTo>
                      <a:pt x="2174" y="1575"/>
                      <a:pt x="2174" y="1574"/>
                      <a:pt x="2173" y="1573"/>
                    </a:cubicBezTo>
                    <a:cubicBezTo>
                      <a:pt x="2172" y="1573"/>
                      <a:pt x="2172" y="1572"/>
                      <a:pt x="2170" y="1572"/>
                    </a:cubicBezTo>
                    <a:cubicBezTo>
                      <a:pt x="2169" y="1572"/>
                      <a:pt x="2168" y="1573"/>
                      <a:pt x="2167" y="1573"/>
                    </a:cubicBezTo>
                    <a:cubicBezTo>
                      <a:pt x="2164" y="1573"/>
                      <a:pt x="2161" y="1571"/>
                      <a:pt x="2159" y="1571"/>
                    </a:cubicBezTo>
                    <a:cubicBezTo>
                      <a:pt x="2156" y="1570"/>
                      <a:pt x="2155" y="1570"/>
                      <a:pt x="2152" y="1567"/>
                    </a:cubicBezTo>
                    <a:cubicBezTo>
                      <a:pt x="2151" y="1566"/>
                      <a:pt x="2150" y="1564"/>
                      <a:pt x="2148" y="1562"/>
                    </a:cubicBezTo>
                    <a:cubicBezTo>
                      <a:pt x="2144" y="1558"/>
                      <a:pt x="2141" y="1553"/>
                      <a:pt x="2140" y="1547"/>
                    </a:cubicBezTo>
                    <a:cubicBezTo>
                      <a:pt x="2139" y="1541"/>
                      <a:pt x="2138" y="1535"/>
                      <a:pt x="2134" y="1530"/>
                    </a:cubicBezTo>
                    <a:cubicBezTo>
                      <a:pt x="2131" y="1527"/>
                      <a:pt x="2129" y="1526"/>
                      <a:pt x="2126" y="1527"/>
                    </a:cubicBezTo>
                    <a:cubicBezTo>
                      <a:pt x="2122" y="1529"/>
                      <a:pt x="2119" y="1531"/>
                      <a:pt x="2115" y="1532"/>
                    </a:cubicBezTo>
                    <a:cubicBezTo>
                      <a:pt x="2112" y="1533"/>
                      <a:pt x="2108" y="1534"/>
                      <a:pt x="2105" y="1533"/>
                    </a:cubicBezTo>
                    <a:cubicBezTo>
                      <a:pt x="2104" y="1532"/>
                      <a:pt x="2099" y="1528"/>
                      <a:pt x="2098" y="1527"/>
                    </a:cubicBezTo>
                    <a:cubicBezTo>
                      <a:pt x="2098" y="1527"/>
                      <a:pt x="2098" y="1527"/>
                      <a:pt x="2098" y="1527"/>
                    </a:cubicBezTo>
                    <a:cubicBezTo>
                      <a:pt x="2101" y="1527"/>
                      <a:pt x="2104" y="1530"/>
                      <a:pt x="2108" y="1530"/>
                    </a:cubicBezTo>
                    <a:cubicBezTo>
                      <a:pt x="2111" y="1530"/>
                      <a:pt x="2114" y="1528"/>
                      <a:pt x="2116" y="1526"/>
                    </a:cubicBezTo>
                    <a:cubicBezTo>
                      <a:pt x="2121" y="1523"/>
                      <a:pt x="2127" y="1521"/>
                      <a:pt x="2133" y="1524"/>
                    </a:cubicBezTo>
                    <a:cubicBezTo>
                      <a:pt x="2137" y="1526"/>
                      <a:pt x="2141" y="1532"/>
                      <a:pt x="2143" y="1536"/>
                    </a:cubicBezTo>
                    <a:cubicBezTo>
                      <a:pt x="2143" y="1539"/>
                      <a:pt x="2143" y="1541"/>
                      <a:pt x="2143" y="1544"/>
                    </a:cubicBezTo>
                    <a:cubicBezTo>
                      <a:pt x="2143" y="1547"/>
                      <a:pt x="2145" y="1549"/>
                      <a:pt x="2146" y="1551"/>
                    </a:cubicBezTo>
                    <a:cubicBezTo>
                      <a:pt x="2147" y="1555"/>
                      <a:pt x="2146" y="1557"/>
                      <a:pt x="2150" y="1559"/>
                    </a:cubicBezTo>
                    <a:cubicBezTo>
                      <a:pt x="2152" y="1560"/>
                      <a:pt x="2156" y="1561"/>
                      <a:pt x="2158" y="1561"/>
                    </a:cubicBezTo>
                    <a:cubicBezTo>
                      <a:pt x="2162" y="1561"/>
                      <a:pt x="2164" y="1559"/>
                      <a:pt x="2163" y="1555"/>
                    </a:cubicBezTo>
                    <a:cubicBezTo>
                      <a:pt x="2163" y="1554"/>
                      <a:pt x="2162" y="1553"/>
                      <a:pt x="2162" y="1551"/>
                    </a:cubicBezTo>
                    <a:cubicBezTo>
                      <a:pt x="2161" y="1550"/>
                      <a:pt x="2161" y="1548"/>
                      <a:pt x="2161" y="1547"/>
                    </a:cubicBezTo>
                    <a:cubicBezTo>
                      <a:pt x="2159" y="1542"/>
                      <a:pt x="2153" y="1539"/>
                      <a:pt x="2150" y="1534"/>
                    </a:cubicBezTo>
                    <a:cubicBezTo>
                      <a:pt x="2147" y="1527"/>
                      <a:pt x="2152" y="1521"/>
                      <a:pt x="2151" y="1514"/>
                    </a:cubicBezTo>
                    <a:cubicBezTo>
                      <a:pt x="2151" y="1508"/>
                      <a:pt x="2144" y="1508"/>
                      <a:pt x="2140" y="1505"/>
                    </a:cubicBezTo>
                    <a:cubicBezTo>
                      <a:pt x="2136" y="1501"/>
                      <a:pt x="2133" y="1495"/>
                      <a:pt x="2132" y="1490"/>
                    </a:cubicBezTo>
                    <a:cubicBezTo>
                      <a:pt x="2130" y="1484"/>
                      <a:pt x="2131" y="1478"/>
                      <a:pt x="2135" y="1474"/>
                    </a:cubicBezTo>
                    <a:cubicBezTo>
                      <a:pt x="2137" y="1471"/>
                      <a:pt x="2140" y="1471"/>
                      <a:pt x="2142" y="1469"/>
                    </a:cubicBezTo>
                    <a:cubicBezTo>
                      <a:pt x="2144" y="1467"/>
                      <a:pt x="2143" y="1463"/>
                      <a:pt x="2146" y="1462"/>
                    </a:cubicBezTo>
                    <a:cubicBezTo>
                      <a:pt x="2146" y="1463"/>
                      <a:pt x="2147" y="1465"/>
                      <a:pt x="2147" y="1466"/>
                    </a:cubicBezTo>
                    <a:cubicBezTo>
                      <a:pt x="2146" y="1470"/>
                      <a:pt x="2143" y="1471"/>
                      <a:pt x="2140" y="1473"/>
                    </a:cubicBezTo>
                    <a:cubicBezTo>
                      <a:pt x="2137" y="1475"/>
                      <a:pt x="2137" y="1478"/>
                      <a:pt x="2136" y="1482"/>
                    </a:cubicBezTo>
                    <a:cubicBezTo>
                      <a:pt x="2135" y="1487"/>
                      <a:pt x="2137" y="1495"/>
                      <a:pt x="2140" y="1500"/>
                    </a:cubicBezTo>
                    <a:cubicBezTo>
                      <a:pt x="2145" y="1506"/>
                      <a:pt x="2153" y="1504"/>
                      <a:pt x="2156" y="1513"/>
                    </a:cubicBezTo>
                    <a:cubicBezTo>
                      <a:pt x="2157" y="1516"/>
                      <a:pt x="2157" y="1521"/>
                      <a:pt x="2161" y="1522"/>
                    </a:cubicBezTo>
                    <a:cubicBezTo>
                      <a:pt x="2163" y="1523"/>
                      <a:pt x="2168" y="1522"/>
                      <a:pt x="2170" y="1521"/>
                    </a:cubicBezTo>
                    <a:cubicBezTo>
                      <a:pt x="2174" y="1517"/>
                      <a:pt x="2175" y="1510"/>
                      <a:pt x="2174" y="1504"/>
                    </a:cubicBezTo>
                    <a:cubicBezTo>
                      <a:pt x="2174" y="1501"/>
                      <a:pt x="2174" y="1497"/>
                      <a:pt x="2176" y="1494"/>
                    </a:cubicBezTo>
                    <a:cubicBezTo>
                      <a:pt x="2179" y="1491"/>
                      <a:pt x="2183" y="1492"/>
                      <a:pt x="2185" y="1490"/>
                    </a:cubicBezTo>
                    <a:cubicBezTo>
                      <a:pt x="2187" y="1488"/>
                      <a:pt x="2188" y="1485"/>
                      <a:pt x="2190" y="1483"/>
                    </a:cubicBezTo>
                    <a:cubicBezTo>
                      <a:pt x="2193" y="1481"/>
                      <a:pt x="2195" y="1479"/>
                      <a:pt x="2197" y="1475"/>
                    </a:cubicBezTo>
                    <a:cubicBezTo>
                      <a:pt x="2198" y="1472"/>
                      <a:pt x="2198" y="1458"/>
                      <a:pt x="2202" y="1459"/>
                    </a:cubicBezTo>
                    <a:cubicBezTo>
                      <a:pt x="2202" y="1461"/>
                      <a:pt x="2201" y="1463"/>
                      <a:pt x="2200" y="1465"/>
                    </a:cubicBezTo>
                    <a:cubicBezTo>
                      <a:pt x="2200" y="1467"/>
                      <a:pt x="2200" y="1469"/>
                      <a:pt x="2201" y="1472"/>
                    </a:cubicBezTo>
                    <a:cubicBezTo>
                      <a:pt x="2201" y="1475"/>
                      <a:pt x="2200" y="1478"/>
                      <a:pt x="2199" y="1480"/>
                    </a:cubicBezTo>
                    <a:cubicBezTo>
                      <a:pt x="2197" y="1484"/>
                      <a:pt x="2194" y="1485"/>
                      <a:pt x="2191" y="1487"/>
                    </a:cubicBezTo>
                    <a:cubicBezTo>
                      <a:pt x="2190" y="1489"/>
                      <a:pt x="2190" y="1492"/>
                      <a:pt x="2188" y="1494"/>
                    </a:cubicBezTo>
                    <a:cubicBezTo>
                      <a:pt x="2185" y="1496"/>
                      <a:pt x="2182" y="1495"/>
                      <a:pt x="2180" y="1498"/>
                    </a:cubicBezTo>
                    <a:cubicBezTo>
                      <a:pt x="2177" y="1503"/>
                      <a:pt x="2178" y="1506"/>
                      <a:pt x="2179" y="1511"/>
                    </a:cubicBezTo>
                    <a:cubicBezTo>
                      <a:pt x="2181" y="1519"/>
                      <a:pt x="2177" y="1524"/>
                      <a:pt x="2177" y="1532"/>
                    </a:cubicBezTo>
                    <a:cubicBezTo>
                      <a:pt x="2178" y="1535"/>
                      <a:pt x="2177" y="1536"/>
                      <a:pt x="2176" y="1540"/>
                    </a:cubicBezTo>
                    <a:cubicBezTo>
                      <a:pt x="2175" y="1542"/>
                      <a:pt x="2176" y="1547"/>
                      <a:pt x="2178" y="1548"/>
                    </a:cubicBezTo>
                    <a:cubicBezTo>
                      <a:pt x="2181" y="1550"/>
                      <a:pt x="2184" y="1545"/>
                      <a:pt x="2187" y="1545"/>
                    </a:cubicBezTo>
                    <a:cubicBezTo>
                      <a:pt x="2190" y="1545"/>
                      <a:pt x="2194" y="1547"/>
                      <a:pt x="2196" y="1549"/>
                    </a:cubicBezTo>
                    <a:cubicBezTo>
                      <a:pt x="2199" y="1551"/>
                      <a:pt x="2201" y="1554"/>
                      <a:pt x="2204" y="1555"/>
                    </a:cubicBezTo>
                    <a:cubicBezTo>
                      <a:pt x="2207" y="1556"/>
                      <a:pt x="2210" y="1556"/>
                      <a:pt x="2209" y="1560"/>
                    </a:cubicBezTo>
                    <a:cubicBezTo>
                      <a:pt x="2206" y="1561"/>
                      <a:pt x="2202" y="1560"/>
                      <a:pt x="2200" y="1558"/>
                    </a:cubicBezTo>
                    <a:cubicBezTo>
                      <a:pt x="2201" y="1564"/>
                      <a:pt x="2211" y="1566"/>
                      <a:pt x="2216" y="1564"/>
                    </a:cubicBezTo>
                    <a:cubicBezTo>
                      <a:pt x="2219" y="1563"/>
                      <a:pt x="2221" y="1559"/>
                      <a:pt x="2224" y="1557"/>
                    </a:cubicBezTo>
                    <a:cubicBezTo>
                      <a:pt x="2227" y="1554"/>
                      <a:pt x="2231" y="1552"/>
                      <a:pt x="2234" y="1550"/>
                    </a:cubicBezTo>
                    <a:cubicBezTo>
                      <a:pt x="2237" y="1548"/>
                      <a:pt x="2241" y="1547"/>
                      <a:pt x="2244" y="1544"/>
                    </a:cubicBezTo>
                    <a:cubicBezTo>
                      <a:pt x="2247" y="1541"/>
                      <a:pt x="2250" y="1538"/>
                      <a:pt x="2254" y="1535"/>
                    </a:cubicBezTo>
                    <a:cubicBezTo>
                      <a:pt x="2258" y="1532"/>
                      <a:pt x="2262" y="1529"/>
                      <a:pt x="2266" y="1526"/>
                    </a:cubicBezTo>
                    <a:cubicBezTo>
                      <a:pt x="2270" y="1524"/>
                      <a:pt x="2275" y="1524"/>
                      <a:pt x="2279" y="1521"/>
                    </a:cubicBezTo>
                    <a:cubicBezTo>
                      <a:pt x="2281" y="1520"/>
                      <a:pt x="2283" y="1516"/>
                      <a:pt x="2284" y="1513"/>
                    </a:cubicBezTo>
                    <a:cubicBezTo>
                      <a:pt x="2285" y="1510"/>
                      <a:pt x="2283" y="1506"/>
                      <a:pt x="2285" y="1503"/>
                    </a:cubicBezTo>
                    <a:cubicBezTo>
                      <a:pt x="2285" y="1502"/>
                      <a:pt x="2287" y="1500"/>
                      <a:pt x="2287" y="1499"/>
                    </a:cubicBezTo>
                    <a:cubicBezTo>
                      <a:pt x="2288" y="1498"/>
                      <a:pt x="2287" y="1496"/>
                      <a:pt x="2288" y="1495"/>
                    </a:cubicBezTo>
                    <a:cubicBezTo>
                      <a:pt x="2289" y="1490"/>
                      <a:pt x="2290" y="1489"/>
                      <a:pt x="2285" y="1487"/>
                    </a:cubicBezTo>
                    <a:cubicBezTo>
                      <a:pt x="2283" y="1487"/>
                      <a:pt x="2278" y="1486"/>
                      <a:pt x="2276" y="1488"/>
                    </a:cubicBezTo>
                    <a:cubicBezTo>
                      <a:pt x="2275" y="1489"/>
                      <a:pt x="2276" y="1492"/>
                      <a:pt x="2275" y="1493"/>
                    </a:cubicBezTo>
                    <a:cubicBezTo>
                      <a:pt x="2274" y="1494"/>
                      <a:pt x="2273" y="1495"/>
                      <a:pt x="2272" y="1496"/>
                    </a:cubicBezTo>
                    <a:cubicBezTo>
                      <a:pt x="2271" y="1497"/>
                      <a:pt x="2271" y="1499"/>
                      <a:pt x="2268" y="1498"/>
                    </a:cubicBezTo>
                    <a:cubicBezTo>
                      <a:pt x="2268" y="1497"/>
                      <a:pt x="2267" y="1494"/>
                      <a:pt x="2267" y="1493"/>
                    </a:cubicBezTo>
                    <a:cubicBezTo>
                      <a:pt x="2263" y="1494"/>
                      <a:pt x="2267" y="1499"/>
                      <a:pt x="2263" y="1501"/>
                    </a:cubicBezTo>
                    <a:cubicBezTo>
                      <a:pt x="2262" y="1502"/>
                      <a:pt x="2259" y="1502"/>
                      <a:pt x="2258" y="1504"/>
                    </a:cubicBezTo>
                    <a:cubicBezTo>
                      <a:pt x="2254" y="1502"/>
                      <a:pt x="2256" y="1506"/>
                      <a:pt x="2254" y="1507"/>
                    </a:cubicBezTo>
                    <a:cubicBezTo>
                      <a:pt x="2252" y="1508"/>
                      <a:pt x="2248" y="1507"/>
                      <a:pt x="2246" y="1509"/>
                    </a:cubicBezTo>
                    <a:cubicBezTo>
                      <a:pt x="2247" y="1510"/>
                      <a:pt x="2245" y="1511"/>
                      <a:pt x="2246" y="1513"/>
                    </a:cubicBezTo>
                    <a:cubicBezTo>
                      <a:pt x="2248" y="1512"/>
                      <a:pt x="2251" y="1510"/>
                      <a:pt x="2253" y="1510"/>
                    </a:cubicBezTo>
                    <a:cubicBezTo>
                      <a:pt x="2255" y="1514"/>
                      <a:pt x="2252" y="1513"/>
                      <a:pt x="2252" y="1515"/>
                    </a:cubicBezTo>
                    <a:cubicBezTo>
                      <a:pt x="2251" y="1517"/>
                      <a:pt x="2253" y="1518"/>
                      <a:pt x="2252" y="1520"/>
                    </a:cubicBezTo>
                    <a:cubicBezTo>
                      <a:pt x="2249" y="1525"/>
                      <a:pt x="2245" y="1521"/>
                      <a:pt x="2241" y="1521"/>
                    </a:cubicBezTo>
                    <a:cubicBezTo>
                      <a:pt x="2241" y="1518"/>
                      <a:pt x="2237" y="1518"/>
                      <a:pt x="2237" y="1515"/>
                    </a:cubicBezTo>
                    <a:cubicBezTo>
                      <a:pt x="2237" y="1511"/>
                      <a:pt x="2241" y="1511"/>
                      <a:pt x="2242" y="1508"/>
                    </a:cubicBezTo>
                    <a:cubicBezTo>
                      <a:pt x="2244" y="1506"/>
                      <a:pt x="2243" y="1504"/>
                      <a:pt x="2244" y="1502"/>
                    </a:cubicBezTo>
                    <a:cubicBezTo>
                      <a:pt x="2245" y="1499"/>
                      <a:pt x="2246" y="1500"/>
                      <a:pt x="2248" y="1498"/>
                    </a:cubicBezTo>
                    <a:cubicBezTo>
                      <a:pt x="2250" y="1497"/>
                      <a:pt x="2252" y="1492"/>
                      <a:pt x="2255" y="1496"/>
                    </a:cubicBezTo>
                    <a:cubicBezTo>
                      <a:pt x="2256" y="1494"/>
                      <a:pt x="2258" y="1494"/>
                      <a:pt x="2259" y="1496"/>
                    </a:cubicBezTo>
                    <a:cubicBezTo>
                      <a:pt x="2260" y="1496"/>
                      <a:pt x="2261" y="1496"/>
                      <a:pt x="2262" y="1495"/>
                    </a:cubicBezTo>
                    <a:cubicBezTo>
                      <a:pt x="2261" y="1494"/>
                      <a:pt x="2260" y="1494"/>
                      <a:pt x="2259" y="1493"/>
                    </a:cubicBezTo>
                    <a:cubicBezTo>
                      <a:pt x="2259" y="1493"/>
                      <a:pt x="2260" y="1492"/>
                      <a:pt x="2260" y="1492"/>
                    </a:cubicBezTo>
                    <a:cubicBezTo>
                      <a:pt x="2260" y="1491"/>
                      <a:pt x="2260" y="1490"/>
                      <a:pt x="2259" y="1489"/>
                    </a:cubicBezTo>
                    <a:cubicBezTo>
                      <a:pt x="2257" y="1490"/>
                      <a:pt x="2255" y="1486"/>
                      <a:pt x="2255" y="1484"/>
                    </a:cubicBezTo>
                    <a:cubicBezTo>
                      <a:pt x="2256" y="1482"/>
                      <a:pt x="2260" y="1479"/>
                      <a:pt x="2262" y="1478"/>
                    </a:cubicBezTo>
                    <a:cubicBezTo>
                      <a:pt x="2263" y="1477"/>
                      <a:pt x="2264" y="1477"/>
                      <a:pt x="2266" y="1477"/>
                    </a:cubicBezTo>
                    <a:cubicBezTo>
                      <a:pt x="2266" y="1477"/>
                      <a:pt x="2270" y="1477"/>
                      <a:pt x="2269" y="1477"/>
                    </a:cubicBezTo>
                    <a:cubicBezTo>
                      <a:pt x="2271" y="1478"/>
                      <a:pt x="2272" y="1484"/>
                      <a:pt x="2275" y="1481"/>
                    </a:cubicBezTo>
                    <a:cubicBezTo>
                      <a:pt x="2277" y="1479"/>
                      <a:pt x="2276" y="1475"/>
                      <a:pt x="2277" y="1472"/>
                    </a:cubicBezTo>
                    <a:cubicBezTo>
                      <a:pt x="2279" y="1468"/>
                      <a:pt x="2281" y="1467"/>
                      <a:pt x="2281" y="1463"/>
                    </a:cubicBezTo>
                    <a:cubicBezTo>
                      <a:pt x="2280" y="1458"/>
                      <a:pt x="2282" y="1459"/>
                      <a:pt x="2285" y="1457"/>
                    </a:cubicBezTo>
                    <a:cubicBezTo>
                      <a:pt x="2286" y="1456"/>
                      <a:pt x="2286" y="1455"/>
                      <a:pt x="2287" y="1454"/>
                    </a:cubicBezTo>
                    <a:cubicBezTo>
                      <a:pt x="2287" y="1454"/>
                      <a:pt x="2288" y="1454"/>
                      <a:pt x="2289" y="1454"/>
                    </a:cubicBezTo>
                    <a:cubicBezTo>
                      <a:pt x="2291" y="1453"/>
                      <a:pt x="2291" y="1453"/>
                      <a:pt x="2292" y="1451"/>
                    </a:cubicBezTo>
                    <a:cubicBezTo>
                      <a:pt x="2295" y="1448"/>
                      <a:pt x="2300" y="1442"/>
                      <a:pt x="2301" y="1438"/>
                    </a:cubicBezTo>
                    <a:cubicBezTo>
                      <a:pt x="2304" y="1432"/>
                      <a:pt x="2303" y="1426"/>
                      <a:pt x="2306" y="1420"/>
                    </a:cubicBezTo>
                    <a:cubicBezTo>
                      <a:pt x="2308" y="1419"/>
                      <a:pt x="2309" y="1417"/>
                      <a:pt x="2309" y="1415"/>
                    </a:cubicBezTo>
                    <a:cubicBezTo>
                      <a:pt x="2309" y="1413"/>
                      <a:pt x="2309" y="1412"/>
                      <a:pt x="2309" y="1410"/>
                    </a:cubicBezTo>
                    <a:cubicBezTo>
                      <a:pt x="2309" y="1409"/>
                      <a:pt x="2312" y="1407"/>
                      <a:pt x="2313" y="1407"/>
                    </a:cubicBezTo>
                    <a:cubicBezTo>
                      <a:pt x="2315" y="1407"/>
                      <a:pt x="2313" y="1409"/>
                      <a:pt x="2314" y="1410"/>
                    </a:cubicBezTo>
                    <a:cubicBezTo>
                      <a:pt x="2314" y="1412"/>
                      <a:pt x="2315" y="1414"/>
                      <a:pt x="2315" y="1416"/>
                    </a:cubicBezTo>
                    <a:cubicBezTo>
                      <a:pt x="2315" y="1417"/>
                      <a:pt x="2314" y="1418"/>
                      <a:pt x="2314" y="1420"/>
                    </a:cubicBezTo>
                    <a:cubicBezTo>
                      <a:pt x="2313" y="1422"/>
                      <a:pt x="2314" y="1423"/>
                      <a:pt x="2314" y="1425"/>
                    </a:cubicBezTo>
                    <a:cubicBezTo>
                      <a:pt x="2314" y="1427"/>
                      <a:pt x="2315" y="1426"/>
                      <a:pt x="2313" y="1429"/>
                    </a:cubicBezTo>
                    <a:cubicBezTo>
                      <a:pt x="2312" y="1431"/>
                      <a:pt x="2312" y="1431"/>
                      <a:pt x="2311" y="1433"/>
                    </a:cubicBezTo>
                    <a:cubicBezTo>
                      <a:pt x="2311" y="1435"/>
                      <a:pt x="2312" y="1436"/>
                      <a:pt x="2310" y="1437"/>
                    </a:cubicBezTo>
                    <a:cubicBezTo>
                      <a:pt x="2306" y="1439"/>
                      <a:pt x="2306" y="1433"/>
                      <a:pt x="2303" y="1439"/>
                    </a:cubicBezTo>
                    <a:cubicBezTo>
                      <a:pt x="2302" y="1442"/>
                      <a:pt x="2301" y="1444"/>
                      <a:pt x="2299" y="1446"/>
                    </a:cubicBezTo>
                    <a:cubicBezTo>
                      <a:pt x="2297" y="1447"/>
                      <a:pt x="2297" y="1448"/>
                      <a:pt x="2296" y="1450"/>
                    </a:cubicBezTo>
                    <a:cubicBezTo>
                      <a:pt x="2296" y="1450"/>
                      <a:pt x="2294" y="1453"/>
                      <a:pt x="2294" y="1453"/>
                    </a:cubicBezTo>
                    <a:cubicBezTo>
                      <a:pt x="2294" y="1456"/>
                      <a:pt x="2295" y="1455"/>
                      <a:pt x="2296" y="1458"/>
                    </a:cubicBezTo>
                    <a:cubicBezTo>
                      <a:pt x="2297" y="1458"/>
                      <a:pt x="2297" y="1462"/>
                      <a:pt x="2296" y="1462"/>
                    </a:cubicBezTo>
                    <a:cubicBezTo>
                      <a:pt x="2295" y="1463"/>
                      <a:pt x="2293" y="1462"/>
                      <a:pt x="2291" y="1463"/>
                    </a:cubicBezTo>
                    <a:cubicBezTo>
                      <a:pt x="2289" y="1463"/>
                      <a:pt x="2287" y="1465"/>
                      <a:pt x="2286" y="1466"/>
                    </a:cubicBezTo>
                    <a:cubicBezTo>
                      <a:pt x="2281" y="1471"/>
                      <a:pt x="2279" y="1482"/>
                      <a:pt x="2289" y="1481"/>
                    </a:cubicBezTo>
                    <a:cubicBezTo>
                      <a:pt x="2292" y="1480"/>
                      <a:pt x="2295" y="1480"/>
                      <a:pt x="2296" y="1477"/>
                    </a:cubicBezTo>
                    <a:cubicBezTo>
                      <a:pt x="2299" y="1474"/>
                      <a:pt x="2298" y="1473"/>
                      <a:pt x="2302" y="1472"/>
                    </a:cubicBezTo>
                    <a:cubicBezTo>
                      <a:pt x="2307" y="1470"/>
                      <a:pt x="2317" y="1467"/>
                      <a:pt x="2313" y="1460"/>
                    </a:cubicBezTo>
                    <a:cubicBezTo>
                      <a:pt x="2312" y="1458"/>
                      <a:pt x="2306" y="1454"/>
                      <a:pt x="2307" y="1451"/>
                    </a:cubicBezTo>
                    <a:cubicBezTo>
                      <a:pt x="2309" y="1453"/>
                      <a:pt x="2311" y="1457"/>
                      <a:pt x="2313" y="1457"/>
                    </a:cubicBezTo>
                    <a:cubicBezTo>
                      <a:pt x="2317" y="1459"/>
                      <a:pt x="2320" y="1452"/>
                      <a:pt x="2323" y="1450"/>
                    </a:cubicBezTo>
                    <a:cubicBezTo>
                      <a:pt x="2327" y="1446"/>
                      <a:pt x="2333" y="1444"/>
                      <a:pt x="2338" y="1441"/>
                    </a:cubicBezTo>
                    <a:cubicBezTo>
                      <a:pt x="2343" y="1437"/>
                      <a:pt x="2349" y="1435"/>
                      <a:pt x="2354" y="1431"/>
                    </a:cubicBezTo>
                    <a:cubicBezTo>
                      <a:pt x="2357" y="1429"/>
                      <a:pt x="2356" y="1426"/>
                      <a:pt x="2356" y="1422"/>
                    </a:cubicBezTo>
                    <a:cubicBezTo>
                      <a:pt x="2355" y="1419"/>
                      <a:pt x="2355" y="1415"/>
                      <a:pt x="2353" y="1413"/>
                    </a:cubicBezTo>
                    <a:cubicBezTo>
                      <a:pt x="2351" y="1415"/>
                      <a:pt x="2350" y="1418"/>
                      <a:pt x="2347" y="1420"/>
                    </a:cubicBezTo>
                    <a:cubicBezTo>
                      <a:pt x="2345" y="1420"/>
                      <a:pt x="2343" y="1420"/>
                      <a:pt x="2342" y="1420"/>
                    </a:cubicBezTo>
                    <a:cubicBezTo>
                      <a:pt x="2340" y="1420"/>
                      <a:pt x="2340" y="1421"/>
                      <a:pt x="2339" y="1422"/>
                    </a:cubicBezTo>
                    <a:cubicBezTo>
                      <a:pt x="2336" y="1424"/>
                      <a:pt x="2335" y="1425"/>
                      <a:pt x="2333" y="1427"/>
                    </a:cubicBezTo>
                    <a:cubicBezTo>
                      <a:pt x="2330" y="1430"/>
                      <a:pt x="2328" y="1431"/>
                      <a:pt x="2325" y="1431"/>
                    </a:cubicBezTo>
                    <a:cubicBezTo>
                      <a:pt x="2328" y="1430"/>
                      <a:pt x="2332" y="1425"/>
                      <a:pt x="2330" y="1420"/>
                    </a:cubicBezTo>
                    <a:cubicBezTo>
                      <a:pt x="2325" y="1419"/>
                      <a:pt x="2324" y="1413"/>
                      <a:pt x="2324" y="1408"/>
                    </a:cubicBezTo>
                    <a:cubicBezTo>
                      <a:pt x="2325" y="1405"/>
                      <a:pt x="2326" y="1404"/>
                      <a:pt x="2327" y="1401"/>
                    </a:cubicBezTo>
                    <a:cubicBezTo>
                      <a:pt x="2328" y="1398"/>
                      <a:pt x="2328" y="1395"/>
                      <a:pt x="2328" y="1392"/>
                    </a:cubicBezTo>
                    <a:cubicBezTo>
                      <a:pt x="2328" y="1389"/>
                      <a:pt x="2328" y="1387"/>
                      <a:pt x="2329" y="1384"/>
                    </a:cubicBezTo>
                    <a:cubicBezTo>
                      <a:pt x="2330" y="1382"/>
                      <a:pt x="2332" y="1381"/>
                      <a:pt x="2333" y="1379"/>
                    </a:cubicBezTo>
                    <a:cubicBezTo>
                      <a:pt x="2333" y="1377"/>
                      <a:pt x="2333" y="1376"/>
                      <a:pt x="2333" y="1374"/>
                    </a:cubicBezTo>
                    <a:cubicBezTo>
                      <a:pt x="2334" y="1369"/>
                      <a:pt x="2338" y="1366"/>
                      <a:pt x="2342" y="1362"/>
                    </a:cubicBezTo>
                    <a:cubicBezTo>
                      <a:pt x="2344" y="1359"/>
                      <a:pt x="2346" y="1355"/>
                      <a:pt x="2349" y="1351"/>
                    </a:cubicBezTo>
                    <a:cubicBezTo>
                      <a:pt x="2353" y="1348"/>
                      <a:pt x="2356" y="1348"/>
                      <a:pt x="2360" y="1345"/>
                    </a:cubicBezTo>
                    <a:cubicBezTo>
                      <a:pt x="2361" y="1344"/>
                      <a:pt x="2361" y="1342"/>
                      <a:pt x="2363" y="1340"/>
                    </a:cubicBezTo>
                    <a:cubicBezTo>
                      <a:pt x="2365" y="1339"/>
                      <a:pt x="2367" y="1339"/>
                      <a:pt x="2369" y="1338"/>
                    </a:cubicBezTo>
                    <a:cubicBezTo>
                      <a:pt x="2372" y="1337"/>
                      <a:pt x="2374" y="1333"/>
                      <a:pt x="2378" y="1335"/>
                    </a:cubicBezTo>
                    <a:cubicBezTo>
                      <a:pt x="2372" y="1338"/>
                      <a:pt x="2380" y="1341"/>
                      <a:pt x="2382" y="1343"/>
                    </a:cubicBezTo>
                    <a:cubicBezTo>
                      <a:pt x="2385" y="1346"/>
                      <a:pt x="2384" y="1350"/>
                      <a:pt x="2386" y="1353"/>
                    </a:cubicBezTo>
                    <a:cubicBezTo>
                      <a:pt x="2394" y="1351"/>
                      <a:pt x="2394" y="1344"/>
                      <a:pt x="2392" y="1338"/>
                    </a:cubicBezTo>
                    <a:cubicBezTo>
                      <a:pt x="2390" y="1335"/>
                      <a:pt x="2388" y="1334"/>
                      <a:pt x="2389" y="1330"/>
                    </a:cubicBezTo>
                    <a:cubicBezTo>
                      <a:pt x="2389" y="1327"/>
                      <a:pt x="2391" y="1323"/>
                      <a:pt x="2394" y="1323"/>
                    </a:cubicBezTo>
                    <a:cubicBezTo>
                      <a:pt x="2394" y="1324"/>
                      <a:pt x="2394" y="1324"/>
                      <a:pt x="2394" y="1324"/>
                    </a:cubicBezTo>
                    <a:cubicBezTo>
                      <a:pt x="2394" y="1326"/>
                      <a:pt x="2391" y="1329"/>
                      <a:pt x="2392" y="1332"/>
                    </a:cubicBezTo>
                    <a:cubicBezTo>
                      <a:pt x="2393" y="1334"/>
                      <a:pt x="2395" y="1334"/>
                      <a:pt x="2396" y="1336"/>
                    </a:cubicBezTo>
                    <a:cubicBezTo>
                      <a:pt x="2397" y="1339"/>
                      <a:pt x="2397" y="1345"/>
                      <a:pt x="2397" y="1348"/>
                    </a:cubicBezTo>
                    <a:cubicBezTo>
                      <a:pt x="2396" y="1353"/>
                      <a:pt x="2391" y="1354"/>
                      <a:pt x="2390" y="1357"/>
                    </a:cubicBezTo>
                    <a:cubicBezTo>
                      <a:pt x="2388" y="1364"/>
                      <a:pt x="2396" y="1359"/>
                      <a:pt x="2398" y="1357"/>
                    </a:cubicBezTo>
                    <a:cubicBezTo>
                      <a:pt x="2404" y="1353"/>
                      <a:pt x="2412" y="1349"/>
                      <a:pt x="2419" y="1347"/>
                    </a:cubicBezTo>
                    <a:cubicBezTo>
                      <a:pt x="2423" y="1346"/>
                      <a:pt x="2428" y="1347"/>
                      <a:pt x="2431" y="1345"/>
                    </a:cubicBezTo>
                    <a:cubicBezTo>
                      <a:pt x="2433" y="1344"/>
                      <a:pt x="2433" y="1340"/>
                      <a:pt x="2435" y="1339"/>
                    </a:cubicBezTo>
                    <a:cubicBezTo>
                      <a:pt x="2438" y="1338"/>
                      <a:pt x="2440" y="1341"/>
                      <a:pt x="2442" y="1342"/>
                    </a:cubicBezTo>
                    <a:cubicBezTo>
                      <a:pt x="2445" y="1343"/>
                      <a:pt x="2451" y="1342"/>
                      <a:pt x="2454" y="1340"/>
                    </a:cubicBezTo>
                    <a:cubicBezTo>
                      <a:pt x="2454" y="1339"/>
                      <a:pt x="2454" y="1337"/>
                      <a:pt x="2454" y="1335"/>
                    </a:cubicBezTo>
                    <a:cubicBezTo>
                      <a:pt x="2449" y="1333"/>
                      <a:pt x="2444" y="1336"/>
                      <a:pt x="2440" y="1335"/>
                    </a:cubicBezTo>
                    <a:cubicBezTo>
                      <a:pt x="2436" y="1333"/>
                      <a:pt x="2434" y="1330"/>
                      <a:pt x="2428" y="1330"/>
                    </a:cubicBezTo>
                    <a:cubicBezTo>
                      <a:pt x="2425" y="1330"/>
                      <a:pt x="2425" y="1332"/>
                      <a:pt x="2422" y="1334"/>
                    </a:cubicBezTo>
                    <a:cubicBezTo>
                      <a:pt x="2422" y="1327"/>
                      <a:pt x="2428" y="1328"/>
                      <a:pt x="2432" y="1328"/>
                    </a:cubicBezTo>
                    <a:cubicBezTo>
                      <a:pt x="2435" y="1328"/>
                      <a:pt x="2439" y="1328"/>
                      <a:pt x="2442" y="1326"/>
                    </a:cubicBezTo>
                    <a:cubicBezTo>
                      <a:pt x="2442" y="1325"/>
                      <a:pt x="2446" y="1320"/>
                      <a:pt x="2446" y="1320"/>
                    </a:cubicBezTo>
                    <a:cubicBezTo>
                      <a:pt x="2446" y="1323"/>
                      <a:pt x="2446" y="1325"/>
                      <a:pt x="2449" y="1325"/>
                    </a:cubicBezTo>
                    <a:cubicBezTo>
                      <a:pt x="2452" y="1326"/>
                      <a:pt x="2454" y="1324"/>
                      <a:pt x="2454" y="1322"/>
                    </a:cubicBezTo>
                    <a:cubicBezTo>
                      <a:pt x="2455" y="1318"/>
                      <a:pt x="2450" y="1315"/>
                      <a:pt x="2446" y="1316"/>
                    </a:cubicBezTo>
                    <a:cubicBezTo>
                      <a:pt x="2445" y="1312"/>
                      <a:pt x="2434" y="1314"/>
                      <a:pt x="2431" y="1316"/>
                    </a:cubicBezTo>
                    <a:cubicBezTo>
                      <a:pt x="2429" y="1317"/>
                      <a:pt x="2428" y="1322"/>
                      <a:pt x="2424" y="1321"/>
                    </a:cubicBezTo>
                    <a:cubicBezTo>
                      <a:pt x="2421" y="1320"/>
                      <a:pt x="2421" y="1316"/>
                      <a:pt x="2420" y="1313"/>
                    </a:cubicBezTo>
                    <a:cubicBezTo>
                      <a:pt x="2418" y="1314"/>
                      <a:pt x="2412" y="1318"/>
                      <a:pt x="2410" y="1317"/>
                    </a:cubicBezTo>
                    <a:cubicBezTo>
                      <a:pt x="2406" y="1314"/>
                      <a:pt x="2415" y="1311"/>
                      <a:pt x="2417" y="1310"/>
                    </a:cubicBezTo>
                    <a:cubicBezTo>
                      <a:pt x="2421" y="1309"/>
                      <a:pt x="2426" y="1310"/>
                      <a:pt x="2431" y="1311"/>
                    </a:cubicBezTo>
                    <a:cubicBezTo>
                      <a:pt x="2435" y="1312"/>
                      <a:pt x="2438" y="1311"/>
                      <a:pt x="2443" y="1311"/>
                    </a:cubicBezTo>
                    <a:cubicBezTo>
                      <a:pt x="2445" y="1311"/>
                      <a:pt x="2448" y="1314"/>
                      <a:pt x="2450" y="1312"/>
                    </a:cubicBezTo>
                    <a:cubicBezTo>
                      <a:pt x="2453" y="1310"/>
                      <a:pt x="2451" y="1306"/>
                      <a:pt x="2448" y="1305"/>
                    </a:cubicBezTo>
                    <a:cubicBezTo>
                      <a:pt x="2446" y="1304"/>
                      <a:pt x="2443" y="1305"/>
                      <a:pt x="2441" y="1305"/>
                    </a:cubicBezTo>
                    <a:cubicBezTo>
                      <a:pt x="2440" y="1304"/>
                      <a:pt x="2437" y="1302"/>
                      <a:pt x="2437" y="1302"/>
                    </a:cubicBezTo>
                    <a:cubicBezTo>
                      <a:pt x="2448" y="1304"/>
                      <a:pt x="2458" y="1299"/>
                      <a:pt x="2464" y="1289"/>
                    </a:cubicBezTo>
                    <a:cubicBezTo>
                      <a:pt x="2469" y="1280"/>
                      <a:pt x="2506" y="1258"/>
                      <a:pt x="2487" y="1246"/>
                    </a:cubicBezTo>
                    <a:cubicBezTo>
                      <a:pt x="2481" y="1243"/>
                      <a:pt x="2456" y="1243"/>
                      <a:pt x="2455" y="1236"/>
                    </a:cubicBezTo>
                    <a:cubicBezTo>
                      <a:pt x="2459" y="1238"/>
                      <a:pt x="2464" y="1237"/>
                      <a:pt x="2469" y="1237"/>
                    </a:cubicBezTo>
                    <a:cubicBezTo>
                      <a:pt x="2475" y="1236"/>
                      <a:pt x="2480" y="1237"/>
                      <a:pt x="2486" y="1237"/>
                    </a:cubicBezTo>
                    <a:cubicBezTo>
                      <a:pt x="2491" y="1236"/>
                      <a:pt x="2495" y="1235"/>
                      <a:pt x="2498" y="1239"/>
                    </a:cubicBezTo>
                    <a:cubicBezTo>
                      <a:pt x="2501" y="1242"/>
                      <a:pt x="2504" y="1249"/>
                      <a:pt x="2499" y="1251"/>
                    </a:cubicBezTo>
                    <a:cubicBezTo>
                      <a:pt x="2499" y="1252"/>
                      <a:pt x="2499" y="1253"/>
                      <a:pt x="2500" y="1254"/>
                    </a:cubicBezTo>
                    <a:cubicBezTo>
                      <a:pt x="2504" y="1254"/>
                      <a:pt x="2510" y="1247"/>
                      <a:pt x="2511" y="1243"/>
                    </a:cubicBezTo>
                    <a:cubicBezTo>
                      <a:pt x="2512" y="1237"/>
                      <a:pt x="2507" y="1234"/>
                      <a:pt x="2503" y="1230"/>
                    </a:cubicBezTo>
                    <a:cubicBezTo>
                      <a:pt x="2501" y="1228"/>
                      <a:pt x="2500" y="1224"/>
                      <a:pt x="2497" y="1223"/>
                    </a:cubicBezTo>
                    <a:cubicBezTo>
                      <a:pt x="2494" y="1223"/>
                      <a:pt x="2490" y="1226"/>
                      <a:pt x="2486" y="1225"/>
                    </a:cubicBezTo>
                    <a:cubicBezTo>
                      <a:pt x="2483" y="1224"/>
                      <a:pt x="2481" y="1222"/>
                      <a:pt x="2478" y="1221"/>
                    </a:cubicBezTo>
                    <a:cubicBezTo>
                      <a:pt x="2475" y="1220"/>
                      <a:pt x="2472" y="1221"/>
                      <a:pt x="2469" y="1218"/>
                    </a:cubicBezTo>
                    <a:cubicBezTo>
                      <a:pt x="2476" y="1217"/>
                      <a:pt x="2479" y="1216"/>
                      <a:pt x="2484" y="1211"/>
                    </a:cubicBezTo>
                    <a:cubicBezTo>
                      <a:pt x="2490" y="1207"/>
                      <a:pt x="2493" y="1205"/>
                      <a:pt x="2499" y="1210"/>
                    </a:cubicBezTo>
                    <a:cubicBezTo>
                      <a:pt x="2504" y="1214"/>
                      <a:pt x="2509" y="1211"/>
                      <a:pt x="2513" y="1218"/>
                    </a:cubicBezTo>
                    <a:cubicBezTo>
                      <a:pt x="2517" y="1223"/>
                      <a:pt x="2518" y="1228"/>
                      <a:pt x="2519" y="1233"/>
                    </a:cubicBezTo>
                    <a:cubicBezTo>
                      <a:pt x="2523" y="1232"/>
                      <a:pt x="2523" y="1227"/>
                      <a:pt x="2525" y="1224"/>
                    </a:cubicBezTo>
                    <a:cubicBezTo>
                      <a:pt x="2528" y="1220"/>
                      <a:pt x="2531" y="1216"/>
                      <a:pt x="2534" y="1213"/>
                    </a:cubicBezTo>
                    <a:cubicBezTo>
                      <a:pt x="2537" y="1211"/>
                      <a:pt x="2541" y="1208"/>
                      <a:pt x="2543" y="1206"/>
                    </a:cubicBezTo>
                    <a:cubicBezTo>
                      <a:pt x="2547" y="1201"/>
                      <a:pt x="2542" y="1201"/>
                      <a:pt x="2538" y="1203"/>
                    </a:cubicBezTo>
                    <a:cubicBezTo>
                      <a:pt x="2536" y="1198"/>
                      <a:pt x="2541" y="1198"/>
                      <a:pt x="2542" y="1195"/>
                    </a:cubicBezTo>
                    <a:cubicBezTo>
                      <a:pt x="2540" y="1194"/>
                      <a:pt x="2536" y="1195"/>
                      <a:pt x="2533" y="1196"/>
                    </a:cubicBezTo>
                    <a:cubicBezTo>
                      <a:pt x="2532" y="1189"/>
                      <a:pt x="2531" y="1182"/>
                      <a:pt x="2528" y="1176"/>
                    </a:cubicBezTo>
                    <a:cubicBezTo>
                      <a:pt x="2520" y="1161"/>
                      <a:pt x="2503" y="1159"/>
                      <a:pt x="2488" y="1156"/>
                    </a:cubicBezTo>
                    <a:cubicBezTo>
                      <a:pt x="2478" y="1155"/>
                      <a:pt x="2470" y="1151"/>
                      <a:pt x="2467" y="1141"/>
                    </a:cubicBezTo>
                    <a:cubicBezTo>
                      <a:pt x="2465" y="1136"/>
                      <a:pt x="2465" y="1132"/>
                      <a:pt x="2466" y="1127"/>
                    </a:cubicBezTo>
                    <a:cubicBezTo>
                      <a:pt x="2466" y="1122"/>
                      <a:pt x="2465" y="1118"/>
                      <a:pt x="2464" y="1113"/>
                    </a:cubicBezTo>
                    <a:cubicBezTo>
                      <a:pt x="2463" y="1108"/>
                      <a:pt x="2469" y="1088"/>
                      <a:pt x="2459" y="1089"/>
                    </a:cubicBezTo>
                    <a:cubicBezTo>
                      <a:pt x="2464" y="1086"/>
                      <a:pt x="2464" y="1091"/>
                      <a:pt x="2468" y="1092"/>
                    </a:cubicBezTo>
                    <a:cubicBezTo>
                      <a:pt x="2473" y="1092"/>
                      <a:pt x="2472" y="1086"/>
                      <a:pt x="2472" y="1083"/>
                    </a:cubicBezTo>
                    <a:cubicBezTo>
                      <a:pt x="2471" y="1078"/>
                      <a:pt x="2466" y="1060"/>
                      <a:pt x="2471" y="1059"/>
                    </a:cubicBezTo>
                    <a:cubicBezTo>
                      <a:pt x="2470" y="1067"/>
                      <a:pt x="2474" y="1076"/>
                      <a:pt x="2475" y="1084"/>
                    </a:cubicBezTo>
                    <a:cubicBezTo>
                      <a:pt x="2479" y="1083"/>
                      <a:pt x="2483" y="1072"/>
                      <a:pt x="2485" y="1068"/>
                    </a:cubicBezTo>
                    <a:cubicBezTo>
                      <a:pt x="2487" y="1062"/>
                      <a:pt x="2490" y="1056"/>
                      <a:pt x="2493" y="1051"/>
                    </a:cubicBezTo>
                    <a:cubicBezTo>
                      <a:pt x="2499" y="1040"/>
                      <a:pt x="2501" y="1028"/>
                      <a:pt x="2510" y="1019"/>
                    </a:cubicBezTo>
                    <a:cubicBezTo>
                      <a:pt x="2511" y="1028"/>
                      <a:pt x="2504" y="1032"/>
                      <a:pt x="2501" y="1040"/>
                    </a:cubicBezTo>
                    <a:cubicBezTo>
                      <a:pt x="2498" y="1049"/>
                      <a:pt x="2493" y="1056"/>
                      <a:pt x="2489" y="1066"/>
                    </a:cubicBezTo>
                    <a:cubicBezTo>
                      <a:pt x="2488" y="1069"/>
                      <a:pt x="2487" y="1073"/>
                      <a:pt x="2486" y="1077"/>
                    </a:cubicBezTo>
                    <a:cubicBezTo>
                      <a:pt x="2486" y="1082"/>
                      <a:pt x="2485" y="1086"/>
                      <a:pt x="2483" y="1091"/>
                    </a:cubicBezTo>
                    <a:cubicBezTo>
                      <a:pt x="2482" y="1095"/>
                      <a:pt x="2484" y="1100"/>
                      <a:pt x="2483" y="1104"/>
                    </a:cubicBezTo>
                    <a:cubicBezTo>
                      <a:pt x="2482" y="1108"/>
                      <a:pt x="2480" y="1112"/>
                      <a:pt x="2480" y="1117"/>
                    </a:cubicBezTo>
                    <a:cubicBezTo>
                      <a:pt x="2479" y="1121"/>
                      <a:pt x="2479" y="1127"/>
                      <a:pt x="2484" y="1129"/>
                    </a:cubicBezTo>
                    <a:cubicBezTo>
                      <a:pt x="2490" y="1131"/>
                      <a:pt x="2493" y="1126"/>
                      <a:pt x="2497" y="1125"/>
                    </a:cubicBezTo>
                    <a:cubicBezTo>
                      <a:pt x="2508" y="1121"/>
                      <a:pt x="2520" y="1118"/>
                      <a:pt x="2523" y="1132"/>
                    </a:cubicBezTo>
                    <a:cubicBezTo>
                      <a:pt x="2524" y="1137"/>
                      <a:pt x="2523" y="1142"/>
                      <a:pt x="2523" y="1147"/>
                    </a:cubicBezTo>
                    <a:cubicBezTo>
                      <a:pt x="2523" y="1152"/>
                      <a:pt x="2526" y="1156"/>
                      <a:pt x="2528" y="1161"/>
                    </a:cubicBezTo>
                    <a:cubicBezTo>
                      <a:pt x="2531" y="1165"/>
                      <a:pt x="2539" y="1187"/>
                      <a:pt x="2545" y="1182"/>
                    </a:cubicBezTo>
                    <a:cubicBezTo>
                      <a:pt x="2541" y="1173"/>
                      <a:pt x="2539" y="1161"/>
                      <a:pt x="2538" y="1151"/>
                    </a:cubicBezTo>
                    <a:cubicBezTo>
                      <a:pt x="2537" y="1144"/>
                      <a:pt x="2537" y="1138"/>
                      <a:pt x="2538" y="1131"/>
                    </a:cubicBezTo>
                    <a:cubicBezTo>
                      <a:pt x="2540" y="1124"/>
                      <a:pt x="2543" y="1101"/>
                      <a:pt x="2531" y="1101"/>
                    </a:cubicBezTo>
                    <a:cubicBezTo>
                      <a:pt x="2521" y="1100"/>
                      <a:pt x="2532" y="1111"/>
                      <a:pt x="2524" y="1113"/>
                    </a:cubicBezTo>
                    <a:cubicBezTo>
                      <a:pt x="2523" y="1108"/>
                      <a:pt x="2522" y="1101"/>
                      <a:pt x="2525" y="1097"/>
                    </a:cubicBezTo>
                    <a:cubicBezTo>
                      <a:pt x="2527" y="1093"/>
                      <a:pt x="2527" y="1096"/>
                      <a:pt x="2531" y="1095"/>
                    </a:cubicBezTo>
                    <a:cubicBezTo>
                      <a:pt x="2536" y="1094"/>
                      <a:pt x="2534" y="1094"/>
                      <a:pt x="2535" y="1090"/>
                    </a:cubicBezTo>
                    <a:cubicBezTo>
                      <a:pt x="2536" y="1088"/>
                      <a:pt x="2535" y="1084"/>
                      <a:pt x="2539" y="1084"/>
                    </a:cubicBezTo>
                    <a:cubicBezTo>
                      <a:pt x="2541" y="1084"/>
                      <a:pt x="2543" y="1087"/>
                      <a:pt x="2543" y="1089"/>
                    </a:cubicBezTo>
                    <a:cubicBezTo>
                      <a:pt x="2545" y="1093"/>
                      <a:pt x="2541" y="1100"/>
                      <a:pt x="2545" y="1101"/>
                    </a:cubicBezTo>
                    <a:cubicBezTo>
                      <a:pt x="2547" y="1097"/>
                      <a:pt x="2548" y="1093"/>
                      <a:pt x="2547" y="1087"/>
                    </a:cubicBezTo>
                    <a:cubicBezTo>
                      <a:pt x="2545" y="1078"/>
                      <a:pt x="2541" y="1070"/>
                      <a:pt x="2541" y="1060"/>
                    </a:cubicBezTo>
                    <a:cubicBezTo>
                      <a:pt x="2541" y="1051"/>
                      <a:pt x="2542" y="1042"/>
                      <a:pt x="2545" y="1035"/>
                    </a:cubicBezTo>
                    <a:cubicBezTo>
                      <a:pt x="2547" y="1028"/>
                      <a:pt x="2558" y="999"/>
                      <a:pt x="2559" y="993"/>
                    </a:cubicBezTo>
                    <a:cubicBezTo>
                      <a:pt x="2561" y="987"/>
                      <a:pt x="2580" y="956"/>
                      <a:pt x="2580" y="956"/>
                    </a:cubicBezTo>
                    <a:cubicBezTo>
                      <a:pt x="2582" y="952"/>
                      <a:pt x="2584" y="947"/>
                      <a:pt x="2585" y="942"/>
                    </a:cubicBezTo>
                    <a:cubicBezTo>
                      <a:pt x="2585" y="942"/>
                      <a:pt x="2587" y="931"/>
                      <a:pt x="2588" y="931"/>
                    </a:cubicBezTo>
                    <a:cubicBezTo>
                      <a:pt x="2589" y="934"/>
                      <a:pt x="2588" y="938"/>
                      <a:pt x="2591" y="937"/>
                    </a:cubicBezTo>
                    <a:cubicBezTo>
                      <a:pt x="2594" y="937"/>
                      <a:pt x="2595" y="932"/>
                      <a:pt x="2596" y="930"/>
                    </a:cubicBezTo>
                    <a:cubicBezTo>
                      <a:pt x="2599" y="922"/>
                      <a:pt x="2600" y="914"/>
                      <a:pt x="2602" y="906"/>
                    </a:cubicBezTo>
                    <a:cubicBezTo>
                      <a:pt x="2606" y="894"/>
                      <a:pt x="2646" y="826"/>
                      <a:pt x="2656" y="810"/>
                    </a:cubicBezTo>
                    <a:cubicBezTo>
                      <a:pt x="2666" y="793"/>
                      <a:pt x="2719" y="736"/>
                      <a:pt x="2731" y="725"/>
                    </a:cubicBezTo>
                    <a:cubicBezTo>
                      <a:pt x="2742" y="713"/>
                      <a:pt x="2808" y="675"/>
                      <a:pt x="2808" y="675"/>
                    </a:cubicBezTo>
                    <a:cubicBezTo>
                      <a:pt x="2811" y="675"/>
                      <a:pt x="2816" y="674"/>
                      <a:pt x="2818" y="672"/>
                    </a:cubicBezTo>
                    <a:cubicBezTo>
                      <a:pt x="2821" y="670"/>
                      <a:pt x="2820" y="670"/>
                      <a:pt x="2818" y="668"/>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259" name="Freeform 3754"/>
              <p:cNvSpPr>
                <a:spLocks/>
              </p:cNvSpPr>
              <p:nvPr/>
            </p:nvSpPr>
            <p:spPr bwMode="auto">
              <a:xfrm>
                <a:off x="4075" y="3033"/>
                <a:ext cx="2" cy="6"/>
              </a:xfrm>
              <a:custGeom>
                <a:avLst/>
                <a:gdLst>
                  <a:gd name="T0" fmla="*/ 0 w 15"/>
                  <a:gd name="T1" fmla="*/ 46 h 47"/>
                  <a:gd name="T2" fmla="*/ 1 w 15"/>
                  <a:gd name="T3" fmla="*/ 47 h 47"/>
                  <a:gd name="T4" fmla="*/ 10 w 15"/>
                  <a:gd name="T5" fmla="*/ 32 h 47"/>
                  <a:gd name="T6" fmla="*/ 11 w 15"/>
                  <a:gd name="T7" fmla="*/ 0 h 47"/>
                  <a:gd name="T8" fmla="*/ 10 w 15"/>
                  <a:gd name="T9" fmla="*/ 11 h 47"/>
                  <a:gd name="T10" fmla="*/ 4 w 15"/>
                  <a:gd name="T11" fmla="*/ 11 h 47"/>
                  <a:gd name="T12" fmla="*/ 7 w 15"/>
                  <a:gd name="T13" fmla="*/ 32 h 47"/>
                  <a:gd name="T14" fmla="*/ 3 w 15"/>
                  <a:gd name="T15" fmla="*/ 35 h 47"/>
                  <a:gd name="T16" fmla="*/ 3 w 15"/>
                  <a:gd name="T17" fmla="*/ 39 h 47"/>
                  <a:gd name="T18" fmla="*/ 0 w 15"/>
                  <a:gd name="T19" fmla="*/ 46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 h="47">
                    <a:moveTo>
                      <a:pt x="0" y="46"/>
                    </a:moveTo>
                    <a:cubicBezTo>
                      <a:pt x="0" y="46"/>
                      <a:pt x="1" y="47"/>
                      <a:pt x="1" y="47"/>
                    </a:cubicBezTo>
                    <a:cubicBezTo>
                      <a:pt x="11" y="46"/>
                      <a:pt x="9" y="40"/>
                      <a:pt x="10" y="32"/>
                    </a:cubicBezTo>
                    <a:cubicBezTo>
                      <a:pt x="12" y="23"/>
                      <a:pt x="15" y="9"/>
                      <a:pt x="11" y="0"/>
                    </a:cubicBezTo>
                    <a:cubicBezTo>
                      <a:pt x="10" y="3"/>
                      <a:pt x="12" y="9"/>
                      <a:pt x="10" y="11"/>
                    </a:cubicBezTo>
                    <a:cubicBezTo>
                      <a:pt x="9" y="12"/>
                      <a:pt x="5" y="14"/>
                      <a:pt x="4" y="11"/>
                    </a:cubicBezTo>
                    <a:cubicBezTo>
                      <a:pt x="7" y="16"/>
                      <a:pt x="9" y="26"/>
                      <a:pt x="7" y="32"/>
                    </a:cubicBezTo>
                    <a:cubicBezTo>
                      <a:pt x="6" y="33"/>
                      <a:pt x="4" y="34"/>
                      <a:pt x="3" y="35"/>
                    </a:cubicBezTo>
                    <a:cubicBezTo>
                      <a:pt x="3" y="37"/>
                      <a:pt x="4" y="38"/>
                      <a:pt x="3" y="39"/>
                    </a:cubicBezTo>
                    <a:cubicBezTo>
                      <a:pt x="3" y="42"/>
                      <a:pt x="4" y="44"/>
                      <a:pt x="0" y="46"/>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260" name="Freeform 3755"/>
              <p:cNvSpPr>
                <a:spLocks/>
              </p:cNvSpPr>
              <p:nvPr/>
            </p:nvSpPr>
            <p:spPr bwMode="auto">
              <a:xfrm>
                <a:off x="4078" y="3021"/>
                <a:ext cx="4" cy="2"/>
              </a:xfrm>
              <a:custGeom>
                <a:avLst/>
                <a:gdLst>
                  <a:gd name="T0" fmla="*/ 23 w 31"/>
                  <a:gd name="T1" fmla="*/ 7 h 15"/>
                  <a:gd name="T2" fmla="*/ 18 w 31"/>
                  <a:gd name="T3" fmla="*/ 6 h 15"/>
                  <a:gd name="T4" fmla="*/ 14 w 31"/>
                  <a:gd name="T5" fmla="*/ 1 h 15"/>
                  <a:gd name="T6" fmla="*/ 8 w 31"/>
                  <a:gd name="T7" fmla="*/ 3 h 15"/>
                  <a:gd name="T8" fmla="*/ 6 w 31"/>
                  <a:gd name="T9" fmla="*/ 5 h 15"/>
                  <a:gd name="T10" fmla="*/ 3 w 31"/>
                  <a:gd name="T11" fmla="*/ 6 h 15"/>
                  <a:gd name="T12" fmla="*/ 7 w 31"/>
                  <a:gd name="T13" fmla="*/ 11 h 15"/>
                  <a:gd name="T14" fmla="*/ 17 w 31"/>
                  <a:gd name="T15" fmla="*/ 9 h 15"/>
                  <a:gd name="T16" fmla="*/ 24 w 31"/>
                  <a:gd name="T17" fmla="*/ 13 h 15"/>
                  <a:gd name="T18" fmla="*/ 29 w 31"/>
                  <a:gd name="T19" fmla="*/ 10 h 15"/>
                  <a:gd name="T20" fmla="*/ 23 w 31"/>
                  <a:gd name="T21" fmla="*/ 7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 h="15">
                    <a:moveTo>
                      <a:pt x="23" y="7"/>
                    </a:moveTo>
                    <a:cubicBezTo>
                      <a:pt x="21" y="7"/>
                      <a:pt x="20" y="7"/>
                      <a:pt x="18" y="6"/>
                    </a:cubicBezTo>
                    <a:cubicBezTo>
                      <a:pt x="16" y="5"/>
                      <a:pt x="16" y="2"/>
                      <a:pt x="14" y="1"/>
                    </a:cubicBezTo>
                    <a:cubicBezTo>
                      <a:pt x="11" y="0"/>
                      <a:pt x="10" y="1"/>
                      <a:pt x="8" y="3"/>
                    </a:cubicBezTo>
                    <a:cubicBezTo>
                      <a:pt x="7" y="4"/>
                      <a:pt x="7" y="4"/>
                      <a:pt x="6" y="5"/>
                    </a:cubicBezTo>
                    <a:cubicBezTo>
                      <a:pt x="5" y="6"/>
                      <a:pt x="4" y="5"/>
                      <a:pt x="3" y="6"/>
                    </a:cubicBezTo>
                    <a:cubicBezTo>
                      <a:pt x="0" y="9"/>
                      <a:pt x="4" y="11"/>
                      <a:pt x="7" y="11"/>
                    </a:cubicBezTo>
                    <a:cubicBezTo>
                      <a:pt x="10" y="12"/>
                      <a:pt x="13" y="9"/>
                      <a:pt x="17" y="9"/>
                    </a:cubicBezTo>
                    <a:cubicBezTo>
                      <a:pt x="20" y="9"/>
                      <a:pt x="21" y="12"/>
                      <a:pt x="24" y="13"/>
                    </a:cubicBezTo>
                    <a:cubicBezTo>
                      <a:pt x="27" y="15"/>
                      <a:pt x="31" y="14"/>
                      <a:pt x="29" y="10"/>
                    </a:cubicBezTo>
                    <a:cubicBezTo>
                      <a:pt x="28" y="7"/>
                      <a:pt x="26" y="7"/>
                      <a:pt x="23" y="7"/>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261" name="Freeform 3756"/>
              <p:cNvSpPr>
                <a:spLocks/>
              </p:cNvSpPr>
              <p:nvPr/>
            </p:nvSpPr>
            <p:spPr bwMode="auto">
              <a:xfrm>
                <a:off x="4077" y="3025"/>
                <a:ext cx="4" cy="1"/>
              </a:xfrm>
              <a:custGeom>
                <a:avLst/>
                <a:gdLst>
                  <a:gd name="T0" fmla="*/ 11 w 29"/>
                  <a:gd name="T1" fmla="*/ 2 h 8"/>
                  <a:gd name="T2" fmla="*/ 3 w 29"/>
                  <a:gd name="T3" fmla="*/ 3 h 8"/>
                  <a:gd name="T4" fmla="*/ 14 w 29"/>
                  <a:gd name="T5" fmla="*/ 5 h 8"/>
                  <a:gd name="T6" fmla="*/ 22 w 29"/>
                  <a:gd name="T7" fmla="*/ 8 h 8"/>
                  <a:gd name="T8" fmla="*/ 11 w 29"/>
                  <a:gd name="T9" fmla="*/ 2 h 8"/>
                </a:gdLst>
                <a:ahLst/>
                <a:cxnLst>
                  <a:cxn ang="0">
                    <a:pos x="T0" y="T1"/>
                  </a:cxn>
                  <a:cxn ang="0">
                    <a:pos x="T2" y="T3"/>
                  </a:cxn>
                  <a:cxn ang="0">
                    <a:pos x="T4" y="T5"/>
                  </a:cxn>
                  <a:cxn ang="0">
                    <a:pos x="T6" y="T7"/>
                  </a:cxn>
                  <a:cxn ang="0">
                    <a:pos x="T8" y="T9"/>
                  </a:cxn>
                </a:cxnLst>
                <a:rect l="0" t="0" r="r" b="b"/>
                <a:pathLst>
                  <a:path w="29" h="8">
                    <a:moveTo>
                      <a:pt x="11" y="2"/>
                    </a:moveTo>
                    <a:cubicBezTo>
                      <a:pt x="10" y="2"/>
                      <a:pt x="0" y="0"/>
                      <a:pt x="3" y="3"/>
                    </a:cubicBezTo>
                    <a:cubicBezTo>
                      <a:pt x="4" y="4"/>
                      <a:pt x="12" y="4"/>
                      <a:pt x="14" y="5"/>
                    </a:cubicBezTo>
                    <a:cubicBezTo>
                      <a:pt x="17" y="5"/>
                      <a:pt x="21" y="5"/>
                      <a:pt x="22" y="8"/>
                    </a:cubicBezTo>
                    <a:cubicBezTo>
                      <a:pt x="29" y="4"/>
                      <a:pt x="12" y="2"/>
                      <a:pt x="11" y="2"/>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262" name="Freeform 3757"/>
              <p:cNvSpPr>
                <a:spLocks/>
              </p:cNvSpPr>
              <p:nvPr/>
            </p:nvSpPr>
            <p:spPr bwMode="auto">
              <a:xfrm>
                <a:off x="4077" y="3007"/>
                <a:ext cx="1" cy="1"/>
              </a:xfrm>
              <a:custGeom>
                <a:avLst/>
                <a:gdLst>
                  <a:gd name="T0" fmla="*/ 4 w 12"/>
                  <a:gd name="T1" fmla="*/ 2 h 13"/>
                  <a:gd name="T2" fmla="*/ 8 w 12"/>
                  <a:gd name="T3" fmla="*/ 10 h 13"/>
                  <a:gd name="T4" fmla="*/ 4 w 12"/>
                  <a:gd name="T5" fmla="*/ 2 h 13"/>
                </a:gdLst>
                <a:ahLst/>
                <a:cxnLst>
                  <a:cxn ang="0">
                    <a:pos x="T0" y="T1"/>
                  </a:cxn>
                  <a:cxn ang="0">
                    <a:pos x="T2" y="T3"/>
                  </a:cxn>
                  <a:cxn ang="0">
                    <a:pos x="T4" y="T5"/>
                  </a:cxn>
                </a:cxnLst>
                <a:rect l="0" t="0" r="r" b="b"/>
                <a:pathLst>
                  <a:path w="12" h="13">
                    <a:moveTo>
                      <a:pt x="4" y="2"/>
                    </a:moveTo>
                    <a:cubicBezTo>
                      <a:pt x="0" y="3"/>
                      <a:pt x="4" y="13"/>
                      <a:pt x="8" y="10"/>
                    </a:cubicBezTo>
                    <a:cubicBezTo>
                      <a:pt x="12" y="8"/>
                      <a:pt x="8" y="0"/>
                      <a:pt x="4" y="2"/>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263" name="Freeform 3758"/>
              <p:cNvSpPr>
                <a:spLocks/>
              </p:cNvSpPr>
              <p:nvPr/>
            </p:nvSpPr>
            <p:spPr bwMode="auto">
              <a:xfrm>
                <a:off x="4081" y="3010"/>
                <a:ext cx="1" cy="1"/>
              </a:xfrm>
              <a:custGeom>
                <a:avLst/>
                <a:gdLst>
                  <a:gd name="T0" fmla="*/ 7 w 7"/>
                  <a:gd name="T1" fmla="*/ 9 h 10"/>
                  <a:gd name="T2" fmla="*/ 6 w 7"/>
                  <a:gd name="T3" fmla="*/ 3 h 10"/>
                  <a:gd name="T4" fmla="*/ 1 w 7"/>
                  <a:gd name="T5" fmla="*/ 3 h 10"/>
                  <a:gd name="T6" fmla="*/ 1 w 7"/>
                  <a:gd name="T7" fmla="*/ 5 h 10"/>
                  <a:gd name="T8" fmla="*/ 0 w 7"/>
                  <a:gd name="T9" fmla="*/ 8 h 10"/>
                  <a:gd name="T10" fmla="*/ 7 w 7"/>
                  <a:gd name="T11" fmla="*/ 9 h 10"/>
                </a:gdLst>
                <a:ahLst/>
                <a:cxnLst>
                  <a:cxn ang="0">
                    <a:pos x="T0" y="T1"/>
                  </a:cxn>
                  <a:cxn ang="0">
                    <a:pos x="T2" y="T3"/>
                  </a:cxn>
                  <a:cxn ang="0">
                    <a:pos x="T4" y="T5"/>
                  </a:cxn>
                  <a:cxn ang="0">
                    <a:pos x="T6" y="T7"/>
                  </a:cxn>
                  <a:cxn ang="0">
                    <a:pos x="T8" y="T9"/>
                  </a:cxn>
                  <a:cxn ang="0">
                    <a:pos x="T10" y="T11"/>
                  </a:cxn>
                </a:cxnLst>
                <a:rect l="0" t="0" r="r" b="b"/>
                <a:pathLst>
                  <a:path w="7" h="10">
                    <a:moveTo>
                      <a:pt x="7" y="9"/>
                    </a:moveTo>
                    <a:cubicBezTo>
                      <a:pt x="7" y="8"/>
                      <a:pt x="6" y="4"/>
                      <a:pt x="6" y="3"/>
                    </a:cubicBezTo>
                    <a:cubicBezTo>
                      <a:pt x="5" y="1"/>
                      <a:pt x="2" y="0"/>
                      <a:pt x="1" y="3"/>
                    </a:cubicBezTo>
                    <a:cubicBezTo>
                      <a:pt x="1" y="4"/>
                      <a:pt x="1" y="5"/>
                      <a:pt x="1" y="5"/>
                    </a:cubicBezTo>
                    <a:cubicBezTo>
                      <a:pt x="1" y="6"/>
                      <a:pt x="0" y="7"/>
                      <a:pt x="0" y="8"/>
                    </a:cubicBezTo>
                    <a:cubicBezTo>
                      <a:pt x="1" y="10"/>
                      <a:pt x="6" y="10"/>
                      <a:pt x="7" y="9"/>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264" name="Freeform 3759"/>
              <p:cNvSpPr>
                <a:spLocks/>
              </p:cNvSpPr>
              <p:nvPr/>
            </p:nvSpPr>
            <p:spPr bwMode="auto">
              <a:xfrm>
                <a:off x="4081" y="3011"/>
                <a:ext cx="2" cy="1"/>
              </a:xfrm>
              <a:custGeom>
                <a:avLst/>
                <a:gdLst>
                  <a:gd name="T0" fmla="*/ 1 w 15"/>
                  <a:gd name="T1" fmla="*/ 2 h 7"/>
                  <a:gd name="T2" fmla="*/ 0 w 15"/>
                  <a:gd name="T3" fmla="*/ 6 h 7"/>
                  <a:gd name="T4" fmla="*/ 4 w 15"/>
                  <a:gd name="T5" fmla="*/ 6 h 7"/>
                  <a:gd name="T6" fmla="*/ 8 w 15"/>
                  <a:gd name="T7" fmla="*/ 7 h 7"/>
                  <a:gd name="T8" fmla="*/ 12 w 15"/>
                  <a:gd name="T9" fmla="*/ 5 h 7"/>
                  <a:gd name="T10" fmla="*/ 9 w 15"/>
                  <a:gd name="T11" fmla="*/ 4 h 7"/>
                  <a:gd name="T12" fmla="*/ 8 w 15"/>
                  <a:gd name="T13" fmla="*/ 4 h 7"/>
                  <a:gd name="T14" fmla="*/ 8 w 15"/>
                  <a:gd name="T15" fmla="*/ 0 h 7"/>
                  <a:gd name="T16" fmla="*/ 6 w 15"/>
                  <a:gd name="T17" fmla="*/ 1 h 7"/>
                  <a:gd name="T18" fmla="*/ 4 w 15"/>
                  <a:gd name="T19" fmla="*/ 0 h 7"/>
                  <a:gd name="T20" fmla="*/ 1 w 15"/>
                  <a:gd name="T21" fmla="*/ 2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7">
                    <a:moveTo>
                      <a:pt x="1" y="2"/>
                    </a:moveTo>
                    <a:cubicBezTo>
                      <a:pt x="1" y="3"/>
                      <a:pt x="0" y="5"/>
                      <a:pt x="0" y="6"/>
                    </a:cubicBezTo>
                    <a:cubicBezTo>
                      <a:pt x="1" y="7"/>
                      <a:pt x="3" y="6"/>
                      <a:pt x="4" y="6"/>
                    </a:cubicBezTo>
                    <a:cubicBezTo>
                      <a:pt x="6" y="5"/>
                      <a:pt x="6" y="6"/>
                      <a:pt x="8" y="7"/>
                    </a:cubicBezTo>
                    <a:cubicBezTo>
                      <a:pt x="9" y="7"/>
                      <a:pt x="15" y="6"/>
                      <a:pt x="12" y="5"/>
                    </a:cubicBezTo>
                    <a:cubicBezTo>
                      <a:pt x="11" y="4"/>
                      <a:pt x="9" y="5"/>
                      <a:pt x="9" y="4"/>
                    </a:cubicBezTo>
                    <a:cubicBezTo>
                      <a:pt x="9" y="4"/>
                      <a:pt x="9" y="4"/>
                      <a:pt x="8" y="4"/>
                    </a:cubicBezTo>
                    <a:cubicBezTo>
                      <a:pt x="8" y="3"/>
                      <a:pt x="9" y="2"/>
                      <a:pt x="8" y="0"/>
                    </a:cubicBezTo>
                    <a:cubicBezTo>
                      <a:pt x="7" y="0"/>
                      <a:pt x="7" y="1"/>
                      <a:pt x="6" y="1"/>
                    </a:cubicBezTo>
                    <a:cubicBezTo>
                      <a:pt x="5" y="0"/>
                      <a:pt x="4" y="0"/>
                      <a:pt x="4" y="0"/>
                    </a:cubicBezTo>
                    <a:cubicBezTo>
                      <a:pt x="3" y="0"/>
                      <a:pt x="1" y="1"/>
                      <a:pt x="1" y="2"/>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265" name="Freeform 3760"/>
              <p:cNvSpPr>
                <a:spLocks/>
              </p:cNvSpPr>
              <p:nvPr/>
            </p:nvSpPr>
            <p:spPr bwMode="auto">
              <a:xfrm>
                <a:off x="4077" y="3012"/>
                <a:ext cx="3" cy="2"/>
              </a:xfrm>
              <a:custGeom>
                <a:avLst/>
                <a:gdLst>
                  <a:gd name="T0" fmla="*/ 7 w 22"/>
                  <a:gd name="T1" fmla="*/ 8 h 13"/>
                  <a:gd name="T2" fmla="*/ 22 w 22"/>
                  <a:gd name="T3" fmla="*/ 12 h 13"/>
                  <a:gd name="T4" fmla="*/ 19 w 22"/>
                  <a:gd name="T5" fmla="*/ 10 h 13"/>
                  <a:gd name="T6" fmla="*/ 13 w 22"/>
                  <a:gd name="T7" fmla="*/ 8 h 13"/>
                  <a:gd name="T8" fmla="*/ 7 w 22"/>
                  <a:gd name="T9" fmla="*/ 5 h 13"/>
                  <a:gd name="T10" fmla="*/ 1 w 22"/>
                  <a:gd name="T11" fmla="*/ 3 h 13"/>
                  <a:gd name="T12" fmla="*/ 7 w 22"/>
                  <a:gd name="T13" fmla="*/ 8 h 13"/>
                </a:gdLst>
                <a:ahLst/>
                <a:cxnLst>
                  <a:cxn ang="0">
                    <a:pos x="T0" y="T1"/>
                  </a:cxn>
                  <a:cxn ang="0">
                    <a:pos x="T2" y="T3"/>
                  </a:cxn>
                  <a:cxn ang="0">
                    <a:pos x="T4" y="T5"/>
                  </a:cxn>
                  <a:cxn ang="0">
                    <a:pos x="T6" y="T7"/>
                  </a:cxn>
                  <a:cxn ang="0">
                    <a:pos x="T8" y="T9"/>
                  </a:cxn>
                  <a:cxn ang="0">
                    <a:pos x="T10" y="T11"/>
                  </a:cxn>
                  <a:cxn ang="0">
                    <a:pos x="T12" y="T13"/>
                  </a:cxn>
                </a:cxnLst>
                <a:rect l="0" t="0" r="r" b="b"/>
                <a:pathLst>
                  <a:path w="22" h="13">
                    <a:moveTo>
                      <a:pt x="7" y="8"/>
                    </a:moveTo>
                    <a:cubicBezTo>
                      <a:pt x="12" y="9"/>
                      <a:pt x="17" y="13"/>
                      <a:pt x="22" y="12"/>
                    </a:cubicBezTo>
                    <a:cubicBezTo>
                      <a:pt x="22" y="10"/>
                      <a:pt x="20" y="10"/>
                      <a:pt x="19" y="10"/>
                    </a:cubicBezTo>
                    <a:cubicBezTo>
                      <a:pt x="17" y="10"/>
                      <a:pt x="15" y="9"/>
                      <a:pt x="13" y="8"/>
                    </a:cubicBezTo>
                    <a:cubicBezTo>
                      <a:pt x="11" y="7"/>
                      <a:pt x="9" y="7"/>
                      <a:pt x="7" y="5"/>
                    </a:cubicBezTo>
                    <a:cubicBezTo>
                      <a:pt x="6" y="4"/>
                      <a:pt x="1" y="0"/>
                      <a:pt x="1" y="3"/>
                    </a:cubicBezTo>
                    <a:cubicBezTo>
                      <a:pt x="0" y="5"/>
                      <a:pt x="6" y="7"/>
                      <a:pt x="7" y="8"/>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grpSp>
        <p:grpSp>
          <p:nvGrpSpPr>
            <p:cNvPr id="8919" name="Group 3962"/>
            <p:cNvGrpSpPr>
              <a:grpSpLocks/>
            </p:cNvGrpSpPr>
            <p:nvPr/>
          </p:nvGrpSpPr>
          <p:grpSpPr bwMode="auto">
            <a:xfrm>
              <a:off x="2983" y="1695"/>
              <a:ext cx="1351" cy="1453"/>
              <a:chOff x="2983" y="1695"/>
              <a:chExt cx="1351" cy="1453"/>
            </a:xfrm>
          </p:grpSpPr>
          <p:sp>
            <p:nvSpPr>
              <p:cNvPr id="10866" name="Freeform 3762"/>
              <p:cNvSpPr>
                <a:spLocks/>
              </p:cNvSpPr>
              <p:nvPr/>
            </p:nvSpPr>
            <p:spPr bwMode="auto">
              <a:xfrm>
                <a:off x="4078" y="3010"/>
                <a:ext cx="1" cy="1"/>
              </a:xfrm>
              <a:custGeom>
                <a:avLst/>
                <a:gdLst>
                  <a:gd name="T0" fmla="*/ 4 w 12"/>
                  <a:gd name="T1" fmla="*/ 4 h 6"/>
                  <a:gd name="T2" fmla="*/ 8 w 12"/>
                  <a:gd name="T3" fmla="*/ 5 h 6"/>
                  <a:gd name="T4" fmla="*/ 12 w 12"/>
                  <a:gd name="T5" fmla="*/ 4 h 6"/>
                  <a:gd name="T6" fmla="*/ 7 w 12"/>
                  <a:gd name="T7" fmla="*/ 3 h 6"/>
                  <a:gd name="T8" fmla="*/ 3 w 12"/>
                  <a:gd name="T9" fmla="*/ 2 h 6"/>
                  <a:gd name="T10" fmla="*/ 0 w 12"/>
                  <a:gd name="T11" fmla="*/ 0 h 6"/>
                  <a:gd name="T12" fmla="*/ 4 w 12"/>
                  <a:gd name="T13" fmla="*/ 4 h 6"/>
                </a:gdLst>
                <a:ahLst/>
                <a:cxnLst>
                  <a:cxn ang="0">
                    <a:pos x="T0" y="T1"/>
                  </a:cxn>
                  <a:cxn ang="0">
                    <a:pos x="T2" y="T3"/>
                  </a:cxn>
                  <a:cxn ang="0">
                    <a:pos x="T4" y="T5"/>
                  </a:cxn>
                  <a:cxn ang="0">
                    <a:pos x="T6" y="T7"/>
                  </a:cxn>
                  <a:cxn ang="0">
                    <a:pos x="T8" y="T9"/>
                  </a:cxn>
                  <a:cxn ang="0">
                    <a:pos x="T10" y="T11"/>
                  </a:cxn>
                  <a:cxn ang="0">
                    <a:pos x="T12" y="T13"/>
                  </a:cxn>
                </a:cxnLst>
                <a:rect l="0" t="0" r="r" b="b"/>
                <a:pathLst>
                  <a:path w="12" h="6">
                    <a:moveTo>
                      <a:pt x="4" y="4"/>
                    </a:moveTo>
                    <a:cubicBezTo>
                      <a:pt x="5" y="5"/>
                      <a:pt x="7" y="4"/>
                      <a:pt x="8" y="5"/>
                    </a:cubicBezTo>
                    <a:cubicBezTo>
                      <a:pt x="9" y="5"/>
                      <a:pt x="11" y="6"/>
                      <a:pt x="12" y="4"/>
                    </a:cubicBezTo>
                    <a:cubicBezTo>
                      <a:pt x="12" y="4"/>
                      <a:pt x="8" y="3"/>
                      <a:pt x="7" y="3"/>
                    </a:cubicBezTo>
                    <a:cubicBezTo>
                      <a:pt x="6" y="3"/>
                      <a:pt x="5" y="2"/>
                      <a:pt x="3" y="2"/>
                    </a:cubicBezTo>
                    <a:cubicBezTo>
                      <a:pt x="2" y="1"/>
                      <a:pt x="1" y="0"/>
                      <a:pt x="0" y="0"/>
                    </a:cubicBezTo>
                    <a:cubicBezTo>
                      <a:pt x="0" y="1"/>
                      <a:pt x="3" y="4"/>
                      <a:pt x="4" y="4"/>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867" name="Freeform 3763"/>
              <p:cNvSpPr>
                <a:spLocks/>
              </p:cNvSpPr>
              <p:nvPr/>
            </p:nvSpPr>
            <p:spPr bwMode="auto">
              <a:xfrm>
                <a:off x="4083" y="3011"/>
                <a:ext cx="0" cy="0"/>
              </a:xfrm>
              <a:custGeom>
                <a:avLst/>
                <a:gdLst>
                  <a:gd name="T0" fmla="*/ 2 w 3"/>
                  <a:gd name="T1" fmla="*/ 5 h 5"/>
                  <a:gd name="T2" fmla="*/ 2 w 3"/>
                  <a:gd name="T3" fmla="*/ 0 h 5"/>
                  <a:gd name="T4" fmla="*/ 2 w 3"/>
                  <a:gd name="T5" fmla="*/ 5 h 5"/>
                </a:gdLst>
                <a:ahLst/>
                <a:cxnLst>
                  <a:cxn ang="0">
                    <a:pos x="T0" y="T1"/>
                  </a:cxn>
                  <a:cxn ang="0">
                    <a:pos x="T2" y="T3"/>
                  </a:cxn>
                  <a:cxn ang="0">
                    <a:pos x="T4" y="T5"/>
                  </a:cxn>
                </a:cxnLst>
                <a:rect l="0" t="0" r="r" b="b"/>
                <a:pathLst>
                  <a:path w="3" h="5">
                    <a:moveTo>
                      <a:pt x="2" y="5"/>
                    </a:moveTo>
                    <a:cubicBezTo>
                      <a:pt x="2" y="4"/>
                      <a:pt x="3" y="1"/>
                      <a:pt x="2" y="0"/>
                    </a:cubicBezTo>
                    <a:cubicBezTo>
                      <a:pt x="1" y="0"/>
                      <a:pt x="0" y="4"/>
                      <a:pt x="2" y="5"/>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868" name="Freeform 3764"/>
              <p:cNvSpPr>
                <a:spLocks/>
              </p:cNvSpPr>
              <p:nvPr/>
            </p:nvSpPr>
            <p:spPr bwMode="auto">
              <a:xfrm>
                <a:off x="4086" y="3004"/>
                <a:ext cx="0" cy="2"/>
              </a:xfrm>
              <a:custGeom>
                <a:avLst/>
                <a:gdLst>
                  <a:gd name="T0" fmla="*/ 2 w 5"/>
                  <a:gd name="T1" fmla="*/ 2 h 11"/>
                  <a:gd name="T2" fmla="*/ 2 w 5"/>
                  <a:gd name="T3" fmla="*/ 10 h 11"/>
                  <a:gd name="T4" fmla="*/ 5 w 5"/>
                  <a:gd name="T5" fmla="*/ 8 h 11"/>
                  <a:gd name="T6" fmla="*/ 2 w 5"/>
                  <a:gd name="T7" fmla="*/ 2 h 11"/>
                </a:gdLst>
                <a:ahLst/>
                <a:cxnLst>
                  <a:cxn ang="0">
                    <a:pos x="T0" y="T1"/>
                  </a:cxn>
                  <a:cxn ang="0">
                    <a:pos x="T2" y="T3"/>
                  </a:cxn>
                  <a:cxn ang="0">
                    <a:pos x="T4" y="T5"/>
                  </a:cxn>
                  <a:cxn ang="0">
                    <a:pos x="T6" y="T7"/>
                  </a:cxn>
                </a:cxnLst>
                <a:rect l="0" t="0" r="r" b="b"/>
                <a:pathLst>
                  <a:path w="5" h="11">
                    <a:moveTo>
                      <a:pt x="2" y="2"/>
                    </a:moveTo>
                    <a:cubicBezTo>
                      <a:pt x="0" y="2"/>
                      <a:pt x="1" y="9"/>
                      <a:pt x="2" y="10"/>
                    </a:cubicBezTo>
                    <a:cubicBezTo>
                      <a:pt x="3" y="11"/>
                      <a:pt x="4" y="9"/>
                      <a:pt x="5" y="8"/>
                    </a:cubicBezTo>
                    <a:cubicBezTo>
                      <a:pt x="5" y="7"/>
                      <a:pt x="5" y="0"/>
                      <a:pt x="2" y="2"/>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869" name="Freeform 3765"/>
              <p:cNvSpPr>
                <a:spLocks/>
              </p:cNvSpPr>
              <p:nvPr/>
            </p:nvSpPr>
            <p:spPr bwMode="auto">
              <a:xfrm>
                <a:off x="4034" y="3063"/>
                <a:ext cx="1" cy="2"/>
              </a:xfrm>
              <a:custGeom>
                <a:avLst/>
                <a:gdLst>
                  <a:gd name="T0" fmla="*/ 6 w 7"/>
                  <a:gd name="T1" fmla="*/ 4 h 12"/>
                  <a:gd name="T2" fmla="*/ 1 w 7"/>
                  <a:gd name="T3" fmla="*/ 2 h 12"/>
                  <a:gd name="T4" fmla="*/ 4 w 7"/>
                  <a:gd name="T5" fmla="*/ 12 h 12"/>
                  <a:gd name="T6" fmla="*/ 7 w 7"/>
                  <a:gd name="T7" fmla="*/ 11 h 12"/>
                  <a:gd name="T8" fmla="*/ 6 w 7"/>
                  <a:gd name="T9" fmla="*/ 4 h 12"/>
                </a:gdLst>
                <a:ahLst/>
                <a:cxnLst>
                  <a:cxn ang="0">
                    <a:pos x="T0" y="T1"/>
                  </a:cxn>
                  <a:cxn ang="0">
                    <a:pos x="T2" y="T3"/>
                  </a:cxn>
                  <a:cxn ang="0">
                    <a:pos x="T4" y="T5"/>
                  </a:cxn>
                  <a:cxn ang="0">
                    <a:pos x="T6" y="T7"/>
                  </a:cxn>
                  <a:cxn ang="0">
                    <a:pos x="T8" y="T9"/>
                  </a:cxn>
                </a:cxnLst>
                <a:rect l="0" t="0" r="r" b="b"/>
                <a:pathLst>
                  <a:path w="7" h="12">
                    <a:moveTo>
                      <a:pt x="6" y="4"/>
                    </a:moveTo>
                    <a:cubicBezTo>
                      <a:pt x="6" y="2"/>
                      <a:pt x="3" y="0"/>
                      <a:pt x="1" y="2"/>
                    </a:cubicBezTo>
                    <a:cubicBezTo>
                      <a:pt x="0" y="4"/>
                      <a:pt x="2" y="12"/>
                      <a:pt x="4" y="12"/>
                    </a:cubicBezTo>
                    <a:cubicBezTo>
                      <a:pt x="5" y="12"/>
                      <a:pt x="6" y="12"/>
                      <a:pt x="7" y="11"/>
                    </a:cubicBezTo>
                    <a:cubicBezTo>
                      <a:pt x="6" y="9"/>
                      <a:pt x="7" y="6"/>
                      <a:pt x="6" y="4"/>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870" name="Freeform 3766"/>
              <p:cNvSpPr>
                <a:spLocks/>
              </p:cNvSpPr>
              <p:nvPr/>
            </p:nvSpPr>
            <p:spPr bwMode="auto">
              <a:xfrm>
                <a:off x="4024" y="3086"/>
                <a:ext cx="1" cy="0"/>
              </a:xfrm>
              <a:custGeom>
                <a:avLst/>
                <a:gdLst>
                  <a:gd name="T0" fmla="*/ 1 w 7"/>
                  <a:gd name="T1" fmla="*/ 4 h 4"/>
                  <a:gd name="T2" fmla="*/ 7 w 7"/>
                  <a:gd name="T3" fmla="*/ 0 h 4"/>
                  <a:gd name="T4" fmla="*/ 3 w 7"/>
                  <a:gd name="T5" fmla="*/ 1 h 4"/>
                  <a:gd name="T6" fmla="*/ 1 w 7"/>
                  <a:gd name="T7" fmla="*/ 4 h 4"/>
                </a:gdLst>
                <a:ahLst/>
                <a:cxnLst>
                  <a:cxn ang="0">
                    <a:pos x="T0" y="T1"/>
                  </a:cxn>
                  <a:cxn ang="0">
                    <a:pos x="T2" y="T3"/>
                  </a:cxn>
                  <a:cxn ang="0">
                    <a:pos x="T4" y="T5"/>
                  </a:cxn>
                  <a:cxn ang="0">
                    <a:pos x="T6" y="T7"/>
                  </a:cxn>
                </a:cxnLst>
                <a:rect l="0" t="0" r="r" b="b"/>
                <a:pathLst>
                  <a:path w="7" h="4">
                    <a:moveTo>
                      <a:pt x="1" y="4"/>
                    </a:moveTo>
                    <a:cubicBezTo>
                      <a:pt x="4" y="4"/>
                      <a:pt x="7" y="2"/>
                      <a:pt x="7" y="0"/>
                    </a:cubicBezTo>
                    <a:cubicBezTo>
                      <a:pt x="5" y="0"/>
                      <a:pt x="4" y="0"/>
                      <a:pt x="3" y="1"/>
                    </a:cubicBezTo>
                    <a:cubicBezTo>
                      <a:pt x="3" y="1"/>
                      <a:pt x="0" y="4"/>
                      <a:pt x="1" y="4"/>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871" name="Freeform 3767"/>
              <p:cNvSpPr>
                <a:spLocks/>
              </p:cNvSpPr>
              <p:nvPr/>
            </p:nvSpPr>
            <p:spPr bwMode="auto">
              <a:xfrm>
                <a:off x="3992" y="3102"/>
                <a:ext cx="6" cy="3"/>
              </a:xfrm>
              <a:custGeom>
                <a:avLst/>
                <a:gdLst>
                  <a:gd name="T0" fmla="*/ 7 w 50"/>
                  <a:gd name="T1" fmla="*/ 16 h 25"/>
                  <a:gd name="T2" fmla="*/ 8 w 50"/>
                  <a:gd name="T3" fmla="*/ 22 h 25"/>
                  <a:gd name="T4" fmla="*/ 13 w 50"/>
                  <a:gd name="T5" fmla="*/ 24 h 25"/>
                  <a:gd name="T6" fmla="*/ 28 w 50"/>
                  <a:gd name="T7" fmla="*/ 23 h 25"/>
                  <a:gd name="T8" fmla="*/ 43 w 50"/>
                  <a:gd name="T9" fmla="*/ 21 h 25"/>
                  <a:gd name="T10" fmla="*/ 49 w 50"/>
                  <a:gd name="T11" fmla="*/ 18 h 25"/>
                  <a:gd name="T12" fmla="*/ 49 w 50"/>
                  <a:gd name="T13" fmla="*/ 13 h 25"/>
                  <a:gd name="T14" fmla="*/ 46 w 50"/>
                  <a:gd name="T15" fmla="*/ 10 h 25"/>
                  <a:gd name="T16" fmla="*/ 41 w 50"/>
                  <a:gd name="T17" fmla="*/ 9 h 25"/>
                  <a:gd name="T18" fmla="*/ 39 w 50"/>
                  <a:gd name="T19" fmla="*/ 13 h 25"/>
                  <a:gd name="T20" fmla="*/ 38 w 50"/>
                  <a:gd name="T21" fmla="*/ 9 h 25"/>
                  <a:gd name="T22" fmla="*/ 25 w 50"/>
                  <a:gd name="T23" fmla="*/ 5 h 25"/>
                  <a:gd name="T24" fmla="*/ 9 w 50"/>
                  <a:gd name="T25" fmla="*/ 2 h 25"/>
                  <a:gd name="T26" fmla="*/ 3 w 50"/>
                  <a:gd name="T27" fmla="*/ 12 h 25"/>
                  <a:gd name="T28" fmla="*/ 6 w 50"/>
                  <a:gd name="T29" fmla="*/ 13 h 25"/>
                  <a:gd name="T30" fmla="*/ 7 w 50"/>
                  <a:gd name="T31" fmla="*/ 16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0" h="25">
                    <a:moveTo>
                      <a:pt x="7" y="16"/>
                    </a:moveTo>
                    <a:cubicBezTo>
                      <a:pt x="7" y="18"/>
                      <a:pt x="7" y="21"/>
                      <a:pt x="8" y="22"/>
                    </a:cubicBezTo>
                    <a:cubicBezTo>
                      <a:pt x="9" y="23"/>
                      <a:pt x="12" y="23"/>
                      <a:pt x="13" y="24"/>
                    </a:cubicBezTo>
                    <a:cubicBezTo>
                      <a:pt x="19" y="25"/>
                      <a:pt x="23" y="24"/>
                      <a:pt x="28" y="23"/>
                    </a:cubicBezTo>
                    <a:cubicBezTo>
                      <a:pt x="33" y="23"/>
                      <a:pt x="38" y="22"/>
                      <a:pt x="43" y="21"/>
                    </a:cubicBezTo>
                    <a:cubicBezTo>
                      <a:pt x="45" y="20"/>
                      <a:pt x="48" y="19"/>
                      <a:pt x="49" y="18"/>
                    </a:cubicBezTo>
                    <a:cubicBezTo>
                      <a:pt x="50" y="16"/>
                      <a:pt x="50" y="15"/>
                      <a:pt x="49" y="13"/>
                    </a:cubicBezTo>
                    <a:cubicBezTo>
                      <a:pt x="49" y="11"/>
                      <a:pt x="48" y="11"/>
                      <a:pt x="46" y="10"/>
                    </a:cubicBezTo>
                    <a:cubicBezTo>
                      <a:pt x="44" y="10"/>
                      <a:pt x="43" y="9"/>
                      <a:pt x="41" y="9"/>
                    </a:cubicBezTo>
                    <a:cubicBezTo>
                      <a:pt x="39" y="10"/>
                      <a:pt x="40" y="11"/>
                      <a:pt x="39" y="13"/>
                    </a:cubicBezTo>
                    <a:cubicBezTo>
                      <a:pt x="38" y="12"/>
                      <a:pt x="38" y="11"/>
                      <a:pt x="38" y="9"/>
                    </a:cubicBezTo>
                    <a:cubicBezTo>
                      <a:pt x="33" y="9"/>
                      <a:pt x="29" y="7"/>
                      <a:pt x="25" y="5"/>
                    </a:cubicBezTo>
                    <a:cubicBezTo>
                      <a:pt x="20" y="2"/>
                      <a:pt x="14" y="0"/>
                      <a:pt x="9" y="2"/>
                    </a:cubicBezTo>
                    <a:cubicBezTo>
                      <a:pt x="6" y="3"/>
                      <a:pt x="0" y="9"/>
                      <a:pt x="3" y="12"/>
                    </a:cubicBezTo>
                    <a:cubicBezTo>
                      <a:pt x="3" y="13"/>
                      <a:pt x="5" y="13"/>
                      <a:pt x="6" y="13"/>
                    </a:cubicBezTo>
                    <a:cubicBezTo>
                      <a:pt x="7" y="14"/>
                      <a:pt x="6" y="15"/>
                      <a:pt x="7" y="16"/>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872" name="Freeform 3768"/>
              <p:cNvSpPr>
                <a:spLocks/>
              </p:cNvSpPr>
              <p:nvPr/>
            </p:nvSpPr>
            <p:spPr bwMode="auto">
              <a:xfrm>
                <a:off x="3975" y="3119"/>
                <a:ext cx="5" cy="4"/>
              </a:xfrm>
              <a:custGeom>
                <a:avLst/>
                <a:gdLst>
                  <a:gd name="T0" fmla="*/ 40 w 41"/>
                  <a:gd name="T1" fmla="*/ 26 h 30"/>
                  <a:gd name="T2" fmla="*/ 35 w 41"/>
                  <a:gd name="T3" fmla="*/ 20 h 30"/>
                  <a:gd name="T4" fmla="*/ 33 w 41"/>
                  <a:gd name="T5" fmla="*/ 17 h 30"/>
                  <a:gd name="T6" fmla="*/ 26 w 41"/>
                  <a:gd name="T7" fmla="*/ 10 h 30"/>
                  <a:gd name="T8" fmla="*/ 11 w 41"/>
                  <a:gd name="T9" fmla="*/ 1 h 30"/>
                  <a:gd name="T10" fmla="*/ 14 w 41"/>
                  <a:gd name="T11" fmla="*/ 12 h 30"/>
                  <a:gd name="T12" fmla="*/ 19 w 41"/>
                  <a:gd name="T13" fmla="*/ 16 h 30"/>
                  <a:gd name="T14" fmla="*/ 22 w 41"/>
                  <a:gd name="T15" fmla="*/ 22 h 30"/>
                  <a:gd name="T16" fmla="*/ 34 w 41"/>
                  <a:gd name="T17" fmla="*/ 29 h 30"/>
                  <a:gd name="T18" fmla="*/ 40 w 41"/>
                  <a:gd name="T19" fmla="*/ 26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30">
                    <a:moveTo>
                      <a:pt x="40" y="26"/>
                    </a:moveTo>
                    <a:cubicBezTo>
                      <a:pt x="41" y="22"/>
                      <a:pt x="38" y="22"/>
                      <a:pt x="35" y="20"/>
                    </a:cubicBezTo>
                    <a:cubicBezTo>
                      <a:pt x="35" y="19"/>
                      <a:pt x="34" y="18"/>
                      <a:pt x="33" y="17"/>
                    </a:cubicBezTo>
                    <a:cubicBezTo>
                      <a:pt x="31" y="14"/>
                      <a:pt x="29" y="13"/>
                      <a:pt x="26" y="10"/>
                    </a:cubicBezTo>
                    <a:cubicBezTo>
                      <a:pt x="22" y="7"/>
                      <a:pt x="17" y="2"/>
                      <a:pt x="11" y="1"/>
                    </a:cubicBezTo>
                    <a:cubicBezTo>
                      <a:pt x="0" y="0"/>
                      <a:pt x="9" y="10"/>
                      <a:pt x="14" y="12"/>
                    </a:cubicBezTo>
                    <a:cubicBezTo>
                      <a:pt x="16" y="13"/>
                      <a:pt x="17" y="14"/>
                      <a:pt x="19" y="16"/>
                    </a:cubicBezTo>
                    <a:cubicBezTo>
                      <a:pt x="21" y="17"/>
                      <a:pt x="21" y="20"/>
                      <a:pt x="22" y="22"/>
                    </a:cubicBezTo>
                    <a:cubicBezTo>
                      <a:pt x="24" y="25"/>
                      <a:pt x="30" y="29"/>
                      <a:pt x="34" y="29"/>
                    </a:cubicBezTo>
                    <a:cubicBezTo>
                      <a:pt x="37" y="29"/>
                      <a:pt x="39" y="30"/>
                      <a:pt x="40" y="26"/>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873" name="Freeform 3769"/>
              <p:cNvSpPr>
                <a:spLocks/>
              </p:cNvSpPr>
              <p:nvPr/>
            </p:nvSpPr>
            <p:spPr bwMode="auto">
              <a:xfrm>
                <a:off x="3975" y="3125"/>
                <a:ext cx="12" cy="18"/>
              </a:xfrm>
              <a:custGeom>
                <a:avLst/>
                <a:gdLst>
                  <a:gd name="T0" fmla="*/ 26 w 89"/>
                  <a:gd name="T1" fmla="*/ 111 h 129"/>
                  <a:gd name="T2" fmla="*/ 43 w 89"/>
                  <a:gd name="T3" fmla="*/ 99 h 129"/>
                  <a:gd name="T4" fmla="*/ 73 w 89"/>
                  <a:gd name="T5" fmla="*/ 55 h 129"/>
                  <a:gd name="T6" fmla="*/ 87 w 89"/>
                  <a:gd name="T7" fmla="*/ 37 h 129"/>
                  <a:gd name="T8" fmla="*/ 80 w 89"/>
                  <a:gd name="T9" fmla="*/ 23 h 129"/>
                  <a:gd name="T10" fmla="*/ 57 w 89"/>
                  <a:gd name="T11" fmla="*/ 5 h 129"/>
                  <a:gd name="T12" fmla="*/ 41 w 89"/>
                  <a:gd name="T13" fmla="*/ 3 h 129"/>
                  <a:gd name="T14" fmla="*/ 38 w 89"/>
                  <a:gd name="T15" fmla="*/ 10 h 129"/>
                  <a:gd name="T16" fmla="*/ 38 w 89"/>
                  <a:gd name="T17" fmla="*/ 12 h 129"/>
                  <a:gd name="T18" fmla="*/ 36 w 89"/>
                  <a:gd name="T19" fmla="*/ 21 h 129"/>
                  <a:gd name="T20" fmla="*/ 34 w 89"/>
                  <a:gd name="T21" fmla="*/ 27 h 129"/>
                  <a:gd name="T22" fmla="*/ 29 w 89"/>
                  <a:gd name="T23" fmla="*/ 35 h 129"/>
                  <a:gd name="T24" fmla="*/ 27 w 89"/>
                  <a:gd name="T25" fmla="*/ 36 h 129"/>
                  <a:gd name="T26" fmla="*/ 19 w 89"/>
                  <a:gd name="T27" fmla="*/ 46 h 129"/>
                  <a:gd name="T28" fmla="*/ 21 w 89"/>
                  <a:gd name="T29" fmla="*/ 49 h 129"/>
                  <a:gd name="T30" fmla="*/ 24 w 89"/>
                  <a:gd name="T31" fmla="*/ 67 h 129"/>
                  <a:gd name="T32" fmla="*/ 23 w 89"/>
                  <a:gd name="T33" fmla="*/ 77 h 129"/>
                  <a:gd name="T34" fmla="*/ 26 w 89"/>
                  <a:gd name="T35" fmla="*/ 73 h 129"/>
                  <a:gd name="T36" fmla="*/ 30 w 89"/>
                  <a:gd name="T37" fmla="*/ 69 h 129"/>
                  <a:gd name="T38" fmla="*/ 38 w 89"/>
                  <a:gd name="T39" fmla="*/ 65 h 129"/>
                  <a:gd name="T40" fmla="*/ 44 w 89"/>
                  <a:gd name="T41" fmla="*/ 63 h 129"/>
                  <a:gd name="T42" fmla="*/ 46 w 89"/>
                  <a:gd name="T43" fmla="*/ 63 h 129"/>
                  <a:gd name="T44" fmla="*/ 47 w 89"/>
                  <a:gd name="T45" fmla="*/ 61 h 129"/>
                  <a:gd name="T46" fmla="*/ 49 w 89"/>
                  <a:gd name="T47" fmla="*/ 60 h 129"/>
                  <a:gd name="T48" fmla="*/ 52 w 89"/>
                  <a:gd name="T49" fmla="*/ 58 h 129"/>
                  <a:gd name="T50" fmla="*/ 53 w 89"/>
                  <a:gd name="T51" fmla="*/ 60 h 129"/>
                  <a:gd name="T52" fmla="*/ 48 w 89"/>
                  <a:gd name="T53" fmla="*/ 63 h 129"/>
                  <a:gd name="T54" fmla="*/ 44 w 89"/>
                  <a:gd name="T55" fmla="*/ 64 h 129"/>
                  <a:gd name="T56" fmla="*/ 40 w 89"/>
                  <a:gd name="T57" fmla="*/ 65 h 129"/>
                  <a:gd name="T58" fmla="*/ 30 w 89"/>
                  <a:gd name="T59" fmla="*/ 71 h 129"/>
                  <a:gd name="T60" fmla="*/ 25 w 89"/>
                  <a:gd name="T61" fmla="*/ 77 h 129"/>
                  <a:gd name="T62" fmla="*/ 23 w 89"/>
                  <a:gd name="T63" fmla="*/ 83 h 129"/>
                  <a:gd name="T64" fmla="*/ 10 w 89"/>
                  <a:gd name="T65" fmla="*/ 100 h 129"/>
                  <a:gd name="T66" fmla="*/ 6 w 89"/>
                  <a:gd name="T67" fmla="*/ 118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9" h="129">
                    <a:moveTo>
                      <a:pt x="19" y="118"/>
                    </a:moveTo>
                    <a:cubicBezTo>
                      <a:pt x="22" y="116"/>
                      <a:pt x="24" y="113"/>
                      <a:pt x="26" y="111"/>
                    </a:cubicBezTo>
                    <a:cubicBezTo>
                      <a:pt x="28" y="109"/>
                      <a:pt x="30" y="108"/>
                      <a:pt x="32" y="106"/>
                    </a:cubicBezTo>
                    <a:cubicBezTo>
                      <a:pt x="35" y="103"/>
                      <a:pt x="39" y="101"/>
                      <a:pt x="43" y="99"/>
                    </a:cubicBezTo>
                    <a:cubicBezTo>
                      <a:pt x="52" y="93"/>
                      <a:pt x="63" y="87"/>
                      <a:pt x="64" y="76"/>
                    </a:cubicBezTo>
                    <a:cubicBezTo>
                      <a:pt x="65" y="68"/>
                      <a:pt x="68" y="61"/>
                      <a:pt x="73" y="55"/>
                    </a:cubicBezTo>
                    <a:cubicBezTo>
                      <a:pt x="77" y="51"/>
                      <a:pt x="82" y="49"/>
                      <a:pt x="85" y="45"/>
                    </a:cubicBezTo>
                    <a:cubicBezTo>
                      <a:pt x="87" y="42"/>
                      <a:pt x="86" y="40"/>
                      <a:pt x="87" y="37"/>
                    </a:cubicBezTo>
                    <a:cubicBezTo>
                      <a:pt x="87" y="35"/>
                      <a:pt x="89" y="33"/>
                      <a:pt x="88" y="30"/>
                    </a:cubicBezTo>
                    <a:cubicBezTo>
                      <a:pt x="87" y="27"/>
                      <a:pt x="82" y="24"/>
                      <a:pt x="80" y="23"/>
                    </a:cubicBezTo>
                    <a:cubicBezTo>
                      <a:pt x="76" y="20"/>
                      <a:pt x="72" y="15"/>
                      <a:pt x="68" y="13"/>
                    </a:cubicBezTo>
                    <a:cubicBezTo>
                      <a:pt x="64" y="10"/>
                      <a:pt x="60" y="8"/>
                      <a:pt x="57" y="5"/>
                    </a:cubicBezTo>
                    <a:cubicBezTo>
                      <a:pt x="54" y="3"/>
                      <a:pt x="52" y="0"/>
                      <a:pt x="48" y="0"/>
                    </a:cubicBezTo>
                    <a:cubicBezTo>
                      <a:pt x="46" y="0"/>
                      <a:pt x="43" y="2"/>
                      <a:pt x="41" y="3"/>
                    </a:cubicBezTo>
                    <a:cubicBezTo>
                      <a:pt x="39" y="5"/>
                      <a:pt x="39" y="6"/>
                      <a:pt x="38" y="7"/>
                    </a:cubicBezTo>
                    <a:cubicBezTo>
                      <a:pt x="38" y="8"/>
                      <a:pt x="38" y="9"/>
                      <a:pt x="38" y="10"/>
                    </a:cubicBezTo>
                    <a:cubicBezTo>
                      <a:pt x="38" y="11"/>
                      <a:pt x="38" y="11"/>
                      <a:pt x="38" y="11"/>
                    </a:cubicBezTo>
                    <a:cubicBezTo>
                      <a:pt x="38" y="12"/>
                      <a:pt x="38" y="12"/>
                      <a:pt x="38" y="12"/>
                    </a:cubicBezTo>
                    <a:cubicBezTo>
                      <a:pt x="39" y="15"/>
                      <a:pt x="39" y="17"/>
                      <a:pt x="37" y="19"/>
                    </a:cubicBezTo>
                    <a:cubicBezTo>
                      <a:pt x="37" y="20"/>
                      <a:pt x="36" y="21"/>
                      <a:pt x="36" y="21"/>
                    </a:cubicBezTo>
                    <a:cubicBezTo>
                      <a:pt x="35" y="22"/>
                      <a:pt x="34" y="22"/>
                      <a:pt x="34" y="23"/>
                    </a:cubicBezTo>
                    <a:cubicBezTo>
                      <a:pt x="33" y="24"/>
                      <a:pt x="34" y="25"/>
                      <a:pt x="34" y="27"/>
                    </a:cubicBezTo>
                    <a:cubicBezTo>
                      <a:pt x="34" y="28"/>
                      <a:pt x="35" y="30"/>
                      <a:pt x="34" y="31"/>
                    </a:cubicBezTo>
                    <a:cubicBezTo>
                      <a:pt x="34" y="34"/>
                      <a:pt x="31" y="35"/>
                      <a:pt x="29" y="35"/>
                    </a:cubicBezTo>
                    <a:cubicBezTo>
                      <a:pt x="29" y="35"/>
                      <a:pt x="29" y="36"/>
                      <a:pt x="28" y="36"/>
                    </a:cubicBezTo>
                    <a:cubicBezTo>
                      <a:pt x="28" y="36"/>
                      <a:pt x="28" y="36"/>
                      <a:pt x="27" y="36"/>
                    </a:cubicBezTo>
                    <a:cubicBezTo>
                      <a:pt x="24" y="37"/>
                      <a:pt x="19" y="39"/>
                      <a:pt x="18" y="42"/>
                    </a:cubicBezTo>
                    <a:cubicBezTo>
                      <a:pt x="18" y="43"/>
                      <a:pt x="19" y="45"/>
                      <a:pt x="19" y="46"/>
                    </a:cubicBezTo>
                    <a:cubicBezTo>
                      <a:pt x="19" y="47"/>
                      <a:pt x="20" y="48"/>
                      <a:pt x="20" y="49"/>
                    </a:cubicBezTo>
                    <a:cubicBezTo>
                      <a:pt x="20" y="49"/>
                      <a:pt x="21" y="49"/>
                      <a:pt x="21" y="49"/>
                    </a:cubicBezTo>
                    <a:cubicBezTo>
                      <a:pt x="25" y="51"/>
                      <a:pt x="25" y="55"/>
                      <a:pt x="25" y="58"/>
                    </a:cubicBezTo>
                    <a:cubicBezTo>
                      <a:pt x="26" y="62"/>
                      <a:pt x="25" y="63"/>
                      <a:pt x="24" y="67"/>
                    </a:cubicBezTo>
                    <a:cubicBezTo>
                      <a:pt x="23" y="68"/>
                      <a:pt x="23" y="71"/>
                      <a:pt x="23" y="73"/>
                    </a:cubicBezTo>
                    <a:cubicBezTo>
                      <a:pt x="23" y="73"/>
                      <a:pt x="23" y="77"/>
                      <a:pt x="23" y="77"/>
                    </a:cubicBezTo>
                    <a:cubicBezTo>
                      <a:pt x="24" y="76"/>
                      <a:pt x="24" y="75"/>
                      <a:pt x="25" y="74"/>
                    </a:cubicBezTo>
                    <a:cubicBezTo>
                      <a:pt x="25" y="74"/>
                      <a:pt x="26" y="74"/>
                      <a:pt x="26" y="73"/>
                    </a:cubicBezTo>
                    <a:cubicBezTo>
                      <a:pt x="27" y="73"/>
                      <a:pt x="27" y="72"/>
                      <a:pt x="27" y="72"/>
                    </a:cubicBezTo>
                    <a:cubicBezTo>
                      <a:pt x="28" y="71"/>
                      <a:pt x="29" y="70"/>
                      <a:pt x="30" y="69"/>
                    </a:cubicBezTo>
                    <a:cubicBezTo>
                      <a:pt x="32" y="68"/>
                      <a:pt x="34" y="69"/>
                      <a:pt x="35" y="68"/>
                    </a:cubicBezTo>
                    <a:cubicBezTo>
                      <a:pt x="36" y="67"/>
                      <a:pt x="37" y="66"/>
                      <a:pt x="38" y="65"/>
                    </a:cubicBezTo>
                    <a:cubicBezTo>
                      <a:pt x="39" y="64"/>
                      <a:pt x="40" y="63"/>
                      <a:pt x="42" y="63"/>
                    </a:cubicBezTo>
                    <a:cubicBezTo>
                      <a:pt x="43" y="63"/>
                      <a:pt x="44" y="63"/>
                      <a:pt x="44" y="63"/>
                    </a:cubicBezTo>
                    <a:cubicBezTo>
                      <a:pt x="45" y="63"/>
                      <a:pt x="45" y="62"/>
                      <a:pt x="45" y="63"/>
                    </a:cubicBezTo>
                    <a:cubicBezTo>
                      <a:pt x="45" y="63"/>
                      <a:pt x="46" y="63"/>
                      <a:pt x="46" y="63"/>
                    </a:cubicBezTo>
                    <a:cubicBezTo>
                      <a:pt x="47" y="62"/>
                      <a:pt x="46" y="62"/>
                      <a:pt x="46" y="61"/>
                    </a:cubicBezTo>
                    <a:cubicBezTo>
                      <a:pt x="46" y="60"/>
                      <a:pt x="47" y="61"/>
                      <a:pt x="47" y="61"/>
                    </a:cubicBezTo>
                    <a:cubicBezTo>
                      <a:pt x="47" y="62"/>
                      <a:pt x="47" y="62"/>
                      <a:pt x="47" y="62"/>
                    </a:cubicBezTo>
                    <a:cubicBezTo>
                      <a:pt x="48" y="61"/>
                      <a:pt x="49" y="60"/>
                      <a:pt x="49" y="60"/>
                    </a:cubicBezTo>
                    <a:cubicBezTo>
                      <a:pt x="50" y="59"/>
                      <a:pt x="50" y="59"/>
                      <a:pt x="51" y="58"/>
                    </a:cubicBezTo>
                    <a:cubicBezTo>
                      <a:pt x="51" y="58"/>
                      <a:pt x="53" y="58"/>
                      <a:pt x="52" y="58"/>
                    </a:cubicBezTo>
                    <a:cubicBezTo>
                      <a:pt x="53" y="58"/>
                      <a:pt x="53" y="57"/>
                      <a:pt x="54" y="57"/>
                    </a:cubicBezTo>
                    <a:cubicBezTo>
                      <a:pt x="54" y="59"/>
                      <a:pt x="54" y="59"/>
                      <a:pt x="53" y="60"/>
                    </a:cubicBezTo>
                    <a:cubicBezTo>
                      <a:pt x="53" y="61"/>
                      <a:pt x="52" y="62"/>
                      <a:pt x="52" y="63"/>
                    </a:cubicBezTo>
                    <a:cubicBezTo>
                      <a:pt x="51" y="63"/>
                      <a:pt x="49" y="63"/>
                      <a:pt x="48" y="63"/>
                    </a:cubicBezTo>
                    <a:cubicBezTo>
                      <a:pt x="47" y="63"/>
                      <a:pt x="47" y="64"/>
                      <a:pt x="46" y="63"/>
                    </a:cubicBezTo>
                    <a:cubicBezTo>
                      <a:pt x="44" y="63"/>
                      <a:pt x="45" y="63"/>
                      <a:pt x="44" y="64"/>
                    </a:cubicBezTo>
                    <a:cubicBezTo>
                      <a:pt x="43" y="64"/>
                      <a:pt x="43" y="65"/>
                      <a:pt x="42" y="65"/>
                    </a:cubicBezTo>
                    <a:cubicBezTo>
                      <a:pt x="42" y="64"/>
                      <a:pt x="40" y="64"/>
                      <a:pt x="40" y="65"/>
                    </a:cubicBezTo>
                    <a:cubicBezTo>
                      <a:pt x="38" y="65"/>
                      <a:pt x="38" y="67"/>
                      <a:pt x="38" y="68"/>
                    </a:cubicBezTo>
                    <a:cubicBezTo>
                      <a:pt x="36" y="71"/>
                      <a:pt x="32" y="69"/>
                      <a:pt x="30" y="71"/>
                    </a:cubicBezTo>
                    <a:cubicBezTo>
                      <a:pt x="29" y="72"/>
                      <a:pt x="28" y="74"/>
                      <a:pt x="27" y="75"/>
                    </a:cubicBezTo>
                    <a:cubicBezTo>
                      <a:pt x="26" y="76"/>
                      <a:pt x="25" y="76"/>
                      <a:pt x="25" y="77"/>
                    </a:cubicBezTo>
                    <a:cubicBezTo>
                      <a:pt x="24" y="78"/>
                      <a:pt x="25" y="80"/>
                      <a:pt x="24" y="81"/>
                    </a:cubicBezTo>
                    <a:cubicBezTo>
                      <a:pt x="24" y="82"/>
                      <a:pt x="23" y="82"/>
                      <a:pt x="23" y="83"/>
                    </a:cubicBezTo>
                    <a:cubicBezTo>
                      <a:pt x="23" y="84"/>
                      <a:pt x="23" y="85"/>
                      <a:pt x="23" y="85"/>
                    </a:cubicBezTo>
                    <a:cubicBezTo>
                      <a:pt x="22" y="93"/>
                      <a:pt x="12" y="93"/>
                      <a:pt x="10" y="100"/>
                    </a:cubicBezTo>
                    <a:cubicBezTo>
                      <a:pt x="9" y="102"/>
                      <a:pt x="10" y="106"/>
                      <a:pt x="10" y="109"/>
                    </a:cubicBezTo>
                    <a:cubicBezTo>
                      <a:pt x="9" y="113"/>
                      <a:pt x="8" y="116"/>
                      <a:pt x="6" y="118"/>
                    </a:cubicBezTo>
                    <a:cubicBezTo>
                      <a:pt x="0" y="129"/>
                      <a:pt x="16" y="120"/>
                      <a:pt x="19" y="118"/>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874" name="Freeform 3770"/>
              <p:cNvSpPr>
                <a:spLocks/>
              </p:cNvSpPr>
              <p:nvPr/>
            </p:nvSpPr>
            <p:spPr bwMode="auto">
              <a:xfrm>
                <a:off x="3977" y="3126"/>
                <a:ext cx="3" cy="5"/>
              </a:xfrm>
              <a:custGeom>
                <a:avLst/>
                <a:gdLst>
                  <a:gd name="T0" fmla="*/ 7 w 20"/>
                  <a:gd name="T1" fmla="*/ 9 h 38"/>
                  <a:gd name="T2" fmla="*/ 5 w 20"/>
                  <a:gd name="T3" fmla="*/ 17 h 38"/>
                  <a:gd name="T4" fmla="*/ 2 w 20"/>
                  <a:gd name="T5" fmla="*/ 26 h 38"/>
                  <a:gd name="T6" fmla="*/ 1 w 20"/>
                  <a:gd name="T7" fmla="*/ 31 h 38"/>
                  <a:gd name="T8" fmla="*/ 1 w 20"/>
                  <a:gd name="T9" fmla="*/ 35 h 38"/>
                  <a:gd name="T10" fmla="*/ 0 w 20"/>
                  <a:gd name="T11" fmla="*/ 38 h 38"/>
                  <a:gd name="T12" fmla="*/ 9 w 20"/>
                  <a:gd name="T13" fmla="*/ 33 h 38"/>
                  <a:gd name="T14" fmla="*/ 11 w 20"/>
                  <a:gd name="T15" fmla="*/ 33 h 38"/>
                  <a:gd name="T16" fmla="*/ 12 w 20"/>
                  <a:gd name="T17" fmla="*/ 32 h 38"/>
                  <a:gd name="T18" fmla="*/ 15 w 20"/>
                  <a:gd name="T19" fmla="*/ 30 h 38"/>
                  <a:gd name="T20" fmla="*/ 15 w 20"/>
                  <a:gd name="T21" fmla="*/ 26 h 38"/>
                  <a:gd name="T22" fmla="*/ 15 w 20"/>
                  <a:gd name="T23" fmla="*/ 21 h 38"/>
                  <a:gd name="T24" fmla="*/ 17 w 20"/>
                  <a:gd name="T25" fmla="*/ 18 h 38"/>
                  <a:gd name="T26" fmla="*/ 19 w 20"/>
                  <a:gd name="T27" fmla="*/ 17 h 38"/>
                  <a:gd name="T28" fmla="*/ 19 w 20"/>
                  <a:gd name="T29" fmla="*/ 12 h 38"/>
                  <a:gd name="T30" fmla="*/ 19 w 20"/>
                  <a:gd name="T31" fmla="*/ 10 h 38"/>
                  <a:gd name="T32" fmla="*/ 19 w 20"/>
                  <a:gd name="T33" fmla="*/ 10 h 38"/>
                  <a:gd name="T34" fmla="*/ 19 w 20"/>
                  <a:gd name="T35" fmla="*/ 6 h 38"/>
                  <a:gd name="T36" fmla="*/ 18 w 20"/>
                  <a:gd name="T37" fmla="*/ 5 h 38"/>
                  <a:gd name="T38" fmla="*/ 12 w 20"/>
                  <a:gd name="T39" fmla="*/ 0 h 38"/>
                  <a:gd name="T40" fmla="*/ 9 w 20"/>
                  <a:gd name="T41" fmla="*/ 6 h 38"/>
                  <a:gd name="T42" fmla="*/ 7 w 20"/>
                  <a:gd name="T43" fmla="*/ 9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 h="38">
                    <a:moveTo>
                      <a:pt x="7" y="9"/>
                    </a:moveTo>
                    <a:cubicBezTo>
                      <a:pt x="6" y="11"/>
                      <a:pt x="5" y="14"/>
                      <a:pt x="5" y="17"/>
                    </a:cubicBezTo>
                    <a:cubicBezTo>
                      <a:pt x="4" y="20"/>
                      <a:pt x="4" y="23"/>
                      <a:pt x="2" y="26"/>
                    </a:cubicBezTo>
                    <a:cubicBezTo>
                      <a:pt x="1" y="28"/>
                      <a:pt x="1" y="29"/>
                      <a:pt x="1" y="31"/>
                    </a:cubicBezTo>
                    <a:cubicBezTo>
                      <a:pt x="1" y="32"/>
                      <a:pt x="1" y="34"/>
                      <a:pt x="1" y="35"/>
                    </a:cubicBezTo>
                    <a:cubicBezTo>
                      <a:pt x="0" y="36"/>
                      <a:pt x="0" y="37"/>
                      <a:pt x="0" y="38"/>
                    </a:cubicBezTo>
                    <a:cubicBezTo>
                      <a:pt x="2" y="36"/>
                      <a:pt x="7" y="34"/>
                      <a:pt x="9" y="33"/>
                    </a:cubicBezTo>
                    <a:cubicBezTo>
                      <a:pt x="10" y="33"/>
                      <a:pt x="10" y="33"/>
                      <a:pt x="11" y="33"/>
                    </a:cubicBezTo>
                    <a:cubicBezTo>
                      <a:pt x="11" y="33"/>
                      <a:pt x="11" y="32"/>
                      <a:pt x="12" y="32"/>
                    </a:cubicBezTo>
                    <a:cubicBezTo>
                      <a:pt x="14" y="32"/>
                      <a:pt x="15" y="31"/>
                      <a:pt x="15" y="30"/>
                    </a:cubicBezTo>
                    <a:cubicBezTo>
                      <a:pt x="15" y="29"/>
                      <a:pt x="15" y="28"/>
                      <a:pt x="15" y="26"/>
                    </a:cubicBezTo>
                    <a:cubicBezTo>
                      <a:pt x="15" y="25"/>
                      <a:pt x="14" y="23"/>
                      <a:pt x="15" y="21"/>
                    </a:cubicBezTo>
                    <a:cubicBezTo>
                      <a:pt x="16" y="20"/>
                      <a:pt x="17" y="19"/>
                      <a:pt x="17" y="18"/>
                    </a:cubicBezTo>
                    <a:cubicBezTo>
                      <a:pt x="18" y="18"/>
                      <a:pt x="18" y="18"/>
                      <a:pt x="19" y="17"/>
                    </a:cubicBezTo>
                    <a:cubicBezTo>
                      <a:pt x="20" y="15"/>
                      <a:pt x="20" y="14"/>
                      <a:pt x="19" y="12"/>
                    </a:cubicBezTo>
                    <a:cubicBezTo>
                      <a:pt x="19" y="11"/>
                      <a:pt x="19" y="11"/>
                      <a:pt x="19" y="10"/>
                    </a:cubicBezTo>
                    <a:cubicBezTo>
                      <a:pt x="19" y="10"/>
                      <a:pt x="19" y="10"/>
                      <a:pt x="19" y="10"/>
                    </a:cubicBezTo>
                    <a:cubicBezTo>
                      <a:pt x="19" y="9"/>
                      <a:pt x="19" y="7"/>
                      <a:pt x="19" y="6"/>
                    </a:cubicBezTo>
                    <a:cubicBezTo>
                      <a:pt x="19" y="5"/>
                      <a:pt x="18" y="5"/>
                      <a:pt x="18" y="5"/>
                    </a:cubicBezTo>
                    <a:cubicBezTo>
                      <a:pt x="16" y="3"/>
                      <a:pt x="14" y="1"/>
                      <a:pt x="12" y="0"/>
                    </a:cubicBezTo>
                    <a:cubicBezTo>
                      <a:pt x="11" y="2"/>
                      <a:pt x="10" y="4"/>
                      <a:pt x="9" y="6"/>
                    </a:cubicBezTo>
                    <a:cubicBezTo>
                      <a:pt x="8" y="7"/>
                      <a:pt x="7" y="8"/>
                      <a:pt x="7" y="9"/>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875" name="Freeform 3771"/>
              <p:cNvSpPr>
                <a:spLocks/>
              </p:cNvSpPr>
              <p:nvPr/>
            </p:nvSpPr>
            <p:spPr bwMode="auto">
              <a:xfrm>
                <a:off x="3972" y="3133"/>
                <a:ext cx="6" cy="5"/>
              </a:xfrm>
              <a:custGeom>
                <a:avLst/>
                <a:gdLst>
                  <a:gd name="T0" fmla="*/ 36 w 44"/>
                  <a:gd name="T1" fmla="*/ 4 h 38"/>
                  <a:gd name="T2" fmla="*/ 27 w 44"/>
                  <a:gd name="T3" fmla="*/ 5 h 38"/>
                  <a:gd name="T4" fmla="*/ 19 w 44"/>
                  <a:gd name="T5" fmla="*/ 3 h 38"/>
                  <a:gd name="T6" fmla="*/ 12 w 44"/>
                  <a:gd name="T7" fmla="*/ 0 h 38"/>
                  <a:gd name="T8" fmla="*/ 13 w 44"/>
                  <a:gd name="T9" fmla="*/ 1 h 38"/>
                  <a:gd name="T10" fmla="*/ 11 w 44"/>
                  <a:gd name="T11" fmla="*/ 5 h 38"/>
                  <a:gd name="T12" fmla="*/ 9 w 44"/>
                  <a:gd name="T13" fmla="*/ 11 h 38"/>
                  <a:gd name="T14" fmla="*/ 9 w 44"/>
                  <a:gd name="T15" fmla="*/ 12 h 38"/>
                  <a:gd name="T16" fmla="*/ 6 w 44"/>
                  <a:gd name="T17" fmla="*/ 19 h 38"/>
                  <a:gd name="T18" fmla="*/ 5 w 44"/>
                  <a:gd name="T19" fmla="*/ 21 h 38"/>
                  <a:gd name="T20" fmla="*/ 3 w 44"/>
                  <a:gd name="T21" fmla="*/ 23 h 38"/>
                  <a:gd name="T22" fmla="*/ 3 w 44"/>
                  <a:gd name="T23" fmla="*/ 24 h 38"/>
                  <a:gd name="T24" fmla="*/ 3 w 44"/>
                  <a:gd name="T25" fmla="*/ 27 h 38"/>
                  <a:gd name="T26" fmla="*/ 1 w 44"/>
                  <a:gd name="T27" fmla="*/ 28 h 38"/>
                  <a:gd name="T28" fmla="*/ 1 w 44"/>
                  <a:gd name="T29" fmla="*/ 29 h 38"/>
                  <a:gd name="T30" fmla="*/ 0 w 44"/>
                  <a:gd name="T31" fmla="*/ 30 h 38"/>
                  <a:gd name="T32" fmla="*/ 2 w 44"/>
                  <a:gd name="T33" fmla="*/ 31 h 38"/>
                  <a:gd name="T34" fmla="*/ 4 w 44"/>
                  <a:gd name="T35" fmla="*/ 31 h 38"/>
                  <a:gd name="T36" fmla="*/ 7 w 44"/>
                  <a:gd name="T37" fmla="*/ 31 h 38"/>
                  <a:gd name="T38" fmla="*/ 9 w 44"/>
                  <a:gd name="T39" fmla="*/ 33 h 38"/>
                  <a:gd name="T40" fmla="*/ 9 w 44"/>
                  <a:gd name="T41" fmla="*/ 34 h 38"/>
                  <a:gd name="T42" fmla="*/ 12 w 44"/>
                  <a:gd name="T43" fmla="*/ 38 h 38"/>
                  <a:gd name="T44" fmla="*/ 13 w 44"/>
                  <a:gd name="T45" fmla="*/ 38 h 38"/>
                  <a:gd name="T46" fmla="*/ 18 w 44"/>
                  <a:gd name="T47" fmla="*/ 35 h 38"/>
                  <a:gd name="T48" fmla="*/ 22 w 44"/>
                  <a:gd name="T49" fmla="*/ 30 h 38"/>
                  <a:gd name="T50" fmla="*/ 36 w 44"/>
                  <a:gd name="T51" fmla="*/ 4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4" h="38">
                    <a:moveTo>
                      <a:pt x="36" y="4"/>
                    </a:moveTo>
                    <a:cubicBezTo>
                      <a:pt x="33" y="4"/>
                      <a:pt x="30" y="6"/>
                      <a:pt x="27" y="5"/>
                    </a:cubicBezTo>
                    <a:cubicBezTo>
                      <a:pt x="24" y="5"/>
                      <a:pt x="22" y="4"/>
                      <a:pt x="19" y="3"/>
                    </a:cubicBezTo>
                    <a:cubicBezTo>
                      <a:pt x="17" y="2"/>
                      <a:pt x="15" y="1"/>
                      <a:pt x="12" y="0"/>
                    </a:cubicBezTo>
                    <a:cubicBezTo>
                      <a:pt x="13" y="1"/>
                      <a:pt x="13" y="1"/>
                      <a:pt x="13" y="1"/>
                    </a:cubicBezTo>
                    <a:cubicBezTo>
                      <a:pt x="13" y="3"/>
                      <a:pt x="12" y="4"/>
                      <a:pt x="11" y="5"/>
                    </a:cubicBezTo>
                    <a:cubicBezTo>
                      <a:pt x="9" y="7"/>
                      <a:pt x="8" y="8"/>
                      <a:pt x="9" y="11"/>
                    </a:cubicBezTo>
                    <a:cubicBezTo>
                      <a:pt x="9" y="11"/>
                      <a:pt x="9" y="12"/>
                      <a:pt x="9" y="12"/>
                    </a:cubicBezTo>
                    <a:cubicBezTo>
                      <a:pt x="9" y="15"/>
                      <a:pt x="9" y="17"/>
                      <a:pt x="6" y="19"/>
                    </a:cubicBezTo>
                    <a:cubicBezTo>
                      <a:pt x="6" y="20"/>
                      <a:pt x="5" y="20"/>
                      <a:pt x="5" y="21"/>
                    </a:cubicBezTo>
                    <a:cubicBezTo>
                      <a:pt x="3" y="21"/>
                      <a:pt x="3" y="22"/>
                      <a:pt x="3" y="23"/>
                    </a:cubicBezTo>
                    <a:cubicBezTo>
                      <a:pt x="3" y="24"/>
                      <a:pt x="3" y="24"/>
                      <a:pt x="3" y="24"/>
                    </a:cubicBezTo>
                    <a:cubicBezTo>
                      <a:pt x="3" y="25"/>
                      <a:pt x="3" y="26"/>
                      <a:pt x="3" y="27"/>
                    </a:cubicBezTo>
                    <a:cubicBezTo>
                      <a:pt x="3" y="28"/>
                      <a:pt x="2" y="28"/>
                      <a:pt x="1" y="28"/>
                    </a:cubicBezTo>
                    <a:cubicBezTo>
                      <a:pt x="1" y="28"/>
                      <a:pt x="1" y="28"/>
                      <a:pt x="1" y="29"/>
                    </a:cubicBezTo>
                    <a:cubicBezTo>
                      <a:pt x="0" y="29"/>
                      <a:pt x="0" y="30"/>
                      <a:pt x="0" y="30"/>
                    </a:cubicBezTo>
                    <a:cubicBezTo>
                      <a:pt x="1" y="31"/>
                      <a:pt x="1" y="31"/>
                      <a:pt x="2" y="31"/>
                    </a:cubicBezTo>
                    <a:cubicBezTo>
                      <a:pt x="3" y="31"/>
                      <a:pt x="3" y="31"/>
                      <a:pt x="4" y="31"/>
                    </a:cubicBezTo>
                    <a:cubicBezTo>
                      <a:pt x="5" y="31"/>
                      <a:pt x="6" y="31"/>
                      <a:pt x="7" y="31"/>
                    </a:cubicBezTo>
                    <a:cubicBezTo>
                      <a:pt x="8" y="32"/>
                      <a:pt x="8" y="32"/>
                      <a:pt x="9" y="33"/>
                    </a:cubicBezTo>
                    <a:cubicBezTo>
                      <a:pt x="9" y="33"/>
                      <a:pt x="9" y="34"/>
                      <a:pt x="9" y="34"/>
                    </a:cubicBezTo>
                    <a:cubicBezTo>
                      <a:pt x="10" y="35"/>
                      <a:pt x="12" y="37"/>
                      <a:pt x="12" y="38"/>
                    </a:cubicBezTo>
                    <a:cubicBezTo>
                      <a:pt x="13" y="38"/>
                      <a:pt x="13" y="38"/>
                      <a:pt x="13" y="38"/>
                    </a:cubicBezTo>
                    <a:cubicBezTo>
                      <a:pt x="16" y="37"/>
                      <a:pt x="17" y="37"/>
                      <a:pt x="18" y="35"/>
                    </a:cubicBezTo>
                    <a:cubicBezTo>
                      <a:pt x="20" y="34"/>
                      <a:pt x="21" y="32"/>
                      <a:pt x="22" y="30"/>
                    </a:cubicBezTo>
                    <a:cubicBezTo>
                      <a:pt x="26" y="24"/>
                      <a:pt x="44" y="11"/>
                      <a:pt x="36" y="4"/>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876" name="Freeform 3772"/>
              <p:cNvSpPr>
                <a:spLocks/>
              </p:cNvSpPr>
              <p:nvPr/>
            </p:nvSpPr>
            <p:spPr bwMode="auto">
              <a:xfrm>
                <a:off x="3969" y="3146"/>
                <a:ext cx="2" cy="2"/>
              </a:xfrm>
              <a:custGeom>
                <a:avLst/>
                <a:gdLst>
                  <a:gd name="T0" fmla="*/ 0 w 17"/>
                  <a:gd name="T1" fmla="*/ 15 h 15"/>
                  <a:gd name="T2" fmla="*/ 17 w 17"/>
                  <a:gd name="T3" fmla="*/ 7 h 15"/>
                  <a:gd name="T4" fmla="*/ 14 w 17"/>
                  <a:gd name="T5" fmla="*/ 6 h 15"/>
                  <a:gd name="T6" fmla="*/ 12 w 17"/>
                  <a:gd name="T7" fmla="*/ 6 h 15"/>
                  <a:gd name="T8" fmla="*/ 5 w 17"/>
                  <a:gd name="T9" fmla="*/ 2 h 15"/>
                  <a:gd name="T10" fmla="*/ 4 w 17"/>
                  <a:gd name="T11" fmla="*/ 0 h 15"/>
                  <a:gd name="T12" fmla="*/ 0 w 17"/>
                  <a:gd name="T13" fmla="*/ 1 h 15"/>
                  <a:gd name="T14" fmla="*/ 0 w 17"/>
                  <a:gd name="T15" fmla="*/ 10 h 15"/>
                  <a:gd name="T16" fmla="*/ 0 w 17"/>
                  <a:gd name="T17"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15">
                    <a:moveTo>
                      <a:pt x="0" y="15"/>
                    </a:moveTo>
                    <a:cubicBezTo>
                      <a:pt x="7" y="15"/>
                      <a:pt x="13" y="12"/>
                      <a:pt x="17" y="7"/>
                    </a:cubicBezTo>
                    <a:cubicBezTo>
                      <a:pt x="16" y="7"/>
                      <a:pt x="15" y="7"/>
                      <a:pt x="14" y="6"/>
                    </a:cubicBezTo>
                    <a:cubicBezTo>
                      <a:pt x="14" y="6"/>
                      <a:pt x="13" y="6"/>
                      <a:pt x="12" y="6"/>
                    </a:cubicBezTo>
                    <a:cubicBezTo>
                      <a:pt x="10" y="5"/>
                      <a:pt x="7" y="4"/>
                      <a:pt x="5" y="2"/>
                    </a:cubicBezTo>
                    <a:cubicBezTo>
                      <a:pt x="5" y="1"/>
                      <a:pt x="4" y="1"/>
                      <a:pt x="4" y="0"/>
                    </a:cubicBezTo>
                    <a:cubicBezTo>
                      <a:pt x="3" y="0"/>
                      <a:pt x="1" y="0"/>
                      <a:pt x="0" y="1"/>
                    </a:cubicBezTo>
                    <a:cubicBezTo>
                      <a:pt x="1" y="3"/>
                      <a:pt x="1" y="6"/>
                      <a:pt x="0" y="10"/>
                    </a:cubicBezTo>
                    <a:cubicBezTo>
                      <a:pt x="0" y="12"/>
                      <a:pt x="0" y="14"/>
                      <a:pt x="0" y="15"/>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877" name="Freeform 3773"/>
              <p:cNvSpPr>
                <a:spLocks/>
              </p:cNvSpPr>
              <p:nvPr/>
            </p:nvSpPr>
            <p:spPr bwMode="auto">
              <a:xfrm>
                <a:off x="3968" y="3138"/>
                <a:ext cx="7" cy="9"/>
              </a:xfrm>
              <a:custGeom>
                <a:avLst/>
                <a:gdLst>
                  <a:gd name="T0" fmla="*/ 23 w 50"/>
                  <a:gd name="T1" fmla="*/ 62 h 63"/>
                  <a:gd name="T2" fmla="*/ 38 w 50"/>
                  <a:gd name="T3" fmla="*/ 47 h 63"/>
                  <a:gd name="T4" fmla="*/ 41 w 50"/>
                  <a:gd name="T5" fmla="*/ 39 h 63"/>
                  <a:gd name="T6" fmla="*/ 46 w 50"/>
                  <a:gd name="T7" fmla="*/ 31 h 63"/>
                  <a:gd name="T8" fmla="*/ 50 w 50"/>
                  <a:gd name="T9" fmla="*/ 19 h 63"/>
                  <a:gd name="T10" fmla="*/ 46 w 50"/>
                  <a:gd name="T11" fmla="*/ 1 h 63"/>
                  <a:gd name="T12" fmla="*/ 38 w 50"/>
                  <a:gd name="T13" fmla="*/ 7 h 63"/>
                  <a:gd name="T14" fmla="*/ 29 w 50"/>
                  <a:gd name="T15" fmla="*/ 16 h 63"/>
                  <a:gd name="T16" fmla="*/ 20 w 50"/>
                  <a:gd name="T17" fmla="*/ 15 h 63"/>
                  <a:gd name="T18" fmla="*/ 20 w 50"/>
                  <a:gd name="T19" fmla="*/ 9 h 63"/>
                  <a:gd name="T20" fmla="*/ 20 w 50"/>
                  <a:gd name="T21" fmla="*/ 9 h 63"/>
                  <a:gd name="T22" fmla="*/ 16 w 50"/>
                  <a:gd name="T23" fmla="*/ 2 h 63"/>
                  <a:gd name="T24" fmla="*/ 14 w 50"/>
                  <a:gd name="T25" fmla="*/ 2 h 63"/>
                  <a:gd name="T26" fmla="*/ 14 w 50"/>
                  <a:gd name="T27" fmla="*/ 4 h 63"/>
                  <a:gd name="T28" fmla="*/ 10 w 50"/>
                  <a:gd name="T29" fmla="*/ 10 h 63"/>
                  <a:gd name="T30" fmla="*/ 8 w 50"/>
                  <a:gd name="T31" fmla="*/ 10 h 63"/>
                  <a:gd name="T32" fmla="*/ 5 w 50"/>
                  <a:gd name="T33" fmla="*/ 12 h 63"/>
                  <a:gd name="T34" fmla="*/ 6 w 50"/>
                  <a:gd name="T35" fmla="*/ 14 h 63"/>
                  <a:gd name="T36" fmla="*/ 6 w 50"/>
                  <a:gd name="T37" fmla="*/ 16 h 63"/>
                  <a:gd name="T38" fmla="*/ 4 w 50"/>
                  <a:gd name="T39" fmla="*/ 20 h 63"/>
                  <a:gd name="T40" fmla="*/ 3 w 50"/>
                  <a:gd name="T41" fmla="*/ 21 h 63"/>
                  <a:gd name="T42" fmla="*/ 2 w 50"/>
                  <a:gd name="T43" fmla="*/ 28 h 63"/>
                  <a:gd name="T44" fmla="*/ 2 w 50"/>
                  <a:gd name="T45" fmla="*/ 34 h 63"/>
                  <a:gd name="T46" fmla="*/ 8 w 50"/>
                  <a:gd name="T47" fmla="*/ 35 h 63"/>
                  <a:gd name="T48" fmla="*/ 16 w 50"/>
                  <a:gd name="T49" fmla="*/ 42 h 63"/>
                  <a:gd name="T50" fmla="*/ 13 w 50"/>
                  <a:gd name="T51" fmla="*/ 49 h 63"/>
                  <a:gd name="T52" fmla="*/ 11 w 50"/>
                  <a:gd name="T53" fmla="*/ 58 h 63"/>
                  <a:gd name="T54" fmla="*/ 17 w 50"/>
                  <a:gd name="T55" fmla="*/ 61 h 63"/>
                  <a:gd name="T56" fmla="*/ 19 w 50"/>
                  <a:gd name="T57" fmla="*/ 61 h 63"/>
                  <a:gd name="T58" fmla="*/ 23 w 50"/>
                  <a:gd name="T59" fmla="*/ 63 h 63"/>
                  <a:gd name="T60" fmla="*/ 23 w 50"/>
                  <a:gd name="T61" fmla="*/ 6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0" h="63">
                    <a:moveTo>
                      <a:pt x="23" y="62"/>
                    </a:moveTo>
                    <a:cubicBezTo>
                      <a:pt x="28" y="57"/>
                      <a:pt x="33" y="52"/>
                      <a:pt x="38" y="47"/>
                    </a:cubicBezTo>
                    <a:cubicBezTo>
                      <a:pt x="40" y="44"/>
                      <a:pt x="40" y="42"/>
                      <a:pt x="41" y="39"/>
                    </a:cubicBezTo>
                    <a:cubicBezTo>
                      <a:pt x="43" y="36"/>
                      <a:pt x="45" y="34"/>
                      <a:pt x="46" y="31"/>
                    </a:cubicBezTo>
                    <a:cubicBezTo>
                      <a:pt x="47" y="27"/>
                      <a:pt x="49" y="23"/>
                      <a:pt x="50" y="19"/>
                    </a:cubicBezTo>
                    <a:cubicBezTo>
                      <a:pt x="50" y="14"/>
                      <a:pt x="49" y="5"/>
                      <a:pt x="46" y="1"/>
                    </a:cubicBezTo>
                    <a:cubicBezTo>
                      <a:pt x="42" y="0"/>
                      <a:pt x="40" y="5"/>
                      <a:pt x="38" y="7"/>
                    </a:cubicBezTo>
                    <a:cubicBezTo>
                      <a:pt x="35" y="11"/>
                      <a:pt x="33" y="14"/>
                      <a:pt x="29" y="16"/>
                    </a:cubicBezTo>
                    <a:cubicBezTo>
                      <a:pt x="26" y="17"/>
                      <a:pt x="22" y="18"/>
                      <a:pt x="20" y="15"/>
                    </a:cubicBezTo>
                    <a:cubicBezTo>
                      <a:pt x="19" y="13"/>
                      <a:pt x="19" y="11"/>
                      <a:pt x="20" y="9"/>
                    </a:cubicBezTo>
                    <a:cubicBezTo>
                      <a:pt x="20" y="9"/>
                      <a:pt x="20" y="9"/>
                      <a:pt x="20" y="9"/>
                    </a:cubicBezTo>
                    <a:cubicBezTo>
                      <a:pt x="20" y="5"/>
                      <a:pt x="20" y="3"/>
                      <a:pt x="16" y="2"/>
                    </a:cubicBezTo>
                    <a:cubicBezTo>
                      <a:pt x="15" y="2"/>
                      <a:pt x="14" y="2"/>
                      <a:pt x="14" y="2"/>
                    </a:cubicBezTo>
                    <a:cubicBezTo>
                      <a:pt x="14" y="2"/>
                      <a:pt x="14" y="2"/>
                      <a:pt x="14" y="4"/>
                    </a:cubicBezTo>
                    <a:cubicBezTo>
                      <a:pt x="15" y="8"/>
                      <a:pt x="14" y="9"/>
                      <a:pt x="10" y="10"/>
                    </a:cubicBezTo>
                    <a:cubicBezTo>
                      <a:pt x="10" y="10"/>
                      <a:pt x="9" y="10"/>
                      <a:pt x="8" y="10"/>
                    </a:cubicBezTo>
                    <a:cubicBezTo>
                      <a:pt x="7" y="10"/>
                      <a:pt x="6" y="11"/>
                      <a:pt x="5" y="12"/>
                    </a:cubicBezTo>
                    <a:cubicBezTo>
                      <a:pt x="5" y="12"/>
                      <a:pt x="6" y="13"/>
                      <a:pt x="6" y="14"/>
                    </a:cubicBezTo>
                    <a:cubicBezTo>
                      <a:pt x="6" y="15"/>
                      <a:pt x="6" y="16"/>
                      <a:pt x="6" y="16"/>
                    </a:cubicBezTo>
                    <a:cubicBezTo>
                      <a:pt x="6" y="18"/>
                      <a:pt x="5" y="19"/>
                      <a:pt x="4" y="20"/>
                    </a:cubicBezTo>
                    <a:cubicBezTo>
                      <a:pt x="4" y="20"/>
                      <a:pt x="3" y="21"/>
                      <a:pt x="3" y="21"/>
                    </a:cubicBezTo>
                    <a:cubicBezTo>
                      <a:pt x="5" y="23"/>
                      <a:pt x="4" y="25"/>
                      <a:pt x="2" y="28"/>
                    </a:cubicBezTo>
                    <a:cubicBezTo>
                      <a:pt x="1" y="31"/>
                      <a:pt x="0" y="33"/>
                      <a:pt x="2" y="34"/>
                    </a:cubicBezTo>
                    <a:cubicBezTo>
                      <a:pt x="3" y="35"/>
                      <a:pt x="5" y="35"/>
                      <a:pt x="8" y="35"/>
                    </a:cubicBezTo>
                    <a:cubicBezTo>
                      <a:pt x="11" y="36"/>
                      <a:pt x="16" y="36"/>
                      <a:pt x="16" y="42"/>
                    </a:cubicBezTo>
                    <a:cubicBezTo>
                      <a:pt x="16" y="44"/>
                      <a:pt x="14" y="47"/>
                      <a:pt x="13" y="49"/>
                    </a:cubicBezTo>
                    <a:cubicBezTo>
                      <a:pt x="10" y="52"/>
                      <a:pt x="9" y="55"/>
                      <a:pt x="11" y="58"/>
                    </a:cubicBezTo>
                    <a:cubicBezTo>
                      <a:pt x="12" y="59"/>
                      <a:pt x="14" y="60"/>
                      <a:pt x="17" y="61"/>
                    </a:cubicBezTo>
                    <a:cubicBezTo>
                      <a:pt x="17" y="61"/>
                      <a:pt x="18" y="61"/>
                      <a:pt x="19" y="61"/>
                    </a:cubicBezTo>
                    <a:cubicBezTo>
                      <a:pt x="20" y="62"/>
                      <a:pt x="22" y="62"/>
                      <a:pt x="23" y="63"/>
                    </a:cubicBezTo>
                    <a:cubicBezTo>
                      <a:pt x="23" y="62"/>
                      <a:pt x="23" y="62"/>
                      <a:pt x="23" y="62"/>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878" name="Freeform 3774"/>
              <p:cNvSpPr>
                <a:spLocks/>
              </p:cNvSpPr>
              <p:nvPr/>
            </p:nvSpPr>
            <p:spPr bwMode="auto">
              <a:xfrm>
                <a:off x="3994" y="3114"/>
                <a:ext cx="5" cy="5"/>
              </a:xfrm>
              <a:custGeom>
                <a:avLst/>
                <a:gdLst>
                  <a:gd name="T0" fmla="*/ 0 w 37"/>
                  <a:gd name="T1" fmla="*/ 36 h 38"/>
                  <a:gd name="T2" fmla="*/ 0 w 37"/>
                  <a:gd name="T3" fmla="*/ 38 h 38"/>
                  <a:gd name="T4" fmla="*/ 3 w 37"/>
                  <a:gd name="T5" fmla="*/ 36 h 38"/>
                  <a:gd name="T6" fmla="*/ 8 w 37"/>
                  <a:gd name="T7" fmla="*/ 34 h 38"/>
                  <a:gd name="T8" fmla="*/ 15 w 37"/>
                  <a:gd name="T9" fmla="*/ 24 h 38"/>
                  <a:gd name="T10" fmla="*/ 16 w 37"/>
                  <a:gd name="T11" fmla="*/ 23 h 38"/>
                  <a:gd name="T12" fmla="*/ 24 w 37"/>
                  <a:gd name="T13" fmla="*/ 18 h 38"/>
                  <a:gd name="T14" fmla="*/ 28 w 37"/>
                  <a:gd name="T15" fmla="*/ 16 h 38"/>
                  <a:gd name="T16" fmla="*/ 33 w 37"/>
                  <a:gd name="T17" fmla="*/ 13 h 38"/>
                  <a:gd name="T18" fmla="*/ 37 w 37"/>
                  <a:gd name="T19" fmla="*/ 9 h 38"/>
                  <a:gd name="T20" fmla="*/ 35 w 37"/>
                  <a:gd name="T21" fmla="*/ 8 h 38"/>
                  <a:gd name="T22" fmla="*/ 32 w 37"/>
                  <a:gd name="T23" fmla="*/ 4 h 38"/>
                  <a:gd name="T24" fmla="*/ 31 w 37"/>
                  <a:gd name="T25" fmla="*/ 1 h 38"/>
                  <a:gd name="T26" fmla="*/ 28 w 37"/>
                  <a:gd name="T27" fmla="*/ 0 h 38"/>
                  <a:gd name="T28" fmla="*/ 28 w 37"/>
                  <a:gd name="T29" fmla="*/ 0 h 38"/>
                  <a:gd name="T30" fmla="*/ 18 w 37"/>
                  <a:gd name="T31" fmla="*/ 7 h 38"/>
                  <a:gd name="T32" fmla="*/ 11 w 37"/>
                  <a:gd name="T33" fmla="*/ 11 h 38"/>
                  <a:gd name="T34" fmla="*/ 8 w 37"/>
                  <a:gd name="T35" fmla="*/ 13 h 38"/>
                  <a:gd name="T36" fmla="*/ 5 w 37"/>
                  <a:gd name="T37" fmla="*/ 14 h 38"/>
                  <a:gd name="T38" fmla="*/ 3 w 37"/>
                  <a:gd name="T39" fmla="*/ 15 h 38"/>
                  <a:gd name="T40" fmla="*/ 3 w 37"/>
                  <a:gd name="T41" fmla="*/ 16 h 38"/>
                  <a:gd name="T42" fmla="*/ 4 w 37"/>
                  <a:gd name="T43" fmla="*/ 20 h 38"/>
                  <a:gd name="T44" fmla="*/ 4 w 37"/>
                  <a:gd name="T45" fmla="*/ 24 h 38"/>
                  <a:gd name="T46" fmla="*/ 4 w 37"/>
                  <a:gd name="T47" fmla="*/ 27 h 38"/>
                  <a:gd name="T48" fmla="*/ 2 w 37"/>
                  <a:gd name="T49" fmla="*/ 33 h 38"/>
                  <a:gd name="T50" fmla="*/ 0 w 37"/>
                  <a:gd name="T51" fmla="*/ 36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7" h="38">
                    <a:moveTo>
                      <a:pt x="0" y="36"/>
                    </a:moveTo>
                    <a:cubicBezTo>
                      <a:pt x="0" y="37"/>
                      <a:pt x="0" y="37"/>
                      <a:pt x="0" y="38"/>
                    </a:cubicBezTo>
                    <a:cubicBezTo>
                      <a:pt x="1" y="37"/>
                      <a:pt x="2" y="37"/>
                      <a:pt x="3" y="36"/>
                    </a:cubicBezTo>
                    <a:cubicBezTo>
                      <a:pt x="5" y="36"/>
                      <a:pt x="6" y="35"/>
                      <a:pt x="8" y="34"/>
                    </a:cubicBezTo>
                    <a:cubicBezTo>
                      <a:pt x="11" y="31"/>
                      <a:pt x="13" y="28"/>
                      <a:pt x="15" y="24"/>
                    </a:cubicBezTo>
                    <a:cubicBezTo>
                      <a:pt x="16" y="23"/>
                      <a:pt x="16" y="23"/>
                      <a:pt x="16" y="23"/>
                    </a:cubicBezTo>
                    <a:cubicBezTo>
                      <a:pt x="18" y="19"/>
                      <a:pt x="21" y="18"/>
                      <a:pt x="24" y="18"/>
                    </a:cubicBezTo>
                    <a:cubicBezTo>
                      <a:pt x="25" y="17"/>
                      <a:pt x="26" y="17"/>
                      <a:pt x="28" y="16"/>
                    </a:cubicBezTo>
                    <a:cubicBezTo>
                      <a:pt x="30" y="15"/>
                      <a:pt x="31" y="14"/>
                      <a:pt x="33" y="13"/>
                    </a:cubicBezTo>
                    <a:cubicBezTo>
                      <a:pt x="34" y="11"/>
                      <a:pt x="35" y="10"/>
                      <a:pt x="37" y="9"/>
                    </a:cubicBezTo>
                    <a:cubicBezTo>
                      <a:pt x="36" y="8"/>
                      <a:pt x="35" y="8"/>
                      <a:pt x="35" y="8"/>
                    </a:cubicBezTo>
                    <a:cubicBezTo>
                      <a:pt x="34" y="6"/>
                      <a:pt x="33" y="5"/>
                      <a:pt x="32" y="4"/>
                    </a:cubicBezTo>
                    <a:cubicBezTo>
                      <a:pt x="32" y="3"/>
                      <a:pt x="32" y="2"/>
                      <a:pt x="31" y="1"/>
                    </a:cubicBezTo>
                    <a:cubicBezTo>
                      <a:pt x="30" y="0"/>
                      <a:pt x="29" y="0"/>
                      <a:pt x="28" y="0"/>
                    </a:cubicBezTo>
                    <a:cubicBezTo>
                      <a:pt x="28" y="0"/>
                      <a:pt x="28" y="0"/>
                      <a:pt x="28" y="0"/>
                    </a:cubicBezTo>
                    <a:cubicBezTo>
                      <a:pt x="26" y="3"/>
                      <a:pt x="22" y="6"/>
                      <a:pt x="18" y="7"/>
                    </a:cubicBezTo>
                    <a:cubicBezTo>
                      <a:pt x="16" y="8"/>
                      <a:pt x="13" y="9"/>
                      <a:pt x="11" y="11"/>
                    </a:cubicBezTo>
                    <a:cubicBezTo>
                      <a:pt x="10" y="12"/>
                      <a:pt x="10" y="12"/>
                      <a:pt x="8" y="13"/>
                    </a:cubicBezTo>
                    <a:cubicBezTo>
                      <a:pt x="7" y="13"/>
                      <a:pt x="6" y="13"/>
                      <a:pt x="5" y="14"/>
                    </a:cubicBezTo>
                    <a:cubicBezTo>
                      <a:pt x="4" y="14"/>
                      <a:pt x="3" y="15"/>
                      <a:pt x="3" y="15"/>
                    </a:cubicBezTo>
                    <a:cubicBezTo>
                      <a:pt x="3" y="15"/>
                      <a:pt x="3" y="16"/>
                      <a:pt x="3" y="16"/>
                    </a:cubicBezTo>
                    <a:cubicBezTo>
                      <a:pt x="4" y="17"/>
                      <a:pt x="4" y="19"/>
                      <a:pt x="4" y="20"/>
                    </a:cubicBezTo>
                    <a:cubicBezTo>
                      <a:pt x="4" y="21"/>
                      <a:pt x="4" y="23"/>
                      <a:pt x="4" y="24"/>
                    </a:cubicBezTo>
                    <a:cubicBezTo>
                      <a:pt x="4" y="25"/>
                      <a:pt x="4" y="26"/>
                      <a:pt x="4" y="27"/>
                    </a:cubicBezTo>
                    <a:cubicBezTo>
                      <a:pt x="5" y="30"/>
                      <a:pt x="3" y="32"/>
                      <a:pt x="2" y="33"/>
                    </a:cubicBezTo>
                    <a:cubicBezTo>
                      <a:pt x="1" y="34"/>
                      <a:pt x="1" y="35"/>
                      <a:pt x="0" y="36"/>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879" name="Freeform 3775"/>
              <p:cNvSpPr>
                <a:spLocks/>
              </p:cNvSpPr>
              <p:nvPr/>
            </p:nvSpPr>
            <p:spPr bwMode="auto">
              <a:xfrm>
                <a:off x="3987" y="3103"/>
                <a:ext cx="5" cy="4"/>
              </a:xfrm>
              <a:custGeom>
                <a:avLst/>
                <a:gdLst>
                  <a:gd name="T0" fmla="*/ 4 w 36"/>
                  <a:gd name="T1" fmla="*/ 13 h 34"/>
                  <a:gd name="T2" fmla="*/ 2 w 36"/>
                  <a:gd name="T3" fmla="*/ 13 h 34"/>
                  <a:gd name="T4" fmla="*/ 0 w 36"/>
                  <a:gd name="T5" fmla="*/ 15 h 34"/>
                  <a:gd name="T6" fmla="*/ 2 w 36"/>
                  <a:gd name="T7" fmla="*/ 17 h 34"/>
                  <a:gd name="T8" fmla="*/ 3 w 36"/>
                  <a:gd name="T9" fmla="*/ 19 h 34"/>
                  <a:gd name="T10" fmla="*/ 8 w 36"/>
                  <a:gd name="T11" fmla="*/ 28 h 34"/>
                  <a:gd name="T12" fmla="*/ 10 w 36"/>
                  <a:gd name="T13" fmla="*/ 34 h 34"/>
                  <a:gd name="T14" fmla="*/ 11 w 36"/>
                  <a:gd name="T15" fmla="*/ 33 h 34"/>
                  <a:gd name="T16" fmla="*/ 14 w 36"/>
                  <a:gd name="T17" fmla="*/ 28 h 34"/>
                  <a:gd name="T18" fmla="*/ 22 w 36"/>
                  <a:gd name="T19" fmla="*/ 23 h 34"/>
                  <a:gd name="T20" fmla="*/ 29 w 36"/>
                  <a:gd name="T21" fmla="*/ 21 h 34"/>
                  <a:gd name="T22" fmla="*/ 34 w 36"/>
                  <a:gd name="T23" fmla="*/ 16 h 34"/>
                  <a:gd name="T24" fmla="*/ 34 w 36"/>
                  <a:gd name="T25" fmla="*/ 7 h 34"/>
                  <a:gd name="T26" fmla="*/ 30 w 36"/>
                  <a:gd name="T27" fmla="*/ 4 h 34"/>
                  <a:gd name="T28" fmla="*/ 28 w 36"/>
                  <a:gd name="T29" fmla="*/ 0 h 34"/>
                  <a:gd name="T30" fmla="*/ 23 w 36"/>
                  <a:gd name="T31" fmla="*/ 2 h 34"/>
                  <a:gd name="T32" fmla="*/ 16 w 36"/>
                  <a:gd name="T33" fmla="*/ 3 h 34"/>
                  <a:gd name="T34" fmla="*/ 9 w 36"/>
                  <a:gd name="T35" fmla="*/ 4 h 34"/>
                  <a:gd name="T36" fmla="*/ 4 w 36"/>
                  <a:gd name="T37" fmla="*/ 13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6" h="34">
                    <a:moveTo>
                      <a:pt x="4" y="13"/>
                    </a:moveTo>
                    <a:cubicBezTo>
                      <a:pt x="3" y="13"/>
                      <a:pt x="3" y="13"/>
                      <a:pt x="2" y="13"/>
                    </a:cubicBezTo>
                    <a:cubicBezTo>
                      <a:pt x="1" y="13"/>
                      <a:pt x="1" y="14"/>
                      <a:pt x="0" y="15"/>
                    </a:cubicBezTo>
                    <a:cubicBezTo>
                      <a:pt x="0" y="16"/>
                      <a:pt x="0" y="16"/>
                      <a:pt x="2" y="17"/>
                    </a:cubicBezTo>
                    <a:cubicBezTo>
                      <a:pt x="2" y="18"/>
                      <a:pt x="2" y="18"/>
                      <a:pt x="3" y="19"/>
                    </a:cubicBezTo>
                    <a:cubicBezTo>
                      <a:pt x="5" y="22"/>
                      <a:pt x="6" y="25"/>
                      <a:pt x="8" y="28"/>
                    </a:cubicBezTo>
                    <a:cubicBezTo>
                      <a:pt x="8" y="30"/>
                      <a:pt x="9" y="32"/>
                      <a:pt x="10" y="34"/>
                    </a:cubicBezTo>
                    <a:cubicBezTo>
                      <a:pt x="10" y="33"/>
                      <a:pt x="10" y="33"/>
                      <a:pt x="11" y="33"/>
                    </a:cubicBezTo>
                    <a:cubicBezTo>
                      <a:pt x="11" y="29"/>
                      <a:pt x="11" y="29"/>
                      <a:pt x="14" y="28"/>
                    </a:cubicBezTo>
                    <a:cubicBezTo>
                      <a:pt x="17" y="26"/>
                      <a:pt x="19" y="25"/>
                      <a:pt x="22" y="23"/>
                    </a:cubicBezTo>
                    <a:cubicBezTo>
                      <a:pt x="24" y="22"/>
                      <a:pt x="27" y="22"/>
                      <a:pt x="29" y="21"/>
                    </a:cubicBezTo>
                    <a:cubicBezTo>
                      <a:pt x="30" y="20"/>
                      <a:pt x="33" y="18"/>
                      <a:pt x="34" y="16"/>
                    </a:cubicBezTo>
                    <a:cubicBezTo>
                      <a:pt x="36" y="14"/>
                      <a:pt x="36" y="10"/>
                      <a:pt x="34" y="7"/>
                    </a:cubicBezTo>
                    <a:cubicBezTo>
                      <a:pt x="33" y="6"/>
                      <a:pt x="31" y="6"/>
                      <a:pt x="30" y="4"/>
                    </a:cubicBezTo>
                    <a:cubicBezTo>
                      <a:pt x="29" y="3"/>
                      <a:pt x="28" y="1"/>
                      <a:pt x="28" y="0"/>
                    </a:cubicBezTo>
                    <a:cubicBezTo>
                      <a:pt x="26" y="0"/>
                      <a:pt x="25" y="2"/>
                      <a:pt x="23" y="2"/>
                    </a:cubicBezTo>
                    <a:cubicBezTo>
                      <a:pt x="21" y="3"/>
                      <a:pt x="18" y="3"/>
                      <a:pt x="16" y="3"/>
                    </a:cubicBezTo>
                    <a:cubicBezTo>
                      <a:pt x="13" y="4"/>
                      <a:pt x="11" y="4"/>
                      <a:pt x="9" y="4"/>
                    </a:cubicBezTo>
                    <a:cubicBezTo>
                      <a:pt x="10" y="8"/>
                      <a:pt x="8" y="11"/>
                      <a:pt x="4" y="13"/>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880" name="Freeform 3776"/>
              <p:cNvSpPr>
                <a:spLocks/>
              </p:cNvSpPr>
              <p:nvPr/>
            </p:nvSpPr>
            <p:spPr bwMode="auto">
              <a:xfrm>
                <a:off x="3998" y="3108"/>
                <a:ext cx="5" cy="8"/>
              </a:xfrm>
              <a:custGeom>
                <a:avLst/>
                <a:gdLst>
                  <a:gd name="T0" fmla="*/ 10 w 40"/>
                  <a:gd name="T1" fmla="*/ 33 h 57"/>
                  <a:gd name="T2" fmla="*/ 7 w 40"/>
                  <a:gd name="T3" fmla="*/ 33 h 57"/>
                  <a:gd name="T4" fmla="*/ 5 w 40"/>
                  <a:gd name="T5" fmla="*/ 32 h 57"/>
                  <a:gd name="T6" fmla="*/ 1 w 40"/>
                  <a:gd name="T7" fmla="*/ 38 h 57"/>
                  <a:gd name="T8" fmla="*/ 0 w 40"/>
                  <a:gd name="T9" fmla="*/ 41 h 57"/>
                  <a:gd name="T10" fmla="*/ 4 w 40"/>
                  <a:gd name="T11" fmla="*/ 42 h 57"/>
                  <a:gd name="T12" fmla="*/ 6 w 40"/>
                  <a:gd name="T13" fmla="*/ 46 h 57"/>
                  <a:gd name="T14" fmla="*/ 8 w 40"/>
                  <a:gd name="T15" fmla="*/ 49 h 57"/>
                  <a:gd name="T16" fmla="*/ 15 w 40"/>
                  <a:gd name="T17" fmla="*/ 54 h 57"/>
                  <a:gd name="T18" fmla="*/ 17 w 40"/>
                  <a:gd name="T19" fmla="*/ 54 h 57"/>
                  <a:gd name="T20" fmla="*/ 21 w 40"/>
                  <a:gd name="T21" fmla="*/ 54 h 57"/>
                  <a:gd name="T22" fmla="*/ 32 w 40"/>
                  <a:gd name="T23" fmla="*/ 53 h 57"/>
                  <a:gd name="T24" fmla="*/ 37 w 40"/>
                  <a:gd name="T25" fmla="*/ 38 h 57"/>
                  <a:gd name="T26" fmla="*/ 37 w 40"/>
                  <a:gd name="T27" fmla="*/ 21 h 57"/>
                  <a:gd name="T28" fmla="*/ 34 w 40"/>
                  <a:gd name="T29" fmla="*/ 11 h 57"/>
                  <a:gd name="T30" fmla="*/ 36 w 40"/>
                  <a:gd name="T31" fmla="*/ 5 h 57"/>
                  <a:gd name="T32" fmla="*/ 32 w 40"/>
                  <a:gd name="T33" fmla="*/ 2 h 57"/>
                  <a:gd name="T34" fmla="*/ 28 w 40"/>
                  <a:gd name="T35" fmla="*/ 1 h 57"/>
                  <a:gd name="T36" fmla="*/ 27 w 40"/>
                  <a:gd name="T37" fmla="*/ 4 h 57"/>
                  <a:gd name="T38" fmla="*/ 24 w 40"/>
                  <a:gd name="T39" fmla="*/ 7 h 57"/>
                  <a:gd name="T40" fmla="*/ 24 w 40"/>
                  <a:gd name="T41" fmla="*/ 10 h 57"/>
                  <a:gd name="T42" fmla="*/ 20 w 40"/>
                  <a:gd name="T43" fmla="*/ 16 h 57"/>
                  <a:gd name="T44" fmla="*/ 19 w 40"/>
                  <a:gd name="T45" fmla="*/ 19 h 57"/>
                  <a:gd name="T46" fmla="*/ 15 w 40"/>
                  <a:gd name="T47" fmla="*/ 20 h 57"/>
                  <a:gd name="T48" fmla="*/ 12 w 40"/>
                  <a:gd name="T49" fmla="*/ 27 h 57"/>
                  <a:gd name="T50" fmla="*/ 11 w 40"/>
                  <a:gd name="T51" fmla="*/ 30 h 57"/>
                  <a:gd name="T52" fmla="*/ 14 w 40"/>
                  <a:gd name="T53" fmla="*/ 31 h 57"/>
                  <a:gd name="T54" fmla="*/ 13 w 40"/>
                  <a:gd name="T55" fmla="*/ 36 h 57"/>
                  <a:gd name="T56" fmla="*/ 10 w 40"/>
                  <a:gd name="T57" fmla="*/ 33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0" h="57">
                    <a:moveTo>
                      <a:pt x="10" y="33"/>
                    </a:moveTo>
                    <a:cubicBezTo>
                      <a:pt x="9" y="33"/>
                      <a:pt x="8" y="34"/>
                      <a:pt x="7" y="33"/>
                    </a:cubicBezTo>
                    <a:cubicBezTo>
                      <a:pt x="6" y="33"/>
                      <a:pt x="7" y="32"/>
                      <a:pt x="5" y="32"/>
                    </a:cubicBezTo>
                    <a:cubicBezTo>
                      <a:pt x="6" y="35"/>
                      <a:pt x="2" y="35"/>
                      <a:pt x="1" y="38"/>
                    </a:cubicBezTo>
                    <a:cubicBezTo>
                      <a:pt x="0" y="38"/>
                      <a:pt x="0" y="40"/>
                      <a:pt x="0" y="41"/>
                    </a:cubicBezTo>
                    <a:cubicBezTo>
                      <a:pt x="2" y="41"/>
                      <a:pt x="3" y="41"/>
                      <a:pt x="4" y="42"/>
                    </a:cubicBezTo>
                    <a:cubicBezTo>
                      <a:pt x="5" y="43"/>
                      <a:pt x="6" y="45"/>
                      <a:pt x="6" y="46"/>
                    </a:cubicBezTo>
                    <a:cubicBezTo>
                      <a:pt x="7" y="47"/>
                      <a:pt x="7" y="48"/>
                      <a:pt x="8" y="49"/>
                    </a:cubicBezTo>
                    <a:cubicBezTo>
                      <a:pt x="10" y="50"/>
                      <a:pt x="13" y="52"/>
                      <a:pt x="15" y="54"/>
                    </a:cubicBezTo>
                    <a:cubicBezTo>
                      <a:pt x="16" y="54"/>
                      <a:pt x="16" y="54"/>
                      <a:pt x="17" y="54"/>
                    </a:cubicBezTo>
                    <a:cubicBezTo>
                      <a:pt x="18" y="54"/>
                      <a:pt x="20" y="54"/>
                      <a:pt x="21" y="54"/>
                    </a:cubicBezTo>
                    <a:cubicBezTo>
                      <a:pt x="26" y="55"/>
                      <a:pt x="29" y="57"/>
                      <a:pt x="32" y="53"/>
                    </a:cubicBezTo>
                    <a:cubicBezTo>
                      <a:pt x="35" y="48"/>
                      <a:pt x="36" y="43"/>
                      <a:pt x="37" y="38"/>
                    </a:cubicBezTo>
                    <a:cubicBezTo>
                      <a:pt x="37" y="32"/>
                      <a:pt x="36" y="26"/>
                      <a:pt x="37" y="21"/>
                    </a:cubicBezTo>
                    <a:cubicBezTo>
                      <a:pt x="37" y="18"/>
                      <a:pt x="40" y="10"/>
                      <a:pt x="34" y="11"/>
                    </a:cubicBezTo>
                    <a:cubicBezTo>
                      <a:pt x="35" y="9"/>
                      <a:pt x="37" y="7"/>
                      <a:pt x="36" y="5"/>
                    </a:cubicBezTo>
                    <a:cubicBezTo>
                      <a:pt x="36" y="5"/>
                      <a:pt x="33" y="2"/>
                      <a:pt x="32" y="2"/>
                    </a:cubicBezTo>
                    <a:cubicBezTo>
                      <a:pt x="31" y="1"/>
                      <a:pt x="29" y="0"/>
                      <a:pt x="28" y="1"/>
                    </a:cubicBezTo>
                    <a:cubicBezTo>
                      <a:pt x="26" y="1"/>
                      <a:pt x="27" y="2"/>
                      <a:pt x="27" y="4"/>
                    </a:cubicBezTo>
                    <a:cubicBezTo>
                      <a:pt x="26" y="5"/>
                      <a:pt x="24" y="6"/>
                      <a:pt x="24" y="7"/>
                    </a:cubicBezTo>
                    <a:cubicBezTo>
                      <a:pt x="24" y="8"/>
                      <a:pt x="24" y="9"/>
                      <a:pt x="24" y="10"/>
                    </a:cubicBezTo>
                    <a:cubicBezTo>
                      <a:pt x="23" y="13"/>
                      <a:pt x="21" y="14"/>
                      <a:pt x="20" y="16"/>
                    </a:cubicBezTo>
                    <a:cubicBezTo>
                      <a:pt x="20" y="17"/>
                      <a:pt x="19" y="19"/>
                      <a:pt x="19" y="19"/>
                    </a:cubicBezTo>
                    <a:cubicBezTo>
                      <a:pt x="18" y="20"/>
                      <a:pt x="16" y="19"/>
                      <a:pt x="15" y="20"/>
                    </a:cubicBezTo>
                    <a:cubicBezTo>
                      <a:pt x="14" y="21"/>
                      <a:pt x="13" y="25"/>
                      <a:pt x="12" y="27"/>
                    </a:cubicBezTo>
                    <a:cubicBezTo>
                      <a:pt x="12" y="27"/>
                      <a:pt x="11" y="29"/>
                      <a:pt x="11" y="30"/>
                    </a:cubicBezTo>
                    <a:cubicBezTo>
                      <a:pt x="12" y="31"/>
                      <a:pt x="13" y="30"/>
                      <a:pt x="14" y="31"/>
                    </a:cubicBezTo>
                    <a:cubicBezTo>
                      <a:pt x="14" y="32"/>
                      <a:pt x="15" y="35"/>
                      <a:pt x="13" y="36"/>
                    </a:cubicBezTo>
                    <a:cubicBezTo>
                      <a:pt x="13" y="35"/>
                      <a:pt x="11" y="34"/>
                      <a:pt x="10" y="33"/>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881" name="Freeform 3777"/>
              <p:cNvSpPr>
                <a:spLocks/>
              </p:cNvSpPr>
              <p:nvPr/>
            </p:nvSpPr>
            <p:spPr bwMode="auto">
              <a:xfrm>
                <a:off x="3992" y="3115"/>
                <a:ext cx="11" cy="9"/>
              </a:xfrm>
              <a:custGeom>
                <a:avLst/>
                <a:gdLst>
                  <a:gd name="T0" fmla="*/ 9 w 76"/>
                  <a:gd name="T1" fmla="*/ 41 h 61"/>
                  <a:gd name="T2" fmla="*/ 7 w 76"/>
                  <a:gd name="T3" fmla="*/ 45 h 61"/>
                  <a:gd name="T4" fmla="*/ 4 w 76"/>
                  <a:gd name="T5" fmla="*/ 61 h 61"/>
                  <a:gd name="T6" fmla="*/ 11 w 76"/>
                  <a:gd name="T7" fmla="*/ 60 h 61"/>
                  <a:gd name="T8" fmla="*/ 23 w 76"/>
                  <a:gd name="T9" fmla="*/ 47 h 61"/>
                  <a:gd name="T10" fmla="*/ 29 w 76"/>
                  <a:gd name="T11" fmla="*/ 40 h 61"/>
                  <a:gd name="T12" fmla="*/ 42 w 76"/>
                  <a:gd name="T13" fmla="*/ 28 h 61"/>
                  <a:gd name="T14" fmla="*/ 49 w 76"/>
                  <a:gd name="T15" fmla="*/ 23 h 61"/>
                  <a:gd name="T16" fmla="*/ 60 w 76"/>
                  <a:gd name="T17" fmla="*/ 21 h 61"/>
                  <a:gd name="T18" fmla="*/ 74 w 76"/>
                  <a:gd name="T19" fmla="*/ 12 h 61"/>
                  <a:gd name="T20" fmla="*/ 74 w 76"/>
                  <a:gd name="T21" fmla="*/ 10 h 61"/>
                  <a:gd name="T22" fmla="*/ 72 w 76"/>
                  <a:gd name="T23" fmla="*/ 8 h 61"/>
                  <a:gd name="T24" fmla="*/ 67 w 76"/>
                  <a:gd name="T25" fmla="*/ 4 h 61"/>
                  <a:gd name="T26" fmla="*/ 59 w 76"/>
                  <a:gd name="T27" fmla="*/ 4 h 61"/>
                  <a:gd name="T28" fmla="*/ 58 w 76"/>
                  <a:gd name="T29" fmla="*/ 3 h 61"/>
                  <a:gd name="T30" fmla="*/ 51 w 76"/>
                  <a:gd name="T31" fmla="*/ 0 h 61"/>
                  <a:gd name="T32" fmla="*/ 46 w 76"/>
                  <a:gd name="T33" fmla="*/ 3 h 61"/>
                  <a:gd name="T34" fmla="*/ 41 w 76"/>
                  <a:gd name="T35" fmla="*/ 7 h 61"/>
                  <a:gd name="T36" fmla="*/ 36 w 76"/>
                  <a:gd name="T37" fmla="*/ 9 h 61"/>
                  <a:gd name="T38" fmla="*/ 29 w 76"/>
                  <a:gd name="T39" fmla="*/ 13 h 61"/>
                  <a:gd name="T40" fmla="*/ 29 w 76"/>
                  <a:gd name="T41" fmla="*/ 15 h 61"/>
                  <a:gd name="T42" fmla="*/ 21 w 76"/>
                  <a:gd name="T43" fmla="*/ 25 h 61"/>
                  <a:gd name="T44" fmla="*/ 16 w 76"/>
                  <a:gd name="T45" fmla="*/ 27 h 61"/>
                  <a:gd name="T46" fmla="*/ 12 w 76"/>
                  <a:gd name="T47" fmla="*/ 29 h 61"/>
                  <a:gd name="T48" fmla="*/ 11 w 76"/>
                  <a:gd name="T49" fmla="*/ 29 h 61"/>
                  <a:gd name="T50" fmla="*/ 11 w 76"/>
                  <a:gd name="T51" fmla="*/ 29 h 61"/>
                  <a:gd name="T52" fmla="*/ 11 w 76"/>
                  <a:gd name="T53" fmla="*/ 30 h 61"/>
                  <a:gd name="T54" fmla="*/ 12 w 76"/>
                  <a:gd name="T55" fmla="*/ 33 h 61"/>
                  <a:gd name="T56" fmla="*/ 10 w 76"/>
                  <a:gd name="T57" fmla="*/ 37 h 61"/>
                  <a:gd name="T58" fmla="*/ 9 w 76"/>
                  <a:gd name="T59" fmla="*/ 41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6" h="61">
                    <a:moveTo>
                      <a:pt x="9" y="41"/>
                    </a:moveTo>
                    <a:cubicBezTo>
                      <a:pt x="8" y="43"/>
                      <a:pt x="8" y="43"/>
                      <a:pt x="7" y="45"/>
                    </a:cubicBezTo>
                    <a:cubicBezTo>
                      <a:pt x="7" y="51"/>
                      <a:pt x="0" y="55"/>
                      <a:pt x="4" y="61"/>
                    </a:cubicBezTo>
                    <a:cubicBezTo>
                      <a:pt x="7" y="61"/>
                      <a:pt x="9" y="61"/>
                      <a:pt x="11" y="60"/>
                    </a:cubicBezTo>
                    <a:cubicBezTo>
                      <a:pt x="17" y="57"/>
                      <a:pt x="18" y="52"/>
                      <a:pt x="23" y="47"/>
                    </a:cubicBezTo>
                    <a:cubicBezTo>
                      <a:pt x="25" y="45"/>
                      <a:pt x="27" y="42"/>
                      <a:pt x="29" y="40"/>
                    </a:cubicBezTo>
                    <a:cubicBezTo>
                      <a:pt x="32" y="35"/>
                      <a:pt x="38" y="32"/>
                      <a:pt x="42" y="28"/>
                    </a:cubicBezTo>
                    <a:cubicBezTo>
                      <a:pt x="44" y="27"/>
                      <a:pt x="46" y="25"/>
                      <a:pt x="49" y="23"/>
                    </a:cubicBezTo>
                    <a:cubicBezTo>
                      <a:pt x="52" y="22"/>
                      <a:pt x="56" y="21"/>
                      <a:pt x="60" y="21"/>
                    </a:cubicBezTo>
                    <a:cubicBezTo>
                      <a:pt x="66" y="19"/>
                      <a:pt x="71" y="18"/>
                      <a:pt x="74" y="12"/>
                    </a:cubicBezTo>
                    <a:cubicBezTo>
                      <a:pt x="75" y="10"/>
                      <a:pt x="76" y="12"/>
                      <a:pt x="74" y="10"/>
                    </a:cubicBezTo>
                    <a:cubicBezTo>
                      <a:pt x="74" y="9"/>
                      <a:pt x="72" y="9"/>
                      <a:pt x="72" y="8"/>
                    </a:cubicBezTo>
                    <a:cubicBezTo>
                      <a:pt x="70" y="7"/>
                      <a:pt x="69" y="5"/>
                      <a:pt x="67" y="4"/>
                    </a:cubicBezTo>
                    <a:cubicBezTo>
                      <a:pt x="65" y="3"/>
                      <a:pt x="62" y="4"/>
                      <a:pt x="59" y="4"/>
                    </a:cubicBezTo>
                    <a:cubicBezTo>
                      <a:pt x="59" y="3"/>
                      <a:pt x="59" y="3"/>
                      <a:pt x="58" y="3"/>
                    </a:cubicBezTo>
                    <a:cubicBezTo>
                      <a:pt x="56" y="3"/>
                      <a:pt x="53" y="1"/>
                      <a:pt x="51" y="0"/>
                    </a:cubicBezTo>
                    <a:cubicBezTo>
                      <a:pt x="49" y="0"/>
                      <a:pt x="48" y="2"/>
                      <a:pt x="46" y="3"/>
                    </a:cubicBezTo>
                    <a:cubicBezTo>
                      <a:pt x="44" y="5"/>
                      <a:pt x="43" y="6"/>
                      <a:pt x="41" y="7"/>
                    </a:cubicBezTo>
                    <a:cubicBezTo>
                      <a:pt x="39" y="8"/>
                      <a:pt x="38" y="8"/>
                      <a:pt x="36" y="9"/>
                    </a:cubicBezTo>
                    <a:cubicBezTo>
                      <a:pt x="33" y="9"/>
                      <a:pt x="31" y="10"/>
                      <a:pt x="29" y="13"/>
                    </a:cubicBezTo>
                    <a:cubicBezTo>
                      <a:pt x="29" y="15"/>
                      <a:pt x="29" y="15"/>
                      <a:pt x="29" y="15"/>
                    </a:cubicBezTo>
                    <a:cubicBezTo>
                      <a:pt x="26" y="18"/>
                      <a:pt x="25" y="21"/>
                      <a:pt x="21" y="25"/>
                    </a:cubicBezTo>
                    <a:cubicBezTo>
                      <a:pt x="19" y="26"/>
                      <a:pt x="17" y="27"/>
                      <a:pt x="16" y="27"/>
                    </a:cubicBezTo>
                    <a:cubicBezTo>
                      <a:pt x="14" y="28"/>
                      <a:pt x="13" y="28"/>
                      <a:pt x="12" y="29"/>
                    </a:cubicBezTo>
                    <a:cubicBezTo>
                      <a:pt x="11" y="29"/>
                      <a:pt x="11" y="29"/>
                      <a:pt x="11" y="29"/>
                    </a:cubicBezTo>
                    <a:cubicBezTo>
                      <a:pt x="11" y="29"/>
                      <a:pt x="11" y="29"/>
                      <a:pt x="11" y="29"/>
                    </a:cubicBezTo>
                    <a:cubicBezTo>
                      <a:pt x="11" y="29"/>
                      <a:pt x="11" y="29"/>
                      <a:pt x="11" y="30"/>
                    </a:cubicBezTo>
                    <a:cubicBezTo>
                      <a:pt x="12" y="31"/>
                      <a:pt x="12" y="32"/>
                      <a:pt x="12" y="33"/>
                    </a:cubicBezTo>
                    <a:cubicBezTo>
                      <a:pt x="12" y="35"/>
                      <a:pt x="11" y="35"/>
                      <a:pt x="10" y="37"/>
                    </a:cubicBezTo>
                    <a:cubicBezTo>
                      <a:pt x="10" y="39"/>
                      <a:pt x="10" y="40"/>
                      <a:pt x="9" y="41"/>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882" name="Freeform 3778"/>
              <p:cNvSpPr>
                <a:spLocks/>
              </p:cNvSpPr>
              <p:nvPr/>
            </p:nvSpPr>
            <p:spPr bwMode="auto">
              <a:xfrm>
                <a:off x="3977" y="3136"/>
                <a:ext cx="1" cy="2"/>
              </a:xfrm>
              <a:custGeom>
                <a:avLst/>
                <a:gdLst>
                  <a:gd name="T0" fmla="*/ 0 w 8"/>
                  <a:gd name="T1" fmla="*/ 14 h 14"/>
                  <a:gd name="T2" fmla="*/ 7 w 8"/>
                  <a:gd name="T3" fmla="*/ 9 h 14"/>
                  <a:gd name="T4" fmla="*/ 5 w 8"/>
                  <a:gd name="T5" fmla="*/ 0 h 14"/>
                  <a:gd name="T6" fmla="*/ 2 w 8"/>
                  <a:gd name="T7" fmla="*/ 5 h 14"/>
                  <a:gd name="T8" fmla="*/ 2 w 8"/>
                  <a:gd name="T9" fmla="*/ 10 h 14"/>
                  <a:gd name="T10" fmla="*/ 0 w 8"/>
                  <a:gd name="T11" fmla="*/ 14 h 14"/>
                </a:gdLst>
                <a:ahLst/>
                <a:cxnLst>
                  <a:cxn ang="0">
                    <a:pos x="T0" y="T1"/>
                  </a:cxn>
                  <a:cxn ang="0">
                    <a:pos x="T2" y="T3"/>
                  </a:cxn>
                  <a:cxn ang="0">
                    <a:pos x="T4" y="T5"/>
                  </a:cxn>
                  <a:cxn ang="0">
                    <a:pos x="T6" y="T7"/>
                  </a:cxn>
                  <a:cxn ang="0">
                    <a:pos x="T8" y="T9"/>
                  </a:cxn>
                  <a:cxn ang="0">
                    <a:pos x="T10" y="T11"/>
                  </a:cxn>
                </a:cxnLst>
                <a:rect l="0" t="0" r="r" b="b"/>
                <a:pathLst>
                  <a:path w="8" h="14">
                    <a:moveTo>
                      <a:pt x="0" y="14"/>
                    </a:moveTo>
                    <a:cubicBezTo>
                      <a:pt x="3" y="13"/>
                      <a:pt x="6" y="12"/>
                      <a:pt x="7" y="9"/>
                    </a:cubicBezTo>
                    <a:cubicBezTo>
                      <a:pt x="8" y="6"/>
                      <a:pt x="6" y="3"/>
                      <a:pt x="5" y="0"/>
                    </a:cubicBezTo>
                    <a:cubicBezTo>
                      <a:pt x="4" y="1"/>
                      <a:pt x="3" y="4"/>
                      <a:pt x="2" y="5"/>
                    </a:cubicBezTo>
                    <a:cubicBezTo>
                      <a:pt x="2" y="7"/>
                      <a:pt x="2" y="8"/>
                      <a:pt x="2" y="10"/>
                    </a:cubicBezTo>
                    <a:cubicBezTo>
                      <a:pt x="1" y="11"/>
                      <a:pt x="0" y="13"/>
                      <a:pt x="0" y="14"/>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883" name="Freeform 3779"/>
              <p:cNvSpPr>
                <a:spLocks/>
              </p:cNvSpPr>
              <p:nvPr/>
            </p:nvSpPr>
            <p:spPr bwMode="auto">
              <a:xfrm>
                <a:off x="4148" y="2455"/>
                <a:ext cx="1" cy="2"/>
              </a:xfrm>
              <a:custGeom>
                <a:avLst/>
                <a:gdLst>
                  <a:gd name="T0" fmla="*/ 1 w 9"/>
                  <a:gd name="T1" fmla="*/ 20 h 22"/>
                  <a:gd name="T2" fmla="*/ 0 w 9"/>
                  <a:gd name="T3" fmla="*/ 22 h 22"/>
                  <a:gd name="T4" fmla="*/ 2 w 9"/>
                  <a:gd name="T5" fmla="*/ 20 h 22"/>
                  <a:gd name="T6" fmla="*/ 2 w 9"/>
                  <a:gd name="T7" fmla="*/ 18 h 22"/>
                  <a:gd name="T8" fmla="*/ 2 w 9"/>
                  <a:gd name="T9" fmla="*/ 16 h 22"/>
                  <a:gd name="T10" fmla="*/ 2 w 9"/>
                  <a:gd name="T11" fmla="*/ 14 h 22"/>
                  <a:gd name="T12" fmla="*/ 2 w 9"/>
                  <a:gd name="T13" fmla="*/ 11 h 22"/>
                  <a:gd name="T14" fmla="*/ 5 w 9"/>
                  <a:gd name="T15" fmla="*/ 5 h 22"/>
                  <a:gd name="T16" fmla="*/ 7 w 9"/>
                  <a:gd name="T17" fmla="*/ 4 h 22"/>
                  <a:gd name="T18" fmla="*/ 9 w 9"/>
                  <a:gd name="T19" fmla="*/ 2 h 22"/>
                  <a:gd name="T20" fmla="*/ 9 w 9"/>
                  <a:gd name="T21" fmla="*/ 1 h 22"/>
                  <a:gd name="T22" fmla="*/ 8 w 9"/>
                  <a:gd name="T23" fmla="*/ 2 h 22"/>
                  <a:gd name="T24" fmla="*/ 5 w 9"/>
                  <a:gd name="T25" fmla="*/ 4 h 22"/>
                  <a:gd name="T26" fmla="*/ 3 w 9"/>
                  <a:gd name="T27" fmla="*/ 8 h 22"/>
                  <a:gd name="T28" fmla="*/ 2 w 9"/>
                  <a:gd name="T29" fmla="*/ 10 h 22"/>
                  <a:gd name="T30" fmla="*/ 1 w 9"/>
                  <a:gd name="T31" fmla="*/ 13 h 22"/>
                  <a:gd name="T32" fmla="*/ 2 w 9"/>
                  <a:gd name="T33" fmla="*/ 16 h 22"/>
                  <a:gd name="T34" fmla="*/ 1 w 9"/>
                  <a:gd name="T35" fmla="*/ 19 h 22"/>
                  <a:gd name="T36" fmla="*/ 1 w 9"/>
                  <a:gd name="T37" fmla="*/ 2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 h="22">
                    <a:moveTo>
                      <a:pt x="1" y="20"/>
                    </a:moveTo>
                    <a:cubicBezTo>
                      <a:pt x="0" y="21"/>
                      <a:pt x="0" y="22"/>
                      <a:pt x="0" y="22"/>
                    </a:cubicBezTo>
                    <a:cubicBezTo>
                      <a:pt x="1" y="22"/>
                      <a:pt x="1" y="21"/>
                      <a:pt x="2" y="20"/>
                    </a:cubicBezTo>
                    <a:cubicBezTo>
                      <a:pt x="2" y="19"/>
                      <a:pt x="2" y="18"/>
                      <a:pt x="2" y="18"/>
                    </a:cubicBezTo>
                    <a:cubicBezTo>
                      <a:pt x="2" y="17"/>
                      <a:pt x="2" y="17"/>
                      <a:pt x="2" y="16"/>
                    </a:cubicBezTo>
                    <a:cubicBezTo>
                      <a:pt x="2" y="15"/>
                      <a:pt x="2" y="15"/>
                      <a:pt x="2" y="14"/>
                    </a:cubicBezTo>
                    <a:cubicBezTo>
                      <a:pt x="2" y="13"/>
                      <a:pt x="2" y="12"/>
                      <a:pt x="2" y="11"/>
                    </a:cubicBezTo>
                    <a:cubicBezTo>
                      <a:pt x="3" y="9"/>
                      <a:pt x="4" y="8"/>
                      <a:pt x="5" y="5"/>
                    </a:cubicBezTo>
                    <a:cubicBezTo>
                      <a:pt x="5" y="5"/>
                      <a:pt x="6" y="4"/>
                      <a:pt x="7" y="4"/>
                    </a:cubicBezTo>
                    <a:cubicBezTo>
                      <a:pt x="7" y="3"/>
                      <a:pt x="8" y="3"/>
                      <a:pt x="9" y="2"/>
                    </a:cubicBezTo>
                    <a:cubicBezTo>
                      <a:pt x="9" y="2"/>
                      <a:pt x="9" y="1"/>
                      <a:pt x="9" y="1"/>
                    </a:cubicBezTo>
                    <a:cubicBezTo>
                      <a:pt x="9" y="0"/>
                      <a:pt x="8" y="1"/>
                      <a:pt x="8" y="2"/>
                    </a:cubicBezTo>
                    <a:cubicBezTo>
                      <a:pt x="6" y="2"/>
                      <a:pt x="5" y="3"/>
                      <a:pt x="5" y="4"/>
                    </a:cubicBezTo>
                    <a:cubicBezTo>
                      <a:pt x="4" y="6"/>
                      <a:pt x="4" y="7"/>
                      <a:pt x="3" y="8"/>
                    </a:cubicBezTo>
                    <a:cubicBezTo>
                      <a:pt x="2" y="9"/>
                      <a:pt x="2" y="9"/>
                      <a:pt x="2" y="10"/>
                    </a:cubicBezTo>
                    <a:cubicBezTo>
                      <a:pt x="1" y="11"/>
                      <a:pt x="1" y="12"/>
                      <a:pt x="1" y="13"/>
                    </a:cubicBezTo>
                    <a:cubicBezTo>
                      <a:pt x="2" y="14"/>
                      <a:pt x="2" y="15"/>
                      <a:pt x="2" y="16"/>
                    </a:cubicBezTo>
                    <a:cubicBezTo>
                      <a:pt x="2" y="17"/>
                      <a:pt x="1" y="18"/>
                      <a:pt x="1" y="19"/>
                    </a:cubicBezTo>
                    <a:cubicBezTo>
                      <a:pt x="1" y="19"/>
                      <a:pt x="1" y="20"/>
                      <a:pt x="1" y="20"/>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884" name="Freeform 3780"/>
              <p:cNvSpPr>
                <a:spLocks/>
              </p:cNvSpPr>
              <p:nvPr/>
            </p:nvSpPr>
            <p:spPr bwMode="auto">
              <a:xfrm>
                <a:off x="4141" y="2459"/>
                <a:ext cx="1" cy="1"/>
              </a:xfrm>
              <a:custGeom>
                <a:avLst/>
                <a:gdLst>
                  <a:gd name="T0" fmla="*/ 7 w 12"/>
                  <a:gd name="T1" fmla="*/ 4 h 8"/>
                  <a:gd name="T2" fmla="*/ 6 w 12"/>
                  <a:gd name="T3" fmla="*/ 3 h 8"/>
                  <a:gd name="T4" fmla="*/ 3 w 12"/>
                  <a:gd name="T5" fmla="*/ 1 h 8"/>
                  <a:gd name="T6" fmla="*/ 0 w 12"/>
                  <a:gd name="T7" fmla="*/ 1 h 8"/>
                  <a:gd name="T8" fmla="*/ 2 w 12"/>
                  <a:gd name="T9" fmla="*/ 3 h 8"/>
                  <a:gd name="T10" fmla="*/ 5 w 12"/>
                  <a:gd name="T11" fmla="*/ 5 h 8"/>
                  <a:gd name="T12" fmla="*/ 11 w 12"/>
                  <a:gd name="T13" fmla="*/ 8 h 8"/>
                  <a:gd name="T14" fmla="*/ 9 w 12"/>
                  <a:gd name="T15" fmla="*/ 5 h 8"/>
                  <a:gd name="T16" fmla="*/ 7 w 12"/>
                  <a:gd name="T17"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8">
                    <a:moveTo>
                      <a:pt x="7" y="4"/>
                    </a:moveTo>
                    <a:cubicBezTo>
                      <a:pt x="7" y="4"/>
                      <a:pt x="6" y="3"/>
                      <a:pt x="6" y="3"/>
                    </a:cubicBezTo>
                    <a:cubicBezTo>
                      <a:pt x="5" y="2"/>
                      <a:pt x="4" y="2"/>
                      <a:pt x="3" y="1"/>
                    </a:cubicBezTo>
                    <a:cubicBezTo>
                      <a:pt x="3" y="1"/>
                      <a:pt x="0" y="0"/>
                      <a:pt x="0" y="1"/>
                    </a:cubicBezTo>
                    <a:cubicBezTo>
                      <a:pt x="0" y="2"/>
                      <a:pt x="1" y="2"/>
                      <a:pt x="2" y="3"/>
                    </a:cubicBezTo>
                    <a:cubicBezTo>
                      <a:pt x="3" y="4"/>
                      <a:pt x="4" y="5"/>
                      <a:pt x="5" y="5"/>
                    </a:cubicBezTo>
                    <a:cubicBezTo>
                      <a:pt x="7" y="6"/>
                      <a:pt x="9" y="6"/>
                      <a:pt x="11" y="8"/>
                    </a:cubicBezTo>
                    <a:cubicBezTo>
                      <a:pt x="12" y="7"/>
                      <a:pt x="10" y="6"/>
                      <a:pt x="9" y="5"/>
                    </a:cubicBezTo>
                    <a:cubicBezTo>
                      <a:pt x="9" y="5"/>
                      <a:pt x="8" y="4"/>
                      <a:pt x="7" y="4"/>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885" name="Freeform 3781"/>
              <p:cNvSpPr>
                <a:spLocks/>
              </p:cNvSpPr>
              <p:nvPr/>
            </p:nvSpPr>
            <p:spPr bwMode="auto">
              <a:xfrm>
                <a:off x="4135" y="2446"/>
                <a:ext cx="18" cy="19"/>
              </a:xfrm>
              <a:custGeom>
                <a:avLst/>
                <a:gdLst>
                  <a:gd name="T0" fmla="*/ 11 w 128"/>
                  <a:gd name="T1" fmla="*/ 77 h 146"/>
                  <a:gd name="T2" fmla="*/ 30 w 128"/>
                  <a:gd name="T3" fmla="*/ 89 h 146"/>
                  <a:gd name="T4" fmla="*/ 30 w 128"/>
                  <a:gd name="T5" fmla="*/ 89 h 146"/>
                  <a:gd name="T6" fmla="*/ 30 w 128"/>
                  <a:gd name="T7" fmla="*/ 89 h 146"/>
                  <a:gd name="T8" fmla="*/ 38 w 128"/>
                  <a:gd name="T9" fmla="*/ 89 h 146"/>
                  <a:gd name="T10" fmla="*/ 41 w 128"/>
                  <a:gd name="T11" fmla="*/ 90 h 146"/>
                  <a:gd name="T12" fmla="*/ 44 w 128"/>
                  <a:gd name="T13" fmla="*/ 96 h 146"/>
                  <a:gd name="T14" fmla="*/ 53 w 128"/>
                  <a:gd name="T15" fmla="*/ 102 h 146"/>
                  <a:gd name="T16" fmla="*/ 53 w 128"/>
                  <a:gd name="T17" fmla="*/ 100 h 146"/>
                  <a:gd name="T18" fmla="*/ 51 w 128"/>
                  <a:gd name="T19" fmla="*/ 99 h 146"/>
                  <a:gd name="T20" fmla="*/ 52 w 128"/>
                  <a:gd name="T21" fmla="*/ 97 h 146"/>
                  <a:gd name="T22" fmla="*/ 55 w 128"/>
                  <a:gd name="T23" fmla="*/ 97 h 146"/>
                  <a:gd name="T24" fmla="*/ 55 w 128"/>
                  <a:gd name="T25" fmla="*/ 99 h 146"/>
                  <a:gd name="T26" fmla="*/ 55 w 128"/>
                  <a:gd name="T27" fmla="*/ 102 h 146"/>
                  <a:gd name="T28" fmla="*/ 59 w 128"/>
                  <a:gd name="T29" fmla="*/ 105 h 146"/>
                  <a:gd name="T30" fmla="*/ 63 w 128"/>
                  <a:gd name="T31" fmla="*/ 111 h 146"/>
                  <a:gd name="T32" fmla="*/ 66 w 128"/>
                  <a:gd name="T33" fmla="*/ 112 h 146"/>
                  <a:gd name="T34" fmla="*/ 65 w 128"/>
                  <a:gd name="T35" fmla="*/ 108 h 146"/>
                  <a:gd name="T36" fmla="*/ 61 w 128"/>
                  <a:gd name="T37" fmla="*/ 101 h 146"/>
                  <a:gd name="T38" fmla="*/ 59 w 128"/>
                  <a:gd name="T39" fmla="*/ 99 h 146"/>
                  <a:gd name="T40" fmla="*/ 65 w 128"/>
                  <a:gd name="T41" fmla="*/ 103 h 146"/>
                  <a:gd name="T42" fmla="*/ 67 w 128"/>
                  <a:gd name="T43" fmla="*/ 107 h 146"/>
                  <a:gd name="T44" fmla="*/ 70 w 128"/>
                  <a:gd name="T45" fmla="*/ 110 h 146"/>
                  <a:gd name="T46" fmla="*/ 74 w 128"/>
                  <a:gd name="T47" fmla="*/ 104 h 146"/>
                  <a:gd name="T48" fmla="*/ 81 w 128"/>
                  <a:gd name="T49" fmla="*/ 101 h 146"/>
                  <a:gd name="T50" fmla="*/ 90 w 128"/>
                  <a:gd name="T51" fmla="*/ 91 h 146"/>
                  <a:gd name="T52" fmla="*/ 90 w 128"/>
                  <a:gd name="T53" fmla="*/ 84 h 146"/>
                  <a:gd name="T54" fmla="*/ 92 w 128"/>
                  <a:gd name="T55" fmla="*/ 80 h 146"/>
                  <a:gd name="T56" fmla="*/ 93 w 128"/>
                  <a:gd name="T57" fmla="*/ 72 h 146"/>
                  <a:gd name="T58" fmla="*/ 99 w 128"/>
                  <a:gd name="T59" fmla="*/ 66 h 146"/>
                  <a:gd name="T60" fmla="*/ 101 w 128"/>
                  <a:gd name="T61" fmla="*/ 67 h 146"/>
                  <a:gd name="T62" fmla="*/ 97 w 128"/>
                  <a:gd name="T63" fmla="*/ 72 h 146"/>
                  <a:gd name="T64" fmla="*/ 95 w 128"/>
                  <a:gd name="T65" fmla="*/ 84 h 146"/>
                  <a:gd name="T66" fmla="*/ 91 w 128"/>
                  <a:gd name="T67" fmla="*/ 94 h 146"/>
                  <a:gd name="T68" fmla="*/ 82 w 128"/>
                  <a:gd name="T69" fmla="*/ 101 h 146"/>
                  <a:gd name="T70" fmla="*/ 75 w 128"/>
                  <a:gd name="T71" fmla="*/ 105 h 146"/>
                  <a:gd name="T72" fmla="*/ 70 w 128"/>
                  <a:gd name="T73" fmla="*/ 113 h 146"/>
                  <a:gd name="T74" fmla="*/ 69 w 128"/>
                  <a:gd name="T75" fmla="*/ 130 h 146"/>
                  <a:gd name="T76" fmla="*/ 69 w 128"/>
                  <a:gd name="T77" fmla="*/ 142 h 146"/>
                  <a:gd name="T78" fmla="*/ 72 w 128"/>
                  <a:gd name="T79" fmla="*/ 146 h 146"/>
                  <a:gd name="T80" fmla="*/ 43 w 128"/>
                  <a:gd name="T81" fmla="*/ 0 h 146"/>
                  <a:gd name="T82" fmla="*/ 0 w 128"/>
                  <a:gd name="T83" fmla="*/ 66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8" h="146">
                    <a:moveTo>
                      <a:pt x="9" y="74"/>
                    </a:moveTo>
                    <a:cubicBezTo>
                      <a:pt x="10" y="75"/>
                      <a:pt x="10" y="76"/>
                      <a:pt x="11" y="77"/>
                    </a:cubicBezTo>
                    <a:cubicBezTo>
                      <a:pt x="14" y="79"/>
                      <a:pt x="17" y="83"/>
                      <a:pt x="20" y="86"/>
                    </a:cubicBezTo>
                    <a:cubicBezTo>
                      <a:pt x="23" y="88"/>
                      <a:pt x="26" y="89"/>
                      <a:pt x="30" y="89"/>
                    </a:cubicBezTo>
                    <a:cubicBezTo>
                      <a:pt x="30" y="89"/>
                      <a:pt x="30" y="89"/>
                      <a:pt x="30" y="89"/>
                    </a:cubicBezTo>
                    <a:cubicBezTo>
                      <a:pt x="30" y="89"/>
                      <a:pt x="30" y="89"/>
                      <a:pt x="30" y="89"/>
                    </a:cubicBezTo>
                    <a:cubicBezTo>
                      <a:pt x="29" y="89"/>
                      <a:pt x="29" y="89"/>
                      <a:pt x="28" y="89"/>
                    </a:cubicBezTo>
                    <a:cubicBezTo>
                      <a:pt x="29" y="89"/>
                      <a:pt x="29" y="89"/>
                      <a:pt x="30" y="89"/>
                    </a:cubicBezTo>
                    <a:cubicBezTo>
                      <a:pt x="31" y="89"/>
                      <a:pt x="33" y="88"/>
                      <a:pt x="34" y="88"/>
                    </a:cubicBezTo>
                    <a:cubicBezTo>
                      <a:pt x="35" y="89"/>
                      <a:pt x="36" y="89"/>
                      <a:pt x="38" y="89"/>
                    </a:cubicBezTo>
                    <a:cubicBezTo>
                      <a:pt x="39" y="89"/>
                      <a:pt x="39" y="89"/>
                      <a:pt x="40" y="89"/>
                    </a:cubicBezTo>
                    <a:cubicBezTo>
                      <a:pt x="40" y="89"/>
                      <a:pt x="41" y="90"/>
                      <a:pt x="41" y="90"/>
                    </a:cubicBezTo>
                    <a:cubicBezTo>
                      <a:pt x="41" y="91"/>
                      <a:pt x="42" y="92"/>
                      <a:pt x="43" y="93"/>
                    </a:cubicBezTo>
                    <a:cubicBezTo>
                      <a:pt x="43" y="94"/>
                      <a:pt x="43" y="95"/>
                      <a:pt x="44" y="96"/>
                    </a:cubicBezTo>
                    <a:cubicBezTo>
                      <a:pt x="45" y="97"/>
                      <a:pt x="46" y="97"/>
                      <a:pt x="47" y="98"/>
                    </a:cubicBezTo>
                    <a:cubicBezTo>
                      <a:pt x="49" y="100"/>
                      <a:pt x="51" y="101"/>
                      <a:pt x="53" y="102"/>
                    </a:cubicBezTo>
                    <a:cubicBezTo>
                      <a:pt x="53" y="102"/>
                      <a:pt x="55" y="102"/>
                      <a:pt x="55" y="101"/>
                    </a:cubicBezTo>
                    <a:cubicBezTo>
                      <a:pt x="55" y="101"/>
                      <a:pt x="53" y="100"/>
                      <a:pt x="53" y="100"/>
                    </a:cubicBezTo>
                    <a:cubicBezTo>
                      <a:pt x="53" y="100"/>
                      <a:pt x="53" y="100"/>
                      <a:pt x="52" y="100"/>
                    </a:cubicBezTo>
                    <a:cubicBezTo>
                      <a:pt x="52" y="99"/>
                      <a:pt x="51" y="99"/>
                      <a:pt x="51" y="99"/>
                    </a:cubicBezTo>
                    <a:cubicBezTo>
                      <a:pt x="50" y="99"/>
                      <a:pt x="51" y="98"/>
                      <a:pt x="51" y="98"/>
                    </a:cubicBezTo>
                    <a:cubicBezTo>
                      <a:pt x="51" y="97"/>
                      <a:pt x="52" y="97"/>
                      <a:pt x="52" y="97"/>
                    </a:cubicBezTo>
                    <a:cubicBezTo>
                      <a:pt x="52" y="97"/>
                      <a:pt x="52" y="96"/>
                      <a:pt x="53" y="96"/>
                    </a:cubicBezTo>
                    <a:cubicBezTo>
                      <a:pt x="53" y="96"/>
                      <a:pt x="54" y="97"/>
                      <a:pt x="55" y="97"/>
                    </a:cubicBezTo>
                    <a:cubicBezTo>
                      <a:pt x="55" y="97"/>
                      <a:pt x="56" y="97"/>
                      <a:pt x="56" y="98"/>
                    </a:cubicBezTo>
                    <a:cubicBezTo>
                      <a:pt x="56" y="99"/>
                      <a:pt x="55" y="99"/>
                      <a:pt x="55" y="99"/>
                    </a:cubicBezTo>
                    <a:cubicBezTo>
                      <a:pt x="55" y="100"/>
                      <a:pt x="55" y="100"/>
                      <a:pt x="55" y="100"/>
                    </a:cubicBezTo>
                    <a:cubicBezTo>
                      <a:pt x="55" y="101"/>
                      <a:pt x="55" y="101"/>
                      <a:pt x="55" y="102"/>
                    </a:cubicBezTo>
                    <a:cubicBezTo>
                      <a:pt x="55" y="103"/>
                      <a:pt x="56" y="103"/>
                      <a:pt x="56" y="104"/>
                    </a:cubicBezTo>
                    <a:cubicBezTo>
                      <a:pt x="57" y="104"/>
                      <a:pt x="58" y="104"/>
                      <a:pt x="59" y="105"/>
                    </a:cubicBezTo>
                    <a:cubicBezTo>
                      <a:pt x="59" y="105"/>
                      <a:pt x="60" y="106"/>
                      <a:pt x="60" y="107"/>
                    </a:cubicBezTo>
                    <a:cubicBezTo>
                      <a:pt x="61" y="108"/>
                      <a:pt x="62" y="110"/>
                      <a:pt x="63" y="111"/>
                    </a:cubicBezTo>
                    <a:cubicBezTo>
                      <a:pt x="63" y="112"/>
                      <a:pt x="65" y="115"/>
                      <a:pt x="67" y="115"/>
                    </a:cubicBezTo>
                    <a:cubicBezTo>
                      <a:pt x="67" y="114"/>
                      <a:pt x="66" y="113"/>
                      <a:pt x="66" y="112"/>
                    </a:cubicBezTo>
                    <a:cubicBezTo>
                      <a:pt x="66" y="112"/>
                      <a:pt x="66" y="111"/>
                      <a:pt x="66" y="110"/>
                    </a:cubicBezTo>
                    <a:cubicBezTo>
                      <a:pt x="65" y="109"/>
                      <a:pt x="65" y="109"/>
                      <a:pt x="65" y="108"/>
                    </a:cubicBezTo>
                    <a:cubicBezTo>
                      <a:pt x="64" y="107"/>
                      <a:pt x="64" y="106"/>
                      <a:pt x="64" y="105"/>
                    </a:cubicBezTo>
                    <a:cubicBezTo>
                      <a:pt x="63" y="104"/>
                      <a:pt x="62" y="102"/>
                      <a:pt x="61" y="101"/>
                    </a:cubicBezTo>
                    <a:cubicBezTo>
                      <a:pt x="59" y="101"/>
                      <a:pt x="58" y="100"/>
                      <a:pt x="57" y="99"/>
                    </a:cubicBezTo>
                    <a:cubicBezTo>
                      <a:pt x="57" y="99"/>
                      <a:pt x="58" y="99"/>
                      <a:pt x="59" y="99"/>
                    </a:cubicBezTo>
                    <a:cubicBezTo>
                      <a:pt x="60" y="99"/>
                      <a:pt x="60" y="99"/>
                      <a:pt x="61" y="99"/>
                    </a:cubicBezTo>
                    <a:cubicBezTo>
                      <a:pt x="62" y="101"/>
                      <a:pt x="64" y="102"/>
                      <a:pt x="65" y="103"/>
                    </a:cubicBezTo>
                    <a:cubicBezTo>
                      <a:pt x="65" y="104"/>
                      <a:pt x="66" y="104"/>
                      <a:pt x="66" y="105"/>
                    </a:cubicBezTo>
                    <a:cubicBezTo>
                      <a:pt x="67" y="106"/>
                      <a:pt x="67" y="106"/>
                      <a:pt x="67" y="107"/>
                    </a:cubicBezTo>
                    <a:cubicBezTo>
                      <a:pt x="67" y="109"/>
                      <a:pt x="67" y="110"/>
                      <a:pt x="68" y="112"/>
                    </a:cubicBezTo>
                    <a:cubicBezTo>
                      <a:pt x="69" y="112"/>
                      <a:pt x="69" y="110"/>
                      <a:pt x="70" y="110"/>
                    </a:cubicBezTo>
                    <a:cubicBezTo>
                      <a:pt x="70" y="109"/>
                      <a:pt x="71" y="109"/>
                      <a:pt x="72" y="108"/>
                    </a:cubicBezTo>
                    <a:cubicBezTo>
                      <a:pt x="73" y="107"/>
                      <a:pt x="73" y="105"/>
                      <a:pt x="74" y="104"/>
                    </a:cubicBezTo>
                    <a:cubicBezTo>
                      <a:pt x="75" y="102"/>
                      <a:pt x="77" y="102"/>
                      <a:pt x="78" y="102"/>
                    </a:cubicBezTo>
                    <a:cubicBezTo>
                      <a:pt x="79" y="101"/>
                      <a:pt x="80" y="101"/>
                      <a:pt x="81" y="101"/>
                    </a:cubicBezTo>
                    <a:cubicBezTo>
                      <a:pt x="83" y="99"/>
                      <a:pt x="84" y="97"/>
                      <a:pt x="87" y="96"/>
                    </a:cubicBezTo>
                    <a:cubicBezTo>
                      <a:pt x="89" y="95"/>
                      <a:pt x="89" y="93"/>
                      <a:pt x="90" y="91"/>
                    </a:cubicBezTo>
                    <a:cubicBezTo>
                      <a:pt x="90" y="90"/>
                      <a:pt x="90" y="89"/>
                      <a:pt x="90" y="88"/>
                    </a:cubicBezTo>
                    <a:cubicBezTo>
                      <a:pt x="90" y="87"/>
                      <a:pt x="90" y="86"/>
                      <a:pt x="90" y="84"/>
                    </a:cubicBezTo>
                    <a:cubicBezTo>
                      <a:pt x="90" y="83"/>
                      <a:pt x="91" y="83"/>
                      <a:pt x="91" y="82"/>
                    </a:cubicBezTo>
                    <a:cubicBezTo>
                      <a:pt x="91" y="82"/>
                      <a:pt x="91" y="81"/>
                      <a:pt x="92" y="80"/>
                    </a:cubicBezTo>
                    <a:cubicBezTo>
                      <a:pt x="92" y="79"/>
                      <a:pt x="92" y="78"/>
                      <a:pt x="92" y="76"/>
                    </a:cubicBezTo>
                    <a:cubicBezTo>
                      <a:pt x="91" y="74"/>
                      <a:pt x="92" y="73"/>
                      <a:pt x="93" y="72"/>
                    </a:cubicBezTo>
                    <a:cubicBezTo>
                      <a:pt x="94" y="71"/>
                      <a:pt x="95" y="71"/>
                      <a:pt x="95" y="70"/>
                    </a:cubicBezTo>
                    <a:cubicBezTo>
                      <a:pt x="95" y="68"/>
                      <a:pt x="97" y="67"/>
                      <a:pt x="99" y="66"/>
                    </a:cubicBezTo>
                    <a:cubicBezTo>
                      <a:pt x="99" y="66"/>
                      <a:pt x="100" y="65"/>
                      <a:pt x="101" y="64"/>
                    </a:cubicBezTo>
                    <a:cubicBezTo>
                      <a:pt x="101" y="66"/>
                      <a:pt x="101" y="67"/>
                      <a:pt x="101" y="67"/>
                    </a:cubicBezTo>
                    <a:cubicBezTo>
                      <a:pt x="101" y="69"/>
                      <a:pt x="101" y="70"/>
                      <a:pt x="99" y="70"/>
                    </a:cubicBezTo>
                    <a:cubicBezTo>
                      <a:pt x="98" y="71"/>
                      <a:pt x="97" y="70"/>
                      <a:pt x="97" y="72"/>
                    </a:cubicBezTo>
                    <a:cubicBezTo>
                      <a:pt x="96" y="74"/>
                      <a:pt x="95" y="76"/>
                      <a:pt x="94" y="78"/>
                    </a:cubicBezTo>
                    <a:cubicBezTo>
                      <a:pt x="93" y="80"/>
                      <a:pt x="95" y="82"/>
                      <a:pt x="95" y="84"/>
                    </a:cubicBezTo>
                    <a:cubicBezTo>
                      <a:pt x="94" y="86"/>
                      <a:pt x="94" y="88"/>
                      <a:pt x="92" y="90"/>
                    </a:cubicBezTo>
                    <a:cubicBezTo>
                      <a:pt x="91" y="92"/>
                      <a:pt x="92" y="92"/>
                      <a:pt x="91" y="94"/>
                    </a:cubicBezTo>
                    <a:cubicBezTo>
                      <a:pt x="90" y="96"/>
                      <a:pt x="87" y="97"/>
                      <a:pt x="85" y="99"/>
                    </a:cubicBezTo>
                    <a:cubicBezTo>
                      <a:pt x="84" y="100"/>
                      <a:pt x="83" y="100"/>
                      <a:pt x="82" y="101"/>
                    </a:cubicBezTo>
                    <a:cubicBezTo>
                      <a:pt x="81" y="102"/>
                      <a:pt x="81" y="104"/>
                      <a:pt x="79" y="104"/>
                    </a:cubicBezTo>
                    <a:cubicBezTo>
                      <a:pt x="77" y="104"/>
                      <a:pt x="76" y="104"/>
                      <a:pt x="75" y="105"/>
                    </a:cubicBezTo>
                    <a:cubicBezTo>
                      <a:pt x="73" y="107"/>
                      <a:pt x="75" y="109"/>
                      <a:pt x="74" y="110"/>
                    </a:cubicBezTo>
                    <a:cubicBezTo>
                      <a:pt x="73" y="111"/>
                      <a:pt x="71" y="111"/>
                      <a:pt x="70" y="113"/>
                    </a:cubicBezTo>
                    <a:cubicBezTo>
                      <a:pt x="68" y="116"/>
                      <a:pt x="69" y="119"/>
                      <a:pt x="69" y="122"/>
                    </a:cubicBezTo>
                    <a:cubicBezTo>
                      <a:pt x="68" y="125"/>
                      <a:pt x="69" y="128"/>
                      <a:pt x="69" y="130"/>
                    </a:cubicBezTo>
                    <a:cubicBezTo>
                      <a:pt x="69" y="133"/>
                      <a:pt x="68" y="136"/>
                      <a:pt x="69" y="139"/>
                    </a:cubicBezTo>
                    <a:cubicBezTo>
                      <a:pt x="69" y="140"/>
                      <a:pt x="69" y="141"/>
                      <a:pt x="69" y="142"/>
                    </a:cubicBezTo>
                    <a:cubicBezTo>
                      <a:pt x="69" y="143"/>
                      <a:pt x="69" y="144"/>
                      <a:pt x="69" y="145"/>
                    </a:cubicBezTo>
                    <a:cubicBezTo>
                      <a:pt x="70" y="145"/>
                      <a:pt x="71" y="146"/>
                      <a:pt x="72" y="146"/>
                    </a:cubicBezTo>
                    <a:cubicBezTo>
                      <a:pt x="128" y="55"/>
                      <a:pt x="128" y="55"/>
                      <a:pt x="128" y="55"/>
                    </a:cubicBezTo>
                    <a:cubicBezTo>
                      <a:pt x="43" y="0"/>
                      <a:pt x="43" y="0"/>
                      <a:pt x="43" y="0"/>
                    </a:cubicBezTo>
                    <a:cubicBezTo>
                      <a:pt x="0" y="66"/>
                      <a:pt x="0" y="66"/>
                      <a:pt x="0" y="66"/>
                    </a:cubicBezTo>
                    <a:cubicBezTo>
                      <a:pt x="0" y="66"/>
                      <a:pt x="0" y="66"/>
                      <a:pt x="0" y="66"/>
                    </a:cubicBezTo>
                    <a:cubicBezTo>
                      <a:pt x="3" y="69"/>
                      <a:pt x="6" y="71"/>
                      <a:pt x="9" y="74"/>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886" name="Freeform 3782"/>
              <p:cNvSpPr>
                <a:spLocks/>
              </p:cNvSpPr>
              <p:nvPr/>
            </p:nvSpPr>
            <p:spPr bwMode="auto">
              <a:xfrm>
                <a:off x="4291" y="2473"/>
                <a:ext cx="1" cy="1"/>
              </a:xfrm>
              <a:custGeom>
                <a:avLst/>
                <a:gdLst>
                  <a:gd name="T0" fmla="*/ 0 w 8"/>
                  <a:gd name="T1" fmla="*/ 4 h 6"/>
                  <a:gd name="T2" fmla="*/ 4 w 8"/>
                  <a:gd name="T3" fmla="*/ 6 h 6"/>
                  <a:gd name="T4" fmla="*/ 5 w 8"/>
                  <a:gd name="T5" fmla="*/ 0 h 6"/>
                  <a:gd name="T6" fmla="*/ 0 w 8"/>
                  <a:gd name="T7" fmla="*/ 4 h 6"/>
                </a:gdLst>
                <a:ahLst/>
                <a:cxnLst>
                  <a:cxn ang="0">
                    <a:pos x="T0" y="T1"/>
                  </a:cxn>
                  <a:cxn ang="0">
                    <a:pos x="T2" y="T3"/>
                  </a:cxn>
                  <a:cxn ang="0">
                    <a:pos x="T4" y="T5"/>
                  </a:cxn>
                  <a:cxn ang="0">
                    <a:pos x="T6" y="T7"/>
                  </a:cxn>
                </a:cxnLst>
                <a:rect l="0" t="0" r="r" b="b"/>
                <a:pathLst>
                  <a:path w="8" h="6">
                    <a:moveTo>
                      <a:pt x="0" y="4"/>
                    </a:moveTo>
                    <a:cubicBezTo>
                      <a:pt x="1" y="4"/>
                      <a:pt x="4" y="6"/>
                      <a:pt x="4" y="6"/>
                    </a:cubicBezTo>
                    <a:cubicBezTo>
                      <a:pt x="6" y="6"/>
                      <a:pt x="8" y="1"/>
                      <a:pt x="5" y="0"/>
                    </a:cubicBezTo>
                    <a:cubicBezTo>
                      <a:pt x="4" y="0"/>
                      <a:pt x="0" y="4"/>
                      <a:pt x="0" y="4"/>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887" name="Freeform 3783"/>
              <p:cNvSpPr>
                <a:spLocks/>
              </p:cNvSpPr>
              <p:nvPr/>
            </p:nvSpPr>
            <p:spPr bwMode="auto">
              <a:xfrm>
                <a:off x="4288" y="2468"/>
                <a:ext cx="5" cy="3"/>
              </a:xfrm>
              <a:custGeom>
                <a:avLst/>
                <a:gdLst>
                  <a:gd name="T0" fmla="*/ 7 w 34"/>
                  <a:gd name="T1" fmla="*/ 5 h 19"/>
                  <a:gd name="T2" fmla="*/ 13 w 34"/>
                  <a:gd name="T3" fmla="*/ 4 h 19"/>
                  <a:gd name="T4" fmla="*/ 14 w 34"/>
                  <a:gd name="T5" fmla="*/ 9 h 19"/>
                  <a:gd name="T6" fmla="*/ 16 w 34"/>
                  <a:gd name="T7" fmla="*/ 9 h 19"/>
                  <a:gd name="T8" fmla="*/ 22 w 34"/>
                  <a:gd name="T9" fmla="*/ 10 h 19"/>
                  <a:gd name="T10" fmla="*/ 26 w 34"/>
                  <a:gd name="T11" fmla="*/ 14 h 19"/>
                  <a:gd name="T12" fmla="*/ 27 w 34"/>
                  <a:gd name="T13" fmla="*/ 13 h 19"/>
                  <a:gd name="T14" fmla="*/ 27 w 34"/>
                  <a:gd name="T15" fmla="*/ 15 h 19"/>
                  <a:gd name="T16" fmla="*/ 30 w 34"/>
                  <a:gd name="T17" fmla="*/ 11 h 19"/>
                  <a:gd name="T18" fmla="*/ 30 w 34"/>
                  <a:gd name="T19" fmla="*/ 13 h 19"/>
                  <a:gd name="T20" fmla="*/ 30 w 34"/>
                  <a:gd name="T21" fmla="*/ 15 h 19"/>
                  <a:gd name="T22" fmla="*/ 31 w 34"/>
                  <a:gd name="T23" fmla="*/ 19 h 19"/>
                  <a:gd name="T24" fmla="*/ 31 w 34"/>
                  <a:gd name="T25" fmla="*/ 14 h 19"/>
                  <a:gd name="T26" fmla="*/ 30 w 34"/>
                  <a:gd name="T27" fmla="*/ 10 h 19"/>
                  <a:gd name="T28" fmla="*/ 24 w 34"/>
                  <a:gd name="T29" fmla="*/ 7 h 19"/>
                  <a:gd name="T30" fmla="*/ 27 w 34"/>
                  <a:gd name="T31" fmla="*/ 7 h 19"/>
                  <a:gd name="T32" fmla="*/ 30 w 34"/>
                  <a:gd name="T33" fmla="*/ 4 h 19"/>
                  <a:gd name="T34" fmla="*/ 30 w 34"/>
                  <a:gd name="T35" fmla="*/ 2 h 19"/>
                  <a:gd name="T36" fmla="*/ 27 w 34"/>
                  <a:gd name="T37" fmla="*/ 0 h 19"/>
                  <a:gd name="T38" fmla="*/ 0 w 34"/>
                  <a:gd name="T39" fmla="*/ 4 h 19"/>
                  <a:gd name="T40" fmla="*/ 7 w 34"/>
                  <a:gd name="T41" fmla="*/ 5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4" h="19">
                    <a:moveTo>
                      <a:pt x="7" y="5"/>
                    </a:moveTo>
                    <a:cubicBezTo>
                      <a:pt x="9" y="5"/>
                      <a:pt x="14" y="9"/>
                      <a:pt x="13" y="4"/>
                    </a:cubicBezTo>
                    <a:cubicBezTo>
                      <a:pt x="13" y="5"/>
                      <a:pt x="14" y="7"/>
                      <a:pt x="14" y="9"/>
                    </a:cubicBezTo>
                    <a:cubicBezTo>
                      <a:pt x="14" y="9"/>
                      <a:pt x="15" y="9"/>
                      <a:pt x="16" y="9"/>
                    </a:cubicBezTo>
                    <a:cubicBezTo>
                      <a:pt x="16" y="12"/>
                      <a:pt x="20" y="9"/>
                      <a:pt x="22" y="10"/>
                    </a:cubicBezTo>
                    <a:cubicBezTo>
                      <a:pt x="25" y="10"/>
                      <a:pt x="24" y="13"/>
                      <a:pt x="26" y="14"/>
                    </a:cubicBezTo>
                    <a:cubicBezTo>
                      <a:pt x="26" y="14"/>
                      <a:pt x="26" y="13"/>
                      <a:pt x="27" y="13"/>
                    </a:cubicBezTo>
                    <a:cubicBezTo>
                      <a:pt x="27" y="14"/>
                      <a:pt x="27" y="14"/>
                      <a:pt x="27" y="15"/>
                    </a:cubicBezTo>
                    <a:cubicBezTo>
                      <a:pt x="29" y="14"/>
                      <a:pt x="27" y="11"/>
                      <a:pt x="30" y="11"/>
                    </a:cubicBezTo>
                    <a:cubicBezTo>
                      <a:pt x="30" y="12"/>
                      <a:pt x="30" y="13"/>
                      <a:pt x="30" y="13"/>
                    </a:cubicBezTo>
                    <a:cubicBezTo>
                      <a:pt x="30" y="14"/>
                      <a:pt x="30" y="14"/>
                      <a:pt x="30" y="15"/>
                    </a:cubicBezTo>
                    <a:cubicBezTo>
                      <a:pt x="34" y="15"/>
                      <a:pt x="27" y="19"/>
                      <a:pt x="31" y="19"/>
                    </a:cubicBezTo>
                    <a:cubicBezTo>
                      <a:pt x="33" y="19"/>
                      <a:pt x="33" y="14"/>
                      <a:pt x="31" y="14"/>
                    </a:cubicBezTo>
                    <a:cubicBezTo>
                      <a:pt x="32" y="12"/>
                      <a:pt x="32" y="10"/>
                      <a:pt x="30" y="10"/>
                    </a:cubicBezTo>
                    <a:cubicBezTo>
                      <a:pt x="30" y="5"/>
                      <a:pt x="24" y="12"/>
                      <a:pt x="24" y="7"/>
                    </a:cubicBezTo>
                    <a:cubicBezTo>
                      <a:pt x="25" y="7"/>
                      <a:pt x="26" y="7"/>
                      <a:pt x="27" y="7"/>
                    </a:cubicBezTo>
                    <a:cubicBezTo>
                      <a:pt x="26" y="4"/>
                      <a:pt x="28" y="4"/>
                      <a:pt x="30" y="4"/>
                    </a:cubicBezTo>
                    <a:cubicBezTo>
                      <a:pt x="30" y="3"/>
                      <a:pt x="30" y="3"/>
                      <a:pt x="30" y="2"/>
                    </a:cubicBezTo>
                    <a:cubicBezTo>
                      <a:pt x="28" y="2"/>
                      <a:pt x="27" y="1"/>
                      <a:pt x="27" y="0"/>
                    </a:cubicBezTo>
                    <a:cubicBezTo>
                      <a:pt x="0" y="4"/>
                      <a:pt x="0" y="4"/>
                      <a:pt x="0" y="4"/>
                    </a:cubicBezTo>
                    <a:cubicBezTo>
                      <a:pt x="2" y="6"/>
                      <a:pt x="5" y="5"/>
                      <a:pt x="7" y="5"/>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888" name="Freeform 3784"/>
              <p:cNvSpPr>
                <a:spLocks/>
              </p:cNvSpPr>
              <p:nvPr/>
            </p:nvSpPr>
            <p:spPr bwMode="auto">
              <a:xfrm>
                <a:off x="4293" y="2468"/>
                <a:ext cx="2" cy="12"/>
              </a:xfrm>
              <a:custGeom>
                <a:avLst/>
                <a:gdLst>
                  <a:gd name="T0" fmla="*/ 1 w 14"/>
                  <a:gd name="T1" fmla="*/ 4 h 90"/>
                  <a:gd name="T2" fmla="*/ 4 w 14"/>
                  <a:gd name="T3" fmla="*/ 4 h 90"/>
                  <a:gd name="T4" fmla="*/ 4 w 14"/>
                  <a:gd name="T5" fmla="*/ 11 h 90"/>
                  <a:gd name="T6" fmla="*/ 8 w 14"/>
                  <a:gd name="T7" fmla="*/ 16 h 90"/>
                  <a:gd name="T8" fmla="*/ 7 w 14"/>
                  <a:gd name="T9" fmla="*/ 18 h 90"/>
                  <a:gd name="T10" fmla="*/ 9 w 14"/>
                  <a:gd name="T11" fmla="*/ 22 h 90"/>
                  <a:gd name="T12" fmla="*/ 8 w 14"/>
                  <a:gd name="T13" fmla="*/ 25 h 90"/>
                  <a:gd name="T14" fmla="*/ 8 w 14"/>
                  <a:gd name="T15" fmla="*/ 29 h 90"/>
                  <a:gd name="T16" fmla="*/ 5 w 14"/>
                  <a:gd name="T17" fmla="*/ 32 h 90"/>
                  <a:gd name="T18" fmla="*/ 8 w 14"/>
                  <a:gd name="T19" fmla="*/ 34 h 90"/>
                  <a:gd name="T20" fmla="*/ 7 w 14"/>
                  <a:gd name="T21" fmla="*/ 37 h 90"/>
                  <a:gd name="T22" fmla="*/ 7 w 14"/>
                  <a:gd name="T23" fmla="*/ 40 h 90"/>
                  <a:gd name="T24" fmla="*/ 6 w 14"/>
                  <a:gd name="T25" fmla="*/ 43 h 90"/>
                  <a:gd name="T26" fmla="*/ 8 w 14"/>
                  <a:gd name="T27" fmla="*/ 47 h 90"/>
                  <a:gd name="T28" fmla="*/ 8 w 14"/>
                  <a:gd name="T29" fmla="*/ 55 h 90"/>
                  <a:gd name="T30" fmla="*/ 9 w 14"/>
                  <a:gd name="T31" fmla="*/ 59 h 90"/>
                  <a:gd name="T32" fmla="*/ 9 w 14"/>
                  <a:gd name="T33" fmla="*/ 63 h 90"/>
                  <a:gd name="T34" fmla="*/ 6 w 14"/>
                  <a:gd name="T35" fmla="*/ 64 h 90"/>
                  <a:gd name="T36" fmla="*/ 5 w 14"/>
                  <a:gd name="T37" fmla="*/ 67 h 90"/>
                  <a:gd name="T38" fmla="*/ 8 w 14"/>
                  <a:gd name="T39" fmla="*/ 70 h 90"/>
                  <a:gd name="T40" fmla="*/ 7 w 14"/>
                  <a:gd name="T41" fmla="*/ 76 h 90"/>
                  <a:gd name="T42" fmla="*/ 7 w 14"/>
                  <a:gd name="T43" fmla="*/ 81 h 90"/>
                  <a:gd name="T44" fmla="*/ 7 w 14"/>
                  <a:gd name="T45" fmla="*/ 90 h 90"/>
                  <a:gd name="T46" fmla="*/ 9 w 14"/>
                  <a:gd name="T47" fmla="*/ 81 h 90"/>
                  <a:gd name="T48" fmla="*/ 10 w 14"/>
                  <a:gd name="T49" fmla="*/ 69 h 90"/>
                  <a:gd name="T50" fmla="*/ 13 w 14"/>
                  <a:gd name="T51" fmla="*/ 50 h 90"/>
                  <a:gd name="T52" fmla="*/ 14 w 14"/>
                  <a:gd name="T53" fmla="*/ 19 h 90"/>
                  <a:gd name="T54" fmla="*/ 11 w 14"/>
                  <a:gd name="T55" fmla="*/ 0 h 90"/>
                  <a:gd name="T56" fmla="*/ 0 w 14"/>
                  <a:gd name="T57" fmla="*/ 2 h 90"/>
                  <a:gd name="T58" fmla="*/ 1 w 14"/>
                  <a:gd name="T59" fmla="*/ 4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4" h="90">
                    <a:moveTo>
                      <a:pt x="1" y="4"/>
                    </a:moveTo>
                    <a:cubicBezTo>
                      <a:pt x="2" y="4"/>
                      <a:pt x="3" y="4"/>
                      <a:pt x="4" y="4"/>
                    </a:cubicBezTo>
                    <a:cubicBezTo>
                      <a:pt x="5" y="6"/>
                      <a:pt x="3" y="9"/>
                      <a:pt x="4" y="11"/>
                    </a:cubicBezTo>
                    <a:cubicBezTo>
                      <a:pt x="5" y="13"/>
                      <a:pt x="8" y="13"/>
                      <a:pt x="8" y="16"/>
                    </a:cubicBezTo>
                    <a:cubicBezTo>
                      <a:pt x="8" y="17"/>
                      <a:pt x="6" y="17"/>
                      <a:pt x="7" y="18"/>
                    </a:cubicBezTo>
                    <a:cubicBezTo>
                      <a:pt x="7" y="20"/>
                      <a:pt x="9" y="20"/>
                      <a:pt x="9" y="22"/>
                    </a:cubicBezTo>
                    <a:cubicBezTo>
                      <a:pt x="9" y="23"/>
                      <a:pt x="8" y="24"/>
                      <a:pt x="8" y="25"/>
                    </a:cubicBezTo>
                    <a:cubicBezTo>
                      <a:pt x="8" y="26"/>
                      <a:pt x="9" y="27"/>
                      <a:pt x="8" y="29"/>
                    </a:cubicBezTo>
                    <a:cubicBezTo>
                      <a:pt x="7" y="30"/>
                      <a:pt x="3" y="29"/>
                      <a:pt x="5" y="32"/>
                    </a:cubicBezTo>
                    <a:cubicBezTo>
                      <a:pt x="5" y="33"/>
                      <a:pt x="7" y="33"/>
                      <a:pt x="8" y="34"/>
                    </a:cubicBezTo>
                    <a:cubicBezTo>
                      <a:pt x="8" y="35"/>
                      <a:pt x="7" y="36"/>
                      <a:pt x="7" y="37"/>
                    </a:cubicBezTo>
                    <a:cubicBezTo>
                      <a:pt x="7" y="38"/>
                      <a:pt x="7" y="39"/>
                      <a:pt x="7" y="40"/>
                    </a:cubicBezTo>
                    <a:cubicBezTo>
                      <a:pt x="7" y="41"/>
                      <a:pt x="6" y="42"/>
                      <a:pt x="6" y="43"/>
                    </a:cubicBezTo>
                    <a:cubicBezTo>
                      <a:pt x="6" y="45"/>
                      <a:pt x="8" y="46"/>
                      <a:pt x="8" y="47"/>
                    </a:cubicBezTo>
                    <a:cubicBezTo>
                      <a:pt x="9" y="50"/>
                      <a:pt x="7" y="52"/>
                      <a:pt x="8" y="55"/>
                    </a:cubicBezTo>
                    <a:cubicBezTo>
                      <a:pt x="8" y="56"/>
                      <a:pt x="9" y="57"/>
                      <a:pt x="9" y="59"/>
                    </a:cubicBezTo>
                    <a:cubicBezTo>
                      <a:pt x="9" y="60"/>
                      <a:pt x="9" y="62"/>
                      <a:pt x="9" y="63"/>
                    </a:cubicBezTo>
                    <a:cubicBezTo>
                      <a:pt x="8" y="64"/>
                      <a:pt x="6" y="63"/>
                      <a:pt x="6" y="64"/>
                    </a:cubicBezTo>
                    <a:cubicBezTo>
                      <a:pt x="5" y="65"/>
                      <a:pt x="5" y="66"/>
                      <a:pt x="5" y="67"/>
                    </a:cubicBezTo>
                    <a:cubicBezTo>
                      <a:pt x="7" y="68"/>
                      <a:pt x="8" y="67"/>
                      <a:pt x="8" y="70"/>
                    </a:cubicBezTo>
                    <a:cubicBezTo>
                      <a:pt x="8" y="72"/>
                      <a:pt x="8" y="74"/>
                      <a:pt x="7" y="76"/>
                    </a:cubicBezTo>
                    <a:cubicBezTo>
                      <a:pt x="3" y="76"/>
                      <a:pt x="6" y="79"/>
                      <a:pt x="7" y="81"/>
                    </a:cubicBezTo>
                    <a:cubicBezTo>
                      <a:pt x="7" y="84"/>
                      <a:pt x="7" y="87"/>
                      <a:pt x="7" y="90"/>
                    </a:cubicBezTo>
                    <a:cubicBezTo>
                      <a:pt x="11" y="90"/>
                      <a:pt x="9" y="84"/>
                      <a:pt x="9" y="81"/>
                    </a:cubicBezTo>
                    <a:cubicBezTo>
                      <a:pt x="9" y="77"/>
                      <a:pt x="10" y="73"/>
                      <a:pt x="10" y="69"/>
                    </a:cubicBezTo>
                    <a:cubicBezTo>
                      <a:pt x="11" y="63"/>
                      <a:pt x="13" y="57"/>
                      <a:pt x="13" y="50"/>
                    </a:cubicBezTo>
                    <a:cubicBezTo>
                      <a:pt x="14" y="40"/>
                      <a:pt x="14" y="30"/>
                      <a:pt x="14" y="19"/>
                    </a:cubicBezTo>
                    <a:cubicBezTo>
                      <a:pt x="13" y="13"/>
                      <a:pt x="12" y="7"/>
                      <a:pt x="11" y="0"/>
                    </a:cubicBezTo>
                    <a:cubicBezTo>
                      <a:pt x="0" y="2"/>
                      <a:pt x="0" y="2"/>
                      <a:pt x="0" y="2"/>
                    </a:cubicBezTo>
                    <a:cubicBezTo>
                      <a:pt x="1" y="3"/>
                      <a:pt x="1" y="3"/>
                      <a:pt x="1" y="4"/>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889" name="Freeform 3785"/>
              <p:cNvSpPr>
                <a:spLocks/>
              </p:cNvSpPr>
              <p:nvPr/>
            </p:nvSpPr>
            <p:spPr bwMode="auto">
              <a:xfrm>
                <a:off x="4263" y="2519"/>
                <a:ext cx="0" cy="0"/>
              </a:xfrm>
              <a:custGeom>
                <a:avLst/>
                <a:gdLst>
                  <a:gd name="T0" fmla="*/ 0 w 1"/>
                  <a:gd name="T1" fmla="*/ 1 w 1"/>
                  <a:gd name="T2" fmla="*/ 0 w 1"/>
                  <a:gd name="T3" fmla="*/ 0 w 1"/>
                </a:gdLst>
                <a:ahLst/>
                <a:cxnLst>
                  <a:cxn ang="0">
                    <a:pos x="T0" y="0"/>
                  </a:cxn>
                  <a:cxn ang="0">
                    <a:pos x="T1" y="0"/>
                  </a:cxn>
                  <a:cxn ang="0">
                    <a:pos x="T2" y="0"/>
                  </a:cxn>
                  <a:cxn ang="0">
                    <a:pos x="T3" y="0"/>
                  </a:cxn>
                </a:cxnLst>
                <a:rect l="0" t="0" r="r" b="b"/>
                <a:pathLst>
                  <a:path w="1">
                    <a:moveTo>
                      <a:pt x="0" y="0"/>
                    </a:moveTo>
                    <a:cubicBezTo>
                      <a:pt x="0" y="0"/>
                      <a:pt x="0" y="0"/>
                      <a:pt x="1" y="0"/>
                    </a:cubicBezTo>
                    <a:cubicBezTo>
                      <a:pt x="0" y="0"/>
                      <a:pt x="0" y="0"/>
                      <a:pt x="0" y="0"/>
                    </a:cubicBezTo>
                    <a:cubicBezTo>
                      <a:pt x="0" y="0"/>
                      <a:pt x="0" y="0"/>
                      <a:pt x="0" y="0"/>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890" name="Freeform 3786"/>
              <p:cNvSpPr>
                <a:spLocks/>
              </p:cNvSpPr>
              <p:nvPr/>
            </p:nvSpPr>
            <p:spPr bwMode="auto">
              <a:xfrm>
                <a:off x="4283" y="2505"/>
                <a:ext cx="0" cy="1"/>
              </a:xfrm>
              <a:custGeom>
                <a:avLst/>
                <a:gdLst>
                  <a:gd name="T0" fmla="*/ 5 w 5"/>
                  <a:gd name="T1" fmla="*/ 1 h 6"/>
                  <a:gd name="T2" fmla="*/ 1 w 5"/>
                  <a:gd name="T3" fmla="*/ 4 h 6"/>
                  <a:gd name="T4" fmla="*/ 5 w 5"/>
                  <a:gd name="T5" fmla="*/ 1 h 6"/>
                </a:gdLst>
                <a:ahLst/>
                <a:cxnLst>
                  <a:cxn ang="0">
                    <a:pos x="T0" y="T1"/>
                  </a:cxn>
                  <a:cxn ang="0">
                    <a:pos x="T2" y="T3"/>
                  </a:cxn>
                  <a:cxn ang="0">
                    <a:pos x="T4" y="T5"/>
                  </a:cxn>
                </a:cxnLst>
                <a:rect l="0" t="0" r="r" b="b"/>
                <a:pathLst>
                  <a:path w="5" h="6">
                    <a:moveTo>
                      <a:pt x="5" y="1"/>
                    </a:moveTo>
                    <a:cubicBezTo>
                      <a:pt x="2" y="0"/>
                      <a:pt x="0" y="0"/>
                      <a:pt x="1" y="4"/>
                    </a:cubicBezTo>
                    <a:cubicBezTo>
                      <a:pt x="1" y="6"/>
                      <a:pt x="5" y="2"/>
                      <a:pt x="5" y="1"/>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891" name="Freeform 3787"/>
              <p:cNvSpPr>
                <a:spLocks/>
              </p:cNvSpPr>
              <p:nvPr/>
            </p:nvSpPr>
            <p:spPr bwMode="auto">
              <a:xfrm>
                <a:off x="4284" y="2504"/>
                <a:ext cx="0" cy="1"/>
              </a:xfrm>
              <a:custGeom>
                <a:avLst/>
                <a:gdLst>
                  <a:gd name="T0" fmla="*/ 1 w 3"/>
                  <a:gd name="T1" fmla="*/ 3 h 4"/>
                  <a:gd name="T2" fmla="*/ 3 w 3"/>
                  <a:gd name="T3" fmla="*/ 1 h 4"/>
                  <a:gd name="T4" fmla="*/ 1 w 3"/>
                  <a:gd name="T5" fmla="*/ 3 h 4"/>
                </a:gdLst>
                <a:ahLst/>
                <a:cxnLst>
                  <a:cxn ang="0">
                    <a:pos x="T0" y="T1"/>
                  </a:cxn>
                  <a:cxn ang="0">
                    <a:pos x="T2" y="T3"/>
                  </a:cxn>
                  <a:cxn ang="0">
                    <a:pos x="T4" y="T5"/>
                  </a:cxn>
                </a:cxnLst>
                <a:rect l="0" t="0" r="r" b="b"/>
                <a:pathLst>
                  <a:path w="3" h="4">
                    <a:moveTo>
                      <a:pt x="1" y="3"/>
                    </a:moveTo>
                    <a:cubicBezTo>
                      <a:pt x="1" y="4"/>
                      <a:pt x="3" y="1"/>
                      <a:pt x="3" y="1"/>
                    </a:cubicBezTo>
                    <a:cubicBezTo>
                      <a:pt x="1" y="0"/>
                      <a:pt x="0" y="1"/>
                      <a:pt x="1" y="3"/>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892" name="Freeform 3788"/>
              <p:cNvSpPr>
                <a:spLocks/>
              </p:cNvSpPr>
              <p:nvPr/>
            </p:nvSpPr>
            <p:spPr bwMode="auto">
              <a:xfrm>
                <a:off x="4283" y="2506"/>
                <a:ext cx="1" cy="0"/>
              </a:xfrm>
              <a:custGeom>
                <a:avLst/>
                <a:gdLst>
                  <a:gd name="T0" fmla="*/ 1 w 8"/>
                  <a:gd name="T1" fmla="*/ 2 h 6"/>
                  <a:gd name="T2" fmla="*/ 5 w 8"/>
                  <a:gd name="T3" fmla="*/ 3 h 6"/>
                  <a:gd name="T4" fmla="*/ 5 w 8"/>
                  <a:gd name="T5" fmla="*/ 6 h 6"/>
                  <a:gd name="T6" fmla="*/ 6 w 8"/>
                  <a:gd name="T7" fmla="*/ 4 h 6"/>
                  <a:gd name="T8" fmla="*/ 8 w 8"/>
                  <a:gd name="T9" fmla="*/ 3 h 6"/>
                  <a:gd name="T10" fmla="*/ 5 w 8"/>
                  <a:gd name="T11" fmla="*/ 1 h 6"/>
                  <a:gd name="T12" fmla="*/ 1 w 8"/>
                  <a:gd name="T13" fmla="*/ 2 h 6"/>
                </a:gdLst>
                <a:ahLst/>
                <a:cxnLst>
                  <a:cxn ang="0">
                    <a:pos x="T0" y="T1"/>
                  </a:cxn>
                  <a:cxn ang="0">
                    <a:pos x="T2" y="T3"/>
                  </a:cxn>
                  <a:cxn ang="0">
                    <a:pos x="T4" y="T5"/>
                  </a:cxn>
                  <a:cxn ang="0">
                    <a:pos x="T6" y="T7"/>
                  </a:cxn>
                  <a:cxn ang="0">
                    <a:pos x="T8" y="T9"/>
                  </a:cxn>
                  <a:cxn ang="0">
                    <a:pos x="T10" y="T11"/>
                  </a:cxn>
                  <a:cxn ang="0">
                    <a:pos x="T12" y="T13"/>
                  </a:cxn>
                </a:cxnLst>
                <a:rect l="0" t="0" r="r" b="b"/>
                <a:pathLst>
                  <a:path w="8" h="6">
                    <a:moveTo>
                      <a:pt x="1" y="2"/>
                    </a:moveTo>
                    <a:cubicBezTo>
                      <a:pt x="0" y="4"/>
                      <a:pt x="4" y="3"/>
                      <a:pt x="5" y="3"/>
                    </a:cubicBezTo>
                    <a:cubicBezTo>
                      <a:pt x="5" y="4"/>
                      <a:pt x="5" y="5"/>
                      <a:pt x="5" y="6"/>
                    </a:cubicBezTo>
                    <a:cubicBezTo>
                      <a:pt x="5" y="6"/>
                      <a:pt x="6" y="4"/>
                      <a:pt x="6" y="4"/>
                    </a:cubicBezTo>
                    <a:cubicBezTo>
                      <a:pt x="7" y="4"/>
                      <a:pt x="7" y="3"/>
                      <a:pt x="8" y="3"/>
                    </a:cubicBezTo>
                    <a:cubicBezTo>
                      <a:pt x="7" y="2"/>
                      <a:pt x="6" y="2"/>
                      <a:pt x="5" y="1"/>
                    </a:cubicBezTo>
                    <a:cubicBezTo>
                      <a:pt x="4" y="0"/>
                      <a:pt x="1" y="0"/>
                      <a:pt x="1" y="2"/>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893" name="Freeform 3789"/>
              <p:cNvSpPr>
                <a:spLocks/>
              </p:cNvSpPr>
              <p:nvPr/>
            </p:nvSpPr>
            <p:spPr bwMode="auto">
              <a:xfrm>
                <a:off x="4283" y="2506"/>
                <a:ext cx="1" cy="1"/>
              </a:xfrm>
              <a:custGeom>
                <a:avLst/>
                <a:gdLst>
                  <a:gd name="T0" fmla="*/ 1 w 7"/>
                  <a:gd name="T1" fmla="*/ 3 h 4"/>
                  <a:gd name="T2" fmla="*/ 2 w 7"/>
                  <a:gd name="T3" fmla="*/ 3 h 4"/>
                  <a:gd name="T4" fmla="*/ 4 w 7"/>
                  <a:gd name="T5" fmla="*/ 2 h 4"/>
                  <a:gd name="T6" fmla="*/ 7 w 7"/>
                  <a:gd name="T7" fmla="*/ 2 h 4"/>
                  <a:gd name="T8" fmla="*/ 1 w 7"/>
                  <a:gd name="T9" fmla="*/ 3 h 4"/>
                </a:gdLst>
                <a:ahLst/>
                <a:cxnLst>
                  <a:cxn ang="0">
                    <a:pos x="T0" y="T1"/>
                  </a:cxn>
                  <a:cxn ang="0">
                    <a:pos x="T2" y="T3"/>
                  </a:cxn>
                  <a:cxn ang="0">
                    <a:pos x="T4" y="T5"/>
                  </a:cxn>
                  <a:cxn ang="0">
                    <a:pos x="T6" y="T7"/>
                  </a:cxn>
                  <a:cxn ang="0">
                    <a:pos x="T8" y="T9"/>
                  </a:cxn>
                </a:cxnLst>
                <a:rect l="0" t="0" r="r" b="b"/>
                <a:pathLst>
                  <a:path w="7" h="4">
                    <a:moveTo>
                      <a:pt x="1" y="3"/>
                    </a:moveTo>
                    <a:cubicBezTo>
                      <a:pt x="2" y="3"/>
                      <a:pt x="2" y="3"/>
                      <a:pt x="2" y="3"/>
                    </a:cubicBezTo>
                    <a:cubicBezTo>
                      <a:pt x="2" y="4"/>
                      <a:pt x="3" y="2"/>
                      <a:pt x="4" y="2"/>
                    </a:cubicBezTo>
                    <a:cubicBezTo>
                      <a:pt x="5" y="2"/>
                      <a:pt x="6" y="3"/>
                      <a:pt x="7" y="2"/>
                    </a:cubicBezTo>
                    <a:cubicBezTo>
                      <a:pt x="6" y="0"/>
                      <a:pt x="0" y="0"/>
                      <a:pt x="1" y="3"/>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894" name="Freeform 3790"/>
              <p:cNvSpPr>
                <a:spLocks/>
              </p:cNvSpPr>
              <p:nvPr/>
            </p:nvSpPr>
            <p:spPr bwMode="auto">
              <a:xfrm>
                <a:off x="4284" y="2507"/>
                <a:ext cx="0" cy="0"/>
              </a:xfrm>
              <a:custGeom>
                <a:avLst/>
                <a:gdLst>
                  <a:gd name="T0" fmla="*/ 1 w 4"/>
                  <a:gd name="T1" fmla="*/ 4 h 4"/>
                  <a:gd name="T2" fmla="*/ 4 w 4"/>
                  <a:gd name="T3" fmla="*/ 2 h 4"/>
                  <a:gd name="T4" fmla="*/ 1 w 4"/>
                  <a:gd name="T5" fmla="*/ 4 h 4"/>
                </a:gdLst>
                <a:ahLst/>
                <a:cxnLst>
                  <a:cxn ang="0">
                    <a:pos x="T0" y="T1"/>
                  </a:cxn>
                  <a:cxn ang="0">
                    <a:pos x="T2" y="T3"/>
                  </a:cxn>
                  <a:cxn ang="0">
                    <a:pos x="T4" y="T5"/>
                  </a:cxn>
                </a:cxnLst>
                <a:rect l="0" t="0" r="r" b="b"/>
                <a:pathLst>
                  <a:path w="4" h="4">
                    <a:moveTo>
                      <a:pt x="1" y="4"/>
                    </a:moveTo>
                    <a:cubicBezTo>
                      <a:pt x="2" y="4"/>
                      <a:pt x="4" y="3"/>
                      <a:pt x="4" y="2"/>
                    </a:cubicBezTo>
                    <a:cubicBezTo>
                      <a:pt x="3" y="0"/>
                      <a:pt x="0" y="3"/>
                      <a:pt x="1" y="4"/>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895" name="Freeform 3791"/>
              <p:cNvSpPr>
                <a:spLocks/>
              </p:cNvSpPr>
              <p:nvPr/>
            </p:nvSpPr>
            <p:spPr bwMode="auto">
              <a:xfrm>
                <a:off x="4284" y="2506"/>
                <a:ext cx="2" cy="2"/>
              </a:xfrm>
              <a:custGeom>
                <a:avLst/>
                <a:gdLst>
                  <a:gd name="T0" fmla="*/ 8 w 9"/>
                  <a:gd name="T1" fmla="*/ 0 h 8"/>
                  <a:gd name="T2" fmla="*/ 3 w 9"/>
                  <a:gd name="T3" fmla="*/ 2 h 8"/>
                  <a:gd name="T4" fmla="*/ 2 w 9"/>
                  <a:gd name="T5" fmla="*/ 6 h 8"/>
                  <a:gd name="T6" fmla="*/ 1 w 9"/>
                  <a:gd name="T7" fmla="*/ 8 h 8"/>
                  <a:gd name="T8" fmla="*/ 4 w 9"/>
                  <a:gd name="T9" fmla="*/ 7 h 8"/>
                  <a:gd name="T10" fmla="*/ 5 w 9"/>
                  <a:gd name="T11" fmla="*/ 4 h 8"/>
                  <a:gd name="T12" fmla="*/ 7 w 9"/>
                  <a:gd name="T13" fmla="*/ 2 h 8"/>
                  <a:gd name="T14" fmla="*/ 6 w 9"/>
                  <a:gd name="T15" fmla="*/ 5 h 8"/>
                  <a:gd name="T16" fmla="*/ 8 w 9"/>
                  <a:gd name="T1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8">
                    <a:moveTo>
                      <a:pt x="8" y="0"/>
                    </a:moveTo>
                    <a:cubicBezTo>
                      <a:pt x="6" y="1"/>
                      <a:pt x="4" y="1"/>
                      <a:pt x="3" y="2"/>
                    </a:cubicBezTo>
                    <a:cubicBezTo>
                      <a:pt x="2" y="3"/>
                      <a:pt x="3" y="5"/>
                      <a:pt x="2" y="6"/>
                    </a:cubicBezTo>
                    <a:cubicBezTo>
                      <a:pt x="2" y="6"/>
                      <a:pt x="0" y="8"/>
                      <a:pt x="1" y="8"/>
                    </a:cubicBezTo>
                    <a:cubicBezTo>
                      <a:pt x="3" y="8"/>
                      <a:pt x="3" y="7"/>
                      <a:pt x="4" y="7"/>
                    </a:cubicBezTo>
                    <a:cubicBezTo>
                      <a:pt x="5" y="5"/>
                      <a:pt x="5" y="5"/>
                      <a:pt x="5" y="4"/>
                    </a:cubicBezTo>
                    <a:cubicBezTo>
                      <a:pt x="5" y="3"/>
                      <a:pt x="6" y="1"/>
                      <a:pt x="7" y="2"/>
                    </a:cubicBezTo>
                    <a:cubicBezTo>
                      <a:pt x="7" y="3"/>
                      <a:pt x="6" y="5"/>
                      <a:pt x="6" y="5"/>
                    </a:cubicBezTo>
                    <a:cubicBezTo>
                      <a:pt x="9" y="6"/>
                      <a:pt x="8" y="2"/>
                      <a:pt x="8" y="0"/>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896" name="Freeform 3792"/>
              <p:cNvSpPr>
                <a:spLocks/>
              </p:cNvSpPr>
              <p:nvPr/>
            </p:nvSpPr>
            <p:spPr bwMode="auto">
              <a:xfrm>
                <a:off x="4281" y="2506"/>
                <a:ext cx="1" cy="1"/>
              </a:xfrm>
              <a:custGeom>
                <a:avLst/>
                <a:gdLst>
                  <a:gd name="T0" fmla="*/ 5 w 12"/>
                  <a:gd name="T1" fmla="*/ 6 h 6"/>
                  <a:gd name="T2" fmla="*/ 12 w 12"/>
                  <a:gd name="T3" fmla="*/ 6 h 6"/>
                  <a:gd name="T4" fmla="*/ 9 w 12"/>
                  <a:gd name="T5" fmla="*/ 4 h 6"/>
                  <a:gd name="T6" fmla="*/ 6 w 12"/>
                  <a:gd name="T7" fmla="*/ 0 h 6"/>
                  <a:gd name="T8" fmla="*/ 1 w 12"/>
                  <a:gd name="T9" fmla="*/ 3 h 6"/>
                  <a:gd name="T10" fmla="*/ 1 w 12"/>
                  <a:gd name="T11" fmla="*/ 5 h 6"/>
                  <a:gd name="T12" fmla="*/ 4 w 12"/>
                  <a:gd name="T13" fmla="*/ 4 h 6"/>
                  <a:gd name="T14" fmla="*/ 5 w 12"/>
                  <a:gd name="T15" fmla="*/ 6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6">
                    <a:moveTo>
                      <a:pt x="5" y="6"/>
                    </a:moveTo>
                    <a:cubicBezTo>
                      <a:pt x="7" y="6"/>
                      <a:pt x="9" y="6"/>
                      <a:pt x="12" y="6"/>
                    </a:cubicBezTo>
                    <a:cubicBezTo>
                      <a:pt x="11" y="5"/>
                      <a:pt x="10" y="5"/>
                      <a:pt x="9" y="4"/>
                    </a:cubicBezTo>
                    <a:cubicBezTo>
                      <a:pt x="8" y="3"/>
                      <a:pt x="9" y="0"/>
                      <a:pt x="6" y="0"/>
                    </a:cubicBezTo>
                    <a:cubicBezTo>
                      <a:pt x="4" y="0"/>
                      <a:pt x="2" y="2"/>
                      <a:pt x="1" y="3"/>
                    </a:cubicBezTo>
                    <a:cubicBezTo>
                      <a:pt x="1" y="3"/>
                      <a:pt x="0" y="4"/>
                      <a:pt x="1" y="5"/>
                    </a:cubicBezTo>
                    <a:cubicBezTo>
                      <a:pt x="2" y="5"/>
                      <a:pt x="3" y="4"/>
                      <a:pt x="4" y="4"/>
                    </a:cubicBezTo>
                    <a:cubicBezTo>
                      <a:pt x="4" y="5"/>
                      <a:pt x="4" y="5"/>
                      <a:pt x="5" y="6"/>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897" name="Freeform 3793"/>
              <p:cNvSpPr>
                <a:spLocks/>
              </p:cNvSpPr>
              <p:nvPr/>
            </p:nvSpPr>
            <p:spPr bwMode="auto">
              <a:xfrm>
                <a:off x="4281" y="2507"/>
                <a:ext cx="2" cy="4"/>
              </a:xfrm>
              <a:custGeom>
                <a:avLst/>
                <a:gdLst>
                  <a:gd name="T0" fmla="*/ 3 w 17"/>
                  <a:gd name="T1" fmla="*/ 25 h 26"/>
                  <a:gd name="T2" fmla="*/ 5 w 17"/>
                  <a:gd name="T3" fmla="*/ 22 h 26"/>
                  <a:gd name="T4" fmla="*/ 9 w 17"/>
                  <a:gd name="T5" fmla="*/ 20 h 26"/>
                  <a:gd name="T6" fmla="*/ 10 w 17"/>
                  <a:gd name="T7" fmla="*/ 15 h 26"/>
                  <a:gd name="T8" fmla="*/ 12 w 17"/>
                  <a:gd name="T9" fmla="*/ 18 h 26"/>
                  <a:gd name="T10" fmla="*/ 15 w 17"/>
                  <a:gd name="T11" fmla="*/ 21 h 26"/>
                  <a:gd name="T12" fmla="*/ 17 w 17"/>
                  <a:gd name="T13" fmla="*/ 19 h 26"/>
                  <a:gd name="T14" fmla="*/ 16 w 17"/>
                  <a:gd name="T15" fmla="*/ 16 h 26"/>
                  <a:gd name="T16" fmla="*/ 15 w 17"/>
                  <a:gd name="T17" fmla="*/ 14 h 26"/>
                  <a:gd name="T18" fmla="*/ 13 w 17"/>
                  <a:gd name="T19" fmla="*/ 11 h 26"/>
                  <a:gd name="T20" fmla="*/ 15 w 17"/>
                  <a:gd name="T21" fmla="*/ 6 h 26"/>
                  <a:gd name="T22" fmla="*/ 15 w 17"/>
                  <a:gd name="T23" fmla="*/ 3 h 26"/>
                  <a:gd name="T24" fmla="*/ 16 w 17"/>
                  <a:gd name="T25" fmla="*/ 1 h 26"/>
                  <a:gd name="T26" fmla="*/ 13 w 17"/>
                  <a:gd name="T27" fmla="*/ 0 h 26"/>
                  <a:gd name="T28" fmla="*/ 12 w 17"/>
                  <a:gd name="T29" fmla="*/ 6 h 26"/>
                  <a:gd name="T30" fmla="*/ 10 w 17"/>
                  <a:gd name="T31" fmla="*/ 7 h 26"/>
                  <a:gd name="T32" fmla="*/ 2 w 17"/>
                  <a:gd name="T33" fmla="*/ 9 h 26"/>
                  <a:gd name="T34" fmla="*/ 5 w 17"/>
                  <a:gd name="T35" fmla="*/ 10 h 26"/>
                  <a:gd name="T36" fmla="*/ 4 w 17"/>
                  <a:gd name="T37" fmla="*/ 13 h 26"/>
                  <a:gd name="T38" fmla="*/ 5 w 17"/>
                  <a:gd name="T39" fmla="*/ 15 h 26"/>
                  <a:gd name="T40" fmla="*/ 0 w 17"/>
                  <a:gd name="T41" fmla="*/ 21 h 26"/>
                  <a:gd name="T42" fmla="*/ 0 w 17"/>
                  <a:gd name="T43" fmla="*/ 22 h 26"/>
                  <a:gd name="T44" fmla="*/ 3 w 17"/>
                  <a:gd name="T45" fmla="*/ 25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 h="26">
                    <a:moveTo>
                      <a:pt x="3" y="25"/>
                    </a:moveTo>
                    <a:cubicBezTo>
                      <a:pt x="5" y="26"/>
                      <a:pt x="4" y="22"/>
                      <a:pt x="5" y="22"/>
                    </a:cubicBezTo>
                    <a:cubicBezTo>
                      <a:pt x="6" y="21"/>
                      <a:pt x="8" y="21"/>
                      <a:pt x="9" y="20"/>
                    </a:cubicBezTo>
                    <a:cubicBezTo>
                      <a:pt x="10" y="18"/>
                      <a:pt x="10" y="16"/>
                      <a:pt x="10" y="15"/>
                    </a:cubicBezTo>
                    <a:cubicBezTo>
                      <a:pt x="11" y="17"/>
                      <a:pt x="11" y="17"/>
                      <a:pt x="12" y="18"/>
                    </a:cubicBezTo>
                    <a:cubicBezTo>
                      <a:pt x="13" y="19"/>
                      <a:pt x="14" y="20"/>
                      <a:pt x="15" y="21"/>
                    </a:cubicBezTo>
                    <a:cubicBezTo>
                      <a:pt x="15" y="21"/>
                      <a:pt x="16" y="20"/>
                      <a:pt x="17" y="19"/>
                    </a:cubicBezTo>
                    <a:cubicBezTo>
                      <a:pt x="17" y="18"/>
                      <a:pt x="16" y="17"/>
                      <a:pt x="16" y="16"/>
                    </a:cubicBezTo>
                    <a:cubicBezTo>
                      <a:pt x="15" y="15"/>
                      <a:pt x="15" y="14"/>
                      <a:pt x="15" y="14"/>
                    </a:cubicBezTo>
                    <a:cubicBezTo>
                      <a:pt x="14" y="12"/>
                      <a:pt x="14" y="12"/>
                      <a:pt x="13" y="11"/>
                    </a:cubicBezTo>
                    <a:cubicBezTo>
                      <a:pt x="12" y="8"/>
                      <a:pt x="14" y="8"/>
                      <a:pt x="15" y="6"/>
                    </a:cubicBezTo>
                    <a:cubicBezTo>
                      <a:pt x="15" y="5"/>
                      <a:pt x="15" y="4"/>
                      <a:pt x="15" y="3"/>
                    </a:cubicBezTo>
                    <a:cubicBezTo>
                      <a:pt x="15" y="2"/>
                      <a:pt x="16" y="2"/>
                      <a:pt x="16" y="1"/>
                    </a:cubicBezTo>
                    <a:cubicBezTo>
                      <a:pt x="16" y="1"/>
                      <a:pt x="14" y="0"/>
                      <a:pt x="13" y="0"/>
                    </a:cubicBezTo>
                    <a:cubicBezTo>
                      <a:pt x="12" y="1"/>
                      <a:pt x="13" y="5"/>
                      <a:pt x="12" y="6"/>
                    </a:cubicBezTo>
                    <a:cubicBezTo>
                      <a:pt x="12" y="7"/>
                      <a:pt x="10" y="7"/>
                      <a:pt x="10" y="7"/>
                    </a:cubicBezTo>
                    <a:cubicBezTo>
                      <a:pt x="8" y="7"/>
                      <a:pt x="1" y="6"/>
                      <a:pt x="2" y="9"/>
                    </a:cubicBezTo>
                    <a:cubicBezTo>
                      <a:pt x="4" y="9"/>
                      <a:pt x="5" y="8"/>
                      <a:pt x="5" y="10"/>
                    </a:cubicBezTo>
                    <a:cubicBezTo>
                      <a:pt x="5" y="11"/>
                      <a:pt x="4" y="12"/>
                      <a:pt x="4" y="13"/>
                    </a:cubicBezTo>
                    <a:cubicBezTo>
                      <a:pt x="4" y="13"/>
                      <a:pt x="5" y="14"/>
                      <a:pt x="5" y="15"/>
                    </a:cubicBezTo>
                    <a:cubicBezTo>
                      <a:pt x="6" y="18"/>
                      <a:pt x="4" y="22"/>
                      <a:pt x="0" y="21"/>
                    </a:cubicBezTo>
                    <a:cubicBezTo>
                      <a:pt x="0" y="21"/>
                      <a:pt x="0" y="21"/>
                      <a:pt x="0" y="22"/>
                    </a:cubicBezTo>
                    <a:cubicBezTo>
                      <a:pt x="3" y="22"/>
                      <a:pt x="2" y="23"/>
                      <a:pt x="3" y="25"/>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898" name="Freeform 3794"/>
              <p:cNvSpPr>
                <a:spLocks/>
              </p:cNvSpPr>
              <p:nvPr/>
            </p:nvSpPr>
            <p:spPr bwMode="auto">
              <a:xfrm>
                <a:off x="4289" y="2502"/>
                <a:ext cx="0" cy="1"/>
              </a:xfrm>
              <a:custGeom>
                <a:avLst/>
                <a:gdLst>
                  <a:gd name="T0" fmla="*/ 3 w 3"/>
                  <a:gd name="T1" fmla="*/ 1 h 4"/>
                  <a:gd name="T2" fmla="*/ 0 w 3"/>
                  <a:gd name="T3" fmla="*/ 4 h 4"/>
                  <a:gd name="T4" fmla="*/ 3 w 3"/>
                  <a:gd name="T5" fmla="*/ 1 h 4"/>
                </a:gdLst>
                <a:ahLst/>
                <a:cxnLst>
                  <a:cxn ang="0">
                    <a:pos x="T0" y="T1"/>
                  </a:cxn>
                  <a:cxn ang="0">
                    <a:pos x="T2" y="T3"/>
                  </a:cxn>
                  <a:cxn ang="0">
                    <a:pos x="T4" y="T5"/>
                  </a:cxn>
                </a:cxnLst>
                <a:rect l="0" t="0" r="r" b="b"/>
                <a:pathLst>
                  <a:path w="3" h="4">
                    <a:moveTo>
                      <a:pt x="3" y="1"/>
                    </a:moveTo>
                    <a:cubicBezTo>
                      <a:pt x="2" y="0"/>
                      <a:pt x="0" y="3"/>
                      <a:pt x="0" y="4"/>
                    </a:cubicBezTo>
                    <a:cubicBezTo>
                      <a:pt x="0" y="3"/>
                      <a:pt x="3" y="2"/>
                      <a:pt x="3" y="1"/>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899" name="Freeform 3795"/>
              <p:cNvSpPr>
                <a:spLocks/>
              </p:cNvSpPr>
              <p:nvPr/>
            </p:nvSpPr>
            <p:spPr bwMode="auto">
              <a:xfrm>
                <a:off x="4288" y="2502"/>
                <a:ext cx="1" cy="0"/>
              </a:xfrm>
              <a:custGeom>
                <a:avLst/>
                <a:gdLst>
                  <a:gd name="T0" fmla="*/ 0 w 2"/>
                  <a:gd name="T1" fmla="*/ 0 h 2"/>
                  <a:gd name="T2" fmla="*/ 2 w 2"/>
                  <a:gd name="T3" fmla="*/ 2 h 2"/>
                  <a:gd name="T4" fmla="*/ 1 w 2"/>
                  <a:gd name="T5" fmla="*/ 1 h 2"/>
                  <a:gd name="T6" fmla="*/ 0 w 2"/>
                  <a:gd name="T7" fmla="*/ 0 h 2"/>
                </a:gdLst>
                <a:ahLst/>
                <a:cxnLst>
                  <a:cxn ang="0">
                    <a:pos x="T0" y="T1"/>
                  </a:cxn>
                  <a:cxn ang="0">
                    <a:pos x="T2" y="T3"/>
                  </a:cxn>
                  <a:cxn ang="0">
                    <a:pos x="T4" y="T5"/>
                  </a:cxn>
                  <a:cxn ang="0">
                    <a:pos x="T6" y="T7"/>
                  </a:cxn>
                </a:cxnLst>
                <a:rect l="0" t="0" r="r" b="b"/>
                <a:pathLst>
                  <a:path w="2" h="2">
                    <a:moveTo>
                      <a:pt x="0" y="0"/>
                    </a:moveTo>
                    <a:cubicBezTo>
                      <a:pt x="0" y="1"/>
                      <a:pt x="1" y="2"/>
                      <a:pt x="2" y="2"/>
                    </a:cubicBezTo>
                    <a:cubicBezTo>
                      <a:pt x="2" y="2"/>
                      <a:pt x="1" y="1"/>
                      <a:pt x="1" y="1"/>
                    </a:cubicBezTo>
                    <a:cubicBezTo>
                      <a:pt x="1" y="0"/>
                      <a:pt x="0" y="0"/>
                      <a:pt x="0" y="0"/>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900" name="Freeform 3796"/>
              <p:cNvSpPr>
                <a:spLocks/>
              </p:cNvSpPr>
              <p:nvPr/>
            </p:nvSpPr>
            <p:spPr bwMode="auto">
              <a:xfrm>
                <a:off x="4288" y="2505"/>
                <a:ext cx="0" cy="0"/>
              </a:xfrm>
              <a:custGeom>
                <a:avLst/>
                <a:gdLst>
                  <a:gd name="T0" fmla="*/ 4 w 6"/>
                  <a:gd name="T1" fmla="*/ 0 h 4"/>
                  <a:gd name="T2" fmla="*/ 1 w 6"/>
                  <a:gd name="T3" fmla="*/ 1 h 4"/>
                  <a:gd name="T4" fmla="*/ 0 w 6"/>
                  <a:gd name="T5" fmla="*/ 3 h 4"/>
                  <a:gd name="T6" fmla="*/ 0 w 6"/>
                  <a:gd name="T7" fmla="*/ 3 h 4"/>
                  <a:gd name="T8" fmla="*/ 3 w 6"/>
                  <a:gd name="T9" fmla="*/ 3 h 4"/>
                  <a:gd name="T10" fmla="*/ 5 w 6"/>
                  <a:gd name="T11" fmla="*/ 4 h 4"/>
                  <a:gd name="T12" fmla="*/ 6 w 6"/>
                  <a:gd name="T13" fmla="*/ 2 h 4"/>
                  <a:gd name="T14" fmla="*/ 4 w 6"/>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4">
                    <a:moveTo>
                      <a:pt x="4" y="0"/>
                    </a:moveTo>
                    <a:cubicBezTo>
                      <a:pt x="3" y="0"/>
                      <a:pt x="2" y="1"/>
                      <a:pt x="1" y="1"/>
                    </a:cubicBezTo>
                    <a:cubicBezTo>
                      <a:pt x="1" y="1"/>
                      <a:pt x="1" y="2"/>
                      <a:pt x="0" y="3"/>
                    </a:cubicBezTo>
                    <a:cubicBezTo>
                      <a:pt x="0" y="3"/>
                      <a:pt x="0" y="3"/>
                      <a:pt x="0" y="3"/>
                    </a:cubicBezTo>
                    <a:cubicBezTo>
                      <a:pt x="1" y="3"/>
                      <a:pt x="2" y="2"/>
                      <a:pt x="3" y="3"/>
                    </a:cubicBezTo>
                    <a:cubicBezTo>
                      <a:pt x="3" y="3"/>
                      <a:pt x="5" y="4"/>
                      <a:pt x="5" y="4"/>
                    </a:cubicBezTo>
                    <a:cubicBezTo>
                      <a:pt x="6" y="4"/>
                      <a:pt x="6" y="4"/>
                      <a:pt x="6" y="2"/>
                    </a:cubicBezTo>
                    <a:cubicBezTo>
                      <a:pt x="5" y="2"/>
                      <a:pt x="5" y="0"/>
                      <a:pt x="4" y="0"/>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901" name="Freeform 3797"/>
              <p:cNvSpPr>
                <a:spLocks/>
              </p:cNvSpPr>
              <p:nvPr/>
            </p:nvSpPr>
            <p:spPr bwMode="auto">
              <a:xfrm>
                <a:off x="4288" y="2505"/>
                <a:ext cx="1" cy="3"/>
              </a:xfrm>
              <a:custGeom>
                <a:avLst/>
                <a:gdLst>
                  <a:gd name="T0" fmla="*/ 6 w 8"/>
                  <a:gd name="T1" fmla="*/ 9 h 21"/>
                  <a:gd name="T2" fmla="*/ 6 w 8"/>
                  <a:gd name="T3" fmla="*/ 8 h 21"/>
                  <a:gd name="T4" fmla="*/ 5 w 8"/>
                  <a:gd name="T5" fmla="*/ 6 h 21"/>
                  <a:gd name="T6" fmla="*/ 5 w 8"/>
                  <a:gd name="T7" fmla="*/ 3 h 21"/>
                  <a:gd name="T8" fmla="*/ 6 w 8"/>
                  <a:gd name="T9" fmla="*/ 2 h 21"/>
                  <a:gd name="T10" fmla="*/ 2 w 8"/>
                  <a:gd name="T11" fmla="*/ 3 h 21"/>
                  <a:gd name="T12" fmla="*/ 1 w 8"/>
                  <a:gd name="T13" fmla="*/ 5 h 21"/>
                  <a:gd name="T14" fmla="*/ 2 w 8"/>
                  <a:gd name="T15" fmla="*/ 7 h 21"/>
                  <a:gd name="T16" fmla="*/ 2 w 8"/>
                  <a:gd name="T17" fmla="*/ 9 h 21"/>
                  <a:gd name="T18" fmla="*/ 4 w 8"/>
                  <a:gd name="T19" fmla="*/ 11 h 21"/>
                  <a:gd name="T20" fmla="*/ 0 w 8"/>
                  <a:gd name="T21" fmla="*/ 9 h 21"/>
                  <a:gd name="T22" fmla="*/ 1 w 8"/>
                  <a:gd name="T23" fmla="*/ 10 h 21"/>
                  <a:gd name="T24" fmla="*/ 2 w 8"/>
                  <a:gd name="T25" fmla="*/ 12 h 21"/>
                  <a:gd name="T26" fmla="*/ 3 w 8"/>
                  <a:gd name="T27" fmla="*/ 14 h 21"/>
                  <a:gd name="T28" fmla="*/ 3 w 8"/>
                  <a:gd name="T29" fmla="*/ 15 h 21"/>
                  <a:gd name="T30" fmla="*/ 2 w 8"/>
                  <a:gd name="T31" fmla="*/ 16 h 21"/>
                  <a:gd name="T32" fmla="*/ 4 w 8"/>
                  <a:gd name="T33" fmla="*/ 14 h 21"/>
                  <a:gd name="T34" fmla="*/ 4 w 8"/>
                  <a:gd name="T35" fmla="*/ 15 h 21"/>
                  <a:gd name="T36" fmla="*/ 5 w 8"/>
                  <a:gd name="T37" fmla="*/ 14 h 21"/>
                  <a:gd name="T38" fmla="*/ 5 w 8"/>
                  <a:gd name="T39" fmla="*/ 17 h 21"/>
                  <a:gd name="T40" fmla="*/ 5 w 8"/>
                  <a:gd name="T41" fmla="*/ 16 h 21"/>
                  <a:gd name="T42" fmla="*/ 3 w 8"/>
                  <a:gd name="T43" fmla="*/ 19 h 21"/>
                  <a:gd name="T44" fmla="*/ 2 w 8"/>
                  <a:gd name="T45" fmla="*/ 19 h 21"/>
                  <a:gd name="T46" fmla="*/ 1 w 8"/>
                  <a:gd name="T47" fmla="*/ 18 h 21"/>
                  <a:gd name="T48" fmla="*/ 0 w 8"/>
                  <a:gd name="T49" fmla="*/ 17 h 21"/>
                  <a:gd name="T50" fmla="*/ 0 w 8"/>
                  <a:gd name="T51" fmla="*/ 19 h 21"/>
                  <a:gd name="T52" fmla="*/ 1 w 8"/>
                  <a:gd name="T53" fmla="*/ 20 h 21"/>
                  <a:gd name="T54" fmla="*/ 4 w 8"/>
                  <a:gd name="T55" fmla="*/ 19 h 21"/>
                  <a:gd name="T56" fmla="*/ 7 w 8"/>
                  <a:gd name="T57" fmla="*/ 17 h 21"/>
                  <a:gd name="T58" fmla="*/ 6 w 8"/>
                  <a:gd name="T59" fmla="*/ 14 h 21"/>
                  <a:gd name="T60" fmla="*/ 7 w 8"/>
                  <a:gd name="T61" fmla="*/ 11 h 21"/>
                  <a:gd name="T62" fmla="*/ 6 w 8"/>
                  <a:gd name="T63" fmla="*/ 9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 h="21">
                    <a:moveTo>
                      <a:pt x="6" y="9"/>
                    </a:moveTo>
                    <a:cubicBezTo>
                      <a:pt x="5" y="9"/>
                      <a:pt x="6" y="9"/>
                      <a:pt x="6" y="8"/>
                    </a:cubicBezTo>
                    <a:cubicBezTo>
                      <a:pt x="6" y="7"/>
                      <a:pt x="5" y="7"/>
                      <a:pt x="5" y="6"/>
                    </a:cubicBezTo>
                    <a:cubicBezTo>
                      <a:pt x="5" y="5"/>
                      <a:pt x="6" y="5"/>
                      <a:pt x="5" y="3"/>
                    </a:cubicBezTo>
                    <a:cubicBezTo>
                      <a:pt x="5" y="3"/>
                      <a:pt x="6" y="3"/>
                      <a:pt x="6" y="2"/>
                    </a:cubicBezTo>
                    <a:cubicBezTo>
                      <a:pt x="6" y="1"/>
                      <a:pt x="1" y="0"/>
                      <a:pt x="2" y="3"/>
                    </a:cubicBezTo>
                    <a:cubicBezTo>
                      <a:pt x="2" y="4"/>
                      <a:pt x="4" y="6"/>
                      <a:pt x="1" y="5"/>
                    </a:cubicBezTo>
                    <a:cubicBezTo>
                      <a:pt x="1" y="6"/>
                      <a:pt x="1" y="6"/>
                      <a:pt x="2" y="7"/>
                    </a:cubicBezTo>
                    <a:cubicBezTo>
                      <a:pt x="0" y="7"/>
                      <a:pt x="2" y="8"/>
                      <a:pt x="2" y="9"/>
                    </a:cubicBezTo>
                    <a:cubicBezTo>
                      <a:pt x="3" y="9"/>
                      <a:pt x="4" y="9"/>
                      <a:pt x="4" y="11"/>
                    </a:cubicBezTo>
                    <a:cubicBezTo>
                      <a:pt x="2" y="11"/>
                      <a:pt x="2" y="8"/>
                      <a:pt x="0" y="9"/>
                    </a:cubicBezTo>
                    <a:cubicBezTo>
                      <a:pt x="0" y="10"/>
                      <a:pt x="1" y="10"/>
                      <a:pt x="1" y="10"/>
                    </a:cubicBezTo>
                    <a:cubicBezTo>
                      <a:pt x="2" y="11"/>
                      <a:pt x="2" y="11"/>
                      <a:pt x="2" y="12"/>
                    </a:cubicBezTo>
                    <a:cubicBezTo>
                      <a:pt x="3" y="13"/>
                      <a:pt x="3" y="12"/>
                      <a:pt x="3" y="14"/>
                    </a:cubicBezTo>
                    <a:cubicBezTo>
                      <a:pt x="3" y="14"/>
                      <a:pt x="3" y="14"/>
                      <a:pt x="3" y="15"/>
                    </a:cubicBezTo>
                    <a:cubicBezTo>
                      <a:pt x="3" y="15"/>
                      <a:pt x="2" y="15"/>
                      <a:pt x="2" y="16"/>
                    </a:cubicBezTo>
                    <a:cubicBezTo>
                      <a:pt x="3" y="16"/>
                      <a:pt x="3" y="15"/>
                      <a:pt x="4" y="14"/>
                    </a:cubicBezTo>
                    <a:cubicBezTo>
                      <a:pt x="4" y="15"/>
                      <a:pt x="4" y="15"/>
                      <a:pt x="4" y="15"/>
                    </a:cubicBezTo>
                    <a:cubicBezTo>
                      <a:pt x="4" y="15"/>
                      <a:pt x="5" y="14"/>
                      <a:pt x="5" y="14"/>
                    </a:cubicBezTo>
                    <a:cubicBezTo>
                      <a:pt x="6" y="14"/>
                      <a:pt x="6" y="17"/>
                      <a:pt x="5" y="17"/>
                    </a:cubicBezTo>
                    <a:cubicBezTo>
                      <a:pt x="5" y="17"/>
                      <a:pt x="5" y="16"/>
                      <a:pt x="5" y="16"/>
                    </a:cubicBezTo>
                    <a:cubicBezTo>
                      <a:pt x="4" y="18"/>
                      <a:pt x="5" y="19"/>
                      <a:pt x="3" y="19"/>
                    </a:cubicBezTo>
                    <a:cubicBezTo>
                      <a:pt x="2" y="19"/>
                      <a:pt x="3" y="19"/>
                      <a:pt x="2" y="19"/>
                    </a:cubicBezTo>
                    <a:cubicBezTo>
                      <a:pt x="2" y="19"/>
                      <a:pt x="2" y="18"/>
                      <a:pt x="1" y="18"/>
                    </a:cubicBezTo>
                    <a:cubicBezTo>
                      <a:pt x="1" y="18"/>
                      <a:pt x="1" y="18"/>
                      <a:pt x="0" y="17"/>
                    </a:cubicBezTo>
                    <a:cubicBezTo>
                      <a:pt x="0" y="18"/>
                      <a:pt x="0" y="18"/>
                      <a:pt x="0" y="19"/>
                    </a:cubicBezTo>
                    <a:cubicBezTo>
                      <a:pt x="1" y="19"/>
                      <a:pt x="1" y="20"/>
                      <a:pt x="1" y="20"/>
                    </a:cubicBezTo>
                    <a:cubicBezTo>
                      <a:pt x="2" y="21"/>
                      <a:pt x="4" y="21"/>
                      <a:pt x="4" y="19"/>
                    </a:cubicBezTo>
                    <a:cubicBezTo>
                      <a:pt x="5" y="19"/>
                      <a:pt x="6" y="18"/>
                      <a:pt x="7" y="17"/>
                    </a:cubicBezTo>
                    <a:cubicBezTo>
                      <a:pt x="8" y="16"/>
                      <a:pt x="7" y="15"/>
                      <a:pt x="6" y="14"/>
                    </a:cubicBezTo>
                    <a:cubicBezTo>
                      <a:pt x="6" y="13"/>
                      <a:pt x="6" y="12"/>
                      <a:pt x="7" y="11"/>
                    </a:cubicBezTo>
                    <a:cubicBezTo>
                      <a:pt x="7" y="11"/>
                      <a:pt x="7" y="8"/>
                      <a:pt x="6" y="9"/>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902" name="Freeform 3798"/>
              <p:cNvSpPr>
                <a:spLocks/>
              </p:cNvSpPr>
              <p:nvPr/>
            </p:nvSpPr>
            <p:spPr bwMode="auto">
              <a:xfrm>
                <a:off x="4289" y="2508"/>
                <a:ext cx="0" cy="0"/>
              </a:xfrm>
              <a:custGeom>
                <a:avLst/>
                <a:gdLst>
                  <a:gd name="T0" fmla="*/ 0 w 2"/>
                  <a:gd name="T1" fmla="*/ 3 h 4"/>
                  <a:gd name="T2" fmla="*/ 2 w 2"/>
                  <a:gd name="T3" fmla="*/ 2 h 4"/>
                  <a:gd name="T4" fmla="*/ 0 w 2"/>
                  <a:gd name="T5" fmla="*/ 3 h 4"/>
                </a:gdLst>
                <a:ahLst/>
                <a:cxnLst>
                  <a:cxn ang="0">
                    <a:pos x="T0" y="T1"/>
                  </a:cxn>
                  <a:cxn ang="0">
                    <a:pos x="T2" y="T3"/>
                  </a:cxn>
                  <a:cxn ang="0">
                    <a:pos x="T4" y="T5"/>
                  </a:cxn>
                </a:cxnLst>
                <a:rect l="0" t="0" r="r" b="b"/>
                <a:pathLst>
                  <a:path w="2" h="4">
                    <a:moveTo>
                      <a:pt x="0" y="3"/>
                    </a:moveTo>
                    <a:cubicBezTo>
                      <a:pt x="0" y="4"/>
                      <a:pt x="2" y="2"/>
                      <a:pt x="2" y="2"/>
                    </a:cubicBezTo>
                    <a:cubicBezTo>
                      <a:pt x="2" y="0"/>
                      <a:pt x="0" y="2"/>
                      <a:pt x="0" y="3"/>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903" name="Freeform 3799"/>
              <p:cNvSpPr>
                <a:spLocks/>
              </p:cNvSpPr>
              <p:nvPr/>
            </p:nvSpPr>
            <p:spPr bwMode="auto">
              <a:xfrm>
                <a:off x="4289" y="2505"/>
                <a:ext cx="1" cy="0"/>
              </a:xfrm>
              <a:custGeom>
                <a:avLst/>
                <a:gdLst>
                  <a:gd name="T0" fmla="*/ 0 w 7"/>
                  <a:gd name="T1" fmla="*/ 2 h 5"/>
                  <a:gd name="T2" fmla="*/ 2 w 7"/>
                  <a:gd name="T3" fmla="*/ 2 h 5"/>
                  <a:gd name="T4" fmla="*/ 3 w 7"/>
                  <a:gd name="T5" fmla="*/ 3 h 5"/>
                  <a:gd name="T6" fmla="*/ 5 w 7"/>
                  <a:gd name="T7" fmla="*/ 3 h 5"/>
                  <a:gd name="T8" fmla="*/ 6 w 7"/>
                  <a:gd name="T9" fmla="*/ 5 h 5"/>
                  <a:gd name="T10" fmla="*/ 7 w 7"/>
                  <a:gd name="T11" fmla="*/ 2 h 5"/>
                  <a:gd name="T12" fmla="*/ 6 w 7"/>
                  <a:gd name="T13" fmla="*/ 3 h 5"/>
                  <a:gd name="T14" fmla="*/ 5 w 7"/>
                  <a:gd name="T15" fmla="*/ 2 h 5"/>
                  <a:gd name="T16" fmla="*/ 3 w 7"/>
                  <a:gd name="T17" fmla="*/ 2 h 5"/>
                  <a:gd name="T18" fmla="*/ 2 w 7"/>
                  <a:gd name="T19" fmla="*/ 1 h 5"/>
                  <a:gd name="T20" fmla="*/ 0 w 7"/>
                  <a:gd name="T21"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5">
                    <a:moveTo>
                      <a:pt x="0" y="2"/>
                    </a:moveTo>
                    <a:cubicBezTo>
                      <a:pt x="1" y="2"/>
                      <a:pt x="2" y="2"/>
                      <a:pt x="2" y="2"/>
                    </a:cubicBezTo>
                    <a:cubicBezTo>
                      <a:pt x="2" y="2"/>
                      <a:pt x="3" y="3"/>
                      <a:pt x="3" y="3"/>
                    </a:cubicBezTo>
                    <a:cubicBezTo>
                      <a:pt x="3" y="4"/>
                      <a:pt x="4" y="3"/>
                      <a:pt x="5" y="3"/>
                    </a:cubicBezTo>
                    <a:cubicBezTo>
                      <a:pt x="6" y="4"/>
                      <a:pt x="6" y="4"/>
                      <a:pt x="6" y="5"/>
                    </a:cubicBezTo>
                    <a:cubicBezTo>
                      <a:pt x="6" y="4"/>
                      <a:pt x="7" y="3"/>
                      <a:pt x="7" y="2"/>
                    </a:cubicBezTo>
                    <a:cubicBezTo>
                      <a:pt x="7" y="0"/>
                      <a:pt x="6" y="2"/>
                      <a:pt x="6" y="3"/>
                    </a:cubicBezTo>
                    <a:cubicBezTo>
                      <a:pt x="6" y="2"/>
                      <a:pt x="5" y="2"/>
                      <a:pt x="5" y="2"/>
                    </a:cubicBezTo>
                    <a:cubicBezTo>
                      <a:pt x="5" y="2"/>
                      <a:pt x="4" y="2"/>
                      <a:pt x="3" y="2"/>
                    </a:cubicBezTo>
                    <a:cubicBezTo>
                      <a:pt x="3" y="1"/>
                      <a:pt x="3" y="1"/>
                      <a:pt x="2" y="1"/>
                    </a:cubicBezTo>
                    <a:cubicBezTo>
                      <a:pt x="1" y="1"/>
                      <a:pt x="0" y="1"/>
                      <a:pt x="0" y="2"/>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904" name="Freeform 3800"/>
              <p:cNvSpPr>
                <a:spLocks/>
              </p:cNvSpPr>
              <p:nvPr/>
            </p:nvSpPr>
            <p:spPr bwMode="auto">
              <a:xfrm>
                <a:off x="4290" y="2504"/>
                <a:ext cx="0" cy="1"/>
              </a:xfrm>
              <a:custGeom>
                <a:avLst/>
                <a:gdLst>
                  <a:gd name="T0" fmla="*/ 1 w 2"/>
                  <a:gd name="T1" fmla="*/ 0 h 3"/>
                  <a:gd name="T2" fmla="*/ 0 w 2"/>
                  <a:gd name="T3" fmla="*/ 1 h 3"/>
                  <a:gd name="T4" fmla="*/ 1 w 2"/>
                  <a:gd name="T5" fmla="*/ 3 h 3"/>
                  <a:gd name="T6" fmla="*/ 1 w 2"/>
                  <a:gd name="T7" fmla="*/ 0 h 3"/>
                </a:gdLst>
                <a:ahLst/>
                <a:cxnLst>
                  <a:cxn ang="0">
                    <a:pos x="T0" y="T1"/>
                  </a:cxn>
                  <a:cxn ang="0">
                    <a:pos x="T2" y="T3"/>
                  </a:cxn>
                  <a:cxn ang="0">
                    <a:pos x="T4" y="T5"/>
                  </a:cxn>
                  <a:cxn ang="0">
                    <a:pos x="T6" y="T7"/>
                  </a:cxn>
                </a:cxnLst>
                <a:rect l="0" t="0" r="r" b="b"/>
                <a:pathLst>
                  <a:path w="2" h="3">
                    <a:moveTo>
                      <a:pt x="1" y="0"/>
                    </a:moveTo>
                    <a:cubicBezTo>
                      <a:pt x="1" y="0"/>
                      <a:pt x="0" y="0"/>
                      <a:pt x="0" y="1"/>
                    </a:cubicBezTo>
                    <a:cubicBezTo>
                      <a:pt x="0" y="1"/>
                      <a:pt x="1" y="2"/>
                      <a:pt x="1" y="3"/>
                    </a:cubicBezTo>
                    <a:cubicBezTo>
                      <a:pt x="1" y="2"/>
                      <a:pt x="2" y="1"/>
                      <a:pt x="1" y="0"/>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905" name="Freeform 3801"/>
              <p:cNvSpPr>
                <a:spLocks/>
              </p:cNvSpPr>
              <p:nvPr/>
            </p:nvSpPr>
            <p:spPr bwMode="auto">
              <a:xfrm>
                <a:off x="4288" y="2508"/>
                <a:ext cx="1" cy="2"/>
              </a:xfrm>
              <a:custGeom>
                <a:avLst/>
                <a:gdLst>
                  <a:gd name="T0" fmla="*/ 6 w 6"/>
                  <a:gd name="T1" fmla="*/ 1 h 11"/>
                  <a:gd name="T2" fmla="*/ 5 w 6"/>
                  <a:gd name="T3" fmla="*/ 0 h 11"/>
                  <a:gd name="T4" fmla="*/ 4 w 6"/>
                  <a:gd name="T5" fmla="*/ 1 h 11"/>
                  <a:gd name="T6" fmla="*/ 4 w 6"/>
                  <a:gd name="T7" fmla="*/ 3 h 11"/>
                  <a:gd name="T8" fmla="*/ 3 w 6"/>
                  <a:gd name="T9" fmla="*/ 5 h 11"/>
                  <a:gd name="T10" fmla="*/ 1 w 6"/>
                  <a:gd name="T11" fmla="*/ 7 h 11"/>
                  <a:gd name="T12" fmla="*/ 1 w 6"/>
                  <a:gd name="T13" fmla="*/ 9 h 11"/>
                  <a:gd name="T14" fmla="*/ 0 w 6"/>
                  <a:gd name="T15" fmla="*/ 10 h 11"/>
                  <a:gd name="T16" fmla="*/ 2 w 6"/>
                  <a:gd name="T17" fmla="*/ 8 h 11"/>
                  <a:gd name="T18" fmla="*/ 4 w 6"/>
                  <a:gd name="T19" fmla="*/ 7 h 11"/>
                  <a:gd name="T20" fmla="*/ 5 w 6"/>
                  <a:gd name="T21" fmla="*/ 4 h 11"/>
                  <a:gd name="T22" fmla="*/ 5 w 6"/>
                  <a:gd name="T23" fmla="*/ 2 h 11"/>
                  <a:gd name="T24" fmla="*/ 6 w 6"/>
                  <a:gd name="T25" fmla="*/ 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11">
                    <a:moveTo>
                      <a:pt x="6" y="1"/>
                    </a:moveTo>
                    <a:cubicBezTo>
                      <a:pt x="6" y="1"/>
                      <a:pt x="5" y="0"/>
                      <a:pt x="5" y="0"/>
                    </a:cubicBezTo>
                    <a:cubicBezTo>
                      <a:pt x="4" y="0"/>
                      <a:pt x="4" y="0"/>
                      <a:pt x="4" y="1"/>
                    </a:cubicBezTo>
                    <a:cubicBezTo>
                      <a:pt x="4" y="1"/>
                      <a:pt x="4" y="3"/>
                      <a:pt x="4" y="3"/>
                    </a:cubicBezTo>
                    <a:cubicBezTo>
                      <a:pt x="2" y="3"/>
                      <a:pt x="4" y="4"/>
                      <a:pt x="3" y="5"/>
                    </a:cubicBezTo>
                    <a:cubicBezTo>
                      <a:pt x="3" y="6"/>
                      <a:pt x="2" y="7"/>
                      <a:pt x="1" y="7"/>
                    </a:cubicBezTo>
                    <a:cubicBezTo>
                      <a:pt x="1" y="8"/>
                      <a:pt x="1" y="8"/>
                      <a:pt x="1" y="9"/>
                    </a:cubicBezTo>
                    <a:cubicBezTo>
                      <a:pt x="1" y="9"/>
                      <a:pt x="0" y="10"/>
                      <a:pt x="0" y="10"/>
                    </a:cubicBezTo>
                    <a:cubicBezTo>
                      <a:pt x="2" y="11"/>
                      <a:pt x="1" y="9"/>
                      <a:pt x="2" y="8"/>
                    </a:cubicBezTo>
                    <a:cubicBezTo>
                      <a:pt x="2" y="8"/>
                      <a:pt x="3" y="8"/>
                      <a:pt x="4" y="7"/>
                    </a:cubicBezTo>
                    <a:cubicBezTo>
                      <a:pt x="6" y="7"/>
                      <a:pt x="3" y="4"/>
                      <a:pt x="5" y="4"/>
                    </a:cubicBezTo>
                    <a:cubicBezTo>
                      <a:pt x="5" y="4"/>
                      <a:pt x="5" y="2"/>
                      <a:pt x="5" y="2"/>
                    </a:cubicBezTo>
                    <a:cubicBezTo>
                      <a:pt x="5" y="2"/>
                      <a:pt x="6" y="2"/>
                      <a:pt x="6" y="1"/>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906" name="Freeform 3802"/>
              <p:cNvSpPr>
                <a:spLocks/>
              </p:cNvSpPr>
              <p:nvPr/>
            </p:nvSpPr>
            <p:spPr bwMode="auto">
              <a:xfrm>
                <a:off x="4287" y="2509"/>
                <a:ext cx="1" cy="0"/>
              </a:xfrm>
              <a:custGeom>
                <a:avLst/>
                <a:gdLst>
                  <a:gd name="T0" fmla="*/ 0 w 6"/>
                  <a:gd name="T1" fmla="*/ 3 h 3"/>
                  <a:gd name="T2" fmla="*/ 5 w 6"/>
                  <a:gd name="T3" fmla="*/ 2 h 3"/>
                  <a:gd name="T4" fmla="*/ 2 w 6"/>
                  <a:gd name="T5" fmla="*/ 2 h 3"/>
                  <a:gd name="T6" fmla="*/ 0 w 6"/>
                  <a:gd name="T7" fmla="*/ 3 h 3"/>
                </a:gdLst>
                <a:ahLst/>
                <a:cxnLst>
                  <a:cxn ang="0">
                    <a:pos x="T0" y="T1"/>
                  </a:cxn>
                  <a:cxn ang="0">
                    <a:pos x="T2" y="T3"/>
                  </a:cxn>
                  <a:cxn ang="0">
                    <a:pos x="T4" y="T5"/>
                  </a:cxn>
                  <a:cxn ang="0">
                    <a:pos x="T6" y="T7"/>
                  </a:cxn>
                </a:cxnLst>
                <a:rect l="0" t="0" r="r" b="b"/>
                <a:pathLst>
                  <a:path w="6" h="3">
                    <a:moveTo>
                      <a:pt x="0" y="3"/>
                    </a:moveTo>
                    <a:cubicBezTo>
                      <a:pt x="1" y="2"/>
                      <a:pt x="4" y="3"/>
                      <a:pt x="5" y="2"/>
                    </a:cubicBezTo>
                    <a:cubicBezTo>
                      <a:pt x="6" y="0"/>
                      <a:pt x="3" y="1"/>
                      <a:pt x="2" y="2"/>
                    </a:cubicBezTo>
                    <a:cubicBezTo>
                      <a:pt x="1" y="2"/>
                      <a:pt x="1" y="3"/>
                      <a:pt x="0" y="3"/>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907" name="Freeform 3803"/>
              <p:cNvSpPr>
                <a:spLocks/>
              </p:cNvSpPr>
              <p:nvPr/>
            </p:nvSpPr>
            <p:spPr bwMode="auto">
              <a:xfrm>
                <a:off x="4288" y="2509"/>
                <a:ext cx="2" cy="1"/>
              </a:xfrm>
              <a:custGeom>
                <a:avLst/>
                <a:gdLst>
                  <a:gd name="T0" fmla="*/ 0 w 13"/>
                  <a:gd name="T1" fmla="*/ 4 h 4"/>
                  <a:gd name="T2" fmla="*/ 13 w 13"/>
                  <a:gd name="T3" fmla="*/ 0 h 4"/>
                  <a:gd name="T4" fmla="*/ 13 w 13"/>
                  <a:gd name="T5" fmla="*/ 0 h 4"/>
                  <a:gd name="T6" fmla="*/ 0 w 13"/>
                  <a:gd name="T7" fmla="*/ 3 h 4"/>
                  <a:gd name="T8" fmla="*/ 0 w 13"/>
                  <a:gd name="T9" fmla="*/ 4 h 4"/>
                </a:gdLst>
                <a:ahLst/>
                <a:cxnLst>
                  <a:cxn ang="0">
                    <a:pos x="T0" y="T1"/>
                  </a:cxn>
                  <a:cxn ang="0">
                    <a:pos x="T2" y="T3"/>
                  </a:cxn>
                  <a:cxn ang="0">
                    <a:pos x="T4" y="T5"/>
                  </a:cxn>
                  <a:cxn ang="0">
                    <a:pos x="T6" y="T7"/>
                  </a:cxn>
                  <a:cxn ang="0">
                    <a:pos x="T8" y="T9"/>
                  </a:cxn>
                </a:cxnLst>
                <a:rect l="0" t="0" r="r" b="b"/>
                <a:pathLst>
                  <a:path w="13" h="4">
                    <a:moveTo>
                      <a:pt x="0" y="4"/>
                    </a:moveTo>
                    <a:cubicBezTo>
                      <a:pt x="13" y="0"/>
                      <a:pt x="13" y="0"/>
                      <a:pt x="13" y="0"/>
                    </a:cubicBezTo>
                    <a:cubicBezTo>
                      <a:pt x="13" y="0"/>
                      <a:pt x="13" y="0"/>
                      <a:pt x="13" y="0"/>
                    </a:cubicBezTo>
                    <a:cubicBezTo>
                      <a:pt x="0" y="3"/>
                      <a:pt x="0" y="3"/>
                      <a:pt x="0" y="3"/>
                    </a:cubicBezTo>
                    <a:cubicBezTo>
                      <a:pt x="0" y="3"/>
                      <a:pt x="0" y="3"/>
                      <a:pt x="0" y="4"/>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908" name="Freeform 3804"/>
              <p:cNvSpPr>
                <a:spLocks noEditPoints="1"/>
              </p:cNvSpPr>
              <p:nvPr/>
            </p:nvSpPr>
            <p:spPr bwMode="auto">
              <a:xfrm>
                <a:off x="4288" y="2480"/>
                <a:ext cx="7" cy="29"/>
              </a:xfrm>
              <a:custGeom>
                <a:avLst/>
                <a:gdLst>
                  <a:gd name="T0" fmla="*/ 47 w 48"/>
                  <a:gd name="T1" fmla="*/ 20 h 220"/>
                  <a:gd name="T2" fmla="*/ 43 w 48"/>
                  <a:gd name="T3" fmla="*/ 2 h 220"/>
                  <a:gd name="T4" fmla="*/ 39 w 48"/>
                  <a:gd name="T5" fmla="*/ 11 h 220"/>
                  <a:gd name="T6" fmla="*/ 38 w 48"/>
                  <a:gd name="T7" fmla="*/ 22 h 220"/>
                  <a:gd name="T8" fmla="*/ 34 w 48"/>
                  <a:gd name="T9" fmla="*/ 30 h 220"/>
                  <a:gd name="T10" fmla="*/ 36 w 48"/>
                  <a:gd name="T11" fmla="*/ 37 h 220"/>
                  <a:gd name="T12" fmla="*/ 33 w 48"/>
                  <a:gd name="T13" fmla="*/ 55 h 220"/>
                  <a:gd name="T14" fmla="*/ 29 w 48"/>
                  <a:gd name="T15" fmla="*/ 67 h 220"/>
                  <a:gd name="T16" fmla="*/ 28 w 48"/>
                  <a:gd name="T17" fmla="*/ 81 h 220"/>
                  <a:gd name="T18" fmla="*/ 23 w 48"/>
                  <a:gd name="T19" fmla="*/ 86 h 220"/>
                  <a:gd name="T20" fmla="*/ 26 w 48"/>
                  <a:gd name="T21" fmla="*/ 92 h 220"/>
                  <a:gd name="T22" fmla="*/ 26 w 48"/>
                  <a:gd name="T23" fmla="*/ 98 h 220"/>
                  <a:gd name="T24" fmla="*/ 26 w 48"/>
                  <a:gd name="T25" fmla="*/ 101 h 220"/>
                  <a:gd name="T26" fmla="*/ 24 w 48"/>
                  <a:gd name="T27" fmla="*/ 110 h 220"/>
                  <a:gd name="T28" fmla="*/ 21 w 48"/>
                  <a:gd name="T29" fmla="*/ 113 h 220"/>
                  <a:gd name="T30" fmla="*/ 20 w 48"/>
                  <a:gd name="T31" fmla="*/ 118 h 220"/>
                  <a:gd name="T32" fmla="*/ 20 w 48"/>
                  <a:gd name="T33" fmla="*/ 119 h 220"/>
                  <a:gd name="T34" fmla="*/ 18 w 48"/>
                  <a:gd name="T35" fmla="*/ 123 h 220"/>
                  <a:gd name="T36" fmla="*/ 21 w 48"/>
                  <a:gd name="T37" fmla="*/ 127 h 220"/>
                  <a:gd name="T38" fmla="*/ 21 w 48"/>
                  <a:gd name="T39" fmla="*/ 130 h 220"/>
                  <a:gd name="T40" fmla="*/ 21 w 48"/>
                  <a:gd name="T41" fmla="*/ 132 h 220"/>
                  <a:gd name="T42" fmla="*/ 22 w 48"/>
                  <a:gd name="T43" fmla="*/ 138 h 220"/>
                  <a:gd name="T44" fmla="*/ 24 w 48"/>
                  <a:gd name="T45" fmla="*/ 139 h 220"/>
                  <a:gd name="T46" fmla="*/ 22 w 48"/>
                  <a:gd name="T47" fmla="*/ 144 h 220"/>
                  <a:gd name="T48" fmla="*/ 22 w 48"/>
                  <a:gd name="T49" fmla="*/ 150 h 220"/>
                  <a:gd name="T50" fmla="*/ 21 w 48"/>
                  <a:gd name="T51" fmla="*/ 154 h 220"/>
                  <a:gd name="T52" fmla="*/ 20 w 48"/>
                  <a:gd name="T53" fmla="*/ 158 h 220"/>
                  <a:gd name="T54" fmla="*/ 22 w 48"/>
                  <a:gd name="T55" fmla="*/ 159 h 220"/>
                  <a:gd name="T56" fmla="*/ 20 w 48"/>
                  <a:gd name="T57" fmla="*/ 164 h 220"/>
                  <a:gd name="T58" fmla="*/ 16 w 48"/>
                  <a:gd name="T59" fmla="*/ 171 h 220"/>
                  <a:gd name="T60" fmla="*/ 9 w 48"/>
                  <a:gd name="T61" fmla="*/ 174 h 220"/>
                  <a:gd name="T62" fmla="*/ 7 w 48"/>
                  <a:gd name="T63" fmla="*/ 176 h 220"/>
                  <a:gd name="T64" fmla="*/ 12 w 48"/>
                  <a:gd name="T65" fmla="*/ 178 h 220"/>
                  <a:gd name="T66" fmla="*/ 16 w 48"/>
                  <a:gd name="T67" fmla="*/ 179 h 220"/>
                  <a:gd name="T68" fmla="*/ 14 w 48"/>
                  <a:gd name="T69" fmla="*/ 190 h 220"/>
                  <a:gd name="T70" fmla="*/ 7 w 48"/>
                  <a:gd name="T71" fmla="*/ 190 h 220"/>
                  <a:gd name="T72" fmla="*/ 8 w 48"/>
                  <a:gd name="T73" fmla="*/ 197 h 220"/>
                  <a:gd name="T74" fmla="*/ 6 w 48"/>
                  <a:gd name="T75" fmla="*/ 201 h 220"/>
                  <a:gd name="T76" fmla="*/ 7 w 48"/>
                  <a:gd name="T77" fmla="*/ 205 h 220"/>
                  <a:gd name="T78" fmla="*/ 5 w 48"/>
                  <a:gd name="T79" fmla="*/ 213 h 220"/>
                  <a:gd name="T80" fmla="*/ 5 w 48"/>
                  <a:gd name="T81" fmla="*/ 218 h 220"/>
                  <a:gd name="T82" fmla="*/ 0 w 48"/>
                  <a:gd name="T83" fmla="*/ 220 h 220"/>
                  <a:gd name="T84" fmla="*/ 24 w 48"/>
                  <a:gd name="T85" fmla="*/ 185 h 220"/>
                  <a:gd name="T86" fmla="*/ 30 w 48"/>
                  <a:gd name="T87" fmla="*/ 147 h 220"/>
                  <a:gd name="T88" fmla="*/ 34 w 48"/>
                  <a:gd name="T89" fmla="*/ 111 h 220"/>
                  <a:gd name="T90" fmla="*/ 35 w 48"/>
                  <a:gd name="T91" fmla="*/ 72 h 220"/>
                  <a:gd name="T92" fmla="*/ 28 w 48"/>
                  <a:gd name="T93" fmla="*/ 117 h 220"/>
                  <a:gd name="T94" fmla="*/ 27 w 48"/>
                  <a:gd name="T95" fmla="*/ 122 h 220"/>
                  <a:gd name="T96" fmla="*/ 25 w 48"/>
                  <a:gd name="T97" fmla="*/ 118 h 220"/>
                  <a:gd name="T98" fmla="*/ 28 w 48"/>
                  <a:gd name="T99" fmla="*/ 117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8" h="220">
                    <a:moveTo>
                      <a:pt x="45" y="39"/>
                    </a:moveTo>
                    <a:cubicBezTo>
                      <a:pt x="46" y="33"/>
                      <a:pt x="47" y="26"/>
                      <a:pt x="47" y="20"/>
                    </a:cubicBezTo>
                    <a:cubicBezTo>
                      <a:pt x="48" y="16"/>
                      <a:pt x="48" y="10"/>
                      <a:pt x="46" y="7"/>
                    </a:cubicBezTo>
                    <a:cubicBezTo>
                      <a:pt x="46" y="5"/>
                      <a:pt x="44" y="0"/>
                      <a:pt x="43" y="2"/>
                    </a:cubicBezTo>
                    <a:cubicBezTo>
                      <a:pt x="42" y="3"/>
                      <a:pt x="43" y="7"/>
                      <a:pt x="43" y="8"/>
                    </a:cubicBezTo>
                    <a:cubicBezTo>
                      <a:pt x="42" y="11"/>
                      <a:pt x="40" y="10"/>
                      <a:pt x="39" y="11"/>
                    </a:cubicBezTo>
                    <a:cubicBezTo>
                      <a:pt x="39" y="12"/>
                      <a:pt x="40" y="14"/>
                      <a:pt x="40" y="15"/>
                    </a:cubicBezTo>
                    <a:cubicBezTo>
                      <a:pt x="40" y="18"/>
                      <a:pt x="39" y="19"/>
                      <a:pt x="38" y="22"/>
                    </a:cubicBezTo>
                    <a:cubicBezTo>
                      <a:pt x="38" y="24"/>
                      <a:pt x="39" y="25"/>
                      <a:pt x="37" y="27"/>
                    </a:cubicBezTo>
                    <a:cubicBezTo>
                      <a:pt x="36" y="28"/>
                      <a:pt x="35" y="28"/>
                      <a:pt x="34" y="30"/>
                    </a:cubicBezTo>
                    <a:cubicBezTo>
                      <a:pt x="34" y="31"/>
                      <a:pt x="36" y="33"/>
                      <a:pt x="36" y="33"/>
                    </a:cubicBezTo>
                    <a:cubicBezTo>
                      <a:pt x="36" y="35"/>
                      <a:pt x="36" y="35"/>
                      <a:pt x="36" y="37"/>
                    </a:cubicBezTo>
                    <a:cubicBezTo>
                      <a:pt x="35" y="40"/>
                      <a:pt x="36" y="42"/>
                      <a:pt x="36" y="45"/>
                    </a:cubicBezTo>
                    <a:cubicBezTo>
                      <a:pt x="37" y="49"/>
                      <a:pt x="34" y="51"/>
                      <a:pt x="33" y="55"/>
                    </a:cubicBezTo>
                    <a:cubicBezTo>
                      <a:pt x="32" y="57"/>
                      <a:pt x="33" y="60"/>
                      <a:pt x="32" y="62"/>
                    </a:cubicBezTo>
                    <a:cubicBezTo>
                      <a:pt x="31" y="64"/>
                      <a:pt x="30" y="64"/>
                      <a:pt x="29" y="67"/>
                    </a:cubicBezTo>
                    <a:cubicBezTo>
                      <a:pt x="29" y="70"/>
                      <a:pt x="31" y="73"/>
                      <a:pt x="30" y="77"/>
                    </a:cubicBezTo>
                    <a:cubicBezTo>
                      <a:pt x="30" y="78"/>
                      <a:pt x="28" y="79"/>
                      <a:pt x="28" y="81"/>
                    </a:cubicBezTo>
                    <a:cubicBezTo>
                      <a:pt x="27" y="82"/>
                      <a:pt x="28" y="85"/>
                      <a:pt x="28" y="86"/>
                    </a:cubicBezTo>
                    <a:cubicBezTo>
                      <a:pt x="27" y="87"/>
                      <a:pt x="24" y="86"/>
                      <a:pt x="23" y="86"/>
                    </a:cubicBezTo>
                    <a:cubicBezTo>
                      <a:pt x="23" y="88"/>
                      <a:pt x="27" y="87"/>
                      <a:pt x="27" y="89"/>
                    </a:cubicBezTo>
                    <a:cubicBezTo>
                      <a:pt x="27" y="90"/>
                      <a:pt x="25" y="91"/>
                      <a:pt x="26" y="92"/>
                    </a:cubicBezTo>
                    <a:cubicBezTo>
                      <a:pt x="26" y="93"/>
                      <a:pt x="26" y="93"/>
                      <a:pt x="26" y="94"/>
                    </a:cubicBezTo>
                    <a:cubicBezTo>
                      <a:pt x="25" y="95"/>
                      <a:pt x="26" y="96"/>
                      <a:pt x="26" y="98"/>
                    </a:cubicBezTo>
                    <a:cubicBezTo>
                      <a:pt x="26" y="98"/>
                      <a:pt x="25" y="98"/>
                      <a:pt x="25" y="99"/>
                    </a:cubicBezTo>
                    <a:cubicBezTo>
                      <a:pt x="25" y="100"/>
                      <a:pt x="26" y="100"/>
                      <a:pt x="26" y="101"/>
                    </a:cubicBezTo>
                    <a:cubicBezTo>
                      <a:pt x="24" y="101"/>
                      <a:pt x="26" y="104"/>
                      <a:pt x="25" y="106"/>
                    </a:cubicBezTo>
                    <a:cubicBezTo>
                      <a:pt x="25" y="108"/>
                      <a:pt x="24" y="108"/>
                      <a:pt x="24" y="110"/>
                    </a:cubicBezTo>
                    <a:cubicBezTo>
                      <a:pt x="23" y="110"/>
                      <a:pt x="22" y="110"/>
                      <a:pt x="21" y="110"/>
                    </a:cubicBezTo>
                    <a:cubicBezTo>
                      <a:pt x="20" y="111"/>
                      <a:pt x="21" y="112"/>
                      <a:pt x="21" y="113"/>
                    </a:cubicBezTo>
                    <a:cubicBezTo>
                      <a:pt x="21" y="114"/>
                      <a:pt x="21" y="114"/>
                      <a:pt x="20" y="115"/>
                    </a:cubicBezTo>
                    <a:cubicBezTo>
                      <a:pt x="20" y="116"/>
                      <a:pt x="20" y="117"/>
                      <a:pt x="20" y="118"/>
                    </a:cubicBezTo>
                    <a:cubicBezTo>
                      <a:pt x="20" y="118"/>
                      <a:pt x="20" y="118"/>
                      <a:pt x="20" y="118"/>
                    </a:cubicBezTo>
                    <a:cubicBezTo>
                      <a:pt x="20" y="119"/>
                      <a:pt x="20" y="119"/>
                      <a:pt x="20" y="119"/>
                    </a:cubicBezTo>
                    <a:cubicBezTo>
                      <a:pt x="20" y="119"/>
                      <a:pt x="19" y="120"/>
                      <a:pt x="19" y="120"/>
                    </a:cubicBezTo>
                    <a:cubicBezTo>
                      <a:pt x="19" y="121"/>
                      <a:pt x="18" y="122"/>
                      <a:pt x="18" y="123"/>
                    </a:cubicBezTo>
                    <a:cubicBezTo>
                      <a:pt x="18" y="125"/>
                      <a:pt x="21" y="125"/>
                      <a:pt x="20" y="127"/>
                    </a:cubicBezTo>
                    <a:cubicBezTo>
                      <a:pt x="20" y="128"/>
                      <a:pt x="21" y="127"/>
                      <a:pt x="21" y="127"/>
                    </a:cubicBezTo>
                    <a:cubicBezTo>
                      <a:pt x="23" y="128"/>
                      <a:pt x="22" y="128"/>
                      <a:pt x="22" y="129"/>
                    </a:cubicBezTo>
                    <a:cubicBezTo>
                      <a:pt x="21" y="130"/>
                      <a:pt x="21" y="129"/>
                      <a:pt x="21" y="130"/>
                    </a:cubicBezTo>
                    <a:cubicBezTo>
                      <a:pt x="21" y="131"/>
                      <a:pt x="23" y="131"/>
                      <a:pt x="23" y="131"/>
                    </a:cubicBezTo>
                    <a:cubicBezTo>
                      <a:pt x="22" y="131"/>
                      <a:pt x="22" y="132"/>
                      <a:pt x="21" y="132"/>
                    </a:cubicBezTo>
                    <a:cubicBezTo>
                      <a:pt x="20" y="133"/>
                      <a:pt x="22" y="134"/>
                      <a:pt x="22" y="135"/>
                    </a:cubicBezTo>
                    <a:cubicBezTo>
                      <a:pt x="22" y="136"/>
                      <a:pt x="20" y="137"/>
                      <a:pt x="22" y="138"/>
                    </a:cubicBezTo>
                    <a:cubicBezTo>
                      <a:pt x="23" y="138"/>
                      <a:pt x="23" y="138"/>
                      <a:pt x="24" y="138"/>
                    </a:cubicBezTo>
                    <a:cubicBezTo>
                      <a:pt x="25" y="138"/>
                      <a:pt x="24" y="139"/>
                      <a:pt x="24" y="139"/>
                    </a:cubicBezTo>
                    <a:cubicBezTo>
                      <a:pt x="25" y="141"/>
                      <a:pt x="25" y="142"/>
                      <a:pt x="24" y="143"/>
                    </a:cubicBezTo>
                    <a:cubicBezTo>
                      <a:pt x="23" y="142"/>
                      <a:pt x="21" y="143"/>
                      <a:pt x="22" y="144"/>
                    </a:cubicBezTo>
                    <a:cubicBezTo>
                      <a:pt x="22" y="145"/>
                      <a:pt x="23" y="146"/>
                      <a:pt x="23" y="147"/>
                    </a:cubicBezTo>
                    <a:cubicBezTo>
                      <a:pt x="23" y="148"/>
                      <a:pt x="22" y="149"/>
                      <a:pt x="22" y="150"/>
                    </a:cubicBezTo>
                    <a:cubicBezTo>
                      <a:pt x="22" y="151"/>
                      <a:pt x="23" y="151"/>
                      <a:pt x="22" y="152"/>
                    </a:cubicBezTo>
                    <a:cubicBezTo>
                      <a:pt x="22" y="153"/>
                      <a:pt x="21" y="153"/>
                      <a:pt x="21" y="154"/>
                    </a:cubicBezTo>
                    <a:cubicBezTo>
                      <a:pt x="25" y="155"/>
                      <a:pt x="22" y="157"/>
                      <a:pt x="20" y="156"/>
                    </a:cubicBezTo>
                    <a:cubicBezTo>
                      <a:pt x="20" y="157"/>
                      <a:pt x="20" y="157"/>
                      <a:pt x="20" y="158"/>
                    </a:cubicBezTo>
                    <a:cubicBezTo>
                      <a:pt x="20" y="158"/>
                      <a:pt x="20" y="159"/>
                      <a:pt x="20" y="159"/>
                    </a:cubicBezTo>
                    <a:cubicBezTo>
                      <a:pt x="21" y="159"/>
                      <a:pt x="21" y="159"/>
                      <a:pt x="22" y="159"/>
                    </a:cubicBezTo>
                    <a:cubicBezTo>
                      <a:pt x="20" y="160"/>
                      <a:pt x="17" y="161"/>
                      <a:pt x="18" y="163"/>
                    </a:cubicBezTo>
                    <a:cubicBezTo>
                      <a:pt x="19" y="163"/>
                      <a:pt x="19" y="163"/>
                      <a:pt x="20" y="164"/>
                    </a:cubicBezTo>
                    <a:cubicBezTo>
                      <a:pt x="18" y="165"/>
                      <a:pt x="16" y="163"/>
                      <a:pt x="16" y="167"/>
                    </a:cubicBezTo>
                    <a:cubicBezTo>
                      <a:pt x="16" y="168"/>
                      <a:pt x="17" y="170"/>
                      <a:pt x="16" y="171"/>
                    </a:cubicBezTo>
                    <a:cubicBezTo>
                      <a:pt x="15" y="173"/>
                      <a:pt x="13" y="173"/>
                      <a:pt x="11" y="173"/>
                    </a:cubicBezTo>
                    <a:cubicBezTo>
                      <a:pt x="10" y="174"/>
                      <a:pt x="10" y="175"/>
                      <a:pt x="9" y="174"/>
                    </a:cubicBezTo>
                    <a:cubicBezTo>
                      <a:pt x="8" y="174"/>
                      <a:pt x="8" y="173"/>
                      <a:pt x="7" y="173"/>
                    </a:cubicBezTo>
                    <a:cubicBezTo>
                      <a:pt x="7" y="174"/>
                      <a:pt x="6" y="175"/>
                      <a:pt x="7" y="176"/>
                    </a:cubicBezTo>
                    <a:cubicBezTo>
                      <a:pt x="8" y="175"/>
                      <a:pt x="10" y="177"/>
                      <a:pt x="11" y="177"/>
                    </a:cubicBezTo>
                    <a:cubicBezTo>
                      <a:pt x="12" y="178"/>
                      <a:pt x="12" y="178"/>
                      <a:pt x="12" y="178"/>
                    </a:cubicBezTo>
                    <a:cubicBezTo>
                      <a:pt x="12" y="178"/>
                      <a:pt x="13" y="178"/>
                      <a:pt x="13" y="178"/>
                    </a:cubicBezTo>
                    <a:cubicBezTo>
                      <a:pt x="14" y="179"/>
                      <a:pt x="15" y="179"/>
                      <a:pt x="16" y="179"/>
                    </a:cubicBezTo>
                    <a:cubicBezTo>
                      <a:pt x="17" y="181"/>
                      <a:pt x="15" y="182"/>
                      <a:pt x="14" y="184"/>
                    </a:cubicBezTo>
                    <a:cubicBezTo>
                      <a:pt x="14" y="185"/>
                      <a:pt x="14" y="188"/>
                      <a:pt x="14" y="190"/>
                    </a:cubicBezTo>
                    <a:cubicBezTo>
                      <a:pt x="13" y="190"/>
                      <a:pt x="13" y="193"/>
                      <a:pt x="11" y="192"/>
                    </a:cubicBezTo>
                    <a:cubicBezTo>
                      <a:pt x="9" y="192"/>
                      <a:pt x="9" y="189"/>
                      <a:pt x="7" y="190"/>
                    </a:cubicBezTo>
                    <a:cubicBezTo>
                      <a:pt x="7" y="191"/>
                      <a:pt x="7" y="191"/>
                      <a:pt x="6" y="191"/>
                    </a:cubicBezTo>
                    <a:cubicBezTo>
                      <a:pt x="7" y="193"/>
                      <a:pt x="8" y="195"/>
                      <a:pt x="8" y="197"/>
                    </a:cubicBezTo>
                    <a:cubicBezTo>
                      <a:pt x="7" y="198"/>
                      <a:pt x="7" y="200"/>
                      <a:pt x="7" y="201"/>
                    </a:cubicBezTo>
                    <a:cubicBezTo>
                      <a:pt x="6" y="201"/>
                      <a:pt x="6" y="201"/>
                      <a:pt x="6" y="201"/>
                    </a:cubicBezTo>
                    <a:cubicBezTo>
                      <a:pt x="6" y="202"/>
                      <a:pt x="6" y="203"/>
                      <a:pt x="6" y="203"/>
                    </a:cubicBezTo>
                    <a:cubicBezTo>
                      <a:pt x="7" y="204"/>
                      <a:pt x="7" y="205"/>
                      <a:pt x="7" y="205"/>
                    </a:cubicBezTo>
                    <a:cubicBezTo>
                      <a:pt x="8" y="207"/>
                      <a:pt x="8" y="208"/>
                      <a:pt x="8" y="209"/>
                    </a:cubicBezTo>
                    <a:cubicBezTo>
                      <a:pt x="5" y="209"/>
                      <a:pt x="4" y="210"/>
                      <a:pt x="5" y="213"/>
                    </a:cubicBezTo>
                    <a:cubicBezTo>
                      <a:pt x="5" y="214"/>
                      <a:pt x="6" y="214"/>
                      <a:pt x="5" y="215"/>
                    </a:cubicBezTo>
                    <a:cubicBezTo>
                      <a:pt x="5" y="216"/>
                      <a:pt x="4" y="217"/>
                      <a:pt x="5" y="218"/>
                    </a:cubicBezTo>
                    <a:cubicBezTo>
                      <a:pt x="3" y="218"/>
                      <a:pt x="2" y="218"/>
                      <a:pt x="1" y="218"/>
                    </a:cubicBezTo>
                    <a:cubicBezTo>
                      <a:pt x="0" y="219"/>
                      <a:pt x="0" y="219"/>
                      <a:pt x="0" y="220"/>
                    </a:cubicBezTo>
                    <a:cubicBezTo>
                      <a:pt x="14" y="217"/>
                      <a:pt x="14" y="217"/>
                      <a:pt x="14" y="217"/>
                    </a:cubicBezTo>
                    <a:cubicBezTo>
                      <a:pt x="18" y="206"/>
                      <a:pt x="23" y="196"/>
                      <a:pt x="24" y="185"/>
                    </a:cubicBezTo>
                    <a:cubicBezTo>
                      <a:pt x="26" y="179"/>
                      <a:pt x="25" y="172"/>
                      <a:pt x="26" y="166"/>
                    </a:cubicBezTo>
                    <a:cubicBezTo>
                      <a:pt x="27" y="159"/>
                      <a:pt x="29" y="153"/>
                      <a:pt x="30" y="147"/>
                    </a:cubicBezTo>
                    <a:cubicBezTo>
                      <a:pt x="32" y="139"/>
                      <a:pt x="32" y="131"/>
                      <a:pt x="33" y="123"/>
                    </a:cubicBezTo>
                    <a:cubicBezTo>
                      <a:pt x="34" y="119"/>
                      <a:pt x="35" y="115"/>
                      <a:pt x="34" y="111"/>
                    </a:cubicBezTo>
                    <a:cubicBezTo>
                      <a:pt x="33" y="104"/>
                      <a:pt x="35" y="98"/>
                      <a:pt x="35" y="92"/>
                    </a:cubicBezTo>
                    <a:cubicBezTo>
                      <a:pt x="36" y="85"/>
                      <a:pt x="35" y="79"/>
                      <a:pt x="35" y="72"/>
                    </a:cubicBezTo>
                    <a:cubicBezTo>
                      <a:pt x="36" y="61"/>
                      <a:pt x="43" y="50"/>
                      <a:pt x="45" y="39"/>
                    </a:cubicBezTo>
                    <a:close/>
                    <a:moveTo>
                      <a:pt x="28" y="117"/>
                    </a:moveTo>
                    <a:cubicBezTo>
                      <a:pt x="27" y="118"/>
                      <a:pt x="26" y="119"/>
                      <a:pt x="26" y="120"/>
                    </a:cubicBezTo>
                    <a:cubicBezTo>
                      <a:pt x="26" y="120"/>
                      <a:pt x="27" y="121"/>
                      <a:pt x="27" y="122"/>
                    </a:cubicBezTo>
                    <a:cubicBezTo>
                      <a:pt x="27" y="122"/>
                      <a:pt x="26" y="124"/>
                      <a:pt x="25" y="123"/>
                    </a:cubicBezTo>
                    <a:cubicBezTo>
                      <a:pt x="25" y="122"/>
                      <a:pt x="24" y="120"/>
                      <a:pt x="25" y="118"/>
                    </a:cubicBezTo>
                    <a:cubicBezTo>
                      <a:pt x="25" y="117"/>
                      <a:pt x="26" y="115"/>
                      <a:pt x="27" y="114"/>
                    </a:cubicBezTo>
                    <a:cubicBezTo>
                      <a:pt x="27" y="115"/>
                      <a:pt x="28" y="116"/>
                      <a:pt x="28" y="117"/>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909" name="Freeform 3805"/>
              <p:cNvSpPr>
                <a:spLocks/>
              </p:cNvSpPr>
              <p:nvPr/>
            </p:nvSpPr>
            <p:spPr bwMode="auto">
              <a:xfrm>
                <a:off x="4291" y="2492"/>
                <a:ext cx="0" cy="0"/>
              </a:xfrm>
              <a:custGeom>
                <a:avLst/>
                <a:gdLst>
                  <a:gd name="T0" fmla="*/ 3 w 3"/>
                  <a:gd name="T1" fmla="*/ 0 h 4"/>
                  <a:gd name="T2" fmla="*/ 0 w 3"/>
                  <a:gd name="T3" fmla="*/ 4 h 4"/>
                  <a:gd name="T4" fmla="*/ 3 w 3"/>
                  <a:gd name="T5" fmla="*/ 0 h 4"/>
                </a:gdLst>
                <a:ahLst/>
                <a:cxnLst>
                  <a:cxn ang="0">
                    <a:pos x="T0" y="T1"/>
                  </a:cxn>
                  <a:cxn ang="0">
                    <a:pos x="T2" y="T3"/>
                  </a:cxn>
                  <a:cxn ang="0">
                    <a:pos x="T4" y="T5"/>
                  </a:cxn>
                </a:cxnLst>
                <a:rect l="0" t="0" r="r" b="b"/>
                <a:pathLst>
                  <a:path w="3" h="4">
                    <a:moveTo>
                      <a:pt x="3" y="0"/>
                    </a:moveTo>
                    <a:cubicBezTo>
                      <a:pt x="1" y="0"/>
                      <a:pt x="0" y="2"/>
                      <a:pt x="0" y="4"/>
                    </a:cubicBezTo>
                    <a:cubicBezTo>
                      <a:pt x="0" y="3"/>
                      <a:pt x="3" y="2"/>
                      <a:pt x="3" y="0"/>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910" name="Freeform 3806"/>
              <p:cNvSpPr>
                <a:spLocks/>
              </p:cNvSpPr>
              <p:nvPr/>
            </p:nvSpPr>
            <p:spPr bwMode="auto">
              <a:xfrm>
                <a:off x="4290" y="2494"/>
                <a:ext cx="1" cy="1"/>
              </a:xfrm>
              <a:custGeom>
                <a:avLst/>
                <a:gdLst>
                  <a:gd name="T0" fmla="*/ 2 w 8"/>
                  <a:gd name="T1" fmla="*/ 9 h 12"/>
                  <a:gd name="T2" fmla="*/ 1 w 8"/>
                  <a:gd name="T3" fmla="*/ 11 h 12"/>
                  <a:gd name="T4" fmla="*/ 5 w 8"/>
                  <a:gd name="T5" fmla="*/ 11 h 12"/>
                  <a:gd name="T6" fmla="*/ 7 w 8"/>
                  <a:gd name="T7" fmla="*/ 12 h 12"/>
                  <a:gd name="T8" fmla="*/ 6 w 8"/>
                  <a:gd name="T9" fmla="*/ 2 h 12"/>
                  <a:gd name="T10" fmla="*/ 4 w 8"/>
                  <a:gd name="T11" fmla="*/ 0 h 12"/>
                  <a:gd name="T12" fmla="*/ 4 w 8"/>
                  <a:gd name="T13" fmla="*/ 2 h 12"/>
                  <a:gd name="T14" fmla="*/ 5 w 8"/>
                  <a:gd name="T15" fmla="*/ 5 h 12"/>
                  <a:gd name="T16" fmla="*/ 5 w 8"/>
                  <a:gd name="T17" fmla="*/ 7 h 12"/>
                  <a:gd name="T18" fmla="*/ 5 w 8"/>
                  <a:gd name="T19" fmla="*/ 8 h 12"/>
                  <a:gd name="T20" fmla="*/ 2 w 8"/>
                  <a:gd name="T21" fmla="*/ 9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12">
                    <a:moveTo>
                      <a:pt x="2" y="9"/>
                    </a:moveTo>
                    <a:cubicBezTo>
                      <a:pt x="1" y="9"/>
                      <a:pt x="0" y="11"/>
                      <a:pt x="1" y="11"/>
                    </a:cubicBezTo>
                    <a:cubicBezTo>
                      <a:pt x="2" y="12"/>
                      <a:pt x="3" y="11"/>
                      <a:pt x="5" y="11"/>
                    </a:cubicBezTo>
                    <a:cubicBezTo>
                      <a:pt x="6" y="11"/>
                      <a:pt x="6" y="12"/>
                      <a:pt x="7" y="12"/>
                    </a:cubicBezTo>
                    <a:cubicBezTo>
                      <a:pt x="8" y="10"/>
                      <a:pt x="7" y="3"/>
                      <a:pt x="6" y="2"/>
                    </a:cubicBezTo>
                    <a:cubicBezTo>
                      <a:pt x="5" y="1"/>
                      <a:pt x="4" y="1"/>
                      <a:pt x="4" y="0"/>
                    </a:cubicBezTo>
                    <a:cubicBezTo>
                      <a:pt x="3" y="1"/>
                      <a:pt x="4" y="1"/>
                      <a:pt x="4" y="2"/>
                    </a:cubicBezTo>
                    <a:cubicBezTo>
                      <a:pt x="5" y="4"/>
                      <a:pt x="5" y="4"/>
                      <a:pt x="5" y="5"/>
                    </a:cubicBezTo>
                    <a:cubicBezTo>
                      <a:pt x="5" y="6"/>
                      <a:pt x="5" y="6"/>
                      <a:pt x="5" y="7"/>
                    </a:cubicBezTo>
                    <a:cubicBezTo>
                      <a:pt x="5" y="7"/>
                      <a:pt x="5" y="8"/>
                      <a:pt x="5" y="8"/>
                    </a:cubicBezTo>
                    <a:cubicBezTo>
                      <a:pt x="4" y="9"/>
                      <a:pt x="2" y="9"/>
                      <a:pt x="2" y="9"/>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911" name="Freeform 3807"/>
              <p:cNvSpPr>
                <a:spLocks/>
              </p:cNvSpPr>
              <p:nvPr/>
            </p:nvSpPr>
            <p:spPr bwMode="auto">
              <a:xfrm>
                <a:off x="4180" y="2432"/>
                <a:ext cx="1" cy="0"/>
              </a:xfrm>
              <a:custGeom>
                <a:avLst/>
                <a:gdLst>
                  <a:gd name="T0" fmla="*/ 1 w 4"/>
                  <a:gd name="T1" fmla="*/ 1 h 2"/>
                  <a:gd name="T2" fmla="*/ 3 w 4"/>
                  <a:gd name="T3" fmla="*/ 2 h 2"/>
                  <a:gd name="T4" fmla="*/ 3 w 4"/>
                  <a:gd name="T5" fmla="*/ 0 h 2"/>
                  <a:gd name="T6" fmla="*/ 1 w 4"/>
                  <a:gd name="T7" fmla="*/ 1 h 2"/>
                </a:gdLst>
                <a:ahLst/>
                <a:cxnLst>
                  <a:cxn ang="0">
                    <a:pos x="T0" y="T1"/>
                  </a:cxn>
                  <a:cxn ang="0">
                    <a:pos x="T2" y="T3"/>
                  </a:cxn>
                  <a:cxn ang="0">
                    <a:pos x="T4" y="T5"/>
                  </a:cxn>
                  <a:cxn ang="0">
                    <a:pos x="T6" y="T7"/>
                  </a:cxn>
                </a:cxnLst>
                <a:rect l="0" t="0" r="r" b="b"/>
                <a:pathLst>
                  <a:path w="4" h="2">
                    <a:moveTo>
                      <a:pt x="1" y="1"/>
                    </a:moveTo>
                    <a:cubicBezTo>
                      <a:pt x="0" y="2"/>
                      <a:pt x="3" y="2"/>
                      <a:pt x="3" y="2"/>
                    </a:cubicBezTo>
                    <a:cubicBezTo>
                      <a:pt x="4" y="1"/>
                      <a:pt x="4" y="1"/>
                      <a:pt x="3" y="0"/>
                    </a:cubicBezTo>
                    <a:cubicBezTo>
                      <a:pt x="3" y="0"/>
                      <a:pt x="1" y="1"/>
                      <a:pt x="1" y="1"/>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912" name="Freeform 3808"/>
              <p:cNvSpPr>
                <a:spLocks/>
              </p:cNvSpPr>
              <p:nvPr/>
            </p:nvSpPr>
            <p:spPr bwMode="auto">
              <a:xfrm>
                <a:off x="4181" y="2448"/>
                <a:ext cx="1" cy="1"/>
              </a:xfrm>
              <a:custGeom>
                <a:avLst/>
                <a:gdLst>
                  <a:gd name="T0" fmla="*/ 7 w 8"/>
                  <a:gd name="T1" fmla="*/ 6 h 11"/>
                  <a:gd name="T2" fmla="*/ 7 w 8"/>
                  <a:gd name="T3" fmla="*/ 4 h 11"/>
                  <a:gd name="T4" fmla="*/ 6 w 8"/>
                  <a:gd name="T5" fmla="*/ 3 h 11"/>
                  <a:gd name="T6" fmla="*/ 4 w 8"/>
                  <a:gd name="T7" fmla="*/ 4 h 11"/>
                  <a:gd name="T8" fmla="*/ 3 w 8"/>
                  <a:gd name="T9" fmla="*/ 4 h 11"/>
                  <a:gd name="T10" fmla="*/ 2 w 8"/>
                  <a:gd name="T11" fmla="*/ 6 h 11"/>
                  <a:gd name="T12" fmla="*/ 1 w 8"/>
                  <a:gd name="T13" fmla="*/ 9 h 11"/>
                  <a:gd name="T14" fmla="*/ 2 w 8"/>
                  <a:gd name="T15" fmla="*/ 11 h 11"/>
                  <a:gd name="T16" fmla="*/ 3 w 8"/>
                  <a:gd name="T17" fmla="*/ 9 h 11"/>
                  <a:gd name="T18" fmla="*/ 3 w 8"/>
                  <a:gd name="T19" fmla="*/ 6 h 11"/>
                  <a:gd name="T20" fmla="*/ 4 w 8"/>
                  <a:gd name="T21" fmla="*/ 6 h 11"/>
                  <a:gd name="T22" fmla="*/ 4 w 8"/>
                  <a:gd name="T23" fmla="*/ 8 h 11"/>
                  <a:gd name="T24" fmla="*/ 7 w 8"/>
                  <a:gd name="T25" fmla="*/ 6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11">
                    <a:moveTo>
                      <a:pt x="7" y="6"/>
                    </a:moveTo>
                    <a:cubicBezTo>
                      <a:pt x="8" y="6"/>
                      <a:pt x="8" y="5"/>
                      <a:pt x="7" y="4"/>
                    </a:cubicBezTo>
                    <a:cubicBezTo>
                      <a:pt x="7" y="2"/>
                      <a:pt x="7" y="0"/>
                      <a:pt x="6" y="3"/>
                    </a:cubicBezTo>
                    <a:cubicBezTo>
                      <a:pt x="5" y="3"/>
                      <a:pt x="5" y="3"/>
                      <a:pt x="4" y="4"/>
                    </a:cubicBezTo>
                    <a:cubicBezTo>
                      <a:pt x="4" y="4"/>
                      <a:pt x="3" y="4"/>
                      <a:pt x="3" y="4"/>
                    </a:cubicBezTo>
                    <a:cubicBezTo>
                      <a:pt x="2" y="5"/>
                      <a:pt x="2" y="5"/>
                      <a:pt x="2" y="6"/>
                    </a:cubicBezTo>
                    <a:cubicBezTo>
                      <a:pt x="1" y="7"/>
                      <a:pt x="0" y="7"/>
                      <a:pt x="1" y="9"/>
                    </a:cubicBezTo>
                    <a:cubicBezTo>
                      <a:pt x="1" y="10"/>
                      <a:pt x="2" y="10"/>
                      <a:pt x="2" y="11"/>
                    </a:cubicBezTo>
                    <a:cubicBezTo>
                      <a:pt x="3" y="11"/>
                      <a:pt x="3" y="9"/>
                      <a:pt x="3" y="9"/>
                    </a:cubicBezTo>
                    <a:cubicBezTo>
                      <a:pt x="2" y="8"/>
                      <a:pt x="3" y="7"/>
                      <a:pt x="3" y="6"/>
                    </a:cubicBezTo>
                    <a:cubicBezTo>
                      <a:pt x="3" y="6"/>
                      <a:pt x="4" y="5"/>
                      <a:pt x="4" y="6"/>
                    </a:cubicBezTo>
                    <a:cubicBezTo>
                      <a:pt x="5" y="6"/>
                      <a:pt x="4" y="7"/>
                      <a:pt x="4" y="8"/>
                    </a:cubicBezTo>
                    <a:cubicBezTo>
                      <a:pt x="5" y="8"/>
                      <a:pt x="6" y="7"/>
                      <a:pt x="7" y="6"/>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913" name="Freeform 3809"/>
              <p:cNvSpPr>
                <a:spLocks/>
              </p:cNvSpPr>
              <p:nvPr/>
            </p:nvSpPr>
            <p:spPr bwMode="auto">
              <a:xfrm>
                <a:off x="4174" y="2437"/>
                <a:ext cx="0" cy="0"/>
              </a:xfrm>
              <a:custGeom>
                <a:avLst/>
                <a:gdLst>
                  <a:gd name="T0" fmla="*/ 1 w 3"/>
                  <a:gd name="T1" fmla="*/ 1 h 4"/>
                  <a:gd name="T2" fmla="*/ 1 w 3"/>
                  <a:gd name="T3" fmla="*/ 3 h 4"/>
                  <a:gd name="T4" fmla="*/ 2 w 3"/>
                  <a:gd name="T5" fmla="*/ 3 h 4"/>
                  <a:gd name="T6" fmla="*/ 1 w 3"/>
                  <a:gd name="T7" fmla="*/ 1 h 4"/>
                </a:gdLst>
                <a:ahLst/>
                <a:cxnLst>
                  <a:cxn ang="0">
                    <a:pos x="T0" y="T1"/>
                  </a:cxn>
                  <a:cxn ang="0">
                    <a:pos x="T2" y="T3"/>
                  </a:cxn>
                  <a:cxn ang="0">
                    <a:pos x="T4" y="T5"/>
                  </a:cxn>
                  <a:cxn ang="0">
                    <a:pos x="T6" y="T7"/>
                  </a:cxn>
                </a:cxnLst>
                <a:rect l="0" t="0" r="r" b="b"/>
                <a:pathLst>
                  <a:path w="3" h="4">
                    <a:moveTo>
                      <a:pt x="1" y="1"/>
                    </a:moveTo>
                    <a:cubicBezTo>
                      <a:pt x="0" y="1"/>
                      <a:pt x="0" y="3"/>
                      <a:pt x="1" y="3"/>
                    </a:cubicBezTo>
                    <a:cubicBezTo>
                      <a:pt x="1" y="4"/>
                      <a:pt x="1" y="4"/>
                      <a:pt x="2" y="3"/>
                    </a:cubicBezTo>
                    <a:cubicBezTo>
                      <a:pt x="3" y="3"/>
                      <a:pt x="1" y="0"/>
                      <a:pt x="1" y="1"/>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914" name="Freeform 3810"/>
              <p:cNvSpPr>
                <a:spLocks/>
              </p:cNvSpPr>
              <p:nvPr/>
            </p:nvSpPr>
            <p:spPr bwMode="auto">
              <a:xfrm>
                <a:off x="4198" y="2381"/>
                <a:ext cx="0" cy="1"/>
              </a:xfrm>
              <a:custGeom>
                <a:avLst/>
                <a:gdLst>
                  <a:gd name="T0" fmla="*/ 0 w 5"/>
                  <a:gd name="T1" fmla="*/ 1 h 8"/>
                  <a:gd name="T2" fmla="*/ 2 w 5"/>
                  <a:gd name="T3" fmla="*/ 5 h 8"/>
                  <a:gd name="T4" fmla="*/ 4 w 5"/>
                  <a:gd name="T5" fmla="*/ 8 h 8"/>
                  <a:gd name="T6" fmla="*/ 5 w 5"/>
                  <a:gd name="T7" fmla="*/ 3 h 8"/>
                  <a:gd name="T8" fmla="*/ 0 w 5"/>
                  <a:gd name="T9" fmla="*/ 1 h 8"/>
                </a:gdLst>
                <a:ahLst/>
                <a:cxnLst>
                  <a:cxn ang="0">
                    <a:pos x="T0" y="T1"/>
                  </a:cxn>
                  <a:cxn ang="0">
                    <a:pos x="T2" y="T3"/>
                  </a:cxn>
                  <a:cxn ang="0">
                    <a:pos x="T4" y="T5"/>
                  </a:cxn>
                  <a:cxn ang="0">
                    <a:pos x="T6" y="T7"/>
                  </a:cxn>
                  <a:cxn ang="0">
                    <a:pos x="T8" y="T9"/>
                  </a:cxn>
                </a:cxnLst>
                <a:rect l="0" t="0" r="r" b="b"/>
                <a:pathLst>
                  <a:path w="5" h="8">
                    <a:moveTo>
                      <a:pt x="0" y="1"/>
                    </a:moveTo>
                    <a:cubicBezTo>
                      <a:pt x="0" y="3"/>
                      <a:pt x="1" y="3"/>
                      <a:pt x="2" y="5"/>
                    </a:cubicBezTo>
                    <a:cubicBezTo>
                      <a:pt x="2" y="7"/>
                      <a:pt x="3" y="7"/>
                      <a:pt x="4" y="8"/>
                    </a:cubicBezTo>
                    <a:cubicBezTo>
                      <a:pt x="4" y="8"/>
                      <a:pt x="5" y="4"/>
                      <a:pt x="5" y="3"/>
                    </a:cubicBezTo>
                    <a:cubicBezTo>
                      <a:pt x="4" y="0"/>
                      <a:pt x="3" y="1"/>
                      <a:pt x="0" y="1"/>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915" name="Freeform 3811"/>
              <p:cNvSpPr>
                <a:spLocks/>
              </p:cNvSpPr>
              <p:nvPr/>
            </p:nvSpPr>
            <p:spPr bwMode="auto">
              <a:xfrm>
                <a:off x="4200" y="2389"/>
                <a:ext cx="2" cy="4"/>
              </a:xfrm>
              <a:custGeom>
                <a:avLst/>
                <a:gdLst>
                  <a:gd name="T0" fmla="*/ 3 w 21"/>
                  <a:gd name="T1" fmla="*/ 20 h 28"/>
                  <a:gd name="T2" fmla="*/ 4 w 21"/>
                  <a:gd name="T3" fmla="*/ 25 h 28"/>
                  <a:gd name="T4" fmla="*/ 5 w 21"/>
                  <a:gd name="T5" fmla="*/ 22 h 28"/>
                  <a:gd name="T6" fmla="*/ 6 w 21"/>
                  <a:gd name="T7" fmla="*/ 20 h 28"/>
                  <a:gd name="T8" fmla="*/ 7 w 21"/>
                  <a:gd name="T9" fmla="*/ 19 h 28"/>
                  <a:gd name="T10" fmla="*/ 7 w 21"/>
                  <a:gd name="T11" fmla="*/ 18 h 28"/>
                  <a:gd name="T12" fmla="*/ 8 w 21"/>
                  <a:gd name="T13" fmla="*/ 15 h 28"/>
                  <a:gd name="T14" fmla="*/ 7 w 21"/>
                  <a:gd name="T15" fmla="*/ 12 h 28"/>
                  <a:gd name="T16" fmla="*/ 8 w 21"/>
                  <a:gd name="T17" fmla="*/ 9 h 28"/>
                  <a:gd name="T18" fmla="*/ 7 w 21"/>
                  <a:gd name="T19" fmla="*/ 3 h 28"/>
                  <a:gd name="T20" fmla="*/ 9 w 21"/>
                  <a:gd name="T21" fmla="*/ 6 h 28"/>
                  <a:gd name="T22" fmla="*/ 9 w 21"/>
                  <a:gd name="T23" fmla="*/ 10 h 28"/>
                  <a:gd name="T24" fmla="*/ 9 w 21"/>
                  <a:gd name="T25" fmla="*/ 12 h 28"/>
                  <a:gd name="T26" fmla="*/ 10 w 21"/>
                  <a:gd name="T27" fmla="*/ 16 h 28"/>
                  <a:gd name="T28" fmla="*/ 8 w 21"/>
                  <a:gd name="T29" fmla="*/ 22 h 28"/>
                  <a:gd name="T30" fmla="*/ 9 w 21"/>
                  <a:gd name="T31" fmla="*/ 24 h 28"/>
                  <a:gd name="T32" fmla="*/ 11 w 21"/>
                  <a:gd name="T33" fmla="*/ 28 h 28"/>
                  <a:gd name="T34" fmla="*/ 13 w 21"/>
                  <a:gd name="T35" fmla="*/ 27 h 28"/>
                  <a:gd name="T36" fmla="*/ 14 w 21"/>
                  <a:gd name="T37" fmla="*/ 26 h 28"/>
                  <a:gd name="T38" fmla="*/ 17 w 21"/>
                  <a:gd name="T39" fmla="*/ 22 h 28"/>
                  <a:gd name="T40" fmla="*/ 20 w 21"/>
                  <a:gd name="T41" fmla="*/ 19 h 28"/>
                  <a:gd name="T42" fmla="*/ 20 w 21"/>
                  <a:gd name="T43" fmla="*/ 15 h 28"/>
                  <a:gd name="T44" fmla="*/ 18 w 21"/>
                  <a:gd name="T45" fmla="*/ 11 h 28"/>
                  <a:gd name="T46" fmla="*/ 15 w 21"/>
                  <a:gd name="T47" fmla="*/ 7 h 28"/>
                  <a:gd name="T48" fmla="*/ 13 w 21"/>
                  <a:gd name="T49" fmla="*/ 3 h 28"/>
                  <a:gd name="T50" fmla="*/ 8 w 21"/>
                  <a:gd name="T51" fmla="*/ 1 h 28"/>
                  <a:gd name="T52" fmla="*/ 5 w 21"/>
                  <a:gd name="T53" fmla="*/ 0 h 28"/>
                  <a:gd name="T54" fmla="*/ 3 w 21"/>
                  <a:gd name="T55" fmla="*/ 1 h 28"/>
                  <a:gd name="T56" fmla="*/ 0 w 21"/>
                  <a:gd name="T57" fmla="*/ 3 h 28"/>
                  <a:gd name="T58" fmla="*/ 3 w 21"/>
                  <a:gd name="T59" fmla="*/ 6 h 28"/>
                  <a:gd name="T60" fmla="*/ 4 w 21"/>
                  <a:gd name="T61" fmla="*/ 11 h 28"/>
                  <a:gd name="T62" fmla="*/ 3 w 21"/>
                  <a:gd name="T63" fmla="*/ 16 h 28"/>
                  <a:gd name="T64" fmla="*/ 3 w 21"/>
                  <a:gd name="T65" fmla="*/ 2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1" h="28">
                    <a:moveTo>
                      <a:pt x="3" y="20"/>
                    </a:moveTo>
                    <a:cubicBezTo>
                      <a:pt x="3" y="22"/>
                      <a:pt x="3" y="24"/>
                      <a:pt x="4" y="25"/>
                    </a:cubicBezTo>
                    <a:cubicBezTo>
                      <a:pt x="5" y="24"/>
                      <a:pt x="5" y="23"/>
                      <a:pt x="5" y="22"/>
                    </a:cubicBezTo>
                    <a:cubicBezTo>
                      <a:pt x="5" y="21"/>
                      <a:pt x="5" y="21"/>
                      <a:pt x="6" y="20"/>
                    </a:cubicBezTo>
                    <a:cubicBezTo>
                      <a:pt x="6" y="19"/>
                      <a:pt x="7" y="19"/>
                      <a:pt x="7" y="19"/>
                    </a:cubicBezTo>
                    <a:cubicBezTo>
                      <a:pt x="7" y="18"/>
                      <a:pt x="7" y="18"/>
                      <a:pt x="7" y="18"/>
                    </a:cubicBezTo>
                    <a:cubicBezTo>
                      <a:pt x="7" y="17"/>
                      <a:pt x="8" y="16"/>
                      <a:pt x="8" y="15"/>
                    </a:cubicBezTo>
                    <a:cubicBezTo>
                      <a:pt x="8" y="14"/>
                      <a:pt x="7" y="13"/>
                      <a:pt x="7" y="12"/>
                    </a:cubicBezTo>
                    <a:cubicBezTo>
                      <a:pt x="7" y="11"/>
                      <a:pt x="8" y="10"/>
                      <a:pt x="8" y="9"/>
                    </a:cubicBezTo>
                    <a:cubicBezTo>
                      <a:pt x="7" y="7"/>
                      <a:pt x="6" y="6"/>
                      <a:pt x="7" y="3"/>
                    </a:cubicBezTo>
                    <a:cubicBezTo>
                      <a:pt x="9" y="4"/>
                      <a:pt x="9" y="5"/>
                      <a:pt x="9" y="6"/>
                    </a:cubicBezTo>
                    <a:cubicBezTo>
                      <a:pt x="9" y="8"/>
                      <a:pt x="9" y="9"/>
                      <a:pt x="9" y="10"/>
                    </a:cubicBezTo>
                    <a:cubicBezTo>
                      <a:pt x="9" y="11"/>
                      <a:pt x="9" y="12"/>
                      <a:pt x="9" y="12"/>
                    </a:cubicBezTo>
                    <a:cubicBezTo>
                      <a:pt x="9" y="14"/>
                      <a:pt x="10" y="15"/>
                      <a:pt x="10" y="16"/>
                    </a:cubicBezTo>
                    <a:cubicBezTo>
                      <a:pt x="9" y="18"/>
                      <a:pt x="8" y="20"/>
                      <a:pt x="8" y="22"/>
                    </a:cubicBezTo>
                    <a:cubicBezTo>
                      <a:pt x="8" y="22"/>
                      <a:pt x="8" y="24"/>
                      <a:pt x="9" y="24"/>
                    </a:cubicBezTo>
                    <a:cubicBezTo>
                      <a:pt x="9" y="26"/>
                      <a:pt x="10" y="27"/>
                      <a:pt x="11" y="28"/>
                    </a:cubicBezTo>
                    <a:cubicBezTo>
                      <a:pt x="12" y="28"/>
                      <a:pt x="12" y="28"/>
                      <a:pt x="13" y="27"/>
                    </a:cubicBezTo>
                    <a:cubicBezTo>
                      <a:pt x="13" y="27"/>
                      <a:pt x="13" y="26"/>
                      <a:pt x="14" y="26"/>
                    </a:cubicBezTo>
                    <a:cubicBezTo>
                      <a:pt x="15" y="25"/>
                      <a:pt x="16" y="24"/>
                      <a:pt x="17" y="22"/>
                    </a:cubicBezTo>
                    <a:cubicBezTo>
                      <a:pt x="18" y="21"/>
                      <a:pt x="19" y="20"/>
                      <a:pt x="20" y="19"/>
                    </a:cubicBezTo>
                    <a:cubicBezTo>
                      <a:pt x="21" y="17"/>
                      <a:pt x="20" y="17"/>
                      <a:pt x="20" y="15"/>
                    </a:cubicBezTo>
                    <a:cubicBezTo>
                      <a:pt x="19" y="13"/>
                      <a:pt x="19" y="12"/>
                      <a:pt x="18" y="11"/>
                    </a:cubicBezTo>
                    <a:cubicBezTo>
                      <a:pt x="17" y="10"/>
                      <a:pt x="16" y="9"/>
                      <a:pt x="15" y="7"/>
                    </a:cubicBezTo>
                    <a:cubicBezTo>
                      <a:pt x="14" y="6"/>
                      <a:pt x="13" y="4"/>
                      <a:pt x="13" y="3"/>
                    </a:cubicBezTo>
                    <a:cubicBezTo>
                      <a:pt x="11" y="0"/>
                      <a:pt x="11" y="1"/>
                      <a:pt x="8" y="1"/>
                    </a:cubicBezTo>
                    <a:cubicBezTo>
                      <a:pt x="7" y="1"/>
                      <a:pt x="6" y="0"/>
                      <a:pt x="5" y="0"/>
                    </a:cubicBezTo>
                    <a:cubicBezTo>
                      <a:pt x="4" y="0"/>
                      <a:pt x="4" y="0"/>
                      <a:pt x="3" y="1"/>
                    </a:cubicBezTo>
                    <a:cubicBezTo>
                      <a:pt x="2" y="0"/>
                      <a:pt x="0" y="2"/>
                      <a:pt x="0" y="3"/>
                    </a:cubicBezTo>
                    <a:cubicBezTo>
                      <a:pt x="0" y="5"/>
                      <a:pt x="3" y="5"/>
                      <a:pt x="3" y="6"/>
                    </a:cubicBezTo>
                    <a:cubicBezTo>
                      <a:pt x="3" y="7"/>
                      <a:pt x="4" y="10"/>
                      <a:pt x="4" y="11"/>
                    </a:cubicBezTo>
                    <a:cubicBezTo>
                      <a:pt x="4" y="13"/>
                      <a:pt x="3" y="14"/>
                      <a:pt x="3" y="16"/>
                    </a:cubicBezTo>
                    <a:cubicBezTo>
                      <a:pt x="1" y="16"/>
                      <a:pt x="3" y="19"/>
                      <a:pt x="3" y="20"/>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916" name="Freeform 3812"/>
              <p:cNvSpPr>
                <a:spLocks/>
              </p:cNvSpPr>
              <p:nvPr/>
            </p:nvSpPr>
            <p:spPr bwMode="auto">
              <a:xfrm>
                <a:off x="4190" y="2409"/>
                <a:ext cx="1" cy="2"/>
              </a:xfrm>
              <a:custGeom>
                <a:avLst/>
                <a:gdLst>
                  <a:gd name="T0" fmla="*/ 0 w 7"/>
                  <a:gd name="T1" fmla="*/ 9 h 16"/>
                  <a:gd name="T2" fmla="*/ 0 w 7"/>
                  <a:gd name="T3" fmla="*/ 12 h 16"/>
                  <a:gd name="T4" fmla="*/ 1 w 7"/>
                  <a:gd name="T5" fmla="*/ 16 h 16"/>
                  <a:gd name="T6" fmla="*/ 2 w 7"/>
                  <a:gd name="T7" fmla="*/ 14 h 16"/>
                  <a:gd name="T8" fmla="*/ 4 w 7"/>
                  <a:gd name="T9" fmla="*/ 11 h 16"/>
                  <a:gd name="T10" fmla="*/ 3 w 7"/>
                  <a:gd name="T11" fmla="*/ 9 h 16"/>
                  <a:gd name="T12" fmla="*/ 6 w 7"/>
                  <a:gd name="T13" fmla="*/ 7 h 16"/>
                  <a:gd name="T14" fmla="*/ 7 w 7"/>
                  <a:gd name="T15" fmla="*/ 4 h 16"/>
                  <a:gd name="T16" fmla="*/ 6 w 7"/>
                  <a:gd name="T17" fmla="*/ 1 h 16"/>
                  <a:gd name="T18" fmla="*/ 4 w 7"/>
                  <a:gd name="T19" fmla="*/ 2 h 16"/>
                  <a:gd name="T20" fmla="*/ 1 w 7"/>
                  <a:gd name="T21" fmla="*/ 3 h 16"/>
                  <a:gd name="T22" fmla="*/ 1 w 7"/>
                  <a:gd name="T23" fmla="*/ 8 h 16"/>
                  <a:gd name="T24" fmla="*/ 0 w 7"/>
                  <a:gd name="T25" fmla="*/ 9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 h="16">
                    <a:moveTo>
                      <a:pt x="0" y="9"/>
                    </a:moveTo>
                    <a:cubicBezTo>
                      <a:pt x="0" y="10"/>
                      <a:pt x="0" y="11"/>
                      <a:pt x="0" y="12"/>
                    </a:cubicBezTo>
                    <a:cubicBezTo>
                      <a:pt x="1" y="13"/>
                      <a:pt x="1" y="14"/>
                      <a:pt x="1" y="16"/>
                    </a:cubicBezTo>
                    <a:cubicBezTo>
                      <a:pt x="2" y="16"/>
                      <a:pt x="2" y="15"/>
                      <a:pt x="2" y="14"/>
                    </a:cubicBezTo>
                    <a:cubicBezTo>
                      <a:pt x="3" y="13"/>
                      <a:pt x="4" y="12"/>
                      <a:pt x="4" y="11"/>
                    </a:cubicBezTo>
                    <a:cubicBezTo>
                      <a:pt x="5" y="10"/>
                      <a:pt x="3" y="10"/>
                      <a:pt x="3" y="9"/>
                    </a:cubicBezTo>
                    <a:cubicBezTo>
                      <a:pt x="3" y="7"/>
                      <a:pt x="5" y="7"/>
                      <a:pt x="6" y="7"/>
                    </a:cubicBezTo>
                    <a:cubicBezTo>
                      <a:pt x="6" y="7"/>
                      <a:pt x="7" y="4"/>
                      <a:pt x="7" y="4"/>
                    </a:cubicBezTo>
                    <a:cubicBezTo>
                      <a:pt x="7" y="3"/>
                      <a:pt x="7" y="2"/>
                      <a:pt x="6" y="1"/>
                    </a:cubicBezTo>
                    <a:cubicBezTo>
                      <a:pt x="4" y="0"/>
                      <a:pt x="5" y="2"/>
                      <a:pt x="4" y="2"/>
                    </a:cubicBezTo>
                    <a:cubicBezTo>
                      <a:pt x="3" y="3"/>
                      <a:pt x="2" y="3"/>
                      <a:pt x="1" y="3"/>
                    </a:cubicBezTo>
                    <a:cubicBezTo>
                      <a:pt x="0" y="4"/>
                      <a:pt x="2" y="6"/>
                      <a:pt x="1" y="8"/>
                    </a:cubicBezTo>
                    <a:cubicBezTo>
                      <a:pt x="0" y="9"/>
                      <a:pt x="0" y="8"/>
                      <a:pt x="0" y="9"/>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917" name="Freeform 3813"/>
              <p:cNvSpPr>
                <a:spLocks/>
              </p:cNvSpPr>
              <p:nvPr/>
            </p:nvSpPr>
            <p:spPr bwMode="auto">
              <a:xfrm>
                <a:off x="4182" y="2414"/>
                <a:ext cx="2" cy="3"/>
              </a:xfrm>
              <a:custGeom>
                <a:avLst/>
                <a:gdLst>
                  <a:gd name="T0" fmla="*/ 0 w 11"/>
                  <a:gd name="T1" fmla="*/ 18 h 20"/>
                  <a:gd name="T2" fmla="*/ 2 w 11"/>
                  <a:gd name="T3" fmla="*/ 20 h 20"/>
                  <a:gd name="T4" fmla="*/ 4 w 11"/>
                  <a:gd name="T5" fmla="*/ 16 h 20"/>
                  <a:gd name="T6" fmla="*/ 6 w 11"/>
                  <a:gd name="T7" fmla="*/ 12 h 20"/>
                  <a:gd name="T8" fmla="*/ 6 w 11"/>
                  <a:gd name="T9" fmla="*/ 8 h 20"/>
                  <a:gd name="T10" fmla="*/ 8 w 11"/>
                  <a:gd name="T11" fmla="*/ 4 h 20"/>
                  <a:gd name="T12" fmla="*/ 11 w 11"/>
                  <a:gd name="T13" fmla="*/ 2 h 20"/>
                  <a:gd name="T14" fmla="*/ 8 w 11"/>
                  <a:gd name="T15" fmla="*/ 2 h 20"/>
                  <a:gd name="T16" fmla="*/ 4 w 11"/>
                  <a:gd name="T17" fmla="*/ 6 h 20"/>
                  <a:gd name="T18" fmla="*/ 3 w 11"/>
                  <a:gd name="T19" fmla="*/ 6 h 20"/>
                  <a:gd name="T20" fmla="*/ 3 w 11"/>
                  <a:gd name="T21" fmla="*/ 8 h 20"/>
                  <a:gd name="T22" fmla="*/ 1 w 11"/>
                  <a:gd name="T23" fmla="*/ 17 h 20"/>
                  <a:gd name="T24" fmla="*/ 0 w 11"/>
                  <a:gd name="T25" fmla="*/ 18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 h="20">
                    <a:moveTo>
                      <a:pt x="0" y="18"/>
                    </a:moveTo>
                    <a:cubicBezTo>
                      <a:pt x="0" y="19"/>
                      <a:pt x="1" y="20"/>
                      <a:pt x="2" y="20"/>
                    </a:cubicBezTo>
                    <a:cubicBezTo>
                      <a:pt x="2" y="20"/>
                      <a:pt x="3" y="17"/>
                      <a:pt x="4" y="16"/>
                    </a:cubicBezTo>
                    <a:cubicBezTo>
                      <a:pt x="4" y="15"/>
                      <a:pt x="5" y="13"/>
                      <a:pt x="6" y="12"/>
                    </a:cubicBezTo>
                    <a:cubicBezTo>
                      <a:pt x="6" y="11"/>
                      <a:pt x="6" y="9"/>
                      <a:pt x="6" y="8"/>
                    </a:cubicBezTo>
                    <a:cubicBezTo>
                      <a:pt x="7" y="7"/>
                      <a:pt x="7" y="5"/>
                      <a:pt x="8" y="4"/>
                    </a:cubicBezTo>
                    <a:cubicBezTo>
                      <a:pt x="9" y="4"/>
                      <a:pt x="11" y="2"/>
                      <a:pt x="11" y="2"/>
                    </a:cubicBezTo>
                    <a:cubicBezTo>
                      <a:pt x="11" y="0"/>
                      <a:pt x="9" y="1"/>
                      <a:pt x="8" y="2"/>
                    </a:cubicBezTo>
                    <a:cubicBezTo>
                      <a:pt x="6" y="3"/>
                      <a:pt x="6" y="5"/>
                      <a:pt x="4" y="6"/>
                    </a:cubicBezTo>
                    <a:cubicBezTo>
                      <a:pt x="3" y="6"/>
                      <a:pt x="3" y="5"/>
                      <a:pt x="3" y="6"/>
                    </a:cubicBezTo>
                    <a:cubicBezTo>
                      <a:pt x="2" y="7"/>
                      <a:pt x="3" y="8"/>
                      <a:pt x="3" y="8"/>
                    </a:cubicBezTo>
                    <a:cubicBezTo>
                      <a:pt x="4" y="11"/>
                      <a:pt x="3" y="15"/>
                      <a:pt x="1" y="17"/>
                    </a:cubicBezTo>
                    <a:cubicBezTo>
                      <a:pt x="1" y="18"/>
                      <a:pt x="0" y="17"/>
                      <a:pt x="0" y="18"/>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918" name="Freeform 3814"/>
              <p:cNvSpPr>
                <a:spLocks/>
              </p:cNvSpPr>
              <p:nvPr/>
            </p:nvSpPr>
            <p:spPr bwMode="auto">
              <a:xfrm>
                <a:off x="4184" y="2413"/>
                <a:ext cx="1" cy="1"/>
              </a:xfrm>
              <a:custGeom>
                <a:avLst/>
                <a:gdLst>
                  <a:gd name="T0" fmla="*/ 3 w 7"/>
                  <a:gd name="T1" fmla="*/ 5 h 8"/>
                  <a:gd name="T2" fmla="*/ 2 w 7"/>
                  <a:gd name="T3" fmla="*/ 8 h 8"/>
                  <a:gd name="T4" fmla="*/ 4 w 7"/>
                  <a:gd name="T5" fmla="*/ 7 h 8"/>
                  <a:gd name="T6" fmla="*/ 7 w 7"/>
                  <a:gd name="T7" fmla="*/ 3 h 8"/>
                  <a:gd name="T8" fmla="*/ 3 w 7"/>
                  <a:gd name="T9" fmla="*/ 5 h 8"/>
                </a:gdLst>
                <a:ahLst/>
                <a:cxnLst>
                  <a:cxn ang="0">
                    <a:pos x="T0" y="T1"/>
                  </a:cxn>
                  <a:cxn ang="0">
                    <a:pos x="T2" y="T3"/>
                  </a:cxn>
                  <a:cxn ang="0">
                    <a:pos x="T4" y="T5"/>
                  </a:cxn>
                  <a:cxn ang="0">
                    <a:pos x="T6" y="T7"/>
                  </a:cxn>
                  <a:cxn ang="0">
                    <a:pos x="T8" y="T9"/>
                  </a:cxn>
                </a:cxnLst>
                <a:rect l="0" t="0" r="r" b="b"/>
                <a:pathLst>
                  <a:path w="7" h="8">
                    <a:moveTo>
                      <a:pt x="3" y="5"/>
                    </a:moveTo>
                    <a:cubicBezTo>
                      <a:pt x="2" y="6"/>
                      <a:pt x="0" y="6"/>
                      <a:pt x="2" y="8"/>
                    </a:cubicBezTo>
                    <a:cubicBezTo>
                      <a:pt x="2" y="8"/>
                      <a:pt x="3" y="7"/>
                      <a:pt x="4" y="7"/>
                    </a:cubicBezTo>
                    <a:cubicBezTo>
                      <a:pt x="5" y="6"/>
                      <a:pt x="6" y="4"/>
                      <a:pt x="7" y="3"/>
                    </a:cubicBezTo>
                    <a:cubicBezTo>
                      <a:pt x="7" y="0"/>
                      <a:pt x="4" y="4"/>
                      <a:pt x="3" y="5"/>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919" name="Freeform 3815"/>
              <p:cNvSpPr>
                <a:spLocks/>
              </p:cNvSpPr>
              <p:nvPr/>
            </p:nvSpPr>
            <p:spPr bwMode="auto">
              <a:xfrm>
                <a:off x="4193" y="2423"/>
                <a:ext cx="1" cy="0"/>
              </a:xfrm>
              <a:custGeom>
                <a:avLst/>
                <a:gdLst>
                  <a:gd name="T0" fmla="*/ 3 w 3"/>
                  <a:gd name="T1" fmla="*/ 3 h 3"/>
                  <a:gd name="T2" fmla="*/ 2 w 3"/>
                  <a:gd name="T3" fmla="*/ 2 h 3"/>
                  <a:gd name="T4" fmla="*/ 1 w 3"/>
                  <a:gd name="T5" fmla="*/ 0 h 3"/>
                  <a:gd name="T6" fmla="*/ 1 w 3"/>
                  <a:gd name="T7" fmla="*/ 3 h 3"/>
                  <a:gd name="T8" fmla="*/ 3 w 3"/>
                  <a:gd name="T9" fmla="*/ 3 h 3"/>
                </a:gdLst>
                <a:ahLst/>
                <a:cxnLst>
                  <a:cxn ang="0">
                    <a:pos x="T0" y="T1"/>
                  </a:cxn>
                  <a:cxn ang="0">
                    <a:pos x="T2" y="T3"/>
                  </a:cxn>
                  <a:cxn ang="0">
                    <a:pos x="T4" y="T5"/>
                  </a:cxn>
                  <a:cxn ang="0">
                    <a:pos x="T6" y="T7"/>
                  </a:cxn>
                  <a:cxn ang="0">
                    <a:pos x="T8" y="T9"/>
                  </a:cxn>
                </a:cxnLst>
                <a:rect l="0" t="0" r="r" b="b"/>
                <a:pathLst>
                  <a:path w="3" h="3">
                    <a:moveTo>
                      <a:pt x="3" y="3"/>
                    </a:moveTo>
                    <a:cubicBezTo>
                      <a:pt x="3" y="2"/>
                      <a:pt x="2" y="2"/>
                      <a:pt x="2" y="2"/>
                    </a:cubicBezTo>
                    <a:cubicBezTo>
                      <a:pt x="2" y="1"/>
                      <a:pt x="2" y="1"/>
                      <a:pt x="1" y="0"/>
                    </a:cubicBezTo>
                    <a:cubicBezTo>
                      <a:pt x="0" y="0"/>
                      <a:pt x="0" y="2"/>
                      <a:pt x="1" y="3"/>
                    </a:cubicBezTo>
                    <a:cubicBezTo>
                      <a:pt x="1" y="3"/>
                      <a:pt x="2" y="3"/>
                      <a:pt x="3" y="3"/>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920" name="Freeform 3816"/>
              <p:cNvSpPr>
                <a:spLocks/>
              </p:cNvSpPr>
              <p:nvPr/>
            </p:nvSpPr>
            <p:spPr bwMode="auto">
              <a:xfrm>
                <a:off x="4193" y="2423"/>
                <a:ext cx="0" cy="0"/>
              </a:xfrm>
              <a:custGeom>
                <a:avLst/>
                <a:gdLst>
                  <a:gd name="T0" fmla="*/ 2 w 2"/>
                  <a:gd name="T1" fmla="*/ 1 h 2"/>
                  <a:gd name="T2" fmla="*/ 0 w 2"/>
                  <a:gd name="T3" fmla="*/ 0 h 2"/>
                  <a:gd name="T4" fmla="*/ 2 w 2"/>
                  <a:gd name="T5" fmla="*/ 1 h 2"/>
                </a:gdLst>
                <a:ahLst/>
                <a:cxnLst>
                  <a:cxn ang="0">
                    <a:pos x="T0" y="T1"/>
                  </a:cxn>
                  <a:cxn ang="0">
                    <a:pos x="T2" y="T3"/>
                  </a:cxn>
                  <a:cxn ang="0">
                    <a:pos x="T4" y="T5"/>
                  </a:cxn>
                </a:cxnLst>
                <a:rect l="0" t="0" r="r" b="b"/>
                <a:pathLst>
                  <a:path w="2" h="2">
                    <a:moveTo>
                      <a:pt x="2" y="1"/>
                    </a:moveTo>
                    <a:cubicBezTo>
                      <a:pt x="2" y="0"/>
                      <a:pt x="1" y="0"/>
                      <a:pt x="0" y="0"/>
                    </a:cubicBezTo>
                    <a:cubicBezTo>
                      <a:pt x="1" y="0"/>
                      <a:pt x="1" y="2"/>
                      <a:pt x="2" y="1"/>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921" name="Freeform 3817"/>
              <p:cNvSpPr>
                <a:spLocks/>
              </p:cNvSpPr>
              <p:nvPr/>
            </p:nvSpPr>
            <p:spPr bwMode="auto">
              <a:xfrm>
                <a:off x="4198" y="2430"/>
                <a:ext cx="3" cy="4"/>
              </a:xfrm>
              <a:custGeom>
                <a:avLst/>
                <a:gdLst>
                  <a:gd name="T0" fmla="*/ 7 w 27"/>
                  <a:gd name="T1" fmla="*/ 8 h 31"/>
                  <a:gd name="T2" fmla="*/ 3 w 27"/>
                  <a:gd name="T3" fmla="*/ 8 h 31"/>
                  <a:gd name="T4" fmla="*/ 1 w 27"/>
                  <a:gd name="T5" fmla="*/ 10 h 31"/>
                  <a:gd name="T6" fmla="*/ 0 w 27"/>
                  <a:gd name="T7" fmla="*/ 13 h 31"/>
                  <a:gd name="T8" fmla="*/ 0 w 27"/>
                  <a:gd name="T9" fmla="*/ 18 h 31"/>
                  <a:gd name="T10" fmla="*/ 3 w 27"/>
                  <a:gd name="T11" fmla="*/ 22 h 31"/>
                  <a:gd name="T12" fmla="*/ 5 w 27"/>
                  <a:gd name="T13" fmla="*/ 23 h 31"/>
                  <a:gd name="T14" fmla="*/ 7 w 27"/>
                  <a:gd name="T15" fmla="*/ 26 h 31"/>
                  <a:gd name="T16" fmla="*/ 10 w 27"/>
                  <a:gd name="T17" fmla="*/ 26 h 31"/>
                  <a:gd name="T18" fmla="*/ 14 w 27"/>
                  <a:gd name="T19" fmla="*/ 28 h 31"/>
                  <a:gd name="T20" fmla="*/ 16 w 27"/>
                  <a:gd name="T21" fmla="*/ 29 h 31"/>
                  <a:gd name="T22" fmla="*/ 17 w 27"/>
                  <a:gd name="T23" fmla="*/ 30 h 31"/>
                  <a:gd name="T24" fmla="*/ 19 w 27"/>
                  <a:gd name="T25" fmla="*/ 30 h 31"/>
                  <a:gd name="T26" fmla="*/ 20 w 27"/>
                  <a:gd name="T27" fmla="*/ 31 h 31"/>
                  <a:gd name="T28" fmla="*/ 20 w 27"/>
                  <a:gd name="T29" fmla="*/ 28 h 31"/>
                  <a:gd name="T30" fmla="*/ 18 w 27"/>
                  <a:gd name="T31" fmla="*/ 24 h 31"/>
                  <a:gd name="T32" fmla="*/ 19 w 27"/>
                  <a:gd name="T33" fmla="*/ 21 h 31"/>
                  <a:gd name="T34" fmla="*/ 20 w 27"/>
                  <a:gd name="T35" fmla="*/ 24 h 31"/>
                  <a:gd name="T36" fmla="*/ 21 w 27"/>
                  <a:gd name="T37" fmla="*/ 26 h 31"/>
                  <a:gd name="T38" fmla="*/ 23 w 27"/>
                  <a:gd name="T39" fmla="*/ 26 h 31"/>
                  <a:gd name="T40" fmla="*/ 26 w 27"/>
                  <a:gd name="T41" fmla="*/ 26 h 31"/>
                  <a:gd name="T42" fmla="*/ 27 w 27"/>
                  <a:gd name="T43" fmla="*/ 26 h 31"/>
                  <a:gd name="T44" fmla="*/ 24 w 27"/>
                  <a:gd name="T45" fmla="*/ 24 h 31"/>
                  <a:gd name="T46" fmla="*/ 22 w 27"/>
                  <a:gd name="T47" fmla="*/ 22 h 31"/>
                  <a:gd name="T48" fmla="*/ 21 w 27"/>
                  <a:gd name="T49" fmla="*/ 20 h 31"/>
                  <a:gd name="T50" fmla="*/ 16 w 27"/>
                  <a:gd name="T51" fmla="*/ 21 h 31"/>
                  <a:gd name="T52" fmla="*/ 17 w 27"/>
                  <a:gd name="T53" fmla="*/ 15 h 31"/>
                  <a:gd name="T54" fmla="*/ 15 w 27"/>
                  <a:gd name="T55" fmla="*/ 16 h 31"/>
                  <a:gd name="T56" fmla="*/ 14 w 27"/>
                  <a:gd name="T57" fmla="*/ 15 h 31"/>
                  <a:gd name="T58" fmla="*/ 16 w 27"/>
                  <a:gd name="T59" fmla="*/ 13 h 31"/>
                  <a:gd name="T60" fmla="*/ 18 w 27"/>
                  <a:gd name="T61" fmla="*/ 11 h 31"/>
                  <a:gd name="T62" fmla="*/ 16 w 27"/>
                  <a:gd name="T63" fmla="*/ 10 h 31"/>
                  <a:gd name="T64" fmla="*/ 15 w 27"/>
                  <a:gd name="T65" fmla="*/ 8 h 31"/>
                  <a:gd name="T66" fmla="*/ 15 w 27"/>
                  <a:gd name="T67" fmla="*/ 7 h 31"/>
                  <a:gd name="T68" fmla="*/ 15 w 27"/>
                  <a:gd name="T69" fmla="*/ 3 h 31"/>
                  <a:gd name="T70" fmla="*/ 12 w 27"/>
                  <a:gd name="T71" fmla="*/ 3 h 31"/>
                  <a:gd name="T72" fmla="*/ 9 w 27"/>
                  <a:gd name="T73" fmla="*/ 0 h 31"/>
                  <a:gd name="T74" fmla="*/ 9 w 27"/>
                  <a:gd name="T75" fmla="*/ 3 h 31"/>
                  <a:gd name="T76" fmla="*/ 7 w 27"/>
                  <a:gd name="T77" fmla="*/ 6 h 31"/>
                  <a:gd name="T78" fmla="*/ 8 w 27"/>
                  <a:gd name="T79" fmla="*/ 9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7" h="31">
                    <a:moveTo>
                      <a:pt x="8" y="9"/>
                    </a:moveTo>
                    <a:cubicBezTo>
                      <a:pt x="7" y="9"/>
                      <a:pt x="7" y="8"/>
                      <a:pt x="7" y="8"/>
                    </a:cubicBezTo>
                    <a:cubicBezTo>
                      <a:pt x="7" y="8"/>
                      <a:pt x="5" y="7"/>
                      <a:pt x="5" y="6"/>
                    </a:cubicBezTo>
                    <a:cubicBezTo>
                      <a:pt x="4" y="6"/>
                      <a:pt x="4" y="7"/>
                      <a:pt x="3" y="8"/>
                    </a:cubicBezTo>
                    <a:cubicBezTo>
                      <a:pt x="3" y="8"/>
                      <a:pt x="3" y="8"/>
                      <a:pt x="2" y="8"/>
                    </a:cubicBezTo>
                    <a:cubicBezTo>
                      <a:pt x="1" y="8"/>
                      <a:pt x="1" y="9"/>
                      <a:pt x="1" y="10"/>
                    </a:cubicBezTo>
                    <a:cubicBezTo>
                      <a:pt x="1" y="11"/>
                      <a:pt x="0" y="11"/>
                      <a:pt x="0" y="12"/>
                    </a:cubicBezTo>
                    <a:cubicBezTo>
                      <a:pt x="0" y="12"/>
                      <a:pt x="0" y="12"/>
                      <a:pt x="0" y="13"/>
                    </a:cubicBezTo>
                    <a:cubicBezTo>
                      <a:pt x="0" y="14"/>
                      <a:pt x="0" y="14"/>
                      <a:pt x="0" y="15"/>
                    </a:cubicBezTo>
                    <a:cubicBezTo>
                      <a:pt x="1" y="16"/>
                      <a:pt x="0" y="17"/>
                      <a:pt x="0" y="18"/>
                    </a:cubicBezTo>
                    <a:cubicBezTo>
                      <a:pt x="0" y="19"/>
                      <a:pt x="1" y="20"/>
                      <a:pt x="1" y="20"/>
                    </a:cubicBezTo>
                    <a:cubicBezTo>
                      <a:pt x="1" y="22"/>
                      <a:pt x="2" y="22"/>
                      <a:pt x="3" y="22"/>
                    </a:cubicBezTo>
                    <a:cubicBezTo>
                      <a:pt x="3" y="23"/>
                      <a:pt x="3" y="23"/>
                      <a:pt x="3" y="23"/>
                    </a:cubicBezTo>
                    <a:cubicBezTo>
                      <a:pt x="4" y="23"/>
                      <a:pt x="4" y="23"/>
                      <a:pt x="5" y="23"/>
                    </a:cubicBezTo>
                    <a:cubicBezTo>
                      <a:pt x="5" y="24"/>
                      <a:pt x="5" y="24"/>
                      <a:pt x="6" y="25"/>
                    </a:cubicBezTo>
                    <a:cubicBezTo>
                      <a:pt x="6" y="25"/>
                      <a:pt x="7" y="26"/>
                      <a:pt x="7" y="26"/>
                    </a:cubicBezTo>
                    <a:cubicBezTo>
                      <a:pt x="8" y="26"/>
                      <a:pt x="8" y="26"/>
                      <a:pt x="9" y="26"/>
                    </a:cubicBezTo>
                    <a:cubicBezTo>
                      <a:pt x="10" y="26"/>
                      <a:pt x="10" y="26"/>
                      <a:pt x="10" y="26"/>
                    </a:cubicBezTo>
                    <a:cubicBezTo>
                      <a:pt x="11" y="27"/>
                      <a:pt x="11" y="27"/>
                      <a:pt x="12" y="28"/>
                    </a:cubicBezTo>
                    <a:cubicBezTo>
                      <a:pt x="13" y="28"/>
                      <a:pt x="13" y="28"/>
                      <a:pt x="14" y="28"/>
                    </a:cubicBezTo>
                    <a:cubicBezTo>
                      <a:pt x="15" y="28"/>
                      <a:pt x="15" y="28"/>
                      <a:pt x="16" y="28"/>
                    </a:cubicBezTo>
                    <a:cubicBezTo>
                      <a:pt x="16" y="29"/>
                      <a:pt x="16" y="29"/>
                      <a:pt x="16" y="29"/>
                    </a:cubicBezTo>
                    <a:cubicBezTo>
                      <a:pt x="16" y="29"/>
                      <a:pt x="16" y="29"/>
                      <a:pt x="17" y="29"/>
                    </a:cubicBezTo>
                    <a:cubicBezTo>
                      <a:pt x="17" y="29"/>
                      <a:pt x="17" y="29"/>
                      <a:pt x="17" y="30"/>
                    </a:cubicBezTo>
                    <a:cubicBezTo>
                      <a:pt x="17" y="30"/>
                      <a:pt x="17" y="31"/>
                      <a:pt x="18" y="30"/>
                    </a:cubicBezTo>
                    <a:cubicBezTo>
                      <a:pt x="18" y="29"/>
                      <a:pt x="19" y="30"/>
                      <a:pt x="19" y="30"/>
                    </a:cubicBezTo>
                    <a:cubicBezTo>
                      <a:pt x="20" y="30"/>
                      <a:pt x="19" y="30"/>
                      <a:pt x="20" y="30"/>
                    </a:cubicBezTo>
                    <a:cubicBezTo>
                      <a:pt x="20" y="31"/>
                      <a:pt x="20" y="31"/>
                      <a:pt x="20" y="31"/>
                    </a:cubicBezTo>
                    <a:cubicBezTo>
                      <a:pt x="20" y="31"/>
                      <a:pt x="21" y="31"/>
                      <a:pt x="21" y="31"/>
                    </a:cubicBezTo>
                    <a:cubicBezTo>
                      <a:pt x="22" y="31"/>
                      <a:pt x="21" y="29"/>
                      <a:pt x="20" y="28"/>
                    </a:cubicBezTo>
                    <a:cubicBezTo>
                      <a:pt x="20" y="28"/>
                      <a:pt x="18" y="27"/>
                      <a:pt x="18" y="26"/>
                    </a:cubicBezTo>
                    <a:cubicBezTo>
                      <a:pt x="17" y="25"/>
                      <a:pt x="17" y="25"/>
                      <a:pt x="18" y="24"/>
                    </a:cubicBezTo>
                    <a:cubicBezTo>
                      <a:pt x="18" y="23"/>
                      <a:pt x="18" y="23"/>
                      <a:pt x="19" y="22"/>
                    </a:cubicBezTo>
                    <a:cubicBezTo>
                      <a:pt x="19" y="22"/>
                      <a:pt x="19" y="21"/>
                      <a:pt x="19" y="21"/>
                    </a:cubicBezTo>
                    <a:cubicBezTo>
                      <a:pt x="19" y="21"/>
                      <a:pt x="20" y="22"/>
                      <a:pt x="20" y="22"/>
                    </a:cubicBezTo>
                    <a:cubicBezTo>
                      <a:pt x="20" y="23"/>
                      <a:pt x="20" y="23"/>
                      <a:pt x="20" y="24"/>
                    </a:cubicBezTo>
                    <a:cubicBezTo>
                      <a:pt x="20" y="24"/>
                      <a:pt x="20" y="25"/>
                      <a:pt x="20" y="25"/>
                    </a:cubicBezTo>
                    <a:cubicBezTo>
                      <a:pt x="21" y="26"/>
                      <a:pt x="21" y="26"/>
                      <a:pt x="21" y="26"/>
                    </a:cubicBezTo>
                    <a:cubicBezTo>
                      <a:pt x="22" y="26"/>
                      <a:pt x="22" y="27"/>
                      <a:pt x="23" y="27"/>
                    </a:cubicBezTo>
                    <a:cubicBezTo>
                      <a:pt x="23" y="27"/>
                      <a:pt x="23" y="26"/>
                      <a:pt x="23" y="26"/>
                    </a:cubicBezTo>
                    <a:cubicBezTo>
                      <a:pt x="24" y="26"/>
                      <a:pt x="24" y="26"/>
                      <a:pt x="24" y="26"/>
                    </a:cubicBezTo>
                    <a:cubicBezTo>
                      <a:pt x="25" y="26"/>
                      <a:pt x="25" y="26"/>
                      <a:pt x="26" y="26"/>
                    </a:cubicBezTo>
                    <a:cubicBezTo>
                      <a:pt x="26" y="26"/>
                      <a:pt x="27" y="27"/>
                      <a:pt x="27" y="26"/>
                    </a:cubicBezTo>
                    <a:cubicBezTo>
                      <a:pt x="27" y="26"/>
                      <a:pt x="27" y="26"/>
                      <a:pt x="27" y="26"/>
                    </a:cubicBezTo>
                    <a:cubicBezTo>
                      <a:pt x="26" y="26"/>
                      <a:pt x="25" y="25"/>
                      <a:pt x="24" y="24"/>
                    </a:cubicBezTo>
                    <a:cubicBezTo>
                      <a:pt x="24" y="24"/>
                      <a:pt x="24" y="24"/>
                      <a:pt x="24" y="24"/>
                    </a:cubicBezTo>
                    <a:cubicBezTo>
                      <a:pt x="23" y="23"/>
                      <a:pt x="23" y="24"/>
                      <a:pt x="23" y="23"/>
                    </a:cubicBezTo>
                    <a:cubicBezTo>
                      <a:pt x="22" y="23"/>
                      <a:pt x="23" y="22"/>
                      <a:pt x="22" y="22"/>
                    </a:cubicBezTo>
                    <a:cubicBezTo>
                      <a:pt x="22" y="22"/>
                      <a:pt x="22" y="22"/>
                      <a:pt x="22" y="21"/>
                    </a:cubicBezTo>
                    <a:cubicBezTo>
                      <a:pt x="21" y="21"/>
                      <a:pt x="22" y="20"/>
                      <a:pt x="21" y="20"/>
                    </a:cubicBezTo>
                    <a:cubicBezTo>
                      <a:pt x="20" y="19"/>
                      <a:pt x="20" y="19"/>
                      <a:pt x="19" y="19"/>
                    </a:cubicBezTo>
                    <a:cubicBezTo>
                      <a:pt x="18" y="18"/>
                      <a:pt x="16" y="20"/>
                      <a:pt x="16" y="21"/>
                    </a:cubicBezTo>
                    <a:cubicBezTo>
                      <a:pt x="15" y="19"/>
                      <a:pt x="19" y="18"/>
                      <a:pt x="19" y="16"/>
                    </a:cubicBezTo>
                    <a:cubicBezTo>
                      <a:pt x="19" y="15"/>
                      <a:pt x="18" y="14"/>
                      <a:pt x="17" y="15"/>
                    </a:cubicBezTo>
                    <a:cubicBezTo>
                      <a:pt x="17" y="15"/>
                      <a:pt x="17" y="16"/>
                      <a:pt x="17" y="16"/>
                    </a:cubicBezTo>
                    <a:cubicBezTo>
                      <a:pt x="16" y="16"/>
                      <a:pt x="16" y="16"/>
                      <a:pt x="15" y="16"/>
                    </a:cubicBezTo>
                    <a:cubicBezTo>
                      <a:pt x="15" y="16"/>
                      <a:pt x="14" y="17"/>
                      <a:pt x="13" y="16"/>
                    </a:cubicBezTo>
                    <a:cubicBezTo>
                      <a:pt x="12" y="16"/>
                      <a:pt x="14" y="15"/>
                      <a:pt x="14" y="15"/>
                    </a:cubicBezTo>
                    <a:cubicBezTo>
                      <a:pt x="15" y="14"/>
                      <a:pt x="15" y="15"/>
                      <a:pt x="15" y="14"/>
                    </a:cubicBezTo>
                    <a:cubicBezTo>
                      <a:pt x="15" y="14"/>
                      <a:pt x="15" y="13"/>
                      <a:pt x="16" y="13"/>
                    </a:cubicBezTo>
                    <a:cubicBezTo>
                      <a:pt x="16" y="13"/>
                      <a:pt x="17" y="13"/>
                      <a:pt x="17" y="14"/>
                    </a:cubicBezTo>
                    <a:cubicBezTo>
                      <a:pt x="19" y="14"/>
                      <a:pt x="18" y="12"/>
                      <a:pt x="18" y="11"/>
                    </a:cubicBezTo>
                    <a:cubicBezTo>
                      <a:pt x="17" y="10"/>
                      <a:pt x="16" y="11"/>
                      <a:pt x="15" y="11"/>
                    </a:cubicBezTo>
                    <a:cubicBezTo>
                      <a:pt x="15" y="11"/>
                      <a:pt x="16" y="11"/>
                      <a:pt x="16" y="10"/>
                    </a:cubicBezTo>
                    <a:cubicBezTo>
                      <a:pt x="16" y="10"/>
                      <a:pt x="16" y="10"/>
                      <a:pt x="15" y="9"/>
                    </a:cubicBezTo>
                    <a:cubicBezTo>
                      <a:pt x="15" y="9"/>
                      <a:pt x="15" y="9"/>
                      <a:pt x="15" y="8"/>
                    </a:cubicBezTo>
                    <a:cubicBezTo>
                      <a:pt x="15" y="8"/>
                      <a:pt x="15" y="8"/>
                      <a:pt x="15" y="8"/>
                    </a:cubicBezTo>
                    <a:cubicBezTo>
                      <a:pt x="15" y="7"/>
                      <a:pt x="15" y="7"/>
                      <a:pt x="15" y="7"/>
                    </a:cubicBezTo>
                    <a:cubicBezTo>
                      <a:pt x="15" y="7"/>
                      <a:pt x="16" y="5"/>
                      <a:pt x="16" y="5"/>
                    </a:cubicBezTo>
                    <a:cubicBezTo>
                      <a:pt x="16" y="4"/>
                      <a:pt x="15" y="4"/>
                      <a:pt x="15" y="3"/>
                    </a:cubicBezTo>
                    <a:cubicBezTo>
                      <a:pt x="15" y="3"/>
                      <a:pt x="13" y="1"/>
                      <a:pt x="12" y="2"/>
                    </a:cubicBezTo>
                    <a:cubicBezTo>
                      <a:pt x="12" y="2"/>
                      <a:pt x="12" y="3"/>
                      <a:pt x="12" y="3"/>
                    </a:cubicBezTo>
                    <a:cubicBezTo>
                      <a:pt x="11" y="3"/>
                      <a:pt x="11" y="3"/>
                      <a:pt x="10" y="3"/>
                    </a:cubicBezTo>
                    <a:cubicBezTo>
                      <a:pt x="10" y="2"/>
                      <a:pt x="10" y="1"/>
                      <a:pt x="9" y="0"/>
                    </a:cubicBezTo>
                    <a:cubicBezTo>
                      <a:pt x="9" y="0"/>
                      <a:pt x="8" y="0"/>
                      <a:pt x="7" y="1"/>
                    </a:cubicBezTo>
                    <a:cubicBezTo>
                      <a:pt x="7" y="2"/>
                      <a:pt x="8" y="2"/>
                      <a:pt x="9" y="3"/>
                    </a:cubicBezTo>
                    <a:cubicBezTo>
                      <a:pt x="9" y="3"/>
                      <a:pt x="8" y="4"/>
                      <a:pt x="8" y="5"/>
                    </a:cubicBezTo>
                    <a:cubicBezTo>
                      <a:pt x="8" y="6"/>
                      <a:pt x="8" y="5"/>
                      <a:pt x="7" y="6"/>
                    </a:cubicBezTo>
                    <a:cubicBezTo>
                      <a:pt x="7" y="7"/>
                      <a:pt x="8" y="7"/>
                      <a:pt x="8" y="8"/>
                    </a:cubicBezTo>
                    <a:cubicBezTo>
                      <a:pt x="8" y="9"/>
                      <a:pt x="8" y="9"/>
                      <a:pt x="8" y="9"/>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922" name="Freeform 3818"/>
              <p:cNvSpPr>
                <a:spLocks noEditPoints="1"/>
              </p:cNvSpPr>
              <p:nvPr/>
            </p:nvSpPr>
            <p:spPr bwMode="auto">
              <a:xfrm>
                <a:off x="4191" y="2433"/>
                <a:ext cx="9" cy="20"/>
              </a:xfrm>
              <a:custGeom>
                <a:avLst/>
                <a:gdLst>
                  <a:gd name="T0" fmla="*/ 35 w 65"/>
                  <a:gd name="T1" fmla="*/ 84 h 149"/>
                  <a:gd name="T2" fmla="*/ 42 w 65"/>
                  <a:gd name="T3" fmla="*/ 94 h 149"/>
                  <a:gd name="T4" fmla="*/ 38 w 65"/>
                  <a:gd name="T5" fmla="*/ 79 h 149"/>
                  <a:gd name="T6" fmla="*/ 37 w 65"/>
                  <a:gd name="T7" fmla="*/ 71 h 149"/>
                  <a:gd name="T8" fmla="*/ 39 w 65"/>
                  <a:gd name="T9" fmla="*/ 60 h 149"/>
                  <a:gd name="T10" fmla="*/ 41 w 65"/>
                  <a:gd name="T11" fmla="*/ 62 h 149"/>
                  <a:gd name="T12" fmla="*/ 44 w 65"/>
                  <a:gd name="T13" fmla="*/ 67 h 149"/>
                  <a:gd name="T14" fmla="*/ 50 w 65"/>
                  <a:gd name="T15" fmla="*/ 63 h 149"/>
                  <a:gd name="T16" fmla="*/ 56 w 65"/>
                  <a:gd name="T17" fmla="*/ 76 h 149"/>
                  <a:gd name="T18" fmla="*/ 64 w 65"/>
                  <a:gd name="T19" fmla="*/ 72 h 149"/>
                  <a:gd name="T20" fmla="*/ 56 w 65"/>
                  <a:gd name="T21" fmla="*/ 67 h 149"/>
                  <a:gd name="T22" fmla="*/ 56 w 65"/>
                  <a:gd name="T23" fmla="*/ 60 h 149"/>
                  <a:gd name="T24" fmla="*/ 54 w 65"/>
                  <a:gd name="T25" fmla="*/ 54 h 149"/>
                  <a:gd name="T26" fmla="*/ 45 w 65"/>
                  <a:gd name="T27" fmla="*/ 57 h 149"/>
                  <a:gd name="T28" fmla="*/ 48 w 65"/>
                  <a:gd name="T29" fmla="*/ 54 h 149"/>
                  <a:gd name="T30" fmla="*/ 51 w 65"/>
                  <a:gd name="T31" fmla="*/ 49 h 149"/>
                  <a:gd name="T32" fmla="*/ 53 w 65"/>
                  <a:gd name="T33" fmla="*/ 48 h 149"/>
                  <a:gd name="T34" fmla="*/ 58 w 65"/>
                  <a:gd name="T35" fmla="*/ 33 h 149"/>
                  <a:gd name="T36" fmla="*/ 52 w 65"/>
                  <a:gd name="T37" fmla="*/ 44 h 149"/>
                  <a:gd name="T38" fmla="*/ 44 w 65"/>
                  <a:gd name="T39" fmla="*/ 35 h 149"/>
                  <a:gd name="T40" fmla="*/ 39 w 65"/>
                  <a:gd name="T41" fmla="*/ 41 h 149"/>
                  <a:gd name="T42" fmla="*/ 31 w 65"/>
                  <a:gd name="T43" fmla="*/ 28 h 149"/>
                  <a:gd name="T44" fmla="*/ 24 w 65"/>
                  <a:gd name="T45" fmla="*/ 14 h 149"/>
                  <a:gd name="T46" fmla="*/ 19 w 65"/>
                  <a:gd name="T47" fmla="*/ 11 h 149"/>
                  <a:gd name="T48" fmla="*/ 18 w 65"/>
                  <a:gd name="T49" fmla="*/ 0 h 149"/>
                  <a:gd name="T50" fmla="*/ 10 w 65"/>
                  <a:gd name="T51" fmla="*/ 40 h 149"/>
                  <a:gd name="T52" fmla="*/ 2 w 65"/>
                  <a:gd name="T53" fmla="*/ 60 h 149"/>
                  <a:gd name="T54" fmla="*/ 4 w 65"/>
                  <a:gd name="T55" fmla="*/ 106 h 149"/>
                  <a:gd name="T56" fmla="*/ 8 w 65"/>
                  <a:gd name="T57" fmla="*/ 124 h 149"/>
                  <a:gd name="T58" fmla="*/ 9 w 65"/>
                  <a:gd name="T59" fmla="*/ 147 h 149"/>
                  <a:gd name="T60" fmla="*/ 16 w 65"/>
                  <a:gd name="T61" fmla="*/ 133 h 149"/>
                  <a:gd name="T62" fmla="*/ 20 w 65"/>
                  <a:gd name="T63" fmla="*/ 122 h 149"/>
                  <a:gd name="T64" fmla="*/ 24 w 65"/>
                  <a:gd name="T65" fmla="*/ 125 h 149"/>
                  <a:gd name="T66" fmla="*/ 19 w 65"/>
                  <a:gd name="T67" fmla="*/ 111 h 149"/>
                  <a:gd name="T68" fmla="*/ 19 w 65"/>
                  <a:gd name="T69" fmla="*/ 99 h 149"/>
                  <a:gd name="T70" fmla="*/ 10 w 65"/>
                  <a:gd name="T71" fmla="*/ 85 h 149"/>
                  <a:gd name="T72" fmla="*/ 18 w 65"/>
                  <a:gd name="T73" fmla="*/ 87 h 149"/>
                  <a:gd name="T74" fmla="*/ 28 w 65"/>
                  <a:gd name="T75" fmla="*/ 88 h 149"/>
                  <a:gd name="T76" fmla="*/ 26 w 65"/>
                  <a:gd name="T77" fmla="*/ 77 h 149"/>
                  <a:gd name="T78" fmla="*/ 16 w 65"/>
                  <a:gd name="T79" fmla="*/ 72 h 149"/>
                  <a:gd name="T80" fmla="*/ 14 w 65"/>
                  <a:gd name="T81" fmla="*/ 64 h 149"/>
                  <a:gd name="T82" fmla="*/ 9 w 65"/>
                  <a:gd name="T83" fmla="*/ 63 h 149"/>
                  <a:gd name="T84" fmla="*/ 17 w 65"/>
                  <a:gd name="T85" fmla="*/ 66 h 149"/>
                  <a:gd name="T86" fmla="*/ 24 w 65"/>
                  <a:gd name="T87" fmla="*/ 69 h 149"/>
                  <a:gd name="T88" fmla="*/ 18 w 65"/>
                  <a:gd name="T89" fmla="*/ 58 h 149"/>
                  <a:gd name="T90" fmla="*/ 20 w 65"/>
                  <a:gd name="T91" fmla="*/ 48 h 149"/>
                  <a:gd name="T92" fmla="*/ 27 w 65"/>
                  <a:gd name="T93" fmla="*/ 57 h 149"/>
                  <a:gd name="T94" fmla="*/ 26 w 65"/>
                  <a:gd name="T95" fmla="*/ 47 h 149"/>
                  <a:gd name="T96" fmla="*/ 29 w 65"/>
                  <a:gd name="T97" fmla="*/ 38 h 149"/>
                  <a:gd name="T98" fmla="*/ 28 w 65"/>
                  <a:gd name="T99" fmla="*/ 45 h 149"/>
                  <a:gd name="T100" fmla="*/ 30 w 65"/>
                  <a:gd name="T101" fmla="*/ 56 h 149"/>
                  <a:gd name="T102" fmla="*/ 30 w 65"/>
                  <a:gd name="T103" fmla="*/ 66 h 149"/>
                  <a:gd name="T104" fmla="*/ 10 w 65"/>
                  <a:gd name="T105" fmla="*/ 144 h 149"/>
                  <a:gd name="T106" fmla="*/ 13 w 65"/>
                  <a:gd name="T107" fmla="*/ 126 h 149"/>
                  <a:gd name="T108" fmla="*/ 10 w 65"/>
                  <a:gd name="T109" fmla="*/ 126 h 149"/>
                  <a:gd name="T110" fmla="*/ 11 w 65"/>
                  <a:gd name="T111" fmla="*/ 118 h 149"/>
                  <a:gd name="T112" fmla="*/ 8 w 65"/>
                  <a:gd name="T113" fmla="*/ 107 h 149"/>
                  <a:gd name="T114" fmla="*/ 7 w 65"/>
                  <a:gd name="T115" fmla="*/ 100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5" h="149">
                    <a:moveTo>
                      <a:pt x="30" y="75"/>
                    </a:moveTo>
                    <a:cubicBezTo>
                      <a:pt x="29" y="75"/>
                      <a:pt x="29" y="75"/>
                      <a:pt x="29" y="76"/>
                    </a:cubicBezTo>
                    <a:cubicBezTo>
                      <a:pt x="30" y="77"/>
                      <a:pt x="30" y="78"/>
                      <a:pt x="30" y="79"/>
                    </a:cubicBezTo>
                    <a:cubicBezTo>
                      <a:pt x="31" y="80"/>
                      <a:pt x="31" y="79"/>
                      <a:pt x="32" y="80"/>
                    </a:cubicBezTo>
                    <a:cubicBezTo>
                      <a:pt x="32" y="80"/>
                      <a:pt x="33" y="80"/>
                      <a:pt x="33" y="80"/>
                    </a:cubicBezTo>
                    <a:cubicBezTo>
                      <a:pt x="34" y="81"/>
                      <a:pt x="34" y="80"/>
                      <a:pt x="34" y="81"/>
                    </a:cubicBezTo>
                    <a:cubicBezTo>
                      <a:pt x="35" y="82"/>
                      <a:pt x="35" y="83"/>
                      <a:pt x="35" y="84"/>
                    </a:cubicBezTo>
                    <a:cubicBezTo>
                      <a:pt x="36" y="86"/>
                      <a:pt x="36" y="87"/>
                      <a:pt x="37" y="88"/>
                    </a:cubicBezTo>
                    <a:cubicBezTo>
                      <a:pt x="38" y="88"/>
                      <a:pt x="38" y="89"/>
                      <a:pt x="38" y="89"/>
                    </a:cubicBezTo>
                    <a:cubicBezTo>
                      <a:pt x="38" y="90"/>
                      <a:pt x="38" y="91"/>
                      <a:pt x="39" y="91"/>
                    </a:cubicBezTo>
                    <a:cubicBezTo>
                      <a:pt x="39" y="92"/>
                      <a:pt x="39" y="92"/>
                      <a:pt x="40" y="93"/>
                    </a:cubicBezTo>
                    <a:cubicBezTo>
                      <a:pt x="40" y="93"/>
                      <a:pt x="40" y="94"/>
                      <a:pt x="40" y="94"/>
                    </a:cubicBezTo>
                    <a:cubicBezTo>
                      <a:pt x="40" y="95"/>
                      <a:pt x="40" y="94"/>
                      <a:pt x="41" y="94"/>
                    </a:cubicBezTo>
                    <a:cubicBezTo>
                      <a:pt x="41" y="94"/>
                      <a:pt x="41" y="94"/>
                      <a:pt x="42" y="94"/>
                    </a:cubicBezTo>
                    <a:cubicBezTo>
                      <a:pt x="42" y="94"/>
                      <a:pt x="43" y="93"/>
                      <a:pt x="43" y="93"/>
                    </a:cubicBezTo>
                    <a:cubicBezTo>
                      <a:pt x="43" y="93"/>
                      <a:pt x="42" y="91"/>
                      <a:pt x="42" y="91"/>
                    </a:cubicBezTo>
                    <a:cubicBezTo>
                      <a:pt x="41" y="90"/>
                      <a:pt x="41" y="90"/>
                      <a:pt x="41" y="89"/>
                    </a:cubicBezTo>
                    <a:cubicBezTo>
                      <a:pt x="41" y="87"/>
                      <a:pt x="40" y="87"/>
                      <a:pt x="39" y="86"/>
                    </a:cubicBezTo>
                    <a:cubicBezTo>
                      <a:pt x="38" y="86"/>
                      <a:pt x="38" y="85"/>
                      <a:pt x="38" y="84"/>
                    </a:cubicBezTo>
                    <a:cubicBezTo>
                      <a:pt x="37" y="83"/>
                      <a:pt x="37" y="82"/>
                      <a:pt x="37" y="81"/>
                    </a:cubicBezTo>
                    <a:cubicBezTo>
                      <a:pt x="37" y="80"/>
                      <a:pt x="38" y="80"/>
                      <a:pt x="38" y="79"/>
                    </a:cubicBezTo>
                    <a:cubicBezTo>
                      <a:pt x="38" y="79"/>
                      <a:pt x="38" y="78"/>
                      <a:pt x="38" y="78"/>
                    </a:cubicBezTo>
                    <a:cubicBezTo>
                      <a:pt x="38" y="77"/>
                      <a:pt x="38" y="77"/>
                      <a:pt x="38" y="76"/>
                    </a:cubicBezTo>
                    <a:cubicBezTo>
                      <a:pt x="38" y="76"/>
                      <a:pt x="38" y="75"/>
                      <a:pt x="38" y="75"/>
                    </a:cubicBezTo>
                    <a:cubicBezTo>
                      <a:pt x="37" y="74"/>
                      <a:pt x="37" y="74"/>
                      <a:pt x="37" y="73"/>
                    </a:cubicBezTo>
                    <a:cubicBezTo>
                      <a:pt x="37" y="73"/>
                      <a:pt x="36" y="73"/>
                      <a:pt x="36" y="72"/>
                    </a:cubicBezTo>
                    <a:cubicBezTo>
                      <a:pt x="36" y="72"/>
                      <a:pt x="37" y="72"/>
                      <a:pt x="37" y="72"/>
                    </a:cubicBezTo>
                    <a:cubicBezTo>
                      <a:pt x="37" y="71"/>
                      <a:pt x="37" y="71"/>
                      <a:pt x="37" y="71"/>
                    </a:cubicBezTo>
                    <a:cubicBezTo>
                      <a:pt x="37" y="71"/>
                      <a:pt x="37" y="71"/>
                      <a:pt x="38" y="70"/>
                    </a:cubicBezTo>
                    <a:cubicBezTo>
                      <a:pt x="38" y="70"/>
                      <a:pt x="38" y="67"/>
                      <a:pt x="38" y="67"/>
                    </a:cubicBezTo>
                    <a:cubicBezTo>
                      <a:pt x="38" y="65"/>
                      <a:pt x="39" y="64"/>
                      <a:pt x="38" y="63"/>
                    </a:cubicBezTo>
                    <a:cubicBezTo>
                      <a:pt x="38" y="61"/>
                      <a:pt x="37" y="62"/>
                      <a:pt x="36" y="61"/>
                    </a:cubicBezTo>
                    <a:cubicBezTo>
                      <a:pt x="36" y="60"/>
                      <a:pt x="35" y="59"/>
                      <a:pt x="36" y="58"/>
                    </a:cubicBezTo>
                    <a:cubicBezTo>
                      <a:pt x="37" y="58"/>
                      <a:pt x="36" y="59"/>
                      <a:pt x="37" y="60"/>
                    </a:cubicBezTo>
                    <a:cubicBezTo>
                      <a:pt x="37" y="61"/>
                      <a:pt x="38" y="60"/>
                      <a:pt x="39" y="60"/>
                    </a:cubicBezTo>
                    <a:cubicBezTo>
                      <a:pt x="38" y="59"/>
                      <a:pt x="39" y="58"/>
                      <a:pt x="40" y="57"/>
                    </a:cubicBezTo>
                    <a:cubicBezTo>
                      <a:pt x="40" y="57"/>
                      <a:pt x="39" y="56"/>
                      <a:pt x="39" y="55"/>
                    </a:cubicBezTo>
                    <a:cubicBezTo>
                      <a:pt x="39" y="54"/>
                      <a:pt x="39" y="53"/>
                      <a:pt x="39" y="53"/>
                    </a:cubicBezTo>
                    <a:cubicBezTo>
                      <a:pt x="39" y="52"/>
                      <a:pt x="39" y="51"/>
                      <a:pt x="39" y="51"/>
                    </a:cubicBezTo>
                    <a:cubicBezTo>
                      <a:pt x="40" y="52"/>
                      <a:pt x="40" y="55"/>
                      <a:pt x="41" y="57"/>
                    </a:cubicBezTo>
                    <a:cubicBezTo>
                      <a:pt x="41" y="58"/>
                      <a:pt x="40" y="59"/>
                      <a:pt x="40" y="60"/>
                    </a:cubicBezTo>
                    <a:cubicBezTo>
                      <a:pt x="40" y="60"/>
                      <a:pt x="41" y="61"/>
                      <a:pt x="41" y="62"/>
                    </a:cubicBezTo>
                    <a:cubicBezTo>
                      <a:pt x="41" y="64"/>
                      <a:pt x="40" y="65"/>
                      <a:pt x="40" y="67"/>
                    </a:cubicBezTo>
                    <a:cubicBezTo>
                      <a:pt x="40" y="67"/>
                      <a:pt x="41" y="69"/>
                      <a:pt x="41" y="69"/>
                    </a:cubicBezTo>
                    <a:cubicBezTo>
                      <a:pt x="42" y="70"/>
                      <a:pt x="42" y="68"/>
                      <a:pt x="42" y="68"/>
                    </a:cubicBezTo>
                    <a:cubicBezTo>
                      <a:pt x="43" y="67"/>
                      <a:pt x="43" y="68"/>
                      <a:pt x="43" y="67"/>
                    </a:cubicBezTo>
                    <a:cubicBezTo>
                      <a:pt x="43" y="67"/>
                      <a:pt x="43" y="67"/>
                      <a:pt x="43" y="66"/>
                    </a:cubicBezTo>
                    <a:cubicBezTo>
                      <a:pt x="43" y="65"/>
                      <a:pt x="43" y="65"/>
                      <a:pt x="44" y="65"/>
                    </a:cubicBezTo>
                    <a:cubicBezTo>
                      <a:pt x="45" y="66"/>
                      <a:pt x="44" y="66"/>
                      <a:pt x="44" y="67"/>
                    </a:cubicBezTo>
                    <a:cubicBezTo>
                      <a:pt x="43" y="68"/>
                      <a:pt x="43" y="69"/>
                      <a:pt x="43" y="70"/>
                    </a:cubicBezTo>
                    <a:cubicBezTo>
                      <a:pt x="43" y="70"/>
                      <a:pt x="43" y="69"/>
                      <a:pt x="44" y="69"/>
                    </a:cubicBezTo>
                    <a:cubicBezTo>
                      <a:pt x="44" y="69"/>
                      <a:pt x="45" y="68"/>
                      <a:pt x="45" y="68"/>
                    </a:cubicBezTo>
                    <a:cubicBezTo>
                      <a:pt x="46" y="67"/>
                      <a:pt x="46" y="66"/>
                      <a:pt x="47" y="65"/>
                    </a:cubicBezTo>
                    <a:cubicBezTo>
                      <a:pt x="47" y="64"/>
                      <a:pt x="48" y="64"/>
                      <a:pt x="48" y="63"/>
                    </a:cubicBezTo>
                    <a:cubicBezTo>
                      <a:pt x="49" y="63"/>
                      <a:pt x="49" y="62"/>
                      <a:pt x="50" y="61"/>
                    </a:cubicBezTo>
                    <a:cubicBezTo>
                      <a:pt x="50" y="62"/>
                      <a:pt x="50" y="62"/>
                      <a:pt x="50" y="63"/>
                    </a:cubicBezTo>
                    <a:cubicBezTo>
                      <a:pt x="51" y="62"/>
                      <a:pt x="52" y="63"/>
                      <a:pt x="52" y="63"/>
                    </a:cubicBezTo>
                    <a:cubicBezTo>
                      <a:pt x="51" y="64"/>
                      <a:pt x="50" y="64"/>
                      <a:pt x="50" y="65"/>
                    </a:cubicBezTo>
                    <a:cubicBezTo>
                      <a:pt x="49" y="66"/>
                      <a:pt x="50" y="66"/>
                      <a:pt x="51" y="67"/>
                    </a:cubicBezTo>
                    <a:cubicBezTo>
                      <a:pt x="51" y="67"/>
                      <a:pt x="51" y="68"/>
                      <a:pt x="51" y="68"/>
                    </a:cubicBezTo>
                    <a:cubicBezTo>
                      <a:pt x="51" y="69"/>
                      <a:pt x="51" y="68"/>
                      <a:pt x="52" y="69"/>
                    </a:cubicBezTo>
                    <a:cubicBezTo>
                      <a:pt x="53" y="70"/>
                      <a:pt x="53" y="72"/>
                      <a:pt x="54" y="74"/>
                    </a:cubicBezTo>
                    <a:cubicBezTo>
                      <a:pt x="55" y="74"/>
                      <a:pt x="55" y="75"/>
                      <a:pt x="56" y="76"/>
                    </a:cubicBezTo>
                    <a:cubicBezTo>
                      <a:pt x="56" y="77"/>
                      <a:pt x="57" y="78"/>
                      <a:pt x="58" y="77"/>
                    </a:cubicBezTo>
                    <a:cubicBezTo>
                      <a:pt x="58" y="77"/>
                      <a:pt x="58" y="76"/>
                      <a:pt x="58" y="76"/>
                    </a:cubicBezTo>
                    <a:cubicBezTo>
                      <a:pt x="59" y="76"/>
                      <a:pt x="59" y="77"/>
                      <a:pt x="60" y="77"/>
                    </a:cubicBezTo>
                    <a:cubicBezTo>
                      <a:pt x="61" y="77"/>
                      <a:pt x="60" y="75"/>
                      <a:pt x="61" y="75"/>
                    </a:cubicBezTo>
                    <a:cubicBezTo>
                      <a:pt x="62" y="75"/>
                      <a:pt x="64" y="77"/>
                      <a:pt x="64" y="75"/>
                    </a:cubicBezTo>
                    <a:cubicBezTo>
                      <a:pt x="64" y="74"/>
                      <a:pt x="64" y="74"/>
                      <a:pt x="64" y="74"/>
                    </a:cubicBezTo>
                    <a:cubicBezTo>
                      <a:pt x="64" y="73"/>
                      <a:pt x="65" y="73"/>
                      <a:pt x="64" y="72"/>
                    </a:cubicBezTo>
                    <a:cubicBezTo>
                      <a:pt x="63" y="72"/>
                      <a:pt x="63" y="71"/>
                      <a:pt x="63" y="71"/>
                    </a:cubicBezTo>
                    <a:cubicBezTo>
                      <a:pt x="62" y="71"/>
                      <a:pt x="62" y="72"/>
                      <a:pt x="61" y="72"/>
                    </a:cubicBezTo>
                    <a:cubicBezTo>
                      <a:pt x="60" y="72"/>
                      <a:pt x="59" y="71"/>
                      <a:pt x="58" y="71"/>
                    </a:cubicBezTo>
                    <a:cubicBezTo>
                      <a:pt x="57" y="71"/>
                      <a:pt x="57" y="70"/>
                      <a:pt x="56" y="70"/>
                    </a:cubicBezTo>
                    <a:cubicBezTo>
                      <a:pt x="56" y="69"/>
                      <a:pt x="55" y="68"/>
                      <a:pt x="55" y="68"/>
                    </a:cubicBezTo>
                    <a:cubicBezTo>
                      <a:pt x="55" y="67"/>
                      <a:pt x="55" y="65"/>
                      <a:pt x="54" y="64"/>
                    </a:cubicBezTo>
                    <a:cubicBezTo>
                      <a:pt x="55" y="65"/>
                      <a:pt x="55" y="67"/>
                      <a:pt x="56" y="67"/>
                    </a:cubicBezTo>
                    <a:cubicBezTo>
                      <a:pt x="57" y="66"/>
                      <a:pt x="57" y="65"/>
                      <a:pt x="57" y="65"/>
                    </a:cubicBezTo>
                    <a:cubicBezTo>
                      <a:pt x="57" y="65"/>
                      <a:pt x="58" y="64"/>
                      <a:pt x="59" y="64"/>
                    </a:cubicBezTo>
                    <a:cubicBezTo>
                      <a:pt x="58" y="63"/>
                      <a:pt x="58" y="62"/>
                      <a:pt x="58" y="61"/>
                    </a:cubicBezTo>
                    <a:cubicBezTo>
                      <a:pt x="59" y="61"/>
                      <a:pt x="58" y="62"/>
                      <a:pt x="59" y="62"/>
                    </a:cubicBezTo>
                    <a:cubicBezTo>
                      <a:pt x="59" y="63"/>
                      <a:pt x="60" y="62"/>
                      <a:pt x="60" y="63"/>
                    </a:cubicBezTo>
                    <a:cubicBezTo>
                      <a:pt x="61" y="63"/>
                      <a:pt x="60" y="60"/>
                      <a:pt x="59" y="60"/>
                    </a:cubicBezTo>
                    <a:cubicBezTo>
                      <a:pt x="58" y="59"/>
                      <a:pt x="57" y="60"/>
                      <a:pt x="56" y="60"/>
                    </a:cubicBezTo>
                    <a:cubicBezTo>
                      <a:pt x="56" y="59"/>
                      <a:pt x="57" y="59"/>
                      <a:pt x="58" y="58"/>
                    </a:cubicBezTo>
                    <a:cubicBezTo>
                      <a:pt x="58" y="58"/>
                      <a:pt x="58" y="58"/>
                      <a:pt x="58" y="58"/>
                    </a:cubicBezTo>
                    <a:cubicBezTo>
                      <a:pt x="58" y="57"/>
                      <a:pt x="58" y="57"/>
                      <a:pt x="57" y="57"/>
                    </a:cubicBezTo>
                    <a:cubicBezTo>
                      <a:pt x="57" y="56"/>
                      <a:pt x="57" y="55"/>
                      <a:pt x="57" y="55"/>
                    </a:cubicBezTo>
                    <a:cubicBezTo>
                      <a:pt x="57" y="54"/>
                      <a:pt x="57" y="54"/>
                      <a:pt x="56" y="53"/>
                    </a:cubicBezTo>
                    <a:cubicBezTo>
                      <a:pt x="56" y="52"/>
                      <a:pt x="55" y="51"/>
                      <a:pt x="54" y="52"/>
                    </a:cubicBezTo>
                    <a:cubicBezTo>
                      <a:pt x="54" y="53"/>
                      <a:pt x="55" y="54"/>
                      <a:pt x="54" y="54"/>
                    </a:cubicBezTo>
                    <a:cubicBezTo>
                      <a:pt x="53" y="55"/>
                      <a:pt x="52" y="54"/>
                      <a:pt x="51" y="55"/>
                    </a:cubicBezTo>
                    <a:cubicBezTo>
                      <a:pt x="51" y="56"/>
                      <a:pt x="51" y="56"/>
                      <a:pt x="51" y="57"/>
                    </a:cubicBezTo>
                    <a:cubicBezTo>
                      <a:pt x="51" y="58"/>
                      <a:pt x="51" y="58"/>
                      <a:pt x="51" y="59"/>
                    </a:cubicBezTo>
                    <a:cubicBezTo>
                      <a:pt x="50" y="58"/>
                      <a:pt x="50" y="57"/>
                      <a:pt x="50" y="57"/>
                    </a:cubicBezTo>
                    <a:cubicBezTo>
                      <a:pt x="49" y="56"/>
                      <a:pt x="49" y="56"/>
                      <a:pt x="49" y="57"/>
                    </a:cubicBezTo>
                    <a:cubicBezTo>
                      <a:pt x="48" y="57"/>
                      <a:pt x="47" y="57"/>
                      <a:pt x="46" y="58"/>
                    </a:cubicBezTo>
                    <a:cubicBezTo>
                      <a:pt x="46" y="58"/>
                      <a:pt x="45" y="58"/>
                      <a:pt x="45" y="57"/>
                    </a:cubicBezTo>
                    <a:cubicBezTo>
                      <a:pt x="45" y="57"/>
                      <a:pt x="45" y="57"/>
                      <a:pt x="45" y="57"/>
                    </a:cubicBezTo>
                    <a:cubicBezTo>
                      <a:pt x="45" y="56"/>
                      <a:pt x="45" y="56"/>
                      <a:pt x="45" y="56"/>
                    </a:cubicBezTo>
                    <a:cubicBezTo>
                      <a:pt x="45" y="55"/>
                      <a:pt x="45" y="54"/>
                      <a:pt x="45" y="54"/>
                    </a:cubicBezTo>
                    <a:cubicBezTo>
                      <a:pt x="45" y="53"/>
                      <a:pt x="44" y="53"/>
                      <a:pt x="44" y="52"/>
                    </a:cubicBezTo>
                    <a:cubicBezTo>
                      <a:pt x="44" y="51"/>
                      <a:pt x="44" y="51"/>
                      <a:pt x="43" y="50"/>
                    </a:cubicBezTo>
                    <a:cubicBezTo>
                      <a:pt x="45" y="51"/>
                      <a:pt x="45" y="52"/>
                      <a:pt x="46" y="54"/>
                    </a:cubicBezTo>
                    <a:cubicBezTo>
                      <a:pt x="46" y="54"/>
                      <a:pt x="47" y="55"/>
                      <a:pt x="48" y="54"/>
                    </a:cubicBezTo>
                    <a:cubicBezTo>
                      <a:pt x="48" y="54"/>
                      <a:pt x="48" y="54"/>
                      <a:pt x="48" y="54"/>
                    </a:cubicBezTo>
                    <a:cubicBezTo>
                      <a:pt x="48" y="54"/>
                      <a:pt x="48" y="54"/>
                      <a:pt x="49" y="54"/>
                    </a:cubicBezTo>
                    <a:cubicBezTo>
                      <a:pt x="49" y="53"/>
                      <a:pt x="49" y="53"/>
                      <a:pt x="50" y="53"/>
                    </a:cubicBezTo>
                    <a:cubicBezTo>
                      <a:pt x="50" y="53"/>
                      <a:pt x="50" y="52"/>
                      <a:pt x="51" y="52"/>
                    </a:cubicBezTo>
                    <a:cubicBezTo>
                      <a:pt x="51" y="52"/>
                      <a:pt x="52" y="52"/>
                      <a:pt x="52" y="52"/>
                    </a:cubicBezTo>
                    <a:cubicBezTo>
                      <a:pt x="53" y="52"/>
                      <a:pt x="52" y="51"/>
                      <a:pt x="52" y="50"/>
                    </a:cubicBezTo>
                    <a:cubicBezTo>
                      <a:pt x="52" y="50"/>
                      <a:pt x="51" y="49"/>
                      <a:pt x="51" y="49"/>
                    </a:cubicBezTo>
                    <a:cubicBezTo>
                      <a:pt x="50" y="48"/>
                      <a:pt x="50" y="49"/>
                      <a:pt x="49" y="48"/>
                    </a:cubicBezTo>
                    <a:cubicBezTo>
                      <a:pt x="49" y="48"/>
                      <a:pt x="49" y="48"/>
                      <a:pt x="49" y="48"/>
                    </a:cubicBezTo>
                    <a:cubicBezTo>
                      <a:pt x="48" y="47"/>
                      <a:pt x="48" y="47"/>
                      <a:pt x="47" y="47"/>
                    </a:cubicBezTo>
                    <a:cubicBezTo>
                      <a:pt x="48" y="47"/>
                      <a:pt x="49" y="47"/>
                      <a:pt x="49" y="47"/>
                    </a:cubicBezTo>
                    <a:cubicBezTo>
                      <a:pt x="49" y="47"/>
                      <a:pt x="50" y="47"/>
                      <a:pt x="50" y="48"/>
                    </a:cubicBezTo>
                    <a:cubicBezTo>
                      <a:pt x="50" y="48"/>
                      <a:pt x="51" y="47"/>
                      <a:pt x="51" y="47"/>
                    </a:cubicBezTo>
                    <a:cubicBezTo>
                      <a:pt x="52" y="48"/>
                      <a:pt x="52" y="48"/>
                      <a:pt x="53" y="48"/>
                    </a:cubicBezTo>
                    <a:cubicBezTo>
                      <a:pt x="53" y="48"/>
                      <a:pt x="54" y="46"/>
                      <a:pt x="55" y="46"/>
                    </a:cubicBezTo>
                    <a:cubicBezTo>
                      <a:pt x="55" y="45"/>
                      <a:pt x="55" y="45"/>
                      <a:pt x="55" y="44"/>
                    </a:cubicBezTo>
                    <a:cubicBezTo>
                      <a:pt x="56" y="44"/>
                      <a:pt x="57" y="43"/>
                      <a:pt x="58" y="44"/>
                    </a:cubicBezTo>
                    <a:cubicBezTo>
                      <a:pt x="59" y="43"/>
                      <a:pt x="58" y="42"/>
                      <a:pt x="57" y="41"/>
                    </a:cubicBezTo>
                    <a:cubicBezTo>
                      <a:pt x="57" y="40"/>
                      <a:pt x="56" y="39"/>
                      <a:pt x="56" y="38"/>
                    </a:cubicBezTo>
                    <a:cubicBezTo>
                      <a:pt x="56" y="37"/>
                      <a:pt x="56" y="37"/>
                      <a:pt x="57" y="36"/>
                    </a:cubicBezTo>
                    <a:cubicBezTo>
                      <a:pt x="58" y="35"/>
                      <a:pt x="59" y="34"/>
                      <a:pt x="58" y="33"/>
                    </a:cubicBezTo>
                    <a:cubicBezTo>
                      <a:pt x="57" y="34"/>
                      <a:pt x="57" y="35"/>
                      <a:pt x="55" y="34"/>
                    </a:cubicBezTo>
                    <a:cubicBezTo>
                      <a:pt x="54" y="34"/>
                      <a:pt x="54" y="34"/>
                      <a:pt x="53" y="35"/>
                    </a:cubicBezTo>
                    <a:cubicBezTo>
                      <a:pt x="53" y="36"/>
                      <a:pt x="53" y="36"/>
                      <a:pt x="54" y="37"/>
                    </a:cubicBezTo>
                    <a:cubicBezTo>
                      <a:pt x="54" y="38"/>
                      <a:pt x="53" y="38"/>
                      <a:pt x="53" y="38"/>
                    </a:cubicBezTo>
                    <a:cubicBezTo>
                      <a:pt x="52" y="39"/>
                      <a:pt x="52" y="39"/>
                      <a:pt x="52" y="40"/>
                    </a:cubicBezTo>
                    <a:cubicBezTo>
                      <a:pt x="52" y="41"/>
                      <a:pt x="52" y="42"/>
                      <a:pt x="52" y="42"/>
                    </a:cubicBezTo>
                    <a:cubicBezTo>
                      <a:pt x="52" y="43"/>
                      <a:pt x="52" y="44"/>
                      <a:pt x="52" y="44"/>
                    </a:cubicBezTo>
                    <a:cubicBezTo>
                      <a:pt x="51" y="43"/>
                      <a:pt x="51" y="42"/>
                      <a:pt x="50" y="41"/>
                    </a:cubicBezTo>
                    <a:cubicBezTo>
                      <a:pt x="50" y="40"/>
                      <a:pt x="51" y="39"/>
                      <a:pt x="50" y="38"/>
                    </a:cubicBezTo>
                    <a:cubicBezTo>
                      <a:pt x="49" y="38"/>
                      <a:pt x="49" y="38"/>
                      <a:pt x="49" y="38"/>
                    </a:cubicBezTo>
                    <a:cubicBezTo>
                      <a:pt x="48" y="38"/>
                      <a:pt x="48" y="37"/>
                      <a:pt x="48" y="37"/>
                    </a:cubicBezTo>
                    <a:cubicBezTo>
                      <a:pt x="48" y="36"/>
                      <a:pt x="48" y="36"/>
                      <a:pt x="48" y="35"/>
                    </a:cubicBezTo>
                    <a:cubicBezTo>
                      <a:pt x="48" y="35"/>
                      <a:pt x="49" y="35"/>
                      <a:pt x="48" y="34"/>
                    </a:cubicBezTo>
                    <a:cubicBezTo>
                      <a:pt x="46" y="34"/>
                      <a:pt x="45" y="35"/>
                      <a:pt x="44" y="35"/>
                    </a:cubicBezTo>
                    <a:cubicBezTo>
                      <a:pt x="43" y="36"/>
                      <a:pt x="43" y="35"/>
                      <a:pt x="42" y="35"/>
                    </a:cubicBezTo>
                    <a:cubicBezTo>
                      <a:pt x="42" y="35"/>
                      <a:pt x="41" y="35"/>
                      <a:pt x="40" y="35"/>
                    </a:cubicBezTo>
                    <a:cubicBezTo>
                      <a:pt x="40" y="36"/>
                      <a:pt x="40" y="37"/>
                      <a:pt x="40" y="37"/>
                    </a:cubicBezTo>
                    <a:cubicBezTo>
                      <a:pt x="40" y="38"/>
                      <a:pt x="40" y="38"/>
                      <a:pt x="40" y="39"/>
                    </a:cubicBezTo>
                    <a:cubicBezTo>
                      <a:pt x="40" y="40"/>
                      <a:pt x="41" y="39"/>
                      <a:pt x="41" y="40"/>
                    </a:cubicBezTo>
                    <a:cubicBezTo>
                      <a:pt x="41" y="40"/>
                      <a:pt x="41" y="42"/>
                      <a:pt x="41" y="42"/>
                    </a:cubicBezTo>
                    <a:cubicBezTo>
                      <a:pt x="41" y="42"/>
                      <a:pt x="40" y="41"/>
                      <a:pt x="39" y="41"/>
                    </a:cubicBezTo>
                    <a:cubicBezTo>
                      <a:pt x="39" y="40"/>
                      <a:pt x="38" y="41"/>
                      <a:pt x="38" y="40"/>
                    </a:cubicBezTo>
                    <a:cubicBezTo>
                      <a:pt x="38" y="39"/>
                      <a:pt x="38" y="39"/>
                      <a:pt x="38" y="38"/>
                    </a:cubicBezTo>
                    <a:cubicBezTo>
                      <a:pt x="38" y="37"/>
                      <a:pt x="37" y="37"/>
                      <a:pt x="37" y="36"/>
                    </a:cubicBezTo>
                    <a:cubicBezTo>
                      <a:pt x="37" y="36"/>
                      <a:pt x="37" y="35"/>
                      <a:pt x="37" y="34"/>
                    </a:cubicBezTo>
                    <a:cubicBezTo>
                      <a:pt x="37" y="33"/>
                      <a:pt x="37" y="32"/>
                      <a:pt x="36" y="32"/>
                    </a:cubicBezTo>
                    <a:cubicBezTo>
                      <a:pt x="36" y="31"/>
                      <a:pt x="36" y="31"/>
                      <a:pt x="35" y="31"/>
                    </a:cubicBezTo>
                    <a:cubicBezTo>
                      <a:pt x="34" y="30"/>
                      <a:pt x="32" y="29"/>
                      <a:pt x="31" y="28"/>
                    </a:cubicBezTo>
                    <a:cubicBezTo>
                      <a:pt x="31" y="27"/>
                      <a:pt x="31" y="26"/>
                      <a:pt x="30" y="25"/>
                    </a:cubicBezTo>
                    <a:cubicBezTo>
                      <a:pt x="30" y="25"/>
                      <a:pt x="29" y="24"/>
                      <a:pt x="29" y="24"/>
                    </a:cubicBezTo>
                    <a:cubicBezTo>
                      <a:pt x="28" y="24"/>
                      <a:pt x="28" y="23"/>
                      <a:pt x="28" y="23"/>
                    </a:cubicBezTo>
                    <a:cubicBezTo>
                      <a:pt x="28" y="23"/>
                      <a:pt x="27" y="23"/>
                      <a:pt x="27" y="22"/>
                    </a:cubicBezTo>
                    <a:cubicBezTo>
                      <a:pt x="27" y="22"/>
                      <a:pt x="27" y="21"/>
                      <a:pt x="27" y="21"/>
                    </a:cubicBezTo>
                    <a:cubicBezTo>
                      <a:pt x="26" y="20"/>
                      <a:pt x="25" y="20"/>
                      <a:pt x="25" y="19"/>
                    </a:cubicBezTo>
                    <a:cubicBezTo>
                      <a:pt x="23" y="17"/>
                      <a:pt x="24" y="15"/>
                      <a:pt x="24" y="14"/>
                    </a:cubicBezTo>
                    <a:cubicBezTo>
                      <a:pt x="24" y="13"/>
                      <a:pt x="24" y="12"/>
                      <a:pt x="23" y="12"/>
                    </a:cubicBezTo>
                    <a:cubicBezTo>
                      <a:pt x="23" y="11"/>
                      <a:pt x="22" y="12"/>
                      <a:pt x="22" y="11"/>
                    </a:cubicBezTo>
                    <a:cubicBezTo>
                      <a:pt x="21" y="11"/>
                      <a:pt x="21" y="10"/>
                      <a:pt x="21" y="10"/>
                    </a:cubicBezTo>
                    <a:cubicBezTo>
                      <a:pt x="21" y="10"/>
                      <a:pt x="20" y="10"/>
                      <a:pt x="20" y="10"/>
                    </a:cubicBezTo>
                    <a:cubicBezTo>
                      <a:pt x="20" y="9"/>
                      <a:pt x="18" y="8"/>
                      <a:pt x="19" y="10"/>
                    </a:cubicBezTo>
                    <a:cubicBezTo>
                      <a:pt x="20" y="10"/>
                      <a:pt x="20" y="13"/>
                      <a:pt x="18" y="13"/>
                    </a:cubicBezTo>
                    <a:cubicBezTo>
                      <a:pt x="18" y="12"/>
                      <a:pt x="18" y="11"/>
                      <a:pt x="19" y="11"/>
                    </a:cubicBezTo>
                    <a:cubicBezTo>
                      <a:pt x="19" y="10"/>
                      <a:pt x="18" y="10"/>
                      <a:pt x="18" y="9"/>
                    </a:cubicBezTo>
                    <a:cubicBezTo>
                      <a:pt x="18" y="9"/>
                      <a:pt x="18" y="8"/>
                      <a:pt x="18" y="8"/>
                    </a:cubicBezTo>
                    <a:cubicBezTo>
                      <a:pt x="18" y="7"/>
                      <a:pt x="18" y="7"/>
                      <a:pt x="18" y="6"/>
                    </a:cubicBezTo>
                    <a:cubicBezTo>
                      <a:pt x="18" y="5"/>
                      <a:pt x="19" y="5"/>
                      <a:pt x="19" y="4"/>
                    </a:cubicBezTo>
                    <a:cubicBezTo>
                      <a:pt x="19" y="4"/>
                      <a:pt x="18" y="3"/>
                      <a:pt x="18" y="3"/>
                    </a:cubicBezTo>
                    <a:cubicBezTo>
                      <a:pt x="18" y="2"/>
                      <a:pt x="18" y="2"/>
                      <a:pt x="18" y="2"/>
                    </a:cubicBezTo>
                    <a:cubicBezTo>
                      <a:pt x="18" y="1"/>
                      <a:pt x="18" y="0"/>
                      <a:pt x="18" y="0"/>
                    </a:cubicBezTo>
                    <a:cubicBezTo>
                      <a:pt x="17" y="0"/>
                      <a:pt x="16" y="1"/>
                      <a:pt x="16" y="1"/>
                    </a:cubicBezTo>
                    <a:cubicBezTo>
                      <a:pt x="14" y="2"/>
                      <a:pt x="13" y="3"/>
                      <a:pt x="13" y="4"/>
                    </a:cubicBezTo>
                    <a:cubicBezTo>
                      <a:pt x="12" y="7"/>
                      <a:pt x="11" y="10"/>
                      <a:pt x="11" y="13"/>
                    </a:cubicBezTo>
                    <a:cubicBezTo>
                      <a:pt x="10" y="15"/>
                      <a:pt x="10" y="17"/>
                      <a:pt x="10" y="19"/>
                    </a:cubicBezTo>
                    <a:cubicBezTo>
                      <a:pt x="10" y="21"/>
                      <a:pt x="11" y="23"/>
                      <a:pt x="11" y="26"/>
                    </a:cubicBezTo>
                    <a:cubicBezTo>
                      <a:pt x="11" y="28"/>
                      <a:pt x="10" y="30"/>
                      <a:pt x="10" y="32"/>
                    </a:cubicBezTo>
                    <a:cubicBezTo>
                      <a:pt x="10" y="34"/>
                      <a:pt x="11" y="38"/>
                      <a:pt x="10" y="40"/>
                    </a:cubicBezTo>
                    <a:cubicBezTo>
                      <a:pt x="9" y="41"/>
                      <a:pt x="7" y="42"/>
                      <a:pt x="8" y="45"/>
                    </a:cubicBezTo>
                    <a:cubicBezTo>
                      <a:pt x="8" y="46"/>
                      <a:pt x="9" y="46"/>
                      <a:pt x="10" y="47"/>
                    </a:cubicBezTo>
                    <a:cubicBezTo>
                      <a:pt x="11" y="48"/>
                      <a:pt x="10" y="48"/>
                      <a:pt x="10" y="50"/>
                    </a:cubicBezTo>
                    <a:cubicBezTo>
                      <a:pt x="10" y="51"/>
                      <a:pt x="11" y="52"/>
                      <a:pt x="10" y="53"/>
                    </a:cubicBezTo>
                    <a:cubicBezTo>
                      <a:pt x="9" y="52"/>
                      <a:pt x="7" y="51"/>
                      <a:pt x="7" y="50"/>
                    </a:cubicBezTo>
                    <a:cubicBezTo>
                      <a:pt x="4" y="50"/>
                      <a:pt x="5" y="51"/>
                      <a:pt x="5" y="53"/>
                    </a:cubicBezTo>
                    <a:cubicBezTo>
                      <a:pt x="5" y="55"/>
                      <a:pt x="3" y="58"/>
                      <a:pt x="2" y="60"/>
                    </a:cubicBezTo>
                    <a:cubicBezTo>
                      <a:pt x="1" y="62"/>
                      <a:pt x="0" y="64"/>
                      <a:pt x="0" y="66"/>
                    </a:cubicBezTo>
                    <a:cubicBezTo>
                      <a:pt x="1" y="68"/>
                      <a:pt x="1" y="70"/>
                      <a:pt x="1" y="73"/>
                    </a:cubicBezTo>
                    <a:cubicBezTo>
                      <a:pt x="0" y="77"/>
                      <a:pt x="0" y="80"/>
                      <a:pt x="1" y="84"/>
                    </a:cubicBezTo>
                    <a:cubicBezTo>
                      <a:pt x="1" y="86"/>
                      <a:pt x="0" y="93"/>
                      <a:pt x="2" y="94"/>
                    </a:cubicBezTo>
                    <a:cubicBezTo>
                      <a:pt x="3" y="94"/>
                      <a:pt x="2" y="95"/>
                      <a:pt x="2" y="96"/>
                    </a:cubicBezTo>
                    <a:cubicBezTo>
                      <a:pt x="2" y="97"/>
                      <a:pt x="3" y="98"/>
                      <a:pt x="3" y="99"/>
                    </a:cubicBezTo>
                    <a:cubicBezTo>
                      <a:pt x="3" y="101"/>
                      <a:pt x="3" y="104"/>
                      <a:pt x="4" y="106"/>
                    </a:cubicBezTo>
                    <a:cubicBezTo>
                      <a:pt x="5" y="108"/>
                      <a:pt x="6" y="109"/>
                      <a:pt x="6" y="111"/>
                    </a:cubicBezTo>
                    <a:cubicBezTo>
                      <a:pt x="6" y="112"/>
                      <a:pt x="6" y="113"/>
                      <a:pt x="6" y="113"/>
                    </a:cubicBezTo>
                    <a:cubicBezTo>
                      <a:pt x="7" y="114"/>
                      <a:pt x="7" y="113"/>
                      <a:pt x="7" y="113"/>
                    </a:cubicBezTo>
                    <a:cubicBezTo>
                      <a:pt x="8" y="113"/>
                      <a:pt x="9" y="112"/>
                      <a:pt x="10" y="111"/>
                    </a:cubicBezTo>
                    <a:cubicBezTo>
                      <a:pt x="10" y="113"/>
                      <a:pt x="8" y="113"/>
                      <a:pt x="8" y="114"/>
                    </a:cubicBezTo>
                    <a:cubicBezTo>
                      <a:pt x="7" y="115"/>
                      <a:pt x="7" y="116"/>
                      <a:pt x="8" y="117"/>
                    </a:cubicBezTo>
                    <a:cubicBezTo>
                      <a:pt x="8" y="119"/>
                      <a:pt x="9" y="121"/>
                      <a:pt x="8" y="124"/>
                    </a:cubicBezTo>
                    <a:cubicBezTo>
                      <a:pt x="8" y="127"/>
                      <a:pt x="7" y="130"/>
                      <a:pt x="7" y="132"/>
                    </a:cubicBezTo>
                    <a:cubicBezTo>
                      <a:pt x="7" y="133"/>
                      <a:pt x="7" y="135"/>
                      <a:pt x="7" y="136"/>
                    </a:cubicBezTo>
                    <a:cubicBezTo>
                      <a:pt x="6" y="137"/>
                      <a:pt x="6" y="138"/>
                      <a:pt x="5" y="139"/>
                    </a:cubicBezTo>
                    <a:cubicBezTo>
                      <a:pt x="5" y="141"/>
                      <a:pt x="6" y="141"/>
                      <a:pt x="7" y="140"/>
                    </a:cubicBezTo>
                    <a:cubicBezTo>
                      <a:pt x="8" y="142"/>
                      <a:pt x="8" y="144"/>
                      <a:pt x="8" y="145"/>
                    </a:cubicBezTo>
                    <a:cubicBezTo>
                      <a:pt x="8" y="146"/>
                      <a:pt x="7" y="147"/>
                      <a:pt x="8" y="148"/>
                    </a:cubicBezTo>
                    <a:cubicBezTo>
                      <a:pt x="8" y="148"/>
                      <a:pt x="9" y="147"/>
                      <a:pt x="9" y="147"/>
                    </a:cubicBezTo>
                    <a:cubicBezTo>
                      <a:pt x="10" y="147"/>
                      <a:pt x="12" y="149"/>
                      <a:pt x="12" y="147"/>
                    </a:cubicBezTo>
                    <a:cubicBezTo>
                      <a:pt x="12" y="147"/>
                      <a:pt x="12" y="147"/>
                      <a:pt x="11" y="147"/>
                    </a:cubicBezTo>
                    <a:cubicBezTo>
                      <a:pt x="13" y="146"/>
                      <a:pt x="13" y="143"/>
                      <a:pt x="13" y="142"/>
                    </a:cubicBezTo>
                    <a:cubicBezTo>
                      <a:pt x="13" y="141"/>
                      <a:pt x="13" y="139"/>
                      <a:pt x="13" y="138"/>
                    </a:cubicBezTo>
                    <a:cubicBezTo>
                      <a:pt x="13" y="137"/>
                      <a:pt x="12" y="137"/>
                      <a:pt x="12" y="136"/>
                    </a:cubicBezTo>
                    <a:cubicBezTo>
                      <a:pt x="13" y="135"/>
                      <a:pt x="15" y="137"/>
                      <a:pt x="16" y="135"/>
                    </a:cubicBezTo>
                    <a:cubicBezTo>
                      <a:pt x="16" y="134"/>
                      <a:pt x="16" y="134"/>
                      <a:pt x="16" y="133"/>
                    </a:cubicBezTo>
                    <a:cubicBezTo>
                      <a:pt x="17" y="133"/>
                      <a:pt x="17" y="133"/>
                      <a:pt x="18" y="133"/>
                    </a:cubicBezTo>
                    <a:cubicBezTo>
                      <a:pt x="20" y="132"/>
                      <a:pt x="25" y="133"/>
                      <a:pt x="23" y="130"/>
                    </a:cubicBezTo>
                    <a:cubicBezTo>
                      <a:pt x="23" y="129"/>
                      <a:pt x="22" y="129"/>
                      <a:pt x="22" y="128"/>
                    </a:cubicBezTo>
                    <a:cubicBezTo>
                      <a:pt x="22" y="128"/>
                      <a:pt x="21" y="127"/>
                      <a:pt x="21" y="127"/>
                    </a:cubicBezTo>
                    <a:cubicBezTo>
                      <a:pt x="20" y="126"/>
                      <a:pt x="21" y="126"/>
                      <a:pt x="21" y="125"/>
                    </a:cubicBezTo>
                    <a:cubicBezTo>
                      <a:pt x="21" y="124"/>
                      <a:pt x="21" y="123"/>
                      <a:pt x="20" y="123"/>
                    </a:cubicBezTo>
                    <a:cubicBezTo>
                      <a:pt x="20" y="123"/>
                      <a:pt x="20" y="122"/>
                      <a:pt x="20" y="122"/>
                    </a:cubicBezTo>
                    <a:cubicBezTo>
                      <a:pt x="20" y="122"/>
                      <a:pt x="19" y="122"/>
                      <a:pt x="19" y="122"/>
                    </a:cubicBezTo>
                    <a:cubicBezTo>
                      <a:pt x="19" y="121"/>
                      <a:pt x="19" y="120"/>
                      <a:pt x="20" y="119"/>
                    </a:cubicBezTo>
                    <a:cubicBezTo>
                      <a:pt x="20" y="118"/>
                      <a:pt x="20" y="118"/>
                      <a:pt x="20" y="118"/>
                    </a:cubicBezTo>
                    <a:cubicBezTo>
                      <a:pt x="20" y="119"/>
                      <a:pt x="21" y="120"/>
                      <a:pt x="21" y="122"/>
                    </a:cubicBezTo>
                    <a:cubicBezTo>
                      <a:pt x="21" y="123"/>
                      <a:pt x="22" y="124"/>
                      <a:pt x="23" y="124"/>
                    </a:cubicBezTo>
                    <a:cubicBezTo>
                      <a:pt x="23" y="123"/>
                      <a:pt x="23" y="122"/>
                      <a:pt x="23" y="121"/>
                    </a:cubicBezTo>
                    <a:cubicBezTo>
                      <a:pt x="24" y="122"/>
                      <a:pt x="24" y="124"/>
                      <a:pt x="24" y="125"/>
                    </a:cubicBezTo>
                    <a:cubicBezTo>
                      <a:pt x="24" y="126"/>
                      <a:pt x="24" y="129"/>
                      <a:pt x="26" y="128"/>
                    </a:cubicBezTo>
                    <a:cubicBezTo>
                      <a:pt x="26" y="129"/>
                      <a:pt x="25" y="129"/>
                      <a:pt x="25" y="130"/>
                    </a:cubicBezTo>
                    <a:cubicBezTo>
                      <a:pt x="27" y="130"/>
                      <a:pt x="28" y="126"/>
                      <a:pt x="28" y="124"/>
                    </a:cubicBezTo>
                    <a:cubicBezTo>
                      <a:pt x="28" y="122"/>
                      <a:pt x="27" y="119"/>
                      <a:pt x="26" y="117"/>
                    </a:cubicBezTo>
                    <a:cubicBezTo>
                      <a:pt x="25" y="115"/>
                      <a:pt x="24" y="112"/>
                      <a:pt x="23" y="110"/>
                    </a:cubicBezTo>
                    <a:cubicBezTo>
                      <a:pt x="22" y="110"/>
                      <a:pt x="21" y="108"/>
                      <a:pt x="19" y="109"/>
                    </a:cubicBezTo>
                    <a:cubicBezTo>
                      <a:pt x="19" y="110"/>
                      <a:pt x="19" y="110"/>
                      <a:pt x="19" y="111"/>
                    </a:cubicBezTo>
                    <a:cubicBezTo>
                      <a:pt x="18" y="110"/>
                      <a:pt x="19" y="109"/>
                      <a:pt x="19" y="108"/>
                    </a:cubicBezTo>
                    <a:cubicBezTo>
                      <a:pt x="18" y="107"/>
                      <a:pt x="18" y="106"/>
                      <a:pt x="17" y="106"/>
                    </a:cubicBezTo>
                    <a:cubicBezTo>
                      <a:pt x="17" y="105"/>
                      <a:pt x="15" y="103"/>
                      <a:pt x="15" y="102"/>
                    </a:cubicBezTo>
                    <a:cubicBezTo>
                      <a:pt x="15" y="103"/>
                      <a:pt x="16" y="104"/>
                      <a:pt x="17" y="104"/>
                    </a:cubicBezTo>
                    <a:cubicBezTo>
                      <a:pt x="18" y="104"/>
                      <a:pt x="18" y="103"/>
                      <a:pt x="18" y="102"/>
                    </a:cubicBezTo>
                    <a:cubicBezTo>
                      <a:pt x="18" y="102"/>
                      <a:pt x="18" y="101"/>
                      <a:pt x="19" y="101"/>
                    </a:cubicBezTo>
                    <a:cubicBezTo>
                      <a:pt x="19" y="100"/>
                      <a:pt x="19" y="100"/>
                      <a:pt x="19" y="99"/>
                    </a:cubicBezTo>
                    <a:cubicBezTo>
                      <a:pt x="20" y="98"/>
                      <a:pt x="19" y="95"/>
                      <a:pt x="18" y="95"/>
                    </a:cubicBezTo>
                    <a:cubicBezTo>
                      <a:pt x="16" y="95"/>
                      <a:pt x="16" y="97"/>
                      <a:pt x="15" y="95"/>
                    </a:cubicBezTo>
                    <a:cubicBezTo>
                      <a:pt x="14" y="93"/>
                      <a:pt x="14" y="93"/>
                      <a:pt x="12" y="93"/>
                    </a:cubicBezTo>
                    <a:cubicBezTo>
                      <a:pt x="12" y="92"/>
                      <a:pt x="13" y="92"/>
                      <a:pt x="13" y="91"/>
                    </a:cubicBezTo>
                    <a:cubicBezTo>
                      <a:pt x="13" y="90"/>
                      <a:pt x="13" y="88"/>
                      <a:pt x="12" y="87"/>
                    </a:cubicBezTo>
                    <a:cubicBezTo>
                      <a:pt x="12" y="87"/>
                      <a:pt x="12" y="86"/>
                      <a:pt x="12" y="86"/>
                    </a:cubicBezTo>
                    <a:cubicBezTo>
                      <a:pt x="11" y="85"/>
                      <a:pt x="11" y="85"/>
                      <a:pt x="10" y="85"/>
                    </a:cubicBezTo>
                    <a:cubicBezTo>
                      <a:pt x="10" y="84"/>
                      <a:pt x="11" y="82"/>
                      <a:pt x="11" y="82"/>
                    </a:cubicBezTo>
                    <a:cubicBezTo>
                      <a:pt x="13" y="83"/>
                      <a:pt x="13" y="85"/>
                      <a:pt x="13" y="87"/>
                    </a:cubicBezTo>
                    <a:cubicBezTo>
                      <a:pt x="14" y="88"/>
                      <a:pt x="14" y="89"/>
                      <a:pt x="15" y="90"/>
                    </a:cubicBezTo>
                    <a:cubicBezTo>
                      <a:pt x="15" y="91"/>
                      <a:pt x="15" y="92"/>
                      <a:pt x="16" y="92"/>
                    </a:cubicBezTo>
                    <a:cubicBezTo>
                      <a:pt x="16" y="92"/>
                      <a:pt x="16" y="91"/>
                      <a:pt x="16" y="91"/>
                    </a:cubicBezTo>
                    <a:cubicBezTo>
                      <a:pt x="16" y="90"/>
                      <a:pt x="17" y="90"/>
                      <a:pt x="17" y="89"/>
                    </a:cubicBezTo>
                    <a:cubicBezTo>
                      <a:pt x="17" y="88"/>
                      <a:pt x="16" y="87"/>
                      <a:pt x="18" y="87"/>
                    </a:cubicBezTo>
                    <a:cubicBezTo>
                      <a:pt x="19" y="87"/>
                      <a:pt x="20" y="87"/>
                      <a:pt x="21" y="86"/>
                    </a:cubicBezTo>
                    <a:cubicBezTo>
                      <a:pt x="21" y="84"/>
                      <a:pt x="20" y="84"/>
                      <a:pt x="20" y="82"/>
                    </a:cubicBezTo>
                    <a:cubicBezTo>
                      <a:pt x="21" y="83"/>
                      <a:pt x="21" y="84"/>
                      <a:pt x="21" y="85"/>
                    </a:cubicBezTo>
                    <a:cubicBezTo>
                      <a:pt x="22" y="86"/>
                      <a:pt x="22" y="86"/>
                      <a:pt x="23" y="87"/>
                    </a:cubicBezTo>
                    <a:cubicBezTo>
                      <a:pt x="24" y="88"/>
                      <a:pt x="24" y="89"/>
                      <a:pt x="24" y="91"/>
                    </a:cubicBezTo>
                    <a:cubicBezTo>
                      <a:pt x="25" y="91"/>
                      <a:pt x="28" y="91"/>
                      <a:pt x="28" y="89"/>
                    </a:cubicBezTo>
                    <a:cubicBezTo>
                      <a:pt x="28" y="89"/>
                      <a:pt x="28" y="89"/>
                      <a:pt x="28" y="88"/>
                    </a:cubicBezTo>
                    <a:cubicBezTo>
                      <a:pt x="28" y="88"/>
                      <a:pt x="28" y="88"/>
                      <a:pt x="28" y="88"/>
                    </a:cubicBezTo>
                    <a:cubicBezTo>
                      <a:pt x="28" y="87"/>
                      <a:pt x="28" y="87"/>
                      <a:pt x="28" y="86"/>
                    </a:cubicBezTo>
                    <a:cubicBezTo>
                      <a:pt x="27" y="84"/>
                      <a:pt x="27" y="83"/>
                      <a:pt x="26" y="82"/>
                    </a:cubicBezTo>
                    <a:cubicBezTo>
                      <a:pt x="26" y="82"/>
                      <a:pt x="23" y="80"/>
                      <a:pt x="24" y="79"/>
                    </a:cubicBezTo>
                    <a:cubicBezTo>
                      <a:pt x="25" y="80"/>
                      <a:pt x="25" y="80"/>
                      <a:pt x="25" y="80"/>
                    </a:cubicBezTo>
                    <a:cubicBezTo>
                      <a:pt x="25" y="80"/>
                      <a:pt x="26" y="79"/>
                      <a:pt x="26" y="79"/>
                    </a:cubicBezTo>
                    <a:cubicBezTo>
                      <a:pt x="26" y="78"/>
                      <a:pt x="26" y="78"/>
                      <a:pt x="26" y="77"/>
                    </a:cubicBezTo>
                    <a:cubicBezTo>
                      <a:pt x="26" y="76"/>
                      <a:pt x="26" y="76"/>
                      <a:pt x="26" y="75"/>
                    </a:cubicBezTo>
                    <a:cubicBezTo>
                      <a:pt x="26" y="74"/>
                      <a:pt x="24" y="73"/>
                      <a:pt x="24" y="73"/>
                    </a:cubicBezTo>
                    <a:cubicBezTo>
                      <a:pt x="23" y="72"/>
                      <a:pt x="23" y="72"/>
                      <a:pt x="22" y="72"/>
                    </a:cubicBezTo>
                    <a:cubicBezTo>
                      <a:pt x="22" y="71"/>
                      <a:pt x="22" y="71"/>
                      <a:pt x="21" y="71"/>
                    </a:cubicBezTo>
                    <a:cubicBezTo>
                      <a:pt x="20" y="71"/>
                      <a:pt x="20" y="71"/>
                      <a:pt x="19" y="71"/>
                    </a:cubicBezTo>
                    <a:cubicBezTo>
                      <a:pt x="19" y="70"/>
                      <a:pt x="18" y="70"/>
                      <a:pt x="18" y="71"/>
                    </a:cubicBezTo>
                    <a:cubicBezTo>
                      <a:pt x="17" y="71"/>
                      <a:pt x="18" y="72"/>
                      <a:pt x="16" y="72"/>
                    </a:cubicBezTo>
                    <a:cubicBezTo>
                      <a:pt x="16" y="71"/>
                      <a:pt x="17" y="70"/>
                      <a:pt x="17" y="69"/>
                    </a:cubicBezTo>
                    <a:cubicBezTo>
                      <a:pt x="17" y="68"/>
                      <a:pt x="16" y="68"/>
                      <a:pt x="16" y="67"/>
                    </a:cubicBezTo>
                    <a:cubicBezTo>
                      <a:pt x="14" y="66"/>
                      <a:pt x="14" y="67"/>
                      <a:pt x="14" y="68"/>
                    </a:cubicBezTo>
                    <a:cubicBezTo>
                      <a:pt x="13" y="69"/>
                      <a:pt x="12" y="69"/>
                      <a:pt x="12" y="70"/>
                    </a:cubicBezTo>
                    <a:cubicBezTo>
                      <a:pt x="12" y="69"/>
                      <a:pt x="13" y="68"/>
                      <a:pt x="13" y="67"/>
                    </a:cubicBezTo>
                    <a:cubicBezTo>
                      <a:pt x="13" y="66"/>
                      <a:pt x="13" y="66"/>
                      <a:pt x="13" y="65"/>
                    </a:cubicBezTo>
                    <a:cubicBezTo>
                      <a:pt x="14" y="65"/>
                      <a:pt x="14" y="65"/>
                      <a:pt x="14" y="64"/>
                    </a:cubicBezTo>
                    <a:cubicBezTo>
                      <a:pt x="13" y="64"/>
                      <a:pt x="13" y="64"/>
                      <a:pt x="12" y="64"/>
                    </a:cubicBezTo>
                    <a:cubicBezTo>
                      <a:pt x="12" y="64"/>
                      <a:pt x="11" y="64"/>
                      <a:pt x="10" y="65"/>
                    </a:cubicBezTo>
                    <a:cubicBezTo>
                      <a:pt x="10" y="65"/>
                      <a:pt x="9" y="66"/>
                      <a:pt x="8" y="66"/>
                    </a:cubicBezTo>
                    <a:cubicBezTo>
                      <a:pt x="8" y="66"/>
                      <a:pt x="8" y="67"/>
                      <a:pt x="7" y="67"/>
                    </a:cubicBezTo>
                    <a:cubicBezTo>
                      <a:pt x="7" y="67"/>
                      <a:pt x="8" y="66"/>
                      <a:pt x="8" y="66"/>
                    </a:cubicBezTo>
                    <a:cubicBezTo>
                      <a:pt x="8" y="65"/>
                      <a:pt x="8" y="65"/>
                      <a:pt x="8" y="64"/>
                    </a:cubicBezTo>
                    <a:cubicBezTo>
                      <a:pt x="9" y="64"/>
                      <a:pt x="9" y="64"/>
                      <a:pt x="9" y="63"/>
                    </a:cubicBezTo>
                    <a:cubicBezTo>
                      <a:pt x="9" y="63"/>
                      <a:pt x="8" y="62"/>
                      <a:pt x="8" y="62"/>
                    </a:cubicBezTo>
                    <a:cubicBezTo>
                      <a:pt x="8" y="62"/>
                      <a:pt x="9" y="62"/>
                      <a:pt x="9" y="62"/>
                    </a:cubicBezTo>
                    <a:cubicBezTo>
                      <a:pt x="11" y="62"/>
                      <a:pt x="11" y="61"/>
                      <a:pt x="12" y="63"/>
                    </a:cubicBezTo>
                    <a:cubicBezTo>
                      <a:pt x="13" y="62"/>
                      <a:pt x="14" y="62"/>
                      <a:pt x="14" y="61"/>
                    </a:cubicBezTo>
                    <a:cubicBezTo>
                      <a:pt x="15" y="62"/>
                      <a:pt x="15" y="62"/>
                      <a:pt x="15" y="63"/>
                    </a:cubicBezTo>
                    <a:cubicBezTo>
                      <a:pt x="16" y="64"/>
                      <a:pt x="16" y="64"/>
                      <a:pt x="17" y="65"/>
                    </a:cubicBezTo>
                    <a:cubicBezTo>
                      <a:pt x="17" y="65"/>
                      <a:pt x="17" y="65"/>
                      <a:pt x="17" y="66"/>
                    </a:cubicBezTo>
                    <a:cubicBezTo>
                      <a:pt x="18" y="67"/>
                      <a:pt x="19" y="66"/>
                      <a:pt x="20" y="66"/>
                    </a:cubicBezTo>
                    <a:cubicBezTo>
                      <a:pt x="20" y="66"/>
                      <a:pt x="20" y="66"/>
                      <a:pt x="21" y="66"/>
                    </a:cubicBezTo>
                    <a:cubicBezTo>
                      <a:pt x="21" y="66"/>
                      <a:pt x="21" y="67"/>
                      <a:pt x="21" y="67"/>
                    </a:cubicBezTo>
                    <a:cubicBezTo>
                      <a:pt x="21" y="67"/>
                      <a:pt x="21" y="67"/>
                      <a:pt x="21" y="67"/>
                    </a:cubicBezTo>
                    <a:cubicBezTo>
                      <a:pt x="22" y="67"/>
                      <a:pt x="21" y="68"/>
                      <a:pt x="22" y="68"/>
                    </a:cubicBezTo>
                    <a:cubicBezTo>
                      <a:pt x="23" y="68"/>
                      <a:pt x="23" y="66"/>
                      <a:pt x="23" y="67"/>
                    </a:cubicBezTo>
                    <a:cubicBezTo>
                      <a:pt x="24" y="67"/>
                      <a:pt x="24" y="69"/>
                      <a:pt x="24" y="69"/>
                    </a:cubicBezTo>
                    <a:cubicBezTo>
                      <a:pt x="24" y="69"/>
                      <a:pt x="25" y="68"/>
                      <a:pt x="25" y="67"/>
                    </a:cubicBezTo>
                    <a:cubicBezTo>
                      <a:pt x="25" y="66"/>
                      <a:pt x="25" y="66"/>
                      <a:pt x="24" y="65"/>
                    </a:cubicBezTo>
                    <a:cubicBezTo>
                      <a:pt x="24" y="65"/>
                      <a:pt x="24" y="64"/>
                      <a:pt x="23" y="64"/>
                    </a:cubicBezTo>
                    <a:cubicBezTo>
                      <a:pt x="23" y="64"/>
                      <a:pt x="22" y="64"/>
                      <a:pt x="22" y="63"/>
                    </a:cubicBezTo>
                    <a:cubicBezTo>
                      <a:pt x="22" y="62"/>
                      <a:pt x="22" y="62"/>
                      <a:pt x="22" y="61"/>
                    </a:cubicBezTo>
                    <a:cubicBezTo>
                      <a:pt x="22" y="61"/>
                      <a:pt x="22" y="61"/>
                      <a:pt x="21" y="60"/>
                    </a:cubicBezTo>
                    <a:cubicBezTo>
                      <a:pt x="20" y="60"/>
                      <a:pt x="19" y="59"/>
                      <a:pt x="18" y="58"/>
                    </a:cubicBezTo>
                    <a:cubicBezTo>
                      <a:pt x="21" y="58"/>
                      <a:pt x="19" y="55"/>
                      <a:pt x="19" y="54"/>
                    </a:cubicBezTo>
                    <a:cubicBezTo>
                      <a:pt x="19" y="54"/>
                      <a:pt x="19" y="55"/>
                      <a:pt x="20" y="55"/>
                    </a:cubicBezTo>
                    <a:cubicBezTo>
                      <a:pt x="20" y="55"/>
                      <a:pt x="21" y="56"/>
                      <a:pt x="22" y="56"/>
                    </a:cubicBezTo>
                    <a:cubicBezTo>
                      <a:pt x="22" y="55"/>
                      <a:pt x="22" y="54"/>
                      <a:pt x="22" y="53"/>
                    </a:cubicBezTo>
                    <a:cubicBezTo>
                      <a:pt x="22" y="52"/>
                      <a:pt x="21" y="51"/>
                      <a:pt x="21" y="50"/>
                    </a:cubicBezTo>
                    <a:cubicBezTo>
                      <a:pt x="21" y="50"/>
                      <a:pt x="20" y="49"/>
                      <a:pt x="20" y="49"/>
                    </a:cubicBezTo>
                    <a:cubicBezTo>
                      <a:pt x="20" y="49"/>
                      <a:pt x="20" y="48"/>
                      <a:pt x="20" y="48"/>
                    </a:cubicBezTo>
                    <a:cubicBezTo>
                      <a:pt x="20" y="48"/>
                      <a:pt x="21" y="49"/>
                      <a:pt x="22" y="49"/>
                    </a:cubicBezTo>
                    <a:cubicBezTo>
                      <a:pt x="22" y="50"/>
                      <a:pt x="22" y="50"/>
                      <a:pt x="22" y="51"/>
                    </a:cubicBezTo>
                    <a:cubicBezTo>
                      <a:pt x="22" y="52"/>
                      <a:pt x="23" y="52"/>
                      <a:pt x="23" y="53"/>
                    </a:cubicBezTo>
                    <a:cubicBezTo>
                      <a:pt x="24" y="55"/>
                      <a:pt x="24" y="57"/>
                      <a:pt x="24" y="58"/>
                    </a:cubicBezTo>
                    <a:cubicBezTo>
                      <a:pt x="25" y="59"/>
                      <a:pt x="25" y="60"/>
                      <a:pt x="26" y="60"/>
                    </a:cubicBezTo>
                    <a:cubicBezTo>
                      <a:pt x="27" y="61"/>
                      <a:pt x="27" y="59"/>
                      <a:pt x="27" y="58"/>
                    </a:cubicBezTo>
                    <a:cubicBezTo>
                      <a:pt x="26" y="58"/>
                      <a:pt x="27" y="58"/>
                      <a:pt x="27" y="57"/>
                    </a:cubicBezTo>
                    <a:cubicBezTo>
                      <a:pt x="27" y="57"/>
                      <a:pt x="27" y="57"/>
                      <a:pt x="28" y="56"/>
                    </a:cubicBezTo>
                    <a:cubicBezTo>
                      <a:pt x="28" y="55"/>
                      <a:pt x="29" y="56"/>
                      <a:pt x="29" y="55"/>
                    </a:cubicBezTo>
                    <a:cubicBezTo>
                      <a:pt x="30" y="54"/>
                      <a:pt x="30" y="53"/>
                      <a:pt x="29" y="52"/>
                    </a:cubicBezTo>
                    <a:cubicBezTo>
                      <a:pt x="29" y="52"/>
                      <a:pt x="28" y="52"/>
                      <a:pt x="28" y="51"/>
                    </a:cubicBezTo>
                    <a:cubicBezTo>
                      <a:pt x="28" y="51"/>
                      <a:pt x="28" y="50"/>
                      <a:pt x="27" y="50"/>
                    </a:cubicBezTo>
                    <a:cubicBezTo>
                      <a:pt x="27" y="49"/>
                      <a:pt x="27" y="49"/>
                      <a:pt x="27" y="49"/>
                    </a:cubicBezTo>
                    <a:cubicBezTo>
                      <a:pt x="26" y="48"/>
                      <a:pt x="26" y="47"/>
                      <a:pt x="26" y="47"/>
                    </a:cubicBezTo>
                    <a:cubicBezTo>
                      <a:pt x="25" y="46"/>
                      <a:pt x="25" y="46"/>
                      <a:pt x="25" y="46"/>
                    </a:cubicBezTo>
                    <a:cubicBezTo>
                      <a:pt x="25" y="45"/>
                      <a:pt x="25" y="45"/>
                      <a:pt x="25" y="45"/>
                    </a:cubicBezTo>
                    <a:cubicBezTo>
                      <a:pt x="26" y="44"/>
                      <a:pt x="25" y="43"/>
                      <a:pt x="25" y="42"/>
                    </a:cubicBezTo>
                    <a:cubicBezTo>
                      <a:pt x="26" y="42"/>
                      <a:pt x="27" y="42"/>
                      <a:pt x="28" y="41"/>
                    </a:cubicBezTo>
                    <a:cubicBezTo>
                      <a:pt x="28" y="41"/>
                      <a:pt x="28" y="40"/>
                      <a:pt x="29" y="40"/>
                    </a:cubicBezTo>
                    <a:cubicBezTo>
                      <a:pt x="29" y="40"/>
                      <a:pt x="29" y="40"/>
                      <a:pt x="29" y="39"/>
                    </a:cubicBezTo>
                    <a:cubicBezTo>
                      <a:pt x="30" y="39"/>
                      <a:pt x="29" y="38"/>
                      <a:pt x="29" y="38"/>
                    </a:cubicBezTo>
                    <a:cubicBezTo>
                      <a:pt x="29" y="37"/>
                      <a:pt x="29" y="37"/>
                      <a:pt x="29" y="37"/>
                    </a:cubicBezTo>
                    <a:cubicBezTo>
                      <a:pt x="30" y="36"/>
                      <a:pt x="30" y="35"/>
                      <a:pt x="29" y="35"/>
                    </a:cubicBezTo>
                    <a:cubicBezTo>
                      <a:pt x="30" y="36"/>
                      <a:pt x="30" y="37"/>
                      <a:pt x="30" y="39"/>
                    </a:cubicBezTo>
                    <a:cubicBezTo>
                      <a:pt x="30" y="40"/>
                      <a:pt x="30" y="40"/>
                      <a:pt x="30" y="41"/>
                    </a:cubicBezTo>
                    <a:cubicBezTo>
                      <a:pt x="30" y="41"/>
                      <a:pt x="29" y="42"/>
                      <a:pt x="29" y="42"/>
                    </a:cubicBezTo>
                    <a:cubicBezTo>
                      <a:pt x="29" y="42"/>
                      <a:pt x="28" y="43"/>
                      <a:pt x="28" y="43"/>
                    </a:cubicBezTo>
                    <a:cubicBezTo>
                      <a:pt x="27" y="44"/>
                      <a:pt x="28" y="45"/>
                      <a:pt x="28" y="45"/>
                    </a:cubicBezTo>
                    <a:cubicBezTo>
                      <a:pt x="28" y="47"/>
                      <a:pt x="28" y="47"/>
                      <a:pt x="29" y="48"/>
                    </a:cubicBezTo>
                    <a:cubicBezTo>
                      <a:pt x="29" y="49"/>
                      <a:pt x="29" y="50"/>
                      <a:pt x="30" y="50"/>
                    </a:cubicBezTo>
                    <a:cubicBezTo>
                      <a:pt x="31" y="50"/>
                      <a:pt x="32" y="49"/>
                      <a:pt x="32" y="49"/>
                    </a:cubicBezTo>
                    <a:cubicBezTo>
                      <a:pt x="33" y="50"/>
                      <a:pt x="32" y="50"/>
                      <a:pt x="31" y="51"/>
                    </a:cubicBezTo>
                    <a:cubicBezTo>
                      <a:pt x="31" y="51"/>
                      <a:pt x="31" y="52"/>
                      <a:pt x="31" y="53"/>
                    </a:cubicBezTo>
                    <a:cubicBezTo>
                      <a:pt x="31" y="54"/>
                      <a:pt x="31" y="54"/>
                      <a:pt x="31" y="55"/>
                    </a:cubicBezTo>
                    <a:cubicBezTo>
                      <a:pt x="31" y="56"/>
                      <a:pt x="31" y="56"/>
                      <a:pt x="30" y="56"/>
                    </a:cubicBezTo>
                    <a:cubicBezTo>
                      <a:pt x="30" y="57"/>
                      <a:pt x="29" y="57"/>
                      <a:pt x="29" y="57"/>
                    </a:cubicBezTo>
                    <a:cubicBezTo>
                      <a:pt x="29" y="57"/>
                      <a:pt x="28" y="59"/>
                      <a:pt x="28" y="59"/>
                    </a:cubicBezTo>
                    <a:cubicBezTo>
                      <a:pt x="28" y="60"/>
                      <a:pt x="29" y="60"/>
                      <a:pt x="28" y="61"/>
                    </a:cubicBezTo>
                    <a:cubicBezTo>
                      <a:pt x="28" y="61"/>
                      <a:pt x="28" y="61"/>
                      <a:pt x="28" y="61"/>
                    </a:cubicBezTo>
                    <a:cubicBezTo>
                      <a:pt x="28" y="62"/>
                      <a:pt x="28" y="63"/>
                      <a:pt x="28" y="64"/>
                    </a:cubicBezTo>
                    <a:cubicBezTo>
                      <a:pt x="28" y="64"/>
                      <a:pt x="29" y="65"/>
                      <a:pt x="29" y="65"/>
                    </a:cubicBezTo>
                    <a:cubicBezTo>
                      <a:pt x="30" y="65"/>
                      <a:pt x="30" y="66"/>
                      <a:pt x="30" y="66"/>
                    </a:cubicBezTo>
                    <a:cubicBezTo>
                      <a:pt x="31" y="67"/>
                      <a:pt x="32" y="67"/>
                      <a:pt x="33" y="68"/>
                    </a:cubicBezTo>
                    <a:cubicBezTo>
                      <a:pt x="33" y="69"/>
                      <a:pt x="32" y="70"/>
                      <a:pt x="31" y="69"/>
                    </a:cubicBezTo>
                    <a:cubicBezTo>
                      <a:pt x="30" y="70"/>
                      <a:pt x="30" y="70"/>
                      <a:pt x="30" y="70"/>
                    </a:cubicBezTo>
                    <a:cubicBezTo>
                      <a:pt x="30" y="71"/>
                      <a:pt x="30" y="71"/>
                      <a:pt x="30" y="72"/>
                    </a:cubicBezTo>
                    <a:cubicBezTo>
                      <a:pt x="29" y="73"/>
                      <a:pt x="31" y="73"/>
                      <a:pt x="31" y="74"/>
                    </a:cubicBezTo>
                    <a:cubicBezTo>
                      <a:pt x="31" y="74"/>
                      <a:pt x="31" y="74"/>
                      <a:pt x="30" y="75"/>
                    </a:cubicBezTo>
                    <a:close/>
                    <a:moveTo>
                      <a:pt x="10" y="144"/>
                    </a:moveTo>
                    <a:cubicBezTo>
                      <a:pt x="10" y="144"/>
                      <a:pt x="10" y="143"/>
                      <a:pt x="10" y="142"/>
                    </a:cubicBezTo>
                    <a:cubicBezTo>
                      <a:pt x="10" y="142"/>
                      <a:pt x="11" y="143"/>
                      <a:pt x="11" y="143"/>
                    </a:cubicBezTo>
                    <a:cubicBezTo>
                      <a:pt x="11" y="144"/>
                      <a:pt x="12" y="144"/>
                      <a:pt x="12" y="145"/>
                    </a:cubicBezTo>
                    <a:cubicBezTo>
                      <a:pt x="11" y="144"/>
                      <a:pt x="11" y="145"/>
                      <a:pt x="10" y="144"/>
                    </a:cubicBezTo>
                    <a:close/>
                    <a:moveTo>
                      <a:pt x="13" y="124"/>
                    </a:moveTo>
                    <a:cubicBezTo>
                      <a:pt x="13" y="124"/>
                      <a:pt x="13" y="125"/>
                      <a:pt x="13" y="125"/>
                    </a:cubicBezTo>
                    <a:cubicBezTo>
                      <a:pt x="12" y="126"/>
                      <a:pt x="13" y="126"/>
                      <a:pt x="13" y="126"/>
                    </a:cubicBezTo>
                    <a:cubicBezTo>
                      <a:pt x="12" y="127"/>
                      <a:pt x="12" y="127"/>
                      <a:pt x="11" y="128"/>
                    </a:cubicBezTo>
                    <a:cubicBezTo>
                      <a:pt x="11" y="129"/>
                      <a:pt x="12" y="130"/>
                      <a:pt x="12" y="130"/>
                    </a:cubicBezTo>
                    <a:cubicBezTo>
                      <a:pt x="12" y="131"/>
                      <a:pt x="11" y="130"/>
                      <a:pt x="10" y="130"/>
                    </a:cubicBezTo>
                    <a:cubicBezTo>
                      <a:pt x="10" y="129"/>
                      <a:pt x="9" y="128"/>
                      <a:pt x="9" y="128"/>
                    </a:cubicBezTo>
                    <a:cubicBezTo>
                      <a:pt x="10" y="127"/>
                      <a:pt x="10" y="127"/>
                      <a:pt x="10" y="127"/>
                    </a:cubicBezTo>
                    <a:cubicBezTo>
                      <a:pt x="10" y="126"/>
                      <a:pt x="10" y="127"/>
                      <a:pt x="10" y="126"/>
                    </a:cubicBezTo>
                    <a:cubicBezTo>
                      <a:pt x="10" y="126"/>
                      <a:pt x="10" y="126"/>
                      <a:pt x="10" y="126"/>
                    </a:cubicBezTo>
                    <a:cubicBezTo>
                      <a:pt x="10" y="124"/>
                      <a:pt x="11" y="125"/>
                      <a:pt x="12" y="124"/>
                    </a:cubicBezTo>
                    <a:cubicBezTo>
                      <a:pt x="12" y="124"/>
                      <a:pt x="12" y="123"/>
                      <a:pt x="12" y="123"/>
                    </a:cubicBezTo>
                    <a:cubicBezTo>
                      <a:pt x="12" y="123"/>
                      <a:pt x="13" y="123"/>
                      <a:pt x="13" y="124"/>
                    </a:cubicBezTo>
                    <a:close/>
                    <a:moveTo>
                      <a:pt x="11" y="115"/>
                    </a:moveTo>
                    <a:cubicBezTo>
                      <a:pt x="12" y="115"/>
                      <a:pt x="12" y="115"/>
                      <a:pt x="13" y="115"/>
                    </a:cubicBezTo>
                    <a:cubicBezTo>
                      <a:pt x="13" y="116"/>
                      <a:pt x="13" y="117"/>
                      <a:pt x="13" y="117"/>
                    </a:cubicBezTo>
                    <a:cubicBezTo>
                      <a:pt x="12" y="117"/>
                      <a:pt x="11" y="117"/>
                      <a:pt x="11" y="118"/>
                    </a:cubicBezTo>
                    <a:cubicBezTo>
                      <a:pt x="11" y="118"/>
                      <a:pt x="10" y="119"/>
                      <a:pt x="10" y="119"/>
                    </a:cubicBezTo>
                    <a:cubicBezTo>
                      <a:pt x="9" y="119"/>
                      <a:pt x="10" y="117"/>
                      <a:pt x="10" y="117"/>
                    </a:cubicBezTo>
                    <a:cubicBezTo>
                      <a:pt x="10" y="116"/>
                      <a:pt x="10" y="116"/>
                      <a:pt x="11" y="115"/>
                    </a:cubicBezTo>
                    <a:close/>
                    <a:moveTo>
                      <a:pt x="7" y="100"/>
                    </a:moveTo>
                    <a:cubicBezTo>
                      <a:pt x="8" y="100"/>
                      <a:pt x="8" y="102"/>
                      <a:pt x="8" y="103"/>
                    </a:cubicBezTo>
                    <a:cubicBezTo>
                      <a:pt x="8" y="103"/>
                      <a:pt x="7" y="104"/>
                      <a:pt x="7" y="105"/>
                    </a:cubicBezTo>
                    <a:cubicBezTo>
                      <a:pt x="8" y="105"/>
                      <a:pt x="9" y="107"/>
                      <a:pt x="8" y="107"/>
                    </a:cubicBezTo>
                    <a:cubicBezTo>
                      <a:pt x="8" y="106"/>
                      <a:pt x="6" y="106"/>
                      <a:pt x="6" y="107"/>
                    </a:cubicBezTo>
                    <a:cubicBezTo>
                      <a:pt x="5" y="106"/>
                      <a:pt x="6" y="105"/>
                      <a:pt x="6" y="105"/>
                    </a:cubicBezTo>
                    <a:cubicBezTo>
                      <a:pt x="6" y="104"/>
                      <a:pt x="5" y="103"/>
                      <a:pt x="6" y="103"/>
                    </a:cubicBezTo>
                    <a:cubicBezTo>
                      <a:pt x="6" y="102"/>
                      <a:pt x="6" y="102"/>
                      <a:pt x="6" y="101"/>
                    </a:cubicBezTo>
                    <a:cubicBezTo>
                      <a:pt x="6" y="101"/>
                      <a:pt x="6" y="101"/>
                      <a:pt x="6" y="100"/>
                    </a:cubicBezTo>
                    <a:cubicBezTo>
                      <a:pt x="6" y="100"/>
                      <a:pt x="6" y="100"/>
                      <a:pt x="7" y="100"/>
                    </a:cubicBezTo>
                    <a:cubicBezTo>
                      <a:pt x="7" y="100"/>
                      <a:pt x="7" y="100"/>
                      <a:pt x="7" y="100"/>
                    </a:cubicBezTo>
                    <a:cubicBezTo>
                      <a:pt x="7" y="100"/>
                      <a:pt x="7" y="100"/>
                      <a:pt x="7" y="100"/>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923" name="Freeform 3819"/>
              <p:cNvSpPr>
                <a:spLocks/>
              </p:cNvSpPr>
              <p:nvPr/>
            </p:nvSpPr>
            <p:spPr bwMode="auto">
              <a:xfrm>
                <a:off x="4196" y="2442"/>
                <a:ext cx="0" cy="1"/>
              </a:xfrm>
              <a:custGeom>
                <a:avLst/>
                <a:gdLst>
                  <a:gd name="T0" fmla="*/ 1 w 3"/>
                  <a:gd name="T1" fmla="*/ 1 h 3"/>
                  <a:gd name="T2" fmla="*/ 1 w 3"/>
                  <a:gd name="T3" fmla="*/ 2 h 3"/>
                  <a:gd name="T4" fmla="*/ 2 w 3"/>
                  <a:gd name="T5" fmla="*/ 3 h 3"/>
                  <a:gd name="T6" fmla="*/ 1 w 3"/>
                  <a:gd name="T7" fmla="*/ 0 h 3"/>
                  <a:gd name="T8" fmla="*/ 1 w 3"/>
                  <a:gd name="T9" fmla="*/ 1 h 3"/>
                </a:gdLst>
                <a:ahLst/>
                <a:cxnLst>
                  <a:cxn ang="0">
                    <a:pos x="T0" y="T1"/>
                  </a:cxn>
                  <a:cxn ang="0">
                    <a:pos x="T2" y="T3"/>
                  </a:cxn>
                  <a:cxn ang="0">
                    <a:pos x="T4" y="T5"/>
                  </a:cxn>
                  <a:cxn ang="0">
                    <a:pos x="T6" y="T7"/>
                  </a:cxn>
                  <a:cxn ang="0">
                    <a:pos x="T8" y="T9"/>
                  </a:cxn>
                </a:cxnLst>
                <a:rect l="0" t="0" r="r" b="b"/>
                <a:pathLst>
                  <a:path w="3" h="3">
                    <a:moveTo>
                      <a:pt x="1" y="1"/>
                    </a:moveTo>
                    <a:cubicBezTo>
                      <a:pt x="1" y="2"/>
                      <a:pt x="0" y="2"/>
                      <a:pt x="1" y="2"/>
                    </a:cubicBezTo>
                    <a:cubicBezTo>
                      <a:pt x="1" y="3"/>
                      <a:pt x="2" y="3"/>
                      <a:pt x="2" y="3"/>
                    </a:cubicBezTo>
                    <a:cubicBezTo>
                      <a:pt x="3" y="2"/>
                      <a:pt x="2" y="0"/>
                      <a:pt x="1" y="0"/>
                    </a:cubicBezTo>
                    <a:cubicBezTo>
                      <a:pt x="1" y="0"/>
                      <a:pt x="1" y="1"/>
                      <a:pt x="1" y="1"/>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924" name="Freeform 3820"/>
              <p:cNvSpPr>
                <a:spLocks/>
              </p:cNvSpPr>
              <p:nvPr/>
            </p:nvSpPr>
            <p:spPr bwMode="auto">
              <a:xfrm>
                <a:off x="4200" y="2444"/>
                <a:ext cx="0" cy="1"/>
              </a:xfrm>
              <a:custGeom>
                <a:avLst/>
                <a:gdLst>
                  <a:gd name="T0" fmla="*/ 0 w 4"/>
                  <a:gd name="T1" fmla="*/ 5 h 9"/>
                  <a:gd name="T2" fmla="*/ 0 w 4"/>
                  <a:gd name="T3" fmla="*/ 6 h 9"/>
                  <a:gd name="T4" fmla="*/ 1 w 4"/>
                  <a:gd name="T5" fmla="*/ 9 h 9"/>
                  <a:gd name="T6" fmla="*/ 3 w 4"/>
                  <a:gd name="T7" fmla="*/ 7 h 9"/>
                  <a:gd name="T8" fmla="*/ 4 w 4"/>
                  <a:gd name="T9" fmla="*/ 6 h 9"/>
                  <a:gd name="T10" fmla="*/ 3 w 4"/>
                  <a:gd name="T11" fmla="*/ 5 h 9"/>
                  <a:gd name="T12" fmla="*/ 4 w 4"/>
                  <a:gd name="T13" fmla="*/ 4 h 9"/>
                  <a:gd name="T14" fmla="*/ 3 w 4"/>
                  <a:gd name="T15" fmla="*/ 2 h 9"/>
                  <a:gd name="T16" fmla="*/ 1 w 4"/>
                  <a:gd name="T17" fmla="*/ 1 h 9"/>
                  <a:gd name="T18" fmla="*/ 1 w 4"/>
                  <a:gd name="T19" fmla="*/ 4 h 9"/>
                  <a:gd name="T20" fmla="*/ 0 w 4"/>
                  <a:gd name="T21" fmla="*/ 5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9">
                    <a:moveTo>
                      <a:pt x="0" y="5"/>
                    </a:moveTo>
                    <a:cubicBezTo>
                      <a:pt x="0" y="5"/>
                      <a:pt x="0" y="6"/>
                      <a:pt x="0" y="6"/>
                    </a:cubicBezTo>
                    <a:cubicBezTo>
                      <a:pt x="0" y="7"/>
                      <a:pt x="0" y="8"/>
                      <a:pt x="1" y="9"/>
                    </a:cubicBezTo>
                    <a:cubicBezTo>
                      <a:pt x="1" y="9"/>
                      <a:pt x="2" y="7"/>
                      <a:pt x="3" y="7"/>
                    </a:cubicBezTo>
                    <a:cubicBezTo>
                      <a:pt x="4" y="7"/>
                      <a:pt x="4" y="7"/>
                      <a:pt x="4" y="6"/>
                    </a:cubicBezTo>
                    <a:cubicBezTo>
                      <a:pt x="4" y="6"/>
                      <a:pt x="3" y="5"/>
                      <a:pt x="3" y="5"/>
                    </a:cubicBezTo>
                    <a:cubicBezTo>
                      <a:pt x="3" y="4"/>
                      <a:pt x="4" y="4"/>
                      <a:pt x="4" y="4"/>
                    </a:cubicBezTo>
                    <a:cubicBezTo>
                      <a:pt x="4" y="2"/>
                      <a:pt x="4" y="2"/>
                      <a:pt x="3" y="2"/>
                    </a:cubicBezTo>
                    <a:cubicBezTo>
                      <a:pt x="2" y="1"/>
                      <a:pt x="2" y="0"/>
                      <a:pt x="1" y="1"/>
                    </a:cubicBezTo>
                    <a:cubicBezTo>
                      <a:pt x="0" y="2"/>
                      <a:pt x="2" y="3"/>
                      <a:pt x="1" y="4"/>
                    </a:cubicBezTo>
                    <a:cubicBezTo>
                      <a:pt x="1" y="4"/>
                      <a:pt x="1" y="4"/>
                      <a:pt x="0" y="5"/>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925" name="Freeform 3821"/>
              <p:cNvSpPr>
                <a:spLocks/>
              </p:cNvSpPr>
              <p:nvPr/>
            </p:nvSpPr>
            <p:spPr bwMode="auto">
              <a:xfrm>
                <a:off x="4198" y="2439"/>
                <a:ext cx="1" cy="1"/>
              </a:xfrm>
              <a:custGeom>
                <a:avLst/>
                <a:gdLst>
                  <a:gd name="T0" fmla="*/ 2 w 5"/>
                  <a:gd name="T1" fmla="*/ 2 h 4"/>
                  <a:gd name="T2" fmla="*/ 1 w 5"/>
                  <a:gd name="T3" fmla="*/ 1 h 4"/>
                  <a:gd name="T4" fmla="*/ 0 w 5"/>
                  <a:gd name="T5" fmla="*/ 2 h 4"/>
                  <a:gd name="T6" fmla="*/ 4 w 5"/>
                  <a:gd name="T7" fmla="*/ 4 h 4"/>
                  <a:gd name="T8" fmla="*/ 3 w 5"/>
                  <a:gd name="T9" fmla="*/ 2 h 4"/>
                  <a:gd name="T10" fmla="*/ 2 w 5"/>
                  <a:gd name="T11" fmla="*/ 2 h 4"/>
                </a:gdLst>
                <a:ahLst/>
                <a:cxnLst>
                  <a:cxn ang="0">
                    <a:pos x="T0" y="T1"/>
                  </a:cxn>
                  <a:cxn ang="0">
                    <a:pos x="T2" y="T3"/>
                  </a:cxn>
                  <a:cxn ang="0">
                    <a:pos x="T4" y="T5"/>
                  </a:cxn>
                  <a:cxn ang="0">
                    <a:pos x="T6" y="T7"/>
                  </a:cxn>
                  <a:cxn ang="0">
                    <a:pos x="T8" y="T9"/>
                  </a:cxn>
                  <a:cxn ang="0">
                    <a:pos x="T10" y="T11"/>
                  </a:cxn>
                </a:cxnLst>
                <a:rect l="0" t="0" r="r" b="b"/>
                <a:pathLst>
                  <a:path w="5" h="4">
                    <a:moveTo>
                      <a:pt x="2" y="2"/>
                    </a:moveTo>
                    <a:cubicBezTo>
                      <a:pt x="2" y="2"/>
                      <a:pt x="2" y="1"/>
                      <a:pt x="1" y="1"/>
                    </a:cubicBezTo>
                    <a:cubicBezTo>
                      <a:pt x="0" y="0"/>
                      <a:pt x="0" y="1"/>
                      <a:pt x="0" y="2"/>
                    </a:cubicBezTo>
                    <a:cubicBezTo>
                      <a:pt x="0" y="3"/>
                      <a:pt x="3" y="4"/>
                      <a:pt x="4" y="4"/>
                    </a:cubicBezTo>
                    <a:cubicBezTo>
                      <a:pt x="5" y="4"/>
                      <a:pt x="3" y="3"/>
                      <a:pt x="3" y="2"/>
                    </a:cubicBezTo>
                    <a:cubicBezTo>
                      <a:pt x="3" y="2"/>
                      <a:pt x="2" y="2"/>
                      <a:pt x="2" y="2"/>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926" name="Freeform 3822"/>
              <p:cNvSpPr>
                <a:spLocks/>
              </p:cNvSpPr>
              <p:nvPr/>
            </p:nvSpPr>
            <p:spPr bwMode="auto">
              <a:xfrm>
                <a:off x="4193" y="2459"/>
                <a:ext cx="1" cy="0"/>
              </a:xfrm>
              <a:custGeom>
                <a:avLst/>
                <a:gdLst>
                  <a:gd name="T0" fmla="*/ 3 w 3"/>
                  <a:gd name="T1" fmla="*/ 3 h 5"/>
                  <a:gd name="T2" fmla="*/ 2 w 3"/>
                  <a:gd name="T3" fmla="*/ 0 h 5"/>
                  <a:gd name="T4" fmla="*/ 1 w 3"/>
                  <a:gd name="T5" fmla="*/ 1 h 5"/>
                  <a:gd name="T6" fmla="*/ 1 w 3"/>
                  <a:gd name="T7" fmla="*/ 3 h 5"/>
                  <a:gd name="T8" fmla="*/ 3 w 3"/>
                  <a:gd name="T9" fmla="*/ 3 h 5"/>
                </a:gdLst>
                <a:ahLst/>
                <a:cxnLst>
                  <a:cxn ang="0">
                    <a:pos x="T0" y="T1"/>
                  </a:cxn>
                  <a:cxn ang="0">
                    <a:pos x="T2" y="T3"/>
                  </a:cxn>
                  <a:cxn ang="0">
                    <a:pos x="T4" y="T5"/>
                  </a:cxn>
                  <a:cxn ang="0">
                    <a:pos x="T6" y="T7"/>
                  </a:cxn>
                  <a:cxn ang="0">
                    <a:pos x="T8" y="T9"/>
                  </a:cxn>
                </a:cxnLst>
                <a:rect l="0" t="0" r="r" b="b"/>
                <a:pathLst>
                  <a:path w="3" h="5">
                    <a:moveTo>
                      <a:pt x="3" y="3"/>
                    </a:moveTo>
                    <a:cubicBezTo>
                      <a:pt x="3" y="2"/>
                      <a:pt x="2" y="1"/>
                      <a:pt x="2" y="0"/>
                    </a:cubicBezTo>
                    <a:cubicBezTo>
                      <a:pt x="1" y="0"/>
                      <a:pt x="1" y="0"/>
                      <a:pt x="1" y="1"/>
                    </a:cubicBezTo>
                    <a:cubicBezTo>
                      <a:pt x="0" y="2"/>
                      <a:pt x="0" y="2"/>
                      <a:pt x="1" y="3"/>
                    </a:cubicBezTo>
                    <a:cubicBezTo>
                      <a:pt x="1" y="4"/>
                      <a:pt x="2" y="5"/>
                      <a:pt x="3" y="3"/>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927" name="Freeform 3823"/>
              <p:cNvSpPr>
                <a:spLocks/>
              </p:cNvSpPr>
              <p:nvPr/>
            </p:nvSpPr>
            <p:spPr bwMode="auto">
              <a:xfrm>
                <a:off x="4193" y="2458"/>
                <a:ext cx="1" cy="3"/>
              </a:xfrm>
              <a:custGeom>
                <a:avLst/>
                <a:gdLst>
                  <a:gd name="T0" fmla="*/ 4 w 7"/>
                  <a:gd name="T1" fmla="*/ 6 h 17"/>
                  <a:gd name="T2" fmla="*/ 6 w 7"/>
                  <a:gd name="T3" fmla="*/ 3 h 17"/>
                  <a:gd name="T4" fmla="*/ 6 w 7"/>
                  <a:gd name="T5" fmla="*/ 1 h 17"/>
                  <a:gd name="T6" fmla="*/ 3 w 7"/>
                  <a:gd name="T7" fmla="*/ 2 h 17"/>
                  <a:gd name="T8" fmla="*/ 3 w 7"/>
                  <a:gd name="T9" fmla="*/ 4 h 17"/>
                  <a:gd name="T10" fmla="*/ 1 w 7"/>
                  <a:gd name="T11" fmla="*/ 6 h 17"/>
                  <a:gd name="T12" fmla="*/ 1 w 7"/>
                  <a:gd name="T13" fmla="*/ 13 h 17"/>
                  <a:gd name="T14" fmla="*/ 4 w 7"/>
                  <a:gd name="T15" fmla="*/ 15 h 17"/>
                  <a:gd name="T16" fmla="*/ 5 w 7"/>
                  <a:gd name="T17" fmla="*/ 15 h 17"/>
                  <a:gd name="T18" fmla="*/ 5 w 7"/>
                  <a:gd name="T19" fmla="*/ 13 h 17"/>
                  <a:gd name="T20" fmla="*/ 3 w 7"/>
                  <a:gd name="T21" fmla="*/ 12 h 17"/>
                  <a:gd name="T22" fmla="*/ 3 w 7"/>
                  <a:gd name="T23" fmla="*/ 11 h 17"/>
                  <a:gd name="T24" fmla="*/ 3 w 7"/>
                  <a:gd name="T25" fmla="*/ 9 h 17"/>
                  <a:gd name="T26" fmla="*/ 3 w 7"/>
                  <a:gd name="T27" fmla="*/ 9 h 17"/>
                  <a:gd name="T28" fmla="*/ 4 w 7"/>
                  <a:gd name="T29" fmla="*/ 7 h 17"/>
                  <a:gd name="T30" fmla="*/ 4 w 7"/>
                  <a:gd name="T31" fmla="*/ 6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 h="17">
                    <a:moveTo>
                      <a:pt x="4" y="6"/>
                    </a:moveTo>
                    <a:cubicBezTo>
                      <a:pt x="4" y="4"/>
                      <a:pt x="5" y="4"/>
                      <a:pt x="6" y="3"/>
                    </a:cubicBezTo>
                    <a:cubicBezTo>
                      <a:pt x="6" y="2"/>
                      <a:pt x="7" y="1"/>
                      <a:pt x="6" y="1"/>
                    </a:cubicBezTo>
                    <a:cubicBezTo>
                      <a:pt x="6" y="0"/>
                      <a:pt x="4" y="2"/>
                      <a:pt x="3" y="2"/>
                    </a:cubicBezTo>
                    <a:cubicBezTo>
                      <a:pt x="3" y="3"/>
                      <a:pt x="3" y="4"/>
                      <a:pt x="3" y="4"/>
                    </a:cubicBezTo>
                    <a:cubicBezTo>
                      <a:pt x="2" y="5"/>
                      <a:pt x="1" y="5"/>
                      <a:pt x="1" y="6"/>
                    </a:cubicBezTo>
                    <a:cubicBezTo>
                      <a:pt x="0" y="8"/>
                      <a:pt x="1" y="11"/>
                      <a:pt x="1" y="13"/>
                    </a:cubicBezTo>
                    <a:cubicBezTo>
                      <a:pt x="2" y="14"/>
                      <a:pt x="2" y="14"/>
                      <a:pt x="4" y="15"/>
                    </a:cubicBezTo>
                    <a:cubicBezTo>
                      <a:pt x="5" y="16"/>
                      <a:pt x="5" y="17"/>
                      <a:pt x="5" y="15"/>
                    </a:cubicBezTo>
                    <a:cubicBezTo>
                      <a:pt x="5" y="15"/>
                      <a:pt x="5" y="13"/>
                      <a:pt x="5" y="13"/>
                    </a:cubicBezTo>
                    <a:cubicBezTo>
                      <a:pt x="5" y="13"/>
                      <a:pt x="4" y="13"/>
                      <a:pt x="3" y="12"/>
                    </a:cubicBezTo>
                    <a:cubicBezTo>
                      <a:pt x="3" y="12"/>
                      <a:pt x="4" y="12"/>
                      <a:pt x="3" y="11"/>
                    </a:cubicBezTo>
                    <a:cubicBezTo>
                      <a:pt x="3" y="11"/>
                      <a:pt x="3" y="10"/>
                      <a:pt x="3" y="9"/>
                    </a:cubicBezTo>
                    <a:cubicBezTo>
                      <a:pt x="3" y="9"/>
                      <a:pt x="3" y="9"/>
                      <a:pt x="3" y="9"/>
                    </a:cubicBezTo>
                    <a:cubicBezTo>
                      <a:pt x="3" y="9"/>
                      <a:pt x="4" y="8"/>
                      <a:pt x="4" y="7"/>
                    </a:cubicBezTo>
                    <a:cubicBezTo>
                      <a:pt x="4" y="7"/>
                      <a:pt x="4" y="6"/>
                      <a:pt x="4" y="6"/>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928" name="Freeform 3824"/>
              <p:cNvSpPr>
                <a:spLocks/>
              </p:cNvSpPr>
              <p:nvPr/>
            </p:nvSpPr>
            <p:spPr bwMode="auto">
              <a:xfrm>
                <a:off x="4193" y="2460"/>
                <a:ext cx="2" cy="1"/>
              </a:xfrm>
              <a:custGeom>
                <a:avLst/>
                <a:gdLst>
                  <a:gd name="T0" fmla="*/ 3 w 10"/>
                  <a:gd name="T1" fmla="*/ 7 h 8"/>
                  <a:gd name="T2" fmla="*/ 5 w 10"/>
                  <a:gd name="T3" fmla="*/ 7 h 8"/>
                  <a:gd name="T4" fmla="*/ 6 w 10"/>
                  <a:gd name="T5" fmla="*/ 8 h 8"/>
                  <a:gd name="T6" fmla="*/ 7 w 10"/>
                  <a:gd name="T7" fmla="*/ 7 h 8"/>
                  <a:gd name="T8" fmla="*/ 9 w 10"/>
                  <a:gd name="T9" fmla="*/ 7 h 8"/>
                  <a:gd name="T10" fmla="*/ 8 w 10"/>
                  <a:gd name="T11" fmla="*/ 6 h 8"/>
                  <a:gd name="T12" fmla="*/ 5 w 10"/>
                  <a:gd name="T13" fmla="*/ 3 h 8"/>
                  <a:gd name="T14" fmla="*/ 5 w 10"/>
                  <a:gd name="T15" fmla="*/ 4 h 8"/>
                  <a:gd name="T16" fmla="*/ 4 w 10"/>
                  <a:gd name="T17" fmla="*/ 4 h 8"/>
                  <a:gd name="T18" fmla="*/ 3 w 10"/>
                  <a:gd name="T19" fmla="*/ 7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8">
                    <a:moveTo>
                      <a:pt x="3" y="7"/>
                    </a:moveTo>
                    <a:cubicBezTo>
                      <a:pt x="4" y="7"/>
                      <a:pt x="4" y="6"/>
                      <a:pt x="5" y="7"/>
                    </a:cubicBezTo>
                    <a:cubicBezTo>
                      <a:pt x="5" y="7"/>
                      <a:pt x="5" y="7"/>
                      <a:pt x="6" y="8"/>
                    </a:cubicBezTo>
                    <a:cubicBezTo>
                      <a:pt x="6" y="8"/>
                      <a:pt x="7" y="7"/>
                      <a:pt x="7" y="7"/>
                    </a:cubicBezTo>
                    <a:cubicBezTo>
                      <a:pt x="8" y="7"/>
                      <a:pt x="9" y="8"/>
                      <a:pt x="9" y="7"/>
                    </a:cubicBezTo>
                    <a:cubicBezTo>
                      <a:pt x="10" y="6"/>
                      <a:pt x="9" y="6"/>
                      <a:pt x="8" y="6"/>
                    </a:cubicBezTo>
                    <a:cubicBezTo>
                      <a:pt x="8" y="5"/>
                      <a:pt x="7" y="0"/>
                      <a:pt x="5" y="3"/>
                    </a:cubicBezTo>
                    <a:cubicBezTo>
                      <a:pt x="5" y="3"/>
                      <a:pt x="5" y="3"/>
                      <a:pt x="5" y="4"/>
                    </a:cubicBezTo>
                    <a:cubicBezTo>
                      <a:pt x="5" y="4"/>
                      <a:pt x="5" y="4"/>
                      <a:pt x="4" y="4"/>
                    </a:cubicBezTo>
                    <a:cubicBezTo>
                      <a:pt x="3" y="5"/>
                      <a:pt x="0" y="8"/>
                      <a:pt x="3" y="7"/>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929" name="Freeform 3825"/>
              <p:cNvSpPr>
                <a:spLocks/>
              </p:cNvSpPr>
              <p:nvPr/>
            </p:nvSpPr>
            <p:spPr bwMode="auto">
              <a:xfrm>
                <a:off x="4204" y="2458"/>
                <a:ext cx="0" cy="1"/>
              </a:xfrm>
              <a:custGeom>
                <a:avLst/>
                <a:gdLst>
                  <a:gd name="T0" fmla="*/ 2 w 3"/>
                  <a:gd name="T1" fmla="*/ 2 h 8"/>
                  <a:gd name="T2" fmla="*/ 0 w 3"/>
                  <a:gd name="T3" fmla="*/ 1 h 8"/>
                  <a:gd name="T4" fmla="*/ 1 w 3"/>
                  <a:gd name="T5" fmla="*/ 3 h 8"/>
                  <a:gd name="T6" fmla="*/ 1 w 3"/>
                  <a:gd name="T7" fmla="*/ 6 h 8"/>
                  <a:gd name="T8" fmla="*/ 3 w 3"/>
                  <a:gd name="T9" fmla="*/ 4 h 8"/>
                  <a:gd name="T10" fmla="*/ 2 w 3"/>
                  <a:gd name="T11" fmla="*/ 2 h 8"/>
                </a:gdLst>
                <a:ahLst/>
                <a:cxnLst>
                  <a:cxn ang="0">
                    <a:pos x="T0" y="T1"/>
                  </a:cxn>
                  <a:cxn ang="0">
                    <a:pos x="T2" y="T3"/>
                  </a:cxn>
                  <a:cxn ang="0">
                    <a:pos x="T4" y="T5"/>
                  </a:cxn>
                  <a:cxn ang="0">
                    <a:pos x="T6" y="T7"/>
                  </a:cxn>
                  <a:cxn ang="0">
                    <a:pos x="T8" y="T9"/>
                  </a:cxn>
                  <a:cxn ang="0">
                    <a:pos x="T10" y="T11"/>
                  </a:cxn>
                </a:cxnLst>
                <a:rect l="0" t="0" r="r" b="b"/>
                <a:pathLst>
                  <a:path w="3" h="8">
                    <a:moveTo>
                      <a:pt x="2" y="2"/>
                    </a:moveTo>
                    <a:cubicBezTo>
                      <a:pt x="2" y="1"/>
                      <a:pt x="0" y="0"/>
                      <a:pt x="0" y="1"/>
                    </a:cubicBezTo>
                    <a:cubicBezTo>
                      <a:pt x="0" y="2"/>
                      <a:pt x="1" y="3"/>
                      <a:pt x="1" y="3"/>
                    </a:cubicBezTo>
                    <a:cubicBezTo>
                      <a:pt x="1" y="4"/>
                      <a:pt x="1" y="5"/>
                      <a:pt x="1" y="6"/>
                    </a:cubicBezTo>
                    <a:cubicBezTo>
                      <a:pt x="3" y="8"/>
                      <a:pt x="3" y="5"/>
                      <a:pt x="3" y="4"/>
                    </a:cubicBezTo>
                    <a:cubicBezTo>
                      <a:pt x="3" y="4"/>
                      <a:pt x="3" y="2"/>
                      <a:pt x="2" y="2"/>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930" name="Freeform 3826"/>
              <p:cNvSpPr>
                <a:spLocks/>
              </p:cNvSpPr>
              <p:nvPr/>
            </p:nvSpPr>
            <p:spPr bwMode="auto">
              <a:xfrm>
                <a:off x="4205" y="2443"/>
                <a:ext cx="6" cy="4"/>
              </a:xfrm>
              <a:custGeom>
                <a:avLst/>
                <a:gdLst>
                  <a:gd name="T0" fmla="*/ 0 w 43"/>
                  <a:gd name="T1" fmla="*/ 21 h 35"/>
                  <a:gd name="T2" fmla="*/ 2 w 43"/>
                  <a:gd name="T3" fmla="*/ 24 h 35"/>
                  <a:gd name="T4" fmla="*/ 2 w 43"/>
                  <a:gd name="T5" fmla="*/ 28 h 35"/>
                  <a:gd name="T6" fmla="*/ 1 w 43"/>
                  <a:gd name="T7" fmla="*/ 31 h 35"/>
                  <a:gd name="T8" fmla="*/ 3 w 43"/>
                  <a:gd name="T9" fmla="*/ 35 h 35"/>
                  <a:gd name="T10" fmla="*/ 4 w 43"/>
                  <a:gd name="T11" fmla="*/ 33 h 35"/>
                  <a:gd name="T12" fmla="*/ 4 w 43"/>
                  <a:gd name="T13" fmla="*/ 31 h 35"/>
                  <a:gd name="T14" fmla="*/ 5 w 43"/>
                  <a:gd name="T15" fmla="*/ 31 h 35"/>
                  <a:gd name="T16" fmla="*/ 6 w 43"/>
                  <a:gd name="T17" fmla="*/ 31 h 35"/>
                  <a:gd name="T18" fmla="*/ 7 w 43"/>
                  <a:gd name="T19" fmla="*/ 29 h 35"/>
                  <a:gd name="T20" fmla="*/ 9 w 43"/>
                  <a:gd name="T21" fmla="*/ 29 h 35"/>
                  <a:gd name="T22" fmla="*/ 10 w 43"/>
                  <a:gd name="T23" fmla="*/ 30 h 35"/>
                  <a:gd name="T24" fmla="*/ 12 w 43"/>
                  <a:gd name="T25" fmla="*/ 29 h 35"/>
                  <a:gd name="T26" fmla="*/ 11 w 43"/>
                  <a:gd name="T27" fmla="*/ 28 h 35"/>
                  <a:gd name="T28" fmla="*/ 12 w 43"/>
                  <a:gd name="T29" fmla="*/ 26 h 35"/>
                  <a:gd name="T30" fmla="*/ 9 w 43"/>
                  <a:gd name="T31" fmla="*/ 24 h 35"/>
                  <a:gd name="T32" fmla="*/ 11 w 43"/>
                  <a:gd name="T33" fmla="*/ 23 h 35"/>
                  <a:gd name="T34" fmla="*/ 11 w 43"/>
                  <a:gd name="T35" fmla="*/ 19 h 35"/>
                  <a:gd name="T36" fmla="*/ 12 w 43"/>
                  <a:gd name="T37" fmla="*/ 18 h 35"/>
                  <a:gd name="T38" fmla="*/ 13 w 43"/>
                  <a:gd name="T39" fmla="*/ 18 h 35"/>
                  <a:gd name="T40" fmla="*/ 16 w 43"/>
                  <a:gd name="T41" fmla="*/ 12 h 35"/>
                  <a:gd name="T42" fmla="*/ 20 w 43"/>
                  <a:gd name="T43" fmla="*/ 17 h 35"/>
                  <a:gd name="T44" fmla="*/ 22 w 43"/>
                  <a:gd name="T45" fmla="*/ 15 h 35"/>
                  <a:gd name="T46" fmla="*/ 24 w 43"/>
                  <a:gd name="T47" fmla="*/ 12 h 35"/>
                  <a:gd name="T48" fmla="*/ 26 w 43"/>
                  <a:gd name="T49" fmla="*/ 15 h 35"/>
                  <a:gd name="T50" fmla="*/ 26 w 43"/>
                  <a:gd name="T51" fmla="*/ 16 h 35"/>
                  <a:gd name="T52" fmla="*/ 30 w 43"/>
                  <a:gd name="T53" fmla="*/ 14 h 35"/>
                  <a:gd name="T54" fmla="*/ 32 w 43"/>
                  <a:gd name="T55" fmla="*/ 15 h 35"/>
                  <a:gd name="T56" fmla="*/ 32 w 43"/>
                  <a:gd name="T57" fmla="*/ 17 h 35"/>
                  <a:gd name="T58" fmla="*/ 34 w 43"/>
                  <a:gd name="T59" fmla="*/ 14 h 35"/>
                  <a:gd name="T60" fmla="*/ 43 w 43"/>
                  <a:gd name="T61" fmla="*/ 12 h 35"/>
                  <a:gd name="T62" fmla="*/ 41 w 43"/>
                  <a:gd name="T63" fmla="*/ 10 h 35"/>
                  <a:gd name="T64" fmla="*/ 39 w 43"/>
                  <a:gd name="T65" fmla="*/ 10 h 35"/>
                  <a:gd name="T66" fmla="*/ 37 w 43"/>
                  <a:gd name="T67" fmla="*/ 9 h 35"/>
                  <a:gd name="T68" fmla="*/ 36 w 43"/>
                  <a:gd name="T69" fmla="*/ 8 h 35"/>
                  <a:gd name="T70" fmla="*/ 32 w 43"/>
                  <a:gd name="T71" fmla="*/ 6 h 35"/>
                  <a:gd name="T72" fmla="*/ 29 w 43"/>
                  <a:gd name="T73" fmla="*/ 4 h 35"/>
                  <a:gd name="T74" fmla="*/ 27 w 43"/>
                  <a:gd name="T75" fmla="*/ 1 h 35"/>
                  <a:gd name="T76" fmla="*/ 24 w 43"/>
                  <a:gd name="T77" fmla="*/ 2 h 35"/>
                  <a:gd name="T78" fmla="*/ 23 w 43"/>
                  <a:gd name="T79" fmla="*/ 3 h 35"/>
                  <a:gd name="T80" fmla="*/ 22 w 43"/>
                  <a:gd name="T81" fmla="*/ 3 h 35"/>
                  <a:gd name="T82" fmla="*/ 21 w 43"/>
                  <a:gd name="T83" fmla="*/ 5 h 35"/>
                  <a:gd name="T84" fmla="*/ 18 w 43"/>
                  <a:gd name="T85" fmla="*/ 5 h 35"/>
                  <a:gd name="T86" fmla="*/ 16 w 43"/>
                  <a:gd name="T87" fmla="*/ 6 h 35"/>
                  <a:gd name="T88" fmla="*/ 14 w 43"/>
                  <a:gd name="T89" fmla="*/ 6 h 35"/>
                  <a:gd name="T90" fmla="*/ 9 w 43"/>
                  <a:gd name="T91" fmla="*/ 7 h 35"/>
                  <a:gd name="T92" fmla="*/ 7 w 43"/>
                  <a:gd name="T93" fmla="*/ 10 h 35"/>
                  <a:gd name="T94" fmla="*/ 10 w 43"/>
                  <a:gd name="T95" fmla="*/ 11 h 35"/>
                  <a:gd name="T96" fmla="*/ 12 w 43"/>
                  <a:gd name="T97" fmla="*/ 14 h 35"/>
                  <a:gd name="T98" fmla="*/ 10 w 43"/>
                  <a:gd name="T99" fmla="*/ 14 h 35"/>
                  <a:gd name="T100" fmla="*/ 9 w 43"/>
                  <a:gd name="T101" fmla="*/ 16 h 35"/>
                  <a:gd name="T102" fmla="*/ 8 w 43"/>
                  <a:gd name="T103" fmla="*/ 18 h 35"/>
                  <a:gd name="T104" fmla="*/ 6 w 43"/>
                  <a:gd name="T105" fmla="*/ 23 h 35"/>
                  <a:gd name="T106" fmla="*/ 0 w 43"/>
                  <a:gd name="T107" fmla="*/ 21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3" h="35">
                    <a:moveTo>
                      <a:pt x="0" y="21"/>
                    </a:moveTo>
                    <a:cubicBezTo>
                      <a:pt x="0" y="23"/>
                      <a:pt x="1" y="24"/>
                      <a:pt x="2" y="24"/>
                    </a:cubicBezTo>
                    <a:cubicBezTo>
                      <a:pt x="3" y="26"/>
                      <a:pt x="3" y="26"/>
                      <a:pt x="2" y="28"/>
                    </a:cubicBezTo>
                    <a:cubicBezTo>
                      <a:pt x="2" y="28"/>
                      <a:pt x="1" y="30"/>
                      <a:pt x="1" y="31"/>
                    </a:cubicBezTo>
                    <a:cubicBezTo>
                      <a:pt x="2" y="32"/>
                      <a:pt x="3" y="34"/>
                      <a:pt x="3" y="35"/>
                    </a:cubicBezTo>
                    <a:cubicBezTo>
                      <a:pt x="5" y="35"/>
                      <a:pt x="4" y="34"/>
                      <a:pt x="4" y="33"/>
                    </a:cubicBezTo>
                    <a:cubicBezTo>
                      <a:pt x="5" y="32"/>
                      <a:pt x="5" y="32"/>
                      <a:pt x="4" y="31"/>
                    </a:cubicBezTo>
                    <a:cubicBezTo>
                      <a:pt x="5" y="31"/>
                      <a:pt x="5" y="31"/>
                      <a:pt x="5" y="31"/>
                    </a:cubicBezTo>
                    <a:cubicBezTo>
                      <a:pt x="5" y="31"/>
                      <a:pt x="6" y="31"/>
                      <a:pt x="6" y="31"/>
                    </a:cubicBezTo>
                    <a:cubicBezTo>
                      <a:pt x="7" y="31"/>
                      <a:pt x="7" y="30"/>
                      <a:pt x="7" y="29"/>
                    </a:cubicBezTo>
                    <a:cubicBezTo>
                      <a:pt x="7" y="29"/>
                      <a:pt x="8" y="29"/>
                      <a:pt x="9" y="29"/>
                    </a:cubicBezTo>
                    <a:cubicBezTo>
                      <a:pt x="9" y="29"/>
                      <a:pt x="10" y="28"/>
                      <a:pt x="10" y="30"/>
                    </a:cubicBezTo>
                    <a:cubicBezTo>
                      <a:pt x="11" y="30"/>
                      <a:pt x="12" y="30"/>
                      <a:pt x="12" y="29"/>
                    </a:cubicBezTo>
                    <a:cubicBezTo>
                      <a:pt x="12" y="28"/>
                      <a:pt x="11" y="28"/>
                      <a:pt x="11" y="28"/>
                    </a:cubicBezTo>
                    <a:cubicBezTo>
                      <a:pt x="11" y="26"/>
                      <a:pt x="12" y="27"/>
                      <a:pt x="12" y="26"/>
                    </a:cubicBezTo>
                    <a:cubicBezTo>
                      <a:pt x="12" y="23"/>
                      <a:pt x="9" y="26"/>
                      <a:pt x="9" y="24"/>
                    </a:cubicBezTo>
                    <a:cubicBezTo>
                      <a:pt x="9" y="23"/>
                      <a:pt x="10" y="23"/>
                      <a:pt x="11" y="23"/>
                    </a:cubicBezTo>
                    <a:cubicBezTo>
                      <a:pt x="11" y="22"/>
                      <a:pt x="11" y="21"/>
                      <a:pt x="11" y="19"/>
                    </a:cubicBezTo>
                    <a:cubicBezTo>
                      <a:pt x="11" y="19"/>
                      <a:pt x="11" y="18"/>
                      <a:pt x="12" y="18"/>
                    </a:cubicBezTo>
                    <a:cubicBezTo>
                      <a:pt x="13" y="17"/>
                      <a:pt x="13" y="18"/>
                      <a:pt x="13" y="18"/>
                    </a:cubicBezTo>
                    <a:cubicBezTo>
                      <a:pt x="17" y="19"/>
                      <a:pt x="15" y="14"/>
                      <a:pt x="16" y="12"/>
                    </a:cubicBezTo>
                    <a:cubicBezTo>
                      <a:pt x="17" y="14"/>
                      <a:pt x="16" y="18"/>
                      <a:pt x="20" y="17"/>
                    </a:cubicBezTo>
                    <a:cubicBezTo>
                      <a:pt x="21" y="16"/>
                      <a:pt x="22" y="16"/>
                      <a:pt x="22" y="15"/>
                    </a:cubicBezTo>
                    <a:cubicBezTo>
                      <a:pt x="23" y="14"/>
                      <a:pt x="23" y="13"/>
                      <a:pt x="24" y="12"/>
                    </a:cubicBezTo>
                    <a:cubicBezTo>
                      <a:pt x="24" y="13"/>
                      <a:pt x="24" y="15"/>
                      <a:pt x="26" y="15"/>
                    </a:cubicBezTo>
                    <a:cubicBezTo>
                      <a:pt x="26" y="15"/>
                      <a:pt x="26" y="16"/>
                      <a:pt x="26" y="16"/>
                    </a:cubicBezTo>
                    <a:cubicBezTo>
                      <a:pt x="27" y="16"/>
                      <a:pt x="29" y="15"/>
                      <a:pt x="30" y="14"/>
                    </a:cubicBezTo>
                    <a:cubicBezTo>
                      <a:pt x="31" y="14"/>
                      <a:pt x="31" y="14"/>
                      <a:pt x="32" y="15"/>
                    </a:cubicBezTo>
                    <a:cubicBezTo>
                      <a:pt x="32" y="16"/>
                      <a:pt x="32" y="17"/>
                      <a:pt x="32" y="17"/>
                    </a:cubicBezTo>
                    <a:cubicBezTo>
                      <a:pt x="32" y="18"/>
                      <a:pt x="34" y="14"/>
                      <a:pt x="34" y="14"/>
                    </a:cubicBezTo>
                    <a:cubicBezTo>
                      <a:pt x="35" y="12"/>
                      <a:pt x="41" y="13"/>
                      <a:pt x="43" y="12"/>
                    </a:cubicBezTo>
                    <a:cubicBezTo>
                      <a:pt x="43" y="11"/>
                      <a:pt x="42" y="11"/>
                      <a:pt x="41" y="10"/>
                    </a:cubicBezTo>
                    <a:cubicBezTo>
                      <a:pt x="40" y="10"/>
                      <a:pt x="40" y="11"/>
                      <a:pt x="39" y="10"/>
                    </a:cubicBezTo>
                    <a:cubicBezTo>
                      <a:pt x="38" y="10"/>
                      <a:pt x="38" y="9"/>
                      <a:pt x="37" y="9"/>
                    </a:cubicBezTo>
                    <a:cubicBezTo>
                      <a:pt x="37" y="8"/>
                      <a:pt x="36" y="8"/>
                      <a:pt x="36" y="8"/>
                    </a:cubicBezTo>
                    <a:cubicBezTo>
                      <a:pt x="35" y="7"/>
                      <a:pt x="33" y="6"/>
                      <a:pt x="32" y="6"/>
                    </a:cubicBezTo>
                    <a:cubicBezTo>
                      <a:pt x="30" y="6"/>
                      <a:pt x="29" y="7"/>
                      <a:pt x="29" y="4"/>
                    </a:cubicBezTo>
                    <a:cubicBezTo>
                      <a:pt x="29" y="2"/>
                      <a:pt x="28" y="2"/>
                      <a:pt x="27" y="1"/>
                    </a:cubicBezTo>
                    <a:cubicBezTo>
                      <a:pt x="25" y="0"/>
                      <a:pt x="25" y="0"/>
                      <a:pt x="24" y="2"/>
                    </a:cubicBezTo>
                    <a:cubicBezTo>
                      <a:pt x="24" y="2"/>
                      <a:pt x="23" y="3"/>
                      <a:pt x="23" y="3"/>
                    </a:cubicBezTo>
                    <a:cubicBezTo>
                      <a:pt x="23" y="3"/>
                      <a:pt x="22" y="3"/>
                      <a:pt x="22" y="3"/>
                    </a:cubicBezTo>
                    <a:cubicBezTo>
                      <a:pt x="22" y="4"/>
                      <a:pt x="22" y="5"/>
                      <a:pt x="21" y="5"/>
                    </a:cubicBezTo>
                    <a:cubicBezTo>
                      <a:pt x="20" y="6"/>
                      <a:pt x="20" y="4"/>
                      <a:pt x="18" y="5"/>
                    </a:cubicBezTo>
                    <a:cubicBezTo>
                      <a:pt x="17" y="6"/>
                      <a:pt x="17" y="7"/>
                      <a:pt x="16" y="6"/>
                    </a:cubicBezTo>
                    <a:cubicBezTo>
                      <a:pt x="15" y="6"/>
                      <a:pt x="15" y="6"/>
                      <a:pt x="14" y="6"/>
                    </a:cubicBezTo>
                    <a:cubicBezTo>
                      <a:pt x="13" y="6"/>
                      <a:pt x="9" y="6"/>
                      <a:pt x="9" y="7"/>
                    </a:cubicBezTo>
                    <a:cubicBezTo>
                      <a:pt x="11" y="8"/>
                      <a:pt x="8" y="9"/>
                      <a:pt x="7" y="10"/>
                    </a:cubicBezTo>
                    <a:cubicBezTo>
                      <a:pt x="6" y="13"/>
                      <a:pt x="9" y="11"/>
                      <a:pt x="10" y="11"/>
                    </a:cubicBezTo>
                    <a:cubicBezTo>
                      <a:pt x="11" y="12"/>
                      <a:pt x="12" y="13"/>
                      <a:pt x="12" y="14"/>
                    </a:cubicBezTo>
                    <a:cubicBezTo>
                      <a:pt x="11" y="14"/>
                      <a:pt x="11" y="14"/>
                      <a:pt x="10" y="14"/>
                    </a:cubicBezTo>
                    <a:cubicBezTo>
                      <a:pt x="10" y="15"/>
                      <a:pt x="10" y="15"/>
                      <a:pt x="9" y="16"/>
                    </a:cubicBezTo>
                    <a:cubicBezTo>
                      <a:pt x="9" y="17"/>
                      <a:pt x="8" y="17"/>
                      <a:pt x="8" y="18"/>
                    </a:cubicBezTo>
                    <a:cubicBezTo>
                      <a:pt x="7" y="19"/>
                      <a:pt x="6" y="22"/>
                      <a:pt x="6" y="23"/>
                    </a:cubicBezTo>
                    <a:cubicBezTo>
                      <a:pt x="4" y="24"/>
                      <a:pt x="2" y="20"/>
                      <a:pt x="0" y="21"/>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931" name="Freeform 3827"/>
              <p:cNvSpPr>
                <a:spLocks/>
              </p:cNvSpPr>
              <p:nvPr/>
            </p:nvSpPr>
            <p:spPr bwMode="auto">
              <a:xfrm>
                <a:off x="4217" y="2468"/>
                <a:ext cx="0" cy="1"/>
              </a:xfrm>
              <a:custGeom>
                <a:avLst/>
                <a:gdLst>
                  <a:gd name="T0" fmla="*/ 0 w 3"/>
                  <a:gd name="T1" fmla="*/ 2 h 3"/>
                  <a:gd name="T2" fmla="*/ 1 w 3"/>
                  <a:gd name="T3" fmla="*/ 3 h 3"/>
                  <a:gd name="T4" fmla="*/ 3 w 3"/>
                  <a:gd name="T5" fmla="*/ 2 h 3"/>
                  <a:gd name="T6" fmla="*/ 0 w 3"/>
                  <a:gd name="T7" fmla="*/ 2 h 3"/>
                </a:gdLst>
                <a:ahLst/>
                <a:cxnLst>
                  <a:cxn ang="0">
                    <a:pos x="T0" y="T1"/>
                  </a:cxn>
                  <a:cxn ang="0">
                    <a:pos x="T2" y="T3"/>
                  </a:cxn>
                  <a:cxn ang="0">
                    <a:pos x="T4" y="T5"/>
                  </a:cxn>
                  <a:cxn ang="0">
                    <a:pos x="T6" y="T7"/>
                  </a:cxn>
                </a:cxnLst>
                <a:rect l="0" t="0" r="r" b="b"/>
                <a:pathLst>
                  <a:path w="3" h="3">
                    <a:moveTo>
                      <a:pt x="0" y="2"/>
                    </a:moveTo>
                    <a:cubicBezTo>
                      <a:pt x="0" y="2"/>
                      <a:pt x="0" y="3"/>
                      <a:pt x="1" y="3"/>
                    </a:cubicBezTo>
                    <a:cubicBezTo>
                      <a:pt x="2" y="3"/>
                      <a:pt x="2" y="2"/>
                      <a:pt x="3" y="2"/>
                    </a:cubicBezTo>
                    <a:cubicBezTo>
                      <a:pt x="3" y="1"/>
                      <a:pt x="1" y="0"/>
                      <a:pt x="0" y="2"/>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932" name="Freeform 3828"/>
              <p:cNvSpPr>
                <a:spLocks/>
              </p:cNvSpPr>
              <p:nvPr/>
            </p:nvSpPr>
            <p:spPr bwMode="auto">
              <a:xfrm>
                <a:off x="4205" y="2479"/>
                <a:ext cx="0" cy="1"/>
              </a:xfrm>
              <a:custGeom>
                <a:avLst/>
                <a:gdLst>
                  <a:gd name="T0" fmla="*/ 3 w 4"/>
                  <a:gd name="T1" fmla="*/ 1 h 6"/>
                  <a:gd name="T2" fmla="*/ 0 w 4"/>
                  <a:gd name="T3" fmla="*/ 0 h 6"/>
                  <a:gd name="T4" fmla="*/ 1 w 4"/>
                  <a:gd name="T5" fmla="*/ 4 h 6"/>
                  <a:gd name="T6" fmla="*/ 3 w 4"/>
                  <a:gd name="T7" fmla="*/ 5 h 6"/>
                  <a:gd name="T8" fmla="*/ 4 w 4"/>
                  <a:gd name="T9" fmla="*/ 6 h 6"/>
                  <a:gd name="T10" fmla="*/ 3 w 4"/>
                  <a:gd name="T11" fmla="*/ 1 h 6"/>
                </a:gdLst>
                <a:ahLst/>
                <a:cxnLst>
                  <a:cxn ang="0">
                    <a:pos x="T0" y="T1"/>
                  </a:cxn>
                  <a:cxn ang="0">
                    <a:pos x="T2" y="T3"/>
                  </a:cxn>
                  <a:cxn ang="0">
                    <a:pos x="T4" y="T5"/>
                  </a:cxn>
                  <a:cxn ang="0">
                    <a:pos x="T6" y="T7"/>
                  </a:cxn>
                  <a:cxn ang="0">
                    <a:pos x="T8" y="T9"/>
                  </a:cxn>
                  <a:cxn ang="0">
                    <a:pos x="T10" y="T11"/>
                  </a:cxn>
                </a:cxnLst>
                <a:rect l="0" t="0" r="r" b="b"/>
                <a:pathLst>
                  <a:path w="4" h="6">
                    <a:moveTo>
                      <a:pt x="3" y="1"/>
                    </a:moveTo>
                    <a:cubicBezTo>
                      <a:pt x="2" y="0"/>
                      <a:pt x="2" y="0"/>
                      <a:pt x="0" y="0"/>
                    </a:cubicBezTo>
                    <a:cubicBezTo>
                      <a:pt x="0" y="1"/>
                      <a:pt x="0" y="3"/>
                      <a:pt x="1" y="4"/>
                    </a:cubicBezTo>
                    <a:cubicBezTo>
                      <a:pt x="1" y="4"/>
                      <a:pt x="2" y="4"/>
                      <a:pt x="3" y="5"/>
                    </a:cubicBezTo>
                    <a:cubicBezTo>
                      <a:pt x="3" y="5"/>
                      <a:pt x="3" y="6"/>
                      <a:pt x="4" y="6"/>
                    </a:cubicBezTo>
                    <a:cubicBezTo>
                      <a:pt x="3" y="4"/>
                      <a:pt x="4" y="3"/>
                      <a:pt x="3" y="1"/>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933" name="Freeform 3829"/>
              <p:cNvSpPr>
                <a:spLocks/>
              </p:cNvSpPr>
              <p:nvPr/>
            </p:nvSpPr>
            <p:spPr bwMode="auto">
              <a:xfrm>
                <a:off x="4200" y="2482"/>
                <a:ext cx="1" cy="2"/>
              </a:xfrm>
              <a:custGeom>
                <a:avLst/>
                <a:gdLst>
                  <a:gd name="T0" fmla="*/ 4 w 4"/>
                  <a:gd name="T1" fmla="*/ 11 h 12"/>
                  <a:gd name="T2" fmla="*/ 3 w 4"/>
                  <a:gd name="T3" fmla="*/ 7 h 12"/>
                  <a:gd name="T4" fmla="*/ 2 w 4"/>
                  <a:gd name="T5" fmla="*/ 1 h 12"/>
                  <a:gd name="T6" fmla="*/ 0 w 4"/>
                  <a:gd name="T7" fmla="*/ 1 h 12"/>
                  <a:gd name="T8" fmla="*/ 1 w 4"/>
                  <a:gd name="T9" fmla="*/ 4 h 12"/>
                  <a:gd name="T10" fmla="*/ 1 w 4"/>
                  <a:gd name="T11" fmla="*/ 6 h 12"/>
                  <a:gd name="T12" fmla="*/ 4 w 4"/>
                  <a:gd name="T13" fmla="*/ 11 h 12"/>
                </a:gdLst>
                <a:ahLst/>
                <a:cxnLst>
                  <a:cxn ang="0">
                    <a:pos x="T0" y="T1"/>
                  </a:cxn>
                  <a:cxn ang="0">
                    <a:pos x="T2" y="T3"/>
                  </a:cxn>
                  <a:cxn ang="0">
                    <a:pos x="T4" y="T5"/>
                  </a:cxn>
                  <a:cxn ang="0">
                    <a:pos x="T6" y="T7"/>
                  </a:cxn>
                  <a:cxn ang="0">
                    <a:pos x="T8" y="T9"/>
                  </a:cxn>
                  <a:cxn ang="0">
                    <a:pos x="T10" y="T11"/>
                  </a:cxn>
                  <a:cxn ang="0">
                    <a:pos x="T12" y="T13"/>
                  </a:cxn>
                </a:cxnLst>
                <a:rect l="0" t="0" r="r" b="b"/>
                <a:pathLst>
                  <a:path w="4" h="12">
                    <a:moveTo>
                      <a:pt x="4" y="11"/>
                    </a:moveTo>
                    <a:cubicBezTo>
                      <a:pt x="4" y="10"/>
                      <a:pt x="3" y="9"/>
                      <a:pt x="3" y="7"/>
                    </a:cubicBezTo>
                    <a:cubicBezTo>
                      <a:pt x="3" y="6"/>
                      <a:pt x="3" y="2"/>
                      <a:pt x="2" y="1"/>
                    </a:cubicBezTo>
                    <a:cubicBezTo>
                      <a:pt x="2" y="1"/>
                      <a:pt x="1" y="0"/>
                      <a:pt x="0" y="1"/>
                    </a:cubicBezTo>
                    <a:cubicBezTo>
                      <a:pt x="0" y="2"/>
                      <a:pt x="1" y="3"/>
                      <a:pt x="1" y="4"/>
                    </a:cubicBezTo>
                    <a:cubicBezTo>
                      <a:pt x="1" y="5"/>
                      <a:pt x="1" y="5"/>
                      <a:pt x="1" y="6"/>
                    </a:cubicBezTo>
                    <a:cubicBezTo>
                      <a:pt x="1" y="8"/>
                      <a:pt x="2" y="12"/>
                      <a:pt x="4" y="11"/>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934" name="Freeform 3830"/>
              <p:cNvSpPr>
                <a:spLocks/>
              </p:cNvSpPr>
              <p:nvPr/>
            </p:nvSpPr>
            <p:spPr bwMode="auto">
              <a:xfrm>
                <a:off x="4200" y="2482"/>
                <a:ext cx="1" cy="0"/>
              </a:xfrm>
              <a:custGeom>
                <a:avLst/>
                <a:gdLst>
                  <a:gd name="T0" fmla="*/ 4 w 4"/>
                  <a:gd name="T1" fmla="*/ 3 h 3"/>
                  <a:gd name="T2" fmla="*/ 0 w 4"/>
                  <a:gd name="T3" fmla="*/ 2 h 3"/>
                  <a:gd name="T4" fmla="*/ 4 w 4"/>
                  <a:gd name="T5" fmla="*/ 3 h 3"/>
                </a:gdLst>
                <a:ahLst/>
                <a:cxnLst>
                  <a:cxn ang="0">
                    <a:pos x="T0" y="T1"/>
                  </a:cxn>
                  <a:cxn ang="0">
                    <a:pos x="T2" y="T3"/>
                  </a:cxn>
                  <a:cxn ang="0">
                    <a:pos x="T4" y="T5"/>
                  </a:cxn>
                </a:cxnLst>
                <a:rect l="0" t="0" r="r" b="b"/>
                <a:pathLst>
                  <a:path w="4" h="3">
                    <a:moveTo>
                      <a:pt x="4" y="3"/>
                    </a:moveTo>
                    <a:cubicBezTo>
                      <a:pt x="4" y="2"/>
                      <a:pt x="1" y="0"/>
                      <a:pt x="0" y="2"/>
                    </a:cubicBezTo>
                    <a:cubicBezTo>
                      <a:pt x="0" y="3"/>
                      <a:pt x="3" y="3"/>
                      <a:pt x="4" y="3"/>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935" name="Freeform 3831"/>
              <p:cNvSpPr>
                <a:spLocks/>
              </p:cNvSpPr>
              <p:nvPr/>
            </p:nvSpPr>
            <p:spPr bwMode="auto">
              <a:xfrm>
                <a:off x="4200" y="2481"/>
                <a:ext cx="1" cy="1"/>
              </a:xfrm>
              <a:custGeom>
                <a:avLst/>
                <a:gdLst>
                  <a:gd name="T0" fmla="*/ 5 w 5"/>
                  <a:gd name="T1" fmla="*/ 7 h 10"/>
                  <a:gd name="T2" fmla="*/ 4 w 5"/>
                  <a:gd name="T3" fmla="*/ 4 h 10"/>
                  <a:gd name="T4" fmla="*/ 4 w 5"/>
                  <a:gd name="T5" fmla="*/ 1 h 10"/>
                  <a:gd name="T6" fmla="*/ 1 w 5"/>
                  <a:gd name="T7" fmla="*/ 3 h 10"/>
                  <a:gd name="T8" fmla="*/ 1 w 5"/>
                  <a:gd name="T9" fmla="*/ 4 h 10"/>
                  <a:gd name="T10" fmla="*/ 1 w 5"/>
                  <a:gd name="T11" fmla="*/ 6 h 10"/>
                  <a:gd name="T12" fmla="*/ 3 w 5"/>
                  <a:gd name="T13" fmla="*/ 7 h 10"/>
                  <a:gd name="T14" fmla="*/ 5 w 5"/>
                  <a:gd name="T15" fmla="*/ 9 h 10"/>
                  <a:gd name="T16" fmla="*/ 5 w 5"/>
                  <a:gd name="T17" fmla="*/ 7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10">
                    <a:moveTo>
                      <a:pt x="5" y="7"/>
                    </a:moveTo>
                    <a:cubicBezTo>
                      <a:pt x="5" y="6"/>
                      <a:pt x="4" y="6"/>
                      <a:pt x="4" y="4"/>
                    </a:cubicBezTo>
                    <a:cubicBezTo>
                      <a:pt x="4" y="4"/>
                      <a:pt x="4" y="2"/>
                      <a:pt x="4" y="1"/>
                    </a:cubicBezTo>
                    <a:cubicBezTo>
                      <a:pt x="3" y="0"/>
                      <a:pt x="1" y="1"/>
                      <a:pt x="1" y="3"/>
                    </a:cubicBezTo>
                    <a:cubicBezTo>
                      <a:pt x="1" y="3"/>
                      <a:pt x="1" y="4"/>
                      <a:pt x="1" y="4"/>
                    </a:cubicBezTo>
                    <a:cubicBezTo>
                      <a:pt x="1" y="5"/>
                      <a:pt x="0" y="5"/>
                      <a:pt x="1" y="6"/>
                    </a:cubicBezTo>
                    <a:cubicBezTo>
                      <a:pt x="1" y="7"/>
                      <a:pt x="3" y="6"/>
                      <a:pt x="3" y="7"/>
                    </a:cubicBezTo>
                    <a:cubicBezTo>
                      <a:pt x="4" y="7"/>
                      <a:pt x="4" y="9"/>
                      <a:pt x="5" y="9"/>
                    </a:cubicBezTo>
                    <a:cubicBezTo>
                      <a:pt x="5" y="10"/>
                      <a:pt x="5" y="7"/>
                      <a:pt x="5" y="7"/>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936" name="Freeform 3832"/>
              <p:cNvSpPr>
                <a:spLocks/>
              </p:cNvSpPr>
              <p:nvPr/>
            </p:nvSpPr>
            <p:spPr bwMode="auto">
              <a:xfrm>
                <a:off x="4212" y="2496"/>
                <a:ext cx="3" cy="5"/>
              </a:xfrm>
              <a:custGeom>
                <a:avLst/>
                <a:gdLst>
                  <a:gd name="T0" fmla="*/ 6 w 20"/>
                  <a:gd name="T1" fmla="*/ 23 h 36"/>
                  <a:gd name="T2" fmla="*/ 10 w 20"/>
                  <a:gd name="T3" fmla="*/ 27 h 36"/>
                  <a:gd name="T4" fmla="*/ 12 w 20"/>
                  <a:gd name="T5" fmla="*/ 28 h 36"/>
                  <a:gd name="T6" fmla="*/ 12 w 20"/>
                  <a:gd name="T7" fmla="*/ 31 h 36"/>
                  <a:gd name="T8" fmla="*/ 16 w 20"/>
                  <a:gd name="T9" fmla="*/ 33 h 36"/>
                  <a:gd name="T10" fmla="*/ 20 w 20"/>
                  <a:gd name="T11" fmla="*/ 36 h 36"/>
                  <a:gd name="T12" fmla="*/ 15 w 20"/>
                  <a:gd name="T13" fmla="*/ 29 h 36"/>
                  <a:gd name="T14" fmla="*/ 14 w 20"/>
                  <a:gd name="T15" fmla="*/ 25 h 36"/>
                  <a:gd name="T16" fmla="*/ 10 w 20"/>
                  <a:gd name="T17" fmla="*/ 22 h 36"/>
                  <a:gd name="T18" fmla="*/ 15 w 20"/>
                  <a:gd name="T19" fmla="*/ 24 h 36"/>
                  <a:gd name="T20" fmla="*/ 14 w 20"/>
                  <a:gd name="T21" fmla="*/ 20 h 36"/>
                  <a:gd name="T22" fmla="*/ 15 w 20"/>
                  <a:gd name="T23" fmla="*/ 19 h 36"/>
                  <a:gd name="T24" fmla="*/ 14 w 20"/>
                  <a:gd name="T25" fmla="*/ 17 h 36"/>
                  <a:gd name="T26" fmla="*/ 13 w 20"/>
                  <a:gd name="T27" fmla="*/ 14 h 36"/>
                  <a:gd name="T28" fmla="*/ 9 w 20"/>
                  <a:gd name="T29" fmla="*/ 11 h 36"/>
                  <a:gd name="T30" fmla="*/ 14 w 20"/>
                  <a:gd name="T31" fmla="*/ 11 h 36"/>
                  <a:gd name="T32" fmla="*/ 18 w 20"/>
                  <a:gd name="T33" fmla="*/ 15 h 36"/>
                  <a:gd name="T34" fmla="*/ 12 w 20"/>
                  <a:gd name="T35" fmla="*/ 7 h 36"/>
                  <a:gd name="T36" fmla="*/ 15 w 20"/>
                  <a:gd name="T37" fmla="*/ 7 h 36"/>
                  <a:gd name="T38" fmla="*/ 8 w 20"/>
                  <a:gd name="T39" fmla="*/ 1 h 36"/>
                  <a:gd name="T40" fmla="*/ 1 w 20"/>
                  <a:gd name="T41" fmla="*/ 6 h 36"/>
                  <a:gd name="T42" fmla="*/ 4 w 20"/>
                  <a:gd name="T43" fmla="*/ 14 h 36"/>
                  <a:gd name="T44" fmla="*/ 6 w 20"/>
                  <a:gd name="T45" fmla="*/ 23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0" h="36">
                    <a:moveTo>
                      <a:pt x="6" y="23"/>
                    </a:moveTo>
                    <a:cubicBezTo>
                      <a:pt x="9" y="23"/>
                      <a:pt x="9" y="25"/>
                      <a:pt x="10" y="27"/>
                    </a:cubicBezTo>
                    <a:cubicBezTo>
                      <a:pt x="10" y="27"/>
                      <a:pt x="11" y="27"/>
                      <a:pt x="12" y="28"/>
                    </a:cubicBezTo>
                    <a:cubicBezTo>
                      <a:pt x="12" y="29"/>
                      <a:pt x="12" y="30"/>
                      <a:pt x="12" y="31"/>
                    </a:cubicBezTo>
                    <a:cubicBezTo>
                      <a:pt x="13" y="33"/>
                      <a:pt x="14" y="33"/>
                      <a:pt x="16" y="33"/>
                    </a:cubicBezTo>
                    <a:cubicBezTo>
                      <a:pt x="18" y="34"/>
                      <a:pt x="19" y="36"/>
                      <a:pt x="20" y="36"/>
                    </a:cubicBezTo>
                    <a:cubicBezTo>
                      <a:pt x="20" y="35"/>
                      <a:pt x="17" y="28"/>
                      <a:pt x="15" y="29"/>
                    </a:cubicBezTo>
                    <a:cubicBezTo>
                      <a:pt x="15" y="27"/>
                      <a:pt x="15" y="26"/>
                      <a:pt x="14" y="25"/>
                    </a:cubicBezTo>
                    <a:cubicBezTo>
                      <a:pt x="12" y="25"/>
                      <a:pt x="10" y="23"/>
                      <a:pt x="10" y="22"/>
                    </a:cubicBezTo>
                    <a:cubicBezTo>
                      <a:pt x="13" y="20"/>
                      <a:pt x="13" y="23"/>
                      <a:pt x="15" y="24"/>
                    </a:cubicBezTo>
                    <a:cubicBezTo>
                      <a:pt x="15" y="22"/>
                      <a:pt x="15" y="21"/>
                      <a:pt x="14" y="20"/>
                    </a:cubicBezTo>
                    <a:cubicBezTo>
                      <a:pt x="14" y="20"/>
                      <a:pt x="14" y="20"/>
                      <a:pt x="15" y="19"/>
                    </a:cubicBezTo>
                    <a:cubicBezTo>
                      <a:pt x="15" y="18"/>
                      <a:pt x="14" y="18"/>
                      <a:pt x="14" y="17"/>
                    </a:cubicBezTo>
                    <a:cubicBezTo>
                      <a:pt x="14" y="16"/>
                      <a:pt x="14" y="15"/>
                      <a:pt x="13" y="14"/>
                    </a:cubicBezTo>
                    <a:cubicBezTo>
                      <a:pt x="12" y="13"/>
                      <a:pt x="9" y="13"/>
                      <a:pt x="9" y="11"/>
                    </a:cubicBezTo>
                    <a:cubicBezTo>
                      <a:pt x="10" y="10"/>
                      <a:pt x="13" y="11"/>
                      <a:pt x="14" y="11"/>
                    </a:cubicBezTo>
                    <a:cubicBezTo>
                      <a:pt x="16" y="12"/>
                      <a:pt x="16" y="14"/>
                      <a:pt x="18" y="15"/>
                    </a:cubicBezTo>
                    <a:cubicBezTo>
                      <a:pt x="17" y="11"/>
                      <a:pt x="14" y="10"/>
                      <a:pt x="12" y="7"/>
                    </a:cubicBezTo>
                    <a:cubicBezTo>
                      <a:pt x="13" y="7"/>
                      <a:pt x="14" y="7"/>
                      <a:pt x="15" y="7"/>
                    </a:cubicBezTo>
                    <a:cubicBezTo>
                      <a:pt x="15" y="5"/>
                      <a:pt x="9" y="1"/>
                      <a:pt x="8" y="1"/>
                    </a:cubicBezTo>
                    <a:cubicBezTo>
                      <a:pt x="6" y="0"/>
                      <a:pt x="1" y="4"/>
                      <a:pt x="1" y="6"/>
                    </a:cubicBezTo>
                    <a:cubicBezTo>
                      <a:pt x="0" y="7"/>
                      <a:pt x="3" y="14"/>
                      <a:pt x="4" y="14"/>
                    </a:cubicBezTo>
                    <a:cubicBezTo>
                      <a:pt x="9" y="15"/>
                      <a:pt x="6" y="21"/>
                      <a:pt x="6" y="23"/>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937" name="Freeform 3833"/>
              <p:cNvSpPr>
                <a:spLocks/>
              </p:cNvSpPr>
              <p:nvPr/>
            </p:nvSpPr>
            <p:spPr bwMode="auto">
              <a:xfrm>
                <a:off x="4210" y="2498"/>
                <a:ext cx="1" cy="1"/>
              </a:xfrm>
              <a:custGeom>
                <a:avLst/>
                <a:gdLst>
                  <a:gd name="T0" fmla="*/ 11 w 12"/>
                  <a:gd name="T1" fmla="*/ 8 h 13"/>
                  <a:gd name="T2" fmla="*/ 10 w 12"/>
                  <a:gd name="T3" fmla="*/ 6 h 13"/>
                  <a:gd name="T4" fmla="*/ 8 w 12"/>
                  <a:gd name="T5" fmla="*/ 4 h 13"/>
                  <a:gd name="T6" fmla="*/ 6 w 12"/>
                  <a:gd name="T7" fmla="*/ 2 h 13"/>
                  <a:gd name="T8" fmla="*/ 4 w 12"/>
                  <a:gd name="T9" fmla="*/ 2 h 13"/>
                  <a:gd name="T10" fmla="*/ 0 w 12"/>
                  <a:gd name="T11" fmla="*/ 0 h 13"/>
                  <a:gd name="T12" fmla="*/ 6 w 12"/>
                  <a:gd name="T13" fmla="*/ 5 h 13"/>
                  <a:gd name="T14" fmla="*/ 7 w 12"/>
                  <a:gd name="T15" fmla="*/ 8 h 13"/>
                  <a:gd name="T16" fmla="*/ 8 w 12"/>
                  <a:gd name="T17" fmla="*/ 13 h 13"/>
                  <a:gd name="T18" fmla="*/ 9 w 12"/>
                  <a:gd name="T19" fmla="*/ 10 h 13"/>
                  <a:gd name="T20" fmla="*/ 11 w 12"/>
                  <a:gd name="T21" fmla="*/ 8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 h="13">
                    <a:moveTo>
                      <a:pt x="11" y="8"/>
                    </a:moveTo>
                    <a:cubicBezTo>
                      <a:pt x="12" y="7"/>
                      <a:pt x="10" y="6"/>
                      <a:pt x="10" y="6"/>
                    </a:cubicBezTo>
                    <a:cubicBezTo>
                      <a:pt x="9" y="5"/>
                      <a:pt x="8" y="4"/>
                      <a:pt x="8" y="4"/>
                    </a:cubicBezTo>
                    <a:cubicBezTo>
                      <a:pt x="7" y="6"/>
                      <a:pt x="6" y="2"/>
                      <a:pt x="6" y="2"/>
                    </a:cubicBezTo>
                    <a:cubicBezTo>
                      <a:pt x="5" y="1"/>
                      <a:pt x="4" y="2"/>
                      <a:pt x="4" y="2"/>
                    </a:cubicBezTo>
                    <a:cubicBezTo>
                      <a:pt x="2" y="2"/>
                      <a:pt x="2" y="0"/>
                      <a:pt x="0" y="0"/>
                    </a:cubicBezTo>
                    <a:cubicBezTo>
                      <a:pt x="1" y="3"/>
                      <a:pt x="5" y="3"/>
                      <a:pt x="6" y="5"/>
                    </a:cubicBezTo>
                    <a:cubicBezTo>
                      <a:pt x="6" y="6"/>
                      <a:pt x="6" y="7"/>
                      <a:pt x="7" y="8"/>
                    </a:cubicBezTo>
                    <a:cubicBezTo>
                      <a:pt x="7" y="10"/>
                      <a:pt x="7" y="12"/>
                      <a:pt x="8" y="13"/>
                    </a:cubicBezTo>
                    <a:cubicBezTo>
                      <a:pt x="9" y="12"/>
                      <a:pt x="7" y="11"/>
                      <a:pt x="9" y="10"/>
                    </a:cubicBezTo>
                    <a:cubicBezTo>
                      <a:pt x="9" y="10"/>
                      <a:pt x="11" y="9"/>
                      <a:pt x="11" y="8"/>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938" name="Freeform 3834"/>
              <p:cNvSpPr>
                <a:spLocks/>
              </p:cNvSpPr>
              <p:nvPr/>
            </p:nvSpPr>
            <p:spPr bwMode="auto">
              <a:xfrm>
                <a:off x="4215" y="2500"/>
                <a:ext cx="7" cy="5"/>
              </a:xfrm>
              <a:custGeom>
                <a:avLst/>
                <a:gdLst>
                  <a:gd name="T0" fmla="*/ 44 w 55"/>
                  <a:gd name="T1" fmla="*/ 41 h 44"/>
                  <a:gd name="T2" fmla="*/ 44 w 55"/>
                  <a:gd name="T3" fmla="*/ 42 h 44"/>
                  <a:gd name="T4" fmla="*/ 47 w 55"/>
                  <a:gd name="T5" fmla="*/ 40 h 44"/>
                  <a:gd name="T6" fmla="*/ 51 w 55"/>
                  <a:gd name="T7" fmla="*/ 39 h 44"/>
                  <a:gd name="T8" fmla="*/ 51 w 55"/>
                  <a:gd name="T9" fmla="*/ 32 h 44"/>
                  <a:gd name="T10" fmla="*/ 49 w 55"/>
                  <a:gd name="T11" fmla="*/ 32 h 44"/>
                  <a:gd name="T12" fmla="*/ 47 w 55"/>
                  <a:gd name="T13" fmla="*/ 31 h 44"/>
                  <a:gd name="T14" fmla="*/ 42 w 55"/>
                  <a:gd name="T15" fmla="*/ 31 h 44"/>
                  <a:gd name="T16" fmla="*/ 43 w 55"/>
                  <a:gd name="T17" fmla="*/ 34 h 44"/>
                  <a:gd name="T18" fmla="*/ 42 w 55"/>
                  <a:gd name="T19" fmla="*/ 34 h 44"/>
                  <a:gd name="T20" fmla="*/ 41 w 55"/>
                  <a:gd name="T21" fmla="*/ 32 h 44"/>
                  <a:gd name="T22" fmla="*/ 39 w 55"/>
                  <a:gd name="T23" fmla="*/ 32 h 44"/>
                  <a:gd name="T24" fmla="*/ 37 w 55"/>
                  <a:gd name="T25" fmla="*/ 31 h 44"/>
                  <a:gd name="T26" fmla="*/ 31 w 55"/>
                  <a:gd name="T27" fmla="*/ 33 h 44"/>
                  <a:gd name="T28" fmla="*/ 28 w 55"/>
                  <a:gd name="T29" fmla="*/ 29 h 44"/>
                  <a:gd name="T30" fmla="*/ 25 w 55"/>
                  <a:gd name="T31" fmla="*/ 25 h 44"/>
                  <a:gd name="T32" fmla="*/ 25 w 55"/>
                  <a:gd name="T33" fmla="*/ 28 h 44"/>
                  <a:gd name="T34" fmla="*/ 20 w 55"/>
                  <a:gd name="T35" fmla="*/ 27 h 44"/>
                  <a:gd name="T36" fmla="*/ 21 w 55"/>
                  <a:gd name="T37" fmla="*/ 22 h 44"/>
                  <a:gd name="T38" fmla="*/ 20 w 55"/>
                  <a:gd name="T39" fmla="*/ 16 h 44"/>
                  <a:gd name="T40" fmla="*/ 25 w 55"/>
                  <a:gd name="T41" fmla="*/ 20 h 44"/>
                  <a:gd name="T42" fmla="*/ 22 w 55"/>
                  <a:gd name="T43" fmla="*/ 15 h 44"/>
                  <a:gd name="T44" fmla="*/ 21 w 55"/>
                  <a:gd name="T45" fmla="*/ 11 h 44"/>
                  <a:gd name="T46" fmla="*/ 20 w 55"/>
                  <a:gd name="T47" fmla="*/ 8 h 44"/>
                  <a:gd name="T48" fmla="*/ 18 w 55"/>
                  <a:gd name="T49" fmla="*/ 8 h 44"/>
                  <a:gd name="T50" fmla="*/ 19 w 55"/>
                  <a:gd name="T51" fmla="*/ 6 h 44"/>
                  <a:gd name="T52" fmla="*/ 20 w 55"/>
                  <a:gd name="T53" fmla="*/ 5 h 44"/>
                  <a:gd name="T54" fmla="*/ 21 w 55"/>
                  <a:gd name="T55" fmla="*/ 5 h 44"/>
                  <a:gd name="T56" fmla="*/ 28 w 55"/>
                  <a:gd name="T57" fmla="*/ 3 h 44"/>
                  <a:gd name="T58" fmla="*/ 24 w 55"/>
                  <a:gd name="T59" fmla="*/ 3 h 44"/>
                  <a:gd name="T60" fmla="*/ 21 w 55"/>
                  <a:gd name="T61" fmla="*/ 0 h 44"/>
                  <a:gd name="T62" fmla="*/ 20 w 55"/>
                  <a:gd name="T63" fmla="*/ 1 h 44"/>
                  <a:gd name="T64" fmla="*/ 18 w 55"/>
                  <a:gd name="T65" fmla="*/ 3 h 44"/>
                  <a:gd name="T66" fmla="*/ 15 w 55"/>
                  <a:gd name="T67" fmla="*/ 5 h 44"/>
                  <a:gd name="T68" fmla="*/ 10 w 55"/>
                  <a:gd name="T69" fmla="*/ 4 h 44"/>
                  <a:gd name="T70" fmla="*/ 7 w 55"/>
                  <a:gd name="T71" fmla="*/ 6 h 44"/>
                  <a:gd name="T72" fmla="*/ 7 w 55"/>
                  <a:gd name="T73" fmla="*/ 11 h 44"/>
                  <a:gd name="T74" fmla="*/ 3 w 55"/>
                  <a:gd name="T75" fmla="*/ 12 h 44"/>
                  <a:gd name="T76" fmla="*/ 2 w 55"/>
                  <a:gd name="T77" fmla="*/ 10 h 44"/>
                  <a:gd name="T78" fmla="*/ 1 w 55"/>
                  <a:gd name="T79" fmla="*/ 10 h 44"/>
                  <a:gd name="T80" fmla="*/ 4 w 55"/>
                  <a:gd name="T81" fmla="*/ 13 h 44"/>
                  <a:gd name="T82" fmla="*/ 9 w 55"/>
                  <a:gd name="T83" fmla="*/ 15 h 44"/>
                  <a:gd name="T84" fmla="*/ 10 w 55"/>
                  <a:gd name="T85" fmla="*/ 17 h 44"/>
                  <a:gd name="T86" fmla="*/ 12 w 55"/>
                  <a:gd name="T87" fmla="*/ 19 h 44"/>
                  <a:gd name="T88" fmla="*/ 13 w 55"/>
                  <a:gd name="T89" fmla="*/ 23 h 44"/>
                  <a:gd name="T90" fmla="*/ 19 w 55"/>
                  <a:gd name="T91" fmla="*/ 29 h 44"/>
                  <a:gd name="T92" fmla="*/ 24 w 55"/>
                  <a:gd name="T93" fmla="*/ 32 h 44"/>
                  <a:gd name="T94" fmla="*/ 28 w 55"/>
                  <a:gd name="T95" fmla="*/ 34 h 44"/>
                  <a:gd name="T96" fmla="*/ 31 w 55"/>
                  <a:gd name="T97" fmla="*/ 38 h 44"/>
                  <a:gd name="T98" fmla="*/ 34 w 55"/>
                  <a:gd name="T99" fmla="*/ 35 h 44"/>
                  <a:gd name="T100" fmla="*/ 34 w 55"/>
                  <a:gd name="T101" fmla="*/ 38 h 44"/>
                  <a:gd name="T102" fmla="*/ 36 w 55"/>
                  <a:gd name="T103" fmla="*/ 36 h 44"/>
                  <a:gd name="T104" fmla="*/ 39 w 55"/>
                  <a:gd name="T105" fmla="*/ 37 h 44"/>
                  <a:gd name="T106" fmla="*/ 42 w 55"/>
                  <a:gd name="T107" fmla="*/ 38 h 44"/>
                  <a:gd name="T108" fmla="*/ 42 w 55"/>
                  <a:gd name="T109" fmla="*/ 35 h 44"/>
                  <a:gd name="T110" fmla="*/ 45 w 55"/>
                  <a:gd name="T111" fmla="*/ 35 h 44"/>
                  <a:gd name="T112" fmla="*/ 45 w 55"/>
                  <a:gd name="T113" fmla="*/ 39 h 44"/>
                  <a:gd name="T114" fmla="*/ 44 w 55"/>
                  <a:gd name="T115" fmla="*/ 41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5" h="44">
                    <a:moveTo>
                      <a:pt x="44" y="41"/>
                    </a:moveTo>
                    <a:cubicBezTo>
                      <a:pt x="44" y="41"/>
                      <a:pt x="43" y="41"/>
                      <a:pt x="44" y="42"/>
                    </a:cubicBezTo>
                    <a:cubicBezTo>
                      <a:pt x="45" y="44"/>
                      <a:pt x="46" y="41"/>
                      <a:pt x="47" y="40"/>
                    </a:cubicBezTo>
                    <a:cubicBezTo>
                      <a:pt x="48" y="39"/>
                      <a:pt x="49" y="39"/>
                      <a:pt x="51" y="39"/>
                    </a:cubicBezTo>
                    <a:cubicBezTo>
                      <a:pt x="54" y="38"/>
                      <a:pt x="55" y="32"/>
                      <a:pt x="51" y="32"/>
                    </a:cubicBezTo>
                    <a:cubicBezTo>
                      <a:pt x="50" y="32"/>
                      <a:pt x="49" y="33"/>
                      <a:pt x="49" y="32"/>
                    </a:cubicBezTo>
                    <a:cubicBezTo>
                      <a:pt x="48" y="32"/>
                      <a:pt x="48" y="32"/>
                      <a:pt x="47" y="31"/>
                    </a:cubicBezTo>
                    <a:cubicBezTo>
                      <a:pt x="46" y="30"/>
                      <a:pt x="44" y="30"/>
                      <a:pt x="42" y="31"/>
                    </a:cubicBezTo>
                    <a:cubicBezTo>
                      <a:pt x="42" y="32"/>
                      <a:pt x="43" y="33"/>
                      <a:pt x="43" y="34"/>
                    </a:cubicBezTo>
                    <a:cubicBezTo>
                      <a:pt x="43" y="34"/>
                      <a:pt x="42" y="34"/>
                      <a:pt x="42" y="34"/>
                    </a:cubicBezTo>
                    <a:cubicBezTo>
                      <a:pt x="42" y="33"/>
                      <a:pt x="41" y="33"/>
                      <a:pt x="41" y="32"/>
                    </a:cubicBezTo>
                    <a:cubicBezTo>
                      <a:pt x="41" y="32"/>
                      <a:pt x="40" y="32"/>
                      <a:pt x="39" y="32"/>
                    </a:cubicBezTo>
                    <a:cubicBezTo>
                      <a:pt x="39" y="32"/>
                      <a:pt x="38" y="31"/>
                      <a:pt x="37" y="31"/>
                    </a:cubicBezTo>
                    <a:cubicBezTo>
                      <a:pt x="35" y="31"/>
                      <a:pt x="32" y="33"/>
                      <a:pt x="31" y="33"/>
                    </a:cubicBezTo>
                    <a:cubicBezTo>
                      <a:pt x="30" y="32"/>
                      <a:pt x="29" y="30"/>
                      <a:pt x="28" y="29"/>
                    </a:cubicBezTo>
                    <a:cubicBezTo>
                      <a:pt x="28" y="27"/>
                      <a:pt x="27" y="25"/>
                      <a:pt x="25" y="25"/>
                    </a:cubicBezTo>
                    <a:cubicBezTo>
                      <a:pt x="25" y="26"/>
                      <a:pt x="25" y="27"/>
                      <a:pt x="25" y="28"/>
                    </a:cubicBezTo>
                    <a:cubicBezTo>
                      <a:pt x="24" y="29"/>
                      <a:pt x="21" y="29"/>
                      <a:pt x="20" y="27"/>
                    </a:cubicBezTo>
                    <a:cubicBezTo>
                      <a:pt x="19" y="25"/>
                      <a:pt x="22" y="24"/>
                      <a:pt x="21" y="22"/>
                    </a:cubicBezTo>
                    <a:cubicBezTo>
                      <a:pt x="21" y="21"/>
                      <a:pt x="17" y="17"/>
                      <a:pt x="20" y="16"/>
                    </a:cubicBezTo>
                    <a:cubicBezTo>
                      <a:pt x="22" y="16"/>
                      <a:pt x="23" y="20"/>
                      <a:pt x="25" y="20"/>
                    </a:cubicBezTo>
                    <a:cubicBezTo>
                      <a:pt x="25" y="18"/>
                      <a:pt x="23" y="17"/>
                      <a:pt x="22" y="15"/>
                    </a:cubicBezTo>
                    <a:cubicBezTo>
                      <a:pt x="20" y="13"/>
                      <a:pt x="21" y="13"/>
                      <a:pt x="21" y="11"/>
                    </a:cubicBezTo>
                    <a:cubicBezTo>
                      <a:pt x="21" y="10"/>
                      <a:pt x="21" y="9"/>
                      <a:pt x="20" y="8"/>
                    </a:cubicBezTo>
                    <a:cubicBezTo>
                      <a:pt x="20" y="8"/>
                      <a:pt x="18" y="8"/>
                      <a:pt x="18" y="8"/>
                    </a:cubicBezTo>
                    <a:cubicBezTo>
                      <a:pt x="17" y="7"/>
                      <a:pt x="19" y="6"/>
                      <a:pt x="19" y="6"/>
                    </a:cubicBezTo>
                    <a:cubicBezTo>
                      <a:pt x="19" y="5"/>
                      <a:pt x="19" y="5"/>
                      <a:pt x="20" y="5"/>
                    </a:cubicBezTo>
                    <a:cubicBezTo>
                      <a:pt x="20" y="4"/>
                      <a:pt x="21" y="4"/>
                      <a:pt x="21" y="5"/>
                    </a:cubicBezTo>
                    <a:cubicBezTo>
                      <a:pt x="23" y="6"/>
                      <a:pt x="27" y="4"/>
                      <a:pt x="28" y="3"/>
                    </a:cubicBezTo>
                    <a:cubicBezTo>
                      <a:pt x="27" y="2"/>
                      <a:pt x="25" y="3"/>
                      <a:pt x="24" y="3"/>
                    </a:cubicBezTo>
                    <a:cubicBezTo>
                      <a:pt x="23" y="2"/>
                      <a:pt x="23" y="0"/>
                      <a:pt x="21" y="0"/>
                    </a:cubicBezTo>
                    <a:cubicBezTo>
                      <a:pt x="19" y="0"/>
                      <a:pt x="20" y="0"/>
                      <a:pt x="20" y="1"/>
                    </a:cubicBezTo>
                    <a:cubicBezTo>
                      <a:pt x="19" y="2"/>
                      <a:pt x="19" y="2"/>
                      <a:pt x="18" y="3"/>
                    </a:cubicBezTo>
                    <a:cubicBezTo>
                      <a:pt x="17" y="4"/>
                      <a:pt x="17" y="5"/>
                      <a:pt x="15" y="5"/>
                    </a:cubicBezTo>
                    <a:cubicBezTo>
                      <a:pt x="13" y="5"/>
                      <a:pt x="12" y="4"/>
                      <a:pt x="10" y="4"/>
                    </a:cubicBezTo>
                    <a:cubicBezTo>
                      <a:pt x="10" y="4"/>
                      <a:pt x="7" y="6"/>
                      <a:pt x="7" y="6"/>
                    </a:cubicBezTo>
                    <a:cubicBezTo>
                      <a:pt x="5" y="8"/>
                      <a:pt x="7" y="9"/>
                      <a:pt x="7" y="11"/>
                    </a:cubicBezTo>
                    <a:cubicBezTo>
                      <a:pt x="8" y="13"/>
                      <a:pt x="4" y="13"/>
                      <a:pt x="3" y="12"/>
                    </a:cubicBezTo>
                    <a:cubicBezTo>
                      <a:pt x="2" y="11"/>
                      <a:pt x="2" y="11"/>
                      <a:pt x="2" y="10"/>
                    </a:cubicBezTo>
                    <a:cubicBezTo>
                      <a:pt x="1" y="9"/>
                      <a:pt x="0" y="9"/>
                      <a:pt x="1" y="10"/>
                    </a:cubicBezTo>
                    <a:cubicBezTo>
                      <a:pt x="2" y="11"/>
                      <a:pt x="2" y="13"/>
                      <a:pt x="4" y="13"/>
                    </a:cubicBezTo>
                    <a:cubicBezTo>
                      <a:pt x="5" y="14"/>
                      <a:pt x="8" y="14"/>
                      <a:pt x="9" y="15"/>
                    </a:cubicBezTo>
                    <a:cubicBezTo>
                      <a:pt x="9" y="15"/>
                      <a:pt x="9" y="17"/>
                      <a:pt x="10" y="17"/>
                    </a:cubicBezTo>
                    <a:cubicBezTo>
                      <a:pt x="11" y="18"/>
                      <a:pt x="12" y="18"/>
                      <a:pt x="12" y="19"/>
                    </a:cubicBezTo>
                    <a:cubicBezTo>
                      <a:pt x="13" y="20"/>
                      <a:pt x="13" y="22"/>
                      <a:pt x="13" y="23"/>
                    </a:cubicBezTo>
                    <a:cubicBezTo>
                      <a:pt x="14" y="25"/>
                      <a:pt x="16" y="28"/>
                      <a:pt x="19" y="29"/>
                    </a:cubicBezTo>
                    <a:cubicBezTo>
                      <a:pt x="21" y="29"/>
                      <a:pt x="22" y="31"/>
                      <a:pt x="24" y="32"/>
                    </a:cubicBezTo>
                    <a:cubicBezTo>
                      <a:pt x="26" y="33"/>
                      <a:pt x="26" y="32"/>
                      <a:pt x="28" y="34"/>
                    </a:cubicBezTo>
                    <a:cubicBezTo>
                      <a:pt x="29" y="35"/>
                      <a:pt x="30" y="37"/>
                      <a:pt x="31" y="38"/>
                    </a:cubicBezTo>
                    <a:cubicBezTo>
                      <a:pt x="31" y="36"/>
                      <a:pt x="32" y="35"/>
                      <a:pt x="34" y="35"/>
                    </a:cubicBezTo>
                    <a:cubicBezTo>
                      <a:pt x="34" y="36"/>
                      <a:pt x="34" y="37"/>
                      <a:pt x="34" y="38"/>
                    </a:cubicBezTo>
                    <a:cubicBezTo>
                      <a:pt x="34" y="37"/>
                      <a:pt x="35" y="36"/>
                      <a:pt x="36" y="36"/>
                    </a:cubicBezTo>
                    <a:cubicBezTo>
                      <a:pt x="38" y="36"/>
                      <a:pt x="38" y="38"/>
                      <a:pt x="39" y="37"/>
                    </a:cubicBezTo>
                    <a:cubicBezTo>
                      <a:pt x="40" y="39"/>
                      <a:pt x="41" y="40"/>
                      <a:pt x="42" y="38"/>
                    </a:cubicBezTo>
                    <a:cubicBezTo>
                      <a:pt x="42" y="36"/>
                      <a:pt x="41" y="36"/>
                      <a:pt x="42" y="35"/>
                    </a:cubicBezTo>
                    <a:cubicBezTo>
                      <a:pt x="43" y="35"/>
                      <a:pt x="44" y="35"/>
                      <a:pt x="45" y="35"/>
                    </a:cubicBezTo>
                    <a:cubicBezTo>
                      <a:pt x="46" y="36"/>
                      <a:pt x="45" y="37"/>
                      <a:pt x="45" y="39"/>
                    </a:cubicBezTo>
                    <a:cubicBezTo>
                      <a:pt x="45" y="39"/>
                      <a:pt x="45" y="40"/>
                      <a:pt x="44" y="41"/>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939" name="Freeform 3835"/>
              <p:cNvSpPr>
                <a:spLocks/>
              </p:cNvSpPr>
              <p:nvPr/>
            </p:nvSpPr>
            <p:spPr bwMode="auto">
              <a:xfrm>
                <a:off x="4210" y="2496"/>
                <a:ext cx="1" cy="2"/>
              </a:xfrm>
              <a:custGeom>
                <a:avLst/>
                <a:gdLst>
                  <a:gd name="T0" fmla="*/ 1 w 7"/>
                  <a:gd name="T1" fmla="*/ 6 h 10"/>
                  <a:gd name="T2" fmla="*/ 3 w 7"/>
                  <a:gd name="T3" fmla="*/ 9 h 10"/>
                  <a:gd name="T4" fmla="*/ 7 w 7"/>
                  <a:gd name="T5" fmla="*/ 10 h 10"/>
                  <a:gd name="T6" fmla="*/ 5 w 7"/>
                  <a:gd name="T7" fmla="*/ 4 h 10"/>
                  <a:gd name="T8" fmla="*/ 0 w 7"/>
                  <a:gd name="T9" fmla="*/ 0 h 10"/>
                  <a:gd name="T10" fmla="*/ 0 w 7"/>
                  <a:gd name="T11" fmla="*/ 2 h 10"/>
                  <a:gd name="T12" fmla="*/ 0 w 7"/>
                  <a:gd name="T13" fmla="*/ 3 h 10"/>
                  <a:gd name="T14" fmla="*/ 1 w 7"/>
                  <a:gd name="T15" fmla="*/ 6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10">
                    <a:moveTo>
                      <a:pt x="1" y="6"/>
                    </a:moveTo>
                    <a:cubicBezTo>
                      <a:pt x="2" y="8"/>
                      <a:pt x="1" y="8"/>
                      <a:pt x="3" y="9"/>
                    </a:cubicBezTo>
                    <a:cubicBezTo>
                      <a:pt x="4" y="9"/>
                      <a:pt x="5" y="9"/>
                      <a:pt x="7" y="10"/>
                    </a:cubicBezTo>
                    <a:cubicBezTo>
                      <a:pt x="5" y="8"/>
                      <a:pt x="6" y="6"/>
                      <a:pt x="5" y="4"/>
                    </a:cubicBezTo>
                    <a:cubicBezTo>
                      <a:pt x="5" y="3"/>
                      <a:pt x="0" y="0"/>
                      <a:pt x="0" y="0"/>
                    </a:cubicBezTo>
                    <a:cubicBezTo>
                      <a:pt x="0" y="1"/>
                      <a:pt x="0" y="1"/>
                      <a:pt x="0" y="2"/>
                    </a:cubicBezTo>
                    <a:cubicBezTo>
                      <a:pt x="0" y="3"/>
                      <a:pt x="0" y="3"/>
                      <a:pt x="0" y="3"/>
                    </a:cubicBezTo>
                    <a:cubicBezTo>
                      <a:pt x="0" y="5"/>
                      <a:pt x="0" y="5"/>
                      <a:pt x="1" y="6"/>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940" name="Freeform 3836"/>
              <p:cNvSpPr>
                <a:spLocks/>
              </p:cNvSpPr>
              <p:nvPr/>
            </p:nvSpPr>
            <p:spPr bwMode="auto">
              <a:xfrm>
                <a:off x="4215" y="2496"/>
                <a:ext cx="2" cy="2"/>
              </a:xfrm>
              <a:custGeom>
                <a:avLst/>
                <a:gdLst>
                  <a:gd name="T0" fmla="*/ 1 w 15"/>
                  <a:gd name="T1" fmla="*/ 10 h 15"/>
                  <a:gd name="T2" fmla="*/ 3 w 15"/>
                  <a:gd name="T3" fmla="*/ 15 h 15"/>
                  <a:gd name="T4" fmla="*/ 3 w 15"/>
                  <a:gd name="T5" fmla="*/ 13 h 15"/>
                  <a:gd name="T6" fmla="*/ 4 w 15"/>
                  <a:gd name="T7" fmla="*/ 12 h 15"/>
                  <a:gd name="T8" fmla="*/ 4 w 15"/>
                  <a:gd name="T9" fmla="*/ 10 h 15"/>
                  <a:gd name="T10" fmla="*/ 8 w 15"/>
                  <a:gd name="T11" fmla="*/ 7 h 15"/>
                  <a:gd name="T12" fmla="*/ 13 w 15"/>
                  <a:gd name="T13" fmla="*/ 9 h 15"/>
                  <a:gd name="T14" fmla="*/ 10 w 15"/>
                  <a:gd name="T15" fmla="*/ 4 h 15"/>
                  <a:gd name="T16" fmla="*/ 5 w 15"/>
                  <a:gd name="T17" fmla="*/ 1 h 15"/>
                  <a:gd name="T18" fmla="*/ 5 w 15"/>
                  <a:gd name="T19" fmla="*/ 4 h 15"/>
                  <a:gd name="T20" fmla="*/ 2 w 15"/>
                  <a:gd name="T21" fmla="*/ 5 h 15"/>
                  <a:gd name="T22" fmla="*/ 5 w 15"/>
                  <a:gd name="T23" fmla="*/ 7 h 15"/>
                  <a:gd name="T24" fmla="*/ 1 w 15"/>
                  <a:gd name="T25" fmla="*/ 1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 h="15">
                    <a:moveTo>
                      <a:pt x="1" y="10"/>
                    </a:moveTo>
                    <a:cubicBezTo>
                      <a:pt x="2" y="12"/>
                      <a:pt x="1" y="14"/>
                      <a:pt x="3" y="15"/>
                    </a:cubicBezTo>
                    <a:cubicBezTo>
                      <a:pt x="3" y="15"/>
                      <a:pt x="3" y="14"/>
                      <a:pt x="3" y="13"/>
                    </a:cubicBezTo>
                    <a:cubicBezTo>
                      <a:pt x="4" y="13"/>
                      <a:pt x="4" y="12"/>
                      <a:pt x="4" y="12"/>
                    </a:cubicBezTo>
                    <a:cubicBezTo>
                      <a:pt x="4" y="12"/>
                      <a:pt x="4" y="11"/>
                      <a:pt x="4" y="10"/>
                    </a:cubicBezTo>
                    <a:cubicBezTo>
                      <a:pt x="6" y="10"/>
                      <a:pt x="7" y="8"/>
                      <a:pt x="8" y="7"/>
                    </a:cubicBezTo>
                    <a:cubicBezTo>
                      <a:pt x="10" y="6"/>
                      <a:pt x="12" y="8"/>
                      <a:pt x="13" y="9"/>
                    </a:cubicBezTo>
                    <a:cubicBezTo>
                      <a:pt x="15" y="6"/>
                      <a:pt x="12" y="6"/>
                      <a:pt x="10" y="4"/>
                    </a:cubicBezTo>
                    <a:cubicBezTo>
                      <a:pt x="9" y="3"/>
                      <a:pt x="8" y="0"/>
                      <a:pt x="5" y="1"/>
                    </a:cubicBezTo>
                    <a:cubicBezTo>
                      <a:pt x="6" y="2"/>
                      <a:pt x="6" y="4"/>
                      <a:pt x="5" y="4"/>
                    </a:cubicBezTo>
                    <a:cubicBezTo>
                      <a:pt x="4" y="4"/>
                      <a:pt x="2" y="3"/>
                      <a:pt x="2" y="5"/>
                    </a:cubicBezTo>
                    <a:cubicBezTo>
                      <a:pt x="2" y="5"/>
                      <a:pt x="5" y="6"/>
                      <a:pt x="5" y="7"/>
                    </a:cubicBezTo>
                    <a:cubicBezTo>
                      <a:pt x="6" y="10"/>
                      <a:pt x="0" y="6"/>
                      <a:pt x="1" y="10"/>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941" name="Freeform 3837"/>
              <p:cNvSpPr>
                <a:spLocks/>
              </p:cNvSpPr>
              <p:nvPr/>
            </p:nvSpPr>
            <p:spPr bwMode="auto">
              <a:xfrm>
                <a:off x="4236" y="2508"/>
                <a:ext cx="3" cy="4"/>
              </a:xfrm>
              <a:custGeom>
                <a:avLst/>
                <a:gdLst>
                  <a:gd name="T0" fmla="*/ 18 w 22"/>
                  <a:gd name="T1" fmla="*/ 24 h 29"/>
                  <a:gd name="T2" fmla="*/ 20 w 22"/>
                  <a:gd name="T3" fmla="*/ 22 h 29"/>
                  <a:gd name="T4" fmla="*/ 21 w 22"/>
                  <a:gd name="T5" fmla="*/ 20 h 29"/>
                  <a:gd name="T6" fmla="*/ 19 w 22"/>
                  <a:gd name="T7" fmla="*/ 17 h 29"/>
                  <a:gd name="T8" fmla="*/ 16 w 22"/>
                  <a:gd name="T9" fmla="*/ 13 h 29"/>
                  <a:gd name="T10" fmla="*/ 13 w 22"/>
                  <a:gd name="T11" fmla="*/ 5 h 29"/>
                  <a:gd name="T12" fmla="*/ 7 w 22"/>
                  <a:gd name="T13" fmla="*/ 4 h 29"/>
                  <a:gd name="T14" fmla="*/ 3 w 22"/>
                  <a:gd name="T15" fmla="*/ 0 h 29"/>
                  <a:gd name="T16" fmla="*/ 1 w 22"/>
                  <a:gd name="T17" fmla="*/ 12 h 29"/>
                  <a:gd name="T18" fmla="*/ 0 w 22"/>
                  <a:gd name="T19" fmla="*/ 14 h 29"/>
                  <a:gd name="T20" fmla="*/ 1 w 22"/>
                  <a:gd name="T21" fmla="*/ 18 h 29"/>
                  <a:gd name="T22" fmla="*/ 2 w 22"/>
                  <a:gd name="T23" fmla="*/ 24 h 29"/>
                  <a:gd name="T24" fmla="*/ 7 w 22"/>
                  <a:gd name="T25" fmla="*/ 29 h 29"/>
                  <a:gd name="T26" fmla="*/ 8 w 22"/>
                  <a:gd name="T27" fmla="*/ 23 h 29"/>
                  <a:gd name="T28" fmla="*/ 16 w 22"/>
                  <a:gd name="T29" fmla="*/ 22 h 29"/>
                  <a:gd name="T30" fmla="*/ 16 w 22"/>
                  <a:gd name="T31" fmla="*/ 22 h 29"/>
                  <a:gd name="T32" fmla="*/ 18 w 22"/>
                  <a:gd name="T33" fmla="*/ 24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 h="29">
                    <a:moveTo>
                      <a:pt x="18" y="24"/>
                    </a:moveTo>
                    <a:cubicBezTo>
                      <a:pt x="19" y="24"/>
                      <a:pt x="19" y="22"/>
                      <a:pt x="20" y="22"/>
                    </a:cubicBezTo>
                    <a:cubicBezTo>
                      <a:pt x="21" y="21"/>
                      <a:pt x="22" y="22"/>
                      <a:pt x="21" y="20"/>
                    </a:cubicBezTo>
                    <a:cubicBezTo>
                      <a:pt x="21" y="19"/>
                      <a:pt x="19" y="18"/>
                      <a:pt x="19" y="17"/>
                    </a:cubicBezTo>
                    <a:cubicBezTo>
                      <a:pt x="18" y="16"/>
                      <a:pt x="17" y="14"/>
                      <a:pt x="16" y="13"/>
                    </a:cubicBezTo>
                    <a:cubicBezTo>
                      <a:pt x="15" y="10"/>
                      <a:pt x="13" y="8"/>
                      <a:pt x="13" y="5"/>
                    </a:cubicBezTo>
                    <a:cubicBezTo>
                      <a:pt x="13" y="6"/>
                      <a:pt x="8" y="5"/>
                      <a:pt x="7" y="4"/>
                    </a:cubicBezTo>
                    <a:cubicBezTo>
                      <a:pt x="5" y="3"/>
                      <a:pt x="6" y="1"/>
                      <a:pt x="3" y="0"/>
                    </a:cubicBezTo>
                    <a:cubicBezTo>
                      <a:pt x="3" y="0"/>
                      <a:pt x="1" y="11"/>
                      <a:pt x="1" y="12"/>
                    </a:cubicBezTo>
                    <a:cubicBezTo>
                      <a:pt x="1" y="13"/>
                      <a:pt x="0" y="13"/>
                      <a:pt x="0" y="14"/>
                    </a:cubicBezTo>
                    <a:cubicBezTo>
                      <a:pt x="0" y="15"/>
                      <a:pt x="0" y="17"/>
                      <a:pt x="1" y="18"/>
                    </a:cubicBezTo>
                    <a:cubicBezTo>
                      <a:pt x="1" y="20"/>
                      <a:pt x="1" y="22"/>
                      <a:pt x="2" y="24"/>
                    </a:cubicBezTo>
                    <a:cubicBezTo>
                      <a:pt x="3" y="25"/>
                      <a:pt x="5" y="29"/>
                      <a:pt x="7" y="29"/>
                    </a:cubicBezTo>
                    <a:cubicBezTo>
                      <a:pt x="9" y="27"/>
                      <a:pt x="6" y="25"/>
                      <a:pt x="8" y="23"/>
                    </a:cubicBezTo>
                    <a:cubicBezTo>
                      <a:pt x="10" y="22"/>
                      <a:pt x="14" y="21"/>
                      <a:pt x="16" y="22"/>
                    </a:cubicBezTo>
                    <a:cubicBezTo>
                      <a:pt x="16" y="22"/>
                      <a:pt x="16" y="22"/>
                      <a:pt x="16" y="22"/>
                    </a:cubicBezTo>
                    <a:cubicBezTo>
                      <a:pt x="13" y="23"/>
                      <a:pt x="16" y="27"/>
                      <a:pt x="18" y="24"/>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942" name="Freeform 3838"/>
              <p:cNvSpPr>
                <a:spLocks/>
              </p:cNvSpPr>
              <p:nvPr/>
            </p:nvSpPr>
            <p:spPr bwMode="auto">
              <a:xfrm>
                <a:off x="4237" y="2512"/>
                <a:ext cx="1" cy="1"/>
              </a:xfrm>
              <a:custGeom>
                <a:avLst/>
                <a:gdLst>
                  <a:gd name="T0" fmla="*/ 4 w 7"/>
                  <a:gd name="T1" fmla="*/ 6 h 13"/>
                  <a:gd name="T2" fmla="*/ 6 w 7"/>
                  <a:gd name="T3" fmla="*/ 10 h 13"/>
                  <a:gd name="T4" fmla="*/ 5 w 7"/>
                  <a:gd name="T5" fmla="*/ 3 h 13"/>
                  <a:gd name="T6" fmla="*/ 0 w 7"/>
                  <a:gd name="T7" fmla="*/ 6 h 13"/>
                  <a:gd name="T8" fmla="*/ 2 w 7"/>
                  <a:gd name="T9" fmla="*/ 13 h 13"/>
                  <a:gd name="T10" fmla="*/ 2 w 7"/>
                  <a:gd name="T11" fmla="*/ 9 h 13"/>
                  <a:gd name="T12" fmla="*/ 4 w 7"/>
                  <a:gd name="T13" fmla="*/ 6 h 13"/>
                </a:gdLst>
                <a:ahLst/>
                <a:cxnLst>
                  <a:cxn ang="0">
                    <a:pos x="T0" y="T1"/>
                  </a:cxn>
                  <a:cxn ang="0">
                    <a:pos x="T2" y="T3"/>
                  </a:cxn>
                  <a:cxn ang="0">
                    <a:pos x="T4" y="T5"/>
                  </a:cxn>
                  <a:cxn ang="0">
                    <a:pos x="T6" y="T7"/>
                  </a:cxn>
                  <a:cxn ang="0">
                    <a:pos x="T8" y="T9"/>
                  </a:cxn>
                  <a:cxn ang="0">
                    <a:pos x="T10" y="T11"/>
                  </a:cxn>
                  <a:cxn ang="0">
                    <a:pos x="T12" y="T13"/>
                  </a:cxn>
                </a:cxnLst>
                <a:rect l="0" t="0" r="r" b="b"/>
                <a:pathLst>
                  <a:path w="7" h="13">
                    <a:moveTo>
                      <a:pt x="4" y="6"/>
                    </a:moveTo>
                    <a:cubicBezTo>
                      <a:pt x="6" y="6"/>
                      <a:pt x="4" y="10"/>
                      <a:pt x="6" y="10"/>
                    </a:cubicBezTo>
                    <a:cubicBezTo>
                      <a:pt x="7" y="10"/>
                      <a:pt x="6" y="3"/>
                      <a:pt x="5" y="3"/>
                    </a:cubicBezTo>
                    <a:cubicBezTo>
                      <a:pt x="2" y="0"/>
                      <a:pt x="3" y="6"/>
                      <a:pt x="0" y="6"/>
                    </a:cubicBezTo>
                    <a:cubicBezTo>
                      <a:pt x="0" y="8"/>
                      <a:pt x="1" y="12"/>
                      <a:pt x="2" y="13"/>
                    </a:cubicBezTo>
                    <a:cubicBezTo>
                      <a:pt x="3" y="12"/>
                      <a:pt x="2" y="11"/>
                      <a:pt x="2" y="9"/>
                    </a:cubicBezTo>
                    <a:cubicBezTo>
                      <a:pt x="3" y="8"/>
                      <a:pt x="3" y="7"/>
                      <a:pt x="4" y="6"/>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943" name="Freeform 3839"/>
              <p:cNvSpPr>
                <a:spLocks/>
              </p:cNvSpPr>
              <p:nvPr/>
            </p:nvSpPr>
            <p:spPr bwMode="auto">
              <a:xfrm>
                <a:off x="4239" y="2508"/>
                <a:ext cx="1" cy="1"/>
              </a:xfrm>
              <a:custGeom>
                <a:avLst/>
                <a:gdLst>
                  <a:gd name="T0" fmla="*/ 5 w 7"/>
                  <a:gd name="T1" fmla="*/ 6 h 8"/>
                  <a:gd name="T2" fmla="*/ 0 w 7"/>
                  <a:gd name="T3" fmla="*/ 4 h 8"/>
                  <a:gd name="T4" fmla="*/ 5 w 7"/>
                  <a:gd name="T5" fmla="*/ 6 h 8"/>
                </a:gdLst>
                <a:ahLst/>
                <a:cxnLst>
                  <a:cxn ang="0">
                    <a:pos x="T0" y="T1"/>
                  </a:cxn>
                  <a:cxn ang="0">
                    <a:pos x="T2" y="T3"/>
                  </a:cxn>
                  <a:cxn ang="0">
                    <a:pos x="T4" y="T5"/>
                  </a:cxn>
                </a:cxnLst>
                <a:rect l="0" t="0" r="r" b="b"/>
                <a:pathLst>
                  <a:path w="7" h="8">
                    <a:moveTo>
                      <a:pt x="5" y="6"/>
                    </a:moveTo>
                    <a:cubicBezTo>
                      <a:pt x="7" y="3"/>
                      <a:pt x="0" y="0"/>
                      <a:pt x="0" y="4"/>
                    </a:cubicBezTo>
                    <a:cubicBezTo>
                      <a:pt x="0" y="6"/>
                      <a:pt x="4" y="8"/>
                      <a:pt x="5" y="6"/>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944" name="Freeform 3840"/>
              <p:cNvSpPr>
                <a:spLocks/>
              </p:cNvSpPr>
              <p:nvPr/>
            </p:nvSpPr>
            <p:spPr bwMode="auto">
              <a:xfrm>
                <a:off x="4245" y="2529"/>
                <a:ext cx="1" cy="1"/>
              </a:xfrm>
              <a:custGeom>
                <a:avLst/>
                <a:gdLst>
                  <a:gd name="T0" fmla="*/ 9 w 10"/>
                  <a:gd name="T1" fmla="*/ 5 h 8"/>
                  <a:gd name="T2" fmla="*/ 7 w 10"/>
                  <a:gd name="T3" fmla="*/ 3 h 8"/>
                  <a:gd name="T4" fmla="*/ 6 w 10"/>
                  <a:gd name="T5" fmla="*/ 4 h 8"/>
                  <a:gd name="T6" fmla="*/ 5 w 10"/>
                  <a:gd name="T7" fmla="*/ 1 h 8"/>
                  <a:gd name="T8" fmla="*/ 4 w 10"/>
                  <a:gd name="T9" fmla="*/ 2 h 8"/>
                  <a:gd name="T10" fmla="*/ 1 w 10"/>
                  <a:gd name="T11" fmla="*/ 1 h 8"/>
                  <a:gd name="T12" fmla="*/ 1 w 10"/>
                  <a:gd name="T13" fmla="*/ 2 h 8"/>
                  <a:gd name="T14" fmla="*/ 0 w 10"/>
                  <a:gd name="T15" fmla="*/ 4 h 8"/>
                  <a:gd name="T16" fmla="*/ 2 w 10"/>
                  <a:gd name="T17" fmla="*/ 3 h 8"/>
                  <a:gd name="T18" fmla="*/ 3 w 10"/>
                  <a:gd name="T19" fmla="*/ 3 h 8"/>
                  <a:gd name="T20" fmla="*/ 5 w 10"/>
                  <a:gd name="T21" fmla="*/ 3 h 8"/>
                  <a:gd name="T22" fmla="*/ 6 w 10"/>
                  <a:gd name="T23" fmla="*/ 5 h 8"/>
                  <a:gd name="T24" fmla="*/ 6 w 10"/>
                  <a:gd name="T25" fmla="*/ 6 h 8"/>
                  <a:gd name="T26" fmla="*/ 4 w 10"/>
                  <a:gd name="T27" fmla="*/ 7 h 8"/>
                  <a:gd name="T28" fmla="*/ 6 w 10"/>
                  <a:gd name="T29" fmla="*/ 7 h 8"/>
                  <a:gd name="T30" fmla="*/ 7 w 10"/>
                  <a:gd name="T31" fmla="*/ 6 h 8"/>
                  <a:gd name="T32" fmla="*/ 9 w 10"/>
                  <a:gd name="T33"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 h="8">
                    <a:moveTo>
                      <a:pt x="9" y="5"/>
                    </a:moveTo>
                    <a:cubicBezTo>
                      <a:pt x="9" y="4"/>
                      <a:pt x="8" y="4"/>
                      <a:pt x="7" y="3"/>
                    </a:cubicBezTo>
                    <a:cubicBezTo>
                      <a:pt x="7" y="3"/>
                      <a:pt x="6" y="3"/>
                      <a:pt x="6" y="4"/>
                    </a:cubicBezTo>
                    <a:cubicBezTo>
                      <a:pt x="6" y="4"/>
                      <a:pt x="5" y="2"/>
                      <a:pt x="5" y="1"/>
                    </a:cubicBezTo>
                    <a:cubicBezTo>
                      <a:pt x="4" y="1"/>
                      <a:pt x="4" y="2"/>
                      <a:pt x="4" y="2"/>
                    </a:cubicBezTo>
                    <a:cubicBezTo>
                      <a:pt x="3" y="2"/>
                      <a:pt x="1" y="0"/>
                      <a:pt x="1" y="1"/>
                    </a:cubicBezTo>
                    <a:cubicBezTo>
                      <a:pt x="0" y="1"/>
                      <a:pt x="1" y="2"/>
                      <a:pt x="1" y="2"/>
                    </a:cubicBezTo>
                    <a:cubicBezTo>
                      <a:pt x="1" y="3"/>
                      <a:pt x="0" y="4"/>
                      <a:pt x="0" y="4"/>
                    </a:cubicBezTo>
                    <a:cubicBezTo>
                      <a:pt x="1" y="4"/>
                      <a:pt x="1" y="3"/>
                      <a:pt x="2" y="3"/>
                    </a:cubicBezTo>
                    <a:cubicBezTo>
                      <a:pt x="2" y="2"/>
                      <a:pt x="3" y="3"/>
                      <a:pt x="3" y="3"/>
                    </a:cubicBezTo>
                    <a:cubicBezTo>
                      <a:pt x="4" y="4"/>
                      <a:pt x="4" y="3"/>
                      <a:pt x="5" y="3"/>
                    </a:cubicBezTo>
                    <a:cubicBezTo>
                      <a:pt x="5" y="4"/>
                      <a:pt x="6" y="4"/>
                      <a:pt x="6" y="5"/>
                    </a:cubicBezTo>
                    <a:cubicBezTo>
                      <a:pt x="5" y="5"/>
                      <a:pt x="6" y="6"/>
                      <a:pt x="6" y="6"/>
                    </a:cubicBezTo>
                    <a:cubicBezTo>
                      <a:pt x="5" y="7"/>
                      <a:pt x="5" y="7"/>
                      <a:pt x="4" y="7"/>
                    </a:cubicBezTo>
                    <a:cubicBezTo>
                      <a:pt x="4" y="8"/>
                      <a:pt x="5" y="8"/>
                      <a:pt x="6" y="7"/>
                    </a:cubicBezTo>
                    <a:cubicBezTo>
                      <a:pt x="7" y="7"/>
                      <a:pt x="6" y="7"/>
                      <a:pt x="7" y="6"/>
                    </a:cubicBezTo>
                    <a:cubicBezTo>
                      <a:pt x="7" y="5"/>
                      <a:pt x="10" y="6"/>
                      <a:pt x="9" y="5"/>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945" name="Freeform 3841"/>
              <p:cNvSpPr>
                <a:spLocks/>
              </p:cNvSpPr>
              <p:nvPr/>
            </p:nvSpPr>
            <p:spPr bwMode="auto">
              <a:xfrm>
                <a:off x="4245" y="2530"/>
                <a:ext cx="1" cy="0"/>
              </a:xfrm>
              <a:custGeom>
                <a:avLst/>
                <a:gdLst>
                  <a:gd name="T0" fmla="*/ 2 w 4"/>
                  <a:gd name="T1" fmla="*/ 0 h 1"/>
                  <a:gd name="T2" fmla="*/ 0 w 4"/>
                  <a:gd name="T3" fmla="*/ 0 h 1"/>
                  <a:gd name="T4" fmla="*/ 1 w 4"/>
                  <a:gd name="T5" fmla="*/ 1 h 1"/>
                  <a:gd name="T6" fmla="*/ 2 w 4"/>
                  <a:gd name="T7" fmla="*/ 1 h 1"/>
                  <a:gd name="T8" fmla="*/ 4 w 4"/>
                  <a:gd name="T9" fmla="*/ 0 h 1"/>
                  <a:gd name="T10" fmla="*/ 2 w 4"/>
                  <a:gd name="T11" fmla="*/ 0 h 1"/>
                </a:gdLst>
                <a:ahLst/>
                <a:cxnLst>
                  <a:cxn ang="0">
                    <a:pos x="T0" y="T1"/>
                  </a:cxn>
                  <a:cxn ang="0">
                    <a:pos x="T2" y="T3"/>
                  </a:cxn>
                  <a:cxn ang="0">
                    <a:pos x="T4" y="T5"/>
                  </a:cxn>
                  <a:cxn ang="0">
                    <a:pos x="T6" y="T7"/>
                  </a:cxn>
                  <a:cxn ang="0">
                    <a:pos x="T8" y="T9"/>
                  </a:cxn>
                  <a:cxn ang="0">
                    <a:pos x="T10" y="T11"/>
                  </a:cxn>
                </a:cxnLst>
                <a:rect l="0" t="0" r="r" b="b"/>
                <a:pathLst>
                  <a:path w="4" h="1">
                    <a:moveTo>
                      <a:pt x="2" y="0"/>
                    </a:moveTo>
                    <a:cubicBezTo>
                      <a:pt x="1" y="0"/>
                      <a:pt x="0" y="0"/>
                      <a:pt x="0" y="0"/>
                    </a:cubicBezTo>
                    <a:cubicBezTo>
                      <a:pt x="0" y="0"/>
                      <a:pt x="1" y="1"/>
                      <a:pt x="1" y="1"/>
                    </a:cubicBezTo>
                    <a:cubicBezTo>
                      <a:pt x="1" y="1"/>
                      <a:pt x="2" y="1"/>
                      <a:pt x="2" y="1"/>
                    </a:cubicBezTo>
                    <a:cubicBezTo>
                      <a:pt x="2" y="1"/>
                      <a:pt x="4" y="1"/>
                      <a:pt x="4" y="0"/>
                    </a:cubicBezTo>
                    <a:cubicBezTo>
                      <a:pt x="4" y="0"/>
                      <a:pt x="2" y="1"/>
                      <a:pt x="2" y="0"/>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946" name="Freeform 3842"/>
              <p:cNvSpPr>
                <a:spLocks/>
              </p:cNvSpPr>
              <p:nvPr/>
            </p:nvSpPr>
            <p:spPr bwMode="auto">
              <a:xfrm>
                <a:off x="4261" y="2523"/>
                <a:ext cx="1" cy="0"/>
              </a:xfrm>
              <a:custGeom>
                <a:avLst/>
                <a:gdLst>
                  <a:gd name="T0" fmla="*/ 3 w 4"/>
                  <a:gd name="T1" fmla="*/ 0 h 6"/>
                  <a:gd name="T2" fmla="*/ 0 w 4"/>
                  <a:gd name="T3" fmla="*/ 1 h 6"/>
                  <a:gd name="T4" fmla="*/ 4 w 4"/>
                  <a:gd name="T5" fmla="*/ 6 h 6"/>
                  <a:gd name="T6" fmla="*/ 2 w 4"/>
                  <a:gd name="T7" fmla="*/ 2 h 6"/>
                  <a:gd name="T8" fmla="*/ 3 w 4"/>
                  <a:gd name="T9" fmla="*/ 0 h 6"/>
                </a:gdLst>
                <a:ahLst/>
                <a:cxnLst>
                  <a:cxn ang="0">
                    <a:pos x="T0" y="T1"/>
                  </a:cxn>
                  <a:cxn ang="0">
                    <a:pos x="T2" y="T3"/>
                  </a:cxn>
                  <a:cxn ang="0">
                    <a:pos x="T4" y="T5"/>
                  </a:cxn>
                  <a:cxn ang="0">
                    <a:pos x="T6" y="T7"/>
                  </a:cxn>
                  <a:cxn ang="0">
                    <a:pos x="T8" y="T9"/>
                  </a:cxn>
                </a:cxnLst>
                <a:rect l="0" t="0" r="r" b="b"/>
                <a:pathLst>
                  <a:path w="4" h="6">
                    <a:moveTo>
                      <a:pt x="3" y="0"/>
                    </a:moveTo>
                    <a:cubicBezTo>
                      <a:pt x="2" y="0"/>
                      <a:pt x="1" y="1"/>
                      <a:pt x="0" y="1"/>
                    </a:cubicBezTo>
                    <a:cubicBezTo>
                      <a:pt x="0" y="2"/>
                      <a:pt x="3" y="6"/>
                      <a:pt x="4" y="6"/>
                    </a:cubicBezTo>
                    <a:cubicBezTo>
                      <a:pt x="4" y="4"/>
                      <a:pt x="2" y="3"/>
                      <a:pt x="2" y="2"/>
                    </a:cubicBezTo>
                    <a:cubicBezTo>
                      <a:pt x="2" y="2"/>
                      <a:pt x="4" y="0"/>
                      <a:pt x="3" y="0"/>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947" name="Freeform 3843"/>
              <p:cNvSpPr>
                <a:spLocks/>
              </p:cNvSpPr>
              <p:nvPr/>
            </p:nvSpPr>
            <p:spPr bwMode="auto">
              <a:xfrm>
                <a:off x="4232" y="2521"/>
                <a:ext cx="5" cy="6"/>
              </a:xfrm>
              <a:custGeom>
                <a:avLst/>
                <a:gdLst>
                  <a:gd name="T0" fmla="*/ 40 w 40"/>
                  <a:gd name="T1" fmla="*/ 27 h 43"/>
                  <a:gd name="T2" fmla="*/ 37 w 40"/>
                  <a:gd name="T3" fmla="*/ 25 h 43"/>
                  <a:gd name="T4" fmla="*/ 37 w 40"/>
                  <a:gd name="T5" fmla="*/ 24 h 43"/>
                  <a:gd name="T6" fmla="*/ 37 w 40"/>
                  <a:gd name="T7" fmla="*/ 20 h 43"/>
                  <a:gd name="T8" fmla="*/ 34 w 40"/>
                  <a:gd name="T9" fmla="*/ 12 h 43"/>
                  <a:gd name="T10" fmla="*/ 32 w 40"/>
                  <a:gd name="T11" fmla="*/ 8 h 43"/>
                  <a:gd name="T12" fmla="*/ 31 w 40"/>
                  <a:gd name="T13" fmla="*/ 7 h 43"/>
                  <a:gd name="T14" fmla="*/ 31 w 40"/>
                  <a:gd name="T15" fmla="*/ 5 h 43"/>
                  <a:gd name="T16" fmla="*/ 31 w 40"/>
                  <a:gd name="T17" fmla="*/ 15 h 43"/>
                  <a:gd name="T18" fmla="*/ 29 w 40"/>
                  <a:gd name="T19" fmla="*/ 13 h 43"/>
                  <a:gd name="T20" fmla="*/ 26 w 40"/>
                  <a:gd name="T21" fmla="*/ 11 h 43"/>
                  <a:gd name="T22" fmla="*/ 25 w 40"/>
                  <a:gd name="T23" fmla="*/ 5 h 43"/>
                  <a:gd name="T24" fmla="*/ 23 w 40"/>
                  <a:gd name="T25" fmla="*/ 7 h 43"/>
                  <a:gd name="T26" fmla="*/ 21 w 40"/>
                  <a:gd name="T27" fmla="*/ 4 h 43"/>
                  <a:gd name="T28" fmla="*/ 19 w 40"/>
                  <a:gd name="T29" fmla="*/ 1 h 43"/>
                  <a:gd name="T30" fmla="*/ 15 w 40"/>
                  <a:gd name="T31" fmla="*/ 3 h 43"/>
                  <a:gd name="T32" fmla="*/ 10 w 40"/>
                  <a:gd name="T33" fmla="*/ 4 h 43"/>
                  <a:gd name="T34" fmla="*/ 4 w 40"/>
                  <a:gd name="T35" fmla="*/ 5 h 43"/>
                  <a:gd name="T36" fmla="*/ 1 w 40"/>
                  <a:gd name="T37" fmla="*/ 6 h 43"/>
                  <a:gd name="T38" fmla="*/ 2 w 40"/>
                  <a:gd name="T39" fmla="*/ 11 h 43"/>
                  <a:gd name="T40" fmla="*/ 1 w 40"/>
                  <a:gd name="T41" fmla="*/ 15 h 43"/>
                  <a:gd name="T42" fmla="*/ 1 w 40"/>
                  <a:gd name="T43" fmla="*/ 18 h 43"/>
                  <a:gd name="T44" fmla="*/ 7 w 40"/>
                  <a:gd name="T45" fmla="*/ 23 h 43"/>
                  <a:gd name="T46" fmla="*/ 4 w 40"/>
                  <a:gd name="T47" fmla="*/ 16 h 43"/>
                  <a:gd name="T48" fmla="*/ 9 w 40"/>
                  <a:gd name="T49" fmla="*/ 14 h 43"/>
                  <a:gd name="T50" fmla="*/ 9 w 40"/>
                  <a:gd name="T51" fmla="*/ 17 h 43"/>
                  <a:gd name="T52" fmla="*/ 13 w 40"/>
                  <a:gd name="T53" fmla="*/ 18 h 43"/>
                  <a:gd name="T54" fmla="*/ 16 w 40"/>
                  <a:gd name="T55" fmla="*/ 19 h 43"/>
                  <a:gd name="T56" fmla="*/ 20 w 40"/>
                  <a:gd name="T57" fmla="*/ 22 h 43"/>
                  <a:gd name="T58" fmla="*/ 26 w 40"/>
                  <a:gd name="T59" fmla="*/ 25 h 43"/>
                  <a:gd name="T60" fmla="*/ 27 w 40"/>
                  <a:gd name="T61" fmla="*/ 30 h 43"/>
                  <a:gd name="T62" fmla="*/ 29 w 40"/>
                  <a:gd name="T63" fmla="*/ 33 h 43"/>
                  <a:gd name="T64" fmla="*/ 29 w 40"/>
                  <a:gd name="T65" fmla="*/ 35 h 43"/>
                  <a:gd name="T66" fmla="*/ 36 w 40"/>
                  <a:gd name="T67" fmla="*/ 42 h 43"/>
                  <a:gd name="T68" fmla="*/ 36 w 40"/>
                  <a:gd name="T69" fmla="*/ 41 h 43"/>
                  <a:gd name="T70" fmla="*/ 34 w 40"/>
                  <a:gd name="T71" fmla="*/ 40 h 43"/>
                  <a:gd name="T72" fmla="*/ 32 w 40"/>
                  <a:gd name="T73" fmla="*/ 36 h 43"/>
                  <a:gd name="T74" fmla="*/ 33 w 40"/>
                  <a:gd name="T75" fmla="*/ 36 h 43"/>
                  <a:gd name="T76" fmla="*/ 37 w 40"/>
                  <a:gd name="T77" fmla="*/ 38 h 43"/>
                  <a:gd name="T78" fmla="*/ 36 w 40"/>
                  <a:gd name="T79" fmla="*/ 33 h 43"/>
                  <a:gd name="T80" fmla="*/ 37 w 40"/>
                  <a:gd name="T81" fmla="*/ 32 h 43"/>
                  <a:gd name="T82" fmla="*/ 38 w 40"/>
                  <a:gd name="T83" fmla="*/ 31 h 43"/>
                  <a:gd name="T84" fmla="*/ 38 w 40"/>
                  <a:gd name="T85" fmla="*/ 30 h 43"/>
                  <a:gd name="T86" fmla="*/ 40 w 40"/>
                  <a:gd name="T87" fmla="*/ 30 h 43"/>
                  <a:gd name="T88" fmla="*/ 40 w 40"/>
                  <a:gd name="T89" fmla="*/ 27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0" h="43">
                    <a:moveTo>
                      <a:pt x="40" y="27"/>
                    </a:moveTo>
                    <a:cubicBezTo>
                      <a:pt x="39" y="26"/>
                      <a:pt x="38" y="26"/>
                      <a:pt x="37" y="25"/>
                    </a:cubicBezTo>
                    <a:cubicBezTo>
                      <a:pt x="37" y="25"/>
                      <a:pt x="37" y="24"/>
                      <a:pt x="37" y="24"/>
                    </a:cubicBezTo>
                    <a:cubicBezTo>
                      <a:pt x="36" y="23"/>
                      <a:pt x="34" y="19"/>
                      <a:pt x="37" y="20"/>
                    </a:cubicBezTo>
                    <a:cubicBezTo>
                      <a:pt x="38" y="17"/>
                      <a:pt x="35" y="15"/>
                      <a:pt x="34" y="12"/>
                    </a:cubicBezTo>
                    <a:cubicBezTo>
                      <a:pt x="33" y="11"/>
                      <a:pt x="33" y="10"/>
                      <a:pt x="32" y="8"/>
                    </a:cubicBezTo>
                    <a:cubicBezTo>
                      <a:pt x="32" y="8"/>
                      <a:pt x="31" y="7"/>
                      <a:pt x="31" y="7"/>
                    </a:cubicBezTo>
                    <a:cubicBezTo>
                      <a:pt x="31" y="7"/>
                      <a:pt x="32" y="6"/>
                      <a:pt x="31" y="5"/>
                    </a:cubicBezTo>
                    <a:cubicBezTo>
                      <a:pt x="27" y="6"/>
                      <a:pt x="30" y="12"/>
                      <a:pt x="31" y="15"/>
                    </a:cubicBezTo>
                    <a:cubicBezTo>
                      <a:pt x="30" y="14"/>
                      <a:pt x="30" y="13"/>
                      <a:pt x="29" y="13"/>
                    </a:cubicBezTo>
                    <a:cubicBezTo>
                      <a:pt x="28" y="11"/>
                      <a:pt x="28" y="11"/>
                      <a:pt x="26" y="11"/>
                    </a:cubicBezTo>
                    <a:cubicBezTo>
                      <a:pt x="24" y="9"/>
                      <a:pt x="25" y="7"/>
                      <a:pt x="25" y="5"/>
                    </a:cubicBezTo>
                    <a:cubicBezTo>
                      <a:pt x="24" y="5"/>
                      <a:pt x="24" y="6"/>
                      <a:pt x="23" y="7"/>
                    </a:cubicBezTo>
                    <a:cubicBezTo>
                      <a:pt x="22" y="6"/>
                      <a:pt x="22" y="4"/>
                      <a:pt x="21" y="4"/>
                    </a:cubicBezTo>
                    <a:cubicBezTo>
                      <a:pt x="21" y="3"/>
                      <a:pt x="20" y="1"/>
                      <a:pt x="19" y="1"/>
                    </a:cubicBezTo>
                    <a:cubicBezTo>
                      <a:pt x="17" y="0"/>
                      <a:pt x="16" y="2"/>
                      <a:pt x="15" y="3"/>
                    </a:cubicBezTo>
                    <a:cubicBezTo>
                      <a:pt x="13" y="4"/>
                      <a:pt x="12" y="4"/>
                      <a:pt x="10" y="4"/>
                    </a:cubicBezTo>
                    <a:cubicBezTo>
                      <a:pt x="9" y="5"/>
                      <a:pt x="6" y="6"/>
                      <a:pt x="4" y="5"/>
                    </a:cubicBezTo>
                    <a:cubicBezTo>
                      <a:pt x="3" y="5"/>
                      <a:pt x="1" y="3"/>
                      <a:pt x="1" y="6"/>
                    </a:cubicBezTo>
                    <a:cubicBezTo>
                      <a:pt x="1" y="8"/>
                      <a:pt x="2" y="9"/>
                      <a:pt x="2" y="11"/>
                    </a:cubicBezTo>
                    <a:cubicBezTo>
                      <a:pt x="1" y="13"/>
                      <a:pt x="0" y="13"/>
                      <a:pt x="1" y="15"/>
                    </a:cubicBezTo>
                    <a:cubicBezTo>
                      <a:pt x="1" y="16"/>
                      <a:pt x="1" y="17"/>
                      <a:pt x="1" y="18"/>
                    </a:cubicBezTo>
                    <a:cubicBezTo>
                      <a:pt x="1" y="19"/>
                      <a:pt x="6" y="23"/>
                      <a:pt x="7" y="23"/>
                    </a:cubicBezTo>
                    <a:cubicBezTo>
                      <a:pt x="8" y="20"/>
                      <a:pt x="3" y="18"/>
                      <a:pt x="4" y="16"/>
                    </a:cubicBezTo>
                    <a:cubicBezTo>
                      <a:pt x="4" y="15"/>
                      <a:pt x="7" y="13"/>
                      <a:pt x="9" y="14"/>
                    </a:cubicBezTo>
                    <a:cubicBezTo>
                      <a:pt x="11" y="14"/>
                      <a:pt x="8" y="16"/>
                      <a:pt x="9" y="17"/>
                    </a:cubicBezTo>
                    <a:cubicBezTo>
                      <a:pt x="9" y="21"/>
                      <a:pt x="11" y="18"/>
                      <a:pt x="13" y="18"/>
                    </a:cubicBezTo>
                    <a:cubicBezTo>
                      <a:pt x="15" y="17"/>
                      <a:pt x="15" y="18"/>
                      <a:pt x="16" y="19"/>
                    </a:cubicBezTo>
                    <a:cubicBezTo>
                      <a:pt x="18" y="21"/>
                      <a:pt x="18" y="21"/>
                      <a:pt x="20" y="22"/>
                    </a:cubicBezTo>
                    <a:cubicBezTo>
                      <a:pt x="23" y="22"/>
                      <a:pt x="25" y="23"/>
                      <a:pt x="26" y="25"/>
                    </a:cubicBezTo>
                    <a:cubicBezTo>
                      <a:pt x="27" y="27"/>
                      <a:pt x="26" y="29"/>
                      <a:pt x="27" y="30"/>
                    </a:cubicBezTo>
                    <a:cubicBezTo>
                      <a:pt x="28" y="31"/>
                      <a:pt x="29" y="31"/>
                      <a:pt x="29" y="33"/>
                    </a:cubicBezTo>
                    <a:cubicBezTo>
                      <a:pt x="30" y="34"/>
                      <a:pt x="29" y="34"/>
                      <a:pt x="29" y="35"/>
                    </a:cubicBezTo>
                    <a:cubicBezTo>
                      <a:pt x="28" y="38"/>
                      <a:pt x="33" y="43"/>
                      <a:pt x="36" y="42"/>
                    </a:cubicBezTo>
                    <a:cubicBezTo>
                      <a:pt x="36" y="42"/>
                      <a:pt x="36" y="41"/>
                      <a:pt x="36" y="41"/>
                    </a:cubicBezTo>
                    <a:cubicBezTo>
                      <a:pt x="35" y="40"/>
                      <a:pt x="35" y="40"/>
                      <a:pt x="34" y="40"/>
                    </a:cubicBezTo>
                    <a:cubicBezTo>
                      <a:pt x="33" y="39"/>
                      <a:pt x="32" y="37"/>
                      <a:pt x="32" y="36"/>
                    </a:cubicBezTo>
                    <a:cubicBezTo>
                      <a:pt x="32" y="36"/>
                      <a:pt x="33" y="36"/>
                      <a:pt x="33" y="36"/>
                    </a:cubicBezTo>
                    <a:cubicBezTo>
                      <a:pt x="34" y="37"/>
                      <a:pt x="35" y="40"/>
                      <a:pt x="37" y="38"/>
                    </a:cubicBezTo>
                    <a:cubicBezTo>
                      <a:pt x="37" y="37"/>
                      <a:pt x="36" y="34"/>
                      <a:pt x="36" y="33"/>
                    </a:cubicBezTo>
                    <a:cubicBezTo>
                      <a:pt x="36" y="33"/>
                      <a:pt x="37" y="32"/>
                      <a:pt x="37" y="32"/>
                    </a:cubicBezTo>
                    <a:cubicBezTo>
                      <a:pt x="38" y="32"/>
                      <a:pt x="37" y="31"/>
                      <a:pt x="38" y="31"/>
                    </a:cubicBezTo>
                    <a:cubicBezTo>
                      <a:pt x="38" y="30"/>
                      <a:pt x="37" y="30"/>
                      <a:pt x="38" y="30"/>
                    </a:cubicBezTo>
                    <a:cubicBezTo>
                      <a:pt x="38" y="30"/>
                      <a:pt x="39" y="30"/>
                      <a:pt x="40" y="30"/>
                    </a:cubicBezTo>
                    <a:cubicBezTo>
                      <a:pt x="40" y="29"/>
                      <a:pt x="40" y="27"/>
                      <a:pt x="40" y="27"/>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948" name="Freeform 3844"/>
              <p:cNvSpPr>
                <a:spLocks/>
              </p:cNvSpPr>
              <p:nvPr/>
            </p:nvSpPr>
            <p:spPr bwMode="auto">
              <a:xfrm>
                <a:off x="4234" y="2520"/>
                <a:ext cx="1" cy="1"/>
              </a:xfrm>
              <a:custGeom>
                <a:avLst/>
                <a:gdLst>
                  <a:gd name="T0" fmla="*/ 5 w 8"/>
                  <a:gd name="T1" fmla="*/ 2 h 6"/>
                  <a:gd name="T2" fmla="*/ 8 w 8"/>
                  <a:gd name="T3" fmla="*/ 2 h 6"/>
                  <a:gd name="T4" fmla="*/ 4 w 8"/>
                  <a:gd name="T5" fmla="*/ 1 h 6"/>
                  <a:gd name="T6" fmla="*/ 1 w 8"/>
                  <a:gd name="T7" fmla="*/ 4 h 6"/>
                  <a:gd name="T8" fmla="*/ 2 w 8"/>
                  <a:gd name="T9" fmla="*/ 4 h 6"/>
                  <a:gd name="T10" fmla="*/ 4 w 8"/>
                  <a:gd name="T11" fmla="*/ 6 h 6"/>
                  <a:gd name="T12" fmla="*/ 4 w 8"/>
                  <a:gd name="T13" fmla="*/ 4 h 6"/>
                  <a:gd name="T14" fmla="*/ 5 w 8"/>
                  <a:gd name="T15" fmla="*/ 2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6">
                    <a:moveTo>
                      <a:pt x="5" y="2"/>
                    </a:moveTo>
                    <a:cubicBezTo>
                      <a:pt x="5" y="2"/>
                      <a:pt x="8" y="1"/>
                      <a:pt x="8" y="2"/>
                    </a:cubicBezTo>
                    <a:cubicBezTo>
                      <a:pt x="7" y="0"/>
                      <a:pt x="5" y="0"/>
                      <a:pt x="4" y="1"/>
                    </a:cubicBezTo>
                    <a:cubicBezTo>
                      <a:pt x="3" y="1"/>
                      <a:pt x="0" y="3"/>
                      <a:pt x="1" y="4"/>
                    </a:cubicBezTo>
                    <a:cubicBezTo>
                      <a:pt x="1" y="4"/>
                      <a:pt x="2" y="4"/>
                      <a:pt x="2" y="4"/>
                    </a:cubicBezTo>
                    <a:cubicBezTo>
                      <a:pt x="3" y="5"/>
                      <a:pt x="3" y="6"/>
                      <a:pt x="4" y="6"/>
                    </a:cubicBezTo>
                    <a:cubicBezTo>
                      <a:pt x="4" y="6"/>
                      <a:pt x="4" y="5"/>
                      <a:pt x="4" y="4"/>
                    </a:cubicBezTo>
                    <a:cubicBezTo>
                      <a:pt x="4" y="3"/>
                      <a:pt x="5" y="3"/>
                      <a:pt x="5" y="2"/>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949" name="Freeform 3845"/>
              <p:cNvSpPr>
                <a:spLocks/>
              </p:cNvSpPr>
              <p:nvPr/>
            </p:nvSpPr>
            <p:spPr bwMode="auto">
              <a:xfrm>
                <a:off x="4236" y="2521"/>
                <a:ext cx="1" cy="1"/>
              </a:xfrm>
              <a:custGeom>
                <a:avLst/>
                <a:gdLst>
                  <a:gd name="T0" fmla="*/ 2 w 3"/>
                  <a:gd name="T1" fmla="*/ 2 h 3"/>
                  <a:gd name="T2" fmla="*/ 0 w 3"/>
                  <a:gd name="T3" fmla="*/ 1 h 3"/>
                  <a:gd name="T4" fmla="*/ 3 w 3"/>
                  <a:gd name="T5" fmla="*/ 2 h 3"/>
                  <a:gd name="T6" fmla="*/ 2 w 3"/>
                  <a:gd name="T7" fmla="*/ 2 h 3"/>
                </a:gdLst>
                <a:ahLst/>
                <a:cxnLst>
                  <a:cxn ang="0">
                    <a:pos x="T0" y="T1"/>
                  </a:cxn>
                  <a:cxn ang="0">
                    <a:pos x="T2" y="T3"/>
                  </a:cxn>
                  <a:cxn ang="0">
                    <a:pos x="T4" y="T5"/>
                  </a:cxn>
                  <a:cxn ang="0">
                    <a:pos x="T6" y="T7"/>
                  </a:cxn>
                </a:cxnLst>
                <a:rect l="0" t="0" r="r" b="b"/>
                <a:pathLst>
                  <a:path w="3" h="3">
                    <a:moveTo>
                      <a:pt x="2" y="2"/>
                    </a:moveTo>
                    <a:cubicBezTo>
                      <a:pt x="2" y="2"/>
                      <a:pt x="0" y="0"/>
                      <a:pt x="0" y="1"/>
                    </a:cubicBezTo>
                    <a:cubicBezTo>
                      <a:pt x="0" y="2"/>
                      <a:pt x="2" y="3"/>
                      <a:pt x="3" y="2"/>
                    </a:cubicBezTo>
                    <a:cubicBezTo>
                      <a:pt x="3" y="1"/>
                      <a:pt x="2" y="2"/>
                      <a:pt x="2" y="2"/>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950" name="Freeform 3846"/>
              <p:cNvSpPr>
                <a:spLocks/>
              </p:cNvSpPr>
              <p:nvPr/>
            </p:nvSpPr>
            <p:spPr bwMode="auto">
              <a:xfrm>
                <a:off x="4237" y="2522"/>
                <a:ext cx="0" cy="1"/>
              </a:xfrm>
              <a:custGeom>
                <a:avLst/>
                <a:gdLst>
                  <a:gd name="T0" fmla="*/ 4 w 4"/>
                  <a:gd name="T1" fmla="*/ 6 h 7"/>
                  <a:gd name="T2" fmla="*/ 2 w 4"/>
                  <a:gd name="T3" fmla="*/ 5 h 7"/>
                  <a:gd name="T4" fmla="*/ 2 w 4"/>
                  <a:gd name="T5" fmla="*/ 2 h 7"/>
                  <a:gd name="T6" fmla="*/ 0 w 4"/>
                  <a:gd name="T7" fmla="*/ 1 h 7"/>
                  <a:gd name="T8" fmla="*/ 0 w 4"/>
                  <a:gd name="T9" fmla="*/ 1 h 7"/>
                  <a:gd name="T10" fmla="*/ 0 w 4"/>
                  <a:gd name="T11" fmla="*/ 2 h 7"/>
                  <a:gd name="T12" fmla="*/ 0 w 4"/>
                  <a:gd name="T13" fmla="*/ 4 h 7"/>
                  <a:gd name="T14" fmla="*/ 2 w 4"/>
                  <a:gd name="T15" fmla="*/ 6 h 7"/>
                  <a:gd name="T16" fmla="*/ 4 w 4"/>
                  <a:gd name="T17" fmla="*/ 6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7">
                    <a:moveTo>
                      <a:pt x="4" y="6"/>
                    </a:moveTo>
                    <a:cubicBezTo>
                      <a:pt x="4" y="6"/>
                      <a:pt x="2" y="5"/>
                      <a:pt x="2" y="5"/>
                    </a:cubicBezTo>
                    <a:cubicBezTo>
                      <a:pt x="2" y="4"/>
                      <a:pt x="2" y="3"/>
                      <a:pt x="2" y="2"/>
                    </a:cubicBezTo>
                    <a:cubicBezTo>
                      <a:pt x="1" y="2"/>
                      <a:pt x="1" y="1"/>
                      <a:pt x="0" y="1"/>
                    </a:cubicBezTo>
                    <a:cubicBezTo>
                      <a:pt x="0" y="0"/>
                      <a:pt x="0" y="1"/>
                      <a:pt x="0" y="1"/>
                    </a:cubicBezTo>
                    <a:cubicBezTo>
                      <a:pt x="0" y="1"/>
                      <a:pt x="0" y="2"/>
                      <a:pt x="0" y="2"/>
                    </a:cubicBezTo>
                    <a:cubicBezTo>
                      <a:pt x="0" y="3"/>
                      <a:pt x="0" y="3"/>
                      <a:pt x="0" y="4"/>
                    </a:cubicBezTo>
                    <a:cubicBezTo>
                      <a:pt x="0" y="5"/>
                      <a:pt x="1" y="6"/>
                      <a:pt x="2" y="6"/>
                    </a:cubicBezTo>
                    <a:cubicBezTo>
                      <a:pt x="2" y="6"/>
                      <a:pt x="4" y="7"/>
                      <a:pt x="4" y="6"/>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951" name="Freeform 3847"/>
              <p:cNvSpPr>
                <a:spLocks/>
              </p:cNvSpPr>
              <p:nvPr/>
            </p:nvSpPr>
            <p:spPr bwMode="auto">
              <a:xfrm>
                <a:off x="4233" y="2523"/>
                <a:ext cx="1" cy="1"/>
              </a:xfrm>
              <a:custGeom>
                <a:avLst/>
                <a:gdLst>
                  <a:gd name="T0" fmla="*/ 3 w 4"/>
                  <a:gd name="T1" fmla="*/ 1 h 3"/>
                  <a:gd name="T2" fmla="*/ 2 w 4"/>
                  <a:gd name="T3" fmla="*/ 3 h 3"/>
                  <a:gd name="T4" fmla="*/ 3 w 4"/>
                  <a:gd name="T5" fmla="*/ 1 h 3"/>
                </a:gdLst>
                <a:ahLst/>
                <a:cxnLst>
                  <a:cxn ang="0">
                    <a:pos x="T0" y="T1"/>
                  </a:cxn>
                  <a:cxn ang="0">
                    <a:pos x="T2" y="T3"/>
                  </a:cxn>
                  <a:cxn ang="0">
                    <a:pos x="T4" y="T5"/>
                  </a:cxn>
                </a:cxnLst>
                <a:rect l="0" t="0" r="r" b="b"/>
                <a:pathLst>
                  <a:path w="4" h="3">
                    <a:moveTo>
                      <a:pt x="3" y="1"/>
                    </a:moveTo>
                    <a:cubicBezTo>
                      <a:pt x="0" y="0"/>
                      <a:pt x="1" y="2"/>
                      <a:pt x="2" y="3"/>
                    </a:cubicBezTo>
                    <a:cubicBezTo>
                      <a:pt x="4" y="3"/>
                      <a:pt x="3" y="2"/>
                      <a:pt x="3" y="1"/>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952" name="Freeform 3848"/>
              <p:cNvSpPr>
                <a:spLocks/>
              </p:cNvSpPr>
              <p:nvPr/>
            </p:nvSpPr>
            <p:spPr bwMode="auto">
              <a:xfrm>
                <a:off x="4232" y="2524"/>
                <a:ext cx="1" cy="0"/>
              </a:xfrm>
              <a:custGeom>
                <a:avLst/>
                <a:gdLst>
                  <a:gd name="T0" fmla="*/ 2 w 3"/>
                  <a:gd name="T1" fmla="*/ 4 h 4"/>
                  <a:gd name="T2" fmla="*/ 3 w 3"/>
                  <a:gd name="T3" fmla="*/ 2 h 4"/>
                  <a:gd name="T4" fmla="*/ 0 w 3"/>
                  <a:gd name="T5" fmla="*/ 4 h 4"/>
                  <a:gd name="T6" fmla="*/ 2 w 3"/>
                  <a:gd name="T7" fmla="*/ 3 h 4"/>
                  <a:gd name="T8" fmla="*/ 2 w 3"/>
                  <a:gd name="T9" fmla="*/ 4 h 4"/>
                </a:gdLst>
                <a:ahLst/>
                <a:cxnLst>
                  <a:cxn ang="0">
                    <a:pos x="T0" y="T1"/>
                  </a:cxn>
                  <a:cxn ang="0">
                    <a:pos x="T2" y="T3"/>
                  </a:cxn>
                  <a:cxn ang="0">
                    <a:pos x="T4" y="T5"/>
                  </a:cxn>
                  <a:cxn ang="0">
                    <a:pos x="T6" y="T7"/>
                  </a:cxn>
                  <a:cxn ang="0">
                    <a:pos x="T8" y="T9"/>
                  </a:cxn>
                </a:cxnLst>
                <a:rect l="0" t="0" r="r" b="b"/>
                <a:pathLst>
                  <a:path w="3" h="4">
                    <a:moveTo>
                      <a:pt x="2" y="4"/>
                    </a:moveTo>
                    <a:cubicBezTo>
                      <a:pt x="3" y="4"/>
                      <a:pt x="3" y="2"/>
                      <a:pt x="3" y="2"/>
                    </a:cubicBezTo>
                    <a:cubicBezTo>
                      <a:pt x="2" y="0"/>
                      <a:pt x="0" y="3"/>
                      <a:pt x="0" y="4"/>
                    </a:cubicBezTo>
                    <a:cubicBezTo>
                      <a:pt x="1" y="4"/>
                      <a:pt x="1" y="4"/>
                      <a:pt x="2" y="3"/>
                    </a:cubicBezTo>
                    <a:cubicBezTo>
                      <a:pt x="2" y="4"/>
                      <a:pt x="2" y="4"/>
                      <a:pt x="2" y="4"/>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953" name="Freeform 3849"/>
              <p:cNvSpPr>
                <a:spLocks/>
              </p:cNvSpPr>
              <p:nvPr/>
            </p:nvSpPr>
            <p:spPr bwMode="auto">
              <a:xfrm>
                <a:off x="4235" y="2525"/>
                <a:ext cx="2" cy="4"/>
              </a:xfrm>
              <a:custGeom>
                <a:avLst/>
                <a:gdLst>
                  <a:gd name="T0" fmla="*/ 16 w 16"/>
                  <a:gd name="T1" fmla="*/ 13 h 23"/>
                  <a:gd name="T2" fmla="*/ 12 w 16"/>
                  <a:gd name="T3" fmla="*/ 11 h 23"/>
                  <a:gd name="T4" fmla="*/ 9 w 16"/>
                  <a:gd name="T5" fmla="*/ 8 h 23"/>
                  <a:gd name="T6" fmla="*/ 6 w 16"/>
                  <a:gd name="T7" fmla="*/ 5 h 23"/>
                  <a:gd name="T8" fmla="*/ 4 w 16"/>
                  <a:gd name="T9" fmla="*/ 1 h 23"/>
                  <a:gd name="T10" fmla="*/ 3 w 16"/>
                  <a:gd name="T11" fmla="*/ 9 h 23"/>
                  <a:gd name="T12" fmla="*/ 4 w 16"/>
                  <a:gd name="T13" fmla="*/ 11 h 23"/>
                  <a:gd name="T14" fmla="*/ 5 w 16"/>
                  <a:gd name="T15" fmla="*/ 14 h 23"/>
                  <a:gd name="T16" fmla="*/ 2 w 16"/>
                  <a:gd name="T17" fmla="*/ 12 h 23"/>
                  <a:gd name="T18" fmla="*/ 2 w 16"/>
                  <a:gd name="T19" fmla="*/ 14 h 23"/>
                  <a:gd name="T20" fmla="*/ 3 w 16"/>
                  <a:gd name="T21" fmla="*/ 15 h 23"/>
                  <a:gd name="T22" fmla="*/ 3 w 16"/>
                  <a:gd name="T23" fmla="*/ 16 h 23"/>
                  <a:gd name="T24" fmla="*/ 5 w 16"/>
                  <a:gd name="T25" fmla="*/ 18 h 23"/>
                  <a:gd name="T26" fmla="*/ 6 w 16"/>
                  <a:gd name="T27" fmla="*/ 17 h 23"/>
                  <a:gd name="T28" fmla="*/ 6 w 16"/>
                  <a:gd name="T29" fmla="*/ 18 h 23"/>
                  <a:gd name="T30" fmla="*/ 7 w 16"/>
                  <a:gd name="T31" fmla="*/ 15 h 23"/>
                  <a:gd name="T32" fmla="*/ 8 w 16"/>
                  <a:gd name="T33" fmla="*/ 19 h 23"/>
                  <a:gd name="T34" fmla="*/ 9 w 16"/>
                  <a:gd name="T35" fmla="*/ 16 h 23"/>
                  <a:gd name="T36" fmla="*/ 6 w 16"/>
                  <a:gd name="T37" fmla="*/ 12 h 23"/>
                  <a:gd name="T38" fmla="*/ 9 w 16"/>
                  <a:gd name="T39" fmla="*/ 14 h 23"/>
                  <a:gd name="T40" fmla="*/ 11 w 16"/>
                  <a:gd name="T41" fmla="*/ 18 h 23"/>
                  <a:gd name="T42" fmla="*/ 11 w 16"/>
                  <a:gd name="T43" fmla="*/ 22 h 23"/>
                  <a:gd name="T44" fmla="*/ 11 w 16"/>
                  <a:gd name="T45" fmla="*/ 23 h 23"/>
                  <a:gd name="T46" fmla="*/ 14 w 16"/>
                  <a:gd name="T47" fmla="*/ 23 h 23"/>
                  <a:gd name="T48" fmla="*/ 15 w 16"/>
                  <a:gd name="T49" fmla="*/ 21 h 23"/>
                  <a:gd name="T50" fmla="*/ 14 w 16"/>
                  <a:gd name="T51" fmla="*/ 16 h 23"/>
                  <a:gd name="T52" fmla="*/ 14 w 16"/>
                  <a:gd name="T53" fmla="*/ 14 h 23"/>
                  <a:gd name="T54" fmla="*/ 16 w 16"/>
                  <a:gd name="T55" fmla="*/ 1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6" h="23">
                    <a:moveTo>
                      <a:pt x="16" y="13"/>
                    </a:moveTo>
                    <a:cubicBezTo>
                      <a:pt x="15" y="12"/>
                      <a:pt x="13" y="11"/>
                      <a:pt x="12" y="11"/>
                    </a:cubicBezTo>
                    <a:cubicBezTo>
                      <a:pt x="10" y="11"/>
                      <a:pt x="9" y="10"/>
                      <a:pt x="9" y="8"/>
                    </a:cubicBezTo>
                    <a:cubicBezTo>
                      <a:pt x="8" y="7"/>
                      <a:pt x="7" y="6"/>
                      <a:pt x="6" y="5"/>
                    </a:cubicBezTo>
                    <a:cubicBezTo>
                      <a:pt x="6" y="4"/>
                      <a:pt x="5" y="2"/>
                      <a:pt x="4" y="1"/>
                    </a:cubicBezTo>
                    <a:cubicBezTo>
                      <a:pt x="0" y="0"/>
                      <a:pt x="3" y="8"/>
                      <a:pt x="3" y="9"/>
                    </a:cubicBezTo>
                    <a:cubicBezTo>
                      <a:pt x="3" y="10"/>
                      <a:pt x="3" y="10"/>
                      <a:pt x="4" y="11"/>
                    </a:cubicBezTo>
                    <a:cubicBezTo>
                      <a:pt x="4" y="12"/>
                      <a:pt x="5" y="12"/>
                      <a:pt x="5" y="14"/>
                    </a:cubicBezTo>
                    <a:cubicBezTo>
                      <a:pt x="4" y="13"/>
                      <a:pt x="3" y="12"/>
                      <a:pt x="2" y="12"/>
                    </a:cubicBezTo>
                    <a:cubicBezTo>
                      <a:pt x="1" y="12"/>
                      <a:pt x="2" y="13"/>
                      <a:pt x="2" y="14"/>
                    </a:cubicBezTo>
                    <a:cubicBezTo>
                      <a:pt x="3" y="14"/>
                      <a:pt x="3" y="14"/>
                      <a:pt x="3" y="15"/>
                    </a:cubicBezTo>
                    <a:cubicBezTo>
                      <a:pt x="3" y="15"/>
                      <a:pt x="3" y="15"/>
                      <a:pt x="3" y="16"/>
                    </a:cubicBezTo>
                    <a:cubicBezTo>
                      <a:pt x="4" y="17"/>
                      <a:pt x="4" y="17"/>
                      <a:pt x="5" y="18"/>
                    </a:cubicBezTo>
                    <a:cubicBezTo>
                      <a:pt x="5" y="18"/>
                      <a:pt x="6" y="18"/>
                      <a:pt x="6" y="17"/>
                    </a:cubicBezTo>
                    <a:cubicBezTo>
                      <a:pt x="6" y="17"/>
                      <a:pt x="6" y="18"/>
                      <a:pt x="6" y="18"/>
                    </a:cubicBezTo>
                    <a:cubicBezTo>
                      <a:pt x="7" y="17"/>
                      <a:pt x="6" y="16"/>
                      <a:pt x="7" y="15"/>
                    </a:cubicBezTo>
                    <a:cubicBezTo>
                      <a:pt x="7" y="16"/>
                      <a:pt x="7" y="19"/>
                      <a:pt x="8" y="19"/>
                    </a:cubicBezTo>
                    <a:cubicBezTo>
                      <a:pt x="10" y="19"/>
                      <a:pt x="10" y="17"/>
                      <a:pt x="9" y="16"/>
                    </a:cubicBezTo>
                    <a:cubicBezTo>
                      <a:pt x="9" y="14"/>
                      <a:pt x="7" y="13"/>
                      <a:pt x="6" y="12"/>
                    </a:cubicBezTo>
                    <a:cubicBezTo>
                      <a:pt x="8" y="12"/>
                      <a:pt x="8" y="13"/>
                      <a:pt x="9" y="14"/>
                    </a:cubicBezTo>
                    <a:cubicBezTo>
                      <a:pt x="10" y="15"/>
                      <a:pt x="11" y="16"/>
                      <a:pt x="11" y="18"/>
                    </a:cubicBezTo>
                    <a:cubicBezTo>
                      <a:pt x="11" y="19"/>
                      <a:pt x="10" y="20"/>
                      <a:pt x="11" y="22"/>
                    </a:cubicBezTo>
                    <a:cubicBezTo>
                      <a:pt x="11" y="22"/>
                      <a:pt x="11" y="23"/>
                      <a:pt x="11" y="23"/>
                    </a:cubicBezTo>
                    <a:cubicBezTo>
                      <a:pt x="14" y="23"/>
                      <a:pt x="14" y="23"/>
                      <a:pt x="14" y="23"/>
                    </a:cubicBezTo>
                    <a:cubicBezTo>
                      <a:pt x="14" y="22"/>
                      <a:pt x="14" y="21"/>
                      <a:pt x="15" y="21"/>
                    </a:cubicBezTo>
                    <a:cubicBezTo>
                      <a:pt x="15" y="19"/>
                      <a:pt x="15" y="17"/>
                      <a:pt x="14" y="16"/>
                    </a:cubicBezTo>
                    <a:cubicBezTo>
                      <a:pt x="14" y="15"/>
                      <a:pt x="14" y="14"/>
                      <a:pt x="14" y="14"/>
                    </a:cubicBezTo>
                    <a:cubicBezTo>
                      <a:pt x="14" y="13"/>
                      <a:pt x="15" y="13"/>
                      <a:pt x="16" y="13"/>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954" name="Freeform 3850"/>
              <p:cNvSpPr>
                <a:spLocks/>
              </p:cNvSpPr>
              <p:nvPr/>
            </p:nvSpPr>
            <p:spPr bwMode="auto">
              <a:xfrm>
                <a:off x="4232" y="2525"/>
                <a:ext cx="3" cy="4"/>
              </a:xfrm>
              <a:custGeom>
                <a:avLst/>
                <a:gdLst>
                  <a:gd name="T0" fmla="*/ 13 w 22"/>
                  <a:gd name="T1" fmla="*/ 24 h 36"/>
                  <a:gd name="T2" fmla="*/ 15 w 22"/>
                  <a:gd name="T3" fmla="*/ 24 h 36"/>
                  <a:gd name="T4" fmla="*/ 17 w 22"/>
                  <a:gd name="T5" fmla="*/ 26 h 36"/>
                  <a:gd name="T6" fmla="*/ 17 w 22"/>
                  <a:gd name="T7" fmla="*/ 29 h 36"/>
                  <a:gd name="T8" fmla="*/ 18 w 22"/>
                  <a:gd name="T9" fmla="*/ 32 h 36"/>
                  <a:gd name="T10" fmla="*/ 18 w 22"/>
                  <a:gd name="T11" fmla="*/ 33 h 36"/>
                  <a:gd name="T12" fmla="*/ 22 w 22"/>
                  <a:gd name="T13" fmla="*/ 32 h 36"/>
                  <a:gd name="T14" fmla="*/ 20 w 22"/>
                  <a:gd name="T15" fmla="*/ 26 h 36"/>
                  <a:gd name="T16" fmla="*/ 19 w 22"/>
                  <a:gd name="T17" fmla="*/ 23 h 36"/>
                  <a:gd name="T18" fmla="*/ 17 w 22"/>
                  <a:gd name="T19" fmla="*/ 21 h 36"/>
                  <a:gd name="T20" fmla="*/ 16 w 22"/>
                  <a:gd name="T21" fmla="*/ 19 h 36"/>
                  <a:gd name="T22" fmla="*/ 14 w 22"/>
                  <a:gd name="T23" fmla="*/ 20 h 36"/>
                  <a:gd name="T24" fmla="*/ 11 w 22"/>
                  <a:gd name="T25" fmla="*/ 19 h 36"/>
                  <a:gd name="T26" fmla="*/ 9 w 22"/>
                  <a:gd name="T27" fmla="*/ 17 h 36"/>
                  <a:gd name="T28" fmla="*/ 11 w 22"/>
                  <a:gd name="T29" fmla="*/ 18 h 36"/>
                  <a:gd name="T30" fmla="*/ 13 w 22"/>
                  <a:gd name="T31" fmla="*/ 18 h 36"/>
                  <a:gd name="T32" fmla="*/ 13 w 22"/>
                  <a:gd name="T33" fmla="*/ 16 h 36"/>
                  <a:gd name="T34" fmla="*/ 15 w 22"/>
                  <a:gd name="T35" fmla="*/ 17 h 36"/>
                  <a:gd name="T36" fmla="*/ 16 w 22"/>
                  <a:gd name="T37" fmla="*/ 17 h 36"/>
                  <a:gd name="T38" fmla="*/ 19 w 22"/>
                  <a:gd name="T39" fmla="*/ 21 h 36"/>
                  <a:gd name="T40" fmla="*/ 19 w 22"/>
                  <a:gd name="T41" fmla="*/ 17 h 36"/>
                  <a:gd name="T42" fmla="*/ 20 w 22"/>
                  <a:gd name="T43" fmla="*/ 13 h 36"/>
                  <a:gd name="T44" fmla="*/ 19 w 22"/>
                  <a:gd name="T45" fmla="*/ 11 h 36"/>
                  <a:gd name="T46" fmla="*/ 18 w 22"/>
                  <a:gd name="T47" fmla="*/ 15 h 36"/>
                  <a:gd name="T48" fmla="*/ 18 w 22"/>
                  <a:gd name="T49" fmla="*/ 11 h 36"/>
                  <a:gd name="T50" fmla="*/ 16 w 22"/>
                  <a:gd name="T51" fmla="*/ 9 h 36"/>
                  <a:gd name="T52" fmla="*/ 14 w 22"/>
                  <a:gd name="T53" fmla="*/ 6 h 36"/>
                  <a:gd name="T54" fmla="*/ 12 w 22"/>
                  <a:gd name="T55" fmla="*/ 4 h 36"/>
                  <a:gd name="T56" fmla="*/ 16 w 22"/>
                  <a:gd name="T57" fmla="*/ 7 h 36"/>
                  <a:gd name="T58" fmla="*/ 18 w 22"/>
                  <a:gd name="T59" fmla="*/ 9 h 36"/>
                  <a:gd name="T60" fmla="*/ 17 w 22"/>
                  <a:gd name="T61" fmla="*/ 6 h 36"/>
                  <a:gd name="T62" fmla="*/ 11 w 22"/>
                  <a:gd name="T63" fmla="*/ 2 h 36"/>
                  <a:gd name="T64" fmla="*/ 7 w 22"/>
                  <a:gd name="T65" fmla="*/ 2 h 36"/>
                  <a:gd name="T66" fmla="*/ 9 w 22"/>
                  <a:gd name="T67" fmla="*/ 4 h 36"/>
                  <a:gd name="T68" fmla="*/ 9 w 22"/>
                  <a:gd name="T69" fmla="*/ 9 h 36"/>
                  <a:gd name="T70" fmla="*/ 10 w 22"/>
                  <a:gd name="T71" fmla="*/ 8 h 36"/>
                  <a:gd name="T72" fmla="*/ 9 w 22"/>
                  <a:gd name="T73" fmla="*/ 10 h 36"/>
                  <a:gd name="T74" fmla="*/ 7 w 22"/>
                  <a:gd name="T75" fmla="*/ 8 h 36"/>
                  <a:gd name="T76" fmla="*/ 6 w 22"/>
                  <a:gd name="T77" fmla="*/ 8 h 36"/>
                  <a:gd name="T78" fmla="*/ 4 w 22"/>
                  <a:gd name="T79" fmla="*/ 7 h 36"/>
                  <a:gd name="T80" fmla="*/ 2 w 22"/>
                  <a:gd name="T81" fmla="*/ 7 h 36"/>
                  <a:gd name="T82" fmla="*/ 0 w 22"/>
                  <a:gd name="T83" fmla="*/ 9 h 36"/>
                  <a:gd name="T84" fmla="*/ 2 w 22"/>
                  <a:gd name="T85" fmla="*/ 12 h 36"/>
                  <a:gd name="T86" fmla="*/ 2 w 22"/>
                  <a:gd name="T87" fmla="*/ 15 h 36"/>
                  <a:gd name="T88" fmla="*/ 3 w 22"/>
                  <a:gd name="T89" fmla="*/ 17 h 36"/>
                  <a:gd name="T90" fmla="*/ 4 w 22"/>
                  <a:gd name="T91" fmla="*/ 21 h 36"/>
                  <a:gd name="T92" fmla="*/ 4 w 22"/>
                  <a:gd name="T93" fmla="*/ 28 h 36"/>
                  <a:gd name="T94" fmla="*/ 6 w 22"/>
                  <a:gd name="T95" fmla="*/ 36 h 36"/>
                  <a:gd name="T96" fmla="*/ 11 w 22"/>
                  <a:gd name="T97" fmla="*/ 34 h 36"/>
                  <a:gd name="T98" fmla="*/ 10 w 22"/>
                  <a:gd name="T99" fmla="*/ 32 h 36"/>
                  <a:gd name="T100" fmla="*/ 9 w 22"/>
                  <a:gd name="T101" fmla="*/ 29 h 36"/>
                  <a:gd name="T102" fmla="*/ 8 w 22"/>
                  <a:gd name="T103" fmla="*/ 26 h 36"/>
                  <a:gd name="T104" fmla="*/ 6 w 22"/>
                  <a:gd name="T105" fmla="*/ 24 h 36"/>
                  <a:gd name="T106" fmla="*/ 6 w 22"/>
                  <a:gd name="T107" fmla="*/ 23 h 36"/>
                  <a:gd name="T108" fmla="*/ 5 w 22"/>
                  <a:gd name="T109" fmla="*/ 19 h 36"/>
                  <a:gd name="T110" fmla="*/ 8 w 22"/>
                  <a:gd name="T111" fmla="*/ 21 h 36"/>
                  <a:gd name="T112" fmla="*/ 10 w 22"/>
                  <a:gd name="T113" fmla="*/ 22 h 36"/>
                  <a:gd name="T114" fmla="*/ 12 w 22"/>
                  <a:gd name="T115" fmla="*/ 22 h 36"/>
                  <a:gd name="T116" fmla="*/ 13 w 22"/>
                  <a:gd name="T117" fmla="*/ 24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2" h="36">
                    <a:moveTo>
                      <a:pt x="13" y="24"/>
                    </a:moveTo>
                    <a:cubicBezTo>
                      <a:pt x="14" y="24"/>
                      <a:pt x="14" y="24"/>
                      <a:pt x="15" y="24"/>
                    </a:cubicBezTo>
                    <a:cubicBezTo>
                      <a:pt x="16" y="24"/>
                      <a:pt x="17" y="25"/>
                      <a:pt x="17" y="26"/>
                    </a:cubicBezTo>
                    <a:cubicBezTo>
                      <a:pt x="17" y="27"/>
                      <a:pt x="17" y="28"/>
                      <a:pt x="17" y="29"/>
                    </a:cubicBezTo>
                    <a:cubicBezTo>
                      <a:pt x="17" y="30"/>
                      <a:pt x="18" y="31"/>
                      <a:pt x="18" y="32"/>
                    </a:cubicBezTo>
                    <a:cubicBezTo>
                      <a:pt x="18" y="32"/>
                      <a:pt x="18" y="33"/>
                      <a:pt x="18" y="33"/>
                    </a:cubicBezTo>
                    <a:cubicBezTo>
                      <a:pt x="22" y="32"/>
                      <a:pt x="22" y="32"/>
                      <a:pt x="22" y="32"/>
                    </a:cubicBezTo>
                    <a:cubicBezTo>
                      <a:pt x="21" y="30"/>
                      <a:pt x="21" y="28"/>
                      <a:pt x="20" y="26"/>
                    </a:cubicBezTo>
                    <a:cubicBezTo>
                      <a:pt x="20" y="25"/>
                      <a:pt x="19" y="25"/>
                      <a:pt x="19" y="23"/>
                    </a:cubicBezTo>
                    <a:cubicBezTo>
                      <a:pt x="18" y="22"/>
                      <a:pt x="18" y="22"/>
                      <a:pt x="17" y="21"/>
                    </a:cubicBezTo>
                    <a:cubicBezTo>
                      <a:pt x="17" y="20"/>
                      <a:pt x="16" y="19"/>
                      <a:pt x="16" y="19"/>
                    </a:cubicBezTo>
                    <a:cubicBezTo>
                      <a:pt x="15" y="19"/>
                      <a:pt x="14" y="20"/>
                      <a:pt x="14" y="20"/>
                    </a:cubicBezTo>
                    <a:cubicBezTo>
                      <a:pt x="12" y="20"/>
                      <a:pt x="12" y="19"/>
                      <a:pt x="11" y="19"/>
                    </a:cubicBezTo>
                    <a:cubicBezTo>
                      <a:pt x="10" y="19"/>
                      <a:pt x="9" y="18"/>
                      <a:pt x="9" y="17"/>
                    </a:cubicBezTo>
                    <a:cubicBezTo>
                      <a:pt x="9" y="16"/>
                      <a:pt x="11" y="17"/>
                      <a:pt x="11" y="18"/>
                    </a:cubicBezTo>
                    <a:cubicBezTo>
                      <a:pt x="11" y="18"/>
                      <a:pt x="12" y="19"/>
                      <a:pt x="13" y="18"/>
                    </a:cubicBezTo>
                    <a:cubicBezTo>
                      <a:pt x="13" y="18"/>
                      <a:pt x="12" y="17"/>
                      <a:pt x="13" y="16"/>
                    </a:cubicBezTo>
                    <a:cubicBezTo>
                      <a:pt x="14" y="17"/>
                      <a:pt x="14" y="17"/>
                      <a:pt x="15" y="17"/>
                    </a:cubicBezTo>
                    <a:cubicBezTo>
                      <a:pt x="16" y="17"/>
                      <a:pt x="15" y="16"/>
                      <a:pt x="16" y="17"/>
                    </a:cubicBezTo>
                    <a:cubicBezTo>
                      <a:pt x="17" y="18"/>
                      <a:pt x="17" y="20"/>
                      <a:pt x="19" y="21"/>
                    </a:cubicBezTo>
                    <a:cubicBezTo>
                      <a:pt x="19" y="19"/>
                      <a:pt x="18" y="18"/>
                      <a:pt x="19" y="17"/>
                    </a:cubicBezTo>
                    <a:cubicBezTo>
                      <a:pt x="20" y="16"/>
                      <a:pt x="20" y="15"/>
                      <a:pt x="20" y="13"/>
                    </a:cubicBezTo>
                    <a:cubicBezTo>
                      <a:pt x="20" y="12"/>
                      <a:pt x="20" y="10"/>
                      <a:pt x="19" y="11"/>
                    </a:cubicBezTo>
                    <a:cubicBezTo>
                      <a:pt x="19" y="12"/>
                      <a:pt x="18" y="14"/>
                      <a:pt x="18" y="15"/>
                    </a:cubicBezTo>
                    <a:cubicBezTo>
                      <a:pt x="18" y="14"/>
                      <a:pt x="18" y="13"/>
                      <a:pt x="18" y="11"/>
                    </a:cubicBezTo>
                    <a:cubicBezTo>
                      <a:pt x="17" y="10"/>
                      <a:pt x="17" y="10"/>
                      <a:pt x="16" y="9"/>
                    </a:cubicBezTo>
                    <a:cubicBezTo>
                      <a:pt x="15" y="8"/>
                      <a:pt x="15" y="7"/>
                      <a:pt x="14" y="6"/>
                    </a:cubicBezTo>
                    <a:cubicBezTo>
                      <a:pt x="13" y="6"/>
                      <a:pt x="11" y="5"/>
                      <a:pt x="12" y="4"/>
                    </a:cubicBezTo>
                    <a:cubicBezTo>
                      <a:pt x="14" y="4"/>
                      <a:pt x="15" y="6"/>
                      <a:pt x="16" y="7"/>
                    </a:cubicBezTo>
                    <a:cubicBezTo>
                      <a:pt x="17" y="8"/>
                      <a:pt x="18" y="9"/>
                      <a:pt x="18" y="9"/>
                    </a:cubicBezTo>
                    <a:cubicBezTo>
                      <a:pt x="19" y="8"/>
                      <a:pt x="18" y="6"/>
                      <a:pt x="17" y="6"/>
                    </a:cubicBezTo>
                    <a:cubicBezTo>
                      <a:pt x="16" y="4"/>
                      <a:pt x="14" y="3"/>
                      <a:pt x="11" y="2"/>
                    </a:cubicBezTo>
                    <a:cubicBezTo>
                      <a:pt x="11" y="1"/>
                      <a:pt x="6" y="0"/>
                      <a:pt x="7" y="2"/>
                    </a:cubicBezTo>
                    <a:cubicBezTo>
                      <a:pt x="7" y="3"/>
                      <a:pt x="9" y="3"/>
                      <a:pt x="9" y="4"/>
                    </a:cubicBezTo>
                    <a:cubicBezTo>
                      <a:pt x="9" y="6"/>
                      <a:pt x="7" y="9"/>
                      <a:pt x="9" y="9"/>
                    </a:cubicBezTo>
                    <a:cubicBezTo>
                      <a:pt x="10" y="10"/>
                      <a:pt x="10" y="9"/>
                      <a:pt x="10" y="8"/>
                    </a:cubicBezTo>
                    <a:cubicBezTo>
                      <a:pt x="11" y="9"/>
                      <a:pt x="11" y="11"/>
                      <a:pt x="9" y="10"/>
                    </a:cubicBezTo>
                    <a:cubicBezTo>
                      <a:pt x="8" y="10"/>
                      <a:pt x="8" y="9"/>
                      <a:pt x="7" y="8"/>
                    </a:cubicBezTo>
                    <a:cubicBezTo>
                      <a:pt x="7" y="8"/>
                      <a:pt x="6" y="8"/>
                      <a:pt x="6" y="8"/>
                    </a:cubicBezTo>
                    <a:cubicBezTo>
                      <a:pt x="5" y="8"/>
                      <a:pt x="5" y="7"/>
                      <a:pt x="4" y="7"/>
                    </a:cubicBezTo>
                    <a:cubicBezTo>
                      <a:pt x="4" y="6"/>
                      <a:pt x="3" y="7"/>
                      <a:pt x="2" y="7"/>
                    </a:cubicBezTo>
                    <a:cubicBezTo>
                      <a:pt x="1" y="7"/>
                      <a:pt x="0" y="7"/>
                      <a:pt x="0" y="9"/>
                    </a:cubicBezTo>
                    <a:cubicBezTo>
                      <a:pt x="1" y="10"/>
                      <a:pt x="2" y="10"/>
                      <a:pt x="2" y="12"/>
                    </a:cubicBezTo>
                    <a:cubicBezTo>
                      <a:pt x="2" y="13"/>
                      <a:pt x="1" y="14"/>
                      <a:pt x="2" y="15"/>
                    </a:cubicBezTo>
                    <a:cubicBezTo>
                      <a:pt x="2" y="16"/>
                      <a:pt x="3" y="17"/>
                      <a:pt x="3" y="17"/>
                    </a:cubicBezTo>
                    <a:cubicBezTo>
                      <a:pt x="3" y="18"/>
                      <a:pt x="4" y="20"/>
                      <a:pt x="4" y="21"/>
                    </a:cubicBezTo>
                    <a:cubicBezTo>
                      <a:pt x="4" y="23"/>
                      <a:pt x="4" y="26"/>
                      <a:pt x="4" y="28"/>
                    </a:cubicBezTo>
                    <a:cubicBezTo>
                      <a:pt x="4" y="30"/>
                      <a:pt x="5" y="33"/>
                      <a:pt x="6" y="36"/>
                    </a:cubicBezTo>
                    <a:cubicBezTo>
                      <a:pt x="11" y="34"/>
                      <a:pt x="11" y="34"/>
                      <a:pt x="11" y="34"/>
                    </a:cubicBezTo>
                    <a:cubicBezTo>
                      <a:pt x="11" y="34"/>
                      <a:pt x="10" y="33"/>
                      <a:pt x="10" y="32"/>
                    </a:cubicBezTo>
                    <a:cubicBezTo>
                      <a:pt x="10" y="31"/>
                      <a:pt x="9" y="30"/>
                      <a:pt x="9" y="29"/>
                    </a:cubicBezTo>
                    <a:cubicBezTo>
                      <a:pt x="9" y="28"/>
                      <a:pt x="8" y="27"/>
                      <a:pt x="8" y="26"/>
                    </a:cubicBezTo>
                    <a:cubicBezTo>
                      <a:pt x="7" y="26"/>
                      <a:pt x="7" y="25"/>
                      <a:pt x="6" y="24"/>
                    </a:cubicBezTo>
                    <a:cubicBezTo>
                      <a:pt x="6" y="24"/>
                      <a:pt x="6" y="23"/>
                      <a:pt x="6" y="23"/>
                    </a:cubicBezTo>
                    <a:cubicBezTo>
                      <a:pt x="6" y="22"/>
                      <a:pt x="5" y="20"/>
                      <a:pt x="5" y="19"/>
                    </a:cubicBezTo>
                    <a:cubicBezTo>
                      <a:pt x="6" y="20"/>
                      <a:pt x="7" y="20"/>
                      <a:pt x="8" y="21"/>
                    </a:cubicBezTo>
                    <a:cubicBezTo>
                      <a:pt x="8" y="21"/>
                      <a:pt x="9" y="22"/>
                      <a:pt x="10" y="22"/>
                    </a:cubicBezTo>
                    <a:cubicBezTo>
                      <a:pt x="10" y="22"/>
                      <a:pt x="11" y="22"/>
                      <a:pt x="12" y="22"/>
                    </a:cubicBezTo>
                    <a:cubicBezTo>
                      <a:pt x="12" y="23"/>
                      <a:pt x="13" y="23"/>
                      <a:pt x="13" y="24"/>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955" name="Freeform 3851"/>
              <p:cNvSpPr>
                <a:spLocks/>
              </p:cNvSpPr>
              <p:nvPr/>
            </p:nvSpPr>
            <p:spPr bwMode="auto">
              <a:xfrm>
                <a:off x="4235" y="2529"/>
                <a:ext cx="1" cy="0"/>
              </a:xfrm>
              <a:custGeom>
                <a:avLst/>
                <a:gdLst>
                  <a:gd name="T0" fmla="*/ 0 w 2"/>
                  <a:gd name="T1" fmla="*/ 2 h 2"/>
                  <a:gd name="T2" fmla="*/ 2 w 2"/>
                  <a:gd name="T3" fmla="*/ 2 h 2"/>
                  <a:gd name="T4" fmla="*/ 0 w 2"/>
                  <a:gd name="T5" fmla="*/ 2 h 2"/>
                </a:gdLst>
                <a:ahLst/>
                <a:cxnLst>
                  <a:cxn ang="0">
                    <a:pos x="T0" y="T1"/>
                  </a:cxn>
                  <a:cxn ang="0">
                    <a:pos x="T2" y="T3"/>
                  </a:cxn>
                  <a:cxn ang="0">
                    <a:pos x="T4" y="T5"/>
                  </a:cxn>
                </a:cxnLst>
                <a:rect l="0" t="0" r="r" b="b"/>
                <a:pathLst>
                  <a:path w="2" h="2">
                    <a:moveTo>
                      <a:pt x="0" y="2"/>
                    </a:moveTo>
                    <a:cubicBezTo>
                      <a:pt x="2" y="2"/>
                      <a:pt x="2" y="2"/>
                      <a:pt x="2" y="2"/>
                    </a:cubicBezTo>
                    <a:cubicBezTo>
                      <a:pt x="2" y="0"/>
                      <a:pt x="1" y="1"/>
                      <a:pt x="0" y="2"/>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956" name="Freeform 3852"/>
              <p:cNvSpPr>
                <a:spLocks/>
              </p:cNvSpPr>
              <p:nvPr/>
            </p:nvSpPr>
            <p:spPr bwMode="auto">
              <a:xfrm>
                <a:off x="4225" y="2506"/>
                <a:ext cx="6" cy="6"/>
              </a:xfrm>
              <a:custGeom>
                <a:avLst/>
                <a:gdLst>
                  <a:gd name="T0" fmla="*/ 33 w 44"/>
                  <a:gd name="T1" fmla="*/ 42 h 42"/>
                  <a:gd name="T2" fmla="*/ 37 w 44"/>
                  <a:gd name="T3" fmla="*/ 38 h 42"/>
                  <a:gd name="T4" fmla="*/ 41 w 44"/>
                  <a:gd name="T5" fmla="*/ 37 h 42"/>
                  <a:gd name="T6" fmla="*/ 38 w 44"/>
                  <a:gd name="T7" fmla="*/ 33 h 42"/>
                  <a:gd name="T8" fmla="*/ 36 w 44"/>
                  <a:gd name="T9" fmla="*/ 27 h 42"/>
                  <a:gd name="T10" fmla="*/ 32 w 44"/>
                  <a:gd name="T11" fmla="*/ 31 h 42"/>
                  <a:gd name="T12" fmla="*/ 39 w 44"/>
                  <a:gd name="T13" fmla="*/ 24 h 42"/>
                  <a:gd name="T14" fmla="*/ 43 w 44"/>
                  <a:gd name="T15" fmla="*/ 22 h 42"/>
                  <a:gd name="T16" fmla="*/ 42 w 44"/>
                  <a:gd name="T17" fmla="*/ 17 h 42"/>
                  <a:gd name="T18" fmla="*/ 44 w 44"/>
                  <a:gd name="T19" fmla="*/ 17 h 42"/>
                  <a:gd name="T20" fmla="*/ 38 w 44"/>
                  <a:gd name="T21" fmla="*/ 13 h 42"/>
                  <a:gd name="T22" fmla="*/ 35 w 44"/>
                  <a:gd name="T23" fmla="*/ 12 h 42"/>
                  <a:gd name="T24" fmla="*/ 32 w 44"/>
                  <a:gd name="T25" fmla="*/ 13 h 42"/>
                  <a:gd name="T26" fmla="*/ 31 w 44"/>
                  <a:gd name="T27" fmla="*/ 9 h 42"/>
                  <a:gd name="T28" fmla="*/ 29 w 44"/>
                  <a:gd name="T29" fmla="*/ 5 h 42"/>
                  <a:gd name="T30" fmla="*/ 22 w 44"/>
                  <a:gd name="T31" fmla="*/ 1 h 42"/>
                  <a:gd name="T32" fmla="*/ 18 w 44"/>
                  <a:gd name="T33" fmla="*/ 2 h 42"/>
                  <a:gd name="T34" fmla="*/ 17 w 44"/>
                  <a:gd name="T35" fmla="*/ 0 h 42"/>
                  <a:gd name="T36" fmla="*/ 14 w 44"/>
                  <a:gd name="T37" fmla="*/ 3 h 42"/>
                  <a:gd name="T38" fmla="*/ 10 w 44"/>
                  <a:gd name="T39" fmla="*/ 4 h 42"/>
                  <a:gd name="T40" fmla="*/ 16 w 44"/>
                  <a:gd name="T41" fmla="*/ 8 h 42"/>
                  <a:gd name="T42" fmla="*/ 17 w 44"/>
                  <a:gd name="T43" fmla="*/ 13 h 42"/>
                  <a:gd name="T44" fmla="*/ 10 w 44"/>
                  <a:gd name="T45" fmla="*/ 15 h 42"/>
                  <a:gd name="T46" fmla="*/ 4 w 44"/>
                  <a:gd name="T47" fmla="*/ 14 h 42"/>
                  <a:gd name="T48" fmla="*/ 2 w 44"/>
                  <a:gd name="T49" fmla="*/ 12 h 42"/>
                  <a:gd name="T50" fmla="*/ 1 w 44"/>
                  <a:gd name="T51" fmla="*/ 16 h 42"/>
                  <a:gd name="T52" fmla="*/ 2 w 44"/>
                  <a:gd name="T53" fmla="*/ 18 h 42"/>
                  <a:gd name="T54" fmla="*/ 4 w 44"/>
                  <a:gd name="T55" fmla="*/ 19 h 42"/>
                  <a:gd name="T56" fmla="*/ 5 w 44"/>
                  <a:gd name="T57" fmla="*/ 22 h 42"/>
                  <a:gd name="T58" fmla="*/ 6 w 44"/>
                  <a:gd name="T59" fmla="*/ 25 h 42"/>
                  <a:gd name="T60" fmla="*/ 8 w 44"/>
                  <a:gd name="T61" fmla="*/ 28 h 42"/>
                  <a:gd name="T62" fmla="*/ 6 w 44"/>
                  <a:gd name="T63" fmla="*/ 27 h 42"/>
                  <a:gd name="T64" fmla="*/ 6 w 44"/>
                  <a:gd name="T65" fmla="*/ 31 h 42"/>
                  <a:gd name="T66" fmla="*/ 2 w 44"/>
                  <a:gd name="T67" fmla="*/ 30 h 42"/>
                  <a:gd name="T68" fmla="*/ 6 w 44"/>
                  <a:gd name="T69" fmla="*/ 35 h 42"/>
                  <a:gd name="T70" fmla="*/ 6 w 44"/>
                  <a:gd name="T71" fmla="*/ 40 h 42"/>
                  <a:gd name="T72" fmla="*/ 8 w 44"/>
                  <a:gd name="T73" fmla="*/ 39 h 42"/>
                  <a:gd name="T74" fmla="*/ 11 w 44"/>
                  <a:gd name="T75" fmla="*/ 41 h 42"/>
                  <a:gd name="T76" fmla="*/ 13 w 44"/>
                  <a:gd name="T77" fmla="*/ 37 h 42"/>
                  <a:gd name="T78" fmla="*/ 9 w 44"/>
                  <a:gd name="T79" fmla="*/ 33 h 42"/>
                  <a:gd name="T80" fmla="*/ 15 w 44"/>
                  <a:gd name="T81" fmla="*/ 36 h 42"/>
                  <a:gd name="T82" fmla="*/ 14 w 44"/>
                  <a:gd name="T83" fmla="*/ 31 h 42"/>
                  <a:gd name="T84" fmla="*/ 16 w 44"/>
                  <a:gd name="T85" fmla="*/ 30 h 42"/>
                  <a:gd name="T86" fmla="*/ 18 w 44"/>
                  <a:gd name="T87" fmla="*/ 29 h 42"/>
                  <a:gd name="T88" fmla="*/ 20 w 44"/>
                  <a:gd name="T89" fmla="*/ 24 h 42"/>
                  <a:gd name="T90" fmla="*/ 24 w 44"/>
                  <a:gd name="T91" fmla="*/ 24 h 42"/>
                  <a:gd name="T92" fmla="*/ 27 w 44"/>
                  <a:gd name="T93" fmla="*/ 26 h 42"/>
                  <a:gd name="T94" fmla="*/ 24 w 44"/>
                  <a:gd name="T95" fmla="*/ 29 h 42"/>
                  <a:gd name="T96" fmla="*/ 22 w 44"/>
                  <a:gd name="T97" fmla="*/ 31 h 42"/>
                  <a:gd name="T98" fmla="*/ 25 w 44"/>
                  <a:gd name="T99" fmla="*/ 35 h 42"/>
                  <a:gd name="T100" fmla="*/ 30 w 44"/>
                  <a:gd name="T101" fmla="*/ 39 h 42"/>
                  <a:gd name="T102" fmla="*/ 33 w 44"/>
                  <a:gd name="T103" fmla="*/ 4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4" h="42">
                    <a:moveTo>
                      <a:pt x="33" y="42"/>
                    </a:moveTo>
                    <a:cubicBezTo>
                      <a:pt x="35" y="42"/>
                      <a:pt x="35" y="38"/>
                      <a:pt x="37" y="38"/>
                    </a:cubicBezTo>
                    <a:cubicBezTo>
                      <a:pt x="39" y="38"/>
                      <a:pt x="41" y="39"/>
                      <a:pt x="41" y="37"/>
                    </a:cubicBezTo>
                    <a:cubicBezTo>
                      <a:pt x="42" y="35"/>
                      <a:pt x="39" y="34"/>
                      <a:pt x="38" y="33"/>
                    </a:cubicBezTo>
                    <a:cubicBezTo>
                      <a:pt x="37" y="32"/>
                      <a:pt x="37" y="28"/>
                      <a:pt x="36" y="27"/>
                    </a:cubicBezTo>
                    <a:cubicBezTo>
                      <a:pt x="35" y="27"/>
                      <a:pt x="33" y="30"/>
                      <a:pt x="32" y="31"/>
                    </a:cubicBezTo>
                    <a:cubicBezTo>
                      <a:pt x="32" y="26"/>
                      <a:pt x="35" y="25"/>
                      <a:pt x="39" y="24"/>
                    </a:cubicBezTo>
                    <a:cubicBezTo>
                      <a:pt x="39" y="20"/>
                      <a:pt x="41" y="23"/>
                      <a:pt x="43" y="22"/>
                    </a:cubicBezTo>
                    <a:cubicBezTo>
                      <a:pt x="44" y="21"/>
                      <a:pt x="43" y="18"/>
                      <a:pt x="42" y="17"/>
                    </a:cubicBezTo>
                    <a:cubicBezTo>
                      <a:pt x="43" y="17"/>
                      <a:pt x="43" y="16"/>
                      <a:pt x="44" y="17"/>
                    </a:cubicBezTo>
                    <a:cubicBezTo>
                      <a:pt x="44" y="13"/>
                      <a:pt x="41" y="14"/>
                      <a:pt x="38" y="13"/>
                    </a:cubicBezTo>
                    <a:cubicBezTo>
                      <a:pt x="37" y="13"/>
                      <a:pt x="37" y="12"/>
                      <a:pt x="35" y="12"/>
                    </a:cubicBezTo>
                    <a:cubicBezTo>
                      <a:pt x="34" y="12"/>
                      <a:pt x="33" y="13"/>
                      <a:pt x="32" y="13"/>
                    </a:cubicBezTo>
                    <a:cubicBezTo>
                      <a:pt x="27" y="14"/>
                      <a:pt x="30" y="11"/>
                      <a:pt x="31" y="9"/>
                    </a:cubicBezTo>
                    <a:cubicBezTo>
                      <a:pt x="32" y="7"/>
                      <a:pt x="30" y="6"/>
                      <a:pt x="29" y="5"/>
                    </a:cubicBezTo>
                    <a:cubicBezTo>
                      <a:pt x="27" y="2"/>
                      <a:pt x="26" y="0"/>
                      <a:pt x="22" y="1"/>
                    </a:cubicBezTo>
                    <a:cubicBezTo>
                      <a:pt x="21" y="1"/>
                      <a:pt x="20" y="2"/>
                      <a:pt x="18" y="2"/>
                    </a:cubicBezTo>
                    <a:cubicBezTo>
                      <a:pt x="18" y="2"/>
                      <a:pt x="16" y="1"/>
                      <a:pt x="17" y="0"/>
                    </a:cubicBezTo>
                    <a:cubicBezTo>
                      <a:pt x="16" y="1"/>
                      <a:pt x="15" y="2"/>
                      <a:pt x="14" y="3"/>
                    </a:cubicBezTo>
                    <a:cubicBezTo>
                      <a:pt x="13" y="3"/>
                      <a:pt x="10" y="3"/>
                      <a:pt x="10" y="4"/>
                    </a:cubicBezTo>
                    <a:cubicBezTo>
                      <a:pt x="10" y="5"/>
                      <a:pt x="15" y="7"/>
                      <a:pt x="16" y="8"/>
                    </a:cubicBezTo>
                    <a:cubicBezTo>
                      <a:pt x="17" y="9"/>
                      <a:pt x="18" y="11"/>
                      <a:pt x="17" y="13"/>
                    </a:cubicBezTo>
                    <a:cubicBezTo>
                      <a:pt x="15" y="15"/>
                      <a:pt x="12" y="14"/>
                      <a:pt x="10" y="15"/>
                    </a:cubicBezTo>
                    <a:cubicBezTo>
                      <a:pt x="7" y="16"/>
                      <a:pt x="6" y="17"/>
                      <a:pt x="4" y="14"/>
                    </a:cubicBezTo>
                    <a:cubicBezTo>
                      <a:pt x="3" y="13"/>
                      <a:pt x="4" y="11"/>
                      <a:pt x="2" y="12"/>
                    </a:cubicBezTo>
                    <a:cubicBezTo>
                      <a:pt x="2" y="13"/>
                      <a:pt x="2" y="15"/>
                      <a:pt x="1" y="16"/>
                    </a:cubicBezTo>
                    <a:cubicBezTo>
                      <a:pt x="1" y="17"/>
                      <a:pt x="0" y="17"/>
                      <a:pt x="2" y="18"/>
                    </a:cubicBezTo>
                    <a:cubicBezTo>
                      <a:pt x="2" y="19"/>
                      <a:pt x="4" y="18"/>
                      <a:pt x="4" y="19"/>
                    </a:cubicBezTo>
                    <a:cubicBezTo>
                      <a:pt x="5" y="20"/>
                      <a:pt x="4" y="21"/>
                      <a:pt x="5" y="22"/>
                    </a:cubicBezTo>
                    <a:cubicBezTo>
                      <a:pt x="5" y="24"/>
                      <a:pt x="5" y="24"/>
                      <a:pt x="6" y="25"/>
                    </a:cubicBezTo>
                    <a:cubicBezTo>
                      <a:pt x="7" y="26"/>
                      <a:pt x="8" y="26"/>
                      <a:pt x="8" y="28"/>
                    </a:cubicBezTo>
                    <a:cubicBezTo>
                      <a:pt x="8" y="29"/>
                      <a:pt x="7" y="28"/>
                      <a:pt x="6" y="27"/>
                    </a:cubicBezTo>
                    <a:cubicBezTo>
                      <a:pt x="6" y="28"/>
                      <a:pt x="6" y="30"/>
                      <a:pt x="6" y="31"/>
                    </a:cubicBezTo>
                    <a:cubicBezTo>
                      <a:pt x="4" y="31"/>
                      <a:pt x="3" y="31"/>
                      <a:pt x="2" y="30"/>
                    </a:cubicBezTo>
                    <a:cubicBezTo>
                      <a:pt x="1" y="33"/>
                      <a:pt x="5" y="32"/>
                      <a:pt x="6" y="35"/>
                    </a:cubicBezTo>
                    <a:cubicBezTo>
                      <a:pt x="6" y="37"/>
                      <a:pt x="5" y="38"/>
                      <a:pt x="6" y="40"/>
                    </a:cubicBezTo>
                    <a:cubicBezTo>
                      <a:pt x="6" y="40"/>
                      <a:pt x="8" y="39"/>
                      <a:pt x="8" y="39"/>
                    </a:cubicBezTo>
                    <a:cubicBezTo>
                      <a:pt x="10" y="40"/>
                      <a:pt x="9" y="41"/>
                      <a:pt x="11" y="41"/>
                    </a:cubicBezTo>
                    <a:cubicBezTo>
                      <a:pt x="9" y="38"/>
                      <a:pt x="13" y="40"/>
                      <a:pt x="13" y="37"/>
                    </a:cubicBezTo>
                    <a:cubicBezTo>
                      <a:pt x="13" y="36"/>
                      <a:pt x="10" y="34"/>
                      <a:pt x="9" y="33"/>
                    </a:cubicBezTo>
                    <a:cubicBezTo>
                      <a:pt x="11" y="34"/>
                      <a:pt x="13" y="35"/>
                      <a:pt x="15" y="36"/>
                    </a:cubicBezTo>
                    <a:cubicBezTo>
                      <a:pt x="18" y="33"/>
                      <a:pt x="17" y="33"/>
                      <a:pt x="14" y="31"/>
                    </a:cubicBezTo>
                    <a:cubicBezTo>
                      <a:pt x="14" y="30"/>
                      <a:pt x="15" y="30"/>
                      <a:pt x="16" y="30"/>
                    </a:cubicBezTo>
                    <a:cubicBezTo>
                      <a:pt x="17" y="31"/>
                      <a:pt x="18" y="30"/>
                      <a:pt x="18" y="29"/>
                    </a:cubicBezTo>
                    <a:cubicBezTo>
                      <a:pt x="20" y="28"/>
                      <a:pt x="21" y="26"/>
                      <a:pt x="20" y="24"/>
                    </a:cubicBezTo>
                    <a:cubicBezTo>
                      <a:pt x="21" y="25"/>
                      <a:pt x="23" y="25"/>
                      <a:pt x="24" y="24"/>
                    </a:cubicBezTo>
                    <a:cubicBezTo>
                      <a:pt x="25" y="26"/>
                      <a:pt x="26" y="27"/>
                      <a:pt x="27" y="26"/>
                    </a:cubicBezTo>
                    <a:cubicBezTo>
                      <a:pt x="29" y="29"/>
                      <a:pt x="26" y="28"/>
                      <a:pt x="24" y="29"/>
                    </a:cubicBezTo>
                    <a:cubicBezTo>
                      <a:pt x="23" y="29"/>
                      <a:pt x="23" y="31"/>
                      <a:pt x="22" y="31"/>
                    </a:cubicBezTo>
                    <a:cubicBezTo>
                      <a:pt x="21" y="33"/>
                      <a:pt x="24" y="34"/>
                      <a:pt x="25" y="35"/>
                    </a:cubicBezTo>
                    <a:cubicBezTo>
                      <a:pt x="27" y="36"/>
                      <a:pt x="28" y="38"/>
                      <a:pt x="30" y="39"/>
                    </a:cubicBezTo>
                    <a:cubicBezTo>
                      <a:pt x="31" y="40"/>
                      <a:pt x="32" y="42"/>
                      <a:pt x="33" y="42"/>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957" name="Freeform 3853"/>
              <p:cNvSpPr>
                <a:spLocks/>
              </p:cNvSpPr>
              <p:nvPr/>
            </p:nvSpPr>
            <p:spPr bwMode="auto">
              <a:xfrm>
                <a:off x="4227" y="2512"/>
                <a:ext cx="1" cy="1"/>
              </a:xfrm>
              <a:custGeom>
                <a:avLst/>
                <a:gdLst>
                  <a:gd name="T0" fmla="*/ 0 w 7"/>
                  <a:gd name="T1" fmla="*/ 1 h 5"/>
                  <a:gd name="T2" fmla="*/ 4 w 7"/>
                  <a:gd name="T3" fmla="*/ 5 h 5"/>
                  <a:gd name="T4" fmla="*/ 0 w 7"/>
                  <a:gd name="T5" fmla="*/ 1 h 5"/>
                </a:gdLst>
                <a:ahLst/>
                <a:cxnLst>
                  <a:cxn ang="0">
                    <a:pos x="T0" y="T1"/>
                  </a:cxn>
                  <a:cxn ang="0">
                    <a:pos x="T2" y="T3"/>
                  </a:cxn>
                  <a:cxn ang="0">
                    <a:pos x="T4" y="T5"/>
                  </a:cxn>
                </a:cxnLst>
                <a:rect l="0" t="0" r="r" b="b"/>
                <a:pathLst>
                  <a:path w="7" h="5">
                    <a:moveTo>
                      <a:pt x="0" y="1"/>
                    </a:moveTo>
                    <a:cubicBezTo>
                      <a:pt x="0" y="2"/>
                      <a:pt x="1" y="5"/>
                      <a:pt x="4" y="5"/>
                    </a:cubicBezTo>
                    <a:cubicBezTo>
                      <a:pt x="7" y="5"/>
                      <a:pt x="2" y="0"/>
                      <a:pt x="0" y="1"/>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958" name="Freeform 3854"/>
              <p:cNvSpPr>
                <a:spLocks/>
              </p:cNvSpPr>
              <p:nvPr/>
            </p:nvSpPr>
            <p:spPr bwMode="auto">
              <a:xfrm>
                <a:off x="4227" y="2513"/>
                <a:ext cx="1" cy="2"/>
              </a:xfrm>
              <a:custGeom>
                <a:avLst/>
                <a:gdLst>
                  <a:gd name="T0" fmla="*/ 1 w 5"/>
                  <a:gd name="T1" fmla="*/ 7 h 12"/>
                  <a:gd name="T2" fmla="*/ 1 w 5"/>
                  <a:gd name="T3" fmla="*/ 11 h 12"/>
                  <a:gd name="T4" fmla="*/ 2 w 5"/>
                  <a:gd name="T5" fmla="*/ 12 h 12"/>
                  <a:gd name="T6" fmla="*/ 3 w 5"/>
                  <a:gd name="T7" fmla="*/ 9 h 12"/>
                  <a:gd name="T8" fmla="*/ 5 w 5"/>
                  <a:gd name="T9" fmla="*/ 6 h 12"/>
                  <a:gd name="T10" fmla="*/ 0 w 5"/>
                  <a:gd name="T11" fmla="*/ 0 h 12"/>
                  <a:gd name="T12" fmla="*/ 1 w 5"/>
                  <a:gd name="T13" fmla="*/ 7 h 12"/>
                </a:gdLst>
                <a:ahLst/>
                <a:cxnLst>
                  <a:cxn ang="0">
                    <a:pos x="T0" y="T1"/>
                  </a:cxn>
                  <a:cxn ang="0">
                    <a:pos x="T2" y="T3"/>
                  </a:cxn>
                  <a:cxn ang="0">
                    <a:pos x="T4" y="T5"/>
                  </a:cxn>
                  <a:cxn ang="0">
                    <a:pos x="T6" y="T7"/>
                  </a:cxn>
                  <a:cxn ang="0">
                    <a:pos x="T8" y="T9"/>
                  </a:cxn>
                  <a:cxn ang="0">
                    <a:pos x="T10" y="T11"/>
                  </a:cxn>
                  <a:cxn ang="0">
                    <a:pos x="T12" y="T13"/>
                  </a:cxn>
                </a:cxnLst>
                <a:rect l="0" t="0" r="r" b="b"/>
                <a:pathLst>
                  <a:path w="5" h="12">
                    <a:moveTo>
                      <a:pt x="1" y="7"/>
                    </a:moveTo>
                    <a:cubicBezTo>
                      <a:pt x="1" y="8"/>
                      <a:pt x="1" y="10"/>
                      <a:pt x="1" y="11"/>
                    </a:cubicBezTo>
                    <a:cubicBezTo>
                      <a:pt x="1" y="11"/>
                      <a:pt x="2" y="12"/>
                      <a:pt x="2" y="12"/>
                    </a:cubicBezTo>
                    <a:cubicBezTo>
                      <a:pt x="2" y="11"/>
                      <a:pt x="3" y="10"/>
                      <a:pt x="3" y="9"/>
                    </a:cubicBezTo>
                    <a:cubicBezTo>
                      <a:pt x="4" y="7"/>
                      <a:pt x="5" y="8"/>
                      <a:pt x="5" y="6"/>
                    </a:cubicBezTo>
                    <a:cubicBezTo>
                      <a:pt x="4" y="3"/>
                      <a:pt x="2" y="1"/>
                      <a:pt x="0" y="0"/>
                    </a:cubicBezTo>
                    <a:cubicBezTo>
                      <a:pt x="1" y="1"/>
                      <a:pt x="5" y="9"/>
                      <a:pt x="1" y="7"/>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959" name="Freeform 3855"/>
              <p:cNvSpPr>
                <a:spLocks/>
              </p:cNvSpPr>
              <p:nvPr/>
            </p:nvSpPr>
            <p:spPr bwMode="auto">
              <a:xfrm>
                <a:off x="4229" y="2513"/>
                <a:ext cx="0" cy="0"/>
              </a:xfrm>
              <a:custGeom>
                <a:avLst/>
                <a:gdLst>
                  <a:gd name="T0" fmla="*/ 0 w 3"/>
                  <a:gd name="T1" fmla="*/ 0 h 2"/>
                  <a:gd name="T2" fmla="*/ 2 w 3"/>
                  <a:gd name="T3" fmla="*/ 2 h 2"/>
                  <a:gd name="T4" fmla="*/ 3 w 3"/>
                  <a:gd name="T5" fmla="*/ 2 h 2"/>
                  <a:gd name="T6" fmla="*/ 0 w 3"/>
                  <a:gd name="T7" fmla="*/ 0 h 2"/>
                </a:gdLst>
                <a:ahLst/>
                <a:cxnLst>
                  <a:cxn ang="0">
                    <a:pos x="T0" y="T1"/>
                  </a:cxn>
                  <a:cxn ang="0">
                    <a:pos x="T2" y="T3"/>
                  </a:cxn>
                  <a:cxn ang="0">
                    <a:pos x="T4" y="T5"/>
                  </a:cxn>
                  <a:cxn ang="0">
                    <a:pos x="T6" y="T7"/>
                  </a:cxn>
                </a:cxnLst>
                <a:rect l="0" t="0" r="r" b="b"/>
                <a:pathLst>
                  <a:path w="3" h="2">
                    <a:moveTo>
                      <a:pt x="0" y="0"/>
                    </a:moveTo>
                    <a:cubicBezTo>
                      <a:pt x="0" y="1"/>
                      <a:pt x="2" y="2"/>
                      <a:pt x="2" y="2"/>
                    </a:cubicBezTo>
                    <a:cubicBezTo>
                      <a:pt x="3" y="2"/>
                      <a:pt x="3" y="2"/>
                      <a:pt x="3" y="2"/>
                    </a:cubicBezTo>
                    <a:cubicBezTo>
                      <a:pt x="3" y="1"/>
                      <a:pt x="0" y="0"/>
                      <a:pt x="0" y="0"/>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960" name="Freeform 3856"/>
              <p:cNvSpPr>
                <a:spLocks/>
              </p:cNvSpPr>
              <p:nvPr/>
            </p:nvSpPr>
            <p:spPr bwMode="auto">
              <a:xfrm>
                <a:off x="4228" y="2512"/>
                <a:ext cx="0" cy="0"/>
              </a:xfrm>
              <a:custGeom>
                <a:avLst/>
                <a:gdLst>
                  <a:gd name="T0" fmla="*/ 1 w 2"/>
                  <a:gd name="T1" fmla="*/ 1 h 1"/>
                  <a:gd name="T2" fmla="*/ 2 w 2"/>
                  <a:gd name="T3" fmla="*/ 1 h 1"/>
                  <a:gd name="T4" fmla="*/ 0 w 2"/>
                  <a:gd name="T5" fmla="*/ 0 h 1"/>
                  <a:gd name="T6" fmla="*/ 1 w 2"/>
                  <a:gd name="T7" fmla="*/ 1 h 1"/>
                </a:gdLst>
                <a:ahLst/>
                <a:cxnLst>
                  <a:cxn ang="0">
                    <a:pos x="T0" y="T1"/>
                  </a:cxn>
                  <a:cxn ang="0">
                    <a:pos x="T2" y="T3"/>
                  </a:cxn>
                  <a:cxn ang="0">
                    <a:pos x="T4" y="T5"/>
                  </a:cxn>
                  <a:cxn ang="0">
                    <a:pos x="T6" y="T7"/>
                  </a:cxn>
                </a:cxnLst>
                <a:rect l="0" t="0" r="r" b="b"/>
                <a:pathLst>
                  <a:path w="2" h="1">
                    <a:moveTo>
                      <a:pt x="1" y="1"/>
                    </a:moveTo>
                    <a:cubicBezTo>
                      <a:pt x="1" y="1"/>
                      <a:pt x="2" y="1"/>
                      <a:pt x="2" y="1"/>
                    </a:cubicBezTo>
                    <a:cubicBezTo>
                      <a:pt x="2" y="0"/>
                      <a:pt x="1" y="0"/>
                      <a:pt x="0" y="0"/>
                    </a:cubicBezTo>
                    <a:cubicBezTo>
                      <a:pt x="0" y="0"/>
                      <a:pt x="0" y="1"/>
                      <a:pt x="1" y="1"/>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961" name="Freeform 3857"/>
              <p:cNvSpPr>
                <a:spLocks/>
              </p:cNvSpPr>
              <p:nvPr/>
            </p:nvSpPr>
            <p:spPr bwMode="auto">
              <a:xfrm>
                <a:off x="4231" y="2512"/>
                <a:ext cx="2" cy="2"/>
              </a:xfrm>
              <a:custGeom>
                <a:avLst/>
                <a:gdLst>
                  <a:gd name="T0" fmla="*/ 1 w 10"/>
                  <a:gd name="T1" fmla="*/ 12 h 19"/>
                  <a:gd name="T2" fmla="*/ 1 w 10"/>
                  <a:gd name="T3" fmla="*/ 14 h 19"/>
                  <a:gd name="T4" fmla="*/ 3 w 10"/>
                  <a:gd name="T5" fmla="*/ 14 h 19"/>
                  <a:gd name="T6" fmla="*/ 4 w 10"/>
                  <a:gd name="T7" fmla="*/ 15 h 19"/>
                  <a:gd name="T8" fmla="*/ 6 w 10"/>
                  <a:gd name="T9" fmla="*/ 17 h 19"/>
                  <a:gd name="T10" fmla="*/ 8 w 10"/>
                  <a:gd name="T11" fmla="*/ 18 h 19"/>
                  <a:gd name="T12" fmla="*/ 7 w 10"/>
                  <a:gd name="T13" fmla="*/ 15 h 19"/>
                  <a:gd name="T14" fmla="*/ 8 w 10"/>
                  <a:gd name="T15" fmla="*/ 14 h 19"/>
                  <a:gd name="T16" fmla="*/ 7 w 10"/>
                  <a:gd name="T17" fmla="*/ 11 h 19"/>
                  <a:gd name="T18" fmla="*/ 9 w 10"/>
                  <a:gd name="T19" fmla="*/ 12 h 19"/>
                  <a:gd name="T20" fmla="*/ 8 w 10"/>
                  <a:gd name="T21" fmla="*/ 5 h 19"/>
                  <a:gd name="T22" fmla="*/ 8 w 10"/>
                  <a:gd name="T23" fmla="*/ 8 h 19"/>
                  <a:gd name="T24" fmla="*/ 9 w 10"/>
                  <a:gd name="T25" fmla="*/ 3 h 19"/>
                  <a:gd name="T26" fmla="*/ 8 w 10"/>
                  <a:gd name="T27" fmla="*/ 1 h 19"/>
                  <a:gd name="T28" fmla="*/ 6 w 10"/>
                  <a:gd name="T29" fmla="*/ 2 h 19"/>
                  <a:gd name="T30" fmla="*/ 4 w 10"/>
                  <a:gd name="T31" fmla="*/ 1 h 19"/>
                  <a:gd name="T32" fmla="*/ 4 w 10"/>
                  <a:gd name="T33" fmla="*/ 3 h 19"/>
                  <a:gd name="T34" fmla="*/ 2 w 10"/>
                  <a:gd name="T35" fmla="*/ 3 h 19"/>
                  <a:gd name="T36" fmla="*/ 2 w 10"/>
                  <a:gd name="T37" fmla="*/ 4 h 19"/>
                  <a:gd name="T38" fmla="*/ 3 w 10"/>
                  <a:gd name="T39" fmla="*/ 6 h 19"/>
                  <a:gd name="T40" fmla="*/ 3 w 10"/>
                  <a:gd name="T41" fmla="*/ 9 h 19"/>
                  <a:gd name="T42" fmla="*/ 1 w 10"/>
                  <a:gd name="T43" fmla="*/ 1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 h="19">
                    <a:moveTo>
                      <a:pt x="1" y="12"/>
                    </a:moveTo>
                    <a:cubicBezTo>
                      <a:pt x="0" y="13"/>
                      <a:pt x="0" y="13"/>
                      <a:pt x="1" y="14"/>
                    </a:cubicBezTo>
                    <a:cubicBezTo>
                      <a:pt x="2" y="14"/>
                      <a:pt x="2" y="14"/>
                      <a:pt x="3" y="14"/>
                    </a:cubicBezTo>
                    <a:cubicBezTo>
                      <a:pt x="3" y="14"/>
                      <a:pt x="3" y="15"/>
                      <a:pt x="4" y="15"/>
                    </a:cubicBezTo>
                    <a:cubicBezTo>
                      <a:pt x="5" y="16"/>
                      <a:pt x="6" y="16"/>
                      <a:pt x="6" y="17"/>
                    </a:cubicBezTo>
                    <a:cubicBezTo>
                      <a:pt x="7" y="18"/>
                      <a:pt x="8" y="19"/>
                      <a:pt x="8" y="18"/>
                    </a:cubicBezTo>
                    <a:cubicBezTo>
                      <a:pt x="8" y="17"/>
                      <a:pt x="7" y="15"/>
                      <a:pt x="7" y="15"/>
                    </a:cubicBezTo>
                    <a:cubicBezTo>
                      <a:pt x="7" y="14"/>
                      <a:pt x="8" y="14"/>
                      <a:pt x="8" y="14"/>
                    </a:cubicBezTo>
                    <a:cubicBezTo>
                      <a:pt x="8" y="13"/>
                      <a:pt x="6" y="12"/>
                      <a:pt x="7" y="11"/>
                    </a:cubicBezTo>
                    <a:cubicBezTo>
                      <a:pt x="8" y="10"/>
                      <a:pt x="8" y="11"/>
                      <a:pt x="9" y="12"/>
                    </a:cubicBezTo>
                    <a:cubicBezTo>
                      <a:pt x="9" y="10"/>
                      <a:pt x="6" y="6"/>
                      <a:pt x="8" y="5"/>
                    </a:cubicBezTo>
                    <a:cubicBezTo>
                      <a:pt x="8" y="6"/>
                      <a:pt x="8" y="7"/>
                      <a:pt x="8" y="8"/>
                    </a:cubicBezTo>
                    <a:cubicBezTo>
                      <a:pt x="10" y="8"/>
                      <a:pt x="9" y="4"/>
                      <a:pt x="9" y="3"/>
                    </a:cubicBezTo>
                    <a:cubicBezTo>
                      <a:pt x="9" y="2"/>
                      <a:pt x="8" y="1"/>
                      <a:pt x="8" y="1"/>
                    </a:cubicBezTo>
                    <a:cubicBezTo>
                      <a:pt x="6" y="0"/>
                      <a:pt x="7" y="1"/>
                      <a:pt x="6" y="2"/>
                    </a:cubicBezTo>
                    <a:cubicBezTo>
                      <a:pt x="6" y="2"/>
                      <a:pt x="4" y="1"/>
                      <a:pt x="4" y="1"/>
                    </a:cubicBezTo>
                    <a:cubicBezTo>
                      <a:pt x="3" y="1"/>
                      <a:pt x="4" y="2"/>
                      <a:pt x="4" y="3"/>
                    </a:cubicBezTo>
                    <a:cubicBezTo>
                      <a:pt x="4" y="4"/>
                      <a:pt x="3" y="3"/>
                      <a:pt x="2" y="3"/>
                    </a:cubicBezTo>
                    <a:cubicBezTo>
                      <a:pt x="2" y="3"/>
                      <a:pt x="2" y="4"/>
                      <a:pt x="2" y="4"/>
                    </a:cubicBezTo>
                    <a:cubicBezTo>
                      <a:pt x="3" y="5"/>
                      <a:pt x="3" y="5"/>
                      <a:pt x="3" y="6"/>
                    </a:cubicBezTo>
                    <a:cubicBezTo>
                      <a:pt x="3" y="7"/>
                      <a:pt x="3" y="8"/>
                      <a:pt x="3" y="9"/>
                    </a:cubicBezTo>
                    <a:cubicBezTo>
                      <a:pt x="3" y="11"/>
                      <a:pt x="2" y="11"/>
                      <a:pt x="1" y="12"/>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962" name="Freeform 3858"/>
              <p:cNvSpPr>
                <a:spLocks/>
              </p:cNvSpPr>
              <p:nvPr/>
            </p:nvSpPr>
            <p:spPr bwMode="auto">
              <a:xfrm>
                <a:off x="4230" y="2513"/>
                <a:ext cx="4" cy="5"/>
              </a:xfrm>
              <a:custGeom>
                <a:avLst/>
                <a:gdLst>
                  <a:gd name="T0" fmla="*/ 3 w 26"/>
                  <a:gd name="T1" fmla="*/ 19 h 36"/>
                  <a:gd name="T2" fmla="*/ 5 w 26"/>
                  <a:gd name="T3" fmla="*/ 22 h 36"/>
                  <a:gd name="T4" fmla="*/ 9 w 26"/>
                  <a:gd name="T5" fmla="*/ 25 h 36"/>
                  <a:gd name="T6" fmla="*/ 12 w 26"/>
                  <a:gd name="T7" fmla="*/ 30 h 36"/>
                  <a:gd name="T8" fmla="*/ 14 w 26"/>
                  <a:gd name="T9" fmla="*/ 32 h 36"/>
                  <a:gd name="T10" fmla="*/ 16 w 26"/>
                  <a:gd name="T11" fmla="*/ 33 h 36"/>
                  <a:gd name="T12" fmla="*/ 17 w 26"/>
                  <a:gd name="T13" fmla="*/ 34 h 36"/>
                  <a:gd name="T14" fmla="*/ 18 w 26"/>
                  <a:gd name="T15" fmla="*/ 32 h 36"/>
                  <a:gd name="T16" fmla="*/ 16 w 26"/>
                  <a:gd name="T17" fmla="*/ 30 h 36"/>
                  <a:gd name="T18" fmla="*/ 15 w 26"/>
                  <a:gd name="T19" fmla="*/ 27 h 36"/>
                  <a:gd name="T20" fmla="*/ 14 w 26"/>
                  <a:gd name="T21" fmla="*/ 25 h 36"/>
                  <a:gd name="T22" fmla="*/ 15 w 26"/>
                  <a:gd name="T23" fmla="*/ 25 h 36"/>
                  <a:gd name="T24" fmla="*/ 16 w 26"/>
                  <a:gd name="T25" fmla="*/ 23 h 36"/>
                  <a:gd name="T26" fmla="*/ 19 w 26"/>
                  <a:gd name="T27" fmla="*/ 25 h 36"/>
                  <a:gd name="T28" fmla="*/ 21 w 26"/>
                  <a:gd name="T29" fmla="*/ 31 h 36"/>
                  <a:gd name="T30" fmla="*/ 22 w 26"/>
                  <a:gd name="T31" fmla="*/ 35 h 36"/>
                  <a:gd name="T32" fmla="*/ 23 w 26"/>
                  <a:gd name="T33" fmla="*/ 36 h 36"/>
                  <a:gd name="T34" fmla="*/ 25 w 26"/>
                  <a:gd name="T35" fmla="*/ 35 h 36"/>
                  <a:gd name="T36" fmla="*/ 25 w 26"/>
                  <a:gd name="T37" fmla="*/ 29 h 36"/>
                  <a:gd name="T38" fmla="*/ 24 w 26"/>
                  <a:gd name="T39" fmla="*/ 27 h 36"/>
                  <a:gd name="T40" fmla="*/ 26 w 26"/>
                  <a:gd name="T41" fmla="*/ 27 h 36"/>
                  <a:gd name="T42" fmla="*/ 22 w 26"/>
                  <a:gd name="T43" fmla="*/ 18 h 36"/>
                  <a:gd name="T44" fmla="*/ 20 w 26"/>
                  <a:gd name="T45" fmla="*/ 15 h 36"/>
                  <a:gd name="T46" fmla="*/ 19 w 26"/>
                  <a:gd name="T47" fmla="*/ 12 h 36"/>
                  <a:gd name="T48" fmla="*/ 17 w 26"/>
                  <a:gd name="T49" fmla="*/ 11 h 36"/>
                  <a:gd name="T50" fmla="*/ 14 w 26"/>
                  <a:gd name="T51" fmla="*/ 10 h 36"/>
                  <a:gd name="T52" fmla="*/ 11 w 26"/>
                  <a:gd name="T53" fmla="*/ 9 h 36"/>
                  <a:gd name="T54" fmla="*/ 9 w 26"/>
                  <a:gd name="T55" fmla="*/ 9 h 36"/>
                  <a:gd name="T56" fmla="*/ 12 w 26"/>
                  <a:gd name="T57" fmla="*/ 8 h 36"/>
                  <a:gd name="T58" fmla="*/ 7 w 26"/>
                  <a:gd name="T59" fmla="*/ 6 h 36"/>
                  <a:gd name="T60" fmla="*/ 6 w 26"/>
                  <a:gd name="T61" fmla="*/ 3 h 36"/>
                  <a:gd name="T62" fmla="*/ 6 w 26"/>
                  <a:gd name="T63" fmla="*/ 1 h 36"/>
                  <a:gd name="T64" fmla="*/ 6 w 26"/>
                  <a:gd name="T65" fmla="*/ 0 h 36"/>
                  <a:gd name="T66" fmla="*/ 5 w 26"/>
                  <a:gd name="T67" fmla="*/ 3 h 36"/>
                  <a:gd name="T68" fmla="*/ 4 w 26"/>
                  <a:gd name="T69" fmla="*/ 4 h 36"/>
                  <a:gd name="T70" fmla="*/ 3 w 26"/>
                  <a:gd name="T71" fmla="*/ 5 h 36"/>
                  <a:gd name="T72" fmla="*/ 4 w 26"/>
                  <a:gd name="T73" fmla="*/ 9 h 36"/>
                  <a:gd name="T74" fmla="*/ 1 w 26"/>
                  <a:gd name="T75" fmla="*/ 11 h 36"/>
                  <a:gd name="T76" fmla="*/ 3 w 26"/>
                  <a:gd name="T77" fmla="*/ 11 h 36"/>
                  <a:gd name="T78" fmla="*/ 4 w 26"/>
                  <a:gd name="T79" fmla="*/ 12 h 36"/>
                  <a:gd name="T80" fmla="*/ 6 w 26"/>
                  <a:gd name="T81" fmla="*/ 12 h 36"/>
                  <a:gd name="T82" fmla="*/ 8 w 26"/>
                  <a:gd name="T83" fmla="*/ 11 h 36"/>
                  <a:gd name="T84" fmla="*/ 8 w 26"/>
                  <a:gd name="T85" fmla="*/ 12 h 36"/>
                  <a:gd name="T86" fmla="*/ 9 w 26"/>
                  <a:gd name="T87" fmla="*/ 13 h 36"/>
                  <a:gd name="T88" fmla="*/ 10 w 26"/>
                  <a:gd name="T89" fmla="*/ 16 h 36"/>
                  <a:gd name="T90" fmla="*/ 12 w 26"/>
                  <a:gd name="T91" fmla="*/ 17 h 36"/>
                  <a:gd name="T92" fmla="*/ 14 w 26"/>
                  <a:gd name="T93" fmla="*/ 19 h 36"/>
                  <a:gd name="T94" fmla="*/ 11 w 26"/>
                  <a:gd name="T95" fmla="*/ 21 h 36"/>
                  <a:gd name="T96" fmla="*/ 10 w 26"/>
                  <a:gd name="T97" fmla="*/ 18 h 36"/>
                  <a:gd name="T98" fmla="*/ 7 w 26"/>
                  <a:gd name="T99" fmla="*/ 19 h 36"/>
                  <a:gd name="T100" fmla="*/ 0 w 26"/>
                  <a:gd name="T101" fmla="*/ 17 h 36"/>
                  <a:gd name="T102" fmla="*/ 3 w 26"/>
                  <a:gd name="T103" fmla="*/ 19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6" h="36">
                    <a:moveTo>
                      <a:pt x="3" y="19"/>
                    </a:moveTo>
                    <a:cubicBezTo>
                      <a:pt x="4" y="20"/>
                      <a:pt x="5" y="21"/>
                      <a:pt x="5" y="22"/>
                    </a:cubicBezTo>
                    <a:cubicBezTo>
                      <a:pt x="6" y="24"/>
                      <a:pt x="8" y="24"/>
                      <a:pt x="9" y="25"/>
                    </a:cubicBezTo>
                    <a:cubicBezTo>
                      <a:pt x="11" y="26"/>
                      <a:pt x="11" y="28"/>
                      <a:pt x="12" y="30"/>
                    </a:cubicBezTo>
                    <a:cubicBezTo>
                      <a:pt x="13" y="31"/>
                      <a:pt x="13" y="32"/>
                      <a:pt x="14" y="32"/>
                    </a:cubicBezTo>
                    <a:cubicBezTo>
                      <a:pt x="15" y="32"/>
                      <a:pt x="15" y="32"/>
                      <a:pt x="16" y="33"/>
                    </a:cubicBezTo>
                    <a:cubicBezTo>
                      <a:pt x="16" y="33"/>
                      <a:pt x="16" y="34"/>
                      <a:pt x="17" y="34"/>
                    </a:cubicBezTo>
                    <a:cubicBezTo>
                      <a:pt x="18" y="34"/>
                      <a:pt x="18" y="33"/>
                      <a:pt x="18" y="32"/>
                    </a:cubicBezTo>
                    <a:cubicBezTo>
                      <a:pt x="18" y="31"/>
                      <a:pt x="16" y="31"/>
                      <a:pt x="16" y="30"/>
                    </a:cubicBezTo>
                    <a:cubicBezTo>
                      <a:pt x="15" y="29"/>
                      <a:pt x="15" y="28"/>
                      <a:pt x="15" y="27"/>
                    </a:cubicBezTo>
                    <a:cubicBezTo>
                      <a:pt x="14" y="26"/>
                      <a:pt x="14" y="26"/>
                      <a:pt x="14" y="25"/>
                    </a:cubicBezTo>
                    <a:cubicBezTo>
                      <a:pt x="14" y="25"/>
                      <a:pt x="14" y="25"/>
                      <a:pt x="15" y="25"/>
                    </a:cubicBezTo>
                    <a:cubicBezTo>
                      <a:pt x="15" y="24"/>
                      <a:pt x="16" y="23"/>
                      <a:pt x="16" y="23"/>
                    </a:cubicBezTo>
                    <a:cubicBezTo>
                      <a:pt x="17" y="23"/>
                      <a:pt x="19" y="24"/>
                      <a:pt x="19" y="25"/>
                    </a:cubicBezTo>
                    <a:cubicBezTo>
                      <a:pt x="19" y="25"/>
                      <a:pt x="21" y="31"/>
                      <a:pt x="21" y="31"/>
                    </a:cubicBezTo>
                    <a:cubicBezTo>
                      <a:pt x="23" y="30"/>
                      <a:pt x="22" y="34"/>
                      <a:pt x="22" y="35"/>
                    </a:cubicBezTo>
                    <a:cubicBezTo>
                      <a:pt x="22" y="35"/>
                      <a:pt x="22" y="36"/>
                      <a:pt x="23" y="36"/>
                    </a:cubicBezTo>
                    <a:cubicBezTo>
                      <a:pt x="24" y="36"/>
                      <a:pt x="25" y="35"/>
                      <a:pt x="25" y="35"/>
                    </a:cubicBezTo>
                    <a:cubicBezTo>
                      <a:pt x="26" y="34"/>
                      <a:pt x="25" y="30"/>
                      <a:pt x="25" y="29"/>
                    </a:cubicBezTo>
                    <a:cubicBezTo>
                      <a:pt x="24" y="28"/>
                      <a:pt x="23" y="28"/>
                      <a:pt x="24" y="27"/>
                    </a:cubicBezTo>
                    <a:cubicBezTo>
                      <a:pt x="24" y="26"/>
                      <a:pt x="25" y="27"/>
                      <a:pt x="26" y="27"/>
                    </a:cubicBezTo>
                    <a:cubicBezTo>
                      <a:pt x="25" y="24"/>
                      <a:pt x="24" y="20"/>
                      <a:pt x="22" y="18"/>
                    </a:cubicBezTo>
                    <a:cubicBezTo>
                      <a:pt x="21" y="17"/>
                      <a:pt x="20" y="16"/>
                      <a:pt x="20" y="15"/>
                    </a:cubicBezTo>
                    <a:cubicBezTo>
                      <a:pt x="20" y="14"/>
                      <a:pt x="20" y="13"/>
                      <a:pt x="19" y="12"/>
                    </a:cubicBezTo>
                    <a:cubicBezTo>
                      <a:pt x="19" y="12"/>
                      <a:pt x="18" y="11"/>
                      <a:pt x="17" y="11"/>
                    </a:cubicBezTo>
                    <a:cubicBezTo>
                      <a:pt x="16" y="10"/>
                      <a:pt x="15" y="11"/>
                      <a:pt x="14" y="10"/>
                    </a:cubicBezTo>
                    <a:cubicBezTo>
                      <a:pt x="12" y="10"/>
                      <a:pt x="13" y="9"/>
                      <a:pt x="11" y="9"/>
                    </a:cubicBezTo>
                    <a:cubicBezTo>
                      <a:pt x="11" y="9"/>
                      <a:pt x="10" y="10"/>
                      <a:pt x="9" y="9"/>
                    </a:cubicBezTo>
                    <a:cubicBezTo>
                      <a:pt x="10" y="9"/>
                      <a:pt x="11" y="8"/>
                      <a:pt x="12" y="8"/>
                    </a:cubicBezTo>
                    <a:cubicBezTo>
                      <a:pt x="12" y="6"/>
                      <a:pt x="8" y="7"/>
                      <a:pt x="7" y="6"/>
                    </a:cubicBezTo>
                    <a:cubicBezTo>
                      <a:pt x="7" y="5"/>
                      <a:pt x="7" y="4"/>
                      <a:pt x="6" y="3"/>
                    </a:cubicBezTo>
                    <a:cubicBezTo>
                      <a:pt x="6" y="3"/>
                      <a:pt x="7" y="2"/>
                      <a:pt x="6" y="1"/>
                    </a:cubicBezTo>
                    <a:cubicBezTo>
                      <a:pt x="6" y="1"/>
                      <a:pt x="5" y="0"/>
                      <a:pt x="6" y="0"/>
                    </a:cubicBezTo>
                    <a:cubicBezTo>
                      <a:pt x="5" y="1"/>
                      <a:pt x="6" y="2"/>
                      <a:pt x="5" y="3"/>
                    </a:cubicBezTo>
                    <a:cubicBezTo>
                      <a:pt x="5" y="3"/>
                      <a:pt x="5" y="4"/>
                      <a:pt x="4" y="4"/>
                    </a:cubicBezTo>
                    <a:cubicBezTo>
                      <a:pt x="4" y="5"/>
                      <a:pt x="3" y="5"/>
                      <a:pt x="3" y="5"/>
                    </a:cubicBezTo>
                    <a:cubicBezTo>
                      <a:pt x="3" y="7"/>
                      <a:pt x="5" y="7"/>
                      <a:pt x="4" y="9"/>
                    </a:cubicBezTo>
                    <a:cubicBezTo>
                      <a:pt x="4" y="9"/>
                      <a:pt x="2" y="10"/>
                      <a:pt x="1" y="11"/>
                    </a:cubicBezTo>
                    <a:cubicBezTo>
                      <a:pt x="0" y="12"/>
                      <a:pt x="2" y="11"/>
                      <a:pt x="3" y="11"/>
                    </a:cubicBezTo>
                    <a:cubicBezTo>
                      <a:pt x="4" y="12"/>
                      <a:pt x="4" y="12"/>
                      <a:pt x="4" y="12"/>
                    </a:cubicBezTo>
                    <a:cubicBezTo>
                      <a:pt x="5" y="12"/>
                      <a:pt x="6" y="12"/>
                      <a:pt x="6" y="12"/>
                    </a:cubicBezTo>
                    <a:cubicBezTo>
                      <a:pt x="7" y="11"/>
                      <a:pt x="7" y="9"/>
                      <a:pt x="8" y="11"/>
                    </a:cubicBezTo>
                    <a:cubicBezTo>
                      <a:pt x="8" y="11"/>
                      <a:pt x="8" y="12"/>
                      <a:pt x="8" y="12"/>
                    </a:cubicBezTo>
                    <a:cubicBezTo>
                      <a:pt x="8" y="13"/>
                      <a:pt x="8" y="13"/>
                      <a:pt x="9" y="13"/>
                    </a:cubicBezTo>
                    <a:cubicBezTo>
                      <a:pt x="10" y="14"/>
                      <a:pt x="10" y="14"/>
                      <a:pt x="10" y="16"/>
                    </a:cubicBezTo>
                    <a:cubicBezTo>
                      <a:pt x="11" y="17"/>
                      <a:pt x="11" y="16"/>
                      <a:pt x="12" y="17"/>
                    </a:cubicBezTo>
                    <a:cubicBezTo>
                      <a:pt x="13" y="17"/>
                      <a:pt x="14" y="18"/>
                      <a:pt x="14" y="19"/>
                    </a:cubicBezTo>
                    <a:cubicBezTo>
                      <a:pt x="13" y="20"/>
                      <a:pt x="11" y="21"/>
                      <a:pt x="11" y="21"/>
                    </a:cubicBezTo>
                    <a:cubicBezTo>
                      <a:pt x="10" y="21"/>
                      <a:pt x="10" y="19"/>
                      <a:pt x="10" y="18"/>
                    </a:cubicBezTo>
                    <a:cubicBezTo>
                      <a:pt x="9" y="18"/>
                      <a:pt x="8" y="19"/>
                      <a:pt x="7" y="19"/>
                    </a:cubicBezTo>
                    <a:cubicBezTo>
                      <a:pt x="4" y="19"/>
                      <a:pt x="2" y="16"/>
                      <a:pt x="0" y="17"/>
                    </a:cubicBezTo>
                    <a:cubicBezTo>
                      <a:pt x="0" y="18"/>
                      <a:pt x="2" y="19"/>
                      <a:pt x="3" y="19"/>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963" name="Freeform 3859"/>
              <p:cNvSpPr>
                <a:spLocks/>
              </p:cNvSpPr>
              <p:nvPr/>
            </p:nvSpPr>
            <p:spPr bwMode="auto">
              <a:xfrm>
                <a:off x="4173" y="2514"/>
                <a:ext cx="2" cy="1"/>
              </a:xfrm>
              <a:custGeom>
                <a:avLst/>
                <a:gdLst>
                  <a:gd name="T0" fmla="*/ 6 w 13"/>
                  <a:gd name="T1" fmla="*/ 3 h 7"/>
                  <a:gd name="T2" fmla="*/ 3 w 13"/>
                  <a:gd name="T3" fmla="*/ 0 h 7"/>
                  <a:gd name="T4" fmla="*/ 5 w 13"/>
                  <a:gd name="T5" fmla="*/ 5 h 7"/>
                  <a:gd name="T6" fmla="*/ 9 w 13"/>
                  <a:gd name="T7" fmla="*/ 7 h 7"/>
                  <a:gd name="T8" fmla="*/ 10 w 13"/>
                  <a:gd name="T9" fmla="*/ 2 h 7"/>
                  <a:gd name="T10" fmla="*/ 6 w 13"/>
                  <a:gd name="T11" fmla="*/ 3 h 7"/>
                </a:gdLst>
                <a:ahLst/>
                <a:cxnLst>
                  <a:cxn ang="0">
                    <a:pos x="T0" y="T1"/>
                  </a:cxn>
                  <a:cxn ang="0">
                    <a:pos x="T2" y="T3"/>
                  </a:cxn>
                  <a:cxn ang="0">
                    <a:pos x="T4" y="T5"/>
                  </a:cxn>
                  <a:cxn ang="0">
                    <a:pos x="T6" y="T7"/>
                  </a:cxn>
                  <a:cxn ang="0">
                    <a:pos x="T8" y="T9"/>
                  </a:cxn>
                  <a:cxn ang="0">
                    <a:pos x="T10" y="T11"/>
                  </a:cxn>
                </a:cxnLst>
                <a:rect l="0" t="0" r="r" b="b"/>
                <a:pathLst>
                  <a:path w="13" h="7">
                    <a:moveTo>
                      <a:pt x="6" y="3"/>
                    </a:moveTo>
                    <a:cubicBezTo>
                      <a:pt x="4" y="3"/>
                      <a:pt x="4" y="0"/>
                      <a:pt x="3" y="0"/>
                    </a:cubicBezTo>
                    <a:cubicBezTo>
                      <a:pt x="0" y="3"/>
                      <a:pt x="3" y="4"/>
                      <a:pt x="5" y="5"/>
                    </a:cubicBezTo>
                    <a:cubicBezTo>
                      <a:pt x="6" y="6"/>
                      <a:pt x="8" y="7"/>
                      <a:pt x="9" y="7"/>
                    </a:cubicBezTo>
                    <a:cubicBezTo>
                      <a:pt x="11" y="7"/>
                      <a:pt x="13" y="3"/>
                      <a:pt x="10" y="2"/>
                    </a:cubicBezTo>
                    <a:cubicBezTo>
                      <a:pt x="9" y="2"/>
                      <a:pt x="8" y="4"/>
                      <a:pt x="6" y="3"/>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964" name="Freeform 3860"/>
              <p:cNvSpPr>
                <a:spLocks/>
              </p:cNvSpPr>
              <p:nvPr/>
            </p:nvSpPr>
            <p:spPr bwMode="auto">
              <a:xfrm>
                <a:off x="4178" y="2516"/>
                <a:ext cx="0" cy="1"/>
              </a:xfrm>
              <a:custGeom>
                <a:avLst/>
                <a:gdLst>
                  <a:gd name="T0" fmla="*/ 5 w 5"/>
                  <a:gd name="T1" fmla="*/ 3 h 7"/>
                  <a:gd name="T2" fmla="*/ 0 w 5"/>
                  <a:gd name="T3" fmla="*/ 0 h 7"/>
                  <a:gd name="T4" fmla="*/ 3 w 5"/>
                  <a:gd name="T5" fmla="*/ 6 h 7"/>
                  <a:gd name="T6" fmla="*/ 5 w 5"/>
                  <a:gd name="T7" fmla="*/ 3 h 7"/>
                </a:gdLst>
                <a:ahLst/>
                <a:cxnLst>
                  <a:cxn ang="0">
                    <a:pos x="T0" y="T1"/>
                  </a:cxn>
                  <a:cxn ang="0">
                    <a:pos x="T2" y="T3"/>
                  </a:cxn>
                  <a:cxn ang="0">
                    <a:pos x="T4" y="T5"/>
                  </a:cxn>
                  <a:cxn ang="0">
                    <a:pos x="T6" y="T7"/>
                  </a:cxn>
                </a:cxnLst>
                <a:rect l="0" t="0" r="r" b="b"/>
                <a:pathLst>
                  <a:path w="5" h="7">
                    <a:moveTo>
                      <a:pt x="5" y="3"/>
                    </a:moveTo>
                    <a:cubicBezTo>
                      <a:pt x="4" y="1"/>
                      <a:pt x="0" y="0"/>
                      <a:pt x="0" y="0"/>
                    </a:cubicBezTo>
                    <a:cubicBezTo>
                      <a:pt x="0" y="2"/>
                      <a:pt x="2" y="4"/>
                      <a:pt x="3" y="6"/>
                    </a:cubicBezTo>
                    <a:cubicBezTo>
                      <a:pt x="3" y="7"/>
                      <a:pt x="5" y="4"/>
                      <a:pt x="5" y="3"/>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965" name="Freeform 3861"/>
              <p:cNvSpPr>
                <a:spLocks/>
              </p:cNvSpPr>
              <p:nvPr/>
            </p:nvSpPr>
            <p:spPr bwMode="auto">
              <a:xfrm>
                <a:off x="4172" y="2513"/>
                <a:ext cx="0" cy="1"/>
              </a:xfrm>
              <a:custGeom>
                <a:avLst/>
                <a:gdLst>
                  <a:gd name="T0" fmla="*/ 1 w 3"/>
                  <a:gd name="T1" fmla="*/ 1 h 4"/>
                  <a:gd name="T2" fmla="*/ 2 w 3"/>
                  <a:gd name="T3" fmla="*/ 3 h 4"/>
                  <a:gd name="T4" fmla="*/ 1 w 3"/>
                  <a:gd name="T5" fmla="*/ 1 h 4"/>
                </a:gdLst>
                <a:ahLst/>
                <a:cxnLst>
                  <a:cxn ang="0">
                    <a:pos x="T0" y="T1"/>
                  </a:cxn>
                  <a:cxn ang="0">
                    <a:pos x="T2" y="T3"/>
                  </a:cxn>
                  <a:cxn ang="0">
                    <a:pos x="T4" y="T5"/>
                  </a:cxn>
                </a:cxnLst>
                <a:rect l="0" t="0" r="r" b="b"/>
                <a:pathLst>
                  <a:path w="3" h="4">
                    <a:moveTo>
                      <a:pt x="1" y="1"/>
                    </a:moveTo>
                    <a:cubicBezTo>
                      <a:pt x="0" y="1"/>
                      <a:pt x="0" y="4"/>
                      <a:pt x="2" y="3"/>
                    </a:cubicBezTo>
                    <a:cubicBezTo>
                      <a:pt x="3" y="3"/>
                      <a:pt x="2" y="0"/>
                      <a:pt x="1" y="1"/>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966" name="Freeform 3862"/>
              <p:cNvSpPr>
                <a:spLocks/>
              </p:cNvSpPr>
              <p:nvPr/>
            </p:nvSpPr>
            <p:spPr bwMode="auto">
              <a:xfrm>
                <a:off x="4167" y="2513"/>
                <a:ext cx="3" cy="1"/>
              </a:xfrm>
              <a:custGeom>
                <a:avLst/>
                <a:gdLst>
                  <a:gd name="T0" fmla="*/ 11 w 21"/>
                  <a:gd name="T1" fmla="*/ 2 h 10"/>
                  <a:gd name="T2" fmla="*/ 6 w 21"/>
                  <a:gd name="T3" fmla="*/ 2 h 10"/>
                  <a:gd name="T4" fmla="*/ 0 w 21"/>
                  <a:gd name="T5" fmla="*/ 1 h 10"/>
                  <a:gd name="T6" fmla="*/ 8 w 21"/>
                  <a:gd name="T7" fmla="*/ 6 h 10"/>
                  <a:gd name="T8" fmla="*/ 16 w 21"/>
                  <a:gd name="T9" fmla="*/ 9 h 10"/>
                  <a:gd name="T10" fmla="*/ 20 w 21"/>
                  <a:gd name="T11" fmla="*/ 1 h 10"/>
                  <a:gd name="T12" fmla="*/ 11 w 21"/>
                  <a:gd name="T13" fmla="*/ 2 h 10"/>
                </a:gdLst>
                <a:ahLst/>
                <a:cxnLst>
                  <a:cxn ang="0">
                    <a:pos x="T0" y="T1"/>
                  </a:cxn>
                  <a:cxn ang="0">
                    <a:pos x="T2" y="T3"/>
                  </a:cxn>
                  <a:cxn ang="0">
                    <a:pos x="T4" y="T5"/>
                  </a:cxn>
                  <a:cxn ang="0">
                    <a:pos x="T6" y="T7"/>
                  </a:cxn>
                  <a:cxn ang="0">
                    <a:pos x="T8" y="T9"/>
                  </a:cxn>
                  <a:cxn ang="0">
                    <a:pos x="T10" y="T11"/>
                  </a:cxn>
                  <a:cxn ang="0">
                    <a:pos x="T12" y="T13"/>
                  </a:cxn>
                </a:cxnLst>
                <a:rect l="0" t="0" r="r" b="b"/>
                <a:pathLst>
                  <a:path w="21" h="10">
                    <a:moveTo>
                      <a:pt x="11" y="2"/>
                    </a:moveTo>
                    <a:cubicBezTo>
                      <a:pt x="9" y="2"/>
                      <a:pt x="8" y="3"/>
                      <a:pt x="6" y="2"/>
                    </a:cubicBezTo>
                    <a:cubicBezTo>
                      <a:pt x="6" y="2"/>
                      <a:pt x="0" y="0"/>
                      <a:pt x="0" y="1"/>
                    </a:cubicBezTo>
                    <a:cubicBezTo>
                      <a:pt x="1" y="4"/>
                      <a:pt x="6" y="5"/>
                      <a:pt x="8" y="6"/>
                    </a:cubicBezTo>
                    <a:cubicBezTo>
                      <a:pt x="10" y="7"/>
                      <a:pt x="13" y="10"/>
                      <a:pt x="16" y="9"/>
                    </a:cubicBezTo>
                    <a:cubicBezTo>
                      <a:pt x="18" y="9"/>
                      <a:pt x="21" y="4"/>
                      <a:pt x="20" y="1"/>
                    </a:cubicBezTo>
                    <a:cubicBezTo>
                      <a:pt x="16" y="1"/>
                      <a:pt x="14" y="2"/>
                      <a:pt x="11" y="2"/>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967" name="Freeform 3863"/>
              <p:cNvSpPr>
                <a:spLocks/>
              </p:cNvSpPr>
              <p:nvPr/>
            </p:nvSpPr>
            <p:spPr bwMode="auto">
              <a:xfrm>
                <a:off x="4139" y="2489"/>
                <a:ext cx="1" cy="0"/>
              </a:xfrm>
              <a:custGeom>
                <a:avLst/>
                <a:gdLst>
                  <a:gd name="T0" fmla="*/ 0 w 5"/>
                  <a:gd name="T1" fmla="*/ 2 h 4"/>
                  <a:gd name="T2" fmla="*/ 4 w 5"/>
                  <a:gd name="T3" fmla="*/ 2 h 4"/>
                  <a:gd name="T4" fmla="*/ 0 w 5"/>
                  <a:gd name="T5" fmla="*/ 2 h 4"/>
                </a:gdLst>
                <a:ahLst/>
                <a:cxnLst>
                  <a:cxn ang="0">
                    <a:pos x="T0" y="T1"/>
                  </a:cxn>
                  <a:cxn ang="0">
                    <a:pos x="T2" y="T3"/>
                  </a:cxn>
                  <a:cxn ang="0">
                    <a:pos x="T4" y="T5"/>
                  </a:cxn>
                </a:cxnLst>
                <a:rect l="0" t="0" r="r" b="b"/>
                <a:pathLst>
                  <a:path w="5" h="4">
                    <a:moveTo>
                      <a:pt x="0" y="2"/>
                    </a:moveTo>
                    <a:cubicBezTo>
                      <a:pt x="0" y="4"/>
                      <a:pt x="3" y="2"/>
                      <a:pt x="4" y="2"/>
                    </a:cubicBezTo>
                    <a:cubicBezTo>
                      <a:pt x="5" y="0"/>
                      <a:pt x="0" y="1"/>
                      <a:pt x="0" y="2"/>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968" name="Freeform 3864"/>
              <p:cNvSpPr>
                <a:spLocks/>
              </p:cNvSpPr>
              <p:nvPr/>
            </p:nvSpPr>
            <p:spPr bwMode="auto">
              <a:xfrm>
                <a:off x="4145" y="2467"/>
                <a:ext cx="1" cy="0"/>
              </a:xfrm>
              <a:custGeom>
                <a:avLst/>
                <a:gdLst>
                  <a:gd name="T0" fmla="*/ 2 w 6"/>
                  <a:gd name="T1" fmla="*/ 0 h 4"/>
                  <a:gd name="T2" fmla="*/ 6 w 6"/>
                  <a:gd name="T3" fmla="*/ 4 h 4"/>
                  <a:gd name="T4" fmla="*/ 2 w 6"/>
                  <a:gd name="T5" fmla="*/ 0 h 4"/>
                </a:gdLst>
                <a:ahLst/>
                <a:cxnLst>
                  <a:cxn ang="0">
                    <a:pos x="T0" y="T1"/>
                  </a:cxn>
                  <a:cxn ang="0">
                    <a:pos x="T2" y="T3"/>
                  </a:cxn>
                  <a:cxn ang="0">
                    <a:pos x="T4" y="T5"/>
                  </a:cxn>
                </a:cxnLst>
                <a:rect l="0" t="0" r="r" b="b"/>
                <a:pathLst>
                  <a:path w="6" h="4">
                    <a:moveTo>
                      <a:pt x="2" y="0"/>
                    </a:moveTo>
                    <a:cubicBezTo>
                      <a:pt x="0" y="2"/>
                      <a:pt x="4" y="4"/>
                      <a:pt x="6" y="4"/>
                    </a:cubicBezTo>
                    <a:cubicBezTo>
                      <a:pt x="6" y="4"/>
                      <a:pt x="3" y="0"/>
                      <a:pt x="2" y="0"/>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969" name="Freeform 3865"/>
              <p:cNvSpPr>
                <a:spLocks/>
              </p:cNvSpPr>
              <p:nvPr/>
            </p:nvSpPr>
            <p:spPr bwMode="auto">
              <a:xfrm>
                <a:off x="4144" y="2469"/>
                <a:ext cx="1" cy="0"/>
              </a:xfrm>
              <a:custGeom>
                <a:avLst/>
                <a:gdLst>
                  <a:gd name="T0" fmla="*/ 1 w 2"/>
                  <a:gd name="T1" fmla="*/ 0 h 3"/>
                  <a:gd name="T2" fmla="*/ 1 w 2"/>
                  <a:gd name="T3" fmla="*/ 0 h 3"/>
                  <a:gd name="T4" fmla="*/ 0 w 2"/>
                  <a:gd name="T5" fmla="*/ 0 h 3"/>
                  <a:gd name="T6" fmla="*/ 0 w 2"/>
                  <a:gd name="T7" fmla="*/ 3 h 3"/>
                  <a:gd name="T8" fmla="*/ 1 w 2"/>
                  <a:gd name="T9" fmla="*/ 0 h 3"/>
                </a:gdLst>
                <a:ahLst/>
                <a:cxnLst>
                  <a:cxn ang="0">
                    <a:pos x="T0" y="T1"/>
                  </a:cxn>
                  <a:cxn ang="0">
                    <a:pos x="T2" y="T3"/>
                  </a:cxn>
                  <a:cxn ang="0">
                    <a:pos x="T4" y="T5"/>
                  </a:cxn>
                  <a:cxn ang="0">
                    <a:pos x="T6" y="T7"/>
                  </a:cxn>
                  <a:cxn ang="0">
                    <a:pos x="T8" y="T9"/>
                  </a:cxn>
                </a:cxnLst>
                <a:rect l="0" t="0" r="r" b="b"/>
                <a:pathLst>
                  <a:path w="2" h="3">
                    <a:moveTo>
                      <a:pt x="1" y="0"/>
                    </a:moveTo>
                    <a:cubicBezTo>
                      <a:pt x="1" y="0"/>
                      <a:pt x="1" y="0"/>
                      <a:pt x="1" y="0"/>
                    </a:cubicBezTo>
                    <a:cubicBezTo>
                      <a:pt x="0" y="0"/>
                      <a:pt x="0" y="0"/>
                      <a:pt x="0" y="0"/>
                    </a:cubicBezTo>
                    <a:cubicBezTo>
                      <a:pt x="0" y="1"/>
                      <a:pt x="0" y="2"/>
                      <a:pt x="0" y="3"/>
                    </a:cubicBezTo>
                    <a:cubicBezTo>
                      <a:pt x="0" y="2"/>
                      <a:pt x="2" y="0"/>
                      <a:pt x="1" y="0"/>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970" name="Freeform 3866"/>
              <p:cNvSpPr>
                <a:spLocks/>
              </p:cNvSpPr>
              <p:nvPr/>
            </p:nvSpPr>
            <p:spPr bwMode="auto">
              <a:xfrm>
                <a:off x="4144" y="2469"/>
                <a:ext cx="1" cy="0"/>
              </a:xfrm>
              <a:custGeom>
                <a:avLst/>
                <a:gdLst>
                  <a:gd name="T0" fmla="*/ 1 w 2"/>
                  <a:gd name="T1" fmla="*/ 1 h 2"/>
                  <a:gd name="T2" fmla="*/ 2 w 2"/>
                  <a:gd name="T3" fmla="*/ 1 h 2"/>
                  <a:gd name="T4" fmla="*/ 1 w 2"/>
                  <a:gd name="T5" fmla="*/ 0 h 2"/>
                  <a:gd name="T6" fmla="*/ 1 w 2"/>
                  <a:gd name="T7" fmla="*/ 0 h 2"/>
                  <a:gd name="T8" fmla="*/ 0 w 2"/>
                  <a:gd name="T9" fmla="*/ 2 h 2"/>
                  <a:gd name="T10" fmla="*/ 1 w 2"/>
                  <a:gd name="T11" fmla="*/ 1 h 2"/>
                </a:gdLst>
                <a:ahLst/>
                <a:cxnLst>
                  <a:cxn ang="0">
                    <a:pos x="T0" y="T1"/>
                  </a:cxn>
                  <a:cxn ang="0">
                    <a:pos x="T2" y="T3"/>
                  </a:cxn>
                  <a:cxn ang="0">
                    <a:pos x="T4" y="T5"/>
                  </a:cxn>
                  <a:cxn ang="0">
                    <a:pos x="T6" y="T7"/>
                  </a:cxn>
                  <a:cxn ang="0">
                    <a:pos x="T8" y="T9"/>
                  </a:cxn>
                  <a:cxn ang="0">
                    <a:pos x="T10" y="T11"/>
                  </a:cxn>
                </a:cxnLst>
                <a:rect l="0" t="0" r="r" b="b"/>
                <a:pathLst>
                  <a:path w="2" h="2">
                    <a:moveTo>
                      <a:pt x="1" y="1"/>
                    </a:moveTo>
                    <a:cubicBezTo>
                      <a:pt x="2" y="1"/>
                      <a:pt x="2" y="1"/>
                      <a:pt x="2" y="1"/>
                    </a:cubicBezTo>
                    <a:cubicBezTo>
                      <a:pt x="2" y="1"/>
                      <a:pt x="2" y="0"/>
                      <a:pt x="1" y="0"/>
                    </a:cubicBezTo>
                    <a:cubicBezTo>
                      <a:pt x="1" y="0"/>
                      <a:pt x="1" y="0"/>
                      <a:pt x="1" y="0"/>
                    </a:cubicBezTo>
                    <a:cubicBezTo>
                      <a:pt x="1" y="0"/>
                      <a:pt x="0" y="1"/>
                      <a:pt x="0" y="2"/>
                    </a:cubicBezTo>
                    <a:cubicBezTo>
                      <a:pt x="1" y="2"/>
                      <a:pt x="1" y="1"/>
                      <a:pt x="1" y="1"/>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971" name="Freeform 3867"/>
              <p:cNvSpPr>
                <a:spLocks/>
              </p:cNvSpPr>
              <p:nvPr/>
            </p:nvSpPr>
            <p:spPr bwMode="auto">
              <a:xfrm>
                <a:off x="4274" y="2514"/>
                <a:ext cx="2" cy="1"/>
              </a:xfrm>
              <a:custGeom>
                <a:avLst/>
                <a:gdLst>
                  <a:gd name="T0" fmla="*/ 0 w 16"/>
                  <a:gd name="T1" fmla="*/ 6 h 6"/>
                  <a:gd name="T2" fmla="*/ 16 w 16"/>
                  <a:gd name="T3" fmla="*/ 0 h 6"/>
                  <a:gd name="T4" fmla="*/ 0 w 16"/>
                  <a:gd name="T5" fmla="*/ 6 h 6"/>
                </a:gdLst>
                <a:ahLst/>
                <a:cxnLst>
                  <a:cxn ang="0">
                    <a:pos x="T0" y="T1"/>
                  </a:cxn>
                  <a:cxn ang="0">
                    <a:pos x="T2" y="T3"/>
                  </a:cxn>
                  <a:cxn ang="0">
                    <a:pos x="T4" y="T5"/>
                  </a:cxn>
                </a:cxnLst>
                <a:rect l="0" t="0" r="r" b="b"/>
                <a:pathLst>
                  <a:path w="16" h="6">
                    <a:moveTo>
                      <a:pt x="0" y="6"/>
                    </a:moveTo>
                    <a:cubicBezTo>
                      <a:pt x="16" y="0"/>
                      <a:pt x="16" y="0"/>
                      <a:pt x="16" y="0"/>
                    </a:cubicBezTo>
                    <a:cubicBezTo>
                      <a:pt x="11" y="2"/>
                      <a:pt x="6" y="4"/>
                      <a:pt x="0" y="6"/>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972" name="Freeform 3868"/>
              <p:cNvSpPr>
                <a:spLocks noEditPoints="1"/>
              </p:cNvSpPr>
              <p:nvPr/>
            </p:nvSpPr>
            <p:spPr bwMode="auto">
              <a:xfrm>
                <a:off x="3954" y="2362"/>
                <a:ext cx="340" cy="168"/>
              </a:xfrm>
              <a:custGeom>
                <a:avLst/>
                <a:gdLst>
                  <a:gd name="T0" fmla="*/ 107 w 2535"/>
                  <a:gd name="T1" fmla="*/ 722 h 1250"/>
                  <a:gd name="T2" fmla="*/ 464 w 2535"/>
                  <a:gd name="T3" fmla="*/ 423 h 1250"/>
                  <a:gd name="T4" fmla="*/ 950 w 2535"/>
                  <a:gd name="T5" fmla="*/ 366 h 1250"/>
                  <a:gd name="T6" fmla="*/ 1427 w 2535"/>
                  <a:gd name="T7" fmla="*/ 798 h 1250"/>
                  <a:gd name="T8" fmla="*/ 1384 w 2535"/>
                  <a:gd name="T9" fmla="*/ 1093 h 1250"/>
                  <a:gd name="T10" fmla="*/ 1585 w 2535"/>
                  <a:gd name="T11" fmla="*/ 1078 h 1250"/>
                  <a:gd name="T12" fmla="*/ 1707 w 2535"/>
                  <a:gd name="T13" fmla="*/ 1090 h 1250"/>
                  <a:gd name="T14" fmla="*/ 1840 w 2535"/>
                  <a:gd name="T15" fmla="*/ 1141 h 1250"/>
                  <a:gd name="T16" fmla="*/ 1844 w 2535"/>
                  <a:gd name="T17" fmla="*/ 1048 h 1250"/>
                  <a:gd name="T18" fmla="*/ 1660 w 2535"/>
                  <a:gd name="T19" fmla="*/ 946 h 1250"/>
                  <a:gd name="T20" fmla="*/ 1673 w 2535"/>
                  <a:gd name="T21" fmla="*/ 894 h 1250"/>
                  <a:gd name="T22" fmla="*/ 1747 w 2535"/>
                  <a:gd name="T23" fmla="*/ 896 h 1250"/>
                  <a:gd name="T24" fmla="*/ 1681 w 2535"/>
                  <a:gd name="T25" fmla="*/ 687 h 1250"/>
                  <a:gd name="T26" fmla="*/ 1666 w 2535"/>
                  <a:gd name="T27" fmla="*/ 624 h 1250"/>
                  <a:gd name="T28" fmla="*/ 1674 w 2535"/>
                  <a:gd name="T29" fmla="*/ 615 h 1250"/>
                  <a:gd name="T30" fmla="*/ 1689 w 2535"/>
                  <a:gd name="T31" fmla="*/ 597 h 1250"/>
                  <a:gd name="T32" fmla="*/ 1633 w 2535"/>
                  <a:gd name="T33" fmla="*/ 543 h 1250"/>
                  <a:gd name="T34" fmla="*/ 1705 w 2535"/>
                  <a:gd name="T35" fmla="*/ 570 h 1250"/>
                  <a:gd name="T36" fmla="*/ 1679 w 2535"/>
                  <a:gd name="T37" fmla="*/ 534 h 1250"/>
                  <a:gd name="T38" fmla="*/ 1702 w 2535"/>
                  <a:gd name="T39" fmla="*/ 506 h 1250"/>
                  <a:gd name="T40" fmla="*/ 1652 w 2535"/>
                  <a:gd name="T41" fmla="*/ 481 h 1250"/>
                  <a:gd name="T42" fmla="*/ 1612 w 2535"/>
                  <a:gd name="T43" fmla="*/ 469 h 1250"/>
                  <a:gd name="T44" fmla="*/ 1594 w 2535"/>
                  <a:gd name="T45" fmla="*/ 399 h 1250"/>
                  <a:gd name="T46" fmla="*/ 1660 w 2535"/>
                  <a:gd name="T47" fmla="*/ 409 h 1250"/>
                  <a:gd name="T48" fmla="*/ 1670 w 2535"/>
                  <a:gd name="T49" fmla="*/ 396 h 1250"/>
                  <a:gd name="T50" fmla="*/ 1693 w 2535"/>
                  <a:gd name="T51" fmla="*/ 371 h 1250"/>
                  <a:gd name="T52" fmla="*/ 1701 w 2535"/>
                  <a:gd name="T53" fmla="*/ 343 h 1250"/>
                  <a:gd name="T54" fmla="*/ 1680 w 2535"/>
                  <a:gd name="T55" fmla="*/ 287 h 1250"/>
                  <a:gd name="T56" fmla="*/ 1743 w 2535"/>
                  <a:gd name="T57" fmla="*/ 298 h 1250"/>
                  <a:gd name="T58" fmla="*/ 1778 w 2535"/>
                  <a:gd name="T59" fmla="*/ 279 h 1250"/>
                  <a:gd name="T60" fmla="*/ 1870 w 2535"/>
                  <a:gd name="T61" fmla="*/ 132 h 1250"/>
                  <a:gd name="T62" fmla="*/ 1945 w 2535"/>
                  <a:gd name="T63" fmla="*/ 143 h 1250"/>
                  <a:gd name="T64" fmla="*/ 1899 w 2535"/>
                  <a:gd name="T65" fmla="*/ 254 h 1250"/>
                  <a:gd name="T66" fmla="*/ 1912 w 2535"/>
                  <a:gd name="T67" fmla="*/ 275 h 1250"/>
                  <a:gd name="T68" fmla="*/ 1820 w 2535"/>
                  <a:gd name="T69" fmla="*/ 344 h 1250"/>
                  <a:gd name="T70" fmla="*/ 1790 w 2535"/>
                  <a:gd name="T71" fmla="*/ 439 h 1250"/>
                  <a:gd name="T72" fmla="*/ 1835 w 2535"/>
                  <a:gd name="T73" fmla="*/ 480 h 1250"/>
                  <a:gd name="T74" fmla="*/ 1863 w 2535"/>
                  <a:gd name="T75" fmla="*/ 414 h 1250"/>
                  <a:gd name="T76" fmla="*/ 1897 w 2535"/>
                  <a:gd name="T77" fmla="*/ 359 h 1250"/>
                  <a:gd name="T78" fmla="*/ 1873 w 2535"/>
                  <a:gd name="T79" fmla="*/ 466 h 1250"/>
                  <a:gd name="T80" fmla="*/ 1832 w 2535"/>
                  <a:gd name="T81" fmla="*/ 561 h 1250"/>
                  <a:gd name="T82" fmla="*/ 1881 w 2535"/>
                  <a:gd name="T83" fmla="*/ 591 h 1250"/>
                  <a:gd name="T84" fmla="*/ 1890 w 2535"/>
                  <a:gd name="T85" fmla="*/ 646 h 1250"/>
                  <a:gd name="T86" fmla="*/ 1922 w 2535"/>
                  <a:gd name="T87" fmla="*/ 641 h 1250"/>
                  <a:gd name="T88" fmla="*/ 1839 w 2535"/>
                  <a:gd name="T89" fmla="*/ 661 h 1250"/>
                  <a:gd name="T90" fmla="*/ 1834 w 2535"/>
                  <a:gd name="T91" fmla="*/ 702 h 1250"/>
                  <a:gd name="T92" fmla="*/ 1850 w 2535"/>
                  <a:gd name="T93" fmla="*/ 723 h 1250"/>
                  <a:gd name="T94" fmla="*/ 1874 w 2535"/>
                  <a:gd name="T95" fmla="*/ 730 h 1250"/>
                  <a:gd name="T96" fmla="*/ 1919 w 2535"/>
                  <a:gd name="T97" fmla="*/ 709 h 1250"/>
                  <a:gd name="T98" fmla="*/ 1929 w 2535"/>
                  <a:gd name="T99" fmla="*/ 734 h 1250"/>
                  <a:gd name="T100" fmla="*/ 1937 w 2535"/>
                  <a:gd name="T101" fmla="*/ 784 h 1250"/>
                  <a:gd name="T102" fmla="*/ 2019 w 2535"/>
                  <a:gd name="T103" fmla="*/ 661 h 1250"/>
                  <a:gd name="T104" fmla="*/ 1945 w 2535"/>
                  <a:gd name="T105" fmla="*/ 816 h 1250"/>
                  <a:gd name="T106" fmla="*/ 1883 w 2535"/>
                  <a:gd name="T107" fmla="*/ 865 h 1250"/>
                  <a:gd name="T108" fmla="*/ 1943 w 2535"/>
                  <a:gd name="T109" fmla="*/ 866 h 1250"/>
                  <a:gd name="T110" fmla="*/ 1867 w 2535"/>
                  <a:gd name="T111" fmla="*/ 899 h 1250"/>
                  <a:gd name="T112" fmla="*/ 2031 w 2535"/>
                  <a:gd name="T113" fmla="*/ 1056 h 1250"/>
                  <a:gd name="T114" fmla="*/ 2113 w 2535"/>
                  <a:gd name="T115" fmla="*/ 947 h 1250"/>
                  <a:gd name="T116" fmla="*/ 2203 w 2535"/>
                  <a:gd name="T117" fmla="*/ 1086 h 1250"/>
                  <a:gd name="T118" fmla="*/ 2194 w 2535"/>
                  <a:gd name="T119" fmla="*/ 1167 h 1250"/>
                  <a:gd name="T120" fmla="*/ 2237 w 2535"/>
                  <a:gd name="T121" fmla="*/ 1184 h 1250"/>
                  <a:gd name="T122" fmla="*/ 2505 w 2535"/>
                  <a:gd name="T123" fmla="*/ 927 h 1250"/>
                  <a:gd name="T124" fmla="*/ 1706 w 2535"/>
                  <a:gd name="T125" fmla="*/ 520 h 1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535" h="1250">
                    <a:moveTo>
                      <a:pt x="2532" y="875"/>
                    </a:moveTo>
                    <a:cubicBezTo>
                      <a:pt x="2531" y="874"/>
                      <a:pt x="2532" y="872"/>
                      <a:pt x="2531" y="871"/>
                    </a:cubicBezTo>
                    <a:cubicBezTo>
                      <a:pt x="2531" y="869"/>
                      <a:pt x="2529" y="868"/>
                      <a:pt x="2530" y="866"/>
                    </a:cubicBezTo>
                    <a:cubicBezTo>
                      <a:pt x="2530" y="864"/>
                      <a:pt x="2532" y="863"/>
                      <a:pt x="2532" y="861"/>
                    </a:cubicBezTo>
                    <a:cubicBezTo>
                      <a:pt x="2531" y="859"/>
                      <a:pt x="2530" y="858"/>
                      <a:pt x="2528" y="858"/>
                    </a:cubicBezTo>
                    <a:cubicBezTo>
                      <a:pt x="2529" y="860"/>
                      <a:pt x="2528" y="860"/>
                      <a:pt x="2527" y="861"/>
                    </a:cubicBezTo>
                    <a:cubicBezTo>
                      <a:pt x="2525" y="862"/>
                      <a:pt x="2525" y="861"/>
                      <a:pt x="2523" y="860"/>
                    </a:cubicBezTo>
                    <a:cubicBezTo>
                      <a:pt x="2522" y="859"/>
                      <a:pt x="2518" y="856"/>
                      <a:pt x="2517" y="854"/>
                    </a:cubicBezTo>
                    <a:cubicBezTo>
                      <a:pt x="2517" y="856"/>
                      <a:pt x="2517" y="857"/>
                      <a:pt x="2517" y="859"/>
                    </a:cubicBezTo>
                    <a:cubicBezTo>
                      <a:pt x="2517" y="860"/>
                      <a:pt x="2516" y="861"/>
                      <a:pt x="2516" y="862"/>
                    </a:cubicBezTo>
                    <a:cubicBezTo>
                      <a:pt x="2516" y="864"/>
                      <a:pt x="2517" y="866"/>
                      <a:pt x="2517" y="867"/>
                    </a:cubicBezTo>
                    <a:cubicBezTo>
                      <a:pt x="2517" y="869"/>
                      <a:pt x="2516" y="869"/>
                      <a:pt x="2517" y="871"/>
                    </a:cubicBezTo>
                    <a:cubicBezTo>
                      <a:pt x="2518" y="875"/>
                      <a:pt x="2516" y="876"/>
                      <a:pt x="2517" y="879"/>
                    </a:cubicBezTo>
                    <a:cubicBezTo>
                      <a:pt x="2517" y="882"/>
                      <a:pt x="2519" y="885"/>
                      <a:pt x="2518" y="887"/>
                    </a:cubicBezTo>
                    <a:cubicBezTo>
                      <a:pt x="2517" y="883"/>
                      <a:pt x="2514" y="880"/>
                      <a:pt x="2516" y="876"/>
                    </a:cubicBezTo>
                    <a:cubicBezTo>
                      <a:pt x="2517" y="871"/>
                      <a:pt x="2515" y="867"/>
                      <a:pt x="2511" y="865"/>
                    </a:cubicBezTo>
                    <a:cubicBezTo>
                      <a:pt x="2508" y="864"/>
                      <a:pt x="2509" y="865"/>
                      <a:pt x="2506" y="866"/>
                    </a:cubicBezTo>
                    <a:cubicBezTo>
                      <a:pt x="2504" y="868"/>
                      <a:pt x="2502" y="866"/>
                      <a:pt x="2500" y="867"/>
                    </a:cubicBezTo>
                    <a:cubicBezTo>
                      <a:pt x="2498" y="867"/>
                      <a:pt x="2495" y="868"/>
                      <a:pt x="2493" y="868"/>
                    </a:cubicBezTo>
                    <a:cubicBezTo>
                      <a:pt x="2491" y="869"/>
                      <a:pt x="2489" y="872"/>
                      <a:pt x="2486" y="871"/>
                    </a:cubicBezTo>
                    <a:cubicBezTo>
                      <a:pt x="2486" y="871"/>
                      <a:pt x="2486" y="871"/>
                      <a:pt x="2486" y="871"/>
                    </a:cubicBezTo>
                    <a:cubicBezTo>
                      <a:pt x="2488" y="870"/>
                      <a:pt x="2492" y="867"/>
                      <a:pt x="2494" y="867"/>
                    </a:cubicBezTo>
                    <a:cubicBezTo>
                      <a:pt x="2496" y="866"/>
                      <a:pt x="2498" y="866"/>
                      <a:pt x="2499" y="866"/>
                    </a:cubicBezTo>
                    <a:cubicBezTo>
                      <a:pt x="2501" y="866"/>
                      <a:pt x="2504" y="866"/>
                      <a:pt x="2504" y="866"/>
                    </a:cubicBezTo>
                    <a:cubicBezTo>
                      <a:pt x="2505" y="865"/>
                      <a:pt x="2505" y="864"/>
                      <a:pt x="2505" y="863"/>
                    </a:cubicBezTo>
                    <a:cubicBezTo>
                      <a:pt x="2506" y="863"/>
                      <a:pt x="2507" y="863"/>
                      <a:pt x="2507" y="862"/>
                    </a:cubicBezTo>
                    <a:cubicBezTo>
                      <a:pt x="2510" y="860"/>
                      <a:pt x="2508" y="860"/>
                      <a:pt x="2509" y="858"/>
                    </a:cubicBezTo>
                    <a:cubicBezTo>
                      <a:pt x="2509" y="856"/>
                      <a:pt x="2512" y="855"/>
                      <a:pt x="2512" y="853"/>
                    </a:cubicBezTo>
                    <a:cubicBezTo>
                      <a:pt x="2513" y="851"/>
                      <a:pt x="2513" y="849"/>
                      <a:pt x="2513" y="848"/>
                    </a:cubicBezTo>
                    <a:cubicBezTo>
                      <a:pt x="2509" y="850"/>
                      <a:pt x="2508" y="853"/>
                      <a:pt x="2503" y="852"/>
                    </a:cubicBezTo>
                    <a:cubicBezTo>
                      <a:pt x="2500" y="851"/>
                      <a:pt x="2494" y="848"/>
                      <a:pt x="2493" y="846"/>
                    </a:cubicBezTo>
                    <a:cubicBezTo>
                      <a:pt x="2497" y="845"/>
                      <a:pt x="2501" y="851"/>
                      <a:pt x="2506" y="850"/>
                    </a:cubicBezTo>
                    <a:cubicBezTo>
                      <a:pt x="2508" y="849"/>
                      <a:pt x="2509" y="848"/>
                      <a:pt x="2509" y="845"/>
                    </a:cubicBezTo>
                    <a:cubicBezTo>
                      <a:pt x="2509" y="843"/>
                      <a:pt x="2508" y="843"/>
                      <a:pt x="2509" y="841"/>
                    </a:cubicBezTo>
                    <a:cubicBezTo>
                      <a:pt x="2510" y="839"/>
                      <a:pt x="2511" y="840"/>
                      <a:pt x="2512" y="838"/>
                    </a:cubicBezTo>
                    <a:cubicBezTo>
                      <a:pt x="2512" y="839"/>
                      <a:pt x="2507" y="835"/>
                      <a:pt x="2506" y="834"/>
                    </a:cubicBezTo>
                    <a:cubicBezTo>
                      <a:pt x="2505" y="834"/>
                      <a:pt x="2505" y="835"/>
                      <a:pt x="2504" y="834"/>
                    </a:cubicBezTo>
                    <a:cubicBezTo>
                      <a:pt x="2503" y="834"/>
                      <a:pt x="2503" y="833"/>
                      <a:pt x="2502" y="832"/>
                    </a:cubicBezTo>
                    <a:cubicBezTo>
                      <a:pt x="2500" y="832"/>
                      <a:pt x="2501" y="834"/>
                      <a:pt x="2499" y="834"/>
                    </a:cubicBezTo>
                    <a:cubicBezTo>
                      <a:pt x="2497" y="834"/>
                      <a:pt x="2498" y="833"/>
                      <a:pt x="2497" y="832"/>
                    </a:cubicBezTo>
                    <a:cubicBezTo>
                      <a:pt x="2496" y="831"/>
                      <a:pt x="2495" y="832"/>
                      <a:pt x="2495" y="832"/>
                    </a:cubicBezTo>
                    <a:cubicBezTo>
                      <a:pt x="2494" y="831"/>
                      <a:pt x="2493" y="831"/>
                      <a:pt x="2493" y="830"/>
                    </a:cubicBezTo>
                    <a:cubicBezTo>
                      <a:pt x="2491" y="830"/>
                      <a:pt x="2484" y="827"/>
                      <a:pt x="2483" y="829"/>
                    </a:cubicBezTo>
                    <a:cubicBezTo>
                      <a:pt x="2481" y="830"/>
                      <a:pt x="2483" y="831"/>
                      <a:pt x="2480" y="832"/>
                    </a:cubicBezTo>
                    <a:cubicBezTo>
                      <a:pt x="2478" y="833"/>
                      <a:pt x="2478" y="832"/>
                      <a:pt x="2476" y="832"/>
                    </a:cubicBezTo>
                    <a:cubicBezTo>
                      <a:pt x="2474" y="832"/>
                      <a:pt x="2470" y="833"/>
                      <a:pt x="2469" y="834"/>
                    </a:cubicBezTo>
                    <a:cubicBezTo>
                      <a:pt x="2468" y="834"/>
                      <a:pt x="2468" y="835"/>
                      <a:pt x="2468" y="836"/>
                    </a:cubicBezTo>
                    <a:cubicBezTo>
                      <a:pt x="2467" y="836"/>
                      <a:pt x="2465" y="836"/>
                      <a:pt x="2465" y="837"/>
                    </a:cubicBezTo>
                    <a:cubicBezTo>
                      <a:pt x="2463" y="838"/>
                      <a:pt x="2463" y="840"/>
                      <a:pt x="2462" y="841"/>
                    </a:cubicBezTo>
                    <a:cubicBezTo>
                      <a:pt x="2461" y="838"/>
                      <a:pt x="2461" y="838"/>
                      <a:pt x="2464" y="836"/>
                    </a:cubicBezTo>
                    <a:cubicBezTo>
                      <a:pt x="2465" y="835"/>
                      <a:pt x="2466" y="833"/>
                      <a:pt x="2467" y="832"/>
                    </a:cubicBezTo>
                    <a:cubicBezTo>
                      <a:pt x="2470" y="828"/>
                      <a:pt x="2475" y="830"/>
                      <a:pt x="2479" y="828"/>
                    </a:cubicBezTo>
                    <a:cubicBezTo>
                      <a:pt x="2478" y="827"/>
                      <a:pt x="2475" y="825"/>
                      <a:pt x="2475" y="824"/>
                    </a:cubicBezTo>
                    <a:cubicBezTo>
                      <a:pt x="2471" y="823"/>
                      <a:pt x="2467" y="820"/>
                      <a:pt x="2466" y="816"/>
                    </a:cubicBezTo>
                    <a:cubicBezTo>
                      <a:pt x="2465" y="811"/>
                      <a:pt x="2461" y="807"/>
                      <a:pt x="2461" y="802"/>
                    </a:cubicBezTo>
                    <a:cubicBezTo>
                      <a:pt x="2463" y="806"/>
                      <a:pt x="2465" y="809"/>
                      <a:pt x="2466" y="812"/>
                    </a:cubicBezTo>
                    <a:cubicBezTo>
                      <a:pt x="2468" y="816"/>
                      <a:pt x="2467" y="819"/>
                      <a:pt x="2472" y="819"/>
                    </a:cubicBezTo>
                    <a:cubicBezTo>
                      <a:pt x="2473" y="819"/>
                      <a:pt x="2473" y="819"/>
                      <a:pt x="2473" y="819"/>
                    </a:cubicBezTo>
                    <a:cubicBezTo>
                      <a:pt x="2474" y="819"/>
                      <a:pt x="2476" y="818"/>
                      <a:pt x="2477" y="819"/>
                    </a:cubicBezTo>
                    <a:cubicBezTo>
                      <a:pt x="2479" y="820"/>
                      <a:pt x="2478" y="822"/>
                      <a:pt x="2479" y="823"/>
                    </a:cubicBezTo>
                    <a:cubicBezTo>
                      <a:pt x="2481" y="825"/>
                      <a:pt x="2485" y="824"/>
                      <a:pt x="2487" y="824"/>
                    </a:cubicBezTo>
                    <a:cubicBezTo>
                      <a:pt x="2489" y="825"/>
                      <a:pt x="2488" y="826"/>
                      <a:pt x="2490" y="825"/>
                    </a:cubicBezTo>
                    <a:cubicBezTo>
                      <a:pt x="2492" y="825"/>
                      <a:pt x="2493" y="824"/>
                      <a:pt x="2495" y="824"/>
                    </a:cubicBezTo>
                    <a:cubicBezTo>
                      <a:pt x="2497" y="824"/>
                      <a:pt x="2497" y="824"/>
                      <a:pt x="2499" y="824"/>
                    </a:cubicBezTo>
                    <a:cubicBezTo>
                      <a:pt x="2500" y="825"/>
                      <a:pt x="2501" y="826"/>
                      <a:pt x="2503" y="825"/>
                    </a:cubicBezTo>
                    <a:cubicBezTo>
                      <a:pt x="2504" y="825"/>
                      <a:pt x="2504" y="827"/>
                      <a:pt x="2505" y="827"/>
                    </a:cubicBezTo>
                    <a:cubicBezTo>
                      <a:pt x="2506" y="828"/>
                      <a:pt x="2508" y="827"/>
                      <a:pt x="2509" y="827"/>
                    </a:cubicBezTo>
                    <a:cubicBezTo>
                      <a:pt x="2510" y="827"/>
                      <a:pt x="2510" y="828"/>
                      <a:pt x="2510" y="828"/>
                    </a:cubicBezTo>
                    <a:cubicBezTo>
                      <a:pt x="2512" y="829"/>
                      <a:pt x="2516" y="829"/>
                      <a:pt x="2517" y="828"/>
                    </a:cubicBezTo>
                    <a:cubicBezTo>
                      <a:pt x="2519" y="828"/>
                      <a:pt x="2518" y="826"/>
                      <a:pt x="2521" y="826"/>
                    </a:cubicBezTo>
                    <a:cubicBezTo>
                      <a:pt x="2520" y="824"/>
                      <a:pt x="2521" y="823"/>
                      <a:pt x="2522" y="822"/>
                    </a:cubicBezTo>
                    <a:cubicBezTo>
                      <a:pt x="2523" y="822"/>
                      <a:pt x="2524" y="822"/>
                      <a:pt x="2524" y="822"/>
                    </a:cubicBezTo>
                    <a:cubicBezTo>
                      <a:pt x="2524" y="821"/>
                      <a:pt x="2524" y="820"/>
                      <a:pt x="2524" y="820"/>
                    </a:cubicBezTo>
                    <a:cubicBezTo>
                      <a:pt x="2524" y="821"/>
                      <a:pt x="2524" y="819"/>
                      <a:pt x="2524" y="818"/>
                    </a:cubicBezTo>
                    <a:cubicBezTo>
                      <a:pt x="2524" y="818"/>
                      <a:pt x="2526" y="818"/>
                      <a:pt x="2525" y="816"/>
                    </a:cubicBezTo>
                    <a:cubicBezTo>
                      <a:pt x="2524" y="815"/>
                      <a:pt x="2522" y="816"/>
                      <a:pt x="2521" y="816"/>
                    </a:cubicBezTo>
                    <a:cubicBezTo>
                      <a:pt x="2521" y="813"/>
                      <a:pt x="2520" y="814"/>
                      <a:pt x="2518" y="815"/>
                    </a:cubicBezTo>
                    <a:cubicBezTo>
                      <a:pt x="2518" y="810"/>
                      <a:pt x="2508" y="818"/>
                      <a:pt x="2509" y="813"/>
                    </a:cubicBezTo>
                    <a:cubicBezTo>
                      <a:pt x="2510" y="811"/>
                      <a:pt x="2512" y="814"/>
                      <a:pt x="2513" y="814"/>
                    </a:cubicBezTo>
                    <a:cubicBezTo>
                      <a:pt x="2514" y="814"/>
                      <a:pt x="2515" y="812"/>
                      <a:pt x="2515" y="811"/>
                    </a:cubicBezTo>
                    <a:cubicBezTo>
                      <a:pt x="2516" y="809"/>
                      <a:pt x="2515" y="810"/>
                      <a:pt x="2514" y="809"/>
                    </a:cubicBezTo>
                    <a:cubicBezTo>
                      <a:pt x="2513" y="809"/>
                      <a:pt x="2513" y="810"/>
                      <a:pt x="2512" y="809"/>
                    </a:cubicBezTo>
                    <a:cubicBezTo>
                      <a:pt x="2512" y="809"/>
                      <a:pt x="2512" y="808"/>
                      <a:pt x="2512" y="808"/>
                    </a:cubicBezTo>
                    <a:cubicBezTo>
                      <a:pt x="2511" y="807"/>
                      <a:pt x="2511" y="806"/>
                      <a:pt x="2510" y="806"/>
                    </a:cubicBezTo>
                    <a:cubicBezTo>
                      <a:pt x="2507" y="806"/>
                      <a:pt x="2501" y="815"/>
                      <a:pt x="2499" y="812"/>
                    </a:cubicBezTo>
                    <a:cubicBezTo>
                      <a:pt x="2501" y="811"/>
                      <a:pt x="2504" y="809"/>
                      <a:pt x="2505" y="808"/>
                    </a:cubicBezTo>
                    <a:cubicBezTo>
                      <a:pt x="2508" y="804"/>
                      <a:pt x="2506" y="801"/>
                      <a:pt x="2503" y="800"/>
                    </a:cubicBezTo>
                    <a:cubicBezTo>
                      <a:pt x="2503" y="799"/>
                      <a:pt x="2503" y="799"/>
                      <a:pt x="2502" y="798"/>
                    </a:cubicBezTo>
                    <a:cubicBezTo>
                      <a:pt x="2502" y="798"/>
                      <a:pt x="2501" y="798"/>
                      <a:pt x="2500" y="798"/>
                    </a:cubicBezTo>
                    <a:cubicBezTo>
                      <a:pt x="2499" y="797"/>
                      <a:pt x="2496" y="796"/>
                      <a:pt x="2496" y="794"/>
                    </a:cubicBezTo>
                    <a:cubicBezTo>
                      <a:pt x="2191" y="847"/>
                      <a:pt x="2191" y="847"/>
                      <a:pt x="2191" y="847"/>
                    </a:cubicBezTo>
                    <a:cubicBezTo>
                      <a:pt x="2191" y="847"/>
                      <a:pt x="2191" y="847"/>
                      <a:pt x="2191" y="847"/>
                    </a:cubicBezTo>
                    <a:cubicBezTo>
                      <a:pt x="1962" y="59"/>
                      <a:pt x="1962" y="59"/>
                      <a:pt x="1962" y="59"/>
                    </a:cubicBezTo>
                    <a:cubicBezTo>
                      <a:pt x="1945" y="0"/>
                      <a:pt x="1945" y="0"/>
                      <a:pt x="1945" y="0"/>
                    </a:cubicBezTo>
                    <a:cubicBezTo>
                      <a:pt x="1872" y="16"/>
                      <a:pt x="1872" y="16"/>
                      <a:pt x="1872" y="16"/>
                    </a:cubicBezTo>
                    <a:cubicBezTo>
                      <a:pt x="1692" y="49"/>
                      <a:pt x="1692" y="49"/>
                      <a:pt x="1692" y="49"/>
                    </a:cubicBezTo>
                    <a:cubicBezTo>
                      <a:pt x="0" y="369"/>
                      <a:pt x="0" y="369"/>
                      <a:pt x="0" y="369"/>
                    </a:cubicBezTo>
                    <a:cubicBezTo>
                      <a:pt x="0" y="369"/>
                      <a:pt x="0" y="369"/>
                      <a:pt x="0" y="369"/>
                    </a:cubicBezTo>
                    <a:cubicBezTo>
                      <a:pt x="0" y="370"/>
                      <a:pt x="0" y="372"/>
                      <a:pt x="1" y="374"/>
                    </a:cubicBezTo>
                    <a:cubicBezTo>
                      <a:pt x="1" y="375"/>
                      <a:pt x="1" y="375"/>
                      <a:pt x="1" y="376"/>
                    </a:cubicBezTo>
                    <a:cubicBezTo>
                      <a:pt x="2" y="382"/>
                      <a:pt x="3" y="388"/>
                      <a:pt x="4" y="394"/>
                    </a:cubicBezTo>
                    <a:cubicBezTo>
                      <a:pt x="5" y="396"/>
                      <a:pt x="5" y="398"/>
                      <a:pt x="5" y="400"/>
                    </a:cubicBezTo>
                    <a:cubicBezTo>
                      <a:pt x="8" y="415"/>
                      <a:pt x="11" y="430"/>
                      <a:pt x="13" y="445"/>
                    </a:cubicBezTo>
                    <a:cubicBezTo>
                      <a:pt x="16" y="464"/>
                      <a:pt x="20" y="484"/>
                      <a:pt x="23" y="503"/>
                    </a:cubicBezTo>
                    <a:cubicBezTo>
                      <a:pt x="26" y="525"/>
                      <a:pt x="30" y="546"/>
                      <a:pt x="33" y="568"/>
                    </a:cubicBezTo>
                    <a:cubicBezTo>
                      <a:pt x="37" y="590"/>
                      <a:pt x="41" y="611"/>
                      <a:pt x="44" y="633"/>
                    </a:cubicBezTo>
                    <a:cubicBezTo>
                      <a:pt x="47" y="652"/>
                      <a:pt x="50" y="671"/>
                      <a:pt x="53" y="690"/>
                    </a:cubicBezTo>
                    <a:cubicBezTo>
                      <a:pt x="56" y="703"/>
                      <a:pt x="58" y="716"/>
                      <a:pt x="60" y="730"/>
                    </a:cubicBezTo>
                    <a:cubicBezTo>
                      <a:pt x="63" y="748"/>
                      <a:pt x="63" y="748"/>
                      <a:pt x="63" y="748"/>
                    </a:cubicBezTo>
                    <a:cubicBezTo>
                      <a:pt x="63" y="749"/>
                      <a:pt x="63" y="750"/>
                      <a:pt x="64" y="751"/>
                    </a:cubicBezTo>
                    <a:cubicBezTo>
                      <a:pt x="64" y="751"/>
                      <a:pt x="64" y="752"/>
                      <a:pt x="64" y="752"/>
                    </a:cubicBezTo>
                    <a:cubicBezTo>
                      <a:pt x="64" y="753"/>
                      <a:pt x="64" y="755"/>
                      <a:pt x="65" y="755"/>
                    </a:cubicBezTo>
                    <a:cubicBezTo>
                      <a:pt x="65" y="755"/>
                      <a:pt x="65" y="755"/>
                      <a:pt x="65" y="755"/>
                    </a:cubicBezTo>
                    <a:cubicBezTo>
                      <a:pt x="66" y="755"/>
                      <a:pt x="68" y="752"/>
                      <a:pt x="69" y="750"/>
                    </a:cubicBezTo>
                    <a:cubicBezTo>
                      <a:pt x="70" y="749"/>
                      <a:pt x="70" y="748"/>
                      <a:pt x="70" y="748"/>
                    </a:cubicBezTo>
                    <a:cubicBezTo>
                      <a:pt x="73" y="744"/>
                      <a:pt x="77" y="743"/>
                      <a:pt x="80" y="741"/>
                    </a:cubicBezTo>
                    <a:cubicBezTo>
                      <a:pt x="82" y="740"/>
                      <a:pt x="84" y="739"/>
                      <a:pt x="86" y="738"/>
                    </a:cubicBezTo>
                    <a:cubicBezTo>
                      <a:pt x="87" y="737"/>
                      <a:pt x="87" y="737"/>
                      <a:pt x="88" y="736"/>
                    </a:cubicBezTo>
                    <a:cubicBezTo>
                      <a:pt x="89" y="735"/>
                      <a:pt x="91" y="734"/>
                      <a:pt x="92" y="733"/>
                    </a:cubicBezTo>
                    <a:cubicBezTo>
                      <a:pt x="93" y="733"/>
                      <a:pt x="94" y="733"/>
                      <a:pt x="95" y="733"/>
                    </a:cubicBezTo>
                    <a:cubicBezTo>
                      <a:pt x="97" y="733"/>
                      <a:pt x="99" y="733"/>
                      <a:pt x="100" y="732"/>
                    </a:cubicBezTo>
                    <a:cubicBezTo>
                      <a:pt x="103" y="730"/>
                      <a:pt x="105" y="726"/>
                      <a:pt x="107" y="722"/>
                    </a:cubicBezTo>
                    <a:cubicBezTo>
                      <a:pt x="107" y="721"/>
                      <a:pt x="107" y="720"/>
                      <a:pt x="108" y="719"/>
                    </a:cubicBezTo>
                    <a:cubicBezTo>
                      <a:pt x="108" y="717"/>
                      <a:pt x="109" y="716"/>
                      <a:pt x="110" y="714"/>
                    </a:cubicBezTo>
                    <a:cubicBezTo>
                      <a:pt x="111" y="710"/>
                      <a:pt x="112" y="707"/>
                      <a:pt x="115" y="704"/>
                    </a:cubicBezTo>
                    <a:cubicBezTo>
                      <a:pt x="116" y="702"/>
                      <a:pt x="118" y="700"/>
                      <a:pt x="119" y="699"/>
                    </a:cubicBezTo>
                    <a:cubicBezTo>
                      <a:pt x="122" y="695"/>
                      <a:pt x="125" y="692"/>
                      <a:pt x="127" y="688"/>
                    </a:cubicBezTo>
                    <a:cubicBezTo>
                      <a:pt x="128" y="686"/>
                      <a:pt x="130" y="685"/>
                      <a:pt x="131" y="683"/>
                    </a:cubicBezTo>
                    <a:cubicBezTo>
                      <a:pt x="133" y="681"/>
                      <a:pt x="135" y="678"/>
                      <a:pt x="136" y="675"/>
                    </a:cubicBezTo>
                    <a:cubicBezTo>
                      <a:pt x="138" y="671"/>
                      <a:pt x="140" y="669"/>
                      <a:pt x="142" y="667"/>
                    </a:cubicBezTo>
                    <a:cubicBezTo>
                      <a:pt x="144" y="666"/>
                      <a:pt x="145" y="665"/>
                      <a:pt x="146" y="664"/>
                    </a:cubicBezTo>
                    <a:cubicBezTo>
                      <a:pt x="149" y="660"/>
                      <a:pt x="151" y="657"/>
                      <a:pt x="157" y="658"/>
                    </a:cubicBezTo>
                    <a:cubicBezTo>
                      <a:pt x="157" y="658"/>
                      <a:pt x="157" y="658"/>
                      <a:pt x="157" y="658"/>
                    </a:cubicBezTo>
                    <a:cubicBezTo>
                      <a:pt x="161" y="659"/>
                      <a:pt x="164" y="660"/>
                      <a:pt x="167" y="658"/>
                    </a:cubicBezTo>
                    <a:cubicBezTo>
                      <a:pt x="169" y="657"/>
                      <a:pt x="170" y="654"/>
                      <a:pt x="171" y="651"/>
                    </a:cubicBezTo>
                    <a:cubicBezTo>
                      <a:pt x="171" y="651"/>
                      <a:pt x="171" y="651"/>
                      <a:pt x="171" y="650"/>
                    </a:cubicBezTo>
                    <a:cubicBezTo>
                      <a:pt x="172" y="649"/>
                      <a:pt x="172" y="647"/>
                      <a:pt x="172" y="645"/>
                    </a:cubicBezTo>
                    <a:cubicBezTo>
                      <a:pt x="173" y="642"/>
                      <a:pt x="173" y="638"/>
                      <a:pt x="176" y="636"/>
                    </a:cubicBezTo>
                    <a:cubicBezTo>
                      <a:pt x="176" y="635"/>
                      <a:pt x="177" y="635"/>
                      <a:pt x="177" y="635"/>
                    </a:cubicBezTo>
                    <a:cubicBezTo>
                      <a:pt x="178" y="634"/>
                      <a:pt x="179" y="633"/>
                      <a:pt x="179" y="631"/>
                    </a:cubicBezTo>
                    <a:cubicBezTo>
                      <a:pt x="179" y="630"/>
                      <a:pt x="179" y="629"/>
                      <a:pt x="179" y="629"/>
                    </a:cubicBezTo>
                    <a:cubicBezTo>
                      <a:pt x="179" y="627"/>
                      <a:pt x="178" y="626"/>
                      <a:pt x="180" y="624"/>
                    </a:cubicBezTo>
                    <a:cubicBezTo>
                      <a:pt x="181" y="622"/>
                      <a:pt x="183" y="621"/>
                      <a:pt x="185" y="620"/>
                    </a:cubicBezTo>
                    <a:cubicBezTo>
                      <a:pt x="186" y="620"/>
                      <a:pt x="187" y="619"/>
                      <a:pt x="187" y="619"/>
                    </a:cubicBezTo>
                    <a:cubicBezTo>
                      <a:pt x="190" y="617"/>
                      <a:pt x="192" y="615"/>
                      <a:pt x="194" y="612"/>
                    </a:cubicBezTo>
                    <a:cubicBezTo>
                      <a:pt x="196" y="610"/>
                      <a:pt x="198" y="608"/>
                      <a:pt x="201" y="605"/>
                    </a:cubicBezTo>
                    <a:cubicBezTo>
                      <a:pt x="203" y="603"/>
                      <a:pt x="207" y="599"/>
                      <a:pt x="208" y="595"/>
                    </a:cubicBezTo>
                    <a:cubicBezTo>
                      <a:pt x="208" y="593"/>
                      <a:pt x="208" y="591"/>
                      <a:pt x="210" y="590"/>
                    </a:cubicBezTo>
                    <a:cubicBezTo>
                      <a:pt x="211" y="589"/>
                      <a:pt x="212" y="589"/>
                      <a:pt x="213" y="589"/>
                    </a:cubicBezTo>
                    <a:cubicBezTo>
                      <a:pt x="214" y="588"/>
                      <a:pt x="215" y="588"/>
                      <a:pt x="216" y="588"/>
                    </a:cubicBezTo>
                    <a:cubicBezTo>
                      <a:pt x="217" y="587"/>
                      <a:pt x="218" y="586"/>
                      <a:pt x="218" y="585"/>
                    </a:cubicBezTo>
                    <a:cubicBezTo>
                      <a:pt x="219" y="584"/>
                      <a:pt x="220" y="583"/>
                      <a:pt x="220" y="582"/>
                    </a:cubicBezTo>
                    <a:cubicBezTo>
                      <a:pt x="222" y="581"/>
                      <a:pt x="223" y="581"/>
                      <a:pt x="224" y="581"/>
                    </a:cubicBezTo>
                    <a:cubicBezTo>
                      <a:pt x="225" y="581"/>
                      <a:pt x="225" y="581"/>
                      <a:pt x="226" y="581"/>
                    </a:cubicBezTo>
                    <a:cubicBezTo>
                      <a:pt x="227" y="580"/>
                      <a:pt x="228" y="579"/>
                      <a:pt x="229" y="578"/>
                    </a:cubicBezTo>
                    <a:cubicBezTo>
                      <a:pt x="230" y="577"/>
                      <a:pt x="229" y="574"/>
                      <a:pt x="228" y="571"/>
                    </a:cubicBezTo>
                    <a:cubicBezTo>
                      <a:pt x="227" y="571"/>
                      <a:pt x="227" y="571"/>
                      <a:pt x="227" y="571"/>
                    </a:cubicBezTo>
                    <a:cubicBezTo>
                      <a:pt x="227" y="569"/>
                      <a:pt x="226" y="568"/>
                      <a:pt x="227" y="566"/>
                    </a:cubicBezTo>
                    <a:cubicBezTo>
                      <a:pt x="228" y="565"/>
                      <a:pt x="230" y="565"/>
                      <a:pt x="231" y="565"/>
                    </a:cubicBezTo>
                    <a:cubicBezTo>
                      <a:pt x="232" y="565"/>
                      <a:pt x="233" y="565"/>
                      <a:pt x="234" y="564"/>
                    </a:cubicBezTo>
                    <a:cubicBezTo>
                      <a:pt x="234" y="563"/>
                      <a:pt x="235" y="562"/>
                      <a:pt x="235" y="561"/>
                    </a:cubicBezTo>
                    <a:cubicBezTo>
                      <a:pt x="235" y="560"/>
                      <a:pt x="236" y="559"/>
                      <a:pt x="237" y="558"/>
                    </a:cubicBezTo>
                    <a:cubicBezTo>
                      <a:pt x="238" y="557"/>
                      <a:pt x="239" y="557"/>
                      <a:pt x="240" y="557"/>
                    </a:cubicBezTo>
                    <a:cubicBezTo>
                      <a:pt x="241" y="557"/>
                      <a:pt x="242" y="557"/>
                      <a:pt x="243" y="555"/>
                    </a:cubicBezTo>
                    <a:cubicBezTo>
                      <a:pt x="244" y="554"/>
                      <a:pt x="244" y="553"/>
                      <a:pt x="245" y="552"/>
                    </a:cubicBezTo>
                    <a:cubicBezTo>
                      <a:pt x="245" y="551"/>
                      <a:pt x="246" y="550"/>
                      <a:pt x="247" y="549"/>
                    </a:cubicBezTo>
                    <a:cubicBezTo>
                      <a:pt x="248" y="546"/>
                      <a:pt x="248" y="546"/>
                      <a:pt x="249" y="543"/>
                    </a:cubicBezTo>
                    <a:cubicBezTo>
                      <a:pt x="249" y="542"/>
                      <a:pt x="249" y="541"/>
                      <a:pt x="250" y="540"/>
                    </a:cubicBezTo>
                    <a:cubicBezTo>
                      <a:pt x="250" y="539"/>
                      <a:pt x="251" y="538"/>
                      <a:pt x="251" y="537"/>
                    </a:cubicBezTo>
                    <a:cubicBezTo>
                      <a:pt x="251" y="535"/>
                      <a:pt x="251" y="533"/>
                      <a:pt x="251" y="531"/>
                    </a:cubicBezTo>
                    <a:cubicBezTo>
                      <a:pt x="251" y="526"/>
                      <a:pt x="251" y="520"/>
                      <a:pt x="255" y="518"/>
                    </a:cubicBezTo>
                    <a:cubicBezTo>
                      <a:pt x="256" y="517"/>
                      <a:pt x="258" y="517"/>
                      <a:pt x="259" y="517"/>
                    </a:cubicBezTo>
                    <a:cubicBezTo>
                      <a:pt x="260" y="517"/>
                      <a:pt x="261" y="517"/>
                      <a:pt x="261" y="517"/>
                    </a:cubicBezTo>
                    <a:cubicBezTo>
                      <a:pt x="263" y="517"/>
                      <a:pt x="264" y="517"/>
                      <a:pt x="265" y="516"/>
                    </a:cubicBezTo>
                    <a:cubicBezTo>
                      <a:pt x="266" y="515"/>
                      <a:pt x="266" y="514"/>
                      <a:pt x="266" y="514"/>
                    </a:cubicBezTo>
                    <a:cubicBezTo>
                      <a:pt x="266" y="513"/>
                      <a:pt x="266" y="512"/>
                      <a:pt x="266" y="511"/>
                    </a:cubicBezTo>
                    <a:cubicBezTo>
                      <a:pt x="269" y="507"/>
                      <a:pt x="278" y="506"/>
                      <a:pt x="283" y="508"/>
                    </a:cubicBezTo>
                    <a:cubicBezTo>
                      <a:pt x="284" y="508"/>
                      <a:pt x="284" y="509"/>
                      <a:pt x="285" y="510"/>
                    </a:cubicBezTo>
                    <a:cubicBezTo>
                      <a:pt x="285" y="510"/>
                      <a:pt x="286" y="511"/>
                      <a:pt x="286" y="511"/>
                    </a:cubicBezTo>
                    <a:cubicBezTo>
                      <a:pt x="288" y="512"/>
                      <a:pt x="288" y="512"/>
                      <a:pt x="290" y="513"/>
                    </a:cubicBezTo>
                    <a:cubicBezTo>
                      <a:pt x="290" y="513"/>
                      <a:pt x="290" y="513"/>
                      <a:pt x="290" y="513"/>
                    </a:cubicBezTo>
                    <a:cubicBezTo>
                      <a:pt x="292" y="513"/>
                      <a:pt x="293" y="513"/>
                      <a:pt x="295" y="513"/>
                    </a:cubicBezTo>
                    <a:cubicBezTo>
                      <a:pt x="297" y="513"/>
                      <a:pt x="298" y="513"/>
                      <a:pt x="300" y="513"/>
                    </a:cubicBezTo>
                    <a:cubicBezTo>
                      <a:pt x="302" y="514"/>
                      <a:pt x="304" y="516"/>
                      <a:pt x="305" y="518"/>
                    </a:cubicBezTo>
                    <a:cubicBezTo>
                      <a:pt x="307" y="520"/>
                      <a:pt x="308" y="522"/>
                      <a:pt x="310" y="522"/>
                    </a:cubicBezTo>
                    <a:cubicBezTo>
                      <a:pt x="312" y="523"/>
                      <a:pt x="313" y="523"/>
                      <a:pt x="315" y="523"/>
                    </a:cubicBezTo>
                    <a:cubicBezTo>
                      <a:pt x="316" y="523"/>
                      <a:pt x="317" y="523"/>
                      <a:pt x="318" y="524"/>
                    </a:cubicBezTo>
                    <a:cubicBezTo>
                      <a:pt x="319" y="524"/>
                      <a:pt x="319" y="524"/>
                      <a:pt x="320" y="524"/>
                    </a:cubicBezTo>
                    <a:cubicBezTo>
                      <a:pt x="322" y="525"/>
                      <a:pt x="324" y="526"/>
                      <a:pt x="325" y="525"/>
                    </a:cubicBezTo>
                    <a:cubicBezTo>
                      <a:pt x="329" y="524"/>
                      <a:pt x="329" y="521"/>
                      <a:pt x="329" y="518"/>
                    </a:cubicBezTo>
                    <a:cubicBezTo>
                      <a:pt x="329" y="516"/>
                      <a:pt x="329" y="514"/>
                      <a:pt x="329" y="513"/>
                    </a:cubicBezTo>
                    <a:cubicBezTo>
                      <a:pt x="330" y="511"/>
                      <a:pt x="331" y="510"/>
                      <a:pt x="332" y="509"/>
                    </a:cubicBezTo>
                    <a:cubicBezTo>
                      <a:pt x="333" y="508"/>
                      <a:pt x="333" y="507"/>
                      <a:pt x="334" y="506"/>
                    </a:cubicBezTo>
                    <a:cubicBezTo>
                      <a:pt x="335" y="505"/>
                      <a:pt x="335" y="503"/>
                      <a:pt x="336" y="502"/>
                    </a:cubicBezTo>
                    <a:cubicBezTo>
                      <a:pt x="337" y="499"/>
                      <a:pt x="338" y="496"/>
                      <a:pt x="340" y="494"/>
                    </a:cubicBezTo>
                    <a:cubicBezTo>
                      <a:pt x="341" y="494"/>
                      <a:pt x="341" y="494"/>
                      <a:pt x="341" y="494"/>
                    </a:cubicBezTo>
                    <a:cubicBezTo>
                      <a:pt x="344" y="491"/>
                      <a:pt x="346" y="490"/>
                      <a:pt x="347" y="486"/>
                    </a:cubicBezTo>
                    <a:cubicBezTo>
                      <a:pt x="348" y="482"/>
                      <a:pt x="349" y="479"/>
                      <a:pt x="351" y="476"/>
                    </a:cubicBezTo>
                    <a:cubicBezTo>
                      <a:pt x="352" y="474"/>
                      <a:pt x="354" y="472"/>
                      <a:pt x="355" y="470"/>
                    </a:cubicBezTo>
                    <a:cubicBezTo>
                      <a:pt x="356" y="470"/>
                      <a:pt x="356" y="469"/>
                      <a:pt x="357" y="469"/>
                    </a:cubicBezTo>
                    <a:cubicBezTo>
                      <a:pt x="360" y="466"/>
                      <a:pt x="361" y="463"/>
                      <a:pt x="363" y="459"/>
                    </a:cubicBezTo>
                    <a:cubicBezTo>
                      <a:pt x="363" y="458"/>
                      <a:pt x="363" y="457"/>
                      <a:pt x="364" y="456"/>
                    </a:cubicBezTo>
                    <a:cubicBezTo>
                      <a:pt x="365" y="454"/>
                      <a:pt x="366" y="453"/>
                      <a:pt x="367" y="451"/>
                    </a:cubicBezTo>
                    <a:cubicBezTo>
                      <a:pt x="368" y="448"/>
                      <a:pt x="369" y="446"/>
                      <a:pt x="370" y="444"/>
                    </a:cubicBezTo>
                    <a:cubicBezTo>
                      <a:pt x="371" y="442"/>
                      <a:pt x="372" y="440"/>
                      <a:pt x="373" y="439"/>
                    </a:cubicBezTo>
                    <a:cubicBezTo>
                      <a:pt x="373" y="437"/>
                      <a:pt x="374" y="435"/>
                      <a:pt x="375" y="433"/>
                    </a:cubicBezTo>
                    <a:cubicBezTo>
                      <a:pt x="376" y="431"/>
                      <a:pt x="377" y="428"/>
                      <a:pt x="380" y="427"/>
                    </a:cubicBezTo>
                    <a:cubicBezTo>
                      <a:pt x="381" y="426"/>
                      <a:pt x="382" y="426"/>
                      <a:pt x="383" y="426"/>
                    </a:cubicBezTo>
                    <a:cubicBezTo>
                      <a:pt x="384" y="425"/>
                      <a:pt x="386" y="424"/>
                      <a:pt x="387" y="423"/>
                    </a:cubicBezTo>
                    <a:cubicBezTo>
                      <a:pt x="389" y="421"/>
                      <a:pt x="388" y="419"/>
                      <a:pt x="386" y="416"/>
                    </a:cubicBezTo>
                    <a:cubicBezTo>
                      <a:pt x="385" y="414"/>
                      <a:pt x="383" y="411"/>
                      <a:pt x="385" y="408"/>
                    </a:cubicBezTo>
                    <a:cubicBezTo>
                      <a:pt x="385" y="408"/>
                      <a:pt x="386" y="407"/>
                      <a:pt x="386" y="407"/>
                    </a:cubicBezTo>
                    <a:cubicBezTo>
                      <a:pt x="386" y="407"/>
                      <a:pt x="387" y="406"/>
                      <a:pt x="387" y="406"/>
                    </a:cubicBezTo>
                    <a:cubicBezTo>
                      <a:pt x="387" y="405"/>
                      <a:pt x="387" y="405"/>
                      <a:pt x="387" y="404"/>
                    </a:cubicBezTo>
                    <a:cubicBezTo>
                      <a:pt x="387" y="403"/>
                      <a:pt x="386" y="403"/>
                      <a:pt x="386" y="403"/>
                    </a:cubicBezTo>
                    <a:cubicBezTo>
                      <a:pt x="386" y="401"/>
                      <a:pt x="387" y="400"/>
                      <a:pt x="387" y="399"/>
                    </a:cubicBezTo>
                    <a:cubicBezTo>
                      <a:pt x="388" y="398"/>
                      <a:pt x="388" y="398"/>
                      <a:pt x="388" y="397"/>
                    </a:cubicBezTo>
                    <a:cubicBezTo>
                      <a:pt x="389" y="395"/>
                      <a:pt x="389" y="393"/>
                      <a:pt x="389" y="391"/>
                    </a:cubicBezTo>
                    <a:cubicBezTo>
                      <a:pt x="389" y="389"/>
                      <a:pt x="389" y="389"/>
                      <a:pt x="389" y="389"/>
                    </a:cubicBezTo>
                    <a:cubicBezTo>
                      <a:pt x="389" y="385"/>
                      <a:pt x="389" y="380"/>
                      <a:pt x="391" y="376"/>
                    </a:cubicBezTo>
                    <a:cubicBezTo>
                      <a:pt x="392" y="375"/>
                      <a:pt x="393" y="374"/>
                      <a:pt x="394" y="373"/>
                    </a:cubicBezTo>
                    <a:cubicBezTo>
                      <a:pt x="395" y="372"/>
                      <a:pt x="395" y="372"/>
                      <a:pt x="396" y="371"/>
                    </a:cubicBezTo>
                    <a:cubicBezTo>
                      <a:pt x="396" y="371"/>
                      <a:pt x="396" y="370"/>
                      <a:pt x="397" y="370"/>
                    </a:cubicBezTo>
                    <a:cubicBezTo>
                      <a:pt x="398" y="368"/>
                      <a:pt x="400" y="366"/>
                      <a:pt x="403" y="367"/>
                    </a:cubicBezTo>
                    <a:cubicBezTo>
                      <a:pt x="404" y="367"/>
                      <a:pt x="405" y="368"/>
                      <a:pt x="406" y="369"/>
                    </a:cubicBezTo>
                    <a:cubicBezTo>
                      <a:pt x="407" y="372"/>
                      <a:pt x="405" y="376"/>
                      <a:pt x="403" y="380"/>
                    </a:cubicBezTo>
                    <a:cubicBezTo>
                      <a:pt x="402" y="382"/>
                      <a:pt x="401" y="385"/>
                      <a:pt x="401" y="386"/>
                    </a:cubicBezTo>
                    <a:cubicBezTo>
                      <a:pt x="401" y="386"/>
                      <a:pt x="401" y="386"/>
                      <a:pt x="402" y="386"/>
                    </a:cubicBezTo>
                    <a:cubicBezTo>
                      <a:pt x="405" y="386"/>
                      <a:pt x="408" y="384"/>
                      <a:pt x="411" y="382"/>
                    </a:cubicBezTo>
                    <a:cubicBezTo>
                      <a:pt x="412" y="382"/>
                      <a:pt x="413" y="381"/>
                      <a:pt x="414" y="380"/>
                    </a:cubicBezTo>
                    <a:cubicBezTo>
                      <a:pt x="417" y="379"/>
                      <a:pt x="419" y="378"/>
                      <a:pt x="421" y="380"/>
                    </a:cubicBezTo>
                    <a:cubicBezTo>
                      <a:pt x="423" y="382"/>
                      <a:pt x="423" y="386"/>
                      <a:pt x="421" y="388"/>
                    </a:cubicBezTo>
                    <a:cubicBezTo>
                      <a:pt x="420" y="389"/>
                      <a:pt x="419" y="390"/>
                      <a:pt x="417" y="390"/>
                    </a:cubicBezTo>
                    <a:cubicBezTo>
                      <a:pt x="416" y="391"/>
                      <a:pt x="415" y="392"/>
                      <a:pt x="414" y="393"/>
                    </a:cubicBezTo>
                    <a:cubicBezTo>
                      <a:pt x="412" y="394"/>
                      <a:pt x="412" y="397"/>
                      <a:pt x="412" y="400"/>
                    </a:cubicBezTo>
                    <a:cubicBezTo>
                      <a:pt x="413" y="407"/>
                      <a:pt x="418" y="407"/>
                      <a:pt x="424" y="407"/>
                    </a:cubicBezTo>
                    <a:cubicBezTo>
                      <a:pt x="424" y="407"/>
                      <a:pt x="425" y="407"/>
                      <a:pt x="425" y="407"/>
                    </a:cubicBezTo>
                    <a:cubicBezTo>
                      <a:pt x="427" y="407"/>
                      <a:pt x="429" y="407"/>
                      <a:pt x="430" y="408"/>
                    </a:cubicBezTo>
                    <a:cubicBezTo>
                      <a:pt x="433" y="408"/>
                      <a:pt x="434" y="409"/>
                      <a:pt x="435" y="411"/>
                    </a:cubicBezTo>
                    <a:cubicBezTo>
                      <a:pt x="435" y="411"/>
                      <a:pt x="435" y="412"/>
                      <a:pt x="436" y="412"/>
                    </a:cubicBezTo>
                    <a:cubicBezTo>
                      <a:pt x="438" y="414"/>
                      <a:pt x="439" y="414"/>
                      <a:pt x="442" y="414"/>
                    </a:cubicBezTo>
                    <a:cubicBezTo>
                      <a:pt x="442" y="414"/>
                      <a:pt x="443" y="414"/>
                      <a:pt x="444" y="414"/>
                    </a:cubicBezTo>
                    <a:cubicBezTo>
                      <a:pt x="446" y="414"/>
                      <a:pt x="448" y="414"/>
                      <a:pt x="451" y="415"/>
                    </a:cubicBezTo>
                    <a:cubicBezTo>
                      <a:pt x="454" y="416"/>
                      <a:pt x="460" y="419"/>
                      <a:pt x="464" y="423"/>
                    </a:cubicBezTo>
                    <a:cubicBezTo>
                      <a:pt x="466" y="425"/>
                      <a:pt x="472" y="431"/>
                      <a:pt x="476" y="430"/>
                    </a:cubicBezTo>
                    <a:cubicBezTo>
                      <a:pt x="477" y="430"/>
                      <a:pt x="478" y="429"/>
                      <a:pt x="479" y="428"/>
                    </a:cubicBezTo>
                    <a:cubicBezTo>
                      <a:pt x="480" y="427"/>
                      <a:pt x="481" y="426"/>
                      <a:pt x="483" y="426"/>
                    </a:cubicBezTo>
                    <a:cubicBezTo>
                      <a:pt x="483" y="426"/>
                      <a:pt x="483" y="426"/>
                      <a:pt x="483" y="426"/>
                    </a:cubicBezTo>
                    <a:cubicBezTo>
                      <a:pt x="485" y="426"/>
                      <a:pt x="486" y="427"/>
                      <a:pt x="487" y="427"/>
                    </a:cubicBezTo>
                    <a:cubicBezTo>
                      <a:pt x="488" y="427"/>
                      <a:pt x="490" y="428"/>
                      <a:pt x="492" y="427"/>
                    </a:cubicBezTo>
                    <a:cubicBezTo>
                      <a:pt x="492" y="427"/>
                      <a:pt x="492" y="427"/>
                      <a:pt x="492" y="427"/>
                    </a:cubicBezTo>
                    <a:cubicBezTo>
                      <a:pt x="498" y="424"/>
                      <a:pt x="505" y="420"/>
                      <a:pt x="512" y="424"/>
                    </a:cubicBezTo>
                    <a:cubicBezTo>
                      <a:pt x="513" y="425"/>
                      <a:pt x="514" y="425"/>
                      <a:pt x="515" y="426"/>
                    </a:cubicBezTo>
                    <a:cubicBezTo>
                      <a:pt x="517" y="426"/>
                      <a:pt x="518" y="427"/>
                      <a:pt x="520" y="428"/>
                    </a:cubicBezTo>
                    <a:cubicBezTo>
                      <a:pt x="522" y="430"/>
                      <a:pt x="524" y="431"/>
                      <a:pt x="528" y="430"/>
                    </a:cubicBezTo>
                    <a:cubicBezTo>
                      <a:pt x="529" y="430"/>
                      <a:pt x="531" y="429"/>
                      <a:pt x="533" y="429"/>
                    </a:cubicBezTo>
                    <a:cubicBezTo>
                      <a:pt x="534" y="428"/>
                      <a:pt x="536" y="428"/>
                      <a:pt x="537" y="428"/>
                    </a:cubicBezTo>
                    <a:cubicBezTo>
                      <a:pt x="541" y="427"/>
                      <a:pt x="545" y="426"/>
                      <a:pt x="549" y="425"/>
                    </a:cubicBezTo>
                    <a:cubicBezTo>
                      <a:pt x="553" y="424"/>
                      <a:pt x="556" y="423"/>
                      <a:pt x="560" y="423"/>
                    </a:cubicBezTo>
                    <a:cubicBezTo>
                      <a:pt x="569" y="421"/>
                      <a:pt x="575" y="418"/>
                      <a:pt x="582" y="412"/>
                    </a:cubicBezTo>
                    <a:cubicBezTo>
                      <a:pt x="582" y="411"/>
                      <a:pt x="583" y="410"/>
                      <a:pt x="584" y="409"/>
                    </a:cubicBezTo>
                    <a:cubicBezTo>
                      <a:pt x="585" y="408"/>
                      <a:pt x="585" y="407"/>
                      <a:pt x="586" y="406"/>
                    </a:cubicBezTo>
                    <a:cubicBezTo>
                      <a:pt x="587" y="405"/>
                      <a:pt x="588" y="405"/>
                      <a:pt x="589" y="404"/>
                    </a:cubicBezTo>
                    <a:cubicBezTo>
                      <a:pt x="590" y="403"/>
                      <a:pt x="591" y="402"/>
                      <a:pt x="592" y="401"/>
                    </a:cubicBezTo>
                    <a:cubicBezTo>
                      <a:pt x="595" y="396"/>
                      <a:pt x="591" y="392"/>
                      <a:pt x="588" y="388"/>
                    </a:cubicBezTo>
                    <a:cubicBezTo>
                      <a:pt x="587" y="387"/>
                      <a:pt x="587" y="387"/>
                      <a:pt x="587" y="387"/>
                    </a:cubicBezTo>
                    <a:cubicBezTo>
                      <a:pt x="585" y="385"/>
                      <a:pt x="583" y="383"/>
                      <a:pt x="583" y="381"/>
                    </a:cubicBezTo>
                    <a:cubicBezTo>
                      <a:pt x="582" y="377"/>
                      <a:pt x="585" y="376"/>
                      <a:pt x="587" y="374"/>
                    </a:cubicBezTo>
                    <a:cubicBezTo>
                      <a:pt x="587" y="374"/>
                      <a:pt x="588" y="373"/>
                      <a:pt x="588" y="373"/>
                    </a:cubicBezTo>
                    <a:cubicBezTo>
                      <a:pt x="589" y="373"/>
                      <a:pt x="589" y="372"/>
                      <a:pt x="590" y="372"/>
                    </a:cubicBezTo>
                    <a:cubicBezTo>
                      <a:pt x="592" y="371"/>
                      <a:pt x="594" y="370"/>
                      <a:pt x="595" y="369"/>
                    </a:cubicBezTo>
                    <a:cubicBezTo>
                      <a:pt x="597" y="365"/>
                      <a:pt x="595" y="360"/>
                      <a:pt x="593" y="358"/>
                    </a:cubicBezTo>
                    <a:cubicBezTo>
                      <a:pt x="592" y="357"/>
                      <a:pt x="592" y="357"/>
                      <a:pt x="591" y="356"/>
                    </a:cubicBezTo>
                    <a:cubicBezTo>
                      <a:pt x="588" y="353"/>
                      <a:pt x="584" y="349"/>
                      <a:pt x="588" y="345"/>
                    </a:cubicBezTo>
                    <a:cubicBezTo>
                      <a:pt x="591" y="342"/>
                      <a:pt x="598" y="344"/>
                      <a:pt x="601" y="345"/>
                    </a:cubicBezTo>
                    <a:cubicBezTo>
                      <a:pt x="602" y="346"/>
                      <a:pt x="605" y="347"/>
                      <a:pt x="608" y="347"/>
                    </a:cubicBezTo>
                    <a:cubicBezTo>
                      <a:pt x="610" y="346"/>
                      <a:pt x="611" y="344"/>
                      <a:pt x="612" y="342"/>
                    </a:cubicBezTo>
                    <a:cubicBezTo>
                      <a:pt x="612" y="341"/>
                      <a:pt x="612" y="341"/>
                      <a:pt x="612" y="341"/>
                    </a:cubicBezTo>
                    <a:cubicBezTo>
                      <a:pt x="612" y="340"/>
                      <a:pt x="612" y="340"/>
                      <a:pt x="612" y="340"/>
                    </a:cubicBezTo>
                    <a:cubicBezTo>
                      <a:pt x="613" y="338"/>
                      <a:pt x="614" y="337"/>
                      <a:pt x="616" y="335"/>
                    </a:cubicBezTo>
                    <a:cubicBezTo>
                      <a:pt x="617" y="335"/>
                      <a:pt x="618" y="335"/>
                      <a:pt x="618" y="334"/>
                    </a:cubicBezTo>
                    <a:cubicBezTo>
                      <a:pt x="620" y="334"/>
                      <a:pt x="621" y="333"/>
                      <a:pt x="621" y="332"/>
                    </a:cubicBezTo>
                    <a:cubicBezTo>
                      <a:pt x="622" y="332"/>
                      <a:pt x="622" y="331"/>
                      <a:pt x="623" y="330"/>
                    </a:cubicBezTo>
                    <a:cubicBezTo>
                      <a:pt x="623" y="329"/>
                      <a:pt x="623" y="327"/>
                      <a:pt x="625" y="326"/>
                    </a:cubicBezTo>
                    <a:cubicBezTo>
                      <a:pt x="629" y="324"/>
                      <a:pt x="631" y="325"/>
                      <a:pt x="634" y="326"/>
                    </a:cubicBezTo>
                    <a:cubicBezTo>
                      <a:pt x="635" y="326"/>
                      <a:pt x="636" y="327"/>
                      <a:pt x="637" y="327"/>
                    </a:cubicBezTo>
                    <a:cubicBezTo>
                      <a:pt x="638" y="327"/>
                      <a:pt x="639" y="327"/>
                      <a:pt x="640" y="327"/>
                    </a:cubicBezTo>
                    <a:cubicBezTo>
                      <a:pt x="642" y="327"/>
                      <a:pt x="643" y="327"/>
                      <a:pt x="645" y="328"/>
                    </a:cubicBezTo>
                    <a:cubicBezTo>
                      <a:pt x="648" y="329"/>
                      <a:pt x="653" y="329"/>
                      <a:pt x="657" y="329"/>
                    </a:cubicBezTo>
                    <a:cubicBezTo>
                      <a:pt x="659" y="329"/>
                      <a:pt x="660" y="329"/>
                      <a:pt x="662" y="329"/>
                    </a:cubicBezTo>
                    <a:cubicBezTo>
                      <a:pt x="662" y="329"/>
                      <a:pt x="663" y="329"/>
                      <a:pt x="663" y="329"/>
                    </a:cubicBezTo>
                    <a:cubicBezTo>
                      <a:pt x="669" y="329"/>
                      <a:pt x="671" y="324"/>
                      <a:pt x="673" y="319"/>
                    </a:cubicBezTo>
                    <a:cubicBezTo>
                      <a:pt x="673" y="318"/>
                      <a:pt x="674" y="317"/>
                      <a:pt x="674" y="316"/>
                    </a:cubicBezTo>
                    <a:cubicBezTo>
                      <a:pt x="675" y="314"/>
                      <a:pt x="677" y="312"/>
                      <a:pt x="679" y="311"/>
                    </a:cubicBezTo>
                    <a:cubicBezTo>
                      <a:pt x="679" y="311"/>
                      <a:pt x="679" y="310"/>
                      <a:pt x="680" y="310"/>
                    </a:cubicBezTo>
                    <a:cubicBezTo>
                      <a:pt x="683" y="307"/>
                      <a:pt x="683" y="304"/>
                      <a:pt x="683" y="300"/>
                    </a:cubicBezTo>
                    <a:cubicBezTo>
                      <a:pt x="683" y="298"/>
                      <a:pt x="683" y="297"/>
                      <a:pt x="684" y="295"/>
                    </a:cubicBezTo>
                    <a:cubicBezTo>
                      <a:pt x="684" y="293"/>
                      <a:pt x="686" y="291"/>
                      <a:pt x="689" y="290"/>
                    </a:cubicBezTo>
                    <a:cubicBezTo>
                      <a:pt x="690" y="289"/>
                      <a:pt x="691" y="289"/>
                      <a:pt x="692" y="289"/>
                    </a:cubicBezTo>
                    <a:cubicBezTo>
                      <a:pt x="694" y="288"/>
                      <a:pt x="696" y="288"/>
                      <a:pt x="697" y="287"/>
                    </a:cubicBezTo>
                    <a:cubicBezTo>
                      <a:pt x="699" y="285"/>
                      <a:pt x="699" y="284"/>
                      <a:pt x="700" y="282"/>
                    </a:cubicBezTo>
                    <a:cubicBezTo>
                      <a:pt x="700" y="281"/>
                      <a:pt x="700" y="280"/>
                      <a:pt x="700" y="279"/>
                    </a:cubicBezTo>
                    <a:cubicBezTo>
                      <a:pt x="703" y="272"/>
                      <a:pt x="715" y="272"/>
                      <a:pt x="718" y="272"/>
                    </a:cubicBezTo>
                    <a:cubicBezTo>
                      <a:pt x="721" y="272"/>
                      <a:pt x="724" y="271"/>
                      <a:pt x="727" y="271"/>
                    </a:cubicBezTo>
                    <a:cubicBezTo>
                      <a:pt x="734" y="271"/>
                      <a:pt x="740" y="271"/>
                      <a:pt x="747" y="272"/>
                    </a:cubicBezTo>
                    <a:cubicBezTo>
                      <a:pt x="755" y="273"/>
                      <a:pt x="764" y="274"/>
                      <a:pt x="772" y="278"/>
                    </a:cubicBezTo>
                    <a:cubicBezTo>
                      <a:pt x="772" y="278"/>
                      <a:pt x="773" y="279"/>
                      <a:pt x="774" y="279"/>
                    </a:cubicBezTo>
                    <a:cubicBezTo>
                      <a:pt x="776" y="280"/>
                      <a:pt x="778" y="281"/>
                      <a:pt x="780" y="282"/>
                    </a:cubicBezTo>
                    <a:cubicBezTo>
                      <a:pt x="781" y="283"/>
                      <a:pt x="782" y="285"/>
                      <a:pt x="783" y="287"/>
                    </a:cubicBezTo>
                    <a:cubicBezTo>
                      <a:pt x="784" y="288"/>
                      <a:pt x="784" y="289"/>
                      <a:pt x="785" y="290"/>
                    </a:cubicBezTo>
                    <a:cubicBezTo>
                      <a:pt x="787" y="294"/>
                      <a:pt x="791" y="296"/>
                      <a:pt x="794" y="298"/>
                    </a:cubicBezTo>
                    <a:cubicBezTo>
                      <a:pt x="795" y="298"/>
                      <a:pt x="796" y="299"/>
                      <a:pt x="797" y="299"/>
                    </a:cubicBezTo>
                    <a:cubicBezTo>
                      <a:pt x="800" y="301"/>
                      <a:pt x="802" y="303"/>
                      <a:pt x="805" y="305"/>
                    </a:cubicBezTo>
                    <a:cubicBezTo>
                      <a:pt x="808" y="309"/>
                      <a:pt x="812" y="312"/>
                      <a:pt x="818" y="313"/>
                    </a:cubicBezTo>
                    <a:cubicBezTo>
                      <a:pt x="821" y="314"/>
                      <a:pt x="823" y="314"/>
                      <a:pt x="824" y="313"/>
                    </a:cubicBezTo>
                    <a:cubicBezTo>
                      <a:pt x="825" y="312"/>
                      <a:pt x="825" y="312"/>
                      <a:pt x="826" y="311"/>
                    </a:cubicBezTo>
                    <a:cubicBezTo>
                      <a:pt x="826" y="310"/>
                      <a:pt x="827" y="309"/>
                      <a:pt x="828" y="308"/>
                    </a:cubicBezTo>
                    <a:cubicBezTo>
                      <a:pt x="831" y="307"/>
                      <a:pt x="838" y="308"/>
                      <a:pt x="840" y="310"/>
                    </a:cubicBezTo>
                    <a:cubicBezTo>
                      <a:pt x="841" y="311"/>
                      <a:pt x="842" y="312"/>
                      <a:pt x="843" y="313"/>
                    </a:cubicBezTo>
                    <a:cubicBezTo>
                      <a:pt x="845" y="315"/>
                      <a:pt x="846" y="317"/>
                      <a:pt x="849" y="317"/>
                    </a:cubicBezTo>
                    <a:cubicBezTo>
                      <a:pt x="850" y="318"/>
                      <a:pt x="851" y="318"/>
                      <a:pt x="851" y="317"/>
                    </a:cubicBezTo>
                    <a:cubicBezTo>
                      <a:pt x="852" y="316"/>
                      <a:pt x="851" y="312"/>
                      <a:pt x="850" y="310"/>
                    </a:cubicBezTo>
                    <a:cubicBezTo>
                      <a:pt x="849" y="309"/>
                      <a:pt x="849" y="308"/>
                      <a:pt x="849" y="307"/>
                    </a:cubicBezTo>
                    <a:cubicBezTo>
                      <a:pt x="848" y="305"/>
                      <a:pt x="849" y="298"/>
                      <a:pt x="851" y="296"/>
                    </a:cubicBezTo>
                    <a:cubicBezTo>
                      <a:pt x="852" y="296"/>
                      <a:pt x="853" y="296"/>
                      <a:pt x="855" y="297"/>
                    </a:cubicBezTo>
                    <a:cubicBezTo>
                      <a:pt x="855" y="298"/>
                      <a:pt x="856" y="299"/>
                      <a:pt x="856" y="300"/>
                    </a:cubicBezTo>
                    <a:cubicBezTo>
                      <a:pt x="857" y="302"/>
                      <a:pt x="857" y="303"/>
                      <a:pt x="858" y="304"/>
                    </a:cubicBezTo>
                    <a:cubicBezTo>
                      <a:pt x="859" y="305"/>
                      <a:pt x="859" y="305"/>
                      <a:pt x="860" y="305"/>
                    </a:cubicBezTo>
                    <a:cubicBezTo>
                      <a:pt x="862" y="305"/>
                      <a:pt x="863" y="305"/>
                      <a:pt x="863" y="304"/>
                    </a:cubicBezTo>
                    <a:cubicBezTo>
                      <a:pt x="863" y="304"/>
                      <a:pt x="864" y="303"/>
                      <a:pt x="864" y="303"/>
                    </a:cubicBezTo>
                    <a:cubicBezTo>
                      <a:pt x="866" y="300"/>
                      <a:pt x="868" y="301"/>
                      <a:pt x="870" y="302"/>
                    </a:cubicBezTo>
                    <a:cubicBezTo>
                      <a:pt x="871" y="303"/>
                      <a:pt x="872" y="304"/>
                      <a:pt x="874" y="304"/>
                    </a:cubicBezTo>
                    <a:cubicBezTo>
                      <a:pt x="877" y="304"/>
                      <a:pt x="878" y="302"/>
                      <a:pt x="879" y="300"/>
                    </a:cubicBezTo>
                    <a:cubicBezTo>
                      <a:pt x="880" y="298"/>
                      <a:pt x="881" y="297"/>
                      <a:pt x="882" y="296"/>
                    </a:cubicBezTo>
                    <a:cubicBezTo>
                      <a:pt x="882" y="296"/>
                      <a:pt x="882" y="296"/>
                      <a:pt x="882" y="296"/>
                    </a:cubicBezTo>
                    <a:cubicBezTo>
                      <a:pt x="884" y="294"/>
                      <a:pt x="885" y="294"/>
                      <a:pt x="887" y="295"/>
                    </a:cubicBezTo>
                    <a:cubicBezTo>
                      <a:pt x="888" y="296"/>
                      <a:pt x="888" y="296"/>
                      <a:pt x="888" y="296"/>
                    </a:cubicBezTo>
                    <a:cubicBezTo>
                      <a:pt x="889" y="297"/>
                      <a:pt x="890" y="298"/>
                      <a:pt x="893" y="298"/>
                    </a:cubicBezTo>
                    <a:cubicBezTo>
                      <a:pt x="894" y="298"/>
                      <a:pt x="895" y="298"/>
                      <a:pt x="896" y="298"/>
                    </a:cubicBezTo>
                    <a:cubicBezTo>
                      <a:pt x="899" y="298"/>
                      <a:pt x="902" y="298"/>
                      <a:pt x="905" y="300"/>
                    </a:cubicBezTo>
                    <a:cubicBezTo>
                      <a:pt x="905" y="300"/>
                      <a:pt x="905" y="300"/>
                      <a:pt x="905" y="300"/>
                    </a:cubicBezTo>
                    <a:cubicBezTo>
                      <a:pt x="905" y="300"/>
                      <a:pt x="905" y="300"/>
                      <a:pt x="905" y="300"/>
                    </a:cubicBezTo>
                    <a:cubicBezTo>
                      <a:pt x="907" y="304"/>
                      <a:pt x="907" y="311"/>
                      <a:pt x="906" y="315"/>
                    </a:cubicBezTo>
                    <a:cubicBezTo>
                      <a:pt x="906" y="317"/>
                      <a:pt x="906" y="320"/>
                      <a:pt x="904" y="322"/>
                    </a:cubicBezTo>
                    <a:cubicBezTo>
                      <a:pt x="902" y="323"/>
                      <a:pt x="900" y="324"/>
                      <a:pt x="898" y="324"/>
                    </a:cubicBezTo>
                    <a:cubicBezTo>
                      <a:pt x="897" y="324"/>
                      <a:pt x="896" y="324"/>
                      <a:pt x="895" y="325"/>
                    </a:cubicBezTo>
                    <a:cubicBezTo>
                      <a:pt x="892" y="326"/>
                      <a:pt x="885" y="331"/>
                      <a:pt x="886" y="334"/>
                    </a:cubicBezTo>
                    <a:cubicBezTo>
                      <a:pt x="887" y="336"/>
                      <a:pt x="889" y="337"/>
                      <a:pt x="891" y="338"/>
                    </a:cubicBezTo>
                    <a:cubicBezTo>
                      <a:pt x="891" y="338"/>
                      <a:pt x="892" y="338"/>
                      <a:pt x="893" y="339"/>
                    </a:cubicBezTo>
                    <a:cubicBezTo>
                      <a:pt x="896" y="340"/>
                      <a:pt x="898" y="344"/>
                      <a:pt x="899" y="347"/>
                    </a:cubicBezTo>
                    <a:cubicBezTo>
                      <a:pt x="899" y="348"/>
                      <a:pt x="899" y="349"/>
                      <a:pt x="899" y="351"/>
                    </a:cubicBezTo>
                    <a:cubicBezTo>
                      <a:pt x="899" y="352"/>
                      <a:pt x="899" y="354"/>
                      <a:pt x="900" y="355"/>
                    </a:cubicBezTo>
                    <a:cubicBezTo>
                      <a:pt x="900" y="356"/>
                      <a:pt x="901" y="357"/>
                      <a:pt x="901" y="358"/>
                    </a:cubicBezTo>
                    <a:cubicBezTo>
                      <a:pt x="902" y="358"/>
                      <a:pt x="903" y="358"/>
                      <a:pt x="904" y="358"/>
                    </a:cubicBezTo>
                    <a:cubicBezTo>
                      <a:pt x="906" y="357"/>
                      <a:pt x="906" y="356"/>
                      <a:pt x="906" y="354"/>
                    </a:cubicBezTo>
                    <a:cubicBezTo>
                      <a:pt x="906" y="353"/>
                      <a:pt x="906" y="353"/>
                      <a:pt x="906" y="352"/>
                    </a:cubicBezTo>
                    <a:cubicBezTo>
                      <a:pt x="907" y="350"/>
                      <a:pt x="909" y="348"/>
                      <a:pt x="912" y="348"/>
                    </a:cubicBezTo>
                    <a:cubicBezTo>
                      <a:pt x="914" y="348"/>
                      <a:pt x="916" y="349"/>
                      <a:pt x="918" y="350"/>
                    </a:cubicBezTo>
                    <a:cubicBezTo>
                      <a:pt x="920" y="354"/>
                      <a:pt x="918" y="356"/>
                      <a:pt x="916" y="359"/>
                    </a:cubicBezTo>
                    <a:cubicBezTo>
                      <a:pt x="915" y="360"/>
                      <a:pt x="915" y="361"/>
                      <a:pt x="914" y="362"/>
                    </a:cubicBezTo>
                    <a:cubicBezTo>
                      <a:pt x="914" y="364"/>
                      <a:pt x="914" y="365"/>
                      <a:pt x="915" y="366"/>
                    </a:cubicBezTo>
                    <a:cubicBezTo>
                      <a:pt x="916" y="368"/>
                      <a:pt x="920" y="367"/>
                      <a:pt x="923" y="367"/>
                    </a:cubicBezTo>
                    <a:cubicBezTo>
                      <a:pt x="924" y="367"/>
                      <a:pt x="925" y="367"/>
                      <a:pt x="926" y="368"/>
                    </a:cubicBezTo>
                    <a:cubicBezTo>
                      <a:pt x="932" y="368"/>
                      <a:pt x="937" y="369"/>
                      <a:pt x="943" y="366"/>
                    </a:cubicBezTo>
                    <a:cubicBezTo>
                      <a:pt x="943" y="366"/>
                      <a:pt x="943" y="366"/>
                      <a:pt x="943" y="366"/>
                    </a:cubicBezTo>
                    <a:cubicBezTo>
                      <a:pt x="945" y="366"/>
                      <a:pt x="948" y="365"/>
                      <a:pt x="950" y="366"/>
                    </a:cubicBezTo>
                    <a:cubicBezTo>
                      <a:pt x="951" y="366"/>
                      <a:pt x="951" y="367"/>
                      <a:pt x="952" y="368"/>
                    </a:cubicBezTo>
                    <a:cubicBezTo>
                      <a:pt x="952" y="369"/>
                      <a:pt x="950" y="371"/>
                      <a:pt x="949" y="372"/>
                    </a:cubicBezTo>
                    <a:cubicBezTo>
                      <a:pt x="947" y="373"/>
                      <a:pt x="944" y="377"/>
                      <a:pt x="944" y="380"/>
                    </a:cubicBezTo>
                    <a:cubicBezTo>
                      <a:pt x="944" y="381"/>
                      <a:pt x="944" y="382"/>
                      <a:pt x="945" y="383"/>
                    </a:cubicBezTo>
                    <a:cubicBezTo>
                      <a:pt x="946" y="383"/>
                      <a:pt x="947" y="383"/>
                      <a:pt x="947" y="384"/>
                    </a:cubicBezTo>
                    <a:cubicBezTo>
                      <a:pt x="948" y="384"/>
                      <a:pt x="950" y="384"/>
                      <a:pt x="950" y="386"/>
                    </a:cubicBezTo>
                    <a:cubicBezTo>
                      <a:pt x="951" y="389"/>
                      <a:pt x="950" y="391"/>
                      <a:pt x="948" y="393"/>
                    </a:cubicBezTo>
                    <a:cubicBezTo>
                      <a:pt x="947" y="393"/>
                      <a:pt x="947" y="393"/>
                      <a:pt x="947" y="393"/>
                    </a:cubicBezTo>
                    <a:cubicBezTo>
                      <a:pt x="945" y="394"/>
                      <a:pt x="944" y="395"/>
                      <a:pt x="945" y="397"/>
                    </a:cubicBezTo>
                    <a:cubicBezTo>
                      <a:pt x="945" y="397"/>
                      <a:pt x="945" y="398"/>
                      <a:pt x="946" y="398"/>
                    </a:cubicBezTo>
                    <a:cubicBezTo>
                      <a:pt x="946" y="398"/>
                      <a:pt x="946" y="399"/>
                      <a:pt x="946" y="399"/>
                    </a:cubicBezTo>
                    <a:cubicBezTo>
                      <a:pt x="947" y="400"/>
                      <a:pt x="946" y="401"/>
                      <a:pt x="946" y="402"/>
                    </a:cubicBezTo>
                    <a:cubicBezTo>
                      <a:pt x="946" y="403"/>
                      <a:pt x="946" y="403"/>
                      <a:pt x="946" y="403"/>
                    </a:cubicBezTo>
                    <a:cubicBezTo>
                      <a:pt x="946" y="404"/>
                      <a:pt x="946" y="404"/>
                      <a:pt x="946" y="405"/>
                    </a:cubicBezTo>
                    <a:cubicBezTo>
                      <a:pt x="945" y="406"/>
                      <a:pt x="945" y="408"/>
                      <a:pt x="947" y="409"/>
                    </a:cubicBezTo>
                    <a:cubicBezTo>
                      <a:pt x="948" y="410"/>
                      <a:pt x="950" y="411"/>
                      <a:pt x="952" y="411"/>
                    </a:cubicBezTo>
                    <a:cubicBezTo>
                      <a:pt x="954" y="411"/>
                      <a:pt x="956" y="411"/>
                      <a:pt x="958" y="411"/>
                    </a:cubicBezTo>
                    <a:cubicBezTo>
                      <a:pt x="961" y="410"/>
                      <a:pt x="963" y="410"/>
                      <a:pt x="966" y="411"/>
                    </a:cubicBezTo>
                    <a:cubicBezTo>
                      <a:pt x="968" y="411"/>
                      <a:pt x="969" y="412"/>
                      <a:pt x="971" y="412"/>
                    </a:cubicBezTo>
                    <a:cubicBezTo>
                      <a:pt x="974" y="413"/>
                      <a:pt x="977" y="413"/>
                      <a:pt x="980" y="416"/>
                    </a:cubicBezTo>
                    <a:cubicBezTo>
                      <a:pt x="983" y="419"/>
                      <a:pt x="985" y="425"/>
                      <a:pt x="985" y="428"/>
                    </a:cubicBezTo>
                    <a:cubicBezTo>
                      <a:pt x="986" y="431"/>
                      <a:pt x="985" y="434"/>
                      <a:pt x="985" y="436"/>
                    </a:cubicBezTo>
                    <a:cubicBezTo>
                      <a:pt x="984" y="437"/>
                      <a:pt x="983" y="438"/>
                      <a:pt x="983" y="439"/>
                    </a:cubicBezTo>
                    <a:cubicBezTo>
                      <a:pt x="982" y="440"/>
                      <a:pt x="982" y="441"/>
                      <a:pt x="981" y="442"/>
                    </a:cubicBezTo>
                    <a:cubicBezTo>
                      <a:pt x="981" y="442"/>
                      <a:pt x="981" y="442"/>
                      <a:pt x="981" y="442"/>
                    </a:cubicBezTo>
                    <a:cubicBezTo>
                      <a:pt x="981" y="443"/>
                      <a:pt x="980" y="444"/>
                      <a:pt x="980" y="445"/>
                    </a:cubicBezTo>
                    <a:cubicBezTo>
                      <a:pt x="980" y="445"/>
                      <a:pt x="981" y="445"/>
                      <a:pt x="981" y="446"/>
                    </a:cubicBezTo>
                    <a:cubicBezTo>
                      <a:pt x="981" y="446"/>
                      <a:pt x="982" y="446"/>
                      <a:pt x="982" y="446"/>
                    </a:cubicBezTo>
                    <a:cubicBezTo>
                      <a:pt x="984" y="447"/>
                      <a:pt x="985" y="449"/>
                      <a:pt x="986" y="451"/>
                    </a:cubicBezTo>
                    <a:cubicBezTo>
                      <a:pt x="987" y="455"/>
                      <a:pt x="986" y="459"/>
                      <a:pt x="986" y="463"/>
                    </a:cubicBezTo>
                    <a:cubicBezTo>
                      <a:pt x="985" y="467"/>
                      <a:pt x="984" y="471"/>
                      <a:pt x="986" y="474"/>
                    </a:cubicBezTo>
                    <a:cubicBezTo>
                      <a:pt x="987" y="476"/>
                      <a:pt x="989" y="478"/>
                      <a:pt x="991" y="479"/>
                    </a:cubicBezTo>
                    <a:cubicBezTo>
                      <a:pt x="991" y="479"/>
                      <a:pt x="991" y="479"/>
                      <a:pt x="991" y="479"/>
                    </a:cubicBezTo>
                    <a:cubicBezTo>
                      <a:pt x="991" y="480"/>
                      <a:pt x="991" y="480"/>
                      <a:pt x="991" y="480"/>
                    </a:cubicBezTo>
                    <a:cubicBezTo>
                      <a:pt x="993" y="481"/>
                      <a:pt x="995" y="481"/>
                      <a:pt x="997" y="481"/>
                    </a:cubicBezTo>
                    <a:cubicBezTo>
                      <a:pt x="1002" y="482"/>
                      <a:pt x="1008" y="482"/>
                      <a:pt x="1013" y="480"/>
                    </a:cubicBezTo>
                    <a:cubicBezTo>
                      <a:pt x="1019" y="478"/>
                      <a:pt x="1025" y="476"/>
                      <a:pt x="1032" y="477"/>
                    </a:cubicBezTo>
                    <a:cubicBezTo>
                      <a:pt x="1034" y="477"/>
                      <a:pt x="1036" y="478"/>
                      <a:pt x="1038" y="478"/>
                    </a:cubicBezTo>
                    <a:cubicBezTo>
                      <a:pt x="1039" y="479"/>
                      <a:pt x="1041" y="479"/>
                      <a:pt x="1043" y="480"/>
                    </a:cubicBezTo>
                    <a:cubicBezTo>
                      <a:pt x="1044" y="480"/>
                      <a:pt x="1046" y="480"/>
                      <a:pt x="1047" y="480"/>
                    </a:cubicBezTo>
                    <a:cubicBezTo>
                      <a:pt x="1055" y="481"/>
                      <a:pt x="1062" y="482"/>
                      <a:pt x="1070" y="480"/>
                    </a:cubicBezTo>
                    <a:cubicBezTo>
                      <a:pt x="1075" y="479"/>
                      <a:pt x="1081" y="478"/>
                      <a:pt x="1086" y="478"/>
                    </a:cubicBezTo>
                    <a:cubicBezTo>
                      <a:pt x="1092" y="479"/>
                      <a:pt x="1097" y="481"/>
                      <a:pt x="1100" y="486"/>
                    </a:cubicBezTo>
                    <a:cubicBezTo>
                      <a:pt x="1104" y="491"/>
                      <a:pt x="1108" y="495"/>
                      <a:pt x="1112" y="498"/>
                    </a:cubicBezTo>
                    <a:cubicBezTo>
                      <a:pt x="1113" y="498"/>
                      <a:pt x="1113" y="498"/>
                      <a:pt x="1113" y="498"/>
                    </a:cubicBezTo>
                    <a:cubicBezTo>
                      <a:pt x="1116" y="500"/>
                      <a:pt x="1118" y="502"/>
                      <a:pt x="1121" y="503"/>
                    </a:cubicBezTo>
                    <a:cubicBezTo>
                      <a:pt x="1124" y="503"/>
                      <a:pt x="1126" y="504"/>
                      <a:pt x="1129" y="505"/>
                    </a:cubicBezTo>
                    <a:cubicBezTo>
                      <a:pt x="1130" y="505"/>
                      <a:pt x="1131" y="506"/>
                      <a:pt x="1131" y="506"/>
                    </a:cubicBezTo>
                    <a:cubicBezTo>
                      <a:pt x="1137" y="508"/>
                      <a:pt x="1141" y="510"/>
                      <a:pt x="1144" y="513"/>
                    </a:cubicBezTo>
                    <a:cubicBezTo>
                      <a:pt x="1149" y="516"/>
                      <a:pt x="1152" y="520"/>
                      <a:pt x="1154" y="524"/>
                    </a:cubicBezTo>
                    <a:cubicBezTo>
                      <a:pt x="1157" y="530"/>
                      <a:pt x="1157" y="534"/>
                      <a:pt x="1157" y="540"/>
                    </a:cubicBezTo>
                    <a:cubicBezTo>
                      <a:pt x="1157" y="540"/>
                      <a:pt x="1157" y="540"/>
                      <a:pt x="1157" y="540"/>
                    </a:cubicBezTo>
                    <a:cubicBezTo>
                      <a:pt x="1157" y="543"/>
                      <a:pt x="1157" y="545"/>
                      <a:pt x="1156" y="547"/>
                    </a:cubicBezTo>
                    <a:cubicBezTo>
                      <a:pt x="1154" y="550"/>
                      <a:pt x="1152" y="552"/>
                      <a:pt x="1149" y="553"/>
                    </a:cubicBezTo>
                    <a:cubicBezTo>
                      <a:pt x="1147" y="554"/>
                      <a:pt x="1146" y="556"/>
                      <a:pt x="1144" y="557"/>
                    </a:cubicBezTo>
                    <a:cubicBezTo>
                      <a:pt x="1141" y="560"/>
                      <a:pt x="1140" y="565"/>
                      <a:pt x="1140" y="572"/>
                    </a:cubicBezTo>
                    <a:cubicBezTo>
                      <a:pt x="1140" y="573"/>
                      <a:pt x="1140" y="574"/>
                      <a:pt x="1140" y="576"/>
                    </a:cubicBezTo>
                    <a:cubicBezTo>
                      <a:pt x="1140" y="580"/>
                      <a:pt x="1139" y="584"/>
                      <a:pt x="1141" y="588"/>
                    </a:cubicBezTo>
                    <a:cubicBezTo>
                      <a:pt x="1142" y="592"/>
                      <a:pt x="1149" y="597"/>
                      <a:pt x="1153" y="599"/>
                    </a:cubicBezTo>
                    <a:cubicBezTo>
                      <a:pt x="1156" y="600"/>
                      <a:pt x="1158" y="601"/>
                      <a:pt x="1161" y="602"/>
                    </a:cubicBezTo>
                    <a:cubicBezTo>
                      <a:pt x="1161" y="603"/>
                      <a:pt x="1162" y="603"/>
                      <a:pt x="1163" y="604"/>
                    </a:cubicBezTo>
                    <a:cubicBezTo>
                      <a:pt x="1165" y="605"/>
                      <a:pt x="1166" y="606"/>
                      <a:pt x="1167" y="607"/>
                    </a:cubicBezTo>
                    <a:cubicBezTo>
                      <a:pt x="1169" y="608"/>
                      <a:pt x="1170" y="610"/>
                      <a:pt x="1171" y="612"/>
                    </a:cubicBezTo>
                    <a:cubicBezTo>
                      <a:pt x="1172" y="614"/>
                      <a:pt x="1173" y="615"/>
                      <a:pt x="1174" y="617"/>
                    </a:cubicBezTo>
                    <a:cubicBezTo>
                      <a:pt x="1176" y="618"/>
                      <a:pt x="1178" y="620"/>
                      <a:pt x="1181" y="621"/>
                    </a:cubicBezTo>
                    <a:cubicBezTo>
                      <a:pt x="1183" y="622"/>
                      <a:pt x="1184" y="623"/>
                      <a:pt x="1186" y="624"/>
                    </a:cubicBezTo>
                    <a:cubicBezTo>
                      <a:pt x="1188" y="625"/>
                      <a:pt x="1191" y="626"/>
                      <a:pt x="1195" y="627"/>
                    </a:cubicBezTo>
                    <a:cubicBezTo>
                      <a:pt x="1198" y="627"/>
                      <a:pt x="1201" y="626"/>
                      <a:pt x="1205" y="626"/>
                    </a:cubicBezTo>
                    <a:cubicBezTo>
                      <a:pt x="1208" y="626"/>
                      <a:pt x="1212" y="625"/>
                      <a:pt x="1216" y="626"/>
                    </a:cubicBezTo>
                    <a:cubicBezTo>
                      <a:pt x="1221" y="626"/>
                      <a:pt x="1225" y="626"/>
                      <a:pt x="1229" y="626"/>
                    </a:cubicBezTo>
                    <a:cubicBezTo>
                      <a:pt x="1231" y="625"/>
                      <a:pt x="1234" y="625"/>
                      <a:pt x="1237" y="625"/>
                    </a:cubicBezTo>
                    <a:cubicBezTo>
                      <a:pt x="1242" y="625"/>
                      <a:pt x="1249" y="627"/>
                      <a:pt x="1254" y="632"/>
                    </a:cubicBezTo>
                    <a:cubicBezTo>
                      <a:pt x="1254" y="632"/>
                      <a:pt x="1255" y="632"/>
                      <a:pt x="1256" y="633"/>
                    </a:cubicBezTo>
                    <a:cubicBezTo>
                      <a:pt x="1258" y="635"/>
                      <a:pt x="1260" y="637"/>
                      <a:pt x="1263" y="638"/>
                    </a:cubicBezTo>
                    <a:cubicBezTo>
                      <a:pt x="1265" y="639"/>
                      <a:pt x="1266" y="639"/>
                      <a:pt x="1268" y="640"/>
                    </a:cubicBezTo>
                    <a:cubicBezTo>
                      <a:pt x="1270" y="641"/>
                      <a:pt x="1272" y="641"/>
                      <a:pt x="1274" y="643"/>
                    </a:cubicBezTo>
                    <a:cubicBezTo>
                      <a:pt x="1279" y="647"/>
                      <a:pt x="1277" y="656"/>
                      <a:pt x="1276" y="661"/>
                    </a:cubicBezTo>
                    <a:cubicBezTo>
                      <a:pt x="1276" y="663"/>
                      <a:pt x="1276" y="666"/>
                      <a:pt x="1276" y="668"/>
                    </a:cubicBezTo>
                    <a:cubicBezTo>
                      <a:pt x="1276" y="670"/>
                      <a:pt x="1277" y="673"/>
                      <a:pt x="1280" y="675"/>
                    </a:cubicBezTo>
                    <a:cubicBezTo>
                      <a:pt x="1281" y="676"/>
                      <a:pt x="1282" y="675"/>
                      <a:pt x="1284" y="675"/>
                    </a:cubicBezTo>
                    <a:cubicBezTo>
                      <a:pt x="1285" y="675"/>
                      <a:pt x="1285" y="675"/>
                      <a:pt x="1286" y="676"/>
                    </a:cubicBezTo>
                    <a:cubicBezTo>
                      <a:pt x="1287" y="676"/>
                      <a:pt x="1288" y="676"/>
                      <a:pt x="1289" y="677"/>
                    </a:cubicBezTo>
                    <a:cubicBezTo>
                      <a:pt x="1290" y="678"/>
                      <a:pt x="1291" y="678"/>
                      <a:pt x="1292" y="678"/>
                    </a:cubicBezTo>
                    <a:cubicBezTo>
                      <a:pt x="1293" y="678"/>
                      <a:pt x="1294" y="678"/>
                      <a:pt x="1295" y="678"/>
                    </a:cubicBezTo>
                    <a:cubicBezTo>
                      <a:pt x="1295" y="678"/>
                      <a:pt x="1295" y="678"/>
                      <a:pt x="1296" y="678"/>
                    </a:cubicBezTo>
                    <a:cubicBezTo>
                      <a:pt x="1297" y="678"/>
                      <a:pt x="1299" y="678"/>
                      <a:pt x="1300" y="678"/>
                    </a:cubicBezTo>
                    <a:cubicBezTo>
                      <a:pt x="1301" y="678"/>
                      <a:pt x="1302" y="678"/>
                      <a:pt x="1302" y="678"/>
                    </a:cubicBezTo>
                    <a:cubicBezTo>
                      <a:pt x="1304" y="679"/>
                      <a:pt x="1306" y="679"/>
                      <a:pt x="1308" y="678"/>
                    </a:cubicBezTo>
                    <a:cubicBezTo>
                      <a:pt x="1308" y="678"/>
                      <a:pt x="1309" y="678"/>
                      <a:pt x="1309" y="677"/>
                    </a:cubicBezTo>
                    <a:cubicBezTo>
                      <a:pt x="1310" y="677"/>
                      <a:pt x="1311" y="676"/>
                      <a:pt x="1313" y="676"/>
                    </a:cubicBezTo>
                    <a:cubicBezTo>
                      <a:pt x="1314" y="676"/>
                      <a:pt x="1315" y="676"/>
                      <a:pt x="1316" y="676"/>
                    </a:cubicBezTo>
                    <a:cubicBezTo>
                      <a:pt x="1316" y="676"/>
                      <a:pt x="1316" y="677"/>
                      <a:pt x="1317" y="677"/>
                    </a:cubicBezTo>
                    <a:cubicBezTo>
                      <a:pt x="1319" y="677"/>
                      <a:pt x="1320" y="677"/>
                      <a:pt x="1321" y="676"/>
                    </a:cubicBezTo>
                    <a:cubicBezTo>
                      <a:pt x="1322" y="675"/>
                      <a:pt x="1322" y="675"/>
                      <a:pt x="1323" y="675"/>
                    </a:cubicBezTo>
                    <a:cubicBezTo>
                      <a:pt x="1325" y="674"/>
                      <a:pt x="1327" y="674"/>
                      <a:pt x="1329" y="675"/>
                    </a:cubicBezTo>
                    <a:cubicBezTo>
                      <a:pt x="1329" y="675"/>
                      <a:pt x="1329" y="675"/>
                      <a:pt x="1329" y="675"/>
                    </a:cubicBezTo>
                    <a:cubicBezTo>
                      <a:pt x="1331" y="675"/>
                      <a:pt x="1332" y="676"/>
                      <a:pt x="1334" y="676"/>
                    </a:cubicBezTo>
                    <a:cubicBezTo>
                      <a:pt x="1336" y="676"/>
                      <a:pt x="1338" y="676"/>
                      <a:pt x="1340" y="677"/>
                    </a:cubicBezTo>
                    <a:cubicBezTo>
                      <a:pt x="1342" y="679"/>
                      <a:pt x="1344" y="681"/>
                      <a:pt x="1345" y="682"/>
                    </a:cubicBezTo>
                    <a:cubicBezTo>
                      <a:pt x="1347" y="685"/>
                      <a:pt x="1349" y="687"/>
                      <a:pt x="1351" y="688"/>
                    </a:cubicBezTo>
                    <a:cubicBezTo>
                      <a:pt x="1352" y="688"/>
                      <a:pt x="1352" y="689"/>
                      <a:pt x="1353" y="689"/>
                    </a:cubicBezTo>
                    <a:cubicBezTo>
                      <a:pt x="1353" y="689"/>
                      <a:pt x="1353" y="689"/>
                      <a:pt x="1353" y="689"/>
                    </a:cubicBezTo>
                    <a:cubicBezTo>
                      <a:pt x="1353" y="689"/>
                      <a:pt x="1353" y="689"/>
                      <a:pt x="1353" y="689"/>
                    </a:cubicBezTo>
                    <a:cubicBezTo>
                      <a:pt x="1396" y="622"/>
                      <a:pt x="1396" y="622"/>
                      <a:pt x="1396" y="622"/>
                    </a:cubicBezTo>
                    <a:cubicBezTo>
                      <a:pt x="1396" y="622"/>
                      <a:pt x="1396" y="622"/>
                      <a:pt x="1396" y="622"/>
                    </a:cubicBezTo>
                    <a:cubicBezTo>
                      <a:pt x="1481" y="677"/>
                      <a:pt x="1481" y="677"/>
                      <a:pt x="1481" y="677"/>
                    </a:cubicBezTo>
                    <a:cubicBezTo>
                      <a:pt x="1481" y="678"/>
                      <a:pt x="1481" y="678"/>
                      <a:pt x="1481" y="678"/>
                    </a:cubicBezTo>
                    <a:cubicBezTo>
                      <a:pt x="1425" y="769"/>
                      <a:pt x="1425" y="769"/>
                      <a:pt x="1425" y="769"/>
                    </a:cubicBezTo>
                    <a:cubicBezTo>
                      <a:pt x="1426" y="769"/>
                      <a:pt x="1426" y="769"/>
                      <a:pt x="1427" y="769"/>
                    </a:cubicBezTo>
                    <a:cubicBezTo>
                      <a:pt x="1427" y="769"/>
                      <a:pt x="1428" y="770"/>
                      <a:pt x="1428" y="770"/>
                    </a:cubicBezTo>
                    <a:cubicBezTo>
                      <a:pt x="1428" y="770"/>
                      <a:pt x="1429" y="770"/>
                      <a:pt x="1430" y="770"/>
                    </a:cubicBezTo>
                    <a:cubicBezTo>
                      <a:pt x="1431" y="771"/>
                      <a:pt x="1431" y="772"/>
                      <a:pt x="1431" y="773"/>
                    </a:cubicBezTo>
                    <a:cubicBezTo>
                      <a:pt x="1430" y="775"/>
                      <a:pt x="1426" y="772"/>
                      <a:pt x="1426" y="775"/>
                    </a:cubicBezTo>
                    <a:cubicBezTo>
                      <a:pt x="1426" y="776"/>
                      <a:pt x="1427" y="777"/>
                      <a:pt x="1427" y="778"/>
                    </a:cubicBezTo>
                    <a:cubicBezTo>
                      <a:pt x="1427" y="779"/>
                      <a:pt x="1427" y="780"/>
                      <a:pt x="1427" y="781"/>
                    </a:cubicBezTo>
                    <a:cubicBezTo>
                      <a:pt x="1428" y="780"/>
                      <a:pt x="1428" y="780"/>
                      <a:pt x="1428" y="779"/>
                    </a:cubicBezTo>
                    <a:cubicBezTo>
                      <a:pt x="1430" y="779"/>
                      <a:pt x="1430" y="781"/>
                      <a:pt x="1431" y="782"/>
                    </a:cubicBezTo>
                    <a:cubicBezTo>
                      <a:pt x="1433" y="784"/>
                      <a:pt x="1434" y="784"/>
                      <a:pt x="1434" y="787"/>
                    </a:cubicBezTo>
                    <a:cubicBezTo>
                      <a:pt x="1433" y="787"/>
                      <a:pt x="1433" y="788"/>
                      <a:pt x="1432" y="788"/>
                    </a:cubicBezTo>
                    <a:cubicBezTo>
                      <a:pt x="1432" y="789"/>
                      <a:pt x="1431" y="789"/>
                      <a:pt x="1431" y="789"/>
                    </a:cubicBezTo>
                    <a:cubicBezTo>
                      <a:pt x="1431" y="789"/>
                      <a:pt x="1431" y="790"/>
                      <a:pt x="1431" y="790"/>
                    </a:cubicBezTo>
                    <a:cubicBezTo>
                      <a:pt x="1429" y="792"/>
                      <a:pt x="1427" y="794"/>
                      <a:pt x="1427" y="798"/>
                    </a:cubicBezTo>
                    <a:cubicBezTo>
                      <a:pt x="1428" y="799"/>
                      <a:pt x="1429" y="801"/>
                      <a:pt x="1430" y="802"/>
                    </a:cubicBezTo>
                    <a:cubicBezTo>
                      <a:pt x="1430" y="804"/>
                      <a:pt x="1431" y="805"/>
                      <a:pt x="1432" y="807"/>
                    </a:cubicBezTo>
                    <a:cubicBezTo>
                      <a:pt x="1432" y="807"/>
                      <a:pt x="1432" y="808"/>
                      <a:pt x="1432" y="809"/>
                    </a:cubicBezTo>
                    <a:cubicBezTo>
                      <a:pt x="1433" y="810"/>
                      <a:pt x="1433" y="809"/>
                      <a:pt x="1434" y="810"/>
                    </a:cubicBezTo>
                    <a:cubicBezTo>
                      <a:pt x="1435" y="810"/>
                      <a:pt x="1436" y="811"/>
                      <a:pt x="1436" y="811"/>
                    </a:cubicBezTo>
                    <a:cubicBezTo>
                      <a:pt x="1437" y="811"/>
                      <a:pt x="1439" y="810"/>
                      <a:pt x="1439" y="810"/>
                    </a:cubicBezTo>
                    <a:cubicBezTo>
                      <a:pt x="1441" y="810"/>
                      <a:pt x="1444" y="811"/>
                      <a:pt x="1445" y="813"/>
                    </a:cubicBezTo>
                    <a:cubicBezTo>
                      <a:pt x="1446" y="814"/>
                      <a:pt x="1442" y="814"/>
                      <a:pt x="1441" y="815"/>
                    </a:cubicBezTo>
                    <a:cubicBezTo>
                      <a:pt x="1439" y="815"/>
                      <a:pt x="1438" y="815"/>
                      <a:pt x="1436" y="816"/>
                    </a:cubicBezTo>
                    <a:cubicBezTo>
                      <a:pt x="1435" y="817"/>
                      <a:pt x="1433" y="819"/>
                      <a:pt x="1433" y="820"/>
                    </a:cubicBezTo>
                    <a:cubicBezTo>
                      <a:pt x="1433" y="823"/>
                      <a:pt x="1434" y="825"/>
                      <a:pt x="1434" y="828"/>
                    </a:cubicBezTo>
                    <a:cubicBezTo>
                      <a:pt x="1434" y="829"/>
                      <a:pt x="1433" y="831"/>
                      <a:pt x="1434" y="832"/>
                    </a:cubicBezTo>
                    <a:cubicBezTo>
                      <a:pt x="1435" y="833"/>
                      <a:pt x="1438" y="833"/>
                      <a:pt x="1438" y="835"/>
                    </a:cubicBezTo>
                    <a:cubicBezTo>
                      <a:pt x="1437" y="836"/>
                      <a:pt x="1434" y="836"/>
                      <a:pt x="1433" y="838"/>
                    </a:cubicBezTo>
                    <a:cubicBezTo>
                      <a:pt x="1432" y="839"/>
                      <a:pt x="1432" y="841"/>
                      <a:pt x="1433" y="842"/>
                    </a:cubicBezTo>
                    <a:cubicBezTo>
                      <a:pt x="1434" y="843"/>
                      <a:pt x="1435" y="843"/>
                      <a:pt x="1436" y="843"/>
                    </a:cubicBezTo>
                    <a:cubicBezTo>
                      <a:pt x="1437" y="843"/>
                      <a:pt x="1437" y="844"/>
                      <a:pt x="1438" y="844"/>
                    </a:cubicBezTo>
                    <a:cubicBezTo>
                      <a:pt x="1440" y="845"/>
                      <a:pt x="1441" y="844"/>
                      <a:pt x="1443" y="844"/>
                    </a:cubicBezTo>
                    <a:cubicBezTo>
                      <a:pt x="1443" y="844"/>
                      <a:pt x="1445" y="843"/>
                      <a:pt x="1446" y="843"/>
                    </a:cubicBezTo>
                    <a:cubicBezTo>
                      <a:pt x="1447" y="844"/>
                      <a:pt x="1447" y="845"/>
                      <a:pt x="1448" y="845"/>
                    </a:cubicBezTo>
                    <a:cubicBezTo>
                      <a:pt x="1449" y="845"/>
                      <a:pt x="1451" y="844"/>
                      <a:pt x="1452" y="846"/>
                    </a:cubicBezTo>
                    <a:cubicBezTo>
                      <a:pt x="1454" y="845"/>
                      <a:pt x="1456" y="845"/>
                      <a:pt x="1458" y="844"/>
                    </a:cubicBezTo>
                    <a:cubicBezTo>
                      <a:pt x="1458" y="845"/>
                      <a:pt x="1457" y="845"/>
                      <a:pt x="1456" y="845"/>
                    </a:cubicBezTo>
                    <a:cubicBezTo>
                      <a:pt x="1456" y="846"/>
                      <a:pt x="1456" y="847"/>
                      <a:pt x="1456" y="847"/>
                    </a:cubicBezTo>
                    <a:cubicBezTo>
                      <a:pt x="1455" y="848"/>
                      <a:pt x="1453" y="847"/>
                      <a:pt x="1452" y="848"/>
                    </a:cubicBezTo>
                    <a:cubicBezTo>
                      <a:pt x="1451" y="849"/>
                      <a:pt x="1451" y="851"/>
                      <a:pt x="1449" y="850"/>
                    </a:cubicBezTo>
                    <a:cubicBezTo>
                      <a:pt x="1447" y="849"/>
                      <a:pt x="1448" y="848"/>
                      <a:pt x="1446" y="849"/>
                    </a:cubicBezTo>
                    <a:cubicBezTo>
                      <a:pt x="1445" y="849"/>
                      <a:pt x="1444" y="849"/>
                      <a:pt x="1444" y="850"/>
                    </a:cubicBezTo>
                    <a:cubicBezTo>
                      <a:pt x="1443" y="850"/>
                      <a:pt x="1442" y="850"/>
                      <a:pt x="1442" y="850"/>
                    </a:cubicBezTo>
                    <a:cubicBezTo>
                      <a:pt x="1440" y="850"/>
                      <a:pt x="1439" y="852"/>
                      <a:pt x="1437" y="851"/>
                    </a:cubicBezTo>
                    <a:cubicBezTo>
                      <a:pt x="1435" y="851"/>
                      <a:pt x="1435" y="851"/>
                      <a:pt x="1434" y="850"/>
                    </a:cubicBezTo>
                    <a:cubicBezTo>
                      <a:pt x="1433" y="850"/>
                      <a:pt x="1433" y="850"/>
                      <a:pt x="1432" y="850"/>
                    </a:cubicBezTo>
                    <a:cubicBezTo>
                      <a:pt x="1430" y="849"/>
                      <a:pt x="1430" y="849"/>
                      <a:pt x="1430" y="847"/>
                    </a:cubicBezTo>
                    <a:cubicBezTo>
                      <a:pt x="1429" y="848"/>
                      <a:pt x="1429" y="848"/>
                      <a:pt x="1428" y="849"/>
                    </a:cubicBezTo>
                    <a:cubicBezTo>
                      <a:pt x="1427" y="850"/>
                      <a:pt x="1426" y="852"/>
                      <a:pt x="1424" y="853"/>
                    </a:cubicBezTo>
                    <a:cubicBezTo>
                      <a:pt x="1422" y="854"/>
                      <a:pt x="1420" y="853"/>
                      <a:pt x="1418" y="854"/>
                    </a:cubicBezTo>
                    <a:cubicBezTo>
                      <a:pt x="1416" y="855"/>
                      <a:pt x="1415" y="857"/>
                      <a:pt x="1413" y="859"/>
                    </a:cubicBezTo>
                    <a:cubicBezTo>
                      <a:pt x="1412" y="860"/>
                      <a:pt x="1410" y="860"/>
                      <a:pt x="1408" y="861"/>
                    </a:cubicBezTo>
                    <a:cubicBezTo>
                      <a:pt x="1407" y="861"/>
                      <a:pt x="1406" y="862"/>
                      <a:pt x="1404" y="863"/>
                    </a:cubicBezTo>
                    <a:cubicBezTo>
                      <a:pt x="1403" y="864"/>
                      <a:pt x="1402" y="866"/>
                      <a:pt x="1400" y="867"/>
                    </a:cubicBezTo>
                    <a:cubicBezTo>
                      <a:pt x="1399" y="868"/>
                      <a:pt x="1398" y="868"/>
                      <a:pt x="1398" y="870"/>
                    </a:cubicBezTo>
                    <a:cubicBezTo>
                      <a:pt x="1398" y="870"/>
                      <a:pt x="1398" y="871"/>
                      <a:pt x="1398" y="872"/>
                    </a:cubicBezTo>
                    <a:cubicBezTo>
                      <a:pt x="1398" y="874"/>
                      <a:pt x="1397" y="875"/>
                      <a:pt x="1396" y="877"/>
                    </a:cubicBezTo>
                    <a:cubicBezTo>
                      <a:pt x="1396" y="878"/>
                      <a:pt x="1396" y="880"/>
                      <a:pt x="1396" y="882"/>
                    </a:cubicBezTo>
                    <a:cubicBezTo>
                      <a:pt x="1397" y="884"/>
                      <a:pt x="1398" y="885"/>
                      <a:pt x="1399" y="887"/>
                    </a:cubicBezTo>
                    <a:cubicBezTo>
                      <a:pt x="1400" y="888"/>
                      <a:pt x="1399" y="890"/>
                      <a:pt x="1400" y="892"/>
                    </a:cubicBezTo>
                    <a:cubicBezTo>
                      <a:pt x="1401" y="893"/>
                      <a:pt x="1402" y="894"/>
                      <a:pt x="1402" y="895"/>
                    </a:cubicBezTo>
                    <a:cubicBezTo>
                      <a:pt x="1403" y="897"/>
                      <a:pt x="1403" y="899"/>
                      <a:pt x="1404" y="901"/>
                    </a:cubicBezTo>
                    <a:cubicBezTo>
                      <a:pt x="1404" y="902"/>
                      <a:pt x="1405" y="905"/>
                      <a:pt x="1406" y="906"/>
                    </a:cubicBezTo>
                    <a:cubicBezTo>
                      <a:pt x="1408" y="908"/>
                      <a:pt x="1412" y="904"/>
                      <a:pt x="1415" y="904"/>
                    </a:cubicBezTo>
                    <a:cubicBezTo>
                      <a:pt x="1415" y="906"/>
                      <a:pt x="1410" y="907"/>
                      <a:pt x="1408" y="908"/>
                    </a:cubicBezTo>
                    <a:cubicBezTo>
                      <a:pt x="1407" y="909"/>
                      <a:pt x="1406" y="910"/>
                      <a:pt x="1405" y="911"/>
                    </a:cubicBezTo>
                    <a:cubicBezTo>
                      <a:pt x="1404" y="912"/>
                      <a:pt x="1404" y="913"/>
                      <a:pt x="1404" y="914"/>
                    </a:cubicBezTo>
                    <a:cubicBezTo>
                      <a:pt x="1403" y="916"/>
                      <a:pt x="1402" y="916"/>
                      <a:pt x="1401" y="918"/>
                    </a:cubicBezTo>
                    <a:cubicBezTo>
                      <a:pt x="1400" y="919"/>
                      <a:pt x="1400" y="921"/>
                      <a:pt x="1398" y="922"/>
                    </a:cubicBezTo>
                    <a:cubicBezTo>
                      <a:pt x="1396" y="924"/>
                      <a:pt x="1394" y="923"/>
                      <a:pt x="1393" y="923"/>
                    </a:cubicBezTo>
                    <a:cubicBezTo>
                      <a:pt x="1391" y="923"/>
                      <a:pt x="1390" y="924"/>
                      <a:pt x="1389" y="924"/>
                    </a:cubicBezTo>
                    <a:cubicBezTo>
                      <a:pt x="1387" y="925"/>
                      <a:pt x="1384" y="925"/>
                      <a:pt x="1382" y="926"/>
                    </a:cubicBezTo>
                    <a:cubicBezTo>
                      <a:pt x="1381" y="927"/>
                      <a:pt x="1380" y="931"/>
                      <a:pt x="1379" y="933"/>
                    </a:cubicBezTo>
                    <a:cubicBezTo>
                      <a:pt x="1378" y="935"/>
                      <a:pt x="1378" y="937"/>
                      <a:pt x="1377" y="940"/>
                    </a:cubicBezTo>
                    <a:cubicBezTo>
                      <a:pt x="1377" y="945"/>
                      <a:pt x="1371" y="948"/>
                      <a:pt x="1370" y="953"/>
                    </a:cubicBezTo>
                    <a:cubicBezTo>
                      <a:pt x="1369" y="957"/>
                      <a:pt x="1371" y="959"/>
                      <a:pt x="1375" y="957"/>
                    </a:cubicBezTo>
                    <a:cubicBezTo>
                      <a:pt x="1374" y="957"/>
                      <a:pt x="1374" y="956"/>
                      <a:pt x="1373" y="956"/>
                    </a:cubicBezTo>
                    <a:cubicBezTo>
                      <a:pt x="1373" y="954"/>
                      <a:pt x="1376" y="954"/>
                      <a:pt x="1378" y="953"/>
                    </a:cubicBezTo>
                    <a:cubicBezTo>
                      <a:pt x="1379" y="952"/>
                      <a:pt x="1379" y="951"/>
                      <a:pt x="1381" y="951"/>
                    </a:cubicBezTo>
                    <a:cubicBezTo>
                      <a:pt x="1381" y="948"/>
                      <a:pt x="1378" y="950"/>
                      <a:pt x="1379" y="947"/>
                    </a:cubicBezTo>
                    <a:cubicBezTo>
                      <a:pt x="1380" y="945"/>
                      <a:pt x="1382" y="944"/>
                      <a:pt x="1383" y="942"/>
                    </a:cubicBezTo>
                    <a:cubicBezTo>
                      <a:pt x="1386" y="943"/>
                      <a:pt x="1386" y="946"/>
                      <a:pt x="1389" y="943"/>
                    </a:cubicBezTo>
                    <a:cubicBezTo>
                      <a:pt x="1392" y="940"/>
                      <a:pt x="1395" y="939"/>
                      <a:pt x="1396" y="935"/>
                    </a:cubicBezTo>
                    <a:cubicBezTo>
                      <a:pt x="1396" y="934"/>
                      <a:pt x="1395" y="933"/>
                      <a:pt x="1396" y="933"/>
                    </a:cubicBezTo>
                    <a:cubicBezTo>
                      <a:pt x="1397" y="932"/>
                      <a:pt x="1397" y="933"/>
                      <a:pt x="1398" y="933"/>
                    </a:cubicBezTo>
                    <a:cubicBezTo>
                      <a:pt x="1399" y="933"/>
                      <a:pt x="1401" y="932"/>
                      <a:pt x="1401" y="930"/>
                    </a:cubicBezTo>
                    <a:cubicBezTo>
                      <a:pt x="1402" y="929"/>
                      <a:pt x="1401" y="928"/>
                      <a:pt x="1402" y="927"/>
                    </a:cubicBezTo>
                    <a:cubicBezTo>
                      <a:pt x="1403" y="925"/>
                      <a:pt x="1404" y="926"/>
                      <a:pt x="1406" y="926"/>
                    </a:cubicBezTo>
                    <a:cubicBezTo>
                      <a:pt x="1407" y="926"/>
                      <a:pt x="1408" y="926"/>
                      <a:pt x="1409" y="924"/>
                    </a:cubicBezTo>
                    <a:cubicBezTo>
                      <a:pt x="1411" y="923"/>
                      <a:pt x="1410" y="922"/>
                      <a:pt x="1413" y="922"/>
                    </a:cubicBezTo>
                    <a:cubicBezTo>
                      <a:pt x="1414" y="922"/>
                      <a:pt x="1416" y="923"/>
                      <a:pt x="1417" y="923"/>
                    </a:cubicBezTo>
                    <a:cubicBezTo>
                      <a:pt x="1415" y="926"/>
                      <a:pt x="1414" y="923"/>
                      <a:pt x="1412" y="923"/>
                    </a:cubicBezTo>
                    <a:cubicBezTo>
                      <a:pt x="1410" y="924"/>
                      <a:pt x="1411" y="926"/>
                      <a:pt x="1410" y="927"/>
                    </a:cubicBezTo>
                    <a:cubicBezTo>
                      <a:pt x="1408" y="929"/>
                      <a:pt x="1406" y="926"/>
                      <a:pt x="1405" y="929"/>
                    </a:cubicBezTo>
                    <a:cubicBezTo>
                      <a:pt x="1405" y="931"/>
                      <a:pt x="1407" y="932"/>
                      <a:pt x="1407" y="934"/>
                    </a:cubicBezTo>
                    <a:cubicBezTo>
                      <a:pt x="1407" y="937"/>
                      <a:pt x="1405" y="937"/>
                      <a:pt x="1404" y="938"/>
                    </a:cubicBezTo>
                    <a:cubicBezTo>
                      <a:pt x="1401" y="939"/>
                      <a:pt x="1401" y="940"/>
                      <a:pt x="1399" y="941"/>
                    </a:cubicBezTo>
                    <a:cubicBezTo>
                      <a:pt x="1398" y="943"/>
                      <a:pt x="1396" y="943"/>
                      <a:pt x="1394" y="944"/>
                    </a:cubicBezTo>
                    <a:cubicBezTo>
                      <a:pt x="1393" y="945"/>
                      <a:pt x="1392" y="947"/>
                      <a:pt x="1390" y="945"/>
                    </a:cubicBezTo>
                    <a:cubicBezTo>
                      <a:pt x="1388" y="947"/>
                      <a:pt x="1390" y="950"/>
                      <a:pt x="1389" y="953"/>
                    </a:cubicBezTo>
                    <a:cubicBezTo>
                      <a:pt x="1389" y="956"/>
                      <a:pt x="1385" y="956"/>
                      <a:pt x="1383" y="953"/>
                    </a:cubicBezTo>
                    <a:cubicBezTo>
                      <a:pt x="1383" y="955"/>
                      <a:pt x="1383" y="958"/>
                      <a:pt x="1382" y="959"/>
                    </a:cubicBezTo>
                    <a:cubicBezTo>
                      <a:pt x="1380" y="962"/>
                      <a:pt x="1378" y="963"/>
                      <a:pt x="1377" y="960"/>
                    </a:cubicBezTo>
                    <a:cubicBezTo>
                      <a:pt x="1376" y="966"/>
                      <a:pt x="1371" y="964"/>
                      <a:pt x="1366" y="966"/>
                    </a:cubicBezTo>
                    <a:cubicBezTo>
                      <a:pt x="1363" y="968"/>
                      <a:pt x="1359" y="968"/>
                      <a:pt x="1357" y="971"/>
                    </a:cubicBezTo>
                    <a:cubicBezTo>
                      <a:pt x="1356" y="973"/>
                      <a:pt x="1357" y="980"/>
                      <a:pt x="1356" y="981"/>
                    </a:cubicBezTo>
                    <a:cubicBezTo>
                      <a:pt x="1357" y="980"/>
                      <a:pt x="1357" y="979"/>
                      <a:pt x="1358" y="977"/>
                    </a:cubicBezTo>
                    <a:cubicBezTo>
                      <a:pt x="1358" y="976"/>
                      <a:pt x="1360" y="974"/>
                      <a:pt x="1361" y="973"/>
                    </a:cubicBezTo>
                    <a:cubicBezTo>
                      <a:pt x="1363" y="971"/>
                      <a:pt x="1366" y="969"/>
                      <a:pt x="1369" y="969"/>
                    </a:cubicBezTo>
                    <a:cubicBezTo>
                      <a:pt x="1369" y="971"/>
                      <a:pt x="1365" y="970"/>
                      <a:pt x="1364" y="973"/>
                    </a:cubicBezTo>
                    <a:cubicBezTo>
                      <a:pt x="1365" y="973"/>
                      <a:pt x="1366" y="973"/>
                      <a:pt x="1367" y="974"/>
                    </a:cubicBezTo>
                    <a:cubicBezTo>
                      <a:pt x="1367" y="974"/>
                      <a:pt x="1367" y="975"/>
                      <a:pt x="1367" y="976"/>
                    </a:cubicBezTo>
                    <a:cubicBezTo>
                      <a:pt x="1365" y="976"/>
                      <a:pt x="1365" y="978"/>
                      <a:pt x="1364" y="980"/>
                    </a:cubicBezTo>
                    <a:cubicBezTo>
                      <a:pt x="1364" y="981"/>
                      <a:pt x="1364" y="982"/>
                      <a:pt x="1363" y="983"/>
                    </a:cubicBezTo>
                    <a:cubicBezTo>
                      <a:pt x="1362" y="984"/>
                      <a:pt x="1361" y="983"/>
                      <a:pt x="1361" y="984"/>
                    </a:cubicBezTo>
                    <a:cubicBezTo>
                      <a:pt x="1360" y="984"/>
                      <a:pt x="1360" y="985"/>
                      <a:pt x="1360" y="985"/>
                    </a:cubicBezTo>
                    <a:cubicBezTo>
                      <a:pt x="1359" y="987"/>
                      <a:pt x="1359" y="987"/>
                      <a:pt x="1356" y="987"/>
                    </a:cubicBezTo>
                    <a:cubicBezTo>
                      <a:pt x="1354" y="988"/>
                      <a:pt x="1351" y="989"/>
                      <a:pt x="1351" y="992"/>
                    </a:cubicBezTo>
                    <a:cubicBezTo>
                      <a:pt x="1350" y="995"/>
                      <a:pt x="1351" y="997"/>
                      <a:pt x="1351" y="999"/>
                    </a:cubicBezTo>
                    <a:cubicBezTo>
                      <a:pt x="1351" y="1002"/>
                      <a:pt x="1348" y="1003"/>
                      <a:pt x="1348" y="1005"/>
                    </a:cubicBezTo>
                    <a:cubicBezTo>
                      <a:pt x="1347" y="1007"/>
                      <a:pt x="1348" y="1009"/>
                      <a:pt x="1348" y="1011"/>
                    </a:cubicBezTo>
                    <a:cubicBezTo>
                      <a:pt x="1348" y="1013"/>
                      <a:pt x="1349" y="1015"/>
                      <a:pt x="1349" y="1017"/>
                    </a:cubicBezTo>
                    <a:cubicBezTo>
                      <a:pt x="1349" y="1021"/>
                      <a:pt x="1346" y="1026"/>
                      <a:pt x="1347" y="1029"/>
                    </a:cubicBezTo>
                    <a:cubicBezTo>
                      <a:pt x="1348" y="1031"/>
                      <a:pt x="1350" y="1032"/>
                      <a:pt x="1352" y="1033"/>
                    </a:cubicBezTo>
                    <a:cubicBezTo>
                      <a:pt x="1352" y="1033"/>
                      <a:pt x="1352" y="1035"/>
                      <a:pt x="1353" y="1034"/>
                    </a:cubicBezTo>
                    <a:cubicBezTo>
                      <a:pt x="1354" y="1034"/>
                      <a:pt x="1355" y="1033"/>
                      <a:pt x="1355" y="1032"/>
                    </a:cubicBezTo>
                    <a:cubicBezTo>
                      <a:pt x="1356" y="1034"/>
                      <a:pt x="1354" y="1036"/>
                      <a:pt x="1353" y="1037"/>
                    </a:cubicBezTo>
                    <a:cubicBezTo>
                      <a:pt x="1353" y="1037"/>
                      <a:pt x="1353" y="1037"/>
                      <a:pt x="1353" y="1036"/>
                    </a:cubicBezTo>
                    <a:cubicBezTo>
                      <a:pt x="1350" y="1038"/>
                      <a:pt x="1355" y="1042"/>
                      <a:pt x="1357" y="1042"/>
                    </a:cubicBezTo>
                    <a:cubicBezTo>
                      <a:pt x="1358" y="1046"/>
                      <a:pt x="1358" y="1050"/>
                      <a:pt x="1360" y="1054"/>
                    </a:cubicBezTo>
                    <a:cubicBezTo>
                      <a:pt x="1363" y="1059"/>
                      <a:pt x="1364" y="1061"/>
                      <a:pt x="1363" y="1065"/>
                    </a:cubicBezTo>
                    <a:cubicBezTo>
                      <a:pt x="1362" y="1069"/>
                      <a:pt x="1362" y="1073"/>
                      <a:pt x="1365" y="1076"/>
                    </a:cubicBezTo>
                    <a:cubicBezTo>
                      <a:pt x="1366" y="1078"/>
                      <a:pt x="1368" y="1078"/>
                      <a:pt x="1369" y="1079"/>
                    </a:cubicBezTo>
                    <a:cubicBezTo>
                      <a:pt x="1370" y="1081"/>
                      <a:pt x="1370" y="1082"/>
                      <a:pt x="1370" y="1084"/>
                    </a:cubicBezTo>
                    <a:cubicBezTo>
                      <a:pt x="1371" y="1087"/>
                      <a:pt x="1370" y="1090"/>
                      <a:pt x="1375" y="1091"/>
                    </a:cubicBezTo>
                    <a:cubicBezTo>
                      <a:pt x="1378" y="1092"/>
                      <a:pt x="1381" y="1092"/>
                      <a:pt x="1384" y="1093"/>
                    </a:cubicBezTo>
                    <a:cubicBezTo>
                      <a:pt x="1386" y="1093"/>
                      <a:pt x="1387" y="1094"/>
                      <a:pt x="1389" y="1095"/>
                    </a:cubicBezTo>
                    <a:cubicBezTo>
                      <a:pt x="1390" y="1096"/>
                      <a:pt x="1391" y="1097"/>
                      <a:pt x="1393" y="1097"/>
                    </a:cubicBezTo>
                    <a:cubicBezTo>
                      <a:pt x="1395" y="1099"/>
                      <a:pt x="1396" y="1102"/>
                      <a:pt x="1400" y="1100"/>
                    </a:cubicBezTo>
                    <a:cubicBezTo>
                      <a:pt x="1402" y="1099"/>
                      <a:pt x="1405" y="1096"/>
                      <a:pt x="1408" y="1095"/>
                    </a:cubicBezTo>
                    <a:cubicBezTo>
                      <a:pt x="1410" y="1093"/>
                      <a:pt x="1413" y="1090"/>
                      <a:pt x="1416" y="1088"/>
                    </a:cubicBezTo>
                    <a:cubicBezTo>
                      <a:pt x="1421" y="1086"/>
                      <a:pt x="1424" y="1083"/>
                      <a:pt x="1427" y="1078"/>
                    </a:cubicBezTo>
                    <a:cubicBezTo>
                      <a:pt x="1429" y="1076"/>
                      <a:pt x="1431" y="1075"/>
                      <a:pt x="1433" y="1073"/>
                    </a:cubicBezTo>
                    <a:cubicBezTo>
                      <a:pt x="1434" y="1071"/>
                      <a:pt x="1434" y="1068"/>
                      <a:pt x="1434" y="1065"/>
                    </a:cubicBezTo>
                    <a:cubicBezTo>
                      <a:pt x="1435" y="1062"/>
                      <a:pt x="1436" y="1062"/>
                      <a:pt x="1435" y="1059"/>
                    </a:cubicBezTo>
                    <a:cubicBezTo>
                      <a:pt x="1434" y="1057"/>
                      <a:pt x="1434" y="1055"/>
                      <a:pt x="1434" y="1053"/>
                    </a:cubicBezTo>
                    <a:cubicBezTo>
                      <a:pt x="1434" y="1050"/>
                      <a:pt x="1434" y="1048"/>
                      <a:pt x="1434" y="1045"/>
                    </a:cubicBezTo>
                    <a:cubicBezTo>
                      <a:pt x="1434" y="1043"/>
                      <a:pt x="1434" y="1041"/>
                      <a:pt x="1434" y="1039"/>
                    </a:cubicBezTo>
                    <a:cubicBezTo>
                      <a:pt x="1435" y="1037"/>
                      <a:pt x="1436" y="1038"/>
                      <a:pt x="1435" y="1037"/>
                    </a:cubicBezTo>
                    <a:cubicBezTo>
                      <a:pt x="1435" y="1036"/>
                      <a:pt x="1434" y="1035"/>
                      <a:pt x="1434" y="1035"/>
                    </a:cubicBezTo>
                    <a:cubicBezTo>
                      <a:pt x="1432" y="1036"/>
                      <a:pt x="1430" y="1035"/>
                      <a:pt x="1428" y="1035"/>
                    </a:cubicBezTo>
                    <a:cubicBezTo>
                      <a:pt x="1426" y="1035"/>
                      <a:pt x="1425" y="1035"/>
                      <a:pt x="1423" y="1034"/>
                    </a:cubicBezTo>
                    <a:cubicBezTo>
                      <a:pt x="1421" y="1034"/>
                      <a:pt x="1419" y="1032"/>
                      <a:pt x="1417" y="1034"/>
                    </a:cubicBezTo>
                    <a:cubicBezTo>
                      <a:pt x="1417" y="1034"/>
                      <a:pt x="1417" y="1038"/>
                      <a:pt x="1416" y="1038"/>
                    </a:cubicBezTo>
                    <a:cubicBezTo>
                      <a:pt x="1416" y="1036"/>
                      <a:pt x="1416" y="1034"/>
                      <a:pt x="1416" y="1032"/>
                    </a:cubicBezTo>
                    <a:cubicBezTo>
                      <a:pt x="1417" y="1031"/>
                      <a:pt x="1417" y="1031"/>
                      <a:pt x="1418" y="1030"/>
                    </a:cubicBezTo>
                    <a:cubicBezTo>
                      <a:pt x="1418" y="1029"/>
                      <a:pt x="1418" y="1028"/>
                      <a:pt x="1418" y="1027"/>
                    </a:cubicBezTo>
                    <a:cubicBezTo>
                      <a:pt x="1419" y="1025"/>
                      <a:pt x="1420" y="1024"/>
                      <a:pt x="1421" y="1022"/>
                    </a:cubicBezTo>
                    <a:cubicBezTo>
                      <a:pt x="1422" y="1021"/>
                      <a:pt x="1421" y="1019"/>
                      <a:pt x="1424" y="1018"/>
                    </a:cubicBezTo>
                    <a:cubicBezTo>
                      <a:pt x="1425" y="1021"/>
                      <a:pt x="1421" y="1024"/>
                      <a:pt x="1422" y="1027"/>
                    </a:cubicBezTo>
                    <a:cubicBezTo>
                      <a:pt x="1423" y="1029"/>
                      <a:pt x="1425" y="1032"/>
                      <a:pt x="1428" y="1031"/>
                    </a:cubicBezTo>
                    <a:cubicBezTo>
                      <a:pt x="1427" y="1030"/>
                      <a:pt x="1426" y="1029"/>
                      <a:pt x="1425" y="1028"/>
                    </a:cubicBezTo>
                    <a:cubicBezTo>
                      <a:pt x="1427" y="1028"/>
                      <a:pt x="1428" y="1029"/>
                      <a:pt x="1429" y="1029"/>
                    </a:cubicBezTo>
                    <a:cubicBezTo>
                      <a:pt x="1430" y="1029"/>
                      <a:pt x="1432" y="1029"/>
                      <a:pt x="1433" y="1029"/>
                    </a:cubicBezTo>
                    <a:cubicBezTo>
                      <a:pt x="1435" y="1028"/>
                      <a:pt x="1438" y="1029"/>
                      <a:pt x="1440" y="1029"/>
                    </a:cubicBezTo>
                    <a:cubicBezTo>
                      <a:pt x="1445" y="1028"/>
                      <a:pt x="1442" y="1026"/>
                      <a:pt x="1444" y="1024"/>
                    </a:cubicBezTo>
                    <a:cubicBezTo>
                      <a:pt x="1445" y="1023"/>
                      <a:pt x="1449" y="1020"/>
                      <a:pt x="1450" y="1020"/>
                    </a:cubicBezTo>
                    <a:cubicBezTo>
                      <a:pt x="1449" y="1020"/>
                      <a:pt x="1449" y="1021"/>
                      <a:pt x="1448" y="1022"/>
                    </a:cubicBezTo>
                    <a:cubicBezTo>
                      <a:pt x="1447" y="1022"/>
                      <a:pt x="1446" y="1023"/>
                      <a:pt x="1446" y="1024"/>
                    </a:cubicBezTo>
                    <a:cubicBezTo>
                      <a:pt x="1445" y="1026"/>
                      <a:pt x="1447" y="1025"/>
                      <a:pt x="1447" y="1026"/>
                    </a:cubicBezTo>
                    <a:cubicBezTo>
                      <a:pt x="1447" y="1028"/>
                      <a:pt x="1446" y="1031"/>
                      <a:pt x="1444" y="1032"/>
                    </a:cubicBezTo>
                    <a:cubicBezTo>
                      <a:pt x="1445" y="1034"/>
                      <a:pt x="1442" y="1035"/>
                      <a:pt x="1442" y="1037"/>
                    </a:cubicBezTo>
                    <a:cubicBezTo>
                      <a:pt x="1443" y="1040"/>
                      <a:pt x="1445" y="1037"/>
                      <a:pt x="1447" y="1036"/>
                    </a:cubicBezTo>
                    <a:cubicBezTo>
                      <a:pt x="1446" y="1038"/>
                      <a:pt x="1445" y="1039"/>
                      <a:pt x="1445" y="1040"/>
                    </a:cubicBezTo>
                    <a:cubicBezTo>
                      <a:pt x="1448" y="1041"/>
                      <a:pt x="1446" y="1045"/>
                      <a:pt x="1445" y="1047"/>
                    </a:cubicBezTo>
                    <a:cubicBezTo>
                      <a:pt x="1445" y="1048"/>
                      <a:pt x="1447" y="1049"/>
                      <a:pt x="1447" y="1051"/>
                    </a:cubicBezTo>
                    <a:cubicBezTo>
                      <a:pt x="1447" y="1052"/>
                      <a:pt x="1445" y="1053"/>
                      <a:pt x="1445" y="1054"/>
                    </a:cubicBezTo>
                    <a:cubicBezTo>
                      <a:pt x="1448" y="1057"/>
                      <a:pt x="1455" y="1057"/>
                      <a:pt x="1457" y="1052"/>
                    </a:cubicBezTo>
                    <a:cubicBezTo>
                      <a:pt x="1457" y="1050"/>
                      <a:pt x="1458" y="1048"/>
                      <a:pt x="1459" y="1046"/>
                    </a:cubicBezTo>
                    <a:cubicBezTo>
                      <a:pt x="1461" y="1043"/>
                      <a:pt x="1464" y="1043"/>
                      <a:pt x="1464" y="1040"/>
                    </a:cubicBezTo>
                    <a:cubicBezTo>
                      <a:pt x="1464" y="1039"/>
                      <a:pt x="1463" y="1039"/>
                      <a:pt x="1464" y="1037"/>
                    </a:cubicBezTo>
                    <a:cubicBezTo>
                      <a:pt x="1465" y="1037"/>
                      <a:pt x="1466" y="1037"/>
                      <a:pt x="1467" y="1036"/>
                    </a:cubicBezTo>
                    <a:cubicBezTo>
                      <a:pt x="1470" y="1034"/>
                      <a:pt x="1474" y="1030"/>
                      <a:pt x="1476" y="1027"/>
                    </a:cubicBezTo>
                    <a:cubicBezTo>
                      <a:pt x="1477" y="1025"/>
                      <a:pt x="1478" y="1023"/>
                      <a:pt x="1476" y="1021"/>
                    </a:cubicBezTo>
                    <a:cubicBezTo>
                      <a:pt x="1474" y="1020"/>
                      <a:pt x="1474" y="1021"/>
                      <a:pt x="1473" y="1022"/>
                    </a:cubicBezTo>
                    <a:cubicBezTo>
                      <a:pt x="1473" y="1022"/>
                      <a:pt x="1473" y="1023"/>
                      <a:pt x="1472" y="1023"/>
                    </a:cubicBezTo>
                    <a:cubicBezTo>
                      <a:pt x="1472" y="1023"/>
                      <a:pt x="1471" y="1022"/>
                      <a:pt x="1471" y="1023"/>
                    </a:cubicBezTo>
                    <a:cubicBezTo>
                      <a:pt x="1469" y="1024"/>
                      <a:pt x="1470" y="1023"/>
                      <a:pt x="1469" y="1024"/>
                    </a:cubicBezTo>
                    <a:cubicBezTo>
                      <a:pt x="1469" y="1025"/>
                      <a:pt x="1470" y="1026"/>
                      <a:pt x="1468" y="1026"/>
                    </a:cubicBezTo>
                    <a:cubicBezTo>
                      <a:pt x="1467" y="1026"/>
                      <a:pt x="1466" y="1024"/>
                      <a:pt x="1466" y="1023"/>
                    </a:cubicBezTo>
                    <a:cubicBezTo>
                      <a:pt x="1467" y="1021"/>
                      <a:pt x="1468" y="1022"/>
                      <a:pt x="1468" y="1021"/>
                    </a:cubicBezTo>
                    <a:cubicBezTo>
                      <a:pt x="1469" y="1019"/>
                      <a:pt x="1471" y="1017"/>
                      <a:pt x="1472" y="1015"/>
                    </a:cubicBezTo>
                    <a:cubicBezTo>
                      <a:pt x="1473" y="1013"/>
                      <a:pt x="1471" y="1012"/>
                      <a:pt x="1472" y="1009"/>
                    </a:cubicBezTo>
                    <a:cubicBezTo>
                      <a:pt x="1472" y="1007"/>
                      <a:pt x="1475" y="1006"/>
                      <a:pt x="1476" y="1004"/>
                    </a:cubicBezTo>
                    <a:cubicBezTo>
                      <a:pt x="1476" y="1002"/>
                      <a:pt x="1476" y="1001"/>
                      <a:pt x="1476" y="999"/>
                    </a:cubicBezTo>
                    <a:cubicBezTo>
                      <a:pt x="1476" y="998"/>
                      <a:pt x="1478" y="997"/>
                      <a:pt x="1478" y="995"/>
                    </a:cubicBezTo>
                    <a:cubicBezTo>
                      <a:pt x="1479" y="993"/>
                      <a:pt x="1479" y="991"/>
                      <a:pt x="1479" y="989"/>
                    </a:cubicBezTo>
                    <a:cubicBezTo>
                      <a:pt x="1480" y="987"/>
                      <a:pt x="1479" y="985"/>
                      <a:pt x="1479" y="982"/>
                    </a:cubicBezTo>
                    <a:cubicBezTo>
                      <a:pt x="1483" y="986"/>
                      <a:pt x="1481" y="991"/>
                      <a:pt x="1482" y="995"/>
                    </a:cubicBezTo>
                    <a:cubicBezTo>
                      <a:pt x="1482" y="996"/>
                      <a:pt x="1483" y="997"/>
                      <a:pt x="1483" y="998"/>
                    </a:cubicBezTo>
                    <a:cubicBezTo>
                      <a:pt x="1482" y="1000"/>
                      <a:pt x="1481" y="1000"/>
                      <a:pt x="1481" y="1002"/>
                    </a:cubicBezTo>
                    <a:cubicBezTo>
                      <a:pt x="1480" y="1004"/>
                      <a:pt x="1482" y="1007"/>
                      <a:pt x="1482" y="1009"/>
                    </a:cubicBezTo>
                    <a:cubicBezTo>
                      <a:pt x="1481" y="1010"/>
                      <a:pt x="1480" y="1010"/>
                      <a:pt x="1479" y="1010"/>
                    </a:cubicBezTo>
                    <a:cubicBezTo>
                      <a:pt x="1483" y="1015"/>
                      <a:pt x="1488" y="1018"/>
                      <a:pt x="1491" y="1023"/>
                    </a:cubicBezTo>
                    <a:cubicBezTo>
                      <a:pt x="1495" y="1028"/>
                      <a:pt x="1497" y="1033"/>
                      <a:pt x="1501" y="1038"/>
                    </a:cubicBezTo>
                    <a:cubicBezTo>
                      <a:pt x="1505" y="1044"/>
                      <a:pt x="1508" y="1051"/>
                      <a:pt x="1512" y="1057"/>
                    </a:cubicBezTo>
                    <a:cubicBezTo>
                      <a:pt x="1515" y="1060"/>
                      <a:pt x="1517" y="1063"/>
                      <a:pt x="1519" y="1066"/>
                    </a:cubicBezTo>
                    <a:cubicBezTo>
                      <a:pt x="1520" y="1069"/>
                      <a:pt x="1520" y="1072"/>
                      <a:pt x="1521" y="1074"/>
                    </a:cubicBezTo>
                    <a:cubicBezTo>
                      <a:pt x="1523" y="1079"/>
                      <a:pt x="1523" y="1084"/>
                      <a:pt x="1528" y="1087"/>
                    </a:cubicBezTo>
                    <a:cubicBezTo>
                      <a:pt x="1530" y="1088"/>
                      <a:pt x="1532" y="1088"/>
                      <a:pt x="1535" y="1088"/>
                    </a:cubicBezTo>
                    <a:cubicBezTo>
                      <a:pt x="1537" y="1089"/>
                      <a:pt x="1538" y="1091"/>
                      <a:pt x="1540" y="1092"/>
                    </a:cubicBezTo>
                    <a:cubicBezTo>
                      <a:pt x="1543" y="1093"/>
                      <a:pt x="1545" y="1090"/>
                      <a:pt x="1547" y="1092"/>
                    </a:cubicBezTo>
                    <a:cubicBezTo>
                      <a:pt x="1549" y="1093"/>
                      <a:pt x="1548" y="1095"/>
                      <a:pt x="1550" y="1096"/>
                    </a:cubicBezTo>
                    <a:cubicBezTo>
                      <a:pt x="1551" y="1096"/>
                      <a:pt x="1553" y="1096"/>
                      <a:pt x="1554" y="1097"/>
                    </a:cubicBezTo>
                    <a:cubicBezTo>
                      <a:pt x="1555" y="1097"/>
                      <a:pt x="1556" y="1099"/>
                      <a:pt x="1556" y="1100"/>
                    </a:cubicBezTo>
                    <a:cubicBezTo>
                      <a:pt x="1558" y="1101"/>
                      <a:pt x="1561" y="1104"/>
                      <a:pt x="1564" y="1103"/>
                    </a:cubicBezTo>
                    <a:cubicBezTo>
                      <a:pt x="1567" y="1103"/>
                      <a:pt x="1568" y="1097"/>
                      <a:pt x="1569" y="1095"/>
                    </a:cubicBezTo>
                    <a:cubicBezTo>
                      <a:pt x="1569" y="1095"/>
                      <a:pt x="1570" y="1095"/>
                      <a:pt x="1570" y="1095"/>
                    </a:cubicBezTo>
                    <a:cubicBezTo>
                      <a:pt x="1569" y="1097"/>
                      <a:pt x="1568" y="1099"/>
                      <a:pt x="1568" y="1100"/>
                    </a:cubicBezTo>
                    <a:cubicBezTo>
                      <a:pt x="1567" y="1103"/>
                      <a:pt x="1568" y="1103"/>
                      <a:pt x="1569" y="1105"/>
                    </a:cubicBezTo>
                    <a:cubicBezTo>
                      <a:pt x="1572" y="1108"/>
                      <a:pt x="1574" y="1105"/>
                      <a:pt x="1578" y="1104"/>
                    </a:cubicBezTo>
                    <a:cubicBezTo>
                      <a:pt x="1578" y="1104"/>
                      <a:pt x="1578" y="1105"/>
                      <a:pt x="1578" y="1105"/>
                    </a:cubicBezTo>
                    <a:cubicBezTo>
                      <a:pt x="1569" y="1106"/>
                      <a:pt x="1581" y="1110"/>
                      <a:pt x="1580" y="1114"/>
                    </a:cubicBezTo>
                    <a:cubicBezTo>
                      <a:pt x="1579" y="1113"/>
                      <a:pt x="1577" y="1111"/>
                      <a:pt x="1576" y="1110"/>
                    </a:cubicBezTo>
                    <a:cubicBezTo>
                      <a:pt x="1574" y="1109"/>
                      <a:pt x="1572" y="1109"/>
                      <a:pt x="1570" y="1109"/>
                    </a:cubicBezTo>
                    <a:cubicBezTo>
                      <a:pt x="1567" y="1108"/>
                      <a:pt x="1565" y="1105"/>
                      <a:pt x="1562" y="1104"/>
                    </a:cubicBezTo>
                    <a:cubicBezTo>
                      <a:pt x="1561" y="1105"/>
                      <a:pt x="1560" y="1113"/>
                      <a:pt x="1561" y="1114"/>
                    </a:cubicBezTo>
                    <a:cubicBezTo>
                      <a:pt x="1561" y="1116"/>
                      <a:pt x="1561" y="1115"/>
                      <a:pt x="1562" y="1116"/>
                    </a:cubicBezTo>
                    <a:cubicBezTo>
                      <a:pt x="1563" y="1116"/>
                      <a:pt x="1562" y="1117"/>
                      <a:pt x="1563" y="1117"/>
                    </a:cubicBezTo>
                    <a:cubicBezTo>
                      <a:pt x="1565" y="1118"/>
                      <a:pt x="1567" y="1117"/>
                      <a:pt x="1569" y="1117"/>
                    </a:cubicBezTo>
                    <a:cubicBezTo>
                      <a:pt x="1571" y="1117"/>
                      <a:pt x="1573" y="1118"/>
                      <a:pt x="1575" y="1119"/>
                    </a:cubicBezTo>
                    <a:cubicBezTo>
                      <a:pt x="1577" y="1119"/>
                      <a:pt x="1579" y="1119"/>
                      <a:pt x="1581" y="1120"/>
                    </a:cubicBezTo>
                    <a:cubicBezTo>
                      <a:pt x="1583" y="1121"/>
                      <a:pt x="1587" y="1125"/>
                      <a:pt x="1590" y="1124"/>
                    </a:cubicBezTo>
                    <a:cubicBezTo>
                      <a:pt x="1590" y="1122"/>
                      <a:pt x="1586" y="1121"/>
                      <a:pt x="1585" y="1119"/>
                    </a:cubicBezTo>
                    <a:cubicBezTo>
                      <a:pt x="1587" y="1119"/>
                      <a:pt x="1588" y="1121"/>
                      <a:pt x="1590" y="1121"/>
                    </a:cubicBezTo>
                    <a:cubicBezTo>
                      <a:pt x="1592" y="1122"/>
                      <a:pt x="1593" y="1121"/>
                      <a:pt x="1595" y="1122"/>
                    </a:cubicBezTo>
                    <a:cubicBezTo>
                      <a:pt x="1597" y="1122"/>
                      <a:pt x="1601" y="1120"/>
                      <a:pt x="1602" y="1124"/>
                    </a:cubicBezTo>
                    <a:cubicBezTo>
                      <a:pt x="1603" y="1122"/>
                      <a:pt x="1605" y="1125"/>
                      <a:pt x="1607" y="1123"/>
                    </a:cubicBezTo>
                    <a:cubicBezTo>
                      <a:pt x="1607" y="1122"/>
                      <a:pt x="1607" y="1120"/>
                      <a:pt x="1607" y="1119"/>
                    </a:cubicBezTo>
                    <a:cubicBezTo>
                      <a:pt x="1608" y="1119"/>
                      <a:pt x="1609" y="1119"/>
                      <a:pt x="1610" y="1118"/>
                    </a:cubicBezTo>
                    <a:cubicBezTo>
                      <a:pt x="1611" y="1115"/>
                      <a:pt x="1610" y="1113"/>
                      <a:pt x="1608" y="1112"/>
                    </a:cubicBezTo>
                    <a:cubicBezTo>
                      <a:pt x="1607" y="1111"/>
                      <a:pt x="1606" y="1110"/>
                      <a:pt x="1605" y="1109"/>
                    </a:cubicBezTo>
                    <a:cubicBezTo>
                      <a:pt x="1604" y="1109"/>
                      <a:pt x="1604" y="1108"/>
                      <a:pt x="1603" y="1108"/>
                    </a:cubicBezTo>
                    <a:cubicBezTo>
                      <a:pt x="1604" y="1112"/>
                      <a:pt x="1597" y="1115"/>
                      <a:pt x="1594" y="1113"/>
                    </a:cubicBezTo>
                    <a:cubicBezTo>
                      <a:pt x="1597" y="1112"/>
                      <a:pt x="1598" y="1112"/>
                      <a:pt x="1600" y="1110"/>
                    </a:cubicBezTo>
                    <a:cubicBezTo>
                      <a:pt x="1602" y="1109"/>
                      <a:pt x="1602" y="1110"/>
                      <a:pt x="1602" y="1108"/>
                    </a:cubicBezTo>
                    <a:cubicBezTo>
                      <a:pt x="1602" y="1107"/>
                      <a:pt x="1600" y="1101"/>
                      <a:pt x="1599" y="1101"/>
                    </a:cubicBezTo>
                    <a:cubicBezTo>
                      <a:pt x="1598" y="1101"/>
                      <a:pt x="1594" y="1101"/>
                      <a:pt x="1593" y="1100"/>
                    </a:cubicBezTo>
                    <a:cubicBezTo>
                      <a:pt x="1595" y="1099"/>
                      <a:pt x="1597" y="1100"/>
                      <a:pt x="1599" y="1099"/>
                    </a:cubicBezTo>
                    <a:cubicBezTo>
                      <a:pt x="1599" y="1097"/>
                      <a:pt x="1597" y="1098"/>
                      <a:pt x="1596" y="1097"/>
                    </a:cubicBezTo>
                    <a:cubicBezTo>
                      <a:pt x="1594" y="1095"/>
                      <a:pt x="1596" y="1096"/>
                      <a:pt x="1596" y="1093"/>
                    </a:cubicBezTo>
                    <a:cubicBezTo>
                      <a:pt x="1597" y="1092"/>
                      <a:pt x="1597" y="1092"/>
                      <a:pt x="1595" y="1090"/>
                    </a:cubicBezTo>
                    <a:cubicBezTo>
                      <a:pt x="1594" y="1089"/>
                      <a:pt x="1594" y="1089"/>
                      <a:pt x="1593" y="1089"/>
                    </a:cubicBezTo>
                    <a:cubicBezTo>
                      <a:pt x="1591" y="1087"/>
                      <a:pt x="1589" y="1086"/>
                      <a:pt x="1587" y="1085"/>
                    </a:cubicBezTo>
                    <a:cubicBezTo>
                      <a:pt x="1583" y="1083"/>
                      <a:pt x="1583" y="1084"/>
                      <a:pt x="1581" y="1087"/>
                    </a:cubicBezTo>
                    <a:cubicBezTo>
                      <a:pt x="1580" y="1086"/>
                      <a:pt x="1580" y="1084"/>
                      <a:pt x="1581" y="1083"/>
                    </a:cubicBezTo>
                    <a:cubicBezTo>
                      <a:pt x="1582" y="1082"/>
                      <a:pt x="1584" y="1083"/>
                      <a:pt x="1585" y="1082"/>
                    </a:cubicBezTo>
                    <a:cubicBezTo>
                      <a:pt x="1586" y="1081"/>
                      <a:pt x="1585" y="1079"/>
                      <a:pt x="1585" y="1078"/>
                    </a:cubicBezTo>
                    <a:cubicBezTo>
                      <a:pt x="1585" y="1077"/>
                      <a:pt x="1586" y="1076"/>
                      <a:pt x="1586" y="1075"/>
                    </a:cubicBezTo>
                    <a:cubicBezTo>
                      <a:pt x="1586" y="1073"/>
                      <a:pt x="1587" y="1070"/>
                      <a:pt x="1586" y="1068"/>
                    </a:cubicBezTo>
                    <a:cubicBezTo>
                      <a:pt x="1586" y="1067"/>
                      <a:pt x="1585" y="1066"/>
                      <a:pt x="1585" y="1065"/>
                    </a:cubicBezTo>
                    <a:cubicBezTo>
                      <a:pt x="1585" y="1063"/>
                      <a:pt x="1586" y="1063"/>
                      <a:pt x="1586" y="1061"/>
                    </a:cubicBezTo>
                    <a:cubicBezTo>
                      <a:pt x="1584" y="1060"/>
                      <a:pt x="1579" y="1059"/>
                      <a:pt x="1577" y="1058"/>
                    </a:cubicBezTo>
                    <a:cubicBezTo>
                      <a:pt x="1572" y="1058"/>
                      <a:pt x="1569" y="1060"/>
                      <a:pt x="1566" y="1055"/>
                    </a:cubicBezTo>
                    <a:cubicBezTo>
                      <a:pt x="1565" y="1055"/>
                      <a:pt x="1565" y="1055"/>
                      <a:pt x="1564" y="1055"/>
                    </a:cubicBezTo>
                    <a:cubicBezTo>
                      <a:pt x="1562" y="1054"/>
                      <a:pt x="1561" y="1052"/>
                      <a:pt x="1559" y="1051"/>
                    </a:cubicBezTo>
                    <a:cubicBezTo>
                      <a:pt x="1556" y="1051"/>
                      <a:pt x="1555" y="1052"/>
                      <a:pt x="1553" y="1050"/>
                    </a:cubicBezTo>
                    <a:cubicBezTo>
                      <a:pt x="1555" y="1050"/>
                      <a:pt x="1556" y="1050"/>
                      <a:pt x="1558" y="1049"/>
                    </a:cubicBezTo>
                    <a:cubicBezTo>
                      <a:pt x="1559" y="1048"/>
                      <a:pt x="1560" y="1047"/>
                      <a:pt x="1561" y="1047"/>
                    </a:cubicBezTo>
                    <a:cubicBezTo>
                      <a:pt x="1564" y="1045"/>
                      <a:pt x="1565" y="1048"/>
                      <a:pt x="1567" y="1048"/>
                    </a:cubicBezTo>
                    <a:cubicBezTo>
                      <a:pt x="1569" y="1047"/>
                      <a:pt x="1569" y="1046"/>
                      <a:pt x="1570" y="1046"/>
                    </a:cubicBezTo>
                    <a:cubicBezTo>
                      <a:pt x="1571" y="1045"/>
                      <a:pt x="1572" y="1046"/>
                      <a:pt x="1573" y="1045"/>
                    </a:cubicBezTo>
                    <a:cubicBezTo>
                      <a:pt x="1574" y="1045"/>
                      <a:pt x="1574" y="1044"/>
                      <a:pt x="1576" y="1044"/>
                    </a:cubicBezTo>
                    <a:cubicBezTo>
                      <a:pt x="1577" y="1044"/>
                      <a:pt x="1578" y="1044"/>
                      <a:pt x="1579" y="1044"/>
                    </a:cubicBezTo>
                    <a:cubicBezTo>
                      <a:pt x="1582" y="1045"/>
                      <a:pt x="1584" y="1043"/>
                      <a:pt x="1586" y="1045"/>
                    </a:cubicBezTo>
                    <a:cubicBezTo>
                      <a:pt x="1587" y="1045"/>
                      <a:pt x="1588" y="1046"/>
                      <a:pt x="1589" y="1046"/>
                    </a:cubicBezTo>
                    <a:cubicBezTo>
                      <a:pt x="1590" y="1047"/>
                      <a:pt x="1591" y="1047"/>
                      <a:pt x="1592" y="1048"/>
                    </a:cubicBezTo>
                    <a:cubicBezTo>
                      <a:pt x="1594" y="1049"/>
                      <a:pt x="1594" y="1050"/>
                      <a:pt x="1595" y="1051"/>
                    </a:cubicBezTo>
                    <a:cubicBezTo>
                      <a:pt x="1596" y="1052"/>
                      <a:pt x="1597" y="1052"/>
                      <a:pt x="1597" y="1053"/>
                    </a:cubicBezTo>
                    <a:cubicBezTo>
                      <a:pt x="1599" y="1056"/>
                      <a:pt x="1600" y="1057"/>
                      <a:pt x="1601" y="1060"/>
                    </a:cubicBezTo>
                    <a:cubicBezTo>
                      <a:pt x="1601" y="1062"/>
                      <a:pt x="1601" y="1064"/>
                      <a:pt x="1600" y="1066"/>
                    </a:cubicBezTo>
                    <a:cubicBezTo>
                      <a:pt x="1601" y="1065"/>
                      <a:pt x="1602" y="1066"/>
                      <a:pt x="1603" y="1065"/>
                    </a:cubicBezTo>
                    <a:cubicBezTo>
                      <a:pt x="1603" y="1064"/>
                      <a:pt x="1603" y="1064"/>
                      <a:pt x="1604" y="1063"/>
                    </a:cubicBezTo>
                    <a:cubicBezTo>
                      <a:pt x="1605" y="1059"/>
                      <a:pt x="1605" y="1060"/>
                      <a:pt x="1608" y="1059"/>
                    </a:cubicBezTo>
                    <a:cubicBezTo>
                      <a:pt x="1611" y="1058"/>
                      <a:pt x="1612" y="1058"/>
                      <a:pt x="1614" y="1058"/>
                    </a:cubicBezTo>
                    <a:cubicBezTo>
                      <a:pt x="1617" y="1058"/>
                      <a:pt x="1619" y="1056"/>
                      <a:pt x="1621" y="1057"/>
                    </a:cubicBezTo>
                    <a:cubicBezTo>
                      <a:pt x="1620" y="1058"/>
                      <a:pt x="1618" y="1059"/>
                      <a:pt x="1616" y="1060"/>
                    </a:cubicBezTo>
                    <a:cubicBezTo>
                      <a:pt x="1615" y="1061"/>
                      <a:pt x="1613" y="1061"/>
                      <a:pt x="1612" y="1062"/>
                    </a:cubicBezTo>
                    <a:cubicBezTo>
                      <a:pt x="1611" y="1062"/>
                      <a:pt x="1612" y="1063"/>
                      <a:pt x="1612" y="1063"/>
                    </a:cubicBezTo>
                    <a:cubicBezTo>
                      <a:pt x="1612" y="1064"/>
                      <a:pt x="1611" y="1064"/>
                      <a:pt x="1611" y="1065"/>
                    </a:cubicBezTo>
                    <a:cubicBezTo>
                      <a:pt x="1610" y="1065"/>
                      <a:pt x="1609" y="1064"/>
                      <a:pt x="1609" y="1066"/>
                    </a:cubicBezTo>
                    <a:cubicBezTo>
                      <a:pt x="1608" y="1067"/>
                      <a:pt x="1610" y="1068"/>
                      <a:pt x="1610" y="1070"/>
                    </a:cubicBezTo>
                    <a:cubicBezTo>
                      <a:pt x="1609" y="1070"/>
                      <a:pt x="1609" y="1070"/>
                      <a:pt x="1608" y="1069"/>
                    </a:cubicBezTo>
                    <a:cubicBezTo>
                      <a:pt x="1605" y="1069"/>
                      <a:pt x="1604" y="1071"/>
                      <a:pt x="1602" y="1073"/>
                    </a:cubicBezTo>
                    <a:cubicBezTo>
                      <a:pt x="1604" y="1075"/>
                      <a:pt x="1606" y="1077"/>
                      <a:pt x="1608" y="1079"/>
                    </a:cubicBezTo>
                    <a:cubicBezTo>
                      <a:pt x="1610" y="1082"/>
                      <a:pt x="1610" y="1085"/>
                      <a:pt x="1612" y="1088"/>
                    </a:cubicBezTo>
                    <a:cubicBezTo>
                      <a:pt x="1613" y="1090"/>
                      <a:pt x="1614" y="1093"/>
                      <a:pt x="1614" y="1095"/>
                    </a:cubicBezTo>
                    <a:cubicBezTo>
                      <a:pt x="1616" y="1095"/>
                      <a:pt x="1617" y="1096"/>
                      <a:pt x="1619" y="1095"/>
                    </a:cubicBezTo>
                    <a:cubicBezTo>
                      <a:pt x="1620" y="1095"/>
                      <a:pt x="1621" y="1092"/>
                      <a:pt x="1622" y="1092"/>
                    </a:cubicBezTo>
                    <a:cubicBezTo>
                      <a:pt x="1623" y="1094"/>
                      <a:pt x="1621" y="1095"/>
                      <a:pt x="1621" y="1097"/>
                    </a:cubicBezTo>
                    <a:cubicBezTo>
                      <a:pt x="1621" y="1098"/>
                      <a:pt x="1621" y="1102"/>
                      <a:pt x="1621" y="1103"/>
                    </a:cubicBezTo>
                    <a:cubicBezTo>
                      <a:pt x="1622" y="1102"/>
                      <a:pt x="1623" y="1101"/>
                      <a:pt x="1624" y="1102"/>
                    </a:cubicBezTo>
                    <a:cubicBezTo>
                      <a:pt x="1624" y="1103"/>
                      <a:pt x="1622" y="1104"/>
                      <a:pt x="1622" y="1105"/>
                    </a:cubicBezTo>
                    <a:cubicBezTo>
                      <a:pt x="1626" y="1104"/>
                      <a:pt x="1628" y="1108"/>
                      <a:pt x="1630" y="1111"/>
                    </a:cubicBezTo>
                    <a:cubicBezTo>
                      <a:pt x="1631" y="1112"/>
                      <a:pt x="1631" y="1115"/>
                      <a:pt x="1631" y="1117"/>
                    </a:cubicBezTo>
                    <a:cubicBezTo>
                      <a:pt x="1631" y="1118"/>
                      <a:pt x="1630" y="1121"/>
                      <a:pt x="1630" y="1122"/>
                    </a:cubicBezTo>
                    <a:cubicBezTo>
                      <a:pt x="1630" y="1124"/>
                      <a:pt x="1632" y="1125"/>
                      <a:pt x="1633" y="1126"/>
                    </a:cubicBezTo>
                    <a:cubicBezTo>
                      <a:pt x="1636" y="1128"/>
                      <a:pt x="1636" y="1127"/>
                      <a:pt x="1639" y="1128"/>
                    </a:cubicBezTo>
                    <a:cubicBezTo>
                      <a:pt x="1641" y="1128"/>
                      <a:pt x="1640" y="1129"/>
                      <a:pt x="1642" y="1130"/>
                    </a:cubicBezTo>
                    <a:cubicBezTo>
                      <a:pt x="1643" y="1131"/>
                      <a:pt x="1643" y="1131"/>
                      <a:pt x="1644" y="1131"/>
                    </a:cubicBezTo>
                    <a:cubicBezTo>
                      <a:pt x="1650" y="1134"/>
                      <a:pt x="1647" y="1137"/>
                      <a:pt x="1649" y="1142"/>
                    </a:cubicBezTo>
                    <a:cubicBezTo>
                      <a:pt x="1650" y="1145"/>
                      <a:pt x="1651" y="1143"/>
                      <a:pt x="1654" y="1143"/>
                    </a:cubicBezTo>
                    <a:cubicBezTo>
                      <a:pt x="1657" y="1142"/>
                      <a:pt x="1657" y="1144"/>
                      <a:pt x="1660" y="1144"/>
                    </a:cubicBezTo>
                    <a:cubicBezTo>
                      <a:pt x="1661" y="1144"/>
                      <a:pt x="1665" y="1143"/>
                      <a:pt x="1666" y="1142"/>
                    </a:cubicBezTo>
                    <a:cubicBezTo>
                      <a:pt x="1667" y="1141"/>
                      <a:pt x="1668" y="1137"/>
                      <a:pt x="1668" y="1135"/>
                    </a:cubicBezTo>
                    <a:cubicBezTo>
                      <a:pt x="1667" y="1133"/>
                      <a:pt x="1665" y="1134"/>
                      <a:pt x="1662" y="1135"/>
                    </a:cubicBezTo>
                    <a:cubicBezTo>
                      <a:pt x="1661" y="1135"/>
                      <a:pt x="1659" y="1137"/>
                      <a:pt x="1657" y="1136"/>
                    </a:cubicBezTo>
                    <a:cubicBezTo>
                      <a:pt x="1655" y="1134"/>
                      <a:pt x="1655" y="1131"/>
                      <a:pt x="1655" y="1129"/>
                    </a:cubicBezTo>
                    <a:cubicBezTo>
                      <a:pt x="1657" y="1131"/>
                      <a:pt x="1657" y="1133"/>
                      <a:pt x="1658" y="1134"/>
                    </a:cubicBezTo>
                    <a:cubicBezTo>
                      <a:pt x="1659" y="1133"/>
                      <a:pt x="1660" y="1134"/>
                      <a:pt x="1662" y="1133"/>
                    </a:cubicBezTo>
                    <a:cubicBezTo>
                      <a:pt x="1663" y="1133"/>
                      <a:pt x="1664" y="1131"/>
                      <a:pt x="1666" y="1131"/>
                    </a:cubicBezTo>
                    <a:cubicBezTo>
                      <a:pt x="1668" y="1130"/>
                      <a:pt x="1669" y="1130"/>
                      <a:pt x="1670" y="1128"/>
                    </a:cubicBezTo>
                    <a:cubicBezTo>
                      <a:pt x="1670" y="1127"/>
                      <a:pt x="1669" y="1126"/>
                      <a:pt x="1669" y="1125"/>
                    </a:cubicBezTo>
                    <a:cubicBezTo>
                      <a:pt x="1670" y="1125"/>
                      <a:pt x="1671" y="1124"/>
                      <a:pt x="1671" y="1123"/>
                    </a:cubicBezTo>
                    <a:cubicBezTo>
                      <a:pt x="1672" y="1121"/>
                      <a:pt x="1670" y="1120"/>
                      <a:pt x="1669" y="1119"/>
                    </a:cubicBezTo>
                    <a:cubicBezTo>
                      <a:pt x="1669" y="1119"/>
                      <a:pt x="1668" y="1118"/>
                      <a:pt x="1668" y="1118"/>
                    </a:cubicBezTo>
                    <a:cubicBezTo>
                      <a:pt x="1667" y="1117"/>
                      <a:pt x="1668" y="1116"/>
                      <a:pt x="1667" y="1116"/>
                    </a:cubicBezTo>
                    <a:cubicBezTo>
                      <a:pt x="1666" y="1115"/>
                      <a:pt x="1663" y="1114"/>
                      <a:pt x="1662" y="1114"/>
                    </a:cubicBezTo>
                    <a:cubicBezTo>
                      <a:pt x="1661" y="1114"/>
                      <a:pt x="1659" y="1113"/>
                      <a:pt x="1658" y="1115"/>
                    </a:cubicBezTo>
                    <a:cubicBezTo>
                      <a:pt x="1657" y="1111"/>
                      <a:pt x="1662" y="1112"/>
                      <a:pt x="1664" y="1113"/>
                    </a:cubicBezTo>
                    <a:cubicBezTo>
                      <a:pt x="1664" y="1113"/>
                      <a:pt x="1665" y="1112"/>
                      <a:pt x="1666" y="1112"/>
                    </a:cubicBezTo>
                    <a:cubicBezTo>
                      <a:pt x="1666" y="1113"/>
                      <a:pt x="1666" y="1114"/>
                      <a:pt x="1666" y="1114"/>
                    </a:cubicBezTo>
                    <a:cubicBezTo>
                      <a:pt x="1668" y="1115"/>
                      <a:pt x="1669" y="1114"/>
                      <a:pt x="1671" y="1114"/>
                    </a:cubicBezTo>
                    <a:cubicBezTo>
                      <a:pt x="1671" y="1115"/>
                      <a:pt x="1672" y="1115"/>
                      <a:pt x="1672" y="1116"/>
                    </a:cubicBezTo>
                    <a:cubicBezTo>
                      <a:pt x="1676" y="1116"/>
                      <a:pt x="1673" y="1110"/>
                      <a:pt x="1672" y="1108"/>
                    </a:cubicBezTo>
                    <a:cubicBezTo>
                      <a:pt x="1671" y="1108"/>
                      <a:pt x="1669" y="1107"/>
                      <a:pt x="1667" y="1107"/>
                    </a:cubicBezTo>
                    <a:cubicBezTo>
                      <a:pt x="1670" y="1105"/>
                      <a:pt x="1674" y="1107"/>
                      <a:pt x="1674" y="1102"/>
                    </a:cubicBezTo>
                    <a:cubicBezTo>
                      <a:pt x="1674" y="1101"/>
                      <a:pt x="1673" y="1098"/>
                      <a:pt x="1672" y="1097"/>
                    </a:cubicBezTo>
                    <a:cubicBezTo>
                      <a:pt x="1671" y="1096"/>
                      <a:pt x="1669" y="1096"/>
                      <a:pt x="1668" y="1094"/>
                    </a:cubicBezTo>
                    <a:cubicBezTo>
                      <a:pt x="1665" y="1094"/>
                      <a:pt x="1665" y="1098"/>
                      <a:pt x="1663" y="1099"/>
                    </a:cubicBezTo>
                    <a:cubicBezTo>
                      <a:pt x="1663" y="1097"/>
                      <a:pt x="1664" y="1097"/>
                      <a:pt x="1665" y="1096"/>
                    </a:cubicBezTo>
                    <a:cubicBezTo>
                      <a:pt x="1665" y="1095"/>
                      <a:pt x="1664" y="1094"/>
                      <a:pt x="1665" y="1093"/>
                    </a:cubicBezTo>
                    <a:cubicBezTo>
                      <a:pt x="1666" y="1092"/>
                      <a:pt x="1668" y="1092"/>
                      <a:pt x="1669" y="1091"/>
                    </a:cubicBezTo>
                    <a:cubicBezTo>
                      <a:pt x="1669" y="1090"/>
                      <a:pt x="1668" y="1088"/>
                      <a:pt x="1667" y="1087"/>
                    </a:cubicBezTo>
                    <a:cubicBezTo>
                      <a:pt x="1666" y="1086"/>
                      <a:pt x="1665" y="1086"/>
                      <a:pt x="1664" y="1085"/>
                    </a:cubicBezTo>
                    <a:cubicBezTo>
                      <a:pt x="1663" y="1084"/>
                      <a:pt x="1664" y="1082"/>
                      <a:pt x="1663" y="1081"/>
                    </a:cubicBezTo>
                    <a:cubicBezTo>
                      <a:pt x="1663" y="1079"/>
                      <a:pt x="1660" y="1079"/>
                      <a:pt x="1660" y="1076"/>
                    </a:cubicBezTo>
                    <a:cubicBezTo>
                      <a:pt x="1662" y="1078"/>
                      <a:pt x="1666" y="1078"/>
                      <a:pt x="1667" y="1080"/>
                    </a:cubicBezTo>
                    <a:cubicBezTo>
                      <a:pt x="1669" y="1082"/>
                      <a:pt x="1668" y="1084"/>
                      <a:pt x="1672" y="1084"/>
                    </a:cubicBezTo>
                    <a:cubicBezTo>
                      <a:pt x="1672" y="1086"/>
                      <a:pt x="1672" y="1087"/>
                      <a:pt x="1674" y="1088"/>
                    </a:cubicBezTo>
                    <a:cubicBezTo>
                      <a:pt x="1675" y="1089"/>
                      <a:pt x="1677" y="1089"/>
                      <a:pt x="1678" y="1090"/>
                    </a:cubicBezTo>
                    <a:cubicBezTo>
                      <a:pt x="1678" y="1092"/>
                      <a:pt x="1681" y="1091"/>
                      <a:pt x="1682" y="1091"/>
                    </a:cubicBezTo>
                    <a:cubicBezTo>
                      <a:pt x="1682" y="1092"/>
                      <a:pt x="1681" y="1092"/>
                      <a:pt x="1680" y="1092"/>
                    </a:cubicBezTo>
                    <a:cubicBezTo>
                      <a:pt x="1681" y="1095"/>
                      <a:pt x="1680" y="1097"/>
                      <a:pt x="1680" y="1099"/>
                    </a:cubicBezTo>
                    <a:cubicBezTo>
                      <a:pt x="1681" y="1101"/>
                      <a:pt x="1682" y="1101"/>
                      <a:pt x="1682" y="1102"/>
                    </a:cubicBezTo>
                    <a:cubicBezTo>
                      <a:pt x="1683" y="1104"/>
                      <a:pt x="1681" y="1104"/>
                      <a:pt x="1680" y="1105"/>
                    </a:cubicBezTo>
                    <a:cubicBezTo>
                      <a:pt x="1678" y="1109"/>
                      <a:pt x="1682" y="1109"/>
                      <a:pt x="1683" y="1112"/>
                    </a:cubicBezTo>
                    <a:cubicBezTo>
                      <a:pt x="1684" y="1113"/>
                      <a:pt x="1683" y="1114"/>
                      <a:pt x="1683" y="1115"/>
                    </a:cubicBezTo>
                    <a:cubicBezTo>
                      <a:pt x="1683" y="1116"/>
                      <a:pt x="1683" y="1118"/>
                      <a:pt x="1683" y="1119"/>
                    </a:cubicBezTo>
                    <a:cubicBezTo>
                      <a:pt x="1681" y="1121"/>
                      <a:pt x="1680" y="1121"/>
                      <a:pt x="1679" y="1124"/>
                    </a:cubicBezTo>
                    <a:cubicBezTo>
                      <a:pt x="1679" y="1126"/>
                      <a:pt x="1678" y="1128"/>
                      <a:pt x="1676" y="1128"/>
                    </a:cubicBezTo>
                    <a:cubicBezTo>
                      <a:pt x="1677" y="1128"/>
                      <a:pt x="1679" y="1129"/>
                      <a:pt x="1680" y="1129"/>
                    </a:cubicBezTo>
                    <a:cubicBezTo>
                      <a:pt x="1681" y="1131"/>
                      <a:pt x="1679" y="1132"/>
                      <a:pt x="1680" y="1134"/>
                    </a:cubicBezTo>
                    <a:cubicBezTo>
                      <a:pt x="1681" y="1133"/>
                      <a:pt x="1684" y="1134"/>
                      <a:pt x="1685" y="1132"/>
                    </a:cubicBezTo>
                    <a:cubicBezTo>
                      <a:pt x="1686" y="1131"/>
                      <a:pt x="1686" y="1129"/>
                      <a:pt x="1687" y="1128"/>
                    </a:cubicBezTo>
                    <a:cubicBezTo>
                      <a:pt x="1688" y="1126"/>
                      <a:pt x="1690" y="1125"/>
                      <a:pt x="1691" y="1122"/>
                    </a:cubicBezTo>
                    <a:cubicBezTo>
                      <a:pt x="1691" y="1120"/>
                      <a:pt x="1690" y="1118"/>
                      <a:pt x="1690" y="1116"/>
                    </a:cubicBezTo>
                    <a:cubicBezTo>
                      <a:pt x="1689" y="1113"/>
                      <a:pt x="1689" y="1109"/>
                      <a:pt x="1690" y="1106"/>
                    </a:cubicBezTo>
                    <a:cubicBezTo>
                      <a:pt x="1691" y="1104"/>
                      <a:pt x="1691" y="1104"/>
                      <a:pt x="1691" y="1102"/>
                    </a:cubicBezTo>
                    <a:cubicBezTo>
                      <a:pt x="1690" y="1100"/>
                      <a:pt x="1689" y="1098"/>
                      <a:pt x="1691" y="1096"/>
                    </a:cubicBezTo>
                    <a:cubicBezTo>
                      <a:pt x="1691" y="1098"/>
                      <a:pt x="1692" y="1100"/>
                      <a:pt x="1692" y="1102"/>
                    </a:cubicBezTo>
                    <a:cubicBezTo>
                      <a:pt x="1692" y="1103"/>
                      <a:pt x="1691" y="1105"/>
                      <a:pt x="1693" y="1106"/>
                    </a:cubicBezTo>
                    <a:cubicBezTo>
                      <a:pt x="1694" y="1106"/>
                      <a:pt x="1695" y="1106"/>
                      <a:pt x="1696" y="1106"/>
                    </a:cubicBezTo>
                    <a:cubicBezTo>
                      <a:pt x="1698" y="1105"/>
                      <a:pt x="1698" y="1104"/>
                      <a:pt x="1700" y="1104"/>
                    </a:cubicBezTo>
                    <a:cubicBezTo>
                      <a:pt x="1703" y="1102"/>
                      <a:pt x="1708" y="1104"/>
                      <a:pt x="1711" y="1100"/>
                    </a:cubicBezTo>
                    <a:cubicBezTo>
                      <a:pt x="1711" y="1099"/>
                      <a:pt x="1711" y="1098"/>
                      <a:pt x="1711" y="1098"/>
                    </a:cubicBezTo>
                    <a:cubicBezTo>
                      <a:pt x="1712" y="1097"/>
                      <a:pt x="1712" y="1097"/>
                      <a:pt x="1713" y="1097"/>
                    </a:cubicBezTo>
                    <a:cubicBezTo>
                      <a:pt x="1716" y="1094"/>
                      <a:pt x="1716" y="1094"/>
                      <a:pt x="1714" y="1091"/>
                    </a:cubicBezTo>
                    <a:cubicBezTo>
                      <a:pt x="1711" y="1088"/>
                      <a:pt x="1710" y="1087"/>
                      <a:pt x="1711" y="1092"/>
                    </a:cubicBezTo>
                    <a:cubicBezTo>
                      <a:pt x="1710" y="1092"/>
                      <a:pt x="1707" y="1091"/>
                      <a:pt x="1707" y="1090"/>
                    </a:cubicBezTo>
                    <a:cubicBezTo>
                      <a:pt x="1705" y="1088"/>
                      <a:pt x="1706" y="1088"/>
                      <a:pt x="1707" y="1087"/>
                    </a:cubicBezTo>
                    <a:cubicBezTo>
                      <a:pt x="1709" y="1086"/>
                      <a:pt x="1711" y="1085"/>
                      <a:pt x="1712" y="1086"/>
                    </a:cubicBezTo>
                    <a:cubicBezTo>
                      <a:pt x="1714" y="1087"/>
                      <a:pt x="1714" y="1089"/>
                      <a:pt x="1716" y="1090"/>
                    </a:cubicBezTo>
                    <a:cubicBezTo>
                      <a:pt x="1718" y="1090"/>
                      <a:pt x="1721" y="1086"/>
                      <a:pt x="1723" y="1090"/>
                    </a:cubicBezTo>
                    <a:cubicBezTo>
                      <a:pt x="1723" y="1091"/>
                      <a:pt x="1722" y="1092"/>
                      <a:pt x="1722" y="1094"/>
                    </a:cubicBezTo>
                    <a:cubicBezTo>
                      <a:pt x="1722" y="1096"/>
                      <a:pt x="1722" y="1096"/>
                      <a:pt x="1723" y="1098"/>
                    </a:cubicBezTo>
                    <a:cubicBezTo>
                      <a:pt x="1723" y="1100"/>
                      <a:pt x="1723" y="1101"/>
                      <a:pt x="1723" y="1103"/>
                    </a:cubicBezTo>
                    <a:cubicBezTo>
                      <a:pt x="1722" y="1102"/>
                      <a:pt x="1722" y="1101"/>
                      <a:pt x="1722" y="1100"/>
                    </a:cubicBezTo>
                    <a:cubicBezTo>
                      <a:pt x="1719" y="1100"/>
                      <a:pt x="1720" y="1102"/>
                      <a:pt x="1720" y="1104"/>
                    </a:cubicBezTo>
                    <a:cubicBezTo>
                      <a:pt x="1718" y="1103"/>
                      <a:pt x="1718" y="1109"/>
                      <a:pt x="1717" y="1111"/>
                    </a:cubicBezTo>
                    <a:cubicBezTo>
                      <a:pt x="1716" y="1112"/>
                      <a:pt x="1715" y="1113"/>
                      <a:pt x="1713" y="1113"/>
                    </a:cubicBezTo>
                    <a:cubicBezTo>
                      <a:pt x="1713" y="1112"/>
                      <a:pt x="1710" y="1111"/>
                      <a:pt x="1711" y="1111"/>
                    </a:cubicBezTo>
                    <a:cubicBezTo>
                      <a:pt x="1708" y="1113"/>
                      <a:pt x="1705" y="1117"/>
                      <a:pt x="1702" y="1119"/>
                    </a:cubicBezTo>
                    <a:cubicBezTo>
                      <a:pt x="1700" y="1122"/>
                      <a:pt x="1701" y="1124"/>
                      <a:pt x="1703" y="1127"/>
                    </a:cubicBezTo>
                    <a:cubicBezTo>
                      <a:pt x="1708" y="1127"/>
                      <a:pt x="1713" y="1123"/>
                      <a:pt x="1719" y="1126"/>
                    </a:cubicBezTo>
                    <a:cubicBezTo>
                      <a:pt x="1721" y="1127"/>
                      <a:pt x="1723" y="1130"/>
                      <a:pt x="1726" y="1130"/>
                    </a:cubicBezTo>
                    <a:cubicBezTo>
                      <a:pt x="1729" y="1130"/>
                      <a:pt x="1732" y="1128"/>
                      <a:pt x="1734" y="1128"/>
                    </a:cubicBezTo>
                    <a:cubicBezTo>
                      <a:pt x="1739" y="1128"/>
                      <a:pt x="1743" y="1131"/>
                      <a:pt x="1748" y="1132"/>
                    </a:cubicBezTo>
                    <a:cubicBezTo>
                      <a:pt x="1753" y="1133"/>
                      <a:pt x="1753" y="1132"/>
                      <a:pt x="1756" y="1127"/>
                    </a:cubicBezTo>
                    <a:cubicBezTo>
                      <a:pt x="1757" y="1129"/>
                      <a:pt x="1755" y="1130"/>
                      <a:pt x="1755" y="1132"/>
                    </a:cubicBezTo>
                    <a:cubicBezTo>
                      <a:pt x="1755" y="1135"/>
                      <a:pt x="1757" y="1134"/>
                      <a:pt x="1759" y="1134"/>
                    </a:cubicBezTo>
                    <a:cubicBezTo>
                      <a:pt x="1761" y="1135"/>
                      <a:pt x="1762" y="1137"/>
                      <a:pt x="1764" y="1137"/>
                    </a:cubicBezTo>
                    <a:cubicBezTo>
                      <a:pt x="1767" y="1138"/>
                      <a:pt x="1767" y="1137"/>
                      <a:pt x="1769" y="1139"/>
                    </a:cubicBezTo>
                    <a:cubicBezTo>
                      <a:pt x="1770" y="1140"/>
                      <a:pt x="1771" y="1142"/>
                      <a:pt x="1772" y="1143"/>
                    </a:cubicBezTo>
                    <a:cubicBezTo>
                      <a:pt x="1774" y="1145"/>
                      <a:pt x="1776" y="1144"/>
                      <a:pt x="1778" y="1145"/>
                    </a:cubicBezTo>
                    <a:cubicBezTo>
                      <a:pt x="1779" y="1146"/>
                      <a:pt x="1781" y="1150"/>
                      <a:pt x="1782" y="1147"/>
                    </a:cubicBezTo>
                    <a:cubicBezTo>
                      <a:pt x="1783" y="1145"/>
                      <a:pt x="1780" y="1144"/>
                      <a:pt x="1780" y="1142"/>
                    </a:cubicBezTo>
                    <a:cubicBezTo>
                      <a:pt x="1782" y="1142"/>
                      <a:pt x="1783" y="1145"/>
                      <a:pt x="1784" y="1143"/>
                    </a:cubicBezTo>
                    <a:cubicBezTo>
                      <a:pt x="1785" y="1143"/>
                      <a:pt x="1783" y="1140"/>
                      <a:pt x="1783" y="1139"/>
                    </a:cubicBezTo>
                    <a:cubicBezTo>
                      <a:pt x="1785" y="1139"/>
                      <a:pt x="1784" y="1142"/>
                      <a:pt x="1786" y="1142"/>
                    </a:cubicBezTo>
                    <a:cubicBezTo>
                      <a:pt x="1787" y="1140"/>
                      <a:pt x="1787" y="1138"/>
                      <a:pt x="1788" y="1136"/>
                    </a:cubicBezTo>
                    <a:cubicBezTo>
                      <a:pt x="1790" y="1139"/>
                      <a:pt x="1787" y="1141"/>
                      <a:pt x="1788" y="1143"/>
                    </a:cubicBezTo>
                    <a:cubicBezTo>
                      <a:pt x="1789" y="1142"/>
                      <a:pt x="1791" y="1141"/>
                      <a:pt x="1793" y="1142"/>
                    </a:cubicBezTo>
                    <a:cubicBezTo>
                      <a:pt x="1793" y="1142"/>
                      <a:pt x="1793" y="1143"/>
                      <a:pt x="1794" y="1143"/>
                    </a:cubicBezTo>
                    <a:cubicBezTo>
                      <a:pt x="1791" y="1144"/>
                      <a:pt x="1791" y="1143"/>
                      <a:pt x="1789" y="1145"/>
                    </a:cubicBezTo>
                    <a:cubicBezTo>
                      <a:pt x="1788" y="1145"/>
                      <a:pt x="1788" y="1144"/>
                      <a:pt x="1787" y="1145"/>
                    </a:cubicBezTo>
                    <a:cubicBezTo>
                      <a:pt x="1787" y="1145"/>
                      <a:pt x="1788" y="1146"/>
                      <a:pt x="1788" y="1146"/>
                    </a:cubicBezTo>
                    <a:cubicBezTo>
                      <a:pt x="1787" y="1147"/>
                      <a:pt x="1787" y="1147"/>
                      <a:pt x="1787" y="1149"/>
                    </a:cubicBezTo>
                    <a:cubicBezTo>
                      <a:pt x="1785" y="1149"/>
                      <a:pt x="1785" y="1147"/>
                      <a:pt x="1783" y="1148"/>
                    </a:cubicBezTo>
                    <a:cubicBezTo>
                      <a:pt x="1781" y="1148"/>
                      <a:pt x="1783" y="1150"/>
                      <a:pt x="1783" y="1151"/>
                    </a:cubicBezTo>
                    <a:cubicBezTo>
                      <a:pt x="1784" y="1154"/>
                      <a:pt x="1785" y="1157"/>
                      <a:pt x="1787" y="1160"/>
                    </a:cubicBezTo>
                    <a:cubicBezTo>
                      <a:pt x="1788" y="1163"/>
                      <a:pt x="1790" y="1166"/>
                      <a:pt x="1792" y="1168"/>
                    </a:cubicBezTo>
                    <a:cubicBezTo>
                      <a:pt x="1794" y="1170"/>
                      <a:pt x="1794" y="1174"/>
                      <a:pt x="1796" y="1176"/>
                    </a:cubicBezTo>
                    <a:cubicBezTo>
                      <a:pt x="1797" y="1173"/>
                      <a:pt x="1796" y="1170"/>
                      <a:pt x="1797" y="1168"/>
                    </a:cubicBezTo>
                    <a:cubicBezTo>
                      <a:pt x="1799" y="1168"/>
                      <a:pt x="1798" y="1170"/>
                      <a:pt x="1799" y="1171"/>
                    </a:cubicBezTo>
                    <a:cubicBezTo>
                      <a:pt x="1800" y="1173"/>
                      <a:pt x="1801" y="1172"/>
                      <a:pt x="1802" y="1174"/>
                    </a:cubicBezTo>
                    <a:cubicBezTo>
                      <a:pt x="1803" y="1173"/>
                      <a:pt x="1804" y="1173"/>
                      <a:pt x="1805" y="1173"/>
                    </a:cubicBezTo>
                    <a:cubicBezTo>
                      <a:pt x="1805" y="1174"/>
                      <a:pt x="1799" y="1178"/>
                      <a:pt x="1799" y="1175"/>
                    </a:cubicBezTo>
                    <a:cubicBezTo>
                      <a:pt x="1798" y="1175"/>
                      <a:pt x="1797" y="1178"/>
                      <a:pt x="1798" y="1179"/>
                    </a:cubicBezTo>
                    <a:cubicBezTo>
                      <a:pt x="1801" y="1179"/>
                      <a:pt x="1803" y="1177"/>
                      <a:pt x="1806" y="1176"/>
                    </a:cubicBezTo>
                    <a:cubicBezTo>
                      <a:pt x="1809" y="1175"/>
                      <a:pt x="1810" y="1177"/>
                      <a:pt x="1813" y="1178"/>
                    </a:cubicBezTo>
                    <a:cubicBezTo>
                      <a:pt x="1814" y="1178"/>
                      <a:pt x="1815" y="1177"/>
                      <a:pt x="1816" y="1178"/>
                    </a:cubicBezTo>
                    <a:cubicBezTo>
                      <a:pt x="1817" y="1178"/>
                      <a:pt x="1818" y="1179"/>
                      <a:pt x="1819" y="1180"/>
                    </a:cubicBezTo>
                    <a:cubicBezTo>
                      <a:pt x="1821" y="1182"/>
                      <a:pt x="1822" y="1184"/>
                      <a:pt x="1823" y="1187"/>
                    </a:cubicBezTo>
                    <a:cubicBezTo>
                      <a:pt x="1827" y="1186"/>
                      <a:pt x="1830" y="1192"/>
                      <a:pt x="1832" y="1194"/>
                    </a:cubicBezTo>
                    <a:cubicBezTo>
                      <a:pt x="1833" y="1195"/>
                      <a:pt x="1835" y="1196"/>
                      <a:pt x="1837" y="1195"/>
                    </a:cubicBezTo>
                    <a:cubicBezTo>
                      <a:pt x="1837" y="1194"/>
                      <a:pt x="1838" y="1193"/>
                      <a:pt x="1837" y="1192"/>
                    </a:cubicBezTo>
                    <a:cubicBezTo>
                      <a:pt x="1837" y="1191"/>
                      <a:pt x="1836" y="1192"/>
                      <a:pt x="1836" y="1192"/>
                    </a:cubicBezTo>
                    <a:cubicBezTo>
                      <a:pt x="1835" y="1191"/>
                      <a:pt x="1828" y="1187"/>
                      <a:pt x="1831" y="1187"/>
                    </a:cubicBezTo>
                    <a:cubicBezTo>
                      <a:pt x="1833" y="1187"/>
                      <a:pt x="1835" y="1192"/>
                      <a:pt x="1837" y="1190"/>
                    </a:cubicBezTo>
                    <a:cubicBezTo>
                      <a:pt x="1837" y="1188"/>
                      <a:pt x="1835" y="1186"/>
                      <a:pt x="1833" y="1187"/>
                    </a:cubicBezTo>
                    <a:cubicBezTo>
                      <a:pt x="1832" y="1185"/>
                      <a:pt x="1835" y="1184"/>
                      <a:pt x="1834" y="1183"/>
                    </a:cubicBezTo>
                    <a:cubicBezTo>
                      <a:pt x="1833" y="1182"/>
                      <a:pt x="1830" y="1182"/>
                      <a:pt x="1829" y="1182"/>
                    </a:cubicBezTo>
                    <a:cubicBezTo>
                      <a:pt x="1826" y="1182"/>
                      <a:pt x="1822" y="1180"/>
                      <a:pt x="1819" y="1178"/>
                    </a:cubicBezTo>
                    <a:cubicBezTo>
                      <a:pt x="1818" y="1177"/>
                      <a:pt x="1817" y="1177"/>
                      <a:pt x="1816" y="1176"/>
                    </a:cubicBezTo>
                    <a:cubicBezTo>
                      <a:pt x="1814" y="1174"/>
                      <a:pt x="1814" y="1173"/>
                      <a:pt x="1814" y="1171"/>
                    </a:cubicBezTo>
                    <a:cubicBezTo>
                      <a:pt x="1813" y="1170"/>
                      <a:pt x="1812" y="1169"/>
                      <a:pt x="1810" y="1168"/>
                    </a:cubicBezTo>
                    <a:cubicBezTo>
                      <a:pt x="1809" y="1167"/>
                      <a:pt x="1808" y="1168"/>
                      <a:pt x="1806" y="1167"/>
                    </a:cubicBezTo>
                    <a:cubicBezTo>
                      <a:pt x="1809" y="1164"/>
                      <a:pt x="1807" y="1164"/>
                      <a:pt x="1804" y="1163"/>
                    </a:cubicBezTo>
                    <a:cubicBezTo>
                      <a:pt x="1803" y="1162"/>
                      <a:pt x="1803" y="1161"/>
                      <a:pt x="1802" y="1160"/>
                    </a:cubicBezTo>
                    <a:cubicBezTo>
                      <a:pt x="1801" y="1160"/>
                      <a:pt x="1800" y="1161"/>
                      <a:pt x="1799" y="1160"/>
                    </a:cubicBezTo>
                    <a:cubicBezTo>
                      <a:pt x="1804" y="1159"/>
                      <a:pt x="1795" y="1154"/>
                      <a:pt x="1795" y="1152"/>
                    </a:cubicBezTo>
                    <a:cubicBezTo>
                      <a:pt x="1797" y="1152"/>
                      <a:pt x="1799" y="1155"/>
                      <a:pt x="1801" y="1155"/>
                    </a:cubicBezTo>
                    <a:cubicBezTo>
                      <a:pt x="1803" y="1155"/>
                      <a:pt x="1805" y="1151"/>
                      <a:pt x="1807" y="1155"/>
                    </a:cubicBezTo>
                    <a:cubicBezTo>
                      <a:pt x="1808" y="1154"/>
                      <a:pt x="1809" y="1152"/>
                      <a:pt x="1810" y="1152"/>
                    </a:cubicBezTo>
                    <a:cubicBezTo>
                      <a:pt x="1812" y="1154"/>
                      <a:pt x="1807" y="1155"/>
                      <a:pt x="1808" y="1158"/>
                    </a:cubicBezTo>
                    <a:cubicBezTo>
                      <a:pt x="1808" y="1160"/>
                      <a:pt x="1812" y="1159"/>
                      <a:pt x="1813" y="1162"/>
                    </a:cubicBezTo>
                    <a:cubicBezTo>
                      <a:pt x="1814" y="1162"/>
                      <a:pt x="1815" y="1159"/>
                      <a:pt x="1815" y="1157"/>
                    </a:cubicBezTo>
                    <a:cubicBezTo>
                      <a:pt x="1817" y="1157"/>
                      <a:pt x="1815" y="1162"/>
                      <a:pt x="1817" y="1163"/>
                    </a:cubicBezTo>
                    <a:cubicBezTo>
                      <a:pt x="1818" y="1164"/>
                      <a:pt x="1823" y="1161"/>
                      <a:pt x="1823" y="1165"/>
                    </a:cubicBezTo>
                    <a:cubicBezTo>
                      <a:pt x="1822" y="1165"/>
                      <a:pt x="1818" y="1163"/>
                      <a:pt x="1817" y="1165"/>
                    </a:cubicBezTo>
                    <a:cubicBezTo>
                      <a:pt x="1816" y="1167"/>
                      <a:pt x="1818" y="1168"/>
                      <a:pt x="1820" y="1169"/>
                    </a:cubicBezTo>
                    <a:cubicBezTo>
                      <a:pt x="1822" y="1170"/>
                      <a:pt x="1823" y="1170"/>
                      <a:pt x="1824" y="1171"/>
                    </a:cubicBezTo>
                    <a:cubicBezTo>
                      <a:pt x="1825" y="1173"/>
                      <a:pt x="1826" y="1176"/>
                      <a:pt x="1829" y="1175"/>
                    </a:cubicBezTo>
                    <a:cubicBezTo>
                      <a:pt x="1828" y="1174"/>
                      <a:pt x="1827" y="1173"/>
                      <a:pt x="1827" y="1171"/>
                    </a:cubicBezTo>
                    <a:cubicBezTo>
                      <a:pt x="1827" y="1170"/>
                      <a:pt x="1829" y="1170"/>
                      <a:pt x="1830" y="1171"/>
                    </a:cubicBezTo>
                    <a:cubicBezTo>
                      <a:pt x="1831" y="1172"/>
                      <a:pt x="1832" y="1176"/>
                      <a:pt x="1832" y="1178"/>
                    </a:cubicBezTo>
                    <a:cubicBezTo>
                      <a:pt x="1834" y="1177"/>
                      <a:pt x="1832" y="1171"/>
                      <a:pt x="1832" y="1169"/>
                    </a:cubicBezTo>
                    <a:cubicBezTo>
                      <a:pt x="1831" y="1166"/>
                      <a:pt x="1827" y="1163"/>
                      <a:pt x="1825" y="1162"/>
                    </a:cubicBezTo>
                    <a:cubicBezTo>
                      <a:pt x="1824" y="1161"/>
                      <a:pt x="1823" y="1160"/>
                      <a:pt x="1823" y="1159"/>
                    </a:cubicBezTo>
                    <a:cubicBezTo>
                      <a:pt x="1822" y="1158"/>
                      <a:pt x="1823" y="1157"/>
                      <a:pt x="1822" y="1155"/>
                    </a:cubicBezTo>
                    <a:cubicBezTo>
                      <a:pt x="1820" y="1151"/>
                      <a:pt x="1814" y="1149"/>
                      <a:pt x="1812" y="1144"/>
                    </a:cubicBezTo>
                    <a:cubicBezTo>
                      <a:pt x="1813" y="1146"/>
                      <a:pt x="1814" y="1145"/>
                      <a:pt x="1815" y="1145"/>
                    </a:cubicBezTo>
                    <a:cubicBezTo>
                      <a:pt x="1816" y="1146"/>
                      <a:pt x="1816" y="1148"/>
                      <a:pt x="1818" y="1147"/>
                    </a:cubicBezTo>
                    <a:cubicBezTo>
                      <a:pt x="1818" y="1148"/>
                      <a:pt x="1818" y="1148"/>
                      <a:pt x="1819" y="1149"/>
                    </a:cubicBezTo>
                    <a:cubicBezTo>
                      <a:pt x="1820" y="1148"/>
                      <a:pt x="1821" y="1148"/>
                      <a:pt x="1822" y="1148"/>
                    </a:cubicBezTo>
                    <a:cubicBezTo>
                      <a:pt x="1822" y="1149"/>
                      <a:pt x="1821" y="1149"/>
                      <a:pt x="1820" y="1150"/>
                    </a:cubicBezTo>
                    <a:cubicBezTo>
                      <a:pt x="1820" y="1155"/>
                      <a:pt x="1824" y="1150"/>
                      <a:pt x="1825" y="1150"/>
                    </a:cubicBezTo>
                    <a:cubicBezTo>
                      <a:pt x="1826" y="1151"/>
                      <a:pt x="1825" y="1153"/>
                      <a:pt x="1824" y="1153"/>
                    </a:cubicBezTo>
                    <a:cubicBezTo>
                      <a:pt x="1824" y="1156"/>
                      <a:pt x="1826" y="1155"/>
                      <a:pt x="1828" y="1155"/>
                    </a:cubicBezTo>
                    <a:cubicBezTo>
                      <a:pt x="1828" y="1156"/>
                      <a:pt x="1828" y="1156"/>
                      <a:pt x="1828" y="1157"/>
                    </a:cubicBezTo>
                    <a:cubicBezTo>
                      <a:pt x="1830" y="1159"/>
                      <a:pt x="1833" y="1155"/>
                      <a:pt x="1833" y="1153"/>
                    </a:cubicBezTo>
                    <a:cubicBezTo>
                      <a:pt x="1833" y="1151"/>
                      <a:pt x="1831" y="1151"/>
                      <a:pt x="1831" y="1149"/>
                    </a:cubicBezTo>
                    <a:cubicBezTo>
                      <a:pt x="1830" y="1148"/>
                      <a:pt x="1829" y="1144"/>
                      <a:pt x="1830" y="1143"/>
                    </a:cubicBezTo>
                    <a:cubicBezTo>
                      <a:pt x="1833" y="1140"/>
                      <a:pt x="1838" y="1138"/>
                      <a:pt x="1835" y="1133"/>
                    </a:cubicBezTo>
                    <a:cubicBezTo>
                      <a:pt x="1833" y="1130"/>
                      <a:pt x="1832" y="1134"/>
                      <a:pt x="1830" y="1134"/>
                    </a:cubicBezTo>
                    <a:cubicBezTo>
                      <a:pt x="1829" y="1132"/>
                      <a:pt x="1830" y="1131"/>
                      <a:pt x="1830" y="1129"/>
                    </a:cubicBezTo>
                    <a:cubicBezTo>
                      <a:pt x="1829" y="1127"/>
                      <a:pt x="1828" y="1128"/>
                      <a:pt x="1827" y="1126"/>
                    </a:cubicBezTo>
                    <a:cubicBezTo>
                      <a:pt x="1827" y="1125"/>
                      <a:pt x="1828" y="1124"/>
                      <a:pt x="1827" y="1122"/>
                    </a:cubicBezTo>
                    <a:cubicBezTo>
                      <a:pt x="1825" y="1121"/>
                      <a:pt x="1824" y="1122"/>
                      <a:pt x="1823" y="1123"/>
                    </a:cubicBezTo>
                    <a:cubicBezTo>
                      <a:pt x="1817" y="1123"/>
                      <a:pt x="1811" y="1117"/>
                      <a:pt x="1812" y="1112"/>
                    </a:cubicBezTo>
                    <a:cubicBezTo>
                      <a:pt x="1813" y="1113"/>
                      <a:pt x="1815" y="1116"/>
                      <a:pt x="1817" y="1116"/>
                    </a:cubicBezTo>
                    <a:cubicBezTo>
                      <a:pt x="1818" y="1117"/>
                      <a:pt x="1818" y="1116"/>
                      <a:pt x="1820" y="1117"/>
                    </a:cubicBezTo>
                    <a:cubicBezTo>
                      <a:pt x="1821" y="1117"/>
                      <a:pt x="1821" y="1117"/>
                      <a:pt x="1822" y="1118"/>
                    </a:cubicBezTo>
                    <a:cubicBezTo>
                      <a:pt x="1825" y="1118"/>
                      <a:pt x="1825" y="1116"/>
                      <a:pt x="1828" y="1116"/>
                    </a:cubicBezTo>
                    <a:cubicBezTo>
                      <a:pt x="1830" y="1117"/>
                      <a:pt x="1833" y="1120"/>
                      <a:pt x="1833" y="1123"/>
                    </a:cubicBezTo>
                    <a:cubicBezTo>
                      <a:pt x="1833" y="1124"/>
                      <a:pt x="1833" y="1127"/>
                      <a:pt x="1835" y="1128"/>
                    </a:cubicBezTo>
                    <a:cubicBezTo>
                      <a:pt x="1837" y="1128"/>
                      <a:pt x="1838" y="1127"/>
                      <a:pt x="1840" y="1128"/>
                    </a:cubicBezTo>
                    <a:cubicBezTo>
                      <a:pt x="1842" y="1129"/>
                      <a:pt x="1843" y="1130"/>
                      <a:pt x="1843" y="1132"/>
                    </a:cubicBezTo>
                    <a:cubicBezTo>
                      <a:pt x="1844" y="1135"/>
                      <a:pt x="1842" y="1135"/>
                      <a:pt x="1841" y="1137"/>
                    </a:cubicBezTo>
                    <a:cubicBezTo>
                      <a:pt x="1841" y="1138"/>
                      <a:pt x="1841" y="1139"/>
                      <a:pt x="1841" y="1139"/>
                    </a:cubicBezTo>
                    <a:cubicBezTo>
                      <a:pt x="1841" y="1140"/>
                      <a:pt x="1840" y="1141"/>
                      <a:pt x="1840" y="1141"/>
                    </a:cubicBezTo>
                    <a:cubicBezTo>
                      <a:pt x="1839" y="1145"/>
                      <a:pt x="1842" y="1149"/>
                      <a:pt x="1843" y="1151"/>
                    </a:cubicBezTo>
                    <a:cubicBezTo>
                      <a:pt x="1848" y="1151"/>
                      <a:pt x="1844" y="1147"/>
                      <a:pt x="1844" y="1146"/>
                    </a:cubicBezTo>
                    <a:cubicBezTo>
                      <a:pt x="1845" y="1146"/>
                      <a:pt x="1847" y="1149"/>
                      <a:pt x="1848" y="1149"/>
                    </a:cubicBezTo>
                    <a:cubicBezTo>
                      <a:pt x="1849" y="1149"/>
                      <a:pt x="1851" y="1145"/>
                      <a:pt x="1852" y="1145"/>
                    </a:cubicBezTo>
                    <a:cubicBezTo>
                      <a:pt x="1853" y="1143"/>
                      <a:pt x="1852" y="1138"/>
                      <a:pt x="1854" y="1137"/>
                    </a:cubicBezTo>
                    <a:cubicBezTo>
                      <a:pt x="1856" y="1140"/>
                      <a:pt x="1853" y="1142"/>
                      <a:pt x="1855" y="1145"/>
                    </a:cubicBezTo>
                    <a:cubicBezTo>
                      <a:pt x="1857" y="1144"/>
                      <a:pt x="1860" y="1144"/>
                      <a:pt x="1862" y="1145"/>
                    </a:cubicBezTo>
                    <a:cubicBezTo>
                      <a:pt x="1861" y="1145"/>
                      <a:pt x="1855" y="1145"/>
                      <a:pt x="1853" y="1146"/>
                    </a:cubicBezTo>
                    <a:cubicBezTo>
                      <a:pt x="1852" y="1147"/>
                      <a:pt x="1853" y="1148"/>
                      <a:pt x="1853" y="1149"/>
                    </a:cubicBezTo>
                    <a:cubicBezTo>
                      <a:pt x="1852" y="1149"/>
                      <a:pt x="1852" y="1150"/>
                      <a:pt x="1851" y="1150"/>
                    </a:cubicBezTo>
                    <a:cubicBezTo>
                      <a:pt x="1851" y="1152"/>
                      <a:pt x="1851" y="1153"/>
                      <a:pt x="1850" y="1154"/>
                    </a:cubicBezTo>
                    <a:cubicBezTo>
                      <a:pt x="1848" y="1156"/>
                      <a:pt x="1846" y="1155"/>
                      <a:pt x="1845" y="1158"/>
                    </a:cubicBezTo>
                    <a:cubicBezTo>
                      <a:pt x="1845" y="1159"/>
                      <a:pt x="1850" y="1162"/>
                      <a:pt x="1849" y="1164"/>
                    </a:cubicBezTo>
                    <a:cubicBezTo>
                      <a:pt x="1849" y="1166"/>
                      <a:pt x="1847" y="1165"/>
                      <a:pt x="1848" y="1168"/>
                    </a:cubicBezTo>
                    <a:cubicBezTo>
                      <a:pt x="1848" y="1169"/>
                      <a:pt x="1849" y="1169"/>
                      <a:pt x="1850" y="1170"/>
                    </a:cubicBezTo>
                    <a:cubicBezTo>
                      <a:pt x="1851" y="1171"/>
                      <a:pt x="1852" y="1171"/>
                      <a:pt x="1852" y="1172"/>
                    </a:cubicBezTo>
                    <a:cubicBezTo>
                      <a:pt x="1853" y="1173"/>
                      <a:pt x="1854" y="1175"/>
                      <a:pt x="1854" y="1176"/>
                    </a:cubicBezTo>
                    <a:cubicBezTo>
                      <a:pt x="1856" y="1181"/>
                      <a:pt x="1858" y="1184"/>
                      <a:pt x="1859" y="1189"/>
                    </a:cubicBezTo>
                    <a:cubicBezTo>
                      <a:pt x="1860" y="1188"/>
                      <a:pt x="1862" y="1188"/>
                      <a:pt x="1863" y="1187"/>
                    </a:cubicBezTo>
                    <a:cubicBezTo>
                      <a:pt x="1863" y="1186"/>
                      <a:pt x="1862" y="1184"/>
                      <a:pt x="1862" y="1183"/>
                    </a:cubicBezTo>
                    <a:cubicBezTo>
                      <a:pt x="1862" y="1182"/>
                      <a:pt x="1861" y="1180"/>
                      <a:pt x="1861" y="1179"/>
                    </a:cubicBezTo>
                    <a:cubicBezTo>
                      <a:pt x="1862" y="1178"/>
                      <a:pt x="1863" y="1177"/>
                      <a:pt x="1863" y="1177"/>
                    </a:cubicBezTo>
                    <a:cubicBezTo>
                      <a:pt x="1862" y="1174"/>
                      <a:pt x="1861" y="1174"/>
                      <a:pt x="1861" y="1171"/>
                    </a:cubicBezTo>
                    <a:cubicBezTo>
                      <a:pt x="1860" y="1169"/>
                      <a:pt x="1858" y="1167"/>
                      <a:pt x="1858" y="1165"/>
                    </a:cubicBezTo>
                    <a:cubicBezTo>
                      <a:pt x="1861" y="1164"/>
                      <a:pt x="1863" y="1171"/>
                      <a:pt x="1863" y="1172"/>
                    </a:cubicBezTo>
                    <a:cubicBezTo>
                      <a:pt x="1865" y="1172"/>
                      <a:pt x="1866" y="1173"/>
                      <a:pt x="1866" y="1174"/>
                    </a:cubicBezTo>
                    <a:cubicBezTo>
                      <a:pt x="1869" y="1174"/>
                      <a:pt x="1868" y="1172"/>
                      <a:pt x="1867" y="1171"/>
                    </a:cubicBezTo>
                    <a:cubicBezTo>
                      <a:pt x="1867" y="1169"/>
                      <a:pt x="1867" y="1169"/>
                      <a:pt x="1867" y="1167"/>
                    </a:cubicBezTo>
                    <a:cubicBezTo>
                      <a:pt x="1867" y="1164"/>
                      <a:pt x="1868" y="1160"/>
                      <a:pt x="1872" y="1162"/>
                    </a:cubicBezTo>
                    <a:cubicBezTo>
                      <a:pt x="1869" y="1163"/>
                      <a:pt x="1868" y="1164"/>
                      <a:pt x="1869" y="1167"/>
                    </a:cubicBezTo>
                    <a:cubicBezTo>
                      <a:pt x="1870" y="1168"/>
                      <a:pt x="1871" y="1169"/>
                      <a:pt x="1871" y="1171"/>
                    </a:cubicBezTo>
                    <a:cubicBezTo>
                      <a:pt x="1871" y="1172"/>
                      <a:pt x="1870" y="1173"/>
                      <a:pt x="1870" y="1174"/>
                    </a:cubicBezTo>
                    <a:cubicBezTo>
                      <a:pt x="1873" y="1173"/>
                      <a:pt x="1875" y="1171"/>
                      <a:pt x="1878" y="1170"/>
                    </a:cubicBezTo>
                    <a:cubicBezTo>
                      <a:pt x="1878" y="1170"/>
                      <a:pt x="1879" y="1171"/>
                      <a:pt x="1880" y="1171"/>
                    </a:cubicBezTo>
                    <a:cubicBezTo>
                      <a:pt x="1876" y="1171"/>
                      <a:pt x="1876" y="1172"/>
                      <a:pt x="1874" y="1174"/>
                    </a:cubicBezTo>
                    <a:cubicBezTo>
                      <a:pt x="1872" y="1176"/>
                      <a:pt x="1869" y="1176"/>
                      <a:pt x="1872" y="1179"/>
                    </a:cubicBezTo>
                    <a:cubicBezTo>
                      <a:pt x="1870" y="1180"/>
                      <a:pt x="1867" y="1181"/>
                      <a:pt x="1868" y="1183"/>
                    </a:cubicBezTo>
                    <a:cubicBezTo>
                      <a:pt x="1869" y="1185"/>
                      <a:pt x="1873" y="1184"/>
                      <a:pt x="1874" y="1184"/>
                    </a:cubicBezTo>
                    <a:cubicBezTo>
                      <a:pt x="1876" y="1185"/>
                      <a:pt x="1876" y="1187"/>
                      <a:pt x="1878" y="1188"/>
                    </a:cubicBezTo>
                    <a:cubicBezTo>
                      <a:pt x="1881" y="1189"/>
                      <a:pt x="1883" y="1188"/>
                      <a:pt x="1885" y="1189"/>
                    </a:cubicBezTo>
                    <a:cubicBezTo>
                      <a:pt x="1887" y="1191"/>
                      <a:pt x="1886" y="1193"/>
                      <a:pt x="1887" y="1195"/>
                    </a:cubicBezTo>
                    <a:cubicBezTo>
                      <a:pt x="1888" y="1198"/>
                      <a:pt x="1890" y="1198"/>
                      <a:pt x="1893" y="1200"/>
                    </a:cubicBezTo>
                    <a:cubicBezTo>
                      <a:pt x="1896" y="1202"/>
                      <a:pt x="1897" y="1207"/>
                      <a:pt x="1900" y="1208"/>
                    </a:cubicBezTo>
                    <a:cubicBezTo>
                      <a:pt x="1899" y="1211"/>
                      <a:pt x="1901" y="1211"/>
                      <a:pt x="1901" y="1212"/>
                    </a:cubicBezTo>
                    <a:cubicBezTo>
                      <a:pt x="1902" y="1213"/>
                      <a:pt x="1901" y="1214"/>
                      <a:pt x="1902" y="1215"/>
                    </a:cubicBezTo>
                    <a:cubicBezTo>
                      <a:pt x="1903" y="1216"/>
                      <a:pt x="1904" y="1215"/>
                      <a:pt x="1905" y="1215"/>
                    </a:cubicBezTo>
                    <a:cubicBezTo>
                      <a:pt x="1908" y="1214"/>
                      <a:pt x="1910" y="1214"/>
                      <a:pt x="1912" y="1214"/>
                    </a:cubicBezTo>
                    <a:cubicBezTo>
                      <a:pt x="1914" y="1215"/>
                      <a:pt x="1916" y="1217"/>
                      <a:pt x="1917" y="1219"/>
                    </a:cubicBezTo>
                    <a:cubicBezTo>
                      <a:pt x="1918" y="1219"/>
                      <a:pt x="1919" y="1220"/>
                      <a:pt x="1920" y="1221"/>
                    </a:cubicBezTo>
                    <a:cubicBezTo>
                      <a:pt x="1921" y="1221"/>
                      <a:pt x="1923" y="1221"/>
                      <a:pt x="1923" y="1222"/>
                    </a:cubicBezTo>
                    <a:cubicBezTo>
                      <a:pt x="1924" y="1222"/>
                      <a:pt x="1924" y="1222"/>
                      <a:pt x="1925" y="1222"/>
                    </a:cubicBezTo>
                    <a:cubicBezTo>
                      <a:pt x="1925" y="1221"/>
                      <a:pt x="1924" y="1220"/>
                      <a:pt x="1924" y="1219"/>
                    </a:cubicBezTo>
                    <a:cubicBezTo>
                      <a:pt x="1923" y="1219"/>
                      <a:pt x="1923" y="1219"/>
                      <a:pt x="1923" y="1217"/>
                    </a:cubicBezTo>
                    <a:cubicBezTo>
                      <a:pt x="1922" y="1218"/>
                      <a:pt x="1922" y="1218"/>
                      <a:pt x="1921" y="1218"/>
                    </a:cubicBezTo>
                    <a:cubicBezTo>
                      <a:pt x="1920" y="1218"/>
                      <a:pt x="1919" y="1217"/>
                      <a:pt x="1919" y="1217"/>
                    </a:cubicBezTo>
                    <a:cubicBezTo>
                      <a:pt x="1918" y="1217"/>
                      <a:pt x="1917" y="1216"/>
                      <a:pt x="1916" y="1215"/>
                    </a:cubicBezTo>
                    <a:cubicBezTo>
                      <a:pt x="1917" y="1216"/>
                      <a:pt x="1919" y="1217"/>
                      <a:pt x="1919" y="1216"/>
                    </a:cubicBezTo>
                    <a:cubicBezTo>
                      <a:pt x="1919" y="1215"/>
                      <a:pt x="1918" y="1214"/>
                      <a:pt x="1918" y="1214"/>
                    </a:cubicBezTo>
                    <a:cubicBezTo>
                      <a:pt x="1919" y="1214"/>
                      <a:pt x="1919" y="1216"/>
                      <a:pt x="1920" y="1216"/>
                    </a:cubicBezTo>
                    <a:cubicBezTo>
                      <a:pt x="1919" y="1212"/>
                      <a:pt x="1923" y="1217"/>
                      <a:pt x="1923" y="1213"/>
                    </a:cubicBezTo>
                    <a:cubicBezTo>
                      <a:pt x="1924" y="1215"/>
                      <a:pt x="1926" y="1216"/>
                      <a:pt x="1926" y="1218"/>
                    </a:cubicBezTo>
                    <a:cubicBezTo>
                      <a:pt x="1926" y="1219"/>
                      <a:pt x="1925" y="1220"/>
                      <a:pt x="1926" y="1221"/>
                    </a:cubicBezTo>
                    <a:cubicBezTo>
                      <a:pt x="1926" y="1222"/>
                      <a:pt x="1927" y="1223"/>
                      <a:pt x="1926" y="1224"/>
                    </a:cubicBezTo>
                    <a:cubicBezTo>
                      <a:pt x="1927" y="1225"/>
                      <a:pt x="1929" y="1226"/>
                      <a:pt x="1930" y="1227"/>
                    </a:cubicBezTo>
                    <a:cubicBezTo>
                      <a:pt x="1930" y="1225"/>
                      <a:pt x="1929" y="1223"/>
                      <a:pt x="1928" y="1221"/>
                    </a:cubicBezTo>
                    <a:cubicBezTo>
                      <a:pt x="1927" y="1219"/>
                      <a:pt x="1927" y="1216"/>
                      <a:pt x="1925" y="1215"/>
                    </a:cubicBezTo>
                    <a:cubicBezTo>
                      <a:pt x="1924" y="1213"/>
                      <a:pt x="1922" y="1210"/>
                      <a:pt x="1921" y="1209"/>
                    </a:cubicBezTo>
                    <a:cubicBezTo>
                      <a:pt x="1919" y="1208"/>
                      <a:pt x="1917" y="1209"/>
                      <a:pt x="1916" y="1207"/>
                    </a:cubicBezTo>
                    <a:cubicBezTo>
                      <a:pt x="1922" y="1207"/>
                      <a:pt x="1917" y="1204"/>
                      <a:pt x="1916" y="1202"/>
                    </a:cubicBezTo>
                    <a:cubicBezTo>
                      <a:pt x="1915" y="1200"/>
                      <a:pt x="1915" y="1199"/>
                      <a:pt x="1913" y="1199"/>
                    </a:cubicBezTo>
                    <a:cubicBezTo>
                      <a:pt x="1912" y="1199"/>
                      <a:pt x="1910" y="1200"/>
                      <a:pt x="1909" y="1199"/>
                    </a:cubicBezTo>
                    <a:cubicBezTo>
                      <a:pt x="1912" y="1197"/>
                      <a:pt x="1915" y="1198"/>
                      <a:pt x="1913" y="1195"/>
                    </a:cubicBezTo>
                    <a:cubicBezTo>
                      <a:pt x="1912" y="1192"/>
                      <a:pt x="1910" y="1191"/>
                      <a:pt x="1910" y="1188"/>
                    </a:cubicBezTo>
                    <a:cubicBezTo>
                      <a:pt x="1911" y="1184"/>
                      <a:pt x="1913" y="1182"/>
                      <a:pt x="1911" y="1178"/>
                    </a:cubicBezTo>
                    <a:cubicBezTo>
                      <a:pt x="1906" y="1181"/>
                      <a:pt x="1907" y="1173"/>
                      <a:pt x="1902" y="1173"/>
                    </a:cubicBezTo>
                    <a:cubicBezTo>
                      <a:pt x="1901" y="1173"/>
                      <a:pt x="1902" y="1174"/>
                      <a:pt x="1902" y="1175"/>
                    </a:cubicBezTo>
                    <a:cubicBezTo>
                      <a:pt x="1898" y="1177"/>
                      <a:pt x="1904" y="1184"/>
                      <a:pt x="1899" y="1186"/>
                    </a:cubicBezTo>
                    <a:cubicBezTo>
                      <a:pt x="1897" y="1182"/>
                      <a:pt x="1899" y="1178"/>
                      <a:pt x="1897" y="1175"/>
                    </a:cubicBezTo>
                    <a:cubicBezTo>
                      <a:pt x="1896" y="1176"/>
                      <a:pt x="1895" y="1177"/>
                      <a:pt x="1893" y="1178"/>
                    </a:cubicBezTo>
                    <a:cubicBezTo>
                      <a:pt x="1893" y="1176"/>
                      <a:pt x="1894" y="1174"/>
                      <a:pt x="1893" y="1172"/>
                    </a:cubicBezTo>
                    <a:cubicBezTo>
                      <a:pt x="1892" y="1173"/>
                      <a:pt x="1891" y="1173"/>
                      <a:pt x="1889" y="1174"/>
                    </a:cubicBezTo>
                    <a:cubicBezTo>
                      <a:pt x="1887" y="1171"/>
                      <a:pt x="1890" y="1169"/>
                      <a:pt x="1889" y="1166"/>
                    </a:cubicBezTo>
                    <a:cubicBezTo>
                      <a:pt x="1886" y="1166"/>
                      <a:pt x="1882" y="1169"/>
                      <a:pt x="1882" y="1164"/>
                    </a:cubicBezTo>
                    <a:cubicBezTo>
                      <a:pt x="1883" y="1164"/>
                      <a:pt x="1884" y="1164"/>
                      <a:pt x="1884" y="1163"/>
                    </a:cubicBezTo>
                    <a:cubicBezTo>
                      <a:pt x="1884" y="1161"/>
                      <a:pt x="1886" y="1159"/>
                      <a:pt x="1888" y="1158"/>
                    </a:cubicBezTo>
                    <a:cubicBezTo>
                      <a:pt x="1888" y="1155"/>
                      <a:pt x="1887" y="1147"/>
                      <a:pt x="1885" y="1147"/>
                    </a:cubicBezTo>
                    <a:cubicBezTo>
                      <a:pt x="1885" y="1142"/>
                      <a:pt x="1881" y="1140"/>
                      <a:pt x="1880" y="1136"/>
                    </a:cubicBezTo>
                    <a:cubicBezTo>
                      <a:pt x="1882" y="1136"/>
                      <a:pt x="1887" y="1143"/>
                      <a:pt x="1889" y="1136"/>
                    </a:cubicBezTo>
                    <a:cubicBezTo>
                      <a:pt x="1892" y="1139"/>
                      <a:pt x="1888" y="1142"/>
                      <a:pt x="1889" y="1144"/>
                    </a:cubicBezTo>
                    <a:cubicBezTo>
                      <a:pt x="1890" y="1148"/>
                      <a:pt x="1893" y="1149"/>
                      <a:pt x="1896" y="1150"/>
                    </a:cubicBezTo>
                    <a:cubicBezTo>
                      <a:pt x="1897" y="1152"/>
                      <a:pt x="1898" y="1152"/>
                      <a:pt x="1899" y="1154"/>
                    </a:cubicBezTo>
                    <a:cubicBezTo>
                      <a:pt x="1901" y="1153"/>
                      <a:pt x="1902" y="1151"/>
                      <a:pt x="1904" y="1151"/>
                    </a:cubicBezTo>
                    <a:cubicBezTo>
                      <a:pt x="1905" y="1153"/>
                      <a:pt x="1904" y="1154"/>
                      <a:pt x="1905" y="1157"/>
                    </a:cubicBezTo>
                    <a:cubicBezTo>
                      <a:pt x="1909" y="1158"/>
                      <a:pt x="1905" y="1163"/>
                      <a:pt x="1905" y="1166"/>
                    </a:cubicBezTo>
                    <a:cubicBezTo>
                      <a:pt x="1907" y="1163"/>
                      <a:pt x="1910" y="1161"/>
                      <a:pt x="1912" y="1158"/>
                    </a:cubicBezTo>
                    <a:cubicBezTo>
                      <a:pt x="1915" y="1154"/>
                      <a:pt x="1914" y="1153"/>
                      <a:pt x="1910" y="1150"/>
                    </a:cubicBezTo>
                    <a:cubicBezTo>
                      <a:pt x="1903" y="1142"/>
                      <a:pt x="1896" y="1132"/>
                      <a:pt x="1888" y="1124"/>
                    </a:cubicBezTo>
                    <a:cubicBezTo>
                      <a:pt x="1881" y="1118"/>
                      <a:pt x="1870" y="1112"/>
                      <a:pt x="1866" y="1103"/>
                    </a:cubicBezTo>
                    <a:cubicBezTo>
                      <a:pt x="1863" y="1098"/>
                      <a:pt x="1861" y="1093"/>
                      <a:pt x="1859" y="1089"/>
                    </a:cubicBezTo>
                    <a:cubicBezTo>
                      <a:pt x="1857" y="1085"/>
                      <a:pt x="1853" y="1081"/>
                      <a:pt x="1852" y="1077"/>
                    </a:cubicBezTo>
                    <a:cubicBezTo>
                      <a:pt x="1851" y="1074"/>
                      <a:pt x="1852" y="1070"/>
                      <a:pt x="1852" y="1067"/>
                    </a:cubicBezTo>
                    <a:cubicBezTo>
                      <a:pt x="1852" y="1066"/>
                      <a:pt x="1851" y="1064"/>
                      <a:pt x="1852" y="1063"/>
                    </a:cubicBezTo>
                    <a:cubicBezTo>
                      <a:pt x="1852" y="1062"/>
                      <a:pt x="1853" y="1061"/>
                      <a:pt x="1854" y="1060"/>
                    </a:cubicBezTo>
                    <a:cubicBezTo>
                      <a:pt x="1856" y="1055"/>
                      <a:pt x="1852" y="1058"/>
                      <a:pt x="1851" y="1055"/>
                    </a:cubicBezTo>
                    <a:cubicBezTo>
                      <a:pt x="1850" y="1054"/>
                      <a:pt x="1852" y="1053"/>
                      <a:pt x="1852" y="1052"/>
                    </a:cubicBezTo>
                    <a:cubicBezTo>
                      <a:pt x="1853" y="1051"/>
                      <a:pt x="1852" y="1049"/>
                      <a:pt x="1853" y="1049"/>
                    </a:cubicBezTo>
                    <a:cubicBezTo>
                      <a:pt x="1853" y="1049"/>
                      <a:pt x="1853" y="1051"/>
                      <a:pt x="1854" y="1051"/>
                    </a:cubicBezTo>
                    <a:cubicBezTo>
                      <a:pt x="1854" y="1052"/>
                      <a:pt x="1855" y="1051"/>
                      <a:pt x="1856" y="1051"/>
                    </a:cubicBezTo>
                    <a:cubicBezTo>
                      <a:pt x="1857" y="1052"/>
                      <a:pt x="1857" y="1052"/>
                      <a:pt x="1856" y="1053"/>
                    </a:cubicBezTo>
                    <a:cubicBezTo>
                      <a:pt x="1856" y="1054"/>
                      <a:pt x="1856" y="1053"/>
                      <a:pt x="1855" y="1053"/>
                    </a:cubicBezTo>
                    <a:cubicBezTo>
                      <a:pt x="1854" y="1053"/>
                      <a:pt x="1852" y="1052"/>
                      <a:pt x="1852" y="1055"/>
                    </a:cubicBezTo>
                    <a:cubicBezTo>
                      <a:pt x="1852" y="1056"/>
                      <a:pt x="1854" y="1056"/>
                      <a:pt x="1855" y="1056"/>
                    </a:cubicBezTo>
                    <a:cubicBezTo>
                      <a:pt x="1858" y="1055"/>
                      <a:pt x="1860" y="1050"/>
                      <a:pt x="1859" y="1048"/>
                    </a:cubicBezTo>
                    <a:cubicBezTo>
                      <a:pt x="1857" y="1046"/>
                      <a:pt x="1854" y="1044"/>
                      <a:pt x="1851" y="1044"/>
                    </a:cubicBezTo>
                    <a:cubicBezTo>
                      <a:pt x="1849" y="1043"/>
                      <a:pt x="1848" y="1042"/>
                      <a:pt x="1846" y="1042"/>
                    </a:cubicBezTo>
                    <a:cubicBezTo>
                      <a:pt x="1845" y="1042"/>
                      <a:pt x="1844" y="1041"/>
                      <a:pt x="1843" y="1042"/>
                    </a:cubicBezTo>
                    <a:cubicBezTo>
                      <a:pt x="1841" y="1042"/>
                      <a:pt x="1842" y="1041"/>
                      <a:pt x="1841" y="1043"/>
                    </a:cubicBezTo>
                    <a:cubicBezTo>
                      <a:pt x="1841" y="1044"/>
                      <a:pt x="1840" y="1044"/>
                      <a:pt x="1840" y="1044"/>
                    </a:cubicBezTo>
                    <a:cubicBezTo>
                      <a:pt x="1839" y="1045"/>
                      <a:pt x="1839" y="1045"/>
                      <a:pt x="1838" y="1046"/>
                    </a:cubicBezTo>
                    <a:cubicBezTo>
                      <a:pt x="1838" y="1047"/>
                      <a:pt x="1839" y="1049"/>
                      <a:pt x="1839" y="1050"/>
                    </a:cubicBezTo>
                    <a:cubicBezTo>
                      <a:pt x="1841" y="1050"/>
                      <a:pt x="1844" y="1045"/>
                      <a:pt x="1847" y="1046"/>
                    </a:cubicBezTo>
                    <a:cubicBezTo>
                      <a:pt x="1848" y="1047"/>
                      <a:pt x="1845" y="1047"/>
                      <a:pt x="1844" y="1048"/>
                    </a:cubicBezTo>
                    <a:cubicBezTo>
                      <a:pt x="1844" y="1050"/>
                      <a:pt x="1846" y="1051"/>
                      <a:pt x="1844" y="1052"/>
                    </a:cubicBezTo>
                    <a:cubicBezTo>
                      <a:pt x="1844" y="1051"/>
                      <a:pt x="1844" y="1049"/>
                      <a:pt x="1842" y="1049"/>
                    </a:cubicBezTo>
                    <a:cubicBezTo>
                      <a:pt x="1842" y="1049"/>
                      <a:pt x="1841" y="1051"/>
                      <a:pt x="1840" y="1051"/>
                    </a:cubicBezTo>
                    <a:cubicBezTo>
                      <a:pt x="1839" y="1052"/>
                      <a:pt x="1838" y="1053"/>
                      <a:pt x="1838" y="1054"/>
                    </a:cubicBezTo>
                    <a:cubicBezTo>
                      <a:pt x="1837" y="1055"/>
                      <a:pt x="1838" y="1057"/>
                      <a:pt x="1837" y="1057"/>
                    </a:cubicBezTo>
                    <a:cubicBezTo>
                      <a:pt x="1837" y="1056"/>
                      <a:pt x="1836" y="1054"/>
                      <a:pt x="1837" y="1053"/>
                    </a:cubicBezTo>
                    <a:cubicBezTo>
                      <a:pt x="1838" y="1052"/>
                      <a:pt x="1840" y="1050"/>
                      <a:pt x="1838" y="1048"/>
                    </a:cubicBezTo>
                    <a:cubicBezTo>
                      <a:pt x="1837" y="1047"/>
                      <a:pt x="1833" y="1048"/>
                      <a:pt x="1832" y="1049"/>
                    </a:cubicBezTo>
                    <a:cubicBezTo>
                      <a:pt x="1831" y="1049"/>
                      <a:pt x="1830" y="1049"/>
                      <a:pt x="1829" y="1050"/>
                    </a:cubicBezTo>
                    <a:cubicBezTo>
                      <a:pt x="1829" y="1051"/>
                      <a:pt x="1829" y="1054"/>
                      <a:pt x="1829" y="1055"/>
                    </a:cubicBezTo>
                    <a:cubicBezTo>
                      <a:pt x="1829" y="1057"/>
                      <a:pt x="1828" y="1058"/>
                      <a:pt x="1827" y="1059"/>
                    </a:cubicBezTo>
                    <a:cubicBezTo>
                      <a:pt x="1825" y="1060"/>
                      <a:pt x="1823" y="1060"/>
                      <a:pt x="1824" y="1062"/>
                    </a:cubicBezTo>
                    <a:cubicBezTo>
                      <a:pt x="1824" y="1064"/>
                      <a:pt x="1826" y="1064"/>
                      <a:pt x="1825" y="1066"/>
                    </a:cubicBezTo>
                    <a:cubicBezTo>
                      <a:pt x="1824" y="1067"/>
                      <a:pt x="1822" y="1068"/>
                      <a:pt x="1821" y="1067"/>
                    </a:cubicBezTo>
                    <a:cubicBezTo>
                      <a:pt x="1820" y="1066"/>
                      <a:pt x="1822" y="1065"/>
                      <a:pt x="1822" y="1063"/>
                    </a:cubicBezTo>
                    <a:cubicBezTo>
                      <a:pt x="1823" y="1060"/>
                      <a:pt x="1821" y="1062"/>
                      <a:pt x="1819" y="1062"/>
                    </a:cubicBezTo>
                    <a:cubicBezTo>
                      <a:pt x="1816" y="1062"/>
                      <a:pt x="1812" y="1059"/>
                      <a:pt x="1810" y="1061"/>
                    </a:cubicBezTo>
                    <a:cubicBezTo>
                      <a:pt x="1810" y="1061"/>
                      <a:pt x="1810" y="1062"/>
                      <a:pt x="1809" y="1062"/>
                    </a:cubicBezTo>
                    <a:cubicBezTo>
                      <a:pt x="1809" y="1063"/>
                      <a:pt x="1808" y="1062"/>
                      <a:pt x="1807" y="1062"/>
                    </a:cubicBezTo>
                    <a:cubicBezTo>
                      <a:pt x="1806" y="1063"/>
                      <a:pt x="1805" y="1064"/>
                      <a:pt x="1805" y="1066"/>
                    </a:cubicBezTo>
                    <a:cubicBezTo>
                      <a:pt x="1804" y="1067"/>
                      <a:pt x="1804" y="1069"/>
                      <a:pt x="1803" y="1069"/>
                    </a:cubicBezTo>
                    <a:cubicBezTo>
                      <a:pt x="1803" y="1067"/>
                      <a:pt x="1804" y="1066"/>
                      <a:pt x="1804" y="1064"/>
                    </a:cubicBezTo>
                    <a:cubicBezTo>
                      <a:pt x="1804" y="1062"/>
                      <a:pt x="1805" y="1063"/>
                      <a:pt x="1807" y="1062"/>
                    </a:cubicBezTo>
                    <a:cubicBezTo>
                      <a:pt x="1808" y="1061"/>
                      <a:pt x="1808" y="1061"/>
                      <a:pt x="1808" y="1059"/>
                    </a:cubicBezTo>
                    <a:cubicBezTo>
                      <a:pt x="1807" y="1058"/>
                      <a:pt x="1807" y="1056"/>
                      <a:pt x="1806" y="1055"/>
                    </a:cubicBezTo>
                    <a:cubicBezTo>
                      <a:pt x="1805" y="1054"/>
                      <a:pt x="1804" y="1054"/>
                      <a:pt x="1803" y="1053"/>
                    </a:cubicBezTo>
                    <a:cubicBezTo>
                      <a:pt x="1803" y="1053"/>
                      <a:pt x="1803" y="1052"/>
                      <a:pt x="1802" y="1051"/>
                    </a:cubicBezTo>
                    <a:cubicBezTo>
                      <a:pt x="1801" y="1049"/>
                      <a:pt x="1800" y="1048"/>
                      <a:pt x="1797" y="1049"/>
                    </a:cubicBezTo>
                    <a:cubicBezTo>
                      <a:pt x="1797" y="1048"/>
                      <a:pt x="1796" y="1046"/>
                      <a:pt x="1797" y="1045"/>
                    </a:cubicBezTo>
                    <a:cubicBezTo>
                      <a:pt x="1799" y="1046"/>
                      <a:pt x="1799" y="1046"/>
                      <a:pt x="1801" y="1047"/>
                    </a:cubicBezTo>
                    <a:cubicBezTo>
                      <a:pt x="1801" y="1046"/>
                      <a:pt x="1802" y="1045"/>
                      <a:pt x="1801" y="1044"/>
                    </a:cubicBezTo>
                    <a:cubicBezTo>
                      <a:pt x="1800" y="1045"/>
                      <a:pt x="1799" y="1044"/>
                      <a:pt x="1798" y="1044"/>
                    </a:cubicBezTo>
                    <a:cubicBezTo>
                      <a:pt x="1797" y="1043"/>
                      <a:pt x="1797" y="1044"/>
                      <a:pt x="1795" y="1044"/>
                    </a:cubicBezTo>
                    <a:cubicBezTo>
                      <a:pt x="1792" y="1045"/>
                      <a:pt x="1788" y="1046"/>
                      <a:pt x="1788" y="1041"/>
                    </a:cubicBezTo>
                    <a:cubicBezTo>
                      <a:pt x="1788" y="1040"/>
                      <a:pt x="1789" y="1039"/>
                      <a:pt x="1789" y="1038"/>
                    </a:cubicBezTo>
                    <a:cubicBezTo>
                      <a:pt x="1789" y="1037"/>
                      <a:pt x="1786" y="1034"/>
                      <a:pt x="1785" y="1033"/>
                    </a:cubicBezTo>
                    <a:cubicBezTo>
                      <a:pt x="1784" y="1033"/>
                      <a:pt x="1782" y="1032"/>
                      <a:pt x="1781" y="1032"/>
                    </a:cubicBezTo>
                    <a:cubicBezTo>
                      <a:pt x="1779" y="1032"/>
                      <a:pt x="1781" y="1033"/>
                      <a:pt x="1782" y="1034"/>
                    </a:cubicBezTo>
                    <a:cubicBezTo>
                      <a:pt x="1783" y="1035"/>
                      <a:pt x="1782" y="1036"/>
                      <a:pt x="1782" y="1037"/>
                    </a:cubicBezTo>
                    <a:cubicBezTo>
                      <a:pt x="1782" y="1038"/>
                      <a:pt x="1783" y="1039"/>
                      <a:pt x="1782" y="1040"/>
                    </a:cubicBezTo>
                    <a:cubicBezTo>
                      <a:pt x="1782" y="1041"/>
                      <a:pt x="1780" y="1040"/>
                      <a:pt x="1780" y="1042"/>
                    </a:cubicBezTo>
                    <a:cubicBezTo>
                      <a:pt x="1781" y="1043"/>
                      <a:pt x="1783" y="1045"/>
                      <a:pt x="1781" y="1045"/>
                    </a:cubicBezTo>
                    <a:cubicBezTo>
                      <a:pt x="1780" y="1045"/>
                      <a:pt x="1779" y="1043"/>
                      <a:pt x="1779" y="1042"/>
                    </a:cubicBezTo>
                    <a:cubicBezTo>
                      <a:pt x="1780" y="1042"/>
                      <a:pt x="1779" y="1040"/>
                      <a:pt x="1779" y="1039"/>
                    </a:cubicBezTo>
                    <a:cubicBezTo>
                      <a:pt x="1778" y="1040"/>
                      <a:pt x="1775" y="1040"/>
                      <a:pt x="1774" y="1041"/>
                    </a:cubicBezTo>
                    <a:cubicBezTo>
                      <a:pt x="1774" y="1042"/>
                      <a:pt x="1775" y="1044"/>
                      <a:pt x="1774" y="1045"/>
                    </a:cubicBezTo>
                    <a:cubicBezTo>
                      <a:pt x="1773" y="1044"/>
                      <a:pt x="1773" y="1042"/>
                      <a:pt x="1773" y="1041"/>
                    </a:cubicBezTo>
                    <a:cubicBezTo>
                      <a:pt x="1773" y="1039"/>
                      <a:pt x="1775" y="1040"/>
                      <a:pt x="1776" y="1039"/>
                    </a:cubicBezTo>
                    <a:cubicBezTo>
                      <a:pt x="1778" y="1037"/>
                      <a:pt x="1777" y="1035"/>
                      <a:pt x="1774" y="1035"/>
                    </a:cubicBezTo>
                    <a:cubicBezTo>
                      <a:pt x="1774" y="1034"/>
                      <a:pt x="1776" y="1034"/>
                      <a:pt x="1777" y="1034"/>
                    </a:cubicBezTo>
                    <a:cubicBezTo>
                      <a:pt x="1776" y="1033"/>
                      <a:pt x="1776" y="1032"/>
                      <a:pt x="1775" y="1031"/>
                    </a:cubicBezTo>
                    <a:cubicBezTo>
                      <a:pt x="1774" y="1031"/>
                      <a:pt x="1769" y="1033"/>
                      <a:pt x="1768" y="1032"/>
                    </a:cubicBezTo>
                    <a:cubicBezTo>
                      <a:pt x="1769" y="1030"/>
                      <a:pt x="1776" y="1031"/>
                      <a:pt x="1776" y="1029"/>
                    </a:cubicBezTo>
                    <a:cubicBezTo>
                      <a:pt x="1777" y="1026"/>
                      <a:pt x="1771" y="1026"/>
                      <a:pt x="1769" y="1026"/>
                    </a:cubicBezTo>
                    <a:cubicBezTo>
                      <a:pt x="1767" y="1027"/>
                      <a:pt x="1765" y="1030"/>
                      <a:pt x="1762" y="1030"/>
                    </a:cubicBezTo>
                    <a:cubicBezTo>
                      <a:pt x="1760" y="1030"/>
                      <a:pt x="1762" y="1030"/>
                      <a:pt x="1763" y="1029"/>
                    </a:cubicBezTo>
                    <a:cubicBezTo>
                      <a:pt x="1764" y="1029"/>
                      <a:pt x="1766" y="1028"/>
                      <a:pt x="1766" y="1027"/>
                    </a:cubicBezTo>
                    <a:cubicBezTo>
                      <a:pt x="1764" y="1027"/>
                      <a:pt x="1760" y="1028"/>
                      <a:pt x="1760" y="1026"/>
                    </a:cubicBezTo>
                    <a:cubicBezTo>
                      <a:pt x="1761" y="1026"/>
                      <a:pt x="1762" y="1026"/>
                      <a:pt x="1763" y="1026"/>
                    </a:cubicBezTo>
                    <a:cubicBezTo>
                      <a:pt x="1765" y="1026"/>
                      <a:pt x="1766" y="1026"/>
                      <a:pt x="1767" y="1024"/>
                    </a:cubicBezTo>
                    <a:cubicBezTo>
                      <a:pt x="1768" y="1023"/>
                      <a:pt x="1768" y="1021"/>
                      <a:pt x="1770" y="1021"/>
                    </a:cubicBezTo>
                    <a:cubicBezTo>
                      <a:pt x="1772" y="1022"/>
                      <a:pt x="1772" y="1024"/>
                      <a:pt x="1774" y="1024"/>
                    </a:cubicBezTo>
                    <a:cubicBezTo>
                      <a:pt x="1774" y="1024"/>
                      <a:pt x="1775" y="1024"/>
                      <a:pt x="1776" y="1024"/>
                    </a:cubicBezTo>
                    <a:cubicBezTo>
                      <a:pt x="1776" y="1024"/>
                      <a:pt x="1777" y="1026"/>
                      <a:pt x="1777" y="1026"/>
                    </a:cubicBezTo>
                    <a:cubicBezTo>
                      <a:pt x="1778" y="1027"/>
                      <a:pt x="1780" y="1030"/>
                      <a:pt x="1781" y="1027"/>
                    </a:cubicBezTo>
                    <a:cubicBezTo>
                      <a:pt x="1781" y="1026"/>
                      <a:pt x="1779" y="1023"/>
                      <a:pt x="1778" y="1022"/>
                    </a:cubicBezTo>
                    <a:cubicBezTo>
                      <a:pt x="1777" y="1021"/>
                      <a:pt x="1775" y="1020"/>
                      <a:pt x="1774" y="1019"/>
                    </a:cubicBezTo>
                    <a:cubicBezTo>
                      <a:pt x="1772" y="1017"/>
                      <a:pt x="1771" y="1018"/>
                      <a:pt x="1772" y="1015"/>
                    </a:cubicBezTo>
                    <a:cubicBezTo>
                      <a:pt x="1771" y="1014"/>
                      <a:pt x="1769" y="1015"/>
                      <a:pt x="1767" y="1015"/>
                    </a:cubicBezTo>
                    <a:cubicBezTo>
                      <a:pt x="1766" y="1015"/>
                      <a:pt x="1765" y="1015"/>
                      <a:pt x="1763" y="1014"/>
                    </a:cubicBezTo>
                    <a:cubicBezTo>
                      <a:pt x="1762" y="1014"/>
                      <a:pt x="1762" y="1013"/>
                      <a:pt x="1761" y="1013"/>
                    </a:cubicBezTo>
                    <a:cubicBezTo>
                      <a:pt x="1760" y="1013"/>
                      <a:pt x="1760" y="1013"/>
                      <a:pt x="1759" y="1012"/>
                    </a:cubicBezTo>
                    <a:cubicBezTo>
                      <a:pt x="1757" y="1011"/>
                      <a:pt x="1756" y="1010"/>
                      <a:pt x="1754" y="1011"/>
                    </a:cubicBezTo>
                    <a:cubicBezTo>
                      <a:pt x="1753" y="1011"/>
                      <a:pt x="1752" y="1011"/>
                      <a:pt x="1750" y="1011"/>
                    </a:cubicBezTo>
                    <a:cubicBezTo>
                      <a:pt x="1748" y="1012"/>
                      <a:pt x="1748" y="1012"/>
                      <a:pt x="1748" y="1014"/>
                    </a:cubicBezTo>
                    <a:cubicBezTo>
                      <a:pt x="1747" y="1017"/>
                      <a:pt x="1747" y="1020"/>
                      <a:pt x="1746" y="1023"/>
                    </a:cubicBezTo>
                    <a:cubicBezTo>
                      <a:pt x="1745" y="1021"/>
                      <a:pt x="1746" y="1019"/>
                      <a:pt x="1747" y="1017"/>
                    </a:cubicBezTo>
                    <a:cubicBezTo>
                      <a:pt x="1747" y="1016"/>
                      <a:pt x="1746" y="1014"/>
                      <a:pt x="1746" y="1013"/>
                    </a:cubicBezTo>
                    <a:cubicBezTo>
                      <a:pt x="1745" y="1011"/>
                      <a:pt x="1744" y="1012"/>
                      <a:pt x="1742" y="1012"/>
                    </a:cubicBezTo>
                    <a:cubicBezTo>
                      <a:pt x="1742" y="1011"/>
                      <a:pt x="1741" y="1010"/>
                      <a:pt x="1740" y="1010"/>
                    </a:cubicBezTo>
                    <a:cubicBezTo>
                      <a:pt x="1739" y="1009"/>
                      <a:pt x="1737" y="1011"/>
                      <a:pt x="1736" y="1009"/>
                    </a:cubicBezTo>
                    <a:cubicBezTo>
                      <a:pt x="1734" y="1009"/>
                      <a:pt x="1732" y="1009"/>
                      <a:pt x="1731" y="1011"/>
                    </a:cubicBezTo>
                    <a:cubicBezTo>
                      <a:pt x="1731" y="1012"/>
                      <a:pt x="1731" y="1014"/>
                      <a:pt x="1729" y="1014"/>
                    </a:cubicBezTo>
                    <a:cubicBezTo>
                      <a:pt x="1729" y="1012"/>
                      <a:pt x="1731" y="1011"/>
                      <a:pt x="1730" y="1009"/>
                    </a:cubicBezTo>
                    <a:cubicBezTo>
                      <a:pt x="1730" y="1008"/>
                      <a:pt x="1729" y="1007"/>
                      <a:pt x="1728" y="1006"/>
                    </a:cubicBezTo>
                    <a:cubicBezTo>
                      <a:pt x="1728" y="1005"/>
                      <a:pt x="1728" y="1004"/>
                      <a:pt x="1727" y="1004"/>
                    </a:cubicBezTo>
                    <a:cubicBezTo>
                      <a:pt x="1726" y="1003"/>
                      <a:pt x="1725" y="1004"/>
                      <a:pt x="1724" y="1004"/>
                    </a:cubicBezTo>
                    <a:cubicBezTo>
                      <a:pt x="1722" y="1004"/>
                      <a:pt x="1720" y="1002"/>
                      <a:pt x="1718" y="1001"/>
                    </a:cubicBezTo>
                    <a:cubicBezTo>
                      <a:pt x="1717" y="1000"/>
                      <a:pt x="1715" y="999"/>
                      <a:pt x="1714" y="999"/>
                    </a:cubicBezTo>
                    <a:cubicBezTo>
                      <a:pt x="1713" y="998"/>
                      <a:pt x="1713" y="998"/>
                      <a:pt x="1712" y="998"/>
                    </a:cubicBezTo>
                    <a:cubicBezTo>
                      <a:pt x="1711" y="998"/>
                      <a:pt x="1711" y="998"/>
                      <a:pt x="1710" y="998"/>
                    </a:cubicBezTo>
                    <a:cubicBezTo>
                      <a:pt x="1710" y="998"/>
                      <a:pt x="1708" y="998"/>
                      <a:pt x="1708" y="998"/>
                    </a:cubicBezTo>
                    <a:cubicBezTo>
                      <a:pt x="1707" y="997"/>
                      <a:pt x="1707" y="997"/>
                      <a:pt x="1706" y="996"/>
                    </a:cubicBezTo>
                    <a:cubicBezTo>
                      <a:pt x="1705" y="996"/>
                      <a:pt x="1704" y="998"/>
                      <a:pt x="1703" y="998"/>
                    </a:cubicBezTo>
                    <a:cubicBezTo>
                      <a:pt x="1703" y="997"/>
                      <a:pt x="1703" y="995"/>
                      <a:pt x="1702" y="993"/>
                    </a:cubicBezTo>
                    <a:cubicBezTo>
                      <a:pt x="1702" y="992"/>
                      <a:pt x="1701" y="992"/>
                      <a:pt x="1700" y="991"/>
                    </a:cubicBezTo>
                    <a:cubicBezTo>
                      <a:pt x="1699" y="990"/>
                      <a:pt x="1699" y="990"/>
                      <a:pt x="1699" y="989"/>
                    </a:cubicBezTo>
                    <a:cubicBezTo>
                      <a:pt x="1698" y="986"/>
                      <a:pt x="1696" y="987"/>
                      <a:pt x="1693" y="986"/>
                    </a:cubicBezTo>
                    <a:cubicBezTo>
                      <a:pt x="1691" y="985"/>
                      <a:pt x="1691" y="983"/>
                      <a:pt x="1690" y="982"/>
                    </a:cubicBezTo>
                    <a:cubicBezTo>
                      <a:pt x="1689" y="981"/>
                      <a:pt x="1688" y="982"/>
                      <a:pt x="1687" y="980"/>
                    </a:cubicBezTo>
                    <a:cubicBezTo>
                      <a:pt x="1687" y="979"/>
                      <a:pt x="1686" y="979"/>
                      <a:pt x="1686" y="978"/>
                    </a:cubicBezTo>
                    <a:cubicBezTo>
                      <a:pt x="1685" y="976"/>
                      <a:pt x="1685" y="976"/>
                      <a:pt x="1683" y="977"/>
                    </a:cubicBezTo>
                    <a:cubicBezTo>
                      <a:pt x="1682" y="977"/>
                      <a:pt x="1681" y="977"/>
                      <a:pt x="1680" y="977"/>
                    </a:cubicBezTo>
                    <a:cubicBezTo>
                      <a:pt x="1679" y="976"/>
                      <a:pt x="1679" y="976"/>
                      <a:pt x="1679" y="975"/>
                    </a:cubicBezTo>
                    <a:cubicBezTo>
                      <a:pt x="1679" y="975"/>
                      <a:pt x="1678" y="976"/>
                      <a:pt x="1678" y="975"/>
                    </a:cubicBezTo>
                    <a:cubicBezTo>
                      <a:pt x="1677" y="975"/>
                      <a:pt x="1677" y="976"/>
                      <a:pt x="1676" y="975"/>
                    </a:cubicBezTo>
                    <a:cubicBezTo>
                      <a:pt x="1674" y="974"/>
                      <a:pt x="1673" y="970"/>
                      <a:pt x="1672" y="968"/>
                    </a:cubicBezTo>
                    <a:cubicBezTo>
                      <a:pt x="1669" y="968"/>
                      <a:pt x="1668" y="968"/>
                      <a:pt x="1667" y="965"/>
                    </a:cubicBezTo>
                    <a:cubicBezTo>
                      <a:pt x="1669" y="966"/>
                      <a:pt x="1671" y="968"/>
                      <a:pt x="1672" y="966"/>
                    </a:cubicBezTo>
                    <a:cubicBezTo>
                      <a:pt x="1674" y="965"/>
                      <a:pt x="1672" y="962"/>
                      <a:pt x="1670" y="962"/>
                    </a:cubicBezTo>
                    <a:cubicBezTo>
                      <a:pt x="1670" y="962"/>
                      <a:pt x="1669" y="962"/>
                      <a:pt x="1668" y="962"/>
                    </a:cubicBezTo>
                    <a:cubicBezTo>
                      <a:pt x="1668" y="962"/>
                      <a:pt x="1667" y="962"/>
                      <a:pt x="1667" y="962"/>
                    </a:cubicBezTo>
                    <a:cubicBezTo>
                      <a:pt x="1666" y="962"/>
                      <a:pt x="1666" y="962"/>
                      <a:pt x="1665" y="962"/>
                    </a:cubicBezTo>
                    <a:cubicBezTo>
                      <a:pt x="1663" y="963"/>
                      <a:pt x="1662" y="964"/>
                      <a:pt x="1660" y="964"/>
                    </a:cubicBezTo>
                    <a:cubicBezTo>
                      <a:pt x="1660" y="963"/>
                      <a:pt x="1662" y="962"/>
                      <a:pt x="1663" y="961"/>
                    </a:cubicBezTo>
                    <a:cubicBezTo>
                      <a:pt x="1664" y="960"/>
                      <a:pt x="1665" y="958"/>
                      <a:pt x="1665" y="956"/>
                    </a:cubicBezTo>
                    <a:cubicBezTo>
                      <a:pt x="1665" y="955"/>
                      <a:pt x="1664" y="955"/>
                      <a:pt x="1664" y="955"/>
                    </a:cubicBezTo>
                    <a:cubicBezTo>
                      <a:pt x="1664" y="954"/>
                      <a:pt x="1664" y="953"/>
                      <a:pt x="1663" y="952"/>
                    </a:cubicBezTo>
                    <a:cubicBezTo>
                      <a:pt x="1661" y="951"/>
                      <a:pt x="1660" y="953"/>
                      <a:pt x="1659" y="951"/>
                    </a:cubicBezTo>
                    <a:cubicBezTo>
                      <a:pt x="1658" y="951"/>
                      <a:pt x="1657" y="951"/>
                      <a:pt x="1656" y="951"/>
                    </a:cubicBezTo>
                    <a:cubicBezTo>
                      <a:pt x="1656" y="949"/>
                      <a:pt x="1658" y="950"/>
                      <a:pt x="1659" y="949"/>
                    </a:cubicBezTo>
                    <a:cubicBezTo>
                      <a:pt x="1660" y="948"/>
                      <a:pt x="1660" y="947"/>
                      <a:pt x="1660" y="946"/>
                    </a:cubicBezTo>
                    <a:cubicBezTo>
                      <a:pt x="1660" y="945"/>
                      <a:pt x="1662" y="942"/>
                      <a:pt x="1660" y="942"/>
                    </a:cubicBezTo>
                    <a:cubicBezTo>
                      <a:pt x="1659" y="941"/>
                      <a:pt x="1659" y="941"/>
                      <a:pt x="1658" y="939"/>
                    </a:cubicBezTo>
                    <a:cubicBezTo>
                      <a:pt x="1657" y="939"/>
                      <a:pt x="1658" y="939"/>
                      <a:pt x="1657" y="939"/>
                    </a:cubicBezTo>
                    <a:cubicBezTo>
                      <a:pt x="1656" y="938"/>
                      <a:pt x="1657" y="938"/>
                      <a:pt x="1655" y="938"/>
                    </a:cubicBezTo>
                    <a:cubicBezTo>
                      <a:pt x="1654" y="939"/>
                      <a:pt x="1652" y="940"/>
                      <a:pt x="1651" y="938"/>
                    </a:cubicBezTo>
                    <a:cubicBezTo>
                      <a:pt x="1653" y="938"/>
                      <a:pt x="1654" y="937"/>
                      <a:pt x="1655" y="936"/>
                    </a:cubicBezTo>
                    <a:cubicBezTo>
                      <a:pt x="1655" y="935"/>
                      <a:pt x="1656" y="935"/>
                      <a:pt x="1657" y="934"/>
                    </a:cubicBezTo>
                    <a:cubicBezTo>
                      <a:pt x="1658" y="932"/>
                      <a:pt x="1658" y="930"/>
                      <a:pt x="1658" y="928"/>
                    </a:cubicBezTo>
                    <a:cubicBezTo>
                      <a:pt x="1658" y="928"/>
                      <a:pt x="1657" y="926"/>
                      <a:pt x="1657" y="926"/>
                    </a:cubicBezTo>
                    <a:cubicBezTo>
                      <a:pt x="1657" y="926"/>
                      <a:pt x="1659" y="924"/>
                      <a:pt x="1659" y="925"/>
                    </a:cubicBezTo>
                    <a:cubicBezTo>
                      <a:pt x="1658" y="923"/>
                      <a:pt x="1658" y="924"/>
                      <a:pt x="1656" y="924"/>
                    </a:cubicBezTo>
                    <a:cubicBezTo>
                      <a:pt x="1655" y="924"/>
                      <a:pt x="1655" y="923"/>
                      <a:pt x="1653" y="922"/>
                    </a:cubicBezTo>
                    <a:cubicBezTo>
                      <a:pt x="1652" y="921"/>
                      <a:pt x="1651" y="922"/>
                      <a:pt x="1650" y="921"/>
                    </a:cubicBezTo>
                    <a:cubicBezTo>
                      <a:pt x="1648" y="920"/>
                      <a:pt x="1649" y="920"/>
                      <a:pt x="1647" y="920"/>
                    </a:cubicBezTo>
                    <a:cubicBezTo>
                      <a:pt x="1646" y="920"/>
                      <a:pt x="1645" y="921"/>
                      <a:pt x="1644" y="920"/>
                    </a:cubicBezTo>
                    <a:cubicBezTo>
                      <a:pt x="1643" y="920"/>
                      <a:pt x="1643" y="919"/>
                      <a:pt x="1642" y="918"/>
                    </a:cubicBezTo>
                    <a:cubicBezTo>
                      <a:pt x="1641" y="917"/>
                      <a:pt x="1637" y="919"/>
                      <a:pt x="1636" y="917"/>
                    </a:cubicBezTo>
                    <a:cubicBezTo>
                      <a:pt x="1638" y="916"/>
                      <a:pt x="1640" y="917"/>
                      <a:pt x="1642" y="916"/>
                    </a:cubicBezTo>
                    <a:cubicBezTo>
                      <a:pt x="1643" y="916"/>
                      <a:pt x="1642" y="915"/>
                      <a:pt x="1643" y="916"/>
                    </a:cubicBezTo>
                    <a:cubicBezTo>
                      <a:pt x="1644" y="917"/>
                      <a:pt x="1644" y="918"/>
                      <a:pt x="1645" y="919"/>
                    </a:cubicBezTo>
                    <a:cubicBezTo>
                      <a:pt x="1645" y="919"/>
                      <a:pt x="1647" y="917"/>
                      <a:pt x="1647" y="917"/>
                    </a:cubicBezTo>
                    <a:cubicBezTo>
                      <a:pt x="1648" y="917"/>
                      <a:pt x="1650" y="916"/>
                      <a:pt x="1651" y="916"/>
                    </a:cubicBezTo>
                    <a:cubicBezTo>
                      <a:pt x="1652" y="916"/>
                      <a:pt x="1653" y="917"/>
                      <a:pt x="1654" y="915"/>
                    </a:cubicBezTo>
                    <a:cubicBezTo>
                      <a:pt x="1655" y="913"/>
                      <a:pt x="1654" y="911"/>
                      <a:pt x="1653" y="910"/>
                    </a:cubicBezTo>
                    <a:cubicBezTo>
                      <a:pt x="1653" y="909"/>
                      <a:pt x="1654" y="908"/>
                      <a:pt x="1653" y="907"/>
                    </a:cubicBezTo>
                    <a:cubicBezTo>
                      <a:pt x="1653" y="906"/>
                      <a:pt x="1652" y="906"/>
                      <a:pt x="1652" y="905"/>
                    </a:cubicBezTo>
                    <a:cubicBezTo>
                      <a:pt x="1652" y="903"/>
                      <a:pt x="1653" y="902"/>
                      <a:pt x="1653" y="900"/>
                    </a:cubicBezTo>
                    <a:cubicBezTo>
                      <a:pt x="1653" y="899"/>
                      <a:pt x="1652" y="899"/>
                      <a:pt x="1652" y="898"/>
                    </a:cubicBezTo>
                    <a:cubicBezTo>
                      <a:pt x="1652" y="897"/>
                      <a:pt x="1653" y="896"/>
                      <a:pt x="1653" y="895"/>
                    </a:cubicBezTo>
                    <a:cubicBezTo>
                      <a:pt x="1652" y="892"/>
                      <a:pt x="1651" y="890"/>
                      <a:pt x="1650" y="888"/>
                    </a:cubicBezTo>
                    <a:cubicBezTo>
                      <a:pt x="1649" y="884"/>
                      <a:pt x="1648" y="880"/>
                      <a:pt x="1648" y="876"/>
                    </a:cubicBezTo>
                    <a:cubicBezTo>
                      <a:pt x="1648" y="875"/>
                      <a:pt x="1648" y="872"/>
                      <a:pt x="1647" y="871"/>
                    </a:cubicBezTo>
                    <a:cubicBezTo>
                      <a:pt x="1646" y="870"/>
                      <a:pt x="1645" y="870"/>
                      <a:pt x="1645" y="868"/>
                    </a:cubicBezTo>
                    <a:cubicBezTo>
                      <a:pt x="1644" y="866"/>
                      <a:pt x="1644" y="864"/>
                      <a:pt x="1642" y="862"/>
                    </a:cubicBezTo>
                    <a:cubicBezTo>
                      <a:pt x="1641" y="860"/>
                      <a:pt x="1639" y="860"/>
                      <a:pt x="1638" y="859"/>
                    </a:cubicBezTo>
                    <a:cubicBezTo>
                      <a:pt x="1638" y="858"/>
                      <a:pt x="1638" y="857"/>
                      <a:pt x="1637" y="856"/>
                    </a:cubicBezTo>
                    <a:cubicBezTo>
                      <a:pt x="1637" y="856"/>
                      <a:pt x="1637" y="855"/>
                      <a:pt x="1637" y="855"/>
                    </a:cubicBezTo>
                    <a:cubicBezTo>
                      <a:pt x="1636" y="854"/>
                      <a:pt x="1635" y="855"/>
                      <a:pt x="1635" y="854"/>
                    </a:cubicBezTo>
                    <a:cubicBezTo>
                      <a:pt x="1634" y="853"/>
                      <a:pt x="1634" y="851"/>
                      <a:pt x="1633" y="850"/>
                    </a:cubicBezTo>
                    <a:cubicBezTo>
                      <a:pt x="1632" y="847"/>
                      <a:pt x="1632" y="843"/>
                      <a:pt x="1631" y="840"/>
                    </a:cubicBezTo>
                    <a:cubicBezTo>
                      <a:pt x="1630" y="838"/>
                      <a:pt x="1631" y="838"/>
                      <a:pt x="1632" y="836"/>
                    </a:cubicBezTo>
                    <a:cubicBezTo>
                      <a:pt x="1632" y="835"/>
                      <a:pt x="1631" y="833"/>
                      <a:pt x="1630" y="833"/>
                    </a:cubicBezTo>
                    <a:cubicBezTo>
                      <a:pt x="1627" y="833"/>
                      <a:pt x="1625" y="834"/>
                      <a:pt x="1623" y="831"/>
                    </a:cubicBezTo>
                    <a:cubicBezTo>
                      <a:pt x="1622" y="829"/>
                      <a:pt x="1623" y="828"/>
                      <a:pt x="1623" y="827"/>
                    </a:cubicBezTo>
                    <a:cubicBezTo>
                      <a:pt x="1623" y="826"/>
                      <a:pt x="1623" y="825"/>
                      <a:pt x="1624" y="824"/>
                    </a:cubicBezTo>
                    <a:cubicBezTo>
                      <a:pt x="1625" y="824"/>
                      <a:pt x="1626" y="824"/>
                      <a:pt x="1627" y="823"/>
                    </a:cubicBezTo>
                    <a:cubicBezTo>
                      <a:pt x="1627" y="822"/>
                      <a:pt x="1627" y="821"/>
                      <a:pt x="1626" y="821"/>
                    </a:cubicBezTo>
                    <a:cubicBezTo>
                      <a:pt x="1625" y="820"/>
                      <a:pt x="1624" y="821"/>
                      <a:pt x="1623" y="820"/>
                    </a:cubicBezTo>
                    <a:cubicBezTo>
                      <a:pt x="1622" y="820"/>
                      <a:pt x="1622" y="819"/>
                      <a:pt x="1621" y="818"/>
                    </a:cubicBezTo>
                    <a:cubicBezTo>
                      <a:pt x="1621" y="817"/>
                      <a:pt x="1618" y="809"/>
                      <a:pt x="1621" y="809"/>
                    </a:cubicBezTo>
                    <a:cubicBezTo>
                      <a:pt x="1620" y="807"/>
                      <a:pt x="1620" y="805"/>
                      <a:pt x="1619" y="804"/>
                    </a:cubicBezTo>
                    <a:cubicBezTo>
                      <a:pt x="1617" y="803"/>
                      <a:pt x="1617" y="802"/>
                      <a:pt x="1617" y="801"/>
                    </a:cubicBezTo>
                    <a:cubicBezTo>
                      <a:pt x="1616" y="801"/>
                      <a:pt x="1616" y="801"/>
                      <a:pt x="1616" y="801"/>
                    </a:cubicBezTo>
                    <a:cubicBezTo>
                      <a:pt x="1616" y="799"/>
                      <a:pt x="1615" y="797"/>
                      <a:pt x="1615" y="795"/>
                    </a:cubicBezTo>
                    <a:cubicBezTo>
                      <a:pt x="1616" y="793"/>
                      <a:pt x="1616" y="792"/>
                      <a:pt x="1616" y="790"/>
                    </a:cubicBezTo>
                    <a:cubicBezTo>
                      <a:pt x="1616" y="789"/>
                      <a:pt x="1616" y="789"/>
                      <a:pt x="1616" y="788"/>
                    </a:cubicBezTo>
                    <a:cubicBezTo>
                      <a:pt x="1615" y="785"/>
                      <a:pt x="1616" y="783"/>
                      <a:pt x="1619" y="781"/>
                    </a:cubicBezTo>
                    <a:cubicBezTo>
                      <a:pt x="1619" y="781"/>
                      <a:pt x="1620" y="781"/>
                      <a:pt x="1620" y="780"/>
                    </a:cubicBezTo>
                    <a:cubicBezTo>
                      <a:pt x="1621" y="780"/>
                      <a:pt x="1621" y="779"/>
                      <a:pt x="1620" y="778"/>
                    </a:cubicBezTo>
                    <a:cubicBezTo>
                      <a:pt x="1620" y="778"/>
                      <a:pt x="1620" y="778"/>
                      <a:pt x="1620" y="778"/>
                    </a:cubicBezTo>
                    <a:cubicBezTo>
                      <a:pt x="1620" y="776"/>
                      <a:pt x="1619" y="775"/>
                      <a:pt x="1618" y="774"/>
                    </a:cubicBezTo>
                    <a:cubicBezTo>
                      <a:pt x="1617" y="774"/>
                      <a:pt x="1616" y="774"/>
                      <a:pt x="1615" y="774"/>
                    </a:cubicBezTo>
                    <a:cubicBezTo>
                      <a:pt x="1614" y="774"/>
                      <a:pt x="1613" y="774"/>
                      <a:pt x="1612" y="773"/>
                    </a:cubicBezTo>
                    <a:cubicBezTo>
                      <a:pt x="1610" y="772"/>
                      <a:pt x="1610" y="770"/>
                      <a:pt x="1610" y="768"/>
                    </a:cubicBezTo>
                    <a:cubicBezTo>
                      <a:pt x="1610" y="767"/>
                      <a:pt x="1610" y="767"/>
                      <a:pt x="1610" y="766"/>
                    </a:cubicBezTo>
                    <a:cubicBezTo>
                      <a:pt x="1610" y="766"/>
                      <a:pt x="1610" y="765"/>
                      <a:pt x="1609" y="765"/>
                    </a:cubicBezTo>
                    <a:cubicBezTo>
                      <a:pt x="1608" y="763"/>
                      <a:pt x="1603" y="762"/>
                      <a:pt x="1603" y="760"/>
                    </a:cubicBezTo>
                    <a:cubicBezTo>
                      <a:pt x="1603" y="759"/>
                      <a:pt x="1605" y="756"/>
                      <a:pt x="1606" y="757"/>
                    </a:cubicBezTo>
                    <a:cubicBezTo>
                      <a:pt x="1607" y="757"/>
                      <a:pt x="1608" y="758"/>
                      <a:pt x="1609" y="759"/>
                    </a:cubicBezTo>
                    <a:cubicBezTo>
                      <a:pt x="1610" y="759"/>
                      <a:pt x="1611" y="759"/>
                      <a:pt x="1611" y="760"/>
                    </a:cubicBezTo>
                    <a:cubicBezTo>
                      <a:pt x="1612" y="761"/>
                      <a:pt x="1612" y="762"/>
                      <a:pt x="1612" y="763"/>
                    </a:cubicBezTo>
                    <a:cubicBezTo>
                      <a:pt x="1612" y="764"/>
                      <a:pt x="1614" y="765"/>
                      <a:pt x="1613" y="766"/>
                    </a:cubicBezTo>
                    <a:cubicBezTo>
                      <a:pt x="1613" y="767"/>
                      <a:pt x="1612" y="767"/>
                      <a:pt x="1611" y="767"/>
                    </a:cubicBezTo>
                    <a:cubicBezTo>
                      <a:pt x="1611" y="767"/>
                      <a:pt x="1611" y="767"/>
                      <a:pt x="1611" y="768"/>
                    </a:cubicBezTo>
                    <a:cubicBezTo>
                      <a:pt x="1611" y="770"/>
                      <a:pt x="1611" y="772"/>
                      <a:pt x="1613" y="773"/>
                    </a:cubicBezTo>
                    <a:cubicBezTo>
                      <a:pt x="1613" y="773"/>
                      <a:pt x="1614" y="773"/>
                      <a:pt x="1615" y="773"/>
                    </a:cubicBezTo>
                    <a:cubicBezTo>
                      <a:pt x="1616" y="773"/>
                      <a:pt x="1617" y="773"/>
                      <a:pt x="1618" y="773"/>
                    </a:cubicBezTo>
                    <a:cubicBezTo>
                      <a:pt x="1620" y="774"/>
                      <a:pt x="1621" y="776"/>
                      <a:pt x="1621" y="778"/>
                    </a:cubicBezTo>
                    <a:cubicBezTo>
                      <a:pt x="1621" y="778"/>
                      <a:pt x="1621" y="778"/>
                      <a:pt x="1621" y="778"/>
                    </a:cubicBezTo>
                    <a:cubicBezTo>
                      <a:pt x="1621" y="779"/>
                      <a:pt x="1621" y="779"/>
                      <a:pt x="1621" y="780"/>
                    </a:cubicBezTo>
                    <a:cubicBezTo>
                      <a:pt x="1622" y="780"/>
                      <a:pt x="1622" y="780"/>
                      <a:pt x="1622" y="780"/>
                    </a:cubicBezTo>
                    <a:cubicBezTo>
                      <a:pt x="1623" y="780"/>
                      <a:pt x="1622" y="782"/>
                      <a:pt x="1622" y="782"/>
                    </a:cubicBezTo>
                    <a:cubicBezTo>
                      <a:pt x="1621" y="783"/>
                      <a:pt x="1619" y="784"/>
                      <a:pt x="1619" y="786"/>
                    </a:cubicBezTo>
                    <a:cubicBezTo>
                      <a:pt x="1619" y="787"/>
                      <a:pt x="1620" y="787"/>
                      <a:pt x="1620" y="788"/>
                    </a:cubicBezTo>
                    <a:cubicBezTo>
                      <a:pt x="1620" y="789"/>
                      <a:pt x="1619" y="789"/>
                      <a:pt x="1619" y="790"/>
                    </a:cubicBezTo>
                    <a:cubicBezTo>
                      <a:pt x="1619" y="791"/>
                      <a:pt x="1620" y="791"/>
                      <a:pt x="1620" y="792"/>
                    </a:cubicBezTo>
                    <a:cubicBezTo>
                      <a:pt x="1620" y="793"/>
                      <a:pt x="1619" y="794"/>
                      <a:pt x="1618" y="796"/>
                    </a:cubicBezTo>
                    <a:cubicBezTo>
                      <a:pt x="1618" y="797"/>
                      <a:pt x="1618" y="799"/>
                      <a:pt x="1617" y="800"/>
                    </a:cubicBezTo>
                    <a:cubicBezTo>
                      <a:pt x="1617" y="802"/>
                      <a:pt x="1618" y="803"/>
                      <a:pt x="1619" y="804"/>
                    </a:cubicBezTo>
                    <a:cubicBezTo>
                      <a:pt x="1621" y="805"/>
                      <a:pt x="1621" y="807"/>
                      <a:pt x="1621" y="809"/>
                    </a:cubicBezTo>
                    <a:cubicBezTo>
                      <a:pt x="1622" y="809"/>
                      <a:pt x="1622" y="809"/>
                      <a:pt x="1622" y="809"/>
                    </a:cubicBezTo>
                    <a:cubicBezTo>
                      <a:pt x="1623" y="810"/>
                      <a:pt x="1623" y="812"/>
                      <a:pt x="1624" y="814"/>
                    </a:cubicBezTo>
                    <a:cubicBezTo>
                      <a:pt x="1624" y="815"/>
                      <a:pt x="1625" y="816"/>
                      <a:pt x="1626" y="816"/>
                    </a:cubicBezTo>
                    <a:cubicBezTo>
                      <a:pt x="1627" y="817"/>
                      <a:pt x="1628" y="817"/>
                      <a:pt x="1629" y="819"/>
                    </a:cubicBezTo>
                    <a:cubicBezTo>
                      <a:pt x="1629" y="819"/>
                      <a:pt x="1630" y="821"/>
                      <a:pt x="1630" y="822"/>
                    </a:cubicBezTo>
                    <a:cubicBezTo>
                      <a:pt x="1630" y="824"/>
                      <a:pt x="1628" y="826"/>
                      <a:pt x="1627" y="827"/>
                    </a:cubicBezTo>
                    <a:cubicBezTo>
                      <a:pt x="1626" y="828"/>
                      <a:pt x="1626" y="830"/>
                      <a:pt x="1627" y="830"/>
                    </a:cubicBezTo>
                    <a:cubicBezTo>
                      <a:pt x="1628" y="831"/>
                      <a:pt x="1629" y="830"/>
                      <a:pt x="1630" y="830"/>
                    </a:cubicBezTo>
                    <a:cubicBezTo>
                      <a:pt x="1630" y="830"/>
                      <a:pt x="1631" y="830"/>
                      <a:pt x="1631" y="831"/>
                    </a:cubicBezTo>
                    <a:cubicBezTo>
                      <a:pt x="1633" y="831"/>
                      <a:pt x="1634" y="830"/>
                      <a:pt x="1634" y="833"/>
                    </a:cubicBezTo>
                    <a:cubicBezTo>
                      <a:pt x="1634" y="833"/>
                      <a:pt x="1635" y="835"/>
                      <a:pt x="1635" y="836"/>
                    </a:cubicBezTo>
                    <a:cubicBezTo>
                      <a:pt x="1635" y="837"/>
                      <a:pt x="1634" y="838"/>
                      <a:pt x="1634" y="839"/>
                    </a:cubicBezTo>
                    <a:cubicBezTo>
                      <a:pt x="1634" y="839"/>
                      <a:pt x="1634" y="840"/>
                      <a:pt x="1634" y="841"/>
                    </a:cubicBezTo>
                    <a:cubicBezTo>
                      <a:pt x="1633" y="844"/>
                      <a:pt x="1634" y="846"/>
                      <a:pt x="1635" y="848"/>
                    </a:cubicBezTo>
                    <a:cubicBezTo>
                      <a:pt x="1636" y="849"/>
                      <a:pt x="1638" y="850"/>
                      <a:pt x="1639" y="851"/>
                    </a:cubicBezTo>
                    <a:cubicBezTo>
                      <a:pt x="1640" y="852"/>
                      <a:pt x="1640" y="854"/>
                      <a:pt x="1641" y="855"/>
                    </a:cubicBezTo>
                    <a:cubicBezTo>
                      <a:pt x="1642" y="856"/>
                      <a:pt x="1643" y="856"/>
                      <a:pt x="1645" y="857"/>
                    </a:cubicBezTo>
                    <a:cubicBezTo>
                      <a:pt x="1646" y="858"/>
                      <a:pt x="1646" y="860"/>
                      <a:pt x="1646" y="862"/>
                    </a:cubicBezTo>
                    <a:cubicBezTo>
                      <a:pt x="1647" y="863"/>
                      <a:pt x="1648" y="864"/>
                      <a:pt x="1649" y="866"/>
                    </a:cubicBezTo>
                    <a:cubicBezTo>
                      <a:pt x="1650" y="867"/>
                      <a:pt x="1650" y="867"/>
                      <a:pt x="1651" y="869"/>
                    </a:cubicBezTo>
                    <a:cubicBezTo>
                      <a:pt x="1652" y="870"/>
                      <a:pt x="1654" y="872"/>
                      <a:pt x="1655" y="874"/>
                    </a:cubicBezTo>
                    <a:cubicBezTo>
                      <a:pt x="1656" y="877"/>
                      <a:pt x="1655" y="878"/>
                      <a:pt x="1656" y="880"/>
                    </a:cubicBezTo>
                    <a:cubicBezTo>
                      <a:pt x="1656" y="883"/>
                      <a:pt x="1657" y="885"/>
                      <a:pt x="1658" y="888"/>
                    </a:cubicBezTo>
                    <a:cubicBezTo>
                      <a:pt x="1658" y="890"/>
                      <a:pt x="1657" y="893"/>
                      <a:pt x="1657" y="895"/>
                    </a:cubicBezTo>
                    <a:cubicBezTo>
                      <a:pt x="1657" y="896"/>
                      <a:pt x="1660" y="900"/>
                      <a:pt x="1661" y="900"/>
                    </a:cubicBezTo>
                    <a:cubicBezTo>
                      <a:pt x="1663" y="900"/>
                      <a:pt x="1662" y="899"/>
                      <a:pt x="1663" y="898"/>
                    </a:cubicBezTo>
                    <a:cubicBezTo>
                      <a:pt x="1663" y="897"/>
                      <a:pt x="1663" y="897"/>
                      <a:pt x="1664" y="896"/>
                    </a:cubicBezTo>
                    <a:cubicBezTo>
                      <a:pt x="1664" y="896"/>
                      <a:pt x="1665" y="896"/>
                      <a:pt x="1665" y="896"/>
                    </a:cubicBezTo>
                    <a:cubicBezTo>
                      <a:pt x="1666" y="896"/>
                      <a:pt x="1667" y="894"/>
                      <a:pt x="1667" y="894"/>
                    </a:cubicBezTo>
                    <a:cubicBezTo>
                      <a:pt x="1668" y="894"/>
                      <a:pt x="1669" y="895"/>
                      <a:pt x="1669" y="895"/>
                    </a:cubicBezTo>
                    <a:cubicBezTo>
                      <a:pt x="1672" y="894"/>
                      <a:pt x="1671" y="891"/>
                      <a:pt x="1675" y="891"/>
                    </a:cubicBezTo>
                    <a:cubicBezTo>
                      <a:pt x="1674" y="892"/>
                      <a:pt x="1673" y="893"/>
                      <a:pt x="1673" y="894"/>
                    </a:cubicBezTo>
                    <a:cubicBezTo>
                      <a:pt x="1672" y="894"/>
                      <a:pt x="1673" y="896"/>
                      <a:pt x="1673" y="896"/>
                    </a:cubicBezTo>
                    <a:cubicBezTo>
                      <a:pt x="1671" y="898"/>
                      <a:pt x="1669" y="896"/>
                      <a:pt x="1668" y="895"/>
                    </a:cubicBezTo>
                    <a:cubicBezTo>
                      <a:pt x="1666" y="898"/>
                      <a:pt x="1667" y="901"/>
                      <a:pt x="1666" y="904"/>
                    </a:cubicBezTo>
                    <a:cubicBezTo>
                      <a:pt x="1665" y="906"/>
                      <a:pt x="1666" y="908"/>
                      <a:pt x="1666" y="910"/>
                    </a:cubicBezTo>
                    <a:cubicBezTo>
                      <a:pt x="1666" y="912"/>
                      <a:pt x="1664" y="914"/>
                      <a:pt x="1664" y="915"/>
                    </a:cubicBezTo>
                    <a:cubicBezTo>
                      <a:pt x="1664" y="917"/>
                      <a:pt x="1666" y="915"/>
                      <a:pt x="1667" y="916"/>
                    </a:cubicBezTo>
                    <a:cubicBezTo>
                      <a:pt x="1668" y="917"/>
                      <a:pt x="1668" y="918"/>
                      <a:pt x="1668" y="918"/>
                    </a:cubicBezTo>
                    <a:cubicBezTo>
                      <a:pt x="1669" y="919"/>
                      <a:pt x="1669" y="919"/>
                      <a:pt x="1670" y="920"/>
                    </a:cubicBezTo>
                    <a:cubicBezTo>
                      <a:pt x="1672" y="921"/>
                      <a:pt x="1672" y="920"/>
                      <a:pt x="1673" y="923"/>
                    </a:cubicBezTo>
                    <a:cubicBezTo>
                      <a:pt x="1674" y="926"/>
                      <a:pt x="1673" y="929"/>
                      <a:pt x="1671" y="932"/>
                    </a:cubicBezTo>
                    <a:cubicBezTo>
                      <a:pt x="1670" y="934"/>
                      <a:pt x="1668" y="936"/>
                      <a:pt x="1669" y="938"/>
                    </a:cubicBezTo>
                    <a:cubicBezTo>
                      <a:pt x="1673" y="937"/>
                      <a:pt x="1672" y="941"/>
                      <a:pt x="1674" y="942"/>
                    </a:cubicBezTo>
                    <a:cubicBezTo>
                      <a:pt x="1674" y="941"/>
                      <a:pt x="1674" y="936"/>
                      <a:pt x="1674" y="935"/>
                    </a:cubicBezTo>
                    <a:cubicBezTo>
                      <a:pt x="1676" y="938"/>
                      <a:pt x="1676" y="942"/>
                      <a:pt x="1678" y="945"/>
                    </a:cubicBezTo>
                    <a:cubicBezTo>
                      <a:pt x="1679" y="948"/>
                      <a:pt x="1679" y="948"/>
                      <a:pt x="1682" y="949"/>
                    </a:cubicBezTo>
                    <a:cubicBezTo>
                      <a:pt x="1683" y="950"/>
                      <a:pt x="1684" y="951"/>
                      <a:pt x="1685" y="953"/>
                    </a:cubicBezTo>
                    <a:cubicBezTo>
                      <a:pt x="1685" y="953"/>
                      <a:pt x="1684" y="956"/>
                      <a:pt x="1684" y="955"/>
                    </a:cubicBezTo>
                    <a:cubicBezTo>
                      <a:pt x="1685" y="955"/>
                      <a:pt x="1686" y="955"/>
                      <a:pt x="1687" y="955"/>
                    </a:cubicBezTo>
                    <a:cubicBezTo>
                      <a:pt x="1687" y="956"/>
                      <a:pt x="1686" y="956"/>
                      <a:pt x="1686" y="958"/>
                    </a:cubicBezTo>
                    <a:cubicBezTo>
                      <a:pt x="1686" y="959"/>
                      <a:pt x="1688" y="960"/>
                      <a:pt x="1688" y="961"/>
                    </a:cubicBezTo>
                    <a:cubicBezTo>
                      <a:pt x="1689" y="963"/>
                      <a:pt x="1689" y="966"/>
                      <a:pt x="1688" y="968"/>
                    </a:cubicBezTo>
                    <a:cubicBezTo>
                      <a:pt x="1690" y="965"/>
                      <a:pt x="1697" y="967"/>
                      <a:pt x="1700" y="967"/>
                    </a:cubicBezTo>
                    <a:cubicBezTo>
                      <a:pt x="1702" y="968"/>
                      <a:pt x="1704" y="967"/>
                      <a:pt x="1706" y="969"/>
                    </a:cubicBezTo>
                    <a:cubicBezTo>
                      <a:pt x="1707" y="971"/>
                      <a:pt x="1707" y="973"/>
                      <a:pt x="1708" y="975"/>
                    </a:cubicBezTo>
                    <a:cubicBezTo>
                      <a:pt x="1709" y="978"/>
                      <a:pt x="1710" y="976"/>
                      <a:pt x="1709" y="974"/>
                    </a:cubicBezTo>
                    <a:cubicBezTo>
                      <a:pt x="1712" y="974"/>
                      <a:pt x="1714" y="967"/>
                      <a:pt x="1710" y="967"/>
                    </a:cubicBezTo>
                    <a:cubicBezTo>
                      <a:pt x="1711" y="966"/>
                      <a:pt x="1711" y="965"/>
                      <a:pt x="1712" y="965"/>
                    </a:cubicBezTo>
                    <a:cubicBezTo>
                      <a:pt x="1712" y="964"/>
                      <a:pt x="1711" y="963"/>
                      <a:pt x="1711" y="962"/>
                    </a:cubicBezTo>
                    <a:cubicBezTo>
                      <a:pt x="1711" y="962"/>
                      <a:pt x="1712" y="960"/>
                      <a:pt x="1712" y="960"/>
                    </a:cubicBezTo>
                    <a:cubicBezTo>
                      <a:pt x="1711" y="959"/>
                      <a:pt x="1711" y="958"/>
                      <a:pt x="1710" y="956"/>
                    </a:cubicBezTo>
                    <a:cubicBezTo>
                      <a:pt x="1709" y="953"/>
                      <a:pt x="1709" y="950"/>
                      <a:pt x="1710" y="947"/>
                    </a:cubicBezTo>
                    <a:cubicBezTo>
                      <a:pt x="1710" y="949"/>
                      <a:pt x="1710" y="951"/>
                      <a:pt x="1711" y="953"/>
                    </a:cubicBezTo>
                    <a:cubicBezTo>
                      <a:pt x="1712" y="955"/>
                      <a:pt x="1715" y="955"/>
                      <a:pt x="1716" y="957"/>
                    </a:cubicBezTo>
                    <a:cubicBezTo>
                      <a:pt x="1716" y="958"/>
                      <a:pt x="1714" y="959"/>
                      <a:pt x="1715" y="960"/>
                    </a:cubicBezTo>
                    <a:cubicBezTo>
                      <a:pt x="1718" y="960"/>
                      <a:pt x="1719" y="962"/>
                      <a:pt x="1716" y="963"/>
                    </a:cubicBezTo>
                    <a:cubicBezTo>
                      <a:pt x="1717" y="964"/>
                      <a:pt x="1717" y="967"/>
                      <a:pt x="1718" y="968"/>
                    </a:cubicBezTo>
                    <a:cubicBezTo>
                      <a:pt x="1718" y="971"/>
                      <a:pt x="1716" y="970"/>
                      <a:pt x="1715" y="973"/>
                    </a:cubicBezTo>
                    <a:cubicBezTo>
                      <a:pt x="1714" y="974"/>
                      <a:pt x="1714" y="974"/>
                      <a:pt x="1714" y="975"/>
                    </a:cubicBezTo>
                    <a:cubicBezTo>
                      <a:pt x="1714" y="976"/>
                      <a:pt x="1713" y="978"/>
                      <a:pt x="1713" y="978"/>
                    </a:cubicBezTo>
                    <a:cubicBezTo>
                      <a:pt x="1713" y="980"/>
                      <a:pt x="1714" y="984"/>
                      <a:pt x="1716" y="981"/>
                    </a:cubicBezTo>
                    <a:cubicBezTo>
                      <a:pt x="1717" y="980"/>
                      <a:pt x="1714" y="975"/>
                      <a:pt x="1718" y="976"/>
                    </a:cubicBezTo>
                    <a:cubicBezTo>
                      <a:pt x="1720" y="977"/>
                      <a:pt x="1719" y="982"/>
                      <a:pt x="1721" y="983"/>
                    </a:cubicBezTo>
                    <a:cubicBezTo>
                      <a:pt x="1723" y="986"/>
                      <a:pt x="1724" y="983"/>
                      <a:pt x="1726" y="982"/>
                    </a:cubicBezTo>
                    <a:cubicBezTo>
                      <a:pt x="1727" y="982"/>
                      <a:pt x="1729" y="982"/>
                      <a:pt x="1730" y="982"/>
                    </a:cubicBezTo>
                    <a:cubicBezTo>
                      <a:pt x="1731" y="982"/>
                      <a:pt x="1731" y="983"/>
                      <a:pt x="1732" y="984"/>
                    </a:cubicBezTo>
                    <a:cubicBezTo>
                      <a:pt x="1732" y="984"/>
                      <a:pt x="1733" y="983"/>
                      <a:pt x="1733" y="983"/>
                    </a:cubicBezTo>
                    <a:cubicBezTo>
                      <a:pt x="1734" y="984"/>
                      <a:pt x="1735" y="986"/>
                      <a:pt x="1735" y="986"/>
                    </a:cubicBezTo>
                    <a:cubicBezTo>
                      <a:pt x="1736" y="986"/>
                      <a:pt x="1738" y="985"/>
                      <a:pt x="1739" y="985"/>
                    </a:cubicBezTo>
                    <a:cubicBezTo>
                      <a:pt x="1742" y="984"/>
                      <a:pt x="1742" y="985"/>
                      <a:pt x="1744" y="988"/>
                    </a:cubicBezTo>
                    <a:cubicBezTo>
                      <a:pt x="1745" y="991"/>
                      <a:pt x="1744" y="990"/>
                      <a:pt x="1743" y="993"/>
                    </a:cubicBezTo>
                    <a:cubicBezTo>
                      <a:pt x="1743" y="995"/>
                      <a:pt x="1744" y="999"/>
                      <a:pt x="1746" y="1000"/>
                    </a:cubicBezTo>
                    <a:cubicBezTo>
                      <a:pt x="1746" y="998"/>
                      <a:pt x="1745" y="996"/>
                      <a:pt x="1746" y="994"/>
                    </a:cubicBezTo>
                    <a:cubicBezTo>
                      <a:pt x="1747" y="992"/>
                      <a:pt x="1749" y="992"/>
                      <a:pt x="1749" y="990"/>
                    </a:cubicBezTo>
                    <a:cubicBezTo>
                      <a:pt x="1750" y="986"/>
                      <a:pt x="1750" y="981"/>
                      <a:pt x="1750" y="977"/>
                    </a:cubicBezTo>
                    <a:cubicBezTo>
                      <a:pt x="1752" y="979"/>
                      <a:pt x="1751" y="983"/>
                      <a:pt x="1752" y="985"/>
                    </a:cubicBezTo>
                    <a:cubicBezTo>
                      <a:pt x="1752" y="986"/>
                      <a:pt x="1752" y="988"/>
                      <a:pt x="1752" y="989"/>
                    </a:cubicBezTo>
                    <a:cubicBezTo>
                      <a:pt x="1752" y="991"/>
                      <a:pt x="1752" y="992"/>
                      <a:pt x="1752" y="994"/>
                    </a:cubicBezTo>
                    <a:cubicBezTo>
                      <a:pt x="1755" y="993"/>
                      <a:pt x="1754" y="993"/>
                      <a:pt x="1756" y="990"/>
                    </a:cubicBezTo>
                    <a:cubicBezTo>
                      <a:pt x="1757" y="988"/>
                      <a:pt x="1757" y="989"/>
                      <a:pt x="1760" y="990"/>
                    </a:cubicBezTo>
                    <a:cubicBezTo>
                      <a:pt x="1761" y="990"/>
                      <a:pt x="1761" y="990"/>
                      <a:pt x="1763" y="990"/>
                    </a:cubicBezTo>
                    <a:cubicBezTo>
                      <a:pt x="1763" y="991"/>
                      <a:pt x="1764" y="993"/>
                      <a:pt x="1765" y="993"/>
                    </a:cubicBezTo>
                    <a:cubicBezTo>
                      <a:pt x="1765" y="994"/>
                      <a:pt x="1766" y="993"/>
                      <a:pt x="1767" y="994"/>
                    </a:cubicBezTo>
                    <a:cubicBezTo>
                      <a:pt x="1768" y="994"/>
                      <a:pt x="1767" y="995"/>
                      <a:pt x="1768" y="996"/>
                    </a:cubicBezTo>
                    <a:cubicBezTo>
                      <a:pt x="1768" y="997"/>
                      <a:pt x="1769" y="997"/>
                      <a:pt x="1769" y="997"/>
                    </a:cubicBezTo>
                    <a:cubicBezTo>
                      <a:pt x="1770" y="998"/>
                      <a:pt x="1771" y="1000"/>
                      <a:pt x="1772" y="1001"/>
                    </a:cubicBezTo>
                    <a:cubicBezTo>
                      <a:pt x="1774" y="1003"/>
                      <a:pt x="1775" y="1002"/>
                      <a:pt x="1777" y="999"/>
                    </a:cubicBezTo>
                    <a:cubicBezTo>
                      <a:pt x="1779" y="995"/>
                      <a:pt x="1779" y="989"/>
                      <a:pt x="1778" y="984"/>
                    </a:cubicBezTo>
                    <a:cubicBezTo>
                      <a:pt x="1777" y="982"/>
                      <a:pt x="1778" y="980"/>
                      <a:pt x="1777" y="977"/>
                    </a:cubicBezTo>
                    <a:cubicBezTo>
                      <a:pt x="1776" y="975"/>
                      <a:pt x="1776" y="972"/>
                      <a:pt x="1775" y="969"/>
                    </a:cubicBezTo>
                    <a:cubicBezTo>
                      <a:pt x="1775" y="968"/>
                      <a:pt x="1775" y="967"/>
                      <a:pt x="1773" y="966"/>
                    </a:cubicBezTo>
                    <a:cubicBezTo>
                      <a:pt x="1772" y="965"/>
                      <a:pt x="1772" y="965"/>
                      <a:pt x="1771" y="964"/>
                    </a:cubicBezTo>
                    <a:cubicBezTo>
                      <a:pt x="1771" y="964"/>
                      <a:pt x="1769" y="961"/>
                      <a:pt x="1769" y="961"/>
                    </a:cubicBezTo>
                    <a:cubicBezTo>
                      <a:pt x="1774" y="959"/>
                      <a:pt x="1778" y="971"/>
                      <a:pt x="1779" y="974"/>
                    </a:cubicBezTo>
                    <a:cubicBezTo>
                      <a:pt x="1779" y="977"/>
                      <a:pt x="1779" y="979"/>
                      <a:pt x="1782" y="979"/>
                    </a:cubicBezTo>
                    <a:cubicBezTo>
                      <a:pt x="1784" y="978"/>
                      <a:pt x="1787" y="977"/>
                      <a:pt x="1788" y="980"/>
                    </a:cubicBezTo>
                    <a:cubicBezTo>
                      <a:pt x="1786" y="980"/>
                      <a:pt x="1783" y="979"/>
                      <a:pt x="1782" y="980"/>
                    </a:cubicBezTo>
                    <a:cubicBezTo>
                      <a:pt x="1781" y="980"/>
                      <a:pt x="1780" y="981"/>
                      <a:pt x="1780" y="982"/>
                    </a:cubicBezTo>
                    <a:cubicBezTo>
                      <a:pt x="1780" y="984"/>
                      <a:pt x="1781" y="984"/>
                      <a:pt x="1781" y="985"/>
                    </a:cubicBezTo>
                    <a:cubicBezTo>
                      <a:pt x="1782" y="986"/>
                      <a:pt x="1781" y="986"/>
                      <a:pt x="1780" y="988"/>
                    </a:cubicBezTo>
                    <a:cubicBezTo>
                      <a:pt x="1780" y="989"/>
                      <a:pt x="1781" y="990"/>
                      <a:pt x="1781" y="991"/>
                    </a:cubicBezTo>
                    <a:cubicBezTo>
                      <a:pt x="1781" y="993"/>
                      <a:pt x="1781" y="993"/>
                      <a:pt x="1782" y="995"/>
                    </a:cubicBezTo>
                    <a:cubicBezTo>
                      <a:pt x="1782" y="996"/>
                      <a:pt x="1784" y="997"/>
                      <a:pt x="1784" y="999"/>
                    </a:cubicBezTo>
                    <a:cubicBezTo>
                      <a:pt x="1783" y="1001"/>
                      <a:pt x="1776" y="1003"/>
                      <a:pt x="1780" y="1005"/>
                    </a:cubicBezTo>
                    <a:cubicBezTo>
                      <a:pt x="1783" y="1007"/>
                      <a:pt x="1785" y="1004"/>
                      <a:pt x="1787" y="1007"/>
                    </a:cubicBezTo>
                    <a:cubicBezTo>
                      <a:pt x="1789" y="1008"/>
                      <a:pt x="1791" y="1014"/>
                      <a:pt x="1791" y="1016"/>
                    </a:cubicBezTo>
                    <a:cubicBezTo>
                      <a:pt x="1793" y="1015"/>
                      <a:pt x="1797" y="1007"/>
                      <a:pt x="1797" y="1005"/>
                    </a:cubicBezTo>
                    <a:cubicBezTo>
                      <a:pt x="1798" y="1010"/>
                      <a:pt x="1793" y="1016"/>
                      <a:pt x="1794" y="1021"/>
                    </a:cubicBezTo>
                    <a:cubicBezTo>
                      <a:pt x="1794" y="1024"/>
                      <a:pt x="1797" y="1026"/>
                      <a:pt x="1796" y="1030"/>
                    </a:cubicBezTo>
                    <a:cubicBezTo>
                      <a:pt x="1795" y="1033"/>
                      <a:pt x="1793" y="1035"/>
                      <a:pt x="1792" y="1038"/>
                    </a:cubicBezTo>
                    <a:cubicBezTo>
                      <a:pt x="1797" y="1029"/>
                      <a:pt x="1806" y="1046"/>
                      <a:pt x="1811" y="1044"/>
                    </a:cubicBezTo>
                    <a:cubicBezTo>
                      <a:pt x="1810" y="1040"/>
                      <a:pt x="1809" y="1037"/>
                      <a:pt x="1806" y="1035"/>
                    </a:cubicBezTo>
                    <a:cubicBezTo>
                      <a:pt x="1802" y="1032"/>
                      <a:pt x="1801" y="1030"/>
                      <a:pt x="1801" y="1026"/>
                    </a:cubicBezTo>
                    <a:cubicBezTo>
                      <a:pt x="1803" y="1029"/>
                      <a:pt x="1806" y="1035"/>
                      <a:pt x="1810" y="1032"/>
                    </a:cubicBezTo>
                    <a:cubicBezTo>
                      <a:pt x="1813" y="1028"/>
                      <a:pt x="1811" y="1022"/>
                      <a:pt x="1812" y="1018"/>
                    </a:cubicBezTo>
                    <a:cubicBezTo>
                      <a:pt x="1813" y="1021"/>
                      <a:pt x="1813" y="1030"/>
                      <a:pt x="1817" y="1028"/>
                    </a:cubicBezTo>
                    <a:cubicBezTo>
                      <a:pt x="1817" y="1026"/>
                      <a:pt x="1822" y="1024"/>
                      <a:pt x="1823" y="1022"/>
                    </a:cubicBezTo>
                    <a:cubicBezTo>
                      <a:pt x="1825" y="1020"/>
                      <a:pt x="1826" y="1018"/>
                      <a:pt x="1827" y="1016"/>
                    </a:cubicBezTo>
                    <a:cubicBezTo>
                      <a:pt x="1827" y="1018"/>
                      <a:pt x="1826" y="1022"/>
                      <a:pt x="1826" y="1024"/>
                    </a:cubicBezTo>
                    <a:cubicBezTo>
                      <a:pt x="1824" y="1027"/>
                      <a:pt x="1822" y="1026"/>
                      <a:pt x="1820" y="1028"/>
                    </a:cubicBezTo>
                    <a:cubicBezTo>
                      <a:pt x="1817" y="1030"/>
                      <a:pt x="1813" y="1037"/>
                      <a:pt x="1813" y="1040"/>
                    </a:cubicBezTo>
                    <a:cubicBezTo>
                      <a:pt x="1817" y="1036"/>
                      <a:pt x="1826" y="1037"/>
                      <a:pt x="1830" y="1041"/>
                    </a:cubicBezTo>
                    <a:cubicBezTo>
                      <a:pt x="1831" y="1035"/>
                      <a:pt x="1833" y="1029"/>
                      <a:pt x="1834" y="1023"/>
                    </a:cubicBezTo>
                    <a:cubicBezTo>
                      <a:pt x="1835" y="1021"/>
                      <a:pt x="1835" y="1019"/>
                      <a:pt x="1835" y="1016"/>
                    </a:cubicBezTo>
                    <a:cubicBezTo>
                      <a:pt x="1836" y="1014"/>
                      <a:pt x="1838" y="1013"/>
                      <a:pt x="1838" y="1010"/>
                    </a:cubicBezTo>
                    <a:cubicBezTo>
                      <a:pt x="1839" y="1008"/>
                      <a:pt x="1838" y="1004"/>
                      <a:pt x="1838" y="1002"/>
                    </a:cubicBezTo>
                    <a:cubicBezTo>
                      <a:pt x="1838" y="999"/>
                      <a:pt x="1837" y="998"/>
                      <a:pt x="1838" y="995"/>
                    </a:cubicBezTo>
                    <a:cubicBezTo>
                      <a:pt x="1839" y="993"/>
                      <a:pt x="1841" y="991"/>
                      <a:pt x="1841" y="989"/>
                    </a:cubicBezTo>
                    <a:cubicBezTo>
                      <a:pt x="1837" y="988"/>
                      <a:pt x="1834" y="990"/>
                      <a:pt x="1831" y="987"/>
                    </a:cubicBezTo>
                    <a:cubicBezTo>
                      <a:pt x="1827" y="985"/>
                      <a:pt x="1827" y="982"/>
                      <a:pt x="1825" y="980"/>
                    </a:cubicBezTo>
                    <a:cubicBezTo>
                      <a:pt x="1821" y="976"/>
                      <a:pt x="1815" y="975"/>
                      <a:pt x="1811" y="972"/>
                    </a:cubicBezTo>
                    <a:cubicBezTo>
                      <a:pt x="1808" y="971"/>
                      <a:pt x="1806" y="969"/>
                      <a:pt x="1804" y="966"/>
                    </a:cubicBezTo>
                    <a:cubicBezTo>
                      <a:pt x="1801" y="964"/>
                      <a:pt x="1800" y="962"/>
                      <a:pt x="1796" y="961"/>
                    </a:cubicBezTo>
                    <a:cubicBezTo>
                      <a:pt x="1791" y="958"/>
                      <a:pt x="1793" y="958"/>
                      <a:pt x="1790" y="953"/>
                    </a:cubicBezTo>
                    <a:cubicBezTo>
                      <a:pt x="1789" y="950"/>
                      <a:pt x="1787" y="946"/>
                      <a:pt x="1784" y="946"/>
                    </a:cubicBezTo>
                    <a:cubicBezTo>
                      <a:pt x="1780" y="944"/>
                      <a:pt x="1778" y="946"/>
                      <a:pt x="1775" y="943"/>
                    </a:cubicBezTo>
                    <a:cubicBezTo>
                      <a:pt x="1773" y="941"/>
                      <a:pt x="1770" y="938"/>
                      <a:pt x="1769" y="936"/>
                    </a:cubicBezTo>
                    <a:cubicBezTo>
                      <a:pt x="1768" y="935"/>
                      <a:pt x="1768" y="933"/>
                      <a:pt x="1768" y="932"/>
                    </a:cubicBezTo>
                    <a:cubicBezTo>
                      <a:pt x="1766" y="930"/>
                      <a:pt x="1764" y="930"/>
                      <a:pt x="1762" y="928"/>
                    </a:cubicBezTo>
                    <a:cubicBezTo>
                      <a:pt x="1760" y="926"/>
                      <a:pt x="1760" y="923"/>
                      <a:pt x="1759" y="920"/>
                    </a:cubicBezTo>
                    <a:cubicBezTo>
                      <a:pt x="1757" y="918"/>
                      <a:pt x="1755" y="918"/>
                      <a:pt x="1754" y="916"/>
                    </a:cubicBezTo>
                    <a:cubicBezTo>
                      <a:pt x="1752" y="913"/>
                      <a:pt x="1751" y="906"/>
                      <a:pt x="1749" y="903"/>
                    </a:cubicBezTo>
                    <a:cubicBezTo>
                      <a:pt x="1749" y="901"/>
                      <a:pt x="1748" y="898"/>
                      <a:pt x="1747" y="896"/>
                    </a:cubicBezTo>
                    <a:cubicBezTo>
                      <a:pt x="1746" y="894"/>
                      <a:pt x="1744" y="893"/>
                      <a:pt x="1743" y="892"/>
                    </a:cubicBezTo>
                    <a:cubicBezTo>
                      <a:pt x="1741" y="887"/>
                      <a:pt x="1742" y="883"/>
                      <a:pt x="1742" y="878"/>
                    </a:cubicBezTo>
                    <a:cubicBezTo>
                      <a:pt x="1741" y="869"/>
                      <a:pt x="1741" y="859"/>
                      <a:pt x="1739" y="851"/>
                    </a:cubicBezTo>
                    <a:cubicBezTo>
                      <a:pt x="1738" y="846"/>
                      <a:pt x="1733" y="844"/>
                      <a:pt x="1731" y="839"/>
                    </a:cubicBezTo>
                    <a:cubicBezTo>
                      <a:pt x="1730" y="836"/>
                      <a:pt x="1728" y="833"/>
                      <a:pt x="1726" y="830"/>
                    </a:cubicBezTo>
                    <a:cubicBezTo>
                      <a:pt x="1727" y="830"/>
                      <a:pt x="1727" y="830"/>
                      <a:pt x="1727" y="830"/>
                    </a:cubicBezTo>
                    <a:cubicBezTo>
                      <a:pt x="1725" y="828"/>
                      <a:pt x="1724" y="826"/>
                      <a:pt x="1722" y="823"/>
                    </a:cubicBezTo>
                    <a:cubicBezTo>
                      <a:pt x="1721" y="822"/>
                      <a:pt x="1721" y="820"/>
                      <a:pt x="1721" y="818"/>
                    </a:cubicBezTo>
                    <a:cubicBezTo>
                      <a:pt x="1720" y="816"/>
                      <a:pt x="1719" y="814"/>
                      <a:pt x="1718" y="812"/>
                    </a:cubicBezTo>
                    <a:cubicBezTo>
                      <a:pt x="1717" y="810"/>
                      <a:pt x="1717" y="809"/>
                      <a:pt x="1717" y="808"/>
                    </a:cubicBezTo>
                    <a:cubicBezTo>
                      <a:pt x="1716" y="806"/>
                      <a:pt x="1716" y="804"/>
                      <a:pt x="1715" y="803"/>
                    </a:cubicBezTo>
                    <a:cubicBezTo>
                      <a:pt x="1713" y="801"/>
                      <a:pt x="1713" y="798"/>
                      <a:pt x="1711" y="796"/>
                    </a:cubicBezTo>
                    <a:cubicBezTo>
                      <a:pt x="1711" y="794"/>
                      <a:pt x="1710" y="793"/>
                      <a:pt x="1710" y="791"/>
                    </a:cubicBezTo>
                    <a:cubicBezTo>
                      <a:pt x="1710" y="790"/>
                      <a:pt x="1711" y="789"/>
                      <a:pt x="1711" y="788"/>
                    </a:cubicBezTo>
                    <a:cubicBezTo>
                      <a:pt x="1711" y="787"/>
                      <a:pt x="1711" y="786"/>
                      <a:pt x="1710" y="784"/>
                    </a:cubicBezTo>
                    <a:cubicBezTo>
                      <a:pt x="1710" y="783"/>
                      <a:pt x="1710" y="782"/>
                      <a:pt x="1710" y="781"/>
                    </a:cubicBezTo>
                    <a:cubicBezTo>
                      <a:pt x="1710" y="780"/>
                      <a:pt x="1711" y="779"/>
                      <a:pt x="1711" y="779"/>
                    </a:cubicBezTo>
                    <a:cubicBezTo>
                      <a:pt x="1711" y="777"/>
                      <a:pt x="1711" y="775"/>
                      <a:pt x="1710" y="773"/>
                    </a:cubicBezTo>
                    <a:cubicBezTo>
                      <a:pt x="1710" y="772"/>
                      <a:pt x="1710" y="770"/>
                      <a:pt x="1710" y="769"/>
                    </a:cubicBezTo>
                    <a:cubicBezTo>
                      <a:pt x="1709" y="768"/>
                      <a:pt x="1707" y="769"/>
                      <a:pt x="1706" y="769"/>
                    </a:cubicBezTo>
                    <a:cubicBezTo>
                      <a:pt x="1705" y="770"/>
                      <a:pt x="1703" y="770"/>
                      <a:pt x="1702" y="771"/>
                    </a:cubicBezTo>
                    <a:cubicBezTo>
                      <a:pt x="1702" y="771"/>
                      <a:pt x="1702" y="772"/>
                      <a:pt x="1702" y="772"/>
                    </a:cubicBezTo>
                    <a:cubicBezTo>
                      <a:pt x="1701" y="773"/>
                      <a:pt x="1701" y="772"/>
                      <a:pt x="1700" y="771"/>
                    </a:cubicBezTo>
                    <a:cubicBezTo>
                      <a:pt x="1699" y="771"/>
                      <a:pt x="1698" y="770"/>
                      <a:pt x="1698" y="769"/>
                    </a:cubicBezTo>
                    <a:cubicBezTo>
                      <a:pt x="1697" y="768"/>
                      <a:pt x="1696" y="767"/>
                      <a:pt x="1695" y="766"/>
                    </a:cubicBezTo>
                    <a:cubicBezTo>
                      <a:pt x="1693" y="764"/>
                      <a:pt x="1690" y="762"/>
                      <a:pt x="1690" y="759"/>
                    </a:cubicBezTo>
                    <a:cubicBezTo>
                      <a:pt x="1690" y="759"/>
                      <a:pt x="1691" y="759"/>
                      <a:pt x="1691" y="758"/>
                    </a:cubicBezTo>
                    <a:cubicBezTo>
                      <a:pt x="1691" y="757"/>
                      <a:pt x="1690" y="757"/>
                      <a:pt x="1690" y="756"/>
                    </a:cubicBezTo>
                    <a:cubicBezTo>
                      <a:pt x="1690" y="755"/>
                      <a:pt x="1690" y="754"/>
                      <a:pt x="1689" y="753"/>
                    </a:cubicBezTo>
                    <a:cubicBezTo>
                      <a:pt x="1688" y="752"/>
                      <a:pt x="1687" y="752"/>
                      <a:pt x="1686" y="751"/>
                    </a:cubicBezTo>
                    <a:cubicBezTo>
                      <a:pt x="1686" y="750"/>
                      <a:pt x="1686" y="748"/>
                      <a:pt x="1685" y="747"/>
                    </a:cubicBezTo>
                    <a:cubicBezTo>
                      <a:pt x="1684" y="745"/>
                      <a:pt x="1683" y="747"/>
                      <a:pt x="1682" y="746"/>
                    </a:cubicBezTo>
                    <a:cubicBezTo>
                      <a:pt x="1680" y="746"/>
                      <a:pt x="1682" y="744"/>
                      <a:pt x="1682" y="742"/>
                    </a:cubicBezTo>
                    <a:cubicBezTo>
                      <a:pt x="1681" y="740"/>
                      <a:pt x="1680" y="737"/>
                      <a:pt x="1681" y="735"/>
                    </a:cubicBezTo>
                    <a:cubicBezTo>
                      <a:pt x="1681" y="736"/>
                      <a:pt x="1681" y="738"/>
                      <a:pt x="1682" y="739"/>
                    </a:cubicBezTo>
                    <a:cubicBezTo>
                      <a:pt x="1683" y="738"/>
                      <a:pt x="1684" y="737"/>
                      <a:pt x="1684" y="735"/>
                    </a:cubicBezTo>
                    <a:cubicBezTo>
                      <a:pt x="1684" y="736"/>
                      <a:pt x="1684" y="738"/>
                      <a:pt x="1684" y="739"/>
                    </a:cubicBezTo>
                    <a:cubicBezTo>
                      <a:pt x="1684" y="740"/>
                      <a:pt x="1684" y="741"/>
                      <a:pt x="1684" y="742"/>
                    </a:cubicBezTo>
                    <a:cubicBezTo>
                      <a:pt x="1685" y="743"/>
                      <a:pt x="1686" y="743"/>
                      <a:pt x="1686" y="743"/>
                    </a:cubicBezTo>
                    <a:cubicBezTo>
                      <a:pt x="1687" y="744"/>
                      <a:pt x="1687" y="745"/>
                      <a:pt x="1688" y="746"/>
                    </a:cubicBezTo>
                    <a:cubicBezTo>
                      <a:pt x="1688" y="746"/>
                      <a:pt x="1688" y="744"/>
                      <a:pt x="1688" y="743"/>
                    </a:cubicBezTo>
                    <a:cubicBezTo>
                      <a:pt x="1689" y="742"/>
                      <a:pt x="1689" y="741"/>
                      <a:pt x="1690" y="740"/>
                    </a:cubicBezTo>
                    <a:cubicBezTo>
                      <a:pt x="1691" y="740"/>
                      <a:pt x="1696" y="739"/>
                      <a:pt x="1694" y="737"/>
                    </a:cubicBezTo>
                    <a:cubicBezTo>
                      <a:pt x="1693" y="738"/>
                      <a:pt x="1690" y="739"/>
                      <a:pt x="1690" y="737"/>
                    </a:cubicBezTo>
                    <a:cubicBezTo>
                      <a:pt x="1690" y="736"/>
                      <a:pt x="1691" y="736"/>
                      <a:pt x="1690" y="735"/>
                    </a:cubicBezTo>
                    <a:cubicBezTo>
                      <a:pt x="1690" y="734"/>
                      <a:pt x="1689" y="734"/>
                      <a:pt x="1689" y="733"/>
                    </a:cubicBezTo>
                    <a:cubicBezTo>
                      <a:pt x="1690" y="733"/>
                      <a:pt x="1691" y="733"/>
                      <a:pt x="1692" y="733"/>
                    </a:cubicBezTo>
                    <a:cubicBezTo>
                      <a:pt x="1693" y="734"/>
                      <a:pt x="1693" y="735"/>
                      <a:pt x="1693" y="736"/>
                    </a:cubicBezTo>
                    <a:cubicBezTo>
                      <a:pt x="1695" y="736"/>
                      <a:pt x="1696" y="737"/>
                      <a:pt x="1697" y="735"/>
                    </a:cubicBezTo>
                    <a:cubicBezTo>
                      <a:pt x="1698" y="734"/>
                      <a:pt x="1698" y="731"/>
                      <a:pt x="1697" y="731"/>
                    </a:cubicBezTo>
                    <a:cubicBezTo>
                      <a:pt x="1697" y="730"/>
                      <a:pt x="1696" y="731"/>
                      <a:pt x="1695" y="731"/>
                    </a:cubicBezTo>
                    <a:cubicBezTo>
                      <a:pt x="1695" y="731"/>
                      <a:pt x="1695" y="730"/>
                      <a:pt x="1694" y="730"/>
                    </a:cubicBezTo>
                    <a:cubicBezTo>
                      <a:pt x="1693" y="730"/>
                      <a:pt x="1692" y="729"/>
                      <a:pt x="1692" y="728"/>
                    </a:cubicBezTo>
                    <a:cubicBezTo>
                      <a:pt x="1692" y="727"/>
                      <a:pt x="1694" y="728"/>
                      <a:pt x="1695" y="728"/>
                    </a:cubicBezTo>
                    <a:cubicBezTo>
                      <a:pt x="1696" y="729"/>
                      <a:pt x="1697" y="729"/>
                      <a:pt x="1698" y="727"/>
                    </a:cubicBezTo>
                    <a:cubicBezTo>
                      <a:pt x="1699" y="725"/>
                      <a:pt x="1696" y="724"/>
                      <a:pt x="1694" y="724"/>
                    </a:cubicBezTo>
                    <a:cubicBezTo>
                      <a:pt x="1694" y="723"/>
                      <a:pt x="1695" y="723"/>
                      <a:pt x="1696" y="722"/>
                    </a:cubicBezTo>
                    <a:cubicBezTo>
                      <a:pt x="1696" y="722"/>
                      <a:pt x="1696" y="722"/>
                      <a:pt x="1697" y="722"/>
                    </a:cubicBezTo>
                    <a:cubicBezTo>
                      <a:pt x="1697" y="722"/>
                      <a:pt x="1697" y="721"/>
                      <a:pt x="1697" y="721"/>
                    </a:cubicBezTo>
                    <a:cubicBezTo>
                      <a:pt x="1698" y="720"/>
                      <a:pt x="1698" y="723"/>
                      <a:pt x="1700" y="723"/>
                    </a:cubicBezTo>
                    <a:cubicBezTo>
                      <a:pt x="1701" y="722"/>
                      <a:pt x="1702" y="720"/>
                      <a:pt x="1704" y="719"/>
                    </a:cubicBezTo>
                    <a:cubicBezTo>
                      <a:pt x="1706" y="718"/>
                      <a:pt x="1708" y="716"/>
                      <a:pt x="1708" y="713"/>
                    </a:cubicBezTo>
                    <a:cubicBezTo>
                      <a:pt x="1707" y="711"/>
                      <a:pt x="1707" y="709"/>
                      <a:pt x="1708" y="707"/>
                    </a:cubicBezTo>
                    <a:cubicBezTo>
                      <a:pt x="1709" y="708"/>
                      <a:pt x="1709" y="709"/>
                      <a:pt x="1709" y="710"/>
                    </a:cubicBezTo>
                    <a:cubicBezTo>
                      <a:pt x="1710" y="709"/>
                      <a:pt x="1711" y="707"/>
                      <a:pt x="1711" y="705"/>
                    </a:cubicBezTo>
                    <a:cubicBezTo>
                      <a:pt x="1710" y="705"/>
                      <a:pt x="1710" y="704"/>
                      <a:pt x="1710" y="703"/>
                    </a:cubicBezTo>
                    <a:cubicBezTo>
                      <a:pt x="1710" y="703"/>
                      <a:pt x="1710" y="702"/>
                      <a:pt x="1710" y="701"/>
                    </a:cubicBezTo>
                    <a:cubicBezTo>
                      <a:pt x="1710" y="700"/>
                      <a:pt x="1710" y="699"/>
                      <a:pt x="1710" y="698"/>
                    </a:cubicBezTo>
                    <a:cubicBezTo>
                      <a:pt x="1709" y="697"/>
                      <a:pt x="1709" y="696"/>
                      <a:pt x="1709" y="695"/>
                    </a:cubicBezTo>
                    <a:cubicBezTo>
                      <a:pt x="1710" y="693"/>
                      <a:pt x="1712" y="692"/>
                      <a:pt x="1712" y="690"/>
                    </a:cubicBezTo>
                    <a:cubicBezTo>
                      <a:pt x="1712" y="689"/>
                      <a:pt x="1712" y="687"/>
                      <a:pt x="1711" y="686"/>
                    </a:cubicBezTo>
                    <a:cubicBezTo>
                      <a:pt x="1711" y="684"/>
                      <a:pt x="1710" y="684"/>
                      <a:pt x="1709" y="683"/>
                    </a:cubicBezTo>
                    <a:cubicBezTo>
                      <a:pt x="1708" y="682"/>
                      <a:pt x="1708" y="681"/>
                      <a:pt x="1707" y="680"/>
                    </a:cubicBezTo>
                    <a:cubicBezTo>
                      <a:pt x="1705" y="680"/>
                      <a:pt x="1705" y="682"/>
                      <a:pt x="1705" y="683"/>
                    </a:cubicBezTo>
                    <a:cubicBezTo>
                      <a:pt x="1705" y="684"/>
                      <a:pt x="1704" y="684"/>
                      <a:pt x="1704" y="684"/>
                    </a:cubicBezTo>
                    <a:cubicBezTo>
                      <a:pt x="1704" y="685"/>
                      <a:pt x="1704" y="685"/>
                      <a:pt x="1703" y="686"/>
                    </a:cubicBezTo>
                    <a:cubicBezTo>
                      <a:pt x="1703" y="686"/>
                      <a:pt x="1702" y="686"/>
                      <a:pt x="1702" y="687"/>
                    </a:cubicBezTo>
                    <a:cubicBezTo>
                      <a:pt x="1701" y="687"/>
                      <a:pt x="1700" y="688"/>
                      <a:pt x="1699" y="688"/>
                    </a:cubicBezTo>
                    <a:cubicBezTo>
                      <a:pt x="1699" y="686"/>
                      <a:pt x="1702" y="685"/>
                      <a:pt x="1701" y="684"/>
                    </a:cubicBezTo>
                    <a:cubicBezTo>
                      <a:pt x="1700" y="684"/>
                      <a:pt x="1699" y="684"/>
                      <a:pt x="1699" y="684"/>
                    </a:cubicBezTo>
                    <a:cubicBezTo>
                      <a:pt x="1698" y="684"/>
                      <a:pt x="1698" y="684"/>
                      <a:pt x="1698" y="684"/>
                    </a:cubicBezTo>
                    <a:cubicBezTo>
                      <a:pt x="1697" y="683"/>
                      <a:pt x="1697" y="683"/>
                      <a:pt x="1696" y="683"/>
                    </a:cubicBezTo>
                    <a:cubicBezTo>
                      <a:pt x="1695" y="683"/>
                      <a:pt x="1695" y="685"/>
                      <a:pt x="1695" y="685"/>
                    </a:cubicBezTo>
                    <a:cubicBezTo>
                      <a:pt x="1694" y="685"/>
                      <a:pt x="1693" y="685"/>
                      <a:pt x="1692" y="685"/>
                    </a:cubicBezTo>
                    <a:cubicBezTo>
                      <a:pt x="1690" y="686"/>
                      <a:pt x="1691" y="687"/>
                      <a:pt x="1691" y="689"/>
                    </a:cubicBezTo>
                    <a:cubicBezTo>
                      <a:pt x="1691" y="690"/>
                      <a:pt x="1690" y="691"/>
                      <a:pt x="1690" y="693"/>
                    </a:cubicBezTo>
                    <a:cubicBezTo>
                      <a:pt x="1690" y="693"/>
                      <a:pt x="1690" y="694"/>
                      <a:pt x="1691" y="694"/>
                    </a:cubicBezTo>
                    <a:cubicBezTo>
                      <a:pt x="1692" y="694"/>
                      <a:pt x="1692" y="693"/>
                      <a:pt x="1692" y="693"/>
                    </a:cubicBezTo>
                    <a:cubicBezTo>
                      <a:pt x="1694" y="693"/>
                      <a:pt x="1693" y="695"/>
                      <a:pt x="1694" y="696"/>
                    </a:cubicBezTo>
                    <a:cubicBezTo>
                      <a:pt x="1695" y="696"/>
                      <a:pt x="1698" y="695"/>
                      <a:pt x="1698" y="697"/>
                    </a:cubicBezTo>
                    <a:cubicBezTo>
                      <a:pt x="1697" y="698"/>
                      <a:pt x="1695" y="697"/>
                      <a:pt x="1694" y="697"/>
                    </a:cubicBezTo>
                    <a:cubicBezTo>
                      <a:pt x="1693" y="698"/>
                      <a:pt x="1694" y="700"/>
                      <a:pt x="1695" y="701"/>
                    </a:cubicBezTo>
                    <a:cubicBezTo>
                      <a:pt x="1695" y="702"/>
                      <a:pt x="1696" y="703"/>
                      <a:pt x="1694" y="703"/>
                    </a:cubicBezTo>
                    <a:cubicBezTo>
                      <a:pt x="1694" y="703"/>
                      <a:pt x="1693" y="702"/>
                      <a:pt x="1693" y="702"/>
                    </a:cubicBezTo>
                    <a:cubicBezTo>
                      <a:pt x="1692" y="702"/>
                      <a:pt x="1692" y="702"/>
                      <a:pt x="1691" y="702"/>
                    </a:cubicBezTo>
                    <a:cubicBezTo>
                      <a:pt x="1691" y="701"/>
                      <a:pt x="1692" y="699"/>
                      <a:pt x="1690" y="699"/>
                    </a:cubicBezTo>
                    <a:cubicBezTo>
                      <a:pt x="1690" y="697"/>
                      <a:pt x="1690" y="697"/>
                      <a:pt x="1689" y="697"/>
                    </a:cubicBezTo>
                    <a:cubicBezTo>
                      <a:pt x="1687" y="697"/>
                      <a:pt x="1688" y="697"/>
                      <a:pt x="1687" y="696"/>
                    </a:cubicBezTo>
                    <a:cubicBezTo>
                      <a:pt x="1685" y="694"/>
                      <a:pt x="1687" y="698"/>
                      <a:pt x="1686" y="699"/>
                    </a:cubicBezTo>
                    <a:cubicBezTo>
                      <a:pt x="1686" y="700"/>
                      <a:pt x="1684" y="700"/>
                      <a:pt x="1683" y="701"/>
                    </a:cubicBezTo>
                    <a:cubicBezTo>
                      <a:pt x="1683" y="702"/>
                      <a:pt x="1684" y="703"/>
                      <a:pt x="1684" y="704"/>
                    </a:cubicBezTo>
                    <a:cubicBezTo>
                      <a:pt x="1684" y="705"/>
                      <a:pt x="1683" y="705"/>
                      <a:pt x="1682" y="705"/>
                    </a:cubicBezTo>
                    <a:cubicBezTo>
                      <a:pt x="1681" y="706"/>
                      <a:pt x="1681" y="706"/>
                      <a:pt x="1681" y="707"/>
                    </a:cubicBezTo>
                    <a:cubicBezTo>
                      <a:pt x="1681" y="706"/>
                      <a:pt x="1680" y="706"/>
                      <a:pt x="1680" y="705"/>
                    </a:cubicBezTo>
                    <a:cubicBezTo>
                      <a:pt x="1680" y="705"/>
                      <a:pt x="1681" y="704"/>
                      <a:pt x="1681" y="704"/>
                    </a:cubicBezTo>
                    <a:cubicBezTo>
                      <a:pt x="1682" y="702"/>
                      <a:pt x="1680" y="702"/>
                      <a:pt x="1679" y="702"/>
                    </a:cubicBezTo>
                    <a:cubicBezTo>
                      <a:pt x="1679" y="702"/>
                      <a:pt x="1679" y="702"/>
                      <a:pt x="1679" y="702"/>
                    </a:cubicBezTo>
                    <a:cubicBezTo>
                      <a:pt x="1680" y="701"/>
                      <a:pt x="1681" y="701"/>
                      <a:pt x="1680" y="700"/>
                    </a:cubicBezTo>
                    <a:cubicBezTo>
                      <a:pt x="1680" y="699"/>
                      <a:pt x="1679" y="699"/>
                      <a:pt x="1678" y="698"/>
                    </a:cubicBezTo>
                    <a:cubicBezTo>
                      <a:pt x="1679" y="698"/>
                      <a:pt x="1681" y="699"/>
                      <a:pt x="1682" y="698"/>
                    </a:cubicBezTo>
                    <a:cubicBezTo>
                      <a:pt x="1683" y="698"/>
                      <a:pt x="1681" y="695"/>
                      <a:pt x="1681" y="695"/>
                    </a:cubicBezTo>
                    <a:cubicBezTo>
                      <a:pt x="1680" y="695"/>
                      <a:pt x="1679" y="696"/>
                      <a:pt x="1678" y="695"/>
                    </a:cubicBezTo>
                    <a:cubicBezTo>
                      <a:pt x="1678" y="695"/>
                      <a:pt x="1679" y="695"/>
                      <a:pt x="1679" y="695"/>
                    </a:cubicBezTo>
                    <a:cubicBezTo>
                      <a:pt x="1680" y="694"/>
                      <a:pt x="1680" y="694"/>
                      <a:pt x="1680" y="694"/>
                    </a:cubicBezTo>
                    <a:cubicBezTo>
                      <a:pt x="1681" y="694"/>
                      <a:pt x="1681" y="693"/>
                      <a:pt x="1682" y="694"/>
                    </a:cubicBezTo>
                    <a:cubicBezTo>
                      <a:pt x="1682" y="694"/>
                      <a:pt x="1682" y="694"/>
                      <a:pt x="1683" y="695"/>
                    </a:cubicBezTo>
                    <a:cubicBezTo>
                      <a:pt x="1684" y="695"/>
                      <a:pt x="1683" y="694"/>
                      <a:pt x="1684" y="693"/>
                    </a:cubicBezTo>
                    <a:cubicBezTo>
                      <a:pt x="1684" y="692"/>
                      <a:pt x="1685" y="692"/>
                      <a:pt x="1684" y="691"/>
                    </a:cubicBezTo>
                    <a:cubicBezTo>
                      <a:pt x="1684" y="690"/>
                      <a:pt x="1683" y="690"/>
                      <a:pt x="1683" y="690"/>
                    </a:cubicBezTo>
                    <a:cubicBezTo>
                      <a:pt x="1682" y="689"/>
                      <a:pt x="1683" y="689"/>
                      <a:pt x="1682" y="689"/>
                    </a:cubicBezTo>
                    <a:cubicBezTo>
                      <a:pt x="1681" y="689"/>
                      <a:pt x="1680" y="690"/>
                      <a:pt x="1679" y="689"/>
                    </a:cubicBezTo>
                    <a:cubicBezTo>
                      <a:pt x="1678" y="688"/>
                      <a:pt x="1681" y="688"/>
                      <a:pt x="1681" y="687"/>
                    </a:cubicBezTo>
                    <a:cubicBezTo>
                      <a:pt x="1681" y="687"/>
                      <a:pt x="1680" y="686"/>
                      <a:pt x="1680" y="685"/>
                    </a:cubicBezTo>
                    <a:cubicBezTo>
                      <a:pt x="1682" y="684"/>
                      <a:pt x="1682" y="686"/>
                      <a:pt x="1683" y="687"/>
                    </a:cubicBezTo>
                    <a:cubicBezTo>
                      <a:pt x="1683" y="687"/>
                      <a:pt x="1684" y="688"/>
                      <a:pt x="1685" y="687"/>
                    </a:cubicBezTo>
                    <a:cubicBezTo>
                      <a:pt x="1685" y="687"/>
                      <a:pt x="1684" y="686"/>
                      <a:pt x="1684" y="686"/>
                    </a:cubicBezTo>
                    <a:cubicBezTo>
                      <a:pt x="1684" y="684"/>
                      <a:pt x="1685" y="682"/>
                      <a:pt x="1684" y="681"/>
                    </a:cubicBezTo>
                    <a:cubicBezTo>
                      <a:pt x="1683" y="680"/>
                      <a:pt x="1682" y="681"/>
                      <a:pt x="1680" y="682"/>
                    </a:cubicBezTo>
                    <a:cubicBezTo>
                      <a:pt x="1680" y="681"/>
                      <a:pt x="1683" y="679"/>
                      <a:pt x="1681" y="679"/>
                    </a:cubicBezTo>
                    <a:cubicBezTo>
                      <a:pt x="1680" y="678"/>
                      <a:pt x="1682" y="679"/>
                      <a:pt x="1683" y="678"/>
                    </a:cubicBezTo>
                    <a:cubicBezTo>
                      <a:pt x="1684" y="678"/>
                      <a:pt x="1684" y="676"/>
                      <a:pt x="1683" y="675"/>
                    </a:cubicBezTo>
                    <a:cubicBezTo>
                      <a:pt x="1683" y="674"/>
                      <a:pt x="1683" y="674"/>
                      <a:pt x="1684" y="674"/>
                    </a:cubicBezTo>
                    <a:cubicBezTo>
                      <a:pt x="1686" y="675"/>
                      <a:pt x="1686" y="675"/>
                      <a:pt x="1686" y="676"/>
                    </a:cubicBezTo>
                    <a:cubicBezTo>
                      <a:pt x="1688" y="676"/>
                      <a:pt x="1689" y="676"/>
                      <a:pt x="1688" y="674"/>
                    </a:cubicBezTo>
                    <a:cubicBezTo>
                      <a:pt x="1688" y="673"/>
                      <a:pt x="1688" y="671"/>
                      <a:pt x="1688" y="670"/>
                    </a:cubicBezTo>
                    <a:cubicBezTo>
                      <a:pt x="1689" y="670"/>
                      <a:pt x="1690" y="673"/>
                      <a:pt x="1690" y="675"/>
                    </a:cubicBezTo>
                    <a:cubicBezTo>
                      <a:pt x="1691" y="675"/>
                      <a:pt x="1691" y="677"/>
                      <a:pt x="1692" y="676"/>
                    </a:cubicBezTo>
                    <a:cubicBezTo>
                      <a:pt x="1693" y="675"/>
                      <a:pt x="1692" y="674"/>
                      <a:pt x="1692" y="673"/>
                    </a:cubicBezTo>
                    <a:cubicBezTo>
                      <a:pt x="1692" y="672"/>
                      <a:pt x="1691" y="671"/>
                      <a:pt x="1691" y="670"/>
                    </a:cubicBezTo>
                    <a:cubicBezTo>
                      <a:pt x="1690" y="669"/>
                      <a:pt x="1690" y="669"/>
                      <a:pt x="1689" y="668"/>
                    </a:cubicBezTo>
                    <a:cubicBezTo>
                      <a:pt x="1688" y="668"/>
                      <a:pt x="1687" y="668"/>
                      <a:pt x="1687" y="666"/>
                    </a:cubicBezTo>
                    <a:cubicBezTo>
                      <a:pt x="1687" y="665"/>
                      <a:pt x="1688" y="665"/>
                      <a:pt x="1687" y="664"/>
                    </a:cubicBezTo>
                    <a:cubicBezTo>
                      <a:pt x="1687" y="664"/>
                      <a:pt x="1687" y="664"/>
                      <a:pt x="1686" y="664"/>
                    </a:cubicBezTo>
                    <a:cubicBezTo>
                      <a:pt x="1685" y="663"/>
                      <a:pt x="1684" y="665"/>
                      <a:pt x="1683" y="665"/>
                    </a:cubicBezTo>
                    <a:cubicBezTo>
                      <a:pt x="1682" y="666"/>
                      <a:pt x="1681" y="665"/>
                      <a:pt x="1680" y="666"/>
                    </a:cubicBezTo>
                    <a:cubicBezTo>
                      <a:pt x="1680" y="667"/>
                      <a:pt x="1680" y="668"/>
                      <a:pt x="1679" y="668"/>
                    </a:cubicBezTo>
                    <a:cubicBezTo>
                      <a:pt x="1678" y="669"/>
                      <a:pt x="1678" y="668"/>
                      <a:pt x="1677" y="667"/>
                    </a:cubicBezTo>
                    <a:cubicBezTo>
                      <a:pt x="1676" y="667"/>
                      <a:pt x="1676" y="669"/>
                      <a:pt x="1675" y="669"/>
                    </a:cubicBezTo>
                    <a:cubicBezTo>
                      <a:pt x="1674" y="670"/>
                      <a:pt x="1673" y="671"/>
                      <a:pt x="1672" y="672"/>
                    </a:cubicBezTo>
                    <a:cubicBezTo>
                      <a:pt x="1672" y="671"/>
                      <a:pt x="1673" y="670"/>
                      <a:pt x="1674" y="669"/>
                    </a:cubicBezTo>
                    <a:cubicBezTo>
                      <a:pt x="1674" y="668"/>
                      <a:pt x="1674" y="668"/>
                      <a:pt x="1674" y="667"/>
                    </a:cubicBezTo>
                    <a:cubicBezTo>
                      <a:pt x="1674" y="667"/>
                      <a:pt x="1674" y="667"/>
                      <a:pt x="1675" y="666"/>
                    </a:cubicBezTo>
                    <a:cubicBezTo>
                      <a:pt x="1675" y="665"/>
                      <a:pt x="1675" y="665"/>
                      <a:pt x="1675" y="664"/>
                    </a:cubicBezTo>
                    <a:cubicBezTo>
                      <a:pt x="1675" y="663"/>
                      <a:pt x="1677" y="663"/>
                      <a:pt x="1677" y="662"/>
                    </a:cubicBezTo>
                    <a:cubicBezTo>
                      <a:pt x="1678" y="661"/>
                      <a:pt x="1678" y="658"/>
                      <a:pt x="1678" y="657"/>
                    </a:cubicBezTo>
                    <a:cubicBezTo>
                      <a:pt x="1677" y="656"/>
                      <a:pt x="1677" y="655"/>
                      <a:pt x="1677" y="654"/>
                    </a:cubicBezTo>
                    <a:cubicBezTo>
                      <a:pt x="1677" y="653"/>
                      <a:pt x="1676" y="652"/>
                      <a:pt x="1676" y="651"/>
                    </a:cubicBezTo>
                    <a:cubicBezTo>
                      <a:pt x="1677" y="652"/>
                      <a:pt x="1678" y="652"/>
                      <a:pt x="1679" y="653"/>
                    </a:cubicBezTo>
                    <a:cubicBezTo>
                      <a:pt x="1679" y="654"/>
                      <a:pt x="1679" y="655"/>
                      <a:pt x="1680" y="656"/>
                    </a:cubicBezTo>
                    <a:cubicBezTo>
                      <a:pt x="1681" y="657"/>
                      <a:pt x="1685" y="660"/>
                      <a:pt x="1685" y="659"/>
                    </a:cubicBezTo>
                    <a:cubicBezTo>
                      <a:pt x="1686" y="658"/>
                      <a:pt x="1684" y="657"/>
                      <a:pt x="1684" y="657"/>
                    </a:cubicBezTo>
                    <a:cubicBezTo>
                      <a:pt x="1683" y="656"/>
                      <a:pt x="1683" y="655"/>
                      <a:pt x="1682" y="655"/>
                    </a:cubicBezTo>
                    <a:cubicBezTo>
                      <a:pt x="1682" y="653"/>
                      <a:pt x="1681" y="653"/>
                      <a:pt x="1680" y="653"/>
                    </a:cubicBezTo>
                    <a:cubicBezTo>
                      <a:pt x="1680" y="652"/>
                      <a:pt x="1679" y="651"/>
                      <a:pt x="1679" y="650"/>
                    </a:cubicBezTo>
                    <a:cubicBezTo>
                      <a:pt x="1680" y="650"/>
                      <a:pt x="1681" y="651"/>
                      <a:pt x="1682" y="651"/>
                    </a:cubicBezTo>
                    <a:cubicBezTo>
                      <a:pt x="1683" y="652"/>
                      <a:pt x="1683" y="652"/>
                      <a:pt x="1684" y="653"/>
                    </a:cubicBezTo>
                    <a:cubicBezTo>
                      <a:pt x="1686" y="654"/>
                      <a:pt x="1687" y="652"/>
                      <a:pt x="1689" y="653"/>
                    </a:cubicBezTo>
                    <a:cubicBezTo>
                      <a:pt x="1688" y="654"/>
                      <a:pt x="1687" y="655"/>
                      <a:pt x="1685" y="655"/>
                    </a:cubicBezTo>
                    <a:cubicBezTo>
                      <a:pt x="1685" y="655"/>
                      <a:pt x="1685" y="654"/>
                      <a:pt x="1684" y="655"/>
                    </a:cubicBezTo>
                    <a:cubicBezTo>
                      <a:pt x="1684" y="656"/>
                      <a:pt x="1685" y="656"/>
                      <a:pt x="1685" y="656"/>
                    </a:cubicBezTo>
                    <a:cubicBezTo>
                      <a:pt x="1685" y="656"/>
                      <a:pt x="1686" y="656"/>
                      <a:pt x="1686" y="657"/>
                    </a:cubicBezTo>
                    <a:cubicBezTo>
                      <a:pt x="1686" y="657"/>
                      <a:pt x="1686" y="658"/>
                      <a:pt x="1686" y="658"/>
                    </a:cubicBezTo>
                    <a:cubicBezTo>
                      <a:pt x="1687" y="659"/>
                      <a:pt x="1689" y="660"/>
                      <a:pt x="1690" y="661"/>
                    </a:cubicBezTo>
                    <a:cubicBezTo>
                      <a:pt x="1691" y="662"/>
                      <a:pt x="1691" y="662"/>
                      <a:pt x="1692" y="661"/>
                    </a:cubicBezTo>
                    <a:cubicBezTo>
                      <a:pt x="1692" y="660"/>
                      <a:pt x="1691" y="659"/>
                      <a:pt x="1692" y="658"/>
                    </a:cubicBezTo>
                    <a:cubicBezTo>
                      <a:pt x="1692" y="659"/>
                      <a:pt x="1693" y="660"/>
                      <a:pt x="1693" y="661"/>
                    </a:cubicBezTo>
                    <a:cubicBezTo>
                      <a:pt x="1694" y="663"/>
                      <a:pt x="1693" y="663"/>
                      <a:pt x="1693" y="665"/>
                    </a:cubicBezTo>
                    <a:cubicBezTo>
                      <a:pt x="1692" y="666"/>
                      <a:pt x="1694" y="667"/>
                      <a:pt x="1694" y="668"/>
                    </a:cubicBezTo>
                    <a:cubicBezTo>
                      <a:pt x="1695" y="669"/>
                      <a:pt x="1695" y="670"/>
                      <a:pt x="1696" y="670"/>
                    </a:cubicBezTo>
                    <a:cubicBezTo>
                      <a:pt x="1698" y="670"/>
                      <a:pt x="1698" y="668"/>
                      <a:pt x="1698" y="667"/>
                    </a:cubicBezTo>
                    <a:cubicBezTo>
                      <a:pt x="1699" y="666"/>
                      <a:pt x="1699" y="665"/>
                      <a:pt x="1700" y="664"/>
                    </a:cubicBezTo>
                    <a:cubicBezTo>
                      <a:pt x="1700" y="663"/>
                      <a:pt x="1702" y="662"/>
                      <a:pt x="1703" y="661"/>
                    </a:cubicBezTo>
                    <a:cubicBezTo>
                      <a:pt x="1704" y="660"/>
                      <a:pt x="1704" y="660"/>
                      <a:pt x="1704" y="660"/>
                    </a:cubicBezTo>
                    <a:cubicBezTo>
                      <a:pt x="1704" y="660"/>
                      <a:pt x="1704" y="659"/>
                      <a:pt x="1705" y="659"/>
                    </a:cubicBezTo>
                    <a:cubicBezTo>
                      <a:pt x="1705" y="658"/>
                      <a:pt x="1705" y="657"/>
                      <a:pt x="1705" y="657"/>
                    </a:cubicBezTo>
                    <a:cubicBezTo>
                      <a:pt x="1704" y="655"/>
                      <a:pt x="1704" y="655"/>
                      <a:pt x="1705" y="654"/>
                    </a:cubicBezTo>
                    <a:cubicBezTo>
                      <a:pt x="1705" y="652"/>
                      <a:pt x="1704" y="651"/>
                      <a:pt x="1702" y="650"/>
                    </a:cubicBezTo>
                    <a:cubicBezTo>
                      <a:pt x="1702" y="649"/>
                      <a:pt x="1702" y="648"/>
                      <a:pt x="1701" y="647"/>
                    </a:cubicBezTo>
                    <a:cubicBezTo>
                      <a:pt x="1701" y="647"/>
                      <a:pt x="1701" y="646"/>
                      <a:pt x="1700" y="646"/>
                    </a:cubicBezTo>
                    <a:cubicBezTo>
                      <a:pt x="1700" y="646"/>
                      <a:pt x="1699" y="647"/>
                      <a:pt x="1698" y="647"/>
                    </a:cubicBezTo>
                    <a:cubicBezTo>
                      <a:pt x="1698" y="648"/>
                      <a:pt x="1698" y="648"/>
                      <a:pt x="1698" y="649"/>
                    </a:cubicBezTo>
                    <a:cubicBezTo>
                      <a:pt x="1697" y="649"/>
                      <a:pt x="1696" y="650"/>
                      <a:pt x="1696" y="650"/>
                    </a:cubicBezTo>
                    <a:cubicBezTo>
                      <a:pt x="1695" y="651"/>
                      <a:pt x="1696" y="651"/>
                      <a:pt x="1695" y="652"/>
                    </a:cubicBezTo>
                    <a:cubicBezTo>
                      <a:pt x="1695" y="653"/>
                      <a:pt x="1696" y="653"/>
                      <a:pt x="1695" y="653"/>
                    </a:cubicBezTo>
                    <a:cubicBezTo>
                      <a:pt x="1695" y="652"/>
                      <a:pt x="1695" y="652"/>
                      <a:pt x="1694" y="651"/>
                    </a:cubicBezTo>
                    <a:cubicBezTo>
                      <a:pt x="1694" y="651"/>
                      <a:pt x="1694" y="651"/>
                      <a:pt x="1693" y="651"/>
                    </a:cubicBezTo>
                    <a:cubicBezTo>
                      <a:pt x="1692" y="650"/>
                      <a:pt x="1692" y="649"/>
                      <a:pt x="1692" y="648"/>
                    </a:cubicBezTo>
                    <a:cubicBezTo>
                      <a:pt x="1691" y="649"/>
                      <a:pt x="1692" y="647"/>
                      <a:pt x="1691" y="646"/>
                    </a:cubicBezTo>
                    <a:cubicBezTo>
                      <a:pt x="1691" y="646"/>
                      <a:pt x="1691" y="646"/>
                      <a:pt x="1691" y="646"/>
                    </a:cubicBezTo>
                    <a:cubicBezTo>
                      <a:pt x="1690" y="645"/>
                      <a:pt x="1691" y="645"/>
                      <a:pt x="1690" y="645"/>
                    </a:cubicBezTo>
                    <a:cubicBezTo>
                      <a:pt x="1690" y="644"/>
                      <a:pt x="1689" y="644"/>
                      <a:pt x="1689" y="643"/>
                    </a:cubicBezTo>
                    <a:cubicBezTo>
                      <a:pt x="1688" y="643"/>
                      <a:pt x="1689" y="642"/>
                      <a:pt x="1688" y="641"/>
                    </a:cubicBezTo>
                    <a:cubicBezTo>
                      <a:pt x="1687" y="641"/>
                      <a:pt x="1686" y="641"/>
                      <a:pt x="1687" y="640"/>
                    </a:cubicBezTo>
                    <a:cubicBezTo>
                      <a:pt x="1687" y="639"/>
                      <a:pt x="1688" y="639"/>
                      <a:pt x="1688" y="639"/>
                    </a:cubicBezTo>
                    <a:cubicBezTo>
                      <a:pt x="1690" y="638"/>
                      <a:pt x="1691" y="641"/>
                      <a:pt x="1692" y="641"/>
                    </a:cubicBezTo>
                    <a:cubicBezTo>
                      <a:pt x="1692" y="640"/>
                      <a:pt x="1691" y="639"/>
                      <a:pt x="1691" y="638"/>
                    </a:cubicBezTo>
                    <a:cubicBezTo>
                      <a:pt x="1690" y="637"/>
                      <a:pt x="1690" y="634"/>
                      <a:pt x="1688" y="635"/>
                    </a:cubicBezTo>
                    <a:cubicBezTo>
                      <a:pt x="1687" y="636"/>
                      <a:pt x="1686" y="637"/>
                      <a:pt x="1686" y="636"/>
                    </a:cubicBezTo>
                    <a:cubicBezTo>
                      <a:pt x="1686" y="635"/>
                      <a:pt x="1687" y="635"/>
                      <a:pt x="1686" y="634"/>
                    </a:cubicBezTo>
                    <a:cubicBezTo>
                      <a:pt x="1686" y="633"/>
                      <a:pt x="1685" y="634"/>
                      <a:pt x="1684" y="634"/>
                    </a:cubicBezTo>
                    <a:cubicBezTo>
                      <a:pt x="1684" y="634"/>
                      <a:pt x="1683" y="633"/>
                      <a:pt x="1683" y="633"/>
                    </a:cubicBezTo>
                    <a:cubicBezTo>
                      <a:pt x="1682" y="633"/>
                      <a:pt x="1681" y="633"/>
                      <a:pt x="1681" y="634"/>
                    </a:cubicBezTo>
                    <a:cubicBezTo>
                      <a:pt x="1681" y="634"/>
                      <a:pt x="1681" y="635"/>
                      <a:pt x="1680" y="635"/>
                    </a:cubicBezTo>
                    <a:cubicBezTo>
                      <a:pt x="1680" y="635"/>
                      <a:pt x="1680" y="635"/>
                      <a:pt x="1680" y="635"/>
                    </a:cubicBezTo>
                    <a:cubicBezTo>
                      <a:pt x="1679" y="636"/>
                      <a:pt x="1679" y="637"/>
                      <a:pt x="1679" y="637"/>
                    </a:cubicBezTo>
                    <a:cubicBezTo>
                      <a:pt x="1678" y="636"/>
                      <a:pt x="1678" y="636"/>
                      <a:pt x="1678" y="635"/>
                    </a:cubicBezTo>
                    <a:cubicBezTo>
                      <a:pt x="1678" y="634"/>
                      <a:pt x="1678" y="633"/>
                      <a:pt x="1679" y="632"/>
                    </a:cubicBezTo>
                    <a:cubicBezTo>
                      <a:pt x="1679" y="631"/>
                      <a:pt x="1679" y="630"/>
                      <a:pt x="1678" y="630"/>
                    </a:cubicBezTo>
                    <a:cubicBezTo>
                      <a:pt x="1678" y="629"/>
                      <a:pt x="1677" y="629"/>
                      <a:pt x="1676" y="630"/>
                    </a:cubicBezTo>
                    <a:cubicBezTo>
                      <a:pt x="1676" y="630"/>
                      <a:pt x="1676" y="631"/>
                      <a:pt x="1676" y="631"/>
                    </a:cubicBezTo>
                    <a:cubicBezTo>
                      <a:pt x="1675" y="632"/>
                      <a:pt x="1675" y="632"/>
                      <a:pt x="1674" y="632"/>
                    </a:cubicBezTo>
                    <a:cubicBezTo>
                      <a:pt x="1674" y="633"/>
                      <a:pt x="1673" y="632"/>
                      <a:pt x="1672" y="632"/>
                    </a:cubicBezTo>
                    <a:cubicBezTo>
                      <a:pt x="1672" y="633"/>
                      <a:pt x="1671" y="633"/>
                      <a:pt x="1671" y="632"/>
                    </a:cubicBezTo>
                    <a:cubicBezTo>
                      <a:pt x="1669" y="633"/>
                      <a:pt x="1669" y="634"/>
                      <a:pt x="1669" y="635"/>
                    </a:cubicBezTo>
                    <a:cubicBezTo>
                      <a:pt x="1670" y="636"/>
                      <a:pt x="1669" y="637"/>
                      <a:pt x="1669" y="638"/>
                    </a:cubicBezTo>
                    <a:cubicBezTo>
                      <a:pt x="1669" y="638"/>
                      <a:pt x="1670" y="640"/>
                      <a:pt x="1669" y="639"/>
                    </a:cubicBezTo>
                    <a:cubicBezTo>
                      <a:pt x="1669" y="639"/>
                      <a:pt x="1669" y="639"/>
                      <a:pt x="1669" y="638"/>
                    </a:cubicBezTo>
                    <a:cubicBezTo>
                      <a:pt x="1668" y="638"/>
                      <a:pt x="1668" y="638"/>
                      <a:pt x="1668" y="637"/>
                    </a:cubicBezTo>
                    <a:cubicBezTo>
                      <a:pt x="1667" y="637"/>
                      <a:pt x="1667" y="636"/>
                      <a:pt x="1667" y="636"/>
                    </a:cubicBezTo>
                    <a:cubicBezTo>
                      <a:pt x="1667" y="635"/>
                      <a:pt x="1667" y="635"/>
                      <a:pt x="1667" y="634"/>
                    </a:cubicBezTo>
                    <a:cubicBezTo>
                      <a:pt x="1668" y="633"/>
                      <a:pt x="1668" y="633"/>
                      <a:pt x="1668" y="633"/>
                    </a:cubicBezTo>
                    <a:cubicBezTo>
                      <a:pt x="1668" y="632"/>
                      <a:pt x="1669" y="632"/>
                      <a:pt x="1669" y="632"/>
                    </a:cubicBezTo>
                    <a:cubicBezTo>
                      <a:pt x="1670" y="631"/>
                      <a:pt x="1669" y="630"/>
                      <a:pt x="1669" y="629"/>
                    </a:cubicBezTo>
                    <a:cubicBezTo>
                      <a:pt x="1670" y="629"/>
                      <a:pt x="1670" y="629"/>
                      <a:pt x="1671" y="629"/>
                    </a:cubicBezTo>
                    <a:cubicBezTo>
                      <a:pt x="1671" y="629"/>
                      <a:pt x="1671" y="629"/>
                      <a:pt x="1671" y="628"/>
                    </a:cubicBezTo>
                    <a:cubicBezTo>
                      <a:pt x="1672" y="628"/>
                      <a:pt x="1671" y="628"/>
                      <a:pt x="1672" y="628"/>
                    </a:cubicBezTo>
                    <a:cubicBezTo>
                      <a:pt x="1672" y="627"/>
                      <a:pt x="1673" y="627"/>
                      <a:pt x="1673" y="627"/>
                    </a:cubicBezTo>
                    <a:cubicBezTo>
                      <a:pt x="1673" y="626"/>
                      <a:pt x="1672" y="625"/>
                      <a:pt x="1672" y="624"/>
                    </a:cubicBezTo>
                    <a:cubicBezTo>
                      <a:pt x="1670" y="624"/>
                      <a:pt x="1667" y="624"/>
                      <a:pt x="1667" y="626"/>
                    </a:cubicBezTo>
                    <a:cubicBezTo>
                      <a:pt x="1667" y="626"/>
                      <a:pt x="1668" y="627"/>
                      <a:pt x="1667" y="627"/>
                    </a:cubicBezTo>
                    <a:cubicBezTo>
                      <a:pt x="1667" y="627"/>
                      <a:pt x="1666" y="627"/>
                      <a:pt x="1666" y="627"/>
                    </a:cubicBezTo>
                    <a:cubicBezTo>
                      <a:pt x="1666" y="627"/>
                      <a:pt x="1665" y="627"/>
                      <a:pt x="1665" y="626"/>
                    </a:cubicBezTo>
                    <a:cubicBezTo>
                      <a:pt x="1665" y="626"/>
                      <a:pt x="1665" y="626"/>
                      <a:pt x="1666" y="625"/>
                    </a:cubicBezTo>
                    <a:cubicBezTo>
                      <a:pt x="1666" y="625"/>
                      <a:pt x="1666" y="624"/>
                      <a:pt x="1666" y="624"/>
                    </a:cubicBezTo>
                    <a:cubicBezTo>
                      <a:pt x="1667" y="624"/>
                      <a:pt x="1667" y="624"/>
                      <a:pt x="1667" y="623"/>
                    </a:cubicBezTo>
                    <a:cubicBezTo>
                      <a:pt x="1668" y="622"/>
                      <a:pt x="1667" y="623"/>
                      <a:pt x="1666" y="623"/>
                    </a:cubicBezTo>
                    <a:cubicBezTo>
                      <a:pt x="1666" y="622"/>
                      <a:pt x="1665" y="622"/>
                      <a:pt x="1665" y="622"/>
                    </a:cubicBezTo>
                    <a:cubicBezTo>
                      <a:pt x="1664" y="622"/>
                      <a:pt x="1664" y="622"/>
                      <a:pt x="1663" y="622"/>
                    </a:cubicBezTo>
                    <a:cubicBezTo>
                      <a:pt x="1662" y="623"/>
                      <a:pt x="1663" y="624"/>
                      <a:pt x="1662" y="624"/>
                    </a:cubicBezTo>
                    <a:cubicBezTo>
                      <a:pt x="1662" y="625"/>
                      <a:pt x="1661" y="625"/>
                      <a:pt x="1661" y="624"/>
                    </a:cubicBezTo>
                    <a:cubicBezTo>
                      <a:pt x="1661" y="624"/>
                      <a:pt x="1661" y="624"/>
                      <a:pt x="1661" y="623"/>
                    </a:cubicBezTo>
                    <a:cubicBezTo>
                      <a:pt x="1662" y="622"/>
                      <a:pt x="1662" y="622"/>
                      <a:pt x="1661" y="621"/>
                    </a:cubicBezTo>
                    <a:cubicBezTo>
                      <a:pt x="1660" y="621"/>
                      <a:pt x="1659" y="622"/>
                      <a:pt x="1658" y="621"/>
                    </a:cubicBezTo>
                    <a:cubicBezTo>
                      <a:pt x="1657" y="621"/>
                      <a:pt x="1657" y="620"/>
                      <a:pt x="1656" y="620"/>
                    </a:cubicBezTo>
                    <a:cubicBezTo>
                      <a:pt x="1656" y="620"/>
                      <a:pt x="1655" y="621"/>
                      <a:pt x="1654" y="621"/>
                    </a:cubicBezTo>
                    <a:cubicBezTo>
                      <a:pt x="1654" y="622"/>
                      <a:pt x="1654" y="622"/>
                      <a:pt x="1653" y="622"/>
                    </a:cubicBezTo>
                    <a:cubicBezTo>
                      <a:pt x="1653" y="622"/>
                      <a:pt x="1652" y="622"/>
                      <a:pt x="1652" y="622"/>
                    </a:cubicBezTo>
                    <a:cubicBezTo>
                      <a:pt x="1651" y="623"/>
                      <a:pt x="1651" y="623"/>
                      <a:pt x="1651" y="623"/>
                    </a:cubicBezTo>
                    <a:cubicBezTo>
                      <a:pt x="1651" y="624"/>
                      <a:pt x="1651" y="624"/>
                      <a:pt x="1650" y="624"/>
                    </a:cubicBezTo>
                    <a:cubicBezTo>
                      <a:pt x="1650" y="625"/>
                      <a:pt x="1651" y="626"/>
                      <a:pt x="1651" y="627"/>
                    </a:cubicBezTo>
                    <a:cubicBezTo>
                      <a:pt x="1651" y="628"/>
                      <a:pt x="1651" y="628"/>
                      <a:pt x="1650" y="629"/>
                    </a:cubicBezTo>
                    <a:cubicBezTo>
                      <a:pt x="1649" y="630"/>
                      <a:pt x="1650" y="630"/>
                      <a:pt x="1650" y="631"/>
                    </a:cubicBezTo>
                    <a:cubicBezTo>
                      <a:pt x="1649" y="631"/>
                      <a:pt x="1649" y="632"/>
                      <a:pt x="1648" y="632"/>
                    </a:cubicBezTo>
                    <a:cubicBezTo>
                      <a:pt x="1647" y="632"/>
                      <a:pt x="1647" y="633"/>
                      <a:pt x="1647" y="633"/>
                    </a:cubicBezTo>
                    <a:cubicBezTo>
                      <a:pt x="1646" y="633"/>
                      <a:pt x="1644" y="633"/>
                      <a:pt x="1644" y="634"/>
                    </a:cubicBezTo>
                    <a:cubicBezTo>
                      <a:pt x="1644" y="634"/>
                      <a:pt x="1644" y="634"/>
                      <a:pt x="1644" y="633"/>
                    </a:cubicBezTo>
                    <a:cubicBezTo>
                      <a:pt x="1645" y="632"/>
                      <a:pt x="1645" y="632"/>
                      <a:pt x="1646" y="632"/>
                    </a:cubicBezTo>
                    <a:cubicBezTo>
                      <a:pt x="1647" y="631"/>
                      <a:pt x="1647" y="630"/>
                      <a:pt x="1647" y="629"/>
                    </a:cubicBezTo>
                    <a:cubicBezTo>
                      <a:pt x="1647" y="628"/>
                      <a:pt x="1648" y="629"/>
                      <a:pt x="1649" y="628"/>
                    </a:cubicBezTo>
                    <a:cubicBezTo>
                      <a:pt x="1650" y="627"/>
                      <a:pt x="1649" y="626"/>
                      <a:pt x="1649" y="626"/>
                    </a:cubicBezTo>
                    <a:cubicBezTo>
                      <a:pt x="1648" y="624"/>
                      <a:pt x="1649" y="624"/>
                      <a:pt x="1649" y="623"/>
                    </a:cubicBezTo>
                    <a:cubicBezTo>
                      <a:pt x="1649" y="623"/>
                      <a:pt x="1649" y="622"/>
                      <a:pt x="1650" y="621"/>
                    </a:cubicBezTo>
                    <a:cubicBezTo>
                      <a:pt x="1650" y="620"/>
                      <a:pt x="1650" y="619"/>
                      <a:pt x="1649" y="619"/>
                    </a:cubicBezTo>
                    <a:cubicBezTo>
                      <a:pt x="1648" y="619"/>
                      <a:pt x="1647" y="621"/>
                      <a:pt x="1646" y="619"/>
                    </a:cubicBezTo>
                    <a:cubicBezTo>
                      <a:pt x="1645" y="619"/>
                      <a:pt x="1645" y="619"/>
                      <a:pt x="1645" y="619"/>
                    </a:cubicBezTo>
                    <a:cubicBezTo>
                      <a:pt x="1645" y="618"/>
                      <a:pt x="1645" y="619"/>
                      <a:pt x="1644" y="619"/>
                    </a:cubicBezTo>
                    <a:cubicBezTo>
                      <a:pt x="1644" y="618"/>
                      <a:pt x="1644" y="618"/>
                      <a:pt x="1643" y="618"/>
                    </a:cubicBezTo>
                    <a:cubicBezTo>
                      <a:pt x="1643" y="617"/>
                      <a:pt x="1642" y="618"/>
                      <a:pt x="1642" y="618"/>
                    </a:cubicBezTo>
                    <a:cubicBezTo>
                      <a:pt x="1641" y="618"/>
                      <a:pt x="1641" y="618"/>
                      <a:pt x="1640" y="617"/>
                    </a:cubicBezTo>
                    <a:cubicBezTo>
                      <a:pt x="1640" y="617"/>
                      <a:pt x="1640" y="616"/>
                      <a:pt x="1639" y="617"/>
                    </a:cubicBezTo>
                    <a:cubicBezTo>
                      <a:pt x="1638" y="617"/>
                      <a:pt x="1637" y="619"/>
                      <a:pt x="1636" y="617"/>
                    </a:cubicBezTo>
                    <a:cubicBezTo>
                      <a:pt x="1636" y="616"/>
                      <a:pt x="1636" y="616"/>
                      <a:pt x="1635" y="615"/>
                    </a:cubicBezTo>
                    <a:cubicBezTo>
                      <a:pt x="1635" y="614"/>
                      <a:pt x="1634" y="614"/>
                      <a:pt x="1634" y="613"/>
                    </a:cubicBezTo>
                    <a:cubicBezTo>
                      <a:pt x="1633" y="613"/>
                      <a:pt x="1633" y="612"/>
                      <a:pt x="1633" y="612"/>
                    </a:cubicBezTo>
                    <a:cubicBezTo>
                      <a:pt x="1632" y="612"/>
                      <a:pt x="1632" y="612"/>
                      <a:pt x="1631" y="612"/>
                    </a:cubicBezTo>
                    <a:cubicBezTo>
                      <a:pt x="1631" y="612"/>
                      <a:pt x="1631" y="611"/>
                      <a:pt x="1630" y="610"/>
                    </a:cubicBezTo>
                    <a:cubicBezTo>
                      <a:pt x="1630" y="609"/>
                      <a:pt x="1629" y="609"/>
                      <a:pt x="1629" y="609"/>
                    </a:cubicBezTo>
                    <a:cubicBezTo>
                      <a:pt x="1628" y="608"/>
                      <a:pt x="1629" y="607"/>
                      <a:pt x="1629" y="607"/>
                    </a:cubicBezTo>
                    <a:cubicBezTo>
                      <a:pt x="1628" y="607"/>
                      <a:pt x="1628" y="606"/>
                      <a:pt x="1628" y="606"/>
                    </a:cubicBezTo>
                    <a:cubicBezTo>
                      <a:pt x="1628" y="604"/>
                      <a:pt x="1628" y="603"/>
                      <a:pt x="1626" y="602"/>
                    </a:cubicBezTo>
                    <a:cubicBezTo>
                      <a:pt x="1627" y="602"/>
                      <a:pt x="1628" y="602"/>
                      <a:pt x="1628" y="603"/>
                    </a:cubicBezTo>
                    <a:cubicBezTo>
                      <a:pt x="1628" y="603"/>
                      <a:pt x="1628" y="604"/>
                      <a:pt x="1629" y="604"/>
                    </a:cubicBezTo>
                    <a:cubicBezTo>
                      <a:pt x="1629" y="604"/>
                      <a:pt x="1629" y="604"/>
                      <a:pt x="1629" y="605"/>
                    </a:cubicBezTo>
                    <a:cubicBezTo>
                      <a:pt x="1630" y="606"/>
                      <a:pt x="1630" y="606"/>
                      <a:pt x="1631" y="607"/>
                    </a:cubicBezTo>
                    <a:cubicBezTo>
                      <a:pt x="1631" y="607"/>
                      <a:pt x="1632" y="608"/>
                      <a:pt x="1632" y="609"/>
                    </a:cubicBezTo>
                    <a:cubicBezTo>
                      <a:pt x="1633" y="611"/>
                      <a:pt x="1634" y="612"/>
                      <a:pt x="1636" y="613"/>
                    </a:cubicBezTo>
                    <a:cubicBezTo>
                      <a:pt x="1636" y="613"/>
                      <a:pt x="1636" y="613"/>
                      <a:pt x="1637" y="614"/>
                    </a:cubicBezTo>
                    <a:cubicBezTo>
                      <a:pt x="1637" y="614"/>
                      <a:pt x="1637" y="614"/>
                      <a:pt x="1637" y="615"/>
                    </a:cubicBezTo>
                    <a:cubicBezTo>
                      <a:pt x="1638" y="615"/>
                      <a:pt x="1639" y="615"/>
                      <a:pt x="1640" y="614"/>
                    </a:cubicBezTo>
                    <a:cubicBezTo>
                      <a:pt x="1640" y="614"/>
                      <a:pt x="1641" y="614"/>
                      <a:pt x="1642" y="614"/>
                    </a:cubicBezTo>
                    <a:cubicBezTo>
                      <a:pt x="1642" y="614"/>
                      <a:pt x="1642" y="615"/>
                      <a:pt x="1643" y="615"/>
                    </a:cubicBezTo>
                    <a:cubicBezTo>
                      <a:pt x="1643" y="616"/>
                      <a:pt x="1643" y="615"/>
                      <a:pt x="1644" y="615"/>
                    </a:cubicBezTo>
                    <a:cubicBezTo>
                      <a:pt x="1644" y="616"/>
                      <a:pt x="1644" y="615"/>
                      <a:pt x="1645" y="616"/>
                    </a:cubicBezTo>
                    <a:cubicBezTo>
                      <a:pt x="1645" y="616"/>
                      <a:pt x="1645" y="616"/>
                      <a:pt x="1646" y="616"/>
                    </a:cubicBezTo>
                    <a:cubicBezTo>
                      <a:pt x="1646" y="615"/>
                      <a:pt x="1645" y="614"/>
                      <a:pt x="1645" y="614"/>
                    </a:cubicBezTo>
                    <a:cubicBezTo>
                      <a:pt x="1645" y="613"/>
                      <a:pt x="1644" y="612"/>
                      <a:pt x="1645" y="611"/>
                    </a:cubicBezTo>
                    <a:cubicBezTo>
                      <a:pt x="1645" y="610"/>
                      <a:pt x="1646" y="610"/>
                      <a:pt x="1645" y="609"/>
                    </a:cubicBezTo>
                    <a:cubicBezTo>
                      <a:pt x="1645" y="608"/>
                      <a:pt x="1644" y="607"/>
                      <a:pt x="1644" y="606"/>
                    </a:cubicBezTo>
                    <a:cubicBezTo>
                      <a:pt x="1645" y="605"/>
                      <a:pt x="1645" y="605"/>
                      <a:pt x="1646" y="604"/>
                    </a:cubicBezTo>
                    <a:cubicBezTo>
                      <a:pt x="1646" y="602"/>
                      <a:pt x="1646" y="601"/>
                      <a:pt x="1646" y="599"/>
                    </a:cubicBezTo>
                    <a:cubicBezTo>
                      <a:pt x="1646" y="599"/>
                      <a:pt x="1646" y="598"/>
                      <a:pt x="1646" y="597"/>
                    </a:cubicBezTo>
                    <a:cubicBezTo>
                      <a:pt x="1647" y="596"/>
                      <a:pt x="1647" y="596"/>
                      <a:pt x="1647" y="595"/>
                    </a:cubicBezTo>
                    <a:cubicBezTo>
                      <a:pt x="1647" y="594"/>
                      <a:pt x="1646" y="594"/>
                      <a:pt x="1646" y="593"/>
                    </a:cubicBezTo>
                    <a:cubicBezTo>
                      <a:pt x="1645" y="592"/>
                      <a:pt x="1645" y="592"/>
                      <a:pt x="1645" y="591"/>
                    </a:cubicBezTo>
                    <a:cubicBezTo>
                      <a:pt x="1645" y="590"/>
                      <a:pt x="1645" y="589"/>
                      <a:pt x="1645" y="588"/>
                    </a:cubicBezTo>
                    <a:cubicBezTo>
                      <a:pt x="1644" y="587"/>
                      <a:pt x="1644" y="587"/>
                      <a:pt x="1645" y="586"/>
                    </a:cubicBezTo>
                    <a:cubicBezTo>
                      <a:pt x="1646" y="587"/>
                      <a:pt x="1647" y="589"/>
                      <a:pt x="1647" y="590"/>
                    </a:cubicBezTo>
                    <a:cubicBezTo>
                      <a:pt x="1647" y="592"/>
                      <a:pt x="1648" y="594"/>
                      <a:pt x="1648" y="595"/>
                    </a:cubicBezTo>
                    <a:cubicBezTo>
                      <a:pt x="1647" y="596"/>
                      <a:pt x="1647" y="597"/>
                      <a:pt x="1647" y="598"/>
                    </a:cubicBezTo>
                    <a:cubicBezTo>
                      <a:pt x="1647" y="599"/>
                      <a:pt x="1647" y="599"/>
                      <a:pt x="1647" y="600"/>
                    </a:cubicBezTo>
                    <a:cubicBezTo>
                      <a:pt x="1647" y="601"/>
                      <a:pt x="1647" y="602"/>
                      <a:pt x="1647" y="603"/>
                    </a:cubicBezTo>
                    <a:cubicBezTo>
                      <a:pt x="1647" y="604"/>
                      <a:pt x="1648" y="605"/>
                      <a:pt x="1647" y="606"/>
                    </a:cubicBezTo>
                    <a:cubicBezTo>
                      <a:pt x="1647" y="606"/>
                      <a:pt x="1646" y="606"/>
                      <a:pt x="1646" y="607"/>
                    </a:cubicBezTo>
                    <a:cubicBezTo>
                      <a:pt x="1646" y="608"/>
                      <a:pt x="1647" y="608"/>
                      <a:pt x="1647" y="609"/>
                    </a:cubicBezTo>
                    <a:cubicBezTo>
                      <a:pt x="1647" y="609"/>
                      <a:pt x="1647" y="610"/>
                      <a:pt x="1647" y="610"/>
                    </a:cubicBezTo>
                    <a:cubicBezTo>
                      <a:pt x="1647" y="611"/>
                      <a:pt x="1647" y="612"/>
                      <a:pt x="1647" y="613"/>
                    </a:cubicBezTo>
                    <a:cubicBezTo>
                      <a:pt x="1647" y="613"/>
                      <a:pt x="1648" y="613"/>
                      <a:pt x="1648" y="614"/>
                    </a:cubicBezTo>
                    <a:cubicBezTo>
                      <a:pt x="1649" y="614"/>
                      <a:pt x="1648" y="615"/>
                      <a:pt x="1648" y="616"/>
                    </a:cubicBezTo>
                    <a:cubicBezTo>
                      <a:pt x="1649" y="617"/>
                      <a:pt x="1649" y="616"/>
                      <a:pt x="1650" y="616"/>
                    </a:cubicBezTo>
                    <a:cubicBezTo>
                      <a:pt x="1651" y="616"/>
                      <a:pt x="1651" y="617"/>
                      <a:pt x="1652" y="618"/>
                    </a:cubicBezTo>
                    <a:cubicBezTo>
                      <a:pt x="1652" y="618"/>
                      <a:pt x="1653" y="618"/>
                      <a:pt x="1653" y="618"/>
                    </a:cubicBezTo>
                    <a:cubicBezTo>
                      <a:pt x="1653" y="617"/>
                      <a:pt x="1653" y="617"/>
                      <a:pt x="1653" y="617"/>
                    </a:cubicBezTo>
                    <a:cubicBezTo>
                      <a:pt x="1653" y="615"/>
                      <a:pt x="1654" y="616"/>
                      <a:pt x="1654" y="617"/>
                    </a:cubicBezTo>
                    <a:cubicBezTo>
                      <a:pt x="1655" y="617"/>
                      <a:pt x="1656" y="616"/>
                      <a:pt x="1657" y="616"/>
                    </a:cubicBezTo>
                    <a:cubicBezTo>
                      <a:pt x="1657" y="616"/>
                      <a:pt x="1658" y="617"/>
                      <a:pt x="1659" y="616"/>
                    </a:cubicBezTo>
                    <a:cubicBezTo>
                      <a:pt x="1659" y="615"/>
                      <a:pt x="1658" y="615"/>
                      <a:pt x="1658" y="615"/>
                    </a:cubicBezTo>
                    <a:cubicBezTo>
                      <a:pt x="1658" y="615"/>
                      <a:pt x="1658" y="614"/>
                      <a:pt x="1658" y="614"/>
                    </a:cubicBezTo>
                    <a:cubicBezTo>
                      <a:pt x="1657" y="613"/>
                      <a:pt x="1658" y="612"/>
                      <a:pt x="1657" y="612"/>
                    </a:cubicBezTo>
                    <a:cubicBezTo>
                      <a:pt x="1657" y="611"/>
                      <a:pt x="1656" y="611"/>
                      <a:pt x="1656" y="610"/>
                    </a:cubicBezTo>
                    <a:cubicBezTo>
                      <a:pt x="1656" y="610"/>
                      <a:pt x="1656" y="610"/>
                      <a:pt x="1657" y="611"/>
                    </a:cubicBezTo>
                    <a:cubicBezTo>
                      <a:pt x="1657" y="611"/>
                      <a:pt x="1657" y="610"/>
                      <a:pt x="1658" y="611"/>
                    </a:cubicBezTo>
                    <a:cubicBezTo>
                      <a:pt x="1659" y="611"/>
                      <a:pt x="1659" y="612"/>
                      <a:pt x="1659" y="612"/>
                    </a:cubicBezTo>
                    <a:cubicBezTo>
                      <a:pt x="1659" y="613"/>
                      <a:pt x="1660" y="614"/>
                      <a:pt x="1660" y="614"/>
                    </a:cubicBezTo>
                    <a:cubicBezTo>
                      <a:pt x="1661" y="615"/>
                      <a:pt x="1660" y="616"/>
                      <a:pt x="1661" y="617"/>
                    </a:cubicBezTo>
                    <a:cubicBezTo>
                      <a:pt x="1662" y="618"/>
                      <a:pt x="1663" y="617"/>
                      <a:pt x="1663" y="617"/>
                    </a:cubicBezTo>
                    <a:cubicBezTo>
                      <a:pt x="1664" y="617"/>
                      <a:pt x="1664" y="619"/>
                      <a:pt x="1666" y="618"/>
                    </a:cubicBezTo>
                    <a:cubicBezTo>
                      <a:pt x="1667" y="618"/>
                      <a:pt x="1667" y="617"/>
                      <a:pt x="1667" y="616"/>
                    </a:cubicBezTo>
                    <a:cubicBezTo>
                      <a:pt x="1667" y="615"/>
                      <a:pt x="1667" y="615"/>
                      <a:pt x="1666" y="614"/>
                    </a:cubicBezTo>
                    <a:cubicBezTo>
                      <a:pt x="1666" y="613"/>
                      <a:pt x="1667" y="613"/>
                      <a:pt x="1667" y="612"/>
                    </a:cubicBezTo>
                    <a:cubicBezTo>
                      <a:pt x="1667" y="611"/>
                      <a:pt x="1667" y="610"/>
                      <a:pt x="1666" y="609"/>
                    </a:cubicBezTo>
                    <a:cubicBezTo>
                      <a:pt x="1666" y="608"/>
                      <a:pt x="1667" y="608"/>
                      <a:pt x="1667" y="607"/>
                    </a:cubicBezTo>
                    <a:cubicBezTo>
                      <a:pt x="1667" y="606"/>
                      <a:pt x="1667" y="605"/>
                      <a:pt x="1667" y="604"/>
                    </a:cubicBezTo>
                    <a:cubicBezTo>
                      <a:pt x="1668" y="606"/>
                      <a:pt x="1668" y="607"/>
                      <a:pt x="1668" y="608"/>
                    </a:cubicBezTo>
                    <a:cubicBezTo>
                      <a:pt x="1668" y="609"/>
                      <a:pt x="1668" y="610"/>
                      <a:pt x="1668" y="610"/>
                    </a:cubicBezTo>
                    <a:cubicBezTo>
                      <a:pt x="1669" y="611"/>
                      <a:pt x="1669" y="612"/>
                      <a:pt x="1669" y="613"/>
                    </a:cubicBezTo>
                    <a:cubicBezTo>
                      <a:pt x="1669" y="614"/>
                      <a:pt x="1670" y="618"/>
                      <a:pt x="1671" y="615"/>
                    </a:cubicBezTo>
                    <a:cubicBezTo>
                      <a:pt x="1671" y="615"/>
                      <a:pt x="1671" y="614"/>
                      <a:pt x="1671" y="614"/>
                    </a:cubicBezTo>
                    <a:cubicBezTo>
                      <a:pt x="1671" y="614"/>
                      <a:pt x="1672" y="613"/>
                      <a:pt x="1672" y="613"/>
                    </a:cubicBezTo>
                    <a:cubicBezTo>
                      <a:pt x="1672" y="612"/>
                      <a:pt x="1672" y="611"/>
                      <a:pt x="1672" y="611"/>
                    </a:cubicBezTo>
                    <a:cubicBezTo>
                      <a:pt x="1673" y="611"/>
                      <a:pt x="1673" y="610"/>
                      <a:pt x="1674" y="610"/>
                    </a:cubicBezTo>
                    <a:cubicBezTo>
                      <a:pt x="1674" y="610"/>
                      <a:pt x="1674" y="611"/>
                      <a:pt x="1675" y="611"/>
                    </a:cubicBezTo>
                    <a:cubicBezTo>
                      <a:pt x="1676" y="611"/>
                      <a:pt x="1676" y="611"/>
                      <a:pt x="1677" y="611"/>
                    </a:cubicBezTo>
                    <a:cubicBezTo>
                      <a:pt x="1678" y="611"/>
                      <a:pt x="1678" y="612"/>
                      <a:pt x="1679" y="612"/>
                    </a:cubicBezTo>
                    <a:cubicBezTo>
                      <a:pt x="1678" y="612"/>
                      <a:pt x="1677" y="612"/>
                      <a:pt x="1676" y="612"/>
                    </a:cubicBezTo>
                    <a:cubicBezTo>
                      <a:pt x="1676" y="613"/>
                      <a:pt x="1675" y="612"/>
                      <a:pt x="1674" y="613"/>
                    </a:cubicBezTo>
                    <a:cubicBezTo>
                      <a:pt x="1674" y="613"/>
                      <a:pt x="1674" y="614"/>
                      <a:pt x="1674" y="615"/>
                    </a:cubicBezTo>
                    <a:cubicBezTo>
                      <a:pt x="1674" y="615"/>
                      <a:pt x="1673" y="615"/>
                      <a:pt x="1673" y="616"/>
                    </a:cubicBezTo>
                    <a:cubicBezTo>
                      <a:pt x="1673" y="616"/>
                      <a:pt x="1673" y="617"/>
                      <a:pt x="1673" y="618"/>
                    </a:cubicBezTo>
                    <a:cubicBezTo>
                      <a:pt x="1673" y="618"/>
                      <a:pt x="1673" y="619"/>
                      <a:pt x="1674" y="620"/>
                    </a:cubicBezTo>
                    <a:cubicBezTo>
                      <a:pt x="1675" y="619"/>
                      <a:pt x="1675" y="617"/>
                      <a:pt x="1676" y="616"/>
                    </a:cubicBezTo>
                    <a:cubicBezTo>
                      <a:pt x="1676" y="618"/>
                      <a:pt x="1676" y="619"/>
                      <a:pt x="1676" y="620"/>
                    </a:cubicBezTo>
                    <a:cubicBezTo>
                      <a:pt x="1676" y="621"/>
                      <a:pt x="1677" y="621"/>
                      <a:pt x="1677" y="621"/>
                    </a:cubicBezTo>
                    <a:cubicBezTo>
                      <a:pt x="1678" y="621"/>
                      <a:pt x="1678" y="622"/>
                      <a:pt x="1678" y="622"/>
                    </a:cubicBezTo>
                    <a:cubicBezTo>
                      <a:pt x="1679" y="622"/>
                      <a:pt x="1678" y="621"/>
                      <a:pt x="1678" y="620"/>
                    </a:cubicBezTo>
                    <a:cubicBezTo>
                      <a:pt x="1678" y="620"/>
                      <a:pt x="1678" y="620"/>
                      <a:pt x="1679" y="619"/>
                    </a:cubicBezTo>
                    <a:cubicBezTo>
                      <a:pt x="1679" y="619"/>
                      <a:pt x="1679" y="619"/>
                      <a:pt x="1679" y="618"/>
                    </a:cubicBezTo>
                    <a:cubicBezTo>
                      <a:pt x="1679" y="617"/>
                      <a:pt x="1680" y="617"/>
                      <a:pt x="1681" y="617"/>
                    </a:cubicBezTo>
                    <a:cubicBezTo>
                      <a:pt x="1681" y="617"/>
                      <a:pt x="1682" y="616"/>
                      <a:pt x="1682" y="616"/>
                    </a:cubicBezTo>
                    <a:cubicBezTo>
                      <a:pt x="1682" y="616"/>
                      <a:pt x="1682" y="616"/>
                      <a:pt x="1682" y="616"/>
                    </a:cubicBezTo>
                    <a:cubicBezTo>
                      <a:pt x="1682" y="616"/>
                      <a:pt x="1682" y="617"/>
                      <a:pt x="1682" y="618"/>
                    </a:cubicBezTo>
                    <a:cubicBezTo>
                      <a:pt x="1682" y="618"/>
                      <a:pt x="1681" y="618"/>
                      <a:pt x="1681" y="619"/>
                    </a:cubicBezTo>
                    <a:cubicBezTo>
                      <a:pt x="1680" y="620"/>
                      <a:pt x="1680" y="620"/>
                      <a:pt x="1681" y="621"/>
                    </a:cubicBezTo>
                    <a:cubicBezTo>
                      <a:pt x="1682" y="622"/>
                      <a:pt x="1682" y="622"/>
                      <a:pt x="1683" y="623"/>
                    </a:cubicBezTo>
                    <a:cubicBezTo>
                      <a:pt x="1683" y="624"/>
                      <a:pt x="1683" y="625"/>
                      <a:pt x="1683" y="626"/>
                    </a:cubicBezTo>
                    <a:cubicBezTo>
                      <a:pt x="1683" y="627"/>
                      <a:pt x="1684" y="628"/>
                      <a:pt x="1685" y="627"/>
                    </a:cubicBezTo>
                    <a:cubicBezTo>
                      <a:pt x="1685" y="627"/>
                      <a:pt x="1685" y="626"/>
                      <a:pt x="1685" y="625"/>
                    </a:cubicBezTo>
                    <a:cubicBezTo>
                      <a:pt x="1685" y="624"/>
                      <a:pt x="1684" y="620"/>
                      <a:pt x="1685" y="620"/>
                    </a:cubicBezTo>
                    <a:cubicBezTo>
                      <a:pt x="1686" y="620"/>
                      <a:pt x="1685" y="621"/>
                      <a:pt x="1686" y="622"/>
                    </a:cubicBezTo>
                    <a:cubicBezTo>
                      <a:pt x="1686" y="622"/>
                      <a:pt x="1686" y="622"/>
                      <a:pt x="1686" y="622"/>
                    </a:cubicBezTo>
                    <a:cubicBezTo>
                      <a:pt x="1687" y="623"/>
                      <a:pt x="1687" y="623"/>
                      <a:pt x="1687" y="623"/>
                    </a:cubicBezTo>
                    <a:cubicBezTo>
                      <a:pt x="1687" y="624"/>
                      <a:pt x="1688" y="624"/>
                      <a:pt x="1689" y="624"/>
                    </a:cubicBezTo>
                    <a:cubicBezTo>
                      <a:pt x="1691" y="625"/>
                      <a:pt x="1687" y="627"/>
                      <a:pt x="1688" y="628"/>
                    </a:cubicBezTo>
                    <a:cubicBezTo>
                      <a:pt x="1688" y="629"/>
                      <a:pt x="1689" y="628"/>
                      <a:pt x="1690" y="628"/>
                    </a:cubicBezTo>
                    <a:cubicBezTo>
                      <a:pt x="1691" y="628"/>
                      <a:pt x="1691" y="629"/>
                      <a:pt x="1692" y="628"/>
                    </a:cubicBezTo>
                    <a:cubicBezTo>
                      <a:pt x="1693" y="628"/>
                      <a:pt x="1692" y="627"/>
                      <a:pt x="1693" y="626"/>
                    </a:cubicBezTo>
                    <a:cubicBezTo>
                      <a:pt x="1694" y="627"/>
                      <a:pt x="1694" y="627"/>
                      <a:pt x="1694" y="628"/>
                    </a:cubicBezTo>
                    <a:cubicBezTo>
                      <a:pt x="1694" y="629"/>
                      <a:pt x="1693" y="629"/>
                      <a:pt x="1694" y="630"/>
                    </a:cubicBezTo>
                    <a:cubicBezTo>
                      <a:pt x="1694" y="631"/>
                      <a:pt x="1694" y="631"/>
                      <a:pt x="1695" y="630"/>
                    </a:cubicBezTo>
                    <a:cubicBezTo>
                      <a:pt x="1695" y="630"/>
                      <a:pt x="1696" y="629"/>
                      <a:pt x="1697" y="629"/>
                    </a:cubicBezTo>
                    <a:cubicBezTo>
                      <a:pt x="1697" y="628"/>
                      <a:pt x="1698" y="628"/>
                      <a:pt x="1699" y="628"/>
                    </a:cubicBezTo>
                    <a:cubicBezTo>
                      <a:pt x="1699" y="627"/>
                      <a:pt x="1699" y="623"/>
                      <a:pt x="1701" y="624"/>
                    </a:cubicBezTo>
                    <a:cubicBezTo>
                      <a:pt x="1702" y="625"/>
                      <a:pt x="1701" y="626"/>
                      <a:pt x="1703" y="626"/>
                    </a:cubicBezTo>
                    <a:cubicBezTo>
                      <a:pt x="1703" y="626"/>
                      <a:pt x="1705" y="626"/>
                      <a:pt x="1704" y="627"/>
                    </a:cubicBezTo>
                    <a:cubicBezTo>
                      <a:pt x="1704" y="627"/>
                      <a:pt x="1703" y="627"/>
                      <a:pt x="1702" y="627"/>
                    </a:cubicBezTo>
                    <a:cubicBezTo>
                      <a:pt x="1702" y="628"/>
                      <a:pt x="1702" y="629"/>
                      <a:pt x="1702" y="629"/>
                    </a:cubicBezTo>
                    <a:cubicBezTo>
                      <a:pt x="1703" y="631"/>
                      <a:pt x="1703" y="626"/>
                      <a:pt x="1705" y="628"/>
                    </a:cubicBezTo>
                    <a:cubicBezTo>
                      <a:pt x="1705" y="629"/>
                      <a:pt x="1705" y="630"/>
                      <a:pt x="1705" y="630"/>
                    </a:cubicBezTo>
                    <a:cubicBezTo>
                      <a:pt x="1705" y="631"/>
                      <a:pt x="1705" y="631"/>
                      <a:pt x="1706" y="632"/>
                    </a:cubicBezTo>
                    <a:cubicBezTo>
                      <a:pt x="1706" y="633"/>
                      <a:pt x="1706" y="632"/>
                      <a:pt x="1706" y="633"/>
                    </a:cubicBezTo>
                    <a:cubicBezTo>
                      <a:pt x="1706" y="634"/>
                      <a:pt x="1706" y="634"/>
                      <a:pt x="1707" y="634"/>
                    </a:cubicBezTo>
                    <a:cubicBezTo>
                      <a:pt x="1707" y="635"/>
                      <a:pt x="1708" y="635"/>
                      <a:pt x="1709" y="635"/>
                    </a:cubicBezTo>
                    <a:cubicBezTo>
                      <a:pt x="1710" y="636"/>
                      <a:pt x="1712" y="636"/>
                      <a:pt x="1712" y="637"/>
                    </a:cubicBezTo>
                    <a:cubicBezTo>
                      <a:pt x="1713" y="638"/>
                      <a:pt x="1713" y="639"/>
                      <a:pt x="1713" y="639"/>
                    </a:cubicBezTo>
                    <a:cubicBezTo>
                      <a:pt x="1714" y="640"/>
                      <a:pt x="1715" y="639"/>
                      <a:pt x="1716" y="639"/>
                    </a:cubicBezTo>
                    <a:cubicBezTo>
                      <a:pt x="1717" y="639"/>
                      <a:pt x="1717" y="640"/>
                      <a:pt x="1718" y="639"/>
                    </a:cubicBezTo>
                    <a:cubicBezTo>
                      <a:pt x="1718" y="639"/>
                      <a:pt x="1717" y="638"/>
                      <a:pt x="1717" y="638"/>
                    </a:cubicBezTo>
                    <a:cubicBezTo>
                      <a:pt x="1717" y="638"/>
                      <a:pt x="1716" y="637"/>
                      <a:pt x="1716" y="637"/>
                    </a:cubicBezTo>
                    <a:cubicBezTo>
                      <a:pt x="1715" y="636"/>
                      <a:pt x="1714" y="637"/>
                      <a:pt x="1714" y="637"/>
                    </a:cubicBezTo>
                    <a:cubicBezTo>
                      <a:pt x="1713" y="636"/>
                      <a:pt x="1713" y="635"/>
                      <a:pt x="1713" y="635"/>
                    </a:cubicBezTo>
                    <a:cubicBezTo>
                      <a:pt x="1712" y="634"/>
                      <a:pt x="1711" y="634"/>
                      <a:pt x="1711" y="633"/>
                    </a:cubicBezTo>
                    <a:cubicBezTo>
                      <a:pt x="1711" y="632"/>
                      <a:pt x="1710" y="631"/>
                      <a:pt x="1709" y="630"/>
                    </a:cubicBezTo>
                    <a:cubicBezTo>
                      <a:pt x="1709" y="629"/>
                      <a:pt x="1710" y="629"/>
                      <a:pt x="1711" y="629"/>
                    </a:cubicBezTo>
                    <a:cubicBezTo>
                      <a:pt x="1712" y="629"/>
                      <a:pt x="1712" y="629"/>
                      <a:pt x="1712" y="630"/>
                    </a:cubicBezTo>
                    <a:cubicBezTo>
                      <a:pt x="1713" y="631"/>
                      <a:pt x="1713" y="631"/>
                      <a:pt x="1713" y="631"/>
                    </a:cubicBezTo>
                    <a:cubicBezTo>
                      <a:pt x="1714" y="632"/>
                      <a:pt x="1714" y="633"/>
                      <a:pt x="1714" y="633"/>
                    </a:cubicBezTo>
                    <a:cubicBezTo>
                      <a:pt x="1715" y="633"/>
                      <a:pt x="1715" y="633"/>
                      <a:pt x="1716" y="633"/>
                    </a:cubicBezTo>
                    <a:cubicBezTo>
                      <a:pt x="1717" y="633"/>
                      <a:pt x="1718" y="634"/>
                      <a:pt x="1718" y="633"/>
                    </a:cubicBezTo>
                    <a:cubicBezTo>
                      <a:pt x="1719" y="632"/>
                      <a:pt x="1716" y="630"/>
                      <a:pt x="1716" y="630"/>
                    </a:cubicBezTo>
                    <a:cubicBezTo>
                      <a:pt x="1715" y="629"/>
                      <a:pt x="1715" y="628"/>
                      <a:pt x="1715" y="627"/>
                    </a:cubicBezTo>
                    <a:cubicBezTo>
                      <a:pt x="1715" y="627"/>
                      <a:pt x="1714" y="627"/>
                      <a:pt x="1714" y="626"/>
                    </a:cubicBezTo>
                    <a:cubicBezTo>
                      <a:pt x="1714" y="626"/>
                      <a:pt x="1714" y="625"/>
                      <a:pt x="1714" y="625"/>
                    </a:cubicBezTo>
                    <a:cubicBezTo>
                      <a:pt x="1713" y="624"/>
                      <a:pt x="1713" y="623"/>
                      <a:pt x="1713" y="623"/>
                    </a:cubicBezTo>
                    <a:cubicBezTo>
                      <a:pt x="1713" y="622"/>
                      <a:pt x="1714" y="620"/>
                      <a:pt x="1714" y="619"/>
                    </a:cubicBezTo>
                    <a:cubicBezTo>
                      <a:pt x="1715" y="618"/>
                      <a:pt x="1716" y="617"/>
                      <a:pt x="1717" y="616"/>
                    </a:cubicBezTo>
                    <a:cubicBezTo>
                      <a:pt x="1717" y="616"/>
                      <a:pt x="1718" y="615"/>
                      <a:pt x="1718" y="614"/>
                    </a:cubicBezTo>
                    <a:cubicBezTo>
                      <a:pt x="1719" y="614"/>
                      <a:pt x="1718" y="613"/>
                      <a:pt x="1718" y="612"/>
                    </a:cubicBezTo>
                    <a:cubicBezTo>
                      <a:pt x="1717" y="612"/>
                      <a:pt x="1716" y="612"/>
                      <a:pt x="1715" y="612"/>
                    </a:cubicBezTo>
                    <a:cubicBezTo>
                      <a:pt x="1715" y="611"/>
                      <a:pt x="1714" y="610"/>
                      <a:pt x="1714" y="610"/>
                    </a:cubicBezTo>
                    <a:cubicBezTo>
                      <a:pt x="1713" y="609"/>
                      <a:pt x="1712" y="610"/>
                      <a:pt x="1712" y="611"/>
                    </a:cubicBezTo>
                    <a:cubicBezTo>
                      <a:pt x="1713" y="612"/>
                      <a:pt x="1714" y="612"/>
                      <a:pt x="1714" y="613"/>
                    </a:cubicBezTo>
                    <a:cubicBezTo>
                      <a:pt x="1714" y="613"/>
                      <a:pt x="1714" y="614"/>
                      <a:pt x="1714" y="614"/>
                    </a:cubicBezTo>
                    <a:cubicBezTo>
                      <a:pt x="1714" y="615"/>
                      <a:pt x="1714" y="615"/>
                      <a:pt x="1714" y="616"/>
                    </a:cubicBezTo>
                    <a:cubicBezTo>
                      <a:pt x="1713" y="615"/>
                      <a:pt x="1713" y="615"/>
                      <a:pt x="1712" y="614"/>
                    </a:cubicBezTo>
                    <a:cubicBezTo>
                      <a:pt x="1712" y="613"/>
                      <a:pt x="1712" y="612"/>
                      <a:pt x="1711" y="612"/>
                    </a:cubicBezTo>
                    <a:cubicBezTo>
                      <a:pt x="1710" y="612"/>
                      <a:pt x="1709" y="614"/>
                      <a:pt x="1708" y="613"/>
                    </a:cubicBezTo>
                    <a:cubicBezTo>
                      <a:pt x="1707" y="613"/>
                      <a:pt x="1707" y="612"/>
                      <a:pt x="1706" y="613"/>
                    </a:cubicBezTo>
                    <a:cubicBezTo>
                      <a:pt x="1705" y="613"/>
                      <a:pt x="1704" y="614"/>
                      <a:pt x="1704" y="612"/>
                    </a:cubicBezTo>
                    <a:cubicBezTo>
                      <a:pt x="1704" y="611"/>
                      <a:pt x="1705" y="612"/>
                      <a:pt x="1705" y="612"/>
                    </a:cubicBezTo>
                    <a:cubicBezTo>
                      <a:pt x="1706" y="612"/>
                      <a:pt x="1707" y="611"/>
                      <a:pt x="1708" y="611"/>
                    </a:cubicBezTo>
                    <a:cubicBezTo>
                      <a:pt x="1709" y="611"/>
                      <a:pt x="1709" y="611"/>
                      <a:pt x="1709" y="610"/>
                    </a:cubicBezTo>
                    <a:cubicBezTo>
                      <a:pt x="1709" y="609"/>
                      <a:pt x="1708" y="609"/>
                      <a:pt x="1707" y="608"/>
                    </a:cubicBezTo>
                    <a:cubicBezTo>
                      <a:pt x="1706" y="607"/>
                      <a:pt x="1705" y="606"/>
                      <a:pt x="1704" y="604"/>
                    </a:cubicBezTo>
                    <a:cubicBezTo>
                      <a:pt x="1704" y="604"/>
                      <a:pt x="1704" y="603"/>
                      <a:pt x="1704" y="603"/>
                    </a:cubicBezTo>
                    <a:cubicBezTo>
                      <a:pt x="1703" y="602"/>
                      <a:pt x="1703" y="602"/>
                      <a:pt x="1703" y="602"/>
                    </a:cubicBezTo>
                    <a:cubicBezTo>
                      <a:pt x="1702" y="601"/>
                      <a:pt x="1702" y="600"/>
                      <a:pt x="1701" y="600"/>
                    </a:cubicBezTo>
                    <a:cubicBezTo>
                      <a:pt x="1700" y="599"/>
                      <a:pt x="1700" y="600"/>
                      <a:pt x="1700" y="601"/>
                    </a:cubicBezTo>
                    <a:cubicBezTo>
                      <a:pt x="1700" y="602"/>
                      <a:pt x="1699" y="603"/>
                      <a:pt x="1699" y="604"/>
                    </a:cubicBezTo>
                    <a:cubicBezTo>
                      <a:pt x="1698" y="604"/>
                      <a:pt x="1698" y="605"/>
                      <a:pt x="1698" y="606"/>
                    </a:cubicBezTo>
                    <a:cubicBezTo>
                      <a:pt x="1698" y="607"/>
                      <a:pt x="1698" y="609"/>
                      <a:pt x="1697" y="608"/>
                    </a:cubicBezTo>
                    <a:cubicBezTo>
                      <a:pt x="1696" y="608"/>
                      <a:pt x="1696" y="606"/>
                      <a:pt x="1696" y="606"/>
                    </a:cubicBezTo>
                    <a:cubicBezTo>
                      <a:pt x="1696" y="605"/>
                      <a:pt x="1696" y="605"/>
                      <a:pt x="1697" y="604"/>
                    </a:cubicBezTo>
                    <a:cubicBezTo>
                      <a:pt x="1697" y="604"/>
                      <a:pt x="1696" y="604"/>
                      <a:pt x="1696" y="603"/>
                    </a:cubicBezTo>
                    <a:cubicBezTo>
                      <a:pt x="1697" y="602"/>
                      <a:pt x="1698" y="603"/>
                      <a:pt x="1698" y="602"/>
                    </a:cubicBezTo>
                    <a:cubicBezTo>
                      <a:pt x="1698" y="601"/>
                      <a:pt x="1698" y="601"/>
                      <a:pt x="1698" y="600"/>
                    </a:cubicBezTo>
                    <a:cubicBezTo>
                      <a:pt x="1698" y="600"/>
                      <a:pt x="1698" y="600"/>
                      <a:pt x="1698" y="600"/>
                    </a:cubicBezTo>
                    <a:cubicBezTo>
                      <a:pt x="1699" y="599"/>
                      <a:pt x="1699" y="599"/>
                      <a:pt x="1699" y="599"/>
                    </a:cubicBezTo>
                    <a:cubicBezTo>
                      <a:pt x="1699" y="598"/>
                      <a:pt x="1700" y="599"/>
                      <a:pt x="1700" y="598"/>
                    </a:cubicBezTo>
                    <a:cubicBezTo>
                      <a:pt x="1701" y="598"/>
                      <a:pt x="1700" y="597"/>
                      <a:pt x="1701" y="596"/>
                    </a:cubicBezTo>
                    <a:cubicBezTo>
                      <a:pt x="1701" y="595"/>
                      <a:pt x="1701" y="595"/>
                      <a:pt x="1700" y="594"/>
                    </a:cubicBezTo>
                    <a:cubicBezTo>
                      <a:pt x="1700" y="594"/>
                      <a:pt x="1699" y="594"/>
                      <a:pt x="1699" y="594"/>
                    </a:cubicBezTo>
                    <a:cubicBezTo>
                      <a:pt x="1698" y="594"/>
                      <a:pt x="1698" y="593"/>
                      <a:pt x="1698" y="593"/>
                    </a:cubicBezTo>
                    <a:cubicBezTo>
                      <a:pt x="1697" y="593"/>
                      <a:pt x="1696" y="594"/>
                      <a:pt x="1696" y="595"/>
                    </a:cubicBezTo>
                    <a:cubicBezTo>
                      <a:pt x="1696" y="595"/>
                      <a:pt x="1696" y="596"/>
                      <a:pt x="1696" y="596"/>
                    </a:cubicBezTo>
                    <a:cubicBezTo>
                      <a:pt x="1696" y="596"/>
                      <a:pt x="1696" y="596"/>
                      <a:pt x="1695" y="596"/>
                    </a:cubicBezTo>
                    <a:cubicBezTo>
                      <a:pt x="1695" y="597"/>
                      <a:pt x="1695" y="597"/>
                      <a:pt x="1694" y="597"/>
                    </a:cubicBezTo>
                    <a:cubicBezTo>
                      <a:pt x="1694" y="598"/>
                      <a:pt x="1694" y="597"/>
                      <a:pt x="1693" y="597"/>
                    </a:cubicBezTo>
                    <a:cubicBezTo>
                      <a:pt x="1692" y="597"/>
                      <a:pt x="1692" y="598"/>
                      <a:pt x="1691" y="598"/>
                    </a:cubicBezTo>
                    <a:cubicBezTo>
                      <a:pt x="1691" y="599"/>
                      <a:pt x="1690" y="598"/>
                      <a:pt x="1690" y="599"/>
                    </a:cubicBezTo>
                    <a:cubicBezTo>
                      <a:pt x="1690" y="599"/>
                      <a:pt x="1690" y="599"/>
                      <a:pt x="1690" y="600"/>
                    </a:cubicBezTo>
                    <a:cubicBezTo>
                      <a:pt x="1690" y="600"/>
                      <a:pt x="1690" y="600"/>
                      <a:pt x="1689" y="600"/>
                    </a:cubicBezTo>
                    <a:cubicBezTo>
                      <a:pt x="1689" y="600"/>
                      <a:pt x="1688" y="600"/>
                      <a:pt x="1688" y="600"/>
                    </a:cubicBezTo>
                    <a:cubicBezTo>
                      <a:pt x="1688" y="600"/>
                      <a:pt x="1687" y="601"/>
                      <a:pt x="1687" y="601"/>
                    </a:cubicBezTo>
                    <a:cubicBezTo>
                      <a:pt x="1686" y="601"/>
                      <a:pt x="1686" y="601"/>
                      <a:pt x="1686" y="601"/>
                    </a:cubicBezTo>
                    <a:cubicBezTo>
                      <a:pt x="1685" y="601"/>
                      <a:pt x="1684" y="601"/>
                      <a:pt x="1684" y="600"/>
                    </a:cubicBezTo>
                    <a:cubicBezTo>
                      <a:pt x="1684" y="600"/>
                      <a:pt x="1685" y="599"/>
                      <a:pt x="1686" y="599"/>
                    </a:cubicBezTo>
                    <a:cubicBezTo>
                      <a:pt x="1686" y="599"/>
                      <a:pt x="1687" y="599"/>
                      <a:pt x="1688" y="599"/>
                    </a:cubicBezTo>
                    <a:cubicBezTo>
                      <a:pt x="1688" y="598"/>
                      <a:pt x="1688" y="598"/>
                      <a:pt x="1688" y="598"/>
                    </a:cubicBezTo>
                    <a:cubicBezTo>
                      <a:pt x="1688" y="597"/>
                      <a:pt x="1688" y="597"/>
                      <a:pt x="1689" y="597"/>
                    </a:cubicBezTo>
                    <a:cubicBezTo>
                      <a:pt x="1689" y="597"/>
                      <a:pt x="1690" y="596"/>
                      <a:pt x="1690" y="596"/>
                    </a:cubicBezTo>
                    <a:cubicBezTo>
                      <a:pt x="1691" y="596"/>
                      <a:pt x="1692" y="596"/>
                      <a:pt x="1692" y="596"/>
                    </a:cubicBezTo>
                    <a:cubicBezTo>
                      <a:pt x="1693" y="596"/>
                      <a:pt x="1693" y="595"/>
                      <a:pt x="1694" y="595"/>
                    </a:cubicBezTo>
                    <a:cubicBezTo>
                      <a:pt x="1695" y="594"/>
                      <a:pt x="1695" y="594"/>
                      <a:pt x="1695" y="593"/>
                    </a:cubicBezTo>
                    <a:cubicBezTo>
                      <a:pt x="1696" y="591"/>
                      <a:pt x="1698" y="588"/>
                      <a:pt x="1695" y="587"/>
                    </a:cubicBezTo>
                    <a:cubicBezTo>
                      <a:pt x="1695" y="587"/>
                      <a:pt x="1695" y="588"/>
                      <a:pt x="1694" y="587"/>
                    </a:cubicBezTo>
                    <a:cubicBezTo>
                      <a:pt x="1694" y="587"/>
                      <a:pt x="1694" y="587"/>
                      <a:pt x="1694" y="587"/>
                    </a:cubicBezTo>
                    <a:cubicBezTo>
                      <a:pt x="1693" y="587"/>
                      <a:pt x="1692" y="587"/>
                      <a:pt x="1692" y="587"/>
                    </a:cubicBezTo>
                    <a:cubicBezTo>
                      <a:pt x="1691" y="588"/>
                      <a:pt x="1692" y="588"/>
                      <a:pt x="1690" y="587"/>
                    </a:cubicBezTo>
                    <a:cubicBezTo>
                      <a:pt x="1690" y="587"/>
                      <a:pt x="1689" y="587"/>
                      <a:pt x="1689" y="588"/>
                    </a:cubicBezTo>
                    <a:cubicBezTo>
                      <a:pt x="1688" y="588"/>
                      <a:pt x="1687" y="589"/>
                      <a:pt x="1687" y="589"/>
                    </a:cubicBezTo>
                    <a:cubicBezTo>
                      <a:pt x="1686" y="589"/>
                      <a:pt x="1686" y="590"/>
                      <a:pt x="1685" y="590"/>
                    </a:cubicBezTo>
                    <a:cubicBezTo>
                      <a:pt x="1686" y="588"/>
                      <a:pt x="1688" y="587"/>
                      <a:pt x="1690" y="586"/>
                    </a:cubicBezTo>
                    <a:cubicBezTo>
                      <a:pt x="1691" y="585"/>
                      <a:pt x="1691" y="585"/>
                      <a:pt x="1690" y="584"/>
                    </a:cubicBezTo>
                    <a:cubicBezTo>
                      <a:pt x="1688" y="584"/>
                      <a:pt x="1688" y="583"/>
                      <a:pt x="1688" y="582"/>
                    </a:cubicBezTo>
                    <a:cubicBezTo>
                      <a:pt x="1688" y="582"/>
                      <a:pt x="1688" y="581"/>
                      <a:pt x="1687" y="581"/>
                    </a:cubicBezTo>
                    <a:cubicBezTo>
                      <a:pt x="1687" y="581"/>
                      <a:pt x="1687" y="581"/>
                      <a:pt x="1686" y="581"/>
                    </a:cubicBezTo>
                    <a:cubicBezTo>
                      <a:pt x="1686" y="581"/>
                      <a:pt x="1685" y="580"/>
                      <a:pt x="1684" y="580"/>
                    </a:cubicBezTo>
                    <a:cubicBezTo>
                      <a:pt x="1683" y="580"/>
                      <a:pt x="1683" y="580"/>
                      <a:pt x="1682" y="581"/>
                    </a:cubicBezTo>
                    <a:cubicBezTo>
                      <a:pt x="1682" y="581"/>
                      <a:pt x="1682" y="582"/>
                      <a:pt x="1681" y="582"/>
                    </a:cubicBezTo>
                    <a:cubicBezTo>
                      <a:pt x="1681" y="583"/>
                      <a:pt x="1682" y="583"/>
                      <a:pt x="1682" y="583"/>
                    </a:cubicBezTo>
                    <a:cubicBezTo>
                      <a:pt x="1682" y="584"/>
                      <a:pt x="1680" y="585"/>
                      <a:pt x="1680" y="585"/>
                    </a:cubicBezTo>
                    <a:cubicBezTo>
                      <a:pt x="1679" y="586"/>
                      <a:pt x="1679" y="587"/>
                      <a:pt x="1678" y="587"/>
                    </a:cubicBezTo>
                    <a:cubicBezTo>
                      <a:pt x="1677" y="588"/>
                      <a:pt x="1676" y="588"/>
                      <a:pt x="1675" y="588"/>
                    </a:cubicBezTo>
                    <a:cubicBezTo>
                      <a:pt x="1674" y="588"/>
                      <a:pt x="1673" y="589"/>
                      <a:pt x="1672" y="589"/>
                    </a:cubicBezTo>
                    <a:cubicBezTo>
                      <a:pt x="1674" y="588"/>
                      <a:pt x="1676" y="587"/>
                      <a:pt x="1677" y="586"/>
                    </a:cubicBezTo>
                    <a:cubicBezTo>
                      <a:pt x="1678" y="586"/>
                      <a:pt x="1679" y="585"/>
                      <a:pt x="1679" y="584"/>
                    </a:cubicBezTo>
                    <a:cubicBezTo>
                      <a:pt x="1680" y="583"/>
                      <a:pt x="1680" y="582"/>
                      <a:pt x="1680" y="581"/>
                    </a:cubicBezTo>
                    <a:cubicBezTo>
                      <a:pt x="1680" y="580"/>
                      <a:pt x="1681" y="577"/>
                      <a:pt x="1679" y="577"/>
                    </a:cubicBezTo>
                    <a:cubicBezTo>
                      <a:pt x="1679" y="577"/>
                      <a:pt x="1679" y="577"/>
                      <a:pt x="1678" y="576"/>
                    </a:cubicBezTo>
                    <a:cubicBezTo>
                      <a:pt x="1678" y="576"/>
                      <a:pt x="1678" y="576"/>
                      <a:pt x="1678" y="575"/>
                    </a:cubicBezTo>
                    <a:cubicBezTo>
                      <a:pt x="1678" y="575"/>
                      <a:pt x="1678" y="575"/>
                      <a:pt x="1677" y="575"/>
                    </a:cubicBezTo>
                    <a:cubicBezTo>
                      <a:pt x="1677" y="575"/>
                      <a:pt x="1676" y="575"/>
                      <a:pt x="1676" y="575"/>
                    </a:cubicBezTo>
                    <a:cubicBezTo>
                      <a:pt x="1674" y="575"/>
                      <a:pt x="1674" y="576"/>
                      <a:pt x="1673" y="577"/>
                    </a:cubicBezTo>
                    <a:cubicBezTo>
                      <a:pt x="1672" y="577"/>
                      <a:pt x="1670" y="578"/>
                      <a:pt x="1670" y="577"/>
                    </a:cubicBezTo>
                    <a:cubicBezTo>
                      <a:pt x="1671" y="576"/>
                      <a:pt x="1672" y="575"/>
                      <a:pt x="1672" y="575"/>
                    </a:cubicBezTo>
                    <a:cubicBezTo>
                      <a:pt x="1673" y="574"/>
                      <a:pt x="1673" y="574"/>
                      <a:pt x="1673" y="574"/>
                    </a:cubicBezTo>
                    <a:cubicBezTo>
                      <a:pt x="1672" y="573"/>
                      <a:pt x="1672" y="574"/>
                      <a:pt x="1672" y="574"/>
                    </a:cubicBezTo>
                    <a:cubicBezTo>
                      <a:pt x="1671" y="573"/>
                      <a:pt x="1671" y="573"/>
                      <a:pt x="1671" y="572"/>
                    </a:cubicBezTo>
                    <a:cubicBezTo>
                      <a:pt x="1670" y="572"/>
                      <a:pt x="1669" y="572"/>
                      <a:pt x="1669" y="572"/>
                    </a:cubicBezTo>
                    <a:cubicBezTo>
                      <a:pt x="1668" y="572"/>
                      <a:pt x="1667" y="573"/>
                      <a:pt x="1666" y="574"/>
                    </a:cubicBezTo>
                    <a:cubicBezTo>
                      <a:pt x="1666" y="574"/>
                      <a:pt x="1665" y="576"/>
                      <a:pt x="1664" y="576"/>
                    </a:cubicBezTo>
                    <a:cubicBezTo>
                      <a:pt x="1663" y="577"/>
                      <a:pt x="1663" y="576"/>
                      <a:pt x="1662" y="577"/>
                    </a:cubicBezTo>
                    <a:cubicBezTo>
                      <a:pt x="1662" y="577"/>
                      <a:pt x="1662" y="578"/>
                      <a:pt x="1661" y="578"/>
                    </a:cubicBezTo>
                    <a:cubicBezTo>
                      <a:pt x="1661" y="577"/>
                      <a:pt x="1662" y="575"/>
                      <a:pt x="1663" y="575"/>
                    </a:cubicBezTo>
                    <a:cubicBezTo>
                      <a:pt x="1664" y="574"/>
                      <a:pt x="1664" y="574"/>
                      <a:pt x="1664" y="573"/>
                    </a:cubicBezTo>
                    <a:cubicBezTo>
                      <a:pt x="1665" y="573"/>
                      <a:pt x="1665" y="572"/>
                      <a:pt x="1666" y="572"/>
                    </a:cubicBezTo>
                    <a:cubicBezTo>
                      <a:pt x="1666" y="571"/>
                      <a:pt x="1667" y="571"/>
                      <a:pt x="1667" y="570"/>
                    </a:cubicBezTo>
                    <a:cubicBezTo>
                      <a:pt x="1666" y="570"/>
                      <a:pt x="1665" y="570"/>
                      <a:pt x="1664" y="570"/>
                    </a:cubicBezTo>
                    <a:cubicBezTo>
                      <a:pt x="1663" y="571"/>
                      <a:pt x="1662" y="572"/>
                      <a:pt x="1661" y="572"/>
                    </a:cubicBezTo>
                    <a:cubicBezTo>
                      <a:pt x="1660" y="572"/>
                      <a:pt x="1660" y="571"/>
                      <a:pt x="1659" y="571"/>
                    </a:cubicBezTo>
                    <a:cubicBezTo>
                      <a:pt x="1659" y="571"/>
                      <a:pt x="1657" y="572"/>
                      <a:pt x="1656" y="571"/>
                    </a:cubicBezTo>
                    <a:cubicBezTo>
                      <a:pt x="1657" y="571"/>
                      <a:pt x="1657" y="571"/>
                      <a:pt x="1658" y="570"/>
                    </a:cubicBezTo>
                    <a:cubicBezTo>
                      <a:pt x="1659" y="570"/>
                      <a:pt x="1660" y="570"/>
                      <a:pt x="1660" y="569"/>
                    </a:cubicBezTo>
                    <a:cubicBezTo>
                      <a:pt x="1661" y="569"/>
                      <a:pt x="1662" y="569"/>
                      <a:pt x="1663" y="568"/>
                    </a:cubicBezTo>
                    <a:cubicBezTo>
                      <a:pt x="1664" y="568"/>
                      <a:pt x="1665" y="567"/>
                      <a:pt x="1665" y="566"/>
                    </a:cubicBezTo>
                    <a:cubicBezTo>
                      <a:pt x="1664" y="566"/>
                      <a:pt x="1663" y="566"/>
                      <a:pt x="1662" y="566"/>
                    </a:cubicBezTo>
                    <a:cubicBezTo>
                      <a:pt x="1661" y="565"/>
                      <a:pt x="1661" y="566"/>
                      <a:pt x="1660" y="566"/>
                    </a:cubicBezTo>
                    <a:cubicBezTo>
                      <a:pt x="1659" y="566"/>
                      <a:pt x="1659" y="566"/>
                      <a:pt x="1658" y="567"/>
                    </a:cubicBezTo>
                    <a:cubicBezTo>
                      <a:pt x="1658" y="567"/>
                      <a:pt x="1657" y="567"/>
                      <a:pt x="1657" y="567"/>
                    </a:cubicBezTo>
                    <a:cubicBezTo>
                      <a:pt x="1656" y="568"/>
                      <a:pt x="1656" y="568"/>
                      <a:pt x="1656" y="568"/>
                    </a:cubicBezTo>
                    <a:cubicBezTo>
                      <a:pt x="1656" y="567"/>
                      <a:pt x="1657" y="566"/>
                      <a:pt x="1658" y="566"/>
                    </a:cubicBezTo>
                    <a:cubicBezTo>
                      <a:pt x="1658" y="565"/>
                      <a:pt x="1659" y="564"/>
                      <a:pt x="1660" y="564"/>
                    </a:cubicBezTo>
                    <a:cubicBezTo>
                      <a:pt x="1663" y="562"/>
                      <a:pt x="1656" y="562"/>
                      <a:pt x="1656" y="562"/>
                    </a:cubicBezTo>
                    <a:cubicBezTo>
                      <a:pt x="1655" y="562"/>
                      <a:pt x="1654" y="562"/>
                      <a:pt x="1653" y="562"/>
                    </a:cubicBezTo>
                    <a:cubicBezTo>
                      <a:pt x="1652" y="562"/>
                      <a:pt x="1652" y="561"/>
                      <a:pt x="1651" y="561"/>
                    </a:cubicBezTo>
                    <a:cubicBezTo>
                      <a:pt x="1650" y="561"/>
                      <a:pt x="1649" y="561"/>
                      <a:pt x="1648" y="561"/>
                    </a:cubicBezTo>
                    <a:cubicBezTo>
                      <a:pt x="1648" y="561"/>
                      <a:pt x="1647" y="561"/>
                      <a:pt x="1646" y="561"/>
                    </a:cubicBezTo>
                    <a:cubicBezTo>
                      <a:pt x="1645" y="561"/>
                      <a:pt x="1644" y="562"/>
                      <a:pt x="1643" y="562"/>
                    </a:cubicBezTo>
                    <a:cubicBezTo>
                      <a:pt x="1643" y="562"/>
                      <a:pt x="1641" y="562"/>
                      <a:pt x="1641" y="563"/>
                    </a:cubicBezTo>
                    <a:cubicBezTo>
                      <a:pt x="1641" y="563"/>
                      <a:pt x="1642" y="563"/>
                      <a:pt x="1642" y="564"/>
                    </a:cubicBezTo>
                    <a:cubicBezTo>
                      <a:pt x="1642" y="564"/>
                      <a:pt x="1642" y="564"/>
                      <a:pt x="1642" y="565"/>
                    </a:cubicBezTo>
                    <a:cubicBezTo>
                      <a:pt x="1642" y="566"/>
                      <a:pt x="1641" y="566"/>
                      <a:pt x="1641" y="567"/>
                    </a:cubicBezTo>
                    <a:cubicBezTo>
                      <a:pt x="1641" y="567"/>
                      <a:pt x="1639" y="568"/>
                      <a:pt x="1639" y="569"/>
                    </a:cubicBezTo>
                    <a:cubicBezTo>
                      <a:pt x="1639" y="568"/>
                      <a:pt x="1639" y="568"/>
                      <a:pt x="1639" y="567"/>
                    </a:cubicBezTo>
                    <a:cubicBezTo>
                      <a:pt x="1639" y="566"/>
                      <a:pt x="1639" y="567"/>
                      <a:pt x="1640" y="566"/>
                    </a:cubicBezTo>
                    <a:cubicBezTo>
                      <a:pt x="1640" y="565"/>
                      <a:pt x="1640" y="565"/>
                      <a:pt x="1639" y="564"/>
                    </a:cubicBezTo>
                    <a:cubicBezTo>
                      <a:pt x="1639" y="564"/>
                      <a:pt x="1639" y="564"/>
                      <a:pt x="1639" y="564"/>
                    </a:cubicBezTo>
                    <a:cubicBezTo>
                      <a:pt x="1639" y="564"/>
                      <a:pt x="1639" y="563"/>
                      <a:pt x="1638" y="563"/>
                    </a:cubicBezTo>
                    <a:cubicBezTo>
                      <a:pt x="1638" y="563"/>
                      <a:pt x="1637" y="563"/>
                      <a:pt x="1637" y="563"/>
                    </a:cubicBezTo>
                    <a:cubicBezTo>
                      <a:pt x="1637" y="564"/>
                      <a:pt x="1637" y="564"/>
                      <a:pt x="1637" y="565"/>
                    </a:cubicBezTo>
                    <a:cubicBezTo>
                      <a:pt x="1637" y="565"/>
                      <a:pt x="1635" y="565"/>
                      <a:pt x="1635" y="566"/>
                    </a:cubicBezTo>
                    <a:cubicBezTo>
                      <a:pt x="1635" y="565"/>
                      <a:pt x="1635" y="565"/>
                      <a:pt x="1635" y="565"/>
                    </a:cubicBezTo>
                    <a:cubicBezTo>
                      <a:pt x="1635" y="565"/>
                      <a:pt x="1636" y="565"/>
                      <a:pt x="1636" y="565"/>
                    </a:cubicBezTo>
                    <a:cubicBezTo>
                      <a:pt x="1636" y="564"/>
                      <a:pt x="1636" y="564"/>
                      <a:pt x="1636" y="564"/>
                    </a:cubicBezTo>
                    <a:cubicBezTo>
                      <a:pt x="1636" y="563"/>
                      <a:pt x="1637" y="562"/>
                      <a:pt x="1637" y="562"/>
                    </a:cubicBezTo>
                    <a:cubicBezTo>
                      <a:pt x="1638" y="562"/>
                      <a:pt x="1640" y="562"/>
                      <a:pt x="1639" y="561"/>
                    </a:cubicBezTo>
                    <a:cubicBezTo>
                      <a:pt x="1639" y="561"/>
                      <a:pt x="1639" y="561"/>
                      <a:pt x="1638" y="561"/>
                    </a:cubicBezTo>
                    <a:cubicBezTo>
                      <a:pt x="1638" y="560"/>
                      <a:pt x="1638" y="560"/>
                      <a:pt x="1638" y="560"/>
                    </a:cubicBezTo>
                    <a:cubicBezTo>
                      <a:pt x="1638" y="560"/>
                      <a:pt x="1638" y="559"/>
                      <a:pt x="1638" y="559"/>
                    </a:cubicBezTo>
                    <a:cubicBezTo>
                      <a:pt x="1638" y="559"/>
                      <a:pt x="1637" y="558"/>
                      <a:pt x="1637" y="558"/>
                    </a:cubicBezTo>
                    <a:cubicBezTo>
                      <a:pt x="1637" y="558"/>
                      <a:pt x="1636" y="558"/>
                      <a:pt x="1636" y="558"/>
                    </a:cubicBezTo>
                    <a:cubicBezTo>
                      <a:pt x="1635" y="557"/>
                      <a:pt x="1636" y="556"/>
                      <a:pt x="1637" y="556"/>
                    </a:cubicBezTo>
                    <a:cubicBezTo>
                      <a:pt x="1637" y="555"/>
                      <a:pt x="1639" y="555"/>
                      <a:pt x="1639" y="555"/>
                    </a:cubicBezTo>
                    <a:cubicBezTo>
                      <a:pt x="1639" y="554"/>
                      <a:pt x="1639" y="554"/>
                      <a:pt x="1639" y="553"/>
                    </a:cubicBezTo>
                    <a:cubicBezTo>
                      <a:pt x="1639" y="553"/>
                      <a:pt x="1640" y="553"/>
                      <a:pt x="1640" y="553"/>
                    </a:cubicBezTo>
                    <a:cubicBezTo>
                      <a:pt x="1641" y="552"/>
                      <a:pt x="1642" y="552"/>
                      <a:pt x="1642" y="553"/>
                    </a:cubicBezTo>
                    <a:cubicBezTo>
                      <a:pt x="1643" y="554"/>
                      <a:pt x="1643" y="554"/>
                      <a:pt x="1644" y="554"/>
                    </a:cubicBezTo>
                    <a:cubicBezTo>
                      <a:pt x="1644" y="552"/>
                      <a:pt x="1643" y="551"/>
                      <a:pt x="1641" y="551"/>
                    </a:cubicBezTo>
                    <a:cubicBezTo>
                      <a:pt x="1639" y="551"/>
                      <a:pt x="1638" y="551"/>
                      <a:pt x="1637" y="550"/>
                    </a:cubicBezTo>
                    <a:cubicBezTo>
                      <a:pt x="1638" y="550"/>
                      <a:pt x="1638" y="550"/>
                      <a:pt x="1639" y="550"/>
                    </a:cubicBezTo>
                    <a:cubicBezTo>
                      <a:pt x="1640" y="550"/>
                      <a:pt x="1640" y="550"/>
                      <a:pt x="1641" y="550"/>
                    </a:cubicBezTo>
                    <a:cubicBezTo>
                      <a:pt x="1642" y="549"/>
                      <a:pt x="1641" y="548"/>
                      <a:pt x="1641" y="548"/>
                    </a:cubicBezTo>
                    <a:cubicBezTo>
                      <a:pt x="1640" y="548"/>
                      <a:pt x="1640" y="548"/>
                      <a:pt x="1640" y="548"/>
                    </a:cubicBezTo>
                    <a:cubicBezTo>
                      <a:pt x="1639" y="547"/>
                      <a:pt x="1639" y="547"/>
                      <a:pt x="1639" y="547"/>
                    </a:cubicBezTo>
                    <a:cubicBezTo>
                      <a:pt x="1638" y="546"/>
                      <a:pt x="1639" y="546"/>
                      <a:pt x="1638" y="547"/>
                    </a:cubicBezTo>
                    <a:cubicBezTo>
                      <a:pt x="1637" y="547"/>
                      <a:pt x="1637" y="547"/>
                      <a:pt x="1637" y="547"/>
                    </a:cubicBezTo>
                    <a:cubicBezTo>
                      <a:pt x="1636" y="547"/>
                      <a:pt x="1636" y="545"/>
                      <a:pt x="1636" y="544"/>
                    </a:cubicBezTo>
                    <a:cubicBezTo>
                      <a:pt x="1635" y="543"/>
                      <a:pt x="1634" y="543"/>
                      <a:pt x="1634" y="544"/>
                    </a:cubicBezTo>
                    <a:cubicBezTo>
                      <a:pt x="1634" y="545"/>
                      <a:pt x="1634" y="546"/>
                      <a:pt x="1634" y="547"/>
                    </a:cubicBezTo>
                    <a:cubicBezTo>
                      <a:pt x="1633" y="547"/>
                      <a:pt x="1633" y="547"/>
                      <a:pt x="1632" y="547"/>
                    </a:cubicBezTo>
                    <a:cubicBezTo>
                      <a:pt x="1632" y="548"/>
                      <a:pt x="1632" y="548"/>
                      <a:pt x="1632" y="548"/>
                    </a:cubicBezTo>
                    <a:cubicBezTo>
                      <a:pt x="1631" y="549"/>
                      <a:pt x="1631" y="549"/>
                      <a:pt x="1631" y="549"/>
                    </a:cubicBezTo>
                    <a:cubicBezTo>
                      <a:pt x="1631" y="550"/>
                      <a:pt x="1631" y="550"/>
                      <a:pt x="1631" y="550"/>
                    </a:cubicBezTo>
                    <a:cubicBezTo>
                      <a:pt x="1630" y="550"/>
                      <a:pt x="1631" y="549"/>
                      <a:pt x="1631" y="548"/>
                    </a:cubicBezTo>
                    <a:cubicBezTo>
                      <a:pt x="1631" y="547"/>
                      <a:pt x="1630" y="547"/>
                      <a:pt x="1631" y="547"/>
                    </a:cubicBezTo>
                    <a:cubicBezTo>
                      <a:pt x="1631" y="546"/>
                      <a:pt x="1631" y="546"/>
                      <a:pt x="1632" y="546"/>
                    </a:cubicBezTo>
                    <a:cubicBezTo>
                      <a:pt x="1632" y="545"/>
                      <a:pt x="1632" y="545"/>
                      <a:pt x="1631" y="544"/>
                    </a:cubicBezTo>
                    <a:cubicBezTo>
                      <a:pt x="1631" y="544"/>
                      <a:pt x="1628" y="544"/>
                      <a:pt x="1627" y="544"/>
                    </a:cubicBezTo>
                    <a:cubicBezTo>
                      <a:pt x="1628" y="544"/>
                      <a:pt x="1629" y="544"/>
                      <a:pt x="1629" y="543"/>
                    </a:cubicBezTo>
                    <a:cubicBezTo>
                      <a:pt x="1630" y="543"/>
                      <a:pt x="1630" y="543"/>
                      <a:pt x="1631" y="543"/>
                    </a:cubicBezTo>
                    <a:cubicBezTo>
                      <a:pt x="1631" y="543"/>
                      <a:pt x="1632" y="543"/>
                      <a:pt x="1633" y="543"/>
                    </a:cubicBezTo>
                    <a:cubicBezTo>
                      <a:pt x="1633" y="543"/>
                      <a:pt x="1633" y="542"/>
                      <a:pt x="1633" y="541"/>
                    </a:cubicBezTo>
                    <a:cubicBezTo>
                      <a:pt x="1632" y="541"/>
                      <a:pt x="1632" y="541"/>
                      <a:pt x="1632" y="541"/>
                    </a:cubicBezTo>
                    <a:cubicBezTo>
                      <a:pt x="1632" y="541"/>
                      <a:pt x="1632" y="541"/>
                      <a:pt x="1632" y="541"/>
                    </a:cubicBezTo>
                    <a:cubicBezTo>
                      <a:pt x="1632" y="541"/>
                      <a:pt x="1631" y="540"/>
                      <a:pt x="1631" y="540"/>
                    </a:cubicBezTo>
                    <a:cubicBezTo>
                      <a:pt x="1630" y="540"/>
                      <a:pt x="1629" y="540"/>
                      <a:pt x="1628" y="540"/>
                    </a:cubicBezTo>
                    <a:cubicBezTo>
                      <a:pt x="1627" y="540"/>
                      <a:pt x="1627" y="540"/>
                      <a:pt x="1626" y="540"/>
                    </a:cubicBezTo>
                    <a:cubicBezTo>
                      <a:pt x="1625" y="539"/>
                      <a:pt x="1624" y="539"/>
                      <a:pt x="1623" y="539"/>
                    </a:cubicBezTo>
                    <a:cubicBezTo>
                      <a:pt x="1622" y="538"/>
                      <a:pt x="1621" y="539"/>
                      <a:pt x="1620" y="539"/>
                    </a:cubicBezTo>
                    <a:cubicBezTo>
                      <a:pt x="1619" y="539"/>
                      <a:pt x="1619" y="539"/>
                      <a:pt x="1618" y="538"/>
                    </a:cubicBezTo>
                    <a:cubicBezTo>
                      <a:pt x="1617" y="538"/>
                      <a:pt x="1616" y="538"/>
                      <a:pt x="1615" y="538"/>
                    </a:cubicBezTo>
                    <a:cubicBezTo>
                      <a:pt x="1614" y="538"/>
                      <a:pt x="1613" y="538"/>
                      <a:pt x="1613" y="537"/>
                    </a:cubicBezTo>
                    <a:cubicBezTo>
                      <a:pt x="1612" y="537"/>
                      <a:pt x="1612" y="537"/>
                      <a:pt x="1611" y="537"/>
                    </a:cubicBezTo>
                    <a:cubicBezTo>
                      <a:pt x="1611" y="537"/>
                      <a:pt x="1611" y="536"/>
                      <a:pt x="1610" y="537"/>
                    </a:cubicBezTo>
                    <a:cubicBezTo>
                      <a:pt x="1609" y="537"/>
                      <a:pt x="1610" y="539"/>
                      <a:pt x="1609" y="540"/>
                    </a:cubicBezTo>
                    <a:cubicBezTo>
                      <a:pt x="1608" y="540"/>
                      <a:pt x="1607" y="539"/>
                      <a:pt x="1607" y="538"/>
                    </a:cubicBezTo>
                    <a:cubicBezTo>
                      <a:pt x="1606" y="537"/>
                      <a:pt x="1605" y="537"/>
                      <a:pt x="1604" y="537"/>
                    </a:cubicBezTo>
                    <a:cubicBezTo>
                      <a:pt x="1605" y="537"/>
                      <a:pt x="1606" y="536"/>
                      <a:pt x="1606" y="536"/>
                    </a:cubicBezTo>
                    <a:cubicBezTo>
                      <a:pt x="1607" y="536"/>
                      <a:pt x="1608" y="537"/>
                      <a:pt x="1608" y="537"/>
                    </a:cubicBezTo>
                    <a:cubicBezTo>
                      <a:pt x="1609" y="536"/>
                      <a:pt x="1608" y="534"/>
                      <a:pt x="1610" y="534"/>
                    </a:cubicBezTo>
                    <a:cubicBezTo>
                      <a:pt x="1610" y="534"/>
                      <a:pt x="1610" y="534"/>
                      <a:pt x="1611" y="534"/>
                    </a:cubicBezTo>
                    <a:cubicBezTo>
                      <a:pt x="1611" y="534"/>
                      <a:pt x="1611" y="533"/>
                      <a:pt x="1612" y="533"/>
                    </a:cubicBezTo>
                    <a:cubicBezTo>
                      <a:pt x="1612" y="533"/>
                      <a:pt x="1612" y="534"/>
                      <a:pt x="1613" y="534"/>
                    </a:cubicBezTo>
                    <a:cubicBezTo>
                      <a:pt x="1613" y="534"/>
                      <a:pt x="1613" y="534"/>
                      <a:pt x="1614" y="534"/>
                    </a:cubicBezTo>
                    <a:cubicBezTo>
                      <a:pt x="1614" y="534"/>
                      <a:pt x="1615" y="533"/>
                      <a:pt x="1616" y="533"/>
                    </a:cubicBezTo>
                    <a:cubicBezTo>
                      <a:pt x="1616" y="532"/>
                      <a:pt x="1617" y="533"/>
                      <a:pt x="1617" y="534"/>
                    </a:cubicBezTo>
                    <a:cubicBezTo>
                      <a:pt x="1618" y="535"/>
                      <a:pt x="1617" y="535"/>
                      <a:pt x="1618" y="536"/>
                    </a:cubicBezTo>
                    <a:cubicBezTo>
                      <a:pt x="1618" y="536"/>
                      <a:pt x="1620" y="537"/>
                      <a:pt x="1620" y="536"/>
                    </a:cubicBezTo>
                    <a:cubicBezTo>
                      <a:pt x="1621" y="536"/>
                      <a:pt x="1621" y="535"/>
                      <a:pt x="1622" y="536"/>
                    </a:cubicBezTo>
                    <a:cubicBezTo>
                      <a:pt x="1623" y="536"/>
                      <a:pt x="1624" y="537"/>
                      <a:pt x="1625" y="537"/>
                    </a:cubicBezTo>
                    <a:cubicBezTo>
                      <a:pt x="1626" y="538"/>
                      <a:pt x="1626" y="538"/>
                      <a:pt x="1627" y="539"/>
                    </a:cubicBezTo>
                    <a:cubicBezTo>
                      <a:pt x="1628" y="539"/>
                      <a:pt x="1628" y="538"/>
                      <a:pt x="1629" y="539"/>
                    </a:cubicBezTo>
                    <a:cubicBezTo>
                      <a:pt x="1629" y="539"/>
                      <a:pt x="1629" y="539"/>
                      <a:pt x="1630" y="539"/>
                    </a:cubicBezTo>
                    <a:cubicBezTo>
                      <a:pt x="1632" y="538"/>
                      <a:pt x="1628" y="535"/>
                      <a:pt x="1628" y="534"/>
                    </a:cubicBezTo>
                    <a:cubicBezTo>
                      <a:pt x="1628" y="534"/>
                      <a:pt x="1629" y="534"/>
                      <a:pt x="1629" y="535"/>
                    </a:cubicBezTo>
                    <a:cubicBezTo>
                      <a:pt x="1630" y="535"/>
                      <a:pt x="1630" y="535"/>
                      <a:pt x="1631" y="535"/>
                    </a:cubicBezTo>
                    <a:cubicBezTo>
                      <a:pt x="1632" y="535"/>
                      <a:pt x="1632" y="533"/>
                      <a:pt x="1632" y="533"/>
                    </a:cubicBezTo>
                    <a:cubicBezTo>
                      <a:pt x="1632" y="533"/>
                      <a:pt x="1632" y="534"/>
                      <a:pt x="1633" y="534"/>
                    </a:cubicBezTo>
                    <a:cubicBezTo>
                      <a:pt x="1633" y="535"/>
                      <a:pt x="1633" y="535"/>
                      <a:pt x="1633" y="536"/>
                    </a:cubicBezTo>
                    <a:cubicBezTo>
                      <a:pt x="1632" y="537"/>
                      <a:pt x="1632" y="538"/>
                      <a:pt x="1633" y="538"/>
                    </a:cubicBezTo>
                    <a:cubicBezTo>
                      <a:pt x="1633" y="538"/>
                      <a:pt x="1634" y="538"/>
                      <a:pt x="1634" y="539"/>
                    </a:cubicBezTo>
                    <a:cubicBezTo>
                      <a:pt x="1635" y="539"/>
                      <a:pt x="1635" y="540"/>
                      <a:pt x="1636" y="539"/>
                    </a:cubicBezTo>
                    <a:cubicBezTo>
                      <a:pt x="1637" y="539"/>
                      <a:pt x="1637" y="539"/>
                      <a:pt x="1637" y="538"/>
                    </a:cubicBezTo>
                    <a:cubicBezTo>
                      <a:pt x="1638" y="537"/>
                      <a:pt x="1640" y="537"/>
                      <a:pt x="1641" y="536"/>
                    </a:cubicBezTo>
                    <a:cubicBezTo>
                      <a:pt x="1641" y="537"/>
                      <a:pt x="1641" y="538"/>
                      <a:pt x="1640" y="539"/>
                    </a:cubicBezTo>
                    <a:cubicBezTo>
                      <a:pt x="1640" y="540"/>
                      <a:pt x="1640" y="540"/>
                      <a:pt x="1639" y="541"/>
                    </a:cubicBezTo>
                    <a:cubicBezTo>
                      <a:pt x="1639" y="541"/>
                      <a:pt x="1638" y="541"/>
                      <a:pt x="1638" y="542"/>
                    </a:cubicBezTo>
                    <a:cubicBezTo>
                      <a:pt x="1639" y="542"/>
                      <a:pt x="1639" y="542"/>
                      <a:pt x="1639" y="541"/>
                    </a:cubicBezTo>
                    <a:cubicBezTo>
                      <a:pt x="1640" y="541"/>
                      <a:pt x="1641" y="541"/>
                      <a:pt x="1641" y="541"/>
                    </a:cubicBezTo>
                    <a:cubicBezTo>
                      <a:pt x="1642" y="541"/>
                      <a:pt x="1641" y="541"/>
                      <a:pt x="1642" y="541"/>
                    </a:cubicBezTo>
                    <a:cubicBezTo>
                      <a:pt x="1642" y="540"/>
                      <a:pt x="1642" y="541"/>
                      <a:pt x="1643" y="541"/>
                    </a:cubicBezTo>
                    <a:cubicBezTo>
                      <a:pt x="1644" y="541"/>
                      <a:pt x="1644" y="541"/>
                      <a:pt x="1645" y="540"/>
                    </a:cubicBezTo>
                    <a:cubicBezTo>
                      <a:pt x="1645" y="539"/>
                      <a:pt x="1645" y="538"/>
                      <a:pt x="1646" y="539"/>
                    </a:cubicBezTo>
                    <a:cubicBezTo>
                      <a:pt x="1647" y="539"/>
                      <a:pt x="1647" y="539"/>
                      <a:pt x="1648" y="540"/>
                    </a:cubicBezTo>
                    <a:cubicBezTo>
                      <a:pt x="1648" y="541"/>
                      <a:pt x="1648" y="541"/>
                      <a:pt x="1649" y="542"/>
                    </a:cubicBezTo>
                    <a:cubicBezTo>
                      <a:pt x="1650" y="543"/>
                      <a:pt x="1650" y="543"/>
                      <a:pt x="1651" y="543"/>
                    </a:cubicBezTo>
                    <a:cubicBezTo>
                      <a:pt x="1652" y="543"/>
                      <a:pt x="1652" y="543"/>
                      <a:pt x="1653" y="544"/>
                    </a:cubicBezTo>
                    <a:cubicBezTo>
                      <a:pt x="1654" y="545"/>
                      <a:pt x="1654" y="546"/>
                      <a:pt x="1655" y="548"/>
                    </a:cubicBezTo>
                    <a:cubicBezTo>
                      <a:pt x="1655" y="548"/>
                      <a:pt x="1656" y="548"/>
                      <a:pt x="1657" y="549"/>
                    </a:cubicBezTo>
                    <a:cubicBezTo>
                      <a:pt x="1658" y="549"/>
                      <a:pt x="1658" y="550"/>
                      <a:pt x="1657" y="551"/>
                    </a:cubicBezTo>
                    <a:cubicBezTo>
                      <a:pt x="1657" y="553"/>
                      <a:pt x="1657" y="555"/>
                      <a:pt x="1658" y="557"/>
                    </a:cubicBezTo>
                    <a:cubicBezTo>
                      <a:pt x="1659" y="557"/>
                      <a:pt x="1659" y="556"/>
                      <a:pt x="1659" y="556"/>
                    </a:cubicBezTo>
                    <a:cubicBezTo>
                      <a:pt x="1659" y="555"/>
                      <a:pt x="1660" y="556"/>
                      <a:pt x="1661" y="555"/>
                    </a:cubicBezTo>
                    <a:cubicBezTo>
                      <a:pt x="1662" y="555"/>
                      <a:pt x="1662" y="555"/>
                      <a:pt x="1662" y="554"/>
                    </a:cubicBezTo>
                    <a:cubicBezTo>
                      <a:pt x="1663" y="554"/>
                      <a:pt x="1663" y="554"/>
                      <a:pt x="1664" y="554"/>
                    </a:cubicBezTo>
                    <a:cubicBezTo>
                      <a:pt x="1664" y="556"/>
                      <a:pt x="1661" y="556"/>
                      <a:pt x="1662" y="557"/>
                    </a:cubicBezTo>
                    <a:cubicBezTo>
                      <a:pt x="1662" y="558"/>
                      <a:pt x="1663" y="558"/>
                      <a:pt x="1663" y="558"/>
                    </a:cubicBezTo>
                    <a:cubicBezTo>
                      <a:pt x="1664" y="558"/>
                      <a:pt x="1664" y="558"/>
                      <a:pt x="1664" y="558"/>
                    </a:cubicBezTo>
                    <a:cubicBezTo>
                      <a:pt x="1664" y="558"/>
                      <a:pt x="1664" y="559"/>
                      <a:pt x="1665" y="559"/>
                    </a:cubicBezTo>
                    <a:cubicBezTo>
                      <a:pt x="1666" y="559"/>
                      <a:pt x="1667" y="558"/>
                      <a:pt x="1666" y="560"/>
                    </a:cubicBezTo>
                    <a:cubicBezTo>
                      <a:pt x="1666" y="561"/>
                      <a:pt x="1666" y="562"/>
                      <a:pt x="1667" y="563"/>
                    </a:cubicBezTo>
                    <a:cubicBezTo>
                      <a:pt x="1667" y="564"/>
                      <a:pt x="1668" y="564"/>
                      <a:pt x="1668" y="564"/>
                    </a:cubicBezTo>
                    <a:cubicBezTo>
                      <a:pt x="1669" y="565"/>
                      <a:pt x="1668" y="566"/>
                      <a:pt x="1670" y="566"/>
                    </a:cubicBezTo>
                    <a:cubicBezTo>
                      <a:pt x="1670" y="566"/>
                      <a:pt x="1671" y="566"/>
                      <a:pt x="1671" y="565"/>
                    </a:cubicBezTo>
                    <a:cubicBezTo>
                      <a:pt x="1671" y="564"/>
                      <a:pt x="1671" y="563"/>
                      <a:pt x="1672" y="562"/>
                    </a:cubicBezTo>
                    <a:cubicBezTo>
                      <a:pt x="1673" y="562"/>
                      <a:pt x="1671" y="564"/>
                      <a:pt x="1673" y="565"/>
                    </a:cubicBezTo>
                    <a:cubicBezTo>
                      <a:pt x="1674" y="565"/>
                      <a:pt x="1676" y="564"/>
                      <a:pt x="1676" y="565"/>
                    </a:cubicBezTo>
                    <a:cubicBezTo>
                      <a:pt x="1676" y="565"/>
                      <a:pt x="1675" y="566"/>
                      <a:pt x="1675" y="566"/>
                    </a:cubicBezTo>
                    <a:cubicBezTo>
                      <a:pt x="1675" y="566"/>
                      <a:pt x="1674" y="566"/>
                      <a:pt x="1674" y="566"/>
                    </a:cubicBezTo>
                    <a:cubicBezTo>
                      <a:pt x="1673" y="567"/>
                      <a:pt x="1673" y="567"/>
                      <a:pt x="1673" y="568"/>
                    </a:cubicBezTo>
                    <a:cubicBezTo>
                      <a:pt x="1674" y="570"/>
                      <a:pt x="1675" y="568"/>
                      <a:pt x="1676" y="569"/>
                    </a:cubicBezTo>
                    <a:cubicBezTo>
                      <a:pt x="1676" y="569"/>
                      <a:pt x="1676" y="570"/>
                      <a:pt x="1676" y="570"/>
                    </a:cubicBezTo>
                    <a:cubicBezTo>
                      <a:pt x="1677" y="571"/>
                      <a:pt x="1678" y="570"/>
                      <a:pt x="1678" y="570"/>
                    </a:cubicBezTo>
                    <a:cubicBezTo>
                      <a:pt x="1679" y="570"/>
                      <a:pt x="1681" y="568"/>
                      <a:pt x="1681" y="570"/>
                    </a:cubicBezTo>
                    <a:cubicBezTo>
                      <a:pt x="1681" y="570"/>
                      <a:pt x="1679" y="572"/>
                      <a:pt x="1681" y="572"/>
                    </a:cubicBezTo>
                    <a:cubicBezTo>
                      <a:pt x="1681" y="572"/>
                      <a:pt x="1682" y="571"/>
                      <a:pt x="1682" y="571"/>
                    </a:cubicBezTo>
                    <a:cubicBezTo>
                      <a:pt x="1683" y="571"/>
                      <a:pt x="1683" y="572"/>
                      <a:pt x="1683" y="572"/>
                    </a:cubicBezTo>
                    <a:cubicBezTo>
                      <a:pt x="1684" y="572"/>
                      <a:pt x="1684" y="572"/>
                      <a:pt x="1685" y="572"/>
                    </a:cubicBezTo>
                    <a:cubicBezTo>
                      <a:pt x="1685" y="573"/>
                      <a:pt x="1685" y="573"/>
                      <a:pt x="1686" y="573"/>
                    </a:cubicBezTo>
                    <a:cubicBezTo>
                      <a:pt x="1687" y="574"/>
                      <a:pt x="1687" y="572"/>
                      <a:pt x="1687" y="572"/>
                    </a:cubicBezTo>
                    <a:cubicBezTo>
                      <a:pt x="1688" y="570"/>
                      <a:pt x="1688" y="571"/>
                      <a:pt x="1688" y="572"/>
                    </a:cubicBezTo>
                    <a:cubicBezTo>
                      <a:pt x="1689" y="573"/>
                      <a:pt x="1689" y="573"/>
                      <a:pt x="1689" y="574"/>
                    </a:cubicBezTo>
                    <a:cubicBezTo>
                      <a:pt x="1690" y="575"/>
                      <a:pt x="1690" y="575"/>
                      <a:pt x="1690" y="576"/>
                    </a:cubicBezTo>
                    <a:cubicBezTo>
                      <a:pt x="1690" y="577"/>
                      <a:pt x="1690" y="578"/>
                      <a:pt x="1690" y="578"/>
                    </a:cubicBezTo>
                    <a:cubicBezTo>
                      <a:pt x="1690" y="579"/>
                      <a:pt x="1691" y="579"/>
                      <a:pt x="1691" y="579"/>
                    </a:cubicBezTo>
                    <a:cubicBezTo>
                      <a:pt x="1691" y="579"/>
                      <a:pt x="1691" y="580"/>
                      <a:pt x="1692" y="580"/>
                    </a:cubicBezTo>
                    <a:cubicBezTo>
                      <a:pt x="1692" y="581"/>
                      <a:pt x="1692" y="581"/>
                      <a:pt x="1693" y="581"/>
                    </a:cubicBezTo>
                    <a:cubicBezTo>
                      <a:pt x="1694" y="581"/>
                      <a:pt x="1694" y="582"/>
                      <a:pt x="1695" y="583"/>
                    </a:cubicBezTo>
                    <a:cubicBezTo>
                      <a:pt x="1696" y="583"/>
                      <a:pt x="1697" y="583"/>
                      <a:pt x="1697" y="583"/>
                    </a:cubicBezTo>
                    <a:cubicBezTo>
                      <a:pt x="1698" y="584"/>
                      <a:pt x="1698" y="584"/>
                      <a:pt x="1699" y="585"/>
                    </a:cubicBezTo>
                    <a:cubicBezTo>
                      <a:pt x="1699" y="585"/>
                      <a:pt x="1700" y="585"/>
                      <a:pt x="1700" y="585"/>
                    </a:cubicBezTo>
                    <a:cubicBezTo>
                      <a:pt x="1701" y="585"/>
                      <a:pt x="1700" y="585"/>
                      <a:pt x="1701" y="586"/>
                    </a:cubicBezTo>
                    <a:cubicBezTo>
                      <a:pt x="1701" y="586"/>
                      <a:pt x="1701" y="587"/>
                      <a:pt x="1703" y="586"/>
                    </a:cubicBezTo>
                    <a:cubicBezTo>
                      <a:pt x="1704" y="586"/>
                      <a:pt x="1704" y="586"/>
                      <a:pt x="1704" y="587"/>
                    </a:cubicBezTo>
                    <a:cubicBezTo>
                      <a:pt x="1705" y="587"/>
                      <a:pt x="1705" y="587"/>
                      <a:pt x="1705" y="588"/>
                    </a:cubicBezTo>
                    <a:cubicBezTo>
                      <a:pt x="1705" y="588"/>
                      <a:pt x="1706" y="588"/>
                      <a:pt x="1706" y="589"/>
                    </a:cubicBezTo>
                    <a:cubicBezTo>
                      <a:pt x="1706" y="589"/>
                      <a:pt x="1707" y="586"/>
                      <a:pt x="1707" y="586"/>
                    </a:cubicBezTo>
                    <a:cubicBezTo>
                      <a:pt x="1707" y="584"/>
                      <a:pt x="1706" y="583"/>
                      <a:pt x="1706" y="581"/>
                    </a:cubicBezTo>
                    <a:cubicBezTo>
                      <a:pt x="1707" y="581"/>
                      <a:pt x="1708" y="582"/>
                      <a:pt x="1709" y="583"/>
                    </a:cubicBezTo>
                    <a:cubicBezTo>
                      <a:pt x="1710" y="584"/>
                      <a:pt x="1709" y="585"/>
                      <a:pt x="1710" y="586"/>
                    </a:cubicBezTo>
                    <a:cubicBezTo>
                      <a:pt x="1710" y="587"/>
                      <a:pt x="1710" y="588"/>
                      <a:pt x="1711" y="589"/>
                    </a:cubicBezTo>
                    <a:cubicBezTo>
                      <a:pt x="1711" y="590"/>
                      <a:pt x="1711" y="591"/>
                      <a:pt x="1711" y="592"/>
                    </a:cubicBezTo>
                    <a:cubicBezTo>
                      <a:pt x="1712" y="591"/>
                      <a:pt x="1712" y="590"/>
                      <a:pt x="1713" y="589"/>
                    </a:cubicBezTo>
                    <a:cubicBezTo>
                      <a:pt x="1713" y="588"/>
                      <a:pt x="1713" y="587"/>
                      <a:pt x="1713" y="586"/>
                    </a:cubicBezTo>
                    <a:cubicBezTo>
                      <a:pt x="1713" y="585"/>
                      <a:pt x="1714" y="584"/>
                      <a:pt x="1713" y="583"/>
                    </a:cubicBezTo>
                    <a:cubicBezTo>
                      <a:pt x="1713" y="582"/>
                      <a:pt x="1712" y="582"/>
                      <a:pt x="1712" y="581"/>
                    </a:cubicBezTo>
                    <a:cubicBezTo>
                      <a:pt x="1712" y="580"/>
                      <a:pt x="1712" y="579"/>
                      <a:pt x="1711" y="578"/>
                    </a:cubicBezTo>
                    <a:cubicBezTo>
                      <a:pt x="1711" y="578"/>
                      <a:pt x="1710" y="578"/>
                      <a:pt x="1710" y="578"/>
                    </a:cubicBezTo>
                    <a:cubicBezTo>
                      <a:pt x="1708" y="578"/>
                      <a:pt x="1708" y="577"/>
                      <a:pt x="1706" y="577"/>
                    </a:cubicBezTo>
                    <a:cubicBezTo>
                      <a:pt x="1705" y="577"/>
                      <a:pt x="1706" y="577"/>
                      <a:pt x="1706" y="576"/>
                    </a:cubicBezTo>
                    <a:cubicBezTo>
                      <a:pt x="1706" y="575"/>
                      <a:pt x="1706" y="574"/>
                      <a:pt x="1706" y="573"/>
                    </a:cubicBezTo>
                    <a:cubicBezTo>
                      <a:pt x="1705" y="572"/>
                      <a:pt x="1703" y="572"/>
                      <a:pt x="1703" y="570"/>
                    </a:cubicBezTo>
                    <a:cubicBezTo>
                      <a:pt x="1703" y="570"/>
                      <a:pt x="1705" y="571"/>
                      <a:pt x="1705" y="570"/>
                    </a:cubicBezTo>
                    <a:cubicBezTo>
                      <a:pt x="1705" y="569"/>
                      <a:pt x="1703" y="569"/>
                      <a:pt x="1703" y="568"/>
                    </a:cubicBezTo>
                    <a:cubicBezTo>
                      <a:pt x="1702" y="568"/>
                      <a:pt x="1701" y="566"/>
                      <a:pt x="1700" y="566"/>
                    </a:cubicBezTo>
                    <a:cubicBezTo>
                      <a:pt x="1699" y="566"/>
                      <a:pt x="1697" y="566"/>
                      <a:pt x="1697" y="565"/>
                    </a:cubicBezTo>
                    <a:cubicBezTo>
                      <a:pt x="1698" y="565"/>
                      <a:pt x="1699" y="565"/>
                      <a:pt x="1700" y="565"/>
                    </a:cubicBezTo>
                    <a:cubicBezTo>
                      <a:pt x="1702" y="565"/>
                      <a:pt x="1703" y="566"/>
                      <a:pt x="1704" y="567"/>
                    </a:cubicBezTo>
                    <a:cubicBezTo>
                      <a:pt x="1705" y="567"/>
                      <a:pt x="1705" y="566"/>
                      <a:pt x="1706" y="567"/>
                    </a:cubicBezTo>
                    <a:cubicBezTo>
                      <a:pt x="1706" y="567"/>
                      <a:pt x="1706" y="568"/>
                      <a:pt x="1707" y="569"/>
                    </a:cubicBezTo>
                    <a:cubicBezTo>
                      <a:pt x="1707" y="570"/>
                      <a:pt x="1707" y="570"/>
                      <a:pt x="1708" y="571"/>
                    </a:cubicBezTo>
                    <a:cubicBezTo>
                      <a:pt x="1708" y="571"/>
                      <a:pt x="1707" y="576"/>
                      <a:pt x="1709" y="575"/>
                    </a:cubicBezTo>
                    <a:cubicBezTo>
                      <a:pt x="1709" y="574"/>
                      <a:pt x="1709" y="574"/>
                      <a:pt x="1709" y="573"/>
                    </a:cubicBezTo>
                    <a:cubicBezTo>
                      <a:pt x="1710" y="573"/>
                      <a:pt x="1710" y="574"/>
                      <a:pt x="1710" y="573"/>
                    </a:cubicBezTo>
                    <a:cubicBezTo>
                      <a:pt x="1711" y="573"/>
                      <a:pt x="1712" y="571"/>
                      <a:pt x="1712" y="573"/>
                    </a:cubicBezTo>
                    <a:cubicBezTo>
                      <a:pt x="1712" y="574"/>
                      <a:pt x="1711" y="574"/>
                      <a:pt x="1712" y="576"/>
                    </a:cubicBezTo>
                    <a:cubicBezTo>
                      <a:pt x="1713" y="576"/>
                      <a:pt x="1713" y="575"/>
                      <a:pt x="1714" y="575"/>
                    </a:cubicBezTo>
                    <a:cubicBezTo>
                      <a:pt x="1715" y="575"/>
                      <a:pt x="1715" y="575"/>
                      <a:pt x="1715" y="575"/>
                    </a:cubicBezTo>
                    <a:cubicBezTo>
                      <a:pt x="1716" y="575"/>
                      <a:pt x="1716" y="574"/>
                      <a:pt x="1716" y="574"/>
                    </a:cubicBezTo>
                    <a:cubicBezTo>
                      <a:pt x="1717" y="573"/>
                      <a:pt x="1717" y="574"/>
                      <a:pt x="1718" y="574"/>
                    </a:cubicBezTo>
                    <a:cubicBezTo>
                      <a:pt x="1719" y="574"/>
                      <a:pt x="1719" y="573"/>
                      <a:pt x="1719" y="572"/>
                    </a:cubicBezTo>
                    <a:cubicBezTo>
                      <a:pt x="1718" y="572"/>
                      <a:pt x="1718" y="572"/>
                      <a:pt x="1718" y="571"/>
                    </a:cubicBezTo>
                    <a:cubicBezTo>
                      <a:pt x="1718" y="570"/>
                      <a:pt x="1719" y="571"/>
                      <a:pt x="1719" y="570"/>
                    </a:cubicBezTo>
                    <a:cubicBezTo>
                      <a:pt x="1719" y="569"/>
                      <a:pt x="1717" y="569"/>
                      <a:pt x="1717" y="568"/>
                    </a:cubicBezTo>
                    <a:cubicBezTo>
                      <a:pt x="1717" y="568"/>
                      <a:pt x="1717" y="568"/>
                      <a:pt x="1717" y="567"/>
                    </a:cubicBezTo>
                    <a:cubicBezTo>
                      <a:pt x="1717" y="567"/>
                      <a:pt x="1717" y="567"/>
                      <a:pt x="1716" y="567"/>
                    </a:cubicBezTo>
                    <a:cubicBezTo>
                      <a:pt x="1715" y="567"/>
                      <a:pt x="1715" y="568"/>
                      <a:pt x="1715" y="568"/>
                    </a:cubicBezTo>
                    <a:cubicBezTo>
                      <a:pt x="1715" y="568"/>
                      <a:pt x="1715" y="567"/>
                      <a:pt x="1715" y="567"/>
                    </a:cubicBezTo>
                    <a:cubicBezTo>
                      <a:pt x="1715" y="565"/>
                      <a:pt x="1715" y="566"/>
                      <a:pt x="1716" y="565"/>
                    </a:cubicBezTo>
                    <a:cubicBezTo>
                      <a:pt x="1716" y="564"/>
                      <a:pt x="1716" y="564"/>
                      <a:pt x="1716" y="563"/>
                    </a:cubicBezTo>
                    <a:cubicBezTo>
                      <a:pt x="1715" y="563"/>
                      <a:pt x="1715" y="564"/>
                      <a:pt x="1714" y="564"/>
                    </a:cubicBezTo>
                    <a:cubicBezTo>
                      <a:pt x="1713" y="564"/>
                      <a:pt x="1713" y="564"/>
                      <a:pt x="1713" y="564"/>
                    </a:cubicBezTo>
                    <a:cubicBezTo>
                      <a:pt x="1712" y="563"/>
                      <a:pt x="1712" y="563"/>
                      <a:pt x="1712" y="563"/>
                    </a:cubicBezTo>
                    <a:cubicBezTo>
                      <a:pt x="1711" y="563"/>
                      <a:pt x="1711" y="563"/>
                      <a:pt x="1711" y="563"/>
                    </a:cubicBezTo>
                    <a:cubicBezTo>
                      <a:pt x="1710" y="563"/>
                      <a:pt x="1709" y="561"/>
                      <a:pt x="1709" y="560"/>
                    </a:cubicBezTo>
                    <a:cubicBezTo>
                      <a:pt x="1710" y="560"/>
                      <a:pt x="1711" y="561"/>
                      <a:pt x="1712" y="562"/>
                    </a:cubicBezTo>
                    <a:cubicBezTo>
                      <a:pt x="1712" y="562"/>
                      <a:pt x="1713" y="561"/>
                      <a:pt x="1713" y="562"/>
                    </a:cubicBezTo>
                    <a:cubicBezTo>
                      <a:pt x="1714" y="562"/>
                      <a:pt x="1714" y="562"/>
                      <a:pt x="1714" y="562"/>
                    </a:cubicBezTo>
                    <a:cubicBezTo>
                      <a:pt x="1716" y="562"/>
                      <a:pt x="1716" y="559"/>
                      <a:pt x="1715" y="557"/>
                    </a:cubicBezTo>
                    <a:cubicBezTo>
                      <a:pt x="1715" y="558"/>
                      <a:pt x="1714" y="558"/>
                      <a:pt x="1713" y="558"/>
                    </a:cubicBezTo>
                    <a:cubicBezTo>
                      <a:pt x="1713" y="558"/>
                      <a:pt x="1713" y="558"/>
                      <a:pt x="1713" y="558"/>
                    </a:cubicBezTo>
                    <a:cubicBezTo>
                      <a:pt x="1712" y="557"/>
                      <a:pt x="1712" y="558"/>
                      <a:pt x="1712" y="557"/>
                    </a:cubicBezTo>
                    <a:cubicBezTo>
                      <a:pt x="1711" y="557"/>
                      <a:pt x="1711" y="557"/>
                      <a:pt x="1710" y="556"/>
                    </a:cubicBezTo>
                    <a:cubicBezTo>
                      <a:pt x="1709" y="556"/>
                      <a:pt x="1709" y="556"/>
                      <a:pt x="1708" y="556"/>
                    </a:cubicBezTo>
                    <a:cubicBezTo>
                      <a:pt x="1709" y="556"/>
                      <a:pt x="1710" y="555"/>
                      <a:pt x="1710" y="556"/>
                    </a:cubicBezTo>
                    <a:cubicBezTo>
                      <a:pt x="1711" y="556"/>
                      <a:pt x="1712" y="556"/>
                      <a:pt x="1713" y="556"/>
                    </a:cubicBezTo>
                    <a:cubicBezTo>
                      <a:pt x="1714" y="556"/>
                      <a:pt x="1714" y="555"/>
                      <a:pt x="1715" y="555"/>
                    </a:cubicBezTo>
                    <a:cubicBezTo>
                      <a:pt x="1715" y="555"/>
                      <a:pt x="1715" y="556"/>
                      <a:pt x="1716" y="556"/>
                    </a:cubicBezTo>
                    <a:cubicBezTo>
                      <a:pt x="1716" y="556"/>
                      <a:pt x="1717" y="556"/>
                      <a:pt x="1717" y="556"/>
                    </a:cubicBezTo>
                    <a:cubicBezTo>
                      <a:pt x="1718" y="557"/>
                      <a:pt x="1718" y="557"/>
                      <a:pt x="1718" y="558"/>
                    </a:cubicBezTo>
                    <a:cubicBezTo>
                      <a:pt x="1717" y="559"/>
                      <a:pt x="1718" y="559"/>
                      <a:pt x="1718" y="560"/>
                    </a:cubicBezTo>
                    <a:cubicBezTo>
                      <a:pt x="1718" y="561"/>
                      <a:pt x="1718" y="562"/>
                      <a:pt x="1718" y="562"/>
                    </a:cubicBezTo>
                    <a:cubicBezTo>
                      <a:pt x="1719" y="563"/>
                      <a:pt x="1719" y="563"/>
                      <a:pt x="1720" y="564"/>
                    </a:cubicBezTo>
                    <a:cubicBezTo>
                      <a:pt x="1720" y="565"/>
                      <a:pt x="1719" y="566"/>
                      <a:pt x="1720" y="567"/>
                    </a:cubicBezTo>
                    <a:cubicBezTo>
                      <a:pt x="1720" y="567"/>
                      <a:pt x="1720" y="567"/>
                      <a:pt x="1721" y="568"/>
                    </a:cubicBezTo>
                    <a:cubicBezTo>
                      <a:pt x="1721" y="568"/>
                      <a:pt x="1721" y="568"/>
                      <a:pt x="1721" y="568"/>
                    </a:cubicBezTo>
                    <a:cubicBezTo>
                      <a:pt x="1723" y="569"/>
                      <a:pt x="1722" y="568"/>
                      <a:pt x="1723" y="567"/>
                    </a:cubicBezTo>
                    <a:cubicBezTo>
                      <a:pt x="1723" y="566"/>
                      <a:pt x="1723" y="566"/>
                      <a:pt x="1723" y="565"/>
                    </a:cubicBezTo>
                    <a:cubicBezTo>
                      <a:pt x="1723" y="565"/>
                      <a:pt x="1723" y="565"/>
                      <a:pt x="1723" y="564"/>
                    </a:cubicBezTo>
                    <a:cubicBezTo>
                      <a:pt x="1723" y="563"/>
                      <a:pt x="1724" y="563"/>
                      <a:pt x="1725" y="562"/>
                    </a:cubicBezTo>
                    <a:cubicBezTo>
                      <a:pt x="1725" y="562"/>
                      <a:pt x="1725" y="561"/>
                      <a:pt x="1726" y="560"/>
                    </a:cubicBezTo>
                    <a:cubicBezTo>
                      <a:pt x="1726" y="559"/>
                      <a:pt x="1726" y="558"/>
                      <a:pt x="1726" y="557"/>
                    </a:cubicBezTo>
                    <a:cubicBezTo>
                      <a:pt x="1726" y="557"/>
                      <a:pt x="1725" y="556"/>
                      <a:pt x="1726" y="555"/>
                    </a:cubicBezTo>
                    <a:cubicBezTo>
                      <a:pt x="1726" y="556"/>
                      <a:pt x="1726" y="557"/>
                      <a:pt x="1727" y="558"/>
                    </a:cubicBezTo>
                    <a:cubicBezTo>
                      <a:pt x="1728" y="559"/>
                      <a:pt x="1728" y="560"/>
                      <a:pt x="1728" y="561"/>
                    </a:cubicBezTo>
                    <a:cubicBezTo>
                      <a:pt x="1728" y="562"/>
                      <a:pt x="1728" y="563"/>
                      <a:pt x="1727" y="564"/>
                    </a:cubicBezTo>
                    <a:cubicBezTo>
                      <a:pt x="1727" y="564"/>
                      <a:pt x="1726" y="564"/>
                      <a:pt x="1726" y="564"/>
                    </a:cubicBezTo>
                    <a:cubicBezTo>
                      <a:pt x="1725" y="565"/>
                      <a:pt x="1726" y="565"/>
                      <a:pt x="1726" y="566"/>
                    </a:cubicBezTo>
                    <a:cubicBezTo>
                      <a:pt x="1726" y="567"/>
                      <a:pt x="1725" y="567"/>
                      <a:pt x="1724" y="568"/>
                    </a:cubicBezTo>
                    <a:cubicBezTo>
                      <a:pt x="1724" y="568"/>
                      <a:pt x="1724" y="570"/>
                      <a:pt x="1724" y="570"/>
                    </a:cubicBezTo>
                    <a:cubicBezTo>
                      <a:pt x="1725" y="572"/>
                      <a:pt x="1726" y="574"/>
                      <a:pt x="1725" y="575"/>
                    </a:cubicBezTo>
                    <a:cubicBezTo>
                      <a:pt x="1724" y="576"/>
                      <a:pt x="1723" y="576"/>
                      <a:pt x="1724" y="578"/>
                    </a:cubicBezTo>
                    <a:cubicBezTo>
                      <a:pt x="1724" y="578"/>
                      <a:pt x="1725" y="578"/>
                      <a:pt x="1725" y="578"/>
                    </a:cubicBezTo>
                    <a:cubicBezTo>
                      <a:pt x="1725" y="578"/>
                      <a:pt x="1725" y="578"/>
                      <a:pt x="1725" y="579"/>
                    </a:cubicBezTo>
                    <a:cubicBezTo>
                      <a:pt x="1725" y="579"/>
                      <a:pt x="1726" y="579"/>
                      <a:pt x="1726" y="579"/>
                    </a:cubicBezTo>
                    <a:cubicBezTo>
                      <a:pt x="1727" y="579"/>
                      <a:pt x="1727" y="578"/>
                      <a:pt x="1727" y="577"/>
                    </a:cubicBezTo>
                    <a:cubicBezTo>
                      <a:pt x="1727" y="576"/>
                      <a:pt x="1726" y="575"/>
                      <a:pt x="1727" y="575"/>
                    </a:cubicBezTo>
                    <a:cubicBezTo>
                      <a:pt x="1727" y="574"/>
                      <a:pt x="1728" y="574"/>
                      <a:pt x="1728" y="573"/>
                    </a:cubicBezTo>
                    <a:cubicBezTo>
                      <a:pt x="1729" y="572"/>
                      <a:pt x="1728" y="571"/>
                      <a:pt x="1728" y="570"/>
                    </a:cubicBezTo>
                    <a:cubicBezTo>
                      <a:pt x="1729" y="569"/>
                      <a:pt x="1730" y="569"/>
                      <a:pt x="1729" y="567"/>
                    </a:cubicBezTo>
                    <a:cubicBezTo>
                      <a:pt x="1729" y="567"/>
                      <a:pt x="1728" y="565"/>
                      <a:pt x="1729" y="565"/>
                    </a:cubicBezTo>
                    <a:cubicBezTo>
                      <a:pt x="1730" y="565"/>
                      <a:pt x="1730" y="566"/>
                      <a:pt x="1731" y="566"/>
                    </a:cubicBezTo>
                    <a:cubicBezTo>
                      <a:pt x="1732" y="566"/>
                      <a:pt x="1732" y="564"/>
                      <a:pt x="1732" y="563"/>
                    </a:cubicBezTo>
                    <a:cubicBezTo>
                      <a:pt x="1733" y="563"/>
                      <a:pt x="1733" y="562"/>
                      <a:pt x="1734" y="562"/>
                    </a:cubicBezTo>
                    <a:cubicBezTo>
                      <a:pt x="1734" y="562"/>
                      <a:pt x="1735" y="561"/>
                      <a:pt x="1735" y="561"/>
                    </a:cubicBezTo>
                    <a:cubicBezTo>
                      <a:pt x="1735" y="560"/>
                      <a:pt x="1735" y="560"/>
                      <a:pt x="1736" y="559"/>
                    </a:cubicBezTo>
                    <a:cubicBezTo>
                      <a:pt x="1736" y="559"/>
                      <a:pt x="1737" y="559"/>
                      <a:pt x="1737" y="559"/>
                    </a:cubicBezTo>
                    <a:cubicBezTo>
                      <a:pt x="1739" y="558"/>
                      <a:pt x="1738" y="557"/>
                      <a:pt x="1737" y="556"/>
                    </a:cubicBezTo>
                    <a:cubicBezTo>
                      <a:pt x="1737" y="555"/>
                      <a:pt x="1737" y="554"/>
                      <a:pt x="1736" y="553"/>
                    </a:cubicBezTo>
                    <a:cubicBezTo>
                      <a:pt x="1736" y="552"/>
                      <a:pt x="1735" y="552"/>
                      <a:pt x="1735" y="551"/>
                    </a:cubicBezTo>
                    <a:cubicBezTo>
                      <a:pt x="1734" y="550"/>
                      <a:pt x="1734" y="549"/>
                      <a:pt x="1734" y="548"/>
                    </a:cubicBezTo>
                    <a:cubicBezTo>
                      <a:pt x="1733" y="548"/>
                      <a:pt x="1732" y="548"/>
                      <a:pt x="1731" y="547"/>
                    </a:cubicBezTo>
                    <a:cubicBezTo>
                      <a:pt x="1731" y="546"/>
                      <a:pt x="1730" y="545"/>
                      <a:pt x="1730" y="544"/>
                    </a:cubicBezTo>
                    <a:cubicBezTo>
                      <a:pt x="1729" y="544"/>
                      <a:pt x="1728" y="543"/>
                      <a:pt x="1727" y="543"/>
                    </a:cubicBezTo>
                    <a:cubicBezTo>
                      <a:pt x="1726" y="542"/>
                      <a:pt x="1725" y="542"/>
                      <a:pt x="1724" y="542"/>
                    </a:cubicBezTo>
                    <a:cubicBezTo>
                      <a:pt x="1721" y="541"/>
                      <a:pt x="1719" y="540"/>
                      <a:pt x="1716" y="539"/>
                    </a:cubicBezTo>
                    <a:cubicBezTo>
                      <a:pt x="1715" y="538"/>
                      <a:pt x="1714" y="538"/>
                      <a:pt x="1713" y="537"/>
                    </a:cubicBezTo>
                    <a:cubicBezTo>
                      <a:pt x="1712" y="537"/>
                      <a:pt x="1712" y="536"/>
                      <a:pt x="1711" y="536"/>
                    </a:cubicBezTo>
                    <a:cubicBezTo>
                      <a:pt x="1710" y="535"/>
                      <a:pt x="1709" y="535"/>
                      <a:pt x="1708" y="535"/>
                    </a:cubicBezTo>
                    <a:cubicBezTo>
                      <a:pt x="1706" y="535"/>
                      <a:pt x="1704" y="536"/>
                      <a:pt x="1703" y="537"/>
                    </a:cubicBezTo>
                    <a:cubicBezTo>
                      <a:pt x="1702" y="538"/>
                      <a:pt x="1702" y="538"/>
                      <a:pt x="1701" y="538"/>
                    </a:cubicBezTo>
                    <a:cubicBezTo>
                      <a:pt x="1700" y="538"/>
                      <a:pt x="1699" y="539"/>
                      <a:pt x="1699" y="540"/>
                    </a:cubicBezTo>
                    <a:cubicBezTo>
                      <a:pt x="1698" y="541"/>
                      <a:pt x="1698" y="542"/>
                      <a:pt x="1697" y="543"/>
                    </a:cubicBezTo>
                    <a:cubicBezTo>
                      <a:pt x="1697" y="543"/>
                      <a:pt x="1696" y="544"/>
                      <a:pt x="1696" y="544"/>
                    </a:cubicBezTo>
                    <a:cubicBezTo>
                      <a:pt x="1696" y="544"/>
                      <a:pt x="1696" y="543"/>
                      <a:pt x="1696" y="542"/>
                    </a:cubicBezTo>
                    <a:cubicBezTo>
                      <a:pt x="1696" y="542"/>
                      <a:pt x="1697" y="541"/>
                      <a:pt x="1697" y="540"/>
                    </a:cubicBezTo>
                    <a:cubicBezTo>
                      <a:pt x="1697" y="539"/>
                      <a:pt x="1697" y="539"/>
                      <a:pt x="1698" y="538"/>
                    </a:cubicBezTo>
                    <a:cubicBezTo>
                      <a:pt x="1698" y="537"/>
                      <a:pt x="1700" y="538"/>
                      <a:pt x="1700" y="537"/>
                    </a:cubicBezTo>
                    <a:cubicBezTo>
                      <a:pt x="1700" y="536"/>
                      <a:pt x="1700" y="535"/>
                      <a:pt x="1700" y="534"/>
                    </a:cubicBezTo>
                    <a:cubicBezTo>
                      <a:pt x="1699" y="534"/>
                      <a:pt x="1698" y="533"/>
                      <a:pt x="1697" y="533"/>
                    </a:cubicBezTo>
                    <a:cubicBezTo>
                      <a:pt x="1697" y="533"/>
                      <a:pt x="1697" y="534"/>
                      <a:pt x="1696" y="533"/>
                    </a:cubicBezTo>
                    <a:cubicBezTo>
                      <a:pt x="1696" y="533"/>
                      <a:pt x="1696" y="533"/>
                      <a:pt x="1695" y="533"/>
                    </a:cubicBezTo>
                    <a:cubicBezTo>
                      <a:pt x="1695" y="532"/>
                      <a:pt x="1694" y="533"/>
                      <a:pt x="1693" y="533"/>
                    </a:cubicBezTo>
                    <a:cubicBezTo>
                      <a:pt x="1692" y="534"/>
                      <a:pt x="1690" y="534"/>
                      <a:pt x="1689" y="533"/>
                    </a:cubicBezTo>
                    <a:cubicBezTo>
                      <a:pt x="1689" y="533"/>
                      <a:pt x="1688" y="532"/>
                      <a:pt x="1688" y="532"/>
                    </a:cubicBezTo>
                    <a:cubicBezTo>
                      <a:pt x="1687" y="532"/>
                      <a:pt x="1687" y="533"/>
                      <a:pt x="1686" y="533"/>
                    </a:cubicBezTo>
                    <a:cubicBezTo>
                      <a:pt x="1685" y="533"/>
                      <a:pt x="1685" y="532"/>
                      <a:pt x="1684" y="531"/>
                    </a:cubicBezTo>
                    <a:cubicBezTo>
                      <a:pt x="1684" y="531"/>
                      <a:pt x="1683" y="530"/>
                      <a:pt x="1682" y="531"/>
                    </a:cubicBezTo>
                    <a:cubicBezTo>
                      <a:pt x="1682" y="532"/>
                      <a:pt x="1682" y="533"/>
                      <a:pt x="1681" y="533"/>
                    </a:cubicBezTo>
                    <a:cubicBezTo>
                      <a:pt x="1681" y="534"/>
                      <a:pt x="1680" y="534"/>
                      <a:pt x="1681" y="535"/>
                    </a:cubicBezTo>
                    <a:cubicBezTo>
                      <a:pt x="1681" y="536"/>
                      <a:pt x="1681" y="539"/>
                      <a:pt x="1680" y="539"/>
                    </a:cubicBezTo>
                    <a:cubicBezTo>
                      <a:pt x="1680" y="539"/>
                      <a:pt x="1680" y="539"/>
                      <a:pt x="1679" y="538"/>
                    </a:cubicBezTo>
                    <a:cubicBezTo>
                      <a:pt x="1679" y="538"/>
                      <a:pt x="1679" y="538"/>
                      <a:pt x="1679" y="537"/>
                    </a:cubicBezTo>
                    <a:cubicBezTo>
                      <a:pt x="1679" y="537"/>
                      <a:pt x="1678" y="536"/>
                      <a:pt x="1678" y="536"/>
                    </a:cubicBezTo>
                    <a:cubicBezTo>
                      <a:pt x="1677" y="535"/>
                      <a:pt x="1679" y="535"/>
                      <a:pt x="1679" y="534"/>
                    </a:cubicBezTo>
                    <a:cubicBezTo>
                      <a:pt x="1679" y="534"/>
                      <a:pt x="1678" y="533"/>
                      <a:pt x="1678" y="533"/>
                    </a:cubicBezTo>
                    <a:cubicBezTo>
                      <a:pt x="1677" y="532"/>
                      <a:pt x="1677" y="532"/>
                      <a:pt x="1676" y="532"/>
                    </a:cubicBezTo>
                    <a:cubicBezTo>
                      <a:pt x="1675" y="532"/>
                      <a:pt x="1674" y="532"/>
                      <a:pt x="1674" y="531"/>
                    </a:cubicBezTo>
                    <a:cubicBezTo>
                      <a:pt x="1673" y="531"/>
                      <a:pt x="1672" y="530"/>
                      <a:pt x="1672" y="530"/>
                    </a:cubicBezTo>
                    <a:cubicBezTo>
                      <a:pt x="1671" y="530"/>
                      <a:pt x="1671" y="530"/>
                      <a:pt x="1670" y="530"/>
                    </a:cubicBezTo>
                    <a:cubicBezTo>
                      <a:pt x="1670" y="530"/>
                      <a:pt x="1669" y="530"/>
                      <a:pt x="1669" y="530"/>
                    </a:cubicBezTo>
                    <a:cubicBezTo>
                      <a:pt x="1668" y="530"/>
                      <a:pt x="1667" y="530"/>
                      <a:pt x="1667" y="531"/>
                    </a:cubicBezTo>
                    <a:cubicBezTo>
                      <a:pt x="1666" y="531"/>
                      <a:pt x="1667" y="532"/>
                      <a:pt x="1668" y="533"/>
                    </a:cubicBezTo>
                    <a:cubicBezTo>
                      <a:pt x="1668" y="533"/>
                      <a:pt x="1668" y="534"/>
                      <a:pt x="1669" y="535"/>
                    </a:cubicBezTo>
                    <a:cubicBezTo>
                      <a:pt x="1669" y="536"/>
                      <a:pt x="1670" y="536"/>
                      <a:pt x="1670" y="537"/>
                    </a:cubicBezTo>
                    <a:cubicBezTo>
                      <a:pt x="1670" y="537"/>
                      <a:pt x="1669" y="537"/>
                      <a:pt x="1668" y="537"/>
                    </a:cubicBezTo>
                    <a:cubicBezTo>
                      <a:pt x="1667" y="536"/>
                      <a:pt x="1667" y="536"/>
                      <a:pt x="1667" y="535"/>
                    </a:cubicBezTo>
                    <a:cubicBezTo>
                      <a:pt x="1666" y="535"/>
                      <a:pt x="1666" y="534"/>
                      <a:pt x="1665" y="534"/>
                    </a:cubicBezTo>
                    <a:cubicBezTo>
                      <a:pt x="1665" y="534"/>
                      <a:pt x="1664" y="535"/>
                      <a:pt x="1664" y="536"/>
                    </a:cubicBezTo>
                    <a:cubicBezTo>
                      <a:pt x="1663" y="536"/>
                      <a:pt x="1664" y="537"/>
                      <a:pt x="1664" y="537"/>
                    </a:cubicBezTo>
                    <a:cubicBezTo>
                      <a:pt x="1664" y="538"/>
                      <a:pt x="1664" y="539"/>
                      <a:pt x="1663" y="539"/>
                    </a:cubicBezTo>
                    <a:cubicBezTo>
                      <a:pt x="1663" y="539"/>
                      <a:pt x="1662" y="538"/>
                      <a:pt x="1662" y="538"/>
                    </a:cubicBezTo>
                    <a:cubicBezTo>
                      <a:pt x="1661" y="537"/>
                      <a:pt x="1661" y="537"/>
                      <a:pt x="1660" y="537"/>
                    </a:cubicBezTo>
                    <a:cubicBezTo>
                      <a:pt x="1661" y="537"/>
                      <a:pt x="1662" y="537"/>
                      <a:pt x="1662" y="537"/>
                    </a:cubicBezTo>
                    <a:cubicBezTo>
                      <a:pt x="1663" y="536"/>
                      <a:pt x="1663" y="535"/>
                      <a:pt x="1663" y="534"/>
                    </a:cubicBezTo>
                    <a:cubicBezTo>
                      <a:pt x="1663" y="533"/>
                      <a:pt x="1665" y="531"/>
                      <a:pt x="1662" y="531"/>
                    </a:cubicBezTo>
                    <a:cubicBezTo>
                      <a:pt x="1662" y="531"/>
                      <a:pt x="1660" y="531"/>
                      <a:pt x="1659" y="531"/>
                    </a:cubicBezTo>
                    <a:cubicBezTo>
                      <a:pt x="1659" y="532"/>
                      <a:pt x="1659" y="533"/>
                      <a:pt x="1658" y="534"/>
                    </a:cubicBezTo>
                    <a:cubicBezTo>
                      <a:pt x="1658" y="534"/>
                      <a:pt x="1657" y="534"/>
                      <a:pt x="1657" y="535"/>
                    </a:cubicBezTo>
                    <a:cubicBezTo>
                      <a:pt x="1657" y="536"/>
                      <a:pt x="1657" y="537"/>
                      <a:pt x="1656" y="537"/>
                    </a:cubicBezTo>
                    <a:cubicBezTo>
                      <a:pt x="1656" y="536"/>
                      <a:pt x="1656" y="536"/>
                      <a:pt x="1656" y="535"/>
                    </a:cubicBezTo>
                    <a:cubicBezTo>
                      <a:pt x="1656" y="534"/>
                      <a:pt x="1656" y="534"/>
                      <a:pt x="1657" y="534"/>
                    </a:cubicBezTo>
                    <a:cubicBezTo>
                      <a:pt x="1657" y="533"/>
                      <a:pt x="1657" y="533"/>
                      <a:pt x="1657" y="533"/>
                    </a:cubicBezTo>
                    <a:cubicBezTo>
                      <a:pt x="1657" y="532"/>
                      <a:pt x="1657" y="532"/>
                      <a:pt x="1657" y="532"/>
                    </a:cubicBezTo>
                    <a:cubicBezTo>
                      <a:pt x="1658" y="532"/>
                      <a:pt x="1657" y="531"/>
                      <a:pt x="1657" y="531"/>
                    </a:cubicBezTo>
                    <a:cubicBezTo>
                      <a:pt x="1658" y="529"/>
                      <a:pt x="1659" y="530"/>
                      <a:pt x="1660" y="528"/>
                    </a:cubicBezTo>
                    <a:cubicBezTo>
                      <a:pt x="1660" y="528"/>
                      <a:pt x="1660" y="528"/>
                      <a:pt x="1660" y="528"/>
                    </a:cubicBezTo>
                    <a:cubicBezTo>
                      <a:pt x="1660" y="527"/>
                      <a:pt x="1660" y="527"/>
                      <a:pt x="1661" y="527"/>
                    </a:cubicBezTo>
                    <a:cubicBezTo>
                      <a:pt x="1662" y="526"/>
                      <a:pt x="1663" y="525"/>
                      <a:pt x="1661" y="524"/>
                    </a:cubicBezTo>
                    <a:cubicBezTo>
                      <a:pt x="1661" y="523"/>
                      <a:pt x="1660" y="524"/>
                      <a:pt x="1659" y="524"/>
                    </a:cubicBezTo>
                    <a:cubicBezTo>
                      <a:pt x="1659" y="524"/>
                      <a:pt x="1658" y="523"/>
                      <a:pt x="1657" y="523"/>
                    </a:cubicBezTo>
                    <a:cubicBezTo>
                      <a:pt x="1657" y="523"/>
                      <a:pt x="1656" y="523"/>
                      <a:pt x="1655" y="523"/>
                    </a:cubicBezTo>
                    <a:cubicBezTo>
                      <a:pt x="1654" y="522"/>
                      <a:pt x="1652" y="523"/>
                      <a:pt x="1651" y="523"/>
                    </a:cubicBezTo>
                    <a:cubicBezTo>
                      <a:pt x="1649" y="523"/>
                      <a:pt x="1648" y="525"/>
                      <a:pt x="1646" y="525"/>
                    </a:cubicBezTo>
                    <a:cubicBezTo>
                      <a:pt x="1648" y="523"/>
                      <a:pt x="1650" y="521"/>
                      <a:pt x="1652" y="521"/>
                    </a:cubicBezTo>
                    <a:cubicBezTo>
                      <a:pt x="1653" y="521"/>
                      <a:pt x="1655" y="521"/>
                      <a:pt x="1654" y="519"/>
                    </a:cubicBezTo>
                    <a:cubicBezTo>
                      <a:pt x="1654" y="518"/>
                      <a:pt x="1652" y="518"/>
                      <a:pt x="1651" y="518"/>
                    </a:cubicBezTo>
                    <a:cubicBezTo>
                      <a:pt x="1651" y="518"/>
                      <a:pt x="1651" y="517"/>
                      <a:pt x="1651" y="517"/>
                    </a:cubicBezTo>
                    <a:cubicBezTo>
                      <a:pt x="1650" y="517"/>
                      <a:pt x="1650" y="517"/>
                      <a:pt x="1650" y="516"/>
                    </a:cubicBezTo>
                    <a:cubicBezTo>
                      <a:pt x="1649" y="516"/>
                      <a:pt x="1649" y="517"/>
                      <a:pt x="1649" y="516"/>
                    </a:cubicBezTo>
                    <a:cubicBezTo>
                      <a:pt x="1649" y="516"/>
                      <a:pt x="1649" y="516"/>
                      <a:pt x="1650" y="515"/>
                    </a:cubicBezTo>
                    <a:cubicBezTo>
                      <a:pt x="1651" y="515"/>
                      <a:pt x="1650" y="514"/>
                      <a:pt x="1650" y="513"/>
                    </a:cubicBezTo>
                    <a:cubicBezTo>
                      <a:pt x="1649" y="512"/>
                      <a:pt x="1649" y="511"/>
                      <a:pt x="1648" y="511"/>
                    </a:cubicBezTo>
                    <a:cubicBezTo>
                      <a:pt x="1648" y="510"/>
                      <a:pt x="1647" y="510"/>
                      <a:pt x="1646" y="510"/>
                    </a:cubicBezTo>
                    <a:cubicBezTo>
                      <a:pt x="1645" y="509"/>
                      <a:pt x="1644" y="508"/>
                      <a:pt x="1643" y="507"/>
                    </a:cubicBezTo>
                    <a:cubicBezTo>
                      <a:pt x="1643" y="507"/>
                      <a:pt x="1642" y="506"/>
                      <a:pt x="1641" y="506"/>
                    </a:cubicBezTo>
                    <a:cubicBezTo>
                      <a:pt x="1640" y="506"/>
                      <a:pt x="1639" y="506"/>
                      <a:pt x="1639" y="505"/>
                    </a:cubicBezTo>
                    <a:cubicBezTo>
                      <a:pt x="1640" y="505"/>
                      <a:pt x="1640" y="505"/>
                      <a:pt x="1641" y="505"/>
                    </a:cubicBezTo>
                    <a:cubicBezTo>
                      <a:pt x="1643" y="505"/>
                      <a:pt x="1643" y="505"/>
                      <a:pt x="1644" y="506"/>
                    </a:cubicBezTo>
                    <a:cubicBezTo>
                      <a:pt x="1645" y="507"/>
                      <a:pt x="1645" y="508"/>
                      <a:pt x="1646" y="508"/>
                    </a:cubicBezTo>
                    <a:cubicBezTo>
                      <a:pt x="1647" y="508"/>
                      <a:pt x="1648" y="508"/>
                      <a:pt x="1648" y="508"/>
                    </a:cubicBezTo>
                    <a:cubicBezTo>
                      <a:pt x="1648" y="508"/>
                      <a:pt x="1649" y="509"/>
                      <a:pt x="1649" y="509"/>
                    </a:cubicBezTo>
                    <a:cubicBezTo>
                      <a:pt x="1650" y="510"/>
                      <a:pt x="1650" y="510"/>
                      <a:pt x="1651" y="511"/>
                    </a:cubicBezTo>
                    <a:cubicBezTo>
                      <a:pt x="1651" y="511"/>
                      <a:pt x="1651" y="512"/>
                      <a:pt x="1651" y="513"/>
                    </a:cubicBezTo>
                    <a:cubicBezTo>
                      <a:pt x="1651" y="514"/>
                      <a:pt x="1652" y="514"/>
                      <a:pt x="1652" y="515"/>
                    </a:cubicBezTo>
                    <a:cubicBezTo>
                      <a:pt x="1653" y="516"/>
                      <a:pt x="1653" y="517"/>
                      <a:pt x="1654" y="517"/>
                    </a:cubicBezTo>
                    <a:cubicBezTo>
                      <a:pt x="1655" y="517"/>
                      <a:pt x="1655" y="515"/>
                      <a:pt x="1656" y="515"/>
                    </a:cubicBezTo>
                    <a:cubicBezTo>
                      <a:pt x="1656" y="514"/>
                      <a:pt x="1656" y="513"/>
                      <a:pt x="1657" y="513"/>
                    </a:cubicBezTo>
                    <a:cubicBezTo>
                      <a:pt x="1657" y="512"/>
                      <a:pt x="1658" y="512"/>
                      <a:pt x="1659" y="512"/>
                    </a:cubicBezTo>
                    <a:cubicBezTo>
                      <a:pt x="1660" y="511"/>
                      <a:pt x="1660" y="510"/>
                      <a:pt x="1660" y="510"/>
                    </a:cubicBezTo>
                    <a:cubicBezTo>
                      <a:pt x="1661" y="512"/>
                      <a:pt x="1659" y="512"/>
                      <a:pt x="1658" y="514"/>
                    </a:cubicBezTo>
                    <a:cubicBezTo>
                      <a:pt x="1657" y="515"/>
                      <a:pt x="1657" y="515"/>
                      <a:pt x="1657" y="516"/>
                    </a:cubicBezTo>
                    <a:cubicBezTo>
                      <a:pt x="1657" y="517"/>
                      <a:pt x="1656" y="518"/>
                      <a:pt x="1657" y="519"/>
                    </a:cubicBezTo>
                    <a:cubicBezTo>
                      <a:pt x="1657" y="521"/>
                      <a:pt x="1660" y="522"/>
                      <a:pt x="1661" y="520"/>
                    </a:cubicBezTo>
                    <a:cubicBezTo>
                      <a:pt x="1661" y="519"/>
                      <a:pt x="1661" y="518"/>
                      <a:pt x="1662" y="519"/>
                    </a:cubicBezTo>
                    <a:cubicBezTo>
                      <a:pt x="1663" y="519"/>
                      <a:pt x="1663" y="520"/>
                      <a:pt x="1663" y="520"/>
                    </a:cubicBezTo>
                    <a:cubicBezTo>
                      <a:pt x="1664" y="520"/>
                      <a:pt x="1664" y="520"/>
                      <a:pt x="1664" y="520"/>
                    </a:cubicBezTo>
                    <a:cubicBezTo>
                      <a:pt x="1665" y="521"/>
                      <a:pt x="1665" y="521"/>
                      <a:pt x="1665" y="521"/>
                    </a:cubicBezTo>
                    <a:cubicBezTo>
                      <a:pt x="1665" y="521"/>
                      <a:pt x="1666" y="521"/>
                      <a:pt x="1666" y="521"/>
                    </a:cubicBezTo>
                    <a:cubicBezTo>
                      <a:pt x="1667" y="521"/>
                      <a:pt x="1668" y="521"/>
                      <a:pt x="1668" y="522"/>
                    </a:cubicBezTo>
                    <a:cubicBezTo>
                      <a:pt x="1669" y="523"/>
                      <a:pt x="1668" y="524"/>
                      <a:pt x="1669" y="524"/>
                    </a:cubicBezTo>
                    <a:cubicBezTo>
                      <a:pt x="1670" y="524"/>
                      <a:pt x="1670" y="524"/>
                      <a:pt x="1670" y="523"/>
                    </a:cubicBezTo>
                    <a:cubicBezTo>
                      <a:pt x="1670" y="523"/>
                      <a:pt x="1671" y="523"/>
                      <a:pt x="1671" y="523"/>
                    </a:cubicBezTo>
                    <a:cubicBezTo>
                      <a:pt x="1672" y="522"/>
                      <a:pt x="1671" y="521"/>
                      <a:pt x="1671" y="520"/>
                    </a:cubicBezTo>
                    <a:cubicBezTo>
                      <a:pt x="1670" y="519"/>
                      <a:pt x="1669" y="519"/>
                      <a:pt x="1669" y="517"/>
                    </a:cubicBezTo>
                    <a:cubicBezTo>
                      <a:pt x="1670" y="517"/>
                      <a:pt x="1670" y="517"/>
                      <a:pt x="1670" y="517"/>
                    </a:cubicBezTo>
                    <a:cubicBezTo>
                      <a:pt x="1670" y="518"/>
                      <a:pt x="1670" y="518"/>
                      <a:pt x="1671" y="518"/>
                    </a:cubicBezTo>
                    <a:cubicBezTo>
                      <a:pt x="1671" y="519"/>
                      <a:pt x="1671" y="519"/>
                      <a:pt x="1672" y="519"/>
                    </a:cubicBezTo>
                    <a:cubicBezTo>
                      <a:pt x="1673" y="519"/>
                      <a:pt x="1673" y="519"/>
                      <a:pt x="1674" y="519"/>
                    </a:cubicBezTo>
                    <a:cubicBezTo>
                      <a:pt x="1674" y="520"/>
                      <a:pt x="1673" y="521"/>
                      <a:pt x="1673" y="521"/>
                    </a:cubicBezTo>
                    <a:cubicBezTo>
                      <a:pt x="1673" y="522"/>
                      <a:pt x="1674" y="523"/>
                      <a:pt x="1674" y="523"/>
                    </a:cubicBezTo>
                    <a:cubicBezTo>
                      <a:pt x="1675" y="523"/>
                      <a:pt x="1675" y="522"/>
                      <a:pt x="1676" y="521"/>
                    </a:cubicBezTo>
                    <a:cubicBezTo>
                      <a:pt x="1676" y="520"/>
                      <a:pt x="1678" y="522"/>
                      <a:pt x="1678" y="520"/>
                    </a:cubicBezTo>
                    <a:cubicBezTo>
                      <a:pt x="1678" y="520"/>
                      <a:pt x="1678" y="519"/>
                      <a:pt x="1678" y="519"/>
                    </a:cubicBezTo>
                    <a:cubicBezTo>
                      <a:pt x="1678" y="519"/>
                      <a:pt x="1678" y="519"/>
                      <a:pt x="1679" y="518"/>
                    </a:cubicBezTo>
                    <a:cubicBezTo>
                      <a:pt x="1679" y="518"/>
                      <a:pt x="1679" y="518"/>
                      <a:pt x="1679" y="517"/>
                    </a:cubicBezTo>
                    <a:cubicBezTo>
                      <a:pt x="1679" y="517"/>
                      <a:pt x="1679" y="517"/>
                      <a:pt x="1679" y="516"/>
                    </a:cubicBezTo>
                    <a:cubicBezTo>
                      <a:pt x="1680" y="516"/>
                      <a:pt x="1681" y="515"/>
                      <a:pt x="1682" y="515"/>
                    </a:cubicBezTo>
                    <a:cubicBezTo>
                      <a:pt x="1683" y="515"/>
                      <a:pt x="1682" y="516"/>
                      <a:pt x="1682" y="517"/>
                    </a:cubicBezTo>
                    <a:cubicBezTo>
                      <a:pt x="1681" y="517"/>
                      <a:pt x="1681" y="517"/>
                      <a:pt x="1681" y="518"/>
                    </a:cubicBezTo>
                    <a:cubicBezTo>
                      <a:pt x="1682" y="519"/>
                      <a:pt x="1683" y="519"/>
                      <a:pt x="1683" y="520"/>
                    </a:cubicBezTo>
                    <a:cubicBezTo>
                      <a:pt x="1683" y="520"/>
                      <a:pt x="1683" y="521"/>
                      <a:pt x="1684" y="520"/>
                    </a:cubicBezTo>
                    <a:cubicBezTo>
                      <a:pt x="1684" y="520"/>
                      <a:pt x="1684" y="520"/>
                      <a:pt x="1684" y="520"/>
                    </a:cubicBezTo>
                    <a:cubicBezTo>
                      <a:pt x="1684" y="519"/>
                      <a:pt x="1684" y="518"/>
                      <a:pt x="1683" y="517"/>
                    </a:cubicBezTo>
                    <a:cubicBezTo>
                      <a:pt x="1685" y="517"/>
                      <a:pt x="1685" y="519"/>
                      <a:pt x="1686" y="519"/>
                    </a:cubicBezTo>
                    <a:cubicBezTo>
                      <a:pt x="1687" y="520"/>
                      <a:pt x="1687" y="519"/>
                      <a:pt x="1687" y="518"/>
                    </a:cubicBezTo>
                    <a:cubicBezTo>
                      <a:pt x="1687" y="517"/>
                      <a:pt x="1689" y="516"/>
                      <a:pt x="1688" y="515"/>
                    </a:cubicBezTo>
                    <a:cubicBezTo>
                      <a:pt x="1688" y="514"/>
                      <a:pt x="1687" y="513"/>
                      <a:pt x="1686" y="513"/>
                    </a:cubicBezTo>
                    <a:cubicBezTo>
                      <a:pt x="1685" y="513"/>
                      <a:pt x="1684" y="512"/>
                      <a:pt x="1684" y="512"/>
                    </a:cubicBezTo>
                    <a:cubicBezTo>
                      <a:pt x="1684" y="512"/>
                      <a:pt x="1686" y="511"/>
                      <a:pt x="1686" y="511"/>
                    </a:cubicBezTo>
                    <a:cubicBezTo>
                      <a:pt x="1686" y="511"/>
                      <a:pt x="1685" y="509"/>
                      <a:pt x="1685" y="509"/>
                    </a:cubicBezTo>
                    <a:cubicBezTo>
                      <a:pt x="1686" y="509"/>
                      <a:pt x="1687" y="510"/>
                      <a:pt x="1688" y="510"/>
                    </a:cubicBezTo>
                    <a:cubicBezTo>
                      <a:pt x="1688" y="511"/>
                      <a:pt x="1688" y="512"/>
                      <a:pt x="1689" y="513"/>
                    </a:cubicBezTo>
                    <a:cubicBezTo>
                      <a:pt x="1690" y="513"/>
                      <a:pt x="1690" y="513"/>
                      <a:pt x="1691" y="513"/>
                    </a:cubicBezTo>
                    <a:cubicBezTo>
                      <a:pt x="1692" y="512"/>
                      <a:pt x="1693" y="513"/>
                      <a:pt x="1692" y="511"/>
                    </a:cubicBezTo>
                    <a:cubicBezTo>
                      <a:pt x="1692" y="510"/>
                      <a:pt x="1691" y="510"/>
                      <a:pt x="1692" y="509"/>
                    </a:cubicBezTo>
                    <a:cubicBezTo>
                      <a:pt x="1692" y="507"/>
                      <a:pt x="1695" y="507"/>
                      <a:pt x="1696" y="507"/>
                    </a:cubicBezTo>
                    <a:cubicBezTo>
                      <a:pt x="1697" y="506"/>
                      <a:pt x="1698" y="506"/>
                      <a:pt x="1699" y="506"/>
                    </a:cubicBezTo>
                    <a:cubicBezTo>
                      <a:pt x="1700" y="507"/>
                      <a:pt x="1700" y="507"/>
                      <a:pt x="1701" y="507"/>
                    </a:cubicBezTo>
                    <a:cubicBezTo>
                      <a:pt x="1701" y="506"/>
                      <a:pt x="1700" y="506"/>
                      <a:pt x="1700" y="505"/>
                    </a:cubicBezTo>
                    <a:cubicBezTo>
                      <a:pt x="1699" y="505"/>
                      <a:pt x="1698" y="505"/>
                      <a:pt x="1698" y="504"/>
                    </a:cubicBezTo>
                    <a:cubicBezTo>
                      <a:pt x="1697" y="504"/>
                      <a:pt x="1697" y="503"/>
                      <a:pt x="1696" y="503"/>
                    </a:cubicBezTo>
                    <a:cubicBezTo>
                      <a:pt x="1696" y="502"/>
                      <a:pt x="1695" y="502"/>
                      <a:pt x="1695" y="501"/>
                    </a:cubicBezTo>
                    <a:cubicBezTo>
                      <a:pt x="1696" y="501"/>
                      <a:pt x="1697" y="501"/>
                      <a:pt x="1697" y="501"/>
                    </a:cubicBezTo>
                    <a:cubicBezTo>
                      <a:pt x="1699" y="502"/>
                      <a:pt x="1699" y="503"/>
                      <a:pt x="1700" y="504"/>
                    </a:cubicBezTo>
                    <a:cubicBezTo>
                      <a:pt x="1700" y="504"/>
                      <a:pt x="1701" y="504"/>
                      <a:pt x="1701" y="505"/>
                    </a:cubicBezTo>
                    <a:cubicBezTo>
                      <a:pt x="1702" y="505"/>
                      <a:pt x="1701" y="505"/>
                      <a:pt x="1702" y="506"/>
                    </a:cubicBezTo>
                    <a:cubicBezTo>
                      <a:pt x="1702" y="506"/>
                      <a:pt x="1703" y="506"/>
                      <a:pt x="1704" y="506"/>
                    </a:cubicBezTo>
                    <a:cubicBezTo>
                      <a:pt x="1705" y="507"/>
                      <a:pt x="1705" y="507"/>
                      <a:pt x="1705" y="507"/>
                    </a:cubicBezTo>
                    <a:cubicBezTo>
                      <a:pt x="1706" y="507"/>
                      <a:pt x="1706" y="507"/>
                      <a:pt x="1706" y="507"/>
                    </a:cubicBezTo>
                    <a:cubicBezTo>
                      <a:pt x="1707" y="507"/>
                      <a:pt x="1708" y="508"/>
                      <a:pt x="1708" y="508"/>
                    </a:cubicBezTo>
                    <a:cubicBezTo>
                      <a:pt x="1710" y="510"/>
                      <a:pt x="1711" y="510"/>
                      <a:pt x="1711" y="512"/>
                    </a:cubicBezTo>
                    <a:cubicBezTo>
                      <a:pt x="1710" y="513"/>
                      <a:pt x="1709" y="512"/>
                      <a:pt x="1708" y="512"/>
                    </a:cubicBezTo>
                    <a:cubicBezTo>
                      <a:pt x="1708" y="512"/>
                      <a:pt x="1707" y="512"/>
                      <a:pt x="1707" y="513"/>
                    </a:cubicBezTo>
                    <a:cubicBezTo>
                      <a:pt x="1707" y="513"/>
                      <a:pt x="1707" y="514"/>
                      <a:pt x="1706" y="514"/>
                    </a:cubicBezTo>
                    <a:cubicBezTo>
                      <a:pt x="1706" y="514"/>
                      <a:pt x="1705" y="514"/>
                      <a:pt x="1705" y="513"/>
                    </a:cubicBezTo>
                    <a:cubicBezTo>
                      <a:pt x="1705" y="513"/>
                      <a:pt x="1705" y="512"/>
                      <a:pt x="1706" y="512"/>
                    </a:cubicBezTo>
                    <a:cubicBezTo>
                      <a:pt x="1706" y="511"/>
                      <a:pt x="1707" y="510"/>
                      <a:pt x="1707" y="510"/>
                    </a:cubicBezTo>
                    <a:cubicBezTo>
                      <a:pt x="1707" y="509"/>
                      <a:pt x="1706" y="509"/>
                      <a:pt x="1705" y="510"/>
                    </a:cubicBezTo>
                    <a:cubicBezTo>
                      <a:pt x="1705" y="510"/>
                      <a:pt x="1705" y="510"/>
                      <a:pt x="1704" y="510"/>
                    </a:cubicBezTo>
                    <a:cubicBezTo>
                      <a:pt x="1703" y="510"/>
                      <a:pt x="1703" y="509"/>
                      <a:pt x="1703" y="508"/>
                    </a:cubicBezTo>
                    <a:cubicBezTo>
                      <a:pt x="1702" y="508"/>
                      <a:pt x="1702" y="510"/>
                      <a:pt x="1702" y="510"/>
                    </a:cubicBezTo>
                    <a:cubicBezTo>
                      <a:pt x="1701" y="511"/>
                      <a:pt x="1700" y="510"/>
                      <a:pt x="1700" y="511"/>
                    </a:cubicBezTo>
                    <a:cubicBezTo>
                      <a:pt x="1700" y="511"/>
                      <a:pt x="1700" y="512"/>
                      <a:pt x="1700" y="512"/>
                    </a:cubicBezTo>
                    <a:cubicBezTo>
                      <a:pt x="1700" y="513"/>
                      <a:pt x="1699" y="513"/>
                      <a:pt x="1699" y="513"/>
                    </a:cubicBezTo>
                    <a:cubicBezTo>
                      <a:pt x="1699" y="514"/>
                      <a:pt x="1700" y="515"/>
                      <a:pt x="1701" y="515"/>
                    </a:cubicBezTo>
                    <a:cubicBezTo>
                      <a:pt x="1701" y="516"/>
                      <a:pt x="1701" y="517"/>
                      <a:pt x="1701" y="517"/>
                    </a:cubicBezTo>
                    <a:cubicBezTo>
                      <a:pt x="1701" y="518"/>
                      <a:pt x="1702" y="519"/>
                      <a:pt x="1702" y="520"/>
                    </a:cubicBezTo>
                    <a:cubicBezTo>
                      <a:pt x="1703" y="522"/>
                      <a:pt x="1703" y="522"/>
                      <a:pt x="1705" y="523"/>
                    </a:cubicBezTo>
                    <a:cubicBezTo>
                      <a:pt x="1707" y="523"/>
                      <a:pt x="1708" y="525"/>
                      <a:pt x="1709" y="526"/>
                    </a:cubicBezTo>
                    <a:cubicBezTo>
                      <a:pt x="1710" y="527"/>
                      <a:pt x="1710" y="527"/>
                      <a:pt x="1710" y="528"/>
                    </a:cubicBezTo>
                    <a:cubicBezTo>
                      <a:pt x="1710" y="529"/>
                      <a:pt x="1710" y="530"/>
                      <a:pt x="1710" y="530"/>
                    </a:cubicBezTo>
                    <a:cubicBezTo>
                      <a:pt x="1711" y="529"/>
                      <a:pt x="1712" y="527"/>
                      <a:pt x="1712" y="526"/>
                    </a:cubicBezTo>
                    <a:cubicBezTo>
                      <a:pt x="1712" y="525"/>
                      <a:pt x="1712" y="525"/>
                      <a:pt x="1713" y="524"/>
                    </a:cubicBezTo>
                    <a:cubicBezTo>
                      <a:pt x="1713" y="523"/>
                      <a:pt x="1714" y="522"/>
                      <a:pt x="1714" y="521"/>
                    </a:cubicBezTo>
                    <a:cubicBezTo>
                      <a:pt x="1714" y="519"/>
                      <a:pt x="1714" y="517"/>
                      <a:pt x="1714" y="516"/>
                    </a:cubicBezTo>
                    <a:cubicBezTo>
                      <a:pt x="1713" y="514"/>
                      <a:pt x="1713" y="514"/>
                      <a:pt x="1713" y="513"/>
                    </a:cubicBezTo>
                    <a:cubicBezTo>
                      <a:pt x="1712" y="512"/>
                      <a:pt x="1712" y="511"/>
                      <a:pt x="1712" y="510"/>
                    </a:cubicBezTo>
                    <a:cubicBezTo>
                      <a:pt x="1712" y="509"/>
                      <a:pt x="1711" y="509"/>
                      <a:pt x="1711" y="508"/>
                    </a:cubicBezTo>
                    <a:cubicBezTo>
                      <a:pt x="1710" y="507"/>
                      <a:pt x="1710" y="507"/>
                      <a:pt x="1709" y="506"/>
                    </a:cubicBezTo>
                    <a:cubicBezTo>
                      <a:pt x="1709" y="506"/>
                      <a:pt x="1709" y="505"/>
                      <a:pt x="1708" y="504"/>
                    </a:cubicBezTo>
                    <a:cubicBezTo>
                      <a:pt x="1708" y="503"/>
                      <a:pt x="1706" y="503"/>
                      <a:pt x="1706" y="501"/>
                    </a:cubicBezTo>
                    <a:cubicBezTo>
                      <a:pt x="1705" y="500"/>
                      <a:pt x="1705" y="498"/>
                      <a:pt x="1704" y="497"/>
                    </a:cubicBezTo>
                    <a:cubicBezTo>
                      <a:pt x="1703" y="496"/>
                      <a:pt x="1702" y="494"/>
                      <a:pt x="1702" y="492"/>
                    </a:cubicBezTo>
                    <a:cubicBezTo>
                      <a:pt x="1702" y="491"/>
                      <a:pt x="1702" y="488"/>
                      <a:pt x="1701" y="487"/>
                    </a:cubicBezTo>
                    <a:cubicBezTo>
                      <a:pt x="1701" y="486"/>
                      <a:pt x="1700" y="485"/>
                      <a:pt x="1700" y="484"/>
                    </a:cubicBezTo>
                    <a:cubicBezTo>
                      <a:pt x="1700" y="483"/>
                      <a:pt x="1700" y="482"/>
                      <a:pt x="1701" y="481"/>
                    </a:cubicBezTo>
                    <a:cubicBezTo>
                      <a:pt x="1701" y="481"/>
                      <a:pt x="1702" y="480"/>
                      <a:pt x="1702" y="479"/>
                    </a:cubicBezTo>
                    <a:cubicBezTo>
                      <a:pt x="1701" y="478"/>
                      <a:pt x="1700" y="479"/>
                      <a:pt x="1699" y="479"/>
                    </a:cubicBezTo>
                    <a:cubicBezTo>
                      <a:pt x="1698" y="480"/>
                      <a:pt x="1697" y="479"/>
                      <a:pt x="1696" y="480"/>
                    </a:cubicBezTo>
                    <a:cubicBezTo>
                      <a:pt x="1696" y="481"/>
                      <a:pt x="1697" y="482"/>
                      <a:pt x="1697" y="482"/>
                    </a:cubicBezTo>
                    <a:cubicBezTo>
                      <a:pt x="1697" y="483"/>
                      <a:pt x="1696" y="483"/>
                      <a:pt x="1696" y="484"/>
                    </a:cubicBezTo>
                    <a:cubicBezTo>
                      <a:pt x="1696" y="485"/>
                      <a:pt x="1697" y="486"/>
                      <a:pt x="1697" y="487"/>
                    </a:cubicBezTo>
                    <a:cubicBezTo>
                      <a:pt x="1696" y="488"/>
                      <a:pt x="1695" y="487"/>
                      <a:pt x="1695" y="487"/>
                    </a:cubicBezTo>
                    <a:cubicBezTo>
                      <a:pt x="1694" y="488"/>
                      <a:pt x="1694" y="489"/>
                      <a:pt x="1695" y="490"/>
                    </a:cubicBezTo>
                    <a:cubicBezTo>
                      <a:pt x="1696" y="490"/>
                      <a:pt x="1698" y="491"/>
                      <a:pt x="1698" y="493"/>
                    </a:cubicBezTo>
                    <a:cubicBezTo>
                      <a:pt x="1697" y="492"/>
                      <a:pt x="1695" y="491"/>
                      <a:pt x="1694" y="492"/>
                    </a:cubicBezTo>
                    <a:cubicBezTo>
                      <a:pt x="1693" y="493"/>
                      <a:pt x="1692" y="494"/>
                      <a:pt x="1691" y="495"/>
                    </a:cubicBezTo>
                    <a:cubicBezTo>
                      <a:pt x="1691" y="494"/>
                      <a:pt x="1691" y="494"/>
                      <a:pt x="1691" y="493"/>
                    </a:cubicBezTo>
                    <a:cubicBezTo>
                      <a:pt x="1691" y="492"/>
                      <a:pt x="1691" y="492"/>
                      <a:pt x="1691" y="492"/>
                    </a:cubicBezTo>
                    <a:cubicBezTo>
                      <a:pt x="1692" y="491"/>
                      <a:pt x="1692" y="491"/>
                      <a:pt x="1693" y="490"/>
                    </a:cubicBezTo>
                    <a:cubicBezTo>
                      <a:pt x="1693" y="489"/>
                      <a:pt x="1693" y="489"/>
                      <a:pt x="1693" y="488"/>
                    </a:cubicBezTo>
                    <a:cubicBezTo>
                      <a:pt x="1693" y="487"/>
                      <a:pt x="1692" y="488"/>
                      <a:pt x="1692" y="488"/>
                    </a:cubicBezTo>
                    <a:cubicBezTo>
                      <a:pt x="1691" y="487"/>
                      <a:pt x="1691" y="486"/>
                      <a:pt x="1691" y="486"/>
                    </a:cubicBezTo>
                    <a:cubicBezTo>
                      <a:pt x="1689" y="485"/>
                      <a:pt x="1688" y="487"/>
                      <a:pt x="1687" y="488"/>
                    </a:cubicBezTo>
                    <a:cubicBezTo>
                      <a:pt x="1687" y="488"/>
                      <a:pt x="1686" y="488"/>
                      <a:pt x="1685" y="489"/>
                    </a:cubicBezTo>
                    <a:cubicBezTo>
                      <a:pt x="1685" y="489"/>
                      <a:pt x="1685" y="489"/>
                      <a:pt x="1684" y="490"/>
                    </a:cubicBezTo>
                    <a:cubicBezTo>
                      <a:pt x="1684" y="489"/>
                      <a:pt x="1685" y="489"/>
                      <a:pt x="1684" y="488"/>
                    </a:cubicBezTo>
                    <a:cubicBezTo>
                      <a:pt x="1684" y="487"/>
                      <a:pt x="1683" y="487"/>
                      <a:pt x="1682" y="488"/>
                    </a:cubicBezTo>
                    <a:cubicBezTo>
                      <a:pt x="1681" y="488"/>
                      <a:pt x="1681" y="488"/>
                      <a:pt x="1680" y="489"/>
                    </a:cubicBezTo>
                    <a:cubicBezTo>
                      <a:pt x="1679" y="490"/>
                      <a:pt x="1679" y="490"/>
                      <a:pt x="1679" y="491"/>
                    </a:cubicBezTo>
                    <a:cubicBezTo>
                      <a:pt x="1678" y="492"/>
                      <a:pt x="1678" y="489"/>
                      <a:pt x="1676" y="490"/>
                    </a:cubicBezTo>
                    <a:cubicBezTo>
                      <a:pt x="1675" y="490"/>
                      <a:pt x="1675" y="493"/>
                      <a:pt x="1674" y="493"/>
                    </a:cubicBezTo>
                    <a:cubicBezTo>
                      <a:pt x="1674" y="493"/>
                      <a:pt x="1674" y="493"/>
                      <a:pt x="1675" y="492"/>
                    </a:cubicBezTo>
                    <a:cubicBezTo>
                      <a:pt x="1675" y="492"/>
                      <a:pt x="1674" y="491"/>
                      <a:pt x="1674" y="491"/>
                    </a:cubicBezTo>
                    <a:cubicBezTo>
                      <a:pt x="1674" y="490"/>
                      <a:pt x="1675" y="489"/>
                      <a:pt x="1675" y="489"/>
                    </a:cubicBezTo>
                    <a:cubicBezTo>
                      <a:pt x="1675" y="489"/>
                      <a:pt x="1676" y="489"/>
                      <a:pt x="1676" y="488"/>
                    </a:cubicBezTo>
                    <a:cubicBezTo>
                      <a:pt x="1677" y="488"/>
                      <a:pt x="1677" y="488"/>
                      <a:pt x="1677" y="488"/>
                    </a:cubicBezTo>
                    <a:cubicBezTo>
                      <a:pt x="1678" y="487"/>
                      <a:pt x="1679" y="488"/>
                      <a:pt x="1680" y="487"/>
                    </a:cubicBezTo>
                    <a:cubicBezTo>
                      <a:pt x="1680" y="487"/>
                      <a:pt x="1680" y="487"/>
                      <a:pt x="1681" y="486"/>
                    </a:cubicBezTo>
                    <a:cubicBezTo>
                      <a:pt x="1681" y="486"/>
                      <a:pt x="1681" y="486"/>
                      <a:pt x="1682" y="486"/>
                    </a:cubicBezTo>
                    <a:cubicBezTo>
                      <a:pt x="1683" y="486"/>
                      <a:pt x="1683" y="485"/>
                      <a:pt x="1684" y="485"/>
                    </a:cubicBezTo>
                    <a:cubicBezTo>
                      <a:pt x="1685" y="485"/>
                      <a:pt x="1685" y="486"/>
                      <a:pt x="1685" y="486"/>
                    </a:cubicBezTo>
                    <a:cubicBezTo>
                      <a:pt x="1686" y="486"/>
                      <a:pt x="1686" y="486"/>
                      <a:pt x="1687" y="485"/>
                    </a:cubicBezTo>
                    <a:cubicBezTo>
                      <a:pt x="1687" y="485"/>
                      <a:pt x="1688" y="485"/>
                      <a:pt x="1689" y="485"/>
                    </a:cubicBezTo>
                    <a:cubicBezTo>
                      <a:pt x="1690" y="484"/>
                      <a:pt x="1690" y="484"/>
                      <a:pt x="1691" y="483"/>
                    </a:cubicBezTo>
                    <a:cubicBezTo>
                      <a:pt x="1692" y="483"/>
                      <a:pt x="1693" y="484"/>
                      <a:pt x="1693" y="483"/>
                    </a:cubicBezTo>
                    <a:cubicBezTo>
                      <a:pt x="1693" y="483"/>
                      <a:pt x="1693" y="483"/>
                      <a:pt x="1692" y="482"/>
                    </a:cubicBezTo>
                    <a:cubicBezTo>
                      <a:pt x="1692" y="482"/>
                      <a:pt x="1691" y="483"/>
                      <a:pt x="1690" y="483"/>
                    </a:cubicBezTo>
                    <a:cubicBezTo>
                      <a:pt x="1689" y="483"/>
                      <a:pt x="1689" y="483"/>
                      <a:pt x="1688" y="483"/>
                    </a:cubicBezTo>
                    <a:cubicBezTo>
                      <a:pt x="1688" y="482"/>
                      <a:pt x="1688" y="483"/>
                      <a:pt x="1687" y="483"/>
                    </a:cubicBezTo>
                    <a:cubicBezTo>
                      <a:pt x="1686" y="483"/>
                      <a:pt x="1686" y="484"/>
                      <a:pt x="1685" y="484"/>
                    </a:cubicBezTo>
                    <a:cubicBezTo>
                      <a:pt x="1685" y="484"/>
                      <a:pt x="1684" y="483"/>
                      <a:pt x="1684" y="483"/>
                    </a:cubicBezTo>
                    <a:cubicBezTo>
                      <a:pt x="1683" y="483"/>
                      <a:pt x="1680" y="484"/>
                      <a:pt x="1679" y="482"/>
                    </a:cubicBezTo>
                    <a:cubicBezTo>
                      <a:pt x="1680" y="482"/>
                      <a:pt x="1682" y="482"/>
                      <a:pt x="1683" y="482"/>
                    </a:cubicBezTo>
                    <a:cubicBezTo>
                      <a:pt x="1684" y="482"/>
                      <a:pt x="1684" y="482"/>
                      <a:pt x="1685" y="482"/>
                    </a:cubicBezTo>
                    <a:cubicBezTo>
                      <a:pt x="1686" y="482"/>
                      <a:pt x="1686" y="482"/>
                      <a:pt x="1686" y="482"/>
                    </a:cubicBezTo>
                    <a:cubicBezTo>
                      <a:pt x="1687" y="481"/>
                      <a:pt x="1688" y="482"/>
                      <a:pt x="1689" y="481"/>
                    </a:cubicBezTo>
                    <a:cubicBezTo>
                      <a:pt x="1690" y="481"/>
                      <a:pt x="1690" y="481"/>
                      <a:pt x="1690" y="480"/>
                    </a:cubicBezTo>
                    <a:cubicBezTo>
                      <a:pt x="1691" y="480"/>
                      <a:pt x="1691" y="481"/>
                      <a:pt x="1691" y="481"/>
                    </a:cubicBezTo>
                    <a:cubicBezTo>
                      <a:pt x="1692" y="481"/>
                      <a:pt x="1692" y="480"/>
                      <a:pt x="1693" y="480"/>
                    </a:cubicBezTo>
                    <a:cubicBezTo>
                      <a:pt x="1693" y="480"/>
                      <a:pt x="1694" y="480"/>
                      <a:pt x="1694" y="479"/>
                    </a:cubicBezTo>
                    <a:cubicBezTo>
                      <a:pt x="1695" y="479"/>
                      <a:pt x="1696" y="479"/>
                      <a:pt x="1696" y="478"/>
                    </a:cubicBezTo>
                    <a:cubicBezTo>
                      <a:pt x="1696" y="478"/>
                      <a:pt x="1695" y="477"/>
                      <a:pt x="1695" y="477"/>
                    </a:cubicBezTo>
                    <a:cubicBezTo>
                      <a:pt x="1694" y="476"/>
                      <a:pt x="1694" y="476"/>
                      <a:pt x="1693" y="476"/>
                    </a:cubicBezTo>
                    <a:cubicBezTo>
                      <a:pt x="1693" y="476"/>
                      <a:pt x="1692" y="475"/>
                      <a:pt x="1691" y="475"/>
                    </a:cubicBezTo>
                    <a:cubicBezTo>
                      <a:pt x="1690" y="475"/>
                      <a:pt x="1689" y="475"/>
                      <a:pt x="1688" y="474"/>
                    </a:cubicBezTo>
                    <a:cubicBezTo>
                      <a:pt x="1688" y="474"/>
                      <a:pt x="1688" y="473"/>
                      <a:pt x="1687" y="473"/>
                    </a:cubicBezTo>
                    <a:cubicBezTo>
                      <a:pt x="1686" y="473"/>
                      <a:pt x="1684" y="473"/>
                      <a:pt x="1683" y="472"/>
                    </a:cubicBezTo>
                    <a:cubicBezTo>
                      <a:pt x="1682" y="472"/>
                      <a:pt x="1681" y="472"/>
                      <a:pt x="1681" y="472"/>
                    </a:cubicBezTo>
                    <a:cubicBezTo>
                      <a:pt x="1680" y="471"/>
                      <a:pt x="1679" y="471"/>
                      <a:pt x="1678" y="471"/>
                    </a:cubicBezTo>
                    <a:cubicBezTo>
                      <a:pt x="1678" y="470"/>
                      <a:pt x="1677" y="470"/>
                      <a:pt x="1676" y="469"/>
                    </a:cubicBezTo>
                    <a:cubicBezTo>
                      <a:pt x="1676" y="469"/>
                      <a:pt x="1676" y="468"/>
                      <a:pt x="1675" y="468"/>
                    </a:cubicBezTo>
                    <a:cubicBezTo>
                      <a:pt x="1674" y="467"/>
                      <a:pt x="1674" y="467"/>
                      <a:pt x="1673" y="466"/>
                    </a:cubicBezTo>
                    <a:cubicBezTo>
                      <a:pt x="1672" y="465"/>
                      <a:pt x="1672" y="465"/>
                      <a:pt x="1671" y="464"/>
                    </a:cubicBezTo>
                    <a:cubicBezTo>
                      <a:pt x="1671" y="463"/>
                      <a:pt x="1671" y="462"/>
                      <a:pt x="1670" y="461"/>
                    </a:cubicBezTo>
                    <a:cubicBezTo>
                      <a:pt x="1670" y="462"/>
                      <a:pt x="1668" y="462"/>
                      <a:pt x="1668" y="463"/>
                    </a:cubicBezTo>
                    <a:cubicBezTo>
                      <a:pt x="1667" y="464"/>
                      <a:pt x="1666" y="465"/>
                      <a:pt x="1666" y="466"/>
                    </a:cubicBezTo>
                    <a:cubicBezTo>
                      <a:pt x="1665" y="468"/>
                      <a:pt x="1665" y="469"/>
                      <a:pt x="1664" y="470"/>
                    </a:cubicBezTo>
                    <a:cubicBezTo>
                      <a:pt x="1663" y="471"/>
                      <a:pt x="1661" y="470"/>
                      <a:pt x="1660" y="471"/>
                    </a:cubicBezTo>
                    <a:cubicBezTo>
                      <a:pt x="1660" y="472"/>
                      <a:pt x="1661" y="473"/>
                      <a:pt x="1662" y="473"/>
                    </a:cubicBezTo>
                    <a:cubicBezTo>
                      <a:pt x="1663" y="474"/>
                      <a:pt x="1664" y="475"/>
                      <a:pt x="1665" y="476"/>
                    </a:cubicBezTo>
                    <a:cubicBezTo>
                      <a:pt x="1664" y="476"/>
                      <a:pt x="1663" y="475"/>
                      <a:pt x="1662" y="475"/>
                    </a:cubicBezTo>
                    <a:cubicBezTo>
                      <a:pt x="1661" y="475"/>
                      <a:pt x="1660" y="475"/>
                      <a:pt x="1659" y="476"/>
                    </a:cubicBezTo>
                    <a:cubicBezTo>
                      <a:pt x="1658" y="476"/>
                      <a:pt x="1658" y="478"/>
                      <a:pt x="1658" y="478"/>
                    </a:cubicBezTo>
                    <a:cubicBezTo>
                      <a:pt x="1657" y="478"/>
                      <a:pt x="1656" y="477"/>
                      <a:pt x="1655" y="477"/>
                    </a:cubicBezTo>
                    <a:cubicBezTo>
                      <a:pt x="1654" y="477"/>
                      <a:pt x="1654" y="478"/>
                      <a:pt x="1654" y="479"/>
                    </a:cubicBezTo>
                    <a:cubicBezTo>
                      <a:pt x="1654" y="480"/>
                      <a:pt x="1654" y="481"/>
                      <a:pt x="1654" y="481"/>
                    </a:cubicBezTo>
                    <a:cubicBezTo>
                      <a:pt x="1653" y="481"/>
                      <a:pt x="1653" y="481"/>
                      <a:pt x="1652" y="481"/>
                    </a:cubicBezTo>
                    <a:cubicBezTo>
                      <a:pt x="1652" y="481"/>
                      <a:pt x="1651" y="481"/>
                      <a:pt x="1651" y="482"/>
                    </a:cubicBezTo>
                    <a:cubicBezTo>
                      <a:pt x="1650" y="483"/>
                      <a:pt x="1650" y="485"/>
                      <a:pt x="1650" y="487"/>
                    </a:cubicBezTo>
                    <a:cubicBezTo>
                      <a:pt x="1649" y="485"/>
                      <a:pt x="1649" y="483"/>
                      <a:pt x="1650" y="482"/>
                    </a:cubicBezTo>
                    <a:cubicBezTo>
                      <a:pt x="1650" y="480"/>
                      <a:pt x="1651" y="479"/>
                      <a:pt x="1652" y="477"/>
                    </a:cubicBezTo>
                    <a:cubicBezTo>
                      <a:pt x="1652" y="477"/>
                      <a:pt x="1653" y="476"/>
                      <a:pt x="1653" y="476"/>
                    </a:cubicBezTo>
                    <a:cubicBezTo>
                      <a:pt x="1653" y="476"/>
                      <a:pt x="1652" y="475"/>
                      <a:pt x="1652" y="474"/>
                    </a:cubicBezTo>
                    <a:cubicBezTo>
                      <a:pt x="1652" y="474"/>
                      <a:pt x="1653" y="474"/>
                      <a:pt x="1653" y="474"/>
                    </a:cubicBezTo>
                    <a:cubicBezTo>
                      <a:pt x="1654" y="474"/>
                      <a:pt x="1654" y="474"/>
                      <a:pt x="1655" y="473"/>
                    </a:cubicBezTo>
                    <a:cubicBezTo>
                      <a:pt x="1656" y="472"/>
                      <a:pt x="1655" y="471"/>
                      <a:pt x="1657" y="470"/>
                    </a:cubicBezTo>
                    <a:cubicBezTo>
                      <a:pt x="1657" y="470"/>
                      <a:pt x="1658" y="469"/>
                      <a:pt x="1658" y="468"/>
                    </a:cubicBezTo>
                    <a:cubicBezTo>
                      <a:pt x="1658" y="468"/>
                      <a:pt x="1657" y="467"/>
                      <a:pt x="1657" y="467"/>
                    </a:cubicBezTo>
                    <a:cubicBezTo>
                      <a:pt x="1657" y="467"/>
                      <a:pt x="1657" y="466"/>
                      <a:pt x="1657" y="466"/>
                    </a:cubicBezTo>
                    <a:cubicBezTo>
                      <a:pt x="1657" y="465"/>
                      <a:pt x="1656" y="464"/>
                      <a:pt x="1656" y="464"/>
                    </a:cubicBezTo>
                    <a:cubicBezTo>
                      <a:pt x="1656" y="463"/>
                      <a:pt x="1654" y="463"/>
                      <a:pt x="1654" y="463"/>
                    </a:cubicBezTo>
                    <a:cubicBezTo>
                      <a:pt x="1653" y="463"/>
                      <a:pt x="1653" y="462"/>
                      <a:pt x="1652" y="462"/>
                    </a:cubicBezTo>
                    <a:cubicBezTo>
                      <a:pt x="1651" y="462"/>
                      <a:pt x="1651" y="463"/>
                      <a:pt x="1650" y="463"/>
                    </a:cubicBezTo>
                    <a:cubicBezTo>
                      <a:pt x="1650" y="464"/>
                      <a:pt x="1650" y="465"/>
                      <a:pt x="1649" y="465"/>
                    </a:cubicBezTo>
                    <a:cubicBezTo>
                      <a:pt x="1649" y="465"/>
                      <a:pt x="1648" y="465"/>
                      <a:pt x="1648" y="465"/>
                    </a:cubicBezTo>
                    <a:cubicBezTo>
                      <a:pt x="1647" y="466"/>
                      <a:pt x="1647" y="468"/>
                      <a:pt x="1647" y="469"/>
                    </a:cubicBezTo>
                    <a:cubicBezTo>
                      <a:pt x="1646" y="469"/>
                      <a:pt x="1646" y="470"/>
                      <a:pt x="1646" y="470"/>
                    </a:cubicBezTo>
                    <a:cubicBezTo>
                      <a:pt x="1645" y="471"/>
                      <a:pt x="1645" y="472"/>
                      <a:pt x="1645" y="472"/>
                    </a:cubicBezTo>
                    <a:cubicBezTo>
                      <a:pt x="1645" y="473"/>
                      <a:pt x="1645" y="473"/>
                      <a:pt x="1644" y="474"/>
                    </a:cubicBezTo>
                    <a:cubicBezTo>
                      <a:pt x="1644" y="474"/>
                      <a:pt x="1644" y="475"/>
                      <a:pt x="1644" y="476"/>
                    </a:cubicBezTo>
                    <a:cubicBezTo>
                      <a:pt x="1644" y="476"/>
                      <a:pt x="1644" y="476"/>
                      <a:pt x="1643" y="477"/>
                    </a:cubicBezTo>
                    <a:cubicBezTo>
                      <a:pt x="1642" y="477"/>
                      <a:pt x="1642" y="477"/>
                      <a:pt x="1642" y="478"/>
                    </a:cubicBezTo>
                    <a:cubicBezTo>
                      <a:pt x="1641" y="478"/>
                      <a:pt x="1642" y="478"/>
                      <a:pt x="1641" y="479"/>
                    </a:cubicBezTo>
                    <a:cubicBezTo>
                      <a:pt x="1641" y="479"/>
                      <a:pt x="1640" y="479"/>
                      <a:pt x="1640" y="479"/>
                    </a:cubicBezTo>
                    <a:cubicBezTo>
                      <a:pt x="1639" y="479"/>
                      <a:pt x="1640" y="481"/>
                      <a:pt x="1638" y="481"/>
                    </a:cubicBezTo>
                    <a:cubicBezTo>
                      <a:pt x="1637" y="481"/>
                      <a:pt x="1636" y="480"/>
                      <a:pt x="1636" y="481"/>
                    </a:cubicBezTo>
                    <a:cubicBezTo>
                      <a:pt x="1636" y="482"/>
                      <a:pt x="1637" y="483"/>
                      <a:pt x="1636" y="484"/>
                    </a:cubicBezTo>
                    <a:cubicBezTo>
                      <a:pt x="1636" y="485"/>
                      <a:pt x="1635" y="484"/>
                      <a:pt x="1634" y="484"/>
                    </a:cubicBezTo>
                    <a:cubicBezTo>
                      <a:pt x="1633" y="484"/>
                      <a:pt x="1632" y="485"/>
                      <a:pt x="1632" y="486"/>
                    </a:cubicBezTo>
                    <a:cubicBezTo>
                      <a:pt x="1632" y="486"/>
                      <a:pt x="1632" y="488"/>
                      <a:pt x="1631" y="488"/>
                    </a:cubicBezTo>
                    <a:cubicBezTo>
                      <a:pt x="1631" y="488"/>
                      <a:pt x="1631" y="486"/>
                      <a:pt x="1631" y="486"/>
                    </a:cubicBezTo>
                    <a:cubicBezTo>
                      <a:pt x="1630" y="486"/>
                      <a:pt x="1628" y="487"/>
                      <a:pt x="1628" y="486"/>
                    </a:cubicBezTo>
                    <a:cubicBezTo>
                      <a:pt x="1629" y="485"/>
                      <a:pt x="1630" y="485"/>
                      <a:pt x="1630" y="484"/>
                    </a:cubicBezTo>
                    <a:cubicBezTo>
                      <a:pt x="1631" y="483"/>
                      <a:pt x="1632" y="484"/>
                      <a:pt x="1632" y="483"/>
                    </a:cubicBezTo>
                    <a:cubicBezTo>
                      <a:pt x="1633" y="482"/>
                      <a:pt x="1633" y="481"/>
                      <a:pt x="1632" y="481"/>
                    </a:cubicBezTo>
                    <a:cubicBezTo>
                      <a:pt x="1631" y="480"/>
                      <a:pt x="1630" y="480"/>
                      <a:pt x="1630" y="479"/>
                    </a:cubicBezTo>
                    <a:cubicBezTo>
                      <a:pt x="1631" y="479"/>
                      <a:pt x="1631" y="480"/>
                      <a:pt x="1632" y="480"/>
                    </a:cubicBezTo>
                    <a:cubicBezTo>
                      <a:pt x="1632" y="480"/>
                      <a:pt x="1632" y="480"/>
                      <a:pt x="1633" y="480"/>
                    </a:cubicBezTo>
                    <a:cubicBezTo>
                      <a:pt x="1633" y="480"/>
                      <a:pt x="1633" y="481"/>
                      <a:pt x="1634" y="481"/>
                    </a:cubicBezTo>
                    <a:cubicBezTo>
                      <a:pt x="1634" y="481"/>
                      <a:pt x="1635" y="480"/>
                      <a:pt x="1635" y="480"/>
                    </a:cubicBezTo>
                    <a:cubicBezTo>
                      <a:pt x="1635" y="479"/>
                      <a:pt x="1636" y="479"/>
                      <a:pt x="1636" y="479"/>
                    </a:cubicBezTo>
                    <a:cubicBezTo>
                      <a:pt x="1637" y="479"/>
                      <a:pt x="1637" y="479"/>
                      <a:pt x="1638" y="478"/>
                    </a:cubicBezTo>
                    <a:cubicBezTo>
                      <a:pt x="1639" y="478"/>
                      <a:pt x="1639" y="478"/>
                      <a:pt x="1639" y="477"/>
                    </a:cubicBezTo>
                    <a:cubicBezTo>
                      <a:pt x="1640" y="476"/>
                      <a:pt x="1639" y="476"/>
                      <a:pt x="1639" y="475"/>
                    </a:cubicBezTo>
                    <a:cubicBezTo>
                      <a:pt x="1639" y="475"/>
                      <a:pt x="1640" y="476"/>
                      <a:pt x="1641" y="476"/>
                    </a:cubicBezTo>
                    <a:cubicBezTo>
                      <a:pt x="1642" y="475"/>
                      <a:pt x="1642" y="474"/>
                      <a:pt x="1641" y="474"/>
                    </a:cubicBezTo>
                    <a:cubicBezTo>
                      <a:pt x="1641" y="473"/>
                      <a:pt x="1642" y="473"/>
                      <a:pt x="1642" y="472"/>
                    </a:cubicBezTo>
                    <a:cubicBezTo>
                      <a:pt x="1642" y="471"/>
                      <a:pt x="1641" y="471"/>
                      <a:pt x="1640" y="471"/>
                    </a:cubicBezTo>
                    <a:cubicBezTo>
                      <a:pt x="1639" y="471"/>
                      <a:pt x="1638" y="472"/>
                      <a:pt x="1637" y="471"/>
                    </a:cubicBezTo>
                    <a:cubicBezTo>
                      <a:pt x="1637" y="471"/>
                      <a:pt x="1637" y="471"/>
                      <a:pt x="1636" y="471"/>
                    </a:cubicBezTo>
                    <a:cubicBezTo>
                      <a:pt x="1636" y="471"/>
                      <a:pt x="1636" y="471"/>
                      <a:pt x="1635" y="471"/>
                    </a:cubicBezTo>
                    <a:cubicBezTo>
                      <a:pt x="1635" y="472"/>
                      <a:pt x="1631" y="472"/>
                      <a:pt x="1631" y="471"/>
                    </a:cubicBezTo>
                    <a:cubicBezTo>
                      <a:pt x="1632" y="471"/>
                      <a:pt x="1633" y="471"/>
                      <a:pt x="1634" y="470"/>
                    </a:cubicBezTo>
                    <a:cubicBezTo>
                      <a:pt x="1635" y="469"/>
                      <a:pt x="1634" y="470"/>
                      <a:pt x="1636" y="470"/>
                    </a:cubicBezTo>
                    <a:cubicBezTo>
                      <a:pt x="1636" y="470"/>
                      <a:pt x="1636" y="469"/>
                      <a:pt x="1637" y="469"/>
                    </a:cubicBezTo>
                    <a:cubicBezTo>
                      <a:pt x="1638" y="469"/>
                      <a:pt x="1639" y="470"/>
                      <a:pt x="1640" y="469"/>
                    </a:cubicBezTo>
                    <a:cubicBezTo>
                      <a:pt x="1640" y="468"/>
                      <a:pt x="1640" y="468"/>
                      <a:pt x="1640" y="467"/>
                    </a:cubicBezTo>
                    <a:cubicBezTo>
                      <a:pt x="1641" y="467"/>
                      <a:pt x="1641" y="468"/>
                      <a:pt x="1641" y="469"/>
                    </a:cubicBezTo>
                    <a:cubicBezTo>
                      <a:pt x="1641" y="469"/>
                      <a:pt x="1641" y="469"/>
                      <a:pt x="1642" y="469"/>
                    </a:cubicBezTo>
                    <a:cubicBezTo>
                      <a:pt x="1643" y="469"/>
                      <a:pt x="1642" y="469"/>
                      <a:pt x="1643" y="469"/>
                    </a:cubicBezTo>
                    <a:cubicBezTo>
                      <a:pt x="1643" y="468"/>
                      <a:pt x="1643" y="468"/>
                      <a:pt x="1644" y="468"/>
                    </a:cubicBezTo>
                    <a:cubicBezTo>
                      <a:pt x="1645" y="467"/>
                      <a:pt x="1645" y="467"/>
                      <a:pt x="1645" y="466"/>
                    </a:cubicBezTo>
                    <a:cubicBezTo>
                      <a:pt x="1645" y="465"/>
                      <a:pt x="1645" y="465"/>
                      <a:pt x="1645" y="464"/>
                    </a:cubicBezTo>
                    <a:cubicBezTo>
                      <a:pt x="1645" y="464"/>
                      <a:pt x="1646" y="464"/>
                      <a:pt x="1646" y="464"/>
                    </a:cubicBezTo>
                    <a:cubicBezTo>
                      <a:pt x="1646" y="464"/>
                      <a:pt x="1646" y="463"/>
                      <a:pt x="1646" y="463"/>
                    </a:cubicBezTo>
                    <a:cubicBezTo>
                      <a:pt x="1646" y="463"/>
                      <a:pt x="1647" y="463"/>
                      <a:pt x="1647" y="462"/>
                    </a:cubicBezTo>
                    <a:cubicBezTo>
                      <a:pt x="1647" y="461"/>
                      <a:pt x="1646" y="461"/>
                      <a:pt x="1646" y="461"/>
                    </a:cubicBezTo>
                    <a:cubicBezTo>
                      <a:pt x="1645" y="461"/>
                      <a:pt x="1644" y="461"/>
                      <a:pt x="1643" y="461"/>
                    </a:cubicBezTo>
                    <a:cubicBezTo>
                      <a:pt x="1643" y="461"/>
                      <a:pt x="1643" y="462"/>
                      <a:pt x="1643" y="462"/>
                    </a:cubicBezTo>
                    <a:cubicBezTo>
                      <a:pt x="1642" y="463"/>
                      <a:pt x="1642" y="463"/>
                      <a:pt x="1641" y="463"/>
                    </a:cubicBezTo>
                    <a:cubicBezTo>
                      <a:pt x="1641" y="463"/>
                      <a:pt x="1642" y="465"/>
                      <a:pt x="1640" y="465"/>
                    </a:cubicBezTo>
                    <a:cubicBezTo>
                      <a:pt x="1640" y="464"/>
                      <a:pt x="1640" y="464"/>
                      <a:pt x="1640" y="463"/>
                    </a:cubicBezTo>
                    <a:cubicBezTo>
                      <a:pt x="1639" y="463"/>
                      <a:pt x="1639" y="463"/>
                      <a:pt x="1639" y="462"/>
                    </a:cubicBezTo>
                    <a:cubicBezTo>
                      <a:pt x="1639" y="461"/>
                      <a:pt x="1640" y="462"/>
                      <a:pt x="1641" y="461"/>
                    </a:cubicBezTo>
                    <a:cubicBezTo>
                      <a:pt x="1641" y="461"/>
                      <a:pt x="1641" y="461"/>
                      <a:pt x="1641" y="460"/>
                    </a:cubicBezTo>
                    <a:cubicBezTo>
                      <a:pt x="1641" y="460"/>
                      <a:pt x="1642" y="460"/>
                      <a:pt x="1642" y="460"/>
                    </a:cubicBezTo>
                    <a:cubicBezTo>
                      <a:pt x="1642" y="459"/>
                      <a:pt x="1641" y="459"/>
                      <a:pt x="1641" y="458"/>
                    </a:cubicBezTo>
                    <a:cubicBezTo>
                      <a:pt x="1641" y="457"/>
                      <a:pt x="1641" y="456"/>
                      <a:pt x="1640" y="455"/>
                    </a:cubicBezTo>
                    <a:cubicBezTo>
                      <a:pt x="1639" y="454"/>
                      <a:pt x="1639" y="454"/>
                      <a:pt x="1639" y="453"/>
                    </a:cubicBezTo>
                    <a:cubicBezTo>
                      <a:pt x="1638" y="453"/>
                      <a:pt x="1637" y="452"/>
                      <a:pt x="1637" y="451"/>
                    </a:cubicBezTo>
                    <a:cubicBezTo>
                      <a:pt x="1636" y="451"/>
                      <a:pt x="1635" y="450"/>
                      <a:pt x="1635" y="449"/>
                    </a:cubicBezTo>
                    <a:cubicBezTo>
                      <a:pt x="1634" y="448"/>
                      <a:pt x="1634" y="447"/>
                      <a:pt x="1634" y="446"/>
                    </a:cubicBezTo>
                    <a:cubicBezTo>
                      <a:pt x="1633" y="444"/>
                      <a:pt x="1635" y="439"/>
                      <a:pt x="1633" y="439"/>
                    </a:cubicBezTo>
                    <a:cubicBezTo>
                      <a:pt x="1632" y="438"/>
                      <a:pt x="1630" y="439"/>
                      <a:pt x="1629" y="438"/>
                    </a:cubicBezTo>
                    <a:cubicBezTo>
                      <a:pt x="1629" y="437"/>
                      <a:pt x="1631" y="437"/>
                      <a:pt x="1630" y="435"/>
                    </a:cubicBezTo>
                    <a:cubicBezTo>
                      <a:pt x="1630" y="436"/>
                      <a:pt x="1630" y="436"/>
                      <a:pt x="1629" y="436"/>
                    </a:cubicBezTo>
                    <a:cubicBezTo>
                      <a:pt x="1629" y="437"/>
                      <a:pt x="1628" y="437"/>
                      <a:pt x="1628" y="437"/>
                    </a:cubicBezTo>
                    <a:cubicBezTo>
                      <a:pt x="1627" y="438"/>
                      <a:pt x="1625" y="440"/>
                      <a:pt x="1624" y="439"/>
                    </a:cubicBezTo>
                    <a:cubicBezTo>
                      <a:pt x="1624" y="438"/>
                      <a:pt x="1624" y="438"/>
                      <a:pt x="1624" y="437"/>
                    </a:cubicBezTo>
                    <a:cubicBezTo>
                      <a:pt x="1624" y="437"/>
                      <a:pt x="1625" y="437"/>
                      <a:pt x="1625" y="436"/>
                    </a:cubicBezTo>
                    <a:cubicBezTo>
                      <a:pt x="1625" y="435"/>
                      <a:pt x="1624" y="436"/>
                      <a:pt x="1623" y="436"/>
                    </a:cubicBezTo>
                    <a:cubicBezTo>
                      <a:pt x="1621" y="436"/>
                      <a:pt x="1620" y="439"/>
                      <a:pt x="1617" y="439"/>
                    </a:cubicBezTo>
                    <a:cubicBezTo>
                      <a:pt x="1617" y="439"/>
                      <a:pt x="1617" y="438"/>
                      <a:pt x="1616" y="438"/>
                    </a:cubicBezTo>
                    <a:cubicBezTo>
                      <a:pt x="1616" y="438"/>
                      <a:pt x="1615" y="439"/>
                      <a:pt x="1614" y="439"/>
                    </a:cubicBezTo>
                    <a:cubicBezTo>
                      <a:pt x="1614" y="439"/>
                      <a:pt x="1613" y="438"/>
                      <a:pt x="1613" y="438"/>
                    </a:cubicBezTo>
                    <a:cubicBezTo>
                      <a:pt x="1612" y="438"/>
                      <a:pt x="1612" y="438"/>
                      <a:pt x="1611" y="438"/>
                    </a:cubicBezTo>
                    <a:cubicBezTo>
                      <a:pt x="1611" y="438"/>
                      <a:pt x="1611" y="437"/>
                      <a:pt x="1611" y="438"/>
                    </a:cubicBezTo>
                    <a:cubicBezTo>
                      <a:pt x="1611" y="439"/>
                      <a:pt x="1611" y="439"/>
                      <a:pt x="1611" y="440"/>
                    </a:cubicBezTo>
                    <a:cubicBezTo>
                      <a:pt x="1611" y="440"/>
                      <a:pt x="1612" y="442"/>
                      <a:pt x="1611" y="443"/>
                    </a:cubicBezTo>
                    <a:cubicBezTo>
                      <a:pt x="1611" y="444"/>
                      <a:pt x="1610" y="444"/>
                      <a:pt x="1610" y="444"/>
                    </a:cubicBezTo>
                    <a:cubicBezTo>
                      <a:pt x="1609" y="445"/>
                      <a:pt x="1609" y="445"/>
                      <a:pt x="1609" y="446"/>
                    </a:cubicBezTo>
                    <a:cubicBezTo>
                      <a:pt x="1610" y="446"/>
                      <a:pt x="1610" y="447"/>
                      <a:pt x="1610" y="447"/>
                    </a:cubicBezTo>
                    <a:cubicBezTo>
                      <a:pt x="1610" y="448"/>
                      <a:pt x="1611" y="447"/>
                      <a:pt x="1612" y="448"/>
                    </a:cubicBezTo>
                    <a:cubicBezTo>
                      <a:pt x="1612" y="448"/>
                      <a:pt x="1612" y="449"/>
                      <a:pt x="1613" y="449"/>
                    </a:cubicBezTo>
                    <a:cubicBezTo>
                      <a:pt x="1613" y="452"/>
                      <a:pt x="1615" y="450"/>
                      <a:pt x="1616" y="449"/>
                    </a:cubicBezTo>
                    <a:cubicBezTo>
                      <a:pt x="1617" y="451"/>
                      <a:pt x="1616" y="453"/>
                      <a:pt x="1615" y="454"/>
                    </a:cubicBezTo>
                    <a:cubicBezTo>
                      <a:pt x="1615" y="455"/>
                      <a:pt x="1615" y="456"/>
                      <a:pt x="1615" y="456"/>
                    </a:cubicBezTo>
                    <a:cubicBezTo>
                      <a:pt x="1615" y="457"/>
                      <a:pt x="1614" y="459"/>
                      <a:pt x="1614" y="460"/>
                    </a:cubicBezTo>
                    <a:cubicBezTo>
                      <a:pt x="1613" y="461"/>
                      <a:pt x="1613" y="461"/>
                      <a:pt x="1614" y="462"/>
                    </a:cubicBezTo>
                    <a:cubicBezTo>
                      <a:pt x="1614" y="462"/>
                      <a:pt x="1614" y="462"/>
                      <a:pt x="1615" y="463"/>
                    </a:cubicBezTo>
                    <a:cubicBezTo>
                      <a:pt x="1615" y="463"/>
                      <a:pt x="1615" y="463"/>
                      <a:pt x="1615" y="464"/>
                    </a:cubicBezTo>
                    <a:cubicBezTo>
                      <a:pt x="1616" y="464"/>
                      <a:pt x="1617" y="464"/>
                      <a:pt x="1617" y="465"/>
                    </a:cubicBezTo>
                    <a:cubicBezTo>
                      <a:pt x="1616" y="465"/>
                      <a:pt x="1616" y="465"/>
                      <a:pt x="1615" y="465"/>
                    </a:cubicBezTo>
                    <a:cubicBezTo>
                      <a:pt x="1615" y="465"/>
                      <a:pt x="1614" y="465"/>
                      <a:pt x="1614" y="464"/>
                    </a:cubicBezTo>
                    <a:cubicBezTo>
                      <a:pt x="1614" y="464"/>
                      <a:pt x="1613" y="464"/>
                      <a:pt x="1613" y="464"/>
                    </a:cubicBezTo>
                    <a:cubicBezTo>
                      <a:pt x="1613" y="464"/>
                      <a:pt x="1613" y="463"/>
                      <a:pt x="1612" y="464"/>
                    </a:cubicBezTo>
                    <a:cubicBezTo>
                      <a:pt x="1612" y="464"/>
                      <a:pt x="1613" y="465"/>
                      <a:pt x="1612" y="465"/>
                    </a:cubicBezTo>
                    <a:cubicBezTo>
                      <a:pt x="1612" y="466"/>
                      <a:pt x="1612" y="466"/>
                      <a:pt x="1612" y="466"/>
                    </a:cubicBezTo>
                    <a:cubicBezTo>
                      <a:pt x="1612" y="467"/>
                      <a:pt x="1612" y="468"/>
                      <a:pt x="1612" y="469"/>
                    </a:cubicBezTo>
                    <a:cubicBezTo>
                      <a:pt x="1611" y="470"/>
                      <a:pt x="1611" y="470"/>
                      <a:pt x="1611" y="471"/>
                    </a:cubicBezTo>
                    <a:cubicBezTo>
                      <a:pt x="1612" y="472"/>
                      <a:pt x="1612" y="472"/>
                      <a:pt x="1611" y="473"/>
                    </a:cubicBezTo>
                    <a:cubicBezTo>
                      <a:pt x="1611" y="474"/>
                      <a:pt x="1611" y="475"/>
                      <a:pt x="1611" y="476"/>
                    </a:cubicBezTo>
                    <a:cubicBezTo>
                      <a:pt x="1612" y="477"/>
                      <a:pt x="1612" y="477"/>
                      <a:pt x="1610" y="477"/>
                    </a:cubicBezTo>
                    <a:cubicBezTo>
                      <a:pt x="1610" y="477"/>
                      <a:pt x="1610" y="477"/>
                      <a:pt x="1609" y="478"/>
                    </a:cubicBezTo>
                    <a:cubicBezTo>
                      <a:pt x="1609" y="478"/>
                      <a:pt x="1609" y="478"/>
                      <a:pt x="1609" y="479"/>
                    </a:cubicBezTo>
                    <a:cubicBezTo>
                      <a:pt x="1608" y="479"/>
                      <a:pt x="1608" y="479"/>
                      <a:pt x="1607" y="480"/>
                    </a:cubicBezTo>
                    <a:cubicBezTo>
                      <a:pt x="1607" y="481"/>
                      <a:pt x="1607" y="482"/>
                      <a:pt x="1607" y="483"/>
                    </a:cubicBezTo>
                    <a:cubicBezTo>
                      <a:pt x="1607" y="483"/>
                      <a:pt x="1606" y="485"/>
                      <a:pt x="1605" y="486"/>
                    </a:cubicBezTo>
                    <a:cubicBezTo>
                      <a:pt x="1605" y="485"/>
                      <a:pt x="1605" y="484"/>
                      <a:pt x="1605" y="484"/>
                    </a:cubicBezTo>
                    <a:cubicBezTo>
                      <a:pt x="1605" y="483"/>
                      <a:pt x="1606" y="483"/>
                      <a:pt x="1606" y="482"/>
                    </a:cubicBezTo>
                    <a:cubicBezTo>
                      <a:pt x="1606" y="481"/>
                      <a:pt x="1606" y="480"/>
                      <a:pt x="1606" y="479"/>
                    </a:cubicBezTo>
                    <a:cubicBezTo>
                      <a:pt x="1607" y="478"/>
                      <a:pt x="1608" y="477"/>
                      <a:pt x="1609" y="476"/>
                    </a:cubicBezTo>
                    <a:cubicBezTo>
                      <a:pt x="1609" y="475"/>
                      <a:pt x="1610" y="474"/>
                      <a:pt x="1609" y="472"/>
                    </a:cubicBezTo>
                    <a:cubicBezTo>
                      <a:pt x="1609" y="471"/>
                      <a:pt x="1609" y="470"/>
                      <a:pt x="1610" y="468"/>
                    </a:cubicBezTo>
                    <a:cubicBezTo>
                      <a:pt x="1611" y="467"/>
                      <a:pt x="1610" y="465"/>
                      <a:pt x="1610" y="464"/>
                    </a:cubicBezTo>
                    <a:cubicBezTo>
                      <a:pt x="1610" y="463"/>
                      <a:pt x="1611" y="462"/>
                      <a:pt x="1611" y="461"/>
                    </a:cubicBezTo>
                    <a:cubicBezTo>
                      <a:pt x="1610" y="460"/>
                      <a:pt x="1610" y="460"/>
                      <a:pt x="1609" y="461"/>
                    </a:cubicBezTo>
                    <a:cubicBezTo>
                      <a:pt x="1609" y="462"/>
                      <a:pt x="1609" y="463"/>
                      <a:pt x="1608" y="463"/>
                    </a:cubicBezTo>
                    <a:cubicBezTo>
                      <a:pt x="1608" y="464"/>
                      <a:pt x="1607" y="463"/>
                      <a:pt x="1607" y="464"/>
                    </a:cubicBezTo>
                    <a:cubicBezTo>
                      <a:pt x="1607" y="464"/>
                      <a:pt x="1607" y="464"/>
                      <a:pt x="1607" y="464"/>
                    </a:cubicBezTo>
                    <a:cubicBezTo>
                      <a:pt x="1606" y="464"/>
                      <a:pt x="1606" y="465"/>
                      <a:pt x="1605" y="465"/>
                    </a:cubicBezTo>
                    <a:cubicBezTo>
                      <a:pt x="1604" y="466"/>
                      <a:pt x="1604" y="466"/>
                      <a:pt x="1603" y="466"/>
                    </a:cubicBezTo>
                    <a:cubicBezTo>
                      <a:pt x="1602" y="466"/>
                      <a:pt x="1602" y="466"/>
                      <a:pt x="1602" y="466"/>
                    </a:cubicBezTo>
                    <a:cubicBezTo>
                      <a:pt x="1601" y="466"/>
                      <a:pt x="1601" y="467"/>
                      <a:pt x="1600" y="466"/>
                    </a:cubicBezTo>
                    <a:cubicBezTo>
                      <a:pt x="1600" y="466"/>
                      <a:pt x="1599" y="466"/>
                      <a:pt x="1599" y="466"/>
                    </a:cubicBezTo>
                    <a:cubicBezTo>
                      <a:pt x="1598" y="466"/>
                      <a:pt x="1598" y="466"/>
                      <a:pt x="1597" y="466"/>
                    </a:cubicBezTo>
                    <a:cubicBezTo>
                      <a:pt x="1597" y="466"/>
                      <a:pt x="1596" y="466"/>
                      <a:pt x="1595" y="466"/>
                    </a:cubicBezTo>
                    <a:cubicBezTo>
                      <a:pt x="1596" y="466"/>
                      <a:pt x="1596" y="466"/>
                      <a:pt x="1597" y="465"/>
                    </a:cubicBezTo>
                    <a:cubicBezTo>
                      <a:pt x="1598" y="465"/>
                      <a:pt x="1599" y="465"/>
                      <a:pt x="1600" y="464"/>
                    </a:cubicBezTo>
                    <a:cubicBezTo>
                      <a:pt x="1600" y="464"/>
                      <a:pt x="1600" y="464"/>
                      <a:pt x="1601" y="464"/>
                    </a:cubicBezTo>
                    <a:cubicBezTo>
                      <a:pt x="1602" y="464"/>
                      <a:pt x="1602" y="465"/>
                      <a:pt x="1602" y="464"/>
                    </a:cubicBezTo>
                    <a:cubicBezTo>
                      <a:pt x="1602" y="464"/>
                      <a:pt x="1603" y="464"/>
                      <a:pt x="1603" y="464"/>
                    </a:cubicBezTo>
                    <a:cubicBezTo>
                      <a:pt x="1603" y="464"/>
                      <a:pt x="1604" y="464"/>
                      <a:pt x="1604" y="464"/>
                    </a:cubicBezTo>
                    <a:cubicBezTo>
                      <a:pt x="1605" y="463"/>
                      <a:pt x="1605" y="463"/>
                      <a:pt x="1606" y="463"/>
                    </a:cubicBezTo>
                    <a:cubicBezTo>
                      <a:pt x="1606" y="462"/>
                      <a:pt x="1606" y="461"/>
                      <a:pt x="1606" y="460"/>
                    </a:cubicBezTo>
                    <a:cubicBezTo>
                      <a:pt x="1606" y="459"/>
                      <a:pt x="1604" y="458"/>
                      <a:pt x="1605" y="456"/>
                    </a:cubicBezTo>
                    <a:cubicBezTo>
                      <a:pt x="1605" y="457"/>
                      <a:pt x="1606" y="458"/>
                      <a:pt x="1606" y="458"/>
                    </a:cubicBezTo>
                    <a:cubicBezTo>
                      <a:pt x="1607" y="459"/>
                      <a:pt x="1607" y="459"/>
                      <a:pt x="1608" y="459"/>
                    </a:cubicBezTo>
                    <a:cubicBezTo>
                      <a:pt x="1609" y="459"/>
                      <a:pt x="1611" y="459"/>
                      <a:pt x="1611" y="458"/>
                    </a:cubicBezTo>
                    <a:cubicBezTo>
                      <a:pt x="1613" y="456"/>
                      <a:pt x="1612" y="456"/>
                      <a:pt x="1612" y="454"/>
                    </a:cubicBezTo>
                    <a:cubicBezTo>
                      <a:pt x="1611" y="453"/>
                      <a:pt x="1611" y="450"/>
                      <a:pt x="1610" y="449"/>
                    </a:cubicBezTo>
                    <a:cubicBezTo>
                      <a:pt x="1610" y="448"/>
                      <a:pt x="1609" y="449"/>
                      <a:pt x="1608" y="448"/>
                    </a:cubicBezTo>
                    <a:cubicBezTo>
                      <a:pt x="1608" y="448"/>
                      <a:pt x="1608" y="447"/>
                      <a:pt x="1607" y="446"/>
                    </a:cubicBezTo>
                    <a:cubicBezTo>
                      <a:pt x="1607" y="446"/>
                      <a:pt x="1607" y="445"/>
                      <a:pt x="1607" y="445"/>
                    </a:cubicBezTo>
                    <a:cubicBezTo>
                      <a:pt x="1607" y="444"/>
                      <a:pt x="1607" y="441"/>
                      <a:pt x="1606" y="441"/>
                    </a:cubicBezTo>
                    <a:cubicBezTo>
                      <a:pt x="1606" y="441"/>
                      <a:pt x="1605" y="441"/>
                      <a:pt x="1605" y="442"/>
                    </a:cubicBezTo>
                    <a:cubicBezTo>
                      <a:pt x="1604" y="442"/>
                      <a:pt x="1604" y="442"/>
                      <a:pt x="1603" y="443"/>
                    </a:cubicBezTo>
                    <a:cubicBezTo>
                      <a:pt x="1603" y="443"/>
                      <a:pt x="1603" y="442"/>
                      <a:pt x="1604" y="441"/>
                    </a:cubicBezTo>
                    <a:cubicBezTo>
                      <a:pt x="1604" y="441"/>
                      <a:pt x="1604" y="441"/>
                      <a:pt x="1604" y="440"/>
                    </a:cubicBezTo>
                    <a:cubicBezTo>
                      <a:pt x="1604" y="440"/>
                      <a:pt x="1605" y="440"/>
                      <a:pt x="1605" y="440"/>
                    </a:cubicBezTo>
                    <a:cubicBezTo>
                      <a:pt x="1606" y="439"/>
                      <a:pt x="1607" y="439"/>
                      <a:pt x="1607" y="439"/>
                    </a:cubicBezTo>
                    <a:cubicBezTo>
                      <a:pt x="1607" y="438"/>
                      <a:pt x="1606" y="437"/>
                      <a:pt x="1606" y="436"/>
                    </a:cubicBezTo>
                    <a:cubicBezTo>
                      <a:pt x="1606" y="435"/>
                      <a:pt x="1606" y="434"/>
                      <a:pt x="1606" y="434"/>
                    </a:cubicBezTo>
                    <a:cubicBezTo>
                      <a:pt x="1606" y="433"/>
                      <a:pt x="1605" y="433"/>
                      <a:pt x="1604" y="432"/>
                    </a:cubicBezTo>
                    <a:cubicBezTo>
                      <a:pt x="1604" y="432"/>
                      <a:pt x="1604" y="431"/>
                      <a:pt x="1604" y="430"/>
                    </a:cubicBezTo>
                    <a:cubicBezTo>
                      <a:pt x="1603" y="430"/>
                      <a:pt x="1603" y="429"/>
                      <a:pt x="1603" y="428"/>
                    </a:cubicBezTo>
                    <a:cubicBezTo>
                      <a:pt x="1604" y="429"/>
                      <a:pt x="1604" y="429"/>
                      <a:pt x="1605" y="430"/>
                    </a:cubicBezTo>
                    <a:cubicBezTo>
                      <a:pt x="1605" y="430"/>
                      <a:pt x="1605" y="430"/>
                      <a:pt x="1606" y="431"/>
                    </a:cubicBezTo>
                    <a:cubicBezTo>
                      <a:pt x="1606" y="431"/>
                      <a:pt x="1607" y="431"/>
                      <a:pt x="1607" y="431"/>
                    </a:cubicBezTo>
                    <a:cubicBezTo>
                      <a:pt x="1608" y="431"/>
                      <a:pt x="1609" y="431"/>
                      <a:pt x="1609" y="431"/>
                    </a:cubicBezTo>
                    <a:cubicBezTo>
                      <a:pt x="1610" y="431"/>
                      <a:pt x="1610" y="431"/>
                      <a:pt x="1610" y="431"/>
                    </a:cubicBezTo>
                    <a:cubicBezTo>
                      <a:pt x="1611" y="431"/>
                      <a:pt x="1611" y="431"/>
                      <a:pt x="1611" y="431"/>
                    </a:cubicBezTo>
                    <a:cubicBezTo>
                      <a:pt x="1612" y="431"/>
                      <a:pt x="1612" y="431"/>
                      <a:pt x="1613" y="431"/>
                    </a:cubicBezTo>
                    <a:cubicBezTo>
                      <a:pt x="1615" y="431"/>
                      <a:pt x="1613" y="427"/>
                      <a:pt x="1613" y="426"/>
                    </a:cubicBezTo>
                    <a:cubicBezTo>
                      <a:pt x="1612" y="425"/>
                      <a:pt x="1613" y="425"/>
                      <a:pt x="1614" y="424"/>
                    </a:cubicBezTo>
                    <a:cubicBezTo>
                      <a:pt x="1614" y="423"/>
                      <a:pt x="1613" y="422"/>
                      <a:pt x="1612" y="422"/>
                    </a:cubicBezTo>
                    <a:cubicBezTo>
                      <a:pt x="1611" y="422"/>
                      <a:pt x="1611" y="422"/>
                      <a:pt x="1610" y="421"/>
                    </a:cubicBezTo>
                    <a:cubicBezTo>
                      <a:pt x="1610" y="421"/>
                      <a:pt x="1609" y="421"/>
                      <a:pt x="1609" y="420"/>
                    </a:cubicBezTo>
                    <a:cubicBezTo>
                      <a:pt x="1608" y="420"/>
                      <a:pt x="1608" y="420"/>
                      <a:pt x="1608" y="420"/>
                    </a:cubicBezTo>
                    <a:cubicBezTo>
                      <a:pt x="1607" y="420"/>
                      <a:pt x="1607" y="419"/>
                      <a:pt x="1606" y="418"/>
                    </a:cubicBezTo>
                    <a:cubicBezTo>
                      <a:pt x="1605" y="418"/>
                      <a:pt x="1605" y="417"/>
                      <a:pt x="1603" y="417"/>
                    </a:cubicBezTo>
                    <a:cubicBezTo>
                      <a:pt x="1603" y="417"/>
                      <a:pt x="1602" y="418"/>
                      <a:pt x="1601" y="418"/>
                    </a:cubicBezTo>
                    <a:cubicBezTo>
                      <a:pt x="1601" y="416"/>
                      <a:pt x="1599" y="419"/>
                      <a:pt x="1599" y="419"/>
                    </a:cubicBezTo>
                    <a:cubicBezTo>
                      <a:pt x="1598" y="419"/>
                      <a:pt x="1598" y="416"/>
                      <a:pt x="1597" y="418"/>
                    </a:cubicBezTo>
                    <a:cubicBezTo>
                      <a:pt x="1597" y="418"/>
                      <a:pt x="1597" y="419"/>
                      <a:pt x="1596" y="419"/>
                    </a:cubicBezTo>
                    <a:cubicBezTo>
                      <a:pt x="1596" y="419"/>
                      <a:pt x="1596" y="418"/>
                      <a:pt x="1595" y="418"/>
                    </a:cubicBezTo>
                    <a:cubicBezTo>
                      <a:pt x="1595" y="419"/>
                      <a:pt x="1595" y="419"/>
                      <a:pt x="1595" y="420"/>
                    </a:cubicBezTo>
                    <a:cubicBezTo>
                      <a:pt x="1596" y="421"/>
                      <a:pt x="1596" y="421"/>
                      <a:pt x="1595" y="421"/>
                    </a:cubicBezTo>
                    <a:cubicBezTo>
                      <a:pt x="1595" y="421"/>
                      <a:pt x="1594" y="421"/>
                      <a:pt x="1594" y="421"/>
                    </a:cubicBezTo>
                    <a:cubicBezTo>
                      <a:pt x="1593" y="421"/>
                      <a:pt x="1593" y="421"/>
                      <a:pt x="1593" y="420"/>
                    </a:cubicBezTo>
                    <a:cubicBezTo>
                      <a:pt x="1592" y="420"/>
                      <a:pt x="1591" y="421"/>
                      <a:pt x="1591" y="421"/>
                    </a:cubicBezTo>
                    <a:cubicBezTo>
                      <a:pt x="1591" y="422"/>
                      <a:pt x="1591" y="423"/>
                      <a:pt x="1591" y="423"/>
                    </a:cubicBezTo>
                    <a:cubicBezTo>
                      <a:pt x="1591" y="423"/>
                      <a:pt x="1590" y="423"/>
                      <a:pt x="1589" y="423"/>
                    </a:cubicBezTo>
                    <a:cubicBezTo>
                      <a:pt x="1589" y="423"/>
                      <a:pt x="1589" y="423"/>
                      <a:pt x="1588" y="423"/>
                    </a:cubicBezTo>
                    <a:cubicBezTo>
                      <a:pt x="1586" y="423"/>
                      <a:pt x="1585" y="420"/>
                      <a:pt x="1585" y="419"/>
                    </a:cubicBezTo>
                    <a:cubicBezTo>
                      <a:pt x="1584" y="418"/>
                      <a:pt x="1582" y="417"/>
                      <a:pt x="1582" y="417"/>
                    </a:cubicBezTo>
                    <a:cubicBezTo>
                      <a:pt x="1581" y="416"/>
                      <a:pt x="1581" y="416"/>
                      <a:pt x="1580" y="417"/>
                    </a:cubicBezTo>
                    <a:cubicBezTo>
                      <a:pt x="1579" y="417"/>
                      <a:pt x="1578" y="417"/>
                      <a:pt x="1578" y="416"/>
                    </a:cubicBezTo>
                    <a:cubicBezTo>
                      <a:pt x="1577" y="416"/>
                      <a:pt x="1577" y="417"/>
                      <a:pt x="1576" y="417"/>
                    </a:cubicBezTo>
                    <a:cubicBezTo>
                      <a:pt x="1576" y="417"/>
                      <a:pt x="1575" y="416"/>
                      <a:pt x="1574" y="416"/>
                    </a:cubicBezTo>
                    <a:cubicBezTo>
                      <a:pt x="1574" y="416"/>
                      <a:pt x="1572" y="417"/>
                      <a:pt x="1572" y="416"/>
                    </a:cubicBezTo>
                    <a:cubicBezTo>
                      <a:pt x="1571" y="416"/>
                      <a:pt x="1574" y="413"/>
                      <a:pt x="1574" y="412"/>
                    </a:cubicBezTo>
                    <a:cubicBezTo>
                      <a:pt x="1574" y="411"/>
                      <a:pt x="1574" y="411"/>
                      <a:pt x="1574" y="410"/>
                    </a:cubicBezTo>
                    <a:cubicBezTo>
                      <a:pt x="1575" y="409"/>
                      <a:pt x="1576" y="409"/>
                      <a:pt x="1576" y="408"/>
                    </a:cubicBezTo>
                    <a:cubicBezTo>
                      <a:pt x="1575" y="407"/>
                      <a:pt x="1574" y="408"/>
                      <a:pt x="1574" y="407"/>
                    </a:cubicBezTo>
                    <a:cubicBezTo>
                      <a:pt x="1574" y="406"/>
                      <a:pt x="1575" y="405"/>
                      <a:pt x="1575" y="405"/>
                    </a:cubicBezTo>
                    <a:cubicBezTo>
                      <a:pt x="1576" y="405"/>
                      <a:pt x="1576" y="406"/>
                      <a:pt x="1576" y="407"/>
                    </a:cubicBezTo>
                    <a:cubicBezTo>
                      <a:pt x="1577" y="407"/>
                      <a:pt x="1577" y="407"/>
                      <a:pt x="1578" y="407"/>
                    </a:cubicBezTo>
                    <a:cubicBezTo>
                      <a:pt x="1578" y="408"/>
                      <a:pt x="1578" y="408"/>
                      <a:pt x="1578" y="409"/>
                    </a:cubicBezTo>
                    <a:cubicBezTo>
                      <a:pt x="1578" y="409"/>
                      <a:pt x="1578" y="410"/>
                      <a:pt x="1579" y="411"/>
                    </a:cubicBezTo>
                    <a:cubicBezTo>
                      <a:pt x="1580" y="412"/>
                      <a:pt x="1580" y="411"/>
                      <a:pt x="1581" y="412"/>
                    </a:cubicBezTo>
                    <a:cubicBezTo>
                      <a:pt x="1581" y="412"/>
                      <a:pt x="1581" y="412"/>
                      <a:pt x="1581" y="413"/>
                    </a:cubicBezTo>
                    <a:cubicBezTo>
                      <a:pt x="1582" y="413"/>
                      <a:pt x="1582" y="413"/>
                      <a:pt x="1583" y="413"/>
                    </a:cubicBezTo>
                    <a:cubicBezTo>
                      <a:pt x="1583" y="413"/>
                      <a:pt x="1583" y="414"/>
                      <a:pt x="1584" y="415"/>
                    </a:cubicBezTo>
                    <a:cubicBezTo>
                      <a:pt x="1584" y="415"/>
                      <a:pt x="1585" y="414"/>
                      <a:pt x="1586" y="413"/>
                    </a:cubicBezTo>
                    <a:cubicBezTo>
                      <a:pt x="1586" y="412"/>
                      <a:pt x="1585" y="412"/>
                      <a:pt x="1585" y="411"/>
                    </a:cubicBezTo>
                    <a:cubicBezTo>
                      <a:pt x="1586" y="411"/>
                      <a:pt x="1587" y="411"/>
                      <a:pt x="1587" y="410"/>
                    </a:cubicBezTo>
                    <a:cubicBezTo>
                      <a:pt x="1588" y="410"/>
                      <a:pt x="1588" y="410"/>
                      <a:pt x="1588" y="410"/>
                    </a:cubicBezTo>
                    <a:cubicBezTo>
                      <a:pt x="1588" y="410"/>
                      <a:pt x="1588" y="410"/>
                      <a:pt x="1589" y="410"/>
                    </a:cubicBezTo>
                    <a:cubicBezTo>
                      <a:pt x="1589" y="410"/>
                      <a:pt x="1589" y="410"/>
                      <a:pt x="1590" y="410"/>
                    </a:cubicBezTo>
                    <a:cubicBezTo>
                      <a:pt x="1590" y="409"/>
                      <a:pt x="1590" y="409"/>
                      <a:pt x="1590" y="409"/>
                    </a:cubicBezTo>
                    <a:cubicBezTo>
                      <a:pt x="1590" y="408"/>
                      <a:pt x="1591" y="408"/>
                      <a:pt x="1591" y="408"/>
                    </a:cubicBezTo>
                    <a:cubicBezTo>
                      <a:pt x="1592" y="408"/>
                      <a:pt x="1593" y="409"/>
                      <a:pt x="1594" y="408"/>
                    </a:cubicBezTo>
                    <a:cubicBezTo>
                      <a:pt x="1595" y="408"/>
                      <a:pt x="1596" y="408"/>
                      <a:pt x="1597" y="408"/>
                    </a:cubicBezTo>
                    <a:cubicBezTo>
                      <a:pt x="1597" y="409"/>
                      <a:pt x="1598" y="408"/>
                      <a:pt x="1599" y="408"/>
                    </a:cubicBezTo>
                    <a:cubicBezTo>
                      <a:pt x="1600" y="408"/>
                      <a:pt x="1600" y="408"/>
                      <a:pt x="1601" y="407"/>
                    </a:cubicBezTo>
                    <a:cubicBezTo>
                      <a:pt x="1603" y="406"/>
                      <a:pt x="1601" y="404"/>
                      <a:pt x="1599" y="404"/>
                    </a:cubicBezTo>
                    <a:cubicBezTo>
                      <a:pt x="1598" y="403"/>
                      <a:pt x="1598" y="402"/>
                      <a:pt x="1598" y="402"/>
                    </a:cubicBezTo>
                    <a:cubicBezTo>
                      <a:pt x="1598" y="401"/>
                      <a:pt x="1597" y="401"/>
                      <a:pt x="1596" y="400"/>
                    </a:cubicBezTo>
                    <a:cubicBezTo>
                      <a:pt x="1596" y="400"/>
                      <a:pt x="1596" y="400"/>
                      <a:pt x="1595" y="400"/>
                    </a:cubicBezTo>
                    <a:cubicBezTo>
                      <a:pt x="1595" y="400"/>
                      <a:pt x="1594" y="400"/>
                      <a:pt x="1594" y="399"/>
                    </a:cubicBezTo>
                    <a:cubicBezTo>
                      <a:pt x="1593" y="399"/>
                      <a:pt x="1593" y="399"/>
                      <a:pt x="1592" y="399"/>
                    </a:cubicBezTo>
                    <a:cubicBezTo>
                      <a:pt x="1591" y="399"/>
                      <a:pt x="1590" y="399"/>
                      <a:pt x="1590" y="400"/>
                    </a:cubicBezTo>
                    <a:cubicBezTo>
                      <a:pt x="1589" y="401"/>
                      <a:pt x="1588" y="402"/>
                      <a:pt x="1587" y="401"/>
                    </a:cubicBezTo>
                    <a:cubicBezTo>
                      <a:pt x="1586" y="401"/>
                      <a:pt x="1586" y="400"/>
                      <a:pt x="1586" y="399"/>
                    </a:cubicBezTo>
                    <a:cubicBezTo>
                      <a:pt x="1585" y="398"/>
                      <a:pt x="1585" y="398"/>
                      <a:pt x="1584" y="397"/>
                    </a:cubicBezTo>
                    <a:cubicBezTo>
                      <a:pt x="1584" y="397"/>
                      <a:pt x="1583" y="397"/>
                      <a:pt x="1583" y="397"/>
                    </a:cubicBezTo>
                    <a:cubicBezTo>
                      <a:pt x="1582" y="397"/>
                      <a:pt x="1582" y="397"/>
                      <a:pt x="1581" y="397"/>
                    </a:cubicBezTo>
                    <a:cubicBezTo>
                      <a:pt x="1580" y="396"/>
                      <a:pt x="1580" y="396"/>
                      <a:pt x="1580" y="395"/>
                    </a:cubicBezTo>
                    <a:cubicBezTo>
                      <a:pt x="1581" y="395"/>
                      <a:pt x="1581" y="395"/>
                      <a:pt x="1582" y="395"/>
                    </a:cubicBezTo>
                    <a:cubicBezTo>
                      <a:pt x="1583" y="396"/>
                      <a:pt x="1583" y="396"/>
                      <a:pt x="1584" y="396"/>
                    </a:cubicBezTo>
                    <a:cubicBezTo>
                      <a:pt x="1585" y="396"/>
                      <a:pt x="1586" y="396"/>
                      <a:pt x="1586" y="397"/>
                    </a:cubicBezTo>
                    <a:cubicBezTo>
                      <a:pt x="1587" y="397"/>
                      <a:pt x="1587" y="397"/>
                      <a:pt x="1588" y="398"/>
                    </a:cubicBezTo>
                    <a:cubicBezTo>
                      <a:pt x="1589" y="398"/>
                      <a:pt x="1590" y="398"/>
                      <a:pt x="1590" y="397"/>
                    </a:cubicBezTo>
                    <a:cubicBezTo>
                      <a:pt x="1591" y="397"/>
                      <a:pt x="1591" y="396"/>
                      <a:pt x="1592" y="396"/>
                    </a:cubicBezTo>
                    <a:cubicBezTo>
                      <a:pt x="1592" y="396"/>
                      <a:pt x="1593" y="397"/>
                      <a:pt x="1593" y="396"/>
                    </a:cubicBezTo>
                    <a:cubicBezTo>
                      <a:pt x="1593" y="395"/>
                      <a:pt x="1593" y="394"/>
                      <a:pt x="1593" y="394"/>
                    </a:cubicBezTo>
                    <a:cubicBezTo>
                      <a:pt x="1594" y="394"/>
                      <a:pt x="1595" y="395"/>
                      <a:pt x="1595" y="395"/>
                    </a:cubicBezTo>
                    <a:cubicBezTo>
                      <a:pt x="1596" y="395"/>
                      <a:pt x="1597" y="395"/>
                      <a:pt x="1597" y="396"/>
                    </a:cubicBezTo>
                    <a:cubicBezTo>
                      <a:pt x="1598" y="398"/>
                      <a:pt x="1601" y="397"/>
                      <a:pt x="1602" y="397"/>
                    </a:cubicBezTo>
                    <a:cubicBezTo>
                      <a:pt x="1602" y="398"/>
                      <a:pt x="1603" y="400"/>
                      <a:pt x="1603" y="400"/>
                    </a:cubicBezTo>
                    <a:cubicBezTo>
                      <a:pt x="1603" y="401"/>
                      <a:pt x="1603" y="402"/>
                      <a:pt x="1604" y="402"/>
                    </a:cubicBezTo>
                    <a:cubicBezTo>
                      <a:pt x="1604" y="402"/>
                      <a:pt x="1605" y="403"/>
                      <a:pt x="1605" y="403"/>
                    </a:cubicBezTo>
                    <a:cubicBezTo>
                      <a:pt x="1606" y="404"/>
                      <a:pt x="1605" y="404"/>
                      <a:pt x="1605" y="405"/>
                    </a:cubicBezTo>
                    <a:cubicBezTo>
                      <a:pt x="1604" y="406"/>
                      <a:pt x="1605" y="407"/>
                      <a:pt x="1606" y="408"/>
                    </a:cubicBezTo>
                    <a:cubicBezTo>
                      <a:pt x="1607" y="409"/>
                      <a:pt x="1610" y="409"/>
                      <a:pt x="1611" y="408"/>
                    </a:cubicBezTo>
                    <a:cubicBezTo>
                      <a:pt x="1611" y="408"/>
                      <a:pt x="1612" y="407"/>
                      <a:pt x="1612" y="407"/>
                    </a:cubicBezTo>
                    <a:cubicBezTo>
                      <a:pt x="1612" y="407"/>
                      <a:pt x="1612" y="406"/>
                      <a:pt x="1613" y="406"/>
                    </a:cubicBezTo>
                    <a:cubicBezTo>
                      <a:pt x="1613" y="405"/>
                      <a:pt x="1614" y="406"/>
                      <a:pt x="1615" y="406"/>
                    </a:cubicBezTo>
                    <a:cubicBezTo>
                      <a:pt x="1616" y="406"/>
                      <a:pt x="1616" y="405"/>
                      <a:pt x="1617" y="405"/>
                    </a:cubicBezTo>
                    <a:cubicBezTo>
                      <a:pt x="1618" y="405"/>
                      <a:pt x="1618" y="405"/>
                      <a:pt x="1619" y="405"/>
                    </a:cubicBezTo>
                    <a:cubicBezTo>
                      <a:pt x="1620" y="405"/>
                      <a:pt x="1621" y="405"/>
                      <a:pt x="1621" y="406"/>
                    </a:cubicBezTo>
                    <a:cubicBezTo>
                      <a:pt x="1622" y="406"/>
                      <a:pt x="1622" y="407"/>
                      <a:pt x="1622" y="408"/>
                    </a:cubicBezTo>
                    <a:cubicBezTo>
                      <a:pt x="1623" y="409"/>
                      <a:pt x="1624" y="408"/>
                      <a:pt x="1624" y="407"/>
                    </a:cubicBezTo>
                    <a:cubicBezTo>
                      <a:pt x="1624" y="406"/>
                      <a:pt x="1624" y="405"/>
                      <a:pt x="1623" y="405"/>
                    </a:cubicBezTo>
                    <a:cubicBezTo>
                      <a:pt x="1623" y="404"/>
                      <a:pt x="1621" y="404"/>
                      <a:pt x="1620" y="402"/>
                    </a:cubicBezTo>
                    <a:cubicBezTo>
                      <a:pt x="1620" y="400"/>
                      <a:pt x="1623" y="399"/>
                      <a:pt x="1624" y="399"/>
                    </a:cubicBezTo>
                    <a:cubicBezTo>
                      <a:pt x="1624" y="400"/>
                      <a:pt x="1624" y="400"/>
                      <a:pt x="1624" y="400"/>
                    </a:cubicBezTo>
                    <a:cubicBezTo>
                      <a:pt x="1623" y="401"/>
                      <a:pt x="1623" y="400"/>
                      <a:pt x="1622" y="401"/>
                    </a:cubicBezTo>
                    <a:cubicBezTo>
                      <a:pt x="1622" y="401"/>
                      <a:pt x="1622" y="402"/>
                      <a:pt x="1623" y="403"/>
                    </a:cubicBezTo>
                    <a:cubicBezTo>
                      <a:pt x="1623" y="403"/>
                      <a:pt x="1624" y="403"/>
                      <a:pt x="1624" y="403"/>
                    </a:cubicBezTo>
                    <a:cubicBezTo>
                      <a:pt x="1625" y="404"/>
                      <a:pt x="1625" y="403"/>
                      <a:pt x="1625" y="404"/>
                    </a:cubicBezTo>
                    <a:cubicBezTo>
                      <a:pt x="1625" y="405"/>
                      <a:pt x="1625" y="406"/>
                      <a:pt x="1626" y="406"/>
                    </a:cubicBezTo>
                    <a:cubicBezTo>
                      <a:pt x="1626" y="407"/>
                      <a:pt x="1626" y="408"/>
                      <a:pt x="1626" y="409"/>
                    </a:cubicBezTo>
                    <a:cubicBezTo>
                      <a:pt x="1626" y="409"/>
                      <a:pt x="1625" y="409"/>
                      <a:pt x="1625" y="409"/>
                    </a:cubicBezTo>
                    <a:cubicBezTo>
                      <a:pt x="1625" y="410"/>
                      <a:pt x="1625" y="411"/>
                      <a:pt x="1625" y="412"/>
                    </a:cubicBezTo>
                    <a:cubicBezTo>
                      <a:pt x="1625" y="412"/>
                      <a:pt x="1625" y="413"/>
                      <a:pt x="1625" y="414"/>
                    </a:cubicBezTo>
                    <a:cubicBezTo>
                      <a:pt x="1625" y="414"/>
                      <a:pt x="1626" y="414"/>
                      <a:pt x="1626" y="414"/>
                    </a:cubicBezTo>
                    <a:cubicBezTo>
                      <a:pt x="1626" y="415"/>
                      <a:pt x="1626" y="415"/>
                      <a:pt x="1627" y="415"/>
                    </a:cubicBezTo>
                    <a:cubicBezTo>
                      <a:pt x="1628" y="416"/>
                      <a:pt x="1629" y="415"/>
                      <a:pt x="1630" y="414"/>
                    </a:cubicBezTo>
                    <a:cubicBezTo>
                      <a:pt x="1630" y="414"/>
                      <a:pt x="1630" y="414"/>
                      <a:pt x="1631" y="414"/>
                    </a:cubicBezTo>
                    <a:cubicBezTo>
                      <a:pt x="1631" y="414"/>
                      <a:pt x="1631" y="414"/>
                      <a:pt x="1632" y="414"/>
                    </a:cubicBezTo>
                    <a:cubicBezTo>
                      <a:pt x="1633" y="414"/>
                      <a:pt x="1633" y="413"/>
                      <a:pt x="1633" y="413"/>
                    </a:cubicBezTo>
                    <a:cubicBezTo>
                      <a:pt x="1635" y="412"/>
                      <a:pt x="1637" y="414"/>
                      <a:pt x="1638" y="415"/>
                    </a:cubicBezTo>
                    <a:cubicBezTo>
                      <a:pt x="1639" y="417"/>
                      <a:pt x="1638" y="419"/>
                      <a:pt x="1640" y="421"/>
                    </a:cubicBezTo>
                    <a:cubicBezTo>
                      <a:pt x="1640" y="421"/>
                      <a:pt x="1641" y="423"/>
                      <a:pt x="1642" y="422"/>
                    </a:cubicBezTo>
                    <a:cubicBezTo>
                      <a:pt x="1643" y="422"/>
                      <a:pt x="1643" y="420"/>
                      <a:pt x="1644" y="420"/>
                    </a:cubicBezTo>
                    <a:cubicBezTo>
                      <a:pt x="1644" y="419"/>
                      <a:pt x="1645" y="420"/>
                      <a:pt x="1645" y="419"/>
                    </a:cubicBezTo>
                    <a:cubicBezTo>
                      <a:pt x="1645" y="418"/>
                      <a:pt x="1645" y="417"/>
                      <a:pt x="1645" y="417"/>
                    </a:cubicBezTo>
                    <a:cubicBezTo>
                      <a:pt x="1646" y="415"/>
                      <a:pt x="1646" y="414"/>
                      <a:pt x="1645" y="414"/>
                    </a:cubicBezTo>
                    <a:cubicBezTo>
                      <a:pt x="1645" y="413"/>
                      <a:pt x="1644" y="413"/>
                      <a:pt x="1644" y="413"/>
                    </a:cubicBezTo>
                    <a:cubicBezTo>
                      <a:pt x="1644" y="413"/>
                      <a:pt x="1642" y="413"/>
                      <a:pt x="1642" y="412"/>
                    </a:cubicBezTo>
                    <a:cubicBezTo>
                      <a:pt x="1643" y="411"/>
                      <a:pt x="1643" y="412"/>
                      <a:pt x="1643" y="412"/>
                    </a:cubicBezTo>
                    <a:cubicBezTo>
                      <a:pt x="1644" y="412"/>
                      <a:pt x="1644" y="412"/>
                      <a:pt x="1644" y="412"/>
                    </a:cubicBezTo>
                    <a:cubicBezTo>
                      <a:pt x="1645" y="411"/>
                      <a:pt x="1644" y="411"/>
                      <a:pt x="1645" y="411"/>
                    </a:cubicBezTo>
                    <a:cubicBezTo>
                      <a:pt x="1646" y="411"/>
                      <a:pt x="1646" y="412"/>
                      <a:pt x="1646" y="412"/>
                    </a:cubicBezTo>
                    <a:cubicBezTo>
                      <a:pt x="1648" y="412"/>
                      <a:pt x="1649" y="409"/>
                      <a:pt x="1647" y="409"/>
                    </a:cubicBezTo>
                    <a:cubicBezTo>
                      <a:pt x="1647" y="409"/>
                      <a:pt x="1647" y="409"/>
                      <a:pt x="1646" y="409"/>
                    </a:cubicBezTo>
                    <a:cubicBezTo>
                      <a:pt x="1646" y="409"/>
                      <a:pt x="1646" y="408"/>
                      <a:pt x="1645" y="408"/>
                    </a:cubicBezTo>
                    <a:cubicBezTo>
                      <a:pt x="1644" y="408"/>
                      <a:pt x="1643" y="410"/>
                      <a:pt x="1642" y="409"/>
                    </a:cubicBezTo>
                    <a:cubicBezTo>
                      <a:pt x="1642" y="409"/>
                      <a:pt x="1642" y="408"/>
                      <a:pt x="1642" y="408"/>
                    </a:cubicBezTo>
                    <a:cubicBezTo>
                      <a:pt x="1642" y="407"/>
                      <a:pt x="1642" y="407"/>
                      <a:pt x="1641" y="407"/>
                    </a:cubicBezTo>
                    <a:cubicBezTo>
                      <a:pt x="1641" y="406"/>
                      <a:pt x="1640" y="406"/>
                      <a:pt x="1640" y="405"/>
                    </a:cubicBezTo>
                    <a:cubicBezTo>
                      <a:pt x="1641" y="405"/>
                      <a:pt x="1643" y="407"/>
                      <a:pt x="1643" y="405"/>
                    </a:cubicBezTo>
                    <a:cubicBezTo>
                      <a:pt x="1643" y="405"/>
                      <a:pt x="1643" y="404"/>
                      <a:pt x="1642" y="403"/>
                    </a:cubicBezTo>
                    <a:cubicBezTo>
                      <a:pt x="1642" y="403"/>
                      <a:pt x="1641" y="402"/>
                      <a:pt x="1641" y="402"/>
                    </a:cubicBezTo>
                    <a:cubicBezTo>
                      <a:pt x="1642" y="402"/>
                      <a:pt x="1642" y="402"/>
                      <a:pt x="1642" y="402"/>
                    </a:cubicBezTo>
                    <a:cubicBezTo>
                      <a:pt x="1642" y="402"/>
                      <a:pt x="1643" y="402"/>
                      <a:pt x="1643" y="403"/>
                    </a:cubicBezTo>
                    <a:cubicBezTo>
                      <a:pt x="1644" y="403"/>
                      <a:pt x="1644" y="403"/>
                      <a:pt x="1644" y="404"/>
                    </a:cubicBezTo>
                    <a:cubicBezTo>
                      <a:pt x="1644" y="404"/>
                      <a:pt x="1644" y="404"/>
                      <a:pt x="1644" y="404"/>
                    </a:cubicBezTo>
                    <a:cubicBezTo>
                      <a:pt x="1645" y="405"/>
                      <a:pt x="1645" y="406"/>
                      <a:pt x="1645" y="407"/>
                    </a:cubicBezTo>
                    <a:cubicBezTo>
                      <a:pt x="1646" y="407"/>
                      <a:pt x="1647" y="406"/>
                      <a:pt x="1648" y="406"/>
                    </a:cubicBezTo>
                    <a:cubicBezTo>
                      <a:pt x="1648" y="406"/>
                      <a:pt x="1649" y="407"/>
                      <a:pt x="1650" y="406"/>
                    </a:cubicBezTo>
                    <a:cubicBezTo>
                      <a:pt x="1650" y="406"/>
                      <a:pt x="1650" y="405"/>
                      <a:pt x="1650" y="404"/>
                    </a:cubicBezTo>
                    <a:cubicBezTo>
                      <a:pt x="1650" y="403"/>
                      <a:pt x="1649" y="403"/>
                      <a:pt x="1648" y="403"/>
                    </a:cubicBezTo>
                    <a:cubicBezTo>
                      <a:pt x="1648" y="402"/>
                      <a:pt x="1648" y="403"/>
                      <a:pt x="1647" y="402"/>
                    </a:cubicBezTo>
                    <a:cubicBezTo>
                      <a:pt x="1647" y="402"/>
                      <a:pt x="1647" y="401"/>
                      <a:pt x="1647" y="401"/>
                    </a:cubicBezTo>
                    <a:cubicBezTo>
                      <a:pt x="1647" y="400"/>
                      <a:pt x="1646" y="400"/>
                      <a:pt x="1645" y="400"/>
                    </a:cubicBezTo>
                    <a:cubicBezTo>
                      <a:pt x="1646" y="400"/>
                      <a:pt x="1647" y="400"/>
                      <a:pt x="1647" y="400"/>
                    </a:cubicBezTo>
                    <a:cubicBezTo>
                      <a:pt x="1648" y="400"/>
                      <a:pt x="1649" y="400"/>
                      <a:pt x="1649" y="401"/>
                    </a:cubicBezTo>
                    <a:cubicBezTo>
                      <a:pt x="1650" y="401"/>
                      <a:pt x="1650" y="401"/>
                      <a:pt x="1650" y="402"/>
                    </a:cubicBezTo>
                    <a:cubicBezTo>
                      <a:pt x="1651" y="403"/>
                      <a:pt x="1651" y="403"/>
                      <a:pt x="1652" y="403"/>
                    </a:cubicBezTo>
                    <a:cubicBezTo>
                      <a:pt x="1653" y="403"/>
                      <a:pt x="1653" y="403"/>
                      <a:pt x="1654" y="403"/>
                    </a:cubicBezTo>
                    <a:cubicBezTo>
                      <a:pt x="1654" y="403"/>
                      <a:pt x="1654" y="403"/>
                      <a:pt x="1654" y="402"/>
                    </a:cubicBezTo>
                    <a:cubicBezTo>
                      <a:pt x="1654" y="401"/>
                      <a:pt x="1655" y="401"/>
                      <a:pt x="1654" y="400"/>
                    </a:cubicBezTo>
                    <a:cubicBezTo>
                      <a:pt x="1654" y="399"/>
                      <a:pt x="1654" y="399"/>
                      <a:pt x="1653" y="399"/>
                    </a:cubicBezTo>
                    <a:cubicBezTo>
                      <a:pt x="1652" y="398"/>
                      <a:pt x="1652" y="398"/>
                      <a:pt x="1651" y="397"/>
                    </a:cubicBezTo>
                    <a:cubicBezTo>
                      <a:pt x="1653" y="397"/>
                      <a:pt x="1655" y="399"/>
                      <a:pt x="1654" y="396"/>
                    </a:cubicBezTo>
                    <a:cubicBezTo>
                      <a:pt x="1654" y="395"/>
                      <a:pt x="1654" y="393"/>
                      <a:pt x="1653" y="392"/>
                    </a:cubicBezTo>
                    <a:cubicBezTo>
                      <a:pt x="1652" y="391"/>
                      <a:pt x="1649" y="389"/>
                      <a:pt x="1651" y="389"/>
                    </a:cubicBezTo>
                    <a:cubicBezTo>
                      <a:pt x="1651" y="388"/>
                      <a:pt x="1652" y="389"/>
                      <a:pt x="1653" y="389"/>
                    </a:cubicBezTo>
                    <a:cubicBezTo>
                      <a:pt x="1654" y="389"/>
                      <a:pt x="1654" y="387"/>
                      <a:pt x="1655" y="388"/>
                    </a:cubicBezTo>
                    <a:cubicBezTo>
                      <a:pt x="1655" y="388"/>
                      <a:pt x="1654" y="389"/>
                      <a:pt x="1654" y="390"/>
                    </a:cubicBezTo>
                    <a:cubicBezTo>
                      <a:pt x="1655" y="391"/>
                      <a:pt x="1655" y="392"/>
                      <a:pt x="1655" y="393"/>
                    </a:cubicBezTo>
                    <a:cubicBezTo>
                      <a:pt x="1656" y="394"/>
                      <a:pt x="1657" y="394"/>
                      <a:pt x="1657" y="394"/>
                    </a:cubicBezTo>
                    <a:cubicBezTo>
                      <a:pt x="1658" y="394"/>
                      <a:pt x="1658" y="395"/>
                      <a:pt x="1659" y="395"/>
                    </a:cubicBezTo>
                    <a:cubicBezTo>
                      <a:pt x="1659" y="395"/>
                      <a:pt x="1659" y="395"/>
                      <a:pt x="1660" y="396"/>
                    </a:cubicBezTo>
                    <a:cubicBezTo>
                      <a:pt x="1660" y="396"/>
                      <a:pt x="1659" y="397"/>
                      <a:pt x="1659" y="397"/>
                    </a:cubicBezTo>
                    <a:cubicBezTo>
                      <a:pt x="1659" y="398"/>
                      <a:pt x="1661" y="399"/>
                      <a:pt x="1659" y="399"/>
                    </a:cubicBezTo>
                    <a:cubicBezTo>
                      <a:pt x="1659" y="399"/>
                      <a:pt x="1658" y="398"/>
                      <a:pt x="1657" y="399"/>
                    </a:cubicBezTo>
                    <a:cubicBezTo>
                      <a:pt x="1656" y="399"/>
                      <a:pt x="1657" y="400"/>
                      <a:pt x="1657" y="401"/>
                    </a:cubicBezTo>
                    <a:cubicBezTo>
                      <a:pt x="1659" y="402"/>
                      <a:pt x="1661" y="402"/>
                      <a:pt x="1662" y="403"/>
                    </a:cubicBezTo>
                    <a:cubicBezTo>
                      <a:pt x="1661" y="403"/>
                      <a:pt x="1660" y="403"/>
                      <a:pt x="1659" y="403"/>
                    </a:cubicBezTo>
                    <a:cubicBezTo>
                      <a:pt x="1658" y="402"/>
                      <a:pt x="1657" y="402"/>
                      <a:pt x="1657" y="403"/>
                    </a:cubicBezTo>
                    <a:cubicBezTo>
                      <a:pt x="1656" y="404"/>
                      <a:pt x="1658" y="404"/>
                      <a:pt x="1658" y="405"/>
                    </a:cubicBezTo>
                    <a:cubicBezTo>
                      <a:pt x="1657" y="406"/>
                      <a:pt x="1656" y="405"/>
                      <a:pt x="1656" y="405"/>
                    </a:cubicBezTo>
                    <a:cubicBezTo>
                      <a:pt x="1655" y="405"/>
                      <a:pt x="1655" y="405"/>
                      <a:pt x="1654" y="405"/>
                    </a:cubicBezTo>
                    <a:cubicBezTo>
                      <a:pt x="1654" y="406"/>
                      <a:pt x="1654" y="406"/>
                      <a:pt x="1654" y="406"/>
                    </a:cubicBezTo>
                    <a:cubicBezTo>
                      <a:pt x="1653" y="407"/>
                      <a:pt x="1652" y="406"/>
                      <a:pt x="1652" y="408"/>
                    </a:cubicBezTo>
                    <a:cubicBezTo>
                      <a:pt x="1653" y="408"/>
                      <a:pt x="1654" y="409"/>
                      <a:pt x="1655" y="409"/>
                    </a:cubicBezTo>
                    <a:cubicBezTo>
                      <a:pt x="1655" y="409"/>
                      <a:pt x="1656" y="408"/>
                      <a:pt x="1656" y="408"/>
                    </a:cubicBezTo>
                    <a:cubicBezTo>
                      <a:pt x="1657" y="408"/>
                      <a:pt x="1657" y="409"/>
                      <a:pt x="1657" y="409"/>
                    </a:cubicBezTo>
                    <a:cubicBezTo>
                      <a:pt x="1658" y="409"/>
                      <a:pt x="1659" y="409"/>
                      <a:pt x="1660" y="409"/>
                    </a:cubicBezTo>
                    <a:cubicBezTo>
                      <a:pt x="1659" y="410"/>
                      <a:pt x="1659" y="410"/>
                      <a:pt x="1658" y="410"/>
                    </a:cubicBezTo>
                    <a:cubicBezTo>
                      <a:pt x="1658" y="410"/>
                      <a:pt x="1658" y="411"/>
                      <a:pt x="1658" y="411"/>
                    </a:cubicBezTo>
                    <a:cubicBezTo>
                      <a:pt x="1656" y="412"/>
                      <a:pt x="1656" y="411"/>
                      <a:pt x="1655" y="411"/>
                    </a:cubicBezTo>
                    <a:cubicBezTo>
                      <a:pt x="1654" y="411"/>
                      <a:pt x="1654" y="411"/>
                      <a:pt x="1653" y="411"/>
                    </a:cubicBezTo>
                    <a:cubicBezTo>
                      <a:pt x="1653" y="410"/>
                      <a:pt x="1653" y="410"/>
                      <a:pt x="1652" y="410"/>
                    </a:cubicBezTo>
                    <a:cubicBezTo>
                      <a:pt x="1651" y="410"/>
                      <a:pt x="1651" y="412"/>
                      <a:pt x="1651" y="412"/>
                    </a:cubicBezTo>
                    <a:cubicBezTo>
                      <a:pt x="1652" y="414"/>
                      <a:pt x="1651" y="414"/>
                      <a:pt x="1650" y="415"/>
                    </a:cubicBezTo>
                    <a:cubicBezTo>
                      <a:pt x="1650" y="416"/>
                      <a:pt x="1651" y="417"/>
                      <a:pt x="1651" y="418"/>
                    </a:cubicBezTo>
                    <a:cubicBezTo>
                      <a:pt x="1651" y="419"/>
                      <a:pt x="1651" y="419"/>
                      <a:pt x="1652" y="419"/>
                    </a:cubicBezTo>
                    <a:cubicBezTo>
                      <a:pt x="1653" y="420"/>
                      <a:pt x="1654" y="420"/>
                      <a:pt x="1655" y="419"/>
                    </a:cubicBezTo>
                    <a:cubicBezTo>
                      <a:pt x="1656" y="418"/>
                      <a:pt x="1655" y="417"/>
                      <a:pt x="1655" y="416"/>
                    </a:cubicBezTo>
                    <a:cubicBezTo>
                      <a:pt x="1656" y="415"/>
                      <a:pt x="1656" y="416"/>
                      <a:pt x="1657" y="416"/>
                    </a:cubicBezTo>
                    <a:cubicBezTo>
                      <a:pt x="1658" y="417"/>
                      <a:pt x="1658" y="415"/>
                      <a:pt x="1659" y="417"/>
                    </a:cubicBezTo>
                    <a:cubicBezTo>
                      <a:pt x="1659" y="417"/>
                      <a:pt x="1659" y="418"/>
                      <a:pt x="1659" y="419"/>
                    </a:cubicBezTo>
                    <a:cubicBezTo>
                      <a:pt x="1658" y="419"/>
                      <a:pt x="1658" y="419"/>
                      <a:pt x="1658" y="419"/>
                    </a:cubicBezTo>
                    <a:cubicBezTo>
                      <a:pt x="1657" y="419"/>
                      <a:pt x="1657" y="420"/>
                      <a:pt x="1657" y="420"/>
                    </a:cubicBezTo>
                    <a:cubicBezTo>
                      <a:pt x="1656" y="420"/>
                      <a:pt x="1655" y="420"/>
                      <a:pt x="1654" y="420"/>
                    </a:cubicBezTo>
                    <a:cubicBezTo>
                      <a:pt x="1654" y="420"/>
                      <a:pt x="1654" y="421"/>
                      <a:pt x="1653" y="421"/>
                    </a:cubicBezTo>
                    <a:cubicBezTo>
                      <a:pt x="1653" y="422"/>
                      <a:pt x="1653" y="422"/>
                      <a:pt x="1652" y="422"/>
                    </a:cubicBezTo>
                    <a:cubicBezTo>
                      <a:pt x="1651" y="423"/>
                      <a:pt x="1652" y="424"/>
                      <a:pt x="1651" y="425"/>
                    </a:cubicBezTo>
                    <a:cubicBezTo>
                      <a:pt x="1651" y="425"/>
                      <a:pt x="1651" y="426"/>
                      <a:pt x="1652" y="427"/>
                    </a:cubicBezTo>
                    <a:cubicBezTo>
                      <a:pt x="1652" y="428"/>
                      <a:pt x="1652" y="428"/>
                      <a:pt x="1652" y="429"/>
                    </a:cubicBezTo>
                    <a:cubicBezTo>
                      <a:pt x="1652" y="430"/>
                      <a:pt x="1652" y="431"/>
                      <a:pt x="1653" y="432"/>
                    </a:cubicBezTo>
                    <a:cubicBezTo>
                      <a:pt x="1653" y="432"/>
                      <a:pt x="1653" y="432"/>
                      <a:pt x="1653" y="433"/>
                    </a:cubicBezTo>
                    <a:cubicBezTo>
                      <a:pt x="1653" y="433"/>
                      <a:pt x="1653" y="433"/>
                      <a:pt x="1653" y="434"/>
                    </a:cubicBezTo>
                    <a:cubicBezTo>
                      <a:pt x="1655" y="437"/>
                      <a:pt x="1659" y="431"/>
                      <a:pt x="1661" y="431"/>
                    </a:cubicBezTo>
                    <a:cubicBezTo>
                      <a:pt x="1661" y="432"/>
                      <a:pt x="1662" y="433"/>
                      <a:pt x="1663" y="432"/>
                    </a:cubicBezTo>
                    <a:cubicBezTo>
                      <a:pt x="1664" y="432"/>
                      <a:pt x="1664" y="431"/>
                      <a:pt x="1665" y="431"/>
                    </a:cubicBezTo>
                    <a:cubicBezTo>
                      <a:pt x="1666" y="432"/>
                      <a:pt x="1666" y="432"/>
                      <a:pt x="1666" y="432"/>
                    </a:cubicBezTo>
                    <a:cubicBezTo>
                      <a:pt x="1667" y="432"/>
                      <a:pt x="1668" y="432"/>
                      <a:pt x="1668" y="431"/>
                    </a:cubicBezTo>
                    <a:cubicBezTo>
                      <a:pt x="1669" y="431"/>
                      <a:pt x="1670" y="431"/>
                      <a:pt x="1670" y="430"/>
                    </a:cubicBezTo>
                    <a:cubicBezTo>
                      <a:pt x="1672" y="429"/>
                      <a:pt x="1671" y="427"/>
                      <a:pt x="1671" y="426"/>
                    </a:cubicBezTo>
                    <a:cubicBezTo>
                      <a:pt x="1670" y="425"/>
                      <a:pt x="1671" y="424"/>
                      <a:pt x="1671" y="423"/>
                    </a:cubicBezTo>
                    <a:cubicBezTo>
                      <a:pt x="1670" y="422"/>
                      <a:pt x="1669" y="423"/>
                      <a:pt x="1669" y="424"/>
                    </a:cubicBezTo>
                    <a:cubicBezTo>
                      <a:pt x="1668" y="422"/>
                      <a:pt x="1669" y="422"/>
                      <a:pt x="1668" y="422"/>
                    </a:cubicBezTo>
                    <a:cubicBezTo>
                      <a:pt x="1666" y="421"/>
                      <a:pt x="1666" y="421"/>
                      <a:pt x="1667" y="420"/>
                    </a:cubicBezTo>
                    <a:cubicBezTo>
                      <a:pt x="1668" y="420"/>
                      <a:pt x="1669" y="420"/>
                      <a:pt x="1669" y="419"/>
                    </a:cubicBezTo>
                    <a:cubicBezTo>
                      <a:pt x="1669" y="418"/>
                      <a:pt x="1668" y="418"/>
                      <a:pt x="1668" y="417"/>
                    </a:cubicBezTo>
                    <a:cubicBezTo>
                      <a:pt x="1669" y="417"/>
                      <a:pt x="1669" y="417"/>
                      <a:pt x="1670" y="417"/>
                    </a:cubicBezTo>
                    <a:cubicBezTo>
                      <a:pt x="1670" y="416"/>
                      <a:pt x="1670" y="416"/>
                      <a:pt x="1671" y="416"/>
                    </a:cubicBezTo>
                    <a:cubicBezTo>
                      <a:pt x="1671" y="416"/>
                      <a:pt x="1672" y="416"/>
                      <a:pt x="1672" y="416"/>
                    </a:cubicBezTo>
                    <a:cubicBezTo>
                      <a:pt x="1673" y="416"/>
                      <a:pt x="1673" y="416"/>
                      <a:pt x="1673" y="416"/>
                    </a:cubicBezTo>
                    <a:cubicBezTo>
                      <a:pt x="1674" y="415"/>
                      <a:pt x="1674" y="415"/>
                      <a:pt x="1675" y="416"/>
                    </a:cubicBezTo>
                    <a:cubicBezTo>
                      <a:pt x="1675" y="417"/>
                      <a:pt x="1673" y="418"/>
                      <a:pt x="1672" y="418"/>
                    </a:cubicBezTo>
                    <a:cubicBezTo>
                      <a:pt x="1671" y="419"/>
                      <a:pt x="1671" y="419"/>
                      <a:pt x="1671" y="420"/>
                    </a:cubicBezTo>
                    <a:cubicBezTo>
                      <a:pt x="1671" y="420"/>
                      <a:pt x="1672" y="420"/>
                      <a:pt x="1673" y="420"/>
                    </a:cubicBezTo>
                    <a:cubicBezTo>
                      <a:pt x="1676" y="420"/>
                      <a:pt x="1671" y="423"/>
                      <a:pt x="1674" y="424"/>
                    </a:cubicBezTo>
                    <a:cubicBezTo>
                      <a:pt x="1674" y="424"/>
                      <a:pt x="1676" y="423"/>
                      <a:pt x="1676" y="423"/>
                    </a:cubicBezTo>
                    <a:cubicBezTo>
                      <a:pt x="1677" y="423"/>
                      <a:pt x="1678" y="423"/>
                      <a:pt x="1678" y="422"/>
                    </a:cubicBezTo>
                    <a:cubicBezTo>
                      <a:pt x="1679" y="422"/>
                      <a:pt x="1680" y="422"/>
                      <a:pt x="1681" y="421"/>
                    </a:cubicBezTo>
                    <a:cubicBezTo>
                      <a:pt x="1681" y="420"/>
                      <a:pt x="1681" y="420"/>
                      <a:pt x="1680" y="419"/>
                    </a:cubicBezTo>
                    <a:cubicBezTo>
                      <a:pt x="1680" y="418"/>
                      <a:pt x="1681" y="417"/>
                      <a:pt x="1681" y="417"/>
                    </a:cubicBezTo>
                    <a:cubicBezTo>
                      <a:pt x="1682" y="416"/>
                      <a:pt x="1682" y="415"/>
                      <a:pt x="1682" y="414"/>
                    </a:cubicBezTo>
                    <a:cubicBezTo>
                      <a:pt x="1683" y="415"/>
                      <a:pt x="1683" y="416"/>
                      <a:pt x="1683" y="417"/>
                    </a:cubicBezTo>
                    <a:cubicBezTo>
                      <a:pt x="1682" y="418"/>
                      <a:pt x="1682" y="418"/>
                      <a:pt x="1682" y="419"/>
                    </a:cubicBezTo>
                    <a:cubicBezTo>
                      <a:pt x="1682" y="420"/>
                      <a:pt x="1683" y="420"/>
                      <a:pt x="1683" y="421"/>
                    </a:cubicBezTo>
                    <a:cubicBezTo>
                      <a:pt x="1684" y="423"/>
                      <a:pt x="1682" y="422"/>
                      <a:pt x="1681" y="424"/>
                    </a:cubicBezTo>
                    <a:cubicBezTo>
                      <a:pt x="1681" y="424"/>
                      <a:pt x="1681" y="425"/>
                      <a:pt x="1681" y="425"/>
                    </a:cubicBezTo>
                    <a:cubicBezTo>
                      <a:pt x="1681" y="426"/>
                      <a:pt x="1681" y="427"/>
                      <a:pt x="1680" y="427"/>
                    </a:cubicBezTo>
                    <a:cubicBezTo>
                      <a:pt x="1680" y="428"/>
                      <a:pt x="1680" y="429"/>
                      <a:pt x="1680" y="430"/>
                    </a:cubicBezTo>
                    <a:cubicBezTo>
                      <a:pt x="1680" y="430"/>
                      <a:pt x="1680" y="431"/>
                      <a:pt x="1680" y="431"/>
                    </a:cubicBezTo>
                    <a:cubicBezTo>
                      <a:pt x="1680" y="432"/>
                      <a:pt x="1680" y="432"/>
                      <a:pt x="1680" y="432"/>
                    </a:cubicBezTo>
                    <a:cubicBezTo>
                      <a:pt x="1679" y="434"/>
                      <a:pt x="1680" y="434"/>
                      <a:pt x="1681" y="435"/>
                    </a:cubicBezTo>
                    <a:cubicBezTo>
                      <a:pt x="1682" y="435"/>
                      <a:pt x="1682" y="436"/>
                      <a:pt x="1683" y="437"/>
                    </a:cubicBezTo>
                    <a:cubicBezTo>
                      <a:pt x="1685" y="439"/>
                      <a:pt x="1685" y="436"/>
                      <a:pt x="1686" y="434"/>
                    </a:cubicBezTo>
                    <a:cubicBezTo>
                      <a:pt x="1686" y="434"/>
                      <a:pt x="1687" y="432"/>
                      <a:pt x="1686" y="432"/>
                    </a:cubicBezTo>
                    <a:cubicBezTo>
                      <a:pt x="1685" y="431"/>
                      <a:pt x="1685" y="433"/>
                      <a:pt x="1684" y="433"/>
                    </a:cubicBezTo>
                    <a:cubicBezTo>
                      <a:pt x="1683" y="432"/>
                      <a:pt x="1684" y="431"/>
                      <a:pt x="1685" y="431"/>
                    </a:cubicBezTo>
                    <a:cubicBezTo>
                      <a:pt x="1685" y="431"/>
                      <a:pt x="1685" y="430"/>
                      <a:pt x="1685" y="430"/>
                    </a:cubicBezTo>
                    <a:cubicBezTo>
                      <a:pt x="1685" y="429"/>
                      <a:pt x="1684" y="430"/>
                      <a:pt x="1684" y="429"/>
                    </a:cubicBezTo>
                    <a:cubicBezTo>
                      <a:pt x="1684" y="429"/>
                      <a:pt x="1684" y="429"/>
                      <a:pt x="1684" y="428"/>
                    </a:cubicBezTo>
                    <a:cubicBezTo>
                      <a:pt x="1685" y="428"/>
                      <a:pt x="1685" y="427"/>
                      <a:pt x="1685" y="426"/>
                    </a:cubicBezTo>
                    <a:cubicBezTo>
                      <a:pt x="1685" y="426"/>
                      <a:pt x="1685" y="426"/>
                      <a:pt x="1684" y="426"/>
                    </a:cubicBezTo>
                    <a:cubicBezTo>
                      <a:pt x="1684" y="426"/>
                      <a:pt x="1685" y="426"/>
                      <a:pt x="1685" y="425"/>
                    </a:cubicBezTo>
                    <a:cubicBezTo>
                      <a:pt x="1686" y="425"/>
                      <a:pt x="1686" y="425"/>
                      <a:pt x="1686" y="424"/>
                    </a:cubicBezTo>
                    <a:cubicBezTo>
                      <a:pt x="1686" y="423"/>
                      <a:pt x="1687" y="423"/>
                      <a:pt x="1687" y="422"/>
                    </a:cubicBezTo>
                    <a:cubicBezTo>
                      <a:pt x="1687" y="422"/>
                      <a:pt x="1687" y="422"/>
                      <a:pt x="1687" y="423"/>
                    </a:cubicBezTo>
                    <a:cubicBezTo>
                      <a:pt x="1687" y="424"/>
                      <a:pt x="1687" y="424"/>
                      <a:pt x="1688" y="425"/>
                    </a:cubicBezTo>
                    <a:cubicBezTo>
                      <a:pt x="1689" y="426"/>
                      <a:pt x="1689" y="426"/>
                      <a:pt x="1688" y="426"/>
                    </a:cubicBezTo>
                    <a:cubicBezTo>
                      <a:pt x="1687" y="427"/>
                      <a:pt x="1687" y="428"/>
                      <a:pt x="1687" y="429"/>
                    </a:cubicBezTo>
                    <a:cubicBezTo>
                      <a:pt x="1687" y="429"/>
                      <a:pt x="1688" y="429"/>
                      <a:pt x="1688" y="429"/>
                    </a:cubicBezTo>
                    <a:cubicBezTo>
                      <a:pt x="1688" y="430"/>
                      <a:pt x="1687" y="430"/>
                      <a:pt x="1688" y="430"/>
                    </a:cubicBezTo>
                    <a:cubicBezTo>
                      <a:pt x="1688" y="432"/>
                      <a:pt x="1692" y="429"/>
                      <a:pt x="1692" y="428"/>
                    </a:cubicBezTo>
                    <a:cubicBezTo>
                      <a:pt x="1693" y="428"/>
                      <a:pt x="1693" y="427"/>
                      <a:pt x="1693" y="426"/>
                    </a:cubicBezTo>
                    <a:cubicBezTo>
                      <a:pt x="1693" y="425"/>
                      <a:pt x="1694" y="425"/>
                      <a:pt x="1694" y="424"/>
                    </a:cubicBezTo>
                    <a:cubicBezTo>
                      <a:pt x="1694" y="423"/>
                      <a:pt x="1694" y="422"/>
                      <a:pt x="1694" y="421"/>
                    </a:cubicBezTo>
                    <a:cubicBezTo>
                      <a:pt x="1694" y="420"/>
                      <a:pt x="1694" y="420"/>
                      <a:pt x="1695" y="419"/>
                    </a:cubicBezTo>
                    <a:cubicBezTo>
                      <a:pt x="1695" y="418"/>
                      <a:pt x="1695" y="418"/>
                      <a:pt x="1695" y="417"/>
                    </a:cubicBezTo>
                    <a:cubicBezTo>
                      <a:pt x="1696" y="416"/>
                      <a:pt x="1697" y="415"/>
                      <a:pt x="1697" y="415"/>
                    </a:cubicBezTo>
                    <a:cubicBezTo>
                      <a:pt x="1698" y="414"/>
                      <a:pt x="1698" y="413"/>
                      <a:pt x="1699" y="412"/>
                    </a:cubicBezTo>
                    <a:cubicBezTo>
                      <a:pt x="1699" y="412"/>
                      <a:pt x="1700" y="411"/>
                      <a:pt x="1701" y="411"/>
                    </a:cubicBezTo>
                    <a:cubicBezTo>
                      <a:pt x="1701" y="410"/>
                      <a:pt x="1701" y="410"/>
                      <a:pt x="1702" y="410"/>
                    </a:cubicBezTo>
                    <a:cubicBezTo>
                      <a:pt x="1702" y="410"/>
                      <a:pt x="1702" y="410"/>
                      <a:pt x="1703" y="409"/>
                    </a:cubicBezTo>
                    <a:cubicBezTo>
                      <a:pt x="1703" y="409"/>
                      <a:pt x="1703" y="409"/>
                      <a:pt x="1703" y="409"/>
                    </a:cubicBezTo>
                    <a:cubicBezTo>
                      <a:pt x="1703" y="408"/>
                      <a:pt x="1703" y="408"/>
                      <a:pt x="1702" y="408"/>
                    </a:cubicBezTo>
                    <a:cubicBezTo>
                      <a:pt x="1701" y="408"/>
                      <a:pt x="1701" y="405"/>
                      <a:pt x="1701" y="404"/>
                    </a:cubicBezTo>
                    <a:cubicBezTo>
                      <a:pt x="1702" y="404"/>
                      <a:pt x="1702" y="404"/>
                      <a:pt x="1702" y="403"/>
                    </a:cubicBezTo>
                    <a:cubicBezTo>
                      <a:pt x="1702" y="403"/>
                      <a:pt x="1701" y="403"/>
                      <a:pt x="1701" y="403"/>
                    </a:cubicBezTo>
                    <a:cubicBezTo>
                      <a:pt x="1700" y="404"/>
                      <a:pt x="1700" y="405"/>
                      <a:pt x="1700" y="406"/>
                    </a:cubicBezTo>
                    <a:cubicBezTo>
                      <a:pt x="1699" y="407"/>
                      <a:pt x="1698" y="408"/>
                      <a:pt x="1696" y="409"/>
                    </a:cubicBezTo>
                    <a:cubicBezTo>
                      <a:pt x="1695" y="409"/>
                      <a:pt x="1695" y="409"/>
                      <a:pt x="1694" y="409"/>
                    </a:cubicBezTo>
                    <a:cubicBezTo>
                      <a:pt x="1693" y="409"/>
                      <a:pt x="1692" y="409"/>
                      <a:pt x="1691" y="409"/>
                    </a:cubicBezTo>
                    <a:cubicBezTo>
                      <a:pt x="1690" y="409"/>
                      <a:pt x="1690" y="409"/>
                      <a:pt x="1689" y="409"/>
                    </a:cubicBezTo>
                    <a:cubicBezTo>
                      <a:pt x="1689" y="409"/>
                      <a:pt x="1689" y="408"/>
                      <a:pt x="1689" y="408"/>
                    </a:cubicBezTo>
                    <a:cubicBezTo>
                      <a:pt x="1688" y="407"/>
                      <a:pt x="1688" y="408"/>
                      <a:pt x="1688" y="408"/>
                    </a:cubicBezTo>
                    <a:cubicBezTo>
                      <a:pt x="1687" y="408"/>
                      <a:pt x="1687" y="407"/>
                      <a:pt x="1686" y="407"/>
                    </a:cubicBezTo>
                    <a:cubicBezTo>
                      <a:pt x="1685" y="407"/>
                      <a:pt x="1684" y="407"/>
                      <a:pt x="1684" y="407"/>
                    </a:cubicBezTo>
                    <a:cubicBezTo>
                      <a:pt x="1683" y="407"/>
                      <a:pt x="1682" y="407"/>
                      <a:pt x="1681" y="406"/>
                    </a:cubicBezTo>
                    <a:cubicBezTo>
                      <a:pt x="1681" y="406"/>
                      <a:pt x="1681" y="405"/>
                      <a:pt x="1680" y="405"/>
                    </a:cubicBezTo>
                    <a:cubicBezTo>
                      <a:pt x="1680" y="405"/>
                      <a:pt x="1679" y="405"/>
                      <a:pt x="1679" y="405"/>
                    </a:cubicBezTo>
                    <a:cubicBezTo>
                      <a:pt x="1677" y="405"/>
                      <a:pt x="1678" y="404"/>
                      <a:pt x="1679" y="404"/>
                    </a:cubicBezTo>
                    <a:cubicBezTo>
                      <a:pt x="1679" y="402"/>
                      <a:pt x="1678" y="403"/>
                      <a:pt x="1677" y="403"/>
                    </a:cubicBezTo>
                    <a:cubicBezTo>
                      <a:pt x="1676" y="402"/>
                      <a:pt x="1676" y="402"/>
                      <a:pt x="1675" y="403"/>
                    </a:cubicBezTo>
                    <a:cubicBezTo>
                      <a:pt x="1675" y="403"/>
                      <a:pt x="1675" y="404"/>
                      <a:pt x="1674" y="404"/>
                    </a:cubicBezTo>
                    <a:cubicBezTo>
                      <a:pt x="1674" y="404"/>
                      <a:pt x="1673" y="404"/>
                      <a:pt x="1673" y="404"/>
                    </a:cubicBezTo>
                    <a:cubicBezTo>
                      <a:pt x="1672" y="404"/>
                      <a:pt x="1672" y="405"/>
                      <a:pt x="1671" y="405"/>
                    </a:cubicBezTo>
                    <a:cubicBezTo>
                      <a:pt x="1671" y="404"/>
                      <a:pt x="1672" y="404"/>
                      <a:pt x="1672" y="403"/>
                    </a:cubicBezTo>
                    <a:cubicBezTo>
                      <a:pt x="1673" y="402"/>
                      <a:pt x="1672" y="402"/>
                      <a:pt x="1673" y="401"/>
                    </a:cubicBezTo>
                    <a:cubicBezTo>
                      <a:pt x="1674" y="401"/>
                      <a:pt x="1674" y="401"/>
                      <a:pt x="1674" y="400"/>
                    </a:cubicBezTo>
                    <a:cubicBezTo>
                      <a:pt x="1674" y="399"/>
                      <a:pt x="1674" y="399"/>
                      <a:pt x="1673" y="398"/>
                    </a:cubicBezTo>
                    <a:cubicBezTo>
                      <a:pt x="1673" y="398"/>
                      <a:pt x="1672" y="398"/>
                      <a:pt x="1671" y="397"/>
                    </a:cubicBezTo>
                    <a:cubicBezTo>
                      <a:pt x="1671" y="397"/>
                      <a:pt x="1671" y="396"/>
                      <a:pt x="1670" y="396"/>
                    </a:cubicBezTo>
                    <a:cubicBezTo>
                      <a:pt x="1669" y="395"/>
                      <a:pt x="1669" y="393"/>
                      <a:pt x="1669" y="392"/>
                    </a:cubicBezTo>
                    <a:cubicBezTo>
                      <a:pt x="1669" y="391"/>
                      <a:pt x="1668" y="390"/>
                      <a:pt x="1668" y="389"/>
                    </a:cubicBezTo>
                    <a:cubicBezTo>
                      <a:pt x="1668" y="388"/>
                      <a:pt x="1670" y="388"/>
                      <a:pt x="1669" y="386"/>
                    </a:cubicBezTo>
                    <a:cubicBezTo>
                      <a:pt x="1668" y="386"/>
                      <a:pt x="1667" y="385"/>
                      <a:pt x="1666" y="385"/>
                    </a:cubicBezTo>
                    <a:cubicBezTo>
                      <a:pt x="1666" y="384"/>
                      <a:pt x="1666" y="383"/>
                      <a:pt x="1665" y="383"/>
                    </a:cubicBezTo>
                    <a:cubicBezTo>
                      <a:pt x="1664" y="383"/>
                      <a:pt x="1664" y="383"/>
                      <a:pt x="1663" y="383"/>
                    </a:cubicBezTo>
                    <a:cubicBezTo>
                      <a:pt x="1663" y="382"/>
                      <a:pt x="1663" y="382"/>
                      <a:pt x="1663" y="382"/>
                    </a:cubicBezTo>
                    <a:cubicBezTo>
                      <a:pt x="1662" y="381"/>
                      <a:pt x="1661" y="382"/>
                      <a:pt x="1660" y="382"/>
                    </a:cubicBezTo>
                    <a:cubicBezTo>
                      <a:pt x="1659" y="381"/>
                      <a:pt x="1659" y="381"/>
                      <a:pt x="1659" y="381"/>
                    </a:cubicBezTo>
                    <a:cubicBezTo>
                      <a:pt x="1658" y="380"/>
                      <a:pt x="1657" y="381"/>
                      <a:pt x="1656" y="381"/>
                    </a:cubicBezTo>
                    <a:cubicBezTo>
                      <a:pt x="1655" y="380"/>
                      <a:pt x="1655" y="379"/>
                      <a:pt x="1654" y="378"/>
                    </a:cubicBezTo>
                    <a:cubicBezTo>
                      <a:pt x="1654" y="377"/>
                      <a:pt x="1653" y="377"/>
                      <a:pt x="1652" y="377"/>
                    </a:cubicBezTo>
                    <a:cubicBezTo>
                      <a:pt x="1651" y="377"/>
                      <a:pt x="1650" y="378"/>
                      <a:pt x="1648" y="378"/>
                    </a:cubicBezTo>
                    <a:cubicBezTo>
                      <a:pt x="1648" y="377"/>
                      <a:pt x="1649" y="377"/>
                      <a:pt x="1649" y="376"/>
                    </a:cubicBezTo>
                    <a:cubicBezTo>
                      <a:pt x="1649" y="376"/>
                      <a:pt x="1648" y="375"/>
                      <a:pt x="1648" y="375"/>
                    </a:cubicBezTo>
                    <a:cubicBezTo>
                      <a:pt x="1648" y="374"/>
                      <a:pt x="1648" y="373"/>
                      <a:pt x="1646" y="373"/>
                    </a:cubicBezTo>
                    <a:cubicBezTo>
                      <a:pt x="1645" y="374"/>
                      <a:pt x="1643" y="373"/>
                      <a:pt x="1643" y="372"/>
                    </a:cubicBezTo>
                    <a:cubicBezTo>
                      <a:pt x="1642" y="372"/>
                      <a:pt x="1641" y="371"/>
                      <a:pt x="1641" y="371"/>
                    </a:cubicBezTo>
                    <a:cubicBezTo>
                      <a:pt x="1640" y="370"/>
                      <a:pt x="1641" y="370"/>
                      <a:pt x="1639" y="370"/>
                    </a:cubicBezTo>
                    <a:cubicBezTo>
                      <a:pt x="1638" y="370"/>
                      <a:pt x="1636" y="371"/>
                      <a:pt x="1635" y="370"/>
                    </a:cubicBezTo>
                    <a:cubicBezTo>
                      <a:pt x="1633" y="369"/>
                      <a:pt x="1633" y="369"/>
                      <a:pt x="1631" y="369"/>
                    </a:cubicBezTo>
                    <a:cubicBezTo>
                      <a:pt x="1630" y="369"/>
                      <a:pt x="1629" y="369"/>
                      <a:pt x="1629" y="368"/>
                    </a:cubicBezTo>
                    <a:cubicBezTo>
                      <a:pt x="1630" y="369"/>
                      <a:pt x="1630" y="369"/>
                      <a:pt x="1632" y="368"/>
                    </a:cubicBezTo>
                    <a:cubicBezTo>
                      <a:pt x="1633" y="367"/>
                      <a:pt x="1634" y="368"/>
                      <a:pt x="1635" y="368"/>
                    </a:cubicBezTo>
                    <a:cubicBezTo>
                      <a:pt x="1636" y="369"/>
                      <a:pt x="1637" y="368"/>
                      <a:pt x="1637" y="368"/>
                    </a:cubicBezTo>
                    <a:cubicBezTo>
                      <a:pt x="1638" y="368"/>
                      <a:pt x="1639" y="367"/>
                      <a:pt x="1639" y="367"/>
                    </a:cubicBezTo>
                    <a:cubicBezTo>
                      <a:pt x="1639" y="367"/>
                      <a:pt x="1639" y="367"/>
                      <a:pt x="1639" y="366"/>
                    </a:cubicBezTo>
                    <a:cubicBezTo>
                      <a:pt x="1639" y="366"/>
                      <a:pt x="1639" y="366"/>
                      <a:pt x="1640" y="366"/>
                    </a:cubicBezTo>
                    <a:cubicBezTo>
                      <a:pt x="1641" y="366"/>
                      <a:pt x="1641" y="367"/>
                      <a:pt x="1642" y="366"/>
                    </a:cubicBezTo>
                    <a:cubicBezTo>
                      <a:pt x="1642" y="365"/>
                      <a:pt x="1641" y="364"/>
                      <a:pt x="1641" y="363"/>
                    </a:cubicBezTo>
                    <a:cubicBezTo>
                      <a:pt x="1640" y="362"/>
                      <a:pt x="1641" y="362"/>
                      <a:pt x="1641" y="361"/>
                    </a:cubicBezTo>
                    <a:cubicBezTo>
                      <a:pt x="1642" y="361"/>
                      <a:pt x="1642" y="360"/>
                      <a:pt x="1642" y="359"/>
                    </a:cubicBezTo>
                    <a:cubicBezTo>
                      <a:pt x="1643" y="359"/>
                      <a:pt x="1643" y="358"/>
                      <a:pt x="1643" y="357"/>
                    </a:cubicBezTo>
                    <a:cubicBezTo>
                      <a:pt x="1644" y="356"/>
                      <a:pt x="1644" y="356"/>
                      <a:pt x="1644" y="355"/>
                    </a:cubicBezTo>
                    <a:cubicBezTo>
                      <a:pt x="1644" y="355"/>
                      <a:pt x="1645" y="355"/>
                      <a:pt x="1644" y="356"/>
                    </a:cubicBezTo>
                    <a:cubicBezTo>
                      <a:pt x="1644" y="356"/>
                      <a:pt x="1644" y="356"/>
                      <a:pt x="1644" y="357"/>
                    </a:cubicBezTo>
                    <a:cubicBezTo>
                      <a:pt x="1644" y="357"/>
                      <a:pt x="1644" y="358"/>
                      <a:pt x="1644" y="358"/>
                    </a:cubicBezTo>
                    <a:cubicBezTo>
                      <a:pt x="1644" y="359"/>
                      <a:pt x="1643" y="360"/>
                      <a:pt x="1643" y="361"/>
                    </a:cubicBezTo>
                    <a:cubicBezTo>
                      <a:pt x="1643" y="362"/>
                      <a:pt x="1643" y="363"/>
                      <a:pt x="1643" y="364"/>
                    </a:cubicBezTo>
                    <a:cubicBezTo>
                      <a:pt x="1644" y="364"/>
                      <a:pt x="1644" y="364"/>
                      <a:pt x="1644" y="365"/>
                    </a:cubicBezTo>
                    <a:cubicBezTo>
                      <a:pt x="1643" y="366"/>
                      <a:pt x="1642" y="367"/>
                      <a:pt x="1643" y="368"/>
                    </a:cubicBezTo>
                    <a:cubicBezTo>
                      <a:pt x="1644" y="368"/>
                      <a:pt x="1645" y="369"/>
                      <a:pt x="1646" y="369"/>
                    </a:cubicBezTo>
                    <a:cubicBezTo>
                      <a:pt x="1647" y="369"/>
                      <a:pt x="1647" y="369"/>
                      <a:pt x="1648" y="369"/>
                    </a:cubicBezTo>
                    <a:cubicBezTo>
                      <a:pt x="1648" y="369"/>
                      <a:pt x="1649" y="368"/>
                      <a:pt x="1650" y="368"/>
                    </a:cubicBezTo>
                    <a:cubicBezTo>
                      <a:pt x="1651" y="368"/>
                      <a:pt x="1651" y="369"/>
                      <a:pt x="1651" y="369"/>
                    </a:cubicBezTo>
                    <a:cubicBezTo>
                      <a:pt x="1652" y="370"/>
                      <a:pt x="1653" y="369"/>
                      <a:pt x="1654" y="370"/>
                    </a:cubicBezTo>
                    <a:cubicBezTo>
                      <a:pt x="1655" y="370"/>
                      <a:pt x="1657" y="371"/>
                      <a:pt x="1657" y="373"/>
                    </a:cubicBezTo>
                    <a:cubicBezTo>
                      <a:pt x="1658" y="373"/>
                      <a:pt x="1657" y="371"/>
                      <a:pt x="1657" y="370"/>
                    </a:cubicBezTo>
                    <a:cubicBezTo>
                      <a:pt x="1657" y="369"/>
                      <a:pt x="1656" y="369"/>
                      <a:pt x="1656" y="368"/>
                    </a:cubicBezTo>
                    <a:cubicBezTo>
                      <a:pt x="1656" y="368"/>
                      <a:pt x="1656" y="367"/>
                      <a:pt x="1655" y="367"/>
                    </a:cubicBezTo>
                    <a:cubicBezTo>
                      <a:pt x="1655" y="366"/>
                      <a:pt x="1655" y="366"/>
                      <a:pt x="1654" y="366"/>
                    </a:cubicBezTo>
                    <a:cubicBezTo>
                      <a:pt x="1654" y="365"/>
                      <a:pt x="1654" y="364"/>
                      <a:pt x="1653" y="363"/>
                    </a:cubicBezTo>
                    <a:cubicBezTo>
                      <a:pt x="1654" y="364"/>
                      <a:pt x="1654" y="364"/>
                      <a:pt x="1655" y="365"/>
                    </a:cubicBezTo>
                    <a:cubicBezTo>
                      <a:pt x="1655" y="365"/>
                      <a:pt x="1656" y="365"/>
                      <a:pt x="1657" y="366"/>
                    </a:cubicBezTo>
                    <a:cubicBezTo>
                      <a:pt x="1657" y="367"/>
                      <a:pt x="1657" y="367"/>
                      <a:pt x="1658" y="368"/>
                    </a:cubicBezTo>
                    <a:cubicBezTo>
                      <a:pt x="1658" y="368"/>
                      <a:pt x="1658" y="370"/>
                      <a:pt x="1659" y="370"/>
                    </a:cubicBezTo>
                    <a:cubicBezTo>
                      <a:pt x="1660" y="370"/>
                      <a:pt x="1660" y="367"/>
                      <a:pt x="1661" y="366"/>
                    </a:cubicBezTo>
                    <a:cubicBezTo>
                      <a:pt x="1661" y="365"/>
                      <a:pt x="1661" y="364"/>
                      <a:pt x="1662" y="363"/>
                    </a:cubicBezTo>
                    <a:cubicBezTo>
                      <a:pt x="1662" y="362"/>
                      <a:pt x="1663" y="361"/>
                      <a:pt x="1663" y="361"/>
                    </a:cubicBezTo>
                    <a:cubicBezTo>
                      <a:pt x="1663" y="362"/>
                      <a:pt x="1663" y="362"/>
                      <a:pt x="1663" y="363"/>
                    </a:cubicBezTo>
                    <a:cubicBezTo>
                      <a:pt x="1663" y="364"/>
                      <a:pt x="1663" y="364"/>
                      <a:pt x="1663" y="365"/>
                    </a:cubicBezTo>
                    <a:cubicBezTo>
                      <a:pt x="1663" y="366"/>
                      <a:pt x="1664" y="366"/>
                      <a:pt x="1664" y="367"/>
                    </a:cubicBezTo>
                    <a:cubicBezTo>
                      <a:pt x="1664" y="368"/>
                      <a:pt x="1663" y="368"/>
                      <a:pt x="1663" y="368"/>
                    </a:cubicBezTo>
                    <a:cubicBezTo>
                      <a:pt x="1662" y="368"/>
                      <a:pt x="1662" y="368"/>
                      <a:pt x="1662" y="369"/>
                    </a:cubicBezTo>
                    <a:cubicBezTo>
                      <a:pt x="1662" y="369"/>
                      <a:pt x="1662" y="369"/>
                      <a:pt x="1662" y="370"/>
                    </a:cubicBezTo>
                    <a:cubicBezTo>
                      <a:pt x="1662" y="370"/>
                      <a:pt x="1661" y="370"/>
                      <a:pt x="1661" y="370"/>
                    </a:cubicBezTo>
                    <a:cubicBezTo>
                      <a:pt x="1661" y="371"/>
                      <a:pt x="1661" y="371"/>
                      <a:pt x="1661" y="371"/>
                    </a:cubicBezTo>
                    <a:cubicBezTo>
                      <a:pt x="1660" y="372"/>
                      <a:pt x="1660" y="372"/>
                      <a:pt x="1660" y="373"/>
                    </a:cubicBezTo>
                    <a:cubicBezTo>
                      <a:pt x="1660" y="373"/>
                      <a:pt x="1661" y="373"/>
                      <a:pt x="1661" y="373"/>
                    </a:cubicBezTo>
                    <a:cubicBezTo>
                      <a:pt x="1662" y="373"/>
                      <a:pt x="1662" y="374"/>
                      <a:pt x="1663" y="374"/>
                    </a:cubicBezTo>
                    <a:cubicBezTo>
                      <a:pt x="1663" y="375"/>
                      <a:pt x="1664" y="375"/>
                      <a:pt x="1665" y="376"/>
                    </a:cubicBezTo>
                    <a:cubicBezTo>
                      <a:pt x="1666" y="377"/>
                      <a:pt x="1667" y="377"/>
                      <a:pt x="1668" y="376"/>
                    </a:cubicBezTo>
                    <a:cubicBezTo>
                      <a:pt x="1669" y="376"/>
                      <a:pt x="1669" y="377"/>
                      <a:pt x="1670" y="377"/>
                    </a:cubicBezTo>
                    <a:cubicBezTo>
                      <a:pt x="1671" y="377"/>
                      <a:pt x="1673" y="377"/>
                      <a:pt x="1673" y="376"/>
                    </a:cubicBezTo>
                    <a:cubicBezTo>
                      <a:pt x="1673" y="375"/>
                      <a:pt x="1673" y="375"/>
                      <a:pt x="1673" y="375"/>
                    </a:cubicBezTo>
                    <a:cubicBezTo>
                      <a:pt x="1673" y="374"/>
                      <a:pt x="1673" y="374"/>
                      <a:pt x="1674" y="374"/>
                    </a:cubicBezTo>
                    <a:cubicBezTo>
                      <a:pt x="1674" y="373"/>
                      <a:pt x="1675" y="373"/>
                      <a:pt x="1675" y="372"/>
                    </a:cubicBezTo>
                    <a:cubicBezTo>
                      <a:pt x="1675" y="373"/>
                      <a:pt x="1675" y="373"/>
                      <a:pt x="1675" y="374"/>
                    </a:cubicBezTo>
                    <a:cubicBezTo>
                      <a:pt x="1675" y="375"/>
                      <a:pt x="1675" y="375"/>
                      <a:pt x="1675" y="376"/>
                    </a:cubicBezTo>
                    <a:cubicBezTo>
                      <a:pt x="1675" y="377"/>
                      <a:pt x="1676" y="377"/>
                      <a:pt x="1675" y="377"/>
                    </a:cubicBezTo>
                    <a:cubicBezTo>
                      <a:pt x="1674" y="378"/>
                      <a:pt x="1674" y="377"/>
                      <a:pt x="1674" y="378"/>
                    </a:cubicBezTo>
                    <a:cubicBezTo>
                      <a:pt x="1674" y="380"/>
                      <a:pt x="1674" y="381"/>
                      <a:pt x="1674" y="383"/>
                    </a:cubicBezTo>
                    <a:cubicBezTo>
                      <a:pt x="1675" y="384"/>
                      <a:pt x="1676" y="385"/>
                      <a:pt x="1676" y="387"/>
                    </a:cubicBezTo>
                    <a:cubicBezTo>
                      <a:pt x="1676" y="388"/>
                      <a:pt x="1676" y="389"/>
                      <a:pt x="1676" y="390"/>
                    </a:cubicBezTo>
                    <a:cubicBezTo>
                      <a:pt x="1676" y="392"/>
                      <a:pt x="1676" y="392"/>
                      <a:pt x="1677" y="393"/>
                    </a:cubicBezTo>
                    <a:cubicBezTo>
                      <a:pt x="1678" y="394"/>
                      <a:pt x="1678" y="394"/>
                      <a:pt x="1679" y="395"/>
                    </a:cubicBezTo>
                    <a:cubicBezTo>
                      <a:pt x="1679" y="397"/>
                      <a:pt x="1683" y="395"/>
                      <a:pt x="1685" y="395"/>
                    </a:cubicBezTo>
                    <a:cubicBezTo>
                      <a:pt x="1687" y="395"/>
                      <a:pt x="1688" y="396"/>
                      <a:pt x="1690" y="397"/>
                    </a:cubicBezTo>
                    <a:cubicBezTo>
                      <a:pt x="1690" y="398"/>
                      <a:pt x="1691" y="399"/>
                      <a:pt x="1692" y="398"/>
                    </a:cubicBezTo>
                    <a:cubicBezTo>
                      <a:pt x="1692" y="398"/>
                      <a:pt x="1693" y="398"/>
                      <a:pt x="1693" y="398"/>
                    </a:cubicBezTo>
                    <a:cubicBezTo>
                      <a:pt x="1694" y="397"/>
                      <a:pt x="1694" y="398"/>
                      <a:pt x="1695" y="398"/>
                    </a:cubicBezTo>
                    <a:cubicBezTo>
                      <a:pt x="1696" y="398"/>
                      <a:pt x="1696" y="397"/>
                      <a:pt x="1696" y="396"/>
                    </a:cubicBezTo>
                    <a:cubicBezTo>
                      <a:pt x="1696" y="395"/>
                      <a:pt x="1695" y="394"/>
                      <a:pt x="1696" y="394"/>
                    </a:cubicBezTo>
                    <a:cubicBezTo>
                      <a:pt x="1697" y="394"/>
                      <a:pt x="1697" y="396"/>
                      <a:pt x="1698" y="396"/>
                    </a:cubicBezTo>
                    <a:cubicBezTo>
                      <a:pt x="1699" y="396"/>
                      <a:pt x="1698" y="395"/>
                      <a:pt x="1698" y="394"/>
                    </a:cubicBezTo>
                    <a:cubicBezTo>
                      <a:pt x="1698" y="393"/>
                      <a:pt x="1697" y="393"/>
                      <a:pt x="1697" y="392"/>
                    </a:cubicBezTo>
                    <a:cubicBezTo>
                      <a:pt x="1697" y="391"/>
                      <a:pt x="1697" y="390"/>
                      <a:pt x="1698" y="389"/>
                    </a:cubicBezTo>
                    <a:cubicBezTo>
                      <a:pt x="1698" y="388"/>
                      <a:pt x="1698" y="387"/>
                      <a:pt x="1698" y="386"/>
                    </a:cubicBezTo>
                    <a:cubicBezTo>
                      <a:pt x="1698" y="385"/>
                      <a:pt x="1701" y="382"/>
                      <a:pt x="1699" y="381"/>
                    </a:cubicBezTo>
                    <a:cubicBezTo>
                      <a:pt x="1698" y="381"/>
                      <a:pt x="1697" y="383"/>
                      <a:pt x="1696" y="382"/>
                    </a:cubicBezTo>
                    <a:cubicBezTo>
                      <a:pt x="1696" y="382"/>
                      <a:pt x="1696" y="381"/>
                      <a:pt x="1696" y="381"/>
                    </a:cubicBezTo>
                    <a:cubicBezTo>
                      <a:pt x="1696" y="380"/>
                      <a:pt x="1697" y="380"/>
                      <a:pt x="1697" y="379"/>
                    </a:cubicBezTo>
                    <a:cubicBezTo>
                      <a:pt x="1697" y="378"/>
                      <a:pt x="1696" y="379"/>
                      <a:pt x="1696" y="378"/>
                    </a:cubicBezTo>
                    <a:cubicBezTo>
                      <a:pt x="1696" y="378"/>
                      <a:pt x="1696" y="378"/>
                      <a:pt x="1696" y="378"/>
                    </a:cubicBezTo>
                    <a:cubicBezTo>
                      <a:pt x="1696" y="377"/>
                      <a:pt x="1695" y="377"/>
                      <a:pt x="1695" y="377"/>
                    </a:cubicBezTo>
                    <a:cubicBezTo>
                      <a:pt x="1696" y="376"/>
                      <a:pt x="1696" y="376"/>
                      <a:pt x="1696" y="375"/>
                    </a:cubicBezTo>
                    <a:cubicBezTo>
                      <a:pt x="1696" y="374"/>
                      <a:pt x="1696" y="374"/>
                      <a:pt x="1697" y="374"/>
                    </a:cubicBezTo>
                    <a:cubicBezTo>
                      <a:pt x="1697" y="375"/>
                      <a:pt x="1697" y="376"/>
                      <a:pt x="1698" y="376"/>
                    </a:cubicBezTo>
                    <a:cubicBezTo>
                      <a:pt x="1699" y="376"/>
                      <a:pt x="1698" y="375"/>
                      <a:pt x="1699" y="375"/>
                    </a:cubicBezTo>
                    <a:cubicBezTo>
                      <a:pt x="1699" y="374"/>
                      <a:pt x="1699" y="374"/>
                      <a:pt x="1700" y="374"/>
                    </a:cubicBezTo>
                    <a:cubicBezTo>
                      <a:pt x="1700" y="374"/>
                      <a:pt x="1700" y="374"/>
                      <a:pt x="1700" y="374"/>
                    </a:cubicBezTo>
                    <a:cubicBezTo>
                      <a:pt x="1701" y="373"/>
                      <a:pt x="1701" y="373"/>
                      <a:pt x="1702" y="374"/>
                    </a:cubicBezTo>
                    <a:cubicBezTo>
                      <a:pt x="1702" y="374"/>
                      <a:pt x="1702" y="375"/>
                      <a:pt x="1703" y="375"/>
                    </a:cubicBezTo>
                    <a:cubicBezTo>
                      <a:pt x="1704" y="375"/>
                      <a:pt x="1703" y="374"/>
                      <a:pt x="1703" y="373"/>
                    </a:cubicBezTo>
                    <a:cubicBezTo>
                      <a:pt x="1703" y="372"/>
                      <a:pt x="1702" y="371"/>
                      <a:pt x="1703" y="370"/>
                    </a:cubicBezTo>
                    <a:cubicBezTo>
                      <a:pt x="1703" y="370"/>
                      <a:pt x="1704" y="369"/>
                      <a:pt x="1703" y="368"/>
                    </a:cubicBezTo>
                    <a:cubicBezTo>
                      <a:pt x="1702" y="368"/>
                      <a:pt x="1699" y="369"/>
                      <a:pt x="1698" y="369"/>
                    </a:cubicBezTo>
                    <a:cubicBezTo>
                      <a:pt x="1698" y="369"/>
                      <a:pt x="1697" y="369"/>
                      <a:pt x="1697" y="369"/>
                    </a:cubicBezTo>
                    <a:cubicBezTo>
                      <a:pt x="1697" y="369"/>
                      <a:pt x="1697" y="370"/>
                      <a:pt x="1696" y="370"/>
                    </a:cubicBezTo>
                    <a:cubicBezTo>
                      <a:pt x="1696" y="370"/>
                      <a:pt x="1696" y="370"/>
                      <a:pt x="1695" y="370"/>
                    </a:cubicBezTo>
                    <a:cubicBezTo>
                      <a:pt x="1694" y="370"/>
                      <a:pt x="1695" y="370"/>
                      <a:pt x="1694" y="371"/>
                    </a:cubicBezTo>
                    <a:cubicBezTo>
                      <a:pt x="1694" y="371"/>
                      <a:pt x="1694" y="372"/>
                      <a:pt x="1693" y="371"/>
                    </a:cubicBezTo>
                    <a:cubicBezTo>
                      <a:pt x="1693" y="371"/>
                      <a:pt x="1693" y="371"/>
                      <a:pt x="1692" y="370"/>
                    </a:cubicBezTo>
                    <a:cubicBezTo>
                      <a:pt x="1692" y="370"/>
                      <a:pt x="1690" y="372"/>
                      <a:pt x="1690" y="372"/>
                    </a:cubicBezTo>
                    <a:cubicBezTo>
                      <a:pt x="1690" y="373"/>
                      <a:pt x="1691" y="374"/>
                      <a:pt x="1689" y="374"/>
                    </a:cubicBezTo>
                    <a:cubicBezTo>
                      <a:pt x="1689" y="373"/>
                      <a:pt x="1689" y="372"/>
                      <a:pt x="1688" y="372"/>
                    </a:cubicBezTo>
                    <a:cubicBezTo>
                      <a:pt x="1687" y="373"/>
                      <a:pt x="1687" y="373"/>
                      <a:pt x="1687" y="373"/>
                    </a:cubicBezTo>
                    <a:cubicBezTo>
                      <a:pt x="1686" y="374"/>
                      <a:pt x="1686" y="374"/>
                      <a:pt x="1686" y="374"/>
                    </a:cubicBezTo>
                    <a:cubicBezTo>
                      <a:pt x="1685" y="373"/>
                      <a:pt x="1687" y="372"/>
                      <a:pt x="1686" y="371"/>
                    </a:cubicBezTo>
                    <a:cubicBezTo>
                      <a:pt x="1685" y="371"/>
                      <a:pt x="1684" y="371"/>
                      <a:pt x="1684" y="370"/>
                    </a:cubicBezTo>
                    <a:cubicBezTo>
                      <a:pt x="1685" y="370"/>
                      <a:pt x="1687" y="372"/>
                      <a:pt x="1688" y="370"/>
                    </a:cubicBezTo>
                    <a:cubicBezTo>
                      <a:pt x="1688" y="368"/>
                      <a:pt x="1687" y="367"/>
                      <a:pt x="1687" y="366"/>
                    </a:cubicBezTo>
                    <a:cubicBezTo>
                      <a:pt x="1688" y="366"/>
                      <a:pt x="1689" y="368"/>
                      <a:pt x="1690" y="369"/>
                    </a:cubicBezTo>
                    <a:cubicBezTo>
                      <a:pt x="1690" y="369"/>
                      <a:pt x="1691" y="369"/>
                      <a:pt x="1691" y="368"/>
                    </a:cubicBezTo>
                    <a:cubicBezTo>
                      <a:pt x="1692" y="368"/>
                      <a:pt x="1691" y="367"/>
                      <a:pt x="1691" y="366"/>
                    </a:cubicBezTo>
                    <a:cubicBezTo>
                      <a:pt x="1692" y="367"/>
                      <a:pt x="1692" y="368"/>
                      <a:pt x="1693" y="368"/>
                    </a:cubicBezTo>
                    <a:cubicBezTo>
                      <a:pt x="1694" y="368"/>
                      <a:pt x="1693" y="367"/>
                      <a:pt x="1693" y="366"/>
                    </a:cubicBezTo>
                    <a:cubicBezTo>
                      <a:pt x="1693" y="365"/>
                      <a:pt x="1693" y="365"/>
                      <a:pt x="1693" y="364"/>
                    </a:cubicBezTo>
                    <a:cubicBezTo>
                      <a:pt x="1693" y="362"/>
                      <a:pt x="1692" y="362"/>
                      <a:pt x="1691" y="362"/>
                    </a:cubicBezTo>
                    <a:cubicBezTo>
                      <a:pt x="1690" y="362"/>
                      <a:pt x="1689" y="362"/>
                      <a:pt x="1688" y="361"/>
                    </a:cubicBezTo>
                    <a:cubicBezTo>
                      <a:pt x="1687" y="361"/>
                      <a:pt x="1687" y="360"/>
                      <a:pt x="1686" y="360"/>
                    </a:cubicBezTo>
                    <a:cubicBezTo>
                      <a:pt x="1684" y="359"/>
                      <a:pt x="1685" y="360"/>
                      <a:pt x="1684" y="361"/>
                    </a:cubicBezTo>
                    <a:cubicBezTo>
                      <a:pt x="1683" y="362"/>
                      <a:pt x="1683" y="364"/>
                      <a:pt x="1681" y="365"/>
                    </a:cubicBezTo>
                    <a:cubicBezTo>
                      <a:pt x="1681" y="363"/>
                      <a:pt x="1683" y="361"/>
                      <a:pt x="1682" y="360"/>
                    </a:cubicBezTo>
                    <a:cubicBezTo>
                      <a:pt x="1681" y="360"/>
                      <a:pt x="1681" y="361"/>
                      <a:pt x="1680" y="361"/>
                    </a:cubicBezTo>
                    <a:cubicBezTo>
                      <a:pt x="1680" y="362"/>
                      <a:pt x="1679" y="362"/>
                      <a:pt x="1679" y="362"/>
                    </a:cubicBezTo>
                    <a:cubicBezTo>
                      <a:pt x="1678" y="362"/>
                      <a:pt x="1678" y="363"/>
                      <a:pt x="1678" y="363"/>
                    </a:cubicBezTo>
                    <a:cubicBezTo>
                      <a:pt x="1678" y="363"/>
                      <a:pt x="1677" y="363"/>
                      <a:pt x="1677" y="363"/>
                    </a:cubicBezTo>
                    <a:cubicBezTo>
                      <a:pt x="1676" y="363"/>
                      <a:pt x="1676" y="364"/>
                      <a:pt x="1675" y="364"/>
                    </a:cubicBezTo>
                    <a:cubicBezTo>
                      <a:pt x="1676" y="364"/>
                      <a:pt x="1675" y="363"/>
                      <a:pt x="1675" y="362"/>
                    </a:cubicBezTo>
                    <a:cubicBezTo>
                      <a:pt x="1675" y="362"/>
                      <a:pt x="1676" y="362"/>
                      <a:pt x="1676" y="361"/>
                    </a:cubicBezTo>
                    <a:cubicBezTo>
                      <a:pt x="1676" y="361"/>
                      <a:pt x="1676" y="360"/>
                      <a:pt x="1676" y="360"/>
                    </a:cubicBezTo>
                    <a:cubicBezTo>
                      <a:pt x="1677" y="360"/>
                      <a:pt x="1677" y="360"/>
                      <a:pt x="1677" y="360"/>
                    </a:cubicBezTo>
                    <a:cubicBezTo>
                      <a:pt x="1678" y="360"/>
                      <a:pt x="1678" y="359"/>
                      <a:pt x="1678" y="359"/>
                    </a:cubicBezTo>
                    <a:cubicBezTo>
                      <a:pt x="1679" y="358"/>
                      <a:pt x="1680" y="360"/>
                      <a:pt x="1680" y="358"/>
                    </a:cubicBezTo>
                    <a:cubicBezTo>
                      <a:pt x="1680" y="358"/>
                      <a:pt x="1680" y="357"/>
                      <a:pt x="1680" y="357"/>
                    </a:cubicBezTo>
                    <a:cubicBezTo>
                      <a:pt x="1680" y="357"/>
                      <a:pt x="1680" y="356"/>
                      <a:pt x="1679" y="356"/>
                    </a:cubicBezTo>
                    <a:cubicBezTo>
                      <a:pt x="1679" y="355"/>
                      <a:pt x="1678" y="355"/>
                      <a:pt x="1677" y="355"/>
                    </a:cubicBezTo>
                    <a:cubicBezTo>
                      <a:pt x="1676" y="354"/>
                      <a:pt x="1675" y="356"/>
                      <a:pt x="1674" y="356"/>
                    </a:cubicBezTo>
                    <a:cubicBezTo>
                      <a:pt x="1674" y="357"/>
                      <a:pt x="1674" y="357"/>
                      <a:pt x="1673" y="357"/>
                    </a:cubicBezTo>
                    <a:cubicBezTo>
                      <a:pt x="1673" y="357"/>
                      <a:pt x="1673" y="357"/>
                      <a:pt x="1673" y="358"/>
                    </a:cubicBezTo>
                    <a:cubicBezTo>
                      <a:pt x="1673" y="358"/>
                      <a:pt x="1673" y="358"/>
                      <a:pt x="1672" y="358"/>
                    </a:cubicBezTo>
                    <a:cubicBezTo>
                      <a:pt x="1671" y="358"/>
                      <a:pt x="1671" y="357"/>
                      <a:pt x="1671" y="357"/>
                    </a:cubicBezTo>
                    <a:cubicBezTo>
                      <a:pt x="1670" y="357"/>
                      <a:pt x="1670" y="358"/>
                      <a:pt x="1669" y="357"/>
                    </a:cubicBezTo>
                    <a:cubicBezTo>
                      <a:pt x="1668" y="357"/>
                      <a:pt x="1667" y="356"/>
                      <a:pt x="1667" y="355"/>
                    </a:cubicBezTo>
                    <a:cubicBezTo>
                      <a:pt x="1668" y="355"/>
                      <a:pt x="1668" y="355"/>
                      <a:pt x="1668" y="356"/>
                    </a:cubicBezTo>
                    <a:cubicBezTo>
                      <a:pt x="1668" y="356"/>
                      <a:pt x="1669" y="356"/>
                      <a:pt x="1670" y="356"/>
                    </a:cubicBezTo>
                    <a:cubicBezTo>
                      <a:pt x="1670" y="356"/>
                      <a:pt x="1672" y="355"/>
                      <a:pt x="1672" y="354"/>
                    </a:cubicBezTo>
                    <a:cubicBezTo>
                      <a:pt x="1672" y="354"/>
                      <a:pt x="1671" y="354"/>
                      <a:pt x="1670" y="354"/>
                    </a:cubicBezTo>
                    <a:cubicBezTo>
                      <a:pt x="1670" y="354"/>
                      <a:pt x="1670" y="353"/>
                      <a:pt x="1669" y="353"/>
                    </a:cubicBezTo>
                    <a:cubicBezTo>
                      <a:pt x="1669" y="352"/>
                      <a:pt x="1667" y="351"/>
                      <a:pt x="1668" y="350"/>
                    </a:cubicBezTo>
                    <a:cubicBezTo>
                      <a:pt x="1668" y="351"/>
                      <a:pt x="1669" y="351"/>
                      <a:pt x="1670" y="351"/>
                    </a:cubicBezTo>
                    <a:cubicBezTo>
                      <a:pt x="1671" y="351"/>
                      <a:pt x="1670" y="352"/>
                      <a:pt x="1671" y="352"/>
                    </a:cubicBezTo>
                    <a:cubicBezTo>
                      <a:pt x="1673" y="352"/>
                      <a:pt x="1673" y="352"/>
                      <a:pt x="1673" y="353"/>
                    </a:cubicBezTo>
                    <a:cubicBezTo>
                      <a:pt x="1674" y="353"/>
                      <a:pt x="1675" y="353"/>
                      <a:pt x="1675" y="352"/>
                    </a:cubicBezTo>
                    <a:cubicBezTo>
                      <a:pt x="1674" y="350"/>
                      <a:pt x="1672" y="349"/>
                      <a:pt x="1672" y="348"/>
                    </a:cubicBezTo>
                    <a:cubicBezTo>
                      <a:pt x="1672" y="347"/>
                      <a:pt x="1672" y="347"/>
                      <a:pt x="1673" y="346"/>
                    </a:cubicBezTo>
                    <a:cubicBezTo>
                      <a:pt x="1673" y="346"/>
                      <a:pt x="1673" y="345"/>
                      <a:pt x="1673" y="345"/>
                    </a:cubicBezTo>
                    <a:cubicBezTo>
                      <a:pt x="1673" y="344"/>
                      <a:pt x="1673" y="344"/>
                      <a:pt x="1673" y="344"/>
                    </a:cubicBezTo>
                    <a:cubicBezTo>
                      <a:pt x="1674" y="344"/>
                      <a:pt x="1675" y="344"/>
                      <a:pt x="1675" y="345"/>
                    </a:cubicBezTo>
                    <a:cubicBezTo>
                      <a:pt x="1675" y="345"/>
                      <a:pt x="1675" y="346"/>
                      <a:pt x="1675" y="347"/>
                    </a:cubicBezTo>
                    <a:cubicBezTo>
                      <a:pt x="1675" y="348"/>
                      <a:pt x="1675" y="349"/>
                      <a:pt x="1676" y="350"/>
                    </a:cubicBezTo>
                    <a:cubicBezTo>
                      <a:pt x="1676" y="351"/>
                      <a:pt x="1678" y="353"/>
                      <a:pt x="1680" y="353"/>
                    </a:cubicBezTo>
                    <a:cubicBezTo>
                      <a:pt x="1681" y="353"/>
                      <a:pt x="1682" y="354"/>
                      <a:pt x="1682" y="354"/>
                    </a:cubicBezTo>
                    <a:cubicBezTo>
                      <a:pt x="1683" y="355"/>
                      <a:pt x="1684" y="356"/>
                      <a:pt x="1684" y="356"/>
                    </a:cubicBezTo>
                    <a:cubicBezTo>
                      <a:pt x="1686" y="355"/>
                      <a:pt x="1683" y="352"/>
                      <a:pt x="1682" y="352"/>
                    </a:cubicBezTo>
                    <a:cubicBezTo>
                      <a:pt x="1681" y="351"/>
                      <a:pt x="1679" y="349"/>
                      <a:pt x="1679" y="347"/>
                    </a:cubicBezTo>
                    <a:cubicBezTo>
                      <a:pt x="1679" y="347"/>
                      <a:pt x="1680" y="348"/>
                      <a:pt x="1680" y="348"/>
                    </a:cubicBezTo>
                    <a:cubicBezTo>
                      <a:pt x="1680" y="348"/>
                      <a:pt x="1681" y="348"/>
                      <a:pt x="1681" y="348"/>
                    </a:cubicBezTo>
                    <a:cubicBezTo>
                      <a:pt x="1681" y="349"/>
                      <a:pt x="1681" y="349"/>
                      <a:pt x="1682" y="349"/>
                    </a:cubicBezTo>
                    <a:cubicBezTo>
                      <a:pt x="1682" y="349"/>
                      <a:pt x="1683" y="349"/>
                      <a:pt x="1683" y="349"/>
                    </a:cubicBezTo>
                    <a:cubicBezTo>
                      <a:pt x="1684" y="350"/>
                      <a:pt x="1684" y="354"/>
                      <a:pt x="1686" y="351"/>
                    </a:cubicBezTo>
                    <a:cubicBezTo>
                      <a:pt x="1686" y="350"/>
                      <a:pt x="1686" y="350"/>
                      <a:pt x="1686" y="349"/>
                    </a:cubicBezTo>
                    <a:cubicBezTo>
                      <a:pt x="1687" y="348"/>
                      <a:pt x="1687" y="347"/>
                      <a:pt x="1687" y="346"/>
                    </a:cubicBezTo>
                    <a:cubicBezTo>
                      <a:pt x="1687" y="346"/>
                      <a:pt x="1686" y="346"/>
                      <a:pt x="1686" y="345"/>
                    </a:cubicBezTo>
                    <a:cubicBezTo>
                      <a:pt x="1686" y="345"/>
                      <a:pt x="1685" y="345"/>
                      <a:pt x="1685" y="345"/>
                    </a:cubicBezTo>
                    <a:cubicBezTo>
                      <a:pt x="1684" y="344"/>
                      <a:pt x="1684" y="344"/>
                      <a:pt x="1683" y="343"/>
                    </a:cubicBezTo>
                    <a:cubicBezTo>
                      <a:pt x="1683" y="341"/>
                      <a:pt x="1682" y="341"/>
                      <a:pt x="1681" y="339"/>
                    </a:cubicBezTo>
                    <a:cubicBezTo>
                      <a:pt x="1682" y="339"/>
                      <a:pt x="1682" y="339"/>
                      <a:pt x="1683" y="340"/>
                    </a:cubicBezTo>
                    <a:cubicBezTo>
                      <a:pt x="1684" y="340"/>
                      <a:pt x="1684" y="340"/>
                      <a:pt x="1684" y="339"/>
                    </a:cubicBezTo>
                    <a:cubicBezTo>
                      <a:pt x="1684" y="339"/>
                      <a:pt x="1684" y="338"/>
                      <a:pt x="1684" y="338"/>
                    </a:cubicBezTo>
                    <a:cubicBezTo>
                      <a:pt x="1685" y="337"/>
                      <a:pt x="1685" y="336"/>
                      <a:pt x="1685" y="336"/>
                    </a:cubicBezTo>
                    <a:cubicBezTo>
                      <a:pt x="1685" y="337"/>
                      <a:pt x="1685" y="337"/>
                      <a:pt x="1685" y="338"/>
                    </a:cubicBezTo>
                    <a:cubicBezTo>
                      <a:pt x="1685" y="339"/>
                      <a:pt x="1685" y="340"/>
                      <a:pt x="1685" y="340"/>
                    </a:cubicBezTo>
                    <a:cubicBezTo>
                      <a:pt x="1685" y="341"/>
                      <a:pt x="1685" y="343"/>
                      <a:pt x="1687" y="343"/>
                    </a:cubicBezTo>
                    <a:cubicBezTo>
                      <a:pt x="1687" y="342"/>
                      <a:pt x="1687" y="342"/>
                      <a:pt x="1687" y="341"/>
                    </a:cubicBezTo>
                    <a:cubicBezTo>
                      <a:pt x="1688" y="341"/>
                      <a:pt x="1687" y="340"/>
                      <a:pt x="1687" y="340"/>
                    </a:cubicBezTo>
                    <a:cubicBezTo>
                      <a:pt x="1687" y="339"/>
                      <a:pt x="1688" y="338"/>
                      <a:pt x="1688" y="337"/>
                    </a:cubicBezTo>
                    <a:cubicBezTo>
                      <a:pt x="1688" y="337"/>
                      <a:pt x="1688" y="338"/>
                      <a:pt x="1688" y="338"/>
                    </a:cubicBezTo>
                    <a:cubicBezTo>
                      <a:pt x="1688" y="339"/>
                      <a:pt x="1688" y="339"/>
                      <a:pt x="1688" y="340"/>
                    </a:cubicBezTo>
                    <a:cubicBezTo>
                      <a:pt x="1688" y="341"/>
                      <a:pt x="1688" y="342"/>
                      <a:pt x="1689" y="343"/>
                    </a:cubicBezTo>
                    <a:cubicBezTo>
                      <a:pt x="1689" y="344"/>
                      <a:pt x="1689" y="345"/>
                      <a:pt x="1689" y="346"/>
                    </a:cubicBezTo>
                    <a:cubicBezTo>
                      <a:pt x="1690" y="347"/>
                      <a:pt x="1690" y="347"/>
                      <a:pt x="1690" y="348"/>
                    </a:cubicBezTo>
                    <a:cubicBezTo>
                      <a:pt x="1690" y="349"/>
                      <a:pt x="1690" y="349"/>
                      <a:pt x="1690" y="350"/>
                    </a:cubicBezTo>
                    <a:cubicBezTo>
                      <a:pt x="1691" y="350"/>
                      <a:pt x="1691" y="351"/>
                      <a:pt x="1691" y="352"/>
                    </a:cubicBezTo>
                    <a:cubicBezTo>
                      <a:pt x="1690" y="353"/>
                      <a:pt x="1689" y="353"/>
                      <a:pt x="1690" y="354"/>
                    </a:cubicBezTo>
                    <a:cubicBezTo>
                      <a:pt x="1691" y="354"/>
                      <a:pt x="1692" y="354"/>
                      <a:pt x="1693" y="355"/>
                    </a:cubicBezTo>
                    <a:cubicBezTo>
                      <a:pt x="1695" y="357"/>
                      <a:pt x="1695" y="355"/>
                      <a:pt x="1695" y="353"/>
                    </a:cubicBezTo>
                    <a:cubicBezTo>
                      <a:pt x="1695" y="353"/>
                      <a:pt x="1695" y="353"/>
                      <a:pt x="1695" y="352"/>
                    </a:cubicBezTo>
                    <a:cubicBezTo>
                      <a:pt x="1695" y="352"/>
                      <a:pt x="1696" y="351"/>
                      <a:pt x="1696" y="351"/>
                    </a:cubicBezTo>
                    <a:cubicBezTo>
                      <a:pt x="1696" y="351"/>
                      <a:pt x="1696" y="350"/>
                      <a:pt x="1696" y="350"/>
                    </a:cubicBezTo>
                    <a:cubicBezTo>
                      <a:pt x="1697" y="349"/>
                      <a:pt x="1698" y="352"/>
                      <a:pt x="1698" y="352"/>
                    </a:cubicBezTo>
                    <a:cubicBezTo>
                      <a:pt x="1700" y="352"/>
                      <a:pt x="1699" y="351"/>
                      <a:pt x="1700" y="351"/>
                    </a:cubicBezTo>
                    <a:cubicBezTo>
                      <a:pt x="1700" y="351"/>
                      <a:pt x="1702" y="351"/>
                      <a:pt x="1702" y="353"/>
                    </a:cubicBezTo>
                    <a:cubicBezTo>
                      <a:pt x="1702" y="353"/>
                      <a:pt x="1702" y="354"/>
                      <a:pt x="1702" y="354"/>
                    </a:cubicBezTo>
                    <a:cubicBezTo>
                      <a:pt x="1702" y="354"/>
                      <a:pt x="1702" y="355"/>
                      <a:pt x="1702" y="355"/>
                    </a:cubicBezTo>
                    <a:cubicBezTo>
                      <a:pt x="1702" y="356"/>
                      <a:pt x="1699" y="358"/>
                      <a:pt x="1701" y="359"/>
                    </a:cubicBezTo>
                    <a:cubicBezTo>
                      <a:pt x="1703" y="359"/>
                      <a:pt x="1705" y="357"/>
                      <a:pt x="1706" y="356"/>
                    </a:cubicBezTo>
                    <a:cubicBezTo>
                      <a:pt x="1707" y="355"/>
                      <a:pt x="1707" y="353"/>
                      <a:pt x="1708" y="352"/>
                    </a:cubicBezTo>
                    <a:cubicBezTo>
                      <a:pt x="1708" y="351"/>
                      <a:pt x="1709" y="350"/>
                      <a:pt x="1709" y="349"/>
                    </a:cubicBezTo>
                    <a:cubicBezTo>
                      <a:pt x="1708" y="347"/>
                      <a:pt x="1707" y="348"/>
                      <a:pt x="1706" y="348"/>
                    </a:cubicBezTo>
                    <a:cubicBezTo>
                      <a:pt x="1706" y="347"/>
                      <a:pt x="1708" y="347"/>
                      <a:pt x="1707" y="346"/>
                    </a:cubicBezTo>
                    <a:cubicBezTo>
                      <a:pt x="1707" y="345"/>
                      <a:pt x="1706" y="346"/>
                      <a:pt x="1706" y="346"/>
                    </a:cubicBezTo>
                    <a:cubicBezTo>
                      <a:pt x="1706" y="345"/>
                      <a:pt x="1706" y="345"/>
                      <a:pt x="1705" y="345"/>
                    </a:cubicBezTo>
                    <a:cubicBezTo>
                      <a:pt x="1704" y="345"/>
                      <a:pt x="1704" y="346"/>
                      <a:pt x="1703" y="346"/>
                    </a:cubicBezTo>
                    <a:cubicBezTo>
                      <a:pt x="1702" y="347"/>
                      <a:pt x="1701" y="346"/>
                      <a:pt x="1700" y="345"/>
                    </a:cubicBezTo>
                    <a:cubicBezTo>
                      <a:pt x="1698" y="345"/>
                      <a:pt x="1699" y="345"/>
                      <a:pt x="1698" y="346"/>
                    </a:cubicBezTo>
                    <a:cubicBezTo>
                      <a:pt x="1697" y="347"/>
                      <a:pt x="1696" y="347"/>
                      <a:pt x="1696" y="346"/>
                    </a:cubicBezTo>
                    <a:cubicBezTo>
                      <a:pt x="1695" y="345"/>
                      <a:pt x="1696" y="345"/>
                      <a:pt x="1696" y="344"/>
                    </a:cubicBezTo>
                    <a:cubicBezTo>
                      <a:pt x="1696" y="343"/>
                      <a:pt x="1695" y="343"/>
                      <a:pt x="1695" y="342"/>
                    </a:cubicBezTo>
                    <a:cubicBezTo>
                      <a:pt x="1696" y="341"/>
                      <a:pt x="1696" y="342"/>
                      <a:pt x="1697" y="342"/>
                    </a:cubicBezTo>
                    <a:cubicBezTo>
                      <a:pt x="1698" y="342"/>
                      <a:pt x="1698" y="342"/>
                      <a:pt x="1698" y="341"/>
                    </a:cubicBezTo>
                    <a:cubicBezTo>
                      <a:pt x="1699" y="341"/>
                      <a:pt x="1699" y="340"/>
                      <a:pt x="1700" y="341"/>
                    </a:cubicBezTo>
                    <a:cubicBezTo>
                      <a:pt x="1700" y="342"/>
                      <a:pt x="1700" y="343"/>
                      <a:pt x="1701" y="343"/>
                    </a:cubicBezTo>
                    <a:cubicBezTo>
                      <a:pt x="1702" y="344"/>
                      <a:pt x="1704" y="345"/>
                      <a:pt x="1705" y="344"/>
                    </a:cubicBezTo>
                    <a:cubicBezTo>
                      <a:pt x="1706" y="343"/>
                      <a:pt x="1704" y="341"/>
                      <a:pt x="1705" y="340"/>
                    </a:cubicBezTo>
                    <a:cubicBezTo>
                      <a:pt x="1706" y="340"/>
                      <a:pt x="1706" y="342"/>
                      <a:pt x="1708" y="342"/>
                    </a:cubicBezTo>
                    <a:cubicBezTo>
                      <a:pt x="1709" y="341"/>
                      <a:pt x="1709" y="339"/>
                      <a:pt x="1710" y="339"/>
                    </a:cubicBezTo>
                    <a:cubicBezTo>
                      <a:pt x="1710" y="340"/>
                      <a:pt x="1711" y="341"/>
                      <a:pt x="1711" y="341"/>
                    </a:cubicBezTo>
                    <a:cubicBezTo>
                      <a:pt x="1712" y="342"/>
                      <a:pt x="1710" y="342"/>
                      <a:pt x="1711" y="343"/>
                    </a:cubicBezTo>
                    <a:cubicBezTo>
                      <a:pt x="1711" y="344"/>
                      <a:pt x="1712" y="344"/>
                      <a:pt x="1712" y="345"/>
                    </a:cubicBezTo>
                    <a:cubicBezTo>
                      <a:pt x="1714" y="345"/>
                      <a:pt x="1714" y="344"/>
                      <a:pt x="1714" y="345"/>
                    </a:cubicBezTo>
                    <a:cubicBezTo>
                      <a:pt x="1715" y="346"/>
                      <a:pt x="1715" y="347"/>
                      <a:pt x="1715" y="348"/>
                    </a:cubicBezTo>
                    <a:cubicBezTo>
                      <a:pt x="1717" y="348"/>
                      <a:pt x="1716" y="345"/>
                      <a:pt x="1716" y="344"/>
                    </a:cubicBezTo>
                    <a:cubicBezTo>
                      <a:pt x="1716" y="343"/>
                      <a:pt x="1717" y="343"/>
                      <a:pt x="1718" y="343"/>
                    </a:cubicBezTo>
                    <a:cubicBezTo>
                      <a:pt x="1718" y="343"/>
                      <a:pt x="1719" y="343"/>
                      <a:pt x="1720" y="342"/>
                    </a:cubicBezTo>
                    <a:cubicBezTo>
                      <a:pt x="1720" y="343"/>
                      <a:pt x="1720" y="344"/>
                      <a:pt x="1719" y="344"/>
                    </a:cubicBezTo>
                    <a:cubicBezTo>
                      <a:pt x="1719" y="345"/>
                      <a:pt x="1720" y="346"/>
                      <a:pt x="1720" y="346"/>
                    </a:cubicBezTo>
                    <a:cubicBezTo>
                      <a:pt x="1721" y="347"/>
                      <a:pt x="1722" y="348"/>
                      <a:pt x="1722" y="348"/>
                    </a:cubicBezTo>
                    <a:cubicBezTo>
                      <a:pt x="1722" y="349"/>
                      <a:pt x="1723" y="350"/>
                      <a:pt x="1723" y="350"/>
                    </a:cubicBezTo>
                    <a:cubicBezTo>
                      <a:pt x="1725" y="352"/>
                      <a:pt x="1724" y="348"/>
                      <a:pt x="1724" y="347"/>
                    </a:cubicBezTo>
                    <a:cubicBezTo>
                      <a:pt x="1723" y="346"/>
                      <a:pt x="1722" y="345"/>
                      <a:pt x="1724" y="344"/>
                    </a:cubicBezTo>
                    <a:cubicBezTo>
                      <a:pt x="1725" y="342"/>
                      <a:pt x="1726" y="343"/>
                      <a:pt x="1727" y="343"/>
                    </a:cubicBezTo>
                    <a:cubicBezTo>
                      <a:pt x="1728" y="343"/>
                      <a:pt x="1731" y="343"/>
                      <a:pt x="1732" y="342"/>
                    </a:cubicBezTo>
                    <a:cubicBezTo>
                      <a:pt x="1733" y="341"/>
                      <a:pt x="1731" y="341"/>
                      <a:pt x="1730" y="341"/>
                    </a:cubicBezTo>
                    <a:cubicBezTo>
                      <a:pt x="1728" y="340"/>
                      <a:pt x="1727" y="340"/>
                      <a:pt x="1726" y="339"/>
                    </a:cubicBezTo>
                    <a:cubicBezTo>
                      <a:pt x="1725" y="339"/>
                      <a:pt x="1725" y="337"/>
                      <a:pt x="1724" y="336"/>
                    </a:cubicBezTo>
                    <a:cubicBezTo>
                      <a:pt x="1723" y="335"/>
                      <a:pt x="1723" y="335"/>
                      <a:pt x="1721" y="336"/>
                    </a:cubicBezTo>
                    <a:cubicBezTo>
                      <a:pt x="1719" y="336"/>
                      <a:pt x="1719" y="335"/>
                      <a:pt x="1717" y="335"/>
                    </a:cubicBezTo>
                    <a:cubicBezTo>
                      <a:pt x="1716" y="336"/>
                      <a:pt x="1715" y="338"/>
                      <a:pt x="1714" y="338"/>
                    </a:cubicBezTo>
                    <a:cubicBezTo>
                      <a:pt x="1714" y="337"/>
                      <a:pt x="1714" y="335"/>
                      <a:pt x="1714" y="334"/>
                    </a:cubicBezTo>
                    <a:cubicBezTo>
                      <a:pt x="1714" y="333"/>
                      <a:pt x="1714" y="332"/>
                      <a:pt x="1713" y="331"/>
                    </a:cubicBezTo>
                    <a:cubicBezTo>
                      <a:pt x="1712" y="332"/>
                      <a:pt x="1712" y="333"/>
                      <a:pt x="1711" y="334"/>
                    </a:cubicBezTo>
                    <a:cubicBezTo>
                      <a:pt x="1711" y="335"/>
                      <a:pt x="1709" y="335"/>
                      <a:pt x="1708" y="335"/>
                    </a:cubicBezTo>
                    <a:cubicBezTo>
                      <a:pt x="1707" y="335"/>
                      <a:pt x="1707" y="334"/>
                      <a:pt x="1706" y="335"/>
                    </a:cubicBezTo>
                    <a:cubicBezTo>
                      <a:pt x="1705" y="335"/>
                      <a:pt x="1705" y="335"/>
                      <a:pt x="1705" y="336"/>
                    </a:cubicBezTo>
                    <a:cubicBezTo>
                      <a:pt x="1704" y="336"/>
                      <a:pt x="1703" y="337"/>
                      <a:pt x="1703" y="336"/>
                    </a:cubicBezTo>
                    <a:cubicBezTo>
                      <a:pt x="1702" y="336"/>
                      <a:pt x="1703" y="336"/>
                      <a:pt x="1703" y="335"/>
                    </a:cubicBezTo>
                    <a:cubicBezTo>
                      <a:pt x="1703" y="334"/>
                      <a:pt x="1702" y="333"/>
                      <a:pt x="1702" y="332"/>
                    </a:cubicBezTo>
                    <a:cubicBezTo>
                      <a:pt x="1701" y="331"/>
                      <a:pt x="1701" y="331"/>
                      <a:pt x="1700" y="331"/>
                    </a:cubicBezTo>
                    <a:cubicBezTo>
                      <a:pt x="1700" y="330"/>
                      <a:pt x="1700" y="330"/>
                      <a:pt x="1699" y="330"/>
                    </a:cubicBezTo>
                    <a:cubicBezTo>
                      <a:pt x="1698" y="330"/>
                      <a:pt x="1698" y="330"/>
                      <a:pt x="1697" y="330"/>
                    </a:cubicBezTo>
                    <a:cubicBezTo>
                      <a:pt x="1696" y="330"/>
                      <a:pt x="1696" y="330"/>
                      <a:pt x="1695" y="330"/>
                    </a:cubicBezTo>
                    <a:cubicBezTo>
                      <a:pt x="1695" y="330"/>
                      <a:pt x="1695" y="328"/>
                      <a:pt x="1695" y="328"/>
                    </a:cubicBezTo>
                    <a:cubicBezTo>
                      <a:pt x="1696" y="327"/>
                      <a:pt x="1696" y="328"/>
                      <a:pt x="1697" y="328"/>
                    </a:cubicBezTo>
                    <a:cubicBezTo>
                      <a:pt x="1698" y="329"/>
                      <a:pt x="1699" y="329"/>
                      <a:pt x="1700" y="328"/>
                    </a:cubicBezTo>
                    <a:cubicBezTo>
                      <a:pt x="1700" y="328"/>
                      <a:pt x="1700" y="327"/>
                      <a:pt x="1700" y="327"/>
                    </a:cubicBezTo>
                    <a:cubicBezTo>
                      <a:pt x="1700" y="327"/>
                      <a:pt x="1700" y="328"/>
                      <a:pt x="1700" y="328"/>
                    </a:cubicBezTo>
                    <a:cubicBezTo>
                      <a:pt x="1701" y="328"/>
                      <a:pt x="1701" y="329"/>
                      <a:pt x="1702" y="330"/>
                    </a:cubicBezTo>
                    <a:cubicBezTo>
                      <a:pt x="1703" y="331"/>
                      <a:pt x="1704" y="331"/>
                      <a:pt x="1705" y="331"/>
                    </a:cubicBezTo>
                    <a:cubicBezTo>
                      <a:pt x="1707" y="331"/>
                      <a:pt x="1707" y="332"/>
                      <a:pt x="1709" y="332"/>
                    </a:cubicBezTo>
                    <a:cubicBezTo>
                      <a:pt x="1711" y="332"/>
                      <a:pt x="1710" y="331"/>
                      <a:pt x="1710" y="330"/>
                    </a:cubicBezTo>
                    <a:cubicBezTo>
                      <a:pt x="1710" y="329"/>
                      <a:pt x="1710" y="327"/>
                      <a:pt x="1709" y="327"/>
                    </a:cubicBezTo>
                    <a:cubicBezTo>
                      <a:pt x="1708" y="327"/>
                      <a:pt x="1708" y="327"/>
                      <a:pt x="1707" y="327"/>
                    </a:cubicBezTo>
                    <a:cubicBezTo>
                      <a:pt x="1706" y="327"/>
                      <a:pt x="1706" y="327"/>
                      <a:pt x="1705" y="326"/>
                    </a:cubicBezTo>
                    <a:cubicBezTo>
                      <a:pt x="1704" y="325"/>
                      <a:pt x="1703" y="325"/>
                      <a:pt x="1702" y="324"/>
                    </a:cubicBezTo>
                    <a:cubicBezTo>
                      <a:pt x="1702" y="323"/>
                      <a:pt x="1700" y="323"/>
                      <a:pt x="1700" y="322"/>
                    </a:cubicBezTo>
                    <a:cubicBezTo>
                      <a:pt x="1701" y="322"/>
                      <a:pt x="1701" y="323"/>
                      <a:pt x="1703" y="323"/>
                    </a:cubicBezTo>
                    <a:cubicBezTo>
                      <a:pt x="1703" y="323"/>
                      <a:pt x="1704" y="322"/>
                      <a:pt x="1705" y="322"/>
                    </a:cubicBezTo>
                    <a:cubicBezTo>
                      <a:pt x="1706" y="321"/>
                      <a:pt x="1705" y="319"/>
                      <a:pt x="1705" y="318"/>
                    </a:cubicBezTo>
                    <a:cubicBezTo>
                      <a:pt x="1706" y="318"/>
                      <a:pt x="1707" y="320"/>
                      <a:pt x="1708" y="321"/>
                    </a:cubicBezTo>
                    <a:cubicBezTo>
                      <a:pt x="1708" y="322"/>
                      <a:pt x="1708" y="325"/>
                      <a:pt x="1710" y="324"/>
                    </a:cubicBezTo>
                    <a:cubicBezTo>
                      <a:pt x="1710" y="323"/>
                      <a:pt x="1711" y="322"/>
                      <a:pt x="1711" y="322"/>
                    </a:cubicBezTo>
                    <a:cubicBezTo>
                      <a:pt x="1712" y="323"/>
                      <a:pt x="1712" y="324"/>
                      <a:pt x="1712" y="325"/>
                    </a:cubicBezTo>
                    <a:cubicBezTo>
                      <a:pt x="1712" y="326"/>
                      <a:pt x="1713" y="326"/>
                      <a:pt x="1714" y="327"/>
                    </a:cubicBezTo>
                    <a:cubicBezTo>
                      <a:pt x="1715" y="328"/>
                      <a:pt x="1715" y="327"/>
                      <a:pt x="1715" y="326"/>
                    </a:cubicBezTo>
                    <a:cubicBezTo>
                      <a:pt x="1716" y="326"/>
                      <a:pt x="1719" y="327"/>
                      <a:pt x="1720" y="327"/>
                    </a:cubicBezTo>
                    <a:cubicBezTo>
                      <a:pt x="1721" y="327"/>
                      <a:pt x="1721" y="327"/>
                      <a:pt x="1722" y="328"/>
                    </a:cubicBezTo>
                    <a:cubicBezTo>
                      <a:pt x="1722" y="328"/>
                      <a:pt x="1723" y="329"/>
                      <a:pt x="1723" y="330"/>
                    </a:cubicBezTo>
                    <a:cubicBezTo>
                      <a:pt x="1724" y="329"/>
                      <a:pt x="1726" y="329"/>
                      <a:pt x="1724" y="327"/>
                    </a:cubicBezTo>
                    <a:cubicBezTo>
                      <a:pt x="1723" y="327"/>
                      <a:pt x="1723" y="326"/>
                      <a:pt x="1722" y="325"/>
                    </a:cubicBezTo>
                    <a:cubicBezTo>
                      <a:pt x="1720" y="323"/>
                      <a:pt x="1719" y="321"/>
                      <a:pt x="1717" y="319"/>
                    </a:cubicBezTo>
                    <a:cubicBezTo>
                      <a:pt x="1716" y="318"/>
                      <a:pt x="1714" y="316"/>
                      <a:pt x="1714" y="315"/>
                    </a:cubicBezTo>
                    <a:cubicBezTo>
                      <a:pt x="1713" y="314"/>
                      <a:pt x="1715" y="312"/>
                      <a:pt x="1716" y="311"/>
                    </a:cubicBezTo>
                    <a:cubicBezTo>
                      <a:pt x="1717" y="309"/>
                      <a:pt x="1715" y="308"/>
                      <a:pt x="1714" y="307"/>
                    </a:cubicBezTo>
                    <a:cubicBezTo>
                      <a:pt x="1714" y="306"/>
                      <a:pt x="1714" y="304"/>
                      <a:pt x="1714" y="303"/>
                    </a:cubicBezTo>
                    <a:cubicBezTo>
                      <a:pt x="1711" y="303"/>
                      <a:pt x="1709" y="304"/>
                      <a:pt x="1707" y="302"/>
                    </a:cubicBezTo>
                    <a:cubicBezTo>
                      <a:pt x="1706" y="301"/>
                      <a:pt x="1706" y="300"/>
                      <a:pt x="1705" y="301"/>
                    </a:cubicBezTo>
                    <a:cubicBezTo>
                      <a:pt x="1704" y="301"/>
                      <a:pt x="1704" y="301"/>
                      <a:pt x="1703" y="301"/>
                    </a:cubicBezTo>
                    <a:cubicBezTo>
                      <a:pt x="1703" y="301"/>
                      <a:pt x="1703" y="300"/>
                      <a:pt x="1702" y="301"/>
                    </a:cubicBezTo>
                    <a:cubicBezTo>
                      <a:pt x="1701" y="301"/>
                      <a:pt x="1702" y="303"/>
                      <a:pt x="1700" y="303"/>
                    </a:cubicBezTo>
                    <a:cubicBezTo>
                      <a:pt x="1700" y="304"/>
                      <a:pt x="1698" y="303"/>
                      <a:pt x="1698" y="304"/>
                    </a:cubicBezTo>
                    <a:cubicBezTo>
                      <a:pt x="1697" y="305"/>
                      <a:pt x="1698" y="306"/>
                      <a:pt x="1698" y="306"/>
                    </a:cubicBezTo>
                    <a:cubicBezTo>
                      <a:pt x="1699" y="307"/>
                      <a:pt x="1700" y="308"/>
                      <a:pt x="1700" y="309"/>
                    </a:cubicBezTo>
                    <a:cubicBezTo>
                      <a:pt x="1699" y="309"/>
                      <a:pt x="1699" y="308"/>
                      <a:pt x="1698" y="308"/>
                    </a:cubicBezTo>
                    <a:cubicBezTo>
                      <a:pt x="1696" y="308"/>
                      <a:pt x="1697" y="309"/>
                      <a:pt x="1696" y="309"/>
                    </a:cubicBezTo>
                    <a:cubicBezTo>
                      <a:pt x="1695" y="310"/>
                      <a:pt x="1695" y="308"/>
                      <a:pt x="1695" y="308"/>
                    </a:cubicBezTo>
                    <a:cubicBezTo>
                      <a:pt x="1694" y="307"/>
                      <a:pt x="1694" y="307"/>
                      <a:pt x="1693" y="307"/>
                    </a:cubicBezTo>
                    <a:cubicBezTo>
                      <a:pt x="1692" y="307"/>
                      <a:pt x="1692" y="307"/>
                      <a:pt x="1691" y="307"/>
                    </a:cubicBezTo>
                    <a:cubicBezTo>
                      <a:pt x="1691" y="308"/>
                      <a:pt x="1691" y="308"/>
                      <a:pt x="1690" y="308"/>
                    </a:cubicBezTo>
                    <a:cubicBezTo>
                      <a:pt x="1690" y="308"/>
                      <a:pt x="1690" y="307"/>
                      <a:pt x="1689" y="307"/>
                    </a:cubicBezTo>
                    <a:cubicBezTo>
                      <a:pt x="1688" y="306"/>
                      <a:pt x="1688" y="307"/>
                      <a:pt x="1687" y="307"/>
                    </a:cubicBezTo>
                    <a:cubicBezTo>
                      <a:pt x="1686" y="307"/>
                      <a:pt x="1684" y="307"/>
                      <a:pt x="1683" y="307"/>
                    </a:cubicBezTo>
                    <a:cubicBezTo>
                      <a:pt x="1682" y="307"/>
                      <a:pt x="1682" y="307"/>
                      <a:pt x="1681" y="306"/>
                    </a:cubicBezTo>
                    <a:cubicBezTo>
                      <a:pt x="1681" y="306"/>
                      <a:pt x="1680" y="307"/>
                      <a:pt x="1680" y="307"/>
                    </a:cubicBezTo>
                    <a:cubicBezTo>
                      <a:pt x="1679" y="307"/>
                      <a:pt x="1678" y="307"/>
                      <a:pt x="1678" y="307"/>
                    </a:cubicBezTo>
                    <a:cubicBezTo>
                      <a:pt x="1677" y="307"/>
                      <a:pt x="1677" y="306"/>
                      <a:pt x="1676" y="306"/>
                    </a:cubicBezTo>
                    <a:cubicBezTo>
                      <a:pt x="1675" y="305"/>
                      <a:pt x="1674" y="306"/>
                      <a:pt x="1673" y="306"/>
                    </a:cubicBezTo>
                    <a:cubicBezTo>
                      <a:pt x="1671" y="307"/>
                      <a:pt x="1670" y="307"/>
                      <a:pt x="1669" y="307"/>
                    </a:cubicBezTo>
                    <a:cubicBezTo>
                      <a:pt x="1668" y="308"/>
                      <a:pt x="1667" y="309"/>
                      <a:pt x="1667" y="310"/>
                    </a:cubicBezTo>
                    <a:cubicBezTo>
                      <a:pt x="1668" y="307"/>
                      <a:pt x="1669" y="304"/>
                      <a:pt x="1672" y="304"/>
                    </a:cubicBezTo>
                    <a:cubicBezTo>
                      <a:pt x="1674" y="303"/>
                      <a:pt x="1676" y="303"/>
                      <a:pt x="1678" y="303"/>
                    </a:cubicBezTo>
                    <a:cubicBezTo>
                      <a:pt x="1679" y="303"/>
                      <a:pt x="1681" y="303"/>
                      <a:pt x="1683" y="304"/>
                    </a:cubicBezTo>
                    <a:cubicBezTo>
                      <a:pt x="1683" y="304"/>
                      <a:pt x="1683" y="304"/>
                      <a:pt x="1683" y="304"/>
                    </a:cubicBezTo>
                    <a:cubicBezTo>
                      <a:pt x="1684" y="304"/>
                      <a:pt x="1684" y="304"/>
                      <a:pt x="1684" y="304"/>
                    </a:cubicBezTo>
                    <a:cubicBezTo>
                      <a:pt x="1685" y="304"/>
                      <a:pt x="1687" y="304"/>
                      <a:pt x="1688" y="303"/>
                    </a:cubicBezTo>
                    <a:cubicBezTo>
                      <a:pt x="1689" y="303"/>
                      <a:pt x="1689" y="303"/>
                      <a:pt x="1690" y="302"/>
                    </a:cubicBezTo>
                    <a:cubicBezTo>
                      <a:pt x="1690" y="302"/>
                      <a:pt x="1690" y="303"/>
                      <a:pt x="1691" y="303"/>
                    </a:cubicBezTo>
                    <a:cubicBezTo>
                      <a:pt x="1693" y="303"/>
                      <a:pt x="1692" y="302"/>
                      <a:pt x="1694" y="302"/>
                    </a:cubicBezTo>
                    <a:cubicBezTo>
                      <a:pt x="1695" y="301"/>
                      <a:pt x="1696" y="302"/>
                      <a:pt x="1696" y="300"/>
                    </a:cubicBezTo>
                    <a:cubicBezTo>
                      <a:pt x="1696" y="299"/>
                      <a:pt x="1696" y="299"/>
                      <a:pt x="1696" y="298"/>
                    </a:cubicBezTo>
                    <a:cubicBezTo>
                      <a:pt x="1696" y="297"/>
                      <a:pt x="1697" y="297"/>
                      <a:pt x="1697" y="297"/>
                    </a:cubicBezTo>
                    <a:cubicBezTo>
                      <a:pt x="1697" y="296"/>
                      <a:pt x="1697" y="295"/>
                      <a:pt x="1697" y="294"/>
                    </a:cubicBezTo>
                    <a:cubicBezTo>
                      <a:pt x="1697" y="294"/>
                      <a:pt x="1697" y="293"/>
                      <a:pt x="1697" y="293"/>
                    </a:cubicBezTo>
                    <a:cubicBezTo>
                      <a:pt x="1696" y="292"/>
                      <a:pt x="1695" y="294"/>
                      <a:pt x="1693" y="293"/>
                    </a:cubicBezTo>
                    <a:cubicBezTo>
                      <a:pt x="1692" y="292"/>
                      <a:pt x="1692" y="290"/>
                      <a:pt x="1692" y="289"/>
                    </a:cubicBezTo>
                    <a:cubicBezTo>
                      <a:pt x="1693" y="289"/>
                      <a:pt x="1694" y="291"/>
                      <a:pt x="1695" y="290"/>
                    </a:cubicBezTo>
                    <a:cubicBezTo>
                      <a:pt x="1696" y="289"/>
                      <a:pt x="1694" y="289"/>
                      <a:pt x="1696" y="289"/>
                    </a:cubicBezTo>
                    <a:cubicBezTo>
                      <a:pt x="1698" y="289"/>
                      <a:pt x="1697" y="290"/>
                      <a:pt x="1698" y="290"/>
                    </a:cubicBezTo>
                    <a:cubicBezTo>
                      <a:pt x="1698" y="291"/>
                      <a:pt x="1699" y="290"/>
                      <a:pt x="1699" y="290"/>
                    </a:cubicBezTo>
                    <a:cubicBezTo>
                      <a:pt x="1699" y="290"/>
                      <a:pt x="1699" y="289"/>
                      <a:pt x="1699" y="289"/>
                    </a:cubicBezTo>
                    <a:cubicBezTo>
                      <a:pt x="1698" y="288"/>
                      <a:pt x="1697" y="287"/>
                      <a:pt x="1695" y="287"/>
                    </a:cubicBezTo>
                    <a:cubicBezTo>
                      <a:pt x="1693" y="287"/>
                      <a:pt x="1691" y="288"/>
                      <a:pt x="1689" y="289"/>
                    </a:cubicBezTo>
                    <a:cubicBezTo>
                      <a:pt x="1688" y="289"/>
                      <a:pt x="1687" y="290"/>
                      <a:pt x="1686" y="290"/>
                    </a:cubicBezTo>
                    <a:cubicBezTo>
                      <a:pt x="1684" y="291"/>
                      <a:pt x="1682" y="290"/>
                      <a:pt x="1681" y="288"/>
                    </a:cubicBezTo>
                    <a:cubicBezTo>
                      <a:pt x="1680" y="288"/>
                      <a:pt x="1680" y="287"/>
                      <a:pt x="1680" y="287"/>
                    </a:cubicBezTo>
                    <a:cubicBezTo>
                      <a:pt x="1680" y="285"/>
                      <a:pt x="1679" y="285"/>
                      <a:pt x="1678" y="284"/>
                    </a:cubicBezTo>
                    <a:cubicBezTo>
                      <a:pt x="1677" y="284"/>
                      <a:pt x="1676" y="284"/>
                      <a:pt x="1675" y="284"/>
                    </a:cubicBezTo>
                    <a:cubicBezTo>
                      <a:pt x="1674" y="284"/>
                      <a:pt x="1673" y="284"/>
                      <a:pt x="1673" y="284"/>
                    </a:cubicBezTo>
                    <a:cubicBezTo>
                      <a:pt x="1672" y="284"/>
                      <a:pt x="1671" y="284"/>
                      <a:pt x="1670" y="283"/>
                    </a:cubicBezTo>
                    <a:cubicBezTo>
                      <a:pt x="1669" y="283"/>
                      <a:pt x="1669" y="282"/>
                      <a:pt x="1668" y="283"/>
                    </a:cubicBezTo>
                    <a:cubicBezTo>
                      <a:pt x="1667" y="283"/>
                      <a:pt x="1666" y="283"/>
                      <a:pt x="1665" y="283"/>
                    </a:cubicBezTo>
                    <a:cubicBezTo>
                      <a:pt x="1663" y="284"/>
                      <a:pt x="1660" y="285"/>
                      <a:pt x="1657" y="284"/>
                    </a:cubicBezTo>
                    <a:cubicBezTo>
                      <a:pt x="1656" y="283"/>
                      <a:pt x="1655" y="282"/>
                      <a:pt x="1654" y="281"/>
                    </a:cubicBezTo>
                    <a:cubicBezTo>
                      <a:pt x="1654" y="281"/>
                      <a:pt x="1654" y="281"/>
                      <a:pt x="1653" y="281"/>
                    </a:cubicBezTo>
                    <a:cubicBezTo>
                      <a:pt x="1653" y="280"/>
                      <a:pt x="1652" y="280"/>
                      <a:pt x="1651" y="279"/>
                    </a:cubicBezTo>
                    <a:cubicBezTo>
                      <a:pt x="1650" y="279"/>
                      <a:pt x="1650" y="279"/>
                      <a:pt x="1649" y="278"/>
                    </a:cubicBezTo>
                    <a:cubicBezTo>
                      <a:pt x="1648" y="278"/>
                      <a:pt x="1648" y="277"/>
                      <a:pt x="1648" y="277"/>
                    </a:cubicBezTo>
                    <a:cubicBezTo>
                      <a:pt x="1647" y="276"/>
                      <a:pt x="1646" y="275"/>
                      <a:pt x="1645" y="275"/>
                    </a:cubicBezTo>
                    <a:cubicBezTo>
                      <a:pt x="1643" y="275"/>
                      <a:pt x="1641" y="276"/>
                      <a:pt x="1639" y="276"/>
                    </a:cubicBezTo>
                    <a:cubicBezTo>
                      <a:pt x="1637" y="277"/>
                      <a:pt x="1636" y="278"/>
                      <a:pt x="1636" y="279"/>
                    </a:cubicBezTo>
                    <a:cubicBezTo>
                      <a:pt x="1636" y="279"/>
                      <a:pt x="1636" y="280"/>
                      <a:pt x="1636" y="280"/>
                    </a:cubicBezTo>
                    <a:cubicBezTo>
                      <a:pt x="1635" y="280"/>
                      <a:pt x="1635" y="281"/>
                      <a:pt x="1634" y="282"/>
                    </a:cubicBezTo>
                    <a:cubicBezTo>
                      <a:pt x="1634" y="282"/>
                      <a:pt x="1633" y="282"/>
                      <a:pt x="1633" y="282"/>
                    </a:cubicBezTo>
                    <a:cubicBezTo>
                      <a:pt x="1633" y="282"/>
                      <a:pt x="1633" y="282"/>
                      <a:pt x="1632" y="282"/>
                    </a:cubicBezTo>
                    <a:cubicBezTo>
                      <a:pt x="1632" y="282"/>
                      <a:pt x="1632" y="282"/>
                      <a:pt x="1633" y="283"/>
                    </a:cubicBezTo>
                    <a:cubicBezTo>
                      <a:pt x="1633" y="284"/>
                      <a:pt x="1633" y="285"/>
                      <a:pt x="1633" y="286"/>
                    </a:cubicBezTo>
                    <a:cubicBezTo>
                      <a:pt x="1632" y="289"/>
                      <a:pt x="1630" y="289"/>
                      <a:pt x="1627" y="288"/>
                    </a:cubicBezTo>
                    <a:cubicBezTo>
                      <a:pt x="1627" y="288"/>
                      <a:pt x="1627" y="288"/>
                      <a:pt x="1626" y="288"/>
                    </a:cubicBezTo>
                    <a:cubicBezTo>
                      <a:pt x="1625" y="288"/>
                      <a:pt x="1624" y="288"/>
                      <a:pt x="1623" y="289"/>
                    </a:cubicBezTo>
                    <a:cubicBezTo>
                      <a:pt x="1622" y="289"/>
                      <a:pt x="1621" y="290"/>
                      <a:pt x="1621" y="290"/>
                    </a:cubicBezTo>
                    <a:cubicBezTo>
                      <a:pt x="1621" y="289"/>
                      <a:pt x="1621" y="289"/>
                      <a:pt x="1621" y="289"/>
                    </a:cubicBezTo>
                    <a:cubicBezTo>
                      <a:pt x="1622" y="288"/>
                      <a:pt x="1622" y="288"/>
                      <a:pt x="1622" y="288"/>
                    </a:cubicBezTo>
                    <a:cubicBezTo>
                      <a:pt x="1624" y="287"/>
                      <a:pt x="1625" y="287"/>
                      <a:pt x="1626" y="287"/>
                    </a:cubicBezTo>
                    <a:cubicBezTo>
                      <a:pt x="1627" y="287"/>
                      <a:pt x="1627" y="288"/>
                      <a:pt x="1628" y="288"/>
                    </a:cubicBezTo>
                    <a:cubicBezTo>
                      <a:pt x="1629" y="288"/>
                      <a:pt x="1631" y="288"/>
                      <a:pt x="1632" y="286"/>
                    </a:cubicBezTo>
                    <a:cubicBezTo>
                      <a:pt x="1632" y="285"/>
                      <a:pt x="1632" y="284"/>
                      <a:pt x="1632" y="283"/>
                    </a:cubicBezTo>
                    <a:cubicBezTo>
                      <a:pt x="1632" y="282"/>
                      <a:pt x="1632" y="282"/>
                      <a:pt x="1631" y="281"/>
                    </a:cubicBezTo>
                    <a:cubicBezTo>
                      <a:pt x="1631" y="281"/>
                      <a:pt x="1631" y="281"/>
                      <a:pt x="1631" y="281"/>
                    </a:cubicBezTo>
                    <a:cubicBezTo>
                      <a:pt x="1632" y="281"/>
                      <a:pt x="1632" y="281"/>
                      <a:pt x="1632" y="281"/>
                    </a:cubicBezTo>
                    <a:cubicBezTo>
                      <a:pt x="1632" y="281"/>
                      <a:pt x="1633" y="281"/>
                      <a:pt x="1633" y="281"/>
                    </a:cubicBezTo>
                    <a:cubicBezTo>
                      <a:pt x="1633" y="281"/>
                      <a:pt x="1634" y="281"/>
                      <a:pt x="1634" y="281"/>
                    </a:cubicBezTo>
                    <a:cubicBezTo>
                      <a:pt x="1634" y="281"/>
                      <a:pt x="1634" y="280"/>
                      <a:pt x="1635" y="279"/>
                    </a:cubicBezTo>
                    <a:cubicBezTo>
                      <a:pt x="1635" y="279"/>
                      <a:pt x="1635" y="279"/>
                      <a:pt x="1635" y="279"/>
                    </a:cubicBezTo>
                    <a:cubicBezTo>
                      <a:pt x="1636" y="277"/>
                      <a:pt x="1637" y="276"/>
                      <a:pt x="1638" y="276"/>
                    </a:cubicBezTo>
                    <a:cubicBezTo>
                      <a:pt x="1640" y="275"/>
                      <a:pt x="1643" y="274"/>
                      <a:pt x="1645" y="274"/>
                    </a:cubicBezTo>
                    <a:cubicBezTo>
                      <a:pt x="1647" y="274"/>
                      <a:pt x="1647" y="275"/>
                      <a:pt x="1648" y="276"/>
                    </a:cubicBezTo>
                    <a:cubicBezTo>
                      <a:pt x="1649" y="277"/>
                      <a:pt x="1649" y="277"/>
                      <a:pt x="1649" y="278"/>
                    </a:cubicBezTo>
                    <a:cubicBezTo>
                      <a:pt x="1650" y="278"/>
                      <a:pt x="1651" y="278"/>
                      <a:pt x="1651" y="279"/>
                    </a:cubicBezTo>
                    <a:cubicBezTo>
                      <a:pt x="1652" y="279"/>
                      <a:pt x="1653" y="279"/>
                      <a:pt x="1654" y="280"/>
                    </a:cubicBezTo>
                    <a:cubicBezTo>
                      <a:pt x="1654" y="280"/>
                      <a:pt x="1654" y="280"/>
                      <a:pt x="1655" y="281"/>
                    </a:cubicBezTo>
                    <a:cubicBezTo>
                      <a:pt x="1656" y="281"/>
                      <a:pt x="1657" y="282"/>
                      <a:pt x="1658" y="283"/>
                    </a:cubicBezTo>
                    <a:cubicBezTo>
                      <a:pt x="1660" y="284"/>
                      <a:pt x="1662" y="283"/>
                      <a:pt x="1665" y="283"/>
                    </a:cubicBezTo>
                    <a:cubicBezTo>
                      <a:pt x="1666" y="282"/>
                      <a:pt x="1667" y="282"/>
                      <a:pt x="1668" y="282"/>
                    </a:cubicBezTo>
                    <a:cubicBezTo>
                      <a:pt x="1669" y="282"/>
                      <a:pt x="1670" y="282"/>
                      <a:pt x="1671" y="283"/>
                    </a:cubicBezTo>
                    <a:cubicBezTo>
                      <a:pt x="1671" y="283"/>
                      <a:pt x="1672" y="283"/>
                      <a:pt x="1673" y="283"/>
                    </a:cubicBezTo>
                    <a:cubicBezTo>
                      <a:pt x="1673" y="284"/>
                      <a:pt x="1674" y="283"/>
                      <a:pt x="1675" y="283"/>
                    </a:cubicBezTo>
                    <a:cubicBezTo>
                      <a:pt x="1676" y="283"/>
                      <a:pt x="1677" y="283"/>
                      <a:pt x="1678" y="283"/>
                    </a:cubicBezTo>
                    <a:cubicBezTo>
                      <a:pt x="1680" y="284"/>
                      <a:pt x="1680" y="285"/>
                      <a:pt x="1681" y="286"/>
                    </a:cubicBezTo>
                    <a:cubicBezTo>
                      <a:pt x="1681" y="287"/>
                      <a:pt x="1681" y="287"/>
                      <a:pt x="1681" y="288"/>
                    </a:cubicBezTo>
                    <a:cubicBezTo>
                      <a:pt x="1682" y="290"/>
                      <a:pt x="1685" y="290"/>
                      <a:pt x="1686" y="289"/>
                    </a:cubicBezTo>
                    <a:cubicBezTo>
                      <a:pt x="1687" y="289"/>
                      <a:pt x="1688" y="289"/>
                      <a:pt x="1688" y="288"/>
                    </a:cubicBezTo>
                    <a:cubicBezTo>
                      <a:pt x="1690" y="288"/>
                      <a:pt x="1692" y="287"/>
                      <a:pt x="1695" y="287"/>
                    </a:cubicBezTo>
                    <a:cubicBezTo>
                      <a:pt x="1696" y="287"/>
                      <a:pt x="1698" y="287"/>
                      <a:pt x="1700" y="289"/>
                    </a:cubicBezTo>
                    <a:cubicBezTo>
                      <a:pt x="1700" y="289"/>
                      <a:pt x="1700" y="290"/>
                      <a:pt x="1700" y="290"/>
                    </a:cubicBezTo>
                    <a:cubicBezTo>
                      <a:pt x="1701" y="290"/>
                      <a:pt x="1702" y="290"/>
                      <a:pt x="1702" y="289"/>
                    </a:cubicBezTo>
                    <a:cubicBezTo>
                      <a:pt x="1702" y="289"/>
                      <a:pt x="1702" y="288"/>
                      <a:pt x="1703" y="288"/>
                    </a:cubicBezTo>
                    <a:cubicBezTo>
                      <a:pt x="1703" y="288"/>
                      <a:pt x="1704" y="289"/>
                      <a:pt x="1704" y="289"/>
                    </a:cubicBezTo>
                    <a:cubicBezTo>
                      <a:pt x="1705" y="290"/>
                      <a:pt x="1705" y="288"/>
                      <a:pt x="1707" y="289"/>
                    </a:cubicBezTo>
                    <a:cubicBezTo>
                      <a:pt x="1707" y="290"/>
                      <a:pt x="1707" y="291"/>
                      <a:pt x="1709" y="291"/>
                    </a:cubicBezTo>
                    <a:cubicBezTo>
                      <a:pt x="1710" y="292"/>
                      <a:pt x="1711" y="291"/>
                      <a:pt x="1713" y="291"/>
                    </a:cubicBezTo>
                    <a:cubicBezTo>
                      <a:pt x="1714" y="291"/>
                      <a:pt x="1714" y="291"/>
                      <a:pt x="1716" y="292"/>
                    </a:cubicBezTo>
                    <a:cubicBezTo>
                      <a:pt x="1717" y="292"/>
                      <a:pt x="1718" y="292"/>
                      <a:pt x="1719" y="291"/>
                    </a:cubicBezTo>
                    <a:cubicBezTo>
                      <a:pt x="1719" y="291"/>
                      <a:pt x="1719" y="291"/>
                      <a:pt x="1720" y="290"/>
                    </a:cubicBezTo>
                    <a:cubicBezTo>
                      <a:pt x="1721" y="290"/>
                      <a:pt x="1721" y="290"/>
                      <a:pt x="1722" y="290"/>
                    </a:cubicBezTo>
                    <a:cubicBezTo>
                      <a:pt x="1724" y="289"/>
                      <a:pt x="1727" y="290"/>
                      <a:pt x="1729" y="291"/>
                    </a:cubicBezTo>
                    <a:cubicBezTo>
                      <a:pt x="1731" y="292"/>
                      <a:pt x="1732" y="294"/>
                      <a:pt x="1733" y="296"/>
                    </a:cubicBezTo>
                    <a:cubicBezTo>
                      <a:pt x="1734" y="298"/>
                      <a:pt x="1734" y="298"/>
                      <a:pt x="1734" y="300"/>
                    </a:cubicBezTo>
                    <a:cubicBezTo>
                      <a:pt x="1734" y="301"/>
                      <a:pt x="1732" y="307"/>
                      <a:pt x="1733" y="307"/>
                    </a:cubicBezTo>
                    <a:cubicBezTo>
                      <a:pt x="1734" y="308"/>
                      <a:pt x="1735" y="307"/>
                      <a:pt x="1736" y="307"/>
                    </a:cubicBezTo>
                    <a:cubicBezTo>
                      <a:pt x="1736" y="307"/>
                      <a:pt x="1737" y="308"/>
                      <a:pt x="1738" y="308"/>
                    </a:cubicBezTo>
                    <a:cubicBezTo>
                      <a:pt x="1737" y="308"/>
                      <a:pt x="1737" y="308"/>
                      <a:pt x="1736" y="308"/>
                    </a:cubicBezTo>
                    <a:cubicBezTo>
                      <a:pt x="1736" y="308"/>
                      <a:pt x="1736" y="308"/>
                      <a:pt x="1735" y="308"/>
                    </a:cubicBezTo>
                    <a:cubicBezTo>
                      <a:pt x="1734" y="308"/>
                      <a:pt x="1734" y="308"/>
                      <a:pt x="1733" y="307"/>
                    </a:cubicBezTo>
                    <a:cubicBezTo>
                      <a:pt x="1733" y="308"/>
                      <a:pt x="1732" y="309"/>
                      <a:pt x="1731" y="309"/>
                    </a:cubicBezTo>
                    <a:cubicBezTo>
                      <a:pt x="1731" y="310"/>
                      <a:pt x="1730" y="310"/>
                      <a:pt x="1730" y="311"/>
                    </a:cubicBezTo>
                    <a:cubicBezTo>
                      <a:pt x="1728" y="312"/>
                      <a:pt x="1727" y="311"/>
                      <a:pt x="1725" y="312"/>
                    </a:cubicBezTo>
                    <a:cubicBezTo>
                      <a:pt x="1725" y="312"/>
                      <a:pt x="1725" y="312"/>
                      <a:pt x="1725" y="312"/>
                    </a:cubicBezTo>
                    <a:cubicBezTo>
                      <a:pt x="1727" y="312"/>
                      <a:pt x="1728" y="313"/>
                      <a:pt x="1729" y="312"/>
                    </a:cubicBezTo>
                    <a:cubicBezTo>
                      <a:pt x="1730" y="312"/>
                      <a:pt x="1730" y="311"/>
                      <a:pt x="1732" y="311"/>
                    </a:cubicBezTo>
                    <a:cubicBezTo>
                      <a:pt x="1734" y="311"/>
                      <a:pt x="1735" y="314"/>
                      <a:pt x="1737" y="313"/>
                    </a:cubicBezTo>
                    <a:cubicBezTo>
                      <a:pt x="1739" y="313"/>
                      <a:pt x="1741" y="312"/>
                      <a:pt x="1741" y="315"/>
                    </a:cubicBezTo>
                    <a:cubicBezTo>
                      <a:pt x="1742" y="317"/>
                      <a:pt x="1740" y="318"/>
                      <a:pt x="1740" y="320"/>
                    </a:cubicBezTo>
                    <a:cubicBezTo>
                      <a:pt x="1740" y="322"/>
                      <a:pt x="1741" y="326"/>
                      <a:pt x="1742" y="328"/>
                    </a:cubicBezTo>
                    <a:cubicBezTo>
                      <a:pt x="1743" y="329"/>
                      <a:pt x="1744" y="330"/>
                      <a:pt x="1745" y="331"/>
                    </a:cubicBezTo>
                    <a:cubicBezTo>
                      <a:pt x="1746" y="332"/>
                      <a:pt x="1746" y="333"/>
                      <a:pt x="1747" y="334"/>
                    </a:cubicBezTo>
                    <a:cubicBezTo>
                      <a:pt x="1747" y="335"/>
                      <a:pt x="1748" y="335"/>
                      <a:pt x="1748" y="335"/>
                    </a:cubicBezTo>
                    <a:cubicBezTo>
                      <a:pt x="1749" y="336"/>
                      <a:pt x="1749" y="336"/>
                      <a:pt x="1749" y="337"/>
                    </a:cubicBezTo>
                    <a:cubicBezTo>
                      <a:pt x="1749" y="338"/>
                      <a:pt x="1749" y="339"/>
                      <a:pt x="1749" y="340"/>
                    </a:cubicBezTo>
                    <a:cubicBezTo>
                      <a:pt x="1750" y="343"/>
                      <a:pt x="1748" y="342"/>
                      <a:pt x="1748" y="344"/>
                    </a:cubicBezTo>
                    <a:cubicBezTo>
                      <a:pt x="1747" y="345"/>
                      <a:pt x="1747" y="345"/>
                      <a:pt x="1747" y="346"/>
                    </a:cubicBezTo>
                    <a:cubicBezTo>
                      <a:pt x="1746" y="346"/>
                      <a:pt x="1745" y="346"/>
                      <a:pt x="1745" y="347"/>
                    </a:cubicBezTo>
                    <a:cubicBezTo>
                      <a:pt x="1745" y="347"/>
                      <a:pt x="1745" y="347"/>
                      <a:pt x="1745" y="347"/>
                    </a:cubicBezTo>
                    <a:cubicBezTo>
                      <a:pt x="1746" y="347"/>
                      <a:pt x="1747" y="347"/>
                      <a:pt x="1748" y="347"/>
                    </a:cubicBezTo>
                    <a:cubicBezTo>
                      <a:pt x="1750" y="346"/>
                      <a:pt x="1754" y="348"/>
                      <a:pt x="1755" y="346"/>
                    </a:cubicBezTo>
                    <a:cubicBezTo>
                      <a:pt x="1757" y="345"/>
                      <a:pt x="1756" y="343"/>
                      <a:pt x="1756" y="342"/>
                    </a:cubicBezTo>
                    <a:cubicBezTo>
                      <a:pt x="1756" y="341"/>
                      <a:pt x="1756" y="341"/>
                      <a:pt x="1756" y="340"/>
                    </a:cubicBezTo>
                    <a:cubicBezTo>
                      <a:pt x="1756" y="340"/>
                      <a:pt x="1755" y="340"/>
                      <a:pt x="1755" y="339"/>
                    </a:cubicBezTo>
                    <a:cubicBezTo>
                      <a:pt x="1755" y="337"/>
                      <a:pt x="1756" y="338"/>
                      <a:pt x="1757" y="336"/>
                    </a:cubicBezTo>
                    <a:cubicBezTo>
                      <a:pt x="1757" y="335"/>
                      <a:pt x="1756" y="333"/>
                      <a:pt x="1756" y="332"/>
                    </a:cubicBezTo>
                    <a:cubicBezTo>
                      <a:pt x="1756" y="331"/>
                      <a:pt x="1756" y="330"/>
                      <a:pt x="1757" y="328"/>
                    </a:cubicBezTo>
                    <a:cubicBezTo>
                      <a:pt x="1757" y="327"/>
                      <a:pt x="1758" y="326"/>
                      <a:pt x="1759" y="325"/>
                    </a:cubicBezTo>
                    <a:cubicBezTo>
                      <a:pt x="1759" y="325"/>
                      <a:pt x="1761" y="323"/>
                      <a:pt x="1760" y="323"/>
                    </a:cubicBezTo>
                    <a:cubicBezTo>
                      <a:pt x="1759" y="322"/>
                      <a:pt x="1759" y="322"/>
                      <a:pt x="1759" y="321"/>
                    </a:cubicBezTo>
                    <a:cubicBezTo>
                      <a:pt x="1760" y="320"/>
                      <a:pt x="1762" y="321"/>
                      <a:pt x="1763" y="320"/>
                    </a:cubicBezTo>
                    <a:cubicBezTo>
                      <a:pt x="1763" y="320"/>
                      <a:pt x="1763" y="319"/>
                      <a:pt x="1763" y="319"/>
                    </a:cubicBezTo>
                    <a:cubicBezTo>
                      <a:pt x="1764" y="319"/>
                      <a:pt x="1765" y="319"/>
                      <a:pt x="1765" y="318"/>
                    </a:cubicBezTo>
                    <a:cubicBezTo>
                      <a:pt x="1766" y="317"/>
                      <a:pt x="1762" y="315"/>
                      <a:pt x="1762" y="313"/>
                    </a:cubicBezTo>
                    <a:cubicBezTo>
                      <a:pt x="1762" y="312"/>
                      <a:pt x="1763" y="311"/>
                      <a:pt x="1761" y="311"/>
                    </a:cubicBezTo>
                    <a:cubicBezTo>
                      <a:pt x="1760" y="310"/>
                      <a:pt x="1759" y="311"/>
                      <a:pt x="1758" y="310"/>
                    </a:cubicBezTo>
                    <a:cubicBezTo>
                      <a:pt x="1757" y="309"/>
                      <a:pt x="1756" y="308"/>
                      <a:pt x="1756" y="307"/>
                    </a:cubicBezTo>
                    <a:cubicBezTo>
                      <a:pt x="1755" y="306"/>
                      <a:pt x="1756" y="304"/>
                      <a:pt x="1756" y="303"/>
                    </a:cubicBezTo>
                    <a:cubicBezTo>
                      <a:pt x="1755" y="303"/>
                      <a:pt x="1754" y="303"/>
                      <a:pt x="1754" y="303"/>
                    </a:cubicBezTo>
                    <a:cubicBezTo>
                      <a:pt x="1753" y="303"/>
                      <a:pt x="1753" y="303"/>
                      <a:pt x="1752" y="303"/>
                    </a:cubicBezTo>
                    <a:cubicBezTo>
                      <a:pt x="1751" y="303"/>
                      <a:pt x="1751" y="303"/>
                      <a:pt x="1751" y="303"/>
                    </a:cubicBezTo>
                    <a:cubicBezTo>
                      <a:pt x="1750" y="302"/>
                      <a:pt x="1749" y="301"/>
                      <a:pt x="1748" y="300"/>
                    </a:cubicBezTo>
                    <a:cubicBezTo>
                      <a:pt x="1747" y="300"/>
                      <a:pt x="1746" y="302"/>
                      <a:pt x="1745" y="302"/>
                    </a:cubicBezTo>
                    <a:cubicBezTo>
                      <a:pt x="1744" y="302"/>
                      <a:pt x="1743" y="299"/>
                      <a:pt x="1743" y="298"/>
                    </a:cubicBezTo>
                    <a:cubicBezTo>
                      <a:pt x="1744" y="298"/>
                      <a:pt x="1745" y="299"/>
                      <a:pt x="1745" y="298"/>
                    </a:cubicBezTo>
                    <a:cubicBezTo>
                      <a:pt x="1745" y="298"/>
                      <a:pt x="1745" y="297"/>
                      <a:pt x="1746" y="297"/>
                    </a:cubicBezTo>
                    <a:cubicBezTo>
                      <a:pt x="1747" y="296"/>
                      <a:pt x="1748" y="297"/>
                      <a:pt x="1748" y="295"/>
                    </a:cubicBezTo>
                    <a:cubicBezTo>
                      <a:pt x="1749" y="294"/>
                      <a:pt x="1750" y="293"/>
                      <a:pt x="1750" y="292"/>
                    </a:cubicBezTo>
                    <a:cubicBezTo>
                      <a:pt x="1749" y="290"/>
                      <a:pt x="1746" y="291"/>
                      <a:pt x="1747" y="289"/>
                    </a:cubicBezTo>
                    <a:cubicBezTo>
                      <a:pt x="1748" y="287"/>
                      <a:pt x="1750" y="286"/>
                      <a:pt x="1749" y="285"/>
                    </a:cubicBezTo>
                    <a:cubicBezTo>
                      <a:pt x="1747" y="285"/>
                      <a:pt x="1747" y="284"/>
                      <a:pt x="1746" y="283"/>
                    </a:cubicBezTo>
                    <a:cubicBezTo>
                      <a:pt x="1745" y="283"/>
                      <a:pt x="1744" y="283"/>
                      <a:pt x="1744" y="283"/>
                    </a:cubicBezTo>
                    <a:cubicBezTo>
                      <a:pt x="1743" y="283"/>
                      <a:pt x="1743" y="282"/>
                      <a:pt x="1744" y="282"/>
                    </a:cubicBezTo>
                    <a:cubicBezTo>
                      <a:pt x="1744" y="281"/>
                      <a:pt x="1741" y="281"/>
                      <a:pt x="1742" y="280"/>
                    </a:cubicBezTo>
                    <a:cubicBezTo>
                      <a:pt x="1743" y="278"/>
                      <a:pt x="1748" y="283"/>
                      <a:pt x="1749" y="283"/>
                    </a:cubicBezTo>
                    <a:cubicBezTo>
                      <a:pt x="1750" y="283"/>
                      <a:pt x="1751" y="281"/>
                      <a:pt x="1751" y="280"/>
                    </a:cubicBezTo>
                    <a:cubicBezTo>
                      <a:pt x="1751" y="279"/>
                      <a:pt x="1749" y="278"/>
                      <a:pt x="1749" y="277"/>
                    </a:cubicBezTo>
                    <a:cubicBezTo>
                      <a:pt x="1748" y="276"/>
                      <a:pt x="1749" y="275"/>
                      <a:pt x="1748" y="274"/>
                    </a:cubicBezTo>
                    <a:cubicBezTo>
                      <a:pt x="1746" y="273"/>
                      <a:pt x="1745" y="274"/>
                      <a:pt x="1744" y="274"/>
                    </a:cubicBezTo>
                    <a:cubicBezTo>
                      <a:pt x="1742" y="274"/>
                      <a:pt x="1742" y="272"/>
                      <a:pt x="1740" y="272"/>
                    </a:cubicBezTo>
                    <a:cubicBezTo>
                      <a:pt x="1739" y="271"/>
                      <a:pt x="1738" y="271"/>
                      <a:pt x="1738" y="270"/>
                    </a:cubicBezTo>
                    <a:cubicBezTo>
                      <a:pt x="1739" y="269"/>
                      <a:pt x="1740" y="270"/>
                      <a:pt x="1740" y="270"/>
                    </a:cubicBezTo>
                    <a:cubicBezTo>
                      <a:pt x="1740" y="269"/>
                      <a:pt x="1739" y="266"/>
                      <a:pt x="1740" y="266"/>
                    </a:cubicBezTo>
                    <a:cubicBezTo>
                      <a:pt x="1741" y="266"/>
                      <a:pt x="1741" y="267"/>
                      <a:pt x="1741" y="268"/>
                    </a:cubicBezTo>
                    <a:cubicBezTo>
                      <a:pt x="1742" y="269"/>
                      <a:pt x="1742" y="269"/>
                      <a:pt x="1743" y="269"/>
                    </a:cubicBezTo>
                    <a:cubicBezTo>
                      <a:pt x="1743" y="270"/>
                      <a:pt x="1743" y="270"/>
                      <a:pt x="1744" y="271"/>
                    </a:cubicBezTo>
                    <a:cubicBezTo>
                      <a:pt x="1745" y="271"/>
                      <a:pt x="1745" y="270"/>
                      <a:pt x="1746" y="270"/>
                    </a:cubicBezTo>
                    <a:cubicBezTo>
                      <a:pt x="1747" y="270"/>
                      <a:pt x="1746" y="270"/>
                      <a:pt x="1747" y="269"/>
                    </a:cubicBezTo>
                    <a:cubicBezTo>
                      <a:pt x="1747" y="269"/>
                      <a:pt x="1748" y="270"/>
                      <a:pt x="1748" y="270"/>
                    </a:cubicBezTo>
                    <a:cubicBezTo>
                      <a:pt x="1749" y="270"/>
                      <a:pt x="1750" y="270"/>
                      <a:pt x="1750" y="269"/>
                    </a:cubicBezTo>
                    <a:cubicBezTo>
                      <a:pt x="1751" y="269"/>
                      <a:pt x="1752" y="268"/>
                      <a:pt x="1753" y="267"/>
                    </a:cubicBezTo>
                    <a:cubicBezTo>
                      <a:pt x="1754" y="266"/>
                      <a:pt x="1753" y="265"/>
                      <a:pt x="1753" y="264"/>
                    </a:cubicBezTo>
                    <a:cubicBezTo>
                      <a:pt x="1753" y="263"/>
                      <a:pt x="1754" y="263"/>
                      <a:pt x="1754" y="262"/>
                    </a:cubicBezTo>
                    <a:cubicBezTo>
                      <a:pt x="1755" y="260"/>
                      <a:pt x="1753" y="260"/>
                      <a:pt x="1753" y="258"/>
                    </a:cubicBezTo>
                    <a:cubicBezTo>
                      <a:pt x="1753" y="258"/>
                      <a:pt x="1754" y="257"/>
                      <a:pt x="1754" y="257"/>
                    </a:cubicBezTo>
                    <a:cubicBezTo>
                      <a:pt x="1754" y="256"/>
                      <a:pt x="1754" y="255"/>
                      <a:pt x="1754" y="254"/>
                    </a:cubicBezTo>
                    <a:cubicBezTo>
                      <a:pt x="1753" y="254"/>
                      <a:pt x="1753" y="254"/>
                      <a:pt x="1753" y="253"/>
                    </a:cubicBezTo>
                    <a:cubicBezTo>
                      <a:pt x="1753" y="253"/>
                      <a:pt x="1753" y="252"/>
                      <a:pt x="1753" y="252"/>
                    </a:cubicBezTo>
                    <a:cubicBezTo>
                      <a:pt x="1753" y="252"/>
                      <a:pt x="1754" y="251"/>
                      <a:pt x="1754" y="251"/>
                    </a:cubicBezTo>
                    <a:cubicBezTo>
                      <a:pt x="1754" y="250"/>
                      <a:pt x="1753" y="249"/>
                      <a:pt x="1752" y="248"/>
                    </a:cubicBezTo>
                    <a:cubicBezTo>
                      <a:pt x="1752" y="248"/>
                      <a:pt x="1752" y="247"/>
                      <a:pt x="1751" y="247"/>
                    </a:cubicBezTo>
                    <a:cubicBezTo>
                      <a:pt x="1750" y="246"/>
                      <a:pt x="1750" y="246"/>
                      <a:pt x="1749" y="246"/>
                    </a:cubicBezTo>
                    <a:cubicBezTo>
                      <a:pt x="1748" y="246"/>
                      <a:pt x="1748" y="246"/>
                      <a:pt x="1747" y="247"/>
                    </a:cubicBezTo>
                    <a:cubicBezTo>
                      <a:pt x="1746" y="248"/>
                      <a:pt x="1746" y="248"/>
                      <a:pt x="1745" y="247"/>
                    </a:cubicBezTo>
                    <a:cubicBezTo>
                      <a:pt x="1743" y="247"/>
                      <a:pt x="1742" y="248"/>
                      <a:pt x="1741" y="247"/>
                    </a:cubicBezTo>
                    <a:cubicBezTo>
                      <a:pt x="1741" y="247"/>
                      <a:pt x="1741" y="246"/>
                      <a:pt x="1740" y="246"/>
                    </a:cubicBezTo>
                    <a:cubicBezTo>
                      <a:pt x="1740" y="246"/>
                      <a:pt x="1739" y="246"/>
                      <a:pt x="1739" y="247"/>
                    </a:cubicBezTo>
                    <a:cubicBezTo>
                      <a:pt x="1738" y="247"/>
                      <a:pt x="1739" y="248"/>
                      <a:pt x="1739" y="249"/>
                    </a:cubicBezTo>
                    <a:cubicBezTo>
                      <a:pt x="1739" y="249"/>
                      <a:pt x="1739" y="250"/>
                      <a:pt x="1738" y="250"/>
                    </a:cubicBezTo>
                    <a:cubicBezTo>
                      <a:pt x="1738" y="251"/>
                      <a:pt x="1737" y="252"/>
                      <a:pt x="1737" y="253"/>
                    </a:cubicBezTo>
                    <a:cubicBezTo>
                      <a:pt x="1737" y="254"/>
                      <a:pt x="1736" y="255"/>
                      <a:pt x="1736" y="255"/>
                    </a:cubicBezTo>
                    <a:cubicBezTo>
                      <a:pt x="1735" y="255"/>
                      <a:pt x="1735" y="255"/>
                      <a:pt x="1735" y="255"/>
                    </a:cubicBezTo>
                    <a:cubicBezTo>
                      <a:pt x="1734" y="255"/>
                      <a:pt x="1734" y="255"/>
                      <a:pt x="1733" y="256"/>
                    </a:cubicBezTo>
                    <a:cubicBezTo>
                      <a:pt x="1732" y="256"/>
                      <a:pt x="1732" y="257"/>
                      <a:pt x="1731" y="256"/>
                    </a:cubicBezTo>
                    <a:cubicBezTo>
                      <a:pt x="1731" y="256"/>
                      <a:pt x="1732" y="253"/>
                      <a:pt x="1732" y="253"/>
                    </a:cubicBezTo>
                    <a:cubicBezTo>
                      <a:pt x="1732" y="251"/>
                      <a:pt x="1733" y="250"/>
                      <a:pt x="1734" y="249"/>
                    </a:cubicBezTo>
                    <a:cubicBezTo>
                      <a:pt x="1735" y="247"/>
                      <a:pt x="1735" y="243"/>
                      <a:pt x="1738" y="243"/>
                    </a:cubicBezTo>
                    <a:cubicBezTo>
                      <a:pt x="1740" y="242"/>
                      <a:pt x="1742" y="246"/>
                      <a:pt x="1744" y="244"/>
                    </a:cubicBezTo>
                    <a:cubicBezTo>
                      <a:pt x="1744" y="243"/>
                      <a:pt x="1744" y="242"/>
                      <a:pt x="1745" y="242"/>
                    </a:cubicBezTo>
                    <a:cubicBezTo>
                      <a:pt x="1745" y="242"/>
                      <a:pt x="1746" y="242"/>
                      <a:pt x="1746" y="241"/>
                    </a:cubicBezTo>
                    <a:cubicBezTo>
                      <a:pt x="1747" y="241"/>
                      <a:pt x="1747" y="241"/>
                      <a:pt x="1748" y="240"/>
                    </a:cubicBezTo>
                    <a:cubicBezTo>
                      <a:pt x="1748" y="240"/>
                      <a:pt x="1749" y="240"/>
                      <a:pt x="1749" y="240"/>
                    </a:cubicBezTo>
                    <a:cubicBezTo>
                      <a:pt x="1751" y="240"/>
                      <a:pt x="1751" y="239"/>
                      <a:pt x="1752" y="238"/>
                    </a:cubicBezTo>
                    <a:cubicBezTo>
                      <a:pt x="1753" y="236"/>
                      <a:pt x="1753" y="236"/>
                      <a:pt x="1753" y="235"/>
                    </a:cubicBezTo>
                    <a:cubicBezTo>
                      <a:pt x="1753" y="234"/>
                      <a:pt x="1753" y="234"/>
                      <a:pt x="1753" y="233"/>
                    </a:cubicBezTo>
                    <a:cubicBezTo>
                      <a:pt x="1753" y="233"/>
                      <a:pt x="1754" y="232"/>
                      <a:pt x="1753" y="232"/>
                    </a:cubicBezTo>
                    <a:cubicBezTo>
                      <a:pt x="1752" y="230"/>
                      <a:pt x="1751" y="232"/>
                      <a:pt x="1750" y="232"/>
                    </a:cubicBezTo>
                    <a:cubicBezTo>
                      <a:pt x="1751" y="231"/>
                      <a:pt x="1752" y="230"/>
                      <a:pt x="1753" y="229"/>
                    </a:cubicBezTo>
                    <a:cubicBezTo>
                      <a:pt x="1754" y="227"/>
                      <a:pt x="1756" y="228"/>
                      <a:pt x="1757" y="227"/>
                    </a:cubicBezTo>
                    <a:cubicBezTo>
                      <a:pt x="1758" y="227"/>
                      <a:pt x="1758" y="226"/>
                      <a:pt x="1759" y="225"/>
                    </a:cubicBezTo>
                    <a:cubicBezTo>
                      <a:pt x="1759" y="225"/>
                      <a:pt x="1760" y="225"/>
                      <a:pt x="1761" y="225"/>
                    </a:cubicBezTo>
                    <a:cubicBezTo>
                      <a:pt x="1762" y="224"/>
                      <a:pt x="1761" y="222"/>
                      <a:pt x="1763" y="221"/>
                    </a:cubicBezTo>
                    <a:cubicBezTo>
                      <a:pt x="1763" y="222"/>
                      <a:pt x="1763" y="223"/>
                      <a:pt x="1763" y="224"/>
                    </a:cubicBezTo>
                    <a:cubicBezTo>
                      <a:pt x="1763" y="225"/>
                      <a:pt x="1762" y="225"/>
                      <a:pt x="1762" y="226"/>
                    </a:cubicBezTo>
                    <a:cubicBezTo>
                      <a:pt x="1761" y="228"/>
                      <a:pt x="1762" y="228"/>
                      <a:pt x="1761" y="230"/>
                    </a:cubicBezTo>
                    <a:cubicBezTo>
                      <a:pt x="1760" y="230"/>
                      <a:pt x="1759" y="230"/>
                      <a:pt x="1759" y="232"/>
                    </a:cubicBezTo>
                    <a:cubicBezTo>
                      <a:pt x="1759" y="233"/>
                      <a:pt x="1760" y="234"/>
                      <a:pt x="1760" y="235"/>
                    </a:cubicBezTo>
                    <a:cubicBezTo>
                      <a:pt x="1760" y="237"/>
                      <a:pt x="1759" y="238"/>
                      <a:pt x="1759" y="239"/>
                    </a:cubicBezTo>
                    <a:cubicBezTo>
                      <a:pt x="1759" y="241"/>
                      <a:pt x="1758" y="244"/>
                      <a:pt x="1759" y="246"/>
                    </a:cubicBezTo>
                    <a:cubicBezTo>
                      <a:pt x="1759" y="248"/>
                      <a:pt x="1761" y="249"/>
                      <a:pt x="1762" y="250"/>
                    </a:cubicBezTo>
                    <a:cubicBezTo>
                      <a:pt x="1763" y="250"/>
                      <a:pt x="1765" y="251"/>
                      <a:pt x="1765" y="251"/>
                    </a:cubicBezTo>
                    <a:cubicBezTo>
                      <a:pt x="1766" y="252"/>
                      <a:pt x="1766" y="252"/>
                      <a:pt x="1766" y="253"/>
                    </a:cubicBezTo>
                    <a:cubicBezTo>
                      <a:pt x="1766" y="253"/>
                      <a:pt x="1768" y="252"/>
                      <a:pt x="1768" y="252"/>
                    </a:cubicBezTo>
                    <a:cubicBezTo>
                      <a:pt x="1768" y="253"/>
                      <a:pt x="1768" y="254"/>
                      <a:pt x="1768" y="255"/>
                    </a:cubicBezTo>
                    <a:cubicBezTo>
                      <a:pt x="1767" y="256"/>
                      <a:pt x="1767" y="258"/>
                      <a:pt x="1767" y="259"/>
                    </a:cubicBezTo>
                    <a:cubicBezTo>
                      <a:pt x="1766" y="260"/>
                      <a:pt x="1765" y="261"/>
                      <a:pt x="1764" y="262"/>
                    </a:cubicBezTo>
                    <a:cubicBezTo>
                      <a:pt x="1764" y="263"/>
                      <a:pt x="1763" y="265"/>
                      <a:pt x="1762" y="266"/>
                    </a:cubicBezTo>
                    <a:cubicBezTo>
                      <a:pt x="1761" y="267"/>
                      <a:pt x="1761" y="268"/>
                      <a:pt x="1761" y="270"/>
                    </a:cubicBezTo>
                    <a:cubicBezTo>
                      <a:pt x="1761" y="271"/>
                      <a:pt x="1761" y="272"/>
                      <a:pt x="1761" y="273"/>
                    </a:cubicBezTo>
                    <a:cubicBezTo>
                      <a:pt x="1761" y="274"/>
                      <a:pt x="1760" y="275"/>
                      <a:pt x="1760" y="276"/>
                    </a:cubicBezTo>
                    <a:cubicBezTo>
                      <a:pt x="1760" y="277"/>
                      <a:pt x="1761" y="278"/>
                      <a:pt x="1760" y="279"/>
                    </a:cubicBezTo>
                    <a:cubicBezTo>
                      <a:pt x="1760" y="280"/>
                      <a:pt x="1760" y="281"/>
                      <a:pt x="1760" y="282"/>
                    </a:cubicBezTo>
                    <a:cubicBezTo>
                      <a:pt x="1761" y="282"/>
                      <a:pt x="1762" y="282"/>
                      <a:pt x="1762" y="284"/>
                    </a:cubicBezTo>
                    <a:cubicBezTo>
                      <a:pt x="1762" y="284"/>
                      <a:pt x="1762" y="284"/>
                      <a:pt x="1762" y="285"/>
                    </a:cubicBezTo>
                    <a:cubicBezTo>
                      <a:pt x="1762" y="285"/>
                      <a:pt x="1763" y="285"/>
                      <a:pt x="1763" y="286"/>
                    </a:cubicBezTo>
                    <a:cubicBezTo>
                      <a:pt x="1763" y="286"/>
                      <a:pt x="1761" y="287"/>
                      <a:pt x="1761" y="288"/>
                    </a:cubicBezTo>
                    <a:cubicBezTo>
                      <a:pt x="1760" y="288"/>
                      <a:pt x="1759" y="288"/>
                      <a:pt x="1759" y="289"/>
                    </a:cubicBezTo>
                    <a:cubicBezTo>
                      <a:pt x="1758" y="291"/>
                      <a:pt x="1760" y="291"/>
                      <a:pt x="1761" y="291"/>
                    </a:cubicBezTo>
                    <a:cubicBezTo>
                      <a:pt x="1762" y="291"/>
                      <a:pt x="1762" y="292"/>
                      <a:pt x="1763" y="292"/>
                    </a:cubicBezTo>
                    <a:cubicBezTo>
                      <a:pt x="1764" y="292"/>
                      <a:pt x="1765" y="292"/>
                      <a:pt x="1765" y="293"/>
                    </a:cubicBezTo>
                    <a:cubicBezTo>
                      <a:pt x="1765" y="295"/>
                      <a:pt x="1763" y="294"/>
                      <a:pt x="1762" y="295"/>
                    </a:cubicBezTo>
                    <a:cubicBezTo>
                      <a:pt x="1759" y="296"/>
                      <a:pt x="1763" y="298"/>
                      <a:pt x="1764" y="300"/>
                    </a:cubicBezTo>
                    <a:cubicBezTo>
                      <a:pt x="1765" y="300"/>
                      <a:pt x="1765" y="300"/>
                      <a:pt x="1766" y="300"/>
                    </a:cubicBezTo>
                    <a:cubicBezTo>
                      <a:pt x="1767" y="300"/>
                      <a:pt x="1768" y="299"/>
                      <a:pt x="1769" y="300"/>
                    </a:cubicBezTo>
                    <a:cubicBezTo>
                      <a:pt x="1770" y="300"/>
                      <a:pt x="1770" y="301"/>
                      <a:pt x="1771" y="302"/>
                    </a:cubicBezTo>
                    <a:cubicBezTo>
                      <a:pt x="1772" y="302"/>
                      <a:pt x="1773" y="303"/>
                      <a:pt x="1773" y="304"/>
                    </a:cubicBezTo>
                    <a:cubicBezTo>
                      <a:pt x="1774" y="305"/>
                      <a:pt x="1775" y="308"/>
                      <a:pt x="1778" y="306"/>
                    </a:cubicBezTo>
                    <a:cubicBezTo>
                      <a:pt x="1779" y="305"/>
                      <a:pt x="1779" y="303"/>
                      <a:pt x="1779" y="302"/>
                    </a:cubicBezTo>
                    <a:cubicBezTo>
                      <a:pt x="1780" y="301"/>
                      <a:pt x="1781" y="299"/>
                      <a:pt x="1783" y="299"/>
                    </a:cubicBezTo>
                    <a:cubicBezTo>
                      <a:pt x="1783" y="298"/>
                      <a:pt x="1784" y="298"/>
                      <a:pt x="1785" y="298"/>
                    </a:cubicBezTo>
                    <a:cubicBezTo>
                      <a:pt x="1785" y="298"/>
                      <a:pt x="1786" y="297"/>
                      <a:pt x="1786" y="297"/>
                    </a:cubicBezTo>
                    <a:cubicBezTo>
                      <a:pt x="1787" y="295"/>
                      <a:pt x="1789" y="295"/>
                      <a:pt x="1790" y="293"/>
                    </a:cubicBezTo>
                    <a:cubicBezTo>
                      <a:pt x="1791" y="292"/>
                      <a:pt x="1793" y="289"/>
                      <a:pt x="1793" y="288"/>
                    </a:cubicBezTo>
                    <a:cubicBezTo>
                      <a:pt x="1794" y="286"/>
                      <a:pt x="1794" y="285"/>
                      <a:pt x="1794" y="283"/>
                    </a:cubicBezTo>
                    <a:cubicBezTo>
                      <a:pt x="1794" y="283"/>
                      <a:pt x="1795" y="282"/>
                      <a:pt x="1795" y="281"/>
                    </a:cubicBezTo>
                    <a:cubicBezTo>
                      <a:pt x="1796" y="281"/>
                      <a:pt x="1797" y="280"/>
                      <a:pt x="1797" y="279"/>
                    </a:cubicBezTo>
                    <a:cubicBezTo>
                      <a:pt x="1797" y="277"/>
                      <a:pt x="1795" y="279"/>
                      <a:pt x="1794" y="279"/>
                    </a:cubicBezTo>
                    <a:cubicBezTo>
                      <a:pt x="1793" y="279"/>
                      <a:pt x="1792" y="279"/>
                      <a:pt x="1790" y="279"/>
                    </a:cubicBezTo>
                    <a:cubicBezTo>
                      <a:pt x="1788" y="279"/>
                      <a:pt x="1790" y="280"/>
                      <a:pt x="1789" y="281"/>
                    </a:cubicBezTo>
                    <a:cubicBezTo>
                      <a:pt x="1788" y="282"/>
                      <a:pt x="1787" y="281"/>
                      <a:pt x="1786" y="281"/>
                    </a:cubicBezTo>
                    <a:cubicBezTo>
                      <a:pt x="1785" y="280"/>
                      <a:pt x="1785" y="280"/>
                      <a:pt x="1785" y="280"/>
                    </a:cubicBezTo>
                    <a:cubicBezTo>
                      <a:pt x="1784" y="280"/>
                      <a:pt x="1784" y="280"/>
                      <a:pt x="1784" y="280"/>
                    </a:cubicBezTo>
                    <a:cubicBezTo>
                      <a:pt x="1783" y="280"/>
                      <a:pt x="1783" y="279"/>
                      <a:pt x="1783" y="279"/>
                    </a:cubicBezTo>
                    <a:cubicBezTo>
                      <a:pt x="1782" y="279"/>
                      <a:pt x="1781" y="280"/>
                      <a:pt x="1781" y="279"/>
                    </a:cubicBezTo>
                    <a:cubicBezTo>
                      <a:pt x="1780" y="279"/>
                      <a:pt x="1780" y="278"/>
                      <a:pt x="1780" y="278"/>
                    </a:cubicBezTo>
                    <a:cubicBezTo>
                      <a:pt x="1779" y="278"/>
                      <a:pt x="1779" y="278"/>
                      <a:pt x="1778" y="279"/>
                    </a:cubicBezTo>
                    <a:cubicBezTo>
                      <a:pt x="1778" y="279"/>
                      <a:pt x="1778" y="279"/>
                      <a:pt x="1777" y="279"/>
                    </a:cubicBezTo>
                    <a:cubicBezTo>
                      <a:pt x="1777" y="279"/>
                      <a:pt x="1776" y="279"/>
                      <a:pt x="1776" y="280"/>
                    </a:cubicBezTo>
                    <a:cubicBezTo>
                      <a:pt x="1776" y="281"/>
                      <a:pt x="1776" y="281"/>
                      <a:pt x="1776" y="282"/>
                    </a:cubicBezTo>
                    <a:cubicBezTo>
                      <a:pt x="1776" y="282"/>
                      <a:pt x="1775" y="283"/>
                      <a:pt x="1775" y="283"/>
                    </a:cubicBezTo>
                    <a:cubicBezTo>
                      <a:pt x="1775" y="284"/>
                      <a:pt x="1776" y="284"/>
                      <a:pt x="1776" y="285"/>
                    </a:cubicBezTo>
                    <a:cubicBezTo>
                      <a:pt x="1776" y="285"/>
                      <a:pt x="1774" y="286"/>
                      <a:pt x="1773" y="285"/>
                    </a:cubicBezTo>
                    <a:cubicBezTo>
                      <a:pt x="1772" y="285"/>
                      <a:pt x="1772" y="284"/>
                      <a:pt x="1772" y="283"/>
                    </a:cubicBezTo>
                    <a:cubicBezTo>
                      <a:pt x="1771" y="283"/>
                      <a:pt x="1771" y="283"/>
                      <a:pt x="1770" y="283"/>
                    </a:cubicBezTo>
                    <a:cubicBezTo>
                      <a:pt x="1770" y="282"/>
                      <a:pt x="1771" y="282"/>
                      <a:pt x="1771" y="281"/>
                    </a:cubicBezTo>
                    <a:cubicBezTo>
                      <a:pt x="1771" y="280"/>
                      <a:pt x="1771" y="279"/>
                      <a:pt x="1771" y="279"/>
                    </a:cubicBezTo>
                    <a:cubicBezTo>
                      <a:pt x="1770" y="278"/>
                      <a:pt x="1770" y="277"/>
                      <a:pt x="1770" y="276"/>
                    </a:cubicBezTo>
                    <a:cubicBezTo>
                      <a:pt x="1770" y="276"/>
                      <a:pt x="1768" y="276"/>
                      <a:pt x="1768" y="275"/>
                    </a:cubicBezTo>
                    <a:cubicBezTo>
                      <a:pt x="1766" y="274"/>
                      <a:pt x="1767" y="272"/>
                      <a:pt x="1767" y="271"/>
                    </a:cubicBezTo>
                    <a:cubicBezTo>
                      <a:pt x="1767" y="270"/>
                      <a:pt x="1766" y="269"/>
                      <a:pt x="1767" y="268"/>
                    </a:cubicBezTo>
                    <a:cubicBezTo>
                      <a:pt x="1767" y="267"/>
                      <a:pt x="1768" y="267"/>
                      <a:pt x="1768" y="266"/>
                    </a:cubicBezTo>
                    <a:cubicBezTo>
                      <a:pt x="1768" y="267"/>
                      <a:pt x="1769" y="268"/>
                      <a:pt x="1769" y="269"/>
                    </a:cubicBezTo>
                    <a:cubicBezTo>
                      <a:pt x="1769" y="270"/>
                      <a:pt x="1769" y="270"/>
                      <a:pt x="1769" y="271"/>
                    </a:cubicBezTo>
                    <a:cubicBezTo>
                      <a:pt x="1769" y="272"/>
                      <a:pt x="1769" y="273"/>
                      <a:pt x="1770" y="274"/>
                    </a:cubicBezTo>
                    <a:cubicBezTo>
                      <a:pt x="1771" y="274"/>
                      <a:pt x="1771" y="274"/>
                      <a:pt x="1771" y="275"/>
                    </a:cubicBezTo>
                    <a:cubicBezTo>
                      <a:pt x="1771" y="275"/>
                      <a:pt x="1771" y="276"/>
                      <a:pt x="1771" y="276"/>
                    </a:cubicBezTo>
                    <a:cubicBezTo>
                      <a:pt x="1774" y="280"/>
                      <a:pt x="1779" y="274"/>
                      <a:pt x="1780" y="271"/>
                    </a:cubicBezTo>
                    <a:cubicBezTo>
                      <a:pt x="1780" y="271"/>
                      <a:pt x="1780" y="272"/>
                      <a:pt x="1780" y="273"/>
                    </a:cubicBezTo>
                    <a:cubicBezTo>
                      <a:pt x="1780" y="273"/>
                      <a:pt x="1780" y="274"/>
                      <a:pt x="1781" y="275"/>
                    </a:cubicBezTo>
                    <a:cubicBezTo>
                      <a:pt x="1781" y="275"/>
                      <a:pt x="1782" y="275"/>
                      <a:pt x="1782" y="275"/>
                    </a:cubicBezTo>
                    <a:cubicBezTo>
                      <a:pt x="1782" y="275"/>
                      <a:pt x="1782" y="276"/>
                      <a:pt x="1783" y="276"/>
                    </a:cubicBezTo>
                    <a:cubicBezTo>
                      <a:pt x="1783" y="277"/>
                      <a:pt x="1784" y="277"/>
                      <a:pt x="1784" y="276"/>
                    </a:cubicBezTo>
                    <a:cubicBezTo>
                      <a:pt x="1785" y="276"/>
                      <a:pt x="1786" y="276"/>
                      <a:pt x="1786" y="276"/>
                    </a:cubicBezTo>
                    <a:cubicBezTo>
                      <a:pt x="1787" y="277"/>
                      <a:pt x="1786" y="277"/>
                      <a:pt x="1788" y="277"/>
                    </a:cubicBezTo>
                    <a:cubicBezTo>
                      <a:pt x="1789" y="277"/>
                      <a:pt x="1788" y="275"/>
                      <a:pt x="1790" y="275"/>
                    </a:cubicBezTo>
                    <a:cubicBezTo>
                      <a:pt x="1792" y="275"/>
                      <a:pt x="1792" y="276"/>
                      <a:pt x="1794" y="276"/>
                    </a:cubicBezTo>
                    <a:cubicBezTo>
                      <a:pt x="1795" y="275"/>
                      <a:pt x="1795" y="274"/>
                      <a:pt x="1796" y="273"/>
                    </a:cubicBezTo>
                    <a:cubicBezTo>
                      <a:pt x="1797" y="272"/>
                      <a:pt x="1798" y="271"/>
                      <a:pt x="1799" y="270"/>
                    </a:cubicBezTo>
                    <a:cubicBezTo>
                      <a:pt x="1799" y="269"/>
                      <a:pt x="1800" y="269"/>
                      <a:pt x="1801" y="268"/>
                    </a:cubicBezTo>
                    <a:cubicBezTo>
                      <a:pt x="1801" y="270"/>
                      <a:pt x="1798" y="271"/>
                      <a:pt x="1798" y="273"/>
                    </a:cubicBezTo>
                    <a:cubicBezTo>
                      <a:pt x="1798" y="274"/>
                      <a:pt x="1799" y="278"/>
                      <a:pt x="1800" y="279"/>
                    </a:cubicBezTo>
                    <a:cubicBezTo>
                      <a:pt x="1801" y="279"/>
                      <a:pt x="1801" y="276"/>
                      <a:pt x="1801" y="275"/>
                    </a:cubicBezTo>
                    <a:cubicBezTo>
                      <a:pt x="1802" y="273"/>
                      <a:pt x="1803" y="271"/>
                      <a:pt x="1804" y="269"/>
                    </a:cubicBezTo>
                    <a:cubicBezTo>
                      <a:pt x="1805" y="267"/>
                      <a:pt x="1804" y="265"/>
                      <a:pt x="1805" y="263"/>
                    </a:cubicBezTo>
                    <a:cubicBezTo>
                      <a:pt x="1805" y="262"/>
                      <a:pt x="1807" y="260"/>
                      <a:pt x="1807" y="260"/>
                    </a:cubicBezTo>
                    <a:cubicBezTo>
                      <a:pt x="1809" y="259"/>
                      <a:pt x="1810" y="259"/>
                      <a:pt x="1812" y="259"/>
                    </a:cubicBezTo>
                    <a:cubicBezTo>
                      <a:pt x="1814" y="259"/>
                      <a:pt x="1815" y="256"/>
                      <a:pt x="1817" y="254"/>
                    </a:cubicBezTo>
                    <a:cubicBezTo>
                      <a:pt x="1819" y="252"/>
                      <a:pt x="1822" y="250"/>
                      <a:pt x="1823" y="246"/>
                    </a:cubicBezTo>
                    <a:cubicBezTo>
                      <a:pt x="1824" y="244"/>
                      <a:pt x="1825" y="242"/>
                      <a:pt x="1826" y="241"/>
                    </a:cubicBezTo>
                    <a:cubicBezTo>
                      <a:pt x="1827" y="239"/>
                      <a:pt x="1828" y="239"/>
                      <a:pt x="1829" y="238"/>
                    </a:cubicBezTo>
                    <a:cubicBezTo>
                      <a:pt x="1830" y="237"/>
                      <a:pt x="1830" y="236"/>
                      <a:pt x="1831" y="235"/>
                    </a:cubicBezTo>
                    <a:cubicBezTo>
                      <a:pt x="1832" y="235"/>
                      <a:pt x="1833" y="234"/>
                      <a:pt x="1833" y="232"/>
                    </a:cubicBezTo>
                    <a:cubicBezTo>
                      <a:pt x="1833" y="231"/>
                      <a:pt x="1831" y="231"/>
                      <a:pt x="1831" y="229"/>
                    </a:cubicBezTo>
                    <a:cubicBezTo>
                      <a:pt x="1831" y="228"/>
                      <a:pt x="1833" y="227"/>
                      <a:pt x="1833" y="226"/>
                    </a:cubicBezTo>
                    <a:cubicBezTo>
                      <a:pt x="1833" y="226"/>
                      <a:pt x="1833" y="225"/>
                      <a:pt x="1833" y="224"/>
                    </a:cubicBezTo>
                    <a:cubicBezTo>
                      <a:pt x="1833" y="224"/>
                      <a:pt x="1834" y="223"/>
                      <a:pt x="1833" y="223"/>
                    </a:cubicBezTo>
                    <a:cubicBezTo>
                      <a:pt x="1833" y="222"/>
                      <a:pt x="1832" y="223"/>
                      <a:pt x="1832" y="222"/>
                    </a:cubicBezTo>
                    <a:cubicBezTo>
                      <a:pt x="1831" y="222"/>
                      <a:pt x="1831" y="221"/>
                      <a:pt x="1830" y="221"/>
                    </a:cubicBezTo>
                    <a:cubicBezTo>
                      <a:pt x="1830" y="218"/>
                      <a:pt x="1831" y="215"/>
                      <a:pt x="1831" y="213"/>
                    </a:cubicBezTo>
                    <a:cubicBezTo>
                      <a:pt x="1831" y="211"/>
                      <a:pt x="1831" y="210"/>
                      <a:pt x="1831" y="209"/>
                    </a:cubicBezTo>
                    <a:cubicBezTo>
                      <a:pt x="1831" y="208"/>
                      <a:pt x="1831" y="207"/>
                      <a:pt x="1830" y="207"/>
                    </a:cubicBezTo>
                    <a:cubicBezTo>
                      <a:pt x="1830" y="206"/>
                      <a:pt x="1829" y="207"/>
                      <a:pt x="1829" y="206"/>
                    </a:cubicBezTo>
                    <a:cubicBezTo>
                      <a:pt x="1828" y="205"/>
                      <a:pt x="1829" y="204"/>
                      <a:pt x="1828" y="204"/>
                    </a:cubicBezTo>
                    <a:cubicBezTo>
                      <a:pt x="1827" y="203"/>
                      <a:pt x="1826" y="203"/>
                      <a:pt x="1824" y="202"/>
                    </a:cubicBezTo>
                    <a:cubicBezTo>
                      <a:pt x="1823" y="201"/>
                      <a:pt x="1820" y="198"/>
                      <a:pt x="1817" y="199"/>
                    </a:cubicBezTo>
                    <a:cubicBezTo>
                      <a:pt x="1818" y="200"/>
                      <a:pt x="1820" y="202"/>
                      <a:pt x="1818" y="204"/>
                    </a:cubicBezTo>
                    <a:cubicBezTo>
                      <a:pt x="1817" y="204"/>
                      <a:pt x="1815" y="203"/>
                      <a:pt x="1814" y="202"/>
                    </a:cubicBezTo>
                    <a:cubicBezTo>
                      <a:pt x="1813" y="201"/>
                      <a:pt x="1813" y="200"/>
                      <a:pt x="1811" y="200"/>
                    </a:cubicBezTo>
                    <a:cubicBezTo>
                      <a:pt x="1810" y="200"/>
                      <a:pt x="1808" y="199"/>
                      <a:pt x="1808" y="198"/>
                    </a:cubicBezTo>
                    <a:cubicBezTo>
                      <a:pt x="1807" y="197"/>
                      <a:pt x="1808" y="195"/>
                      <a:pt x="1807" y="194"/>
                    </a:cubicBezTo>
                    <a:cubicBezTo>
                      <a:pt x="1807" y="193"/>
                      <a:pt x="1805" y="192"/>
                      <a:pt x="1806" y="191"/>
                    </a:cubicBezTo>
                    <a:cubicBezTo>
                      <a:pt x="1806" y="190"/>
                      <a:pt x="1808" y="190"/>
                      <a:pt x="1808" y="190"/>
                    </a:cubicBezTo>
                    <a:cubicBezTo>
                      <a:pt x="1809" y="190"/>
                      <a:pt x="1808" y="190"/>
                      <a:pt x="1809" y="191"/>
                    </a:cubicBezTo>
                    <a:cubicBezTo>
                      <a:pt x="1810" y="191"/>
                      <a:pt x="1809" y="191"/>
                      <a:pt x="1810" y="192"/>
                    </a:cubicBezTo>
                    <a:cubicBezTo>
                      <a:pt x="1811" y="192"/>
                      <a:pt x="1811" y="191"/>
                      <a:pt x="1811" y="192"/>
                    </a:cubicBezTo>
                    <a:cubicBezTo>
                      <a:pt x="1812" y="193"/>
                      <a:pt x="1810" y="194"/>
                      <a:pt x="1811" y="195"/>
                    </a:cubicBezTo>
                    <a:cubicBezTo>
                      <a:pt x="1811" y="196"/>
                      <a:pt x="1813" y="196"/>
                      <a:pt x="1813" y="196"/>
                    </a:cubicBezTo>
                    <a:cubicBezTo>
                      <a:pt x="1814" y="195"/>
                      <a:pt x="1815" y="193"/>
                      <a:pt x="1816" y="191"/>
                    </a:cubicBezTo>
                    <a:cubicBezTo>
                      <a:pt x="1816" y="190"/>
                      <a:pt x="1817" y="188"/>
                      <a:pt x="1817" y="187"/>
                    </a:cubicBezTo>
                    <a:cubicBezTo>
                      <a:pt x="1817" y="186"/>
                      <a:pt x="1816" y="184"/>
                      <a:pt x="1817" y="182"/>
                    </a:cubicBezTo>
                    <a:cubicBezTo>
                      <a:pt x="1817" y="180"/>
                      <a:pt x="1817" y="177"/>
                      <a:pt x="1817" y="175"/>
                    </a:cubicBezTo>
                    <a:cubicBezTo>
                      <a:pt x="1818" y="173"/>
                      <a:pt x="1818" y="173"/>
                      <a:pt x="1819" y="172"/>
                    </a:cubicBezTo>
                    <a:cubicBezTo>
                      <a:pt x="1819" y="171"/>
                      <a:pt x="1819" y="169"/>
                      <a:pt x="1819" y="168"/>
                    </a:cubicBezTo>
                    <a:cubicBezTo>
                      <a:pt x="1820" y="167"/>
                      <a:pt x="1819" y="166"/>
                      <a:pt x="1820" y="165"/>
                    </a:cubicBezTo>
                    <a:cubicBezTo>
                      <a:pt x="1820" y="164"/>
                      <a:pt x="1820" y="163"/>
                      <a:pt x="1821" y="162"/>
                    </a:cubicBezTo>
                    <a:cubicBezTo>
                      <a:pt x="1822" y="161"/>
                      <a:pt x="1822" y="161"/>
                      <a:pt x="1823" y="161"/>
                    </a:cubicBezTo>
                    <a:cubicBezTo>
                      <a:pt x="1824" y="160"/>
                      <a:pt x="1824" y="160"/>
                      <a:pt x="1824" y="160"/>
                    </a:cubicBezTo>
                    <a:cubicBezTo>
                      <a:pt x="1825" y="158"/>
                      <a:pt x="1826" y="158"/>
                      <a:pt x="1825" y="156"/>
                    </a:cubicBezTo>
                    <a:cubicBezTo>
                      <a:pt x="1825" y="155"/>
                      <a:pt x="1824" y="154"/>
                      <a:pt x="1823" y="153"/>
                    </a:cubicBezTo>
                    <a:cubicBezTo>
                      <a:pt x="1821" y="151"/>
                      <a:pt x="1820" y="148"/>
                      <a:pt x="1818" y="146"/>
                    </a:cubicBezTo>
                    <a:cubicBezTo>
                      <a:pt x="1811" y="139"/>
                      <a:pt x="1803" y="136"/>
                      <a:pt x="1801" y="126"/>
                    </a:cubicBezTo>
                    <a:cubicBezTo>
                      <a:pt x="1801" y="124"/>
                      <a:pt x="1800" y="122"/>
                      <a:pt x="1799" y="120"/>
                    </a:cubicBezTo>
                    <a:cubicBezTo>
                      <a:pt x="1800" y="120"/>
                      <a:pt x="1801" y="121"/>
                      <a:pt x="1802" y="122"/>
                    </a:cubicBezTo>
                    <a:cubicBezTo>
                      <a:pt x="1803" y="122"/>
                      <a:pt x="1804" y="122"/>
                      <a:pt x="1805" y="123"/>
                    </a:cubicBezTo>
                    <a:cubicBezTo>
                      <a:pt x="1807" y="125"/>
                      <a:pt x="1809" y="127"/>
                      <a:pt x="1811" y="129"/>
                    </a:cubicBezTo>
                    <a:cubicBezTo>
                      <a:pt x="1812" y="130"/>
                      <a:pt x="1813" y="131"/>
                      <a:pt x="1814" y="132"/>
                    </a:cubicBezTo>
                    <a:cubicBezTo>
                      <a:pt x="1815" y="132"/>
                      <a:pt x="1817" y="132"/>
                      <a:pt x="1818" y="132"/>
                    </a:cubicBezTo>
                    <a:cubicBezTo>
                      <a:pt x="1820" y="133"/>
                      <a:pt x="1822" y="136"/>
                      <a:pt x="1823" y="137"/>
                    </a:cubicBezTo>
                    <a:cubicBezTo>
                      <a:pt x="1825" y="139"/>
                      <a:pt x="1824" y="143"/>
                      <a:pt x="1825" y="145"/>
                    </a:cubicBezTo>
                    <a:cubicBezTo>
                      <a:pt x="1825" y="146"/>
                      <a:pt x="1826" y="147"/>
                      <a:pt x="1826" y="147"/>
                    </a:cubicBezTo>
                    <a:cubicBezTo>
                      <a:pt x="1827" y="148"/>
                      <a:pt x="1827" y="147"/>
                      <a:pt x="1828" y="147"/>
                    </a:cubicBezTo>
                    <a:cubicBezTo>
                      <a:pt x="1829" y="148"/>
                      <a:pt x="1828" y="148"/>
                      <a:pt x="1829" y="149"/>
                    </a:cubicBezTo>
                    <a:cubicBezTo>
                      <a:pt x="1829" y="149"/>
                      <a:pt x="1830" y="150"/>
                      <a:pt x="1830" y="150"/>
                    </a:cubicBezTo>
                    <a:cubicBezTo>
                      <a:pt x="1833" y="151"/>
                      <a:pt x="1836" y="152"/>
                      <a:pt x="1839" y="151"/>
                    </a:cubicBezTo>
                    <a:cubicBezTo>
                      <a:pt x="1840" y="151"/>
                      <a:pt x="1841" y="150"/>
                      <a:pt x="1842" y="150"/>
                    </a:cubicBezTo>
                    <a:cubicBezTo>
                      <a:pt x="1844" y="150"/>
                      <a:pt x="1845" y="150"/>
                      <a:pt x="1844" y="149"/>
                    </a:cubicBezTo>
                    <a:cubicBezTo>
                      <a:pt x="1844" y="148"/>
                      <a:pt x="1843" y="146"/>
                      <a:pt x="1842" y="146"/>
                    </a:cubicBezTo>
                    <a:cubicBezTo>
                      <a:pt x="1841" y="145"/>
                      <a:pt x="1837" y="145"/>
                      <a:pt x="1839" y="144"/>
                    </a:cubicBezTo>
                    <a:cubicBezTo>
                      <a:pt x="1842" y="142"/>
                      <a:pt x="1844" y="147"/>
                      <a:pt x="1846" y="144"/>
                    </a:cubicBezTo>
                    <a:cubicBezTo>
                      <a:pt x="1847" y="141"/>
                      <a:pt x="1848" y="139"/>
                      <a:pt x="1848" y="136"/>
                    </a:cubicBezTo>
                    <a:cubicBezTo>
                      <a:pt x="1847" y="135"/>
                      <a:pt x="1847" y="132"/>
                      <a:pt x="1849" y="133"/>
                    </a:cubicBezTo>
                    <a:cubicBezTo>
                      <a:pt x="1849" y="133"/>
                      <a:pt x="1850" y="136"/>
                      <a:pt x="1850" y="137"/>
                    </a:cubicBezTo>
                    <a:cubicBezTo>
                      <a:pt x="1851" y="136"/>
                      <a:pt x="1851" y="138"/>
                      <a:pt x="1851" y="139"/>
                    </a:cubicBezTo>
                    <a:cubicBezTo>
                      <a:pt x="1851" y="139"/>
                      <a:pt x="1851" y="139"/>
                      <a:pt x="1851" y="140"/>
                    </a:cubicBezTo>
                    <a:cubicBezTo>
                      <a:pt x="1851" y="140"/>
                      <a:pt x="1852" y="141"/>
                      <a:pt x="1852" y="141"/>
                    </a:cubicBezTo>
                    <a:cubicBezTo>
                      <a:pt x="1851" y="142"/>
                      <a:pt x="1849" y="144"/>
                      <a:pt x="1851" y="144"/>
                    </a:cubicBezTo>
                    <a:cubicBezTo>
                      <a:pt x="1851" y="145"/>
                      <a:pt x="1852" y="144"/>
                      <a:pt x="1852" y="144"/>
                    </a:cubicBezTo>
                    <a:cubicBezTo>
                      <a:pt x="1854" y="144"/>
                      <a:pt x="1853" y="144"/>
                      <a:pt x="1854" y="145"/>
                    </a:cubicBezTo>
                    <a:cubicBezTo>
                      <a:pt x="1854" y="146"/>
                      <a:pt x="1854" y="146"/>
                      <a:pt x="1855" y="146"/>
                    </a:cubicBezTo>
                    <a:cubicBezTo>
                      <a:pt x="1855" y="146"/>
                      <a:pt x="1856" y="145"/>
                      <a:pt x="1857" y="145"/>
                    </a:cubicBezTo>
                    <a:cubicBezTo>
                      <a:pt x="1858" y="145"/>
                      <a:pt x="1859" y="145"/>
                      <a:pt x="1860" y="146"/>
                    </a:cubicBezTo>
                    <a:cubicBezTo>
                      <a:pt x="1862" y="146"/>
                      <a:pt x="1862" y="148"/>
                      <a:pt x="1863" y="149"/>
                    </a:cubicBezTo>
                    <a:cubicBezTo>
                      <a:pt x="1864" y="150"/>
                      <a:pt x="1864" y="150"/>
                      <a:pt x="1866" y="150"/>
                    </a:cubicBezTo>
                    <a:cubicBezTo>
                      <a:pt x="1867" y="150"/>
                      <a:pt x="1869" y="150"/>
                      <a:pt x="1869" y="149"/>
                    </a:cubicBezTo>
                    <a:cubicBezTo>
                      <a:pt x="1871" y="147"/>
                      <a:pt x="1866" y="144"/>
                      <a:pt x="1866" y="142"/>
                    </a:cubicBezTo>
                    <a:cubicBezTo>
                      <a:pt x="1866" y="140"/>
                      <a:pt x="1868" y="139"/>
                      <a:pt x="1868" y="137"/>
                    </a:cubicBezTo>
                    <a:cubicBezTo>
                      <a:pt x="1868" y="136"/>
                      <a:pt x="1868" y="135"/>
                      <a:pt x="1868" y="134"/>
                    </a:cubicBezTo>
                    <a:cubicBezTo>
                      <a:pt x="1868" y="133"/>
                      <a:pt x="1869" y="132"/>
                      <a:pt x="1870" y="132"/>
                    </a:cubicBezTo>
                    <a:cubicBezTo>
                      <a:pt x="1872" y="131"/>
                      <a:pt x="1873" y="130"/>
                      <a:pt x="1875" y="129"/>
                    </a:cubicBezTo>
                    <a:cubicBezTo>
                      <a:pt x="1876" y="128"/>
                      <a:pt x="1876" y="127"/>
                      <a:pt x="1876" y="126"/>
                    </a:cubicBezTo>
                    <a:cubicBezTo>
                      <a:pt x="1877" y="125"/>
                      <a:pt x="1878" y="125"/>
                      <a:pt x="1880" y="124"/>
                    </a:cubicBezTo>
                    <a:cubicBezTo>
                      <a:pt x="1881" y="124"/>
                      <a:pt x="1882" y="124"/>
                      <a:pt x="1882" y="123"/>
                    </a:cubicBezTo>
                    <a:cubicBezTo>
                      <a:pt x="1883" y="122"/>
                      <a:pt x="1883" y="121"/>
                      <a:pt x="1884" y="119"/>
                    </a:cubicBezTo>
                    <a:cubicBezTo>
                      <a:pt x="1885" y="117"/>
                      <a:pt x="1885" y="114"/>
                      <a:pt x="1883" y="112"/>
                    </a:cubicBezTo>
                    <a:cubicBezTo>
                      <a:pt x="1882" y="110"/>
                      <a:pt x="1882" y="110"/>
                      <a:pt x="1884" y="110"/>
                    </a:cubicBezTo>
                    <a:cubicBezTo>
                      <a:pt x="1886" y="110"/>
                      <a:pt x="1885" y="109"/>
                      <a:pt x="1886" y="107"/>
                    </a:cubicBezTo>
                    <a:cubicBezTo>
                      <a:pt x="1887" y="106"/>
                      <a:pt x="1888" y="105"/>
                      <a:pt x="1889" y="105"/>
                    </a:cubicBezTo>
                    <a:cubicBezTo>
                      <a:pt x="1891" y="104"/>
                      <a:pt x="1892" y="103"/>
                      <a:pt x="1892" y="105"/>
                    </a:cubicBezTo>
                    <a:cubicBezTo>
                      <a:pt x="1892" y="106"/>
                      <a:pt x="1892" y="107"/>
                      <a:pt x="1892" y="108"/>
                    </a:cubicBezTo>
                    <a:cubicBezTo>
                      <a:pt x="1892" y="110"/>
                      <a:pt x="1892" y="111"/>
                      <a:pt x="1893" y="112"/>
                    </a:cubicBezTo>
                    <a:cubicBezTo>
                      <a:pt x="1893" y="113"/>
                      <a:pt x="1893" y="115"/>
                      <a:pt x="1893" y="116"/>
                    </a:cubicBezTo>
                    <a:cubicBezTo>
                      <a:pt x="1892" y="117"/>
                      <a:pt x="1891" y="118"/>
                      <a:pt x="1891" y="119"/>
                    </a:cubicBezTo>
                    <a:cubicBezTo>
                      <a:pt x="1891" y="120"/>
                      <a:pt x="1891" y="122"/>
                      <a:pt x="1891" y="123"/>
                    </a:cubicBezTo>
                    <a:cubicBezTo>
                      <a:pt x="1891" y="124"/>
                      <a:pt x="1890" y="125"/>
                      <a:pt x="1890" y="126"/>
                    </a:cubicBezTo>
                    <a:cubicBezTo>
                      <a:pt x="1889" y="127"/>
                      <a:pt x="1888" y="128"/>
                      <a:pt x="1889" y="129"/>
                    </a:cubicBezTo>
                    <a:cubicBezTo>
                      <a:pt x="1889" y="130"/>
                      <a:pt x="1890" y="129"/>
                      <a:pt x="1890" y="130"/>
                    </a:cubicBezTo>
                    <a:cubicBezTo>
                      <a:pt x="1890" y="130"/>
                      <a:pt x="1886" y="129"/>
                      <a:pt x="1886" y="130"/>
                    </a:cubicBezTo>
                    <a:cubicBezTo>
                      <a:pt x="1885" y="131"/>
                      <a:pt x="1886" y="134"/>
                      <a:pt x="1887" y="135"/>
                    </a:cubicBezTo>
                    <a:cubicBezTo>
                      <a:pt x="1887" y="136"/>
                      <a:pt x="1887" y="136"/>
                      <a:pt x="1888" y="137"/>
                    </a:cubicBezTo>
                    <a:cubicBezTo>
                      <a:pt x="1888" y="138"/>
                      <a:pt x="1889" y="138"/>
                      <a:pt x="1889" y="138"/>
                    </a:cubicBezTo>
                    <a:cubicBezTo>
                      <a:pt x="1890" y="139"/>
                      <a:pt x="1887" y="141"/>
                      <a:pt x="1888" y="143"/>
                    </a:cubicBezTo>
                    <a:cubicBezTo>
                      <a:pt x="1889" y="145"/>
                      <a:pt x="1894" y="143"/>
                      <a:pt x="1893" y="147"/>
                    </a:cubicBezTo>
                    <a:cubicBezTo>
                      <a:pt x="1892" y="150"/>
                      <a:pt x="1888" y="148"/>
                      <a:pt x="1887" y="150"/>
                    </a:cubicBezTo>
                    <a:cubicBezTo>
                      <a:pt x="1887" y="150"/>
                      <a:pt x="1887" y="151"/>
                      <a:pt x="1886" y="151"/>
                    </a:cubicBezTo>
                    <a:cubicBezTo>
                      <a:pt x="1886" y="151"/>
                      <a:pt x="1885" y="151"/>
                      <a:pt x="1885" y="152"/>
                    </a:cubicBezTo>
                    <a:cubicBezTo>
                      <a:pt x="1884" y="153"/>
                      <a:pt x="1884" y="155"/>
                      <a:pt x="1885" y="156"/>
                    </a:cubicBezTo>
                    <a:cubicBezTo>
                      <a:pt x="1885" y="157"/>
                      <a:pt x="1885" y="158"/>
                      <a:pt x="1885" y="160"/>
                    </a:cubicBezTo>
                    <a:cubicBezTo>
                      <a:pt x="1885" y="161"/>
                      <a:pt x="1885" y="163"/>
                      <a:pt x="1885" y="164"/>
                    </a:cubicBezTo>
                    <a:cubicBezTo>
                      <a:pt x="1884" y="166"/>
                      <a:pt x="1884" y="166"/>
                      <a:pt x="1884" y="168"/>
                    </a:cubicBezTo>
                    <a:cubicBezTo>
                      <a:pt x="1885" y="170"/>
                      <a:pt x="1885" y="171"/>
                      <a:pt x="1885" y="173"/>
                    </a:cubicBezTo>
                    <a:cubicBezTo>
                      <a:pt x="1885" y="175"/>
                      <a:pt x="1885" y="176"/>
                      <a:pt x="1885" y="178"/>
                    </a:cubicBezTo>
                    <a:cubicBezTo>
                      <a:pt x="1884" y="180"/>
                      <a:pt x="1883" y="181"/>
                      <a:pt x="1883" y="183"/>
                    </a:cubicBezTo>
                    <a:cubicBezTo>
                      <a:pt x="1882" y="185"/>
                      <a:pt x="1884" y="189"/>
                      <a:pt x="1885" y="191"/>
                    </a:cubicBezTo>
                    <a:cubicBezTo>
                      <a:pt x="1885" y="195"/>
                      <a:pt x="1884" y="199"/>
                      <a:pt x="1882" y="201"/>
                    </a:cubicBezTo>
                    <a:cubicBezTo>
                      <a:pt x="1881" y="204"/>
                      <a:pt x="1878" y="205"/>
                      <a:pt x="1878" y="208"/>
                    </a:cubicBezTo>
                    <a:cubicBezTo>
                      <a:pt x="1878" y="209"/>
                      <a:pt x="1879" y="211"/>
                      <a:pt x="1879" y="212"/>
                    </a:cubicBezTo>
                    <a:cubicBezTo>
                      <a:pt x="1880" y="212"/>
                      <a:pt x="1882" y="211"/>
                      <a:pt x="1883" y="210"/>
                    </a:cubicBezTo>
                    <a:cubicBezTo>
                      <a:pt x="1884" y="209"/>
                      <a:pt x="1885" y="208"/>
                      <a:pt x="1886" y="207"/>
                    </a:cubicBezTo>
                    <a:cubicBezTo>
                      <a:pt x="1887" y="206"/>
                      <a:pt x="1886" y="205"/>
                      <a:pt x="1887" y="204"/>
                    </a:cubicBezTo>
                    <a:cubicBezTo>
                      <a:pt x="1887" y="203"/>
                      <a:pt x="1888" y="203"/>
                      <a:pt x="1889" y="203"/>
                    </a:cubicBezTo>
                    <a:cubicBezTo>
                      <a:pt x="1889" y="202"/>
                      <a:pt x="1889" y="202"/>
                      <a:pt x="1890" y="201"/>
                    </a:cubicBezTo>
                    <a:cubicBezTo>
                      <a:pt x="1891" y="201"/>
                      <a:pt x="1892" y="200"/>
                      <a:pt x="1892" y="198"/>
                    </a:cubicBezTo>
                    <a:cubicBezTo>
                      <a:pt x="1892" y="197"/>
                      <a:pt x="1891" y="196"/>
                      <a:pt x="1891" y="195"/>
                    </a:cubicBezTo>
                    <a:cubicBezTo>
                      <a:pt x="1891" y="194"/>
                      <a:pt x="1891" y="193"/>
                      <a:pt x="1892" y="193"/>
                    </a:cubicBezTo>
                    <a:cubicBezTo>
                      <a:pt x="1893" y="193"/>
                      <a:pt x="1893" y="193"/>
                      <a:pt x="1894" y="193"/>
                    </a:cubicBezTo>
                    <a:cubicBezTo>
                      <a:pt x="1895" y="192"/>
                      <a:pt x="1894" y="191"/>
                      <a:pt x="1895" y="190"/>
                    </a:cubicBezTo>
                    <a:cubicBezTo>
                      <a:pt x="1896" y="189"/>
                      <a:pt x="1898" y="188"/>
                      <a:pt x="1899" y="188"/>
                    </a:cubicBezTo>
                    <a:cubicBezTo>
                      <a:pt x="1899" y="187"/>
                      <a:pt x="1898" y="186"/>
                      <a:pt x="1898" y="185"/>
                    </a:cubicBezTo>
                    <a:cubicBezTo>
                      <a:pt x="1898" y="183"/>
                      <a:pt x="1899" y="184"/>
                      <a:pt x="1900" y="184"/>
                    </a:cubicBezTo>
                    <a:cubicBezTo>
                      <a:pt x="1902" y="183"/>
                      <a:pt x="1900" y="182"/>
                      <a:pt x="1901" y="181"/>
                    </a:cubicBezTo>
                    <a:cubicBezTo>
                      <a:pt x="1902" y="180"/>
                      <a:pt x="1903" y="181"/>
                      <a:pt x="1903" y="180"/>
                    </a:cubicBezTo>
                    <a:cubicBezTo>
                      <a:pt x="1904" y="179"/>
                      <a:pt x="1903" y="177"/>
                      <a:pt x="1904" y="177"/>
                    </a:cubicBezTo>
                    <a:cubicBezTo>
                      <a:pt x="1905" y="176"/>
                      <a:pt x="1907" y="176"/>
                      <a:pt x="1907" y="174"/>
                    </a:cubicBezTo>
                    <a:cubicBezTo>
                      <a:pt x="1907" y="174"/>
                      <a:pt x="1907" y="173"/>
                      <a:pt x="1907" y="173"/>
                    </a:cubicBezTo>
                    <a:cubicBezTo>
                      <a:pt x="1908" y="172"/>
                      <a:pt x="1908" y="172"/>
                      <a:pt x="1909" y="171"/>
                    </a:cubicBezTo>
                    <a:cubicBezTo>
                      <a:pt x="1909" y="171"/>
                      <a:pt x="1910" y="169"/>
                      <a:pt x="1911" y="169"/>
                    </a:cubicBezTo>
                    <a:cubicBezTo>
                      <a:pt x="1912" y="168"/>
                      <a:pt x="1913" y="168"/>
                      <a:pt x="1915" y="168"/>
                    </a:cubicBezTo>
                    <a:cubicBezTo>
                      <a:pt x="1916" y="167"/>
                      <a:pt x="1915" y="166"/>
                      <a:pt x="1915" y="164"/>
                    </a:cubicBezTo>
                    <a:cubicBezTo>
                      <a:pt x="1916" y="163"/>
                      <a:pt x="1917" y="163"/>
                      <a:pt x="1917" y="161"/>
                    </a:cubicBezTo>
                    <a:cubicBezTo>
                      <a:pt x="1917" y="160"/>
                      <a:pt x="1916" y="160"/>
                      <a:pt x="1915" y="159"/>
                    </a:cubicBezTo>
                    <a:cubicBezTo>
                      <a:pt x="1914" y="159"/>
                      <a:pt x="1913" y="160"/>
                      <a:pt x="1912" y="159"/>
                    </a:cubicBezTo>
                    <a:cubicBezTo>
                      <a:pt x="1912" y="159"/>
                      <a:pt x="1912" y="159"/>
                      <a:pt x="1912" y="159"/>
                    </a:cubicBezTo>
                    <a:cubicBezTo>
                      <a:pt x="1911" y="158"/>
                      <a:pt x="1910" y="159"/>
                      <a:pt x="1910" y="158"/>
                    </a:cubicBezTo>
                    <a:cubicBezTo>
                      <a:pt x="1909" y="158"/>
                      <a:pt x="1908" y="158"/>
                      <a:pt x="1908" y="157"/>
                    </a:cubicBezTo>
                    <a:cubicBezTo>
                      <a:pt x="1907" y="156"/>
                      <a:pt x="1908" y="155"/>
                      <a:pt x="1910" y="155"/>
                    </a:cubicBezTo>
                    <a:cubicBezTo>
                      <a:pt x="1910" y="155"/>
                      <a:pt x="1911" y="156"/>
                      <a:pt x="1911" y="156"/>
                    </a:cubicBezTo>
                    <a:cubicBezTo>
                      <a:pt x="1912" y="156"/>
                      <a:pt x="1912" y="156"/>
                      <a:pt x="1912" y="155"/>
                    </a:cubicBezTo>
                    <a:cubicBezTo>
                      <a:pt x="1913" y="155"/>
                      <a:pt x="1912" y="154"/>
                      <a:pt x="1913" y="154"/>
                    </a:cubicBezTo>
                    <a:cubicBezTo>
                      <a:pt x="1914" y="154"/>
                      <a:pt x="1915" y="155"/>
                      <a:pt x="1915" y="155"/>
                    </a:cubicBezTo>
                    <a:cubicBezTo>
                      <a:pt x="1916" y="155"/>
                      <a:pt x="1918" y="156"/>
                      <a:pt x="1919" y="155"/>
                    </a:cubicBezTo>
                    <a:cubicBezTo>
                      <a:pt x="1920" y="154"/>
                      <a:pt x="1920" y="153"/>
                      <a:pt x="1922" y="153"/>
                    </a:cubicBezTo>
                    <a:cubicBezTo>
                      <a:pt x="1923" y="152"/>
                      <a:pt x="1923" y="153"/>
                      <a:pt x="1924" y="153"/>
                    </a:cubicBezTo>
                    <a:cubicBezTo>
                      <a:pt x="1924" y="153"/>
                      <a:pt x="1925" y="153"/>
                      <a:pt x="1925" y="153"/>
                    </a:cubicBezTo>
                    <a:cubicBezTo>
                      <a:pt x="1927" y="153"/>
                      <a:pt x="1927" y="154"/>
                      <a:pt x="1928" y="154"/>
                    </a:cubicBezTo>
                    <a:cubicBezTo>
                      <a:pt x="1929" y="155"/>
                      <a:pt x="1930" y="155"/>
                      <a:pt x="1931" y="154"/>
                    </a:cubicBezTo>
                    <a:cubicBezTo>
                      <a:pt x="1932" y="152"/>
                      <a:pt x="1932" y="150"/>
                      <a:pt x="1933" y="148"/>
                    </a:cubicBezTo>
                    <a:cubicBezTo>
                      <a:pt x="1933" y="147"/>
                      <a:pt x="1933" y="147"/>
                      <a:pt x="1933" y="146"/>
                    </a:cubicBezTo>
                    <a:cubicBezTo>
                      <a:pt x="1932" y="144"/>
                      <a:pt x="1933" y="144"/>
                      <a:pt x="1934" y="142"/>
                    </a:cubicBezTo>
                    <a:cubicBezTo>
                      <a:pt x="1935" y="141"/>
                      <a:pt x="1934" y="139"/>
                      <a:pt x="1935" y="137"/>
                    </a:cubicBezTo>
                    <a:cubicBezTo>
                      <a:pt x="1935" y="136"/>
                      <a:pt x="1934" y="135"/>
                      <a:pt x="1935" y="135"/>
                    </a:cubicBezTo>
                    <a:cubicBezTo>
                      <a:pt x="1935" y="134"/>
                      <a:pt x="1935" y="134"/>
                      <a:pt x="1936" y="134"/>
                    </a:cubicBezTo>
                    <a:cubicBezTo>
                      <a:pt x="1937" y="133"/>
                      <a:pt x="1937" y="131"/>
                      <a:pt x="1938" y="130"/>
                    </a:cubicBezTo>
                    <a:cubicBezTo>
                      <a:pt x="1938" y="129"/>
                      <a:pt x="1938" y="128"/>
                      <a:pt x="1938" y="128"/>
                    </a:cubicBezTo>
                    <a:cubicBezTo>
                      <a:pt x="1938" y="127"/>
                      <a:pt x="1939" y="128"/>
                      <a:pt x="1939" y="127"/>
                    </a:cubicBezTo>
                    <a:cubicBezTo>
                      <a:pt x="1940" y="126"/>
                      <a:pt x="1940" y="123"/>
                      <a:pt x="1941" y="122"/>
                    </a:cubicBezTo>
                    <a:cubicBezTo>
                      <a:pt x="1941" y="121"/>
                      <a:pt x="1942" y="121"/>
                      <a:pt x="1943" y="120"/>
                    </a:cubicBezTo>
                    <a:cubicBezTo>
                      <a:pt x="1943" y="119"/>
                      <a:pt x="1944" y="119"/>
                      <a:pt x="1944" y="118"/>
                    </a:cubicBezTo>
                    <a:cubicBezTo>
                      <a:pt x="1945" y="118"/>
                      <a:pt x="1945" y="117"/>
                      <a:pt x="1946" y="117"/>
                    </a:cubicBezTo>
                    <a:cubicBezTo>
                      <a:pt x="1946" y="116"/>
                      <a:pt x="1944" y="115"/>
                      <a:pt x="1944" y="114"/>
                    </a:cubicBezTo>
                    <a:cubicBezTo>
                      <a:pt x="1944" y="113"/>
                      <a:pt x="1946" y="113"/>
                      <a:pt x="1945" y="112"/>
                    </a:cubicBezTo>
                    <a:cubicBezTo>
                      <a:pt x="1945" y="111"/>
                      <a:pt x="1944" y="111"/>
                      <a:pt x="1945" y="109"/>
                    </a:cubicBezTo>
                    <a:cubicBezTo>
                      <a:pt x="1946" y="108"/>
                      <a:pt x="1946" y="108"/>
                      <a:pt x="1947" y="106"/>
                    </a:cubicBezTo>
                    <a:cubicBezTo>
                      <a:pt x="1947" y="105"/>
                      <a:pt x="1947" y="104"/>
                      <a:pt x="1948" y="104"/>
                    </a:cubicBezTo>
                    <a:cubicBezTo>
                      <a:pt x="1948" y="101"/>
                      <a:pt x="1948" y="102"/>
                      <a:pt x="1950" y="101"/>
                    </a:cubicBezTo>
                    <a:cubicBezTo>
                      <a:pt x="1951" y="102"/>
                      <a:pt x="1954" y="101"/>
                      <a:pt x="1953" y="104"/>
                    </a:cubicBezTo>
                    <a:cubicBezTo>
                      <a:pt x="1952" y="105"/>
                      <a:pt x="1950" y="107"/>
                      <a:pt x="1953" y="107"/>
                    </a:cubicBezTo>
                    <a:cubicBezTo>
                      <a:pt x="1954" y="107"/>
                      <a:pt x="1956" y="106"/>
                      <a:pt x="1956" y="108"/>
                    </a:cubicBezTo>
                    <a:cubicBezTo>
                      <a:pt x="1956" y="109"/>
                      <a:pt x="1956" y="110"/>
                      <a:pt x="1957" y="110"/>
                    </a:cubicBezTo>
                    <a:cubicBezTo>
                      <a:pt x="1958" y="110"/>
                      <a:pt x="1959" y="110"/>
                      <a:pt x="1960" y="109"/>
                    </a:cubicBezTo>
                    <a:cubicBezTo>
                      <a:pt x="1961" y="112"/>
                      <a:pt x="1955" y="110"/>
                      <a:pt x="1954" y="111"/>
                    </a:cubicBezTo>
                    <a:cubicBezTo>
                      <a:pt x="1953" y="111"/>
                      <a:pt x="1953" y="113"/>
                      <a:pt x="1952" y="113"/>
                    </a:cubicBezTo>
                    <a:cubicBezTo>
                      <a:pt x="1951" y="114"/>
                      <a:pt x="1950" y="113"/>
                      <a:pt x="1950" y="115"/>
                    </a:cubicBezTo>
                    <a:cubicBezTo>
                      <a:pt x="1950" y="115"/>
                      <a:pt x="1951" y="115"/>
                      <a:pt x="1951" y="116"/>
                    </a:cubicBezTo>
                    <a:cubicBezTo>
                      <a:pt x="1952" y="116"/>
                      <a:pt x="1952" y="117"/>
                      <a:pt x="1952" y="118"/>
                    </a:cubicBezTo>
                    <a:cubicBezTo>
                      <a:pt x="1952" y="119"/>
                      <a:pt x="1952" y="120"/>
                      <a:pt x="1950" y="121"/>
                    </a:cubicBezTo>
                    <a:cubicBezTo>
                      <a:pt x="1948" y="121"/>
                      <a:pt x="1947" y="121"/>
                      <a:pt x="1948" y="123"/>
                    </a:cubicBezTo>
                    <a:cubicBezTo>
                      <a:pt x="1949" y="124"/>
                      <a:pt x="1950" y="125"/>
                      <a:pt x="1950" y="127"/>
                    </a:cubicBezTo>
                    <a:cubicBezTo>
                      <a:pt x="1950" y="128"/>
                      <a:pt x="1949" y="129"/>
                      <a:pt x="1948" y="130"/>
                    </a:cubicBezTo>
                    <a:cubicBezTo>
                      <a:pt x="1948" y="131"/>
                      <a:pt x="1947" y="132"/>
                      <a:pt x="1946" y="132"/>
                    </a:cubicBezTo>
                    <a:cubicBezTo>
                      <a:pt x="1946" y="133"/>
                      <a:pt x="1946" y="134"/>
                      <a:pt x="1945" y="135"/>
                    </a:cubicBezTo>
                    <a:cubicBezTo>
                      <a:pt x="1945" y="135"/>
                      <a:pt x="1945" y="135"/>
                      <a:pt x="1944" y="136"/>
                    </a:cubicBezTo>
                    <a:cubicBezTo>
                      <a:pt x="1943" y="136"/>
                      <a:pt x="1942" y="137"/>
                      <a:pt x="1941" y="138"/>
                    </a:cubicBezTo>
                    <a:cubicBezTo>
                      <a:pt x="1941" y="139"/>
                      <a:pt x="1942" y="140"/>
                      <a:pt x="1941" y="141"/>
                    </a:cubicBezTo>
                    <a:cubicBezTo>
                      <a:pt x="1940" y="142"/>
                      <a:pt x="1938" y="142"/>
                      <a:pt x="1939" y="143"/>
                    </a:cubicBezTo>
                    <a:cubicBezTo>
                      <a:pt x="1940" y="144"/>
                      <a:pt x="1941" y="144"/>
                      <a:pt x="1942" y="143"/>
                    </a:cubicBezTo>
                    <a:cubicBezTo>
                      <a:pt x="1943" y="143"/>
                      <a:pt x="1942" y="143"/>
                      <a:pt x="1942" y="142"/>
                    </a:cubicBezTo>
                    <a:cubicBezTo>
                      <a:pt x="1943" y="139"/>
                      <a:pt x="1949" y="138"/>
                      <a:pt x="1952" y="138"/>
                    </a:cubicBezTo>
                    <a:cubicBezTo>
                      <a:pt x="1952" y="139"/>
                      <a:pt x="1950" y="139"/>
                      <a:pt x="1949" y="140"/>
                    </a:cubicBezTo>
                    <a:cubicBezTo>
                      <a:pt x="1948" y="141"/>
                      <a:pt x="1948" y="141"/>
                      <a:pt x="1947" y="142"/>
                    </a:cubicBezTo>
                    <a:cubicBezTo>
                      <a:pt x="1947" y="143"/>
                      <a:pt x="1946" y="143"/>
                      <a:pt x="1945" y="143"/>
                    </a:cubicBezTo>
                    <a:cubicBezTo>
                      <a:pt x="1944" y="144"/>
                      <a:pt x="1944" y="146"/>
                      <a:pt x="1945" y="147"/>
                    </a:cubicBezTo>
                    <a:cubicBezTo>
                      <a:pt x="1946" y="148"/>
                      <a:pt x="1946" y="148"/>
                      <a:pt x="1947" y="148"/>
                    </a:cubicBezTo>
                    <a:cubicBezTo>
                      <a:pt x="1947" y="148"/>
                      <a:pt x="1948" y="147"/>
                      <a:pt x="1948" y="147"/>
                    </a:cubicBezTo>
                    <a:cubicBezTo>
                      <a:pt x="1949" y="148"/>
                      <a:pt x="1949" y="148"/>
                      <a:pt x="1949" y="148"/>
                    </a:cubicBezTo>
                    <a:cubicBezTo>
                      <a:pt x="1950" y="148"/>
                      <a:pt x="1952" y="148"/>
                      <a:pt x="1952" y="150"/>
                    </a:cubicBezTo>
                    <a:cubicBezTo>
                      <a:pt x="1952" y="150"/>
                      <a:pt x="1950" y="150"/>
                      <a:pt x="1949" y="150"/>
                    </a:cubicBezTo>
                    <a:cubicBezTo>
                      <a:pt x="1948" y="150"/>
                      <a:pt x="1947" y="149"/>
                      <a:pt x="1946" y="150"/>
                    </a:cubicBezTo>
                    <a:cubicBezTo>
                      <a:pt x="1945" y="150"/>
                      <a:pt x="1944" y="151"/>
                      <a:pt x="1943" y="152"/>
                    </a:cubicBezTo>
                    <a:cubicBezTo>
                      <a:pt x="1942" y="153"/>
                      <a:pt x="1942" y="152"/>
                      <a:pt x="1940" y="152"/>
                    </a:cubicBezTo>
                    <a:cubicBezTo>
                      <a:pt x="1937" y="151"/>
                      <a:pt x="1942" y="156"/>
                      <a:pt x="1940" y="157"/>
                    </a:cubicBezTo>
                    <a:cubicBezTo>
                      <a:pt x="1940" y="157"/>
                      <a:pt x="1939" y="157"/>
                      <a:pt x="1939" y="157"/>
                    </a:cubicBezTo>
                    <a:cubicBezTo>
                      <a:pt x="1938" y="157"/>
                      <a:pt x="1938" y="157"/>
                      <a:pt x="1938" y="158"/>
                    </a:cubicBezTo>
                    <a:cubicBezTo>
                      <a:pt x="1936" y="159"/>
                      <a:pt x="1935" y="159"/>
                      <a:pt x="1933" y="160"/>
                    </a:cubicBezTo>
                    <a:cubicBezTo>
                      <a:pt x="1932" y="160"/>
                      <a:pt x="1931" y="161"/>
                      <a:pt x="1929" y="162"/>
                    </a:cubicBezTo>
                    <a:cubicBezTo>
                      <a:pt x="1928" y="162"/>
                      <a:pt x="1928" y="161"/>
                      <a:pt x="1927" y="162"/>
                    </a:cubicBezTo>
                    <a:cubicBezTo>
                      <a:pt x="1926" y="162"/>
                      <a:pt x="1926" y="162"/>
                      <a:pt x="1926" y="163"/>
                    </a:cubicBezTo>
                    <a:cubicBezTo>
                      <a:pt x="1925" y="163"/>
                      <a:pt x="1924" y="163"/>
                      <a:pt x="1924" y="163"/>
                    </a:cubicBezTo>
                    <a:cubicBezTo>
                      <a:pt x="1923" y="164"/>
                      <a:pt x="1923" y="165"/>
                      <a:pt x="1923" y="165"/>
                    </a:cubicBezTo>
                    <a:cubicBezTo>
                      <a:pt x="1921" y="168"/>
                      <a:pt x="1922" y="171"/>
                      <a:pt x="1922" y="173"/>
                    </a:cubicBezTo>
                    <a:cubicBezTo>
                      <a:pt x="1922" y="175"/>
                      <a:pt x="1922" y="176"/>
                      <a:pt x="1923" y="176"/>
                    </a:cubicBezTo>
                    <a:cubicBezTo>
                      <a:pt x="1925" y="176"/>
                      <a:pt x="1927" y="174"/>
                      <a:pt x="1929" y="174"/>
                    </a:cubicBezTo>
                    <a:cubicBezTo>
                      <a:pt x="1930" y="174"/>
                      <a:pt x="1930" y="175"/>
                      <a:pt x="1931" y="175"/>
                    </a:cubicBezTo>
                    <a:cubicBezTo>
                      <a:pt x="1933" y="174"/>
                      <a:pt x="1933" y="173"/>
                      <a:pt x="1934" y="173"/>
                    </a:cubicBezTo>
                    <a:cubicBezTo>
                      <a:pt x="1935" y="172"/>
                      <a:pt x="1936" y="172"/>
                      <a:pt x="1937" y="172"/>
                    </a:cubicBezTo>
                    <a:cubicBezTo>
                      <a:pt x="1940" y="172"/>
                      <a:pt x="1942" y="174"/>
                      <a:pt x="1944" y="176"/>
                    </a:cubicBezTo>
                    <a:cubicBezTo>
                      <a:pt x="1945" y="177"/>
                      <a:pt x="1946" y="177"/>
                      <a:pt x="1947" y="178"/>
                    </a:cubicBezTo>
                    <a:cubicBezTo>
                      <a:pt x="1948" y="178"/>
                      <a:pt x="1949" y="179"/>
                      <a:pt x="1950" y="180"/>
                    </a:cubicBezTo>
                    <a:cubicBezTo>
                      <a:pt x="1951" y="180"/>
                      <a:pt x="1952" y="179"/>
                      <a:pt x="1953" y="180"/>
                    </a:cubicBezTo>
                    <a:cubicBezTo>
                      <a:pt x="1954" y="181"/>
                      <a:pt x="1954" y="182"/>
                      <a:pt x="1954" y="183"/>
                    </a:cubicBezTo>
                    <a:cubicBezTo>
                      <a:pt x="1955" y="184"/>
                      <a:pt x="1955" y="185"/>
                      <a:pt x="1956" y="185"/>
                    </a:cubicBezTo>
                    <a:cubicBezTo>
                      <a:pt x="1957" y="186"/>
                      <a:pt x="1958" y="185"/>
                      <a:pt x="1959" y="185"/>
                    </a:cubicBezTo>
                    <a:cubicBezTo>
                      <a:pt x="1959" y="185"/>
                      <a:pt x="1959" y="185"/>
                      <a:pt x="1960" y="185"/>
                    </a:cubicBezTo>
                    <a:cubicBezTo>
                      <a:pt x="1960" y="184"/>
                      <a:pt x="1961" y="184"/>
                      <a:pt x="1961" y="184"/>
                    </a:cubicBezTo>
                    <a:cubicBezTo>
                      <a:pt x="1962" y="183"/>
                      <a:pt x="1963" y="183"/>
                      <a:pt x="1964" y="183"/>
                    </a:cubicBezTo>
                    <a:cubicBezTo>
                      <a:pt x="1965" y="183"/>
                      <a:pt x="1965" y="182"/>
                      <a:pt x="1966" y="182"/>
                    </a:cubicBezTo>
                    <a:cubicBezTo>
                      <a:pt x="1968" y="181"/>
                      <a:pt x="1968" y="180"/>
                      <a:pt x="1969" y="180"/>
                    </a:cubicBezTo>
                    <a:cubicBezTo>
                      <a:pt x="1971" y="179"/>
                      <a:pt x="1974" y="179"/>
                      <a:pt x="1977" y="178"/>
                    </a:cubicBezTo>
                    <a:cubicBezTo>
                      <a:pt x="1975" y="180"/>
                      <a:pt x="1972" y="179"/>
                      <a:pt x="1970" y="180"/>
                    </a:cubicBezTo>
                    <a:cubicBezTo>
                      <a:pt x="1968" y="181"/>
                      <a:pt x="1966" y="183"/>
                      <a:pt x="1965" y="185"/>
                    </a:cubicBezTo>
                    <a:cubicBezTo>
                      <a:pt x="1964" y="186"/>
                      <a:pt x="1959" y="189"/>
                      <a:pt x="1962" y="189"/>
                    </a:cubicBezTo>
                    <a:cubicBezTo>
                      <a:pt x="1963" y="189"/>
                      <a:pt x="1964" y="188"/>
                      <a:pt x="1965" y="189"/>
                    </a:cubicBezTo>
                    <a:cubicBezTo>
                      <a:pt x="1967" y="189"/>
                      <a:pt x="1968" y="190"/>
                      <a:pt x="1969" y="190"/>
                    </a:cubicBezTo>
                    <a:cubicBezTo>
                      <a:pt x="1969" y="190"/>
                      <a:pt x="1970" y="190"/>
                      <a:pt x="1970" y="190"/>
                    </a:cubicBezTo>
                    <a:cubicBezTo>
                      <a:pt x="1971" y="190"/>
                      <a:pt x="1971" y="191"/>
                      <a:pt x="1971" y="191"/>
                    </a:cubicBezTo>
                    <a:cubicBezTo>
                      <a:pt x="1972" y="192"/>
                      <a:pt x="1974" y="191"/>
                      <a:pt x="1975" y="192"/>
                    </a:cubicBezTo>
                    <a:cubicBezTo>
                      <a:pt x="1976" y="192"/>
                      <a:pt x="1977" y="194"/>
                      <a:pt x="1979" y="194"/>
                    </a:cubicBezTo>
                    <a:cubicBezTo>
                      <a:pt x="1978" y="195"/>
                      <a:pt x="1978" y="195"/>
                      <a:pt x="1978" y="195"/>
                    </a:cubicBezTo>
                    <a:cubicBezTo>
                      <a:pt x="1978" y="195"/>
                      <a:pt x="1977" y="194"/>
                      <a:pt x="1977" y="194"/>
                    </a:cubicBezTo>
                    <a:cubicBezTo>
                      <a:pt x="1976" y="194"/>
                      <a:pt x="1976" y="194"/>
                      <a:pt x="1975" y="194"/>
                    </a:cubicBezTo>
                    <a:cubicBezTo>
                      <a:pt x="1974" y="194"/>
                      <a:pt x="1973" y="193"/>
                      <a:pt x="1972" y="193"/>
                    </a:cubicBezTo>
                    <a:cubicBezTo>
                      <a:pt x="1971" y="193"/>
                      <a:pt x="1970" y="193"/>
                      <a:pt x="1969" y="192"/>
                    </a:cubicBezTo>
                    <a:cubicBezTo>
                      <a:pt x="1967" y="192"/>
                      <a:pt x="1966" y="191"/>
                      <a:pt x="1965" y="191"/>
                    </a:cubicBezTo>
                    <a:cubicBezTo>
                      <a:pt x="1964" y="191"/>
                      <a:pt x="1963" y="192"/>
                      <a:pt x="1961" y="191"/>
                    </a:cubicBezTo>
                    <a:cubicBezTo>
                      <a:pt x="1960" y="191"/>
                      <a:pt x="1959" y="190"/>
                      <a:pt x="1958" y="190"/>
                    </a:cubicBezTo>
                    <a:cubicBezTo>
                      <a:pt x="1957" y="190"/>
                      <a:pt x="1957" y="190"/>
                      <a:pt x="1956" y="189"/>
                    </a:cubicBezTo>
                    <a:cubicBezTo>
                      <a:pt x="1956" y="189"/>
                      <a:pt x="1956" y="188"/>
                      <a:pt x="1955" y="188"/>
                    </a:cubicBezTo>
                    <a:cubicBezTo>
                      <a:pt x="1954" y="187"/>
                      <a:pt x="1953" y="188"/>
                      <a:pt x="1951" y="188"/>
                    </a:cubicBezTo>
                    <a:cubicBezTo>
                      <a:pt x="1951" y="188"/>
                      <a:pt x="1951" y="188"/>
                      <a:pt x="1950" y="188"/>
                    </a:cubicBezTo>
                    <a:cubicBezTo>
                      <a:pt x="1949" y="186"/>
                      <a:pt x="1952" y="187"/>
                      <a:pt x="1952" y="186"/>
                    </a:cubicBezTo>
                    <a:cubicBezTo>
                      <a:pt x="1951" y="186"/>
                      <a:pt x="1950" y="186"/>
                      <a:pt x="1950" y="184"/>
                    </a:cubicBezTo>
                    <a:cubicBezTo>
                      <a:pt x="1949" y="184"/>
                      <a:pt x="1947" y="185"/>
                      <a:pt x="1947" y="185"/>
                    </a:cubicBezTo>
                    <a:cubicBezTo>
                      <a:pt x="1945" y="184"/>
                      <a:pt x="1945" y="182"/>
                      <a:pt x="1944" y="182"/>
                    </a:cubicBezTo>
                    <a:cubicBezTo>
                      <a:pt x="1943" y="181"/>
                      <a:pt x="1943" y="183"/>
                      <a:pt x="1941" y="183"/>
                    </a:cubicBezTo>
                    <a:cubicBezTo>
                      <a:pt x="1940" y="183"/>
                      <a:pt x="1940" y="182"/>
                      <a:pt x="1939" y="182"/>
                    </a:cubicBezTo>
                    <a:cubicBezTo>
                      <a:pt x="1938" y="182"/>
                      <a:pt x="1938" y="183"/>
                      <a:pt x="1937" y="182"/>
                    </a:cubicBezTo>
                    <a:cubicBezTo>
                      <a:pt x="1936" y="182"/>
                      <a:pt x="1936" y="182"/>
                      <a:pt x="1936" y="182"/>
                    </a:cubicBezTo>
                    <a:cubicBezTo>
                      <a:pt x="1935" y="181"/>
                      <a:pt x="1933" y="181"/>
                      <a:pt x="1932" y="182"/>
                    </a:cubicBezTo>
                    <a:cubicBezTo>
                      <a:pt x="1931" y="184"/>
                      <a:pt x="1933" y="187"/>
                      <a:pt x="1931" y="189"/>
                    </a:cubicBezTo>
                    <a:cubicBezTo>
                      <a:pt x="1929" y="187"/>
                      <a:pt x="1929" y="190"/>
                      <a:pt x="1928" y="190"/>
                    </a:cubicBezTo>
                    <a:cubicBezTo>
                      <a:pt x="1927" y="190"/>
                      <a:pt x="1927" y="189"/>
                      <a:pt x="1927" y="189"/>
                    </a:cubicBezTo>
                    <a:cubicBezTo>
                      <a:pt x="1926" y="188"/>
                      <a:pt x="1926" y="188"/>
                      <a:pt x="1925" y="188"/>
                    </a:cubicBezTo>
                    <a:cubicBezTo>
                      <a:pt x="1924" y="187"/>
                      <a:pt x="1924" y="187"/>
                      <a:pt x="1923" y="186"/>
                    </a:cubicBezTo>
                    <a:cubicBezTo>
                      <a:pt x="1922" y="185"/>
                      <a:pt x="1920" y="184"/>
                      <a:pt x="1920" y="186"/>
                    </a:cubicBezTo>
                    <a:cubicBezTo>
                      <a:pt x="1917" y="186"/>
                      <a:pt x="1915" y="185"/>
                      <a:pt x="1912" y="186"/>
                    </a:cubicBezTo>
                    <a:cubicBezTo>
                      <a:pt x="1911" y="186"/>
                      <a:pt x="1911" y="187"/>
                      <a:pt x="1911" y="189"/>
                    </a:cubicBezTo>
                    <a:cubicBezTo>
                      <a:pt x="1911" y="191"/>
                      <a:pt x="1906" y="193"/>
                      <a:pt x="1908" y="195"/>
                    </a:cubicBezTo>
                    <a:cubicBezTo>
                      <a:pt x="1908" y="196"/>
                      <a:pt x="1909" y="196"/>
                      <a:pt x="1910" y="196"/>
                    </a:cubicBezTo>
                    <a:cubicBezTo>
                      <a:pt x="1911" y="196"/>
                      <a:pt x="1912" y="197"/>
                      <a:pt x="1913" y="197"/>
                    </a:cubicBezTo>
                    <a:cubicBezTo>
                      <a:pt x="1915" y="198"/>
                      <a:pt x="1915" y="197"/>
                      <a:pt x="1916" y="197"/>
                    </a:cubicBezTo>
                    <a:cubicBezTo>
                      <a:pt x="1916" y="197"/>
                      <a:pt x="1917" y="196"/>
                      <a:pt x="1917" y="197"/>
                    </a:cubicBezTo>
                    <a:cubicBezTo>
                      <a:pt x="1917" y="198"/>
                      <a:pt x="1917" y="198"/>
                      <a:pt x="1917" y="198"/>
                    </a:cubicBezTo>
                    <a:cubicBezTo>
                      <a:pt x="1916" y="199"/>
                      <a:pt x="1917" y="199"/>
                      <a:pt x="1917" y="199"/>
                    </a:cubicBezTo>
                    <a:cubicBezTo>
                      <a:pt x="1917" y="200"/>
                      <a:pt x="1917" y="201"/>
                      <a:pt x="1916" y="201"/>
                    </a:cubicBezTo>
                    <a:cubicBezTo>
                      <a:pt x="1915" y="200"/>
                      <a:pt x="1915" y="201"/>
                      <a:pt x="1913" y="201"/>
                    </a:cubicBezTo>
                    <a:cubicBezTo>
                      <a:pt x="1912" y="200"/>
                      <a:pt x="1912" y="199"/>
                      <a:pt x="1911" y="198"/>
                    </a:cubicBezTo>
                    <a:cubicBezTo>
                      <a:pt x="1910" y="198"/>
                      <a:pt x="1909" y="199"/>
                      <a:pt x="1908" y="198"/>
                    </a:cubicBezTo>
                    <a:cubicBezTo>
                      <a:pt x="1907" y="197"/>
                      <a:pt x="1907" y="197"/>
                      <a:pt x="1905" y="196"/>
                    </a:cubicBezTo>
                    <a:cubicBezTo>
                      <a:pt x="1902" y="195"/>
                      <a:pt x="1902" y="198"/>
                      <a:pt x="1901" y="200"/>
                    </a:cubicBezTo>
                    <a:cubicBezTo>
                      <a:pt x="1901" y="201"/>
                      <a:pt x="1900" y="202"/>
                      <a:pt x="1900" y="203"/>
                    </a:cubicBezTo>
                    <a:cubicBezTo>
                      <a:pt x="1899" y="204"/>
                      <a:pt x="1900" y="205"/>
                      <a:pt x="1899" y="207"/>
                    </a:cubicBezTo>
                    <a:cubicBezTo>
                      <a:pt x="1899" y="210"/>
                      <a:pt x="1900" y="214"/>
                      <a:pt x="1898" y="216"/>
                    </a:cubicBezTo>
                    <a:cubicBezTo>
                      <a:pt x="1896" y="218"/>
                      <a:pt x="1896" y="219"/>
                      <a:pt x="1894" y="219"/>
                    </a:cubicBezTo>
                    <a:cubicBezTo>
                      <a:pt x="1893" y="219"/>
                      <a:pt x="1893" y="220"/>
                      <a:pt x="1892" y="221"/>
                    </a:cubicBezTo>
                    <a:cubicBezTo>
                      <a:pt x="1890" y="223"/>
                      <a:pt x="1888" y="226"/>
                      <a:pt x="1888" y="229"/>
                    </a:cubicBezTo>
                    <a:cubicBezTo>
                      <a:pt x="1889" y="231"/>
                      <a:pt x="1889" y="232"/>
                      <a:pt x="1890" y="234"/>
                    </a:cubicBezTo>
                    <a:cubicBezTo>
                      <a:pt x="1891" y="234"/>
                      <a:pt x="1891" y="234"/>
                      <a:pt x="1891" y="233"/>
                    </a:cubicBezTo>
                    <a:cubicBezTo>
                      <a:pt x="1892" y="233"/>
                      <a:pt x="1891" y="234"/>
                      <a:pt x="1892" y="234"/>
                    </a:cubicBezTo>
                    <a:cubicBezTo>
                      <a:pt x="1893" y="234"/>
                      <a:pt x="1893" y="234"/>
                      <a:pt x="1893" y="233"/>
                    </a:cubicBezTo>
                    <a:cubicBezTo>
                      <a:pt x="1894" y="233"/>
                      <a:pt x="1895" y="233"/>
                      <a:pt x="1897" y="233"/>
                    </a:cubicBezTo>
                    <a:cubicBezTo>
                      <a:pt x="1898" y="234"/>
                      <a:pt x="1897" y="234"/>
                      <a:pt x="1896" y="235"/>
                    </a:cubicBezTo>
                    <a:cubicBezTo>
                      <a:pt x="1896" y="236"/>
                      <a:pt x="1896" y="236"/>
                      <a:pt x="1895" y="237"/>
                    </a:cubicBezTo>
                    <a:cubicBezTo>
                      <a:pt x="1895" y="238"/>
                      <a:pt x="1894" y="237"/>
                      <a:pt x="1893" y="237"/>
                    </a:cubicBezTo>
                    <a:cubicBezTo>
                      <a:pt x="1891" y="237"/>
                      <a:pt x="1892" y="239"/>
                      <a:pt x="1890" y="239"/>
                    </a:cubicBezTo>
                    <a:cubicBezTo>
                      <a:pt x="1890" y="239"/>
                      <a:pt x="1890" y="238"/>
                      <a:pt x="1890" y="238"/>
                    </a:cubicBezTo>
                    <a:cubicBezTo>
                      <a:pt x="1889" y="237"/>
                      <a:pt x="1888" y="238"/>
                      <a:pt x="1888" y="238"/>
                    </a:cubicBezTo>
                    <a:cubicBezTo>
                      <a:pt x="1887" y="237"/>
                      <a:pt x="1888" y="236"/>
                      <a:pt x="1888" y="235"/>
                    </a:cubicBezTo>
                    <a:cubicBezTo>
                      <a:pt x="1888" y="233"/>
                      <a:pt x="1887" y="234"/>
                      <a:pt x="1886" y="235"/>
                    </a:cubicBezTo>
                    <a:cubicBezTo>
                      <a:pt x="1886" y="236"/>
                      <a:pt x="1885" y="237"/>
                      <a:pt x="1884" y="238"/>
                    </a:cubicBezTo>
                    <a:cubicBezTo>
                      <a:pt x="1882" y="243"/>
                      <a:pt x="1874" y="243"/>
                      <a:pt x="1872" y="248"/>
                    </a:cubicBezTo>
                    <a:cubicBezTo>
                      <a:pt x="1872" y="249"/>
                      <a:pt x="1872" y="251"/>
                      <a:pt x="1872" y="252"/>
                    </a:cubicBezTo>
                    <a:cubicBezTo>
                      <a:pt x="1872" y="254"/>
                      <a:pt x="1872" y="256"/>
                      <a:pt x="1873" y="257"/>
                    </a:cubicBezTo>
                    <a:cubicBezTo>
                      <a:pt x="1875" y="258"/>
                      <a:pt x="1876" y="258"/>
                      <a:pt x="1877" y="258"/>
                    </a:cubicBezTo>
                    <a:cubicBezTo>
                      <a:pt x="1878" y="258"/>
                      <a:pt x="1879" y="258"/>
                      <a:pt x="1880" y="258"/>
                    </a:cubicBezTo>
                    <a:cubicBezTo>
                      <a:pt x="1881" y="258"/>
                      <a:pt x="1881" y="257"/>
                      <a:pt x="1882" y="257"/>
                    </a:cubicBezTo>
                    <a:cubicBezTo>
                      <a:pt x="1883" y="256"/>
                      <a:pt x="1885" y="256"/>
                      <a:pt x="1886" y="256"/>
                    </a:cubicBezTo>
                    <a:cubicBezTo>
                      <a:pt x="1886" y="255"/>
                      <a:pt x="1887" y="255"/>
                      <a:pt x="1888" y="255"/>
                    </a:cubicBezTo>
                    <a:cubicBezTo>
                      <a:pt x="1888" y="255"/>
                      <a:pt x="1888" y="256"/>
                      <a:pt x="1889" y="256"/>
                    </a:cubicBezTo>
                    <a:cubicBezTo>
                      <a:pt x="1890" y="256"/>
                      <a:pt x="1890" y="255"/>
                      <a:pt x="1891" y="255"/>
                    </a:cubicBezTo>
                    <a:cubicBezTo>
                      <a:pt x="1892" y="255"/>
                      <a:pt x="1892" y="255"/>
                      <a:pt x="1893" y="255"/>
                    </a:cubicBezTo>
                    <a:cubicBezTo>
                      <a:pt x="1895" y="256"/>
                      <a:pt x="1895" y="255"/>
                      <a:pt x="1896" y="254"/>
                    </a:cubicBezTo>
                    <a:cubicBezTo>
                      <a:pt x="1896" y="253"/>
                      <a:pt x="1897" y="253"/>
                      <a:pt x="1897" y="253"/>
                    </a:cubicBezTo>
                    <a:cubicBezTo>
                      <a:pt x="1898" y="252"/>
                      <a:pt x="1898" y="253"/>
                      <a:pt x="1899" y="254"/>
                    </a:cubicBezTo>
                    <a:cubicBezTo>
                      <a:pt x="1900" y="254"/>
                      <a:pt x="1901" y="254"/>
                      <a:pt x="1901" y="254"/>
                    </a:cubicBezTo>
                    <a:cubicBezTo>
                      <a:pt x="1903" y="254"/>
                      <a:pt x="1904" y="254"/>
                      <a:pt x="1904" y="256"/>
                    </a:cubicBezTo>
                    <a:cubicBezTo>
                      <a:pt x="1905" y="257"/>
                      <a:pt x="1906" y="258"/>
                      <a:pt x="1906" y="259"/>
                    </a:cubicBezTo>
                    <a:cubicBezTo>
                      <a:pt x="1907" y="260"/>
                      <a:pt x="1908" y="261"/>
                      <a:pt x="1909" y="261"/>
                    </a:cubicBezTo>
                    <a:cubicBezTo>
                      <a:pt x="1909" y="260"/>
                      <a:pt x="1909" y="260"/>
                      <a:pt x="1909" y="260"/>
                    </a:cubicBezTo>
                    <a:cubicBezTo>
                      <a:pt x="1908" y="259"/>
                      <a:pt x="1908" y="258"/>
                      <a:pt x="1908" y="257"/>
                    </a:cubicBezTo>
                    <a:cubicBezTo>
                      <a:pt x="1907" y="256"/>
                      <a:pt x="1906" y="255"/>
                      <a:pt x="1906" y="254"/>
                    </a:cubicBezTo>
                    <a:cubicBezTo>
                      <a:pt x="1906" y="254"/>
                      <a:pt x="1908" y="256"/>
                      <a:pt x="1908" y="256"/>
                    </a:cubicBezTo>
                    <a:cubicBezTo>
                      <a:pt x="1909" y="257"/>
                      <a:pt x="1910" y="256"/>
                      <a:pt x="1910" y="255"/>
                    </a:cubicBezTo>
                    <a:cubicBezTo>
                      <a:pt x="1911" y="254"/>
                      <a:pt x="1912" y="253"/>
                      <a:pt x="1913" y="253"/>
                    </a:cubicBezTo>
                    <a:cubicBezTo>
                      <a:pt x="1914" y="253"/>
                      <a:pt x="1914" y="253"/>
                      <a:pt x="1915" y="253"/>
                    </a:cubicBezTo>
                    <a:cubicBezTo>
                      <a:pt x="1916" y="253"/>
                      <a:pt x="1916" y="253"/>
                      <a:pt x="1917" y="253"/>
                    </a:cubicBezTo>
                    <a:cubicBezTo>
                      <a:pt x="1918" y="253"/>
                      <a:pt x="1919" y="252"/>
                      <a:pt x="1919" y="251"/>
                    </a:cubicBezTo>
                    <a:cubicBezTo>
                      <a:pt x="1920" y="250"/>
                      <a:pt x="1918" y="250"/>
                      <a:pt x="1918" y="249"/>
                    </a:cubicBezTo>
                    <a:cubicBezTo>
                      <a:pt x="1918" y="248"/>
                      <a:pt x="1923" y="250"/>
                      <a:pt x="1924" y="250"/>
                    </a:cubicBezTo>
                    <a:cubicBezTo>
                      <a:pt x="1924" y="249"/>
                      <a:pt x="1922" y="248"/>
                      <a:pt x="1922" y="247"/>
                    </a:cubicBezTo>
                    <a:cubicBezTo>
                      <a:pt x="1922" y="246"/>
                      <a:pt x="1924" y="244"/>
                      <a:pt x="1924" y="244"/>
                    </a:cubicBezTo>
                    <a:cubicBezTo>
                      <a:pt x="1925" y="245"/>
                      <a:pt x="1925" y="246"/>
                      <a:pt x="1925" y="247"/>
                    </a:cubicBezTo>
                    <a:cubicBezTo>
                      <a:pt x="1926" y="248"/>
                      <a:pt x="1927" y="248"/>
                      <a:pt x="1928" y="248"/>
                    </a:cubicBezTo>
                    <a:cubicBezTo>
                      <a:pt x="1929" y="248"/>
                      <a:pt x="1929" y="249"/>
                      <a:pt x="1930" y="250"/>
                    </a:cubicBezTo>
                    <a:cubicBezTo>
                      <a:pt x="1932" y="250"/>
                      <a:pt x="1932" y="249"/>
                      <a:pt x="1932" y="248"/>
                    </a:cubicBezTo>
                    <a:cubicBezTo>
                      <a:pt x="1931" y="247"/>
                      <a:pt x="1930" y="246"/>
                      <a:pt x="1931" y="245"/>
                    </a:cubicBezTo>
                    <a:cubicBezTo>
                      <a:pt x="1931" y="243"/>
                      <a:pt x="1932" y="245"/>
                      <a:pt x="1933" y="246"/>
                    </a:cubicBezTo>
                    <a:cubicBezTo>
                      <a:pt x="1935" y="246"/>
                      <a:pt x="1935" y="241"/>
                      <a:pt x="1938" y="241"/>
                    </a:cubicBezTo>
                    <a:cubicBezTo>
                      <a:pt x="1938" y="242"/>
                      <a:pt x="1937" y="244"/>
                      <a:pt x="1937" y="245"/>
                    </a:cubicBezTo>
                    <a:cubicBezTo>
                      <a:pt x="1938" y="245"/>
                      <a:pt x="1940" y="244"/>
                      <a:pt x="1941" y="245"/>
                    </a:cubicBezTo>
                    <a:cubicBezTo>
                      <a:pt x="1941" y="247"/>
                      <a:pt x="1939" y="247"/>
                      <a:pt x="1938" y="247"/>
                    </a:cubicBezTo>
                    <a:cubicBezTo>
                      <a:pt x="1936" y="247"/>
                      <a:pt x="1936" y="247"/>
                      <a:pt x="1935" y="249"/>
                    </a:cubicBezTo>
                    <a:cubicBezTo>
                      <a:pt x="1934" y="249"/>
                      <a:pt x="1933" y="250"/>
                      <a:pt x="1933" y="251"/>
                    </a:cubicBezTo>
                    <a:cubicBezTo>
                      <a:pt x="1932" y="252"/>
                      <a:pt x="1932" y="254"/>
                      <a:pt x="1930" y="254"/>
                    </a:cubicBezTo>
                    <a:cubicBezTo>
                      <a:pt x="1929" y="254"/>
                      <a:pt x="1929" y="252"/>
                      <a:pt x="1927" y="251"/>
                    </a:cubicBezTo>
                    <a:cubicBezTo>
                      <a:pt x="1926" y="251"/>
                      <a:pt x="1926" y="253"/>
                      <a:pt x="1926" y="254"/>
                    </a:cubicBezTo>
                    <a:cubicBezTo>
                      <a:pt x="1927" y="258"/>
                      <a:pt x="1930" y="256"/>
                      <a:pt x="1933" y="254"/>
                    </a:cubicBezTo>
                    <a:cubicBezTo>
                      <a:pt x="1933" y="254"/>
                      <a:pt x="1934" y="254"/>
                      <a:pt x="1934" y="254"/>
                    </a:cubicBezTo>
                    <a:cubicBezTo>
                      <a:pt x="1935" y="254"/>
                      <a:pt x="1936" y="252"/>
                      <a:pt x="1937" y="252"/>
                    </a:cubicBezTo>
                    <a:cubicBezTo>
                      <a:pt x="1937" y="253"/>
                      <a:pt x="1938" y="253"/>
                      <a:pt x="1938" y="253"/>
                    </a:cubicBezTo>
                    <a:cubicBezTo>
                      <a:pt x="1939" y="253"/>
                      <a:pt x="1939" y="253"/>
                      <a:pt x="1940" y="254"/>
                    </a:cubicBezTo>
                    <a:cubicBezTo>
                      <a:pt x="1941" y="255"/>
                      <a:pt x="1941" y="255"/>
                      <a:pt x="1943" y="254"/>
                    </a:cubicBezTo>
                    <a:cubicBezTo>
                      <a:pt x="1944" y="254"/>
                      <a:pt x="1945" y="255"/>
                      <a:pt x="1946" y="255"/>
                    </a:cubicBezTo>
                    <a:cubicBezTo>
                      <a:pt x="1947" y="255"/>
                      <a:pt x="1949" y="255"/>
                      <a:pt x="1950" y="255"/>
                    </a:cubicBezTo>
                    <a:cubicBezTo>
                      <a:pt x="1950" y="254"/>
                      <a:pt x="1949" y="252"/>
                      <a:pt x="1950" y="251"/>
                    </a:cubicBezTo>
                    <a:cubicBezTo>
                      <a:pt x="1950" y="251"/>
                      <a:pt x="1951" y="250"/>
                      <a:pt x="1951" y="250"/>
                    </a:cubicBezTo>
                    <a:cubicBezTo>
                      <a:pt x="1952" y="250"/>
                      <a:pt x="1952" y="249"/>
                      <a:pt x="1953" y="249"/>
                    </a:cubicBezTo>
                    <a:cubicBezTo>
                      <a:pt x="1952" y="250"/>
                      <a:pt x="1949" y="255"/>
                      <a:pt x="1953" y="255"/>
                    </a:cubicBezTo>
                    <a:cubicBezTo>
                      <a:pt x="1954" y="254"/>
                      <a:pt x="1955" y="253"/>
                      <a:pt x="1956" y="253"/>
                    </a:cubicBezTo>
                    <a:cubicBezTo>
                      <a:pt x="1958" y="253"/>
                      <a:pt x="1958" y="254"/>
                      <a:pt x="1959" y="254"/>
                    </a:cubicBezTo>
                    <a:cubicBezTo>
                      <a:pt x="1961" y="256"/>
                      <a:pt x="1961" y="255"/>
                      <a:pt x="1962" y="253"/>
                    </a:cubicBezTo>
                    <a:cubicBezTo>
                      <a:pt x="1963" y="251"/>
                      <a:pt x="1964" y="252"/>
                      <a:pt x="1966" y="251"/>
                    </a:cubicBezTo>
                    <a:cubicBezTo>
                      <a:pt x="1967" y="251"/>
                      <a:pt x="1967" y="251"/>
                      <a:pt x="1967" y="250"/>
                    </a:cubicBezTo>
                    <a:cubicBezTo>
                      <a:pt x="1968" y="250"/>
                      <a:pt x="1969" y="250"/>
                      <a:pt x="1969" y="250"/>
                    </a:cubicBezTo>
                    <a:cubicBezTo>
                      <a:pt x="1970" y="249"/>
                      <a:pt x="1970" y="249"/>
                      <a:pt x="1971" y="249"/>
                    </a:cubicBezTo>
                    <a:cubicBezTo>
                      <a:pt x="1972" y="248"/>
                      <a:pt x="1973" y="249"/>
                      <a:pt x="1973" y="249"/>
                    </a:cubicBezTo>
                    <a:cubicBezTo>
                      <a:pt x="1975" y="248"/>
                      <a:pt x="1978" y="248"/>
                      <a:pt x="1979" y="247"/>
                    </a:cubicBezTo>
                    <a:cubicBezTo>
                      <a:pt x="1980" y="247"/>
                      <a:pt x="1980" y="246"/>
                      <a:pt x="1980" y="246"/>
                    </a:cubicBezTo>
                    <a:cubicBezTo>
                      <a:pt x="1980" y="245"/>
                      <a:pt x="1981" y="245"/>
                      <a:pt x="1981" y="245"/>
                    </a:cubicBezTo>
                    <a:cubicBezTo>
                      <a:pt x="1982" y="245"/>
                      <a:pt x="1983" y="244"/>
                      <a:pt x="1984" y="243"/>
                    </a:cubicBezTo>
                    <a:cubicBezTo>
                      <a:pt x="1985" y="243"/>
                      <a:pt x="1987" y="244"/>
                      <a:pt x="1988" y="243"/>
                    </a:cubicBezTo>
                    <a:cubicBezTo>
                      <a:pt x="1988" y="243"/>
                      <a:pt x="1989" y="241"/>
                      <a:pt x="1990" y="240"/>
                    </a:cubicBezTo>
                    <a:cubicBezTo>
                      <a:pt x="1991" y="240"/>
                      <a:pt x="1991" y="238"/>
                      <a:pt x="1992" y="238"/>
                    </a:cubicBezTo>
                    <a:cubicBezTo>
                      <a:pt x="1994" y="237"/>
                      <a:pt x="1994" y="239"/>
                      <a:pt x="1996" y="239"/>
                    </a:cubicBezTo>
                    <a:cubicBezTo>
                      <a:pt x="1993" y="239"/>
                      <a:pt x="1991" y="240"/>
                      <a:pt x="1990" y="242"/>
                    </a:cubicBezTo>
                    <a:cubicBezTo>
                      <a:pt x="1989" y="242"/>
                      <a:pt x="1989" y="244"/>
                      <a:pt x="1988" y="244"/>
                    </a:cubicBezTo>
                    <a:cubicBezTo>
                      <a:pt x="1987" y="245"/>
                      <a:pt x="1985" y="244"/>
                      <a:pt x="1984" y="244"/>
                    </a:cubicBezTo>
                    <a:cubicBezTo>
                      <a:pt x="1983" y="245"/>
                      <a:pt x="1983" y="246"/>
                      <a:pt x="1982" y="246"/>
                    </a:cubicBezTo>
                    <a:cubicBezTo>
                      <a:pt x="1980" y="247"/>
                      <a:pt x="1980" y="247"/>
                      <a:pt x="1979" y="249"/>
                    </a:cubicBezTo>
                    <a:cubicBezTo>
                      <a:pt x="1979" y="249"/>
                      <a:pt x="1980" y="250"/>
                      <a:pt x="1980" y="251"/>
                    </a:cubicBezTo>
                    <a:cubicBezTo>
                      <a:pt x="1979" y="251"/>
                      <a:pt x="1978" y="252"/>
                      <a:pt x="1978" y="252"/>
                    </a:cubicBezTo>
                    <a:cubicBezTo>
                      <a:pt x="1977" y="253"/>
                      <a:pt x="1978" y="254"/>
                      <a:pt x="1979" y="255"/>
                    </a:cubicBezTo>
                    <a:cubicBezTo>
                      <a:pt x="1979" y="256"/>
                      <a:pt x="1980" y="257"/>
                      <a:pt x="1980" y="257"/>
                    </a:cubicBezTo>
                    <a:cubicBezTo>
                      <a:pt x="1981" y="258"/>
                      <a:pt x="1982" y="257"/>
                      <a:pt x="1982" y="258"/>
                    </a:cubicBezTo>
                    <a:cubicBezTo>
                      <a:pt x="1981" y="259"/>
                      <a:pt x="1979" y="258"/>
                      <a:pt x="1978" y="256"/>
                    </a:cubicBezTo>
                    <a:cubicBezTo>
                      <a:pt x="1976" y="255"/>
                      <a:pt x="1975" y="252"/>
                      <a:pt x="1973" y="252"/>
                    </a:cubicBezTo>
                    <a:cubicBezTo>
                      <a:pt x="1972" y="253"/>
                      <a:pt x="1972" y="253"/>
                      <a:pt x="1971" y="253"/>
                    </a:cubicBezTo>
                    <a:cubicBezTo>
                      <a:pt x="1971" y="253"/>
                      <a:pt x="1971" y="252"/>
                      <a:pt x="1970" y="252"/>
                    </a:cubicBezTo>
                    <a:cubicBezTo>
                      <a:pt x="1969" y="252"/>
                      <a:pt x="1967" y="253"/>
                      <a:pt x="1967" y="254"/>
                    </a:cubicBezTo>
                    <a:cubicBezTo>
                      <a:pt x="1967" y="255"/>
                      <a:pt x="1969" y="256"/>
                      <a:pt x="1969" y="257"/>
                    </a:cubicBezTo>
                    <a:cubicBezTo>
                      <a:pt x="1970" y="258"/>
                      <a:pt x="1969" y="259"/>
                      <a:pt x="1970" y="260"/>
                    </a:cubicBezTo>
                    <a:cubicBezTo>
                      <a:pt x="1968" y="259"/>
                      <a:pt x="1968" y="257"/>
                      <a:pt x="1967" y="256"/>
                    </a:cubicBezTo>
                    <a:cubicBezTo>
                      <a:pt x="1966" y="255"/>
                      <a:pt x="1965" y="255"/>
                      <a:pt x="1964" y="256"/>
                    </a:cubicBezTo>
                    <a:cubicBezTo>
                      <a:pt x="1963" y="256"/>
                      <a:pt x="1964" y="257"/>
                      <a:pt x="1963" y="258"/>
                    </a:cubicBezTo>
                    <a:cubicBezTo>
                      <a:pt x="1962" y="258"/>
                      <a:pt x="1961" y="258"/>
                      <a:pt x="1961" y="258"/>
                    </a:cubicBezTo>
                    <a:cubicBezTo>
                      <a:pt x="1960" y="258"/>
                      <a:pt x="1960" y="259"/>
                      <a:pt x="1959" y="259"/>
                    </a:cubicBezTo>
                    <a:cubicBezTo>
                      <a:pt x="1958" y="261"/>
                      <a:pt x="1958" y="263"/>
                      <a:pt x="1957" y="264"/>
                    </a:cubicBezTo>
                    <a:cubicBezTo>
                      <a:pt x="1956" y="263"/>
                      <a:pt x="1958" y="262"/>
                      <a:pt x="1958" y="261"/>
                    </a:cubicBezTo>
                    <a:cubicBezTo>
                      <a:pt x="1958" y="260"/>
                      <a:pt x="1958" y="258"/>
                      <a:pt x="1957" y="258"/>
                    </a:cubicBezTo>
                    <a:cubicBezTo>
                      <a:pt x="1956" y="257"/>
                      <a:pt x="1951" y="259"/>
                      <a:pt x="1950" y="259"/>
                    </a:cubicBezTo>
                    <a:cubicBezTo>
                      <a:pt x="1949" y="260"/>
                      <a:pt x="1948" y="260"/>
                      <a:pt x="1947" y="259"/>
                    </a:cubicBezTo>
                    <a:cubicBezTo>
                      <a:pt x="1946" y="259"/>
                      <a:pt x="1944" y="258"/>
                      <a:pt x="1944" y="260"/>
                    </a:cubicBezTo>
                    <a:cubicBezTo>
                      <a:pt x="1944" y="260"/>
                      <a:pt x="1944" y="261"/>
                      <a:pt x="1944" y="262"/>
                    </a:cubicBezTo>
                    <a:cubicBezTo>
                      <a:pt x="1944" y="262"/>
                      <a:pt x="1944" y="263"/>
                      <a:pt x="1944" y="263"/>
                    </a:cubicBezTo>
                    <a:cubicBezTo>
                      <a:pt x="1944" y="265"/>
                      <a:pt x="1945" y="265"/>
                      <a:pt x="1946" y="266"/>
                    </a:cubicBezTo>
                    <a:cubicBezTo>
                      <a:pt x="1946" y="267"/>
                      <a:pt x="1946" y="267"/>
                      <a:pt x="1946" y="268"/>
                    </a:cubicBezTo>
                    <a:cubicBezTo>
                      <a:pt x="1947" y="269"/>
                      <a:pt x="1948" y="268"/>
                      <a:pt x="1947" y="270"/>
                    </a:cubicBezTo>
                    <a:cubicBezTo>
                      <a:pt x="1947" y="270"/>
                      <a:pt x="1946" y="271"/>
                      <a:pt x="1946" y="272"/>
                    </a:cubicBezTo>
                    <a:cubicBezTo>
                      <a:pt x="1945" y="271"/>
                      <a:pt x="1945" y="270"/>
                      <a:pt x="1944" y="269"/>
                    </a:cubicBezTo>
                    <a:cubicBezTo>
                      <a:pt x="1944" y="268"/>
                      <a:pt x="1943" y="267"/>
                      <a:pt x="1942" y="266"/>
                    </a:cubicBezTo>
                    <a:cubicBezTo>
                      <a:pt x="1942" y="266"/>
                      <a:pt x="1941" y="266"/>
                      <a:pt x="1940" y="266"/>
                    </a:cubicBezTo>
                    <a:cubicBezTo>
                      <a:pt x="1939" y="265"/>
                      <a:pt x="1940" y="264"/>
                      <a:pt x="1940" y="263"/>
                    </a:cubicBezTo>
                    <a:cubicBezTo>
                      <a:pt x="1941" y="261"/>
                      <a:pt x="1940" y="261"/>
                      <a:pt x="1940" y="259"/>
                    </a:cubicBezTo>
                    <a:cubicBezTo>
                      <a:pt x="1939" y="259"/>
                      <a:pt x="1939" y="259"/>
                      <a:pt x="1938" y="258"/>
                    </a:cubicBezTo>
                    <a:cubicBezTo>
                      <a:pt x="1937" y="258"/>
                      <a:pt x="1936" y="258"/>
                      <a:pt x="1935" y="258"/>
                    </a:cubicBezTo>
                    <a:cubicBezTo>
                      <a:pt x="1934" y="259"/>
                      <a:pt x="1936" y="260"/>
                      <a:pt x="1935" y="261"/>
                    </a:cubicBezTo>
                    <a:cubicBezTo>
                      <a:pt x="1935" y="263"/>
                      <a:pt x="1934" y="261"/>
                      <a:pt x="1934" y="261"/>
                    </a:cubicBezTo>
                    <a:cubicBezTo>
                      <a:pt x="1932" y="260"/>
                      <a:pt x="1932" y="260"/>
                      <a:pt x="1931" y="261"/>
                    </a:cubicBezTo>
                    <a:cubicBezTo>
                      <a:pt x="1930" y="262"/>
                      <a:pt x="1930" y="262"/>
                      <a:pt x="1930" y="263"/>
                    </a:cubicBezTo>
                    <a:cubicBezTo>
                      <a:pt x="1930" y="265"/>
                      <a:pt x="1931" y="268"/>
                      <a:pt x="1928" y="268"/>
                    </a:cubicBezTo>
                    <a:cubicBezTo>
                      <a:pt x="1929" y="269"/>
                      <a:pt x="1929" y="271"/>
                      <a:pt x="1927" y="270"/>
                    </a:cubicBezTo>
                    <a:cubicBezTo>
                      <a:pt x="1926" y="269"/>
                      <a:pt x="1927" y="267"/>
                      <a:pt x="1928" y="266"/>
                    </a:cubicBezTo>
                    <a:cubicBezTo>
                      <a:pt x="1928" y="265"/>
                      <a:pt x="1928" y="264"/>
                      <a:pt x="1928" y="263"/>
                    </a:cubicBezTo>
                    <a:cubicBezTo>
                      <a:pt x="1927" y="261"/>
                      <a:pt x="1927" y="261"/>
                      <a:pt x="1926" y="260"/>
                    </a:cubicBezTo>
                    <a:cubicBezTo>
                      <a:pt x="1924" y="260"/>
                      <a:pt x="1924" y="259"/>
                      <a:pt x="1923" y="258"/>
                    </a:cubicBezTo>
                    <a:cubicBezTo>
                      <a:pt x="1922" y="258"/>
                      <a:pt x="1920" y="259"/>
                      <a:pt x="1919" y="259"/>
                    </a:cubicBezTo>
                    <a:cubicBezTo>
                      <a:pt x="1917" y="259"/>
                      <a:pt x="1916" y="258"/>
                      <a:pt x="1915" y="260"/>
                    </a:cubicBezTo>
                    <a:cubicBezTo>
                      <a:pt x="1915" y="261"/>
                      <a:pt x="1915" y="263"/>
                      <a:pt x="1914" y="264"/>
                    </a:cubicBezTo>
                    <a:cubicBezTo>
                      <a:pt x="1913" y="264"/>
                      <a:pt x="1913" y="265"/>
                      <a:pt x="1912" y="265"/>
                    </a:cubicBezTo>
                    <a:cubicBezTo>
                      <a:pt x="1912" y="266"/>
                      <a:pt x="1910" y="267"/>
                      <a:pt x="1910" y="268"/>
                    </a:cubicBezTo>
                    <a:cubicBezTo>
                      <a:pt x="1910" y="269"/>
                      <a:pt x="1911" y="268"/>
                      <a:pt x="1912" y="269"/>
                    </a:cubicBezTo>
                    <a:cubicBezTo>
                      <a:pt x="1913" y="270"/>
                      <a:pt x="1912" y="271"/>
                      <a:pt x="1914" y="270"/>
                    </a:cubicBezTo>
                    <a:cubicBezTo>
                      <a:pt x="1915" y="271"/>
                      <a:pt x="1914" y="273"/>
                      <a:pt x="1914" y="275"/>
                    </a:cubicBezTo>
                    <a:cubicBezTo>
                      <a:pt x="1915" y="276"/>
                      <a:pt x="1917" y="278"/>
                      <a:pt x="1916" y="279"/>
                    </a:cubicBezTo>
                    <a:cubicBezTo>
                      <a:pt x="1915" y="278"/>
                      <a:pt x="1914" y="277"/>
                      <a:pt x="1914" y="276"/>
                    </a:cubicBezTo>
                    <a:cubicBezTo>
                      <a:pt x="1913" y="276"/>
                      <a:pt x="1913" y="276"/>
                      <a:pt x="1912" y="275"/>
                    </a:cubicBezTo>
                    <a:cubicBezTo>
                      <a:pt x="1912" y="275"/>
                      <a:pt x="1912" y="274"/>
                      <a:pt x="1912" y="274"/>
                    </a:cubicBezTo>
                    <a:cubicBezTo>
                      <a:pt x="1910" y="273"/>
                      <a:pt x="1909" y="275"/>
                      <a:pt x="1909" y="273"/>
                    </a:cubicBezTo>
                    <a:cubicBezTo>
                      <a:pt x="1909" y="272"/>
                      <a:pt x="1910" y="271"/>
                      <a:pt x="1909" y="271"/>
                    </a:cubicBezTo>
                    <a:cubicBezTo>
                      <a:pt x="1909" y="270"/>
                      <a:pt x="1907" y="271"/>
                      <a:pt x="1907" y="272"/>
                    </a:cubicBezTo>
                    <a:cubicBezTo>
                      <a:pt x="1906" y="269"/>
                      <a:pt x="1908" y="267"/>
                      <a:pt x="1906" y="265"/>
                    </a:cubicBezTo>
                    <a:cubicBezTo>
                      <a:pt x="1905" y="264"/>
                      <a:pt x="1904" y="263"/>
                      <a:pt x="1903" y="262"/>
                    </a:cubicBezTo>
                    <a:cubicBezTo>
                      <a:pt x="1901" y="262"/>
                      <a:pt x="1901" y="263"/>
                      <a:pt x="1900" y="264"/>
                    </a:cubicBezTo>
                    <a:cubicBezTo>
                      <a:pt x="1898" y="267"/>
                      <a:pt x="1895" y="267"/>
                      <a:pt x="1893" y="268"/>
                    </a:cubicBezTo>
                    <a:cubicBezTo>
                      <a:pt x="1892" y="269"/>
                      <a:pt x="1891" y="270"/>
                      <a:pt x="1890" y="271"/>
                    </a:cubicBezTo>
                    <a:cubicBezTo>
                      <a:pt x="1889" y="272"/>
                      <a:pt x="1887" y="273"/>
                      <a:pt x="1886" y="274"/>
                    </a:cubicBezTo>
                    <a:cubicBezTo>
                      <a:pt x="1886" y="274"/>
                      <a:pt x="1886" y="275"/>
                      <a:pt x="1886" y="276"/>
                    </a:cubicBezTo>
                    <a:cubicBezTo>
                      <a:pt x="1887" y="276"/>
                      <a:pt x="1888" y="276"/>
                      <a:pt x="1888" y="276"/>
                    </a:cubicBezTo>
                    <a:cubicBezTo>
                      <a:pt x="1889" y="277"/>
                      <a:pt x="1890" y="277"/>
                      <a:pt x="1889" y="278"/>
                    </a:cubicBezTo>
                    <a:cubicBezTo>
                      <a:pt x="1889" y="279"/>
                      <a:pt x="1888" y="278"/>
                      <a:pt x="1888" y="278"/>
                    </a:cubicBezTo>
                    <a:cubicBezTo>
                      <a:pt x="1886" y="278"/>
                      <a:pt x="1885" y="280"/>
                      <a:pt x="1885" y="281"/>
                    </a:cubicBezTo>
                    <a:cubicBezTo>
                      <a:pt x="1884" y="282"/>
                      <a:pt x="1884" y="285"/>
                      <a:pt x="1883" y="285"/>
                    </a:cubicBezTo>
                    <a:cubicBezTo>
                      <a:pt x="1883" y="284"/>
                      <a:pt x="1883" y="283"/>
                      <a:pt x="1883" y="281"/>
                    </a:cubicBezTo>
                    <a:cubicBezTo>
                      <a:pt x="1883" y="280"/>
                      <a:pt x="1883" y="279"/>
                      <a:pt x="1883" y="278"/>
                    </a:cubicBezTo>
                    <a:cubicBezTo>
                      <a:pt x="1883" y="277"/>
                      <a:pt x="1884" y="275"/>
                      <a:pt x="1882" y="275"/>
                    </a:cubicBezTo>
                    <a:cubicBezTo>
                      <a:pt x="1881" y="275"/>
                      <a:pt x="1881" y="275"/>
                      <a:pt x="1881" y="276"/>
                    </a:cubicBezTo>
                    <a:cubicBezTo>
                      <a:pt x="1880" y="276"/>
                      <a:pt x="1880" y="276"/>
                      <a:pt x="1880" y="276"/>
                    </a:cubicBezTo>
                    <a:cubicBezTo>
                      <a:pt x="1880" y="276"/>
                      <a:pt x="1880" y="276"/>
                      <a:pt x="1879" y="276"/>
                    </a:cubicBezTo>
                    <a:cubicBezTo>
                      <a:pt x="1879" y="276"/>
                      <a:pt x="1879" y="276"/>
                      <a:pt x="1878" y="276"/>
                    </a:cubicBezTo>
                    <a:cubicBezTo>
                      <a:pt x="1878" y="276"/>
                      <a:pt x="1877" y="277"/>
                      <a:pt x="1877" y="277"/>
                    </a:cubicBezTo>
                    <a:cubicBezTo>
                      <a:pt x="1875" y="276"/>
                      <a:pt x="1876" y="275"/>
                      <a:pt x="1876" y="274"/>
                    </a:cubicBezTo>
                    <a:cubicBezTo>
                      <a:pt x="1877" y="273"/>
                      <a:pt x="1877" y="272"/>
                      <a:pt x="1878" y="272"/>
                    </a:cubicBezTo>
                    <a:cubicBezTo>
                      <a:pt x="1878" y="272"/>
                      <a:pt x="1880" y="273"/>
                      <a:pt x="1880" y="273"/>
                    </a:cubicBezTo>
                    <a:cubicBezTo>
                      <a:pt x="1881" y="272"/>
                      <a:pt x="1884" y="273"/>
                      <a:pt x="1886" y="273"/>
                    </a:cubicBezTo>
                    <a:cubicBezTo>
                      <a:pt x="1885" y="271"/>
                      <a:pt x="1884" y="272"/>
                      <a:pt x="1883" y="272"/>
                    </a:cubicBezTo>
                    <a:cubicBezTo>
                      <a:pt x="1882" y="271"/>
                      <a:pt x="1881" y="271"/>
                      <a:pt x="1880" y="271"/>
                    </a:cubicBezTo>
                    <a:cubicBezTo>
                      <a:pt x="1877" y="270"/>
                      <a:pt x="1875" y="271"/>
                      <a:pt x="1873" y="271"/>
                    </a:cubicBezTo>
                    <a:cubicBezTo>
                      <a:pt x="1871" y="271"/>
                      <a:pt x="1869" y="271"/>
                      <a:pt x="1867" y="271"/>
                    </a:cubicBezTo>
                    <a:cubicBezTo>
                      <a:pt x="1866" y="272"/>
                      <a:pt x="1864" y="272"/>
                      <a:pt x="1863" y="272"/>
                    </a:cubicBezTo>
                    <a:cubicBezTo>
                      <a:pt x="1863" y="272"/>
                      <a:pt x="1863" y="272"/>
                      <a:pt x="1862" y="272"/>
                    </a:cubicBezTo>
                    <a:cubicBezTo>
                      <a:pt x="1859" y="272"/>
                      <a:pt x="1856" y="273"/>
                      <a:pt x="1853" y="274"/>
                    </a:cubicBezTo>
                    <a:cubicBezTo>
                      <a:pt x="1852" y="275"/>
                      <a:pt x="1850" y="275"/>
                      <a:pt x="1849" y="275"/>
                    </a:cubicBezTo>
                    <a:cubicBezTo>
                      <a:pt x="1848" y="276"/>
                      <a:pt x="1846" y="276"/>
                      <a:pt x="1845" y="276"/>
                    </a:cubicBezTo>
                    <a:cubicBezTo>
                      <a:pt x="1842" y="276"/>
                      <a:pt x="1839" y="275"/>
                      <a:pt x="1837" y="278"/>
                    </a:cubicBezTo>
                    <a:cubicBezTo>
                      <a:pt x="1837" y="279"/>
                      <a:pt x="1837" y="280"/>
                      <a:pt x="1837" y="281"/>
                    </a:cubicBezTo>
                    <a:cubicBezTo>
                      <a:pt x="1837" y="283"/>
                      <a:pt x="1836" y="284"/>
                      <a:pt x="1835" y="286"/>
                    </a:cubicBezTo>
                    <a:cubicBezTo>
                      <a:pt x="1835" y="287"/>
                      <a:pt x="1834" y="287"/>
                      <a:pt x="1833" y="288"/>
                    </a:cubicBezTo>
                    <a:cubicBezTo>
                      <a:pt x="1832" y="289"/>
                      <a:pt x="1832" y="289"/>
                      <a:pt x="1831" y="290"/>
                    </a:cubicBezTo>
                    <a:cubicBezTo>
                      <a:pt x="1830" y="292"/>
                      <a:pt x="1828" y="293"/>
                      <a:pt x="1828" y="295"/>
                    </a:cubicBezTo>
                    <a:cubicBezTo>
                      <a:pt x="1827" y="298"/>
                      <a:pt x="1829" y="298"/>
                      <a:pt x="1830" y="300"/>
                    </a:cubicBezTo>
                    <a:cubicBezTo>
                      <a:pt x="1830" y="301"/>
                      <a:pt x="1830" y="302"/>
                      <a:pt x="1831" y="302"/>
                    </a:cubicBezTo>
                    <a:cubicBezTo>
                      <a:pt x="1831" y="303"/>
                      <a:pt x="1831" y="304"/>
                      <a:pt x="1832" y="304"/>
                    </a:cubicBezTo>
                    <a:cubicBezTo>
                      <a:pt x="1833" y="304"/>
                      <a:pt x="1833" y="303"/>
                      <a:pt x="1834" y="302"/>
                    </a:cubicBezTo>
                    <a:cubicBezTo>
                      <a:pt x="1835" y="302"/>
                      <a:pt x="1835" y="303"/>
                      <a:pt x="1836" y="303"/>
                    </a:cubicBezTo>
                    <a:cubicBezTo>
                      <a:pt x="1837" y="303"/>
                      <a:pt x="1839" y="301"/>
                      <a:pt x="1839" y="303"/>
                    </a:cubicBezTo>
                    <a:cubicBezTo>
                      <a:pt x="1839" y="304"/>
                      <a:pt x="1837" y="304"/>
                      <a:pt x="1836" y="305"/>
                    </a:cubicBezTo>
                    <a:cubicBezTo>
                      <a:pt x="1836" y="306"/>
                      <a:pt x="1838" y="305"/>
                      <a:pt x="1839" y="306"/>
                    </a:cubicBezTo>
                    <a:cubicBezTo>
                      <a:pt x="1839" y="306"/>
                      <a:pt x="1839" y="308"/>
                      <a:pt x="1840" y="309"/>
                    </a:cubicBezTo>
                    <a:cubicBezTo>
                      <a:pt x="1841" y="309"/>
                      <a:pt x="1843" y="309"/>
                      <a:pt x="1844" y="308"/>
                    </a:cubicBezTo>
                    <a:cubicBezTo>
                      <a:pt x="1845" y="308"/>
                      <a:pt x="1846" y="308"/>
                      <a:pt x="1847" y="307"/>
                    </a:cubicBezTo>
                    <a:cubicBezTo>
                      <a:pt x="1849" y="307"/>
                      <a:pt x="1850" y="307"/>
                      <a:pt x="1851" y="306"/>
                    </a:cubicBezTo>
                    <a:cubicBezTo>
                      <a:pt x="1851" y="306"/>
                      <a:pt x="1851" y="305"/>
                      <a:pt x="1852" y="305"/>
                    </a:cubicBezTo>
                    <a:cubicBezTo>
                      <a:pt x="1852" y="305"/>
                      <a:pt x="1853" y="305"/>
                      <a:pt x="1853" y="305"/>
                    </a:cubicBezTo>
                    <a:cubicBezTo>
                      <a:pt x="1854" y="306"/>
                      <a:pt x="1854" y="306"/>
                      <a:pt x="1856" y="307"/>
                    </a:cubicBezTo>
                    <a:cubicBezTo>
                      <a:pt x="1857" y="307"/>
                      <a:pt x="1857" y="308"/>
                      <a:pt x="1858" y="309"/>
                    </a:cubicBezTo>
                    <a:cubicBezTo>
                      <a:pt x="1858" y="310"/>
                      <a:pt x="1859" y="311"/>
                      <a:pt x="1860" y="311"/>
                    </a:cubicBezTo>
                    <a:cubicBezTo>
                      <a:pt x="1859" y="311"/>
                      <a:pt x="1859" y="311"/>
                      <a:pt x="1858" y="311"/>
                    </a:cubicBezTo>
                    <a:cubicBezTo>
                      <a:pt x="1858" y="311"/>
                      <a:pt x="1857" y="311"/>
                      <a:pt x="1857" y="311"/>
                    </a:cubicBezTo>
                    <a:cubicBezTo>
                      <a:pt x="1856" y="311"/>
                      <a:pt x="1856" y="310"/>
                      <a:pt x="1856" y="309"/>
                    </a:cubicBezTo>
                    <a:cubicBezTo>
                      <a:pt x="1855" y="309"/>
                      <a:pt x="1855" y="309"/>
                      <a:pt x="1854" y="310"/>
                    </a:cubicBezTo>
                    <a:cubicBezTo>
                      <a:pt x="1853" y="311"/>
                      <a:pt x="1853" y="311"/>
                      <a:pt x="1851" y="311"/>
                    </a:cubicBezTo>
                    <a:cubicBezTo>
                      <a:pt x="1851" y="310"/>
                      <a:pt x="1849" y="311"/>
                      <a:pt x="1849" y="311"/>
                    </a:cubicBezTo>
                    <a:cubicBezTo>
                      <a:pt x="1849" y="310"/>
                      <a:pt x="1849" y="309"/>
                      <a:pt x="1848" y="309"/>
                    </a:cubicBezTo>
                    <a:cubicBezTo>
                      <a:pt x="1847" y="309"/>
                      <a:pt x="1848" y="310"/>
                      <a:pt x="1847" y="310"/>
                    </a:cubicBezTo>
                    <a:cubicBezTo>
                      <a:pt x="1846" y="310"/>
                      <a:pt x="1846" y="310"/>
                      <a:pt x="1845" y="310"/>
                    </a:cubicBezTo>
                    <a:cubicBezTo>
                      <a:pt x="1844" y="311"/>
                      <a:pt x="1844" y="312"/>
                      <a:pt x="1842" y="311"/>
                    </a:cubicBezTo>
                    <a:cubicBezTo>
                      <a:pt x="1842" y="311"/>
                      <a:pt x="1842" y="310"/>
                      <a:pt x="1841" y="310"/>
                    </a:cubicBezTo>
                    <a:cubicBezTo>
                      <a:pt x="1840" y="310"/>
                      <a:pt x="1840" y="311"/>
                      <a:pt x="1839" y="311"/>
                    </a:cubicBezTo>
                    <a:cubicBezTo>
                      <a:pt x="1838" y="311"/>
                      <a:pt x="1838" y="311"/>
                      <a:pt x="1837" y="311"/>
                    </a:cubicBezTo>
                    <a:cubicBezTo>
                      <a:pt x="1837" y="310"/>
                      <a:pt x="1837" y="310"/>
                      <a:pt x="1837" y="309"/>
                    </a:cubicBezTo>
                    <a:cubicBezTo>
                      <a:pt x="1836" y="308"/>
                      <a:pt x="1836" y="308"/>
                      <a:pt x="1835" y="308"/>
                    </a:cubicBezTo>
                    <a:cubicBezTo>
                      <a:pt x="1835" y="307"/>
                      <a:pt x="1835" y="307"/>
                      <a:pt x="1835" y="306"/>
                    </a:cubicBezTo>
                    <a:cubicBezTo>
                      <a:pt x="1834" y="306"/>
                      <a:pt x="1833" y="307"/>
                      <a:pt x="1832" y="307"/>
                    </a:cubicBezTo>
                    <a:cubicBezTo>
                      <a:pt x="1831" y="307"/>
                      <a:pt x="1829" y="306"/>
                      <a:pt x="1829" y="307"/>
                    </a:cubicBezTo>
                    <a:cubicBezTo>
                      <a:pt x="1828" y="308"/>
                      <a:pt x="1829" y="308"/>
                      <a:pt x="1829" y="309"/>
                    </a:cubicBezTo>
                    <a:cubicBezTo>
                      <a:pt x="1829" y="309"/>
                      <a:pt x="1828" y="310"/>
                      <a:pt x="1828" y="310"/>
                    </a:cubicBezTo>
                    <a:cubicBezTo>
                      <a:pt x="1828" y="312"/>
                      <a:pt x="1829" y="311"/>
                      <a:pt x="1830" y="311"/>
                    </a:cubicBezTo>
                    <a:cubicBezTo>
                      <a:pt x="1831" y="311"/>
                      <a:pt x="1831" y="312"/>
                      <a:pt x="1833" y="312"/>
                    </a:cubicBezTo>
                    <a:cubicBezTo>
                      <a:pt x="1833" y="313"/>
                      <a:pt x="1833" y="312"/>
                      <a:pt x="1834" y="313"/>
                    </a:cubicBezTo>
                    <a:cubicBezTo>
                      <a:pt x="1834" y="313"/>
                      <a:pt x="1834" y="314"/>
                      <a:pt x="1835" y="314"/>
                    </a:cubicBezTo>
                    <a:cubicBezTo>
                      <a:pt x="1836" y="315"/>
                      <a:pt x="1837" y="314"/>
                      <a:pt x="1838" y="315"/>
                    </a:cubicBezTo>
                    <a:cubicBezTo>
                      <a:pt x="1839" y="315"/>
                      <a:pt x="1839" y="316"/>
                      <a:pt x="1840" y="317"/>
                    </a:cubicBezTo>
                    <a:cubicBezTo>
                      <a:pt x="1841" y="317"/>
                      <a:pt x="1842" y="318"/>
                      <a:pt x="1842" y="318"/>
                    </a:cubicBezTo>
                    <a:cubicBezTo>
                      <a:pt x="1841" y="318"/>
                      <a:pt x="1840" y="318"/>
                      <a:pt x="1839" y="318"/>
                    </a:cubicBezTo>
                    <a:cubicBezTo>
                      <a:pt x="1837" y="316"/>
                      <a:pt x="1836" y="317"/>
                      <a:pt x="1835" y="316"/>
                    </a:cubicBezTo>
                    <a:cubicBezTo>
                      <a:pt x="1833" y="316"/>
                      <a:pt x="1833" y="315"/>
                      <a:pt x="1833" y="314"/>
                    </a:cubicBezTo>
                    <a:cubicBezTo>
                      <a:pt x="1832" y="314"/>
                      <a:pt x="1831" y="314"/>
                      <a:pt x="1830" y="314"/>
                    </a:cubicBezTo>
                    <a:cubicBezTo>
                      <a:pt x="1827" y="313"/>
                      <a:pt x="1829" y="315"/>
                      <a:pt x="1828" y="317"/>
                    </a:cubicBezTo>
                    <a:cubicBezTo>
                      <a:pt x="1828" y="317"/>
                      <a:pt x="1827" y="317"/>
                      <a:pt x="1827" y="318"/>
                    </a:cubicBezTo>
                    <a:cubicBezTo>
                      <a:pt x="1827" y="318"/>
                      <a:pt x="1828" y="319"/>
                      <a:pt x="1828" y="319"/>
                    </a:cubicBezTo>
                    <a:cubicBezTo>
                      <a:pt x="1827" y="320"/>
                      <a:pt x="1827" y="321"/>
                      <a:pt x="1827" y="321"/>
                    </a:cubicBezTo>
                    <a:cubicBezTo>
                      <a:pt x="1826" y="320"/>
                      <a:pt x="1826" y="319"/>
                      <a:pt x="1826" y="318"/>
                    </a:cubicBezTo>
                    <a:cubicBezTo>
                      <a:pt x="1825" y="317"/>
                      <a:pt x="1824" y="316"/>
                      <a:pt x="1824" y="315"/>
                    </a:cubicBezTo>
                    <a:cubicBezTo>
                      <a:pt x="1824" y="314"/>
                      <a:pt x="1825" y="314"/>
                      <a:pt x="1825" y="314"/>
                    </a:cubicBezTo>
                    <a:cubicBezTo>
                      <a:pt x="1825" y="313"/>
                      <a:pt x="1824" y="312"/>
                      <a:pt x="1824" y="312"/>
                    </a:cubicBezTo>
                    <a:cubicBezTo>
                      <a:pt x="1825" y="310"/>
                      <a:pt x="1827" y="311"/>
                      <a:pt x="1826" y="308"/>
                    </a:cubicBezTo>
                    <a:cubicBezTo>
                      <a:pt x="1825" y="307"/>
                      <a:pt x="1824" y="307"/>
                      <a:pt x="1823" y="307"/>
                    </a:cubicBezTo>
                    <a:cubicBezTo>
                      <a:pt x="1821" y="308"/>
                      <a:pt x="1821" y="307"/>
                      <a:pt x="1819" y="307"/>
                    </a:cubicBezTo>
                    <a:cubicBezTo>
                      <a:pt x="1818" y="307"/>
                      <a:pt x="1816" y="308"/>
                      <a:pt x="1815" y="308"/>
                    </a:cubicBezTo>
                    <a:cubicBezTo>
                      <a:pt x="1814" y="309"/>
                      <a:pt x="1813" y="309"/>
                      <a:pt x="1812" y="311"/>
                    </a:cubicBezTo>
                    <a:cubicBezTo>
                      <a:pt x="1810" y="312"/>
                      <a:pt x="1811" y="313"/>
                      <a:pt x="1810" y="315"/>
                    </a:cubicBezTo>
                    <a:cubicBezTo>
                      <a:pt x="1810" y="318"/>
                      <a:pt x="1808" y="319"/>
                      <a:pt x="1806" y="321"/>
                    </a:cubicBezTo>
                    <a:cubicBezTo>
                      <a:pt x="1805" y="322"/>
                      <a:pt x="1806" y="322"/>
                      <a:pt x="1806" y="324"/>
                    </a:cubicBezTo>
                    <a:cubicBezTo>
                      <a:pt x="1806" y="325"/>
                      <a:pt x="1805" y="326"/>
                      <a:pt x="1806" y="326"/>
                    </a:cubicBezTo>
                    <a:cubicBezTo>
                      <a:pt x="1807" y="327"/>
                      <a:pt x="1808" y="327"/>
                      <a:pt x="1809" y="327"/>
                    </a:cubicBezTo>
                    <a:cubicBezTo>
                      <a:pt x="1812" y="329"/>
                      <a:pt x="1812" y="330"/>
                      <a:pt x="1812" y="333"/>
                    </a:cubicBezTo>
                    <a:cubicBezTo>
                      <a:pt x="1812" y="334"/>
                      <a:pt x="1812" y="334"/>
                      <a:pt x="1812" y="335"/>
                    </a:cubicBezTo>
                    <a:cubicBezTo>
                      <a:pt x="1813" y="335"/>
                      <a:pt x="1813" y="334"/>
                      <a:pt x="1814" y="334"/>
                    </a:cubicBezTo>
                    <a:cubicBezTo>
                      <a:pt x="1815" y="334"/>
                      <a:pt x="1815" y="336"/>
                      <a:pt x="1817" y="335"/>
                    </a:cubicBezTo>
                    <a:cubicBezTo>
                      <a:pt x="1817" y="336"/>
                      <a:pt x="1817" y="336"/>
                      <a:pt x="1817" y="337"/>
                    </a:cubicBezTo>
                    <a:cubicBezTo>
                      <a:pt x="1818" y="337"/>
                      <a:pt x="1818" y="337"/>
                      <a:pt x="1818" y="338"/>
                    </a:cubicBezTo>
                    <a:cubicBezTo>
                      <a:pt x="1819" y="339"/>
                      <a:pt x="1819" y="341"/>
                      <a:pt x="1820" y="339"/>
                    </a:cubicBezTo>
                    <a:cubicBezTo>
                      <a:pt x="1820" y="339"/>
                      <a:pt x="1820" y="338"/>
                      <a:pt x="1820" y="338"/>
                    </a:cubicBezTo>
                    <a:cubicBezTo>
                      <a:pt x="1821" y="337"/>
                      <a:pt x="1822" y="337"/>
                      <a:pt x="1822" y="337"/>
                    </a:cubicBezTo>
                    <a:cubicBezTo>
                      <a:pt x="1825" y="336"/>
                      <a:pt x="1823" y="337"/>
                      <a:pt x="1822" y="338"/>
                    </a:cubicBezTo>
                    <a:cubicBezTo>
                      <a:pt x="1822" y="339"/>
                      <a:pt x="1823" y="339"/>
                      <a:pt x="1822" y="340"/>
                    </a:cubicBezTo>
                    <a:cubicBezTo>
                      <a:pt x="1822" y="340"/>
                      <a:pt x="1821" y="340"/>
                      <a:pt x="1821" y="340"/>
                    </a:cubicBezTo>
                    <a:cubicBezTo>
                      <a:pt x="1820" y="341"/>
                      <a:pt x="1820" y="343"/>
                      <a:pt x="1820" y="344"/>
                    </a:cubicBezTo>
                    <a:cubicBezTo>
                      <a:pt x="1821" y="345"/>
                      <a:pt x="1820" y="346"/>
                      <a:pt x="1821" y="347"/>
                    </a:cubicBezTo>
                    <a:cubicBezTo>
                      <a:pt x="1822" y="347"/>
                      <a:pt x="1822" y="346"/>
                      <a:pt x="1823" y="346"/>
                    </a:cubicBezTo>
                    <a:cubicBezTo>
                      <a:pt x="1823" y="346"/>
                      <a:pt x="1823" y="346"/>
                      <a:pt x="1824" y="347"/>
                    </a:cubicBezTo>
                    <a:cubicBezTo>
                      <a:pt x="1824" y="347"/>
                      <a:pt x="1825" y="346"/>
                      <a:pt x="1826" y="346"/>
                    </a:cubicBezTo>
                    <a:cubicBezTo>
                      <a:pt x="1827" y="347"/>
                      <a:pt x="1826" y="348"/>
                      <a:pt x="1827" y="348"/>
                    </a:cubicBezTo>
                    <a:cubicBezTo>
                      <a:pt x="1827" y="348"/>
                      <a:pt x="1828" y="346"/>
                      <a:pt x="1830" y="347"/>
                    </a:cubicBezTo>
                    <a:cubicBezTo>
                      <a:pt x="1829" y="347"/>
                      <a:pt x="1828" y="348"/>
                      <a:pt x="1828" y="348"/>
                    </a:cubicBezTo>
                    <a:cubicBezTo>
                      <a:pt x="1827" y="349"/>
                      <a:pt x="1828" y="350"/>
                      <a:pt x="1827" y="350"/>
                    </a:cubicBezTo>
                    <a:cubicBezTo>
                      <a:pt x="1826" y="350"/>
                      <a:pt x="1825" y="348"/>
                      <a:pt x="1824" y="348"/>
                    </a:cubicBezTo>
                    <a:cubicBezTo>
                      <a:pt x="1822" y="348"/>
                      <a:pt x="1821" y="350"/>
                      <a:pt x="1821" y="351"/>
                    </a:cubicBezTo>
                    <a:cubicBezTo>
                      <a:pt x="1821" y="352"/>
                      <a:pt x="1821" y="354"/>
                      <a:pt x="1821" y="355"/>
                    </a:cubicBezTo>
                    <a:cubicBezTo>
                      <a:pt x="1820" y="356"/>
                      <a:pt x="1819" y="355"/>
                      <a:pt x="1819" y="354"/>
                    </a:cubicBezTo>
                    <a:cubicBezTo>
                      <a:pt x="1819" y="353"/>
                      <a:pt x="1820" y="351"/>
                      <a:pt x="1819" y="350"/>
                    </a:cubicBezTo>
                    <a:cubicBezTo>
                      <a:pt x="1819" y="350"/>
                      <a:pt x="1819" y="350"/>
                      <a:pt x="1819" y="350"/>
                    </a:cubicBezTo>
                    <a:cubicBezTo>
                      <a:pt x="1818" y="349"/>
                      <a:pt x="1819" y="349"/>
                      <a:pt x="1819" y="349"/>
                    </a:cubicBezTo>
                    <a:cubicBezTo>
                      <a:pt x="1819" y="348"/>
                      <a:pt x="1819" y="348"/>
                      <a:pt x="1819" y="348"/>
                    </a:cubicBezTo>
                    <a:cubicBezTo>
                      <a:pt x="1818" y="347"/>
                      <a:pt x="1818" y="347"/>
                      <a:pt x="1819" y="346"/>
                    </a:cubicBezTo>
                    <a:cubicBezTo>
                      <a:pt x="1818" y="345"/>
                      <a:pt x="1818" y="344"/>
                      <a:pt x="1818" y="344"/>
                    </a:cubicBezTo>
                    <a:cubicBezTo>
                      <a:pt x="1818" y="342"/>
                      <a:pt x="1818" y="343"/>
                      <a:pt x="1816" y="342"/>
                    </a:cubicBezTo>
                    <a:cubicBezTo>
                      <a:pt x="1815" y="342"/>
                      <a:pt x="1815" y="341"/>
                      <a:pt x="1814" y="340"/>
                    </a:cubicBezTo>
                    <a:cubicBezTo>
                      <a:pt x="1814" y="340"/>
                      <a:pt x="1812" y="340"/>
                      <a:pt x="1811" y="340"/>
                    </a:cubicBezTo>
                    <a:cubicBezTo>
                      <a:pt x="1811" y="341"/>
                      <a:pt x="1812" y="342"/>
                      <a:pt x="1811" y="343"/>
                    </a:cubicBezTo>
                    <a:cubicBezTo>
                      <a:pt x="1811" y="344"/>
                      <a:pt x="1810" y="345"/>
                      <a:pt x="1810" y="346"/>
                    </a:cubicBezTo>
                    <a:cubicBezTo>
                      <a:pt x="1808" y="348"/>
                      <a:pt x="1809" y="349"/>
                      <a:pt x="1809" y="352"/>
                    </a:cubicBezTo>
                    <a:cubicBezTo>
                      <a:pt x="1809" y="351"/>
                      <a:pt x="1808" y="351"/>
                      <a:pt x="1807" y="351"/>
                    </a:cubicBezTo>
                    <a:cubicBezTo>
                      <a:pt x="1806" y="350"/>
                      <a:pt x="1807" y="349"/>
                      <a:pt x="1806" y="350"/>
                    </a:cubicBezTo>
                    <a:cubicBezTo>
                      <a:pt x="1803" y="350"/>
                      <a:pt x="1804" y="352"/>
                      <a:pt x="1804" y="354"/>
                    </a:cubicBezTo>
                    <a:cubicBezTo>
                      <a:pt x="1804" y="355"/>
                      <a:pt x="1804" y="356"/>
                      <a:pt x="1804" y="357"/>
                    </a:cubicBezTo>
                    <a:cubicBezTo>
                      <a:pt x="1804" y="357"/>
                      <a:pt x="1803" y="358"/>
                      <a:pt x="1803" y="359"/>
                    </a:cubicBezTo>
                    <a:cubicBezTo>
                      <a:pt x="1803" y="360"/>
                      <a:pt x="1804" y="360"/>
                      <a:pt x="1804" y="361"/>
                    </a:cubicBezTo>
                    <a:cubicBezTo>
                      <a:pt x="1804" y="362"/>
                      <a:pt x="1803" y="363"/>
                      <a:pt x="1804" y="364"/>
                    </a:cubicBezTo>
                    <a:cubicBezTo>
                      <a:pt x="1804" y="364"/>
                      <a:pt x="1804" y="364"/>
                      <a:pt x="1805" y="364"/>
                    </a:cubicBezTo>
                    <a:cubicBezTo>
                      <a:pt x="1805" y="365"/>
                      <a:pt x="1806" y="367"/>
                      <a:pt x="1808" y="367"/>
                    </a:cubicBezTo>
                    <a:cubicBezTo>
                      <a:pt x="1809" y="367"/>
                      <a:pt x="1809" y="366"/>
                      <a:pt x="1810" y="366"/>
                    </a:cubicBezTo>
                    <a:cubicBezTo>
                      <a:pt x="1811" y="367"/>
                      <a:pt x="1810" y="368"/>
                      <a:pt x="1811" y="369"/>
                    </a:cubicBezTo>
                    <a:cubicBezTo>
                      <a:pt x="1811" y="369"/>
                      <a:pt x="1812" y="369"/>
                      <a:pt x="1812" y="369"/>
                    </a:cubicBezTo>
                    <a:cubicBezTo>
                      <a:pt x="1813" y="369"/>
                      <a:pt x="1813" y="369"/>
                      <a:pt x="1813" y="370"/>
                    </a:cubicBezTo>
                    <a:cubicBezTo>
                      <a:pt x="1816" y="372"/>
                      <a:pt x="1819" y="370"/>
                      <a:pt x="1821" y="370"/>
                    </a:cubicBezTo>
                    <a:cubicBezTo>
                      <a:pt x="1822" y="370"/>
                      <a:pt x="1823" y="370"/>
                      <a:pt x="1824" y="369"/>
                    </a:cubicBezTo>
                    <a:cubicBezTo>
                      <a:pt x="1824" y="369"/>
                      <a:pt x="1825" y="369"/>
                      <a:pt x="1826" y="369"/>
                    </a:cubicBezTo>
                    <a:cubicBezTo>
                      <a:pt x="1827" y="368"/>
                      <a:pt x="1827" y="369"/>
                      <a:pt x="1827" y="368"/>
                    </a:cubicBezTo>
                    <a:cubicBezTo>
                      <a:pt x="1828" y="368"/>
                      <a:pt x="1828" y="367"/>
                      <a:pt x="1829" y="366"/>
                    </a:cubicBezTo>
                    <a:cubicBezTo>
                      <a:pt x="1829" y="366"/>
                      <a:pt x="1830" y="366"/>
                      <a:pt x="1831" y="367"/>
                    </a:cubicBezTo>
                    <a:cubicBezTo>
                      <a:pt x="1831" y="367"/>
                      <a:pt x="1832" y="367"/>
                      <a:pt x="1833" y="367"/>
                    </a:cubicBezTo>
                    <a:cubicBezTo>
                      <a:pt x="1832" y="368"/>
                      <a:pt x="1831" y="367"/>
                      <a:pt x="1830" y="368"/>
                    </a:cubicBezTo>
                    <a:cubicBezTo>
                      <a:pt x="1829" y="368"/>
                      <a:pt x="1828" y="369"/>
                      <a:pt x="1828" y="370"/>
                    </a:cubicBezTo>
                    <a:cubicBezTo>
                      <a:pt x="1828" y="371"/>
                      <a:pt x="1828" y="372"/>
                      <a:pt x="1827" y="372"/>
                    </a:cubicBezTo>
                    <a:cubicBezTo>
                      <a:pt x="1826" y="371"/>
                      <a:pt x="1826" y="371"/>
                      <a:pt x="1826" y="371"/>
                    </a:cubicBezTo>
                    <a:cubicBezTo>
                      <a:pt x="1825" y="371"/>
                      <a:pt x="1825" y="371"/>
                      <a:pt x="1824" y="371"/>
                    </a:cubicBezTo>
                    <a:cubicBezTo>
                      <a:pt x="1823" y="371"/>
                      <a:pt x="1822" y="372"/>
                      <a:pt x="1820" y="372"/>
                    </a:cubicBezTo>
                    <a:cubicBezTo>
                      <a:pt x="1820" y="373"/>
                      <a:pt x="1818" y="372"/>
                      <a:pt x="1817" y="373"/>
                    </a:cubicBezTo>
                    <a:cubicBezTo>
                      <a:pt x="1816" y="374"/>
                      <a:pt x="1818" y="375"/>
                      <a:pt x="1818" y="376"/>
                    </a:cubicBezTo>
                    <a:cubicBezTo>
                      <a:pt x="1819" y="377"/>
                      <a:pt x="1819" y="377"/>
                      <a:pt x="1819" y="378"/>
                    </a:cubicBezTo>
                    <a:cubicBezTo>
                      <a:pt x="1819" y="378"/>
                      <a:pt x="1819" y="378"/>
                      <a:pt x="1820" y="379"/>
                    </a:cubicBezTo>
                    <a:cubicBezTo>
                      <a:pt x="1819" y="379"/>
                      <a:pt x="1819" y="379"/>
                      <a:pt x="1818" y="379"/>
                    </a:cubicBezTo>
                    <a:cubicBezTo>
                      <a:pt x="1818" y="378"/>
                      <a:pt x="1817" y="376"/>
                      <a:pt x="1816" y="375"/>
                    </a:cubicBezTo>
                    <a:cubicBezTo>
                      <a:pt x="1815" y="375"/>
                      <a:pt x="1814" y="375"/>
                      <a:pt x="1814" y="374"/>
                    </a:cubicBezTo>
                    <a:cubicBezTo>
                      <a:pt x="1813" y="373"/>
                      <a:pt x="1813" y="373"/>
                      <a:pt x="1812" y="373"/>
                    </a:cubicBezTo>
                    <a:cubicBezTo>
                      <a:pt x="1812" y="372"/>
                      <a:pt x="1811" y="373"/>
                      <a:pt x="1811" y="373"/>
                    </a:cubicBezTo>
                    <a:cubicBezTo>
                      <a:pt x="1810" y="373"/>
                      <a:pt x="1810" y="372"/>
                      <a:pt x="1810" y="372"/>
                    </a:cubicBezTo>
                    <a:cubicBezTo>
                      <a:pt x="1809" y="371"/>
                      <a:pt x="1808" y="371"/>
                      <a:pt x="1807" y="371"/>
                    </a:cubicBezTo>
                    <a:cubicBezTo>
                      <a:pt x="1806" y="372"/>
                      <a:pt x="1807" y="375"/>
                      <a:pt x="1807" y="376"/>
                    </a:cubicBezTo>
                    <a:cubicBezTo>
                      <a:pt x="1807" y="375"/>
                      <a:pt x="1806" y="374"/>
                      <a:pt x="1806" y="374"/>
                    </a:cubicBezTo>
                    <a:cubicBezTo>
                      <a:pt x="1805" y="373"/>
                      <a:pt x="1804" y="373"/>
                      <a:pt x="1804" y="372"/>
                    </a:cubicBezTo>
                    <a:cubicBezTo>
                      <a:pt x="1803" y="371"/>
                      <a:pt x="1805" y="371"/>
                      <a:pt x="1803" y="370"/>
                    </a:cubicBezTo>
                    <a:cubicBezTo>
                      <a:pt x="1802" y="369"/>
                      <a:pt x="1802" y="370"/>
                      <a:pt x="1801" y="368"/>
                    </a:cubicBezTo>
                    <a:cubicBezTo>
                      <a:pt x="1801" y="367"/>
                      <a:pt x="1801" y="366"/>
                      <a:pt x="1800" y="365"/>
                    </a:cubicBezTo>
                    <a:cubicBezTo>
                      <a:pt x="1800" y="365"/>
                      <a:pt x="1800" y="364"/>
                      <a:pt x="1800" y="364"/>
                    </a:cubicBezTo>
                    <a:cubicBezTo>
                      <a:pt x="1800" y="363"/>
                      <a:pt x="1800" y="363"/>
                      <a:pt x="1800" y="362"/>
                    </a:cubicBezTo>
                    <a:cubicBezTo>
                      <a:pt x="1800" y="361"/>
                      <a:pt x="1800" y="361"/>
                      <a:pt x="1799" y="360"/>
                    </a:cubicBezTo>
                    <a:cubicBezTo>
                      <a:pt x="1799" y="359"/>
                      <a:pt x="1800" y="359"/>
                      <a:pt x="1800" y="358"/>
                    </a:cubicBezTo>
                    <a:cubicBezTo>
                      <a:pt x="1798" y="358"/>
                      <a:pt x="1795" y="364"/>
                      <a:pt x="1795" y="366"/>
                    </a:cubicBezTo>
                    <a:cubicBezTo>
                      <a:pt x="1795" y="367"/>
                      <a:pt x="1795" y="368"/>
                      <a:pt x="1796" y="369"/>
                    </a:cubicBezTo>
                    <a:cubicBezTo>
                      <a:pt x="1796" y="364"/>
                      <a:pt x="1799" y="372"/>
                      <a:pt x="1797" y="371"/>
                    </a:cubicBezTo>
                    <a:cubicBezTo>
                      <a:pt x="1797" y="371"/>
                      <a:pt x="1796" y="370"/>
                      <a:pt x="1796" y="369"/>
                    </a:cubicBezTo>
                    <a:cubicBezTo>
                      <a:pt x="1794" y="369"/>
                      <a:pt x="1794" y="370"/>
                      <a:pt x="1794" y="372"/>
                    </a:cubicBezTo>
                    <a:cubicBezTo>
                      <a:pt x="1794" y="374"/>
                      <a:pt x="1794" y="375"/>
                      <a:pt x="1794" y="377"/>
                    </a:cubicBezTo>
                    <a:cubicBezTo>
                      <a:pt x="1793" y="379"/>
                      <a:pt x="1793" y="380"/>
                      <a:pt x="1793" y="381"/>
                    </a:cubicBezTo>
                    <a:cubicBezTo>
                      <a:pt x="1793" y="382"/>
                      <a:pt x="1793" y="383"/>
                      <a:pt x="1793" y="383"/>
                    </a:cubicBezTo>
                    <a:cubicBezTo>
                      <a:pt x="1793" y="384"/>
                      <a:pt x="1794" y="384"/>
                      <a:pt x="1794" y="384"/>
                    </a:cubicBezTo>
                    <a:cubicBezTo>
                      <a:pt x="1794" y="384"/>
                      <a:pt x="1794" y="384"/>
                      <a:pt x="1794" y="384"/>
                    </a:cubicBezTo>
                    <a:cubicBezTo>
                      <a:pt x="1794" y="383"/>
                      <a:pt x="1795" y="382"/>
                      <a:pt x="1796" y="383"/>
                    </a:cubicBezTo>
                    <a:cubicBezTo>
                      <a:pt x="1797" y="384"/>
                      <a:pt x="1796" y="384"/>
                      <a:pt x="1795" y="385"/>
                    </a:cubicBezTo>
                    <a:cubicBezTo>
                      <a:pt x="1795" y="385"/>
                      <a:pt x="1795" y="387"/>
                      <a:pt x="1794" y="387"/>
                    </a:cubicBezTo>
                    <a:cubicBezTo>
                      <a:pt x="1794" y="386"/>
                      <a:pt x="1794" y="386"/>
                      <a:pt x="1794" y="385"/>
                    </a:cubicBezTo>
                    <a:cubicBezTo>
                      <a:pt x="1793" y="384"/>
                      <a:pt x="1793" y="386"/>
                      <a:pt x="1792" y="387"/>
                    </a:cubicBezTo>
                    <a:cubicBezTo>
                      <a:pt x="1792" y="388"/>
                      <a:pt x="1791" y="390"/>
                      <a:pt x="1791" y="391"/>
                    </a:cubicBezTo>
                    <a:cubicBezTo>
                      <a:pt x="1790" y="394"/>
                      <a:pt x="1790" y="396"/>
                      <a:pt x="1789" y="399"/>
                    </a:cubicBezTo>
                    <a:cubicBezTo>
                      <a:pt x="1789" y="400"/>
                      <a:pt x="1789" y="401"/>
                      <a:pt x="1789" y="403"/>
                    </a:cubicBezTo>
                    <a:cubicBezTo>
                      <a:pt x="1789" y="404"/>
                      <a:pt x="1789" y="404"/>
                      <a:pt x="1790" y="405"/>
                    </a:cubicBezTo>
                    <a:cubicBezTo>
                      <a:pt x="1790" y="404"/>
                      <a:pt x="1790" y="404"/>
                      <a:pt x="1790" y="404"/>
                    </a:cubicBezTo>
                    <a:cubicBezTo>
                      <a:pt x="1790" y="404"/>
                      <a:pt x="1792" y="405"/>
                      <a:pt x="1792" y="405"/>
                    </a:cubicBezTo>
                    <a:cubicBezTo>
                      <a:pt x="1793" y="405"/>
                      <a:pt x="1793" y="405"/>
                      <a:pt x="1793" y="407"/>
                    </a:cubicBezTo>
                    <a:cubicBezTo>
                      <a:pt x="1793" y="407"/>
                      <a:pt x="1794" y="409"/>
                      <a:pt x="1794" y="408"/>
                    </a:cubicBezTo>
                    <a:cubicBezTo>
                      <a:pt x="1793" y="408"/>
                      <a:pt x="1793" y="407"/>
                      <a:pt x="1792" y="407"/>
                    </a:cubicBezTo>
                    <a:cubicBezTo>
                      <a:pt x="1792" y="407"/>
                      <a:pt x="1792" y="407"/>
                      <a:pt x="1791" y="407"/>
                    </a:cubicBezTo>
                    <a:cubicBezTo>
                      <a:pt x="1791" y="407"/>
                      <a:pt x="1791" y="407"/>
                      <a:pt x="1791" y="407"/>
                    </a:cubicBezTo>
                    <a:cubicBezTo>
                      <a:pt x="1790" y="407"/>
                      <a:pt x="1790" y="407"/>
                      <a:pt x="1790" y="406"/>
                    </a:cubicBezTo>
                    <a:cubicBezTo>
                      <a:pt x="1790" y="406"/>
                      <a:pt x="1790" y="406"/>
                      <a:pt x="1789" y="406"/>
                    </a:cubicBezTo>
                    <a:cubicBezTo>
                      <a:pt x="1788" y="406"/>
                      <a:pt x="1788" y="409"/>
                      <a:pt x="1788" y="410"/>
                    </a:cubicBezTo>
                    <a:cubicBezTo>
                      <a:pt x="1787" y="412"/>
                      <a:pt x="1788" y="414"/>
                      <a:pt x="1787" y="416"/>
                    </a:cubicBezTo>
                    <a:cubicBezTo>
                      <a:pt x="1787" y="417"/>
                      <a:pt x="1786" y="418"/>
                      <a:pt x="1786" y="419"/>
                    </a:cubicBezTo>
                    <a:cubicBezTo>
                      <a:pt x="1785" y="420"/>
                      <a:pt x="1785" y="422"/>
                      <a:pt x="1784" y="423"/>
                    </a:cubicBezTo>
                    <a:cubicBezTo>
                      <a:pt x="1784" y="424"/>
                      <a:pt x="1783" y="425"/>
                      <a:pt x="1782" y="426"/>
                    </a:cubicBezTo>
                    <a:cubicBezTo>
                      <a:pt x="1782" y="427"/>
                      <a:pt x="1782" y="429"/>
                      <a:pt x="1781" y="430"/>
                    </a:cubicBezTo>
                    <a:cubicBezTo>
                      <a:pt x="1781" y="433"/>
                      <a:pt x="1781" y="437"/>
                      <a:pt x="1781" y="440"/>
                    </a:cubicBezTo>
                    <a:cubicBezTo>
                      <a:pt x="1781" y="441"/>
                      <a:pt x="1781" y="443"/>
                      <a:pt x="1781" y="444"/>
                    </a:cubicBezTo>
                    <a:cubicBezTo>
                      <a:pt x="1780" y="445"/>
                      <a:pt x="1780" y="445"/>
                      <a:pt x="1780" y="447"/>
                    </a:cubicBezTo>
                    <a:cubicBezTo>
                      <a:pt x="1780" y="448"/>
                      <a:pt x="1781" y="451"/>
                      <a:pt x="1781" y="452"/>
                    </a:cubicBezTo>
                    <a:cubicBezTo>
                      <a:pt x="1781" y="452"/>
                      <a:pt x="1782" y="452"/>
                      <a:pt x="1782" y="451"/>
                    </a:cubicBezTo>
                    <a:cubicBezTo>
                      <a:pt x="1783" y="452"/>
                      <a:pt x="1782" y="452"/>
                      <a:pt x="1784" y="452"/>
                    </a:cubicBezTo>
                    <a:cubicBezTo>
                      <a:pt x="1784" y="452"/>
                      <a:pt x="1784" y="452"/>
                      <a:pt x="1785" y="452"/>
                    </a:cubicBezTo>
                    <a:cubicBezTo>
                      <a:pt x="1785" y="451"/>
                      <a:pt x="1785" y="452"/>
                      <a:pt x="1785" y="452"/>
                    </a:cubicBezTo>
                    <a:cubicBezTo>
                      <a:pt x="1787" y="451"/>
                      <a:pt x="1787" y="449"/>
                      <a:pt x="1787" y="447"/>
                    </a:cubicBezTo>
                    <a:cubicBezTo>
                      <a:pt x="1787" y="446"/>
                      <a:pt x="1787" y="444"/>
                      <a:pt x="1787" y="442"/>
                    </a:cubicBezTo>
                    <a:cubicBezTo>
                      <a:pt x="1787" y="440"/>
                      <a:pt x="1787" y="438"/>
                      <a:pt x="1786" y="436"/>
                    </a:cubicBezTo>
                    <a:cubicBezTo>
                      <a:pt x="1788" y="438"/>
                      <a:pt x="1787" y="441"/>
                      <a:pt x="1788" y="443"/>
                    </a:cubicBezTo>
                    <a:cubicBezTo>
                      <a:pt x="1789" y="445"/>
                      <a:pt x="1789" y="448"/>
                      <a:pt x="1789" y="450"/>
                    </a:cubicBezTo>
                    <a:cubicBezTo>
                      <a:pt x="1790" y="448"/>
                      <a:pt x="1790" y="448"/>
                      <a:pt x="1791" y="447"/>
                    </a:cubicBezTo>
                    <a:cubicBezTo>
                      <a:pt x="1793" y="445"/>
                      <a:pt x="1792" y="445"/>
                      <a:pt x="1792" y="444"/>
                    </a:cubicBezTo>
                    <a:cubicBezTo>
                      <a:pt x="1791" y="443"/>
                      <a:pt x="1791" y="442"/>
                      <a:pt x="1790" y="441"/>
                    </a:cubicBezTo>
                    <a:cubicBezTo>
                      <a:pt x="1790" y="440"/>
                      <a:pt x="1790" y="440"/>
                      <a:pt x="1790" y="439"/>
                    </a:cubicBezTo>
                    <a:cubicBezTo>
                      <a:pt x="1790" y="439"/>
                      <a:pt x="1791" y="439"/>
                      <a:pt x="1791" y="438"/>
                    </a:cubicBezTo>
                    <a:cubicBezTo>
                      <a:pt x="1791" y="437"/>
                      <a:pt x="1791" y="437"/>
                      <a:pt x="1791" y="436"/>
                    </a:cubicBezTo>
                    <a:cubicBezTo>
                      <a:pt x="1791" y="436"/>
                      <a:pt x="1791" y="435"/>
                      <a:pt x="1791" y="435"/>
                    </a:cubicBezTo>
                    <a:cubicBezTo>
                      <a:pt x="1792" y="434"/>
                      <a:pt x="1792" y="433"/>
                      <a:pt x="1793" y="432"/>
                    </a:cubicBezTo>
                    <a:cubicBezTo>
                      <a:pt x="1793" y="431"/>
                      <a:pt x="1794" y="430"/>
                      <a:pt x="1795" y="430"/>
                    </a:cubicBezTo>
                    <a:cubicBezTo>
                      <a:pt x="1795" y="430"/>
                      <a:pt x="1796" y="429"/>
                      <a:pt x="1796" y="429"/>
                    </a:cubicBezTo>
                    <a:cubicBezTo>
                      <a:pt x="1797" y="429"/>
                      <a:pt x="1797" y="430"/>
                      <a:pt x="1797" y="430"/>
                    </a:cubicBezTo>
                    <a:cubicBezTo>
                      <a:pt x="1797" y="430"/>
                      <a:pt x="1798" y="430"/>
                      <a:pt x="1798" y="430"/>
                    </a:cubicBezTo>
                    <a:cubicBezTo>
                      <a:pt x="1798" y="430"/>
                      <a:pt x="1799" y="430"/>
                      <a:pt x="1799" y="430"/>
                    </a:cubicBezTo>
                    <a:cubicBezTo>
                      <a:pt x="1798" y="431"/>
                      <a:pt x="1795" y="431"/>
                      <a:pt x="1794" y="432"/>
                    </a:cubicBezTo>
                    <a:cubicBezTo>
                      <a:pt x="1794" y="433"/>
                      <a:pt x="1794" y="434"/>
                      <a:pt x="1793" y="435"/>
                    </a:cubicBezTo>
                    <a:cubicBezTo>
                      <a:pt x="1793" y="436"/>
                      <a:pt x="1792" y="436"/>
                      <a:pt x="1793" y="436"/>
                    </a:cubicBezTo>
                    <a:cubicBezTo>
                      <a:pt x="1793" y="437"/>
                      <a:pt x="1794" y="437"/>
                      <a:pt x="1794" y="437"/>
                    </a:cubicBezTo>
                    <a:cubicBezTo>
                      <a:pt x="1796" y="439"/>
                      <a:pt x="1793" y="439"/>
                      <a:pt x="1793" y="439"/>
                    </a:cubicBezTo>
                    <a:cubicBezTo>
                      <a:pt x="1793" y="440"/>
                      <a:pt x="1793" y="442"/>
                      <a:pt x="1793" y="442"/>
                    </a:cubicBezTo>
                    <a:cubicBezTo>
                      <a:pt x="1793" y="443"/>
                      <a:pt x="1794" y="443"/>
                      <a:pt x="1794" y="443"/>
                    </a:cubicBezTo>
                    <a:cubicBezTo>
                      <a:pt x="1795" y="444"/>
                      <a:pt x="1795" y="444"/>
                      <a:pt x="1795" y="444"/>
                    </a:cubicBezTo>
                    <a:cubicBezTo>
                      <a:pt x="1795" y="446"/>
                      <a:pt x="1796" y="446"/>
                      <a:pt x="1796" y="448"/>
                    </a:cubicBezTo>
                    <a:cubicBezTo>
                      <a:pt x="1797" y="447"/>
                      <a:pt x="1796" y="446"/>
                      <a:pt x="1796" y="445"/>
                    </a:cubicBezTo>
                    <a:cubicBezTo>
                      <a:pt x="1796" y="444"/>
                      <a:pt x="1797" y="442"/>
                      <a:pt x="1798" y="443"/>
                    </a:cubicBezTo>
                    <a:cubicBezTo>
                      <a:pt x="1798" y="444"/>
                      <a:pt x="1798" y="444"/>
                      <a:pt x="1798" y="445"/>
                    </a:cubicBezTo>
                    <a:cubicBezTo>
                      <a:pt x="1799" y="445"/>
                      <a:pt x="1799" y="446"/>
                      <a:pt x="1800" y="446"/>
                    </a:cubicBezTo>
                    <a:cubicBezTo>
                      <a:pt x="1800" y="447"/>
                      <a:pt x="1799" y="448"/>
                      <a:pt x="1799" y="449"/>
                    </a:cubicBezTo>
                    <a:cubicBezTo>
                      <a:pt x="1800" y="450"/>
                      <a:pt x="1801" y="452"/>
                      <a:pt x="1799" y="452"/>
                    </a:cubicBezTo>
                    <a:cubicBezTo>
                      <a:pt x="1798" y="452"/>
                      <a:pt x="1797" y="450"/>
                      <a:pt x="1796" y="450"/>
                    </a:cubicBezTo>
                    <a:cubicBezTo>
                      <a:pt x="1794" y="449"/>
                      <a:pt x="1795" y="451"/>
                      <a:pt x="1794" y="451"/>
                    </a:cubicBezTo>
                    <a:cubicBezTo>
                      <a:pt x="1793" y="451"/>
                      <a:pt x="1791" y="450"/>
                      <a:pt x="1791" y="450"/>
                    </a:cubicBezTo>
                    <a:cubicBezTo>
                      <a:pt x="1791" y="451"/>
                      <a:pt x="1791" y="452"/>
                      <a:pt x="1792" y="452"/>
                    </a:cubicBezTo>
                    <a:cubicBezTo>
                      <a:pt x="1792" y="453"/>
                      <a:pt x="1793" y="453"/>
                      <a:pt x="1794" y="453"/>
                    </a:cubicBezTo>
                    <a:cubicBezTo>
                      <a:pt x="1795" y="454"/>
                      <a:pt x="1794" y="457"/>
                      <a:pt x="1797" y="457"/>
                    </a:cubicBezTo>
                    <a:cubicBezTo>
                      <a:pt x="1798" y="457"/>
                      <a:pt x="1798" y="456"/>
                      <a:pt x="1798" y="456"/>
                    </a:cubicBezTo>
                    <a:cubicBezTo>
                      <a:pt x="1799" y="455"/>
                      <a:pt x="1799" y="456"/>
                      <a:pt x="1800" y="456"/>
                    </a:cubicBezTo>
                    <a:cubicBezTo>
                      <a:pt x="1801" y="456"/>
                      <a:pt x="1802" y="455"/>
                      <a:pt x="1802" y="455"/>
                    </a:cubicBezTo>
                    <a:cubicBezTo>
                      <a:pt x="1803" y="455"/>
                      <a:pt x="1804" y="456"/>
                      <a:pt x="1804" y="455"/>
                    </a:cubicBezTo>
                    <a:cubicBezTo>
                      <a:pt x="1804" y="456"/>
                      <a:pt x="1803" y="458"/>
                      <a:pt x="1802" y="458"/>
                    </a:cubicBezTo>
                    <a:cubicBezTo>
                      <a:pt x="1802" y="458"/>
                      <a:pt x="1802" y="459"/>
                      <a:pt x="1802" y="459"/>
                    </a:cubicBezTo>
                    <a:cubicBezTo>
                      <a:pt x="1803" y="460"/>
                      <a:pt x="1803" y="460"/>
                      <a:pt x="1803" y="460"/>
                    </a:cubicBezTo>
                    <a:cubicBezTo>
                      <a:pt x="1803" y="461"/>
                      <a:pt x="1802" y="461"/>
                      <a:pt x="1802" y="461"/>
                    </a:cubicBezTo>
                    <a:cubicBezTo>
                      <a:pt x="1802" y="462"/>
                      <a:pt x="1803" y="462"/>
                      <a:pt x="1803" y="462"/>
                    </a:cubicBezTo>
                    <a:cubicBezTo>
                      <a:pt x="1804" y="463"/>
                      <a:pt x="1804" y="463"/>
                      <a:pt x="1804" y="464"/>
                    </a:cubicBezTo>
                    <a:cubicBezTo>
                      <a:pt x="1805" y="466"/>
                      <a:pt x="1806" y="467"/>
                      <a:pt x="1807" y="468"/>
                    </a:cubicBezTo>
                    <a:cubicBezTo>
                      <a:pt x="1806" y="468"/>
                      <a:pt x="1804" y="467"/>
                      <a:pt x="1804" y="467"/>
                    </a:cubicBezTo>
                    <a:cubicBezTo>
                      <a:pt x="1803" y="467"/>
                      <a:pt x="1802" y="467"/>
                      <a:pt x="1803" y="468"/>
                    </a:cubicBezTo>
                    <a:cubicBezTo>
                      <a:pt x="1803" y="468"/>
                      <a:pt x="1803" y="469"/>
                      <a:pt x="1804" y="470"/>
                    </a:cubicBezTo>
                    <a:cubicBezTo>
                      <a:pt x="1804" y="471"/>
                      <a:pt x="1806" y="472"/>
                      <a:pt x="1807" y="473"/>
                    </a:cubicBezTo>
                    <a:cubicBezTo>
                      <a:pt x="1808" y="474"/>
                      <a:pt x="1809" y="475"/>
                      <a:pt x="1810" y="477"/>
                    </a:cubicBezTo>
                    <a:cubicBezTo>
                      <a:pt x="1811" y="478"/>
                      <a:pt x="1812" y="480"/>
                      <a:pt x="1812" y="481"/>
                    </a:cubicBezTo>
                    <a:cubicBezTo>
                      <a:pt x="1813" y="483"/>
                      <a:pt x="1814" y="485"/>
                      <a:pt x="1815" y="486"/>
                    </a:cubicBezTo>
                    <a:cubicBezTo>
                      <a:pt x="1816" y="489"/>
                      <a:pt x="1816" y="492"/>
                      <a:pt x="1817" y="495"/>
                    </a:cubicBezTo>
                    <a:cubicBezTo>
                      <a:pt x="1818" y="496"/>
                      <a:pt x="1818" y="497"/>
                      <a:pt x="1818" y="499"/>
                    </a:cubicBezTo>
                    <a:cubicBezTo>
                      <a:pt x="1818" y="499"/>
                      <a:pt x="1818" y="500"/>
                      <a:pt x="1819" y="501"/>
                    </a:cubicBezTo>
                    <a:cubicBezTo>
                      <a:pt x="1819" y="501"/>
                      <a:pt x="1820" y="501"/>
                      <a:pt x="1820" y="502"/>
                    </a:cubicBezTo>
                    <a:cubicBezTo>
                      <a:pt x="1820" y="501"/>
                      <a:pt x="1822" y="501"/>
                      <a:pt x="1823" y="501"/>
                    </a:cubicBezTo>
                    <a:cubicBezTo>
                      <a:pt x="1823" y="502"/>
                      <a:pt x="1821" y="503"/>
                      <a:pt x="1822" y="503"/>
                    </a:cubicBezTo>
                    <a:cubicBezTo>
                      <a:pt x="1822" y="503"/>
                      <a:pt x="1821" y="503"/>
                      <a:pt x="1821" y="503"/>
                    </a:cubicBezTo>
                    <a:cubicBezTo>
                      <a:pt x="1821" y="503"/>
                      <a:pt x="1820" y="503"/>
                      <a:pt x="1820" y="503"/>
                    </a:cubicBezTo>
                    <a:cubicBezTo>
                      <a:pt x="1820" y="503"/>
                      <a:pt x="1820" y="503"/>
                      <a:pt x="1820" y="504"/>
                    </a:cubicBezTo>
                    <a:cubicBezTo>
                      <a:pt x="1820" y="505"/>
                      <a:pt x="1821" y="507"/>
                      <a:pt x="1821" y="508"/>
                    </a:cubicBezTo>
                    <a:cubicBezTo>
                      <a:pt x="1821" y="508"/>
                      <a:pt x="1822" y="505"/>
                      <a:pt x="1822" y="505"/>
                    </a:cubicBezTo>
                    <a:cubicBezTo>
                      <a:pt x="1823" y="505"/>
                      <a:pt x="1823" y="506"/>
                      <a:pt x="1824" y="506"/>
                    </a:cubicBezTo>
                    <a:cubicBezTo>
                      <a:pt x="1825" y="506"/>
                      <a:pt x="1825" y="505"/>
                      <a:pt x="1825" y="505"/>
                    </a:cubicBezTo>
                    <a:cubicBezTo>
                      <a:pt x="1826" y="504"/>
                      <a:pt x="1827" y="504"/>
                      <a:pt x="1827" y="503"/>
                    </a:cubicBezTo>
                    <a:cubicBezTo>
                      <a:pt x="1827" y="501"/>
                      <a:pt x="1826" y="498"/>
                      <a:pt x="1826" y="497"/>
                    </a:cubicBezTo>
                    <a:cubicBezTo>
                      <a:pt x="1825" y="496"/>
                      <a:pt x="1824" y="496"/>
                      <a:pt x="1824" y="495"/>
                    </a:cubicBezTo>
                    <a:cubicBezTo>
                      <a:pt x="1824" y="494"/>
                      <a:pt x="1824" y="493"/>
                      <a:pt x="1824" y="493"/>
                    </a:cubicBezTo>
                    <a:cubicBezTo>
                      <a:pt x="1823" y="492"/>
                      <a:pt x="1823" y="492"/>
                      <a:pt x="1823" y="492"/>
                    </a:cubicBezTo>
                    <a:cubicBezTo>
                      <a:pt x="1822" y="491"/>
                      <a:pt x="1820" y="487"/>
                      <a:pt x="1822" y="486"/>
                    </a:cubicBezTo>
                    <a:cubicBezTo>
                      <a:pt x="1823" y="487"/>
                      <a:pt x="1823" y="489"/>
                      <a:pt x="1824" y="490"/>
                    </a:cubicBezTo>
                    <a:cubicBezTo>
                      <a:pt x="1824" y="491"/>
                      <a:pt x="1826" y="492"/>
                      <a:pt x="1826" y="493"/>
                    </a:cubicBezTo>
                    <a:cubicBezTo>
                      <a:pt x="1826" y="494"/>
                      <a:pt x="1826" y="494"/>
                      <a:pt x="1826" y="495"/>
                    </a:cubicBezTo>
                    <a:cubicBezTo>
                      <a:pt x="1826" y="496"/>
                      <a:pt x="1826" y="496"/>
                      <a:pt x="1827" y="497"/>
                    </a:cubicBezTo>
                    <a:cubicBezTo>
                      <a:pt x="1827" y="498"/>
                      <a:pt x="1828" y="499"/>
                      <a:pt x="1828" y="500"/>
                    </a:cubicBezTo>
                    <a:cubicBezTo>
                      <a:pt x="1829" y="501"/>
                      <a:pt x="1829" y="501"/>
                      <a:pt x="1829" y="502"/>
                    </a:cubicBezTo>
                    <a:cubicBezTo>
                      <a:pt x="1829" y="502"/>
                      <a:pt x="1829" y="503"/>
                      <a:pt x="1829" y="504"/>
                    </a:cubicBezTo>
                    <a:cubicBezTo>
                      <a:pt x="1829" y="505"/>
                      <a:pt x="1829" y="504"/>
                      <a:pt x="1830" y="504"/>
                    </a:cubicBezTo>
                    <a:cubicBezTo>
                      <a:pt x="1831" y="505"/>
                      <a:pt x="1831" y="506"/>
                      <a:pt x="1832" y="506"/>
                    </a:cubicBezTo>
                    <a:cubicBezTo>
                      <a:pt x="1834" y="506"/>
                      <a:pt x="1833" y="504"/>
                      <a:pt x="1832" y="503"/>
                    </a:cubicBezTo>
                    <a:cubicBezTo>
                      <a:pt x="1832" y="501"/>
                      <a:pt x="1831" y="501"/>
                      <a:pt x="1831" y="500"/>
                    </a:cubicBezTo>
                    <a:cubicBezTo>
                      <a:pt x="1830" y="499"/>
                      <a:pt x="1829" y="497"/>
                      <a:pt x="1829" y="496"/>
                    </a:cubicBezTo>
                    <a:cubicBezTo>
                      <a:pt x="1829" y="495"/>
                      <a:pt x="1831" y="495"/>
                      <a:pt x="1831" y="494"/>
                    </a:cubicBezTo>
                    <a:cubicBezTo>
                      <a:pt x="1831" y="493"/>
                      <a:pt x="1831" y="492"/>
                      <a:pt x="1831" y="492"/>
                    </a:cubicBezTo>
                    <a:cubicBezTo>
                      <a:pt x="1831" y="491"/>
                      <a:pt x="1832" y="491"/>
                      <a:pt x="1832" y="491"/>
                    </a:cubicBezTo>
                    <a:cubicBezTo>
                      <a:pt x="1832" y="490"/>
                      <a:pt x="1832" y="488"/>
                      <a:pt x="1831" y="487"/>
                    </a:cubicBezTo>
                    <a:cubicBezTo>
                      <a:pt x="1831" y="486"/>
                      <a:pt x="1830" y="485"/>
                      <a:pt x="1830" y="485"/>
                    </a:cubicBezTo>
                    <a:cubicBezTo>
                      <a:pt x="1830" y="484"/>
                      <a:pt x="1831" y="484"/>
                      <a:pt x="1831" y="483"/>
                    </a:cubicBezTo>
                    <a:cubicBezTo>
                      <a:pt x="1831" y="483"/>
                      <a:pt x="1830" y="483"/>
                      <a:pt x="1830" y="482"/>
                    </a:cubicBezTo>
                    <a:cubicBezTo>
                      <a:pt x="1829" y="481"/>
                      <a:pt x="1828" y="479"/>
                      <a:pt x="1825" y="478"/>
                    </a:cubicBezTo>
                    <a:cubicBezTo>
                      <a:pt x="1825" y="478"/>
                      <a:pt x="1824" y="479"/>
                      <a:pt x="1824" y="479"/>
                    </a:cubicBezTo>
                    <a:cubicBezTo>
                      <a:pt x="1823" y="479"/>
                      <a:pt x="1823" y="478"/>
                      <a:pt x="1822" y="478"/>
                    </a:cubicBezTo>
                    <a:cubicBezTo>
                      <a:pt x="1821" y="478"/>
                      <a:pt x="1821" y="478"/>
                      <a:pt x="1820" y="477"/>
                    </a:cubicBezTo>
                    <a:cubicBezTo>
                      <a:pt x="1820" y="475"/>
                      <a:pt x="1820" y="475"/>
                      <a:pt x="1818" y="475"/>
                    </a:cubicBezTo>
                    <a:cubicBezTo>
                      <a:pt x="1818" y="475"/>
                      <a:pt x="1817" y="475"/>
                      <a:pt x="1816" y="474"/>
                    </a:cubicBezTo>
                    <a:cubicBezTo>
                      <a:pt x="1817" y="475"/>
                      <a:pt x="1818" y="473"/>
                      <a:pt x="1819" y="473"/>
                    </a:cubicBezTo>
                    <a:cubicBezTo>
                      <a:pt x="1820" y="471"/>
                      <a:pt x="1819" y="471"/>
                      <a:pt x="1818" y="471"/>
                    </a:cubicBezTo>
                    <a:cubicBezTo>
                      <a:pt x="1816" y="470"/>
                      <a:pt x="1816" y="468"/>
                      <a:pt x="1815" y="467"/>
                    </a:cubicBezTo>
                    <a:cubicBezTo>
                      <a:pt x="1813" y="466"/>
                      <a:pt x="1814" y="465"/>
                      <a:pt x="1815" y="463"/>
                    </a:cubicBezTo>
                    <a:cubicBezTo>
                      <a:pt x="1815" y="462"/>
                      <a:pt x="1816" y="460"/>
                      <a:pt x="1815" y="459"/>
                    </a:cubicBezTo>
                    <a:cubicBezTo>
                      <a:pt x="1814" y="459"/>
                      <a:pt x="1813" y="458"/>
                      <a:pt x="1812" y="458"/>
                    </a:cubicBezTo>
                    <a:cubicBezTo>
                      <a:pt x="1812" y="458"/>
                      <a:pt x="1811" y="457"/>
                      <a:pt x="1811" y="457"/>
                    </a:cubicBezTo>
                    <a:cubicBezTo>
                      <a:pt x="1812" y="456"/>
                      <a:pt x="1814" y="457"/>
                      <a:pt x="1815" y="457"/>
                    </a:cubicBezTo>
                    <a:cubicBezTo>
                      <a:pt x="1816" y="458"/>
                      <a:pt x="1816" y="459"/>
                      <a:pt x="1816" y="461"/>
                    </a:cubicBezTo>
                    <a:cubicBezTo>
                      <a:pt x="1817" y="462"/>
                      <a:pt x="1817" y="462"/>
                      <a:pt x="1817" y="464"/>
                    </a:cubicBezTo>
                    <a:cubicBezTo>
                      <a:pt x="1816" y="465"/>
                      <a:pt x="1816" y="466"/>
                      <a:pt x="1816" y="467"/>
                    </a:cubicBezTo>
                    <a:cubicBezTo>
                      <a:pt x="1817" y="466"/>
                      <a:pt x="1817" y="467"/>
                      <a:pt x="1818" y="467"/>
                    </a:cubicBezTo>
                    <a:cubicBezTo>
                      <a:pt x="1819" y="468"/>
                      <a:pt x="1819" y="468"/>
                      <a:pt x="1819" y="468"/>
                    </a:cubicBezTo>
                    <a:cubicBezTo>
                      <a:pt x="1821" y="468"/>
                      <a:pt x="1822" y="469"/>
                      <a:pt x="1823" y="467"/>
                    </a:cubicBezTo>
                    <a:cubicBezTo>
                      <a:pt x="1823" y="466"/>
                      <a:pt x="1824" y="466"/>
                      <a:pt x="1824" y="465"/>
                    </a:cubicBezTo>
                    <a:cubicBezTo>
                      <a:pt x="1824" y="464"/>
                      <a:pt x="1825" y="464"/>
                      <a:pt x="1825" y="463"/>
                    </a:cubicBezTo>
                    <a:cubicBezTo>
                      <a:pt x="1826" y="462"/>
                      <a:pt x="1826" y="461"/>
                      <a:pt x="1827" y="460"/>
                    </a:cubicBezTo>
                    <a:cubicBezTo>
                      <a:pt x="1827" y="462"/>
                      <a:pt x="1827" y="462"/>
                      <a:pt x="1826" y="464"/>
                    </a:cubicBezTo>
                    <a:cubicBezTo>
                      <a:pt x="1826" y="465"/>
                      <a:pt x="1826" y="466"/>
                      <a:pt x="1826" y="467"/>
                    </a:cubicBezTo>
                    <a:cubicBezTo>
                      <a:pt x="1826" y="467"/>
                      <a:pt x="1825" y="467"/>
                      <a:pt x="1825" y="467"/>
                    </a:cubicBezTo>
                    <a:cubicBezTo>
                      <a:pt x="1824" y="469"/>
                      <a:pt x="1823" y="470"/>
                      <a:pt x="1823" y="472"/>
                    </a:cubicBezTo>
                    <a:cubicBezTo>
                      <a:pt x="1823" y="473"/>
                      <a:pt x="1826" y="475"/>
                      <a:pt x="1827" y="474"/>
                    </a:cubicBezTo>
                    <a:cubicBezTo>
                      <a:pt x="1827" y="474"/>
                      <a:pt x="1827" y="473"/>
                      <a:pt x="1828" y="473"/>
                    </a:cubicBezTo>
                    <a:cubicBezTo>
                      <a:pt x="1828" y="474"/>
                      <a:pt x="1828" y="474"/>
                      <a:pt x="1829" y="474"/>
                    </a:cubicBezTo>
                    <a:cubicBezTo>
                      <a:pt x="1829" y="475"/>
                      <a:pt x="1829" y="475"/>
                      <a:pt x="1829" y="475"/>
                    </a:cubicBezTo>
                    <a:cubicBezTo>
                      <a:pt x="1830" y="475"/>
                      <a:pt x="1830" y="475"/>
                      <a:pt x="1830" y="475"/>
                    </a:cubicBezTo>
                    <a:cubicBezTo>
                      <a:pt x="1830" y="475"/>
                      <a:pt x="1830" y="476"/>
                      <a:pt x="1830" y="476"/>
                    </a:cubicBezTo>
                    <a:cubicBezTo>
                      <a:pt x="1831" y="476"/>
                      <a:pt x="1831" y="476"/>
                      <a:pt x="1832" y="477"/>
                    </a:cubicBezTo>
                    <a:cubicBezTo>
                      <a:pt x="1833" y="477"/>
                      <a:pt x="1833" y="478"/>
                      <a:pt x="1833" y="478"/>
                    </a:cubicBezTo>
                    <a:cubicBezTo>
                      <a:pt x="1834" y="479"/>
                      <a:pt x="1835" y="479"/>
                      <a:pt x="1835" y="480"/>
                    </a:cubicBezTo>
                    <a:cubicBezTo>
                      <a:pt x="1836" y="480"/>
                      <a:pt x="1836" y="478"/>
                      <a:pt x="1837" y="477"/>
                    </a:cubicBezTo>
                    <a:cubicBezTo>
                      <a:pt x="1838" y="476"/>
                      <a:pt x="1839" y="476"/>
                      <a:pt x="1839" y="475"/>
                    </a:cubicBezTo>
                    <a:cubicBezTo>
                      <a:pt x="1839" y="474"/>
                      <a:pt x="1838" y="473"/>
                      <a:pt x="1838" y="472"/>
                    </a:cubicBezTo>
                    <a:cubicBezTo>
                      <a:pt x="1838" y="472"/>
                      <a:pt x="1837" y="471"/>
                      <a:pt x="1838" y="471"/>
                    </a:cubicBezTo>
                    <a:cubicBezTo>
                      <a:pt x="1838" y="471"/>
                      <a:pt x="1839" y="471"/>
                      <a:pt x="1840" y="471"/>
                    </a:cubicBezTo>
                    <a:cubicBezTo>
                      <a:pt x="1840" y="471"/>
                      <a:pt x="1839" y="468"/>
                      <a:pt x="1839" y="467"/>
                    </a:cubicBezTo>
                    <a:cubicBezTo>
                      <a:pt x="1839" y="467"/>
                      <a:pt x="1837" y="467"/>
                      <a:pt x="1837" y="467"/>
                    </a:cubicBezTo>
                    <a:cubicBezTo>
                      <a:pt x="1835" y="467"/>
                      <a:pt x="1836" y="468"/>
                      <a:pt x="1835" y="469"/>
                    </a:cubicBezTo>
                    <a:cubicBezTo>
                      <a:pt x="1834" y="468"/>
                      <a:pt x="1834" y="467"/>
                      <a:pt x="1834" y="466"/>
                    </a:cubicBezTo>
                    <a:cubicBezTo>
                      <a:pt x="1835" y="466"/>
                      <a:pt x="1837" y="466"/>
                      <a:pt x="1838" y="466"/>
                    </a:cubicBezTo>
                    <a:cubicBezTo>
                      <a:pt x="1838" y="465"/>
                      <a:pt x="1837" y="464"/>
                      <a:pt x="1838" y="463"/>
                    </a:cubicBezTo>
                    <a:cubicBezTo>
                      <a:pt x="1839" y="462"/>
                      <a:pt x="1841" y="463"/>
                      <a:pt x="1842" y="463"/>
                    </a:cubicBezTo>
                    <a:cubicBezTo>
                      <a:pt x="1844" y="463"/>
                      <a:pt x="1845" y="462"/>
                      <a:pt x="1844" y="461"/>
                    </a:cubicBezTo>
                    <a:cubicBezTo>
                      <a:pt x="1843" y="461"/>
                      <a:pt x="1843" y="460"/>
                      <a:pt x="1842" y="460"/>
                    </a:cubicBezTo>
                    <a:cubicBezTo>
                      <a:pt x="1842" y="459"/>
                      <a:pt x="1842" y="459"/>
                      <a:pt x="1842" y="458"/>
                    </a:cubicBezTo>
                    <a:cubicBezTo>
                      <a:pt x="1841" y="457"/>
                      <a:pt x="1839" y="459"/>
                      <a:pt x="1838" y="458"/>
                    </a:cubicBezTo>
                    <a:cubicBezTo>
                      <a:pt x="1837" y="458"/>
                      <a:pt x="1837" y="458"/>
                      <a:pt x="1837" y="457"/>
                    </a:cubicBezTo>
                    <a:cubicBezTo>
                      <a:pt x="1836" y="457"/>
                      <a:pt x="1836" y="458"/>
                      <a:pt x="1835" y="457"/>
                    </a:cubicBezTo>
                    <a:cubicBezTo>
                      <a:pt x="1835" y="457"/>
                      <a:pt x="1835" y="455"/>
                      <a:pt x="1834" y="455"/>
                    </a:cubicBezTo>
                    <a:cubicBezTo>
                      <a:pt x="1833" y="454"/>
                      <a:pt x="1832" y="454"/>
                      <a:pt x="1832" y="453"/>
                    </a:cubicBezTo>
                    <a:cubicBezTo>
                      <a:pt x="1834" y="454"/>
                      <a:pt x="1836" y="452"/>
                      <a:pt x="1837" y="455"/>
                    </a:cubicBezTo>
                    <a:cubicBezTo>
                      <a:pt x="1837" y="455"/>
                      <a:pt x="1837" y="456"/>
                      <a:pt x="1838" y="456"/>
                    </a:cubicBezTo>
                    <a:cubicBezTo>
                      <a:pt x="1839" y="456"/>
                      <a:pt x="1839" y="455"/>
                      <a:pt x="1839" y="455"/>
                    </a:cubicBezTo>
                    <a:cubicBezTo>
                      <a:pt x="1841" y="454"/>
                      <a:pt x="1841" y="456"/>
                      <a:pt x="1842" y="456"/>
                    </a:cubicBezTo>
                    <a:cubicBezTo>
                      <a:pt x="1842" y="455"/>
                      <a:pt x="1842" y="454"/>
                      <a:pt x="1842" y="454"/>
                    </a:cubicBezTo>
                    <a:cubicBezTo>
                      <a:pt x="1843" y="453"/>
                      <a:pt x="1843" y="453"/>
                      <a:pt x="1843" y="452"/>
                    </a:cubicBezTo>
                    <a:cubicBezTo>
                      <a:pt x="1843" y="451"/>
                      <a:pt x="1841" y="451"/>
                      <a:pt x="1840" y="450"/>
                    </a:cubicBezTo>
                    <a:cubicBezTo>
                      <a:pt x="1839" y="450"/>
                      <a:pt x="1839" y="449"/>
                      <a:pt x="1838" y="449"/>
                    </a:cubicBezTo>
                    <a:cubicBezTo>
                      <a:pt x="1838" y="449"/>
                      <a:pt x="1837" y="450"/>
                      <a:pt x="1836" y="449"/>
                    </a:cubicBezTo>
                    <a:cubicBezTo>
                      <a:pt x="1836" y="448"/>
                      <a:pt x="1836" y="448"/>
                      <a:pt x="1835" y="447"/>
                    </a:cubicBezTo>
                    <a:cubicBezTo>
                      <a:pt x="1835" y="446"/>
                      <a:pt x="1834" y="446"/>
                      <a:pt x="1834" y="445"/>
                    </a:cubicBezTo>
                    <a:cubicBezTo>
                      <a:pt x="1834" y="444"/>
                      <a:pt x="1834" y="443"/>
                      <a:pt x="1833" y="444"/>
                    </a:cubicBezTo>
                    <a:cubicBezTo>
                      <a:pt x="1832" y="444"/>
                      <a:pt x="1832" y="446"/>
                      <a:pt x="1831" y="445"/>
                    </a:cubicBezTo>
                    <a:cubicBezTo>
                      <a:pt x="1830" y="445"/>
                      <a:pt x="1829" y="444"/>
                      <a:pt x="1828" y="444"/>
                    </a:cubicBezTo>
                    <a:cubicBezTo>
                      <a:pt x="1829" y="443"/>
                      <a:pt x="1830" y="443"/>
                      <a:pt x="1830" y="443"/>
                    </a:cubicBezTo>
                    <a:cubicBezTo>
                      <a:pt x="1831" y="443"/>
                      <a:pt x="1831" y="442"/>
                      <a:pt x="1831" y="442"/>
                    </a:cubicBezTo>
                    <a:cubicBezTo>
                      <a:pt x="1832" y="442"/>
                      <a:pt x="1833" y="442"/>
                      <a:pt x="1833" y="442"/>
                    </a:cubicBezTo>
                    <a:cubicBezTo>
                      <a:pt x="1834" y="441"/>
                      <a:pt x="1833" y="441"/>
                      <a:pt x="1833" y="440"/>
                    </a:cubicBezTo>
                    <a:cubicBezTo>
                      <a:pt x="1833" y="439"/>
                      <a:pt x="1833" y="439"/>
                      <a:pt x="1833" y="438"/>
                    </a:cubicBezTo>
                    <a:cubicBezTo>
                      <a:pt x="1833" y="437"/>
                      <a:pt x="1832" y="437"/>
                      <a:pt x="1832" y="437"/>
                    </a:cubicBezTo>
                    <a:cubicBezTo>
                      <a:pt x="1832" y="436"/>
                      <a:pt x="1832" y="436"/>
                      <a:pt x="1831" y="435"/>
                    </a:cubicBezTo>
                    <a:cubicBezTo>
                      <a:pt x="1831" y="434"/>
                      <a:pt x="1830" y="434"/>
                      <a:pt x="1829" y="433"/>
                    </a:cubicBezTo>
                    <a:cubicBezTo>
                      <a:pt x="1827" y="431"/>
                      <a:pt x="1826" y="431"/>
                      <a:pt x="1824" y="432"/>
                    </a:cubicBezTo>
                    <a:cubicBezTo>
                      <a:pt x="1824" y="431"/>
                      <a:pt x="1825" y="430"/>
                      <a:pt x="1826" y="430"/>
                    </a:cubicBezTo>
                    <a:cubicBezTo>
                      <a:pt x="1827" y="428"/>
                      <a:pt x="1827" y="428"/>
                      <a:pt x="1826" y="427"/>
                    </a:cubicBezTo>
                    <a:cubicBezTo>
                      <a:pt x="1825" y="426"/>
                      <a:pt x="1826" y="425"/>
                      <a:pt x="1826" y="424"/>
                    </a:cubicBezTo>
                    <a:cubicBezTo>
                      <a:pt x="1826" y="423"/>
                      <a:pt x="1825" y="421"/>
                      <a:pt x="1824" y="420"/>
                    </a:cubicBezTo>
                    <a:cubicBezTo>
                      <a:pt x="1826" y="422"/>
                      <a:pt x="1827" y="423"/>
                      <a:pt x="1828" y="425"/>
                    </a:cubicBezTo>
                    <a:cubicBezTo>
                      <a:pt x="1828" y="426"/>
                      <a:pt x="1829" y="433"/>
                      <a:pt x="1831" y="429"/>
                    </a:cubicBezTo>
                    <a:cubicBezTo>
                      <a:pt x="1831" y="429"/>
                      <a:pt x="1831" y="429"/>
                      <a:pt x="1831" y="428"/>
                    </a:cubicBezTo>
                    <a:cubicBezTo>
                      <a:pt x="1831" y="428"/>
                      <a:pt x="1832" y="428"/>
                      <a:pt x="1832" y="427"/>
                    </a:cubicBezTo>
                    <a:cubicBezTo>
                      <a:pt x="1832" y="426"/>
                      <a:pt x="1831" y="425"/>
                      <a:pt x="1832" y="424"/>
                    </a:cubicBezTo>
                    <a:cubicBezTo>
                      <a:pt x="1832" y="423"/>
                      <a:pt x="1833" y="422"/>
                      <a:pt x="1833" y="421"/>
                    </a:cubicBezTo>
                    <a:cubicBezTo>
                      <a:pt x="1833" y="420"/>
                      <a:pt x="1833" y="419"/>
                      <a:pt x="1833" y="418"/>
                    </a:cubicBezTo>
                    <a:cubicBezTo>
                      <a:pt x="1833" y="417"/>
                      <a:pt x="1832" y="417"/>
                      <a:pt x="1833" y="416"/>
                    </a:cubicBezTo>
                    <a:cubicBezTo>
                      <a:pt x="1833" y="415"/>
                      <a:pt x="1834" y="415"/>
                      <a:pt x="1834" y="414"/>
                    </a:cubicBezTo>
                    <a:cubicBezTo>
                      <a:pt x="1833" y="414"/>
                      <a:pt x="1833" y="414"/>
                      <a:pt x="1833" y="414"/>
                    </a:cubicBezTo>
                    <a:cubicBezTo>
                      <a:pt x="1832" y="414"/>
                      <a:pt x="1832" y="414"/>
                      <a:pt x="1832" y="414"/>
                    </a:cubicBezTo>
                    <a:cubicBezTo>
                      <a:pt x="1832" y="413"/>
                      <a:pt x="1831" y="413"/>
                      <a:pt x="1831" y="413"/>
                    </a:cubicBezTo>
                    <a:cubicBezTo>
                      <a:pt x="1831" y="413"/>
                      <a:pt x="1831" y="413"/>
                      <a:pt x="1830" y="412"/>
                    </a:cubicBezTo>
                    <a:cubicBezTo>
                      <a:pt x="1829" y="412"/>
                      <a:pt x="1829" y="412"/>
                      <a:pt x="1829" y="411"/>
                    </a:cubicBezTo>
                    <a:cubicBezTo>
                      <a:pt x="1829" y="410"/>
                      <a:pt x="1830" y="408"/>
                      <a:pt x="1830" y="408"/>
                    </a:cubicBezTo>
                    <a:cubicBezTo>
                      <a:pt x="1831" y="408"/>
                      <a:pt x="1832" y="411"/>
                      <a:pt x="1831" y="412"/>
                    </a:cubicBezTo>
                    <a:cubicBezTo>
                      <a:pt x="1832" y="413"/>
                      <a:pt x="1832" y="413"/>
                      <a:pt x="1832" y="413"/>
                    </a:cubicBezTo>
                    <a:cubicBezTo>
                      <a:pt x="1833" y="414"/>
                      <a:pt x="1833" y="413"/>
                      <a:pt x="1834" y="414"/>
                    </a:cubicBezTo>
                    <a:cubicBezTo>
                      <a:pt x="1834" y="414"/>
                      <a:pt x="1835" y="414"/>
                      <a:pt x="1835" y="415"/>
                    </a:cubicBezTo>
                    <a:cubicBezTo>
                      <a:pt x="1834" y="416"/>
                      <a:pt x="1834" y="416"/>
                      <a:pt x="1834" y="416"/>
                    </a:cubicBezTo>
                    <a:cubicBezTo>
                      <a:pt x="1834" y="417"/>
                      <a:pt x="1834" y="417"/>
                      <a:pt x="1834" y="417"/>
                    </a:cubicBezTo>
                    <a:cubicBezTo>
                      <a:pt x="1834" y="417"/>
                      <a:pt x="1834" y="418"/>
                      <a:pt x="1835" y="418"/>
                    </a:cubicBezTo>
                    <a:cubicBezTo>
                      <a:pt x="1835" y="419"/>
                      <a:pt x="1836" y="418"/>
                      <a:pt x="1836" y="419"/>
                    </a:cubicBezTo>
                    <a:cubicBezTo>
                      <a:pt x="1836" y="419"/>
                      <a:pt x="1836" y="420"/>
                      <a:pt x="1835" y="420"/>
                    </a:cubicBezTo>
                    <a:cubicBezTo>
                      <a:pt x="1835" y="420"/>
                      <a:pt x="1835" y="420"/>
                      <a:pt x="1835" y="421"/>
                    </a:cubicBezTo>
                    <a:cubicBezTo>
                      <a:pt x="1835" y="421"/>
                      <a:pt x="1835" y="421"/>
                      <a:pt x="1835" y="422"/>
                    </a:cubicBezTo>
                    <a:cubicBezTo>
                      <a:pt x="1835" y="422"/>
                      <a:pt x="1834" y="422"/>
                      <a:pt x="1834" y="422"/>
                    </a:cubicBezTo>
                    <a:cubicBezTo>
                      <a:pt x="1834" y="422"/>
                      <a:pt x="1834" y="423"/>
                      <a:pt x="1834" y="423"/>
                    </a:cubicBezTo>
                    <a:cubicBezTo>
                      <a:pt x="1834" y="423"/>
                      <a:pt x="1833" y="424"/>
                      <a:pt x="1834" y="425"/>
                    </a:cubicBezTo>
                    <a:cubicBezTo>
                      <a:pt x="1834" y="426"/>
                      <a:pt x="1835" y="425"/>
                      <a:pt x="1836" y="426"/>
                    </a:cubicBezTo>
                    <a:cubicBezTo>
                      <a:pt x="1837" y="426"/>
                      <a:pt x="1837" y="427"/>
                      <a:pt x="1837" y="427"/>
                    </a:cubicBezTo>
                    <a:cubicBezTo>
                      <a:pt x="1836" y="428"/>
                      <a:pt x="1835" y="427"/>
                      <a:pt x="1834" y="428"/>
                    </a:cubicBezTo>
                    <a:cubicBezTo>
                      <a:pt x="1834" y="429"/>
                      <a:pt x="1834" y="429"/>
                      <a:pt x="1834" y="429"/>
                    </a:cubicBezTo>
                    <a:cubicBezTo>
                      <a:pt x="1834" y="430"/>
                      <a:pt x="1834" y="429"/>
                      <a:pt x="1834" y="430"/>
                    </a:cubicBezTo>
                    <a:cubicBezTo>
                      <a:pt x="1833" y="430"/>
                      <a:pt x="1833" y="431"/>
                      <a:pt x="1833" y="432"/>
                    </a:cubicBezTo>
                    <a:cubicBezTo>
                      <a:pt x="1833" y="433"/>
                      <a:pt x="1833" y="433"/>
                      <a:pt x="1834" y="433"/>
                    </a:cubicBezTo>
                    <a:cubicBezTo>
                      <a:pt x="1834" y="433"/>
                      <a:pt x="1835" y="432"/>
                      <a:pt x="1835" y="433"/>
                    </a:cubicBezTo>
                    <a:cubicBezTo>
                      <a:pt x="1835" y="434"/>
                      <a:pt x="1834" y="434"/>
                      <a:pt x="1835" y="435"/>
                    </a:cubicBezTo>
                    <a:cubicBezTo>
                      <a:pt x="1835" y="436"/>
                      <a:pt x="1836" y="435"/>
                      <a:pt x="1836" y="436"/>
                    </a:cubicBezTo>
                    <a:cubicBezTo>
                      <a:pt x="1836" y="437"/>
                      <a:pt x="1835" y="437"/>
                      <a:pt x="1836" y="438"/>
                    </a:cubicBezTo>
                    <a:cubicBezTo>
                      <a:pt x="1837" y="438"/>
                      <a:pt x="1838" y="438"/>
                      <a:pt x="1837" y="440"/>
                    </a:cubicBezTo>
                    <a:cubicBezTo>
                      <a:pt x="1837" y="441"/>
                      <a:pt x="1836" y="441"/>
                      <a:pt x="1837" y="442"/>
                    </a:cubicBezTo>
                    <a:cubicBezTo>
                      <a:pt x="1837" y="442"/>
                      <a:pt x="1837" y="443"/>
                      <a:pt x="1837" y="443"/>
                    </a:cubicBezTo>
                    <a:cubicBezTo>
                      <a:pt x="1839" y="443"/>
                      <a:pt x="1839" y="444"/>
                      <a:pt x="1840" y="444"/>
                    </a:cubicBezTo>
                    <a:cubicBezTo>
                      <a:pt x="1841" y="445"/>
                      <a:pt x="1841" y="443"/>
                      <a:pt x="1841" y="443"/>
                    </a:cubicBezTo>
                    <a:cubicBezTo>
                      <a:pt x="1843" y="444"/>
                      <a:pt x="1841" y="448"/>
                      <a:pt x="1844" y="447"/>
                    </a:cubicBezTo>
                    <a:cubicBezTo>
                      <a:pt x="1844" y="446"/>
                      <a:pt x="1843" y="445"/>
                      <a:pt x="1845" y="445"/>
                    </a:cubicBezTo>
                    <a:cubicBezTo>
                      <a:pt x="1845" y="445"/>
                      <a:pt x="1846" y="446"/>
                      <a:pt x="1846" y="446"/>
                    </a:cubicBezTo>
                    <a:cubicBezTo>
                      <a:pt x="1846" y="447"/>
                      <a:pt x="1845" y="447"/>
                      <a:pt x="1846" y="448"/>
                    </a:cubicBezTo>
                    <a:cubicBezTo>
                      <a:pt x="1846" y="449"/>
                      <a:pt x="1847" y="450"/>
                      <a:pt x="1847" y="450"/>
                    </a:cubicBezTo>
                    <a:cubicBezTo>
                      <a:pt x="1848" y="450"/>
                      <a:pt x="1848" y="449"/>
                      <a:pt x="1849" y="449"/>
                    </a:cubicBezTo>
                    <a:cubicBezTo>
                      <a:pt x="1850" y="448"/>
                      <a:pt x="1851" y="448"/>
                      <a:pt x="1852" y="447"/>
                    </a:cubicBezTo>
                    <a:cubicBezTo>
                      <a:pt x="1854" y="445"/>
                      <a:pt x="1851" y="445"/>
                      <a:pt x="1851" y="444"/>
                    </a:cubicBezTo>
                    <a:cubicBezTo>
                      <a:pt x="1853" y="443"/>
                      <a:pt x="1853" y="443"/>
                      <a:pt x="1854" y="442"/>
                    </a:cubicBezTo>
                    <a:cubicBezTo>
                      <a:pt x="1855" y="439"/>
                      <a:pt x="1854" y="439"/>
                      <a:pt x="1852" y="438"/>
                    </a:cubicBezTo>
                    <a:cubicBezTo>
                      <a:pt x="1851" y="437"/>
                      <a:pt x="1851" y="436"/>
                      <a:pt x="1849" y="436"/>
                    </a:cubicBezTo>
                    <a:cubicBezTo>
                      <a:pt x="1848" y="436"/>
                      <a:pt x="1845" y="438"/>
                      <a:pt x="1845" y="436"/>
                    </a:cubicBezTo>
                    <a:cubicBezTo>
                      <a:pt x="1846" y="435"/>
                      <a:pt x="1846" y="435"/>
                      <a:pt x="1847" y="434"/>
                    </a:cubicBezTo>
                    <a:cubicBezTo>
                      <a:pt x="1848" y="433"/>
                      <a:pt x="1848" y="433"/>
                      <a:pt x="1849" y="433"/>
                    </a:cubicBezTo>
                    <a:cubicBezTo>
                      <a:pt x="1849" y="432"/>
                      <a:pt x="1849" y="430"/>
                      <a:pt x="1849" y="429"/>
                    </a:cubicBezTo>
                    <a:cubicBezTo>
                      <a:pt x="1848" y="428"/>
                      <a:pt x="1847" y="429"/>
                      <a:pt x="1846" y="429"/>
                    </a:cubicBezTo>
                    <a:cubicBezTo>
                      <a:pt x="1845" y="428"/>
                      <a:pt x="1847" y="427"/>
                      <a:pt x="1848" y="427"/>
                    </a:cubicBezTo>
                    <a:cubicBezTo>
                      <a:pt x="1849" y="426"/>
                      <a:pt x="1849" y="425"/>
                      <a:pt x="1850" y="424"/>
                    </a:cubicBezTo>
                    <a:cubicBezTo>
                      <a:pt x="1850" y="424"/>
                      <a:pt x="1850" y="424"/>
                      <a:pt x="1851" y="423"/>
                    </a:cubicBezTo>
                    <a:cubicBezTo>
                      <a:pt x="1851" y="423"/>
                      <a:pt x="1851" y="422"/>
                      <a:pt x="1851" y="421"/>
                    </a:cubicBezTo>
                    <a:cubicBezTo>
                      <a:pt x="1852" y="421"/>
                      <a:pt x="1852" y="421"/>
                      <a:pt x="1852" y="421"/>
                    </a:cubicBezTo>
                    <a:cubicBezTo>
                      <a:pt x="1852" y="421"/>
                      <a:pt x="1852" y="421"/>
                      <a:pt x="1852" y="420"/>
                    </a:cubicBezTo>
                    <a:cubicBezTo>
                      <a:pt x="1853" y="420"/>
                      <a:pt x="1853" y="420"/>
                      <a:pt x="1854" y="420"/>
                    </a:cubicBezTo>
                    <a:cubicBezTo>
                      <a:pt x="1855" y="420"/>
                      <a:pt x="1856" y="421"/>
                      <a:pt x="1857" y="421"/>
                    </a:cubicBezTo>
                    <a:cubicBezTo>
                      <a:pt x="1858" y="421"/>
                      <a:pt x="1860" y="420"/>
                      <a:pt x="1860" y="419"/>
                    </a:cubicBezTo>
                    <a:cubicBezTo>
                      <a:pt x="1860" y="418"/>
                      <a:pt x="1858" y="417"/>
                      <a:pt x="1860" y="416"/>
                    </a:cubicBezTo>
                    <a:cubicBezTo>
                      <a:pt x="1860" y="416"/>
                      <a:pt x="1861" y="416"/>
                      <a:pt x="1861" y="415"/>
                    </a:cubicBezTo>
                    <a:cubicBezTo>
                      <a:pt x="1861" y="415"/>
                      <a:pt x="1861" y="414"/>
                      <a:pt x="1861" y="414"/>
                    </a:cubicBezTo>
                    <a:cubicBezTo>
                      <a:pt x="1861" y="413"/>
                      <a:pt x="1861" y="412"/>
                      <a:pt x="1861" y="411"/>
                    </a:cubicBezTo>
                    <a:cubicBezTo>
                      <a:pt x="1861" y="412"/>
                      <a:pt x="1863" y="413"/>
                      <a:pt x="1863" y="414"/>
                    </a:cubicBezTo>
                    <a:cubicBezTo>
                      <a:pt x="1863" y="416"/>
                      <a:pt x="1862" y="416"/>
                      <a:pt x="1862" y="417"/>
                    </a:cubicBezTo>
                    <a:cubicBezTo>
                      <a:pt x="1861" y="418"/>
                      <a:pt x="1862" y="419"/>
                      <a:pt x="1863" y="420"/>
                    </a:cubicBezTo>
                    <a:cubicBezTo>
                      <a:pt x="1863" y="420"/>
                      <a:pt x="1863" y="421"/>
                      <a:pt x="1863" y="421"/>
                    </a:cubicBezTo>
                    <a:cubicBezTo>
                      <a:pt x="1863" y="423"/>
                      <a:pt x="1863" y="422"/>
                      <a:pt x="1862" y="422"/>
                    </a:cubicBezTo>
                    <a:cubicBezTo>
                      <a:pt x="1861" y="422"/>
                      <a:pt x="1861" y="421"/>
                      <a:pt x="1860" y="422"/>
                    </a:cubicBezTo>
                    <a:cubicBezTo>
                      <a:pt x="1859" y="422"/>
                      <a:pt x="1860" y="422"/>
                      <a:pt x="1859" y="423"/>
                    </a:cubicBezTo>
                    <a:cubicBezTo>
                      <a:pt x="1859" y="424"/>
                      <a:pt x="1858" y="424"/>
                      <a:pt x="1857" y="424"/>
                    </a:cubicBezTo>
                    <a:cubicBezTo>
                      <a:pt x="1856" y="423"/>
                      <a:pt x="1855" y="422"/>
                      <a:pt x="1854" y="423"/>
                    </a:cubicBezTo>
                    <a:cubicBezTo>
                      <a:pt x="1853" y="424"/>
                      <a:pt x="1852" y="425"/>
                      <a:pt x="1852" y="426"/>
                    </a:cubicBezTo>
                    <a:cubicBezTo>
                      <a:pt x="1850" y="428"/>
                      <a:pt x="1852" y="431"/>
                      <a:pt x="1852" y="434"/>
                    </a:cubicBezTo>
                    <a:cubicBezTo>
                      <a:pt x="1855" y="431"/>
                      <a:pt x="1853" y="434"/>
                      <a:pt x="1854" y="436"/>
                    </a:cubicBezTo>
                    <a:cubicBezTo>
                      <a:pt x="1855" y="436"/>
                      <a:pt x="1856" y="436"/>
                      <a:pt x="1857" y="436"/>
                    </a:cubicBezTo>
                    <a:cubicBezTo>
                      <a:pt x="1857" y="435"/>
                      <a:pt x="1856" y="434"/>
                      <a:pt x="1858" y="433"/>
                    </a:cubicBezTo>
                    <a:cubicBezTo>
                      <a:pt x="1858" y="433"/>
                      <a:pt x="1859" y="434"/>
                      <a:pt x="1859" y="434"/>
                    </a:cubicBezTo>
                    <a:cubicBezTo>
                      <a:pt x="1861" y="434"/>
                      <a:pt x="1861" y="433"/>
                      <a:pt x="1862" y="434"/>
                    </a:cubicBezTo>
                    <a:cubicBezTo>
                      <a:pt x="1863" y="434"/>
                      <a:pt x="1863" y="435"/>
                      <a:pt x="1864" y="435"/>
                    </a:cubicBezTo>
                    <a:cubicBezTo>
                      <a:pt x="1865" y="436"/>
                      <a:pt x="1866" y="435"/>
                      <a:pt x="1866" y="436"/>
                    </a:cubicBezTo>
                    <a:cubicBezTo>
                      <a:pt x="1864" y="437"/>
                      <a:pt x="1863" y="436"/>
                      <a:pt x="1862" y="436"/>
                    </a:cubicBezTo>
                    <a:cubicBezTo>
                      <a:pt x="1860" y="435"/>
                      <a:pt x="1860" y="435"/>
                      <a:pt x="1860" y="437"/>
                    </a:cubicBezTo>
                    <a:cubicBezTo>
                      <a:pt x="1859" y="437"/>
                      <a:pt x="1860" y="437"/>
                      <a:pt x="1859" y="438"/>
                    </a:cubicBezTo>
                    <a:cubicBezTo>
                      <a:pt x="1859" y="438"/>
                      <a:pt x="1858" y="437"/>
                      <a:pt x="1858" y="438"/>
                    </a:cubicBezTo>
                    <a:cubicBezTo>
                      <a:pt x="1857" y="439"/>
                      <a:pt x="1858" y="441"/>
                      <a:pt x="1858" y="442"/>
                    </a:cubicBezTo>
                    <a:cubicBezTo>
                      <a:pt x="1857" y="444"/>
                      <a:pt x="1857" y="443"/>
                      <a:pt x="1857" y="444"/>
                    </a:cubicBezTo>
                    <a:cubicBezTo>
                      <a:pt x="1855" y="446"/>
                      <a:pt x="1856" y="447"/>
                      <a:pt x="1856" y="449"/>
                    </a:cubicBezTo>
                    <a:cubicBezTo>
                      <a:pt x="1856" y="450"/>
                      <a:pt x="1855" y="451"/>
                      <a:pt x="1855" y="452"/>
                    </a:cubicBezTo>
                    <a:cubicBezTo>
                      <a:pt x="1854" y="452"/>
                      <a:pt x="1854" y="452"/>
                      <a:pt x="1853" y="452"/>
                    </a:cubicBezTo>
                    <a:cubicBezTo>
                      <a:pt x="1852" y="452"/>
                      <a:pt x="1852" y="453"/>
                      <a:pt x="1852" y="453"/>
                    </a:cubicBezTo>
                    <a:cubicBezTo>
                      <a:pt x="1851" y="454"/>
                      <a:pt x="1851" y="453"/>
                      <a:pt x="1850" y="454"/>
                    </a:cubicBezTo>
                    <a:cubicBezTo>
                      <a:pt x="1850" y="454"/>
                      <a:pt x="1850" y="455"/>
                      <a:pt x="1850" y="455"/>
                    </a:cubicBezTo>
                    <a:cubicBezTo>
                      <a:pt x="1849" y="456"/>
                      <a:pt x="1847" y="455"/>
                      <a:pt x="1847" y="457"/>
                    </a:cubicBezTo>
                    <a:cubicBezTo>
                      <a:pt x="1847" y="458"/>
                      <a:pt x="1849" y="459"/>
                      <a:pt x="1849" y="461"/>
                    </a:cubicBezTo>
                    <a:cubicBezTo>
                      <a:pt x="1849" y="462"/>
                      <a:pt x="1849" y="463"/>
                      <a:pt x="1848" y="464"/>
                    </a:cubicBezTo>
                    <a:cubicBezTo>
                      <a:pt x="1847" y="465"/>
                      <a:pt x="1848" y="467"/>
                      <a:pt x="1847" y="468"/>
                    </a:cubicBezTo>
                    <a:cubicBezTo>
                      <a:pt x="1847" y="470"/>
                      <a:pt x="1846" y="470"/>
                      <a:pt x="1847" y="471"/>
                    </a:cubicBezTo>
                    <a:cubicBezTo>
                      <a:pt x="1848" y="472"/>
                      <a:pt x="1848" y="474"/>
                      <a:pt x="1849" y="474"/>
                    </a:cubicBezTo>
                    <a:cubicBezTo>
                      <a:pt x="1849" y="473"/>
                      <a:pt x="1850" y="473"/>
                      <a:pt x="1851" y="472"/>
                    </a:cubicBezTo>
                    <a:cubicBezTo>
                      <a:pt x="1851" y="471"/>
                      <a:pt x="1850" y="470"/>
                      <a:pt x="1850" y="470"/>
                    </a:cubicBezTo>
                    <a:cubicBezTo>
                      <a:pt x="1850" y="469"/>
                      <a:pt x="1851" y="469"/>
                      <a:pt x="1851" y="468"/>
                    </a:cubicBezTo>
                    <a:cubicBezTo>
                      <a:pt x="1852" y="467"/>
                      <a:pt x="1851" y="466"/>
                      <a:pt x="1852" y="465"/>
                    </a:cubicBezTo>
                    <a:cubicBezTo>
                      <a:pt x="1853" y="464"/>
                      <a:pt x="1854" y="464"/>
                      <a:pt x="1854" y="464"/>
                    </a:cubicBezTo>
                    <a:cubicBezTo>
                      <a:pt x="1855" y="463"/>
                      <a:pt x="1855" y="463"/>
                      <a:pt x="1855" y="462"/>
                    </a:cubicBezTo>
                    <a:cubicBezTo>
                      <a:pt x="1857" y="462"/>
                      <a:pt x="1858" y="464"/>
                      <a:pt x="1860" y="463"/>
                    </a:cubicBezTo>
                    <a:cubicBezTo>
                      <a:pt x="1861" y="463"/>
                      <a:pt x="1861" y="461"/>
                      <a:pt x="1862" y="460"/>
                    </a:cubicBezTo>
                    <a:cubicBezTo>
                      <a:pt x="1863" y="458"/>
                      <a:pt x="1863" y="458"/>
                      <a:pt x="1863" y="456"/>
                    </a:cubicBezTo>
                    <a:cubicBezTo>
                      <a:pt x="1863" y="455"/>
                      <a:pt x="1864" y="454"/>
                      <a:pt x="1864" y="453"/>
                    </a:cubicBezTo>
                    <a:cubicBezTo>
                      <a:pt x="1865" y="452"/>
                      <a:pt x="1867" y="451"/>
                      <a:pt x="1865" y="449"/>
                    </a:cubicBezTo>
                    <a:cubicBezTo>
                      <a:pt x="1864" y="449"/>
                      <a:pt x="1862" y="448"/>
                      <a:pt x="1863" y="447"/>
                    </a:cubicBezTo>
                    <a:cubicBezTo>
                      <a:pt x="1863" y="447"/>
                      <a:pt x="1864" y="447"/>
                      <a:pt x="1864" y="448"/>
                    </a:cubicBezTo>
                    <a:cubicBezTo>
                      <a:pt x="1864" y="448"/>
                      <a:pt x="1864" y="449"/>
                      <a:pt x="1865" y="449"/>
                    </a:cubicBezTo>
                    <a:cubicBezTo>
                      <a:pt x="1865" y="449"/>
                      <a:pt x="1866" y="449"/>
                      <a:pt x="1866" y="450"/>
                    </a:cubicBezTo>
                    <a:cubicBezTo>
                      <a:pt x="1866" y="450"/>
                      <a:pt x="1866" y="451"/>
                      <a:pt x="1867" y="451"/>
                    </a:cubicBezTo>
                    <a:cubicBezTo>
                      <a:pt x="1868" y="452"/>
                      <a:pt x="1869" y="451"/>
                      <a:pt x="1870" y="452"/>
                    </a:cubicBezTo>
                    <a:cubicBezTo>
                      <a:pt x="1870" y="453"/>
                      <a:pt x="1871" y="454"/>
                      <a:pt x="1871" y="455"/>
                    </a:cubicBezTo>
                    <a:cubicBezTo>
                      <a:pt x="1872" y="456"/>
                      <a:pt x="1873" y="458"/>
                      <a:pt x="1874" y="457"/>
                    </a:cubicBezTo>
                    <a:cubicBezTo>
                      <a:pt x="1874" y="456"/>
                      <a:pt x="1873" y="456"/>
                      <a:pt x="1874" y="455"/>
                    </a:cubicBezTo>
                    <a:cubicBezTo>
                      <a:pt x="1874" y="454"/>
                      <a:pt x="1875" y="454"/>
                      <a:pt x="1875" y="454"/>
                    </a:cubicBezTo>
                    <a:cubicBezTo>
                      <a:pt x="1876" y="453"/>
                      <a:pt x="1877" y="452"/>
                      <a:pt x="1877" y="451"/>
                    </a:cubicBezTo>
                    <a:cubicBezTo>
                      <a:pt x="1877" y="450"/>
                      <a:pt x="1878" y="449"/>
                      <a:pt x="1879" y="448"/>
                    </a:cubicBezTo>
                    <a:cubicBezTo>
                      <a:pt x="1879" y="447"/>
                      <a:pt x="1879" y="447"/>
                      <a:pt x="1879" y="446"/>
                    </a:cubicBezTo>
                    <a:cubicBezTo>
                      <a:pt x="1879" y="445"/>
                      <a:pt x="1878" y="445"/>
                      <a:pt x="1877" y="444"/>
                    </a:cubicBezTo>
                    <a:cubicBezTo>
                      <a:pt x="1877" y="444"/>
                      <a:pt x="1876" y="445"/>
                      <a:pt x="1876" y="445"/>
                    </a:cubicBezTo>
                    <a:cubicBezTo>
                      <a:pt x="1875" y="444"/>
                      <a:pt x="1876" y="444"/>
                      <a:pt x="1876" y="443"/>
                    </a:cubicBezTo>
                    <a:cubicBezTo>
                      <a:pt x="1876" y="442"/>
                      <a:pt x="1875" y="441"/>
                      <a:pt x="1875" y="440"/>
                    </a:cubicBezTo>
                    <a:cubicBezTo>
                      <a:pt x="1876" y="439"/>
                      <a:pt x="1877" y="443"/>
                      <a:pt x="1879" y="444"/>
                    </a:cubicBezTo>
                    <a:cubicBezTo>
                      <a:pt x="1881" y="445"/>
                      <a:pt x="1879" y="442"/>
                      <a:pt x="1880" y="441"/>
                    </a:cubicBezTo>
                    <a:cubicBezTo>
                      <a:pt x="1880" y="441"/>
                      <a:pt x="1881" y="441"/>
                      <a:pt x="1881" y="441"/>
                    </a:cubicBezTo>
                    <a:cubicBezTo>
                      <a:pt x="1882" y="441"/>
                      <a:pt x="1881" y="441"/>
                      <a:pt x="1882" y="440"/>
                    </a:cubicBezTo>
                    <a:cubicBezTo>
                      <a:pt x="1882" y="440"/>
                      <a:pt x="1883" y="439"/>
                      <a:pt x="1884" y="439"/>
                    </a:cubicBezTo>
                    <a:cubicBezTo>
                      <a:pt x="1885" y="438"/>
                      <a:pt x="1884" y="437"/>
                      <a:pt x="1883" y="438"/>
                    </a:cubicBezTo>
                    <a:cubicBezTo>
                      <a:pt x="1882" y="438"/>
                      <a:pt x="1881" y="439"/>
                      <a:pt x="1880" y="438"/>
                    </a:cubicBezTo>
                    <a:cubicBezTo>
                      <a:pt x="1880" y="437"/>
                      <a:pt x="1880" y="437"/>
                      <a:pt x="1880" y="436"/>
                    </a:cubicBezTo>
                    <a:cubicBezTo>
                      <a:pt x="1879" y="435"/>
                      <a:pt x="1879" y="435"/>
                      <a:pt x="1879" y="435"/>
                    </a:cubicBezTo>
                    <a:cubicBezTo>
                      <a:pt x="1880" y="434"/>
                      <a:pt x="1881" y="434"/>
                      <a:pt x="1882" y="435"/>
                    </a:cubicBezTo>
                    <a:cubicBezTo>
                      <a:pt x="1883" y="435"/>
                      <a:pt x="1883" y="436"/>
                      <a:pt x="1884" y="435"/>
                    </a:cubicBezTo>
                    <a:cubicBezTo>
                      <a:pt x="1884" y="435"/>
                      <a:pt x="1884" y="434"/>
                      <a:pt x="1885" y="434"/>
                    </a:cubicBezTo>
                    <a:cubicBezTo>
                      <a:pt x="1886" y="433"/>
                      <a:pt x="1886" y="436"/>
                      <a:pt x="1888" y="436"/>
                    </a:cubicBezTo>
                    <a:cubicBezTo>
                      <a:pt x="1889" y="436"/>
                      <a:pt x="1889" y="435"/>
                      <a:pt x="1889" y="435"/>
                    </a:cubicBezTo>
                    <a:cubicBezTo>
                      <a:pt x="1890" y="435"/>
                      <a:pt x="1890" y="435"/>
                      <a:pt x="1891" y="434"/>
                    </a:cubicBezTo>
                    <a:cubicBezTo>
                      <a:pt x="1892" y="434"/>
                      <a:pt x="1893" y="432"/>
                      <a:pt x="1891" y="432"/>
                    </a:cubicBezTo>
                    <a:cubicBezTo>
                      <a:pt x="1891" y="431"/>
                      <a:pt x="1889" y="431"/>
                      <a:pt x="1888" y="431"/>
                    </a:cubicBezTo>
                    <a:cubicBezTo>
                      <a:pt x="1887" y="431"/>
                      <a:pt x="1886" y="430"/>
                      <a:pt x="1886" y="429"/>
                    </a:cubicBezTo>
                    <a:cubicBezTo>
                      <a:pt x="1885" y="428"/>
                      <a:pt x="1885" y="426"/>
                      <a:pt x="1885" y="425"/>
                    </a:cubicBezTo>
                    <a:cubicBezTo>
                      <a:pt x="1884" y="425"/>
                      <a:pt x="1882" y="424"/>
                      <a:pt x="1882" y="424"/>
                    </a:cubicBezTo>
                    <a:cubicBezTo>
                      <a:pt x="1881" y="424"/>
                      <a:pt x="1881" y="426"/>
                      <a:pt x="1880" y="425"/>
                    </a:cubicBezTo>
                    <a:cubicBezTo>
                      <a:pt x="1879" y="424"/>
                      <a:pt x="1880" y="423"/>
                      <a:pt x="1881" y="422"/>
                    </a:cubicBezTo>
                    <a:cubicBezTo>
                      <a:pt x="1883" y="421"/>
                      <a:pt x="1883" y="422"/>
                      <a:pt x="1883" y="423"/>
                    </a:cubicBezTo>
                    <a:cubicBezTo>
                      <a:pt x="1884" y="424"/>
                      <a:pt x="1885" y="424"/>
                      <a:pt x="1886" y="424"/>
                    </a:cubicBezTo>
                    <a:cubicBezTo>
                      <a:pt x="1887" y="423"/>
                      <a:pt x="1887" y="422"/>
                      <a:pt x="1888" y="421"/>
                    </a:cubicBezTo>
                    <a:cubicBezTo>
                      <a:pt x="1888" y="421"/>
                      <a:pt x="1889" y="421"/>
                      <a:pt x="1890" y="420"/>
                    </a:cubicBezTo>
                    <a:cubicBezTo>
                      <a:pt x="1890" y="419"/>
                      <a:pt x="1889" y="417"/>
                      <a:pt x="1889" y="417"/>
                    </a:cubicBezTo>
                    <a:cubicBezTo>
                      <a:pt x="1891" y="416"/>
                      <a:pt x="1892" y="417"/>
                      <a:pt x="1893" y="417"/>
                    </a:cubicBezTo>
                    <a:cubicBezTo>
                      <a:pt x="1894" y="416"/>
                      <a:pt x="1895" y="415"/>
                      <a:pt x="1896" y="417"/>
                    </a:cubicBezTo>
                    <a:cubicBezTo>
                      <a:pt x="1897" y="417"/>
                      <a:pt x="1897" y="415"/>
                      <a:pt x="1898" y="414"/>
                    </a:cubicBezTo>
                    <a:cubicBezTo>
                      <a:pt x="1899" y="414"/>
                      <a:pt x="1899" y="414"/>
                      <a:pt x="1900" y="414"/>
                    </a:cubicBezTo>
                    <a:cubicBezTo>
                      <a:pt x="1900" y="413"/>
                      <a:pt x="1900" y="413"/>
                      <a:pt x="1900" y="413"/>
                    </a:cubicBezTo>
                    <a:cubicBezTo>
                      <a:pt x="1901" y="412"/>
                      <a:pt x="1902" y="411"/>
                      <a:pt x="1903" y="410"/>
                    </a:cubicBezTo>
                    <a:cubicBezTo>
                      <a:pt x="1903" y="409"/>
                      <a:pt x="1904" y="408"/>
                      <a:pt x="1904" y="407"/>
                    </a:cubicBezTo>
                    <a:cubicBezTo>
                      <a:pt x="1904" y="406"/>
                      <a:pt x="1905" y="404"/>
                      <a:pt x="1904" y="403"/>
                    </a:cubicBezTo>
                    <a:cubicBezTo>
                      <a:pt x="1904" y="403"/>
                      <a:pt x="1901" y="402"/>
                      <a:pt x="1901" y="402"/>
                    </a:cubicBezTo>
                    <a:cubicBezTo>
                      <a:pt x="1900" y="402"/>
                      <a:pt x="1899" y="402"/>
                      <a:pt x="1899" y="402"/>
                    </a:cubicBezTo>
                    <a:cubicBezTo>
                      <a:pt x="1898" y="402"/>
                      <a:pt x="1897" y="402"/>
                      <a:pt x="1897" y="402"/>
                    </a:cubicBezTo>
                    <a:cubicBezTo>
                      <a:pt x="1896" y="402"/>
                      <a:pt x="1895" y="402"/>
                      <a:pt x="1894" y="402"/>
                    </a:cubicBezTo>
                    <a:cubicBezTo>
                      <a:pt x="1893" y="402"/>
                      <a:pt x="1892" y="401"/>
                      <a:pt x="1890" y="401"/>
                    </a:cubicBezTo>
                    <a:cubicBezTo>
                      <a:pt x="1889" y="401"/>
                      <a:pt x="1888" y="400"/>
                      <a:pt x="1887" y="399"/>
                    </a:cubicBezTo>
                    <a:cubicBezTo>
                      <a:pt x="1886" y="399"/>
                      <a:pt x="1885" y="400"/>
                      <a:pt x="1884" y="400"/>
                    </a:cubicBezTo>
                    <a:cubicBezTo>
                      <a:pt x="1883" y="399"/>
                      <a:pt x="1885" y="398"/>
                      <a:pt x="1885" y="397"/>
                    </a:cubicBezTo>
                    <a:cubicBezTo>
                      <a:pt x="1886" y="396"/>
                      <a:pt x="1884" y="395"/>
                      <a:pt x="1885" y="393"/>
                    </a:cubicBezTo>
                    <a:cubicBezTo>
                      <a:pt x="1886" y="392"/>
                      <a:pt x="1887" y="392"/>
                      <a:pt x="1887" y="390"/>
                    </a:cubicBezTo>
                    <a:cubicBezTo>
                      <a:pt x="1887" y="388"/>
                      <a:pt x="1887" y="388"/>
                      <a:pt x="1887" y="386"/>
                    </a:cubicBezTo>
                    <a:cubicBezTo>
                      <a:pt x="1888" y="385"/>
                      <a:pt x="1888" y="384"/>
                      <a:pt x="1889" y="382"/>
                    </a:cubicBezTo>
                    <a:cubicBezTo>
                      <a:pt x="1889" y="382"/>
                      <a:pt x="1889" y="381"/>
                      <a:pt x="1889" y="381"/>
                    </a:cubicBezTo>
                    <a:cubicBezTo>
                      <a:pt x="1890" y="380"/>
                      <a:pt x="1890" y="380"/>
                      <a:pt x="1891" y="380"/>
                    </a:cubicBezTo>
                    <a:cubicBezTo>
                      <a:pt x="1891" y="379"/>
                      <a:pt x="1891" y="378"/>
                      <a:pt x="1891" y="378"/>
                    </a:cubicBezTo>
                    <a:cubicBezTo>
                      <a:pt x="1891" y="377"/>
                      <a:pt x="1892" y="377"/>
                      <a:pt x="1893" y="376"/>
                    </a:cubicBezTo>
                    <a:cubicBezTo>
                      <a:pt x="1894" y="376"/>
                      <a:pt x="1894" y="375"/>
                      <a:pt x="1895" y="374"/>
                    </a:cubicBezTo>
                    <a:cubicBezTo>
                      <a:pt x="1896" y="373"/>
                      <a:pt x="1897" y="372"/>
                      <a:pt x="1898" y="371"/>
                    </a:cubicBezTo>
                    <a:cubicBezTo>
                      <a:pt x="1898" y="370"/>
                      <a:pt x="1899" y="369"/>
                      <a:pt x="1900" y="368"/>
                    </a:cubicBezTo>
                    <a:cubicBezTo>
                      <a:pt x="1900" y="368"/>
                      <a:pt x="1903" y="368"/>
                      <a:pt x="1902" y="367"/>
                    </a:cubicBezTo>
                    <a:cubicBezTo>
                      <a:pt x="1902" y="366"/>
                      <a:pt x="1901" y="366"/>
                      <a:pt x="1900" y="366"/>
                    </a:cubicBezTo>
                    <a:cubicBezTo>
                      <a:pt x="1899" y="365"/>
                      <a:pt x="1899" y="364"/>
                      <a:pt x="1898" y="363"/>
                    </a:cubicBezTo>
                    <a:cubicBezTo>
                      <a:pt x="1898" y="363"/>
                      <a:pt x="1897" y="363"/>
                      <a:pt x="1897" y="362"/>
                    </a:cubicBezTo>
                    <a:cubicBezTo>
                      <a:pt x="1896" y="361"/>
                      <a:pt x="1898" y="360"/>
                      <a:pt x="1897" y="359"/>
                    </a:cubicBezTo>
                    <a:cubicBezTo>
                      <a:pt x="1897" y="359"/>
                      <a:pt x="1895" y="360"/>
                      <a:pt x="1895" y="360"/>
                    </a:cubicBezTo>
                    <a:cubicBezTo>
                      <a:pt x="1894" y="359"/>
                      <a:pt x="1893" y="359"/>
                      <a:pt x="1893" y="358"/>
                    </a:cubicBezTo>
                    <a:cubicBezTo>
                      <a:pt x="1891" y="357"/>
                      <a:pt x="1893" y="356"/>
                      <a:pt x="1894" y="356"/>
                    </a:cubicBezTo>
                    <a:cubicBezTo>
                      <a:pt x="1894" y="355"/>
                      <a:pt x="1894" y="355"/>
                      <a:pt x="1893" y="354"/>
                    </a:cubicBezTo>
                    <a:cubicBezTo>
                      <a:pt x="1893" y="353"/>
                      <a:pt x="1893" y="352"/>
                      <a:pt x="1893" y="351"/>
                    </a:cubicBezTo>
                    <a:cubicBezTo>
                      <a:pt x="1893" y="350"/>
                      <a:pt x="1894" y="349"/>
                      <a:pt x="1894" y="347"/>
                    </a:cubicBezTo>
                    <a:cubicBezTo>
                      <a:pt x="1894" y="348"/>
                      <a:pt x="1894" y="349"/>
                      <a:pt x="1895" y="350"/>
                    </a:cubicBezTo>
                    <a:cubicBezTo>
                      <a:pt x="1895" y="351"/>
                      <a:pt x="1896" y="351"/>
                      <a:pt x="1896" y="352"/>
                    </a:cubicBezTo>
                    <a:cubicBezTo>
                      <a:pt x="1896" y="353"/>
                      <a:pt x="1895" y="353"/>
                      <a:pt x="1895" y="353"/>
                    </a:cubicBezTo>
                    <a:cubicBezTo>
                      <a:pt x="1895" y="354"/>
                      <a:pt x="1896" y="354"/>
                      <a:pt x="1896" y="354"/>
                    </a:cubicBezTo>
                    <a:cubicBezTo>
                      <a:pt x="1897" y="355"/>
                      <a:pt x="1896" y="356"/>
                      <a:pt x="1896" y="357"/>
                    </a:cubicBezTo>
                    <a:cubicBezTo>
                      <a:pt x="1896" y="358"/>
                      <a:pt x="1896" y="358"/>
                      <a:pt x="1897" y="358"/>
                    </a:cubicBezTo>
                    <a:cubicBezTo>
                      <a:pt x="1898" y="359"/>
                      <a:pt x="1899" y="359"/>
                      <a:pt x="1899" y="360"/>
                    </a:cubicBezTo>
                    <a:cubicBezTo>
                      <a:pt x="1899" y="360"/>
                      <a:pt x="1898" y="361"/>
                      <a:pt x="1898" y="361"/>
                    </a:cubicBezTo>
                    <a:cubicBezTo>
                      <a:pt x="1898" y="362"/>
                      <a:pt x="1898" y="361"/>
                      <a:pt x="1898" y="362"/>
                    </a:cubicBezTo>
                    <a:cubicBezTo>
                      <a:pt x="1899" y="363"/>
                      <a:pt x="1899" y="363"/>
                      <a:pt x="1900" y="364"/>
                    </a:cubicBezTo>
                    <a:cubicBezTo>
                      <a:pt x="1900" y="365"/>
                      <a:pt x="1901" y="365"/>
                      <a:pt x="1902" y="365"/>
                    </a:cubicBezTo>
                    <a:cubicBezTo>
                      <a:pt x="1903" y="364"/>
                      <a:pt x="1904" y="364"/>
                      <a:pt x="1905" y="363"/>
                    </a:cubicBezTo>
                    <a:cubicBezTo>
                      <a:pt x="1905" y="363"/>
                      <a:pt x="1905" y="363"/>
                      <a:pt x="1906" y="363"/>
                    </a:cubicBezTo>
                    <a:cubicBezTo>
                      <a:pt x="1906" y="362"/>
                      <a:pt x="1907" y="363"/>
                      <a:pt x="1907" y="362"/>
                    </a:cubicBezTo>
                    <a:cubicBezTo>
                      <a:pt x="1909" y="361"/>
                      <a:pt x="1909" y="359"/>
                      <a:pt x="1910" y="357"/>
                    </a:cubicBezTo>
                    <a:cubicBezTo>
                      <a:pt x="1910" y="355"/>
                      <a:pt x="1910" y="354"/>
                      <a:pt x="1911" y="353"/>
                    </a:cubicBezTo>
                    <a:cubicBezTo>
                      <a:pt x="1912" y="352"/>
                      <a:pt x="1912" y="352"/>
                      <a:pt x="1912" y="352"/>
                    </a:cubicBezTo>
                    <a:cubicBezTo>
                      <a:pt x="1913" y="352"/>
                      <a:pt x="1913" y="352"/>
                      <a:pt x="1914" y="352"/>
                    </a:cubicBezTo>
                    <a:cubicBezTo>
                      <a:pt x="1914" y="352"/>
                      <a:pt x="1914" y="353"/>
                      <a:pt x="1914" y="353"/>
                    </a:cubicBezTo>
                    <a:cubicBezTo>
                      <a:pt x="1915" y="353"/>
                      <a:pt x="1915" y="352"/>
                      <a:pt x="1915" y="352"/>
                    </a:cubicBezTo>
                    <a:cubicBezTo>
                      <a:pt x="1916" y="352"/>
                      <a:pt x="1917" y="352"/>
                      <a:pt x="1917" y="352"/>
                    </a:cubicBezTo>
                    <a:cubicBezTo>
                      <a:pt x="1918" y="351"/>
                      <a:pt x="1919" y="352"/>
                      <a:pt x="1919" y="352"/>
                    </a:cubicBezTo>
                    <a:cubicBezTo>
                      <a:pt x="1920" y="352"/>
                      <a:pt x="1921" y="352"/>
                      <a:pt x="1921" y="352"/>
                    </a:cubicBezTo>
                    <a:cubicBezTo>
                      <a:pt x="1924" y="351"/>
                      <a:pt x="1923" y="347"/>
                      <a:pt x="1926" y="347"/>
                    </a:cubicBezTo>
                    <a:cubicBezTo>
                      <a:pt x="1927" y="346"/>
                      <a:pt x="1928" y="347"/>
                      <a:pt x="1929" y="346"/>
                    </a:cubicBezTo>
                    <a:cubicBezTo>
                      <a:pt x="1931" y="346"/>
                      <a:pt x="1934" y="346"/>
                      <a:pt x="1936" y="346"/>
                    </a:cubicBezTo>
                    <a:cubicBezTo>
                      <a:pt x="1938" y="345"/>
                      <a:pt x="1938" y="347"/>
                      <a:pt x="1940" y="346"/>
                    </a:cubicBezTo>
                    <a:cubicBezTo>
                      <a:pt x="1942" y="346"/>
                      <a:pt x="1944" y="344"/>
                      <a:pt x="1945" y="345"/>
                    </a:cubicBezTo>
                    <a:cubicBezTo>
                      <a:pt x="1947" y="345"/>
                      <a:pt x="1947" y="344"/>
                      <a:pt x="1949" y="344"/>
                    </a:cubicBezTo>
                    <a:cubicBezTo>
                      <a:pt x="1950" y="344"/>
                      <a:pt x="1952" y="345"/>
                      <a:pt x="1953" y="344"/>
                    </a:cubicBezTo>
                    <a:cubicBezTo>
                      <a:pt x="1955" y="343"/>
                      <a:pt x="1955" y="342"/>
                      <a:pt x="1956" y="341"/>
                    </a:cubicBezTo>
                    <a:cubicBezTo>
                      <a:pt x="1958" y="341"/>
                      <a:pt x="1960" y="341"/>
                      <a:pt x="1962" y="341"/>
                    </a:cubicBezTo>
                    <a:cubicBezTo>
                      <a:pt x="1963" y="340"/>
                      <a:pt x="1964" y="339"/>
                      <a:pt x="1965" y="339"/>
                    </a:cubicBezTo>
                    <a:cubicBezTo>
                      <a:pt x="1967" y="338"/>
                      <a:pt x="1967" y="339"/>
                      <a:pt x="1968" y="338"/>
                    </a:cubicBezTo>
                    <a:cubicBezTo>
                      <a:pt x="1969" y="337"/>
                      <a:pt x="1970" y="336"/>
                      <a:pt x="1971" y="336"/>
                    </a:cubicBezTo>
                    <a:cubicBezTo>
                      <a:pt x="1973" y="335"/>
                      <a:pt x="1973" y="335"/>
                      <a:pt x="1974" y="334"/>
                    </a:cubicBezTo>
                    <a:cubicBezTo>
                      <a:pt x="1974" y="335"/>
                      <a:pt x="1976" y="335"/>
                      <a:pt x="1976" y="337"/>
                    </a:cubicBezTo>
                    <a:cubicBezTo>
                      <a:pt x="1976" y="338"/>
                      <a:pt x="1974" y="338"/>
                      <a:pt x="1973" y="339"/>
                    </a:cubicBezTo>
                    <a:cubicBezTo>
                      <a:pt x="1971" y="339"/>
                      <a:pt x="1971" y="340"/>
                      <a:pt x="1969" y="340"/>
                    </a:cubicBezTo>
                    <a:cubicBezTo>
                      <a:pt x="1968" y="341"/>
                      <a:pt x="1966" y="341"/>
                      <a:pt x="1966" y="342"/>
                    </a:cubicBezTo>
                    <a:cubicBezTo>
                      <a:pt x="1966" y="343"/>
                      <a:pt x="1968" y="345"/>
                      <a:pt x="1969" y="345"/>
                    </a:cubicBezTo>
                    <a:cubicBezTo>
                      <a:pt x="1969" y="346"/>
                      <a:pt x="1971" y="346"/>
                      <a:pt x="1971" y="347"/>
                    </a:cubicBezTo>
                    <a:cubicBezTo>
                      <a:pt x="1973" y="348"/>
                      <a:pt x="1973" y="351"/>
                      <a:pt x="1974" y="353"/>
                    </a:cubicBezTo>
                    <a:cubicBezTo>
                      <a:pt x="1971" y="350"/>
                      <a:pt x="1967" y="343"/>
                      <a:pt x="1961" y="344"/>
                    </a:cubicBezTo>
                    <a:cubicBezTo>
                      <a:pt x="1960" y="344"/>
                      <a:pt x="1958" y="344"/>
                      <a:pt x="1957" y="345"/>
                    </a:cubicBezTo>
                    <a:cubicBezTo>
                      <a:pt x="1956" y="347"/>
                      <a:pt x="1957" y="349"/>
                      <a:pt x="1956" y="349"/>
                    </a:cubicBezTo>
                    <a:cubicBezTo>
                      <a:pt x="1955" y="350"/>
                      <a:pt x="1954" y="349"/>
                      <a:pt x="1954" y="349"/>
                    </a:cubicBezTo>
                    <a:cubicBezTo>
                      <a:pt x="1953" y="349"/>
                      <a:pt x="1953" y="350"/>
                      <a:pt x="1952" y="350"/>
                    </a:cubicBezTo>
                    <a:cubicBezTo>
                      <a:pt x="1951" y="351"/>
                      <a:pt x="1950" y="350"/>
                      <a:pt x="1948" y="350"/>
                    </a:cubicBezTo>
                    <a:cubicBezTo>
                      <a:pt x="1947" y="350"/>
                      <a:pt x="1947" y="350"/>
                      <a:pt x="1946" y="349"/>
                    </a:cubicBezTo>
                    <a:cubicBezTo>
                      <a:pt x="1945" y="348"/>
                      <a:pt x="1945" y="348"/>
                      <a:pt x="1944" y="348"/>
                    </a:cubicBezTo>
                    <a:cubicBezTo>
                      <a:pt x="1942" y="348"/>
                      <a:pt x="1940" y="350"/>
                      <a:pt x="1938" y="350"/>
                    </a:cubicBezTo>
                    <a:cubicBezTo>
                      <a:pt x="1937" y="349"/>
                      <a:pt x="1937" y="348"/>
                      <a:pt x="1936" y="348"/>
                    </a:cubicBezTo>
                    <a:cubicBezTo>
                      <a:pt x="1935" y="348"/>
                      <a:pt x="1933" y="348"/>
                      <a:pt x="1933" y="348"/>
                    </a:cubicBezTo>
                    <a:cubicBezTo>
                      <a:pt x="1931" y="349"/>
                      <a:pt x="1929" y="349"/>
                      <a:pt x="1927" y="350"/>
                    </a:cubicBezTo>
                    <a:cubicBezTo>
                      <a:pt x="1927" y="352"/>
                      <a:pt x="1927" y="352"/>
                      <a:pt x="1925" y="353"/>
                    </a:cubicBezTo>
                    <a:cubicBezTo>
                      <a:pt x="1924" y="354"/>
                      <a:pt x="1922" y="355"/>
                      <a:pt x="1921" y="355"/>
                    </a:cubicBezTo>
                    <a:cubicBezTo>
                      <a:pt x="1920" y="357"/>
                      <a:pt x="1919" y="358"/>
                      <a:pt x="1917" y="358"/>
                    </a:cubicBezTo>
                    <a:cubicBezTo>
                      <a:pt x="1915" y="358"/>
                      <a:pt x="1914" y="357"/>
                      <a:pt x="1913" y="359"/>
                    </a:cubicBezTo>
                    <a:cubicBezTo>
                      <a:pt x="1912" y="360"/>
                      <a:pt x="1910" y="362"/>
                      <a:pt x="1910" y="363"/>
                    </a:cubicBezTo>
                    <a:cubicBezTo>
                      <a:pt x="1909" y="365"/>
                      <a:pt x="1910" y="366"/>
                      <a:pt x="1908" y="368"/>
                    </a:cubicBezTo>
                    <a:cubicBezTo>
                      <a:pt x="1907" y="368"/>
                      <a:pt x="1907" y="367"/>
                      <a:pt x="1906" y="368"/>
                    </a:cubicBezTo>
                    <a:cubicBezTo>
                      <a:pt x="1905" y="368"/>
                      <a:pt x="1905" y="370"/>
                      <a:pt x="1905" y="370"/>
                    </a:cubicBezTo>
                    <a:cubicBezTo>
                      <a:pt x="1904" y="371"/>
                      <a:pt x="1903" y="372"/>
                      <a:pt x="1902" y="374"/>
                    </a:cubicBezTo>
                    <a:cubicBezTo>
                      <a:pt x="1900" y="375"/>
                      <a:pt x="1899" y="375"/>
                      <a:pt x="1898" y="376"/>
                    </a:cubicBezTo>
                    <a:cubicBezTo>
                      <a:pt x="1897" y="378"/>
                      <a:pt x="1897" y="379"/>
                      <a:pt x="1896" y="380"/>
                    </a:cubicBezTo>
                    <a:cubicBezTo>
                      <a:pt x="1895" y="381"/>
                      <a:pt x="1893" y="382"/>
                      <a:pt x="1892" y="383"/>
                    </a:cubicBezTo>
                    <a:cubicBezTo>
                      <a:pt x="1892" y="384"/>
                      <a:pt x="1892" y="385"/>
                      <a:pt x="1892" y="386"/>
                    </a:cubicBezTo>
                    <a:cubicBezTo>
                      <a:pt x="1891" y="387"/>
                      <a:pt x="1891" y="387"/>
                      <a:pt x="1891" y="388"/>
                    </a:cubicBezTo>
                    <a:cubicBezTo>
                      <a:pt x="1890" y="391"/>
                      <a:pt x="1890" y="397"/>
                      <a:pt x="1894" y="397"/>
                    </a:cubicBezTo>
                    <a:cubicBezTo>
                      <a:pt x="1896" y="398"/>
                      <a:pt x="1897" y="396"/>
                      <a:pt x="1899" y="396"/>
                    </a:cubicBezTo>
                    <a:cubicBezTo>
                      <a:pt x="1900" y="396"/>
                      <a:pt x="1901" y="397"/>
                      <a:pt x="1901" y="397"/>
                    </a:cubicBezTo>
                    <a:cubicBezTo>
                      <a:pt x="1902" y="397"/>
                      <a:pt x="1903" y="398"/>
                      <a:pt x="1904" y="398"/>
                    </a:cubicBezTo>
                    <a:cubicBezTo>
                      <a:pt x="1905" y="399"/>
                      <a:pt x="1905" y="400"/>
                      <a:pt x="1906" y="401"/>
                    </a:cubicBezTo>
                    <a:cubicBezTo>
                      <a:pt x="1907" y="403"/>
                      <a:pt x="1908" y="403"/>
                      <a:pt x="1909" y="405"/>
                    </a:cubicBezTo>
                    <a:cubicBezTo>
                      <a:pt x="1909" y="407"/>
                      <a:pt x="1907" y="409"/>
                      <a:pt x="1908" y="411"/>
                    </a:cubicBezTo>
                    <a:cubicBezTo>
                      <a:pt x="1909" y="411"/>
                      <a:pt x="1910" y="410"/>
                      <a:pt x="1912" y="410"/>
                    </a:cubicBezTo>
                    <a:cubicBezTo>
                      <a:pt x="1913" y="411"/>
                      <a:pt x="1913" y="412"/>
                      <a:pt x="1914" y="411"/>
                    </a:cubicBezTo>
                    <a:cubicBezTo>
                      <a:pt x="1915" y="411"/>
                      <a:pt x="1915" y="411"/>
                      <a:pt x="1916" y="411"/>
                    </a:cubicBezTo>
                    <a:cubicBezTo>
                      <a:pt x="1917" y="411"/>
                      <a:pt x="1917" y="411"/>
                      <a:pt x="1918" y="411"/>
                    </a:cubicBezTo>
                    <a:cubicBezTo>
                      <a:pt x="1919" y="411"/>
                      <a:pt x="1919" y="410"/>
                      <a:pt x="1920" y="410"/>
                    </a:cubicBezTo>
                    <a:cubicBezTo>
                      <a:pt x="1921" y="410"/>
                      <a:pt x="1921" y="410"/>
                      <a:pt x="1922" y="410"/>
                    </a:cubicBezTo>
                    <a:cubicBezTo>
                      <a:pt x="1924" y="410"/>
                      <a:pt x="1925" y="409"/>
                      <a:pt x="1926" y="409"/>
                    </a:cubicBezTo>
                    <a:cubicBezTo>
                      <a:pt x="1927" y="409"/>
                      <a:pt x="1927" y="411"/>
                      <a:pt x="1928" y="411"/>
                    </a:cubicBezTo>
                    <a:cubicBezTo>
                      <a:pt x="1929" y="412"/>
                      <a:pt x="1930" y="412"/>
                      <a:pt x="1931" y="413"/>
                    </a:cubicBezTo>
                    <a:cubicBezTo>
                      <a:pt x="1932" y="413"/>
                      <a:pt x="1933" y="414"/>
                      <a:pt x="1934" y="414"/>
                    </a:cubicBezTo>
                    <a:cubicBezTo>
                      <a:pt x="1932" y="414"/>
                      <a:pt x="1929" y="415"/>
                      <a:pt x="1927" y="414"/>
                    </a:cubicBezTo>
                    <a:cubicBezTo>
                      <a:pt x="1925" y="413"/>
                      <a:pt x="1925" y="412"/>
                      <a:pt x="1924" y="412"/>
                    </a:cubicBezTo>
                    <a:cubicBezTo>
                      <a:pt x="1923" y="412"/>
                      <a:pt x="1922" y="412"/>
                      <a:pt x="1920" y="413"/>
                    </a:cubicBezTo>
                    <a:cubicBezTo>
                      <a:pt x="1918" y="413"/>
                      <a:pt x="1916" y="414"/>
                      <a:pt x="1914" y="415"/>
                    </a:cubicBezTo>
                    <a:cubicBezTo>
                      <a:pt x="1913" y="416"/>
                      <a:pt x="1914" y="417"/>
                      <a:pt x="1912" y="417"/>
                    </a:cubicBezTo>
                    <a:cubicBezTo>
                      <a:pt x="1911" y="418"/>
                      <a:pt x="1911" y="419"/>
                      <a:pt x="1909" y="420"/>
                    </a:cubicBezTo>
                    <a:cubicBezTo>
                      <a:pt x="1909" y="419"/>
                      <a:pt x="1909" y="418"/>
                      <a:pt x="1909" y="418"/>
                    </a:cubicBezTo>
                    <a:cubicBezTo>
                      <a:pt x="1909" y="417"/>
                      <a:pt x="1910" y="416"/>
                      <a:pt x="1909" y="415"/>
                    </a:cubicBezTo>
                    <a:cubicBezTo>
                      <a:pt x="1909" y="413"/>
                      <a:pt x="1906" y="416"/>
                      <a:pt x="1905" y="416"/>
                    </a:cubicBezTo>
                    <a:cubicBezTo>
                      <a:pt x="1904" y="417"/>
                      <a:pt x="1903" y="416"/>
                      <a:pt x="1903" y="416"/>
                    </a:cubicBezTo>
                    <a:cubicBezTo>
                      <a:pt x="1902" y="417"/>
                      <a:pt x="1902" y="418"/>
                      <a:pt x="1901" y="418"/>
                    </a:cubicBezTo>
                    <a:cubicBezTo>
                      <a:pt x="1900" y="419"/>
                      <a:pt x="1900" y="418"/>
                      <a:pt x="1899" y="420"/>
                    </a:cubicBezTo>
                    <a:cubicBezTo>
                      <a:pt x="1898" y="421"/>
                      <a:pt x="1896" y="423"/>
                      <a:pt x="1895" y="424"/>
                    </a:cubicBezTo>
                    <a:cubicBezTo>
                      <a:pt x="1894" y="424"/>
                      <a:pt x="1893" y="424"/>
                      <a:pt x="1892" y="424"/>
                    </a:cubicBezTo>
                    <a:cubicBezTo>
                      <a:pt x="1890" y="425"/>
                      <a:pt x="1893" y="427"/>
                      <a:pt x="1893" y="429"/>
                    </a:cubicBezTo>
                    <a:cubicBezTo>
                      <a:pt x="1893" y="429"/>
                      <a:pt x="1894" y="428"/>
                      <a:pt x="1894" y="428"/>
                    </a:cubicBezTo>
                    <a:cubicBezTo>
                      <a:pt x="1895" y="428"/>
                      <a:pt x="1895" y="429"/>
                      <a:pt x="1895" y="430"/>
                    </a:cubicBezTo>
                    <a:cubicBezTo>
                      <a:pt x="1899" y="430"/>
                      <a:pt x="1896" y="437"/>
                      <a:pt x="1894" y="438"/>
                    </a:cubicBezTo>
                    <a:cubicBezTo>
                      <a:pt x="1892" y="439"/>
                      <a:pt x="1890" y="438"/>
                      <a:pt x="1889" y="440"/>
                    </a:cubicBezTo>
                    <a:cubicBezTo>
                      <a:pt x="1889" y="441"/>
                      <a:pt x="1889" y="442"/>
                      <a:pt x="1888" y="443"/>
                    </a:cubicBezTo>
                    <a:cubicBezTo>
                      <a:pt x="1888" y="444"/>
                      <a:pt x="1888" y="443"/>
                      <a:pt x="1887" y="444"/>
                    </a:cubicBezTo>
                    <a:cubicBezTo>
                      <a:pt x="1886" y="444"/>
                      <a:pt x="1885" y="445"/>
                      <a:pt x="1885" y="446"/>
                    </a:cubicBezTo>
                    <a:cubicBezTo>
                      <a:pt x="1884" y="447"/>
                      <a:pt x="1884" y="447"/>
                      <a:pt x="1883" y="448"/>
                    </a:cubicBezTo>
                    <a:cubicBezTo>
                      <a:pt x="1883" y="448"/>
                      <a:pt x="1882" y="449"/>
                      <a:pt x="1882" y="450"/>
                    </a:cubicBezTo>
                    <a:cubicBezTo>
                      <a:pt x="1883" y="451"/>
                      <a:pt x="1883" y="450"/>
                      <a:pt x="1884" y="451"/>
                    </a:cubicBezTo>
                    <a:cubicBezTo>
                      <a:pt x="1886" y="452"/>
                      <a:pt x="1885" y="453"/>
                      <a:pt x="1883" y="453"/>
                    </a:cubicBezTo>
                    <a:cubicBezTo>
                      <a:pt x="1880" y="454"/>
                      <a:pt x="1881" y="454"/>
                      <a:pt x="1880" y="456"/>
                    </a:cubicBezTo>
                    <a:cubicBezTo>
                      <a:pt x="1879" y="457"/>
                      <a:pt x="1879" y="458"/>
                      <a:pt x="1878" y="459"/>
                    </a:cubicBezTo>
                    <a:cubicBezTo>
                      <a:pt x="1878" y="460"/>
                      <a:pt x="1878" y="461"/>
                      <a:pt x="1877" y="462"/>
                    </a:cubicBezTo>
                    <a:cubicBezTo>
                      <a:pt x="1876" y="464"/>
                      <a:pt x="1875" y="465"/>
                      <a:pt x="1873" y="466"/>
                    </a:cubicBezTo>
                    <a:cubicBezTo>
                      <a:pt x="1871" y="467"/>
                      <a:pt x="1863" y="466"/>
                      <a:pt x="1864" y="470"/>
                    </a:cubicBezTo>
                    <a:cubicBezTo>
                      <a:pt x="1863" y="471"/>
                      <a:pt x="1862" y="470"/>
                      <a:pt x="1862" y="471"/>
                    </a:cubicBezTo>
                    <a:cubicBezTo>
                      <a:pt x="1861" y="474"/>
                      <a:pt x="1862" y="475"/>
                      <a:pt x="1864" y="475"/>
                    </a:cubicBezTo>
                    <a:cubicBezTo>
                      <a:pt x="1866" y="475"/>
                      <a:pt x="1866" y="475"/>
                      <a:pt x="1867" y="476"/>
                    </a:cubicBezTo>
                    <a:cubicBezTo>
                      <a:pt x="1868" y="476"/>
                      <a:pt x="1868" y="476"/>
                      <a:pt x="1869" y="477"/>
                    </a:cubicBezTo>
                    <a:cubicBezTo>
                      <a:pt x="1870" y="477"/>
                      <a:pt x="1871" y="477"/>
                      <a:pt x="1872" y="477"/>
                    </a:cubicBezTo>
                    <a:cubicBezTo>
                      <a:pt x="1872" y="477"/>
                      <a:pt x="1872" y="476"/>
                      <a:pt x="1873" y="476"/>
                    </a:cubicBezTo>
                    <a:cubicBezTo>
                      <a:pt x="1874" y="476"/>
                      <a:pt x="1874" y="477"/>
                      <a:pt x="1875" y="477"/>
                    </a:cubicBezTo>
                    <a:cubicBezTo>
                      <a:pt x="1878" y="477"/>
                      <a:pt x="1879" y="475"/>
                      <a:pt x="1880" y="473"/>
                    </a:cubicBezTo>
                    <a:cubicBezTo>
                      <a:pt x="1882" y="471"/>
                      <a:pt x="1882" y="469"/>
                      <a:pt x="1883" y="467"/>
                    </a:cubicBezTo>
                    <a:cubicBezTo>
                      <a:pt x="1884" y="468"/>
                      <a:pt x="1883" y="470"/>
                      <a:pt x="1883" y="471"/>
                    </a:cubicBezTo>
                    <a:cubicBezTo>
                      <a:pt x="1883" y="473"/>
                      <a:pt x="1885" y="473"/>
                      <a:pt x="1886" y="473"/>
                    </a:cubicBezTo>
                    <a:cubicBezTo>
                      <a:pt x="1887" y="473"/>
                      <a:pt x="1888" y="474"/>
                      <a:pt x="1888" y="474"/>
                    </a:cubicBezTo>
                    <a:cubicBezTo>
                      <a:pt x="1889" y="474"/>
                      <a:pt x="1890" y="474"/>
                      <a:pt x="1891" y="474"/>
                    </a:cubicBezTo>
                    <a:cubicBezTo>
                      <a:pt x="1891" y="475"/>
                      <a:pt x="1892" y="476"/>
                      <a:pt x="1892" y="476"/>
                    </a:cubicBezTo>
                    <a:cubicBezTo>
                      <a:pt x="1893" y="476"/>
                      <a:pt x="1893" y="476"/>
                      <a:pt x="1894" y="477"/>
                    </a:cubicBezTo>
                    <a:cubicBezTo>
                      <a:pt x="1895" y="477"/>
                      <a:pt x="1895" y="477"/>
                      <a:pt x="1896" y="477"/>
                    </a:cubicBezTo>
                    <a:cubicBezTo>
                      <a:pt x="1896" y="478"/>
                      <a:pt x="1896" y="479"/>
                      <a:pt x="1897" y="479"/>
                    </a:cubicBezTo>
                    <a:cubicBezTo>
                      <a:pt x="1898" y="480"/>
                      <a:pt x="1898" y="477"/>
                      <a:pt x="1899" y="479"/>
                    </a:cubicBezTo>
                    <a:cubicBezTo>
                      <a:pt x="1900" y="480"/>
                      <a:pt x="1899" y="480"/>
                      <a:pt x="1899" y="481"/>
                    </a:cubicBezTo>
                    <a:cubicBezTo>
                      <a:pt x="1899" y="482"/>
                      <a:pt x="1899" y="481"/>
                      <a:pt x="1900" y="482"/>
                    </a:cubicBezTo>
                    <a:cubicBezTo>
                      <a:pt x="1901" y="483"/>
                      <a:pt x="1901" y="482"/>
                      <a:pt x="1901" y="484"/>
                    </a:cubicBezTo>
                    <a:cubicBezTo>
                      <a:pt x="1901" y="484"/>
                      <a:pt x="1901" y="485"/>
                      <a:pt x="1902" y="486"/>
                    </a:cubicBezTo>
                    <a:cubicBezTo>
                      <a:pt x="1903" y="485"/>
                      <a:pt x="1904" y="485"/>
                      <a:pt x="1905" y="486"/>
                    </a:cubicBezTo>
                    <a:cubicBezTo>
                      <a:pt x="1906" y="487"/>
                      <a:pt x="1907" y="488"/>
                      <a:pt x="1907" y="489"/>
                    </a:cubicBezTo>
                    <a:cubicBezTo>
                      <a:pt x="1906" y="490"/>
                      <a:pt x="1905" y="489"/>
                      <a:pt x="1904" y="488"/>
                    </a:cubicBezTo>
                    <a:cubicBezTo>
                      <a:pt x="1902" y="488"/>
                      <a:pt x="1901" y="489"/>
                      <a:pt x="1900" y="489"/>
                    </a:cubicBezTo>
                    <a:cubicBezTo>
                      <a:pt x="1899" y="488"/>
                      <a:pt x="1899" y="487"/>
                      <a:pt x="1899" y="486"/>
                    </a:cubicBezTo>
                    <a:cubicBezTo>
                      <a:pt x="1898" y="485"/>
                      <a:pt x="1898" y="484"/>
                      <a:pt x="1897" y="483"/>
                    </a:cubicBezTo>
                    <a:cubicBezTo>
                      <a:pt x="1895" y="481"/>
                      <a:pt x="1894" y="480"/>
                      <a:pt x="1891" y="480"/>
                    </a:cubicBezTo>
                    <a:cubicBezTo>
                      <a:pt x="1890" y="479"/>
                      <a:pt x="1889" y="479"/>
                      <a:pt x="1887" y="478"/>
                    </a:cubicBezTo>
                    <a:cubicBezTo>
                      <a:pt x="1886" y="477"/>
                      <a:pt x="1886" y="476"/>
                      <a:pt x="1885" y="476"/>
                    </a:cubicBezTo>
                    <a:cubicBezTo>
                      <a:pt x="1884" y="477"/>
                      <a:pt x="1883" y="477"/>
                      <a:pt x="1883" y="477"/>
                    </a:cubicBezTo>
                    <a:cubicBezTo>
                      <a:pt x="1882" y="477"/>
                      <a:pt x="1883" y="478"/>
                      <a:pt x="1883" y="479"/>
                    </a:cubicBezTo>
                    <a:cubicBezTo>
                      <a:pt x="1882" y="481"/>
                      <a:pt x="1881" y="480"/>
                      <a:pt x="1880" y="481"/>
                    </a:cubicBezTo>
                    <a:cubicBezTo>
                      <a:pt x="1878" y="482"/>
                      <a:pt x="1880" y="485"/>
                      <a:pt x="1877" y="485"/>
                    </a:cubicBezTo>
                    <a:cubicBezTo>
                      <a:pt x="1876" y="484"/>
                      <a:pt x="1877" y="483"/>
                      <a:pt x="1877" y="481"/>
                    </a:cubicBezTo>
                    <a:cubicBezTo>
                      <a:pt x="1876" y="481"/>
                      <a:pt x="1875" y="481"/>
                      <a:pt x="1875" y="482"/>
                    </a:cubicBezTo>
                    <a:cubicBezTo>
                      <a:pt x="1874" y="482"/>
                      <a:pt x="1873" y="481"/>
                      <a:pt x="1872" y="482"/>
                    </a:cubicBezTo>
                    <a:cubicBezTo>
                      <a:pt x="1870" y="482"/>
                      <a:pt x="1871" y="484"/>
                      <a:pt x="1872" y="486"/>
                    </a:cubicBezTo>
                    <a:cubicBezTo>
                      <a:pt x="1870" y="487"/>
                      <a:pt x="1870" y="484"/>
                      <a:pt x="1869" y="484"/>
                    </a:cubicBezTo>
                    <a:cubicBezTo>
                      <a:pt x="1867" y="483"/>
                      <a:pt x="1866" y="483"/>
                      <a:pt x="1866" y="481"/>
                    </a:cubicBezTo>
                    <a:cubicBezTo>
                      <a:pt x="1864" y="480"/>
                      <a:pt x="1865" y="482"/>
                      <a:pt x="1864" y="482"/>
                    </a:cubicBezTo>
                    <a:cubicBezTo>
                      <a:pt x="1863" y="483"/>
                      <a:pt x="1861" y="482"/>
                      <a:pt x="1861" y="483"/>
                    </a:cubicBezTo>
                    <a:cubicBezTo>
                      <a:pt x="1861" y="484"/>
                      <a:pt x="1863" y="484"/>
                      <a:pt x="1864" y="485"/>
                    </a:cubicBezTo>
                    <a:cubicBezTo>
                      <a:pt x="1864" y="485"/>
                      <a:pt x="1865" y="487"/>
                      <a:pt x="1865" y="488"/>
                    </a:cubicBezTo>
                    <a:cubicBezTo>
                      <a:pt x="1863" y="488"/>
                      <a:pt x="1861" y="485"/>
                      <a:pt x="1859" y="488"/>
                    </a:cubicBezTo>
                    <a:cubicBezTo>
                      <a:pt x="1858" y="489"/>
                      <a:pt x="1860" y="493"/>
                      <a:pt x="1860" y="495"/>
                    </a:cubicBezTo>
                    <a:cubicBezTo>
                      <a:pt x="1861" y="495"/>
                      <a:pt x="1861" y="495"/>
                      <a:pt x="1861" y="494"/>
                    </a:cubicBezTo>
                    <a:cubicBezTo>
                      <a:pt x="1862" y="495"/>
                      <a:pt x="1862" y="497"/>
                      <a:pt x="1864" y="497"/>
                    </a:cubicBezTo>
                    <a:cubicBezTo>
                      <a:pt x="1865" y="497"/>
                      <a:pt x="1868" y="496"/>
                      <a:pt x="1869" y="496"/>
                    </a:cubicBezTo>
                    <a:cubicBezTo>
                      <a:pt x="1870" y="496"/>
                      <a:pt x="1872" y="495"/>
                      <a:pt x="1871" y="497"/>
                    </a:cubicBezTo>
                    <a:cubicBezTo>
                      <a:pt x="1871" y="497"/>
                      <a:pt x="1870" y="497"/>
                      <a:pt x="1869" y="498"/>
                    </a:cubicBezTo>
                    <a:cubicBezTo>
                      <a:pt x="1869" y="498"/>
                      <a:pt x="1869" y="499"/>
                      <a:pt x="1868" y="499"/>
                    </a:cubicBezTo>
                    <a:cubicBezTo>
                      <a:pt x="1867" y="498"/>
                      <a:pt x="1866" y="500"/>
                      <a:pt x="1864" y="500"/>
                    </a:cubicBezTo>
                    <a:cubicBezTo>
                      <a:pt x="1863" y="500"/>
                      <a:pt x="1863" y="499"/>
                      <a:pt x="1862" y="498"/>
                    </a:cubicBezTo>
                    <a:cubicBezTo>
                      <a:pt x="1862" y="498"/>
                      <a:pt x="1861" y="499"/>
                      <a:pt x="1860" y="499"/>
                    </a:cubicBezTo>
                    <a:cubicBezTo>
                      <a:pt x="1859" y="499"/>
                      <a:pt x="1856" y="498"/>
                      <a:pt x="1858" y="500"/>
                    </a:cubicBezTo>
                    <a:cubicBezTo>
                      <a:pt x="1859" y="501"/>
                      <a:pt x="1861" y="501"/>
                      <a:pt x="1863" y="502"/>
                    </a:cubicBezTo>
                    <a:cubicBezTo>
                      <a:pt x="1865" y="502"/>
                      <a:pt x="1866" y="504"/>
                      <a:pt x="1868" y="506"/>
                    </a:cubicBezTo>
                    <a:cubicBezTo>
                      <a:pt x="1870" y="507"/>
                      <a:pt x="1872" y="506"/>
                      <a:pt x="1874" y="507"/>
                    </a:cubicBezTo>
                    <a:cubicBezTo>
                      <a:pt x="1874" y="508"/>
                      <a:pt x="1875" y="509"/>
                      <a:pt x="1875" y="510"/>
                    </a:cubicBezTo>
                    <a:cubicBezTo>
                      <a:pt x="1873" y="511"/>
                      <a:pt x="1873" y="510"/>
                      <a:pt x="1872" y="509"/>
                    </a:cubicBezTo>
                    <a:cubicBezTo>
                      <a:pt x="1870" y="508"/>
                      <a:pt x="1870" y="508"/>
                      <a:pt x="1868" y="508"/>
                    </a:cubicBezTo>
                    <a:cubicBezTo>
                      <a:pt x="1865" y="507"/>
                      <a:pt x="1863" y="506"/>
                      <a:pt x="1861" y="505"/>
                    </a:cubicBezTo>
                    <a:cubicBezTo>
                      <a:pt x="1860" y="506"/>
                      <a:pt x="1861" y="508"/>
                      <a:pt x="1859" y="508"/>
                    </a:cubicBezTo>
                    <a:cubicBezTo>
                      <a:pt x="1858" y="508"/>
                      <a:pt x="1858" y="506"/>
                      <a:pt x="1858" y="505"/>
                    </a:cubicBezTo>
                    <a:cubicBezTo>
                      <a:pt x="1855" y="504"/>
                      <a:pt x="1856" y="504"/>
                      <a:pt x="1855" y="501"/>
                    </a:cubicBezTo>
                    <a:cubicBezTo>
                      <a:pt x="1855" y="500"/>
                      <a:pt x="1854" y="500"/>
                      <a:pt x="1853" y="498"/>
                    </a:cubicBezTo>
                    <a:cubicBezTo>
                      <a:pt x="1853" y="497"/>
                      <a:pt x="1854" y="497"/>
                      <a:pt x="1854" y="495"/>
                    </a:cubicBezTo>
                    <a:cubicBezTo>
                      <a:pt x="1852" y="496"/>
                      <a:pt x="1852" y="498"/>
                      <a:pt x="1851" y="500"/>
                    </a:cubicBezTo>
                    <a:cubicBezTo>
                      <a:pt x="1850" y="501"/>
                      <a:pt x="1850" y="502"/>
                      <a:pt x="1850" y="503"/>
                    </a:cubicBezTo>
                    <a:cubicBezTo>
                      <a:pt x="1849" y="505"/>
                      <a:pt x="1849" y="505"/>
                      <a:pt x="1848" y="505"/>
                    </a:cubicBezTo>
                    <a:cubicBezTo>
                      <a:pt x="1847" y="507"/>
                      <a:pt x="1848" y="509"/>
                      <a:pt x="1850" y="509"/>
                    </a:cubicBezTo>
                    <a:cubicBezTo>
                      <a:pt x="1850" y="509"/>
                      <a:pt x="1853" y="508"/>
                      <a:pt x="1853" y="509"/>
                    </a:cubicBezTo>
                    <a:cubicBezTo>
                      <a:pt x="1854" y="509"/>
                      <a:pt x="1853" y="510"/>
                      <a:pt x="1853" y="511"/>
                    </a:cubicBezTo>
                    <a:cubicBezTo>
                      <a:pt x="1856" y="510"/>
                      <a:pt x="1853" y="512"/>
                      <a:pt x="1853" y="513"/>
                    </a:cubicBezTo>
                    <a:cubicBezTo>
                      <a:pt x="1852" y="515"/>
                      <a:pt x="1853" y="516"/>
                      <a:pt x="1854" y="518"/>
                    </a:cubicBezTo>
                    <a:cubicBezTo>
                      <a:pt x="1855" y="519"/>
                      <a:pt x="1855" y="521"/>
                      <a:pt x="1857" y="521"/>
                    </a:cubicBezTo>
                    <a:cubicBezTo>
                      <a:pt x="1859" y="521"/>
                      <a:pt x="1857" y="518"/>
                      <a:pt x="1857" y="517"/>
                    </a:cubicBezTo>
                    <a:cubicBezTo>
                      <a:pt x="1858" y="518"/>
                      <a:pt x="1858" y="518"/>
                      <a:pt x="1860" y="518"/>
                    </a:cubicBezTo>
                    <a:cubicBezTo>
                      <a:pt x="1861" y="518"/>
                      <a:pt x="1862" y="516"/>
                      <a:pt x="1863" y="516"/>
                    </a:cubicBezTo>
                    <a:cubicBezTo>
                      <a:pt x="1865" y="516"/>
                      <a:pt x="1865" y="518"/>
                      <a:pt x="1864" y="519"/>
                    </a:cubicBezTo>
                    <a:cubicBezTo>
                      <a:pt x="1862" y="520"/>
                      <a:pt x="1861" y="520"/>
                      <a:pt x="1860" y="522"/>
                    </a:cubicBezTo>
                    <a:cubicBezTo>
                      <a:pt x="1859" y="523"/>
                      <a:pt x="1860" y="523"/>
                      <a:pt x="1861" y="524"/>
                    </a:cubicBezTo>
                    <a:cubicBezTo>
                      <a:pt x="1861" y="525"/>
                      <a:pt x="1861" y="526"/>
                      <a:pt x="1862" y="527"/>
                    </a:cubicBezTo>
                    <a:cubicBezTo>
                      <a:pt x="1862" y="529"/>
                      <a:pt x="1863" y="529"/>
                      <a:pt x="1864" y="530"/>
                    </a:cubicBezTo>
                    <a:cubicBezTo>
                      <a:pt x="1865" y="533"/>
                      <a:pt x="1863" y="537"/>
                      <a:pt x="1865" y="539"/>
                    </a:cubicBezTo>
                    <a:cubicBezTo>
                      <a:pt x="1865" y="540"/>
                      <a:pt x="1866" y="540"/>
                      <a:pt x="1867" y="539"/>
                    </a:cubicBezTo>
                    <a:cubicBezTo>
                      <a:pt x="1867" y="538"/>
                      <a:pt x="1867" y="538"/>
                      <a:pt x="1868" y="537"/>
                    </a:cubicBezTo>
                    <a:cubicBezTo>
                      <a:pt x="1868" y="537"/>
                      <a:pt x="1868" y="537"/>
                      <a:pt x="1869" y="536"/>
                    </a:cubicBezTo>
                    <a:cubicBezTo>
                      <a:pt x="1869" y="535"/>
                      <a:pt x="1869" y="535"/>
                      <a:pt x="1869" y="534"/>
                    </a:cubicBezTo>
                    <a:cubicBezTo>
                      <a:pt x="1869" y="533"/>
                      <a:pt x="1870" y="532"/>
                      <a:pt x="1870" y="531"/>
                    </a:cubicBezTo>
                    <a:cubicBezTo>
                      <a:pt x="1871" y="529"/>
                      <a:pt x="1870" y="527"/>
                      <a:pt x="1871" y="525"/>
                    </a:cubicBezTo>
                    <a:cubicBezTo>
                      <a:pt x="1871" y="526"/>
                      <a:pt x="1871" y="528"/>
                      <a:pt x="1872" y="529"/>
                    </a:cubicBezTo>
                    <a:cubicBezTo>
                      <a:pt x="1873" y="530"/>
                      <a:pt x="1875" y="530"/>
                      <a:pt x="1874" y="532"/>
                    </a:cubicBezTo>
                    <a:cubicBezTo>
                      <a:pt x="1873" y="533"/>
                      <a:pt x="1873" y="532"/>
                      <a:pt x="1872" y="533"/>
                    </a:cubicBezTo>
                    <a:cubicBezTo>
                      <a:pt x="1872" y="533"/>
                      <a:pt x="1872" y="535"/>
                      <a:pt x="1872" y="535"/>
                    </a:cubicBezTo>
                    <a:cubicBezTo>
                      <a:pt x="1872" y="536"/>
                      <a:pt x="1872" y="537"/>
                      <a:pt x="1874" y="537"/>
                    </a:cubicBezTo>
                    <a:cubicBezTo>
                      <a:pt x="1875" y="538"/>
                      <a:pt x="1877" y="538"/>
                      <a:pt x="1875" y="539"/>
                    </a:cubicBezTo>
                    <a:cubicBezTo>
                      <a:pt x="1874" y="540"/>
                      <a:pt x="1872" y="539"/>
                      <a:pt x="1871" y="540"/>
                    </a:cubicBezTo>
                    <a:cubicBezTo>
                      <a:pt x="1868" y="541"/>
                      <a:pt x="1869" y="546"/>
                      <a:pt x="1867" y="548"/>
                    </a:cubicBezTo>
                    <a:cubicBezTo>
                      <a:pt x="1866" y="546"/>
                      <a:pt x="1867" y="544"/>
                      <a:pt x="1864" y="543"/>
                    </a:cubicBezTo>
                    <a:cubicBezTo>
                      <a:pt x="1862" y="542"/>
                      <a:pt x="1861" y="545"/>
                      <a:pt x="1860" y="546"/>
                    </a:cubicBezTo>
                    <a:cubicBezTo>
                      <a:pt x="1859" y="548"/>
                      <a:pt x="1858" y="550"/>
                      <a:pt x="1857" y="552"/>
                    </a:cubicBezTo>
                    <a:cubicBezTo>
                      <a:pt x="1856" y="553"/>
                      <a:pt x="1854" y="555"/>
                      <a:pt x="1854" y="556"/>
                    </a:cubicBezTo>
                    <a:cubicBezTo>
                      <a:pt x="1855" y="556"/>
                      <a:pt x="1856" y="556"/>
                      <a:pt x="1857" y="556"/>
                    </a:cubicBezTo>
                    <a:cubicBezTo>
                      <a:pt x="1857" y="556"/>
                      <a:pt x="1857" y="557"/>
                      <a:pt x="1858" y="558"/>
                    </a:cubicBezTo>
                    <a:cubicBezTo>
                      <a:pt x="1858" y="559"/>
                      <a:pt x="1859" y="559"/>
                      <a:pt x="1860" y="561"/>
                    </a:cubicBezTo>
                    <a:cubicBezTo>
                      <a:pt x="1858" y="561"/>
                      <a:pt x="1856" y="558"/>
                      <a:pt x="1854" y="557"/>
                    </a:cubicBezTo>
                    <a:cubicBezTo>
                      <a:pt x="1852" y="557"/>
                      <a:pt x="1853" y="558"/>
                      <a:pt x="1852" y="559"/>
                    </a:cubicBezTo>
                    <a:cubicBezTo>
                      <a:pt x="1851" y="560"/>
                      <a:pt x="1849" y="561"/>
                      <a:pt x="1849" y="562"/>
                    </a:cubicBezTo>
                    <a:cubicBezTo>
                      <a:pt x="1850" y="562"/>
                      <a:pt x="1851" y="563"/>
                      <a:pt x="1851" y="564"/>
                    </a:cubicBezTo>
                    <a:cubicBezTo>
                      <a:pt x="1851" y="564"/>
                      <a:pt x="1850" y="564"/>
                      <a:pt x="1849" y="564"/>
                    </a:cubicBezTo>
                    <a:cubicBezTo>
                      <a:pt x="1849" y="565"/>
                      <a:pt x="1850" y="565"/>
                      <a:pt x="1850" y="566"/>
                    </a:cubicBezTo>
                    <a:cubicBezTo>
                      <a:pt x="1851" y="569"/>
                      <a:pt x="1849" y="567"/>
                      <a:pt x="1847" y="568"/>
                    </a:cubicBezTo>
                    <a:cubicBezTo>
                      <a:pt x="1846" y="566"/>
                      <a:pt x="1848" y="565"/>
                      <a:pt x="1847" y="564"/>
                    </a:cubicBezTo>
                    <a:cubicBezTo>
                      <a:pt x="1846" y="562"/>
                      <a:pt x="1845" y="563"/>
                      <a:pt x="1844" y="564"/>
                    </a:cubicBezTo>
                    <a:cubicBezTo>
                      <a:pt x="1843" y="565"/>
                      <a:pt x="1842" y="565"/>
                      <a:pt x="1841" y="565"/>
                    </a:cubicBezTo>
                    <a:cubicBezTo>
                      <a:pt x="1839" y="565"/>
                      <a:pt x="1839" y="565"/>
                      <a:pt x="1839" y="567"/>
                    </a:cubicBezTo>
                    <a:cubicBezTo>
                      <a:pt x="1838" y="568"/>
                      <a:pt x="1836" y="566"/>
                      <a:pt x="1835" y="565"/>
                    </a:cubicBezTo>
                    <a:cubicBezTo>
                      <a:pt x="1834" y="564"/>
                      <a:pt x="1834" y="562"/>
                      <a:pt x="1832" y="561"/>
                    </a:cubicBezTo>
                    <a:cubicBezTo>
                      <a:pt x="1832" y="562"/>
                      <a:pt x="1833" y="563"/>
                      <a:pt x="1834" y="564"/>
                    </a:cubicBezTo>
                    <a:cubicBezTo>
                      <a:pt x="1834" y="564"/>
                      <a:pt x="1834" y="566"/>
                      <a:pt x="1834" y="567"/>
                    </a:cubicBezTo>
                    <a:cubicBezTo>
                      <a:pt x="1834" y="567"/>
                      <a:pt x="1835" y="570"/>
                      <a:pt x="1833" y="569"/>
                    </a:cubicBezTo>
                    <a:cubicBezTo>
                      <a:pt x="1833" y="569"/>
                      <a:pt x="1833" y="567"/>
                      <a:pt x="1832" y="566"/>
                    </a:cubicBezTo>
                    <a:cubicBezTo>
                      <a:pt x="1832" y="565"/>
                      <a:pt x="1831" y="565"/>
                      <a:pt x="1830" y="565"/>
                    </a:cubicBezTo>
                    <a:cubicBezTo>
                      <a:pt x="1830" y="566"/>
                      <a:pt x="1831" y="568"/>
                      <a:pt x="1830" y="569"/>
                    </a:cubicBezTo>
                    <a:cubicBezTo>
                      <a:pt x="1828" y="571"/>
                      <a:pt x="1827" y="566"/>
                      <a:pt x="1827" y="565"/>
                    </a:cubicBezTo>
                    <a:cubicBezTo>
                      <a:pt x="1825" y="565"/>
                      <a:pt x="1825" y="567"/>
                      <a:pt x="1826" y="568"/>
                    </a:cubicBezTo>
                    <a:cubicBezTo>
                      <a:pt x="1826" y="569"/>
                      <a:pt x="1826" y="570"/>
                      <a:pt x="1826" y="571"/>
                    </a:cubicBezTo>
                    <a:cubicBezTo>
                      <a:pt x="1827" y="571"/>
                      <a:pt x="1828" y="570"/>
                      <a:pt x="1829" y="571"/>
                    </a:cubicBezTo>
                    <a:cubicBezTo>
                      <a:pt x="1830" y="572"/>
                      <a:pt x="1829" y="574"/>
                      <a:pt x="1831" y="574"/>
                    </a:cubicBezTo>
                    <a:cubicBezTo>
                      <a:pt x="1833" y="574"/>
                      <a:pt x="1833" y="571"/>
                      <a:pt x="1836" y="572"/>
                    </a:cubicBezTo>
                    <a:cubicBezTo>
                      <a:pt x="1836" y="572"/>
                      <a:pt x="1836" y="573"/>
                      <a:pt x="1836" y="573"/>
                    </a:cubicBezTo>
                    <a:cubicBezTo>
                      <a:pt x="1836" y="573"/>
                      <a:pt x="1837" y="573"/>
                      <a:pt x="1837" y="573"/>
                    </a:cubicBezTo>
                    <a:cubicBezTo>
                      <a:pt x="1838" y="574"/>
                      <a:pt x="1838" y="573"/>
                      <a:pt x="1838" y="574"/>
                    </a:cubicBezTo>
                    <a:cubicBezTo>
                      <a:pt x="1839" y="575"/>
                      <a:pt x="1838" y="575"/>
                      <a:pt x="1839" y="576"/>
                    </a:cubicBezTo>
                    <a:cubicBezTo>
                      <a:pt x="1840" y="576"/>
                      <a:pt x="1841" y="575"/>
                      <a:pt x="1841" y="575"/>
                    </a:cubicBezTo>
                    <a:cubicBezTo>
                      <a:pt x="1842" y="575"/>
                      <a:pt x="1846" y="573"/>
                      <a:pt x="1844" y="576"/>
                    </a:cubicBezTo>
                    <a:cubicBezTo>
                      <a:pt x="1844" y="577"/>
                      <a:pt x="1843" y="576"/>
                      <a:pt x="1842" y="577"/>
                    </a:cubicBezTo>
                    <a:cubicBezTo>
                      <a:pt x="1842" y="577"/>
                      <a:pt x="1842" y="578"/>
                      <a:pt x="1842" y="579"/>
                    </a:cubicBezTo>
                    <a:cubicBezTo>
                      <a:pt x="1840" y="579"/>
                      <a:pt x="1838" y="579"/>
                      <a:pt x="1837" y="579"/>
                    </a:cubicBezTo>
                    <a:cubicBezTo>
                      <a:pt x="1835" y="578"/>
                      <a:pt x="1834" y="575"/>
                      <a:pt x="1832" y="577"/>
                    </a:cubicBezTo>
                    <a:cubicBezTo>
                      <a:pt x="1832" y="577"/>
                      <a:pt x="1833" y="581"/>
                      <a:pt x="1833" y="582"/>
                    </a:cubicBezTo>
                    <a:cubicBezTo>
                      <a:pt x="1833" y="583"/>
                      <a:pt x="1834" y="587"/>
                      <a:pt x="1835" y="587"/>
                    </a:cubicBezTo>
                    <a:cubicBezTo>
                      <a:pt x="1836" y="586"/>
                      <a:pt x="1838" y="587"/>
                      <a:pt x="1839" y="586"/>
                    </a:cubicBezTo>
                    <a:cubicBezTo>
                      <a:pt x="1839" y="586"/>
                      <a:pt x="1839" y="586"/>
                      <a:pt x="1840" y="585"/>
                    </a:cubicBezTo>
                    <a:cubicBezTo>
                      <a:pt x="1840" y="584"/>
                      <a:pt x="1840" y="584"/>
                      <a:pt x="1842" y="583"/>
                    </a:cubicBezTo>
                    <a:cubicBezTo>
                      <a:pt x="1842" y="583"/>
                      <a:pt x="1843" y="582"/>
                      <a:pt x="1843" y="582"/>
                    </a:cubicBezTo>
                    <a:cubicBezTo>
                      <a:pt x="1844" y="582"/>
                      <a:pt x="1844" y="583"/>
                      <a:pt x="1845" y="583"/>
                    </a:cubicBezTo>
                    <a:cubicBezTo>
                      <a:pt x="1847" y="583"/>
                      <a:pt x="1848" y="582"/>
                      <a:pt x="1849" y="582"/>
                    </a:cubicBezTo>
                    <a:cubicBezTo>
                      <a:pt x="1850" y="584"/>
                      <a:pt x="1849" y="585"/>
                      <a:pt x="1848" y="587"/>
                    </a:cubicBezTo>
                    <a:cubicBezTo>
                      <a:pt x="1848" y="589"/>
                      <a:pt x="1850" y="590"/>
                      <a:pt x="1850" y="592"/>
                    </a:cubicBezTo>
                    <a:cubicBezTo>
                      <a:pt x="1853" y="592"/>
                      <a:pt x="1851" y="589"/>
                      <a:pt x="1853" y="589"/>
                    </a:cubicBezTo>
                    <a:cubicBezTo>
                      <a:pt x="1855" y="589"/>
                      <a:pt x="1854" y="591"/>
                      <a:pt x="1854" y="592"/>
                    </a:cubicBezTo>
                    <a:cubicBezTo>
                      <a:pt x="1855" y="593"/>
                      <a:pt x="1856" y="594"/>
                      <a:pt x="1856" y="596"/>
                    </a:cubicBezTo>
                    <a:cubicBezTo>
                      <a:pt x="1857" y="597"/>
                      <a:pt x="1857" y="599"/>
                      <a:pt x="1856" y="601"/>
                    </a:cubicBezTo>
                    <a:cubicBezTo>
                      <a:pt x="1856" y="603"/>
                      <a:pt x="1857" y="605"/>
                      <a:pt x="1858" y="608"/>
                    </a:cubicBezTo>
                    <a:cubicBezTo>
                      <a:pt x="1859" y="611"/>
                      <a:pt x="1859" y="614"/>
                      <a:pt x="1859" y="617"/>
                    </a:cubicBezTo>
                    <a:cubicBezTo>
                      <a:pt x="1864" y="615"/>
                      <a:pt x="1857" y="606"/>
                      <a:pt x="1861" y="606"/>
                    </a:cubicBezTo>
                    <a:cubicBezTo>
                      <a:pt x="1862" y="607"/>
                      <a:pt x="1862" y="611"/>
                      <a:pt x="1863" y="612"/>
                    </a:cubicBezTo>
                    <a:cubicBezTo>
                      <a:pt x="1864" y="611"/>
                      <a:pt x="1864" y="611"/>
                      <a:pt x="1864" y="610"/>
                    </a:cubicBezTo>
                    <a:cubicBezTo>
                      <a:pt x="1866" y="611"/>
                      <a:pt x="1867" y="609"/>
                      <a:pt x="1867" y="608"/>
                    </a:cubicBezTo>
                    <a:cubicBezTo>
                      <a:pt x="1868" y="606"/>
                      <a:pt x="1868" y="606"/>
                      <a:pt x="1867" y="604"/>
                    </a:cubicBezTo>
                    <a:cubicBezTo>
                      <a:pt x="1866" y="603"/>
                      <a:pt x="1867" y="602"/>
                      <a:pt x="1866" y="600"/>
                    </a:cubicBezTo>
                    <a:cubicBezTo>
                      <a:pt x="1866" y="599"/>
                      <a:pt x="1865" y="598"/>
                      <a:pt x="1865" y="597"/>
                    </a:cubicBezTo>
                    <a:cubicBezTo>
                      <a:pt x="1865" y="596"/>
                      <a:pt x="1866" y="597"/>
                      <a:pt x="1867" y="597"/>
                    </a:cubicBezTo>
                    <a:cubicBezTo>
                      <a:pt x="1868" y="596"/>
                      <a:pt x="1868" y="596"/>
                      <a:pt x="1868" y="595"/>
                    </a:cubicBezTo>
                    <a:cubicBezTo>
                      <a:pt x="1868" y="594"/>
                      <a:pt x="1868" y="594"/>
                      <a:pt x="1868" y="593"/>
                    </a:cubicBezTo>
                    <a:cubicBezTo>
                      <a:pt x="1868" y="593"/>
                      <a:pt x="1868" y="592"/>
                      <a:pt x="1868" y="592"/>
                    </a:cubicBezTo>
                    <a:cubicBezTo>
                      <a:pt x="1868" y="591"/>
                      <a:pt x="1867" y="591"/>
                      <a:pt x="1867" y="590"/>
                    </a:cubicBezTo>
                    <a:cubicBezTo>
                      <a:pt x="1866" y="590"/>
                      <a:pt x="1866" y="589"/>
                      <a:pt x="1866" y="588"/>
                    </a:cubicBezTo>
                    <a:cubicBezTo>
                      <a:pt x="1870" y="588"/>
                      <a:pt x="1870" y="593"/>
                      <a:pt x="1870" y="595"/>
                    </a:cubicBezTo>
                    <a:cubicBezTo>
                      <a:pt x="1870" y="597"/>
                      <a:pt x="1869" y="598"/>
                      <a:pt x="1868" y="599"/>
                    </a:cubicBezTo>
                    <a:cubicBezTo>
                      <a:pt x="1868" y="601"/>
                      <a:pt x="1869" y="603"/>
                      <a:pt x="1869" y="604"/>
                    </a:cubicBezTo>
                    <a:cubicBezTo>
                      <a:pt x="1869" y="606"/>
                      <a:pt x="1869" y="608"/>
                      <a:pt x="1869" y="609"/>
                    </a:cubicBezTo>
                    <a:cubicBezTo>
                      <a:pt x="1869" y="611"/>
                      <a:pt x="1867" y="612"/>
                      <a:pt x="1866" y="613"/>
                    </a:cubicBezTo>
                    <a:cubicBezTo>
                      <a:pt x="1865" y="614"/>
                      <a:pt x="1863" y="616"/>
                      <a:pt x="1863" y="617"/>
                    </a:cubicBezTo>
                    <a:cubicBezTo>
                      <a:pt x="1862" y="619"/>
                      <a:pt x="1863" y="620"/>
                      <a:pt x="1863" y="622"/>
                    </a:cubicBezTo>
                    <a:cubicBezTo>
                      <a:pt x="1864" y="624"/>
                      <a:pt x="1864" y="625"/>
                      <a:pt x="1864" y="627"/>
                    </a:cubicBezTo>
                    <a:cubicBezTo>
                      <a:pt x="1864" y="629"/>
                      <a:pt x="1865" y="631"/>
                      <a:pt x="1865" y="632"/>
                    </a:cubicBezTo>
                    <a:cubicBezTo>
                      <a:pt x="1866" y="636"/>
                      <a:pt x="1864" y="640"/>
                      <a:pt x="1865" y="644"/>
                    </a:cubicBezTo>
                    <a:cubicBezTo>
                      <a:pt x="1868" y="644"/>
                      <a:pt x="1867" y="638"/>
                      <a:pt x="1867" y="636"/>
                    </a:cubicBezTo>
                    <a:cubicBezTo>
                      <a:pt x="1867" y="635"/>
                      <a:pt x="1867" y="635"/>
                      <a:pt x="1867" y="634"/>
                    </a:cubicBezTo>
                    <a:cubicBezTo>
                      <a:pt x="1867" y="634"/>
                      <a:pt x="1868" y="633"/>
                      <a:pt x="1868" y="632"/>
                    </a:cubicBezTo>
                    <a:cubicBezTo>
                      <a:pt x="1868" y="632"/>
                      <a:pt x="1867" y="632"/>
                      <a:pt x="1867" y="631"/>
                    </a:cubicBezTo>
                    <a:cubicBezTo>
                      <a:pt x="1866" y="630"/>
                      <a:pt x="1867" y="630"/>
                      <a:pt x="1867" y="629"/>
                    </a:cubicBezTo>
                    <a:cubicBezTo>
                      <a:pt x="1868" y="627"/>
                      <a:pt x="1867" y="626"/>
                      <a:pt x="1866" y="625"/>
                    </a:cubicBezTo>
                    <a:cubicBezTo>
                      <a:pt x="1865" y="623"/>
                      <a:pt x="1866" y="622"/>
                      <a:pt x="1867" y="620"/>
                    </a:cubicBezTo>
                    <a:cubicBezTo>
                      <a:pt x="1867" y="620"/>
                      <a:pt x="1868" y="619"/>
                      <a:pt x="1868" y="618"/>
                    </a:cubicBezTo>
                    <a:cubicBezTo>
                      <a:pt x="1868" y="618"/>
                      <a:pt x="1869" y="618"/>
                      <a:pt x="1870" y="617"/>
                    </a:cubicBezTo>
                    <a:cubicBezTo>
                      <a:pt x="1870" y="617"/>
                      <a:pt x="1870" y="616"/>
                      <a:pt x="1871" y="615"/>
                    </a:cubicBezTo>
                    <a:cubicBezTo>
                      <a:pt x="1871" y="615"/>
                      <a:pt x="1872" y="615"/>
                      <a:pt x="1873" y="615"/>
                    </a:cubicBezTo>
                    <a:cubicBezTo>
                      <a:pt x="1875" y="614"/>
                      <a:pt x="1875" y="612"/>
                      <a:pt x="1874" y="610"/>
                    </a:cubicBezTo>
                    <a:cubicBezTo>
                      <a:pt x="1872" y="610"/>
                      <a:pt x="1872" y="609"/>
                      <a:pt x="1872" y="607"/>
                    </a:cubicBezTo>
                    <a:cubicBezTo>
                      <a:pt x="1873" y="607"/>
                      <a:pt x="1874" y="606"/>
                      <a:pt x="1875" y="605"/>
                    </a:cubicBezTo>
                    <a:cubicBezTo>
                      <a:pt x="1875" y="604"/>
                      <a:pt x="1875" y="602"/>
                      <a:pt x="1875" y="601"/>
                    </a:cubicBezTo>
                    <a:cubicBezTo>
                      <a:pt x="1875" y="600"/>
                      <a:pt x="1874" y="600"/>
                      <a:pt x="1874" y="599"/>
                    </a:cubicBezTo>
                    <a:cubicBezTo>
                      <a:pt x="1874" y="599"/>
                      <a:pt x="1874" y="598"/>
                      <a:pt x="1875" y="598"/>
                    </a:cubicBezTo>
                    <a:cubicBezTo>
                      <a:pt x="1876" y="595"/>
                      <a:pt x="1873" y="592"/>
                      <a:pt x="1874" y="589"/>
                    </a:cubicBezTo>
                    <a:cubicBezTo>
                      <a:pt x="1874" y="588"/>
                      <a:pt x="1875" y="588"/>
                      <a:pt x="1874" y="587"/>
                    </a:cubicBezTo>
                    <a:cubicBezTo>
                      <a:pt x="1874" y="586"/>
                      <a:pt x="1873" y="586"/>
                      <a:pt x="1873" y="585"/>
                    </a:cubicBezTo>
                    <a:cubicBezTo>
                      <a:pt x="1872" y="583"/>
                      <a:pt x="1875" y="585"/>
                      <a:pt x="1876" y="585"/>
                    </a:cubicBezTo>
                    <a:cubicBezTo>
                      <a:pt x="1878" y="584"/>
                      <a:pt x="1872" y="579"/>
                      <a:pt x="1872" y="578"/>
                    </a:cubicBezTo>
                    <a:cubicBezTo>
                      <a:pt x="1874" y="578"/>
                      <a:pt x="1875" y="579"/>
                      <a:pt x="1876" y="578"/>
                    </a:cubicBezTo>
                    <a:cubicBezTo>
                      <a:pt x="1876" y="577"/>
                      <a:pt x="1874" y="576"/>
                      <a:pt x="1874" y="575"/>
                    </a:cubicBezTo>
                    <a:cubicBezTo>
                      <a:pt x="1875" y="575"/>
                      <a:pt x="1875" y="575"/>
                      <a:pt x="1876" y="575"/>
                    </a:cubicBezTo>
                    <a:cubicBezTo>
                      <a:pt x="1876" y="575"/>
                      <a:pt x="1876" y="573"/>
                      <a:pt x="1876" y="573"/>
                    </a:cubicBezTo>
                    <a:cubicBezTo>
                      <a:pt x="1875" y="571"/>
                      <a:pt x="1874" y="572"/>
                      <a:pt x="1873" y="571"/>
                    </a:cubicBezTo>
                    <a:cubicBezTo>
                      <a:pt x="1872" y="570"/>
                      <a:pt x="1872" y="569"/>
                      <a:pt x="1872" y="568"/>
                    </a:cubicBezTo>
                    <a:cubicBezTo>
                      <a:pt x="1871" y="567"/>
                      <a:pt x="1870" y="566"/>
                      <a:pt x="1869" y="564"/>
                    </a:cubicBezTo>
                    <a:cubicBezTo>
                      <a:pt x="1868" y="563"/>
                      <a:pt x="1870" y="564"/>
                      <a:pt x="1871" y="564"/>
                    </a:cubicBezTo>
                    <a:cubicBezTo>
                      <a:pt x="1872" y="563"/>
                      <a:pt x="1870" y="561"/>
                      <a:pt x="1870" y="561"/>
                    </a:cubicBezTo>
                    <a:cubicBezTo>
                      <a:pt x="1869" y="560"/>
                      <a:pt x="1869" y="560"/>
                      <a:pt x="1869" y="559"/>
                    </a:cubicBezTo>
                    <a:cubicBezTo>
                      <a:pt x="1869" y="559"/>
                      <a:pt x="1868" y="558"/>
                      <a:pt x="1868" y="558"/>
                    </a:cubicBezTo>
                    <a:cubicBezTo>
                      <a:pt x="1867" y="557"/>
                      <a:pt x="1868" y="555"/>
                      <a:pt x="1869" y="555"/>
                    </a:cubicBezTo>
                    <a:cubicBezTo>
                      <a:pt x="1871" y="555"/>
                      <a:pt x="1872" y="556"/>
                      <a:pt x="1873" y="554"/>
                    </a:cubicBezTo>
                    <a:cubicBezTo>
                      <a:pt x="1873" y="556"/>
                      <a:pt x="1870" y="556"/>
                      <a:pt x="1870" y="558"/>
                    </a:cubicBezTo>
                    <a:cubicBezTo>
                      <a:pt x="1869" y="559"/>
                      <a:pt x="1869" y="559"/>
                      <a:pt x="1870" y="559"/>
                    </a:cubicBezTo>
                    <a:cubicBezTo>
                      <a:pt x="1872" y="560"/>
                      <a:pt x="1872" y="560"/>
                      <a:pt x="1873" y="561"/>
                    </a:cubicBezTo>
                    <a:cubicBezTo>
                      <a:pt x="1874" y="562"/>
                      <a:pt x="1874" y="563"/>
                      <a:pt x="1874" y="564"/>
                    </a:cubicBezTo>
                    <a:cubicBezTo>
                      <a:pt x="1874" y="564"/>
                      <a:pt x="1873" y="566"/>
                      <a:pt x="1874" y="566"/>
                    </a:cubicBezTo>
                    <a:cubicBezTo>
                      <a:pt x="1874" y="567"/>
                      <a:pt x="1875" y="566"/>
                      <a:pt x="1876" y="567"/>
                    </a:cubicBezTo>
                    <a:cubicBezTo>
                      <a:pt x="1876" y="568"/>
                      <a:pt x="1876" y="569"/>
                      <a:pt x="1877" y="569"/>
                    </a:cubicBezTo>
                    <a:cubicBezTo>
                      <a:pt x="1877" y="568"/>
                      <a:pt x="1877" y="567"/>
                      <a:pt x="1878" y="566"/>
                    </a:cubicBezTo>
                    <a:cubicBezTo>
                      <a:pt x="1878" y="566"/>
                      <a:pt x="1878" y="565"/>
                      <a:pt x="1879" y="564"/>
                    </a:cubicBezTo>
                    <a:cubicBezTo>
                      <a:pt x="1879" y="566"/>
                      <a:pt x="1878" y="568"/>
                      <a:pt x="1879" y="570"/>
                    </a:cubicBezTo>
                    <a:cubicBezTo>
                      <a:pt x="1879" y="571"/>
                      <a:pt x="1878" y="572"/>
                      <a:pt x="1878" y="573"/>
                    </a:cubicBezTo>
                    <a:cubicBezTo>
                      <a:pt x="1878" y="574"/>
                      <a:pt x="1879" y="575"/>
                      <a:pt x="1879" y="574"/>
                    </a:cubicBezTo>
                    <a:cubicBezTo>
                      <a:pt x="1880" y="574"/>
                      <a:pt x="1880" y="575"/>
                      <a:pt x="1880" y="576"/>
                    </a:cubicBezTo>
                    <a:cubicBezTo>
                      <a:pt x="1880" y="577"/>
                      <a:pt x="1880" y="577"/>
                      <a:pt x="1879" y="577"/>
                    </a:cubicBezTo>
                    <a:cubicBezTo>
                      <a:pt x="1879" y="577"/>
                      <a:pt x="1879" y="576"/>
                      <a:pt x="1878" y="577"/>
                    </a:cubicBezTo>
                    <a:cubicBezTo>
                      <a:pt x="1878" y="577"/>
                      <a:pt x="1878" y="577"/>
                      <a:pt x="1878" y="578"/>
                    </a:cubicBezTo>
                    <a:cubicBezTo>
                      <a:pt x="1878" y="578"/>
                      <a:pt x="1878" y="579"/>
                      <a:pt x="1878" y="580"/>
                    </a:cubicBezTo>
                    <a:cubicBezTo>
                      <a:pt x="1879" y="580"/>
                      <a:pt x="1880" y="578"/>
                      <a:pt x="1881" y="578"/>
                    </a:cubicBezTo>
                    <a:cubicBezTo>
                      <a:pt x="1882" y="578"/>
                      <a:pt x="1882" y="578"/>
                      <a:pt x="1883" y="579"/>
                    </a:cubicBezTo>
                    <a:cubicBezTo>
                      <a:pt x="1883" y="580"/>
                      <a:pt x="1883" y="580"/>
                      <a:pt x="1882" y="580"/>
                    </a:cubicBezTo>
                    <a:cubicBezTo>
                      <a:pt x="1882" y="581"/>
                      <a:pt x="1881" y="580"/>
                      <a:pt x="1880" y="581"/>
                    </a:cubicBezTo>
                    <a:cubicBezTo>
                      <a:pt x="1880" y="581"/>
                      <a:pt x="1880" y="582"/>
                      <a:pt x="1880" y="583"/>
                    </a:cubicBezTo>
                    <a:cubicBezTo>
                      <a:pt x="1879" y="584"/>
                      <a:pt x="1880" y="586"/>
                      <a:pt x="1878" y="587"/>
                    </a:cubicBezTo>
                    <a:cubicBezTo>
                      <a:pt x="1877" y="588"/>
                      <a:pt x="1877" y="588"/>
                      <a:pt x="1878" y="590"/>
                    </a:cubicBezTo>
                    <a:cubicBezTo>
                      <a:pt x="1878" y="591"/>
                      <a:pt x="1878" y="593"/>
                      <a:pt x="1878" y="593"/>
                    </a:cubicBezTo>
                    <a:cubicBezTo>
                      <a:pt x="1879" y="595"/>
                      <a:pt x="1880" y="592"/>
                      <a:pt x="1881" y="591"/>
                    </a:cubicBezTo>
                    <a:cubicBezTo>
                      <a:pt x="1882" y="591"/>
                      <a:pt x="1883" y="590"/>
                      <a:pt x="1885" y="591"/>
                    </a:cubicBezTo>
                    <a:cubicBezTo>
                      <a:pt x="1885" y="591"/>
                      <a:pt x="1885" y="590"/>
                      <a:pt x="1885" y="590"/>
                    </a:cubicBezTo>
                    <a:cubicBezTo>
                      <a:pt x="1886" y="592"/>
                      <a:pt x="1884" y="592"/>
                      <a:pt x="1883" y="592"/>
                    </a:cubicBezTo>
                    <a:cubicBezTo>
                      <a:pt x="1883" y="593"/>
                      <a:pt x="1883" y="594"/>
                      <a:pt x="1882" y="595"/>
                    </a:cubicBezTo>
                    <a:cubicBezTo>
                      <a:pt x="1881" y="595"/>
                      <a:pt x="1880" y="595"/>
                      <a:pt x="1879" y="596"/>
                    </a:cubicBezTo>
                    <a:cubicBezTo>
                      <a:pt x="1879" y="597"/>
                      <a:pt x="1878" y="598"/>
                      <a:pt x="1878" y="599"/>
                    </a:cubicBezTo>
                    <a:cubicBezTo>
                      <a:pt x="1878" y="600"/>
                      <a:pt x="1879" y="601"/>
                      <a:pt x="1879" y="602"/>
                    </a:cubicBezTo>
                    <a:cubicBezTo>
                      <a:pt x="1880" y="602"/>
                      <a:pt x="1880" y="602"/>
                      <a:pt x="1881" y="602"/>
                    </a:cubicBezTo>
                    <a:cubicBezTo>
                      <a:pt x="1882" y="602"/>
                      <a:pt x="1881" y="601"/>
                      <a:pt x="1882" y="601"/>
                    </a:cubicBezTo>
                    <a:cubicBezTo>
                      <a:pt x="1882" y="600"/>
                      <a:pt x="1883" y="600"/>
                      <a:pt x="1884" y="600"/>
                    </a:cubicBezTo>
                    <a:cubicBezTo>
                      <a:pt x="1885" y="599"/>
                      <a:pt x="1885" y="599"/>
                      <a:pt x="1886" y="599"/>
                    </a:cubicBezTo>
                    <a:cubicBezTo>
                      <a:pt x="1887" y="600"/>
                      <a:pt x="1886" y="600"/>
                      <a:pt x="1887" y="601"/>
                    </a:cubicBezTo>
                    <a:cubicBezTo>
                      <a:pt x="1888" y="602"/>
                      <a:pt x="1888" y="600"/>
                      <a:pt x="1889" y="600"/>
                    </a:cubicBezTo>
                    <a:cubicBezTo>
                      <a:pt x="1891" y="600"/>
                      <a:pt x="1892" y="600"/>
                      <a:pt x="1893" y="599"/>
                    </a:cubicBezTo>
                    <a:cubicBezTo>
                      <a:pt x="1893" y="598"/>
                      <a:pt x="1891" y="597"/>
                      <a:pt x="1892" y="596"/>
                    </a:cubicBezTo>
                    <a:cubicBezTo>
                      <a:pt x="1893" y="595"/>
                      <a:pt x="1893" y="596"/>
                      <a:pt x="1894" y="595"/>
                    </a:cubicBezTo>
                    <a:cubicBezTo>
                      <a:pt x="1894" y="594"/>
                      <a:pt x="1894" y="593"/>
                      <a:pt x="1894" y="593"/>
                    </a:cubicBezTo>
                    <a:cubicBezTo>
                      <a:pt x="1895" y="592"/>
                      <a:pt x="1895" y="595"/>
                      <a:pt x="1895" y="596"/>
                    </a:cubicBezTo>
                    <a:cubicBezTo>
                      <a:pt x="1896" y="598"/>
                      <a:pt x="1897" y="596"/>
                      <a:pt x="1898" y="597"/>
                    </a:cubicBezTo>
                    <a:cubicBezTo>
                      <a:pt x="1900" y="597"/>
                      <a:pt x="1900" y="599"/>
                      <a:pt x="1900" y="600"/>
                    </a:cubicBezTo>
                    <a:cubicBezTo>
                      <a:pt x="1901" y="601"/>
                      <a:pt x="1902" y="601"/>
                      <a:pt x="1903" y="601"/>
                    </a:cubicBezTo>
                    <a:cubicBezTo>
                      <a:pt x="1905" y="602"/>
                      <a:pt x="1904" y="603"/>
                      <a:pt x="1906" y="604"/>
                    </a:cubicBezTo>
                    <a:cubicBezTo>
                      <a:pt x="1907" y="605"/>
                      <a:pt x="1908" y="604"/>
                      <a:pt x="1909" y="605"/>
                    </a:cubicBezTo>
                    <a:cubicBezTo>
                      <a:pt x="1909" y="605"/>
                      <a:pt x="1910" y="606"/>
                      <a:pt x="1910" y="607"/>
                    </a:cubicBezTo>
                    <a:cubicBezTo>
                      <a:pt x="1911" y="608"/>
                      <a:pt x="1912" y="609"/>
                      <a:pt x="1913" y="608"/>
                    </a:cubicBezTo>
                    <a:cubicBezTo>
                      <a:pt x="1916" y="607"/>
                      <a:pt x="1910" y="604"/>
                      <a:pt x="1909" y="603"/>
                    </a:cubicBezTo>
                    <a:cubicBezTo>
                      <a:pt x="1908" y="602"/>
                      <a:pt x="1907" y="601"/>
                      <a:pt x="1907" y="600"/>
                    </a:cubicBezTo>
                    <a:cubicBezTo>
                      <a:pt x="1906" y="599"/>
                      <a:pt x="1906" y="598"/>
                      <a:pt x="1906" y="597"/>
                    </a:cubicBezTo>
                    <a:cubicBezTo>
                      <a:pt x="1907" y="593"/>
                      <a:pt x="1901" y="594"/>
                      <a:pt x="1903" y="590"/>
                    </a:cubicBezTo>
                    <a:cubicBezTo>
                      <a:pt x="1904" y="589"/>
                      <a:pt x="1904" y="589"/>
                      <a:pt x="1904" y="588"/>
                    </a:cubicBezTo>
                    <a:cubicBezTo>
                      <a:pt x="1904" y="587"/>
                      <a:pt x="1904" y="586"/>
                      <a:pt x="1904" y="585"/>
                    </a:cubicBezTo>
                    <a:cubicBezTo>
                      <a:pt x="1903" y="584"/>
                      <a:pt x="1904" y="583"/>
                      <a:pt x="1904" y="581"/>
                    </a:cubicBezTo>
                    <a:cubicBezTo>
                      <a:pt x="1904" y="581"/>
                      <a:pt x="1905" y="580"/>
                      <a:pt x="1905" y="580"/>
                    </a:cubicBezTo>
                    <a:cubicBezTo>
                      <a:pt x="1905" y="579"/>
                      <a:pt x="1905" y="578"/>
                      <a:pt x="1905" y="578"/>
                    </a:cubicBezTo>
                    <a:cubicBezTo>
                      <a:pt x="1905" y="577"/>
                      <a:pt x="1905" y="577"/>
                      <a:pt x="1905" y="576"/>
                    </a:cubicBezTo>
                    <a:cubicBezTo>
                      <a:pt x="1906" y="574"/>
                      <a:pt x="1905" y="574"/>
                      <a:pt x="1907" y="573"/>
                    </a:cubicBezTo>
                    <a:cubicBezTo>
                      <a:pt x="1908" y="572"/>
                      <a:pt x="1908" y="571"/>
                      <a:pt x="1909" y="570"/>
                    </a:cubicBezTo>
                    <a:cubicBezTo>
                      <a:pt x="1910" y="569"/>
                      <a:pt x="1911" y="569"/>
                      <a:pt x="1912" y="568"/>
                    </a:cubicBezTo>
                    <a:cubicBezTo>
                      <a:pt x="1915" y="568"/>
                      <a:pt x="1918" y="570"/>
                      <a:pt x="1920" y="568"/>
                    </a:cubicBezTo>
                    <a:cubicBezTo>
                      <a:pt x="1920" y="567"/>
                      <a:pt x="1921" y="566"/>
                      <a:pt x="1921" y="566"/>
                    </a:cubicBezTo>
                    <a:cubicBezTo>
                      <a:pt x="1922" y="566"/>
                      <a:pt x="1923" y="566"/>
                      <a:pt x="1923" y="565"/>
                    </a:cubicBezTo>
                    <a:cubicBezTo>
                      <a:pt x="1924" y="565"/>
                      <a:pt x="1925" y="562"/>
                      <a:pt x="1925" y="562"/>
                    </a:cubicBezTo>
                    <a:cubicBezTo>
                      <a:pt x="1926" y="562"/>
                      <a:pt x="1926" y="566"/>
                      <a:pt x="1925" y="566"/>
                    </a:cubicBezTo>
                    <a:cubicBezTo>
                      <a:pt x="1925" y="567"/>
                      <a:pt x="1924" y="566"/>
                      <a:pt x="1924" y="566"/>
                    </a:cubicBezTo>
                    <a:cubicBezTo>
                      <a:pt x="1923" y="567"/>
                      <a:pt x="1923" y="567"/>
                      <a:pt x="1922" y="567"/>
                    </a:cubicBezTo>
                    <a:cubicBezTo>
                      <a:pt x="1921" y="569"/>
                      <a:pt x="1918" y="570"/>
                      <a:pt x="1916" y="570"/>
                    </a:cubicBezTo>
                    <a:cubicBezTo>
                      <a:pt x="1915" y="570"/>
                      <a:pt x="1914" y="569"/>
                      <a:pt x="1913" y="569"/>
                    </a:cubicBezTo>
                    <a:cubicBezTo>
                      <a:pt x="1912" y="569"/>
                      <a:pt x="1911" y="570"/>
                      <a:pt x="1910" y="570"/>
                    </a:cubicBezTo>
                    <a:cubicBezTo>
                      <a:pt x="1909" y="571"/>
                      <a:pt x="1909" y="572"/>
                      <a:pt x="1909" y="573"/>
                    </a:cubicBezTo>
                    <a:cubicBezTo>
                      <a:pt x="1909" y="575"/>
                      <a:pt x="1908" y="576"/>
                      <a:pt x="1908" y="577"/>
                    </a:cubicBezTo>
                    <a:cubicBezTo>
                      <a:pt x="1908" y="579"/>
                      <a:pt x="1908" y="580"/>
                      <a:pt x="1907" y="581"/>
                    </a:cubicBezTo>
                    <a:cubicBezTo>
                      <a:pt x="1907" y="583"/>
                      <a:pt x="1907" y="584"/>
                      <a:pt x="1907" y="586"/>
                    </a:cubicBezTo>
                    <a:cubicBezTo>
                      <a:pt x="1908" y="586"/>
                      <a:pt x="1908" y="587"/>
                      <a:pt x="1908" y="588"/>
                    </a:cubicBezTo>
                    <a:cubicBezTo>
                      <a:pt x="1908" y="589"/>
                      <a:pt x="1907" y="589"/>
                      <a:pt x="1907" y="590"/>
                    </a:cubicBezTo>
                    <a:cubicBezTo>
                      <a:pt x="1906" y="592"/>
                      <a:pt x="1908" y="592"/>
                      <a:pt x="1908" y="593"/>
                    </a:cubicBezTo>
                    <a:cubicBezTo>
                      <a:pt x="1909" y="594"/>
                      <a:pt x="1909" y="596"/>
                      <a:pt x="1909" y="597"/>
                    </a:cubicBezTo>
                    <a:cubicBezTo>
                      <a:pt x="1909" y="598"/>
                      <a:pt x="1911" y="598"/>
                      <a:pt x="1912" y="599"/>
                    </a:cubicBezTo>
                    <a:cubicBezTo>
                      <a:pt x="1913" y="600"/>
                      <a:pt x="1914" y="601"/>
                      <a:pt x="1914" y="602"/>
                    </a:cubicBezTo>
                    <a:cubicBezTo>
                      <a:pt x="1915" y="604"/>
                      <a:pt x="1916" y="604"/>
                      <a:pt x="1917" y="605"/>
                    </a:cubicBezTo>
                    <a:cubicBezTo>
                      <a:pt x="1917" y="606"/>
                      <a:pt x="1917" y="608"/>
                      <a:pt x="1918" y="609"/>
                    </a:cubicBezTo>
                    <a:cubicBezTo>
                      <a:pt x="1919" y="609"/>
                      <a:pt x="1920" y="607"/>
                      <a:pt x="1920" y="607"/>
                    </a:cubicBezTo>
                    <a:cubicBezTo>
                      <a:pt x="1921" y="606"/>
                      <a:pt x="1921" y="605"/>
                      <a:pt x="1923" y="605"/>
                    </a:cubicBezTo>
                    <a:cubicBezTo>
                      <a:pt x="1924" y="605"/>
                      <a:pt x="1924" y="606"/>
                      <a:pt x="1925" y="606"/>
                    </a:cubicBezTo>
                    <a:cubicBezTo>
                      <a:pt x="1929" y="606"/>
                      <a:pt x="1924" y="599"/>
                      <a:pt x="1926" y="597"/>
                    </a:cubicBezTo>
                    <a:cubicBezTo>
                      <a:pt x="1926" y="598"/>
                      <a:pt x="1927" y="600"/>
                      <a:pt x="1928" y="601"/>
                    </a:cubicBezTo>
                    <a:cubicBezTo>
                      <a:pt x="1928" y="601"/>
                      <a:pt x="1928" y="603"/>
                      <a:pt x="1929" y="603"/>
                    </a:cubicBezTo>
                    <a:cubicBezTo>
                      <a:pt x="1930" y="603"/>
                      <a:pt x="1930" y="602"/>
                      <a:pt x="1931" y="602"/>
                    </a:cubicBezTo>
                    <a:cubicBezTo>
                      <a:pt x="1932" y="602"/>
                      <a:pt x="1934" y="603"/>
                      <a:pt x="1935" y="604"/>
                    </a:cubicBezTo>
                    <a:cubicBezTo>
                      <a:pt x="1936" y="605"/>
                      <a:pt x="1937" y="605"/>
                      <a:pt x="1938" y="606"/>
                    </a:cubicBezTo>
                    <a:cubicBezTo>
                      <a:pt x="1937" y="607"/>
                      <a:pt x="1933" y="605"/>
                      <a:pt x="1931" y="605"/>
                    </a:cubicBezTo>
                    <a:cubicBezTo>
                      <a:pt x="1930" y="605"/>
                      <a:pt x="1929" y="605"/>
                      <a:pt x="1928" y="606"/>
                    </a:cubicBezTo>
                    <a:cubicBezTo>
                      <a:pt x="1928" y="607"/>
                      <a:pt x="1928" y="608"/>
                      <a:pt x="1927" y="608"/>
                    </a:cubicBezTo>
                    <a:cubicBezTo>
                      <a:pt x="1925" y="608"/>
                      <a:pt x="1924" y="608"/>
                      <a:pt x="1923" y="608"/>
                    </a:cubicBezTo>
                    <a:cubicBezTo>
                      <a:pt x="1921" y="609"/>
                      <a:pt x="1923" y="611"/>
                      <a:pt x="1921" y="611"/>
                    </a:cubicBezTo>
                    <a:cubicBezTo>
                      <a:pt x="1920" y="612"/>
                      <a:pt x="1919" y="611"/>
                      <a:pt x="1918" y="612"/>
                    </a:cubicBezTo>
                    <a:cubicBezTo>
                      <a:pt x="1917" y="613"/>
                      <a:pt x="1917" y="614"/>
                      <a:pt x="1917" y="615"/>
                    </a:cubicBezTo>
                    <a:cubicBezTo>
                      <a:pt x="1915" y="615"/>
                      <a:pt x="1913" y="615"/>
                      <a:pt x="1912" y="616"/>
                    </a:cubicBezTo>
                    <a:cubicBezTo>
                      <a:pt x="1911" y="617"/>
                      <a:pt x="1910" y="619"/>
                      <a:pt x="1909" y="618"/>
                    </a:cubicBezTo>
                    <a:cubicBezTo>
                      <a:pt x="1908" y="617"/>
                      <a:pt x="1908" y="616"/>
                      <a:pt x="1907" y="617"/>
                    </a:cubicBezTo>
                    <a:cubicBezTo>
                      <a:pt x="1906" y="617"/>
                      <a:pt x="1907" y="618"/>
                      <a:pt x="1907" y="619"/>
                    </a:cubicBezTo>
                    <a:cubicBezTo>
                      <a:pt x="1908" y="621"/>
                      <a:pt x="1910" y="620"/>
                      <a:pt x="1911" y="622"/>
                    </a:cubicBezTo>
                    <a:cubicBezTo>
                      <a:pt x="1912" y="622"/>
                      <a:pt x="1913" y="622"/>
                      <a:pt x="1914" y="623"/>
                    </a:cubicBezTo>
                    <a:cubicBezTo>
                      <a:pt x="1914" y="624"/>
                      <a:pt x="1914" y="624"/>
                      <a:pt x="1915" y="624"/>
                    </a:cubicBezTo>
                    <a:cubicBezTo>
                      <a:pt x="1915" y="624"/>
                      <a:pt x="1916" y="624"/>
                      <a:pt x="1916" y="624"/>
                    </a:cubicBezTo>
                    <a:cubicBezTo>
                      <a:pt x="1918" y="625"/>
                      <a:pt x="1917" y="625"/>
                      <a:pt x="1917" y="626"/>
                    </a:cubicBezTo>
                    <a:cubicBezTo>
                      <a:pt x="1917" y="627"/>
                      <a:pt x="1918" y="629"/>
                      <a:pt x="1917" y="630"/>
                    </a:cubicBezTo>
                    <a:cubicBezTo>
                      <a:pt x="1916" y="629"/>
                      <a:pt x="1916" y="628"/>
                      <a:pt x="1915" y="627"/>
                    </a:cubicBezTo>
                    <a:cubicBezTo>
                      <a:pt x="1915" y="627"/>
                      <a:pt x="1914" y="626"/>
                      <a:pt x="1914" y="626"/>
                    </a:cubicBezTo>
                    <a:cubicBezTo>
                      <a:pt x="1913" y="626"/>
                      <a:pt x="1913" y="627"/>
                      <a:pt x="1912" y="627"/>
                    </a:cubicBezTo>
                    <a:cubicBezTo>
                      <a:pt x="1911" y="629"/>
                      <a:pt x="1912" y="627"/>
                      <a:pt x="1911" y="626"/>
                    </a:cubicBezTo>
                    <a:cubicBezTo>
                      <a:pt x="1911" y="624"/>
                      <a:pt x="1909" y="625"/>
                      <a:pt x="1909" y="624"/>
                    </a:cubicBezTo>
                    <a:cubicBezTo>
                      <a:pt x="1908" y="624"/>
                      <a:pt x="1909" y="623"/>
                      <a:pt x="1908" y="622"/>
                    </a:cubicBezTo>
                    <a:cubicBezTo>
                      <a:pt x="1908" y="622"/>
                      <a:pt x="1907" y="623"/>
                      <a:pt x="1906" y="623"/>
                    </a:cubicBezTo>
                    <a:cubicBezTo>
                      <a:pt x="1905" y="623"/>
                      <a:pt x="1906" y="622"/>
                      <a:pt x="1905" y="622"/>
                    </a:cubicBezTo>
                    <a:cubicBezTo>
                      <a:pt x="1905" y="621"/>
                      <a:pt x="1905" y="621"/>
                      <a:pt x="1904" y="621"/>
                    </a:cubicBezTo>
                    <a:cubicBezTo>
                      <a:pt x="1902" y="621"/>
                      <a:pt x="1902" y="621"/>
                      <a:pt x="1900" y="620"/>
                    </a:cubicBezTo>
                    <a:cubicBezTo>
                      <a:pt x="1899" y="619"/>
                      <a:pt x="1898" y="620"/>
                      <a:pt x="1897" y="620"/>
                    </a:cubicBezTo>
                    <a:cubicBezTo>
                      <a:pt x="1896" y="619"/>
                      <a:pt x="1896" y="619"/>
                      <a:pt x="1895" y="619"/>
                    </a:cubicBezTo>
                    <a:cubicBezTo>
                      <a:pt x="1894" y="619"/>
                      <a:pt x="1893" y="620"/>
                      <a:pt x="1893" y="620"/>
                    </a:cubicBezTo>
                    <a:cubicBezTo>
                      <a:pt x="1892" y="620"/>
                      <a:pt x="1891" y="620"/>
                      <a:pt x="1891" y="621"/>
                    </a:cubicBezTo>
                    <a:cubicBezTo>
                      <a:pt x="1891" y="622"/>
                      <a:pt x="1892" y="622"/>
                      <a:pt x="1892" y="622"/>
                    </a:cubicBezTo>
                    <a:cubicBezTo>
                      <a:pt x="1893" y="622"/>
                      <a:pt x="1894" y="625"/>
                      <a:pt x="1892" y="625"/>
                    </a:cubicBezTo>
                    <a:cubicBezTo>
                      <a:pt x="1892" y="625"/>
                      <a:pt x="1891" y="623"/>
                      <a:pt x="1891" y="623"/>
                    </a:cubicBezTo>
                    <a:cubicBezTo>
                      <a:pt x="1890" y="623"/>
                      <a:pt x="1889" y="624"/>
                      <a:pt x="1889" y="624"/>
                    </a:cubicBezTo>
                    <a:cubicBezTo>
                      <a:pt x="1888" y="622"/>
                      <a:pt x="1885" y="621"/>
                      <a:pt x="1886" y="624"/>
                    </a:cubicBezTo>
                    <a:cubicBezTo>
                      <a:pt x="1886" y="626"/>
                      <a:pt x="1885" y="626"/>
                      <a:pt x="1885" y="628"/>
                    </a:cubicBezTo>
                    <a:cubicBezTo>
                      <a:pt x="1885" y="629"/>
                      <a:pt x="1886" y="629"/>
                      <a:pt x="1887" y="630"/>
                    </a:cubicBezTo>
                    <a:cubicBezTo>
                      <a:pt x="1887" y="630"/>
                      <a:pt x="1887" y="632"/>
                      <a:pt x="1888" y="632"/>
                    </a:cubicBezTo>
                    <a:cubicBezTo>
                      <a:pt x="1889" y="632"/>
                      <a:pt x="1890" y="630"/>
                      <a:pt x="1891" y="630"/>
                    </a:cubicBezTo>
                    <a:cubicBezTo>
                      <a:pt x="1892" y="630"/>
                      <a:pt x="1895" y="629"/>
                      <a:pt x="1896" y="629"/>
                    </a:cubicBezTo>
                    <a:cubicBezTo>
                      <a:pt x="1897" y="630"/>
                      <a:pt x="1901" y="633"/>
                      <a:pt x="1899" y="634"/>
                    </a:cubicBezTo>
                    <a:cubicBezTo>
                      <a:pt x="1899" y="633"/>
                      <a:pt x="1897" y="632"/>
                      <a:pt x="1896" y="632"/>
                    </a:cubicBezTo>
                    <a:cubicBezTo>
                      <a:pt x="1894" y="631"/>
                      <a:pt x="1894" y="632"/>
                      <a:pt x="1893" y="633"/>
                    </a:cubicBezTo>
                    <a:cubicBezTo>
                      <a:pt x="1892" y="634"/>
                      <a:pt x="1890" y="633"/>
                      <a:pt x="1890" y="635"/>
                    </a:cubicBezTo>
                    <a:cubicBezTo>
                      <a:pt x="1890" y="635"/>
                      <a:pt x="1891" y="635"/>
                      <a:pt x="1891" y="636"/>
                    </a:cubicBezTo>
                    <a:cubicBezTo>
                      <a:pt x="1891" y="636"/>
                      <a:pt x="1890" y="636"/>
                      <a:pt x="1891" y="637"/>
                    </a:cubicBezTo>
                    <a:cubicBezTo>
                      <a:pt x="1891" y="638"/>
                      <a:pt x="1893" y="637"/>
                      <a:pt x="1894" y="638"/>
                    </a:cubicBezTo>
                    <a:cubicBezTo>
                      <a:pt x="1895" y="639"/>
                      <a:pt x="1895" y="640"/>
                      <a:pt x="1894" y="641"/>
                    </a:cubicBezTo>
                    <a:cubicBezTo>
                      <a:pt x="1892" y="641"/>
                      <a:pt x="1891" y="641"/>
                      <a:pt x="1891" y="643"/>
                    </a:cubicBezTo>
                    <a:cubicBezTo>
                      <a:pt x="1891" y="644"/>
                      <a:pt x="1891" y="643"/>
                      <a:pt x="1891" y="644"/>
                    </a:cubicBezTo>
                    <a:cubicBezTo>
                      <a:pt x="1891" y="644"/>
                      <a:pt x="1891" y="645"/>
                      <a:pt x="1890" y="645"/>
                    </a:cubicBezTo>
                    <a:cubicBezTo>
                      <a:pt x="1890" y="645"/>
                      <a:pt x="1890" y="645"/>
                      <a:pt x="1890" y="646"/>
                    </a:cubicBezTo>
                    <a:cubicBezTo>
                      <a:pt x="1890" y="646"/>
                      <a:pt x="1890" y="646"/>
                      <a:pt x="1890" y="646"/>
                    </a:cubicBezTo>
                    <a:cubicBezTo>
                      <a:pt x="1889" y="645"/>
                      <a:pt x="1889" y="644"/>
                      <a:pt x="1889" y="643"/>
                    </a:cubicBezTo>
                    <a:cubicBezTo>
                      <a:pt x="1889" y="643"/>
                      <a:pt x="1889" y="642"/>
                      <a:pt x="1889" y="641"/>
                    </a:cubicBezTo>
                    <a:cubicBezTo>
                      <a:pt x="1889" y="641"/>
                      <a:pt x="1889" y="640"/>
                      <a:pt x="1889" y="640"/>
                    </a:cubicBezTo>
                    <a:cubicBezTo>
                      <a:pt x="1890" y="638"/>
                      <a:pt x="1888" y="639"/>
                      <a:pt x="1887" y="639"/>
                    </a:cubicBezTo>
                    <a:cubicBezTo>
                      <a:pt x="1886" y="638"/>
                      <a:pt x="1887" y="636"/>
                      <a:pt x="1886" y="636"/>
                    </a:cubicBezTo>
                    <a:cubicBezTo>
                      <a:pt x="1885" y="635"/>
                      <a:pt x="1879" y="633"/>
                      <a:pt x="1881" y="637"/>
                    </a:cubicBezTo>
                    <a:cubicBezTo>
                      <a:pt x="1881" y="637"/>
                      <a:pt x="1882" y="637"/>
                      <a:pt x="1882" y="638"/>
                    </a:cubicBezTo>
                    <a:cubicBezTo>
                      <a:pt x="1882" y="639"/>
                      <a:pt x="1882" y="639"/>
                      <a:pt x="1882" y="640"/>
                    </a:cubicBezTo>
                    <a:cubicBezTo>
                      <a:pt x="1882" y="640"/>
                      <a:pt x="1882" y="641"/>
                      <a:pt x="1882" y="642"/>
                    </a:cubicBezTo>
                    <a:cubicBezTo>
                      <a:pt x="1881" y="642"/>
                      <a:pt x="1881" y="642"/>
                      <a:pt x="1881" y="641"/>
                    </a:cubicBezTo>
                    <a:cubicBezTo>
                      <a:pt x="1881" y="641"/>
                      <a:pt x="1880" y="641"/>
                      <a:pt x="1880" y="641"/>
                    </a:cubicBezTo>
                    <a:cubicBezTo>
                      <a:pt x="1880" y="642"/>
                      <a:pt x="1880" y="643"/>
                      <a:pt x="1878" y="644"/>
                    </a:cubicBezTo>
                    <a:cubicBezTo>
                      <a:pt x="1878" y="644"/>
                      <a:pt x="1876" y="645"/>
                      <a:pt x="1875" y="644"/>
                    </a:cubicBezTo>
                    <a:cubicBezTo>
                      <a:pt x="1874" y="644"/>
                      <a:pt x="1875" y="640"/>
                      <a:pt x="1873" y="640"/>
                    </a:cubicBezTo>
                    <a:cubicBezTo>
                      <a:pt x="1872" y="641"/>
                      <a:pt x="1873" y="643"/>
                      <a:pt x="1873" y="644"/>
                    </a:cubicBezTo>
                    <a:cubicBezTo>
                      <a:pt x="1873" y="646"/>
                      <a:pt x="1871" y="647"/>
                      <a:pt x="1870" y="649"/>
                    </a:cubicBezTo>
                    <a:cubicBezTo>
                      <a:pt x="1870" y="651"/>
                      <a:pt x="1871" y="653"/>
                      <a:pt x="1872" y="654"/>
                    </a:cubicBezTo>
                    <a:cubicBezTo>
                      <a:pt x="1872" y="655"/>
                      <a:pt x="1873" y="657"/>
                      <a:pt x="1873" y="658"/>
                    </a:cubicBezTo>
                    <a:cubicBezTo>
                      <a:pt x="1874" y="657"/>
                      <a:pt x="1874" y="657"/>
                      <a:pt x="1875" y="656"/>
                    </a:cubicBezTo>
                    <a:cubicBezTo>
                      <a:pt x="1875" y="656"/>
                      <a:pt x="1874" y="655"/>
                      <a:pt x="1874" y="655"/>
                    </a:cubicBezTo>
                    <a:cubicBezTo>
                      <a:pt x="1875" y="654"/>
                      <a:pt x="1875" y="655"/>
                      <a:pt x="1876" y="655"/>
                    </a:cubicBezTo>
                    <a:cubicBezTo>
                      <a:pt x="1877" y="654"/>
                      <a:pt x="1876" y="653"/>
                      <a:pt x="1876" y="653"/>
                    </a:cubicBezTo>
                    <a:cubicBezTo>
                      <a:pt x="1877" y="651"/>
                      <a:pt x="1877" y="652"/>
                      <a:pt x="1879" y="652"/>
                    </a:cubicBezTo>
                    <a:cubicBezTo>
                      <a:pt x="1881" y="652"/>
                      <a:pt x="1882" y="650"/>
                      <a:pt x="1883" y="649"/>
                    </a:cubicBezTo>
                    <a:cubicBezTo>
                      <a:pt x="1883" y="650"/>
                      <a:pt x="1883" y="651"/>
                      <a:pt x="1883" y="652"/>
                    </a:cubicBezTo>
                    <a:cubicBezTo>
                      <a:pt x="1883" y="652"/>
                      <a:pt x="1886" y="653"/>
                      <a:pt x="1884" y="654"/>
                    </a:cubicBezTo>
                    <a:cubicBezTo>
                      <a:pt x="1883" y="655"/>
                      <a:pt x="1882" y="654"/>
                      <a:pt x="1882" y="653"/>
                    </a:cubicBezTo>
                    <a:cubicBezTo>
                      <a:pt x="1881" y="653"/>
                      <a:pt x="1881" y="653"/>
                      <a:pt x="1880" y="653"/>
                    </a:cubicBezTo>
                    <a:cubicBezTo>
                      <a:pt x="1879" y="654"/>
                      <a:pt x="1880" y="654"/>
                      <a:pt x="1879" y="654"/>
                    </a:cubicBezTo>
                    <a:cubicBezTo>
                      <a:pt x="1878" y="655"/>
                      <a:pt x="1877" y="655"/>
                      <a:pt x="1878" y="656"/>
                    </a:cubicBezTo>
                    <a:cubicBezTo>
                      <a:pt x="1878" y="658"/>
                      <a:pt x="1878" y="657"/>
                      <a:pt x="1879" y="657"/>
                    </a:cubicBezTo>
                    <a:cubicBezTo>
                      <a:pt x="1881" y="659"/>
                      <a:pt x="1877" y="659"/>
                      <a:pt x="1877" y="660"/>
                    </a:cubicBezTo>
                    <a:cubicBezTo>
                      <a:pt x="1876" y="661"/>
                      <a:pt x="1876" y="663"/>
                      <a:pt x="1876" y="664"/>
                    </a:cubicBezTo>
                    <a:cubicBezTo>
                      <a:pt x="1876" y="666"/>
                      <a:pt x="1875" y="668"/>
                      <a:pt x="1875" y="670"/>
                    </a:cubicBezTo>
                    <a:cubicBezTo>
                      <a:pt x="1875" y="671"/>
                      <a:pt x="1875" y="672"/>
                      <a:pt x="1875" y="673"/>
                    </a:cubicBezTo>
                    <a:cubicBezTo>
                      <a:pt x="1876" y="674"/>
                      <a:pt x="1876" y="675"/>
                      <a:pt x="1876" y="676"/>
                    </a:cubicBezTo>
                    <a:cubicBezTo>
                      <a:pt x="1876" y="679"/>
                      <a:pt x="1877" y="680"/>
                      <a:pt x="1877" y="683"/>
                    </a:cubicBezTo>
                    <a:cubicBezTo>
                      <a:pt x="1879" y="683"/>
                      <a:pt x="1879" y="678"/>
                      <a:pt x="1878" y="677"/>
                    </a:cubicBezTo>
                    <a:cubicBezTo>
                      <a:pt x="1878" y="676"/>
                      <a:pt x="1877" y="676"/>
                      <a:pt x="1879" y="675"/>
                    </a:cubicBezTo>
                    <a:cubicBezTo>
                      <a:pt x="1881" y="675"/>
                      <a:pt x="1880" y="673"/>
                      <a:pt x="1882" y="673"/>
                    </a:cubicBezTo>
                    <a:cubicBezTo>
                      <a:pt x="1882" y="672"/>
                      <a:pt x="1881" y="671"/>
                      <a:pt x="1882" y="670"/>
                    </a:cubicBezTo>
                    <a:cubicBezTo>
                      <a:pt x="1882" y="669"/>
                      <a:pt x="1883" y="670"/>
                      <a:pt x="1884" y="669"/>
                    </a:cubicBezTo>
                    <a:cubicBezTo>
                      <a:pt x="1885" y="669"/>
                      <a:pt x="1884" y="669"/>
                      <a:pt x="1885" y="669"/>
                    </a:cubicBezTo>
                    <a:cubicBezTo>
                      <a:pt x="1885" y="668"/>
                      <a:pt x="1886" y="668"/>
                      <a:pt x="1886" y="668"/>
                    </a:cubicBezTo>
                    <a:cubicBezTo>
                      <a:pt x="1887" y="667"/>
                      <a:pt x="1887" y="666"/>
                      <a:pt x="1888" y="665"/>
                    </a:cubicBezTo>
                    <a:cubicBezTo>
                      <a:pt x="1890" y="662"/>
                      <a:pt x="1891" y="659"/>
                      <a:pt x="1893" y="657"/>
                    </a:cubicBezTo>
                    <a:cubicBezTo>
                      <a:pt x="1894" y="658"/>
                      <a:pt x="1888" y="666"/>
                      <a:pt x="1892" y="667"/>
                    </a:cubicBezTo>
                    <a:cubicBezTo>
                      <a:pt x="1892" y="668"/>
                      <a:pt x="1892" y="669"/>
                      <a:pt x="1890" y="669"/>
                    </a:cubicBezTo>
                    <a:cubicBezTo>
                      <a:pt x="1889" y="670"/>
                      <a:pt x="1889" y="670"/>
                      <a:pt x="1888" y="670"/>
                    </a:cubicBezTo>
                    <a:cubicBezTo>
                      <a:pt x="1888" y="670"/>
                      <a:pt x="1888" y="671"/>
                      <a:pt x="1887" y="672"/>
                    </a:cubicBezTo>
                    <a:cubicBezTo>
                      <a:pt x="1886" y="673"/>
                      <a:pt x="1884" y="672"/>
                      <a:pt x="1884" y="674"/>
                    </a:cubicBezTo>
                    <a:cubicBezTo>
                      <a:pt x="1884" y="675"/>
                      <a:pt x="1884" y="675"/>
                      <a:pt x="1884" y="676"/>
                    </a:cubicBezTo>
                    <a:cubicBezTo>
                      <a:pt x="1884" y="677"/>
                      <a:pt x="1883" y="677"/>
                      <a:pt x="1883" y="678"/>
                    </a:cubicBezTo>
                    <a:cubicBezTo>
                      <a:pt x="1881" y="679"/>
                      <a:pt x="1881" y="680"/>
                      <a:pt x="1881" y="681"/>
                    </a:cubicBezTo>
                    <a:cubicBezTo>
                      <a:pt x="1881" y="682"/>
                      <a:pt x="1881" y="684"/>
                      <a:pt x="1882" y="685"/>
                    </a:cubicBezTo>
                    <a:cubicBezTo>
                      <a:pt x="1883" y="686"/>
                      <a:pt x="1884" y="683"/>
                      <a:pt x="1885" y="684"/>
                    </a:cubicBezTo>
                    <a:cubicBezTo>
                      <a:pt x="1885" y="684"/>
                      <a:pt x="1885" y="687"/>
                      <a:pt x="1885" y="687"/>
                    </a:cubicBezTo>
                    <a:cubicBezTo>
                      <a:pt x="1885" y="690"/>
                      <a:pt x="1887" y="689"/>
                      <a:pt x="1889" y="690"/>
                    </a:cubicBezTo>
                    <a:cubicBezTo>
                      <a:pt x="1890" y="691"/>
                      <a:pt x="1890" y="693"/>
                      <a:pt x="1891" y="694"/>
                    </a:cubicBezTo>
                    <a:cubicBezTo>
                      <a:pt x="1891" y="695"/>
                      <a:pt x="1892" y="694"/>
                      <a:pt x="1892" y="695"/>
                    </a:cubicBezTo>
                    <a:cubicBezTo>
                      <a:pt x="1893" y="695"/>
                      <a:pt x="1893" y="696"/>
                      <a:pt x="1894" y="696"/>
                    </a:cubicBezTo>
                    <a:cubicBezTo>
                      <a:pt x="1894" y="696"/>
                      <a:pt x="1896" y="698"/>
                      <a:pt x="1897" y="697"/>
                    </a:cubicBezTo>
                    <a:cubicBezTo>
                      <a:pt x="1897" y="697"/>
                      <a:pt x="1895" y="695"/>
                      <a:pt x="1894" y="694"/>
                    </a:cubicBezTo>
                    <a:cubicBezTo>
                      <a:pt x="1894" y="694"/>
                      <a:pt x="1894" y="693"/>
                      <a:pt x="1894" y="693"/>
                    </a:cubicBezTo>
                    <a:cubicBezTo>
                      <a:pt x="1893" y="692"/>
                      <a:pt x="1893" y="692"/>
                      <a:pt x="1893" y="692"/>
                    </a:cubicBezTo>
                    <a:cubicBezTo>
                      <a:pt x="1892" y="691"/>
                      <a:pt x="1891" y="691"/>
                      <a:pt x="1891" y="689"/>
                    </a:cubicBezTo>
                    <a:cubicBezTo>
                      <a:pt x="1890" y="689"/>
                      <a:pt x="1889" y="687"/>
                      <a:pt x="1889" y="687"/>
                    </a:cubicBezTo>
                    <a:cubicBezTo>
                      <a:pt x="1889" y="686"/>
                      <a:pt x="1890" y="685"/>
                      <a:pt x="1890" y="684"/>
                    </a:cubicBezTo>
                    <a:cubicBezTo>
                      <a:pt x="1891" y="684"/>
                      <a:pt x="1890" y="683"/>
                      <a:pt x="1891" y="683"/>
                    </a:cubicBezTo>
                    <a:cubicBezTo>
                      <a:pt x="1891" y="682"/>
                      <a:pt x="1892" y="682"/>
                      <a:pt x="1893" y="682"/>
                    </a:cubicBezTo>
                    <a:cubicBezTo>
                      <a:pt x="1894" y="681"/>
                      <a:pt x="1894" y="681"/>
                      <a:pt x="1894" y="680"/>
                    </a:cubicBezTo>
                    <a:cubicBezTo>
                      <a:pt x="1895" y="679"/>
                      <a:pt x="1896" y="679"/>
                      <a:pt x="1896" y="679"/>
                    </a:cubicBezTo>
                    <a:cubicBezTo>
                      <a:pt x="1897" y="678"/>
                      <a:pt x="1896" y="677"/>
                      <a:pt x="1898" y="677"/>
                    </a:cubicBezTo>
                    <a:cubicBezTo>
                      <a:pt x="1898" y="677"/>
                      <a:pt x="1898" y="677"/>
                      <a:pt x="1899" y="677"/>
                    </a:cubicBezTo>
                    <a:cubicBezTo>
                      <a:pt x="1900" y="677"/>
                      <a:pt x="1901" y="677"/>
                      <a:pt x="1901" y="677"/>
                    </a:cubicBezTo>
                    <a:cubicBezTo>
                      <a:pt x="1902" y="677"/>
                      <a:pt x="1903" y="677"/>
                      <a:pt x="1903" y="678"/>
                    </a:cubicBezTo>
                    <a:cubicBezTo>
                      <a:pt x="1903" y="678"/>
                      <a:pt x="1900" y="678"/>
                      <a:pt x="1900" y="679"/>
                    </a:cubicBezTo>
                    <a:cubicBezTo>
                      <a:pt x="1899" y="679"/>
                      <a:pt x="1899" y="679"/>
                      <a:pt x="1899" y="680"/>
                    </a:cubicBezTo>
                    <a:cubicBezTo>
                      <a:pt x="1899" y="680"/>
                      <a:pt x="1898" y="680"/>
                      <a:pt x="1897" y="680"/>
                    </a:cubicBezTo>
                    <a:cubicBezTo>
                      <a:pt x="1896" y="681"/>
                      <a:pt x="1896" y="682"/>
                      <a:pt x="1895" y="683"/>
                    </a:cubicBezTo>
                    <a:cubicBezTo>
                      <a:pt x="1894" y="684"/>
                      <a:pt x="1893" y="684"/>
                      <a:pt x="1893" y="685"/>
                    </a:cubicBezTo>
                    <a:cubicBezTo>
                      <a:pt x="1892" y="686"/>
                      <a:pt x="1892" y="688"/>
                      <a:pt x="1893" y="688"/>
                    </a:cubicBezTo>
                    <a:cubicBezTo>
                      <a:pt x="1894" y="689"/>
                      <a:pt x="1894" y="688"/>
                      <a:pt x="1895" y="689"/>
                    </a:cubicBezTo>
                    <a:cubicBezTo>
                      <a:pt x="1895" y="689"/>
                      <a:pt x="1895" y="690"/>
                      <a:pt x="1896" y="690"/>
                    </a:cubicBezTo>
                    <a:cubicBezTo>
                      <a:pt x="1897" y="691"/>
                      <a:pt x="1897" y="688"/>
                      <a:pt x="1898" y="688"/>
                    </a:cubicBezTo>
                    <a:cubicBezTo>
                      <a:pt x="1899" y="690"/>
                      <a:pt x="1898" y="690"/>
                      <a:pt x="1898" y="692"/>
                    </a:cubicBezTo>
                    <a:cubicBezTo>
                      <a:pt x="1897" y="694"/>
                      <a:pt x="1899" y="694"/>
                      <a:pt x="1900" y="693"/>
                    </a:cubicBezTo>
                    <a:cubicBezTo>
                      <a:pt x="1901" y="693"/>
                      <a:pt x="1902" y="693"/>
                      <a:pt x="1902" y="692"/>
                    </a:cubicBezTo>
                    <a:cubicBezTo>
                      <a:pt x="1902" y="692"/>
                      <a:pt x="1902" y="692"/>
                      <a:pt x="1903" y="691"/>
                    </a:cubicBezTo>
                    <a:cubicBezTo>
                      <a:pt x="1903" y="691"/>
                      <a:pt x="1904" y="691"/>
                      <a:pt x="1904" y="691"/>
                    </a:cubicBezTo>
                    <a:cubicBezTo>
                      <a:pt x="1905" y="690"/>
                      <a:pt x="1904" y="689"/>
                      <a:pt x="1904" y="688"/>
                    </a:cubicBezTo>
                    <a:cubicBezTo>
                      <a:pt x="1905" y="688"/>
                      <a:pt x="1905" y="688"/>
                      <a:pt x="1906" y="688"/>
                    </a:cubicBezTo>
                    <a:cubicBezTo>
                      <a:pt x="1906" y="687"/>
                      <a:pt x="1905" y="687"/>
                      <a:pt x="1906" y="686"/>
                    </a:cubicBezTo>
                    <a:cubicBezTo>
                      <a:pt x="1906" y="685"/>
                      <a:pt x="1907" y="686"/>
                      <a:pt x="1907" y="685"/>
                    </a:cubicBezTo>
                    <a:cubicBezTo>
                      <a:pt x="1908" y="685"/>
                      <a:pt x="1908" y="684"/>
                      <a:pt x="1908" y="683"/>
                    </a:cubicBezTo>
                    <a:cubicBezTo>
                      <a:pt x="1908" y="682"/>
                      <a:pt x="1907" y="680"/>
                      <a:pt x="1907" y="680"/>
                    </a:cubicBezTo>
                    <a:cubicBezTo>
                      <a:pt x="1908" y="679"/>
                      <a:pt x="1910" y="681"/>
                      <a:pt x="1911" y="678"/>
                    </a:cubicBezTo>
                    <a:cubicBezTo>
                      <a:pt x="1911" y="678"/>
                      <a:pt x="1911" y="677"/>
                      <a:pt x="1911" y="677"/>
                    </a:cubicBezTo>
                    <a:cubicBezTo>
                      <a:pt x="1912" y="676"/>
                      <a:pt x="1912" y="677"/>
                      <a:pt x="1913" y="677"/>
                    </a:cubicBezTo>
                    <a:cubicBezTo>
                      <a:pt x="1914" y="677"/>
                      <a:pt x="1914" y="677"/>
                      <a:pt x="1915" y="676"/>
                    </a:cubicBezTo>
                    <a:cubicBezTo>
                      <a:pt x="1916" y="674"/>
                      <a:pt x="1916" y="674"/>
                      <a:pt x="1917" y="673"/>
                    </a:cubicBezTo>
                    <a:cubicBezTo>
                      <a:pt x="1918" y="672"/>
                      <a:pt x="1919" y="672"/>
                      <a:pt x="1918" y="672"/>
                    </a:cubicBezTo>
                    <a:cubicBezTo>
                      <a:pt x="1917" y="671"/>
                      <a:pt x="1917" y="672"/>
                      <a:pt x="1916" y="672"/>
                    </a:cubicBezTo>
                    <a:cubicBezTo>
                      <a:pt x="1915" y="671"/>
                      <a:pt x="1916" y="670"/>
                      <a:pt x="1916" y="669"/>
                    </a:cubicBezTo>
                    <a:cubicBezTo>
                      <a:pt x="1915" y="668"/>
                      <a:pt x="1914" y="667"/>
                      <a:pt x="1914" y="666"/>
                    </a:cubicBezTo>
                    <a:cubicBezTo>
                      <a:pt x="1914" y="665"/>
                      <a:pt x="1914" y="665"/>
                      <a:pt x="1914" y="664"/>
                    </a:cubicBezTo>
                    <a:cubicBezTo>
                      <a:pt x="1914" y="663"/>
                      <a:pt x="1914" y="663"/>
                      <a:pt x="1914" y="663"/>
                    </a:cubicBezTo>
                    <a:cubicBezTo>
                      <a:pt x="1913" y="661"/>
                      <a:pt x="1914" y="661"/>
                      <a:pt x="1914" y="660"/>
                    </a:cubicBezTo>
                    <a:cubicBezTo>
                      <a:pt x="1914" y="658"/>
                      <a:pt x="1913" y="656"/>
                      <a:pt x="1912" y="655"/>
                    </a:cubicBezTo>
                    <a:cubicBezTo>
                      <a:pt x="1912" y="655"/>
                      <a:pt x="1911" y="654"/>
                      <a:pt x="1911" y="654"/>
                    </a:cubicBezTo>
                    <a:cubicBezTo>
                      <a:pt x="1910" y="653"/>
                      <a:pt x="1909" y="650"/>
                      <a:pt x="1910" y="649"/>
                    </a:cubicBezTo>
                    <a:cubicBezTo>
                      <a:pt x="1911" y="651"/>
                      <a:pt x="1912" y="655"/>
                      <a:pt x="1913" y="651"/>
                    </a:cubicBezTo>
                    <a:cubicBezTo>
                      <a:pt x="1913" y="651"/>
                      <a:pt x="1913" y="650"/>
                      <a:pt x="1914" y="650"/>
                    </a:cubicBezTo>
                    <a:cubicBezTo>
                      <a:pt x="1914" y="650"/>
                      <a:pt x="1915" y="650"/>
                      <a:pt x="1916" y="649"/>
                    </a:cubicBezTo>
                    <a:cubicBezTo>
                      <a:pt x="1917" y="649"/>
                      <a:pt x="1916" y="648"/>
                      <a:pt x="1916" y="647"/>
                    </a:cubicBezTo>
                    <a:cubicBezTo>
                      <a:pt x="1916" y="646"/>
                      <a:pt x="1917" y="645"/>
                      <a:pt x="1918" y="644"/>
                    </a:cubicBezTo>
                    <a:cubicBezTo>
                      <a:pt x="1918" y="644"/>
                      <a:pt x="1918" y="642"/>
                      <a:pt x="1919" y="642"/>
                    </a:cubicBezTo>
                    <a:cubicBezTo>
                      <a:pt x="1919" y="641"/>
                      <a:pt x="1919" y="641"/>
                      <a:pt x="1920" y="641"/>
                    </a:cubicBezTo>
                    <a:cubicBezTo>
                      <a:pt x="1920" y="640"/>
                      <a:pt x="1921" y="640"/>
                      <a:pt x="1921" y="640"/>
                    </a:cubicBezTo>
                    <a:cubicBezTo>
                      <a:pt x="1922" y="639"/>
                      <a:pt x="1924" y="639"/>
                      <a:pt x="1925" y="640"/>
                    </a:cubicBezTo>
                    <a:cubicBezTo>
                      <a:pt x="1924" y="640"/>
                      <a:pt x="1923" y="640"/>
                      <a:pt x="1922" y="641"/>
                    </a:cubicBezTo>
                    <a:cubicBezTo>
                      <a:pt x="1921" y="642"/>
                      <a:pt x="1920" y="642"/>
                      <a:pt x="1919" y="643"/>
                    </a:cubicBezTo>
                    <a:cubicBezTo>
                      <a:pt x="1918" y="644"/>
                      <a:pt x="1920" y="645"/>
                      <a:pt x="1919" y="646"/>
                    </a:cubicBezTo>
                    <a:cubicBezTo>
                      <a:pt x="1919" y="647"/>
                      <a:pt x="1918" y="648"/>
                      <a:pt x="1918" y="649"/>
                    </a:cubicBezTo>
                    <a:cubicBezTo>
                      <a:pt x="1918" y="650"/>
                      <a:pt x="1917" y="651"/>
                      <a:pt x="1917" y="651"/>
                    </a:cubicBezTo>
                    <a:cubicBezTo>
                      <a:pt x="1916" y="652"/>
                      <a:pt x="1915" y="652"/>
                      <a:pt x="1915" y="653"/>
                    </a:cubicBezTo>
                    <a:cubicBezTo>
                      <a:pt x="1914" y="654"/>
                      <a:pt x="1914" y="655"/>
                      <a:pt x="1914" y="656"/>
                    </a:cubicBezTo>
                    <a:cubicBezTo>
                      <a:pt x="1915" y="657"/>
                      <a:pt x="1915" y="658"/>
                      <a:pt x="1916" y="659"/>
                    </a:cubicBezTo>
                    <a:cubicBezTo>
                      <a:pt x="1917" y="659"/>
                      <a:pt x="1919" y="658"/>
                      <a:pt x="1919" y="659"/>
                    </a:cubicBezTo>
                    <a:cubicBezTo>
                      <a:pt x="1918" y="660"/>
                      <a:pt x="1916" y="660"/>
                      <a:pt x="1916" y="662"/>
                    </a:cubicBezTo>
                    <a:cubicBezTo>
                      <a:pt x="1916" y="662"/>
                      <a:pt x="1917" y="663"/>
                      <a:pt x="1917" y="664"/>
                    </a:cubicBezTo>
                    <a:cubicBezTo>
                      <a:pt x="1917" y="664"/>
                      <a:pt x="1916" y="665"/>
                      <a:pt x="1916" y="666"/>
                    </a:cubicBezTo>
                    <a:cubicBezTo>
                      <a:pt x="1917" y="667"/>
                      <a:pt x="1918" y="667"/>
                      <a:pt x="1919" y="668"/>
                    </a:cubicBezTo>
                    <a:cubicBezTo>
                      <a:pt x="1920" y="670"/>
                      <a:pt x="1920" y="670"/>
                      <a:pt x="1920" y="668"/>
                    </a:cubicBezTo>
                    <a:cubicBezTo>
                      <a:pt x="1921" y="667"/>
                      <a:pt x="1922" y="666"/>
                      <a:pt x="1922" y="665"/>
                    </a:cubicBezTo>
                    <a:cubicBezTo>
                      <a:pt x="1922" y="665"/>
                      <a:pt x="1922" y="664"/>
                      <a:pt x="1922" y="663"/>
                    </a:cubicBezTo>
                    <a:cubicBezTo>
                      <a:pt x="1922" y="662"/>
                      <a:pt x="1923" y="663"/>
                      <a:pt x="1923" y="663"/>
                    </a:cubicBezTo>
                    <a:cubicBezTo>
                      <a:pt x="1925" y="663"/>
                      <a:pt x="1925" y="661"/>
                      <a:pt x="1926" y="661"/>
                    </a:cubicBezTo>
                    <a:cubicBezTo>
                      <a:pt x="1927" y="661"/>
                      <a:pt x="1927" y="662"/>
                      <a:pt x="1928" y="662"/>
                    </a:cubicBezTo>
                    <a:cubicBezTo>
                      <a:pt x="1928" y="662"/>
                      <a:pt x="1929" y="661"/>
                      <a:pt x="1930" y="661"/>
                    </a:cubicBezTo>
                    <a:cubicBezTo>
                      <a:pt x="1930" y="661"/>
                      <a:pt x="1931" y="660"/>
                      <a:pt x="1932" y="660"/>
                    </a:cubicBezTo>
                    <a:cubicBezTo>
                      <a:pt x="1932" y="660"/>
                      <a:pt x="1932" y="661"/>
                      <a:pt x="1932" y="661"/>
                    </a:cubicBezTo>
                    <a:cubicBezTo>
                      <a:pt x="1931" y="661"/>
                      <a:pt x="1930" y="662"/>
                      <a:pt x="1928" y="663"/>
                    </a:cubicBezTo>
                    <a:cubicBezTo>
                      <a:pt x="1927" y="663"/>
                      <a:pt x="1926" y="663"/>
                      <a:pt x="1925" y="665"/>
                    </a:cubicBezTo>
                    <a:cubicBezTo>
                      <a:pt x="1925" y="666"/>
                      <a:pt x="1924" y="667"/>
                      <a:pt x="1923" y="668"/>
                    </a:cubicBezTo>
                    <a:cubicBezTo>
                      <a:pt x="1922" y="669"/>
                      <a:pt x="1922" y="671"/>
                      <a:pt x="1922" y="672"/>
                    </a:cubicBezTo>
                    <a:cubicBezTo>
                      <a:pt x="1922" y="674"/>
                      <a:pt x="1923" y="674"/>
                      <a:pt x="1924" y="673"/>
                    </a:cubicBezTo>
                    <a:cubicBezTo>
                      <a:pt x="1924" y="672"/>
                      <a:pt x="1924" y="672"/>
                      <a:pt x="1925" y="671"/>
                    </a:cubicBezTo>
                    <a:cubicBezTo>
                      <a:pt x="1925" y="671"/>
                      <a:pt x="1926" y="672"/>
                      <a:pt x="1927" y="672"/>
                    </a:cubicBezTo>
                    <a:cubicBezTo>
                      <a:pt x="1928" y="672"/>
                      <a:pt x="1929" y="671"/>
                      <a:pt x="1930" y="671"/>
                    </a:cubicBezTo>
                    <a:cubicBezTo>
                      <a:pt x="1931" y="670"/>
                      <a:pt x="1933" y="670"/>
                      <a:pt x="1934" y="670"/>
                    </a:cubicBezTo>
                    <a:cubicBezTo>
                      <a:pt x="1936" y="670"/>
                      <a:pt x="1934" y="671"/>
                      <a:pt x="1933" y="671"/>
                    </a:cubicBezTo>
                    <a:cubicBezTo>
                      <a:pt x="1932" y="672"/>
                      <a:pt x="1930" y="673"/>
                      <a:pt x="1930" y="674"/>
                    </a:cubicBezTo>
                    <a:cubicBezTo>
                      <a:pt x="1929" y="675"/>
                      <a:pt x="1930" y="677"/>
                      <a:pt x="1928" y="676"/>
                    </a:cubicBezTo>
                    <a:cubicBezTo>
                      <a:pt x="1928" y="675"/>
                      <a:pt x="1927" y="674"/>
                      <a:pt x="1927" y="674"/>
                    </a:cubicBezTo>
                    <a:cubicBezTo>
                      <a:pt x="1925" y="674"/>
                      <a:pt x="1926" y="675"/>
                      <a:pt x="1925" y="676"/>
                    </a:cubicBezTo>
                    <a:cubicBezTo>
                      <a:pt x="1924" y="677"/>
                      <a:pt x="1924" y="676"/>
                      <a:pt x="1922" y="676"/>
                    </a:cubicBezTo>
                    <a:cubicBezTo>
                      <a:pt x="1922" y="676"/>
                      <a:pt x="1922" y="677"/>
                      <a:pt x="1921" y="676"/>
                    </a:cubicBezTo>
                    <a:cubicBezTo>
                      <a:pt x="1921" y="676"/>
                      <a:pt x="1921" y="676"/>
                      <a:pt x="1920" y="676"/>
                    </a:cubicBezTo>
                    <a:cubicBezTo>
                      <a:pt x="1919" y="676"/>
                      <a:pt x="1919" y="676"/>
                      <a:pt x="1918" y="677"/>
                    </a:cubicBezTo>
                    <a:cubicBezTo>
                      <a:pt x="1918" y="678"/>
                      <a:pt x="1918" y="679"/>
                      <a:pt x="1918" y="679"/>
                    </a:cubicBezTo>
                    <a:cubicBezTo>
                      <a:pt x="1918" y="680"/>
                      <a:pt x="1919" y="679"/>
                      <a:pt x="1919" y="680"/>
                    </a:cubicBezTo>
                    <a:cubicBezTo>
                      <a:pt x="1920" y="681"/>
                      <a:pt x="1919" y="682"/>
                      <a:pt x="1920" y="683"/>
                    </a:cubicBezTo>
                    <a:cubicBezTo>
                      <a:pt x="1920" y="683"/>
                      <a:pt x="1921" y="684"/>
                      <a:pt x="1920" y="684"/>
                    </a:cubicBezTo>
                    <a:cubicBezTo>
                      <a:pt x="1919" y="684"/>
                      <a:pt x="1919" y="684"/>
                      <a:pt x="1918" y="684"/>
                    </a:cubicBezTo>
                    <a:cubicBezTo>
                      <a:pt x="1918" y="684"/>
                      <a:pt x="1917" y="684"/>
                      <a:pt x="1917" y="684"/>
                    </a:cubicBezTo>
                    <a:cubicBezTo>
                      <a:pt x="1916" y="683"/>
                      <a:pt x="1917" y="681"/>
                      <a:pt x="1915" y="682"/>
                    </a:cubicBezTo>
                    <a:cubicBezTo>
                      <a:pt x="1913" y="682"/>
                      <a:pt x="1917" y="686"/>
                      <a:pt x="1913" y="684"/>
                    </a:cubicBezTo>
                    <a:cubicBezTo>
                      <a:pt x="1911" y="684"/>
                      <a:pt x="1912" y="684"/>
                      <a:pt x="1911" y="686"/>
                    </a:cubicBezTo>
                    <a:cubicBezTo>
                      <a:pt x="1911" y="687"/>
                      <a:pt x="1910" y="688"/>
                      <a:pt x="1910" y="689"/>
                    </a:cubicBezTo>
                    <a:cubicBezTo>
                      <a:pt x="1910" y="690"/>
                      <a:pt x="1911" y="690"/>
                      <a:pt x="1910" y="691"/>
                    </a:cubicBezTo>
                    <a:cubicBezTo>
                      <a:pt x="1909" y="692"/>
                      <a:pt x="1909" y="691"/>
                      <a:pt x="1909" y="693"/>
                    </a:cubicBezTo>
                    <a:cubicBezTo>
                      <a:pt x="1909" y="694"/>
                      <a:pt x="1910" y="694"/>
                      <a:pt x="1910" y="695"/>
                    </a:cubicBezTo>
                    <a:cubicBezTo>
                      <a:pt x="1909" y="697"/>
                      <a:pt x="1908" y="695"/>
                      <a:pt x="1908" y="694"/>
                    </a:cubicBezTo>
                    <a:cubicBezTo>
                      <a:pt x="1907" y="694"/>
                      <a:pt x="1905" y="694"/>
                      <a:pt x="1905" y="695"/>
                    </a:cubicBezTo>
                    <a:cubicBezTo>
                      <a:pt x="1904" y="696"/>
                      <a:pt x="1906" y="698"/>
                      <a:pt x="1905" y="699"/>
                    </a:cubicBezTo>
                    <a:cubicBezTo>
                      <a:pt x="1904" y="699"/>
                      <a:pt x="1904" y="699"/>
                      <a:pt x="1903" y="699"/>
                    </a:cubicBezTo>
                    <a:cubicBezTo>
                      <a:pt x="1902" y="699"/>
                      <a:pt x="1903" y="699"/>
                      <a:pt x="1902" y="700"/>
                    </a:cubicBezTo>
                    <a:cubicBezTo>
                      <a:pt x="1901" y="701"/>
                      <a:pt x="1902" y="702"/>
                      <a:pt x="1904" y="702"/>
                    </a:cubicBezTo>
                    <a:cubicBezTo>
                      <a:pt x="1904" y="702"/>
                      <a:pt x="1907" y="701"/>
                      <a:pt x="1906" y="702"/>
                    </a:cubicBezTo>
                    <a:cubicBezTo>
                      <a:pt x="1905" y="703"/>
                      <a:pt x="1904" y="704"/>
                      <a:pt x="1903" y="704"/>
                    </a:cubicBezTo>
                    <a:cubicBezTo>
                      <a:pt x="1901" y="705"/>
                      <a:pt x="1901" y="705"/>
                      <a:pt x="1900" y="707"/>
                    </a:cubicBezTo>
                    <a:cubicBezTo>
                      <a:pt x="1900" y="708"/>
                      <a:pt x="1899" y="709"/>
                      <a:pt x="1899" y="710"/>
                    </a:cubicBezTo>
                    <a:cubicBezTo>
                      <a:pt x="1899" y="712"/>
                      <a:pt x="1899" y="712"/>
                      <a:pt x="1900" y="714"/>
                    </a:cubicBezTo>
                    <a:cubicBezTo>
                      <a:pt x="1901" y="714"/>
                      <a:pt x="1902" y="716"/>
                      <a:pt x="1900" y="716"/>
                    </a:cubicBezTo>
                    <a:cubicBezTo>
                      <a:pt x="1900" y="716"/>
                      <a:pt x="1900" y="715"/>
                      <a:pt x="1899" y="715"/>
                    </a:cubicBezTo>
                    <a:cubicBezTo>
                      <a:pt x="1898" y="715"/>
                      <a:pt x="1898" y="716"/>
                      <a:pt x="1898" y="716"/>
                    </a:cubicBezTo>
                    <a:cubicBezTo>
                      <a:pt x="1896" y="716"/>
                      <a:pt x="1897" y="714"/>
                      <a:pt x="1897" y="713"/>
                    </a:cubicBezTo>
                    <a:cubicBezTo>
                      <a:pt x="1897" y="712"/>
                      <a:pt x="1896" y="711"/>
                      <a:pt x="1895" y="710"/>
                    </a:cubicBezTo>
                    <a:cubicBezTo>
                      <a:pt x="1895" y="709"/>
                      <a:pt x="1895" y="709"/>
                      <a:pt x="1894" y="708"/>
                    </a:cubicBezTo>
                    <a:cubicBezTo>
                      <a:pt x="1894" y="708"/>
                      <a:pt x="1893" y="708"/>
                      <a:pt x="1893" y="707"/>
                    </a:cubicBezTo>
                    <a:cubicBezTo>
                      <a:pt x="1892" y="706"/>
                      <a:pt x="1892" y="705"/>
                      <a:pt x="1891" y="704"/>
                    </a:cubicBezTo>
                    <a:cubicBezTo>
                      <a:pt x="1891" y="704"/>
                      <a:pt x="1890" y="703"/>
                      <a:pt x="1890" y="703"/>
                    </a:cubicBezTo>
                    <a:cubicBezTo>
                      <a:pt x="1889" y="703"/>
                      <a:pt x="1889" y="702"/>
                      <a:pt x="1888" y="702"/>
                    </a:cubicBezTo>
                    <a:cubicBezTo>
                      <a:pt x="1887" y="701"/>
                      <a:pt x="1886" y="701"/>
                      <a:pt x="1884" y="701"/>
                    </a:cubicBezTo>
                    <a:cubicBezTo>
                      <a:pt x="1882" y="701"/>
                      <a:pt x="1883" y="701"/>
                      <a:pt x="1883" y="699"/>
                    </a:cubicBezTo>
                    <a:cubicBezTo>
                      <a:pt x="1882" y="699"/>
                      <a:pt x="1881" y="698"/>
                      <a:pt x="1880" y="698"/>
                    </a:cubicBezTo>
                    <a:cubicBezTo>
                      <a:pt x="1879" y="699"/>
                      <a:pt x="1880" y="700"/>
                      <a:pt x="1880" y="701"/>
                    </a:cubicBezTo>
                    <a:cubicBezTo>
                      <a:pt x="1879" y="703"/>
                      <a:pt x="1878" y="701"/>
                      <a:pt x="1878" y="700"/>
                    </a:cubicBezTo>
                    <a:cubicBezTo>
                      <a:pt x="1878" y="698"/>
                      <a:pt x="1879" y="698"/>
                      <a:pt x="1878" y="697"/>
                    </a:cubicBezTo>
                    <a:cubicBezTo>
                      <a:pt x="1876" y="695"/>
                      <a:pt x="1874" y="694"/>
                      <a:pt x="1871" y="693"/>
                    </a:cubicBezTo>
                    <a:cubicBezTo>
                      <a:pt x="1870" y="693"/>
                      <a:pt x="1870" y="693"/>
                      <a:pt x="1869" y="693"/>
                    </a:cubicBezTo>
                    <a:cubicBezTo>
                      <a:pt x="1866" y="693"/>
                      <a:pt x="1869" y="690"/>
                      <a:pt x="1866" y="691"/>
                    </a:cubicBezTo>
                    <a:cubicBezTo>
                      <a:pt x="1866" y="690"/>
                      <a:pt x="1867" y="690"/>
                      <a:pt x="1867" y="690"/>
                    </a:cubicBezTo>
                    <a:cubicBezTo>
                      <a:pt x="1868" y="689"/>
                      <a:pt x="1867" y="689"/>
                      <a:pt x="1868" y="688"/>
                    </a:cubicBezTo>
                    <a:cubicBezTo>
                      <a:pt x="1868" y="688"/>
                      <a:pt x="1868" y="688"/>
                      <a:pt x="1868" y="688"/>
                    </a:cubicBezTo>
                    <a:cubicBezTo>
                      <a:pt x="1868" y="687"/>
                      <a:pt x="1868" y="687"/>
                      <a:pt x="1868" y="687"/>
                    </a:cubicBezTo>
                    <a:cubicBezTo>
                      <a:pt x="1869" y="686"/>
                      <a:pt x="1869" y="686"/>
                      <a:pt x="1869" y="685"/>
                    </a:cubicBezTo>
                    <a:cubicBezTo>
                      <a:pt x="1868" y="685"/>
                      <a:pt x="1868" y="685"/>
                      <a:pt x="1867" y="685"/>
                    </a:cubicBezTo>
                    <a:cubicBezTo>
                      <a:pt x="1866" y="685"/>
                      <a:pt x="1867" y="685"/>
                      <a:pt x="1866" y="684"/>
                    </a:cubicBezTo>
                    <a:cubicBezTo>
                      <a:pt x="1866" y="684"/>
                      <a:pt x="1867" y="683"/>
                      <a:pt x="1865" y="683"/>
                    </a:cubicBezTo>
                    <a:cubicBezTo>
                      <a:pt x="1865" y="684"/>
                      <a:pt x="1864" y="684"/>
                      <a:pt x="1864" y="684"/>
                    </a:cubicBezTo>
                    <a:cubicBezTo>
                      <a:pt x="1864" y="684"/>
                      <a:pt x="1863" y="684"/>
                      <a:pt x="1863" y="683"/>
                    </a:cubicBezTo>
                    <a:cubicBezTo>
                      <a:pt x="1863" y="683"/>
                      <a:pt x="1864" y="682"/>
                      <a:pt x="1864" y="682"/>
                    </a:cubicBezTo>
                    <a:cubicBezTo>
                      <a:pt x="1864" y="681"/>
                      <a:pt x="1862" y="681"/>
                      <a:pt x="1863" y="680"/>
                    </a:cubicBezTo>
                    <a:cubicBezTo>
                      <a:pt x="1864" y="678"/>
                      <a:pt x="1867" y="682"/>
                      <a:pt x="1868" y="682"/>
                    </a:cubicBezTo>
                    <a:cubicBezTo>
                      <a:pt x="1868" y="681"/>
                      <a:pt x="1869" y="680"/>
                      <a:pt x="1869" y="679"/>
                    </a:cubicBezTo>
                    <a:cubicBezTo>
                      <a:pt x="1869" y="678"/>
                      <a:pt x="1867" y="677"/>
                      <a:pt x="1867" y="676"/>
                    </a:cubicBezTo>
                    <a:cubicBezTo>
                      <a:pt x="1866" y="675"/>
                      <a:pt x="1865" y="675"/>
                      <a:pt x="1863" y="674"/>
                    </a:cubicBezTo>
                    <a:cubicBezTo>
                      <a:pt x="1862" y="674"/>
                      <a:pt x="1861" y="673"/>
                      <a:pt x="1860" y="672"/>
                    </a:cubicBezTo>
                    <a:cubicBezTo>
                      <a:pt x="1860" y="671"/>
                      <a:pt x="1860" y="671"/>
                      <a:pt x="1859" y="671"/>
                    </a:cubicBezTo>
                    <a:cubicBezTo>
                      <a:pt x="1858" y="672"/>
                      <a:pt x="1858" y="673"/>
                      <a:pt x="1858" y="673"/>
                    </a:cubicBezTo>
                    <a:cubicBezTo>
                      <a:pt x="1856" y="673"/>
                      <a:pt x="1857" y="671"/>
                      <a:pt x="1856" y="671"/>
                    </a:cubicBezTo>
                    <a:cubicBezTo>
                      <a:pt x="1856" y="670"/>
                      <a:pt x="1854" y="671"/>
                      <a:pt x="1853" y="671"/>
                    </a:cubicBezTo>
                    <a:cubicBezTo>
                      <a:pt x="1852" y="673"/>
                      <a:pt x="1854" y="672"/>
                      <a:pt x="1854" y="674"/>
                    </a:cubicBezTo>
                    <a:cubicBezTo>
                      <a:pt x="1854" y="675"/>
                      <a:pt x="1854" y="675"/>
                      <a:pt x="1853" y="675"/>
                    </a:cubicBezTo>
                    <a:cubicBezTo>
                      <a:pt x="1853" y="676"/>
                      <a:pt x="1852" y="676"/>
                      <a:pt x="1852" y="677"/>
                    </a:cubicBezTo>
                    <a:cubicBezTo>
                      <a:pt x="1851" y="677"/>
                      <a:pt x="1851" y="676"/>
                      <a:pt x="1851" y="676"/>
                    </a:cubicBezTo>
                    <a:cubicBezTo>
                      <a:pt x="1850" y="675"/>
                      <a:pt x="1850" y="676"/>
                      <a:pt x="1849" y="675"/>
                    </a:cubicBezTo>
                    <a:cubicBezTo>
                      <a:pt x="1847" y="675"/>
                      <a:pt x="1849" y="675"/>
                      <a:pt x="1849" y="673"/>
                    </a:cubicBezTo>
                    <a:cubicBezTo>
                      <a:pt x="1849" y="673"/>
                      <a:pt x="1849" y="673"/>
                      <a:pt x="1848" y="672"/>
                    </a:cubicBezTo>
                    <a:cubicBezTo>
                      <a:pt x="1848" y="672"/>
                      <a:pt x="1848" y="671"/>
                      <a:pt x="1848" y="671"/>
                    </a:cubicBezTo>
                    <a:cubicBezTo>
                      <a:pt x="1846" y="671"/>
                      <a:pt x="1845" y="671"/>
                      <a:pt x="1845" y="669"/>
                    </a:cubicBezTo>
                    <a:cubicBezTo>
                      <a:pt x="1846" y="668"/>
                      <a:pt x="1846" y="668"/>
                      <a:pt x="1846" y="666"/>
                    </a:cubicBezTo>
                    <a:cubicBezTo>
                      <a:pt x="1844" y="666"/>
                      <a:pt x="1843" y="666"/>
                      <a:pt x="1841" y="665"/>
                    </a:cubicBezTo>
                    <a:cubicBezTo>
                      <a:pt x="1841" y="666"/>
                      <a:pt x="1841" y="667"/>
                      <a:pt x="1841" y="668"/>
                    </a:cubicBezTo>
                    <a:cubicBezTo>
                      <a:pt x="1841" y="669"/>
                      <a:pt x="1841" y="670"/>
                      <a:pt x="1840" y="670"/>
                    </a:cubicBezTo>
                    <a:cubicBezTo>
                      <a:pt x="1840" y="670"/>
                      <a:pt x="1839" y="669"/>
                      <a:pt x="1839" y="669"/>
                    </a:cubicBezTo>
                    <a:cubicBezTo>
                      <a:pt x="1838" y="669"/>
                      <a:pt x="1838" y="670"/>
                      <a:pt x="1837" y="669"/>
                    </a:cubicBezTo>
                    <a:cubicBezTo>
                      <a:pt x="1837" y="669"/>
                      <a:pt x="1837" y="668"/>
                      <a:pt x="1838" y="667"/>
                    </a:cubicBezTo>
                    <a:cubicBezTo>
                      <a:pt x="1838" y="667"/>
                      <a:pt x="1838" y="667"/>
                      <a:pt x="1838" y="666"/>
                    </a:cubicBezTo>
                    <a:cubicBezTo>
                      <a:pt x="1839" y="665"/>
                      <a:pt x="1838" y="665"/>
                      <a:pt x="1839" y="664"/>
                    </a:cubicBezTo>
                    <a:cubicBezTo>
                      <a:pt x="1840" y="662"/>
                      <a:pt x="1840" y="663"/>
                      <a:pt x="1839" y="661"/>
                    </a:cubicBezTo>
                    <a:cubicBezTo>
                      <a:pt x="1839" y="660"/>
                      <a:pt x="1838" y="659"/>
                      <a:pt x="1837" y="659"/>
                    </a:cubicBezTo>
                    <a:cubicBezTo>
                      <a:pt x="1837" y="660"/>
                      <a:pt x="1836" y="660"/>
                      <a:pt x="1835" y="660"/>
                    </a:cubicBezTo>
                    <a:cubicBezTo>
                      <a:pt x="1835" y="661"/>
                      <a:pt x="1836" y="661"/>
                      <a:pt x="1836" y="662"/>
                    </a:cubicBezTo>
                    <a:cubicBezTo>
                      <a:pt x="1836" y="662"/>
                      <a:pt x="1835" y="662"/>
                      <a:pt x="1835" y="662"/>
                    </a:cubicBezTo>
                    <a:cubicBezTo>
                      <a:pt x="1834" y="663"/>
                      <a:pt x="1835" y="663"/>
                      <a:pt x="1835" y="664"/>
                    </a:cubicBezTo>
                    <a:cubicBezTo>
                      <a:pt x="1835" y="666"/>
                      <a:pt x="1834" y="665"/>
                      <a:pt x="1833" y="664"/>
                    </a:cubicBezTo>
                    <a:cubicBezTo>
                      <a:pt x="1831" y="663"/>
                      <a:pt x="1832" y="663"/>
                      <a:pt x="1832" y="661"/>
                    </a:cubicBezTo>
                    <a:cubicBezTo>
                      <a:pt x="1833" y="660"/>
                      <a:pt x="1831" y="659"/>
                      <a:pt x="1833" y="658"/>
                    </a:cubicBezTo>
                    <a:cubicBezTo>
                      <a:pt x="1834" y="658"/>
                      <a:pt x="1835" y="658"/>
                      <a:pt x="1834" y="656"/>
                    </a:cubicBezTo>
                    <a:cubicBezTo>
                      <a:pt x="1834" y="655"/>
                      <a:pt x="1832" y="653"/>
                      <a:pt x="1833" y="652"/>
                    </a:cubicBezTo>
                    <a:cubicBezTo>
                      <a:pt x="1834" y="652"/>
                      <a:pt x="1836" y="652"/>
                      <a:pt x="1836" y="651"/>
                    </a:cubicBezTo>
                    <a:cubicBezTo>
                      <a:pt x="1837" y="649"/>
                      <a:pt x="1836" y="648"/>
                      <a:pt x="1838" y="648"/>
                    </a:cubicBezTo>
                    <a:cubicBezTo>
                      <a:pt x="1839" y="648"/>
                      <a:pt x="1840" y="648"/>
                      <a:pt x="1840" y="647"/>
                    </a:cubicBezTo>
                    <a:cubicBezTo>
                      <a:pt x="1839" y="646"/>
                      <a:pt x="1838" y="644"/>
                      <a:pt x="1838" y="644"/>
                    </a:cubicBezTo>
                    <a:cubicBezTo>
                      <a:pt x="1836" y="643"/>
                      <a:pt x="1834" y="648"/>
                      <a:pt x="1833" y="650"/>
                    </a:cubicBezTo>
                    <a:cubicBezTo>
                      <a:pt x="1832" y="652"/>
                      <a:pt x="1830" y="654"/>
                      <a:pt x="1830" y="657"/>
                    </a:cubicBezTo>
                    <a:cubicBezTo>
                      <a:pt x="1829" y="658"/>
                      <a:pt x="1829" y="659"/>
                      <a:pt x="1828" y="659"/>
                    </a:cubicBezTo>
                    <a:cubicBezTo>
                      <a:pt x="1828" y="660"/>
                      <a:pt x="1827" y="660"/>
                      <a:pt x="1827" y="660"/>
                    </a:cubicBezTo>
                    <a:cubicBezTo>
                      <a:pt x="1826" y="661"/>
                      <a:pt x="1826" y="661"/>
                      <a:pt x="1826" y="662"/>
                    </a:cubicBezTo>
                    <a:cubicBezTo>
                      <a:pt x="1826" y="663"/>
                      <a:pt x="1826" y="664"/>
                      <a:pt x="1826" y="665"/>
                    </a:cubicBezTo>
                    <a:cubicBezTo>
                      <a:pt x="1827" y="666"/>
                      <a:pt x="1828" y="666"/>
                      <a:pt x="1829" y="667"/>
                    </a:cubicBezTo>
                    <a:cubicBezTo>
                      <a:pt x="1829" y="669"/>
                      <a:pt x="1828" y="669"/>
                      <a:pt x="1827" y="670"/>
                    </a:cubicBezTo>
                    <a:cubicBezTo>
                      <a:pt x="1827" y="670"/>
                      <a:pt x="1826" y="670"/>
                      <a:pt x="1826" y="671"/>
                    </a:cubicBezTo>
                    <a:cubicBezTo>
                      <a:pt x="1825" y="671"/>
                      <a:pt x="1825" y="672"/>
                      <a:pt x="1825" y="672"/>
                    </a:cubicBezTo>
                    <a:cubicBezTo>
                      <a:pt x="1823" y="673"/>
                      <a:pt x="1821" y="673"/>
                      <a:pt x="1820" y="673"/>
                    </a:cubicBezTo>
                    <a:cubicBezTo>
                      <a:pt x="1819" y="673"/>
                      <a:pt x="1818" y="673"/>
                      <a:pt x="1817" y="675"/>
                    </a:cubicBezTo>
                    <a:cubicBezTo>
                      <a:pt x="1815" y="679"/>
                      <a:pt x="1815" y="683"/>
                      <a:pt x="1816" y="688"/>
                    </a:cubicBezTo>
                    <a:cubicBezTo>
                      <a:pt x="1816" y="690"/>
                      <a:pt x="1817" y="692"/>
                      <a:pt x="1817" y="694"/>
                    </a:cubicBezTo>
                    <a:cubicBezTo>
                      <a:pt x="1816" y="697"/>
                      <a:pt x="1815" y="699"/>
                      <a:pt x="1814" y="701"/>
                    </a:cubicBezTo>
                    <a:cubicBezTo>
                      <a:pt x="1813" y="704"/>
                      <a:pt x="1812" y="707"/>
                      <a:pt x="1813" y="709"/>
                    </a:cubicBezTo>
                    <a:cubicBezTo>
                      <a:pt x="1813" y="711"/>
                      <a:pt x="1814" y="713"/>
                      <a:pt x="1812" y="713"/>
                    </a:cubicBezTo>
                    <a:cubicBezTo>
                      <a:pt x="1810" y="714"/>
                      <a:pt x="1811" y="714"/>
                      <a:pt x="1810" y="713"/>
                    </a:cubicBezTo>
                    <a:cubicBezTo>
                      <a:pt x="1809" y="713"/>
                      <a:pt x="1808" y="712"/>
                      <a:pt x="1807" y="713"/>
                    </a:cubicBezTo>
                    <a:cubicBezTo>
                      <a:pt x="1806" y="714"/>
                      <a:pt x="1808" y="716"/>
                      <a:pt x="1809" y="717"/>
                    </a:cubicBezTo>
                    <a:cubicBezTo>
                      <a:pt x="1810" y="718"/>
                      <a:pt x="1813" y="719"/>
                      <a:pt x="1812" y="721"/>
                    </a:cubicBezTo>
                    <a:cubicBezTo>
                      <a:pt x="1812" y="722"/>
                      <a:pt x="1811" y="722"/>
                      <a:pt x="1811" y="723"/>
                    </a:cubicBezTo>
                    <a:cubicBezTo>
                      <a:pt x="1811" y="724"/>
                      <a:pt x="1813" y="724"/>
                      <a:pt x="1813" y="725"/>
                    </a:cubicBezTo>
                    <a:cubicBezTo>
                      <a:pt x="1814" y="728"/>
                      <a:pt x="1811" y="725"/>
                      <a:pt x="1810" y="725"/>
                    </a:cubicBezTo>
                    <a:cubicBezTo>
                      <a:pt x="1809" y="724"/>
                      <a:pt x="1809" y="723"/>
                      <a:pt x="1808" y="724"/>
                    </a:cubicBezTo>
                    <a:cubicBezTo>
                      <a:pt x="1808" y="724"/>
                      <a:pt x="1808" y="725"/>
                      <a:pt x="1808" y="725"/>
                    </a:cubicBezTo>
                    <a:cubicBezTo>
                      <a:pt x="1808" y="725"/>
                      <a:pt x="1807" y="727"/>
                      <a:pt x="1807" y="727"/>
                    </a:cubicBezTo>
                    <a:cubicBezTo>
                      <a:pt x="1807" y="728"/>
                      <a:pt x="1807" y="729"/>
                      <a:pt x="1807" y="731"/>
                    </a:cubicBezTo>
                    <a:cubicBezTo>
                      <a:pt x="1807" y="732"/>
                      <a:pt x="1807" y="733"/>
                      <a:pt x="1808" y="734"/>
                    </a:cubicBezTo>
                    <a:cubicBezTo>
                      <a:pt x="1809" y="737"/>
                      <a:pt x="1810" y="738"/>
                      <a:pt x="1809" y="741"/>
                    </a:cubicBezTo>
                    <a:cubicBezTo>
                      <a:pt x="1809" y="742"/>
                      <a:pt x="1809" y="744"/>
                      <a:pt x="1810" y="745"/>
                    </a:cubicBezTo>
                    <a:cubicBezTo>
                      <a:pt x="1810" y="745"/>
                      <a:pt x="1811" y="745"/>
                      <a:pt x="1811" y="747"/>
                    </a:cubicBezTo>
                    <a:cubicBezTo>
                      <a:pt x="1812" y="750"/>
                      <a:pt x="1813" y="752"/>
                      <a:pt x="1812" y="755"/>
                    </a:cubicBezTo>
                    <a:cubicBezTo>
                      <a:pt x="1811" y="757"/>
                      <a:pt x="1810" y="760"/>
                      <a:pt x="1811" y="763"/>
                    </a:cubicBezTo>
                    <a:cubicBezTo>
                      <a:pt x="1811" y="764"/>
                      <a:pt x="1812" y="765"/>
                      <a:pt x="1813" y="766"/>
                    </a:cubicBezTo>
                    <a:cubicBezTo>
                      <a:pt x="1813" y="767"/>
                      <a:pt x="1813" y="767"/>
                      <a:pt x="1813" y="768"/>
                    </a:cubicBezTo>
                    <a:cubicBezTo>
                      <a:pt x="1813" y="769"/>
                      <a:pt x="1813" y="769"/>
                      <a:pt x="1812" y="771"/>
                    </a:cubicBezTo>
                    <a:cubicBezTo>
                      <a:pt x="1812" y="773"/>
                      <a:pt x="1814" y="777"/>
                      <a:pt x="1815" y="779"/>
                    </a:cubicBezTo>
                    <a:cubicBezTo>
                      <a:pt x="1816" y="781"/>
                      <a:pt x="1818" y="784"/>
                      <a:pt x="1819" y="786"/>
                    </a:cubicBezTo>
                    <a:cubicBezTo>
                      <a:pt x="1820" y="786"/>
                      <a:pt x="1819" y="784"/>
                      <a:pt x="1819" y="783"/>
                    </a:cubicBezTo>
                    <a:cubicBezTo>
                      <a:pt x="1821" y="781"/>
                      <a:pt x="1818" y="780"/>
                      <a:pt x="1817" y="779"/>
                    </a:cubicBezTo>
                    <a:cubicBezTo>
                      <a:pt x="1817" y="778"/>
                      <a:pt x="1816" y="778"/>
                      <a:pt x="1816" y="777"/>
                    </a:cubicBezTo>
                    <a:cubicBezTo>
                      <a:pt x="1817" y="776"/>
                      <a:pt x="1818" y="776"/>
                      <a:pt x="1819" y="777"/>
                    </a:cubicBezTo>
                    <a:cubicBezTo>
                      <a:pt x="1820" y="776"/>
                      <a:pt x="1818" y="771"/>
                      <a:pt x="1821" y="773"/>
                    </a:cubicBezTo>
                    <a:cubicBezTo>
                      <a:pt x="1822" y="773"/>
                      <a:pt x="1823" y="777"/>
                      <a:pt x="1823" y="778"/>
                    </a:cubicBezTo>
                    <a:cubicBezTo>
                      <a:pt x="1824" y="779"/>
                      <a:pt x="1827" y="778"/>
                      <a:pt x="1827" y="778"/>
                    </a:cubicBezTo>
                    <a:cubicBezTo>
                      <a:pt x="1828" y="777"/>
                      <a:pt x="1826" y="774"/>
                      <a:pt x="1826" y="773"/>
                    </a:cubicBezTo>
                    <a:cubicBezTo>
                      <a:pt x="1826" y="772"/>
                      <a:pt x="1827" y="771"/>
                      <a:pt x="1826" y="771"/>
                    </a:cubicBezTo>
                    <a:cubicBezTo>
                      <a:pt x="1826" y="770"/>
                      <a:pt x="1825" y="770"/>
                      <a:pt x="1824" y="770"/>
                    </a:cubicBezTo>
                    <a:cubicBezTo>
                      <a:pt x="1823" y="769"/>
                      <a:pt x="1823" y="767"/>
                      <a:pt x="1822" y="766"/>
                    </a:cubicBezTo>
                    <a:cubicBezTo>
                      <a:pt x="1820" y="765"/>
                      <a:pt x="1819" y="765"/>
                      <a:pt x="1819" y="763"/>
                    </a:cubicBezTo>
                    <a:cubicBezTo>
                      <a:pt x="1818" y="762"/>
                      <a:pt x="1819" y="760"/>
                      <a:pt x="1818" y="759"/>
                    </a:cubicBezTo>
                    <a:cubicBezTo>
                      <a:pt x="1818" y="758"/>
                      <a:pt x="1817" y="758"/>
                      <a:pt x="1817" y="758"/>
                    </a:cubicBezTo>
                    <a:cubicBezTo>
                      <a:pt x="1817" y="756"/>
                      <a:pt x="1818" y="757"/>
                      <a:pt x="1818" y="756"/>
                    </a:cubicBezTo>
                    <a:cubicBezTo>
                      <a:pt x="1818" y="755"/>
                      <a:pt x="1818" y="754"/>
                      <a:pt x="1818" y="754"/>
                    </a:cubicBezTo>
                    <a:cubicBezTo>
                      <a:pt x="1818" y="753"/>
                      <a:pt x="1819" y="753"/>
                      <a:pt x="1820" y="752"/>
                    </a:cubicBezTo>
                    <a:cubicBezTo>
                      <a:pt x="1821" y="751"/>
                      <a:pt x="1821" y="748"/>
                      <a:pt x="1822" y="747"/>
                    </a:cubicBezTo>
                    <a:cubicBezTo>
                      <a:pt x="1822" y="745"/>
                      <a:pt x="1822" y="745"/>
                      <a:pt x="1822" y="743"/>
                    </a:cubicBezTo>
                    <a:cubicBezTo>
                      <a:pt x="1822" y="740"/>
                      <a:pt x="1824" y="743"/>
                      <a:pt x="1825" y="741"/>
                    </a:cubicBezTo>
                    <a:cubicBezTo>
                      <a:pt x="1825" y="740"/>
                      <a:pt x="1824" y="740"/>
                      <a:pt x="1824" y="739"/>
                    </a:cubicBezTo>
                    <a:cubicBezTo>
                      <a:pt x="1823" y="738"/>
                      <a:pt x="1824" y="736"/>
                      <a:pt x="1821" y="736"/>
                    </a:cubicBezTo>
                    <a:cubicBezTo>
                      <a:pt x="1821" y="737"/>
                      <a:pt x="1821" y="738"/>
                      <a:pt x="1821" y="738"/>
                    </a:cubicBezTo>
                    <a:cubicBezTo>
                      <a:pt x="1820" y="739"/>
                      <a:pt x="1820" y="738"/>
                      <a:pt x="1819" y="738"/>
                    </a:cubicBezTo>
                    <a:cubicBezTo>
                      <a:pt x="1818" y="738"/>
                      <a:pt x="1818" y="739"/>
                      <a:pt x="1818" y="739"/>
                    </a:cubicBezTo>
                    <a:cubicBezTo>
                      <a:pt x="1817" y="739"/>
                      <a:pt x="1817" y="738"/>
                      <a:pt x="1817" y="737"/>
                    </a:cubicBezTo>
                    <a:cubicBezTo>
                      <a:pt x="1817" y="736"/>
                      <a:pt x="1817" y="736"/>
                      <a:pt x="1817" y="735"/>
                    </a:cubicBezTo>
                    <a:cubicBezTo>
                      <a:pt x="1817" y="734"/>
                      <a:pt x="1816" y="734"/>
                      <a:pt x="1817" y="734"/>
                    </a:cubicBezTo>
                    <a:cubicBezTo>
                      <a:pt x="1818" y="734"/>
                      <a:pt x="1818" y="735"/>
                      <a:pt x="1819" y="734"/>
                    </a:cubicBezTo>
                    <a:cubicBezTo>
                      <a:pt x="1820" y="733"/>
                      <a:pt x="1819" y="731"/>
                      <a:pt x="1819" y="730"/>
                    </a:cubicBezTo>
                    <a:cubicBezTo>
                      <a:pt x="1820" y="729"/>
                      <a:pt x="1820" y="731"/>
                      <a:pt x="1821" y="732"/>
                    </a:cubicBezTo>
                    <a:cubicBezTo>
                      <a:pt x="1822" y="733"/>
                      <a:pt x="1822" y="731"/>
                      <a:pt x="1822" y="730"/>
                    </a:cubicBezTo>
                    <a:cubicBezTo>
                      <a:pt x="1822" y="729"/>
                      <a:pt x="1821" y="728"/>
                      <a:pt x="1821" y="727"/>
                    </a:cubicBezTo>
                    <a:cubicBezTo>
                      <a:pt x="1821" y="727"/>
                      <a:pt x="1821" y="726"/>
                      <a:pt x="1821" y="726"/>
                    </a:cubicBezTo>
                    <a:cubicBezTo>
                      <a:pt x="1820" y="725"/>
                      <a:pt x="1820" y="725"/>
                      <a:pt x="1820" y="725"/>
                    </a:cubicBezTo>
                    <a:cubicBezTo>
                      <a:pt x="1819" y="725"/>
                      <a:pt x="1819" y="725"/>
                      <a:pt x="1819" y="724"/>
                    </a:cubicBezTo>
                    <a:cubicBezTo>
                      <a:pt x="1819" y="724"/>
                      <a:pt x="1819" y="723"/>
                      <a:pt x="1819" y="723"/>
                    </a:cubicBezTo>
                    <a:cubicBezTo>
                      <a:pt x="1819" y="722"/>
                      <a:pt x="1818" y="721"/>
                      <a:pt x="1818" y="720"/>
                    </a:cubicBezTo>
                    <a:cubicBezTo>
                      <a:pt x="1818" y="720"/>
                      <a:pt x="1818" y="719"/>
                      <a:pt x="1818" y="719"/>
                    </a:cubicBezTo>
                    <a:cubicBezTo>
                      <a:pt x="1818" y="718"/>
                      <a:pt x="1817" y="718"/>
                      <a:pt x="1817" y="718"/>
                    </a:cubicBezTo>
                    <a:cubicBezTo>
                      <a:pt x="1816" y="717"/>
                      <a:pt x="1817" y="716"/>
                      <a:pt x="1817" y="715"/>
                    </a:cubicBezTo>
                    <a:cubicBezTo>
                      <a:pt x="1818" y="716"/>
                      <a:pt x="1818" y="717"/>
                      <a:pt x="1820" y="717"/>
                    </a:cubicBezTo>
                    <a:cubicBezTo>
                      <a:pt x="1820" y="717"/>
                      <a:pt x="1821" y="717"/>
                      <a:pt x="1821" y="716"/>
                    </a:cubicBezTo>
                    <a:cubicBezTo>
                      <a:pt x="1822" y="716"/>
                      <a:pt x="1821" y="716"/>
                      <a:pt x="1821" y="715"/>
                    </a:cubicBezTo>
                    <a:cubicBezTo>
                      <a:pt x="1821" y="715"/>
                      <a:pt x="1820" y="715"/>
                      <a:pt x="1820" y="714"/>
                    </a:cubicBezTo>
                    <a:cubicBezTo>
                      <a:pt x="1820" y="713"/>
                      <a:pt x="1820" y="713"/>
                      <a:pt x="1820" y="712"/>
                    </a:cubicBezTo>
                    <a:cubicBezTo>
                      <a:pt x="1820" y="711"/>
                      <a:pt x="1818" y="710"/>
                      <a:pt x="1818" y="709"/>
                    </a:cubicBezTo>
                    <a:cubicBezTo>
                      <a:pt x="1818" y="708"/>
                      <a:pt x="1820" y="709"/>
                      <a:pt x="1821" y="710"/>
                    </a:cubicBezTo>
                    <a:cubicBezTo>
                      <a:pt x="1821" y="711"/>
                      <a:pt x="1821" y="712"/>
                      <a:pt x="1823" y="712"/>
                    </a:cubicBezTo>
                    <a:cubicBezTo>
                      <a:pt x="1824" y="712"/>
                      <a:pt x="1824" y="712"/>
                      <a:pt x="1826" y="713"/>
                    </a:cubicBezTo>
                    <a:cubicBezTo>
                      <a:pt x="1827" y="713"/>
                      <a:pt x="1828" y="713"/>
                      <a:pt x="1828" y="711"/>
                    </a:cubicBezTo>
                    <a:cubicBezTo>
                      <a:pt x="1826" y="711"/>
                      <a:pt x="1825" y="711"/>
                      <a:pt x="1824" y="710"/>
                    </a:cubicBezTo>
                    <a:cubicBezTo>
                      <a:pt x="1824" y="708"/>
                      <a:pt x="1824" y="707"/>
                      <a:pt x="1823" y="707"/>
                    </a:cubicBezTo>
                    <a:cubicBezTo>
                      <a:pt x="1824" y="707"/>
                      <a:pt x="1825" y="709"/>
                      <a:pt x="1827" y="708"/>
                    </a:cubicBezTo>
                    <a:cubicBezTo>
                      <a:pt x="1828" y="708"/>
                      <a:pt x="1828" y="708"/>
                      <a:pt x="1829" y="709"/>
                    </a:cubicBezTo>
                    <a:cubicBezTo>
                      <a:pt x="1829" y="709"/>
                      <a:pt x="1830" y="710"/>
                      <a:pt x="1830" y="709"/>
                    </a:cubicBezTo>
                    <a:cubicBezTo>
                      <a:pt x="1831" y="708"/>
                      <a:pt x="1828" y="706"/>
                      <a:pt x="1827" y="706"/>
                    </a:cubicBezTo>
                    <a:cubicBezTo>
                      <a:pt x="1824" y="705"/>
                      <a:pt x="1823" y="700"/>
                      <a:pt x="1819" y="702"/>
                    </a:cubicBezTo>
                    <a:cubicBezTo>
                      <a:pt x="1820" y="701"/>
                      <a:pt x="1820" y="701"/>
                      <a:pt x="1821" y="700"/>
                    </a:cubicBezTo>
                    <a:cubicBezTo>
                      <a:pt x="1822" y="700"/>
                      <a:pt x="1823" y="701"/>
                      <a:pt x="1823" y="700"/>
                    </a:cubicBezTo>
                    <a:cubicBezTo>
                      <a:pt x="1824" y="700"/>
                      <a:pt x="1823" y="699"/>
                      <a:pt x="1823" y="699"/>
                    </a:cubicBezTo>
                    <a:cubicBezTo>
                      <a:pt x="1822" y="698"/>
                      <a:pt x="1822" y="697"/>
                      <a:pt x="1822" y="697"/>
                    </a:cubicBezTo>
                    <a:cubicBezTo>
                      <a:pt x="1822" y="698"/>
                      <a:pt x="1823" y="698"/>
                      <a:pt x="1824" y="698"/>
                    </a:cubicBezTo>
                    <a:cubicBezTo>
                      <a:pt x="1825" y="699"/>
                      <a:pt x="1825" y="699"/>
                      <a:pt x="1825" y="701"/>
                    </a:cubicBezTo>
                    <a:cubicBezTo>
                      <a:pt x="1826" y="702"/>
                      <a:pt x="1827" y="701"/>
                      <a:pt x="1828" y="702"/>
                    </a:cubicBezTo>
                    <a:cubicBezTo>
                      <a:pt x="1829" y="702"/>
                      <a:pt x="1829" y="704"/>
                      <a:pt x="1830" y="704"/>
                    </a:cubicBezTo>
                    <a:cubicBezTo>
                      <a:pt x="1831" y="702"/>
                      <a:pt x="1829" y="699"/>
                      <a:pt x="1829" y="697"/>
                    </a:cubicBezTo>
                    <a:cubicBezTo>
                      <a:pt x="1830" y="698"/>
                      <a:pt x="1831" y="701"/>
                      <a:pt x="1833" y="701"/>
                    </a:cubicBezTo>
                    <a:cubicBezTo>
                      <a:pt x="1833" y="701"/>
                      <a:pt x="1833" y="702"/>
                      <a:pt x="1834" y="702"/>
                    </a:cubicBezTo>
                    <a:cubicBezTo>
                      <a:pt x="1834" y="703"/>
                      <a:pt x="1835" y="702"/>
                      <a:pt x="1834" y="703"/>
                    </a:cubicBezTo>
                    <a:cubicBezTo>
                      <a:pt x="1834" y="704"/>
                      <a:pt x="1833" y="704"/>
                      <a:pt x="1833" y="705"/>
                    </a:cubicBezTo>
                    <a:cubicBezTo>
                      <a:pt x="1832" y="706"/>
                      <a:pt x="1833" y="706"/>
                      <a:pt x="1833" y="706"/>
                    </a:cubicBezTo>
                    <a:cubicBezTo>
                      <a:pt x="1834" y="708"/>
                      <a:pt x="1834" y="709"/>
                      <a:pt x="1835" y="707"/>
                    </a:cubicBezTo>
                    <a:cubicBezTo>
                      <a:pt x="1836" y="707"/>
                      <a:pt x="1836" y="706"/>
                      <a:pt x="1836" y="706"/>
                    </a:cubicBezTo>
                    <a:cubicBezTo>
                      <a:pt x="1837" y="706"/>
                      <a:pt x="1838" y="705"/>
                      <a:pt x="1838" y="705"/>
                    </a:cubicBezTo>
                    <a:cubicBezTo>
                      <a:pt x="1838" y="704"/>
                      <a:pt x="1837" y="703"/>
                      <a:pt x="1837" y="701"/>
                    </a:cubicBezTo>
                    <a:cubicBezTo>
                      <a:pt x="1838" y="700"/>
                      <a:pt x="1838" y="699"/>
                      <a:pt x="1838" y="698"/>
                    </a:cubicBezTo>
                    <a:cubicBezTo>
                      <a:pt x="1837" y="696"/>
                      <a:pt x="1837" y="696"/>
                      <a:pt x="1836" y="694"/>
                    </a:cubicBezTo>
                    <a:cubicBezTo>
                      <a:pt x="1835" y="694"/>
                      <a:pt x="1835" y="692"/>
                      <a:pt x="1834" y="692"/>
                    </a:cubicBezTo>
                    <a:cubicBezTo>
                      <a:pt x="1832" y="691"/>
                      <a:pt x="1832" y="692"/>
                      <a:pt x="1831" y="691"/>
                    </a:cubicBezTo>
                    <a:cubicBezTo>
                      <a:pt x="1829" y="691"/>
                      <a:pt x="1829" y="691"/>
                      <a:pt x="1828" y="691"/>
                    </a:cubicBezTo>
                    <a:cubicBezTo>
                      <a:pt x="1828" y="691"/>
                      <a:pt x="1828" y="690"/>
                      <a:pt x="1828" y="690"/>
                    </a:cubicBezTo>
                    <a:cubicBezTo>
                      <a:pt x="1828" y="690"/>
                      <a:pt x="1827" y="689"/>
                      <a:pt x="1827" y="689"/>
                    </a:cubicBezTo>
                    <a:cubicBezTo>
                      <a:pt x="1827" y="688"/>
                      <a:pt x="1827" y="687"/>
                      <a:pt x="1827" y="686"/>
                    </a:cubicBezTo>
                    <a:cubicBezTo>
                      <a:pt x="1827" y="685"/>
                      <a:pt x="1826" y="685"/>
                      <a:pt x="1825" y="684"/>
                    </a:cubicBezTo>
                    <a:cubicBezTo>
                      <a:pt x="1825" y="683"/>
                      <a:pt x="1825" y="682"/>
                      <a:pt x="1825" y="681"/>
                    </a:cubicBezTo>
                    <a:cubicBezTo>
                      <a:pt x="1825" y="682"/>
                      <a:pt x="1826" y="683"/>
                      <a:pt x="1827" y="683"/>
                    </a:cubicBezTo>
                    <a:cubicBezTo>
                      <a:pt x="1827" y="684"/>
                      <a:pt x="1828" y="685"/>
                      <a:pt x="1828" y="686"/>
                    </a:cubicBezTo>
                    <a:cubicBezTo>
                      <a:pt x="1828" y="688"/>
                      <a:pt x="1829" y="689"/>
                      <a:pt x="1830" y="689"/>
                    </a:cubicBezTo>
                    <a:cubicBezTo>
                      <a:pt x="1831" y="689"/>
                      <a:pt x="1831" y="688"/>
                      <a:pt x="1831" y="688"/>
                    </a:cubicBezTo>
                    <a:cubicBezTo>
                      <a:pt x="1832" y="688"/>
                      <a:pt x="1832" y="689"/>
                      <a:pt x="1833" y="689"/>
                    </a:cubicBezTo>
                    <a:cubicBezTo>
                      <a:pt x="1833" y="690"/>
                      <a:pt x="1834" y="689"/>
                      <a:pt x="1835" y="690"/>
                    </a:cubicBezTo>
                    <a:cubicBezTo>
                      <a:pt x="1835" y="690"/>
                      <a:pt x="1836" y="690"/>
                      <a:pt x="1836" y="691"/>
                    </a:cubicBezTo>
                    <a:cubicBezTo>
                      <a:pt x="1837" y="691"/>
                      <a:pt x="1839" y="693"/>
                      <a:pt x="1839" y="692"/>
                    </a:cubicBezTo>
                    <a:cubicBezTo>
                      <a:pt x="1840" y="692"/>
                      <a:pt x="1838" y="690"/>
                      <a:pt x="1838" y="689"/>
                    </a:cubicBezTo>
                    <a:cubicBezTo>
                      <a:pt x="1839" y="688"/>
                      <a:pt x="1840" y="687"/>
                      <a:pt x="1839" y="686"/>
                    </a:cubicBezTo>
                    <a:cubicBezTo>
                      <a:pt x="1838" y="685"/>
                      <a:pt x="1837" y="685"/>
                      <a:pt x="1837" y="683"/>
                    </a:cubicBezTo>
                    <a:cubicBezTo>
                      <a:pt x="1837" y="682"/>
                      <a:pt x="1837" y="683"/>
                      <a:pt x="1838" y="682"/>
                    </a:cubicBezTo>
                    <a:cubicBezTo>
                      <a:pt x="1838" y="682"/>
                      <a:pt x="1838" y="682"/>
                      <a:pt x="1839" y="682"/>
                    </a:cubicBezTo>
                    <a:cubicBezTo>
                      <a:pt x="1839" y="682"/>
                      <a:pt x="1839" y="681"/>
                      <a:pt x="1839" y="681"/>
                    </a:cubicBezTo>
                    <a:cubicBezTo>
                      <a:pt x="1840" y="681"/>
                      <a:pt x="1841" y="680"/>
                      <a:pt x="1841" y="679"/>
                    </a:cubicBezTo>
                    <a:cubicBezTo>
                      <a:pt x="1841" y="678"/>
                      <a:pt x="1840" y="678"/>
                      <a:pt x="1839" y="678"/>
                    </a:cubicBezTo>
                    <a:cubicBezTo>
                      <a:pt x="1839" y="677"/>
                      <a:pt x="1839" y="676"/>
                      <a:pt x="1841" y="675"/>
                    </a:cubicBezTo>
                    <a:cubicBezTo>
                      <a:pt x="1841" y="676"/>
                      <a:pt x="1842" y="676"/>
                      <a:pt x="1842" y="677"/>
                    </a:cubicBezTo>
                    <a:cubicBezTo>
                      <a:pt x="1843" y="679"/>
                      <a:pt x="1844" y="679"/>
                      <a:pt x="1843" y="680"/>
                    </a:cubicBezTo>
                    <a:cubicBezTo>
                      <a:pt x="1843" y="681"/>
                      <a:pt x="1842" y="681"/>
                      <a:pt x="1841" y="682"/>
                    </a:cubicBezTo>
                    <a:cubicBezTo>
                      <a:pt x="1841" y="682"/>
                      <a:pt x="1840" y="682"/>
                      <a:pt x="1840" y="682"/>
                    </a:cubicBezTo>
                    <a:cubicBezTo>
                      <a:pt x="1839" y="683"/>
                      <a:pt x="1840" y="684"/>
                      <a:pt x="1841" y="685"/>
                    </a:cubicBezTo>
                    <a:cubicBezTo>
                      <a:pt x="1841" y="687"/>
                      <a:pt x="1841" y="687"/>
                      <a:pt x="1841" y="688"/>
                    </a:cubicBezTo>
                    <a:cubicBezTo>
                      <a:pt x="1841" y="690"/>
                      <a:pt x="1841" y="691"/>
                      <a:pt x="1841" y="692"/>
                    </a:cubicBezTo>
                    <a:cubicBezTo>
                      <a:pt x="1841" y="693"/>
                      <a:pt x="1840" y="694"/>
                      <a:pt x="1840" y="696"/>
                    </a:cubicBezTo>
                    <a:cubicBezTo>
                      <a:pt x="1840" y="697"/>
                      <a:pt x="1841" y="698"/>
                      <a:pt x="1842" y="700"/>
                    </a:cubicBezTo>
                    <a:cubicBezTo>
                      <a:pt x="1842" y="701"/>
                      <a:pt x="1841" y="703"/>
                      <a:pt x="1841" y="705"/>
                    </a:cubicBezTo>
                    <a:cubicBezTo>
                      <a:pt x="1841" y="705"/>
                      <a:pt x="1842" y="706"/>
                      <a:pt x="1841" y="707"/>
                    </a:cubicBezTo>
                    <a:cubicBezTo>
                      <a:pt x="1841" y="708"/>
                      <a:pt x="1840" y="708"/>
                      <a:pt x="1839" y="708"/>
                    </a:cubicBezTo>
                    <a:cubicBezTo>
                      <a:pt x="1839" y="709"/>
                      <a:pt x="1839" y="710"/>
                      <a:pt x="1838" y="710"/>
                    </a:cubicBezTo>
                    <a:cubicBezTo>
                      <a:pt x="1838" y="711"/>
                      <a:pt x="1837" y="710"/>
                      <a:pt x="1836" y="710"/>
                    </a:cubicBezTo>
                    <a:cubicBezTo>
                      <a:pt x="1835" y="711"/>
                      <a:pt x="1836" y="712"/>
                      <a:pt x="1836" y="712"/>
                    </a:cubicBezTo>
                    <a:cubicBezTo>
                      <a:pt x="1835" y="713"/>
                      <a:pt x="1834" y="712"/>
                      <a:pt x="1834" y="712"/>
                    </a:cubicBezTo>
                    <a:cubicBezTo>
                      <a:pt x="1833" y="713"/>
                      <a:pt x="1832" y="714"/>
                      <a:pt x="1832" y="716"/>
                    </a:cubicBezTo>
                    <a:cubicBezTo>
                      <a:pt x="1830" y="718"/>
                      <a:pt x="1830" y="716"/>
                      <a:pt x="1830" y="715"/>
                    </a:cubicBezTo>
                    <a:cubicBezTo>
                      <a:pt x="1828" y="715"/>
                      <a:pt x="1829" y="720"/>
                      <a:pt x="1828" y="722"/>
                    </a:cubicBezTo>
                    <a:cubicBezTo>
                      <a:pt x="1828" y="724"/>
                      <a:pt x="1826" y="726"/>
                      <a:pt x="1828" y="727"/>
                    </a:cubicBezTo>
                    <a:cubicBezTo>
                      <a:pt x="1830" y="727"/>
                      <a:pt x="1830" y="727"/>
                      <a:pt x="1831" y="728"/>
                    </a:cubicBezTo>
                    <a:cubicBezTo>
                      <a:pt x="1831" y="728"/>
                      <a:pt x="1831" y="729"/>
                      <a:pt x="1831" y="729"/>
                    </a:cubicBezTo>
                    <a:cubicBezTo>
                      <a:pt x="1832" y="730"/>
                      <a:pt x="1832" y="730"/>
                      <a:pt x="1832" y="731"/>
                    </a:cubicBezTo>
                    <a:cubicBezTo>
                      <a:pt x="1833" y="732"/>
                      <a:pt x="1833" y="733"/>
                      <a:pt x="1833" y="734"/>
                    </a:cubicBezTo>
                    <a:cubicBezTo>
                      <a:pt x="1833" y="735"/>
                      <a:pt x="1834" y="735"/>
                      <a:pt x="1834" y="736"/>
                    </a:cubicBezTo>
                    <a:cubicBezTo>
                      <a:pt x="1834" y="738"/>
                      <a:pt x="1834" y="739"/>
                      <a:pt x="1833" y="740"/>
                    </a:cubicBezTo>
                    <a:cubicBezTo>
                      <a:pt x="1833" y="741"/>
                      <a:pt x="1833" y="741"/>
                      <a:pt x="1833" y="742"/>
                    </a:cubicBezTo>
                    <a:cubicBezTo>
                      <a:pt x="1834" y="743"/>
                      <a:pt x="1834" y="742"/>
                      <a:pt x="1835" y="743"/>
                    </a:cubicBezTo>
                    <a:cubicBezTo>
                      <a:pt x="1836" y="744"/>
                      <a:pt x="1834" y="746"/>
                      <a:pt x="1835" y="747"/>
                    </a:cubicBezTo>
                    <a:cubicBezTo>
                      <a:pt x="1835" y="748"/>
                      <a:pt x="1835" y="748"/>
                      <a:pt x="1836" y="748"/>
                    </a:cubicBezTo>
                    <a:cubicBezTo>
                      <a:pt x="1836" y="748"/>
                      <a:pt x="1837" y="749"/>
                      <a:pt x="1838" y="749"/>
                    </a:cubicBezTo>
                    <a:cubicBezTo>
                      <a:pt x="1838" y="747"/>
                      <a:pt x="1836" y="746"/>
                      <a:pt x="1837" y="745"/>
                    </a:cubicBezTo>
                    <a:cubicBezTo>
                      <a:pt x="1838" y="744"/>
                      <a:pt x="1840" y="744"/>
                      <a:pt x="1840" y="746"/>
                    </a:cubicBezTo>
                    <a:cubicBezTo>
                      <a:pt x="1841" y="746"/>
                      <a:pt x="1842" y="744"/>
                      <a:pt x="1843" y="745"/>
                    </a:cubicBezTo>
                    <a:cubicBezTo>
                      <a:pt x="1844" y="746"/>
                      <a:pt x="1843" y="746"/>
                      <a:pt x="1844" y="747"/>
                    </a:cubicBezTo>
                    <a:cubicBezTo>
                      <a:pt x="1844" y="748"/>
                      <a:pt x="1845" y="747"/>
                      <a:pt x="1846" y="747"/>
                    </a:cubicBezTo>
                    <a:cubicBezTo>
                      <a:pt x="1847" y="748"/>
                      <a:pt x="1848" y="748"/>
                      <a:pt x="1849" y="749"/>
                    </a:cubicBezTo>
                    <a:cubicBezTo>
                      <a:pt x="1850" y="749"/>
                      <a:pt x="1850" y="751"/>
                      <a:pt x="1851" y="751"/>
                    </a:cubicBezTo>
                    <a:cubicBezTo>
                      <a:pt x="1853" y="750"/>
                      <a:pt x="1850" y="749"/>
                      <a:pt x="1850" y="748"/>
                    </a:cubicBezTo>
                    <a:cubicBezTo>
                      <a:pt x="1850" y="747"/>
                      <a:pt x="1851" y="746"/>
                      <a:pt x="1849" y="746"/>
                    </a:cubicBezTo>
                    <a:cubicBezTo>
                      <a:pt x="1848" y="746"/>
                      <a:pt x="1848" y="747"/>
                      <a:pt x="1847" y="746"/>
                    </a:cubicBezTo>
                    <a:cubicBezTo>
                      <a:pt x="1847" y="745"/>
                      <a:pt x="1847" y="745"/>
                      <a:pt x="1847" y="744"/>
                    </a:cubicBezTo>
                    <a:cubicBezTo>
                      <a:pt x="1847" y="743"/>
                      <a:pt x="1845" y="742"/>
                      <a:pt x="1844" y="742"/>
                    </a:cubicBezTo>
                    <a:cubicBezTo>
                      <a:pt x="1844" y="741"/>
                      <a:pt x="1844" y="742"/>
                      <a:pt x="1843" y="742"/>
                    </a:cubicBezTo>
                    <a:cubicBezTo>
                      <a:pt x="1843" y="742"/>
                      <a:pt x="1843" y="741"/>
                      <a:pt x="1843" y="741"/>
                    </a:cubicBezTo>
                    <a:cubicBezTo>
                      <a:pt x="1842" y="741"/>
                      <a:pt x="1842" y="741"/>
                      <a:pt x="1841" y="741"/>
                    </a:cubicBezTo>
                    <a:cubicBezTo>
                      <a:pt x="1840" y="741"/>
                      <a:pt x="1840" y="741"/>
                      <a:pt x="1840" y="740"/>
                    </a:cubicBezTo>
                    <a:cubicBezTo>
                      <a:pt x="1839" y="740"/>
                      <a:pt x="1839" y="740"/>
                      <a:pt x="1838" y="740"/>
                    </a:cubicBezTo>
                    <a:cubicBezTo>
                      <a:pt x="1838" y="739"/>
                      <a:pt x="1838" y="739"/>
                      <a:pt x="1838" y="738"/>
                    </a:cubicBezTo>
                    <a:cubicBezTo>
                      <a:pt x="1839" y="737"/>
                      <a:pt x="1839" y="738"/>
                      <a:pt x="1840" y="738"/>
                    </a:cubicBezTo>
                    <a:cubicBezTo>
                      <a:pt x="1840" y="738"/>
                      <a:pt x="1842" y="739"/>
                      <a:pt x="1843" y="739"/>
                    </a:cubicBezTo>
                    <a:cubicBezTo>
                      <a:pt x="1843" y="738"/>
                      <a:pt x="1841" y="737"/>
                      <a:pt x="1841" y="736"/>
                    </a:cubicBezTo>
                    <a:cubicBezTo>
                      <a:pt x="1841" y="733"/>
                      <a:pt x="1843" y="736"/>
                      <a:pt x="1844" y="736"/>
                    </a:cubicBezTo>
                    <a:cubicBezTo>
                      <a:pt x="1845" y="737"/>
                      <a:pt x="1846" y="737"/>
                      <a:pt x="1847" y="738"/>
                    </a:cubicBezTo>
                    <a:cubicBezTo>
                      <a:pt x="1848" y="738"/>
                      <a:pt x="1849" y="740"/>
                      <a:pt x="1850" y="739"/>
                    </a:cubicBezTo>
                    <a:cubicBezTo>
                      <a:pt x="1850" y="739"/>
                      <a:pt x="1850" y="737"/>
                      <a:pt x="1850" y="737"/>
                    </a:cubicBezTo>
                    <a:cubicBezTo>
                      <a:pt x="1849" y="736"/>
                      <a:pt x="1846" y="735"/>
                      <a:pt x="1847" y="734"/>
                    </a:cubicBezTo>
                    <a:cubicBezTo>
                      <a:pt x="1848" y="733"/>
                      <a:pt x="1850" y="734"/>
                      <a:pt x="1850" y="734"/>
                    </a:cubicBezTo>
                    <a:cubicBezTo>
                      <a:pt x="1851" y="735"/>
                      <a:pt x="1851" y="735"/>
                      <a:pt x="1852" y="735"/>
                    </a:cubicBezTo>
                    <a:cubicBezTo>
                      <a:pt x="1852" y="735"/>
                      <a:pt x="1853" y="735"/>
                      <a:pt x="1853" y="735"/>
                    </a:cubicBezTo>
                    <a:cubicBezTo>
                      <a:pt x="1853" y="734"/>
                      <a:pt x="1853" y="733"/>
                      <a:pt x="1854" y="733"/>
                    </a:cubicBezTo>
                    <a:cubicBezTo>
                      <a:pt x="1854" y="732"/>
                      <a:pt x="1854" y="732"/>
                      <a:pt x="1855" y="732"/>
                    </a:cubicBezTo>
                    <a:cubicBezTo>
                      <a:pt x="1856" y="731"/>
                      <a:pt x="1857" y="730"/>
                      <a:pt x="1856" y="729"/>
                    </a:cubicBezTo>
                    <a:cubicBezTo>
                      <a:pt x="1855" y="728"/>
                      <a:pt x="1854" y="727"/>
                      <a:pt x="1853" y="727"/>
                    </a:cubicBezTo>
                    <a:cubicBezTo>
                      <a:pt x="1852" y="728"/>
                      <a:pt x="1852" y="729"/>
                      <a:pt x="1851" y="730"/>
                    </a:cubicBezTo>
                    <a:cubicBezTo>
                      <a:pt x="1850" y="731"/>
                      <a:pt x="1850" y="731"/>
                      <a:pt x="1850" y="731"/>
                    </a:cubicBezTo>
                    <a:cubicBezTo>
                      <a:pt x="1849" y="731"/>
                      <a:pt x="1848" y="732"/>
                      <a:pt x="1848" y="731"/>
                    </a:cubicBezTo>
                    <a:cubicBezTo>
                      <a:pt x="1847" y="731"/>
                      <a:pt x="1847" y="730"/>
                      <a:pt x="1847" y="730"/>
                    </a:cubicBezTo>
                    <a:cubicBezTo>
                      <a:pt x="1846" y="730"/>
                      <a:pt x="1846" y="731"/>
                      <a:pt x="1845" y="731"/>
                    </a:cubicBezTo>
                    <a:cubicBezTo>
                      <a:pt x="1844" y="731"/>
                      <a:pt x="1843" y="730"/>
                      <a:pt x="1841" y="731"/>
                    </a:cubicBezTo>
                    <a:cubicBezTo>
                      <a:pt x="1840" y="731"/>
                      <a:pt x="1839" y="733"/>
                      <a:pt x="1838" y="733"/>
                    </a:cubicBezTo>
                    <a:cubicBezTo>
                      <a:pt x="1838" y="733"/>
                      <a:pt x="1839" y="730"/>
                      <a:pt x="1839" y="729"/>
                    </a:cubicBezTo>
                    <a:cubicBezTo>
                      <a:pt x="1839" y="728"/>
                      <a:pt x="1838" y="726"/>
                      <a:pt x="1837" y="726"/>
                    </a:cubicBezTo>
                    <a:cubicBezTo>
                      <a:pt x="1836" y="726"/>
                      <a:pt x="1835" y="728"/>
                      <a:pt x="1834" y="727"/>
                    </a:cubicBezTo>
                    <a:cubicBezTo>
                      <a:pt x="1834" y="726"/>
                      <a:pt x="1835" y="726"/>
                      <a:pt x="1835" y="725"/>
                    </a:cubicBezTo>
                    <a:cubicBezTo>
                      <a:pt x="1835" y="725"/>
                      <a:pt x="1835" y="724"/>
                      <a:pt x="1834" y="723"/>
                    </a:cubicBezTo>
                    <a:cubicBezTo>
                      <a:pt x="1834" y="722"/>
                      <a:pt x="1834" y="721"/>
                      <a:pt x="1833" y="720"/>
                    </a:cubicBezTo>
                    <a:cubicBezTo>
                      <a:pt x="1835" y="722"/>
                      <a:pt x="1837" y="726"/>
                      <a:pt x="1839" y="723"/>
                    </a:cubicBezTo>
                    <a:cubicBezTo>
                      <a:pt x="1840" y="723"/>
                      <a:pt x="1839" y="725"/>
                      <a:pt x="1840" y="725"/>
                    </a:cubicBezTo>
                    <a:cubicBezTo>
                      <a:pt x="1841" y="726"/>
                      <a:pt x="1842" y="725"/>
                      <a:pt x="1842" y="724"/>
                    </a:cubicBezTo>
                    <a:cubicBezTo>
                      <a:pt x="1842" y="723"/>
                      <a:pt x="1842" y="722"/>
                      <a:pt x="1842" y="721"/>
                    </a:cubicBezTo>
                    <a:cubicBezTo>
                      <a:pt x="1842" y="720"/>
                      <a:pt x="1842" y="719"/>
                      <a:pt x="1842" y="718"/>
                    </a:cubicBezTo>
                    <a:cubicBezTo>
                      <a:pt x="1844" y="720"/>
                      <a:pt x="1843" y="723"/>
                      <a:pt x="1843" y="726"/>
                    </a:cubicBezTo>
                    <a:cubicBezTo>
                      <a:pt x="1843" y="727"/>
                      <a:pt x="1843" y="729"/>
                      <a:pt x="1845" y="728"/>
                    </a:cubicBezTo>
                    <a:cubicBezTo>
                      <a:pt x="1846" y="728"/>
                      <a:pt x="1846" y="725"/>
                      <a:pt x="1845" y="725"/>
                    </a:cubicBezTo>
                    <a:cubicBezTo>
                      <a:pt x="1847" y="724"/>
                      <a:pt x="1847" y="725"/>
                      <a:pt x="1848" y="726"/>
                    </a:cubicBezTo>
                    <a:cubicBezTo>
                      <a:pt x="1849" y="726"/>
                      <a:pt x="1848" y="725"/>
                      <a:pt x="1849" y="724"/>
                    </a:cubicBezTo>
                    <a:cubicBezTo>
                      <a:pt x="1849" y="723"/>
                      <a:pt x="1850" y="724"/>
                      <a:pt x="1850" y="723"/>
                    </a:cubicBezTo>
                    <a:cubicBezTo>
                      <a:pt x="1851" y="722"/>
                      <a:pt x="1850" y="722"/>
                      <a:pt x="1849" y="721"/>
                    </a:cubicBezTo>
                    <a:cubicBezTo>
                      <a:pt x="1849" y="721"/>
                      <a:pt x="1849" y="720"/>
                      <a:pt x="1849" y="719"/>
                    </a:cubicBezTo>
                    <a:cubicBezTo>
                      <a:pt x="1849" y="719"/>
                      <a:pt x="1850" y="719"/>
                      <a:pt x="1849" y="718"/>
                    </a:cubicBezTo>
                    <a:cubicBezTo>
                      <a:pt x="1849" y="717"/>
                      <a:pt x="1848" y="717"/>
                      <a:pt x="1847" y="717"/>
                    </a:cubicBezTo>
                    <a:cubicBezTo>
                      <a:pt x="1846" y="716"/>
                      <a:pt x="1846" y="715"/>
                      <a:pt x="1845" y="714"/>
                    </a:cubicBezTo>
                    <a:cubicBezTo>
                      <a:pt x="1846" y="714"/>
                      <a:pt x="1848" y="713"/>
                      <a:pt x="1849" y="714"/>
                    </a:cubicBezTo>
                    <a:cubicBezTo>
                      <a:pt x="1849" y="714"/>
                      <a:pt x="1850" y="715"/>
                      <a:pt x="1850" y="715"/>
                    </a:cubicBezTo>
                    <a:cubicBezTo>
                      <a:pt x="1850" y="715"/>
                      <a:pt x="1851" y="715"/>
                      <a:pt x="1851" y="716"/>
                    </a:cubicBezTo>
                    <a:cubicBezTo>
                      <a:pt x="1852" y="715"/>
                      <a:pt x="1852" y="716"/>
                      <a:pt x="1853" y="716"/>
                    </a:cubicBezTo>
                    <a:cubicBezTo>
                      <a:pt x="1853" y="717"/>
                      <a:pt x="1853" y="717"/>
                      <a:pt x="1853" y="717"/>
                    </a:cubicBezTo>
                    <a:cubicBezTo>
                      <a:pt x="1853" y="718"/>
                      <a:pt x="1854" y="718"/>
                      <a:pt x="1854" y="718"/>
                    </a:cubicBezTo>
                    <a:cubicBezTo>
                      <a:pt x="1855" y="719"/>
                      <a:pt x="1854" y="720"/>
                      <a:pt x="1854" y="721"/>
                    </a:cubicBezTo>
                    <a:cubicBezTo>
                      <a:pt x="1854" y="722"/>
                      <a:pt x="1855" y="721"/>
                      <a:pt x="1856" y="721"/>
                    </a:cubicBezTo>
                    <a:cubicBezTo>
                      <a:pt x="1857" y="720"/>
                      <a:pt x="1857" y="721"/>
                      <a:pt x="1858" y="721"/>
                    </a:cubicBezTo>
                    <a:cubicBezTo>
                      <a:pt x="1859" y="721"/>
                      <a:pt x="1859" y="720"/>
                      <a:pt x="1858" y="719"/>
                    </a:cubicBezTo>
                    <a:cubicBezTo>
                      <a:pt x="1858" y="719"/>
                      <a:pt x="1857" y="718"/>
                      <a:pt x="1858" y="717"/>
                    </a:cubicBezTo>
                    <a:cubicBezTo>
                      <a:pt x="1858" y="717"/>
                      <a:pt x="1859" y="718"/>
                      <a:pt x="1860" y="718"/>
                    </a:cubicBezTo>
                    <a:cubicBezTo>
                      <a:pt x="1860" y="717"/>
                      <a:pt x="1859" y="716"/>
                      <a:pt x="1858" y="715"/>
                    </a:cubicBezTo>
                    <a:cubicBezTo>
                      <a:pt x="1858" y="715"/>
                      <a:pt x="1859" y="714"/>
                      <a:pt x="1858" y="714"/>
                    </a:cubicBezTo>
                    <a:cubicBezTo>
                      <a:pt x="1859" y="714"/>
                      <a:pt x="1857" y="713"/>
                      <a:pt x="1857" y="713"/>
                    </a:cubicBezTo>
                    <a:cubicBezTo>
                      <a:pt x="1856" y="713"/>
                      <a:pt x="1855" y="713"/>
                      <a:pt x="1855" y="713"/>
                    </a:cubicBezTo>
                    <a:cubicBezTo>
                      <a:pt x="1854" y="713"/>
                      <a:pt x="1855" y="712"/>
                      <a:pt x="1854" y="712"/>
                    </a:cubicBezTo>
                    <a:cubicBezTo>
                      <a:pt x="1854" y="711"/>
                      <a:pt x="1853" y="712"/>
                      <a:pt x="1852" y="712"/>
                    </a:cubicBezTo>
                    <a:cubicBezTo>
                      <a:pt x="1852" y="712"/>
                      <a:pt x="1851" y="712"/>
                      <a:pt x="1851" y="712"/>
                    </a:cubicBezTo>
                    <a:cubicBezTo>
                      <a:pt x="1850" y="711"/>
                      <a:pt x="1847" y="711"/>
                      <a:pt x="1848" y="710"/>
                    </a:cubicBezTo>
                    <a:cubicBezTo>
                      <a:pt x="1848" y="709"/>
                      <a:pt x="1851" y="710"/>
                      <a:pt x="1849" y="708"/>
                    </a:cubicBezTo>
                    <a:cubicBezTo>
                      <a:pt x="1847" y="707"/>
                      <a:pt x="1847" y="707"/>
                      <a:pt x="1848" y="706"/>
                    </a:cubicBezTo>
                    <a:cubicBezTo>
                      <a:pt x="1848" y="704"/>
                      <a:pt x="1847" y="703"/>
                      <a:pt x="1846" y="702"/>
                    </a:cubicBezTo>
                    <a:cubicBezTo>
                      <a:pt x="1845" y="701"/>
                      <a:pt x="1846" y="700"/>
                      <a:pt x="1845" y="699"/>
                    </a:cubicBezTo>
                    <a:cubicBezTo>
                      <a:pt x="1845" y="698"/>
                      <a:pt x="1844" y="697"/>
                      <a:pt x="1844" y="697"/>
                    </a:cubicBezTo>
                    <a:cubicBezTo>
                      <a:pt x="1844" y="696"/>
                      <a:pt x="1846" y="696"/>
                      <a:pt x="1846" y="695"/>
                    </a:cubicBezTo>
                    <a:cubicBezTo>
                      <a:pt x="1847" y="694"/>
                      <a:pt x="1846" y="693"/>
                      <a:pt x="1846" y="692"/>
                    </a:cubicBezTo>
                    <a:cubicBezTo>
                      <a:pt x="1846" y="690"/>
                      <a:pt x="1845" y="689"/>
                      <a:pt x="1845" y="687"/>
                    </a:cubicBezTo>
                    <a:cubicBezTo>
                      <a:pt x="1846" y="687"/>
                      <a:pt x="1846" y="691"/>
                      <a:pt x="1847" y="691"/>
                    </a:cubicBezTo>
                    <a:cubicBezTo>
                      <a:pt x="1848" y="691"/>
                      <a:pt x="1848" y="688"/>
                      <a:pt x="1850" y="687"/>
                    </a:cubicBezTo>
                    <a:cubicBezTo>
                      <a:pt x="1850" y="687"/>
                      <a:pt x="1850" y="688"/>
                      <a:pt x="1851" y="687"/>
                    </a:cubicBezTo>
                    <a:cubicBezTo>
                      <a:pt x="1852" y="686"/>
                      <a:pt x="1852" y="685"/>
                      <a:pt x="1852" y="684"/>
                    </a:cubicBezTo>
                    <a:cubicBezTo>
                      <a:pt x="1852" y="684"/>
                      <a:pt x="1850" y="682"/>
                      <a:pt x="1852" y="682"/>
                    </a:cubicBezTo>
                    <a:cubicBezTo>
                      <a:pt x="1854" y="682"/>
                      <a:pt x="1853" y="684"/>
                      <a:pt x="1853" y="685"/>
                    </a:cubicBezTo>
                    <a:cubicBezTo>
                      <a:pt x="1854" y="687"/>
                      <a:pt x="1854" y="686"/>
                      <a:pt x="1853" y="688"/>
                    </a:cubicBezTo>
                    <a:cubicBezTo>
                      <a:pt x="1853" y="688"/>
                      <a:pt x="1853" y="689"/>
                      <a:pt x="1853" y="690"/>
                    </a:cubicBezTo>
                    <a:cubicBezTo>
                      <a:pt x="1852" y="690"/>
                      <a:pt x="1851" y="690"/>
                      <a:pt x="1851" y="690"/>
                    </a:cubicBezTo>
                    <a:cubicBezTo>
                      <a:pt x="1850" y="691"/>
                      <a:pt x="1850" y="692"/>
                      <a:pt x="1849" y="693"/>
                    </a:cubicBezTo>
                    <a:cubicBezTo>
                      <a:pt x="1849" y="694"/>
                      <a:pt x="1847" y="698"/>
                      <a:pt x="1848" y="700"/>
                    </a:cubicBezTo>
                    <a:cubicBezTo>
                      <a:pt x="1848" y="700"/>
                      <a:pt x="1848" y="700"/>
                      <a:pt x="1848" y="700"/>
                    </a:cubicBezTo>
                    <a:cubicBezTo>
                      <a:pt x="1849" y="699"/>
                      <a:pt x="1850" y="698"/>
                      <a:pt x="1851" y="698"/>
                    </a:cubicBezTo>
                    <a:cubicBezTo>
                      <a:pt x="1851" y="697"/>
                      <a:pt x="1852" y="697"/>
                      <a:pt x="1852" y="697"/>
                    </a:cubicBezTo>
                    <a:cubicBezTo>
                      <a:pt x="1853" y="698"/>
                      <a:pt x="1852" y="699"/>
                      <a:pt x="1852" y="699"/>
                    </a:cubicBezTo>
                    <a:cubicBezTo>
                      <a:pt x="1851" y="700"/>
                      <a:pt x="1851" y="702"/>
                      <a:pt x="1851" y="703"/>
                    </a:cubicBezTo>
                    <a:cubicBezTo>
                      <a:pt x="1851" y="703"/>
                      <a:pt x="1851" y="704"/>
                      <a:pt x="1851" y="704"/>
                    </a:cubicBezTo>
                    <a:cubicBezTo>
                      <a:pt x="1852" y="705"/>
                      <a:pt x="1852" y="705"/>
                      <a:pt x="1853" y="705"/>
                    </a:cubicBezTo>
                    <a:cubicBezTo>
                      <a:pt x="1854" y="705"/>
                      <a:pt x="1854" y="707"/>
                      <a:pt x="1855" y="708"/>
                    </a:cubicBezTo>
                    <a:cubicBezTo>
                      <a:pt x="1856" y="708"/>
                      <a:pt x="1857" y="707"/>
                      <a:pt x="1858" y="708"/>
                    </a:cubicBezTo>
                    <a:cubicBezTo>
                      <a:pt x="1859" y="708"/>
                      <a:pt x="1860" y="709"/>
                      <a:pt x="1861" y="710"/>
                    </a:cubicBezTo>
                    <a:cubicBezTo>
                      <a:pt x="1863" y="710"/>
                      <a:pt x="1863" y="709"/>
                      <a:pt x="1863" y="708"/>
                    </a:cubicBezTo>
                    <a:cubicBezTo>
                      <a:pt x="1864" y="707"/>
                      <a:pt x="1864" y="708"/>
                      <a:pt x="1864" y="707"/>
                    </a:cubicBezTo>
                    <a:cubicBezTo>
                      <a:pt x="1864" y="706"/>
                      <a:pt x="1863" y="705"/>
                      <a:pt x="1863" y="705"/>
                    </a:cubicBezTo>
                    <a:cubicBezTo>
                      <a:pt x="1862" y="705"/>
                      <a:pt x="1861" y="706"/>
                      <a:pt x="1860" y="706"/>
                    </a:cubicBezTo>
                    <a:cubicBezTo>
                      <a:pt x="1859" y="706"/>
                      <a:pt x="1858" y="705"/>
                      <a:pt x="1859" y="704"/>
                    </a:cubicBezTo>
                    <a:cubicBezTo>
                      <a:pt x="1860" y="703"/>
                      <a:pt x="1863" y="705"/>
                      <a:pt x="1862" y="702"/>
                    </a:cubicBezTo>
                    <a:cubicBezTo>
                      <a:pt x="1861" y="701"/>
                      <a:pt x="1860" y="699"/>
                      <a:pt x="1860" y="698"/>
                    </a:cubicBezTo>
                    <a:cubicBezTo>
                      <a:pt x="1861" y="698"/>
                      <a:pt x="1861" y="699"/>
                      <a:pt x="1862" y="699"/>
                    </a:cubicBezTo>
                    <a:cubicBezTo>
                      <a:pt x="1863" y="698"/>
                      <a:pt x="1863" y="698"/>
                      <a:pt x="1865" y="697"/>
                    </a:cubicBezTo>
                    <a:cubicBezTo>
                      <a:pt x="1865" y="698"/>
                      <a:pt x="1864" y="698"/>
                      <a:pt x="1863" y="699"/>
                    </a:cubicBezTo>
                    <a:cubicBezTo>
                      <a:pt x="1863" y="701"/>
                      <a:pt x="1864" y="701"/>
                      <a:pt x="1865" y="702"/>
                    </a:cubicBezTo>
                    <a:cubicBezTo>
                      <a:pt x="1865" y="702"/>
                      <a:pt x="1865" y="704"/>
                      <a:pt x="1866" y="704"/>
                    </a:cubicBezTo>
                    <a:cubicBezTo>
                      <a:pt x="1868" y="703"/>
                      <a:pt x="1867" y="702"/>
                      <a:pt x="1867" y="701"/>
                    </a:cubicBezTo>
                    <a:cubicBezTo>
                      <a:pt x="1867" y="700"/>
                      <a:pt x="1868" y="700"/>
                      <a:pt x="1869" y="700"/>
                    </a:cubicBezTo>
                    <a:cubicBezTo>
                      <a:pt x="1869" y="701"/>
                      <a:pt x="1869" y="701"/>
                      <a:pt x="1869" y="701"/>
                    </a:cubicBezTo>
                    <a:cubicBezTo>
                      <a:pt x="1869" y="702"/>
                      <a:pt x="1870" y="702"/>
                      <a:pt x="1870" y="702"/>
                    </a:cubicBezTo>
                    <a:cubicBezTo>
                      <a:pt x="1871" y="702"/>
                      <a:pt x="1872" y="703"/>
                      <a:pt x="1872" y="704"/>
                    </a:cubicBezTo>
                    <a:cubicBezTo>
                      <a:pt x="1872" y="705"/>
                      <a:pt x="1871" y="704"/>
                      <a:pt x="1870" y="704"/>
                    </a:cubicBezTo>
                    <a:cubicBezTo>
                      <a:pt x="1870" y="706"/>
                      <a:pt x="1872" y="707"/>
                      <a:pt x="1872" y="708"/>
                    </a:cubicBezTo>
                    <a:cubicBezTo>
                      <a:pt x="1871" y="708"/>
                      <a:pt x="1869" y="707"/>
                      <a:pt x="1869" y="707"/>
                    </a:cubicBezTo>
                    <a:cubicBezTo>
                      <a:pt x="1867" y="708"/>
                      <a:pt x="1868" y="709"/>
                      <a:pt x="1868" y="710"/>
                    </a:cubicBezTo>
                    <a:cubicBezTo>
                      <a:pt x="1870" y="711"/>
                      <a:pt x="1871" y="713"/>
                      <a:pt x="1871" y="715"/>
                    </a:cubicBezTo>
                    <a:cubicBezTo>
                      <a:pt x="1871" y="716"/>
                      <a:pt x="1870" y="716"/>
                      <a:pt x="1870" y="717"/>
                    </a:cubicBezTo>
                    <a:cubicBezTo>
                      <a:pt x="1871" y="717"/>
                      <a:pt x="1871" y="717"/>
                      <a:pt x="1872" y="717"/>
                    </a:cubicBezTo>
                    <a:cubicBezTo>
                      <a:pt x="1874" y="718"/>
                      <a:pt x="1875" y="718"/>
                      <a:pt x="1876" y="719"/>
                    </a:cubicBezTo>
                    <a:cubicBezTo>
                      <a:pt x="1877" y="720"/>
                      <a:pt x="1878" y="722"/>
                      <a:pt x="1878" y="722"/>
                    </a:cubicBezTo>
                    <a:cubicBezTo>
                      <a:pt x="1878" y="721"/>
                      <a:pt x="1878" y="720"/>
                      <a:pt x="1878" y="719"/>
                    </a:cubicBezTo>
                    <a:cubicBezTo>
                      <a:pt x="1877" y="718"/>
                      <a:pt x="1876" y="716"/>
                      <a:pt x="1876" y="715"/>
                    </a:cubicBezTo>
                    <a:cubicBezTo>
                      <a:pt x="1877" y="713"/>
                      <a:pt x="1878" y="716"/>
                      <a:pt x="1879" y="717"/>
                    </a:cubicBezTo>
                    <a:cubicBezTo>
                      <a:pt x="1879" y="717"/>
                      <a:pt x="1879" y="718"/>
                      <a:pt x="1880" y="719"/>
                    </a:cubicBezTo>
                    <a:cubicBezTo>
                      <a:pt x="1880" y="719"/>
                      <a:pt x="1880" y="720"/>
                      <a:pt x="1881" y="721"/>
                    </a:cubicBezTo>
                    <a:cubicBezTo>
                      <a:pt x="1881" y="722"/>
                      <a:pt x="1882" y="723"/>
                      <a:pt x="1884" y="723"/>
                    </a:cubicBezTo>
                    <a:cubicBezTo>
                      <a:pt x="1885" y="723"/>
                      <a:pt x="1885" y="722"/>
                      <a:pt x="1885" y="721"/>
                    </a:cubicBezTo>
                    <a:cubicBezTo>
                      <a:pt x="1885" y="719"/>
                      <a:pt x="1885" y="718"/>
                      <a:pt x="1884" y="717"/>
                    </a:cubicBezTo>
                    <a:cubicBezTo>
                      <a:pt x="1883" y="716"/>
                      <a:pt x="1883" y="715"/>
                      <a:pt x="1882" y="715"/>
                    </a:cubicBezTo>
                    <a:cubicBezTo>
                      <a:pt x="1882" y="715"/>
                      <a:pt x="1881" y="715"/>
                      <a:pt x="1881" y="714"/>
                    </a:cubicBezTo>
                    <a:cubicBezTo>
                      <a:pt x="1881" y="712"/>
                      <a:pt x="1883" y="713"/>
                      <a:pt x="1883" y="712"/>
                    </a:cubicBezTo>
                    <a:cubicBezTo>
                      <a:pt x="1885" y="713"/>
                      <a:pt x="1885" y="716"/>
                      <a:pt x="1886" y="717"/>
                    </a:cubicBezTo>
                    <a:cubicBezTo>
                      <a:pt x="1889" y="719"/>
                      <a:pt x="1886" y="714"/>
                      <a:pt x="1887" y="713"/>
                    </a:cubicBezTo>
                    <a:cubicBezTo>
                      <a:pt x="1887" y="712"/>
                      <a:pt x="1888" y="713"/>
                      <a:pt x="1888" y="713"/>
                    </a:cubicBezTo>
                    <a:cubicBezTo>
                      <a:pt x="1888" y="714"/>
                      <a:pt x="1889" y="715"/>
                      <a:pt x="1889" y="715"/>
                    </a:cubicBezTo>
                    <a:cubicBezTo>
                      <a:pt x="1890" y="716"/>
                      <a:pt x="1890" y="716"/>
                      <a:pt x="1889" y="717"/>
                    </a:cubicBezTo>
                    <a:cubicBezTo>
                      <a:pt x="1889" y="718"/>
                      <a:pt x="1888" y="719"/>
                      <a:pt x="1888" y="720"/>
                    </a:cubicBezTo>
                    <a:cubicBezTo>
                      <a:pt x="1888" y="721"/>
                      <a:pt x="1890" y="727"/>
                      <a:pt x="1891" y="726"/>
                    </a:cubicBezTo>
                    <a:cubicBezTo>
                      <a:pt x="1891" y="725"/>
                      <a:pt x="1890" y="724"/>
                      <a:pt x="1891" y="722"/>
                    </a:cubicBezTo>
                    <a:cubicBezTo>
                      <a:pt x="1892" y="721"/>
                      <a:pt x="1893" y="721"/>
                      <a:pt x="1894" y="720"/>
                    </a:cubicBezTo>
                    <a:cubicBezTo>
                      <a:pt x="1895" y="721"/>
                      <a:pt x="1893" y="722"/>
                      <a:pt x="1893" y="724"/>
                    </a:cubicBezTo>
                    <a:cubicBezTo>
                      <a:pt x="1893" y="725"/>
                      <a:pt x="1893" y="726"/>
                      <a:pt x="1894" y="727"/>
                    </a:cubicBezTo>
                    <a:cubicBezTo>
                      <a:pt x="1894" y="727"/>
                      <a:pt x="1894" y="727"/>
                      <a:pt x="1895" y="727"/>
                    </a:cubicBezTo>
                    <a:cubicBezTo>
                      <a:pt x="1895" y="727"/>
                      <a:pt x="1894" y="727"/>
                      <a:pt x="1895" y="727"/>
                    </a:cubicBezTo>
                    <a:cubicBezTo>
                      <a:pt x="1895" y="727"/>
                      <a:pt x="1895" y="727"/>
                      <a:pt x="1895" y="727"/>
                    </a:cubicBezTo>
                    <a:cubicBezTo>
                      <a:pt x="1895" y="727"/>
                      <a:pt x="1895" y="730"/>
                      <a:pt x="1895" y="730"/>
                    </a:cubicBezTo>
                    <a:cubicBezTo>
                      <a:pt x="1894" y="731"/>
                      <a:pt x="1894" y="730"/>
                      <a:pt x="1893" y="730"/>
                    </a:cubicBezTo>
                    <a:cubicBezTo>
                      <a:pt x="1893" y="729"/>
                      <a:pt x="1892" y="730"/>
                      <a:pt x="1892" y="730"/>
                    </a:cubicBezTo>
                    <a:cubicBezTo>
                      <a:pt x="1890" y="730"/>
                      <a:pt x="1888" y="728"/>
                      <a:pt x="1887" y="730"/>
                    </a:cubicBezTo>
                    <a:cubicBezTo>
                      <a:pt x="1886" y="732"/>
                      <a:pt x="1887" y="733"/>
                      <a:pt x="1886" y="735"/>
                    </a:cubicBezTo>
                    <a:cubicBezTo>
                      <a:pt x="1885" y="734"/>
                      <a:pt x="1885" y="732"/>
                      <a:pt x="1884" y="732"/>
                    </a:cubicBezTo>
                    <a:cubicBezTo>
                      <a:pt x="1884" y="730"/>
                      <a:pt x="1885" y="729"/>
                      <a:pt x="1884" y="729"/>
                    </a:cubicBezTo>
                    <a:cubicBezTo>
                      <a:pt x="1883" y="729"/>
                      <a:pt x="1882" y="728"/>
                      <a:pt x="1881" y="729"/>
                    </a:cubicBezTo>
                    <a:cubicBezTo>
                      <a:pt x="1881" y="729"/>
                      <a:pt x="1881" y="730"/>
                      <a:pt x="1881" y="730"/>
                    </a:cubicBezTo>
                    <a:cubicBezTo>
                      <a:pt x="1880" y="731"/>
                      <a:pt x="1880" y="731"/>
                      <a:pt x="1879" y="732"/>
                    </a:cubicBezTo>
                    <a:cubicBezTo>
                      <a:pt x="1878" y="733"/>
                      <a:pt x="1879" y="732"/>
                      <a:pt x="1879" y="734"/>
                    </a:cubicBezTo>
                    <a:cubicBezTo>
                      <a:pt x="1879" y="735"/>
                      <a:pt x="1879" y="735"/>
                      <a:pt x="1879" y="736"/>
                    </a:cubicBezTo>
                    <a:cubicBezTo>
                      <a:pt x="1879" y="736"/>
                      <a:pt x="1879" y="736"/>
                      <a:pt x="1879" y="737"/>
                    </a:cubicBezTo>
                    <a:cubicBezTo>
                      <a:pt x="1879" y="737"/>
                      <a:pt x="1878" y="737"/>
                      <a:pt x="1878" y="737"/>
                    </a:cubicBezTo>
                    <a:cubicBezTo>
                      <a:pt x="1878" y="736"/>
                      <a:pt x="1877" y="735"/>
                      <a:pt x="1876" y="734"/>
                    </a:cubicBezTo>
                    <a:cubicBezTo>
                      <a:pt x="1875" y="733"/>
                      <a:pt x="1877" y="732"/>
                      <a:pt x="1876" y="731"/>
                    </a:cubicBezTo>
                    <a:cubicBezTo>
                      <a:pt x="1876" y="729"/>
                      <a:pt x="1875" y="731"/>
                      <a:pt x="1874" y="730"/>
                    </a:cubicBezTo>
                    <a:cubicBezTo>
                      <a:pt x="1873" y="729"/>
                      <a:pt x="1874" y="728"/>
                      <a:pt x="1874" y="727"/>
                    </a:cubicBezTo>
                    <a:cubicBezTo>
                      <a:pt x="1873" y="727"/>
                      <a:pt x="1871" y="726"/>
                      <a:pt x="1870" y="726"/>
                    </a:cubicBezTo>
                    <a:cubicBezTo>
                      <a:pt x="1869" y="726"/>
                      <a:pt x="1869" y="727"/>
                      <a:pt x="1869" y="727"/>
                    </a:cubicBezTo>
                    <a:cubicBezTo>
                      <a:pt x="1868" y="728"/>
                      <a:pt x="1868" y="728"/>
                      <a:pt x="1867" y="728"/>
                    </a:cubicBezTo>
                    <a:cubicBezTo>
                      <a:pt x="1866" y="728"/>
                      <a:pt x="1864" y="729"/>
                      <a:pt x="1866" y="730"/>
                    </a:cubicBezTo>
                    <a:cubicBezTo>
                      <a:pt x="1867" y="731"/>
                      <a:pt x="1868" y="731"/>
                      <a:pt x="1869" y="731"/>
                    </a:cubicBezTo>
                    <a:cubicBezTo>
                      <a:pt x="1873" y="732"/>
                      <a:pt x="1872" y="737"/>
                      <a:pt x="1871" y="740"/>
                    </a:cubicBezTo>
                    <a:cubicBezTo>
                      <a:pt x="1871" y="739"/>
                      <a:pt x="1870" y="738"/>
                      <a:pt x="1869" y="738"/>
                    </a:cubicBezTo>
                    <a:cubicBezTo>
                      <a:pt x="1868" y="737"/>
                      <a:pt x="1867" y="739"/>
                      <a:pt x="1867" y="740"/>
                    </a:cubicBezTo>
                    <a:cubicBezTo>
                      <a:pt x="1867" y="741"/>
                      <a:pt x="1868" y="741"/>
                      <a:pt x="1868" y="741"/>
                    </a:cubicBezTo>
                    <a:cubicBezTo>
                      <a:pt x="1869" y="742"/>
                      <a:pt x="1868" y="742"/>
                      <a:pt x="1868" y="743"/>
                    </a:cubicBezTo>
                    <a:cubicBezTo>
                      <a:pt x="1868" y="744"/>
                      <a:pt x="1868" y="745"/>
                      <a:pt x="1870" y="746"/>
                    </a:cubicBezTo>
                    <a:cubicBezTo>
                      <a:pt x="1870" y="747"/>
                      <a:pt x="1871" y="747"/>
                      <a:pt x="1872" y="748"/>
                    </a:cubicBezTo>
                    <a:cubicBezTo>
                      <a:pt x="1872" y="748"/>
                      <a:pt x="1872" y="749"/>
                      <a:pt x="1873" y="749"/>
                    </a:cubicBezTo>
                    <a:cubicBezTo>
                      <a:pt x="1873" y="750"/>
                      <a:pt x="1874" y="750"/>
                      <a:pt x="1874" y="750"/>
                    </a:cubicBezTo>
                    <a:cubicBezTo>
                      <a:pt x="1875" y="751"/>
                      <a:pt x="1877" y="755"/>
                      <a:pt x="1878" y="754"/>
                    </a:cubicBezTo>
                    <a:cubicBezTo>
                      <a:pt x="1878" y="753"/>
                      <a:pt x="1878" y="752"/>
                      <a:pt x="1878" y="751"/>
                    </a:cubicBezTo>
                    <a:cubicBezTo>
                      <a:pt x="1877" y="749"/>
                      <a:pt x="1875" y="748"/>
                      <a:pt x="1876" y="747"/>
                    </a:cubicBezTo>
                    <a:cubicBezTo>
                      <a:pt x="1876" y="746"/>
                      <a:pt x="1877" y="746"/>
                      <a:pt x="1876" y="745"/>
                    </a:cubicBezTo>
                    <a:cubicBezTo>
                      <a:pt x="1876" y="744"/>
                      <a:pt x="1875" y="744"/>
                      <a:pt x="1874" y="744"/>
                    </a:cubicBezTo>
                    <a:cubicBezTo>
                      <a:pt x="1874" y="744"/>
                      <a:pt x="1873" y="744"/>
                      <a:pt x="1873" y="743"/>
                    </a:cubicBezTo>
                    <a:cubicBezTo>
                      <a:pt x="1872" y="742"/>
                      <a:pt x="1873" y="742"/>
                      <a:pt x="1874" y="742"/>
                    </a:cubicBezTo>
                    <a:cubicBezTo>
                      <a:pt x="1875" y="743"/>
                      <a:pt x="1876" y="743"/>
                      <a:pt x="1877" y="743"/>
                    </a:cubicBezTo>
                    <a:cubicBezTo>
                      <a:pt x="1877" y="743"/>
                      <a:pt x="1878" y="743"/>
                      <a:pt x="1878" y="743"/>
                    </a:cubicBezTo>
                    <a:cubicBezTo>
                      <a:pt x="1879" y="744"/>
                      <a:pt x="1879" y="744"/>
                      <a:pt x="1879" y="745"/>
                    </a:cubicBezTo>
                    <a:cubicBezTo>
                      <a:pt x="1880" y="745"/>
                      <a:pt x="1882" y="745"/>
                      <a:pt x="1882" y="745"/>
                    </a:cubicBezTo>
                    <a:cubicBezTo>
                      <a:pt x="1883" y="744"/>
                      <a:pt x="1881" y="742"/>
                      <a:pt x="1882" y="742"/>
                    </a:cubicBezTo>
                    <a:cubicBezTo>
                      <a:pt x="1884" y="743"/>
                      <a:pt x="1884" y="744"/>
                      <a:pt x="1885" y="745"/>
                    </a:cubicBezTo>
                    <a:cubicBezTo>
                      <a:pt x="1886" y="745"/>
                      <a:pt x="1885" y="746"/>
                      <a:pt x="1886" y="746"/>
                    </a:cubicBezTo>
                    <a:cubicBezTo>
                      <a:pt x="1887" y="746"/>
                      <a:pt x="1887" y="745"/>
                      <a:pt x="1887" y="745"/>
                    </a:cubicBezTo>
                    <a:cubicBezTo>
                      <a:pt x="1888" y="745"/>
                      <a:pt x="1888" y="745"/>
                      <a:pt x="1889" y="745"/>
                    </a:cubicBezTo>
                    <a:cubicBezTo>
                      <a:pt x="1889" y="744"/>
                      <a:pt x="1889" y="743"/>
                      <a:pt x="1888" y="743"/>
                    </a:cubicBezTo>
                    <a:cubicBezTo>
                      <a:pt x="1888" y="742"/>
                      <a:pt x="1886" y="741"/>
                      <a:pt x="1888" y="740"/>
                    </a:cubicBezTo>
                    <a:cubicBezTo>
                      <a:pt x="1889" y="740"/>
                      <a:pt x="1889" y="743"/>
                      <a:pt x="1890" y="743"/>
                    </a:cubicBezTo>
                    <a:cubicBezTo>
                      <a:pt x="1891" y="744"/>
                      <a:pt x="1893" y="743"/>
                      <a:pt x="1892" y="745"/>
                    </a:cubicBezTo>
                    <a:cubicBezTo>
                      <a:pt x="1892" y="746"/>
                      <a:pt x="1891" y="745"/>
                      <a:pt x="1890" y="746"/>
                    </a:cubicBezTo>
                    <a:cubicBezTo>
                      <a:pt x="1890" y="747"/>
                      <a:pt x="1890" y="748"/>
                      <a:pt x="1890" y="748"/>
                    </a:cubicBezTo>
                    <a:cubicBezTo>
                      <a:pt x="1890" y="749"/>
                      <a:pt x="1890" y="749"/>
                      <a:pt x="1889" y="749"/>
                    </a:cubicBezTo>
                    <a:cubicBezTo>
                      <a:pt x="1888" y="749"/>
                      <a:pt x="1888" y="748"/>
                      <a:pt x="1887" y="748"/>
                    </a:cubicBezTo>
                    <a:cubicBezTo>
                      <a:pt x="1886" y="748"/>
                      <a:pt x="1886" y="750"/>
                      <a:pt x="1885" y="748"/>
                    </a:cubicBezTo>
                    <a:cubicBezTo>
                      <a:pt x="1884" y="747"/>
                      <a:pt x="1885" y="746"/>
                      <a:pt x="1883" y="748"/>
                    </a:cubicBezTo>
                    <a:cubicBezTo>
                      <a:pt x="1883" y="748"/>
                      <a:pt x="1883" y="749"/>
                      <a:pt x="1883" y="749"/>
                    </a:cubicBezTo>
                    <a:cubicBezTo>
                      <a:pt x="1882" y="749"/>
                      <a:pt x="1882" y="749"/>
                      <a:pt x="1883" y="750"/>
                    </a:cubicBezTo>
                    <a:cubicBezTo>
                      <a:pt x="1883" y="750"/>
                      <a:pt x="1884" y="750"/>
                      <a:pt x="1884" y="751"/>
                    </a:cubicBezTo>
                    <a:cubicBezTo>
                      <a:pt x="1884" y="752"/>
                      <a:pt x="1883" y="751"/>
                      <a:pt x="1883" y="752"/>
                    </a:cubicBezTo>
                    <a:cubicBezTo>
                      <a:pt x="1881" y="754"/>
                      <a:pt x="1886" y="754"/>
                      <a:pt x="1886" y="757"/>
                    </a:cubicBezTo>
                    <a:cubicBezTo>
                      <a:pt x="1886" y="758"/>
                      <a:pt x="1884" y="758"/>
                      <a:pt x="1885" y="759"/>
                    </a:cubicBezTo>
                    <a:cubicBezTo>
                      <a:pt x="1886" y="761"/>
                      <a:pt x="1887" y="763"/>
                      <a:pt x="1888" y="763"/>
                    </a:cubicBezTo>
                    <a:cubicBezTo>
                      <a:pt x="1889" y="764"/>
                      <a:pt x="1889" y="763"/>
                      <a:pt x="1890" y="763"/>
                    </a:cubicBezTo>
                    <a:cubicBezTo>
                      <a:pt x="1891" y="764"/>
                      <a:pt x="1891" y="765"/>
                      <a:pt x="1891" y="765"/>
                    </a:cubicBezTo>
                    <a:cubicBezTo>
                      <a:pt x="1892" y="765"/>
                      <a:pt x="1892" y="765"/>
                      <a:pt x="1892" y="766"/>
                    </a:cubicBezTo>
                    <a:cubicBezTo>
                      <a:pt x="1893" y="766"/>
                      <a:pt x="1893" y="766"/>
                      <a:pt x="1893" y="767"/>
                    </a:cubicBezTo>
                    <a:cubicBezTo>
                      <a:pt x="1894" y="768"/>
                      <a:pt x="1895" y="768"/>
                      <a:pt x="1895" y="769"/>
                    </a:cubicBezTo>
                    <a:cubicBezTo>
                      <a:pt x="1896" y="769"/>
                      <a:pt x="1898" y="768"/>
                      <a:pt x="1897" y="767"/>
                    </a:cubicBezTo>
                    <a:cubicBezTo>
                      <a:pt x="1896" y="767"/>
                      <a:pt x="1896" y="767"/>
                      <a:pt x="1896" y="765"/>
                    </a:cubicBezTo>
                    <a:cubicBezTo>
                      <a:pt x="1895" y="765"/>
                      <a:pt x="1896" y="765"/>
                      <a:pt x="1895" y="764"/>
                    </a:cubicBezTo>
                    <a:cubicBezTo>
                      <a:pt x="1895" y="764"/>
                      <a:pt x="1894" y="764"/>
                      <a:pt x="1894" y="764"/>
                    </a:cubicBezTo>
                    <a:cubicBezTo>
                      <a:pt x="1893" y="763"/>
                      <a:pt x="1892" y="762"/>
                      <a:pt x="1892" y="761"/>
                    </a:cubicBezTo>
                    <a:cubicBezTo>
                      <a:pt x="1892" y="760"/>
                      <a:pt x="1892" y="757"/>
                      <a:pt x="1893" y="757"/>
                    </a:cubicBezTo>
                    <a:cubicBezTo>
                      <a:pt x="1894" y="758"/>
                      <a:pt x="1895" y="762"/>
                      <a:pt x="1897" y="761"/>
                    </a:cubicBezTo>
                    <a:cubicBezTo>
                      <a:pt x="1897" y="760"/>
                      <a:pt x="1897" y="760"/>
                      <a:pt x="1897" y="759"/>
                    </a:cubicBezTo>
                    <a:cubicBezTo>
                      <a:pt x="1897" y="758"/>
                      <a:pt x="1899" y="758"/>
                      <a:pt x="1899" y="756"/>
                    </a:cubicBezTo>
                    <a:cubicBezTo>
                      <a:pt x="1900" y="755"/>
                      <a:pt x="1899" y="754"/>
                      <a:pt x="1899" y="753"/>
                    </a:cubicBezTo>
                    <a:cubicBezTo>
                      <a:pt x="1899" y="752"/>
                      <a:pt x="1900" y="752"/>
                      <a:pt x="1900" y="751"/>
                    </a:cubicBezTo>
                    <a:cubicBezTo>
                      <a:pt x="1901" y="750"/>
                      <a:pt x="1900" y="749"/>
                      <a:pt x="1900" y="748"/>
                    </a:cubicBezTo>
                    <a:cubicBezTo>
                      <a:pt x="1900" y="747"/>
                      <a:pt x="1901" y="747"/>
                      <a:pt x="1901" y="746"/>
                    </a:cubicBezTo>
                    <a:cubicBezTo>
                      <a:pt x="1901" y="745"/>
                      <a:pt x="1901" y="744"/>
                      <a:pt x="1901" y="744"/>
                    </a:cubicBezTo>
                    <a:cubicBezTo>
                      <a:pt x="1901" y="743"/>
                      <a:pt x="1902" y="742"/>
                      <a:pt x="1902" y="741"/>
                    </a:cubicBezTo>
                    <a:cubicBezTo>
                      <a:pt x="1901" y="742"/>
                      <a:pt x="1900" y="743"/>
                      <a:pt x="1899" y="742"/>
                    </a:cubicBezTo>
                    <a:cubicBezTo>
                      <a:pt x="1898" y="742"/>
                      <a:pt x="1900" y="740"/>
                      <a:pt x="1901" y="739"/>
                    </a:cubicBezTo>
                    <a:cubicBezTo>
                      <a:pt x="1901" y="739"/>
                      <a:pt x="1900" y="739"/>
                      <a:pt x="1900" y="739"/>
                    </a:cubicBezTo>
                    <a:cubicBezTo>
                      <a:pt x="1900" y="738"/>
                      <a:pt x="1899" y="737"/>
                      <a:pt x="1899" y="737"/>
                    </a:cubicBezTo>
                    <a:cubicBezTo>
                      <a:pt x="1898" y="737"/>
                      <a:pt x="1897" y="738"/>
                      <a:pt x="1897" y="737"/>
                    </a:cubicBezTo>
                    <a:cubicBezTo>
                      <a:pt x="1896" y="736"/>
                      <a:pt x="1897" y="735"/>
                      <a:pt x="1898" y="735"/>
                    </a:cubicBezTo>
                    <a:cubicBezTo>
                      <a:pt x="1899" y="735"/>
                      <a:pt x="1900" y="736"/>
                      <a:pt x="1901" y="737"/>
                    </a:cubicBezTo>
                    <a:cubicBezTo>
                      <a:pt x="1902" y="738"/>
                      <a:pt x="1907" y="740"/>
                      <a:pt x="1905" y="737"/>
                    </a:cubicBezTo>
                    <a:cubicBezTo>
                      <a:pt x="1904" y="735"/>
                      <a:pt x="1902" y="735"/>
                      <a:pt x="1900" y="734"/>
                    </a:cubicBezTo>
                    <a:cubicBezTo>
                      <a:pt x="1901" y="734"/>
                      <a:pt x="1901" y="734"/>
                      <a:pt x="1901" y="734"/>
                    </a:cubicBezTo>
                    <a:cubicBezTo>
                      <a:pt x="1901" y="733"/>
                      <a:pt x="1901" y="731"/>
                      <a:pt x="1901" y="731"/>
                    </a:cubicBezTo>
                    <a:cubicBezTo>
                      <a:pt x="1902" y="730"/>
                      <a:pt x="1903" y="733"/>
                      <a:pt x="1904" y="733"/>
                    </a:cubicBezTo>
                    <a:cubicBezTo>
                      <a:pt x="1905" y="733"/>
                      <a:pt x="1904" y="731"/>
                      <a:pt x="1904" y="730"/>
                    </a:cubicBezTo>
                    <a:cubicBezTo>
                      <a:pt x="1903" y="729"/>
                      <a:pt x="1904" y="728"/>
                      <a:pt x="1904" y="727"/>
                    </a:cubicBezTo>
                    <a:cubicBezTo>
                      <a:pt x="1904" y="726"/>
                      <a:pt x="1904" y="724"/>
                      <a:pt x="1904" y="723"/>
                    </a:cubicBezTo>
                    <a:cubicBezTo>
                      <a:pt x="1904" y="722"/>
                      <a:pt x="1905" y="722"/>
                      <a:pt x="1905" y="721"/>
                    </a:cubicBezTo>
                    <a:cubicBezTo>
                      <a:pt x="1906" y="720"/>
                      <a:pt x="1906" y="720"/>
                      <a:pt x="1906" y="719"/>
                    </a:cubicBezTo>
                    <a:cubicBezTo>
                      <a:pt x="1907" y="720"/>
                      <a:pt x="1907" y="721"/>
                      <a:pt x="1906" y="723"/>
                    </a:cubicBezTo>
                    <a:cubicBezTo>
                      <a:pt x="1906" y="723"/>
                      <a:pt x="1906" y="724"/>
                      <a:pt x="1906" y="725"/>
                    </a:cubicBezTo>
                    <a:cubicBezTo>
                      <a:pt x="1906" y="727"/>
                      <a:pt x="1906" y="727"/>
                      <a:pt x="1906" y="729"/>
                    </a:cubicBezTo>
                    <a:cubicBezTo>
                      <a:pt x="1905" y="730"/>
                      <a:pt x="1905" y="731"/>
                      <a:pt x="1906" y="732"/>
                    </a:cubicBezTo>
                    <a:cubicBezTo>
                      <a:pt x="1906" y="733"/>
                      <a:pt x="1906" y="733"/>
                      <a:pt x="1906" y="733"/>
                    </a:cubicBezTo>
                    <a:cubicBezTo>
                      <a:pt x="1906" y="734"/>
                      <a:pt x="1906" y="735"/>
                      <a:pt x="1906" y="735"/>
                    </a:cubicBezTo>
                    <a:cubicBezTo>
                      <a:pt x="1907" y="736"/>
                      <a:pt x="1908" y="735"/>
                      <a:pt x="1908" y="736"/>
                    </a:cubicBezTo>
                    <a:cubicBezTo>
                      <a:pt x="1908" y="737"/>
                      <a:pt x="1908" y="737"/>
                      <a:pt x="1909" y="738"/>
                    </a:cubicBezTo>
                    <a:cubicBezTo>
                      <a:pt x="1909" y="738"/>
                      <a:pt x="1910" y="738"/>
                      <a:pt x="1911" y="739"/>
                    </a:cubicBezTo>
                    <a:cubicBezTo>
                      <a:pt x="1911" y="739"/>
                      <a:pt x="1911" y="740"/>
                      <a:pt x="1912" y="740"/>
                    </a:cubicBezTo>
                    <a:cubicBezTo>
                      <a:pt x="1914" y="740"/>
                      <a:pt x="1912" y="738"/>
                      <a:pt x="1914" y="738"/>
                    </a:cubicBezTo>
                    <a:cubicBezTo>
                      <a:pt x="1914" y="738"/>
                      <a:pt x="1915" y="739"/>
                      <a:pt x="1915" y="739"/>
                    </a:cubicBezTo>
                    <a:cubicBezTo>
                      <a:pt x="1916" y="739"/>
                      <a:pt x="1916" y="738"/>
                      <a:pt x="1915" y="737"/>
                    </a:cubicBezTo>
                    <a:cubicBezTo>
                      <a:pt x="1915" y="735"/>
                      <a:pt x="1916" y="737"/>
                      <a:pt x="1918" y="737"/>
                    </a:cubicBezTo>
                    <a:cubicBezTo>
                      <a:pt x="1918" y="736"/>
                      <a:pt x="1917" y="735"/>
                      <a:pt x="1917" y="735"/>
                    </a:cubicBezTo>
                    <a:cubicBezTo>
                      <a:pt x="1917" y="734"/>
                      <a:pt x="1916" y="733"/>
                      <a:pt x="1916" y="733"/>
                    </a:cubicBezTo>
                    <a:cubicBezTo>
                      <a:pt x="1915" y="732"/>
                      <a:pt x="1913" y="734"/>
                      <a:pt x="1913" y="731"/>
                    </a:cubicBezTo>
                    <a:cubicBezTo>
                      <a:pt x="1913" y="731"/>
                      <a:pt x="1917" y="729"/>
                      <a:pt x="1914" y="729"/>
                    </a:cubicBezTo>
                    <a:cubicBezTo>
                      <a:pt x="1914" y="729"/>
                      <a:pt x="1913" y="729"/>
                      <a:pt x="1912" y="729"/>
                    </a:cubicBezTo>
                    <a:cubicBezTo>
                      <a:pt x="1912" y="729"/>
                      <a:pt x="1911" y="727"/>
                      <a:pt x="1912" y="727"/>
                    </a:cubicBezTo>
                    <a:cubicBezTo>
                      <a:pt x="1913" y="726"/>
                      <a:pt x="1912" y="725"/>
                      <a:pt x="1914" y="726"/>
                    </a:cubicBezTo>
                    <a:cubicBezTo>
                      <a:pt x="1915" y="726"/>
                      <a:pt x="1916" y="728"/>
                      <a:pt x="1916" y="726"/>
                    </a:cubicBezTo>
                    <a:cubicBezTo>
                      <a:pt x="1916" y="724"/>
                      <a:pt x="1915" y="724"/>
                      <a:pt x="1916" y="723"/>
                    </a:cubicBezTo>
                    <a:cubicBezTo>
                      <a:pt x="1917" y="723"/>
                      <a:pt x="1918" y="723"/>
                      <a:pt x="1918" y="722"/>
                    </a:cubicBezTo>
                    <a:cubicBezTo>
                      <a:pt x="1918" y="722"/>
                      <a:pt x="1918" y="721"/>
                      <a:pt x="1918" y="721"/>
                    </a:cubicBezTo>
                    <a:cubicBezTo>
                      <a:pt x="1918" y="720"/>
                      <a:pt x="1919" y="720"/>
                      <a:pt x="1919" y="719"/>
                    </a:cubicBezTo>
                    <a:cubicBezTo>
                      <a:pt x="1919" y="719"/>
                      <a:pt x="1918" y="719"/>
                      <a:pt x="1918" y="718"/>
                    </a:cubicBezTo>
                    <a:cubicBezTo>
                      <a:pt x="1919" y="717"/>
                      <a:pt x="1920" y="718"/>
                      <a:pt x="1920" y="716"/>
                    </a:cubicBezTo>
                    <a:cubicBezTo>
                      <a:pt x="1919" y="715"/>
                      <a:pt x="1918" y="715"/>
                      <a:pt x="1917" y="714"/>
                    </a:cubicBezTo>
                    <a:cubicBezTo>
                      <a:pt x="1917" y="714"/>
                      <a:pt x="1917" y="713"/>
                      <a:pt x="1916" y="714"/>
                    </a:cubicBezTo>
                    <a:cubicBezTo>
                      <a:pt x="1915" y="714"/>
                      <a:pt x="1916" y="715"/>
                      <a:pt x="1915" y="715"/>
                    </a:cubicBezTo>
                    <a:cubicBezTo>
                      <a:pt x="1915" y="715"/>
                      <a:pt x="1914" y="713"/>
                      <a:pt x="1914" y="712"/>
                    </a:cubicBezTo>
                    <a:cubicBezTo>
                      <a:pt x="1914" y="712"/>
                      <a:pt x="1914" y="712"/>
                      <a:pt x="1915" y="712"/>
                    </a:cubicBezTo>
                    <a:cubicBezTo>
                      <a:pt x="1915" y="712"/>
                      <a:pt x="1916" y="711"/>
                      <a:pt x="1916" y="711"/>
                    </a:cubicBezTo>
                    <a:cubicBezTo>
                      <a:pt x="1917" y="711"/>
                      <a:pt x="1920" y="714"/>
                      <a:pt x="1919" y="711"/>
                    </a:cubicBezTo>
                    <a:cubicBezTo>
                      <a:pt x="1918" y="710"/>
                      <a:pt x="1916" y="709"/>
                      <a:pt x="1916" y="708"/>
                    </a:cubicBezTo>
                    <a:cubicBezTo>
                      <a:pt x="1917" y="708"/>
                      <a:pt x="1918" y="709"/>
                      <a:pt x="1919" y="709"/>
                    </a:cubicBezTo>
                    <a:cubicBezTo>
                      <a:pt x="1920" y="709"/>
                      <a:pt x="1920" y="708"/>
                      <a:pt x="1921" y="709"/>
                    </a:cubicBezTo>
                    <a:cubicBezTo>
                      <a:pt x="1922" y="710"/>
                      <a:pt x="1921" y="711"/>
                      <a:pt x="1921" y="711"/>
                    </a:cubicBezTo>
                    <a:cubicBezTo>
                      <a:pt x="1920" y="712"/>
                      <a:pt x="1921" y="714"/>
                      <a:pt x="1922" y="714"/>
                    </a:cubicBezTo>
                    <a:cubicBezTo>
                      <a:pt x="1923" y="715"/>
                      <a:pt x="1923" y="714"/>
                      <a:pt x="1923" y="714"/>
                    </a:cubicBezTo>
                    <a:cubicBezTo>
                      <a:pt x="1924" y="714"/>
                      <a:pt x="1924" y="714"/>
                      <a:pt x="1925" y="714"/>
                    </a:cubicBezTo>
                    <a:cubicBezTo>
                      <a:pt x="1927" y="715"/>
                      <a:pt x="1926" y="713"/>
                      <a:pt x="1926" y="712"/>
                    </a:cubicBezTo>
                    <a:cubicBezTo>
                      <a:pt x="1926" y="710"/>
                      <a:pt x="1928" y="710"/>
                      <a:pt x="1928" y="709"/>
                    </a:cubicBezTo>
                    <a:cubicBezTo>
                      <a:pt x="1928" y="708"/>
                      <a:pt x="1926" y="707"/>
                      <a:pt x="1925" y="705"/>
                    </a:cubicBezTo>
                    <a:cubicBezTo>
                      <a:pt x="1923" y="703"/>
                      <a:pt x="1925" y="705"/>
                      <a:pt x="1926" y="703"/>
                    </a:cubicBezTo>
                    <a:cubicBezTo>
                      <a:pt x="1927" y="703"/>
                      <a:pt x="1927" y="701"/>
                      <a:pt x="1927" y="701"/>
                    </a:cubicBezTo>
                    <a:cubicBezTo>
                      <a:pt x="1926" y="699"/>
                      <a:pt x="1926" y="700"/>
                      <a:pt x="1925" y="700"/>
                    </a:cubicBezTo>
                    <a:cubicBezTo>
                      <a:pt x="1923" y="700"/>
                      <a:pt x="1923" y="698"/>
                      <a:pt x="1922" y="697"/>
                    </a:cubicBezTo>
                    <a:cubicBezTo>
                      <a:pt x="1921" y="695"/>
                      <a:pt x="1919" y="696"/>
                      <a:pt x="1917" y="697"/>
                    </a:cubicBezTo>
                    <a:cubicBezTo>
                      <a:pt x="1918" y="696"/>
                      <a:pt x="1920" y="696"/>
                      <a:pt x="1921" y="695"/>
                    </a:cubicBezTo>
                    <a:cubicBezTo>
                      <a:pt x="1923" y="695"/>
                      <a:pt x="1924" y="696"/>
                      <a:pt x="1924" y="697"/>
                    </a:cubicBezTo>
                    <a:cubicBezTo>
                      <a:pt x="1926" y="698"/>
                      <a:pt x="1925" y="697"/>
                      <a:pt x="1926" y="696"/>
                    </a:cubicBezTo>
                    <a:cubicBezTo>
                      <a:pt x="1926" y="696"/>
                      <a:pt x="1926" y="696"/>
                      <a:pt x="1927" y="695"/>
                    </a:cubicBezTo>
                    <a:cubicBezTo>
                      <a:pt x="1928" y="694"/>
                      <a:pt x="1927" y="693"/>
                      <a:pt x="1926" y="692"/>
                    </a:cubicBezTo>
                    <a:cubicBezTo>
                      <a:pt x="1926" y="691"/>
                      <a:pt x="1927" y="691"/>
                      <a:pt x="1926" y="690"/>
                    </a:cubicBezTo>
                    <a:cubicBezTo>
                      <a:pt x="1926" y="690"/>
                      <a:pt x="1925" y="689"/>
                      <a:pt x="1925" y="689"/>
                    </a:cubicBezTo>
                    <a:cubicBezTo>
                      <a:pt x="1925" y="688"/>
                      <a:pt x="1926" y="686"/>
                      <a:pt x="1925" y="685"/>
                    </a:cubicBezTo>
                    <a:cubicBezTo>
                      <a:pt x="1926" y="686"/>
                      <a:pt x="1927" y="690"/>
                      <a:pt x="1928" y="690"/>
                    </a:cubicBezTo>
                    <a:cubicBezTo>
                      <a:pt x="1929" y="690"/>
                      <a:pt x="1928" y="689"/>
                      <a:pt x="1928" y="689"/>
                    </a:cubicBezTo>
                    <a:cubicBezTo>
                      <a:pt x="1929" y="689"/>
                      <a:pt x="1929" y="689"/>
                      <a:pt x="1930" y="689"/>
                    </a:cubicBezTo>
                    <a:cubicBezTo>
                      <a:pt x="1931" y="689"/>
                      <a:pt x="1932" y="689"/>
                      <a:pt x="1932" y="690"/>
                    </a:cubicBezTo>
                    <a:cubicBezTo>
                      <a:pt x="1932" y="690"/>
                      <a:pt x="1930" y="690"/>
                      <a:pt x="1930" y="691"/>
                    </a:cubicBezTo>
                    <a:cubicBezTo>
                      <a:pt x="1929" y="691"/>
                      <a:pt x="1929" y="692"/>
                      <a:pt x="1930" y="693"/>
                    </a:cubicBezTo>
                    <a:cubicBezTo>
                      <a:pt x="1930" y="695"/>
                      <a:pt x="1929" y="696"/>
                      <a:pt x="1929" y="698"/>
                    </a:cubicBezTo>
                    <a:cubicBezTo>
                      <a:pt x="1930" y="696"/>
                      <a:pt x="1930" y="695"/>
                      <a:pt x="1932" y="694"/>
                    </a:cubicBezTo>
                    <a:cubicBezTo>
                      <a:pt x="1934" y="693"/>
                      <a:pt x="1935" y="692"/>
                      <a:pt x="1937" y="691"/>
                    </a:cubicBezTo>
                    <a:cubicBezTo>
                      <a:pt x="1938" y="690"/>
                      <a:pt x="1938" y="690"/>
                      <a:pt x="1937" y="689"/>
                    </a:cubicBezTo>
                    <a:cubicBezTo>
                      <a:pt x="1937" y="688"/>
                      <a:pt x="1937" y="688"/>
                      <a:pt x="1938" y="687"/>
                    </a:cubicBezTo>
                    <a:cubicBezTo>
                      <a:pt x="1939" y="685"/>
                      <a:pt x="1940" y="684"/>
                      <a:pt x="1941" y="683"/>
                    </a:cubicBezTo>
                    <a:cubicBezTo>
                      <a:pt x="1942" y="685"/>
                      <a:pt x="1941" y="685"/>
                      <a:pt x="1940" y="687"/>
                    </a:cubicBezTo>
                    <a:cubicBezTo>
                      <a:pt x="1940" y="688"/>
                      <a:pt x="1939" y="690"/>
                      <a:pt x="1941" y="690"/>
                    </a:cubicBezTo>
                    <a:cubicBezTo>
                      <a:pt x="1943" y="690"/>
                      <a:pt x="1943" y="688"/>
                      <a:pt x="1945" y="689"/>
                    </a:cubicBezTo>
                    <a:cubicBezTo>
                      <a:pt x="1947" y="690"/>
                      <a:pt x="1945" y="691"/>
                      <a:pt x="1945" y="692"/>
                    </a:cubicBezTo>
                    <a:cubicBezTo>
                      <a:pt x="1944" y="692"/>
                      <a:pt x="1944" y="691"/>
                      <a:pt x="1943" y="692"/>
                    </a:cubicBezTo>
                    <a:cubicBezTo>
                      <a:pt x="1941" y="692"/>
                      <a:pt x="1942" y="693"/>
                      <a:pt x="1940" y="693"/>
                    </a:cubicBezTo>
                    <a:cubicBezTo>
                      <a:pt x="1939" y="692"/>
                      <a:pt x="1939" y="691"/>
                      <a:pt x="1938" y="692"/>
                    </a:cubicBezTo>
                    <a:cubicBezTo>
                      <a:pt x="1937" y="692"/>
                      <a:pt x="1937" y="693"/>
                      <a:pt x="1937" y="693"/>
                    </a:cubicBezTo>
                    <a:cubicBezTo>
                      <a:pt x="1936" y="694"/>
                      <a:pt x="1936" y="694"/>
                      <a:pt x="1935" y="694"/>
                    </a:cubicBezTo>
                    <a:cubicBezTo>
                      <a:pt x="1934" y="695"/>
                      <a:pt x="1934" y="697"/>
                      <a:pt x="1933" y="698"/>
                    </a:cubicBezTo>
                    <a:cubicBezTo>
                      <a:pt x="1931" y="699"/>
                      <a:pt x="1930" y="701"/>
                      <a:pt x="1930" y="703"/>
                    </a:cubicBezTo>
                    <a:cubicBezTo>
                      <a:pt x="1932" y="703"/>
                      <a:pt x="1932" y="701"/>
                      <a:pt x="1934" y="701"/>
                    </a:cubicBezTo>
                    <a:cubicBezTo>
                      <a:pt x="1934" y="701"/>
                      <a:pt x="1934" y="701"/>
                      <a:pt x="1934" y="701"/>
                    </a:cubicBezTo>
                    <a:cubicBezTo>
                      <a:pt x="1933" y="702"/>
                      <a:pt x="1933" y="702"/>
                      <a:pt x="1932" y="702"/>
                    </a:cubicBezTo>
                    <a:cubicBezTo>
                      <a:pt x="1932" y="703"/>
                      <a:pt x="1932" y="703"/>
                      <a:pt x="1932" y="704"/>
                    </a:cubicBezTo>
                    <a:cubicBezTo>
                      <a:pt x="1932" y="704"/>
                      <a:pt x="1931" y="705"/>
                      <a:pt x="1931" y="706"/>
                    </a:cubicBezTo>
                    <a:cubicBezTo>
                      <a:pt x="1932" y="706"/>
                      <a:pt x="1933" y="705"/>
                      <a:pt x="1933" y="706"/>
                    </a:cubicBezTo>
                    <a:cubicBezTo>
                      <a:pt x="1933" y="707"/>
                      <a:pt x="1932" y="707"/>
                      <a:pt x="1932" y="708"/>
                    </a:cubicBezTo>
                    <a:cubicBezTo>
                      <a:pt x="1931" y="709"/>
                      <a:pt x="1931" y="711"/>
                      <a:pt x="1933" y="710"/>
                    </a:cubicBezTo>
                    <a:cubicBezTo>
                      <a:pt x="1934" y="711"/>
                      <a:pt x="1930" y="712"/>
                      <a:pt x="1931" y="713"/>
                    </a:cubicBezTo>
                    <a:cubicBezTo>
                      <a:pt x="1931" y="713"/>
                      <a:pt x="1933" y="713"/>
                      <a:pt x="1933" y="713"/>
                    </a:cubicBezTo>
                    <a:cubicBezTo>
                      <a:pt x="1934" y="713"/>
                      <a:pt x="1934" y="712"/>
                      <a:pt x="1935" y="711"/>
                    </a:cubicBezTo>
                    <a:cubicBezTo>
                      <a:pt x="1936" y="709"/>
                      <a:pt x="1939" y="708"/>
                      <a:pt x="1942" y="707"/>
                    </a:cubicBezTo>
                    <a:cubicBezTo>
                      <a:pt x="1942" y="707"/>
                      <a:pt x="1942" y="707"/>
                      <a:pt x="1942" y="708"/>
                    </a:cubicBezTo>
                    <a:cubicBezTo>
                      <a:pt x="1942" y="708"/>
                      <a:pt x="1941" y="708"/>
                      <a:pt x="1940" y="709"/>
                    </a:cubicBezTo>
                    <a:cubicBezTo>
                      <a:pt x="1939" y="709"/>
                      <a:pt x="1939" y="710"/>
                      <a:pt x="1938" y="711"/>
                    </a:cubicBezTo>
                    <a:cubicBezTo>
                      <a:pt x="1938" y="711"/>
                      <a:pt x="1937" y="712"/>
                      <a:pt x="1938" y="712"/>
                    </a:cubicBezTo>
                    <a:cubicBezTo>
                      <a:pt x="1938" y="713"/>
                      <a:pt x="1940" y="712"/>
                      <a:pt x="1941" y="712"/>
                    </a:cubicBezTo>
                    <a:cubicBezTo>
                      <a:pt x="1942" y="712"/>
                      <a:pt x="1945" y="712"/>
                      <a:pt x="1946" y="711"/>
                    </a:cubicBezTo>
                    <a:cubicBezTo>
                      <a:pt x="1947" y="711"/>
                      <a:pt x="1948" y="710"/>
                      <a:pt x="1949" y="710"/>
                    </a:cubicBezTo>
                    <a:cubicBezTo>
                      <a:pt x="1949" y="709"/>
                      <a:pt x="1950" y="709"/>
                      <a:pt x="1950" y="709"/>
                    </a:cubicBezTo>
                    <a:cubicBezTo>
                      <a:pt x="1950" y="708"/>
                      <a:pt x="1950" y="708"/>
                      <a:pt x="1951" y="708"/>
                    </a:cubicBezTo>
                    <a:cubicBezTo>
                      <a:pt x="1951" y="709"/>
                      <a:pt x="1951" y="709"/>
                      <a:pt x="1951" y="710"/>
                    </a:cubicBezTo>
                    <a:cubicBezTo>
                      <a:pt x="1951" y="711"/>
                      <a:pt x="1951" y="710"/>
                      <a:pt x="1952" y="710"/>
                    </a:cubicBezTo>
                    <a:cubicBezTo>
                      <a:pt x="1953" y="710"/>
                      <a:pt x="1953" y="711"/>
                      <a:pt x="1953" y="711"/>
                    </a:cubicBezTo>
                    <a:cubicBezTo>
                      <a:pt x="1953" y="711"/>
                      <a:pt x="1954" y="711"/>
                      <a:pt x="1954" y="711"/>
                    </a:cubicBezTo>
                    <a:cubicBezTo>
                      <a:pt x="1955" y="711"/>
                      <a:pt x="1956" y="711"/>
                      <a:pt x="1956" y="712"/>
                    </a:cubicBezTo>
                    <a:cubicBezTo>
                      <a:pt x="1955" y="713"/>
                      <a:pt x="1952" y="713"/>
                      <a:pt x="1951" y="713"/>
                    </a:cubicBezTo>
                    <a:cubicBezTo>
                      <a:pt x="1949" y="713"/>
                      <a:pt x="1947" y="713"/>
                      <a:pt x="1945" y="713"/>
                    </a:cubicBezTo>
                    <a:cubicBezTo>
                      <a:pt x="1944" y="714"/>
                      <a:pt x="1943" y="714"/>
                      <a:pt x="1942" y="714"/>
                    </a:cubicBezTo>
                    <a:cubicBezTo>
                      <a:pt x="1942" y="714"/>
                      <a:pt x="1940" y="714"/>
                      <a:pt x="1939" y="715"/>
                    </a:cubicBezTo>
                    <a:cubicBezTo>
                      <a:pt x="1939" y="715"/>
                      <a:pt x="1940" y="716"/>
                      <a:pt x="1940" y="717"/>
                    </a:cubicBezTo>
                    <a:cubicBezTo>
                      <a:pt x="1940" y="718"/>
                      <a:pt x="1940" y="719"/>
                      <a:pt x="1940" y="719"/>
                    </a:cubicBezTo>
                    <a:cubicBezTo>
                      <a:pt x="1939" y="719"/>
                      <a:pt x="1939" y="717"/>
                      <a:pt x="1937" y="716"/>
                    </a:cubicBezTo>
                    <a:cubicBezTo>
                      <a:pt x="1935" y="716"/>
                      <a:pt x="1938" y="720"/>
                      <a:pt x="1936" y="720"/>
                    </a:cubicBezTo>
                    <a:cubicBezTo>
                      <a:pt x="1936" y="719"/>
                      <a:pt x="1935" y="718"/>
                      <a:pt x="1934" y="717"/>
                    </a:cubicBezTo>
                    <a:cubicBezTo>
                      <a:pt x="1933" y="717"/>
                      <a:pt x="1931" y="716"/>
                      <a:pt x="1930" y="717"/>
                    </a:cubicBezTo>
                    <a:cubicBezTo>
                      <a:pt x="1929" y="718"/>
                      <a:pt x="1931" y="719"/>
                      <a:pt x="1929" y="719"/>
                    </a:cubicBezTo>
                    <a:cubicBezTo>
                      <a:pt x="1928" y="720"/>
                      <a:pt x="1927" y="718"/>
                      <a:pt x="1927" y="718"/>
                    </a:cubicBezTo>
                    <a:cubicBezTo>
                      <a:pt x="1926" y="718"/>
                      <a:pt x="1926" y="719"/>
                      <a:pt x="1926" y="720"/>
                    </a:cubicBezTo>
                    <a:cubicBezTo>
                      <a:pt x="1925" y="721"/>
                      <a:pt x="1923" y="720"/>
                      <a:pt x="1923" y="721"/>
                    </a:cubicBezTo>
                    <a:cubicBezTo>
                      <a:pt x="1921" y="722"/>
                      <a:pt x="1925" y="722"/>
                      <a:pt x="1925" y="724"/>
                    </a:cubicBezTo>
                    <a:cubicBezTo>
                      <a:pt x="1925" y="725"/>
                      <a:pt x="1923" y="725"/>
                      <a:pt x="1923" y="726"/>
                    </a:cubicBezTo>
                    <a:cubicBezTo>
                      <a:pt x="1922" y="726"/>
                      <a:pt x="1922" y="727"/>
                      <a:pt x="1922" y="728"/>
                    </a:cubicBezTo>
                    <a:cubicBezTo>
                      <a:pt x="1922" y="730"/>
                      <a:pt x="1921" y="732"/>
                      <a:pt x="1922" y="734"/>
                    </a:cubicBezTo>
                    <a:cubicBezTo>
                      <a:pt x="1924" y="734"/>
                      <a:pt x="1923" y="731"/>
                      <a:pt x="1923" y="730"/>
                    </a:cubicBezTo>
                    <a:cubicBezTo>
                      <a:pt x="1925" y="728"/>
                      <a:pt x="1925" y="731"/>
                      <a:pt x="1926" y="730"/>
                    </a:cubicBezTo>
                    <a:cubicBezTo>
                      <a:pt x="1927" y="729"/>
                      <a:pt x="1927" y="725"/>
                      <a:pt x="1928" y="726"/>
                    </a:cubicBezTo>
                    <a:cubicBezTo>
                      <a:pt x="1929" y="727"/>
                      <a:pt x="1928" y="729"/>
                      <a:pt x="1929" y="729"/>
                    </a:cubicBezTo>
                    <a:cubicBezTo>
                      <a:pt x="1930" y="730"/>
                      <a:pt x="1933" y="729"/>
                      <a:pt x="1933" y="728"/>
                    </a:cubicBezTo>
                    <a:cubicBezTo>
                      <a:pt x="1933" y="728"/>
                      <a:pt x="1933" y="727"/>
                      <a:pt x="1934" y="727"/>
                    </a:cubicBezTo>
                    <a:cubicBezTo>
                      <a:pt x="1935" y="726"/>
                      <a:pt x="1934" y="728"/>
                      <a:pt x="1935" y="728"/>
                    </a:cubicBezTo>
                    <a:cubicBezTo>
                      <a:pt x="1936" y="728"/>
                      <a:pt x="1936" y="725"/>
                      <a:pt x="1937" y="725"/>
                    </a:cubicBezTo>
                    <a:cubicBezTo>
                      <a:pt x="1938" y="725"/>
                      <a:pt x="1938" y="728"/>
                      <a:pt x="1938" y="728"/>
                    </a:cubicBezTo>
                    <a:cubicBezTo>
                      <a:pt x="1938" y="729"/>
                      <a:pt x="1940" y="731"/>
                      <a:pt x="1941" y="730"/>
                    </a:cubicBezTo>
                    <a:cubicBezTo>
                      <a:pt x="1941" y="730"/>
                      <a:pt x="1941" y="729"/>
                      <a:pt x="1942" y="729"/>
                    </a:cubicBezTo>
                    <a:cubicBezTo>
                      <a:pt x="1942" y="728"/>
                      <a:pt x="1943" y="728"/>
                      <a:pt x="1944" y="728"/>
                    </a:cubicBezTo>
                    <a:cubicBezTo>
                      <a:pt x="1945" y="727"/>
                      <a:pt x="1944" y="727"/>
                      <a:pt x="1945" y="726"/>
                    </a:cubicBezTo>
                    <a:cubicBezTo>
                      <a:pt x="1945" y="726"/>
                      <a:pt x="1945" y="726"/>
                      <a:pt x="1946" y="725"/>
                    </a:cubicBezTo>
                    <a:cubicBezTo>
                      <a:pt x="1947" y="724"/>
                      <a:pt x="1946" y="723"/>
                      <a:pt x="1946" y="721"/>
                    </a:cubicBezTo>
                    <a:cubicBezTo>
                      <a:pt x="1946" y="721"/>
                      <a:pt x="1946" y="721"/>
                      <a:pt x="1946" y="721"/>
                    </a:cubicBezTo>
                    <a:cubicBezTo>
                      <a:pt x="1948" y="722"/>
                      <a:pt x="1946" y="725"/>
                      <a:pt x="1949" y="725"/>
                    </a:cubicBezTo>
                    <a:cubicBezTo>
                      <a:pt x="1950" y="726"/>
                      <a:pt x="1950" y="726"/>
                      <a:pt x="1951" y="727"/>
                    </a:cubicBezTo>
                    <a:cubicBezTo>
                      <a:pt x="1952" y="728"/>
                      <a:pt x="1953" y="729"/>
                      <a:pt x="1953" y="730"/>
                    </a:cubicBezTo>
                    <a:cubicBezTo>
                      <a:pt x="1952" y="731"/>
                      <a:pt x="1951" y="728"/>
                      <a:pt x="1950" y="728"/>
                    </a:cubicBezTo>
                    <a:cubicBezTo>
                      <a:pt x="1949" y="728"/>
                      <a:pt x="1947" y="727"/>
                      <a:pt x="1947" y="727"/>
                    </a:cubicBezTo>
                    <a:cubicBezTo>
                      <a:pt x="1946" y="728"/>
                      <a:pt x="1947" y="729"/>
                      <a:pt x="1946" y="729"/>
                    </a:cubicBezTo>
                    <a:cubicBezTo>
                      <a:pt x="1946" y="730"/>
                      <a:pt x="1945" y="730"/>
                      <a:pt x="1944" y="730"/>
                    </a:cubicBezTo>
                    <a:cubicBezTo>
                      <a:pt x="1943" y="731"/>
                      <a:pt x="1944" y="731"/>
                      <a:pt x="1944" y="732"/>
                    </a:cubicBezTo>
                    <a:cubicBezTo>
                      <a:pt x="1943" y="733"/>
                      <a:pt x="1943" y="733"/>
                      <a:pt x="1943" y="734"/>
                    </a:cubicBezTo>
                    <a:cubicBezTo>
                      <a:pt x="1943" y="735"/>
                      <a:pt x="1943" y="736"/>
                      <a:pt x="1943" y="736"/>
                    </a:cubicBezTo>
                    <a:cubicBezTo>
                      <a:pt x="1942" y="737"/>
                      <a:pt x="1942" y="735"/>
                      <a:pt x="1942" y="734"/>
                    </a:cubicBezTo>
                    <a:cubicBezTo>
                      <a:pt x="1941" y="733"/>
                      <a:pt x="1940" y="732"/>
                      <a:pt x="1939" y="732"/>
                    </a:cubicBezTo>
                    <a:cubicBezTo>
                      <a:pt x="1938" y="732"/>
                      <a:pt x="1938" y="733"/>
                      <a:pt x="1937" y="733"/>
                    </a:cubicBezTo>
                    <a:cubicBezTo>
                      <a:pt x="1936" y="734"/>
                      <a:pt x="1934" y="734"/>
                      <a:pt x="1934" y="735"/>
                    </a:cubicBezTo>
                    <a:cubicBezTo>
                      <a:pt x="1935" y="735"/>
                      <a:pt x="1937" y="735"/>
                      <a:pt x="1937" y="737"/>
                    </a:cubicBezTo>
                    <a:cubicBezTo>
                      <a:pt x="1936" y="738"/>
                      <a:pt x="1933" y="737"/>
                      <a:pt x="1932" y="737"/>
                    </a:cubicBezTo>
                    <a:cubicBezTo>
                      <a:pt x="1931" y="736"/>
                      <a:pt x="1931" y="735"/>
                      <a:pt x="1931" y="734"/>
                    </a:cubicBezTo>
                    <a:cubicBezTo>
                      <a:pt x="1929" y="732"/>
                      <a:pt x="1929" y="734"/>
                      <a:pt x="1929" y="734"/>
                    </a:cubicBezTo>
                    <a:cubicBezTo>
                      <a:pt x="1928" y="735"/>
                      <a:pt x="1926" y="734"/>
                      <a:pt x="1925" y="735"/>
                    </a:cubicBezTo>
                    <a:cubicBezTo>
                      <a:pt x="1925" y="736"/>
                      <a:pt x="1926" y="738"/>
                      <a:pt x="1925" y="739"/>
                    </a:cubicBezTo>
                    <a:cubicBezTo>
                      <a:pt x="1925" y="740"/>
                      <a:pt x="1923" y="741"/>
                      <a:pt x="1924" y="742"/>
                    </a:cubicBezTo>
                    <a:cubicBezTo>
                      <a:pt x="1924" y="744"/>
                      <a:pt x="1925" y="743"/>
                      <a:pt x="1926" y="743"/>
                    </a:cubicBezTo>
                    <a:cubicBezTo>
                      <a:pt x="1927" y="743"/>
                      <a:pt x="1932" y="744"/>
                      <a:pt x="1932" y="742"/>
                    </a:cubicBezTo>
                    <a:cubicBezTo>
                      <a:pt x="1931" y="741"/>
                      <a:pt x="1931" y="741"/>
                      <a:pt x="1931" y="740"/>
                    </a:cubicBezTo>
                    <a:cubicBezTo>
                      <a:pt x="1932" y="739"/>
                      <a:pt x="1933" y="740"/>
                      <a:pt x="1933" y="741"/>
                    </a:cubicBezTo>
                    <a:cubicBezTo>
                      <a:pt x="1934" y="741"/>
                      <a:pt x="1936" y="741"/>
                      <a:pt x="1937" y="741"/>
                    </a:cubicBezTo>
                    <a:cubicBezTo>
                      <a:pt x="1939" y="741"/>
                      <a:pt x="1940" y="741"/>
                      <a:pt x="1940" y="742"/>
                    </a:cubicBezTo>
                    <a:cubicBezTo>
                      <a:pt x="1940" y="743"/>
                      <a:pt x="1939" y="743"/>
                      <a:pt x="1939" y="744"/>
                    </a:cubicBezTo>
                    <a:cubicBezTo>
                      <a:pt x="1939" y="744"/>
                      <a:pt x="1939" y="745"/>
                      <a:pt x="1939" y="745"/>
                    </a:cubicBezTo>
                    <a:cubicBezTo>
                      <a:pt x="1939" y="745"/>
                      <a:pt x="1937" y="743"/>
                      <a:pt x="1936" y="742"/>
                    </a:cubicBezTo>
                    <a:cubicBezTo>
                      <a:pt x="1935" y="742"/>
                      <a:pt x="1936" y="743"/>
                      <a:pt x="1935" y="743"/>
                    </a:cubicBezTo>
                    <a:cubicBezTo>
                      <a:pt x="1934" y="744"/>
                      <a:pt x="1933" y="744"/>
                      <a:pt x="1932" y="745"/>
                    </a:cubicBezTo>
                    <a:cubicBezTo>
                      <a:pt x="1932" y="746"/>
                      <a:pt x="1933" y="747"/>
                      <a:pt x="1933" y="748"/>
                    </a:cubicBezTo>
                    <a:cubicBezTo>
                      <a:pt x="1933" y="748"/>
                      <a:pt x="1933" y="748"/>
                      <a:pt x="1932" y="748"/>
                    </a:cubicBezTo>
                    <a:cubicBezTo>
                      <a:pt x="1932" y="747"/>
                      <a:pt x="1932" y="747"/>
                      <a:pt x="1931" y="746"/>
                    </a:cubicBezTo>
                    <a:cubicBezTo>
                      <a:pt x="1930" y="745"/>
                      <a:pt x="1930" y="745"/>
                      <a:pt x="1929" y="746"/>
                    </a:cubicBezTo>
                    <a:cubicBezTo>
                      <a:pt x="1928" y="746"/>
                      <a:pt x="1928" y="746"/>
                      <a:pt x="1928" y="748"/>
                    </a:cubicBezTo>
                    <a:cubicBezTo>
                      <a:pt x="1928" y="748"/>
                      <a:pt x="1928" y="750"/>
                      <a:pt x="1927" y="750"/>
                    </a:cubicBezTo>
                    <a:cubicBezTo>
                      <a:pt x="1927" y="749"/>
                      <a:pt x="1926" y="748"/>
                      <a:pt x="1926" y="748"/>
                    </a:cubicBezTo>
                    <a:cubicBezTo>
                      <a:pt x="1925" y="746"/>
                      <a:pt x="1925" y="747"/>
                      <a:pt x="1923" y="746"/>
                    </a:cubicBezTo>
                    <a:cubicBezTo>
                      <a:pt x="1923" y="746"/>
                      <a:pt x="1921" y="743"/>
                      <a:pt x="1921" y="745"/>
                    </a:cubicBezTo>
                    <a:cubicBezTo>
                      <a:pt x="1921" y="746"/>
                      <a:pt x="1922" y="747"/>
                      <a:pt x="1922" y="748"/>
                    </a:cubicBezTo>
                    <a:cubicBezTo>
                      <a:pt x="1920" y="749"/>
                      <a:pt x="1919" y="746"/>
                      <a:pt x="1918" y="746"/>
                    </a:cubicBezTo>
                    <a:cubicBezTo>
                      <a:pt x="1917" y="746"/>
                      <a:pt x="1916" y="746"/>
                      <a:pt x="1915" y="745"/>
                    </a:cubicBezTo>
                    <a:cubicBezTo>
                      <a:pt x="1914" y="744"/>
                      <a:pt x="1915" y="745"/>
                      <a:pt x="1913" y="745"/>
                    </a:cubicBezTo>
                    <a:cubicBezTo>
                      <a:pt x="1912" y="745"/>
                      <a:pt x="1912" y="745"/>
                      <a:pt x="1912" y="746"/>
                    </a:cubicBezTo>
                    <a:cubicBezTo>
                      <a:pt x="1912" y="747"/>
                      <a:pt x="1912" y="748"/>
                      <a:pt x="1912" y="748"/>
                    </a:cubicBezTo>
                    <a:cubicBezTo>
                      <a:pt x="1913" y="750"/>
                      <a:pt x="1913" y="749"/>
                      <a:pt x="1914" y="749"/>
                    </a:cubicBezTo>
                    <a:cubicBezTo>
                      <a:pt x="1915" y="750"/>
                      <a:pt x="1915" y="751"/>
                      <a:pt x="1915" y="751"/>
                    </a:cubicBezTo>
                    <a:cubicBezTo>
                      <a:pt x="1913" y="752"/>
                      <a:pt x="1913" y="751"/>
                      <a:pt x="1912" y="752"/>
                    </a:cubicBezTo>
                    <a:cubicBezTo>
                      <a:pt x="1911" y="753"/>
                      <a:pt x="1911" y="755"/>
                      <a:pt x="1910" y="754"/>
                    </a:cubicBezTo>
                    <a:cubicBezTo>
                      <a:pt x="1909" y="753"/>
                      <a:pt x="1910" y="752"/>
                      <a:pt x="1910" y="751"/>
                    </a:cubicBezTo>
                    <a:cubicBezTo>
                      <a:pt x="1910" y="750"/>
                      <a:pt x="1910" y="750"/>
                      <a:pt x="1909" y="749"/>
                    </a:cubicBezTo>
                    <a:cubicBezTo>
                      <a:pt x="1909" y="749"/>
                      <a:pt x="1909" y="748"/>
                      <a:pt x="1909" y="748"/>
                    </a:cubicBezTo>
                    <a:cubicBezTo>
                      <a:pt x="1908" y="748"/>
                      <a:pt x="1905" y="751"/>
                      <a:pt x="1906" y="752"/>
                    </a:cubicBezTo>
                    <a:cubicBezTo>
                      <a:pt x="1907" y="754"/>
                      <a:pt x="1908" y="753"/>
                      <a:pt x="1909" y="754"/>
                    </a:cubicBezTo>
                    <a:cubicBezTo>
                      <a:pt x="1910" y="756"/>
                      <a:pt x="1908" y="757"/>
                      <a:pt x="1909" y="758"/>
                    </a:cubicBezTo>
                    <a:cubicBezTo>
                      <a:pt x="1909" y="759"/>
                      <a:pt x="1910" y="759"/>
                      <a:pt x="1909" y="761"/>
                    </a:cubicBezTo>
                    <a:cubicBezTo>
                      <a:pt x="1909" y="762"/>
                      <a:pt x="1908" y="763"/>
                      <a:pt x="1908" y="764"/>
                    </a:cubicBezTo>
                    <a:cubicBezTo>
                      <a:pt x="1909" y="765"/>
                      <a:pt x="1912" y="765"/>
                      <a:pt x="1913" y="767"/>
                    </a:cubicBezTo>
                    <a:cubicBezTo>
                      <a:pt x="1915" y="767"/>
                      <a:pt x="1913" y="765"/>
                      <a:pt x="1913" y="765"/>
                    </a:cubicBezTo>
                    <a:cubicBezTo>
                      <a:pt x="1913" y="764"/>
                      <a:pt x="1913" y="764"/>
                      <a:pt x="1913" y="763"/>
                    </a:cubicBezTo>
                    <a:cubicBezTo>
                      <a:pt x="1913" y="762"/>
                      <a:pt x="1914" y="763"/>
                      <a:pt x="1914" y="762"/>
                    </a:cubicBezTo>
                    <a:cubicBezTo>
                      <a:pt x="1914" y="761"/>
                      <a:pt x="1913" y="761"/>
                      <a:pt x="1913" y="760"/>
                    </a:cubicBezTo>
                    <a:cubicBezTo>
                      <a:pt x="1914" y="759"/>
                      <a:pt x="1915" y="760"/>
                      <a:pt x="1915" y="760"/>
                    </a:cubicBezTo>
                    <a:cubicBezTo>
                      <a:pt x="1916" y="760"/>
                      <a:pt x="1916" y="760"/>
                      <a:pt x="1917" y="759"/>
                    </a:cubicBezTo>
                    <a:cubicBezTo>
                      <a:pt x="1917" y="759"/>
                      <a:pt x="1918" y="759"/>
                      <a:pt x="1919" y="759"/>
                    </a:cubicBezTo>
                    <a:cubicBezTo>
                      <a:pt x="1919" y="760"/>
                      <a:pt x="1915" y="762"/>
                      <a:pt x="1915" y="764"/>
                    </a:cubicBezTo>
                    <a:cubicBezTo>
                      <a:pt x="1916" y="763"/>
                      <a:pt x="1918" y="763"/>
                      <a:pt x="1918" y="763"/>
                    </a:cubicBezTo>
                    <a:cubicBezTo>
                      <a:pt x="1919" y="764"/>
                      <a:pt x="1917" y="765"/>
                      <a:pt x="1916" y="766"/>
                    </a:cubicBezTo>
                    <a:cubicBezTo>
                      <a:pt x="1915" y="767"/>
                      <a:pt x="1917" y="770"/>
                      <a:pt x="1919" y="770"/>
                    </a:cubicBezTo>
                    <a:cubicBezTo>
                      <a:pt x="1920" y="769"/>
                      <a:pt x="1920" y="768"/>
                      <a:pt x="1921" y="767"/>
                    </a:cubicBezTo>
                    <a:cubicBezTo>
                      <a:pt x="1922" y="767"/>
                      <a:pt x="1923" y="767"/>
                      <a:pt x="1924" y="767"/>
                    </a:cubicBezTo>
                    <a:cubicBezTo>
                      <a:pt x="1925" y="767"/>
                      <a:pt x="1926" y="767"/>
                      <a:pt x="1927" y="766"/>
                    </a:cubicBezTo>
                    <a:cubicBezTo>
                      <a:pt x="1927" y="765"/>
                      <a:pt x="1926" y="764"/>
                      <a:pt x="1927" y="764"/>
                    </a:cubicBezTo>
                    <a:cubicBezTo>
                      <a:pt x="1928" y="764"/>
                      <a:pt x="1928" y="764"/>
                      <a:pt x="1928" y="764"/>
                    </a:cubicBezTo>
                    <a:cubicBezTo>
                      <a:pt x="1929" y="765"/>
                      <a:pt x="1929" y="762"/>
                      <a:pt x="1929" y="761"/>
                    </a:cubicBezTo>
                    <a:cubicBezTo>
                      <a:pt x="1929" y="761"/>
                      <a:pt x="1928" y="760"/>
                      <a:pt x="1928" y="759"/>
                    </a:cubicBezTo>
                    <a:cubicBezTo>
                      <a:pt x="1928" y="759"/>
                      <a:pt x="1930" y="758"/>
                      <a:pt x="1930" y="758"/>
                    </a:cubicBezTo>
                    <a:cubicBezTo>
                      <a:pt x="1931" y="759"/>
                      <a:pt x="1929" y="761"/>
                      <a:pt x="1930" y="763"/>
                    </a:cubicBezTo>
                    <a:cubicBezTo>
                      <a:pt x="1931" y="763"/>
                      <a:pt x="1931" y="761"/>
                      <a:pt x="1932" y="760"/>
                    </a:cubicBezTo>
                    <a:cubicBezTo>
                      <a:pt x="1933" y="759"/>
                      <a:pt x="1933" y="760"/>
                      <a:pt x="1933" y="759"/>
                    </a:cubicBezTo>
                    <a:cubicBezTo>
                      <a:pt x="1934" y="758"/>
                      <a:pt x="1933" y="758"/>
                      <a:pt x="1934" y="758"/>
                    </a:cubicBezTo>
                    <a:cubicBezTo>
                      <a:pt x="1935" y="757"/>
                      <a:pt x="1936" y="758"/>
                      <a:pt x="1936" y="757"/>
                    </a:cubicBezTo>
                    <a:cubicBezTo>
                      <a:pt x="1937" y="757"/>
                      <a:pt x="1937" y="757"/>
                      <a:pt x="1938" y="757"/>
                    </a:cubicBezTo>
                    <a:cubicBezTo>
                      <a:pt x="1939" y="756"/>
                      <a:pt x="1939" y="757"/>
                      <a:pt x="1940" y="757"/>
                    </a:cubicBezTo>
                    <a:cubicBezTo>
                      <a:pt x="1940" y="757"/>
                      <a:pt x="1941" y="757"/>
                      <a:pt x="1941" y="756"/>
                    </a:cubicBezTo>
                    <a:cubicBezTo>
                      <a:pt x="1941" y="756"/>
                      <a:pt x="1940" y="756"/>
                      <a:pt x="1940" y="755"/>
                    </a:cubicBezTo>
                    <a:cubicBezTo>
                      <a:pt x="1940" y="754"/>
                      <a:pt x="1941" y="754"/>
                      <a:pt x="1941" y="753"/>
                    </a:cubicBezTo>
                    <a:cubicBezTo>
                      <a:pt x="1941" y="753"/>
                      <a:pt x="1938" y="752"/>
                      <a:pt x="1941" y="752"/>
                    </a:cubicBezTo>
                    <a:cubicBezTo>
                      <a:pt x="1943" y="752"/>
                      <a:pt x="1946" y="753"/>
                      <a:pt x="1947" y="750"/>
                    </a:cubicBezTo>
                    <a:cubicBezTo>
                      <a:pt x="1947" y="750"/>
                      <a:pt x="1947" y="749"/>
                      <a:pt x="1948" y="748"/>
                    </a:cubicBezTo>
                    <a:cubicBezTo>
                      <a:pt x="1948" y="748"/>
                      <a:pt x="1948" y="747"/>
                      <a:pt x="1948" y="747"/>
                    </a:cubicBezTo>
                    <a:cubicBezTo>
                      <a:pt x="1948" y="747"/>
                      <a:pt x="1949" y="746"/>
                      <a:pt x="1949" y="746"/>
                    </a:cubicBezTo>
                    <a:cubicBezTo>
                      <a:pt x="1949" y="745"/>
                      <a:pt x="1948" y="744"/>
                      <a:pt x="1950" y="744"/>
                    </a:cubicBezTo>
                    <a:cubicBezTo>
                      <a:pt x="1950" y="744"/>
                      <a:pt x="1950" y="745"/>
                      <a:pt x="1951" y="745"/>
                    </a:cubicBezTo>
                    <a:cubicBezTo>
                      <a:pt x="1951" y="745"/>
                      <a:pt x="1952" y="745"/>
                      <a:pt x="1952" y="745"/>
                    </a:cubicBezTo>
                    <a:cubicBezTo>
                      <a:pt x="1954" y="746"/>
                      <a:pt x="1951" y="746"/>
                      <a:pt x="1951" y="746"/>
                    </a:cubicBezTo>
                    <a:cubicBezTo>
                      <a:pt x="1950" y="747"/>
                      <a:pt x="1950" y="747"/>
                      <a:pt x="1950" y="748"/>
                    </a:cubicBezTo>
                    <a:cubicBezTo>
                      <a:pt x="1949" y="750"/>
                      <a:pt x="1948" y="753"/>
                      <a:pt x="1947" y="754"/>
                    </a:cubicBezTo>
                    <a:cubicBezTo>
                      <a:pt x="1947" y="755"/>
                      <a:pt x="1947" y="755"/>
                      <a:pt x="1948" y="755"/>
                    </a:cubicBezTo>
                    <a:cubicBezTo>
                      <a:pt x="1948" y="754"/>
                      <a:pt x="1948" y="754"/>
                      <a:pt x="1949" y="754"/>
                    </a:cubicBezTo>
                    <a:cubicBezTo>
                      <a:pt x="1949" y="754"/>
                      <a:pt x="1949" y="754"/>
                      <a:pt x="1949" y="754"/>
                    </a:cubicBezTo>
                    <a:cubicBezTo>
                      <a:pt x="1950" y="754"/>
                      <a:pt x="1950" y="753"/>
                      <a:pt x="1951" y="753"/>
                    </a:cubicBezTo>
                    <a:cubicBezTo>
                      <a:pt x="1951" y="752"/>
                      <a:pt x="1952" y="752"/>
                      <a:pt x="1952" y="752"/>
                    </a:cubicBezTo>
                    <a:cubicBezTo>
                      <a:pt x="1954" y="751"/>
                      <a:pt x="1953" y="753"/>
                      <a:pt x="1953" y="754"/>
                    </a:cubicBezTo>
                    <a:cubicBezTo>
                      <a:pt x="1952" y="755"/>
                      <a:pt x="1954" y="756"/>
                      <a:pt x="1952" y="756"/>
                    </a:cubicBezTo>
                    <a:cubicBezTo>
                      <a:pt x="1951" y="756"/>
                      <a:pt x="1951" y="755"/>
                      <a:pt x="1950" y="756"/>
                    </a:cubicBezTo>
                    <a:cubicBezTo>
                      <a:pt x="1950" y="756"/>
                      <a:pt x="1949" y="756"/>
                      <a:pt x="1949" y="756"/>
                    </a:cubicBezTo>
                    <a:cubicBezTo>
                      <a:pt x="1947" y="757"/>
                      <a:pt x="1947" y="756"/>
                      <a:pt x="1945" y="756"/>
                    </a:cubicBezTo>
                    <a:cubicBezTo>
                      <a:pt x="1944" y="755"/>
                      <a:pt x="1942" y="756"/>
                      <a:pt x="1943" y="757"/>
                    </a:cubicBezTo>
                    <a:cubicBezTo>
                      <a:pt x="1943" y="758"/>
                      <a:pt x="1945" y="758"/>
                      <a:pt x="1944" y="759"/>
                    </a:cubicBezTo>
                    <a:cubicBezTo>
                      <a:pt x="1944" y="759"/>
                      <a:pt x="1943" y="761"/>
                      <a:pt x="1943" y="761"/>
                    </a:cubicBezTo>
                    <a:cubicBezTo>
                      <a:pt x="1943" y="761"/>
                      <a:pt x="1943" y="761"/>
                      <a:pt x="1942" y="761"/>
                    </a:cubicBezTo>
                    <a:cubicBezTo>
                      <a:pt x="1942" y="760"/>
                      <a:pt x="1940" y="758"/>
                      <a:pt x="1939" y="759"/>
                    </a:cubicBezTo>
                    <a:cubicBezTo>
                      <a:pt x="1938" y="760"/>
                      <a:pt x="1941" y="761"/>
                      <a:pt x="1941" y="761"/>
                    </a:cubicBezTo>
                    <a:cubicBezTo>
                      <a:pt x="1940" y="763"/>
                      <a:pt x="1938" y="761"/>
                      <a:pt x="1938" y="761"/>
                    </a:cubicBezTo>
                    <a:cubicBezTo>
                      <a:pt x="1937" y="760"/>
                      <a:pt x="1936" y="760"/>
                      <a:pt x="1936" y="760"/>
                    </a:cubicBezTo>
                    <a:cubicBezTo>
                      <a:pt x="1935" y="761"/>
                      <a:pt x="1936" y="761"/>
                      <a:pt x="1935" y="762"/>
                    </a:cubicBezTo>
                    <a:cubicBezTo>
                      <a:pt x="1935" y="763"/>
                      <a:pt x="1932" y="763"/>
                      <a:pt x="1934" y="765"/>
                    </a:cubicBezTo>
                    <a:cubicBezTo>
                      <a:pt x="1934" y="766"/>
                      <a:pt x="1936" y="765"/>
                      <a:pt x="1936" y="767"/>
                    </a:cubicBezTo>
                    <a:cubicBezTo>
                      <a:pt x="1936" y="767"/>
                      <a:pt x="1936" y="768"/>
                      <a:pt x="1936" y="768"/>
                    </a:cubicBezTo>
                    <a:cubicBezTo>
                      <a:pt x="1937" y="769"/>
                      <a:pt x="1937" y="769"/>
                      <a:pt x="1937" y="770"/>
                    </a:cubicBezTo>
                    <a:cubicBezTo>
                      <a:pt x="1938" y="771"/>
                      <a:pt x="1936" y="771"/>
                      <a:pt x="1934" y="772"/>
                    </a:cubicBezTo>
                    <a:cubicBezTo>
                      <a:pt x="1934" y="771"/>
                      <a:pt x="1934" y="767"/>
                      <a:pt x="1932" y="767"/>
                    </a:cubicBezTo>
                    <a:cubicBezTo>
                      <a:pt x="1932" y="767"/>
                      <a:pt x="1932" y="768"/>
                      <a:pt x="1932" y="768"/>
                    </a:cubicBezTo>
                    <a:cubicBezTo>
                      <a:pt x="1931" y="768"/>
                      <a:pt x="1931" y="768"/>
                      <a:pt x="1931" y="768"/>
                    </a:cubicBezTo>
                    <a:cubicBezTo>
                      <a:pt x="1930" y="768"/>
                      <a:pt x="1929" y="768"/>
                      <a:pt x="1930" y="769"/>
                    </a:cubicBezTo>
                    <a:cubicBezTo>
                      <a:pt x="1927" y="769"/>
                      <a:pt x="1929" y="771"/>
                      <a:pt x="1929" y="772"/>
                    </a:cubicBezTo>
                    <a:cubicBezTo>
                      <a:pt x="1928" y="773"/>
                      <a:pt x="1926" y="771"/>
                      <a:pt x="1926" y="771"/>
                    </a:cubicBezTo>
                    <a:cubicBezTo>
                      <a:pt x="1925" y="770"/>
                      <a:pt x="1926" y="769"/>
                      <a:pt x="1925" y="770"/>
                    </a:cubicBezTo>
                    <a:cubicBezTo>
                      <a:pt x="1924" y="770"/>
                      <a:pt x="1924" y="771"/>
                      <a:pt x="1924" y="771"/>
                    </a:cubicBezTo>
                    <a:cubicBezTo>
                      <a:pt x="1924" y="772"/>
                      <a:pt x="1923" y="771"/>
                      <a:pt x="1923" y="772"/>
                    </a:cubicBezTo>
                    <a:cubicBezTo>
                      <a:pt x="1923" y="773"/>
                      <a:pt x="1923" y="773"/>
                      <a:pt x="1923" y="774"/>
                    </a:cubicBezTo>
                    <a:cubicBezTo>
                      <a:pt x="1924" y="775"/>
                      <a:pt x="1924" y="777"/>
                      <a:pt x="1925" y="779"/>
                    </a:cubicBezTo>
                    <a:cubicBezTo>
                      <a:pt x="1925" y="781"/>
                      <a:pt x="1929" y="781"/>
                      <a:pt x="1928" y="784"/>
                    </a:cubicBezTo>
                    <a:cubicBezTo>
                      <a:pt x="1929" y="784"/>
                      <a:pt x="1929" y="785"/>
                      <a:pt x="1929" y="785"/>
                    </a:cubicBezTo>
                    <a:cubicBezTo>
                      <a:pt x="1930" y="787"/>
                      <a:pt x="1930" y="788"/>
                      <a:pt x="1931" y="787"/>
                    </a:cubicBezTo>
                    <a:cubicBezTo>
                      <a:pt x="1933" y="787"/>
                      <a:pt x="1932" y="785"/>
                      <a:pt x="1933" y="784"/>
                    </a:cubicBezTo>
                    <a:cubicBezTo>
                      <a:pt x="1934" y="783"/>
                      <a:pt x="1936" y="784"/>
                      <a:pt x="1937" y="784"/>
                    </a:cubicBezTo>
                    <a:cubicBezTo>
                      <a:pt x="1939" y="785"/>
                      <a:pt x="1939" y="786"/>
                      <a:pt x="1941" y="784"/>
                    </a:cubicBezTo>
                    <a:cubicBezTo>
                      <a:pt x="1942" y="783"/>
                      <a:pt x="1942" y="782"/>
                      <a:pt x="1944" y="782"/>
                    </a:cubicBezTo>
                    <a:cubicBezTo>
                      <a:pt x="1945" y="782"/>
                      <a:pt x="1947" y="783"/>
                      <a:pt x="1948" y="782"/>
                    </a:cubicBezTo>
                    <a:cubicBezTo>
                      <a:pt x="1949" y="782"/>
                      <a:pt x="1950" y="780"/>
                      <a:pt x="1950" y="779"/>
                    </a:cubicBezTo>
                    <a:cubicBezTo>
                      <a:pt x="1949" y="778"/>
                      <a:pt x="1949" y="778"/>
                      <a:pt x="1949" y="777"/>
                    </a:cubicBezTo>
                    <a:cubicBezTo>
                      <a:pt x="1948" y="777"/>
                      <a:pt x="1947" y="777"/>
                      <a:pt x="1946" y="777"/>
                    </a:cubicBezTo>
                    <a:cubicBezTo>
                      <a:pt x="1945" y="777"/>
                      <a:pt x="1944" y="776"/>
                      <a:pt x="1946" y="775"/>
                    </a:cubicBezTo>
                    <a:cubicBezTo>
                      <a:pt x="1946" y="775"/>
                      <a:pt x="1946" y="774"/>
                      <a:pt x="1946" y="774"/>
                    </a:cubicBezTo>
                    <a:cubicBezTo>
                      <a:pt x="1947" y="774"/>
                      <a:pt x="1947" y="774"/>
                      <a:pt x="1948" y="774"/>
                    </a:cubicBezTo>
                    <a:cubicBezTo>
                      <a:pt x="1950" y="775"/>
                      <a:pt x="1951" y="775"/>
                      <a:pt x="1952" y="773"/>
                    </a:cubicBezTo>
                    <a:cubicBezTo>
                      <a:pt x="1954" y="771"/>
                      <a:pt x="1953" y="771"/>
                      <a:pt x="1953" y="769"/>
                    </a:cubicBezTo>
                    <a:cubicBezTo>
                      <a:pt x="1954" y="769"/>
                      <a:pt x="1956" y="770"/>
                      <a:pt x="1957" y="768"/>
                    </a:cubicBezTo>
                    <a:cubicBezTo>
                      <a:pt x="1957" y="766"/>
                      <a:pt x="1955" y="765"/>
                      <a:pt x="1955" y="763"/>
                    </a:cubicBezTo>
                    <a:cubicBezTo>
                      <a:pt x="1956" y="763"/>
                      <a:pt x="1959" y="763"/>
                      <a:pt x="1959" y="763"/>
                    </a:cubicBezTo>
                    <a:cubicBezTo>
                      <a:pt x="1960" y="764"/>
                      <a:pt x="1958" y="766"/>
                      <a:pt x="1958" y="767"/>
                    </a:cubicBezTo>
                    <a:cubicBezTo>
                      <a:pt x="1959" y="767"/>
                      <a:pt x="1961" y="766"/>
                      <a:pt x="1962" y="766"/>
                    </a:cubicBezTo>
                    <a:cubicBezTo>
                      <a:pt x="1964" y="766"/>
                      <a:pt x="1966" y="767"/>
                      <a:pt x="1964" y="768"/>
                    </a:cubicBezTo>
                    <a:cubicBezTo>
                      <a:pt x="1963" y="769"/>
                      <a:pt x="1961" y="769"/>
                      <a:pt x="1960" y="770"/>
                    </a:cubicBezTo>
                    <a:cubicBezTo>
                      <a:pt x="1959" y="771"/>
                      <a:pt x="1962" y="771"/>
                      <a:pt x="1962" y="772"/>
                    </a:cubicBezTo>
                    <a:cubicBezTo>
                      <a:pt x="1963" y="775"/>
                      <a:pt x="1961" y="774"/>
                      <a:pt x="1959" y="773"/>
                    </a:cubicBezTo>
                    <a:cubicBezTo>
                      <a:pt x="1958" y="773"/>
                      <a:pt x="1957" y="771"/>
                      <a:pt x="1955" y="773"/>
                    </a:cubicBezTo>
                    <a:cubicBezTo>
                      <a:pt x="1955" y="773"/>
                      <a:pt x="1955" y="775"/>
                      <a:pt x="1954" y="775"/>
                    </a:cubicBezTo>
                    <a:cubicBezTo>
                      <a:pt x="1954" y="776"/>
                      <a:pt x="1953" y="776"/>
                      <a:pt x="1952" y="776"/>
                    </a:cubicBezTo>
                    <a:cubicBezTo>
                      <a:pt x="1951" y="777"/>
                      <a:pt x="1952" y="779"/>
                      <a:pt x="1951" y="780"/>
                    </a:cubicBezTo>
                    <a:cubicBezTo>
                      <a:pt x="1951" y="782"/>
                      <a:pt x="1950" y="783"/>
                      <a:pt x="1949" y="785"/>
                    </a:cubicBezTo>
                    <a:cubicBezTo>
                      <a:pt x="1949" y="787"/>
                      <a:pt x="1948" y="788"/>
                      <a:pt x="1947" y="790"/>
                    </a:cubicBezTo>
                    <a:cubicBezTo>
                      <a:pt x="1947" y="792"/>
                      <a:pt x="1948" y="793"/>
                      <a:pt x="1948" y="794"/>
                    </a:cubicBezTo>
                    <a:cubicBezTo>
                      <a:pt x="1949" y="796"/>
                      <a:pt x="1949" y="800"/>
                      <a:pt x="1951" y="799"/>
                    </a:cubicBezTo>
                    <a:cubicBezTo>
                      <a:pt x="1951" y="800"/>
                      <a:pt x="1952" y="803"/>
                      <a:pt x="1953" y="802"/>
                    </a:cubicBezTo>
                    <a:cubicBezTo>
                      <a:pt x="1954" y="802"/>
                      <a:pt x="1953" y="798"/>
                      <a:pt x="1953" y="797"/>
                    </a:cubicBezTo>
                    <a:cubicBezTo>
                      <a:pt x="1953" y="795"/>
                      <a:pt x="1953" y="794"/>
                      <a:pt x="1954" y="792"/>
                    </a:cubicBezTo>
                    <a:cubicBezTo>
                      <a:pt x="1955" y="791"/>
                      <a:pt x="1958" y="789"/>
                      <a:pt x="1959" y="791"/>
                    </a:cubicBezTo>
                    <a:cubicBezTo>
                      <a:pt x="1960" y="791"/>
                      <a:pt x="1961" y="792"/>
                      <a:pt x="1961" y="792"/>
                    </a:cubicBezTo>
                    <a:cubicBezTo>
                      <a:pt x="1963" y="792"/>
                      <a:pt x="1965" y="791"/>
                      <a:pt x="1966" y="793"/>
                    </a:cubicBezTo>
                    <a:cubicBezTo>
                      <a:pt x="1967" y="793"/>
                      <a:pt x="1971" y="791"/>
                      <a:pt x="1971" y="790"/>
                    </a:cubicBezTo>
                    <a:cubicBezTo>
                      <a:pt x="1972" y="791"/>
                      <a:pt x="1970" y="792"/>
                      <a:pt x="1969" y="793"/>
                    </a:cubicBezTo>
                    <a:cubicBezTo>
                      <a:pt x="1968" y="793"/>
                      <a:pt x="1968" y="794"/>
                      <a:pt x="1968" y="795"/>
                    </a:cubicBezTo>
                    <a:cubicBezTo>
                      <a:pt x="1968" y="796"/>
                      <a:pt x="1968" y="798"/>
                      <a:pt x="1968" y="799"/>
                    </a:cubicBezTo>
                    <a:cubicBezTo>
                      <a:pt x="1969" y="800"/>
                      <a:pt x="1970" y="800"/>
                      <a:pt x="1972" y="800"/>
                    </a:cubicBezTo>
                    <a:cubicBezTo>
                      <a:pt x="1973" y="800"/>
                      <a:pt x="1973" y="801"/>
                      <a:pt x="1974" y="801"/>
                    </a:cubicBezTo>
                    <a:cubicBezTo>
                      <a:pt x="1975" y="801"/>
                      <a:pt x="1976" y="801"/>
                      <a:pt x="1977" y="801"/>
                    </a:cubicBezTo>
                    <a:cubicBezTo>
                      <a:pt x="1979" y="803"/>
                      <a:pt x="1979" y="806"/>
                      <a:pt x="1982" y="805"/>
                    </a:cubicBezTo>
                    <a:cubicBezTo>
                      <a:pt x="1982" y="806"/>
                      <a:pt x="1982" y="807"/>
                      <a:pt x="1983" y="807"/>
                    </a:cubicBezTo>
                    <a:cubicBezTo>
                      <a:pt x="1983" y="808"/>
                      <a:pt x="1984" y="808"/>
                      <a:pt x="1985" y="808"/>
                    </a:cubicBezTo>
                    <a:cubicBezTo>
                      <a:pt x="1986" y="808"/>
                      <a:pt x="1985" y="809"/>
                      <a:pt x="1986" y="808"/>
                    </a:cubicBezTo>
                    <a:cubicBezTo>
                      <a:pt x="1986" y="808"/>
                      <a:pt x="1987" y="807"/>
                      <a:pt x="1987" y="807"/>
                    </a:cubicBezTo>
                    <a:cubicBezTo>
                      <a:pt x="1988" y="806"/>
                      <a:pt x="1989" y="807"/>
                      <a:pt x="1989" y="806"/>
                    </a:cubicBezTo>
                    <a:cubicBezTo>
                      <a:pt x="1989" y="806"/>
                      <a:pt x="1990" y="804"/>
                      <a:pt x="1990" y="804"/>
                    </a:cubicBezTo>
                    <a:cubicBezTo>
                      <a:pt x="1990" y="804"/>
                      <a:pt x="1991" y="803"/>
                      <a:pt x="1991" y="803"/>
                    </a:cubicBezTo>
                    <a:cubicBezTo>
                      <a:pt x="1992" y="802"/>
                      <a:pt x="1992" y="802"/>
                      <a:pt x="1993" y="802"/>
                    </a:cubicBezTo>
                    <a:cubicBezTo>
                      <a:pt x="1994" y="801"/>
                      <a:pt x="1994" y="799"/>
                      <a:pt x="1994" y="798"/>
                    </a:cubicBezTo>
                    <a:cubicBezTo>
                      <a:pt x="1994" y="797"/>
                      <a:pt x="1995" y="797"/>
                      <a:pt x="1995" y="796"/>
                    </a:cubicBezTo>
                    <a:cubicBezTo>
                      <a:pt x="1994" y="796"/>
                      <a:pt x="1993" y="795"/>
                      <a:pt x="1993" y="795"/>
                    </a:cubicBezTo>
                    <a:cubicBezTo>
                      <a:pt x="1992" y="794"/>
                      <a:pt x="1993" y="792"/>
                      <a:pt x="1993" y="790"/>
                    </a:cubicBezTo>
                    <a:cubicBezTo>
                      <a:pt x="1992" y="789"/>
                      <a:pt x="1992" y="787"/>
                      <a:pt x="1992" y="785"/>
                    </a:cubicBezTo>
                    <a:cubicBezTo>
                      <a:pt x="1993" y="786"/>
                      <a:pt x="1994" y="791"/>
                      <a:pt x="1994" y="792"/>
                    </a:cubicBezTo>
                    <a:cubicBezTo>
                      <a:pt x="1994" y="793"/>
                      <a:pt x="1995" y="796"/>
                      <a:pt x="1997" y="795"/>
                    </a:cubicBezTo>
                    <a:cubicBezTo>
                      <a:pt x="1997" y="794"/>
                      <a:pt x="1997" y="793"/>
                      <a:pt x="1998" y="792"/>
                    </a:cubicBezTo>
                    <a:cubicBezTo>
                      <a:pt x="1999" y="793"/>
                      <a:pt x="1998" y="794"/>
                      <a:pt x="1998" y="795"/>
                    </a:cubicBezTo>
                    <a:cubicBezTo>
                      <a:pt x="1997" y="796"/>
                      <a:pt x="1997" y="796"/>
                      <a:pt x="1998" y="798"/>
                    </a:cubicBezTo>
                    <a:cubicBezTo>
                      <a:pt x="1999" y="800"/>
                      <a:pt x="2000" y="802"/>
                      <a:pt x="1996" y="802"/>
                    </a:cubicBezTo>
                    <a:cubicBezTo>
                      <a:pt x="1996" y="802"/>
                      <a:pt x="1996" y="803"/>
                      <a:pt x="1996" y="804"/>
                    </a:cubicBezTo>
                    <a:cubicBezTo>
                      <a:pt x="1996" y="804"/>
                      <a:pt x="1995" y="805"/>
                      <a:pt x="1995" y="805"/>
                    </a:cubicBezTo>
                    <a:cubicBezTo>
                      <a:pt x="1995" y="806"/>
                      <a:pt x="1996" y="808"/>
                      <a:pt x="1996" y="809"/>
                    </a:cubicBezTo>
                    <a:cubicBezTo>
                      <a:pt x="1996" y="808"/>
                      <a:pt x="1997" y="807"/>
                      <a:pt x="1998" y="807"/>
                    </a:cubicBezTo>
                    <a:cubicBezTo>
                      <a:pt x="1999" y="806"/>
                      <a:pt x="1999" y="806"/>
                      <a:pt x="2000" y="805"/>
                    </a:cubicBezTo>
                    <a:cubicBezTo>
                      <a:pt x="2001" y="807"/>
                      <a:pt x="1999" y="806"/>
                      <a:pt x="1999" y="807"/>
                    </a:cubicBezTo>
                    <a:cubicBezTo>
                      <a:pt x="1998" y="808"/>
                      <a:pt x="1998" y="808"/>
                      <a:pt x="1997" y="809"/>
                    </a:cubicBezTo>
                    <a:cubicBezTo>
                      <a:pt x="1996" y="811"/>
                      <a:pt x="1995" y="812"/>
                      <a:pt x="1996" y="814"/>
                    </a:cubicBezTo>
                    <a:cubicBezTo>
                      <a:pt x="1996" y="814"/>
                      <a:pt x="1997" y="814"/>
                      <a:pt x="1997" y="814"/>
                    </a:cubicBezTo>
                    <a:cubicBezTo>
                      <a:pt x="1998" y="814"/>
                      <a:pt x="1998" y="815"/>
                      <a:pt x="1998" y="815"/>
                    </a:cubicBezTo>
                    <a:cubicBezTo>
                      <a:pt x="1999" y="815"/>
                      <a:pt x="1999" y="814"/>
                      <a:pt x="2000" y="814"/>
                    </a:cubicBezTo>
                    <a:cubicBezTo>
                      <a:pt x="2000" y="813"/>
                      <a:pt x="2000" y="811"/>
                      <a:pt x="2001" y="810"/>
                    </a:cubicBezTo>
                    <a:cubicBezTo>
                      <a:pt x="2002" y="810"/>
                      <a:pt x="2002" y="810"/>
                      <a:pt x="2003" y="809"/>
                    </a:cubicBezTo>
                    <a:cubicBezTo>
                      <a:pt x="2003" y="808"/>
                      <a:pt x="2003" y="807"/>
                      <a:pt x="2003" y="806"/>
                    </a:cubicBezTo>
                    <a:cubicBezTo>
                      <a:pt x="2005" y="805"/>
                      <a:pt x="2007" y="805"/>
                      <a:pt x="2009" y="805"/>
                    </a:cubicBezTo>
                    <a:cubicBezTo>
                      <a:pt x="2011" y="804"/>
                      <a:pt x="2010" y="803"/>
                      <a:pt x="2011" y="801"/>
                    </a:cubicBezTo>
                    <a:cubicBezTo>
                      <a:pt x="2011" y="800"/>
                      <a:pt x="2011" y="800"/>
                      <a:pt x="2012" y="799"/>
                    </a:cubicBezTo>
                    <a:cubicBezTo>
                      <a:pt x="2013" y="797"/>
                      <a:pt x="2013" y="798"/>
                      <a:pt x="2013" y="796"/>
                    </a:cubicBezTo>
                    <a:cubicBezTo>
                      <a:pt x="2013" y="794"/>
                      <a:pt x="2015" y="793"/>
                      <a:pt x="2016" y="791"/>
                    </a:cubicBezTo>
                    <a:cubicBezTo>
                      <a:pt x="2017" y="789"/>
                      <a:pt x="2016" y="788"/>
                      <a:pt x="2015" y="786"/>
                    </a:cubicBezTo>
                    <a:cubicBezTo>
                      <a:pt x="2014" y="785"/>
                      <a:pt x="2013" y="784"/>
                      <a:pt x="2012" y="783"/>
                    </a:cubicBezTo>
                    <a:cubicBezTo>
                      <a:pt x="2012" y="782"/>
                      <a:pt x="2012" y="781"/>
                      <a:pt x="2012" y="780"/>
                    </a:cubicBezTo>
                    <a:cubicBezTo>
                      <a:pt x="2012" y="780"/>
                      <a:pt x="2011" y="779"/>
                      <a:pt x="2011" y="778"/>
                    </a:cubicBezTo>
                    <a:cubicBezTo>
                      <a:pt x="2010" y="776"/>
                      <a:pt x="2011" y="773"/>
                      <a:pt x="2012" y="771"/>
                    </a:cubicBezTo>
                    <a:cubicBezTo>
                      <a:pt x="2013" y="770"/>
                      <a:pt x="2014" y="770"/>
                      <a:pt x="2016" y="769"/>
                    </a:cubicBezTo>
                    <a:cubicBezTo>
                      <a:pt x="2016" y="768"/>
                      <a:pt x="2016" y="768"/>
                      <a:pt x="2017" y="768"/>
                    </a:cubicBezTo>
                    <a:cubicBezTo>
                      <a:pt x="2018" y="767"/>
                      <a:pt x="2018" y="768"/>
                      <a:pt x="2019" y="767"/>
                    </a:cubicBezTo>
                    <a:cubicBezTo>
                      <a:pt x="2020" y="767"/>
                      <a:pt x="2020" y="765"/>
                      <a:pt x="2021" y="764"/>
                    </a:cubicBezTo>
                    <a:cubicBezTo>
                      <a:pt x="2022" y="763"/>
                      <a:pt x="2023" y="763"/>
                      <a:pt x="2024" y="763"/>
                    </a:cubicBezTo>
                    <a:cubicBezTo>
                      <a:pt x="2024" y="762"/>
                      <a:pt x="2024" y="761"/>
                      <a:pt x="2025" y="760"/>
                    </a:cubicBezTo>
                    <a:cubicBezTo>
                      <a:pt x="2026" y="759"/>
                      <a:pt x="2027" y="759"/>
                      <a:pt x="2028" y="758"/>
                    </a:cubicBezTo>
                    <a:cubicBezTo>
                      <a:pt x="2029" y="757"/>
                      <a:pt x="2029" y="756"/>
                      <a:pt x="2029" y="755"/>
                    </a:cubicBezTo>
                    <a:cubicBezTo>
                      <a:pt x="2029" y="754"/>
                      <a:pt x="2030" y="753"/>
                      <a:pt x="2031" y="752"/>
                    </a:cubicBezTo>
                    <a:cubicBezTo>
                      <a:pt x="2033" y="750"/>
                      <a:pt x="2030" y="749"/>
                      <a:pt x="2030" y="747"/>
                    </a:cubicBezTo>
                    <a:cubicBezTo>
                      <a:pt x="2029" y="745"/>
                      <a:pt x="2031" y="743"/>
                      <a:pt x="2031" y="741"/>
                    </a:cubicBezTo>
                    <a:cubicBezTo>
                      <a:pt x="2031" y="740"/>
                      <a:pt x="2030" y="739"/>
                      <a:pt x="2031" y="738"/>
                    </a:cubicBezTo>
                    <a:cubicBezTo>
                      <a:pt x="2031" y="738"/>
                      <a:pt x="2032" y="737"/>
                      <a:pt x="2032" y="736"/>
                    </a:cubicBezTo>
                    <a:cubicBezTo>
                      <a:pt x="2030" y="736"/>
                      <a:pt x="2029" y="736"/>
                      <a:pt x="2027" y="735"/>
                    </a:cubicBezTo>
                    <a:cubicBezTo>
                      <a:pt x="2025" y="735"/>
                      <a:pt x="2024" y="734"/>
                      <a:pt x="2022" y="734"/>
                    </a:cubicBezTo>
                    <a:cubicBezTo>
                      <a:pt x="2020" y="734"/>
                      <a:pt x="2017" y="731"/>
                      <a:pt x="2016" y="728"/>
                    </a:cubicBezTo>
                    <a:cubicBezTo>
                      <a:pt x="2015" y="727"/>
                      <a:pt x="2016" y="725"/>
                      <a:pt x="2013" y="726"/>
                    </a:cubicBezTo>
                    <a:cubicBezTo>
                      <a:pt x="2013" y="726"/>
                      <a:pt x="2012" y="727"/>
                      <a:pt x="2011" y="727"/>
                    </a:cubicBezTo>
                    <a:cubicBezTo>
                      <a:pt x="2010" y="727"/>
                      <a:pt x="2010" y="727"/>
                      <a:pt x="2009" y="727"/>
                    </a:cubicBezTo>
                    <a:cubicBezTo>
                      <a:pt x="2007" y="727"/>
                      <a:pt x="2006" y="728"/>
                      <a:pt x="2004" y="726"/>
                    </a:cubicBezTo>
                    <a:cubicBezTo>
                      <a:pt x="2003" y="725"/>
                      <a:pt x="2003" y="723"/>
                      <a:pt x="2003" y="721"/>
                    </a:cubicBezTo>
                    <a:cubicBezTo>
                      <a:pt x="2004" y="719"/>
                      <a:pt x="2003" y="718"/>
                      <a:pt x="2000" y="718"/>
                    </a:cubicBezTo>
                    <a:cubicBezTo>
                      <a:pt x="1999" y="718"/>
                      <a:pt x="1999" y="718"/>
                      <a:pt x="1998" y="718"/>
                    </a:cubicBezTo>
                    <a:cubicBezTo>
                      <a:pt x="1997" y="717"/>
                      <a:pt x="1997" y="716"/>
                      <a:pt x="1996" y="715"/>
                    </a:cubicBezTo>
                    <a:cubicBezTo>
                      <a:pt x="1995" y="715"/>
                      <a:pt x="1994" y="715"/>
                      <a:pt x="1994" y="715"/>
                    </a:cubicBezTo>
                    <a:cubicBezTo>
                      <a:pt x="1992" y="714"/>
                      <a:pt x="1992" y="713"/>
                      <a:pt x="1992" y="712"/>
                    </a:cubicBezTo>
                    <a:cubicBezTo>
                      <a:pt x="1989" y="710"/>
                      <a:pt x="1986" y="709"/>
                      <a:pt x="1987" y="705"/>
                    </a:cubicBezTo>
                    <a:cubicBezTo>
                      <a:pt x="1987" y="703"/>
                      <a:pt x="1988" y="702"/>
                      <a:pt x="1989" y="701"/>
                    </a:cubicBezTo>
                    <a:cubicBezTo>
                      <a:pt x="1992" y="698"/>
                      <a:pt x="1996" y="701"/>
                      <a:pt x="1998" y="698"/>
                    </a:cubicBezTo>
                    <a:cubicBezTo>
                      <a:pt x="2000" y="697"/>
                      <a:pt x="1998" y="696"/>
                      <a:pt x="1996" y="695"/>
                    </a:cubicBezTo>
                    <a:cubicBezTo>
                      <a:pt x="1995" y="694"/>
                      <a:pt x="1994" y="693"/>
                      <a:pt x="1994" y="691"/>
                    </a:cubicBezTo>
                    <a:cubicBezTo>
                      <a:pt x="1993" y="687"/>
                      <a:pt x="1994" y="684"/>
                      <a:pt x="1996" y="681"/>
                    </a:cubicBezTo>
                    <a:cubicBezTo>
                      <a:pt x="1998" y="680"/>
                      <a:pt x="2000" y="679"/>
                      <a:pt x="2001" y="678"/>
                    </a:cubicBezTo>
                    <a:cubicBezTo>
                      <a:pt x="2003" y="677"/>
                      <a:pt x="2006" y="674"/>
                      <a:pt x="2007" y="672"/>
                    </a:cubicBezTo>
                    <a:cubicBezTo>
                      <a:pt x="2007" y="670"/>
                      <a:pt x="2006" y="669"/>
                      <a:pt x="2006" y="667"/>
                    </a:cubicBezTo>
                    <a:cubicBezTo>
                      <a:pt x="2006" y="664"/>
                      <a:pt x="2014" y="665"/>
                      <a:pt x="2016" y="664"/>
                    </a:cubicBezTo>
                    <a:cubicBezTo>
                      <a:pt x="2017" y="664"/>
                      <a:pt x="2018" y="662"/>
                      <a:pt x="2019" y="661"/>
                    </a:cubicBezTo>
                    <a:cubicBezTo>
                      <a:pt x="2020" y="659"/>
                      <a:pt x="2022" y="658"/>
                      <a:pt x="2023" y="656"/>
                    </a:cubicBezTo>
                    <a:cubicBezTo>
                      <a:pt x="2023" y="655"/>
                      <a:pt x="2022" y="653"/>
                      <a:pt x="2023" y="652"/>
                    </a:cubicBezTo>
                    <a:cubicBezTo>
                      <a:pt x="2023" y="650"/>
                      <a:pt x="2025" y="649"/>
                      <a:pt x="2026" y="647"/>
                    </a:cubicBezTo>
                    <a:cubicBezTo>
                      <a:pt x="2027" y="645"/>
                      <a:pt x="2029" y="644"/>
                      <a:pt x="2030" y="642"/>
                    </a:cubicBezTo>
                    <a:cubicBezTo>
                      <a:pt x="2032" y="641"/>
                      <a:pt x="2033" y="641"/>
                      <a:pt x="2035" y="640"/>
                    </a:cubicBezTo>
                    <a:cubicBezTo>
                      <a:pt x="2038" y="639"/>
                      <a:pt x="2039" y="637"/>
                      <a:pt x="2039" y="635"/>
                    </a:cubicBezTo>
                    <a:cubicBezTo>
                      <a:pt x="2040" y="632"/>
                      <a:pt x="2041" y="633"/>
                      <a:pt x="2043" y="632"/>
                    </a:cubicBezTo>
                    <a:cubicBezTo>
                      <a:pt x="2046" y="632"/>
                      <a:pt x="2046" y="631"/>
                      <a:pt x="2047" y="629"/>
                    </a:cubicBezTo>
                    <a:cubicBezTo>
                      <a:pt x="2048" y="627"/>
                      <a:pt x="2053" y="622"/>
                      <a:pt x="2056" y="622"/>
                    </a:cubicBezTo>
                    <a:cubicBezTo>
                      <a:pt x="2062" y="624"/>
                      <a:pt x="2050" y="628"/>
                      <a:pt x="2049" y="629"/>
                    </a:cubicBezTo>
                    <a:cubicBezTo>
                      <a:pt x="2049" y="631"/>
                      <a:pt x="2049" y="633"/>
                      <a:pt x="2048" y="635"/>
                    </a:cubicBezTo>
                    <a:cubicBezTo>
                      <a:pt x="2046" y="637"/>
                      <a:pt x="2045" y="636"/>
                      <a:pt x="2043" y="636"/>
                    </a:cubicBezTo>
                    <a:cubicBezTo>
                      <a:pt x="2040" y="636"/>
                      <a:pt x="2042" y="638"/>
                      <a:pt x="2041" y="640"/>
                    </a:cubicBezTo>
                    <a:cubicBezTo>
                      <a:pt x="2040" y="642"/>
                      <a:pt x="2038" y="641"/>
                      <a:pt x="2037" y="642"/>
                    </a:cubicBezTo>
                    <a:cubicBezTo>
                      <a:pt x="2035" y="642"/>
                      <a:pt x="2033" y="644"/>
                      <a:pt x="2032" y="645"/>
                    </a:cubicBezTo>
                    <a:cubicBezTo>
                      <a:pt x="2030" y="647"/>
                      <a:pt x="2029" y="647"/>
                      <a:pt x="2027" y="649"/>
                    </a:cubicBezTo>
                    <a:cubicBezTo>
                      <a:pt x="2027" y="649"/>
                      <a:pt x="2026" y="650"/>
                      <a:pt x="2026" y="652"/>
                    </a:cubicBezTo>
                    <a:cubicBezTo>
                      <a:pt x="2026" y="653"/>
                      <a:pt x="2027" y="656"/>
                      <a:pt x="2026" y="657"/>
                    </a:cubicBezTo>
                    <a:cubicBezTo>
                      <a:pt x="2025" y="658"/>
                      <a:pt x="2024" y="659"/>
                      <a:pt x="2023" y="660"/>
                    </a:cubicBezTo>
                    <a:cubicBezTo>
                      <a:pt x="2021" y="662"/>
                      <a:pt x="2020" y="665"/>
                      <a:pt x="2018" y="666"/>
                    </a:cubicBezTo>
                    <a:cubicBezTo>
                      <a:pt x="2016" y="667"/>
                      <a:pt x="2014" y="667"/>
                      <a:pt x="2012" y="668"/>
                    </a:cubicBezTo>
                    <a:cubicBezTo>
                      <a:pt x="2011" y="669"/>
                      <a:pt x="2011" y="671"/>
                      <a:pt x="2009" y="673"/>
                    </a:cubicBezTo>
                    <a:cubicBezTo>
                      <a:pt x="2008" y="674"/>
                      <a:pt x="2007" y="676"/>
                      <a:pt x="2006" y="678"/>
                    </a:cubicBezTo>
                    <a:cubicBezTo>
                      <a:pt x="2004" y="681"/>
                      <a:pt x="1998" y="682"/>
                      <a:pt x="1997" y="686"/>
                    </a:cubicBezTo>
                    <a:cubicBezTo>
                      <a:pt x="1996" y="687"/>
                      <a:pt x="1997" y="690"/>
                      <a:pt x="1998" y="691"/>
                    </a:cubicBezTo>
                    <a:cubicBezTo>
                      <a:pt x="1999" y="692"/>
                      <a:pt x="2001" y="691"/>
                      <a:pt x="2001" y="693"/>
                    </a:cubicBezTo>
                    <a:cubicBezTo>
                      <a:pt x="2002" y="694"/>
                      <a:pt x="2001" y="695"/>
                      <a:pt x="2001" y="696"/>
                    </a:cubicBezTo>
                    <a:cubicBezTo>
                      <a:pt x="2001" y="697"/>
                      <a:pt x="2002" y="698"/>
                      <a:pt x="2002" y="699"/>
                    </a:cubicBezTo>
                    <a:cubicBezTo>
                      <a:pt x="2001" y="702"/>
                      <a:pt x="1999" y="701"/>
                      <a:pt x="1997" y="701"/>
                    </a:cubicBezTo>
                    <a:cubicBezTo>
                      <a:pt x="1996" y="702"/>
                      <a:pt x="1995" y="702"/>
                      <a:pt x="1994" y="703"/>
                    </a:cubicBezTo>
                    <a:cubicBezTo>
                      <a:pt x="1993" y="703"/>
                      <a:pt x="1992" y="703"/>
                      <a:pt x="1992" y="704"/>
                    </a:cubicBezTo>
                    <a:cubicBezTo>
                      <a:pt x="1990" y="705"/>
                      <a:pt x="1991" y="707"/>
                      <a:pt x="1992" y="709"/>
                    </a:cubicBezTo>
                    <a:cubicBezTo>
                      <a:pt x="1994" y="711"/>
                      <a:pt x="1995" y="711"/>
                      <a:pt x="1998" y="710"/>
                    </a:cubicBezTo>
                    <a:cubicBezTo>
                      <a:pt x="2001" y="710"/>
                      <a:pt x="2000" y="711"/>
                      <a:pt x="2001" y="713"/>
                    </a:cubicBezTo>
                    <a:cubicBezTo>
                      <a:pt x="2002" y="714"/>
                      <a:pt x="2005" y="714"/>
                      <a:pt x="2006" y="716"/>
                    </a:cubicBezTo>
                    <a:cubicBezTo>
                      <a:pt x="2007" y="717"/>
                      <a:pt x="2007" y="719"/>
                      <a:pt x="2008" y="720"/>
                    </a:cubicBezTo>
                    <a:cubicBezTo>
                      <a:pt x="2010" y="725"/>
                      <a:pt x="2014" y="718"/>
                      <a:pt x="2017" y="721"/>
                    </a:cubicBezTo>
                    <a:cubicBezTo>
                      <a:pt x="2018" y="722"/>
                      <a:pt x="2018" y="723"/>
                      <a:pt x="2018" y="723"/>
                    </a:cubicBezTo>
                    <a:cubicBezTo>
                      <a:pt x="2019" y="724"/>
                      <a:pt x="2020" y="723"/>
                      <a:pt x="2021" y="724"/>
                    </a:cubicBezTo>
                    <a:cubicBezTo>
                      <a:pt x="2022" y="724"/>
                      <a:pt x="2022" y="727"/>
                      <a:pt x="2022" y="728"/>
                    </a:cubicBezTo>
                    <a:cubicBezTo>
                      <a:pt x="2022" y="729"/>
                      <a:pt x="2023" y="731"/>
                      <a:pt x="2024" y="731"/>
                    </a:cubicBezTo>
                    <a:cubicBezTo>
                      <a:pt x="2026" y="731"/>
                      <a:pt x="2027" y="730"/>
                      <a:pt x="2028" y="730"/>
                    </a:cubicBezTo>
                    <a:cubicBezTo>
                      <a:pt x="2031" y="730"/>
                      <a:pt x="2034" y="732"/>
                      <a:pt x="2037" y="731"/>
                    </a:cubicBezTo>
                    <a:cubicBezTo>
                      <a:pt x="2038" y="731"/>
                      <a:pt x="2039" y="729"/>
                      <a:pt x="2040" y="729"/>
                    </a:cubicBezTo>
                    <a:cubicBezTo>
                      <a:pt x="2042" y="729"/>
                      <a:pt x="2043" y="730"/>
                      <a:pt x="2044" y="730"/>
                    </a:cubicBezTo>
                    <a:cubicBezTo>
                      <a:pt x="2045" y="729"/>
                      <a:pt x="2044" y="729"/>
                      <a:pt x="2045" y="728"/>
                    </a:cubicBezTo>
                    <a:cubicBezTo>
                      <a:pt x="2046" y="728"/>
                      <a:pt x="2047" y="728"/>
                      <a:pt x="2047" y="727"/>
                    </a:cubicBezTo>
                    <a:cubicBezTo>
                      <a:pt x="2048" y="727"/>
                      <a:pt x="2047" y="726"/>
                      <a:pt x="2048" y="725"/>
                    </a:cubicBezTo>
                    <a:cubicBezTo>
                      <a:pt x="2048" y="725"/>
                      <a:pt x="2049" y="725"/>
                      <a:pt x="2050" y="726"/>
                    </a:cubicBezTo>
                    <a:cubicBezTo>
                      <a:pt x="2050" y="726"/>
                      <a:pt x="2050" y="726"/>
                      <a:pt x="2050" y="726"/>
                    </a:cubicBezTo>
                    <a:cubicBezTo>
                      <a:pt x="2050" y="724"/>
                      <a:pt x="2051" y="723"/>
                      <a:pt x="2051" y="722"/>
                    </a:cubicBezTo>
                    <a:cubicBezTo>
                      <a:pt x="2051" y="724"/>
                      <a:pt x="2051" y="725"/>
                      <a:pt x="2051" y="727"/>
                    </a:cubicBezTo>
                    <a:cubicBezTo>
                      <a:pt x="2050" y="728"/>
                      <a:pt x="2050" y="729"/>
                      <a:pt x="2050" y="729"/>
                    </a:cubicBezTo>
                    <a:cubicBezTo>
                      <a:pt x="2049" y="731"/>
                      <a:pt x="2049" y="730"/>
                      <a:pt x="2047" y="731"/>
                    </a:cubicBezTo>
                    <a:cubicBezTo>
                      <a:pt x="2047" y="731"/>
                      <a:pt x="2046" y="732"/>
                      <a:pt x="2046" y="732"/>
                    </a:cubicBezTo>
                    <a:cubicBezTo>
                      <a:pt x="2044" y="733"/>
                      <a:pt x="2043" y="731"/>
                      <a:pt x="2042" y="731"/>
                    </a:cubicBezTo>
                    <a:cubicBezTo>
                      <a:pt x="2041" y="732"/>
                      <a:pt x="2041" y="733"/>
                      <a:pt x="2041" y="733"/>
                    </a:cubicBezTo>
                    <a:cubicBezTo>
                      <a:pt x="2041" y="734"/>
                      <a:pt x="2040" y="734"/>
                      <a:pt x="2039" y="734"/>
                    </a:cubicBezTo>
                    <a:cubicBezTo>
                      <a:pt x="2038" y="736"/>
                      <a:pt x="2037" y="738"/>
                      <a:pt x="2036" y="739"/>
                    </a:cubicBezTo>
                    <a:cubicBezTo>
                      <a:pt x="2035" y="741"/>
                      <a:pt x="2034" y="742"/>
                      <a:pt x="2035" y="744"/>
                    </a:cubicBezTo>
                    <a:cubicBezTo>
                      <a:pt x="2035" y="745"/>
                      <a:pt x="2035" y="746"/>
                      <a:pt x="2035" y="747"/>
                    </a:cubicBezTo>
                    <a:cubicBezTo>
                      <a:pt x="2035" y="747"/>
                      <a:pt x="2035" y="749"/>
                      <a:pt x="2035" y="750"/>
                    </a:cubicBezTo>
                    <a:cubicBezTo>
                      <a:pt x="2036" y="750"/>
                      <a:pt x="2037" y="750"/>
                      <a:pt x="2037" y="750"/>
                    </a:cubicBezTo>
                    <a:cubicBezTo>
                      <a:pt x="2038" y="752"/>
                      <a:pt x="2035" y="753"/>
                      <a:pt x="2035" y="754"/>
                    </a:cubicBezTo>
                    <a:cubicBezTo>
                      <a:pt x="2033" y="757"/>
                      <a:pt x="2032" y="760"/>
                      <a:pt x="2031" y="762"/>
                    </a:cubicBezTo>
                    <a:cubicBezTo>
                      <a:pt x="2030" y="764"/>
                      <a:pt x="2029" y="765"/>
                      <a:pt x="2031" y="766"/>
                    </a:cubicBezTo>
                    <a:cubicBezTo>
                      <a:pt x="2032" y="767"/>
                      <a:pt x="2035" y="767"/>
                      <a:pt x="2036" y="767"/>
                    </a:cubicBezTo>
                    <a:cubicBezTo>
                      <a:pt x="2037" y="767"/>
                      <a:pt x="2038" y="767"/>
                      <a:pt x="2040" y="767"/>
                    </a:cubicBezTo>
                    <a:cubicBezTo>
                      <a:pt x="2041" y="767"/>
                      <a:pt x="2041" y="768"/>
                      <a:pt x="2042" y="767"/>
                    </a:cubicBezTo>
                    <a:cubicBezTo>
                      <a:pt x="2042" y="769"/>
                      <a:pt x="2040" y="768"/>
                      <a:pt x="2039" y="768"/>
                    </a:cubicBezTo>
                    <a:cubicBezTo>
                      <a:pt x="2037" y="768"/>
                      <a:pt x="2035" y="769"/>
                      <a:pt x="2033" y="769"/>
                    </a:cubicBezTo>
                    <a:cubicBezTo>
                      <a:pt x="2032" y="769"/>
                      <a:pt x="2029" y="769"/>
                      <a:pt x="2028" y="769"/>
                    </a:cubicBezTo>
                    <a:cubicBezTo>
                      <a:pt x="2026" y="769"/>
                      <a:pt x="2024" y="767"/>
                      <a:pt x="2024" y="770"/>
                    </a:cubicBezTo>
                    <a:cubicBezTo>
                      <a:pt x="2024" y="771"/>
                      <a:pt x="2024" y="771"/>
                      <a:pt x="2024" y="772"/>
                    </a:cubicBezTo>
                    <a:cubicBezTo>
                      <a:pt x="2024" y="773"/>
                      <a:pt x="2023" y="773"/>
                      <a:pt x="2023" y="774"/>
                    </a:cubicBezTo>
                    <a:cubicBezTo>
                      <a:pt x="2022" y="775"/>
                      <a:pt x="2021" y="778"/>
                      <a:pt x="2021" y="779"/>
                    </a:cubicBezTo>
                    <a:cubicBezTo>
                      <a:pt x="2021" y="780"/>
                      <a:pt x="2023" y="782"/>
                      <a:pt x="2024" y="782"/>
                    </a:cubicBezTo>
                    <a:cubicBezTo>
                      <a:pt x="2025" y="783"/>
                      <a:pt x="2027" y="783"/>
                      <a:pt x="2029" y="782"/>
                    </a:cubicBezTo>
                    <a:cubicBezTo>
                      <a:pt x="2030" y="784"/>
                      <a:pt x="2027" y="783"/>
                      <a:pt x="2026" y="784"/>
                    </a:cubicBezTo>
                    <a:cubicBezTo>
                      <a:pt x="2025" y="785"/>
                      <a:pt x="2026" y="786"/>
                      <a:pt x="2025" y="787"/>
                    </a:cubicBezTo>
                    <a:cubicBezTo>
                      <a:pt x="2025" y="790"/>
                      <a:pt x="2026" y="789"/>
                      <a:pt x="2027" y="791"/>
                    </a:cubicBezTo>
                    <a:cubicBezTo>
                      <a:pt x="2028" y="792"/>
                      <a:pt x="2029" y="794"/>
                      <a:pt x="2029" y="795"/>
                    </a:cubicBezTo>
                    <a:cubicBezTo>
                      <a:pt x="2029" y="795"/>
                      <a:pt x="2028" y="795"/>
                      <a:pt x="2028" y="795"/>
                    </a:cubicBezTo>
                    <a:cubicBezTo>
                      <a:pt x="2027" y="795"/>
                      <a:pt x="2027" y="794"/>
                      <a:pt x="2026" y="794"/>
                    </a:cubicBezTo>
                    <a:cubicBezTo>
                      <a:pt x="2025" y="794"/>
                      <a:pt x="2024" y="795"/>
                      <a:pt x="2023" y="796"/>
                    </a:cubicBezTo>
                    <a:cubicBezTo>
                      <a:pt x="2022" y="799"/>
                      <a:pt x="2027" y="801"/>
                      <a:pt x="2026" y="805"/>
                    </a:cubicBezTo>
                    <a:cubicBezTo>
                      <a:pt x="2026" y="806"/>
                      <a:pt x="2025" y="807"/>
                      <a:pt x="2025" y="808"/>
                    </a:cubicBezTo>
                    <a:cubicBezTo>
                      <a:pt x="2024" y="809"/>
                      <a:pt x="2025" y="810"/>
                      <a:pt x="2025" y="811"/>
                    </a:cubicBezTo>
                    <a:cubicBezTo>
                      <a:pt x="2023" y="811"/>
                      <a:pt x="2024" y="809"/>
                      <a:pt x="2024" y="808"/>
                    </a:cubicBezTo>
                    <a:cubicBezTo>
                      <a:pt x="2023" y="806"/>
                      <a:pt x="2023" y="808"/>
                      <a:pt x="2021" y="808"/>
                    </a:cubicBezTo>
                    <a:cubicBezTo>
                      <a:pt x="2020" y="808"/>
                      <a:pt x="2019" y="806"/>
                      <a:pt x="2018" y="806"/>
                    </a:cubicBezTo>
                    <a:cubicBezTo>
                      <a:pt x="2016" y="805"/>
                      <a:pt x="2015" y="807"/>
                      <a:pt x="2015" y="809"/>
                    </a:cubicBezTo>
                    <a:cubicBezTo>
                      <a:pt x="2014" y="811"/>
                      <a:pt x="2013" y="811"/>
                      <a:pt x="2012" y="811"/>
                    </a:cubicBezTo>
                    <a:cubicBezTo>
                      <a:pt x="2010" y="812"/>
                      <a:pt x="2009" y="813"/>
                      <a:pt x="2008" y="814"/>
                    </a:cubicBezTo>
                    <a:cubicBezTo>
                      <a:pt x="2006" y="816"/>
                      <a:pt x="2008" y="817"/>
                      <a:pt x="2008" y="819"/>
                    </a:cubicBezTo>
                    <a:cubicBezTo>
                      <a:pt x="2007" y="820"/>
                      <a:pt x="2005" y="819"/>
                      <a:pt x="2005" y="821"/>
                    </a:cubicBezTo>
                    <a:cubicBezTo>
                      <a:pt x="2004" y="820"/>
                      <a:pt x="2003" y="819"/>
                      <a:pt x="2002" y="820"/>
                    </a:cubicBezTo>
                    <a:cubicBezTo>
                      <a:pt x="2002" y="821"/>
                      <a:pt x="2003" y="822"/>
                      <a:pt x="2002" y="823"/>
                    </a:cubicBezTo>
                    <a:cubicBezTo>
                      <a:pt x="2002" y="824"/>
                      <a:pt x="2002" y="823"/>
                      <a:pt x="2001" y="824"/>
                    </a:cubicBezTo>
                    <a:cubicBezTo>
                      <a:pt x="2001" y="824"/>
                      <a:pt x="2000" y="825"/>
                      <a:pt x="2000" y="825"/>
                    </a:cubicBezTo>
                    <a:cubicBezTo>
                      <a:pt x="1999" y="825"/>
                      <a:pt x="1998" y="826"/>
                      <a:pt x="1997" y="826"/>
                    </a:cubicBezTo>
                    <a:cubicBezTo>
                      <a:pt x="1996" y="826"/>
                      <a:pt x="1996" y="824"/>
                      <a:pt x="1995" y="824"/>
                    </a:cubicBezTo>
                    <a:cubicBezTo>
                      <a:pt x="1994" y="824"/>
                      <a:pt x="1993" y="825"/>
                      <a:pt x="1992" y="824"/>
                    </a:cubicBezTo>
                    <a:cubicBezTo>
                      <a:pt x="1991" y="824"/>
                      <a:pt x="1990" y="822"/>
                      <a:pt x="1989" y="822"/>
                    </a:cubicBezTo>
                    <a:cubicBezTo>
                      <a:pt x="1986" y="822"/>
                      <a:pt x="1986" y="825"/>
                      <a:pt x="1984" y="826"/>
                    </a:cubicBezTo>
                    <a:cubicBezTo>
                      <a:pt x="1984" y="825"/>
                      <a:pt x="1984" y="824"/>
                      <a:pt x="1983" y="823"/>
                    </a:cubicBezTo>
                    <a:cubicBezTo>
                      <a:pt x="1983" y="823"/>
                      <a:pt x="1982" y="823"/>
                      <a:pt x="1982" y="823"/>
                    </a:cubicBezTo>
                    <a:cubicBezTo>
                      <a:pt x="1981" y="822"/>
                      <a:pt x="1981" y="822"/>
                      <a:pt x="1979" y="821"/>
                    </a:cubicBezTo>
                    <a:cubicBezTo>
                      <a:pt x="1978" y="821"/>
                      <a:pt x="1977" y="822"/>
                      <a:pt x="1976" y="821"/>
                    </a:cubicBezTo>
                    <a:cubicBezTo>
                      <a:pt x="1975" y="820"/>
                      <a:pt x="1975" y="818"/>
                      <a:pt x="1974" y="817"/>
                    </a:cubicBezTo>
                    <a:cubicBezTo>
                      <a:pt x="1974" y="816"/>
                      <a:pt x="1972" y="816"/>
                      <a:pt x="1971" y="816"/>
                    </a:cubicBezTo>
                    <a:cubicBezTo>
                      <a:pt x="1970" y="817"/>
                      <a:pt x="1969" y="818"/>
                      <a:pt x="1967" y="817"/>
                    </a:cubicBezTo>
                    <a:cubicBezTo>
                      <a:pt x="1966" y="816"/>
                      <a:pt x="1967" y="814"/>
                      <a:pt x="1967" y="813"/>
                    </a:cubicBezTo>
                    <a:cubicBezTo>
                      <a:pt x="1967" y="811"/>
                      <a:pt x="1967" y="811"/>
                      <a:pt x="1968" y="810"/>
                    </a:cubicBezTo>
                    <a:cubicBezTo>
                      <a:pt x="1966" y="810"/>
                      <a:pt x="1965" y="811"/>
                      <a:pt x="1964" y="813"/>
                    </a:cubicBezTo>
                    <a:cubicBezTo>
                      <a:pt x="1962" y="815"/>
                      <a:pt x="1961" y="818"/>
                      <a:pt x="1959" y="820"/>
                    </a:cubicBezTo>
                    <a:cubicBezTo>
                      <a:pt x="1957" y="821"/>
                      <a:pt x="1954" y="820"/>
                      <a:pt x="1954" y="823"/>
                    </a:cubicBezTo>
                    <a:cubicBezTo>
                      <a:pt x="1954" y="824"/>
                      <a:pt x="1955" y="825"/>
                      <a:pt x="1955" y="827"/>
                    </a:cubicBezTo>
                    <a:cubicBezTo>
                      <a:pt x="1955" y="828"/>
                      <a:pt x="1955" y="829"/>
                      <a:pt x="1955" y="830"/>
                    </a:cubicBezTo>
                    <a:cubicBezTo>
                      <a:pt x="1954" y="829"/>
                      <a:pt x="1954" y="825"/>
                      <a:pt x="1952" y="823"/>
                    </a:cubicBezTo>
                    <a:cubicBezTo>
                      <a:pt x="1951" y="821"/>
                      <a:pt x="1950" y="819"/>
                      <a:pt x="1948" y="818"/>
                    </a:cubicBezTo>
                    <a:cubicBezTo>
                      <a:pt x="1946" y="818"/>
                      <a:pt x="1946" y="817"/>
                      <a:pt x="1945" y="816"/>
                    </a:cubicBezTo>
                    <a:cubicBezTo>
                      <a:pt x="1943" y="815"/>
                      <a:pt x="1943" y="816"/>
                      <a:pt x="1941" y="815"/>
                    </a:cubicBezTo>
                    <a:cubicBezTo>
                      <a:pt x="1940" y="815"/>
                      <a:pt x="1939" y="814"/>
                      <a:pt x="1938" y="813"/>
                    </a:cubicBezTo>
                    <a:cubicBezTo>
                      <a:pt x="1937" y="812"/>
                      <a:pt x="1937" y="810"/>
                      <a:pt x="1936" y="810"/>
                    </a:cubicBezTo>
                    <a:cubicBezTo>
                      <a:pt x="1934" y="812"/>
                      <a:pt x="1935" y="814"/>
                      <a:pt x="1932" y="816"/>
                    </a:cubicBezTo>
                    <a:cubicBezTo>
                      <a:pt x="1929" y="817"/>
                      <a:pt x="1926" y="818"/>
                      <a:pt x="1924" y="816"/>
                    </a:cubicBezTo>
                    <a:cubicBezTo>
                      <a:pt x="1923" y="816"/>
                      <a:pt x="1921" y="814"/>
                      <a:pt x="1921" y="814"/>
                    </a:cubicBezTo>
                    <a:cubicBezTo>
                      <a:pt x="1920" y="814"/>
                      <a:pt x="1919" y="816"/>
                      <a:pt x="1918" y="816"/>
                    </a:cubicBezTo>
                    <a:cubicBezTo>
                      <a:pt x="1916" y="818"/>
                      <a:pt x="1913" y="817"/>
                      <a:pt x="1914" y="820"/>
                    </a:cubicBezTo>
                    <a:cubicBezTo>
                      <a:pt x="1913" y="819"/>
                      <a:pt x="1910" y="818"/>
                      <a:pt x="1910" y="817"/>
                    </a:cubicBezTo>
                    <a:cubicBezTo>
                      <a:pt x="1908" y="814"/>
                      <a:pt x="1912" y="816"/>
                      <a:pt x="1912" y="817"/>
                    </a:cubicBezTo>
                    <a:cubicBezTo>
                      <a:pt x="1913" y="816"/>
                      <a:pt x="1913" y="816"/>
                      <a:pt x="1913" y="815"/>
                    </a:cubicBezTo>
                    <a:cubicBezTo>
                      <a:pt x="1913" y="814"/>
                      <a:pt x="1913" y="813"/>
                      <a:pt x="1913" y="812"/>
                    </a:cubicBezTo>
                    <a:cubicBezTo>
                      <a:pt x="1914" y="812"/>
                      <a:pt x="1914" y="814"/>
                      <a:pt x="1915" y="814"/>
                    </a:cubicBezTo>
                    <a:cubicBezTo>
                      <a:pt x="1916" y="814"/>
                      <a:pt x="1916" y="812"/>
                      <a:pt x="1916" y="812"/>
                    </a:cubicBezTo>
                    <a:cubicBezTo>
                      <a:pt x="1917" y="809"/>
                      <a:pt x="1920" y="804"/>
                      <a:pt x="1917" y="801"/>
                    </a:cubicBezTo>
                    <a:cubicBezTo>
                      <a:pt x="1916" y="801"/>
                      <a:pt x="1916" y="801"/>
                      <a:pt x="1915" y="802"/>
                    </a:cubicBezTo>
                    <a:cubicBezTo>
                      <a:pt x="1915" y="802"/>
                      <a:pt x="1915" y="802"/>
                      <a:pt x="1915" y="802"/>
                    </a:cubicBezTo>
                    <a:cubicBezTo>
                      <a:pt x="1915" y="802"/>
                      <a:pt x="1914" y="802"/>
                      <a:pt x="1914" y="802"/>
                    </a:cubicBezTo>
                    <a:cubicBezTo>
                      <a:pt x="1914" y="800"/>
                      <a:pt x="1912" y="802"/>
                      <a:pt x="1912" y="800"/>
                    </a:cubicBezTo>
                    <a:cubicBezTo>
                      <a:pt x="1912" y="801"/>
                      <a:pt x="1921" y="798"/>
                      <a:pt x="1916" y="797"/>
                    </a:cubicBezTo>
                    <a:cubicBezTo>
                      <a:pt x="1914" y="797"/>
                      <a:pt x="1913" y="798"/>
                      <a:pt x="1912" y="798"/>
                    </a:cubicBezTo>
                    <a:cubicBezTo>
                      <a:pt x="1909" y="800"/>
                      <a:pt x="1909" y="804"/>
                      <a:pt x="1909" y="806"/>
                    </a:cubicBezTo>
                    <a:cubicBezTo>
                      <a:pt x="1908" y="808"/>
                      <a:pt x="1907" y="809"/>
                      <a:pt x="1906" y="810"/>
                    </a:cubicBezTo>
                    <a:cubicBezTo>
                      <a:pt x="1905" y="811"/>
                      <a:pt x="1904" y="811"/>
                      <a:pt x="1903" y="813"/>
                    </a:cubicBezTo>
                    <a:cubicBezTo>
                      <a:pt x="1903" y="813"/>
                      <a:pt x="1903" y="814"/>
                      <a:pt x="1902" y="815"/>
                    </a:cubicBezTo>
                    <a:cubicBezTo>
                      <a:pt x="1902" y="816"/>
                      <a:pt x="1901" y="816"/>
                      <a:pt x="1901" y="816"/>
                    </a:cubicBezTo>
                    <a:cubicBezTo>
                      <a:pt x="1900" y="818"/>
                      <a:pt x="1901" y="819"/>
                      <a:pt x="1900" y="820"/>
                    </a:cubicBezTo>
                    <a:cubicBezTo>
                      <a:pt x="1899" y="820"/>
                      <a:pt x="1899" y="819"/>
                      <a:pt x="1899" y="818"/>
                    </a:cubicBezTo>
                    <a:cubicBezTo>
                      <a:pt x="1898" y="817"/>
                      <a:pt x="1898" y="816"/>
                      <a:pt x="1896" y="815"/>
                    </a:cubicBezTo>
                    <a:cubicBezTo>
                      <a:pt x="1895" y="814"/>
                      <a:pt x="1893" y="814"/>
                      <a:pt x="1891" y="814"/>
                    </a:cubicBezTo>
                    <a:cubicBezTo>
                      <a:pt x="1890" y="814"/>
                      <a:pt x="1889" y="815"/>
                      <a:pt x="1889" y="815"/>
                    </a:cubicBezTo>
                    <a:cubicBezTo>
                      <a:pt x="1888" y="815"/>
                      <a:pt x="1888" y="814"/>
                      <a:pt x="1887" y="814"/>
                    </a:cubicBezTo>
                    <a:cubicBezTo>
                      <a:pt x="1884" y="814"/>
                      <a:pt x="1886" y="815"/>
                      <a:pt x="1886" y="816"/>
                    </a:cubicBezTo>
                    <a:cubicBezTo>
                      <a:pt x="1887" y="818"/>
                      <a:pt x="1886" y="817"/>
                      <a:pt x="1886" y="818"/>
                    </a:cubicBezTo>
                    <a:cubicBezTo>
                      <a:pt x="1885" y="819"/>
                      <a:pt x="1886" y="821"/>
                      <a:pt x="1885" y="821"/>
                    </a:cubicBezTo>
                    <a:cubicBezTo>
                      <a:pt x="1884" y="818"/>
                      <a:pt x="1882" y="819"/>
                      <a:pt x="1882" y="816"/>
                    </a:cubicBezTo>
                    <a:cubicBezTo>
                      <a:pt x="1882" y="817"/>
                      <a:pt x="1881" y="818"/>
                      <a:pt x="1880" y="818"/>
                    </a:cubicBezTo>
                    <a:cubicBezTo>
                      <a:pt x="1880" y="816"/>
                      <a:pt x="1881" y="816"/>
                      <a:pt x="1880" y="815"/>
                    </a:cubicBezTo>
                    <a:cubicBezTo>
                      <a:pt x="1879" y="815"/>
                      <a:pt x="1878" y="815"/>
                      <a:pt x="1879" y="814"/>
                    </a:cubicBezTo>
                    <a:cubicBezTo>
                      <a:pt x="1879" y="813"/>
                      <a:pt x="1880" y="813"/>
                      <a:pt x="1881" y="813"/>
                    </a:cubicBezTo>
                    <a:cubicBezTo>
                      <a:pt x="1880" y="812"/>
                      <a:pt x="1881" y="812"/>
                      <a:pt x="1881" y="811"/>
                    </a:cubicBezTo>
                    <a:cubicBezTo>
                      <a:pt x="1881" y="810"/>
                      <a:pt x="1880" y="809"/>
                      <a:pt x="1881" y="808"/>
                    </a:cubicBezTo>
                    <a:cubicBezTo>
                      <a:pt x="1881" y="808"/>
                      <a:pt x="1882" y="811"/>
                      <a:pt x="1883" y="810"/>
                    </a:cubicBezTo>
                    <a:cubicBezTo>
                      <a:pt x="1884" y="809"/>
                      <a:pt x="1883" y="807"/>
                      <a:pt x="1882" y="806"/>
                    </a:cubicBezTo>
                    <a:cubicBezTo>
                      <a:pt x="1881" y="805"/>
                      <a:pt x="1878" y="806"/>
                      <a:pt x="1876" y="807"/>
                    </a:cubicBezTo>
                    <a:cubicBezTo>
                      <a:pt x="1874" y="809"/>
                      <a:pt x="1873" y="811"/>
                      <a:pt x="1874" y="814"/>
                    </a:cubicBezTo>
                    <a:cubicBezTo>
                      <a:pt x="1874" y="815"/>
                      <a:pt x="1874" y="816"/>
                      <a:pt x="1875" y="817"/>
                    </a:cubicBezTo>
                    <a:cubicBezTo>
                      <a:pt x="1875" y="818"/>
                      <a:pt x="1876" y="819"/>
                      <a:pt x="1876" y="820"/>
                    </a:cubicBezTo>
                    <a:cubicBezTo>
                      <a:pt x="1875" y="820"/>
                      <a:pt x="1874" y="818"/>
                      <a:pt x="1873" y="818"/>
                    </a:cubicBezTo>
                    <a:cubicBezTo>
                      <a:pt x="1873" y="819"/>
                      <a:pt x="1873" y="820"/>
                      <a:pt x="1873" y="820"/>
                    </a:cubicBezTo>
                    <a:cubicBezTo>
                      <a:pt x="1872" y="821"/>
                      <a:pt x="1872" y="820"/>
                      <a:pt x="1871" y="819"/>
                    </a:cubicBezTo>
                    <a:cubicBezTo>
                      <a:pt x="1870" y="819"/>
                      <a:pt x="1869" y="820"/>
                      <a:pt x="1869" y="821"/>
                    </a:cubicBezTo>
                    <a:cubicBezTo>
                      <a:pt x="1869" y="822"/>
                      <a:pt x="1870" y="822"/>
                      <a:pt x="1869" y="823"/>
                    </a:cubicBezTo>
                    <a:cubicBezTo>
                      <a:pt x="1869" y="824"/>
                      <a:pt x="1869" y="824"/>
                      <a:pt x="1868" y="824"/>
                    </a:cubicBezTo>
                    <a:cubicBezTo>
                      <a:pt x="1866" y="825"/>
                      <a:pt x="1866" y="823"/>
                      <a:pt x="1864" y="822"/>
                    </a:cubicBezTo>
                    <a:cubicBezTo>
                      <a:pt x="1863" y="822"/>
                      <a:pt x="1862" y="822"/>
                      <a:pt x="1862" y="820"/>
                    </a:cubicBezTo>
                    <a:cubicBezTo>
                      <a:pt x="1862" y="820"/>
                      <a:pt x="1863" y="820"/>
                      <a:pt x="1863" y="819"/>
                    </a:cubicBezTo>
                    <a:cubicBezTo>
                      <a:pt x="1863" y="818"/>
                      <a:pt x="1863" y="818"/>
                      <a:pt x="1862" y="817"/>
                    </a:cubicBezTo>
                    <a:cubicBezTo>
                      <a:pt x="1861" y="816"/>
                      <a:pt x="1860" y="816"/>
                      <a:pt x="1859" y="815"/>
                    </a:cubicBezTo>
                    <a:cubicBezTo>
                      <a:pt x="1857" y="813"/>
                      <a:pt x="1859" y="813"/>
                      <a:pt x="1860" y="813"/>
                    </a:cubicBezTo>
                    <a:cubicBezTo>
                      <a:pt x="1861" y="813"/>
                      <a:pt x="1861" y="813"/>
                      <a:pt x="1861" y="813"/>
                    </a:cubicBezTo>
                    <a:cubicBezTo>
                      <a:pt x="1861" y="812"/>
                      <a:pt x="1860" y="811"/>
                      <a:pt x="1860" y="810"/>
                    </a:cubicBezTo>
                    <a:cubicBezTo>
                      <a:pt x="1858" y="809"/>
                      <a:pt x="1858" y="810"/>
                      <a:pt x="1857" y="809"/>
                    </a:cubicBezTo>
                    <a:cubicBezTo>
                      <a:pt x="1855" y="809"/>
                      <a:pt x="1852" y="807"/>
                      <a:pt x="1850" y="807"/>
                    </a:cubicBezTo>
                    <a:cubicBezTo>
                      <a:pt x="1850" y="809"/>
                      <a:pt x="1854" y="812"/>
                      <a:pt x="1856" y="814"/>
                    </a:cubicBezTo>
                    <a:cubicBezTo>
                      <a:pt x="1857" y="816"/>
                      <a:pt x="1858" y="818"/>
                      <a:pt x="1860" y="820"/>
                    </a:cubicBezTo>
                    <a:cubicBezTo>
                      <a:pt x="1861" y="822"/>
                      <a:pt x="1862" y="824"/>
                      <a:pt x="1862" y="826"/>
                    </a:cubicBezTo>
                    <a:cubicBezTo>
                      <a:pt x="1863" y="828"/>
                      <a:pt x="1865" y="831"/>
                      <a:pt x="1868" y="830"/>
                    </a:cubicBezTo>
                    <a:cubicBezTo>
                      <a:pt x="1867" y="830"/>
                      <a:pt x="1866" y="829"/>
                      <a:pt x="1866" y="829"/>
                    </a:cubicBezTo>
                    <a:cubicBezTo>
                      <a:pt x="1866" y="828"/>
                      <a:pt x="1868" y="827"/>
                      <a:pt x="1868" y="827"/>
                    </a:cubicBezTo>
                    <a:cubicBezTo>
                      <a:pt x="1870" y="826"/>
                      <a:pt x="1873" y="826"/>
                      <a:pt x="1872" y="828"/>
                    </a:cubicBezTo>
                    <a:cubicBezTo>
                      <a:pt x="1871" y="829"/>
                      <a:pt x="1870" y="829"/>
                      <a:pt x="1870" y="830"/>
                    </a:cubicBezTo>
                    <a:cubicBezTo>
                      <a:pt x="1869" y="831"/>
                      <a:pt x="1870" y="831"/>
                      <a:pt x="1869" y="832"/>
                    </a:cubicBezTo>
                    <a:cubicBezTo>
                      <a:pt x="1869" y="833"/>
                      <a:pt x="1868" y="833"/>
                      <a:pt x="1868" y="834"/>
                    </a:cubicBezTo>
                    <a:cubicBezTo>
                      <a:pt x="1867" y="835"/>
                      <a:pt x="1867" y="836"/>
                      <a:pt x="1868" y="837"/>
                    </a:cubicBezTo>
                    <a:cubicBezTo>
                      <a:pt x="1869" y="836"/>
                      <a:pt x="1869" y="831"/>
                      <a:pt x="1871" y="835"/>
                    </a:cubicBezTo>
                    <a:cubicBezTo>
                      <a:pt x="1872" y="837"/>
                      <a:pt x="1871" y="837"/>
                      <a:pt x="1870" y="837"/>
                    </a:cubicBezTo>
                    <a:cubicBezTo>
                      <a:pt x="1870" y="838"/>
                      <a:pt x="1869" y="837"/>
                      <a:pt x="1869" y="838"/>
                    </a:cubicBezTo>
                    <a:cubicBezTo>
                      <a:pt x="1869" y="839"/>
                      <a:pt x="1870" y="839"/>
                      <a:pt x="1871" y="839"/>
                    </a:cubicBezTo>
                    <a:cubicBezTo>
                      <a:pt x="1871" y="839"/>
                      <a:pt x="1870" y="840"/>
                      <a:pt x="1870" y="840"/>
                    </a:cubicBezTo>
                    <a:cubicBezTo>
                      <a:pt x="1869" y="841"/>
                      <a:pt x="1869" y="841"/>
                      <a:pt x="1868" y="841"/>
                    </a:cubicBezTo>
                    <a:cubicBezTo>
                      <a:pt x="1867" y="842"/>
                      <a:pt x="1867" y="844"/>
                      <a:pt x="1866" y="845"/>
                    </a:cubicBezTo>
                    <a:cubicBezTo>
                      <a:pt x="1865" y="847"/>
                      <a:pt x="1866" y="849"/>
                      <a:pt x="1865" y="851"/>
                    </a:cubicBezTo>
                    <a:cubicBezTo>
                      <a:pt x="1865" y="850"/>
                      <a:pt x="1864" y="848"/>
                      <a:pt x="1863" y="848"/>
                    </a:cubicBezTo>
                    <a:cubicBezTo>
                      <a:pt x="1862" y="847"/>
                      <a:pt x="1861" y="848"/>
                      <a:pt x="1860" y="847"/>
                    </a:cubicBezTo>
                    <a:cubicBezTo>
                      <a:pt x="1859" y="846"/>
                      <a:pt x="1859" y="844"/>
                      <a:pt x="1859" y="843"/>
                    </a:cubicBezTo>
                    <a:cubicBezTo>
                      <a:pt x="1858" y="841"/>
                      <a:pt x="1857" y="842"/>
                      <a:pt x="1857" y="844"/>
                    </a:cubicBezTo>
                    <a:cubicBezTo>
                      <a:pt x="1857" y="845"/>
                      <a:pt x="1857" y="846"/>
                      <a:pt x="1856" y="848"/>
                    </a:cubicBezTo>
                    <a:cubicBezTo>
                      <a:pt x="1855" y="849"/>
                      <a:pt x="1853" y="849"/>
                      <a:pt x="1852" y="850"/>
                    </a:cubicBezTo>
                    <a:cubicBezTo>
                      <a:pt x="1851" y="851"/>
                      <a:pt x="1852" y="854"/>
                      <a:pt x="1852" y="855"/>
                    </a:cubicBezTo>
                    <a:cubicBezTo>
                      <a:pt x="1851" y="857"/>
                      <a:pt x="1850" y="858"/>
                      <a:pt x="1850" y="860"/>
                    </a:cubicBezTo>
                    <a:cubicBezTo>
                      <a:pt x="1851" y="859"/>
                      <a:pt x="1852" y="857"/>
                      <a:pt x="1853" y="857"/>
                    </a:cubicBezTo>
                    <a:cubicBezTo>
                      <a:pt x="1854" y="858"/>
                      <a:pt x="1854" y="859"/>
                      <a:pt x="1854" y="860"/>
                    </a:cubicBezTo>
                    <a:cubicBezTo>
                      <a:pt x="1856" y="859"/>
                      <a:pt x="1854" y="856"/>
                      <a:pt x="1856" y="856"/>
                    </a:cubicBezTo>
                    <a:cubicBezTo>
                      <a:pt x="1857" y="855"/>
                      <a:pt x="1858" y="857"/>
                      <a:pt x="1859" y="857"/>
                    </a:cubicBezTo>
                    <a:cubicBezTo>
                      <a:pt x="1860" y="857"/>
                      <a:pt x="1861" y="857"/>
                      <a:pt x="1862" y="857"/>
                    </a:cubicBezTo>
                    <a:cubicBezTo>
                      <a:pt x="1863" y="858"/>
                      <a:pt x="1863" y="858"/>
                      <a:pt x="1864" y="859"/>
                    </a:cubicBezTo>
                    <a:cubicBezTo>
                      <a:pt x="1865" y="860"/>
                      <a:pt x="1866" y="860"/>
                      <a:pt x="1867" y="861"/>
                    </a:cubicBezTo>
                    <a:cubicBezTo>
                      <a:pt x="1868" y="862"/>
                      <a:pt x="1869" y="864"/>
                      <a:pt x="1869" y="866"/>
                    </a:cubicBezTo>
                    <a:cubicBezTo>
                      <a:pt x="1870" y="867"/>
                      <a:pt x="1869" y="873"/>
                      <a:pt x="1871" y="873"/>
                    </a:cubicBezTo>
                    <a:cubicBezTo>
                      <a:pt x="1872" y="873"/>
                      <a:pt x="1873" y="873"/>
                      <a:pt x="1873" y="872"/>
                    </a:cubicBezTo>
                    <a:cubicBezTo>
                      <a:pt x="1874" y="871"/>
                      <a:pt x="1873" y="871"/>
                      <a:pt x="1874" y="870"/>
                    </a:cubicBezTo>
                    <a:cubicBezTo>
                      <a:pt x="1874" y="869"/>
                      <a:pt x="1875" y="870"/>
                      <a:pt x="1875" y="869"/>
                    </a:cubicBezTo>
                    <a:cubicBezTo>
                      <a:pt x="1876" y="868"/>
                      <a:pt x="1875" y="867"/>
                      <a:pt x="1873" y="867"/>
                    </a:cubicBezTo>
                    <a:cubicBezTo>
                      <a:pt x="1873" y="866"/>
                      <a:pt x="1874" y="865"/>
                      <a:pt x="1874" y="864"/>
                    </a:cubicBezTo>
                    <a:cubicBezTo>
                      <a:pt x="1874" y="863"/>
                      <a:pt x="1873" y="862"/>
                      <a:pt x="1873" y="861"/>
                    </a:cubicBezTo>
                    <a:cubicBezTo>
                      <a:pt x="1873" y="861"/>
                      <a:pt x="1870" y="856"/>
                      <a:pt x="1871" y="855"/>
                    </a:cubicBezTo>
                    <a:cubicBezTo>
                      <a:pt x="1871" y="854"/>
                      <a:pt x="1872" y="854"/>
                      <a:pt x="1872" y="853"/>
                    </a:cubicBezTo>
                    <a:cubicBezTo>
                      <a:pt x="1872" y="852"/>
                      <a:pt x="1870" y="852"/>
                      <a:pt x="1871" y="850"/>
                    </a:cubicBezTo>
                    <a:cubicBezTo>
                      <a:pt x="1872" y="850"/>
                      <a:pt x="1873" y="849"/>
                      <a:pt x="1873" y="847"/>
                    </a:cubicBezTo>
                    <a:cubicBezTo>
                      <a:pt x="1874" y="846"/>
                      <a:pt x="1873" y="844"/>
                      <a:pt x="1873" y="843"/>
                    </a:cubicBezTo>
                    <a:cubicBezTo>
                      <a:pt x="1874" y="844"/>
                      <a:pt x="1876" y="844"/>
                      <a:pt x="1877" y="845"/>
                    </a:cubicBezTo>
                    <a:cubicBezTo>
                      <a:pt x="1877" y="846"/>
                      <a:pt x="1876" y="846"/>
                      <a:pt x="1876" y="847"/>
                    </a:cubicBezTo>
                    <a:cubicBezTo>
                      <a:pt x="1876" y="848"/>
                      <a:pt x="1877" y="848"/>
                      <a:pt x="1877" y="849"/>
                    </a:cubicBezTo>
                    <a:cubicBezTo>
                      <a:pt x="1877" y="851"/>
                      <a:pt x="1875" y="851"/>
                      <a:pt x="1876" y="853"/>
                    </a:cubicBezTo>
                    <a:cubicBezTo>
                      <a:pt x="1876" y="854"/>
                      <a:pt x="1876" y="854"/>
                      <a:pt x="1876" y="854"/>
                    </a:cubicBezTo>
                    <a:cubicBezTo>
                      <a:pt x="1876" y="854"/>
                      <a:pt x="1876" y="855"/>
                      <a:pt x="1876" y="855"/>
                    </a:cubicBezTo>
                    <a:cubicBezTo>
                      <a:pt x="1876" y="856"/>
                      <a:pt x="1877" y="856"/>
                      <a:pt x="1878" y="856"/>
                    </a:cubicBezTo>
                    <a:cubicBezTo>
                      <a:pt x="1878" y="857"/>
                      <a:pt x="1878" y="858"/>
                      <a:pt x="1878" y="859"/>
                    </a:cubicBezTo>
                    <a:cubicBezTo>
                      <a:pt x="1878" y="859"/>
                      <a:pt x="1878" y="860"/>
                      <a:pt x="1878" y="861"/>
                    </a:cubicBezTo>
                    <a:cubicBezTo>
                      <a:pt x="1878" y="863"/>
                      <a:pt x="1881" y="862"/>
                      <a:pt x="1881" y="863"/>
                    </a:cubicBezTo>
                    <a:cubicBezTo>
                      <a:pt x="1882" y="863"/>
                      <a:pt x="1882" y="864"/>
                      <a:pt x="1883" y="865"/>
                    </a:cubicBezTo>
                    <a:cubicBezTo>
                      <a:pt x="1883" y="865"/>
                      <a:pt x="1884" y="866"/>
                      <a:pt x="1884" y="866"/>
                    </a:cubicBezTo>
                    <a:cubicBezTo>
                      <a:pt x="1885" y="867"/>
                      <a:pt x="1887" y="867"/>
                      <a:pt x="1889" y="867"/>
                    </a:cubicBezTo>
                    <a:cubicBezTo>
                      <a:pt x="1888" y="866"/>
                      <a:pt x="1886" y="865"/>
                      <a:pt x="1885" y="865"/>
                    </a:cubicBezTo>
                    <a:cubicBezTo>
                      <a:pt x="1885" y="863"/>
                      <a:pt x="1886" y="863"/>
                      <a:pt x="1885" y="861"/>
                    </a:cubicBezTo>
                    <a:cubicBezTo>
                      <a:pt x="1884" y="860"/>
                      <a:pt x="1884" y="859"/>
                      <a:pt x="1883" y="857"/>
                    </a:cubicBezTo>
                    <a:cubicBezTo>
                      <a:pt x="1883" y="858"/>
                      <a:pt x="1882" y="858"/>
                      <a:pt x="1881" y="858"/>
                    </a:cubicBezTo>
                    <a:cubicBezTo>
                      <a:pt x="1882" y="857"/>
                      <a:pt x="1883" y="856"/>
                      <a:pt x="1882" y="854"/>
                    </a:cubicBezTo>
                    <a:cubicBezTo>
                      <a:pt x="1881" y="852"/>
                      <a:pt x="1880" y="853"/>
                      <a:pt x="1878" y="853"/>
                    </a:cubicBezTo>
                    <a:cubicBezTo>
                      <a:pt x="1878" y="853"/>
                      <a:pt x="1878" y="852"/>
                      <a:pt x="1878" y="852"/>
                    </a:cubicBezTo>
                    <a:cubicBezTo>
                      <a:pt x="1879" y="851"/>
                      <a:pt x="1881" y="851"/>
                      <a:pt x="1881" y="849"/>
                    </a:cubicBezTo>
                    <a:cubicBezTo>
                      <a:pt x="1882" y="848"/>
                      <a:pt x="1881" y="846"/>
                      <a:pt x="1882" y="845"/>
                    </a:cubicBezTo>
                    <a:cubicBezTo>
                      <a:pt x="1881" y="844"/>
                      <a:pt x="1880" y="844"/>
                      <a:pt x="1880" y="842"/>
                    </a:cubicBezTo>
                    <a:cubicBezTo>
                      <a:pt x="1881" y="842"/>
                      <a:pt x="1881" y="842"/>
                      <a:pt x="1882" y="841"/>
                    </a:cubicBezTo>
                    <a:cubicBezTo>
                      <a:pt x="1882" y="841"/>
                      <a:pt x="1881" y="840"/>
                      <a:pt x="1881" y="840"/>
                    </a:cubicBezTo>
                    <a:cubicBezTo>
                      <a:pt x="1881" y="837"/>
                      <a:pt x="1881" y="835"/>
                      <a:pt x="1879" y="833"/>
                    </a:cubicBezTo>
                    <a:cubicBezTo>
                      <a:pt x="1880" y="833"/>
                      <a:pt x="1881" y="834"/>
                      <a:pt x="1882" y="835"/>
                    </a:cubicBezTo>
                    <a:cubicBezTo>
                      <a:pt x="1882" y="835"/>
                      <a:pt x="1882" y="834"/>
                      <a:pt x="1882" y="833"/>
                    </a:cubicBezTo>
                    <a:cubicBezTo>
                      <a:pt x="1882" y="832"/>
                      <a:pt x="1883" y="832"/>
                      <a:pt x="1883" y="831"/>
                    </a:cubicBezTo>
                    <a:cubicBezTo>
                      <a:pt x="1884" y="830"/>
                      <a:pt x="1884" y="830"/>
                      <a:pt x="1886" y="829"/>
                    </a:cubicBezTo>
                    <a:cubicBezTo>
                      <a:pt x="1886" y="831"/>
                      <a:pt x="1884" y="833"/>
                      <a:pt x="1883" y="834"/>
                    </a:cubicBezTo>
                    <a:cubicBezTo>
                      <a:pt x="1882" y="837"/>
                      <a:pt x="1883" y="838"/>
                      <a:pt x="1885" y="839"/>
                    </a:cubicBezTo>
                    <a:cubicBezTo>
                      <a:pt x="1887" y="840"/>
                      <a:pt x="1885" y="842"/>
                      <a:pt x="1886" y="844"/>
                    </a:cubicBezTo>
                    <a:cubicBezTo>
                      <a:pt x="1887" y="845"/>
                      <a:pt x="1887" y="845"/>
                      <a:pt x="1888" y="845"/>
                    </a:cubicBezTo>
                    <a:cubicBezTo>
                      <a:pt x="1889" y="845"/>
                      <a:pt x="1890" y="845"/>
                      <a:pt x="1890" y="846"/>
                    </a:cubicBezTo>
                    <a:cubicBezTo>
                      <a:pt x="1889" y="847"/>
                      <a:pt x="1888" y="848"/>
                      <a:pt x="1887" y="848"/>
                    </a:cubicBezTo>
                    <a:cubicBezTo>
                      <a:pt x="1887" y="849"/>
                      <a:pt x="1887" y="851"/>
                      <a:pt x="1887" y="852"/>
                    </a:cubicBezTo>
                    <a:cubicBezTo>
                      <a:pt x="1887" y="853"/>
                      <a:pt x="1888" y="854"/>
                      <a:pt x="1888" y="855"/>
                    </a:cubicBezTo>
                    <a:cubicBezTo>
                      <a:pt x="1888" y="856"/>
                      <a:pt x="1887" y="858"/>
                      <a:pt x="1888" y="859"/>
                    </a:cubicBezTo>
                    <a:cubicBezTo>
                      <a:pt x="1889" y="859"/>
                      <a:pt x="1890" y="856"/>
                      <a:pt x="1890" y="855"/>
                    </a:cubicBezTo>
                    <a:cubicBezTo>
                      <a:pt x="1890" y="854"/>
                      <a:pt x="1890" y="851"/>
                      <a:pt x="1891" y="850"/>
                    </a:cubicBezTo>
                    <a:cubicBezTo>
                      <a:pt x="1892" y="853"/>
                      <a:pt x="1890" y="857"/>
                      <a:pt x="1890" y="860"/>
                    </a:cubicBezTo>
                    <a:cubicBezTo>
                      <a:pt x="1890" y="861"/>
                      <a:pt x="1891" y="862"/>
                      <a:pt x="1892" y="863"/>
                    </a:cubicBezTo>
                    <a:cubicBezTo>
                      <a:pt x="1894" y="865"/>
                      <a:pt x="1894" y="864"/>
                      <a:pt x="1894" y="862"/>
                    </a:cubicBezTo>
                    <a:cubicBezTo>
                      <a:pt x="1894" y="862"/>
                      <a:pt x="1894" y="861"/>
                      <a:pt x="1894" y="860"/>
                    </a:cubicBezTo>
                    <a:cubicBezTo>
                      <a:pt x="1894" y="859"/>
                      <a:pt x="1895" y="860"/>
                      <a:pt x="1895" y="859"/>
                    </a:cubicBezTo>
                    <a:cubicBezTo>
                      <a:pt x="1896" y="858"/>
                      <a:pt x="1895" y="858"/>
                      <a:pt x="1896" y="857"/>
                    </a:cubicBezTo>
                    <a:cubicBezTo>
                      <a:pt x="1896" y="856"/>
                      <a:pt x="1897" y="857"/>
                      <a:pt x="1897" y="856"/>
                    </a:cubicBezTo>
                    <a:cubicBezTo>
                      <a:pt x="1897" y="854"/>
                      <a:pt x="1895" y="853"/>
                      <a:pt x="1895" y="852"/>
                    </a:cubicBezTo>
                    <a:cubicBezTo>
                      <a:pt x="1894" y="850"/>
                      <a:pt x="1898" y="846"/>
                      <a:pt x="1895" y="847"/>
                    </a:cubicBezTo>
                    <a:cubicBezTo>
                      <a:pt x="1894" y="845"/>
                      <a:pt x="1896" y="844"/>
                      <a:pt x="1894" y="842"/>
                    </a:cubicBezTo>
                    <a:cubicBezTo>
                      <a:pt x="1893" y="841"/>
                      <a:pt x="1891" y="842"/>
                      <a:pt x="1890" y="840"/>
                    </a:cubicBezTo>
                    <a:cubicBezTo>
                      <a:pt x="1889" y="837"/>
                      <a:pt x="1892" y="837"/>
                      <a:pt x="1893" y="835"/>
                    </a:cubicBezTo>
                    <a:cubicBezTo>
                      <a:pt x="1893" y="834"/>
                      <a:pt x="1893" y="832"/>
                      <a:pt x="1893" y="832"/>
                    </a:cubicBezTo>
                    <a:cubicBezTo>
                      <a:pt x="1893" y="831"/>
                      <a:pt x="1893" y="830"/>
                      <a:pt x="1893" y="829"/>
                    </a:cubicBezTo>
                    <a:cubicBezTo>
                      <a:pt x="1896" y="831"/>
                      <a:pt x="1894" y="834"/>
                      <a:pt x="1894" y="836"/>
                    </a:cubicBezTo>
                    <a:cubicBezTo>
                      <a:pt x="1894" y="838"/>
                      <a:pt x="1894" y="839"/>
                      <a:pt x="1895" y="840"/>
                    </a:cubicBezTo>
                    <a:cubicBezTo>
                      <a:pt x="1896" y="841"/>
                      <a:pt x="1898" y="841"/>
                      <a:pt x="1899" y="841"/>
                    </a:cubicBezTo>
                    <a:cubicBezTo>
                      <a:pt x="1899" y="841"/>
                      <a:pt x="1899" y="841"/>
                      <a:pt x="1899" y="841"/>
                    </a:cubicBezTo>
                    <a:cubicBezTo>
                      <a:pt x="1900" y="841"/>
                      <a:pt x="1900" y="841"/>
                      <a:pt x="1901" y="841"/>
                    </a:cubicBezTo>
                    <a:cubicBezTo>
                      <a:pt x="1902" y="841"/>
                      <a:pt x="1903" y="841"/>
                      <a:pt x="1903" y="840"/>
                    </a:cubicBezTo>
                    <a:cubicBezTo>
                      <a:pt x="1903" y="839"/>
                      <a:pt x="1903" y="838"/>
                      <a:pt x="1903" y="838"/>
                    </a:cubicBezTo>
                    <a:cubicBezTo>
                      <a:pt x="1903" y="837"/>
                      <a:pt x="1904" y="836"/>
                      <a:pt x="1905" y="836"/>
                    </a:cubicBezTo>
                    <a:cubicBezTo>
                      <a:pt x="1905" y="834"/>
                      <a:pt x="1906" y="833"/>
                      <a:pt x="1906" y="831"/>
                    </a:cubicBezTo>
                    <a:cubicBezTo>
                      <a:pt x="1907" y="829"/>
                      <a:pt x="1906" y="828"/>
                      <a:pt x="1906" y="826"/>
                    </a:cubicBezTo>
                    <a:cubicBezTo>
                      <a:pt x="1906" y="826"/>
                      <a:pt x="1906" y="826"/>
                      <a:pt x="1906" y="825"/>
                    </a:cubicBezTo>
                    <a:cubicBezTo>
                      <a:pt x="1906" y="827"/>
                      <a:pt x="1908" y="829"/>
                      <a:pt x="1908" y="831"/>
                    </a:cubicBezTo>
                    <a:cubicBezTo>
                      <a:pt x="1908" y="832"/>
                      <a:pt x="1907" y="832"/>
                      <a:pt x="1907" y="833"/>
                    </a:cubicBezTo>
                    <a:cubicBezTo>
                      <a:pt x="1907" y="834"/>
                      <a:pt x="1908" y="835"/>
                      <a:pt x="1908" y="836"/>
                    </a:cubicBezTo>
                    <a:cubicBezTo>
                      <a:pt x="1907" y="838"/>
                      <a:pt x="1906" y="840"/>
                      <a:pt x="1906" y="842"/>
                    </a:cubicBezTo>
                    <a:cubicBezTo>
                      <a:pt x="1905" y="843"/>
                      <a:pt x="1906" y="846"/>
                      <a:pt x="1906" y="847"/>
                    </a:cubicBezTo>
                    <a:cubicBezTo>
                      <a:pt x="1906" y="846"/>
                      <a:pt x="1907" y="845"/>
                      <a:pt x="1908" y="844"/>
                    </a:cubicBezTo>
                    <a:cubicBezTo>
                      <a:pt x="1908" y="843"/>
                      <a:pt x="1909" y="844"/>
                      <a:pt x="1909" y="844"/>
                    </a:cubicBezTo>
                    <a:cubicBezTo>
                      <a:pt x="1910" y="843"/>
                      <a:pt x="1910" y="844"/>
                      <a:pt x="1910" y="844"/>
                    </a:cubicBezTo>
                    <a:cubicBezTo>
                      <a:pt x="1911" y="844"/>
                      <a:pt x="1911" y="843"/>
                      <a:pt x="1911" y="843"/>
                    </a:cubicBezTo>
                    <a:cubicBezTo>
                      <a:pt x="1914" y="842"/>
                      <a:pt x="1917" y="842"/>
                      <a:pt x="1919" y="839"/>
                    </a:cubicBezTo>
                    <a:cubicBezTo>
                      <a:pt x="1918" y="839"/>
                      <a:pt x="1919" y="837"/>
                      <a:pt x="1919" y="837"/>
                    </a:cubicBezTo>
                    <a:cubicBezTo>
                      <a:pt x="1919" y="836"/>
                      <a:pt x="1919" y="837"/>
                      <a:pt x="1919" y="836"/>
                    </a:cubicBezTo>
                    <a:cubicBezTo>
                      <a:pt x="1918" y="834"/>
                      <a:pt x="1919" y="833"/>
                      <a:pt x="1919" y="832"/>
                    </a:cubicBezTo>
                    <a:cubicBezTo>
                      <a:pt x="1919" y="829"/>
                      <a:pt x="1916" y="827"/>
                      <a:pt x="1916" y="824"/>
                    </a:cubicBezTo>
                    <a:cubicBezTo>
                      <a:pt x="1917" y="826"/>
                      <a:pt x="1918" y="828"/>
                      <a:pt x="1920" y="830"/>
                    </a:cubicBezTo>
                    <a:cubicBezTo>
                      <a:pt x="1921" y="832"/>
                      <a:pt x="1922" y="834"/>
                      <a:pt x="1924" y="831"/>
                    </a:cubicBezTo>
                    <a:cubicBezTo>
                      <a:pt x="1924" y="831"/>
                      <a:pt x="1923" y="830"/>
                      <a:pt x="1924" y="830"/>
                    </a:cubicBezTo>
                    <a:cubicBezTo>
                      <a:pt x="1924" y="829"/>
                      <a:pt x="1925" y="831"/>
                      <a:pt x="1925" y="831"/>
                    </a:cubicBezTo>
                    <a:cubicBezTo>
                      <a:pt x="1926" y="831"/>
                      <a:pt x="1926" y="831"/>
                      <a:pt x="1927" y="831"/>
                    </a:cubicBezTo>
                    <a:cubicBezTo>
                      <a:pt x="1927" y="832"/>
                      <a:pt x="1928" y="832"/>
                      <a:pt x="1928" y="832"/>
                    </a:cubicBezTo>
                    <a:cubicBezTo>
                      <a:pt x="1930" y="832"/>
                      <a:pt x="1930" y="831"/>
                      <a:pt x="1932" y="832"/>
                    </a:cubicBezTo>
                    <a:cubicBezTo>
                      <a:pt x="1933" y="832"/>
                      <a:pt x="1935" y="832"/>
                      <a:pt x="1935" y="833"/>
                    </a:cubicBezTo>
                    <a:cubicBezTo>
                      <a:pt x="1933" y="834"/>
                      <a:pt x="1932" y="834"/>
                      <a:pt x="1931" y="833"/>
                    </a:cubicBezTo>
                    <a:cubicBezTo>
                      <a:pt x="1929" y="833"/>
                      <a:pt x="1929" y="833"/>
                      <a:pt x="1927" y="834"/>
                    </a:cubicBezTo>
                    <a:cubicBezTo>
                      <a:pt x="1926" y="834"/>
                      <a:pt x="1925" y="834"/>
                      <a:pt x="1925" y="835"/>
                    </a:cubicBezTo>
                    <a:cubicBezTo>
                      <a:pt x="1925" y="837"/>
                      <a:pt x="1925" y="837"/>
                      <a:pt x="1924" y="839"/>
                    </a:cubicBezTo>
                    <a:cubicBezTo>
                      <a:pt x="1922" y="841"/>
                      <a:pt x="1922" y="843"/>
                      <a:pt x="1923" y="845"/>
                    </a:cubicBezTo>
                    <a:cubicBezTo>
                      <a:pt x="1923" y="848"/>
                      <a:pt x="1926" y="850"/>
                      <a:pt x="1926" y="853"/>
                    </a:cubicBezTo>
                    <a:cubicBezTo>
                      <a:pt x="1923" y="853"/>
                      <a:pt x="1923" y="846"/>
                      <a:pt x="1919" y="849"/>
                    </a:cubicBezTo>
                    <a:cubicBezTo>
                      <a:pt x="1916" y="851"/>
                      <a:pt x="1919" y="854"/>
                      <a:pt x="1920" y="857"/>
                    </a:cubicBezTo>
                    <a:cubicBezTo>
                      <a:pt x="1920" y="857"/>
                      <a:pt x="1920" y="857"/>
                      <a:pt x="1920" y="857"/>
                    </a:cubicBezTo>
                    <a:cubicBezTo>
                      <a:pt x="1918" y="854"/>
                      <a:pt x="1915" y="849"/>
                      <a:pt x="1912" y="854"/>
                    </a:cubicBezTo>
                    <a:cubicBezTo>
                      <a:pt x="1911" y="856"/>
                      <a:pt x="1911" y="856"/>
                      <a:pt x="1909" y="857"/>
                    </a:cubicBezTo>
                    <a:cubicBezTo>
                      <a:pt x="1909" y="858"/>
                      <a:pt x="1906" y="859"/>
                      <a:pt x="1906" y="860"/>
                    </a:cubicBezTo>
                    <a:cubicBezTo>
                      <a:pt x="1908" y="860"/>
                      <a:pt x="1909" y="861"/>
                      <a:pt x="1911" y="861"/>
                    </a:cubicBezTo>
                    <a:cubicBezTo>
                      <a:pt x="1912" y="861"/>
                      <a:pt x="1915" y="859"/>
                      <a:pt x="1915" y="862"/>
                    </a:cubicBezTo>
                    <a:cubicBezTo>
                      <a:pt x="1915" y="863"/>
                      <a:pt x="1913" y="865"/>
                      <a:pt x="1916" y="866"/>
                    </a:cubicBezTo>
                    <a:cubicBezTo>
                      <a:pt x="1917" y="866"/>
                      <a:pt x="1919" y="865"/>
                      <a:pt x="1920" y="864"/>
                    </a:cubicBezTo>
                    <a:cubicBezTo>
                      <a:pt x="1922" y="866"/>
                      <a:pt x="1923" y="868"/>
                      <a:pt x="1925" y="865"/>
                    </a:cubicBezTo>
                    <a:cubicBezTo>
                      <a:pt x="1926" y="865"/>
                      <a:pt x="1927" y="864"/>
                      <a:pt x="1927" y="863"/>
                    </a:cubicBezTo>
                    <a:cubicBezTo>
                      <a:pt x="1927" y="862"/>
                      <a:pt x="1926" y="861"/>
                      <a:pt x="1927" y="860"/>
                    </a:cubicBezTo>
                    <a:cubicBezTo>
                      <a:pt x="1927" y="861"/>
                      <a:pt x="1928" y="861"/>
                      <a:pt x="1929" y="861"/>
                    </a:cubicBezTo>
                    <a:cubicBezTo>
                      <a:pt x="1929" y="861"/>
                      <a:pt x="1929" y="862"/>
                      <a:pt x="1929" y="862"/>
                    </a:cubicBezTo>
                    <a:cubicBezTo>
                      <a:pt x="1930" y="862"/>
                      <a:pt x="1930" y="860"/>
                      <a:pt x="1930" y="859"/>
                    </a:cubicBezTo>
                    <a:cubicBezTo>
                      <a:pt x="1932" y="858"/>
                      <a:pt x="1931" y="861"/>
                      <a:pt x="1932" y="861"/>
                    </a:cubicBezTo>
                    <a:cubicBezTo>
                      <a:pt x="1934" y="862"/>
                      <a:pt x="1933" y="859"/>
                      <a:pt x="1934" y="859"/>
                    </a:cubicBezTo>
                    <a:cubicBezTo>
                      <a:pt x="1935" y="858"/>
                      <a:pt x="1935" y="860"/>
                      <a:pt x="1936" y="860"/>
                    </a:cubicBezTo>
                    <a:cubicBezTo>
                      <a:pt x="1937" y="860"/>
                      <a:pt x="1937" y="860"/>
                      <a:pt x="1937" y="859"/>
                    </a:cubicBezTo>
                    <a:cubicBezTo>
                      <a:pt x="1937" y="860"/>
                      <a:pt x="1939" y="859"/>
                      <a:pt x="1939" y="859"/>
                    </a:cubicBezTo>
                    <a:cubicBezTo>
                      <a:pt x="1940" y="858"/>
                      <a:pt x="1940" y="858"/>
                      <a:pt x="1939" y="857"/>
                    </a:cubicBezTo>
                    <a:cubicBezTo>
                      <a:pt x="1940" y="857"/>
                      <a:pt x="1943" y="856"/>
                      <a:pt x="1943" y="855"/>
                    </a:cubicBezTo>
                    <a:cubicBezTo>
                      <a:pt x="1943" y="854"/>
                      <a:pt x="1942" y="854"/>
                      <a:pt x="1942" y="853"/>
                    </a:cubicBezTo>
                    <a:cubicBezTo>
                      <a:pt x="1941" y="852"/>
                      <a:pt x="1941" y="851"/>
                      <a:pt x="1942" y="851"/>
                    </a:cubicBezTo>
                    <a:cubicBezTo>
                      <a:pt x="1942" y="851"/>
                      <a:pt x="1943" y="853"/>
                      <a:pt x="1943" y="854"/>
                    </a:cubicBezTo>
                    <a:cubicBezTo>
                      <a:pt x="1945" y="854"/>
                      <a:pt x="1945" y="853"/>
                      <a:pt x="1946" y="852"/>
                    </a:cubicBezTo>
                    <a:cubicBezTo>
                      <a:pt x="1947" y="852"/>
                      <a:pt x="1949" y="852"/>
                      <a:pt x="1950" y="851"/>
                    </a:cubicBezTo>
                    <a:cubicBezTo>
                      <a:pt x="1949" y="853"/>
                      <a:pt x="1947" y="853"/>
                      <a:pt x="1946" y="854"/>
                    </a:cubicBezTo>
                    <a:cubicBezTo>
                      <a:pt x="1943" y="857"/>
                      <a:pt x="1943" y="861"/>
                      <a:pt x="1947" y="862"/>
                    </a:cubicBezTo>
                    <a:cubicBezTo>
                      <a:pt x="1948" y="862"/>
                      <a:pt x="1949" y="862"/>
                      <a:pt x="1950" y="863"/>
                    </a:cubicBezTo>
                    <a:cubicBezTo>
                      <a:pt x="1951" y="863"/>
                      <a:pt x="1953" y="864"/>
                      <a:pt x="1954" y="863"/>
                    </a:cubicBezTo>
                    <a:cubicBezTo>
                      <a:pt x="1954" y="864"/>
                      <a:pt x="1953" y="864"/>
                      <a:pt x="1952" y="864"/>
                    </a:cubicBezTo>
                    <a:cubicBezTo>
                      <a:pt x="1951" y="864"/>
                      <a:pt x="1951" y="864"/>
                      <a:pt x="1950" y="864"/>
                    </a:cubicBezTo>
                    <a:cubicBezTo>
                      <a:pt x="1949" y="863"/>
                      <a:pt x="1947" y="863"/>
                      <a:pt x="1945" y="863"/>
                    </a:cubicBezTo>
                    <a:cubicBezTo>
                      <a:pt x="1943" y="864"/>
                      <a:pt x="1944" y="865"/>
                      <a:pt x="1945" y="867"/>
                    </a:cubicBezTo>
                    <a:cubicBezTo>
                      <a:pt x="1945" y="867"/>
                      <a:pt x="1945" y="868"/>
                      <a:pt x="1945" y="869"/>
                    </a:cubicBezTo>
                    <a:cubicBezTo>
                      <a:pt x="1945" y="870"/>
                      <a:pt x="1945" y="870"/>
                      <a:pt x="1945" y="871"/>
                    </a:cubicBezTo>
                    <a:cubicBezTo>
                      <a:pt x="1944" y="870"/>
                      <a:pt x="1944" y="868"/>
                      <a:pt x="1943" y="866"/>
                    </a:cubicBezTo>
                    <a:cubicBezTo>
                      <a:pt x="1942" y="864"/>
                      <a:pt x="1942" y="865"/>
                      <a:pt x="1940" y="865"/>
                    </a:cubicBezTo>
                    <a:cubicBezTo>
                      <a:pt x="1938" y="866"/>
                      <a:pt x="1935" y="865"/>
                      <a:pt x="1935" y="867"/>
                    </a:cubicBezTo>
                    <a:cubicBezTo>
                      <a:pt x="1935" y="869"/>
                      <a:pt x="1937" y="870"/>
                      <a:pt x="1936" y="871"/>
                    </a:cubicBezTo>
                    <a:cubicBezTo>
                      <a:pt x="1935" y="869"/>
                      <a:pt x="1932" y="866"/>
                      <a:pt x="1930" y="869"/>
                    </a:cubicBezTo>
                    <a:cubicBezTo>
                      <a:pt x="1930" y="869"/>
                      <a:pt x="1929" y="871"/>
                      <a:pt x="1929" y="872"/>
                    </a:cubicBezTo>
                    <a:cubicBezTo>
                      <a:pt x="1928" y="873"/>
                      <a:pt x="1929" y="874"/>
                      <a:pt x="1929" y="875"/>
                    </a:cubicBezTo>
                    <a:cubicBezTo>
                      <a:pt x="1930" y="876"/>
                      <a:pt x="1930" y="877"/>
                      <a:pt x="1931" y="878"/>
                    </a:cubicBezTo>
                    <a:cubicBezTo>
                      <a:pt x="1932" y="880"/>
                      <a:pt x="1932" y="879"/>
                      <a:pt x="1934" y="879"/>
                    </a:cubicBezTo>
                    <a:cubicBezTo>
                      <a:pt x="1936" y="879"/>
                      <a:pt x="1936" y="880"/>
                      <a:pt x="1937" y="881"/>
                    </a:cubicBezTo>
                    <a:cubicBezTo>
                      <a:pt x="1938" y="882"/>
                      <a:pt x="1940" y="882"/>
                      <a:pt x="1940" y="883"/>
                    </a:cubicBezTo>
                    <a:cubicBezTo>
                      <a:pt x="1939" y="883"/>
                      <a:pt x="1937" y="882"/>
                      <a:pt x="1936" y="882"/>
                    </a:cubicBezTo>
                    <a:cubicBezTo>
                      <a:pt x="1936" y="882"/>
                      <a:pt x="1935" y="881"/>
                      <a:pt x="1934" y="881"/>
                    </a:cubicBezTo>
                    <a:cubicBezTo>
                      <a:pt x="1934" y="880"/>
                      <a:pt x="1933" y="881"/>
                      <a:pt x="1933" y="881"/>
                    </a:cubicBezTo>
                    <a:cubicBezTo>
                      <a:pt x="1931" y="881"/>
                      <a:pt x="1931" y="880"/>
                      <a:pt x="1929" y="879"/>
                    </a:cubicBezTo>
                    <a:cubicBezTo>
                      <a:pt x="1927" y="879"/>
                      <a:pt x="1927" y="880"/>
                      <a:pt x="1926" y="880"/>
                    </a:cubicBezTo>
                    <a:cubicBezTo>
                      <a:pt x="1925" y="879"/>
                      <a:pt x="1927" y="879"/>
                      <a:pt x="1927" y="877"/>
                    </a:cubicBezTo>
                    <a:cubicBezTo>
                      <a:pt x="1927" y="877"/>
                      <a:pt x="1926" y="875"/>
                      <a:pt x="1926" y="874"/>
                    </a:cubicBezTo>
                    <a:cubicBezTo>
                      <a:pt x="1926" y="874"/>
                      <a:pt x="1925" y="874"/>
                      <a:pt x="1925" y="874"/>
                    </a:cubicBezTo>
                    <a:cubicBezTo>
                      <a:pt x="1925" y="873"/>
                      <a:pt x="1925" y="872"/>
                      <a:pt x="1925" y="871"/>
                    </a:cubicBezTo>
                    <a:cubicBezTo>
                      <a:pt x="1923" y="871"/>
                      <a:pt x="1922" y="871"/>
                      <a:pt x="1921" y="871"/>
                    </a:cubicBezTo>
                    <a:cubicBezTo>
                      <a:pt x="1919" y="872"/>
                      <a:pt x="1919" y="871"/>
                      <a:pt x="1917" y="870"/>
                    </a:cubicBezTo>
                    <a:cubicBezTo>
                      <a:pt x="1917" y="870"/>
                      <a:pt x="1916" y="870"/>
                      <a:pt x="1915" y="870"/>
                    </a:cubicBezTo>
                    <a:cubicBezTo>
                      <a:pt x="1914" y="871"/>
                      <a:pt x="1915" y="871"/>
                      <a:pt x="1914" y="872"/>
                    </a:cubicBezTo>
                    <a:cubicBezTo>
                      <a:pt x="1914" y="873"/>
                      <a:pt x="1913" y="874"/>
                      <a:pt x="1914" y="876"/>
                    </a:cubicBezTo>
                    <a:cubicBezTo>
                      <a:pt x="1913" y="875"/>
                      <a:pt x="1913" y="871"/>
                      <a:pt x="1912" y="871"/>
                    </a:cubicBezTo>
                    <a:cubicBezTo>
                      <a:pt x="1911" y="870"/>
                      <a:pt x="1911" y="870"/>
                      <a:pt x="1910" y="870"/>
                    </a:cubicBezTo>
                    <a:cubicBezTo>
                      <a:pt x="1910" y="870"/>
                      <a:pt x="1909" y="870"/>
                      <a:pt x="1909" y="870"/>
                    </a:cubicBezTo>
                    <a:cubicBezTo>
                      <a:pt x="1908" y="869"/>
                      <a:pt x="1909" y="868"/>
                      <a:pt x="1909" y="866"/>
                    </a:cubicBezTo>
                    <a:cubicBezTo>
                      <a:pt x="1908" y="866"/>
                      <a:pt x="1907" y="867"/>
                      <a:pt x="1906" y="867"/>
                    </a:cubicBezTo>
                    <a:cubicBezTo>
                      <a:pt x="1905" y="866"/>
                      <a:pt x="1905" y="866"/>
                      <a:pt x="1904" y="865"/>
                    </a:cubicBezTo>
                    <a:cubicBezTo>
                      <a:pt x="1902" y="865"/>
                      <a:pt x="1901" y="864"/>
                      <a:pt x="1900" y="863"/>
                    </a:cubicBezTo>
                    <a:cubicBezTo>
                      <a:pt x="1899" y="864"/>
                      <a:pt x="1901" y="867"/>
                      <a:pt x="1901" y="868"/>
                    </a:cubicBezTo>
                    <a:cubicBezTo>
                      <a:pt x="1902" y="869"/>
                      <a:pt x="1905" y="871"/>
                      <a:pt x="1906" y="872"/>
                    </a:cubicBezTo>
                    <a:cubicBezTo>
                      <a:pt x="1909" y="873"/>
                      <a:pt x="1908" y="874"/>
                      <a:pt x="1909" y="876"/>
                    </a:cubicBezTo>
                    <a:cubicBezTo>
                      <a:pt x="1909" y="877"/>
                      <a:pt x="1909" y="877"/>
                      <a:pt x="1909" y="877"/>
                    </a:cubicBezTo>
                    <a:cubicBezTo>
                      <a:pt x="1909" y="878"/>
                      <a:pt x="1909" y="878"/>
                      <a:pt x="1909" y="878"/>
                    </a:cubicBezTo>
                    <a:cubicBezTo>
                      <a:pt x="1909" y="880"/>
                      <a:pt x="1910" y="880"/>
                      <a:pt x="1910" y="881"/>
                    </a:cubicBezTo>
                    <a:cubicBezTo>
                      <a:pt x="1909" y="881"/>
                      <a:pt x="1909" y="880"/>
                      <a:pt x="1908" y="880"/>
                    </a:cubicBezTo>
                    <a:cubicBezTo>
                      <a:pt x="1907" y="880"/>
                      <a:pt x="1907" y="880"/>
                      <a:pt x="1906" y="880"/>
                    </a:cubicBezTo>
                    <a:cubicBezTo>
                      <a:pt x="1905" y="881"/>
                      <a:pt x="1904" y="882"/>
                      <a:pt x="1903" y="882"/>
                    </a:cubicBezTo>
                    <a:cubicBezTo>
                      <a:pt x="1902" y="881"/>
                      <a:pt x="1903" y="880"/>
                      <a:pt x="1903" y="879"/>
                    </a:cubicBezTo>
                    <a:cubicBezTo>
                      <a:pt x="1903" y="878"/>
                      <a:pt x="1902" y="878"/>
                      <a:pt x="1901" y="877"/>
                    </a:cubicBezTo>
                    <a:cubicBezTo>
                      <a:pt x="1900" y="876"/>
                      <a:pt x="1901" y="875"/>
                      <a:pt x="1900" y="874"/>
                    </a:cubicBezTo>
                    <a:cubicBezTo>
                      <a:pt x="1898" y="873"/>
                      <a:pt x="1898" y="875"/>
                      <a:pt x="1897" y="876"/>
                    </a:cubicBezTo>
                    <a:cubicBezTo>
                      <a:pt x="1897" y="878"/>
                      <a:pt x="1896" y="880"/>
                      <a:pt x="1897" y="882"/>
                    </a:cubicBezTo>
                    <a:cubicBezTo>
                      <a:pt x="1898" y="883"/>
                      <a:pt x="1900" y="888"/>
                      <a:pt x="1898" y="889"/>
                    </a:cubicBezTo>
                    <a:cubicBezTo>
                      <a:pt x="1898" y="886"/>
                      <a:pt x="1896" y="884"/>
                      <a:pt x="1895" y="882"/>
                    </a:cubicBezTo>
                    <a:cubicBezTo>
                      <a:pt x="1894" y="882"/>
                      <a:pt x="1894" y="880"/>
                      <a:pt x="1893" y="879"/>
                    </a:cubicBezTo>
                    <a:cubicBezTo>
                      <a:pt x="1892" y="877"/>
                      <a:pt x="1893" y="877"/>
                      <a:pt x="1891" y="878"/>
                    </a:cubicBezTo>
                    <a:cubicBezTo>
                      <a:pt x="1890" y="879"/>
                      <a:pt x="1889" y="880"/>
                      <a:pt x="1889" y="881"/>
                    </a:cubicBezTo>
                    <a:cubicBezTo>
                      <a:pt x="1888" y="883"/>
                      <a:pt x="1888" y="884"/>
                      <a:pt x="1888" y="885"/>
                    </a:cubicBezTo>
                    <a:cubicBezTo>
                      <a:pt x="1887" y="887"/>
                      <a:pt x="1887" y="888"/>
                      <a:pt x="1886" y="890"/>
                    </a:cubicBezTo>
                    <a:cubicBezTo>
                      <a:pt x="1886" y="891"/>
                      <a:pt x="1885" y="892"/>
                      <a:pt x="1885" y="893"/>
                    </a:cubicBezTo>
                    <a:cubicBezTo>
                      <a:pt x="1885" y="895"/>
                      <a:pt x="1885" y="894"/>
                      <a:pt x="1887" y="895"/>
                    </a:cubicBezTo>
                    <a:cubicBezTo>
                      <a:pt x="1887" y="896"/>
                      <a:pt x="1887" y="897"/>
                      <a:pt x="1888" y="898"/>
                    </a:cubicBezTo>
                    <a:cubicBezTo>
                      <a:pt x="1888" y="900"/>
                      <a:pt x="1890" y="902"/>
                      <a:pt x="1890" y="904"/>
                    </a:cubicBezTo>
                    <a:cubicBezTo>
                      <a:pt x="1890" y="904"/>
                      <a:pt x="1890" y="904"/>
                      <a:pt x="1889" y="904"/>
                    </a:cubicBezTo>
                    <a:cubicBezTo>
                      <a:pt x="1889" y="903"/>
                      <a:pt x="1888" y="903"/>
                      <a:pt x="1887" y="903"/>
                    </a:cubicBezTo>
                    <a:cubicBezTo>
                      <a:pt x="1887" y="904"/>
                      <a:pt x="1887" y="903"/>
                      <a:pt x="1887" y="904"/>
                    </a:cubicBezTo>
                    <a:cubicBezTo>
                      <a:pt x="1886" y="903"/>
                      <a:pt x="1886" y="902"/>
                      <a:pt x="1886" y="902"/>
                    </a:cubicBezTo>
                    <a:cubicBezTo>
                      <a:pt x="1886" y="902"/>
                      <a:pt x="1885" y="902"/>
                      <a:pt x="1885" y="901"/>
                    </a:cubicBezTo>
                    <a:cubicBezTo>
                      <a:pt x="1884" y="900"/>
                      <a:pt x="1883" y="899"/>
                      <a:pt x="1882" y="899"/>
                    </a:cubicBezTo>
                    <a:cubicBezTo>
                      <a:pt x="1881" y="900"/>
                      <a:pt x="1882" y="903"/>
                      <a:pt x="1881" y="905"/>
                    </a:cubicBezTo>
                    <a:cubicBezTo>
                      <a:pt x="1881" y="907"/>
                      <a:pt x="1882" y="908"/>
                      <a:pt x="1881" y="910"/>
                    </a:cubicBezTo>
                    <a:cubicBezTo>
                      <a:pt x="1881" y="911"/>
                      <a:pt x="1879" y="911"/>
                      <a:pt x="1880" y="913"/>
                    </a:cubicBezTo>
                    <a:cubicBezTo>
                      <a:pt x="1877" y="914"/>
                      <a:pt x="1878" y="918"/>
                      <a:pt x="1878" y="921"/>
                    </a:cubicBezTo>
                    <a:cubicBezTo>
                      <a:pt x="1878" y="922"/>
                      <a:pt x="1879" y="923"/>
                      <a:pt x="1880" y="924"/>
                    </a:cubicBezTo>
                    <a:cubicBezTo>
                      <a:pt x="1882" y="927"/>
                      <a:pt x="1883" y="928"/>
                      <a:pt x="1885" y="930"/>
                    </a:cubicBezTo>
                    <a:cubicBezTo>
                      <a:pt x="1886" y="930"/>
                      <a:pt x="1887" y="930"/>
                      <a:pt x="1888" y="931"/>
                    </a:cubicBezTo>
                    <a:cubicBezTo>
                      <a:pt x="1889" y="931"/>
                      <a:pt x="1891" y="931"/>
                      <a:pt x="1892" y="931"/>
                    </a:cubicBezTo>
                    <a:cubicBezTo>
                      <a:pt x="1892" y="932"/>
                      <a:pt x="1892" y="932"/>
                      <a:pt x="1892" y="932"/>
                    </a:cubicBezTo>
                    <a:cubicBezTo>
                      <a:pt x="1893" y="932"/>
                      <a:pt x="1893" y="932"/>
                      <a:pt x="1894" y="932"/>
                    </a:cubicBezTo>
                    <a:cubicBezTo>
                      <a:pt x="1896" y="932"/>
                      <a:pt x="1895" y="934"/>
                      <a:pt x="1896" y="935"/>
                    </a:cubicBezTo>
                    <a:cubicBezTo>
                      <a:pt x="1897" y="937"/>
                      <a:pt x="1897" y="936"/>
                      <a:pt x="1899" y="936"/>
                    </a:cubicBezTo>
                    <a:cubicBezTo>
                      <a:pt x="1900" y="937"/>
                      <a:pt x="1900" y="938"/>
                      <a:pt x="1902" y="937"/>
                    </a:cubicBezTo>
                    <a:cubicBezTo>
                      <a:pt x="1905" y="936"/>
                      <a:pt x="1906" y="937"/>
                      <a:pt x="1909" y="939"/>
                    </a:cubicBezTo>
                    <a:cubicBezTo>
                      <a:pt x="1907" y="939"/>
                      <a:pt x="1907" y="938"/>
                      <a:pt x="1906" y="938"/>
                    </a:cubicBezTo>
                    <a:cubicBezTo>
                      <a:pt x="1904" y="938"/>
                      <a:pt x="1904" y="938"/>
                      <a:pt x="1902" y="939"/>
                    </a:cubicBezTo>
                    <a:cubicBezTo>
                      <a:pt x="1901" y="939"/>
                      <a:pt x="1901" y="939"/>
                      <a:pt x="1899" y="938"/>
                    </a:cubicBezTo>
                    <a:cubicBezTo>
                      <a:pt x="1896" y="938"/>
                      <a:pt x="1898" y="944"/>
                      <a:pt x="1897" y="946"/>
                    </a:cubicBezTo>
                    <a:cubicBezTo>
                      <a:pt x="1897" y="948"/>
                      <a:pt x="1895" y="947"/>
                      <a:pt x="1894" y="949"/>
                    </a:cubicBezTo>
                    <a:cubicBezTo>
                      <a:pt x="1893" y="949"/>
                      <a:pt x="1893" y="950"/>
                      <a:pt x="1892" y="950"/>
                    </a:cubicBezTo>
                    <a:cubicBezTo>
                      <a:pt x="1891" y="951"/>
                      <a:pt x="1891" y="950"/>
                      <a:pt x="1890" y="950"/>
                    </a:cubicBezTo>
                    <a:cubicBezTo>
                      <a:pt x="1888" y="950"/>
                      <a:pt x="1887" y="951"/>
                      <a:pt x="1886" y="952"/>
                    </a:cubicBezTo>
                    <a:cubicBezTo>
                      <a:pt x="1883" y="952"/>
                      <a:pt x="1884" y="950"/>
                      <a:pt x="1883" y="949"/>
                    </a:cubicBezTo>
                    <a:cubicBezTo>
                      <a:pt x="1883" y="948"/>
                      <a:pt x="1882" y="949"/>
                      <a:pt x="1881" y="948"/>
                    </a:cubicBezTo>
                    <a:cubicBezTo>
                      <a:pt x="1880" y="948"/>
                      <a:pt x="1881" y="947"/>
                      <a:pt x="1880" y="946"/>
                    </a:cubicBezTo>
                    <a:cubicBezTo>
                      <a:pt x="1879" y="945"/>
                      <a:pt x="1878" y="944"/>
                      <a:pt x="1877" y="943"/>
                    </a:cubicBezTo>
                    <a:cubicBezTo>
                      <a:pt x="1876" y="942"/>
                      <a:pt x="1875" y="942"/>
                      <a:pt x="1875" y="942"/>
                    </a:cubicBezTo>
                    <a:cubicBezTo>
                      <a:pt x="1877" y="941"/>
                      <a:pt x="1880" y="945"/>
                      <a:pt x="1881" y="947"/>
                    </a:cubicBezTo>
                    <a:cubicBezTo>
                      <a:pt x="1882" y="947"/>
                      <a:pt x="1883" y="947"/>
                      <a:pt x="1884" y="949"/>
                    </a:cubicBezTo>
                    <a:cubicBezTo>
                      <a:pt x="1885" y="951"/>
                      <a:pt x="1885" y="951"/>
                      <a:pt x="1887" y="950"/>
                    </a:cubicBezTo>
                    <a:cubicBezTo>
                      <a:pt x="1888" y="950"/>
                      <a:pt x="1888" y="949"/>
                      <a:pt x="1889" y="949"/>
                    </a:cubicBezTo>
                    <a:cubicBezTo>
                      <a:pt x="1889" y="949"/>
                      <a:pt x="1890" y="950"/>
                      <a:pt x="1891" y="949"/>
                    </a:cubicBezTo>
                    <a:cubicBezTo>
                      <a:pt x="1893" y="949"/>
                      <a:pt x="1892" y="948"/>
                      <a:pt x="1893" y="946"/>
                    </a:cubicBezTo>
                    <a:cubicBezTo>
                      <a:pt x="1894" y="945"/>
                      <a:pt x="1894" y="944"/>
                      <a:pt x="1894" y="943"/>
                    </a:cubicBezTo>
                    <a:cubicBezTo>
                      <a:pt x="1894" y="941"/>
                      <a:pt x="1894" y="940"/>
                      <a:pt x="1895" y="939"/>
                    </a:cubicBezTo>
                    <a:cubicBezTo>
                      <a:pt x="1895" y="938"/>
                      <a:pt x="1895" y="936"/>
                      <a:pt x="1895" y="935"/>
                    </a:cubicBezTo>
                    <a:cubicBezTo>
                      <a:pt x="1894" y="933"/>
                      <a:pt x="1893" y="934"/>
                      <a:pt x="1891" y="933"/>
                    </a:cubicBezTo>
                    <a:cubicBezTo>
                      <a:pt x="1890" y="933"/>
                      <a:pt x="1889" y="932"/>
                      <a:pt x="1888" y="932"/>
                    </a:cubicBezTo>
                    <a:cubicBezTo>
                      <a:pt x="1886" y="932"/>
                      <a:pt x="1885" y="932"/>
                      <a:pt x="1884" y="932"/>
                    </a:cubicBezTo>
                    <a:cubicBezTo>
                      <a:pt x="1883" y="932"/>
                      <a:pt x="1882" y="932"/>
                      <a:pt x="1881" y="932"/>
                    </a:cubicBezTo>
                    <a:cubicBezTo>
                      <a:pt x="1881" y="934"/>
                      <a:pt x="1882" y="936"/>
                      <a:pt x="1880" y="936"/>
                    </a:cubicBezTo>
                    <a:cubicBezTo>
                      <a:pt x="1880" y="934"/>
                      <a:pt x="1880" y="932"/>
                      <a:pt x="1880" y="930"/>
                    </a:cubicBezTo>
                    <a:cubicBezTo>
                      <a:pt x="1880" y="930"/>
                      <a:pt x="1877" y="930"/>
                      <a:pt x="1877" y="930"/>
                    </a:cubicBezTo>
                    <a:cubicBezTo>
                      <a:pt x="1875" y="929"/>
                      <a:pt x="1876" y="927"/>
                      <a:pt x="1876" y="926"/>
                    </a:cubicBezTo>
                    <a:cubicBezTo>
                      <a:pt x="1876" y="924"/>
                      <a:pt x="1875" y="924"/>
                      <a:pt x="1874" y="923"/>
                    </a:cubicBezTo>
                    <a:cubicBezTo>
                      <a:pt x="1872" y="921"/>
                      <a:pt x="1873" y="920"/>
                      <a:pt x="1871" y="919"/>
                    </a:cubicBezTo>
                    <a:cubicBezTo>
                      <a:pt x="1869" y="919"/>
                      <a:pt x="1867" y="918"/>
                      <a:pt x="1867" y="917"/>
                    </a:cubicBezTo>
                    <a:cubicBezTo>
                      <a:pt x="1868" y="916"/>
                      <a:pt x="1869" y="918"/>
                      <a:pt x="1870" y="918"/>
                    </a:cubicBezTo>
                    <a:cubicBezTo>
                      <a:pt x="1871" y="918"/>
                      <a:pt x="1871" y="915"/>
                      <a:pt x="1872" y="914"/>
                    </a:cubicBezTo>
                    <a:cubicBezTo>
                      <a:pt x="1872" y="913"/>
                      <a:pt x="1873" y="912"/>
                      <a:pt x="1873" y="911"/>
                    </a:cubicBezTo>
                    <a:cubicBezTo>
                      <a:pt x="1874" y="910"/>
                      <a:pt x="1874" y="909"/>
                      <a:pt x="1874" y="909"/>
                    </a:cubicBezTo>
                    <a:cubicBezTo>
                      <a:pt x="1874" y="908"/>
                      <a:pt x="1874" y="908"/>
                      <a:pt x="1874" y="907"/>
                    </a:cubicBezTo>
                    <a:cubicBezTo>
                      <a:pt x="1874" y="906"/>
                      <a:pt x="1874" y="904"/>
                      <a:pt x="1875" y="903"/>
                    </a:cubicBezTo>
                    <a:cubicBezTo>
                      <a:pt x="1875" y="902"/>
                      <a:pt x="1876" y="901"/>
                      <a:pt x="1876" y="901"/>
                    </a:cubicBezTo>
                    <a:cubicBezTo>
                      <a:pt x="1876" y="899"/>
                      <a:pt x="1876" y="900"/>
                      <a:pt x="1875" y="900"/>
                    </a:cubicBezTo>
                    <a:cubicBezTo>
                      <a:pt x="1874" y="900"/>
                      <a:pt x="1874" y="900"/>
                      <a:pt x="1873" y="900"/>
                    </a:cubicBezTo>
                    <a:cubicBezTo>
                      <a:pt x="1873" y="899"/>
                      <a:pt x="1872" y="898"/>
                      <a:pt x="1872" y="898"/>
                    </a:cubicBezTo>
                    <a:cubicBezTo>
                      <a:pt x="1871" y="896"/>
                      <a:pt x="1873" y="895"/>
                      <a:pt x="1873" y="893"/>
                    </a:cubicBezTo>
                    <a:cubicBezTo>
                      <a:pt x="1871" y="894"/>
                      <a:pt x="1871" y="895"/>
                      <a:pt x="1870" y="896"/>
                    </a:cubicBezTo>
                    <a:cubicBezTo>
                      <a:pt x="1869" y="898"/>
                      <a:pt x="1868" y="898"/>
                      <a:pt x="1867" y="899"/>
                    </a:cubicBezTo>
                    <a:cubicBezTo>
                      <a:pt x="1866" y="903"/>
                      <a:pt x="1864" y="905"/>
                      <a:pt x="1861" y="905"/>
                    </a:cubicBezTo>
                    <a:cubicBezTo>
                      <a:pt x="1861" y="907"/>
                      <a:pt x="1864" y="908"/>
                      <a:pt x="1861" y="909"/>
                    </a:cubicBezTo>
                    <a:cubicBezTo>
                      <a:pt x="1861" y="908"/>
                      <a:pt x="1858" y="907"/>
                      <a:pt x="1857" y="907"/>
                    </a:cubicBezTo>
                    <a:cubicBezTo>
                      <a:pt x="1856" y="906"/>
                      <a:pt x="1855" y="907"/>
                      <a:pt x="1854" y="907"/>
                    </a:cubicBezTo>
                    <a:cubicBezTo>
                      <a:pt x="1853" y="907"/>
                      <a:pt x="1852" y="907"/>
                      <a:pt x="1851" y="906"/>
                    </a:cubicBezTo>
                    <a:cubicBezTo>
                      <a:pt x="1852" y="908"/>
                      <a:pt x="1853" y="909"/>
                      <a:pt x="1854" y="910"/>
                    </a:cubicBezTo>
                    <a:cubicBezTo>
                      <a:pt x="1856" y="911"/>
                      <a:pt x="1855" y="911"/>
                      <a:pt x="1855" y="912"/>
                    </a:cubicBezTo>
                    <a:cubicBezTo>
                      <a:pt x="1853" y="913"/>
                      <a:pt x="1858" y="918"/>
                      <a:pt x="1858" y="919"/>
                    </a:cubicBezTo>
                    <a:cubicBezTo>
                      <a:pt x="1857" y="918"/>
                      <a:pt x="1855" y="918"/>
                      <a:pt x="1853" y="917"/>
                    </a:cubicBezTo>
                    <a:cubicBezTo>
                      <a:pt x="1851" y="916"/>
                      <a:pt x="1851" y="915"/>
                      <a:pt x="1849" y="915"/>
                    </a:cubicBezTo>
                    <a:cubicBezTo>
                      <a:pt x="1848" y="918"/>
                      <a:pt x="1851" y="921"/>
                      <a:pt x="1852" y="923"/>
                    </a:cubicBezTo>
                    <a:cubicBezTo>
                      <a:pt x="1855" y="927"/>
                      <a:pt x="1860" y="931"/>
                      <a:pt x="1862" y="935"/>
                    </a:cubicBezTo>
                    <a:cubicBezTo>
                      <a:pt x="1863" y="936"/>
                      <a:pt x="1863" y="938"/>
                      <a:pt x="1864" y="939"/>
                    </a:cubicBezTo>
                    <a:cubicBezTo>
                      <a:pt x="1865" y="940"/>
                      <a:pt x="1868" y="940"/>
                      <a:pt x="1869" y="941"/>
                    </a:cubicBezTo>
                    <a:cubicBezTo>
                      <a:pt x="1870" y="944"/>
                      <a:pt x="1874" y="948"/>
                      <a:pt x="1877" y="950"/>
                    </a:cubicBezTo>
                    <a:cubicBezTo>
                      <a:pt x="1880" y="953"/>
                      <a:pt x="1881" y="957"/>
                      <a:pt x="1884" y="959"/>
                    </a:cubicBezTo>
                    <a:cubicBezTo>
                      <a:pt x="1888" y="963"/>
                      <a:pt x="1888" y="966"/>
                      <a:pt x="1889" y="971"/>
                    </a:cubicBezTo>
                    <a:cubicBezTo>
                      <a:pt x="1889" y="973"/>
                      <a:pt x="1890" y="976"/>
                      <a:pt x="1891" y="978"/>
                    </a:cubicBezTo>
                    <a:cubicBezTo>
                      <a:pt x="1892" y="980"/>
                      <a:pt x="1895" y="980"/>
                      <a:pt x="1895" y="983"/>
                    </a:cubicBezTo>
                    <a:cubicBezTo>
                      <a:pt x="1899" y="983"/>
                      <a:pt x="1901" y="991"/>
                      <a:pt x="1901" y="994"/>
                    </a:cubicBezTo>
                    <a:cubicBezTo>
                      <a:pt x="1903" y="993"/>
                      <a:pt x="1900" y="989"/>
                      <a:pt x="1900" y="987"/>
                    </a:cubicBezTo>
                    <a:cubicBezTo>
                      <a:pt x="1901" y="986"/>
                      <a:pt x="1901" y="985"/>
                      <a:pt x="1901" y="984"/>
                    </a:cubicBezTo>
                    <a:cubicBezTo>
                      <a:pt x="1902" y="982"/>
                      <a:pt x="1901" y="981"/>
                      <a:pt x="1901" y="979"/>
                    </a:cubicBezTo>
                    <a:cubicBezTo>
                      <a:pt x="1902" y="983"/>
                      <a:pt x="1908" y="984"/>
                      <a:pt x="1909" y="987"/>
                    </a:cubicBezTo>
                    <a:cubicBezTo>
                      <a:pt x="1912" y="987"/>
                      <a:pt x="1912" y="984"/>
                      <a:pt x="1913" y="983"/>
                    </a:cubicBezTo>
                    <a:cubicBezTo>
                      <a:pt x="1916" y="985"/>
                      <a:pt x="1913" y="988"/>
                      <a:pt x="1914" y="991"/>
                    </a:cubicBezTo>
                    <a:cubicBezTo>
                      <a:pt x="1916" y="991"/>
                      <a:pt x="1918" y="993"/>
                      <a:pt x="1919" y="994"/>
                    </a:cubicBezTo>
                    <a:cubicBezTo>
                      <a:pt x="1920" y="995"/>
                      <a:pt x="1920" y="996"/>
                      <a:pt x="1921" y="997"/>
                    </a:cubicBezTo>
                    <a:cubicBezTo>
                      <a:pt x="1921" y="998"/>
                      <a:pt x="1922" y="998"/>
                      <a:pt x="1923" y="999"/>
                    </a:cubicBezTo>
                    <a:cubicBezTo>
                      <a:pt x="1923" y="998"/>
                      <a:pt x="1925" y="995"/>
                      <a:pt x="1925" y="995"/>
                    </a:cubicBezTo>
                    <a:cubicBezTo>
                      <a:pt x="1925" y="994"/>
                      <a:pt x="1923" y="992"/>
                      <a:pt x="1923" y="991"/>
                    </a:cubicBezTo>
                    <a:cubicBezTo>
                      <a:pt x="1922" y="990"/>
                      <a:pt x="1920" y="988"/>
                      <a:pt x="1920" y="986"/>
                    </a:cubicBezTo>
                    <a:cubicBezTo>
                      <a:pt x="1919" y="984"/>
                      <a:pt x="1921" y="983"/>
                      <a:pt x="1921" y="981"/>
                    </a:cubicBezTo>
                    <a:cubicBezTo>
                      <a:pt x="1921" y="980"/>
                      <a:pt x="1920" y="978"/>
                      <a:pt x="1919" y="977"/>
                    </a:cubicBezTo>
                    <a:cubicBezTo>
                      <a:pt x="1919" y="976"/>
                      <a:pt x="1919" y="975"/>
                      <a:pt x="1919" y="974"/>
                    </a:cubicBezTo>
                    <a:cubicBezTo>
                      <a:pt x="1918" y="974"/>
                      <a:pt x="1918" y="973"/>
                      <a:pt x="1917" y="972"/>
                    </a:cubicBezTo>
                    <a:cubicBezTo>
                      <a:pt x="1917" y="970"/>
                      <a:pt x="1918" y="969"/>
                      <a:pt x="1916" y="967"/>
                    </a:cubicBezTo>
                    <a:cubicBezTo>
                      <a:pt x="1915" y="966"/>
                      <a:pt x="1914" y="965"/>
                      <a:pt x="1912" y="964"/>
                    </a:cubicBezTo>
                    <a:cubicBezTo>
                      <a:pt x="1915" y="964"/>
                      <a:pt x="1916" y="965"/>
                      <a:pt x="1919" y="965"/>
                    </a:cubicBezTo>
                    <a:cubicBezTo>
                      <a:pt x="1922" y="965"/>
                      <a:pt x="1925" y="965"/>
                      <a:pt x="1927" y="967"/>
                    </a:cubicBezTo>
                    <a:cubicBezTo>
                      <a:pt x="1928" y="969"/>
                      <a:pt x="1926" y="970"/>
                      <a:pt x="1926" y="971"/>
                    </a:cubicBezTo>
                    <a:cubicBezTo>
                      <a:pt x="1926" y="973"/>
                      <a:pt x="1926" y="974"/>
                      <a:pt x="1927" y="975"/>
                    </a:cubicBezTo>
                    <a:cubicBezTo>
                      <a:pt x="1927" y="976"/>
                      <a:pt x="1927" y="977"/>
                      <a:pt x="1927" y="977"/>
                    </a:cubicBezTo>
                    <a:cubicBezTo>
                      <a:pt x="1927" y="978"/>
                      <a:pt x="1926" y="979"/>
                      <a:pt x="1926" y="979"/>
                    </a:cubicBezTo>
                    <a:cubicBezTo>
                      <a:pt x="1925" y="980"/>
                      <a:pt x="1926" y="981"/>
                      <a:pt x="1926" y="982"/>
                    </a:cubicBezTo>
                    <a:cubicBezTo>
                      <a:pt x="1929" y="982"/>
                      <a:pt x="1930" y="983"/>
                      <a:pt x="1932" y="983"/>
                    </a:cubicBezTo>
                    <a:cubicBezTo>
                      <a:pt x="1935" y="982"/>
                      <a:pt x="1934" y="981"/>
                      <a:pt x="1934" y="979"/>
                    </a:cubicBezTo>
                    <a:cubicBezTo>
                      <a:pt x="1934" y="978"/>
                      <a:pt x="1935" y="977"/>
                      <a:pt x="1935" y="977"/>
                    </a:cubicBezTo>
                    <a:cubicBezTo>
                      <a:pt x="1935" y="975"/>
                      <a:pt x="1935" y="974"/>
                      <a:pt x="1935" y="973"/>
                    </a:cubicBezTo>
                    <a:cubicBezTo>
                      <a:pt x="1935" y="970"/>
                      <a:pt x="1938" y="970"/>
                      <a:pt x="1940" y="970"/>
                    </a:cubicBezTo>
                    <a:cubicBezTo>
                      <a:pt x="1941" y="973"/>
                      <a:pt x="1935" y="971"/>
                      <a:pt x="1937" y="975"/>
                    </a:cubicBezTo>
                    <a:cubicBezTo>
                      <a:pt x="1937" y="976"/>
                      <a:pt x="1938" y="976"/>
                      <a:pt x="1938" y="978"/>
                    </a:cubicBezTo>
                    <a:cubicBezTo>
                      <a:pt x="1938" y="979"/>
                      <a:pt x="1938" y="980"/>
                      <a:pt x="1938" y="981"/>
                    </a:cubicBezTo>
                    <a:cubicBezTo>
                      <a:pt x="1940" y="980"/>
                      <a:pt x="1941" y="982"/>
                      <a:pt x="1942" y="983"/>
                    </a:cubicBezTo>
                    <a:cubicBezTo>
                      <a:pt x="1943" y="983"/>
                      <a:pt x="1944" y="982"/>
                      <a:pt x="1944" y="983"/>
                    </a:cubicBezTo>
                    <a:cubicBezTo>
                      <a:pt x="1945" y="983"/>
                      <a:pt x="1945" y="985"/>
                      <a:pt x="1946" y="985"/>
                    </a:cubicBezTo>
                    <a:cubicBezTo>
                      <a:pt x="1949" y="985"/>
                      <a:pt x="1948" y="982"/>
                      <a:pt x="1951" y="985"/>
                    </a:cubicBezTo>
                    <a:cubicBezTo>
                      <a:pt x="1951" y="985"/>
                      <a:pt x="1951" y="987"/>
                      <a:pt x="1952" y="987"/>
                    </a:cubicBezTo>
                    <a:cubicBezTo>
                      <a:pt x="1955" y="990"/>
                      <a:pt x="1957" y="991"/>
                      <a:pt x="1958" y="995"/>
                    </a:cubicBezTo>
                    <a:cubicBezTo>
                      <a:pt x="1961" y="994"/>
                      <a:pt x="1960" y="998"/>
                      <a:pt x="1962" y="998"/>
                    </a:cubicBezTo>
                    <a:cubicBezTo>
                      <a:pt x="1962" y="998"/>
                      <a:pt x="1964" y="996"/>
                      <a:pt x="1964" y="996"/>
                    </a:cubicBezTo>
                    <a:cubicBezTo>
                      <a:pt x="1964" y="995"/>
                      <a:pt x="1964" y="995"/>
                      <a:pt x="1965" y="994"/>
                    </a:cubicBezTo>
                    <a:cubicBezTo>
                      <a:pt x="1965" y="992"/>
                      <a:pt x="1965" y="990"/>
                      <a:pt x="1965" y="988"/>
                    </a:cubicBezTo>
                    <a:cubicBezTo>
                      <a:pt x="1966" y="986"/>
                      <a:pt x="1966" y="983"/>
                      <a:pt x="1966" y="981"/>
                    </a:cubicBezTo>
                    <a:cubicBezTo>
                      <a:pt x="1967" y="983"/>
                      <a:pt x="1967" y="986"/>
                      <a:pt x="1967" y="988"/>
                    </a:cubicBezTo>
                    <a:cubicBezTo>
                      <a:pt x="1967" y="990"/>
                      <a:pt x="1968" y="992"/>
                      <a:pt x="1968" y="995"/>
                    </a:cubicBezTo>
                    <a:cubicBezTo>
                      <a:pt x="1967" y="997"/>
                      <a:pt x="1966" y="999"/>
                      <a:pt x="1968" y="1001"/>
                    </a:cubicBezTo>
                    <a:cubicBezTo>
                      <a:pt x="1971" y="1004"/>
                      <a:pt x="1975" y="1006"/>
                      <a:pt x="1979" y="1008"/>
                    </a:cubicBezTo>
                    <a:cubicBezTo>
                      <a:pt x="1978" y="1009"/>
                      <a:pt x="1977" y="1009"/>
                      <a:pt x="1976" y="1009"/>
                    </a:cubicBezTo>
                    <a:cubicBezTo>
                      <a:pt x="1975" y="1009"/>
                      <a:pt x="1974" y="1009"/>
                      <a:pt x="1973" y="1009"/>
                    </a:cubicBezTo>
                    <a:cubicBezTo>
                      <a:pt x="1971" y="1009"/>
                      <a:pt x="1970" y="1010"/>
                      <a:pt x="1969" y="1010"/>
                    </a:cubicBezTo>
                    <a:cubicBezTo>
                      <a:pt x="1967" y="1011"/>
                      <a:pt x="1965" y="1009"/>
                      <a:pt x="1963" y="1009"/>
                    </a:cubicBezTo>
                    <a:cubicBezTo>
                      <a:pt x="1962" y="1009"/>
                      <a:pt x="1962" y="1012"/>
                      <a:pt x="1963" y="1012"/>
                    </a:cubicBezTo>
                    <a:cubicBezTo>
                      <a:pt x="1963" y="1013"/>
                      <a:pt x="1965" y="1013"/>
                      <a:pt x="1966" y="1013"/>
                    </a:cubicBezTo>
                    <a:cubicBezTo>
                      <a:pt x="1967" y="1014"/>
                      <a:pt x="1967" y="1014"/>
                      <a:pt x="1968" y="1014"/>
                    </a:cubicBezTo>
                    <a:cubicBezTo>
                      <a:pt x="1969" y="1015"/>
                      <a:pt x="1970" y="1014"/>
                      <a:pt x="1971" y="1014"/>
                    </a:cubicBezTo>
                    <a:cubicBezTo>
                      <a:pt x="1972" y="1014"/>
                      <a:pt x="1975" y="1015"/>
                      <a:pt x="1975" y="1016"/>
                    </a:cubicBezTo>
                    <a:cubicBezTo>
                      <a:pt x="1978" y="1017"/>
                      <a:pt x="1978" y="1019"/>
                      <a:pt x="1980" y="1016"/>
                    </a:cubicBezTo>
                    <a:cubicBezTo>
                      <a:pt x="1982" y="1014"/>
                      <a:pt x="1982" y="1013"/>
                      <a:pt x="1985" y="1015"/>
                    </a:cubicBezTo>
                    <a:cubicBezTo>
                      <a:pt x="1989" y="1017"/>
                      <a:pt x="1985" y="1017"/>
                      <a:pt x="1984" y="1019"/>
                    </a:cubicBezTo>
                    <a:cubicBezTo>
                      <a:pt x="1983" y="1020"/>
                      <a:pt x="1984" y="1022"/>
                      <a:pt x="1984" y="1023"/>
                    </a:cubicBezTo>
                    <a:cubicBezTo>
                      <a:pt x="1983" y="1024"/>
                      <a:pt x="1982" y="1023"/>
                      <a:pt x="1982" y="1025"/>
                    </a:cubicBezTo>
                    <a:cubicBezTo>
                      <a:pt x="1982" y="1026"/>
                      <a:pt x="1983" y="1027"/>
                      <a:pt x="1982" y="1028"/>
                    </a:cubicBezTo>
                    <a:cubicBezTo>
                      <a:pt x="1982" y="1029"/>
                      <a:pt x="1981" y="1030"/>
                      <a:pt x="1981" y="1031"/>
                    </a:cubicBezTo>
                    <a:cubicBezTo>
                      <a:pt x="1980" y="1033"/>
                      <a:pt x="1980" y="1036"/>
                      <a:pt x="1980" y="1038"/>
                    </a:cubicBezTo>
                    <a:cubicBezTo>
                      <a:pt x="1984" y="1040"/>
                      <a:pt x="1981" y="1045"/>
                      <a:pt x="1984" y="1046"/>
                    </a:cubicBezTo>
                    <a:cubicBezTo>
                      <a:pt x="1984" y="1045"/>
                      <a:pt x="1984" y="1036"/>
                      <a:pt x="1986" y="1039"/>
                    </a:cubicBezTo>
                    <a:cubicBezTo>
                      <a:pt x="1987" y="1038"/>
                      <a:pt x="1989" y="1038"/>
                      <a:pt x="1989" y="1037"/>
                    </a:cubicBezTo>
                    <a:cubicBezTo>
                      <a:pt x="1991" y="1036"/>
                      <a:pt x="1990" y="1037"/>
                      <a:pt x="1989" y="1035"/>
                    </a:cubicBezTo>
                    <a:cubicBezTo>
                      <a:pt x="1986" y="1033"/>
                      <a:pt x="1987" y="1034"/>
                      <a:pt x="1990" y="1032"/>
                    </a:cubicBezTo>
                    <a:cubicBezTo>
                      <a:pt x="1993" y="1031"/>
                      <a:pt x="1991" y="1030"/>
                      <a:pt x="1990" y="1027"/>
                    </a:cubicBezTo>
                    <a:cubicBezTo>
                      <a:pt x="1990" y="1025"/>
                      <a:pt x="1991" y="1023"/>
                      <a:pt x="1991" y="1020"/>
                    </a:cubicBezTo>
                    <a:cubicBezTo>
                      <a:pt x="1991" y="1020"/>
                      <a:pt x="1992" y="1020"/>
                      <a:pt x="1993" y="1020"/>
                    </a:cubicBezTo>
                    <a:cubicBezTo>
                      <a:pt x="1994" y="1022"/>
                      <a:pt x="1994" y="1020"/>
                      <a:pt x="1995" y="1020"/>
                    </a:cubicBezTo>
                    <a:cubicBezTo>
                      <a:pt x="1996" y="1020"/>
                      <a:pt x="1997" y="1021"/>
                      <a:pt x="1998" y="1020"/>
                    </a:cubicBezTo>
                    <a:cubicBezTo>
                      <a:pt x="1998" y="1019"/>
                      <a:pt x="1995" y="1015"/>
                      <a:pt x="1998" y="1014"/>
                    </a:cubicBezTo>
                    <a:cubicBezTo>
                      <a:pt x="1998" y="1016"/>
                      <a:pt x="1998" y="1020"/>
                      <a:pt x="2001" y="1019"/>
                    </a:cubicBezTo>
                    <a:cubicBezTo>
                      <a:pt x="2003" y="1017"/>
                      <a:pt x="2001" y="1013"/>
                      <a:pt x="2003" y="1013"/>
                    </a:cubicBezTo>
                    <a:cubicBezTo>
                      <a:pt x="2004" y="1016"/>
                      <a:pt x="2003" y="1018"/>
                      <a:pt x="2002" y="1021"/>
                    </a:cubicBezTo>
                    <a:cubicBezTo>
                      <a:pt x="2002" y="1022"/>
                      <a:pt x="2002" y="1024"/>
                      <a:pt x="2001" y="1024"/>
                    </a:cubicBezTo>
                    <a:cubicBezTo>
                      <a:pt x="2000" y="1026"/>
                      <a:pt x="1998" y="1026"/>
                      <a:pt x="1999" y="1028"/>
                    </a:cubicBezTo>
                    <a:cubicBezTo>
                      <a:pt x="2002" y="1029"/>
                      <a:pt x="2002" y="1027"/>
                      <a:pt x="2004" y="1027"/>
                    </a:cubicBezTo>
                    <a:cubicBezTo>
                      <a:pt x="2005" y="1028"/>
                      <a:pt x="2008" y="1029"/>
                      <a:pt x="2009" y="1029"/>
                    </a:cubicBezTo>
                    <a:cubicBezTo>
                      <a:pt x="2008" y="1025"/>
                      <a:pt x="2009" y="1027"/>
                      <a:pt x="2011" y="1025"/>
                    </a:cubicBezTo>
                    <a:cubicBezTo>
                      <a:pt x="2012" y="1023"/>
                      <a:pt x="2011" y="1021"/>
                      <a:pt x="2013" y="1020"/>
                    </a:cubicBezTo>
                    <a:cubicBezTo>
                      <a:pt x="2013" y="1020"/>
                      <a:pt x="2013" y="1023"/>
                      <a:pt x="2013" y="1024"/>
                    </a:cubicBezTo>
                    <a:cubicBezTo>
                      <a:pt x="2013" y="1026"/>
                      <a:pt x="2014" y="1025"/>
                      <a:pt x="2015" y="1026"/>
                    </a:cubicBezTo>
                    <a:cubicBezTo>
                      <a:pt x="2016" y="1027"/>
                      <a:pt x="2016" y="1028"/>
                      <a:pt x="2017" y="1029"/>
                    </a:cubicBezTo>
                    <a:cubicBezTo>
                      <a:pt x="2018" y="1031"/>
                      <a:pt x="2020" y="1031"/>
                      <a:pt x="2022" y="1031"/>
                    </a:cubicBezTo>
                    <a:cubicBezTo>
                      <a:pt x="2023" y="1034"/>
                      <a:pt x="2020" y="1034"/>
                      <a:pt x="2018" y="1036"/>
                    </a:cubicBezTo>
                    <a:cubicBezTo>
                      <a:pt x="2017" y="1037"/>
                      <a:pt x="2018" y="1038"/>
                      <a:pt x="2016" y="1038"/>
                    </a:cubicBezTo>
                    <a:cubicBezTo>
                      <a:pt x="2015" y="1039"/>
                      <a:pt x="2013" y="1037"/>
                      <a:pt x="2012" y="1038"/>
                    </a:cubicBezTo>
                    <a:cubicBezTo>
                      <a:pt x="2011" y="1040"/>
                      <a:pt x="2015" y="1043"/>
                      <a:pt x="2010" y="1044"/>
                    </a:cubicBezTo>
                    <a:cubicBezTo>
                      <a:pt x="2007" y="1044"/>
                      <a:pt x="2005" y="1044"/>
                      <a:pt x="2003" y="1043"/>
                    </a:cubicBezTo>
                    <a:cubicBezTo>
                      <a:pt x="2003" y="1046"/>
                      <a:pt x="2007" y="1045"/>
                      <a:pt x="2009" y="1045"/>
                    </a:cubicBezTo>
                    <a:cubicBezTo>
                      <a:pt x="2011" y="1046"/>
                      <a:pt x="2012" y="1048"/>
                      <a:pt x="2013" y="1049"/>
                    </a:cubicBezTo>
                    <a:cubicBezTo>
                      <a:pt x="2014" y="1049"/>
                      <a:pt x="2015" y="1049"/>
                      <a:pt x="2016" y="1049"/>
                    </a:cubicBezTo>
                    <a:cubicBezTo>
                      <a:pt x="2017" y="1049"/>
                      <a:pt x="2018" y="1050"/>
                      <a:pt x="2019" y="1049"/>
                    </a:cubicBezTo>
                    <a:cubicBezTo>
                      <a:pt x="2020" y="1048"/>
                      <a:pt x="2018" y="1047"/>
                      <a:pt x="2020" y="1046"/>
                    </a:cubicBezTo>
                    <a:cubicBezTo>
                      <a:pt x="2021" y="1045"/>
                      <a:pt x="2022" y="1047"/>
                      <a:pt x="2023" y="1046"/>
                    </a:cubicBezTo>
                    <a:cubicBezTo>
                      <a:pt x="2025" y="1046"/>
                      <a:pt x="2026" y="1049"/>
                      <a:pt x="2027" y="1050"/>
                    </a:cubicBezTo>
                    <a:cubicBezTo>
                      <a:pt x="2029" y="1052"/>
                      <a:pt x="2029" y="1054"/>
                      <a:pt x="2031" y="1056"/>
                    </a:cubicBezTo>
                    <a:cubicBezTo>
                      <a:pt x="2033" y="1057"/>
                      <a:pt x="2034" y="1058"/>
                      <a:pt x="2035" y="1060"/>
                    </a:cubicBezTo>
                    <a:cubicBezTo>
                      <a:pt x="2036" y="1061"/>
                      <a:pt x="2036" y="1063"/>
                      <a:pt x="2037" y="1064"/>
                    </a:cubicBezTo>
                    <a:cubicBezTo>
                      <a:pt x="2039" y="1065"/>
                      <a:pt x="2039" y="1063"/>
                      <a:pt x="2039" y="1061"/>
                    </a:cubicBezTo>
                    <a:cubicBezTo>
                      <a:pt x="2040" y="1061"/>
                      <a:pt x="2040" y="1061"/>
                      <a:pt x="2041" y="1062"/>
                    </a:cubicBezTo>
                    <a:cubicBezTo>
                      <a:pt x="2041" y="1062"/>
                      <a:pt x="2041" y="1062"/>
                      <a:pt x="2041" y="1061"/>
                    </a:cubicBezTo>
                    <a:cubicBezTo>
                      <a:pt x="2044" y="1059"/>
                      <a:pt x="2044" y="1064"/>
                      <a:pt x="2046" y="1065"/>
                    </a:cubicBezTo>
                    <a:cubicBezTo>
                      <a:pt x="2048" y="1064"/>
                      <a:pt x="2045" y="1062"/>
                      <a:pt x="2046" y="1061"/>
                    </a:cubicBezTo>
                    <a:cubicBezTo>
                      <a:pt x="2048" y="1059"/>
                      <a:pt x="2049" y="1062"/>
                      <a:pt x="2049" y="1063"/>
                    </a:cubicBezTo>
                    <a:cubicBezTo>
                      <a:pt x="2051" y="1064"/>
                      <a:pt x="2051" y="1065"/>
                      <a:pt x="2053" y="1066"/>
                    </a:cubicBezTo>
                    <a:cubicBezTo>
                      <a:pt x="2054" y="1066"/>
                      <a:pt x="2055" y="1067"/>
                      <a:pt x="2057" y="1068"/>
                    </a:cubicBezTo>
                    <a:cubicBezTo>
                      <a:pt x="2056" y="1067"/>
                      <a:pt x="2055" y="1065"/>
                      <a:pt x="2055" y="1064"/>
                    </a:cubicBezTo>
                    <a:cubicBezTo>
                      <a:pt x="2054" y="1062"/>
                      <a:pt x="2053" y="1060"/>
                      <a:pt x="2052" y="1059"/>
                    </a:cubicBezTo>
                    <a:cubicBezTo>
                      <a:pt x="2051" y="1057"/>
                      <a:pt x="2051" y="1058"/>
                      <a:pt x="2050" y="1055"/>
                    </a:cubicBezTo>
                    <a:cubicBezTo>
                      <a:pt x="2050" y="1053"/>
                      <a:pt x="2049" y="1053"/>
                      <a:pt x="2048" y="1052"/>
                    </a:cubicBezTo>
                    <a:cubicBezTo>
                      <a:pt x="2047" y="1050"/>
                      <a:pt x="2047" y="1049"/>
                      <a:pt x="2046" y="1048"/>
                    </a:cubicBezTo>
                    <a:cubicBezTo>
                      <a:pt x="2045" y="1047"/>
                      <a:pt x="2045" y="1047"/>
                      <a:pt x="2044" y="1047"/>
                    </a:cubicBezTo>
                    <a:cubicBezTo>
                      <a:pt x="2043" y="1047"/>
                      <a:pt x="2042" y="1046"/>
                      <a:pt x="2042" y="1046"/>
                    </a:cubicBezTo>
                    <a:cubicBezTo>
                      <a:pt x="2038" y="1044"/>
                      <a:pt x="2037" y="1048"/>
                      <a:pt x="2033" y="1045"/>
                    </a:cubicBezTo>
                    <a:cubicBezTo>
                      <a:pt x="2034" y="1044"/>
                      <a:pt x="2036" y="1044"/>
                      <a:pt x="2038" y="1044"/>
                    </a:cubicBezTo>
                    <a:cubicBezTo>
                      <a:pt x="2039" y="1044"/>
                      <a:pt x="2039" y="1043"/>
                      <a:pt x="2040" y="1043"/>
                    </a:cubicBezTo>
                    <a:cubicBezTo>
                      <a:pt x="2041" y="1043"/>
                      <a:pt x="2042" y="1044"/>
                      <a:pt x="2043" y="1044"/>
                    </a:cubicBezTo>
                    <a:cubicBezTo>
                      <a:pt x="2045" y="1042"/>
                      <a:pt x="2044" y="1039"/>
                      <a:pt x="2044" y="1037"/>
                    </a:cubicBezTo>
                    <a:cubicBezTo>
                      <a:pt x="2044" y="1034"/>
                      <a:pt x="2045" y="1032"/>
                      <a:pt x="2044" y="1029"/>
                    </a:cubicBezTo>
                    <a:cubicBezTo>
                      <a:pt x="2044" y="1029"/>
                      <a:pt x="2043" y="1029"/>
                      <a:pt x="2043" y="1030"/>
                    </a:cubicBezTo>
                    <a:cubicBezTo>
                      <a:pt x="2042" y="1029"/>
                      <a:pt x="2041" y="1029"/>
                      <a:pt x="2041" y="1029"/>
                    </a:cubicBezTo>
                    <a:cubicBezTo>
                      <a:pt x="2040" y="1029"/>
                      <a:pt x="2039" y="1028"/>
                      <a:pt x="2038" y="1028"/>
                    </a:cubicBezTo>
                    <a:cubicBezTo>
                      <a:pt x="2037" y="1028"/>
                      <a:pt x="2035" y="1028"/>
                      <a:pt x="2034" y="1027"/>
                    </a:cubicBezTo>
                    <a:cubicBezTo>
                      <a:pt x="2035" y="1026"/>
                      <a:pt x="2039" y="1024"/>
                      <a:pt x="2041" y="1024"/>
                    </a:cubicBezTo>
                    <a:cubicBezTo>
                      <a:pt x="2044" y="1023"/>
                      <a:pt x="2047" y="1021"/>
                      <a:pt x="2048" y="1018"/>
                    </a:cubicBezTo>
                    <a:cubicBezTo>
                      <a:pt x="2046" y="1016"/>
                      <a:pt x="2044" y="1016"/>
                      <a:pt x="2042" y="1014"/>
                    </a:cubicBezTo>
                    <a:cubicBezTo>
                      <a:pt x="2041" y="1013"/>
                      <a:pt x="2040" y="1012"/>
                      <a:pt x="2040" y="1011"/>
                    </a:cubicBezTo>
                    <a:cubicBezTo>
                      <a:pt x="2039" y="1010"/>
                      <a:pt x="2038" y="1010"/>
                      <a:pt x="2037" y="1010"/>
                    </a:cubicBezTo>
                    <a:cubicBezTo>
                      <a:pt x="2036" y="1009"/>
                      <a:pt x="2036" y="1008"/>
                      <a:pt x="2034" y="1008"/>
                    </a:cubicBezTo>
                    <a:cubicBezTo>
                      <a:pt x="2034" y="1008"/>
                      <a:pt x="2031" y="1008"/>
                      <a:pt x="2031" y="1009"/>
                    </a:cubicBezTo>
                    <a:cubicBezTo>
                      <a:pt x="2028" y="1009"/>
                      <a:pt x="2026" y="1010"/>
                      <a:pt x="2023" y="1010"/>
                    </a:cubicBezTo>
                    <a:cubicBezTo>
                      <a:pt x="2025" y="1007"/>
                      <a:pt x="2029" y="1009"/>
                      <a:pt x="2030" y="1006"/>
                    </a:cubicBezTo>
                    <a:cubicBezTo>
                      <a:pt x="2031" y="1005"/>
                      <a:pt x="2030" y="1004"/>
                      <a:pt x="2031" y="1003"/>
                    </a:cubicBezTo>
                    <a:cubicBezTo>
                      <a:pt x="2031" y="1002"/>
                      <a:pt x="2032" y="1002"/>
                      <a:pt x="2032" y="1001"/>
                    </a:cubicBezTo>
                    <a:cubicBezTo>
                      <a:pt x="2033" y="1000"/>
                      <a:pt x="2031" y="999"/>
                      <a:pt x="2031" y="998"/>
                    </a:cubicBezTo>
                    <a:cubicBezTo>
                      <a:pt x="2031" y="996"/>
                      <a:pt x="2033" y="994"/>
                      <a:pt x="2035" y="993"/>
                    </a:cubicBezTo>
                    <a:cubicBezTo>
                      <a:pt x="2036" y="992"/>
                      <a:pt x="2036" y="993"/>
                      <a:pt x="2037" y="992"/>
                    </a:cubicBezTo>
                    <a:cubicBezTo>
                      <a:pt x="2037" y="992"/>
                      <a:pt x="2037" y="990"/>
                      <a:pt x="2037" y="990"/>
                    </a:cubicBezTo>
                    <a:cubicBezTo>
                      <a:pt x="2037" y="988"/>
                      <a:pt x="2039" y="987"/>
                      <a:pt x="2040" y="985"/>
                    </a:cubicBezTo>
                    <a:cubicBezTo>
                      <a:pt x="2043" y="980"/>
                      <a:pt x="2042" y="972"/>
                      <a:pt x="2048" y="968"/>
                    </a:cubicBezTo>
                    <a:cubicBezTo>
                      <a:pt x="2045" y="967"/>
                      <a:pt x="2044" y="969"/>
                      <a:pt x="2042" y="971"/>
                    </a:cubicBezTo>
                    <a:cubicBezTo>
                      <a:pt x="2040" y="974"/>
                      <a:pt x="2040" y="973"/>
                      <a:pt x="2038" y="970"/>
                    </a:cubicBezTo>
                    <a:cubicBezTo>
                      <a:pt x="2036" y="967"/>
                      <a:pt x="2033" y="967"/>
                      <a:pt x="2031" y="970"/>
                    </a:cubicBezTo>
                    <a:cubicBezTo>
                      <a:pt x="2031" y="971"/>
                      <a:pt x="2030" y="971"/>
                      <a:pt x="2030" y="972"/>
                    </a:cubicBezTo>
                    <a:cubicBezTo>
                      <a:pt x="2029" y="973"/>
                      <a:pt x="2028" y="974"/>
                      <a:pt x="2027" y="975"/>
                    </a:cubicBezTo>
                    <a:cubicBezTo>
                      <a:pt x="2027" y="975"/>
                      <a:pt x="2028" y="973"/>
                      <a:pt x="2028" y="973"/>
                    </a:cubicBezTo>
                    <a:cubicBezTo>
                      <a:pt x="2029" y="972"/>
                      <a:pt x="2029" y="971"/>
                      <a:pt x="2030" y="971"/>
                    </a:cubicBezTo>
                    <a:cubicBezTo>
                      <a:pt x="2031" y="968"/>
                      <a:pt x="2031" y="967"/>
                      <a:pt x="2034" y="966"/>
                    </a:cubicBezTo>
                    <a:cubicBezTo>
                      <a:pt x="2036" y="966"/>
                      <a:pt x="2036" y="967"/>
                      <a:pt x="2037" y="968"/>
                    </a:cubicBezTo>
                    <a:cubicBezTo>
                      <a:pt x="2038" y="968"/>
                      <a:pt x="2040" y="970"/>
                      <a:pt x="2040" y="970"/>
                    </a:cubicBezTo>
                    <a:cubicBezTo>
                      <a:pt x="2042" y="971"/>
                      <a:pt x="2043" y="969"/>
                      <a:pt x="2043" y="967"/>
                    </a:cubicBezTo>
                    <a:cubicBezTo>
                      <a:pt x="2044" y="966"/>
                      <a:pt x="2043" y="965"/>
                      <a:pt x="2043" y="963"/>
                    </a:cubicBezTo>
                    <a:cubicBezTo>
                      <a:pt x="2044" y="962"/>
                      <a:pt x="2045" y="961"/>
                      <a:pt x="2045" y="960"/>
                    </a:cubicBezTo>
                    <a:cubicBezTo>
                      <a:pt x="2046" y="957"/>
                      <a:pt x="2044" y="957"/>
                      <a:pt x="2042" y="955"/>
                    </a:cubicBezTo>
                    <a:cubicBezTo>
                      <a:pt x="2041" y="953"/>
                      <a:pt x="2041" y="950"/>
                      <a:pt x="2042" y="948"/>
                    </a:cubicBezTo>
                    <a:cubicBezTo>
                      <a:pt x="2042" y="948"/>
                      <a:pt x="2045" y="943"/>
                      <a:pt x="2045" y="943"/>
                    </a:cubicBezTo>
                    <a:cubicBezTo>
                      <a:pt x="2045" y="943"/>
                      <a:pt x="2046" y="943"/>
                      <a:pt x="2046" y="942"/>
                    </a:cubicBezTo>
                    <a:cubicBezTo>
                      <a:pt x="2047" y="945"/>
                      <a:pt x="2043" y="948"/>
                      <a:pt x="2044" y="951"/>
                    </a:cubicBezTo>
                    <a:cubicBezTo>
                      <a:pt x="2044" y="954"/>
                      <a:pt x="2046" y="955"/>
                      <a:pt x="2049" y="954"/>
                    </a:cubicBezTo>
                    <a:cubicBezTo>
                      <a:pt x="2051" y="953"/>
                      <a:pt x="2051" y="952"/>
                      <a:pt x="2052" y="953"/>
                    </a:cubicBezTo>
                    <a:cubicBezTo>
                      <a:pt x="2053" y="953"/>
                      <a:pt x="2053" y="955"/>
                      <a:pt x="2053" y="955"/>
                    </a:cubicBezTo>
                    <a:cubicBezTo>
                      <a:pt x="2054" y="956"/>
                      <a:pt x="2054" y="955"/>
                      <a:pt x="2055" y="955"/>
                    </a:cubicBezTo>
                    <a:cubicBezTo>
                      <a:pt x="2057" y="956"/>
                      <a:pt x="2057" y="954"/>
                      <a:pt x="2059" y="956"/>
                    </a:cubicBezTo>
                    <a:cubicBezTo>
                      <a:pt x="2060" y="958"/>
                      <a:pt x="2062" y="965"/>
                      <a:pt x="2065" y="962"/>
                    </a:cubicBezTo>
                    <a:cubicBezTo>
                      <a:pt x="2067" y="963"/>
                      <a:pt x="2070" y="961"/>
                      <a:pt x="2073" y="961"/>
                    </a:cubicBezTo>
                    <a:cubicBezTo>
                      <a:pt x="2075" y="962"/>
                      <a:pt x="2076" y="962"/>
                      <a:pt x="2078" y="961"/>
                    </a:cubicBezTo>
                    <a:cubicBezTo>
                      <a:pt x="2077" y="964"/>
                      <a:pt x="2074" y="964"/>
                      <a:pt x="2072" y="964"/>
                    </a:cubicBezTo>
                    <a:cubicBezTo>
                      <a:pt x="2071" y="966"/>
                      <a:pt x="2070" y="967"/>
                      <a:pt x="2070" y="969"/>
                    </a:cubicBezTo>
                    <a:cubicBezTo>
                      <a:pt x="2070" y="971"/>
                      <a:pt x="2072" y="973"/>
                      <a:pt x="2072" y="975"/>
                    </a:cubicBezTo>
                    <a:cubicBezTo>
                      <a:pt x="2072" y="980"/>
                      <a:pt x="2068" y="981"/>
                      <a:pt x="2064" y="983"/>
                    </a:cubicBezTo>
                    <a:cubicBezTo>
                      <a:pt x="2062" y="985"/>
                      <a:pt x="2061" y="987"/>
                      <a:pt x="2059" y="989"/>
                    </a:cubicBezTo>
                    <a:cubicBezTo>
                      <a:pt x="2057" y="990"/>
                      <a:pt x="2055" y="990"/>
                      <a:pt x="2054" y="991"/>
                    </a:cubicBezTo>
                    <a:cubicBezTo>
                      <a:pt x="2052" y="992"/>
                      <a:pt x="2050" y="994"/>
                      <a:pt x="2048" y="995"/>
                    </a:cubicBezTo>
                    <a:cubicBezTo>
                      <a:pt x="2046" y="996"/>
                      <a:pt x="2044" y="997"/>
                      <a:pt x="2042" y="998"/>
                    </a:cubicBezTo>
                    <a:cubicBezTo>
                      <a:pt x="2042" y="1003"/>
                      <a:pt x="2051" y="1000"/>
                      <a:pt x="2053" y="1004"/>
                    </a:cubicBezTo>
                    <a:cubicBezTo>
                      <a:pt x="2054" y="1006"/>
                      <a:pt x="2051" y="1007"/>
                      <a:pt x="2054" y="1009"/>
                    </a:cubicBezTo>
                    <a:cubicBezTo>
                      <a:pt x="2056" y="1010"/>
                      <a:pt x="2058" y="1011"/>
                      <a:pt x="2059" y="1012"/>
                    </a:cubicBezTo>
                    <a:cubicBezTo>
                      <a:pt x="2061" y="1014"/>
                      <a:pt x="2061" y="1016"/>
                      <a:pt x="2064" y="1017"/>
                    </a:cubicBezTo>
                    <a:cubicBezTo>
                      <a:pt x="2069" y="1019"/>
                      <a:pt x="2065" y="1014"/>
                      <a:pt x="2068" y="1013"/>
                    </a:cubicBezTo>
                    <a:cubicBezTo>
                      <a:pt x="2069" y="1014"/>
                      <a:pt x="2069" y="1015"/>
                      <a:pt x="2069" y="1016"/>
                    </a:cubicBezTo>
                    <a:cubicBezTo>
                      <a:pt x="2070" y="1017"/>
                      <a:pt x="2072" y="1015"/>
                      <a:pt x="2074" y="1015"/>
                    </a:cubicBezTo>
                    <a:cubicBezTo>
                      <a:pt x="2077" y="1017"/>
                      <a:pt x="2072" y="1018"/>
                      <a:pt x="2072" y="1018"/>
                    </a:cubicBezTo>
                    <a:cubicBezTo>
                      <a:pt x="2070" y="1020"/>
                      <a:pt x="2072" y="1021"/>
                      <a:pt x="2070" y="1022"/>
                    </a:cubicBezTo>
                    <a:cubicBezTo>
                      <a:pt x="2069" y="1023"/>
                      <a:pt x="2069" y="1020"/>
                      <a:pt x="2068" y="1022"/>
                    </a:cubicBezTo>
                    <a:cubicBezTo>
                      <a:pt x="2068" y="1023"/>
                      <a:pt x="2069" y="1024"/>
                      <a:pt x="2069" y="1024"/>
                    </a:cubicBezTo>
                    <a:cubicBezTo>
                      <a:pt x="2070" y="1025"/>
                      <a:pt x="2073" y="1026"/>
                      <a:pt x="2074" y="1026"/>
                    </a:cubicBezTo>
                    <a:cubicBezTo>
                      <a:pt x="2076" y="1027"/>
                      <a:pt x="2077" y="1028"/>
                      <a:pt x="2078" y="1029"/>
                    </a:cubicBezTo>
                    <a:cubicBezTo>
                      <a:pt x="2079" y="1029"/>
                      <a:pt x="2079" y="1030"/>
                      <a:pt x="2080" y="1030"/>
                    </a:cubicBezTo>
                    <a:cubicBezTo>
                      <a:pt x="2081" y="1030"/>
                      <a:pt x="2081" y="1028"/>
                      <a:pt x="2082" y="1029"/>
                    </a:cubicBezTo>
                    <a:cubicBezTo>
                      <a:pt x="2084" y="1029"/>
                      <a:pt x="2081" y="1032"/>
                      <a:pt x="2084" y="1032"/>
                    </a:cubicBezTo>
                    <a:cubicBezTo>
                      <a:pt x="2084" y="1035"/>
                      <a:pt x="2086" y="1033"/>
                      <a:pt x="2086" y="1032"/>
                    </a:cubicBezTo>
                    <a:cubicBezTo>
                      <a:pt x="2087" y="1032"/>
                      <a:pt x="2087" y="1029"/>
                      <a:pt x="2088" y="1032"/>
                    </a:cubicBezTo>
                    <a:cubicBezTo>
                      <a:pt x="2089" y="1033"/>
                      <a:pt x="2088" y="1039"/>
                      <a:pt x="2087" y="1039"/>
                    </a:cubicBezTo>
                    <a:cubicBezTo>
                      <a:pt x="2087" y="1038"/>
                      <a:pt x="2086" y="1037"/>
                      <a:pt x="2086" y="1036"/>
                    </a:cubicBezTo>
                    <a:cubicBezTo>
                      <a:pt x="2084" y="1034"/>
                      <a:pt x="2083" y="1041"/>
                      <a:pt x="2083" y="1042"/>
                    </a:cubicBezTo>
                    <a:cubicBezTo>
                      <a:pt x="2082" y="1044"/>
                      <a:pt x="2080" y="1047"/>
                      <a:pt x="2080" y="1050"/>
                    </a:cubicBezTo>
                    <a:cubicBezTo>
                      <a:pt x="2082" y="1048"/>
                      <a:pt x="2083" y="1044"/>
                      <a:pt x="2085" y="1043"/>
                    </a:cubicBezTo>
                    <a:cubicBezTo>
                      <a:pt x="2087" y="1042"/>
                      <a:pt x="2091" y="1041"/>
                      <a:pt x="2093" y="1041"/>
                    </a:cubicBezTo>
                    <a:cubicBezTo>
                      <a:pt x="2094" y="1039"/>
                      <a:pt x="2091" y="1038"/>
                      <a:pt x="2092" y="1036"/>
                    </a:cubicBezTo>
                    <a:cubicBezTo>
                      <a:pt x="2092" y="1034"/>
                      <a:pt x="2093" y="1034"/>
                      <a:pt x="2094" y="1033"/>
                    </a:cubicBezTo>
                    <a:cubicBezTo>
                      <a:pt x="2094" y="1032"/>
                      <a:pt x="2093" y="1030"/>
                      <a:pt x="2093" y="1030"/>
                    </a:cubicBezTo>
                    <a:cubicBezTo>
                      <a:pt x="2092" y="1029"/>
                      <a:pt x="2089" y="1030"/>
                      <a:pt x="2089" y="1029"/>
                    </a:cubicBezTo>
                    <a:cubicBezTo>
                      <a:pt x="2088" y="1028"/>
                      <a:pt x="2088" y="1027"/>
                      <a:pt x="2088" y="1025"/>
                    </a:cubicBezTo>
                    <a:cubicBezTo>
                      <a:pt x="2086" y="1026"/>
                      <a:pt x="2085" y="1024"/>
                      <a:pt x="2084" y="1023"/>
                    </a:cubicBezTo>
                    <a:cubicBezTo>
                      <a:pt x="2084" y="1021"/>
                      <a:pt x="2083" y="1020"/>
                      <a:pt x="2084" y="1018"/>
                    </a:cubicBezTo>
                    <a:cubicBezTo>
                      <a:pt x="2085" y="1015"/>
                      <a:pt x="2086" y="1016"/>
                      <a:pt x="2088" y="1015"/>
                    </a:cubicBezTo>
                    <a:cubicBezTo>
                      <a:pt x="2089" y="1014"/>
                      <a:pt x="2090" y="1013"/>
                      <a:pt x="2091" y="1012"/>
                    </a:cubicBezTo>
                    <a:cubicBezTo>
                      <a:pt x="2092" y="1011"/>
                      <a:pt x="2093" y="1012"/>
                      <a:pt x="2093" y="1010"/>
                    </a:cubicBezTo>
                    <a:cubicBezTo>
                      <a:pt x="2093" y="1009"/>
                      <a:pt x="2092" y="1008"/>
                      <a:pt x="2093" y="1007"/>
                    </a:cubicBezTo>
                    <a:cubicBezTo>
                      <a:pt x="2093" y="1005"/>
                      <a:pt x="2095" y="1005"/>
                      <a:pt x="2094" y="1003"/>
                    </a:cubicBezTo>
                    <a:cubicBezTo>
                      <a:pt x="2094" y="1001"/>
                      <a:pt x="2091" y="1001"/>
                      <a:pt x="2091" y="999"/>
                    </a:cubicBezTo>
                    <a:cubicBezTo>
                      <a:pt x="2090" y="996"/>
                      <a:pt x="2090" y="991"/>
                      <a:pt x="2090" y="989"/>
                    </a:cubicBezTo>
                    <a:cubicBezTo>
                      <a:pt x="2090" y="985"/>
                      <a:pt x="2091" y="986"/>
                      <a:pt x="2093" y="983"/>
                    </a:cubicBezTo>
                    <a:cubicBezTo>
                      <a:pt x="2094" y="981"/>
                      <a:pt x="2094" y="982"/>
                      <a:pt x="2094" y="979"/>
                    </a:cubicBezTo>
                    <a:cubicBezTo>
                      <a:pt x="2095" y="977"/>
                      <a:pt x="2097" y="976"/>
                      <a:pt x="2098" y="974"/>
                    </a:cubicBezTo>
                    <a:cubicBezTo>
                      <a:pt x="2099" y="971"/>
                      <a:pt x="2098" y="967"/>
                      <a:pt x="2098" y="964"/>
                    </a:cubicBezTo>
                    <a:cubicBezTo>
                      <a:pt x="2099" y="958"/>
                      <a:pt x="2103" y="958"/>
                      <a:pt x="2107" y="954"/>
                    </a:cubicBezTo>
                    <a:cubicBezTo>
                      <a:pt x="2109" y="952"/>
                      <a:pt x="2110" y="949"/>
                      <a:pt x="2113" y="947"/>
                    </a:cubicBezTo>
                    <a:cubicBezTo>
                      <a:pt x="2116" y="945"/>
                      <a:pt x="2118" y="943"/>
                      <a:pt x="2115" y="939"/>
                    </a:cubicBezTo>
                    <a:cubicBezTo>
                      <a:pt x="2114" y="935"/>
                      <a:pt x="2111" y="935"/>
                      <a:pt x="2113" y="930"/>
                    </a:cubicBezTo>
                    <a:cubicBezTo>
                      <a:pt x="2114" y="926"/>
                      <a:pt x="2116" y="926"/>
                      <a:pt x="2120" y="924"/>
                    </a:cubicBezTo>
                    <a:cubicBezTo>
                      <a:pt x="2131" y="920"/>
                      <a:pt x="2117" y="916"/>
                      <a:pt x="2119" y="910"/>
                    </a:cubicBezTo>
                    <a:cubicBezTo>
                      <a:pt x="2119" y="909"/>
                      <a:pt x="2121" y="908"/>
                      <a:pt x="2122" y="907"/>
                    </a:cubicBezTo>
                    <a:cubicBezTo>
                      <a:pt x="2123" y="904"/>
                      <a:pt x="2122" y="904"/>
                      <a:pt x="2121" y="902"/>
                    </a:cubicBezTo>
                    <a:cubicBezTo>
                      <a:pt x="2120" y="897"/>
                      <a:pt x="2123" y="897"/>
                      <a:pt x="2126" y="895"/>
                    </a:cubicBezTo>
                    <a:cubicBezTo>
                      <a:pt x="2131" y="892"/>
                      <a:pt x="2127" y="892"/>
                      <a:pt x="2129" y="888"/>
                    </a:cubicBezTo>
                    <a:cubicBezTo>
                      <a:pt x="2130" y="884"/>
                      <a:pt x="2134" y="884"/>
                      <a:pt x="2134" y="880"/>
                    </a:cubicBezTo>
                    <a:cubicBezTo>
                      <a:pt x="2134" y="875"/>
                      <a:pt x="2133" y="873"/>
                      <a:pt x="2137" y="869"/>
                    </a:cubicBezTo>
                    <a:cubicBezTo>
                      <a:pt x="2139" y="866"/>
                      <a:pt x="2140" y="865"/>
                      <a:pt x="2141" y="862"/>
                    </a:cubicBezTo>
                    <a:cubicBezTo>
                      <a:pt x="2142" y="866"/>
                      <a:pt x="2140" y="868"/>
                      <a:pt x="2138" y="871"/>
                    </a:cubicBezTo>
                    <a:cubicBezTo>
                      <a:pt x="2136" y="875"/>
                      <a:pt x="2136" y="876"/>
                      <a:pt x="2137" y="880"/>
                    </a:cubicBezTo>
                    <a:cubicBezTo>
                      <a:pt x="2138" y="885"/>
                      <a:pt x="2132" y="886"/>
                      <a:pt x="2131" y="891"/>
                    </a:cubicBezTo>
                    <a:cubicBezTo>
                      <a:pt x="2131" y="892"/>
                      <a:pt x="2132" y="894"/>
                      <a:pt x="2131" y="895"/>
                    </a:cubicBezTo>
                    <a:cubicBezTo>
                      <a:pt x="2131" y="897"/>
                      <a:pt x="2128" y="897"/>
                      <a:pt x="2127" y="898"/>
                    </a:cubicBezTo>
                    <a:cubicBezTo>
                      <a:pt x="2125" y="900"/>
                      <a:pt x="2125" y="905"/>
                      <a:pt x="2124" y="907"/>
                    </a:cubicBezTo>
                    <a:cubicBezTo>
                      <a:pt x="2124" y="912"/>
                      <a:pt x="2126" y="912"/>
                      <a:pt x="2128" y="915"/>
                    </a:cubicBezTo>
                    <a:cubicBezTo>
                      <a:pt x="2129" y="918"/>
                      <a:pt x="2129" y="922"/>
                      <a:pt x="2127" y="924"/>
                    </a:cubicBezTo>
                    <a:cubicBezTo>
                      <a:pt x="2125" y="927"/>
                      <a:pt x="2120" y="927"/>
                      <a:pt x="2119" y="930"/>
                    </a:cubicBezTo>
                    <a:cubicBezTo>
                      <a:pt x="2117" y="934"/>
                      <a:pt x="2120" y="935"/>
                      <a:pt x="2122" y="937"/>
                    </a:cubicBezTo>
                    <a:cubicBezTo>
                      <a:pt x="2125" y="942"/>
                      <a:pt x="2124" y="944"/>
                      <a:pt x="2122" y="948"/>
                    </a:cubicBezTo>
                    <a:cubicBezTo>
                      <a:pt x="2120" y="951"/>
                      <a:pt x="2118" y="956"/>
                      <a:pt x="2118" y="960"/>
                    </a:cubicBezTo>
                    <a:cubicBezTo>
                      <a:pt x="2118" y="961"/>
                      <a:pt x="2119" y="965"/>
                      <a:pt x="2119" y="966"/>
                    </a:cubicBezTo>
                    <a:cubicBezTo>
                      <a:pt x="2119" y="968"/>
                      <a:pt x="2117" y="970"/>
                      <a:pt x="2116" y="967"/>
                    </a:cubicBezTo>
                    <a:cubicBezTo>
                      <a:pt x="2115" y="968"/>
                      <a:pt x="2113" y="972"/>
                      <a:pt x="2113" y="973"/>
                    </a:cubicBezTo>
                    <a:cubicBezTo>
                      <a:pt x="2113" y="975"/>
                      <a:pt x="2114" y="977"/>
                      <a:pt x="2114" y="978"/>
                    </a:cubicBezTo>
                    <a:cubicBezTo>
                      <a:pt x="2114" y="980"/>
                      <a:pt x="2113" y="981"/>
                      <a:pt x="2112" y="983"/>
                    </a:cubicBezTo>
                    <a:cubicBezTo>
                      <a:pt x="2111" y="985"/>
                      <a:pt x="2111" y="988"/>
                      <a:pt x="2110" y="990"/>
                    </a:cubicBezTo>
                    <a:cubicBezTo>
                      <a:pt x="2109" y="993"/>
                      <a:pt x="2107" y="995"/>
                      <a:pt x="2105" y="998"/>
                    </a:cubicBezTo>
                    <a:cubicBezTo>
                      <a:pt x="2107" y="999"/>
                      <a:pt x="2110" y="998"/>
                      <a:pt x="2110" y="1001"/>
                    </a:cubicBezTo>
                    <a:cubicBezTo>
                      <a:pt x="2111" y="1002"/>
                      <a:pt x="2108" y="1005"/>
                      <a:pt x="2108" y="1007"/>
                    </a:cubicBezTo>
                    <a:cubicBezTo>
                      <a:pt x="2108" y="1009"/>
                      <a:pt x="2109" y="1011"/>
                      <a:pt x="2107" y="1014"/>
                    </a:cubicBezTo>
                    <a:cubicBezTo>
                      <a:pt x="2106" y="1016"/>
                      <a:pt x="2104" y="1017"/>
                      <a:pt x="2104" y="1020"/>
                    </a:cubicBezTo>
                    <a:cubicBezTo>
                      <a:pt x="2108" y="1020"/>
                      <a:pt x="2109" y="1024"/>
                      <a:pt x="2112" y="1025"/>
                    </a:cubicBezTo>
                    <a:cubicBezTo>
                      <a:pt x="2115" y="1028"/>
                      <a:pt x="2116" y="1028"/>
                      <a:pt x="2118" y="1031"/>
                    </a:cubicBezTo>
                    <a:cubicBezTo>
                      <a:pt x="2120" y="1033"/>
                      <a:pt x="2122" y="1035"/>
                      <a:pt x="2124" y="1036"/>
                    </a:cubicBezTo>
                    <a:cubicBezTo>
                      <a:pt x="2127" y="1039"/>
                      <a:pt x="2128" y="1038"/>
                      <a:pt x="2132" y="1037"/>
                    </a:cubicBezTo>
                    <a:cubicBezTo>
                      <a:pt x="2132" y="1033"/>
                      <a:pt x="2125" y="1034"/>
                      <a:pt x="2124" y="1029"/>
                    </a:cubicBezTo>
                    <a:cubicBezTo>
                      <a:pt x="2123" y="1026"/>
                      <a:pt x="2125" y="1027"/>
                      <a:pt x="2126" y="1024"/>
                    </a:cubicBezTo>
                    <a:cubicBezTo>
                      <a:pt x="2127" y="1022"/>
                      <a:pt x="2125" y="1019"/>
                      <a:pt x="2127" y="1018"/>
                    </a:cubicBezTo>
                    <a:cubicBezTo>
                      <a:pt x="2127" y="1016"/>
                      <a:pt x="2127" y="1015"/>
                      <a:pt x="2129" y="1014"/>
                    </a:cubicBezTo>
                    <a:cubicBezTo>
                      <a:pt x="2131" y="1013"/>
                      <a:pt x="2131" y="1014"/>
                      <a:pt x="2133" y="1016"/>
                    </a:cubicBezTo>
                    <a:cubicBezTo>
                      <a:pt x="2134" y="1017"/>
                      <a:pt x="2134" y="1021"/>
                      <a:pt x="2137" y="1020"/>
                    </a:cubicBezTo>
                    <a:cubicBezTo>
                      <a:pt x="2138" y="1020"/>
                      <a:pt x="2138" y="1018"/>
                      <a:pt x="2139" y="1017"/>
                    </a:cubicBezTo>
                    <a:cubicBezTo>
                      <a:pt x="2140" y="1016"/>
                      <a:pt x="2142" y="1017"/>
                      <a:pt x="2143" y="1016"/>
                    </a:cubicBezTo>
                    <a:cubicBezTo>
                      <a:pt x="2145" y="1015"/>
                      <a:pt x="2147" y="1015"/>
                      <a:pt x="2149" y="1013"/>
                    </a:cubicBezTo>
                    <a:cubicBezTo>
                      <a:pt x="2151" y="1011"/>
                      <a:pt x="2153" y="1007"/>
                      <a:pt x="2155" y="1007"/>
                    </a:cubicBezTo>
                    <a:cubicBezTo>
                      <a:pt x="2159" y="1005"/>
                      <a:pt x="2160" y="1009"/>
                      <a:pt x="2164" y="1009"/>
                    </a:cubicBezTo>
                    <a:cubicBezTo>
                      <a:pt x="2166" y="1009"/>
                      <a:pt x="2169" y="1007"/>
                      <a:pt x="2170" y="1005"/>
                    </a:cubicBezTo>
                    <a:cubicBezTo>
                      <a:pt x="2173" y="1003"/>
                      <a:pt x="2174" y="1001"/>
                      <a:pt x="2176" y="998"/>
                    </a:cubicBezTo>
                    <a:cubicBezTo>
                      <a:pt x="2178" y="1003"/>
                      <a:pt x="2173" y="1006"/>
                      <a:pt x="2170" y="1009"/>
                    </a:cubicBezTo>
                    <a:cubicBezTo>
                      <a:pt x="2168" y="1010"/>
                      <a:pt x="2167" y="1012"/>
                      <a:pt x="2165" y="1013"/>
                    </a:cubicBezTo>
                    <a:cubicBezTo>
                      <a:pt x="2163" y="1014"/>
                      <a:pt x="2160" y="1014"/>
                      <a:pt x="2158" y="1015"/>
                    </a:cubicBezTo>
                    <a:cubicBezTo>
                      <a:pt x="2154" y="1017"/>
                      <a:pt x="2152" y="1023"/>
                      <a:pt x="2148" y="1026"/>
                    </a:cubicBezTo>
                    <a:cubicBezTo>
                      <a:pt x="2146" y="1028"/>
                      <a:pt x="2144" y="1028"/>
                      <a:pt x="2142" y="1030"/>
                    </a:cubicBezTo>
                    <a:cubicBezTo>
                      <a:pt x="2142" y="1031"/>
                      <a:pt x="2141" y="1036"/>
                      <a:pt x="2141" y="1037"/>
                    </a:cubicBezTo>
                    <a:cubicBezTo>
                      <a:pt x="2144" y="1037"/>
                      <a:pt x="2145" y="1034"/>
                      <a:pt x="2148" y="1033"/>
                    </a:cubicBezTo>
                    <a:cubicBezTo>
                      <a:pt x="2150" y="1032"/>
                      <a:pt x="2154" y="1032"/>
                      <a:pt x="2156" y="1032"/>
                    </a:cubicBezTo>
                    <a:cubicBezTo>
                      <a:pt x="2159" y="1031"/>
                      <a:pt x="2161" y="1032"/>
                      <a:pt x="2161" y="1036"/>
                    </a:cubicBezTo>
                    <a:cubicBezTo>
                      <a:pt x="2162" y="1041"/>
                      <a:pt x="2160" y="1039"/>
                      <a:pt x="2156" y="1041"/>
                    </a:cubicBezTo>
                    <a:cubicBezTo>
                      <a:pt x="2154" y="1042"/>
                      <a:pt x="2153" y="1045"/>
                      <a:pt x="2150" y="1046"/>
                    </a:cubicBezTo>
                    <a:cubicBezTo>
                      <a:pt x="2146" y="1048"/>
                      <a:pt x="2146" y="1047"/>
                      <a:pt x="2143" y="1050"/>
                    </a:cubicBezTo>
                    <a:cubicBezTo>
                      <a:pt x="2141" y="1052"/>
                      <a:pt x="2138" y="1055"/>
                      <a:pt x="2137" y="1057"/>
                    </a:cubicBezTo>
                    <a:cubicBezTo>
                      <a:pt x="2135" y="1060"/>
                      <a:pt x="2136" y="1062"/>
                      <a:pt x="2136" y="1065"/>
                    </a:cubicBezTo>
                    <a:cubicBezTo>
                      <a:pt x="2134" y="1063"/>
                      <a:pt x="2125" y="1056"/>
                      <a:pt x="2124" y="1063"/>
                    </a:cubicBezTo>
                    <a:cubicBezTo>
                      <a:pt x="2119" y="1063"/>
                      <a:pt x="2122" y="1070"/>
                      <a:pt x="2118" y="1070"/>
                    </a:cubicBezTo>
                    <a:cubicBezTo>
                      <a:pt x="2118" y="1069"/>
                      <a:pt x="2117" y="1069"/>
                      <a:pt x="2117" y="1068"/>
                    </a:cubicBezTo>
                    <a:cubicBezTo>
                      <a:pt x="2113" y="1068"/>
                      <a:pt x="2112" y="1071"/>
                      <a:pt x="2110" y="1073"/>
                    </a:cubicBezTo>
                    <a:cubicBezTo>
                      <a:pt x="2107" y="1075"/>
                      <a:pt x="2103" y="1075"/>
                      <a:pt x="2101" y="1079"/>
                    </a:cubicBezTo>
                    <a:cubicBezTo>
                      <a:pt x="2099" y="1082"/>
                      <a:pt x="2103" y="1086"/>
                      <a:pt x="2103" y="1090"/>
                    </a:cubicBezTo>
                    <a:cubicBezTo>
                      <a:pt x="2103" y="1090"/>
                      <a:pt x="2106" y="1088"/>
                      <a:pt x="2107" y="1088"/>
                    </a:cubicBezTo>
                    <a:cubicBezTo>
                      <a:pt x="2108" y="1087"/>
                      <a:pt x="2109" y="1088"/>
                      <a:pt x="2109" y="1089"/>
                    </a:cubicBezTo>
                    <a:cubicBezTo>
                      <a:pt x="2110" y="1091"/>
                      <a:pt x="2110" y="1092"/>
                      <a:pt x="2112" y="1093"/>
                    </a:cubicBezTo>
                    <a:cubicBezTo>
                      <a:pt x="2114" y="1093"/>
                      <a:pt x="2115" y="1093"/>
                      <a:pt x="2116" y="1095"/>
                    </a:cubicBezTo>
                    <a:cubicBezTo>
                      <a:pt x="2117" y="1096"/>
                      <a:pt x="2117" y="1098"/>
                      <a:pt x="2118" y="1099"/>
                    </a:cubicBezTo>
                    <a:cubicBezTo>
                      <a:pt x="2119" y="1098"/>
                      <a:pt x="2120" y="1098"/>
                      <a:pt x="2121" y="1098"/>
                    </a:cubicBezTo>
                    <a:cubicBezTo>
                      <a:pt x="2121" y="1098"/>
                      <a:pt x="2124" y="1098"/>
                      <a:pt x="2124" y="1098"/>
                    </a:cubicBezTo>
                    <a:cubicBezTo>
                      <a:pt x="2125" y="1096"/>
                      <a:pt x="2125" y="1095"/>
                      <a:pt x="2123" y="1093"/>
                    </a:cubicBezTo>
                    <a:cubicBezTo>
                      <a:pt x="2123" y="1092"/>
                      <a:pt x="2125" y="1090"/>
                      <a:pt x="2125" y="1088"/>
                    </a:cubicBezTo>
                    <a:cubicBezTo>
                      <a:pt x="2124" y="1086"/>
                      <a:pt x="2121" y="1087"/>
                      <a:pt x="2120" y="1084"/>
                    </a:cubicBezTo>
                    <a:cubicBezTo>
                      <a:pt x="2116" y="1077"/>
                      <a:pt x="2126" y="1085"/>
                      <a:pt x="2127" y="1085"/>
                    </a:cubicBezTo>
                    <a:cubicBezTo>
                      <a:pt x="2131" y="1085"/>
                      <a:pt x="2135" y="1082"/>
                      <a:pt x="2136" y="1088"/>
                    </a:cubicBezTo>
                    <a:cubicBezTo>
                      <a:pt x="2137" y="1090"/>
                      <a:pt x="2137" y="1094"/>
                      <a:pt x="2136" y="1096"/>
                    </a:cubicBezTo>
                    <a:cubicBezTo>
                      <a:pt x="2134" y="1099"/>
                      <a:pt x="2130" y="1095"/>
                      <a:pt x="2127" y="1097"/>
                    </a:cubicBezTo>
                    <a:cubicBezTo>
                      <a:pt x="2125" y="1098"/>
                      <a:pt x="2127" y="1099"/>
                      <a:pt x="2127" y="1101"/>
                    </a:cubicBezTo>
                    <a:cubicBezTo>
                      <a:pt x="2127" y="1103"/>
                      <a:pt x="2126" y="1106"/>
                      <a:pt x="2128" y="1108"/>
                    </a:cubicBezTo>
                    <a:cubicBezTo>
                      <a:pt x="2128" y="1109"/>
                      <a:pt x="2134" y="1108"/>
                      <a:pt x="2133" y="1106"/>
                    </a:cubicBezTo>
                    <a:cubicBezTo>
                      <a:pt x="2133" y="1105"/>
                      <a:pt x="2129" y="1106"/>
                      <a:pt x="2131" y="1102"/>
                    </a:cubicBezTo>
                    <a:cubicBezTo>
                      <a:pt x="2132" y="1099"/>
                      <a:pt x="2136" y="1100"/>
                      <a:pt x="2138" y="1098"/>
                    </a:cubicBezTo>
                    <a:cubicBezTo>
                      <a:pt x="2139" y="1097"/>
                      <a:pt x="2139" y="1093"/>
                      <a:pt x="2143" y="1093"/>
                    </a:cubicBezTo>
                    <a:cubicBezTo>
                      <a:pt x="2145" y="1095"/>
                      <a:pt x="2142" y="1096"/>
                      <a:pt x="2143" y="1098"/>
                    </a:cubicBezTo>
                    <a:cubicBezTo>
                      <a:pt x="2143" y="1100"/>
                      <a:pt x="2144" y="1102"/>
                      <a:pt x="2145" y="1103"/>
                    </a:cubicBezTo>
                    <a:cubicBezTo>
                      <a:pt x="2146" y="1104"/>
                      <a:pt x="2147" y="1103"/>
                      <a:pt x="2148" y="1103"/>
                    </a:cubicBezTo>
                    <a:cubicBezTo>
                      <a:pt x="2148" y="1102"/>
                      <a:pt x="2147" y="1098"/>
                      <a:pt x="2148" y="1097"/>
                    </a:cubicBezTo>
                    <a:cubicBezTo>
                      <a:pt x="2149" y="1095"/>
                      <a:pt x="2151" y="1096"/>
                      <a:pt x="2152" y="1097"/>
                    </a:cubicBezTo>
                    <a:cubicBezTo>
                      <a:pt x="2153" y="1095"/>
                      <a:pt x="2155" y="1096"/>
                      <a:pt x="2157" y="1094"/>
                    </a:cubicBezTo>
                    <a:cubicBezTo>
                      <a:pt x="2159" y="1093"/>
                      <a:pt x="2158" y="1091"/>
                      <a:pt x="2158" y="1089"/>
                    </a:cubicBezTo>
                    <a:cubicBezTo>
                      <a:pt x="2157" y="1085"/>
                      <a:pt x="2154" y="1080"/>
                      <a:pt x="2155" y="1076"/>
                    </a:cubicBezTo>
                    <a:cubicBezTo>
                      <a:pt x="2158" y="1079"/>
                      <a:pt x="2159" y="1092"/>
                      <a:pt x="2165" y="1090"/>
                    </a:cubicBezTo>
                    <a:cubicBezTo>
                      <a:pt x="2170" y="1089"/>
                      <a:pt x="2168" y="1080"/>
                      <a:pt x="2168" y="1076"/>
                    </a:cubicBezTo>
                    <a:cubicBezTo>
                      <a:pt x="2168" y="1077"/>
                      <a:pt x="2170" y="1081"/>
                      <a:pt x="2171" y="1082"/>
                    </a:cubicBezTo>
                    <a:cubicBezTo>
                      <a:pt x="2172" y="1083"/>
                      <a:pt x="2175" y="1083"/>
                      <a:pt x="2176" y="1085"/>
                    </a:cubicBezTo>
                    <a:cubicBezTo>
                      <a:pt x="2176" y="1087"/>
                      <a:pt x="2174" y="1086"/>
                      <a:pt x="2174" y="1088"/>
                    </a:cubicBezTo>
                    <a:cubicBezTo>
                      <a:pt x="2174" y="1089"/>
                      <a:pt x="2175" y="1089"/>
                      <a:pt x="2176" y="1089"/>
                    </a:cubicBezTo>
                    <a:cubicBezTo>
                      <a:pt x="2178" y="1088"/>
                      <a:pt x="2177" y="1087"/>
                      <a:pt x="2178" y="1086"/>
                    </a:cubicBezTo>
                    <a:cubicBezTo>
                      <a:pt x="2180" y="1085"/>
                      <a:pt x="2182" y="1086"/>
                      <a:pt x="2184" y="1085"/>
                    </a:cubicBezTo>
                    <a:cubicBezTo>
                      <a:pt x="2187" y="1084"/>
                      <a:pt x="2186" y="1081"/>
                      <a:pt x="2188" y="1079"/>
                    </a:cubicBezTo>
                    <a:cubicBezTo>
                      <a:pt x="2190" y="1077"/>
                      <a:pt x="2192" y="1077"/>
                      <a:pt x="2194" y="1075"/>
                    </a:cubicBezTo>
                    <a:cubicBezTo>
                      <a:pt x="2195" y="1074"/>
                      <a:pt x="2197" y="1073"/>
                      <a:pt x="2197" y="1072"/>
                    </a:cubicBezTo>
                    <a:cubicBezTo>
                      <a:pt x="2198" y="1071"/>
                      <a:pt x="2197" y="1070"/>
                      <a:pt x="2199" y="1068"/>
                    </a:cubicBezTo>
                    <a:cubicBezTo>
                      <a:pt x="2201" y="1067"/>
                      <a:pt x="2202" y="1069"/>
                      <a:pt x="2203" y="1069"/>
                    </a:cubicBezTo>
                    <a:cubicBezTo>
                      <a:pt x="2204" y="1069"/>
                      <a:pt x="2204" y="1069"/>
                      <a:pt x="2206" y="1068"/>
                    </a:cubicBezTo>
                    <a:cubicBezTo>
                      <a:pt x="2209" y="1067"/>
                      <a:pt x="2209" y="1069"/>
                      <a:pt x="2212" y="1070"/>
                    </a:cubicBezTo>
                    <a:cubicBezTo>
                      <a:pt x="2215" y="1072"/>
                      <a:pt x="2219" y="1068"/>
                      <a:pt x="2222" y="1071"/>
                    </a:cubicBezTo>
                    <a:cubicBezTo>
                      <a:pt x="2218" y="1073"/>
                      <a:pt x="2214" y="1072"/>
                      <a:pt x="2210" y="1073"/>
                    </a:cubicBezTo>
                    <a:cubicBezTo>
                      <a:pt x="2207" y="1073"/>
                      <a:pt x="2204" y="1073"/>
                      <a:pt x="2202" y="1075"/>
                    </a:cubicBezTo>
                    <a:cubicBezTo>
                      <a:pt x="2202" y="1075"/>
                      <a:pt x="2201" y="1077"/>
                      <a:pt x="2200" y="1078"/>
                    </a:cubicBezTo>
                    <a:cubicBezTo>
                      <a:pt x="2199" y="1079"/>
                      <a:pt x="2197" y="1079"/>
                      <a:pt x="2196" y="1080"/>
                    </a:cubicBezTo>
                    <a:cubicBezTo>
                      <a:pt x="2195" y="1081"/>
                      <a:pt x="2193" y="1083"/>
                      <a:pt x="2194" y="1085"/>
                    </a:cubicBezTo>
                    <a:cubicBezTo>
                      <a:pt x="2194" y="1087"/>
                      <a:pt x="2197" y="1086"/>
                      <a:pt x="2199" y="1087"/>
                    </a:cubicBezTo>
                    <a:cubicBezTo>
                      <a:pt x="2200" y="1087"/>
                      <a:pt x="2202" y="1087"/>
                      <a:pt x="2203" y="1086"/>
                    </a:cubicBezTo>
                    <a:cubicBezTo>
                      <a:pt x="2204" y="1086"/>
                      <a:pt x="2204" y="1085"/>
                      <a:pt x="2205" y="1084"/>
                    </a:cubicBezTo>
                    <a:cubicBezTo>
                      <a:pt x="2206" y="1083"/>
                      <a:pt x="2207" y="1084"/>
                      <a:pt x="2208" y="1083"/>
                    </a:cubicBezTo>
                    <a:cubicBezTo>
                      <a:pt x="2209" y="1083"/>
                      <a:pt x="2210" y="1081"/>
                      <a:pt x="2211" y="1081"/>
                    </a:cubicBezTo>
                    <a:cubicBezTo>
                      <a:pt x="2211" y="1081"/>
                      <a:pt x="2211" y="1081"/>
                      <a:pt x="2212" y="1081"/>
                    </a:cubicBezTo>
                    <a:cubicBezTo>
                      <a:pt x="2212" y="1083"/>
                      <a:pt x="2208" y="1084"/>
                      <a:pt x="2207" y="1085"/>
                    </a:cubicBezTo>
                    <a:cubicBezTo>
                      <a:pt x="2205" y="1087"/>
                      <a:pt x="2204" y="1088"/>
                      <a:pt x="2201" y="1089"/>
                    </a:cubicBezTo>
                    <a:cubicBezTo>
                      <a:pt x="2199" y="1090"/>
                      <a:pt x="2198" y="1091"/>
                      <a:pt x="2197" y="1093"/>
                    </a:cubicBezTo>
                    <a:cubicBezTo>
                      <a:pt x="2196" y="1094"/>
                      <a:pt x="2196" y="1097"/>
                      <a:pt x="2195" y="1097"/>
                    </a:cubicBezTo>
                    <a:cubicBezTo>
                      <a:pt x="2194" y="1096"/>
                      <a:pt x="2194" y="1094"/>
                      <a:pt x="2193" y="1093"/>
                    </a:cubicBezTo>
                    <a:cubicBezTo>
                      <a:pt x="2191" y="1094"/>
                      <a:pt x="2190" y="1092"/>
                      <a:pt x="2188" y="1094"/>
                    </a:cubicBezTo>
                    <a:cubicBezTo>
                      <a:pt x="2185" y="1095"/>
                      <a:pt x="2187" y="1096"/>
                      <a:pt x="2186" y="1098"/>
                    </a:cubicBezTo>
                    <a:cubicBezTo>
                      <a:pt x="2184" y="1097"/>
                      <a:pt x="2185" y="1095"/>
                      <a:pt x="2183" y="1095"/>
                    </a:cubicBezTo>
                    <a:cubicBezTo>
                      <a:pt x="2180" y="1095"/>
                      <a:pt x="2180" y="1097"/>
                      <a:pt x="2180" y="1099"/>
                    </a:cubicBezTo>
                    <a:cubicBezTo>
                      <a:pt x="2178" y="1100"/>
                      <a:pt x="2177" y="1098"/>
                      <a:pt x="2177" y="1096"/>
                    </a:cubicBezTo>
                    <a:cubicBezTo>
                      <a:pt x="2176" y="1097"/>
                      <a:pt x="2176" y="1098"/>
                      <a:pt x="2176" y="1098"/>
                    </a:cubicBezTo>
                    <a:cubicBezTo>
                      <a:pt x="2174" y="1100"/>
                      <a:pt x="2174" y="1099"/>
                      <a:pt x="2173" y="1100"/>
                    </a:cubicBezTo>
                    <a:cubicBezTo>
                      <a:pt x="2171" y="1101"/>
                      <a:pt x="2168" y="1103"/>
                      <a:pt x="2168" y="1105"/>
                    </a:cubicBezTo>
                    <a:cubicBezTo>
                      <a:pt x="2167" y="1107"/>
                      <a:pt x="2170" y="1110"/>
                      <a:pt x="2172" y="1111"/>
                    </a:cubicBezTo>
                    <a:cubicBezTo>
                      <a:pt x="2174" y="1113"/>
                      <a:pt x="2176" y="1112"/>
                      <a:pt x="2178" y="1113"/>
                    </a:cubicBezTo>
                    <a:cubicBezTo>
                      <a:pt x="2177" y="1115"/>
                      <a:pt x="2174" y="1113"/>
                      <a:pt x="2174" y="1116"/>
                    </a:cubicBezTo>
                    <a:cubicBezTo>
                      <a:pt x="2174" y="1119"/>
                      <a:pt x="2178" y="1118"/>
                      <a:pt x="2180" y="1118"/>
                    </a:cubicBezTo>
                    <a:cubicBezTo>
                      <a:pt x="2181" y="1119"/>
                      <a:pt x="2179" y="1120"/>
                      <a:pt x="2178" y="1121"/>
                    </a:cubicBezTo>
                    <a:cubicBezTo>
                      <a:pt x="2176" y="1122"/>
                      <a:pt x="2176" y="1121"/>
                      <a:pt x="2174" y="1121"/>
                    </a:cubicBezTo>
                    <a:cubicBezTo>
                      <a:pt x="2172" y="1121"/>
                      <a:pt x="2173" y="1120"/>
                      <a:pt x="2172" y="1122"/>
                    </a:cubicBezTo>
                    <a:cubicBezTo>
                      <a:pt x="2172" y="1124"/>
                      <a:pt x="2172" y="1125"/>
                      <a:pt x="2172" y="1127"/>
                    </a:cubicBezTo>
                    <a:cubicBezTo>
                      <a:pt x="2171" y="1125"/>
                      <a:pt x="2171" y="1123"/>
                      <a:pt x="2170" y="1122"/>
                    </a:cubicBezTo>
                    <a:cubicBezTo>
                      <a:pt x="2170" y="1119"/>
                      <a:pt x="2169" y="1120"/>
                      <a:pt x="2166" y="1120"/>
                    </a:cubicBezTo>
                    <a:cubicBezTo>
                      <a:pt x="2164" y="1117"/>
                      <a:pt x="2168" y="1114"/>
                      <a:pt x="2166" y="1110"/>
                    </a:cubicBezTo>
                    <a:cubicBezTo>
                      <a:pt x="2165" y="1111"/>
                      <a:pt x="2163" y="1116"/>
                      <a:pt x="2162" y="1118"/>
                    </a:cubicBezTo>
                    <a:cubicBezTo>
                      <a:pt x="2162" y="1119"/>
                      <a:pt x="2162" y="1120"/>
                      <a:pt x="2162" y="1122"/>
                    </a:cubicBezTo>
                    <a:cubicBezTo>
                      <a:pt x="2161" y="1123"/>
                      <a:pt x="2159" y="1123"/>
                      <a:pt x="2160" y="1125"/>
                    </a:cubicBezTo>
                    <a:cubicBezTo>
                      <a:pt x="2162" y="1125"/>
                      <a:pt x="2162" y="1128"/>
                      <a:pt x="2162" y="1129"/>
                    </a:cubicBezTo>
                    <a:cubicBezTo>
                      <a:pt x="2165" y="1129"/>
                      <a:pt x="2168" y="1130"/>
                      <a:pt x="2168" y="1132"/>
                    </a:cubicBezTo>
                    <a:cubicBezTo>
                      <a:pt x="2168" y="1130"/>
                      <a:pt x="2159" y="1132"/>
                      <a:pt x="2157" y="1132"/>
                    </a:cubicBezTo>
                    <a:cubicBezTo>
                      <a:pt x="2157" y="1132"/>
                      <a:pt x="2157" y="1132"/>
                      <a:pt x="2157" y="1133"/>
                    </a:cubicBezTo>
                    <a:cubicBezTo>
                      <a:pt x="2157" y="1133"/>
                      <a:pt x="2159" y="1133"/>
                      <a:pt x="2160" y="1133"/>
                    </a:cubicBezTo>
                    <a:cubicBezTo>
                      <a:pt x="2161" y="1135"/>
                      <a:pt x="2160" y="1137"/>
                      <a:pt x="2163" y="1137"/>
                    </a:cubicBezTo>
                    <a:cubicBezTo>
                      <a:pt x="2164" y="1137"/>
                      <a:pt x="2164" y="1135"/>
                      <a:pt x="2165" y="1136"/>
                    </a:cubicBezTo>
                    <a:cubicBezTo>
                      <a:pt x="2166" y="1136"/>
                      <a:pt x="2166" y="1137"/>
                      <a:pt x="2166" y="1138"/>
                    </a:cubicBezTo>
                    <a:cubicBezTo>
                      <a:pt x="2167" y="1139"/>
                      <a:pt x="2169" y="1139"/>
                      <a:pt x="2170" y="1141"/>
                    </a:cubicBezTo>
                    <a:cubicBezTo>
                      <a:pt x="2168" y="1141"/>
                      <a:pt x="2168" y="1144"/>
                      <a:pt x="2166" y="1143"/>
                    </a:cubicBezTo>
                    <a:cubicBezTo>
                      <a:pt x="2164" y="1142"/>
                      <a:pt x="2164" y="1139"/>
                      <a:pt x="2161" y="1141"/>
                    </a:cubicBezTo>
                    <a:cubicBezTo>
                      <a:pt x="2161" y="1140"/>
                      <a:pt x="2161" y="1139"/>
                      <a:pt x="2160" y="1139"/>
                    </a:cubicBezTo>
                    <a:cubicBezTo>
                      <a:pt x="2160" y="1139"/>
                      <a:pt x="2158" y="1141"/>
                      <a:pt x="2157" y="1140"/>
                    </a:cubicBezTo>
                    <a:cubicBezTo>
                      <a:pt x="2155" y="1139"/>
                      <a:pt x="2157" y="1136"/>
                      <a:pt x="2154" y="1137"/>
                    </a:cubicBezTo>
                    <a:cubicBezTo>
                      <a:pt x="2155" y="1137"/>
                      <a:pt x="2151" y="1140"/>
                      <a:pt x="2151" y="1140"/>
                    </a:cubicBezTo>
                    <a:cubicBezTo>
                      <a:pt x="2150" y="1141"/>
                      <a:pt x="2149" y="1143"/>
                      <a:pt x="2148" y="1145"/>
                    </a:cubicBezTo>
                    <a:cubicBezTo>
                      <a:pt x="2150" y="1145"/>
                      <a:pt x="2151" y="1144"/>
                      <a:pt x="2152" y="1142"/>
                    </a:cubicBezTo>
                    <a:cubicBezTo>
                      <a:pt x="2152" y="1143"/>
                      <a:pt x="2152" y="1144"/>
                      <a:pt x="2152" y="1144"/>
                    </a:cubicBezTo>
                    <a:cubicBezTo>
                      <a:pt x="2153" y="1144"/>
                      <a:pt x="2154" y="1144"/>
                      <a:pt x="2154" y="1143"/>
                    </a:cubicBezTo>
                    <a:cubicBezTo>
                      <a:pt x="2154" y="1144"/>
                      <a:pt x="2155" y="1145"/>
                      <a:pt x="2155" y="1146"/>
                    </a:cubicBezTo>
                    <a:cubicBezTo>
                      <a:pt x="2156" y="1145"/>
                      <a:pt x="2156" y="1144"/>
                      <a:pt x="2156" y="1143"/>
                    </a:cubicBezTo>
                    <a:cubicBezTo>
                      <a:pt x="2157" y="1142"/>
                      <a:pt x="2158" y="1144"/>
                      <a:pt x="2159" y="1145"/>
                    </a:cubicBezTo>
                    <a:cubicBezTo>
                      <a:pt x="2159" y="1146"/>
                      <a:pt x="2159" y="1146"/>
                      <a:pt x="2160" y="1147"/>
                    </a:cubicBezTo>
                    <a:cubicBezTo>
                      <a:pt x="2160" y="1148"/>
                      <a:pt x="2159" y="1149"/>
                      <a:pt x="2160" y="1149"/>
                    </a:cubicBezTo>
                    <a:cubicBezTo>
                      <a:pt x="2161" y="1150"/>
                      <a:pt x="2163" y="1150"/>
                      <a:pt x="2164" y="1151"/>
                    </a:cubicBezTo>
                    <a:cubicBezTo>
                      <a:pt x="2165" y="1152"/>
                      <a:pt x="2165" y="1154"/>
                      <a:pt x="2166" y="1156"/>
                    </a:cubicBezTo>
                    <a:cubicBezTo>
                      <a:pt x="2169" y="1156"/>
                      <a:pt x="2170" y="1152"/>
                      <a:pt x="2167" y="1153"/>
                    </a:cubicBezTo>
                    <a:cubicBezTo>
                      <a:pt x="2167" y="1153"/>
                      <a:pt x="2167" y="1152"/>
                      <a:pt x="2167" y="1152"/>
                    </a:cubicBezTo>
                    <a:cubicBezTo>
                      <a:pt x="2167" y="1152"/>
                      <a:pt x="2168" y="1152"/>
                      <a:pt x="2168" y="1152"/>
                    </a:cubicBezTo>
                    <a:cubicBezTo>
                      <a:pt x="2168" y="1150"/>
                      <a:pt x="2167" y="1148"/>
                      <a:pt x="2167" y="1147"/>
                    </a:cubicBezTo>
                    <a:cubicBezTo>
                      <a:pt x="2167" y="1146"/>
                      <a:pt x="2170" y="1143"/>
                      <a:pt x="2171" y="1143"/>
                    </a:cubicBezTo>
                    <a:cubicBezTo>
                      <a:pt x="2172" y="1143"/>
                      <a:pt x="2175" y="1143"/>
                      <a:pt x="2176" y="1143"/>
                    </a:cubicBezTo>
                    <a:cubicBezTo>
                      <a:pt x="2178" y="1143"/>
                      <a:pt x="2179" y="1146"/>
                      <a:pt x="2181" y="1145"/>
                    </a:cubicBezTo>
                    <a:cubicBezTo>
                      <a:pt x="2180" y="1143"/>
                      <a:pt x="2182" y="1143"/>
                      <a:pt x="2182" y="1142"/>
                    </a:cubicBezTo>
                    <a:cubicBezTo>
                      <a:pt x="2183" y="1140"/>
                      <a:pt x="2183" y="1140"/>
                      <a:pt x="2182" y="1138"/>
                    </a:cubicBezTo>
                    <a:cubicBezTo>
                      <a:pt x="2182" y="1138"/>
                      <a:pt x="2182" y="1137"/>
                      <a:pt x="2182" y="1137"/>
                    </a:cubicBezTo>
                    <a:cubicBezTo>
                      <a:pt x="2182" y="1137"/>
                      <a:pt x="2181" y="1136"/>
                      <a:pt x="2180" y="1136"/>
                    </a:cubicBezTo>
                    <a:cubicBezTo>
                      <a:pt x="2179" y="1135"/>
                      <a:pt x="2178" y="1133"/>
                      <a:pt x="2178" y="1132"/>
                    </a:cubicBezTo>
                    <a:cubicBezTo>
                      <a:pt x="2179" y="1133"/>
                      <a:pt x="2181" y="1134"/>
                      <a:pt x="2182" y="1136"/>
                    </a:cubicBezTo>
                    <a:cubicBezTo>
                      <a:pt x="2183" y="1136"/>
                      <a:pt x="2183" y="1138"/>
                      <a:pt x="2184" y="1138"/>
                    </a:cubicBezTo>
                    <a:cubicBezTo>
                      <a:pt x="2185" y="1139"/>
                      <a:pt x="2185" y="1138"/>
                      <a:pt x="2186" y="1138"/>
                    </a:cubicBezTo>
                    <a:cubicBezTo>
                      <a:pt x="2188" y="1138"/>
                      <a:pt x="2189" y="1140"/>
                      <a:pt x="2191" y="1141"/>
                    </a:cubicBezTo>
                    <a:cubicBezTo>
                      <a:pt x="2192" y="1141"/>
                      <a:pt x="2196" y="1141"/>
                      <a:pt x="2197" y="1140"/>
                    </a:cubicBezTo>
                    <a:cubicBezTo>
                      <a:pt x="2196" y="1137"/>
                      <a:pt x="2197" y="1134"/>
                      <a:pt x="2195" y="1131"/>
                    </a:cubicBezTo>
                    <a:cubicBezTo>
                      <a:pt x="2197" y="1131"/>
                      <a:pt x="2196" y="1134"/>
                      <a:pt x="2198" y="1135"/>
                    </a:cubicBezTo>
                    <a:cubicBezTo>
                      <a:pt x="2200" y="1137"/>
                      <a:pt x="2204" y="1133"/>
                      <a:pt x="2201" y="1131"/>
                    </a:cubicBezTo>
                    <a:cubicBezTo>
                      <a:pt x="2205" y="1131"/>
                      <a:pt x="2201" y="1123"/>
                      <a:pt x="2198" y="1123"/>
                    </a:cubicBezTo>
                    <a:cubicBezTo>
                      <a:pt x="2196" y="1123"/>
                      <a:pt x="2195" y="1126"/>
                      <a:pt x="2194" y="1123"/>
                    </a:cubicBezTo>
                    <a:cubicBezTo>
                      <a:pt x="2193" y="1121"/>
                      <a:pt x="2192" y="1118"/>
                      <a:pt x="2192" y="1116"/>
                    </a:cubicBezTo>
                    <a:cubicBezTo>
                      <a:pt x="2193" y="1117"/>
                      <a:pt x="2193" y="1120"/>
                      <a:pt x="2194" y="1120"/>
                    </a:cubicBezTo>
                    <a:cubicBezTo>
                      <a:pt x="2196" y="1122"/>
                      <a:pt x="2197" y="1120"/>
                      <a:pt x="2199" y="1120"/>
                    </a:cubicBezTo>
                    <a:cubicBezTo>
                      <a:pt x="2200" y="1120"/>
                      <a:pt x="2201" y="1122"/>
                      <a:pt x="2203" y="1121"/>
                    </a:cubicBezTo>
                    <a:cubicBezTo>
                      <a:pt x="2205" y="1120"/>
                      <a:pt x="2205" y="1118"/>
                      <a:pt x="2205" y="1117"/>
                    </a:cubicBezTo>
                    <a:cubicBezTo>
                      <a:pt x="2206" y="1115"/>
                      <a:pt x="2205" y="1113"/>
                      <a:pt x="2206" y="1112"/>
                    </a:cubicBezTo>
                    <a:cubicBezTo>
                      <a:pt x="2206" y="1110"/>
                      <a:pt x="2209" y="1109"/>
                      <a:pt x="2211" y="1110"/>
                    </a:cubicBezTo>
                    <a:cubicBezTo>
                      <a:pt x="2214" y="1111"/>
                      <a:pt x="2215" y="1118"/>
                      <a:pt x="2218" y="1116"/>
                    </a:cubicBezTo>
                    <a:cubicBezTo>
                      <a:pt x="2221" y="1121"/>
                      <a:pt x="2222" y="1116"/>
                      <a:pt x="2225" y="1115"/>
                    </a:cubicBezTo>
                    <a:cubicBezTo>
                      <a:pt x="2227" y="1114"/>
                      <a:pt x="2232" y="1116"/>
                      <a:pt x="2232" y="1118"/>
                    </a:cubicBezTo>
                    <a:cubicBezTo>
                      <a:pt x="2230" y="1118"/>
                      <a:pt x="2227" y="1117"/>
                      <a:pt x="2226" y="1117"/>
                    </a:cubicBezTo>
                    <a:cubicBezTo>
                      <a:pt x="2223" y="1118"/>
                      <a:pt x="2223" y="1121"/>
                      <a:pt x="2220" y="1121"/>
                    </a:cubicBezTo>
                    <a:cubicBezTo>
                      <a:pt x="2219" y="1122"/>
                      <a:pt x="2219" y="1120"/>
                      <a:pt x="2218" y="1120"/>
                    </a:cubicBezTo>
                    <a:cubicBezTo>
                      <a:pt x="2216" y="1120"/>
                      <a:pt x="2215" y="1120"/>
                      <a:pt x="2214" y="1120"/>
                    </a:cubicBezTo>
                    <a:cubicBezTo>
                      <a:pt x="2211" y="1121"/>
                      <a:pt x="2210" y="1120"/>
                      <a:pt x="2209" y="1117"/>
                    </a:cubicBezTo>
                    <a:cubicBezTo>
                      <a:pt x="2208" y="1119"/>
                      <a:pt x="2209" y="1121"/>
                      <a:pt x="2209" y="1123"/>
                    </a:cubicBezTo>
                    <a:cubicBezTo>
                      <a:pt x="2209" y="1124"/>
                      <a:pt x="2208" y="1126"/>
                      <a:pt x="2207" y="1128"/>
                    </a:cubicBezTo>
                    <a:cubicBezTo>
                      <a:pt x="2209" y="1127"/>
                      <a:pt x="2210" y="1127"/>
                      <a:pt x="2212" y="1127"/>
                    </a:cubicBezTo>
                    <a:cubicBezTo>
                      <a:pt x="2215" y="1127"/>
                      <a:pt x="2217" y="1128"/>
                      <a:pt x="2219" y="1128"/>
                    </a:cubicBezTo>
                    <a:cubicBezTo>
                      <a:pt x="2219" y="1129"/>
                      <a:pt x="2221" y="1129"/>
                      <a:pt x="2222" y="1129"/>
                    </a:cubicBezTo>
                    <a:cubicBezTo>
                      <a:pt x="2221" y="1130"/>
                      <a:pt x="2219" y="1131"/>
                      <a:pt x="2218" y="1130"/>
                    </a:cubicBezTo>
                    <a:cubicBezTo>
                      <a:pt x="2218" y="1130"/>
                      <a:pt x="2218" y="1129"/>
                      <a:pt x="2217" y="1129"/>
                    </a:cubicBezTo>
                    <a:cubicBezTo>
                      <a:pt x="2217" y="1129"/>
                      <a:pt x="2216" y="1129"/>
                      <a:pt x="2215" y="1129"/>
                    </a:cubicBezTo>
                    <a:cubicBezTo>
                      <a:pt x="2211" y="1129"/>
                      <a:pt x="2212" y="1131"/>
                      <a:pt x="2214" y="1133"/>
                    </a:cubicBezTo>
                    <a:cubicBezTo>
                      <a:pt x="2212" y="1134"/>
                      <a:pt x="2211" y="1132"/>
                      <a:pt x="2210" y="1132"/>
                    </a:cubicBezTo>
                    <a:cubicBezTo>
                      <a:pt x="2210" y="1132"/>
                      <a:pt x="2209" y="1135"/>
                      <a:pt x="2209" y="1135"/>
                    </a:cubicBezTo>
                    <a:cubicBezTo>
                      <a:pt x="2208" y="1138"/>
                      <a:pt x="2207" y="1139"/>
                      <a:pt x="2205" y="1141"/>
                    </a:cubicBezTo>
                    <a:cubicBezTo>
                      <a:pt x="2204" y="1142"/>
                      <a:pt x="2203" y="1145"/>
                      <a:pt x="2202" y="1147"/>
                    </a:cubicBezTo>
                    <a:cubicBezTo>
                      <a:pt x="2202" y="1148"/>
                      <a:pt x="2202" y="1149"/>
                      <a:pt x="2202" y="1150"/>
                    </a:cubicBezTo>
                    <a:cubicBezTo>
                      <a:pt x="2203" y="1152"/>
                      <a:pt x="2209" y="1152"/>
                      <a:pt x="2211" y="1154"/>
                    </a:cubicBezTo>
                    <a:cubicBezTo>
                      <a:pt x="2209" y="1155"/>
                      <a:pt x="2208" y="1154"/>
                      <a:pt x="2207" y="1154"/>
                    </a:cubicBezTo>
                    <a:cubicBezTo>
                      <a:pt x="2205" y="1152"/>
                      <a:pt x="2203" y="1154"/>
                      <a:pt x="2201" y="1154"/>
                    </a:cubicBezTo>
                    <a:cubicBezTo>
                      <a:pt x="2201" y="1153"/>
                      <a:pt x="2201" y="1152"/>
                      <a:pt x="2201" y="1152"/>
                    </a:cubicBezTo>
                    <a:cubicBezTo>
                      <a:pt x="2200" y="1151"/>
                      <a:pt x="2200" y="1152"/>
                      <a:pt x="2199" y="1152"/>
                    </a:cubicBezTo>
                    <a:cubicBezTo>
                      <a:pt x="2198" y="1156"/>
                      <a:pt x="2196" y="1154"/>
                      <a:pt x="2193" y="1155"/>
                    </a:cubicBezTo>
                    <a:cubicBezTo>
                      <a:pt x="2192" y="1155"/>
                      <a:pt x="2192" y="1156"/>
                      <a:pt x="2191" y="1156"/>
                    </a:cubicBezTo>
                    <a:cubicBezTo>
                      <a:pt x="2190" y="1156"/>
                      <a:pt x="2189" y="1155"/>
                      <a:pt x="2188" y="1155"/>
                    </a:cubicBezTo>
                    <a:cubicBezTo>
                      <a:pt x="2187" y="1156"/>
                      <a:pt x="2186" y="1158"/>
                      <a:pt x="2186" y="1159"/>
                    </a:cubicBezTo>
                    <a:cubicBezTo>
                      <a:pt x="2184" y="1159"/>
                      <a:pt x="2184" y="1164"/>
                      <a:pt x="2186" y="1164"/>
                    </a:cubicBezTo>
                    <a:cubicBezTo>
                      <a:pt x="2187" y="1164"/>
                      <a:pt x="2188" y="1163"/>
                      <a:pt x="2189" y="1162"/>
                    </a:cubicBezTo>
                    <a:cubicBezTo>
                      <a:pt x="2190" y="1162"/>
                      <a:pt x="2192" y="1161"/>
                      <a:pt x="2193" y="1161"/>
                    </a:cubicBezTo>
                    <a:cubicBezTo>
                      <a:pt x="2192" y="1163"/>
                      <a:pt x="2188" y="1164"/>
                      <a:pt x="2190" y="1166"/>
                    </a:cubicBezTo>
                    <a:cubicBezTo>
                      <a:pt x="2192" y="1166"/>
                      <a:pt x="2193" y="1167"/>
                      <a:pt x="2194" y="1167"/>
                    </a:cubicBezTo>
                    <a:cubicBezTo>
                      <a:pt x="2191" y="1170"/>
                      <a:pt x="2187" y="1166"/>
                      <a:pt x="2184" y="1166"/>
                    </a:cubicBezTo>
                    <a:cubicBezTo>
                      <a:pt x="2184" y="1168"/>
                      <a:pt x="2185" y="1170"/>
                      <a:pt x="2185" y="1172"/>
                    </a:cubicBezTo>
                    <a:cubicBezTo>
                      <a:pt x="2184" y="1171"/>
                      <a:pt x="2184" y="1168"/>
                      <a:pt x="2181" y="1169"/>
                    </a:cubicBezTo>
                    <a:cubicBezTo>
                      <a:pt x="2180" y="1169"/>
                      <a:pt x="2181" y="1172"/>
                      <a:pt x="2178" y="1172"/>
                    </a:cubicBezTo>
                    <a:cubicBezTo>
                      <a:pt x="2178" y="1171"/>
                      <a:pt x="2177" y="1170"/>
                      <a:pt x="2178" y="1169"/>
                    </a:cubicBezTo>
                    <a:cubicBezTo>
                      <a:pt x="2177" y="1169"/>
                      <a:pt x="2177" y="1168"/>
                      <a:pt x="2176" y="1168"/>
                    </a:cubicBezTo>
                    <a:cubicBezTo>
                      <a:pt x="2177" y="1166"/>
                      <a:pt x="2180" y="1165"/>
                      <a:pt x="2176" y="1164"/>
                    </a:cubicBezTo>
                    <a:cubicBezTo>
                      <a:pt x="2174" y="1163"/>
                      <a:pt x="2173" y="1164"/>
                      <a:pt x="2171" y="1165"/>
                    </a:cubicBezTo>
                    <a:cubicBezTo>
                      <a:pt x="2167" y="1165"/>
                      <a:pt x="2162" y="1167"/>
                      <a:pt x="2163" y="1172"/>
                    </a:cubicBezTo>
                    <a:cubicBezTo>
                      <a:pt x="2166" y="1173"/>
                      <a:pt x="2165" y="1168"/>
                      <a:pt x="2168" y="1171"/>
                    </a:cubicBezTo>
                    <a:cubicBezTo>
                      <a:pt x="2169" y="1172"/>
                      <a:pt x="2168" y="1175"/>
                      <a:pt x="2169" y="1176"/>
                    </a:cubicBezTo>
                    <a:cubicBezTo>
                      <a:pt x="2167" y="1177"/>
                      <a:pt x="2169" y="1179"/>
                      <a:pt x="2168" y="1181"/>
                    </a:cubicBezTo>
                    <a:cubicBezTo>
                      <a:pt x="2168" y="1183"/>
                      <a:pt x="2168" y="1186"/>
                      <a:pt x="2168" y="1187"/>
                    </a:cubicBezTo>
                    <a:cubicBezTo>
                      <a:pt x="2168" y="1189"/>
                      <a:pt x="2166" y="1191"/>
                      <a:pt x="2165" y="1193"/>
                    </a:cubicBezTo>
                    <a:cubicBezTo>
                      <a:pt x="2164" y="1195"/>
                      <a:pt x="2163" y="1197"/>
                      <a:pt x="2163" y="1199"/>
                    </a:cubicBezTo>
                    <a:cubicBezTo>
                      <a:pt x="2162" y="1200"/>
                      <a:pt x="2161" y="1202"/>
                      <a:pt x="2160" y="1204"/>
                    </a:cubicBezTo>
                    <a:cubicBezTo>
                      <a:pt x="2160" y="1205"/>
                      <a:pt x="2161" y="1206"/>
                      <a:pt x="2161" y="1207"/>
                    </a:cubicBezTo>
                    <a:cubicBezTo>
                      <a:pt x="2161" y="1208"/>
                      <a:pt x="2160" y="1208"/>
                      <a:pt x="2160" y="1209"/>
                    </a:cubicBezTo>
                    <a:cubicBezTo>
                      <a:pt x="2159" y="1214"/>
                      <a:pt x="2160" y="1217"/>
                      <a:pt x="2166" y="1216"/>
                    </a:cubicBezTo>
                    <a:cubicBezTo>
                      <a:pt x="2164" y="1215"/>
                      <a:pt x="2163" y="1216"/>
                      <a:pt x="2162" y="1215"/>
                    </a:cubicBezTo>
                    <a:cubicBezTo>
                      <a:pt x="2164" y="1213"/>
                      <a:pt x="2163" y="1211"/>
                      <a:pt x="2165" y="1210"/>
                    </a:cubicBezTo>
                    <a:cubicBezTo>
                      <a:pt x="2165" y="1211"/>
                      <a:pt x="2166" y="1212"/>
                      <a:pt x="2166" y="1214"/>
                    </a:cubicBezTo>
                    <a:cubicBezTo>
                      <a:pt x="2167" y="1214"/>
                      <a:pt x="2170" y="1215"/>
                      <a:pt x="2171" y="1214"/>
                    </a:cubicBezTo>
                    <a:cubicBezTo>
                      <a:pt x="2172" y="1213"/>
                      <a:pt x="2170" y="1211"/>
                      <a:pt x="2170" y="1210"/>
                    </a:cubicBezTo>
                    <a:cubicBezTo>
                      <a:pt x="2170" y="1209"/>
                      <a:pt x="2172" y="1207"/>
                      <a:pt x="2172" y="1206"/>
                    </a:cubicBezTo>
                    <a:cubicBezTo>
                      <a:pt x="2172" y="1204"/>
                      <a:pt x="2171" y="1203"/>
                      <a:pt x="2171" y="1202"/>
                    </a:cubicBezTo>
                    <a:cubicBezTo>
                      <a:pt x="2170" y="1200"/>
                      <a:pt x="2171" y="1199"/>
                      <a:pt x="2171" y="1198"/>
                    </a:cubicBezTo>
                    <a:cubicBezTo>
                      <a:pt x="2172" y="1196"/>
                      <a:pt x="2171" y="1194"/>
                      <a:pt x="2171" y="1193"/>
                    </a:cubicBezTo>
                    <a:cubicBezTo>
                      <a:pt x="2171" y="1193"/>
                      <a:pt x="2171" y="1192"/>
                      <a:pt x="2171" y="1192"/>
                    </a:cubicBezTo>
                    <a:cubicBezTo>
                      <a:pt x="2172" y="1194"/>
                      <a:pt x="2172" y="1195"/>
                      <a:pt x="2174" y="1195"/>
                    </a:cubicBezTo>
                    <a:cubicBezTo>
                      <a:pt x="2176" y="1195"/>
                      <a:pt x="2176" y="1194"/>
                      <a:pt x="2178" y="1194"/>
                    </a:cubicBezTo>
                    <a:cubicBezTo>
                      <a:pt x="2178" y="1195"/>
                      <a:pt x="2180" y="1195"/>
                      <a:pt x="2181" y="1194"/>
                    </a:cubicBezTo>
                    <a:cubicBezTo>
                      <a:pt x="2182" y="1197"/>
                      <a:pt x="2176" y="1198"/>
                      <a:pt x="2176" y="1201"/>
                    </a:cubicBezTo>
                    <a:cubicBezTo>
                      <a:pt x="2176" y="1201"/>
                      <a:pt x="2178" y="1204"/>
                      <a:pt x="2178" y="1205"/>
                    </a:cubicBezTo>
                    <a:cubicBezTo>
                      <a:pt x="2179" y="1206"/>
                      <a:pt x="2182" y="1206"/>
                      <a:pt x="2182" y="1208"/>
                    </a:cubicBezTo>
                    <a:cubicBezTo>
                      <a:pt x="2180" y="1208"/>
                      <a:pt x="2180" y="1207"/>
                      <a:pt x="2178" y="1210"/>
                    </a:cubicBezTo>
                    <a:cubicBezTo>
                      <a:pt x="2178" y="1211"/>
                      <a:pt x="2177" y="1213"/>
                      <a:pt x="2177" y="1215"/>
                    </a:cubicBezTo>
                    <a:cubicBezTo>
                      <a:pt x="2176" y="1217"/>
                      <a:pt x="2176" y="1223"/>
                      <a:pt x="2180" y="1221"/>
                    </a:cubicBezTo>
                    <a:cubicBezTo>
                      <a:pt x="2180" y="1219"/>
                      <a:pt x="2182" y="1220"/>
                      <a:pt x="2183" y="1219"/>
                    </a:cubicBezTo>
                    <a:cubicBezTo>
                      <a:pt x="2184" y="1219"/>
                      <a:pt x="2184" y="1219"/>
                      <a:pt x="2185" y="1218"/>
                    </a:cubicBezTo>
                    <a:cubicBezTo>
                      <a:pt x="2187" y="1216"/>
                      <a:pt x="2189" y="1214"/>
                      <a:pt x="2191" y="1212"/>
                    </a:cubicBezTo>
                    <a:cubicBezTo>
                      <a:pt x="2191" y="1214"/>
                      <a:pt x="2189" y="1215"/>
                      <a:pt x="2188" y="1216"/>
                    </a:cubicBezTo>
                    <a:cubicBezTo>
                      <a:pt x="2188" y="1218"/>
                      <a:pt x="2188" y="1219"/>
                      <a:pt x="2187" y="1221"/>
                    </a:cubicBezTo>
                    <a:cubicBezTo>
                      <a:pt x="2186" y="1221"/>
                      <a:pt x="2185" y="1222"/>
                      <a:pt x="2184" y="1223"/>
                    </a:cubicBezTo>
                    <a:cubicBezTo>
                      <a:pt x="2184" y="1223"/>
                      <a:pt x="2184" y="1224"/>
                      <a:pt x="2183" y="1225"/>
                    </a:cubicBezTo>
                    <a:cubicBezTo>
                      <a:pt x="2184" y="1225"/>
                      <a:pt x="2181" y="1227"/>
                      <a:pt x="2182" y="1227"/>
                    </a:cubicBezTo>
                    <a:cubicBezTo>
                      <a:pt x="2181" y="1227"/>
                      <a:pt x="2181" y="1228"/>
                      <a:pt x="2180" y="1227"/>
                    </a:cubicBezTo>
                    <a:cubicBezTo>
                      <a:pt x="2180" y="1228"/>
                      <a:pt x="2180" y="1228"/>
                      <a:pt x="2180" y="1229"/>
                    </a:cubicBezTo>
                    <a:cubicBezTo>
                      <a:pt x="2177" y="1229"/>
                      <a:pt x="2180" y="1232"/>
                      <a:pt x="2178" y="1232"/>
                    </a:cubicBezTo>
                    <a:cubicBezTo>
                      <a:pt x="2178" y="1232"/>
                      <a:pt x="2177" y="1231"/>
                      <a:pt x="2177" y="1230"/>
                    </a:cubicBezTo>
                    <a:cubicBezTo>
                      <a:pt x="2176" y="1230"/>
                      <a:pt x="2176" y="1231"/>
                      <a:pt x="2176" y="1232"/>
                    </a:cubicBezTo>
                    <a:cubicBezTo>
                      <a:pt x="2176" y="1232"/>
                      <a:pt x="2176" y="1232"/>
                      <a:pt x="2175" y="1232"/>
                    </a:cubicBezTo>
                    <a:cubicBezTo>
                      <a:pt x="2175" y="1233"/>
                      <a:pt x="2176" y="1235"/>
                      <a:pt x="2176" y="1236"/>
                    </a:cubicBezTo>
                    <a:cubicBezTo>
                      <a:pt x="2175" y="1238"/>
                      <a:pt x="2175" y="1235"/>
                      <a:pt x="2174" y="1235"/>
                    </a:cubicBezTo>
                    <a:cubicBezTo>
                      <a:pt x="2174" y="1235"/>
                      <a:pt x="2174" y="1233"/>
                      <a:pt x="2174" y="1233"/>
                    </a:cubicBezTo>
                    <a:cubicBezTo>
                      <a:pt x="2173" y="1233"/>
                      <a:pt x="2173" y="1234"/>
                      <a:pt x="2173" y="1234"/>
                    </a:cubicBezTo>
                    <a:cubicBezTo>
                      <a:pt x="2173" y="1235"/>
                      <a:pt x="2173" y="1236"/>
                      <a:pt x="2172" y="1236"/>
                    </a:cubicBezTo>
                    <a:cubicBezTo>
                      <a:pt x="2172" y="1236"/>
                      <a:pt x="2172" y="1236"/>
                      <a:pt x="2172" y="1236"/>
                    </a:cubicBezTo>
                    <a:cubicBezTo>
                      <a:pt x="2172" y="1235"/>
                      <a:pt x="2172" y="1235"/>
                      <a:pt x="2172" y="1235"/>
                    </a:cubicBezTo>
                    <a:cubicBezTo>
                      <a:pt x="2172" y="1235"/>
                      <a:pt x="2172" y="1235"/>
                      <a:pt x="2172" y="1234"/>
                    </a:cubicBezTo>
                    <a:cubicBezTo>
                      <a:pt x="2172" y="1234"/>
                      <a:pt x="2172" y="1234"/>
                      <a:pt x="2172" y="1234"/>
                    </a:cubicBezTo>
                    <a:cubicBezTo>
                      <a:pt x="2173" y="1233"/>
                      <a:pt x="2172" y="1233"/>
                      <a:pt x="2171" y="1232"/>
                    </a:cubicBezTo>
                    <a:cubicBezTo>
                      <a:pt x="2171" y="1232"/>
                      <a:pt x="2171" y="1233"/>
                      <a:pt x="2170" y="1232"/>
                    </a:cubicBezTo>
                    <a:cubicBezTo>
                      <a:pt x="2170" y="1233"/>
                      <a:pt x="2170" y="1233"/>
                      <a:pt x="2170" y="1233"/>
                    </a:cubicBezTo>
                    <a:cubicBezTo>
                      <a:pt x="2170" y="1233"/>
                      <a:pt x="2170" y="1234"/>
                      <a:pt x="2170" y="1235"/>
                    </a:cubicBezTo>
                    <a:cubicBezTo>
                      <a:pt x="2170" y="1235"/>
                      <a:pt x="2170" y="1236"/>
                      <a:pt x="2170" y="1237"/>
                    </a:cubicBezTo>
                    <a:cubicBezTo>
                      <a:pt x="2169" y="1235"/>
                      <a:pt x="2169" y="1237"/>
                      <a:pt x="2168" y="1236"/>
                    </a:cubicBezTo>
                    <a:cubicBezTo>
                      <a:pt x="2167" y="1235"/>
                      <a:pt x="2169" y="1235"/>
                      <a:pt x="2169" y="1235"/>
                    </a:cubicBezTo>
                    <a:cubicBezTo>
                      <a:pt x="2169" y="1234"/>
                      <a:pt x="2170" y="1234"/>
                      <a:pt x="2169" y="1233"/>
                    </a:cubicBezTo>
                    <a:cubicBezTo>
                      <a:pt x="2169" y="1233"/>
                      <a:pt x="2169" y="1233"/>
                      <a:pt x="2169" y="1233"/>
                    </a:cubicBezTo>
                    <a:cubicBezTo>
                      <a:pt x="2169" y="1232"/>
                      <a:pt x="2168" y="1233"/>
                      <a:pt x="2168" y="1234"/>
                    </a:cubicBezTo>
                    <a:cubicBezTo>
                      <a:pt x="2168" y="1234"/>
                      <a:pt x="2168" y="1233"/>
                      <a:pt x="2168" y="1233"/>
                    </a:cubicBezTo>
                    <a:cubicBezTo>
                      <a:pt x="2168" y="1235"/>
                      <a:pt x="2167" y="1234"/>
                      <a:pt x="2167" y="1234"/>
                    </a:cubicBezTo>
                    <a:cubicBezTo>
                      <a:pt x="2166" y="1233"/>
                      <a:pt x="2167" y="1233"/>
                      <a:pt x="2166" y="1233"/>
                    </a:cubicBezTo>
                    <a:cubicBezTo>
                      <a:pt x="2164" y="1233"/>
                      <a:pt x="2167" y="1240"/>
                      <a:pt x="2167" y="1241"/>
                    </a:cubicBezTo>
                    <a:cubicBezTo>
                      <a:pt x="2168" y="1241"/>
                      <a:pt x="2168" y="1241"/>
                      <a:pt x="2168" y="1241"/>
                    </a:cubicBezTo>
                    <a:cubicBezTo>
                      <a:pt x="2169" y="1243"/>
                      <a:pt x="2169" y="1246"/>
                      <a:pt x="2171" y="1243"/>
                    </a:cubicBezTo>
                    <a:cubicBezTo>
                      <a:pt x="2171" y="1247"/>
                      <a:pt x="2175" y="1243"/>
                      <a:pt x="2175" y="1246"/>
                    </a:cubicBezTo>
                    <a:cubicBezTo>
                      <a:pt x="2176" y="1246"/>
                      <a:pt x="2176" y="1246"/>
                      <a:pt x="2177" y="1246"/>
                    </a:cubicBezTo>
                    <a:cubicBezTo>
                      <a:pt x="2177" y="1250"/>
                      <a:pt x="2179" y="1247"/>
                      <a:pt x="2181" y="1248"/>
                    </a:cubicBezTo>
                    <a:cubicBezTo>
                      <a:pt x="2182" y="1248"/>
                      <a:pt x="2185" y="1250"/>
                      <a:pt x="2185" y="1247"/>
                    </a:cubicBezTo>
                    <a:cubicBezTo>
                      <a:pt x="2187" y="1247"/>
                      <a:pt x="2190" y="1248"/>
                      <a:pt x="2191" y="1246"/>
                    </a:cubicBezTo>
                    <a:cubicBezTo>
                      <a:pt x="2189" y="1246"/>
                      <a:pt x="2187" y="1246"/>
                      <a:pt x="2186" y="1246"/>
                    </a:cubicBezTo>
                    <a:cubicBezTo>
                      <a:pt x="2186" y="1246"/>
                      <a:pt x="2186" y="1245"/>
                      <a:pt x="2186" y="1245"/>
                    </a:cubicBezTo>
                    <a:cubicBezTo>
                      <a:pt x="2185" y="1245"/>
                      <a:pt x="2184" y="1245"/>
                      <a:pt x="2184" y="1245"/>
                    </a:cubicBezTo>
                    <a:cubicBezTo>
                      <a:pt x="2185" y="1244"/>
                      <a:pt x="2187" y="1244"/>
                      <a:pt x="2187" y="1243"/>
                    </a:cubicBezTo>
                    <a:cubicBezTo>
                      <a:pt x="2188" y="1242"/>
                      <a:pt x="2187" y="1240"/>
                      <a:pt x="2187" y="1239"/>
                    </a:cubicBezTo>
                    <a:cubicBezTo>
                      <a:pt x="2184" y="1240"/>
                      <a:pt x="2185" y="1238"/>
                      <a:pt x="2184" y="1237"/>
                    </a:cubicBezTo>
                    <a:cubicBezTo>
                      <a:pt x="2182" y="1236"/>
                      <a:pt x="2181" y="1237"/>
                      <a:pt x="2179" y="1236"/>
                    </a:cubicBezTo>
                    <a:cubicBezTo>
                      <a:pt x="2181" y="1236"/>
                      <a:pt x="2182" y="1235"/>
                      <a:pt x="2184" y="1236"/>
                    </a:cubicBezTo>
                    <a:cubicBezTo>
                      <a:pt x="2186" y="1237"/>
                      <a:pt x="2187" y="1237"/>
                      <a:pt x="2189" y="1237"/>
                    </a:cubicBezTo>
                    <a:cubicBezTo>
                      <a:pt x="2188" y="1236"/>
                      <a:pt x="2189" y="1235"/>
                      <a:pt x="2188" y="1234"/>
                    </a:cubicBezTo>
                    <a:cubicBezTo>
                      <a:pt x="2188" y="1233"/>
                      <a:pt x="2187" y="1232"/>
                      <a:pt x="2187" y="1231"/>
                    </a:cubicBezTo>
                    <a:cubicBezTo>
                      <a:pt x="2190" y="1231"/>
                      <a:pt x="2188" y="1236"/>
                      <a:pt x="2191" y="1237"/>
                    </a:cubicBezTo>
                    <a:cubicBezTo>
                      <a:pt x="2192" y="1238"/>
                      <a:pt x="2192" y="1236"/>
                      <a:pt x="2193" y="1235"/>
                    </a:cubicBezTo>
                    <a:cubicBezTo>
                      <a:pt x="2194" y="1234"/>
                      <a:pt x="2196" y="1234"/>
                      <a:pt x="2197" y="1234"/>
                    </a:cubicBezTo>
                    <a:cubicBezTo>
                      <a:pt x="2198" y="1236"/>
                      <a:pt x="2194" y="1237"/>
                      <a:pt x="2193" y="1239"/>
                    </a:cubicBezTo>
                    <a:cubicBezTo>
                      <a:pt x="2193" y="1241"/>
                      <a:pt x="2194" y="1243"/>
                      <a:pt x="2194" y="1245"/>
                    </a:cubicBezTo>
                    <a:cubicBezTo>
                      <a:pt x="2196" y="1244"/>
                      <a:pt x="2194" y="1241"/>
                      <a:pt x="2198" y="1240"/>
                    </a:cubicBezTo>
                    <a:cubicBezTo>
                      <a:pt x="2198" y="1239"/>
                      <a:pt x="2198" y="1238"/>
                      <a:pt x="2199" y="1238"/>
                    </a:cubicBezTo>
                    <a:cubicBezTo>
                      <a:pt x="2200" y="1237"/>
                      <a:pt x="2200" y="1238"/>
                      <a:pt x="2201" y="1238"/>
                    </a:cubicBezTo>
                    <a:cubicBezTo>
                      <a:pt x="2201" y="1238"/>
                      <a:pt x="2202" y="1236"/>
                      <a:pt x="2202" y="1236"/>
                    </a:cubicBezTo>
                    <a:cubicBezTo>
                      <a:pt x="2203" y="1235"/>
                      <a:pt x="2206" y="1234"/>
                      <a:pt x="2204" y="1232"/>
                    </a:cubicBezTo>
                    <a:cubicBezTo>
                      <a:pt x="2204" y="1231"/>
                      <a:pt x="2201" y="1231"/>
                      <a:pt x="2201" y="1230"/>
                    </a:cubicBezTo>
                    <a:cubicBezTo>
                      <a:pt x="2201" y="1228"/>
                      <a:pt x="2204" y="1229"/>
                      <a:pt x="2204" y="1229"/>
                    </a:cubicBezTo>
                    <a:cubicBezTo>
                      <a:pt x="2205" y="1228"/>
                      <a:pt x="2204" y="1227"/>
                      <a:pt x="2205" y="1226"/>
                    </a:cubicBezTo>
                    <a:cubicBezTo>
                      <a:pt x="2205" y="1225"/>
                      <a:pt x="2207" y="1225"/>
                      <a:pt x="2208" y="1224"/>
                    </a:cubicBezTo>
                    <a:cubicBezTo>
                      <a:pt x="2206" y="1222"/>
                      <a:pt x="2201" y="1220"/>
                      <a:pt x="2202" y="1216"/>
                    </a:cubicBezTo>
                    <a:cubicBezTo>
                      <a:pt x="2202" y="1215"/>
                      <a:pt x="2203" y="1213"/>
                      <a:pt x="2204" y="1211"/>
                    </a:cubicBezTo>
                    <a:cubicBezTo>
                      <a:pt x="2205" y="1209"/>
                      <a:pt x="2205" y="1210"/>
                      <a:pt x="2207" y="1208"/>
                    </a:cubicBezTo>
                    <a:cubicBezTo>
                      <a:pt x="2208" y="1210"/>
                      <a:pt x="2207" y="1212"/>
                      <a:pt x="2207" y="1213"/>
                    </a:cubicBezTo>
                    <a:cubicBezTo>
                      <a:pt x="2208" y="1215"/>
                      <a:pt x="2210" y="1214"/>
                      <a:pt x="2210" y="1217"/>
                    </a:cubicBezTo>
                    <a:cubicBezTo>
                      <a:pt x="2213" y="1217"/>
                      <a:pt x="2212" y="1215"/>
                      <a:pt x="2213" y="1214"/>
                    </a:cubicBezTo>
                    <a:cubicBezTo>
                      <a:pt x="2214" y="1212"/>
                      <a:pt x="2215" y="1213"/>
                      <a:pt x="2216" y="1213"/>
                    </a:cubicBezTo>
                    <a:cubicBezTo>
                      <a:pt x="2217" y="1212"/>
                      <a:pt x="2218" y="1211"/>
                      <a:pt x="2219" y="1210"/>
                    </a:cubicBezTo>
                    <a:cubicBezTo>
                      <a:pt x="2221" y="1206"/>
                      <a:pt x="2219" y="1205"/>
                      <a:pt x="2223" y="1202"/>
                    </a:cubicBezTo>
                    <a:cubicBezTo>
                      <a:pt x="2224" y="1202"/>
                      <a:pt x="2224" y="1201"/>
                      <a:pt x="2225" y="1201"/>
                    </a:cubicBezTo>
                    <a:cubicBezTo>
                      <a:pt x="2227" y="1200"/>
                      <a:pt x="2227" y="1201"/>
                      <a:pt x="2229" y="1202"/>
                    </a:cubicBezTo>
                    <a:cubicBezTo>
                      <a:pt x="2231" y="1203"/>
                      <a:pt x="2241" y="1203"/>
                      <a:pt x="2239" y="1199"/>
                    </a:cubicBezTo>
                    <a:cubicBezTo>
                      <a:pt x="2237" y="1199"/>
                      <a:pt x="2236" y="1199"/>
                      <a:pt x="2235" y="1198"/>
                    </a:cubicBezTo>
                    <a:cubicBezTo>
                      <a:pt x="2233" y="1195"/>
                      <a:pt x="2238" y="1194"/>
                      <a:pt x="2239" y="1192"/>
                    </a:cubicBezTo>
                    <a:cubicBezTo>
                      <a:pt x="2240" y="1189"/>
                      <a:pt x="2238" y="1187"/>
                      <a:pt x="2237" y="1184"/>
                    </a:cubicBezTo>
                    <a:cubicBezTo>
                      <a:pt x="2238" y="1187"/>
                      <a:pt x="2242" y="1187"/>
                      <a:pt x="2243" y="1190"/>
                    </a:cubicBezTo>
                    <a:cubicBezTo>
                      <a:pt x="2245" y="1190"/>
                      <a:pt x="2243" y="1192"/>
                      <a:pt x="2243" y="1193"/>
                    </a:cubicBezTo>
                    <a:cubicBezTo>
                      <a:pt x="2242" y="1195"/>
                      <a:pt x="2242" y="1196"/>
                      <a:pt x="2243" y="1198"/>
                    </a:cubicBezTo>
                    <a:cubicBezTo>
                      <a:pt x="2244" y="1199"/>
                      <a:pt x="2246" y="1200"/>
                      <a:pt x="2246" y="1202"/>
                    </a:cubicBezTo>
                    <a:cubicBezTo>
                      <a:pt x="2247" y="1204"/>
                      <a:pt x="2247" y="1206"/>
                      <a:pt x="2248" y="1207"/>
                    </a:cubicBezTo>
                    <a:cubicBezTo>
                      <a:pt x="2250" y="1205"/>
                      <a:pt x="2249" y="1203"/>
                      <a:pt x="2250" y="1201"/>
                    </a:cubicBezTo>
                    <a:cubicBezTo>
                      <a:pt x="2251" y="1200"/>
                      <a:pt x="2253" y="1200"/>
                      <a:pt x="2254" y="1198"/>
                    </a:cubicBezTo>
                    <a:cubicBezTo>
                      <a:pt x="2257" y="1195"/>
                      <a:pt x="2256" y="1193"/>
                      <a:pt x="2254" y="1189"/>
                    </a:cubicBezTo>
                    <a:cubicBezTo>
                      <a:pt x="2253" y="1186"/>
                      <a:pt x="2254" y="1182"/>
                      <a:pt x="2257" y="1180"/>
                    </a:cubicBezTo>
                    <a:cubicBezTo>
                      <a:pt x="2259" y="1179"/>
                      <a:pt x="2262" y="1178"/>
                      <a:pt x="2264" y="1179"/>
                    </a:cubicBezTo>
                    <a:cubicBezTo>
                      <a:pt x="2265" y="1179"/>
                      <a:pt x="2269" y="1181"/>
                      <a:pt x="2270" y="1182"/>
                    </a:cubicBezTo>
                    <a:cubicBezTo>
                      <a:pt x="2268" y="1183"/>
                      <a:pt x="2267" y="1181"/>
                      <a:pt x="2265" y="1181"/>
                    </a:cubicBezTo>
                    <a:cubicBezTo>
                      <a:pt x="2263" y="1181"/>
                      <a:pt x="2262" y="1184"/>
                      <a:pt x="2262" y="1186"/>
                    </a:cubicBezTo>
                    <a:cubicBezTo>
                      <a:pt x="2262" y="1188"/>
                      <a:pt x="2262" y="1190"/>
                      <a:pt x="2263" y="1191"/>
                    </a:cubicBezTo>
                    <a:cubicBezTo>
                      <a:pt x="2266" y="1193"/>
                      <a:pt x="2268" y="1191"/>
                      <a:pt x="2270" y="1191"/>
                    </a:cubicBezTo>
                    <a:cubicBezTo>
                      <a:pt x="2271" y="1191"/>
                      <a:pt x="2272" y="1192"/>
                      <a:pt x="2273" y="1192"/>
                    </a:cubicBezTo>
                    <a:cubicBezTo>
                      <a:pt x="2274" y="1191"/>
                      <a:pt x="2274" y="1191"/>
                      <a:pt x="2275" y="1190"/>
                    </a:cubicBezTo>
                    <a:cubicBezTo>
                      <a:pt x="2277" y="1189"/>
                      <a:pt x="2279" y="1190"/>
                      <a:pt x="2281" y="1191"/>
                    </a:cubicBezTo>
                    <a:cubicBezTo>
                      <a:pt x="2283" y="1192"/>
                      <a:pt x="2285" y="1192"/>
                      <a:pt x="2286" y="1194"/>
                    </a:cubicBezTo>
                    <a:cubicBezTo>
                      <a:pt x="2288" y="1195"/>
                      <a:pt x="2289" y="1196"/>
                      <a:pt x="2291" y="1197"/>
                    </a:cubicBezTo>
                    <a:cubicBezTo>
                      <a:pt x="2292" y="1196"/>
                      <a:pt x="2293" y="1195"/>
                      <a:pt x="2295" y="1195"/>
                    </a:cubicBezTo>
                    <a:cubicBezTo>
                      <a:pt x="2294" y="1192"/>
                      <a:pt x="2295" y="1192"/>
                      <a:pt x="2296" y="1190"/>
                    </a:cubicBezTo>
                    <a:cubicBezTo>
                      <a:pt x="2297" y="1188"/>
                      <a:pt x="2296" y="1187"/>
                      <a:pt x="2296" y="1184"/>
                    </a:cubicBezTo>
                    <a:cubicBezTo>
                      <a:pt x="2297" y="1183"/>
                      <a:pt x="2299" y="1182"/>
                      <a:pt x="2301" y="1181"/>
                    </a:cubicBezTo>
                    <a:cubicBezTo>
                      <a:pt x="2302" y="1181"/>
                      <a:pt x="2303" y="1182"/>
                      <a:pt x="2304" y="1180"/>
                    </a:cubicBezTo>
                    <a:cubicBezTo>
                      <a:pt x="2304" y="1180"/>
                      <a:pt x="2304" y="1179"/>
                      <a:pt x="2304" y="1179"/>
                    </a:cubicBezTo>
                    <a:cubicBezTo>
                      <a:pt x="2304" y="1179"/>
                      <a:pt x="2303" y="1178"/>
                      <a:pt x="2303" y="1178"/>
                    </a:cubicBezTo>
                    <a:cubicBezTo>
                      <a:pt x="2303" y="1177"/>
                      <a:pt x="2303" y="1177"/>
                      <a:pt x="2303" y="1176"/>
                    </a:cubicBezTo>
                    <a:cubicBezTo>
                      <a:pt x="2302" y="1176"/>
                      <a:pt x="2302" y="1176"/>
                      <a:pt x="2302" y="1175"/>
                    </a:cubicBezTo>
                    <a:cubicBezTo>
                      <a:pt x="2302" y="1174"/>
                      <a:pt x="2302" y="1174"/>
                      <a:pt x="2303" y="1173"/>
                    </a:cubicBezTo>
                    <a:cubicBezTo>
                      <a:pt x="2304" y="1172"/>
                      <a:pt x="2305" y="1171"/>
                      <a:pt x="2306" y="1170"/>
                    </a:cubicBezTo>
                    <a:cubicBezTo>
                      <a:pt x="2309" y="1168"/>
                      <a:pt x="2309" y="1166"/>
                      <a:pt x="2310" y="1164"/>
                    </a:cubicBezTo>
                    <a:cubicBezTo>
                      <a:pt x="2311" y="1166"/>
                      <a:pt x="2309" y="1169"/>
                      <a:pt x="2308" y="1171"/>
                    </a:cubicBezTo>
                    <a:cubicBezTo>
                      <a:pt x="2331" y="1161"/>
                      <a:pt x="2331" y="1161"/>
                      <a:pt x="2331" y="1161"/>
                    </a:cubicBezTo>
                    <a:cubicBezTo>
                      <a:pt x="2361" y="1150"/>
                      <a:pt x="2411" y="1130"/>
                      <a:pt x="2430" y="1123"/>
                    </a:cubicBezTo>
                    <a:cubicBezTo>
                      <a:pt x="2433" y="1122"/>
                      <a:pt x="2433" y="1122"/>
                      <a:pt x="2433" y="1122"/>
                    </a:cubicBezTo>
                    <a:cubicBezTo>
                      <a:pt x="2433" y="1121"/>
                      <a:pt x="2434" y="1120"/>
                      <a:pt x="2434" y="1119"/>
                    </a:cubicBezTo>
                    <a:cubicBezTo>
                      <a:pt x="2432" y="1119"/>
                      <a:pt x="2433" y="1113"/>
                      <a:pt x="2433" y="1111"/>
                    </a:cubicBezTo>
                    <a:cubicBezTo>
                      <a:pt x="2433" y="1110"/>
                      <a:pt x="2432" y="1109"/>
                      <a:pt x="2430" y="1109"/>
                    </a:cubicBezTo>
                    <a:cubicBezTo>
                      <a:pt x="2429" y="1109"/>
                      <a:pt x="2429" y="1111"/>
                      <a:pt x="2427" y="1111"/>
                    </a:cubicBezTo>
                    <a:cubicBezTo>
                      <a:pt x="2428" y="1110"/>
                      <a:pt x="2428" y="1108"/>
                      <a:pt x="2430" y="1108"/>
                    </a:cubicBezTo>
                    <a:cubicBezTo>
                      <a:pt x="2431" y="1108"/>
                      <a:pt x="2432" y="1109"/>
                      <a:pt x="2434" y="1109"/>
                    </a:cubicBezTo>
                    <a:cubicBezTo>
                      <a:pt x="2436" y="1108"/>
                      <a:pt x="2436" y="1108"/>
                      <a:pt x="2438" y="1110"/>
                    </a:cubicBezTo>
                    <a:cubicBezTo>
                      <a:pt x="2439" y="1111"/>
                      <a:pt x="2439" y="1112"/>
                      <a:pt x="2439" y="1114"/>
                    </a:cubicBezTo>
                    <a:cubicBezTo>
                      <a:pt x="2440" y="1113"/>
                      <a:pt x="2441" y="1110"/>
                      <a:pt x="2442" y="1109"/>
                    </a:cubicBezTo>
                    <a:cubicBezTo>
                      <a:pt x="2441" y="1110"/>
                      <a:pt x="2438" y="1104"/>
                      <a:pt x="2438" y="1103"/>
                    </a:cubicBezTo>
                    <a:cubicBezTo>
                      <a:pt x="2438" y="1102"/>
                      <a:pt x="2439" y="1101"/>
                      <a:pt x="2438" y="1100"/>
                    </a:cubicBezTo>
                    <a:cubicBezTo>
                      <a:pt x="2438" y="1100"/>
                      <a:pt x="2437" y="1100"/>
                      <a:pt x="2436" y="1100"/>
                    </a:cubicBezTo>
                    <a:cubicBezTo>
                      <a:pt x="2434" y="1099"/>
                      <a:pt x="2436" y="1098"/>
                      <a:pt x="2437" y="1096"/>
                    </a:cubicBezTo>
                    <a:cubicBezTo>
                      <a:pt x="2437" y="1096"/>
                      <a:pt x="2437" y="1094"/>
                      <a:pt x="2437" y="1093"/>
                    </a:cubicBezTo>
                    <a:cubicBezTo>
                      <a:pt x="2437" y="1092"/>
                      <a:pt x="2438" y="1091"/>
                      <a:pt x="2438" y="1090"/>
                    </a:cubicBezTo>
                    <a:cubicBezTo>
                      <a:pt x="2438" y="1088"/>
                      <a:pt x="2438" y="1083"/>
                      <a:pt x="2435" y="1086"/>
                    </a:cubicBezTo>
                    <a:cubicBezTo>
                      <a:pt x="2432" y="1082"/>
                      <a:pt x="2429" y="1089"/>
                      <a:pt x="2428" y="1086"/>
                    </a:cubicBezTo>
                    <a:cubicBezTo>
                      <a:pt x="2429" y="1085"/>
                      <a:pt x="2429" y="1084"/>
                      <a:pt x="2428" y="1083"/>
                    </a:cubicBezTo>
                    <a:cubicBezTo>
                      <a:pt x="2427" y="1083"/>
                      <a:pt x="2427" y="1083"/>
                      <a:pt x="2426" y="1083"/>
                    </a:cubicBezTo>
                    <a:cubicBezTo>
                      <a:pt x="2425" y="1080"/>
                      <a:pt x="2430" y="1081"/>
                      <a:pt x="2431" y="1079"/>
                    </a:cubicBezTo>
                    <a:cubicBezTo>
                      <a:pt x="2433" y="1078"/>
                      <a:pt x="2431" y="1075"/>
                      <a:pt x="2429" y="1075"/>
                    </a:cubicBezTo>
                    <a:cubicBezTo>
                      <a:pt x="2431" y="1074"/>
                      <a:pt x="2432" y="1075"/>
                      <a:pt x="2434" y="1074"/>
                    </a:cubicBezTo>
                    <a:cubicBezTo>
                      <a:pt x="2435" y="1073"/>
                      <a:pt x="2435" y="1072"/>
                      <a:pt x="2436" y="1071"/>
                    </a:cubicBezTo>
                    <a:cubicBezTo>
                      <a:pt x="2436" y="1070"/>
                      <a:pt x="2435" y="1069"/>
                      <a:pt x="2437" y="1069"/>
                    </a:cubicBezTo>
                    <a:cubicBezTo>
                      <a:pt x="2439" y="1068"/>
                      <a:pt x="2440" y="1071"/>
                      <a:pt x="2442" y="1070"/>
                    </a:cubicBezTo>
                    <a:cubicBezTo>
                      <a:pt x="2443" y="1070"/>
                      <a:pt x="2439" y="1067"/>
                      <a:pt x="2441" y="1065"/>
                    </a:cubicBezTo>
                    <a:cubicBezTo>
                      <a:pt x="2441" y="1065"/>
                      <a:pt x="2441" y="1066"/>
                      <a:pt x="2441" y="1066"/>
                    </a:cubicBezTo>
                    <a:cubicBezTo>
                      <a:pt x="2441" y="1063"/>
                      <a:pt x="2443" y="1062"/>
                      <a:pt x="2443" y="1060"/>
                    </a:cubicBezTo>
                    <a:cubicBezTo>
                      <a:pt x="2443" y="1059"/>
                      <a:pt x="2442" y="1057"/>
                      <a:pt x="2444" y="1057"/>
                    </a:cubicBezTo>
                    <a:cubicBezTo>
                      <a:pt x="2446" y="1056"/>
                      <a:pt x="2448" y="1057"/>
                      <a:pt x="2449" y="1058"/>
                    </a:cubicBezTo>
                    <a:cubicBezTo>
                      <a:pt x="2450" y="1059"/>
                      <a:pt x="2450" y="1060"/>
                      <a:pt x="2451" y="1061"/>
                    </a:cubicBezTo>
                    <a:cubicBezTo>
                      <a:pt x="2451" y="1062"/>
                      <a:pt x="2452" y="1063"/>
                      <a:pt x="2452" y="1063"/>
                    </a:cubicBezTo>
                    <a:cubicBezTo>
                      <a:pt x="2452" y="1061"/>
                      <a:pt x="2452" y="1061"/>
                      <a:pt x="2451" y="1059"/>
                    </a:cubicBezTo>
                    <a:cubicBezTo>
                      <a:pt x="2451" y="1058"/>
                      <a:pt x="2450" y="1055"/>
                      <a:pt x="2452" y="1055"/>
                    </a:cubicBezTo>
                    <a:cubicBezTo>
                      <a:pt x="2452" y="1053"/>
                      <a:pt x="2452" y="1052"/>
                      <a:pt x="2453" y="1050"/>
                    </a:cubicBezTo>
                    <a:cubicBezTo>
                      <a:pt x="2454" y="1050"/>
                      <a:pt x="2456" y="1048"/>
                      <a:pt x="2457" y="1048"/>
                    </a:cubicBezTo>
                    <a:cubicBezTo>
                      <a:pt x="2459" y="1050"/>
                      <a:pt x="2457" y="1053"/>
                      <a:pt x="2456" y="1054"/>
                    </a:cubicBezTo>
                    <a:cubicBezTo>
                      <a:pt x="2455" y="1055"/>
                      <a:pt x="2454" y="1056"/>
                      <a:pt x="2453" y="1057"/>
                    </a:cubicBezTo>
                    <a:cubicBezTo>
                      <a:pt x="2453" y="1058"/>
                      <a:pt x="2453" y="1059"/>
                      <a:pt x="2454" y="1060"/>
                    </a:cubicBezTo>
                    <a:cubicBezTo>
                      <a:pt x="2456" y="1061"/>
                      <a:pt x="2456" y="1060"/>
                      <a:pt x="2457" y="1059"/>
                    </a:cubicBezTo>
                    <a:cubicBezTo>
                      <a:pt x="2459" y="1059"/>
                      <a:pt x="2460" y="1061"/>
                      <a:pt x="2462" y="1060"/>
                    </a:cubicBezTo>
                    <a:cubicBezTo>
                      <a:pt x="2464" y="1060"/>
                      <a:pt x="2464" y="1058"/>
                      <a:pt x="2464" y="1057"/>
                    </a:cubicBezTo>
                    <a:cubicBezTo>
                      <a:pt x="2464" y="1055"/>
                      <a:pt x="2466" y="1054"/>
                      <a:pt x="2465" y="1053"/>
                    </a:cubicBezTo>
                    <a:cubicBezTo>
                      <a:pt x="2465" y="1050"/>
                      <a:pt x="2463" y="1051"/>
                      <a:pt x="2462" y="1050"/>
                    </a:cubicBezTo>
                    <a:cubicBezTo>
                      <a:pt x="2460" y="1049"/>
                      <a:pt x="2462" y="1049"/>
                      <a:pt x="2463" y="1048"/>
                    </a:cubicBezTo>
                    <a:cubicBezTo>
                      <a:pt x="2467" y="1045"/>
                      <a:pt x="2461" y="1042"/>
                      <a:pt x="2461" y="1039"/>
                    </a:cubicBezTo>
                    <a:cubicBezTo>
                      <a:pt x="2460" y="1036"/>
                      <a:pt x="2464" y="1034"/>
                      <a:pt x="2464" y="1030"/>
                    </a:cubicBezTo>
                    <a:cubicBezTo>
                      <a:pt x="2465" y="1029"/>
                      <a:pt x="2464" y="1027"/>
                      <a:pt x="2464" y="1026"/>
                    </a:cubicBezTo>
                    <a:cubicBezTo>
                      <a:pt x="2464" y="1024"/>
                      <a:pt x="2465" y="1023"/>
                      <a:pt x="2465" y="1021"/>
                    </a:cubicBezTo>
                    <a:cubicBezTo>
                      <a:pt x="2466" y="1020"/>
                      <a:pt x="2465" y="1018"/>
                      <a:pt x="2465" y="1016"/>
                    </a:cubicBezTo>
                    <a:cubicBezTo>
                      <a:pt x="2466" y="1014"/>
                      <a:pt x="2468" y="1013"/>
                      <a:pt x="2469" y="1011"/>
                    </a:cubicBezTo>
                    <a:cubicBezTo>
                      <a:pt x="2472" y="1007"/>
                      <a:pt x="2471" y="1006"/>
                      <a:pt x="2470" y="1002"/>
                    </a:cubicBezTo>
                    <a:cubicBezTo>
                      <a:pt x="2469" y="1001"/>
                      <a:pt x="2467" y="1002"/>
                      <a:pt x="2465" y="1001"/>
                    </a:cubicBezTo>
                    <a:cubicBezTo>
                      <a:pt x="2468" y="1001"/>
                      <a:pt x="2476" y="996"/>
                      <a:pt x="2470" y="993"/>
                    </a:cubicBezTo>
                    <a:cubicBezTo>
                      <a:pt x="2471" y="992"/>
                      <a:pt x="2472" y="990"/>
                      <a:pt x="2472" y="988"/>
                    </a:cubicBezTo>
                    <a:cubicBezTo>
                      <a:pt x="2471" y="987"/>
                      <a:pt x="2471" y="987"/>
                      <a:pt x="2471" y="986"/>
                    </a:cubicBezTo>
                    <a:cubicBezTo>
                      <a:pt x="2470" y="986"/>
                      <a:pt x="2470" y="986"/>
                      <a:pt x="2469" y="986"/>
                    </a:cubicBezTo>
                    <a:cubicBezTo>
                      <a:pt x="2468" y="984"/>
                      <a:pt x="2470" y="981"/>
                      <a:pt x="2469" y="979"/>
                    </a:cubicBezTo>
                    <a:cubicBezTo>
                      <a:pt x="2468" y="977"/>
                      <a:pt x="2465" y="976"/>
                      <a:pt x="2463" y="975"/>
                    </a:cubicBezTo>
                    <a:cubicBezTo>
                      <a:pt x="2464" y="975"/>
                      <a:pt x="2466" y="974"/>
                      <a:pt x="2467" y="974"/>
                    </a:cubicBezTo>
                    <a:cubicBezTo>
                      <a:pt x="2467" y="975"/>
                      <a:pt x="2467" y="975"/>
                      <a:pt x="2467" y="975"/>
                    </a:cubicBezTo>
                    <a:cubicBezTo>
                      <a:pt x="2469" y="975"/>
                      <a:pt x="2471" y="975"/>
                      <a:pt x="2473" y="974"/>
                    </a:cubicBezTo>
                    <a:cubicBezTo>
                      <a:pt x="2467" y="970"/>
                      <a:pt x="2473" y="968"/>
                      <a:pt x="2474" y="966"/>
                    </a:cubicBezTo>
                    <a:cubicBezTo>
                      <a:pt x="2477" y="961"/>
                      <a:pt x="2471" y="960"/>
                      <a:pt x="2471" y="956"/>
                    </a:cubicBezTo>
                    <a:cubicBezTo>
                      <a:pt x="2474" y="954"/>
                      <a:pt x="2477" y="956"/>
                      <a:pt x="2478" y="953"/>
                    </a:cubicBezTo>
                    <a:cubicBezTo>
                      <a:pt x="2479" y="950"/>
                      <a:pt x="2479" y="948"/>
                      <a:pt x="2482" y="949"/>
                    </a:cubicBezTo>
                    <a:cubicBezTo>
                      <a:pt x="2482" y="945"/>
                      <a:pt x="2485" y="947"/>
                      <a:pt x="2487" y="946"/>
                    </a:cubicBezTo>
                    <a:cubicBezTo>
                      <a:pt x="2487" y="945"/>
                      <a:pt x="2486" y="944"/>
                      <a:pt x="2486" y="943"/>
                    </a:cubicBezTo>
                    <a:cubicBezTo>
                      <a:pt x="2487" y="940"/>
                      <a:pt x="2489" y="942"/>
                      <a:pt x="2490" y="940"/>
                    </a:cubicBezTo>
                    <a:cubicBezTo>
                      <a:pt x="2492" y="938"/>
                      <a:pt x="2489" y="930"/>
                      <a:pt x="2489" y="927"/>
                    </a:cubicBezTo>
                    <a:cubicBezTo>
                      <a:pt x="2492" y="926"/>
                      <a:pt x="2491" y="931"/>
                      <a:pt x="2492" y="933"/>
                    </a:cubicBezTo>
                    <a:cubicBezTo>
                      <a:pt x="2492" y="934"/>
                      <a:pt x="2492" y="934"/>
                      <a:pt x="2494" y="934"/>
                    </a:cubicBezTo>
                    <a:cubicBezTo>
                      <a:pt x="2494" y="934"/>
                      <a:pt x="2496" y="933"/>
                      <a:pt x="2496" y="933"/>
                    </a:cubicBezTo>
                    <a:cubicBezTo>
                      <a:pt x="2497" y="932"/>
                      <a:pt x="2497" y="932"/>
                      <a:pt x="2497" y="930"/>
                    </a:cubicBezTo>
                    <a:cubicBezTo>
                      <a:pt x="2497" y="928"/>
                      <a:pt x="2497" y="929"/>
                      <a:pt x="2498" y="927"/>
                    </a:cubicBezTo>
                    <a:cubicBezTo>
                      <a:pt x="2499" y="925"/>
                      <a:pt x="2499" y="922"/>
                      <a:pt x="2498" y="920"/>
                    </a:cubicBezTo>
                    <a:cubicBezTo>
                      <a:pt x="2497" y="918"/>
                      <a:pt x="2496" y="918"/>
                      <a:pt x="2495" y="916"/>
                    </a:cubicBezTo>
                    <a:cubicBezTo>
                      <a:pt x="2494" y="914"/>
                      <a:pt x="2494" y="913"/>
                      <a:pt x="2496" y="914"/>
                    </a:cubicBezTo>
                    <a:cubicBezTo>
                      <a:pt x="2496" y="914"/>
                      <a:pt x="2498" y="917"/>
                      <a:pt x="2498" y="917"/>
                    </a:cubicBezTo>
                    <a:cubicBezTo>
                      <a:pt x="2499" y="918"/>
                      <a:pt x="2499" y="918"/>
                      <a:pt x="2499" y="919"/>
                    </a:cubicBezTo>
                    <a:cubicBezTo>
                      <a:pt x="2500" y="921"/>
                      <a:pt x="2499" y="923"/>
                      <a:pt x="2500" y="925"/>
                    </a:cubicBezTo>
                    <a:cubicBezTo>
                      <a:pt x="2501" y="925"/>
                      <a:pt x="2502" y="926"/>
                      <a:pt x="2503" y="925"/>
                    </a:cubicBezTo>
                    <a:cubicBezTo>
                      <a:pt x="2505" y="925"/>
                      <a:pt x="2504" y="923"/>
                      <a:pt x="2504" y="921"/>
                    </a:cubicBezTo>
                    <a:cubicBezTo>
                      <a:pt x="2505" y="920"/>
                      <a:pt x="2506" y="919"/>
                      <a:pt x="2506" y="918"/>
                    </a:cubicBezTo>
                    <a:cubicBezTo>
                      <a:pt x="2507" y="917"/>
                      <a:pt x="2506" y="915"/>
                      <a:pt x="2507" y="913"/>
                    </a:cubicBezTo>
                    <a:cubicBezTo>
                      <a:pt x="2508" y="918"/>
                      <a:pt x="2507" y="923"/>
                      <a:pt x="2505" y="927"/>
                    </a:cubicBezTo>
                    <a:cubicBezTo>
                      <a:pt x="2504" y="928"/>
                      <a:pt x="2501" y="930"/>
                      <a:pt x="2502" y="931"/>
                    </a:cubicBezTo>
                    <a:cubicBezTo>
                      <a:pt x="2502" y="932"/>
                      <a:pt x="2504" y="931"/>
                      <a:pt x="2505" y="931"/>
                    </a:cubicBezTo>
                    <a:cubicBezTo>
                      <a:pt x="2507" y="931"/>
                      <a:pt x="2508" y="932"/>
                      <a:pt x="2509" y="932"/>
                    </a:cubicBezTo>
                    <a:cubicBezTo>
                      <a:pt x="2508" y="934"/>
                      <a:pt x="2504" y="932"/>
                      <a:pt x="2501" y="934"/>
                    </a:cubicBezTo>
                    <a:cubicBezTo>
                      <a:pt x="2501" y="934"/>
                      <a:pt x="2500" y="937"/>
                      <a:pt x="2499" y="938"/>
                    </a:cubicBezTo>
                    <a:cubicBezTo>
                      <a:pt x="2499" y="939"/>
                      <a:pt x="2500" y="941"/>
                      <a:pt x="2498" y="941"/>
                    </a:cubicBezTo>
                    <a:cubicBezTo>
                      <a:pt x="2499" y="944"/>
                      <a:pt x="2505" y="941"/>
                      <a:pt x="2505" y="945"/>
                    </a:cubicBezTo>
                    <a:cubicBezTo>
                      <a:pt x="2502" y="948"/>
                      <a:pt x="2497" y="938"/>
                      <a:pt x="2495" y="945"/>
                    </a:cubicBezTo>
                    <a:cubicBezTo>
                      <a:pt x="2494" y="948"/>
                      <a:pt x="2497" y="950"/>
                      <a:pt x="2494" y="952"/>
                    </a:cubicBezTo>
                    <a:cubicBezTo>
                      <a:pt x="2493" y="953"/>
                      <a:pt x="2492" y="953"/>
                      <a:pt x="2491" y="954"/>
                    </a:cubicBezTo>
                    <a:cubicBezTo>
                      <a:pt x="2491" y="955"/>
                      <a:pt x="2491" y="957"/>
                      <a:pt x="2491" y="957"/>
                    </a:cubicBezTo>
                    <a:cubicBezTo>
                      <a:pt x="2493" y="957"/>
                      <a:pt x="2495" y="952"/>
                      <a:pt x="2495" y="957"/>
                    </a:cubicBezTo>
                    <a:cubicBezTo>
                      <a:pt x="2495" y="960"/>
                      <a:pt x="2493" y="963"/>
                      <a:pt x="2497" y="963"/>
                    </a:cubicBezTo>
                    <a:cubicBezTo>
                      <a:pt x="2497" y="964"/>
                      <a:pt x="2498" y="965"/>
                      <a:pt x="2498" y="965"/>
                    </a:cubicBezTo>
                    <a:cubicBezTo>
                      <a:pt x="2499" y="966"/>
                      <a:pt x="2500" y="966"/>
                      <a:pt x="2501" y="966"/>
                    </a:cubicBezTo>
                    <a:cubicBezTo>
                      <a:pt x="2502" y="967"/>
                      <a:pt x="2502" y="970"/>
                      <a:pt x="2502" y="971"/>
                    </a:cubicBezTo>
                    <a:cubicBezTo>
                      <a:pt x="2506" y="967"/>
                      <a:pt x="2504" y="963"/>
                      <a:pt x="2503" y="959"/>
                    </a:cubicBezTo>
                    <a:cubicBezTo>
                      <a:pt x="2503" y="957"/>
                      <a:pt x="2502" y="953"/>
                      <a:pt x="2504" y="952"/>
                    </a:cubicBezTo>
                    <a:cubicBezTo>
                      <a:pt x="2506" y="950"/>
                      <a:pt x="2509" y="953"/>
                      <a:pt x="2509" y="955"/>
                    </a:cubicBezTo>
                    <a:cubicBezTo>
                      <a:pt x="2511" y="954"/>
                      <a:pt x="2510" y="952"/>
                      <a:pt x="2511" y="951"/>
                    </a:cubicBezTo>
                    <a:cubicBezTo>
                      <a:pt x="2511" y="950"/>
                      <a:pt x="2512" y="950"/>
                      <a:pt x="2512" y="949"/>
                    </a:cubicBezTo>
                    <a:cubicBezTo>
                      <a:pt x="2513" y="948"/>
                      <a:pt x="2512" y="947"/>
                      <a:pt x="2512" y="946"/>
                    </a:cubicBezTo>
                    <a:cubicBezTo>
                      <a:pt x="2513" y="944"/>
                      <a:pt x="2514" y="944"/>
                      <a:pt x="2515" y="943"/>
                    </a:cubicBezTo>
                    <a:cubicBezTo>
                      <a:pt x="2516" y="942"/>
                      <a:pt x="2515" y="940"/>
                      <a:pt x="2517" y="940"/>
                    </a:cubicBezTo>
                    <a:cubicBezTo>
                      <a:pt x="2518" y="937"/>
                      <a:pt x="2521" y="936"/>
                      <a:pt x="2519" y="932"/>
                    </a:cubicBezTo>
                    <a:cubicBezTo>
                      <a:pt x="2519" y="931"/>
                      <a:pt x="2518" y="930"/>
                      <a:pt x="2518" y="928"/>
                    </a:cubicBezTo>
                    <a:cubicBezTo>
                      <a:pt x="2518" y="927"/>
                      <a:pt x="2520" y="926"/>
                      <a:pt x="2520" y="924"/>
                    </a:cubicBezTo>
                    <a:cubicBezTo>
                      <a:pt x="2521" y="923"/>
                      <a:pt x="2520" y="922"/>
                      <a:pt x="2521" y="921"/>
                    </a:cubicBezTo>
                    <a:cubicBezTo>
                      <a:pt x="2521" y="918"/>
                      <a:pt x="2524" y="916"/>
                      <a:pt x="2524" y="913"/>
                    </a:cubicBezTo>
                    <a:cubicBezTo>
                      <a:pt x="2523" y="911"/>
                      <a:pt x="2522" y="910"/>
                      <a:pt x="2523" y="908"/>
                    </a:cubicBezTo>
                    <a:cubicBezTo>
                      <a:pt x="2523" y="906"/>
                      <a:pt x="2524" y="904"/>
                      <a:pt x="2525" y="903"/>
                    </a:cubicBezTo>
                    <a:cubicBezTo>
                      <a:pt x="2525" y="901"/>
                      <a:pt x="2525" y="899"/>
                      <a:pt x="2527" y="898"/>
                    </a:cubicBezTo>
                    <a:cubicBezTo>
                      <a:pt x="2528" y="896"/>
                      <a:pt x="2529" y="895"/>
                      <a:pt x="2530" y="894"/>
                    </a:cubicBezTo>
                    <a:cubicBezTo>
                      <a:pt x="2531" y="892"/>
                      <a:pt x="2532" y="886"/>
                      <a:pt x="2531" y="885"/>
                    </a:cubicBezTo>
                    <a:cubicBezTo>
                      <a:pt x="2530" y="883"/>
                      <a:pt x="2527" y="886"/>
                      <a:pt x="2526" y="886"/>
                    </a:cubicBezTo>
                    <a:cubicBezTo>
                      <a:pt x="2527" y="884"/>
                      <a:pt x="2530" y="882"/>
                      <a:pt x="2532" y="881"/>
                    </a:cubicBezTo>
                    <a:cubicBezTo>
                      <a:pt x="2532" y="879"/>
                      <a:pt x="2534" y="879"/>
                      <a:pt x="2535" y="878"/>
                    </a:cubicBezTo>
                    <a:cubicBezTo>
                      <a:pt x="2535" y="876"/>
                      <a:pt x="2533" y="876"/>
                      <a:pt x="2532" y="875"/>
                    </a:cubicBezTo>
                    <a:close/>
                    <a:moveTo>
                      <a:pt x="1911" y="1201"/>
                    </a:moveTo>
                    <a:cubicBezTo>
                      <a:pt x="1912" y="1199"/>
                      <a:pt x="1913" y="1202"/>
                      <a:pt x="1913" y="1202"/>
                    </a:cubicBezTo>
                    <a:cubicBezTo>
                      <a:pt x="1913" y="1203"/>
                      <a:pt x="1913" y="1204"/>
                      <a:pt x="1912" y="1205"/>
                    </a:cubicBezTo>
                    <a:cubicBezTo>
                      <a:pt x="1912" y="1204"/>
                      <a:pt x="1912" y="1203"/>
                      <a:pt x="1912" y="1202"/>
                    </a:cubicBezTo>
                    <a:cubicBezTo>
                      <a:pt x="1912" y="1202"/>
                      <a:pt x="1911" y="1202"/>
                      <a:pt x="1911" y="1201"/>
                    </a:cubicBezTo>
                    <a:close/>
                    <a:moveTo>
                      <a:pt x="1902" y="1208"/>
                    </a:moveTo>
                    <a:cubicBezTo>
                      <a:pt x="1902" y="1208"/>
                      <a:pt x="1903" y="1208"/>
                      <a:pt x="1903" y="1208"/>
                    </a:cubicBezTo>
                    <a:cubicBezTo>
                      <a:pt x="1904" y="1208"/>
                      <a:pt x="1904" y="1207"/>
                      <a:pt x="1905" y="1207"/>
                    </a:cubicBezTo>
                    <a:cubicBezTo>
                      <a:pt x="1905" y="1207"/>
                      <a:pt x="1906" y="1207"/>
                      <a:pt x="1906" y="1208"/>
                    </a:cubicBezTo>
                    <a:cubicBezTo>
                      <a:pt x="1905" y="1208"/>
                      <a:pt x="1900" y="1210"/>
                      <a:pt x="1902" y="1208"/>
                    </a:cubicBezTo>
                    <a:close/>
                    <a:moveTo>
                      <a:pt x="1897" y="1197"/>
                    </a:moveTo>
                    <a:cubicBezTo>
                      <a:pt x="1898" y="1196"/>
                      <a:pt x="1899" y="1197"/>
                      <a:pt x="1899" y="1198"/>
                    </a:cubicBezTo>
                    <a:cubicBezTo>
                      <a:pt x="1899" y="1199"/>
                      <a:pt x="1897" y="1200"/>
                      <a:pt x="1897" y="1200"/>
                    </a:cubicBezTo>
                    <a:cubicBezTo>
                      <a:pt x="1897" y="1199"/>
                      <a:pt x="1896" y="1197"/>
                      <a:pt x="1897" y="1197"/>
                    </a:cubicBezTo>
                    <a:close/>
                    <a:moveTo>
                      <a:pt x="1697" y="1084"/>
                    </a:moveTo>
                    <a:cubicBezTo>
                      <a:pt x="1697" y="1084"/>
                      <a:pt x="1697" y="1084"/>
                      <a:pt x="1697" y="1084"/>
                    </a:cubicBezTo>
                    <a:cubicBezTo>
                      <a:pt x="1697" y="1084"/>
                      <a:pt x="1697" y="1084"/>
                      <a:pt x="1697" y="1084"/>
                    </a:cubicBezTo>
                    <a:cubicBezTo>
                      <a:pt x="1697" y="1084"/>
                      <a:pt x="1697" y="1084"/>
                      <a:pt x="1697" y="1084"/>
                    </a:cubicBezTo>
                    <a:close/>
                    <a:moveTo>
                      <a:pt x="1708" y="687"/>
                    </a:moveTo>
                    <a:cubicBezTo>
                      <a:pt x="1708" y="687"/>
                      <a:pt x="1708" y="687"/>
                      <a:pt x="1709" y="687"/>
                    </a:cubicBezTo>
                    <a:cubicBezTo>
                      <a:pt x="1709" y="686"/>
                      <a:pt x="1708" y="686"/>
                      <a:pt x="1708" y="686"/>
                    </a:cubicBezTo>
                    <a:cubicBezTo>
                      <a:pt x="1709" y="684"/>
                      <a:pt x="1711" y="685"/>
                      <a:pt x="1710" y="687"/>
                    </a:cubicBezTo>
                    <a:cubicBezTo>
                      <a:pt x="1709" y="687"/>
                      <a:pt x="1709" y="688"/>
                      <a:pt x="1709" y="688"/>
                    </a:cubicBezTo>
                    <a:cubicBezTo>
                      <a:pt x="1708" y="689"/>
                      <a:pt x="1708" y="688"/>
                      <a:pt x="1708" y="687"/>
                    </a:cubicBezTo>
                    <a:close/>
                    <a:moveTo>
                      <a:pt x="1701" y="709"/>
                    </a:moveTo>
                    <a:cubicBezTo>
                      <a:pt x="1701" y="709"/>
                      <a:pt x="1702" y="709"/>
                      <a:pt x="1702" y="708"/>
                    </a:cubicBezTo>
                    <a:cubicBezTo>
                      <a:pt x="1703" y="707"/>
                      <a:pt x="1704" y="708"/>
                      <a:pt x="1704" y="709"/>
                    </a:cubicBezTo>
                    <a:cubicBezTo>
                      <a:pt x="1705" y="710"/>
                      <a:pt x="1705" y="711"/>
                      <a:pt x="1704" y="711"/>
                    </a:cubicBezTo>
                    <a:cubicBezTo>
                      <a:pt x="1703" y="710"/>
                      <a:pt x="1703" y="710"/>
                      <a:pt x="1702" y="710"/>
                    </a:cubicBezTo>
                    <a:cubicBezTo>
                      <a:pt x="1701" y="710"/>
                      <a:pt x="1701" y="710"/>
                      <a:pt x="1701" y="709"/>
                    </a:cubicBezTo>
                    <a:close/>
                    <a:moveTo>
                      <a:pt x="1698" y="715"/>
                    </a:moveTo>
                    <a:cubicBezTo>
                      <a:pt x="1699" y="715"/>
                      <a:pt x="1699" y="714"/>
                      <a:pt x="1700" y="714"/>
                    </a:cubicBezTo>
                    <a:cubicBezTo>
                      <a:pt x="1700" y="713"/>
                      <a:pt x="1701" y="714"/>
                      <a:pt x="1702" y="713"/>
                    </a:cubicBezTo>
                    <a:cubicBezTo>
                      <a:pt x="1703" y="713"/>
                      <a:pt x="1704" y="712"/>
                      <a:pt x="1705" y="713"/>
                    </a:cubicBezTo>
                    <a:cubicBezTo>
                      <a:pt x="1705" y="714"/>
                      <a:pt x="1705" y="714"/>
                      <a:pt x="1704" y="714"/>
                    </a:cubicBezTo>
                    <a:cubicBezTo>
                      <a:pt x="1703" y="715"/>
                      <a:pt x="1701" y="714"/>
                      <a:pt x="1701" y="716"/>
                    </a:cubicBezTo>
                    <a:cubicBezTo>
                      <a:pt x="1701" y="716"/>
                      <a:pt x="1701" y="716"/>
                      <a:pt x="1700" y="716"/>
                    </a:cubicBezTo>
                    <a:cubicBezTo>
                      <a:pt x="1700" y="716"/>
                      <a:pt x="1700" y="716"/>
                      <a:pt x="1700" y="716"/>
                    </a:cubicBezTo>
                    <a:cubicBezTo>
                      <a:pt x="1699" y="716"/>
                      <a:pt x="1699" y="716"/>
                      <a:pt x="1698" y="716"/>
                    </a:cubicBezTo>
                    <a:cubicBezTo>
                      <a:pt x="1698" y="716"/>
                      <a:pt x="1697" y="717"/>
                      <a:pt x="1697" y="716"/>
                    </a:cubicBezTo>
                    <a:cubicBezTo>
                      <a:pt x="1697" y="716"/>
                      <a:pt x="1698" y="715"/>
                      <a:pt x="1698" y="715"/>
                    </a:cubicBezTo>
                    <a:close/>
                    <a:moveTo>
                      <a:pt x="1701" y="652"/>
                    </a:moveTo>
                    <a:cubicBezTo>
                      <a:pt x="1701" y="651"/>
                      <a:pt x="1701" y="651"/>
                      <a:pt x="1702" y="651"/>
                    </a:cubicBezTo>
                    <a:cubicBezTo>
                      <a:pt x="1703" y="651"/>
                      <a:pt x="1702" y="652"/>
                      <a:pt x="1703" y="652"/>
                    </a:cubicBezTo>
                    <a:cubicBezTo>
                      <a:pt x="1703" y="653"/>
                      <a:pt x="1703" y="654"/>
                      <a:pt x="1703" y="655"/>
                    </a:cubicBezTo>
                    <a:cubicBezTo>
                      <a:pt x="1702" y="654"/>
                      <a:pt x="1701" y="654"/>
                      <a:pt x="1701" y="653"/>
                    </a:cubicBezTo>
                    <a:cubicBezTo>
                      <a:pt x="1700" y="652"/>
                      <a:pt x="1701" y="653"/>
                      <a:pt x="1701" y="652"/>
                    </a:cubicBezTo>
                    <a:close/>
                    <a:moveTo>
                      <a:pt x="1700" y="659"/>
                    </a:moveTo>
                    <a:cubicBezTo>
                      <a:pt x="1700" y="656"/>
                      <a:pt x="1702" y="661"/>
                      <a:pt x="1700" y="661"/>
                    </a:cubicBezTo>
                    <a:cubicBezTo>
                      <a:pt x="1700" y="661"/>
                      <a:pt x="1699" y="660"/>
                      <a:pt x="1699" y="661"/>
                    </a:cubicBezTo>
                    <a:cubicBezTo>
                      <a:pt x="1698" y="660"/>
                      <a:pt x="1699" y="660"/>
                      <a:pt x="1700" y="659"/>
                    </a:cubicBezTo>
                    <a:close/>
                    <a:moveTo>
                      <a:pt x="1712" y="626"/>
                    </a:moveTo>
                    <a:cubicBezTo>
                      <a:pt x="1711" y="627"/>
                      <a:pt x="1711" y="626"/>
                      <a:pt x="1710" y="625"/>
                    </a:cubicBezTo>
                    <a:cubicBezTo>
                      <a:pt x="1710" y="625"/>
                      <a:pt x="1709" y="625"/>
                      <a:pt x="1709" y="625"/>
                    </a:cubicBezTo>
                    <a:cubicBezTo>
                      <a:pt x="1708" y="623"/>
                      <a:pt x="1714" y="624"/>
                      <a:pt x="1712" y="626"/>
                    </a:cubicBezTo>
                    <a:close/>
                    <a:moveTo>
                      <a:pt x="1707" y="619"/>
                    </a:moveTo>
                    <a:cubicBezTo>
                      <a:pt x="1708" y="619"/>
                      <a:pt x="1709" y="619"/>
                      <a:pt x="1709" y="619"/>
                    </a:cubicBezTo>
                    <a:cubicBezTo>
                      <a:pt x="1710" y="619"/>
                      <a:pt x="1710" y="619"/>
                      <a:pt x="1711" y="619"/>
                    </a:cubicBezTo>
                    <a:cubicBezTo>
                      <a:pt x="1712" y="620"/>
                      <a:pt x="1712" y="621"/>
                      <a:pt x="1712" y="621"/>
                    </a:cubicBezTo>
                    <a:cubicBezTo>
                      <a:pt x="1712" y="623"/>
                      <a:pt x="1711" y="622"/>
                      <a:pt x="1711" y="621"/>
                    </a:cubicBezTo>
                    <a:cubicBezTo>
                      <a:pt x="1710" y="621"/>
                      <a:pt x="1710" y="620"/>
                      <a:pt x="1709" y="621"/>
                    </a:cubicBezTo>
                    <a:cubicBezTo>
                      <a:pt x="1708" y="621"/>
                      <a:pt x="1708" y="621"/>
                      <a:pt x="1708" y="622"/>
                    </a:cubicBezTo>
                    <a:cubicBezTo>
                      <a:pt x="1707" y="622"/>
                      <a:pt x="1707" y="621"/>
                      <a:pt x="1707" y="621"/>
                    </a:cubicBezTo>
                    <a:cubicBezTo>
                      <a:pt x="1706" y="620"/>
                      <a:pt x="1706" y="619"/>
                      <a:pt x="1707" y="619"/>
                    </a:cubicBezTo>
                    <a:close/>
                    <a:moveTo>
                      <a:pt x="1712" y="547"/>
                    </a:moveTo>
                    <a:cubicBezTo>
                      <a:pt x="1712" y="546"/>
                      <a:pt x="1713" y="546"/>
                      <a:pt x="1713" y="545"/>
                    </a:cubicBezTo>
                    <a:cubicBezTo>
                      <a:pt x="1713" y="544"/>
                      <a:pt x="1712" y="544"/>
                      <a:pt x="1712" y="544"/>
                    </a:cubicBezTo>
                    <a:cubicBezTo>
                      <a:pt x="1711" y="543"/>
                      <a:pt x="1712" y="543"/>
                      <a:pt x="1712" y="543"/>
                    </a:cubicBezTo>
                    <a:cubicBezTo>
                      <a:pt x="1712" y="542"/>
                      <a:pt x="1712" y="542"/>
                      <a:pt x="1712" y="541"/>
                    </a:cubicBezTo>
                    <a:cubicBezTo>
                      <a:pt x="1712" y="540"/>
                      <a:pt x="1713" y="541"/>
                      <a:pt x="1713" y="540"/>
                    </a:cubicBezTo>
                    <a:cubicBezTo>
                      <a:pt x="1714" y="540"/>
                      <a:pt x="1713" y="539"/>
                      <a:pt x="1714" y="539"/>
                    </a:cubicBezTo>
                    <a:cubicBezTo>
                      <a:pt x="1716" y="539"/>
                      <a:pt x="1715" y="542"/>
                      <a:pt x="1715" y="543"/>
                    </a:cubicBezTo>
                    <a:cubicBezTo>
                      <a:pt x="1715" y="543"/>
                      <a:pt x="1716" y="544"/>
                      <a:pt x="1716" y="545"/>
                    </a:cubicBezTo>
                    <a:cubicBezTo>
                      <a:pt x="1715" y="546"/>
                      <a:pt x="1714" y="545"/>
                      <a:pt x="1714" y="546"/>
                    </a:cubicBezTo>
                    <a:cubicBezTo>
                      <a:pt x="1714" y="547"/>
                      <a:pt x="1715" y="547"/>
                      <a:pt x="1714" y="548"/>
                    </a:cubicBezTo>
                    <a:cubicBezTo>
                      <a:pt x="1714" y="548"/>
                      <a:pt x="1714" y="548"/>
                      <a:pt x="1713" y="548"/>
                    </a:cubicBezTo>
                    <a:cubicBezTo>
                      <a:pt x="1713" y="548"/>
                      <a:pt x="1713" y="547"/>
                      <a:pt x="1713" y="547"/>
                    </a:cubicBezTo>
                    <a:cubicBezTo>
                      <a:pt x="1712" y="547"/>
                      <a:pt x="1712" y="547"/>
                      <a:pt x="1712" y="547"/>
                    </a:cubicBezTo>
                    <a:cubicBezTo>
                      <a:pt x="1712" y="547"/>
                      <a:pt x="1711" y="547"/>
                      <a:pt x="1712" y="547"/>
                    </a:cubicBezTo>
                    <a:close/>
                    <a:moveTo>
                      <a:pt x="1711" y="522"/>
                    </a:moveTo>
                    <a:cubicBezTo>
                      <a:pt x="1710" y="522"/>
                      <a:pt x="1710" y="522"/>
                      <a:pt x="1710" y="522"/>
                    </a:cubicBezTo>
                    <a:cubicBezTo>
                      <a:pt x="1709" y="522"/>
                      <a:pt x="1709" y="522"/>
                      <a:pt x="1708" y="521"/>
                    </a:cubicBezTo>
                    <a:cubicBezTo>
                      <a:pt x="1707" y="521"/>
                      <a:pt x="1708" y="522"/>
                      <a:pt x="1707" y="521"/>
                    </a:cubicBezTo>
                    <a:cubicBezTo>
                      <a:pt x="1707" y="520"/>
                      <a:pt x="1706" y="520"/>
                      <a:pt x="1706" y="520"/>
                    </a:cubicBezTo>
                    <a:cubicBezTo>
                      <a:pt x="1707" y="519"/>
                      <a:pt x="1707" y="519"/>
                      <a:pt x="1708" y="519"/>
                    </a:cubicBezTo>
                    <a:cubicBezTo>
                      <a:pt x="1708" y="518"/>
                      <a:pt x="1708" y="518"/>
                      <a:pt x="1708" y="518"/>
                    </a:cubicBezTo>
                    <a:cubicBezTo>
                      <a:pt x="1709" y="518"/>
                      <a:pt x="1709" y="519"/>
                      <a:pt x="1709" y="519"/>
                    </a:cubicBezTo>
                    <a:cubicBezTo>
                      <a:pt x="1709" y="519"/>
                      <a:pt x="1709" y="519"/>
                      <a:pt x="1710" y="520"/>
                    </a:cubicBezTo>
                    <a:cubicBezTo>
                      <a:pt x="1710" y="520"/>
                      <a:pt x="1711" y="520"/>
                      <a:pt x="1711" y="521"/>
                    </a:cubicBezTo>
                    <a:cubicBezTo>
                      <a:pt x="1711" y="521"/>
                      <a:pt x="1711" y="522"/>
                      <a:pt x="1711" y="522"/>
                    </a:cubicBezTo>
                    <a:close/>
                    <a:moveTo>
                      <a:pt x="1687" y="475"/>
                    </a:moveTo>
                    <a:cubicBezTo>
                      <a:pt x="1687" y="475"/>
                      <a:pt x="1688" y="476"/>
                      <a:pt x="1688" y="476"/>
                    </a:cubicBezTo>
                    <a:cubicBezTo>
                      <a:pt x="1689" y="476"/>
                      <a:pt x="1690" y="478"/>
                      <a:pt x="1689" y="479"/>
                    </a:cubicBezTo>
                    <a:cubicBezTo>
                      <a:pt x="1688" y="479"/>
                      <a:pt x="1688" y="478"/>
                      <a:pt x="1688" y="478"/>
                    </a:cubicBezTo>
                    <a:cubicBezTo>
                      <a:pt x="1687" y="478"/>
                      <a:pt x="1687" y="478"/>
                      <a:pt x="1687" y="478"/>
                    </a:cubicBezTo>
                    <a:cubicBezTo>
                      <a:pt x="1686" y="478"/>
                      <a:pt x="1687" y="478"/>
                      <a:pt x="1687" y="477"/>
                    </a:cubicBezTo>
                    <a:cubicBezTo>
                      <a:pt x="1687" y="476"/>
                      <a:pt x="1686" y="476"/>
                      <a:pt x="1687" y="475"/>
                    </a:cubicBezTo>
                    <a:close/>
                    <a:moveTo>
                      <a:pt x="1677" y="472"/>
                    </a:moveTo>
                    <a:cubicBezTo>
                      <a:pt x="1677" y="472"/>
                      <a:pt x="1676" y="472"/>
                      <a:pt x="1676" y="471"/>
                    </a:cubicBezTo>
                    <a:cubicBezTo>
                      <a:pt x="1676" y="470"/>
                      <a:pt x="1678" y="471"/>
                      <a:pt x="1677" y="472"/>
                    </a:cubicBezTo>
                    <a:close/>
                    <a:moveTo>
                      <a:pt x="1674" y="469"/>
                    </a:moveTo>
                    <a:cubicBezTo>
                      <a:pt x="1674" y="468"/>
                      <a:pt x="1675" y="471"/>
                      <a:pt x="1675" y="471"/>
                    </a:cubicBezTo>
                    <a:cubicBezTo>
                      <a:pt x="1674" y="472"/>
                      <a:pt x="1673" y="470"/>
                      <a:pt x="1674" y="469"/>
                    </a:cubicBezTo>
                    <a:close/>
                    <a:moveTo>
                      <a:pt x="1921" y="221"/>
                    </a:moveTo>
                    <a:cubicBezTo>
                      <a:pt x="1919" y="222"/>
                      <a:pt x="1918" y="220"/>
                      <a:pt x="1915" y="219"/>
                    </a:cubicBezTo>
                    <a:cubicBezTo>
                      <a:pt x="1915" y="218"/>
                      <a:pt x="1914" y="218"/>
                      <a:pt x="1913" y="218"/>
                    </a:cubicBezTo>
                    <a:cubicBezTo>
                      <a:pt x="1913" y="218"/>
                      <a:pt x="1912" y="218"/>
                      <a:pt x="1911" y="218"/>
                    </a:cubicBezTo>
                    <a:cubicBezTo>
                      <a:pt x="1910" y="218"/>
                      <a:pt x="1910" y="216"/>
                      <a:pt x="1909" y="215"/>
                    </a:cubicBezTo>
                    <a:cubicBezTo>
                      <a:pt x="1907" y="215"/>
                      <a:pt x="1908" y="216"/>
                      <a:pt x="1908" y="218"/>
                    </a:cubicBezTo>
                    <a:cubicBezTo>
                      <a:pt x="1907" y="220"/>
                      <a:pt x="1907" y="217"/>
                      <a:pt x="1906" y="217"/>
                    </a:cubicBezTo>
                    <a:cubicBezTo>
                      <a:pt x="1904" y="217"/>
                      <a:pt x="1905" y="219"/>
                      <a:pt x="1904" y="219"/>
                    </a:cubicBezTo>
                    <a:cubicBezTo>
                      <a:pt x="1903" y="219"/>
                      <a:pt x="1903" y="218"/>
                      <a:pt x="1902" y="218"/>
                    </a:cubicBezTo>
                    <a:cubicBezTo>
                      <a:pt x="1902" y="218"/>
                      <a:pt x="1902" y="219"/>
                      <a:pt x="1901" y="219"/>
                    </a:cubicBezTo>
                    <a:cubicBezTo>
                      <a:pt x="1900" y="218"/>
                      <a:pt x="1899" y="217"/>
                      <a:pt x="1900" y="216"/>
                    </a:cubicBezTo>
                    <a:cubicBezTo>
                      <a:pt x="1901" y="216"/>
                      <a:pt x="1903" y="215"/>
                      <a:pt x="1903" y="215"/>
                    </a:cubicBezTo>
                    <a:cubicBezTo>
                      <a:pt x="1904" y="214"/>
                      <a:pt x="1904" y="214"/>
                      <a:pt x="1905" y="214"/>
                    </a:cubicBezTo>
                    <a:cubicBezTo>
                      <a:pt x="1905" y="214"/>
                      <a:pt x="1906" y="215"/>
                      <a:pt x="1906" y="214"/>
                    </a:cubicBezTo>
                    <a:cubicBezTo>
                      <a:pt x="1907" y="214"/>
                      <a:pt x="1908" y="213"/>
                      <a:pt x="1908" y="213"/>
                    </a:cubicBezTo>
                    <a:cubicBezTo>
                      <a:pt x="1909" y="213"/>
                      <a:pt x="1909" y="213"/>
                      <a:pt x="1909" y="213"/>
                    </a:cubicBezTo>
                    <a:cubicBezTo>
                      <a:pt x="1909" y="213"/>
                      <a:pt x="1910" y="212"/>
                      <a:pt x="1910" y="212"/>
                    </a:cubicBezTo>
                    <a:cubicBezTo>
                      <a:pt x="1912" y="213"/>
                      <a:pt x="1911" y="213"/>
                      <a:pt x="1911" y="214"/>
                    </a:cubicBezTo>
                    <a:cubicBezTo>
                      <a:pt x="1913" y="215"/>
                      <a:pt x="1912" y="214"/>
                      <a:pt x="1913" y="214"/>
                    </a:cubicBezTo>
                    <a:cubicBezTo>
                      <a:pt x="1916" y="215"/>
                      <a:pt x="1913" y="215"/>
                      <a:pt x="1915" y="217"/>
                    </a:cubicBezTo>
                    <a:cubicBezTo>
                      <a:pt x="1915" y="217"/>
                      <a:pt x="1916" y="217"/>
                      <a:pt x="1917" y="217"/>
                    </a:cubicBezTo>
                    <a:cubicBezTo>
                      <a:pt x="1918" y="218"/>
                      <a:pt x="1918" y="219"/>
                      <a:pt x="1919" y="220"/>
                    </a:cubicBezTo>
                    <a:cubicBezTo>
                      <a:pt x="1919" y="220"/>
                      <a:pt x="1923" y="220"/>
                      <a:pt x="1921" y="221"/>
                    </a:cubicBezTo>
                    <a:close/>
                    <a:moveTo>
                      <a:pt x="1812" y="327"/>
                    </a:moveTo>
                    <a:cubicBezTo>
                      <a:pt x="1811" y="326"/>
                      <a:pt x="1814" y="322"/>
                      <a:pt x="1814" y="324"/>
                    </a:cubicBezTo>
                    <a:cubicBezTo>
                      <a:pt x="1814" y="325"/>
                      <a:pt x="1812" y="327"/>
                      <a:pt x="1812" y="327"/>
                    </a:cubicBezTo>
                    <a:close/>
                    <a:moveTo>
                      <a:pt x="1863" y="404"/>
                    </a:moveTo>
                    <a:cubicBezTo>
                      <a:pt x="1862" y="403"/>
                      <a:pt x="1862" y="403"/>
                      <a:pt x="1862" y="402"/>
                    </a:cubicBezTo>
                    <a:cubicBezTo>
                      <a:pt x="1861" y="401"/>
                      <a:pt x="1862" y="401"/>
                      <a:pt x="1862" y="400"/>
                    </a:cubicBezTo>
                    <a:cubicBezTo>
                      <a:pt x="1862" y="399"/>
                      <a:pt x="1861" y="397"/>
                      <a:pt x="1862" y="397"/>
                    </a:cubicBezTo>
                    <a:cubicBezTo>
                      <a:pt x="1863" y="396"/>
                      <a:pt x="1863" y="400"/>
                      <a:pt x="1863" y="401"/>
                    </a:cubicBezTo>
                    <a:cubicBezTo>
                      <a:pt x="1863" y="401"/>
                      <a:pt x="1863" y="404"/>
                      <a:pt x="1863" y="404"/>
                    </a:cubicBezTo>
                    <a:close/>
                    <a:moveTo>
                      <a:pt x="2169" y="1170"/>
                    </a:moveTo>
                    <a:cubicBezTo>
                      <a:pt x="2169" y="1169"/>
                      <a:pt x="2167" y="1168"/>
                      <a:pt x="2168" y="1167"/>
                    </a:cubicBezTo>
                    <a:cubicBezTo>
                      <a:pt x="2172" y="1166"/>
                      <a:pt x="2172" y="1173"/>
                      <a:pt x="2170" y="1173"/>
                    </a:cubicBezTo>
                    <a:cubicBezTo>
                      <a:pt x="2169" y="1171"/>
                      <a:pt x="2170" y="1171"/>
                      <a:pt x="2169" y="1170"/>
                    </a:cubicBezTo>
                    <a:close/>
                    <a:moveTo>
                      <a:pt x="2174" y="1180"/>
                    </a:moveTo>
                    <a:cubicBezTo>
                      <a:pt x="2173" y="1179"/>
                      <a:pt x="2172" y="1179"/>
                      <a:pt x="2172" y="1179"/>
                    </a:cubicBezTo>
                    <a:cubicBezTo>
                      <a:pt x="2171" y="1179"/>
                      <a:pt x="2170" y="1180"/>
                      <a:pt x="2170" y="1180"/>
                    </a:cubicBezTo>
                    <a:cubicBezTo>
                      <a:pt x="2169" y="1179"/>
                      <a:pt x="2170" y="1177"/>
                      <a:pt x="2171" y="1177"/>
                    </a:cubicBezTo>
                    <a:cubicBezTo>
                      <a:pt x="2172" y="1177"/>
                      <a:pt x="2173" y="1179"/>
                      <a:pt x="2174" y="1179"/>
                    </a:cubicBezTo>
                    <a:cubicBezTo>
                      <a:pt x="2174" y="1179"/>
                      <a:pt x="2178" y="1179"/>
                      <a:pt x="2178" y="1179"/>
                    </a:cubicBezTo>
                    <a:cubicBezTo>
                      <a:pt x="2178" y="1180"/>
                      <a:pt x="2175" y="1180"/>
                      <a:pt x="2174" y="1180"/>
                    </a:cubicBezTo>
                    <a:close/>
                    <a:moveTo>
                      <a:pt x="2182" y="1216"/>
                    </a:moveTo>
                    <a:cubicBezTo>
                      <a:pt x="2182" y="1217"/>
                      <a:pt x="2181" y="1217"/>
                      <a:pt x="2181" y="1217"/>
                    </a:cubicBezTo>
                    <a:cubicBezTo>
                      <a:pt x="2180" y="1216"/>
                      <a:pt x="2182" y="1212"/>
                      <a:pt x="2183" y="1214"/>
                    </a:cubicBezTo>
                    <a:cubicBezTo>
                      <a:pt x="2183" y="1214"/>
                      <a:pt x="2182" y="1216"/>
                      <a:pt x="2182" y="1216"/>
                    </a:cubicBezTo>
                    <a:close/>
                    <a:moveTo>
                      <a:pt x="2407" y="960"/>
                    </a:moveTo>
                    <a:cubicBezTo>
                      <a:pt x="2407" y="960"/>
                      <a:pt x="2407" y="960"/>
                      <a:pt x="2407" y="960"/>
                    </a:cubicBezTo>
                    <a:cubicBezTo>
                      <a:pt x="2407" y="959"/>
                      <a:pt x="2407" y="959"/>
                      <a:pt x="2407" y="959"/>
                    </a:cubicBezTo>
                    <a:cubicBezTo>
                      <a:pt x="2407" y="959"/>
                      <a:pt x="2407" y="959"/>
                      <a:pt x="2407" y="959"/>
                    </a:cubicBezTo>
                    <a:lnTo>
                      <a:pt x="2407" y="960"/>
                    </a:ln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973" name="Freeform 3869"/>
              <p:cNvSpPr>
                <a:spLocks/>
              </p:cNvSpPr>
              <p:nvPr/>
            </p:nvSpPr>
            <p:spPr bwMode="auto">
              <a:xfrm>
                <a:off x="3756" y="2339"/>
                <a:ext cx="331" cy="332"/>
              </a:xfrm>
              <a:custGeom>
                <a:avLst/>
                <a:gdLst>
                  <a:gd name="T0" fmla="*/ 785 w 2473"/>
                  <a:gd name="T1" fmla="*/ 64 h 2477"/>
                  <a:gd name="T2" fmla="*/ 824 w 2473"/>
                  <a:gd name="T3" fmla="*/ 164 h 2477"/>
                  <a:gd name="T4" fmla="*/ 837 w 2473"/>
                  <a:gd name="T5" fmla="*/ 247 h 2477"/>
                  <a:gd name="T6" fmla="*/ 804 w 2473"/>
                  <a:gd name="T7" fmla="*/ 403 h 2477"/>
                  <a:gd name="T8" fmla="*/ 786 w 2473"/>
                  <a:gd name="T9" fmla="*/ 543 h 2477"/>
                  <a:gd name="T10" fmla="*/ 768 w 2473"/>
                  <a:gd name="T11" fmla="*/ 635 h 2477"/>
                  <a:gd name="T12" fmla="*/ 753 w 2473"/>
                  <a:gd name="T13" fmla="*/ 752 h 2477"/>
                  <a:gd name="T14" fmla="*/ 643 w 2473"/>
                  <a:gd name="T15" fmla="*/ 881 h 2477"/>
                  <a:gd name="T16" fmla="*/ 559 w 2473"/>
                  <a:gd name="T17" fmla="*/ 967 h 2477"/>
                  <a:gd name="T18" fmla="*/ 441 w 2473"/>
                  <a:gd name="T19" fmla="*/ 993 h 2477"/>
                  <a:gd name="T20" fmla="*/ 385 w 2473"/>
                  <a:gd name="T21" fmla="*/ 1063 h 2477"/>
                  <a:gd name="T22" fmla="*/ 347 w 2473"/>
                  <a:gd name="T23" fmla="*/ 1157 h 2477"/>
                  <a:gd name="T24" fmla="*/ 350 w 2473"/>
                  <a:gd name="T25" fmla="*/ 1255 h 2477"/>
                  <a:gd name="T26" fmla="*/ 322 w 2473"/>
                  <a:gd name="T27" fmla="*/ 1330 h 2477"/>
                  <a:gd name="T28" fmla="*/ 260 w 2473"/>
                  <a:gd name="T29" fmla="*/ 1278 h 2477"/>
                  <a:gd name="T30" fmla="*/ 186 w 2473"/>
                  <a:gd name="T31" fmla="*/ 1300 h 2477"/>
                  <a:gd name="T32" fmla="*/ 152 w 2473"/>
                  <a:gd name="T33" fmla="*/ 1414 h 2477"/>
                  <a:gd name="T34" fmla="*/ 162 w 2473"/>
                  <a:gd name="T35" fmla="*/ 1528 h 2477"/>
                  <a:gd name="T36" fmla="*/ 115 w 2473"/>
                  <a:gd name="T37" fmla="*/ 1631 h 2477"/>
                  <a:gd name="T38" fmla="*/ 65 w 2473"/>
                  <a:gd name="T39" fmla="*/ 1704 h 2477"/>
                  <a:gd name="T40" fmla="*/ 3 w 2473"/>
                  <a:gd name="T41" fmla="*/ 1734 h 2477"/>
                  <a:gd name="T42" fmla="*/ 13 w 2473"/>
                  <a:gd name="T43" fmla="*/ 1846 h 2477"/>
                  <a:gd name="T44" fmla="*/ 63 w 2473"/>
                  <a:gd name="T45" fmla="*/ 1965 h 2477"/>
                  <a:gd name="T46" fmla="*/ 154 w 2473"/>
                  <a:gd name="T47" fmla="*/ 2107 h 2477"/>
                  <a:gd name="T48" fmla="*/ 221 w 2473"/>
                  <a:gd name="T49" fmla="*/ 2179 h 2477"/>
                  <a:gd name="T50" fmla="*/ 290 w 2473"/>
                  <a:gd name="T51" fmla="*/ 2238 h 2477"/>
                  <a:gd name="T52" fmla="*/ 339 w 2473"/>
                  <a:gd name="T53" fmla="*/ 2280 h 2477"/>
                  <a:gd name="T54" fmla="*/ 382 w 2473"/>
                  <a:gd name="T55" fmla="*/ 2285 h 2477"/>
                  <a:gd name="T56" fmla="*/ 423 w 2473"/>
                  <a:gd name="T57" fmla="*/ 2362 h 2477"/>
                  <a:gd name="T58" fmla="*/ 773 w 2473"/>
                  <a:gd name="T59" fmla="*/ 2388 h 2477"/>
                  <a:gd name="T60" fmla="*/ 973 w 2473"/>
                  <a:gd name="T61" fmla="*/ 2372 h 2477"/>
                  <a:gd name="T62" fmla="*/ 1303 w 2473"/>
                  <a:gd name="T63" fmla="*/ 2120 h 2477"/>
                  <a:gd name="T64" fmla="*/ 1457 w 2473"/>
                  <a:gd name="T65" fmla="*/ 1698 h 2477"/>
                  <a:gd name="T66" fmla="*/ 1725 w 2473"/>
                  <a:gd name="T67" fmla="*/ 1426 h 2477"/>
                  <a:gd name="T68" fmla="*/ 2119 w 2473"/>
                  <a:gd name="T69" fmla="*/ 863 h 2477"/>
                  <a:gd name="T70" fmla="*/ 2435 w 2473"/>
                  <a:gd name="T71" fmla="*/ 784 h 2477"/>
                  <a:gd name="T72" fmla="*/ 2442 w 2473"/>
                  <a:gd name="T73" fmla="*/ 727 h 2477"/>
                  <a:gd name="T74" fmla="*/ 2464 w 2473"/>
                  <a:gd name="T75" fmla="*/ 671 h 2477"/>
                  <a:gd name="T76" fmla="*/ 2465 w 2473"/>
                  <a:gd name="T77" fmla="*/ 610 h 2477"/>
                  <a:gd name="T78" fmla="*/ 2428 w 2473"/>
                  <a:gd name="T79" fmla="*/ 569 h 2477"/>
                  <a:gd name="T80" fmla="*/ 2409 w 2473"/>
                  <a:gd name="T81" fmla="*/ 539 h 2477"/>
                  <a:gd name="T82" fmla="*/ 2381 w 2473"/>
                  <a:gd name="T83" fmla="*/ 518 h 2477"/>
                  <a:gd name="T84" fmla="*/ 2366 w 2473"/>
                  <a:gd name="T85" fmla="*/ 467 h 2477"/>
                  <a:gd name="T86" fmla="*/ 2333 w 2473"/>
                  <a:gd name="T87" fmla="*/ 481 h 2477"/>
                  <a:gd name="T88" fmla="*/ 2266 w 2473"/>
                  <a:gd name="T89" fmla="*/ 458 h 2477"/>
                  <a:gd name="T90" fmla="*/ 2167 w 2473"/>
                  <a:gd name="T91" fmla="*/ 471 h 2477"/>
                  <a:gd name="T92" fmla="*/ 2106 w 2473"/>
                  <a:gd name="T93" fmla="*/ 501 h 2477"/>
                  <a:gd name="T94" fmla="*/ 2074 w 2473"/>
                  <a:gd name="T95" fmla="*/ 543 h 2477"/>
                  <a:gd name="T96" fmla="*/ 2020 w 2473"/>
                  <a:gd name="T97" fmla="*/ 599 h 2477"/>
                  <a:gd name="T98" fmla="*/ 1934 w 2473"/>
                  <a:gd name="T99" fmla="*/ 586 h 2477"/>
                  <a:gd name="T100" fmla="*/ 1898 w 2473"/>
                  <a:gd name="T101" fmla="*/ 551 h 2477"/>
                  <a:gd name="T102" fmla="*/ 1872 w 2473"/>
                  <a:gd name="T103" fmla="*/ 560 h 2477"/>
                  <a:gd name="T104" fmla="*/ 1858 w 2473"/>
                  <a:gd name="T105" fmla="*/ 604 h 2477"/>
                  <a:gd name="T106" fmla="*/ 1817 w 2473"/>
                  <a:gd name="T107" fmla="*/ 677 h 2477"/>
                  <a:gd name="T108" fmla="*/ 1773 w 2473"/>
                  <a:gd name="T109" fmla="*/ 684 h 2477"/>
                  <a:gd name="T110" fmla="*/ 1732 w 2473"/>
                  <a:gd name="T111" fmla="*/ 714 h 2477"/>
                  <a:gd name="T112" fmla="*/ 1709 w 2473"/>
                  <a:gd name="T113" fmla="*/ 752 h 2477"/>
                  <a:gd name="T114" fmla="*/ 1662 w 2473"/>
                  <a:gd name="T115" fmla="*/ 800 h 2477"/>
                  <a:gd name="T116" fmla="*/ 1614 w 2473"/>
                  <a:gd name="T117" fmla="*/ 854 h 2477"/>
                  <a:gd name="T118" fmla="*/ 1554 w 2473"/>
                  <a:gd name="T119" fmla="*/ 919 h 2477"/>
                  <a:gd name="T120" fmla="*/ 1495 w 2473"/>
                  <a:gd name="T121" fmla="*/ 616 h 24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473" h="2477">
                    <a:moveTo>
                      <a:pt x="956" y="639"/>
                    </a:moveTo>
                    <a:cubicBezTo>
                      <a:pt x="956" y="639"/>
                      <a:pt x="956" y="639"/>
                      <a:pt x="956" y="639"/>
                    </a:cubicBezTo>
                    <a:cubicBezTo>
                      <a:pt x="849" y="0"/>
                      <a:pt x="849" y="0"/>
                      <a:pt x="849" y="0"/>
                    </a:cubicBezTo>
                    <a:cubicBezTo>
                      <a:pt x="848" y="1"/>
                      <a:pt x="847" y="2"/>
                      <a:pt x="846" y="4"/>
                    </a:cubicBezTo>
                    <a:cubicBezTo>
                      <a:pt x="845" y="5"/>
                      <a:pt x="844" y="7"/>
                      <a:pt x="842" y="8"/>
                    </a:cubicBezTo>
                    <a:cubicBezTo>
                      <a:pt x="839" y="11"/>
                      <a:pt x="835" y="14"/>
                      <a:pt x="830" y="16"/>
                    </a:cubicBezTo>
                    <a:cubicBezTo>
                      <a:pt x="827" y="18"/>
                      <a:pt x="823" y="19"/>
                      <a:pt x="818" y="20"/>
                    </a:cubicBezTo>
                    <a:cubicBezTo>
                      <a:pt x="814" y="20"/>
                      <a:pt x="811" y="22"/>
                      <a:pt x="807" y="23"/>
                    </a:cubicBezTo>
                    <a:cubicBezTo>
                      <a:pt x="806" y="24"/>
                      <a:pt x="805" y="25"/>
                      <a:pt x="803" y="25"/>
                    </a:cubicBezTo>
                    <a:cubicBezTo>
                      <a:pt x="803" y="25"/>
                      <a:pt x="802" y="26"/>
                      <a:pt x="802" y="26"/>
                    </a:cubicBezTo>
                    <a:cubicBezTo>
                      <a:pt x="794" y="30"/>
                      <a:pt x="785" y="34"/>
                      <a:pt x="779" y="41"/>
                    </a:cubicBezTo>
                    <a:cubicBezTo>
                      <a:pt x="777" y="45"/>
                      <a:pt x="775" y="50"/>
                      <a:pt x="777" y="54"/>
                    </a:cubicBezTo>
                    <a:cubicBezTo>
                      <a:pt x="779" y="58"/>
                      <a:pt x="782" y="61"/>
                      <a:pt x="785" y="64"/>
                    </a:cubicBezTo>
                    <a:cubicBezTo>
                      <a:pt x="787" y="65"/>
                      <a:pt x="789" y="66"/>
                      <a:pt x="790" y="68"/>
                    </a:cubicBezTo>
                    <a:cubicBezTo>
                      <a:pt x="792" y="69"/>
                      <a:pt x="793" y="71"/>
                      <a:pt x="795" y="72"/>
                    </a:cubicBezTo>
                    <a:cubicBezTo>
                      <a:pt x="798" y="75"/>
                      <a:pt x="801" y="78"/>
                      <a:pt x="803" y="81"/>
                    </a:cubicBezTo>
                    <a:cubicBezTo>
                      <a:pt x="804" y="82"/>
                      <a:pt x="806" y="84"/>
                      <a:pt x="807" y="85"/>
                    </a:cubicBezTo>
                    <a:cubicBezTo>
                      <a:pt x="810" y="89"/>
                      <a:pt x="812" y="92"/>
                      <a:pt x="814" y="96"/>
                    </a:cubicBezTo>
                    <a:cubicBezTo>
                      <a:pt x="815" y="98"/>
                      <a:pt x="816" y="100"/>
                      <a:pt x="816" y="101"/>
                    </a:cubicBezTo>
                    <a:cubicBezTo>
                      <a:pt x="818" y="105"/>
                      <a:pt x="820" y="108"/>
                      <a:pt x="821" y="113"/>
                    </a:cubicBezTo>
                    <a:cubicBezTo>
                      <a:pt x="822" y="118"/>
                      <a:pt x="822" y="124"/>
                      <a:pt x="822" y="130"/>
                    </a:cubicBezTo>
                    <a:cubicBezTo>
                      <a:pt x="821" y="131"/>
                      <a:pt x="821" y="132"/>
                      <a:pt x="821" y="133"/>
                    </a:cubicBezTo>
                    <a:cubicBezTo>
                      <a:pt x="821" y="136"/>
                      <a:pt x="821" y="138"/>
                      <a:pt x="821" y="140"/>
                    </a:cubicBezTo>
                    <a:cubicBezTo>
                      <a:pt x="821" y="142"/>
                      <a:pt x="822" y="144"/>
                      <a:pt x="822" y="146"/>
                    </a:cubicBezTo>
                    <a:cubicBezTo>
                      <a:pt x="823" y="147"/>
                      <a:pt x="823" y="148"/>
                      <a:pt x="823" y="150"/>
                    </a:cubicBezTo>
                    <a:cubicBezTo>
                      <a:pt x="824" y="154"/>
                      <a:pt x="825" y="159"/>
                      <a:pt x="824" y="164"/>
                    </a:cubicBezTo>
                    <a:cubicBezTo>
                      <a:pt x="824" y="166"/>
                      <a:pt x="824" y="168"/>
                      <a:pt x="823" y="170"/>
                    </a:cubicBezTo>
                    <a:cubicBezTo>
                      <a:pt x="822" y="173"/>
                      <a:pt x="822" y="177"/>
                      <a:pt x="822" y="181"/>
                    </a:cubicBezTo>
                    <a:cubicBezTo>
                      <a:pt x="822" y="183"/>
                      <a:pt x="823" y="184"/>
                      <a:pt x="824" y="186"/>
                    </a:cubicBezTo>
                    <a:cubicBezTo>
                      <a:pt x="824" y="187"/>
                      <a:pt x="825" y="187"/>
                      <a:pt x="825" y="188"/>
                    </a:cubicBezTo>
                    <a:cubicBezTo>
                      <a:pt x="825" y="189"/>
                      <a:pt x="826" y="189"/>
                      <a:pt x="826" y="190"/>
                    </a:cubicBezTo>
                    <a:cubicBezTo>
                      <a:pt x="828" y="195"/>
                      <a:pt x="831" y="199"/>
                      <a:pt x="832" y="204"/>
                    </a:cubicBezTo>
                    <a:cubicBezTo>
                      <a:pt x="832" y="205"/>
                      <a:pt x="832" y="207"/>
                      <a:pt x="833" y="208"/>
                    </a:cubicBezTo>
                    <a:cubicBezTo>
                      <a:pt x="833" y="210"/>
                      <a:pt x="834" y="213"/>
                      <a:pt x="834" y="216"/>
                    </a:cubicBezTo>
                    <a:cubicBezTo>
                      <a:pt x="834" y="218"/>
                      <a:pt x="834" y="220"/>
                      <a:pt x="834" y="222"/>
                    </a:cubicBezTo>
                    <a:cubicBezTo>
                      <a:pt x="833" y="223"/>
                      <a:pt x="833" y="224"/>
                      <a:pt x="833" y="225"/>
                    </a:cubicBezTo>
                    <a:cubicBezTo>
                      <a:pt x="833" y="229"/>
                      <a:pt x="834" y="232"/>
                      <a:pt x="835" y="236"/>
                    </a:cubicBezTo>
                    <a:cubicBezTo>
                      <a:pt x="836" y="239"/>
                      <a:pt x="837" y="243"/>
                      <a:pt x="837" y="246"/>
                    </a:cubicBezTo>
                    <a:cubicBezTo>
                      <a:pt x="837" y="247"/>
                      <a:pt x="837" y="247"/>
                      <a:pt x="837" y="247"/>
                    </a:cubicBezTo>
                    <a:cubicBezTo>
                      <a:pt x="837" y="251"/>
                      <a:pt x="837" y="256"/>
                      <a:pt x="836" y="261"/>
                    </a:cubicBezTo>
                    <a:cubicBezTo>
                      <a:pt x="835" y="265"/>
                      <a:pt x="832" y="269"/>
                      <a:pt x="829" y="273"/>
                    </a:cubicBezTo>
                    <a:cubicBezTo>
                      <a:pt x="828" y="274"/>
                      <a:pt x="828" y="275"/>
                      <a:pt x="827" y="276"/>
                    </a:cubicBezTo>
                    <a:cubicBezTo>
                      <a:pt x="824" y="280"/>
                      <a:pt x="820" y="287"/>
                      <a:pt x="819" y="294"/>
                    </a:cubicBezTo>
                    <a:cubicBezTo>
                      <a:pt x="819" y="295"/>
                      <a:pt x="819" y="297"/>
                      <a:pt x="819" y="298"/>
                    </a:cubicBezTo>
                    <a:cubicBezTo>
                      <a:pt x="818" y="301"/>
                      <a:pt x="818" y="304"/>
                      <a:pt x="818" y="307"/>
                    </a:cubicBezTo>
                    <a:cubicBezTo>
                      <a:pt x="815" y="316"/>
                      <a:pt x="814" y="325"/>
                      <a:pt x="813" y="333"/>
                    </a:cubicBezTo>
                    <a:cubicBezTo>
                      <a:pt x="813" y="336"/>
                      <a:pt x="812" y="339"/>
                      <a:pt x="811" y="342"/>
                    </a:cubicBezTo>
                    <a:cubicBezTo>
                      <a:pt x="811" y="346"/>
                      <a:pt x="810" y="350"/>
                      <a:pt x="810" y="354"/>
                    </a:cubicBezTo>
                    <a:cubicBezTo>
                      <a:pt x="809" y="357"/>
                      <a:pt x="810" y="360"/>
                      <a:pt x="810" y="364"/>
                    </a:cubicBezTo>
                    <a:cubicBezTo>
                      <a:pt x="810" y="368"/>
                      <a:pt x="811" y="373"/>
                      <a:pt x="810" y="378"/>
                    </a:cubicBezTo>
                    <a:cubicBezTo>
                      <a:pt x="809" y="381"/>
                      <a:pt x="808" y="384"/>
                      <a:pt x="808" y="387"/>
                    </a:cubicBezTo>
                    <a:cubicBezTo>
                      <a:pt x="806" y="392"/>
                      <a:pt x="805" y="397"/>
                      <a:pt x="804" y="403"/>
                    </a:cubicBezTo>
                    <a:cubicBezTo>
                      <a:pt x="803" y="412"/>
                      <a:pt x="802" y="420"/>
                      <a:pt x="802" y="429"/>
                    </a:cubicBezTo>
                    <a:cubicBezTo>
                      <a:pt x="802" y="432"/>
                      <a:pt x="802" y="432"/>
                      <a:pt x="802" y="432"/>
                    </a:cubicBezTo>
                    <a:cubicBezTo>
                      <a:pt x="802" y="439"/>
                      <a:pt x="802" y="446"/>
                      <a:pt x="802" y="453"/>
                    </a:cubicBezTo>
                    <a:cubicBezTo>
                      <a:pt x="802" y="457"/>
                      <a:pt x="803" y="460"/>
                      <a:pt x="804" y="464"/>
                    </a:cubicBezTo>
                    <a:cubicBezTo>
                      <a:pt x="805" y="466"/>
                      <a:pt x="805" y="469"/>
                      <a:pt x="806" y="472"/>
                    </a:cubicBezTo>
                    <a:cubicBezTo>
                      <a:pt x="806" y="476"/>
                      <a:pt x="805" y="479"/>
                      <a:pt x="803" y="481"/>
                    </a:cubicBezTo>
                    <a:cubicBezTo>
                      <a:pt x="802" y="484"/>
                      <a:pt x="801" y="486"/>
                      <a:pt x="801" y="488"/>
                    </a:cubicBezTo>
                    <a:cubicBezTo>
                      <a:pt x="800" y="494"/>
                      <a:pt x="802" y="498"/>
                      <a:pt x="804" y="503"/>
                    </a:cubicBezTo>
                    <a:cubicBezTo>
                      <a:pt x="805" y="506"/>
                      <a:pt x="807" y="510"/>
                      <a:pt x="807" y="513"/>
                    </a:cubicBezTo>
                    <a:cubicBezTo>
                      <a:pt x="808" y="517"/>
                      <a:pt x="807" y="519"/>
                      <a:pt x="806" y="521"/>
                    </a:cubicBezTo>
                    <a:cubicBezTo>
                      <a:pt x="805" y="523"/>
                      <a:pt x="801" y="523"/>
                      <a:pt x="796" y="523"/>
                    </a:cubicBezTo>
                    <a:cubicBezTo>
                      <a:pt x="791" y="523"/>
                      <a:pt x="786" y="524"/>
                      <a:pt x="784" y="530"/>
                    </a:cubicBezTo>
                    <a:cubicBezTo>
                      <a:pt x="782" y="534"/>
                      <a:pt x="784" y="539"/>
                      <a:pt x="786" y="543"/>
                    </a:cubicBezTo>
                    <a:cubicBezTo>
                      <a:pt x="786" y="545"/>
                      <a:pt x="787" y="546"/>
                      <a:pt x="787" y="548"/>
                    </a:cubicBezTo>
                    <a:cubicBezTo>
                      <a:pt x="788" y="549"/>
                      <a:pt x="788" y="550"/>
                      <a:pt x="788" y="551"/>
                    </a:cubicBezTo>
                    <a:cubicBezTo>
                      <a:pt x="790" y="556"/>
                      <a:pt x="791" y="559"/>
                      <a:pt x="790" y="564"/>
                    </a:cubicBezTo>
                    <a:cubicBezTo>
                      <a:pt x="788" y="568"/>
                      <a:pt x="787" y="571"/>
                      <a:pt x="785" y="573"/>
                    </a:cubicBezTo>
                    <a:cubicBezTo>
                      <a:pt x="785" y="574"/>
                      <a:pt x="784" y="574"/>
                      <a:pt x="784" y="575"/>
                    </a:cubicBezTo>
                    <a:cubicBezTo>
                      <a:pt x="782" y="576"/>
                      <a:pt x="781" y="577"/>
                      <a:pt x="781" y="580"/>
                    </a:cubicBezTo>
                    <a:cubicBezTo>
                      <a:pt x="780" y="584"/>
                      <a:pt x="781" y="588"/>
                      <a:pt x="782" y="592"/>
                    </a:cubicBezTo>
                    <a:cubicBezTo>
                      <a:pt x="783" y="595"/>
                      <a:pt x="784" y="597"/>
                      <a:pt x="784" y="600"/>
                    </a:cubicBezTo>
                    <a:cubicBezTo>
                      <a:pt x="785" y="602"/>
                      <a:pt x="785" y="607"/>
                      <a:pt x="784" y="609"/>
                    </a:cubicBezTo>
                    <a:cubicBezTo>
                      <a:pt x="783" y="612"/>
                      <a:pt x="781" y="613"/>
                      <a:pt x="779" y="615"/>
                    </a:cubicBezTo>
                    <a:cubicBezTo>
                      <a:pt x="778" y="616"/>
                      <a:pt x="776" y="618"/>
                      <a:pt x="775" y="619"/>
                    </a:cubicBezTo>
                    <a:cubicBezTo>
                      <a:pt x="775" y="620"/>
                      <a:pt x="775" y="620"/>
                      <a:pt x="775" y="620"/>
                    </a:cubicBezTo>
                    <a:cubicBezTo>
                      <a:pt x="772" y="625"/>
                      <a:pt x="769" y="629"/>
                      <a:pt x="768" y="635"/>
                    </a:cubicBezTo>
                    <a:cubicBezTo>
                      <a:pt x="766" y="640"/>
                      <a:pt x="767" y="649"/>
                      <a:pt x="771" y="653"/>
                    </a:cubicBezTo>
                    <a:cubicBezTo>
                      <a:pt x="773" y="655"/>
                      <a:pt x="775" y="657"/>
                      <a:pt x="778" y="659"/>
                    </a:cubicBezTo>
                    <a:cubicBezTo>
                      <a:pt x="785" y="665"/>
                      <a:pt x="796" y="673"/>
                      <a:pt x="791" y="681"/>
                    </a:cubicBezTo>
                    <a:cubicBezTo>
                      <a:pt x="789" y="683"/>
                      <a:pt x="787" y="684"/>
                      <a:pt x="784" y="686"/>
                    </a:cubicBezTo>
                    <a:cubicBezTo>
                      <a:pt x="782" y="687"/>
                      <a:pt x="780" y="687"/>
                      <a:pt x="778" y="689"/>
                    </a:cubicBezTo>
                    <a:cubicBezTo>
                      <a:pt x="776" y="692"/>
                      <a:pt x="776" y="696"/>
                      <a:pt x="777" y="700"/>
                    </a:cubicBezTo>
                    <a:cubicBezTo>
                      <a:pt x="778" y="701"/>
                      <a:pt x="778" y="703"/>
                      <a:pt x="778" y="704"/>
                    </a:cubicBezTo>
                    <a:cubicBezTo>
                      <a:pt x="779" y="713"/>
                      <a:pt x="779" y="721"/>
                      <a:pt x="777" y="729"/>
                    </a:cubicBezTo>
                    <a:cubicBezTo>
                      <a:pt x="777" y="729"/>
                      <a:pt x="777" y="729"/>
                      <a:pt x="777" y="730"/>
                    </a:cubicBezTo>
                    <a:cubicBezTo>
                      <a:pt x="777" y="733"/>
                      <a:pt x="776" y="737"/>
                      <a:pt x="774" y="739"/>
                    </a:cubicBezTo>
                    <a:cubicBezTo>
                      <a:pt x="772" y="741"/>
                      <a:pt x="770" y="742"/>
                      <a:pt x="767" y="743"/>
                    </a:cubicBezTo>
                    <a:cubicBezTo>
                      <a:pt x="765" y="743"/>
                      <a:pt x="764" y="744"/>
                      <a:pt x="763" y="744"/>
                    </a:cubicBezTo>
                    <a:cubicBezTo>
                      <a:pt x="760" y="746"/>
                      <a:pt x="756" y="749"/>
                      <a:pt x="753" y="752"/>
                    </a:cubicBezTo>
                    <a:cubicBezTo>
                      <a:pt x="748" y="756"/>
                      <a:pt x="743" y="762"/>
                      <a:pt x="738" y="767"/>
                    </a:cubicBezTo>
                    <a:cubicBezTo>
                      <a:pt x="737" y="768"/>
                      <a:pt x="735" y="770"/>
                      <a:pt x="734" y="772"/>
                    </a:cubicBezTo>
                    <a:cubicBezTo>
                      <a:pt x="729" y="777"/>
                      <a:pt x="724" y="783"/>
                      <a:pt x="720" y="789"/>
                    </a:cubicBezTo>
                    <a:cubicBezTo>
                      <a:pt x="715" y="799"/>
                      <a:pt x="709" y="808"/>
                      <a:pt x="701" y="816"/>
                    </a:cubicBezTo>
                    <a:cubicBezTo>
                      <a:pt x="699" y="819"/>
                      <a:pt x="697" y="821"/>
                      <a:pt x="696" y="823"/>
                    </a:cubicBezTo>
                    <a:cubicBezTo>
                      <a:pt x="695" y="824"/>
                      <a:pt x="695" y="824"/>
                      <a:pt x="695" y="824"/>
                    </a:cubicBezTo>
                    <a:cubicBezTo>
                      <a:pt x="695" y="825"/>
                      <a:pt x="694" y="825"/>
                      <a:pt x="694" y="826"/>
                    </a:cubicBezTo>
                    <a:cubicBezTo>
                      <a:pt x="691" y="831"/>
                      <a:pt x="688" y="835"/>
                      <a:pt x="684" y="839"/>
                    </a:cubicBezTo>
                    <a:cubicBezTo>
                      <a:pt x="682" y="841"/>
                      <a:pt x="679" y="842"/>
                      <a:pt x="677" y="844"/>
                    </a:cubicBezTo>
                    <a:cubicBezTo>
                      <a:pt x="675" y="845"/>
                      <a:pt x="674" y="846"/>
                      <a:pt x="672" y="847"/>
                    </a:cubicBezTo>
                    <a:cubicBezTo>
                      <a:pt x="670" y="849"/>
                      <a:pt x="667" y="852"/>
                      <a:pt x="665" y="854"/>
                    </a:cubicBezTo>
                    <a:cubicBezTo>
                      <a:pt x="663" y="856"/>
                      <a:pt x="662" y="858"/>
                      <a:pt x="660" y="860"/>
                    </a:cubicBezTo>
                    <a:cubicBezTo>
                      <a:pt x="653" y="866"/>
                      <a:pt x="647" y="874"/>
                      <a:pt x="643" y="881"/>
                    </a:cubicBezTo>
                    <a:cubicBezTo>
                      <a:pt x="642" y="883"/>
                      <a:pt x="642" y="885"/>
                      <a:pt x="642" y="888"/>
                    </a:cubicBezTo>
                    <a:cubicBezTo>
                      <a:pt x="642" y="892"/>
                      <a:pt x="641" y="896"/>
                      <a:pt x="639" y="899"/>
                    </a:cubicBezTo>
                    <a:cubicBezTo>
                      <a:pt x="637" y="900"/>
                      <a:pt x="635" y="900"/>
                      <a:pt x="633" y="901"/>
                    </a:cubicBezTo>
                    <a:cubicBezTo>
                      <a:pt x="632" y="901"/>
                      <a:pt x="632" y="901"/>
                      <a:pt x="631" y="901"/>
                    </a:cubicBezTo>
                    <a:cubicBezTo>
                      <a:pt x="625" y="902"/>
                      <a:pt x="621" y="906"/>
                      <a:pt x="617" y="910"/>
                    </a:cubicBezTo>
                    <a:cubicBezTo>
                      <a:pt x="616" y="911"/>
                      <a:pt x="615" y="913"/>
                      <a:pt x="614" y="914"/>
                    </a:cubicBezTo>
                    <a:cubicBezTo>
                      <a:pt x="612" y="916"/>
                      <a:pt x="610" y="918"/>
                      <a:pt x="608" y="922"/>
                    </a:cubicBezTo>
                    <a:cubicBezTo>
                      <a:pt x="606" y="925"/>
                      <a:pt x="605" y="929"/>
                      <a:pt x="603" y="932"/>
                    </a:cubicBezTo>
                    <a:cubicBezTo>
                      <a:pt x="602" y="935"/>
                      <a:pt x="601" y="939"/>
                      <a:pt x="600" y="942"/>
                    </a:cubicBezTo>
                    <a:cubicBezTo>
                      <a:pt x="596" y="948"/>
                      <a:pt x="592" y="948"/>
                      <a:pt x="587" y="949"/>
                    </a:cubicBezTo>
                    <a:cubicBezTo>
                      <a:pt x="585" y="949"/>
                      <a:pt x="582" y="949"/>
                      <a:pt x="580" y="950"/>
                    </a:cubicBezTo>
                    <a:cubicBezTo>
                      <a:pt x="573" y="953"/>
                      <a:pt x="568" y="958"/>
                      <a:pt x="563" y="964"/>
                    </a:cubicBezTo>
                    <a:cubicBezTo>
                      <a:pt x="562" y="965"/>
                      <a:pt x="561" y="966"/>
                      <a:pt x="559" y="967"/>
                    </a:cubicBezTo>
                    <a:cubicBezTo>
                      <a:pt x="558" y="969"/>
                      <a:pt x="557" y="970"/>
                      <a:pt x="555" y="972"/>
                    </a:cubicBezTo>
                    <a:cubicBezTo>
                      <a:pt x="551" y="977"/>
                      <a:pt x="546" y="983"/>
                      <a:pt x="539" y="985"/>
                    </a:cubicBezTo>
                    <a:cubicBezTo>
                      <a:pt x="533" y="987"/>
                      <a:pt x="525" y="986"/>
                      <a:pt x="518" y="984"/>
                    </a:cubicBezTo>
                    <a:cubicBezTo>
                      <a:pt x="511" y="981"/>
                      <a:pt x="506" y="977"/>
                      <a:pt x="503" y="971"/>
                    </a:cubicBezTo>
                    <a:cubicBezTo>
                      <a:pt x="502" y="971"/>
                      <a:pt x="502" y="970"/>
                      <a:pt x="501" y="970"/>
                    </a:cubicBezTo>
                    <a:cubicBezTo>
                      <a:pt x="498" y="965"/>
                      <a:pt x="495" y="959"/>
                      <a:pt x="490" y="958"/>
                    </a:cubicBezTo>
                    <a:cubicBezTo>
                      <a:pt x="484" y="956"/>
                      <a:pt x="467" y="952"/>
                      <a:pt x="462" y="964"/>
                    </a:cubicBezTo>
                    <a:cubicBezTo>
                      <a:pt x="461" y="966"/>
                      <a:pt x="461" y="967"/>
                      <a:pt x="460" y="969"/>
                    </a:cubicBezTo>
                    <a:cubicBezTo>
                      <a:pt x="460" y="971"/>
                      <a:pt x="459" y="974"/>
                      <a:pt x="458" y="976"/>
                    </a:cubicBezTo>
                    <a:cubicBezTo>
                      <a:pt x="456" y="979"/>
                      <a:pt x="454" y="980"/>
                      <a:pt x="451" y="982"/>
                    </a:cubicBezTo>
                    <a:cubicBezTo>
                      <a:pt x="450" y="982"/>
                      <a:pt x="449" y="983"/>
                      <a:pt x="447" y="984"/>
                    </a:cubicBezTo>
                    <a:cubicBezTo>
                      <a:pt x="446" y="985"/>
                      <a:pt x="445" y="987"/>
                      <a:pt x="443" y="989"/>
                    </a:cubicBezTo>
                    <a:cubicBezTo>
                      <a:pt x="443" y="991"/>
                      <a:pt x="442" y="992"/>
                      <a:pt x="441" y="993"/>
                    </a:cubicBezTo>
                    <a:cubicBezTo>
                      <a:pt x="440" y="994"/>
                      <a:pt x="438" y="995"/>
                      <a:pt x="437" y="996"/>
                    </a:cubicBezTo>
                    <a:cubicBezTo>
                      <a:pt x="435" y="997"/>
                      <a:pt x="433" y="998"/>
                      <a:pt x="432" y="1000"/>
                    </a:cubicBezTo>
                    <a:cubicBezTo>
                      <a:pt x="429" y="1002"/>
                      <a:pt x="429" y="1005"/>
                      <a:pt x="429" y="1007"/>
                    </a:cubicBezTo>
                    <a:cubicBezTo>
                      <a:pt x="429" y="1008"/>
                      <a:pt x="429" y="1008"/>
                      <a:pt x="429" y="1009"/>
                    </a:cubicBezTo>
                    <a:cubicBezTo>
                      <a:pt x="429" y="1011"/>
                      <a:pt x="428" y="1013"/>
                      <a:pt x="428" y="1014"/>
                    </a:cubicBezTo>
                    <a:cubicBezTo>
                      <a:pt x="428" y="1016"/>
                      <a:pt x="427" y="1018"/>
                      <a:pt x="427" y="1020"/>
                    </a:cubicBezTo>
                    <a:cubicBezTo>
                      <a:pt x="426" y="1027"/>
                      <a:pt x="426" y="1033"/>
                      <a:pt x="427" y="1040"/>
                    </a:cubicBezTo>
                    <a:cubicBezTo>
                      <a:pt x="427" y="1040"/>
                      <a:pt x="427" y="1041"/>
                      <a:pt x="427" y="1042"/>
                    </a:cubicBezTo>
                    <a:cubicBezTo>
                      <a:pt x="428" y="1046"/>
                      <a:pt x="428" y="1050"/>
                      <a:pt x="425" y="1054"/>
                    </a:cubicBezTo>
                    <a:cubicBezTo>
                      <a:pt x="422" y="1057"/>
                      <a:pt x="417" y="1058"/>
                      <a:pt x="411" y="1059"/>
                    </a:cubicBezTo>
                    <a:cubicBezTo>
                      <a:pt x="407" y="1059"/>
                      <a:pt x="403" y="1059"/>
                      <a:pt x="399" y="1059"/>
                    </a:cubicBezTo>
                    <a:cubicBezTo>
                      <a:pt x="396" y="1059"/>
                      <a:pt x="393" y="1060"/>
                      <a:pt x="391" y="1061"/>
                    </a:cubicBezTo>
                    <a:cubicBezTo>
                      <a:pt x="389" y="1061"/>
                      <a:pt x="387" y="1062"/>
                      <a:pt x="385" y="1063"/>
                    </a:cubicBezTo>
                    <a:cubicBezTo>
                      <a:pt x="384" y="1063"/>
                      <a:pt x="383" y="1063"/>
                      <a:pt x="382" y="1063"/>
                    </a:cubicBezTo>
                    <a:cubicBezTo>
                      <a:pt x="379" y="1064"/>
                      <a:pt x="377" y="1064"/>
                      <a:pt x="374" y="1065"/>
                    </a:cubicBezTo>
                    <a:cubicBezTo>
                      <a:pt x="368" y="1067"/>
                      <a:pt x="364" y="1074"/>
                      <a:pt x="365" y="1081"/>
                    </a:cubicBezTo>
                    <a:cubicBezTo>
                      <a:pt x="365" y="1082"/>
                      <a:pt x="366" y="1083"/>
                      <a:pt x="366" y="1085"/>
                    </a:cubicBezTo>
                    <a:cubicBezTo>
                      <a:pt x="367" y="1090"/>
                      <a:pt x="368" y="1096"/>
                      <a:pt x="363" y="1100"/>
                    </a:cubicBezTo>
                    <a:cubicBezTo>
                      <a:pt x="362" y="1101"/>
                      <a:pt x="361" y="1101"/>
                      <a:pt x="360" y="1102"/>
                    </a:cubicBezTo>
                    <a:cubicBezTo>
                      <a:pt x="357" y="1104"/>
                      <a:pt x="355" y="1105"/>
                      <a:pt x="353" y="1109"/>
                    </a:cubicBezTo>
                    <a:cubicBezTo>
                      <a:pt x="352" y="1112"/>
                      <a:pt x="351" y="1115"/>
                      <a:pt x="350" y="1118"/>
                    </a:cubicBezTo>
                    <a:cubicBezTo>
                      <a:pt x="349" y="1121"/>
                      <a:pt x="348" y="1124"/>
                      <a:pt x="346" y="1127"/>
                    </a:cubicBezTo>
                    <a:cubicBezTo>
                      <a:pt x="346" y="1128"/>
                      <a:pt x="345" y="1129"/>
                      <a:pt x="345" y="1130"/>
                    </a:cubicBezTo>
                    <a:cubicBezTo>
                      <a:pt x="343" y="1133"/>
                      <a:pt x="341" y="1137"/>
                      <a:pt x="342" y="1141"/>
                    </a:cubicBezTo>
                    <a:cubicBezTo>
                      <a:pt x="342" y="1145"/>
                      <a:pt x="344" y="1147"/>
                      <a:pt x="345" y="1150"/>
                    </a:cubicBezTo>
                    <a:cubicBezTo>
                      <a:pt x="347" y="1153"/>
                      <a:pt x="347" y="1155"/>
                      <a:pt x="347" y="1157"/>
                    </a:cubicBezTo>
                    <a:cubicBezTo>
                      <a:pt x="348" y="1158"/>
                      <a:pt x="348" y="1159"/>
                      <a:pt x="348" y="1160"/>
                    </a:cubicBezTo>
                    <a:cubicBezTo>
                      <a:pt x="348" y="1161"/>
                      <a:pt x="349" y="1163"/>
                      <a:pt x="349" y="1164"/>
                    </a:cubicBezTo>
                    <a:cubicBezTo>
                      <a:pt x="351" y="1170"/>
                      <a:pt x="352" y="1175"/>
                      <a:pt x="351" y="1182"/>
                    </a:cubicBezTo>
                    <a:cubicBezTo>
                      <a:pt x="350" y="1194"/>
                      <a:pt x="342" y="1198"/>
                      <a:pt x="334" y="1203"/>
                    </a:cubicBezTo>
                    <a:cubicBezTo>
                      <a:pt x="332" y="1203"/>
                      <a:pt x="331" y="1204"/>
                      <a:pt x="329" y="1204"/>
                    </a:cubicBezTo>
                    <a:cubicBezTo>
                      <a:pt x="326" y="1205"/>
                      <a:pt x="323" y="1206"/>
                      <a:pt x="321" y="1210"/>
                    </a:cubicBezTo>
                    <a:cubicBezTo>
                      <a:pt x="319" y="1214"/>
                      <a:pt x="319" y="1219"/>
                      <a:pt x="320" y="1223"/>
                    </a:cubicBezTo>
                    <a:cubicBezTo>
                      <a:pt x="323" y="1232"/>
                      <a:pt x="335" y="1237"/>
                      <a:pt x="340" y="1239"/>
                    </a:cubicBezTo>
                    <a:cubicBezTo>
                      <a:pt x="340" y="1239"/>
                      <a:pt x="340" y="1239"/>
                      <a:pt x="340" y="1239"/>
                    </a:cubicBezTo>
                    <a:cubicBezTo>
                      <a:pt x="340" y="1239"/>
                      <a:pt x="340" y="1239"/>
                      <a:pt x="340" y="1239"/>
                    </a:cubicBezTo>
                    <a:cubicBezTo>
                      <a:pt x="341" y="1241"/>
                      <a:pt x="343" y="1242"/>
                      <a:pt x="344" y="1243"/>
                    </a:cubicBezTo>
                    <a:cubicBezTo>
                      <a:pt x="345" y="1244"/>
                      <a:pt x="347" y="1245"/>
                      <a:pt x="347" y="1246"/>
                    </a:cubicBezTo>
                    <a:cubicBezTo>
                      <a:pt x="350" y="1248"/>
                      <a:pt x="350" y="1251"/>
                      <a:pt x="350" y="1255"/>
                    </a:cubicBezTo>
                    <a:cubicBezTo>
                      <a:pt x="350" y="1257"/>
                      <a:pt x="350" y="1260"/>
                      <a:pt x="350" y="1263"/>
                    </a:cubicBezTo>
                    <a:cubicBezTo>
                      <a:pt x="349" y="1266"/>
                      <a:pt x="349" y="1270"/>
                      <a:pt x="349" y="1274"/>
                    </a:cubicBezTo>
                    <a:cubicBezTo>
                      <a:pt x="350" y="1279"/>
                      <a:pt x="353" y="1284"/>
                      <a:pt x="355" y="1288"/>
                    </a:cubicBezTo>
                    <a:cubicBezTo>
                      <a:pt x="356" y="1289"/>
                      <a:pt x="357" y="1291"/>
                      <a:pt x="358" y="1292"/>
                    </a:cubicBezTo>
                    <a:cubicBezTo>
                      <a:pt x="360" y="1297"/>
                      <a:pt x="363" y="1305"/>
                      <a:pt x="359" y="1310"/>
                    </a:cubicBezTo>
                    <a:cubicBezTo>
                      <a:pt x="358" y="1311"/>
                      <a:pt x="357" y="1311"/>
                      <a:pt x="356" y="1311"/>
                    </a:cubicBezTo>
                    <a:cubicBezTo>
                      <a:pt x="356" y="1311"/>
                      <a:pt x="356" y="1311"/>
                      <a:pt x="356" y="1311"/>
                    </a:cubicBezTo>
                    <a:cubicBezTo>
                      <a:pt x="353" y="1311"/>
                      <a:pt x="349" y="1308"/>
                      <a:pt x="346" y="1305"/>
                    </a:cubicBezTo>
                    <a:cubicBezTo>
                      <a:pt x="345" y="1304"/>
                      <a:pt x="344" y="1303"/>
                      <a:pt x="343" y="1302"/>
                    </a:cubicBezTo>
                    <a:cubicBezTo>
                      <a:pt x="337" y="1298"/>
                      <a:pt x="330" y="1301"/>
                      <a:pt x="326" y="1305"/>
                    </a:cubicBezTo>
                    <a:cubicBezTo>
                      <a:pt x="324" y="1308"/>
                      <a:pt x="324" y="1310"/>
                      <a:pt x="324" y="1314"/>
                    </a:cubicBezTo>
                    <a:cubicBezTo>
                      <a:pt x="324" y="1315"/>
                      <a:pt x="324" y="1315"/>
                      <a:pt x="324" y="1315"/>
                    </a:cubicBezTo>
                    <a:cubicBezTo>
                      <a:pt x="324" y="1320"/>
                      <a:pt x="323" y="1325"/>
                      <a:pt x="322" y="1330"/>
                    </a:cubicBezTo>
                    <a:cubicBezTo>
                      <a:pt x="321" y="1331"/>
                      <a:pt x="321" y="1333"/>
                      <a:pt x="321" y="1334"/>
                    </a:cubicBezTo>
                    <a:cubicBezTo>
                      <a:pt x="321" y="1336"/>
                      <a:pt x="320" y="1338"/>
                      <a:pt x="319" y="1339"/>
                    </a:cubicBezTo>
                    <a:cubicBezTo>
                      <a:pt x="319" y="1340"/>
                      <a:pt x="319" y="1340"/>
                      <a:pt x="319" y="1340"/>
                    </a:cubicBezTo>
                    <a:cubicBezTo>
                      <a:pt x="317" y="1345"/>
                      <a:pt x="314" y="1347"/>
                      <a:pt x="310" y="1350"/>
                    </a:cubicBezTo>
                    <a:cubicBezTo>
                      <a:pt x="300" y="1355"/>
                      <a:pt x="292" y="1357"/>
                      <a:pt x="286" y="1353"/>
                    </a:cubicBezTo>
                    <a:cubicBezTo>
                      <a:pt x="280" y="1350"/>
                      <a:pt x="278" y="1346"/>
                      <a:pt x="278" y="1339"/>
                    </a:cubicBezTo>
                    <a:cubicBezTo>
                      <a:pt x="278" y="1334"/>
                      <a:pt x="281" y="1331"/>
                      <a:pt x="284" y="1328"/>
                    </a:cubicBezTo>
                    <a:cubicBezTo>
                      <a:pt x="287" y="1326"/>
                      <a:pt x="289" y="1323"/>
                      <a:pt x="290" y="1320"/>
                    </a:cubicBezTo>
                    <a:cubicBezTo>
                      <a:pt x="294" y="1311"/>
                      <a:pt x="287" y="1305"/>
                      <a:pt x="281" y="1299"/>
                    </a:cubicBezTo>
                    <a:cubicBezTo>
                      <a:pt x="277" y="1296"/>
                      <a:pt x="274" y="1293"/>
                      <a:pt x="272" y="1289"/>
                    </a:cubicBezTo>
                    <a:cubicBezTo>
                      <a:pt x="271" y="1288"/>
                      <a:pt x="270" y="1286"/>
                      <a:pt x="270" y="1285"/>
                    </a:cubicBezTo>
                    <a:cubicBezTo>
                      <a:pt x="268" y="1281"/>
                      <a:pt x="267" y="1278"/>
                      <a:pt x="260" y="1278"/>
                    </a:cubicBezTo>
                    <a:cubicBezTo>
                      <a:pt x="260" y="1278"/>
                      <a:pt x="260" y="1278"/>
                      <a:pt x="260" y="1278"/>
                    </a:cubicBezTo>
                    <a:cubicBezTo>
                      <a:pt x="258" y="1278"/>
                      <a:pt x="255" y="1278"/>
                      <a:pt x="253" y="1279"/>
                    </a:cubicBezTo>
                    <a:cubicBezTo>
                      <a:pt x="249" y="1279"/>
                      <a:pt x="246" y="1280"/>
                      <a:pt x="242" y="1279"/>
                    </a:cubicBezTo>
                    <a:cubicBezTo>
                      <a:pt x="237" y="1278"/>
                      <a:pt x="234" y="1275"/>
                      <a:pt x="231" y="1272"/>
                    </a:cubicBezTo>
                    <a:cubicBezTo>
                      <a:pt x="228" y="1269"/>
                      <a:pt x="225" y="1266"/>
                      <a:pt x="221" y="1266"/>
                    </a:cubicBezTo>
                    <a:cubicBezTo>
                      <a:pt x="220" y="1265"/>
                      <a:pt x="218" y="1265"/>
                      <a:pt x="217" y="1265"/>
                    </a:cubicBezTo>
                    <a:cubicBezTo>
                      <a:pt x="217" y="1266"/>
                      <a:pt x="216" y="1266"/>
                      <a:pt x="216" y="1266"/>
                    </a:cubicBezTo>
                    <a:cubicBezTo>
                      <a:pt x="212" y="1266"/>
                      <a:pt x="210" y="1266"/>
                      <a:pt x="207" y="1268"/>
                    </a:cubicBezTo>
                    <a:cubicBezTo>
                      <a:pt x="201" y="1271"/>
                      <a:pt x="199" y="1276"/>
                      <a:pt x="197" y="1282"/>
                    </a:cubicBezTo>
                    <a:cubicBezTo>
                      <a:pt x="196" y="1283"/>
                      <a:pt x="196" y="1284"/>
                      <a:pt x="196" y="1285"/>
                    </a:cubicBezTo>
                    <a:cubicBezTo>
                      <a:pt x="195" y="1287"/>
                      <a:pt x="195" y="1287"/>
                      <a:pt x="195" y="1287"/>
                    </a:cubicBezTo>
                    <a:cubicBezTo>
                      <a:pt x="194" y="1289"/>
                      <a:pt x="193" y="1291"/>
                      <a:pt x="192" y="1294"/>
                    </a:cubicBezTo>
                    <a:cubicBezTo>
                      <a:pt x="191" y="1297"/>
                      <a:pt x="190" y="1298"/>
                      <a:pt x="188" y="1299"/>
                    </a:cubicBezTo>
                    <a:cubicBezTo>
                      <a:pt x="187" y="1299"/>
                      <a:pt x="187" y="1300"/>
                      <a:pt x="186" y="1300"/>
                    </a:cubicBezTo>
                    <a:cubicBezTo>
                      <a:pt x="182" y="1304"/>
                      <a:pt x="181" y="1307"/>
                      <a:pt x="180" y="1312"/>
                    </a:cubicBezTo>
                    <a:cubicBezTo>
                      <a:pt x="179" y="1313"/>
                      <a:pt x="179" y="1315"/>
                      <a:pt x="178" y="1316"/>
                    </a:cubicBezTo>
                    <a:cubicBezTo>
                      <a:pt x="178" y="1317"/>
                      <a:pt x="177" y="1318"/>
                      <a:pt x="177" y="1319"/>
                    </a:cubicBezTo>
                    <a:cubicBezTo>
                      <a:pt x="175" y="1323"/>
                      <a:pt x="174" y="1327"/>
                      <a:pt x="173" y="1332"/>
                    </a:cubicBezTo>
                    <a:cubicBezTo>
                      <a:pt x="172" y="1334"/>
                      <a:pt x="172" y="1336"/>
                      <a:pt x="171" y="1338"/>
                    </a:cubicBezTo>
                    <a:cubicBezTo>
                      <a:pt x="171" y="1342"/>
                      <a:pt x="171" y="1346"/>
                      <a:pt x="169" y="1349"/>
                    </a:cubicBezTo>
                    <a:cubicBezTo>
                      <a:pt x="166" y="1355"/>
                      <a:pt x="165" y="1359"/>
                      <a:pt x="165" y="1366"/>
                    </a:cubicBezTo>
                    <a:cubicBezTo>
                      <a:pt x="165" y="1367"/>
                      <a:pt x="164" y="1368"/>
                      <a:pt x="164" y="1370"/>
                    </a:cubicBezTo>
                    <a:cubicBezTo>
                      <a:pt x="164" y="1371"/>
                      <a:pt x="164" y="1373"/>
                      <a:pt x="164" y="1375"/>
                    </a:cubicBezTo>
                    <a:cubicBezTo>
                      <a:pt x="164" y="1376"/>
                      <a:pt x="165" y="1377"/>
                      <a:pt x="165" y="1378"/>
                    </a:cubicBezTo>
                    <a:cubicBezTo>
                      <a:pt x="165" y="1380"/>
                      <a:pt x="166" y="1381"/>
                      <a:pt x="165" y="1383"/>
                    </a:cubicBezTo>
                    <a:cubicBezTo>
                      <a:pt x="165" y="1388"/>
                      <a:pt x="164" y="1394"/>
                      <a:pt x="162" y="1399"/>
                    </a:cubicBezTo>
                    <a:cubicBezTo>
                      <a:pt x="160" y="1405"/>
                      <a:pt x="156" y="1410"/>
                      <a:pt x="152" y="1414"/>
                    </a:cubicBezTo>
                    <a:cubicBezTo>
                      <a:pt x="151" y="1416"/>
                      <a:pt x="150" y="1417"/>
                      <a:pt x="149" y="1418"/>
                    </a:cubicBezTo>
                    <a:cubicBezTo>
                      <a:pt x="148" y="1420"/>
                      <a:pt x="146" y="1421"/>
                      <a:pt x="145" y="1422"/>
                    </a:cubicBezTo>
                    <a:cubicBezTo>
                      <a:pt x="141" y="1427"/>
                      <a:pt x="137" y="1431"/>
                      <a:pt x="137" y="1436"/>
                    </a:cubicBezTo>
                    <a:cubicBezTo>
                      <a:pt x="136" y="1445"/>
                      <a:pt x="140" y="1455"/>
                      <a:pt x="142" y="1462"/>
                    </a:cubicBezTo>
                    <a:cubicBezTo>
                      <a:pt x="143" y="1463"/>
                      <a:pt x="143" y="1464"/>
                      <a:pt x="144" y="1465"/>
                    </a:cubicBezTo>
                    <a:cubicBezTo>
                      <a:pt x="145" y="1468"/>
                      <a:pt x="146" y="1470"/>
                      <a:pt x="147" y="1473"/>
                    </a:cubicBezTo>
                    <a:cubicBezTo>
                      <a:pt x="148" y="1474"/>
                      <a:pt x="148" y="1475"/>
                      <a:pt x="149" y="1475"/>
                    </a:cubicBezTo>
                    <a:cubicBezTo>
                      <a:pt x="150" y="1478"/>
                      <a:pt x="151" y="1480"/>
                      <a:pt x="152" y="1482"/>
                    </a:cubicBezTo>
                    <a:cubicBezTo>
                      <a:pt x="153" y="1484"/>
                      <a:pt x="154" y="1486"/>
                      <a:pt x="154" y="1488"/>
                    </a:cubicBezTo>
                    <a:cubicBezTo>
                      <a:pt x="155" y="1489"/>
                      <a:pt x="155" y="1490"/>
                      <a:pt x="156" y="1490"/>
                    </a:cubicBezTo>
                    <a:cubicBezTo>
                      <a:pt x="157" y="1494"/>
                      <a:pt x="157" y="1497"/>
                      <a:pt x="157" y="1501"/>
                    </a:cubicBezTo>
                    <a:cubicBezTo>
                      <a:pt x="157" y="1501"/>
                      <a:pt x="157" y="1502"/>
                      <a:pt x="158" y="1503"/>
                    </a:cubicBezTo>
                    <a:cubicBezTo>
                      <a:pt x="158" y="1513"/>
                      <a:pt x="159" y="1520"/>
                      <a:pt x="162" y="1528"/>
                    </a:cubicBezTo>
                    <a:cubicBezTo>
                      <a:pt x="163" y="1530"/>
                      <a:pt x="164" y="1531"/>
                      <a:pt x="164" y="1533"/>
                    </a:cubicBezTo>
                    <a:cubicBezTo>
                      <a:pt x="170" y="1545"/>
                      <a:pt x="178" y="1566"/>
                      <a:pt x="167" y="1574"/>
                    </a:cubicBezTo>
                    <a:cubicBezTo>
                      <a:pt x="162" y="1578"/>
                      <a:pt x="152" y="1579"/>
                      <a:pt x="145" y="1579"/>
                    </a:cubicBezTo>
                    <a:cubicBezTo>
                      <a:pt x="145" y="1580"/>
                      <a:pt x="145" y="1580"/>
                      <a:pt x="145" y="1580"/>
                    </a:cubicBezTo>
                    <a:cubicBezTo>
                      <a:pt x="144" y="1580"/>
                      <a:pt x="142" y="1580"/>
                      <a:pt x="141" y="1580"/>
                    </a:cubicBezTo>
                    <a:cubicBezTo>
                      <a:pt x="135" y="1580"/>
                      <a:pt x="129" y="1581"/>
                      <a:pt x="124" y="1585"/>
                    </a:cubicBezTo>
                    <a:cubicBezTo>
                      <a:pt x="122" y="1586"/>
                      <a:pt x="122" y="1587"/>
                      <a:pt x="121" y="1589"/>
                    </a:cubicBezTo>
                    <a:cubicBezTo>
                      <a:pt x="121" y="1589"/>
                      <a:pt x="121" y="1590"/>
                      <a:pt x="120" y="1591"/>
                    </a:cubicBezTo>
                    <a:cubicBezTo>
                      <a:pt x="120" y="1592"/>
                      <a:pt x="119" y="1593"/>
                      <a:pt x="119" y="1594"/>
                    </a:cubicBezTo>
                    <a:cubicBezTo>
                      <a:pt x="117" y="1596"/>
                      <a:pt x="116" y="1597"/>
                      <a:pt x="116" y="1599"/>
                    </a:cubicBezTo>
                    <a:cubicBezTo>
                      <a:pt x="115" y="1601"/>
                      <a:pt x="115" y="1604"/>
                      <a:pt x="115" y="1606"/>
                    </a:cubicBezTo>
                    <a:cubicBezTo>
                      <a:pt x="115" y="1607"/>
                      <a:pt x="115" y="1609"/>
                      <a:pt x="115" y="1611"/>
                    </a:cubicBezTo>
                    <a:cubicBezTo>
                      <a:pt x="113" y="1618"/>
                      <a:pt x="113" y="1623"/>
                      <a:pt x="115" y="1631"/>
                    </a:cubicBezTo>
                    <a:cubicBezTo>
                      <a:pt x="116" y="1636"/>
                      <a:pt x="115" y="1642"/>
                      <a:pt x="115" y="1648"/>
                    </a:cubicBezTo>
                    <a:cubicBezTo>
                      <a:pt x="115" y="1648"/>
                      <a:pt x="115" y="1648"/>
                      <a:pt x="115" y="1648"/>
                    </a:cubicBezTo>
                    <a:cubicBezTo>
                      <a:pt x="114" y="1651"/>
                      <a:pt x="114" y="1654"/>
                      <a:pt x="114" y="1657"/>
                    </a:cubicBezTo>
                    <a:cubicBezTo>
                      <a:pt x="114" y="1662"/>
                      <a:pt x="114" y="1667"/>
                      <a:pt x="113" y="1671"/>
                    </a:cubicBezTo>
                    <a:cubicBezTo>
                      <a:pt x="113" y="1672"/>
                      <a:pt x="113" y="1673"/>
                      <a:pt x="112" y="1675"/>
                    </a:cubicBezTo>
                    <a:cubicBezTo>
                      <a:pt x="111" y="1681"/>
                      <a:pt x="110" y="1687"/>
                      <a:pt x="106" y="1690"/>
                    </a:cubicBezTo>
                    <a:cubicBezTo>
                      <a:pt x="100" y="1695"/>
                      <a:pt x="94" y="1696"/>
                      <a:pt x="88" y="1697"/>
                    </a:cubicBezTo>
                    <a:cubicBezTo>
                      <a:pt x="86" y="1697"/>
                      <a:pt x="86" y="1697"/>
                      <a:pt x="86" y="1697"/>
                    </a:cubicBezTo>
                    <a:cubicBezTo>
                      <a:pt x="83" y="1697"/>
                      <a:pt x="79" y="1698"/>
                      <a:pt x="76" y="1699"/>
                    </a:cubicBezTo>
                    <a:cubicBezTo>
                      <a:pt x="75" y="1700"/>
                      <a:pt x="74" y="1700"/>
                      <a:pt x="73" y="1700"/>
                    </a:cubicBezTo>
                    <a:cubicBezTo>
                      <a:pt x="72" y="1701"/>
                      <a:pt x="71" y="1701"/>
                      <a:pt x="69" y="1702"/>
                    </a:cubicBezTo>
                    <a:cubicBezTo>
                      <a:pt x="69" y="1702"/>
                      <a:pt x="68" y="1703"/>
                      <a:pt x="67" y="1703"/>
                    </a:cubicBezTo>
                    <a:cubicBezTo>
                      <a:pt x="66" y="1703"/>
                      <a:pt x="66" y="1704"/>
                      <a:pt x="65" y="1704"/>
                    </a:cubicBezTo>
                    <a:cubicBezTo>
                      <a:pt x="64" y="1704"/>
                      <a:pt x="63" y="1705"/>
                      <a:pt x="62" y="1705"/>
                    </a:cubicBezTo>
                    <a:cubicBezTo>
                      <a:pt x="61" y="1706"/>
                      <a:pt x="59" y="1707"/>
                      <a:pt x="58" y="1708"/>
                    </a:cubicBezTo>
                    <a:cubicBezTo>
                      <a:pt x="56" y="1710"/>
                      <a:pt x="53" y="1713"/>
                      <a:pt x="50" y="1713"/>
                    </a:cubicBezTo>
                    <a:cubicBezTo>
                      <a:pt x="49" y="1713"/>
                      <a:pt x="48" y="1713"/>
                      <a:pt x="47" y="1714"/>
                    </a:cubicBezTo>
                    <a:cubicBezTo>
                      <a:pt x="46" y="1714"/>
                      <a:pt x="44" y="1714"/>
                      <a:pt x="43" y="1715"/>
                    </a:cubicBezTo>
                    <a:cubicBezTo>
                      <a:pt x="42" y="1715"/>
                      <a:pt x="40" y="1716"/>
                      <a:pt x="39" y="1717"/>
                    </a:cubicBezTo>
                    <a:cubicBezTo>
                      <a:pt x="39" y="1718"/>
                      <a:pt x="38" y="1718"/>
                      <a:pt x="37" y="1719"/>
                    </a:cubicBezTo>
                    <a:cubicBezTo>
                      <a:pt x="34" y="1721"/>
                      <a:pt x="31" y="1723"/>
                      <a:pt x="28" y="1724"/>
                    </a:cubicBezTo>
                    <a:cubicBezTo>
                      <a:pt x="26" y="1725"/>
                      <a:pt x="25" y="1727"/>
                      <a:pt x="24" y="1728"/>
                    </a:cubicBezTo>
                    <a:cubicBezTo>
                      <a:pt x="23" y="1729"/>
                      <a:pt x="22" y="1730"/>
                      <a:pt x="21" y="1730"/>
                    </a:cubicBezTo>
                    <a:cubicBezTo>
                      <a:pt x="17" y="1734"/>
                      <a:pt x="12" y="1734"/>
                      <a:pt x="7" y="1734"/>
                    </a:cubicBezTo>
                    <a:cubicBezTo>
                      <a:pt x="7" y="1734"/>
                      <a:pt x="6" y="1734"/>
                      <a:pt x="5" y="1734"/>
                    </a:cubicBezTo>
                    <a:cubicBezTo>
                      <a:pt x="4" y="1734"/>
                      <a:pt x="4" y="1734"/>
                      <a:pt x="3" y="1734"/>
                    </a:cubicBezTo>
                    <a:cubicBezTo>
                      <a:pt x="4" y="1739"/>
                      <a:pt x="5" y="1744"/>
                      <a:pt x="5" y="1749"/>
                    </a:cubicBezTo>
                    <a:cubicBezTo>
                      <a:pt x="6" y="1753"/>
                      <a:pt x="6" y="1757"/>
                      <a:pt x="7" y="1760"/>
                    </a:cubicBezTo>
                    <a:cubicBezTo>
                      <a:pt x="8" y="1768"/>
                      <a:pt x="11" y="1776"/>
                      <a:pt x="15" y="1782"/>
                    </a:cubicBezTo>
                    <a:cubicBezTo>
                      <a:pt x="16" y="1783"/>
                      <a:pt x="17" y="1785"/>
                      <a:pt x="18" y="1786"/>
                    </a:cubicBezTo>
                    <a:cubicBezTo>
                      <a:pt x="19" y="1788"/>
                      <a:pt x="21" y="1789"/>
                      <a:pt x="22" y="1792"/>
                    </a:cubicBezTo>
                    <a:cubicBezTo>
                      <a:pt x="24" y="1795"/>
                      <a:pt x="23" y="1799"/>
                      <a:pt x="23" y="1802"/>
                    </a:cubicBezTo>
                    <a:cubicBezTo>
                      <a:pt x="23" y="1803"/>
                      <a:pt x="23" y="1803"/>
                      <a:pt x="23" y="1804"/>
                    </a:cubicBezTo>
                    <a:cubicBezTo>
                      <a:pt x="23" y="1804"/>
                      <a:pt x="23" y="1804"/>
                      <a:pt x="23" y="1804"/>
                    </a:cubicBezTo>
                    <a:cubicBezTo>
                      <a:pt x="23" y="1808"/>
                      <a:pt x="23" y="1812"/>
                      <a:pt x="23" y="1816"/>
                    </a:cubicBezTo>
                    <a:cubicBezTo>
                      <a:pt x="23" y="1818"/>
                      <a:pt x="24" y="1820"/>
                      <a:pt x="25" y="1822"/>
                    </a:cubicBezTo>
                    <a:cubicBezTo>
                      <a:pt x="25" y="1824"/>
                      <a:pt x="26" y="1826"/>
                      <a:pt x="26" y="1828"/>
                    </a:cubicBezTo>
                    <a:cubicBezTo>
                      <a:pt x="27" y="1835"/>
                      <a:pt x="23" y="1838"/>
                      <a:pt x="19" y="1840"/>
                    </a:cubicBezTo>
                    <a:cubicBezTo>
                      <a:pt x="17" y="1842"/>
                      <a:pt x="15" y="1843"/>
                      <a:pt x="13" y="1846"/>
                    </a:cubicBezTo>
                    <a:cubicBezTo>
                      <a:pt x="9" y="1851"/>
                      <a:pt x="11" y="1857"/>
                      <a:pt x="14" y="1863"/>
                    </a:cubicBezTo>
                    <a:cubicBezTo>
                      <a:pt x="15" y="1866"/>
                      <a:pt x="16" y="1869"/>
                      <a:pt x="16" y="1871"/>
                    </a:cubicBezTo>
                    <a:cubicBezTo>
                      <a:pt x="17" y="1875"/>
                      <a:pt x="17" y="1880"/>
                      <a:pt x="15" y="1883"/>
                    </a:cubicBezTo>
                    <a:cubicBezTo>
                      <a:pt x="14" y="1885"/>
                      <a:pt x="12" y="1887"/>
                      <a:pt x="10" y="1888"/>
                    </a:cubicBezTo>
                    <a:cubicBezTo>
                      <a:pt x="8" y="1890"/>
                      <a:pt x="5" y="1891"/>
                      <a:pt x="4" y="1893"/>
                    </a:cubicBezTo>
                    <a:cubicBezTo>
                      <a:pt x="0" y="1900"/>
                      <a:pt x="2" y="1908"/>
                      <a:pt x="5" y="1914"/>
                    </a:cubicBezTo>
                    <a:cubicBezTo>
                      <a:pt x="7" y="1922"/>
                      <a:pt x="10" y="1923"/>
                      <a:pt x="17" y="1927"/>
                    </a:cubicBezTo>
                    <a:cubicBezTo>
                      <a:pt x="18" y="1927"/>
                      <a:pt x="18" y="1927"/>
                      <a:pt x="18" y="1927"/>
                    </a:cubicBezTo>
                    <a:cubicBezTo>
                      <a:pt x="21" y="1929"/>
                      <a:pt x="24" y="1931"/>
                      <a:pt x="27" y="1934"/>
                    </a:cubicBezTo>
                    <a:cubicBezTo>
                      <a:pt x="31" y="1937"/>
                      <a:pt x="36" y="1941"/>
                      <a:pt x="41" y="1944"/>
                    </a:cubicBezTo>
                    <a:cubicBezTo>
                      <a:pt x="43" y="1946"/>
                      <a:pt x="45" y="1947"/>
                      <a:pt x="47" y="1949"/>
                    </a:cubicBezTo>
                    <a:cubicBezTo>
                      <a:pt x="48" y="1950"/>
                      <a:pt x="48" y="1950"/>
                      <a:pt x="48" y="1950"/>
                    </a:cubicBezTo>
                    <a:cubicBezTo>
                      <a:pt x="54" y="1954"/>
                      <a:pt x="59" y="1958"/>
                      <a:pt x="63" y="1965"/>
                    </a:cubicBezTo>
                    <a:cubicBezTo>
                      <a:pt x="67" y="1973"/>
                      <a:pt x="71" y="1980"/>
                      <a:pt x="74" y="1987"/>
                    </a:cubicBezTo>
                    <a:cubicBezTo>
                      <a:pt x="77" y="1994"/>
                      <a:pt x="85" y="1998"/>
                      <a:pt x="92" y="2001"/>
                    </a:cubicBezTo>
                    <a:cubicBezTo>
                      <a:pt x="101" y="2006"/>
                      <a:pt x="111" y="2011"/>
                      <a:pt x="111" y="2024"/>
                    </a:cubicBezTo>
                    <a:cubicBezTo>
                      <a:pt x="111" y="2029"/>
                      <a:pt x="109" y="2032"/>
                      <a:pt x="107" y="2036"/>
                    </a:cubicBezTo>
                    <a:cubicBezTo>
                      <a:pt x="105" y="2040"/>
                      <a:pt x="103" y="2044"/>
                      <a:pt x="103" y="2048"/>
                    </a:cubicBezTo>
                    <a:cubicBezTo>
                      <a:pt x="103" y="2056"/>
                      <a:pt x="108" y="2058"/>
                      <a:pt x="114" y="2061"/>
                    </a:cubicBezTo>
                    <a:cubicBezTo>
                      <a:pt x="115" y="2061"/>
                      <a:pt x="117" y="2062"/>
                      <a:pt x="118" y="2062"/>
                    </a:cubicBezTo>
                    <a:cubicBezTo>
                      <a:pt x="120" y="2063"/>
                      <a:pt x="122" y="2064"/>
                      <a:pt x="124" y="2065"/>
                    </a:cubicBezTo>
                    <a:cubicBezTo>
                      <a:pt x="126" y="2067"/>
                      <a:pt x="128" y="2068"/>
                      <a:pt x="130" y="2069"/>
                    </a:cubicBezTo>
                    <a:cubicBezTo>
                      <a:pt x="134" y="2071"/>
                      <a:pt x="138" y="2074"/>
                      <a:pt x="141" y="2077"/>
                    </a:cubicBezTo>
                    <a:cubicBezTo>
                      <a:pt x="144" y="2081"/>
                      <a:pt x="146" y="2086"/>
                      <a:pt x="147" y="2091"/>
                    </a:cubicBezTo>
                    <a:cubicBezTo>
                      <a:pt x="148" y="2094"/>
                      <a:pt x="149" y="2096"/>
                      <a:pt x="150" y="2098"/>
                    </a:cubicBezTo>
                    <a:cubicBezTo>
                      <a:pt x="151" y="2101"/>
                      <a:pt x="153" y="2104"/>
                      <a:pt x="154" y="2107"/>
                    </a:cubicBezTo>
                    <a:cubicBezTo>
                      <a:pt x="156" y="2109"/>
                      <a:pt x="157" y="2111"/>
                      <a:pt x="159" y="2114"/>
                    </a:cubicBezTo>
                    <a:cubicBezTo>
                      <a:pt x="159" y="2115"/>
                      <a:pt x="160" y="2117"/>
                      <a:pt x="160" y="2120"/>
                    </a:cubicBezTo>
                    <a:cubicBezTo>
                      <a:pt x="160" y="2122"/>
                      <a:pt x="160" y="2124"/>
                      <a:pt x="161" y="2125"/>
                    </a:cubicBezTo>
                    <a:cubicBezTo>
                      <a:pt x="164" y="2129"/>
                      <a:pt x="168" y="2128"/>
                      <a:pt x="172" y="2128"/>
                    </a:cubicBezTo>
                    <a:cubicBezTo>
                      <a:pt x="174" y="2127"/>
                      <a:pt x="176" y="2127"/>
                      <a:pt x="178" y="2127"/>
                    </a:cubicBezTo>
                    <a:cubicBezTo>
                      <a:pt x="185" y="2129"/>
                      <a:pt x="190" y="2134"/>
                      <a:pt x="195" y="2138"/>
                    </a:cubicBezTo>
                    <a:cubicBezTo>
                      <a:pt x="197" y="2140"/>
                      <a:pt x="198" y="2141"/>
                      <a:pt x="199" y="2142"/>
                    </a:cubicBezTo>
                    <a:cubicBezTo>
                      <a:pt x="200" y="2143"/>
                      <a:pt x="201" y="2144"/>
                      <a:pt x="202" y="2145"/>
                    </a:cubicBezTo>
                    <a:cubicBezTo>
                      <a:pt x="207" y="2149"/>
                      <a:pt x="213" y="2153"/>
                      <a:pt x="213" y="2160"/>
                    </a:cubicBezTo>
                    <a:cubicBezTo>
                      <a:pt x="213" y="2162"/>
                      <a:pt x="213" y="2164"/>
                      <a:pt x="213" y="2165"/>
                    </a:cubicBezTo>
                    <a:cubicBezTo>
                      <a:pt x="212" y="2168"/>
                      <a:pt x="212" y="2170"/>
                      <a:pt x="212" y="2172"/>
                    </a:cubicBezTo>
                    <a:cubicBezTo>
                      <a:pt x="213" y="2177"/>
                      <a:pt x="215" y="2177"/>
                      <a:pt x="218" y="2178"/>
                    </a:cubicBezTo>
                    <a:cubicBezTo>
                      <a:pt x="219" y="2178"/>
                      <a:pt x="220" y="2178"/>
                      <a:pt x="221" y="2179"/>
                    </a:cubicBezTo>
                    <a:cubicBezTo>
                      <a:pt x="228" y="2181"/>
                      <a:pt x="229" y="2189"/>
                      <a:pt x="230" y="2196"/>
                    </a:cubicBezTo>
                    <a:cubicBezTo>
                      <a:pt x="230" y="2198"/>
                      <a:pt x="230" y="2200"/>
                      <a:pt x="231" y="2202"/>
                    </a:cubicBezTo>
                    <a:cubicBezTo>
                      <a:pt x="232" y="2206"/>
                      <a:pt x="232" y="2208"/>
                      <a:pt x="237" y="2209"/>
                    </a:cubicBezTo>
                    <a:cubicBezTo>
                      <a:pt x="238" y="2209"/>
                      <a:pt x="239" y="2209"/>
                      <a:pt x="240" y="2209"/>
                    </a:cubicBezTo>
                    <a:cubicBezTo>
                      <a:pt x="241" y="2209"/>
                      <a:pt x="242" y="2209"/>
                      <a:pt x="243" y="2209"/>
                    </a:cubicBezTo>
                    <a:cubicBezTo>
                      <a:pt x="245" y="2209"/>
                      <a:pt x="246" y="2210"/>
                      <a:pt x="247" y="2211"/>
                    </a:cubicBezTo>
                    <a:cubicBezTo>
                      <a:pt x="247" y="2211"/>
                      <a:pt x="248" y="2212"/>
                      <a:pt x="249" y="2212"/>
                    </a:cubicBezTo>
                    <a:cubicBezTo>
                      <a:pt x="252" y="2214"/>
                      <a:pt x="254" y="2214"/>
                      <a:pt x="256" y="2214"/>
                    </a:cubicBezTo>
                    <a:cubicBezTo>
                      <a:pt x="258" y="2214"/>
                      <a:pt x="259" y="2214"/>
                      <a:pt x="261" y="2214"/>
                    </a:cubicBezTo>
                    <a:cubicBezTo>
                      <a:pt x="265" y="2214"/>
                      <a:pt x="268" y="2216"/>
                      <a:pt x="272" y="2218"/>
                    </a:cubicBezTo>
                    <a:cubicBezTo>
                      <a:pt x="274" y="2220"/>
                      <a:pt x="276" y="2224"/>
                      <a:pt x="279" y="2228"/>
                    </a:cubicBezTo>
                    <a:cubicBezTo>
                      <a:pt x="282" y="2233"/>
                      <a:pt x="285" y="2239"/>
                      <a:pt x="289" y="2239"/>
                    </a:cubicBezTo>
                    <a:cubicBezTo>
                      <a:pt x="289" y="2239"/>
                      <a:pt x="289" y="2238"/>
                      <a:pt x="290" y="2238"/>
                    </a:cubicBezTo>
                    <a:cubicBezTo>
                      <a:pt x="291" y="2238"/>
                      <a:pt x="293" y="2236"/>
                      <a:pt x="295" y="2233"/>
                    </a:cubicBezTo>
                    <a:cubicBezTo>
                      <a:pt x="297" y="2230"/>
                      <a:pt x="299" y="2227"/>
                      <a:pt x="301" y="2227"/>
                    </a:cubicBezTo>
                    <a:cubicBezTo>
                      <a:pt x="301" y="2227"/>
                      <a:pt x="302" y="2227"/>
                      <a:pt x="302" y="2227"/>
                    </a:cubicBezTo>
                    <a:cubicBezTo>
                      <a:pt x="303" y="2227"/>
                      <a:pt x="304" y="2228"/>
                      <a:pt x="305" y="2229"/>
                    </a:cubicBezTo>
                    <a:cubicBezTo>
                      <a:pt x="306" y="2230"/>
                      <a:pt x="306" y="2232"/>
                      <a:pt x="306" y="2233"/>
                    </a:cubicBezTo>
                    <a:cubicBezTo>
                      <a:pt x="307" y="2235"/>
                      <a:pt x="307" y="2237"/>
                      <a:pt x="309" y="2239"/>
                    </a:cubicBezTo>
                    <a:cubicBezTo>
                      <a:pt x="310" y="2239"/>
                      <a:pt x="310" y="2240"/>
                      <a:pt x="311" y="2241"/>
                    </a:cubicBezTo>
                    <a:cubicBezTo>
                      <a:pt x="313" y="2242"/>
                      <a:pt x="315" y="2244"/>
                      <a:pt x="316" y="2247"/>
                    </a:cubicBezTo>
                    <a:cubicBezTo>
                      <a:pt x="318" y="2253"/>
                      <a:pt x="319" y="2253"/>
                      <a:pt x="324" y="2254"/>
                    </a:cubicBezTo>
                    <a:cubicBezTo>
                      <a:pt x="330" y="2255"/>
                      <a:pt x="332" y="2257"/>
                      <a:pt x="333" y="2262"/>
                    </a:cubicBezTo>
                    <a:cubicBezTo>
                      <a:pt x="334" y="2265"/>
                      <a:pt x="333" y="2268"/>
                      <a:pt x="333" y="2271"/>
                    </a:cubicBezTo>
                    <a:cubicBezTo>
                      <a:pt x="332" y="2275"/>
                      <a:pt x="331" y="2279"/>
                      <a:pt x="333" y="2281"/>
                    </a:cubicBezTo>
                    <a:cubicBezTo>
                      <a:pt x="334" y="2282"/>
                      <a:pt x="336" y="2281"/>
                      <a:pt x="339" y="2280"/>
                    </a:cubicBezTo>
                    <a:cubicBezTo>
                      <a:pt x="340" y="2280"/>
                      <a:pt x="340" y="2280"/>
                      <a:pt x="341" y="2280"/>
                    </a:cubicBezTo>
                    <a:cubicBezTo>
                      <a:pt x="343" y="2279"/>
                      <a:pt x="344" y="2278"/>
                      <a:pt x="347" y="2279"/>
                    </a:cubicBezTo>
                    <a:cubicBezTo>
                      <a:pt x="348" y="2279"/>
                      <a:pt x="349" y="2280"/>
                      <a:pt x="349" y="2280"/>
                    </a:cubicBezTo>
                    <a:cubicBezTo>
                      <a:pt x="352" y="2281"/>
                      <a:pt x="352" y="2281"/>
                      <a:pt x="354" y="2279"/>
                    </a:cubicBezTo>
                    <a:cubicBezTo>
                      <a:pt x="355" y="2279"/>
                      <a:pt x="355" y="2279"/>
                      <a:pt x="356" y="2279"/>
                    </a:cubicBezTo>
                    <a:cubicBezTo>
                      <a:pt x="356" y="2279"/>
                      <a:pt x="356" y="2279"/>
                      <a:pt x="356" y="2279"/>
                    </a:cubicBezTo>
                    <a:cubicBezTo>
                      <a:pt x="359" y="2277"/>
                      <a:pt x="362" y="2276"/>
                      <a:pt x="365" y="2277"/>
                    </a:cubicBezTo>
                    <a:cubicBezTo>
                      <a:pt x="367" y="2278"/>
                      <a:pt x="368" y="2279"/>
                      <a:pt x="368" y="2280"/>
                    </a:cubicBezTo>
                    <a:cubicBezTo>
                      <a:pt x="369" y="2281"/>
                      <a:pt x="369" y="2282"/>
                      <a:pt x="370" y="2283"/>
                    </a:cubicBezTo>
                    <a:cubicBezTo>
                      <a:pt x="372" y="2285"/>
                      <a:pt x="373" y="2284"/>
                      <a:pt x="374" y="2284"/>
                    </a:cubicBezTo>
                    <a:cubicBezTo>
                      <a:pt x="375" y="2284"/>
                      <a:pt x="376" y="2283"/>
                      <a:pt x="378" y="2283"/>
                    </a:cubicBezTo>
                    <a:cubicBezTo>
                      <a:pt x="378" y="2283"/>
                      <a:pt x="379" y="2284"/>
                      <a:pt x="380" y="2284"/>
                    </a:cubicBezTo>
                    <a:cubicBezTo>
                      <a:pt x="381" y="2285"/>
                      <a:pt x="381" y="2285"/>
                      <a:pt x="382" y="2285"/>
                    </a:cubicBezTo>
                    <a:cubicBezTo>
                      <a:pt x="382" y="2285"/>
                      <a:pt x="382" y="2285"/>
                      <a:pt x="382" y="2285"/>
                    </a:cubicBezTo>
                    <a:cubicBezTo>
                      <a:pt x="383" y="2285"/>
                      <a:pt x="383" y="2285"/>
                      <a:pt x="383" y="2284"/>
                    </a:cubicBezTo>
                    <a:cubicBezTo>
                      <a:pt x="384" y="2284"/>
                      <a:pt x="384" y="2284"/>
                      <a:pt x="385" y="2284"/>
                    </a:cubicBezTo>
                    <a:cubicBezTo>
                      <a:pt x="386" y="2283"/>
                      <a:pt x="388" y="2284"/>
                      <a:pt x="391" y="2284"/>
                    </a:cubicBezTo>
                    <a:cubicBezTo>
                      <a:pt x="395" y="2284"/>
                      <a:pt x="399" y="2285"/>
                      <a:pt x="400" y="2282"/>
                    </a:cubicBezTo>
                    <a:cubicBezTo>
                      <a:pt x="401" y="2282"/>
                      <a:pt x="401" y="2282"/>
                      <a:pt x="401" y="2282"/>
                    </a:cubicBezTo>
                    <a:cubicBezTo>
                      <a:pt x="401" y="2282"/>
                      <a:pt x="401" y="2282"/>
                      <a:pt x="401" y="2282"/>
                    </a:cubicBezTo>
                    <a:cubicBezTo>
                      <a:pt x="404" y="2284"/>
                      <a:pt x="405" y="2289"/>
                      <a:pt x="405" y="2293"/>
                    </a:cubicBezTo>
                    <a:cubicBezTo>
                      <a:pt x="405" y="2295"/>
                      <a:pt x="405" y="2298"/>
                      <a:pt x="406" y="2300"/>
                    </a:cubicBezTo>
                    <a:cubicBezTo>
                      <a:pt x="407" y="2302"/>
                      <a:pt x="408" y="2303"/>
                      <a:pt x="409" y="2305"/>
                    </a:cubicBezTo>
                    <a:cubicBezTo>
                      <a:pt x="411" y="2309"/>
                      <a:pt x="412" y="2312"/>
                      <a:pt x="413" y="2317"/>
                    </a:cubicBezTo>
                    <a:cubicBezTo>
                      <a:pt x="414" y="2321"/>
                      <a:pt x="414" y="2325"/>
                      <a:pt x="414" y="2329"/>
                    </a:cubicBezTo>
                    <a:cubicBezTo>
                      <a:pt x="415" y="2341"/>
                      <a:pt x="416" y="2353"/>
                      <a:pt x="423" y="2362"/>
                    </a:cubicBezTo>
                    <a:cubicBezTo>
                      <a:pt x="438" y="2384"/>
                      <a:pt x="460" y="2409"/>
                      <a:pt x="478" y="2429"/>
                    </a:cubicBezTo>
                    <a:cubicBezTo>
                      <a:pt x="482" y="2434"/>
                      <a:pt x="482" y="2434"/>
                      <a:pt x="482" y="2434"/>
                    </a:cubicBezTo>
                    <a:cubicBezTo>
                      <a:pt x="499" y="2453"/>
                      <a:pt x="513" y="2453"/>
                      <a:pt x="530" y="2454"/>
                    </a:cubicBezTo>
                    <a:cubicBezTo>
                      <a:pt x="540" y="2454"/>
                      <a:pt x="550" y="2454"/>
                      <a:pt x="561" y="2458"/>
                    </a:cubicBezTo>
                    <a:cubicBezTo>
                      <a:pt x="566" y="2460"/>
                      <a:pt x="570" y="2463"/>
                      <a:pt x="574" y="2465"/>
                    </a:cubicBezTo>
                    <a:cubicBezTo>
                      <a:pt x="578" y="2469"/>
                      <a:pt x="582" y="2472"/>
                      <a:pt x="589" y="2474"/>
                    </a:cubicBezTo>
                    <a:cubicBezTo>
                      <a:pt x="595" y="2475"/>
                      <a:pt x="604" y="2475"/>
                      <a:pt x="612" y="2474"/>
                    </a:cubicBezTo>
                    <a:cubicBezTo>
                      <a:pt x="616" y="2474"/>
                      <a:pt x="620" y="2474"/>
                      <a:pt x="623" y="2474"/>
                    </a:cubicBezTo>
                    <a:cubicBezTo>
                      <a:pt x="626" y="2474"/>
                      <a:pt x="630" y="2474"/>
                      <a:pt x="635" y="2474"/>
                    </a:cubicBezTo>
                    <a:cubicBezTo>
                      <a:pt x="647" y="2475"/>
                      <a:pt x="662" y="2477"/>
                      <a:pt x="669" y="2473"/>
                    </a:cubicBezTo>
                    <a:cubicBezTo>
                      <a:pt x="676" y="2469"/>
                      <a:pt x="680" y="2461"/>
                      <a:pt x="685" y="2454"/>
                    </a:cubicBezTo>
                    <a:cubicBezTo>
                      <a:pt x="688" y="2449"/>
                      <a:pt x="691" y="2443"/>
                      <a:pt x="695" y="2439"/>
                    </a:cubicBezTo>
                    <a:cubicBezTo>
                      <a:pt x="707" y="2427"/>
                      <a:pt x="754" y="2388"/>
                      <a:pt x="773" y="2388"/>
                    </a:cubicBezTo>
                    <a:cubicBezTo>
                      <a:pt x="774" y="2388"/>
                      <a:pt x="774" y="2388"/>
                      <a:pt x="775" y="2388"/>
                    </a:cubicBezTo>
                    <a:cubicBezTo>
                      <a:pt x="788" y="2389"/>
                      <a:pt x="790" y="2396"/>
                      <a:pt x="791" y="2402"/>
                    </a:cubicBezTo>
                    <a:cubicBezTo>
                      <a:pt x="793" y="2407"/>
                      <a:pt x="794" y="2412"/>
                      <a:pt x="798" y="2415"/>
                    </a:cubicBezTo>
                    <a:cubicBezTo>
                      <a:pt x="810" y="2423"/>
                      <a:pt x="819" y="2420"/>
                      <a:pt x="829" y="2417"/>
                    </a:cubicBezTo>
                    <a:cubicBezTo>
                      <a:pt x="831" y="2416"/>
                      <a:pt x="833" y="2415"/>
                      <a:pt x="836" y="2414"/>
                    </a:cubicBezTo>
                    <a:cubicBezTo>
                      <a:pt x="839" y="2413"/>
                      <a:pt x="841" y="2413"/>
                      <a:pt x="844" y="2412"/>
                    </a:cubicBezTo>
                    <a:cubicBezTo>
                      <a:pt x="852" y="2410"/>
                      <a:pt x="854" y="2409"/>
                      <a:pt x="869" y="2410"/>
                    </a:cubicBezTo>
                    <a:cubicBezTo>
                      <a:pt x="871" y="2410"/>
                      <a:pt x="874" y="2410"/>
                      <a:pt x="877" y="2410"/>
                    </a:cubicBezTo>
                    <a:cubicBezTo>
                      <a:pt x="887" y="2411"/>
                      <a:pt x="902" y="2412"/>
                      <a:pt x="908" y="2410"/>
                    </a:cubicBezTo>
                    <a:cubicBezTo>
                      <a:pt x="914" y="2407"/>
                      <a:pt x="918" y="2401"/>
                      <a:pt x="922" y="2396"/>
                    </a:cubicBezTo>
                    <a:cubicBezTo>
                      <a:pt x="924" y="2392"/>
                      <a:pt x="927" y="2387"/>
                      <a:pt x="932" y="2383"/>
                    </a:cubicBezTo>
                    <a:cubicBezTo>
                      <a:pt x="942" y="2375"/>
                      <a:pt x="951" y="2374"/>
                      <a:pt x="963" y="2373"/>
                    </a:cubicBezTo>
                    <a:cubicBezTo>
                      <a:pt x="966" y="2373"/>
                      <a:pt x="969" y="2373"/>
                      <a:pt x="973" y="2372"/>
                    </a:cubicBezTo>
                    <a:cubicBezTo>
                      <a:pt x="1001" y="2368"/>
                      <a:pt x="1013" y="2347"/>
                      <a:pt x="1025" y="2327"/>
                    </a:cubicBezTo>
                    <a:cubicBezTo>
                      <a:pt x="1037" y="2306"/>
                      <a:pt x="1048" y="2287"/>
                      <a:pt x="1074" y="2284"/>
                    </a:cubicBezTo>
                    <a:cubicBezTo>
                      <a:pt x="1084" y="2283"/>
                      <a:pt x="1092" y="2285"/>
                      <a:pt x="1100" y="2287"/>
                    </a:cubicBezTo>
                    <a:cubicBezTo>
                      <a:pt x="1111" y="2291"/>
                      <a:pt x="1121" y="2293"/>
                      <a:pt x="1135" y="2284"/>
                    </a:cubicBezTo>
                    <a:cubicBezTo>
                      <a:pt x="1143" y="2279"/>
                      <a:pt x="1149" y="2267"/>
                      <a:pt x="1156" y="2255"/>
                    </a:cubicBezTo>
                    <a:cubicBezTo>
                      <a:pt x="1167" y="2236"/>
                      <a:pt x="1177" y="2216"/>
                      <a:pt x="1197" y="2215"/>
                    </a:cubicBezTo>
                    <a:cubicBezTo>
                      <a:pt x="1206" y="2214"/>
                      <a:pt x="1210" y="2216"/>
                      <a:pt x="1213" y="2218"/>
                    </a:cubicBezTo>
                    <a:cubicBezTo>
                      <a:pt x="1217" y="2221"/>
                      <a:pt x="1220" y="2223"/>
                      <a:pt x="1232" y="2216"/>
                    </a:cubicBezTo>
                    <a:cubicBezTo>
                      <a:pt x="1243" y="2209"/>
                      <a:pt x="1252" y="2198"/>
                      <a:pt x="1260" y="2187"/>
                    </a:cubicBezTo>
                    <a:cubicBezTo>
                      <a:pt x="1264" y="2182"/>
                      <a:pt x="1269" y="2177"/>
                      <a:pt x="1273" y="2172"/>
                    </a:cubicBezTo>
                    <a:cubicBezTo>
                      <a:pt x="1276" y="2169"/>
                      <a:pt x="1280" y="2166"/>
                      <a:pt x="1283" y="2163"/>
                    </a:cubicBezTo>
                    <a:cubicBezTo>
                      <a:pt x="1292" y="2155"/>
                      <a:pt x="1300" y="2149"/>
                      <a:pt x="1303" y="2138"/>
                    </a:cubicBezTo>
                    <a:cubicBezTo>
                      <a:pt x="1304" y="2133"/>
                      <a:pt x="1304" y="2126"/>
                      <a:pt x="1303" y="2120"/>
                    </a:cubicBezTo>
                    <a:cubicBezTo>
                      <a:pt x="1302" y="2115"/>
                      <a:pt x="1302" y="2110"/>
                      <a:pt x="1302" y="2105"/>
                    </a:cubicBezTo>
                    <a:cubicBezTo>
                      <a:pt x="1303" y="2100"/>
                      <a:pt x="1305" y="2096"/>
                      <a:pt x="1307" y="2093"/>
                    </a:cubicBezTo>
                    <a:cubicBezTo>
                      <a:pt x="1310" y="2086"/>
                      <a:pt x="1313" y="2080"/>
                      <a:pt x="1308" y="2070"/>
                    </a:cubicBezTo>
                    <a:cubicBezTo>
                      <a:pt x="1306" y="2065"/>
                      <a:pt x="1302" y="2061"/>
                      <a:pt x="1299" y="2058"/>
                    </a:cubicBezTo>
                    <a:cubicBezTo>
                      <a:pt x="1295" y="2055"/>
                      <a:pt x="1291" y="2052"/>
                      <a:pt x="1289" y="2047"/>
                    </a:cubicBezTo>
                    <a:cubicBezTo>
                      <a:pt x="1283" y="2033"/>
                      <a:pt x="1283" y="2018"/>
                      <a:pt x="1289" y="2003"/>
                    </a:cubicBezTo>
                    <a:cubicBezTo>
                      <a:pt x="1295" y="1989"/>
                      <a:pt x="1305" y="1975"/>
                      <a:pt x="1313" y="1965"/>
                    </a:cubicBezTo>
                    <a:cubicBezTo>
                      <a:pt x="1324" y="1950"/>
                      <a:pt x="1332" y="1933"/>
                      <a:pt x="1340" y="1915"/>
                    </a:cubicBezTo>
                    <a:cubicBezTo>
                      <a:pt x="1346" y="1901"/>
                      <a:pt x="1353" y="1886"/>
                      <a:pt x="1362" y="1873"/>
                    </a:cubicBezTo>
                    <a:cubicBezTo>
                      <a:pt x="1370" y="1860"/>
                      <a:pt x="1380" y="1851"/>
                      <a:pt x="1391" y="1842"/>
                    </a:cubicBezTo>
                    <a:cubicBezTo>
                      <a:pt x="1400" y="1835"/>
                      <a:pt x="1408" y="1827"/>
                      <a:pt x="1416" y="1818"/>
                    </a:cubicBezTo>
                    <a:cubicBezTo>
                      <a:pt x="1442" y="1787"/>
                      <a:pt x="1456" y="1763"/>
                      <a:pt x="1458" y="1727"/>
                    </a:cubicBezTo>
                    <a:cubicBezTo>
                      <a:pt x="1458" y="1718"/>
                      <a:pt x="1458" y="1708"/>
                      <a:pt x="1457" y="1698"/>
                    </a:cubicBezTo>
                    <a:cubicBezTo>
                      <a:pt x="1457" y="1685"/>
                      <a:pt x="1456" y="1671"/>
                      <a:pt x="1458" y="1658"/>
                    </a:cubicBezTo>
                    <a:cubicBezTo>
                      <a:pt x="1460" y="1640"/>
                      <a:pt x="1467" y="1629"/>
                      <a:pt x="1475" y="1617"/>
                    </a:cubicBezTo>
                    <a:cubicBezTo>
                      <a:pt x="1483" y="1605"/>
                      <a:pt x="1492" y="1592"/>
                      <a:pt x="1492" y="1572"/>
                    </a:cubicBezTo>
                    <a:cubicBezTo>
                      <a:pt x="1492" y="1569"/>
                      <a:pt x="1493" y="1566"/>
                      <a:pt x="1493" y="1562"/>
                    </a:cubicBezTo>
                    <a:cubicBezTo>
                      <a:pt x="1493" y="1543"/>
                      <a:pt x="1493" y="1527"/>
                      <a:pt x="1506" y="1508"/>
                    </a:cubicBezTo>
                    <a:cubicBezTo>
                      <a:pt x="1507" y="1506"/>
                      <a:pt x="1510" y="1504"/>
                      <a:pt x="1513" y="1502"/>
                    </a:cubicBezTo>
                    <a:cubicBezTo>
                      <a:pt x="1518" y="1498"/>
                      <a:pt x="1524" y="1493"/>
                      <a:pt x="1526" y="1484"/>
                    </a:cubicBezTo>
                    <a:cubicBezTo>
                      <a:pt x="1530" y="1474"/>
                      <a:pt x="1528" y="1467"/>
                      <a:pt x="1527" y="1459"/>
                    </a:cubicBezTo>
                    <a:cubicBezTo>
                      <a:pt x="1526" y="1456"/>
                      <a:pt x="1525" y="1452"/>
                      <a:pt x="1525" y="1447"/>
                    </a:cubicBezTo>
                    <a:cubicBezTo>
                      <a:pt x="1522" y="1416"/>
                      <a:pt x="1528" y="1395"/>
                      <a:pt x="1545" y="1386"/>
                    </a:cubicBezTo>
                    <a:cubicBezTo>
                      <a:pt x="1559" y="1377"/>
                      <a:pt x="1581" y="1378"/>
                      <a:pt x="1608" y="1388"/>
                    </a:cubicBezTo>
                    <a:cubicBezTo>
                      <a:pt x="1630" y="1395"/>
                      <a:pt x="1654" y="1408"/>
                      <a:pt x="1674" y="1423"/>
                    </a:cubicBezTo>
                    <a:cubicBezTo>
                      <a:pt x="1690" y="1435"/>
                      <a:pt x="1708" y="1436"/>
                      <a:pt x="1725" y="1426"/>
                    </a:cubicBezTo>
                    <a:cubicBezTo>
                      <a:pt x="1752" y="1411"/>
                      <a:pt x="1773" y="1374"/>
                      <a:pt x="1783" y="1353"/>
                    </a:cubicBezTo>
                    <a:cubicBezTo>
                      <a:pt x="1798" y="1323"/>
                      <a:pt x="1805" y="1295"/>
                      <a:pt x="1804" y="1284"/>
                    </a:cubicBezTo>
                    <a:cubicBezTo>
                      <a:pt x="1802" y="1264"/>
                      <a:pt x="1817" y="1226"/>
                      <a:pt x="1831" y="1190"/>
                    </a:cubicBezTo>
                    <a:cubicBezTo>
                      <a:pt x="1836" y="1175"/>
                      <a:pt x="1842" y="1160"/>
                      <a:pt x="1847" y="1146"/>
                    </a:cubicBezTo>
                    <a:cubicBezTo>
                      <a:pt x="1852" y="1130"/>
                      <a:pt x="1859" y="1120"/>
                      <a:pt x="1867" y="1116"/>
                    </a:cubicBezTo>
                    <a:cubicBezTo>
                      <a:pt x="1878" y="1111"/>
                      <a:pt x="1889" y="1115"/>
                      <a:pt x="1902" y="1120"/>
                    </a:cubicBezTo>
                    <a:cubicBezTo>
                      <a:pt x="1906" y="1121"/>
                      <a:pt x="1910" y="1123"/>
                      <a:pt x="1914" y="1124"/>
                    </a:cubicBezTo>
                    <a:cubicBezTo>
                      <a:pt x="1934" y="1130"/>
                      <a:pt x="1942" y="1108"/>
                      <a:pt x="1950" y="1086"/>
                    </a:cubicBezTo>
                    <a:cubicBezTo>
                      <a:pt x="1952" y="1080"/>
                      <a:pt x="1954" y="1074"/>
                      <a:pt x="1956" y="1068"/>
                    </a:cubicBezTo>
                    <a:cubicBezTo>
                      <a:pt x="1959" y="1062"/>
                      <a:pt x="1961" y="1056"/>
                      <a:pt x="1962" y="1051"/>
                    </a:cubicBezTo>
                    <a:cubicBezTo>
                      <a:pt x="1967" y="1034"/>
                      <a:pt x="1971" y="1022"/>
                      <a:pt x="1997" y="1018"/>
                    </a:cubicBezTo>
                    <a:cubicBezTo>
                      <a:pt x="2030" y="1012"/>
                      <a:pt x="2043" y="986"/>
                      <a:pt x="2055" y="946"/>
                    </a:cubicBezTo>
                    <a:cubicBezTo>
                      <a:pt x="2067" y="905"/>
                      <a:pt x="2090" y="875"/>
                      <a:pt x="2119" y="863"/>
                    </a:cubicBezTo>
                    <a:cubicBezTo>
                      <a:pt x="2140" y="854"/>
                      <a:pt x="2131" y="832"/>
                      <a:pt x="2123" y="810"/>
                    </a:cubicBezTo>
                    <a:cubicBezTo>
                      <a:pt x="2118" y="798"/>
                      <a:pt x="2114" y="787"/>
                      <a:pt x="2114" y="778"/>
                    </a:cubicBezTo>
                    <a:cubicBezTo>
                      <a:pt x="2114" y="764"/>
                      <a:pt x="2121" y="754"/>
                      <a:pt x="2128" y="745"/>
                    </a:cubicBezTo>
                    <a:cubicBezTo>
                      <a:pt x="2135" y="736"/>
                      <a:pt x="2140" y="728"/>
                      <a:pt x="2138" y="719"/>
                    </a:cubicBezTo>
                    <a:cubicBezTo>
                      <a:pt x="2132" y="701"/>
                      <a:pt x="2138" y="626"/>
                      <a:pt x="2138" y="626"/>
                    </a:cubicBezTo>
                    <a:cubicBezTo>
                      <a:pt x="2138" y="625"/>
                      <a:pt x="2138" y="625"/>
                      <a:pt x="2138" y="625"/>
                    </a:cubicBezTo>
                    <a:cubicBezTo>
                      <a:pt x="2138" y="626"/>
                      <a:pt x="2138" y="626"/>
                      <a:pt x="2138" y="626"/>
                    </a:cubicBezTo>
                    <a:cubicBezTo>
                      <a:pt x="2241" y="681"/>
                      <a:pt x="2241" y="681"/>
                      <a:pt x="2241" y="681"/>
                    </a:cubicBezTo>
                    <a:cubicBezTo>
                      <a:pt x="2261" y="691"/>
                      <a:pt x="2281" y="702"/>
                      <a:pt x="2300" y="713"/>
                    </a:cubicBezTo>
                    <a:cubicBezTo>
                      <a:pt x="2421" y="777"/>
                      <a:pt x="2421" y="777"/>
                      <a:pt x="2421" y="777"/>
                    </a:cubicBezTo>
                    <a:cubicBezTo>
                      <a:pt x="2422" y="778"/>
                      <a:pt x="2423" y="778"/>
                      <a:pt x="2424" y="779"/>
                    </a:cubicBezTo>
                    <a:cubicBezTo>
                      <a:pt x="2427" y="781"/>
                      <a:pt x="2432" y="784"/>
                      <a:pt x="2434" y="784"/>
                    </a:cubicBezTo>
                    <a:cubicBezTo>
                      <a:pt x="2434" y="784"/>
                      <a:pt x="2434" y="784"/>
                      <a:pt x="2435" y="784"/>
                    </a:cubicBezTo>
                    <a:cubicBezTo>
                      <a:pt x="2435" y="783"/>
                      <a:pt x="2434" y="781"/>
                      <a:pt x="2434" y="779"/>
                    </a:cubicBezTo>
                    <a:cubicBezTo>
                      <a:pt x="2433" y="778"/>
                      <a:pt x="2433" y="776"/>
                      <a:pt x="2433" y="775"/>
                    </a:cubicBezTo>
                    <a:cubicBezTo>
                      <a:pt x="2433" y="772"/>
                      <a:pt x="2434" y="768"/>
                      <a:pt x="2435" y="764"/>
                    </a:cubicBezTo>
                    <a:cubicBezTo>
                      <a:pt x="2435" y="763"/>
                      <a:pt x="2436" y="762"/>
                      <a:pt x="2436" y="762"/>
                    </a:cubicBezTo>
                    <a:cubicBezTo>
                      <a:pt x="2437" y="761"/>
                      <a:pt x="2437" y="760"/>
                      <a:pt x="2437" y="759"/>
                    </a:cubicBezTo>
                    <a:cubicBezTo>
                      <a:pt x="2438" y="758"/>
                      <a:pt x="2437" y="756"/>
                      <a:pt x="2437" y="754"/>
                    </a:cubicBezTo>
                    <a:cubicBezTo>
                      <a:pt x="2437" y="754"/>
                      <a:pt x="2437" y="753"/>
                      <a:pt x="2437" y="752"/>
                    </a:cubicBezTo>
                    <a:cubicBezTo>
                      <a:pt x="2436" y="751"/>
                      <a:pt x="2436" y="749"/>
                      <a:pt x="2437" y="747"/>
                    </a:cubicBezTo>
                    <a:cubicBezTo>
                      <a:pt x="2437" y="746"/>
                      <a:pt x="2438" y="745"/>
                      <a:pt x="2439" y="744"/>
                    </a:cubicBezTo>
                    <a:cubicBezTo>
                      <a:pt x="2439" y="744"/>
                      <a:pt x="2440" y="743"/>
                      <a:pt x="2440" y="742"/>
                    </a:cubicBezTo>
                    <a:cubicBezTo>
                      <a:pt x="2442" y="740"/>
                      <a:pt x="2440" y="738"/>
                      <a:pt x="2439" y="737"/>
                    </a:cubicBezTo>
                    <a:cubicBezTo>
                      <a:pt x="2437" y="735"/>
                      <a:pt x="2436" y="734"/>
                      <a:pt x="2437" y="731"/>
                    </a:cubicBezTo>
                    <a:cubicBezTo>
                      <a:pt x="2438" y="728"/>
                      <a:pt x="2440" y="727"/>
                      <a:pt x="2442" y="727"/>
                    </a:cubicBezTo>
                    <a:cubicBezTo>
                      <a:pt x="2443" y="727"/>
                      <a:pt x="2444" y="727"/>
                      <a:pt x="2444" y="727"/>
                    </a:cubicBezTo>
                    <a:cubicBezTo>
                      <a:pt x="2447" y="726"/>
                      <a:pt x="2447" y="726"/>
                      <a:pt x="2448" y="723"/>
                    </a:cubicBezTo>
                    <a:cubicBezTo>
                      <a:pt x="2448" y="721"/>
                      <a:pt x="2448" y="720"/>
                      <a:pt x="2448" y="718"/>
                    </a:cubicBezTo>
                    <a:cubicBezTo>
                      <a:pt x="2447" y="714"/>
                      <a:pt x="2447" y="710"/>
                      <a:pt x="2451" y="707"/>
                    </a:cubicBezTo>
                    <a:cubicBezTo>
                      <a:pt x="2452" y="706"/>
                      <a:pt x="2453" y="706"/>
                      <a:pt x="2454" y="705"/>
                    </a:cubicBezTo>
                    <a:cubicBezTo>
                      <a:pt x="2456" y="705"/>
                      <a:pt x="2458" y="704"/>
                      <a:pt x="2459" y="702"/>
                    </a:cubicBezTo>
                    <a:cubicBezTo>
                      <a:pt x="2460" y="700"/>
                      <a:pt x="2460" y="696"/>
                      <a:pt x="2459" y="693"/>
                    </a:cubicBezTo>
                    <a:cubicBezTo>
                      <a:pt x="2459" y="692"/>
                      <a:pt x="2459" y="692"/>
                      <a:pt x="2458" y="691"/>
                    </a:cubicBezTo>
                    <a:cubicBezTo>
                      <a:pt x="2458" y="689"/>
                      <a:pt x="2458" y="686"/>
                      <a:pt x="2459" y="684"/>
                    </a:cubicBezTo>
                    <a:cubicBezTo>
                      <a:pt x="2459" y="683"/>
                      <a:pt x="2459" y="681"/>
                      <a:pt x="2459" y="680"/>
                    </a:cubicBezTo>
                    <a:cubicBezTo>
                      <a:pt x="2459" y="679"/>
                      <a:pt x="2459" y="679"/>
                      <a:pt x="2459" y="679"/>
                    </a:cubicBezTo>
                    <a:cubicBezTo>
                      <a:pt x="2459" y="678"/>
                      <a:pt x="2459" y="676"/>
                      <a:pt x="2460" y="674"/>
                    </a:cubicBezTo>
                    <a:cubicBezTo>
                      <a:pt x="2461" y="673"/>
                      <a:pt x="2462" y="672"/>
                      <a:pt x="2464" y="671"/>
                    </a:cubicBezTo>
                    <a:cubicBezTo>
                      <a:pt x="2465" y="670"/>
                      <a:pt x="2466" y="669"/>
                      <a:pt x="2467" y="668"/>
                    </a:cubicBezTo>
                    <a:cubicBezTo>
                      <a:pt x="2469" y="665"/>
                      <a:pt x="2470" y="662"/>
                      <a:pt x="2471" y="660"/>
                    </a:cubicBezTo>
                    <a:cubicBezTo>
                      <a:pt x="2472" y="658"/>
                      <a:pt x="2472" y="656"/>
                      <a:pt x="2473" y="655"/>
                    </a:cubicBezTo>
                    <a:cubicBezTo>
                      <a:pt x="2473" y="653"/>
                      <a:pt x="2473" y="652"/>
                      <a:pt x="2473" y="651"/>
                    </a:cubicBezTo>
                    <a:cubicBezTo>
                      <a:pt x="2471" y="649"/>
                      <a:pt x="2469" y="648"/>
                      <a:pt x="2468" y="645"/>
                    </a:cubicBezTo>
                    <a:cubicBezTo>
                      <a:pt x="2467" y="642"/>
                      <a:pt x="2468" y="638"/>
                      <a:pt x="2468" y="634"/>
                    </a:cubicBezTo>
                    <a:cubicBezTo>
                      <a:pt x="2469" y="630"/>
                      <a:pt x="2470" y="626"/>
                      <a:pt x="2468" y="622"/>
                    </a:cubicBezTo>
                    <a:cubicBezTo>
                      <a:pt x="2468" y="621"/>
                      <a:pt x="2466" y="618"/>
                      <a:pt x="2465" y="617"/>
                    </a:cubicBezTo>
                    <a:cubicBezTo>
                      <a:pt x="2465" y="617"/>
                      <a:pt x="2464" y="617"/>
                      <a:pt x="2464" y="617"/>
                    </a:cubicBezTo>
                    <a:cubicBezTo>
                      <a:pt x="2464" y="617"/>
                      <a:pt x="2463" y="617"/>
                      <a:pt x="2463" y="616"/>
                    </a:cubicBezTo>
                    <a:cubicBezTo>
                      <a:pt x="2463" y="615"/>
                      <a:pt x="2463" y="614"/>
                      <a:pt x="2464" y="613"/>
                    </a:cubicBezTo>
                    <a:cubicBezTo>
                      <a:pt x="2464" y="613"/>
                      <a:pt x="2464" y="613"/>
                      <a:pt x="2464" y="613"/>
                    </a:cubicBezTo>
                    <a:cubicBezTo>
                      <a:pt x="2464" y="612"/>
                      <a:pt x="2465" y="611"/>
                      <a:pt x="2465" y="610"/>
                    </a:cubicBezTo>
                    <a:cubicBezTo>
                      <a:pt x="2466" y="609"/>
                      <a:pt x="2467" y="608"/>
                      <a:pt x="2467" y="607"/>
                    </a:cubicBezTo>
                    <a:cubicBezTo>
                      <a:pt x="2468" y="604"/>
                      <a:pt x="2468" y="602"/>
                      <a:pt x="2468" y="600"/>
                    </a:cubicBezTo>
                    <a:cubicBezTo>
                      <a:pt x="2468" y="596"/>
                      <a:pt x="2465" y="590"/>
                      <a:pt x="2463" y="587"/>
                    </a:cubicBezTo>
                    <a:cubicBezTo>
                      <a:pt x="2460" y="584"/>
                      <a:pt x="2457" y="584"/>
                      <a:pt x="2454" y="583"/>
                    </a:cubicBezTo>
                    <a:cubicBezTo>
                      <a:pt x="2452" y="583"/>
                      <a:pt x="2451" y="583"/>
                      <a:pt x="2449" y="582"/>
                    </a:cubicBezTo>
                    <a:cubicBezTo>
                      <a:pt x="2446" y="581"/>
                      <a:pt x="2444" y="582"/>
                      <a:pt x="2441" y="582"/>
                    </a:cubicBezTo>
                    <a:cubicBezTo>
                      <a:pt x="2439" y="582"/>
                      <a:pt x="2437" y="582"/>
                      <a:pt x="2435" y="582"/>
                    </a:cubicBezTo>
                    <a:cubicBezTo>
                      <a:pt x="2433" y="582"/>
                      <a:pt x="2431" y="581"/>
                      <a:pt x="2429" y="580"/>
                    </a:cubicBezTo>
                    <a:cubicBezTo>
                      <a:pt x="2428" y="579"/>
                      <a:pt x="2428" y="577"/>
                      <a:pt x="2429" y="575"/>
                    </a:cubicBezTo>
                    <a:cubicBezTo>
                      <a:pt x="2429" y="575"/>
                      <a:pt x="2429" y="574"/>
                      <a:pt x="2429" y="574"/>
                    </a:cubicBezTo>
                    <a:cubicBezTo>
                      <a:pt x="2429" y="574"/>
                      <a:pt x="2429" y="574"/>
                      <a:pt x="2429" y="573"/>
                    </a:cubicBezTo>
                    <a:cubicBezTo>
                      <a:pt x="2429" y="572"/>
                      <a:pt x="2429" y="571"/>
                      <a:pt x="2429" y="571"/>
                    </a:cubicBezTo>
                    <a:cubicBezTo>
                      <a:pt x="2429" y="570"/>
                      <a:pt x="2429" y="570"/>
                      <a:pt x="2428" y="569"/>
                    </a:cubicBezTo>
                    <a:cubicBezTo>
                      <a:pt x="2428" y="569"/>
                      <a:pt x="2427" y="569"/>
                      <a:pt x="2427" y="568"/>
                    </a:cubicBezTo>
                    <a:cubicBezTo>
                      <a:pt x="2427" y="566"/>
                      <a:pt x="2428" y="565"/>
                      <a:pt x="2430" y="564"/>
                    </a:cubicBezTo>
                    <a:cubicBezTo>
                      <a:pt x="2430" y="564"/>
                      <a:pt x="2430" y="563"/>
                      <a:pt x="2430" y="563"/>
                    </a:cubicBezTo>
                    <a:cubicBezTo>
                      <a:pt x="2433" y="561"/>
                      <a:pt x="2434" y="560"/>
                      <a:pt x="2433" y="557"/>
                    </a:cubicBezTo>
                    <a:cubicBezTo>
                      <a:pt x="2432" y="556"/>
                      <a:pt x="2431" y="555"/>
                      <a:pt x="2430" y="555"/>
                    </a:cubicBezTo>
                    <a:cubicBezTo>
                      <a:pt x="2429" y="555"/>
                      <a:pt x="2429" y="554"/>
                      <a:pt x="2428" y="554"/>
                    </a:cubicBezTo>
                    <a:cubicBezTo>
                      <a:pt x="2427" y="553"/>
                      <a:pt x="2427" y="552"/>
                      <a:pt x="2427" y="551"/>
                    </a:cubicBezTo>
                    <a:cubicBezTo>
                      <a:pt x="2427" y="547"/>
                      <a:pt x="2429" y="544"/>
                      <a:pt x="2431" y="542"/>
                    </a:cubicBezTo>
                    <a:cubicBezTo>
                      <a:pt x="2433" y="541"/>
                      <a:pt x="2434" y="540"/>
                      <a:pt x="2434" y="539"/>
                    </a:cubicBezTo>
                    <a:cubicBezTo>
                      <a:pt x="2434" y="538"/>
                      <a:pt x="2434" y="538"/>
                      <a:pt x="2433" y="537"/>
                    </a:cubicBezTo>
                    <a:cubicBezTo>
                      <a:pt x="2431" y="536"/>
                      <a:pt x="2428" y="537"/>
                      <a:pt x="2427" y="538"/>
                    </a:cubicBezTo>
                    <a:cubicBezTo>
                      <a:pt x="2426" y="538"/>
                      <a:pt x="2426" y="538"/>
                      <a:pt x="2426" y="538"/>
                    </a:cubicBezTo>
                    <a:cubicBezTo>
                      <a:pt x="2420" y="540"/>
                      <a:pt x="2415" y="540"/>
                      <a:pt x="2409" y="539"/>
                    </a:cubicBezTo>
                    <a:cubicBezTo>
                      <a:pt x="2408" y="539"/>
                      <a:pt x="2407" y="539"/>
                      <a:pt x="2406" y="539"/>
                    </a:cubicBezTo>
                    <a:cubicBezTo>
                      <a:pt x="2403" y="539"/>
                      <a:pt x="2399" y="539"/>
                      <a:pt x="2397" y="537"/>
                    </a:cubicBezTo>
                    <a:cubicBezTo>
                      <a:pt x="2397" y="536"/>
                      <a:pt x="2396" y="535"/>
                      <a:pt x="2397" y="533"/>
                    </a:cubicBezTo>
                    <a:cubicBezTo>
                      <a:pt x="2397" y="532"/>
                      <a:pt x="2398" y="531"/>
                      <a:pt x="2399" y="530"/>
                    </a:cubicBezTo>
                    <a:cubicBezTo>
                      <a:pt x="2401" y="527"/>
                      <a:pt x="2402" y="525"/>
                      <a:pt x="2400" y="522"/>
                    </a:cubicBezTo>
                    <a:cubicBezTo>
                      <a:pt x="2399" y="520"/>
                      <a:pt x="2397" y="519"/>
                      <a:pt x="2395" y="519"/>
                    </a:cubicBezTo>
                    <a:cubicBezTo>
                      <a:pt x="2392" y="520"/>
                      <a:pt x="2390" y="521"/>
                      <a:pt x="2390" y="523"/>
                    </a:cubicBezTo>
                    <a:cubicBezTo>
                      <a:pt x="2390" y="524"/>
                      <a:pt x="2389" y="524"/>
                      <a:pt x="2389" y="525"/>
                    </a:cubicBezTo>
                    <a:cubicBezTo>
                      <a:pt x="2389" y="527"/>
                      <a:pt x="2389" y="528"/>
                      <a:pt x="2387" y="529"/>
                    </a:cubicBezTo>
                    <a:cubicBezTo>
                      <a:pt x="2386" y="530"/>
                      <a:pt x="2385" y="530"/>
                      <a:pt x="2384" y="529"/>
                    </a:cubicBezTo>
                    <a:cubicBezTo>
                      <a:pt x="2383" y="529"/>
                      <a:pt x="2382" y="528"/>
                      <a:pt x="2382" y="526"/>
                    </a:cubicBezTo>
                    <a:cubicBezTo>
                      <a:pt x="2382" y="525"/>
                      <a:pt x="2382" y="523"/>
                      <a:pt x="2382" y="522"/>
                    </a:cubicBezTo>
                    <a:cubicBezTo>
                      <a:pt x="2382" y="520"/>
                      <a:pt x="2382" y="519"/>
                      <a:pt x="2381" y="518"/>
                    </a:cubicBezTo>
                    <a:cubicBezTo>
                      <a:pt x="2381" y="515"/>
                      <a:pt x="2378" y="512"/>
                      <a:pt x="2376" y="510"/>
                    </a:cubicBezTo>
                    <a:cubicBezTo>
                      <a:pt x="2375" y="510"/>
                      <a:pt x="2374" y="509"/>
                      <a:pt x="2373" y="509"/>
                    </a:cubicBezTo>
                    <a:cubicBezTo>
                      <a:pt x="2371" y="508"/>
                      <a:pt x="2369" y="507"/>
                      <a:pt x="2369" y="505"/>
                    </a:cubicBezTo>
                    <a:cubicBezTo>
                      <a:pt x="2367" y="502"/>
                      <a:pt x="2374" y="496"/>
                      <a:pt x="2377" y="495"/>
                    </a:cubicBezTo>
                    <a:cubicBezTo>
                      <a:pt x="2379" y="495"/>
                      <a:pt x="2380" y="495"/>
                      <a:pt x="2381" y="495"/>
                    </a:cubicBezTo>
                    <a:cubicBezTo>
                      <a:pt x="2383" y="494"/>
                      <a:pt x="2385" y="494"/>
                      <a:pt x="2386" y="493"/>
                    </a:cubicBezTo>
                    <a:cubicBezTo>
                      <a:pt x="2388" y="491"/>
                      <a:pt x="2389" y="488"/>
                      <a:pt x="2389" y="486"/>
                    </a:cubicBezTo>
                    <a:cubicBezTo>
                      <a:pt x="2390" y="483"/>
                      <a:pt x="2390" y="476"/>
                      <a:pt x="2388" y="471"/>
                    </a:cubicBezTo>
                    <a:cubicBezTo>
                      <a:pt x="2385" y="469"/>
                      <a:pt x="2382" y="469"/>
                      <a:pt x="2379" y="469"/>
                    </a:cubicBezTo>
                    <a:cubicBezTo>
                      <a:pt x="2378" y="469"/>
                      <a:pt x="2377" y="469"/>
                      <a:pt x="2376" y="469"/>
                    </a:cubicBezTo>
                    <a:cubicBezTo>
                      <a:pt x="2373" y="469"/>
                      <a:pt x="2372" y="469"/>
                      <a:pt x="2371" y="468"/>
                    </a:cubicBezTo>
                    <a:cubicBezTo>
                      <a:pt x="2371" y="467"/>
                      <a:pt x="2370" y="467"/>
                      <a:pt x="2370" y="466"/>
                    </a:cubicBezTo>
                    <a:cubicBezTo>
                      <a:pt x="2368" y="465"/>
                      <a:pt x="2367" y="466"/>
                      <a:pt x="2366" y="467"/>
                    </a:cubicBezTo>
                    <a:cubicBezTo>
                      <a:pt x="2366" y="467"/>
                      <a:pt x="2365" y="467"/>
                      <a:pt x="2365" y="467"/>
                    </a:cubicBezTo>
                    <a:cubicBezTo>
                      <a:pt x="2364" y="468"/>
                      <a:pt x="2363" y="470"/>
                      <a:pt x="2363" y="471"/>
                    </a:cubicBezTo>
                    <a:cubicBezTo>
                      <a:pt x="2361" y="473"/>
                      <a:pt x="2360" y="476"/>
                      <a:pt x="2356" y="475"/>
                    </a:cubicBezTo>
                    <a:cubicBezTo>
                      <a:pt x="2355" y="475"/>
                      <a:pt x="2354" y="474"/>
                      <a:pt x="2353" y="474"/>
                    </a:cubicBezTo>
                    <a:cubicBezTo>
                      <a:pt x="2351" y="473"/>
                      <a:pt x="2349" y="472"/>
                      <a:pt x="2347" y="474"/>
                    </a:cubicBezTo>
                    <a:cubicBezTo>
                      <a:pt x="2347" y="474"/>
                      <a:pt x="2347" y="475"/>
                      <a:pt x="2347" y="475"/>
                    </a:cubicBezTo>
                    <a:cubicBezTo>
                      <a:pt x="2346" y="476"/>
                      <a:pt x="2345" y="477"/>
                      <a:pt x="2343" y="476"/>
                    </a:cubicBezTo>
                    <a:cubicBezTo>
                      <a:pt x="2342" y="476"/>
                      <a:pt x="2342" y="476"/>
                      <a:pt x="2341" y="475"/>
                    </a:cubicBezTo>
                    <a:cubicBezTo>
                      <a:pt x="2340" y="474"/>
                      <a:pt x="2339" y="473"/>
                      <a:pt x="2339" y="472"/>
                    </a:cubicBezTo>
                    <a:cubicBezTo>
                      <a:pt x="2338" y="470"/>
                      <a:pt x="2338" y="469"/>
                      <a:pt x="2337" y="468"/>
                    </a:cubicBezTo>
                    <a:cubicBezTo>
                      <a:pt x="2336" y="467"/>
                      <a:pt x="2335" y="467"/>
                      <a:pt x="2334" y="468"/>
                    </a:cubicBezTo>
                    <a:cubicBezTo>
                      <a:pt x="2332" y="469"/>
                      <a:pt x="2332" y="476"/>
                      <a:pt x="2332" y="478"/>
                    </a:cubicBezTo>
                    <a:cubicBezTo>
                      <a:pt x="2332" y="479"/>
                      <a:pt x="2333" y="480"/>
                      <a:pt x="2333" y="481"/>
                    </a:cubicBezTo>
                    <a:cubicBezTo>
                      <a:pt x="2334" y="484"/>
                      <a:pt x="2336" y="487"/>
                      <a:pt x="2334" y="488"/>
                    </a:cubicBezTo>
                    <a:cubicBezTo>
                      <a:pt x="2334" y="489"/>
                      <a:pt x="2333" y="489"/>
                      <a:pt x="2331" y="489"/>
                    </a:cubicBezTo>
                    <a:cubicBezTo>
                      <a:pt x="2329" y="488"/>
                      <a:pt x="2328" y="486"/>
                      <a:pt x="2326" y="484"/>
                    </a:cubicBezTo>
                    <a:cubicBezTo>
                      <a:pt x="2325" y="483"/>
                      <a:pt x="2324" y="482"/>
                      <a:pt x="2323" y="481"/>
                    </a:cubicBezTo>
                    <a:cubicBezTo>
                      <a:pt x="2320" y="479"/>
                      <a:pt x="2314" y="478"/>
                      <a:pt x="2312" y="479"/>
                    </a:cubicBezTo>
                    <a:cubicBezTo>
                      <a:pt x="2310" y="480"/>
                      <a:pt x="2310" y="481"/>
                      <a:pt x="2309" y="482"/>
                    </a:cubicBezTo>
                    <a:cubicBezTo>
                      <a:pt x="2308" y="483"/>
                      <a:pt x="2308" y="484"/>
                      <a:pt x="2307" y="484"/>
                    </a:cubicBezTo>
                    <a:cubicBezTo>
                      <a:pt x="2306" y="485"/>
                      <a:pt x="2304" y="485"/>
                      <a:pt x="2301" y="485"/>
                    </a:cubicBezTo>
                    <a:cubicBezTo>
                      <a:pt x="2295" y="484"/>
                      <a:pt x="2291" y="480"/>
                      <a:pt x="2287" y="477"/>
                    </a:cubicBezTo>
                    <a:cubicBezTo>
                      <a:pt x="2285" y="475"/>
                      <a:pt x="2283" y="472"/>
                      <a:pt x="2280" y="471"/>
                    </a:cubicBezTo>
                    <a:cubicBezTo>
                      <a:pt x="2279" y="470"/>
                      <a:pt x="2278" y="470"/>
                      <a:pt x="2277" y="469"/>
                    </a:cubicBezTo>
                    <a:cubicBezTo>
                      <a:pt x="2274" y="467"/>
                      <a:pt x="2270" y="465"/>
                      <a:pt x="2268" y="462"/>
                    </a:cubicBezTo>
                    <a:cubicBezTo>
                      <a:pt x="2267" y="461"/>
                      <a:pt x="2266" y="460"/>
                      <a:pt x="2266" y="458"/>
                    </a:cubicBezTo>
                    <a:cubicBezTo>
                      <a:pt x="2265" y="457"/>
                      <a:pt x="2264" y="455"/>
                      <a:pt x="2263" y="453"/>
                    </a:cubicBezTo>
                    <a:cubicBezTo>
                      <a:pt x="2261" y="452"/>
                      <a:pt x="2259" y="451"/>
                      <a:pt x="2257" y="450"/>
                    </a:cubicBezTo>
                    <a:cubicBezTo>
                      <a:pt x="2256" y="450"/>
                      <a:pt x="2255" y="450"/>
                      <a:pt x="2255" y="449"/>
                    </a:cubicBezTo>
                    <a:cubicBezTo>
                      <a:pt x="2247" y="445"/>
                      <a:pt x="2238" y="444"/>
                      <a:pt x="2230" y="443"/>
                    </a:cubicBezTo>
                    <a:cubicBezTo>
                      <a:pt x="2223" y="442"/>
                      <a:pt x="2217" y="442"/>
                      <a:pt x="2210" y="443"/>
                    </a:cubicBezTo>
                    <a:cubicBezTo>
                      <a:pt x="2207" y="443"/>
                      <a:pt x="2204" y="443"/>
                      <a:pt x="2201" y="443"/>
                    </a:cubicBezTo>
                    <a:cubicBezTo>
                      <a:pt x="2198" y="443"/>
                      <a:pt x="2187" y="444"/>
                      <a:pt x="2184" y="450"/>
                    </a:cubicBezTo>
                    <a:cubicBezTo>
                      <a:pt x="2183" y="451"/>
                      <a:pt x="2183" y="452"/>
                      <a:pt x="2183" y="453"/>
                    </a:cubicBezTo>
                    <a:cubicBezTo>
                      <a:pt x="2183" y="455"/>
                      <a:pt x="2183" y="457"/>
                      <a:pt x="2181" y="458"/>
                    </a:cubicBezTo>
                    <a:cubicBezTo>
                      <a:pt x="2179" y="459"/>
                      <a:pt x="2177" y="460"/>
                      <a:pt x="2175" y="460"/>
                    </a:cubicBezTo>
                    <a:cubicBezTo>
                      <a:pt x="2174" y="461"/>
                      <a:pt x="2173" y="461"/>
                      <a:pt x="2172" y="461"/>
                    </a:cubicBezTo>
                    <a:cubicBezTo>
                      <a:pt x="2169" y="462"/>
                      <a:pt x="2168" y="464"/>
                      <a:pt x="2167" y="466"/>
                    </a:cubicBezTo>
                    <a:cubicBezTo>
                      <a:pt x="2167" y="468"/>
                      <a:pt x="2167" y="469"/>
                      <a:pt x="2167" y="471"/>
                    </a:cubicBezTo>
                    <a:cubicBezTo>
                      <a:pt x="2167" y="475"/>
                      <a:pt x="2167" y="478"/>
                      <a:pt x="2163" y="481"/>
                    </a:cubicBezTo>
                    <a:cubicBezTo>
                      <a:pt x="2163" y="482"/>
                      <a:pt x="2162" y="482"/>
                      <a:pt x="2162" y="482"/>
                    </a:cubicBezTo>
                    <a:cubicBezTo>
                      <a:pt x="2160" y="484"/>
                      <a:pt x="2158" y="485"/>
                      <a:pt x="2157" y="487"/>
                    </a:cubicBezTo>
                    <a:cubicBezTo>
                      <a:pt x="2157" y="488"/>
                      <a:pt x="2157" y="489"/>
                      <a:pt x="2156" y="490"/>
                    </a:cubicBezTo>
                    <a:cubicBezTo>
                      <a:pt x="2154" y="495"/>
                      <a:pt x="2152" y="501"/>
                      <a:pt x="2146" y="501"/>
                    </a:cubicBezTo>
                    <a:cubicBezTo>
                      <a:pt x="2146" y="501"/>
                      <a:pt x="2145" y="501"/>
                      <a:pt x="2145" y="501"/>
                    </a:cubicBezTo>
                    <a:cubicBezTo>
                      <a:pt x="2143" y="501"/>
                      <a:pt x="2142" y="500"/>
                      <a:pt x="2140" y="500"/>
                    </a:cubicBezTo>
                    <a:cubicBezTo>
                      <a:pt x="2136" y="500"/>
                      <a:pt x="2131" y="500"/>
                      <a:pt x="2127" y="499"/>
                    </a:cubicBezTo>
                    <a:cubicBezTo>
                      <a:pt x="2126" y="499"/>
                      <a:pt x="2125" y="499"/>
                      <a:pt x="2123" y="499"/>
                    </a:cubicBezTo>
                    <a:cubicBezTo>
                      <a:pt x="2122" y="498"/>
                      <a:pt x="2121" y="498"/>
                      <a:pt x="2120" y="498"/>
                    </a:cubicBezTo>
                    <a:cubicBezTo>
                      <a:pt x="2119" y="498"/>
                      <a:pt x="2117" y="498"/>
                      <a:pt x="2116" y="497"/>
                    </a:cubicBezTo>
                    <a:cubicBezTo>
                      <a:pt x="2114" y="496"/>
                      <a:pt x="2112" y="496"/>
                      <a:pt x="2108" y="498"/>
                    </a:cubicBezTo>
                    <a:cubicBezTo>
                      <a:pt x="2107" y="499"/>
                      <a:pt x="2106" y="500"/>
                      <a:pt x="2106" y="501"/>
                    </a:cubicBezTo>
                    <a:cubicBezTo>
                      <a:pt x="2106" y="502"/>
                      <a:pt x="2105" y="503"/>
                      <a:pt x="2105" y="504"/>
                    </a:cubicBezTo>
                    <a:cubicBezTo>
                      <a:pt x="2104" y="505"/>
                      <a:pt x="2103" y="505"/>
                      <a:pt x="2102" y="506"/>
                    </a:cubicBezTo>
                    <a:cubicBezTo>
                      <a:pt x="2101" y="506"/>
                      <a:pt x="2100" y="506"/>
                      <a:pt x="2099" y="507"/>
                    </a:cubicBezTo>
                    <a:cubicBezTo>
                      <a:pt x="2097" y="508"/>
                      <a:pt x="2097" y="509"/>
                      <a:pt x="2096" y="511"/>
                    </a:cubicBezTo>
                    <a:cubicBezTo>
                      <a:pt x="2095" y="512"/>
                      <a:pt x="2095" y="512"/>
                      <a:pt x="2095" y="512"/>
                    </a:cubicBezTo>
                    <a:cubicBezTo>
                      <a:pt x="2095" y="512"/>
                      <a:pt x="2095" y="513"/>
                      <a:pt x="2095" y="513"/>
                    </a:cubicBezTo>
                    <a:cubicBezTo>
                      <a:pt x="2094" y="515"/>
                      <a:pt x="2093" y="517"/>
                      <a:pt x="2091" y="518"/>
                    </a:cubicBezTo>
                    <a:cubicBezTo>
                      <a:pt x="2088" y="519"/>
                      <a:pt x="2085" y="517"/>
                      <a:pt x="2083" y="517"/>
                    </a:cubicBezTo>
                    <a:cubicBezTo>
                      <a:pt x="2081" y="516"/>
                      <a:pt x="2074" y="513"/>
                      <a:pt x="2071" y="517"/>
                    </a:cubicBezTo>
                    <a:cubicBezTo>
                      <a:pt x="2068" y="520"/>
                      <a:pt x="2072" y="524"/>
                      <a:pt x="2075" y="527"/>
                    </a:cubicBezTo>
                    <a:cubicBezTo>
                      <a:pt x="2075" y="527"/>
                      <a:pt x="2076" y="528"/>
                      <a:pt x="2076" y="528"/>
                    </a:cubicBezTo>
                    <a:cubicBezTo>
                      <a:pt x="2079" y="531"/>
                      <a:pt x="2081" y="536"/>
                      <a:pt x="2078" y="540"/>
                    </a:cubicBezTo>
                    <a:cubicBezTo>
                      <a:pt x="2078" y="541"/>
                      <a:pt x="2075" y="542"/>
                      <a:pt x="2074" y="543"/>
                    </a:cubicBezTo>
                    <a:cubicBezTo>
                      <a:pt x="2073" y="544"/>
                      <a:pt x="2072" y="544"/>
                      <a:pt x="2071" y="545"/>
                    </a:cubicBezTo>
                    <a:cubicBezTo>
                      <a:pt x="2071" y="545"/>
                      <a:pt x="2071" y="545"/>
                      <a:pt x="2070" y="545"/>
                    </a:cubicBezTo>
                    <a:cubicBezTo>
                      <a:pt x="2068" y="547"/>
                      <a:pt x="2065" y="549"/>
                      <a:pt x="2066" y="552"/>
                    </a:cubicBezTo>
                    <a:cubicBezTo>
                      <a:pt x="2067" y="554"/>
                      <a:pt x="2068" y="556"/>
                      <a:pt x="2070" y="558"/>
                    </a:cubicBezTo>
                    <a:cubicBezTo>
                      <a:pt x="2071" y="559"/>
                      <a:pt x="2071" y="559"/>
                      <a:pt x="2071" y="559"/>
                    </a:cubicBezTo>
                    <a:cubicBezTo>
                      <a:pt x="2075" y="562"/>
                      <a:pt x="2079" y="567"/>
                      <a:pt x="2075" y="572"/>
                    </a:cubicBezTo>
                    <a:cubicBezTo>
                      <a:pt x="2074" y="574"/>
                      <a:pt x="2073" y="575"/>
                      <a:pt x="2072" y="575"/>
                    </a:cubicBezTo>
                    <a:cubicBezTo>
                      <a:pt x="2071" y="576"/>
                      <a:pt x="2070" y="577"/>
                      <a:pt x="2070" y="577"/>
                    </a:cubicBezTo>
                    <a:cubicBezTo>
                      <a:pt x="2069" y="578"/>
                      <a:pt x="2068" y="579"/>
                      <a:pt x="2067" y="580"/>
                    </a:cubicBezTo>
                    <a:cubicBezTo>
                      <a:pt x="2066" y="581"/>
                      <a:pt x="2066" y="582"/>
                      <a:pt x="2065" y="583"/>
                    </a:cubicBezTo>
                    <a:cubicBezTo>
                      <a:pt x="2059" y="590"/>
                      <a:pt x="2052" y="592"/>
                      <a:pt x="2043" y="594"/>
                    </a:cubicBezTo>
                    <a:cubicBezTo>
                      <a:pt x="2039" y="595"/>
                      <a:pt x="2036" y="595"/>
                      <a:pt x="2032" y="596"/>
                    </a:cubicBezTo>
                    <a:cubicBezTo>
                      <a:pt x="2028" y="597"/>
                      <a:pt x="2024" y="598"/>
                      <a:pt x="2020" y="599"/>
                    </a:cubicBezTo>
                    <a:cubicBezTo>
                      <a:pt x="2019" y="599"/>
                      <a:pt x="2017" y="600"/>
                      <a:pt x="2016" y="600"/>
                    </a:cubicBezTo>
                    <a:cubicBezTo>
                      <a:pt x="2014" y="600"/>
                      <a:pt x="2012" y="601"/>
                      <a:pt x="2011" y="601"/>
                    </a:cubicBezTo>
                    <a:cubicBezTo>
                      <a:pt x="2007" y="602"/>
                      <a:pt x="2005" y="601"/>
                      <a:pt x="2002" y="599"/>
                    </a:cubicBezTo>
                    <a:cubicBezTo>
                      <a:pt x="2001" y="598"/>
                      <a:pt x="2000" y="598"/>
                      <a:pt x="1998" y="597"/>
                    </a:cubicBezTo>
                    <a:cubicBezTo>
                      <a:pt x="1997" y="597"/>
                      <a:pt x="1996" y="596"/>
                      <a:pt x="1995" y="595"/>
                    </a:cubicBezTo>
                    <a:cubicBezTo>
                      <a:pt x="1988" y="591"/>
                      <a:pt x="1981" y="595"/>
                      <a:pt x="1975" y="598"/>
                    </a:cubicBezTo>
                    <a:cubicBezTo>
                      <a:pt x="1975" y="598"/>
                      <a:pt x="1975" y="598"/>
                      <a:pt x="1975" y="598"/>
                    </a:cubicBezTo>
                    <a:cubicBezTo>
                      <a:pt x="1973" y="599"/>
                      <a:pt x="1971" y="599"/>
                      <a:pt x="1969" y="598"/>
                    </a:cubicBezTo>
                    <a:cubicBezTo>
                      <a:pt x="1968" y="598"/>
                      <a:pt x="1967" y="598"/>
                      <a:pt x="1966" y="598"/>
                    </a:cubicBezTo>
                    <a:cubicBezTo>
                      <a:pt x="1964" y="598"/>
                      <a:pt x="1963" y="599"/>
                      <a:pt x="1962" y="599"/>
                    </a:cubicBezTo>
                    <a:cubicBezTo>
                      <a:pt x="1961" y="600"/>
                      <a:pt x="1960" y="601"/>
                      <a:pt x="1959" y="601"/>
                    </a:cubicBezTo>
                    <a:cubicBezTo>
                      <a:pt x="1955" y="602"/>
                      <a:pt x="1950" y="597"/>
                      <a:pt x="1947" y="594"/>
                    </a:cubicBezTo>
                    <a:cubicBezTo>
                      <a:pt x="1943" y="590"/>
                      <a:pt x="1936" y="587"/>
                      <a:pt x="1934" y="586"/>
                    </a:cubicBezTo>
                    <a:cubicBezTo>
                      <a:pt x="1931" y="585"/>
                      <a:pt x="1929" y="585"/>
                      <a:pt x="1927" y="586"/>
                    </a:cubicBezTo>
                    <a:cubicBezTo>
                      <a:pt x="1926" y="586"/>
                      <a:pt x="1925" y="586"/>
                      <a:pt x="1925" y="586"/>
                    </a:cubicBezTo>
                    <a:cubicBezTo>
                      <a:pt x="1922" y="586"/>
                      <a:pt x="1920" y="586"/>
                      <a:pt x="1918" y="583"/>
                    </a:cubicBezTo>
                    <a:cubicBezTo>
                      <a:pt x="1918" y="583"/>
                      <a:pt x="1918" y="583"/>
                      <a:pt x="1918" y="582"/>
                    </a:cubicBezTo>
                    <a:cubicBezTo>
                      <a:pt x="1916" y="581"/>
                      <a:pt x="1916" y="580"/>
                      <a:pt x="1913" y="579"/>
                    </a:cubicBezTo>
                    <a:cubicBezTo>
                      <a:pt x="1911" y="578"/>
                      <a:pt x="1909" y="578"/>
                      <a:pt x="1907" y="578"/>
                    </a:cubicBezTo>
                    <a:cubicBezTo>
                      <a:pt x="1907" y="578"/>
                      <a:pt x="1907" y="578"/>
                      <a:pt x="1907" y="578"/>
                    </a:cubicBezTo>
                    <a:cubicBezTo>
                      <a:pt x="1900" y="578"/>
                      <a:pt x="1896" y="578"/>
                      <a:pt x="1895" y="571"/>
                    </a:cubicBezTo>
                    <a:cubicBezTo>
                      <a:pt x="1895" y="568"/>
                      <a:pt x="1895" y="565"/>
                      <a:pt x="1896" y="563"/>
                    </a:cubicBezTo>
                    <a:cubicBezTo>
                      <a:pt x="1897" y="562"/>
                      <a:pt x="1899" y="562"/>
                      <a:pt x="1900" y="561"/>
                    </a:cubicBezTo>
                    <a:cubicBezTo>
                      <a:pt x="1901" y="560"/>
                      <a:pt x="1903" y="560"/>
                      <a:pt x="1904" y="559"/>
                    </a:cubicBezTo>
                    <a:cubicBezTo>
                      <a:pt x="1906" y="557"/>
                      <a:pt x="1906" y="553"/>
                      <a:pt x="1904" y="551"/>
                    </a:cubicBezTo>
                    <a:cubicBezTo>
                      <a:pt x="1902" y="549"/>
                      <a:pt x="1900" y="550"/>
                      <a:pt x="1898" y="551"/>
                    </a:cubicBezTo>
                    <a:cubicBezTo>
                      <a:pt x="1896" y="552"/>
                      <a:pt x="1895" y="553"/>
                      <a:pt x="1894" y="554"/>
                    </a:cubicBezTo>
                    <a:cubicBezTo>
                      <a:pt x="1891" y="556"/>
                      <a:pt x="1888" y="557"/>
                      <a:pt x="1885" y="557"/>
                    </a:cubicBezTo>
                    <a:cubicBezTo>
                      <a:pt x="1884" y="557"/>
                      <a:pt x="1884" y="557"/>
                      <a:pt x="1884" y="557"/>
                    </a:cubicBezTo>
                    <a:cubicBezTo>
                      <a:pt x="1884" y="557"/>
                      <a:pt x="1884" y="557"/>
                      <a:pt x="1884" y="557"/>
                    </a:cubicBezTo>
                    <a:cubicBezTo>
                      <a:pt x="1884" y="557"/>
                      <a:pt x="1884" y="557"/>
                      <a:pt x="1884" y="557"/>
                    </a:cubicBezTo>
                    <a:cubicBezTo>
                      <a:pt x="1884" y="556"/>
                      <a:pt x="1885" y="553"/>
                      <a:pt x="1886" y="550"/>
                    </a:cubicBezTo>
                    <a:cubicBezTo>
                      <a:pt x="1888" y="547"/>
                      <a:pt x="1889" y="543"/>
                      <a:pt x="1888" y="540"/>
                    </a:cubicBezTo>
                    <a:cubicBezTo>
                      <a:pt x="1888" y="539"/>
                      <a:pt x="1887" y="539"/>
                      <a:pt x="1885" y="538"/>
                    </a:cubicBezTo>
                    <a:cubicBezTo>
                      <a:pt x="1883" y="538"/>
                      <a:pt x="1881" y="540"/>
                      <a:pt x="1880" y="541"/>
                    </a:cubicBezTo>
                    <a:cubicBezTo>
                      <a:pt x="1880" y="542"/>
                      <a:pt x="1879" y="542"/>
                      <a:pt x="1879" y="542"/>
                    </a:cubicBezTo>
                    <a:cubicBezTo>
                      <a:pt x="1878" y="543"/>
                      <a:pt x="1878" y="544"/>
                      <a:pt x="1877" y="544"/>
                    </a:cubicBezTo>
                    <a:cubicBezTo>
                      <a:pt x="1876" y="545"/>
                      <a:pt x="1875" y="546"/>
                      <a:pt x="1874" y="547"/>
                    </a:cubicBezTo>
                    <a:cubicBezTo>
                      <a:pt x="1872" y="551"/>
                      <a:pt x="1872" y="556"/>
                      <a:pt x="1872" y="560"/>
                    </a:cubicBezTo>
                    <a:cubicBezTo>
                      <a:pt x="1872" y="562"/>
                      <a:pt x="1872" y="562"/>
                      <a:pt x="1872" y="562"/>
                    </a:cubicBezTo>
                    <a:cubicBezTo>
                      <a:pt x="1872" y="564"/>
                      <a:pt x="1872" y="566"/>
                      <a:pt x="1872" y="568"/>
                    </a:cubicBezTo>
                    <a:cubicBezTo>
                      <a:pt x="1871" y="569"/>
                      <a:pt x="1871" y="569"/>
                      <a:pt x="1871" y="570"/>
                    </a:cubicBezTo>
                    <a:cubicBezTo>
                      <a:pt x="1870" y="571"/>
                      <a:pt x="1870" y="572"/>
                      <a:pt x="1870" y="574"/>
                    </a:cubicBezTo>
                    <a:cubicBezTo>
                      <a:pt x="1870" y="574"/>
                      <a:pt x="1870" y="574"/>
                      <a:pt x="1870" y="575"/>
                    </a:cubicBezTo>
                    <a:cubicBezTo>
                      <a:pt x="1870" y="575"/>
                      <a:pt x="1870" y="576"/>
                      <a:pt x="1870" y="577"/>
                    </a:cubicBezTo>
                    <a:cubicBezTo>
                      <a:pt x="1870" y="578"/>
                      <a:pt x="1870" y="578"/>
                      <a:pt x="1869" y="578"/>
                    </a:cubicBezTo>
                    <a:cubicBezTo>
                      <a:pt x="1869" y="579"/>
                      <a:pt x="1869" y="579"/>
                      <a:pt x="1868" y="579"/>
                    </a:cubicBezTo>
                    <a:cubicBezTo>
                      <a:pt x="1867" y="582"/>
                      <a:pt x="1868" y="585"/>
                      <a:pt x="1870" y="587"/>
                    </a:cubicBezTo>
                    <a:cubicBezTo>
                      <a:pt x="1871" y="590"/>
                      <a:pt x="1873" y="592"/>
                      <a:pt x="1870" y="594"/>
                    </a:cubicBezTo>
                    <a:cubicBezTo>
                      <a:pt x="1869" y="596"/>
                      <a:pt x="1867" y="596"/>
                      <a:pt x="1866" y="597"/>
                    </a:cubicBezTo>
                    <a:cubicBezTo>
                      <a:pt x="1865" y="597"/>
                      <a:pt x="1864" y="598"/>
                      <a:pt x="1863" y="598"/>
                    </a:cubicBezTo>
                    <a:cubicBezTo>
                      <a:pt x="1861" y="599"/>
                      <a:pt x="1859" y="603"/>
                      <a:pt x="1858" y="604"/>
                    </a:cubicBezTo>
                    <a:cubicBezTo>
                      <a:pt x="1857" y="606"/>
                      <a:pt x="1857" y="608"/>
                      <a:pt x="1856" y="610"/>
                    </a:cubicBezTo>
                    <a:cubicBezTo>
                      <a:pt x="1855" y="611"/>
                      <a:pt x="1855" y="613"/>
                      <a:pt x="1854" y="615"/>
                    </a:cubicBezTo>
                    <a:cubicBezTo>
                      <a:pt x="1853" y="617"/>
                      <a:pt x="1851" y="620"/>
                      <a:pt x="1850" y="622"/>
                    </a:cubicBezTo>
                    <a:cubicBezTo>
                      <a:pt x="1849" y="624"/>
                      <a:pt x="1848" y="626"/>
                      <a:pt x="1847" y="628"/>
                    </a:cubicBezTo>
                    <a:cubicBezTo>
                      <a:pt x="1847" y="629"/>
                      <a:pt x="1846" y="629"/>
                      <a:pt x="1846" y="630"/>
                    </a:cubicBezTo>
                    <a:cubicBezTo>
                      <a:pt x="1844" y="634"/>
                      <a:pt x="1843" y="637"/>
                      <a:pt x="1840" y="640"/>
                    </a:cubicBezTo>
                    <a:cubicBezTo>
                      <a:pt x="1840" y="641"/>
                      <a:pt x="1839" y="641"/>
                      <a:pt x="1839" y="642"/>
                    </a:cubicBezTo>
                    <a:cubicBezTo>
                      <a:pt x="1837" y="643"/>
                      <a:pt x="1836" y="645"/>
                      <a:pt x="1834" y="647"/>
                    </a:cubicBezTo>
                    <a:cubicBezTo>
                      <a:pt x="1832" y="650"/>
                      <a:pt x="1832" y="653"/>
                      <a:pt x="1830" y="657"/>
                    </a:cubicBezTo>
                    <a:cubicBezTo>
                      <a:pt x="1830" y="661"/>
                      <a:pt x="1827" y="663"/>
                      <a:pt x="1825" y="665"/>
                    </a:cubicBezTo>
                    <a:cubicBezTo>
                      <a:pt x="1824" y="665"/>
                      <a:pt x="1824" y="665"/>
                      <a:pt x="1824" y="666"/>
                    </a:cubicBezTo>
                    <a:cubicBezTo>
                      <a:pt x="1821" y="668"/>
                      <a:pt x="1820" y="670"/>
                      <a:pt x="1819" y="673"/>
                    </a:cubicBezTo>
                    <a:cubicBezTo>
                      <a:pt x="1819" y="674"/>
                      <a:pt x="1818" y="676"/>
                      <a:pt x="1817" y="677"/>
                    </a:cubicBezTo>
                    <a:cubicBezTo>
                      <a:pt x="1817" y="678"/>
                      <a:pt x="1816" y="679"/>
                      <a:pt x="1815" y="680"/>
                    </a:cubicBezTo>
                    <a:cubicBezTo>
                      <a:pt x="1814" y="681"/>
                      <a:pt x="1813" y="682"/>
                      <a:pt x="1812" y="684"/>
                    </a:cubicBezTo>
                    <a:cubicBezTo>
                      <a:pt x="1812" y="685"/>
                      <a:pt x="1812" y="687"/>
                      <a:pt x="1812" y="689"/>
                    </a:cubicBezTo>
                    <a:cubicBezTo>
                      <a:pt x="1812" y="692"/>
                      <a:pt x="1813" y="696"/>
                      <a:pt x="1809" y="697"/>
                    </a:cubicBezTo>
                    <a:cubicBezTo>
                      <a:pt x="1807" y="697"/>
                      <a:pt x="1805" y="696"/>
                      <a:pt x="1803" y="696"/>
                    </a:cubicBezTo>
                    <a:cubicBezTo>
                      <a:pt x="1802" y="696"/>
                      <a:pt x="1801" y="695"/>
                      <a:pt x="1801" y="695"/>
                    </a:cubicBezTo>
                    <a:cubicBezTo>
                      <a:pt x="1800" y="695"/>
                      <a:pt x="1799" y="695"/>
                      <a:pt x="1798" y="695"/>
                    </a:cubicBezTo>
                    <a:cubicBezTo>
                      <a:pt x="1796" y="694"/>
                      <a:pt x="1795" y="694"/>
                      <a:pt x="1793" y="694"/>
                    </a:cubicBezTo>
                    <a:cubicBezTo>
                      <a:pt x="1791" y="693"/>
                      <a:pt x="1789" y="691"/>
                      <a:pt x="1788" y="689"/>
                    </a:cubicBezTo>
                    <a:cubicBezTo>
                      <a:pt x="1787" y="687"/>
                      <a:pt x="1785" y="685"/>
                      <a:pt x="1783" y="685"/>
                    </a:cubicBezTo>
                    <a:cubicBezTo>
                      <a:pt x="1781" y="684"/>
                      <a:pt x="1780" y="684"/>
                      <a:pt x="1778" y="684"/>
                    </a:cubicBezTo>
                    <a:cubicBezTo>
                      <a:pt x="1776" y="684"/>
                      <a:pt x="1775" y="684"/>
                      <a:pt x="1773" y="684"/>
                    </a:cubicBezTo>
                    <a:cubicBezTo>
                      <a:pt x="1773" y="684"/>
                      <a:pt x="1773" y="684"/>
                      <a:pt x="1773" y="684"/>
                    </a:cubicBezTo>
                    <a:cubicBezTo>
                      <a:pt x="1771" y="684"/>
                      <a:pt x="1770" y="683"/>
                      <a:pt x="1769" y="682"/>
                    </a:cubicBezTo>
                    <a:cubicBezTo>
                      <a:pt x="1769" y="682"/>
                      <a:pt x="1768" y="681"/>
                      <a:pt x="1768" y="681"/>
                    </a:cubicBezTo>
                    <a:cubicBezTo>
                      <a:pt x="1767" y="680"/>
                      <a:pt x="1766" y="679"/>
                      <a:pt x="1765" y="679"/>
                    </a:cubicBezTo>
                    <a:cubicBezTo>
                      <a:pt x="1762" y="677"/>
                      <a:pt x="1752" y="679"/>
                      <a:pt x="1750" y="682"/>
                    </a:cubicBezTo>
                    <a:cubicBezTo>
                      <a:pt x="1749" y="683"/>
                      <a:pt x="1749" y="684"/>
                      <a:pt x="1749" y="685"/>
                    </a:cubicBezTo>
                    <a:cubicBezTo>
                      <a:pt x="1749" y="685"/>
                      <a:pt x="1749" y="686"/>
                      <a:pt x="1749" y="687"/>
                    </a:cubicBezTo>
                    <a:cubicBezTo>
                      <a:pt x="1748" y="688"/>
                      <a:pt x="1746" y="688"/>
                      <a:pt x="1744" y="688"/>
                    </a:cubicBezTo>
                    <a:cubicBezTo>
                      <a:pt x="1744" y="688"/>
                      <a:pt x="1743" y="688"/>
                      <a:pt x="1742" y="688"/>
                    </a:cubicBezTo>
                    <a:cubicBezTo>
                      <a:pt x="1741" y="688"/>
                      <a:pt x="1739" y="688"/>
                      <a:pt x="1738" y="689"/>
                    </a:cubicBezTo>
                    <a:cubicBezTo>
                      <a:pt x="1734" y="691"/>
                      <a:pt x="1735" y="697"/>
                      <a:pt x="1735" y="702"/>
                    </a:cubicBezTo>
                    <a:cubicBezTo>
                      <a:pt x="1735" y="704"/>
                      <a:pt x="1735" y="706"/>
                      <a:pt x="1734" y="708"/>
                    </a:cubicBezTo>
                    <a:cubicBezTo>
                      <a:pt x="1734" y="709"/>
                      <a:pt x="1734" y="710"/>
                      <a:pt x="1733" y="711"/>
                    </a:cubicBezTo>
                    <a:cubicBezTo>
                      <a:pt x="1733" y="712"/>
                      <a:pt x="1732" y="713"/>
                      <a:pt x="1732" y="714"/>
                    </a:cubicBezTo>
                    <a:cubicBezTo>
                      <a:pt x="1732" y="717"/>
                      <a:pt x="1732" y="718"/>
                      <a:pt x="1730" y="720"/>
                    </a:cubicBezTo>
                    <a:cubicBezTo>
                      <a:pt x="1729" y="721"/>
                      <a:pt x="1729" y="722"/>
                      <a:pt x="1728" y="723"/>
                    </a:cubicBezTo>
                    <a:cubicBezTo>
                      <a:pt x="1728" y="724"/>
                      <a:pt x="1727" y="725"/>
                      <a:pt x="1727" y="726"/>
                    </a:cubicBezTo>
                    <a:cubicBezTo>
                      <a:pt x="1726" y="728"/>
                      <a:pt x="1724" y="728"/>
                      <a:pt x="1723" y="728"/>
                    </a:cubicBezTo>
                    <a:cubicBezTo>
                      <a:pt x="1722" y="728"/>
                      <a:pt x="1722" y="729"/>
                      <a:pt x="1721" y="729"/>
                    </a:cubicBezTo>
                    <a:cubicBezTo>
                      <a:pt x="1719" y="730"/>
                      <a:pt x="1719" y="731"/>
                      <a:pt x="1718" y="732"/>
                    </a:cubicBezTo>
                    <a:cubicBezTo>
                      <a:pt x="1718" y="733"/>
                      <a:pt x="1718" y="734"/>
                      <a:pt x="1717" y="735"/>
                    </a:cubicBezTo>
                    <a:cubicBezTo>
                      <a:pt x="1716" y="736"/>
                      <a:pt x="1715" y="736"/>
                      <a:pt x="1714" y="736"/>
                    </a:cubicBezTo>
                    <a:cubicBezTo>
                      <a:pt x="1713" y="736"/>
                      <a:pt x="1711" y="736"/>
                      <a:pt x="1711" y="737"/>
                    </a:cubicBezTo>
                    <a:cubicBezTo>
                      <a:pt x="1710" y="739"/>
                      <a:pt x="1710" y="740"/>
                      <a:pt x="1711" y="742"/>
                    </a:cubicBezTo>
                    <a:cubicBezTo>
                      <a:pt x="1711" y="742"/>
                      <a:pt x="1711" y="742"/>
                      <a:pt x="1711" y="742"/>
                    </a:cubicBezTo>
                    <a:cubicBezTo>
                      <a:pt x="1712" y="745"/>
                      <a:pt x="1713" y="748"/>
                      <a:pt x="1712" y="750"/>
                    </a:cubicBezTo>
                    <a:cubicBezTo>
                      <a:pt x="1712" y="751"/>
                      <a:pt x="1711" y="751"/>
                      <a:pt x="1709" y="752"/>
                    </a:cubicBezTo>
                    <a:cubicBezTo>
                      <a:pt x="1708" y="752"/>
                      <a:pt x="1708" y="752"/>
                      <a:pt x="1707" y="752"/>
                    </a:cubicBezTo>
                    <a:cubicBezTo>
                      <a:pt x="1706" y="752"/>
                      <a:pt x="1705" y="752"/>
                      <a:pt x="1704" y="753"/>
                    </a:cubicBezTo>
                    <a:cubicBezTo>
                      <a:pt x="1703" y="754"/>
                      <a:pt x="1702" y="755"/>
                      <a:pt x="1702" y="756"/>
                    </a:cubicBezTo>
                    <a:cubicBezTo>
                      <a:pt x="1701" y="757"/>
                      <a:pt x="1700" y="759"/>
                      <a:pt x="1699" y="759"/>
                    </a:cubicBezTo>
                    <a:cubicBezTo>
                      <a:pt x="1698" y="760"/>
                      <a:pt x="1697" y="760"/>
                      <a:pt x="1696" y="760"/>
                    </a:cubicBezTo>
                    <a:cubicBezTo>
                      <a:pt x="1695" y="760"/>
                      <a:pt x="1694" y="760"/>
                      <a:pt x="1693" y="761"/>
                    </a:cubicBezTo>
                    <a:cubicBezTo>
                      <a:pt x="1692" y="762"/>
                      <a:pt x="1691" y="765"/>
                      <a:pt x="1691" y="766"/>
                    </a:cubicBezTo>
                    <a:cubicBezTo>
                      <a:pt x="1690" y="770"/>
                      <a:pt x="1687" y="774"/>
                      <a:pt x="1684" y="776"/>
                    </a:cubicBezTo>
                    <a:cubicBezTo>
                      <a:pt x="1681" y="779"/>
                      <a:pt x="1679" y="781"/>
                      <a:pt x="1677" y="784"/>
                    </a:cubicBezTo>
                    <a:cubicBezTo>
                      <a:pt x="1675" y="786"/>
                      <a:pt x="1674" y="788"/>
                      <a:pt x="1671" y="790"/>
                    </a:cubicBezTo>
                    <a:cubicBezTo>
                      <a:pt x="1670" y="791"/>
                      <a:pt x="1669" y="791"/>
                      <a:pt x="1668" y="791"/>
                    </a:cubicBezTo>
                    <a:cubicBezTo>
                      <a:pt x="1666" y="793"/>
                      <a:pt x="1664" y="794"/>
                      <a:pt x="1663" y="795"/>
                    </a:cubicBezTo>
                    <a:cubicBezTo>
                      <a:pt x="1662" y="797"/>
                      <a:pt x="1662" y="798"/>
                      <a:pt x="1662" y="800"/>
                    </a:cubicBezTo>
                    <a:cubicBezTo>
                      <a:pt x="1663" y="800"/>
                      <a:pt x="1663" y="801"/>
                      <a:pt x="1663" y="802"/>
                    </a:cubicBezTo>
                    <a:cubicBezTo>
                      <a:pt x="1663" y="804"/>
                      <a:pt x="1662" y="805"/>
                      <a:pt x="1660" y="806"/>
                    </a:cubicBezTo>
                    <a:cubicBezTo>
                      <a:pt x="1660" y="806"/>
                      <a:pt x="1660" y="807"/>
                      <a:pt x="1659" y="807"/>
                    </a:cubicBezTo>
                    <a:cubicBezTo>
                      <a:pt x="1657" y="810"/>
                      <a:pt x="1656" y="813"/>
                      <a:pt x="1656" y="816"/>
                    </a:cubicBezTo>
                    <a:cubicBezTo>
                      <a:pt x="1655" y="818"/>
                      <a:pt x="1655" y="820"/>
                      <a:pt x="1654" y="822"/>
                    </a:cubicBezTo>
                    <a:cubicBezTo>
                      <a:pt x="1654" y="822"/>
                      <a:pt x="1654" y="822"/>
                      <a:pt x="1654" y="822"/>
                    </a:cubicBezTo>
                    <a:cubicBezTo>
                      <a:pt x="1653" y="825"/>
                      <a:pt x="1652" y="828"/>
                      <a:pt x="1650" y="829"/>
                    </a:cubicBezTo>
                    <a:cubicBezTo>
                      <a:pt x="1647" y="831"/>
                      <a:pt x="1643" y="830"/>
                      <a:pt x="1640" y="830"/>
                    </a:cubicBezTo>
                    <a:cubicBezTo>
                      <a:pt x="1640" y="830"/>
                      <a:pt x="1640" y="830"/>
                      <a:pt x="1640" y="830"/>
                    </a:cubicBezTo>
                    <a:cubicBezTo>
                      <a:pt x="1634" y="829"/>
                      <a:pt x="1632" y="832"/>
                      <a:pt x="1629" y="835"/>
                    </a:cubicBezTo>
                    <a:cubicBezTo>
                      <a:pt x="1628" y="836"/>
                      <a:pt x="1627" y="837"/>
                      <a:pt x="1626" y="838"/>
                    </a:cubicBezTo>
                    <a:cubicBezTo>
                      <a:pt x="1623" y="841"/>
                      <a:pt x="1621" y="843"/>
                      <a:pt x="1620" y="846"/>
                    </a:cubicBezTo>
                    <a:cubicBezTo>
                      <a:pt x="1618" y="849"/>
                      <a:pt x="1616" y="852"/>
                      <a:pt x="1614" y="854"/>
                    </a:cubicBezTo>
                    <a:cubicBezTo>
                      <a:pt x="1613" y="856"/>
                      <a:pt x="1611" y="858"/>
                      <a:pt x="1610" y="859"/>
                    </a:cubicBezTo>
                    <a:cubicBezTo>
                      <a:pt x="1608" y="863"/>
                      <a:pt x="1605" y="867"/>
                      <a:pt x="1602" y="870"/>
                    </a:cubicBezTo>
                    <a:cubicBezTo>
                      <a:pt x="1601" y="872"/>
                      <a:pt x="1600" y="873"/>
                      <a:pt x="1598" y="875"/>
                    </a:cubicBezTo>
                    <a:cubicBezTo>
                      <a:pt x="1596" y="878"/>
                      <a:pt x="1594" y="882"/>
                      <a:pt x="1593" y="885"/>
                    </a:cubicBezTo>
                    <a:cubicBezTo>
                      <a:pt x="1592" y="887"/>
                      <a:pt x="1592" y="888"/>
                      <a:pt x="1591" y="890"/>
                    </a:cubicBezTo>
                    <a:cubicBezTo>
                      <a:pt x="1591" y="891"/>
                      <a:pt x="1590" y="892"/>
                      <a:pt x="1590" y="893"/>
                    </a:cubicBezTo>
                    <a:cubicBezTo>
                      <a:pt x="1588" y="897"/>
                      <a:pt x="1587" y="901"/>
                      <a:pt x="1583" y="903"/>
                    </a:cubicBezTo>
                    <a:cubicBezTo>
                      <a:pt x="1582" y="905"/>
                      <a:pt x="1580" y="904"/>
                      <a:pt x="1578" y="904"/>
                    </a:cubicBezTo>
                    <a:cubicBezTo>
                      <a:pt x="1577" y="904"/>
                      <a:pt x="1576" y="904"/>
                      <a:pt x="1575" y="905"/>
                    </a:cubicBezTo>
                    <a:cubicBezTo>
                      <a:pt x="1574" y="905"/>
                      <a:pt x="1573" y="906"/>
                      <a:pt x="1571" y="907"/>
                    </a:cubicBezTo>
                    <a:cubicBezTo>
                      <a:pt x="1571" y="908"/>
                      <a:pt x="1570" y="908"/>
                      <a:pt x="1569" y="909"/>
                    </a:cubicBezTo>
                    <a:cubicBezTo>
                      <a:pt x="1568" y="910"/>
                      <a:pt x="1566" y="911"/>
                      <a:pt x="1564" y="912"/>
                    </a:cubicBezTo>
                    <a:cubicBezTo>
                      <a:pt x="1560" y="914"/>
                      <a:pt x="1556" y="916"/>
                      <a:pt x="1554" y="919"/>
                    </a:cubicBezTo>
                    <a:cubicBezTo>
                      <a:pt x="1553" y="919"/>
                      <a:pt x="1553" y="920"/>
                      <a:pt x="1552" y="921"/>
                    </a:cubicBezTo>
                    <a:cubicBezTo>
                      <a:pt x="1551" y="924"/>
                      <a:pt x="1550" y="927"/>
                      <a:pt x="1548" y="927"/>
                    </a:cubicBezTo>
                    <a:cubicBezTo>
                      <a:pt x="1548" y="927"/>
                      <a:pt x="1548" y="927"/>
                      <a:pt x="1548" y="927"/>
                    </a:cubicBezTo>
                    <a:cubicBezTo>
                      <a:pt x="1546" y="927"/>
                      <a:pt x="1546" y="924"/>
                      <a:pt x="1546" y="923"/>
                    </a:cubicBezTo>
                    <a:cubicBezTo>
                      <a:pt x="1546" y="923"/>
                      <a:pt x="1546" y="922"/>
                      <a:pt x="1546" y="922"/>
                    </a:cubicBezTo>
                    <a:cubicBezTo>
                      <a:pt x="1546" y="921"/>
                      <a:pt x="1546" y="920"/>
                      <a:pt x="1546" y="919"/>
                    </a:cubicBezTo>
                    <a:cubicBezTo>
                      <a:pt x="1545" y="917"/>
                      <a:pt x="1545" y="917"/>
                      <a:pt x="1545" y="917"/>
                    </a:cubicBezTo>
                    <a:cubicBezTo>
                      <a:pt x="1543" y="901"/>
                      <a:pt x="1543" y="901"/>
                      <a:pt x="1543" y="901"/>
                    </a:cubicBezTo>
                    <a:cubicBezTo>
                      <a:pt x="1540" y="887"/>
                      <a:pt x="1538" y="874"/>
                      <a:pt x="1536" y="861"/>
                    </a:cubicBezTo>
                    <a:cubicBezTo>
                      <a:pt x="1533" y="842"/>
                      <a:pt x="1530" y="823"/>
                      <a:pt x="1527" y="804"/>
                    </a:cubicBezTo>
                    <a:cubicBezTo>
                      <a:pt x="1523" y="782"/>
                      <a:pt x="1520" y="761"/>
                      <a:pt x="1516" y="739"/>
                    </a:cubicBezTo>
                    <a:cubicBezTo>
                      <a:pt x="1512" y="717"/>
                      <a:pt x="1509" y="696"/>
                      <a:pt x="1505" y="674"/>
                    </a:cubicBezTo>
                    <a:cubicBezTo>
                      <a:pt x="1502" y="655"/>
                      <a:pt x="1499" y="636"/>
                      <a:pt x="1495" y="616"/>
                    </a:cubicBezTo>
                    <a:cubicBezTo>
                      <a:pt x="1493" y="601"/>
                      <a:pt x="1491" y="586"/>
                      <a:pt x="1488" y="571"/>
                    </a:cubicBezTo>
                    <a:cubicBezTo>
                      <a:pt x="1488" y="569"/>
                      <a:pt x="1487" y="567"/>
                      <a:pt x="1487" y="565"/>
                    </a:cubicBezTo>
                    <a:cubicBezTo>
                      <a:pt x="1486" y="559"/>
                      <a:pt x="1485" y="553"/>
                      <a:pt x="1484" y="547"/>
                    </a:cubicBezTo>
                    <a:cubicBezTo>
                      <a:pt x="1484" y="546"/>
                      <a:pt x="1484" y="546"/>
                      <a:pt x="1483" y="545"/>
                    </a:cubicBezTo>
                    <a:cubicBezTo>
                      <a:pt x="1483" y="543"/>
                      <a:pt x="1483" y="541"/>
                      <a:pt x="1483" y="540"/>
                    </a:cubicBezTo>
                    <a:cubicBezTo>
                      <a:pt x="1483" y="540"/>
                      <a:pt x="1483" y="540"/>
                      <a:pt x="1483" y="540"/>
                    </a:cubicBezTo>
                    <a:cubicBezTo>
                      <a:pt x="1483" y="540"/>
                      <a:pt x="1483" y="540"/>
                      <a:pt x="1483" y="540"/>
                    </a:cubicBezTo>
                    <a:lnTo>
                      <a:pt x="956" y="639"/>
                    </a:ln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974" name="Freeform 3870"/>
              <p:cNvSpPr>
                <a:spLocks/>
              </p:cNvSpPr>
              <p:nvPr/>
            </p:nvSpPr>
            <p:spPr bwMode="auto">
              <a:xfrm>
                <a:off x="3270" y="2524"/>
                <a:ext cx="540" cy="281"/>
              </a:xfrm>
              <a:custGeom>
                <a:avLst/>
                <a:gdLst>
                  <a:gd name="T0" fmla="*/ 3992 w 4031"/>
                  <a:gd name="T1" fmla="*/ 896 h 2099"/>
                  <a:gd name="T2" fmla="*/ 3943 w 4031"/>
                  <a:gd name="T3" fmla="*/ 867 h 2099"/>
                  <a:gd name="T4" fmla="*/ 3875 w 4031"/>
                  <a:gd name="T5" fmla="*/ 832 h 2099"/>
                  <a:gd name="T6" fmla="*/ 3829 w 4031"/>
                  <a:gd name="T7" fmla="*/ 764 h 2099"/>
                  <a:gd name="T8" fmla="*/ 3757 w 4031"/>
                  <a:gd name="T9" fmla="*/ 688 h 2099"/>
                  <a:gd name="T10" fmla="*/ 3667 w 4031"/>
                  <a:gd name="T11" fmla="*/ 563 h 2099"/>
                  <a:gd name="T12" fmla="*/ 3653 w 4031"/>
                  <a:gd name="T13" fmla="*/ 447 h 2099"/>
                  <a:gd name="T14" fmla="*/ 3627 w 4031"/>
                  <a:gd name="T15" fmla="*/ 354 h 2099"/>
                  <a:gd name="T16" fmla="*/ 3574 w 4031"/>
                  <a:gd name="T17" fmla="*/ 315 h 2099"/>
                  <a:gd name="T18" fmla="*/ 3471 w 4031"/>
                  <a:gd name="T19" fmla="*/ 264 h 2099"/>
                  <a:gd name="T20" fmla="*/ 3405 w 4031"/>
                  <a:gd name="T21" fmla="*/ 149 h 2099"/>
                  <a:gd name="T22" fmla="*/ 3316 w 4031"/>
                  <a:gd name="T23" fmla="*/ 192 h 2099"/>
                  <a:gd name="T24" fmla="*/ 3214 w 4031"/>
                  <a:gd name="T25" fmla="*/ 261 h 2099"/>
                  <a:gd name="T26" fmla="*/ 3157 w 4031"/>
                  <a:gd name="T27" fmla="*/ 242 h 2099"/>
                  <a:gd name="T28" fmla="*/ 3056 w 4031"/>
                  <a:gd name="T29" fmla="*/ 226 h 2099"/>
                  <a:gd name="T30" fmla="*/ 3005 w 4031"/>
                  <a:gd name="T31" fmla="*/ 271 h 2099"/>
                  <a:gd name="T32" fmla="*/ 2936 w 4031"/>
                  <a:gd name="T33" fmla="*/ 259 h 2099"/>
                  <a:gd name="T34" fmla="*/ 2842 w 4031"/>
                  <a:gd name="T35" fmla="*/ 198 h 2099"/>
                  <a:gd name="T36" fmla="*/ 2712 w 4031"/>
                  <a:gd name="T37" fmla="*/ 199 h 2099"/>
                  <a:gd name="T38" fmla="*/ 2646 w 4031"/>
                  <a:gd name="T39" fmla="*/ 111 h 2099"/>
                  <a:gd name="T40" fmla="*/ 2601 w 4031"/>
                  <a:gd name="T41" fmla="*/ 47 h 2099"/>
                  <a:gd name="T42" fmla="*/ 2501 w 4031"/>
                  <a:gd name="T43" fmla="*/ 15 h 2099"/>
                  <a:gd name="T44" fmla="*/ 2354 w 4031"/>
                  <a:gd name="T45" fmla="*/ 15 h 2099"/>
                  <a:gd name="T46" fmla="*/ 2349 w 4031"/>
                  <a:gd name="T47" fmla="*/ 124 h 2099"/>
                  <a:gd name="T48" fmla="*/ 2369 w 4031"/>
                  <a:gd name="T49" fmla="*/ 231 h 2099"/>
                  <a:gd name="T50" fmla="*/ 2275 w 4031"/>
                  <a:gd name="T51" fmla="*/ 282 h 2099"/>
                  <a:gd name="T52" fmla="*/ 2110 w 4031"/>
                  <a:gd name="T53" fmla="*/ 323 h 2099"/>
                  <a:gd name="T54" fmla="*/ 2050 w 4031"/>
                  <a:gd name="T55" fmla="*/ 381 h 2099"/>
                  <a:gd name="T56" fmla="*/ 2018 w 4031"/>
                  <a:gd name="T57" fmla="*/ 528 h 2099"/>
                  <a:gd name="T58" fmla="*/ 1910 w 4031"/>
                  <a:gd name="T59" fmla="*/ 677 h 2099"/>
                  <a:gd name="T60" fmla="*/ 1834 w 4031"/>
                  <a:gd name="T61" fmla="*/ 791 h 2099"/>
                  <a:gd name="T62" fmla="*/ 1756 w 4031"/>
                  <a:gd name="T63" fmla="*/ 892 h 2099"/>
                  <a:gd name="T64" fmla="*/ 1654 w 4031"/>
                  <a:gd name="T65" fmla="*/ 865 h 2099"/>
                  <a:gd name="T66" fmla="*/ 1599 w 4031"/>
                  <a:gd name="T67" fmla="*/ 778 h 2099"/>
                  <a:gd name="T68" fmla="*/ 1600 w 4031"/>
                  <a:gd name="T69" fmla="*/ 806 h 2099"/>
                  <a:gd name="T70" fmla="*/ 1531 w 4031"/>
                  <a:gd name="T71" fmla="*/ 820 h 2099"/>
                  <a:gd name="T72" fmla="*/ 1505 w 4031"/>
                  <a:gd name="T73" fmla="*/ 916 h 2099"/>
                  <a:gd name="T74" fmla="*/ 1439 w 4031"/>
                  <a:gd name="T75" fmla="*/ 1010 h 2099"/>
                  <a:gd name="T76" fmla="*/ 1379 w 4031"/>
                  <a:gd name="T77" fmla="*/ 976 h 2099"/>
                  <a:gd name="T78" fmla="*/ 1309 w 4031"/>
                  <a:gd name="T79" fmla="*/ 961 h 2099"/>
                  <a:gd name="T80" fmla="*/ 1222 w 4031"/>
                  <a:gd name="T81" fmla="*/ 1073 h 2099"/>
                  <a:gd name="T82" fmla="*/ 1080 w 4031"/>
                  <a:gd name="T83" fmla="*/ 1023 h 2099"/>
                  <a:gd name="T84" fmla="*/ 978 w 4031"/>
                  <a:gd name="T85" fmla="*/ 1019 h 2099"/>
                  <a:gd name="T86" fmla="*/ 923 w 4031"/>
                  <a:gd name="T87" fmla="*/ 1035 h 2099"/>
                  <a:gd name="T88" fmla="*/ 885 w 4031"/>
                  <a:gd name="T89" fmla="*/ 1054 h 2099"/>
                  <a:gd name="T90" fmla="*/ 786 w 4031"/>
                  <a:gd name="T91" fmla="*/ 1050 h 2099"/>
                  <a:gd name="T92" fmla="*/ 741 w 4031"/>
                  <a:gd name="T93" fmla="*/ 1128 h 2099"/>
                  <a:gd name="T94" fmla="*/ 659 w 4031"/>
                  <a:gd name="T95" fmla="*/ 1187 h 2099"/>
                  <a:gd name="T96" fmla="*/ 676 w 4031"/>
                  <a:gd name="T97" fmla="*/ 1357 h 2099"/>
                  <a:gd name="T98" fmla="*/ 583 w 4031"/>
                  <a:gd name="T99" fmla="*/ 1381 h 2099"/>
                  <a:gd name="T100" fmla="*/ 468 w 4031"/>
                  <a:gd name="T101" fmla="*/ 1486 h 2099"/>
                  <a:gd name="T102" fmla="*/ 429 w 4031"/>
                  <a:gd name="T103" fmla="*/ 1644 h 2099"/>
                  <a:gd name="T104" fmla="*/ 329 w 4031"/>
                  <a:gd name="T105" fmla="*/ 1603 h 2099"/>
                  <a:gd name="T106" fmla="*/ 177 w 4031"/>
                  <a:gd name="T107" fmla="*/ 1590 h 2099"/>
                  <a:gd name="T108" fmla="*/ 124 w 4031"/>
                  <a:gd name="T109" fmla="*/ 1724 h 2099"/>
                  <a:gd name="T110" fmla="*/ 144 w 4031"/>
                  <a:gd name="T111" fmla="*/ 1863 h 2099"/>
                  <a:gd name="T112" fmla="*/ 33 w 4031"/>
                  <a:gd name="T113" fmla="*/ 2005 h 2099"/>
                  <a:gd name="T114" fmla="*/ 755 w 4031"/>
                  <a:gd name="T115" fmla="*/ 1993 h 2099"/>
                  <a:gd name="T116" fmla="*/ 3187 w 4031"/>
                  <a:gd name="T117" fmla="*/ 1703 h 2099"/>
                  <a:gd name="T118" fmla="*/ 3621 w 4031"/>
                  <a:gd name="T119" fmla="*/ 1362 h 2099"/>
                  <a:gd name="T120" fmla="*/ 3806 w 4031"/>
                  <a:gd name="T121" fmla="*/ 1148 h 2099"/>
                  <a:gd name="T122" fmla="*/ 3826 w 4031"/>
                  <a:gd name="T123" fmla="*/ 1141 h 2099"/>
                  <a:gd name="T124" fmla="*/ 3846 w 4031"/>
                  <a:gd name="T125" fmla="*/ 1122 h 20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031" h="2099">
                    <a:moveTo>
                      <a:pt x="4028" y="901"/>
                    </a:moveTo>
                    <a:cubicBezTo>
                      <a:pt x="4026" y="904"/>
                      <a:pt x="4021" y="904"/>
                      <a:pt x="4017" y="903"/>
                    </a:cubicBezTo>
                    <a:cubicBezTo>
                      <a:pt x="4015" y="903"/>
                      <a:pt x="4013" y="903"/>
                      <a:pt x="4012" y="903"/>
                    </a:cubicBezTo>
                    <a:cubicBezTo>
                      <a:pt x="4011" y="903"/>
                      <a:pt x="4011" y="903"/>
                      <a:pt x="4011" y="904"/>
                    </a:cubicBezTo>
                    <a:cubicBezTo>
                      <a:pt x="4010" y="904"/>
                      <a:pt x="4010" y="905"/>
                      <a:pt x="4009" y="905"/>
                    </a:cubicBezTo>
                    <a:cubicBezTo>
                      <a:pt x="4009" y="905"/>
                      <a:pt x="4009" y="905"/>
                      <a:pt x="4009" y="905"/>
                    </a:cubicBezTo>
                    <a:cubicBezTo>
                      <a:pt x="4008" y="905"/>
                      <a:pt x="4008" y="904"/>
                      <a:pt x="4007" y="904"/>
                    </a:cubicBezTo>
                    <a:cubicBezTo>
                      <a:pt x="4006" y="903"/>
                      <a:pt x="4005" y="903"/>
                      <a:pt x="4004" y="903"/>
                    </a:cubicBezTo>
                    <a:cubicBezTo>
                      <a:pt x="4003" y="903"/>
                      <a:pt x="4002" y="903"/>
                      <a:pt x="4001" y="903"/>
                    </a:cubicBezTo>
                    <a:cubicBezTo>
                      <a:pt x="4000" y="904"/>
                      <a:pt x="3999" y="904"/>
                      <a:pt x="3997" y="902"/>
                    </a:cubicBezTo>
                    <a:cubicBezTo>
                      <a:pt x="3996" y="901"/>
                      <a:pt x="3995" y="900"/>
                      <a:pt x="3995" y="900"/>
                    </a:cubicBezTo>
                    <a:cubicBezTo>
                      <a:pt x="3994" y="898"/>
                      <a:pt x="3994" y="897"/>
                      <a:pt x="3992" y="896"/>
                    </a:cubicBezTo>
                    <a:cubicBezTo>
                      <a:pt x="3989" y="895"/>
                      <a:pt x="3986" y="897"/>
                      <a:pt x="3983" y="898"/>
                    </a:cubicBezTo>
                    <a:cubicBezTo>
                      <a:pt x="3983" y="898"/>
                      <a:pt x="3983" y="898"/>
                      <a:pt x="3983" y="898"/>
                    </a:cubicBezTo>
                    <a:cubicBezTo>
                      <a:pt x="3982" y="898"/>
                      <a:pt x="3982" y="899"/>
                      <a:pt x="3981" y="899"/>
                    </a:cubicBezTo>
                    <a:cubicBezTo>
                      <a:pt x="3979" y="900"/>
                      <a:pt x="3979" y="900"/>
                      <a:pt x="3976" y="899"/>
                    </a:cubicBezTo>
                    <a:cubicBezTo>
                      <a:pt x="3976" y="899"/>
                      <a:pt x="3975" y="899"/>
                      <a:pt x="3974" y="899"/>
                    </a:cubicBezTo>
                    <a:cubicBezTo>
                      <a:pt x="3971" y="898"/>
                      <a:pt x="3970" y="898"/>
                      <a:pt x="3968" y="899"/>
                    </a:cubicBezTo>
                    <a:cubicBezTo>
                      <a:pt x="3968" y="899"/>
                      <a:pt x="3967" y="899"/>
                      <a:pt x="3966" y="900"/>
                    </a:cubicBezTo>
                    <a:cubicBezTo>
                      <a:pt x="3963" y="901"/>
                      <a:pt x="3961" y="901"/>
                      <a:pt x="3960" y="900"/>
                    </a:cubicBezTo>
                    <a:cubicBezTo>
                      <a:pt x="3958" y="898"/>
                      <a:pt x="3958" y="894"/>
                      <a:pt x="3959" y="889"/>
                    </a:cubicBezTo>
                    <a:cubicBezTo>
                      <a:pt x="3960" y="887"/>
                      <a:pt x="3960" y="884"/>
                      <a:pt x="3960" y="882"/>
                    </a:cubicBezTo>
                    <a:cubicBezTo>
                      <a:pt x="3959" y="876"/>
                      <a:pt x="3956" y="875"/>
                      <a:pt x="3951" y="874"/>
                    </a:cubicBezTo>
                    <a:cubicBezTo>
                      <a:pt x="3945" y="872"/>
                      <a:pt x="3945" y="872"/>
                      <a:pt x="3943" y="867"/>
                    </a:cubicBezTo>
                    <a:cubicBezTo>
                      <a:pt x="3941" y="863"/>
                      <a:pt x="3940" y="862"/>
                      <a:pt x="3938" y="860"/>
                    </a:cubicBezTo>
                    <a:cubicBezTo>
                      <a:pt x="3937" y="859"/>
                      <a:pt x="3936" y="859"/>
                      <a:pt x="3935" y="858"/>
                    </a:cubicBezTo>
                    <a:cubicBezTo>
                      <a:pt x="3934" y="856"/>
                      <a:pt x="3933" y="854"/>
                      <a:pt x="3933" y="852"/>
                    </a:cubicBezTo>
                    <a:cubicBezTo>
                      <a:pt x="3933" y="851"/>
                      <a:pt x="3933" y="849"/>
                      <a:pt x="3931" y="848"/>
                    </a:cubicBezTo>
                    <a:cubicBezTo>
                      <a:pt x="3930" y="847"/>
                      <a:pt x="3929" y="846"/>
                      <a:pt x="3928" y="847"/>
                    </a:cubicBezTo>
                    <a:cubicBezTo>
                      <a:pt x="3926" y="847"/>
                      <a:pt x="3924" y="850"/>
                      <a:pt x="3922" y="852"/>
                    </a:cubicBezTo>
                    <a:cubicBezTo>
                      <a:pt x="3920" y="855"/>
                      <a:pt x="3919" y="857"/>
                      <a:pt x="3917" y="858"/>
                    </a:cubicBezTo>
                    <a:cubicBezTo>
                      <a:pt x="3913" y="859"/>
                      <a:pt x="3909" y="853"/>
                      <a:pt x="3905" y="847"/>
                    </a:cubicBezTo>
                    <a:cubicBezTo>
                      <a:pt x="3903" y="843"/>
                      <a:pt x="3901" y="839"/>
                      <a:pt x="3898" y="838"/>
                    </a:cubicBezTo>
                    <a:cubicBezTo>
                      <a:pt x="3895" y="836"/>
                      <a:pt x="3891" y="834"/>
                      <a:pt x="3887" y="833"/>
                    </a:cubicBezTo>
                    <a:cubicBezTo>
                      <a:pt x="3886" y="833"/>
                      <a:pt x="3885" y="833"/>
                      <a:pt x="3883" y="833"/>
                    </a:cubicBezTo>
                    <a:cubicBezTo>
                      <a:pt x="3881" y="833"/>
                      <a:pt x="3878" y="834"/>
                      <a:pt x="3875" y="832"/>
                    </a:cubicBezTo>
                    <a:cubicBezTo>
                      <a:pt x="3875" y="831"/>
                      <a:pt x="3874" y="831"/>
                      <a:pt x="3873" y="830"/>
                    </a:cubicBezTo>
                    <a:cubicBezTo>
                      <a:pt x="3872" y="829"/>
                      <a:pt x="3871" y="828"/>
                      <a:pt x="3870" y="828"/>
                    </a:cubicBezTo>
                    <a:cubicBezTo>
                      <a:pt x="3869" y="828"/>
                      <a:pt x="3868" y="828"/>
                      <a:pt x="3867" y="828"/>
                    </a:cubicBezTo>
                    <a:cubicBezTo>
                      <a:pt x="3866" y="829"/>
                      <a:pt x="3865" y="829"/>
                      <a:pt x="3864" y="829"/>
                    </a:cubicBezTo>
                    <a:cubicBezTo>
                      <a:pt x="3859" y="828"/>
                      <a:pt x="3858" y="825"/>
                      <a:pt x="3857" y="821"/>
                    </a:cubicBezTo>
                    <a:cubicBezTo>
                      <a:pt x="3857" y="819"/>
                      <a:pt x="3857" y="817"/>
                      <a:pt x="3856" y="815"/>
                    </a:cubicBezTo>
                    <a:cubicBezTo>
                      <a:pt x="3856" y="808"/>
                      <a:pt x="3855" y="801"/>
                      <a:pt x="3848" y="798"/>
                    </a:cubicBezTo>
                    <a:cubicBezTo>
                      <a:pt x="3847" y="798"/>
                      <a:pt x="3846" y="798"/>
                      <a:pt x="3845" y="797"/>
                    </a:cubicBezTo>
                    <a:cubicBezTo>
                      <a:pt x="3842" y="797"/>
                      <a:pt x="3840" y="796"/>
                      <a:pt x="3839" y="791"/>
                    </a:cubicBezTo>
                    <a:cubicBezTo>
                      <a:pt x="3838" y="789"/>
                      <a:pt x="3839" y="787"/>
                      <a:pt x="3839" y="784"/>
                    </a:cubicBezTo>
                    <a:cubicBezTo>
                      <a:pt x="3840" y="783"/>
                      <a:pt x="3840" y="781"/>
                      <a:pt x="3840" y="779"/>
                    </a:cubicBezTo>
                    <a:cubicBezTo>
                      <a:pt x="3840" y="772"/>
                      <a:pt x="3834" y="768"/>
                      <a:pt x="3829" y="764"/>
                    </a:cubicBezTo>
                    <a:cubicBezTo>
                      <a:pt x="3828" y="763"/>
                      <a:pt x="3827" y="762"/>
                      <a:pt x="3826" y="762"/>
                    </a:cubicBezTo>
                    <a:cubicBezTo>
                      <a:pt x="3825" y="760"/>
                      <a:pt x="3823" y="759"/>
                      <a:pt x="3822" y="758"/>
                    </a:cubicBezTo>
                    <a:cubicBezTo>
                      <a:pt x="3817" y="753"/>
                      <a:pt x="3811" y="748"/>
                      <a:pt x="3805" y="747"/>
                    </a:cubicBezTo>
                    <a:cubicBezTo>
                      <a:pt x="3803" y="746"/>
                      <a:pt x="3801" y="747"/>
                      <a:pt x="3799" y="747"/>
                    </a:cubicBezTo>
                    <a:cubicBezTo>
                      <a:pt x="3795" y="748"/>
                      <a:pt x="3790" y="748"/>
                      <a:pt x="3788" y="745"/>
                    </a:cubicBezTo>
                    <a:cubicBezTo>
                      <a:pt x="3787" y="743"/>
                      <a:pt x="3787" y="741"/>
                      <a:pt x="3786" y="739"/>
                    </a:cubicBezTo>
                    <a:cubicBezTo>
                      <a:pt x="3786" y="737"/>
                      <a:pt x="3786" y="734"/>
                      <a:pt x="3785" y="733"/>
                    </a:cubicBezTo>
                    <a:cubicBezTo>
                      <a:pt x="3784" y="730"/>
                      <a:pt x="3783" y="728"/>
                      <a:pt x="3781" y="726"/>
                    </a:cubicBezTo>
                    <a:cubicBezTo>
                      <a:pt x="3779" y="723"/>
                      <a:pt x="3778" y="721"/>
                      <a:pt x="3776" y="718"/>
                    </a:cubicBezTo>
                    <a:cubicBezTo>
                      <a:pt x="3775" y="715"/>
                      <a:pt x="3774" y="713"/>
                      <a:pt x="3774" y="710"/>
                    </a:cubicBezTo>
                    <a:cubicBezTo>
                      <a:pt x="3772" y="705"/>
                      <a:pt x="3771" y="700"/>
                      <a:pt x="3768" y="697"/>
                    </a:cubicBezTo>
                    <a:cubicBezTo>
                      <a:pt x="3765" y="693"/>
                      <a:pt x="3761" y="690"/>
                      <a:pt x="3757" y="688"/>
                    </a:cubicBezTo>
                    <a:cubicBezTo>
                      <a:pt x="3755" y="687"/>
                      <a:pt x="3752" y="686"/>
                      <a:pt x="3750" y="685"/>
                    </a:cubicBezTo>
                    <a:cubicBezTo>
                      <a:pt x="3748" y="684"/>
                      <a:pt x="3747" y="682"/>
                      <a:pt x="3745" y="682"/>
                    </a:cubicBezTo>
                    <a:cubicBezTo>
                      <a:pt x="3743" y="681"/>
                      <a:pt x="3742" y="680"/>
                      <a:pt x="3741" y="680"/>
                    </a:cubicBezTo>
                    <a:cubicBezTo>
                      <a:pt x="3735" y="677"/>
                      <a:pt x="3729" y="675"/>
                      <a:pt x="3730" y="666"/>
                    </a:cubicBezTo>
                    <a:cubicBezTo>
                      <a:pt x="3730" y="662"/>
                      <a:pt x="3732" y="659"/>
                      <a:pt x="3734" y="655"/>
                    </a:cubicBezTo>
                    <a:cubicBezTo>
                      <a:pt x="3735" y="651"/>
                      <a:pt x="3737" y="647"/>
                      <a:pt x="3737" y="643"/>
                    </a:cubicBezTo>
                    <a:cubicBezTo>
                      <a:pt x="3737" y="630"/>
                      <a:pt x="3728" y="626"/>
                      <a:pt x="3718" y="621"/>
                    </a:cubicBezTo>
                    <a:cubicBezTo>
                      <a:pt x="3711" y="617"/>
                      <a:pt x="3704" y="613"/>
                      <a:pt x="3701" y="606"/>
                    </a:cubicBezTo>
                    <a:cubicBezTo>
                      <a:pt x="3698" y="599"/>
                      <a:pt x="3694" y="592"/>
                      <a:pt x="3689" y="584"/>
                    </a:cubicBezTo>
                    <a:cubicBezTo>
                      <a:pt x="3686" y="578"/>
                      <a:pt x="3681" y="574"/>
                      <a:pt x="3675" y="569"/>
                    </a:cubicBezTo>
                    <a:cubicBezTo>
                      <a:pt x="3674" y="568"/>
                      <a:pt x="3674" y="568"/>
                      <a:pt x="3674" y="568"/>
                    </a:cubicBezTo>
                    <a:cubicBezTo>
                      <a:pt x="3672" y="567"/>
                      <a:pt x="3669" y="565"/>
                      <a:pt x="3667" y="563"/>
                    </a:cubicBezTo>
                    <a:cubicBezTo>
                      <a:pt x="3663" y="560"/>
                      <a:pt x="3658" y="557"/>
                      <a:pt x="3654" y="553"/>
                    </a:cubicBezTo>
                    <a:cubicBezTo>
                      <a:pt x="3651" y="550"/>
                      <a:pt x="3648" y="548"/>
                      <a:pt x="3644" y="546"/>
                    </a:cubicBezTo>
                    <a:cubicBezTo>
                      <a:pt x="3644" y="546"/>
                      <a:pt x="3644" y="546"/>
                      <a:pt x="3644" y="546"/>
                    </a:cubicBezTo>
                    <a:cubicBezTo>
                      <a:pt x="3637" y="543"/>
                      <a:pt x="3634" y="541"/>
                      <a:pt x="3631" y="533"/>
                    </a:cubicBezTo>
                    <a:cubicBezTo>
                      <a:pt x="3629" y="527"/>
                      <a:pt x="3627" y="519"/>
                      <a:pt x="3631" y="512"/>
                    </a:cubicBezTo>
                    <a:cubicBezTo>
                      <a:pt x="3632" y="510"/>
                      <a:pt x="3634" y="508"/>
                      <a:pt x="3636" y="507"/>
                    </a:cubicBezTo>
                    <a:cubicBezTo>
                      <a:pt x="3639" y="505"/>
                      <a:pt x="3641" y="504"/>
                      <a:pt x="3642" y="501"/>
                    </a:cubicBezTo>
                    <a:cubicBezTo>
                      <a:pt x="3643" y="498"/>
                      <a:pt x="3643" y="494"/>
                      <a:pt x="3643" y="490"/>
                    </a:cubicBezTo>
                    <a:cubicBezTo>
                      <a:pt x="3642" y="488"/>
                      <a:pt x="3641" y="485"/>
                      <a:pt x="3640" y="482"/>
                    </a:cubicBezTo>
                    <a:cubicBezTo>
                      <a:pt x="3638" y="476"/>
                      <a:pt x="3636" y="470"/>
                      <a:pt x="3640" y="464"/>
                    </a:cubicBezTo>
                    <a:cubicBezTo>
                      <a:pt x="3642" y="462"/>
                      <a:pt x="3644" y="461"/>
                      <a:pt x="3646" y="459"/>
                    </a:cubicBezTo>
                    <a:cubicBezTo>
                      <a:pt x="3650" y="456"/>
                      <a:pt x="3653" y="454"/>
                      <a:pt x="3653" y="447"/>
                    </a:cubicBezTo>
                    <a:cubicBezTo>
                      <a:pt x="3653" y="445"/>
                      <a:pt x="3652" y="443"/>
                      <a:pt x="3651" y="441"/>
                    </a:cubicBezTo>
                    <a:cubicBezTo>
                      <a:pt x="3651" y="439"/>
                      <a:pt x="3650" y="438"/>
                      <a:pt x="3650" y="436"/>
                    </a:cubicBezTo>
                    <a:cubicBezTo>
                      <a:pt x="3649" y="431"/>
                      <a:pt x="3649" y="427"/>
                      <a:pt x="3650" y="423"/>
                    </a:cubicBezTo>
                    <a:cubicBezTo>
                      <a:pt x="3650" y="422"/>
                      <a:pt x="3650" y="422"/>
                      <a:pt x="3650" y="422"/>
                    </a:cubicBezTo>
                    <a:cubicBezTo>
                      <a:pt x="3650" y="422"/>
                      <a:pt x="3650" y="422"/>
                      <a:pt x="3650" y="421"/>
                    </a:cubicBezTo>
                    <a:cubicBezTo>
                      <a:pt x="3650" y="418"/>
                      <a:pt x="3650" y="414"/>
                      <a:pt x="3649" y="411"/>
                    </a:cubicBezTo>
                    <a:cubicBezTo>
                      <a:pt x="3648" y="409"/>
                      <a:pt x="3646" y="407"/>
                      <a:pt x="3644" y="405"/>
                    </a:cubicBezTo>
                    <a:cubicBezTo>
                      <a:pt x="3643" y="404"/>
                      <a:pt x="3642" y="403"/>
                      <a:pt x="3641" y="401"/>
                    </a:cubicBezTo>
                    <a:cubicBezTo>
                      <a:pt x="3637" y="395"/>
                      <a:pt x="3634" y="387"/>
                      <a:pt x="3633" y="379"/>
                    </a:cubicBezTo>
                    <a:cubicBezTo>
                      <a:pt x="3633" y="376"/>
                      <a:pt x="3632" y="372"/>
                      <a:pt x="3632" y="368"/>
                    </a:cubicBezTo>
                    <a:cubicBezTo>
                      <a:pt x="3631" y="363"/>
                      <a:pt x="3631" y="358"/>
                      <a:pt x="3630" y="353"/>
                    </a:cubicBezTo>
                    <a:cubicBezTo>
                      <a:pt x="3629" y="353"/>
                      <a:pt x="3628" y="353"/>
                      <a:pt x="3627" y="354"/>
                    </a:cubicBezTo>
                    <a:cubicBezTo>
                      <a:pt x="3626" y="354"/>
                      <a:pt x="3625" y="354"/>
                      <a:pt x="3625" y="354"/>
                    </a:cubicBezTo>
                    <a:cubicBezTo>
                      <a:pt x="3622" y="354"/>
                      <a:pt x="3619" y="354"/>
                      <a:pt x="3617" y="354"/>
                    </a:cubicBezTo>
                    <a:cubicBezTo>
                      <a:pt x="3614" y="354"/>
                      <a:pt x="3611" y="354"/>
                      <a:pt x="3608" y="353"/>
                    </a:cubicBezTo>
                    <a:cubicBezTo>
                      <a:pt x="3607" y="353"/>
                      <a:pt x="3606" y="352"/>
                      <a:pt x="3606" y="352"/>
                    </a:cubicBezTo>
                    <a:cubicBezTo>
                      <a:pt x="3605" y="351"/>
                      <a:pt x="3603" y="351"/>
                      <a:pt x="3602" y="351"/>
                    </a:cubicBezTo>
                    <a:cubicBezTo>
                      <a:pt x="3601" y="350"/>
                      <a:pt x="3601" y="350"/>
                      <a:pt x="3600" y="350"/>
                    </a:cubicBezTo>
                    <a:cubicBezTo>
                      <a:pt x="3599" y="351"/>
                      <a:pt x="3598" y="351"/>
                      <a:pt x="3597" y="350"/>
                    </a:cubicBezTo>
                    <a:cubicBezTo>
                      <a:pt x="3593" y="349"/>
                      <a:pt x="3592" y="345"/>
                      <a:pt x="3591" y="342"/>
                    </a:cubicBezTo>
                    <a:cubicBezTo>
                      <a:pt x="3589" y="337"/>
                      <a:pt x="3588" y="332"/>
                      <a:pt x="3585" y="328"/>
                    </a:cubicBezTo>
                    <a:cubicBezTo>
                      <a:pt x="3584" y="325"/>
                      <a:pt x="3582" y="324"/>
                      <a:pt x="3580" y="322"/>
                    </a:cubicBezTo>
                    <a:cubicBezTo>
                      <a:pt x="3579" y="321"/>
                      <a:pt x="3577" y="320"/>
                      <a:pt x="3576" y="318"/>
                    </a:cubicBezTo>
                    <a:cubicBezTo>
                      <a:pt x="3575" y="317"/>
                      <a:pt x="3575" y="316"/>
                      <a:pt x="3574" y="315"/>
                    </a:cubicBezTo>
                    <a:cubicBezTo>
                      <a:pt x="3573" y="314"/>
                      <a:pt x="3572" y="312"/>
                      <a:pt x="3570" y="311"/>
                    </a:cubicBezTo>
                    <a:cubicBezTo>
                      <a:pt x="3568" y="309"/>
                      <a:pt x="3565" y="308"/>
                      <a:pt x="3562" y="307"/>
                    </a:cubicBezTo>
                    <a:cubicBezTo>
                      <a:pt x="3559" y="306"/>
                      <a:pt x="3556" y="305"/>
                      <a:pt x="3554" y="303"/>
                    </a:cubicBezTo>
                    <a:cubicBezTo>
                      <a:pt x="3550" y="299"/>
                      <a:pt x="3545" y="293"/>
                      <a:pt x="3542" y="288"/>
                    </a:cubicBezTo>
                    <a:cubicBezTo>
                      <a:pt x="3539" y="282"/>
                      <a:pt x="3534" y="279"/>
                      <a:pt x="3528" y="275"/>
                    </a:cubicBezTo>
                    <a:cubicBezTo>
                      <a:pt x="3527" y="275"/>
                      <a:pt x="3526" y="275"/>
                      <a:pt x="3526" y="274"/>
                    </a:cubicBezTo>
                    <a:cubicBezTo>
                      <a:pt x="3522" y="272"/>
                      <a:pt x="3519" y="271"/>
                      <a:pt x="3515" y="269"/>
                    </a:cubicBezTo>
                    <a:cubicBezTo>
                      <a:pt x="3512" y="269"/>
                      <a:pt x="3510" y="268"/>
                      <a:pt x="3507" y="268"/>
                    </a:cubicBezTo>
                    <a:cubicBezTo>
                      <a:pt x="3506" y="267"/>
                      <a:pt x="3505" y="267"/>
                      <a:pt x="3504" y="267"/>
                    </a:cubicBezTo>
                    <a:cubicBezTo>
                      <a:pt x="3499" y="266"/>
                      <a:pt x="3495" y="266"/>
                      <a:pt x="3490" y="266"/>
                    </a:cubicBezTo>
                    <a:cubicBezTo>
                      <a:pt x="3489" y="266"/>
                      <a:pt x="3488" y="266"/>
                      <a:pt x="3487" y="266"/>
                    </a:cubicBezTo>
                    <a:cubicBezTo>
                      <a:pt x="3482" y="266"/>
                      <a:pt x="3477" y="267"/>
                      <a:pt x="3471" y="264"/>
                    </a:cubicBezTo>
                    <a:cubicBezTo>
                      <a:pt x="3470" y="264"/>
                      <a:pt x="3469" y="263"/>
                      <a:pt x="3468" y="263"/>
                    </a:cubicBezTo>
                    <a:cubicBezTo>
                      <a:pt x="3468" y="262"/>
                      <a:pt x="3467" y="261"/>
                      <a:pt x="3466" y="261"/>
                    </a:cubicBezTo>
                    <a:cubicBezTo>
                      <a:pt x="3460" y="258"/>
                      <a:pt x="3451" y="254"/>
                      <a:pt x="3447" y="247"/>
                    </a:cubicBezTo>
                    <a:cubicBezTo>
                      <a:pt x="3445" y="243"/>
                      <a:pt x="3443" y="240"/>
                      <a:pt x="3441" y="236"/>
                    </a:cubicBezTo>
                    <a:cubicBezTo>
                      <a:pt x="3439" y="233"/>
                      <a:pt x="3437" y="229"/>
                      <a:pt x="3434" y="225"/>
                    </a:cubicBezTo>
                    <a:cubicBezTo>
                      <a:pt x="3431" y="219"/>
                      <a:pt x="3428" y="212"/>
                      <a:pt x="3426" y="205"/>
                    </a:cubicBezTo>
                    <a:cubicBezTo>
                      <a:pt x="3426" y="202"/>
                      <a:pt x="3425" y="200"/>
                      <a:pt x="3424" y="197"/>
                    </a:cubicBezTo>
                    <a:cubicBezTo>
                      <a:pt x="3423" y="195"/>
                      <a:pt x="3423" y="193"/>
                      <a:pt x="3422" y="191"/>
                    </a:cubicBezTo>
                    <a:cubicBezTo>
                      <a:pt x="3422" y="189"/>
                      <a:pt x="3421" y="186"/>
                      <a:pt x="3420" y="184"/>
                    </a:cubicBezTo>
                    <a:cubicBezTo>
                      <a:pt x="3418" y="179"/>
                      <a:pt x="3415" y="173"/>
                      <a:pt x="3414" y="167"/>
                    </a:cubicBezTo>
                    <a:cubicBezTo>
                      <a:pt x="3413" y="165"/>
                      <a:pt x="3413" y="163"/>
                      <a:pt x="3413" y="162"/>
                    </a:cubicBezTo>
                    <a:cubicBezTo>
                      <a:pt x="3412" y="156"/>
                      <a:pt x="3412" y="151"/>
                      <a:pt x="3405" y="149"/>
                    </a:cubicBezTo>
                    <a:cubicBezTo>
                      <a:pt x="3398" y="147"/>
                      <a:pt x="3392" y="149"/>
                      <a:pt x="3385" y="151"/>
                    </a:cubicBezTo>
                    <a:cubicBezTo>
                      <a:pt x="3385" y="151"/>
                      <a:pt x="3384" y="151"/>
                      <a:pt x="3383" y="151"/>
                    </a:cubicBezTo>
                    <a:cubicBezTo>
                      <a:pt x="3378" y="152"/>
                      <a:pt x="3376" y="153"/>
                      <a:pt x="3372" y="157"/>
                    </a:cubicBezTo>
                    <a:cubicBezTo>
                      <a:pt x="3372" y="158"/>
                      <a:pt x="3371" y="158"/>
                      <a:pt x="3371" y="158"/>
                    </a:cubicBezTo>
                    <a:cubicBezTo>
                      <a:pt x="3369" y="161"/>
                      <a:pt x="3366" y="164"/>
                      <a:pt x="3362" y="165"/>
                    </a:cubicBezTo>
                    <a:cubicBezTo>
                      <a:pt x="3361" y="165"/>
                      <a:pt x="3359" y="166"/>
                      <a:pt x="3357" y="166"/>
                    </a:cubicBezTo>
                    <a:cubicBezTo>
                      <a:pt x="3355" y="166"/>
                      <a:pt x="3353" y="166"/>
                      <a:pt x="3350" y="167"/>
                    </a:cubicBezTo>
                    <a:cubicBezTo>
                      <a:pt x="3346" y="169"/>
                      <a:pt x="3341" y="171"/>
                      <a:pt x="3336" y="173"/>
                    </a:cubicBezTo>
                    <a:cubicBezTo>
                      <a:pt x="3333" y="174"/>
                      <a:pt x="3331" y="175"/>
                      <a:pt x="3329" y="178"/>
                    </a:cubicBezTo>
                    <a:cubicBezTo>
                      <a:pt x="3329" y="178"/>
                      <a:pt x="3329" y="178"/>
                      <a:pt x="3329" y="178"/>
                    </a:cubicBezTo>
                    <a:cubicBezTo>
                      <a:pt x="3326" y="181"/>
                      <a:pt x="3324" y="184"/>
                      <a:pt x="3321" y="187"/>
                    </a:cubicBezTo>
                    <a:cubicBezTo>
                      <a:pt x="3319" y="188"/>
                      <a:pt x="3318" y="190"/>
                      <a:pt x="3316" y="192"/>
                    </a:cubicBezTo>
                    <a:cubicBezTo>
                      <a:pt x="3313" y="196"/>
                      <a:pt x="3308" y="199"/>
                      <a:pt x="3304" y="202"/>
                    </a:cubicBezTo>
                    <a:cubicBezTo>
                      <a:pt x="3301" y="203"/>
                      <a:pt x="3299" y="204"/>
                      <a:pt x="3297" y="206"/>
                    </a:cubicBezTo>
                    <a:cubicBezTo>
                      <a:pt x="3294" y="208"/>
                      <a:pt x="3291" y="214"/>
                      <a:pt x="3289" y="216"/>
                    </a:cubicBezTo>
                    <a:cubicBezTo>
                      <a:pt x="3287" y="220"/>
                      <a:pt x="3286" y="224"/>
                      <a:pt x="3285" y="228"/>
                    </a:cubicBezTo>
                    <a:cubicBezTo>
                      <a:pt x="3283" y="235"/>
                      <a:pt x="3281" y="241"/>
                      <a:pt x="3277" y="245"/>
                    </a:cubicBezTo>
                    <a:cubicBezTo>
                      <a:pt x="3271" y="254"/>
                      <a:pt x="3258" y="254"/>
                      <a:pt x="3247" y="254"/>
                    </a:cubicBezTo>
                    <a:cubicBezTo>
                      <a:pt x="3246" y="254"/>
                      <a:pt x="3244" y="254"/>
                      <a:pt x="3243" y="254"/>
                    </a:cubicBezTo>
                    <a:cubicBezTo>
                      <a:pt x="3242" y="254"/>
                      <a:pt x="3241" y="254"/>
                      <a:pt x="3241" y="254"/>
                    </a:cubicBezTo>
                    <a:cubicBezTo>
                      <a:pt x="3239" y="254"/>
                      <a:pt x="3238" y="254"/>
                      <a:pt x="3236" y="254"/>
                    </a:cubicBezTo>
                    <a:cubicBezTo>
                      <a:pt x="3232" y="254"/>
                      <a:pt x="3227" y="254"/>
                      <a:pt x="3223" y="255"/>
                    </a:cubicBezTo>
                    <a:cubicBezTo>
                      <a:pt x="3220" y="255"/>
                      <a:pt x="3218" y="257"/>
                      <a:pt x="3216" y="259"/>
                    </a:cubicBezTo>
                    <a:cubicBezTo>
                      <a:pt x="3216" y="260"/>
                      <a:pt x="3215" y="260"/>
                      <a:pt x="3214" y="261"/>
                    </a:cubicBezTo>
                    <a:cubicBezTo>
                      <a:pt x="3214" y="262"/>
                      <a:pt x="3213" y="262"/>
                      <a:pt x="3213" y="262"/>
                    </a:cubicBezTo>
                    <a:cubicBezTo>
                      <a:pt x="3211" y="264"/>
                      <a:pt x="3209" y="266"/>
                      <a:pt x="3208" y="269"/>
                    </a:cubicBezTo>
                    <a:cubicBezTo>
                      <a:pt x="3206" y="272"/>
                      <a:pt x="3206" y="274"/>
                      <a:pt x="3201" y="276"/>
                    </a:cubicBezTo>
                    <a:cubicBezTo>
                      <a:pt x="3199" y="277"/>
                      <a:pt x="3194" y="277"/>
                      <a:pt x="3191" y="277"/>
                    </a:cubicBezTo>
                    <a:cubicBezTo>
                      <a:pt x="3188" y="276"/>
                      <a:pt x="3186" y="273"/>
                      <a:pt x="3184" y="270"/>
                    </a:cubicBezTo>
                    <a:cubicBezTo>
                      <a:pt x="3183" y="268"/>
                      <a:pt x="3182" y="266"/>
                      <a:pt x="3182" y="264"/>
                    </a:cubicBezTo>
                    <a:cubicBezTo>
                      <a:pt x="3182" y="263"/>
                      <a:pt x="3181" y="262"/>
                      <a:pt x="3181" y="261"/>
                    </a:cubicBezTo>
                    <a:cubicBezTo>
                      <a:pt x="3181" y="260"/>
                      <a:pt x="3180" y="259"/>
                      <a:pt x="3180" y="258"/>
                    </a:cubicBezTo>
                    <a:cubicBezTo>
                      <a:pt x="3180" y="257"/>
                      <a:pt x="3179" y="257"/>
                      <a:pt x="3179" y="256"/>
                    </a:cubicBezTo>
                    <a:cubicBezTo>
                      <a:pt x="3179" y="256"/>
                      <a:pt x="3179" y="255"/>
                      <a:pt x="3179" y="255"/>
                    </a:cubicBezTo>
                    <a:cubicBezTo>
                      <a:pt x="3178" y="254"/>
                      <a:pt x="3178" y="253"/>
                      <a:pt x="3178" y="252"/>
                    </a:cubicBezTo>
                    <a:cubicBezTo>
                      <a:pt x="3172" y="245"/>
                      <a:pt x="3165" y="244"/>
                      <a:pt x="3157" y="242"/>
                    </a:cubicBezTo>
                    <a:cubicBezTo>
                      <a:pt x="3156" y="242"/>
                      <a:pt x="3156" y="242"/>
                      <a:pt x="3156" y="242"/>
                    </a:cubicBezTo>
                    <a:cubicBezTo>
                      <a:pt x="3155" y="242"/>
                      <a:pt x="3154" y="241"/>
                      <a:pt x="3153" y="241"/>
                    </a:cubicBezTo>
                    <a:cubicBezTo>
                      <a:pt x="3143" y="239"/>
                      <a:pt x="3134" y="238"/>
                      <a:pt x="3124" y="238"/>
                    </a:cubicBezTo>
                    <a:cubicBezTo>
                      <a:pt x="3122" y="238"/>
                      <a:pt x="3120" y="238"/>
                      <a:pt x="3118" y="238"/>
                    </a:cubicBezTo>
                    <a:cubicBezTo>
                      <a:pt x="3111" y="238"/>
                      <a:pt x="3103" y="238"/>
                      <a:pt x="3096" y="235"/>
                    </a:cubicBezTo>
                    <a:cubicBezTo>
                      <a:pt x="3093" y="233"/>
                      <a:pt x="3090" y="231"/>
                      <a:pt x="3088" y="228"/>
                    </a:cubicBezTo>
                    <a:cubicBezTo>
                      <a:pt x="3087" y="228"/>
                      <a:pt x="3087" y="228"/>
                      <a:pt x="3087" y="227"/>
                    </a:cubicBezTo>
                    <a:cubicBezTo>
                      <a:pt x="3086" y="226"/>
                      <a:pt x="3085" y="225"/>
                      <a:pt x="3084" y="225"/>
                    </a:cubicBezTo>
                    <a:cubicBezTo>
                      <a:pt x="3082" y="224"/>
                      <a:pt x="3079" y="223"/>
                      <a:pt x="3076" y="222"/>
                    </a:cubicBezTo>
                    <a:cubicBezTo>
                      <a:pt x="3075" y="222"/>
                      <a:pt x="3074" y="222"/>
                      <a:pt x="3073" y="221"/>
                    </a:cubicBezTo>
                    <a:cubicBezTo>
                      <a:pt x="3069" y="220"/>
                      <a:pt x="3064" y="221"/>
                      <a:pt x="3060" y="223"/>
                    </a:cubicBezTo>
                    <a:cubicBezTo>
                      <a:pt x="3059" y="224"/>
                      <a:pt x="3057" y="225"/>
                      <a:pt x="3056" y="226"/>
                    </a:cubicBezTo>
                    <a:cubicBezTo>
                      <a:pt x="3055" y="227"/>
                      <a:pt x="3053" y="228"/>
                      <a:pt x="3051" y="229"/>
                    </a:cubicBezTo>
                    <a:cubicBezTo>
                      <a:pt x="3048" y="230"/>
                      <a:pt x="3045" y="232"/>
                      <a:pt x="3042" y="233"/>
                    </a:cubicBezTo>
                    <a:cubicBezTo>
                      <a:pt x="3040" y="234"/>
                      <a:pt x="3037" y="234"/>
                      <a:pt x="3034" y="234"/>
                    </a:cubicBezTo>
                    <a:cubicBezTo>
                      <a:pt x="3030" y="235"/>
                      <a:pt x="3026" y="236"/>
                      <a:pt x="3023" y="238"/>
                    </a:cubicBezTo>
                    <a:cubicBezTo>
                      <a:pt x="3021" y="239"/>
                      <a:pt x="3020" y="241"/>
                      <a:pt x="3019" y="243"/>
                    </a:cubicBezTo>
                    <a:cubicBezTo>
                      <a:pt x="3019" y="243"/>
                      <a:pt x="3019" y="244"/>
                      <a:pt x="3018" y="244"/>
                    </a:cubicBezTo>
                    <a:cubicBezTo>
                      <a:pt x="3017" y="245"/>
                      <a:pt x="3017" y="246"/>
                      <a:pt x="3016" y="248"/>
                    </a:cubicBezTo>
                    <a:cubicBezTo>
                      <a:pt x="3014" y="249"/>
                      <a:pt x="3013" y="251"/>
                      <a:pt x="3012" y="252"/>
                    </a:cubicBezTo>
                    <a:cubicBezTo>
                      <a:pt x="3012" y="254"/>
                      <a:pt x="3011" y="255"/>
                      <a:pt x="3011" y="257"/>
                    </a:cubicBezTo>
                    <a:cubicBezTo>
                      <a:pt x="3010" y="258"/>
                      <a:pt x="3010" y="260"/>
                      <a:pt x="3009" y="261"/>
                    </a:cubicBezTo>
                    <a:cubicBezTo>
                      <a:pt x="3009" y="263"/>
                      <a:pt x="3008" y="264"/>
                      <a:pt x="3007" y="265"/>
                    </a:cubicBezTo>
                    <a:cubicBezTo>
                      <a:pt x="3006" y="267"/>
                      <a:pt x="3005" y="269"/>
                      <a:pt x="3005" y="271"/>
                    </a:cubicBezTo>
                    <a:cubicBezTo>
                      <a:pt x="3004" y="272"/>
                      <a:pt x="3004" y="272"/>
                      <a:pt x="3004" y="273"/>
                    </a:cubicBezTo>
                    <a:cubicBezTo>
                      <a:pt x="3003" y="276"/>
                      <a:pt x="3003" y="278"/>
                      <a:pt x="3000" y="279"/>
                    </a:cubicBezTo>
                    <a:cubicBezTo>
                      <a:pt x="2998" y="281"/>
                      <a:pt x="2994" y="281"/>
                      <a:pt x="2992" y="281"/>
                    </a:cubicBezTo>
                    <a:cubicBezTo>
                      <a:pt x="2991" y="281"/>
                      <a:pt x="2991" y="281"/>
                      <a:pt x="2991" y="281"/>
                    </a:cubicBezTo>
                    <a:cubicBezTo>
                      <a:pt x="2986" y="281"/>
                      <a:pt x="2980" y="279"/>
                      <a:pt x="2975" y="276"/>
                    </a:cubicBezTo>
                    <a:cubicBezTo>
                      <a:pt x="2971" y="273"/>
                      <a:pt x="2966" y="273"/>
                      <a:pt x="2961" y="272"/>
                    </a:cubicBezTo>
                    <a:cubicBezTo>
                      <a:pt x="2960" y="272"/>
                      <a:pt x="2959" y="272"/>
                      <a:pt x="2958" y="272"/>
                    </a:cubicBezTo>
                    <a:cubicBezTo>
                      <a:pt x="2957" y="271"/>
                      <a:pt x="2957" y="271"/>
                      <a:pt x="2957" y="271"/>
                    </a:cubicBezTo>
                    <a:cubicBezTo>
                      <a:pt x="2953" y="271"/>
                      <a:pt x="2948" y="270"/>
                      <a:pt x="2944" y="269"/>
                    </a:cubicBezTo>
                    <a:cubicBezTo>
                      <a:pt x="2942" y="268"/>
                      <a:pt x="2941" y="266"/>
                      <a:pt x="2939" y="264"/>
                    </a:cubicBezTo>
                    <a:cubicBezTo>
                      <a:pt x="2939" y="263"/>
                      <a:pt x="2938" y="262"/>
                      <a:pt x="2938" y="262"/>
                    </a:cubicBezTo>
                    <a:cubicBezTo>
                      <a:pt x="2937" y="261"/>
                      <a:pt x="2936" y="260"/>
                      <a:pt x="2936" y="259"/>
                    </a:cubicBezTo>
                    <a:cubicBezTo>
                      <a:pt x="2934" y="258"/>
                      <a:pt x="2933" y="256"/>
                      <a:pt x="2932" y="254"/>
                    </a:cubicBezTo>
                    <a:cubicBezTo>
                      <a:pt x="2932" y="254"/>
                      <a:pt x="2931" y="253"/>
                      <a:pt x="2931" y="252"/>
                    </a:cubicBezTo>
                    <a:cubicBezTo>
                      <a:pt x="2930" y="250"/>
                      <a:pt x="2930" y="248"/>
                      <a:pt x="2928" y="246"/>
                    </a:cubicBezTo>
                    <a:cubicBezTo>
                      <a:pt x="2925" y="243"/>
                      <a:pt x="2921" y="241"/>
                      <a:pt x="2917" y="239"/>
                    </a:cubicBezTo>
                    <a:cubicBezTo>
                      <a:pt x="2914" y="238"/>
                      <a:pt x="2911" y="237"/>
                      <a:pt x="2909" y="235"/>
                    </a:cubicBezTo>
                    <a:cubicBezTo>
                      <a:pt x="2907" y="235"/>
                      <a:pt x="2906" y="234"/>
                      <a:pt x="2905" y="233"/>
                    </a:cubicBezTo>
                    <a:cubicBezTo>
                      <a:pt x="2903" y="232"/>
                      <a:pt x="2901" y="231"/>
                      <a:pt x="2899" y="229"/>
                    </a:cubicBezTo>
                    <a:cubicBezTo>
                      <a:pt x="2895" y="226"/>
                      <a:pt x="2893" y="222"/>
                      <a:pt x="2891" y="218"/>
                    </a:cubicBezTo>
                    <a:cubicBezTo>
                      <a:pt x="2889" y="214"/>
                      <a:pt x="2887" y="210"/>
                      <a:pt x="2883" y="207"/>
                    </a:cubicBezTo>
                    <a:cubicBezTo>
                      <a:pt x="2879" y="204"/>
                      <a:pt x="2872" y="203"/>
                      <a:pt x="2866" y="203"/>
                    </a:cubicBezTo>
                    <a:cubicBezTo>
                      <a:pt x="2865" y="203"/>
                      <a:pt x="2864" y="203"/>
                      <a:pt x="2863" y="203"/>
                    </a:cubicBezTo>
                    <a:cubicBezTo>
                      <a:pt x="2856" y="202"/>
                      <a:pt x="2848" y="201"/>
                      <a:pt x="2842" y="198"/>
                    </a:cubicBezTo>
                    <a:cubicBezTo>
                      <a:pt x="2837" y="195"/>
                      <a:pt x="2832" y="196"/>
                      <a:pt x="2826" y="197"/>
                    </a:cubicBezTo>
                    <a:cubicBezTo>
                      <a:pt x="2824" y="198"/>
                      <a:pt x="2823" y="198"/>
                      <a:pt x="2821" y="198"/>
                    </a:cubicBezTo>
                    <a:cubicBezTo>
                      <a:pt x="2819" y="198"/>
                      <a:pt x="2817" y="198"/>
                      <a:pt x="2815" y="198"/>
                    </a:cubicBezTo>
                    <a:cubicBezTo>
                      <a:pt x="2813" y="198"/>
                      <a:pt x="2810" y="198"/>
                      <a:pt x="2808" y="199"/>
                    </a:cubicBezTo>
                    <a:cubicBezTo>
                      <a:pt x="2806" y="199"/>
                      <a:pt x="2804" y="200"/>
                      <a:pt x="2803" y="201"/>
                    </a:cubicBezTo>
                    <a:cubicBezTo>
                      <a:pt x="2802" y="201"/>
                      <a:pt x="2800" y="202"/>
                      <a:pt x="2799" y="203"/>
                    </a:cubicBezTo>
                    <a:cubicBezTo>
                      <a:pt x="2798" y="203"/>
                      <a:pt x="2796" y="203"/>
                      <a:pt x="2794" y="204"/>
                    </a:cubicBezTo>
                    <a:cubicBezTo>
                      <a:pt x="2793" y="204"/>
                      <a:pt x="2792" y="204"/>
                      <a:pt x="2791" y="204"/>
                    </a:cubicBezTo>
                    <a:cubicBezTo>
                      <a:pt x="2790" y="205"/>
                      <a:pt x="2788" y="205"/>
                      <a:pt x="2786" y="205"/>
                    </a:cubicBezTo>
                    <a:cubicBezTo>
                      <a:pt x="2782" y="207"/>
                      <a:pt x="2777" y="208"/>
                      <a:pt x="2772" y="208"/>
                    </a:cubicBezTo>
                    <a:cubicBezTo>
                      <a:pt x="2756" y="209"/>
                      <a:pt x="2744" y="208"/>
                      <a:pt x="2736" y="204"/>
                    </a:cubicBezTo>
                    <a:cubicBezTo>
                      <a:pt x="2728" y="201"/>
                      <a:pt x="2721" y="200"/>
                      <a:pt x="2712" y="199"/>
                    </a:cubicBezTo>
                    <a:cubicBezTo>
                      <a:pt x="2710" y="198"/>
                      <a:pt x="2708" y="198"/>
                      <a:pt x="2706" y="198"/>
                    </a:cubicBezTo>
                    <a:cubicBezTo>
                      <a:pt x="2700" y="198"/>
                      <a:pt x="2694" y="198"/>
                      <a:pt x="2690" y="195"/>
                    </a:cubicBezTo>
                    <a:cubicBezTo>
                      <a:pt x="2685" y="192"/>
                      <a:pt x="2680" y="186"/>
                      <a:pt x="2675" y="179"/>
                    </a:cubicBezTo>
                    <a:cubicBezTo>
                      <a:pt x="2671" y="172"/>
                      <a:pt x="2669" y="164"/>
                      <a:pt x="2668" y="155"/>
                    </a:cubicBezTo>
                    <a:cubicBezTo>
                      <a:pt x="2667" y="153"/>
                      <a:pt x="2667" y="150"/>
                      <a:pt x="2666" y="147"/>
                    </a:cubicBezTo>
                    <a:cubicBezTo>
                      <a:pt x="2666" y="146"/>
                      <a:pt x="2666" y="145"/>
                      <a:pt x="2666" y="144"/>
                    </a:cubicBezTo>
                    <a:cubicBezTo>
                      <a:pt x="2665" y="142"/>
                      <a:pt x="2665" y="139"/>
                      <a:pt x="2664" y="137"/>
                    </a:cubicBezTo>
                    <a:cubicBezTo>
                      <a:pt x="2664" y="136"/>
                      <a:pt x="2663" y="135"/>
                      <a:pt x="2663" y="133"/>
                    </a:cubicBezTo>
                    <a:cubicBezTo>
                      <a:pt x="2662" y="132"/>
                      <a:pt x="2661" y="131"/>
                      <a:pt x="2661" y="130"/>
                    </a:cubicBezTo>
                    <a:cubicBezTo>
                      <a:pt x="2659" y="124"/>
                      <a:pt x="2657" y="120"/>
                      <a:pt x="2652" y="115"/>
                    </a:cubicBezTo>
                    <a:cubicBezTo>
                      <a:pt x="2651" y="114"/>
                      <a:pt x="2650" y="113"/>
                      <a:pt x="2649" y="113"/>
                    </a:cubicBezTo>
                    <a:cubicBezTo>
                      <a:pt x="2648" y="112"/>
                      <a:pt x="2647" y="112"/>
                      <a:pt x="2646" y="111"/>
                    </a:cubicBezTo>
                    <a:cubicBezTo>
                      <a:pt x="2644" y="110"/>
                      <a:pt x="2644" y="109"/>
                      <a:pt x="2643" y="108"/>
                    </a:cubicBezTo>
                    <a:cubicBezTo>
                      <a:pt x="2642" y="107"/>
                      <a:pt x="2642" y="106"/>
                      <a:pt x="2641" y="105"/>
                    </a:cubicBezTo>
                    <a:cubicBezTo>
                      <a:pt x="2640" y="104"/>
                      <a:pt x="2639" y="104"/>
                      <a:pt x="2638" y="103"/>
                    </a:cubicBezTo>
                    <a:cubicBezTo>
                      <a:pt x="2636" y="101"/>
                      <a:pt x="2634" y="100"/>
                      <a:pt x="2633" y="98"/>
                    </a:cubicBezTo>
                    <a:cubicBezTo>
                      <a:pt x="2631" y="96"/>
                      <a:pt x="2630" y="93"/>
                      <a:pt x="2629" y="91"/>
                    </a:cubicBezTo>
                    <a:cubicBezTo>
                      <a:pt x="2629" y="90"/>
                      <a:pt x="2629" y="90"/>
                      <a:pt x="2629" y="90"/>
                    </a:cubicBezTo>
                    <a:cubicBezTo>
                      <a:pt x="2629" y="89"/>
                      <a:pt x="2628" y="88"/>
                      <a:pt x="2628" y="87"/>
                    </a:cubicBezTo>
                    <a:cubicBezTo>
                      <a:pt x="2627" y="85"/>
                      <a:pt x="2626" y="83"/>
                      <a:pt x="2626" y="81"/>
                    </a:cubicBezTo>
                    <a:cubicBezTo>
                      <a:pt x="2625" y="79"/>
                      <a:pt x="2625" y="78"/>
                      <a:pt x="2625" y="76"/>
                    </a:cubicBezTo>
                    <a:cubicBezTo>
                      <a:pt x="2625" y="74"/>
                      <a:pt x="2625" y="72"/>
                      <a:pt x="2625" y="71"/>
                    </a:cubicBezTo>
                    <a:cubicBezTo>
                      <a:pt x="2622" y="60"/>
                      <a:pt x="2613" y="54"/>
                      <a:pt x="2604" y="49"/>
                    </a:cubicBezTo>
                    <a:cubicBezTo>
                      <a:pt x="2603" y="48"/>
                      <a:pt x="2602" y="48"/>
                      <a:pt x="2601" y="47"/>
                    </a:cubicBezTo>
                    <a:cubicBezTo>
                      <a:pt x="2591" y="41"/>
                      <a:pt x="2581" y="39"/>
                      <a:pt x="2571" y="37"/>
                    </a:cubicBezTo>
                    <a:cubicBezTo>
                      <a:pt x="2569" y="36"/>
                      <a:pt x="2566" y="36"/>
                      <a:pt x="2564" y="35"/>
                    </a:cubicBezTo>
                    <a:cubicBezTo>
                      <a:pt x="2554" y="33"/>
                      <a:pt x="2550" y="27"/>
                      <a:pt x="2546" y="18"/>
                    </a:cubicBezTo>
                    <a:cubicBezTo>
                      <a:pt x="2545" y="16"/>
                      <a:pt x="2545" y="14"/>
                      <a:pt x="2544" y="12"/>
                    </a:cubicBezTo>
                    <a:cubicBezTo>
                      <a:pt x="2543" y="6"/>
                      <a:pt x="2541" y="0"/>
                      <a:pt x="2534" y="0"/>
                    </a:cubicBezTo>
                    <a:cubicBezTo>
                      <a:pt x="2534" y="0"/>
                      <a:pt x="2534" y="0"/>
                      <a:pt x="2534" y="0"/>
                    </a:cubicBezTo>
                    <a:cubicBezTo>
                      <a:pt x="2533" y="0"/>
                      <a:pt x="2532" y="0"/>
                      <a:pt x="2531" y="0"/>
                    </a:cubicBezTo>
                    <a:cubicBezTo>
                      <a:pt x="2528" y="0"/>
                      <a:pt x="2524" y="0"/>
                      <a:pt x="2521" y="1"/>
                    </a:cubicBezTo>
                    <a:cubicBezTo>
                      <a:pt x="2518" y="1"/>
                      <a:pt x="2516" y="3"/>
                      <a:pt x="2514" y="4"/>
                    </a:cubicBezTo>
                    <a:cubicBezTo>
                      <a:pt x="2513" y="5"/>
                      <a:pt x="2512" y="5"/>
                      <a:pt x="2511" y="6"/>
                    </a:cubicBezTo>
                    <a:cubicBezTo>
                      <a:pt x="2511" y="7"/>
                      <a:pt x="2510" y="7"/>
                      <a:pt x="2509" y="8"/>
                    </a:cubicBezTo>
                    <a:cubicBezTo>
                      <a:pt x="2506" y="10"/>
                      <a:pt x="2503" y="12"/>
                      <a:pt x="2501" y="15"/>
                    </a:cubicBezTo>
                    <a:cubicBezTo>
                      <a:pt x="2496" y="20"/>
                      <a:pt x="2491" y="22"/>
                      <a:pt x="2486" y="23"/>
                    </a:cubicBezTo>
                    <a:cubicBezTo>
                      <a:pt x="2480" y="23"/>
                      <a:pt x="2474" y="26"/>
                      <a:pt x="2469" y="30"/>
                    </a:cubicBezTo>
                    <a:cubicBezTo>
                      <a:pt x="2462" y="34"/>
                      <a:pt x="2455" y="39"/>
                      <a:pt x="2447" y="37"/>
                    </a:cubicBezTo>
                    <a:cubicBezTo>
                      <a:pt x="2443" y="36"/>
                      <a:pt x="2440" y="33"/>
                      <a:pt x="2438" y="30"/>
                    </a:cubicBezTo>
                    <a:cubicBezTo>
                      <a:pt x="2436" y="28"/>
                      <a:pt x="2434" y="27"/>
                      <a:pt x="2432" y="26"/>
                    </a:cubicBezTo>
                    <a:cubicBezTo>
                      <a:pt x="2427" y="23"/>
                      <a:pt x="2421" y="22"/>
                      <a:pt x="2415" y="22"/>
                    </a:cubicBezTo>
                    <a:cubicBezTo>
                      <a:pt x="2414" y="22"/>
                      <a:pt x="2413" y="22"/>
                      <a:pt x="2411" y="22"/>
                    </a:cubicBezTo>
                    <a:cubicBezTo>
                      <a:pt x="2404" y="21"/>
                      <a:pt x="2398" y="16"/>
                      <a:pt x="2393" y="12"/>
                    </a:cubicBezTo>
                    <a:cubicBezTo>
                      <a:pt x="2392" y="11"/>
                      <a:pt x="2392" y="11"/>
                      <a:pt x="2392" y="11"/>
                    </a:cubicBezTo>
                    <a:cubicBezTo>
                      <a:pt x="2389" y="8"/>
                      <a:pt x="2386" y="6"/>
                      <a:pt x="2382" y="4"/>
                    </a:cubicBezTo>
                    <a:cubicBezTo>
                      <a:pt x="2377" y="1"/>
                      <a:pt x="2370" y="2"/>
                      <a:pt x="2364" y="5"/>
                    </a:cubicBezTo>
                    <a:cubicBezTo>
                      <a:pt x="2359" y="8"/>
                      <a:pt x="2357" y="10"/>
                      <a:pt x="2354" y="15"/>
                    </a:cubicBezTo>
                    <a:cubicBezTo>
                      <a:pt x="2351" y="19"/>
                      <a:pt x="2347" y="21"/>
                      <a:pt x="2343" y="23"/>
                    </a:cubicBezTo>
                    <a:cubicBezTo>
                      <a:pt x="2343" y="23"/>
                      <a:pt x="2343" y="23"/>
                      <a:pt x="2343" y="23"/>
                    </a:cubicBezTo>
                    <a:cubicBezTo>
                      <a:pt x="2343" y="25"/>
                      <a:pt x="2342" y="26"/>
                      <a:pt x="2341" y="28"/>
                    </a:cubicBezTo>
                    <a:cubicBezTo>
                      <a:pt x="2338" y="30"/>
                      <a:pt x="2334" y="35"/>
                      <a:pt x="2331" y="37"/>
                    </a:cubicBezTo>
                    <a:cubicBezTo>
                      <a:pt x="2330" y="38"/>
                      <a:pt x="2328" y="39"/>
                      <a:pt x="2327" y="40"/>
                    </a:cubicBezTo>
                    <a:cubicBezTo>
                      <a:pt x="2324" y="41"/>
                      <a:pt x="2322" y="41"/>
                      <a:pt x="2321" y="44"/>
                    </a:cubicBezTo>
                    <a:cubicBezTo>
                      <a:pt x="2317" y="49"/>
                      <a:pt x="2315" y="66"/>
                      <a:pt x="2316" y="74"/>
                    </a:cubicBezTo>
                    <a:cubicBezTo>
                      <a:pt x="2318" y="85"/>
                      <a:pt x="2325" y="92"/>
                      <a:pt x="2333" y="99"/>
                    </a:cubicBezTo>
                    <a:cubicBezTo>
                      <a:pt x="2333" y="99"/>
                      <a:pt x="2333" y="99"/>
                      <a:pt x="2333" y="99"/>
                    </a:cubicBezTo>
                    <a:cubicBezTo>
                      <a:pt x="2338" y="105"/>
                      <a:pt x="2343" y="111"/>
                      <a:pt x="2347" y="117"/>
                    </a:cubicBezTo>
                    <a:cubicBezTo>
                      <a:pt x="2349" y="120"/>
                      <a:pt x="2349" y="121"/>
                      <a:pt x="2349" y="123"/>
                    </a:cubicBezTo>
                    <a:cubicBezTo>
                      <a:pt x="2349" y="123"/>
                      <a:pt x="2349" y="123"/>
                      <a:pt x="2349" y="124"/>
                    </a:cubicBezTo>
                    <a:cubicBezTo>
                      <a:pt x="2349" y="125"/>
                      <a:pt x="2350" y="126"/>
                      <a:pt x="2350" y="127"/>
                    </a:cubicBezTo>
                    <a:cubicBezTo>
                      <a:pt x="2350" y="130"/>
                      <a:pt x="2351" y="132"/>
                      <a:pt x="2351" y="136"/>
                    </a:cubicBezTo>
                    <a:cubicBezTo>
                      <a:pt x="2350" y="143"/>
                      <a:pt x="2347" y="148"/>
                      <a:pt x="2342" y="154"/>
                    </a:cubicBezTo>
                    <a:cubicBezTo>
                      <a:pt x="2341" y="155"/>
                      <a:pt x="2340" y="157"/>
                      <a:pt x="2339" y="158"/>
                    </a:cubicBezTo>
                    <a:cubicBezTo>
                      <a:pt x="2334" y="164"/>
                      <a:pt x="2333" y="169"/>
                      <a:pt x="2333" y="173"/>
                    </a:cubicBezTo>
                    <a:cubicBezTo>
                      <a:pt x="2334" y="175"/>
                      <a:pt x="2335" y="177"/>
                      <a:pt x="2337" y="178"/>
                    </a:cubicBezTo>
                    <a:cubicBezTo>
                      <a:pt x="2344" y="182"/>
                      <a:pt x="2351" y="182"/>
                      <a:pt x="2358" y="182"/>
                    </a:cubicBezTo>
                    <a:cubicBezTo>
                      <a:pt x="2360" y="182"/>
                      <a:pt x="2363" y="182"/>
                      <a:pt x="2365" y="182"/>
                    </a:cubicBezTo>
                    <a:cubicBezTo>
                      <a:pt x="2373" y="183"/>
                      <a:pt x="2384" y="188"/>
                      <a:pt x="2386" y="196"/>
                    </a:cubicBezTo>
                    <a:cubicBezTo>
                      <a:pt x="2389" y="205"/>
                      <a:pt x="2379" y="213"/>
                      <a:pt x="2373" y="219"/>
                    </a:cubicBezTo>
                    <a:cubicBezTo>
                      <a:pt x="2372" y="220"/>
                      <a:pt x="2372" y="220"/>
                      <a:pt x="2372" y="220"/>
                    </a:cubicBezTo>
                    <a:cubicBezTo>
                      <a:pt x="2369" y="223"/>
                      <a:pt x="2367" y="226"/>
                      <a:pt x="2369" y="231"/>
                    </a:cubicBezTo>
                    <a:cubicBezTo>
                      <a:pt x="2370" y="233"/>
                      <a:pt x="2371" y="236"/>
                      <a:pt x="2372" y="238"/>
                    </a:cubicBezTo>
                    <a:cubicBezTo>
                      <a:pt x="2375" y="244"/>
                      <a:pt x="2379" y="251"/>
                      <a:pt x="2375" y="256"/>
                    </a:cubicBezTo>
                    <a:cubicBezTo>
                      <a:pt x="2371" y="261"/>
                      <a:pt x="2364" y="260"/>
                      <a:pt x="2357" y="259"/>
                    </a:cubicBezTo>
                    <a:cubicBezTo>
                      <a:pt x="2354" y="258"/>
                      <a:pt x="2351" y="258"/>
                      <a:pt x="2349" y="258"/>
                    </a:cubicBezTo>
                    <a:cubicBezTo>
                      <a:pt x="2349" y="258"/>
                      <a:pt x="2349" y="258"/>
                      <a:pt x="2349" y="258"/>
                    </a:cubicBezTo>
                    <a:cubicBezTo>
                      <a:pt x="2344" y="258"/>
                      <a:pt x="2339" y="258"/>
                      <a:pt x="2334" y="261"/>
                    </a:cubicBezTo>
                    <a:cubicBezTo>
                      <a:pt x="2330" y="262"/>
                      <a:pt x="2327" y="263"/>
                      <a:pt x="2323" y="264"/>
                    </a:cubicBezTo>
                    <a:cubicBezTo>
                      <a:pt x="2322" y="264"/>
                      <a:pt x="2320" y="265"/>
                      <a:pt x="2319" y="265"/>
                    </a:cubicBezTo>
                    <a:cubicBezTo>
                      <a:pt x="2314" y="267"/>
                      <a:pt x="2310" y="269"/>
                      <a:pt x="2306" y="271"/>
                    </a:cubicBezTo>
                    <a:cubicBezTo>
                      <a:pt x="2302" y="272"/>
                      <a:pt x="2299" y="274"/>
                      <a:pt x="2295" y="275"/>
                    </a:cubicBezTo>
                    <a:cubicBezTo>
                      <a:pt x="2293" y="276"/>
                      <a:pt x="2290" y="277"/>
                      <a:pt x="2288" y="277"/>
                    </a:cubicBezTo>
                    <a:cubicBezTo>
                      <a:pt x="2284" y="279"/>
                      <a:pt x="2279" y="280"/>
                      <a:pt x="2275" y="282"/>
                    </a:cubicBezTo>
                    <a:cubicBezTo>
                      <a:pt x="2271" y="284"/>
                      <a:pt x="2267" y="287"/>
                      <a:pt x="2264" y="289"/>
                    </a:cubicBezTo>
                    <a:cubicBezTo>
                      <a:pt x="2261" y="290"/>
                      <a:pt x="2259" y="292"/>
                      <a:pt x="2256" y="294"/>
                    </a:cubicBezTo>
                    <a:cubicBezTo>
                      <a:pt x="2249" y="298"/>
                      <a:pt x="2242" y="303"/>
                      <a:pt x="2236" y="310"/>
                    </a:cubicBezTo>
                    <a:cubicBezTo>
                      <a:pt x="2233" y="313"/>
                      <a:pt x="2230" y="316"/>
                      <a:pt x="2227" y="320"/>
                    </a:cubicBezTo>
                    <a:cubicBezTo>
                      <a:pt x="2219" y="330"/>
                      <a:pt x="2209" y="341"/>
                      <a:pt x="2198" y="347"/>
                    </a:cubicBezTo>
                    <a:cubicBezTo>
                      <a:pt x="2181" y="355"/>
                      <a:pt x="2166" y="342"/>
                      <a:pt x="2154" y="333"/>
                    </a:cubicBezTo>
                    <a:cubicBezTo>
                      <a:pt x="2153" y="332"/>
                      <a:pt x="2152" y="331"/>
                      <a:pt x="2151" y="330"/>
                    </a:cubicBezTo>
                    <a:cubicBezTo>
                      <a:pt x="2150" y="329"/>
                      <a:pt x="2148" y="328"/>
                      <a:pt x="2147" y="326"/>
                    </a:cubicBezTo>
                    <a:cubicBezTo>
                      <a:pt x="2145" y="324"/>
                      <a:pt x="2143" y="322"/>
                      <a:pt x="2140" y="321"/>
                    </a:cubicBezTo>
                    <a:cubicBezTo>
                      <a:pt x="2137" y="319"/>
                      <a:pt x="2131" y="319"/>
                      <a:pt x="2127" y="319"/>
                    </a:cubicBezTo>
                    <a:cubicBezTo>
                      <a:pt x="2127" y="319"/>
                      <a:pt x="2127" y="319"/>
                      <a:pt x="2127" y="319"/>
                    </a:cubicBezTo>
                    <a:cubicBezTo>
                      <a:pt x="2120" y="319"/>
                      <a:pt x="2115" y="321"/>
                      <a:pt x="2110" y="323"/>
                    </a:cubicBezTo>
                    <a:cubicBezTo>
                      <a:pt x="2106" y="325"/>
                      <a:pt x="2101" y="327"/>
                      <a:pt x="2097" y="328"/>
                    </a:cubicBezTo>
                    <a:cubicBezTo>
                      <a:pt x="2093" y="328"/>
                      <a:pt x="2090" y="328"/>
                      <a:pt x="2087" y="328"/>
                    </a:cubicBezTo>
                    <a:cubicBezTo>
                      <a:pt x="2082" y="328"/>
                      <a:pt x="2078" y="328"/>
                      <a:pt x="2074" y="329"/>
                    </a:cubicBezTo>
                    <a:cubicBezTo>
                      <a:pt x="2072" y="330"/>
                      <a:pt x="2070" y="330"/>
                      <a:pt x="2068" y="331"/>
                    </a:cubicBezTo>
                    <a:cubicBezTo>
                      <a:pt x="2066" y="332"/>
                      <a:pt x="2063" y="333"/>
                      <a:pt x="2061" y="333"/>
                    </a:cubicBezTo>
                    <a:cubicBezTo>
                      <a:pt x="2060" y="334"/>
                      <a:pt x="2059" y="334"/>
                      <a:pt x="2057" y="334"/>
                    </a:cubicBezTo>
                    <a:cubicBezTo>
                      <a:pt x="2053" y="334"/>
                      <a:pt x="2049" y="335"/>
                      <a:pt x="2046" y="338"/>
                    </a:cubicBezTo>
                    <a:cubicBezTo>
                      <a:pt x="2039" y="343"/>
                      <a:pt x="2036" y="353"/>
                      <a:pt x="2040" y="360"/>
                    </a:cubicBezTo>
                    <a:cubicBezTo>
                      <a:pt x="2041" y="361"/>
                      <a:pt x="2042" y="363"/>
                      <a:pt x="2043" y="364"/>
                    </a:cubicBezTo>
                    <a:cubicBezTo>
                      <a:pt x="2045" y="365"/>
                      <a:pt x="2046" y="367"/>
                      <a:pt x="2047" y="368"/>
                    </a:cubicBezTo>
                    <a:cubicBezTo>
                      <a:pt x="2048" y="371"/>
                      <a:pt x="2049" y="375"/>
                      <a:pt x="2049" y="379"/>
                    </a:cubicBezTo>
                    <a:cubicBezTo>
                      <a:pt x="2050" y="379"/>
                      <a:pt x="2050" y="380"/>
                      <a:pt x="2050" y="381"/>
                    </a:cubicBezTo>
                    <a:cubicBezTo>
                      <a:pt x="2051" y="386"/>
                      <a:pt x="2052" y="392"/>
                      <a:pt x="2054" y="397"/>
                    </a:cubicBezTo>
                    <a:cubicBezTo>
                      <a:pt x="2055" y="401"/>
                      <a:pt x="2056" y="405"/>
                      <a:pt x="2057" y="409"/>
                    </a:cubicBezTo>
                    <a:cubicBezTo>
                      <a:pt x="2058" y="412"/>
                      <a:pt x="2058" y="416"/>
                      <a:pt x="2058" y="419"/>
                    </a:cubicBezTo>
                    <a:cubicBezTo>
                      <a:pt x="2058" y="423"/>
                      <a:pt x="2058" y="428"/>
                      <a:pt x="2060" y="431"/>
                    </a:cubicBezTo>
                    <a:cubicBezTo>
                      <a:pt x="2061" y="435"/>
                      <a:pt x="2063" y="437"/>
                      <a:pt x="2065" y="440"/>
                    </a:cubicBezTo>
                    <a:cubicBezTo>
                      <a:pt x="2068" y="444"/>
                      <a:pt x="2070" y="448"/>
                      <a:pt x="2071" y="452"/>
                    </a:cubicBezTo>
                    <a:cubicBezTo>
                      <a:pt x="2073" y="463"/>
                      <a:pt x="2069" y="472"/>
                      <a:pt x="2059" y="479"/>
                    </a:cubicBezTo>
                    <a:cubicBezTo>
                      <a:pt x="2049" y="486"/>
                      <a:pt x="2043" y="494"/>
                      <a:pt x="2037" y="505"/>
                    </a:cubicBezTo>
                    <a:cubicBezTo>
                      <a:pt x="2036" y="507"/>
                      <a:pt x="2036" y="509"/>
                      <a:pt x="2035" y="511"/>
                    </a:cubicBezTo>
                    <a:cubicBezTo>
                      <a:pt x="2035" y="513"/>
                      <a:pt x="2034" y="515"/>
                      <a:pt x="2034" y="517"/>
                    </a:cubicBezTo>
                    <a:cubicBezTo>
                      <a:pt x="2031" y="524"/>
                      <a:pt x="2025" y="526"/>
                      <a:pt x="2019" y="528"/>
                    </a:cubicBezTo>
                    <a:cubicBezTo>
                      <a:pt x="2018" y="528"/>
                      <a:pt x="2018" y="528"/>
                      <a:pt x="2018" y="528"/>
                    </a:cubicBezTo>
                    <a:cubicBezTo>
                      <a:pt x="2015" y="529"/>
                      <a:pt x="2012" y="530"/>
                      <a:pt x="2008" y="531"/>
                    </a:cubicBezTo>
                    <a:cubicBezTo>
                      <a:pt x="2002" y="532"/>
                      <a:pt x="1995" y="534"/>
                      <a:pt x="1990" y="537"/>
                    </a:cubicBezTo>
                    <a:cubicBezTo>
                      <a:pt x="1982" y="541"/>
                      <a:pt x="1976" y="549"/>
                      <a:pt x="1971" y="559"/>
                    </a:cubicBezTo>
                    <a:cubicBezTo>
                      <a:pt x="1966" y="570"/>
                      <a:pt x="1965" y="582"/>
                      <a:pt x="1965" y="594"/>
                    </a:cubicBezTo>
                    <a:cubicBezTo>
                      <a:pt x="1964" y="602"/>
                      <a:pt x="1964" y="610"/>
                      <a:pt x="1962" y="617"/>
                    </a:cubicBezTo>
                    <a:cubicBezTo>
                      <a:pt x="1958" y="636"/>
                      <a:pt x="1949" y="651"/>
                      <a:pt x="1933" y="665"/>
                    </a:cubicBezTo>
                    <a:cubicBezTo>
                      <a:pt x="1932" y="666"/>
                      <a:pt x="1930" y="666"/>
                      <a:pt x="1929" y="667"/>
                    </a:cubicBezTo>
                    <a:cubicBezTo>
                      <a:pt x="1928" y="667"/>
                      <a:pt x="1928" y="667"/>
                      <a:pt x="1927" y="668"/>
                    </a:cubicBezTo>
                    <a:cubicBezTo>
                      <a:pt x="1925" y="669"/>
                      <a:pt x="1925" y="669"/>
                      <a:pt x="1924" y="670"/>
                    </a:cubicBezTo>
                    <a:cubicBezTo>
                      <a:pt x="1924" y="670"/>
                      <a:pt x="1924" y="671"/>
                      <a:pt x="1923" y="672"/>
                    </a:cubicBezTo>
                    <a:cubicBezTo>
                      <a:pt x="1919" y="676"/>
                      <a:pt x="1916" y="676"/>
                      <a:pt x="1911" y="677"/>
                    </a:cubicBezTo>
                    <a:cubicBezTo>
                      <a:pt x="1910" y="677"/>
                      <a:pt x="1910" y="677"/>
                      <a:pt x="1910" y="677"/>
                    </a:cubicBezTo>
                    <a:cubicBezTo>
                      <a:pt x="1907" y="677"/>
                      <a:pt x="1905" y="676"/>
                      <a:pt x="1902" y="675"/>
                    </a:cubicBezTo>
                    <a:cubicBezTo>
                      <a:pt x="1901" y="675"/>
                      <a:pt x="1899" y="674"/>
                      <a:pt x="1897" y="674"/>
                    </a:cubicBezTo>
                    <a:cubicBezTo>
                      <a:pt x="1892" y="673"/>
                      <a:pt x="1883" y="672"/>
                      <a:pt x="1878" y="673"/>
                    </a:cubicBezTo>
                    <a:cubicBezTo>
                      <a:pt x="1865" y="675"/>
                      <a:pt x="1864" y="686"/>
                      <a:pt x="1862" y="696"/>
                    </a:cubicBezTo>
                    <a:cubicBezTo>
                      <a:pt x="1862" y="699"/>
                      <a:pt x="1861" y="703"/>
                      <a:pt x="1861" y="705"/>
                    </a:cubicBezTo>
                    <a:cubicBezTo>
                      <a:pt x="1860" y="708"/>
                      <a:pt x="1858" y="712"/>
                      <a:pt x="1855" y="715"/>
                    </a:cubicBezTo>
                    <a:cubicBezTo>
                      <a:pt x="1855" y="716"/>
                      <a:pt x="1854" y="718"/>
                      <a:pt x="1853" y="719"/>
                    </a:cubicBezTo>
                    <a:cubicBezTo>
                      <a:pt x="1851" y="723"/>
                      <a:pt x="1847" y="727"/>
                      <a:pt x="1844" y="731"/>
                    </a:cubicBezTo>
                    <a:cubicBezTo>
                      <a:pt x="1838" y="739"/>
                      <a:pt x="1831" y="748"/>
                      <a:pt x="1830" y="759"/>
                    </a:cubicBezTo>
                    <a:cubicBezTo>
                      <a:pt x="1830" y="767"/>
                      <a:pt x="1831" y="775"/>
                      <a:pt x="1832" y="782"/>
                    </a:cubicBezTo>
                    <a:cubicBezTo>
                      <a:pt x="1833" y="784"/>
                      <a:pt x="1833" y="784"/>
                      <a:pt x="1833" y="784"/>
                    </a:cubicBezTo>
                    <a:cubicBezTo>
                      <a:pt x="1833" y="786"/>
                      <a:pt x="1833" y="789"/>
                      <a:pt x="1834" y="791"/>
                    </a:cubicBezTo>
                    <a:cubicBezTo>
                      <a:pt x="1837" y="807"/>
                      <a:pt x="1840" y="826"/>
                      <a:pt x="1835" y="840"/>
                    </a:cubicBezTo>
                    <a:cubicBezTo>
                      <a:pt x="1834" y="843"/>
                      <a:pt x="1833" y="845"/>
                      <a:pt x="1832" y="848"/>
                    </a:cubicBezTo>
                    <a:cubicBezTo>
                      <a:pt x="1830" y="854"/>
                      <a:pt x="1828" y="860"/>
                      <a:pt x="1823" y="865"/>
                    </a:cubicBezTo>
                    <a:cubicBezTo>
                      <a:pt x="1816" y="873"/>
                      <a:pt x="1807" y="878"/>
                      <a:pt x="1797" y="881"/>
                    </a:cubicBezTo>
                    <a:cubicBezTo>
                      <a:pt x="1795" y="882"/>
                      <a:pt x="1793" y="882"/>
                      <a:pt x="1791" y="882"/>
                    </a:cubicBezTo>
                    <a:cubicBezTo>
                      <a:pt x="1785" y="884"/>
                      <a:pt x="1778" y="885"/>
                      <a:pt x="1776" y="891"/>
                    </a:cubicBezTo>
                    <a:cubicBezTo>
                      <a:pt x="1775" y="893"/>
                      <a:pt x="1775" y="896"/>
                      <a:pt x="1775" y="898"/>
                    </a:cubicBezTo>
                    <a:cubicBezTo>
                      <a:pt x="1775" y="900"/>
                      <a:pt x="1775" y="902"/>
                      <a:pt x="1774" y="904"/>
                    </a:cubicBezTo>
                    <a:cubicBezTo>
                      <a:pt x="1773" y="906"/>
                      <a:pt x="1771" y="908"/>
                      <a:pt x="1769" y="908"/>
                    </a:cubicBezTo>
                    <a:cubicBezTo>
                      <a:pt x="1767" y="909"/>
                      <a:pt x="1764" y="908"/>
                      <a:pt x="1762" y="905"/>
                    </a:cubicBezTo>
                    <a:cubicBezTo>
                      <a:pt x="1760" y="903"/>
                      <a:pt x="1758" y="899"/>
                      <a:pt x="1757" y="895"/>
                    </a:cubicBezTo>
                    <a:cubicBezTo>
                      <a:pt x="1757" y="894"/>
                      <a:pt x="1756" y="893"/>
                      <a:pt x="1756" y="892"/>
                    </a:cubicBezTo>
                    <a:cubicBezTo>
                      <a:pt x="1754" y="887"/>
                      <a:pt x="1748" y="883"/>
                      <a:pt x="1746" y="881"/>
                    </a:cubicBezTo>
                    <a:cubicBezTo>
                      <a:pt x="1745" y="880"/>
                      <a:pt x="1742" y="879"/>
                      <a:pt x="1739" y="878"/>
                    </a:cubicBezTo>
                    <a:cubicBezTo>
                      <a:pt x="1734" y="876"/>
                      <a:pt x="1726" y="877"/>
                      <a:pt x="1720" y="878"/>
                    </a:cubicBezTo>
                    <a:cubicBezTo>
                      <a:pt x="1720" y="878"/>
                      <a:pt x="1720" y="878"/>
                      <a:pt x="1720" y="878"/>
                    </a:cubicBezTo>
                    <a:cubicBezTo>
                      <a:pt x="1718" y="878"/>
                      <a:pt x="1717" y="879"/>
                      <a:pt x="1716" y="879"/>
                    </a:cubicBezTo>
                    <a:cubicBezTo>
                      <a:pt x="1711" y="880"/>
                      <a:pt x="1707" y="880"/>
                      <a:pt x="1702" y="881"/>
                    </a:cubicBezTo>
                    <a:cubicBezTo>
                      <a:pt x="1693" y="881"/>
                      <a:pt x="1683" y="879"/>
                      <a:pt x="1675" y="874"/>
                    </a:cubicBezTo>
                    <a:cubicBezTo>
                      <a:pt x="1673" y="873"/>
                      <a:pt x="1672" y="872"/>
                      <a:pt x="1670" y="872"/>
                    </a:cubicBezTo>
                    <a:cubicBezTo>
                      <a:pt x="1668" y="871"/>
                      <a:pt x="1666" y="871"/>
                      <a:pt x="1665" y="870"/>
                    </a:cubicBezTo>
                    <a:cubicBezTo>
                      <a:pt x="1664" y="870"/>
                      <a:pt x="1663" y="869"/>
                      <a:pt x="1662" y="868"/>
                    </a:cubicBezTo>
                    <a:cubicBezTo>
                      <a:pt x="1660" y="867"/>
                      <a:pt x="1658" y="866"/>
                      <a:pt x="1657" y="866"/>
                    </a:cubicBezTo>
                    <a:cubicBezTo>
                      <a:pt x="1656" y="865"/>
                      <a:pt x="1655" y="865"/>
                      <a:pt x="1654" y="865"/>
                    </a:cubicBezTo>
                    <a:cubicBezTo>
                      <a:pt x="1652" y="864"/>
                      <a:pt x="1649" y="863"/>
                      <a:pt x="1647" y="861"/>
                    </a:cubicBezTo>
                    <a:cubicBezTo>
                      <a:pt x="1642" y="858"/>
                      <a:pt x="1638" y="854"/>
                      <a:pt x="1636" y="847"/>
                    </a:cubicBezTo>
                    <a:cubicBezTo>
                      <a:pt x="1634" y="843"/>
                      <a:pt x="1634" y="839"/>
                      <a:pt x="1633" y="835"/>
                    </a:cubicBezTo>
                    <a:cubicBezTo>
                      <a:pt x="1633" y="832"/>
                      <a:pt x="1633" y="829"/>
                      <a:pt x="1632" y="827"/>
                    </a:cubicBezTo>
                    <a:cubicBezTo>
                      <a:pt x="1631" y="820"/>
                      <a:pt x="1631" y="814"/>
                      <a:pt x="1630" y="807"/>
                    </a:cubicBezTo>
                    <a:cubicBezTo>
                      <a:pt x="1630" y="806"/>
                      <a:pt x="1630" y="806"/>
                      <a:pt x="1630" y="806"/>
                    </a:cubicBezTo>
                    <a:cubicBezTo>
                      <a:pt x="1630" y="800"/>
                      <a:pt x="1626" y="793"/>
                      <a:pt x="1620" y="790"/>
                    </a:cubicBezTo>
                    <a:cubicBezTo>
                      <a:pt x="1618" y="789"/>
                      <a:pt x="1616" y="788"/>
                      <a:pt x="1614" y="788"/>
                    </a:cubicBezTo>
                    <a:cubicBezTo>
                      <a:pt x="1611" y="787"/>
                      <a:pt x="1609" y="787"/>
                      <a:pt x="1607" y="785"/>
                    </a:cubicBezTo>
                    <a:cubicBezTo>
                      <a:pt x="1605" y="785"/>
                      <a:pt x="1605" y="784"/>
                      <a:pt x="1604" y="783"/>
                    </a:cubicBezTo>
                    <a:cubicBezTo>
                      <a:pt x="1604" y="782"/>
                      <a:pt x="1603" y="782"/>
                      <a:pt x="1603" y="782"/>
                    </a:cubicBezTo>
                    <a:cubicBezTo>
                      <a:pt x="1602" y="780"/>
                      <a:pt x="1600" y="779"/>
                      <a:pt x="1599" y="778"/>
                    </a:cubicBezTo>
                    <a:cubicBezTo>
                      <a:pt x="1597" y="778"/>
                      <a:pt x="1596" y="777"/>
                      <a:pt x="1595" y="775"/>
                    </a:cubicBezTo>
                    <a:cubicBezTo>
                      <a:pt x="1594" y="774"/>
                      <a:pt x="1593" y="773"/>
                      <a:pt x="1592" y="772"/>
                    </a:cubicBezTo>
                    <a:cubicBezTo>
                      <a:pt x="1590" y="770"/>
                      <a:pt x="1589" y="768"/>
                      <a:pt x="1586" y="767"/>
                    </a:cubicBezTo>
                    <a:cubicBezTo>
                      <a:pt x="1583" y="766"/>
                      <a:pt x="1577" y="765"/>
                      <a:pt x="1575" y="768"/>
                    </a:cubicBezTo>
                    <a:cubicBezTo>
                      <a:pt x="1574" y="770"/>
                      <a:pt x="1574" y="773"/>
                      <a:pt x="1574" y="776"/>
                    </a:cubicBezTo>
                    <a:cubicBezTo>
                      <a:pt x="1574" y="776"/>
                      <a:pt x="1574" y="776"/>
                      <a:pt x="1574" y="776"/>
                    </a:cubicBezTo>
                    <a:cubicBezTo>
                      <a:pt x="1574" y="777"/>
                      <a:pt x="1574" y="777"/>
                      <a:pt x="1574" y="777"/>
                    </a:cubicBezTo>
                    <a:cubicBezTo>
                      <a:pt x="1574" y="780"/>
                      <a:pt x="1574" y="785"/>
                      <a:pt x="1576" y="786"/>
                    </a:cubicBezTo>
                    <a:cubicBezTo>
                      <a:pt x="1578" y="789"/>
                      <a:pt x="1582" y="789"/>
                      <a:pt x="1584" y="790"/>
                    </a:cubicBezTo>
                    <a:cubicBezTo>
                      <a:pt x="1585" y="790"/>
                      <a:pt x="1586" y="790"/>
                      <a:pt x="1587" y="790"/>
                    </a:cubicBezTo>
                    <a:cubicBezTo>
                      <a:pt x="1592" y="791"/>
                      <a:pt x="1599" y="792"/>
                      <a:pt x="1601" y="797"/>
                    </a:cubicBezTo>
                    <a:cubicBezTo>
                      <a:pt x="1601" y="799"/>
                      <a:pt x="1601" y="804"/>
                      <a:pt x="1600" y="806"/>
                    </a:cubicBezTo>
                    <a:cubicBezTo>
                      <a:pt x="1599" y="807"/>
                      <a:pt x="1595" y="808"/>
                      <a:pt x="1593" y="809"/>
                    </a:cubicBezTo>
                    <a:cubicBezTo>
                      <a:pt x="1593" y="809"/>
                      <a:pt x="1592" y="809"/>
                      <a:pt x="1592" y="809"/>
                    </a:cubicBezTo>
                    <a:cubicBezTo>
                      <a:pt x="1590" y="810"/>
                      <a:pt x="1588" y="810"/>
                      <a:pt x="1587" y="810"/>
                    </a:cubicBezTo>
                    <a:cubicBezTo>
                      <a:pt x="1582" y="811"/>
                      <a:pt x="1577" y="812"/>
                      <a:pt x="1574" y="817"/>
                    </a:cubicBezTo>
                    <a:cubicBezTo>
                      <a:pt x="1573" y="818"/>
                      <a:pt x="1572" y="820"/>
                      <a:pt x="1571" y="821"/>
                    </a:cubicBezTo>
                    <a:cubicBezTo>
                      <a:pt x="1570" y="825"/>
                      <a:pt x="1568" y="829"/>
                      <a:pt x="1563" y="827"/>
                    </a:cubicBezTo>
                    <a:cubicBezTo>
                      <a:pt x="1561" y="826"/>
                      <a:pt x="1558" y="825"/>
                      <a:pt x="1556" y="823"/>
                    </a:cubicBezTo>
                    <a:cubicBezTo>
                      <a:pt x="1556" y="823"/>
                      <a:pt x="1555" y="823"/>
                      <a:pt x="1555" y="822"/>
                    </a:cubicBezTo>
                    <a:cubicBezTo>
                      <a:pt x="1552" y="820"/>
                      <a:pt x="1550" y="820"/>
                      <a:pt x="1547" y="819"/>
                    </a:cubicBezTo>
                    <a:cubicBezTo>
                      <a:pt x="1546" y="819"/>
                      <a:pt x="1546" y="819"/>
                      <a:pt x="1546" y="819"/>
                    </a:cubicBezTo>
                    <a:cubicBezTo>
                      <a:pt x="1545" y="818"/>
                      <a:pt x="1544" y="818"/>
                      <a:pt x="1543" y="818"/>
                    </a:cubicBezTo>
                    <a:cubicBezTo>
                      <a:pt x="1538" y="816"/>
                      <a:pt x="1533" y="815"/>
                      <a:pt x="1531" y="820"/>
                    </a:cubicBezTo>
                    <a:cubicBezTo>
                      <a:pt x="1528" y="828"/>
                      <a:pt x="1536" y="835"/>
                      <a:pt x="1542" y="840"/>
                    </a:cubicBezTo>
                    <a:cubicBezTo>
                      <a:pt x="1544" y="841"/>
                      <a:pt x="1545" y="842"/>
                      <a:pt x="1546" y="843"/>
                    </a:cubicBezTo>
                    <a:cubicBezTo>
                      <a:pt x="1551" y="848"/>
                      <a:pt x="1550" y="856"/>
                      <a:pt x="1546" y="861"/>
                    </a:cubicBezTo>
                    <a:cubicBezTo>
                      <a:pt x="1543" y="866"/>
                      <a:pt x="1534" y="870"/>
                      <a:pt x="1528" y="872"/>
                    </a:cubicBezTo>
                    <a:cubicBezTo>
                      <a:pt x="1526" y="873"/>
                      <a:pt x="1523" y="874"/>
                      <a:pt x="1521" y="874"/>
                    </a:cubicBezTo>
                    <a:cubicBezTo>
                      <a:pt x="1517" y="875"/>
                      <a:pt x="1513" y="875"/>
                      <a:pt x="1510" y="877"/>
                    </a:cubicBezTo>
                    <a:cubicBezTo>
                      <a:pt x="1507" y="879"/>
                      <a:pt x="1503" y="881"/>
                      <a:pt x="1503" y="885"/>
                    </a:cubicBezTo>
                    <a:cubicBezTo>
                      <a:pt x="1503" y="887"/>
                      <a:pt x="1503" y="889"/>
                      <a:pt x="1504" y="891"/>
                    </a:cubicBezTo>
                    <a:cubicBezTo>
                      <a:pt x="1504" y="892"/>
                      <a:pt x="1504" y="893"/>
                      <a:pt x="1505" y="895"/>
                    </a:cubicBezTo>
                    <a:cubicBezTo>
                      <a:pt x="1505" y="898"/>
                      <a:pt x="1505" y="902"/>
                      <a:pt x="1505" y="905"/>
                    </a:cubicBezTo>
                    <a:cubicBezTo>
                      <a:pt x="1505" y="908"/>
                      <a:pt x="1505" y="912"/>
                      <a:pt x="1505" y="915"/>
                    </a:cubicBezTo>
                    <a:cubicBezTo>
                      <a:pt x="1505" y="916"/>
                      <a:pt x="1505" y="916"/>
                      <a:pt x="1505" y="916"/>
                    </a:cubicBezTo>
                    <a:cubicBezTo>
                      <a:pt x="1506" y="922"/>
                      <a:pt x="1506" y="927"/>
                      <a:pt x="1509" y="933"/>
                    </a:cubicBezTo>
                    <a:cubicBezTo>
                      <a:pt x="1510" y="933"/>
                      <a:pt x="1510" y="934"/>
                      <a:pt x="1511" y="935"/>
                    </a:cubicBezTo>
                    <a:cubicBezTo>
                      <a:pt x="1512" y="937"/>
                      <a:pt x="1514" y="940"/>
                      <a:pt x="1515" y="943"/>
                    </a:cubicBezTo>
                    <a:cubicBezTo>
                      <a:pt x="1518" y="952"/>
                      <a:pt x="1515" y="956"/>
                      <a:pt x="1508" y="962"/>
                    </a:cubicBezTo>
                    <a:cubicBezTo>
                      <a:pt x="1505" y="965"/>
                      <a:pt x="1500" y="965"/>
                      <a:pt x="1494" y="965"/>
                    </a:cubicBezTo>
                    <a:cubicBezTo>
                      <a:pt x="1487" y="966"/>
                      <a:pt x="1480" y="966"/>
                      <a:pt x="1475" y="970"/>
                    </a:cubicBezTo>
                    <a:cubicBezTo>
                      <a:pt x="1467" y="977"/>
                      <a:pt x="1468" y="984"/>
                      <a:pt x="1470" y="992"/>
                    </a:cubicBezTo>
                    <a:cubicBezTo>
                      <a:pt x="1470" y="997"/>
                      <a:pt x="1471" y="1002"/>
                      <a:pt x="1470" y="1007"/>
                    </a:cubicBezTo>
                    <a:cubicBezTo>
                      <a:pt x="1468" y="1016"/>
                      <a:pt x="1457" y="1025"/>
                      <a:pt x="1447" y="1025"/>
                    </a:cubicBezTo>
                    <a:cubicBezTo>
                      <a:pt x="1446" y="1025"/>
                      <a:pt x="1445" y="1025"/>
                      <a:pt x="1445" y="1025"/>
                    </a:cubicBezTo>
                    <a:cubicBezTo>
                      <a:pt x="1443" y="1024"/>
                      <a:pt x="1442" y="1024"/>
                      <a:pt x="1441" y="1022"/>
                    </a:cubicBezTo>
                    <a:cubicBezTo>
                      <a:pt x="1438" y="1019"/>
                      <a:pt x="1438" y="1012"/>
                      <a:pt x="1439" y="1010"/>
                    </a:cubicBezTo>
                    <a:cubicBezTo>
                      <a:pt x="1439" y="1008"/>
                      <a:pt x="1440" y="1006"/>
                      <a:pt x="1440" y="1005"/>
                    </a:cubicBezTo>
                    <a:cubicBezTo>
                      <a:pt x="1441" y="1003"/>
                      <a:pt x="1442" y="1001"/>
                      <a:pt x="1442" y="1000"/>
                    </a:cubicBezTo>
                    <a:cubicBezTo>
                      <a:pt x="1442" y="997"/>
                      <a:pt x="1442" y="994"/>
                      <a:pt x="1442" y="992"/>
                    </a:cubicBezTo>
                    <a:cubicBezTo>
                      <a:pt x="1442" y="991"/>
                      <a:pt x="1442" y="991"/>
                      <a:pt x="1442" y="990"/>
                    </a:cubicBezTo>
                    <a:cubicBezTo>
                      <a:pt x="1442" y="986"/>
                      <a:pt x="1441" y="983"/>
                      <a:pt x="1439" y="982"/>
                    </a:cubicBezTo>
                    <a:cubicBezTo>
                      <a:pt x="1438" y="981"/>
                      <a:pt x="1436" y="980"/>
                      <a:pt x="1432" y="981"/>
                    </a:cubicBezTo>
                    <a:cubicBezTo>
                      <a:pt x="1432" y="981"/>
                      <a:pt x="1431" y="981"/>
                      <a:pt x="1430" y="981"/>
                    </a:cubicBezTo>
                    <a:cubicBezTo>
                      <a:pt x="1428" y="981"/>
                      <a:pt x="1426" y="981"/>
                      <a:pt x="1424" y="982"/>
                    </a:cubicBezTo>
                    <a:cubicBezTo>
                      <a:pt x="1422" y="983"/>
                      <a:pt x="1421" y="985"/>
                      <a:pt x="1420" y="986"/>
                    </a:cubicBezTo>
                    <a:cubicBezTo>
                      <a:pt x="1419" y="987"/>
                      <a:pt x="1418" y="988"/>
                      <a:pt x="1417" y="989"/>
                    </a:cubicBezTo>
                    <a:cubicBezTo>
                      <a:pt x="1412" y="994"/>
                      <a:pt x="1402" y="995"/>
                      <a:pt x="1396" y="992"/>
                    </a:cubicBezTo>
                    <a:cubicBezTo>
                      <a:pt x="1390" y="989"/>
                      <a:pt x="1382" y="981"/>
                      <a:pt x="1379" y="976"/>
                    </a:cubicBezTo>
                    <a:cubicBezTo>
                      <a:pt x="1378" y="974"/>
                      <a:pt x="1378" y="972"/>
                      <a:pt x="1377" y="970"/>
                    </a:cubicBezTo>
                    <a:cubicBezTo>
                      <a:pt x="1375" y="966"/>
                      <a:pt x="1374" y="962"/>
                      <a:pt x="1371" y="959"/>
                    </a:cubicBezTo>
                    <a:cubicBezTo>
                      <a:pt x="1370" y="958"/>
                      <a:pt x="1370" y="958"/>
                      <a:pt x="1369" y="957"/>
                    </a:cubicBezTo>
                    <a:cubicBezTo>
                      <a:pt x="1367" y="955"/>
                      <a:pt x="1365" y="953"/>
                      <a:pt x="1364" y="951"/>
                    </a:cubicBezTo>
                    <a:cubicBezTo>
                      <a:pt x="1364" y="949"/>
                      <a:pt x="1363" y="948"/>
                      <a:pt x="1363" y="947"/>
                    </a:cubicBezTo>
                    <a:cubicBezTo>
                      <a:pt x="1362" y="944"/>
                      <a:pt x="1362" y="942"/>
                      <a:pt x="1360" y="940"/>
                    </a:cubicBezTo>
                    <a:cubicBezTo>
                      <a:pt x="1357" y="936"/>
                      <a:pt x="1351" y="933"/>
                      <a:pt x="1345" y="933"/>
                    </a:cubicBezTo>
                    <a:cubicBezTo>
                      <a:pt x="1344" y="933"/>
                      <a:pt x="1344" y="933"/>
                      <a:pt x="1343" y="933"/>
                    </a:cubicBezTo>
                    <a:cubicBezTo>
                      <a:pt x="1335" y="933"/>
                      <a:pt x="1327" y="936"/>
                      <a:pt x="1321" y="942"/>
                    </a:cubicBezTo>
                    <a:cubicBezTo>
                      <a:pt x="1319" y="943"/>
                      <a:pt x="1318" y="946"/>
                      <a:pt x="1317" y="948"/>
                    </a:cubicBezTo>
                    <a:cubicBezTo>
                      <a:pt x="1317" y="949"/>
                      <a:pt x="1316" y="950"/>
                      <a:pt x="1316" y="951"/>
                    </a:cubicBezTo>
                    <a:cubicBezTo>
                      <a:pt x="1314" y="955"/>
                      <a:pt x="1312" y="958"/>
                      <a:pt x="1309" y="961"/>
                    </a:cubicBezTo>
                    <a:cubicBezTo>
                      <a:pt x="1302" y="970"/>
                      <a:pt x="1295" y="975"/>
                      <a:pt x="1284" y="978"/>
                    </a:cubicBezTo>
                    <a:cubicBezTo>
                      <a:pt x="1281" y="979"/>
                      <a:pt x="1278" y="980"/>
                      <a:pt x="1275" y="981"/>
                    </a:cubicBezTo>
                    <a:cubicBezTo>
                      <a:pt x="1270" y="982"/>
                      <a:pt x="1265" y="983"/>
                      <a:pt x="1261" y="985"/>
                    </a:cubicBezTo>
                    <a:cubicBezTo>
                      <a:pt x="1250" y="990"/>
                      <a:pt x="1243" y="995"/>
                      <a:pt x="1237" y="1002"/>
                    </a:cubicBezTo>
                    <a:cubicBezTo>
                      <a:pt x="1235" y="1005"/>
                      <a:pt x="1234" y="1009"/>
                      <a:pt x="1232" y="1013"/>
                    </a:cubicBezTo>
                    <a:cubicBezTo>
                      <a:pt x="1232" y="1014"/>
                      <a:pt x="1231" y="1016"/>
                      <a:pt x="1230" y="1018"/>
                    </a:cubicBezTo>
                    <a:cubicBezTo>
                      <a:pt x="1229" y="1021"/>
                      <a:pt x="1229" y="1025"/>
                      <a:pt x="1229" y="1028"/>
                    </a:cubicBezTo>
                    <a:cubicBezTo>
                      <a:pt x="1229" y="1030"/>
                      <a:pt x="1229" y="1031"/>
                      <a:pt x="1229" y="1032"/>
                    </a:cubicBezTo>
                    <a:cubicBezTo>
                      <a:pt x="1228" y="1035"/>
                      <a:pt x="1227" y="1038"/>
                      <a:pt x="1226" y="1040"/>
                    </a:cubicBezTo>
                    <a:cubicBezTo>
                      <a:pt x="1226" y="1042"/>
                      <a:pt x="1225" y="1044"/>
                      <a:pt x="1225" y="1045"/>
                    </a:cubicBezTo>
                    <a:cubicBezTo>
                      <a:pt x="1224" y="1049"/>
                      <a:pt x="1224" y="1054"/>
                      <a:pt x="1224" y="1058"/>
                    </a:cubicBezTo>
                    <a:cubicBezTo>
                      <a:pt x="1224" y="1063"/>
                      <a:pt x="1224" y="1068"/>
                      <a:pt x="1222" y="1073"/>
                    </a:cubicBezTo>
                    <a:cubicBezTo>
                      <a:pt x="1219" y="1081"/>
                      <a:pt x="1211" y="1087"/>
                      <a:pt x="1203" y="1089"/>
                    </a:cubicBezTo>
                    <a:cubicBezTo>
                      <a:pt x="1197" y="1090"/>
                      <a:pt x="1191" y="1088"/>
                      <a:pt x="1187" y="1084"/>
                    </a:cubicBezTo>
                    <a:cubicBezTo>
                      <a:pt x="1184" y="1082"/>
                      <a:pt x="1182" y="1078"/>
                      <a:pt x="1181" y="1075"/>
                    </a:cubicBezTo>
                    <a:cubicBezTo>
                      <a:pt x="1179" y="1073"/>
                      <a:pt x="1178" y="1071"/>
                      <a:pt x="1177" y="1069"/>
                    </a:cubicBezTo>
                    <a:cubicBezTo>
                      <a:pt x="1174" y="1065"/>
                      <a:pt x="1171" y="1063"/>
                      <a:pt x="1168" y="1061"/>
                    </a:cubicBezTo>
                    <a:cubicBezTo>
                      <a:pt x="1168" y="1060"/>
                      <a:pt x="1168" y="1060"/>
                      <a:pt x="1168" y="1060"/>
                    </a:cubicBezTo>
                    <a:cubicBezTo>
                      <a:pt x="1162" y="1055"/>
                      <a:pt x="1155" y="1055"/>
                      <a:pt x="1148" y="1054"/>
                    </a:cubicBezTo>
                    <a:cubicBezTo>
                      <a:pt x="1143" y="1053"/>
                      <a:pt x="1137" y="1053"/>
                      <a:pt x="1132" y="1050"/>
                    </a:cubicBezTo>
                    <a:cubicBezTo>
                      <a:pt x="1127" y="1048"/>
                      <a:pt x="1121" y="1045"/>
                      <a:pt x="1116" y="1043"/>
                    </a:cubicBezTo>
                    <a:cubicBezTo>
                      <a:pt x="1114" y="1041"/>
                      <a:pt x="1111" y="1040"/>
                      <a:pt x="1108" y="1038"/>
                    </a:cubicBezTo>
                    <a:cubicBezTo>
                      <a:pt x="1103" y="1036"/>
                      <a:pt x="1098" y="1033"/>
                      <a:pt x="1093" y="1030"/>
                    </a:cubicBezTo>
                    <a:cubicBezTo>
                      <a:pt x="1089" y="1028"/>
                      <a:pt x="1084" y="1025"/>
                      <a:pt x="1080" y="1023"/>
                    </a:cubicBezTo>
                    <a:cubicBezTo>
                      <a:pt x="1079" y="1022"/>
                      <a:pt x="1078" y="1022"/>
                      <a:pt x="1077" y="1021"/>
                    </a:cubicBezTo>
                    <a:cubicBezTo>
                      <a:pt x="1075" y="1020"/>
                      <a:pt x="1072" y="1019"/>
                      <a:pt x="1070" y="1017"/>
                    </a:cubicBezTo>
                    <a:cubicBezTo>
                      <a:pt x="1066" y="1014"/>
                      <a:pt x="1064" y="1014"/>
                      <a:pt x="1060" y="1012"/>
                    </a:cubicBezTo>
                    <a:cubicBezTo>
                      <a:pt x="1058" y="1012"/>
                      <a:pt x="1056" y="1010"/>
                      <a:pt x="1054" y="1009"/>
                    </a:cubicBezTo>
                    <a:cubicBezTo>
                      <a:pt x="1052" y="1008"/>
                      <a:pt x="1051" y="1007"/>
                      <a:pt x="1049" y="1006"/>
                    </a:cubicBezTo>
                    <a:cubicBezTo>
                      <a:pt x="1045" y="1005"/>
                      <a:pt x="1042" y="1004"/>
                      <a:pt x="1039" y="1002"/>
                    </a:cubicBezTo>
                    <a:cubicBezTo>
                      <a:pt x="1034" y="999"/>
                      <a:pt x="1027" y="999"/>
                      <a:pt x="1021" y="1000"/>
                    </a:cubicBezTo>
                    <a:cubicBezTo>
                      <a:pt x="1020" y="1000"/>
                      <a:pt x="1020" y="1000"/>
                      <a:pt x="1020" y="1000"/>
                    </a:cubicBezTo>
                    <a:cubicBezTo>
                      <a:pt x="1011" y="1000"/>
                      <a:pt x="1005" y="1002"/>
                      <a:pt x="997" y="1008"/>
                    </a:cubicBezTo>
                    <a:cubicBezTo>
                      <a:pt x="993" y="1011"/>
                      <a:pt x="990" y="1013"/>
                      <a:pt x="985" y="1015"/>
                    </a:cubicBezTo>
                    <a:cubicBezTo>
                      <a:pt x="984" y="1016"/>
                      <a:pt x="983" y="1017"/>
                      <a:pt x="981" y="1018"/>
                    </a:cubicBezTo>
                    <a:cubicBezTo>
                      <a:pt x="980" y="1018"/>
                      <a:pt x="979" y="1019"/>
                      <a:pt x="978" y="1019"/>
                    </a:cubicBezTo>
                    <a:cubicBezTo>
                      <a:pt x="975" y="1022"/>
                      <a:pt x="971" y="1024"/>
                      <a:pt x="967" y="1024"/>
                    </a:cubicBezTo>
                    <a:cubicBezTo>
                      <a:pt x="964" y="1025"/>
                      <a:pt x="960" y="1025"/>
                      <a:pt x="957" y="1025"/>
                    </a:cubicBezTo>
                    <a:cubicBezTo>
                      <a:pt x="957" y="1025"/>
                      <a:pt x="957" y="1025"/>
                      <a:pt x="957" y="1025"/>
                    </a:cubicBezTo>
                    <a:cubicBezTo>
                      <a:pt x="957" y="1025"/>
                      <a:pt x="956" y="1025"/>
                      <a:pt x="956" y="1025"/>
                    </a:cubicBezTo>
                    <a:cubicBezTo>
                      <a:pt x="948" y="1025"/>
                      <a:pt x="940" y="1024"/>
                      <a:pt x="935" y="1017"/>
                    </a:cubicBezTo>
                    <a:cubicBezTo>
                      <a:pt x="931" y="1012"/>
                      <a:pt x="931" y="1007"/>
                      <a:pt x="931" y="1002"/>
                    </a:cubicBezTo>
                    <a:cubicBezTo>
                      <a:pt x="931" y="999"/>
                      <a:pt x="931" y="996"/>
                      <a:pt x="930" y="992"/>
                    </a:cubicBezTo>
                    <a:cubicBezTo>
                      <a:pt x="929" y="989"/>
                      <a:pt x="928" y="986"/>
                      <a:pt x="924" y="987"/>
                    </a:cubicBezTo>
                    <a:cubicBezTo>
                      <a:pt x="918" y="988"/>
                      <a:pt x="916" y="997"/>
                      <a:pt x="915" y="1003"/>
                    </a:cubicBezTo>
                    <a:cubicBezTo>
                      <a:pt x="914" y="1005"/>
                      <a:pt x="914" y="1007"/>
                      <a:pt x="914" y="1009"/>
                    </a:cubicBezTo>
                    <a:cubicBezTo>
                      <a:pt x="912" y="1015"/>
                      <a:pt x="911" y="1020"/>
                      <a:pt x="914" y="1025"/>
                    </a:cubicBezTo>
                    <a:cubicBezTo>
                      <a:pt x="916" y="1029"/>
                      <a:pt x="920" y="1032"/>
                      <a:pt x="923" y="1035"/>
                    </a:cubicBezTo>
                    <a:cubicBezTo>
                      <a:pt x="929" y="1040"/>
                      <a:pt x="934" y="1044"/>
                      <a:pt x="934" y="1053"/>
                    </a:cubicBezTo>
                    <a:cubicBezTo>
                      <a:pt x="934" y="1060"/>
                      <a:pt x="931" y="1067"/>
                      <a:pt x="927" y="1073"/>
                    </a:cubicBezTo>
                    <a:cubicBezTo>
                      <a:pt x="924" y="1077"/>
                      <a:pt x="920" y="1078"/>
                      <a:pt x="916" y="1080"/>
                    </a:cubicBezTo>
                    <a:cubicBezTo>
                      <a:pt x="913" y="1081"/>
                      <a:pt x="910" y="1083"/>
                      <a:pt x="908" y="1085"/>
                    </a:cubicBezTo>
                    <a:cubicBezTo>
                      <a:pt x="907" y="1085"/>
                      <a:pt x="907" y="1085"/>
                      <a:pt x="907" y="1086"/>
                    </a:cubicBezTo>
                    <a:cubicBezTo>
                      <a:pt x="904" y="1088"/>
                      <a:pt x="903" y="1089"/>
                      <a:pt x="899" y="1089"/>
                    </a:cubicBezTo>
                    <a:cubicBezTo>
                      <a:pt x="899" y="1089"/>
                      <a:pt x="899" y="1089"/>
                      <a:pt x="898" y="1089"/>
                    </a:cubicBezTo>
                    <a:cubicBezTo>
                      <a:pt x="895" y="1089"/>
                      <a:pt x="893" y="1088"/>
                      <a:pt x="890" y="1086"/>
                    </a:cubicBezTo>
                    <a:cubicBezTo>
                      <a:pt x="885" y="1083"/>
                      <a:pt x="882" y="1077"/>
                      <a:pt x="882" y="1070"/>
                    </a:cubicBezTo>
                    <a:cubicBezTo>
                      <a:pt x="882" y="1069"/>
                      <a:pt x="882" y="1068"/>
                      <a:pt x="882" y="1068"/>
                    </a:cubicBezTo>
                    <a:cubicBezTo>
                      <a:pt x="882" y="1065"/>
                      <a:pt x="882" y="1062"/>
                      <a:pt x="882" y="1059"/>
                    </a:cubicBezTo>
                    <a:cubicBezTo>
                      <a:pt x="882" y="1057"/>
                      <a:pt x="884" y="1056"/>
                      <a:pt x="885" y="1054"/>
                    </a:cubicBezTo>
                    <a:cubicBezTo>
                      <a:pt x="885" y="1053"/>
                      <a:pt x="886" y="1052"/>
                      <a:pt x="886" y="1051"/>
                    </a:cubicBezTo>
                    <a:cubicBezTo>
                      <a:pt x="888" y="1048"/>
                      <a:pt x="888" y="1043"/>
                      <a:pt x="886" y="1041"/>
                    </a:cubicBezTo>
                    <a:cubicBezTo>
                      <a:pt x="885" y="1039"/>
                      <a:pt x="883" y="1037"/>
                      <a:pt x="880" y="1038"/>
                    </a:cubicBezTo>
                    <a:cubicBezTo>
                      <a:pt x="878" y="1038"/>
                      <a:pt x="876" y="1039"/>
                      <a:pt x="874" y="1040"/>
                    </a:cubicBezTo>
                    <a:cubicBezTo>
                      <a:pt x="873" y="1040"/>
                      <a:pt x="872" y="1041"/>
                      <a:pt x="871" y="1041"/>
                    </a:cubicBezTo>
                    <a:cubicBezTo>
                      <a:pt x="864" y="1043"/>
                      <a:pt x="858" y="1046"/>
                      <a:pt x="851" y="1050"/>
                    </a:cubicBezTo>
                    <a:cubicBezTo>
                      <a:pt x="848" y="1052"/>
                      <a:pt x="846" y="1053"/>
                      <a:pt x="843" y="1054"/>
                    </a:cubicBezTo>
                    <a:cubicBezTo>
                      <a:pt x="842" y="1054"/>
                      <a:pt x="841" y="1055"/>
                      <a:pt x="840" y="1055"/>
                    </a:cubicBezTo>
                    <a:cubicBezTo>
                      <a:pt x="838" y="1056"/>
                      <a:pt x="837" y="1057"/>
                      <a:pt x="836" y="1057"/>
                    </a:cubicBezTo>
                    <a:cubicBezTo>
                      <a:pt x="831" y="1060"/>
                      <a:pt x="827" y="1062"/>
                      <a:pt x="822" y="1062"/>
                    </a:cubicBezTo>
                    <a:cubicBezTo>
                      <a:pt x="807" y="1063"/>
                      <a:pt x="796" y="1061"/>
                      <a:pt x="790" y="1055"/>
                    </a:cubicBezTo>
                    <a:cubicBezTo>
                      <a:pt x="789" y="1053"/>
                      <a:pt x="787" y="1052"/>
                      <a:pt x="786" y="1050"/>
                    </a:cubicBezTo>
                    <a:cubicBezTo>
                      <a:pt x="785" y="1049"/>
                      <a:pt x="784" y="1048"/>
                      <a:pt x="783" y="1046"/>
                    </a:cubicBezTo>
                    <a:cubicBezTo>
                      <a:pt x="782" y="1046"/>
                      <a:pt x="782" y="1046"/>
                      <a:pt x="782" y="1046"/>
                    </a:cubicBezTo>
                    <a:cubicBezTo>
                      <a:pt x="778" y="1041"/>
                      <a:pt x="773" y="1035"/>
                      <a:pt x="765" y="1034"/>
                    </a:cubicBezTo>
                    <a:cubicBezTo>
                      <a:pt x="753" y="1033"/>
                      <a:pt x="747" y="1036"/>
                      <a:pt x="746" y="1044"/>
                    </a:cubicBezTo>
                    <a:cubicBezTo>
                      <a:pt x="744" y="1058"/>
                      <a:pt x="744" y="1069"/>
                      <a:pt x="746" y="1077"/>
                    </a:cubicBezTo>
                    <a:cubicBezTo>
                      <a:pt x="747" y="1081"/>
                      <a:pt x="749" y="1083"/>
                      <a:pt x="751" y="1085"/>
                    </a:cubicBezTo>
                    <a:cubicBezTo>
                      <a:pt x="753" y="1087"/>
                      <a:pt x="756" y="1090"/>
                      <a:pt x="756" y="1093"/>
                    </a:cubicBezTo>
                    <a:cubicBezTo>
                      <a:pt x="756" y="1094"/>
                      <a:pt x="756" y="1094"/>
                      <a:pt x="757" y="1094"/>
                    </a:cubicBezTo>
                    <a:cubicBezTo>
                      <a:pt x="758" y="1100"/>
                      <a:pt x="759" y="1108"/>
                      <a:pt x="755" y="1111"/>
                    </a:cubicBezTo>
                    <a:cubicBezTo>
                      <a:pt x="754" y="1113"/>
                      <a:pt x="752" y="1114"/>
                      <a:pt x="750" y="1115"/>
                    </a:cubicBezTo>
                    <a:cubicBezTo>
                      <a:pt x="747" y="1117"/>
                      <a:pt x="744" y="1119"/>
                      <a:pt x="742" y="1123"/>
                    </a:cubicBezTo>
                    <a:cubicBezTo>
                      <a:pt x="742" y="1124"/>
                      <a:pt x="741" y="1126"/>
                      <a:pt x="741" y="1128"/>
                    </a:cubicBezTo>
                    <a:cubicBezTo>
                      <a:pt x="740" y="1131"/>
                      <a:pt x="739" y="1135"/>
                      <a:pt x="736" y="1137"/>
                    </a:cubicBezTo>
                    <a:cubicBezTo>
                      <a:pt x="734" y="1138"/>
                      <a:pt x="733" y="1138"/>
                      <a:pt x="732" y="1138"/>
                    </a:cubicBezTo>
                    <a:cubicBezTo>
                      <a:pt x="727" y="1138"/>
                      <a:pt x="723" y="1134"/>
                      <a:pt x="720" y="1131"/>
                    </a:cubicBezTo>
                    <a:cubicBezTo>
                      <a:pt x="718" y="1129"/>
                      <a:pt x="717" y="1128"/>
                      <a:pt x="716" y="1127"/>
                    </a:cubicBezTo>
                    <a:cubicBezTo>
                      <a:pt x="710" y="1123"/>
                      <a:pt x="707" y="1122"/>
                      <a:pt x="700" y="1122"/>
                    </a:cubicBezTo>
                    <a:cubicBezTo>
                      <a:pt x="700" y="1125"/>
                      <a:pt x="697" y="1125"/>
                      <a:pt x="694" y="1126"/>
                    </a:cubicBezTo>
                    <a:cubicBezTo>
                      <a:pt x="692" y="1126"/>
                      <a:pt x="690" y="1127"/>
                      <a:pt x="689" y="1127"/>
                    </a:cubicBezTo>
                    <a:cubicBezTo>
                      <a:pt x="687" y="1130"/>
                      <a:pt x="686" y="1133"/>
                      <a:pt x="686" y="1136"/>
                    </a:cubicBezTo>
                    <a:cubicBezTo>
                      <a:pt x="686" y="1137"/>
                      <a:pt x="686" y="1138"/>
                      <a:pt x="685" y="1139"/>
                    </a:cubicBezTo>
                    <a:cubicBezTo>
                      <a:pt x="685" y="1141"/>
                      <a:pt x="685" y="1143"/>
                      <a:pt x="684" y="1144"/>
                    </a:cubicBezTo>
                    <a:cubicBezTo>
                      <a:pt x="682" y="1157"/>
                      <a:pt x="679" y="1170"/>
                      <a:pt x="669" y="1179"/>
                    </a:cubicBezTo>
                    <a:cubicBezTo>
                      <a:pt x="666" y="1182"/>
                      <a:pt x="662" y="1185"/>
                      <a:pt x="659" y="1187"/>
                    </a:cubicBezTo>
                    <a:cubicBezTo>
                      <a:pt x="654" y="1191"/>
                      <a:pt x="649" y="1194"/>
                      <a:pt x="645" y="1199"/>
                    </a:cubicBezTo>
                    <a:cubicBezTo>
                      <a:pt x="644" y="1200"/>
                      <a:pt x="644" y="1200"/>
                      <a:pt x="643" y="1201"/>
                    </a:cubicBezTo>
                    <a:cubicBezTo>
                      <a:pt x="639" y="1207"/>
                      <a:pt x="634" y="1213"/>
                      <a:pt x="633" y="1221"/>
                    </a:cubicBezTo>
                    <a:cubicBezTo>
                      <a:pt x="631" y="1232"/>
                      <a:pt x="632" y="1242"/>
                      <a:pt x="634" y="1250"/>
                    </a:cubicBezTo>
                    <a:cubicBezTo>
                      <a:pt x="635" y="1258"/>
                      <a:pt x="640" y="1265"/>
                      <a:pt x="645" y="1271"/>
                    </a:cubicBezTo>
                    <a:cubicBezTo>
                      <a:pt x="647" y="1273"/>
                      <a:pt x="649" y="1275"/>
                      <a:pt x="650" y="1277"/>
                    </a:cubicBezTo>
                    <a:cubicBezTo>
                      <a:pt x="652" y="1280"/>
                      <a:pt x="654" y="1282"/>
                      <a:pt x="656" y="1284"/>
                    </a:cubicBezTo>
                    <a:cubicBezTo>
                      <a:pt x="658" y="1285"/>
                      <a:pt x="659" y="1287"/>
                      <a:pt x="661" y="1288"/>
                    </a:cubicBezTo>
                    <a:cubicBezTo>
                      <a:pt x="663" y="1289"/>
                      <a:pt x="665" y="1291"/>
                      <a:pt x="666" y="1293"/>
                    </a:cubicBezTo>
                    <a:cubicBezTo>
                      <a:pt x="667" y="1294"/>
                      <a:pt x="668" y="1295"/>
                      <a:pt x="669" y="1296"/>
                    </a:cubicBezTo>
                    <a:cubicBezTo>
                      <a:pt x="679" y="1306"/>
                      <a:pt x="688" y="1317"/>
                      <a:pt x="689" y="1333"/>
                    </a:cubicBezTo>
                    <a:cubicBezTo>
                      <a:pt x="689" y="1338"/>
                      <a:pt x="689" y="1354"/>
                      <a:pt x="676" y="1357"/>
                    </a:cubicBezTo>
                    <a:cubicBezTo>
                      <a:pt x="675" y="1357"/>
                      <a:pt x="674" y="1357"/>
                      <a:pt x="673" y="1357"/>
                    </a:cubicBezTo>
                    <a:cubicBezTo>
                      <a:pt x="670" y="1358"/>
                      <a:pt x="667" y="1359"/>
                      <a:pt x="663" y="1361"/>
                    </a:cubicBezTo>
                    <a:cubicBezTo>
                      <a:pt x="659" y="1363"/>
                      <a:pt x="657" y="1363"/>
                      <a:pt x="652" y="1363"/>
                    </a:cubicBezTo>
                    <a:cubicBezTo>
                      <a:pt x="651" y="1363"/>
                      <a:pt x="649" y="1363"/>
                      <a:pt x="647" y="1363"/>
                    </a:cubicBezTo>
                    <a:cubicBezTo>
                      <a:pt x="644" y="1363"/>
                      <a:pt x="641" y="1363"/>
                      <a:pt x="638" y="1364"/>
                    </a:cubicBezTo>
                    <a:cubicBezTo>
                      <a:pt x="634" y="1365"/>
                      <a:pt x="630" y="1367"/>
                      <a:pt x="626" y="1369"/>
                    </a:cubicBezTo>
                    <a:cubicBezTo>
                      <a:pt x="625" y="1370"/>
                      <a:pt x="624" y="1370"/>
                      <a:pt x="623" y="1371"/>
                    </a:cubicBezTo>
                    <a:cubicBezTo>
                      <a:pt x="622" y="1371"/>
                      <a:pt x="621" y="1371"/>
                      <a:pt x="621" y="1372"/>
                    </a:cubicBezTo>
                    <a:cubicBezTo>
                      <a:pt x="615" y="1374"/>
                      <a:pt x="611" y="1376"/>
                      <a:pt x="604" y="1376"/>
                    </a:cubicBezTo>
                    <a:cubicBezTo>
                      <a:pt x="604" y="1376"/>
                      <a:pt x="604" y="1376"/>
                      <a:pt x="604" y="1376"/>
                    </a:cubicBezTo>
                    <a:cubicBezTo>
                      <a:pt x="598" y="1375"/>
                      <a:pt x="593" y="1375"/>
                      <a:pt x="588" y="1378"/>
                    </a:cubicBezTo>
                    <a:cubicBezTo>
                      <a:pt x="586" y="1379"/>
                      <a:pt x="584" y="1380"/>
                      <a:pt x="583" y="1381"/>
                    </a:cubicBezTo>
                    <a:cubicBezTo>
                      <a:pt x="580" y="1383"/>
                      <a:pt x="577" y="1385"/>
                      <a:pt x="572" y="1386"/>
                    </a:cubicBezTo>
                    <a:cubicBezTo>
                      <a:pt x="571" y="1386"/>
                      <a:pt x="570" y="1387"/>
                      <a:pt x="569" y="1387"/>
                    </a:cubicBezTo>
                    <a:cubicBezTo>
                      <a:pt x="565" y="1387"/>
                      <a:pt x="562" y="1388"/>
                      <a:pt x="559" y="1390"/>
                    </a:cubicBezTo>
                    <a:cubicBezTo>
                      <a:pt x="551" y="1395"/>
                      <a:pt x="545" y="1400"/>
                      <a:pt x="540" y="1407"/>
                    </a:cubicBezTo>
                    <a:cubicBezTo>
                      <a:pt x="540" y="1408"/>
                      <a:pt x="540" y="1408"/>
                      <a:pt x="540" y="1408"/>
                    </a:cubicBezTo>
                    <a:cubicBezTo>
                      <a:pt x="537" y="1413"/>
                      <a:pt x="536" y="1414"/>
                      <a:pt x="529" y="1415"/>
                    </a:cubicBezTo>
                    <a:cubicBezTo>
                      <a:pt x="524" y="1415"/>
                      <a:pt x="520" y="1414"/>
                      <a:pt x="515" y="1413"/>
                    </a:cubicBezTo>
                    <a:cubicBezTo>
                      <a:pt x="514" y="1412"/>
                      <a:pt x="514" y="1412"/>
                      <a:pt x="514" y="1412"/>
                    </a:cubicBezTo>
                    <a:cubicBezTo>
                      <a:pt x="500" y="1409"/>
                      <a:pt x="486" y="1413"/>
                      <a:pt x="479" y="1424"/>
                    </a:cubicBezTo>
                    <a:cubicBezTo>
                      <a:pt x="473" y="1434"/>
                      <a:pt x="472" y="1450"/>
                      <a:pt x="471" y="1463"/>
                    </a:cubicBezTo>
                    <a:cubicBezTo>
                      <a:pt x="470" y="1467"/>
                      <a:pt x="470" y="1471"/>
                      <a:pt x="470" y="1475"/>
                    </a:cubicBezTo>
                    <a:cubicBezTo>
                      <a:pt x="469" y="1479"/>
                      <a:pt x="468" y="1483"/>
                      <a:pt x="468" y="1486"/>
                    </a:cubicBezTo>
                    <a:cubicBezTo>
                      <a:pt x="467" y="1491"/>
                      <a:pt x="465" y="1496"/>
                      <a:pt x="465" y="1501"/>
                    </a:cubicBezTo>
                    <a:cubicBezTo>
                      <a:pt x="464" y="1520"/>
                      <a:pt x="476" y="1532"/>
                      <a:pt x="488" y="1545"/>
                    </a:cubicBezTo>
                    <a:cubicBezTo>
                      <a:pt x="489" y="1547"/>
                      <a:pt x="489" y="1547"/>
                      <a:pt x="489" y="1547"/>
                    </a:cubicBezTo>
                    <a:cubicBezTo>
                      <a:pt x="502" y="1560"/>
                      <a:pt x="516" y="1577"/>
                      <a:pt x="517" y="1597"/>
                    </a:cubicBezTo>
                    <a:cubicBezTo>
                      <a:pt x="517" y="1598"/>
                      <a:pt x="517" y="1599"/>
                      <a:pt x="517" y="1600"/>
                    </a:cubicBezTo>
                    <a:cubicBezTo>
                      <a:pt x="517" y="1605"/>
                      <a:pt x="517" y="1611"/>
                      <a:pt x="516" y="1616"/>
                    </a:cubicBezTo>
                    <a:cubicBezTo>
                      <a:pt x="515" y="1619"/>
                      <a:pt x="513" y="1621"/>
                      <a:pt x="512" y="1623"/>
                    </a:cubicBezTo>
                    <a:cubicBezTo>
                      <a:pt x="510" y="1626"/>
                      <a:pt x="508" y="1630"/>
                      <a:pt x="507" y="1633"/>
                    </a:cubicBezTo>
                    <a:cubicBezTo>
                      <a:pt x="505" y="1642"/>
                      <a:pt x="499" y="1649"/>
                      <a:pt x="490" y="1656"/>
                    </a:cubicBezTo>
                    <a:cubicBezTo>
                      <a:pt x="484" y="1662"/>
                      <a:pt x="472" y="1663"/>
                      <a:pt x="464" y="1662"/>
                    </a:cubicBezTo>
                    <a:cubicBezTo>
                      <a:pt x="454" y="1661"/>
                      <a:pt x="443" y="1654"/>
                      <a:pt x="434" y="1647"/>
                    </a:cubicBezTo>
                    <a:cubicBezTo>
                      <a:pt x="432" y="1646"/>
                      <a:pt x="431" y="1645"/>
                      <a:pt x="429" y="1644"/>
                    </a:cubicBezTo>
                    <a:cubicBezTo>
                      <a:pt x="428" y="1643"/>
                      <a:pt x="427" y="1642"/>
                      <a:pt x="425" y="1641"/>
                    </a:cubicBezTo>
                    <a:cubicBezTo>
                      <a:pt x="423" y="1639"/>
                      <a:pt x="420" y="1637"/>
                      <a:pt x="416" y="1636"/>
                    </a:cubicBezTo>
                    <a:cubicBezTo>
                      <a:pt x="414" y="1634"/>
                      <a:pt x="411" y="1634"/>
                      <a:pt x="409" y="1633"/>
                    </a:cubicBezTo>
                    <a:cubicBezTo>
                      <a:pt x="406" y="1632"/>
                      <a:pt x="403" y="1631"/>
                      <a:pt x="400" y="1629"/>
                    </a:cubicBezTo>
                    <a:cubicBezTo>
                      <a:pt x="396" y="1627"/>
                      <a:pt x="392" y="1626"/>
                      <a:pt x="388" y="1625"/>
                    </a:cubicBezTo>
                    <a:cubicBezTo>
                      <a:pt x="386" y="1625"/>
                      <a:pt x="384" y="1625"/>
                      <a:pt x="382" y="1624"/>
                    </a:cubicBezTo>
                    <a:cubicBezTo>
                      <a:pt x="380" y="1623"/>
                      <a:pt x="378" y="1623"/>
                      <a:pt x="377" y="1622"/>
                    </a:cubicBezTo>
                    <a:cubicBezTo>
                      <a:pt x="374" y="1621"/>
                      <a:pt x="372" y="1620"/>
                      <a:pt x="369" y="1619"/>
                    </a:cubicBezTo>
                    <a:cubicBezTo>
                      <a:pt x="361" y="1618"/>
                      <a:pt x="354" y="1615"/>
                      <a:pt x="347" y="1613"/>
                    </a:cubicBezTo>
                    <a:cubicBezTo>
                      <a:pt x="345" y="1612"/>
                      <a:pt x="343" y="1612"/>
                      <a:pt x="341" y="1611"/>
                    </a:cubicBezTo>
                    <a:cubicBezTo>
                      <a:pt x="338" y="1610"/>
                      <a:pt x="335" y="1608"/>
                      <a:pt x="333" y="1606"/>
                    </a:cubicBezTo>
                    <a:cubicBezTo>
                      <a:pt x="331" y="1605"/>
                      <a:pt x="330" y="1604"/>
                      <a:pt x="329" y="1603"/>
                    </a:cubicBezTo>
                    <a:cubicBezTo>
                      <a:pt x="323" y="1599"/>
                      <a:pt x="315" y="1596"/>
                      <a:pt x="309" y="1594"/>
                    </a:cubicBezTo>
                    <a:cubicBezTo>
                      <a:pt x="307" y="1594"/>
                      <a:pt x="305" y="1593"/>
                      <a:pt x="303" y="1592"/>
                    </a:cubicBezTo>
                    <a:cubicBezTo>
                      <a:pt x="299" y="1590"/>
                      <a:pt x="295" y="1589"/>
                      <a:pt x="291" y="1588"/>
                    </a:cubicBezTo>
                    <a:cubicBezTo>
                      <a:pt x="289" y="1588"/>
                      <a:pt x="288" y="1588"/>
                      <a:pt x="287" y="1588"/>
                    </a:cubicBezTo>
                    <a:cubicBezTo>
                      <a:pt x="285" y="1588"/>
                      <a:pt x="283" y="1588"/>
                      <a:pt x="281" y="1588"/>
                    </a:cubicBezTo>
                    <a:cubicBezTo>
                      <a:pt x="278" y="1587"/>
                      <a:pt x="275" y="1585"/>
                      <a:pt x="273" y="1584"/>
                    </a:cubicBezTo>
                    <a:cubicBezTo>
                      <a:pt x="271" y="1583"/>
                      <a:pt x="269" y="1582"/>
                      <a:pt x="266" y="1581"/>
                    </a:cubicBezTo>
                    <a:cubicBezTo>
                      <a:pt x="255" y="1576"/>
                      <a:pt x="244" y="1575"/>
                      <a:pt x="234" y="1574"/>
                    </a:cubicBezTo>
                    <a:cubicBezTo>
                      <a:pt x="232" y="1573"/>
                      <a:pt x="230" y="1573"/>
                      <a:pt x="228" y="1573"/>
                    </a:cubicBezTo>
                    <a:cubicBezTo>
                      <a:pt x="219" y="1572"/>
                      <a:pt x="210" y="1570"/>
                      <a:pt x="202" y="1573"/>
                    </a:cubicBezTo>
                    <a:cubicBezTo>
                      <a:pt x="192" y="1576"/>
                      <a:pt x="185" y="1582"/>
                      <a:pt x="178" y="1589"/>
                    </a:cubicBezTo>
                    <a:cubicBezTo>
                      <a:pt x="178" y="1589"/>
                      <a:pt x="177" y="1590"/>
                      <a:pt x="177" y="1590"/>
                    </a:cubicBezTo>
                    <a:cubicBezTo>
                      <a:pt x="174" y="1593"/>
                      <a:pt x="171" y="1596"/>
                      <a:pt x="169" y="1599"/>
                    </a:cubicBezTo>
                    <a:cubicBezTo>
                      <a:pt x="168" y="1600"/>
                      <a:pt x="168" y="1602"/>
                      <a:pt x="167" y="1603"/>
                    </a:cubicBezTo>
                    <a:cubicBezTo>
                      <a:pt x="166" y="1606"/>
                      <a:pt x="165" y="1608"/>
                      <a:pt x="161" y="1611"/>
                    </a:cubicBezTo>
                    <a:cubicBezTo>
                      <a:pt x="157" y="1614"/>
                      <a:pt x="155" y="1620"/>
                      <a:pt x="154" y="1626"/>
                    </a:cubicBezTo>
                    <a:cubicBezTo>
                      <a:pt x="154" y="1629"/>
                      <a:pt x="153" y="1632"/>
                      <a:pt x="152" y="1634"/>
                    </a:cubicBezTo>
                    <a:cubicBezTo>
                      <a:pt x="148" y="1644"/>
                      <a:pt x="143" y="1653"/>
                      <a:pt x="137" y="1659"/>
                    </a:cubicBezTo>
                    <a:cubicBezTo>
                      <a:pt x="129" y="1667"/>
                      <a:pt x="124" y="1674"/>
                      <a:pt x="121" y="1681"/>
                    </a:cubicBezTo>
                    <a:cubicBezTo>
                      <a:pt x="120" y="1683"/>
                      <a:pt x="119" y="1685"/>
                      <a:pt x="118" y="1687"/>
                    </a:cubicBezTo>
                    <a:cubicBezTo>
                      <a:pt x="118" y="1687"/>
                      <a:pt x="118" y="1687"/>
                      <a:pt x="118" y="1688"/>
                    </a:cubicBezTo>
                    <a:cubicBezTo>
                      <a:pt x="116" y="1691"/>
                      <a:pt x="114" y="1695"/>
                      <a:pt x="114" y="1699"/>
                    </a:cubicBezTo>
                    <a:cubicBezTo>
                      <a:pt x="113" y="1704"/>
                      <a:pt x="114" y="1711"/>
                      <a:pt x="118" y="1716"/>
                    </a:cubicBezTo>
                    <a:cubicBezTo>
                      <a:pt x="119" y="1719"/>
                      <a:pt x="122" y="1722"/>
                      <a:pt x="124" y="1724"/>
                    </a:cubicBezTo>
                    <a:cubicBezTo>
                      <a:pt x="128" y="1730"/>
                      <a:pt x="132" y="1737"/>
                      <a:pt x="136" y="1743"/>
                    </a:cubicBezTo>
                    <a:cubicBezTo>
                      <a:pt x="136" y="1744"/>
                      <a:pt x="136" y="1744"/>
                      <a:pt x="136" y="1744"/>
                    </a:cubicBezTo>
                    <a:cubicBezTo>
                      <a:pt x="144" y="1744"/>
                      <a:pt x="154" y="1744"/>
                      <a:pt x="156" y="1752"/>
                    </a:cubicBezTo>
                    <a:cubicBezTo>
                      <a:pt x="158" y="1758"/>
                      <a:pt x="157" y="1768"/>
                      <a:pt x="156" y="1775"/>
                    </a:cubicBezTo>
                    <a:cubicBezTo>
                      <a:pt x="156" y="1776"/>
                      <a:pt x="156" y="1777"/>
                      <a:pt x="156" y="1779"/>
                    </a:cubicBezTo>
                    <a:cubicBezTo>
                      <a:pt x="155" y="1781"/>
                      <a:pt x="155" y="1784"/>
                      <a:pt x="155" y="1787"/>
                    </a:cubicBezTo>
                    <a:cubicBezTo>
                      <a:pt x="155" y="1792"/>
                      <a:pt x="155" y="1797"/>
                      <a:pt x="154" y="1802"/>
                    </a:cubicBezTo>
                    <a:cubicBezTo>
                      <a:pt x="153" y="1806"/>
                      <a:pt x="151" y="1809"/>
                      <a:pt x="149" y="1812"/>
                    </a:cubicBezTo>
                    <a:cubicBezTo>
                      <a:pt x="148" y="1814"/>
                      <a:pt x="147" y="1816"/>
                      <a:pt x="146" y="1818"/>
                    </a:cubicBezTo>
                    <a:cubicBezTo>
                      <a:pt x="146" y="1820"/>
                      <a:pt x="146" y="1820"/>
                      <a:pt x="146" y="1820"/>
                    </a:cubicBezTo>
                    <a:cubicBezTo>
                      <a:pt x="141" y="1830"/>
                      <a:pt x="137" y="1841"/>
                      <a:pt x="141" y="1852"/>
                    </a:cubicBezTo>
                    <a:cubicBezTo>
                      <a:pt x="142" y="1855"/>
                      <a:pt x="143" y="1859"/>
                      <a:pt x="144" y="1863"/>
                    </a:cubicBezTo>
                    <a:cubicBezTo>
                      <a:pt x="145" y="1865"/>
                      <a:pt x="145" y="1867"/>
                      <a:pt x="146" y="1869"/>
                    </a:cubicBezTo>
                    <a:cubicBezTo>
                      <a:pt x="149" y="1881"/>
                      <a:pt x="151" y="1893"/>
                      <a:pt x="152" y="1907"/>
                    </a:cubicBezTo>
                    <a:cubicBezTo>
                      <a:pt x="152" y="1918"/>
                      <a:pt x="148" y="1930"/>
                      <a:pt x="145" y="1941"/>
                    </a:cubicBezTo>
                    <a:cubicBezTo>
                      <a:pt x="144" y="1944"/>
                      <a:pt x="143" y="1947"/>
                      <a:pt x="142" y="1950"/>
                    </a:cubicBezTo>
                    <a:cubicBezTo>
                      <a:pt x="141" y="1956"/>
                      <a:pt x="138" y="1962"/>
                      <a:pt x="135" y="1968"/>
                    </a:cubicBezTo>
                    <a:cubicBezTo>
                      <a:pt x="132" y="1973"/>
                      <a:pt x="129" y="1979"/>
                      <a:pt x="128" y="1984"/>
                    </a:cubicBezTo>
                    <a:cubicBezTo>
                      <a:pt x="126" y="1989"/>
                      <a:pt x="126" y="1994"/>
                      <a:pt x="125" y="2000"/>
                    </a:cubicBezTo>
                    <a:cubicBezTo>
                      <a:pt x="123" y="2013"/>
                      <a:pt x="121" y="2028"/>
                      <a:pt x="110" y="2035"/>
                    </a:cubicBezTo>
                    <a:cubicBezTo>
                      <a:pt x="102" y="2041"/>
                      <a:pt x="85" y="2040"/>
                      <a:pt x="77" y="2036"/>
                    </a:cubicBezTo>
                    <a:cubicBezTo>
                      <a:pt x="69" y="2032"/>
                      <a:pt x="66" y="2025"/>
                      <a:pt x="62" y="2017"/>
                    </a:cubicBezTo>
                    <a:cubicBezTo>
                      <a:pt x="61" y="2015"/>
                      <a:pt x="60" y="2012"/>
                      <a:pt x="58" y="2009"/>
                    </a:cubicBezTo>
                    <a:cubicBezTo>
                      <a:pt x="51" y="1997"/>
                      <a:pt x="44" y="1998"/>
                      <a:pt x="33" y="2005"/>
                    </a:cubicBezTo>
                    <a:cubicBezTo>
                      <a:pt x="25" y="2009"/>
                      <a:pt x="20" y="2015"/>
                      <a:pt x="19" y="2024"/>
                    </a:cubicBezTo>
                    <a:cubicBezTo>
                      <a:pt x="18" y="2028"/>
                      <a:pt x="18" y="2031"/>
                      <a:pt x="18" y="2035"/>
                    </a:cubicBezTo>
                    <a:cubicBezTo>
                      <a:pt x="18" y="2035"/>
                      <a:pt x="18" y="2035"/>
                      <a:pt x="18" y="2035"/>
                    </a:cubicBezTo>
                    <a:cubicBezTo>
                      <a:pt x="17" y="2038"/>
                      <a:pt x="16" y="2041"/>
                      <a:pt x="15" y="2044"/>
                    </a:cubicBezTo>
                    <a:cubicBezTo>
                      <a:pt x="15" y="2046"/>
                      <a:pt x="14" y="2048"/>
                      <a:pt x="14" y="2050"/>
                    </a:cubicBezTo>
                    <a:cubicBezTo>
                      <a:pt x="13" y="2054"/>
                      <a:pt x="12" y="2058"/>
                      <a:pt x="12" y="2062"/>
                    </a:cubicBezTo>
                    <a:cubicBezTo>
                      <a:pt x="11" y="2068"/>
                      <a:pt x="10" y="2074"/>
                      <a:pt x="8" y="2080"/>
                    </a:cubicBezTo>
                    <a:cubicBezTo>
                      <a:pt x="6" y="2086"/>
                      <a:pt x="3" y="2093"/>
                      <a:pt x="0" y="2099"/>
                    </a:cubicBezTo>
                    <a:cubicBezTo>
                      <a:pt x="0" y="2099"/>
                      <a:pt x="0" y="2099"/>
                      <a:pt x="0" y="2099"/>
                    </a:cubicBezTo>
                    <a:cubicBezTo>
                      <a:pt x="0" y="2099"/>
                      <a:pt x="0" y="2099"/>
                      <a:pt x="0" y="2099"/>
                    </a:cubicBezTo>
                    <a:cubicBezTo>
                      <a:pt x="765" y="2031"/>
                      <a:pt x="765" y="2031"/>
                      <a:pt x="765" y="2031"/>
                    </a:cubicBezTo>
                    <a:cubicBezTo>
                      <a:pt x="755" y="1993"/>
                      <a:pt x="755" y="1993"/>
                      <a:pt x="755" y="1993"/>
                    </a:cubicBezTo>
                    <a:cubicBezTo>
                      <a:pt x="737" y="1927"/>
                      <a:pt x="737" y="1927"/>
                      <a:pt x="737" y="1927"/>
                    </a:cubicBezTo>
                    <a:cubicBezTo>
                      <a:pt x="737" y="1927"/>
                      <a:pt x="737" y="1927"/>
                      <a:pt x="737" y="1927"/>
                    </a:cubicBezTo>
                    <a:cubicBezTo>
                      <a:pt x="881" y="1917"/>
                      <a:pt x="881" y="1917"/>
                      <a:pt x="881" y="1917"/>
                    </a:cubicBezTo>
                    <a:cubicBezTo>
                      <a:pt x="881" y="1917"/>
                      <a:pt x="881" y="1917"/>
                      <a:pt x="881" y="1917"/>
                    </a:cubicBezTo>
                    <a:cubicBezTo>
                      <a:pt x="887" y="1940"/>
                      <a:pt x="887" y="1940"/>
                      <a:pt x="887" y="1940"/>
                    </a:cubicBezTo>
                    <a:cubicBezTo>
                      <a:pt x="900" y="1939"/>
                      <a:pt x="1502" y="1868"/>
                      <a:pt x="1589" y="1855"/>
                    </a:cubicBezTo>
                    <a:cubicBezTo>
                      <a:pt x="1668" y="1843"/>
                      <a:pt x="1766" y="1834"/>
                      <a:pt x="1853" y="1831"/>
                    </a:cubicBezTo>
                    <a:cubicBezTo>
                      <a:pt x="1897" y="1830"/>
                      <a:pt x="2194" y="1803"/>
                      <a:pt x="2455" y="1779"/>
                    </a:cubicBezTo>
                    <a:cubicBezTo>
                      <a:pt x="2633" y="1763"/>
                      <a:pt x="2787" y="1749"/>
                      <a:pt x="2832" y="1746"/>
                    </a:cubicBezTo>
                    <a:cubicBezTo>
                      <a:pt x="2884" y="1742"/>
                      <a:pt x="2954" y="1732"/>
                      <a:pt x="3021" y="1723"/>
                    </a:cubicBezTo>
                    <a:cubicBezTo>
                      <a:pt x="3089" y="1713"/>
                      <a:pt x="3154" y="1704"/>
                      <a:pt x="3187" y="1703"/>
                    </a:cubicBezTo>
                    <a:cubicBezTo>
                      <a:pt x="3187" y="1703"/>
                      <a:pt x="3187" y="1703"/>
                      <a:pt x="3187" y="1703"/>
                    </a:cubicBezTo>
                    <a:cubicBezTo>
                      <a:pt x="3187" y="1703"/>
                      <a:pt x="3187" y="1703"/>
                      <a:pt x="3187" y="1703"/>
                    </a:cubicBezTo>
                    <a:cubicBezTo>
                      <a:pt x="3185" y="1644"/>
                      <a:pt x="3228" y="1630"/>
                      <a:pt x="3275" y="1616"/>
                    </a:cubicBezTo>
                    <a:cubicBezTo>
                      <a:pt x="3285" y="1613"/>
                      <a:pt x="3295" y="1610"/>
                      <a:pt x="3305" y="1606"/>
                    </a:cubicBezTo>
                    <a:cubicBezTo>
                      <a:pt x="3321" y="1600"/>
                      <a:pt x="3339" y="1596"/>
                      <a:pt x="3358" y="1592"/>
                    </a:cubicBezTo>
                    <a:cubicBezTo>
                      <a:pt x="3382" y="1586"/>
                      <a:pt x="3407" y="1580"/>
                      <a:pt x="3427" y="1571"/>
                    </a:cubicBezTo>
                    <a:cubicBezTo>
                      <a:pt x="3438" y="1565"/>
                      <a:pt x="3442" y="1558"/>
                      <a:pt x="3446" y="1549"/>
                    </a:cubicBezTo>
                    <a:cubicBezTo>
                      <a:pt x="3448" y="1546"/>
                      <a:pt x="3450" y="1542"/>
                      <a:pt x="3453" y="1538"/>
                    </a:cubicBezTo>
                    <a:cubicBezTo>
                      <a:pt x="3470" y="1514"/>
                      <a:pt x="3506" y="1471"/>
                      <a:pt x="3530" y="1458"/>
                    </a:cubicBezTo>
                    <a:cubicBezTo>
                      <a:pt x="3539" y="1453"/>
                      <a:pt x="3548" y="1452"/>
                      <a:pt x="3558" y="1450"/>
                    </a:cubicBezTo>
                    <a:cubicBezTo>
                      <a:pt x="3571" y="1448"/>
                      <a:pt x="3585" y="1446"/>
                      <a:pt x="3596" y="1435"/>
                    </a:cubicBezTo>
                    <a:cubicBezTo>
                      <a:pt x="3607" y="1423"/>
                      <a:pt x="3611" y="1405"/>
                      <a:pt x="3614" y="1388"/>
                    </a:cubicBezTo>
                    <a:cubicBezTo>
                      <a:pt x="3616" y="1378"/>
                      <a:pt x="3618" y="1370"/>
                      <a:pt x="3621" y="1362"/>
                    </a:cubicBezTo>
                    <a:cubicBezTo>
                      <a:pt x="3625" y="1350"/>
                      <a:pt x="3632" y="1342"/>
                      <a:pt x="3639" y="1333"/>
                    </a:cubicBezTo>
                    <a:cubicBezTo>
                      <a:pt x="3646" y="1325"/>
                      <a:pt x="3654" y="1316"/>
                      <a:pt x="3659" y="1304"/>
                    </a:cubicBezTo>
                    <a:cubicBezTo>
                      <a:pt x="3668" y="1281"/>
                      <a:pt x="3682" y="1260"/>
                      <a:pt x="3699" y="1239"/>
                    </a:cubicBezTo>
                    <a:cubicBezTo>
                      <a:pt x="3714" y="1222"/>
                      <a:pt x="3732" y="1205"/>
                      <a:pt x="3756" y="1185"/>
                    </a:cubicBezTo>
                    <a:cubicBezTo>
                      <a:pt x="3758" y="1184"/>
                      <a:pt x="3760" y="1182"/>
                      <a:pt x="3762" y="1180"/>
                    </a:cubicBezTo>
                    <a:cubicBezTo>
                      <a:pt x="3766" y="1176"/>
                      <a:pt x="3771" y="1172"/>
                      <a:pt x="3776" y="1169"/>
                    </a:cubicBezTo>
                    <a:cubicBezTo>
                      <a:pt x="3779" y="1167"/>
                      <a:pt x="3783" y="1166"/>
                      <a:pt x="3787" y="1166"/>
                    </a:cubicBezTo>
                    <a:cubicBezTo>
                      <a:pt x="3789" y="1165"/>
                      <a:pt x="3791" y="1165"/>
                      <a:pt x="3793" y="1164"/>
                    </a:cubicBezTo>
                    <a:cubicBezTo>
                      <a:pt x="3798" y="1162"/>
                      <a:pt x="3798" y="1158"/>
                      <a:pt x="3798" y="1154"/>
                    </a:cubicBezTo>
                    <a:cubicBezTo>
                      <a:pt x="3798" y="1153"/>
                      <a:pt x="3799" y="1151"/>
                      <a:pt x="3800" y="1150"/>
                    </a:cubicBezTo>
                    <a:cubicBezTo>
                      <a:pt x="3802" y="1148"/>
                      <a:pt x="3804" y="1148"/>
                      <a:pt x="3806" y="1148"/>
                    </a:cubicBezTo>
                    <a:cubicBezTo>
                      <a:pt x="3806" y="1148"/>
                      <a:pt x="3806" y="1148"/>
                      <a:pt x="3806" y="1148"/>
                    </a:cubicBezTo>
                    <a:cubicBezTo>
                      <a:pt x="3807" y="1148"/>
                      <a:pt x="3808" y="1148"/>
                      <a:pt x="3808" y="1148"/>
                    </a:cubicBezTo>
                    <a:cubicBezTo>
                      <a:pt x="3809" y="1148"/>
                      <a:pt x="3810" y="1148"/>
                      <a:pt x="3811" y="1148"/>
                    </a:cubicBezTo>
                    <a:cubicBezTo>
                      <a:pt x="3811" y="1148"/>
                      <a:pt x="3811" y="1148"/>
                      <a:pt x="3812" y="1148"/>
                    </a:cubicBezTo>
                    <a:cubicBezTo>
                      <a:pt x="3812" y="1148"/>
                      <a:pt x="3813" y="1148"/>
                      <a:pt x="3814" y="1148"/>
                    </a:cubicBezTo>
                    <a:cubicBezTo>
                      <a:pt x="3814" y="1148"/>
                      <a:pt x="3814" y="1148"/>
                      <a:pt x="3814" y="1148"/>
                    </a:cubicBezTo>
                    <a:cubicBezTo>
                      <a:pt x="3814" y="1148"/>
                      <a:pt x="3815" y="1148"/>
                      <a:pt x="3815" y="1148"/>
                    </a:cubicBezTo>
                    <a:cubicBezTo>
                      <a:pt x="3815" y="1148"/>
                      <a:pt x="3816" y="1148"/>
                      <a:pt x="3816" y="1148"/>
                    </a:cubicBezTo>
                    <a:cubicBezTo>
                      <a:pt x="3817" y="1147"/>
                      <a:pt x="3818" y="1147"/>
                      <a:pt x="3818" y="1146"/>
                    </a:cubicBezTo>
                    <a:cubicBezTo>
                      <a:pt x="3818" y="1146"/>
                      <a:pt x="3819" y="1145"/>
                      <a:pt x="3819" y="1145"/>
                    </a:cubicBezTo>
                    <a:cubicBezTo>
                      <a:pt x="3820" y="1144"/>
                      <a:pt x="3821" y="1143"/>
                      <a:pt x="3823" y="1143"/>
                    </a:cubicBezTo>
                    <a:cubicBezTo>
                      <a:pt x="3823" y="1143"/>
                      <a:pt x="3824" y="1143"/>
                      <a:pt x="3825" y="1142"/>
                    </a:cubicBezTo>
                    <a:cubicBezTo>
                      <a:pt x="3826" y="1142"/>
                      <a:pt x="3826" y="1141"/>
                      <a:pt x="3826" y="1141"/>
                    </a:cubicBezTo>
                    <a:cubicBezTo>
                      <a:pt x="3826" y="1140"/>
                      <a:pt x="3826" y="1140"/>
                      <a:pt x="3826" y="1139"/>
                    </a:cubicBezTo>
                    <a:cubicBezTo>
                      <a:pt x="3827" y="1139"/>
                      <a:pt x="3827" y="1139"/>
                      <a:pt x="3828" y="1139"/>
                    </a:cubicBezTo>
                    <a:cubicBezTo>
                      <a:pt x="3828" y="1138"/>
                      <a:pt x="3828" y="1138"/>
                      <a:pt x="3829" y="1138"/>
                    </a:cubicBezTo>
                    <a:cubicBezTo>
                      <a:pt x="3829" y="1137"/>
                      <a:pt x="3830" y="1137"/>
                      <a:pt x="3830" y="1136"/>
                    </a:cubicBezTo>
                    <a:cubicBezTo>
                      <a:pt x="3830" y="1135"/>
                      <a:pt x="3831" y="1134"/>
                      <a:pt x="3832" y="1133"/>
                    </a:cubicBezTo>
                    <a:cubicBezTo>
                      <a:pt x="3833" y="1132"/>
                      <a:pt x="3834" y="1131"/>
                      <a:pt x="3835" y="1131"/>
                    </a:cubicBezTo>
                    <a:cubicBezTo>
                      <a:pt x="3837" y="1131"/>
                      <a:pt x="3838" y="1131"/>
                      <a:pt x="3838" y="1130"/>
                    </a:cubicBezTo>
                    <a:cubicBezTo>
                      <a:pt x="3839" y="1129"/>
                      <a:pt x="3839" y="1128"/>
                      <a:pt x="3840" y="1127"/>
                    </a:cubicBezTo>
                    <a:cubicBezTo>
                      <a:pt x="3840" y="1126"/>
                      <a:pt x="3840" y="1125"/>
                      <a:pt x="3841" y="1125"/>
                    </a:cubicBezTo>
                    <a:cubicBezTo>
                      <a:pt x="3842" y="1125"/>
                      <a:pt x="3842" y="1125"/>
                      <a:pt x="3843" y="1125"/>
                    </a:cubicBezTo>
                    <a:cubicBezTo>
                      <a:pt x="3843" y="1125"/>
                      <a:pt x="3844" y="1125"/>
                      <a:pt x="3844" y="1124"/>
                    </a:cubicBezTo>
                    <a:cubicBezTo>
                      <a:pt x="3845" y="1124"/>
                      <a:pt x="3846" y="1123"/>
                      <a:pt x="3846" y="1122"/>
                    </a:cubicBezTo>
                    <a:cubicBezTo>
                      <a:pt x="3847" y="1122"/>
                      <a:pt x="3847" y="1121"/>
                      <a:pt x="3847" y="1121"/>
                    </a:cubicBezTo>
                    <a:cubicBezTo>
                      <a:pt x="3848" y="1119"/>
                      <a:pt x="3849" y="1118"/>
                      <a:pt x="3851" y="1117"/>
                    </a:cubicBezTo>
                    <a:cubicBezTo>
                      <a:pt x="3852" y="1116"/>
                      <a:pt x="3853" y="1115"/>
                      <a:pt x="3855" y="1114"/>
                    </a:cubicBezTo>
                    <a:cubicBezTo>
                      <a:pt x="3858" y="1112"/>
                      <a:pt x="3860" y="1110"/>
                      <a:pt x="3863" y="1107"/>
                    </a:cubicBezTo>
                    <a:cubicBezTo>
                      <a:pt x="3863" y="1107"/>
                      <a:pt x="3863" y="1107"/>
                      <a:pt x="3863" y="1107"/>
                    </a:cubicBezTo>
                    <a:cubicBezTo>
                      <a:pt x="3867" y="1102"/>
                      <a:pt x="3870" y="1097"/>
                      <a:pt x="3874" y="1093"/>
                    </a:cubicBezTo>
                    <a:cubicBezTo>
                      <a:pt x="3891" y="1072"/>
                      <a:pt x="3912" y="1053"/>
                      <a:pt x="3934" y="1034"/>
                    </a:cubicBezTo>
                    <a:cubicBezTo>
                      <a:pt x="3973" y="1000"/>
                      <a:pt x="4013" y="965"/>
                      <a:pt x="4028" y="917"/>
                    </a:cubicBezTo>
                    <a:cubicBezTo>
                      <a:pt x="4028" y="917"/>
                      <a:pt x="4030" y="912"/>
                      <a:pt x="4031" y="907"/>
                    </a:cubicBezTo>
                    <a:cubicBezTo>
                      <a:pt x="4030" y="905"/>
                      <a:pt x="4030" y="903"/>
                      <a:pt x="4028" y="901"/>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975" name="Freeform 3871"/>
              <p:cNvSpPr>
                <a:spLocks/>
              </p:cNvSpPr>
              <p:nvPr/>
            </p:nvSpPr>
            <p:spPr bwMode="auto">
              <a:xfrm>
                <a:off x="4233" y="2370"/>
                <a:ext cx="2" cy="2"/>
              </a:xfrm>
              <a:custGeom>
                <a:avLst/>
                <a:gdLst>
                  <a:gd name="T0" fmla="*/ 3 w 14"/>
                  <a:gd name="T1" fmla="*/ 1 h 12"/>
                  <a:gd name="T2" fmla="*/ 6 w 14"/>
                  <a:gd name="T3" fmla="*/ 10 h 12"/>
                  <a:gd name="T4" fmla="*/ 9 w 14"/>
                  <a:gd name="T5" fmla="*/ 11 h 12"/>
                  <a:gd name="T6" fmla="*/ 3 w 14"/>
                  <a:gd name="T7" fmla="*/ 1 h 12"/>
                </a:gdLst>
                <a:ahLst/>
                <a:cxnLst>
                  <a:cxn ang="0">
                    <a:pos x="T0" y="T1"/>
                  </a:cxn>
                  <a:cxn ang="0">
                    <a:pos x="T2" y="T3"/>
                  </a:cxn>
                  <a:cxn ang="0">
                    <a:pos x="T4" y="T5"/>
                  </a:cxn>
                  <a:cxn ang="0">
                    <a:pos x="T6" y="T7"/>
                  </a:cxn>
                </a:cxnLst>
                <a:rect l="0" t="0" r="r" b="b"/>
                <a:pathLst>
                  <a:path w="14" h="12">
                    <a:moveTo>
                      <a:pt x="3" y="1"/>
                    </a:moveTo>
                    <a:cubicBezTo>
                      <a:pt x="0" y="2"/>
                      <a:pt x="5" y="9"/>
                      <a:pt x="6" y="10"/>
                    </a:cubicBezTo>
                    <a:cubicBezTo>
                      <a:pt x="8" y="11"/>
                      <a:pt x="7" y="12"/>
                      <a:pt x="9" y="11"/>
                    </a:cubicBezTo>
                    <a:cubicBezTo>
                      <a:pt x="14" y="9"/>
                      <a:pt x="6" y="0"/>
                      <a:pt x="3" y="1"/>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976" name="Freeform 3872"/>
              <p:cNvSpPr>
                <a:spLocks/>
              </p:cNvSpPr>
              <p:nvPr/>
            </p:nvSpPr>
            <p:spPr bwMode="auto">
              <a:xfrm>
                <a:off x="4215" y="2347"/>
                <a:ext cx="80" cy="129"/>
              </a:xfrm>
              <a:custGeom>
                <a:avLst/>
                <a:gdLst>
                  <a:gd name="T0" fmla="*/ 575 w 597"/>
                  <a:gd name="T1" fmla="*/ 814 h 957"/>
                  <a:gd name="T2" fmla="*/ 554 w 597"/>
                  <a:gd name="T3" fmla="*/ 789 h 957"/>
                  <a:gd name="T4" fmla="*/ 569 w 597"/>
                  <a:gd name="T5" fmla="*/ 801 h 957"/>
                  <a:gd name="T6" fmla="*/ 562 w 597"/>
                  <a:gd name="T7" fmla="*/ 804 h 957"/>
                  <a:gd name="T8" fmla="*/ 556 w 597"/>
                  <a:gd name="T9" fmla="*/ 823 h 957"/>
                  <a:gd name="T10" fmla="*/ 549 w 597"/>
                  <a:gd name="T11" fmla="*/ 812 h 957"/>
                  <a:gd name="T12" fmla="*/ 544 w 597"/>
                  <a:gd name="T13" fmla="*/ 810 h 957"/>
                  <a:gd name="T14" fmla="*/ 520 w 597"/>
                  <a:gd name="T15" fmla="*/ 818 h 957"/>
                  <a:gd name="T16" fmla="*/ 504 w 597"/>
                  <a:gd name="T17" fmla="*/ 835 h 957"/>
                  <a:gd name="T18" fmla="*/ 510 w 597"/>
                  <a:gd name="T19" fmla="*/ 851 h 957"/>
                  <a:gd name="T20" fmla="*/ 491 w 597"/>
                  <a:gd name="T21" fmla="*/ 853 h 957"/>
                  <a:gd name="T22" fmla="*/ 502 w 597"/>
                  <a:gd name="T23" fmla="*/ 829 h 957"/>
                  <a:gd name="T24" fmla="*/ 493 w 597"/>
                  <a:gd name="T25" fmla="*/ 824 h 957"/>
                  <a:gd name="T26" fmla="*/ 475 w 597"/>
                  <a:gd name="T27" fmla="*/ 824 h 957"/>
                  <a:gd name="T28" fmla="*/ 457 w 597"/>
                  <a:gd name="T29" fmla="*/ 830 h 957"/>
                  <a:gd name="T30" fmla="*/ 459 w 597"/>
                  <a:gd name="T31" fmla="*/ 828 h 957"/>
                  <a:gd name="T32" fmla="*/ 471 w 597"/>
                  <a:gd name="T33" fmla="*/ 824 h 957"/>
                  <a:gd name="T34" fmla="*/ 485 w 597"/>
                  <a:gd name="T35" fmla="*/ 820 h 957"/>
                  <a:gd name="T36" fmla="*/ 503 w 597"/>
                  <a:gd name="T37" fmla="*/ 816 h 957"/>
                  <a:gd name="T38" fmla="*/ 510 w 597"/>
                  <a:gd name="T39" fmla="*/ 805 h 957"/>
                  <a:gd name="T40" fmla="*/ 527 w 597"/>
                  <a:gd name="T41" fmla="*/ 792 h 957"/>
                  <a:gd name="T42" fmla="*/ 543 w 597"/>
                  <a:gd name="T43" fmla="*/ 785 h 957"/>
                  <a:gd name="T44" fmla="*/ 534 w 597"/>
                  <a:gd name="T45" fmla="*/ 778 h 957"/>
                  <a:gd name="T46" fmla="*/ 524 w 597"/>
                  <a:gd name="T47" fmla="*/ 778 h 957"/>
                  <a:gd name="T48" fmla="*/ 511 w 597"/>
                  <a:gd name="T49" fmla="*/ 770 h 957"/>
                  <a:gd name="T50" fmla="*/ 493 w 597"/>
                  <a:gd name="T51" fmla="*/ 780 h 957"/>
                  <a:gd name="T52" fmla="*/ 489 w 597"/>
                  <a:gd name="T53" fmla="*/ 765 h 957"/>
                  <a:gd name="T54" fmla="*/ 506 w 597"/>
                  <a:gd name="T55" fmla="*/ 767 h 957"/>
                  <a:gd name="T56" fmla="*/ 527 w 597"/>
                  <a:gd name="T57" fmla="*/ 774 h 957"/>
                  <a:gd name="T58" fmla="*/ 519 w 597"/>
                  <a:gd name="T59" fmla="*/ 757 h 957"/>
                  <a:gd name="T60" fmla="*/ 514 w 597"/>
                  <a:gd name="T61" fmla="*/ 742 h 957"/>
                  <a:gd name="T62" fmla="*/ 527 w 597"/>
                  <a:gd name="T63" fmla="*/ 739 h 957"/>
                  <a:gd name="T64" fmla="*/ 545 w 597"/>
                  <a:gd name="T65" fmla="*/ 738 h 957"/>
                  <a:gd name="T66" fmla="*/ 551 w 597"/>
                  <a:gd name="T67" fmla="*/ 764 h 957"/>
                  <a:gd name="T68" fmla="*/ 552 w 597"/>
                  <a:gd name="T69" fmla="*/ 774 h 957"/>
                  <a:gd name="T70" fmla="*/ 553 w 597"/>
                  <a:gd name="T71" fmla="*/ 786 h 957"/>
                  <a:gd name="T72" fmla="*/ 558 w 597"/>
                  <a:gd name="T73" fmla="*/ 783 h 957"/>
                  <a:gd name="T74" fmla="*/ 551 w 597"/>
                  <a:gd name="T75" fmla="*/ 734 h 957"/>
                  <a:gd name="T76" fmla="*/ 514 w 597"/>
                  <a:gd name="T77" fmla="*/ 657 h 957"/>
                  <a:gd name="T78" fmla="*/ 464 w 597"/>
                  <a:gd name="T79" fmla="*/ 667 h 957"/>
                  <a:gd name="T80" fmla="*/ 393 w 597"/>
                  <a:gd name="T81" fmla="*/ 610 h 957"/>
                  <a:gd name="T82" fmla="*/ 367 w 597"/>
                  <a:gd name="T83" fmla="*/ 542 h 957"/>
                  <a:gd name="T84" fmla="*/ 303 w 597"/>
                  <a:gd name="T85" fmla="*/ 470 h 957"/>
                  <a:gd name="T86" fmla="*/ 289 w 597"/>
                  <a:gd name="T87" fmla="*/ 453 h 957"/>
                  <a:gd name="T88" fmla="*/ 293 w 597"/>
                  <a:gd name="T89" fmla="*/ 412 h 957"/>
                  <a:gd name="T90" fmla="*/ 258 w 597"/>
                  <a:gd name="T91" fmla="*/ 358 h 957"/>
                  <a:gd name="T92" fmla="*/ 229 w 597"/>
                  <a:gd name="T93" fmla="*/ 339 h 957"/>
                  <a:gd name="T94" fmla="*/ 219 w 597"/>
                  <a:gd name="T95" fmla="*/ 351 h 957"/>
                  <a:gd name="T96" fmla="*/ 208 w 597"/>
                  <a:gd name="T97" fmla="*/ 318 h 957"/>
                  <a:gd name="T98" fmla="*/ 186 w 597"/>
                  <a:gd name="T99" fmla="*/ 295 h 957"/>
                  <a:gd name="T100" fmla="*/ 149 w 597"/>
                  <a:gd name="T101" fmla="*/ 197 h 957"/>
                  <a:gd name="T102" fmla="*/ 149 w 597"/>
                  <a:gd name="T103" fmla="*/ 194 h 957"/>
                  <a:gd name="T104" fmla="*/ 140 w 597"/>
                  <a:gd name="T105" fmla="*/ 121 h 957"/>
                  <a:gd name="T106" fmla="*/ 174 w 597"/>
                  <a:gd name="T107" fmla="*/ 38 h 957"/>
                  <a:gd name="T108" fmla="*/ 192 w 597"/>
                  <a:gd name="T109" fmla="*/ 14 h 957"/>
                  <a:gd name="T110" fmla="*/ 76 w 597"/>
                  <a:gd name="T111" fmla="*/ 20 h 957"/>
                  <a:gd name="T112" fmla="*/ 0 w 597"/>
                  <a:gd name="T113" fmla="*/ 111 h 957"/>
                  <a:gd name="T114" fmla="*/ 551 w 597"/>
                  <a:gd name="T115" fmla="*/ 905 h 957"/>
                  <a:gd name="T116" fmla="*/ 576 w 597"/>
                  <a:gd name="T117" fmla="*/ 898 h 957"/>
                  <a:gd name="T118" fmla="*/ 571 w 597"/>
                  <a:gd name="T119" fmla="*/ 889 h 957"/>
                  <a:gd name="T120" fmla="*/ 583 w 597"/>
                  <a:gd name="T121" fmla="*/ 899 h 9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97" h="957">
                    <a:moveTo>
                      <a:pt x="597" y="894"/>
                    </a:moveTo>
                    <a:cubicBezTo>
                      <a:pt x="597" y="891"/>
                      <a:pt x="596" y="888"/>
                      <a:pt x="596" y="886"/>
                    </a:cubicBezTo>
                    <a:cubicBezTo>
                      <a:pt x="595" y="876"/>
                      <a:pt x="591" y="865"/>
                      <a:pt x="589" y="855"/>
                    </a:cubicBezTo>
                    <a:cubicBezTo>
                      <a:pt x="588" y="848"/>
                      <a:pt x="586" y="842"/>
                      <a:pt x="584" y="835"/>
                    </a:cubicBezTo>
                    <a:cubicBezTo>
                      <a:pt x="581" y="828"/>
                      <a:pt x="579" y="820"/>
                      <a:pt x="575" y="814"/>
                    </a:cubicBezTo>
                    <a:cubicBezTo>
                      <a:pt x="572" y="809"/>
                      <a:pt x="572" y="802"/>
                      <a:pt x="570" y="796"/>
                    </a:cubicBezTo>
                    <a:cubicBezTo>
                      <a:pt x="569" y="794"/>
                      <a:pt x="570" y="785"/>
                      <a:pt x="567" y="784"/>
                    </a:cubicBezTo>
                    <a:cubicBezTo>
                      <a:pt x="566" y="784"/>
                      <a:pt x="564" y="785"/>
                      <a:pt x="563" y="785"/>
                    </a:cubicBezTo>
                    <a:cubicBezTo>
                      <a:pt x="562" y="786"/>
                      <a:pt x="561" y="786"/>
                      <a:pt x="559" y="787"/>
                    </a:cubicBezTo>
                    <a:cubicBezTo>
                      <a:pt x="558" y="788"/>
                      <a:pt x="556" y="789"/>
                      <a:pt x="554" y="789"/>
                    </a:cubicBezTo>
                    <a:cubicBezTo>
                      <a:pt x="554" y="792"/>
                      <a:pt x="558" y="791"/>
                      <a:pt x="560" y="791"/>
                    </a:cubicBezTo>
                    <a:cubicBezTo>
                      <a:pt x="560" y="791"/>
                      <a:pt x="560" y="792"/>
                      <a:pt x="560" y="793"/>
                    </a:cubicBezTo>
                    <a:cubicBezTo>
                      <a:pt x="561" y="792"/>
                      <a:pt x="561" y="792"/>
                      <a:pt x="562" y="792"/>
                    </a:cubicBezTo>
                    <a:cubicBezTo>
                      <a:pt x="564" y="795"/>
                      <a:pt x="561" y="797"/>
                      <a:pt x="566" y="798"/>
                    </a:cubicBezTo>
                    <a:cubicBezTo>
                      <a:pt x="567" y="799"/>
                      <a:pt x="568" y="799"/>
                      <a:pt x="569" y="801"/>
                    </a:cubicBezTo>
                    <a:cubicBezTo>
                      <a:pt x="569" y="803"/>
                      <a:pt x="569" y="804"/>
                      <a:pt x="569" y="805"/>
                    </a:cubicBezTo>
                    <a:cubicBezTo>
                      <a:pt x="567" y="804"/>
                      <a:pt x="567" y="802"/>
                      <a:pt x="565" y="801"/>
                    </a:cubicBezTo>
                    <a:cubicBezTo>
                      <a:pt x="565" y="801"/>
                      <a:pt x="565" y="802"/>
                      <a:pt x="565" y="802"/>
                    </a:cubicBezTo>
                    <a:cubicBezTo>
                      <a:pt x="563" y="802"/>
                      <a:pt x="563" y="801"/>
                      <a:pt x="562" y="799"/>
                    </a:cubicBezTo>
                    <a:cubicBezTo>
                      <a:pt x="561" y="801"/>
                      <a:pt x="562" y="802"/>
                      <a:pt x="562" y="804"/>
                    </a:cubicBezTo>
                    <a:cubicBezTo>
                      <a:pt x="562" y="807"/>
                      <a:pt x="561" y="805"/>
                      <a:pt x="559" y="807"/>
                    </a:cubicBezTo>
                    <a:cubicBezTo>
                      <a:pt x="559" y="808"/>
                      <a:pt x="559" y="809"/>
                      <a:pt x="559" y="809"/>
                    </a:cubicBezTo>
                    <a:cubicBezTo>
                      <a:pt x="558" y="810"/>
                      <a:pt x="557" y="809"/>
                      <a:pt x="556" y="810"/>
                    </a:cubicBezTo>
                    <a:cubicBezTo>
                      <a:pt x="555" y="811"/>
                      <a:pt x="554" y="812"/>
                      <a:pt x="554" y="814"/>
                    </a:cubicBezTo>
                    <a:cubicBezTo>
                      <a:pt x="553" y="818"/>
                      <a:pt x="555" y="819"/>
                      <a:pt x="556" y="823"/>
                    </a:cubicBezTo>
                    <a:cubicBezTo>
                      <a:pt x="557" y="827"/>
                      <a:pt x="558" y="832"/>
                      <a:pt x="552" y="832"/>
                    </a:cubicBezTo>
                    <a:cubicBezTo>
                      <a:pt x="554" y="831"/>
                      <a:pt x="556" y="829"/>
                      <a:pt x="556" y="827"/>
                    </a:cubicBezTo>
                    <a:cubicBezTo>
                      <a:pt x="556" y="825"/>
                      <a:pt x="554" y="820"/>
                      <a:pt x="552" y="823"/>
                    </a:cubicBezTo>
                    <a:cubicBezTo>
                      <a:pt x="549" y="821"/>
                      <a:pt x="552" y="819"/>
                      <a:pt x="552" y="817"/>
                    </a:cubicBezTo>
                    <a:cubicBezTo>
                      <a:pt x="552" y="816"/>
                      <a:pt x="550" y="813"/>
                      <a:pt x="549" y="812"/>
                    </a:cubicBezTo>
                    <a:cubicBezTo>
                      <a:pt x="546" y="811"/>
                      <a:pt x="544" y="813"/>
                      <a:pt x="543" y="815"/>
                    </a:cubicBezTo>
                    <a:cubicBezTo>
                      <a:pt x="542" y="816"/>
                      <a:pt x="542" y="818"/>
                      <a:pt x="541" y="820"/>
                    </a:cubicBezTo>
                    <a:cubicBezTo>
                      <a:pt x="540" y="817"/>
                      <a:pt x="542" y="816"/>
                      <a:pt x="542" y="813"/>
                    </a:cubicBezTo>
                    <a:cubicBezTo>
                      <a:pt x="541" y="813"/>
                      <a:pt x="541" y="813"/>
                      <a:pt x="540" y="813"/>
                    </a:cubicBezTo>
                    <a:cubicBezTo>
                      <a:pt x="540" y="811"/>
                      <a:pt x="543" y="812"/>
                      <a:pt x="544" y="810"/>
                    </a:cubicBezTo>
                    <a:cubicBezTo>
                      <a:pt x="545" y="808"/>
                      <a:pt x="541" y="807"/>
                      <a:pt x="539" y="807"/>
                    </a:cubicBezTo>
                    <a:cubicBezTo>
                      <a:pt x="536" y="807"/>
                      <a:pt x="532" y="808"/>
                      <a:pt x="529" y="806"/>
                    </a:cubicBezTo>
                    <a:cubicBezTo>
                      <a:pt x="528" y="808"/>
                      <a:pt x="528" y="810"/>
                      <a:pt x="526" y="811"/>
                    </a:cubicBezTo>
                    <a:cubicBezTo>
                      <a:pt x="525" y="812"/>
                      <a:pt x="522" y="811"/>
                      <a:pt x="521" y="812"/>
                    </a:cubicBezTo>
                    <a:cubicBezTo>
                      <a:pt x="520" y="813"/>
                      <a:pt x="521" y="816"/>
                      <a:pt x="520" y="818"/>
                    </a:cubicBezTo>
                    <a:cubicBezTo>
                      <a:pt x="519" y="822"/>
                      <a:pt x="516" y="821"/>
                      <a:pt x="513" y="823"/>
                    </a:cubicBezTo>
                    <a:cubicBezTo>
                      <a:pt x="512" y="824"/>
                      <a:pt x="512" y="826"/>
                      <a:pt x="511" y="827"/>
                    </a:cubicBezTo>
                    <a:cubicBezTo>
                      <a:pt x="510" y="828"/>
                      <a:pt x="508" y="827"/>
                      <a:pt x="507" y="829"/>
                    </a:cubicBezTo>
                    <a:cubicBezTo>
                      <a:pt x="506" y="830"/>
                      <a:pt x="506" y="831"/>
                      <a:pt x="505" y="833"/>
                    </a:cubicBezTo>
                    <a:cubicBezTo>
                      <a:pt x="505" y="834"/>
                      <a:pt x="504" y="833"/>
                      <a:pt x="504" y="835"/>
                    </a:cubicBezTo>
                    <a:cubicBezTo>
                      <a:pt x="504" y="836"/>
                      <a:pt x="505" y="836"/>
                      <a:pt x="505" y="837"/>
                    </a:cubicBezTo>
                    <a:cubicBezTo>
                      <a:pt x="506" y="838"/>
                      <a:pt x="506" y="838"/>
                      <a:pt x="506" y="839"/>
                    </a:cubicBezTo>
                    <a:cubicBezTo>
                      <a:pt x="506" y="840"/>
                      <a:pt x="506" y="841"/>
                      <a:pt x="506" y="842"/>
                    </a:cubicBezTo>
                    <a:cubicBezTo>
                      <a:pt x="506" y="844"/>
                      <a:pt x="508" y="843"/>
                      <a:pt x="509" y="845"/>
                    </a:cubicBezTo>
                    <a:cubicBezTo>
                      <a:pt x="510" y="847"/>
                      <a:pt x="510" y="850"/>
                      <a:pt x="510" y="851"/>
                    </a:cubicBezTo>
                    <a:cubicBezTo>
                      <a:pt x="509" y="849"/>
                      <a:pt x="507" y="848"/>
                      <a:pt x="505" y="846"/>
                    </a:cubicBezTo>
                    <a:cubicBezTo>
                      <a:pt x="504" y="843"/>
                      <a:pt x="504" y="842"/>
                      <a:pt x="504" y="839"/>
                    </a:cubicBezTo>
                    <a:cubicBezTo>
                      <a:pt x="502" y="839"/>
                      <a:pt x="502" y="841"/>
                      <a:pt x="501" y="842"/>
                    </a:cubicBezTo>
                    <a:cubicBezTo>
                      <a:pt x="500" y="844"/>
                      <a:pt x="500" y="844"/>
                      <a:pt x="498" y="845"/>
                    </a:cubicBezTo>
                    <a:cubicBezTo>
                      <a:pt x="495" y="847"/>
                      <a:pt x="494" y="852"/>
                      <a:pt x="491" y="853"/>
                    </a:cubicBezTo>
                    <a:cubicBezTo>
                      <a:pt x="490" y="852"/>
                      <a:pt x="491" y="851"/>
                      <a:pt x="492" y="849"/>
                    </a:cubicBezTo>
                    <a:cubicBezTo>
                      <a:pt x="493" y="848"/>
                      <a:pt x="493" y="847"/>
                      <a:pt x="494" y="845"/>
                    </a:cubicBezTo>
                    <a:cubicBezTo>
                      <a:pt x="495" y="843"/>
                      <a:pt x="497" y="844"/>
                      <a:pt x="498" y="843"/>
                    </a:cubicBezTo>
                    <a:cubicBezTo>
                      <a:pt x="499" y="842"/>
                      <a:pt x="500" y="839"/>
                      <a:pt x="500" y="838"/>
                    </a:cubicBezTo>
                    <a:cubicBezTo>
                      <a:pt x="501" y="835"/>
                      <a:pt x="501" y="831"/>
                      <a:pt x="502" y="829"/>
                    </a:cubicBezTo>
                    <a:cubicBezTo>
                      <a:pt x="503" y="827"/>
                      <a:pt x="505" y="828"/>
                      <a:pt x="505" y="825"/>
                    </a:cubicBezTo>
                    <a:cubicBezTo>
                      <a:pt x="504" y="823"/>
                      <a:pt x="504" y="822"/>
                      <a:pt x="504" y="820"/>
                    </a:cubicBezTo>
                    <a:cubicBezTo>
                      <a:pt x="501" y="820"/>
                      <a:pt x="501" y="823"/>
                      <a:pt x="499" y="823"/>
                    </a:cubicBezTo>
                    <a:cubicBezTo>
                      <a:pt x="497" y="823"/>
                      <a:pt x="497" y="821"/>
                      <a:pt x="495" y="823"/>
                    </a:cubicBezTo>
                    <a:cubicBezTo>
                      <a:pt x="494" y="823"/>
                      <a:pt x="494" y="824"/>
                      <a:pt x="493" y="824"/>
                    </a:cubicBezTo>
                    <a:cubicBezTo>
                      <a:pt x="492" y="824"/>
                      <a:pt x="491" y="823"/>
                      <a:pt x="490" y="822"/>
                    </a:cubicBezTo>
                    <a:cubicBezTo>
                      <a:pt x="488" y="822"/>
                      <a:pt x="488" y="824"/>
                      <a:pt x="486" y="824"/>
                    </a:cubicBezTo>
                    <a:cubicBezTo>
                      <a:pt x="486" y="823"/>
                      <a:pt x="485" y="823"/>
                      <a:pt x="485" y="822"/>
                    </a:cubicBezTo>
                    <a:cubicBezTo>
                      <a:pt x="483" y="822"/>
                      <a:pt x="482" y="823"/>
                      <a:pt x="480" y="824"/>
                    </a:cubicBezTo>
                    <a:cubicBezTo>
                      <a:pt x="478" y="825"/>
                      <a:pt x="477" y="824"/>
                      <a:pt x="475" y="824"/>
                    </a:cubicBezTo>
                    <a:cubicBezTo>
                      <a:pt x="473" y="824"/>
                      <a:pt x="474" y="827"/>
                      <a:pt x="471" y="827"/>
                    </a:cubicBezTo>
                    <a:cubicBezTo>
                      <a:pt x="468" y="828"/>
                      <a:pt x="469" y="826"/>
                      <a:pt x="467" y="828"/>
                    </a:cubicBezTo>
                    <a:cubicBezTo>
                      <a:pt x="467" y="829"/>
                      <a:pt x="467" y="830"/>
                      <a:pt x="466" y="830"/>
                    </a:cubicBezTo>
                    <a:cubicBezTo>
                      <a:pt x="464" y="831"/>
                      <a:pt x="464" y="830"/>
                      <a:pt x="463" y="830"/>
                    </a:cubicBezTo>
                    <a:cubicBezTo>
                      <a:pt x="461" y="829"/>
                      <a:pt x="459" y="831"/>
                      <a:pt x="457" y="830"/>
                    </a:cubicBezTo>
                    <a:cubicBezTo>
                      <a:pt x="456" y="829"/>
                      <a:pt x="456" y="828"/>
                      <a:pt x="454" y="827"/>
                    </a:cubicBezTo>
                    <a:cubicBezTo>
                      <a:pt x="453" y="827"/>
                      <a:pt x="452" y="828"/>
                      <a:pt x="451" y="828"/>
                    </a:cubicBezTo>
                    <a:cubicBezTo>
                      <a:pt x="450" y="827"/>
                      <a:pt x="449" y="827"/>
                      <a:pt x="448" y="826"/>
                    </a:cubicBezTo>
                    <a:cubicBezTo>
                      <a:pt x="450" y="827"/>
                      <a:pt x="451" y="826"/>
                      <a:pt x="453" y="826"/>
                    </a:cubicBezTo>
                    <a:cubicBezTo>
                      <a:pt x="456" y="826"/>
                      <a:pt x="457" y="828"/>
                      <a:pt x="459" y="828"/>
                    </a:cubicBezTo>
                    <a:cubicBezTo>
                      <a:pt x="460" y="828"/>
                      <a:pt x="461" y="827"/>
                      <a:pt x="462" y="828"/>
                    </a:cubicBezTo>
                    <a:cubicBezTo>
                      <a:pt x="463" y="828"/>
                      <a:pt x="464" y="829"/>
                      <a:pt x="465" y="829"/>
                    </a:cubicBezTo>
                    <a:cubicBezTo>
                      <a:pt x="465" y="829"/>
                      <a:pt x="466" y="826"/>
                      <a:pt x="467" y="826"/>
                    </a:cubicBezTo>
                    <a:cubicBezTo>
                      <a:pt x="468" y="824"/>
                      <a:pt x="468" y="824"/>
                      <a:pt x="470" y="824"/>
                    </a:cubicBezTo>
                    <a:cubicBezTo>
                      <a:pt x="470" y="824"/>
                      <a:pt x="471" y="825"/>
                      <a:pt x="471" y="824"/>
                    </a:cubicBezTo>
                    <a:cubicBezTo>
                      <a:pt x="472" y="824"/>
                      <a:pt x="472" y="823"/>
                      <a:pt x="473" y="823"/>
                    </a:cubicBezTo>
                    <a:cubicBezTo>
                      <a:pt x="474" y="822"/>
                      <a:pt x="474" y="822"/>
                      <a:pt x="476" y="822"/>
                    </a:cubicBezTo>
                    <a:cubicBezTo>
                      <a:pt x="477" y="822"/>
                      <a:pt x="477" y="823"/>
                      <a:pt x="479" y="823"/>
                    </a:cubicBezTo>
                    <a:cubicBezTo>
                      <a:pt x="480" y="823"/>
                      <a:pt x="481" y="822"/>
                      <a:pt x="482" y="822"/>
                    </a:cubicBezTo>
                    <a:cubicBezTo>
                      <a:pt x="483" y="821"/>
                      <a:pt x="483" y="820"/>
                      <a:pt x="485" y="820"/>
                    </a:cubicBezTo>
                    <a:cubicBezTo>
                      <a:pt x="486" y="820"/>
                      <a:pt x="487" y="821"/>
                      <a:pt x="488" y="821"/>
                    </a:cubicBezTo>
                    <a:cubicBezTo>
                      <a:pt x="491" y="820"/>
                      <a:pt x="491" y="817"/>
                      <a:pt x="494" y="817"/>
                    </a:cubicBezTo>
                    <a:cubicBezTo>
                      <a:pt x="496" y="817"/>
                      <a:pt x="498" y="818"/>
                      <a:pt x="500" y="818"/>
                    </a:cubicBezTo>
                    <a:cubicBezTo>
                      <a:pt x="501" y="818"/>
                      <a:pt x="502" y="818"/>
                      <a:pt x="503" y="817"/>
                    </a:cubicBezTo>
                    <a:cubicBezTo>
                      <a:pt x="503" y="817"/>
                      <a:pt x="503" y="816"/>
                      <a:pt x="503" y="816"/>
                    </a:cubicBezTo>
                    <a:cubicBezTo>
                      <a:pt x="503" y="816"/>
                      <a:pt x="504" y="815"/>
                      <a:pt x="504" y="815"/>
                    </a:cubicBezTo>
                    <a:cubicBezTo>
                      <a:pt x="504" y="814"/>
                      <a:pt x="505" y="814"/>
                      <a:pt x="505" y="814"/>
                    </a:cubicBezTo>
                    <a:cubicBezTo>
                      <a:pt x="506" y="813"/>
                      <a:pt x="505" y="812"/>
                      <a:pt x="505" y="812"/>
                    </a:cubicBezTo>
                    <a:cubicBezTo>
                      <a:pt x="506" y="811"/>
                      <a:pt x="507" y="811"/>
                      <a:pt x="508" y="810"/>
                    </a:cubicBezTo>
                    <a:cubicBezTo>
                      <a:pt x="511" y="808"/>
                      <a:pt x="509" y="807"/>
                      <a:pt x="510" y="805"/>
                    </a:cubicBezTo>
                    <a:cubicBezTo>
                      <a:pt x="512" y="803"/>
                      <a:pt x="514" y="803"/>
                      <a:pt x="514" y="800"/>
                    </a:cubicBezTo>
                    <a:cubicBezTo>
                      <a:pt x="515" y="798"/>
                      <a:pt x="513" y="797"/>
                      <a:pt x="513" y="795"/>
                    </a:cubicBezTo>
                    <a:cubicBezTo>
                      <a:pt x="515" y="797"/>
                      <a:pt x="517" y="798"/>
                      <a:pt x="520" y="797"/>
                    </a:cubicBezTo>
                    <a:cubicBezTo>
                      <a:pt x="519" y="794"/>
                      <a:pt x="522" y="795"/>
                      <a:pt x="525" y="794"/>
                    </a:cubicBezTo>
                    <a:cubicBezTo>
                      <a:pt x="525" y="794"/>
                      <a:pt x="526" y="793"/>
                      <a:pt x="527" y="792"/>
                    </a:cubicBezTo>
                    <a:cubicBezTo>
                      <a:pt x="528" y="792"/>
                      <a:pt x="529" y="790"/>
                      <a:pt x="530" y="789"/>
                    </a:cubicBezTo>
                    <a:cubicBezTo>
                      <a:pt x="532" y="788"/>
                      <a:pt x="531" y="791"/>
                      <a:pt x="533" y="791"/>
                    </a:cubicBezTo>
                    <a:cubicBezTo>
                      <a:pt x="535" y="791"/>
                      <a:pt x="536" y="790"/>
                      <a:pt x="537" y="789"/>
                    </a:cubicBezTo>
                    <a:cubicBezTo>
                      <a:pt x="538" y="788"/>
                      <a:pt x="538" y="788"/>
                      <a:pt x="539" y="787"/>
                    </a:cubicBezTo>
                    <a:cubicBezTo>
                      <a:pt x="540" y="786"/>
                      <a:pt x="541" y="787"/>
                      <a:pt x="543" y="785"/>
                    </a:cubicBezTo>
                    <a:cubicBezTo>
                      <a:pt x="542" y="783"/>
                      <a:pt x="541" y="781"/>
                      <a:pt x="541" y="778"/>
                    </a:cubicBezTo>
                    <a:cubicBezTo>
                      <a:pt x="540" y="778"/>
                      <a:pt x="539" y="779"/>
                      <a:pt x="538" y="780"/>
                    </a:cubicBezTo>
                    <a:cubicBezTo>
                      <a:pt x="538" y="779"/>
                      <a:pt x="541" y="775"/>
                      <a:pt x="539" y="774"/>
                    </a:cubicBezTo>
                    <a:cubicBezTo>
                      <a:pt x="537" y="774"/>
                      <a:pt x="538" y="780"/>
                      <a:pt x="535" y="776"/>
                    </a:cubicBezTo>
                    <a:cubicBezTo>
                      <a:pt x="533" y="776"/>
                      <a:pt x="534" y="777"/>
                      <a:pt x="534" y="778"/>
                    </a:cubicBezTo>
                    <a:cubicBezTo>
                      <a:pt x="533" y="779"/>
                      <a:pt x="533" y="779"/>
                      <a:pt x="532" y="780"/>
                    </a:cubicBezTo>
                    <a:cubicBezTo>
                      <a:pt x="531" y="782"/>
                      <a:pt x="530" y="783"/>
                      <a:pt x="529" y="785"/>
                    </a:cubicBezTo>
                    <a:cubicBezTo>
                      <a:pt x="529" y="783"/>
                      <a:pt x="529" y="781"/>
                      <a:pt x="526" y="779"/>
                    </a:cubicBezTo>
                    <a:cubicBezTo>
                      <a:pt x="526" y="780"/>
                      <a:pt x="526" y="780"/>
                      <a:pt x="527" y="780"/>
                    </a:cubicBezTo>
                    <a:cubicBezTo>
                      <a:pt x="525" y="780"/>
                      <a:pt x="525" y="779"/>
                      <a:pt x="524" y="778"/>
                    </a:cubicBezTo>
                    <a:cubicBezTo>
                      <a:pt x="523" y="778"/>
                      <a:pt x="524" y="777"/>
                      <a:pt x="523" y="777"/>
                    </a:cubicBezTo>
                    <a:cubicBezTo>
                      <a:pt x="522" y="777"/>
                      <a:pt x="522" y="778"/>
                      <a:pt x="522" y="778"/>
                    </a:cubicBezTo>
                    <a:cubicBezTo>
                      <a:pt x="520" y="778"/>
                      <a:pt x="521" y="778"/>
                      <a:pt x="519" y="777"/>
                    </a:cubicBezTo>
                    <a:cubicBezTo>
                      <a:pt x="518" y="777"/>
                      <a:pt x="519" y="775"/>
                      <a:pt x="517" y="776"/>
                    </a:cubicBezTo>
                    <a:cubicBezTo>
                      <a:pt x="516" y="772"/>
                      <a:pt x="514" y="771"/>
                      <a:pt x="511" y="770"/>
                    </a:cubicBezTo>
                    <a:cubicBezTo>
                      <a:pt x="508" y="769"/>
                      <a:pt x="506" y="768"/>
                      <a:pt x="504" y="770"/>
                    </a:cubicBezTo>
                    <a:cubicBezTo>
                      <a:pt x="501" y="773"/>
                      <a:pt x="498" y="776"/>
                      <a:pt x="496" y="779"/>
                    </a:cubicBezTo>
                    <a:cubicBezTo>
                      <a:pt x="495" y="780"/>
                      <a:pt x="493" y="783"/>
                      <a:pt x="492" y="783"/>
                    </a:cubicBezTo>
                    <a:cubicBezTo>
                      <a:pt x="492" y="782"/>
                      <a:pt x="490" y="780"/>
                      <a:pt x="490" y="779"/>
                    </a:cubicBezTo>
                    <a:cubicBezTo>
                      <a:pt x="491" y="779"/>
                      <a:pt x="492" y="781"/>
                      <a:pt x="493" y="780"/>
                    </a:cubicBezTo>
                    <a:cubicBezTo>
                      <a:pt x="494" y="780"/>
                      <a:pt x="496" y="777"/>
                      <a:pt x="497" y="776"/>
                    </a:cubicBezTo>
                    <a:cubicBezTo>
                      <a:pt x="498" y="775"/>
                      <a:pt x="502" y="771"/>
                      <a:pt x="502" y="769"/>
                    </a:cubicBezTo>
                    <a:cubicBezTo>
                      <a:pt x="502" y="769"/>
                      <a:pt x="497" y="766"/>
                      <a:pt x="496" y="766"/>
                    </a:cubicBezTo>
                    <a:cubicBezTo>
                      <a:pt x="495" y="765"/>
                      <a:pt x="494" y="766"/>
                      <a:pt x="492" y="766"/>
                    </a:cubicBezTo>
                    <a:cubicBezTo>
                      <a:pt x="491" y="766"/>
                      <a:pt x="490" y="765"/>
                      <a:pt x="489" y="765"/>
                    </a:cubicBezTo>
                    <a:cubicBezTo>
                      <a:pt x="486" y="765"/>
                      <a:pt x="484" y="764"/>
                      <a:pt x="481" y="764"/>
                    </a:cubicBezTo>
                    <a:cubicBezTo>
                      <a:pt x="484" y="763"/>
                      <a:pt x="485" y="764"/>
                      <a:pt x="487" y="764"/>
                    </a:cubicBezTo>
                    <a:cubicBezTo>
                      <a:pt x="489" y="764"/>
                      <a:pt x="491" y="764"/>
                      <a:pt x="493" y="764"/>
                    </a:cubicBezTo>
                    <a:cubicBezTo>
                      <a:pt x="495" y="764"/>
                      <a:pt x="497" y="764"/>
                      <a:pt x="499" y="764"/>
                    </a:cubicBezTo>
                    <a:cubicBezTo>
                      <a:pt x="501" y="765"/>
                      <a:pt x="503" y="767"/>
                      <a:pt x="506" y="767"/>
                    </a:cubicBezTo>
                    <a:cubicBezTo>
                      <a:pt x="508" y="767"/>
                      <a:pt x="509" y="767"/>
                      <a:pt x="511" y="767"/>
                    </a:cubicBezTo>
                    <a:cubicBezTo>
                      <a:pt x="513" y="768"/>
                      <a:pt x="516" y="766"/>
                      <a:pt x="518" y="767"/>
                    </a:cubicBezTo>
                    <a:cubicBezTo>
                      <a:pt x="519" y="767"/>
                      <a:pt x="519" y="768"/>
                      <a:pt x="519" y="769"/>
                    </a:cubicBezTo>
                    <a:cubicBezTo>
                      <a:pt x="521" y="770"/>
                      <a:pt x="520" y="769"/>
                      <a:pt x="522" y="770"/>
                    </a:cubicBezTo>
                    <a:cubicBezTo>
                      <a:pt x="524" y="771"/>
                      <a:pt x="526" y="772"/>
                      <a:pt x="527" y="774"/>
                    </a:cubicBezTo>
                    <a:cubicBezTo>
                      <a:pt x="527" y="774"/>
                      <a:pt x="528" y="773"/>
                      <a:pt x="529" y="773"/>
                    </a:cubicBezTo>
                    <a:cubicBezTo>
                      <a:pt x="529" y="769"/>
                      <a:pt x="525" y="769"/>
                      <a:pt x="524" y="767"/>
                    </a:cubicBezTo>
                    <a:cubicBezTo>
                      <a:pt x="522" y="764"/>
                      <a:pt x="525" y="761"/>
                      <a:pt x="527" y="764"/>
                    </a:cubicBezTo>
                    <a:cubicBezTo>
                      <a:pt x="528" y="762"/>
                      <a:pt x="524" y="759"/>
                      <a:pt x="522" y="758"/>
                    </a:cubicBezTo>
                    <a:cubicBezTo>
                      <a:pt x="521" y="758"/>
                      <a:pt x="520" y="758"/>
                      <a:pt x="519" y="757"/>
                    </a:cubicBezTo>
                    <a:cubicBezTo>
                      <a:pt x="518" y="755"/>
                      <a:pt x="519" y="753"/>
                      <a:pt x="518" y="752"/>
                    </a:cubicBezTo>
                    <a:cubicBezTo>
                      <a:pt x="515" y="753"/>
                      <a:pt x="517" y="750"/>
                      <a:pt x="516" y="749"/>
                    </a:cubicBezTo>
                    <a:cubicBezTo>
                      <a:pt x="516" y="747"/>
                      <a:pt x="516" y="748"/>
                      <a:pt x="514" y="747"/>
                    </a:cubicBezTo>
                    <a:cubicBezTo>
                      <a:pt x="512" y="746"/>
                      <a:pt x="509" y="744"/>
                      <a:pt x="507" y="742"/>
                    </a:cubicBezTo>
                    <a:cubicBezTo>
                      <a:pt x="508" y="738"/>
                      <a:pt x="512" y="742"/>
                      <a:pt x="514" y="742"/>
                    </a:cubicBezTo>
                    <a:cubicBezTo>
                      <a:pt x="515" y="742"/>
                      <a:pt x="516" y="742"/>
                      <a:pt x="517" y="742"/>
                    </a:cubicBezTo>
                    <a:cubicBezTo>
                      <a:pt x="519" y="743"/>
                      <a:pt x="519" y="744"/>
                      <a:pt x="521" y="744"/>
                    </a:cubicBezTo>
                    <a:cubicBezTo>
                      <a:pt x="520" y="744"/>
                      <a:pt x="521" y="741"/>
                      <a:pt x="522" y="741"/>
                    </a:cubicBezTo>
                    <a:cubicBezTo>
                      <a:pt x="523" y="740"/>
                      <a:pt x="524" y="741"/>
                      <a:pt x="525" y="741"/>
                    </a:cubicBezTo>
                    <a:cubicBezTo>
                      <a:pt x="524" y="740"/>
                      <a:pt x="525" y="739"/>
                      <a:pt x="527" y="739"/>
                    </a:cubicBezTo>
                    <a:cubicBezTo>
                      <a:pt x="528" y="738"/>
                      <a:pt x="529" y="740"/>
                      <a:pt x="531" y="740"/>
                    </a:cubicBezTo>
                    <a:cubicBezTo>
                      <a:pt x="533" y="740"/>
                      <a:pt x="535" y="740"/>
                      <a:pt x="538" y="739"/>
                    </a:cubicBezTo>
                    <a:cubicBezTo>
                      <a:pt x="537" y="736"/>
                      <a:pt x="537" y="734"/>
                      <a:pt x="533" y="734"/>
                    </a:cubicBezTo>
                    <a:cubicBezTo>
                      <a:pt x="535" y="732"/>
                      <a:pt x="540" y="732"/>
                      <a:pt x="543" y="732"/>
                    </a:cubicBezTo>
                    <a:cubicBezTo>
                      <a:pt x="544" y="734"/>
                      <a:pt x="544" y="736"/>
                      <a:pt x="545" y="738"/>
                    </a:cubicBezTo>
                    <a:cubicBezTo>
                      <a:pt x="546" y="740"/>
                      <a:pt x="546" y="743"/>
                      <a:pt x="547" y="745"/>
                    </a:cubicBezTo>
                    <a:cubicBezTo>
                      <a:pt x="549" y="747"/>
                      <a:pt x="550" y="749"/>
                      <a:pt x="550" y="752"/>
                    </a:cubicBezTo>
                    <a:cubicBezTo>
                      <a:pt x="550" y="753"/>
                      <a:pt x="550" y="754"/>
                      <a:pt x="550" y="756"/>
                    </a:cubicBezTo>
                    <a:cubicBezTo>
                      <a:pt x="550" y="757"/>
                      <a:pt x="551" y="758"/>
                      <a:pt x="551" y="759"/>
                    </a:cubicBezTo>
                    <a:cubicBezTo>
                      <a:pt x="547" y="760"/>
                      <a:pt x="551" y="762"/>
                      <a:pt x="551" y="764"/>
                    </a:cubicBezTo>
                    <a:cubicBezTo>
                      <a:pt x="551" y="763"/>
                      <a:pt x="552" y="763"/>
                      <a:pt x="553" y="763"/>
                    </a:cubicBezTo>
                    <a:cubicBezTo>
                      <a:pt x="553" y="764"/>
                      <a:pt x="553" y="765"/>
                      <a:pt x="553" y="765"/>
                    </a:cubicBezTo>
                    <a:cubicBezTo>
                      <a:pt x="550" y="765"/>
                      <a:pt x="551" y="767"/>
                      <a:pt x="552" y="769"/>
                    </a:cubicBezTo>
                    <a:cubicBezTo>
                      <a:pt x="550" y="769"/>
                      <a:pt x="550" y="772"/>
                      <a:pt x="552" y="773"/>
                    </a:cubicBezTo>
                    <a:cubicBezTo>
                      <a:pt x="552" y="773"/>
                      <a:pt x="552" y="774"/>
                      <a:pt x="552" y="774"/>
                    </a:cubicBezTo>
                    <a:cubicBezTo>
                      <a:pt x="552" y="773"/>
                      <a:pt x="555" y="775"/>
                      <a:pt x="555" y="775"/>
                    </a:cubicBezTo>
                    <a:cubicBezTo>
                      <a:pt x="557" y="777"/>
                      <a:pt x="556" y="776"/>
                      <a:pt x="555" y="778"/>
                    </a:cubicBezTo>
                    <a:cubicBezTo>
                      <a:pt x="554" y="779"/>
                      <a:pt x="556" y="780"/>
                      <a:pt x="556" y="781"/>
                    </a:cubicBezTo>
                    <a:cubicBezTo>
                      <a:pt x="555" y="784"/>
                      <a:pt x="549" y="779"/>
                      <a:pt x="550" y="783"/>
                    </a:cubicBezTo>
                    <a:cubicBezTo>
                      <a:pt x="548" y="783"/>
                      <a:pt x="550" y="788"/>
                      <a:pt x="553" y="786"/>
                    </a:cubicBezTo>
                    <a:cubicBezTo>
                      <a:pt x="553" y="785"/>
                      <a:pt x="553" y="785"/>
                      <a:pt x="553" y="784"/>
                    </a:cubicBezTo>
                    <a:cubicBezTo>
                      <a:pt x="554" y="784"/>
                      <a:pt x="554" y="784"/>
                      <a:pt x="555" y="784"/>
                    </a:cubicBezTo>
                    <a:cubicBezTo>
                      <a:pt x="556" y="783"/>
                      <a:pt x="557" y="783"/>
                      <a:pt x="556" y="781"/>
                    </a:cubicBezTo>
                    <a:cubicBezTo>
                      <a:pt x="556" y="781"/>
                      <a:pt x="557" y="781"/>
                      <a:pt x="557" y="781"/>
                    </a:cubicBezTo>
                    <a:cubicBezTo>
                      <a:pt x="557" y="781"/>
                      <a:pt x="557" y="782"/>
                      <a:pt x="558" y="783"/>
                    </a:cubicBezTo>
                    <a:cubicBezTo>
                      <a:pt x="559" y="782"/>
                      <a:pt x="558" y="780"/>
                      <a:pt x="559" y="780"/>
                    </a:cubicBezTo>
                    <a:cubicBezTo>
                      <a:pt x="560" y="779"/>
                      <a:pt x="560" y="781"/>
                      <a:pt x="561" y="782"/>
                    </a:cubicBezTo>
                    <a:cubicBezTo>
                      <a:pt x="564" y="782"/>
                      <a:pt x="563" y="778"/>
                      <a:pt x="563" y="776"/>
                    </a:cubicBezTo>
                    <a:cubicBezTo>
                      <a:pt x="562" y="773"/>
                      <a:pt x="561" y="769"/>
                      <a:pt x="560" y="765"/>
                    </a:cubicBezTo>
                    <a:cubicBezTo>
                      <a:pt x="558" y="755"/>
                      <a:pt x="554" y="744"/>
                      <a:pt x="551" y="734"/>
                    </a:cubicBezTo>
                    <a:cubicBezTo>
                      <a:pt x="550" y="729"/>
                      <a:pt x="547" y="726"/>
                      <a:pt x="545" y="721"/>
                    </a:cubicBezTo>
                    <a:cubicBezTo>
                      <a:pt x="544" y="718"/>
                      <a:pt x="543" y="713"/>
                      <a:pt x="542" y="709"/>
                    </a:cubicBezTo>
                    <a:cubicBezTo>
                      <a:pt x="540" y="700"/>
                      <a:pt x="537" y="692"/>
                      <a:pt x="534" y="684"/>
                    </a:cubicBezTo>
                    <a:cubicBezTo>
                      <a:pt x="532" y="677"/>
                      <a:pt x="530" y="668"/>
                      <a:pt x="525" y="661"/>
                    </a:cubicBezTo>
                    <a:cubicBezTo>
                      <a:pt x="524" y="659"/>
                      <a:pt x="515" y="651"/>
                      <a:pt x="514" y="657"/>
                    </a:cubicBezTo>
                    <a:cubicBezTo>
                      <a:pt x="513" y="660"/>
                      <a:pt x="517" y="660"/>
                      <a:pt x="519" y="662"/>
                    </a:cubicBezTo>
                    <a:cubicBezTo>
                      <a:pt x="520" y="664"/>
                      <a:pt x="520" y="668"/>
                      <a:pt x="520" y="670"/>
                    </a:cubicBezTo>
                    <a:cubicBezTo>
                      <a:pt x="519" y="678"/>
                      <a:pt x="507" y="679"/>
                      <a:pt x="501" y="679"/>
                    </a:cubicBezTo>
                    <a:cubicBezTo>
                      <a:pt x="491" y="679"/>
                      <a:pt x="486" y="671"/>
                      <a:pt x="477" y="671"/>
                    </a:cubicBezTo>
                    <a:cubicBezTo>
                      <a:pt x="472" y="670"/>
                      <a:pt x="468" y="670"/>
                      <a:pt x="464" y="667"/>
                    </a:cubicBezTo>
                    <a:cubicBezTo>
                      <a:pt x="461" y="665"/>
                      <a:pt x="456" y="661"/>
                      <a:pt x="453" y="658"/>
                    </a:cubicBezTo>
                    <a:cubicBezTo>
                      <a:pt x="450" y="654"/>
                      <a:pt x="449" y="652"/>
                      <a:pt x="444" y="649"/>
                    </a:cubicBezTo>
                    <a:cubicBezTo>
                      <a:pt x="433" y="644"/>
                      <a:pt x="429" y="635"/>
                      <a:pt x="419" y="628"/>
                    </a:cubicBezTo>
                    <a:cubicBezTo>
                      <a:pt x="415" y="624"/>
                      <a:pt x="411" y="621"/>
                      <a:pt x="406" y="619"/>
                    </a:cubicBezTo>
                    <a:cubicBezTo>
                      <a:pt x="401" y="616"/>
                      <a:pt x="397" y="614"/>
                      <a:pt x="393" y="610"/>
                    </a:cubicBezTo>
                    <a:cubicBezTo>
                      <a:pt x="388" y="607"/>
                      <a:pt x="384" y="604"/>
                      <a:pt x="383" y="598"/>
                    </a:cubicBezTo>
                    <a:cubicBezTo>
                      <a:pt x="382" y="592"/>
                      <a:pt x="384" y="588"/>
                      <a:pt x="389" y="594"/>
                    </a:cubicBezTo>
                    <a:cubicBezTo>
                      <a:pt x="388" y="588"/>
                      <a:pt x="383" y="587"/>
                      <a:pt x="383" y="579"/>
                    </a:cubicBezTo>
                    <a:cubicBezTo>
                      <a:pt x="383" y="571"/>
                      <a:pt x="382" y="567"/>
                      <a:pt x="378" y="560"/>
                    </a:cubicBezTo>
                    <a:cubicBezTo>
                      <a:pt x="375" y="554"/>
                      <a:pt x="373" y="546"/>
                      <a:pt x="367" y="542"/>
                    </a:cubicBezTo>
                    <a:cubicBezTo>
                      <a:pt x="362" y="538"/>
                      <a:pt x="357" y="534"/>
                      <a:pt x="352" y="531"/>
                    </a:cubicBezTo>
                    <a:cubicBezTo>
                      <a:pt x="347" y="529"/>
                      <a:pt x="342" y="525"/>
                      <a:pt x="337" y="523"/>
                    </a:cubicBezTo>
                    <a:cubicBezTo>
                      <a:pt x="332" y="521"/>
                      <a:pt x="326" y="519"/>
                      <a:pt x="322" y="516"/>
                    </a:cubicBezTo>
                    <a:cubicBezTo>
                      <a:pt x="315" y="511"/>
                      <a:pt x="312" y="504"/>
                      <a:pt x="310" y="496"/>
                    </a:cubicBezTo>
                    <a:cubicBezTo>
                      <a:pt x="308" y="487"/>
                      <a:pt x="305" y="479"/>
                      <a:pt x="303" y="470"/>
                    </a:cubicBezTo>
                    <a:cubicBezTo>
                      <a:pt x="302" y="464"/>
                      <a:pt x="300" y="463"/>
                      <a:pt x="297" y="459"/>
                    </a:cubicBezTo>
                    <a:cubicBezTo>
                      <a:pt x="295" y="457"/>
                      <a:pt x="295" y="450"/>
                      <a:pt x="291" y="455"/>
                    </a:cubicBezTo>
                    <a:cubicBezTo>
                      <a:pt x="292" y="463"/>
                      <a:pt x="293" y="463"/>
                      <a:pt x="287" y="468"/>
                    </a:cubicBezTo>
                    <a:cubicBezTo>
                      <a:pt x="285" y="466"/>
                      <a:pt x="286" y="463"/>
                      <a:pt x="288" y="461"/>
                    </a:cubicBezTo>
                    <a:cubicBezTo>
                      <a:pt x="282" y="457"/>
                      <a:pt x="285" y="456"/>
                      <a:pt x="289" y="453"/>
                    </a:cubicBezTo>
                    <a:cubicBezTo>
                      <a:pt x="293" y="450"/>
                      <a:pt x="294" y="448"/>
                      <a:pt x="292" y="442"/>
                    </a:cubicBezTo>
                    <a:cubicBezTo>
                      <a:pt x="290" y="444"/>
                      <a:pt x="290" y="447"/>
                      <a:pt x="287" y="449"/>
                    </a:cubicBezTo>
                    <a:cubicBezTo>
                      <a:pt x="283" y="445"/>
                      <a:pt x="288" y="442"/>
                      <a:pt x="291" y="440"/>
                    </a:cubicBezTo>
                    <a:cubicBezTo>
                      <a:pt x="294" y="437"/>
                      <a:pt x="296" y="432"/>
                      <a:pt x="297" y="427"/>
                    </a:cubicBezTo>
                    <a:cubicBezTo>
                      <a:pt x="298" y="422"/>
                      <a:pt x="296" y="416"/>
                      <a:pt x="293" y="412"/>
                    </a:cubicBezTo>
                    <a:cubicBezTo>
                      <a:pt x="289" y="406"/>
                      <a:pt x="285" y="411"/>
                      <a:pt x="279" y="409"/>
                    </a:cubicBezTo>
                    <a:cubicBezTo>
                      <a:pt x="283" y="404"/>
                      <a:pt x="289" y="405"/>
                      <a:pt x="287" y="396"/>
                    </a:cubicBezTo>
                    <a:cubicBezTo>
                      <a:pt x="285" y="385"/>
                      <a:pt x="277" y="380"/>
                      <a:pt x="270" y="372"/>
                    </a:cubicBezTo>
                    <a:cubicBezTo>
                      <a:pt x="268" y="369"/>
                      <a:pt x="267" y="367"/>
                      <a:pt x="265" y="365"/>
                    </a:cubicBezTo>
                    <a:cubicBezTo>
                      <a:pt x="263" y="362"/>
                      <a:pt x="261" y="361"/>
                      <a:pt x="258" y="358"/>
                    </a:cubicBezTo>
                    <a:cubicBezTo>
                      <a:pt x="256" y="356"/>
                      <a:pt x="255" y="353"/>
                      <a:pt x="253" y="350"/>
                    </a:cubicBezTo>
                    <a:cubicBezTo>
                      <a:pt x="251" y="351"/>
                      <a:pt x="247" y="353"/>
                      <a:pt x="245" y="352"/>
                    </a:cubicBezTo>
                    <a:cubicBezTo>
                      <a:pt x="244" y="351"/>
                      <a:pt x="243" y="347"/>
                      <a:pt x="242" y="345"/>
                    </a:cubicBezTo>
                    <a:cubicBezTo>
                      <a:pt x="241" y="345"/>
                      <a:pt x="237" y="343"/>
                      <a:pt x="235" y="342"/>
                    </a:cubicBezTo>
                    <a:cubicBezTo>
                      <a:pt x="234" y="340"/>
                      <a:pt x="231" y="340"/>
                      <a:pt x="229" y="339"/>
                    </a:cubicBezTo>
                    <a:cubicBezTo>
                      <a:pt x="228" y="344"/>
                      <a:pt x="230" y="344"/>
                      <a:pt x="232" y="347"/>
                    </a:cubicBezTo>
                    <a:cubicBezTo>
                      <a:pt x="234" y="350"/>
                      <a:pt x="234" y="352"/>
                      <a:pt x="236" y="355"/>
                    </a:cubicBezTo>
                    <a:cubicBezTo>
                      <a:pt x="233" y="352"/>
                      <a:pt x="227" y="348"/>
                      <a:pt x="226" y="344"/>
                    </a:cubicBezTo>
                    <a:cubicBezTo>
                      <a:pt x="225" y="344"/>
                      <a:pt x="223" y="343"/>
                      <a:pt x="222" y="343"/>
                    </a:cubicBezTo>
                    <a:cubicBezTo>
                      <a:pt x="222" y="347"/>
                      <a:pt x="219" y="347"/>
                      <a:pt x="219" y="351"/>
                    </a:cubicBezTo>
                    <a:cubicBezTo>
                      <a:pt x="218" y="347"/>
                      <a:pt x="220" y="344"/>
                      <a:pt x="219" y="341"/>
                    </a:cubicBezTo>
                    <a:cubicBezTo>
                      <a:pt x="219" y="339"/>
                      <a:pt x="218" y="337"/>
                      <a:pt x="218" y="335"/>
                    </a:cubicBezTo>
                    <a:cubicBezTo>
                      <a:pt x="218" y="332"/>
                      <a:pt x="220" y="332"/>
                      <a:pt x="219" y="329"/>
                    </a:cubicBezTo>
                    <a:cubicBezTo>
                      <a:pt x="217" y="325"/>
                      <a:pt x="211" y="327"/>
                      <a:pt x="209" y="324"/>
                    </a:cubicBezTo>
                    <a:cubicBezTo>
                      <a:pt x="208" y="323"/>
                      <a:pt x="209" y="320"/>
                      <a:pt x="208" y="318"/>
                    </a:cubicBezTo>
                    <a:cubicBezTo>
                      <a:pt x="207" y="317"/>
                      <a:pt x="205" y="316"/>
                      <a:pt x="203" y="315"/>
                    </a:cubicBezTo>
                    <a:cubicBezTo>
                      <a:pt x="200" y="312"/>
                      <a:pt x="198" y="310"/>
                      <a:pt x="194" y="309"/>
                    </a:cubicBezTo>
                    <a:cubicBezTo>
                      <a:pt x="193" y="308"/>
                      <a:pt x="192" y="310"/>
                      <a:pt x="190" y="307"/>
                    </a:cubicBezTo>
                    <a:cubicBezTo>
                      <a:pt x="189" y="305"/>
                      <a:pt x="192" y="305"/>
                      <a:pt x="192" y="304"/>
                    </a:cubicBezTo>
                    <a:cubicBezTo>
                      <a:pt x="192" y="301"/>
                      <a:pt x="188" y="297"/>
                      <a:pt x="186" y="295"/>
                    </a:cubicBezTo>
                    <a:cubicBezTo>
                      <a:pt x="181" y="287"/>
                      <a:pt x="176" y="282"/>
                      <a:pt x="168" y="278"/>
                    </a:cubicBezTo>
                    <a:cubicBezTo>
                      <a:pt x="162" y="276"/>
                      <a:pt x="157" y="275"/>
                      <a:pt x="154" y="269"/>
                    </a:cubicBezTo>
                    <a:cubicBezTo>
                      <a:pt x="151" y="260"/>
                      <a:pt x="149" y="250"/>
                      <a:pt x="149" y="241"/>
                    </a:cubicBezTo>
                    <a:cubicBezTo>
                      <a:pt x="149" y="231"/>
                      <a:pt x="149" y="221"/>
                      <a:pt x="149" y="211"/>
                    </a:cubicBezTo>
                    <a:cubicBezTo>
                      <a:pt x="150" y="206"/>
                      <a:pt x="150" y="201"/>
                      <a:pt x="149" y="197"/>
                    </a:cubicBezTo>
                    <a:cubicBezTo>
                      <a:pt x="147" y="198"/>
                      <a:pt x="145" y="198"/>
                      <a:pt x="144" y="198"/>
                    </a:cubicBezTo>
                    <a:cubicBezTo>
                      <a:pt x="142" y="199"/>
                      <a:pt x="140" y="200"/>
                      <a:pt x="138" y="201"/>
                    </a:cubicBezTo>
                    <a:cubicBezTo>
                      <a:pt x="138" y="200"/>
                      <a:pt x="138" y="200"/>
                      <a:pt x="138" y="200"/>
                    </a:cubicBezTo>
                    <a:cubicBezTo>
                      <a:pt x="141" y="198"/>
                      <a:pt x="143" y="196"/>
                      <a:pt x="146" y="195"/>
                    </a:cubicBezTo>
                    <a:cubicBezTo>
                      <a:pt x="147" y="195"/>
                      <a:pt x="148" y="194"/>
                      <a:pt x="149" y="194"/>
                    </a:cubicBezTo>
                    <a:cubicBezTo>
                      <a:pt x="148" y="192"/>
                      <a:pt x="147" y="190"/>
                      <a:pt x="144" y="188"/>
                    </a:cubicBezTo>
                    <a:cubicBezTo>
                      <a:pt x="138" y="181"/>
                      <a:pt x="130" y="181"/>
                      <a:pt x="124" y="175"/>
                    </a:cubicBezTo>
                    <a:cubicBezTo>
                      <a:pt x="118" y="171"/>
                      <a:pt x="117" y="158"/>
                      <a:pt x="119" y="152"/>
                    </a:cubicBezTo>
                    <a:cubicBezTo>
                      <a:pt x="120" y="149"/>
                      <a:pt x="121" y="144"/>
                      <a:pt x="123" y="141"/>
                    </a:cubicBezTo>
                    <a:cubicBezTo>
                      <a:pt x="127" y="133"/>
                      <a:pt x="135" y="128"/>
                      <a:pt x="140" y="121"/>
                    </a:cubicBezTo>
                    <a:cubicBezTo>
                      <a:pt x="146" y="114"/>
                      <a:pt x="152" y="109"/>
                      <a:pt x="156" y="101"/>
                    </a:cubicBezTo>
                    <a:cubicBezTo>
                      <a:pt x="157" y="98"/>
                      <a:pt x="158" y="95"/>
                      <a:pt x="158" y="92"/>
                    </a:cubicBezTo>
                    <a:cubicBezTo>
                      <a:pt x="159" y="86"/>
                      <a:pt x="159" y="87"/>
                      <a:pt x="162" y="81"/>
                    </a:cubicBezTo>
                    <a:cubicBezTo>
                      <a:pt x="166" y="74"/>
                      <a:pt x="167" y="68"/>
                      <a:pt x="167" y="60"/>
                    </a:cubicBezTo>
                    <a:cubicBezTo>
                      <a:pt x="168" y="52"/>
                      <a:pt x="172" y="46"/>
                      <a:pt x="174" y="38"/>
                    </a:cubicBezTo>
                    <a:cubicBezTo>
                      <a:pt x="175" y="35"/>
                      <a:pt x="177" y="32"/>
                      <a:pt x="179" y="29"/>
                    </a:cubicBezTo>
                    <a:cubicBezTo>
                      <a:pt x="179" y="29"/>
                      <a:pt x="179" y="29"/>
                      <a:pt x="179" y="28"/>
                    </a:cubicBezTo>
                    <a:cubicBezTo>
                      <a:pt x="180" y="27"/>
                      <a:pt x="180" y="27"/>
                      <a:pt x="180" y="26"/>
                    </a:cubicBezTo>
                    <a:cubicBezTo>
                      <a:pt x="182" y="21"/>
                      <a:pt x="186" y="18"/>
                      <a:pt x="190" y="15"/>
                    </a:cubicBezTo>
                    <a:cubicBezTo>
                      <a:pt x="191" y="15"/>
                      <a:pt x="192" y="14"/>
                      <a:pt x="192" y="14"/>
                    </a:cubicBezTo>
                    <a:cubicBezTo>
                      <a:pt x="194" y="13"/>
                      <a:pt x="196" y="12"/>
                      <a:pt x="198" y="10"/>
                    </a:cubicBezTo>
                    <a:cubicBezTo>
                      <a:pt x="196" y="9"/>
                      <a:pt x="194" y="7"/>
                      <a:pt x="192" y="6"/>
                    </a:cubicBezTo>
                    <a:cubicBezTo>
                      <a:pt x="188" y="5"/>
                      <a:pt x="186" y="2"/>
                      <a:pt x="182" y="1"/>
                    </a:cubicBezTo>
                    <a:cubicBezTo>
                      <a:pt x="178" y="0"/>
                      <a:pt x="174" y="0"/>
                      <a:pt x="169" y="0"/>
                    </a:cubicBezTo>
                    <a:cubicBezTo>
                      <a:pt x="137" y="0"/>
                      <a:pt x="105" y="3"/>
                      <a:pt x="76" y="20"/>
                    </a:cubicBezTo>
                    <a:cubicBezTo>
                      <a:pt x="61" y="29"/>
                      <a:pt x="50" y="41"/>
                      <a:pt x="41" y="57"/>
                    </a:cubicBezTo>
                    <a:cubicBezTo>
                      <a:pt x="33" y="72"/>
                      <a:pt x="31" y="86"/>
                      <a:pt x="27" y="102"/>
                    </a:cubicBezTo>
                    <a:cubicBezTo>
                      <a:pt x="26" y="104"/>
                      <a:pt x="27" y="106"/>
                      <a:pt x="25" y="108"/>
                    </a:cubicBezTo>
                    <a:cubicBezTo>
                      <a:pt x="23" y="110"/>
                      <a:pt x="18" y="105"/>
                      <a:pt x="17" y="107"/>
                    </a:cubicBezTo>
                    <a:cubicBezTo>
                      <a:pt x="16" y="107"/>
                      <a:pt x="0" y="111"/>
                      <a:pt x="0" y="111"/>
                    </a:cubicBezTo>
                    <a:cubicBezTo>
                      <a:pt x="1" y="112"/>
                      <a:pt x="1" y="112"/>
                      <a:pt x="1" y="112"/>
                    </a:cubicBezTo>
                    <a:cubicBezTo>
                      <a:pt x="17" y="170"/>
                      <a:pt x="17" y="170"/>
                      <a:pt x="17" y="170"/>
                    </a:cubicBezTo>
                    <a:cubicBezTo>
                      <a:pt x="246" y="957"/>
                      <a:pt x="246" y="957"/>
                      <a:pt x="246" y="957"/>
                    </a:cubicBezTo>
                    <a:cubicBezTo>
                      <a:pt x="551" y="905"/>
                      <a:pt x="551" y="905"/>
                      <a:pt x="551" y="905"/>
                    </a:cubicBezTo>
                    <a:cubicBezTo>
                      <a:pt x="551" y="905"/>
                      <a:pt x="551" y="905"/>
                      <a:pt x="551" y="905"/>
                    </a:cubicBezTo>
                    <a:cubicBezTo>
                      <a:pt x="551" y="905"/>
                      <a:pt x="551" y="905"/>
                      <a:pt x="551" y="905"/>
                    </a:cubicBezTo>
                    <a:cubicBezTo>
                      <a:pt x="578" y="900"/>
                      <a:pt x="578" y="900"/>
                      <a:pt x="578" y="900"/>
                    </a:cubicBezTo>
                    <a:cubicBezTo>
                      <a:pt x="577" y="900"/>
                      <a:pt x="577" y="900"/>
                      <a:pt x="577" y="899"/>
                    </a:cubicBezTo>
                    <a:cubicBezTo>
                      <a:pt x="577" y="899"/>
                      <a:pt x="576" y="899"/>
                      <a:pt x="576" y="899"/>
                    </a:cubicBezTo>
                    <a:cubicBezTo>
                      <a:pt x="576" y="898"/>
                      <a:pt x="576" y="898"/>
                      <a:pt x="576" y="898"/>
                    </a:cubicBezTo>
                    <a:cubicBezTo>
                      <a:pt x="575" y="896"/>
                      <a:pt x="578" y="897"/>
                      <a:pt x="577" y="895"/>
                    </a:cubicBezTo>
                    <a:cubicBezTo>
                      <a:pt x="576" y="894"/>
                      <a:pt x="575" y="894"/>
                      <a:pt x="574" y="894"/>
                    </a:cubicBezTo>
                    <a:cubicBezTo>
                      <a:pt x="573" y="893"/>
                      <a:pt x="573" y="893"/>
                      <a:pt x="572" y="892"/>
                    </a:cubicBezTo>
                    <a:cubicBezTo>
                      <a:pt x="569" y="889"/>
                      <a:pt x="567" y="891"/>
                      <a:pt x="563" y="891"/>
                    </a:cubicBezTo>
                    <a:cubicBezTo>
                      <a:pt x="565" y="888"/>
                      <a:pt x="569" y="888"/>
                      <a:pt x="571" y="889"/>
                    </a:cubicBezTo>
                    <a:cubicBezTo>
                      <a:pt x="572" y="890"/>
                      <a:pt x="573" y="891"/>
                      <a:pt x="575" y="892"/>
                    </a:cubicBezTo>
                    <a:cubicBezTo>
                      <a:pt x="576" y="893"/>
                      <a:pt x="577" y="893"/>
                      <a:pt x="577" y="895"/>
                    </a:cubicBezTo>
                    <a:cubicBezTo>
                      <a:pt x="579" y="895"/>
                      <a:pt x="581" y="893"/>
                      <a:pt x="582" y="894"/>
                    </a:cubicBezTo>
                    <a:cubicBezTo>
                      <a:pt x="583" y="894"/>
                      <a:pt x="583" y="896"/>
                      <a:pt x="583" y="897"/>
                    </a:cubicBezTo>
                    <a:cubicBezTo>
                      <a:pt x="583" y="897"/>
                      <a:pt x="583" y="898"/>
                      <a:pt x="583" y="899"/>
                    </a:cubicBezTo>
                    <a:cubicBezTo>
                      <a:pt x="584" y="898"/>
                      <a:pt x="585" y="898"/>
                      <a:pt x="586" y="899"/>
                    </a:cubicBezTo>
                    <a:cubicBezTo>
                      <a:pt x="597" y="897"/>
                      <a:pt x="597" y="897"/>
                      <a:pt x="597" y="897"/>
                    </a:cubicBezTo>
                    <a:cubicBezTo>
                      <a:pt x="597" y="896"/>
                      <a:pt x="597" y="895"/>
                      <a:pt x="597" y="894"/>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977" name="Freeform 3873"/>
              <p:cNvSpPr>
                <a:spLocks/>
              </p:cNvSpPr>
              <p:nvPr/>
            </p:nvSpPr>
            <p:spPr bwMode="auto">
              <a:xfrm>
                <a:off x="3097" y="2231"/>
                <a:ext cx="299" cy="527"/>
              </a:xfrm>
              <a:custGeom>
                <a:avLst/>
                <a:gdLst>
                  <a:gd name="T0" fmla="*/ 2213 w 2233"/>
                  <a:gd name="T1" fmla="*/ 2558 h 3942"/>
                  <a:gd name="T2" fmla="*/ 2205 w 2233"/>
                  <a:gd name="T3" fmla="*/ 2518 h 3942"/>
                  <a:gd name="T4" fmla="*/ 2189 w 2233"/>
                  <a:gd name="T5" fmla="*/ 2463 h 3942"/>
                  <a:gd name="T6" fmla="*/ 2127 w 2233"/>
                  <a:gd name="T7" fmla="*/ 2370 h 3942"/>
                  <a:gd name="T8" fmla="*/ 2142 w 2233"/>
                  <a:gd name="T9" fmla="*/ 2320 h 3942"/>
                  <a:gd name="T10" fmla="*/ 2150 w 2233"/>
                  <a:gd name="T11" fmla="*/ 2273 h 3942"/>
                  <a:gd name="T12" fmla="*/ 2157 w 2233"/>
                  <a:gd name="T13" fmla="*/ 2209 h 3942"/>
                  <a:gd name="T14" fmla="*/ 2116 w 2233"/>
                  <a:gd name="T15" fmla="*/ 1490 h 3942"/>
                  <a:gd name="T16" fmla="*/ 2025 w 2233"/>
                  <a:gd name="T17" fmla="*/ 532 h 3942"/>
                  <a:gd name="T18" fmla="*/ 1937 w 2233"/>
                  <a:gd name="T19" fmla="*/ 335 h 3942"/>
                  <a:gd name="T20" fmla="*/ 1836 w 2233"/>
                  <a:gd name="T21" fmla="*/ 9 h 3942"/>
                  <a:gd name="T22" fmla="*/ 449 w 2233"/>
                  <a:gd name="T23" fmla="*/ 177 h 3942"/>
                  <a:gd name="T24" fmla="*/ 555 w 2233"/>
                  <a:gd name="T25" fmla="*/ 314 h 3942"/>
                  <a:gd name="T26" fmla="*/ 655 w 2233"/>
                  <a:gd name="T27" fmla="*/ 453 h 3942"/>
                  <a:gd name="T28" fmla="*/ 576 w 2233"/>
                  <a:gd name="T29" fmla="*/ 635 h 3942"/>
                  <a:gd name="T30" fmla="*/ 476 w 2233"/>
                  <a:gd name="T31" fmla="*/ 787 h 3942"/>
                  <a:gd name="T32" fmla="*/ 370 w 2233"/>
                  <a:gd name="T33" fmla="*/ 851 h 3942"/>
                  <a:gd name="T34" fmla="*/ 269 w 2233"/>
                  <a:gd name="T35" fmla="*/ 872 h 3942"/>
                  <a:gd name="T36" fmla="*/ 177 w 2233"/>
                  <a:gd name="T37" fmla="*/ 1004 h 3942"/>
                  <a:gd name="T38" fmla="*/ 254 w 2233"/>
                  <a:gd name="T39" fmla="*/ 1084 h 3942"/>
                  <a:gd name="T40" fmla="*/ 265 w 2233"/>
                  <a:gd name="T41" fmla="*/ 1221 h 3942"/>
                  <a:gd name="T42" fmla="*/ 203 w 2233"/>
                  <a:gd name="T43" fmla="*/ 1337 h 3942"/>
                  <a:gd name="T44" fmla="*/ 111 w 2233"/>
                  <a:gd name="T45" fmla="*/ 1440 h 3942"/>
                  <a:gd name="T46" fmla="*/ 66 w 2233"/>
                  <a:gd name="T47" fmla="*/ 1582 h 3942"/>
                  <a:gd name="T48" fmla="*/ 6 w 2233"/>
                  <a:gd name="T49" fmla="*/ 1733 h 3942"/>
                  <a:gd name="T50" fmla="*/ 37 w 2233"/>
                  <a:gd name="T51" fmla="*/ 1910 h 3942"/>
                  <a:gd name="T52" fmla="*/ 90 w 2233"/>
                  <a:gd name="T53" fmla="*/ 2029 h 3942"/>
                  <a:gd name="T54" fmla="*/ 214 w 2233"/>
                  <a:gd name="T55" fmla="*/ 2184 h 3942"/>
                  <a:gd name="T56" fmla="*/ 367 w 2233"/>
                  <a:gd name="T57" fmla="*/ 2319 h 3942"/>
                  <a:gd name="T58" fmla="*/ 471 w 2233"/>
                  <a:gd name="T59" fmla="*/ 2460 h 3942"/>
                  <a:gd name="T60" fmla="*/ 498 w 2233"/>
                  <a:gd name="T61" fmla="*/ 2593 h 3942"/>
                  <a:gd name="T62" fmla="*/ 599 w 2233"/>
                  <a:gd name="T63" fmla="*/ 2614 h 3942"/>
                  <a:gd name="T64" fmla="*/ 774 w 2233"/>
                  <a:gd name="T65" fmla="*/ 2644 h 3942"/>
                  <a:gd name="T66" fmla="*/ 782 w 2233"/>
                  <a:gd name="T67" fmla="*/ 2800 h 3942"/>
                  <a:gd name="T68" fmla="*/ 729 w 2233"/>
                  <a:gd name="T69" fmla="*/ 2959 h 3942"/>
                  <a:gd name="T70" fmla="*/ 739 w 2233"/>
                  <a:gd name="T71" fmla="*/ 3141 h 3942"/>
                  <a:gd name="T72" fmla="*/ 869 w 2233"/>
                  <a:gd name="T73" fmla="*/ 3246 h 3942"/>
                  <a:gd name="T74" fmla="*/ 960 w 2233"/>
                  <a:gd name="T75" fmla="*/ 3347 h 3942"/>
                  <a:gd name="T76" fmla="*/ 1110 w 2233"/>
                  <a:gd name="T77" fmla="*/ 3418 h 3942"/>
                  <a:gd name="T78" fmla="*/ 1196 w 2233"/>
                  <a:gd name="T79" fmla="*/ 3493 h 3942"/>
                  <a:gd name="T80" fmla="*/ 1228 w 2233"/>
                  <a:gd name="T81" fmla="*/ 3703 h 3942"/>
                  <a:gd name="T82" fmla="*/ 1243 w 2233"/>
                  <a:gd name="T83" fmla="*/ 3796 h 3942"/>
                  <a:gd name="T84" fmla="*/ 1298 w 2233"/>
                  <a:gd name="T85" fmla="*/ 3901 h 3942"/>
                  <a:gd name="T86" fmla="*/ 1361 w 2233"/>
                  <a:gd name="T87" fmla="*/ 3872 h 3942"/>
                  <a:gd name="T88" fmla="*/ 1432 w 2233"/>
                  <a:gd name="T89" fmla="*/ 3938 h 3942"/>
                  <a:gd name="T90" fmla="*/ 1498 w 2233"/>
                  <a:gd name="T91" fmla="*/ 3767 h 3942"/>
                  <a:gd name="T92" fmla="*/ 1674 w 2233"/>
                  <a:gd name="T93" fmla="*/ 3815 h 3942"/>
                  <a:gd name="T94" fmla="*/ 1813 w 2233"/>
                  <a:gd name="T95" fmla="*/ 3791 h 3942"/>
                  <a:gd name="T96" fmla="*/ 1866 w 2233"/>
                  <a:gd name="T97" fmla="*/ 3580 h 3942"/>
                  <a:gd name="T98" fmla="*/ 1985 w 2233"/>
                  <a:gd name="T99" fmla="*/ 3527 h 3942"/>
                  <a:gd name="T100" fmla="*/ 1983 w 2233"/>
                  <a:gd name="T101" fmla="*/ 3330 h 3942"/>
                  <a:gd name="T102" fmla="*/ 1983 w 2233"/>
                  <a:gd name="T103" fmla="*/ 3277 h 3942"/>
                  <a:gd name="T104" fmla="*/ 1997 w 2233"/>
                  <a:gd name="T105" fmla="*/ 3191 h 3942"/>
                  <a:gd name="T106" fmla="*/ 2022 w 2233"/>
                  <a:gd name="T107" fmla="*/ 3098 h 3942"/>
                  <a:gd name="T108" fmla="*/ 2005 w 2233"/>
                  <a:gd name="T109" fmla="*/ 3030 h 3942"/>
                  <a:gd name="T110" fmla="*/ 2058 w 2233"/>
                  <a:gd name="T111" fmla="*/ 2947 h 3942"/>
                  <a:gd name="T112" fmla="*/ 2112 w 2233"/>
                  <a:gd name="T113" fmla="*/ 2884 h 3942"/>
                  <a:gd name="T114" fmla="*/ 2152 w 2233"/>
                  <a:gd name="T115" fmla="*/ 2811 h 3942"/>
                  <a:gd name="T116" fmla="*/ 2166 w 2233"/>
                  <a:gd name="T117" fmla="*/ 2749 h 3942"/>
                  <a:gd name="T118" fmla="*/ 2189 w 2233"/>
                  <a:gd name="T119" fmla="*/ 2688 h 39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233" h="3942">
                    <a:moveTo>
                      <a:pt x="2233" y="2625"/>
                    </a:moveTo>
                    <a:cubicBezTo>
                      <a:pt x="2233" y="2624"/>
                      <a:pt x="2232" y="2623"/>
                      <a:pt x="2232" y="2622"/>
                    </a:cubicBezTo>
                    <a:cubicBezTo>
                      <a:pt x="2231" y="2620"/>
                      <a:pt x="2231" y="2619"/>
                      <a:pt x="2231" y="2617"/>
                    </a:cubicBezTo>
                    <a:cubicBezTo>
                      <a:pt x="2231" y="2616"/>
                      <a:pt x="2232" y="2615"/>
                      <a:pt x="2232" y="2615"/>
                    </a:cubicBezTo>
                    <a:cubicBezTo>
                      <a:pt x="2232" y="2613"/>
                      <a:pt x="2233" y="2611"/>
                      <a:pt x="2232" y="2608"/>
                    </a:cubicBezTo>
                    <a:cubicBezTo>
                      <a:pt x="2231" y="2607"/>
                      <a:pt x="2230" y="2607"/>
                      <a:pt x="2229" y="2606"/>
                    </a:cubicBezTo>
                    <a:cubicBezTo>
                      <a:pt x="2228" y="2606"/>
                      <a:pt x="2226" y="2605"/>
                      <a:pt x="2226" y="2602"/>
                    </a:cubicBezTo>
                    <a:cubicBezTo>
                      <a:pt x="2225" y="2599"/>
                      <a:pt x="2227" y="2597"/>
                      <a:pt x="2230" y="2596"/>
                    </a:cubicBezTo>
                    <a:cubicBezTo>
                      <a:pt x="2231" y="2592"/>
                      <a:pt x="2226" y="2586"/>
                      <a:pt x="2224" y="2582"/>
                    </a:cubicBezTo>
                    <a:cubicBezTo>
                      <a:pt x="2223" y="2582"/>
                      <a:pt x="2223" y="2581"/>
                      <a:pt x="2223" y="2581"/>
                    </a:cubicBezTo>
                    <a:cubicBezTo>
                      <a:pt x="2222" y="2579"/>
                      <a:pt x="2220" y="2578"/>
                      <a:pt x="2219" y="2577"/>
                    </a:cubicBezTo>
                    <a:cubicBezTo>
                      <a:pt x="2217" y="2575"/>
                      <a:pt x="2215" y="2572"/>
                      <a:pt x="2214" y="2570"/>
                    </a:cubicBezTo>
                    <a:cubicBezTo>
                      <a:pt x="2213" y="2568"/>
                      <a:pt x="2212" y="2566"/>
                      <a:pt x="2213" y="2564"/>
                    </a:cubicBezTo>
                    <a:cubicBezTo>
                      <a:pt x="2213" y="2563"/>
                      <a:pt x="2213" y="2562"/>
                      <a:pt x="2213" y="2562"/>
                    </a:cubicBezTo>
                    <a:cubicBezTo>
                      <a:pt x="2213" y="2561"/>
                      <a:pt x="2214" y="2560"/>
                      <a:pt x="2213" y="2558"/>
                    </a:cubicBezTo>
                    <a:cubicBezTo>
                      <a:pt x="2213" y="2557"/>
                      <a:pt x="2212" y="2557"/>
                      <a:pt x="2212" y="2557"/>
                    </a:cubicBezTo>
                    <a:cubicBezTo>
                      <a:pt x="2211" y="2557"/>
                      <a:pt x="2211" y="2556"/>
                      <a:pt x="2211" y="2556"/>
                    </a:cubicBezTo>
                    <a:cubicBezTo>
                      <a:pt x="2209" y="2555"/>
                      <a:pt x="2209" y="2554"/>
                      <a:pt x="2209" y="2553"/>
                    </a:cubicBezTo>
                    <a:cubicBezTo>
                      <a:pt x="2209" y="2552"/>
                      <a:pt x="2209" y="2552"/>
                      <a:pt x="2209" y="2551"/>
                    </a:cubicBezTo>
                    <a:cubicBezTo>
                      <a:pt x="2209" y="2551"/>
                      <a:pt x="2209" y="2551"/>
                      <a:pt x="2209" y="2550"/>
                    </a:cubicBezTo>
                    <a:cubicBezTo>
                      <a:pt x="2209" y="2549"/>
                      <a:pt x="2208" y="2548"/>
                      <a:pt x="2207" y="2547"/>
                    </a:cubicBezTo>
                    <a:cubicBezTo>
                      <a:pt x="2206" y="2547"/>
                      <a:pt x="2205" y="2547"/>
                      <a:pt x="2204" y="2547"/>
                    </a:cubicBezTo>
                    <a:cubicBezTo>
                      <a:pt x="2203" y="2547"/>
                      <a:pt x="2201" y="2547"/>
                      <a:pt x="2200" y="2545"/>
                    </a:cubicBezTo>
                    <a:cubicBezTo>
                      <a:pt x="2198" y="2541"/>
                      <a:pt x="2199" y="2537"/>
                      <a:pt x="2200" y="2535"/>
                    </a:cubicBezTo>
                    <a:cubicBezTo>
                      <a:pt x="2200" y="2534"/>
                      <a:pt x="2201" y="2533"/>
                      <a:pt x="2202" y="2533"/>
                    </a:cubicBezTo>
                    <a:cubicBezTo>
                      <a:pt x="2202" y="2532"/>
                      <a:pt x="2203" y="2531"/>
                      <a:pt x="2203" y="2530"/>
                    </a:cubicBezTo>
                    <a:cubicBezTo>
                      <a:pt x="2204" y="2529"/>
                      <a:pt x="2204" y="2528"/>
                      <a:pt x="2204" y="2526"/>
                    </a:cubicBezTo>
                    <a:cubicBezTo>
                      <a:pt x="2204" y="2526"/>
                      <a:pt x="2204" y="2526"/>
                      <a:pt x="2204" y="2526"/>
                    </a:cubicBezTo>
                    <a:cubicBezTo>
                      <a:pt x="2204" y="2525"/>
                      <a:pt x="2204" y="2525"/>
                      <a:pt x="2204" y="2525"/>
                    </a:cubicBezTo>
                    <a:cubicBezTo>
                      <a:pt x="2203" y="2523"/>
                      <a:pt x="2203" y="2521"/>
                      <a:pt x="2205" y="2518"/>
                    </a:cubicBezTo>
                    <a:cubicBezTo>
                      <a:pt x="2206" y="2518"/>
                      <a:pt x="2206" y="2517"/>
                      <a:pt x="2207" y="2517"/>
                    </a:cubicBezTo>
                    <a:cubicBezTo>
                      <a:pt x="2209" y="2515"/>
                      <a:pt x="2210" y="2514"/>
                      <a:pt x="2209" y="2511"/>
                    </a:cubicBezTo>
                    <a:cubicBezTo>
                      <a:pt x="2208" y="2510"/>
                      <a:pt x="2208" y="2510"/>
                      <a:pt x="2208" y="2509"/>
                    </a:cubicBezTo>
                    <a:cubicBezTo>
                      <a:pt x="2207" y="2507"/>
                      <a:pt x="2206" y="2505"/>
                      <a:pt x="2207" y="2503"/>
                    </a:cubicBezTo>
                    <a:cubicBezTo>
                      <a:pt x="2208" y="2502"/>
                      <a:pt x="2208" y="2501"/>
                      <a:pt x="2208" y="2500"/>
                    </a:cubicBezTo>
                    <a:cubicBezTo>
                      <a:pt x="2209" y="2499"/>
                      <a:pt x="2210" y="2497"/>
                      <a:pt x="2209" y="2494"/>
                    </a:cubicBezTo>
                    <a:cubicBezTo>
                      <a:pt x="2209" y="2493"/>
                      <a:pt x="2208" y="2492"/>
                      <a:pt x="2208" y="2491"/>
                    </a:cubicBezTo>
                    <a:cubicBezTo>
                      <a:pt x="2207" y="2490"/>
                      <a:pt x="2206" y="2489"/>
                      <a:pt x="2206" y="2487"/>
                    </a:cubicBezTo>
                    <a:cubicBezTo>
                      <a:pt x="2206" y="2485"/>
                      <a:pt x="2207" y="2483"/>
                      <a:pt x="2207" y="2482"/>
                    </a:cubicBezTo>
                    <a:cubicBezTo>
                      <a:pt x="2208" y="2478"/>
                      <a:pt x="2210" y="2475"/>
                      <a:pt x="2205" y="2472"/>
                    </a:cubicBezTo>
                    <a:cubicBezTo>
                      <a:pt x="2204" y="2471"/>
                      <a:pt x="2203" y="2471"/>
                      <a:pt x="2203" y="2471"/>
                    </a:cubicBezTo>
                    <a:cubicBezTo>
                      <a:pt x="2202" y="2471"/>
                      <a:pt x="2201" y="2470"/>
                      <a:pt x="2200" y="2469"/>
                    </a:cubicBezTo>
                    <a:cubicBezTo>
                      <a:pt x="2199" y="2469"/>
                      <a:pt x="2198" y="2468"/>
                      <a:pt x="2198" y="2467"/>
                    </a:cubicBezTo>
                    <a:cubicBezTo>
                      <a:pt x="2197" y="2466"/>
                      <a:pt x="2197" y="2466"/>
                      <a:pt x="2196" y="2465"/>
                    </a:cubicBezTo>
                    <a:cubicBezTo>
                      <a:pt x="2195" y="2464"/>
                      <a:pt x="2192" y="2463"/>
                      <a:pt x="2189" y="2463"/>
                    </a:cubicBezTo>
                    <a:cubicBezTo>
                      <a:pt x="2188" y="2462"/>
                      <a:pt x="2186" y="2462"/>
                      <a:pt x="2185" y="2462"/>
                    </a:cubicBezTo>
                    <a:cubicBezTo>
                      <a:pt x="2181" y="2461"/>
                      <a:pt x="2177" y="2458"/>
                      <a:pt x="2175" y="2456"/>
                    </a:cubicBezTo>
                    <a:cubicBezTo>
                      <a:pt x="2171" y="2452"/>
                      <a:pt x="2173" y="2450"/>
                      <a:pt x="2175" y="2448"/>
                    </a:cubicBezTo>
                    <a:cubicBezTo>
                      <a:pt x="2176" y="2446"/>
                      <a:pt x="2178" y="2444"/>
                      <a:pt x="2177" y="2442"/>
                    </a:cubicBezTo>
                    <a:cubicBezTo>
                      <a:pt x="2177" y="2438"/>
                      <a:pt x="2176" y="2435"/>
                      <a:pt x="2174" y="2432"/>
                    </a:cubicBezTo>
                    <a:cubicBezTo>
                      <a:pt x="2173" y="2430"/>
                      <a:pt x="2172" y="2428"/>
                      <a:pt x="2171" y="2425"/>
                    </a:cubicBezTo>
                    <a:cubicBezTo>
                      <a:pt x="2171" y="2423"/>
                      <a:pt x="2170" y="2420"/>
                      <a:pt x="2170" y="2418"/>
                    </a:cubicBezTo>
                    <a:cubicBezTo>
                      <a:pt x="2170" y="2414"/>
                      <a:pt x="2170" y="2410"/>
                      <a:pt x="2168" y="2406"/>
                    </a:cubicBezTo>
                    <a:cubicBezTo>
                      <a:pt x="2166" y="2402"/>
                      <a:pt x="2160" y="2398"/>
                      <a:pt x="2156" y="2396"/>
                    </a:cubicBezTo>
                    <a:cubicBezTo>
                      <a:pt x="2153" y="2395"/>
                      <a:pt x="2150" y="2393"/>
                      <a:pt x="2148" y="2391"/>
                    </a:cubicBezTo>
                    <a:cubicBezTo>
                      <a:pt x="2146" y="2389"/>
                      <a:pt x="2146" y="2388"/>
                      <a:pt x="2145" y="2386"/>
                    </a:cubicBezTo>
                    <a:cubicBezTo>
                      <a:pt x="2145" y="2386"/>
                      <a:pt x="2145" y="2385"/>
                      <a:pt x="2144" y="2384"/>
                    </a:cubicBezTo>
                    <a:cubicBezTo>
                      <a:pt x="2143" y="2380"/>
                      <a:pt x="2139" y="2380"/>
                      <a:pt x="2136" y="2380"/>
                    </a:cubicBezTo>
                    <a:cubicBezTo>
                      <a:pt x="2134" y="2380"/>
                      <a:pt x="2132" y="2380"/>
                      <a:pt x="2130" y="2379"/>
                    </a:cubicBezTo>
                    <a:cubicBezTo>
                      <a:pt x="2127" y="2377"/>
                      <a:pt x="2127" y="2373"/>
                      <a:pt x="2127" y="2370"/>
                    </a:cubicBezTo>
                    <a:cubicBezTo>
                      <a:pt x="2127" y="2367"/>
                      <a:pt x="2127" y="2365"/>
                      <a:pt x="2126" y="2363"/>
                    </a:cubicBezTo>
                    <a:cubicBezTo>
                      <a:pt x="2125" y="2362"/>
                      <a:pt x="2125" y="2361"/>
                      <a:pt x="2124" y="2360"/>
                    </a:cubicBezTo>
                    <a:cubicBezTo>
                      <a:pt x="2122" y="2357"/>
                      <a:pt x="2119" y="2353"/>
                      <a:pt x="2122" y="2349"/>
                    </a:cubicBezTo>
                    <a:cubicBezTo>
                      <a:pt x="2123" y="2348"/>
                      <a:pt x="2124" y="2347"/>
                      <a:pt x="2124" y="2346"/>
                    </a:cubicBezTo>
                    <a:cubicBezTo>
                      <a:pt x="2126" y="2345"/>
                      <a:pt x="2127" y="2343"/>
                      <a:pt x="2127" y="2341"/>
                    </a:cubicBezTo>
                    <a:cubicBezTo>
                      <a:pt x="2128" y="2340"/>
                      <a:pt x="2128" y="2340"/>
                      <a:pt x="2128" y="2340"/>
                    </a:cubicBezTo>
                    <a:cubicBezTo>
                      <a:pt x="2128" y="2339"/>
                      <a:pt x="2128" y="2337"/>
                      <a:pt x="2129" y="2336"/>
                    </a:cubicBezTo>
                    <a:cubicBezTo>
                      <a:pt x="2129" y="2336"/>
                      <a:pt x="2130" y="2336"/>
                      <a:pt x="2130" y="2335"/>
                    </a:cubicBezTo>
                    <a:cubicBezTo>
                      <a:pt x="2131" y="2335"/>
                      <a:pt x="2131" y="2334"/>
                      <a:pt x="2132" y="2334"/>
                    </a:cubicBezTo>
                    <a:cubicBezTo>
                      <a:pt x="2132" y="2333"/>
                      <a:pt x="2132" y="2333"/>
                      <a:pt x="2132" y="2332"/>
                    </a:cubicBezTo>
                    <a:cubicBezTo>
                      <a:pt x="2132" y="2332"/>
                      <a:pt x="2133" y="2331"/>
                      <a:pt x="2134" y="2330"/>
                    </a:cubicBezTo>
                    <a:cubicBezTo>
                      <a:pt x="2134" y="2330"/>
                      <a:pt x="2135" y="2330"/>
                      <a:pt x="2135" y="2330"/>
                    </a:cubicBezTo>
                    <a:cubicBezTo>
                      <a:pt x="2136" y="2329"/>
                      <a:pt x="2137" y="2329"/>
                      <a:pt x="2137" y="2328"/>
                    </a:cubicBezTo>
                    <a:cubicBezTo>
                      <a:pt x="2138" y="2327"/>
                      <a:pt x="2138" y="2326"/>
                      <a:pt x="2138" y="2325"/>
                    </a:cubicBezTo>
                    <a:cubicBezTo>
                      <a:pt x="2139" y="2323"/>
                      <a:pt x="2139" y="2321"/>
                      <a:pt x="2142" y="2320"/>
                    </a:cubicBezTo>
                    <a:cubicBezTo>
                      <a:pt x="2142" y="2320"/>
                      <a:pt x="2143" y="2320"/>
                      <a:pt x="2144" y="2320"/>
                    </a:cubicBezTo>
                    <a:cubicBezTo>
                      <a:pt x="2144" y="2320"/>
                      <a:pt x="2145" y="2319"/>
                      <a:pt x="2146" y="2319"/>
                    </a:cubicBezTo>
                    <a:cubicBezTo>
                      <a:pt x="2147" y="2318"/>
                      <a:pt x="2147" y="2317"/>
                      <a:pt x="2147" y="2317"/>
                    </a:cubicBezTo>
                    <a:cubicBezTo>
                      <a:pt x="2147" y="2316"/>
                      <a:pt x="2147" y="2315"/>
                      <a:pt x="2147" y="2315"/>
                    </a:cubicBezTo>
                    <a:cubicBezTo>
                      <a:pt x="2148" y="2313"/>
                      <a:pt x="2150" y="2313"/>
                      <a:pt x="2151" y="2312"/>
                    </a:cubicBezTo>
                    <a:cubicBezTo>
                      <a:pt x="2152" y="2312"/>
                      <a:pt x="2153" y="2311"/>
                      <a:pt x="2154" y="2310"/>
                    </a:cubicBezTo>
                    <a:cubicBezTo>
                      <a:pt x="2155" y="2308"/>
                      <a:pt x="2156" y="2305"/>
                      <a:pt x="2156" y="2303"/>
                    </a:cubicBezTo>
                    <a:cubicBezTo>
                      <a:pt x="2156" y="2302"/>
                      <a:pt x="2156" y="2301"/>
                      <a:pt x="2156" y="2301"/>
                    </a:cubicBezTo>
                    <a:cubicBezTo>
                      <a:pt x="2156" y="2299"/>
                      <a:pt x="2156" y="2298"/>
                      <a:pt x="2156" y="2297"/>
                    </a:cubicBezTo>
                    <a:cubicBezTo>
                      <a:pt x="2157" y="2296"/>
                      <a:pt x="2157" y="2294"/>
                      <a:pt x="2157" y="2293"/>
                    </a:cubicBezTo>
                    <a:cubicBezTo>
                      <a:pt x="2157" y="2290"/>
                      <a:pt x="2157" y="2288"/>
                      <a:pt x="2156" y="2285"/>
                    </a:cubicBezTo>
                    <a:cubicBezTo>
                      <a:pt x="2156" y="2284"/>
                      <a:pt x="2156" y="2284"/>
                      <a:pt x="2156" y="2283"/>
                    </a:cubicBezTo>
                    <a:cubicBezTo>
                      <a:pt x="2156" y="2282"/>
                      <a:pt x="2156" y="2281"/>
                      <a:pt x="2156" y="2280"/>
                    </a:cubicBezTo>
                    <a:cubicBezTo>
                      <a:pt x="2156" y="2278"/>
                      <a:pt x="2156" y="2276"/>
                      <a:pt x="2154" y="2274"/>
                    </a:cubicBezTo>
                    <a:cubicBezTo>
                      <a:pt x="2153" y="2273"/>
                      <a:pt x="2152" y="2273"/>
                      <a:pt x="2150" y="2273"/>
                    </a:cubicBezTo>
                    <a:cubicBezTo>
                      <a:pt x="2149" y="2272"/>
                      <a:pt x="2148" y="2272"/>
                      <a:pt x="2147" y="2271"/>
                    </a:cubicBezTo>
                    <a:cubicBezTo>
                      <a:pt x="2144" y="2269"/>
                      <a:pt x="2144" y="2265"/>
                      <a:pt x="2143" y="2262"/>
                    </a:cubicBezTo>
                    <a:cubicBezTo>
                      <a:pt x="2143" y="2259"/>
                      <a:pt x="2143" y="2256"/>
                      <a:pt x="2141" y="2254"/>
                    </a:cubicBezTo>
                    <a:cubicBezTo>
                      <a:pt x="2141" y="2253"/>
                      <a:pt x="2140" y="2253"/>
                      <a:pt x="2139" y="2253"/>
                    </a:cubicBezTo>
                    <a:cubicBezTo>
                      <a:pt x="2138" y="2253"/>
                      <a:pt x="2138" y="2252"/>
                      <a:pt x="2137" y="2250"/>
                    </a:cubicBezTo>
                    <a:cubicBezTo>
                      <a:pt x="2137" y="2249"/>
                      <a:pt x="2138" y="2249"/>
                      <a:pt x="2139" y="2248"/>
                    </a:cubicBezTo>
                    <a:cubicBezTo>
                      <a:pt x="2139" y="2247"/>
                      <a:pt x="2139" y="2247"/>
                      <a:pt x="2139" y="2246"/>
                    </a:cubicBezTo>
                    <a:cubicBezTo>
                      <a:pt x="2140" y="2242"/>
                      <a:pt x="2139" y="2242"/>
                      <a:pt x="2137" y="2241"/>
                    </a:cubicBezTo>
                    <a:cubicBezTo>
                      <a:pt x="2136" y="2240"/>
                      <a:pt x="2135" y="2240"/>
                      <a:pt x="2134" y="2239"/>
                    </a:cubicBezTo>
                    <a:cubicBezTo>
                      <a:pt x="2133" y="2238"/>
                      <a:pt x="2132" y="2237"/>
                      <a:pt x="2132" y="2236"/>
                    </a:cubicBezTo>
                    <a:cubicBezTo>
                      <a:pt x="2133" y="2233"/>
                      <a:pt x="2135" y="2231"/>
                      <a:pt x="2138" y="2230"/>
                    </a:cubicBezTo>
                    <a:cubicBezTo>
                      <a:pt x="2139" y="2229"/>
                      <a:pt x="2141" y="2228"/>
                      <a:pt x="2141" y="2227"/>
                    </a:cubicBezTo>
                    <a:cubicBezTo>
                      <a:pt x="2143" y="2224"/>
                      <a:pt x="2143" y="2222"/>
                      <a:pt x="2144" y="2219"/>
                    </a:cubicBezTo>
                    <a:cubicBezTo>
                      <a:pt x="2145" y="2215"/>
                      <a:pt x="2146" y="2211"/>
                      <a:pt x="2152" y="2209"/>
                    </a:cubicBezTo>
                    <a:cubicBezTo>
                      <a:pt x="2154" y="2209"/>
                      <a:pt x="2155" y="2209"/>
                      <a:pt x="2157" y="2209"/>
                    </a:cubicBezTo>
                    <a:cubicBezTo>
                      <a:pt x="2159" y="2209"/>
                      <a:pt x="2161" y="2209"/>
                      <a:pt x="2163" y="2207"/>
                    </a:cubicBezTo>
                    <a:cubicBezTo>
                      <a:pt x="2163" y="2207"/>
                      <a:pt x="2164" y="2206"/>
                      <a:pt x="2164" y="2205"/>
                    </a:cubicBezTo>
                    <a:cubicBezTo>
                      <a:pt x="2164" y="2205"/>
                      <a:pt x="2165" y="2204"/>
                      <a:pt x="2165" y="2203"/>
                    </a:cubicBezTo>
                    <a:cubicBezTo>
                      <a:pt x="2167" y="2202"/>
                      <a:pt x="2167" y="2202"/>
                      <a:pt x="2168" y="2202"/>
                    </a:cubicBezTo>
                    <a:cubicBezTo>
                      <a:pt x="2168" y="2202"/>
                      <a:pt x="2168" y="2202"/>
                      <a:pt x="2169" y="2202"/>
                    </a:cubicBezTo>
                    <a:cubicBezTo>
                      <a:pt x="2173" y="2201"/>
                      <a:pt x="2173" y="2199"/>
                      <a:pt x="2173" y="2195"/>
                    </a:cubicBezTo>
                    <a:cubicBezTo>
                      <a:pt x="2173" y="2195"/>
                      <a:pt x="2173" y="2195"/>
                      <a:pt x="2173" y="2195"/>
                    </a:cubicBezTo>
                    <a:cubicBezTo>
                      <a:pt x="2173" y="2191"/>
                      <a:pt x="2173" y="2187"/>
                      <a:pt x="2173" y="2184"/>
                    </a:cubicBezTo>
                    <a:cubicBezTo>
                      <a:pt x="2173" y="2180"/>
                      <a:pt x="2172" y="2176"/>
                      <a:pt x="2172" y="2172"/>
                    </a:cubicBezTo>
                    <a:cubicBezTo>
                      <a:pt x="2172" y="2170"/>
                      <a:pt x="2172" y="2168"/>
                      <a:pt x="2172" y="2166"/>
                    </a:cubicBezTo>
                    <a:cubicBezTo>
                      <a:pt x="2169" y="2139"/>
                      <a:pt x="2169" y="2139"/>
                      <a:pt x="2169" y="2139"/>
                    </a:cubicBezTo>
                    <a:cubicBezTo>
                      <a:pt x="2168" y="2127"/>
                      <a:pt x="2167" y="2114"/>
                      <a:pt x="2166" y="2102"/>
                    </a:cubicBezTo>
                    <a:cubicBezTo>
                      <a:pt x="2137" y="1737"/>
                      <a:pt x="2137" y="1737"/>
                      <a:pt x="2137" y="1737"/>
                    </a:cubicBezTo>
                    <a:cubicBezTo>
                      <a:pt x="2134" y="1712"/>
                      <a:pt x="2132" y="1686"/>
                      <a:pt x="2130" y="1661"/>
                    </a:cubicBezTo>
                    <a:cubicBezTo>
                      <a:pt x="2116" y="1490"/>
                      <a:pt x="2116" y="1490"/>
                      <a:pt x="2116" y="1490"/>
                    </a:cubicBezTo>
                    <a:cubicBezTo>
                      <a:pt x="2114" y="1463"/>
                      <a:pt x="2112" y="1435"/>
                      <a:pt x="2110" y="1408"/>
                    </a:cubicBezTo>
                    <a:cubicBezTo>
                      <a:pt x="2103" y="1322"/>
                      <a:pt x="2103" y="1322"/>
                      <a:pt x="2103" y="1322"/>
                    </a:cubicBezTo>
                    <a:cubicBezTo>
                      <a:pt x="2100" y="1294"/>
                      <a:pt x="2098" y="1265"/>
                      <a:pt x="2096" y="1237"/>
                    </a:cubicBezTo>
                    <a:cubicBezTo>
                      <a:pt x="2093" y="1208"/>
                      <a:pt x="2091" y="1180"/>
                      <a:pt x="2089" y="1152"/>
                    </a:cubicBezTo>
                    <a:cubicBezTo>
                      <a:pt x="2086" y="1124"/>
                      <a:pt x="2084" y="1096"/>
                      <a:pt x="2082" y="1068"/>
                    </a:cubicBezTo>
                    <a:cubicBezTo>
                      <a:pt x="2080" y="1041"/>
                      <a:pt x="2077" y="1014"/>
                      <a:pt x="2075" y="987"/>
                    </a:cubicBezTo>
                    <a:cubicBezTo>
                      <a:pt x="2073" y="961"/>
                      <a:pt x="2071" y="935"/>
                      <a:pt x="2069" y="909"/>
                    </a:cubicBezTo>
                    <a:cubicBezTo>
                      <a:pt x="2047" y="643"/>
                      <a:pt x="2047" y="643"/>
                      <a:pt x="2047" y="643"/>
                    </a:cubicBezTo>
                    <a:cubicBezTo>
                      <a:pt x="2047" y="639"/>
                      <a:pt x="2046" y="634"/>
                      <a:pt x="2046" y="630"/>
                    </a:cubicBezTo>
                    <a:cubicBezTo>
                      <a:pt x="2045" y="617"/>
                      <a:pt x="2044" y="605"/>
                      <a:pt x="2043" y="592"/>
                    </a:cubicBezTo>
                    <a:cubicBezTo>
                      <a:pt x="2043" y="591"/>
                      <a:pt x="2043" y="591"/>
                      <a:pt x="2043" y="591"/>
                    </a:cubicBezTo>
                    <a:cubicBezTo>
                      <a:pt x="2041" y="577"/>
                      <a:pt x="2040" y="563"/>
                      <a:pt x="2039" y="549"/>
                    </a:cubicBezTo>
                    <a:cubicBezTo>
                      <a:pt x="2039" y="546"/>
                      <a:pt x="2039" y="543"/>
                      <a:pt x="2038" y="540"/>
                    </a:cubicBezTo>
                    <a:cubicBezTo>
                      <a:pt x="2035" y="538"/>
                      <a:pt x="2032" y="538"/>
                      <a:pt x="2029" y="538"/>
                    </a:cubicBezTo>
                    <a:cubicBezTo>
                      <a:pt x="2029" y="536"/>
                      <a:pt x="2027" y="534"/>
                      <a:pt x="2025" y="532"/>
                    </a:cubicBezTo>
                    <a:cubicBezTo>
                      <a:pt x="2023" y="530"/>
                      <a:pt x="2023" y="524"/>
                      <a:pt x="2019" y="525"/>
                    </a:cubicBezTo>
                    <a:cubicBezTo>
                      <a:pt x="2015" y="520"/>
                      <a:pt x="2018" y="513"/>
                      <a:pt x="2015" y="508"/>
                    </a:cubicBezTo>
                    <a:cubicBezTo>
                      <a:pt x="2011" y="500"/>
                      <a:pt x="2005" y="505"/>
                      <a:pt x="2000" y="502"/>
                    </a:cubicBezTo>
                    <a:cubicBezTo>
                      <a:pt x="1996" y="499"/>
                      <a:pt x="1992" y="488"/>
                      <a:pt x="1991" y="484"/>
                    </a:cubicBezTo>
                    <a:cubicBezTo>
                      <a:pt x="1989" y="477"/>
                      <a:pt x="1990" y="473"/>
                      <a:pt x="1985" y="467"/>
                    </a:cubicBezTo>
                    <a:cubicBezTo>
                      <a:pt x="1981" y="462"/>
                      <a:pt x="1977" y="458"/>
                      <a:pt x="1975" y="452"/>
                    </a:cubicBezTo>
                    <a:cubicBezTo>
                      <a:pt x="1973" y="446"/>
                      <a:pt x="1971" y="440"/>
                      <a:pt x="1969" y="433"/>
                    </a:cubicBezTo>
                    <a:cubicBezTo>
                      <a:pt x="1967" y="427"/>
                      <a:pt x="1969" y="419"/>
                      <a:pt x="1966" y="413"/>
                    </a:cubicBezTo>
                    <a:cubicBezTo>
                      <a:pt x="1966" y="410"/>
                      <a:pt x="1965" y="408"/>
                      <a:pt x="1964" y="406"/>
                    </a:cubicBezTo>
                    <a:cubicBezTo>
                      <a:pt x="1964" y="406"/>
                      <a:pt x="1964" y="406"/>
                      <a:pt x="1964" y="406"/>
                    </a:cubicBezTo>
                    <a:cubicBezTo>
                      <a:pt x="1964" y="406"/>
                      <a:pt x="1963" y="406"/>
                      <a:pt x="1963" y="405"/>
                    </a:cubicBezTo>
                    <a:cubicBezTo>
                      <a:pt x="1960" y="399"/>
                      <a:pt x="1953" y="389"/>
                      <a:pt x="1951" y="384"/>
                    </a:cubicBezTo>
                    <a:cubicBezTo>
                      <a:pt x="1948" y="374"/>
                      <a:pt x="1948" y="364"/>
                      <a:pt x="1943" y="355"/>
                    </a:cubicBezTo>
                    <a:cubicBezTo>
                      <a:pt x="1942" y="352"/>
                      <a:pt x="1939" y="349"/>
                      <a:pt x="1938" y="346"/>
                    </a:cubicBezTo>
                    <a:cubicBezTo>
                      <a:pt x="1937" y="343"/>
                      <a:pt x="1938" y="338"/>
                      <a:pt x="1937" y="335"/>
                    </a:cubicBezTo>
                    <a:cubicBezTo>
                      <a:pt x="1936" y="324"/>
                      <a:pt x="1935" y="306"/>
                      <a:pt x="1927" y="299"/>
                    </a:cubicBezTo>
                    <a:cubicBezTo>
                      <a:pt x="1925" y="297"/>
                      <a:pt x="1923" y="297"/>
                      <a:pt x="1921" y="295"/>
                    </a:cubicBezTo>
                    <a:cubicBezTo>
                      <a:pt x="1919" y="291"/>
                      <a:pt x="1919" y="289"/>
                      <a:pt x="1915" y="286"/>
                    </a:cubicBezTo>
                    <a:cubicBezTo>
                      <a:pt x="1908" y="282"/>
                      <a:pt x="1904" y="278"/>
                      <a:pt x="1899" y="271"/>
                    </a:cubicBezTo>
                    <a:cubicBezTo>
                      <a:pt x="1894" y="264"/>
                      <a:pt x="1892" y="256"/>
                      <a:pt x="1886" y="250"/>
                    </a:cubicBezTo>
                    <a:cubicBezTo>
                      <a:pt x="1883" y="246"/>
                      <a:pt x="1878" y="243"/>
                      <a:pt x="1877" y="239"/>
                    </a:cubicBezTo>
                    <a:cubicBezTo>
                      <a:pt x="1875" y="236"/>
                      <a:pt x="1876" y="233"/>
                      <a:pt x="1874" y="230"/>
                    </a:cubicBezTo>
                    <a:cubicBezTo>
                      <a:pt x="1870" y="223"/>
                      <a:pt x="1862" y="218"/>
                      <a:pt x="1857" y="212"/>
                    </a:cubicBezTo>
                    <a:cubicBezTo>
                      <a:pt x="1845" y="198"/>
                      <a:pt x="1837" y="181"/>
                      <a:pt x="1833" y="163"/>
                    </a:cubicBezTo>
                    <a:cubicBezTo>
                      <a:pt x="1830" y="151"/>
                      <a:pt x="1829" y="138"/>
                      <a:pt x="1828" y="125"/>
                    </a:cubicBezTo>
                    <a:cubicBezTo>
                      <a:pt x="1827" y="118"/>
                      <a:pt x="1827" y="111"/>
                      <a:pt x="1831" y="105"/>
                    </a:cubicBezTo>
                    <a:cubicBezTo>
                      <a:pt x="1833" y="102"/>
                      <a:pt x="1835" y="100"/>
                      <a:pt x="1837" y="96"/>
                    </a:cubicBezTo>
                    <a:cubicBezTo>
                      <a:pt x="1838" y="91"/>
                      <a:pt x="1837" y="87"/>
                      <a:pt x="1837" y="82"/>
                    </a:cubicBezTo>
                    <a:cubicBezTo>
                      <a:pt x="1839" y="66"/>
                      <a:pt x="1840" y="50"/>
                      <a:pt x="1838" y="33"/>
                    </a:cubicBezTo>
                    <a:cubicBezTo>
                      <a:pt x="1837" y="25"/>
                      <a:pt x="1837" y="17"/>
                      <a:pt x="1836" y="9"/>
                    </a:cubicBezTo>
                    <a:cubicBezTo>
                      <a:pt x="1836" y="9"/>
                      <a:pt x="1836" y="9"/>
                      <a:pt x="1836" y="9"/>
                    </a:cubicBezTo>
                    <a:cubicBezTo>
                      <a:pt x="1836" y="9"/>
                      <a:pt x="1836" y="9"/>
                      <a:pt x="1836" y="9"/>
                    </a:cubicBezTo>
                    <a:cubicBezTo>
                      <a:pt x="1836" y="5"/>
                      <a:pt x="1835" y="3"/>
                      <a:pt x="1834" y="0"/>
                    </a:cubicBezTo>
                    <a:cubicBezTo>
                      <a:pt x="375" y="102"/>
                      <a:pt x="375" y="102"/>
                      <a:pt x="375" y="102"/>
                    </a:cubicBezTo>
                    <a:cubicBezTo>
                      <a:pt x="375" y="101"/>
                      <a:pt x="375" y="101"/>
                      <a:pt x="375" y="101"/>
                    </a:cubicBezTo>
                    <a:cubicBezTo>
                      <a:pt x="373" y="105"/>
                      <a:pt x="371" y="108"/>
                      <a:pt x="371" y="113"/>
                    </a:cubicBezTo>
                    <a:cubicBezTo>
                      <a:pt x="371" y="113"/>
                      <a:pt x="371" y="114"/>
                      <a:pt x="371" y="114"/>
                    </a:cubicBezTo>
                    <a:cubicBezTo>
                      <a:pt x="370" y="118"/>
                      <a:pt x="370" y="123"/>
                      <a:pt x="372" y="126"/>
                    </a:cubicBezTo>
                    <a:cubicBezTo>
                      <a:pt x="373" y="130"/>
                      <a:pt x="376" y="130"/>
                      <a:pt x="379" y="130"/>
                    </a:cubicBezTo>
                    <a:cubicBezTo>
                      <a:pt x="380" y="130"/>
                      <a:pt x="381" y="130"/>
                      <a:pt x="382" y="131"/>
                    </a:cubicBezTo>
                    <a:cubicBezTo>
                      <a:pt x="387" y="132"/>
                      <a:pt x="393" y="136"/>
                      <a:pt x="397" y="139"/>
                    </a:cubicBezTo>
                    <a:cubicBezTo>
                      <a:pt x="406" y="145"/>
                      <a:pt x="414" y="152"/>
                      <a:pt x="421" y="159"/>
                    </a:cubicBezTo>
                    <a:cubicBezTo>
                      <a:pt x="423" y="161"/>
                      <a:pt x="424" y="162"/>
                      <a:pt x="426" y="163"/>
                    </a:cubicBezTo>
                    <a:cubicBezTo>
                      <a:pt x="432" y="169"/>
                      <a:pt x="440" y="177"/>
                      <a:pt x="449" y="177"/>
                    </a:cubicBezTo>
                    <a:cubicBezTo>
                      <a:pt x="449" y="177"/>
                      <a:pt x="449" y="177"/>
                      <a:pt x="449" y="177"/>
                    </a:cubicBezTo>
                    <a:cubicBezTo>
                      <a:pt x="450" y="177"/>
                      <a:pt x="450" y="177"/>
                      <a:pt x="451" y="177"/>
                    </a:cubicBezTo>
                    <a:cubicBezTo>
                      <a:pt x="461" y="177"/>
                      <a:pt x="465" y="179"/>
                      <a:pt x="472" y="188"/>
                    </a:cubicBezTo>
                    <a:cubicBezTo>
                      <a:pt x="472" y="189"/>
                      <a:pt x="473" y="189"/>
                      <a:pt x="473" y="190"/>
                    </a:cubicBezTo>
                    <a:cubicBezTo>
                      <a:pt x="474" y="192"/>
                      <a:pt x="475" y="193"/>
                      <a:pt x="476" y="194"/>
                    </a:cubicBezTo>
                    <a:cubicBezTo>
                      <a:pt x="477" y="195"/>
                      <a:pt x="478" y="195"/>
                      <a:pt x="480" y="195"/>
                    </a:cubicBezTo>
                    <a:cubicBezTo>
                      <a:pt x="481" y="196"/>
                      <a:pt x="483" y="196"/>
                      <a:pt x="484" y="197"/>
                    </a:cubicBezTo>
                    <a:cubicBezTo>
                      <a:pt x="486" y="198"/>
                      <a:pt x="487" y="200"/>
                      <a:pt x="488" y="203"/>
                    </a:cubicBezTo>
                    <a:cubicBezTo>
                      <a:pt x="489" y="204"/>
                      <a:pt x="490" y="206"/>
                      <a:pt x="491" y="207"/>
                    </a:cubicBezTo>
                    <a:cubicBezTo>
                      <a:pt x="500" y="216"/>
                      <a:pt x="501" y="224"/>
                      <a:pt x="501" y="235"/>
                    </a:cubicBezTo>
                    <a:cubicBezTo>
                      <a:pt x="501" y="239"/>
                      <a:pt x="501" y="242"/>
                      <a:pt x="501" y="245"/>
                    </a:cubicBezTo>
                    <a:cubicBezTo>
                      <a:pt x="501" y="255"/>
                      <a:pt x="500" y="266"/>
                      <a:pt x="503" y="274"/>
                    </a:cubicBezTo>
                    <a:cubicBezTo>
                      <a:pt x="506" y="282"/>
                      <a:pt x="509" y="286"/>
                      <a:pt x="516" y="291"/>
                    </a:cubicBezTo>
                    <a:cubicBezTo>
                      <a:pt x="518" y="293"/>
                      <a:pt x="519" y="294"/>
                      <a:pt x="521" y="295"/>
                    </a:cubicBezTo>
                    <a:cubicBezTo>
                      <a:pt x="526" y="299"/>
                      <a:pt x="530" y="303"/>
                      <a:pt x="537" y="304"/>
                    </a:cubicBezTo>
                    <a:cubicBezTo>
                      <a:pt x="543" y="306"/>
                      <a:pt x="549" y="310"/>
                      <a:pt x="555" y="314"/>
                    </a:cubicBezTo>
                    <a:cubicBezTo>
                      <a:pt x="558" y="316"/>
                      <a:pt x="560" y="317"/>
                      <a:pt x="562" y="318"/>
                    </a:cubicBezTo>
                    <a:cubicBezTo>
                      <a:pt x="566" y="321"/>
                      <a:pt x="569" y="322"/>
                      <a:pt x="574" y="322"/>
                    </a:cubicBezTo>
                    <a:cubicBezTo>
                      <a:pt x="578" y="323"/>
                      <a:pt x="581" y="324"/>
                      <a:pt x="584" y="326"/>
                    </a:cubicBezTo>
                    <a:cubicBezTo>
                      <a:pt x="585" y="326"/>
                      <a:pt x="586" y="327"/>
                      <a:pt x="586" y="327"/>
                    </a:cubicBezTo>
                    <a:cubicBezTo>
                      <a:pt x="588" y="328"/>
                      <a:pt x="590" y="329"/>
                      <a:pt x="592" y="331"/>
                    </a:cubicBezTo>
                    <a:cubicBezTo>
                      <a:pt x="599" y="334"/>
                      <a:pt x="605" y="337"/>
                      <a:pt x="610" y="341"/>
                    </a:cubicBezTo>
                    <a:cubicBezTo>
                      <a:pt x="612" y="344"/>
                      <a:pt x="613" y="347"/>
                      <a:pt x="615" y="349"/>
                    </a:cubicBezTo>
                    <a:cubicBezTo>
                      <a:pt x="617" y="354"/>
                      <a:pt x="620" y="359"/>
                      <a:pt x="627" y="359"/>
                    </a:cubicBezTo>
                    <a:cubicBezTo>
                      <a:pt x="631" y="359"/>
                      <a:pt x="635" y="360"/>
                      <a:pt x="637" y="363"/>
                    </a:cubicBezTo>
                    <a:cubicBezTo>
                      <a:pt x="640" y="367"/>
                      <a:pt x="641" y="372"/>
                      <a:pt x="641" y="378"/>
                    </a:cubicBezTo>
                    <a:cubicBezTo>
                      <a:pt x="640" y="379"/>
                      <a:pt x="640" y="381"/>
                      <a:pt x="640" y="382"/>
                    </a:cubicBezTo>
                    <a:cubicBezTo>
                      <a:pt x="639" y="385"/>
                      <a:pt x="638" y="388"/>
                      <a:pt x="639" y="392"/>
                    </a:cubicBezTo>
                    <a:cubicBezTo>
                      <a:pt x="640" y="406"/>
                      <a:pt x="644" y="424"/>
                      <a:pt x="650" y="440"/>
                    </a:cubicBezTo>
                    <a:cubicBezTo>
                      <a:pt x="650" y="442"/>
                      <a:pt x="651" y="443"/>
                      <a:pt x="652" y="445"/>
                    </a:cubicBezTo>
                    <a:cubicBezTo>
                      <a:pt x="654" y="447"/>
                      <a:pt x="655" y="450"/>
                      <a:pt x="655" y="453"/>
                    </a:cubicBezTo>
                    <a:cubicBezTo>
                      <a:pt x="656" y="462"/>
                      <a:pt x="654" y="472"/>
                      <a:pt x="652" y="480"/>
                    </a:cubicBezTo>
                    <a:cubicBezTo>
                      <a:pt x="651" y="482"/>
                      <a:pt x="651" y="484"/>
                      <a:pt x="650" y="486"/>
                    </a:cubicBezTo>
                    <a:cubicBezTo>
                      <a:pt x="649" y="491"/>
                      <a:pt x="649" y="495"/>
                      <a:pt x="649" y="500"/>
                    </a:cubicBezTo>
                    <a:cubicBezTo>
                      <a:pt x="648" y="503"/>
                      <a:pt x="648" y="506"/>
                      <a:pt x="648" y="509"/>
                    </a:cubicBezTo>
                    <a:cubicBezTo>
                      <a:pt x="647" y="511"/>
                      <a:pt x="647" y="512"/>
                      <a:pt x="647" y="514"/>
                    </a:cubicBezTo>
                    <a:cubicBezTo>
                      <a:pt x="647" y="518"/>
                      <a:pt x="646" y="521"/>
                      <a:pt x="645" y="525"/>
                    </a:cubicBezTo>
                    <a:cubicBezTo>
                      <a:pt x="644" y="529"/>
                      <a:pt x="643" y="533"/>
                      <a:pt x="642" y="538"/>
                    </a:cubicBezTo>
                    <a:cubicBezTo>
                      <a:pt x="641" y="545"/>
                      <a:pt x="640" y="556"/>
                      <a:pt x="639" y="567"/>
                    </a:cubicBezTo>
                    <a:cubicBezTo>
                      <a:pt x="639" y="567"/>
                      <a:pt x="639" y="568"/>
                      <a:pt x="639" y="568"/>
                    </a:cubicBezTo>
                    <a:cubicBezTo>
                      <a:pt x="639" y="572"/>
                      <a:pt x="639" y="576"/>
                      <a:pt x="638" y="579"/>
                    </a:cubicBezTo>
                    <a:cubicBezTo>
                      <a:pt x="636" y="583"/>
                      <a:pt x="634" y="584"/>
                      <a:pt x="631" y="585"/>
                    </a:cubicBezTo>
                    <a:cubicBezTo>
                      <a:pt x="630" y="585"/>
                      <a:pt x="629" y="585"/>
                      <a:pt x="628" y="586"/>
                    </a:cubicBezTo>
                    <a:cubicBezTo>
                      <a:pt x="624" y="588"/>
                      <a:pt x="621" y="590"/>
                      <a:pt x="617" y="593"/>
                    </a:cubicBezTo>
                    <a:cubicBezTo>
                      <a:pt x="614" y="596"/>
                      <a:pt x="611" y="598"/>
                      <a:pt x="607" y="600"/>
                    </a:cubicBezTo>
                    <a:cubicBezTo>
                      <a:pt x="596" y="606"/>
                      <a:pt x="578" y="620"/>
                      <a:pt x="576" y="635"/>
                    </a:cubicBezTo>
                    <a:cubicBezTo>
                      <a:pt x="576" y="639"/>
                      <a:pt x="577" y="643"/>
                      <a:pt x="578" y="646"/>
                    </a:cubicBezTo>
                    <a:cubicBezTo>
                      <a:pt x="579" y="651"/>
                      <a:pt x="580" y="656"/>
                      <a:pt x="578" y="661"/>
                    </a:cubicBezTo>
                    <a:cubicBezTo>
                      <a:pt x="577" y="664"/>
                      <a:pt x="575" y="667"/>
                      <a:pt x="574" y="670"/>
                    </a:cubicBezTo>
                    <a:cubicBezTo>
                      <a:pt x="571" y="675"/>
                      <a:pt x="568" y="679"/>
                      <a:pt x="568" y="685"/>
                    </a:cubicBezTo>
                    <a:cubicBezTo>
                      <a:pt x="568" y="690"/>
                      <a:pt x="568" y="695"/>
                      <a:pt x="568" y="699"/>
                    </a:cubicBezTo>
                    <a:cubicBezTo>
                      <a:pt x="569" y="704"/>
                      <a:pt x="569" y="709"/>
                      <a:pt x="569" y="714"/>
                    </a:cubicBezTo>
                    <a:cubicBezTo>
                      <a:pt x="569" y="716"/>
                      <a:pt x="569" y="718"/>
                      <a:pt x="569" y="720"/>
                    </a:cubicBezTo>
                    <a:cubicBezTo>
                      <a:pt x="569" y="732"/>
                      <a:pt x="570" y="748"/>
                      <a:pt x="555" y="750"/>
                    </a:cubicBezTo>
                    <a:cubicBezTo>
                      <a:pt x="545" y="752"/>
                      <a:pt x="534" y="754"/>
                      <a:pt x="526" y="765"/>
                    </a:cubicBezTo>
                    <a:cubicBezTo>
                      <a:pt x="524" y="767"/>
                      <a:pt x="523" y="769"/>
                      <a:pt x="522" y="771"/>
                    </a:cubicBezTo>
                    <a:cubicBezTo>
                      <a:pt x="518" y="776"/>
                      <a:pt x="514" y="782"/>
                      <a:pt x="508" y="785"/>
                    </a:cubicBezTo>
                    <a:cubicBezTo>
                      <a:pt x="501" y="788"/>
                      <a:pt x="493" y="788"/>
                      <a:pt x="485" y="787"/>
                    </a:cubicBezTo>
                    <a:cubicBezTo>
                      <a:pt x="483" y="787"/>
                      <a:pt x="481" y="787"/>
                      <a:pt x="479" y="787"/>
                    </a:cubicBezTo>
                    <a:cubicBezTo>
                      <a:pt x="477" y="787"/>
                      <a:pt x="477" y="787"/>
                      <a:pt x="477" y="787"/>
                    </a:cubicBezTo>
                    <a:cubicBezTo>
                      <a:pt x="477" y="787"/>
                      <a:pt x="477" y="787"/>
                      <a:pt x="476" y="787"/>
                    </a:cubicBezTo>
                    <a:cubicBezTo>
                      <a:pt x="472" y="787"/>
                      <a:pt x="467" y="787"/>
                      <a:pt x="463" y="789"/>
                    </a:cubicBezTo>
                    <a:cubicBezTo>
                      <a:pt x="461" y="790"/>
                      <a:pt x="459" y="792"/>
                      <a:pt x="458" y="794"/>
                    </a:cubicBezTo>
                    <a:cubicBezTo>
                      <a:pt x="456" y="795"/>
                      <a:pt x="455" y="797"/>
                      <a:pt x="453" y="798"/>
                    </a:cubicBezTo>
                    <a:cubicBezTo>
                      <a:pt x="451" y="799"/>
                      <a:pt x="450" y="800"/>
                      <a:pt x="448" y="801"/>
                    </a:cubicBezTo>
                    <a:cubicBezTo>
                      <a:pt x="446" y="802"/>
                      <a:pt x="444" y="803"/>
                      <a:pt x="441" y="805"/>
                    </a:cubicBezTo>
                    <a:cubicBezTo>
                      <a:pt x="440" y="807"/>
                      <a:pt x="438" y="809"/>
                      <a:pt x="437" y="810"/>
                    </a:cubicBezTo>
                    <a:cubicBezTo>
                      <a:pt x="435" y="812"/>
                      <a:pt x="434" y="814"/>
                      <a:pt x="432" y="816"/>
                    </a:cubicBezTo>
                    <a:cubicBezTo>
                      <a:pt x="424" y="823"/>
                      <a:pt x="418" y="827"/>
                      <a:pt x="410" y="831"/>
                    </a:cubicBezTo>
                    <a:cubicBezTo>
                      <a:pt x="407" y="833"/>
                      <a:pt x="405" y="835"/>
                      <a:pt x="403" y="837"/>
                    </a:cubicBezTo>
                    <a:cubicBezTo>
                      <a:pt x="400" y="838"/>
                      <a:pt x="398" y="840"/>
                      <a:pt x="396" y="842"/>
                    </a:cubicBezTo>
                    <a:cubicBezTo>
                      <a:pt x="393" y="843"/>
                      <a:pt x="391" y="844"/>
                      <a:pt x="388" y="845"/>
                    </a:cubicBezTo>
                    <a:cubicBezTo>
                      <a:pt x="386" y="845"/>
                      <a:pt x="383" y="846"/>
                      <a:pt x="381" y="847"/>
                    </a:cubicBezTo>
                    <a:cubicBezTo>
                      <a:pt x="380" y="848"/>
                      <a:pt x="380" y="848"/>
                      <a:pt x="380" y="848"/>
                    </a:cubicBezTo>
                    <a:cubicBezTo>
                      <a:pt x="377" y="850"/>
                      <a:pt x="374" y="851"/>
                      <a:pt x="370" y="851"/>
                    </a:cubicBezTo>
                    <a:cubicBezTo>
                      <a:pt x="370" y="851"/>
                      <a:pt x="370" y="851"/>
                      <a:pt x="370" y="851"/>
                    </a:cubicBezTo>
                    <a:cubicBezTo>
                      <a:pt x="367" y="851"/>
                      <a:pt x="364" y="850"/>
                      <a:pt x="361" y="849"/>
                    </a:cubicBezTo>
                    <a:cubicBezTo>
                      <a:pt x="361" y="849"/>
                      <a:pt x="360" y="849"/>
                      <a:pt x="360" y="849"/>
                    </a:cubicBezTo>
                    <a:cubicBezTo>
                      <a:pt x="356" y="847"/>
                      <a:pt x="352" y="848"/>
                      <a:pt x="348" y="848"/>
                    </a:cubicBezTo>
                    <a:cubicBezTo>
                      <a:pt x="347" y="848"/>
                      <a:pt x="347" y="848"/>
                      <a:pt x="346" y="848"/>
                    </a:cubicBezTo>
                    <a:cubicBezTo>
                      <a:pt x="345" y="848"/>
                      <a:pt x="344" y="848"/>
                      <a:pt x="342" y="848"/>
                    </a:cubicBezTo>
                    <a:cubicBezTo>
                      <a:pt x="340" y="848"/>
                      <a:pt x="338" y="848"/>
                      <a:pt x="336" y="848"/>
                    </a:cubicBezTo>
                    <a:cubicBezTo>
                      <a:pt x="335" y="848"/>
                      <a:pt x="335" y="848"/>
                      <a:pt x="334" y="848"/>
                    </a:cubicBezTo>
                    <a:cubicBezTo>
                      <a:pt x="331" y="849"/>
                      <a:pt x="329" y="849"/>
                      <a:pt x="326" y="849"/>
                    </a:cubicBezTo>
                    <a:cubicBezTo>
                      <a:pt x="321" y="849"/>
                      <a:pt x="315" y="852"/>
                      <a:pt x="310" y="854"/>
                    </a:cubicBezTo>
                    <a:cubicBezTo>
                      <a:pt x="309" y="854"/>
                      <a:pt x="308" y="855"/>
                      <a:pt x="307" y="855"/>
                    </a:cubicBezTo>
                    <a:cubicBezTo>
                      <a:pt x="302" y="857"/>
                      <a:pt x="296" y="859"/>
                      <a:pt x="291" y="862"/>
                    </a:cubicBezTo>
                    <a:cubicBezTo>
                      <a:pt x="290" y="863"/>
                      <a:pt x="288" y="864"/>
                      <a:pt x="287" y="865"/>
                    </a:cubicBezTo>
                    <a:cubicBezTo>
                      <a:pt x="284" y="868"/>
                      <a:pt x="281" y="870"/>
                      <a:pt x="278" y="871"/>
                    </a:cubicBezTo>
                    <a:cubicBezTo>
                      <a:pt x="276" y="871"/>
                      <a:pt x="275" y="871"/>
                      <a:pt x="273" y="871"/>
                    </a:cubicBezTo>
                    <a:cubicBezTo>
                      <a:pt x="272" y="872"/>
                      <a:pt x="271" y="872"/>
                      <a:pt x="269" y="872"/>
                    </a:cubicBezTo>
                    <a:cubicBezTo>
                      <a:pt x="266" y="873"/>
                      <a:pt x="263" y="873"/>
                      <a:pt x="259" y="873"/>
                    </a:cubicBezTo>
                    <a:cubicBezTo>
                      <a:pt x="257" y="873"/>
                      <a:pt x="255" y="872"/>
                      <a:pt x="253" y="873"/>
                    </a:cubicBezTo>
                    <a:cubicBezTo>
                      <a:pt x="248" y="873"/>
                      <a:pt x="243" y="873"/>
                      <a:pt x="238" y="874"/>
                    </a:cubicBezTo>
                    <a:cubicBezTo>
                      <a:pt x="236" y="874"/>
                      <a:pt x="233" y="875"/>
                      <a:pt x="230" y="875"/>
                    </a:cubicBezTo>
                    <a:cubicBezTo>
                      <a:pt x="223" y="876"/>
                      <a:pt x="215" y="880"/>
                      <a:pt x="212" y="887"/>
                    </a:cubicBezTo>
                    <a:cubicBezTo>
                      <a:pt x="210" y="890"/>
                      <a:pt x="209" y="893"/>
                      <a:pt x="207" y="897"/>
                    </a:cubicBezTo>
                    <a:cubicBezTo>
                      <a:pt x="207" y="898"/>
                      <a:pt x="206" y="900"/>
                      <a:pt x="205" y="902"/>
                    </a:cubicBezTo>
                    <a:cubicBezTo>
                      <a:pt x="204" y="906"/>
                      <a:pt x="202" y="910"/>
                      <a:pt x="200" y="914"/>
                    </a:cubicBezTo>
                    <a:cubicBezTo>
                      <a:pt x="196" y="921"/>
                      <a:pt x="195" y="930"/>
                      <a:pt x="195" y="939"/>
                    </a:cubicBezTo>
                    <a:cubicBezTo>
                      <a:pt x="195" y="942"/>
                      <a:pt x="195" y="945"/>
                      <a:pt x="194" y="949"/>
                    </a:cubicBezTo>
                    <a:cubicBezTo>
                      <a:pt x="193" y="956"/>
                      <a:pt x="190" y="962"/>
                      <a:pt x="187" y="967"/>
                    </a:cubicBezTo>
                    <a:cubicBezTo>
                      <a:pt x="185" y="971"/>
                      <a:pt x="184" y="974"/>
                      <a:pt x="183" y="978"/>
                    </a:cubicBezTo>
                    <a:cubicBezTo>
                      <a:pt x="183" y="981"/>
                      <a:pt x="182" y="984"/>
                      <a:pt x="181" y="987"/>
                    </a:cubicBezTo>
                    <a:cubicBezTo>
                      <a:pt x="180" y="987"/>
                      <a:pt x="180" y="987"/>
                      <a:pt x="180" y="987"/>
                    </a:cubicBezTo>
                    <a:cubicBezTo>
                      <a:pt x="178" y="993"/>
                      <a:pt x="175" y="998"/>
                      <a:pt x="177" y="1004"/>
                    </a:cubicBezTo>
                    <a:cubicBezTo>
                      <a:pt x="178" y="1007"/>
                      <a:pt x="180" y="1013"/>
                      <a:pt x="185" y="1016"/>
                    </a:cubicBezTo>
                    <a:cubicBezTo>
                      <a:pt x="189" y="1019"/>
                      <a:pt x="191" y="1021"/>
                      <a:pt x="193" y="1026"/>
                    </a:cubicBezTo>
                    <a:cubicBezTo>
                      <a:pt x="194" y="1029"/>
                      <a:pt x="195" y="1029"/>
                      <a:pt x="197" y="1030"/>
                    </a:cubicBezTo>
                    <a:cubicBezTo>
                      <a:pt x="198" y="1031"/>
                      <a:pt x="198" y="1031"/>
                      <a:pt x="199" y="1031"/>
                    </a:cubicBezTo>
                    <a:cubicBezTo>
                      <a:pt x="202" y="1033"/>
                      <a:pt x="205" y="1037"/>
                      <a:pt x="207" y="1040"/>
                    </a:cubicBezTo>
                    <a:cubicBezTo>
                      <a:pt x="208" y="1041"/>
                      <a:pt x="209" y="1042"/>
                      <a:pt x="209" y="1043"/>
                    </a:cubicBezTo>
                    <a:cubicBezTo>
                      <a:pt x="211" y="1044"/>
                      <a:pt x="211" y="1046"/>
                      <a:pt x="212" y="1047"/>
                    </a:cubicBezTo>
                    <a:cubicBezTo>
                      <a:pt x="212" y="1049"/>
                      <a:pt x="213" y="1050"/>
                      <a:pt x="213" y="1051"/>
                    </a:cubicBezTo>
                    <a:cubicBezTo>
                      <a:pt x="215" y="1054"/>
                      <a:pt x="218" y="1054"/>
                      <a:pt x="221" y="1055"/>
                    </a:cubicBezTo>
                    <a:cubicBezTo>
                      <a:pt x="222" y="1055"/>
                      <a:pt x="222" y="1055"/>
                      <a:pt x="223" y="1055"/>
                    </a:cubicBezTo>
                    <a:cubicBezTo>
                      <a:pt x="224" y="1055"/>
                      <a:pt x="225" y="1055"/>
                      <a:pt x="226" y="1055"/>
                    </a:cubicBezTo>
                    <a:cubicBezTo>
                      <a:pt x="232" y="1056"/>
                      <a:pt x="238" y="1056"/>
                      <a:pt x="241" y="1062"/>
                    </a:cubicBezTo>
                    <a:cubicBezTo>
                      <a:pt x="242" y="1064"/>
                      <a:pt x="243" y="1066"/>
                      <a:pt x="244" y="1068"/>
                    </a:cubicBezTo>
                    <a:cubicBezTo>
                      <a:pt x="244" y="1070"/>
                      <a:pt x="245" y="1073"/>
                      <a:pt x="247" y="1075"/>
                    </a:cubicBezTo>
                    <a:cubicBezTo>
                      <a:pt x="250" y="1078"/>
                      <a:pt x="252" y="1081"/>
                      <a:pt x="254" y="1084"/>
                    </a:cubicBezTo>
                    <a:cubicBezTo>
                      <a:pt x="255" y="1085"/>
                      <a:pt x="256" y="1086"/>
                      <a:pt x="257" y="1088"/>
                    </a:cubicBezTo>
                    <a:cubicBezTo>
                      <a:pt x="259" y="1090"/>
                      <a:pt x="261" y="1092"/>
                      <a:pt x="263" y="1094"/>
                    </a:cubicBezTo>
                    <a:cubicBezTo>
                      <a:pt x="265" y="1095"/>
                      <a:pt x="266" y="1097"/>
                      <a:pt x="267" y="1098"/>
                    </a:cubicBezTo>
                    <a:cubicBezTo>
                      <a:pt x="271" y="1102"/>
                      <a:pt x="271" y="1107"/>
                      <a:pt x="271" y="1112"/>
                    </a:cubicBezTo>
                    <a:cubicBezTo>
                      <a:pt x="271" y="1113"/>
                      <a:pt x="271" y="1113"/>
                      <a:pt x="271" y="1114"/>
                    </a:cubicBezTo>
                    <a:cubicBezTo>
                      <a:pt x="271" y="1117"/>
                      <a:pt x="271" y="1117"/>
                      <a:pt x="271" y="1117"/>
                    </a:cubicBezTo>
                    <a:cubicBezTo>
                      <a:pt x="271" y="1128"/>
                      <a:pt x="271" y="1139"/>
                      <a:pt x="272" y="1149"/>
                    </a:cubicBezTo>
                    <a:cubicBezTo>
                      <a:pt x="272" y="1150"/>
                      <a:pt x="272" y="1151"/>
                      <a:pt x="272" y="1152"/>
                    </a:cubicBezTo>
                    <a:cubicBezTo>
                      <a:pt x="272" y="1156"/>
                      <a:pt x="273" y="1161"/>
                      <a:pt x="272" y="1165"/>
                    </a:cubicBezTo>
                    <a:cubicBezTo>
                      <a:pt x="271" y="1166"/>
                      <a:pt x="270" y="1167"/>
                      <a:pt x="270" y="1168"/>
                    </a:cubicBezTo>
                    <a:cubicBezTo>
                      <a:pt x="269" y="1169"/>
                      <a:pt x="268" y="1170"/>
                      <a:pt x="268" y="1171"/>
                    </a:cubicBezTo>
                    <a:cubicBezTo>
                      <a:pt x="267" y="1175"/>
                      <a:pt x="268" y="1179"/>
                      <a:pt x="269" y="1182"/>
                    </a:cubicBezTo>
                    <a:cubicBezTo>
                      <a:pt x="269" y="1183"/>
                      <a:pt x="269" y="1183"/>
                      <a:pt x="269" y="1184"/>
                    </a:cubicBezTo>
                    <a:cubicBezTo>
                      <a:pt x="271" y="1190"/>
                      <a:pt x="274" y="1209"/>
                      <a:pt x="266" y="1220"/>
                    </a:cubicBezTo>
                    <a:cubicBezTo>
                      <a:pt x="265" y="1221"/>
                      <a:pt x="265" y="1221"/>
                      <a:pt x="265" y="1221"/>
                    </a:cubicBezTo>
                    <a:cubicBezTo>
                      <a:pt x="261" y="1226"/>
                      <a:pt x="258" y="1230"/>
                      <a:pt x="254" y="1234"/>
                    </a:cubicBezTo>
                    <a:cubicBezTo>
                      <a:pt x="249" y="1239"/>
                      <a:pt x="245" y="1244"/>
                      <a:pt x="240" y="1249"/>
                    </a:cubicBezTo>
                    <a:cubicBezTo>
                      <a:pt x="240" y="1249"/>
                      <a:pt x="240" y="1249"/>
                      <a:pt x="240" y="1249"/>
                    </a:cubicBezTo>
                    <a:cubicBezTo>
                      <a:pt x="235" y="1255"/>
                      <a:pt x="230" y="1261"/>
                      <a:pt x="227" y="1267"/>
                    </a:cubicBezTo>
                    <a:cubicBezTo>
                      <a:pt x="225" y="1271"/>
                      <a:pt x="224" y="1274"/>
                      <a:pt x="224" y="1277"/>
                    </a:cubicBezTo>
                    <a:cubicBezTo>
                      <a:pt x="224" y="1284"/>
                      <a:pt x="222" y="1290"/>
                      <a:pt x="217" y="1293"/>
                    </a:cubicBezTo>
                    <a:cubicBezTo>
                      <a:pt x="216" y="1294"/>
                      <a:pt x="216" y="1294"/>
                      <a:pt x="215" y="1294"/>
                    </a:cubicBezTo>
                    <a:cubicBezTo>
                      <a:pt x="214" y="1295"/>
                      <a:pt x="214" y="1295"/>
                      <a:pt x="213" y="1296"/>
                    </a:cubicBezTo>
                    <a:cubicBezTo>
                      <a:pt x="212" y="1297"/>
                      <a:pt x="212" y="1298"/>
                      <a:pt x="211" y="1299"/>
                    </a:cubicBezTo>
                    <a:cubicBezTo>
                      <a:pt x="211" y="1299"/>
                      <a:pt x="210" y="1300"/>
                      <a:pt x="210" y="1301"/>
                    </a:cubicBezTo>
                    <a:cubicBezTo>
                      <a:pt x="209" y="1302"/>
                      <a:pt x="209" y="1302"/>
                      <a:pt x="209" y="1302"/>
                    </a:cubicBezTo>
                    <a:cubicBezTo>
                      <a:pt x="207" y="1304"/>
                      <a:pt x="205" y="1307"/>
                      <a:pt x="204" y="1311"/>
                    </a:cubicBezTo>
                    <a:cubicBezTo>
                      <a:pt x="204" y="1315"/>
                      <a:pt x="203" y="1319"/>
                      <a:pt x="203" y="1324"/>
                    </a:cubicBezTo>
                    <a:cubicBezTo>
                      <a:pt x="203" y="1326"/>
                      <a:pt x="203" y="1328"/>
                      <a:pt x="203" y="1330"/>
                    </a:cubicBezTo>
                    <a:cubicBezTo>
                      <a:pt x="203" y="1332"/>
                      <a:pt x="203" y="1335"/>
                      <a:pt x="203" y="1337"/>
                    </a:cubicBezTo>
                    <a:cubicBezTo>
                      <a:pt x="202" y="1340"/>
                      <a:pt x="202" y="1343"/>
                      <a:pt x="202" y="1346"/>
                    </a:cubicBezTo>
                    <a:cubicBezTo>
                      <a:pt x="202" y="1352"/>
                      <a:pt x="201" y="1357"/>
                      <a:pt x="200" y="1363"/>
                    </a:cubicBezTo>
                    <a:cubicBezTo>
                      <a:pt x="199" y="1364"/>
                      <a:pt x="199" y="1364"/>
                      <a:pt x="199" y="1364"/>
                    </a:cubicBezTo>
                    <a:cubicBezTo>
                      <a:pt x="198" y="1370"/>
                      <a:pt x="197" y="1375"/>
                      <a:pt x="195" y="1380"/>
                    </a:cubicBezTo>
                    <a:cubicBezTo>
                      <a:pt x="193" y="1383"/>
                      <a:pt x="191" y="1387"/>
                      <a:pt x="192" y="1391"/>
                    </a:cubicBezTo>
                    <a:cubicBezTo>
                      <a:pt x="192" y="1392"/>
                      <a:pt x="192" y="1392"/>
                      <a:pt x="192" y="1392"/>
                    </a:cubicBezTo>
                    <a:cubicBezTo>
                      <a:pt x="192" y="1397"/>
                      <a:pt x="193" y="1402"/>
                      <a:pt x="191" y="1406"/>
                    </a:cubicBezTo>
                    <a:cubicBezTo>
                      <a:pt x="190" y="1411"/>
                      <a:pt x="187" y="1415"/>
                      <a:pt x="183" y="1417"/>
                    </a:cubicBezTo>
                    <a:cubicBezTo>
                      <a:pt x="181" y="1419"/>
                      <a:pt x="179" y="1420"/>
                      <a:pt x="177" y="1421"/>
                    </a:cubicBezTo>
                    <a:cubicBezTo>
                      <a:pt x="175" y="1423"/>
                      <a:pt x="172" y="1424"/>
                      <a:pt x="170" y="1425"/>
                    </a:cubicBezTo>
                    <a:cubicBezTo>
                      <a:pt x="163" y="1429"/>
                      <a:pt x="155" y="1434"/>
                      <a:pt x="147" y="1435"/>
                    </a:cubicBezTo>
                    <a:cubicBezTo>
                      <a:pt x="144" y="1436"/>
                      <a:pt x="140" y="1436"/>
                      <a:pt x="137" y="1436"/>
                    </a:cubicBezTo>
                    <a:cubicBezTo>
                      <a:pt x="135" y="1436"/>
                      <a:pt x="133" y="1436"/>
                      <a:pt x="131" y="1436"/>
                    </a:cubicBezTo>
                    <a:cubicBezTo>
                      <a:pt x="130" y="1436"/>
                      <a:pt x="129" y="1436"/>
                      <a:pt x="128" y="1436"/>
                    </a:cubicBezTo>
                    <a:cubicBezTo>
                      <a:pt x="122" y="1437"/>
                      <a:pt x="117" y="1437"/>
                      <a:pt x="111" y="1440"/>
                    </a:cubicBezTo>
                    <a:cubicBezTo>
                      <a:pt x="109" y="1441"/>
                      <a:pt x="107" y="1443"/>
                      <a:pt x="105" y="1445"/>
                    </a:cubicBezTo>
                    <a:cubicBezTo>
                      <a:pt x="101" y="1447"/>
                      <a:pt x="98" y="1450"/>
                      <a:pt x="94" y="1451"/>
                    </a:cubicBezTo>
                    <a:cubicBezTo>
                      <a:pt x="92" y="1452"/>
                      <a:pt x="91" y="1452"/>
                      <a:pt x="90" y="1453"/>
                    </a:cubicBezTo>
                    <a:cubicBezTo>
                      <a:pt x="87" y="1454"/>
                      <a:pt x="83" y="1455"/>
                      <a:pt x="80" y="1456"/>
                    </a:cubicBezTo>
                    <a:cubicBezTo>
                      <a:pt x="70" y="1460"/>
                      <a:pt x="65" y="1467"/>
                      <a:pt x="60" y="1474"/>
                    </a:cubicBezTo>
                    <a:cubicBezTo>
                      <a:pt x="58" y="1477"/>
                      <a:pt x="56" y="1480"/>
                      <a:pt x="54" y="1483"/>
                    </a:cubicBezTo>
                    <a:cubicBezTo>
                      <a:pt x="51" y="1486"/>
                      <a:pt x="39" y="1501"/>
                      <a:pt x="47" y="1511"/>
                    </a:cubicBezTo>
                    <a:cubicBezTo>
                      <a:pt x="49" y="1513"/>
                      <a:pt x="52" y="1513"/>
                      <a:pt x="54" y="1513"/>
                    </a:cubicBezTo>
                    <a:cubicBezTo>
                      <a:pt x="56" y="1513"/>
                      <a:pt x="58" y="1513"/>
                      <a:pt x="60" y="1514"/>
                    </a:cubicBezTo>
                    <a:cubicBezTo>
                      <a:pt x="62" y="1515"/>
                      <a:pt x="64" y="1519"/>
                      <a:pt x="64" y="1524"/>
                    </a:cubicBezTo>
                    <a:cubicBezTo>
                      <a:pt x="65" y="1527"/>
                      <a:pt x="65" y="1530"/>
                      <a:pt x="65" y="1532"/>
                    </a:cubicBezTo>
                    <a:cubicBezTo>
                      <a:pt x="66" y="1538"/>
                      <a:pt x="67" y="1544"/>
                      <a:pt x="67" y="1549"/>
                    </a:cubicBezTo>
                    <a:cubicBezTo>
                      <a:pt x="66" y="1552"/>
                      <a:pt x="66" y="1555"/>
                      <a:pt x="65" y="1558"/>
                    </a:cubicBezTo>
                    <a:cubicBezTo>
                      <a:pt x="64" y="1564"/>
                      <a:pt x="63" y="1570"/>
                      <a:pt x="63" y="1575"/>
                    </a:cubicBezTo>
                    <a:cubicBezTo>
                      <a:pt x="63" y="1578"/>
                      <a:pt x="65" y="1580"/>
                      <a:pt x="66" y="1582"/>
                    </a:cubicBezTo>
                    <a:cubicBezTo>
                      <a:pt x="66" y="1583"/>
                      <a:pt x="67" y="1585"/>
                      <a:pt x="68" y="1587"/>
                    </a:cubicBezTo>
                    <a:cubicBezTo>
                      <a:pt x="68" y="1590"/>
                      <a:pt x="68" y="1593"/>
                      <a:pt x="68" y="1596"/>
                    </a:cubicBezTo>
                    <a:cubicBezTo>
                      <a:pt x="68" y="1598"/>
                      <a:pt x="68" y="1600"/>
                      <a:pt x="68" y="1601"/>
                    </a:cubicBezTo>
                    <a:cubicBezTo>
                      <a:pt x="68" y="1602"/>
                      <a:pt x="68" y="1603"/>
                      <a:pt x="69" y="1604"/>
                    </a:cubicBezTo>
                    <a:cubicBezTo>
                      <a:pt x="69" y="1607"/>
                      <a:pt x="69" y="1610"/>
                      <a:pt x="65" y="1612"/>
                    </a:cubicBezTo>
                    <a:cubicBezTo>
                      <a:pt x="63" y="1612"/>
                      <a:pt x="61" y="1613"/>
                      <a:pt x="60" y="1613"/>
                    </a:cubicBezTo>
                    <a:cubicBezTo>
                      <a:pt x="58" y="1614"/>
                      <a:pt x="56" y="1614"/>
                      <a:pt x="53" y="1616"/>
                    </a:cubicBezTo>
                    <a:cubicBezTo>
                      <a:pt x="52" y="1616"/>
                      <a:pt x="50" y="1617"/>
                      <a:pt x="49" y="1618"/>
                    </a:cubicBezTo>
                    <a:cubicBezTo>
                      <a:pt x="46" y="1620"/>
                      <a:pt x="43" y="1622"/>
                      <a:pt x="40" y="1623"/>
                    </a:cubicBezTo>
                    <a:cubicBezTo>
                      <a:pt x="27" y="1629"/>
                      <a:pt x="22" y="1644"/>
                      <a:pt x="18" y="1656"/>
                    </a:cubicBezTo>
                    <a:cubicBezTo>
                      <a:pt x="17" y="1658"/>
                      <a:pt x="16" y="1659"/>
                      <a:pt x="16" y="1661"/>
                    </a:cubicBezTo>
                    <a:cubicBezTo>
                      <a:pt x="13" y="1669"/>
                      <a:pt x="11" y="1677"/>
                      <a:pt x="9" y="1687"/>
                    </a:cubicBezTo>
                    <a:cubicBezTo>
                      <a:pt x="8" y="1691"/>
                      <a:pt x="9" y="1696"/>
                      <a:pt x="10" y="1701"/>
                    </a:cubicBezTo>
                    <a:cubicBezTo>
                      <a:pt x="10" y="1704"/>
                      <a:pt x="11" y="1707"/>
                      <a:pt x="11" y="1710"/>
                    </a:cubicBezTo>
                    <a:cubicBezTo>
                      <a:pt x="11" y="1719"/>
                      <a:pt x="9" y="1727"/>
                      <a:pt x="6" y="1733"/>
                    </a:cubicBezTo>
                    <a:cubicBezTo>
                      <a:pt x="3" y="1739"/>
                      <a:pt x="3" y="1744"/>
                      <a:pt x="3" y="1751"/>
                    </a:cubicBezTo>
                    <a:cubicBezTo>
                      <a:pt x="3" y="1752"/>
                      <a:pt x="3" y="1754"/>
                      <a:pt x="3" y="1756"/>
                    </a:cubicBezTo>
                    <a:cubicBezTo>
                      <a:pt x="3" y="1759"/>
                      <a:pt x="2" y="1761"/>
                      <a:pt x="1" y="1764"/>
                    </a:cubicBezTo>
                    <a:cubicBezTo>
                      <a:pt x="0" y="1769"/>
                      <a:pt x="0" y="1773"/>
                      <a:pt x="1" y="1779"/>
                    </a:cubicBezTo>
                    <a:cubicBezTo>
                      <a:pt x="3" y="1788"/>
                      <a:pt x="5" y="1799"/>
                      <a:pt x="8" y="1810"/>
                    </a:cubicBezTo>
                    <a:cubicBezTo>
                      <a:pt x="9" y="1813"/>
                      <a:pt x="10" y="1815"/>
                      <a:pt x="10" y="1817"/>
                    </a:cubicBezTo>
                    <a:cubicBezTo>
                      <a:pt x="12" y="1821"/>
                      <a:pt x="13" y="1825"/>
                      <a:pt x="14" y="1829"/>
                    </a:cubicBezTo>
                    <a:cubicBezTo>
                      <a:pt x="14" y="1831"/>
                      <a:pt x="14" y="1833"/>
                      <a:pt x="15" y="1835"/>
                    </a:cubicBezTo>
                    <a:cubicBezTo>
                      <a:pt x="16" y="1840"/>
                      <a:pt x="17" y="1844"/>
                      <a:pt x="18" y="1849"/>
                    </a:cubicBezTo>
                    <a:cubicBezTo>
                      <a:pt x="18" y="1851"/>
                      <a:pt x="18" y="1852"/>
                      <a:pt x="19" y="1854"/>
                    </a:cubicBezTo>
                    <a:cubicBezTo>
                      <a:pt x="21" y="1863"/>
                      <a:pt x="23" y="1873"/>
                      <a:pt x="26" y="1882"/>
                    </a:cubicBezTo>
                    <a:cubicBezTo>
                      <a:pt x="27" y="1884"/>
                      <a:pt x="28" y="1887"/>
                      <a:pt x="29" y="1889"/>
                    </a:cubicBezTo>
                    <a:cubicBezTo>
                      <a:pt x="30" y="1891"/>
                      <a:pt x="31" y="1894"/>
                      <a:pt x="32" y="1896"/>
                    </a:cubicBezTo>
                    <a:cubicBezTo>
                      <a:pt x="32" y="1898"/>
                      <a:pt x="33" y="1899"/>
                      <a:pt x="33" y="1901"/>
                    </a:cubicBezTo>
                    <a:cubicBezTo>
                      <a:pt x="34" y="1904"/>
                      <a:pt x="35" y="1907"/>
                      <a:pt x="37" y="1910"/>
                    </a:cubicBezTo>
                    <a:cubicBezTo>
                      <a:pt x="39" y="1912"/>
                      <a:pt x="40" y="1913"/>
                      <a:pt x="41" y="1915"/>
                    </a:cubicBezTo>
                    <a:cubicBezTo>
                      <a:pt x="43" y="1917"/>
                      <a:pt x="46" y="1919"/>
                      <a:pt x="48" y="1923"/>
                    </a:cubicBezTo>
                    <a:cubicBezTo>
                      <a:pt x="48" y="1924"/>
                      <a:pt x="49" y="1925"/>
                      <a:pt x="49" y="1926"/>
                    </a:cubicBezTo>
                    <a:cubicBezTo>
                      <a:pt x="53" y="1933"/>
                      <a:pt x="56" y="1937"/>
                      <a:pt x="56" y="1947"/>
                    </a:cubicBezTo>
                    <a:cubicBezTo>
                      <a:pt x="56" y="1952"/>
                      <a:pt x="54" y="1956"/>
                      <a:pt x="53" y="1961"/>
                    </a:cubicBezTo>
                    <a:cubicBezTo>
                      <a:pt x="51" y="1964"/>
                      <a:pt x="50" y="1968"/>
                      <a:pt x="50" y="1973"/>
                    </a:cubicBezTo>
                    <a:cubicBezTo>
                      <a:pt x="49" y="1982"/>
                      <a:pt x="50" y="1989"/>
                      <a:pt x="54" y="1997"/>
                    </a:cubicBezTo>
                    <a:cubicBezTo>
                      <a:pt x="55" y="1998"/>
                      <a:pt x="55" y="1999"/>
                      <a:pt x="56" y="2000"/>
                    </a:cubicBezTo>
                    <a:cubicBezTo>
                      <a:pt x="57" y="2004"/>
                      <a:pt x="59" y="2008"/>
                      <a:pt x="62" y="2010"/>
                    </a:cubicBezTo>
                    <a:cubicBezTo>
                      <a:pt x="64" y="2013"/>
                      <a:pt x="66" y="2014"/>
                      <a:pt x="69" y="2015"/>
                    </a:cubicBezTo>
                    <a:cubicBezTo>
                      <a:pt x="72" y="2016"/>
                      <a:pt x="74" y="2017"/>
                      <a:pt x="76" y="2019"/>
                    </a:cubicBezTo>
                    <a:cubicBezTo>
                      <a:pt x="77" y="2020"/>
                      <a:pt x="78" y="2021"/>
                      <a:pt x="78" y="2021"/>
                    </a:cubicBezTo>
                    <a:cubicBezTo>
                      <a:pt x="79" y="2022"/>
                      <a:pt x="80" y="2024"/>
                      <a:pt x="81" y="2025"/>
                    </a:cubicBezTo>
                    <a:cubicBezTo>
                      <a:pt x="82" y="2025"/>
                      <a:pt x="84" y="2026"/>
                      <a:pt x="85" y="2026"/>
                    </a:cubicBezTo>
                    <a:cubicBezTo>
                      <a:pt x="87" y="2027"/>
                      <a:pt x="88" y="2028"/>
                      <a:pt x="90" y="2029"/>
                    </a:cubicBezTo>
                    <a:cubicBezTo>
                      <a:pt x="93" y="2032"/>
                      <a:pt x="96" y="2037"/>
                      <a:pt x="97" y="2041"/>
                    </a:cubicBezTo>
                    <a:cubicBezTo>
                      <a:pt x="98" y="2046"/>
                      <a:pt x="97" y="2050"/>
                      <a:pt x="97" y="2055"/>
                    </a:cubicBezTo>
                    <a:cubicBezTo>
                      <a:pt x="96" y="2060"/>
                      <a:pt x="95" y="2065"/>
                      <a:pt x="96" y="2070"/>
                    </a:cubicBezTo>
                    <a:cubicBezTo>
                      <a:pt x="98" y="2080"/>
                      <a:pt x="101" y="2090"/>
                      <a:pt x="108" y="2096"/>
                    </a:cubicBezTo>
                    <a:cubicBezTo>
                      <a:pt x="113" y="2101"/>
                      <a:pt x="120" y="2106"/>
                      <a:pt x="126" y="2109"/>
                    </a:cubicBezTo>
                    <a:cubicBezTo>
                      <a:pt x="127" y="2110"/>
                      <a:pt x="127" y="2110"/>
                      <a:pt x="127" y="2110"/>
                    </a:cubicBezTo>
                    <a:cubicBezTo>
                      <a:pt x="130" y="2112"/>
                      <a:pt x="132" y="2114"/>
                      <a:pt x="135" y="2116"/>
                    </a:cubicBezTo>
                    <a:cubicBezTo>
                      <a:pt x="137" y="2118"/>
                      <a:pt x="140" y="2121"/>
                      <a:pt x="142" y="2122"/>
                    </a:cubicBezTo>
                    <a:cubicBezTo>
                      <a:pt x="147" y="2126"/>
                      <a:pt x="151" y="2129"/>
                      <a:pt x="156" y="2133"/>
                    </a:cubicBezTo>
                    <a:cubicBezTo>
                      <a:pt x="158" y="2135"/>
                      <a:pt x="160" y="2137"/>
                      <a:pt x="162" y="2139"/>
                    </a:cubicBezTo>
                    <a:cubicBezTo>
                      <a:pt x="167" y="2143"/>
                      <a:pt x="172" y="2149"/>
                      <a:pt x="176" y="2154"/>
                    </a:cubicBezTo>
                    <a:cubicBezTo>
                      <a:pt x="178" y="2156"/>
                      <a:pt x="178" y="2156"/>
                      <a:pt x="178" y="2156"/>
                    </a:cubicBezTo>
                    <a:cubicBezTo>
                      <a:pt x="181" y="2160"/>
                      <a:pt x="182" y="2161"/>
                      <a:pt x="188" y="2161"/>
                    </a:cubicBezTo>
                    <a:cubicBezTo>
                      <a:pt x="188" y="2161"/>
                      <a:pt x="189" y="2161"/>
                      <a:pt x="189" y="2161"/>
                    </a:cubicBezTo>
                    <a:cubicBezTo>
                      <a:pt x="200" y="2161"/>
                      <a:pt x="208" y="2168"/>
                      <a:pt x="214" y="2184"/>
                    </a:cubicBezTo>
                    <a:cubicBezTo>
                      <a:pt x="216" y="2187"/>
                      <a:pt x="217" y="2190"/>
                      <a:pt x="219" y="2193"/>
                    </a:cubicBezTo>
                    <a:cubicBezTo>
                      <a:pt x="224" y="2198"/>
                      <a:pt x="233" y="2200"/>
                      <a:pt x="240" y="2202"/>
                    </a:cubicBezTo>
                    <a:cubicBezTo>
                      <a:pt x="241" y="2202"/>
                      <a:pt x="241" y="2202"/>
                      <a:pt x="241" y="2202"/>
                    </a:cubicBezTo>
                    <a:cubicBezTo>
                      <a:pt x="248" y="2203"/>
                      <a:pt x="257" y="2205"/>
                      <a:pt x="262" y="2210"/>
                    </a:cubicBezTo>
                    <a:cubicBezTo>
                      <a:pt x="267" y="2216"/>
                      <a:pt x="268" y="2226"/>
                      <a:pt x="268" y="2233"/>
                    </a:cubicBezTo>
                    <a:cubicBezTo>
                      <a:pt x="268" y="2234"/>
                      <a:pt x="268" y="2234"/>
                      <a:pt x="268" y="2234"/>
                    </a:cubicBezTo>
                    <a:cubicBezTo>
                      <a:pt x="270" y="2251"/>
                      <a:pt x="280" y="2267"/>
                      <a:pt x="295" y="2274"/>
                    </a:cubicBezTo>
                    <a:cubicBezTo>
                      <a:pt x="302" y="2278"/>
                      <a:pt x="309" y="2283"/>
                      <a:pt x="316" y="2287"/>
                    </a:cubicBezTo>
                    <a:cubicBezTo>
                      <a:pt x="318" y="2288"/>
                      <a:pt x="320" y="2289"/>
                      <a:pt x="323" y="2290"/>
                    </a:cubicBezTo>
                    <a:cubicBezTo>
                      <a:pt x="326" y="2291"/>
                      <a:pt x="329" y="2293"/>
                      <a:pt x="332" y="2296"/>
                    </a:cubicBezTo>
                    <a:cubicBezTo>
                      <a:pt x="333" y="2297"/>
                      <a:pt x="335" y="2299"/>
                      <a:pt x="336" y="2300"/>
                    </a:cubicBezTo>
                    <a:cubicBezTo>
                      <a:pt x="339" y="2304"/>
                      <a:pt x="342" y="2308"/>
                      <a:pt x="347" y="2310"/>
                    </a:cubicBezTo>
                    <a:cubicBezTo>
                      <a:pt x="349" y="2312"/>
                      <a:pt x="351" y="2312"/>
                      <a:pt x="354" y="2313"/>
                    </a:cubicBezTo>
                    <a:cubicBezTo>
                      <a:pt x="355" y="2313"/>
                      <a:pt x="357" y="2313"/>
                      <a:pt x="358" y="2314"/>
                    </a:cubicBezTo>
                    <a:cubicBezTo>
                      <a:pt x="362" y="2315"/>
                      <a:pt x="365" y="2317"/>
                      <a:pt x="367" y="2319"/>
                    </a:cubicBezTo>
                    <a:cubicBezTo>
                      <a:pt x="368" y="2320"/>
                      <a:pt x="370" y="2321"/>
                      <a:pt x="371" y="2322"/>
                    </a:cubicBezTo>
                    <a:cubicBezTo>
                      <a:pt x="372" y="2323"/>
                      <a:pt x="374" y="2323"/>
                      <a:pt x="375" y="2324"/>
                    </a:cubicBezTo>
                    <a:cubicBezTo>
                      <a:pt x="377" y="2325"/>
                      <a:pt x="380" y="2326"/>
                      <a:pt x="382" y="2328"/>
                    </a:cubicBezTo>
                    <a:cubicBezTo>
                      <a:pt x="384" y="2330"/>
                      <a:pt x="385" y="2332"/>
                      <a:pt x="387" y="2334"/>
                    </a:cubicBezTo>
                    <a:cubicBezTo>
                      <a:pt x="388" y="2335"/>
                      <a:pt x="389" y="2337"/>
                      <a:pt x="390" y="2338"/>
                    </a:cubicBezTo>
                    <a:cubicBezTo>
                      <a:pt x="395" y="2343"/>
                      <a:pt x="400" y="2346"/>
                      <a:pt x="406" y="2350"/>
                    </a:cubicBezTo>
                    <a:cubicBezTo>
                      <a:pt x="408" y="2351"/>
                      <a:pt x="410" y="2352"/>
                      <a:pt x="413" y="2354"/>
                    </a:cubicBezTo>
                    <a:cubicBezTo>
                      <a:pt x="426" y="2363"/>
                      <a:pt x="437" y="2373"/>
                      <a:pt x="447" y="2385"/>
                    </a:cubicBezTo>
                    <a:cubicBezTo>
                      <a:pt x="449" y="2386"/>
                      <a:pt x="451" y="2388"/>
                      <a:pt x="452" y="2390"/>
                    </a:cubicBezTo>
                    <a:cubicBezTo>
                      <a:pt x="457" y="2393"/>
                      <a:pt x="461" y="2396"/>
                      <a:pt x="461" y="2402"/>
                    </a:cubicBezTo>
                    <a:cubicBezTo>
                      <a:pt x="461" y="2404"/>
                      <a:pt x="461" y="2406"/>
                      <a:pt x="461" y="2408"/>
                    </a:cubicBezTo>
                    <a:cubicBezTo>
                      <a:pt x="460" y="2410"/>
                      <a:pt x="460" y="2412"/>
                      <a:pt x="460" y="2414"/>
                    </a:cubicBezTo>
                    <a:cubicBezTo>
                      <a:pt x="461" y="2417"/>
                      <a:pt x="463" y="2421"/>
                      <a:pt x="465" y="2424"/>
                    </a:cubicBezTo>
                    <a:cubicBezTo>
                      <a:pt x="465" y="2425"/>
                      <a:pt x="465" y="2425"/>
                      <a:pt x="465" y="2425"/>
                    </a:cubicBezTo>
                    <a:cubicBezTo>
                      <a:pt x="471" y="2436"/>
                      <a:pt x="471" y="2449"/>
                      <a:pt x="471" y="2460"/>
                    </a:cubicBezTo>
                    <a:cubicBezTo>
                      <a:pt x="471" y="2463"/>
                      <a:pt x="472" y="2467"/>
                      <a:pt x="472" y="2470"/>
                    </a:cubicBezTo>
                    <a:cubicBezTo>
                      <a:pt x="472" y="2476"/>
                      <a:pt x="473" y="2480"/>
                      <a:pt x="477" y="2486"/>
                    </a:cubicBezTo>
                    <a:cubicBezTo>
                      <a:pt x="478" y="2487"/>
                      <a:pt x="478" y="2487"/>
                      <a:pt x="479" y="2488"/>
                    </a:cubicBezTo>
                    <a:cubicBezTo>
                      <a:pt x="482" y="2492"/>
                      <a:pt x="485" y="2495"/>
                      <a:pt x="486" y="2500"/>
                    </a:cubicBezTo>
                    <a:cubicBezTo>
                      <a:pt x="486" y="2505"/>
                      <a:pt x="487" y="2512"/>
                      <a:pt x="486" y="2517"/>
                    </a:cubicBezTo>
                    <a:cubicBezTo>
                      <a:pt x="485" y="2519"/>
                      <a:pt x="484" y="2521"/>
                      <a:pt x="484" y="2523"/>
                    </a:cubicBezTo>
                    <a:cubicBezTo>
                      <a:pt x="482" y="2526"/>
                      <a:pt x="481" y="2528"/>
                      <a:pt x="481" y="2532"/>
                    </a:cubicBezTo>
                    <a:cubicBezTo>
                      <a:pt x="481" y="2536"/>
                      <a:pt x="481" y="2542"/>
                      <a:pt x="484" y="2547"/>
                    </a:cubicBezTo>
                    <a:cubicBezTo>
                      <a:pt x="485" y="2549"/>
                      <a:pt x="486" y="2550"/>
                      <a:pt x="487" y="2552"/>
                    </a:cubicBezTo>
                    <a:cubicBezTo>
                      <a:pt x="489" y="2554"/>
                      <a:pt x="491" y="2556"/>
                      <a:pt x="492" y="2559"/>
                    </a:cubicBezTo>
                    <a:cubicBezTo>
                      <a:pt x="492" y="2561"/>
                      <a:pt x="492" y="2563"/>
                      <a:pt x="492" y="2565"/>
                    </a:cubicBezTo>
                    <a:cubicBezTo>
                      <a:pt x="492" y="2568"/>
                      <a:pt x="492" y="2570"/>
                      <a:pt x="492" y="2572"/>
                    </a:cubicBezTo>
                    <a:cubicBezTo>
                      <a:pt x="493" y="2574"/>
                      <a:pt x="494" y="2576"/>
                      <a:pt x="495" y="2577"/>
                    </a:cubicBezTo>
                    <a:cubicBezTo>
                      <a:pt x="496" y="2579"/>
                      <a:pt x="497" y="2581"/>
                      <a:pt x="498" y="2584"/>
                    </a:cubicBezTo>
                    <a:cubicBezTo>
                      <a:pt x="498" y="2587"/>
                      <a:pt x="498" y="2590"/>
                      <a:pt x="498" y="2593"/>
                    </a:cubicBezTo>
                    <a:cubicBezTo>
                      <a:pt x="498" y="2599"/>
                      <a:pt x="498" y="2605"/>
                      <a:pt x="503" y="2610"/>
                    </a:cubicBezTo>
                    <a:cubicBezTo>
                      <a:pt x="504" y="2612"/>
                      <a:pt x="506" y="2613"/>
                      <a:pt x="508" y="2615"/>
                    </a:cubicBezTo>
                    <a:cubicBezTo>
                      <a:pt x="509" y="2616"/>
                      <a:pt x="511" y="2617"/>
                      <a:pt x="512" y="2619"/>
                    </a:cubicBezTo>
                    <a:cubicBezTo>
                      <a:pt x="514" y="2621"/>
                      <a:pt x="516" y="2624"/>
                      <a:pt x="518" y="2628"/>
                    </a:cubicBezTo>
                    <a:cubicBezTo>
                      <a:pt x="518" y="2629"/>
                      <a:pt x="519" y="2630"/>
                      <a:pt x="519" y="2631"/>
                    </a:cubicBezTo>
                    <a:cubicBezTo>
                      <a:pt x="520" y="2633"/>
                      <a:pt x="521" y="2635"/>
                      <a:pt x="522" y="2637"/>
                    </a:cubicBezTo>
                    <a:cubicBezTo>
                      <a:pt x="525" y="2642"/>
                      <a:pt x="527" y="2648"/>
                      <a:pt x="532" y="2652"/>
                    </a:cubicBezTo>
                    <a:cubicBezTo>
                      <a:pt x="539" y="2658"/>
                      <a:pt x="546" y="2659"/>
                      <a:pt x="555" y="2659"/>
                    </a:cubicBezTo>
                    <a:cubicBezTo>
                      <a:pt x="556" y="2659"/>
                      <a:pt x="557" y="2659"/>
                      <a:pt x="557" y="2659"/>
                    </a:cubicBezTo>
                    <a:cubicBezTo>
                      <a:pt x="561" y="2659"/>
                      <a:pt x="564" y="2659"/>
                      <a:pt x="567" y="2657"/>
                    </a:cubicBezTo>
                    <a:cubicBezTo>
                      <a:pt x="568" y="2657"/>
                      <a:pt x="568" y="2657"/>
                      <a:pt x="568" y="2657"/>
                    </a:cubicBezTo>
                    <a:cubicBezTo>
                      <a:pt x="572" y="2655"/>
                      <a:pt x="577" y="2652"/>
                      <a:pt x="580" y="2649"/>
                    </a:cubicBezTo>
                    <a:cubicBezTo>
                      <a:pt x="583" y="2646"/>
                      <a:pt x="584" y="2643"/>
                      <a:pt x="585" y="2640"/>
                    </a:cubicBezTo>
                    <a:cubicBezTo>
                      <a:pt x="585" y="2638"/>
                      <a:pt x="585" y="2637"/>
                      <a:pt x="586" y="2636"/>
                    </a:cubicBezTo>
                    <a:cubicBezTo>
                      <a:pt x="588" y="2628"/>
                      <a:pt x="592" y="2622"/>
                      <a:pt x="599" y="2614"/>
                    </a:cubicBezTo>
                    <a:cubicBezTo>
                      <a:pt x="601" y="2612"/>
                      <a:pt x="603" y="2609"/>
                      <a:pt x="605" y="2606"/>
                    </a:cubicBezTo>
                    <a:cubicBezTo>
                      <a:pt x="608" y="2601"/>
                      <a:pt x="611" y="2596"/>
                      <a:pt x="618" y="2593"/>
                    </a:cubicBezTo>
                    <a:cubicBezTo>
                      <a:pt x="626" y="2590"/>
                      <a:pt x="637" y="2589"/>
                      <a:pt x="646" y="2592"/>
                    </a:cubicBezTo>
                    <a:cubicBezTo>
                      <a:pt x="648" y="2592"/>
                      <a:pt x="650" y="2593"/>
                      <a:pt x="652" y="2594"/>
                    </a:cubicBezTo>
                    <a:cubicBezTo>
                      <a:pt x="653" y="2595"/>
                      <a:pt x="655" y="2596"/>
                      <a:pt x="657" y="2597"/>
                    </a:cubicBezTo>
                    <a:cubicBezTo>
                      <a:pt x="658" y="2597"/>
                      <a:pt x="660" y="2598"/>
                      <a:pt x="661" y="2598"/>
                    </a:cubicBezTo>
                    <a:cubicBezTo>
                      <a:pt x="664" y="2599"/>
                      <a:pt x="667" y="2600"/>
                      <a:pt x="670" y="2602"/>
                    </a:cubicBezTo>
                    <a:cubicBezTo>
                      <a:pt x="674" y="2604"/>
                      <a:pt x="677" y="2606"/>
                      <a:pt x="681" y="2608"/>
                    </a:cubicBezTo>
                    <a:cubicBezTo>
                      <a:pt x="692" y="2612"/>
                      <a:pt x="701" y="2615"/>
                      <a:pt x="713" y="2613"/>
                    </a:cubicBezTo>
                    <a:cubicBezTo>
                      <a:pt x="727" y="2610"/>
                      <a:pt x="738" y="2614"/>
                      <a:pt x="744" y="2626"/>
                    </a:cubicBezTo>
                    <a:cubicBezTo>
                      <a:pt x="746" y="2631"/>
                      <a:pt x="749" y="2632"/>
                      <a:pt x="753" y="2632"/>
                    </a:cubicBezTo>
                    <a:cubicBezTo>
                      <a:pt x="755" y="2633"/>
                      <a:pt x="756" y="2633"/>
                      <a:pt x="758" y="2634"/>
                    </a:cubicBezTo>
                    <a:cubicBezTo>
                      <a:pt x="761" y="2635"/>
                      <a:pt x="763" y="2636"/>
                      <a:pt x="765" y="2638"/>
                    </a:cubicBezTo>
                    <a:cubicBezTo>
                      <a:pt x="766" y="2639"/>
                      <a:pt x="768" y="2640"/>
                      <a:pt x="769" y="2640"/>
                    </a:cubicBezTo>
                    <a:cubicBezTo>
                      <a:pt x="770" y="2641"/>
                      <a:pt x="772" y="2643"/>
                      <a:pt x="774" y="2644"/>
                    </a:cubicBezTo>
                    <a:cubicBezTo>
                      <a:pt x="777" y="2646"/>
                      <a:pt x="779" y="2647"/>
                      <a:pt x="782" y="2649"/>
                    </a:cubicBezTo>
                    <a:cubicBezTo>
                      <a:pt x="783" y="2649"/>
                      <a:pt x="784" y="2650"/>
                      <a:pt x="785" y="2651"/>
                    </a:cubicBezTo>
                    <a:cubicBezTo>
                      <a:pt x="793" y="2656"/>
                      <a:pt x="804" y="2662"/>
                      <a:pt x="809" y="2669"/>
                    </a:cubicBezTo>
                    <a:cubicBezTo>
                      <a:pt x="815" y="2678"/>
                      <a:pt x="812" y="2690"/>
                      <a:pt x="809" y="2699"/>
                    </a:cubicBezTo>
                    <a:cubicBezTo>
                      <a:pt x="807" y="2703"/>
                      <a:pt x="803" y="2707"/>
                      <a:pt x="799" y="2710"/>
                    </a:cubicBezTo>
                    <a:cubicBezTo>
                      <a:pt x="796" y="2712"/>
                      <a:pt x="793" y="2714"/>
                      <a:pt x="791" y="2717"/>
                    </a:cubicBezTo>
                    <a:cubicBezTo>
                      <a:pt x="789" y="2720"/>
                      <a:pt x="787" y="2723"/>
                      <a:pt x="785" y="2726"/>
                    </a:cubicBezTo>
                    <a:cubicBezTo>
                      <a:pt x="784" y="2728"/>
                      <a:pt x="784" y="2729"/>
                      <a:pt x="783" y="2730"/>
                    </a:cubicBezTo>
                    <a:cubicBezTo>
                      <a:pt x="781" y="2734"/>
                      <a:pt x="779" y="2735"/>
                      <a:pt x="776" y="2737"/>
                    </a:cubicBezTo>
                    <a:cubicBezTo>
                      <a:pt x="775" y="2737"/>
                      <a:pt x="774" y="2738"/>
                      <a:pt x="774" y="2738"/>
                    </a:cubicBezTo>
                    <a:cubicBezTo>
                      <a:pt x="767" y="2743"/>
                      <a:pt x="762" y="2751"/>
                      <a:pt x="762" y="2758"/>
                    </a:cubicBezTo>
                    <a:cubicBezTo>
                      <a:pt x="762" y="2764"/>
                      <a:pt x="766" y="2770"/>
                      <a:pt x="770" y="2774"/>
                    </a:cubicBezTo>
                    <a:cubicBezTo>
                      <a:pt x="771" y="2776"/>
                      <a:pt x="772" y="2777"/>
                      <a:pt x="772" y="2778"/>
                    </a:cubicBezTo>
                    <a:cubicBezTo>
                      <a:pt x="776" y="2784"/>
                      <a:pt x="779" y="2791"/>
                      <a:pt x="781" y="2798"/>
                    </a:cubicBezTo>
                    <a:cubicBezTo>
                      <a:pt x="781" y="2799"/>
                      <a:pt x="781" y="2800"/>
                      <a:pt x="782" y="2800"/>
                    </a:cubicBezTo>
                    <a:cubicBezTo>
                      <a:pt x="785" y="2810"/>
                      <a:pt x="783" y="2821"/>
                      <a:pt x="781" y="2830"/>
                    </a:cubicBezTo>
                    <a:cubicBezTo>
                      <a:pt x="780" y="2835"/>
                      <a:pt x="777" y="2839"/>
                      <a:pt x="773" y="2842"/>
                    </a:cubicBezTo>
                    <a:cubicBezTo>
                      <a:pt x="771" y="2844"/>
                      <a:pt x="769" y="2846"/>
                      <a:pt x="767" y="2849"/>
                    </a:cubicBezTo>
                    <a:cubicBezTo>
                      <a:pt x="766" y="2851"/>
                      <a:pt x="766" y="2852"/>
                      <a:pt x="765" y="2854"/>
                    </a:cubicBezTo>
                    <a:cubicBezTo>
                      <a:pt x="763" y="2856"/>
                      <a:pt x="762" y="2858"/>
                      <a:pt x="760" y="2861"/>
                    </a:cubicBezTo>
                    <a:cubicBezTo>
                      <a:pt x="759" y="2862"/>
                      <a:pt x="758" y="2863"/>
                      <a:pt x="757" y="2865"/>
                    </a:cubicBezTo>
                    <a:cubicBezTo>
                      <a:pt x="756" y="2867"/>
                      <a:pt x="754" y="2868"/>
                      <a:pt x="753" y="2871"/>
                    </a:cubicBezTo>
                    <a:cubicBezTo>
                      <a:pt x="750" y="2875"/>
                      <a:pt x="749" y="2879"/>
                      <a:pt x="748" y="2884"/>
                    </a:cubicBezTo>
                    <a:cubicBezTo>
                      <a:pt x="748" y="2886"/>
                      <a:pt x="748" y="2886"/>
                      <a:pt x="748" y="2886"/>
                    </a:cubicBezTo>
                    <a:cubicBezTo>
                      <a:pt x="748" y="2889"/>
                      <a:pt x="746" y="2893"/>
                      <a:pt x="744" y="2896"/>
                    </a:cubicBezTo>
                    <a:cubicBezTo>
                      <a:pt x="743" y="2898"/>
                      <a:pt x="743" y="2900"/>
                      <a:pt x="742" y="2902"/>
                    </a:cubicBezTo>
                    <a:cubicBezTo>
                      <a:pt x="740" y="2907"/>
                      <a:pt x="739" y="2910"/>
                      <a:pt x="739" y="2915"/>
                    </a:cubicBezTo>
                    <a:cubicBezTo>
                      <a:pt x="738" y="2920"/>
                      <a:pt x="738" y="2924"/>
                      <a:pt x="737" y="2929"/>
                    </a:cubicBezTo>
                    <a:cubicBezTo>
                      <a:pt x="736" y="2934"/>
                      <a:pt x="736" y="2939"/>
                      <a:pt x="735" y="2944"/>
                    </a:cubicBezTo>
                    <a:cubicBezTo>
                      <a:pt x="734" y="2950"/>
                      <a:pt x="731" y="2955"/>
                      <a:pt x="729" y="2959"/>
                    </a:cubicBezTo>
                    <a:cubicBezTo>
                      <a:pt x="727" y="2962"/>
                      <a:pt x="725" y="2965"/>
                      <a:pt x="724" y="2969"/>
                    </a:cubicBezTo>
                    <a:cubicBezTo>
                      <a:pt x="724" y="2970"/>
                      <a:pt x="723" y="2971"/>
                      <a:pt x="723" y="2973"/>
                    </a:cubicBezTo>
                    <a:cubicBezTo>
                      <a:pt x="722" y="2976"/>
                      <a:pt x="721" y="2980"/>
                      <a:pt x="719" y="2982"/>
                    </a:cubicBezTo>
                    <a:cubicBezTo>
                      <a:pt x="718" y="2983"/>
                      <a:pt x="715" y="2985"/>
                      <a:pt x="712" y="2986"/>
                    </a:cubicBezTo>
                    <a:cubicBezTo>
                      <a:pt x="711" y="2987"/>
                      <a:pt x="709" y="2987"/>
                      <a:pt x="708" y="2988"/>
                    </a:cubicBezTo>
                    <a:cubicBezTo>
                      <a:pt x="702" y="2993"/>
                      <a:pt x="700" y="3000"/>
                      <a:pt x="699" y="3007"/>
                    </a:cubicBezTo>
                    <a:cubicBezTo>
                      <a:pt x="698" y="3011"/>
                      <a:pt x="697" y="3015"/>
                      <a:pt x="697" y="3020"/>
                    </a:cubicBezTo>
                    <a:cubicBezTo>
                      <a:pt x="696" y="3023"/>
                      <a:pt x="696" y="3027"/>
                      <a:pt x="695" y="3031"/>
                    </a:cubicBezTo>
                    <a:cubicBezTo>
                      <a:pt x="691" y="3054"/>
                      <a:pt x="693" y="3081"/>
                      <a:pt x="702" y="3104"/>
                    </a:cubicBezTo>
                    <a:cubicBezTo>
                      <a:pt x="703" y="3106"/>
                      <a:pt x="703" y="3107"/>
                      <a:pt x="704" y="3109"/>
                    </a:cubicBezTo>
                    <a:cubicBezTo>
                      <a:pt x="705" y="3112"/>
                      <a:pt x="706" y="3115"/>
                      <a:pt x="707" y="3117"/>
                    </a:cubicBezTo>
                    <a:cubicBezTo>
                      <a:pt x="709" y="3120"/>
                      <a:pt x="711" y="3122"/>
                      <a:pt x="713" y="3124"/>
                    </a:cubicBezTo>
                    <a:cubicBezTo>
                      <a:pt x="715" y="3126"/>
                      <a:pt x="716" y="3127"/>
                      <a:pt x="718" y="3128"/>
                    </a:cubicBezTo>
                    <a:cubicBezTo>
                      <a:pt x="722" y="3133"/>
                      <a:pt x="725" y="3135"/>
                      <a:pt x="730" y="3136"/>
                    </a:cubicBezTo>
                    <a:cubicBezTo>
                      <a:pt x="734" y="3138"/>
                      <a:pt x="736" y="3139"/>
                      <a:pt x="739" y="3141"/>
                    </a:cubicBezTo>
                    <a:cubicBezTo>
                      <a:pt x="741" y="3143"/>
                      <a:pt x="742" y="3144"/>
                      <a:pt x="745" y="3145"/>
                    </a:cubicBezTo>
                    <a:cubicBezTo>
                      <a:pt x="746" y="3146"/>
                      <a:pt x="747" y="3146"/>
                      <a:pt x="748" y="3146"/>
                    </a:cubicBezTo>
                    <a:cubicBezTo>
                      <a:pt x="749" y="3147"/>
                      <a:pt x="751" y="3148"/>
                      <a:pt x="753" y="3149"/>
                    </a:cubicBezTo>
                    <a:cubicBezTo>
                      <a:pt x="754" y="3151"/>
                      <a:pt x="755" y="3153"/>
                      <a:pt x="756" y="3154"/>
                    </a:cubicBezTo>
                    <a:cubicBezTo>
                      <a:pt x="756" y="3155"/>
                      <a:pt x="757" y="3156"/>
                      <a:pt x="757" y="3157"/>
                    </a:cubicBezTo>
                    <a:cubicBezTo>
                      <a:pt x="758" y="3159"/>
                      <a:pt x="759" y="3161"/>
                      <a:pt x="760" y="3163"/>
                    </a:cubicBezTo>
                    <a:cubicBezTo>
                      <a:pt x="764" y="3169"/>
                      <a:pt x="767" y="3177"/>
                      <a:pt x="772" y="3181"/>
                    </a:cubicBezTo>
                    <a:cubicBezTo>
                      <a:pt x="776" y="3185"/>
                      <a:pt x="780" y="3187"/>
                      <a:pt x="784" y="3190"/>
                    </a:cubicBezTo>
                    <a:cubicBezTo>
                      <a:pt x="787" y="3192"/>
                      <a:pt x="790" y="3194"/>
                      <a:pt x="793" y="3196"/>
                    </a:cubicBezTo>
                    <a:cubicBezTo>
                      <a:pt x="799" y="3201"/>
                      <a:pt x="805" y="3203"/>
                      <a:pt x="812" y="3205"/>
                    </a:cubicBezTo>
                    <a:cubicBezTo>
                      <a:pt x="815" y="3206"/>
                      <a:pt x="819" y="3207"/>
                      <a:pt x="823" y="3208"/>
                    </a:cubicBezTo>
                    <a:cubicBezTo>
                      <a:pt x="831" y="3212"/>
                      <a:pt x="835" y="3218"/>
                      <a:pt x="839" y="3224"/>
                    </a:cubicBezTo>
                    <a:cubicBezTo>
                      <a:pt x="840" y="3227"/>
                      <a:pt x="841" y="3229"/>
                      <a:pt x="843" y="3231"/>
                    </a:cubicBezTo>
                    <a:cubicBezTo>
                      <a:pt x="847" y="3238"/>
                      <a:pt x="855" y="3241"/>
                      <a:pt x="862" y="3243"/>
                    </a:cubicBezTo>
                    <a:cubicBezTo>
                      <a:pt x="864" y="3244"/>
                      <a:pt x="867" y="3245"/>
                      <a:pt x="869" y="3246"/>
                    </a:cubicBezTo>
                    <a:cubicBezTo>
                      <a:pt x="872" y="3247"/>
                      <a:pt x="874" y="3250"/>
                      <a:pt x="876" y="3252"/>
                    </a:cubicBezTo>
                    <a:cubicBezTo>
                      <a:pt x="877" y="3253"/>
                      <a:pt x="878" y="3254"/>
                      <a:pt x="879" y="3254"/>
                    </a:cubicBezTo>
                    <a:cubicBezTo>
                      <a:pt x="882" y="3258"/>
                      <a:pt x="886" y="3260"/>
                      <a:pt x="890" y="3262"/>
                    </a:cubicBezTo>
                    <a:cubicBezTo>
                      <a:pt x="891" y="3263"/>
                      <a:pt x="891" y="3263"/>
                      <a:pt x="891" y="3263"/>
                    </a:cubicBezTo>
                    <a:cubicBezTo>
                      <a:pt x="894" y="3265"/>
                      <a:pt x="897" y="3267"/>
                      <a:pt x="899" y="3269"/>
                    </a:cubicBezTo>
                    <a:cubicBezTo>
                      <a:pt x="903" y="3273"/>
                      <a:pt x="908" y="3277"/>
                      <a:pt x="913" y="3278"/>
                    </a:cubicBezTo>
                    <a:cubicBezTo>
                      <a:pt x="916" y="3279"/>
                      <a:pt x="920" y="3278"/>
                      <a:pt x="925" y="3278"/>
                    </a:cubicBezTo>
                    <a:cubicBezTo>
                      <a:pt x="927" y="3278"/>
                      <a:pt x="929" y="3277"/>
                      <a:pt x="932" y="3277"/>
                    </a:cubicBezTo>
                    <a:cubicBezTo>
                      <a:pt x="938" y="3277"/>
                      <a:pt x="943" y="3277"/>
                      <a:pt x="946" y="3281"/>
                    </a:cubicBezTo>
                    <a:cubicBezTo>
                      <a:pt x="948" y="3282"/>
                      <a:pt x="949" y="3285"/>
                      <a:pt x="949" y="3290"/>
                    </a:cubicBezTo>
                    <a:cubicBezTo>
                      <a:pt x="949" y="3294"/>
                      <a:pt x="947" y="3298"/>
                      <a:pt x="946" y="3303"/>
                    </a:cubicBezTo>
                    <a:cubicBezTo>
                      <a:pt x="945" y="3306"/>
                      <a:pt x="944" y="3310"/>
                      <a:pt x="944" y="3314"/>
                    </a:cubicBezTo>
                    <a:cubicBezTo>
                      <a:pt x="943" y="3321"/>
                      <a:pt x="944" y="3328"/>
                      <a:pt x="945" y="3334"/>
                    </a:cubicBezTo>
                    <a:cubicBezTo>
                      <a:pt x="947" y="3338"/>
                      <a:pt x="947" y="3339"/>
                      <a:pt x="950" y="3341"/>
                    </a:cubicBezTo>
                    <a:cubicBezTo>
                      <a:pt x="954" y="3344"/>
                      <a:pt x="957" y="3345"/>
                      <a:pt x="960" y="3347"/>
                    </a:cubicBezTo>
                    <a:cubicBezTo>
                      <a:pt x="966" y="3349"/>
                      <a:pt x="973" y="3347"/>
                      <a:pt x="979" y="3345"/>
                    </a:cubicBezTo>
                    <a:cubicBezTo>
                      <a:pt x="982" y="3343"/>
                      <a:pt x="985" y="3341"/>
                      <a:pt x="988" y="3338"/>
                    </a:cubicBezTo>
                    <a:cubicBezTo>
                      <a:pt x="990" y="3336"/>
                      <a:pt x="992" y="3334"/>
                      <a:pt x="994" y="3333"/>
                    </a:cubicBezTo>
                    <a:cubicBezTo>
                      <a:pt x="995" y="3332"/>
                      <a:pt x="999" y="3330"/>
                      <a:pt x="1004" y="3329"/>
                    </a:cubicBezTo>
                    <a:cubicBezTo>
                      <a:pt x="1009" y="3327"/>
                      <a:pt x="1016" y="3327"/>
                      <a:pt x="1019" y="3330"/>
                    </a:cubicBezTo>
                    <a:cubicBezTo>
                      <a:pt x="1021" y="3331"/>
                      <a:pt x="1022" y="3333"/>
                      <a:pt x="1023" y="3334"/>
                    </a:cubicBezTo>
                    <a:cubicBezTo>
                      <a:pt x="1024" y="3336"/>
                      <a:pt x="1026" y="3339"/>
                      <a:pt x="1030" y="3339"/>
                    </a:cubicBezTo>
                    <a:cubicBezTo>
                      <a:pt x="1032" y="3340"/>
                      <a:pt x="1034" y="3339"/>
                      <a:pt x="1036" y="3339"/>
                    </a:cubicBezTo>
                    <a:cubicBezTo>
                      <a:pt x="1040" y="3339"/>
                      <a:pt x="1044" y="3339"/>
                      <a:pt x="1047" y="3342"/>
                    </a:cubicBezTo>
                    <a:cubicBezTo>
                      <a:pt x="1051" y="3345"/>
                      <a:pt x="1054" y="3348"/>
                      <a:pt x="1058" y="3352"/>
                    </a:cubicBezTo>
                    <a:cubicBezTo>
                      <a:pt x="1060" y="3354"/>
                      <a:pt x="1063" y="3357"/>
                      <a:pt x="1066" y="3360"/>
                    </a:cubicBezTo>
                    <a:cubicBezTo>
                      <a:pt x="1070" y="3363"/>
                      <a:pt x="1075" y="3366"/>
                      <a:pt x="1079" y="3369"/>
                    </a:cubicBezTo>
                    <a:cubicBezTo>
                      <a:pt x="1091" y="3377"/>
                      <a:pt x="1102" y="3385"/>
                      <a:pt x="1104" y="3397"/>
                    </a:cubicBezTo>
                    <a:cubicBezTo>
                      <a:pt x="1104" y="3399"/>
                      <a:pt x="1104" y="3400"/>
                      <a:pt x="1104" y="3402"/>
                    </a:cubicBezTo>
                    <a:cubicBezTo>
                      <a:pt x="1105" y="3408"/>
                      <a:pt x="1105" y="3412"/>
                      <a:pt x="1110" y="3418"/>
                    </a:cubicBezTo>
                    <a:cubicBezTo>
                      <a:pt x="1113" y="3421"/>
                      <a:pt x="1116" y="3423"/>
                      <a:pt x="1120" y="3424"/>
                    </a:cubicBezTo>
                    <a:cubicBezTo>
                      <a:pt x="1124" y="3426"/>
                      <a:pt x="1127" y="3427"/>
                      <a:pt x="1130" y="3430"/>
                    </a:cubicBezTo>
                    <a:cubicBezTo>
                      <a:pt x="1131" y="3431"/>
                      <a:pt x="1131" y="3432"/>
                      <a:pt x="1132" y="3433"/>
                    </a:cubicBezTo>
                    <a:cubicBezTo>
                      <a:pt x="1135" y="3437"/>
                      <a:pt x="1137" y="3439"/>
                      <a:pt x="1143" y="3440"/>
                    </a:cubicBezTo>
                    <a:cubicBezTo>
                      <a:pt x="1144" y="3440"/>
                      <a:pt x="1145" y="3440"/>
                      <a:pt x="1146" y="3440"/>
                    </a:cubicBezTo>
                    <a:cubicBezTo>
                      <a:pt x="1148" y="3440"/>
                      <a:pt x="1151" y="3440"/>
                      <a:pt x="1153" y="3441"/>
                    </a:cubicBezTo>
                    <a:cubicBezTo>
                      <a:pt x="1154" y="3441"/>
                      <a:pt x="1155" y="3442"/>
                      <a:pt x="1156" y="3443"/>
                    </a:cubicBezTo>
                    <a:cubicBezTo>
                      <a:pt x="1158" y="3444"/>
                      <a:pt x="1159" y="3444"/>
                      <a:pt x="1161" y="3445"/>
                    </a:cubicBezTo>
                    <a:cubicBezTo>
                      <a:pt x="1164" y="3446"/>
                      <a:pt x="1167" y="3446"/>
                      <a:pt x="1169" y="3446"/>
                    </a:cubicBezTo>
                    <a:cubicBezTo>
                      <a:pt x="1177" y="3447"/>
                      <a:pt x="1183" y="3447"/>
                      <a:pt x="1188" y="3456"/>
                    </a:cubicBezTo>
                    <a:cubicBezTo>
                      <a:pt x="1189" y="3460"/>
                      <a:pt x="1191" y="3466"/>
                      <a:pt x="1191" y="3471"/>
                    </a:cubicBezTo>
                    <a:cubicBezTo>
                      <a:pt x="1191" y="3472"/>
                      <a:pt x="1190" y="3474"/>
                      <a:pt x="1190" y="3475"/>
                    </a:cubicBezTo>
                    <a:cubicBezTo>
                      <a:pt x="1189" y="3477"/>
                      <a:pt x="1189" y="3480"/>
                      <a:pt x="1189" y="3482"/>
                    </a:cubicBezTo>
                    <a:cubicBezTo>
                      <a:pt x="1190" y="3484"/>
                      <a:pt x="1191" y="3486"/>
                      <a:pt x="1193" y="3487"/>
                    </a:cubicBezTo>
                    <a:cubicBezTo>
                      <a:pt x="1194" y="3489"/>
                      <a:pt x="1196" y="3490"/>
                      <a:pt x="1196" y="3493"/>
                    </a:cubicBezTo>
                    <a:cubicBezTo>
                      <a:pt x="1197" y="3496"/>
                      <a:pt x="1196" y="3499"/>
                      <a:pt x="1195" y="3503"/>
                    </a:cubicBezTo>
                    <a:cubicBezTo>
                      <a:pt x="1195" y="3504"/>
                      <a:pt x="1194" y="3505"/>
                      <a:pt x="1194" y="3507"/>
                    </a:cubicBezTo>
                    <a:cubicBezTo>
                      <a:pt x="1194" y="3510"/>
                      <a:pt x="1194" y="3513"/>
                      <a:pt x="1194" y="3517"/>
                    </a:cubicBezTo>
                    <a:cubicBezTo>
                      <a:pt x="1194" y="3518"/>
                      <a:pt x="1194" y="3519"/>
                      <a:pt x="1194" y="3520"/>
                    </a:cubicBezTo>
                    <a:cubicBezTo>
                      <a:pt x="1194" y="3522"/>
                      <a:pt x="1194" y="3524"/>
                      <a:pt x="1194" y="3526"/>
                    </a:cubicBezTo>
                    <a:cubicBezTo>
                      <a:pt x="1193" y="3533"/>
                      <a:pt x="1193" y="3541"/>
                      <a:pt x="1195" y="3547"/>
                    </a:cubicBezTo>
                    <a:cubicBezTo>
                      <a:pt x="1200" y="3563"/>
                      <a:pt x="1206" y="3580"/>
                      <a:pt x="1215" y="3598"/>
                    </a:cubicBezTo>
                    <a:cubicBezTo>
                      <a:pt x="1219" y="3605"/>
                      <a:pt x="1223" y="3609"/>
                      <a:pt x="1229" y="3613"/>
                    </a:cubicBezTo>
                    <a:cubicBezTo>
                      <a:pt x="1230" y="3614"/>
                      <a:pt x="1231" y="3615"/>
                      <a:pt x="1233" y="3616"/>
                    </a:cubicBezTo>
                    <a:cubicBezTo>
                      <a:pt x="1236" y="3618"/>
                      <a:pt x="1238" y="3622"/>
                      <a:pt x="1241" y="3626"/>
                    </a:cubicBezTo>
                    <a:cubicBezTo>
                      <a:pt x="1245" y="3633"/>
                      <a:pt x="1249" y="3643"/>
                      <a:pt x="1251" y="3654"/>
                    </a:cubicBezTo>
                    <a:cubicBezTo>
                      <a:pt x="1251" y="3655"/>
                      <a:pt x="1251" y="3656"/>
                      <a:pt x="1251" y="3658"/>
                    </a:cubicBezTo>
                    <a:cubicBezTo>
                      <a:pt x="1253" y="3667"/>
                      <a:pt x="1255" y="3680"/>
                      <a:pt x="1251" y="3687"/>
                    </a:cubicBezTo>
                    <a:cubicBezTo>
                      <a:pt x="1246" y="3695"/>
                      <a:pt x="1236" y="3699"/>
                      <a:pt x="1228" y="3702"/>
                    </a:cubicBezTo>
                    <a:cubicBezTo>
                      <a:pt x="1228" y="3703"/>
                      <a:pt x="1228" y="3703"/>
                      <a:pt x="1228" y="3703"/>
                    </a:cubicBezTo>
                    <a:cubicBezTo>
                      <a:pt x="1227" y="3703"/>
                      <a:pt x="1226" y="3703"/>
                      <a:pt x="1225" y="3704"/>
                    </a:cubicBezTo>
                    <a:cubicBezTo>
                      <a:pt x="1221" y="3705"/>
                      <a:pt x="1218" y="3706"/>
                      <a:pt x="1215" y="3709"/>
                    </a:cubicBezTo>
                    <a:cubicBezTo>
                      <a:pt x="1214" y="3711"/>
                      <a:pt x="1213" y="3713"/>
                      <a:pt x="1213" y="3716"/>
                    </a:cubicBezTo>
                    <a:cubicBezTo>
                      <a:pt x="1213" y="3717"/>
                      <a:pt x="1212" y="3719"/>
                      <a:pt x="1211" y="3721"/>
                    </a:cubicBezTo>
                    <a:cubicBezTo>
                      <a:pt x="1211" y="3721"/>
                      <a:pt x="1211" y="3721"/>
                      <a:pt x="1211" y="3721"/>
                    </a:cubicBezTo>
                    <a:cubicBezTo>
                      <a:pt x="1207" y="3731"/>
                      <a:pt x="1208" y="3736"/>
                      <a:pt x="1210" y="3746"/>
                    </a:cubicBezTo>
                    <a:cubicBezTo>
                      <a:pt x="1210" y="3747"/>
                      <a:pt x="1211" y="3748"/>
                      <a:pt x="1211" y="3749"/>
                    </a:cubicBezTo>
                    <a:cubicBezTo>
                      <a:pt x="1211" y="3752"/>
                      <a:pt x="1212" y="3754"/>
                      <a:pt x="1215" y="3756"/>
                    </a:cubicBezTo>
                    <a:cubicBezTo>
                      <a:pt x="1217" y="3757"/>
                      <a:pt x="1221" y="3757"/>
                      <a:pt x="1224" y="3757"/>
                    </a:cubicBezTo>
                    <a:cubicBezTo>
                      <a:pt x="1231" y="3757"/>
                      <a:pt x="1240" y="3757"/>
                      <a:pt x="1242" y="3764"/>
                    </a:cubicBezTo>
                    <a:cubicBezTo>
                      <a:pt x="1243" y="3767"/>
                      <a:pt x="1242" y="3771"/>
                      <a:pt x="1241" y="3774"/>
                    </a:cubicBezTo>
                    <a:cubicBezTo>
                      <a:pt x="1241" y="3776"/>
                      <a:pt x="1240" y="3777"/>
                      <a:pt x="1240" y="3778"/>
                    </a:cubicBezTo>
                    <a:cubicBezTo>
                      <a:pt x="1240" y="3782"/>
                      <a:pt x="1240" y="3784"/>
                      <a:pt x="1242" y="3787"/>
                    </a:cubicBezTo>
                    <a:cubicBezTo>
                      <a:pt x="1242" y="3788"/>
                      <a:pt x="1242" y="3789"/>
                      <a:pt x="1242" y="3789"/>
                    </a:cubicBezTo>
                    <a:cubicBezTo>
                      <a:pt x="1243" y="3791"/>
                      <a:pt x="1243" y="3794"/>
                      <a:pt x="1243" y="3796"/>
                    </a:cubicBezTo>
                    <a:cubicBezTo>
                      <a:pt x="1244" y="3798"/>
                      <a:pt x="1244" y="3800"/>
                      <a:pt x="1245" y="3802"/>
                    </a:cubicBezTo>
                    <a:cubicBezTo>
                      <a:pt x="1246" y="3807"/>
                      <a:pt x="1248" y="3809"/>
                      <a:pt x="1252" y="3812"/>
                    </a:cubicBezTo>
                    <a:cubicBezTo>
                      <a:pt x="1255" y="3814"/>
                      <a:pt x="1256" y="3816"/>
                      <a:pt x="1257" y="3819"/>
                    </a:cubicBezTo>
                    <a:cubicBezTo>
                      <a:pt x="1257" y="3820"/>
                      <a:pt x="1258" y="3821"/>
                      <a:pt x="1258" y="3822"/>
                    </a:cubicBezTo>
                    <a:cubicBezTo>
                      <a:pt x="1259" y="3823"/>
                      <a:pt x="1260" y="3825"/>
                      <a:pt x="1261" y="3826"/>
                    </a:cubicBezTo>
                    <a:cubicBezTo>
                      <a:pt x="1262" y="3828"/>
                      <a:pt x="1263" y="3830"/>
                      <a:pt x="1264" y="3832"/>
                    </a:cubicBezTo>
                    <a:cubicBezTo>
                      <a:pt x="1265" y="3833"/>
                      <a:pt x="1265" y="3834"/>
                      <a:pt x="1266" y="3835"/>
                    </a:cubicBezTo>
                    <a:cubicBezTo>
                      <a:pt x="1266" y="3838"/>
                      <a:pt x="1267" y="3841"/>
                      <a:pt x="1270" y="3843"/>
                    </a:cubicBezTo>
                    <a:cubicBezTo>
                      <a:pt x="1271" y="3845"/>
                      <a:pt x="1273" y="3846"/>
                      <a:pt x="1275" y="3847"/>
                    </a:cubicBezTo>
                    <a:cubicBezTo>
                      <a:pt x="1278" y="3849"/>
                      <a:pt x="1280" y="3851"/>
                      <a:pt x="1283" y="3854"/>
                    </a:cubicBezTo>
                    <a:cubicBezTo>
                      <a:pt x="1284" y="3856"/>
                      <a:pt x="1286" y="3857"/>
                      <a:pt x="1288" y="3859"/>
                    </a:cubicBezTo>
                    <a:cubicBezTo>
                      <a:pt x="1290" y="3860"/>
                      <a:pt x="1293" y="3862"/>
                      <a:pt x="1295" y="3865"/>
                    </a:cubicBezTo>
                    <a:cubicBezTo>
                      <a:pt x="1297" y="3868"/>
                      <a:pt x="1299" y="3873"/>
                      <a:pt x="1299" y="3877"/>
                    </a:cubicBezTo>
                    <a:cubicBezTo>
                      <a:pt x="1300" y="3880"/>
                      <a:pt x="1298" y="3884"/>
                      <a:pt x="1297" y="3887"/>
                    </a:cubicBezTo>
                    <a:cubicBezTo>
                      <a:pt x="1296" y="3892"/>
                      <a:pt x="1294" y="3897"/>
                      <a:pt x="1298" y="3901"/>
                    </a:cubicBezTo>
                    <a:cubicBezTo>
                      <a:pt x="1301" y="3905"/>
                      <a:pt x="1304" y="3906"/>
                      <a:pt x="1307" y="3907"/>
                    </a:cubicBezTo>
                    <a:cubicBezTo>
                      <a:pt x="1309" y="3908"/>
                      <a:pt x="1310" y="3908"/>
                      <a:pt x="1312" y="3909"/>
                    </a:cubicBezTo>
                    <a:cubicBezTo>
                      <a:pt x="1313" y="3910"/>
                      <a:pt x="1315" y="3911"/>
                      <a:pt x="1316" y="3912"/>
                    </a:cubicBezTo>
                    <a:cubicBezTo>
                      <a:pt x="1318" y="3914"/>
                      <a:pt x="1320" y="3915"/>
                      <a:pt x="1323" y="3916"/>
                    </a:cubicBezTo>
                    <a:cubicBezTo>
                      <a:pt x="1324" y="3917"/>
                      <a:pt x="1326" y="3917"/>
                      <a:pt x="1328" y="3917"/>
                    </a:cubicBezTo>
                    <a:cubicBezTo>
                      <a:pt x="1330" y="3918"/>
                      <a:pt x="1333" y="3918"/>
                      <a:pt x="1335" y="3919"/>
                    </a:cubicBezTo>
                    <a:cubicBezTo>
                      <a:pt x="1337" y="3921"/>
                      <a:pt x="1339" y="3922"/>
                      <a:pt x="1340" y="3924"/>
                    </a:cubicBezTo>
                    <a:cubicBezTo>
                      <a:pt x="1342" y="3925"/>
                      <a:pt x="1343" y="3927"/>
                      <a:pt x="1345" y="3928"/>
                    </a:cubicBezTo>
                    <a:cubicBezTo>
                      <a:pt x="1349" y="3931"/>
                      <a:pt x="1356" y="3931"/>
                      <a:pt x="1360" y="3929"/>
                    </a:cubicBezTo>
                    <a:cubicBezTo>
                      <a:pt x="1363" y="3928"/>
                      <a:pt x="1365" y="3926"/>
                      <a:pt x="1365" y="3922"/>
                    </a:cubicBezTo>
                    <a:cubicBezTo>
                      <a:pt x="1366" y="3916"/>
                      <a:pt x="1361" y="3912"/>
                      <a:pt x="1356" y="3909"/>
                    </a:cubicBezTo>
                    <a:cubicBezTo>
                      <a:pt x="1355" y="3907"/>
                      <a:pt x="1353" y="3906"/>
                      <a:pt x="1351" y="3905"/>
                    </a:cubicBezTo>
                    <a:cubicBezTo>
                      <a:pt x="1345" y="3898"/>
                      <a:pt x="1339" y="3891"/>
                      <a:pt x="1341" y="3879"/>
                    </a:cubicBezTo>
                    <a:cubicBezTo>
                      <a:pt x="1342" y="3875"/>
                      <a:pt x="1344" y="3872"/>
                      <a:pt x="1348" y="3870"/>
                    </a:cubicBezTo>
                    <a:cubicBezTo>
                      <a:pt x="1352" y="3869"/>
                      <a:pt x="1357" y="3869"/>
                      <a:pt x="1361" y="3872"/>
                    </a:cubicBezTo>
                    <a:cubicBezTo>
                      <a:pt x="1366" y="3875"/>
                      <a:pt x="1366" y="3877"/>
                      <a:pt x="1368" y="3881"/>
                    </a:cubicBezTo>
                    <a:cubicBezTo>
                      <a:pt x="1368" y="3881"/>
                      <a:pt x="1368" y="3882"/>
                      <a:pt x="1368" y="3882"/>
                    </a:cubicBezTo>
                    <a:cubicBezTo>
                      <a:pt x="1369" y="3884"/>
                      <a:pt x="1370" y="3886"/>
                      <a:pt x="1371" y="3888"/>
                    </a:cubicBezTo>
                    <a:cubicBezTo>
                      <a:pt x="1372" y="3890"/>
                      <a:pt x="1373" y="3891"/>
                      <a:pt x="1374" y="3893"/>
                    </a:cubicBezTo>
                    <a:cubicBezTo>
                      <a:pt x="1374" y="3894"/>
                      <a:pt x="1375" y="3894"/>
                      <a:pt x="1375" y="3895"/>
                    </a:cubicBezTo>
                    <a:cubicBezTo>
                      <a:pt x="1377" y="3899"/>
                      <a:pt x="1378" y="3901"/>
                      <a:pt x="1382" y="3903"/>
                    </a:cubicBezTo>
                    <a:cubicBezTo>
                      <a:pt x="1384" y="3904"/>
                      <a:pt x="1385" y="3905"/>
                      <a:pt x="1387" y="3905"/>
                    </a:cubicBezTo>
                    <a:cubicBezTo>
                      <a:pt x="1390" y="3906"/>
                      <a:pt x="1393" y="3907"/>
                      <a:pt x="1395" y="3909"/>
                    </a:cubicBezTo>
                    <a:cubicBezTo>
                      <a:pt x="1400" y="3913"/>
                      <a:pt x="1400" y="3919"/>
                      <a:pt x="1400" y="3924"/>
                    </a:cubicBezTo>
                    <a:cubicBezTo>
                      <a:pt x="1400" y="3928"/>
                      <a:pt x="1400" y="3933"/>
                      <a:pt x="1402" y="3937"/>
                    </a:cubicBezTo>
                    <a:cubicBezTo>
                      <a:pt x="1406" y="3942"/>
                      <a:pt x="1414" y="3941"/>
                      <a:pt x="1421" y="3939"/>
                    </a:cubicBezTo>
                    <a:cubicBezTo>
                      <a:pt x="1424" y="3938"/>
                      <a:pt x="1427" y="3938"/>
                      <a:pt x="1429" y="3938"/>
                    </a:cubicBezTo>
                    <a:cubicBezTo>
                      <a:pt x="1430" y="3938"/>
                      <a:pt x="1431" y="3938"/>
                      <a:pt x="1432" y="3938"/>
                    </a:cubicBezTo>
                    <a:cubicBezTo>
                      <a:pt x="1432" y="3938"/>
                      <a:pt x="1432" y="3938"/>
                      <a:pt x="1433" y="3938"/>
                    </a:cubicBezTo>
                    <a:cubicBezTo>
                      <a:pt x="1432" y="3938"/>
                      <a:pt x="1432" y="3938"/>
                      <a:pt x="1432" y="3938"/>
                    </a:cubicBezTo>
                    <a:cubicBezTo>
                      <a:pt x="1429" y="3931"/>
                      <a:pt x="1425" y="3925"/>
                      <a:pt x="1420" y="3919"/>
                    </a:cubicBezTo>
                    <a:cubicBezTo>
                      <a:pt x="1418" y="3916"/>
                      <a:pt x="1416" y="3913"/>
                      <a:pt x="1414" y="3910"/>
                    </a:cubicBezTo>
                    <a:cubicBezTo>
                      <a:pt x="1411" y="3905"/>
                      <a:pt x="1410" y="3898"/>
                      <a:pt x="1410" y="3893"/>
                    </a:cubicBezTo>
                    <a:cubicBezTo>
                      <a:pt x="1411" y="3888"/>
                      <a:pt x="1413" y="3885"/>
                      <a:pt x="1415" y="3881"/>
                    </a:cubicBezTo>
                    <a:cubicBezTo>
                      <a:pt x="1415" y="3881"/>
                      <a:pt x="1415" y="3881"/>
                      <a:pt x="1415" y="3880"/>
                    </a:cubicBezTo>
                    <a:cubicBezTo>
                      <a:pt x="1416" y="3879"/>
                      <a:pt x="1417" y="3877"/>
                      <a:pt x="1418" y="3875"/>
                    </a:cubicBezTo>
                    <a:cubicBezTo>
                      <a:pt x="1421" y="3868"/>
                      <a:pt x="1426" y="3861"/>
                      <a:pt x="1434" y="3852"/>
                    </a:cubicBezTo>
                    <a:cubicBezTo>
                      <a:pt x="1440" y="3847"/>
                      <a:pt x="1445" y="3838"/>
                      <a:pt x="1449" y="3828"/>
                    </a:cubicBezTo>
                    <a:cubicBezTo>
                      <a:pt x="1450" y="3826"/>
                      <a:pt x="1450" y="3823"/>
                      <a:pt x="1451" y="3820"/>
                    </a:cubicBezTo>
                    <a:cubicBezTo>
                      <a:pt x="1452" y="3814"/>
                      <a:pt x="1453" y="3808"/>
                      <a:pt x="1458" y="3804"/>
                    </a:cubicBezTo>
                    <a:cubicBezTo>
                      <a:pt x="1461" y="3802"/>
                      <a:pt x="1462" y="3799"/>
                      <a:pt x="1464" y="3797"/>
                    </a:cubicBezTo>
                    <a:cubicBezTo>
                      <a:pt x="1464" y="3795"/>
                      <a:pt x="1465" y="3794"/>
                      <a:pt x="1466" y="3792"/>
                    </a:cubicBezTo>
                    <a:cubicBezTo>
                      <a:pt x="1468" y="3789"/>
                      <a:pt x="1471" y="3787"/>
                      <a:pt x="1474" y="3784"/>
                    </a:cubicBezTo>
                    <a:cubicBezTo>
                      <a:pt x="1474" y="3784"/>
                      <a:pt x="1474" y="3783"/>
                      <a:pt x="1475" y="3783"/>
                    </a:cubicBezTo>
                    <a:cubicBezTo>
                      <a:pt x="1482" y="3776"/>
                      <a:pt x="1489" y="3770"/>
                      <a:pt x="1498" y="3767"/>
                    </a:cubicBezTo>
                    <a:cubicBezTo>
                      <a:pt x="1507" y="3764"/>
                      <a:pt x="1516" y="3765"/>
                      <a:pt x="1525" y="3766"/>
                    </a:cubicBezTo>
                    <a:cubicBezTo>
                      <a:pt x="1527" y="3767"/>
                      <a:pt x="1529" y="3767"/>
                      <a:pt x="1532" y="3767"/>
                    </a:cubicBezTo>
                    <a:cubicBezTo>
                      <a:pt x="1541" y="3768"/>
                      <a:pt x="1552" y="3770"/>
                      <a:pt x="1564" y="3774"/>
                    </a:cubicBezTo>
                    <a:cubicBezTo>
                      <a:pt x="1566" y="3775"/>
                      <a:pt x="1568" y="3776"/>
                      <a:pt x="1570" y="3777"/>
                    </a:cubicBezTo>
                    <a:cubicBezTo>
                      <a:pt x="1572" y="3779"/>
                      <a:pt x="1575" y="3781"/>
                      <a:pt x="1578" y="3781"/>
                    </a:cubicBezTo>
                    <a:cubicBezTo>
                      <a:pt x="1580" y="3782"/>
                      <a:pt x="1582" y="3782"/>
                      <a:pt x="1584" y="3782"/>
                    </a:cubicBezTo>
                    <a:cubicBezTo>
                      <a:pt x="1585" y="3782"/>
                      <a:pt x="1586" y="3782"/>
                      <a:pt x="1588" y="3782"/>
                    </a:cubicBezTo>
                    <a:cubicBezTo>
                      <a:pt x="1592" y="3782"/>
                      <a:pt x="1596" y="3784"/>
                      <a:pt x="1600" y="3786"/>
                    </a:cubicBezTo>
                    <a:cubicBezTo>
                      <a:pt x="1602" y="3786"/>
                      <a:pt x="1604" y="3787"/>
                      <a:pt x="1606" y="3788"/>
                    </a:cubicBezTo>
                    <a:cubicBezTo>
                      <a:pt x="1613" y="3790"/>
                      <a:pt x="1620" y="3792"/>
                      <a:pt x="1626" y="3797"/>
                    </a:cubicBezTo>
                    <a:cubicBezTo>
                      <a:pt x="1627" y="3798"/>
                      <a:pt x="1629" y="3799"/>
                      <a:pt x="1630" y="3799"/>
                    </a:cubicBezTo>
                    <a:cubicBezTo>
                      <a:pt x="1633" y="3802"/>
                      <a:pt x="1635" y="3804"/>
                      <a:pt x="1639" y="3805"/>
                    </a:cubicBezTo>
                    <a:cubicBezTo>
                      <a:pt x="1641" y="3805"/>
                      <a:pt x="1643" y="3806"/>
                      <a:pt x="1644" y="3807"/>
                    </a:cubicBezTo>
                    <a:cubicBezTo>
                      <a:pt x="1652" y="3809"/>
                      <a:pt x="1658" y="3811"/>
                      <a:pt x="1666" y="3813"/>
                    </a:cubicBezTo>
                    <a:cubicBezTo>
                      <a:pt x="1669" y="3813"/>
                      <a:pt x="1671" y="3814"/>
                      <a:pt x="1674" y="3815"/>
                    </a:cubicBezTo>
                    <a:cubicBezTo>
                      <a:pt x="1675" y="3816"/>
                      <a:pt x="1677" y="3817"/>
                      <a:pt x="1679" y="3818"/>
                    </a:cubicBezTo>
                    <a:cubicBezTo>
                      <a:pt x="1681" y="3818"/>
                      <a:pt x="1683" y="3819"/>
                      <a:pt x="1685" y="3819"/>
                    </a:cubicBezTo>
                    <a:cubicBezTo>
                      <a:pt x="1690" y="3820"/>
                      <a:pt x="1693" y="3821"/>
                      <a:pt x="1697" y="3823"/>
                    </a:cubicBezTo>
                    <a:cubicBezTo>
                      <a:pt x="1700" y="3825"/>
                      <a:pt x="1703" y="3825"/>
                      <a:pt x="1706" y="3826"/>
                    </a:cubicBezTo>
                    <a:cubicBezTo>
                      <a:pt x="1709" y="3827"/>
                      <a:pt x="1711" y="3828"/>
                      <a:pt x="1714" y="3829"/>
                    </a:cubicBezTo>
                    <a:cubicBezTo>
                      <a:pt x="1717" y="3831"/>
                      <a:pt x="1720" y="3833"/>
                      <a:pt x="1723" y="3835"/>
                    </a:cubicBezTo>
                    <a:cubicBezTo>
                      <a:pt x="1724" y="3836"/>
                      <a:pt x="1725" y="3837"/>
                      <a:pt x="1727" y="3838"/>
                    </a:cubicBezTo>
                    <a:cubicBezTo>
                      <a:pt x="1728" y="3839"/>
                      <a:pt x="1730" y="3840"/>
                      <a:pt x="1731" y="3841"/>
                    </a:cubicBezTo>
                    <a:cubicBezTo>
                      <a:pt x="1740" y="3847"/>
                      <a:pt x="1751" y="3855"/>
                      <a:pt x="1761" y="3856"/>
                    </a:cubicBezTo>
                    <a:cubicBezTo>
                      <a:pt x="1769" y="3857"/>
                      <a:pt x="1780" y="3855"/>
                      <a:pt x="1787" y="3850"/>
                    </a:cubicBezTo>
                    <a:cubicBezTo>
                      <a:pt x="1796" y="3842"/>
                      <a:pt x="1801" y="3835"/>
                      <a:pt x="1804" y="3827"/>
                    </a:cubicBezTo>
                    <a:cubicBezTo>
                      <a:pt x="1805" y="3823"/>
                      <a:pt x="1807" y="3820"/>
                      <a:pt x="1808" y="3817"/>
                    </a:cubicBezTo>
                    <a:cubicBezTo>
                      <a:pt x="1810" y="3815"/>
                      <a:pt x="1811" y="3812"/>
                      <a:pt x="1812" y="3810"/>
                    </a:cubicBezTo>
                    <a:cubicBezTo>
                      <a:pt x="1814" y="3805"/>
                      <a:pt x="1814" y="3799"/>
                      <a:pt x="1813" y="3794"/>
                    </a:cubicBezTo>
                    <a:cubicBezTo>
                      <a:pt x="1813" y="3793"/>
                      <a:pt x="1813" y="3792"/>
                      <a:pt x="1813" y="3791"/>
                    </a:cubicBezTo>
                    <a:cubicBezTo>
                      <a:pt x="1812" y="3771"/>
                      <a:pt x="1799" y="3755"/>
                      <a:pt x="1786" y="3741"/>
                    </a:cubicBezTo>
                    <a:cubicBezTo>
                      <a:pt x="1785" y="3740"/>
                      <a:pt x="1785" y="3740"/>
                      <a:pt x="1785" y="3740"/>
                    </a:cubicBezTo>
                    <a:cubicBezTo>
                      <a:pt x="1772" y="3726"/>
                      <a:pt x="1761" y="3714"/>
                      <a:pt x="1762" y="3695"/>
                    </a:cubicBezTo>
                    <a:cubicBezTo>
                      <a:pt x="1762" y="3690"/>
                      <a:pt x="1763" y="3685"/>
                      <a:pt x="1764" y="3680"/>
                    </a:cubicBezTo>
                    <a:cubicBezTo>
                      <a:pt x="1765" y="3676"/>
                      <a:pt x="1766" y="3673"/>
                      <a:pt x="1766" y="3669"/>
                    </a:cubicBezTo>
                    <a:cubicBezTo>
                      <a:pt x="1767" y="3665"/>
                      <a:pt x="1767" y="3661"/>
                      <a:pt x="1767" y="3657"/>
                    </a:cubicBezTo>
                    <a:cubicBezTo>
                      <a:pt x="1768" y="3643"/>
                      <a:pt x="1769" y="3628"/>
                      <a:pt x="1776" y="3617"/>
                    </a:cubicBezTo>
                    <a:cubicBezTo>
                      <a:pt x="1783" y="3607"/>
                      <a:pt x="1796" y="3602"/>
                      <a:pt x="1811" y="3606"/>
                    </a:cubicBezTo>
                    <a:cubicBezTo>
                      <a:pt x="1812" y="3606"/>
                      <a:pt x="1812" y="3606"/>
                      <a:pt x="1812" y="3606"/>
                    </a:cubicBezTo>
                    <a:cubicBezTo>
                      <a:pt x="1816" y="3607"/>
                      <a:pt x="1820" y="3608"/>
                      <a:pt x="1825" y="3608"/>
                    </a:cubicBezTo>
                    <a:cubicBezTo>
                      <a:pt x="1825" y="3608"/>
                      <a:pt x="1826" y="3608"/>
                      <a:pt x="1826" y="3608"/>
                    </a:cubicBezTo>
                    <a:cubicBezTo>
                      <a:pt x="1833" y="3608"/>
                      <a:pt x="1834" y="3607"/>
                      <a:pt x="1837" y="3602"/>
                    </a:cubicBezTo>
                    <a:cubicBezTo>
                      <a:pt x="1837" y="3601"/>
                      <a:pt x="1837" y="3601"/>
                      <a:pt x="1837" y="3601"/>
                    </a:cubicBezTo>
                    <a:cubicBezTo>
                      <a:pt x="1841" y="3593"/>
                      <a:pt x="1848" y="3589"/>
                      <a:pt x="1856" y="3584"/>
                    </a:cubicBezTo>
                    <a:cubicBezTo>
                      <a:pt x="1859" y="3582"/>
                      <a:pt x="1862" y="3581"/>
                      <a:pt x="1866" y="3580"/>
                    </a:cubicBezTo>
                    <a:cubicBezTo>
                      <a:pt x="1867" y="3580"/>
                      <a:pt x="1868" y="3580"/>
                      <a:pt x="1869" y="3580"/>
                    </a:cubicBezTo>
                    <a:cubicBezTo>
                      <a:pt x="1874" y="3579"/>
                      <a:pt x="1876" y="3577"/>
                      <a:pt x="1880" y="3574"/>
                    </a:cubicBezTo>
                    <a:cubicBezTo>
                      <a:pt x="1881" y="3573"/>
                      <a:pt x="1883" y="3572"/>
                      <a:pt x="1884" y="3571"/>
                    </a:cubicBezTo>
                    <a:cubicBezTo>
                      <a:pt x="1890" y="3568"/>
                      <a:pt x="1895" y="3569"/>
                      <a:pt x="1901" y="3569"/>
                    </a:cubicBezTo>
                    <a:cubicBezTo>
                      <a:pt x="1901" y="3569"/>
                      <a:pt x="1901" y="3569"/>
                      <a:pt x="1901" y="3569"/>
                    </a:cubicBezTo>
                    <a:cubicBezTo>
                      <a:pt x="1908" y="3570"/>
                      <a:pt x="1912" y="3568"/>
                      <a:pt x="1918" y="3565"/>
                    </a:cubicBezTo>
                    <a:cubicBezTo>
                      <a:pt x="1918" y="3565"/>
                      <a:pt x="1919" y="3565"/>
                      <a:pt x="1920" y="3564"/>
                    </a:cubicBezTo>
                    <a:cubicBezTo>
                      <a:pt x="1921" y="3564"/>
                      <a:pt x="1922" y="3563"/>
                      <a:pt x="1923" y="3563"/>
                    </a:cubicBezTo>
                    <a:cubicBezTo>
                      <a:pt x="1927" y="3561"/>
                      <a:pt x="1931" y="3558"/>
                      <a:pt x="1935" y="3557"/>
                    </a:cubicBezTo>
                    <a:cubicBezTo>
                      <a:pt x="1938" y="3557"/>
                      <a:pt x="1941" y="3557"/>
                      <a:pt x="1944" y="3557"/>
                    </a:cubicBezTo>
                    <a:cubicBezTo>
                      <a:pt x="1946" y="3557"/>
                      <a:pt x="1948" y="3557"/>
                      <a:pt x="1949" y="3557"/>
                    </a:cubicBezTo>
                    <a:cubicBezTo>
                      <a:pt x="1953" y="3557"/>
                      <a:pt x="1956" y="3556"/>
                      <a:pt x="1960" y="3554"/>
                    </a:cubicBezTo>
                    <a:cubicBezTo>
                      <a:pt x="1964" y="3552"/>
                      <a:pt x="1967" y="3552"/>
                      <a:pt x="1970" y="3551"/>
                    </a:cubicBezTo>
                    <a:cubicBezTo>
                      <a:pt x="1971" y="3551"/>
                      <a:pt x="1972" y="3551"/>
                      <a:pt x="1973" y="3550"/>
                    </a:cubicBezTo>
                    <a:cubicBezTo>
                      <a:pt x="1985" y="3548"/>
                      <a:pt x="1986" y="3532"/>
                      <a:pt x="1985" y="3527"/>
                    </a:cubicBezTo>
                    <a:cubicBezTo>
                      <a:pt x="1985" y="3511"/>
                      <a:pt x="1976" y="3501"/>
                      <a:pt x="1966" y="3490"/>
                    </a:cubicBezTo>
                    <a:cubicBezTo>
                      <a:pt x="1965" y="3489"/>
                      <a:pt x="1964" y="3488"/>
                      <a:pt x="1963" y="3487"/>
                    </a:cubicBezTo>
                    <a:cubicBezTo>
                      <a:pt x="1961" y="3485"/>
                      <a:pt x="1959" y="3484"/>
                      <a:pt x="1958" y="3482"/>
                    </a:cubicBezTo>
                    <a:cubicBezTo>
                      <a:pt x="1956" y="3481"/>
                      <a:pt x="1954" y="3480"/>
                      <a:pt x="1953" y="3478"/>
                    </a:cubicBezTo>
                    <a:cubicBezTo>
                      <a:pt x="1951" y="3476"/>
                      <a:pt x="1949" y="3474"/>
                      <a:pt x="1947" y="3472"/>
                    </a:cubicBezTo>
                    <a:cubicBezTo>
                      <a:pt x="1945" y="3470"/>
                      <a:pt x="1944" y="3468"/>
                      <a:pt x="1942" y="3466"/>
                    </a:cubicBezTo>
                    <a:cubicBezTo>
                      <a:pt x="1936" y="3460"/>
                      <a:pt x="1932" y="3452"/>
                      <a:pt x="1930" y="3445"/>
                    </a:cubicBezTo>
                    <a:cubicBezTo>
                      <a:pt x="1928" y="3436"/>
                      <a:pt x="1928" y="3426"/>
                      <a:pt x="1929" y="3415"/>
                    </a:cubicBezTo>
                    <a:cubicBezTo>
                      <a:pt x="1930" y="3407"/>
                      <a:pt x="1935" y="3401"/>
                      <a:pt x="1940" y="3394"/>
                    </a:cubicBezTo>
                    <a:cubicBezTo>
                      <a:pt x="1941" y="3394"/>
                      <a:pt x="1941" y="3393"/>
                      <a:pt x="1941" y="3393"/>
                    </a:cubicBezTo>
                    <a:cubicBezTo>
                      <a:pt x="1945" y="3388"/>
                      <a:pt x="1950" y="3384"/>
                      <a:pt x="1955" y="3381"/>
                    </a:cubicBezTo>
                    <a:cubicBezTo>
                      <a:pt x="1959" y="3378"/>
                      <a:pt x="1963" y="3376"/>
                      <a:pt x="1966" y="3373"/>
                    </a:cubicBezTo>
                    <a:cubicBezTo>
                      <a:pt x="1975" y="3363"/>
                      <a:pt x="1978" y="3351"/>
                      <a:pt x="1981" y="3338"/>
                    </a:cubicBezTo>
                    <a:cubicBezTo>
                      <a:pt x="1981" y="3337"/>
                      <a:pt x="1982" y="3335"/>
                      <a:pt x="1982" y="3333"/>
                    </a:cubicBezTo>
                    <a:cubicBezTo>
                      <a:pt x="1982" y="3332"/>
                      <a:pt x="1982" y="3331"/>
                      <a:pt x="1983" y="3330"/>
                    </a:cubicBezTo>
                    <a:cubicBezTo>
                      <a:pt x="1983" y="3327"/>
                      <a:pt x="1984" y="3324"/>
                      <a:pt x="1986" y="3321"/>
                    </a:cubicBezTo>
                    <a:cubicBezTo>
                      <a:pt x="1987" y="3320"/>
                      <a:pt x="1989" y="3320"/>
                      <a:pt x="1991" y="3319"/>
                    </a:cubicBezTo>
                    <a:cubicBezTo>
                      <a:pt x="1994" y="3319"/>
                      <a:pt x="1997" y="3318"/>
                      <a:pt x="1997" y="3315"/>
                    </a:cubicBezTo>
                    <a:cubicBezTo>
                      <a:pt x="1997" y="3312"/>
                      <a:pt x="1993" y="3310"/>
                      <a:pt x="1990" y="3310"/>
                    </a:cubicBezTo>
                    <a:cubicBezTo>
                      <a:pt x="1988" y="3310"/>
                      <a:pt x="1986" y="3310"/>
                      <a:pt x="1984" y="3310"/>
                    </a:cubicBezTo>
                    <a:cubicBezTo>
                      <a:pt x="1984" y="3310"/>
                      <a:pt x="1983" y="3310"/>
                      <a:pt x="1983" y="3310"/>
                    </a:cubicBezTo>
                    <a:cubicBezTo>
                      <a:pt x="1979" y="3310"/>
                      <a:pt x="1975" y="3309"/>
                      <a:pt x="1972" y="3307"/>
                    </a:cubicBezTo>
                    <a:cubicBezTo>
                      <a:pt x="1969" y="3306"/>
                      <a:pt x="1967" y="3302"/>
                      <a:pt x="1968" y="3299"/>
                    </a:cubicBezTo>
                    <a:cubicBezTo>
                      <a:pt x="1969" y="3296"/>
                      <a:pt x="1971" y="3295"/>
                      <a:pt x="1974" y="3294"/>
                    </a:cubicBezTo>
                    <a:cubicBezTo>
                      <a:pt x="1974" y="3294"/>
                      <a:pt x="1974" y="3294"/>
                      <a:pt x="1974" y="3294"/>
                    </a:cubicBezTo>
                    <a:cubicBezTo>
                      <a:pt x="1977" y="3294"/>
                      <a:pt x="1979" y="3295"/>
                      <a:pt x="1981" y="3296"/>
                    </a:cubicBezTo>
                    <a:cubicBezTo>
                      <a:pt x="1985" y="3296"/>
                      <a:pt x="1989" y="3297"/>
                      <a:pt x="1992" y="3296"/>
                    </a:cubicBezTo>
                    <a:cubicBezTo>
                      <a:pt x="1995" y="3295"/>
                      <a:pt x="1996" y="3294"/>
                      <a:pt x="1997" y="3292"/>
                    </a:cubicBezTo>
                    <a:cubicBezTo>
                      <a:pt x="1997" y="3289"/>
                      <a:pt x="1994" y="3285"/>
                      <a:pt x="1991" y="3282"/>
                    </a:cubicBezTo>
                    <a:cubicBezTo>
                      <a:pt x="1989" y="3280"/>
                      <a:pt x="1986" y="3279"/>
                      <a:pt x="1983" y="3277"/>
                    </a:cubicBezTo>
                    <a:cubicBezTo>
                      <a:pt x="1980" y="3276"/>
                      <a:pt x="1976" y="3274"/>
                      <a:pt x="1973" y="3271"/>
                    </a:cubicBezTo>
                    <a:cubicBezTo>
                      <a:pt x="1973" y="3270"/>
                      <a:pt x="1972" y="3270"/>
                      <a:pt x="1972" y="3269"/>
                    </a:cubicBezTo>
                    <a:cubicBezTo>
                      <a:pt x="1967" y="3265"/>
                      <a:pt x="1962" y="3259"/>
                      <a:pt x="1961" y="3254"/>
                    </a:cubicBezTo>
                    <a:cubicBezTo>
                      <a:pt x="1961" y="3251"/>
                      <a:pt x="1962" y="3249"/>
                      <a:pt x="1963" y="3248"/>
                    </a:cubicBezTo>
                    <a:cubicBezTo>
                      <a:pt x="1965" y="3246"/>
                      <a:pt x="1967" y="3247"/>
                      <a:pt x="1971" y="3247"/>
                    </a:cubicBezTo>
                    <a:cubicBezTo>
                      <a:pt x="1973" y="3248"/>
                      <a:pt x="1974" y="3248"/>
                      <a:pt x="1976" y="3249"/>
                    </a:cubicBezTo>
                    <a:cubicBezTo>
                      <a:pt x="1977" y="3249"/>
                      <a:pt x="1979" y="3250"/>
                      <a:pt x="1981" y="3250"/>
                    </a:cubicBezTo>
                    <a:cubicBezTo>
                      <a:pt x="1986" y="3251"/>
                      <a:pt x="1996" y="3250"/>
                      <a:pt x="1998" y="3244"/>
                    </a:cubicBezTo>
                    <a:cubicBezTo>
                      <a:pt x="2000" y="3237"/>
                      <a:pt x="1997" y="3231"/>
                      <a:pt x="1994" y="3225"/>
                    </a:cubicBezTo>
                    <a:cubicBezTo>
                      <a:pt x="1993" y="3223"/>
                      <a:pt x="1992" y="3221"/>
                      <a:pt x="1991" y="3219"/>
                    </a:cubicBezTo>
                    <a:cubicBezTo>
                      <a:pt x="1991" y="3218"/>
                      <a:pt x="1990" y="3217"/>
                      <a:pt x="1990" y="3216"/>
                    </a:cubicBezTo>
                    <a:cubicBezTo>
                      <a:pt x="1987" y="3212"/>
                      <a:pt x="1985" y="3207"/>
                      <a:pt x="1987" y="3203"/>
                    </a:cubicBezTo>
                    <a:cubicBezTo>
                      <a:pt x="1988" y="3201"/>
                      <a:pt x="1989" y="3200"/>
                      <a:pt x="1991" y="3200"/>
                    </a:cubicBezTo>
                    <a:cubicBezTo>
                      <a:pt x="1992" y="3200"/>
                      <a:pt x="1993" y="3200"/>
                      <a:pt x="1994" y="3199"/>
                    </a:cubicBezTo>
                    <a:cubicBezTo>
                      <a:pt x="1996" y="3197"/>
                      <a:pt x="1998" y="3194"/>
                      <a:pt x="1997" y="3191"/>
                    </a:cubicBezTo>
                    <a:cubicBezTo>
                      <a:pt x="1997" y="3187"/>
                      <a:pt x="1996" y="3183"/>
                      <a:pt x="1994" y="3180"/>
                    </a:cubicBezTo>
                    <a:cubicBezTo>
                      <a:pt x="1993" y="3178"/>
                      <a:pt x="1992" y="3176"/>
                      <a:pt x="1992" y="3175"/>
                    </a:cubicBezTo>
                    <a:cubicBezTo>
                      <a:pt x="1989" y="3169"/>
                      <a:pt x="1992" y="3165"/>
                      <a:pt x="1994" y="3160"/>
                    </a:cubicBezTo>
                    <a:cubicBezTo>
                      <a:pt x="1994" y="3160"/>
                      <a:pt x="1995" y="3160"/>
                      <a:pt x="1995" y="3159"/>
                    </a:cubicBezTo>
                    <a:cubicBezTo>
                      <a:pt x="1996" y="3157"/>
                      <a:pt x="1996" y="3154"/>
                      <a:pt x="1995" y="3152"/>
                    </a:cubicBezTo>
                    <a:cubicBezTo>
                      <a:pt x="1994" y="3150"/>
                      <a:pt x="1992" y="3149"/>
                      <a:pt x="1990" y="3149"/>
                    </a:cubicBezTo>
                    <a:cubicBezTo>
                      <a:pt x="1989" y="3148"/>
                      <a:pt x="1987" y="3149"/>
                      <a:pt x="1986" y="3149"/>
                    </a:cubicBezTo>
                    <a:cubicBezTo>
                      <a:pt x="1983" y="3149"/>
                      <a:pt x="1980" y="3149"/>
                      <a:pt x="1979" y="3145"/>
                    </a:cubicBezTo>
                    <a:cubicBezTo>
                      <a:pt x="1979" y="3143"/>
                      <a:pt x="1979" y="3141"/>
                      <a:pt x="1980" y="3140"/>
                    </a:cubicBezTo>
                    <a:cubicBezTo>
                      <a:pt x="1983" y="3136"/>
                      <a:pt x="1989" y="3134"/>
                      <a:pt x="1993" y="3133"/>
                    </a:cubicBezTo>
                    <a:cubicBezTo>
                      <a:pt x="2000" y="3133"/>
                      <a:pt x="2004" y="3131"/>
                      <a:pt x="2010" y="3127"/>
                    </a:cubicBezTo>
                    <a:cubicBezTo>
                      <a:pt x="2010" y="3126"/>
                      <a:pt x="2011" y="3125"/>
                      <a:pt x="2012" y="3125"/>
                    </a:cubicBezTo>
                    <a:cubicBezTo>
                      <a:pt x="2016" y="3121"/>
                      <a:pt x="2020" y="3118"/>
                      <a:pt x="2021" y="3111"/>
                    </a:cubicBezTo>
                    <a:cubicBezTo>
                      <a:pt x="2022" y="3108"/>
                      <a:pt x="2022" y="3105"/>
                      <a:pt x="2022" y="3103"/>
                    </a:cubicBezTo>
                    <a:cubicBezTo>
                      <a:pt x="2022" y="3101"/>
                      <a:pt x="2022" y="3099"/>
                      <a:pt x="2022" y="3098"/>
                    </a:cubicBezTo>
                    <a:cubicBezTo>
                      <a:pt x="2022" y="3096"/>
                      <a:pt x="2022" y="3094"/>
                      <a:pt x="2023" y="3092"/>
                    </a:cubicBezTo>
                    <a:cubicBezTo>
                      <a:pt x="2023" y="3090"/>
                      <a:pt x="2024" y="3089"/>
                      <a:pt x="2024" y="3087"/>
                    </a:cubicBezTo>
                    <a:cubicBezTo>
                      <a:pt x="2024" y="3083"/>
                      <a:pt x="2025" y="3081"/>
                      <a:pt x="2028" y="3078"/>
                    </a:cubicBezTo>
                    <a:cubicBezTo>
                      <a:pt x="2028" y="3077"/>
                      <a:pt x="2028" y="3077"/>
                      <a:pt x="2028" y="3077"/>
                    </a:cubicBezTo>
                    <a:cubicBezTo>
                      <a:pt x="2029" y="3075"/>
                      <a:pt x="2029" y="3074"/>
                      <a:pt x="2029" y="3073"/>
                    </a:cubicBezTo>
                    <a:cubicBezTo>
                      <a:pt x="2029" y="3072"/>
                      <a:pt x="2029" y="3071"/>
                      <a:pt x="2029" y="3069"/>
                    </a:cubicBezTo>
                    <a:cubicBezTo>
                      <a:pt x="2030" y="3068"/>
                      <a:pt x="2031" y="3067"/>
                      <a:pt x="2031" y="3066"/>
                    </a:cubicBezTo>
                    <a:cubicBezTo>
                      <a:pt x="2032" y="3065"/>
                      <a:pt x="2033" y="3064"/>
                      <a:pt x="2033" y="3062"/>
                    </a:cubicBezTo>
                    <a:cubicBezTo>
                      <a:pt x="2034" y="3060"/>
                      <a:pt x="2034" y="3056"/>
                      <a:pt x="2033" y="3054"/>
                    </a:cubicBezTo>
                    <a:cubicBezTo>
                      <a:pt x="2031" y="3051"/>
                      <a:pt x="2028" y="3050"/>
                      <a:pt x="2025" y="3048"/>
                    </a:cubicBezTo>
                    <a:cubicBezTo>
                      <a:pt x="2022" y="3047"/>
                      <a:pt x="2019" y="3046"/>
                      <a:pt x="2017" y="3043"/>
                    </a:cubicBezTo>
                    <a:cubicBezTo>
                      <a:pt x="2017" y="3042"/>
                      <a:pt x="2016" y="3041"/>
                      <a:pt x="2016" y="3040"/>
                    </a:cubicBezTo>
                    <a:cubicBezTo>
                      <a:pt x="2015" y="3039"/>
                      <a:pt x="2014" y="3037"/>
                      <a:pt x="2012" y="3035"/>
                    </a:cubicBezTo>
                    <a:cubicBezTo>
                      <a:pt x="2011" y="3035"/>
                      <a:pt x="2010" y="3034"/>
                      <a:pt x="2009" y="3033"/>
                    </a:cubicBezTo>
                    <a:cubicBezTo>
                      <a:pt x="2007" y="3032"/>
                      <a:pt x="2006" y="3031"/>
                      <a:pt x="2005" y="3030"/>
                    </a:cubicBezTo>
                    <a:cubicBezTo>
                      <a:pt x="2001" y="3026"/>
                      <a:pt x="2000" y="3017"/>
                      <a:pt x="2001" y="3012"/>
                    </a:cubicBezTo>
                    <a:cubicBezTo>
                      <a:pt x="2002" y="3009"/>
                      <a:pt x="2003" y="3007"/>
                      <a:pt x="2005" y="3006"/>
                    </a:cubicBezTo>
                    <a:cubicBezTo>
                      <a:pt x="2005" y="3005"/>
                      <a:pt x="2006" y="3004"/>
                      <a:pt x="2007" y="3003"/>
                    </a:cubicBezTo>
                    <a:cubicBezTo>
                      <a:pt x="2011" y="2995"/>
                      <a:pt x="2014" y="2988"/>
                      <a:pt x="2015" y="2981"/>
                    </a:cubicBezTo>
                    <a:cubicBezTo>
                      <a:pt x="2017" y="2976"/>
                      <a:pt x="2020" y="2970"/>
                      <a:pt x="2023" y="2966"/>
                    </a:cubicBezTo>
                    <a:cubicBezTo>
                      <a:pt x="2025" y="2962"/>
                      <a:pt x="2031" y="2958"/>
                      <a:pt x="2035" y="2958"/>
                    </a:cubicBezTo>
                    <a:cubicBezTo>
                      <a:pt x="2035" y="2958"/>
                      <a:pt x="2035" y="2958"/>
                      <a:pt x="2035" y="2958"/>
                    </a:cubicBezTo>
                    <a:cubicBezTo>
                      <a:pt x="2037" y="2958"/>
                      <a:pt x="2038" y="2959"/>
                      <a:pt x="2039" y="2960"/>
                    </a:cubicBezTo>
                    <a:cubicBezTo>
                      <a:pt x="2040" y="2961"/>
                      <a:pt x="2039" y="2962"/>
                      <a:pt x="2039" y="2964"/>
                    </a:cubicBezTo>
                    <a:cubicBezTo>
                      <a:pt x="2038" y="2966"/>
                      <a:pt x="2038" y="2968"/>
                      <a:pt x="2039" y="2969"/>
                    </a:cubicBezTo>
                    <a:cubicBezTo>
                      <a:pt x="2041" y="2969"/>
                      <a:pt x="2042" y="2968"/>
                      <a:pt x="2044" y="2968"/>
                    </a:cubicBezTo>
                    <a:cubicBezTo>
                      <a:pt x="2048" y="2966"/>
                      <a:pt x="2050" y="2964"/>
                      <a:pt x="2051" y="2960"/>
                    </a:cubicBezTo>
                    <a:cubicBezTo>
                      <a:pt x="2052" y="2958"/>
                      <a:pt x="2052" y="2957"/>
                      <a:pt x="2052" y="2955"/>
                    </a:cubicBezTo>
                    <a:cubicBezTo>
                      <a:pt x="2052" y="2953"/>
                      <a:pt x="2053" y="2950"/>
                      <a:pt x="2054" y="2949"/>
                    </a:cubicBezTo>
                    <a:cubicBezTo>
                      <a:pt x="2055" y="2947"/>
                      <a:pt x="2057" y="2946"/>
                      <a:pt x="2058" y="2947"/>
                    </a:cubicBezTo>
                    <a:cubicBezTo>
                      <a:pt x="2062" y="2948"/>
                      <a:pt x="2065" y="2956"/>
                      <a:pt x="2066" y="2959"/>
                    </a:cubicBezTo>
                    <a:cubicBezTo>
                      <a:pt x="2066" y="2959"/>
                      <a:pt x="2066" y="2960"/>
                      <a:pt x="2066" y="2960"/>
                    </a:cubicBezTo>
                    <a:cubicBezTo>
                      <a:pt x="2066" y="2963"/>
                      <a:pt x="2066" y="2965"/>
                      <a:pt x="2070" y="2965"/>
                    </a:cubicBezTo>
                    <a:cubicBezTo>
                      <a:pt x="2070" y="2965"/>
                      <a:pt x="2070" y="2965"/>
                      <a:pt x="2070" y="2965"/>
                    </a:cubicBezTo>
                    <a:cubicBezTo>
                      <a:pt x="2074" y="2965"/>
                      <a:pt x="2074" y="2962"/>
                      <a:pt x="2074" y="2959"/>
                    </a:cubicBezTo>
                    <a:cubicBezTo>
                      <a:pt x="2074" y="2959"/>
                      <a:pt x="2074" y="2959"/>
                      <a:pt x="2074" y="2959"/>
                    </a:cubicBezTo>
                    <a:cubicBezTo>
                      <a:pt x="2075" y="2956"/>
                      <a:pt x="2075" y="2952"/>
                      <a:pt x="2075" y="2949"/>
                    </a:cubicBezTo>
                    <a:cubicBezTo>
                      <a:pt x="2076" y="2944"/>
                      <a:pt x="2076" y="2939"/>
                      <a:pt x="2078" y="2934"/>
                    </a:cubicBezTo>
                    <a:cubicBezTo>
                      <a:pt x="2078" y="2931"/>
                      <a:pt x="2079" y="2929"/>
                      <a:pt x="2079" y="2926"/>
                    </a:cubicBezTo>
                    <a:cubicBezTo>
                      <a:pt x="2080" y="2922"/>
                      <a:pt x="2080" y="2918"/>
                      <a:pt x="2082" y="2914"/>
                    </a:cubicBezTo>
                    <a:cubicBezTo>
                      <a:pt x="2083" y="2911"/>
                      <a:pt x="2087" y="2909"/>
                      <a:pt x="2091" y="2908"/>
                    </a:cubicBezTo>
                    <a:cubicBezTo>
                      <a:pt x="2092" y="2907"/>
                      <a:pt x="2094" y="2906"/>
                      <a:pt x="2095" y="2905"/>
                    </a:cubicBezTo>
                    <a:cubicBezTo>
                      <a:pt x="2099" y="2902"/>
                      <a:pt x="2105" y="2898"/>
                      <a:pt x="2109" y="2893"/>
                    </a:cubicBezTo>
                    <a:cubicBezTo>
                      <a:pt x="2110" y="2891"/>
                      <a:pt x="2110" y="2889"/>
                      <a:pt x="2111" y="2887"/>
                    </a:cubicBezTo>
                    <a:cubicBezTo>
                      <a:pt x="2111" y="2886"/>
                      <a:pt x="2111" y="2885"/>
                      <a:pt x="2112" y="2884"/>
                    </a:cubicBezTo>
                    <a:cubicBezTo>
                      <a:pt x="2113" y="2881"/>
                      <a:pt x="2114" y="2878"/>
                      <a:pt x="2117" y="2875"/>
                    </a:cubicBezTo>
                    <a:cubicBezTo>
                      <a:pt x="2119" y="2872"/>
                      <a:pt x="2119" y="2869"/>
                      <a:pt x="2120" y="2865"/>
                    </a:cubicBezTo>
                    <a:cubicBezTo>
                      <a:pt x="2121" y="2863"/>
                      <a:pt x="2121" y="2860"/>
                      <a:pt x="2122" y="2858"/>
                    </a:cubicBezTo>
                    <a:cubicBezTo>
                      <a:pt x="2124" y="2853"/>
                      <a:pt x="2125" y="2844"/>
                      <a:pt x="2119" y="2842"/>
                    </a:cubicBezTo>
                    <a:cubicBezTo>
                      <a:pt x="2119" y="2841"/>
                      <a:pt x="2118" y="2841"/>
                      <a:pt x="2118" y="2841"/>
                    </a:cubicBezTo>
                    <a:cubicBezTo>
                      <a:pt x="2116" y="2840"/>
                      <a:pt x="2114" y="2840"/>
                      <a:pt x="2115" y="2837"/>
                    </a:cubicBezTo>
                    <a:cubicBezTo>
                      <a:pt x="2116" y="2831"/>
                      <a:pt x="2126" y="2828"/>
                      <a:pt x="2131" y="2827"/>
                    </a:cubicBezTo>
                    <a:cubicBezTo>
                      <a:pt x="2131" y="2827"/>
                      <a:pt x="2131" y="2827"/>
                      <a:pt x="2131" y="2827"/>
                    </a:cubicBezTo>
                    <a:cubicBezTo>
                      <a:pt x="2132" y="2827"/>
                      <a:pt x="2133" y="2826"/>
                      <a:pt x="2133" y="2826"/>
                    </a:cubicBezTo>
                    <a:cubicBezTo>
                      <a:pt x="2136" y="2826"/>
                      <a:pt x="2139" y="2825"/>
                      <a:pt x="2141" y="2824"/>
                    </a:cubicBezTo>
                    <a:cubicBezTo>
                      <a:pt x="2141" y="2823"/>
                      <a:pt x="2142" y="2823"/>
                      <a:pt x="2142" y="2822"/>
                    </a:cubicBezTo>
                    <a:cubicBezTo>
                      <a:pt x="2143" y="2822"/>
                      <a:pt x="2143" y="2821"/>
                      <a:pt x="2144" y="2821"/>
                    </a:cubicBezTo>
                    <a:cubicBezTo>
                      <a:pt x="2144" y="2820"/>
                      <a:pt x="2145" y="2820"/>
                      <a:pt x="2146" y="2819"/>
                    </a:cubicBezTo>
                    <a:cubicBezTo>
                      <a:pt x="2147" y="2819"/>
                      <a:pt x="2148" y="2818"/>
                      <a:pt x="2149" y="2818"/>
                    </a:cubicBezTo>
                    <a:cubicBezTo>
                      <a:pt x="2150" y="2816"/>
                      <a:pt x="2151" y="2814"/>
                      <a:pt x="2152" y="2811"/>
                    </a:cubicBezTo>
                    <a:cubicBezTo>
                      <a:pt x="2152" y="2808"/>
                      <a:pt x="2153" y="2805"/>
                      <a:pt x="2155" y="2804"/>
                    </a:cubicBezTo>
                    <a:cubicBezTo>
                      <a:pt x="2157" y="2803"/>
                      <a:pt x="2158" y="2803"/>
                      <a:pt x="2160" y="2804"/>
                    </a:cubicBezTo>
                    <a:cubicBezTo>
                      <a:pt x="2161" y="2804"/>
                      <a:pt x="2162" y="2805"/>
                      <a:pt x="2163" y="2805"/>
                    </a:cubicBezTo>
                    <a:cubicBezTo>
                      <a:pt x="2164" y="2806"/>
                      <a:pt x="2165" y="2807"/>
                      <a:pt x="2167" y="2806"/>
                    </a:cubicBezTo>
                    <a:cubicBezTo>
                      <a:pt x="2167" y="2806"/>
                      <a:pt x="2168" y="2806"/>
                      <a:pt x="2169" y="2804"/>
                    </a:cubicBezTo>
                    <a:cubicBezTo>
                      <a:pt x="2170" y="2802"/>
                      <a:pt x="2169" y="2798"/>
                      <a:pt x="2168" y="2795"/>
                    </a:cubicBezTo>
                    <a:cubicBezTo>
                      <a:pt x="2167" y="2793"/>
                      <a:pt x="2166" y="2791"/>
                      <a:pt x="2164" y="2789"/>
                    </a:cubicBezTo>
                    <a:cubicBezTo>
                      <a:pt x="2163" y="2788"/>
                      <a:pt x="2163" y="2788"/>
                      <a:pt x="2163" y="2788"/>
                    </a:cubicBezTo>
                    <a:cubicBezTo>
                      <a:pt x="2161" y="2786"/>
                      <a:pt x="2161" y="2784"/>
                      <a:pt x="2161" y="2781"/>
                    </a:cubicBezTo>
                    <a:cubicBezTo>
                      <a:pt x="2161" y="2781"/>
                      <a:pt x="2161" y="2781"/>
                      <a:pt x="2160" y="2780"/>
                    </a:cubicBezTo>
                    <a:cubicBezTo>
                      <a:pt x="2160" y="2778"/>
                      <a:pt x="2159" y="2776"/>
                      <a:pt x="2159" y="2775"/>
                    </a:cubicBezTo>
                    <a:cubicBezTo>
                      <a:pt x="2157" y="2771"/>
                      <a:pt x="2156" y="2767"/>
                      <a:pt x="2160" y="2763"/>
                    </a:cubicBezTo>
                    <a:cubicBezTo>
                      <a:pt x="2162" y="2760"/>
                      <a:pt x="2162" y="2759"/>
                      <a:pt x="2162" y="2756"/>
                    </a:cubicBezTo>
                    <a:cubicBezTo>
                      <a:pt x="2162" y="2755"/>
                      <a:pt x="2163" y="2755"/>
                      <a:pt x="2163" y="2753"/>
                    </a:cubicBezTo>
                    <a:cubicBezTo>
                      <a:pt x="2163" y="2751"/>
                      <a:pt x="2164" y="2750"/>
                      <a:pt x="2166" y="2749"/>
                    </a:cubicBezTo>
                    <a:cubicBezTo>
                      <a:pt x="2167" y="2748"/>
                      <a:pt x="2168" y="2747"/>
                      <a:pt x="2168" y="2746"/>
                    </a:cubicBezTo>
                    <a:cubicBezTo>
                      <a:pt x="2169" y="2745"/>
                      <a:pt x="2169" y="2744"/>
                      <a:pt x="2169" y="2744"/>
                    </a:cubicBezTo>
                    <a:cubicBezTo>
                      <a:pt x="2169" y="2742"/>
                      <a:pt x="2170" y="2740"/>
                      <a:pt x="2172" y="2739"/>
                    </a:cubicBezTo>
                    <a:cubicBezTo>
                      <a:pt x="2173" y="2738"/>
                      <a:pt x="2174" y="2738"/>
                      <a:pt x="2175" y="2738"/>
                    </a:cubicBezTo>
                    <a:cubicBezTo>
                      <a:pt x="2177" y="2738"/>
                      <a:pt x="2178" y="2738"/>
                      <a:pt x="2179" y="2736"/>
                    </a:cubicBezTo>
                    <a:cubicBezTo>
                      <a:pt x="2181" y="2733"/>
                      <a:pt x="2180" y="2730"/>
                      <a:pt x="2178" y="2726"/>
                    </a:cubicBezTo>
                    <a:cubicBezTo>
                      <a:pt x="2177" y="2724"/>
                      <a:pt x="2176" y="2722"/>
                      <a:pt x="2176" y="2720"/>
                    </a:cubicBezTo>
                    <a:cubicBezTo>
                      <a:pt x="2176" y="2718"/>
                      <a:pt x="2176" y="2716"/>
                      <a:pt x="2176" y="2714"/>
                    </a:cubicBezTo>
                    <a:cubicBezTo>
                      <a:pt x="2176" y="2713"/>
                      <a:pt x="2176" y="2712"/>
                      <a:pt x="2176" y="2711"/>
                    </a:cubicBezTo>
                    <a:cubicBezTo>
                      <a:pt x="2176" y="2708"/>
                      <a:pt x="2177" y="2705"/>
                      <a:pt x="2178" y="2703"/>
                    </a:cubicBezTo>
                    <a:cubicBezTo>
                      <a:pt x="2179" y="2701"/>
                      <a:pt x="2180" y="2700"/>
                      <a:pt x="2181" y="2699"/>
                    </a:cubicBezTo>
                    <a:cubicBezTo>
                      <a:pt x="2182" y="2698"/>
                      <a:pt x="2183" y="2698"/>
                      <a:pt x="2184" y="2697"/>
                    </a:cubicBezTo>
                    <a:cubicBezTo>
                      <a:pt x="2184" y="2696"/>
                      <a:pt x="2185" y="2694"/>
                      <a:pt x="2185" y="2693"/>
                    </a:cubicBezTo>
                    <a:cubicBezTo>
                      <a:pt x="2185" y="2692"/>
                      <a:pt x="2186" y="2691"/>
                      <a:pt x="2187" y="2690"/>
                    </a:cubicBezTo>
                    <a:cubicBezTo>
                      <a:pt x="2187" y="2689"/>
                      <a:pt x="2188" y="2688"/>
                      <a:pt x="2189" y="2688"/>
                    </a:cubicBezTo>
                    <a:cubicBezTo>
                      <a:pt x="2190" y="2688"/>
                      <a:pt x="2191" y="2687"/>
                      <a:pt x="2192" y="2687"/>
                    </a:cubicBezTo>
                    <a:cubicBezTo>
                      <a:pt x="2193" y="2686"/>
                      <a:pt x="2194" y="2685"/>
                      <a:pt x="2194" y="2684"/>
                    </a:cubicBezTo>
                    <a:cubicBezTo>
                      <a:pt x="2195" y="2682"/>
                      <a:pt x="2196" y="2681"/>
                      <a:pt x="2197" y="2681"/>
                    </a:cubicBezTo>
                    <a:cubicBezTo>
                      <a:pt x="2199" y="2678"/>
                      <a:pt x="2203" y="2677"/>
                      <a:pt x="2206" y="2676"/>
                    </a:cubicBezTo>
                    <a:cubicBezTo>
                      <a:pt x="2207" y="2675"/>
                      <a:pt x="2209" y="2674"/>
                      <a:pt x="2211" y="2673"/>
                    </a:cubicBezTo>
                    <a:cubicBezTo>
                      <a:pt x="2215" y="2671"/>
                      <a:pt x="2219" y="2668"/>
                      <a:pt x="2222" y="2664"/>
                    </a:cubicBezTo>
                    <a:cubicBezTo>
                      <a:pt x="2223" y="2662"/>
                      <a:pt x="2224" y="2660"/>
                      <a:pt x="2225" y="2657"/>
                    </a:cubicBezTo>
                    <a:cubicBezTo>
                      <a:pt x="2225" y="2657"/>
                      <a:pt x="2225" y="2657"/>
                      <a:pt x="2225" y="2657"/>
                    </a:cubicBezTo>
                    <a:cubicBezTo>
                      <a:pt x="2225" y="2655"/>
                      <a:pt x="2226" y="2653"/>
                      <a:pt x="2227" y="2652"/>
                    </a:cubicBezTo>
                    <a:cubicBezTo>
                      <a:pt x="2228" y="2651"/>
                      <a:pt x="2229" y="2650"/>
                      <a:pt x="2229" y="2649"/>
                    </a:cubicBezTo>
                    <a:cubicBezTo>
                      <a:pt x="2230" y="2645"/>
                      <a:pt x="2231" y="2640"/>
                      <a:pt x="2231" y="2636"/>
                    </a:cubicBezTo>
                    <a:cubicBezTo>
                      <a:pt x="2231" y="2634"/>
                      <a:pt x="2232" y="2633"/>
                      <a:pt x="2232" y="2631"/>
                    </a:cubicBezTo>
                    <a:cubicBezTo>
                      <a:pt x="2233" y="2629"/>
                      <a:pt x="2233" y="2627"/>
                      <a:pt x="2233" y="2625"/>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978" name="Freeform 3874"/>
              <p:cNvSpPr>
                <a:spLocks/>
              </p:cNvSpPr>
              <p:nvPr/>
            </p:nvSpPr>
            <p:spPr bwMode="auto">
              <a:xfrm>
                <a:off x="3348" y="1973"/>
                <a:ext cx="3" cy="5"/>
              </a:xfrm>
              <a:custGeom>
                <a:avLst/>
                <a:gdLst>
                  <a:gd name="T0" fmla="*/ 26 w 28"/>
                  <a:gd name="T1" fmla="*/ 17 h 37"/>
                  <a:gd name="T2" fmla="*/ 22 w 28"/>
                  <a:gd name="T3" fmla="*/ 0 h 37"/>
                  <a:gd name="T4" fmla="*/ 19 w 28"/>
                  <a:gd name="T5" fmla="*/ 7 h 37"/>
                  <a:gd name="T6" fmla="*/ 14 w 28"/>
                  <a:gd name="T7" fmla="*/ 11 h 37"/>
                  <a:gd name="T8" fmla="*/ 1 w 28"/>
                  <a:gd name="T9" fmla="*/ 12 h 37"/>
                  <a:gd name="T10" fmla="*/ 0 w 28"/>
                  <a:gd name="T11" fmla="*/ 19 h 37"/>
                  <a:gd name="T12" fmla="*/ 8 w 28"/>
                  <a:gd name="T13" fmla="*/ 26 h 37"/>
                  <a:gd name="T14" fmla="*/ 21 w 28"/>
                  <a:gd name="T15" fmla="*/ 33 h 37"/>
                  <a:gd name="T16" fmla="*/ 28 w 28"/>
                  <a:gd name="T17" fmla="*/ 37 h 37"/>
                  <a:gd name="T18" fmla="*/ 24 w 28"/>
                  <a:gd name="T19" fmla="*/ 24 h 37"/>
                  <a:gd name="T20" fmla="*/ 26 w 28"/>
                  <a:gd name="T21" fmla="*/ 1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 h="37">
                    <a:moveTo>
                      <a:pt x="26" y="17"/>
                    </a:moveTo>
                    <a:cubicBezTo>
                      <a:pt x="26" y="15"/>
                      <a:pt x="23" y="0"/>
                      <a:pt x="22" y="0"/>
                    </a:cubicBezTo>
                    <a:cubicBezTo>
                      <a:pt x="19" y="0"/>
                      <a:pt x="20" y="5"/>
                      <a:pt x="19" y="7"/>
                    </a:cubicBezTo>
                    <a:cubicBezTo>
                      <a:pt x="18" y="9"/>
                      <a:pt x="16" y="10"/>
                      <a:pt x="14" y="11"/>
                    </a:cubicBezTo>
                    <a:cubicBezTo>
                      <a:pt x="10" y="12"/>
                      <a:pt x="2" y="9"/>
                      <a:pt x="1" y="12"/>
                    </a:cubicBezTo>
                    <a:cubicBezTo>
                      <a:pt x="0" y="13"/>
                      <a:pt x="0" y="19"/>
                      <a:pt x="0" y="19"/>
                    </a:cubicBezTo>
                    <a:cubicBezTo>
                      <a:pt x="1" y="22"/>
                      <a:pt x="6" y="25"/>
                      <a:pt x="8" y="26"/>
                    </a:cubicBezTo>
                    <a:cubicBezTo>
                      <a:pt x="12" y="28"/>
                      <a:pt x="17" y="30"/>
                      <a:pt x="21" y="33"/>
                    </a:cubicBezTo>
                    <a:cubicBezTo>
                      <a:pt x="23" y="34"/>
                      <a:pt x="26" y="36"/>
                      <a:pt x="28" y="37"/>
                    </a:cubicBezTo>
                    <a:cubicBezTo>
                      <a:pt x="26" y="34"/>
                      <a:pt x="23" y="29"/>
                      <a:pt x="24" y="24"/>
                    </a:cubicBezTo>
                    <a:cubicBezTo>
                      <a:pt x="24" y="22"/>
                      <a:pt x="26" y="19"/>
                      <a:pt x="26" y="17"/>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979" name="Freeform 3875"/>
              <p:cNvSpPr>
                <a:spLocks/>
              </p:cNvSpPr>
              <p:nvPr/>
            </p:nvSpPr>
            <p:spPr bwMode="auto">
              <a:xfrm>
                <a:off x="3348" y="1962"/>
                <a:ext cx="26" cy="50"/>
              </a:xfrm>
              <a:custGeom>
                <a:avLst/>
                <a:gdLst>
                  <a:gd name="T0" fmla="*/ 188 w 195"/>
                  <a:gd name="T1" fmla="*/ 9 h 372"/>
                  <a:gd name="T2" fmla="*/ 178 w 195"/>
                  <a:gd name="T3" fmla="*/ 5 h 372"/>
                  <a:gd name="T4" fmla="*/ 170 w 195"/>
                  <a:gd name="T5" fmla="*/ 5 h 372"/>
                  <a:gd name="T6" fmla="*/ 152 w 195"/>
                  <a:gd name="T7" fmla="*/ 10 h 372"/>
                  <a:gd name="T8" fmla="*/ 143 w 195"/>
                  <a:gd name="T9" fmla="*/ 15 h 372"/>
                  <a:gd name="T10" fmla="*/ 140 w 195"/>
                  <a:gd name="T11" fmla="*/ 36 h 372"/>
                  <a:gd name="T12" fmla="*/ 127 w 195"/>
                  <a:gd name="T13" fmla="*/ 46 h 372"/>
                  <a:gd name="T14" fmla="*/ 121 w 195"/>
                  <a:gd name="T15" fmla="*/ 84 h 372"/>
                  <a:gd name="T16" fmla="*/ 108 w 195"/>
                  <a:gd name="T17" fmla="*/ 90 h 372"/>
                  <a:gd name="T18" fmla="*/ 100 w 195"/>
                  <a:gd name="T19" fmla="*/ 111 h 372"/>
                  <a:gd name="T20" fmla="*/ 84 w 195"/>
                  <a:gd name="T21" fmla="*/ 106 h 372"/>
                  <a:gd name="T22" fmla="*/ 75 w 195"/>
                  <a:gd name="T23" fmla="*/ 96 h 372"/>
                  <a:gd name="T24" fmla="*/ 68 w 195"/>
                  <a:gd name="T25" fmla="*/ 112 h 372"/>
                  <a:gd name="T26" fmla="*/ 64 w 195"/>
                  <a:gd name="T27" fmla="*/ 133 h 372"/>
                  <a:gd name="T28" fmla="*/ 59 w 195"/>
                  <a:gd name="T29" fmla="*/ 145 h 372"/>
                  <a:gd name="T30" fmla="*/ 56 w 195"/>
                  <a:gd name="T31" fmla="*/ 169 h 372"/>
                  <a:gd name="T32" fmla="*/ 50 w 195"/>
                  <a:gd name="T33" fmla="*/ 189 h 372"/>
                  <a:gd name="T34" fmla="*/ 40 w 195"/>
                  <a:gd name="T35" fmla="*/ 195 h 372"/>
                  <a:gd name="T36" fmla="*/ 34 w 195"/>
                  <a:gd name="T37" fmla="*/ 206 h 372"/>
                  <a:gd name="T38" fmla="*/ 24 w 195"/>
                  <a:gd name="T39" fmla="*/ 227 h 372"/>
                  <a:gd name="T40" fmla="*/ 10 w 195"/>
                  <a:gd name="T41" fmla="*/ 270 h 372"/>
                  <a:gd name="T42" fmla="*/ 3 w 195"/>
                  <a:gd name="T43" fmla="*/ 289 h 372"/>
                  <a:gd name="T44" fmla="*/ 10 w 195"/>
                  <a:gd name="T45" fmla="*/ 307 h 372"/>
                  <a:gd name="T46" fmla="*/ 22 w 195"/>
                  <a:gd name="T47" fmla="*/ 346 h 372"/>
                  <a:gd name="T48" fmla="*/ 30 w 195"/>
                  <a:gd name="T49" fmla="*/ 352 h 372"/>
                  <a:gd name="T50" fmla="*/ 46 w 195"/>
                  <a:gd name="T51" fmla="*/ 364 h 372"/>
                  <a:gd name="T52" fmla="*/ 58 w 195"/>
                  <a:gd name="T53" fmla="*/ 366 h 372"/>
                  <a:gd name="T54" fmla="*/ 71 w 195"/>
                  <a:gd name="T55" fmla="*/ 352 h 372"/>
                  <a:gd name="T56" fmla="*/ 82 w 195"/>
                  <a:gd name="T57" fmla="*/ 330 h 372"/>
                  <a:gd name="T58" fmla="*/ 91 w 195"/>
                  <a:gd name="T59" fmla="*/ 321 h 372"/>
                  <a:gd name="T60" fmla="*/ 100 w 195"/>
                  <a:gd name="T61" fmla="*/ 291 h 372"/>
                  <a:gd name="T62" fmla="*/ 107 w 195"/>
                  <a:gd name="T63" fmla="*/ 279 h 372"/>
                  <a:gd name="T64" fmla="*/ 114 w 195"/>
                  <a:gd name="T65" fmla="*/ 272 h 372"/>
                  <a:gd name="T66" fmla="*/ 109 w 195"/>
                  <a:gd name="T67" fmla="*/ 258 h 372"/>
                  <a:gd name="T68" fmla="*/ 120 w 195"/>
                  <a:gd name="T69" fmla="*/ 211 h 372"/>
                  <a:gd name="T70" fmla="*/ 130 w 195"/>
                  <a:gd name="T71" fmla="*/ 195 h 372"/>
                  <a:gd name="T72" fmla="*/ 137 w 195"/>
                  <a:gd name="T73" fmla="*/ 171 h 372"/>
                  <a:gd name="T74" fmla="*/ 148 w 195"/>
                  <a:gd name="T75" fmla="*/ 177 h 372"/>
                  <a:gd name="T76" fmla="*/ 150 w 195"/>
                  <a:gd name="T77" fmla="*/ 157 h 372"/>
                  <a:gd name="T78" fmla="*/ 157 w 195"/>
                  <a:gd name="T79" fmla="*/ 157 h 372"/>
                  <a:gd name="T80" fmla="*/ 159 w 195"/>
                  <a:gd name="T81" fmla="*/ 159 h 372"/>
                  <a:gd name="T82" fmla="*/ 164 w 195"/>
                  <a:gd name="T83" fmla="*/ 151 h 372"/>
                  <a:gd name="T84" fmla="*/ 163 w 195"/>
                  <a:gd name="T85" fmla="*/ 132 h 372"/>
                  <a:gd name="T86" fmla="*/ 151 w 195"/>
                  <a:gd name="T87" fmla="*/ 118 h 372"/>
                  <a:gd name="T88" fmla="*/ 163 w 195"/>
                  <a:gd name="T89" fmla="*/ 113 h 372"/>
                  <a:gd name="T90" fmla="*/ 167 w 195"/>
                  <a:gd name="T91" fmla="*/ 122 h 372"/>
                  <a:gd name="T92" fmla="*/ 171 w 195"/>
                  <a:gd name="T93" fmla="*/ 106 h 372"/>
                  <a:gd name="T94" fmla="*/ 166 w 195"/>
                  <a:gd name="T95" fmla="*/ 90 h 372"/>
                  <a:gd name="T96" fmla="*/ 166 w 195"/>
                  <a:gd name="T97" fmla="*/ 62 h 372"/>
                  <a:gd name="T98" fmla="*/ 166 w 195"/>
                  <a:gd name="T99" fmla="*/ 48 h 372"/>
                  <a:gd name="T100" fmla="*/ 163 w 195"/>
                  <a:gd name="T101" fmla="*/ 43 h 372"/>
                  <a:gd name="T102" fmla="*/ 166 w 195"/>
                  <a:gd name="T103" fmla="*/ 44 h 372"/>
                  <a:gd name="T104" fmla="*/ 175 w 195"/>
                  <a:gd name="T105" fmla="*/ 52 h 372"/>
                  <a:gd name="T106" fmla="*/ 180 w 195"/>
                  <a:gd name="T107" fmla="*/ 58 h 372"/>
                  <a:gd name="T108" fmla="*/ 188 w 195"/>
                  <a:gd name="T109" fmla="*/ 57 h 372"/>
                  <a:gd name="T110" fmla="*/ 190 w 195"/>
                  <a:gd name="T111" fmla="*/ 46 h 372"/>
                  <a:gd name="T112" fmla="*/ 189 w 195"/>
                  <a:gd name="T113" fmla="*/ 23 h 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95" h="372">
                    <a:moveTo>
                      <a:pt x="192" y="12"/>
                    </a:moveTo>
                    <a:cubicBezTo>
                      <a:pt x="191" y="10"/>
                      <a:pt x="189" y="11"/>
                      <a:pt x="188" y="9"/>
                    </a:cubicBezTo>
                    <a:cubicBezTo>
                      <a:pt x="186" y="8"/>
                      <a:pt x="185" y="5"/>
                      <a:pt x="183" y="4"/>
                    </a:cubicBezTo>
                    <a:cubicBezTo>
                      <a:pt x="181" y="3"/>
                      <a:pt x="179" y="4"/>
                      <a:pt x="178" y="5"/>
                    </a:cubicBezTo>
                    <a:cubicBezTo>
                      <a:pt x="178" y="7"/>
                      <a:pt x="176" y="9"/>
                      <a:pt x="174" y="9"/>
                    </a:cubicBezTo>
                    <a:cubicBezTo>
                      <a:pt x="171" y="9"/>
                      <a:pt x="172" y="6"/>
                      <a:pt x="170" y="5"/>
                    </a:cubicBezTo>
                    <a:cubicBezTo>
                      <a:pt x="167" y="4"/>
                      <a:pt x="167" y="11"/>
                      <a:pt x="164" y="13"/>
                    </a:cubicBezTo>
                    <a:cubicBezTo>
                      <a:pt x="161" y="14"/>
                      <a:pt x="154" y="12"/>
                      <a:pt x="152" y="10"/>
                    </a:cubicBezTo>
                    <a:cubicBezTo>
                      <a:pt x="150" y="8"/>
                      <a:pt x="150" y="0"/>
                      <a:pt x="146" y="4"/>
                    </a:cubicBezTo>
                    <a:cubicBezTo>
                      <a:pt x="143" y="6"/>
                      <a:pt x="144" y="12"/>
                      <a:pt x="143" y="15"/>
                    </a:cubicBezTo>
                    <a:cubicBezTo>
                      <a:pt x="141" y="18"/>
                      <a:pt x="139" y="20"/>
                      <a:pt x="140" y="25"/>
                    </a:cubicBezTo>
                    <a:cubicBezTo>
                      <a:pt x="140" y="28"/>
                      <a:pt x="144" y="34"/>
                      <a:pt x="140" y="36"/>
                    </a:cubicBezTo>
                    <a:cubicBezTo>
                      <a:pt x="136" y="38"/>
                      <a:pt x="133" y="31"/>
                      <a:pt x="129" y="34"/>
                    </a:cubicBezTo>
                    <a:cubicBezTo>
                      <a:pt x="126" y="37"/>
                      <a:pt x="128" y="43"/>
                      <a:pt x="127" y="46"/>
                    </a:cubicBezTo>
                    <a:cubicBezTo>
                      <a:pt x="125" y="50"/>
                      <a:pt x="122" y="53"/>
                      <a:pt x="121" y="57"/>
                    </a:cubicBezTo>
                    <a:cubicBezTo>
                      <a:pt x="119" y="66"/>
                      <a:pt x="120" y="75"/>
                      <a:pt x="121" y="84"/>
                    </a:cubicBezTo>
                    <a:cubicBezTo>
                      <a:pt x="117" y="84"/>
                      <a:pt x="113" y="84"/>
                      <a:pt x="111" y="86"/>
                    </a:cubicBezTo>
                    <a:cubicBezTo>
                      <a:pt x="109" y="88"/>
                      <a:pt x="110" y="89"/>
                      <a:pt x="108" y="90"/>
                    </a:cubicBezTo>
                    <a:cubicBezTo>
                      <a:pt x="107" y="92"/>
                      <a:pt x="105" y="90"/>
                      <a:pt x="104" y="91"/>
                    </a:cubicBezTo>
                    <a:cubicBezTo>
                      <a:pt x="98" y="96"/>
                      <a:pt x="105" y="107"/>
                      <a:pt x="100" y="111"/>
                    </a:cubicBezTo>
                    <a:cubicBezTo>
                      <a:pt x="97" y="114"/>
                      <a:pt x="95" y="111"/>
                      <a:pt x="93" y="109"/>
                    </a:cubicBezTo>
                    <a:cubicBezTo>
                      <a:pt x="90" y="105"/>
                      <a:pt x="88" y="105"/>
                      <a:pt x="84" y="106"/>
                    </a:cubicBezTo>
                    <a:cubicBezTo>
                      <a:pt x="80" y="106"/>
                      <a:pt x="76" y="108"/>
                      <a:pt x="74" y="105"/>
                    </a:cubicBezTo>
                    <a:cubicBezTo>
                      <a:pt x="71" y="102"/>
                      <a:pt x="75" y="99"/>
                      <a:pt x="75" y="96"/>
                    </a:cubicBezTo>
                    <a:cubicBezTo>
                      <a:pt x="70" y="96"/>
                      <a:pt x="68" y="101"/>
                      <a:pt x="68" y="105"/>
                    </a:cubicBezTo>
                    <a:cubicBezTo>
                      <a:pt x="67" y="107"/>
                      <a:pt x="68" y="110"/>
                      <a:pt x="68" y="112"/>
                    </a:cubicBezTo>
                    <a:cubicBezTo>
                      <a:pt x="67" y="114"/>
                      <a:pt x="66" y="116"/>
                      <a:pt x="66" y="118"/>
                    </a:cubicBezTo>
                    <a:cubicBezTo>
                      <a:pt x="65" y="123"/>
                      <a:pt x="68" y="129"/>
                      <a:pt x="64" y="133"/>
                    </a:cubicBezTo>
                    <a:cubicBezTo>
                      <a:pt x="63" y="134"/>
                      <a:pt x="61" y="134"/>
                      <a:pt x="60" y="135"/>
                    </a:cubicBezTo>
                    <a:cubicBezTo>
                      <a:pt x="58" y="138"/>
                      <a:pt x="59" y="142"/>
                      <a:pt x="59" y="145"/>
                    </a:cubicBezTo>
                    <a:cubicBezTo>
                      <a:pt x="60" y="149"/>
                      <a:pt x="60" y="154"/>
                      <a:pt x="60" y="159"/>
                    </a:cubicBezTo>
                    <a:cubicBezTo>
                      <a:pt x="60" y="164"/>
                      <a:pt x="60" y="165"/>
                      <a:pt x="56" y="169"/>
                    </a:cubicBezTo>
                    <a:cubicBezTo>
                      <a:pt x="53" y="172"/>
                      <a:pt x="53" y="175"/>
                      <a:pt x="54" y="179"/>
                    </a:cubicBezTo>
                    <a:cubicBezTo>
                      <a:pt x="54" y="183"/>
                      <a:pt x="55" y="188"/>
                      <a:pt x="50" y="189"/>
                    </a:cubicBezTo>
                    <a:cubicBezTo>
                      <a:pt x="48" y="189"/>
                      <a:pt x="45" y="188"/>
                      <a:pt x="44" y="189"/>
                    </a:cubicBezTo>
                    <a:cubicBezTo>
                      <a:pt x="42" y="190"/>
                      <a:pt x="42" y="193"/>
                      <a:pt x="40" y="195"/>
                    </a:cubicBezTo>
                    <a:cubicBezTo>
                      <a:pt x="39" y="196"/>
                      <a:pt x="37" y="197"/>
                      <a:pt x="36" y="199"/>
                    </a:cubicBezTo>
                    <a:cubicBezTo>
                      <a:pt x="35" y="201"/>
                      <a:pt x="35" y="204"/>
                      <a:pt x="34" y="206"/>
                    </a:cubicBezTo>
                    <a:cubicBezTo>
                      <a:pt x="33" y="209"/>
                      <a:pt x="30" y="213"/>
                      <a:pt x="28" y="215"/>
                    </a:cubicBezTo>
                    <a:cubicBezTo>
                      <a:pt x="24" y="219"/>
                      <a:pt x="24" y="222"/>
                      <a:pt x="24" y="227"/>
                    </a:cubicBezTo>
                    <a:cubicBezTo>
                      <a:pt x="22" y="237"/>
                      <a:pt x="14" y="246"/>
                      <a:pt x="13" y="257"/>
                    </a:cubicBezTo>
                    <a:cubicBezTo>
                      <a:pt x="12" y="261"/>
                      <a:pt x="12" y="266"/>
                      <a:pt x="10" y="270"/>
                    </a:cubicBezTo>
                    <a:cubicBezTo>
                      <a:pt x="9" y="274"/>
                      <a:pt x="6" y="276"/>
                      <a:pt x="4" y="279"/>
                    </a:cubicBezTo>
                    <a:cubicBezTo>
                      <a:pt x="3" y="282"/>
                      <a:pt x="4" y="286"/>
                      <a:pt x="3" y="289"/>
                    </a:cubicBezTo>
                    <a:cubicBezTo>
                      <a:pt x="3" y="291"/>
                      <a:pt x="0" y="293"/>
                      <a:pt x="0" y="295"/>
                    </a:cubicBezTo>
                    <a:cubicBezTo>
                      <a:pt x="0" y="300"/>
                      <a:pt x="8" y="303"/>
                      <a:pt x="10" y="307"/>
                    </a:cubicBezTo>
                    <a:cubicBezTo>
                      <a:pt x="17" y="314"/>
                      <a:pt x="14" y="326"/>
                      <a:pt x="16" y="334"/>
                    </a:cubicBezTo>
                    <a:cubicBezTo>
                      <a:pt x="18" y="339"/>
                      <a:pt x="20" y="343"/>
                      <a:pt x="22" y="346"/>
                    </a:cubicBezTo>
                    <a:cubicBezTo>
                      <a:pt x="23" y="349"/>
                      <a:pt x="22" y="350"/>
                      <a:pt x="24" y="351"/>
                    </a:cubicBezTo>
                    <a:cubicBezTo>
                      <a:pt x="25" y="352"/>
                      <a:pt x="29" y="352"/>
                      <a:pt x="30" y="352"/>
                    </a:cubicBezTo>
                    <a:cubicBezTo>
                      <a:pt x="34" y="354"/>
                      <a:pt x="36" y="354"/>
                      <a:pt x="39" y="358"/>
                    </a:cubicBezTo>
                    <a:cubicBezTo>
                      <a:pt x="41" y="361"/>
                      <a:pt x="44" y="361"/>
                      <a:pt x="46" y="364"/>
                    </a:cubicBezTo>
                    <a:cubicBezTo>
                      <a:pt x="48" y="367"/>
                      <a:pt x="48" y="368"/>
                      <a:pt x="51" y="370"/>
                    </a:cubicBezTo>
                    <a:cubicBezTo>
                      <a:pt x="56" y="372"/>
                      <a:pt x="56" y="370"/>
                      <a:pt x="58" y="366"/>
                    </a:cubicBezTo>
                    <a:cubicBezTo>
                      <a:pt x="60" y="363"/>
                      <a:pt x="60" y="361"/>
                      <a:pt x="64" y="359"/>
                    </a:cubicBezTo>
                    <a:cubicBezTo>
                      <a:pt x="68" y="358"/>
                      <a:pt x="70" y="357"/>
                      <a:pt x="71" y="352"/>
                    </a:cubicBezTo>
                    <a:cubicBezTo>
                      <a:pt x="72" y="347"/>
                      <a:pt x="71" y="342"/>
                      <a:pt x="73" y="337"/>
                    </a:cubicBezTo>
                    <a:cubicBezTo>
                      <a:pt x="76" y="332"/>
                      <a:pt x="79" y="333"/>
                      <a:pt x="82" y="330"/>
                    </a:cubicBezTo>
                    <a:cubicBezTo>
                      <a:pt x="84" y="329"/>
                      <a:pt x="84" y="326"/>
                      <a:pt x="86" y="325"/>
                    </a:cubicBezTo>
                    <a:cubicBezTo>
                      <a:pt x="88" y="322"/>
                      <a:pt x="89" y="322"/>
                      <a:pt x="91" y="321"/>
                    </a:cubicBezTo>
                    <a:cubicBezTo>
                      <a:pt x="98" y="318"/>
                      <a:pt x="104" y="311"/>
                      <a:pt x="103" y="303"/>
                    </a:cubicBezTo>
                    <a:cubicBezTo>
                      <a:pt x="103" y="299"/>
                      <a:pt x="99" y="296"/>
                      <a:pt x="100" y="291"/>
                    </a:cubicBezTo>
                    <a:cubicBezTo>
                      <a:pt x="100" y="288"/>
                      <a:pt x="102" y="285"/>
                      <a:pt x="104" y="282"/>
                    </a:cubicBezTo>
                    <a:cubicBezTo>
                      <a:pt x="105" y="281"/>
                      <a:pt x="106" y="280"/>
                      <a:pt x="107" y="279"/>
                    </a:cubicBezTo>
                    <a:cubicBezTo>
                      <a:pt x="109" y="277"/>
                      <a:pt x="110" y="277"/>
                      <a:pt x="112" y="275"/>
                    </a:cubicBezTo>
                    <a:cubicBezTo>
                      <a:pt x="113" y="274"/>
                      <a:pt x="113" y="273"/>
                      <a:pt x="114" y="272"/>
                    </a:cubicBezTo>
                    <a:cubicBezTo>
                      <a:pt x="115" y="270"/>
                      <a:pt x="117" y="269"/>
                      <a:pt x="117" y="267"/>
                    </a:cubicBezTo>
                    <a:cubicBezTo>
                      <a:pt x="119" y="262"/>
                      <a:pt x="111" y="261"/>
                      <a:pt x="109" y="258"/>
                    </a:cubicBezTo>
                    <a:cubicBezTo>
                      <a:pt x="106" y="253"/>
                      <a:pt x="108" y="249"/>
                      <a:pt x="109" y="244"/>
                    </a:cubicBezTo>
                    <a:cubicBezTo>
                      <a:pt x="110" y="234"/>
                      <a:pt x="111" y="216"/>
                      <a:pt x="120" y="211"/>
                    </a:cubicBezTo>
                    <a:cubicBezTo>
                      <a:pt x="123" y="209"/>
                      <a:pt x="127" y="208"/>
                      <a:pt x="129" y="205"/>
                    </a:cubicBezTo>
                    <a:cubicBezTo>
                      <a:pt x="130" y="202"/>
                      <a:pt x="129" y="198"/>
                      <a:pt x="130" y="195"/>
                    </a:cubicBezTo>
                    <a:cubicBezTo>
                      <a:pt x="131" y="189"/>
                      <a:pt x="137" y="187"/>
                      <a:pt x="136" y="180"/>
                    </a:cubicBezTo>
                    <a:cubicBezTo>
                      <a:pt x="136" y="176"/>
                      <a:pt x="135" y="174"/>
                      <a:pt x="137" y="171"/>
                    </a:cubicBezTo>
                    <a:cubicBezTo>
                      <a:pt x="138" y="169"/>
                      <a:pt x="144" y="167"/>
                      <a:pt x="144" y="171"/>
                    </a:cubicBezTo>
                    <a:cubicBezTo>
                      <a:pt x="147" y="172"/>
                      <a:pt x="145" y="176"/>
                      <a:pt x="148" y="177"/>
                    </a:cubicBezTo>
                    <a:cubicBezTo>
                      <a:pt x="155" y="181"/>
                      <a:pt x="154" y="166"/>
                      <a:pt x="153" y="164"/>
                    </a:cubicBezTo>
                    <a:cubicBezTo>
                      <a:pt x="153" y="161"/>
                      <a:pt x="150" y="159"/>
                      <a:pt x="150" y="157"/>
                    </a:cubicBezTo>
                    <a:cubicBezTo>
                      <a:pt x="150" y="154"/>
                      <a:pt x="150" y="150"/>
                      <a:pt x="154" y="150"/>
                    </a:cubicBezTo>
                    <a:cubicBezTo>
                      <a:pt x="156" y="151"/>
                      <a:pt x="157" y="155"/>
                      <a:pt x="157" y="157"/>
                    </a:cubicBezTo>
                    <a:cubicBezTo>
                      <a:pt x="158" y="157"/>
                      <a:pt x="158" y="157"/>
                      <a:pt x="159" y="157"/>
                    </a:cubicBezTo>
                    <a:cubicBezTo>
                      <a:pt x="159" y="158"/>
                      <a:pt x="159" y="158"/>
                      <a:pt x="159" y="159"/>
                    </a:cubicBezTo>
                    <a:cubicBezTo>
                      <a:pt x="160" y="157"/>
                      <a:pt x="159" y="156"/>
                      <a:pt x="160" y="154"/>
                    </a:cubicBezTo>
                    <a:cubicBezTo>
                      <a:pt x="161" y="153"/>
                      <a:pt x="163" y="152"/>
                      <a:pt x="164" y="151"/>
                    </a:cubicBezTo>
                    <a:cubicBezTo>
                      <a:pt x="166" y="148"/>
                      <a:pt x="166" y="145"/>
                      <a:pt x="165" y="142"/>
                    </a:cubicBezTo>
                    <a:cubicBezTo>
                      <a:pt x="164" y="139"/>
                      <a:pt x="164" y="134"/>
                      <a:pt x="163" y="132"/>
                    </a:cubicBezTo>
                    <a:cubicBezTo>
                      <a:pt x="162" y="129"/>
                      <a:pt x="159" y="128"/>
                      <a:pt x="157" y="126"/>
                    </a:cubicBezTo>
                    <a:cubicBezTo>
                      <a:pt x="155" y="124"/>
                      <a:pt x="153" y="121"/>
                      <a:pt x="151" y="118"/>
                    </a:cubicBezTo>
                    <a:cubicBezTo>
                      <a:pt x="149" y="116"/>
                      <a:pt x="146" y="114"/>
                      <a:pt x="147" y="110"/>
                    </a:cubicBezTo>
                    <a:cubicBezTo>
                      <a:pt x="150" y="100"/>
                      <a:pt x="159" y="113"/>
                      <a:pt x="163" y="113"/>
                    </a:cubicBezTo>
                    <a:cubicBezTo>
                      <a:pt x="164" y="115"/>
                      <a:pt x="166" y="115"/>
                      <a:pt x="166" y="117"/>
                    </a:cubicBezTo>
                    <a:cubicBezTo>
                      <a:pt x="167" y="119"/>
                      <a:pt x="165" y="121"/>
                      <a:pt x="167" y="122"/>
                    </a:cubicBezTo>
                    <a:cubicBezTo>
                      <a:pt x="170" y="120"/>
                      <a:pt x="172" y="116"/>
                      <a:pt x="172" y="112"/>
                    </a:cubicBezTo>
                    <a:cubicBezTo>
                      <a:pt x="172" y="109"/>
                      <a:pt x="171" y="108"/>
                      <a:pt x="171" y="106"/>
                    </a:cubicBezTo>
                    <a:cubicBezTo>
                      <a:pt x="170" y="105"/>
                      <a:pt x="170" y="103"/>
                      <a:pt x="170" y="101"/>
                    </a:cubicBezTo>
                    <a:cubicBezTo>
                      <a:pt x="168" y="97"/>
                      <a:pt x="166" y="95"/>
                      <a:pt x="166" y="90"/>
                    </a:cubicBezTo>
                    <a:cubicBezTo>
                      <a:pt x="165" y="84"/>
                      <a:pt x="164" y="79"/>
                      <a:pt x="164" y="73"/>
                    </a:cubicBezTo>
                    <a:cubicBezTo>
                      <a:pt x="164" y="69"/>
                      <a:pt x="165" y="66"/>
                      <a:pt x="166" y="62"/>
                    </a:cubicBezTo>
                    <a:cubicBezTo>
                      <a:pt x="167" y="60"/>
                      <a:pt x="166" y="57"/>
                      <a:pt x="167" y="55"/>
                    </a:cubicBezTo>
                    <a:cubicBezTo>
                      <a:pt x="167" y="53"/>
                      <a:pt x="168" y="50"/>
                      <a:pt x="166" y="48"/>
                    </a:cubicBezTo>
                    <a:cubicBezTo>
                      <a:pt x="166" y="47"/>
                      <a:pt x="165" y="45"/>
                      <a:pt x="164" y="44"/>
                    </a:cubicBezTo>
                    <a:cubicBezTo>
                      <a:pt x="163" y="43"/>
                      <a:pt x="163" y="43"/>
                      <a:pt x="163" y="43"/>
                    </a:cubicBezTo>
                    <a:cubicBezTo>
                      <a:pt x="162" y="41"/>
                      <a:pt x="163" y="41"/>
                      <a:pt x="164" y="41"/>
                    </a:cubicBezTo>
                    <a:cubicBezTo>
                      <a:pt x="165" y="42"/>
                      <a:pt x="165" y="43"/>
                      <a:pt x="166" y="44"/>
                    </a:cubicBezTo>
                    <a:cubicBezTo>
                      <a:pt x="167" y="46"/>
                      <a:pt x="167" y="48"/>
                      <a:pt x="169" y="50"/>
                    </a:cubicBezTo>
                    <a:cubicBezTo>
                      <a:pt x="171" y="51"/>
                      <a:pt x="173" y="50"/>
                      <a:pt x="175" y="52"/>
                    </a:cubicBezTo>
                    <a:cubicBezTo>
                      <a:pt x="176" y="54"/>
                      <a:pt x="176" y="55"/>
                      <a:pt x="177" y="57"/>
                    </a:cubicBezTo>
                    <a:cubicBezTo>
                      <a:pt x="178" y="58"/>
                      <a:pt x="179" y="58"/>
                      <a:pt x="180" y="58"/>
                    </a:cubicBezTo>
                    <a:cubicBezTo>
                      <a:pt x="180" y="58"/>
                      <a:pt x="181" y="60"/>
                      <a:pt x="182" y="60"/>
                    </a:cubicBezTo>
                    <a:cubicBezTo>
                      <a:pt x="184" y="61"/>
                      <a:pt x="186" y="58"/>
                      <a:pt x="188" y="57"/>
                    </a:cubicBezTo>
                    <a:cubicBezTo>
                      <a:pt x="190" y="55"/>
                      <a:pt x="190" y="55"/>
                      <a:pt x="190" y="52"/>
                    </a:cubicBezTo>
                    <a:cubicBezTo>
                      <a:pt x="191" y="50"/>
                      <a:pt x="189" y="48"/>
                      <a:pt x="190" y="46"/>
                    </a:cubicBezTo>
                    <a:cubicBezTo>
                      <a:pt x="191" y="41"/>
                      <a:pt x="194" y="40"/>
                      <a:pt x="190" y="35"/>
                    </a:cubicBezTo>
                    <a:cubicBezTo>
                      <a:pt x="188" y="31"/>
                      <a:pt x="187" y="27"/>
                      <a:pt x="189" y="23"/>
                    </a:cubicBezTo>
                    <a:cubicBezTo>
                      <a:pt x="190" y="20"/>
                      <a:pt x="195" y="16"/>
                      <a:pt x="192" y="12"/>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980" name="Freeform 3876"/>
              <p:cNvSpPr>
                <a:spLocks/>
              </p:cNvSpPr>
              <p:nvPr/>
            </p:nvSpPr>
            <p:spPr bwMode="auto">
              <a:xfrm>
                <a:off x="3134" y="1813"/>
                <a:ext cx="5" cy="9"/>
              </a:xfrm>
              <a:custGeom>
                <a:avLst/>
                <a:gdLst>
                  <a:gd name="T0" fmla="*/ 32 w 35"/>
                  <a:gd name="T1" fmla="*/ 16 h 67"/>
                  <a:gd name="T2" fmla="*/ 35 w 35"/>
                  <a:gd name="T3" fmla="*/ 9 h 67"/>
                  <a:gd name="T4" fmla="*/ 34 w 35"/>
                  <a:gd name="T5" fmla="*/ 1 h 67"/>
                  <a:gd name="T6" fmla="*/ 28 w 35"/>
                  <a:gd name="T7" fmla="*/ 4 h 67"/>
                  <a:gd name="T8" fmla="*/ 18 w 35"/>
                  <a:gd name="T9" fmla="*/ 3 h 67"/>
                  <a:gd name="T10" fmla="*/ 5 w 35"/>
                  <a:gd name="T11" fmla="*/ 20 h 67"/>
                  <a:gd name="T12" fmla="*/ 3 w 35"/>
                  <a:gd name="T13" fmla="*/ 41 h 67"/>
                  <a:gd name="T14" fmla="*/ 4 w 35"/>
                  <a:gd name="T15" fmla="*/ 55 h 67"/>
                  <a:gd name="T16" fmla="*/ 0 w 35"/>
                  <a:gd name="T17" fmla="*/ 67 h 67"/>
                  <a:gd name="T18" fmla="*/ 1 w 35"/>
                  <a:gd name="T19" fmla="*/ 67 h 67"/>
                  <a:gd name="T20" fmla="*/ 8 w 35"/>
                  <a:gd name="T21" fmla="*/ 61 h 67"/>
                  <a:gd name="T22" fmla="*/ 19 w 35"/>
                  <a:gd name="T23" fmla="*/ 56 h 67"/>
                  <a:gd name="T24" fmla="*/ 22 w 35"/>
                  <a:gd name="T25" fmla="*/ 49 h 67"/>
                  <a:gd name="T26" fmla="*/ 29 w 35"/>
                  <a:gd name="T27" fmla="*/ 45 h 67"/>
                  <a:gd name="T28" fmla="*/ 29 w 35"/>
                  <a:gd name="T29" fmla="*/ 37 h 67"/>
                  <a:gd name="T30" fmla="*/ 28 w 35"/>
                  <a:gd name="T31" fmla="*/ 25 h 67"/>
                  <a:gd name="T32" fmla="*/ 32 w 35"/>
                  <a:gd name="T33" fmla="*/ 16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5" h="67">
                    <a:moveTo>
                      <a:pt x="32" y="16"/>
                    </a:moveTo>
                    <a:cubicBezTo>
                      <a:pt x="33" y="13"/>
                      <a:pt x="35" y="12"/>
                      <a:pt x="35" y="9"/>
                    </a:cubicBezTo>
                    <a:cubicBezTo>
                      <a:pt x="35" y="6"/>
                      <a:pt x="35" y="3"/>
                      <a:pt x="34" y="1"/>
                    </a:cubicBezTo>
                    <a:cubicBezTo>
                      <a:pt x="31" y="0"/>
                      <a:pt x="30" y="3"/>
                      <a:pt x="28" y="4"/>
                    </a:cubicBezTo>
                    <a:cubicBezTo>
                      <a:pt x="25" y="6"/>
                      <a:pt x="22" y="3"/>
                      <a:pt x="18" y="3"/>
                    </a:cubicBezTo>
                    <a:cubicBezTo>
                      <a:pt x="11" y="4"/>
                      <a:pt x="7" y="15"/>
                      <a:pt x="5" y="20"/>
                    </a:cubicBezTo>
                    <a:cubicBezTo>
                      <a:pt x="2" y="27"/>
                      <a:pt x="2" y="34"/>
                      <a:pt x="3" y="41"/>
                    </a:cubicBezTo>
                    <a:cubicBezTo>
                      <a:pt x="4" y="46"/>
                      <a:pt x="6" y="51"/>
                      <a:pt x="4" y="55"/>
                    </a:cubicBezTo>
                    <a:cubicBezTo>
                      <a:pt x="3" y="59"/>
                      <a:pt x="1" y="63"/>
                      <a:pt x="0" y="67"/>
                    </a:cubicBezTo>
                    <a:cubicBezTo>
                      <a:pt x="1" y="67"/>
                      <a:pt x="1" y="67"/>
                      <a:pt x="1" y="67"/>
                    </a:cubicBezTo>
                    <a:cubicBezTo>
                      <a:pt x="5" y="66"/>
                      <a:pt x="5" y="64"/>
                      <a:pt x="8" y="61"/>
                    </a:cubicBezTo>
                    <a:cubicBezTo>
                      <a:pt x="11" y="58"/>
                      <a:pt x="16" y="59"/>
                      <a:pt x="19" y="56"/>
                    </a:cubicBezTo>
                    <a:cubicBezTo>
                      <a:pt x="20" y="54"/>
                      <a:pt x="20" y="51"/>
                      <a:pt x="22" y="49"/>
                    </a:cubicBezTo>
                    <a:cubicBezTo>
                      <a:pt x="24" y="47"/>
                      <a:pt x="28" y="48"/>
                      <a:pt x="29" y="45"/>
                    </a:cubicBezTo>
                    <a:cubicBezTo>
                      <a:pt x="30" y="44"/>
                      <a:pt x="29" y="39"/>
                      <a:pt x="29" y="37"/>
                    </a:cubicBezTo>
                    <a:cubicBezTo>
                      <a:pt x="28" y="33"/>
                      <a:pt x="27" y="29"/>
                      <a:pt x="28" y="25"/>
                    </a:cubicBezTo>
                    <a:cubicBezTo>
                      <a:pt x="29" y="22"/>
                      <a:pt x="31" y="19"/>
                      <a:pt x="32" y="16"/>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981" name="Freeform 3877"/>
              <p:cNvSpPr>
                <a:spLocks/>
              </p:cNvSpPr>
              <p:nvPr/>
            </p:nvSpPr>
            <p:spPr bwMode="auto">
              <a:xfrm>
                <a:off x="3115" y="1825"/>
                <a:ext cx="5" cy="5"/>
              </a:xfrm>
              <a:custGeom>
                <a:avLst/>
                <a:gdLst>
                  <a:gd name="T0" fmla="*/ 5 w 36"/>
                  <a:gd name="T1" fmla="*/ 22 h 37"/>
                  <a:gd name="T2" fmla="*/ 12 w 36"/>
                  <a:gd name="T3" fmla="*/ 26 h 37"/>
                  <a:gd name="T4" fmla="*/ 17 w 36"/>
                  <a:gd name="T5" fmla="*/ 33 h 37"/>
                  <a:gd name="T6" fmla="*/ 27 w 36"/>
                  <a:gd name="T7" fmla="*/ 31 h 37"/>
                  <a:gd name="T8" fmla="*/ 36 w 36"/>
                  <a:gd name="T9" fmla="*/ 28 h 37"/>
                  <a:gd name="T10" fmla="*/ 32 w 36"/>
                  <a:gd name="T11" fmla="*/ 21 h 37"/>
                  <a:gd name="T12" fmla="*/ 26 w 36"/>
                  <a:gd name="T13" fmla="*/ 12 h 37"/>
                  <a:gd name="T14" fmla="*/ 24 w 36"/>
                  <a:gd name="T15" fmla="*/ 5 h 37"/>
                  <a:gd name="T16" fmla="*/ 19 w 36"/>
                  <a:gd name="T17" fmla="*/ 6 h 37"/>
                  <a:gd name="T18" fmla="*/ 14 w 36"/>
                  <a:gd name="T19" fmla="*/ 4 h 37"/>
                  <a:gd name="T20" fmla="*/ 6 w 36"/>
                  <a:gd name="T21" fmla="*/ 4 h 37"/>
                  <a:gd name="T22" fmla="*/ 0 w 36"/>
                  <a:gd name="T23" fmla="*/ 13 h 37"/>
                  <a:gd name="T24" fmla="*/ 2 w 36"/>
                  <a:gd name="T25" fmla="*/ 17 h 37"/>
                  <a:gd name="T26" fmla="*/ 5 w 36"/>
                  <a:gd name="T27" fmla="*/ 22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6" h="37">
                    <a:moveTo>
                      <a:pt x="5" y="22"/>
                    </a:moveTo>
                    <a:cubicBezTo>
                      <a:pt x="6" y="27"/>
                      <a:pt x="9" y="24"/>
                      <a:pt x="12" y="26"/>
                    </a:cubicBezTo>
                    <a:cubicBezTo>
                      <a:pt x="14" y="27"/>
                      <a:pt x="15" y="31"/>
                      <a:pt x="17" y="33"/>
                    </a:cubicBezTo>
                    <a:cubicBezTo>
                      <a:pt x="21" y="37"/>
                      <a:pt x="23" y="32"/>
                      <a:pt x="27" y="31"/>
                    </a:cubicBezTo>
                    <a:cubicBezTo>
                      <a:pt x="31" y="31"/>
                      <a:pt x="35" y="34"/>
                      <a:pt x="36" y="28"/>
                    </a:cubicBezTo>
                    <a:cubicBezTo>
                      <a:pt x="36" y="25"/>
                      <a:pt x="34" y="23"/>
                      <a:pt x="32" y="21"/>
                    </a:cubicBezTo>
                    <a:cubicBezTo>
                      <a:pt x="30" y="18"/>
                      <a:pt x="28" y="15"/>
                      <a:pt x="26" y="12"/>
                    </a:cubicBezTo>
                    <a:cubicBezTo>
                      <a:pt x="25" y="9"/>
                      <a:pt x="26" y="7"/>
                      <a:pt x="24" y="5"/>
                    </a:cubicBezTo>
                    <a:cubicBezTo>
                      <a:pt x="23" y="5"/>
                      <a:pt x="21" y="5"/>
                      <a:pt x="19" y="6"/>
                    </a:cubicBezTo>
                    <a:cubicBezTo>
                      <a:pt x="17" y="6"/>
                      <a:pt x="16" y="6"/>
                      <a:pt x="14" y="4"/>
                    </a:cubicBezTo>
                    <a:cubicBezTo>
                      <a:pt x="10" y="1"/>
                      <a:pt x="10" y="0"/>
                      <a:pt x="6" y="4"/>
                    </a:cubicBezTo>
                    <a:cubicBezTo>
                      <a:pt x="3" y="7"/>
                      <a:pt x="0" y="9"/>
                      <a:pt x="0" y="13"/>
                    </a:cubicBezTo>
                    <a:cubicBezTo>
                      <a:pt x="0" y="15"/>
                      <a:pt x="1" y="16"/>
                      <a:pt x="2" y="17"/>
                    </a:cubicBezTo>
                    <a:cubicBezTo>
                      <a:pt x="4" y="20"/>
                      <a:pt x="4" y="20"/>
                      <a:pt x="5" y="22"/>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982" name="Freeform 3878"/>
              <p:cNvSpPr>
                <a:spLocks/>
              </p:cNvSpPr>
              <p:nvPr/>
            </p:nvSpPr>
            <p:spPr bwMode="auto">
              <a:xfrm>
                <a:off x="3112" y="1824"/>
                <a:ext cx="2" cy="2"/>
              </a:xfrm>
              <a:custGeom>
                <a:avLst/>
                <a:gdLst>
                  <a:gd name="T0" fmla="*/ 6 w 12"/>
                  <a:gd name="T1" fmla="*/ 2 h 14"/>
                  <a:gd name="T2" fmla="*/ 4 w 12"/>
                  <a:gd name="T3" fmla="*/ 5 h 14"/>
                  <a:gd name="T4" fmla="*/ 5 w 12"/>
                  <a:gd name="T5" fmla="*/ 10 h 14"/>
                  <a:gd name="T6" fmla="*/ 6 w 12"/>
                  <a:gd name="T7" fmla="*/ 2 h 14"/>
                </a:gdLst>
                <a:ahLst/>
                <a:cxnLst>
                  <a:cxn ang="0">
                    <a:pos x="T0" y="T1"/>
                  </a:cxn>
                  <a:cxn ang="0">
                    <a:pos x="T2" y="T3"/>
                  </a:cxn>
                  <a:cxn ang="0">
                    <a:pos x="T4" y="T5"/>
                  </a:cxn>
                  <a:cxn ang="0">
                    <a:pos x="T6" y="T7"/>
                  </a:cxn>
                </a:cxnLst>
                <a:rect l="0" t="0" r="r" b="b"/>
                <a:pathLst>
                  <a:path w="12" h="14">
                    <a:moveTo>
                      <a:pt x="6" y="2"/>
                    </a:moveTo>
                    <a:cubicBezTo>
                      <a:pt x="4" y="3"/>
                      <a:pt x="5" y="3"/>
                      <a:pt x="4" y="5"/>
                    </a:cubicBezTo>
                    <a:cubicBezTo>
                      <a:pt x="3" y="8"/>
                      <a:pt x="0" y="14"/>
                      <a:pt x="5" y="10"/>
                    </a:cubicBezTo>
                    <a:cubicBezTo>
                      <a:pt x="8" y="9"/>
                      <a:pt x="12" y="0"/>
                      <a:pt x="6" y="2"/>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983" name="Freeform 3879"/>
              <p:cNvSpPr>
                <a:spLocks/>
              </p:cNvSpPr>
              <p:nvPr/>
            </p:nvSpPr>
            <p:spPr bwMode="auto">
              <a:xfrm>
                <a:off x="3119" y="1821"/>
                <a:ext cx="2" cy="3"/>
              </a:xfrm>
              <a:custGeom>
                <a:avLst/>
                <a:gdLst>
                  <a:gd name="T0" fmla="*/ 2 w 15"/>
                  <a:gd name="T1" fmla="*/ 3 h 17"/>
                  <a:gd name="T2" fmla="*/ 2 w 15"/>
                  <a:gd name="T3" fmla="*/ 16 h 17"/>
                  <a:gd name="T4" fmla="*/ 7 w 15"/>
                  <a:gd name="T5" fmla="*/ 12 h 17"/>
                  <a:gd name="T6" fmla="*/ 10 w 15"/>
                  <a:gd name="T7" fmla="*/ 9 h 17"/>
                  <a:gd name="T8" fmla="*/ 14 w 15"/>
                  <a:gd name="T9" fmla="*/ 8 h 17"/>
                  <a:gd name="T10" fmla="*/ 14 w 15"/>
                  <a:gd name="T11" fmla="*/ 2 h 17"/>
                  <a:gd name="T12" fmla="*/ 8 w 15"/>
                  <a:gd name="T13" fmla="*/ 1 h 17"/>
                  <a:gd name="T14" fmla="*/ 2 w 15"/>
                  <a:gd name="T15" fmla="*/ 3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17">
                    <a:moveTo>
                      <a:pt x="2" y="3"/>
                    </a:moveTo>
                    <a:cubicBezTo>
                      <a:pt x="0" y="7"/>
                      <a:pt x="1" y="12"/>
                      <a:pt x="2" y="16"/>
                    </a:cubicBezTo>
                    <a:cubicBezTo>
                      <a:pt x="4" y="17"/>
                      <a:pt x="6" y="13"/>
                      <a:pt x="7" y="12"/>
                    </a:cubicBezTo>
                    <a:cubicBezTo>
                      <a:pt x="8" y="10"/>
                      <a:pt x="9" y="10"/>
                      <a:pt x="10" y="9"/>
                    </a:cubicBezTo>
                    <a:cubicBezTo>
                      <a:pt x="11" y="8"/>
                      <a:pt x="13" y="9"/>
                      <a:pt x="14" y="8"/>
                    </a:cubicBezTo>
                    <a:cubicBezTo>
                      <a:pt x="15" y="7"/>
                      <a:pt x="15" y="3"/>
                      <a:pt x="14" y="2"/>
                    </a:cubicBezTo>
                    <a:cubicBezTo>
                      <a:pt x="13" y="0"/>
                      <a:pt x="10" y="2"/>
                      <a:pt x="8" y="1"/>
                    </a:cubicBezTo>
                    <a:cubicBezTo>
                      <a:pt x="4" y="1"/>
                      <a:pt x="3" y="0"/>
                      <a:pt x="2" y="3"/>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984" name="Freeform 3880"/>
              <p:cNvSpPr>
                <a:spLocks/>
              </p:cNvSpPr>
              <p:nvPr/>
            </p:nvSpPr>
            <p:spPr bwMode="auto">
              <a:xfrm>
                <a:off x="3117" y="1815"/>
                <a:ext cx="1" cy="2"/>
              </a:xfrm>
              <a:custGeom>
                <a:avLst/>
                <a:gdLst>
                  <a:gd name="T0" fmla="*/ 6 w 8"/>
                  <a:gd name="T1" fmla="*/ 11 h 14"/>
                  <a:gd name="T2" fmla="*/ 1 w 8"/>
                  <a:gd name="T3" fmla="*/ 2 h 14"/>
                  <a:gd name="T4" fmla="*/ 0 w 8"/>
                  <a:gd name="T5" fmla="*/ 4 h 14"/>
                  <a:gd name="T6" fmla="*/ 6 w 8"/>
                  <a:gd name="T7" fmla="*/ 11 h 14"/>
                </a:gdLst>
                <a:ahLst/>
                <a:cxnLst>
                  <a:cxn ang="0">
                    <a:pos x="T0" y="T1"/>
                  </a:cxn>
                  <a:cxn ang="0">
                    <a:pos x="T2" y="T3"/>
                  </a:cxn>
                  <a:cxn ang="0">
                    <a:pos x="T4" y="T5"/>
                  </a:cxn>
                  <a:cxn ang="0">
                    <a:pos x="T6" y="T7"/>
                  </a:cxn>
                </a:cxnLst>
                <a:rect l="0" t="0" r="r" b="b"/>
                <a:pathLst>
                  <a:path w="8" h="14">
                    <a:moveTo>
                      <a:pt x="6" y="11"/>
                    </a:moveTo>
                    <a:cubicBezTo>
                      <a:pt x="8" y="10"/>
                      <a:pt x="5" y="0"/>
                      <a:pt x="1" y="2"/>
                    </a:cubicBezTo>
                    <a:cubicBezTo>
                      <a:pt x="0" y="2"/>
                      <a:pt x="0" y="3"/>
                      <a:pt x="0" y="4"/>
                    </a:cubicBezTo>
                    <a:cubicBezTo>
                      <a:pt x="0" y="6"/>
                      <a:pt x="3" y="14"/>
                      <a:pt x="6" y="11"/>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985" name="Freeform 3881"/>
              <p:cNvSpPr>
                <a:spLocks/>
              </p:cNvSpPr>
              <p:nvPr/>
            </p:nvSpPr>
            <p:spPr bwMode="auto">
              <a:xfrm>
                <a:off x="3119" y="1817"/>
                <a:ext cx="3" cy="3"/>
              </a:xfrm>
              <a:custGeom>
                <a:avLst/>
                <a:gdLst>
                  <a:gd name="T0" fmla="*/ 13 w 21"/>
                  <a:gd name="T1" fmla="*/ 4 h 24"/>
                  <a:gd name="T2" fmla="*/ 5 w 21"/>
                  <a:gd name="T3" fmla="*/ 5 h 24"/>
                  <a:gd name="T4" fmla="*/ 1 w 21"/>
                  <a:gd name="T5" fmla="*/ 11 h 24"/>
                  <a:gd name="T6" fmla="*/ 7 w 21"/>
                  <a:gd name="T7" fmla="*/ 22 h 24"/>
                  <a:gd name="T8" fmla="*/ 10 w 21"/>
                  <a:gd name="T9" fmla="*/ 8 h 24"/>
                  <a:gd name="T10" fmla="*/ 16 w 21"/>
                  <a:gd name="T11" fmla="*/ 6 h 24"/>
                  <a:gd name="T12" fmla="*/ 19 w 21"/>
                  <a:gd name="T13" fmla="*/ 2 h 24"/>
                  <a:gd name="T14" fmla="*/ 13 w 21"/>
                  <a:gd name="T15" fmla="*/ 4 h 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24">
                    <a:moveTo>
                      <a:pt x="13" y="4"/>
                    </a:moveTo>
                    <a:cubicBezTo>
                      <a:pt x="10" y="5"/>
                      <a:pt x="8" y="4"/>
                      <a:pt x="5" y="5"/>
                    </a:cubicBezTo>
                    <a:cubicBezTo>
                      <a:pt x="3" y="6"/>
                      <a:pt x="2" y="9"/>
                      <a:pt x="1" y="11"/>
                    </a:cubicBezTo>
                    <a:cubicBezTo>
                      <a:pt x="0" y="14"/>
                      <a:pt x="2" y="24"/>
                      <a:pt x="7" y="22"/>
                    </a:cubicBezTo>
                    <a:cubicBezTo>
                      <a:pt x="13" y="20"/>
                      <a:pt x="8" y="11"/>
                      <a:pt x="10" y="8"/>
                    </a:cubicBezTo>
                    <a:cubicBezTo>
                      <a:pt x="11" y="6"/>
                      <a:pt x="14" y="6"/>
                      <a:pt x="16" y="6"/>
                    </a:cubicBezTo>
                    <a:cubicBezTo>
                      <a:pt x="17" y="5"/>
                      <a:pt x="21" y="3"/>
                      <a:pt x="19" y="2"/>
                    </a:cubicBezTo>
                    <a:cubicBezTo>
                      <a:pt x="18" y="0"/>
                      <a:pt x="14" y="3"/>
                      <a:pt x="13" y="4"/>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986" name="Freeform 3882"/>
              <p:cNvSpPr>
                <a:spLocks/>
              </p:cNvSpPr>
              <p:nvPr/>
            </p:nvSpPr>
            <p:spPr bwMode="auto">
              <a:xfrm>
                <a:off x="3101" y="1822"/>
                <a:ext cx="4" cy="4"/>
              </a:xfrm>
              <a:custGeom>
                <a:avLst/>
                <a:gdLst>
                  <a:gd name="T0" fmla="*/ 26 w 28"/>
                  <a:gd name="T1" fmla="*/ 14 h 29"/>
                  <a:gd name="T2" fmla="*/ 26 w 28"/>
                  <a:gd name="T3" fmla="*/ 9 h 29"/>
                  <a:gd name="T4" fmla="*/ 24 w 28"/>
                  <a:gd name="T5" fmla="*/ 7 h 29"/>
                  <a:gd name="T6" fmla="*/ 23 w 28"/>
                  <a:gd name="T7" fmla="*/ 4 h 29"/>
                  <a:gd name="T8" fmla="*/ 19 w 28"/>
                  <a:gd name="T9" fmla="*/ 1 h 29"/>
                  <a:gd name="T10" fmla="*/ 18 w 28"/>
                  <a:gd name="T11" fmla="*/ 8 h 29"/>
                  <a:gd name="T12" fmla="*/ 12 w 28"/>
                  <a:gd name="T13" fmla="*/ 14 h 29"/>
                  <a:gd name="T14" fmla="*/ 4 w 28"/>
                  <a:gd name="T15" fmla="*/ 17 h 29"/>
                  <a:gd name="T16" fmla="*/ 3 w 28"/>
                  <a:gd name="T17" fmla="*/ 23 h 29"/>
                  <a:gd name="T18" fmla="*/ 6 w 28"/>
                  <a:gd name="T19" fmla="*/ 24 h 29"/>
                  <a:gd name="T20" fmla="*/ 14 w 28"/>
                  <a:gd name="T21" fmla="*/ 28 h 29"/>
                  <a:gd name="T22" fmla="*/ 23 w 28"/>
                  <a:gd name="T23" fmla="*/ 24 h 29"/>
                  <a:gd name="T24" fmla="*/ 23 w 28"/>
                  <a:gd name="T25" fmla="*/ 18 h 29"/>
                  <a:gd name="T26" fmla="*/ 26 w 28"/>
                  <a:gd name="T27" fmla="*/ 14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8" h="29">
                    <a:moveTo>
                      <a:pt x="26" y="14"/>
                    </a:moveTo>
                    <a:cubicBezTo>
                      <a:pt x="28" y="11"/>
                      <a:pt x="27" y="11"/>
                      <a:pt x="26" y="9"/>
                    </a:cubicBezTo>
                    <a:cubicBezTo>
                      <a:pt x="25" y="8"/>
                      <a:pt x="24" y="9"/>
                      <a:pt x="24" y="7"/>
                    </a:cubicBezTo>
                    <a:cubicBezTo>
                      <a:pt x="23" y="6"/>
                      <a:pt x="24" y="5"/>
                      <a:pt x="23" y="4"/>
                    </a:cubicBezTo>
                    <a:cubicBezTo>
                      <a:pt x="23" y="3"/>
                      <a:pt x="19" y="0"/>
                      <a:pt x="19" y="1"/>
                    </a:cubicBezTo>
                    <a:cubicBezTo>
                      <a:pt x="19" y="3"/>
                      <a:pt x="19" y="6"/>
                      <a:pt x="18" y="8"/>
                    </a:cubicBezTo>
                    <a:cubicBezTo>
                      <a:pt x="17" y="11"/>
                      <a:pt x="15" y="13"/>
                      <a:pt x="12" y="14"/>
                    </a:cubicBezTo>
                    <a:cubicBezTo>
                      <a:pt x="9" y="15"/>
                      <a:pt x="7" y="15"/>
                      <a:pt x="4" y="17"/>
                    </a:cubicBezTo>
                    <a:cubicBezTo>
                      <a:pt x="0" y="19"/>
                      <a:pt x="2" y="20"/>
                      <a:pt x="3" y="23"/>
                    </a:cubicBezTo>
                    <a:cubicBezTo>
                      <a:pt x="4" y="24"/>
                      <a:pt x="5" y="24"/>
                      <a:pt x="6" y="24"/>
                    </a:cubicBezTo>
                    <a:cubicBezTo>
                      <a:pt x="8" y="27"/>
                      <a:pt x="9" y="29"/>
                      <a:pt x="14" y="28"/>
                    </a:cubicBezTo>
                    <a:cubicBezTo>
                      <a:pt x="17" y="28"/>
                      <a:pt x="23" y="28"/>
                      <a:pt x="23" y="24"/>
                    </a:cubicBezTo>
                    <a:cubicBezTo>
                      <a:pt x="23" y="22"/>
                      <a:pt x="22" y="20"/>
                      <a:pt x="23" y="18"/>
                    </a:cubicBezTo>
                    <a:cubicBezTo>
                      <a:pt x="23" y="16"/>
                      <a:pt x="25" y="15"/>
                      <a:pt x="26" y="14"/>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987" name="Freeform 3883"/>
              <p:cNvSpPr>
                <a:spLocks/>
              </p:cNvSpPr>
              <p:nvPr/>
            </p:nvSpPr>
            <p:spPr bwMode="auto">
              <a:xfrm>
                <a:off x="3108" y="1824"/>
                <a:ext cx="2" cy="1"/>
              </a:xfrm>
              <a:custGeom>
                <a:avLst/>
                <a:gdLst>
                  <a:gd name="T0" fmla="*/ 8 w 16"/>
                  <a:gd name="T1" fmla="*/ 3 h 9"/>
                  <a:gd name="T2" fmla="*/ 0 w 16"/>
                  <a:gd name="T3" fmla="*/ 3 h 9"/>
                  <a:gd name="T4" fmla="*/ 7 w 16"/>
                  <a:gd name="T5" fmla="*/ 5 h 9"/>
                  <a:gd name="T6" fmla="*/ 8 w 16"/>
                  <a:gd name="T7" fmla="*/ 8 h 9"/>
                  <a:gd name="T8" fmla="*/ 12 w 16"/>
                  <a:gd name="T9" fmla="*/ 8 h 9"/>
                  <a:gd name="T10" fmla="*/ 15 w 16"/>
                  <a:gd name="T11" fmla="*/ 3 h 9"/>
                  <a:gd name="T12" fmla="*/ 8 w 16"/>
                  <a:gd name="T13" fmla="*/ 3 h 9"/>
                </a:gdLst>
                <a:ahLst/>
                <a:cxnLst>
                  <a:cxn ang="0">
                    <a:pos x="T0" y="T1"/>
                  </a:cxn>
                  <a:cxn ang="0">
                    <a:pos x="T2" y="T3"/>
                  </a:cxn>
                  <a:cxn ang="0">
                    <a:pos x="T4" y="T5"/>
                  </a:cxn>
                  <a:cxn ang="0">
                    <a:pos x="T6" y="T7"/>
                  </a:cxn>
                  <a:cxn ang="0">
                    <a:pos x="T8" y="T9"/>
                  </a:cxn>
                  <a:cxn ang="0">
                    <a:pos x="T10" y="T11"/>
                  </a:cxn>
                  <a:cxn ang="0">
                    <a:pos x="T12" y="T13"/>
                  </a:cxn>
                </a:cxnLst>
                <a:rect l="0" t="0" r="r" b="b"/>
                <a:pathLst>
                  <a:path w="16" h="9">
                    <a:moveTo>
                      <a:pt x="8" y="3"/>
                    </a:moveTo>
                    <a:cubicBezTo>
                      <a:pt x="5" y="5"/>
                      <a:pt x="3" y="2"/>
                      <a:pt x="0" y="3"/>
                    </a:cubicBezTo>
                    <a:cubicBezTo>
                      <a:pt x="0" y="5"/>
                      <a:pt x="5" y="5"/>
                      <a:pt x="7" y="5"/>
                    </a:cubicBezTo>
                    <a:cubicBezTo>
                      <a:pt x="7" y="5"/>
                      <a:pt x="8" y="8"/>
                      <a:pt x="8" y="8"/>
                    </a:cubicBezTo>
                    <a:cubicBezTo>
                      <a:pt x="9" y="9"/>
                      <a:pt x="10" y="9"/>
                      <a:pt x="12" y="8"/>
                    </a:cubicBezTo>
                    <a:cubicBezTo>
                      <a:pt x="13" y="7"/>
                      <a:pt x="16" y="5"/>
                      <a:pt x="15" y="3"/>
                    </a:cubicBezTo>
                    <a:cubicBezTo>
                      <a:pt x="13" y="0"/>
                      <a:pt x="10" y="3"/>
                      <a:pt x="8" y="3"/>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988" name="Freeform 3884"/>
              <p:cNvSpPr>
                <a:spLocks/>
              </p:cNvSpPr>
              <p:nvPr/>
            </p:nvSpPr>
            <p:spPr bwMode="auto">
              <a:xfrm>
                <a:off x="3121" y="1824"/>
                <a:ext cx="3" cy="3"/>
              </a:xfrm>
              <a:custGeom>
                <a:avLst/>
                <a:gdLst>
                  <a:gd name="T0" fmla="*/ 7 w 22"/>
                  <a:gd name="T1" fmla="*/ 10 h 24"/>
                  <a:gd name="T2" fmla="*/ 4 w 22"/>
                  <a:gd name="T3" fmla="*/ 14 h 24"/>
                  <a:gd name="T4" fmla="*/ 2 w 22"/>
                  <a:gd name="T5" fmla="*/ 18 h 24"/>
                  <a:gd name="T6" fmla="*/ 4 w 22"/>
                  <a:gd name="T7" fmla="*/ 23 h 24"/>
                  <a:gd name="T8" fmla="*/ 9 w 22"/>
                  <a:gd name="T9" fmla="*/ 17 h 24"/>
                  <a:gd name="T10" fmla="*/ 17 w 22"/>
                  <a:gd name="T11" fmla="*/ 9 h 24"/>
                  <a:gd name="T12" fmla="*/ 20 w 22"/>
                  <a:gd name="T13" fmla="*/ 3 h 24"/>
                  <a:gd name="T14" fmla="*/ 8 w 22"/>
                  <a:gd name="T15" fmla="*/ 3 h 24"/>
                  <a:gd name="T16" fmla="*/ 7 w 22"/>
                  <a:gd name="T17" fmla="*/ 1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24">
                    <a:moveTo>
                      <a:pt x="7" y="10"/>
                    </a:moveTo>
                    <a:cubicBezTo>
                      <a:pt x="6" y="12"/>
                      <a:pt x="5" y="13"/>
                      <a:pt x="4" y="14"/>
                    </a:cubicBezTo>
                    <a:cubicBezTo>
                      <a:pt x="3" y="15"/>
                      <a:pt x="3" y="17"/>
                      <a:pt x="2" y="18"/>
                    </a:cubicBezTo>
                    <a:cubicBezTo>
                      <a:pt x="1" y="21"/>
                      <a:pt x="0" y="24"/>
                      <a:pt x="4" y="23"/>
                    </a:cubicBezTo>
                    <a:cubicBezTo>
                      <a:pt x="7" y="22"/>
                      <a:pt x="8" y="19"/>
                      <a:pt x="9" y="17"/>
                    </a:cubicBezTo>
                    <a:cubicBezTo>
                      <a:pt x="11" y="14"/>
                      <a:pt x="14" y="11"/>
                      <a:pt x="17" y="9"/>
                    </a:cubicBezTo>
                    <a:cubicBezTo>
                      <a:pt x="18" y="8"/>
                      <a:pt x="22" y="4"/>
                      <a:pt x="20" y="3"/>
                    </a:cubicBezTo>
                    <a:cubicBezTo>
                      <a:pt x="19" y="0"/>
                      <a:pt x="10" y="3"/>
                      <a:pt x="8" y="3"/>
                    </a:cubicBezTo>
                    <a:cubicBezTo>
                      <a:pt x="8" y="5"/>
                      <a:pt x="8" y="8"/>
                      <a:pt x="7" y="10"/>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989" name="Freeform 3885"/>
              <p:cNvSpPr>
                <a:spLocks/>
              </p:cNvSpPr>
              <p:nvPr/>
            </p:nvSpPr>
            <p:spPr bwMode="auto">
              <a:xfrm>
                <a:off x="3123" y="1825"/>
                <a:ext cx="9" cy="5"/>
              </a:xfrm>
              <a:custGeom>
                <a:avLst/>
                <a:gdLst>
                  <a:gd name="T0" fmla="*/ 67 w 70"/>
                  <a:gd name="T1" fmla="*/ 3 h 42"/>
                  <a:gd name="T2" fmla="*/ 63 w 70"/>
                  <a:gd name="T3" fmla="*/ 2 h 42"/>
                  <a:gd name="T4" fmla="*/ 60 w 70"/>
                  <a:gd name="T5" fmla="*/ 0 h 42"/>
                  <a:gd name="T6" fmla="*/ 52 w 70"/>
                  <a:gd name="T7" fmla="*/ 2 h 42"/>
                  <a:gd name="T8" fmla="*/ 43 w 70"/>
                  <a:gd name="T9" fmla="*/ 4 h 42"/>
                  <a:gd name="T10" fmla="*/ 39 w 70"/>
                  <a:gd name="T11" fmla="*/ 6 h 42"/>
                  <a:gd name="T12" fmla="*/ 36 w 70"/>
                  <a:gd name="T13" fmla="*/ 5 h 42"/>
                  <a:gd name="T14" fmla="*/ 28 w 70"/>
                  <a:gd name="T15" fmla="*/ 8 h 42"/>
                  <a:gd name="T16" fmla="*/ 17 w 70"/>
                  <a:gd name="T17" fmla="*/ 17 h 42"/>
                  <a:gd name="T18" fmla="*/ 5 w 70"/>
                  <a:gd name="T19" fmla="*/ 25 h 42"/>
                  <a:gd name="T20" fmla="*/ 0 w 70"/>
                  <a:gd name="T21" fmla="*/ 35 h 42"/>
                  <a:gd name="T22" fmla="*/ 7 w 70"/>
                  <a:gd name="T23" fmla="*/ 42 h 42"/>
                  <a:gd name="T24" fmla="*/ 13 w 70"/>
                  <a:gd name="T25" fmla="*/ 41 h 42"/>
                  <a:gd name="T26" fmla="*/ 19 w 70"/>
                  <a:gd name="T27" fmla="*/ 40 h 42"/>
                  <a:gd name="T28" fmla="*/ 28 w 70"/>
                  <a:gd name="T29" fmla="*/ 34 h 42"/>
                  <a:gd name="T30" fmla="*/ 37 w 70"/>
                  <a:gd name="T31" fmla="*/ 36 h 42"/>
                  <a:gd name="T32" fmla="*/ 44 w 70"/>
                  <a:gd name="T33" fmla="*/ 28 h 42"/>
                  <a:gd name="T34" fmla="*/ 50 w 70"/>
                  <a:gd name="T35" fmla="*/ 34 h 42"/>
                  <a:gd name="T36" fmla="*/ 48 w 70"/>
                  <a:gd name="T37" fmla="*/ 38 h 42"/>
                  <a:gd name="T38" fmla="*/ 52 w 70"/>
                  <a:gd name="T39" fmla="*/ 39 h 42"/>
                  <a:gd name="T40" fmla="*/ 53 w 70"/>
                  <a:gd name="T41" fmla="*/ 25 h 42"/>
                  <a:gd name="T42" fmla="*/ 62 w 70"/>
                  <a:gd name="T43" fmla="*/ 21 h 42"/>
                  <a:gd name="T44" fmla="*/ 61 w 70"/>
                  <a:gd name="T45" fmla="*/ 16 h 42"/>
                  <a:gd name="T46" fmla="*/ 67 w 70"/>
                  <a:gd name="T47" fmla="*/ 3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0" h="42">
                    <a:moveTo>
                      <a:pt x="67" y="3"/>
                    </a:moveTo>
                    <a:cubicBezTo>
                      <a:pt x="66" y="2"/>
                      <a:pt x="64" y="3"/>
                      <a:pt x="63" y="2"/>
                    </a:cubicBezTo>
                    <a:cubicBezTo>
                      <a:pt x="62" y="2"/>
                      <a:pt x="60" y="0"/>
                      <a:pt x="60" y="0"/>
                    </a:cubicBezTo>
                    <a:cubicBezTo>
                      <a:pt x="56" y="0"/>
                      <a:pt x="55" y="1"/>
                      <a:pt x="52" y="2"/>
                    </a:cubicBezTo>
                    <a:cubicBezTo>
                      <a:pt x="49" y="3"/>
                      <a:pt x="46" y="4"/>
                      <a:pt x="43" y="4"/>
                    </a:cubicBezTo>
                    <a:cubicBezTo>
                      <a:pt x="42" y="5"/>
                      <a:pt x="40" y="6"/>
                      <a:pt x="39" y="6"/>
                    </a:cubicBezTo>
                    <a:cubicBezTo>
                      <a:pt x="37" y="6"/>
                      <a:pt x="37" y="5"/>
                      <a:pt x="36" y="5"/>
                    </a:cubicBezTo>
                    <a:cubicBezTo>
                      <a:pt x="33" y="5"/>
                      <a:pt x="31" y="6"/>
                      <a:pt x="28" y="8"/>
                    </a:cubicBezTo>
                    <a:cubicBezTo>
                      <a:pt x="25" y="11"/>
                      <a:pt x="21" y="14"/>
                      <a:pt x="17" y="17"/>
                    </a:cubicBezTo>
                    <a:cubicBezTo>
                      <a:pt x="12" y="20"/>
                      <a:pt x="7" y="18"/>
                      <a:pt x="5" y="25"/>
                    </a:cubicBezTo>
                    <a:cubicBezTo>
                      <a:pt x="4" y="28"/>
                      <a:pt x="1" y="31"/>
                      <a:pt x="0" y="35"/>
                    </a:cubicBezTo>
                    <a:cubicBezTo>
                      <a:pt x="0" y="39"/>
                      <a:pt x="4" y="42"/>
                      <a:pt x="7" y="42"/>
                    </a:cubicBezTo>
                    <a:cubicBezTo>
                      <a:pt x="10" y="42"/>
                      <a:pt x="11" y="41"/>
                      <a:pt x="13" y="41"/>
                    </a:cubicBezTo>
                    <a:cubicBezTo>
                      <a:pt x="15" y="40"/>
                      <a:pt x="17" y="41"/>
                      <a:pt x="19" y="40"/>
                    </a:cubicBezTo>
                    <a:cubicBezTo>
                      <a:pt x="23" y="39"/>
                      <a:pt x="23" y="30"/>
                      <a:pt x="28" y="34"/>
                    </a:cubicBezTo>
                    <a:cubicBezTo>
                      <a:pt x="31" y="36"/>
                      <a:pt x="33" y="38"/>
                      <a:pt x="37" y="36"/>
                    </a:cubicBezTo>
                    <a:cubicBezTo>
                      <a:pt x="40" y="34"/>
                      <a:pt x="40" y="29"/>
                      <a:pt x="44" y="28"/>
                    </a:cubicBezTo>
                    <a:cubicBezTo>
                      <a:pt x="46" y="28"/>
                      <a:pt x="51" y="31"/>
                      <a:pt x="50" y="34"/>
                    </a:cubicBezTo>
                    <a:cubicBezTo>
                      <a:pt x="50" y="35"/>
                      <a:pt x="46" y="36"/>
                      <a:pt x="48" y="38"/>
                    </a:cubicBezTo>
                    <a:cubicBezTo>
                      <a:pt x="49" y="39"/>
                      <a:pt x="51" y="38"/>
                      <a:pt x="52" y="39"/>
                    </a:cubicBezTo>
                    <a:cubicBezTo>
                      <a:pt x="56" y="36"/>
                      <a:pt x="50" y="29"/>
                      <a:pt x="53" y="25"/>
                    </a:cubicBezTo>
                    <a:cubicBezTo>
                      <a:pt x="56" y="22"/>
                      <a:pt x="60" y="23"/>
                      <a:pt x="62" y="21"/>
                    </a:cubicBezTo>
                    <a:cubicBezTo>
                      <a:pt x="62" y="19"/>
                      <a:pt x="61" y="17"/>
                      <a:pt x="61" y="16"/>
                    </a:cubicBezTo>
                    <a:cubicBezTo>
                      <a:pt x="62" y="12"/>
                      <a:pt x="70" y="6"/>
                      <a:pt x="67" y="3"/>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990" name="Freeform 3886"/>
              <p:cNvSpPr>
                <a:spLocks/>
              </p:cNvSpPr>
              <p:nvPr/>
            </p:nvSpPr>
            <p:spPr bwMode="auto">
              <a:xfrm>
                <a:off x="3116" y="1833"/>
                <a:ext cx="3" cy="5"/>
              </a:xfrm>
              <a:custGeom>
                <a:avLst/>
                <a:gdLst>
                  <a:gd name="T0" fmla="*/ 1 w 20"/>
                  <a:gd name="T1" fmla="*/ 26 h 33"/>
                  <a:gd name="T2" fmla="*/ 1 w 20"/>
                  <a:gd name="T3" fmla="*/ 32 h 33"/>
                  <a:gd name="T4" fmla="*/ 7 w 20"/>
                  <a:gd name="T5" fmla="*/ 25 h 33"/>
                  <a:gd name="T6" fmla="*/ 11 w 20"/>
                  <a:gd name="T7" fmla="*/ 19 h 33"/>
                  <a:gd name="T8" fmla="*/ 18 w 20"/>
                  <a:gd name="T9" fmla="*/ 6 h 33"/>
                  <a:gd name="T10" fmla="*/ 8 w 20"/>
                  <a:gd name="T11" fmla="*/ 10 h 33"/>
                  <a:gd name="T12" fmla="*/ 1 w 20"/>
                  <a:gd name="T13" fmla="*/ 19 h 33"/>
                  <a:gd name="T14" fmla="*/ 1 w 20"/>
                  <a:gd name="T15" fmla="*/ 26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 h="33">
                    <a:moveTo>
                      <a:pt x="1" y="26"/>
                    </a:moveTo>
                    <a:cubicBezTo>
                      <a:pt x="1" y="28"/>
                      <a:pt x="0" y="30"/>
                      <a:pt x="1" y="32"/>
                    </a:cubicBezTo>
                    <a:cubicBezTo>
                      <a:pt x="3" y="33"/>
                      <a:pt x="6" y="27"/>
                      <a:pt x="7" y="25"/>
                    </a:cubicBezTo>
                    <a:cubicBezTo>
                      <a:pt x="9" y="23"/>
                      <a:pt x="10" y="21"/>
                      <a:pt x="11" y="19"/>
                    </a:cubicBezTo>
                    <a:cubicBezTo>
                      <a:pt x="13" y="16"/>
                      <a:pt x="20" y="9"/>
                      <a:pt x="18" y="6"/>
                    </a:cubicBezTo>
                    <a:cubicBezTo>
                      <a:pt x="16" y="0"/>
                      <a:pt x="9" y="9"/>
                      <a:pt x="8" y="10"/>
                    </a:cubicBezTo>
                    <a:cubicBezTo>
                      <a:pt x="5" y="13"/>
                      <a:pt x="1" y="15"/>
                      <a:pt x="1" y="19"/>
                    </a:cubicBezTo>
                    <a:cubicBezTo>
                      <a:pt x="0" y="21"/>
                      <a:pt x="1" y="24"/>
                      <a:pt x="1" y="26"/>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991" name="Freeform 3887"/>
              <p:cNvSpPr>
                <a:spLocks/>
              </p:cNvSpPr>
              <p:nvPr/>
            </p:nvSpPr>
            <p:spPr bwMode="auto">
              <a:xfrm>
                <a:off x="3115" y="1833"/>
                <a:ext cx="14" cy="13"/>
              </a:xfrm>
              <a:custGeom>
                <a:avLst/>
                <a:gdLst>
                  <a:gd name="T0" fmla="*/ 54 w 103"/>
                  <a:gd name="T1" fmla="*/ 43 h 97"/>
                  <a:gd name="T2" fmla="*/ 68 w 103"/>
                  <a:gd name="T3" fmla="*/ 37 h 97"/>
                  <a:gd name="T4" fmla="*/ 84 w 103"/>
                  <a:gd name="T5" fmla="*/ 30 h 97"/>
                  <a:gd name="T6" fmla="*/ 101 w 103"/>
                  <a:gd name="T7" fmla="*/ 27 h 97"/>
                  <a:gd name="T8" fmla="*/ 101 w 103"/>
                  <a:gd name="T9" fmla="*/ 20 h 97"/>
                  <a:gd name="T10" fmla="*/ 99 w 103"/>
                  <a:gd name="T11" fmla="*/ 18 h 97"/>
                  <a:gd name="T12" fmla="*/ 95 w 103"/>
                  <a:gd name="T13" fmla="*/ 14 h 97"/>
                  <a:gd name="T14" fmla="*/ 86 w 103"/>
                  <a:gd name="T15" fmla="*/ 3 h 97"/>
                  <a:gd name="T16" fmla="*/ 73 w 103"/>
                  <a:gd name="T17" fmla="*/ 9 h 97"/>
                  <a:gd name="T18" fmla="*/ 67 w 103"/>
                  <a:gd name="T19" fmla="*/ 17 h 97"/>
                  <a:gd name="T20" fmla="*/ 55 w 103"/>
                  <a:gd name="T21" fmla="*/ 32 h 97"/>
                  <a:gd name="T22" fmla="*/ 47 w 103"/>
                  <a:gd name="T23" fmla="*/ 34 h 97"/>
                  <a:gd name="T24" fmla="*/ 40 w 103"/>
                  <a:gd name="T25" fmla="*/ 38 h 97"/>
                  <a:gd name="T26" fmla="*/ 28 w 103"/>
                  <a:gd name="T27" fmla="*/ 55 h 97"/>
                  <a:gd name="T28" fmla="*/ 20 w 103"/>
                  <a:gd name="T29" fmla="*/ 60 h 97"/>
                  <a:gd name="T30" fmla="*/ 14 w 103"/>
                  <a:gd name="T31" fmla="*/ 62 h 97"/>
                  <a:gd name="T32" fmla="*/ 7 w 103"/>
                  <a:gd name="T33" fmla="*/ 63 h 97"/>
                  <a:gd name="T34" fmla="*/ 4 w 103"/>
                  <a:gd name="T35" fmla="*/ 68 h 97"/>
                  <a:gd name="T36" fmla="*/ 1 w 103"/>
                  <a:gd name="T37" fmla="*/ 72 h 97"/>
                  <a:gd name="T38" fmla="*/ 3 w 103"/>
                  <a:gd name="T39" fmla="*/ 81 h 97"/>
                  <a:gd name="T40" fmla="*/ 3 w 103"/>
                  <a:gd name="T41" fmla="*/ 86 h 97"/>
                  <a:gd name="T42" fmla="*/ 0 w 103"/>
                  <a:gd name="T43" fmla="*/ 92 h 97"/>
                  <a:gd name="T44" fmla="*/ 11 w 103"/>
                  <a:gd name="T45" fmla="*/ 91 h 97"/>
                  <a:gd name="T46" fmla="*/ 19 w 103"/>
                  <a:gd name="T47" fmla="*/ 83 h 97"/>
                  <a:gd name="T48" fmla="*/ 29 w 103"/>
                  <a:gd name="T49" fmla="*/ 76 h 97"/>
                  <a:gd name="T50" fmla="*/ 38 w 103"/>
                  <a:gd name="T51" fmla="*/ 71 h 97"/>
                  <a:gd name="T52" fmla="*/ 53 w 103"/>
                  <a:gd name="T53" fmla="*/ 67 h 97"/>
                  <a:gd name="T54" fmla="*/ 60 w 103"/>
                  <a:gd name="T55" fmla="*/ 65 h 97"/>
                  <a:gd name="T56" fmla="*/ 65 w 103"/>
                  <a:gd name="T57" fmla="*/ 61 h 97"/>
                  <a:gd name="T58" fmla="*/ 62 w 103"/>
                  <a:gd name="T59" fmla="*/ 56 h 97"/>
                  <a:gd name="T60" fmla="*/ 59 w 103"/>
                  <a:gd name="T61" fmla="*/ 56 h 97"/>
                  <a:gd name="T62" fmla="*/ 57 w 103"/>
                  <a:gd name="T63" fmla="*/ 54 h 97"/>
                  <a:gd name="T64" fmla="*/ 49 w 103"/>
                  <a:gd name="T65" fmla="*/ 54 h 97"/>
                  <a:gd name="T66" fmla="*/ 50 w 103"/>
                  <a:gd name="T67" fmla="*/ 47 h 97"/>
                  <a:gd name="T68" fmla="*/ 54 w 103"/>
                  <a:gd name="T69" fmla="*/ 43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3" h="97">
                    <a:moveTo>
                      <a:pt x="54" y="43"/>
                    </a:moveTo>
                    <a:cubicBezTo>
                      <a:pt x="57" y="40"/>
                      <a:pt x="63" y="39"/>
                      <a:pt x="68" y="37"/>
                    </a:cubicBezTo>
                    <a:cubicBezTo>
                      <a:pt x="73" y="35"/>
                      <a:pt x="79" y="32"/>
                      <a:pt x="84" y="30"/>
                    </a:cubicBezTo>
                    <a:cubicBezTo>
                      <a:pt x="90" y="28"/>
                      <a:pt x="95" y="28"/>
                      <a:pt x="101" y="27"/>
                    </a:cubicBezTo>
                    <a:cubicBezTo>
                      <a:pt x="101" y="24"/>
                      <a:pt x="103" y="22"/>
                      <a:pt x="101" y="20"/>
                    </a:cubicBezTo>
                    <a:cubicBezTo>
                      <a:pt x="101" y="19"/>
                      <a:pt x="99" y="19"/>
                      <a:pt x="99" y="18"/>
                    </a:cubicBezTo>
                    <a:cubicBezTo>
                      <a:pt x="97" y="17"/>
                      <a:pt x="96" y="16"/>
                      <a:pt x="95" y="14"/>
                    </a:cubicBezTo>
                    <a:cubicBezTo>
                      <a:pt x="92" y="10"/>
                      <a:pt x="90" y="6"/>
                      <a:pt x="86" y="3"/>
                    </a:cubicBezTo>
                    <a:cubicBezTo>
                      <a:pt x="81" y="0"/>
                      <a:pt x="76" y="4"/>
                      <a:pt x="73" y="9"/>
                    </a:cubicBezTo>
                    <a:cubicBezTo>
                      <a:pt x="71" y="12"/>
                      <a:pt x="69" y="14"/>
                      <a:pt x="67" y="17"/>
                    </a:cubicBezTo>
                    <a:cubicBezTo>
                      <a:pt x="62" y="21"/>
                      <a:pt x="59" y="27"/>
                      <a:pt x="55" y="32"/>
                    </a:cubicBezTo>
                    <a:cubicBezTo>
                      <a:pt x="53" y="33"/>
                      <a:pt x="49" y="34"/>
                      <a:pt x="47" y="34"/>
                    </a:cubicBezTo>
                    <a:cubicBezTo>
                      <a:pt x="44" y="35"/>
                      <a:pt x="42" y="36"/>
                      <a:pt x="40" y="38"/>
                    </a:cubicBezTo>
                    <a:cubicBezTo>
                      <a:pt x="34" y="42"/>
                      <a:pt x="33" y="50"/>
                      <a:pt x="28" y="55"/>
                    </a:cubicBezTo>
                    <a:cubicBezTo>
                      <a:pt x="26" y="58"/>
                      <a:pt x="23" y="59"/>
                      <a:pt x="20" y="60"/>
                    </a:cubicBezTo>
                    <a:cubicBezTo>
                      <a:pt x="18" y="61"/>
                      <a:pt x="16" y="62"/>
                      <a:pt x="14" y="62"/>
                    </a:cubicBezTo>
                    <a:cubicBezTo>
                      <a:pt x="12" y="62"/>
                      <a:pt x="9" y="61"/>
                      <a:pt x="7" y="63"/>
                    </a:cubicBezTo>
                    <a:cubicBezTo>
                      <a:pt x="6" y="64"/>
                      <a:pt x="5" y="66"/>
                      <a:pt x="4" y="68"/>
                    </a:cubicBezTo>
                    <a:cubicBezTo>
                      <a:pt x="3" y="69"/>
                      <a:pt x="1" y="70"/>
                      <a:pt x="1" y="72"/>
                    </a:cubicBezTo>
                    <a:cubicBezTo>
                      <a:pt x="0" y="75"/>
                      <a:pt x="3" y="78"/>
                      <a:pt x="3" y="81"/>
                    </a:cubicBezTo>
                    <a:cubicBezTo>
                      <a:pt x="3" y="83"/>
                      <a:pt x="3" y="85"/>
                      <a:pt x="3" y="86"/>
                    </a:cubicBezTo>
                    <a:cubicBezTo>
                      <a:pt x="2" y="88"/>
                      <a:pt x="0" y="90"/>
                      <a:pt x="0" y="92"/>
                    </a:cubicBezTo>
                    <a:cubicBezTo>
                      <a:pt x="0" y="97"/>
                      <a:pt x="8" y="92"/>
                      <a:pt x="11" y="91"/>
                    </a:cubicBezTo>
                    <a:cubicBezTo>
                      <a:pt x="14" y="89"/>
                      <a:pt x="16" y="86"/>
                      <a:pt x="19" y="83"/>
                    </a:cubicBezTo>
                    <a:cubicBezTo>
                      <a:pt x="22" y="80"/>
                      <a:pt x="26" y="79"/>
                      <a:pt x="29" y="76"/>
                    </a:cubicBezTo>
                    <a:cubicBezTo>
                      <a:pt x="32" y="72"/>
                      <a:pt x="34" y="70"/>
                      <a:pt x="38" y="71"/>
                    </a:cubicBezTo>
                    <a:cubicBezTo>
                      <a:pt x="44" y="71"/>
                      <a:pt x="48" y="69"/>
                      <a:pt x="53" y="67"/>
                    </a:cubicBezTo>
                    <a:cubicBezTo>
                      <a:pt x="55" y="67"/>
                      <a:pt x="58" y="66"/>
                      <a:pt x="60" y="65"/>
                    </a:cubicBezTo>
                    <a:cubicBezTo>
                      <a:pt x="62" y="64"/>
                      <a:pt x="63" y="62"/>
                      <a:pt x="65" y="61"/>
                    </a:cubicBezTo>
                    <a:cubicBezTo>
                      <a:pt x="65" y="59"/>
                      <a:pt x="64" y="57"/>
                      <a:pt x="62" y="56"/>
                    </a:cubicBezTo>
                    <a:cubicBezTo>
                      <a:pt x="61" y="56"/>
                      <a:pt x="60" y="56"/>
                      <a:pt x="59" y="56"/>
                    </a:cubicBezTo>
                    <a:cubicBezTo>
                      <a:pt x="58" y="55"/>
                      <a:pt x="57" y="54"/>
                      <a:pt x="57" y="54"/>
                    </a:cubicBezTo>
                    <a:cubicBezTo>
                      <a:pt x="55" y="53"/>
                      <a:pt x="52" y="53"/>
                      <a:pt x="49" y="54"/>
                    </a:cubicBezTo>
                    <a:cubicBezTo>
                      <a:pt x="49" y="51"/>
                      <a:pt x="49" y="49"/>
                      <a:pt x="50" y="47"/>
                    </a:cubicBezTo>
                    <a:cubicBezTo>
                      <a:pt x="51" y="46"/>
                      <a:pt x="53" y="44"/>
                      <a:pt x="54" y="43"/>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992" name="Freeform 3888"/>
              <p:cNvSpPr>
                <a:spLocks/>
              </p:cNvSpPr>
              <p:nvPr/>
            </p:nvSpPr>
            <p:spPr bwMode="auto">
              <a:xfrm>
                <a:off x="3127" y="1818"/>
                <a:ext cx="2" cy="4"/>
              </a:xfrm>
              <a:custGeom>
                <a:avLst/>
                <a:gdLst>
                  <a:gd name="T0" fmla="*/ 9 w 16"/>
                  <a:gd name="T1" fmla="*/ 27 h 29"/>
                  <a:gd name="T2" fmla="*/ 16 w 16"/>
                  <a:gd name="T3" fmla="*/ 18 h 29"/>
                  <a:gd name="T4" fmla="*/ 15 w 16"/>
                  <a:gd name="T5" fmla="*/ 11 h 29"/>
                  <a:gd name="T6" fmla="*/ 8 w 16"/>
                  <a:gd name="T7" fmla="*/ 6 h 29"/>
                  <a:gd name="T8" fmla="*/ 5 w 16"/>
                  <a:gd name="T9" fmla="*/ 2 h 29"/>
                  <a:gd name="T10" fmla="*/ 0 w 16"/>
                  <a:gd name="T11" fmla="*/ 3 h 29"/>
                  <a:gd name="T12" fmla="*/ 1 w 16"/>
                  <a:gd name="T13" fmla="*/ 10 h 29"/>
                  <a:gd name="T14" fmla="*/ 4 w 16"/>
                  <a:gd name="T15" fmla="*/ 17 h 29"/>
                  <a:gd name="T16" fmla="*/ 9 w 16"/>
                  <a:gd name="T17" fmla="*/ 2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29">
                    <a:moveTo>
                      <a:pt x="9" y="27"/>
                    </a:moveTo>
                    <a:cubicBezTo>
                      <a:pt x="14" y="29"/>
                      <a:pt x="15" y="22"/>
                      <a:pt x="16" y="18"/>
                    </a:cubicBezTo>
                    <a:cubicBezTo>
                      <a:pt x="16" y="16"/>
                      <a:pt x="16" y="13"/>
                      <a:pt x="15" y="11"/>
                    </a:cubicBezTo>
                    <a:cubicBezTo>
                      <a:pt x="13" y="8"/>
                      <a:pt x="10" y="8"/>
                      <a:pt x="8" y="6"/>
                    </a:cubicBezTo>
                    <a:cubicBezTo>
                      <a:pt x="6" y="5"/>
                      <a:pt x="7" y="3"/>
                      <a:pt x="5" y="2"/>
                    </a:cubicBezTo>
                    <a:cubicBezTo>
                      <a:pt x="3" y="0"/>
                      <a:pt x="1" y="2"/>
                      <a:pt x="0" y="3"/>
                    </a:cubicBezTo>
                    <a:cubicBezTo>
                      <a:pt x="0" y="5"/>
                      <a:pt x="0" y="8"/>
                      <a:pt x="1" y="10"/>
                    </a:cubicBezTo>
                    <a:cubicBezTo>
                      <a:pt x="2" y="13"/>
                      <a:pt x="4" y="13"/>
                      <a:pt x="4" y="17"/>
                    </a:cubicBezTo>
                    <a:cubicBezTo>
                      <a:pt x="5" y="20"/>
                      <a:pt x="6" y="26"/>
                      <a:pt x="9" y="27"/>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993" name="Freeform 3889"/>
              <p:cNvSpPr>
                <a:spLocks/>
              </p:cNvSpPr>
              <p:nvPr/>
            </p:nvSpPr>
            <p:spPr bwMode="auto">
              <a:xfrm>
                <a:off x="3123" y="1821"/>
                <a:ext cx="2" cy="2"/>
              </a:xfrm>
              <a:custGeom>
                <a:avLst/>
                <a:gdLst>
                  <a:gd name="T0" fmla="*/ 3 w 12"/>
                  <a:gd name="T1" fmla="*/ 8 h 20"/>
                  <a:gd name="T2" fmla="*/ 6 w 12"/>
                  <a:gd name="T3" fmla="*/ 17 h 20"/>
                  <a:gd name="T4" fmla="*/ 12 w 12"/>
                  <a:gd name="T5" fmla="*/ 8 h 20"/>
                  <a:gd name="T6" fmla="*/ 10 w 12"/>
                  <a:gd name="T7" fmla="*/ 2 h 20"/>
                  <a:gd name="T8" fmla="*/ 1 w 12"/>
                  <a:gd name="T9" fmla="*/ 2 h 20"/>
                  <a:gd name="T10" fmla="*/ 0 w 12"/>
                  <a:gd name="T11" fmla="*/ 7 h 20"/>
                  <a:gd name="T12" fmla="*/ 3 w 12"/>
                  <a:gd name="T13" fmla="*/ 8 h 20"/>
                </a:gdLst>
                <a:ahLst/>
                <a:cxnLst>
                  <a:cxn ang="0">
                    <a:pos x="T0" y="T1"/>
                  </a:cxn>
                  <a:cxn ang="0">
                    <a:pos x="T2" y="T3"/>
                  </a:cxn>
                  <a:cxn ang="0">
                    <a:pos x="T4" y="T5"/>
                  </a:cxn>
                  <a:cxn ang="0">
                    <a:pos x="T6" y="T7"/>
                  </a:cxn>
                  <a:cxn ang="0">
                    <a:pos x="T8" y="T9"/>
                  </a:cxn>
                  <a:cxn ang="0">
                    <a:pos x="T10" y="T11"/>
                  </a:cxn>
                  <a:cxn ang="0">
                    <a:pos x="T12" y="T13"/>
                  </a:cxn>
                </a:cxnLst>
                <a:rect l="0" t="0" r="r" b="b"/>
                <a:pathLst>
                  <a:path w="12" h="20">
                    <a:moveTo>
                      <a:pt x="3" y="8"/>
                    </a:moveTo>
                    <a:cubicBezTo>
                      <a:pt x="6" y="10"/>
                      <a:pt x="4" y="15"/>
                      <a:pt x="6" y="17"/>
                    </a:cubicBezTo>
                    <a:cubicBezTo>
                      <a:pt x="11" y="20"/>
                      <a:pt x="12" y="11"/>
                      <a:pt x="12" y="8"/>
                    </a:cubicBezTo>
                    <a:cubicBezTo>
                      <a:pt x="12" y="6"/>
                      <a:pt x="12" y="3"/>
                      <a:pt x="10" y="2"/>
                    </a:cubicBezTo>
                    <a:cubicBezTo>
                      <a:pt x="8" y="0"/>
                      <a:pt x="3" y="0"/>
                      <a:pt x="1" y="2"/>
                    </a:cubicBezTo>
                    <a:cubicBezTo>
                      <a:pt x="0" y="3"/>
                      <a:pt x="0" y="6"/>
                      <a:pt x="0" y="7"/>
                    </a:cubicBezTo>
                    <a:cubicBezTo>
                      <a:pt x="1" y="8"/>
                      <a:pt x="2" y="7"/>
                      <a:pt x="3" y="8"/>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994" name="Freeform 3890"/>
              <p:cNvSpPr>
                <a:spLocks/>
              </p:cNvSpPr>
              <p:nvPr/>
            </p:nvSpPr>
            <p:spPr bwMode="auto">
              <a:xfrm>
                <a:off x="3125" y="1814"/>
                <a:ext cx="1" cy="2"/>
              </a:xfrm>
              <a:custGeom>
                <a:avLst/>
                <a:gdLst>
                  <a:gd name="T0" fmla="*/ 7 w 9"/>
                  <a:gd name="T1" fmla="*/ 11 h 13"/>
                  <a:gd name="T2" fmla="*/ 4 w 9"/>
                  <a:gd name="T3" fmla="*/ 0 h 13"/>
                  <a:gd name="T4" fmla="*/ 7 w 9"/>
                  <a:gd name="T5" fmla="*/ 11 h 13"/>
                </a:gdLst>
                <a:ahLst/>
                <a:cxnLst>
                  <a:cxn ang="0">
                    <a:pos x="T0" y="T1"/>
                  </a:cxn>
                  <a:cxn ang="0">
                    <a:pos x="T2" y="T3"/>
                  </a:cxn>
                  <a:cxn ang="0">
                    <a:pos x="T4" y="T5"/>
                  </a:cxn>
                </a:cxnLst>
                <a:rect l="0" t="0" r="r" b="b"/>
                <a:pathLst>
                  <a:path w="9" h="13">
                    <a:moveTo>
                      <a:pt x="7" y="11"/>
                    </a:moveTo>
                    <a:cubicBezTo>
                      <a:pt x="7" y="8"/>
                      <a:pt x="9" y="1"/>
                      <a:pt x="4" y="0"/>
                    </a:cubicBezTo>
                    <a:cubicBezTo>
                      <a:pt x="5" y="0"/>
                      <a:pt x="0" y="13"/>
                      <a:pt x="7" y="11"/>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995" name="Freeform 3891"/>
              <p:cNvSpPr>
                <a:spLocks/>
              </p:cNvSpPr>
              <p:nvPr/>
            </p:nvSpPr>
            <p:spPr bwMode="auto">
              <a:xfrm>
                <a:off x="3122" y="1818"/>
                <a:ext cx="1" cy="2"/>
              </a:xfrm>
              <a:custGeom>
                <a:avLst/>
                <a:gdLst>
                  <a:gd name="T0" fmla="*/ 7 w 8"/>
                  <a:gd name="T1" fmla="*/ 9 h 13"/>
                  <a:gd name="T2" fmla="*/ 2 w 8"/>
                  <a:gd name="T3" fmla="*/ 2 h 13"/>
                  <a:gd name="T4" fmla="*/ 2 w 8"/>
                  <a:gd name="T5" fmla="*/ 10 h 13"/>
                  <a:gd name="T6" fmla="*/ 7 w 8"/>
                  <a:gd name="T7" fmla="*/ 9 h 13"/>
                </a:gdLst>
                <a:ahLst/>
                <a:cxnLst>
                  <a:cxn ang="0">
                    <a:pos x="T0" y="T1"/>
                  </a:cxn>
                  <a:cxn ang="0">
                    <a:pos x="T2" y="T3"/>
                  </a:cxn>
                  <a:cxn ang="0">
                    <a:pos x="T4" y="T5"/>
                  </a:cxn>
                  <a:cxn ang="0">
                    <a:pos x="T6" y="T7"/>
                  </a:cxn>
                </a:cxnLst>
                <a:rect l="0" t="0" r="r" b="b"/>
                <a:pathLst>
                  <a:path w="8" h="13">
                    <a:moveTo>
                      <a:pt x="7" y="9"/>
                    </a:moveTo>
                    <a:cubicBezTo>
                      <a:pt x="8" y="7"/>
                      <a:pt x="5" y="0"/>
                      <a:pt x="2" y="2"/>
                    </a:cubicBezTo>
                    <a:cubicBezTo>
                      <a:pt x="0" y="3"/>
                      <a:pt x="1" y="8"/>
                      <a:pt x="2" y="10"/>
                    </a:cubicBezTo>
                    <a:cubicBezTo>
                      <a:pt x="4" y="12"/>
                      <a:pt x="7" y="13"/>
                      <a:pt x="7" y="9"/>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996" name="Freeform 3892"/>
              <p:cNvSpPr>
                <a:spLocks/>
              </p:cNvSpPr>
              <p:nvPr/>
            </p:nvSpPr>
            <p:spPr bwMode="auto">
              <a:xfrm>
                <a:off x="3120" y="1832"/>
                <a:ext cx="2" cy="1"/>
              </a:xfrm>
              <a:custGeom>
                <a:avLst/>
                <a:gdLst>
                  <a:gd name="T0" fmla="*/ 13 w 21"/>
                  <a:gd name="T1" fmla="*/ 3 h 11"/>
                  <a:gd name="T2" fmla="*/ 4 w 21"/>
                  <a:gd name="T3" fmla="*/ 6 h 11"/>
                  <a:gd name="T4" fmla="*/ 10 w 21"/>
                  <a:gd name="T5" fmla="*/ 11 h 11"/>
                  <a:gd name="T6" fmla="*/ 21 w 21"/>
                  <a:gd name="T7" fmla="*/ 4 h 11"/>
                  <a:gd name="T8" fmla="*/ 13 w 21"/>
                  <a:gd name="T9" fmla="*/ 3 h 11"/>
                </a:gdLst>
                <a:ahLst/>
                <a:cxnLst>
                  <a:cxn ang="0">
                    <a:pos x="T0" y="T1"/>
                  </a:cxn>
                  <a:cxn ang="0">
                    <a:pos x="T2" y="T3"/>
                  </a:cxn>
                  <a:cxn ang="0">
                    <a:pos x="T4" y="T5"/>
                  </a:cxn>
                  <a:cxn ang="0">
                    <a:pos x="T6" y="T7"/>
                  </a:cxn>
                  <a:cxn ang="0">
                    <a:pos x="T8" y="T9"/>
                  </a:cxn>
                </a:cxnLst>
                <a:rect l="0" t="0" r="r" b="b"/>
                <a:pathLst>
                  <a:path w="21" h="11">
                    <a:moveTo>
                      <a:pt x="13" y="3"/>
                    </a:moveTo>
                    <a:cubicBezTo>
                      <a:pt x="11" y="4"/>
                      <a:pt x="6" y="4"/>
                      <a:pt x="4" y="6"/>
                    </a:cubicBezTo>
                    <a:cubicBezTo>
                      <a:pt x="0" y="11"/>
                      <a:pt x="7" y="11"/>
                      <a:pt x="10" y="11"/>
                    </a:cubicBezTo>
                    <a:cubicBezTo>
                      <a:pt x="13" y="10"/>
                      <a:pt x="21" y="8"/>
                      <a:pt x="21" y="4"/>
                    </a:cubicBezTo>
                    <a:cubicBezTo>
                      <a:pt x="20" y="0"/>
                      <a:pt x="15" y="2"/>
                      <a:pt x="13" y="3"/>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997" name="Freeform 3893"/>
              <p:cNvSpPr>
                <a:spLocks/>
              </p:cNvSpPr>
              <p:nvPr/>
            </p:nvSpPr>
            <p:spPr bwMode="auto">
              <a:xfrm>
                <a:off x="3132" y="1830"/>
                <a:ext cx="4" cy="3"/>
              </a:xfrm>
              <a:custGeom>
                <a:avLst/>
                <a:gdLst>
                  <a:gd name="T0" fmla="*/ 7 w 29"/>
                  <a:gd name="T1" fmla="*/ 11 h 21"/>
                  <a:gd name="T2" fmla="*/ 5 w 29"/>
                  <a:gd name="T3" fmla="*/ 19 h 21"/>
                  <a:gd name="T4" fmla="*/ 10 w 29"/>
                  <a:gd name="T5" fmla="*/ 19 h 21"/>
                  <a:gd name="T6" fmla="*/ 16 w 29"/>
                  <a:gd name="T7" fmla="*/ 20 h 21"/>
                  <a:gd name="T8" fmla="*/ 22 w 29"/>
                  <a:gd name="T9" fmla="*/ 11 h 21"/>
                  <a:gd name="T10" fmla="*/ 29 w 29"/>
                  <a:gd name="T11" fmla="*/ 1 h 21"/>
                  <a:gd name="T12" fmla="*/ 19 w 29"/>
                  <a:gd name="T13" fmla="*/ 7 h 21"/>
                  <a:gd name="T14" fmla="*/ 7 w 29"/>
                  <a:gd name="T15" fmla="*/ 11 h 2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9" h="21">
                    <a:moveTo>
                      <a:pt x="7" y="11"/>
                    </a:moveTo>
                    <a:cubicBezTo>
                      <a:pt x="4" y="13"/>
                      <a:pt x="0" y="16"/>
                      <a:pt x="5" y="19"/>
                    </a:cubicBezTo>
                    <a:cubicBezTo>
                      <a:pt x="7" y="19"/>
                      <a:pt x="9" y="19"/>
                      <a:pt x="10" y="19"/>
                    </a:cubicBezTo>
                    <a:cubicBezTo>
                      <a:pt x="12" y="20"/>
                      <a:pt x="14" y="21"/>
                      <a:pt x="16" y="20"/>
                    </a:cubicBezTo>
                    <a:cubicBezTo>
                      <a:pt x="19" y="19"/>
                      <a:pt x="20" y="13"/>
                      <a:pt x="22" y="11"/>
                    </a:cubicBezTo>
                    <a:cubicBezTo>
                      <a:pt x="24" y="9"/>
                      <a:pt x="29" y="5"/>
                      <a:pt x="29" y="1"/>
                    </a:cubicBezTo>
                    <a:cubicBezTo>
                      <a:pt x="25" y="0"/>
                      <a:pt x="21" y="5"/>
                      <a:pt x="19" y="7"/>
                    </a:cubicBezTo>
                    <a:cubicBezTo>
                      <a:pt x="15" y="10"/>
                      <a:pt x="11" y="9"/>
                      <a:pt x="7" y="11"/>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998" name="Freeform 3894"/>
              <p:cNvSpPr>
                <a:spLocks/>
              </p:cNvSpPr>
              <p:nvPr/>
            </p:nvSpPr>
            <p:spPr bwMode="auto">
              <a:xfrm>
                <a:off x="3114" y="1819"/>
                <a:ext cx="2" cy="4"/>
              </a:xfrm>
              <a:custGeom>
                <a:avLst/>
                <a:gdLst>
                  <a:gd name="T0" fmla="*/ 13 w 14"/>
                  <a:gd name="T1" fmla="*/ 11 h 29"/>
                  <a:gd name="T2" fmla="*/ 3 w 14"/>
                  <a:gd name="T3" fmla="*/ 4 h 29"/>
                  <a:gd name="T4" fmla="*/ 2 w 14"/>
                  <a:gd name="T5" fmla="*/ 16 h 29"/>
                  <a:gd name="T6" fmla="*/ 5 w 14"/>
                  <a:gd name="T7" fmla="*/ 20 h 29"/>
                  <a:gd name="T8" fmla="*/ 8 w 14"/>
                  <a:gd name="T9" fmla="*/ 24 h 29"/>
                  <a:gd name="T10" fmla="*/ 13 w 14"/>
                  <a:gd name="T11" fmla="*/ 11 h 29"/>
                </a:gdLst>
                <a:ahLst/>
                <a:cxnLst>
                  <a:cxn ang="0">
                    <a:pos x="T0" y="T1"/>
                  </a:cxn>
                  <a:cxn ang="0">
                    <a:pos x="T2" y="T3"/>
                  </a:cxn>
                  <a:cxn ang="0">
                    <a:pos x="T4" y="T5"/>
                  </a:cxn>
                  <a:cxn ang="0">
                    <a:pos x="T6" y="T7"/>
                  </a:cxn>
                  <a:cxn ang="0">
                    <a:pos x="T8" y="T9"/>
                  </a:cxn>
                  <a:cxn ang="0">
                    <a:pos x="T10" y="T11"/>
                  </a:cxn>
                </a:cxnLst>
                <a:rect l="0" t="0" r="r" b="b"/>
                <a:pathLst>
                  <a:path w="14" h="29">
                    <a:moveTo>
                      <a:pt x="13" y="11"/>
                    </a:moveTo>
                    <a:cubicBezTo>
                      <a:pt x="12" y="8"/>
                      <a:pt x="7" y="0"/>
                      <a:pt x="3" y="4"/>
                    </a:cubicBezTo>
                    <a:cubicBezTo>
                      <a:pt x="0" y="6"/>
                      <a:pt x="1" y="13"/>
                      <a:pt x="2" y="16"/>
                    </a:cubicBezTo>
                    <a:cubicBezTo>
                      <a:pt x="2" y="19"/>
                      <a:pt x="3" y="19"/>
                      <a:pt x="5" y="20"/>
                    </a:cubicBezTo>
                    <a:cubicBezTo>
                      <a:pt x="7" y="21"/>
                      <a:pt x="7" y="23"/>
                      <a:pt x="8" y="24"/>
                    </a:cubicBezTo>
                    <a:cubicBezTo>
                      <a:pt x="14" y="29"/>
                      <a:pt x="13" y="13"/>
                      <a:pt x="13" y="11"/>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999" name="Freeform 3895"/>
              <p:cNvSpPr>
                <a:spLocks/>
              </p:cNvSpPr>
              <p:nvPr/>
            </p:nvSpPr>
            <p:spPr bwMode="auto">
              <a:xfrm>
                <a:off x="3375" y="1961"/>
                <a:ext cx="1" cy="2"/>
              </a:xfrm>
              <a:custGeom>
                <a:avLst/>
                <a:gdLst>
                  <a:gd name="T0" fmla="*/ 5 w 11"/>
                  <a:gd name="T1" fmla="*/ 0 h 11"/>
                  <a:gd name="T2" fmla="*/ 1 w 11"/>
                  <a:gd name="T3" fmla="*/ 2 h 11"/>
                  <a:gd name="T4" fmla="*/ 6 w 11"/>
                  <a:gd name="T5" fmla="*/ 10 h 11"/>
                  <a:gd name="T6" fmla="*/ 5 w 11"/>
                  <a:gd name="T7" fmla="*/ 0 h 11"/>
                </a:gdLst>
                <a:ahLst/>
                <a:cxnLst>
                  <a:cxn ang="0">
                    <a:pos x="T0" y="T1"/>
                  </a:cxn>
                  <a:cxn ang="0">
                    <a:pos x="T2" y="T3"/>
                  </a:cxn>
                  <a:cxn ang="0">
                    <a:pos x="T4" y="T5"/>
                  </a:cxn>
                  <a:cxn ang="0">
                    <a:pos x="T6" y="T7"/>
                  </a:cxn>
                </a:cxnLst>
                <a:rect l="0" t="0" r="r" b="b"/>
                <a:pathLst>
                  <a:path w="11" h="11">
                    <a:moveTo>
                      <a:pt x="5" y="0"/>
                    </a:moveTo>
                    <a:cubicBezTo>
                      <a:pt x="4" y="0"/>
                      <a:pt x="1" y="1"/>
                      <a:pt x="1" y="2"/>
                    </a:cubicBezTo>
                    <a:cubicBezTo>
                      <a:pt x="0" y="4"/>
                      <a:pt x="4" y="11"/>
                      <a:pt x="6" y="10"/>
                    </a:cubicBezTo>
                    <a:cubicBezTo>
                      <a:pt x="11" y="10"/>
                      <a:pt x="9" y="0"/>
                      <a:pt x="5" y="0"/>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000" name="Freeform 3896"/>
              <p:cNvSpPr>
                <a:spLocks/>
              </p:cNvSpPr>
              <p:nvPr/>
            </p:nvSpPr>
            <p:spPr bwMode="auto">
              <a:xfrm>
                <a:off x="3377" y="1959"/>
                <a:ext cx="2" cy="4"/>
              </a:xfrm>
              <a:custGeom>
                <a:avLst/>
                <a:gdLst>
                  <a:gd name="T0" fmla="*/ 13 w 18"/>
                  <a:gd name="T1" fmla="*/ 16 h 27"/>
                  <a:gd name="T2" fmla="*/ 10 w 18"/>
                  <a:gd name="T3" fmla="*/ 12 h 27"/>
                  <a:gd name="T4" fmla="*/ 9 w 18"/>
                  <a:gd name="T5" fmla="*/ 9 h 27"/>
                  <a:gd name="T6" fmla="*/ 7 w 18"/>
                  <a:gd name="T7" fmla="*/ 8 h 27"/>
                  <a:gd name="T8" fmla="*/ 5 w 18"/>
                  <a:gd name="T9" fmla="*/ 0 h 27"/>
                  <a:gd name="T10" fmla="*/ 3 w 18"/>
                  <a:gd name="T11" fmla="*/ 4 h 27"/>
                  <a:gd name="T12" fmla="*/ 2 w 18"/>
                  <a:gd name="T13" fmla="*/ 2 h 27"/>
                  <a:gd name="T14" fmla="*/ 1 w 18"/>
                  <a:gd name="T15" fmla="*/ 2 h 27"/>
                  <a:gd name="T16" fmla="*/ 1 w 18"/>
                  <a:gd name="T17" fmla="*/ 8 h 27"/>
                  <a:gd name="T18" fmla="*/ 5 w 18"/>
                  <a:gd name="T19" fmla="*/ 12 h 27"/>
                  <a:gd name="T20" fmla="*/ 13 w 18"/>
                  <a:gd name="T21" fmla="*/ 21 h 27"/>
                  <a:gd name="T22" fmla="*/ 15 w 18"/>
                  <a:gd name="T23" fmla="*/ 26 h 27"/>
                  <a:gd name="T24" fmla="*/ 17 w 18"/>
                  <a:gd name="T25" fmla="*/ 22 h 27"/>
                  <a:gd name="T26" fmla="*/ 13 w 18"/>
                  <a:gd name="T27" fmla="*/ 16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 h="27">
                    <a:moveTo>
                      <a:pt x="13" y="16"/>
                    </a:moveTo>
                    <a:cubicBezTo>
                      <a:pt x="12" y="15"/>
                      <a:pt x="11" y="14"/>
                      <a:pt x="10" y="12"/>
                    </a:cubicBezTo>
                    <a:cubicBezTo>
                      <a:pt x="10" y="11"/>
                      <a:pt x="10" y="10"/>
                      <a:pt x="9" y="9"/>
                    </a:cubicBezTo>
                    <a:cubicBezTo>
                      <a:pt x="8" y="9"/>
                      <a:pt x="7" y="9"/>
                      <a:pt x="7" y="8"/>
                    </a:cubicBezTo>
                    <a:cubicBezTo>
                      <a:pt x="5" y="6"/>
                      <a:pt x="5" y="3"/>
                      <a:pt x="5" y="0"/>
                    </a:cubicBezTo>
                    <a:cubicBezTo>
                      <a:pt x="3" y="1"/>
                      <a:pt x="3" y="3"/>
                      <a:pt x="3" y="4"/>
                    </a:cubicBezTo>
                    <a:cubicBezTo>
                      <a:pt x="2" y="4"/>
                      <a:pt x="2" y="3"/>
                      <a:pt x="2" y="2"/>
                    </a:cubicBezTo>
                    <a:cubicBezTo>
                      <a:pt x="1" y="2"/>
                      <a:pt x="1" y="2"/>
                      <a:pt x="1" y="2"/>
                    </a:cubicBezTo>
                    <a:cubicBezTo>
                      <a:pt x="1" y="4"/>
                      <a:pt x="0" y="6"/>
                      <a:pt x="1" y="8"/>
                    </a:cubicBezTo>
                    <a:cubicBezTo>
                      <a:pt x="1" y="10"/>
                      <a:pt x="4" y="11"/>
                      <a:pt x="5" y="12"/>
                    </a:cubicBezTo>
                    <a:cubicBezTo>
                      <a:pt x="8" y="14"/>
                      <a:pt x="11" y="17"/>
                      <a:pt x="13" y="21"/>
                    </a:cubicBezTo>
                    <a:cubicBezTo>
                      <a:pt x="14" y="22"/>
                      <a:pt x="14" y="25"/>
                      <a:pt x="15" y="26"/>
                    </a:cubicBezTo>
                    <a:cubicBezTo>
                      <a:pt x="18" y="27"/>
                      <a:pt x="18" y="23"/>
                      <a:pt x="17" y="22"/>
                    </a:cubicBezTo>
                    <a:cubicBezTo>
                      <a:pt x="17" y="19"/>
                      <a:pt x="16" y="18"/>
                      <a:pt x="13" y="16"/>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001" name="Freeform 3897"/>
              <p:cNvSpPr>
                <a:spLocks/>
              </p:cNvSpPr>
              <p:nvPr/>
            </p:nvSpPr>
            <p:spPr bwMode="auto">
              <a:xfrm>
                <a:off x="3374" y="1951"/>
                <a:ext cx="8" cy="8"/>
              </a:xfrm>
              <a:custGeom>
                <a:avLst/>
                <a:gdLst>
                  <a:gd name="T0" fmla="*/ 51 w 58"/>
                  <a:gd name="T1" fmla="*/ 41 h 63"/>
                  <a:gd name="T2" fmla="*/ 54 w 58"/>
                  <a:gd name="T3" fmla="*/ 33 h 63"/>
                  <a:gd name="T4" fmla="*/ 55 w 58"/>
                  <a:gd name="T5" fmla="*/ 28 h 63"/>
                  <a:gd name="T6" fmla="*/ 57 w 58"/>
                  <a:gd name="T7" fmla="*/ 21 h 63"/>
                  <a:gd name="T8" fmla="*/ 53 w 58"/>
                  <a:gd name="T9" fmla="*/ 13 h 63"/>
                  <a:gd name="T10" fmla="*/ 49 w 58"/>
                  <a:gd name="T11" fmla="*/ 13 h 63"/>
                  <a:gd name="T12" fmla="*/ 52 w 58"/>
                  <a:gd name="T13" fmla="*/ 9 h 63"/>
                  <a:gd name="T14" fmla="*/ 40 w 58"/>
                  <a:gd name="T15" fmla="*/ 5 h 63"/>
                  <a:gd name="T16" fmla="*/ 32 w 58"/>
                  <a:gd name="T17" fmla="*/ 5 h 63"/>
                  <a:gd name="T18" fmla="*/ 24 w 58"/>
                  <a:gd name="T19" fmla="*/ 9 h 63"/>
                  <a:gd name="T20" fmla="*/ 17 w 58"/>
                  <a:gd name="T21" fmla="*/ 10 h 63"/>
                  <a:gd name="T22" fmla="*/ 13 w 58"/>
                  <a:gd name="T23" fmla="*/ 14 h 63"/>
                  <a:gd name="T24" fmla="*/ 11 w 58"/>
                  <a:gd name="T25" fmla="*/ 4 h 63"/>
                  <a:gd name="T26" fmla="*/ 5 w 58"/>
                  <a:gd name="T27" fmla="*/ 6 h 63"/>
                  <a:gd name="T28" fmla="*/ 4 w 58"/>
                  <a:gd name="T29" fmla="*/ 19 h 63"/>
                  <a:gd name="T30" fmla="*/ 3 w 58"/>
                  <a:gd name="T31" fmla="*/ 30 h 63"/>
                  <a:gd name="T32" fmla="*/ 8 w 58"/>
                  <a:gd name="T33" fmla="*/ 41 h 63"/>
                  <a:gd name="T34" fmla="*/ 6 w 58"/>
                  <a:gd name="T35" fmla="*/ 47 h 63"/>
                  <a:gd name="T36" fmla="*/ 1 w 58"/>
                  <a:gd name="T37" fmla="*/ 44 h 63"/>
                  <a:gd name="T38" fmla="*/ 9 w 58"/>
                  <a:gd name="T39" fmla="*/ 61 h 63"/>
                  <a:gd name="T40" fmla="*/ 12 w 58"/>
                  <a:gd name="T41" fmla="*/ 54 h 63"/>
                  <a:gd name="T42" fmla="*/ 17 w 58"/>
                  <a:gd name="T43" fmla="*/ 51 h 63"/>
                  <a:gd name="T44" fmla="*/ 18 w 58"/>
                  <a:gd name="T45" fmla="*/ 46 h 63"/>
                  <a:gd name="T46" fmla="*/ 26 w 58"/>
                  <a:gd name="T47" fmla="*/ 51 h 63"/>
                  <a:gd name="T48" fmla="*/ 30 w 58"/>
                  <a:gd name="T49" fmla="*/ 59 h 63"/>
                  <a:gd name="T50" fmla="*/ 35 w 58"/>
                  <a:gd name="T51" fmla="*/ 56 h 63"/>
                  <a:gd name="T52" fmla="*/ 39 w 58"/>
                  <a:gd name="T53" fmla="*/ 57 h 63"/>
                  <a:gd name="T54" fmla="*/ 44 w 58"/>
                  <a:gd name="T55" fmla="*/ 58 h 63"/>
                  <a:gd name="T56" fmla="*/ 46 w 58"/>
                  <a:gd name="T57" fmla="*/ 57 h 63"/>
                  <a:gd name="T58" fmla="*/ 48 w 58"/>
                  <a:gd name="T59" fmla="*/ 59 h 63"/>
                  <a:gd name="T60" fmla="*/ 47 w 58"/>
                  <a:gd name="T61" fmla="*/ 50 h 63"/>
                  <a:gd name="T62" fmla="*/ 48 w 58"/>
                  <a:gd name="T63" fmla="*/ 45 h 63"/>
                  <a:gd name="T64" fmla="*/ 51 w 58"/>
                  <a:gd name="T65" fmla="*/ 4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8" h="63">
                    <a:moveTo>
                      <a:pt x="51" y="41"/>
                    </a:moveTo>
                    <a:cubicBezTo>
                      <a:pt x="51" y="39"/>
                      <a:pt x="51" y="32"/>
                      <a:pt x="54" y="33"/>
                    </a:cubicBezTo>
                    <a:cubicBezTo>
                      <a:pt x="55" y="32"/>
                      <a:pt x="55" y="30"/>
                      <a:pt x="55" y="28"/>
                    </a:cubicBezTo>
                    <a:cubicBezTo>
                      <a:pt x="56" y="26"/>
                      <a:pt x="56" y="23"/>
                      <a:pt x="57" y="21"/>
                    </a:cubicBezTo>
                    <a:cubicBezTo>
                      <a:pt x="57" y="18"/>
                      <a:pt x="58" y="11"/>
                      <a:pt x="53" y="13"/>
                    </a:cubicBezTo>
                    <a:cubicBezTo>
                      <a:pt x="55" y="16"/>
                      <a:pt x="49" y="16"/>
                      <a:pt x="49" y="13"/>
                    </a:cubicBezTo>
                    <a:cubicBezTo>
                      <a:pt x="49" y="11"/>
                      <a:pt x="52" y="12"/>
                      <a:pt x="52" y="9"/>
                    </a:cubicBezTo>
                    <a:cubicBezTo>
                      <a:pt x="52" y="2"/>
                      <a:pt x="44" y="5"/>
                      <a:pt x="40" y="5"/>
                    </a:cubicBezTo>
                    <a:cubicBezTo>
                      <a:pt x="37" y="5"/>
                      <a:pt x="34" y="4"/>
                      <a:pt x="32" y="5"/>
                    </a:cubicBezTo>
                    <a:cubicBezTo>
                      <a:pt x="29" y="7"/>
                      <a:pt x="27" y="10"/>
                      <a:pt x="24" y="9"/>
                    </a:cubicBezTo>
                    <a:cubicBezTo>
                      <a:pt x="21" y="9"/>
                      <a:pt x="18" y="6"/>
                      <a:pt x="17" y="10"/>
                    </a:cubicBezTo>
                    <a:cubicBezTo>
                      <a:pt x="15" y="13"/>
                      <a:pt x="17" y="14"/>
                      <a:pt x="13" y="14"/>
                    </a:cubicBezTo>
                    <a:cubicBezTo>
                      <a:pt x="11" y="11"/>
                      <a:pt x="12" y="7"/>
                      <a:pt x="11" y="4"/>
                    </a:cubicBezTo>
                    <a:cubicBezTo>
                      <a:pt x="9" y="0"/>
                      <a:pt x="6" y="3"/>
                      <a:pt x="5" y="6"/>
                    </a:cubicBezTo>
                    <a:cubicBezTo>
                      <a:pt x="4" y="10"/>
                      <a:pt x="5" y="15"/>
                      <a:pt x="4" y="19"/>
                    </a:cubicBezTo>
                    <a:cubicBezTo>
                      <a:pt x="2" y="24"/>
                      <a:pt x="0" y="26"/>
                      <a:pt x="3" y="30"/>
                    </a:cubicBezTo>
                    <a:cubicBezTo>
                      <a:pt x="5" y="33"/>
                      <a:pt x="7" y="38"/>
                      <a:pt x="8" y="41"/>
                    </a:cubicBezTo>
                    <a:cubicBezTo>
                      <a:pt x="8" y="43"/>
                      <a:pt x="8" y="47"/>
                      <a:pt x="6" y="47"/>
                    </a:cubicBezTo>
                    <a:cubicBezTo>
                      <a:pt x="4" y="47"/>
                      <a:pt x="3" y="44"/>
                      <a:pt x="1" y="44"/>
                    </a:cubicBezTo>
                    <a:cubicBezTo>
                      <a:pt x="1" y="49"/>
                      <a:pt x="1" y="63"/>
                      <a:pt x="9" y="61"/>
                    </a:cubicBezTo>
                    <a:cubicBezTo>
                      <a:pt x="15" y="60"/>
                      <a:pt x="10" y="57"/>
                      <a:pt x="12" y="54"/>
                    </a:cubicBezTo>
                    <a:cubicBezTo>
                      <a:pt x="14" y="52"/>
                      <a:pt x="16" y="53"/>
                      <a:pt x="17" y="51"/>
                    </a:cubicBezTo>
                    <a:cubicBezTo>
                      <a:pt x="19" y="50"/>
                      <a:pt x="18" y="48"/>
                      <a:pt x="18" y="46"/>
                    </a:cubicBezTo>
                    <a:cubicBezTo>
                      <a:pt x="23" y="45"/>
                      <a:pt x="24" y="47"/>
                      <a:pt x="26" y="51"/>
                    </a:cubicBezTo>
                    <a:cubicBezTo>
                      <a:pt x="27" y="53"/>
                      <a:pt x="30" y="57"/>
                      <a:pt x="30" y="59"/>
                    </a:cubicBezTo>
                    <a:cubicBezTo>
                      <a:pt x="32" y="58"/>
                      <a:pt x="33" y="57"/>
                      <a:pt x="35" y="56"/>
                    </a:cubicBezTo>
                    <a:cubicBezTo>
                      <a:pt x="37" y="55"/>
                      <a:pt x="37" y="56"/>
                      <a:pt x="39" y="57"/>
                    </a:cubicBezTo>
                    <a:cubicBezTo>
                      <a:pt x="41" y="58"/>
                      <a:pt x="42" y="58"/>
                      <a:pt x="44" y="58"/>
                    </a:cubicBezTo>
                    <a:cubicBezTo>
                      <a:pt x="45" y="58"/>
                      <a:pt x="45" y="57"/>
                      <a:pt x="46" y="57"/>
                    </a:cubicBezTo>
                    <a:cubicBezTo>
                      <a:pt x="46" y="57"/>
                      <a:pt x="46" y="59"/>
                      <a:pt x="48" y="59"/>
                    </a:cubicBezTo>
                    <a:cubicBezTo>
                      <a:pt x="50" y="58"/>
                      <a:pt x="48" y="52"/>
                      <a:pt x="47" y="50"/>
                    </a:cubicBezTo>
                    <a:cubicBezTo>
                      <a:pt x="47" y="49"/>
                      <a:pt x="47" y="46"/>
                      <a:pt x="48" y="45"/>
                    </a:cubicBezTo>
                    <a:cubicBezTo>
                      <a:pt x="49" y="43"/>
                      <a:pt x="50" y="43"/>
                      <a:pt x="51" y="41"/>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002" name="Freeform 3898"/>
              <p:cNvSpPr>
                <a:spLocks/>
              </p:cNvSpPr>
              <p:nvPr/>
            </p:nvSpPr>
            <p:spPr bwMode="auto">
              <a:xfrm>
                <a:off x="3382" y="1949"/>
                <a:ext cx="2" cy="3"/>
              </a:xfrm>
              <a:custGeom>
                <a:avLst/>
                <a:gdLst>
                  <a:gd name="T0" fmla="*/ 15 w 16"/>
                  <a:gd name="T1" fmla="*/ 9 h 20"/>
                  <a:gd name="T2" fmla="*/ 13 w 16"/>
                  <a:gd name="T3" fmla="*/ 5 h 20"/>
                  <a:gd name="T4" fmla="*/ 9 w 16"/>
                  <a:gd name="T5" fmla="*/ 2 h 20"/>
                  <a:gd name="T6" fmla="*/ 1 w 16"/>
                  <a:gd name="T7" fmla="*/ 7 h 20"/>
                  <a:gd name="T8" fmla="*/ 3 w 16"/>
                  <a:gd name="T9" fmla="*/ 14 h 20"/>
                  <a:gd name="T10" fmla="*/ 3 w 16"/>
                  <a:gd name="T11" fmla="*/ 20 h 20"/>
                  <a:gd name="T12" fmla="*/ 5 w 16"/>
                  <a:gd name="T13" fmla="*/ 19 h 20"/>
                  <a:gd name="T14" fmla="*/ 7 w 16"/>
                  <a:gd name="T15" fmla="*/ 18 h 20"/>
                  <a:gd name="T16" fmla="*/ 12 w 16"/>
                  <a:gd name="T17" fmla="*/ 17 h 20"/>
                  <a:gd name="T18" fmla="*/ 14 w 16"/>
                  <a:gd name="T19" fmla="*/ 18 h 20"/>
                  <a:gd name="T20" fmla="*/ 15 w 16"/>
                  <a:gd name="T21" fmla="*/ 13 h 20"/>
                  <a:gd name="T22" fmla="*/ 15 w 16"/>
                  <a:gd name="T23" fmla="*/ 9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 h="20">
                    <a:moveTo>
                      <a:pt x="15" y="9"/>
                    </a:moveTo>
                    <a:cubicBezTo>
                      <a:pt x="15" y="7"/>
                      <a:pt x="14" y="6"/>
                      <a:pt x="13" y="5"/>
                    </a:cubicBezTo>
                    <a:cubicBezTo>
                      <a:pt x="11" y="4"/>
                      <a:pt x="10" y="3"/>
                      <a:pt x="9" y="2"/>
                    </a:cubicBezTo>
                    <a:cubicBezTo>
                      <a:pt x="6" y="0"/>
                      <a:pt x="2" y="4"/>
                      <a:pt x="1" y="7"/>
                    </a:cubicBezTo>
                    <a:cubicBezTo>
                      <a:pt x="0" y="10"/>
                      <a:pt x="2" y="11"/>
                      <a:pt x="3" y="14"/>
                    </a:cubicBezTo>
                    <a:cubicBezTo>
                      <a:pt x="4" y="16"/>
                      <a:pt x="2" y="18"/>
                      <a:pt x="3" y="20"/>
                    </a:cubicBezTo>
                    <a:cubicBezTo>
                      <a:pt x="4" y="20"/>
                      <a:pt x="4" y="19"/>
                      <a:pt x="5" y="19"/>
                    </a:cubicBezTo>
                    <a:cubicBezTo>
                      <a:pt x="6" y="18"/>
                      <a:pt x="6" y="18"/>
                      <a:pt x="7" y="18"/>
                    </a:cubicBezTo>
                    <a:cubicBezTo>
                      <a:pt x="8" y="17"/>
                      <a:pt x="10" y="17"/>
                      <a:pt x="12" y="17"/>
                    </a:cubicBezTo>
                    <a:cubicBezTo>
                      <a:pt x="12" y="17"/>
                      <a:pt x="13" y="18"/>
                      <a:pt x="14" y="18"/>
                    </a:cubicBezTo>
                    <a:cubicBezTo>
                      <a:pt x="16" y="17"/>
                      <a:pt x="15" y="15"/>
                      <a:pt x="15" y="13"/>
                    </a:cubicBezTo>
                    <a:cubicBezTo>
                      <a:pt x="15" y="12"/>
                      <a:pt x="16" y="10"/>
                      <a:pt x="15" y="9"/>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003" name="Freeform 3899"/>
              <p:cNvSpPr>
                <a:spLocks noEditPoints="1"/>
              </p:cNvSpPr>
              <p:nvPr/>
            </p:nvSpPr>
            <p:spPr bwMode="auto">
              <a:xfrm>
                <a:off x="2983" y="1826"/>
                <a:ext cx="373" cy="418"/>
              </a:xfrm>
              <a:custGeom>
                <a:avLst/>
                <a:gdLst>
                  <a:gd name="T0" fmla="*/ 249 w 2786"/>
                  <a:gd name="T1" fmla="*/ 684 h 3124"/>
                  <a:gd name="T2" fmla="*/ 142 w 2786"/>
                  <a:gd name="T3" fmla="*/ 757 h 3124"/>
                  <a:gd name="T4" fmla="*/ 59 w 2786"/>
                  <a:gd name="T5" fmla="*/ 837 h 3124"/>
                  <a:gd name="T6" fmla="*/ 8 w 2786"/>
                  <a:gd name="T7" fmla="*/ 934 h 3124"/>
                  <a:gd name="T8" fmla="*/ 91 w 2786"/>
                  <a:gd name="T9" fmla="*/ 1056 h 3124"/>
                  <a:gd name="T10" fmla="*/ 106 w 2786"/>
                  <a:gd name="T11" fmla="*/ 1162 h 3124"/>
                  <a:gd name="T12" fmla="*/ 78 w 2786"/>
                  <a:gd name="T13" fmla="*/ 1265 h 3124"/>
                  <a:gd name="T14" fmla="*/ 72 w 2786"/>
                  <a:gd name="T15" fmla="*/ 1348 h 3124"/>
                  <a:gd name="T16" fmla="*/ 74 w 2786"/>
                  <a:gd name="T17" fmla="*/ 1542 h 3124"/>
                  <a:gd name="T18" fmla="*/ 140 w 2786"/>
                  <a:gd name="T19" fmla="*/ 1640 h 3124"/>
                  <a:gd name="T20" fmla="*/ 322 w 2786"/>
                  <a:gd name="T21" fmla="*/ 1739 h 3124"/>
                  <a:gd name="T22" fmla="*/ 434 w 2786"/>
                  <a:gd name="T23" fmla="*/ 1807 h 3124"/>
                  <a:gd name="T24" fmla="*/ 535 w 2786"/>
                  <a:gd name="T25" fmla="*/ 1902 h 3124"/>
                  <a:gd name="T26" fmla="*/ 627 w 2786"/>
                  <a:gd name="T27" fmla="*/ 2004 h 3124"/>
                  <a:gd name="T28" fmla="*/ 781 w 2786"/>
                  <a:gd name="T29" fmla="*/ 2086 h 3124"/>
                  <a:gd name="T30" fmla="*/ 880 w 2786"/>
                  <a:gd name="T31" fmla="*/ 2359 h 3124"/>
                  <a:gd name="T32" fmla="*/ 928 w 2786"/>
                  <a:gd name="T33" fmla="*/ 2549 h 3124"/>
                  <a:gd name="T34" fmla="*/ 932 w 2786"/>
                  <a:gd name="T35" fmla="*/ 2692 h 3124"/>
                  <a:gd name="T36" fmla="*/ 946 w 2786"/>
                  <a:gd name="T37" fmla="*/ 2818 h 3124"/>
                  <a:gd name="T38" fmla="*/ 988 w 2786"/>
                  <a:gd name="T39" fmla="*/ 2944 h 3124"/>
                  <a:gd name="T40" fmla="*/ 1147 w 2786"/>
                  <a:gd name="T41" fmla="*/ 3019 h 3124"/>
                  <a:gd name="T42" fmla="*/ 1231 w 2786"/>
                  <a:gd name="T43" fmla="*/ 3114 h 3124"/>
                  <a:gd name="T44" fmla="*/ 2689 w 2786"/>
                  <a:gd name="T45" fmla="*/ 2830 h 3124"/>
                  <a:gd name="T46" fmla="*/ 2620 w 2786"/>
                  <a:gd name="T47" fmla="*/ 2677 h 3124"/>
                  <a:gd name="T48" fmla="*/ 2598 w 2786"/>
                  <a:gd name="T49" fmla="*/ 2540 h 3124"/>
                  <a:gd name="T50" fmla="*/ 2630 w 2786"/>
                  <a:gd name="T51" fmla="*/ 2307 h 3124"/>
                  <a:gd name="T52" fmla="*/ 2640 w 2786"/>
                  <a:gd name="T53" fmla="*/ 2023 h 3124"/>
                  <a:gd name="T54" fmla="*/ 2725 w 2786"/>
                  <a:gd name="T55" fmla="*/ 1811 h 3124"/>
                  <a:gd name="T56" fmla="*/ 2711 w 2786"/>
                  <a:gd name="T57" fmla="*/ 1634 h 3124"/>
                  <a:gd name="T58" fmla="*/ 2715 w 2786"/>
                  <a:gd name="T59" fmla="*/ 1635 h 3124"/>
                  <a:gd name="T60" fmla="*/ 2758 w 2786"/>
                  <a:gd name="T61" fmla="*/ 1503 h 3124"/>
                  <a:gd name="T62" fmla="*/ 2745 w 2786"/>
                  <a:gd name="T63" fmla="*/ 1363 h 3124"/>
                  <a:gd name="T64" fmla="*/ 2689 w 2786"/>
                  <a:gd name="T65" fmla="*/ 1353 h 3124"/>
                  <a:gd name="T66" fmla="*/ 2627 w 2786"/>
                  <a:gd name="T67" fmla="*/ 1386 h 3124"/>
                  <a:gd name="T68" fmla="*/ 2566 w 2786"/>
                  <a:gd name="T69" fmla="*/ 1519 h 3124"/>
                  <a:gd name="T70" fmla="*/ 2490 w 2786"/>
                  <a:gd name="T71" fmla="*/ 1601 h 3124"/>
                  <a:gd name="T72" fmla="*/ 2454 w 2786"/>
                  <a:gd name="T73" fmla="*/ 1540 h 3124"/>
                  <a:gd name="T74" fmla="*/ 2460 w 2786"/>
                  <a:gd name="T75" fmla="*/ 1469 h 3124"/>
                  <a:gd name="T76" fmla="*/ 2523 w 2786"/>
                  <a:gd name="T77" fmla="*/ 1355 h 3124"/>
                  <a:gd name="T78" fmla="*/ 2602 w 2786"/>
                  <a:gd name="T79" fmla="*/ 1276 h 3124"/>
                  <a:gd name="T80" fmla="*/ 2583 w 2786"/>
                  <a:gd name="T81" fmla="*/ 1163 h 3124"/>
                  <a:gd name="T82" fmla="*/ 2556 w 2786"/>
                  <a:gd name="T83" fmla="*/ 1093 h 3124"/>
                  <a:gd name="T84" fmla="*/ 2520 w 2786"/>
                  <a:gd name="T85" fmla="*/ 1023 h 3124"/>
                  <a:gd name="T86" fmla="*/ 2475 w 2786"/>
                  <a:gd name="T87" fmla="*/ 973 h 3124"/>
                  <a:gd name="T88" fmla="*/ 2488 w 2786"/>
                  <a:gd name="T89" fmla="*/ 868 h 3124"/>
                  <a:gd name="T90" fmla="*/ 2494 w 2786"/>
                  <a:gd name="T91" fmla="*/ 786 h 3124"/>
                  <a:gd name="T92" fmla="*/ 2416 w 2786"/>
                  <a:gd name="T93" fmla="*/ 741 h 3124"/>
                  <a:gd name="T94" fmla="*/ 2340 w 2786"/>
                  <a:gd name="T95" fmla="*/ 674 h 3124"/>
                  <a:gd name="T96" fmla="*/ 2248 w 2786"/>
                  <a:gd name="T97" fmla="*/ 607 h 3124"/>
                  <a:gd name="T98" fmla="*/ 1292 w 2786"/>
                  <a:gd name="T99" fmla="*/ 307 h 3124"/>
                  <a:gd name="T100" fmla="*/ 1158 w 2786"/>
                  <a:gd name="T101" fmla="*/ 264 h 3124"/>
                  <a:gd name="T102" fmla="*/ 1052 w 2786"/>
                  <a:gd name="T103" fmla="*/ 219 h 3124"/>
                  <a:gd name="T104" fmla="*/ 1009 w 2786"/>
                  <a:gd name="T105" fmla="*/ 202 h 3124"/>
                  <a:gd name="T106" fmla="*/ 933 w 2786"/>
                  <a:gd name="T107" fmla="*/ 262 h 3124"/>
                  <a:gd name="T108" fmla="*/ 951 w 2786"/>
                  <a:gd name="T109" fmla="*/ 174 h 3124"/>
                  <a:gd name="T110" fmla="*/ 990 w 2786"/>
                  <a:gd name="T111" fmla="*/ 62 h 3124"/>
                  <a:gd name="T112" fmla="*/ 936 w 2786"/>
                  <a:gd name="T113" fmla="*/ 2 h 3124"/>
                  <a:gd name="T114" fmla="*/ 861 w 2786"/>
                  <a:gd name="T115" fmla="*/ 42 h 3124"/>
                  <a:gd name="T116" fmla="*/ 792 w 2786"/>
                  <a:gd name="T117" fmla="*/ 89 h 3124"/>
                  <a:gd name="T118" fmla="*/ 713 w 2786"/>
                  <a:gd name="T119" fmla="*/ 122 h 3124"/>
                  <a:gd name="T120" fmla="*/ 562 w 2786"/>
                  <a:gd name="T121" fmla="*/ 185 h 3124"/>
                  <a:gd name="T122" fmla="*/ 442 w 2786"/>
                  <a:gd name="T123" fmla="*/ 222 h 3124"/>
                  <a:gd name="T124" fmla="*/ 390 w 2786"/>
                  <a:gd name="T125" fmla="*/ 212 h 3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786" h="3124">
                    <a:moveTo>
                      <a:pt x="288" y="405"/>
                    </a:moveTo>
                    <a:cubicBezTo>
                      <a:pt x="289" y="433"/>
                      <a:pt x="290" y="461"/>
                      <a:pt x="292" y="490"/>
                    </a:cubicBezTo>
                    <a:cubicBezTo>
                      <a:pt x="295" y="563"/>
                      <a:pt x="295" y="563"/>
                      <a:pt x="295" y="563"/>
                    </a:cubicBezTo>
                    <a:cubicBezTo>
                      <a:pt x="296" y="584"/>
                      <a:pt x="297" y="604"/>
                      <a:pt x="298" y="625"/>
                    </a:cubicBezTo>
                    <a:cubicBezTo>
                      <a:pt x="298" y="626"/>
                      <a:pt x="298" y="627"/>
                      <a:pt x="298" y="628"/>
                    </a:cubicBezTo>
                    <a:cubicBezTo>
                      <a:pt x="298" y="631"/>
                      <a:pt x="298" y="633"/>
                      <a:pt x="298" y="635"/>
                    </a:cubicBezTo>
                    <a:cubicBezTo>
                      <a:pt x="298" y="642"/>
                      <a:pt x="299" y="648"/>
                      <a:pt x="293" y="652"/>
                    </a:cubicBezTo>
                    <a:cubicBezTo>
                      <a:pt x="292" y="653"/>
                      <a:pt x="291" y="654"/>
                      <a:pt x="290" y="655"/>
                    </a:cubicBezTo>
                    <a:cubicBezTo>
                      <a:pt x="288" y="656"/>
                      <a:pt x="287" y="658"/>
                      <a:pt x="285" y="659"/>
                    </a:cubicBezTo>
                    <a:cubicBezTo>
                      <a:pt x="281" y="661"/>
                      <a:pt x="277" y="662"/>
                      <a:pt x="272" y="663"/>
                    </a:cubicBezTo>
                    <a:cubicBezTo>
                      <a:pt x="268" y="664"/>
                      <a:pt x="265" y="665"/>
                      <a:pt x="262" y="666"/>
                    </a:cubicBezTo>
                    <a:cubicBezTo>
                      <a:pt x="254" y="670"/>
                      <a:pt x="252" y="676"/>
                      <a:pt x="249" y="684"/>
                    </a:cubicBezTo>
                    <a:cubicBezTo>
                      <a:pt x="249" y="686"/>
                      <a:pt x="249" y="686"/>
                      <a:pt x="249" y="686"/>
                    </a:cubicBezTo>
                    <a:cubicBezTo>
                      <a:pt x="246" y="698"/>
                      <a:pt x="241" y="704"/>
                      <a:pt x="235" y="704"/>
                    </a:cubicBezTo>
                    <a:cubicBezTo>
                      <a:pt x="234" y="704"/>
                      <a:pt x="234" y="704"/>
                      <a:pt x="234" y="704"/>
                    </a:cubicBezTo>
                    <a:cubicBezTo>
                      <a:pt x="231" y="704"/>
                      <a:pt x="229" y="703"/>
                      <a:pt x="226" y="701"/>
                    </a:cubicBezTo>
                    <a:cubicBezTo>
                      <a:pt x="224" y="700"/>
                      <a:pt x="223" y="699"/>
                      <a:pt x="221" y="699"/>
                    </a:cubicBezTo>
                    <a:cubicBezTo>
                      <a:pt x="208" y="696"/>
                      <a:pt x="206" y="704"/>
                      <a:pt x="204" y="713"/>
                    </a:cubicBezTo>
                    <a:cubicBezTo>
                      <a:pt x="203" y="715"/>
                      <a:pt x="203" y="718"/>
                      <a:pt x="202" y="720"/>
                    </a:cubicBezTo>
                    <a:cubicBezTo>
                      <a:pt x="198" y="730"/>
                      <a:pt x="191" y="732"/>
                      <a:pt x="181" y="732"/>
                    </a:cubicBezTo>
                    <a:cubicBezTo>
                      <a:pt x="179" y="732"/>
                      <a:pt x="178" y="732"/>
                      <a:pt x="176" y="732"/>
                    </a:cubicBezTo>
                    <a:cubicBezTo>
                      <a:pt x="169" y="732"/>
                      <a:pt x="163" y="732"/>
                      <a:pt x="157" y="737"/>
                    </a:cubicBezTo>
                    <a:cubicBezTo>
                      <a:pt x="154" y="740"/>
                      <a:pt x="152" y="743"/>
                      <a:pt x="150" y="746"/>
                    </a:cubicBezTo>
                    <a:cubicBezTo>
                      <a:pt x="148" y="750"/>
                      <a:pt x="146" y="754"/>
                      <a:pt x="142" y="757"/>
                    </a:cubicBezTo>
                    <a:cubicBezTo>
                      <a:pt x="139" y="759"/>
                      <a:pt x="135" y="760"/>
                      <a:pt x="132" y="762"/>
                    </a:cubicBezTo>
                    <a:cubicBezTo>
                      <a:pt x="129" y="763"/>
                      <a:pt x="126" y="764"/>
                      <a:pt x="122" y="767"/>
                    </a:cubicBezTo>
                    <a:cubicBezTo>
                      <a:pt x="119" y="769"/>
                      <a:pt x="115" y="771"/>
                      <a:pt x="111" y="773"/>
                    </a:cubicBezTo>
                    <a:cubicBezTo>
                      <a:pt x="107" y="775"/>
                      <a:pt x="103" y="777"/>
                      <a:pt x="99" y="780"/>
                    </a:cubicBezTo>
                    <a:cubicBezTo>
                      <a:pt x="94" y="784"/>
                      <a:pt x="87" y="789"/>
                      <a:pt x="82" y="795"/>
                    </a:cubicBezTo>
                    <a:cubicBezTo>
                      <a:pt x="81" y="795"/>
                      <a:pt x="81" y="796"/>
                      <a:pt x="80" y="796"/>
                    </a:cubicBezTo>
                    <a:cubicBezTo>
                      <a:pt x="78" y="798"/>
                      <a:pt x="76" y="800"/>
                      <a:pt x="75" y="802"/>
                    </a:cubicBezTo>
                    <a:cubicBezTo>
                      <a:pt x="73" y="805"/>
                      <a:pt x="72" y="809"/>
                      <a:pt x="71" y="812"/>
                    </a:cubicBezTo>
                    <a:cubicBezTo>
                      <a:pt x="71" y="813"/>
                      <a:pt x="70" y="815"/>
                      <a:pt x="70" y="816"/>
                    </a:cubicBezTo>
                    <a:cubicBezTo>
                      <a:pt x="68" y="821"/>
                      <a:pt x="66" y="825"/>
                      <a:pt x="63" y="829"/>
                    </a:cubicBezTo>
                    <a:cubicBezTo>
                      <a:pt x="63" y="831"/>
                      <a:pt x="62" y="832"/>
                      <a:pt x="61" y="833"/>
                    </a:cubicBezTo>
                    <a:cubicBezTo>
                      <a:pt x="60" y="834"/>
                      <a:pt x="59" y="836"/>
                      <a:pt x="59" y="837"/>
                    </a:cubicBezTo>
                    <a:cubicBezTo>
                      <a:pt x="57" y="839"/>
                      <a:pt x="55" y="841"/>
                      <a:pt x="55" y="844"/>
                    </a:cubicBezTo>
                    <a:cubicBezTo>
                      <a:pt x="54" y="846"/>
                      <a:pt x="54" y="849"/>
                      <a:pt x="53" y="851"/>
                    </a:cubicBezTo>
                    <a:cubicBezTo>
                      <a:pt x="53" y="853"/>
                      <a:pt x="53" y="854"/>
                      <a:pt x="53" y="856"/>
                    </a:cubicBezTo>
                    <a:cubicBezTo>
                      <a:pt x="52" y="858"/>
                      <a:pt x="52" y="860"/>
                      <a:pt x="51" y="862"/>
                    </a:cubicBezTo>
                    <a:cubicBezTo>
                      <a:pt x="50" y="863"/>
                      <a:pt x="50" y="865"/>
                      <a:pt x="49" y="867"/>
                    </a:cubicBezTo>
                    <a:cubicBezTo>
                      <a:pt x="49" y="870"/>
                      <a:pt x="49" y="873"/>
                      <a:pt x="49" y="876"/>
                    </a:cubicBezTo>
                    <a:cubicBezTo>
                      <a:pt x="49" y="878"/>
                      <a:pt x="49" y="880"/>
                      <a:pt x="49" y="882"/>
                    </a:cubicBezTo>
                    <a:cubicBezTo>
                      <a:pt x="49" y="895"/>
                      <a:pt x="42" y="901"/>
                      <a:pt x="30" y="907"/>
                    </a:cubicBezTo>
                    <a:cubicBezTo>
                      <a:pt x="29" y="907"/>
                      <a:pt x="29" y="907"/>
                      <a:pt x="29" y="907"/>
                    </a:cubicBezTo>
                    <a:cubicBezTo>
                      <a:pt x="25" y="909"/>
                      <a:pt x="21" y="911"/>
                      <a:pt x="18" y="914"/>
                    </a:cubicBezTo>
                    <a:cubicBezTo>
                      <a:pt x="13" y="918"/>
                      <a:pt x="11" y="923"/>
                      <a:pt x="10" y="928"/>
                    </a:cubicBezTo>
                    <a:cubicBezTo>
                      <a:pt x="9" y="930"/>
                      <a:pt x="8" y="932"/>
                      <a:pt x="8" y="934"/>
                    </a:cubicBezTo>
                    <a:cubicBezTo>
                      <a:pt x="1" y="952"/>
                      <a:pt x="0" y="972"/>
                      <a:pt x="1" y="986"/>
                    </a:cubicBezTo>
                    <a:cubicBezTo>
                      <a:pt x="1" y="992"/>
                      <a:pt x="3" y="998"/>
                      <a:pt x="5" y="1004"/>
                    </a:cubicBezTo>
                    <a:cubicBezTo>
                      <a:pt x="8" y="1012"/>
                      <a:pt x="11" y="1015"/>
                      <a:pt x="19" y="1016"/>
                    </a:cubicBezTo>
                    <a:cubicBezTo>
                      <a:pt x="25" y="1017"/>
                      <a:pt x="32" y="1017"/>
                      <a:pt x="40" y="1016"/>
                    </a:cubicBezTo>
                    <a:cubicBezTo>
                      <a:pt x="49" y="1015"/>
                      <a:pt x="55" y="1016"/>
                      <a:pt x="63" y="1018"/>
                    </a:cubicBezTo>
                    <a:cubicBezTo>
                      <a:pt x="67" y="1020"/>
                      <a:pt x="68" y="1021"/>
                      <a:pt x="70" y="1023"/>
                    </a:cubicBezTo>
                    <a:cubicBezTo>
                      <a:pt x="71" y="1024"/>
                      <a:pt x="72" y="1025"/>
                      <a:pt x="73" y="1026"/>
                    </a:cubicBezTo>
                    <a:cubicBezTo>
                      <a:pt x="74" y="1027"/>
                      <a:pt x="76" y="1028"/>
                      <a:pt x="77" y="1028"/>
                    </a:cubicBezTo>
                    <a:cubicBezTo>
                      <a:pt x="80" y="1029"/>
                      <a:pt x="82" y="1030"/>
                      <a:pt x="83" y="1032"/>
                    </a:cubicBezTo>
                    <a:cubicBezTo>
                      <a:pt x="85" y="1035"/>
                      <a:pt x="84" y="1038"/>
                      <a:pt x="84" y="1041"/>
                    </a:cubicBezTo>
                    <a:cubicBezTo>
                      <a:pt x="84" y="1042"/>
                      <a:pt x="84" y="1044"/>
                      <a:pt x="84" y="1045"/>
                    </a:cubicBezTo>
                    <a:cubicBezTo>
                      <a:pt x="85" y="1050"/>
                      <a:pt x="88" y="1053"/>
                      <a:pt x="91" y="1056"/>
                    </a:cubicBezTo>
                    <a:cubicBezTo>
                      <a:pt x="93" y="1058"/>
                      <a:pt x="95" y="1060"/>
                      <a:pt x="97" y="1063"/>
                    </a:cubicBezTo>
                    <a:cubicBezTo>
                      <a:pt x="98" y="1065"/>
                      <a:pt x="98" y="1067"/>
                      <a:pt x="99" y="1069"/>
                    </a:cubicBezTo>
                    <a:cubicBezTo>
                      <a:pt x="99" y="1071"/>
                      <a:pt x="99" y="1073"/>
                      <a:pt x="100" y="1074"/>
                    </a:cubicBezTo>
                    <a:cubicBezTo>
                      <a:pt x="101" y="1077"/>
                      <a:pt x="104" y="1081"/>
                      <a:pt x="106" y="1083"/>
                    </a:cubicBezTo>
                    <a:cubicBezTo>
                      <a:pt x="109" y="1086"/>
                      <a:pt x="112" y="1088"/>
                      <a:pt x="114" y="1090"/>
                    </a:cubicBezTo>
                    <a:cubicBezTo>
                      <a:pt x="115" y="1091"/>
                      <a:pt x="116" y="1092"/>
                      <a:pt x="117" y="1093"/>
                    </a:cubicBezTo>
                    <a:cubicBezTo>
                      <a:pt x="123" y="1097"/>
                      <a:pt x="123" y="1100"/>
                      <a:pt x="123" y="1107"/>
                    </a:cubicBezTo>
                    <a:cubicBezTo>
                      <a:pt x="123" y="1107"/>
                      <a:pt x="123" y="1108"/>
                      <a:pt x="123" y="1110"/>
                    </a:cubicBezTo>
                    <a:cubicBezTo>
                      <a:pt x="123" y="1112"/>
                      <a:pt x="124" y="1116"/>
                      <a:pt x="124" y="1119"/>
                    </a:cubicBezTo>
                    <a:cubicBezTo>
                      <a:pt x="125" y="1125"/>
                      <a:pt x="127" y="1131"/>
                      <a:pt x="124" y="1137"/>
                    </a:cubicBezTo>
                    <a:cubicBezTo>
                      <a:pt x="122" y="1142"/>
                      <a:pt x="119" y="1146"/>
                      <a:pt x="115" y="1150"/>
                    </a:cubicBezTo>
                    <a:cubicBezTo>
                      <a:pt x="112" y="1154"/>
                      <a:pt x="108" y="1157"/>
                      <a:pt x="106" y="1162"/>
                    </a:cubicBezTo>
                    <a:cubicBezTo>
                      <a:pt x="105" y="1166"/>
                      <a:pt x="104" y="1170"/>
                      <a:pt x="103" y="1174"/>
                    </a:cubicBezTo>
                    <a:cubicBezTo>
                      <a:pt x="102" y="1179"/>
                      <a:pt x="101" y="1183"/>
                      <a:pt x="99" y="1187"/>
                    </a:cubicBezTo>
                    <a:cubicBezTo>
                      <a:pt x="96" y="1195"/>
                      <a:pt x="90" y="1199"/>
                      <a:pt x="84" y="1204"/>
                    </a:cubicBezTo>
                    <a:cubicBezTo>
                      <a:pt x="83" y="1205"/>
                      <a:pt x="83" y="1205"/>
                      <a:pt x="82" y="1205"/>
                    </a:cubicBezTo>
                    <a:cubicBezTo>
                      <a:pt x="75" y="1211"/>
                      <a:pt x="75" y="1217"/>
                      <a:pt x="75" y="1225"/>
                    </a:cubicBezTo>
                    <a:cubicBezTo>
                      <a:pt x="75" y="1226"/>
                      <a:pt x="75" y="1227"/>
                      <a:pt x="75" y="1229"/>
                    </a:cubicBezTo>
                    <a:cubicBezTo>
                      <a:pt x="75" y="1230"/>
                      <a:pt x="75" y="1231"/>
                      <a:pt x="75" y="1233"/>
                    </a:cubicBezTo>
                    <a:cubicBezTo>
                      <a:pt x="75" y="1235"/>
                      <a:pt x="75" y="1238"/>
                      <a:pt x="75" y="1240"/>
                    </a:cubicBezTo>
                    <a:cubicBezTo>
                      <a:pt x="75" y="1242"/>
                      <a:pt x="76" y="1244"/>
                      <a:pt x="77" y="1246"/>
                    </a:cubicBezTo>
                    <a:cubicBezTo>
                      <a:pt x="77" y="1248"/>
                      <a:pt x="78" y="1250"/>
                      <a:pt x="78" y="1252"/>
                    </a:cubicBezTo>
                    <a:cubicBezTo>
                      <a:pt x="78" y="1253"/>
                      <a:pt x="78" y="1253"/>
                      <a:pt x="78" y="1253"/>
                    </a:cubicBezTo>
                    <a:cubicBezTo>
                      <a:pt x="78" y="1257"/>
                      <a:pt x="79" y="1261"/>
                      <a:pt x="78" y="1265"/>
                    </a:cubicBezTo>
                    <a:cubicBezTo>
                      <a:pt x="78" y="1268"/>
                      <a:pt x="77" y="1270"/>
                      <a:pt x="76" y="1272"/>
                    </a:cubicBezTo>
                    <a:cubicBezTo>
                      <a:pt x="75" y="1273"/>
                      <a:pt x="74" y="1275"/>
                      <a:pt x="74" y="1276"/>
                    </a:cubicBezTo>
                    <a:cubicBezTo>
                      <a:pt x="71" y="1282"/>
                      <a:pt x="74" y="1286"/>
                      <a:pt x="76" y="1289"/>
                    </a:cubicBezTo>
                    <a:cubicBezTo>
                      <a:pt x="78" y="1291"/>
                      <a:pt x="79" y="1293"/>
                      <a:pt x="80" y="1296"/>
                    </a:cubicBezTo>
                    <a:cubicBezTo>
                      <a:pt x="81" y="1298"/>
                      <a:pt x="81" y="1301"/>
                      <a:pt x="81" y="1304"/>
                    </a:cubicBezTo>
                    <a:cubicBezTo>
                      <a:pt x="81" y="1305"/>
                      <a:pt x="81" y="1307"/>
                      <a:pt x="81" y="1308"/>
                    </a:cubicBezTo>
                    <a:cubicBezTo>
                      <a:pt x="81" y="1309"/>
                      <a:pt x="81" y="1311"/>
                      <a:pt x="81" y="1312"/>
                    </a:cubicBezTo>
                    <a:cubicBezTo>
                      <a:pt x="82" y="1316"/>
                      <a:pt x="82" y="1321"/>
                      <a:pt x="82" y="1325"/>
                    </a:cubicBezTo>
                    <a:cubicBezTo>
                      <a:pt x="82" y="1326"/>
                      <a:pt x="82" y="1327"/>
                      <a:pt x="83" y="1329"/>
                    </a:cubicBezTo>
                    <a:cubicBezTo>
                      <a:pt x="83" y="1332"/>
                      <a:pt x="84" y="1336"/>
                      <a:pt x="83" y="1338"/>
                    </a:cubicBezTo>
                    <a:cubicBezTo>
                      <a:pt x="82" y="1341"/>
                      <a:pt x="79" y="1343"/>
                      <a:pt x="76" y="1345"/>
                    </a:cubicBezTo>
                    <a:cubicBezTo>
                      <a:pt x="74" y="1346"/>
                      <a:pt x="73" y="1347"/>
                      <a:pt x="72" y="1348"/>
                    </a:cubicBezTo>
                    <a:cubicBezTo>
                      <a:pt x="66" y="1353"/>
                      <a:pt x="59" y="1360"/>
                      <a:pt x="57" y="1367"/>
                    </a:cubicBezTo>
                    <a:cubicBezTo>
                      <a:pt x="53" y="1375"/>
                      <a:pt x="58" y="1379"/>
                      <a:pt x="63" y="1384"/>
                    </a:cubicBezTo>
                    <a:cubicBezTo>
                      <a:pt x="64" y="1385"/>
                      <a:pt x="65" y="1386"/>
                      <a:pt x="66" y="1387"/>
                    </a:cubicBezTo>
                    <a:cubicBezTo>
                      <a:pt x="72" y="1393"/>
                      <a:pt x="72" y="1403"/>
                      <a:pt x="72" y="1412"/>
                    </a:cubicBezTo>
                    <a:cubicBezTo>
                      <a:pt x="71" y="1420"/>
                      <a:pt x="71" y="1428"/>
                      <a:pt x="75" y="1435"/>
                    </a:cubicBezTo>
                    <a:cubicBezTo>
                      <a:pt x="80" y="1442"/>
                      <a:pt x="83" y="1449"/>
                      <a:pt x="83" y="1458"/>
                    </a:cubicBezTo>
                    <a:cubicBezTo>
                      <a:pt x="83" y="1465"/>
                      <a:pt x="80" y="1470"/>
                      <a:pt x="78" y="1475"/>
                    </a:cubicBezTo>
                    <a:cubicBezTo>
                      <a:pt x="77" y="1477"/>
                      <a:pt x="76" y="1479"/>
                      <a:pt x="75" y="1482"/>
                    </a:cubicBezTo>
                    <a:cubicBezTo>
                      <a:pt x="72" y="1489"/>
                      <a:pt x="74" y="1493"/>
                      <a:pt x="76" y="1500"/>
                    </a:cubicBezTo>
                    <a:cubicBezTo>
                      <a:pt x="76" y="1501"/>
                      <a:pt x="77" y="1502"/>
                      <a:pt x="77" y="1504"/>
                    </a:cubicBezTo>
                    <a:cubicBezTo>
                      <a:pt x="80" y="1512"/>
                      <a:pt x="81" y="1520"/>
                      <a:pt x="79" y="1529"/>
                    </a:cubicBezTo>
                    <a:cubicBezTo>
                      <a:pt x="77" y="1533"/>
                      <a:pt x="76" y="1537"/>
                      <a:pt x="74" y="1542"/>
                    </a:cubicBezTo>
                    <a:cubicBezTo>
                      <a:pt x="72" y="1546"/>
                      <a:pt x="70" y="1550"/>
                      <a:pt x="69" y="1555"/>
                    </a:cubicBezTo>
                    <a:cubicBezTo>
                      <a:pt x="67" y="1563"/>
                      <a:pt x="65" y="1571"/>
                      <a:pt x="64" y="1578"/>
                    </a:cubicBezTo>
                    <a:cubicBezTo>
                      <a:pt x="64" y="1579"/>
                      <a:pt x="64" y="1580"/>
                      <a:pt x="63" y="1581"/>
                    </a:cubicBezTo>
                    <a:cubicBezTo>
                      <a:pt x="62" y="1584"/>
                      <a:pt x="61" y="1587"/>
                      <a:pt x="63" y="1589"/>
                    </a:cubicBezTo>
                    <a:cubicBezTo>
                      <a:pt x="65" y="1592"/>
                      <a:pt x="70" y="1593"/>
                      <a:pt x="75" y="1593"/>
                    </a:cubicBezTo>
                    <a:cubicBezTo>
                      <a:pt x="79" y="1594"/>
                      <a:pt x="83" y="1595"/>
                      <a:pt x="86" y="1597"/>
                    </a:cubicBezTo>
                    <a:cubicBezTo>
                      <a:pt x="89" y="1599"/>
                      <a:pt x="92" y="1601"/>
                      <a:pt x="95" y="1603"/>
                    </a:cubicBezTo>
                    <a:cubicBezTo>
                      <a:pt x="96" y="1604"/>
                      <a:pt x="97" y="1604"/>
                      <a:pt x="98" y="1605"/>
                    </a:cubicBezTo>
                    <a:cubicBezTo>
                      <a:pt x="102" y="1608"/>
                      <a:pt x="106" y="1611"/>
                      <a:pt x="110" y="1615"/>
                    </a:cubicBezTo>
                    <a:cubicBezTo>
                      <a:pt x="113" y="1618"/>
                      <a:pt x="116" y="1621"/>
                      <a:pt x="120" y="1624"/>
                    </a:cubicBezTo>
                    <a:cubicBezTo>
                      <a:pt x="121" y="1625"/>
                      <a:pt x="123" y="1626"/>
                      <a:pt x="124" y="1627"/>
                    </a:cubicBezTo>
                    <a:cubicBezTo>
                      <a:pt x="130" y="1631"/>
                      <a:pt x="136" y="1635"/>
                      <a:pt x="140" y="1640"/>
                    </a:cubicBezTo>
                    <a:cubicBezTo>
                      <a:pt x="141" y="1641"/>
                      <a:pt x="142" y="1642"/>
                      <a:pt x="143" y="1644"/>
                    </a:cubicBezTo>
                    <a:cubicBezTo>
                      <a:pt x="145" y="1646"/>
                      <a:pt x="147" y="1649"/>
                      <a:pt x="149" y="1651"/>
                    </a:cubicBezTo>
                    <a:cubicBezTo>
                      <a:pt x="150" y="1653"/>
                      <a:pt x="152" y="1654"/>
                      <a:pt x="153" y="1655"/>
                    </a:cubicBezTo>
                    <a:cubicBezTo>
                      <a:pt x="155" y="1656"/>
                      <a:pt x="156" y="1658"/>
                      <a:pt x="158" y="1660"/>
                    </a:cubicBezTo>
                    <a:cubicBezTo>
                      <a:pt x="167" y="1672"/>
                      <a:pt x="177" y="1684"/>
                      <a:pt x="192" y="1690"/>
                    </a:cubicBezTo>
                    <a:cubicBezTo>
                      <a:pt x="200" y="1694"/>
                      <a:pt x="209" y="1696"/>
                      <a:pt x="218" y="1699"/>
                    </a:cubicBezTo>
                    <a:cubicBezTo>
                      <a:pt x="226" y="1701"/>
                      <a:pt x="234" y="1703"/>
                      <a:pt x="242" y="1706"/>
                    </a:cubicBezTo>
                    <a:cubicBezTo>
                      <a:pt x="245" y="1707"/>
                      <a:pt x="249" y="1709"/>
                      <a:pt x="252" y="1710"/>
                    </a:cubicBezTo>
                    <a:cubicBezTo>
                      <a:pt x="257" y="1714"/>
                      <a:pt x="263" y="1717"/>
                      <a:pt x="269" y="1717"/>
                    </a:cubicBezTo>
                    <a:cubicBezTo>
                      <a:pt x="273" y="1718"/>
                      <a:pt x="278" y="1717"/>
                      <a:pt x="282" y="1717"/>
                    </a:cubicBezTo>
                    <a:cubicBezTo>
                      <a:pt x="290" y="1716"/>
                      <a:pt x="298" y="1714"/>
                      <a:pt x="305" y="1719"/>
                    </a:cubicBezTo>
                    <a:cubicBezTo>
                      <a:pt x="312" y="1723"/>
                      <a:pt x="319" y="1733"/>
                      <a:pt x="322" y="1739"/>
                    </a:cubicBezTo>
                    <a:cubicBezTo>
                      <a:pt x="328" y="1751"/>
                      <a:pt x="335" y="1762"/>
                      <a:pt x="345" y="1772"/>
                    </a:cubicBezTo>
                    <a:cubicBezTo>
                      <a:pt x="348" y="1774"/>
                      <a:pt x="351" y="1776"/>
                      <a:pt x="355" y="1778"/>
                    </a:cubicBezTo>
                    <a:cubicBezTo>
                      <a:pt x="358" y="1779"/>
                      <a:pt x="361" y="1781"/>
                      <a:pt x="363" y="1782"/>
                    </a:cubicBezTo>
                    <a:cubicBezTo>
                      <a:pt x="368" y="1785"/>
                      <a:pt x="372" y="1786"/>
                      <a:pt x="377" y="1787"/>
                    </a:cubicBezTo>
                    <a:cubicBezTo>
                      <a:pt x="379" y="1788"/>
                      <a:pt x="381" y="1788"/>
                      <a:pt x="383" y="1789"/>
                    </a:cubicBezTo>
                    <a:cubicBezTo>
                      <a:pt x="385" y="1789"/>
                      <a:pt x="386" y="1790"/>
                      <a:pt x="388" y="1790"/>
                    </a:cubicBezTo>
                    <a:cubicBezTo>
                      <a:pt x="390" y="1791"/>
                      <a:pt x="393" y="1792"/>
                      <a:pt x="395" y="1793"/>
                    </a:cubicBezTo>
                    <a:cubicBezTo>
                      <a:pt x="397" y="1793"/>
                      <a:pt x="399" y="1793"/>
                      <a:pt x="400" y="1793"/>
                    </a:cubicBezTo>
                    <a:cubicBezTo>
                      <a:pt x="403" y="1794"/>
                      <a:pt x="406" y="1794"/>
                      <a:pt x="409" y="1795"/>
                    </a:cubicBezTo>
                    <a:cubicBezTo>
                      <a:pt x="412" y="1796"/>
                      <a:pt x="415" y="1798"/>
                      <a:pt x="418" y="1799"/>
                    </a:cubicBezTo>
                    <a:cubicBezTo>
                      <a:pt x="419" y="1800"/>
                      <a:pt x="420" y="1801"/>
                      <a:pt x="421" y="1801"/>
                    </a:cubicBezTo>
                    <a:cubicBezTo>
                      <a:pt x="425" y="1804"/>
                      <a:pt x="430" y="1806"/>
                      <a:pt x="434" y="1807"/>
                    </a:cubicBezTo>
                    <a:cubicBezTo>
                      <a:pt x="439" y="1809"/>
                      <a:pt x="443" y="1811"/>
                      <a:pt x="447" y="1813"/>
                    </a:cubicBezTo>
                    <a:cubicBezTo>
                      <a:pt x="450" y="1815"/>
                      <a:pt x="454" y="1816"/>
                      <a:pt x="457" y="1818"/>
                    </a:cubicBezTo>
                    <a:cubicBezTo>
                      <a:pt x="462" y="1820"/>
                      <a:pt x="468" y="1823"/>
                      <a:pt x="473" y="1826"/>
                    </a:cubicBezTo>
                    <a:cubicBezTo>
                      <a:pt x="473" y="1827"/>
                      <a:pt x="474" y="1827"/>
                      <a:pt x="474" y="1827"/>
                    </a:cubicBezTo>
                    <a:cubicBezTo>
                      <a:pt x="478" y="1830"/>
                      <a:pt x="480" y="1831"/>
                      <a:pt x="485" y="1832"/>
                    </a:cubicBezTo>
                    <a:cubicBezTo>
                      <a:pt x="491" y="1833"/>
                      <a:pt x="495" y="1833"/>
                      <a:pt x="500" y="1837"/>
                    </a:cubicBezTo>
                    <a:cubicBezTo>
                      <a:pt x="506" y="1844"/>
                      <a:pt x="513" y="1851"/>
                      <a:pt x="516" y="1859"/>
                    </a:cubicBezTo>
                    <a:cubicBezTo>
                      <a:pt x="517" y="1862"/>
                      <a:pt x="517" y="1866"/>
                      <a:pt x="518" y="1869"/>
                    </a:cubicBezTo>
                    <a:cubicBezTo>
                      <a:pt x="519" y="1874"/>
                      <a:pt x="520" y="1880"/>
                      <a:pt x="522" y="1884"/>
                    </a:cubicBezTo>
                    <a:cubicBezTo>
                      <a:pt x="523" y="1888"/>
                      <a:pt x="525" y="1890"/>
                      <a:pt x="528" y="1892"/>
                    </a:cubicBezTo>
                    <a:cubicBezTo>
                      <a:pt x="529" y="1893"/>
                      <a:pt x="530" y="1893"/>
                      <a:pt x="531" y="1894"/>
                    </a:cubicBezTo>
                    <a:cubicBezTo>
                      <a:pt x="533" y="1897"/>
                      <a:pt x="534" y="1899"/>
                      <a:pt x="535" y="1902"/>
                    </a:cubicBezTo>
                    <a:cubicBezTo>
                      <a:pt x="535" y="1904"/>
                      <a:pt x="536" y="1905"/>
                      <a:pt x="536" y="1906"/>
                    </a:cubicBezTo>
                    <a:cubicBezTo>
                      <a:pt x="539" y="1913"/>
                      <a:pt x="541" y="1918"/>
                      <a:pt x="544" y="1922"/>
                    </a:cubicBezTo>
                    <a:cubicBezTo>
                      <a:pt x="545" y="1923"/>
                      <a:pt x="546" y="1924"/>
                      <a:pt x="546" y="1925"/>
                    </a:cubicBezTo>
                    <a:cubicBezTo>
                      <a:pt x="547" y="1926"/>
                      <a:pt x="548" y="1926"/>
                      <a:pt x="548" y="1927"/>
                    </a:cubicBezTo>
                    <a:cubicBezTo>
                      <a:pt x="550" y="1929"/>
                      <a:pt x="551" y="1932"/>
                      <a:pt x="552" y="1934"/>
                    </a:cubicBezTo>
                    <a:cubicBezTo>
                      <a:pt x="553" y="1936"/>
                      <a:pt x="553" y="1939"/>
                      <a:pt x="555" y="1941"/>
                    </a:cubicBezTo>
                    <a:cubicBezTo>
                      <a:pt x="560" y="1949"/>
                      <a:pt x="567" y="1956"/>
                      <a:pt x="573" y="1962"/>
                    </a:cubicBezTo>
                    <a:cubicBezTo>
                      <a:pt x="575" y="1964"/>
                      <a:pt x="576" y="1965"/>
                      <a:pt x="577" y="1966"/>
                    </a:cubicBezTo>
                    <a:cubicBezTo>
                      <a:pt x="580" y="1970"/>
                      <a:pt x="586" y="1975"/>
                      <a:pt x="591" y="1979"/>
                    </a:cubicBezTo>
                    <a:cubicBezTo>
                      <a:pt x="594" y="1981"/>
                      <a:pt x="598" y="1982"/>
                      <a:pt x="601" y="1984"/>
                    </a:cubicBezTo>
                    <a:cubicBezTo>
                      <a:pt x="605" y="1986"/>
                      <a:pt x="609" y="1987"/>
                      <a:pt x="613" y="1990"/>
                    </a:cubicBezTo>
                    <a:cubicBezTo>
                      <a:pt x="618" y="1994"/>
                      <a:pt x="623" y="1999"/>
                      <a:pt x="627" y="2004"/>
                    </a:cubicBezTo>
                    <a:cubicBezTo>
                      <a:pt x="630" y="2008"/>
                      <a:pt x="634" y="2012"/>
                      <a:pt x="638" y="2016"/>
                    </a:cubicBezTo>
                    <a:cubicBezTo>
                      <a:pt x="653" y="2028"/>
                      <a:pt x="669" y="2039"/>
                      <a:pt x="687" y="2047"/>
                    </a:cubicBezTo>
                    <a:cubicBezTo>
                      <a:pt x="693" y="2051"/>
                      <a:pt x="700" y="2054"/>
                      <a:pt x="706" y="2055"/>
                    </a:cubicBezTo>
                    <a:cubicBezTo>
                      <a:pt x="710" y="2055"/>
                      <a:pt x="713" y="2055"/>
                      <a:pt x="717" y="2055"/>
                    </a:cubicBezTo>
                    <a:cubicBezTo>
                      <a:pt x="721" y="2054"/>
                      <a:pt x="725" y="2054"/>
                      <a:pt x="729" y="2055"/>
                    </a:cubicBezTo>
                    <a:cubicBezTo>
                      <a:pt x="732" y="2056"/>
                      <a:pt x="735" y="2058"/>
                      <a:pt x="738" y="2059"/>
                    </a:cubicBezTo>
                    <a:cubicBezTo>
                      <a:pt x="740" y="2060"/>
                      <a:pt x="741" y="2061"/>
                      <a:pt x="742" y="2061"/>
                    </a:cubicBezTo>
                    <a:cubicBezTo>
                      <a:pt x="745" y="2063"/>
                      <a:pt x="748" y="2065"/>
                      <a:pt x="752" y="2066"/>
                    </a:cubicBezTo>
                    <a:cubicBezTo>
                      <a:pt x="756" y="2068"/>
                      <a:pt x="761" y="2071"/>
                      <a:pt x="765" y="2073"/>
                    </a:cubicBezTo>
                    <a:cubicBezTo>
                      <a:pt x="769" y="2075"/>
                      <a:pt x="772" y="2078"/>
                      <a:pt x="775" y="2081"/>
                    </a:cubicBezTo>
                    <a:cubicBezTo>
                      <a:pt x="775" y="2081"/>
                      <a:pt x="775" y="2081"/>
                      <a:pt x="775" y="2081"/>
                    </a:cubicBezTo>
                    <a:cubicBezTo>
                      <a:pt x="777" y="2083"/>
                      <a:pt x="779" y="2085"/>
                      <a:pt x="781" y="2086"/>
                    </a:cubicBezTo>
                    <a:cubicBezTo>
                      <a:pt x="786" y="2091"/>
                      <a:pt x="791" y="2095"/>
                      <a:pt x="796" y="2099"/>
                    </a:cubicBezTo>
                    <a:cubicBezTo>
                      <a:pt x="799" y="2101"/>
                      <a:pt x="802" y="2104"/>
                      <a:pt x="805" y="2106"/>
                    </a:cubicBezTo>
                    <a:cubicBezTo>
                      <a:pt x="809" y="2109"/>
                      <a:pt x="814" y="2113"/>
                      <a:pt x="818" y="2117"/>
                    </a:cubicBezTo>
                    <a:cubicBezTo>
                      <a:pt x="828" y="2127"/>
                      <a:pt x="838" y="2134"/>
                      <a:pt x="848" y="2139"/>
                    </a:cubicBezTo>
                    <a:cubicBezTo>
                      <a:pt x="863" y="2148"/>
                      <a:pt x="866" y="2164"/>
                      <a:pt x="868" y="2181"/>
                    </a:cubicBezTo>
                    <a:cubicBezTo>
                      <a:pt x="869" y="2186"/>
                      <a:pt x="870" y="2191"/>
                      <a:pt x="871" y="2195"/>
                    </a:cubicBezTo>
                    <a:cubicBezTo>
                      <a:pt x="871" y="2198"/>
                      <a:pt x="872" y="2201"/>
                      <a:pt x="873" y="2203"/>
                    </a:cubicBezTo>
                    <a:cubicBezTo>
                      <a:pt x="874" y="2208"/>
                      <a:pt x="876" y="2212"/>
                      <a:pt x="877" y="2217"/>
                    </a:cubicBezTo>
                    <a:cubicBezTo>
                      <a:pt x="880" y="2240"/>
                      <a:pt x="880" y="2263"/>
                      <a:pt x="880" y="2286"/>
                    </a:cubicBezTo>
                    <a:cubicBezTo>
                      <a:pt x="880" y="2292"/>
                      <a:pt x="880" y="2297"/>
                      <a:pt x="880" y="2303"/>
                    </a:cubicBezTo>
                    <a:cubicBezTo>
                      <a:pt x="880" y="2307"/>
                      <a:pt x="880" y="2311"/>
                      <a:pt x="880" y="2315"/>
                    </a:cubicBezTo>
                    <a:cubicBezTo>
                      <a:pt x="880" y="2329"/>
                      <a:pt x="880" y="2345"/>
                      <a:pt x="880" y="2359"/>
                    </a:cubicBezTo>
                    <a:cubicBezTo>
                      <a:pt x="880" y="2365"/>
                      <a:pt x="880" y="2372"/>
                      <a:pt x="880" y="2378"/>
                    </a:cubicBezTo>
                    <a:cubicBezTo>
                      <a:pt x="879" y="2390"/>
                      <a:pt x="878" y="2403"/>
                      <a:pt x="882" y="2415"/>
                    </a:cubicBezTo>
                    <a:cubicBezTo>
                      <a:pt x="883" y="2417"/>
                      <a:pt x="884" y="2419"/>
                      <a:pt x="884" y="2421"/>
                    </a:cubicBezTo>
                    <a:cubicBezTo>
                      <a:pt x="887" y="2427"/>
                      <a:pt x="889" y="2434"/>
                      <a:pt x="890" y="2441"/>
                    </a:cubicBezTo>
                    <a:cubicBezTo>
                      <a:pt x="890" y="2446"/>
                      <a:pt x="889" y="2450"/>
                      <a:pt x="888" y="2454"/>
                    </a:cubicBezTo>
                    <a:cubicBezTo>
                      <a:pt x="887" y="2458"/>
                      <a:pt x="886" y="2463"/>
                      <a:pt x="887" y="2467"/>
                    </a:cubicBezTo>
                    <a:cubicBezTo>
                      <a:pt x="888" y="2475"/>
                      <a:pt x="895" y="2482"/>
                      <a:pt x="899" y="2487"/>
                    </a:cubicBezTo>
                    <a:cubicBezTo>
                      <a:pt x="900" y="2488"/>
                      <a:pt x="900" y="2488"/>
                      <a:pt x="901" y="2489"/>
                    </a:cubicBezTo>
                    <a:cubicBezTo>
                      <a:pt x="906" y="2495"/>
                      <a:pt x="906" y="2505"/>
                      <a:pt x="905" y="2514"/>
                    </a:cubicBezTo>
                    <a:cubicBezTo>
                      <a:pt x="905" y="2517"/>
                      <a:pt x="905" y="2519"/>
                      <a:pt x="905" y="2521"/>
                    </a:cubicBezTo>
                    <a:cubicBezTo>
                      <a:pt x="905" y="2534"/>
                      <a:pt x="909" y="2542"/>
                      <a:pt x="915" y="2546"/>
                    </a:cubicBezTo>
                    <a:cubicBezTo>
                      <a:pt x="919" y="2548"/>
                      <a:pt x="923" y="2549"/>
                      <a:pt x="928" y="2549"/>
                    </a:cubicBezTo>
                    <a:cubicBezTo>
                      <a:pt x="930" y="2549"/>
                      <a:pt x="933" y="2550"/>
                      <a:pt x="935" y="2550"/>
                    </a:cubicBezTo>
                    <a:cubicBezTo>
                      <a:pt x="942" y="2552"/>
                      <a:pt x="948" y="2556"/>
                      <a:pt x="953" y="2560"/>
                    </a:cubicBezTo>
                    <a:cubicBezTo>
                      <a:pt x="953" y="2560"/>
                      <a:pt x="953" y="2560"/>
                      <a:pt x="953" y="2560"/>
                    </a:cubicBezTo>
                    <a:cubicBezTo>
                      <a:pt x="954" y="2561"/>
                      <a:pt x="955" y="2562"/>
                      <a:pt x="957" y="2563"/>
                    </a:cubicBezTo>
                    <a:cubicBezTo>
                      <a:pt x="962" y="2566"/>
                      <a:pt x="967" y="2570"/>
                      <a:pt x="970" y="2575"/>
                    </a:cubicBezTo>
                    <a:cubicBezTo>
                      <a:pt x="974" y="2584"/>
                      <a:pt x="974" y="2601"/>
                      <a:pt x="972" y="2612"/>
                    </a:cubicBezTo>
                    <a:cubicBezTo>
                      <a:pt x="971" y="2617"/>
                      <a:pt x="968" y="2621"/>
                      <a:pt x="966" y="2625"/>
                    </a:cubicBezTo>
                    <a:cubicBezTo>
                      <a:pt x="965" y="2627"/>
                      <a:pt x="964" y="2629"/>
                      <a:pt x="963" y="2631"/>
                    </a:cubicBezTo>
                    <a:cubicBezTo>
                      <a:pt x="961" y="2636"/>
                      <a:pt x="958" y="2641"/>
                      <a:pt x="955" y="2645"/>
                    </a:cubicBezTo>
                    <a:cubicBezTo>
                      <a:pt x="947" y="2657"/>
                      <a:pt x="942" y="2669"/>
                      <a:pt x="938" y="2680"/>
                    </a:cubicBezTo>
                    <a:cubicBezTo>
                      <a:pt x="937" y="2682"/>
                      <a:pt x="936" y="2684"/>
                      <a:pt x="935" y="2685"/>
                    </a:cubicBezTo>
                    <a:cubicBezTo>
                      <a:pt x="934" y="2688"/>
                      <a:pt x="932" y="2690"/>
                      <a:pt x="932" y="2692"/>
                    </a:cubicBezTo>
                    <a:cubicBezTo>
                      <a:pt x="931" y="2695"/>
                      <a:pt x="931" y="2698"/>
                      <a:pt x="931" y="2702"/>
                    </a:cubicBezTo>
                    <a:cubicBezTo>
                      <a:pt x="931" y="2703"/>
                      <a:pt x="931" y="2705"/>
                      <a:pt x="931" y="2707"/>
                    </a:cubicBezTo>
                    <a:cubicBezTo>
                      <a:pt x="931" y="2708"/>
                      <a:pt x="931" y="2710"/>
                      <a:pt x="931" y="2711"/>
                    </a:cubicBezTo>
                    <a:cubicBezTo>
                      <a:pt x="930" y="2719"/>
                      <a:pt x="930" y="2725"/>
                      <a:pt x="934" y="2732"/>
                    </a:cubicBezTo>
                    <a:cubicBezTo>
                      <a:pt x="937" y="2738"/>
                      <a:pt x="938" y="2745"/>
                      <a:pt x="938" y="2751"/>
                    </a:cubicBezTo>
                    <a:cubicBezTo>
                      <a:pt x="939" y="2755"/>
                      <a:pt x="939" y="2759"/>
                      <a:pt x="940" y="2762"/>
                    </a:cubicBezTo>
                    <a:cubicBezTo>
                      <a:pt x="941" y="2766"/>
                      <a:pt x="941" y="2769"/>
                      <a:pt x="942" y="2773"/>
                    </a:cubicBezTo>
                    <a:cubicBezTo>
                      <a:pt x="942" y="2775"/>
                      <a:pt x="942" y="2777"/>
                      <a:pt x="943" y="2779"/>
                    </a:cubicBezTo>
                    <a:cubicBezTo>
                      <a:pt x="943" y="2782"/>
                      <a:pt x="944" y="2784"/>
                      <a:pt x="944" y="2786"/>
                    </a:cubicBezTo>
                    <a:cubicBezTo>
                      <a:pt x="945" y="2788"/>
                      <a:pt x="946" y="2791"/>
                      <a:pt x="946" y="2793"/>
                    </a:cubicBezTo>
                    <a:cubicBezTo>
                      <a:pt x="947" y="2799"/>
                      <a:pt x="947" y="2804"/>
                      <a:pt x="946" y="2810"/>
                    </a:cubicBezTo>
                    <a:cubicBezTo>
                      <a:pt x="946" y="2813"/>
                      <a:pt x="946" y="2815"/>
                      <a:pt x="946" y="2818"/>
                    </a:cubicBezTo>
                    <a:cubicBezTo>
                      <a:pt x="946" y="2820"/>
                      <a:pt x="947" y="2822"/>
                      <a:pt x="948" y="2824"/>
                    </a:cubicBezTo>
                    <a:cubicBezTo>
                      <a:pt x="948" y="2825"/>
                      <a:pt x="948" y="2827"/>
                      <a:pt x="949" y="2828"/>
                    </a:cubicBezTo>
                    <a:cubicBezTo>
                      <a:pt x="949" y="2830"/>
                      <a:pt x="949" y="2832"/>
                      <a:pt x="949" y="2834"/>
                    </a:cubicBezTo>
                    <a:cubicBezTo>
                      <a:pt x="950" y="2836"/>
                      <a:pt x="950" y="2839"/>
                      <a:pt x="951" y="2842"/>
                    </a:cubicBezTo>
                    <a:cubicBezTo>
                      <a:pt x="953" y="2846"/>
                      <a:pt x="956" y="2851"/>
                      <a:pt x="958" y="2855"/>
                    </a:cubicBezTo>
                    <a:cubicBezTo>
                      <a:pt x="960" y="2858"/>
                      <a:pt x="961" y="2860"/>
                      <a:pt x="963" y="2862"/>
                    </a:cubicBezTo>
                    <a:cubicBezTo>
                      <a:pt x="966" y="2868"/>
                      <a:pt x="968" y="2870"/>
                      <a:pt x="972" y="2874"/>
                    </a:cubicBezTo>
                    <a:cubicBezTo>
                      <a:pt x="980" y="2882"/>
                      <a:pt x="982" y="2894"/>
                      <a:pt x="983" y="2905"/>
                    </a:cubicBezTo>
                    <a:cubicBezTo>
                      <a:pt x="983" y="2907"/>
                      <a:pt x="983" y="2909"/>
                      <a:pt x="984" y="2910"/>
                    </a:cubicBezTo>
                    <a:cubicBezTo>
                      <a:pt x="984" y="2913"/>
                      <a:pt x="984" y="2916"/>
                      <a:pt x="985" y="2919"/>
                    </a:cubicBezTo>
                    <a:cubicBezTo>
                      <a:pt x="985" y="2924"/>
                      <a:pt x="985" y="2928"/>
                      <a:pt x="986" y="2933"/>
                    </a:cubicBezTo>
                    <a:cubicBezTo>
                      <a:pt x="987" y="2937"/>
                      <a:pt x="988" y="2940"/>
                      <a:pt x="988" y="2944"/>
                    </a:cubicBezTo>
                    <a:cubicBezTo>
                      <a:pt x="989" y="2946"/>
                      <a:pt x="989" y="2947"/>
                      <a:pt x="989" y="2949"/>
                    </a:cubicBezTo>
                    <a:cubicBezTo>
                      <a:pt x="991" y="2960"/>
                      <a:pt x="997" y="2965"/>
                      <a:pt x="1004" y="2971"/>
                    </a:cubicBezTo>
                    <a:cubicBezTo>
                      <a:pt x="1006" y="2972"/>
                      <a:pt x="1007" y="2974"/>
                      <a:pt x="1009" y="2975"/>
                    </a:cubicBezTo>
                    <a:cubicBezTo>
                      <a:pt x="1010" y="2976"/>
                      <a:pt x="1011" y="2977"/>
                      <a:pt x="1012" y="2977"/>
                    </a:cubicBezTo>
                    <a:cubicBezTo>
                      <a:pt x="1020" y="2985"/>
                      <a:pt x="1029" y="2994"/>
                      <a:pt x="1040" y="2997"/>
                    </a:cubicBezTo>
                    <a:cubicBezTo>
                      <a:pt x="1046" y="2998"/>
                      <a:pt x="1051" y="3000"/>
                      <a:pt x="1057" y="3002"/>
                    </a:cubicBezTo>
                    <a:cubicBezTo>
                      <a:pt x="1068" y="3005"/>
                      <a:pt x="1079" y="3009"/>
                      <a:pt x="1090" y="3011"/>
                    </a:cubicBezTo>
                    <a:cubicBezTo>
                      <a:pt x="1096" y="3013"/>
                      <a:pt x="1101" y="3013"/>
                      <a:pt x="1106" y="3014"/>
                    </a:cubicBezTo>
                    <a:cubicBezTo>
                      <a:pt x="1110" y="3014"/>
                      <a:pt x="1114" y="3015"/>
                      <a:pt x="1118" y="3015"/>
                    </a:cubicBezTo>
                    <a:cubicBezTo>
                      <a:pt x="1120" y="3016"/>
                      <a:pt x="1123" y="3016"/>
                      <a:pt x="1125" y="3017"/>
                    </a:cubicBezTo>
                    <a:cubicBezTo>
                      <a:pt x="1129" y="3018"/>
                      <a:pt x="1133" y="3019"/>
                      <a:pt x="1138" y="3019"/>
                    </a:cubicBezTo>
                    <a:cubicBezTo>
                      <a:pt x="1141" y="3019"/>
                      <a:pt x="1144" y="3019"/>
                      <a:pt x="1147" y="3019"/>
                    </a:cubicBezTo>
                    <a:cubicBezTo>
                      <a:pt x="1151" y="3019"/>
                      <a:pt x="1156" y="3018"/>
                      <a:pt x="1160" y="3019"/>
                    </a:cubicBezTo>
                    <a:cubicBezTo>
                      <a:pt x="1172" y="3020"/>
                      <a:pt x="1191" y="3027"/>
                      <a:pt x="1200" y="3037"/>
                    </a:cubicBezTo>
                    <a:cubicBezTo>
                      <a:pt x="1203" y="3041"/>
                      <a:pt x="1205" y="3045"/>
                      <a:pt x="1206" y="3049"/>
                    </a:cubicBezTo>
                    <a:cubicBezTo>
                      <a:pt x="1206" y="3050"/>
                      <a:pt x="1207" y="3051"/>
                      <a:pt x="1207" y="3052"/>
                    </a:cubicBezTo>
                    <a:cubicBezTo>
                      <a:pt x="1207" y="3053"/>
                      <a:pt x="1207" y="3055"/>
                      <a:pt x="1208" y="3056"/>
                    </a:cubicBezTo>
                    <a:cubicBezTo>
                      <a:pt x="1208" y="3057"/>
                      <a:pt x="1209" y="3058"/>
                      <a:pt x="1210" y="3059"/>
                    </a:cubicBezTo>
                    <a:cubicBezTo>
                      <a:pt x="1211" y="3060"/>
                      <a:pt x="1212" y="3062"/>
                      <a:pt x="1213" y="3064"/>
                    </a:cubicBezTo>
                    <a:cubicBezTo>
                      <a:pt x="1213" y="3066"/>
                      <a:pt x="1213" y="3069"/>
                      <a:pt x="1213" y="3071"/>
                    </a:cubicBezTo>
                    <a:cubicBezTo>
                      <a:pt x="1213" y="3074"/>
                      <a:pt x="1213" y="3076"/>
                      <a:pt x="1214" y="3079"/>
                    </a:cubicBezTo>
                    <a:cubicBezTo>
                      <a:pt x="1215" y="3083"/>
                      <a:pt x="1218" y="3085"/>
                      <a:pt x="1221" y="3088"/>
                    </a:cubicBezTo>
                    <a:cubicBezTo>
                      <a:pt x="1222" y="3088"/>
                      <a:pt x="1222" y="3089"/>
                      <a:pt x="1223" y="3089"/>
                    </a:cubicBezTo>
                    <a:cubicBezTo>
                      <a:pt x="1229" y="3095"/>
                      <a:pt x="1232" y="3105"/>
                      <a:pt x="1231" y="3114"/>
                    </a:cubicBezTo>
                    <a:cubicBezTo>
                      <a:pt x="1230" y="3117"/>
                      <a:pt x="1228" y="3121"/>
                      <a:pt x="1226" y="3124"/>
                    </a:cubicBezTo>
                    <a:cubicBezTo>
                      <a:pt x="1226" y="3124"/>
                      <a:pt x="1226" y="3124"/>
                      <a:pt x="1226" y="3124"/>
                    </a:cubicBezTo>
                    <a:cubicBezTo>
                      <a:pt x="2685" y="3022"/>
                      <a:pt x="2685" y="3022"/>
                      <a:pt x="2685" y="3022"/>
                    </a:cubicBezTo>
                    <a:cubicBezTo>
                      <a:pt x="2685" y="3022"/>
                      <a:pt x="2685" y="3022"/>
                      <a:pt x="2685" y="3022"/>
                    </a:cubicBezTo>
                    <a:cubicBezTo>
                      <a:pt x="2682" y="3013"/>
                      <a:pt x="2676" y="3005"/>
                      <a:pt x="2675" y="2996"/>
                    </a:cubicBezTo>
                    <a:cubicBezTo>
                      <a:pt x="2674" y="2992"/>
                      <a:pt x="2675" y="2989"/>
                      <a:pt x="2675" y="2985"/>
                    </a:cubicBezTo>
                    <a:cubicBezTo>
                      <a:pt x="2676" y="2978"/>
                      <a:pt x="2675" y="2969"/>
                      <a:pt x="2675" y="2961"/>
                    </a:cubicBezTo>
                    <a:cubicBezTo>
                      <a:pt x="2674" y="2952"/>
                      <a:pt x="2671" y="2940"/>
                      <a:pt x="2674" y="2931"/>
                    </a:cubicBezTo>
                    <a:cubicBezTo>
                      <a:pt x="2677" y="2921"/>
                      <a:pt x="2680" y="2911"/>
                      <a:pt x="2680" y="2901"/>
                    </a:cubicBezTo>
                    <a:cubicBezTo>
                      <a:pt x="2680" y="2891"/>
                      <a:pt x="2680" y="2884"/>
                      <a:pt x="2683" y="2875"/>
                    </a:cubicBezTo>
                    <a:cubicBezTo>
                      <a:pt x="2686" y="2865"/>
                      <a:pt x="2688" y="2860"/>
                      <a:pt x="2685" y="2851"/>
                    </a:cubicBezTo>
                    <a:cubicBezTo>
                      <a:pt x="2683" y="2842"/>
                      <a:pt x="2688" y="2838"/>
                      <a:pt x="2689" y="2830"/>
                    </a:cubicBezTo>
                    <a:cubicBezTo>
                      <a:pt x="2690" y="2823"/>
                      <a:pt x="2684" y="2820"/>
                      <a:pt x="2679" y="2816"/>
                    </a:cubicBezTo>
                    <a:cubicBezTo>
                      <a:pt x="2676" y="2813"/>
                      <a:pt x="2673" y="2809"/>
                      <a:pt x="2670" y="2806"/>
                    </a:cubicBezTo>
                    <a:cubicBezTo>
                      <a:pt x="2666" y="2803"/>
                      <a:pt x="2664" y="2801"/>
                      <a:pt x="2661" y="2797"/>
                    </a:cubicBezTo>
                    <a:cubicBezTo>
                      <a:pt x="2658" y="2793"/>
                      <a:pt x="2657" y="2789"/>
                      <a:pt x="2655" y="2785"/>
                    </a:cubicBezTo>
                    <a:cubicBezTo>
                      <a:pt x="2652" y="2779"/>
                      <a:pt x="2649" y="2776"/>
                      <a:pt x="2647" y="2769"/>
                    </a:cubicBezTo>
                    <a:cubicBezTo>
                      <a:pt x="2645" y="2765"/>
                      <a:pt x="2643" y="2764"/>
                      <a:pt x="2641" y="2760"/>
                    </a:cubicBezTo>
                    <a:cubicBezTo>
                      <a:pt x="2637" y="2754"/>
                      <a:pt x="2639" y="2748"/>
                      <a:pt x="2641" y="2741"/>
                    </a:cubicBezTo>
                    <a:cubicBezTo>
                      <a:pt x="2642" y="2736"/>
                      <a:pt x="2643" y="2733"/>
                      <a:pt x="2640" y="2729"/>
                    </a:cubicBezTo>
                    <a:cubicBezTo>
                      <a:pt x="2639" y="2726"/>
                      <a:pt x="2636" y="2724"/>
                      <a:pt x="2636" y="2720"/>
                    </a:cubicBezTo>
                    <a:cubicBezTo>
                      <a:pt x="2635" y="2714"/>
                      <a:pt x="2641" y="2708"/>
                      <a:pt x="2639" y="2701"/>
                    </a:cubicBezTo>
                    <a:cubicBezTo>
                      <a:pt x="2638" y="2695"/>
                      <a:pt x="2630" y="2691"/>
                      <a:pt x="2628" y="2686"/>
                    </a:cubicBezTo>
                    <a:cubicBezTo>
                      <a:pt x="2625" y="2681"/>
                      <a:pt x="2625" y="2680"/>
                      <a:pt x="2620" y="2677"/>
                    </a:cubicBezTo>
                    <a:cubicBezTo>
                      <a:pt x="2615" y="2675"/>
                      <a:pt x="2616" y="2676"/>
                      <a:pt x="2613" y="2671"/>
                    </a:cubicBezTo>
                    <a:cubicBezTo>
                      <a:pt x="2612" y="2668"/>
                      <a:pt x="2608" y="2665"/>
                      <a:pt x="2607" y="2663"/>
                    </a:cubicBezTo>
                    <a:cubicBezTo>
                      <a:pt x="2607" y="2661"/>
                      <a:pt x="2607" y="2656"/>
                      <a:pt x="2607" y="2654"/>
                    </a:cubicBezTo>
                    <a:cubicBezTo>
                      <a:pt x="2606" y="2646"/>
                      <a:pt x="2608" y="2646"/>
                      <a:pt x="2612" y="2641"/>
                    </a:cubicBezTo>
                    <a:cubicBezTo>
                      <a:pt x="2613" y="2638"/>
                      <a:pt x="2613" y="2633"/>
                      <a:pt x="2615" y="2629"/>
                    </a:cubicBezTo>
                    <a:cubicBezTo>
                      <a:pt x="2616" y="2625"/>
                      <a:pt x="2619" y="2622"/>
                      <a:pt x="2618" y="2617"/>
                    </a:cubicBezTo>
                    <a:cubicBezTo>
                      <a:pt x="2617" y="2613"/>
                      <a:pt x="2613" y="2612"/>
                      <a:pt x="2612" y="2610"/>
                    </a:cubicBezTo>
                    <a:cubicBezTo>
                      <a:pt x="2611" y="2607"/>
                      <a:pt x="2613" y="2602"/>
                      <a:pt x="2611" y="2600"/>
                    </a:cubicBezTo>
                    <a:cubicBezTo>
                      <a:pt x="2609" y="2596"/>
                      <a:pt x="2604" y="2597"/>
                      <a:pt x="2601" y="2594"/>
                    </a:cubicBezTo>
                    <a:cubicBezTo>
                      <a:pt x="2600" y="2592"/>
                      <a:pt x="2600" y="2587"/>
                      <a:pt x="2600" y="2584"/>
                    </a:cubicBezTo>
                    <a:cubicBezTo>
                      <a:pt x="2599" y="2576"/>
                      <a:pt x="2603" y="2570"/>
                      <a:pt x="2604" y="2562"/>
                    </a:cubicBezTo>
                    <a:cubicBezTo>
                      <a:pt x="2605" y="2554"/>
                      <a:pt x="2602" y="2547"/>
                      <a:pt x="2598" y="2540"/>
                    </a:cubicBezTo>
                    <a:cubicBezTo>
                      <a:pt x="2595" y="2536"/>
                      <a:pt x="2595" y="2535"/>
                      <a:pt x="2594" y="2530"/>
                    </a:cubicBezTo>
                    <a:cubicBezTo>
                      <a:pt x="2594" y="2526"/>
                      <a:pt x="2595" y="2519"/>
                      <a:pt x="2590" y="2519"/>
                    </a:cubicBezTo>
                    <a:cubicBezTo>
                      <a:pt x="2586" y="2509"/>
                      <a:pt x="2581" y="2501"/>
                      <a:pt x="2582" y="2490"/>
                    </a:cubicBezTo>
                    <a:cubicBezTo>
                      <a:pt x="2584" y="2478"/>
                      <a:pt x="2591" y="2469"/>
                      <a:pt x="2591" y="2457"/>
                    </a:cubicBezTo>
                    <a:cubicBezTo>
                      <a:pt x="2591" y="2449"/>
                      <a:pt x="2593" y="2443"/>
                      <a:pt x="2594" y="2435"/>
                    </a:cubicBezTo>
                    <a:cubicBezTo>
                      <a:pt x="2594" y="2430"/>
                      <a:pt x="2593" y="2424"/>
                      <a:pt x="2595" y="2419"/>
                    </a:cubicBezTo>
                    <a:cubicBezTo>
                      <a:pt x="2596" y="2413"/>
                      <a:pt x="2601" y="2409"/>
                      <a:pt x="2602" y="2403"/>
                    </a:cubicBezTo>
                    <a:cubicBezTo>
                      <a:pt x="2603" y="2397"/>
                      <a:pt x="2605" y="2390"/>
                      <a:pt x="2608" y="2385"/>
                    </a:cubicBezTo>
                    <a:cubicBezTo>
                      <a:pt x="2611" y="2380"/>
                      <a:pt x="2615" y="2375"/>
                      <a:pt x="2618" y="2370"/>
                    </a:cubicBezTo>
                    <a:cubicBezTo>
                      <a:pt x="2620" y="2364"/>
                      <a:pt x="2622" y="2358"/>
                      <a:pt x="2624" y="2353"/>
                    </a:cubicBezTo>
                    <a:cubicBezTo>
                      <a:pt x="2626" y="2347"/>
                      <a:pt x="2626" y="2342"/>
                      <a:pt x="2626" y="2336"/>
                    </a:cubicBezTo>
                    <a:cubicBezTo>
                      <a:pt x="2625" y="2326"/>
                      <a:pt x="2630" y="2317"/>
                      <a:pt x="2630" y="2307"/>
                    </a:cubicBezTo>
                    <a:cubicBezTo>
                      <a:pt x="2631" y="2293"/>
                      <a:pt x="2623" y="2280"/>
                      <a:pt x="2629" y="2266"/>
                    </a:cubicBezTo>
                    <a:cubicBezTo>
                      <a:pt x="2632" y="2258"/>
                      <a:pt x="2636" y="2250"/>
                      <a:pt x="2640" y="2242"/>
                    </a:cubicBezTo>
                    <a:cubicBezTo>
                      <a:pt x="2644" y="2236"/>
                      <a:pt x="2645" y="2228"/>
                      <a:pt x="2649" y="2222"/>
                    </a:cubicBezTo>
                    <a:cubicBezTo>
                      <a:pt x="2653" y="2216"/>
                      <a:pt x="2659" y="2212"/>
                      <a:pt x="2660" y="2205"/>
                    </a:cubicBezTo>
                    <a:cubicBezTo>
                      <a:pt x="2662" y="2200"/>
                      <a:pt x="2659" y="2192"/>
                      <a:pt x="2660" y="2186"/>
                    </a:cubicBezTo>
                    <a:cubicBezTo>
                      <a:pt x="2661" y="2179"/>
                      <a:pt x="2662" y="2173"/>
                      <a:pt x="2660" y="2166"/>
                    </a:cubicBezTo>
                    <a:cubicBezTo>
                      <a:pt x="2658" y="2161"/>
                      <a:pt x="2657" y="2155"/>
                      <a:pt x="2657" y="2149"/>
                    </a:cubicBezTo>
                    <a:cubicBezTo>
                      <a:pt x="2657" y="2142"/>
                      <a:pt x="2665" y="2136"/>
                      <a:pt x="2662" y="2129"/>
                    </a:cubicBezTo>
                    <a:cubicBezTo>
                      <a:pt x="2661" y="2125"/>
                      <a:pt x="2656" y="2122"/>
                      <a:pt x="2653" y="2118"/>
                    </a:cubicBezTo>
                    <a:cubicBezTo>
                      <a:pt x="2647" y="2106"/>
                      <a:pt x="2641" y="2092"/>
                      <a:pt x="2640" y="2078"/>
                    </a:cubicBezTo>
                    <a:cubicBezTo>
                      <a:pt x="2640" y="2066"/>
                      <a:pt x="2636" y="2053"/>
                      <a:pt x="2636" y="2041"/>
                    </a:cubicBezTo>
                    <a:cubicBezTo>
                      <a:pt x="2636" y="2034"/>
                      <a:pt x="2640" y="2029"/>
                      <a:pt x="2640" y="2023"/>
                    </a:cubicBezTo>
                    <a:cubicBezTo>
                      <a:pt x="2640" y="2020"/>
                      <a:pt x="2639" y="2016"/>
                      <a:pt x="2639" y="2013"/>
                    </a:cubicBezTo>
                    <a:cubicBezTo>
                      <a:pt x="2640" y="2010"/>
                      <a:pt x="2643" y="2008"/>
                      <a:pt x="2644" y="2005"/>
                    </a:cubicBezTo>
                    <a:cubicBezTo>
                      <a:pt x="2647" y="2000"/>
                      <a:pt x="2650" y="1992"/>
                      <a:pt x="2650" y="1986"/>
                    </a:cubicBezTo>
                    <a:cubicBezTo>
                      <a:pt x="2651" y="1979"/>
                      <a:pt x="2647" y="1972"/>
                      <a:pt x="2649" y="1965"/>
                    </a:cubicBezTo>
                    <a:cubicBezTo>
                      <a:pt x="2649" y="1961"/>
                      <a:pt x="2652" y="1958"/>
                      <a:pt x="2652" y="1954"/>
                    </a:cubicBezTo>
                    <a:cubicBezTo>
                      <a:pt x="2653" y="1950"/>
                      <a:pt x="2653" y="1945"/>
                      <a:pt x="2655" y="1941"/>
                    </a:cubicBezTo>
                    <a:cubicBezTo>
                      <a:pt x="2658" y="1932"/>
                      <a:pt x="2665" y="1926"/>
                      <a:pt x="2664" y="1916"/>
                    </a:cubicBezTo>
                    <a:cubicBezTo>
                      <a:pt x="2664" y="1909"/>
                      <a:pt x="2661" y="1902"/>
                      <a:pt x="2665" y="1896"/>
                    </a:cubicBezTo>
                    <a:cubicBezTo>
                      <a:pt x="2671" y="1887"/>
                      <a:pt x="2684" y="1877"/>
                      <a:pt x="2694" y="1872"/>
                    </a:cubicBezTo>
                    <a:cubicBezTo>
                      <a:pt x="2705" y="1868"/>
                      <a:pt x="2712" y="1859"/>
                      <a:pt x="2716" y="1849"/>
                    </a:cubicBezTo>
                    <a:cubicBezTo>
                      <a:pt x="2718" y="1842"/>
                      <a:pt x="2722" y="1837"/>
                      <a:pt x="2724" y="1831"/>
                    </a:cubicBezTo>
                    <a:cubicBezTo>
                      <a:pt x="2726" y="1824"/>
                      <a:pt x="2725" y="1818"/>
                      <a:pt x="2725" y="1811"/>
                    </a:cubicBezTo>
                    <a:cubicBezTo>
                      <a:pt x="2724" y="1804"/>
                      <a:pt x="2723" y="1796"/>
                      <a:pt x="2721" y="1789"/>
                    </a:cubicBezTo>
                    <a:cubicBezTo>
                      <a:pt x="2719" y="1783"/>
                      <a:pt x="2719" y="1776"/>
                      <a:pt x="2716" y="1770"/>
                    </a:cubicBezTo>
                    <a:cubicBezTo>
                      <a:pt x="2713" y="1765"/>
                      <a:pt x="2708" y="1762"/>
                      <a:pt x="2707" y="1755"/>
                    </a:cubicBezTo>
                    <a:cubicBezTo>
                      <a:pt x="2705" y="1748"/>
                      <a:pt x="2703" y="1741"/>
                      <a:pt x="2705" y="1733"/>
                    </a:cubicBezTo>
                    <a:cubicBezTo>
                      <a:pt x="2707" y="1726"/>
                      <a:pt x="2708" y="1718"/>
                      <a:pt x="2709" y="1711"/>
                    </a:cubicBezTo>
                    <a:cubicBezTo>
                      <a:pt x="2709" y="1703"/>
                      <a:pt x="2711" y="1696"/>
                      <a:pt x="2712" y="1688"/>
                    </a:cubicBezTo>
                    <a:cubicBezTo>
                      <a:pt x="2712" y="1681"/>
                      <a:pt x="2710" y="1674"/>
                      <a:pt x="2711" y="1667"/>
                    </a:cubicBezTo>
                    <a:cubicBezTo>
                      <a:pt x="2711" y="1663"/>
                      <a:pt x="2713" y="1661"/>
                      <a:pt x="2714" y="1657"/>
                    </a:cubicBezTo>
                    <a:cubicBezTo>
                      <a:pt x="2715" y="1654"/>
                      <a:pt x="2713" y="1650"/>
                      <a:pt x="2714" y="1646"/>
                    </a:cubicBezTo>
                    <a:cubicBezTo>
                      <a:pt x="2714" y="1643"/>
                      <a:pt x="2716" y="1639"/>
                      <a:pt x="2715" y="1637"/>
                    </a:cubicBezTo>
                    <a:cubicBezTo>
                      <a:pt x="2714" y="1636"/>
                      <a:pt x="2713" y="1637"/>
                      <a:pt x="2712" y="1636"/>
                    </a:cubicBezTo>
                    <a:cubicBezTo>
                      <a:pt x="2711" y="1636"/>
                      <a:pt x="2711" y="1635"/>
                      <a:pt x="2711" y="1634"/>
                    </a:cubicBezTo>
                    <a:cubicBezTo>
                      <a:pt x="2710" y="1632"/>
                      <a:pt x="2709" y="1631"/>
                      <a:pt x="2707" y="1630"/>
                    </a:cubicBezTo>
                    <a:cubicBezTo>
                      <a:pt x="2706" y="1628"/>
                      <a:pt x="2705" y="1626"/>
                      <a:pt x="2703" y="1625"/>
                    </a:cubicBezTo>
                    <a:cubicBezTo>
                      <a:pt x="2700" y="1625"/>
                      <a:pt x="2699" y="1626"/>
                      <a:pt x="2698" y="1628"/>
                    </a:cubicBezTo>
                    <a:cubicBezTo>
                      <a:pt x="2697" y="1626"/>
                      <a:pt x="2697" y="1626"/>
                      <a:pt x="2698" y="1625"/>
                    </a:cubicBezTo>
                    <a:cubicBezTo>
                      <a:pt x="2699" y="1624"/>
                      <a:pt x="2700" y="1623"/>
                      <a:pt x="2701" y="1623"/>
                    </a:cubicBezTo>
                    <a:cubicBezTo>
                      <a:pt x="2704" y="1621"/>
                      <a:pt x="2704" y="1623"/>
                      <a:pt x="2705" y="1625"/>
                    </a:cubicBezTo>
                    <a:cubicBezTo>
                      <a:pt x="2706" y="1626"/>
                      <a:pt x="2707" y="1626"/>
                      <a:pt x="2708" y="1627"/>
                    </a:cubicBezTo>
                    <a:cubicBezTo>
                      <a:pt x="2709" y="1628"/>
                      <a:pt x="2709" y="1629"/>
                      <a:pt x="2710" y="1629"/>
                    </a:cubicBezTo>
                    <a:cubicBezTo>
                      <a:pt x="2712" y="1631"/>
                      <a:pt x="2713" y="1630"/>
                      <a:pt x="2712" y="1628"/>
                    </a:cubicBezTo>
                    <a:cubicBezTo>
                      <a:pt x="2711" y="1628"/>
                      <a:pt x="2711" y="1627"/>
                      <a:pt x="2711" y="1626"/>
                    </a:cubicBezTo>
                    <a:cubicBezTo>
                      <a:pt x="2713" y="1626"/>
                      <a:pt x="2714" y="1626"/>
                      <a:pt x="2715" y="1626"/>
                    </a:cubicBezTo>
                    <a:cubicBezTo>
                      <a:pt x="2715" y="1626"/>
                      <a:pt x="2715" y="1634"/>
                      <a:pt x="2715" y="1635"/>
                    </a:cubicBezTo>
                    <a:cubicBezTo>
                      <a:pt x="2715" y="1635"/>
                      <a:pt x="2716" y="1634"/>
                      <a:pt x="2716" y="1634"/>
                    </a:cubicBezTo>
                    <a:cubicBezTo>
                      <a:pt x="2716" y="1634"/>
                      <a:pt x="2717" y="1633"/>
                      <a:pt x="2717" y="1633"/>
                    </a:cubicBezTo>
                    <a:cubicBezTo>
                      <a:pt x="2718" y="1632"/>
                      <a:pt x="2718" y="1630"/>
                      <a:pt x="2718" y="1629"/>
                    </a:cubicBezTo>
                    <a:cubicBezTo>
                      <a:pt x="2719" y="1625"/>
                      <a:pt x="2718" y="1622"/>
                      <a:pt x="2719" y="1619"/>
                    </a:cubicBezTo>
                    <a:cubicBezTo>
                      <a:pt x="2720" y="1615"/>
                      <a:pt x="2723" y="1611"/>
                      <a:pt x="2724" y="1606"/>
                    </a:cubicBezTo>
                    <a:cubicBezTo>
                      <a:pt x="2727" y="1598"/>
                      <a:pt x="2724" y="1589"/>
                      <a:pt x="2725" y="1581"/>
                    </a:cubicBezTo>
                    <a:cubicBezTo>
                      <a:pt x="2726" y="1574"/>
                      <a:pt x="2730" y="1568"/>
                      <a:pt x="2733" y="1562"/>
                    </a:cubicBezTo>
                    <a:cubicBezTo>
                      <a:pt x="2736" y="1555"/>
                      <a:pt x="2736" y="1548"/>
                      <a:pt x="2736" y="1540"/>
                    </a:cubicBezTo>
                    <a:cubicBezTo>
                      <a:pt x="2736" y="1535"/>
                      <a:pt x="2735" y="1528"/>
                      <a:pt x="2739" y="1524"/>
                    </a:cubicBezTo>
                    <a:cubicBezTo>
                      <a:pt x="2741" y="1522"/>
                      <a:pt x="2743" y="1522"/>
                      <a:pt x="2745" y="1520"/>
                    </a:cubicBezTo>
                    <a:cubicBezTo>
                      <a:pt x="2747" y="1518"/>
                      <a:pt x="2748" y="1515"/>
                      <a:pt x="2749" y="1513"/>
                    </a:cubicBezTo>
                    <a:cubicBezTo>
                      <a:pt x="2752" y="1509"/>
                      <a:pt x="2756" y="1507"/>
                      <a:pt x="2758" y="1503"/>
                    </a:cubicBezTo>
                    <a:cubicBezTo>
                      <a:pt x="2760" y="1498"/>
                      <a:pt x="2762" y="1493"/>
                      <a:pt x="2764" y="1489"/>
                    </a:cubicBezTo>
                    <a:cubicBezTo>
                      <a:pt x="2765" y="1485"/>
                      <a:pt x="2765" y="1481"/>
                      <a:pt x="2766" y="1477"/>
                    </a:cubicBezTo>
                    <a:cubicBezTo>
                      <a:pt x="2767" y="1471"/>
                      <a:pt x="2771" y="1469"/>
                      <a:pt x="2773" y="1464"/>
                    </a:cubicBezTo>
                    <a:cubicBezTo>
                      <a:pt x="2774" y="1460"/>
                      <a:pt x="2774" y="1456"/>
                      <a:pt x="2775" y="1451"/>
                    </a:cubicBezTo>
                    <a:cubicBezTo>
                      <a:pt x="2777" y="1444"/>
                      <a:pt x="2778" y="1437"/>
                      <a:pt x="2778" y="1429"/>
                    </a:cubicBezTo>
                    <a:cubicBezTo>
                      <a:pt x="2779" y="1423"/>
                      <a:pt x="2782" y="1421"/>
                      <a:pt x="2783" y="1415"/>
                    </a:cubicBezTo>
                    <a:cubicBezTo>
                      <a:pt x="2783" y="1413"/>
                      <a:pt x="2782" y="1409"/>
                      <a:pt x="2782" y="1406"/>
                    </a:cubicBezTo>
                    <a:cubicBezTo>
                      <a:pt x="2783" y="1403"/>
                      <a:pt x="2786" y="1397"/>
                      <a:pt x="2785" y="1394"/>
                    </a:cubicBezTo>
                    <a:cubicBezTo>
                      <a:pt x="2784" y="1390"/>
                      <a:pt x="2779" y="1389"/>
                      <a:pt x="2776" y="1388"/>
                    </a:cubicBezTo>
                    <a:cubicBezTo>
                      <a:pt x="2773" y="1386"/>
                      <a:pt x="2769" y="1385"/>
                      <a:pt x="2766" y="1383"/>
                    </a:cubicBezTo>
                    <a:cubicBezTo>
                      <a:pt x="2762" y="1381"/>
                      <a:pt x="2759" y="1377"/>
                      <a:pt x="2755" y="1374"/>
                    </a:cubicBezTo>
                    <a:cubicBezTo>
                      <a:pt x="2751" y="1371"/>
                      <a:pt x="2748" y="1368"/>
                      <a:pt x="2745" y="1363"/>
                    </a:cubicBezTo>
                    <a:cubicBezTo>
                      <a:pt x="2742" y="1359"/>
                      <a:pt x="2739" y="1356"/>
                      <a:pt x="2736" y="1352"/>
                    </a:cubicBezTo>
                    <a:cubicBezTo>
                      <a:pt x="2734" y="1350"/>
                      <a:pt x="2732" y="1348"/>
                      <a:pt x="2731" y="1346"/>
                    </a:cubicBezTo>
                    <a:cubicBezTo>
                      <a:pt x="2730" y="1344"/>
                      <a:pt x="2730" y="1342"/>
                      <a:pt x="2728" y="1340"/>
                    </a:cubicBezTo>
                    <a:cubicBezTo>
                      <a:pt x="2725" y="1338"/>
                      <a:pt x="2721" y="1342"/>
                      <a:pt x="2717" y="1340"/>
                    </a:cubicBezTo>
                    <a:cubicBezTo>
                      <a:pt x="2717" y="1338"/>
                      <a:pt x="2719" y="1335"/>
                      <a:pt x="2720" y="1334"/>
                    </a:cubicBezTo>
                    <a:cubicBezTo>
                      <a:pt x="2722" y="1333"/>
                      <a:pt x="2724" y="1334"/>
                      <a:pt x="2726" y="1334"/>
                    </a:cubicBezTo>
                    <a:cubicBezTo>
                      <a:pt x="2724" y="1329"/>
                      <a:pt x="2719" y="1329"/>
                      <a:pt x="2715" y="1332"/>
                    </a:cubicBezTo>
                    <a:cubicBezTo>
                      <a:pt x="2712" y="1335"/>
                      <a:pt x="2710" y="1339"/>
                      <a:pt x="2707" y="1342"/>
                    </a:cubicBezTo>
                    <a:cubicBezTo>
                      <a:pt x="2705" y="1345"/>
                      <a:pt x="2701" y="1345"/>
                      <a:pt x="2698" y="1348"/>
                    </a:cubicBezTo>
                    <a:cubicBezTo>
                      <a:pt x="2695" y="1351"/>
                      <a:pt x="2698" y="1354"/>
                      <a:pt x="2697" y="1357"/>
                    </a:cubicBezTo>
                    <a:cubicBezTo>
                      <a:pt x="2695" y="1362"/>
                      <a:pt x="2693" y="1359"/>
                      <a:pt x="2691" y="1357"/>
                    </a:cubicBezTo>
                    <a:cubicBezTo>
                      <a:pt x="2690" y="1356"/>
                      <a:pt x="2690" y="1354"/>
                      <a:pt x="2689" y="1353"/>
                    </a:cubicBezTo>
                    <a:cubicBezTo>
                      <a:pt x="2688" y="1351"/>
                      <a:pt x="2686" y="1351"/>
                      <a:pt x="2684" y="1349"/>
                    </a:cubicBezTo>
                    <a:cubicBezTo>
                      <a:pt x="2680" y="1350"/>
                      <a:pt x="2684" y="1355"/>
                      <a:pt x="2683" y="1358"/>
                    </a:cubicBezTo>
                    <a:cubicBezTo>
                      <a:pt x="2682" y="1361"/>
                      <a:pt x="2678" y="1362"/>
                      <a:pt x="2676" y="1359"/>
                    </a:cubicBezTo>
                    <a:cubicBezTo>
                      <a:pt x="2671" y="1361"/>
                      <a:pt x="2672" y="1370"/>
                      <a:pt x="2671" y="1375"/>
                    </a:cubicBezTo>
                    <a:cubicBezTo>
                      <a:pt x="2671" y="1377"/>
                      <a:pt x="2670" y="1380"/>
                      <a:pt x="2668" y="1381"/>
                    </a:cubicBezTo>
                    <a:cubicBezTo>
                      <a:pt x="2662" y="1384"/>
                      <a:pt x="2665" y="1378"/>
                      <a:pt x="2663" y="1375"/>
                    </a:cubicBezTo>
                    <a:cubicBezTo>
                      <a:pt x="2661" y="1377"/>
                      <a:pt x="2659" y="1377"/>
                      <a:pt x="2657" y="1377"/>
                    </a:cubicBezTo>
                    <a:cubicBezTo>
                      <a:pt x="2656" y="1372"/>
                      <a:pt x="2666" y="1370"/>
                      <a:pt x="2664" y="1364"/>
                    </a:cubicBezTo>
                    <a:cubicBezTo>
                      <a:pt x="2659" y="1362"/>
                      <a:pt x="2655" y="1363"/>
                      <a:pt x="2651" y="1365"/>
                    </a:cubicBezTo>
                    <a:cubicBezTo>
                      <a:pt x="2646" y="1366"/>
                      <a:pt x="2644" y="1368"/>
                      <a:pt x="2641" y="1371"/>
                    </a:cubicBezTo>
                    <a:cubicBezTo>
                      <a:pt x="2637" y="1373"/>
                      <a:pt x="2633" y="1374"/>
                      <a:pt x="2631" y="1378"/>
                    </a:cubicBezTo>
                    <a:cubicBezTo>
                      <a:pt x="2629" y="1380"/>
                      <a:pt x="2629" y="1383"/>
                      <a:pt x="2627" y="1386"/>
                    </a:cubicBezTo>
                    <a:cubicBezTo>
                      <a:pt x="2626" y="1388"/>
                      <a:pt x="2624" y="1390"/>
                      <a:pt x="2623" y="1392"/>
                    </a:cubicBezTo>
                    <a:cubicBezTo>
                      <a:pt x="2620" y="1396"/>
                      <a:pt x="2619" y="1400"/>
                      <a:pt x="2616" y="1404"/>
                    </a:cubicBezTo>
                    <a:cubicBezTo>
                      <a:pt x="2610" y="1411"/>
                      <a:pt x="2610" y="1422"/>
                      <a:pt x="2605" y="1430"/>
                    </a:cubicBezTo>
                    <a:cubicBezTo>
                      <a:pt x="2602" y="1433"/>
                      <a:pt x="2599" y="1438"/>
                      <a:pt x="2598" y="1442"/>
                    </a:cubicBezTo>
                    <a:cubicBezTo>
                      <a:pt x="2596" y="1447"/>
                      <a:pt x="2589" y="1451"/>
                      <a:pt x="2589" y="1457"/>
                    </a:cubicBezTo>
                    <a:cubicBezTo>
                      <a:pt x="2589" y="1459"/>
                      <a:pt x="2590" y="1460"/>
                      <a:pt x="2591" y="1462"/>
                    </a:cubicBezTo>
                    <a:cubicBezTo>
                      <a:pt x="2591" y="1464"/>
                      <a:pt x="2591" y="1468"/>
                      <a:pt x="2591" y="1470"/>
                    </a:cubicBezTo>
                    <a:cubicBezTo>
                      <a:pt x="2590" y="1473"/>
                      <a:pt x="2589" y="1473"/>
                      <a:pt x="2588" y="1476"/>
                    </a:cubicBezTo>
                    <a:cubicBezTo>
                      <a:pt x="2587" y="1479"/>
                      <a:pt x="2587" y="1480"/>
                      <a:pt x="2587" y="1483"/>
                    </a:cubicBezTo>
                    <a:cubicBezTo>
                      <a:pt x="2586" y="1492"/>
                      <a:pt x="2574" y="1497"/>
                      <a:pt x="2574" y="1507"/>
                    </a:cubicBezTo>
                    <a:cubicBezTo>
                      <a:pt x="2575" y="1510"/>
                      <a:pt x="2577" y="1513"/>
                      <a:pt x="2573" y="1516"/>
                    </a:cubicBezTo>
                    <a:cubicBezTo>
                      <a:pt x="2571" y="1518"/>
                      <a:pt x="2568" y="1518"/>
                      <a:pt x="2566" y="1519"/>
                    </a:cubicBezTo>
                    <a:cubicBezTo>
                      <a:pt x="2564" y="1519"/>
                      <a:pt x="2562" y="1521"/>
                      <a:pt x="2560" y="1521"/>
                    </a:cubicBezTo>
                    <a:cubicBezTo>
                      <a:pt x="2556" y="1522"/>
                      <a:pt x="2551" y="1521"/>
                      <a:pt x="2546" y="1523"/>
                    </a:cubicBezTo>
                    <a:cubicBezTo>
                      <a:pt x="2542" y="1524"/>
                      <a:pt x="2542" y="1529"/>
                      <a:pt x="2539" y="1532"/>
                    </a:cubicBezTo>
                    <a:cubicBezTo>
                      <a:pt x="2535" y="1535"/>
                      <a:pt x="2530" y="1534"/>
                      <a:pt x="2525" y="1536"/>
                    </a:cubicBezTo>
                    <a:cubicBezTo>
                      <a:pt x="2521" y="1538"/>
                      <a:pt x="2519" y="1542"/>
                      <a:pt x="2518" y="1547"/>
                    </a:cubicBezTo>
                    <a:cubicBezTo>
                      <a:pt x="2516" y="1553"/>
                      <a:pt x="2514" y="1555"/>
                      <a:pt x="2510" y="1560"/>
                    </a:cubicBezTo>
                    <a:cubicBezTo>
                      <a:pt x="2507" y="1563"/>
                      <a:pt x="2503" y="1567"/>
                      <a:pt x="2505" y="1571"/>
                    </a:cubicBezTo>
                    <a:cubicBezTo>
                      <a:pt x="2506" y="1571"/>
                      <a:pt x="2507" y="1571"/>
                      <a:pt x="2508" y="1570"/>
                    </a:cubicBezTo>
                    <a:cubicBezTo>
                      <a:pt x="2509" y="1577"/>
                      <a:pt x="2504" y="1581"/>
                      <a:pt x="2503" y="1587"/>
                    </a:cubicBezTo>
                    <a:cubicBezTo>
                      <a:pt x="2502" y="1588"/>
                      <a:pt x="2503" y="1590"/>
                      <a:pt x="2502" y="1592"/>
                    </a:cubicBezTo>
                    <a:cubicBezTo>
                      <a:pt x="2501" y="1594"/>
                      <a:pt x="2499" y="1594"/>
                      <a:pt x="2497" y="1595"/>
                    </a:cubicBezTo>
                    <a:cubicBezTo>
                      <a:pt x="2494" y="1597"/>
                      <a:pt x="2493" y="1601"/>
                      <a:pt x="2490" y="1601"/>
                    </a:cubicBezTo>
                    <a:cubicBezTo>
                      <a:pt x="2486" y="1602"/>
                      <a:pt x="2483" y="1600"/>
                      <a:pt x="2480" y="1600"/>
                    </a:cubicBezTo>
                    <a:cubicBezTo>
                      <a:pt x="2476" y="1599"/>
                      <a:pt x="2471" y="1601"/>
                      <a:pt x="2468" y="1600"/>
                    </a:cubicBezTo>
                    <a:cubicBezTo>
                      <a:pt x="2464" y="1599"/>
                      <a:pt x="2461" y="1596"/>
                      <a:pt x="2458" y="1594"/>
                    </a:cubicBezTo>
                    <a:cubicBezTo>
                      <a:pt x="2457" y="1594"/>
                      <a:pt x="2453" y="1588"/>
                      <a:pt x="2453" y="1588"/>
                    </a:cubicBezTo>
                    <a:cubicBezTo>
                      <a:pt x="2452" y="1588"/>
                      <a:pt x="2452" y="1588"/>
                      <a:pt x="2452" y="1588"/>
                    </a:cubicBezTo>
                    <a:cubicBezTo>
                      <a:pt x="2451" y="1581"/>
                      <a:pt x="2449" y="1584"/>
                      <a:pt x="2444" y="1581"/>
                    </a:cubicBezTo>
                    <a:cubicBezTo>
                      <a:pt x="2440" y="1578"/>
                      <a:pt x="2443" y="1575"/>
                      <a:pt x="2445" y="1572"/>
                    </a:cubicBezTo>
                    <a:cubicBezTo>
                      <a:pt x="2448" y="1569"/>
                      <a:pt x="2449" y="1569"/>
                      <a:pt x="2449" y="1565"/>
                    </a:cubicBezTo>
                    <a:cubicBezTo>
                      <a:pt x="2448" y="1561"/>
                      <a:pt x="2450" y="1558"/>
                      <a:pt x="2450" y="1554"/>
                    </a:cubicBezTo>
                    <a:cubicBezTo>
                      <a:pt x="2451" y="1551"/>
                      <a:pt x="2450" y="1549"/>
                      <a:pt x="2450" y="1546"/>
                    </a:cubicBezTo>
                    <a:cubicBezTo>
                      <a:pt x="2450" y="1543"/>
                      <a:pt x="2450" y="1543"/>
                      <a:pt x="2451" y="1542"/>
                    </a:cubicBezTo>
                    <a:cubicBezTo>
                      <a:pt x="2452" y="1541"/>
                      <a:pt x="2453" y="1543"/>
                      <a:pt x="2454" y="1540"/>
                    </a:cubicBezTo>
                    <a:cubicBezTo>
                      <a:pt x="2454" y="1538"/>
                      <a:pt x="2453" y="1538"/>
                      <a:pt x="2452" y="1536"/>
                    </a:cubicBezTo>
                    <a:cubicBezTo>
                      <a:pt x="2452" y="1532"/>
                      <a:pt x="2453" y="1531"/>
                      <a:pt x="2454" y="1528"/>
                    </a:cubicBezTo>
                    <a:cubicBezTo>
                      <a:pt x="2456" y="1522"/>
                      <a:pt x="2455" y="1515"/>
                      <a:pt x="2455" y="1510"/>
                    </a:cubicBezTo>
                    <a:cubicBezTo>
                      <a:pt x="2454" y="1507"/>
                      <a:pt x="2454" y="1505"/>
                      <a:pt x="2456" y="1504"/>
                    </a:cubicBezTo>
                    <a:cubicBezTo>
                      <a:pt x="2458" y="1505"/>
                      <a:pt x="2460" y="1505"/>
                      <a:pt x="2462" y="1506"/>
                    </a:cubicBezTo>
                    <a:cubicBezTo>
                      <a:pt x="2463" y="1508"/>
                      <a:pt x="2462" y="1512"/>
                      <a:pt x="2465" y="1511"/>
                    </a:cubicBezTo>
                    <a:cubicBezTo>
                      <a:pt x="2465" y="1510"/>
                      <a:pt x="2464" y="1508"/>
                      <a:pt x="2464" y="1506"/>
                    </a:cubicBezTo>
                    <a:cubicBezTo>
                      <a:pt x="2463" y="1504"/>
                      <a:pt x="2463" y="1502"/>
                      <a:pt x="2462" y="1500"/>
                    </a:cubicBezTo>
                    <a:cubicBezTo>
                      <a:pt x="2461" y="1498"/>
                      <a:pt x="2459" y="1497"/>
                      <a:pt x="2458" y="1495"/>
                    </a:cubicBezTo>
                    <a:cubicBezTo>
                      <a:pt x="2457" y="1492"/>
                      <a:pt x="2457" y="1484"/>
                      <a:pt x="2458" y="1481"/>
                    </a:cubicBezTo>
                    <a:cubicBezTo>
                      <a:pt x="2458" y="1478"/>
                      <a:pt x="2459" y="1477"/>
                      <a:pt x="2459" y="1475"/>
                    </a:cubicBezTo>
                    <a:cubicBezTo>
                      <a:pt x="2460" y="1473"/>
                      <a:pt x="2459" y="1471"/>
                      <a:pt x="2460" y="1469"/>
                    </a:cubicBezTo>
                    <a:cubicBezTo>
                      <a:pt x="2462" y="1467"/>
                      <a:pt x="2465" y="1467"/>
                      <a:pt x="2466" y="1463"/>
                    </a:cubicBezTo>
                    <a:cubicBezTo>
                      <a:pt x="2467" y="1461"/>
                      <a:pt x="2466" y="1458"/>
                      <a:pt x="2467" y="1455"/>
                    </a:cubicBezTo>
                    <a:cubicBezTo>
                      <a:pt x="2470" y="1449"/>
                      <a:pt x="2477" y="1450"/>
                      <a:pt x="2479" y="1444"/>
                    </a:cubicBezTo>
                    <a:cubicBezTo>
                      <a:pt x="2482" y="1439"/>
                      <a:pt x="2480" y="1432"/>
                      <a:pt x="2483" y="1427"/>
                    </a:cubicBezTo>
                    <a:cubicBezTo>
                      <a:pt x="2485" y="1424"/>
                      <a:pt x="2488" y="1423"/>
                      <a:pt x="2488" y="1419"/>
                    </a:cubicBezTo>
                    <a:cubicBezTo>
                      <a:pt x="2489" y="1416"/>
                      <a:pt x="2488" y="1414"/>
                      <a:pt x="2488" y="1412"/>
                    </a:cubicBezTo>
                    <a:cubicBezTo>
                      <a:pt x="2488" y="1407"/>
                      <a:pt x="2491" y="1404"/>
                      <a:pt x="2494" y="1400"/>
                    </a:cubicBezTo>
                    <a:cubicBezTo>
                      <a:pt x="2496" y="1396"/>
                      <a:pt x="2498" y="1392"/>
                      <a:pt x="2502" y="1389"/>
                    </a:cubicBezTo>
                    <a:cubicBezTo>
                      <a:pt x="2504" y="1388"/>
                      <a:pt x="2509" y="1389"/>
                      <a:pt x="2511" y="1388"/>
                    </a:cubicBezTo>
                    <a:cubicBezTo>
                      <a:pt x="2513" y="1386"/>
                      <a:pt x="2514" y="1377"/>
                      <a:pt x="2514" y="1375"/>
                    </a:cubicBezTo>
                    <a:cubicBezTo>
                      <a:pt x="2515" y="1370"/>
                      <a:pt x="2514" y="1365"/>
                      <a:pt x="2517" y="1361"/>
                    </a:cubicBezTo>
                    <a:cubicBezTo>
                      <a:pt x="2520" y="1359"/>
                      <a:pt x="2523" y="1359"/>
                      <a:pt x="2523" y="1355"/>
                    </a:cubicBezTo>
                    <a:cubicBezTo>
                      <a:pt x="2523" y="1353"/>
                      <a:pt x="2522" y="1350"/>
                      <a:pt x="2522" y="1348"/>
                    </a:cubicBezTo>
                    <a:cubicBezTo>
                      <a:pt x="2523" y="1345"/>
                      <a:pt x="2523" y="1343"/>
                      <a:pt x="2523" y="1340"/>
                    </a:cubicBezTo>
                    <a:cubicBezTo>
                      <a:pt x="2522" y="1337"/>
                      <a:pt x="2521" y="1336"/>
                      <a:pt x="2519" y="1334"/>
                    </a:cubicBezTo>
                    <a:cubicBezTo>
                      <a:pt x="2516" y="1328"/>
                      <a:pt x="2517" y="1325"/>
                      <a:pt x="2520" y="1320"/>
                    </a:cubicBezTo>
                    <a:cubicBezTo>
                      <a:pt x="2521" y="1316"/>
                      <a:pt x="2522" y="1311"/>
                      <a:pt x="2525" y="1308"/>
                    </a:cubicBezTo>
                    <a:cubicBezTo>
                      <a:pt x="2527" y="1306"/>
                      <a:pt x="2531" y="1305"/>
                      <a:pt x="2533" y="1303"/>
                    </a:cubicBezTo>
                    <a:cubicBezTo>
                      <a:pt x="2538" y="1299"/>
                      <a:pt x="2542" y="1301"/>
                      <a:pt x="2549" y="1299"/>
                    </a:cubicBezTo>
                    <a:cubicBezTo>
                      <a:pt x="2554" y="1298"/>
                      <a:pt x="2558" y="1294"/>
                      <a:pt x="2563" y="1292"/>
                    </a:cubicBezTo>
                    <a:cubicBezTo>
                      <a:pt x="2568" y="1290"/>
                      <a:pt x="2575" y="1291"/>
                      <a:pt x="2580" y="1288"/>
                    </a:cubicBezTo>
                    <a:cubicBezTo>
                      <a:pt x="2585" y="1284"/>
                      <a:pt x="2589" y="1283"/>
                      <a:pt x="2595" y="1283"/>
                    </a:cubicBezTo>
                    <a:cubicBezTo>
                      <a:pt x="2598" y="1283"/>
                      <a:pt x="2601" y="1285"/>
                      <a:pt x="2602" y="1282"/>
                    </a:cubicBezTo>
                    <a:cubicBezTo>
                      <a:pt x="2603" y="1280"/>
                      <a:pt x="2601" y="1278"/>
                      <a:pt x="2602" y="1276"/>
                    </a:cubicBezTo>
                    <a:cubicBezTo>
                      <a:pt x="2604" y="1275"/>
                      <a:pt x="2607" y="1277"/>
                      <a:pt x="2609" y="1277"/>
                    </a:cubicBezTo>
                    <a:cubicBezTo>
                      <a:pt x="2611" y="1276"/>
                      <a:pt x="2614" y="1275"/>
                      <a:pt x="2616" y="1274"/>
                    </a:cubicBezTo>
                    <a:cubicBezTo>
                      <a:pt x="2623" y="1269"/>
                      <a:pt x="2619" y="1252"/>
                      <a:pt x="2619" y="1244"/>
                    </a:cubicBezTo>
                    <a:cubicBezTo>
                      <a:pt x="2618" y="1237"/>
                      <a:pt x="2618" y="1230"/>
                      <a:pt x="2618" y="1223"/>
                    </a:cubicBezTo>
                    <a:cubicBezTo>
                      <a:pt x="2618" y="1220"/>
                      <a:pt x="2618" y="1214"/>
                      <a:pt x="2619" y="1211"/>
                    </a:cubicBezTo>
                    <a:cubicBezTo>
                      <a:pt x="2620" y="1210"/>
                      <a:pt x="2622" y="1209"/>
                      <a:pt x="2623" y="1208"/>
                    </a:cubicBezTo>
                    <a:cubicBezTo>
                      <a:pt x="2623" y="1207"/>
                      <a:pt x="2622" y="1206"/>
                      <a:pt x="2623" y="1205"/>
                    </a:cubicBezTo>
                    <a:cubicBezTo>
                      <a:pt x="2624" y="1202"/>
                      <a:pt x="2624" y="1202"/>
                      <a:pt x="2626" y="1200"/>
                    </a:cubicBezTo>
                    <a:cubicBezTo>
                      <a:pt x="2628" y="1198"/>
                      <a:pt x="2632" y="1197"/>
                      <a:pt x="2631" y="1194"/>
                    </a:cubicBezTo>
                    <a:cubicBezTo>
                      <a:pt x="2631" y="1192"/>
                      <a:pt x="2629" y="1190"/>
                      <a:pt x="2628" y="1189"/>
                    </a:cubicBezTo>
                    <a:cubicBezTo>
                      <a:pt x="2620" y="1189"/>
                      <a:pt x="2610" y="1189"/>
                      <a:pt x="2603" y="1185"/>
                    </a:cubicBezTo>
                    <a:cubicBezTo>
                      <a:pt x="2591" y="1180"/>
                      <a:pt x="2589" y="1171"/>
                      <a:pt x="2583" y="1163"/>
                    </a:cubicBezTo>
                    <a:cubicBezTo>
                      <a:pt x="2581" y="1161"/>
                      <a:pt x="2580" y="1161"/>
                      <a:pt x="2580" y="1161"/>
                    </a:cubicBezTo>
                    <a:cubicBezTo>
                      <a:pt x="2579" y="1160"/>
                      <a:pt x="2577" y="1160"/>
                      <a:pt x="2574" y="1158"/>
                    </a:cubicBezTo>
                    <a:cubicBezTo>
                      <a:pt x="2569" y="1155"/>
                      <a:pt x="2568" y="1151"/>
                      <a:pt x="2565" y="1149"/>
                    </a:cubicBezTo>
                    <a:cubicBezTo>
                      <a:pt x="2562" y="1146"/>
                      <a:pt x="2559" y="1144"/>
                      <a:pt x="2556" y="1142"/>
                    </a:cubicBezTo>
                    <a:cubicBezTo>
                      <a:pt x="2553" y="1140"/>
                      <a:pt x="2550" y="1137"/>
                      <a:pt x="2549" y="1131"/>
                    </a:cubicBezTo>
                    <a:cubicBezTo>
                      <a:pt x="2549" y="1131"/>
                      <a:pt x="2549" y="1130"/>
                      <a:pt x="2549" y="1129"/>
                    </a:cubicBezTo>
                    <a:cubicBezTo>
                      <a:pt x="2550" y="1122"/>
                      <a:pt x="2554" y="1119"/>
                      <a:pt x="2554" y="1115"/>
                    </a:cubicBezTo>
                    <a:cubicBezTo>
                      <a:pt x="2554" y="1114"/>
                      <a:pt x="2554" y="1114"/>
                      <a:pt x="2554" y="1113"/>
                    </a:cubicBezTo>
                    <a:cubicBezTo>
                      <a:pt x="2554" y="1111"/>
                      <a:pt x="2553" y="1108"/>
                      <a:pt x="2552" y="1105"/>
                    </a:cubicBezTo>
                    <a:cubicBezTo>
                      <a:pt x="2552" y="1104"/>
                      <a:pt x="2552" y="1104"/>
                      <a:pt x="2552" y="1104"/>
                    </a:cubicBezTo>
                    <a:cubicBezTo>
                      <a:pt x="2552" y="1101"/>
                      <a:pt x="2553" y="1099"/>
                      <a:pt x="2554" y="1097"/>
                    </a:cubicBezTo>
                    <a:cubicBezTo>
                      <a:pt x="2554" y="1095"/>
                      <a:pt x="2555" y="1094"/>
                      <a:pt x="2556" y="1093"/>
                    </a:cubicBezTo>
                    <a:cubicBezTo>
                      <a:pt x="2558" y="1089"/>
                      <a:pt x="2558" y="1088"/>
                      <a:pt x="2558" y="1083"/>
                    </a:cubicBezTo>
                    <a:cubicBezTo>
                      <a:pt x="2558" y="1083"/>
                      <a:pt x="2558" y="1083"/>
                      <a:pt x="2558" y="1083"/>
                    </a:cubicBezTo>
                    <a:cubicBezTo>
                      <a:pt x="2558" y="1083"/>
                      <a:pt x="2558" y="1083"/>
                      <a:pt x="2558" y="1083"/>
                    </a:cubicBezTo>
                    <a:cubicBezTo>
                      <a:pt x="2557" y="1068"/>
                      <a:pt x="2566" y="1057"/>
                      <a:pt x="2571" y="1045"/>
                    </a:cubicBezTo>
                    <a:cubicBezTo>
                      <a:pt x="2573" y="1040"/>
                      <a:pt x="2574" y="1034"/>
                      <a:pt x="2576" y="1028"/>
                    </a:cubicBezTo>
                    <a:cubicBezTo>
                      <a:pt x="2578" y="1022"/>
                      <a:pt x="2582" y="1019"/>
                      <a:pt x="2583" y="1015"/>
                    </a:cubicBezTo>
                    <a:cubicBezTo>
                      <a:pt x="2583" y="1014"/>
                      <a:pt x="2583" y="1014"/>
                      <a:pt x="2583" y="1014"/>
                    </a:cubicBezTo>
                    <a:cubicBezTo>
                      <a:pt x="2583" y="1010"/>
                      <a:pt x="2577" y="1003"/>
                      <a:pt x="2574" y="1000"/>
                    </a:cubicBezTo>
                    <a:cubicBezTo>
                      <a:pt x="2568" y="995"/>
                      <a:pt x="2565" y="993"/>
                      <a:pt x="2562" y="994"/>
                    </a:cubicBezTo>
                    <a:cubicBezTo>
                      <a:pt x="2559" y="994"/>
                      <a:pt x="2555" y="996"/>
                      <a:pt x="2552" y="1001"/>
                    </a:cubicBezTo>
                    <a:cubicBezTo>
                      <a:pt x="2548" y="1005"/>
                      <a:pt x="2545" y="1010"/>
                      <a:pt x="2540" y="1014"/>
                    </a:cubicBezTo>
                    <a:cubicBezTo>
                      <a:pt x="2536" y="1018"/>
                      <a:pt x="2527" y="1022"/>
                      <a:pt x="2520" y="1023"/>
                    </a:cubicBezTo>
                    <a:cubicBezTo>
                      <a:pt x="2519" y="1023"/>
                      <a:pt x="2519" y="1023"/>
                      <a:pt x="2518" y="1023"/>
                    </a:cubicBezTo>
                    <a:cubicBezTo>
                      <a:pt x="2511" y="1022"/>
                      <a:pt x="2507" y="1020"/>
                      <a:pt x="2504" y="1021"/>
                    </a:cubicBezTo>
                    <a:cubicBezTo>
                      <a:pt x="2503" y="1021"/>
                      <a:pt x="2501" y="1021"/>
                      <a:pt x="2498" y="1023"/>
                    </a:cubicBezTo>
                    <a:cubicBezTo>
                      <a:pt x="2497" y="1023"/>
                      <a:pt x="2495" y="1028"/>
                      <a:pt x="2490" y="1029"/>
                    </a:cubicBezTo>
                    <a:cubicBezTo>
                      <a:pt x="2488" y="1029"/>
                      <a:pt x="2487" y="1028"/>
                      <a:pt x="2486" y="1028"/>
                    </a:cubicBezTo>
                    <a:cubicBezTo>
                      <a:pt x="2481" y="1025"/>
                      <a:pt x="2481" y="1019"/>
                      <a:pt x="2479" y="1018"/>
                    </a:cubicBezTo>
                    <a:cubicBezTo>
                      <a:pt x="2478" y="1017"/>
                      <a:pt x="2478" y="1017"/>
                      <a:pt x="2476" y="1016"/>
                    </a:cubicBezTo>
                    <a:cubicBezTo>
                      <a:pt x="2475" y="1016"/>
                      <a:pt x="2473" y="1014"/>
                      <a:pt x="2473" y="1012"/>
                    </a:cubicBezTo>
                    <a:cubicBezTo>
                      <a:pt x="2472" y="1011"/>
                      <a:pt x="2472" y="1010"/>
                      <a:pt x="2472" y="1009"/>
                    </a:cubicBezTo>
                    <a:cubicBezTo>
                      <a:pt x="2472" y="1005"/>
                      <a:pt x="2473" y="1002"/>
                      <a:pt x="2474" y="1000"/>
                    </a:cubicBezTo>
                    <a:cubicBezTo>
                      <a:pt x="2476" y="991"/>
                      <a:pt x="2475" y="984"/>
                      <a:pt x="2475" y="975"/>
                    </a:cubicBezTo>
                    <a:cubicBezTo>
                      <a:pt x="2475" y="974"/>
                      <a:pt x="2475" y="974"/>
                      <a:pt x="2475" y="973"/>
                    </a:cubicBezTo>
                    <a:cubicBezTo>
                      <a:pt x="2474" y="967"/>
                      <a:pt x="2474" y="964"/>
                      <a:pt x="2475" y="961"/>
                    </a:cubicBezTo>
                    <a:cubicBezTo>
                      <a:pt x="2477" y="957"/>
                      <a:pt x="2479" y="955"/>
                      <a:pt x="2483" y="951"/>
                    </a:cubicBezTo>
                    <a:cubicBezTo>
                      <a:pt x="2489" y="945"/>
                      <a:pt x="2495" y="941"/>
                      <a:pt x="2498" y="935"/>
                    </a:cubicBezTo>
                    <a:cubicBezTo>
                      <a:pt x="2501" y="927"/>
                      <a:pt x="2503" y="919"/>
                      <a:pt x="2503" y="911"/>
                    </a:cubicBezTo>
                    <a:cubicBezTo>
                      <a:pt x="2503" y="909"/>
                      <a:pt x="2502" y="907"/>
                      <a:pt x="2501" y="904"/>
                    </a:cubicBezTo>
                    <a:cubicBezTo>
                      <a:pt x="2500" y="900"/>
                      <a:pt x="2498" y="898"/>
                      <a:pt x="2494" y="896"/>
                    </a:cubicBezTo>
                    <a:cubicBezTo>
                      <a:pt x="2491" y="894"/>
                      <a:pt x="2487" y="892"/>
                      <a:pt x="2485" y="887"/>
                    </a:cubicBezTo>
                    <a:cubicBezTo>
                      <a:pt x="2483" y="885"/>
                      <a:pt x="2482" y="881"/>
                      <a:pt x="2481" y="877"/>
                    </a:cubicBezTo>
                    <a:cubicBezTo>
                      <a:pt x="2481" y="876"/>
                      <a:pt x="2481" y="875"/>
                      <a:pt x="2482" y="874"/>
                    </a:cubicBezTo>
                    <a:cubicBezTo>
                      <a:pt x="2482" y="872"/>
                      <a:pt x="2482" y="871"/>
                      <a:pt x="2483" y="870"/>
                    </a:cubicBezTo>
                    <a:cubicBezTo>
                      <a:pt x="2483" y="869"/>
                      <a:pt x="2485" y="868"/>
                      <a:pt x="2486" y="868"/>
                    </a:cubicBezTo>
                    <a:cubicBezTo>
                      <a:pt x="2486" y="868"/>
                      <a:pt x="2487" y="868"/>
                      <a:pt x="2488" y="868"/>
                    </a:cubicBezTo>
                    <a:cubicBezTo>
                      <a:pt x="2488" y="868"/>
                      <a:pt x="2489" y="868"/>
                      <a:pt x="2490" y="868"/>
                    </a:cubicBezTo>
                    <a:cubicBezTo>
                      <a:pt x="2491" y="867"/>
                      <a:pt x="2492" y="867"/>
                      <a:pt x="2493" y="867"/>
                    </a:cubicBezTo>
                    <a:cubicBezTo>
                      <a:pt x="2494" y="867"/>
                      <a:pt x="2496" y="867"/>
                      <a:pt x="2497" y="867"/>
                    </a:cubicBezTo>
                    <a:cubicBezTo>
                      <a:pt x="2501" y="867"/>
                      <a:pt x="2502" y="866"/>
                      <a:pt x="2504" y="863"/>
                    </a:cubicBezTo>
                    <a:cubicBezTo>
                      <a:pt x="2504" y="861"/>
                      <a:pt x="2504" y="853"/>
                      <a:pt x="2504" y="850"/>
                    </a:cubicBezTo>
                    <a:cubicBezTo>
                      <a:pt x="2504" y="849"/>
                      <a:pt x="2504" y="849"/>
                      <a:pt x="2504" y="848"/>
                    </a:cubicBezTo>
                    <a:cubicBezTo>
                      <a:pt x="2504" y="841"/>
                      <a:pt x="2499" y="835"/>
                      <a:pt x="2494" y="829"/>
                    </a:cubicBezTo>
                    <a:cubicBezTo>
                      <a:pt x="2489" y="823"/>
                      <a:pt x="2484" y="816"/>
                      <a:pt x="2483" y="809"/>
                    </a:cubicBezTo>
                    <a:cubicBezTo>
                      <a:pt x="2483" y="807"/>
                      <a:pt x="2483" y="806"/>
                      <a:pt x="2484" y="804"/>
                    </a:cubicBezTo>
                    <a:cubicBezTo>
                      <a:pt x="2485" y="797"/>
                      <a:pt x="2493" y="795"/>
                      <a:pt x="2495" y="792"/>
                    </a:cubicBezTo>
                    <a:cubicBezTo>
                      <a:pt x="2496" y="791"/>
                      <a:pt x="2496" y="791"/>
                      <a:pt x="2496" y="790"/>
                    </a:cubicBezTo>
                    <a:cubicBezTo>
                      <a:pt x="2496" y="789"/>
                      <a:pt x="2496" y="788"/>
                      <a:pt x="2494" y="786"/>
                    </a:cubicBezTo>
                    <a:cubicBezTo>
                      <a:pt x="2494" y="785"/>
                      <a:pt x="2490" y="784"/>
                      <a:pt x="2488" y="781"/>
                    </a:cubicBezTo>
                    <a:cubicBezTo>
                      <a:pt x="2487" y="780"/>
                      <a:pt x="2486" y="778"/>
                      <a:pt x="2486" y="777"/>
                    </a:cubicBezTo>
                    <a:cubicBezTo>
                      <a:pt x="2486" y="776"/>
                      <a:pt x="2486" y="776"/>
                      <a:pt x="2485" y="775"/>
                    </a:cubicBezTo>
                    <a:cubicBezTo>
                      <a:pt x="2483" y="773"/>
                      <a:pt x="2477" y="773"/>
                      <a:pt x="2472" y="770"/>
                    </a:cubicBezTo>
                    <a:cubicBezTo>
                      <a:pt x="2468" y="767"/>
                      <a:pt x="2462" y="763"/>
                      <a:pt x="2457" y="759"/>
                    </a:cubicBezTo>
                    <a:cubicBezTo>
                      <a:pt x="2452" y="754"/>
                      <a:pt x="2453" y="749"/>
                      <a:pt x="2450" y="746"/>
                    </a:cubicBezTo>
                    <a:cubicBezTo>
                      <a:pt x="2450" y="746"/>
                      <a:pt x="2450" y="746"/>
                      <a:pt x="2450" y="746"/>
                    </a:cubicBezTo>
                    <a:cubicBezTo>
                      <a:pt x="2448" y="745"/>
                      <a:pt x="2446" y="745"/>
                      <a:pt x="2444" y="744"/>
                    </a:cubicBezTo>
                    <a:cubicBezTo>
                      <a:pt x="2443" y="744"/>
                      <a:pt x="2433" y="745"/>
                      <a:pt x="2435" y="741"/>
                    </a:cubicBezTo>
                    <a:cubicBezTo>
                      <a:pt x="2432" y="741"/>
                      <a:pt x="2429" y="741"/>
                      <a:pt x="2427" y="741"/>
                    </a:cubicBezTo>
                    <a:cubicBezTo>
                      <a:pt x="2425" y="740"/>
                      <a:pt x="2422" y="740"/>
                      <a:pt x="2419" y="741"/>
                    </a:cubicBezTo>
                    <a:cubicBezTo>
                      <a:pt x="2418" y="741"/>
                      <a:pt x="2417" y="741"/>
                      <a:pt x="2416" y="741"/>
                    </a:cubicBezTo>
                    <a:cubicBezTo>
                      <a:pt x="2412" y="741"/>
                      <a:pt x="2407" y="741"/>
                      <a:pt x="2403" y="739"/>
                    </a:cubicBezTo>
                    <a:cubicBezTo>
                      <a:pt x="2398" y="737"/>
                      <a:pt x="2396" y="732"/>
                      <a:pt x="2394" y="728"/>
                    </a:cubicBezTo>
                    <a:cubicBezTo>
                      <a:pt x="2392" y="725"/>
                      <a:pt x="2391" y="722"/>
                      <a:pt x="2387" y="722"/>
                    </a:cubicBezTo>
                    <a:cubicBezTo>
                      <a:pt x="2386" y="721"/>
                      <a:pt x="2384" y="721"/>
                      <a:pt x="2383" y="721"/>
                    </a:cubicBezTo>
                    <a:cubicBezTo>
                      <a:pt x="2375" y="722"/>
                      <a:pt x="2368" y="727"/>
                      <a:pt x="2360" y="730"/>
                    </a:cubicBezTo>
                    <a:cubicBezTo>
                      <a:pt x="2358" y="730"/>
                      <a:pt x="2356" y="730"/>
                      <a:pt x="2354" y="730"/>
                    </a:cubicBezTo>
                    <a:cubicBezTo>
                      <a:pt x="2350" y="731"/>
                      <a:pt x="2346" y="729"/>
                      <a:pt x="2343" y="727"/>
                    </a:cubicBezTo>
                    <a:cubicBezTo>
                      <a:pt x="2340" y="725"/>
                      <a:pt x="2338" y="722"/>
                      <a:pt x="2334" y="720"/>
                    </a:cubicBezTo>
                    <a:cubicBezTo>
                      <a:pt x="2328" y="715"/>
                      <a:pt x="2324" y="712"/>
                      <a:pt x="2324" y="707"/>
                    </a:cubicBezTo>
                    <a:cubicBezTo>
                      <a:pt x="2324" y="703"/>
                      <a:pt x="2325" y="700"/>
                      <a:pt x="2326" y="695"/>
                    </a:cubicBezTo>
                    <a:cubicBezTo>
                      <a:pt x="2327" y="692"/>
                      <a:pt x="2326" y="687"/>
                      <a:pt x="2330" y="682"/>
                    </a:cubicBezTo>
                    <a:cubicBezTo>
                      <a:pt x="2334" y="678"/>
                      <a:pt x="2339" y="677"/>
                      <a:pt x="2340" y="674"/>
                    </a:cubicBezTo>
                    <a:cubicBezTo>
                      <a:pt x="2341" y="672"/>
                      <a:pt x="2342" y="671"/>
                      <a:pt x="2342" y="669"/>
                    </a:cubicBezTo>
                    <a:cubicBezTo>
                      <a:pt x="2342" y="668"/>
                      <a:pt x="2340" y="666"/>
                      <a:pt x="2339" y="664"/>
                    </a:cubicBezTo>
                    <a:cubicBezTo>
                      <a:pt x="2330" y="659"/>
                      <a:pt x="2324" y="650"/>
                      <a:pt x="2323" y="640"/>
                    </a:cubicBezTo>
                    <a:cubicBezTo>
                      <a:pt x="2321" y="638"/>
                      <a:pt x="2319" y="635"/>
                      <a:pt x="2318" y="632"/>
                    </a:cubicBezTo>
                    <a:cubicBezTo>
                      <a:pt x="2312" y="625"/>
                      <a:pt x="2308" y="625"/>
                      <a:pt x="2298" y="625"/>
                    </a:cubicBezTo>
                    <a:cubicBezTo>
                      <a:pt x="2293" y="625"/>
                      <a:pt x="2289" y="623"/>
                      <a:pt x="2286" y="620"/>
                    </a:cubicBezTo>
                    <a:cubicBezTo>
                      <a:pt x="2286" y="620"/>
                      <a:pt x="2285" y="619"/>
                      <a:pt x="2285" y="619"/>
                    </a:cubicBezTo>
                    <a:cubicBezTo>
                      <a:pt x="2286" y="619"/>
                      <a:pt x="2286" y="619"/>
                      <a:pt x="2286" y="619"/>
                    </a:cubicBezTo>
                    <a:cubicBezTo>
                      <a:pt x="2286" y="618"/>
                      <a:pt x="2285" y="618"/>
                      <a:pt x="2285" y="617"/>
                    </a:cubicBezTo>
                    <a:cubicBezTo>
                      <a:pt x="2285" y="617"/>
                      <a:pt x="2285" y="617"/>
                      <a:pt x="2285" y="617"/>
                    </a:cubicBezTo>
                    <a:cubicBezTo>
                      <a:pt x="2280" y="610"/>
                      <a:pt x="2274" y="608"/>
                      <a:pt x="2266" y="606"/>
                    </a:cubicBezTo>
                    <a:cubicBezTo>
                      <a:pt x="2260" y="605"/>
                      <a:pt x="2254" y="606"/>
                      <a:pt x="2248" y="607"/>
                    </a:cubicBezTo>
                    <a:cubicBezTo>
                      <a:pt x="2244" y="608"/>
                      <a:pt x="2240" y="609"/>
                      <a:pt x="2236" y="609"/>
                    </a:cubicBezTo>
                    <a:cubicBezTo>
                      <a:pt x="2214" y="609"/>
                      <a:pt x="2201" y="601"/>
                      <a:pt x="2157" y="575"/>
                    </a:cubicBezTo>
                    <a:cubicBezTo>
                      <a:pt x="2155" y="574"/>
                      <a:pt x="2155" y="574"/>
                      <a:pt x="2155" y="574"/>
                    </a:cubicBezTo>
                    <a:cubicBezTo>
                      <a:pt x="2124" y="555"/>
                      <a:pt x="2103" y="564"/>
                      <a:pt x="2077" y="574"/>
                    </a:cubicBezTo>
                    <a:cubicBezTo>
                      <a:pt x="2066" y="579"/>
                      <a:pt x="2053" y="584"/>
                      <a:pt x="2038" y="587"/>
                    </a:cubicBezTo>
                    <a:cubicBezTo>
                      <a:pt x="2016" y="592"/>
                      <a:pt x="1987" y="590"/>
                      <a:pt x="1958" y="581"/>
                    </a:cubicBezTo>
                    <a:cubicBezTo>
                      <a:pt x="1932" y="573"/>
                      <a:pt x="1909" y="560"/>
                      <a:pt x="1897" y="547"/>
                    </a:cubicBezTo>
                    <a:cubicBezTo>
                      <a:pt x="1873" y="521"/>
                      <a:pt x="1809" y="502"/>
                      <a:pt x="1809" y="502"/>
                    </a:cubicBezTo>
                    <a:cubicBezTo>
                      <a:pt x="1331" y="403"/>
                      <a:pt x="1331" y="403"/>
                      <a:pt x="1331" y="403"/>
                    </a:cubicBezTo>
                    <a:cubicBezTo>
                      <a:pt x="1331" y="403"/>
                      <a:pt x="1331" y="403"/>
                      <a:pt x="1331" y="403"/>
                    </a:cubicBezTo>
                    <a:cubicBezTo>
                      <a:pt x="1331" y="403"/>
                      <a:pt x="1326" y="371"/>
                      <a:pt x="1326" y="350"/>
                    </a:cubicBezTo>
                    <a:cubicBezTo>
                      <a:pt x="1326" y="329"/>
                      <a:pt x="1311" y="310"/>
                      <a:pt x="1292" y="307"/>
                    </a:cubicBezTo>
                    <a:cubicBezTo>
                      <a:pt x="1274" y="305"/>
                      <a:pt x="1257" y="302"/>
                      <a:pt x="1238" y="283"/>
                    </a:cubicBezTo>
                    <a:cubicBezTo>
                      <a:pt x="1233" y="278"/>
                      <a:pt x="1226" y="272"/>
                      <a:pt x="1216" y="272"/>
                    </a:cubicBezTo>
                    <a:cubicBezTo>
                      <a:pt x="1214" y="271"/>
                      <a:pt x="1211" y="272"/>
                      <a:pt x="1208" y="272"/>
                    </a:cubicBezTo>
                    <a:cubicBezTo>
                      <a:pt x="1207" y="272"/>
                      <a:pt x="1206" y="272"/>
                      <a:pt x="1204" y="272"/>
                    </a:cubicBezTo>
                    <a:cubicBezTo>
                      <a:pt x="1199" y="272"/>
                      <a:pt x="1193" y="271"/>
                      <a:pt x="1188" y="270"/>
                    </a:cubicBezTo>
                    <a:cubicBezTo>
                      <a:pt x="1186" y="270"/>
                      <a:pt x="1185" y="270"/>
                      <a:pt x="1183" y="270"/>
                    </a:cubicBezTo>
                    <a:cubicBezTo>
                      <a:pt x="1180" y="270"/>
                      <a:pt x="1177" y="270"/>
                      <a:pt x="1174" y="269"/>
                    </a:cubicBezTo>
                    <a:cubicBezTo>
                      <a:pt x="1173" y="268"/>
                      <a:pt x="1173" y="268"/>
                      <a:pt x="1173" y="268"/>
                    </a:cubicBezTo>
                    <a:cubicBezTo>
                      <a:pt x="1172" y="268"/>
                      <a:pt x="1171" y="268"/>
                      <a:pt x="1170" y="267"/>
                    </a:cubicBezTo>
                    <a:cubicBezTo>
                      <a:pt x="1170" y="267"/>
                      <a:pt x="1170" y="267"/>
                      <a:pt x="1170" y="267"/>
                    </a:cubicBezTo>
                    <a:cubicBezTo>
                      <a:pt x="1168" y="268"/>
                      <a:pt x="1165" y="267"/>
                      <a:pt x="1163" y="266"/>
                    </a:cubicBezTo>
                    <a:cubicBezTo>
                      <a:pt x="1161" y="266"/>
                      <a:pt x="1160" y="265"/>
                      <a:pt x="1158" y="264"/>
                    </a:cubicBezTo>
                    <a:cubicBezTo>
                      <a:pt x="1153" y="263"/>
                      <a:pt x="1150" y="263"/>
                      <a:pt x="1147" y="259"/>
                    </a:cubicBezTo>
                    <a:cubicBezTo>
                      <a:pt x="1144" y="257"/>
                      <a:pt x="1144" y="258"/>
                      <a:pt x="1141" y="257"/>
                    </a:cubicBezTo>
                    <a:cubicBezTo>
                      <a:pt x="1138" y="257"/>
                      <a:pt x="1138" y="255"/>
                      <a:pt x="1136" y="253"/>
                    </a:cubicBezTo>
                    <a:cubicBezTo>
                      <a:pt x="1133" y="250"/>
                      <a:pt x="1124" y="252"/>
                      <a:pt x="1120" y="254"/>
                    </a:cubicBezTo>
                    <a:cubicBezTo>
                      <a:pt x="1115" y="255"/>
                      <a:pt x="1114" y="256"/>
                      <a:pt x="1110" y="255"/>
                    </a:cubicBezTo>
                    <a:cubicBezTo>
                      <a:pt x="1107" y="253"/>
                      <a:pt x="1103" y="252"/>
                      <a:pt x="1100" y="250"/>
                    </a:cubicBezTo>
                    <a:cubicBezTo>
                      <a:pt x="1097" y="248"/>
                      <a:pt x="1092" y="246"/>
                      <a:pt x="1089" y="244"/>
                    </a:cubicBezTo>
                    <a:cubicBezTo>
                      <a:pt x="1084" y="241"/>
                      <a:pt x="1080" y="238"/>
                      <a:pt x="1076" y="235"/>
                    </a:cubicBezTo>
                    <a:cubicBezTo>
                      <a:pt x="1073" y="233"/>
                      <a:pt x="1071" y="232"/>
                      <a:pt x="1069" y="229"/>
                    </a:cubicBezTo>
                    <a:cubicBezTo>
                      <a:pt x="1067" y="227"/>
                      <a:pt x="1065" y="226"/>
                      <a:pt x="1063" y="226"/>
                    </a:cubicBezTo>
                    <a:cubicBezTo>
                      <a:pt x="1059" y="225"/>
                      <a:pt x="1058" y="226"/>
                      <a:pt x="1056" y="223"/>
                    </a:cubicBezTo>
                    <a:cubicBezTo>
                      <a:pt x="1055" y="221"/>
                      <a:pt x="1054" y="220"/>
                      <a:pt x="1052" y="219"/>
                    </a:cubicBezTo>
                    <a:cubicBezTo>
                      <a:pt x="1049" y="216"/>
                      <a:pt x="1046" y="213"/>
                      <a:pt x="1043" y="210"/>
                    </a:cubicBezTo>
                    <a:cubicBezTo>
                      <a:pt x="1038" y="205"/>
                      <a:pt x="1034" y="200"/>
                      <a:pt x="1028" y="196"/>
                    </a:cubicBezTo>
                    <a:cubicBezTo>
                      <a:pt x="1021" y="192"/>
                      <a:pt x="1015" y="186"/>
                      <a:pt x="1010" y="180"/>
                    </a:cubicBezTo>
                    <a:cubicBezTo>
                      <a:pt x="1006" y="175"/>
                      <a:pt x="1001" y="171"/>
                      <a:pt x="996" y="168"/>
                    </a:cubicBezTo>
                    <a:cubicBezTo>
                      <a:pt x="994" y="167"/>
                      <a:pt x="979" y="161"/>
                      <a:pt x="979" y="166"/>
                    </a:cubicBezTo>
                    <a:cubicBezTo>
                      <a:pt x="985" y="166"/>
                      <a:pt x="989" y="166"/>
                      <a:pt x="994" y="169"/>
                    </a:cubicBezTo>
                    <a:cubicBezTo>
                      <a:pt x="997" y="171"/>
                      <a:pt x="998" y="174"/>
                      <a:pt x="1000" y="176"/>
                    </a:cubicBezTo>
                    <a:cubicBezTo>
                      <a:pt x="1003" y="178"/>
                      <a:pt x="1005" y="179"/>
                      <a:pt x="1008" y="182"/>
                    </a:cubicBezTo>
                    <a:cubicBezTo>
                      <a:pt x="1012" y="187"/>
                      <a:pt x="1017" y="192"/>
                      <a:pt x="1021" y="197"/>
                    </a:cubicBezTo>
                    <a:cubicBezTo>
                      <a:pt x="1022" y="198"/>
                      <a:pt x="1030" y="203"/>
                      <a:pt x="1030" y="204"/>
                    </a:cubicBezTo>
                    <a:cubicBezTo>
                      <a:pt x="1029" y="206"/>
                      <a:pt x="1023" y="203"/>
                      <a:pt x="1022" y="203"/>
                    </a:cubicBezTo>
                    <a:cubicBezTo>
                      <a:pt x="1019" y="201"/>
                      <a:pt x="1013" y="199"/>
                      <a:pt x="1009" y="202"/>
                    </a:cubicBezTo>
                    <a:cubicBezTo>
                      <a:pt x="1006" y="203"/>
                      <a:pt x="1003" y="207"/>
                      <a:pt x="1004" y="210"/>
                    </a:cubicBezTo>
                    <a:cubicBezTo>
                      <a:pt x="1009" y="207"/>
                      <a:pt x="1015" y="208"/>
                      <a:pt x="1021" y="209"/>
                    </a:cubicBezTo>
                    <a:cubicBezTo>
                      <a:pt x="1022" y="212"/>
                      <a:pt x="1018" y="211"/>
                      <a:pt x="1017" y="213"/>
                    </a:cubicBezTo>
                    <a:cubicBezTo>
                      <a:pt x="1019" y="213"/>
                      <a:pt x="1020" y="214"/>
                      <a:pt x="1019" y="215"/>
                    </a:cubicBezTo>
                    <a:cubicBezTo>
                      <a:pt x="1013" y="216"/>
                      <a:pt x="1004" y="216"/>
                      <a:pt x="1002" y="223"/>
                    </a:cubicBezTo>
                    <a:cubicBezTo>
                      <a:pt x="1002" y="226"/>
                      <a:pt x="1001" y="227"/>
                      <a:pt x="1000" y="230"/>
                    </a:cubicBezTo>
                    <a:cubicBezTo>
                      <a:pt x="998" y="234"/>
                      <a:pt x="998" y="235"/>
                      <a:pt x="993" y="237"/>
                    </a:cubicBezTo>
                    <a:cubicBezTo>
                      <a:pt x="984" y="241"/>
                      <a:pt x="975" y="241"/>
                      <a:pt x="967" y="246"/>
                    </a:cubicBezTo>
                    <a:cubicBezTo>
                      <a:pt x="964" y="247"/>
                      <a:pt x="963" y="248"/>
                      <a:pt x="959" y="248"/>
                    </a:cubicBezTo>
                    <a:cubicBezTo>
                      <a:pt x="955" y="249"/>
                      <a:pt x="949" y="252"/>
                      <a:pt x="945" y="255"/>
                    </a:cubicBezTo>
                    <a:cubicBezTo>
                      <a:pt x="943" y="256"/>
                      <a:pt x="943" y="258"/>
                      <a:pt x="941" y="260"/>
                    </a:cubicBezTo>
                    <a:cubicBezTo>
                      <a:pt x="939" y="263"/>
                      <a:pt x="936" y="263"/>
                      <a:pt x="933" y="262"/>
                    </a:cubicBezTo>
                    <a:cubicBezTo>
                      <a:pt x="932" y="262"/>
                      <a:pt x="931" y="261"/>
                      <a:pt x="930" y="261"/>
                    </a:cubicBezTo>
                    <a:cubicBezTo>
                      <a:pt x="928" y="261"/>
                      <a:pt x="926" y="262"/>
                      <a:pt x="924" y="262"/>
                    </a:cubicBezTo>
                    <a:cubicBezTo>
                      <a:pt x="918" y="262"/>
                      <a:pt x="923" y="256"/>
                      <a:pt x="924" y="252"/>
                    </a:cubicBezTo>
                    <a:cubicBezTo>
                      <a:pt x="926" y="249"/>
                      <a:pt x="927" y="245"/>
                      <a:pt x="928" y="242"/>
                    </a:cubicBezTo>
                    <a:cubicBezTo>
                      <a:pt x="929" y="237"/>
                      <a:pt x="931" y="233"/>
                      <a:pt x="932" y="229"/>
                    </a:cubicBezTo>
                    <a:cubicBezTo>
                      <a:pt x="932" y="228"/>
                      <a:pt x="932" y="228"/>
                      <a:pt x="932" y="226"/>
                    </a:cubicBezTo>
                    <a:cubicBezTo>
                      <a:pt x="933" y="224"/>
                      <a:pt x="934" y="223"/>
                      <a:pt x="934" y="221"/>
                    </a:cubicBezTo>
                    <a:cubicBezTo>
                      <a:pt x="935" y="218"/>
                      <a:pt x="934" y="217"/>
                      <a:pt x="936" y="215"/>
                    </a:cubicBezTo>
                    <a:cubicBezTo>
                      <a:pt x="938" y="213"/>
                      <a:pt x="940" y="211"/>
                      <a:pt x="942" y="210"/>
                    </a:cubicBezTo>
                    <a:cubicBezTo>
                      <a:pt x="946" y="206"/>
                      <a:pt x="948" y="201"/>
                      <a:pt x="952" y="196"/>
                    </a:cubicBezTo>
                    <a:cubicBezTo>
                      <a:pt x="955" y="193"/>
                      <a:pt x="958" y="188"/>
                      <a:pt x="957" y="183"/>
                    </a:cubicBezTo>
                    <a:cubicBezTo>
                      <a:pt x="956" y="179"/>
                      <a:pt x="953" y="177"/>
                      <a:pt x="951" y="174"/>
                    </a:cubicBezTo>
                    <a:cubicBezTo>
                      <a:pt x="949" y="171"/>
                      <a:pt x="949" y="168"/>
                      <a:pt x="947" y="165"/>
                    </a:cubicBezTo>
                    <a:cubicBezTo>
                      <a:pt x="944" y="159"/>
                      <a:pt x="943" y="152"/>
                      <a:pt x="948" y="146"/>
                    </a:cubicBezTo>
                    <a:cubicBezTo>
                      <a:pt x="950" y="143"/>
                      <a:pt x="952" y="143"/>
                      <a:pt x="953" y="139"/>
                    </a:cubicBezTo>
                    <a:cubicBezTo>
                      <a:pt x="953" y="138"/>
                      <a:pt x="953" y="136"/>
                      <a:pt x="953" y="134"/>
                    </a:cubicBezTo>
                    <a:cubicBezTo>
                      <a:pt x="953" y="128"/>
                      <a:pt x="955" y="128"/>
                      <a:pt x="960" y="126"/>
                    </a:cubicBezTo>
                    <a:cubicBezTo>
                      <a:pt x="962" y="126"/>
                      <a:pt x="964" y="125"/>
                      <a:pt x="965" y="123"/>
                    </a:cubicBezTo>
                    <a:cubicBezTo>
                      <a:pt x="968" y="120"/>
                      <a:pt x="967" y="117"/>
                      <a:pt x="969" y="113"/>
                    </a:cubicBezTo>
                    <a:cubicBezTo>
                      <a:pt x="970" y="109"/>
                      <a:pt x="974" y="105"/>
                      <a:pt x="977" y="102"/>
                    </a:cubicBezTo>
                    <a:cubicBezTo>
                      <a:pt x="980" y="98"/>
                      <a:pt x="986" y="91"/>
                      <a:pt x="985" y="86"/>
                    </a:cubicBezTo>
                    <a:cubicBezTo>
                      <a:pt x="985" y="84"/>
                      <a:pt x="983" y="82"/>
                      <a:pt x="984" y="80"/>
                    </a:cubicBezTo>
                    <a:cubicBezTo>
                      <a:pt x="984" y="76"/>
                      <a:pt x="986" y="73"/>
                      <a:pt x="989" y="70"/>
                    </a:cubicBezTo>
                    <a:cubicBezTo>
                      <a:pt x="992" y="67"/>
                      <a:pt x="991" y="65"/>
                      <a:pt x="990" y="62"/>
                    </a:cubicBezTo>
                    <a:cubicBezTo>
                      <a:pt x="989" y="60"/>
                      <a:pt x="988" y="58"/>
                      <a:pt x="990" y="56"/>
                    </a:cubicBezTo>
                    <a:cubicBezTo>
                      <a:pt x="993" y="54"/>
                      <a:pt x="995" y="56"/>
                      <a:pt x="997" y="53"/>
                    </a:cubicBezTo>
                    <a:cubicBezTo>
                      <a:pt x="999" y="49"/>
                      <a:pt x="997" y="41"/>
                      <a:pt x="993" y="40"/>
                    </a:cubicBezTo>
                    <a:cubicBezTo>
                      <a:pt x="989" y="38"/>
                      <a:pt x="986" y="39"/>
                      <a:pt x="985" y="35"/>
                    </a:cubicBezTo>
                    <a:cubicBezTo>
                      <a:pt x="984" y="32"/>
                      <a:pt x="983" y="30"/>
                      <a:pt x="983" y="28"/>
                    </a:cubicBezTo>
                    <a:cubicBezTo>
                      <a:pt x="981" y="27"/>
                      <a:pt x="982" y="24"/>
                      <a:pt x="981" y="23"/>
                    </a:cubicBezTo>
                    <a:cubicBezTo>
                      <a:pt x="980" y="20"/>
                      <a:pt x="978" y="18"/>
                      <a:pt x="976" y="18"/>
                    </a:cubicBezTo>
                    <a:cubicBezTo>
                      <a:pt x="973" y="17"/>
                      <a:pt x="969" y="18"/>
                      <a:pt x="966" y="20"/>
                    </a:cubicBezTo>
                    <a:cubicBezTo>
                      <a:pt x="963" y="21"/>
                      <a:pt x="961" y="22"/>
                      <a:pt x="960" y="19"/>
                    </a:cubicBezTo>
                    <a:cubicBezTo>
                      <a:pt x="958" y="15"/>
                      <a:pt x="962" y="10"/>
                      <a:pt x="959" y="6"/>
                    </a:cubicBezTo>
                    <a:cubicBezTo>
                      <a:pt x="957" y="1"/>
                      <a:pt x="952" y="2"/>
                      <a:pt x="948" y="2"/>
                    </a:cubicBezTo>
                    <a:cubicBezTo>
                      <a:pt x="945" y="2"/>
                      <a:pt x="939" y="0"/>
                      <a:pt x="936" y="2"/>
                    </a:cubicBezTo>
                    <a:cubicBezTo>
                      <a:pt x="933" y="4"/>
                      <a:pt x="935" y="11"/>
                      <a:pt x="932" y="14"/>
                    </a:cubicBezTo>
                    <a:cubicBezTo>
                      <a:pt x="930" y="16"/>
                      <a:pt x="928" y="14"/>
                      <a:pt x="925" y="15"/>
                    </a:cubicBezTo>
                    <a:cubicBezTo>
                      <a:pt x="923" y="15"/>
                      <a:pt x="921" y="16"/>
                      <a:pt x="919" y="18"/>
                    </a:cubicBezTo>
                    <a:cubicBezTo>
                      <a:pt x="915" y="22"/>
                      <a:pt x="914" y="23"/>
                      <a:pt x="909" y="22"/>
                    </a:cubicBezTo>
                    <a:cubicBezTo>
                      <a:pt x="905" y="21"/>
                      <a:pt x="905" y="21"/>
                      <a:pt x="902" y="19"/>
                    </a:cubicBezTo>
                    <a:cubicBezTo>
                      <a:pt x="900" y="17"/>
                      <a:pt x="896" y="16"/>
                      <a:pt x="893" y="17"/>
                    </a:cubicBezTo>
                    <a:cubicBezTo>
                      <a:pt x="892" y="18"/>
                      <a:pt x="888" y="21"/>
                      <a:pt x="887" y="22"/>
                    </a:cubicBezTo>
                    <a:cubicBezTo>
                      <a:pt x="886" y="25"/>
                      <a:pt x="887" y="27"/>
                      <a:pt x="885" y="29"/>
                    </a:cubicBezTo>
                    <a:cubicBezTo>
                      <a:pt x="884" y="31"/>
                      <a:pt x="882" y="32"/>
                      <a:pt x="880" y="32"/>
                    </a:cubicBezTo>
                    <a:cubicBezTo>
                      <a:pt x="876" y="33"/>
                      <a:pt x="871" y="33"/>
                      <a:pt x="868" y="36"/>
                    </a:cubicBezTo>
                    <a:cubicBezTo>
                      <a:pt x="867" y="37"/>
                      <a:pt x="867" y="40"/>
                      <a:pt x="866" y="41"/>
                    </a:cubicBezTo>
                    <a:cubicBezTo>
                      <a:pt x="864" y="42"/>
                      <a:pt x="864" y="42"/>
                      <a:pt x="861" y="42"/>
                    </a:cubicBezTo>
                    <a:cubicBezTo>
                      <a:pt x="857" y="44"/>
                      <a:pt x="858" y="47"/>
                      <a:pt x="858" y="51"/>
                    </a:cubicBezTo>
                    <a:cubicBezTo>
                      <a:pt x="857" y="55"/>
                      <a:pt x="854" y="60"/>
                      <a:pt x="851" y="62"/>
                    </a:cubicBezTo>
                    <a:cubicBezTo>
                      <a:pt x="847" y="63"/>
                      <a:pt x="842" y="62"/>
                      <a:pt x="837" y="63"/>
                    </a:cubicBezTo>
                    <a:cubicBezTo>
                      <a:pt x="833" y="65"/>
                      <a:pt x="833" y="71"/>
                      <a:pt x="830" y="75"/>
                    </a:cubicBezTo>
                    <a:cubicBezTo>
                      <a:pt x="829" y="77"/>
                      <a:pt x="829" y="81"/>
                      <a:pt x="826" y="82"/>
                    </a:cubicBezTo>
                    <a:cubicBezTo>
                      <a:pt x="823" y="83"/>
                      <a:pt x="816" y="83"/>
                      <a:pt x="815" y="80"/>
                    </a:cubicBezTo>
                    <a:cubicBezTo>
                      <a:pt x="813" y="78"/>
                      <a:pt x="815" y="70"/>
                      <a:pt x="810" y="73"/>
                    </a:cubicBezTo>
                    <a:cubicBezTo>
                      <a:pt x="807" y="75"/>
                      <a:pt x="810" y="79"/>
                      <a:pt x="809" y="81"/>
                    </a:cubicBezTo>
                    <a:cubicBezTo>
                      <a:pt x="808" y="83"/>
                      <a:pt x="806" y="82"/>
                      <a:pt x="804" y="82"/>
                    </a:cubicBezTo>
                    <a:cubicBezTo>
                      <a:pt x="801" y="83"/>
                      <a:pt x="802" y="84"/>
                      <a:pt x="801" y="87"/>
                    </a:cubicBezTo>
                    <a:cubicBezTo>
                      <a:pt x="801" y="89"/>
                      <a:pt x="801" y="89"/>
                      <a:pt x="798" y="89"/>
                    </a:cubicBezTo>
                    <a:cubicBezTo>
                      <a:pt x="796" y="89"/>
                      <a:pt x="793" y="89"/>
                      <a:pt x="792" y="89"/>
                    </a:cubicBezTo>
                    <a:cubicBezTo>
                      <a:pt x="790" y="88"/>
                      <a:pt x="789" y="86"/>
                      <a:pt x="788" y="85"/>
                    </a:cubicBezTo>
                    <a:cubicBezTo>
                      <a:pt x="786" y="85"/>
                      <a:pt x="784" y="85"/>
                      <a:pt x="783" y="84"/>
                    </a:cubicBezTo>
                    <a:cubicBezTo>
                      <a:pt x="782" y="82"/>
                      <a:pt x="785" y="78"/>
                      <a:pt x="785" y="76"/>
                    </a:cubicBezTo>
                    <a:cubicBezTo>
                      <a:pt x="786" y="73"/>
                      <a:pt x="786" y="72"/>
                      <a:pt x="788" y="70"/>
                    </a:cubicBezTo>
                    <a:cubicBezTo>
                      <a:pt x="790" y="68"/>
                      <a:pt x="791" y="67"/>
                      <a:pt x="790" y="65"/>
                    </a:cubicBezTo>
                    <a:cubicBezTo>
                      <a:pt x="786" y="64"/>
                      <a:pt x="783" y="68"/>
                      <a:pt x="781" y="71"/>
                    </a:cubicBezTo>
                    <a:cubicBezTo>
                      <a:pt x="778" y="74"/>
                      <a:pt x="774" y="77"/>
                      <a:pt x="770" y="78"/>
                    </a:cubicBezTo>
                    <a:cubicBezTo>
                      <a:pt x="764" y="79"/>
                      <a:pt x="760" y="85"/>
                      <a:pt x="758" y="90"/>
                    </a:cubicBezTo>
                    <a:cubicBezTo>
                      <a:pt x="755" y="96"/>
                      <a:pt x="750" y="98"/>
                      <a:pt x="745" y="101"/>
                    </a:cubicBezTo>
                    <a:cubicBezTo>
                      <a:pt x="742" y="102"/>
                      <a:pt x="739" y="102"/>
                      <a:pt x="737" y="103"/>
                    </a:cubicBezTo>
                    <a:cubicBezTo>
                      <a:pt x="732" y="105"/>
                      <a:pt x="729" y="109"/>
                      <a:pt x="724" y="112"/>
                    </a:cubicBezTo>
                    <a:cubicBezTo>
                      <a:pt x="720" y="114"/>
                      <a:pt x="716" y="118"/>
                      <a:pt x="713" y="122"/>
                    </a:cubicBezTo>
                    <a:cubicBezTo>
                      <a:pt x="711" y="126"/>
                      <a:pt x="710" y="128"/>
                      <a:pt x="705" y="129"/>
                    </a:cubicBezTo>
                    <a:cubicBezTo>
                      <a:pt x="699" y="130"/>
                      <a:pt x="700" y="133"/>
                      <a:pt x="700" y="137"/>
                    </a:cubicBezTo>
                    <a:cubicBezTo>
                      <a:pt x="699" y="143"/>
                      <a:pt x="696" y="143"/>
                      <a:pt x="691" y="143"/>
                    </a:cubicBezTo>
                    <a:cubicBezTo>
                      <a:pt x="690" y="140"/>
                      <a:pt x="694" y="138"/>
                      <a:pt x="690" y="135"/>
                    </a:cubicBezTo>
                    <a:cubicBezTo>
                      <a:pt x="688" y="133"/>
                      <a:pt x="686" y="134"/>
                      <a:pt x="684" y="136"/>
                    </a:cubicBezTo>
                    <a:cubicBezTo>
                      <a:pt x="678" y="139"/>
                      <a:pt x="672" y="141"/>
                      <a:pt x="667" y="146"/>
                    </a:cubicBezTo>
                    <a:cubicBezTo>
                      <a:pt x="663" y="149"/>
                      <a:pt x="659" y="153"/>
                      <a:pt x="653" y="154"/>
                    </a:cubicBezTo>
                    <a:cubicBezTo>
                      <a:pt x="650" y="155"/>
                      <a:pt x="647" y="155"/>
                      <a:pt x="644" y="156"/>
                    </a:cubicBezTo>
                    <a:cubicBezTo>
                      <a:pt x="640" y="157"/>
                      <a:pt x="637" y="158"/>
                      <a:pt x="633" y="158"/>
                    </a:cubicBezTo>
                    <a:cubicBezTo>
                      <a:pt x="627" y="160"/>
                      <a:pt x="620" y="159"/>
                      <a:pt x="614" y="160"/>
                    </a:cubicBezTo>
                    <a:cubicBezTo>
                      <a:pt x="609" y="160"/>
                      <a:pt x="605" y="163"/>
                      <a:pt x="600" y="165"/>
                    </a:cubicBezTo>
                    <a:cubicBezTo>
                      <a:pt x="588" y="172"/>
                      <a:pt x="574" y="177"/>
                      <a:pt x="562" y="185"/>
                    </a:cubicBezTo>
                    <a:cubicBezTo>
                      <a:pt x="559" y="187"/>
                      <a:pt x="556" y="189"/>
                      <a:pt x="552" y="190"/>
                    </a:cubicBezTo>
                    <a:cubicBezTo>
                      <a:pt x="545" y="192"/>
                      <a:pt x="536" y="191"/>
                      <a:pt x="528" y="193"/>
                    </a:cubicBezTo>
                    <a:cubicBezTo>
                      <a:pt x="524" y="193"/>
                      <a:pt x="523" y="196"/>
                      <a:pt x="521" y="199"/>
                    </a:cubicBezTo>
                    <a:cubicBezTo>
                      <a:pt x="519" y="202"/>
                      <a:pt x="516" y="204"/>
                      <a:pt x="513" y="206"/>
                    </a:cubicBezTo>
                    <a:cubicBezTo>
                      <a:pt x="511" y="207"/>
                      <a:pt x="508" y="209"/>
                      <a:pt x="506" y="210"/>
                    </a:cubicBezTo>
                    <a:cubicBezTo>
                      <a:pt x="502" y="211"/>
                      <a:pt x="498" y="211"/>
                      <a:pt x="494" y="212"/>
                    </a:cubicBezTo>
                    <a:cubicBezTo>
                      <a:pt x="491" y="213"/>
                      <a:pt x="489" y="214"/>
                      <a:pt x="487" y="214"/>
                    </a:cubicBezTo>
                    <a:cubicBezTo>
                      <a:pt x="484" y="215"/>
                      <a:pt x="481" y="215"/>
                      <a:pt x="478" y="216"/>
                    </a:cubicBezTo>
                    <a:cubicBezTo>
                      <a:pt x="474" y="217"/>
                      <a:pt x="472" y="220"/>
                      <a:pt x="468" y="219"/>
                    </a:cubicBezTo>
                    <a:cubicBezTo>
                      <a:pt x="465" y="219"/>
                      <a:pt x="462" y="218"/>
                      <a:pt x="459" y="218"/>
                    </a:cubicBezTo>
                    <a:cubicBezTo>
                      <a:pt x="455" y="218"/>
                      <a:pt x="452" y="219"/>
                      <a:pt x="449" y="220"/>
                    </a:cubicBezTo>
                    <a:cubicBezTo>
                      <a:pt x="446" y="220"/>
                      <a:pt x="444" y="221"/>
                      <a:pt x="442" y="222"/>
                    </a:cubicBezTo>
                    <a:cubicBezTo>
                      <a:pt x="439" y="222"/>
                      <a:pt x="437" y="224"/>
                      <a:pt x="434" y="225"/>
                    </a:cubicBezTo>
                    <a:cubicBezTo>
                      <a:pt x="432" y="225"/>
                      <a:pt x="429" y="225"/>
                      <a:pt x="427" y="225"/>
                    </a:cubicBezTo>
                    <a:cubicBezTo>
                      <a:pt x="422" y="225"/>
                      <a:pt x="417" y="225"/>
                      <a:pt x="413" y="222"/>
                    </a:cubicBezTo>
                    <a:cubicBezTo>
                      <a:pt x="411" y="220"/>
                      <a:pt x="409" y="218"/>
                      <a:pt x="406" y="216"/>
                    </a:cubicBezTo>
                    <a:cubicBezTo>
                      <a:pt x="404" y="215"/>
                      <a:pt x="401" y="211"/>
                      <a:pt x="398" y="211"/>
                    </a:cubicBezTo>
                    <a:cubicBezTo>
                      <a:pt x="398" y="213"/>
                      <a:pt x="401" y="215"/>
                      <a:pt x="402" y="216"/>
                    </a:cubicBezTo>
                    <a:cubicBezTo>
                      <a:pt x="404" y="218"/>
                      <a:pt x="405" y="220"/>
                      <a:pt x="407" y="222"/>
                    </a:cubicBezTo>
                    <a:cubicBezTo>
                      <a:pt x="408" y="223"/>
                      <a:pt x="413" y="226"/>
                      <a:pt x="408" y="226"/>
                    </a:cubicBezTo>
                    <a:cubicBezTo>
                      <a:pt x="405" y="226"/>
                      <a:pt x="404" y="223"/>
                      <a:pt x="402" y="221"/>
                    </a:cubicBezTo>
                    <a:cubicBezTo>
                      <a:pt x="401" y="219"/>
                      <a:pt x="399" y="219"/>
                      <a:pt x="397" y="218"/>
                    </a:cubicBezTo>
                    <a:cubicBezTo>
                      <a:pt x="396" y="217"/>
                      <a:pt x="396" y="216"/>
                      <a:pt x="395" y="215"/>
                    </a:cubicBezTo>
                    <a:cubicBezTo>
                      <a:pt x="393" y="213"/>
                      <a:pt x="392" y="213"/>
                      <a:pt x="390" y="212"/>
                    </a:cubicBezTo>
                    <a:cubicBezTo>
                      <a:pt x="386" y="210"/>
                      <a:pt x="382" y="203"/>
                      <a:pt x="380" y="198"/>
                    </a:cubicBezTo>
                    <a:cubicBezTo>
                      <a:pt x="378" y="196"/>
                      <a:pt x="376" y="195"/>
                      <a:pt x="375" y="194"/>
                    </a:cubicBezTo>
                    <a:cubicBezTo>
                      <a:pt x="344" y="208"/>
                      <a:pt x="299" y="229"/>
                      <a:pt x="280" y="242"/>
                    </a:cubicBezTo>
                    <a:lnTo>
                      <a:pt x="288" y="405"/>
                    </a:lnTo>
                    <a:close/>
                    <a:moveTo>
                      <a:pt x="1328" y="409"/>
                    </a:moveTo>
                    <a:cubicBezTo>
                      <a:pt x="1328" y="409"/>
                      <a:pt x="1328" y="409"/>
                      <a:pt x="1328" y="409"/>
                    </a:cubicBezTo>
                    <a:cubicBezTo>
                      <a:pt x="1328" y="408"/>
                      <a:pt x="1328" y="407"/>
                      <a:pt x="1327" y="406"/>
                    </a:cubicBezTo>
                    <a:cubicBezTo>
                      <a:pt x="1328" y="407"/>
                      <a:pt x="1328" y="408"/>
                      <a:pt x="1328" y="409"/>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004" name="Freeform 3900"/>
              <p:cNvSpPr>
                <a:spLocks/>
              </p:cNvSpPr>
              <p:nvPr/>
            </p:nvSpPr>
            <p:spPr bwMode="auto">
              <a:xfrm>
                <a:off x="3312" y="1768"/>
                <a:ext cx="4" cy="2"/>
              </a:xfrm>
              <a:custGeom>
                <a:avLst/>
                <a:gdLst>
                  <a:gd name="T0" fmla="*/ 9 w 35"/>
                  <a:gd name="T1" fmla="*/ 8 h 14"/>
                  <a:gd name="T2" fmla="*/ 11 w 35"/>
                  <a:gd name="T3" fmla="*/ 11 h 14"/>
                  <a:gd name="T4" fmla="*/ 15 w 35"/>
                  <a:gd name="T5" fmla="*/ 13 h 14"/>
                  <a:gd name="T6" fmla="*/ 18 w 35"/>
                  <a:gd name="T7" fmla="*/ 13 h 14"/>
                  <a:gd name="T8" fmla="*/ 22 w 35"/>
                  <a:gd name="T9" fmla="*/ 13 h 14"/>
                  <a:gd name="T10" fmla="*/ 24 w 35"/>
                  <a:gd name="T11" fmla="*/ 14 h 14"/>
                  <a:gd name="T12" fmla="*/ 25 w 35"/>
                  <a:gd name="T13" fmla="*/ 9 h 14"/>
                  <a:gd name="T14" fmla="*/ 29 w 35"/>
                  <a:gd name="T15" fmla="*/ 7 h 14"/>
                  <a:gd name="T16" fmla="*/ 32 w 35"/>
                  <a:gd name="T17" fmla="*/ 7 h 14"/>
                  <a:gd name="T18" fmla="*/ 26 w 35"/>
                  <a:gd name="T19" fmla="*/ 4 h 14"/>
                  <a:gd name="T20" fmla="*/ 25 w 35"/>
                  <a:gd name="T21" fmla="*/ 4 h 14"/>
                  <a:gd name="T22" fmla="*/ 23 w 35"/>
                  <a:gd name="T23" fmla="*/ 2 h 14"/>
                  <a:gd name="T24" fmla="*/ 18 w 35"/>
                  <a:gd name="T25" fmla="*/ 3 h 14"/>
                  <a:gd name="T26" fmla="*/ 15 w 35"/>
                  <a:gd name="T27" fmla="*/ 1 h 14"/>
                  <a:gd name="T28" fmla="*/ 11 w 35"/>
                  <a:gd name="T29" fmla="*/ 2 h 14"/>
                  <a:gd name="T30" fmla="*/ 9 w 35"/>
                  <a:gd name="T31" fmla="*/ 5 h 14"/>
                  <a:gd name="T32" fmla="*/ 0 w 35"/>
                  <a:gd name="T33" fmla="*/ 9 h 14"/>
                  <a:gd name="T34" fmla="*/ 4 w 35"/>
                  <a:gd name="T35" fmla="*/ 9 h 14"/>
                  <a:gd name="T36" fmla="*/ 9 w 35"/>
                  <a:gd name="T37" fmla="*/ 8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5" h="14">
                    <a:moveTo>
                      <a:pt x="9" y="8"/>
                    </a:moveTo>
                    <a:cubicBezTo>
                      <a:pt x="10" y="9"/>
                      <a:pt x="10" y="10"/>
                      <a:pt x="11" y="11"/>
                    </a:cubicBezTo>
                    <a:cubicBezTo>
                      <a:pt x="12" y="12"/>
                      <a:pt x="14" y="12"/>
                      <a:pt x="15" y="13"/>
                    </a:cubicBezTo>
                    <a:cubicBezTo>
                      <a:pt x="16" y="13"/>
                      <a:pt x="17" y="13"/>
                      <a:pt x="18" y="13"/>
                    </a:cubicBezTo>
                    <a:cubicBezTo>
                      <a:pt x="19" y="14"/>
                      <a:pt x="21" y="13"/>
                      <a:pt x="22" y="13"/>
                    </a:cubicBezTo>
                    <a:cubicBezTo>
                      <a:pt x="23" y="13"/>
                      <a:pt x="23" y="14"/>
                      <a:pt x="24" y="14"/>
                    </a:cubicBezTo>
                    <a:cubicBezTo>
                      <a:pt x="26" y="13"/>
                      <a:pt x="25" y="11"/>
                      <a:pt x="25" y="9"/>
                    </a:cubicBezTo>
                    <a:cubicBezTo>
                      <a:pt x="25" y="7"/>
                      <a:pt x="27" y="7"/>
                      <a:pt x="29" y="7"/>
                    </a:cubicBezTo>
                    <a:cubicBezTo>
                      <a:pt x="30" y="7"/>
                      <a:pt x="32" y="7"/>
                      <a:pt x="32" y="7"/>
                    </a:cubicBezTo>
                    <a:cubicBezTo>
                      <a:pt x="35" y="5"/>
                      <a:pt x="27" y="4"/>
                      <a:pt x="26" y="4"/>
                    </a:cubicBezTo>
                    <a:cubicBezTo>
                      <a:pt x="25" y="4"/>
                      <a:pt x="26" y="4"/>
                      <a:pt x="25" y="4"/>
                    </a:cubicBezTo>
                    <a:cubicBezTo>
                      <a:pt x="24" y="3"/>
                      <a:pt x="24" y="2"/>
                      <a:pt x="23" y="2"/>
                    </a:cubicBezTo>
                    <a:cubicBezTo>
                      <a:pt x="21" y="1"/>
                      <a:pt x="20" y="3"/>
                      <a:pt x="18" y="3"/>
                    </a:cubicBezTo>
                    <a:cubicBezTo>
                      <a:pt x="17" y="3"/>
                      <a:pt x="16" y="1"/>
                      <a:pt x="15" y="1"/>
                    </a:cubicBezTo>
                    <a:cubicBezTo>
                      <a:pt x="14" y="0"/>
                      <a:pt x="12" y="0"/>
                      <a:pt x="11" y="2"/>
                    </a:cubicBezTo>
                    <a:cubicBezTo>
                      <a:pt x="10" y="3"/>
                      <a:pt x="11" y="4"/>
                      <a:pt x="9" y="5"/>
                    </a:cubicBezTo>
                    <a:cubicBezTo>
                      <a:pt x="8" y="6"/>
                      <a:pt x="0" y="8"/>
                      <a:pt x="0" y="9"/>
                    </a:cubicBezTo>
                    <a:cubicBezTo>
                      <a:pt x="2" y="9"/>
                      <a:pt x="3" y="9"/>
                      <a:pt x="4" y="9"/>
                    </a:cubicBezTo>
                    <a:cubicBezTo>
                      <a:pt x="6" y="9"/>
                      <a:pt x="7" y="8"/>
                      <a:pt x="9" y="8"/>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005" name="Freeform 3901"/>
              <p:cNvSpPr>
                <a:spLocks/>
              </p:cNvSpPr>
              <p:nvPr/>
            </p:nvSpPr>
            <p:spPr bwMode="auto">
              <a:xfrm>
                <a:off x="3570" y="1862"/>
                <a:ext cx="26" cy="18"/>
              </a:xfrm>
              <a:custGeom>
                <a:avLst/>
                <a:gdLst>
                  <a:gd name="T0" fmla="*/ 8 w 196"/>
                  <a:gd name="T1" fmla="*/ 97 h 130"/>
                  <a:gd name="T2" fmla="*/ 17 w 196"/>
                  <a:gd name="T3" fmla="*/ 100 h 130"/>
                  <a:gd name="T4" fmla="*/ 20 w 196"/>
                  <a:gd name="T5" fmla="*/ 105 h 130"/>
                  <a:gd name="T6" fmla="*/ 28 w 196"/>
                  <a:gd name="T7" fmla="*/ 108 h 130"/>
                  <a:gd name="T8" fmla="*/ 40 w 196"/>
                  <a:gd name="T9" fmla="*/ 118 h 130"/>
                  <a:gd name="T10" fmla="*/ 53 w 196"/>
                  <a:gd name="T11" fmla="*/ 114 h 130"/>
                  <a:gd name="T12" fmla="*/ 75 w 196"/>
                  <a:gd name="T13" fmla="*/ 119 h 130"/>
                  <a:gd name="T14" fmla="*/ 84 w 196"/>
                  <a:gd name="T15" fmla="*/ 120 h 130"/>
                  <a:gd name="T16" fmla="*/ 99 w 196"/>
                  <a:gd name="T17" fmla="*/ 120 h 130"/>
                  <a:gd name="T18" fmla="*/ 109 w 196"/>
                  <a:gd name="T19" fmla="*/ 113 h 130"/>
                  <a:gd name="T20" fmla="*/ 117 w 196"/>
                  <a:gd name="T21" fmla="*/ 109 h 130"/>
                  <a:gd name="T22" fmla="*/ 119 w 196"/>
                  <a:gd name="T23" fmla="*/ 107 h 130"/>
                  <a:gd name="T24" fmla="*/ 126 w 196"/>
                  <a:gd name="T25" fmla="*/ 110 h 130"/>
                  <a:gd name="T26" fmla="*/ 132 w 196"/>
                  <a:gd name="T27" fmla="*/ 116 h 130"/>
                  <a:gd name="T28" fmla="*/ 137 w 196"/>
                  <a:gd name="T29" fmla="*/ 118 h 130"/>
                  <a:gd name="T30" fmla="*/ 147 w 196"/>
                  <a:gd name="T31" fmla="*/ 125 h 130"/>
                  <a:gd name="T32" fmla="*/ 169 w 196"/>
                  <a:gd name="T33" fmla="*/ 118 h 130"/>
                  <a:gd name="T34" fmla="*/ 178 w 196"/>
                  <a:gd name="T35" fmla="*/ 113 h 130"/>
                  <a:gd name="T36" fmla="*/ 183 w 196"/>
                  <a:gd name="T37" fmla="*/ 102 h 130"/>
                  <a:gd name="T38" fmla="*/ 184 w 196"/>
                  <a:gd name="T39" fmla="*/ 89 h 130"/>
                  <a:gd name="T40" fmla="*/ 194 w 196"/>
                  <a:gd name="T41" fmla="*/ 69 h 130"/>
                  <a:gd name="T42" fmla="*/ 176 w 196"/>
                  <a:gd name="T43" fmla="*/ 57 h 130"/>
                  <a:gd name="T44" fmla="*/ 164 w 196"/>
                  <a:gd name="T45" fmla="*/ 52 h 130"/>
                  <a:gd name="T46" fmla="*/ 161 w 196"/>
                  <a:gd name="T47" fmla="*/ 41 h 130"/>
                  <a:gd name="T48" fmla="*/ 156 w 196"/>
                  <a:gd name="T49" fmla="*/ 32 h 130"/>
                  <a:gd name="T50" fmla="*/ 147 w 196"/>
                  <a:gd name="T51" fmla="*/ 24 h 130"/>
                  <a:gd name="T52" fmla="*/ 137 w 196"/>
                  <a:gd name="T53" fmla="*/ 18 h 130"/>
                  <a:gd name="T54" fmla="*/ 127 w 196"/>
                  <a:gd name="T55" fmla="*/ 8 h 130"/>
                  <a:gd name="T56" fmla="*/ 107 w 196"/>
                  <a:gd name="T57" fmla="*/ 0 h 130"/>
                  <a:gd name="T58" fmla="*/ 81 w 196"/>
                  <a:gd name="T59" fmla="*/ 5 h 130"/>
                  <a:gd name="T60" fmla="*/ 68 w 196"/>
                  <a:gd name="T61" fmla="*/ 12 h 130"/>
                  <a:gd name="T62" fmla="*/ 81 w 196"/>
                  <a:gd name="T63" fmla="*/ 20 h 130"/>
                  <a:gd name="T64" fmla="*/ 89 w 196"/>
                  <a:gd name="T65" fmla="*/ 23 h 130"/>
                  <a:gd name="T66" fmla="*/ 94 w 196"/>
                  <a:gd name="T67" fmla="*/ 37 h 130"/>
                  <a:gd name="T68" fmla="*/ 99 w 196"/>
                  <a:gd name="T69" fmla="*/ 49 h 130"/>
                  <a:gd name="T70" fmla="*/ 75 w 196"/>
                  <a:gd name="T71" fmla="*/ 48 h 130"/>
                  <a:gd name="T72" fmla="*/ 64 w 196"/>
                  <a:gd name="T73" fmla="*/ 62 h 130"/>
                  <a:gd name="T74" fmla="*/ 54 w 196"/>
                  <a:gd name="T75" fmla="*/ 65 h 130"/>
                  <a:gd name="T76" fmla="*/ 45 w 196"/>
                  <a:gd name="T77" fmla="*/ 81 h 130"/>
                  <a:gd name="T78" fmla="*/ 33 w 196"/>
                  <a:gd name="T79" fmla="*/ 90 h 130"/>
                  <a:gd name="T80" fmla="*/ 24 w 196"/>
                  <a:gd name="T81" fmla="*/ 80 h 130"/>
                  <a:gd name="T82" fmla="*/ 14 w 196"/>
                  <a:gd name="T83" fmla="*/ 71 h 130"/>
                  <a:gd name="T84" fmla="*/ 3 w 196"/>
                  <a:gd name="T85" fmla="*/ 81 h 130"/>
                  <a:gd name="T86" fmla="*/ 1 w 196"/>
                  <a:gd name="T87" fmla="*/ 97 h 130"/>
                  <a:gd name="T88" fmla="*/ 3 w 196"/>
                  <a:gd name="T89" fmla="*/ 103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96" h="130">
                    <a:moveTo>
                      <a:pt x="3" y="103"/>
                    </a:moveTo>
                    <a:cubicBezTo>
                      <a:pt x="4" y="99"/>
                      <a:pt x="5" y="100"/>
                      <a:pt x="8" y="97"/>
                    </a:cubicBezTo>
                    <a:cubicBezTo>
                      <a:pt x="10" y="95"/>
                      <a:pt x="10" y="91"/>
                      <a:pt x="14" y="92"/>
                    </a:cubicBezTo>
                    <a:cubicBezTo>
                      <a:pt x="14" y="94"/>
                      <a:pt x="16" y="98"/>
                      <a:pt x="17" y="100"/>
                    </a:cubicBezTo>
                    <a:cubicBezTo>
                      <a:pt x="17" y="101"/>
                      <a:pt x="18" y="101"/>
                      <a:pt x="19" y="101"/>
                    </a:cubicBezTo>
                    <a:cubicBezTo>
                      <a:pt x="19" y="102"/>
                      <a:pt x="19" y="104"/>
                      <a:pt x="20" y="105"/>
                    </a:cubicBezTo>
                    <a:cubicBezTo>
                      <a:pt x="21" y="107"/>
                      <a:pt x="21" y="107"/>
                      <a:pt x="23" y="108"/>
                    </a:cubicBezTo>
                    <a:cubicBezTo>
                      <a:pt x="25" y="109"/>
                      <a:pt x="28" y="112"/>
                      <a:pt x="28" y="108"/>
                    </a:cubicBezTo>
                    <a:cubicBezTo>
                      <a:pt x="32" y="106"/>
                      <a:pt x="33" y="108"/>
                      <a:pt x="35" y="110"/>
                    </a:cubicBezTo>
                    <a:cubicBezTo>
                      <a:pt x="39" y="113"/>
                      <a:pt x="39" y="113"/>
                      <a:pt x="40" y="118"/>
                    </a:cubicBezTo>
                    <a:cubicBezTo>
                      <a:pt x="44" y="118"/>
                      <a:pt x="41" y="130"/>
                      <a:pt x="50" y="127"/>
                    </a:cubicBezTo>
                    <a:cubicBezTo>
                      <a:pt x="54" y="125"/>
                      <a:pt x="52" y="118"/>
                      <a:pt x="53" y="114"/>
                    </a:cubicBezTo>
                    <a:cubicBezTo>
                      <a:pt x="57" y="114"/>
                      <a:pt x="61" y="111"/>
                      <a:pt x="65" y="113"/>
                    </a:cubicBezTo>
                    <a:cubicBezTo>
                      <a:pt x="70" y="115"/>
                      <a:pt x="69" y="119"/>
                      <a:pt x="75" y="119"/>
                    </a:cubicBezTo>
                    <a:cubicBezTo>
                      <a:pt x="77" y="119"/>
                      <a:pt x="78" y="118"/>
                      <a:pt x="80" y="118"/>
                    </a:cubicBezTo>
                    <a:cubicBezTo>
                      <a:pt x="82" y="118"/>
                      <a:pt x="82" y="120"/>
                      <a:pt x="84" y="120"/>
                    </a:cubicBezTo>
                    <a:cubicBezTo>
                      <a:pt x="88" y="121"/>
                      <a:pt x="90" y="116"/>
                      <a:pt x="95" y="117"/>
                    </a:cubicBezTo>
                    <a:cubicBezTo>
                      <a:pt x="96" y="117"/>
                      <a:pt x="98" y="120"/>
                      <a:pt x="99" y="120"/>
                    </a:cubicBezTo>
                    <a:cubicBezTo>
                      <a:pt x="101" y="120"/>
                      <a:pt x="102" y="118"/>
                      <a:pt x="103" y="117"/>
                    </a:cubicBezTo>
                    <a:cubicBezTo>
                      <a:pt x="105" y="115"/>
                      <a:pt x="107" y="114"/>
                      <a:pt x="109" y="113"/>
                    </a:cubicBezTo>
                    <a:cubicBezTo>
                      <a:pt x="112" y="111"/>
                      <a:pt x="112" y="110"/>
                      <a:pt x="113" y="108"/>
                    </a:cubicBezTo>
                    <a:cubicBezTo>
                      <a:pt x="115" y="105"/>
                      <a:pt x="117" y="107"/>
                      <a:pt x="117" y="109"/>
                    </a:cubicBezTo>
                    <a:cubicBezTo>
                      <a:pt x="116" y="111"/>
                      <a:pt x="116" y="113"/>
                      <a:pt x="119" y="112"/>
                    </a:cubicBezTo>
                    <a:cubicBezTo>
                      <a:pt x="123" y="111"/>
                      <a:pt x="118" y="109"/>
                      <a:pt x="119" y="107"/>
                    </a:cubicBezTo>
                    <a:cubicBezTo>
                      <a:pt x="119" y="105"/>
                      <a:pt x="127" y="103"/>
                      <a:pt x="127" y="103"/>
                    </a:cubicBezTo>
                    <a:cubicBezTo>
                      <a:pt x="127" y="106"/>
                      <a:pt x="127" y="108"/>
                      <a:pt x="126" y="110"/>
                    </a:cubicBezTo>
                    <a:cubicBezTo>
                      <a:pt x="125" y="112"/>
                      <a:pt x="125" y="114"/>
                      <a:pt x="126" y="115"/>
                    </a:cubicBezTo>
                    <a:cubicBezTo>
                      <a:pt x="128" y="117"/>
                      <a:pt x="130" y="115"/>
                      <a:pt x="132" y="116"/>
                    </a:cubicBezTo>
                    <a:cubicBezTo>
                      <a:pt x="132" y="115"/>
                      <a:pt x="133" y="113"/>
                      <a:pt x="135" y="113"/>
                    </a:cubicBezTo>
                    <a:cubicBezTo>
                      <a:pt x="137" y="113"/>
                      <a:pt x="136" y="116"/>
                      <a:pt x="137" y="118"/>
                    </a:cubicBezTo>
                    <a:cubicBezTo>
                      <a:pt x="138" y="122"/>
                      <a:pt x="139" y="120"/>
                      <a:pt x="143" y="122"/>
                    </a:cubicBezTo>
                    <a:cubicBezTo>
                      <a:pt x="144" y="123"/>
                      <a:pt x="145" y="125"/>
                      <a:pt x="147" y="125"/>
                    </a:cubicBezTo>
                    <a:cubicBezTo>
                      <a:pt x="149" y="126"/>
                      <a:pt x="152" y="124"/>
                      <a:pt x="154" y="124"/>
                    </a:cubicBezTo>
                    <a:cubicBezTo>
                      <a:pt x="160" y="122"/>
                      <a:pt x="164" y="123"/>
                      <a:pt x="169" y="118"/>
                    </a:cubicBezTo>
                    <a:cubicBezTo>
                      <a:pt x="171" y="115"/>
                      <a:pt x="171" y="115"/>
                      <a:pt x="174" y="115"/>
                    </a:cubicBezTo>
                    <a:cubicBezTo>
                      <a:pt x="177" y="115"/>
                      <a:pt x="177" y="116"/>
                      <a:pt x="178" y="113"/>
                    </a:cubicBezTo>
                    <a:cubicBezTo>
                      <a:pt x="180" y="110"/>
                      <a:pt x="178" y="109"/>
                      <a:pt x="178" y="106"/>
                    </a:cubicBezTo>
                    <a:cubicBezTo>
                      <a:pt x="179" y="103"/>
                      <a:pt x="182" y="104"/>
                      <a:pt x="183" y="102"/>
                    </a:cubicBezTo>
                    <a:cubicBezTo>
                      <a:pt x="185" y="101"/>
                      <a:pt x="184" y="98"/>
                      <a:pt x="184" y="96"/>
                    </a:cubicBezTo>
                    <a:cubicBezTo>
                      <a:pt x="184" y="94"/>
                      <a:pt x="184" y="91"/>
                      <a:pt x="184" y="89"/>
                    </a:cubicBezTo>
                    <a:cubicBezTo>
                      <a:pt x="185" y="86"/>
                      <a:pt x="187" y="86"/>
                      <a:pt x="189" y="84"/>
                    </a:cubicBezTo>
                    <a:cubicBezTo>
                      <a:pt x="191" y="81"/>
                      <a:pt x="196" y="73"/>
                      <a:pt x="194" y="69"/>
                    </a:cubicBezTo>
                    <a:cubicBezTo>
                      <a:pt x="192" y="62"/>
                      <a:pt x="187" y="67"/>
                      <a:pt x="182" y="65"/>
                    </a:cubicBezTo>
                    <a:cubicBezTo>
                      <a:pt x="179" y="64"/>
                      <a:pt x="178" y="60"/>
                      <a:pt x="176" y="57"/>
                    </a:cubicBezTo>
                    <a:cubicBezTo>
                      <a:pt x="174" y="53"/>
                      <a:pt x="173" y="54"/>
                      <a:pt x="169" y="54"/>
                    </a:cubicBezTo>
                    <a:cubicBezTo>
                      <a:pt x="166" y="54"/>
                      <a:pt x="166" y="55"/>
                      <a:pt x="164" y="52"/>
                    </a:cubicBezTo>
                    <a:cubicBezTo>
                      <a:pt x="162" y="50"/>
                      <a:pt x="161" y="48"/>
                      <a:pt x="161" y="45"/>
                    </a:cubicBezTo>
                    <a:cubicBezTo>
                      <a:pt x="161" y="44"/>
                      <a:pt x="161" y="42"/>
                      <a:pt x="161" y="41"/>
                    </a:cubicBezTo>
                    <a:cubicBezTo>
                      <a:pt x="160" y="40"/>
                      <a:pt x="158" y="40"/>
                      <a:pt x="157" y="39"/>
                    </a:cubicBezTo>
                    <a:cubicBezTo>
                      <a:pt x="156" y="37"/>
                      <a:pt x="156" y="34"/>
                      <a:pt x="156" y="32"/>
                    </a:cubicBezTo>
                    <a:cubicBezTo>
                      <a:pt x="155" y="30"/>
                      <a:pt x="154" y="27"/>
                      <a:pt x="152" y="25"/>
                    </a:cubicBezTo>
                    <a:cubicBezTo>
                      <a:pt x="150" y="23"/>
                      <a:pt x="150" y="24"/>
                      <a:pt x="147" y="24"/>
                    </a:cubicBezTo>
                    <a:cubicBezTo>
                      <a:pt x="144" y="23"/>
                      <a:pt x="145" y="24"/>
                      <a:pt x="142" y="22"/>
                    </a:cubicBezTo>
                    <a:cubicBezTo>
                      <a:pt x="141" y="21"/>
                      <a:pt x="138" y="19"/>
                      <a:pt x="137" y="18"/>
                    </a:cubicBezTo>
                    <a:cubicBezTo>
                      <a:pt x="137" y="17"/>
                      <a:pt x="137" y="15"/>
                      <a:pt x="137" y="14"/>
                    </a:cubicBezTo>
                    <a:cubicBezTo>
                      <a:pt x="136" y="11"/>
                      <a:pt x="131" y="2"/>
                      <a:pt x="127" y="8"/>
                    </a:cubicBezTo>
                    <a:cubicBezTo>
                      <a:pt x="123" y="6"/>
                      <a:pt x="121" y="3"/>
                      <a:pt x="117" y="3"/>
                    </a:cubicBezTo>
                    <a:cubicBezTo>
                      <a:pt x="114" y="2"/>
                      <a:pt x="111" y="1"/>
                      <a:pt x="107" y="0"/>
                    </a:cubicBezTo>
                    <a:cubicBezTo>
                      <a:pt x="101" y="0"/>
                      <a:pt x="95" y="3"/>
                      <a:pt x="89" y="3"/>
                    </a:cubicBezTo>
                    <a:cubicBezTo>
                      <a:pt x="86" y="4"/>
                      <a:pt x="84" y="4"/>
                      <a:pt x="81" y="5"/>
                    </a:cubicBezTo>
                    <a:cubicBezTo>
                      <a:pt x="78" y="6"/>
                      <a:pt x="75" y="4"/>
                      <a:pt x="73" y="5"/>
                    </a:cubicBezTo>
                    <a:cubicBezTo>
                      <a:pt x="71" y="6"/>
                      <a:pt x="69" y="10"/>
                      <a:pt x="68" y="12"/>
                    </a:cubicBezTo>
                    <a:cubicBezTo>
                      <a:pt x="67" y="14"/>
                      <a:pt x="65" y="17"/>
                      <a:pt x="65" y="20"/>
                    </a:cubicBezTo>
                    <a:cubicBezTo>
                      <a:pt x="70" y="22"/>
                      <a:pt x="76" y="19"/>
                      <a:pt x="81" y="20"/>
                    </a:cubicBezTo>
                    <a:cubicBezTo>
                      <a:pt x="82" y="20"/>
                      <a:pt x="83" y="21"/>
                      <a:pt x="84" y="22"/>
                    </a:cubicBezTo>
                    <a:cubicBezTo>
                      <a:pt x="86" y="22"/>
                      <a:pt x="88" y="23"/>
                      <a:pt x="89" y="23"/>
                    </a:cubicBezTo>
                    <a:cubicBezTo>
                      <a:pt x="93" y="26"/>
                      <a:pt x="89" y="29"/>
                      <a:pt x="91" y="32"/>
                    </a:cubicBezTo>
                    <a:cubicBezTo>
                      <a:pt x="92" y="34"/>
                      <a:pt x="94" y="34"/>
                      <a:pt x="94" y="37"/>
                    </a:cubicBezTo>
                    <a:cubicBezTo>
                      <a:pt x="93" y="38"/>
                      <a:pt x="92" y="39"/>
                      <a:pt x="90" y="40"/>
                    </a:cubicBezTo>
                    <a:cubicBezTo>
                      <a:pt x="93" y="42"/>
                      <a:pt x="101" y="46"/>
                      <a:pt x="99" y="49"/>
                    </a:cubicBezTo>
                    <a:cubicBezTo>
                      <a:pt x="95" y="54"/>
                      <a:pt x="86" y="48"/>
                      <a:pt x="83" y="48"/>
                    </a:cubicBezTo>
                    <a:cubicBezTo>
                      <a:pt x="81" y="48"/>
                      <a:pt x="77" y="48"/>
                      <a:pt x="75" y="48"/>
                    </a:cubicBezTo>
                    <a:cubicBezTo>
                      <a:pt x="71" y="49"/>
                      <a:pt x="70" y="51"/>
                      <a:pt x="68" y="55"/>
                    </a:cubicBezTo>
                    <a:cubicBezTo>
                      <a:pt x="67" y="57"/>
                      <a:pt x="67" y="60"/>
                      <a:pt x="64" y="62"/>
                    </a:cubicBezTo>
                    <a:cubicBezTo>
                      <a:pt x="62" y="64"/>
                      <a:pt x="59" y="64"/>
                      <a:pt x="60" y="61"/>
                    </a:cubicBezTo>
                    <a:cubicBezTo>
                      <a:pt x="57" y="60"/>
                      <a:pt x="55" y="63"/>
                      <a:pt x="54" y="65"/>
                    </a:cubicBezTo>
                    <a:cubicBezTo>
                      <a:pt x="52" y="68"/>
                      <a:pt x="51" y="70"/>
                      <a:pt x="49" y="73"/>
                    </a:cubicBezTo>
                    <a:cubicBezTo>
                      <a:pt x="47" y="75"/>
                      <a:pt x="47" y="78"/>
                      <a:pt x="45" y="81"/>
                    </a:cubicBezTo>
                    <a:cubicBezTo>
                      <a:pt x="43" y="83"/>
                      <a:pt x="40" y="84"/>
                      <a:pt x="37" y="87"/>
                    </a:cubicBezTo>
                    <a:cubicBezTo>
                      <a:pt x="36" y="89"/>
                      <a:pt x="36" y="92"/>
                      <a:pt x="33" y="90"/>
                    </a:cubicBezTo>
                    <a:cubicBezTo>
                      <a:pt x="31" y="89"/>
                      <a:pt x="32" y="85"/>
                      <a:pt x="31" y="83"/>
                    </a:cubicBezTo>
                    <a:cubicBezTo>
                      <a:pt x="29" y="80"/>
                      <a:pt x="26" y="82"/>
                      <a:pt x="24" y="80"/>
                    </a:cubicBezTo>
                    <a:cubicBezTo>
                      <a:pt x="21" y="79"/>
                      <a:pt x="21" y="76"/>
                      <a:pt x="22" y="73"/>
                    </a:cubicBezTo>
                    <a:cubicBezTo>
                      <a:pt x="20" y="71"/>
                      <a:pt x="17" y="72"/>
                      <a:pt x="14" y="71"/>
                    </a:cubicBezTo>
                    <a:cubicBezTo>
                      <a:pt x="13" y="75"/>
                      <a:pt x="14" y="77"/>
                      <a:pt x="9" y="78"/>
                    </a:cubicBezTo>
                    <a:cubicBezTo>
                      <a:pt x="5" y="79"/>
                      <a:pt x="4" y="77"/>
                      <a:pt x="3" y="81"/>
                    </a:cubicBezTo>
                    <a:cubicBezTo>
                      <a:pt x="2" y="84"/>
                      <a:pt x="4" y="87"/>
                      <a:pt x="3" y="89"/>
                    </a:cubicBezTo>
                    <a:cubicBezTo>
                      <a:pt x="2" y="92"/>
                      <a:pt x="1" y="94"/>
                      <a:pt x="1" y="97"/>
                    </a:cubicBezTo>
                    <a:cubicBezTo>
                      <a:pt x="1" y="99"/>
                      <a:pt x="0" y="102"/>
                      <a:pt x="0" y="103"/>
                    </a:cubicBezTo>
                    <a:cubicBezTo>
                      <a:pt x="1" y="108"/>
                      <a:pt x="2" y="105"/>
                      <a:pt x="3" y="103"/>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006" name="Freeform 3902"/>
              <p:cNvSpPr>
                <a:spLocks/>
              </p:cNvSpPr>
              <p:nvPr/>
            </p:nvSpPr>
            <p:spPr bwMode="auto">
              <a:xfrm>
                <a:off x="3545" y="1846"/>
                <a:ext cx="7" cy="10"/>
              </a:xfrm>
              <a:custGeom>
                <a:avLst/>
                <a:gdLst>
                  <a:gd name="T0" fmla="*/ 38 w 52"/>
                  <a:gd name="T1" fmla="*/ 18 h 73"/>
                  <a:gd name="T2" fmla="*/ 25 w 52"/>
                  <a:gd name="T3" fmla="*/ 2 h 73"/>
                  <a:gd name="T4" fmla="*/ 19 w 52"/>
                  <a:gd name="T5" fmla="*/ 3 h 73"/>
                  <a:gd name="T6" fmla="*/ 17 w 52"/>
                  <a:gd name="T7" fmla="*/ 2 h 73"/>
                  <a:gd name="T8" fmla="*/ 14 w 52"/>
                  <a:gd name="T9" fmla="*/ 2 h 73"/>
                  <a:gd name="T10" fmla="*/ 9 w 52"/>
                  <a:gd name="T11" fmla="*/ 0 h 73"/>
                  <a:gd name="T12" fmla="*/ 5 w 52"/>
                  <a:gd name="T13" fmla="*/ 3 h 73"/>
                  <a:gd name="T14" fmla="*/ 0 w 52"/>
                  <a:gd name="T15" fmla="*/ 14 h 73"/>
                  <a:gd name="T16" fmla="*/ 6 w 52"/>
                  <a:gd name="T17" fmla="*/ 10 h 73"/>
                  <a:gd name="T18" fmla="*/ 4 w 52"/>
                  <a:gd name="T19" fmla="*/ 18 h 73"/>
                  <a:gd name="T20" fmla="*/ 2 w 52"/>
                  <a:gd name="T21" fmla="*/ 27 h 73"/>
                  <a:gd name="T22" fmla="*/ 2 w 52"/>
                  <a:gd name="T23" fmla="*/ 31 h 73"/>
                  <a:gd name="T24" fmla="*/ 6 w 52"/>
                  <a:gd name="T25" fmla="*/ 33 h 73"/>
                  <a:gd name="T26" fmla="*/ 13 w 52"/>
                  <a:gd name="T27" fmla="*/ 39 h 73"/>
                  <a:gd name="T28" fmla="*/ 18 w 52"/>
                  <a:gd name="T29" fmla="*/ 46 h 73"/>
                  <a:gd name="T30" fmla="*/ 24 w 52"/>
                  <a:gd name="T31" fmla="*/ 53 h 73"/>
                  <a:gd name="T32" fmla="*/ 27 w 52"/>
                  <a:gd name="T33" fmla="*/ 59 h 73"/>
                  <a:gd name="T34" fmla="*/ 31 w 52"/>
                  <a:gd name="T35" fmla="*/ 63 h 73"/>
                  <a:gd name="T36" fmla="*/ 32 w 52"/>
                  <a:gd name="T37" fmla="*/ 73 h 73"/>
                  <a:gd name="T38" fmla="*/ 41 w 52"/>
                  <a:gd name="T39" fmla="*/ 63 h 73"/>
                  <a:gd name="T40" fmla="*/ 47 w 52"/>
                  <a:gd name="T41" fmla="*/ 59 h 73"/>
                  <a:gd name="T42" fmla="*/ 51 w 52"/>
                  <a:gd name="T43" fmla="*/ 48 h 73"/>
                  <a:gd name="T44" fmla="*/ 46 w 52"/>
                  <a:gd name="T45" fmla="*/ 42 h 73"/>
                  <a:gd name="T46" fmla="*/ 46 w 52"/>
                  <a:gd name="T47" fmla="*/ 34 h 73"/>
                  <a:gd name="T48" fmla="*/ 42 w 52"/>
                  <a:gd name="T49" fmla="*/ 27 h 73"/>
                  <a:gd name="T50" fmla="*/ 38 w 52"/>
                  <a:gd name="T51" fmla="*/ 18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2" h="73">
                    <a:moveTo>
                      <a:pt x="38" y="18"/>
                    </a:moveTo>
                    <a:cubicBezTo>
                      <a:pt x="36" y="13"/>
                      <a:pt x="31" y="4"/>
                      <a:pt x="25" y="2"/>
                    </a:cubicBezTo>
                    <a:cubicBezTo>
                      <a:pt x="23" y="2"/>
                      <a:pt x="21" y="3"/>
                      <a:pt x="19" y="3"/>
                    </a:cubicBezTo>
                    <a:cubicBezTo>
                      <a:pt x="18" y="3"/>
                      <a:pt x="17" y="2"/>
                      <a:pt x="17" y="2"/>
                    </a:cubicBezTo>
                    <a:cubicBezTo>
                      <a:pt x="16" y="1"/>
                      <a:pt x="15" y="2"/>
                      <a:pt x="14" y="2"/>
                    </a:cubicBezTo>
                    <a:cubicBezTo>
                      <a:pt x="12" y="1"/>
                      <a:pt x="11" y="0"/>
                      <a:pt x="9" y="0"/>
                    </a:cubicBezTo>
                    <a:cubicBezTo>
                      <a:pt x="8" y="0"/>
                      <a:pt x="6" y="2"/>
                      <a:pt x="5" y="3"/>
                    </a:cubicBezTo>
                    <a:cubicBezTo>
                      <a:pt x="1" y="6"/>
                      <a:pt x="1" y="10"/>
                      <a:pt x="0" y="14"/>
                    </a:cubicBezTo>
                    <a:cubicBezTo>
                      <a:pt x="2" y="13"/>
                      <a:pt x="4" y="11"/>
                      <a:pt x="6" y="10"/>
                    </a:cubicBezTo>
                    <a:cubicBezTo>
                      <a:pt x="7" y="13"/>
                      <a:pt x="4" y="15"/>
                      <a:pt x="4" y="18"/>
                    </a:cubicBezTo>
                    <a:cubicBezTo>
                      <a:pt x="4" y="21"/>
                      <a:pt x="3" y="24"/>
                      <a:pt x="2" y="27"/>
                    </a:cubicBezTo>
                    <a:cubicBezTo>
                      <a:pt x="2" y="28"/>
                      <a:pt x="1" y="30"/>
                      <a:pt x="2" y="31"/>
                    </a:cubicBezTo>
                    <a:cubicBezTo>
                      <a:pt x="3" y="32"/>
                      <a:pt x="5" y="32"/>
                      <a:pt x="6" y="33"/>
                    </a:cubicBezTo>
                    <a:cubicBezTo>
                      <a:pt x="9" y="34"/>
                      <a:pt x="12" y="37"/>
                      <a:pt x="13" y="39"/>
                    </a:cubicBezTo>
                    <a:cubicBezTo>
                      <a:pt x="15" y="41"/>
                      <a:pt x="16" y="44"/>
                      <a:pt x="18" y="46"/>
                    </a:cubicBezTo>
                    <a:cubicBezTo>
                      <a:pt x="20" y="48"/>
                      <a:pt x="22" y="50"/>
                      <a:pt x="24" y="53"/>
                    </a:cubicBezTo>
                    <a:cubicBezTo>
                      <a:pt x="25" y="55"/>
                      <a:pt x="26" y="57"/>
                      <a:pt x="27" y="59"/>
                    </a:cubicBezTo>
                    <a:cubicBezTo>
                      <a:pt x="28" y="61"/>
                      <a:pt x="30" y="62"/>
                      <a:pt x="31" y="63"/>
                    </a:cubicBezTo>
                    <a:cubicBezTo>
                      <a:pt x="32" y="66"/>
                      <a:pt x="32" y="70"/>
                      <a:pt x="32" y="73"/>
                    </a:cubicBezTo>
                    <a:cubicBezTo>
                      <a:pt x="38" y="73"/>
                      <a:pt x="38" y="66"/>
                      <a:pt x="41" y="63"/>
                    </a:cubicBezTo>
                    <a:cubicBezTo>
                      <a:pt x="43" y="60"/>
                      <a:pt x="44" y="61"/>
                      <a:pt x="47" y="59"/>
                    </a:cubicBezTo>
                    <a:cubicBezTo>
                      <a:pt x="49" y="57"/>
                      <a:pt x="52" y="51"/>
                      <a:pt x="51" y="48"/>
                    </a:cubicBezTo>
                    <a:cubicBezTo>
                      <a:pt x="50" y="46"/>
                      <a:pt x="47" y="45"/>
                      <a:pt x="46" y="42"/>
                    </a:cubicBezTo>
                    <a:cubicBezTo>
                      <a:pt x="45" y="40"/>
                      <a:pt x="46" y="37"/>
                      <a:pt x="46" y="34"/>
                    </a:cubicBezTo>
                    <a:cubicBezTo>
                      <a:pt x="45" y="32"/>
                      <a:pt x="43" y="30"/>
                      <a:pt x="42" y="27"/>
                    </a:cubicBezTo>
                    <a:cubicBezTo>
                      <a:pt x="40" y="25"/>
                      <a:pt x="40" y="21"/>
                      <a:pt x="38" y="18"/>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007" name="Freeform 3903"/>
              <p:cNvSpPr>
                <a:spLocks/>
              </p:cNvSpPr>
              <p:nvPr/>
            </p:nvSpPr>
            <p:spPr bwMode="auto">
              <a:xfrm>
                <a:off x="3537" y="1826"/>
                <a:ext cx="14" cy="20"/>
              </a:xfrm>
              <a:custGeom>
                <a:avLst/>
                <a:gdLst>
                  <a:gd name="T0" fmla="*/ 7 w 103"/>
                  <a:gd name="T1" fmla="*/ 53 h 145"/>
                  <a:gd name="T2" fmla="*/ 13 w 103"/>
                  <a:gd name="T3" fmla="*/ 61 h 145"/>
                  <a:gd name="T4" fmla="*/ 18 w 103"/>
                  <a:gd name="T5" fmla="*/ 66 h 145"/>
                  <a:gd name="T6" fmla="*/ 22 w 103"/>
                  <a:gd name="T7" fmla="*/ 56 h 145"/>
                  <a:gd name="T8" fmla="*/ 24 w 103"/>
                  <a:gd name="T9" fmla="*/ 63 h 145"/>
                  <a:gd name="T10" fmla="*/ 26 w 103"/>
                  <a:gd name="T11" fmla="*/ 71 h 145"/>
                  <a:gd name="T12" fmla="*/ 30 w 103"/>
                  <a:gd name="T13" fmla="*/ 76 h 145"/>
                  <a:gd name="T14" fmla="*/ 35 w 103"/>
                  <a:gd name="T15" fmla="*/ 79 h 145"/>
                  <a:gd name="T16" fmla="*/ 40 w 103"/>
                  <a:gd name="T17" fmla="*/ 83 h 145"/>
                  <a:gd name="T18" fmla="*/ 42 w 103"/>
                  <a:gd name="T19" fmla="*/ 96 h 145"/>
                  <a:gd name="T20" fmla="*/ 48 w 103"/>
                  <a:gd name="T21" fmla="*/ 108 h 145"/>
                  <a:gd name="T22" fmla="*/ 51 w 103"/>
                  <a:gd name="T23" fmla="*/ 111 h 145"/>
                  <a:gd name="T24" fmla="*/ 57 w 103"/>
                  <a:gd name="T25" fmla="*/ 116 h 145"/>
                  <a:gd name="T26" fmla="*/ 62 w 103"/>
                  <a:gd name="T27" fmla="*/ 119 h 145"/>
                  <a:gd name="T28" fmla="*/ 64 w 103"/>
                  <a:gd name="T29" fmla="*/ 121 h 145"/>
                  <a:gd name="T30" fmla="*/ 69 w 103"/>
                  <a:gd name="T31" fmla="*/ 121 h 145"/>
                  <a:gd name="T32" fmla="*/ 70 w 103"/>
                  <a:gd name="T33" fmla="*/ 130 h 145"/>
                  <a:gd name="T34" fmla="*/ 74 w 103"/>
                  <a:gd name="T35" fmla="*/ 139 h 145"/>
                  <a:gd name="T36" fmla="*/ 84 w 103"/>
                  <a:gd name="T37" fmla="*/ 139 h 145"/>
                  <a:gd name="T38" fmla="*/ 95 w 103"/>
                  <a:gd name="T39" fmla="*/ 144 h 145"/>
                  <a:gd name="T40" fmla="*/ 102 w 103"/>
                  <a:gd name="T41" fmla="*/ 141 h 145"/>
                  <a:gd name="T42" fmla="*/ 99 w 103"/>
                  <a:gd name="T43" fmla="*/ 139 h 145"/>
                  <a:gd name="T44" fmla="*/ 96 w 103"/>
                  <a:gd name="T45" fmla="*/ 135 h 145"/>
                  <a:gd name="T46" fmla="*/ 90 w 103"/>
                  <a:gd name="T47" fmla="*/ 127 h 145"/>
                  <a:gd name="T48" fmla="*/ 88 w 103"/>
                  <a:gd name="T49" fmla="*/ 121 h 145"/>
                  <a:gd name="T50" fmla="*/ 78 w 103"/>
                  <a:gd name="T51" fmla="*/ 114 h 145"/>
                  <a:gd name="T52" fmla="*/ 73 w 103"/>
                  <a:gd name="T53" fmla="*/ 104 h 145"/>
                  <a:gd name="T54" fmla="*/ 65 w 103"/>
                  <a:gd name="T55" fmla="*/ 96 h 145"/>
                  <a:gd name="T56" fmla="*/ 60 w 103"/>
                  <a:gd name="T57" fmla="*/ 86 h 145"/>
                  <a:gd name="T58" fmla="*/ 56 w 103"/>
                  <a:gd name="T59" fmla="*/ 83 h 145"/>
                  <a:gd name="T60" fmla="*/ 57 w 103"/>
                  <a:gd name="T61" fmla="*/ 74 h 145"/>
                  <a:gd name="T62" fmla="*/ 58 w 103"/>
                  <a:gd name="T63" fmla="*/ 62 h 145"/>
                  <a:gd name="T64" fmla="*/ 64 w 103"/>
                  <a:gd name="T65" fmla="*/ 53 h 145"/>
                  <a:gd name="T66" fmla="*/ 66 w 103"/>
                  <a:gd name="T67" fmla="*/ 44 h 145"/>
                  <a:gd name="T68" fmla="*/ 69 w 103"/>
                  <a:gd name="T69" fmla="*/ 34 h 145"/>
                  <a:gd name="T70" fmla="*/ 73 w 103"/>
                  <a:gd name="T71" fmla="*/ 30 h 145"/>
                  <a:gd name="T72" fmla="*/ 75 w 103"/>
                  <a:gd name="T73" fmla="*/ 24 h 145"/>
                  <a:gd name="T74" fmla="*/ 80 w 103"/>
                  <a:gd name="T75" fmla="*/ 13 h 145"/>
                  <a:gd name="T76" fmla="*/ 81 w 103"/>
                  <a:gd name="T77" fmla="*/ 7 h 145"/>
                  <a:gd name="T78" fmla="*/ 66 w 103"/>
                  <a:gd name="T79" fmla="*/ 8 h 145"/>
                  <a:gd name="T80" fmla="*/ 53 w 103"/>
                  <a:gd name="T81" fmla="*/ 10 h 145"/>
                  <a:gd name="T82" fmla="*/ 49 w 103"/>
                  <a:gd name="T83" fmla="*/ 9 h 145"/>
                  <a:gd name="T84" fmla="*/ 45 w 103"/>
                  <a:gd name="T85" fmla="*/ 5 h 145"/>
                  <a:gd name="T86" fmla="*/ 35 w 103"/>
                  <a:gd name="T87" fmla="*/ 9 h 145"/>
                  <a:gd name="T88" fmla="*/ 25 w 103"/>
                  <a:gd name="T89" fmla="*/ 16 h 145"/>
                  <a:gd name="T90" fmla="*/ 21 w 103"/>
                  <a:gd name="T91" fmla="*/ 27 h 145"/>
                  <a:gd name="T92" fmla="*/ 17 w 103"/>
                  <a:gd name="T93" fmla="*/ 30 h 145"/>
                  <a:gd name="T94" fmla="*/ 11 w 103"/>
                  <a:gd name="T95" fmla="*/ 37 h 145"/>
                  <a:gd name="T96" fmla="*/ 5 w 103"/>
                  <a:gd name="T97" fmla="*/ 40 h 145"/>
                  <a:gd name="T98" fmla="*/ 1 w 103"/>
                  <a:gd name="T99" fmla="*/ 42 h 145"/>
                  <a:gd name="T100" fmla="*/ 7 w 103"/>
                  <a:gd name="T101" fmla="*/ 53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03" h="145">
                    <a:moveTo>
                      <a:pt x="7" y="53"/>
                    </a:moveTo>
                    <a:cubicBezTo>
                      <a:pt x="10" y="55"/>
                      <a:pt x="11" y="59"/>
                      <a:pt x="13" y="61"/>
                    </a:cubicBezTo>
                    <a:cubicBezTo>
                      <a:pt x="15" y="63"/>
                      <a:pt x="17" y="63"/>
                      <a:pt x="18" y="66"/>
                    </a:cubicBezTo>
                    <a:cubicBezTo>
                      <a:pt x="20" y="66"/>
                      <a:pt x="16" y="53"/>
                      <a:pt x="22" y="56"/>
                    </a:cubicBezTo>
                    <a:cubicBezTo>
                      <a:pt x="24" y="57"/>
                      <a:pt x="24" y="61"/>
                      <a:pt x="24" y="63"/>
                    </a:cubicBezTo>
                    <a:cubicBezTo>
                      <a:pt x="24" y="66"/>
                      <a:pt x="25" y="68"/>
                      <a:pt x="26" y="71"/>
                    </a:cubicBezTo>
                    <a:cubicBezTo>
                      <a:pt x="27" y="75"/>
                      <a:pt x="26" y="75"/>
                      <a:pt x="30" y="76"/>
                    </a:cubicBezTo>
                    <a:cubicBezTo>
                      <a:pt x="31" y="77"/>
                      <a:pt x="33" y="78"/>
                      <a:pt x="35" y="79"/>
                    </a:cubicBezTo>
                    <a:cubicBezTo>
                      <a:pt x="38" y="80"/>
                      <a:pt x="39" y="80"/>
                      <a:pt x="40" y="83"/>
                    </a:cubicBezTo>
                    <a:cubicBezTo>
                      <a:pt x="41" y="87"/>
                      <a:pt x="41" y="92"/>
                      <a:pt x="42" y="96"/>
                    </a:cubicBezTo>
                    <a:cubicBezTo>
                      <a:pt x="43" y="100"/>
                      <a:pt x="45" y="104"/>
                      <a:pt x="48" y="108"/>
                    </a:cubicBezTo>
                    <a:cubicBezTo>
                      <a:pt x="49" y="110"/>
                      <a:pt x="50" y="110"/>
                      <a:pt x="51" y="111"/>
                    </a:cubicBezTo>
                    <a:cubicBezTo>
                      <a:pt x="54" y="113"/>
                      <a:pt x="54" y="115"/>
                      <a:pt x="57" y="116"/>
                    </a:cubicBezTo>
                    <a:cubicBezTo>
                      <a:pt x="58" y="117"/>
                      <a:pt x="60" y="118"/>
                      <a:pt x="62" y="119"/>
                    </a:cubicBezTo>
                    <a:cubicBezTo>
                      <a:pt x="63" y="119"/>
                      <a:pt x="63" y="120"/>
                      <a:pt x="64" y="121"/>
                    </a:cubicBezTo>
                    <a:cubicBezTo>
                      <a:pt x="66" y="121"/>
                      <a:pt x="68" y="120"/>
                      <a:pt x="69" y="121"/>
                    </a:cubicBezTo>
                    <a:cubicBezTo>
                      <a:pt x="72" y="122"/>
                      <a:pt x="70" y="127"/>
                      <a:pt x="70" y="130"/>
                    </a:cubicBezTo>
                    <a:cubicBezTo>
                      <a:pt x="70" y="132"/>
                      <a:pt x="72" y="137"/>
                      <a:pt x="74" y="139"/>
                    </a:cubicBezTo>
                    <a:cubicBezTo>
                      <a:pt x="76" y="141"/>
                      <a:pt x="81" y="139"/>
                      <a:pt x="84" y="139"/>
                    </a:cubicBezTo>
                    <a:cubicBezTo>
                      <a:pt x="89" y="140"/>
                      <a:pt x="92" y="142"/>
                      <a:pt x="95" y="144"/>
                    </a:cubicBezTo>
                    <a:cubicBezTo>
                      <a:pt x="97" y="145"/>
                      <a:pt x="103" y="144"/>
                      <a:pt x="102" y="141"/>
                    </a:cubicBezTo>
                    <a:cubicBezTo>
                      <a:pt x="102" y="140"/>
                      <a:pt x="99" y="140"/>
                      <a:pt x="99" y="139"/>
                    </a:cubicBezTo>
                    <a:cubicBezTo>
                      <a:pt x="97" y="138"/>
                      <a:pt x="97" y="136"/>
                      <a:pt x="96" y="135"/>
                    </a:cubicBezTo>
                    <a:cubicBezTo>
                      <a:pt x="94" y="132"/>
                      <a:pt x="92" y="129"/>
                      <a:pt x="90" y="127"/>
                    </a:cubicBezTo>
                    <a:cubicBezTo>
                      <a:pt x="89" y="125"/>
                      <a:pt x="89" y="123"/>
                      <a:pt x="88" y="121"/>
                    </a:cubicBezTo>
                    <a:cubicBezTo>
                      <a:pt x="86" y="118"/>
                      <a:pt x="80" y="118"/>
                      <a:pt x="78" y="114"/>
                    </a:cubicBezTo>
                    <a:cubicBezTo>
                      <a:pt x="77" y="110"/>
                      <a:pt x="78" y="107"/>
                      <a:pt x="73" y="104"/>
                    </a:cubicBezTo>
                    <a:cubicBezTo>
                      <a:pt x="70" y="102"/>
                      <a:pt x="66" y="100"/>
                      <a:pt x="65" y="96"/>
                    </a:cubicBezTo>
                    <a:cubicBezTo>
                      <a:pt x="63" y="93"/>
                      <a:pt x="63" y="89"/>
                      <a:pt x="60" y="86"/>
                    </a:cubicBezTo>
                    <a:cubicBezTo>
                      <a:pt x="59" y="85"/>
                      <a:pt x="57" y="84"/>
                      <a:pt x="56" y="83"/>
                    </a:cubicBezTo>
                    <a:cubicBezTo>
                      <a:pt x="54" y="80"/>
                      <a:pt x="57" y="77"/>
                      <a:pt x="57" y="74"/>
                    </a:cubicBezTo>
                    <a:cubicBezTo>
                      <a:pt x="58" y="70"/>
                      <a:pt x="57" y="66"/>
                      <a:pt x="58" y="62"/>
                    </a:cubicBezTo>
                    <a:cubicBezTo>
                      <a:pt x="59" y="58"/>
                      <a:pt x="61" y="56"/>
                      <a:pt x="64" y="53"/>
                    </a:cubicBezTo>
                    <a:cubicBezTo>
                      <a:pt x="67" y="50"/>
                      <a:pt x="66" y="47"/>
                      <a:pt x="66" y="44"/>
                    </a:cubicBezTo>
                    <a:cubicBezTo>
                      <a:pt x="66" y="41"/>
                      <a:pt x="67" y="36"/>
                      <a:pt x="69" y="34"/>
                    </a:cubicBezTo>
                    <a:cubicBezTo>
                      <a:pt x="70" y="32"/>
                      <a:pt x="72" y="32"/>
                      <a:pt x="73" y="30"/>
                    </a:cubicBezTo>
                    <a:cubicBezTo>
                      <a:pt x="74" y="29"/>
                      <a:pt x="74" y="26"/>
                      <a:pt x="75" y="24"/>
                    </a:cubicBezTo>
                    <a:cubicBezTo>
                      <a:pt x="77" y="20"/>
                      <a:pt x="78" y="17"/>
                      <a:pt x="80" y="13"/>
                    </a:cubicBezTo>
                    <a:cubicBezTo>
                      <a:pt x="81" y="10"/>
                      <a:pt x="83" y="10"/>
                      <a:pt x="81" y="7"/>
                    </a:cubicBezTo>
                    <a:cubicBezTo>
                      <a:pt x="77" y="0"/>
                      <a:pt x="71" y="6"/>
                      <a:pt x="66" y="8"/>
                    </a:cubicBezTo>
                    <a:cubicBezTo>
                      <a:pt x="62" y="10"/>
                      <a:pt x="57" y="10"/>
                      <a:pt x="53" y="10"/>
                    </a:cubicBezTo>
                    <a:cubicBezTo>
                      <a:pt x="52" y="10"/>
                      <a:pt x="50" y="10"/>
                      <a:pt x="49" y="9"/>
                    </a:cubicBezTo>
                    <a:cubicBezTo>
                      <a:pt x="47" y="9"/>
                      <a:pt x="46" y="6"/>
                      <a:pt x="45" y="5"/>
                    </a:cubicBezTo>
                    <a:cubicBezTo>
                      <a:pt x="41" y="3"/>
                      <a:pt x="38" y="7"/>
                      <a:pt x="35" y="9"/>
                    </a:cubicBezTo>
                    <a:cubicBezTo>
                      <a:pt x="32" y="11"/>
                      <a:pt x="27" y="13"/>
                      <a:pt x="25" y="16"/>
                    </a:cubicBezTo>
                    <a:cubicBezTo>
                      <a:pt x="23" y="20"/>
                      <a:pt x="23" y="24"/>
                      <a:pt x="21" y="27"/>
                    </a:cubicBezTo>
                    <a:cubicBezTo>
                      <a:pt x="20" y="28"/>
                      <a:pt x="19" y="29"/>
                      <a:pt x="17" y="30"/>
                    </a:cubicBezTo>
                    <a:cubicBezTo>
                      <a:pt x="15" y="32"/>
                      <a:pt x="13" y="35"/>
                      <a:pt x="11" y="37"/>
                    </a:cubicBezTo>
                    <a:cubicBezTo>
                      <a:pt x="9" y="39"/>
                      <a:pt x="7" y="39"/>
                      <a:pt x="5" y="40"/>
                    </a:cubicBezTo>
                    <a:cubicBezTo>
                      <a:pt x="3" y="40"/>
                      <a:pt x="2" y="40"/>
                      <a:pt x="1" y="42"/>
                    </a:cubicBezTo>
                    <a:cubicBezTo>
                      <a:pt x="0" y="47"/>
                      <a:pt x="4" y="51"/>
                      <a:pt x="7" y="53"/>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008" name="Freeform 3904"/>
              <p:cNvSpPr>
                <a:spLocks/>
              </p:cNvSpPr>
              <p:nvPr/>
            </p:nvSpPr>
            <p:spPr bwMode="auto">
              <a:xfrm>
                <a:off x="3381" y="1843"/>
                <a:ext cx="6" cy="10"/>
              </a:xfrm>
              <a:custGeom>
                <a:avLst/>
                <a:gdLst>
                  <a:gd name="T0" fmla="*/ 3 w 49"/>
                  <a:gd name="T1" fmla="*/ 38 h 77"/>
                  <a:gd name="T2" fmla="*/ 10 w 49"/>
                  <a:gd name="T3" fmla="*/ 42 h 77"/>
                  <a:gd name="T4" fmla="*/ 16 w 49"/>
                  <a:gd name="T5" fmla="*/ 71 h 77"/>
                  <a:gd name="T6" fmla="*/ 21 w 49"/>
                  <a:gd name="T7" fmla="*/ 68 h 77"/>
                  <a:gd name="T8" fmla="*/ 38 w 49"/>
                  <a:gd name="T9" fmla="*/ 60 h 77"/>
                  <a:gd name="T10" fmla="*/ 41 w 49"/>
                  <a:gd name="T11" fmla="*/ 70 h 77"/>
                  <a:gd name="T12" fmla="*/ 49 w 49"/>
                  <a:gd name="T13" fmla="*/ 53 h 77"/>
                  <a:gd name="T14" fmla="*/ 38 w 49"/>
                  <a:gd name="T15" fmla="*/ 54 h 77"/>
                  <a:gd name="T16" fmla="*/ 34 w 49"/>
                  <a:gd name="T17" fmla="*/ 47 h 77"/>
                  <a:gd name="T18" fmla="*/ 37 w 49"/>
                  <a:gd name="T19" fmla="*/ 36 h 77"/>
                  <a:gd name="T20" fmla="*/ 39 w 49"/>
                  <a:gd name="T21" fmla="*/ 25 h 77"/>
                  <a:gd name="T22" fmla="*/ 39 w 49"/>
                  <a:gd name="T23" fmla="*/ 17 h 77"/>
                  <a:gd name="T24" fmla="*/ 33 w 49"/>
                  <a:gd name="T25" fmla="*/ 13 h 77"/>
                  <a:gd name="T26" fmla="*/ 29 w 49"/>
                  <a:gd name="T27" fmla="*/ 8 h 77"/>
                  <a:gd name="T28" fmla="*/ 25 w 49"/>
                  <a:gd name="T29" fmla="*/ 3 h 77"/>
                  <a:gd name="T30" fmla="*/ 20 w 49"/>
                  <a:gd name="T31" fmla="*/ 4 h 77"/>
                  <a:gd name="T32" fmla="*/ 14 w 49"/>
                  <a:gd name="T33" fmla="*/ 2 h 77"/>
                  <a:gd name="T34" fmla="*/ 1 w 49"/>
                  <a:gd name="T35" fmla="*/ 12 h 77"/>
                  <a:gd name="T36" fmla="*/ 2 w 49"/>
                  <a:gd name="T37" fmla="*/ 29 h 77"/>
                  <a:gd name="T38" fmla="*/ 3 w 49"/>
                  <a:gd name="T39" fmla="*/ 38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9" h="77">
                    <a:moveTo>
                      <a:pt x="3" y="38"/>
                    </a:moveTo>
                    <a:cubicBezTo>
                      <a:pt x="5" y="42"/>
                      <a:pt x="6" y="41"/>
                      <a:pt x="10" y="42"/>
                    </a:cubicBezTo>
                    <a:cubicBezTo>
                      <a:pt x="17" y="46"/>
                      <a:pt x="13" y="64"/>
                      <a:pt x="16" y="71"/>
                    </a:cubicBezTo>
                    <a:cubicBezTo>
                      <a:pt x="19" y="77"/>
                      <a:pt x="20" y="73"/>
                      <a:pt x="21" y="68"/>
                    </a:cubicBezTo>
                    <a:cubicBezTo>
                      <a:pt x="23" y="62"/>
                      <a:pt x="32" y="60"/>
                      <a:pt x="38" y="60"/>
                    </a:cubicBezTo>
                    <a:cubicBezTo>
                      <a:pt x="38" y="60"/>
                      <a:pt x="35" y="71"/>
                      <a:pt x="41" y="70"/>
                    </a:cubicBezTo>
                    <a:cubicBezTo>
                      <a:pt x="48" y="70"/>
                      <a:pt x="49" y="58"/>
                      <a:pt x="49" y="53"/>
                    </a:cubicBezTo>
                    <a:cubicBezTo>
                      <a:pt x="47" y="43"/>
                      <a:pt x="42" y="54"/>
                      <a:pt x="38" y="54"/>
                    </a:cubicBezTo>
                    <a:cubicBezTo>
                      <a:pt x="35" y="54"/>
                      <a:pt x="34" y="49"/>
                      <a:pt x="34" y="47"/>
                    </a:cubicBezTo>
                    <a:cubicBezTo>
                      <a:pt x="33" y="42"/>
                      <a:pt x="35" y="40"/>
                      <a:pt x="37" y="36"/>
                    </a:cubicBezTo>
                    <a:cubicBezTo>
                      <a:pt x="39" y="33"/>
                      <a:pt x="38" y="29"/>
                      <a:pt x="39" y="25"/>
                    </a:cubicBezTo>
                    <a:cubicBezTo>
                      <a:pt x="40" y="23"/>
                      <a:pt x="40" y="20"/>
                      <a:pt x="39" y="17"/>
                    </a:cubicBezTo>
                    <a:cubicBezTo>
                      <a:pt x="37" y="14"/>
                      <a:pt x="36" y="15"/>
                      <a:pt x="33" y="13"/>
                    </a:cubicBezTo>
                    <a:cubicBezTo>
                      <a:pt x="31" y="12"/>
                      <a:pt x="30" y="10"/>
                      <a:pt x="29" y="8"/>
                    </a:cubicBezTo>
                    <a:cubicBezTo>
                      <a:pt x="28" y="8"/>
                      <a:pt x="26" y="3"/>
                      <a:pt x="25" y="3"/>
                    </a:cubicBezTo>
                    <a:cubicBezTo>
                      <a:pt x="23" y="2"/>
                      <a:pt x="22" y="4"/>
                      <a:pt x="20" y="4"/>
                    </a:cubicBezTo>
                    <a:cubicBezTo>
                      <a:pt x="17" y="4"/>
                      <a:pt x="16" y="3"/>
                      <a:pt x="14" y="2"/>
                    </a:cubicBezTo>
                    <a:cubicBezTo>
                      <a:pt x="7" y="0"/>
                      <a:pt x="3" y="6"/>
                      <a:pt x="1" y="12"/>
                    </a:cubicBezTo>
                    <a:cubicBezTo>
                      <a:pt x="0" y="18"/>
                      <a:pt x="2" y="24"/>
                      <a:pt x="2" y="29"/>
                    </a:cubicBezTo>
                    <a:cubicBezTo>
                      <a:pt x="2" y="32"/>
                      <a:pt x="2" y="35"/>
                      <a:pt x="3" y="38"/>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009" name="Freeform 3905"/>
              <p:cNvSpPr>
                <a:spLocks/>
              </p:cNvSpPr>
              <p:nvPr/>
            </p:nvSpPr>
            <p:spPr bwMode="auto">
              <a:xfrm>
                <a:off x="3464" y="1903"/>
                <a:ext cx="5" cy="5"/>
              </a:xfrm>
              <a:custGeom>
                <a:avLst/>
                <a:gdLst>
                  <a:gd name="T0" fmla="*/ 37 w 39"/>
                  <a:gd name="T1" fmla="*/ 31 h 36"/>
                  <a:gd name="T2" fmla="*/ 39 w 39"/>
                  <a:gd name="T3" fmla="*/ 28 h 36"/>
                  <a:gd name="T4" fmla="*/ 34 w 39"/>
                  <a:gd name="T5" fmla="*/ 25 h 36"/>
                  <a:gd name="T6" fmla="*/ 35 w 39"/>
                  <a:gd name="T7" fmla="*/ 21 h 36"/>
                  <a:gd name="T8" fmla="*/ 32 w 39"/>
                  <a:gd name="T9" fmla="*/ 18 h 36"/>
                  <a:gd name="T10" fmla="*/ 27 w 39"/>
                  <a:gd name="T11" fmla="*/ 18 h 36"/>
                  <a:gd name="T12" fmla="*/ 18 w 39"/>
                  <a:gd name="T13" fmla="*/ 8 h 36"/>
                  <a:gd name="T14" fmla="*/ 9 w 39"/>
                  <a:gd name="T15" fmla="*/ 4 h 36"/>
                  <a:gd name="T16" fmla="*/ 1 w 39"/>
                  <a:gd name="T17" fmla="*/ 0 h 36"/>
                  <a:gd name="T18" fmla="*/ 1 w 39"/>
                  <a:gd name="T19" fmla="*/ 3 h 36"/>
                  <a:gd name="T20" fmla="*/ 0 w 39"/>
                  <a:gd name="T21" fmla="*/ 5 h 36"/>
                  <a:gd name="T22" fmla="*/ 0 w 39"/>
                  <a:gd name="T23" fmla="*/ 11 h 36"/>
                  <a:gd name="T24" fmla="*/ 3 w 39"/>
                  <a:gd name="T25" fmla="*/ 19 h 36"/>
                  <a:gd name="T26" fmla="*/ 9 w 39"/>
                  <a:gd name="T27" fmla="*/ 20 h 36"/>
                  <a:gd name="T28" fmla="*/ 12 w 39"/>
                  <a:gd name="T29" fmla="*/ 21 h 36"/>
                  <a:gd name="T30" fmla="*/ 15 w 39"/>
                  <a:gd name="T31" fmla="*/ 24 h 36"/>
                  <a:gd name="T32" fmla="*/ 19 w 39"/>
                  <a:gd name="T33" fmla="*/ 28 h 36"/>
                  <a:gd name="T34" fmla="*/ 15 w 39"/>
                  <a:gd name="T35" fmla="*/ 33 h 36"/>
                  <a:gd name="T36" fmla="*/ 24 w 39"/>
                  <a:gd name="T37" fmla="*/ 34 h 36"/>
                  <a:gd name="T38" fmla="*/ 26 w 39"/>
                  <a:gd name="T39" fmla="*/ 31 h 36"/>
                  <a:gd name="T40" fmla="*/ 28 w 39"/>
                  <a:gd name="T41" fmla="*/ 34 h 36"/>
                  <a:gd name="T42" fmla="*/ 32 w 39"/>
                  <a:gd name="T43" fmla="*/ 29 h 36"/>
                  <a:gd name="T44" fmla="*/ 37 w 39"/>
                  <a:gd name="T45" fmla="*/ 3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9" h="36">
                    <a:moveTo>
                      <a:pt x="37" y="31"/>
                    </a:moveTo>
                    <a:cubicBezTo>
                      <a:pt x="38" y="30"/>
                      <a:pt x="38" y="29"/>
                      <a:pt x="39" y="28"/>
                    </a:cubicBezTo>
                    <a:cubicBezTo>
                      <a:pt x="39" y="25"/>
                      <a:pt x="36" y="27"/>
                      <a:pt x="34" y="25"/>
                    </a:cubicBezTo>
                    <a:cubicBezTo>
                      <a:pt x="33" y="23"/>
                      <a:pt x="35" y="22"/>
                      <a:pt x="35" y="21"/>
                    </a:cubicBezTo>
                    <a:cubicBezTo>
                      <a:pt x="35" y="19"/>
                      <a:pt x="33" y="18"/>
                      <a:pt x="32" y="18"/>
                    </a:cubicBezTo>
                    <a:cubicBezTo>
                      <a:pt x="29" y="18"/>
                      <a:pt x="29" y="20"/>
                      <a:pt x="27" y="18"/>
                    </a:cubicBezTo>
                    <a:cubicBezTo>
                      <a:pt x="24" y="14"/>
                      <a:pt x="23" y="10"/>
                      <a:pt x="18" y="8"/>
                    </a:cubicBezTo>
                    <a:cubicBezTo>
                      <a:pt x="15" y="7"/>
                      <a:pt x="12" y="5"/>
                      <a:pt x="9" y="4"/>
                    </a:cubicBezTo>
                    <a:cubicBezTo>
                      <a:pt x="7" y="2"/>
                      <a:pt x="3" y="0"/>
                      <a:pt x="1" y="0"/>
                    </a:cubicBezTo>
                    <a:cubicBezTo>
                      <a:pt x="1" y="1"/>
                      <a:pt x="1" y="2"/>
                      <a:pt x="1" y="3"/>
                    </a:cubicBezTo>
                    <a:cubicBezTo>
                      <a:pt x="1" y="3"/>
                      <a:pt x="1" y="4"/>
                      <a:pt x="0" y="5"/>
                    </a:cubicBezTo>
                    <a:cubicBezTo>
                      <a:pt x="0" y="7"/>
                      <a:pt x="0" y="9"/>
                      <a:pt x="0" y="11"/>
                    </a:cubicBezTo>
                    <a:cubicBezTo>
                      <a:pt x="2" y="15"/>
                      <a:pt x="10" y="17"/>
                      <a:pt x="3" y="19"/>
                    </a:cubicBezTo>
                    <a:cubicBezTo>
                      <a:pt x="4" y="21"/>
                      <a:pt x="7" y="20"/>
                      <a:pt x="9" y="20"/>
                    </a:cubicBezTo>
                    <a:cubicBezTo>
                      <a:pt x="11" y="20"/>
                      <a:pt x="10" y="20"/>
                      <a:pt x="12" y="21"/>
                    </a:cubicBezTo>
                    <a:cubicBezTo>
                      <a:pt x="13" y="22"/>
                      <a:pt x="14" y="23"/>
                      <a:pt x="15" y="24"/>
                    </a:cubicBezTo>
                    <a:cubicBezTo>
                      <a:pt x="17" y="24"/>
                      <a:pt x="21" y="24"/>
                      <a:pt x="19" y="28"/>
                    </a:cubicBezTo>
                    <a:cubicBezTo>
                      <a:pt x="18" y="30"/>
                      <a:pt x="14" y="30"/>
                      <a:pt x="15" y="33"/>
                    </a:cubicBezTo>
                    <a:cubicBezTo>
                      <a:pt x="16" y="36"/>
                      <a:pt x="22" y="36"/>
                      <a:pt x="24" y="34"/>
                    </a:cubicBezTo>
                    <a:cubicBezTo>
                      <a:pt x="24" y="33"/>
                      <a:pt x="24" y="31"/>
                      <a:pt x="26" y="31"/>
                    </a:cubicBezTo>
                    <a:cubicBezTo>
                      <a:pt x="27" y="31"/>
                      <a:pt x="27" y="33"/>
                      <a:pt x="28" y="34"/>
                    </a:cubicBezTo>
                    <a:cubicBezTo>
                      <a:pt x="31" y="35"/>
                      <a:pt x="31" y="30"/>
                      <a:pt x="32" y="29"/>
                    </a:cubicBezTo>
                    <a:cubicBezTo>
                      <a:pt x="34" y="28"/>
                      <a:pt x="36" y="30"/>
                      <a:pt x="37" y="31"/>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010" name="Freeform 3906"/>
              <p:cNvSpPr>
                <a:spLocks/>
              </p:cNvSpPr>
              <p:nvPr/>
            </p:nvSpPr>
            <p:spPr bwMode="auto">
              <a:xfrm>
                <a:off x="3535" y="1879"/>
                <a:ext cx="5" cy="4"/>
              </a:xfrm>
              <a:custGeom>
                <a:avLst/>
                <a:gdLst>
                  <a:gd name="T0" fmla="*/ 0 w 42"/>
                  <a:gd name="T1" fmla="*/ 19 h 29"/>
                  <a:gd name="T2" fmla="*/ 12 w 42"/>
                  <a:gd name="T3" fmla="*/ 24 h 29"/>
                  <a:gd name="T4" fmla="*/ 19 w 42"/>
                  <a:gd name="T5" fmla="*/ 28 h 29"/>
                  <a:gd name="T6" fmla="*/ 22 w 42"/>
                  <a:gd name="T7" fmla="*/ 27 h 29"/>
                  <a:gd name="T8" fmla="*/ 28 w 42"/>
                  <a:gd name="T9" fmla="*/ 28 h 29"/>
                  <a:gd name="T10" fmla="*/ 37 w 42"/>
                  <a:gd name="T11" fmla="*/ 27 h 29"/>
                  <a:gd name="T12" fmla="*/ 32 w 42"/>
                  <a:gd name="T13" fmla="*/ 21 h 29"/>
                  <a:gd name="T14" fmla="*/ 30 w 42"/>
                  <a:gd name="T15" fmla="*/ 15 h 29"/>
                  <a:gd name="T16" fmla="*/ 22 w 42"/>
                  <a:gd name="T17" fmla="*/ 14 h 29"/>
                  <a:gd name="T18" fmla="*/ 20 w 42"/>
                  <a:gd name="T19" fmla="*/ 3 h 29"/>
                  <a:gd name="T20" fmla="*/ 9 w 42"/>
                  <a:gd name="T21" fmla="*/ 1 h 29"/>
                  <a:gd name="T22" fmla="*/ 4 w 42"/>
                  <a:gd name="T23" fmla="*/ 6 h 29"/>
                  <a:gd name="T24" fmla="*/ 2 w 42"/>
                  <a:gd name="T25" fmla="*/ 13 h 29"/>
                  <a:gd name="T26" fmla="*/ 3 w 42"/>
                  <a:gd name="T27" fmla="*/ 17 h 29"/>
                  <a:gd name="T28" fmla="*/ 0 w 42"/>
                  <a:gd name="T29" fmla="*/ 1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2" h="29">
                    <a:moveTo>
                      <a:pt x="0" y="19"/>
                    </a:moveTo>
                    <a:cubicBezTo>
                      <a:pt x="0" y="26"/>
                      <a:pt x="9" y="23"/>
                      <a:pt x="12" y="24"/>
                    </a:cubicBezTo>
                    <a:cubicBezTo>
                      <a:pt x="15" y="25"/>
                      <a:pt x="15" y="28"/>
                      <a:pt x="19" y="28"/>
                    </a:cubicBezTo>
                    <a:cubicBezTo>
                      <a:pt x="19" y="28"/>
                      <a:pt x="21" y="27"/>
                      <a:pt x="22" y="27"/>
                    </a:cubicBezTo>
                    <a:cubicBezTo>
                      <a:pt x="24" y="27"/>
                      <a:pt x="26" y="28"/>
                      <a:pt x="28" y="28"/>
                    </a:cubicBezTo>
                    <a:cubicBezTo>
                      <a:pt x="29" y="29"/>
                      <a:pt x="36" y="28"/>
                      <a:pt x="37" y="27"/>
                    </a:cubicBezTo>
                    <a:cubicBezTo>
                      <a:pt x="42" y="24"/>
                      <a:pt x="35" y="21"/>
                      <a:pt x="32" y="21"/>
                    </a:cubicBezTo>
                    <a:cubicBezTo>
                      <a:pt x="33" y="21"/>
                      <a:pt x="33" y="16"/>
                      <a:pt x="30" y="15"/>
                    </a:cubicBezTo>
                    <a:cubicBezTo>
                      <a:pt x="28" y="14"/>
                      <a:pt x="25" y="16"/>
                      <a:pt x="22" y="14"/>
                    </a:cubicBezTo>
                    <a:cubicBezTo>
                      <a:pt x="18" y="12"/>
                      <a:pt x="22" y="7"/>
                      <a:pt x="20" y="3"/>
                    </a:cubicBezTo>
                    <a:cubicBezTo>
                      <a:pt x="19" y="2"/>
                      <a:pt x="9" y="0"/>
                      <a:pt x="9" y="1"/>
                    </a:cubicBezTo>
                    <a:cubicBezTo>
                      <a:pt x="8" y="4"/>
                      <a:pt x="6" y="4"/>
                      <a:pt x="4" y="6"/>
                    </a:cubicBezTo>
                    <a:cubicBezTo>
                      <a:pt x="1" y="8"/>
                      <a:pt x="2" y="9"/>
                      <a:pt x="2" y="13"/>
                    </a:cubicBezTo>
                    <a:cubicBezTo>
                      <a:pt x="2" y="15"/>
                      <a:pt x="3" y="16"/>
                      <a:pt x="3" y="17"/>
                    </a:cubicBezTo>
                    <a:cubicBezTo>
                      <a:pt x="2" y="18"/>
                      <a:pt x="0" y="18"/>
                      <a:pt x="0" y="19"/>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011" name="Freeform 3907"/>
              <p:cNvSpPr>
                <a:spLocks/>
              </p:cNvSpPr>
              <p:nvPr/>
            </p:nvSpPr>
            <p:spPr bwMode="auto">
              <a:xfrm>
                <a:off x="3473" y="1903"/>
                <a:ext cx="3" cy="4"/>
              </a:xfrm>
              <a:custGeom>
                <a:avLst/>
                <a:gdLst>
                  <a:gd name="T0" fmla="*/ 18 w 22"/>
                  <a:gd name="T1" fmla="*/ 4 h 35"/>
                  <a:gd name="T2" fmla="*/ 11 w 22"/>
                  <a:gd name="T3" fmla="*/ 0 h 35"/>
                  <a:gd name="T4" fmla="*/ 13 w 22"/>
                  <a:gd name="T5" fmla="*/ 7 h 35"/>
                  <a:gd name="T6" fmla="*/ 13 w 22"/>
                  <a:gd name="T7" fmla="*/ 17 h 35"/>
                  <a:gd name="T8" fmla="*/ 7 w 22"/>
                  <a:gd name="T9" fmla="*/ 27 h 35"/>
                  <a:gd name="T10" fmla="*/ 5 w 22"/>
                  <a:gd name="T11" fmla="*/ 30 h 35"/>
                  <a:gd name="T12" fmla="*/ 1 w 22"/>
                  <a:gd name="T13" fmla="*/ 33 h 35"/>
                  <a:gd name="T14" fmla="*/ 6 w 22"/>
                  <a:gd name="T15" fmla="*/ 33 h 35"/>
                  <a:gd name="T16" fmla="*/ 9 w 22"/>
                  <a:gd name="T17" fmla="*/ 35 h 35"/>
                  <a:gd name="T18" fmla="*/ 14 w 22"/>
                  <a:gd name="T19" fmla="*/ 34 h 35"/>
                  <a:gd name="T20" fmla="*/ 15 w 22"/>
                  <a:gd name="T21" fmla="*/ 31 h 35"/>
                  <a:gd name="T22" fmla="*/ 18 w 22"/>
                  <a:gd name="T23" fmla="*/ 30 h 35"/>
                  <a:gd name="T24" fmla="*/ 20 w 22"/>
                  <a:gd name="T25" fmla="*/ 22 h 35"/>
                  <a:gd name="T26" fmla="*/ 21 w 22"/>
                  <a:gd name="T27" fmla="*/ 14 h 35"/>
                  <a:gd name="T28" fmla="*/ 18 w 22"/>
                  <a:gd name="T29" fmla="*/ 4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2" h="35">
                    <a:moveTo>
                      <a:pt x="18" y="4"/>
                    </a:moveTo>
                    <a:cubicBezTo>
                      <a:pt x="16" y="1"/>
                      <a:pt x="12" y="2"/>
                      <a:pt x="11" y="0"/>
                    </a:cubicBezTo>
                    <a:cubicBezTo>
                      <a:pt x="7" y="3"/>
                      <a:pt x="12" y="4"/>
                      <a:pt x="13" y="7"/>
                    </a:cubicBezTo>
                    <a:cubicBezTo>
                      <a:pt x="14" y="10"/>
                      <a:pt x="13" y="14"/>
                      <a:pt x="13" y="17"/>
                    </a:cubicBezTo>
                    <a:cubicBezTo>
                      <a:pt x="13" y="22"/>
                      <a:pt x="9" y="23"/>
                      <a:pt x="7" y="27"/>
                    </a:cubicBezTo>
                    <a:cubicBezTo>
                      <a:pt x="6" y="29"/>
                      <a:pt x="8" y="29"/>
                      <a:pt x="5" y="30"/>
                    </a:cubicBezTo>
                    <a:cubicBezTo>
                      <a:pt x="3" y="31"/>
                      <a:pt x="0" y="31"/>
                      <a:pt x="1" y="33"/>
                    </a:cubicBezTo>
                    <a:cubicBezTo>
                      <a:pt x="2" y="33"/>
                      <a:pt x="4" y="33"/>
                      <a:pt x="6" y="33"/>
                    </a:cubicBezTo>
                    <a:cubicBezTo>
                      <a:pt x="7" y="33"/>
                      <a:pt x="8" y="34"/>
                      <a:pt x="9" y="35"/>
                    </a:cubicBezTo>
                    <a:cubicBezTo>
                      <a:pt x="11" y="35"/>
                      <a:pt x="13" y="35"/>
                      <a:pt x="14" y="34"/>
                    </a:cubicBezTo>
                    <a:cubicBezTo>
                      <a:pt x="15" y="33"/>
                      <a:pt x="14" y="32"/>
                      <a:pt x="15" y="31"/>
                    </a:cubicBezTo>
                    <a:cubicBezTo>
                      <a:pt x="16" y="30"/>
                      <a:pt x="17" y="31"/>
                      <a:pt x="18" y="30"/>
                    </a:cubicBezTo>
                    <a:cubicBezTo>
                      <a:pt x="21" y="28"/>
                      <a:pt x="21" y="25"/>
                      <a:pt x="20" y="22"/>
                    </a:cubicBezTo>
                    <a:cubicBezTo>
                      <a:pt x="18" y="18"/>
                      <a:pt x="20" y="17"/>
                      <a:pt x="21" y="14"/>
                    </a:cubicBezTo>
                    <a:cubicBezTo>
                      <a:pt x="22" y="11"/>
                      <a:pt x="21" y="6"/>
                      <a:pt x="18" y="4"/>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012" name="Freeform 3908"/>
              <p:cNvSpPr>
                <a:spLocks/>
              </p:cNvSpPr>
              <p:nvPr/>
            </p:nvSpPr>
            <p:spPr bwMode="auto">
              <a:xfrm>
                <a:off x="3523" y="1895"/>
                <a:ext cx="3" cy="1"/>
              </a:xfrm>
              <a:custGeom>
                <a:avLst/>
                <a:gdLst>
                  <a:gd name="T0" fmla="*/ 11 w 20"/>
                  <a:gd name="T1" fmla="*/ 9 h 9"/>
                  <a:gd name="T2" fmla="*/ 3 w 20"/>
                  <a:gd name="T3" fmla="*/ 4 h 9"/>
                  <a:gd name="T4" fmla="*/ 11 w 20"/>
                  <a:gd name="T5" fmla="*/ 9 h 9"/>
                </a:gdLst>
                <a:ahLst/>
                <a:cxnLst>
                  <a:cxn ang="0">
                    <a:pos x="T0" y="T1"/>
                  </a:cxn>
                  <a:cxn ang="0">
                    <a:pos x="T2" y="T3"/>
                  </a:cxn>
                  <a:cxn ang="0">
                    <a:pos x="T4" y="T5"/>
                  </a:cxn>
                </a:cxnLst>
                <a:rect l="0" t="0" r="r" b="b"/>
                <a:pathLst>
                  <a:path w="20" h="9">
                    <a:moveTo>
                      <a:pt x="11" y="9"/>
                    </a:moveTo>
                    <a:cubicBezTo>
                      <a:pt x="20" y="8"/>
                      <a:pt x="7" y="0"/>
                      <a:pt x="3" y="4"/>
                    </a:cubicBezTo>
                    <a:cubicBezTo>
                      <a:pt x="0" y="7"/>
                      <a:pt x="10" y="9"/>
                      <a:pt x="11" y="9"/>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013" name="Freeform 3909"/>
              <p:cNvSpPr>
                <a:spLocks/>
              </p:cNvSpPr>
              <p:nvPr/>
            </p:nvSpPr>
            <p:spPr bwMode="auto">
              <a:xfrm>
                <a:off x="3524" y="1882"/>
                <a:ext cx="2" cy="2"/>
              </a:xfrm>
              <a:custGeom>
                <a:avLst/>
                <a:gdLst>
                  <a:gd name="T0" fmla="*/ 4 w 15"/>
                  <a:gd name="T1" fmla="*/ 2 h 12"/>
                  <a:gd name="T2" fmla="*/ 10 w 15"/>
                  <a:gd name="T3" fmla="*/ 9 h 12"/>
                  <a:gd name="T4" fmla="*/ 4 w 15"/>
                  <a:gd name="T5" fmla="*/ 2 h 12"/>
                </a:gdLst>
                <a:ahLst/>
                <a:cxnLst>
                  <a:cxn ang="0">
                    <a:pos x="T0" y="T1"/>
                  </a:cxn>
                  <a:cxn ang="0">
                    <a:pos x="T2" y="T3"/>
                  </a:cxn>
                  <a:cxn ang="0">
                    <a:pos x="T4" y="T5"/>
                  </a:cxn>
                </a:cxnLst>
                <a:rect l="0" t="0" r="r" b="b"/>
                <a:pathLst>
                  <a:path w="15" h="12">
                    <a:moveTo>
                      <a:pt x="4" y="2"/>
                    </a:moveTo>
                    <a:cubicBezTo>
                      <a:pt x="0" y="3"/>
                      <a:pt x="6" y="12"/>
                      <a:pt x="10" y="9"/>
                    </a:cubicBezTo>
                    <a:cubicBezTo>
                      <a:pt x="15" y="6"/>
                      <a:pt x="8" y="0"/>
                      <a:pt x="4" y="2"/>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014" name="Freeform 3910"/>
              <p:cNvSpPr>
                <a:spLocks/>
              </p:cNvSpPr>
              <p:nvPr/>
            </p:nvSpPr>
            <p:spPr bwMode="auto">
              <a:xfrm>
                <a:off x="3542" y="1880"/>
                <a:ext cx="2" cy="2"/>
              </a:xfrm>
              <a:custGeom>
                <a:avLst/>
                <a:gdLst>
                  <a:gd name="T0" fmla="*/ 3 w 12"/>
                  <a:gd name="T1" fmla="*/ 6 h 14"/>
                  <a:gd name="T2" fmla="*/ 8 w 12"/>
                  <a:gd name="T3" fmla="*/ 11 h 14"/>
                  <a:gd name="T4" fmla="*/ 8 w 12"/>
                  <a:gd name="T5" fmla="*/ 6 h 14"/>
                  <a:gd name="T6" fmla="*/ 3 w 12"/>
                  <a:gd name="T7" fmla="*/ 6 h 14"/>
                </a:gdLst>
                <a:ahLst/>
                <a:cxnLst>
                  <a:cxn ang="0">
                    <a:pos x="T0" y="T1"/>
                  </a:cxn>
                  <a:cxn ang="0">
                    <a:pos x="T2" y="T3"/>
                  </a:cxn>
                  <a:cxn ang="0">
                    <a:pos x="T4" y="T5"/>
                  </a:cxn>
                  <a:cxn ang="0">
                    <a:pos x="T6" y="T7"/>
                  </a:cxn>
                </a:cxnLst>
                <a:rect l="0" t="0" r="r" b="b"/>
                <a:pathLst>
                  <a:path w="12" h="14">
                    <a:moveTo>
                      <a:pt x="3" y="6"/>
                    </a:moveTo>
                    <a:cubicBezTo>
                      <a:pt x="3" y="6"/>
                      <a:pt x="8" y="11"/>
                      <a:pt x="8" y="11"/>
                    </a:cubicBezTo>
                    <a:cubicBezTo>
                      <a:pt x="12" y="14"/>
                      <a:pt x="10" y="7"/>
                      <a:pt x="8" y="6"/>
                    </a:cubicBezTo>
                    <a:cubicBezTo>
                      <a:pt x="6" y="2"/>
                      <a:pt x="0" y="0"/>
                      <a:pt x="3" y="6"/>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015" name="Freeform 3911"/>
              <p:cNvSpPr>
                <a:spLocks/>
              </p:cNvSpPr>
              <p:nvPr/>
            </p:nvSpPr>
            <p:spPr bwMode="auto">
              <a:xfrm>
                <a:off x="3526" y="1896"/>
                <a:ext cx="15" cy="8"/>
              </a:xfrm>
              <a:custGeom>
                <a:avLst/>
                <a:gdLst>
                  <a:gd name="T0" fmla="*/ 102 w 112"/>
                  <a:gd name="T1" fmla="*/ 22 h 65"/>
                  <a:gd name="T2" fmla="*/ 85 w 112"/>
                  <a:gd name="T3" fmla="*/ 13 h 65"/>
                  <a:gd name="T4" fmla="*/ 81 w 112"/>
                  <a:gd name="T5" fmla="*/ 5 h 65"/>
                  <a:gd name="T6" fmla="*/ 77 w 112"/>
                  <a:gd name="T7" fmla="*/ 2 h 65"/>
                  <a:gd name="T8" fmla="*/ 81 w 112"/>
                  <a:gd name="T9" fmla="*/ 12 h 65"/>
                  <a:gd name="T10" fmla="*/ 73 w 112"/>
                  <a:gd name="T11" fmla="*/ 19 h 65"/>
                  <a:gd name="T12" fmla="*/ 58 w 112"/>
                  <a:gd name="T13" fmla="*/ 17 h 65"/>
                  <a:gd name="T14" fmla="*/ 51 w 112"/>
                  <a:gd name="T15" fmla="*/ 16 h 65"/>
                  <a:gd name="T16" fmla="*/ 45 w 112"/>
                  <a:gd name="T17" fmla="*/ 12 h 65"/>
                  <a:gd name="T18" fmla="*/ 31 w 112"/>
                  <a:gd name="T19" fmla="*/ 9 h 65"/>
                  <a:gd name="T20" fmla="*/ 19 w 112"/>
                  <a:gd name="T21" fmla="*/ 10 h 65"/>
                  <a:gd name="T22" fmla="*/ 3 w 112"/>
                  <a:gd name="T23" fmla="*/ 8 h 65"/>
                  <a:gd name="T24" fmla="*/ 0 w 112"/>
                  <a:gd name="T25" fmla="*/ 11 h 65"/>
                  <a:gd name="T26" fmla="*/ 6 w 112"/>
                  <a:gd name="T27" fmla="*/ 21 h 65"/>
                  <a:gd name="T28" fmla="*/ 13 w 112"/>
                  <a:gd name="T29" fmla="*/ 22 h 65"/>
                  <a:gd name="T30" fmla="*/ 17 w 112"/>
                  <a:gd name="T31" fmla="*/ 27 h 65"/>
                  <a:gd name="T32" fmla="*/ 25 w 112"/>
                  <a:gd name="T33" fmla="*/ 34 h 65"/>
                  <a:gd name="T34" fmla="*/ 30 w 112"/>
                  <a:gd name="T35" fmla="*/ 42 h 65"/>
                  <a:gd name="T36" fmla="*/ 43 w 112"/>
                  <a:gd name="T37" fmla="*/ 47 h 65"/>
                  <a:gd name="T38" fmla="*/ 56 w 112"/>
                  <a:gd name="T39" fmla="*/ 60 h 65"/>
                  <a:gd name="T40" fmla="*/ 63 w 112"/>
                  <a:gd name="T41" fmla="*/ 60 h 65"/>
                  <a:gd name="T42" fmla="*/ 70 w 112"/>
                  <a:gd name="T43" fmla="*/ 62 h 65"/>
                  <a:gd name="T44" fmla="*/ 77 w 112"/>
                  <a:gd name="T45" fmla="*/ 62 h 65"/>
                  <a:gd name="T46" fmla="*/ 84 w 112"/>
                  <a:gd name="T47" fmla="*/ 65 h 65"/>
                  <a:gd name="T48" fmla="*/ 90 w 112"/>
                  <a:gd name="T49" fmla="*/ 63 h 65"/>
                  <a:gd name="T50" fmla="*/ 96 w 112"/>
                  <a:gd name="T51" fmla="*/ 61 h 65"/>
                  <a:gd name="T52" fmla="*/ 101 w 112"/>
                  <a:gd name="T53" fmla="*/ 58 h 65"/>
                  <a:gd name="T54" fmla="*/ 100 w 112"/>
                  <a:gd name="T55" fmla="*/ 51 h 65"/>
                  <a:gd name="T56" fmla="*/ 106 w 112"/>
                  <a:gd name="T57" fmla="*/ 47 h 65"/>
                  <a:gd name="T58" fmla="*/ 106 w 112"/>
                  <a:gd name="T59" fmla="*/ 40 h 65"/>
                  <a:gd name="T60" fmla="*/ 106 w 112"/>
                  <a:gd name="T61" fmla="*/ 33 h 65"/>
                  <a:gd name="T62" fmla="*/ 109 w 112"/>
                  <a:gd name="T63" fmla="*/ 27 h 65"/>
                  <a:gd name="T64" fmla="*/ 102 w 112"/>
                  <a:gd name="T65" fmla="*/ 22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2" h="65">
                    <a:moveTo>
                      <a:pt x="102" y="22"/>
                    </a:moveTo>
                    <a:cubicBezTo>
                      <a:pt x="96" y="21"/>
                      <a:pt x="87" y="19"/>
                      <a:pt x="85" y="13"/>
                    </a:cubicBezTo>
                    <a:cubicBezTo>
                      <a:pt x="83" y="10"/>
                      <a:pt x="83" y="7"/>
                      <a:pt x="81" y="5"/>
                    </a:cubicBezTo>
                    <a:cubicBezTo>
                      <a:pt x="81" y="5"/>
                      <a:pt x="77" y="0"/>
                      <a:pt x="77" y="2"/>
                    </a:cubicBezTo>
                    <a:cubicBezTo>
                      <a:pt x="77" y="5"/>
                      <a:pt x="80" y="9"/>
                      <a:pt x="81" y="12"/>
                    </a:cubicBezTo>
                    <a:cubicBezTo>
                      <a:pt x="82" y="18"/>
                      <a:pt x="78" y="19"/>
                      <a:pt x="73" y="19"/>
                    </a:cubicBezTo>
                    <a:cubicBezTo>
                      <a:pt x="67" y="20"/>
                      <a:pt x="63" y="18"/>
                      <a:pt x="58" y="17"/>
                    </a:cubicBezTo>
                    <a:cubicBezTo>
                      <a:pt x="55" y="17"/>
                      <a:pt x="54" y="17"/>
                      <a:pt x="51" y="16"/>
                    </a:cubicBezTo>
                    <a:cubicBezTo>
                      <a:pt x="49" y="14"/>
                      <a:pt x="47" y="13"/>
                      <a:pt x="45" y="12"/>
                    </a:cubicBezTo>
                    <a:cubicBezTo>
                      <a:pt x="38" y="9"/>
                      <a:pt x="38" y="5"/>
                      <a:pt x="31" y="9"/>
                    </a:cubicBezTo>
                    <a:cubicBezTo>
                      <a:pt x="27" y="11"/>
                      <a:pt x="23" y="11"/>
                      <a:pt x="19" y="10"/>
                    </a:cubicBezTo>
                    <a:cubicBezTo>
                      <a:pt x="15" y="9"/>
                      <a:pt x="7" y="7"/>
                      <a:pt x="3" y="8"/>
                    </a:cubicBezTo>
                    <a:cubicBezTo>
                      <a:pt x="0" y="8"/>
                      <a:pt x="0" y="8"/>
                      <a:pt x="0" y="11"/>
                    </a:cubicBezTo>
                    <a:cubicBezTo>
                      <a:pt x="0" y="16"/>
                      <a:pt x="2" y="20"/>
                      <a:pt x="6" y="21"/>
                    </a:cubicBezTo>
                    <a:cubicBezTo>
                      <a:pt x="8" y="22"/>
                      <a:pt x="11" y="21"/>
                      <a:pt x="13" y="22"/>
                    </a:cubicBezTo>
                    <a:cubicBezTo>
                      <a:pt x="14" y="23"/>
                      <a:pt x="16" y="26"/>
                      <a:pt x="17" y="27"/>
                    </a:cubicBezTo>
                    <a:cubicBezTo>
                      <a:pt x="20" y="30"/>
                      <a:pt x="23" y="31"/>
                      <a:pt x="25" y="34"/>
                    </a:cubicBezTo>
                    <a:cubicBezTo>
                      <a:pt x="27" y="37"/>
                      <a:pt x="27" y="40"/>
                      <a:pt x="30" y="42"/>
                    </a:cubicBezTo>
                    <a:cubicBezTo>
                      <a:pt x="34" y="45"/>
                      <a:pt x="40" y="42"/>
                      <a:pt x="43" y="47"/>
                    </a:cubicBezTo>
                    <a:cubicBezTo>
                      <a:pt x="47" y="53"/>
                      <a:pt x="49" y="58"/>
                      <a:pt x="56" y="60"/>
                    </a:cubicBezTo>
                    <a:cubicBezTo>
                      <a:pt x="59" y="61"/>
                      <a:pt x="61" y="60"/>
                      <a:pt x="63" y="60"/>
                    </a:cubicBezTo>
                    <a:cubicBezTo>
                      <a:pt x="66" y="61"/>
                      <a:pt x="67" y="61"/>
                      <a:pt x="70" y="62"/>
                    </a:cubicBezTo>
                    <a:cubicBezTo>
                      <a:pt x="72" y="62"/>
                      <a:pt x="75" y="61"/>
                      <a:pt x="77" y="62"/>
                    </a:cubicBezTo>
                    <a:cubicBezTo>
                      <a:pt x="80" y="63"/>
                      <a:pt x="81" y="65"/>
                      <a:pt x="84" y="65"/>
                    </a:cubicBezTo>
                    <a:cubicBezTo>
                      <a:pt x="87" y="65"/>
                      <a:pt x="88" y="64"/>
                      <a:pt x="90" y="63"/>
                    </a:cubicBezTo>
                    <a:cubicBezTo>
                      <a:pt x="92" y="62"/>
                      <a:pt x="94" y="62"/>
                      <a:pt x="96" y="61"/>
                    </a:cubicBezTo>
                    <a:cubicBezTo>
                      <a:pt x="99" y="61"/>
                      <a:pt x="100" y="60"/>
                      <a:pt x="101" y="58"/>
                    </a:cubicBezTo>
                    <a:cubicBezTo>
                      <a:pt x="101" y="55"/>
                      <a:pt x="99" y="53"/>
                      <a:pt x="100" y="51"/>
                    </a:cubicBezTo>
                    <a:cubicBezTo>
                      <a:pt x="100" y="48"/>
                      <a:pt x="104" y="49"/>
                      <a:pt x="106" y="47"/>
                    </a:cubicBezTo>
                    <a:cubicBezTo>
                      <a:pt x="109" y="45"/>
                      <a:pt x="107" y="43"/>
                      <a:pt x="106" y="40"/>
                    </a:cubicBezTo>
                    <a:cubicBezTo>
                      <a:pt x="106" y="38"/>
                      <a:pt x="106" y="35"/>
                      <a:pt x="106" y="33"/>
                    </a:cubicBezTo>
                    <a:cubicBezTo>
                      <a:pt x="106" y="29"/>
                      <a:pt x="108" y="29"/>
                      <a:pt x="109" y="27"/>
                    </a:cubicBezTo>
                    <a:cubicBezTo>
                      <a:pt x="112" y="22"/>
                      <a:pt x="106" y="22"/>
                      <a:pt x="102" y="22"/>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016" name="Freeform 3912"/>
              <p:cNvSpPr>
                <a:spLocks/>
              </p:cNvSpPr>
              <p:nvPr/>
            </p:nvSpPr>
            <p:spPr bwMode="auto">
              <a:xfrm>
                <a:off x="3539" y="1879"/>
                <a:ext cx="2" cy="3"/>
              </a:xfrm>
              <a:custGeom>
                <a:avLst/>
                <a:gdLst>
                  <a:gd name="T0" fmla="*/ 11 w 17"/>
                  <a:gd name="T1" fmla="*/ 7 h 22"/>
                  <a:gd name="T2" fmla="*/ 6 w 17"/>
                  <a:gd name="T3" fmla="*/ 0 h 22"/>
                  <a:gd name="T4" fmla="*/ 7 w 17"/>
                  <a:gd name="T5" fmla="*/ 11 h 22"/>
                  <a:gd name="T6" fmla="*/ 7 w 17"/>
                  <a:gd name="T7" fmla="*/ 19 h 22"/>
                  <a:gd name="T8" fmla="*/ 10 w 17"/>
                  <a:gd name="T9" fmla="*/ 16 h 22"/>
                  <a:gd name="T10" fmla="*/ 16 w 17"/>
                  <a:gd name="T11" fmla="*/ 17 h 22"/>
                  <a:gd name="T12" fmla="*/ 11 w 17"/>
                  <a:gd name="T13" fmla="*/ 7 h 22"/>
                </a:gdLst>
                <a:ahLst/>
                <a:cxnLst>
                  <a:cxn ang="0">
                    <a:pos x="T0" y="T1"/>
                  </a:cxn>
                  <a:cxn ang="0">
                    <a:pos x="T2" y="T3"/>
                  </a:cxn>
                  <a:cxn ang="0">
                    <a:pos x="T4" y="T5"/>
                  </a:cxn>
                  <a:cxn ang="0">
                    <a:pos x="T6" y="T7"/>
                  </a:cxn>
                  <a:cxn ang="0">
                    <a:pos x="T8" y="T9"/>
                  </a:cxn>
                  <a:cxn ang="0">
                    <a:pos x="T10" y="T11"/>
                  </a:cxn>
                  <a:cxn ang="0">
                    <a:pos x="T12" y="T13"/>
                  </a:cxn>
                </a:cxnLst>
                <a:rect l="0" t="0" r="r" b="b"/>
                <a:pathLst>
                  <a:path w="17" h="22">
                    <a:moveTo>
                      <a:pt x="11" y="7"/>
                    </a:moveTo>
                    <a:cubicBezTo>
                      <a:pt x="10" y="5"/>
                      <a:pt x="9" y="0"/>
                      <a:pt x="6" y="0"/>
                    </a:cubicBezTo>
                    <a:cubicBezTo>
                      <a:pt x="0" y="1"/>
                      <a:pt x="6" y="9"/>
                      <a:pt x="7" y="11"/>
                    </a:cubicBezTo>
                    <a:cubicBezTo>
                      <a:pt x="8" y="13"/>
                      <a:pt x="5" y="17"/>
                      <a:pt x="7" y="19"/>
                    </a:cubicBezTo>
                    <a:cubicBezTo>
                      <a:pt x="9" y="22"/>
                      <a:pt x="10" y="18"/>
                      <a:pt x="10" y="16"/>
                    </a:cubicBezTo>
                    <a:cubicBezTo>
                      <a:pt x="13" y="15"/>
                      <a:pt x="14" y="16"/>
                      <a:pt x="16" y="17"/>
                    </a:cubicBezTo>
                    <a:cubicBezTo>
                      <a:pt x="17" y="13"/>
                      <a:pt x="13" y="10"/>
                      <a:pt x="11" y="7"/>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017" name="Freeform 3913"/>
              <p:cNvSpPr>
                <a:spLocks/>
              </p:cNvSpPr>
              <p:nvPr/>
            </p:nvSpPr>
            <p:spPr bwMode="auto">
              <a:xfrm>
                <a:off x="3460" y="1909"/>
                <a:ext cx="9" cy="18"/>
              </a:xfrm>
              <a:custGeom>
                <a:avLst/>
                <a:gdLst>
                  <a:gd name="T0" fmla="*/ 66 w 66"/>
                  <a:gd name="T1" fmla="*/ 83 h 133"/>
                  <a:gd name="T2" fmla="*/ 58 w 66"/>
                  <a:gd name="T3" fmla="*/ 72 h 133"/>
                  <a:gd name="T4" fmla="*/ 53 w 66"/>
                  <a:gd name="T5" fmla="*/ 54 h 133"/>
                  <a:gd name="T6" fmla="*/ 55 w 66"/>
                  <a:gd name="T7" fmla="*/ 39 h 133"/>
                  <a:gd name="T8" fmla="*/ 53 w 66"/>
                  <a:gd name="T9" fmla="*/ 31 h 133"/>
                  <a:gd name="T10" fmla="*/ 50 w 66"/>
                  <a:gd name="T11" fmla="*/ 28 h 133"/>
                  <a:gd name="T12" fmla="*/ 51 w 66"/>
                  <a:gd name="T13" fmla="*/ 23 h 133"/>
                  <a:gd name="T14" fmla="*/ 45 w 66"/>
                  <a:gd name="T15" fmla="*/ 15 h 133"/>
                  <a:gd name="T16" fmla="*/ 45 w 66"/>
                  <a:gd name="T17" fmla="*/ 9 h 133"/>
                  <a:gd name="T18" fmla="*/ 49 w 66"/>
                  <a:gd name="T19" fmla="*/ 12 h 133"/>
                  <a:gd name="T20" fmla="*/ 51 w 66"/>
                  <a:gd name="T21" fmla="*/ 4 h 133"/>
                  <a:gd name="T22" fmla="*/ 41 w 66"/>
                  <a:gd name="T23" fmla="*/ 4 h 133"/>
                  <a:gd name="T24" fmla="*/ 34 w 66"/>
                  <a:gd name="T25" fmla="*/ 6 h 133"/>
                  <a:gd name="T26" fmla="*/ 28 w 66"/>
                  <a:gd name="T27" fmla="*/ 4 h 133"/>
                  <a:gd name="T28" fmla="*/ 23 w 66"/>
                  <a:gd name="T29" fmla="*/ 1 h 133"/>
                  <a:gd name="T30" fmla="*/ 18 w 66"/>
                  <a:gd name="T31" fmla="*/ 1 h 133"/>
                  <a:gd name="T32" fmla="*/ 19 w 66"/>
                  <a:gd name="T33" fmla="*/ 13 h 133"/>
                  <a:gd name="T34" fmla="*/ 17 w 66"/>
                  <a:gd name="T35" fmla="*/ 26 h 133"/>
                  <a:gd name="T36" fmla="*/ 15 w 66"/>
                  <a:gd name="T37" fmla="*/ 39 h 133"/>
                  <a:gd name="T38" fmla="*/ 10 w 66"/>
                  <a:gd name="T39" fmla="*/ 49 h 133"/>
                  <a:gd name="T40" fmla="*/ 8 w 66"/>
                  <a:gd name="T41" fmla="*/ 57 h 133"/>
                  <a:gd name="T42" fmla="*/ 4 w 66"/>
                  <a:gd name="T43" fmla="*/ 64 h 133"/>
                  <a:gd name="T44" fmla="*/ 4 w 66"/>
                  <a:gd name="T45" fmla="*/ 68 h 133"/>
                  <a:gd name="T46" fmla="*/ 4 w 66"/>
                  <a:gd name="T47" fmla="*/ 73 h 133"/>
                  <a:gd name="T48" fmla="*/ 5 w 66"/>
                  <a:gd name="T49" fmla="*/ 84 h 133"/>
                  <a:gd name="T50" fmla="*/ 7 w 66"/>
                  <a:gd name="T51" fmla="*/ 93 h 133"/>
                  <a:gd name="T52" fmla="*/ 3 w 66"/>
                  <a:gd name="T53" fmla="*/ 98 h 133"/>
                  <a:gd name="T54" fmla="*/ 2 w 66"/>
                  <a:gd name="T55" fmla="*/ 104 h 133"/>
                  <a:gd name="T56" fmla="*/ 1 w 66"/>
                  <a:gd name="T57" fmla="*/ 119 h 133"/>
                  <a:gd name="T58" fmla="*/ 3 w 66"/>
                  <a:gd name="T59" fmla="*/ 123 h 133"/>
                  <a:gd name="T60" fmla="*/ 6 w 66"/>
                  <a:gd name="T61" fmla="*/ 127 h 133"/>
                  <a:gd name="T62" fmla="*/ 17 w 66"/>
                  <a:gd name="T63" fmla="*/ 127 h 133"/>
                  <a:gd name="T64" fmla="*/ 22 w 66"/>
                  <a:gd name="T65" fmla="*/ 130 h 133"/>
                  <a:gd name="T66" fmla="*/ 31 w 66"/>
                  <a:gd name="T67" fmla="*/ 131 h 133"/>
                  <a:gd name="T68" fmla="*/ 33 w 66"/>
                  <a:gd name="T69" fmla="*/ 132 h 133"/>
                  <a:gd name="T70" fmla="*/ 42 w 66"/>
                  <a:gd name="T71" fmla="*/ 129 h 133"/>
                  <a:gd name="T72" fmla="*/ 48 w 66"/>
                  <a:gd name="T73" fmla="*/ 123 h 133"/>
                  <a:gd name="T74" fmla="*/ 55 w 66"/>
                  <a:gd name="T75" fmla="*/ 113 h 133"/>
                  <a:gd name="T76" fmla="*/ 59 w 66"/>
                  <a:gd name="T77" fmla="*/ 108 h 133"/>
                  <a:gd name="T78" fmla="*/ 63 w 66"/>
                  <a:gd name="T79" fmla="*/ 105 h 133"/>
                  <a:gd name="T80" fmla="*/ 64 w 66"/>
                  <a:gd name="T81" fmla="*/ 95 h 133"/>
                  <a:gd name="T82" fmla="*/ 66 w 66"/>
                  <a:gd name="T83" fmla="*/ 83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 h="133">
                    <a:moveTo>
                      <a:pt x="66" y="83"/>
                    </a:moveTo>
                    <a:cubicBezTo>
                      <a:pt x="66" y="77"/>
                      <a:pt x="63" y="76"/>
                      <a:pt x="58" y="72"/>
                    </a:cubicBezTo>
                    <a:cubicBezTo>
                      <a:pt x="53" y="67"/>
                      <a:pt x="53" y="61"/>
                      <a:pt x="53" y="54"/>
                    </a:cubicBezTo>
                    <a:cubicBezTo>
                      <a:pt x="52" y="49"/>
                      <a:pt x="51" y="44"/>
                      <a:pt x="55" y="39"/>
                    </a:cubicBezTo>
                    <a:cubicBezTo>
                      <a:pt x="58" y="36"/>
                      <a:pt x="57" y="34"/>
                      <a:pt x="53" y="31"/>
                    </a:cubicBezTo>
                    <a:cubicBezTo>
                      <a:pt x="52" y="30"/>
                      <a:pt x="50" y="29"/>
                      <a:pt x="50" y="28"/>
                    </a:cubicBezTo>
                    <a:cubicBezTo>
                      <a:pt x="49" y="26"/>
                      <a:pt x="52" y="25"/>
                      <a:pt x="51" y="23"/>
                    </a:cubicBezTo>
                    <a:cubicBezTo>
                      <a:pt x="45" y="23"/>
                      <a:pt x="45" y="20"/>
                      <a:pt x="45" y="15"/>
                    </a:cubicBezTo>
                    <a:cubicBezTo>
                      <a:pt x="44" y="14"/>
                      <a:pt x="44" y="10"/>
                      <a:pt x="45" y="9"/>
                    </a:cubicBezTo>
                    <a:cubicBezTo>
                      <a:pt x="48" y="7"/>
                      <a:pt x="47" y="11"/>
                      <a:pt x="49" y="12"/>
                    </a:cubicBezTo>
                    <a:cubicBezTo>
                      <a:pt x="53" y="15"/>
                      <a:pt x="53" y="6"/>
                      <a:pt x="51" y="4"/>
                    </a:cubicBezTo>
                    <a:cubicBezTo>
                      <a:pt x="49" y="1"/>
                      <a:pt x="44" y="2"/>
                      <a:pt x="41" y="4"/>
                    </a:cubicBezTo>
                    <a:cubicBezTo>
                      <a:pt x="39" y="6"/>
                      <a:pt x="37" y="7"/>
                      <a:pt x="34" y="6"/>
                    </a:cubicBezTo>
                    <a:cubicBezTo>
                      <a:pt x="31" y="6"/>
                      <a:pt x="30" y="5"/>
                      <a:pt x="28" y="4"/>
                    </a:cubicBezTo>
                    <a:cubicBezTo>
                      <a:pt x="26" y="3"/>
                      <a:pt x="24" y="2"/>
                      <a:pt x="23" y="1"/>
                    </a:cubicBezTo>
                    <a:cubicBezTo>
                      <a:pt x="20" y="0"/>
                      <a:pt x="20" y="0"/>
                      <a:pt x="18" y="1"/>
                    </a:cubicBezTo>
                    <a:cubicBezTo>
                      <a:pt x="17" y="5"/>
                      <a:pt x="19" y="9"/>
                      <a:pt x="19" y="13"/>
                    </a:cubicBezTo>
                    <a:cubicBezTo>
                      <a:pt x="19" y="18"/>
                      <a:pt x="20" y="21"/>
                      <a:pt x="17" y="26"/>
                    </a:cubicBezTo>
                    <a:cubicBezTo>
                      <a:pt x="15" y="30"/>
                      <a:pt x="16" y="34"/>
                      <a:pt x="15" y="39"/>
                    </a:cubicBezTo>
                    <a:cubicBezTo>
                      <a:pt x="14" y="42"/>
                      <a:pt x="12" y="45"/>
                      <a:pt x="10" y="49"/>
                    </a:cubicBezTo>
                    <a:cubicBezTo>
                      <a:pt x="9" y="52"/>
                      <a:pt x="8" y="54"/>
                      <a:pt x="8" y="57"/>
                    </a:cubicBezTo>
                    <a:cubicBezTo>
                      <a:pt x="7" y="60"/>
                      <a:pt x="5" y="61"/>
                      <a:pt x="4" y="64"/>
                    </a:cubicBezTo>
                    <a:cubicBezTo>
                      <a:pt x="4" y="65"/>
                      <a:pt x="4" y="67"/>
                      <a:pt x="4" y="68"/>
                    </a:cubicBezTo>
                    <a:cubicBezTo>
                      <a:pt x="4" y="70"/>
                      <a:pt x="4" y="71"/>
                      <a:pt x="4" y="73"/>
                    </a:cubicBezTo>
                    <a:cubicBezTo>
                      <a:pt x="4" y="77"/>
                      <a:pt x="4" y="81"/>
                      <a:pt x="5" y="84"/>
                    </a:cubicBezTo>
                    <a:cubicBezTo>
                      <a:pt x="6" y="87"/>
                      <a:pt x="7" y="90"/>
                      <a:pt x="7" y="93"/>
                    </a:cubicBezTo>
                    <a:cubicBezTo>
                      <a:pt x="6" y="95"/>
                      <a:pt x="4" y="96"/>
                      <a:pt x="3" y="98"/>
                    </a:cubicBezTo>
                    <a:cubicBezTo>
                      <a:pt x="2" y="99"/>
                      <a:pt x="2" y="102"/>
                      <a:pt x="2" y="104"/>
                    </a:cubicBezTo>
                    <a:cubicBezTo>
                      <a:pt x="2" y="108"/>
                      <a:pt x="0" y="114"/>
                      <a:pt x="1" y="119"/>
                    </a:cubicBezTo>
                    <a:cubicBezTo>
                      <a:pt x="2" y="120"/>
                      <a:pt x="3" y="122"/>
                      <a:pt x="3" y="123"/>
                    </a:cubicBezTo>
                    <a:cubicBezTo>
                      <a:pt x="4" y="126"/>
                      <a:pt x="4" y="126"/>
                      <a:pt x="6" y="127"/>
                    </a:cubicBezTo>
                    <a:cubicBezTo>
                      <a:pt x="10" y="128"/>
                      <a:pt x="14" y="126"/>
                      <a:pt x="17" y="127"/>
                    </a:cubicBezTo>
                    <a:cubicBezTo>
                      <a:pt x="19" y="128"/>
                      <a:pt x="20" y="129"/>
                      <a:pt x="22" y="130"/>
                    </a:cubicBezTo>
                    <a:cubicBezTo>
                      <a:pt x="25" y="130"/>
                      <a:pt x="29" y="130"/>
                      <a:pt x="31" y="131"/>
                    </a:cubicBezTo>
                    <a:cubicBezTo>
                      <a:pt x="32" y="131"/>
                      <a:pt x="32" y="132"/>
                      <a:pt x="33" y="132"/>
                    </a:cubicBezTo>
                    <a:cubicBezTo>
                      <a:pt x="36" y="133"/>
                      <a:pt x="39" y="132"/>
                      <a:pt x="42" y="129"/>
                    </a:cubicBezTo>
                    <a:cubicBezTo>
                      <a:pt x="44" y="127"/>
                      <a:pt x="47" y="125"/>
                      <a:pt x="48" y="123"/>
                    </a:cubicBezTo>
                    <a:cubicBezTo>
                      <a:pt x="51" y="119"/>
                      <a:pt x="53" y="116"/>
                      <a:pt x="55" y="113"/>
                    </a:cubicBezTo>
                    <a:cubicBezTo>
                      <a:pt x="56" y="111"/>
                      <a:pt x="57" y="109"/>
                      <a:pt x="59" y="108"/>
                    </a:cubicBezTo>
                    <a:cubicBezTo>
                      <a:pt x="60" y="107"/>
                      <a:pt x="62" y="106"/>
                      <a:pt x="63" y="105"/>
                    </a:cubicBezTo>
                    <a:cubicBezTo>
                      <a:pt x="65" y="102"/>
                      <a:pt x="64" y="98"/>
                      <a:pt x="64" y="95"/>
                    </a:cubicBezTo>
                    <a:cubicBezTo>
                      <a:pt x="65" y="91"/>
                      <a:pt x="66" y="88"/>
                      <a:pt x="66" y="83"/>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018" name="Freeform 3914"/>
              <p:cNvSpPr>
                <a:spLocks/>
              </p:cNvSpPr>
              <p:nvPr/>
            </p:nvSpPr>
            <p:spPr bwMode="auto">
              <a:xfrm>
                <a:off x="3521" y="1891"/>
                <a:ext cx="3" cy="3"/>
              </a:xfrm>
              <a:custGeom>
                <a:avLst/>
                <a:gdLst>
                  <a:gd name="T0" fmla="*/ 7 w 27"/>
                  <a:gd name="T1" fmla="*/ 20 h 26"/>
                  <a:gd name="T2" fmla="*/ 26 w 27"/>
                  <a:gd name="T3" fmla="*/ 21 h 26"/>
                  <a:gd name="T4" fmla="*/ 22 w 27"/>
                  <a:gd name="T5" fmla="*/ 11 h 26"/>
                  <a:gd name="T6" fmla="*/ 13 w 27"/>
                  <a:gd name="T7" fmla="*/ 4 h 26"/>
                  <a:gd name="T8" fmla="*/ 2 w 27"/>
                  <a:gd name="T9" fmla="*/ 4 h 26"/>
                  <a:gd name="T10" fmla="*/ 6 w 27"/>
                  <a:gd name="T11" fmla="*/ 14 h 26"/>
                  <a:gd name="T12" fmla="*/ 7 w 27"/>
                  <a:gd name="T13" fmla="*/ 20 h 26"/>
                </a:gdLst>
                <a:ahLst/>
                <a:cxnLst>
                  <a:cxn ang="0">
                    <a:pos x="T0" y="T1"/>
                  </a:cxn>
                  <a:cxn ang="0">
                    <a:pos x="T2" y="T3"/>
                  </a:cxn>
                  <a:cxn ang="0">
                    <a:pos x="T4" y="T5"/>
                  </a:cxn>
                  <a:cxn ang="0">
                    <a:pos x="T6" y="T7"/>
                  </a:cxn>
                  <a:cxn ang="0">
                    <a:pos x="T8" y="T9"/>
                  </a:cxn>
                  <a:cxn ang="0">
                    <a:pos x="T10" y="T11"/>
                  </a:cxn>
                  <a:cxn ang="0">
                    <a:pos x="T12" y="T13"/>
                  </a:cxn>
                </a:cxnLst>
                <a:rect l="0" t="0" r="r" b="b"/>
                <a:pathLst>
                  <a:path w="27" h="26">
                    <a:moveTo>
                      <a:pt x="7" y="20"/>
                    </a:moveTo>
                    <a:cubicBezTo>
                      <a:pt x="12" y="26"/>
                      <a:pt x="20" y="23"/>
                      <a:pt x="26" y="21"/>
                    </a:cubicBezTo>
                    <a:cubicBezTo>
                      <a:pt x="27" y="21"/>
                      <a:pt x="22" y="12"/>
                      <a:pt x="22" y="11"/>
                    </a:cubicBezTo>
                    <a:cubicBezTo>
                      <a:pt x="20" y="9"/>
                      <a:pt x="16" y="5"/>
                      <a:pt x="13" y="4"/>
                    </a:cubicBezTo>
                    <a:cubicBezTo>
                      <a:pt x="10" y="3"/>
                      <a:pt x="4" y="0"/>
                      <a:pt x="2" y="4"/>
                    </a:cubicBezTo>
                    <a:cubicBezTo>
                      <a:pt x="0" y="8"/>
                      <a:pt x="6" y="10"/>
                      <a:pt x="6" y="14"/>
                    </a:cubicBezTo>
                    <a:cubicBezTo>
                      <a:pt x="6" y="16"/>
                      <a:pt x="5" y="18"/>
                      <a:pt x="7" y="20"/>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019" name="Freeform 3915"/>
              <p:cNvSpPr>
                <a:spLocks/>
              </p:cNvSpPr>
              <p:nvPr/>
            </p:nvSpPr>
            <p:spPr bwMode="auto">
              <a:xfrm>
                <a:off x="3520" y="1882"/>
                <a:ext cx="2" cy="3"/>
              </a:xfrm>
              <a:custGeom>
                <a:avLst/>
                <a:gdLst>
                  <a:gd name="T0" fmla="*/ 5 w 13"/>
                  <a:gd name="T1" fmla="*/ 18 h 21"/>
                  <a:gd name="T2" fmla="*/ 13 w 13"/>
                  <a:gd name="T3" fmla="*/ 13 h 21"/>
                  <a:gd name="T4" fmla="*/ 9 w 13"/>
                  <a:gd name="T5" fmla="*/ 4 h 21"/>
                  <a:gd name="T6" fmla="*/ 2 w 13"/>
                  <a:gd name="T7" fmla="*/ 0 h 21"/>
                  <a:gd name="T8" fmla="*/ 1 w 13"/>
                  <a:gd name="T9" fmla="*/ 4 h 21"/>
                  <a:gd name="T10" fmla="*/ 6 w 13"/>
                  <a:gd name="T11" fmla="*/ 14 h 21"/>
                  <a:gd name="T12" fmla="*/ 5 w 13"/>
                  <a:gd name="T13" fmla="*/ 18 h 21"/>
                </a:gdLst>
                <a:ahLst/>
                <a:cxnLst>
                  <a:cxn ang="0">
                    <a:pos x="T0" y="T1"/>
                  </a:cxn>
                  <a:cxn ang="0">
                    <a:pos x="T2" y="T3"/>
                  </a:cxn>
                  <a:cxn ang="0">
                    <a:pos x="T4" y="T5"/>
                  </a:cxn>
                  <a:cxn ang="0">
                    <a:pos x="T6" y="T7"/>
                  </a:cxn>
                  <a:cxn ang="0">
                    <a:pos x="T8" y="T9"/>
                  </a:cxn>
                  <a:cxn ang="0">
                    <a:pos x="T10" y="T11"/>
                  </a:cxn>
                  <a:cxn ang="0">
                    <a:pos x="T12" y="T13"/>
                  </a:cxn>
                </a:cxnLst>
                <a:rect l="0" t="0" r="r" b="b"/>
                <a:pathLst>
                  <a:path w="13" h="21">
                    <a:moveTo>
                      <a:pt x="5" y="18"/>
                    </a:moveTo>
                    <a:cubicBezTo>
                      <a:pt x="7" y="21"/>
                      <a:pt x="12" y="15"/>
                      <a:pt x="13" y="13"/>
                    </a:cubicBezTo>
                    <a:cubicBezTo>
                      <a:pt x="13" y="10"/>
                      <a:pt x="11" y="6"/>
                      <a:pt x="9" y="4"/>
                    </a:cubicBezTo>
                    <a:cubicBezTo>
                      <a:pt x="8" y="3"/>
                      <a:pt x="3" y="0"/>
                      <a:pt x="2" y="0"/>
                    </a:cubicBezTo>
                    <a:cubicBezTo>
                      <a:pt x="1" y="0"/>
                      <a:pt x="0" y="3"/>
                      <a:pt x="1" y="4"/>
                    </a:cubicBezTo>
                    <a:cubicBezTo>
                      <a:pt x="2" y="8"/>
                      <a:pt x="7" y="9"/>
                      <a:pt x="6" y="14"/>
                    </a:cubicBezTo>
                    <a:cubicBezTo>
                      <a:pt x="6" y="16"/>
                      <a:pt x="3" y="16"/>
                      <a:pt x="5" y="18"/>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020" name="Freeform 3916"/>
              <p:cNvSpPr>
                <a:spLocks/>
              </p:cNvSpPr>
              <p:nvPr/>
            </p:nvSpPr>
            <p:spPr bwMode="auto">
              <a:xfrm>
                <a:off x="3436" y="1970"/>
                <a:ext cx="7" cy="9"/>
              </a:xfrm>
              <a:custGeom>
                <a:avLst/>
                <a:gdLst>
                  <a:gd name="T0" fmla="*/ 1 w 54"/>
                  <a:gd name="T1" fmla="*/ 24 h 67"/>
                  <a:gd name="T2" fmla="*/ 4 w 54"/>
                  <a:gd name="T3" fmla="*/ 35 h 67"/>
                  <a:gd name="T4" fmla="*/ 7 w 54"/>
                  <a:gd name="T5" fmla="*/ 38 h 67"/>
                  <a:gd name="T6" fmla="*/ 11 w 54"/>
                  <a:gd name="T7" fmla="*/ 41 h 67"/>
                  <a:gd name="T8" fmla="*/ 13 w 54"/>
                  <a:gd name="T9" fmla="*/ 46 h 67"/>
                  <a:gd name="T10" fmla="*/ 17 w 54"/>
                  <a:gd name="T11" fmla="*/ 49 h 67"/>
                  <a:gd name="T12" fmla="*/ 24 w 54"/>
                  <a:gd name="T13" fmla="*/ 58 h 67"/>
                  <a:gd name="T14" fmla="*/ 31 w 54"/>
                  <a:gd name="T15" fmla="*/ 64 h 67"/>
                  <a:gd name="T16" fmla="*/ 34 w 54"/>
                  <a:gd name="T17" fmla="*/ 67 h 67"/>
                  <a:gd name="T18" fmla="*/ 37 w 54"/>
                  <a:gd name="T19" fmla="*/ 63 h 67"/>
                  <a:gd name="T20" fmla="*/ 47 w 54"/>
                  <a:gd name="T21" fmla="*/ 61 h 67"/>
                  <a:gd name="T22" fmla="*/ 52 w 54"/>
                  <a:gd name="T23" fmla="*/ 61 h 67"/>
                  <a:gd name="T24" fmla="*/ 50 w 54"/>
                  <a:gd name="T25" fmla="*/ 55 h 67"/>
                  <a:gd name="T26" fmla="*/ 43 w 54"/>
                  <a:gd name="T27" fmla="*/ 50 h 67"/>
                  <a:gd name="T28" fmla="*/ 40 w 54"/>
                  <a:gd name="T29" fmla="*/ 43 h 67"/>
                  <a:gd name="T30" fmla="*/ 44 w 54"/>
                  <a:gd name="T31" fmla="*/ 28 h 67"/>
                  <a:gd name="T32" fmla="*/ 33 w 54"/>
                  <a:gd name="T33" fmla="*/ 3 h 67"/>
                  <a:gd name="T34" fmla="*/ 26 w 54"/>
                  <a:gd name="T35" fmla="*/ 1 h 67"/>
                  <a:gd name="T36" fmla="*/ 16 w 54"/>
                  <a:gd name="T37" fmla="*/ 1 h 67"/>
                  <a:gd name="T38" fmla="*/ 5 w 54"/>
                  <a:gd name="T39" fmla="*/ 4 h 67"/>
                  <a:gd name="T40" fmla="*/ 1 w 54"/>
                  <a:gd name="T41" fmla="*/ 14 h 67"/>
                  <a:gd name="T42" fmla="*/ 2 w 54"/>
                  <a:gd name="T43" fmla="*/ 20 h 67"/>
                  <a:gd name="T44" fmla="*/ 1 w 54"/>
                  <a:gd name="T45" fmla="*/ 24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4" h="67">
                    <a:moveTo>
                      <a:pt x="1" y="24"/>
                    </a:moveTo>
                    <a:cubicBezTo>
                      <a:pt x="0" y="28"/>
                      <a:pt x="3" y="31"/>
                      <a:pt x="4" y="35"/>
                    </a:cubicBezTo>
                    <a:cubicBezTo>
                      <a:pt x="5" y="37"/>
                      <a:pt x="5" y="37"/>
                      <a:pt x="7" y="38"/>
                    </a:cubicBezTo>
                    <a:cubicBezTo>
                      <a:pt x="8" y="39"/>
                      <a:pt x="10" y="40"/>
                      <a:pt x="11" y="41"/>
                    </a:cubicBezTo>
                    <a:cubicBezTo>
                      <a:pt x="12" y="42"/>
                      <a:pt x="12" y="44"/>
                      <a:pt x="13" y="46"/>
                    </a:cubicBezTo>
                    <a:cubicBezTo>
                      <a:pt x="14" y="48"/>
                      <a:pt x="16" y="48"/>
                      <a:pt x="17" y="49"/>
                    </a:cubicBezTo>
                    <a:cubicBezTo>
                      <a:pt x="21" y="52"/>
                      <a:pt x="19" y="56"/>
                      <a:pt x="24" y="58"/>
                    </a:cubicBezTo>
                    <a:cubicBezTo>
                      <a:pt x="28" y="59"/>
                      <a:pt x="30" y="59"/>
                      <a:pt x="31" y="64"/>
                    </a:cubicBezTo>
                    <a:cubicBezTo>
                      <a:pt x="32" y="65"/>
                      <a:pt x="32" y="67"/>
                      <a:pt x="34" y="67"/>
                    </a:cubicBezTo>
                    <a:cubicBezTo>
                      <a:pt x="36" y="67"/>
                      <a:pt x="36" y="64"/>
                      <a:pt x="37" y="63"/>
                    </a:cubicBezTo>
                    <a:cubicBezTo>
                      <a:pt x="39" y="61"/>
                      <a:pt x="44" y="61"/>
                      <a:pt x="47" y="61"/>
                    </a:cubicBezTo>
                    <a:cubicBezTo>
                      <a:pt x="49" y="61"/>
                      <a:pt x="51" y="63"/>
                      <a:pt x="52" y="61"/>
                    </a:cubicBezTo>
                    <a:cubicBezTo>
                      <a:pt x="54" y="59"/>
                      <a:pt x="52" y="56"/>
                      <a:pt x="50" y="55"/>
                    </a:cubicBezTo>
                    <a:cubicBezTo>
                      <a:pt x="48" y="53"/>
                      <a:pt x="45" y="53"/>
                      <a:pt x="43" y="50"/>
                    </a:cubicBezTo>
                    <a:cubicBezTo>
                      <a:pt x="41" y="48"/>
                      <a:pt x="41" y="46"/>
                      <a:pt x="40" y="43"/>
                    </a:cubicBezTo>
                    <a:cubicBezTo>
                      <a:pt x="40" y="37"/>
                      <a:pt x="42" y="33"/>
                      <a:pt x="44" y="28"/>
                    </a:cubicBezTo>
                    <a:cubicBezTo>
                      <a:pt x="46" y="19"/>
                      <a:pt x="46" y="2"/>
                      <a:pt x="33" y="3"/>
                    </a:cubicBezTo>
                    <a:cubicBezTo>
                      <a:pt x="30" y="3"/>
                      <a:pt x="29" y="1"/>
                      <a:pt x="26" y="1"/>
                    </a:cubicBezTo>
                    <a:cubicBezTo>
                      <a:pt x="23" y="0"/>
                      <a:pt x="19" y="1"/>
                      <a:pt x="16" y="1"/>
                    </a:cubicBezTo>
                    <a:cubicBezTo>
                      <a:pt x="12" y="2"/>
                      <a:pt x="8" y="1"/>
                      <a:pt x="5" y="4"/>
                    </a:cubicBezTo>
                    <a:cubicBezTo>
                      <a:pt x="1" y="8"/>
                      <a:pt x="1" y="10"/>
                      <a:pt x="1" y="14"/>
                    </a:cubicBezTo>
                    <a:cubicBezTo>
                      <a:pt x="2" y="16"/>
                      <a:pt x="2" y="18"/>
                      <a:pt x="2" y="20"/>
                    </a:cubicBezTo>
                    <a:cubicBezTo>
                      <a:pt x="1" y="22"/>
                      <a:pt x="1" y="23"/>
                      <a:pt x="1" y="24"/>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021" name="Freeform 3917"/>
              <p:cNvSpPr>
                <a:spLocks/>
              </p:cNvSpPr>
              <p:nvPr/>
            </p:nvSpPr>
            <p:spPr bwMode="auto">
              <a:xfrm>
                <a:off x="3392" y="1933"/>
                <a:ext cx="3" cy="5"/>
              </a:xfrm>
              <a:custGeom>
                <a:avLst/>
                <a:gdLst>
                  <a:gd name="T0" fmla="*/ 17 w 20"/>
                  <a:gd name="T1" fmla="*/ 11 h 34"/>
                  <a:gd name="T2" fmla="*/ 11 w 20"/>
                  <a:gd name="T3" fmla="*/ 12 h 34"/>
                  <a:gd name="T4" fmla="*/ 11 w 20"/>
                  <a:gd name="T5" fmla="*/ 11 h 34"/>
                  <a:gd name="T6" fmla="*/ 10 w 20"/>
                  <a:gd name="T7" fmla="*/ 9 h 34"/>
                  <a:gd name="T8" fmla="*/ 8 w 20"/>
                  <a:gd name="T9" fmla="*/ 5 h 34"/>
                  <a:gd name="T10" fmla="*/ 2 w 20"/>
                  <a:gd name="T11" fmla="*/ 1 h 34"/>
                  <a:gd name="T12" fmla="*/ 0 w 20"/>
                  <a:gd name="T13" fmla="*/ 2 h 34"/>
                  <a:gd name="T14" fmla="*/ 0 w 20"/>
                  <a:gd name="T15" fmla="*/ 7 h 34"/>
                  <a:gd name="T16" fmla="*/ 3 w 20"/>
                  <a:gd name="T17" fmla="*/ 13 h 34"/>
                  <a:gd name="T18" fmla="*/ 4 w 20"/>
                  <a:gd name="T19" fmla="*/ 17 h 34"/>
                  <a:gd name="T20" fmla="*/ 8 w 20"/>
                  <a:gd name="T21" fmla="*/ 25 h 34"/>
                  <a:gd name="T22" fmla="*/ 10 w 20"/>
                  <a:gd name="T23" fmla="*/ 30 h 34"/>
                  <a:gd name="T24" fmla="*/ 14 w 20"/>
                  <a:gd name="T25" fmla="*/ 32 h 34"/>
                  <a:gd name="T26" fmla="*/ 19 w 20"/>
                  <a:gd name="T27" fmla="*/ 26 h 34"/>
                  <a:gd name="T28" fmla="*/ 19 w 20"/>
                  <a:gd name="T29" fmla="*/ 16 h 34"/>
                  <a:gd name="T30" fmla="*/ 17 w 20"/>
                  <a:gd name="T31" fmla="*/ 1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0" h="34">
                    <a:moveTo>
                      <a:pt x="17" y="11"/>
                    </a:moveTo>
                    <a:cubicBezTo>
                      <a:pt x="15" y="11"/>
                      <a:pt x="13" y="14"/>
                      <a:pt x="11" y="12"/>
                    </a:cubicBezTo>
                    <a:cubicBezTo>
                      <a:pt x="11" y="12"/>
                      <a:pt x="11" y="11"/>
                      <a:pt x="11" y="11"/>
                    </a:cubicBezTo>
                    <a:cubicBezTo>
                      <a:pt x="10" y="10"/>
                      <a:pt x="10" y="10"/>
                      <a:pt x="10" y="9"/>
                    </a:cubicBezTo>
                    <a:cubicBezTo>
                      <a:pt x="9" y="8"/>
                      <a:pt x="9" y="6"/>
                      <a:pt x="8" y="5"/>
                    </a:cubicBezTo>
                    <a:cubicBezTo>
                      <a:pt x="7" y="3"/>
                      <a:pt x="4" y="1"/>
                      <a:pt x="2" y="1"/>
                    </a:cubicBezTo>
                    <a:cubicBezTo>
                      <a:pt x="1" y="0"/>
                      <a:pt x="1" y="1"/>
                      <a:pt x="0" y="2"/>
                    </a:cubicBezTo>
                    <a:cubicBezTo>
                      <a:pt x="0" y="4"/>
                      <a:pt x="0" y="6"/>
                      <a:pt x="0" y="7"/>
                    </a:cubicBezTo>
                    <a:cubicBezTo>
                      <a:pt x="1" y="10"/>
                      <a:pt x="3" y="11"/>
                      <a:pt x="3" y="13"/>
                    </a:cubicBezTo>
                    <a:cubicBezTo>
                      <a:pt x="4" y="15"/>
                      <a:pt x="4" y="16"/>
                      <a:pt x="4" y="17"/>
                    </a:cubicBezTo>
                    <a:cubicBezTo>
                      <a:pt x="5" y="20"/>
                      <a:pt x="7" y="22"/>
                      <a:pt x="8" y="25"/>
                    </a:cubicBezTo>
                    <a:cubicBezTo>
                      <a:pt x="9" y="26"/>
                      <a:pt x="9" y="28"/>
                      <a:pt x="10" y="30"/>
                    </a:cubicBezTo>
                    <a:cubicBezTo>
                      <a:pt x="11" y="32"/>
                      <a:pt x="12" y="34"/>
                      <a:pt x="14" y="32"/>
                    </a:cubicBezTo>
                    <a:cubicBezTo>
                      <a:pt x="16" y="30"/>
                      <a:pt x="18" y="29"/>
                      <a:pt x="19" y="26"/>
                    </a:cubicBezTo>
                    <a:cubicBezTo>
                      <a:pt x="19" y="23"/>
                      <a:pt x="20" y="19"/>
                      <a:pt x="19" y="16"/>
                    </a:cubicBezTo>
                    <a:cubicBezTo>
                      <a:pt x="19" y="14"/>
                      <a:pt x="19" y="12"/>
                      <a:pt x="17" y="11"/>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022" name="Freeform 3918"/>
              <p:cNvSpPr>
                <a:spLocks/>
              </p:cNvSpPr>
              <p:nvPr/>
            </p:nvSpPr>
            <p:spPr bwMode="auto">
              <a:xfrm>
                <a:off x="3431" y="1980"/>
                <a:ext cx="4" cy="5"/>
              </a:xfrm>
              <a:custGeom>
                <a:avLst/>
                <a:gdLst>
                  <a:gd name="T0" fmla="*/ 35 w 36"/>
                  <a:gd name="T1" fmla="*/ 9 h 37"/>
                  <a:gd name="T2" fmla="*/ 33 w 36"/>
                  <a:gd name="T3" fmla="*/ 4 h 37"/>
                  <a:gd name="T4" fmla="*/ 29 w 36"/>
                  <a:gd name="T5" fmla="*/ 3 h 37"/>
                  <a:gd name="T6" fmla="*/ 20 w 36"/>
                  <a:gd name="T7" fmla="*/ 0 h 37"/>
                  <a:gd name="T8" fmla="*/ 0 w 36"/>
                  <a:gd name="T9" fmla="*/ 20 h 37"/>
                  <a:gd name="T10" fmla="*/ 5 w 36"/>
                  <a:gd name="T11" fmla="*/ 33 h 37"/>
                  <a:gd name="T12" fmla="*/ 18 w 36"/>
                  <a:gd name="T13" fmla="*/ 34 h 37"/>
                  <a:gd name="T14" fmla="*/ 26 w 36"/>
                  <a:gd name="T15" fmla="*/ 32 h 37"/>
                  <a:gd name="T16" fmla="*/ 29 w 36"/>
                  <a:gd name="T17" fmla="*/ 29 h 37"/>
                  <a:gd name="T18" fmla="*/ 33 w 36"/>
                  <a:gd name="T19" fmla="*/ 25 h 37"/>
                  <a:gd name="T20" fmla="*/ 27 w 36"/>
                  <a:gd name="T21" fmla="*/ 19 h 37"/>
                  <a:gd name="T22" fmla="*/ 35 w 36"/>
                  <a:gd name="T23" fmla="*/ 9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37">
                    <a:moveTo>
                      <a:pt x="35" y="9"/>
                    </a:moveTo>
                    <a:cubicBezTo>
                      <a:pt x="36" y="7"/>
                      <a:pt x="34" y="6"/>
                      <a:pt x="33" y="4"/>
                    </a:cubicBezTo>
                    <a:cubicBezTo>
                      <a:pt x="31" y="3"/>
                      <a:pt x="31" y="3"/>
                      <a:pt x="29" y="3"/>
                    </a:cubicBezTo>
                    <a:cubicBezTo>
                      <a:pt x="26" y="3"/>
                      <a:pt x="24" y="0"/>
                      <a:pt x="20" y="0"/>
                    </a:cubicBezTo>
                    <a:cubicBezTo>
                      <a:pt x="9" y="0"/>
                      <a:pt x="0" y="9"/>
                      <a:pt x="0" y="20"/>
                    </a:cubicBezTo>
                    <a:cubicBezTo>
                      <a:pt x="1" y="24"/>
                      <a:pt x="2" y="31"/>
                      <a:pt x="5" y="33"/>
                    </a:cubicBezTo>
                    <a:cubicBezTo>
                      <a:pt x="8" y="37"/>
                      <a:pt x="14" y="34"/>
                      <a:pt x="18" y="34"/>
                    </a:cubicBezTo>
                    <a:cubicBezTo>
                      <a:pt x="21" y="34"/>
                      <a:pt x="24" y="35"/>
                      <a:pt x="26" y="32"/>
                    </a:cubicBezTo>
                    <a:cubicBezTo>
                      <a:pt x="27" y="31"/>
                      <a:pt x="27" y="30"/>
                      <a:pt x="29" y="29"/>
                    </a:cubicBezTo>
                    <a:cubicBezTo>
                      <a:pt x="30" y="28"/>
                      <a:pt x="32" y="27"/>
                      <a:pt x="33" y="25"/>
                    </a:cubicBezTo>
                    <a:cubicBezTo>
                      <a:pt x="29" y="24"/>
                      <a:pt x="28" y="23"/>
                      <a:pt x="27" y="19"/>
                    </a:cubicBezTo>
                    <a:cubicBezTo>
                      <a:pt x="26" y="14"/>
                      <a:pt x="30" y="10"/>
                      <a:pt x="35" y="9"/>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023" name="Freeform 3919"/>
              <p:cNvSpPr>
                <a:spLocks/>
              </p:cNvSpPr>
              <p:nvPr/>
            </p:nvSpPr>
            <p:spPr bwMode="auto">
              <a:xfrm>
                <a:off x="3389" y="1931"/>
                <a:ext cx="2" cy="2"/>
              </a:xfrm>
              <a:custGeom>
                <a:avLst/>
                <a:gdLst>
                  <a:gd name="T0" fmla="*/ 12 w 15"/>
                  <a:gd name="T1" fmla="*/ 4 h 16"/>
                  <a:gd name="T2" fmla="*/ 13 w 15"/>
                  <a:gd name="T3" fmla="*/ 2 h 16"/>
                  <a:gd name="T4" fmla="*/ 14 w 15"/>
                  <a:gd name="T5" fmla="*/ 0 h 16"/>
                  <a:gd name="T6" fmla="*/ 5 w 15"/>
                  <a:gd name="T7" fmla="*/ 2 h 16"/>
                  <a:gd name="T8" fmla="*/ 4 w 15"/>
                  <a:gd name="T9" fmla="*/ 5 h 16"/>
                  <a:gd name="T10" fmla="*/ 2 w 15"/>
                  <a:gd name="T11" fmla="*/ 7 h 16"/>
                  <a:gd name="T12" fmla="*/ 8 w 15"/>
                  <a:gd name="T13" fmla="*/ 14 h 16"/>
                  <a:gd name="T14" fmla="*/ 10 w 15"/>
                  <a:gd name="T15" fmla="*/ 13 h 16"/>
                  <a:gd name="T16" fmla="*/ 11 w 15"/>
                  <a:gd name="T17" fmla="*/ 11 h 16"/>
                  <a:gd name="T18" fmla="*/ 9 w 15"/>
                  <a:gd name="T19" fmla="*/ 8 h 16"/>
                  <a:gd name="T20" fmla="*/ 12 w 15"/>
                  <a:gd name="T21" fmla="*/ 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16">
                    <a:moveTo>
                      <a:pt x="12" y="4"/>
                    </a:moveTo>
                    <a:cubicBezTo>
                      <a:pt x="13" y="3"/>
                      <a:pt x="12" y="3"/>
                      <a:pt x="13" y="2"/>
                    </a:cubicBezTo>
                    <a:cubicBezTo>
                      <a:pt x="13" y="1"/>
                      <a:pt x="15" y="1"/>
                      <a:pt x="14" y="0"/>
                    </a:cubicBezTo>
                    <a:cubicBezTo>
                      <a:pt x="12" y="0"/>
                      <a:pt x="7" y="0"/>
                      <a:pt x="5" y="2"/>
                    </a:cubicBezTo>
                    <a:cubicBezTo>
                      <a:pt x="5" y="3"/>
                      <a:pt x="5" y="4"/>
                      <a:pt x="4" y="5"/>
                    </a:cubicBezTo>
                    <a:cubicBezTo>
                      <a:pt x="3" y="5"/>
                      <a:pt x="2" y="6"/>
                      <a:pt x="2" y="7"/>
                    </a:cubicBezTo>
                    <a:cubicBezTo>
                      <a:pt x="0" y="12"/>
                      <a:pt x="6" y="12"/>
                      <a:pt x="8" y="14"/>
                    </a:cubicBezTo>
                    <a:cubicBezTo>
                      <a:pt x="10" y="15"/>
                      <a:pt x="9" y="16"/>
                      <a:pt x="10" y="13"/>
                    </a:cubicBezTo>
                    <a:cubicBezTo>
                      <a:pt x="10" y="12"/>
                      <a:pt x="11" y="11"/>
                      <a:pt x="11" y="11"/>
                    </a:cubicBezTo>
                    <a:cubicBezTo>
                      <a:pt x="10" y="10"/>
                      <a:pt x="9" y="9"/>
                      <a:pt x="9" y="8"/>
                    </a:cubicBezTo>
                    <a:cubicBezTo>
                      <a:pt x="8" y="5"/>
                      <a:pt x="11" y="6"/>
                      <a:pt x="12" y="4"/>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024" name="Freeform 3920"/>
              <p:cNvSpPr>
                <a:spLocks/>
              </p:cNvSpPr>
              <p:nvPr/>
            </p:nvSpPr>
            <p:spPr bwMode="auto">
              <a:xfrm>
                <a:off x="3454" y="1911"/>
                <a:ext cx="3" cy="5"/>
              </a:xfrm>
              <a:custGeom>
                <a:avLst/>
                <a:gdLst>
                  <a:gd name="T0" fmla="*/ 26 w 27"/>
                  <a:gd name="T1" fmla="*/ 2 h 38"/>
                  <a:gd name="T2" fmla="*/ 13 w 27"/>
                  <a:gd name="T3" fmla="*/ 3 h 38"/>
                  <a:gd name="T4" fmla="*/ 1 w 27"/>
                  <a:gd name="T5" fmla="*/ 5 h 38"/>
                  <a:gd name="T6" fmla="*/ 2 w 27"/>
                  <a:gd name="T7" fmla="*/ 8 h 38"/>
                  <a:gd name="T8" fmla="*/ 1 w 27"/>
                  <a:gd name="T9" fmla="*/ 13 h 38"/>
                  <a:gd name="T10" fmla="*/ 3 w 27"/>
                  <a:gd name="T11" fmla="*/ 17 h 38"/>
                  <a:gd name="T12" fmla="*/ 5 w 27"/>
                  <a:gd name="T13" fmla="*/ 21 h 38"/>
                  <a:gd name="T14" fmla="*/ 7 w 27"/>
                  <a:gd name="T15" fmla="*/ 24 h 38"/>
                  <a:gd name="T16" fmla="*/ 10 w 27"/>
                  <a:gd name="T17" fmla="*/ 25 h 38"/>
                  <a:gd name="T18" fmla="*/ 8 w 27"/>
                  <a:gd name="T19" fmla="*/ 29 h 38"/>
                  <a:gd name="T20" fmla="*/ 8 w 27"/>
                  <a:gd name="T21" fmla="*/ 38 h 38"/>
                  <a:gd name="T22" fmla="*/ 11 w 27"/>
                  <a:gd name="T23" fmla="*/ 38 h 38"/>
                  <a:gd name="T24" fmla="*/ 12 w 27"/>
                  <a:gd name="T25" fmla="*/ 37 h 38"/>
                  <a:gd name="T26" fmla="*/ 16 w 27"/>
                  <a:gd name="T27" fmla="*/ 33 h 38"/>
                  <a:gd name="T28" fmla="*/ 21 w 27"/>
                  <a:gd name="T29" fmla="*/ 29 h 38"/>
                  <a:gd name="T30" fmla="*/ 22 w 27"/>
                  <a:gd name="T31" fmla="*/ 25 h 38"/>
                  <a:gd name="T32" fmla="*/ 22 w 27"/>
                  <a:gd name="T33" fmla="*/ 12 h 38"/>
                  <a:gd name="T34" fmla="*/ 23 w 27"/>
                  <a:gd name="T35" fmla="*/ 6 h 38"/>
                  <a:gd name="T36" fmla="*/ 26 w 27"/>
                  <a:gd name="T37" fmla="*/ 2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7" h="38">
                    <a:moveTo>
                      <a:pt x="26" y="2"/>
                    </a:moveTo>
                    <a:cubicBezTo>
                      <a:pt x="27" y="0"/>
                      <a:pt x="14" y="3"/>
                      <a:pt x="13" y="3"/>
                    </a:cubicBezTo>
                    <a:cubicBezTo>
                      <a:pt x="9" y="3"/>
                      <a:pt x="5" y="4"/>
                      <a:pt x="1" y="5"/>
                    </a:cubicBezTo>
                    <a:cubicBezTo>
                      <a:pt x="1" y="6"/>
                      <a:pt x="2" y="7"/>
                      <a:pt x="2" y="8"/>
                    </a:cubicBezTo>
                    <a:cubicBezTo>
                      <a:pt x="2" y="10"/>
                      <a:pt x="0" y="10"/>
                      <a:pt x="1" y="13"/>
                    </a:cubicBezTo>
                    <a:cubicBezTo>
                      <a:pt x="2" y="14"/>
                      <a:pt x="3" y="15"/>
                      <a:pt x="3" y="17"/>
                    </a:cubicBezTo>
                    <a:cubicBezTo>
                      <a:pt x="4" y="18"/>
                      <a:pt x="5" y="20"/>
                      <a:pt x="5" y="21"/>
                    </a:cubicBezTo>
                    <a:cubicBezTo>
                      <a:pt x="6" y="22"/>
                      <a:pt x="6" y="23"/>
                      <a:pt x="7" y="24"/>
                    </a:cubicBezTo>
                    <a:cubicBezTo>
                      <a:pt x="7" y="24"/>
                      <a:pt x="9" y="25"/>
                      <a:pt x="10" y="25"/>
                    </a:cubicBezTo>
                    <a:cubicBezTo>
                      <a:pt x="10" y="26"/>
                      <a:pt x="8" y="28"/>
                      <a:pt x="8" y="29"/>
                    </a:cubicBezTo>
                    <a:cubicBezTo>
                      <a:pt x="7" y="33"/>
                      <a:pt x="8" y="35"/>
                      <a:pt x="8" y="38"/>
                    </a:cubicBezTo>
                    <a:cubicBezTo>
                      <a:pt x="9" y="38"/>
                      <a:pt x="10" y="38"/>
                      <a:pt x="11" y="38"/>
                    </a:cubicBezTo>
                    <a:cubicBezTo>
                      <a:pt x="11" y="38"/>
                      <a:pt x="12" y="37"/>
                      <a:pt x="12" y="37"/>
                    </a:cubicBezTo>
                    <a:cubicBezTo>
                      <a:pt x="16" y="38"/>
                      <a:pt x="15" y="35"/>
                      <a:pt x="16" y="33"/>
                    </a:cubicBezTo>
                    <a:cubicBezTo>
                      <a:pt x="17" y="31"/>
                      <a:pt x="20" y="31"/>
                      <a:pt x="21" y="29"/>
                    </a:cubicBezTo>
                    <a:cubicBezTo>
                      <a:pt x="21" y="28"/>
                      <a:pt x="21" y="26"/>
                      <a:pt x="22" y="25"/>
                    </a:cubicBezTo>
                    <a:cubicBezTo>
                      <a:pt x="24" y="20"/>
                      <a:pt x="23" y="16"/>
                      <a:pt x="22" y="12"/>
                    </a:cubicBezTo>
                    <a:cubicBezTo>
                      <a:pt x="22" y="9"/>
                      <a:pt x="22" y="8"/>
                      <a:pt x="23" y="6"/>
                    </a:cubicBezTo>
                    <a:cubicBezTo>
                      <a:pt x="24" y="5"/>
                      <a:pt x="26" y="4"/>
                      <a:pt x="26" y="2"/>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025" name="Freeform 3921"/>
              <p:cNvSpPr>
                <a:spLocks/>
              </p:cNvSpPr>
              <p:nvPr/>
            </p:nvSpPr>
            <p:spPr bwMode="auto">
              <a:xfrm>
                <a:off x="3443" y="1941"/>
                <a:ext cx="6" cy="7"/>
              </a:xfrm>
              <a:custGeom>
                <a:avLst/>
                <a:gdLst>
                  <a:gd name="T0" fmla="*/ 31 w 40"/>
                  <a:gd name="T1" fmla="*/ 10 h 47"/>
                  <a:gd name="T2" fmla="*/ 23 w 40"/>
                  <a:gd name="T3" fmla="*/ 5 h 47"/>
                  <a:gd name="T4" fmla="*/ 13 w 40"/>
                  <a:gd name="T5" fmla="*/ 3 h 47"/>
                  <a:gd name="T6" fmla="*/ 7 w 40"/>
                  <a:gd name="T7" fmla="*/ 1 h 47"/>
                  <a:gd name="T8" fmla="*/ 12 w 40"/>
                  <a:gd name="T9" fmla="*/ 12 h 47"/>
                  <a:gd name="T10" fmla="*/ 23 w 40"/>
                  <a:gd name="T11" fmla="*/ 22 h 47"/>
                  <a:gd name="T12" fmla="*/ 29 w 40"/>
                  <a:gd name="T13" fmla="*/ 32 h 47"/>
                  <a:gd name="T14" fmla="*/ 34 w 40"/>
                  <a:gd name="T15" fmla="*/ 47 h 47"/>
                  <a:gd name="T16" fmla="*/ 35 w 40"/>
                  <a:gd name="T17" fmla="*/ 42 h 47"/>
                  <a:gd name="T18" fmla="*/ 38 w 40"/>
                  <a:gd name="T19" fmla="*/ 36 h 47"/>
                  <a:gd name="T20" fmla="*/ 31 w 40"/>
                  <a:gd name="T21" fmla="*/ 1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0" h="47">
                    <a:moveTo>
                      <a:pt x="31" y="10"/>
                    </a:moveTo>
                    <a:cubicBezTo>
                      <a:pt x="28" y="8"/>
                      <a:pt x="27" y="6"/>
                      <a:pt x="23" y="5"/>
                    </a:cubicBezTo>
                    <a:cubicBezTo>
                      <a:pt x="20" y="4"/>
                      <a:pt x="16" y="4"/>
                      <a:pt x="13" y="3"/>
                    </a:cubicBezTo>
                    <a:cubicBezTo>
                      <a:pt x="11" y="1"/>
                      <a:pt x="9" y="0"/>
                      <a:pt x="7" y="1"/>
                    </a:cubicBezTo>
                    <a:cubicBezTo>
                      <a:pt x="0" y="3"/>
                      <a:pt x="9" y="10"/>
                      <a:pt x="12" y="12"/>
                    </a:cubicBezTo>
                    <a:cubicBezTo>
                      <a:pt x="16" y="15"/>
                      <a:pt x="19" y="18"/>
                      <a:pt x="23" y="22"/>
                    </a:cubicBezTo>
                    <a:cubicBezTo>
                      <a:pt x="26" y="25"/>
                      <a:pt x="27" y="28"/>
                      <a:pt x="29" y="32"/>
                    </a:cubicBezTo>
                    <a:cubicBezTo>
                      <a:pt x="31" y="38"/>
                      <a:pt x="33" y="41"/>
                      <a:pt x="34" y="47"/>
                    </a:cubicBezTo>
                    <a:cubicBezTo>
                      <a:pt x="36" y="46"/>
                      <a:pt x="35" y="44"/>
                      <a:pt x="35" y="42"/>
                    </a:cubicBezTo>
                    <a:cubicBezTo>
                      <a:pt x="36" y="40"/>
                      <a:pt x="37" y="38"/>
                      <a:pt x="38" y="36"/>
                    </a:cubicBezTo>
                    <a:cubicBezTo>
                      <a:pt x="40" y="28"/>
                      <a:pt x="39" y="16"/>
                      <a:pt x="31" y="10"/>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026" name="Freeform 3922"/>
              <p:cNvSpPr>
                <a:spLocks/>
              </p:cNvSpPr>
              <p:nvPr/>
            </p:nvSpPr>
            <p:spPr bwMode="auto">
              <a:xfrm>
                <a:off x="3624" y="2069"/>
                <a:ext cx="2" cy="3"/>
              </a:xfrm>
              <a:custGeom>
                <a:avLst/>
                <a:gdLst>
                  <a:gd name="T0" fmla="*/ 6 w 13"/>
                  <a:gd name="T1" fmla="*/ 17 h 22"/>
                  <a:gd name="T2" fmla="*/ 7 w 13"/>
                  <a:gd name="T3" fmla="*/ 20 h 22"/>
                  <a:gd name="T4" fmla="*/ 9 w 13"/>
                  <a:gd name="T5" fmla="*/ 22 h 22"/>
                  <a:gd name="T6" fmla="*/ 2 w 13"/>
                  <a:gd name="T7" fmla="*/ 9 h 22"/>
                  <a:gd name="T8" fmla="*/ 3 w 13"/>
                  <a:gd name="T9" fmla="*/ 15 h 22"/>
                  <a:gd name="T10" fmla="*/ 6 w 13"/>
                  <a:gd name="T11" fmla="*/ 17 h 22"/>
                </a:gdLst>
                <a:ahLst/>
                <a:cxnLst>
                  <a:cxn ang="0">
                    <a:pos x="T0" y="T1"/>
                  </a:cxn>
                  <a:cxn ang="0">
                    <a:pos x="T2" y="T3"/>
                  </a:cxn>
                  <a:cxn ang="0">
                    <a:pos x="T4" y="T5"/>
                  </a:cxn>
                  <a:cxn ang="0">
                    <a:pos x="T6" y="T7"/>
                  </a:cxn>
                  <a:cxn ang="0">
                    <a:pos x="T8" y="T9"/>
                  </a:cxn>
                  <a:cxn ang="0">
                    <a:pos x="T10" y="T11"/>
                  </a:cxn>
                </a:cxnLst>
                <a:rect l="0" t="0" r="r" b="b"/>
                <a:pathLst>
                  <a:path w="13" h="22">
                    <a:moveTo>
                      <a:pt x="6" y="17"/>
                    </a:moveTo>
                    <a:cubicBezTo>
                      <a:pt x="7" y="18"/>
                      <a:pt x="7" y="19"/>
                      <a:pt x="7" y="20"/>
                    </a:cubicBezTo>
                    <a:cubicBezTo>
                      <a:pt x="8" y="21"/>
                      <a:pt x="8" y="21"/>
                      <a:pt x="9" y="22"/>
                    </a:cubicBezTo>
                    <a:cubicBezTo>
                      <a:pt x="13" y="16"/>
                      <a:pt x="8" y="0"/>
                      <a:pt x="2" y="9"/>
                    </a:cubicBezTo>
                    <a:cubicBezTo>
                      <a:pt x="0" y="11"/>
                      <a:pt x="2" y="13"/>
                      <a:pt x="3" y="15"/>
                    </a:cubicBezTo>
                    <a:cubicBezTo>
                      <a:pt x="4" y="15"/>
                      <a:pt x="5" y="16"/>
                      <a:pt x="6" y="17"/>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027" name="Freeform 3923"/>
              <p:cNvSpPr>
                <a:spLocks/>
              </p:cNvSpPr>
              <p:nvPr/>
            </p:nvSpPr>
            <p:spPr bwMode="auto">
              <a:xfrm>
                <a:off x="3624" y="2072"/>
                <a:ext cx="3" cy="3"/>
              </a:xfrm>
              <a:custGeom>
                <a:avLst/>
                <a:gdLst>
                  <a:gd name="T0" fmla="*/ 9 w 23"/>
                  <a:gd name="T1" fmla="*/ 19 h 21"/>
                  <a:gd name="T2" fmla="*/ 13 w 23"/>
                  <a:gd name="T3" fmla="*/ 15 h 21"/>
                  <a:gd name="T4" fmla="*/ 19 w 23"/>
                  <a:gd name="T5" fmla="*/ 13 h 21"/>
                  <a:gd name="T6" fmla="*/ 22 w 23"/>
                  <a:gd name="T7" fmla="*/ 1 h 21"/>
                  <a:gd name="T8" fmla="*/ 16 w 23"/>
                  <a:gd name="T9" fmla="*/ 4 h 21"/>
                  <a:gd name="T10" fmla="*/ 19 w 23"/>
                  <a:gd name="T11" fmla="*/ 8 h 21"/>
                  <a:gd name="T12" fmla="*/ 14 w 23"/>
                  <a:gd name="T13" fmla="*/ 10 h 21"/>
                  <a:gd name="T14" fmla="*/ 3 w 23"/>
                  <a:gd name="T15" fmla="*/ 14 h 21"/>
                  <a:gd name="T16" fmla="*/ 6 w 23"/>
                  <a:gd name="T17" fmla="*/ 7 h 21"/>
                  <a:gd name="T18" fmla="*/ 3 w 23"/>
                  <a:gd name="T19" fmla="*/ 4 h 21"/>
                  <a:gd name="T20" fmla="*/ 0 w 23"/>
                  <a:gd name="T21" fmla="*/ 14 h 21"/>
                  <a:gd name="T22" fmla="*/ 9 w 23"/>
                  <a:gd name="T23" fmla="*/ 19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 h="21">
                    <a:moveTo>
                      <a:pt x="9" y="19"/>
                    </a:moveTo>
                    <a:cubicBezTo>
                      <a:pt x="12" y="18"/>
                      <a:pt x="11" y="17"/>
                      <a:pt x="13" y="15"/>
                    </a:cubicBezTo>
                    <a:cubicBezTo>
                      <a:pt x="15" y="14"/>
                      <a:pt x="17" y="14"/>
                      <a:pt x="19" y="13"/>
                    </a:cubicBezTo>
                    <a:cubicBezTo>
                      <a:pt x="23" y="10"/>
                      <a:pt x="22" y="5"/>
                      <a:pt x="22" y="1"/>
                    </a:cubicBezTo>
                    <a:cubicBezTo>
                      <a:pt x="19" y="0"/>
                      <a:pt x="15" y="0"/>
                      <a:pt x="16" y="4"/>
                    </a:cubicBezTo>
                    <a:cubicBezTo>
                      <a:pt x="18" y="4"/>
                      <a:pt x="19" y="6"/>
                      <a:pt x="19" y="8"/>
                    </a:cubicBezTo>
                    <a:cubicBezTo>
                      <a:pt x="18" y="11"/>
                      <a:pt x="16" y="10"/>
                      <a:pt x="14" y="10"/>
                    </a:cubicBezTo>
                    <a:cubicBezTo>
                      <a:pt x="10" y="12"/>
                      <a:pt x="7" y="15"/>
                      <a:pt x="3" y="14"/>
                    </a:cubicBezTo>
                    <a:cubicBezTo>
                      <a:pt x="2" y="10"/>
                      <a:pt x="5" y="10"/>
                      <a:pt x="6" y="7"/>
                    </a:cubicBezTo>
                    <a:cubicBezTo>
                      <a:pt x="6" y="5"/>
                      <a:pt x="6" y="2"/>
                      <a:pt x="3" y="4"/>
                    </a:cubicBezTo>
                    <a:cubicBezTo>
                      <a:pt x="0" y="5"/>
                      <a:pt x="0" y="12"/>
                      <a:pt x="0" y="14"/>
                    </a:cubicBezTo>
                    <a:cubicBezTo>
                      <a:pt x="1" y="18"/>
                      <a:pt x="4" y="21"/>
                      <a:pt x="9" y="19"/>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028" name="Freeform 3924"/>
              <p:cNvSpPr>
                <a:spLocks/>
              </p:cNvSpPr>
              <p:nvPr/>
            </p:nvSpPr>
            <p:spPr bwMode="auto">
              <a:xfrm>
                <a:off x="3385" y="1942"/>
                <a:ext cx="2" cy="3"/>
              </a:xfrm>
              <a:custGeom>
                <a:avLst/>
                <a:gdLst>
                  <a:gd name="T0" fmla="*/ 6 w 17"/>
                  <a:gd name="T1" fmla="*/ 1 h 22"/>
                  <a:gd name="T2" fmla="*/ 3 w 17"/>
                  <a:gd name="T3" fmla="*/ 4 h 22"/>
                  <a:gd name="T4" fmla="*/ 2 w 17"/>
                  <a:gd name="T5" fmla="*/ 6 h 22"/>
                  <a:gd name="T6" fmla="*/ 0 w 17"/>
                  <a:gd name="T7" fmla="*/ 9 h 22"/>
                  <a:gd name="T8" fmla="*/ 2 w 17"/>
                  <a:gd name="T9" fmla="*/ 14 h 22"/>
                  <a:gd name="T10" fmla="*/ 5 w 17"/>
                  <a:gd name="T11" fmla="*/ 18 h 22"/>
                  <a:gd name="T12" fmla="*/ 10 w 17"/>
                  <a:gd name="T13" fmla="*/ 19 h 22"/>
                  <a:gd name="T14" fmla="*/ 13 w 17"/>
                  <a:gd name="T15" fmla="*/ 21 h 22"/>
                  <a:gd name="T16" fmla="*/ 15 w 17"/>
                  <a:gd name="T17" fmla="*/ 13 h 22"/>
                  <a:gd name="T18" fmla="*/ 15 w 17"/>
                  <a:gd name="T19" fmla="*/ 7 h 22"/>
                  <a:gd name="T20" fmla="*/ 11 w 17"/>
                  <a:gd name="T21" fmla="*/ 5 h 22"/>
                  <a:gd name="T22" fmla="*/ 6 w 17"/>
                  <a:gd name="T23" fmla="*/ 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22">
                    <a:moveTo>
                      <a:pt x="6" y="1"/>
                    </a:moveTo>
                    <a:cubicBezTo>
                      <a:pt x="4" y="0"/>
                      <a:pt x="3" y="2"/>
                      <a:pt x="3" y="4"/>
                    </a:cubicBezTo>
                    <a:cubicBezTo>
                      <a:pt x="2" y="5"/>
                      <a:pt x="2" y="6"/>
                      <a:pt x="2" y="6"/>
                    </a:cubicBezTo>
                    <a:cubicBezTo>
                      <a:pt x="2" y="7"/>
                      <a:pt x="1" y="8"/>
                      <a:pt x="0" y="9"/>
                    </a:cubicBezTo>
                    <a:cubicBezTo>
                      <a:pt x="0" y="10"/>
                      <a:pt x="1" y="12"/>
                      <a:pt x="2" y="14"/>
                    </a:cubicBezTo>
                    <a:cubicBezTo>
                      <a:pt x="2" y="17"/>
                      <a:pt x="2" y="18"/>
                      <a:pt x="5" y="18"/>
                    </a:cubicBezTo>
                    <a:cubicBezTo>
                      <a:pt x="8" y="18"/>
                      <a:pt x="9" y="17"/>
                      <a:pt x="10" y="19"/>
                    </a:cubicBezTo>
                    <a:cubicBezTo>
                      <a:pt x="11" y="20"/>
                      <a:pt x="12" y="21"/>
                      <a:pt x="13" y="21"/>
                    </a:cubicBezTo>
                    <a:cubicBezTo>
                      <a:pt x="15" y="22"/>
                      <a:pt x="14" y="15"/>
                      <a:pt x="15" y="13"/>
                    </a:cubicBezTo>
                    <a:cubicBezTo>
                      <a:pt x="16" y="11"/>
                      <a:pt x="17" y="8"/>
                      <a:pt x="15" y="7"/>
                    </a:cubicBezTo>
                    <a:cubicBezTo>
                      <a:pt x="14" y="6"/>
                      <a:pt x="12" y="6"/>
                      <a:pt x="11" y="5"/>
                    </a:cubicBezTo>
                    <a:cubicBezTo>
                      <a:pt x="9" y="3"/>
                      <a:pt x="9" y="1"/>
                      <a:pt x="6" y="1"/>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029" name="Freeform 3925"/>
              <p:cNvSpPr>
                <a:spLocks/>
              </p:cNvSpPr>
              <p:nvPr/>
            </p:nvSpPr>
            <p:spPr bwMode="auto">
              <a:xfrm>
                <a:off x="3665" y="2224"/>
                <a:ext cx="1" cy="9"/>
              </a:xfrm>
              <a:custGeom>
                <a:avLst/>
                <a:gdLst>
                  <a:gd name="T0" fmla="*/ 8 w 13"/>
                  <a:gd name="T1" fmla="*/ 9 h 65"/>
                  <a:gd name="T2" fmla="*/ 8 w 13"/>
                  <a:gd name="T3" fmla="*/ 0 h 65"/>
                  <a:gd name="T4" fmla="*/ 3 w 13"/>
                  <a:gd name="T5" fmla="*/ 17 h 65"/>
                  <a:gd name="T6" fmla="*/ 2 w 13"/>
                  <a:gd name="T7" fmla="*/ 36 h 65"/>
                  <a:gd name="T8" fmla="*/ 4 w 13"/>
                  <a:gd name="T9" fmla="*/ 56 h 65"/>
                  <a:gd name="T10" fmla="*/ 13 w 13"/>
                  <a:gd name="T11" fmla="*/ 27 h 65"/>
                  <a:gd name="T12" fmla="*/ 11 w 13"/>
                  <a:gd name="T13" fmla="*/ 19 h 65"/>
                  <a:gd name="T14" fmla="*/ 8 w 13"/>
                  <a:gd name="T15" fmla="*/ 9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65">
                    <a:moveTo>
                      <a:pt x="8" y="9"/>
                    </a:moveTo>
                    <a:cubicBezTo>
                      <a:pt x="7" y="6"/>
                      <a:pt x="8" y="3"/>
                      <a:pt x="8" y="0"/>
                    </a:cubicBezTo>
                    <a:cubicBezTo>
                      <a:pt x="6" y="5"/>
                      <a:pt x="5" y="12"/>
                      <a:pt x="3" y="17"/>
                    </a:cubicBezTo>
                    <a:cubicBezTo>
                      <a:pt x="2" y="23"/>
                      <a:pt x="2" y="29"/>
                      <a:pt x="2" y="36"/>
                    </a:cubicBezTo>
                    <a:cubicBezTo>
                      <a:pt x="2" y="41"/>
                      <a:pt x="0" y="52"/>
                      <a:pt x="4" y="56"/>
                    </a:cubicBezTo>
                    <a:cubicBezTo>
                      <a:pt x="12" y="65"/>
                      <a:pt x="13" y="30"/>
                      <a:pt x="13" y="27"/>
                    </a:cubicBezTo>
                    <a:cubicBezTo>
                      <a:pt x="13" y="24"/>
                      <a:pt x="13" y="21"/>
                      <a:pt x="11" y="19"/>
                    </a:cubicBezTo>
                    <a:cubicBezTo>
                      <a:pt x="10" y="15"/>
                      <a:pt x="8" y="13"/>
                      <a:pt x="8" y="9"/>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030" name="Freeform 3926"/>
              <p:cNvSpPr>
                <a:spLocks/>
              </p:cNvSpPr>
              <p:nvPr/>
            </p:nvSpPr>
            <p:spPr bwMode="auto">
              <a:xfrm>
                <a:off x="3208" y="1702"/>
                <a:ext cx="48" cy="37"/>
              </a:xfrm>
              <a:custGeom>
                <a:avLst/>
                <a:gdLst>
                  <a:gd name="T0" fmla="*/ 13 w 356"/>
                  <a:gd name="T1" fmla="*/ 265 h 277"/>
                  <a:gd name="T2" fmla="*/ 23 w 356"/>
                  <a:gd name="T3" fmla="*/ 273 h 277"/>
                  <a:gd name="T4" fmla="*/ 38 w 356"/>
                  <a:gd name="T5" fmla="*/ 276 h 277"/>
                  <a:gd name="T6" fmla="*/ 77 w 356"/>
                  <a:gd name="T7" fmla="*/ 260 h 277"/>
                  <a:gd name="T8" fmla="*/ 96 w 356"/>
                  <a:gd name="T9" fmla="*/ 256 h 277"/>
                  <a:gd name="T10" fmla="*/ 122 w 356"/>
                  <a:gd name="T11" fmla="*/ 239 h 277"/>
                  <a:gd name="T12" fmla="*/ 147 w 356"/>
                  <a:gd name="T13" fmla="*/ 219 h 277"/>
                  <a:gd name="T14" fmla="*/ 125 w 356"/>
                  <a:gd name="T15" fmla="*/ 223 h 277"/>
                  <a:gd name="T16" fmla="*/ 115 w 356"/>
                  <a:gd name="T17" fmla="*/ 218 h 277"/>
                  <a:gd name="T18" fmla="*/ 126 w 356"/>
                  <a:gd name="T19" fmla="*/ 203 h 277"/>
                  <a:gd name="T20" fmla="*/ 141 w 356"/>
                  <a:gd name="T21" fmla="*/ 192 h 277"/>
                  <a:gd name="T22" fmla="*/ 158 w 356"/>
                  <a:gd name="T23" fmla="*/ 180 h 277"/>
                  <a:gd name="T24" fmla="*/ 183 w 356"/>
                  <a:gd name="T25" fmla="*/ 159 h 277"/>
                  <a:gd name="T26" fmla="*/ 211 w 356"/>
                  <a:gd name="T27" fmla="*/ 147 h 277"/>
                  <a:gd name="T28" fmla="*/ 232 w 356"/>
                  <a:gd name="T29" fmla="*/ 141 h 277"/>
                  <a:gd name="T30" fmla="*/ 251 w 356"/>
                  <a:gd name="T31" fmla="*/ 133 h 277"/>
                  <a:gd name="T32" fmla="*/ 267 w 356"/>
                  <a:gd name="T33" fmla="*/ 118 h 277"/>
                  <a:gd name="T34" fmla="*/ 282 w 356"/>
                  <a:gd name="T35" fmla="*/ 108 h 277"/>
                  <a:gd name="T36" fmla="*/ 299 w 356"/>
                  <a:gd name="T37" fmla="*/ 89 h 277"/>
                  <a:gd name="T38" fmla="*/ 296 w 356"/>
                  <a:gd name="T39" fmla="*/ 80 h 277"/>
                  <a:gd name="T40" fmla="*/ 269 w 356"/>
                  <a:gd name="T41" fmla="*/ 94 h 277"/>
                  <a:gd name="T42" fmla="*/ 285 w 356"/>
                  <a:gd name="T43" fmla="*/ 77 h 277"/>
                  <a:gd name="T44" fmla="*/ 298 w 356"/>
                  <a:gd name="T45" fmla="*/ 65 h 277"/>
                  <a:gd name="T46" fmla="*/ 314 w 356"/>
                  <a:gd name="T47" fmla="*/ 54 h 277"/>
                  <a:gd name="T48" fmla="*/ 326 w 356"/>
                  <a:gd name="T49" fmla="*/ 42 h 277"/>
                  <a:gd name="T50" fmla="*/ 331 w 356"/>
                  <a:gd name="T51" fmla="*/ 31 h 277"/>
                  <a:gd name="T52" fmla="*/ 329 w 356"/>
                  <a:gd name="T53" fmla="*/ 27 h 277"/>
                  <a:gd name="T54" fmla="*/ 356 w 356"/>
                  <a:gd name="T55" fmla="*/ 1 h 277"/>
                  <a:gd name="T56" fmla="*/ 329 w 356"/>
                  <a:gd name="T57" fmla="*/ 18 h 277"/>
                  <a:gd name="T58" fmla="*/ 318 w 356"/>
                  <a:gd name="T59" fmla="*/ 21 h 277"/>
                  <a:gd name="T60" fmla="*/ 306 w 356"/>
                  <a:gd name="T61" fmla="*/ 20 h 277"/>
                  <a:gd name="T62" fmla="*/ 297 w 356"/>
                  <a:gd name="T63" fmla="*/ 27 h 277"/>
                  <a:gd name="T64" fmla="*/ 285 w 356"/>
                  <a:gd name="T65" fmla="*/ 34 h 277"/>
                  <a:gd name="T66" fmla="*/ 263 w 356"/>
                  <a:gd name="T67" fmla="*/ 52 h 277"/>
                  <a:gd name="T68" fmla="*/ 244 w 356"/>
                  <a:gd name="T69" fmla="*/ 67 h 277"/>
                  <a:gd name="T70" fmla="*/ 243 w 356"/>
                  <a:gd name="T71" fmla="*/ 62 h 277"/>
                  <a:gd name="T72" fmla="*/ 223 w 356"/>
                  <a:gd name="T73" fmla="*/ 74 h 277"/>
                  <a:gd name="T74" fmla="*/ 198 w 356"/>
                  <a:gd name="T75" fmla="*/ 98 h 277"/>
                  <a:gd name="T76" fmla="*/ 184 w 356"/>
                  <a:gd name="T77" fmla="*/ 99 h 277"/>
                  <a:gd name="T78" fmla="*/ 169 w 356"/>
                  <a:gd name="T79" fmla="*/ 111 h 277"/>
                  <a:gd name="T80" fmla="*/ 149 w 356"/>
                  <a:gd name="T81" fmla="*/ 124 h 277"/>
                  <a:gd name="T82" fmla="*/ 104 w 356"/>
                  <a:gd name="T83" fmla="*/ 150 h 277"/>
                  <a:gd name="T84" fmla="*/ 87 w 356"/>
                  <a:gd name="T85" fmla="*/ 161 h 277"/>
                  <a:gd name="T86" fmla="*/ 67 w 356"/>
                  <a:gd name="T87" fmla="*/ 175 h 277"/>
                  <a:gd name="T88" fmla="*/ 21 w 356"/>
                  <a:gd name="T89" fmla="*/ 201 h 277"/>
                  <a:gd name="T90" fmla="*/ 8 w 356"/>
                  <a:gd name="T91" fmla="*/ 220 h 277"/>
                  <a:gd name="T92" fmla="*/ 10 w 356"/>
                  <a:gd name="T93" fmla="*/ 228 h 277"/>
                  <a:gd name="T94" fmla="*/ 27 w 356"/>
                  <a:gd name="T95" fmla="*/ 218 h 277"/>
                  <a:gd name="T96" fmla="*/ 19 w 356"/>
                  <a:gd name="T97" fmla="*/ 229 h 277"/>
                  <a:gd name="T98" fmla="*/ 12 w 356"/>
                  <a:gd name="T99" fmla="*/ 242 h 277"/>
                  <a:gd name="T100" fmla="*/ 6 w 356"/>
                  <a:gd name="T101" fmla="*/ 262 h 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56" h="277">
                    <a:moveTo>
                      <a:pt x="6" y="262"/>
                    </a:moveTo>
                    <a:cubicBezTo>
                      <a:pt x="8" y="262"/>
                      <a:pt x="11" y="263"/>
                      <a:pt x="13" y="265"/>
                    </a:cubicBezTo>
                    <a:cubicBezTo>
                      <a:pt x="15" y="267"/>
                      <a:pt x="16" y="270"/>
                      <a:pt x="18" y="272"/>
                    </a:cubicBezTo>
                    <a:cubicBezTo>
                      <a:pt x="20" y="273"/>
                      <a:pt x="21" y="272"/>
                      <a:pt x="23" y="273"/>
                    </a:cubicBezTo>
                    <a:cubicBezTo>
                      <a:pt x="26" y="274"/>
                      <a:pt x="27" y="276"/>
                      <a:pt x="29" y="277"/>
                    </a:cubicBezTo>
                    <a:cubicBezTo>
                      <a:pt x="31" y="277"/>
                      <a:pt x="35" y="277"/>
                      <a:pt x="38" y="276"/>
                    </a:cubicBezTo>
                    <a:cubicBezTo>
                      <a:pt x="46" y="275"/>
                      <a:pt x="52" y="269"/>
                      <a:pt x="60" y="266"/>
                    </a:cubicBezTo>
                    <a:cubicBezTo>
                      <a:pt x="65" y="263"/>
                      <a:pt x="72" y="264"/>
                      <a:pt x="77" y="260"/>
                    </a:cubicBezTo>
                    <a:cubicBezTo>
                      <a:pt x="79" y="259"/>
                      <a:pt x="80" y="257"/>
                      <a:pt x="82" y="256"/>
                    </a:cubicBezTo>
                    <a:cubicBezTo>
                      <a:pt x="87" y="254"/>
                      <a:pt x="91" y="257"/>
                      <a:pt x="96" y="256"/>
                    </a:cubicBezTo>
                    <a:cubicBezTo>
                      <a:pt x="101" y="255"/>
                      <a:pt x="107" y="253"/>
                      <a:pt x="111" y="250"/>
                    </a:cubicBezTo>
                    <a:cubicBezTo>
                      <a:pt x="114" y="247"/>
                      <a:pt x="117" y="241"/>
                      <a:pt x="122" y="239"/>
                    </a:cubicBezTo>
                    <a:cubicBezTo>
                      <a:pt x="126" y="235"/>
                      <a:pt x="133" y="231"/>
                      <a:pt x="139" y="229"/>
                    </a:cubicBezTo>
                    <a:cubicBezTo>
                      <a:pt x="145" y="227"/>
                      <a:pt x="148" y="226"/>
                      <a:pt x="147" y="219"/>
                    </a:cubicBezTo>
                    <a:cubicBezTo>
                      <a:pt x="142" y="221"/>
                      <a:pt x="136" y="225"/>
                      <a:pt x="131" y="225"/>
                    </a:cubicBezTo>
                    <a:cubicBezTo>
                      <a:pt x="128" y="225"/>
                      <a:pt x="127" y="223"/>
                      <a:pt x="125" y="223"/>
                    </a:cubicBezTo>
                    <a:cubicBezTo>
                      <a:pt x="121" y="223"/>
                      <a:pt x="117" y="225"/>
                      <a:pt x="113" y="224"/>
                    </a:cubicBezTo>
                    <a:cubicBezTo>
                      <a:pt x="113" y="222"/>
                      <a:pt x="115" y="220"/>
                      <a:pt x="115" y="218"/>
                    </a:cubicBezTo>
                    <a:cubicBezTo>
                      <a:pt x="114" y="218"/>
                      <a:pt x="113" y="217"/>
                      <a:pt x="113" y="218"/>
                    </a:cubicBezTo>
                    <a:cubicBezTo>
                      <a:pt x="112" y="209"/>
                      <a:pt x="119" y="206"/>
                      <a:pt x="126" y="203"/>
                    </a:cubicBezTo>
                    <a:cubicBezTo>
                      <a:pt x="130" y="201"/>
                      <a:pt x="141" y="197"/>
                      <a:pt x="142" y="192"/>
                    </a:cubicBezTo>
                    <a:cubicBezTo>
                      <a:pt x="142" y="192"/>
                      <a:pt x="142" y="192"/>
                      <a:pt x="141" y="192"/>
                    </a:cubicBezTo>
                    <a:cubicBezTo>
                      <a:pt x="142" y="190"/>
                      <a:pt x="146" y="188"/>
                      <a:pt x="148" y="187"/>
                    </a:cubicBezTo>
                    <a:cubicBezTo>
                      <a:pt x="151" y="185"/>
                      <a:pt x="154" y="182"/>
                      <a:pt x="158" y="180"/>
                    </a:cubicBezTo>
                    <a:cubicBezTo>
                      <a:pt x="163" y="177"/>
                      <a:pt x="168" y="174"/>
                      <a:pt x="172" y="170"/>
                    </a:cubicBezTo>
                    <a:cubicBezTo>
                      <a:pt x="176" y="166"/>
                      <a:pt x="179" y="162"/>
                      <a:pt x="183" y="159"/>
                    </a:cubicBezTo>
                    <a:cubicBezTo>
                      <a:pt x="188" y="156"/>
                      <a:pt x="191" y="155"/>
                      <a:pt x="196" y="154"/>
                    </a:cubicBezTo>
                    <a:cubicBezTo>
                      <a:pt x="203" y="153"/>
                      <a:pt x="206" y="149"/>
                      <a:pt x="211" y="147"/>
                    </a:cubicBezTo>
                    <a:cubicBezTo>
                      <a:pt x="215" y="146"/>
                      <a:pt x="220" y="147"/>
                      <a:pt x="224" y="146"/>
                    </a:cubicBezTo>
                    <a:cubicBezTo>
                      <a:pt x="228" y="145"/>
                      <a:pt x="229" y="144"/>
                      <a:pt x="232" y="141"/>
                    </a:cubicBezTo>
                    <a:cubicBezTo>
                      <a:pt x="235" y="139"/>
                      <a:pt x="239" y="139"/>
                      <a:pt x="242" y="138"/>
                    </a:cubicBezTo>
                    <a:cubicBezTo>
                      <a:pt x="245" y="136"/>
                      <a:pt x="248" y="134"/>
                      <a:pt x="251" y="133"/>
                    </a:cubicBezTo>
                    <a:cubicBezTo>
                      <a:pt x="254" y="132"/>
                      <a:pt x="256" y="131"/>
                      <a:pt x="258" y="129"/>
                    </a:cubicBezTo>
                    <a:cubicBezTo>
                      <a:pt x="262" y="126"/>
                      <a:pt x="264" y="121"/>
                      <a:pt x="267" y="118"/>
                    </a:cubicBezTo>
                    <a:cubicBezTo>
                      <a:pt x="269" y="116"/>
                      <a:pt x="269" y="115"/>
                      <a:pt x="273" y="114"/>
                    </a:cubicBezTo>
                    <a:cubicBezTo>
                      <a:pt x="276" y="113"/>
                      <a:pt x="280" y="111"/>
                      <a:pt x="282" y="108"/>
                    </a:cubicBezTo>
                    <a:cubicBezTo>
                      <a:pt x="284" y="105"/>
                      <a:pt x="285" y="102"/>
                      <a:pt x="289" y="99"/>
                    </a:cubicBezTo>
                    <a:cubicBezTo>
                      <a:pt x="292" y="97"/>
                      <a:pt x="298" y="93"/>
                      <a:pt x="299" y="89"/>
                    </a:cubicBezTo>
                    <a:cubicBezTo>
                      <a:pt x="300" y="85"/>
                      <a:pt x="298" y="86"/>
                      <a:pt x="296" y="84"/>
                    </a:cubicBezTo>
                    <a:cubicBezTo>
                      <a:pt x="294" y="81"/>
                      <a:pt x="295" y="83"/>
                      <a:pt x="296" y="80"/>
                    </a:cubicBezTo>
                    <a:cubicBezTo>
                      <a:pt x="299" y="72"/>
                      <a:pt x="290" y="77"/>
                      <a:pt x="287" y="80"/>
                    </a:cubicBezTo>
                    <a:cubicBezTo>
                      <a:pt x="281" y="84"/>
                      <a:pt x="277" y="94"/>
                      <a:pt x="269" y="94"/>
                    </a:cubicBezTo>
                    <a:cubicBezTo>
                      <a:pt x="268" y="91"/>
                      <a:pt x="272" y="88"/>
                      <a:pt x="273" y="86"/>
                    </a:cubicBezTo>
                    <a:cubicBezTo>
                      <a:pt x="277" y="82"/>
                      <a:pt x="280" y="79"/>
                      <a:pt x="285" y="77"/>
                    </a:cubicBezTo>
                    <a:cubicBezTo>
                      <a:pt x="288" y="75"/>
                      <a:pt x="288" y="73"/>
                      <a:pt x="290" y="71"/>
                    </a:cubicBezTo>
                    <a:cubicBezTo>
                      <a:pt x="292" y="69"/>
                      <a:pt x="296" y="67"/>
                      <a:pt x="298" y="65"/>
                    </a:cubicBezTo>
                    <a:cubicBezTo>
                      <a:pt x="301" y="64"/>
                      <a:pt x="303" y="61"/>
                      <a:pt x="305" y="59"/>
                    </a:cubicBezTo>
                    <a:cubicBezTo>
                      <a:pt x="308" y="57"/>
                      <a:pt x="312" y="56"/>
                      <a:pt x="314" y="54"/>
                    </a:cubicBezTo>
                    <a:cubicBezTo>
                      <a:pt x="317" y="52"/>
                      <a:pt x="318" y="50"/>
                      <a:pt x="319" y="48"/>
                    </a:cubicBezTo>
                    <a:cubicBezTo>
                      <a:pt x="321" y="44"/>
                      <a:pt x="323" y="44"/>
                      <a:pt x="326" y="42"/>
                    </a:cubicBezTo>
                    <a:cubicBezTo>
                      <a:pt x="329" y="40"/>
                      <a:pt x="338" y="32"/>
                      <a:pt x="337" y="28"/>
                    </a:cubicBezTo>
                    <a:cubicBezTo>
                      <a:pt x="335" y="29"/>
                      <a:pt x="333" y="30"/>
                      <a:pt x="331" y="31"/>
                    </a:cubicBezTo>
                    <a:cubicBezTo>
                      <a:pt x="331" y="29"/>
                      <a:pt x="330" y="28"/>
                      <a:pt x="330" y="27"/>
                    </a:cubicBezTo>
                    <a:cubicBezTo>
                      <a:pt x="330" y="27"/>
                      <a:pt x="330" y="27"/>
                      <a:pt x="329" y="27"/>
                    </a:cubicBezTo>
                    <a:cubicBezTo>
                      <a:pt x="335" y="22"/>
                      <a:pt x="340" y="17"/>
                      <a:pt x="346" y="12"/>
                    </a:cubicBezTo>
                    <a:cubicBezTo>
                      <a:pt x="349" y="10"/>
                      <a:pt x="355" y="6"/>
                      <a:pt x="356" y="1"/>
                    </a:cubicBezTo>
                    <a:cubicBezTo>
                      <a:pt x="352" y="0"/>
                      <a:pt x="347" y="5"/>
                      <a:pt x="343" y="8"/>
                    </a:cubicBezTo>
                    <a:cubicBezTo>
                      <a:pt x="338" y="11"/>
                      <a:pt x="334" y="15"/>
                      <a:pt x="329" y="18"/>
                    </a:cubicBezTo>
                    <a:cubicBezTo>
                      <a:pt x="329" y="15"/>
                      <a:pt x="333" y="11"/>
                      <a:pt x="331" y="8"/>
                    </a:cubicBezTo>
                    <a:cubicBezTo>
                      <a:pt x="326" y="11"/>
                      <a:pt x="323" y="20"/>
                      <a:pt x="318" y="21"/>
                    </a:cubicBezTo>
                    <a:cubicBezTo>
                      <a:pt x="316" y="19"/>
                      <a:pt x="318" y="14"/>
                      <a:pt x="314" y="14"/>
                    </a:cubicBezTo>
                    <a:cubicBezTo>
                      <a:pt x="313" y="14"/>
                      <a:pt x="308" y="18"/>
                      <a:pt x="306" y="20"/>
                    </a:cubicBezTo>
                    <a:cubicBezTo>
                      <a:pt x="304" y="22"/>
                      <a:pt x="304" y="27"/>
                      <a:pt x="302" y="28"/>
                    </a:cubicBezTo>
                    <a:cubicBezTo>
                      <a:pt x="300" y="30"/>
                      <a:pt x="299" y="27"/>
                      <a:pt x="297" y="27"/>
                    </a:cubicBezTo>
                    <a:cubicBezTo>
                      <a:pt x="296" y="27"/>
                      <a:pt x="295" y="28"/>
                      <a:pt x="294" y="28"/>
                    </a:cubicBezTo>
                    <a:cubicBezTo>
                      <a:pt x="290" y="30"/>
                      <a:pt x="288" y="33"/>
                      <a:pt x="285" y="34"/>
                    </a:cubicBezTo>
                    <a:cubicBezTo>
                      <a:pt x="281" y="36"/>
                      <a:pt x="277" y="35"/>
                      <a:pt x="274" y="39"/>
                    </a:cubicBezTo>
                    <a:cubicBezTo>
                      <a:pt x="271" y="42"/>
                      <a:pt x="268" y="52"/>
                      <a:pt x="263" y="52"/>
                    </a:cubicBezTo>
                    <a:cubicBezTo>
                      <a:pt x="263" y="42"/>
                      <a:pt x="250" y="55"/>
                      <a:pt x="249" y="58"/>
                    </a:cubicBezTo>
                    <a:cubicBezTo>
                      <a:pt x="247" y="62"/>
                      <a:pt x="246" y="64"/>
                      <a:pt x="244" y="67"/>
                    </a:cubicBezTo>
                    <a:cubicBezTo>
                      <a:pt x="242" y="70"/>
                      <a:pt x="240" y="74"/>
                      <a:pt x="238" y="77"/>
                    </a:cubicBezTo>
                    <a:cubicBezTo>
                      <a:pt x="236" y="74"/>
                      <a:pt x="243" y="66"/>
                      <a:pt x="243" y="62"/>
                    </a:cubicBezTo>
                    <a:cubicBezTo>
                      <a:pt x="239" y="62"/>
                      <a:pt x="238" y="64"/>
                      <a:pt x="235" y="67"/>
                    </a:cubicBezTo>
                    <a:cubicBezTo>
                      <a:pt x="232" y="69"/>
                      <a:pt x="227" y="72"/>
                      <a:pt x="223" y="74"/>
                    </a:cubicBezTo>
                    <a:cubicBezTo>
                      <a:pt x="215" y="77"/>
                      <a:pt x="210" y="80"/>
                      <a:pt x="205" y="88"/>
                    </a:cubicBezTo>
                    <a:cubicBezTo>
                      <a:pt x="203" y="91"/>
                      <a:pt x="202" y="96"/>
                      <a:pt x="198" y="98"/>
                    </a:cubicBezTo>
                    <a:cubicBezTo>
                      <a:pt x="197" y="99"/>
                      <a:pt x="193" y="100"/>
                      <a:pt x="191" y="100"/>
                    </a:cubicBezTo>
                    <a:cubicBezTo>
                      <a:pt x="187" y="100"/>
                      <a:pt x="186" y="96"/>
                      <a:pt x="184" y="99"/>
                    </a:cubicBezTo>
                    <a:cubicBezTo>
                      <a:pt x="182" y="101"/>
                      <a:pt x="182" y="106"/>
                      <a:pt x="180" y="107"/>
                    </a:cubicBezTo>
                    <a:cubicBezTo>
                      <a:pt x="177" y="110"/>
                      <a:pt x="172" y="108"/>
                      <a:pt x="169" y="111"/>
                    </a:cubicBezTo>
                    <a:cubicBezTo>
                      <a:pt x="167" y="107"/>
                      <a:pt x="161" y="112"/>
                      <a:pt x="158" y="113"/>
                    </a:cubicBezTo>
                    <a:cubicBezTo>
                      <a:pt x="153" y="116"/>
                      <a:pt x="153" y="120"/>
                      <a:pt x="149" y="124"/>
                    </a:cubicBezTo>
                    <a:cubicBezTo>
                      <a:pt x="145" y="129"/>
                      <a:pt x="142" y="130"/>
                      <a:pt x="135" y="131"/>
                    </a:cubicBezTo>
                    <a:cubicBezTo>
                      <a:pt x="123" y="133"/>
                      <a:pt x="115" y="146"/>
                      <a:pt x="104" y="150"/>
                    </a:cubicBezTo>
                    <a:cubicBezTo>
                      <a:pt x="100" y="152"/>
                      <a:pt x="96" y="152"/>
                      <a:pt x="93" y="155"/>
                    </a:cubicBezTo>
                    <a:cubicBezTo>
                      <a:pt x="90" y="156"/>
                      <a:pt x="89" y="159"/>
                      <a:pt x="87" y="161"/>
                    </a:cubicBezTo>
                    <a:cubicBezTo>
                      <a:pt x="84" y="164"/>
                      <a:pt x="80" y="165"/>
                      <a:pt x="77" y="168"/>
                    </a:cubicBezTo>
                    <a:cubicBezTo>
                      <a:pt x="74" y="171"/>
                      <a:pt x="71" y="173"/>
                      <a:pt x="67" y="175"/>
                    </a:cubicBezTo>
                    <a:cubicBezTo>
                      <a:pt x="61" y="178"/>
                      <a:pt x="53" y="178"/>
                      <a:pt x="46" y="182"/>
                    </a:cubicBezTo>
                    <a:cubicBezTo>
                      <a:pt x="37" y="187"/>
                      <a:pt x="26" y="192"/>
                      <a:pt x="21" y="201"/>
                    </a:cubicBezTo>
                    <a:cubicBezTo>
                      <a:pt x="19" y="206"/>
                      <a:pt x="14" y="208"/>
                      <a:pt x="11" y="212"/>
                    </a:cubicBezTo>
                    <a:cubicBezTo>
                      <a:pt x="9" y="215"/>
                      <a:pt x="9" y="217"/>
                      <a:pt x="8" y="220"/>
                    </a:cubicBezTo>
                    <a:cubicBezTo>
                      <a:pt x="7" y="222"/>
                      <a:pt x="5" y="223"/>
                      <a:pt x="5" y="226"/>
                    </a:cubicBezTo>
                    <a:cubicBezTo>
                      <a:pt x="5" y="229"/>
                      <a:pt x="7" y="229"/>
                      <a:pt x="10" y="228"/>
                    </a:cubicBezTo>
                    <a:cubicBezTo>
                      <a:pt x="13" y="228"/>
                      <a:pt x="18" y="227"/>
                      <a:pt x="21" y="225"/>
                    </a:cubicBezTo>
                    <a:cubicBezTo>
                      <a:pt x="23" y="223"/>
                      <a:pt x="25" y="220"/>
                      <a:pt x="27" y="218"/>
                    </a:cubicBezTo>
                    <a:cubicBezTo>
                      <a:pt x="28" y="217"/>
                      <a:pt x="30" y="216"/>
                      <a:pt x="31" y="214"/>
                    </a:cubicBezTo>
                    <a:cubicBezTo>
                      <a:pt x="34" y="221"/>
                      <a:pt x="24" y="226"/>
                      <a:pt x="19" y="229"/>
                    </a:cubicBezTo>
                    <a:cubicBezTo>
                      <a:pt x="17" y="231"/>
                      <a:pt x="12" y="232"/>
                      <a:pt x="11" y="234"/>
                    </a:cubicBezTo>
                    <a:cubicBezTo>
                      <a:pt x="9" y="236"/>
                      <a:pt x="12" y="240"/>
                      <a:pt x="12" y="242"/>
                    </a:cubicBezTo>
                    <a:cubicBezTo>
                      <a:pt x="12" y="247"/>
                      <a:pt x="7" y="254"/>
                      <a:pt x="4" y="257"/>
                    </a:cubicBezTo>
                    <a:cubicBezTo>
                      <a:pt x="0" y="261"/>
                      <a:pt x="0" y="261"/>
                      <a:pt x="6" y="262"/>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031" name="Freeform 3927"/>
              <p:cNvSpPr>
                <a:spLocks/>
              </p:cNvSpPr>
              <p:nvPr/>
            </p:nvSpPr>
            <p:spPr bwMode="auto">
              <a:xfrm>
                <a:off x="3253" y="1701"/>
                <a:ext cx="2" cy="2"/>
              </a:xfrm>
              <a:custGeom>
                <a:avLst/>
                <a:gdLst>
                  <a:gd name="T0" fmla="*/ 8 w 12"/>
                  <a:gd name="T1" fmla="*/ 6 h 10"/>
                  <a:gd name="T2" fmla="*/ 10 w 12"/>
                  <a:gd name="T3" fmla="*/ 1 h 10"/>
                  <a:gd name="T4" fmla="*/ 1 w 12"/>
                  <a:gd name="T5" fmla="*/ 10 h 10"/>
                  <a:gd name="T6" fmla="*/ 8 w 12"/>
                  <a:gd name="T7" fmla="*/ 6 h 10"/>
                </a:gdLst>
                <a:ahLst/>
                <a:cxnLst>
                  <a:cxn ang="0">
                    <a:pos x="T0" y="T1"/>
                  </a:cxn>
                  <a:cxn ang="0">
                    <a:pos x="T2" y="T3"/>
                  </a:cxn>
                  <a:cxn ang="0">
                    <a:pos x="T4" y="T5"/>
                  </a:cxn>
                  <a:cxn ang="0">
                    <a:pos x="T6" y="T7"/>
                  </a:cxn>
                </a:cxnLst>
                <a:rect l="0" t="0" r="r" b="b"/>
                <a:pathLst>
                  <a:path w="12" h="10">
                    <a:moveTo>
                      <a:pt x="8" y="6"/>
                    </a:moveTo>
                    <a:cubicBezTo>
                      <a:pt x="8" y="6"/>
                      <a:pt x="12" y="0"/>
                      <a:pt x="10" y="1"/>
                    </a:cubicBezTo>
                    <a:cubicBezTo>
                      <a:pt x="7" y="2"/>
                      <a:pt x="0" y="5"/>
                      <a:pt x="1" y="10"/>
                    </a:cubicBezTo>
                    <a:cubicBezTo>
                      <a:pt x="4" y="10"/>
                      <a:pt x="7" y="8"/>
                      <a:pt x="8" y="6"/>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032" name="Freeform 3928"/>
              <p:cNvSpPr>
                <a:spLocks/>
              </p:cNvSpPr>
              <p:nvPr/>
            </p:nvSpPr>
            <p:spPr bwMode="auto">
              <a:xfrm>
                <a:off x="3625" y="1956"/>
                <a:ext cx="1" cy="2"/>
              </a:xfrm>
              <a:custGeom>
                <a:avLst/>
                <a:gdLst>
                  <a:gd name="T0" fmla="*/ 11 w 11"/>
                  <a:gd name="T1" fmla="*/ 15 h 15"/>
                  <a:gd name="T2" fmla="*/ 1 w 11"/>
                  <a:gd name="T3" fmla="*/ 5 h 15"/>
                  <a:gd name="T4" fmla="*/ 11 w 11"/>
                  <a:gd name="T5" fmla="*/ 15 h 15"/>
                </a:gdLst>
                <a:ahLst/>
                <a:cxnLst>
                  <a:cxn ang="0">
                    <a:pos x="T0" y="T1"/>
                  </a:cxn>
                  <a:cxn ang="0">
                    <a:pos x="T2" y="T3"/>
                  </a:cxn>
                  <a:cxn ang="0">
                    <a:pos x="T4" y="T5"/>
                  </a:cxn>
                </a:cxnLst>
                <a:rect l="0" t="0" r="r" b="b"/>
                <a:pathLst>
                  <a:path w="11" h="15">
                    <a:moveTo>
                      <a:pt x="11" y="15"/>
                    </a:moveTo>
                    <a:cubicBezTo>
                      <a:pt x="11" y="13"/>
                      <a:pt x="2" y="0"/>
                      <a:pt x="1" y="5"/>
                    </a:cubicBezTo>
                    <a:cubicBezTo>
                      <a:pt x="0" y="8"/>
                      <a:pt x="8" y="15"/>
                      <a:pt x="11" y="15"/>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033" name="Freeform 3929"/>
              <p:cNvSpPr>
                <a:spLocks/>
              </p:cNvSpPr>
              <p:nvPr/>
            </p:nvSpPr>
            <p:spPr bwMode="auto">
              <a:xfrm>
                <a:off x="3624" y="1956"/>
                <a:ext cx="1" cy="2"/>
              </a:xfrm>
              <a:custGeom>
                <a:avLst/>
                <a:gdLst>
                  <a:gd name="T0" fmla="*/ 8 w 9"/>
                  <a:gd name="T1" fmla="*/ 7 h 14"/>
                  <a:gd name="T2" fmla="*/ 1 w 9"/>
                  <a:gd name="T3" fmla="*/ 13 h 14"/>
                  <a:gd name="T4" fmla="*/ 8 w 9"/>
                  <a:gd name="T5" fmla="*/ 7 h 14"/>
                </a:gdLst>
                <a:ahLst/>
                <a:cxnLst>
                  <a:cxn ang="0">
                    <a:pos x="T0" y="T1"/>
                  </a:cxn>
                  <a:cxn ang="0">
                    <a:pos x="T2" y="T3"/>
                  </a:cxn>
                  <a:cxn ang="0">
                    <a:pos x="T4" y="T5"/>
                  </a:cxn>
                </a:cxnLst>
                <a:rect l="0" t="0" r="r" b="b"/>
                <a:pathLst>
                  <a:path w="9" h="14">
                    <a:moveTo>
                      <a:pt x="8" y="7"/>
                    </a:moveTo>
                    <a:cubicBezTo>
                      <a:pt x="5" y="0"/>
                      <a:pt x="0" y="8"/>
                      <a:pt x="1" y="13"/>
                    </a:cubicBezTo>
                    <a:cubicBezTo>
                      <a:pt x="1" y="14"/>
                      <a:pt x="9" y="11"/>
                      <a:pt x="8" y="7"/>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034" name="Freeform 3930"/>
              <p:cNvSpPr>
                <a:spLocks/>
              </p:cNvSpPr>
              <p:nvPr/>
            </p:nvSpPr>
            <p:spPr bwMode="auto">
              <a:xfrm>
                <a:off x="3260" y="1695"/>
                <a:ext cx="1" cy="2"/>
              </a:xfrm>
              <a:custGeom>
                <a:avLst/>
                <a:gdLst>
                  <a:gd name="T0" fmla="*/ 7 w 11"/>
                  <a:gd name="T1" fmla="*/ 9 h 12"/>
                  <a:gd name="T2" fmla="*/ 6 w 11"/>
                  <a:gd name="T3" fmla="*/ 4 h 12"/>
                  <a:gd name="T4" fmla="*/ 0 w 11"/>
                  <a:gd name="T5" fmla="*/ 12 h 12"/>
                  <a:gd name="T6" fmla="*/ 7 w 11"/>
                  <a:gd name="T7" fmla="*/ 9 h 12"/>
                </a:gdLst>
                <a:ahLst/>
                <a:cxnLst>
                  <a:cxn ang="0">
                    <a:pos x="T0" y="T1"/>
                  </a:cxn>
                  <a:cxn ang="0">
                    <a:pos x="T2" y="T3"/>
                  </a:cxn>
                  <a:cxn ang="0">
                    <a:pos x="T4" y="T5"/>
                  </a:cxn>
                  <a:cxn ang="0">
                    <a:pos x="T6" y="T7"/>
                  </a:cxn>
                </a:cxnLst>
                <a:rect l="0" t="0" r="r" b="b"/>
                <a:pathLst>
                  <a:path w="11" h="12">
                    <a:moveTo>
                      <a:pt x="7" y="9"/>
                    </a:moveTo>
                    <a:cubicBezTo>
                      <a:pt x="11" y="7"/>
                      <a:pt x="11" y="0"/>
                      <a:pt x="6" y="4"/>
                    </a:cubicBezTo>
                    <a:cubicBezTo>
                      <a:pt x="3" y="5"/>
                      <a:pt x="1" y="9"/>
                      <a:pt x="0" y="12"/>
                    </a:cubicBezTo>
                    <a:cubicBezTo>
                      <a:pt x="0" y="12"/>
                      <a:pt x="6" y="10"/>
                      <a:pt x="7" y="9"/>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035" name="Freeform 3931"/>
              <p:cNvSpPr>
                <a:spLocks/>
              </p:cNvSpPr>
              <p:nvPr/>
            </p:nvSpPr>
            <p:spPr bwMode="auto">
              <a:xfrm>
                <a:off x="3615" y="1943"/>
                <a:ext cx="2" cy="2"/>
              </a:xfrm>
              <a:custGeom>
                <a:avLst/>
                <a:gdLst>
                  <a:gd name="T0" fmla="*/ 7 w 13"/>
                  <a:gd name="T1" fmla="*/ 12 h 15"/>
                  <a:gd name="T2" fmla="*/ 10 w 13"/>
                  <a:gd name="T3" fmla="*/ 4 h 15"/>
                  <a:gd name="T4" fmla="*/ 2 w 13"/>
                  <a:gd name="T5" fmla="*/ 6 h 15"/>
                  <a:gd name="T6" fmla="*/ 7 w 13"/>
                  <a:gd name="T7" fmla="*/ 12 h 15"/>
                </a:gdLst>
                <a:ahLst/>
                <a:cxnLst>
                  <a:cxn ang="0">
                    <a:pos x="T0" y="T1"/>
                  </a:cxn>
                  <a:cxn ang="0">
                    <a:pos x="T2" y="T3"/>
                  </a:cxn>
                  <a:cxn ang="0">
                    <a:pos x="T4" y="T5"/>
                  </a:cxn>
                  <a:cxn ang="0">
                    <a:pos x="T6" y="T7"/>
                  </a:cxn>
                </a:cxnLst>
                <a:rect l="0" t="0" r="r" b="b"/>
                <a:pathLst>
                  <a:path w="13" h="15">
                    <a:moveTo>
                      <a:pt x="7" y="12"/>
                    </a:moveTo>
                    <a:cubicBezTo>
                      <a:pt x="13" y="15"/>
                      <a:pt x="12" y="7"/>
                      <a:pt x="10" y="4"/>
                    </a:cubicBezTo>
                    <a:cubicBezTo>
                      <a:pt x="8" y="0"/>
                      <a:pt x="0" y="0"/>
                      <a:pt x="2" y="6"/>
                    </a:cubicBezTo>
                    <a:cubicBezTo>
                      <a:pt x="2" y="5"/>
                      <a:pt x="7" y="12"/>
                      <a:pt x="7" y="12"/>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036" name="Freeform 3932"/>
              <p:cNvSpPr>
                <a:spLocks/>
              </p:cNvSpPr>
              <p:nvPr/>
            </p:nvSpPr>
            <p:spPr bwMode="auto">
              <a:xfrm>
                <a:off x="3675" y="2207"/>
                <a:ext cx="2" cy="1"/>
              </a:xfrm>
              <a:custGeom>
                <a:avLst/>
                <a:gdLst>
                  <a:gd name="T0" fmla="*/ 5 w 19"/>
                  <a:gd name="T1" fmla="*/ 4 h 9"/>
                  <a:gd name="T2" fmla="*/ 2 w 19"/>
                  <a:gd name="T3" fmla="*/ 5 h 9"/>
                  <a:gd name="T4" fmla="*/ 0 w 19"/>
                  <a:gd name="T5" fmla="*/ 9 h 9"/>
                  <a:gd name="T6" fmla="*/ 19 w 19"/>
                  <a:gd name="T7" fmla="*/ 1 h 9"/>
                  <a:gd name="T8" fmla="*/ 14 w 19"/>
                  <a:gd name="T9" fmla="*/ 0 h 9"/>
                  <a:gd name="T10" fmla="*/ 5 w 19"/>
                  <a:gd name="T11" fmla="*/ 2 h 9"/>
                  <a:gd name="T12" fmla="*/ 5 w 19"/>
                  <a:gd name="T13" fmla="*/ 4 h 9"/>
                </a:gdLst>
                <a:ahLst/>
                <a:cxnLst>
                  <a:cxn ang="0">
                    <a:pos x="T0" y="T1"/>
                  </a:cxn>
                  <a:cxn ang="0">
                    <a:pos x="T2" y="T3"/>
                  </a:cxn>
                  <a:cxn ang="0">
                    <a:pos x="T4" y="T5"/>
                  </a:cxn>
                  <a:cxn ang="0">
                    <a:pos x="T6" y="T7"/>
                  </a:cxn>
                  <a:cxn ang="0">
                    <a:pos x="T8" y="T9"/>
                  </a:cxn>
                  <a:cxn ang="0">
                    <a:pos x="T10" y="T11"/>
                  </a:cxn>
                  <a:cxn ang="0">
                    <a:pos x="T12" y="T13"/>
                  </a:cxn>
                </a:cxnLst>
                <a:rect l="0" t="0" r="r" b="b"/>
                <a:pathLst>
                  <a:path w="19" h="9">
                    <a:moveTo>
                      <a:pt x="5" y="4"/>
                    </a:moveTo>
                    <a:cubicBezTo>
                      <a:pt x="4" y="5"/>
                      <a:pt x="3" y="4"/>
                      <a:pt x="2" y="5"/>
                    </a:cubicBezTo>
                    <a:cubicBezTo>
                      <a:pt x="1" y="6"/>
                      <a:pt x="0" y="7"/>
                      <a:pt x="0" y="9"/>
                    </a:cubicBezTo>
                    <a:cubicBezTo>
                      <a:pt x="6" y="9"/>
                      <a:pt x="14" y="3"/>
                      <a:pt x="19" y="1"/>
                    </a:cubicBezTo>
                    <a:cubicBezTo>
                      <a:pt x="19" y="1"/>
                      <a:pt x="15" y="0"/>
                      <a:pt x="14" y="0"/>
                    </a:cubicBezTo>
                    <a:cubicBezTo>
                      <a:pt x="11" y="0"/>
                      <a:pt x="8" y="1"/>
                      <a:pt x="5" y="2"/>
                    </a:cubicBezTo>
                    <a:cubicBezTo>
                      <a:pt x="5" y="2"/>
                      <a:pt x="5" y="4"/>
                      <a:pt x="5" y="4"/>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037" name="Freeform 3933"/>
              <p:cNvSpPr>
                <a:spLocks/>
              </p:cNvSpPr>
              <p:nvPr/>
            </p:nvSpPr>
            <p:spPr bwMode="auto">
              <a:xfrm>
                <a:off x="3251" y="1764"/>
                <a:ext cx="57" cy="50"/>
              </a:xfrm>
              <a:custGeom>
                <a:avLst/>
                <a:gdLst>
                  <a:gd name="T0" fmla="*/ 5 w 426"/>
                  <a:gd name="T1" fmla="*/ 218 h 373"/>
                  <a:gd name="T2" fmla="*/ 10 w 426"/>
                  <a:gd name="T3" fmla="*/ 264 h 373"/>
                  <a:gd name="T4" fmla="*/ 39 w 426"/>
                  <a:gd name="T5" fmla="*/ 273 h 373"/>
                  <a:gd name="T6" fmla="*/ 85 w 426"/>
                  <a:gd name="T7" fmla="*/ 293 h 373"/>
                  <a:gd name="T8" fmla="*/ 103 w 426"/>
                  <a:gd name="T9" fmla="*/ 285 h 373"/>
                  <a:gd name="T10" fmla="*/ 108 w 426"/>
                  <a:gd name="T11" fmla="*/ 262 h 373"/>
                  <a:gd name="T12" fmla="*/ 108 w 426"/>
                  <a:gd name="T13" fmla="*/ 252 h 373"/>
                  <a:gd name="T14" fmla="*/ 89 w 426"/>
                  <a:gd name="T15" fmla="*/ 264 h 373"/>
                  <a:gd name="T16" fmla="*/ 86 w 426"/>
                  <a:gd name="T17" fmla="*/ 266 h 373"/>
                  <a:gd name="T18" fmla="*/ 91 w 426"/>
                  <a:gd name="T19" fmla="*/ 248 h 373"/>
                  <a:gd name="T20" fmla="*/ 105 w 426"/>
                  <a:gd name="T21" fmla="*/ 232 h 373"/>
                  <a:gd name="T22" fmla="*/ 114 w 426"/>
                  <a:gd name="T23" fmla="*/ 230 h 373"/>
                  <a:gd name="T24" fmla="*/ 110 w 426"/>
                  <a:gd name="T25" fmla="*/ 252 h 373"/>
                  <a:gd name="T26" fmla="*/ 109 w 426"/>
                  <a:gd name="T27" fmla="*/ 285 h 373"/>
                  <a:gd name="T28" fmla="*/ 87 w 426"/>
                  <a:gd name="T29" fmla="*/ 307 h 373"/>
                  <a:gd name="T30" fmla="*/ 87 w 426"/>
                  <a:gd name="T31" fmla="*/ 339 h 373"/>
                  <a:gd name="T32" fmla="*/ 96 w 426"/>
                  <a:gd name="T33" fmla="*/ 345 h 373"/>
                  <a:gd name="T34" fmla="*/ 110 w 426"/>
                  <a:gd name="T35" fmla="*/ 365 h 373"/>
                  <a:gd name="T36" fmla="*/ 112 w 426"/>
                  <a:gd name="T37" fmla="*/ 371 h 373"/>
                  <a:gd name="T38" fmla="*/ 122 w 426"/>
                  <a:gd name="T39" fmla="*/ 360 h 373"/>
                  <a:gd name="T40" fmla="*/ 137 w 426"/>
                  <a:gd name="T41" fmla="*/ 329 h 373"/>
                  <a:gd name="T42" fmla="*/ 152 w 426"/>
                  <a:gd name="T43" fmla="*/ 289 h 373"/>
                  <a:gd name="T44" fmla="*/ 168 w 426"/>
                  <a:gd name="T45" fmla="*/ 265 h 373"/>
                  <a:gd name="T46" fmla="*/ 192 w 426"/>
                  <a:gd name="T47" fmla="*/ 248 h 373"/>
                  <a:gd name="T48" fmla="*/ 186 w 426"/>
                  <a:gd name="T49" fmla="*/ 223 h 373"/>
                  <a:gd name="T50" fmla="*/ 199 w 426"/>
                  <a:gd name="T51" fmla="*/ 204 h 373"/>
                  <a:gd name="T52" fmla="*/ 240 w 426"/>
                  <a:gd name="T53" fmla="*/ 174 h 373"/>
                  <a:gd name="T54" fmla="*/ 256 w 426"/>
                  <a:gd name="T55" fmla="*/ 155 h 373"/>
                  <a:gd name="T56" fmla="*/ 288 w 426"/>
                  <a:gd name="T57" fmla="*/ 128 h 373"/>
                  <a:gd name="T58" fmla="*/ 310 w 426"/>
                  <a:gd name="T59" fmla="*/ 103 h 373"/>
                  <a:gd name="T60" fmla="*/ 317 w 426"/>
                  <a:gd name="T61" fmla="*/ 90 h 373"/>
                  <a:gd name="T62" fmla="*/ 300 w 426"/>
                  <a:gd name="T63" fmla="*/ 77 h 373"/>
                  <a:gd name="T64" fmla="*/ 297 w 426"/>
                  <a:gd name="T65" fmla="*/ 72 h 373"/>
                  <a:gd name="T66" fmla="*/ 317 w 426"/>
                  <a:gd name="T67" fmla="*/ 67 h 373"/>
                  <a:gd name="T68" fmla="*/ 363 w 426"/>
                  <a:gd name="T69" fmla="*/ 60 h 373"/>
                  <a:gd name="T70" fmla="*/ 393 w 426"/>
                  <a:gd name="T71" fmla="*/ 61 h 373"/>
                  <a:gd name="T72" fmla="*/ 410 w 426"/>
                  <a:gd name="T73" fmla="*/ 45 h 373"/>
                  <a:gd name="T74" fmla="*/ 424 w 426"/>
                  <a:gd name="T75" fmla="*/ 31 h 373"/>
                  <a:gd name="T76" fmla="*/ 394 w 426"/>
                  <a:gd name="T77" fmla="*/ 6 h 373"/>
                  <a:gd name="T78" fmla="*/ 364 w 426"/>
                  <a:gd name="T79" fmla="*/ 2 h 373"/>
                  <a:gd name="T80" fmla="*/ 348 w 426"/>
                  <a:gd name="T81" fmla="*/ 8 h 373"/>
                  <a:gd name="T82" fmla="*/ 338 w 426"/>
                  <a:gd name="T83" fmla="*/ 1 h 373"/>
                  <a:gd name="T84" fmla="*/ 297 w 426"/>
                  <a:gd name="T85" fmla="*/ 3 h 373"/>
                  <a:gd name="T86" fmla="*/ 266 w 426"/>
                  <a:gd name="T87" fmla="*/ 9 h 373"/>
                  <a:gd name="T88" fmla="*/ 239 w 426"/>
                  <a:gd name="T89" fmla="*/ 17 h 373"/>
                  <a:gd name="T90" fmla="*/ 219 w 426"/>
                  <a:gd name="T91" fmla="*/ 18 h 373"/>
                  <a:gd name="T92" fmla="*/ 195 w 426"/>
                  <a:gd name="T93" fmla="*/ 29 h 373"/>
                  <a:gd name="T94" fmla="*/ 183 w 426"/>
                  <a:gd name="T95" fmla="*/ 36 h 373"/>
                  <a:gd name="T96" fmla="*/ 148 w 426"/>
                  <a:gd name="T97" fmla="*/ 58 h 373"/>
                  <a:gd name="T98" fmla="*/ 133 w 426"/>
                  <a:gd name="T99" fmla="*/ 70 h 373"/>
                  <a:gd name="T100" fmla="*/ 102 w 426"/>
                  <a:gd name="T101" fmla="*/ 88 h 373"/>
                  <a:gd name="T102" fmla="*/ 72 w 426"/>
                  <a:gd name="T103" fmla="*/ 121 h 373"/>
                  <a:gd name="T104" fmla="*/ 55 w 426"/>
                  <a:gd name="T105" fmla="*/ 156 h 373"/>
                  <a:gd name="T106" fmla="*/ 19 w 426"/>
                  <a:gd name="T107" fmla="*/ 192 h 3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 h="373">
                    <a:moveTo>
                      <a:pt x="19" y="192"/>
                    </a:moveTo>
                    <a:cubicBezTo>
                      <a:pt x="14" y="193"/>
                      <a:pt x="9" y="194"/>
                      <a:pt x="6" y="199"/>
                    </a:cubicBezTo>
                    <a:cubicBezTo>
                      <a:pt x="3" y="204"/>
                      <a:pt x="5" y="212"/>
                      <a:pt x="5" y="218"/>
                    </a:cubicBezTo>
                    <a:cubicBezTo>
                      <a:pt x="6" y="225"/>
                      <a:pt x="8" y="231"/>
                      <a:pt x="6" y="237"/>
                    </a:cubicBezTo>
                    <a:cubicBezTo>
                      <a:pt x="4" y="245"/>
                      <a:pt x="0" y="248"/>
                      <a:pt x="6" y="255"/>
                    </a:cubicBezTo>
                    <a:cubicBezTo>
                      <a:pt x="9" y="259"/>
                      <a:pt x="9" y="259"/>
                      <a:pt x="10" y="264"/>
                    </a:cubicBezTo>
                    <a:cubicBezTo>
                      <a:pt x="11" y="268"/>
                      <a:pt x="11" y="270"/>
                      <a:pt x="15" y="272"/>
                    </a:cubicBezTo>
                    <a:cubicBezTo>
                      <a:pt x="18" y="273"/>
                      <a:pt x="25" y="271"/>
                      <a:pt x="28" y="271"/>
                    </a:cubicBezTo>
                    <a:cubicBezTo>
                      <a:pt x="32" y="271"/>
                      <a:pt x="35" y="273"/>
                      <a:pt x="39" y="273"/>
                    </a:cubicBezTo>
                    <a:cubicBezTo>
                      <a:pt x="46" y="275"/>
                      <a:pt x="57" y="273"/>
                      <a:pt x="64" y="276"/>
                    </a:cubicBezTo>
                    <a:cubicBezTo>
                      <a:pt x="71" y="280"/>
                      <a:pt x="66" y="286"/>
                      <a:pt x="69" y="292"/>
                    </a:cubicBezTo>
                    <a:cubicBezTo>
                      <a:pt x="72" y="300"/>
                      <a:pt x="80" y="296"/>
                      <a:pt x="85" y="293"/>
                    </a:cubicBezTo>
                    <a:cubicBezTo>
                      <a:pt x="87" y="293"/>
                      <a:pt x="88" y="293"/>
                      <a:pt x="89" y="292"/>
                    </a:cubicBezTo>
                    <a:cubicBezTo>
                      <a:pt x="91" y="291"/>
                      <a:pt x="92" y="289"/>
                      <a:pt x="94" y="288"/>
                    </a:cubicBezTo>
                    <a:cubicBezTo>
                      <a:pt x="97" y="286"/>
                      <a:pt x="101" y="288"/>
                      <a:pt x="103" y="285"/>
                    </a:cubicBezTo>
                    <a:cubicBezTo>
                      <a:pt x="105" y="282"/>
                      <a:pt x="104" y="279"/>
                      <a:pt x="106" y="275"/>
                    </a:cubicBezTo>
                    <a:cubicBezTo>
                      <a:pt x="108" y="272"/>
                      <a:pt x="108" y="270"/>
                      <a:pt x="108" y="266"/>
                    </a:cubicBezTo>
                    <a:cubicBezTo>
                      <a:pt x="108" y="265"/>
                      <a:pt x="108" y="263"/>
                      <a:pt x="108" y="262"/>
                    </a:cubicBezTo>
                    <a:cubicBezTo>
                      <a:pt x="109" y="260"/>
                      <a:pt x="112" y="260"/>
                      <a:pt x="112" y="258"/>
                    </a:cubicBezTo>
                    <a:cubicBezTo>
                      <a:pt x="112" y="258"/>
                      <a:pt x="110" y="255"/>
                      <a:pt x="110" y="255"/>
                    </a:cubicBezTo>
                    <a:cubicBezTo>
                      <a:pt x="109" y="254"/>
                      <a:pt x="108" y="253"/>
                      <a:pt x="108" y="252"/>
                    </a:cubicBezTo>
                    <a:cubicBezTo>
                      <a:pt x="106" y="250"/>
                      <a:pt x="107" y="250"/>
                      <a:pt x="104" y="250"/>
                    </a:cubicBezTo>
                    <a:cubicBezTo>
                      <a:pt x="103" y="250"/>
                      <a:pt x="101" y="250"/>
                      <a:pt x="99" y="251"/>
                    </a:cubicBezTo>
                    <a:cubicBezTo>
                      <a:pt x="93" y="253"/>
                      <a:pt x="92" y="258"/>
                      <a:pt x="89" y="264"/>
                    </a:cubicBezTo>
                    <a:cubicBezTo>
                      <a:pt x="88" y="266"/>
                      <a:pt x="86" y="269"/>
                      <a:pt x="84" y="270"/>
                    </a:cubicBezTo>
                    <a:cubicBezTo>
                      <a:pt x="81" y="271"/>
                      <a:pt x="80" y="265"/>
                      <a:pt x="83" y="265"/>
                    </a:cubicBezTo>
                    <a:cubicBezTo>
                      <a:pt x="83" y="266"/>
                      <a:pt x="85" y="266"/>
                      <a:pt x="86" y="266"/>
                    </a:cubicBezTo>
                    <a:cubicBezTo>
                      <a:pt x="86" y="265"/>
                      <a:pt x="87" y="263"/>
                      <a:pt x="87" y="262"/>
                    </a:cubicBezTo>
                    <a:cubicBezTo>
                      <a:pt x="88" y="260"/>
                      <a:pt x="87" y="259"/>
                      <a:pt x="87" y="257"/>
                    </a:cubicBezTo>
                    <a:cubicBezTo>
                      <a:pt x="87" y="255"/>
                      <a:pt x="90" y="250"/>
                      <a:pt x="91" y="248"/>
                    </a:cubicBezTo>
                    <a:cubicBezTo>
                      <a:pt x="94" y="245"/>
                      <a:pt x="96" y="248"/>
                      <a:pt x="98" y="246"/>
                    </a:cubicBezTo>
                    <a:cubicBezTo>
                      <a:pt x="100" y="244"/>
                      <a:pt x="100" y="242"/>
                      <a:pt x="101" y="241"/>
                    </a:cubicBezTo>
                    <a:cubicBezTo>
                      <a:pt x="101" y="238"/>
                      <a:pt x="103" y="233"/>
                      <a:pt x="105" y="232"/>
                    </a:cubicBezTo>
                    <a:cubicBezTo>
                      <a:pt x="107" y="231"/>
                      <a:pt x="108" y="233"/>
                      <a:pt x="110" y="232"/>
                    </a:cubicBezTo>
                    <a:cubicBezTo>
                      <a:pt x="113" y="231"/>
                      <a:pt x="114" y="223"/>
                      <a:pt x="110" y="223"/>
                    </a:cubicBezTo>
                    <a:cubicBezTo>
                      <a:pt x="114" y="222"/>
                      <a:pt x="114" y="227"/>
                      <a:pt x="114" y="230"/>
                    </a:cubicBezTo>
                    <a:cubicBezTo>
                      <a:pt x="114" y="231"/>
                      <a:pt x="114" y="233"/>
                      <a:pt x="114" y="234"/>
                    </a:cubicBezTo>
                    <a:cubicBezTo>
                      <a:pt x="113" y="236"/>
                      <a:pt x="112" y="236"/>
                      <a:pt x="111" y="237"/>
                    </a:cubicBezTo>
                    <a:cubicBezTo>
                      <a:pt x="107" y="240"/>
                      <a:pt x="107" y="249"/>
                      <a:pt x="110" y="252"/>
                    </a:cubicBezTo>
                    <a:cubicBezTo>
                      <a:pt x="112" y="255"/>
                      <a:pt x="113" y="256"/>
                      <a:pt x="114" y="259"/>
                    </a:cubicBezTo>
                    <a:cubicBezTo>
                      <a:pt x="114" y="263"/>
                      <a:pt x="114" y="266"/>
                      <a:pt x="114" y="270"/>
                    </a:cubicBezTo>
                    <a:cubicBezTo>
                      <a:pt x="114" y="275"/>
                      <a:pt x="111" y="280"/>
                      <a:pt x="109" y="285"/>
                    </a:cubicBezTo>
                    <a:cubicBezTo>
                      <a:pt x="108" y="287"/>
                      <a:pt x="106" y="288"/>
                      <a:pt x="105" y="290"/>
                    </a:cubicBezTo>
                    <a:cubicBezTo>
                      <a:pt x="103" y="292"/>
                      <a:pt x="101" y="296"/>
                      <a:pt x="98" y="298"/>
                    </a:cubicBezTo>
                    <a:cubicBezTo>
                      <a:pt x="93" y="301"/>
                      <a:pt x="90" y="303"/>
                      <a:pt x="87" y="307"/>
                    </a:cubicBezTo>
                    <a:cubicBezTo>
                      <a:pt x="89" y="311"/>
                      <a:pt x="83" y="316"/>
                      <a:pt x="82" y="319"/>
                    </a:cubicBezTo>
                    <a:cubicBezTo>
                      <a:pt x="81" y="323"/>
                      <a:pt x="82" y="330"/>
                      <a:pt x="83" y="334"/>
                    </a:cubicBezTo>
                    <a:cubicBezTo>
                      <a:pt x="83" y="335"/>
                      <a:pt x="85" y="338"/>
                      <a:pt x="87" y="339"/>
                    </a:cubicBezTo>
                    <a:cubicBezTo>
                      <a:pt x="89" y="340"/>
                      <a:pt x="91" y="340"/>
                      <a:pt x="93" y="342"/>
                    </a:cubicBezTo>
                    <a:cubicBezTo>
                      <a:pt x="93" y="342"/>
                      <a:pt x="93" y="343"/>
                      <a:pt x="94" y="344"/>
                    </a:cubicBezTo>
                    <a:cubicBezTo>
                      <a:pt x="95" y="345"/>
                      <a:pt x="95" y="344"/>
                      <a:pt x="96" y="345"/>
                    </a:cubicBezTo>
                    <a:cubicBezTo>
                      <a:pt x="100" y="348"/>
                      <a:pt x="99" y="356"/>
                      <a:pt x="103" y="358"/>
                    </a:cubicBezTo>
                    <a:cubicBezTo>
                      <a:pt x="107" y="359"/>
                      <a:pt x="110" y="355"/>
                      <a:pt x="111" y="361"/>
                    </a:cubicBezTo>
                    <a:cubicBezTo>
                      <a:pt x="111" y="362"/>
                      <a:pt x="111" y="364"/>
                      <a:pt x="110" y="365"/>
                    </a:cubicBezTo>
                    <a:cubicBezTo>
                      <a:pt x="109" y="366"/>
                      <a:pt x="107" y="367"/>
                      <a:pt x="106" y="368"/>
                    </a:cubicBezTo>
                    <a:cubicBezTo>
                      <a:pt x="105" y="369"/>
                      <a:pt x="106" y="370"/>
                      <a:pt x="107" y="372"/>
                    </a:cubicBezTo>
                    <a:cubicBezTo>
                      <a:pt x="109" y="373"/>
                      <a:pt x="110" y="372"/>
                      <a:pt x="112" y="371"/>
                    </a:cubicBezTo>
                    <a:cubicBezTo>
                      <a:pt x="113" y="370"/>
                      <a:pt x="115" y="370"/>
                      <a:pt x="116" y="369"/>
                    </a:cubicBezTo>
                    <a:cubicBezTo>
                      <a:pt x="118" y="368"/>
                      <a:pt x="118" y="366"/>
                      <a:pt x="119" y="365"/>
                    </a:cubicBezTo>
                    <a:cubicBezTo>
                      <a:pt x="120" y="363"/>
                      <a:pt x="122" y="362"/>
                      <a:pt x="122" y="360"/>
                    </a:cubicBezTo>
                    <a:cubicBezTo>
                      <a:pt x="123" y="358"/>
                      <a:pt x="123" y="357"/>
                      <a:pt x="124" y="356"/>
                    </a:cubicBezTo>
                    <a:cubicBezTo>
                      <a:pt x="128" y="350"/>
                      <a:pt x="137" y="348"/>
                      <a:pt x="136" y="339"/>
                    </a:cubicBezTo>
                    <a:cubicBezTo>
                      <a:pt x="136" y="335"/>
                      <a:pt x="135" y="333"/>
                      <a:pt x="137" y="329"/>
                    </a:cubicBezTo>
                    <a:cubicBezTo>
                      <a:pt x="139" y="327"/>
                      <a:pt x="139" y="325"/>
                      <a:pt x="140" y="322"/>
                    </a:cubicBezTo>
                    <a:cubicBezTo>
                      <a:pt x="141" y="312"/>
                      <a:pt x="139" y="304"/>
                      <a:pt x="145" y="296"/>
                    </a:cubicBezTo>
                    <a:cubicBezTo>
                      <a:pt x="147" y="293"/>
                      <a:pt x="150" y="291"/>
                      <a:pt x="152" y="289"/>
                    </a:cubicBezTo>
                    <a:cubicBezTo>
                      <a:pt x="155" y="286"/>
                      <a:pt x="158" y="283"/>
                      <a:pt x="161" y="281"/>
                    </a:cubicBezTo>
                    <a:cubicBezTo>
                      <a:pt x="163" y="279"/>
                      <a:pt x="165" y="279"/>
                      <a:pt x="167" y="276"/>
                    </a:cubicBezTo>
                    <a:cubicBezTo>
                      <a:pt x="169" y="272"/>
                      <a:pt x="168" y="269"/>
                      <a:pt x="168" y="265"/>
                    </a:cubicBezTo>
                    <a:cubicBezTo>
                      <a:pt x="168" y="260"/>
                      <a:pt x="174" y="250"/>
                      <a:pt x="179" y="249"/>
                    </a:cubicBezTo>
                    <a:cubicBezTo>
                      <a:pt x="182" y="248"/>
                      <a:pt x="184" y="252"/>
                      <a:pt x="184" y="254"/>
                    </a:cubicBezTo>
                    <a:cubicBezTo>
                      <a:pt x="187" y="255"/>
                      <a:pt x="190" y="250"/>
                      <a:pt x="192" y="248"/>
                    </a:cubicBezTo>
                    <a:cubicBezTo>
                      <a:pt x="192" y="247"/>
                      <a:pt x="194" y="246"/>
                      <a:pt x="194" y="245"/>
                    </a:cubicBezTo>
                    <a:cubicBezTo>
                      <a:pt x="195" y="242"/>
                      <a:pt x="193" y="243"/>
                      <a:pt x="191" y="243"/>
                    </a:cubicBezTo>
                    <a:cubicBezTo>
                      <a:pt x="182" y="242"/>
                      <a:pt x="186" y="230"/>
                      <a:pt x="186" y="223"/>
                    </a:cubicBezTo>
                    <a:cubicBezTo>
                      <a:pt x="186" y="221"/>
                      <a:pt x="186" y="219"/>
                      <a:pt x="186" y="217"/>
                    </a:cubicBezTo>
                    <a:cubicBezTo>
                      <a:pt x="187" y="214"/>
                      <a:pt x="189" y="213"/>
                      <a:pt x="190" y="210"/>
                    </a:cubicBezTo>
                    <a:cubicBezTo>
                      <a:pt x="193" y="206"/>
                      <a:pt x="195" y="206"/>
                      <a:pt x="199" y="204"/>
                    </a:cubicBezTo>
                    <a:cubicBezTo>
                      <a:pt x="205" y="200"/>
                      <a:pt x="211" y="199"/>
                      <a:pt x="217" y="197"/>
                    </a:cubicBezTo>
                    <a:cubicBezTo>
                      <a:pt x="222" y="196"/>
                      <a:pt x="233" y="189"/>
                      <a:pt x="236" y="185"/>
                    </a:cubicBezTo>
                    <a:cubicBezTo>
                      <a:pt x="238" y="182"/>
                      <a:pt x="238" y="178"/>
                      <a:pt x="240" y="174"/>
                    </a:cubicBezTo>
                    <a:cubicBezTo>
                      <a:pt x="241" y="171"/>
                      <a:pt x="243" y="169"/>
                      <a:pt x="245" y="167"/>
                    </a:cubicBezTo>
                    <a:cubicBezTo>
                      <a:pt x="247" y="165"/>
                      <a:pt x="249" y="162"/>
                      <a:pt x="251" y="160"/>
                    </a:cubicBezTo>
                    <a:cubicBezTo>
                      <a:pt x="253" y="158"/>
                      <a:pt x="255" y="158"/>
                      <a:pt x="256" y="155"/>
                    </a:cubicBezTo>
                    <a:cubicBezTo>
                      <a:pt x="260" y="150"/>
                      <a:pt x="262" y="144"/>
                      <a:pt x="266" y="139"/>
                    </a:cubicBezTo>
                    <a:cubicBezTo>
                      <a:pt x="269" y="134"/>
                      <a:pt x="271" y="132"/>
                      <a:pt x="276" y="132"/>
                    </a:cubicBezTo>
                    <a:cubicBezTo>
                      <a:pt x="280" y="132"/>
                      <a:pt x="285" y="131"/>
                      <a:pt x="288" y="128"/>
                    </a:cubicBezTo>
                    <a:cubicBezTo>
                      <a:pt x="293" y="125"/>
                      <a:pt x="295" y="119"/>
                      <a:pt x="299" y="115"/>
                    </a:cubicBezTo>
                    <a:cubicBezTo>
                      <a:pt x="301" y="113"/>
                      <a:pt x="303" y="112"/>
                      <a:pt x="305" y="110"/>
                    </a:cubicBezTo>
                    <a:cubicBezTo>
                      <a:pt x="306" y="107"/>
                      <a:pt x="308" y="104"/>
                      <a:pt x="310" y="103"/>
                    </a:cubicBezTo>
                    <a:cubicBezTo>
                      <a:pt x="313" y="102"/>
                      <a:pt x="314" y="103"/>
                      <a:pt x="317" y="101"/>
                    </a:cubicBezTo>
                    <a:cubicBezTo>
                      <a:pt x="318" y="100"/>
                      <a:pt x="319" y="99"/>
                      <a:pt x="320" y="98"/>
                    </a:cubicBezTo>
                    <a:cubicBezTo>
                      <a:pt x="322" y="95"/>
                      <a:pt x="321" y="91"/>
                      <a:pt x="317" y="90"/>
                    </a:cubicBezTo>
                    <a:cubicBezTo>
                      <a:pt x="316" y="89"/>
                      <a:pt x="315" y="89"/>
                      <a:pt x="314" y="88"/>
                    </a:cubicBezTo>
                    <a:cubicBezTo>
                      <a:pt x="313" y="87"/>
                      <a:pt x="313" y="85"/>
                      <a:pt x="312" y="84"/>
                    </a:cubicBezTo>
                    <a:cubicBezTo>
                      <a:pt x="310" y="80"/>
                      <a:pt x="305" y="77"/>
                      <a:pt x="300" y="77"/>
                    </a:cubicBezTo>
                    <a:cubicBezTo>
                      <a:pt x="297" y="77"/>
                      <a:pt x="294" y="79"/>
                      <a:pt x="291" y="81"/>
                    </a:cubicBezTo>
                    <a:cubicBezTo>
                      <a:pt x="287" y="82"/>
                      <a:pt x="285" y="81"/>
                      <a:pt x="282" y="81"/>
                    </a:cubicBezTo>
                    <a:cubicBezTo>
                      <a:pt x="277" y="71"/>
                      <a:pt x="292" y="73"/>
                      <a:pt x="297" y="72"/>
                    </a:cubicBezTo>
                    <a:cubicBezTo>
                      <a:pt x="300" y="72"/>
                      <a:pt x="304" y="73"/>
                      <a:pt x="306" y="72"/>
                    </a:cubicBezTo>
                    <a:cubicBezTo>
                      <a:pt x="308" y="72"/>
                      <a:pt x="309" y="70"/>
                      <a:pt x="311" y="68"/>
                    </a:cubicBezTo>
                    <a:cubicBezTo>
                      <a:pt x="313" y="66"/>
                      <a:pt x="314" y="67"/>
                      <a:pt x="317" y="67"/>
                    </a:cubicBezTo>
                    <a:cubicBezTo>
                      <a:pt x="324" y="66"/>
                      <a:pt x="329" y="63"/>
                      <a:pt x="336" y="62"/>
                    </a:cubicBezTo>
                    <a:cubicBezTo>
                      <a:pt x="341" y="62"/>
                      <a:pt x="345" y="60"/>
                      <a:pt x="350" y="60"/>
                    </a:cubicBezTo>
                    <a:cubicBezTo>
                      <a:pt x="354" y="60"/>
                      <a:pt x="359" y="60"/>
                      <a:pt x="363" y="60"/>
                    </a:cubicBezTo>
                    <a:cubicBezTo>
                      <a:pt x="366" y="61"/>
                      <a:pt x="368" y="62"/>
                      <a:pt x="371" y="63"/>
                    </a:cubicBezTo>
                    <a:cubicBezTo>
                      <a:pt x="378" y="66"/>
                      <a:pt x="382" y="58"/>
                      <a:pt x="388" y="59"/>
                    </a:cubicBezTo>
                    <a:cubicBezTo>
                      <a:pt x="390" y="60"/>
                      <a:pt x="391" y="61"/>
                      <a:pt x="393" y="61"/>
                    </a:cubicBezTo>
                    <a:cubicBezTo>
                      <a:pt x="394" y="60"/>
                      <a:pt x="396" y="59"/>
                      <a:pt x="396" y="58"/>
                    </a:cubicBezTo>
                    <a:cubicBezTo>
                      <a:pt x="399" y="56"/>
                      <a:pt x="400" y="53"/>
                      <a:pt x="403" y="50"/>
                    </a:cubicBezTo>
                    <a:cubicBezTo>
                      <a:pt x="405" y="49"/>
                      <a:pt x="407" y="45"/>
                      <a:pt x="410" y="45"/>
                    </a:cubicBezTo>
                    <a:cubicBezTo>
                      <a:pt x="414" y="45"/>
                      <a:pt x="417" y="47"/>
                      <a:pt x="421" y="47"/>
                    </a:cubicBezTo>
                    <a:cubicBezTo>
                      <a:pt x="426" y="47"/>
                      <a:pt x="425" y="44"/>
                      <a:pt x="424" y="40"/>
                    </a:cubicBezTo>
                    <a:cubicBezTo>
                      <a:pt x="423" y="37"/>
                      <a:pt x="424" y="34"/>
                      <a:pt x="424" y="31"/>
                    </a:cubicBezTo>
                    <a:cubicBezTo>
                      <a:pt x="422" y="22"/>
                      <a:pt x="416" y="15"/>
                      <a:pt x="408" y="10"/>
                    </a:cubicBezTo>
                    <a:cubicBezTo>
                      <a:pt x="406" y="9"/>
                      <a:pt x="403" y="7"/>
                      <a:pt x="401" y="6"/>
                    </a:cubicBezTo>
                    <a:cubicBezTo>
                      <a:pt x="399" y="6"/>
                      <a:pt x="396" y="7"/>
                      <a:pt x="394" y="6"/>
                    </a:cubicBezTo>
                    <a:cubicBezTo>
                      <a:pt x="390" y="6"/>
                      <a:pt x="388" y="4"/>
                      <a:pt x="384" y="3"/>
                    </a:cubicBezTo>
                    <a:cubicBezTo>
                      <a:pt x="382" y="3"/>
                      <a:pt x="380" y="3"/>
                      <a:pt x="378" y="3"/>
                    </a:cubicBezTo>
                    <a:cubicBezTo>
                      <a:pt x="373" y="2"/>
                      <a:pt x="369" y="2"/>
                      <a:pt x="364" y="2"/>
                    </a:cubicBezTo>
                    <a:cubicBezTo>
                      <a:pt x="361" y="2"/>
                      <a:pt x="356" y="1"/>
                      <a:pt x="353" y="2"/>
                    </a:cubicBezTo>
                    <a:cubicBezTo>
                      <a:pt x="353" y="5"/>
                      <a:pt x="358" y="4"/>
                      <a:pt x="355" y="7"/>
                    </a:cubicBezTo>
                    <a:cubicBezTo>
                      <a:pt x="353" y="8"/>
                      <a:pt x="350" y="8"/>
                      <a:pt x="348" y="8"/>
                    </a:cubicBezTo>
                    <a:cubicBezTo>
                      <a:pt x="346" y="8"/>
                      <a:pt x="344" y="8"/>
                      <a:pt x="342" y="7"/>
                    </a:cubicBezTo>
                    <a:cubicBezTo>
                      <a:pt x="340" y="7"/>
                      <a:pt x="337" y="7"/>
                      <a:pt x="336" y="6"/>
                    </a:cubicBezTo>
                    <a:cubicBezTo>
                      <a:pt x="337" y="4"/>
                      <a:pt x="344" y="3"/>
                      <a:pt x="338" y="1"/>
                    </a:cubicBezTo>
                    <a:cubicBezTo>
                      <a:pt x="337" y="1"/>
                      <a:pt x="335" y="1"/>
                      <a:pt x="334" y="1"/>
                    </a:cubicBezTo>
                    <a:cubicBezTo>
                      <a:pt x="331" y="0"/>
                      <a:pt x="329" y="1"/>
                      <a:pt x="326" y="2"/>
                    </a:cubicBezTo>
                    <a:cubicBezTo>
                      <a:pt x="317" y="6"/>
                      <a:pt x="306" y="3"/>
                      <a:pt x="297" y="3"/>
                    </a:cubicBezTo>
                    <a:cubicBezTo>
                      <a:pt x="293" y="4"/>
                      <a:pt x="289" y="4"/>
                      <a:pt x="285" y="4"/>
                    </a:cubicBezTo>
                    <a:cubicBezTo>
                      <a:pt x="280" y="5"/>
                      <a:pt x="274" y="3"/>
                      <a:pt x="269" y="5"/>
                    </a:cubicBezTo>
                    <a:cubicBezTo>
                      <a:pt x="267" y="6"/>
                      <a:pt x="267" y="9"/>
                      <a:pt x="266" y="9"/>
                    </a:cubicBezTo>
                    <a:cubicBezTo>
                      <a:pt x="264" y="11"/>
                      <a:pt x="262" y="11"/>
                      <a:pt x="260" y="11"/>
                    </a:cubicBezTo>
                    <a:cubicBezTo>
                      <a:pt x="255" y="11"/>
                      <a:pt x="249" y="10"/>
                      <a:pt x="245" y="13"/>
                    </a:cubicBezTo>
                    <a:cubicBezTo>
                      <a:pt x="242" y="14"/>
                      <a:pt x="241" y="16"/>
                      <a:pt x="239" y="17"/>
                    </a:cubicBezTo>
                    <a:cubicBezTo>
                      <a:pt x="236" y="19"/>
                      <a:pt x="232" y="21"/>
                      <a:pt x="229" y="22"/>
                    </a:cubicBezTo>
                    <a:cubicBezTo>
                      <a:pt x="227" y="22"/>
                      <a:pt x="223" y="21"/>
                      <a:pt x="221" y="20"/>
                    </a:cubicBezTo>
                    <a:cubicBezTo>
                      <a:pt x="220" y="20"/>
                      <a:pt x="219" y="18"/>
                      <a:pt x="219" y="18"/>
                    </a:cubicBezTo>
                    <a:cubicBezTo>
                      <a:pt x="214" y="18"/>
                      <a:pt x="218" y="24"/>
                      <a:pt x="218" y="26"/>
                    </a:cubicBezTo>
                    <a:cubicBezTo>
                      <a:pt x="214" y="27"/>
                      <a:pt x="210" y="25"/>
                      <a:pt x="207" y="25"/>
                    </a:cubicBezTo>
                    <a:cubicBezTo>
                      <a:pt x="203" y="26"/>
                      <a:pt x="199" y="28"/>
                      <a:pt x="195" y="29"/>
                    </a:cubicBezTo>
                    <a:cubicBezTo>
                      <a:pt x="194" y="29"/>
                      <a:pt x="192" y="29"/>
                      <a:pt x="191" y="29"/>
                    </a:cubicBezTo>
                    <a:cubicBezTo>
                      <a:pt x="190" y="29"/>
                      <a:pt x="190" y="28"/>
                      <a:pt x="189" y="28"/>
                    </a:cubicBezTo>
                    <a:cubicBezTo>
                      <a:pt x="186" y="28"/>
                      <a:pt x="184" y="33"/>
                      <a:pt x="183" y="36"/>
                    </a:cubicBezTo>
                    <a:cubicBezTo>
                      <a:pt x="181" y="41"/>
                      <a:pt x="180" y="45"/>
                      <a:pt x="175" y="48"/>
                    </a:cubicBezTo>
                    <a:cubicBezTo>
                      <a:pt x="170" y="52"/>
                      <a:pt x="165" y="50"/>
                      <a:pt x="160" y="52"/>
                    </a:cubicBezTo>
                    <a:cubicBezTo>
                      <a:pt x="156" y="53"/>
                      <a:pt x="152" y="56"/>
                      <a:pt x="148" y="58"/>
                    </a:cubicBezTo>
                    <a:cubicBezTo>
                      <a:pt x="146" y="59"/>
                      <a:pt x="145" y="61"/>
                      <a:pt x="144" y="63"/>
                    </a:cubicBezTo>
                    <a:cubicBezTo>
                      <a:pt x="142" y="64"/>
                      <a:pt x="140" y="65"/>
                      <a:pt x="138" y="66"/>
                    </a:cubicBezTo>
                    <a:cubicBezTo>
                      <a:pt x="136" y="67"/>
                      <a:pt x="135" y="69"/>
                      <a:pt x="133" y="70"/>
                    </a:cubicBezTo>
                    <a:cubicBezTo>
                      <a:pt x="130" y="71"/>
                      <a:pt x="127" y="71"/>
                      <a:pt x="124" y="74"/>
                    </a:cubicBezTo>
                    <a:cubicBezTo>
                      <a:pt x="121" y="76"/>
                      <a:pt x="118" y="79"/>
                      <a:pt x="114" y="80"/>
                    </a:cubicBezTo>
                    <a:cubicBezTo>
                      <a:pt x="110" y="81"/>
                      <a:pt x="105" y="84"/>
                      <a:pt x="102" y="88"/>
                    </a:cubicBezTo>
                    <a:cubicBezTo>
                      <a:pt x="94" y="93"/>
                      <a:pt x="89" y="101"/>
                      <a:pt x="82" y="107"/>
                    </a:cubicBezTo>
                    <a:cubicBezTo>
                      <a:pt x="79" y="109"/>
                      <a:pt x="76" y="113"/>
                      <a:pt x="74" y="116"/>
                    </a:cubicBezTo>
                    <a:cubicBezTo>
                      <a:pt x="73" y="118"/>
                      <a:pt x="73" y="120"/>
                      <a:pt x="72" y="121"/>
                    </a:cubicBezTo>
                    <a:cubicBezTo>
                      <a:pt x="69" y="128"/>
                      <a:pt x="67" y="134"/>
                      <a:pt x="62" y="139"/>
                    </a:cubicBezTo>
                    <a:cubicBezTo>
                      <a:pt x="60" y="142"/>
                      <a:pt x="61" y="145"/>
                      <a:pt x="59" y="148"/>
                    </a:cubicBezTo>
                    <a:cubicBezTo>
                      <a:pt x="58" y="151"/>
                      <a:pt x="56" y="153"/>
                      <a:pt x="55" y="156"/>
                    </a:cubicBezTo>
                    <a:cubicBezTo>
                      <a:pt x="50" y="163"/>
                      <a:pt x="42" y="169"/>
                      <a:pt x="36" y="175"/>
                    </a:cubicBezTo>
                    <a:cubicBezTo>
                      <a:pt x="34" y="178"/>
                      <a:pt x="32" y="180"/>
                      <a:pt x="31" y="183"/>
                    </a:cubicBezTo>
                    <a:cubicBezTo>
                      <a:pt x="28" y="188"/>
                      <a:pt x="24" y="191"/>
                      <a:pt x="19" y="192"/>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038" name="Freeform 3934"/>
              <p:cNvSpPr>
                <a:spLocks/>
              </p:cNvSpPr>
              <p:nvPr/>
            </p:nvSpPr>
            <p:spPr bwMode="auto">
              <a:xfrm>
                <a:off x="3139" y="1792"/>
                <a:ext cx="429" cy="193"/>
              </a:xfrm>
              <a:custGeom>
                <a:avLst/>
                <a:gdLst>
                  <a:gd name="T0" fmla="*/ 162 w 3205"/>
                  <a:gd name="T1" fmla="*/ 657 h 1443"/>
                  <a:gd name="T2" fmla="*/ 1115 w 3205"/>
                  <a:gd name="T3" fmla="*/ 871 h 1443"/>
                  <a:gd name="T4" fmla="*/ 1161 w 3205"/>
                  <a:gd name="T5" fmla="*/ 954 h 1443"/>
                  <a:gd name="T6" fmla="*/ 1285 w 3205"/>
                  <a:gd name="T7" fmla="*/ 995 h 1443"/>
                  <a:gd name="T8" fmla="*/ 1325 w 3205"/>
                  <a:gd name="T9" fmla="*/ 1056 h 1443"/>
                  <a:gd name="T10" fmla="*/ 1317 w 3205"/>
                  <a:gd name="T11" fmla="*/ 1133 h 1443"/>
                  <a:gd name="T12" fmla="*/ 1308 w 3205"/>
                  <a:gd name="T13" fmla="*/ 1267 h 1443"/>
                  <a:gd name="T14" fmla="*/ 1419 w 3205"/>
                  <a:gd name="T15" fmla="*/ 1271 h 1443"/>
                  <a:gd name="T16" fmla="*/ 1386 w 3205"/>
                  <a:gd name="T17" fmla="*/ 1387 h 1443"/>
                  <a:gd name="T18" fmla="*/ 1461 w 3205"/>
                  <a:gd name="T19" fmla="*/ 1406 h 1443"/>
                  <a:gd name="T20" fmla="*/ 1540 w 3205"/>
                  <a:gd name="T21" fmla="*/ 1260 h 1443"/>
                  <a:gd name="T22" fmla="*/ 1584 w 3205"/>
                  <a:gd name="T23" fmla="*/ 1151 h 1443"/>
                  <a:gd name="T24" fmla="*/ 1668 w 3205"/>
                  <a:gd name="T25" fmla="*/ 1005 h 1443"/>
                  <a:gd name="T26" fmla="*/ 1695 w 3205"/>
                  <a:gd name="T27" fmla="*/ 900 h 1443"/>
                  <a:gd name="T28" fmla="*/ 1728 w 3205"/>
                  <a:gd name="T29" fmla="*/ 860 h 1443"/>
                  <a:gd name="T30" fmla="*/ 1719 w 3205"/>
                  <a:gd name="T31" fmla="*/ 990 h 1443"/>
                  <a:gd name="T32" fmla="*/ 1792 w 3205"/>
                  <a:gd name="T33" fmla="*/ 957 h 1443"/>
                  <a:gd name="T34" fmla="*/ 1837 w 3205"/>
                  <a:gd name="T35" fmla="*/ 878 h 1443"/>
                  <a:gd name="T36" fmla="*/ 1927 w 3205"/>
                  <a:gd name="T37" fmla="*/ 879 h 1443"/>
                  <a:gd name="T38" fmla="*/ 1897 w 3205"/>
                  <a:gd name="T39" fmla="*/ 947 h 1443"/>
                  <a:gd name="T40" fmla="*/ 1907 w 3205"/>
                  <a:gd name="T41" fmla="*/ 1036 h 1443"/>
                  <a:gd name="T42" fmla="*/ 1946 w 3205"/>
                  <a:gd name="T43" fmla="*/ 936 h 1443"/>
                  <a:gd name="T44" fmla="*/ 2028 w 3205"/>
                  <a:gd name="T45" fmla="*/ 843 h 1443"/>
                  <a:gd name="T46" fmla="*/ 2147 w 3205"/>
                  <a:gd name="T47" fmla="*/ 766 h 1443"/>
                  <a:gd name="T48" fmla="*/ 2309 w 3205"/>
                  <a:gd name="T49" fmla="*/ 748 h 1443"/>
                  <a:gd name="T50" fmla="*/ 2390 w 3205"/>
                  <a:gd name="T51" fmla="*/ 659 h 1443"/>
                  <a:gd name="T52" fmla="*/ 2539 w 3205"/>
                  <a:gd name="T53" fmla="*/ 651 h 1443"/>
                  <a:gd name="T54" fmla="*/ 2657 w 3205"/>
                  <a:gd name="T55" fmla="*/ 673 h 1443"/>
                  <a:gd name="T56" fmla="*/ 2798 w 3205"/>
                  <a:gd name="T57" fmla="*/ 777 h 1443"/>
                  <a:gd name="T58" fmla="*/ 2809 w 3205"/>
                  <a:gd name="T59" fmla="*/ 685 h 1443"/>
                  <a:gd name="T60" fmla="*/ 2896 w 3205"/>
                  <a:gd name="T61" fmla="*/ 648 h 1443"/>
                  <a:gd name="T62" fmla="*/ 2932 w 3205"/>
                  <a:gd name="T63" fmla="*/ 644 h 1443"/>
                  <a:gd name="T64" fmla="*/ 3022 w 3205"/>
                  <a:gd name="T65" fmla="*/ 646 h 1443"/>
                  <a:gd name="T66" fmla="*/ 3110 w 3205"/>
                  <a:gd name="T67" fmla="*/ 645 h 1443"/>
                  <a:gd name="T68" fmla="*/ 3204 w 3205"/>
                  <a:gd name="T69" fmla="*/ 631 h 1443"/>
                  <a:gd name="T70" fmla="*/ 3138 w 3205"/>
                  <a:gd name="T71" fmla="*/ 584 h 1443"/>
                  <a:gd name="T72" fmla="*/ 3092 w 3205"/>
                  <a:gd name="T73" fmla="*/ 518 h 1443"/>
                  <a:gd name="T74" fmla="*/ 3018 w 3205"/>
                  <a:gd name="T75" fmla="*/ 503 h 1443"/>
                  <a:gd name="T76" fmla="*/ 3023 w 3205"/>
                  <a:gd name="T77" fmla="*/ 433 h 1443"/>
                  <a:gd name="T78" fmla="*/ 2943 w 3205"/>
                  <a:gd name="T79" fmla="*/ 291 h 1443"/>
                  <a:gd name="T80" fmla="*/ 2831 w 3205"/>
                  <a:gd name="T81" fmla="*/ 357 h 1443"/>
                  <a:gd name="T82" fmla="*/ 2671 w 3205"/>
                  <a:gd name="T83" fmla="*/ 346 h 1443"/>
                  <a:gd name="T84" fmla="*/ 2612 w 3205"/>
                  <a:gd name="T85" fmla="*/ 171 h 1443"/>
                  <a:gd name="T86" fmla="*/ 2368 w 3205"/>
                  <a:gd name="T87" fmla="*/ 242 h 1443"/>
                  <a:gd name="T88" fmla="*/ 2039 w 3205"/>
                  <a:gd name="T89" fmla="*/ 290 h 1443"/>
                  <a:gd name="T90" fmla="*/ 1843 w 3205"/>
                  <a:gd name="T91" fmla="*/ 475 h 1443"/>
                  <a:gd name="T92" fmla="*/ 1702 w 3205"/>
                  <a:gd name="T93" fmla="*/ 456 h 1443"/>
                  <a:gd name="T94" fmla="*/ 1584 w 3205"/>
                  <a:gd name="T95" fmla="*/ 446 h 1443"/>
                  <a:gd name="T96" fmla="*/ 1458 w 3205"/>
                  <a:gd name="T97" fmla="*/ 391 h 1443"/>
                  <a:gd name="T98" fmla="*/ 1357 w 3205"/>
                  <a:gd name="T99" fmla="*/ 269 h 1443"/>
                  <a:gd name="T100" fmla="*/ 1242 w 3205"/>
                  <a:gd name="T101" fmla="*/ 201 h 1443"/>
                  <a:gd name="T102" fmla="*/ 1050 w 3205"/>
                  <a:gd name="T103" fmla="*/ 227 h 1443"/>
                  <a:gd name="T104" fmla="*/ 1060 w 3205"/>
                  <a:gd name="T105" fmla="*/ 171 h 1443"/>
                  <a:gd name="T106" fmla="*/ 930 w 3205"/>
                  <a:gd name="T107" fmla="*/ 306 h 1443"/>
                  <a:gd name="T108" fmla="*/ 914 w 3205"/>
                  <a:gd name="T109" fmla="*/ 135 h 1443"/>
                  <a:gd name="T110" fmla="*/ 796 w 3205"/>
                  <a:gd name="T111" fmla="*/ 26 h 1443"/>
                  <a:gd name="T112" fmla="*/ 548 w 3205"/>
                  <a:gd name="T113" fmla="*/ 248 h 1443"/>
                  <a:gd name="T114" fmla="*/ 236 w 3205"/>
                  <a:gd name="T115" fmla="*/ 387 h 1443"/>
                  <a:gd name="T116" fmla="*/ 17 w 3205"/>
                  <a:gd name="T117" fmla="*/ 513 h 14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205" h="1443">
                    <a:moveTo>
                      <a:pt x="3" y="522"/>
                    </a:moveTo>
                    <a:cubicBezTo>
                      <a:pt x="3" y="522"/>
                      <a:pt x="4" y="522"/>
                      <a:pt x="4" y="522"/>
                    </a:cubicBezTo>
                    <a:cubicBezTo>
                      <a:pt x="7" y="523"/>
                      <a:pt x="10" y="523"/>
                      <a:pt x="13" y="524"/>
                    </a:cubicBezTo>
                    <a:cubicBezTo>
                      <a:pt x="15" y="524"/>
                      <a:pt x="16" y="524"/>
                      <a:pt x="18" y="524"/>
                    </a:cubicBezTo>
                    <a:cubicBezTo>
                      <a:pt x="24" y="525"/>
                      <a:pt x="29" y="525"/>
                      <a:pt x="34" y="525"/>
                    </a:cubicBezTo>
                    <a:cubicBezTo>
                      <a:pt x="34" y="525"/>
                      <a:pt x="35" y="525"/>
                      <a:pt x="35" y="525"/>
                    </a:cubicBezTo>
                    <a:cubicBezTo>
                      <a:pt x="36" y="525"/>
                      <a:pt x="37" y="525"/>
                      <a:pt x="38" y="525"/>
                    </a:cubicBezTo>
                    <a:cubicBezTo>
                      <a:pt x="41" y="525"/>
                      <a:pt x="44" y="525"/>
                      <a:pt x="46" y="525"/>
                    </a:cubicBezTo>
                    <a:cubicBezTo>
                      <a:pt x="56" y="526"/>
                      <a:pt x="63" y="532"/>
                      <a:pt x="68" y="537"/>
                    </a:cubicBezTo>
                    <a:cubicBezTo>
                      <a:pt x="87" y="556"/>
                      <a:pt x="104" y="558"/>
                      <a:pt x="122" y="561"/>
                    </a:cubicBezTo>
                    <a:cubicBezTo>
                      <a:pt x="141" y="564"/>
                      <a:pt x="156" y="583"/>
                      <a:pt x="156" y="604"/>
                    </a:cubicBezTo>
                    <a:cubicBezTo>
                      <a:pt x="156" y="624"/>
                      <a:pt x="161" y="655"/>
                      <a:pt x="162" y="657"/>
                    </a:cubicBezTo>
                    <a:cubicBezTo>
                      <a:pt x="639" y="756"/>
                      <a:pt x="639" y="756"/>
                      <a:pt x="639" y="756"/>
                    </a:cubicBezTo>
                    <a:cubicBezTo>
                      <a:pt x="640" y="756"/>
                      <a:pt x="703" y="775"/>
                      <a:pt x="727" y="801"/>
                    </a:cubicBezTo>
                    <a:cubicBezTo>
                      <a:pt x="739" y="814"/>
                      <a:pt x="762" y="827"/>
                      <a:pt x="789" y="835"/>
                    </a:cubicBezTo>
                    <a:cubicBezTo>
                      <a:pt x="817" y="844"/>
                      <a:pt x="846" y="846"/>
                      <a:pt x="868" y="841"/>
                    </a:cubicBezTo>
                    <a:cubicBezTo>
                      <a:pt x="883" y="838"/>
                      <a:pt x="895" y="833"/>
                      <a:pt x="907" y="828"/>
                    </a:cubicBezTo>
                    <a:cubicBezTo>
                      <a:pt x="933" y="817"/>
                      <a:pt x="954" y="809"/>
                      <a:pt x="986" y="828"/>
                    </a:cubicBezTo>
                    <a:cubicBezTo>
                      <a:pt x="987" y="829"/>
                      <a:pt x="987" y="829"/>
                      <a:pt x="987" y="829"/>
                    </a:cubicBezTo>
                    <a:cubicBezTo>
                      <a:pt x="1031" y="854"/>
                      <a:pt x="1045" y="862"/>
                      <a:pt x="1066" y="862"/>
                    </a:cubicBezTo>
                    <a:cubicBezTo>
                      <a:pt x="1070" y="862"/>
                      <a:pt x="1074" y="861"/>
                      <a:pt x="1078" y="861"/>
                    </a:cubicBezTo>
                    <a:cubicBezTo>
                      <a:pt x="1084" y="860"/>
                      <a:pt x="1090" y="859"/>
                      <a:pt x="1096" y="860"/>
                    </a:cubicBezTo>
                    <a:cubicBezTo>
                      <a:pt x="1104" y="862"/>
                      <a:pt x="1110" y="864"/>
                      <a:pt x="1115" y="871"/>
                    </a:cubicBezTo>
                    <a:cubicBezTo>
                      <a:pt x="1115" y="871"/>
                      <a:pt x="1115" y="871"/>
                      <a:pt x="1115" y="871"/>
                    </a:cubicBezTo>
                    <a:cubicBezTo>
                      <a:pt x="1115" y="871"/>
                      <a:pt x="1116" y="872"/>
                      <a:pt x="1116" y="872"/>
                    </a:cubicBezTo>
                    <a:cubicBezTo>
                      <a:pt x="1118" y="871"/>
                      <a:pt x="1120" y="870"/>
                      <a:pt x="1122" y="870"/>
                    </a:cubicBezTo>
                    <a:cubicBezTo>
                      <a:pt x="1126" y="870"/>
                      <a:pt x="1128" y="874"/>
                      <a:pt x="1132" y="876"/>
                    </a:cubicBezTo>
                    <a:cubicBezTo>
                      <a:pt x="1136" y="878"/>
                      <a:pt x="1141" y="877"/>
                      <a:pt x="1146" y="879"/>
                    </a:cubicBezTo>
                    <a:cubicBezTo>
                      <a:pt x="1151" y="882"/>
                      <a:pt x="1153" y="886"/>
                      <a:pt x="1157" y="890"/>
                    </a:cubicBezTo>
                    <a:cubicBezTo>
                      <a:pt x="1160" y="893"/>
                      <a:pt x="1163" y="896"/>
                      <a:pt x="1164" y="900"/>
                    </a:cubicBezTo>
                    <a:cubicBezTo>
                      <a:pt x="1166" y="903"/>
                      <a:pt x="1165" y="907"/>
                      <a:pt x="1167" y="910"/>
                    </a:cubicBezTo>
                    <a:cubicBezTo>
                      <a:pt x="1171" y="916"/>
                      <a:pt x="1178" y="915"/>
                      <a:pt x="1177" y="925"/>
                    </a:cubicBezTo>
                    <a:cubicBezTo>
                      <a:pt x="1177" y="926"/>
                      <a:pt x="1177" y="926"/>
                      <a:pt x="1177" y="927"/>
                    </a:cubicBezTo>
                    <a:cubicBezTo>
                      <a:pt x="1177" y="929"/>
                      <a:pt x="1177" y="931"/>
                      <a:pt x="1175" y="934"/>
                    </a:cubicBezTo>
                    <a:cubicBezTo>
                      <a:pt x="1172" y="939"/>
                      <a:pt x="1167" y="940"/>
                      <a:pt x="1165" y="943"/>
                    </a:cubicBezTo>
                    <a:cubicBezTo>
                      <a:pt x="1162" y="946"/>
                      <a:pt x="1163" y="949"/>
                      <a:pt x="1161" y="954"/>
                    </a:cubicBezTo>
                    <a:cubicBezTo>
                      <a:pt x="1160" y="959"/>
                      <a:pt x="1159" y="962"/>
                      <a:pt x="1159" y="964"/>
                    </a:cubicBezTo>
                    <a:cubicBezTo>
                      <a:pt x="1159" y="967"/>
                      <a:pt x="1161" y="969"/>
                      <a:pt x="1168" y="974"/>
                    </a:cubicBezTo>
                    <a:cubicBezTo>
                      <a:pt x="1170" y="976"/>
                      <a:pt x="1173" y="978"/>
                      <a:pt x="1175" y="980"/>
                    </a:cubicBezTo>
                    <a:cubicBezTo>
                      <a:pt x="1178" y="981"/>
                      <a:pt x="1179" y="981"/>
                      <a:pt x="1182" y="980"/>
                    </a:cubicBezTo>
                    <a:cubicBezTo>
                      <a:pt x="1188" y="980"/>
                      <a:pt x="1195" y="980"/>
                      <a:pt x="1200" y="977"/>
                    </a:cubicBezTo>
                    <a:cubicBezTo>
                      <a:pt x="1202" y="976"/>
                      <a:pt x="1203" y="975"/>
                      <a:pt x="1204" y="974"/>
                    </a:cubicBezTo>
                    <a:cubicBezTo>
                      <a:pt x="1208" y="973"/>
                      <a:pt x="1210" y="973"/>
                      <a:pt x="1214" y="973"/>
                    </a:cubicBezTo>
                    <a:cubicBezTo>
                      <a:pt x="1216" y="973"/>
                      <a:pt x="1218" y="974"/>
                      <a:pt x="1220" y="975"/>
                    </a:cubicBezTo>
                    <a:cubicBezTo>
                      <a:pt x="1224" y="977"/>
                      <a:pt x="1227" y="980"/>
                      <a:pt x="1229" y="984"/>
                    </a:cubicBezTo>
                    <a:cubicBezTo>
                      <a:pt x="1234" y="993"/>
                      <a:pt x="1246" y="990"/>
                      <a:pt x="1255" y="991"/>
                    </a:cubicBezTo>
                    <a:cubicBezTo>
                      <a:pt x="1261" y="992"/>
                      <a:pt x="1267" y="996"/>
                      <a:pt x="1274" y="995"/>
                    </a:cubicBezTo>
                    <a:cubicBezTo>
                      <a:pt x="1278" y="995"/>
                      <a:pt x="1282" y="995"/>
                      <a:pt x="1285" y="995"/>
                    </a:cubicBezTo>
                    <a:cubicBezTo>
                      <a:pt x="1293" y="995"/>
                      <a:pt x="1300" y="996"/>
                      <a:pt x="1305" y="1003"/>
                    </a:cubicBezTo>
                    <a:cubicBezTo>
                      <a:pt x="1302" y="1006"/>
                      <a:pt x="1298" y="1002"/>
                      <a:pt x="1294" y="1002"/>
                    </a:cubicBezTo>
                    <a:cubicBezTo>
                      <a:pt x="1291" y="1001"/>
                      <a:pt x="1289" y="1002"/>
                      <a:pt x="1287" y="1004"/>
                    </a:cubicBezTo>
                    <a:cubicBezTo>
                      <a:pt x="1288" y="1008"/>
                      <a:pt x="1288" y="1011"/>
                      <a:pt x="1292" y="1014"/>
                    </a:cubicBezTo>
                    <a:cubicBezTo>
                      <a:pt x="1295" y="1017"/>
                      <a:pt x="1301" y="1021"/>
                      <a:pt x="1306" y="1023"/>
                    </a:cubicBezTo>
                    <a:cubicBezTo>
                      <a:pt x="1310" y="1026"/>
                      <a:pt x="1315" y="1026"/>
                      <a:pt x="1319" y="1030"/>
                    </a:cubicBezTo>
                    <a:cubicBezTo>
                      <a:pt x="1321" y="1031"/>
                      <a:pt x="1321" y="1033"/>
                      <a:pt x="1322" y="1034"/>
                    </a:cubicBezTo>
                    <a:cubicBezTo>
                      <a:pt x="1322" y="1035"/>
                      <a:pt x="1322" y="1036"/>
                      <a:pt x="1323" y="1036"/>
                    </a:cubicBezTo>
                    <a:cubicBezTo>
                      <a:pt x="1323" y="1037"/>
                      <a:pt x="1327" y="1038"/>
                      <a:pt x="1329" y="1040"/>
                    </a:cubicBezTo>
                    <a:cubicBezTo>
                      <a:pt x="1331" y="1043"/>
                      <a:pt x="1332" y="1045"/>
                      <a:pt x="1332" y="1047"/>
                    </a:cubicBezTo>
                    <a:cubicBezTo>
                      <a:pt x="1332" y="1050"/>
                      <a:pt x="1331" y="1052"/>
                      <a:pt x="1330" y="1053"/>
                    </a:cubicBezTo>
                    <a:cubicBezTo>
                      <a:pt x="1329" y="1054"/>
                      <a:pt x="1327" y="1055"/>
                      <a:pt x="1325" y="1056"/>
                    </a:cubicBezTo>
                    <a:cubicBezTo>
                      <a:pt x="1322" y="1058"/>
                      <a:pt x="1320" y="1060"/>
                      <a:pt x="1319" y="1063"/>
                    </a:cubicBezTo>
                    <a:cubicBezTo>
                      <a:pt x="1319" y="1064"/>
                      <a:pt x="1319" y="1065"/>
                      <a:pt x="1319" y="1066"/>
                    </a:cubicBezTo>
                    <a:cubicBezTo>
                      <a:pt x="1319" y="1072"/>
                      <a:pt x="1324" y="1078"/>
                      <a:pt x="1329" y="1084"/>
                    </a:cubicBezTo>
                    <a:cubicBezTo>
                      <a:pt x="1334" y="1090"/>
                      <a:pt x="1340" y="1097"/>
                      <a:pt x="1340" y="1105"/>
                    </a:cubicBezTo>
                    <a:cubicBezTo>
                      <a:pt x="1340" y="1106"/>
                      <a:pt x="1340" y="1107"/>
                      <a:pt x="1340" y="1108"/>
                    </a:cubicBezTo>
                    <a:cubicBezTo>
                      <a:pt x="1340" y="1111"/>
                      <a:pt x="1341" y="1119"/>
                      <a:pt x="1339" y="1122"/>
                    </a:cubicBezTo>
                    <a:cubicBezTo>
                      <a:pt x="1338" y="1128"/>
                      <a:pt x="1333" y="1129"/>
                      <a:pt x="1329" y="1129"/>
                    </a:cubicBezTo>
                    <a:cubicBezTo>
                      <a:pt x="1328" y="1129"/>
                      <a:pt x="1326" y="1129"/>
                      <a:pt x="1324" y="1130"/>
                    </a:cubicBezTo>
                    <a:cubicBezTo>
                      <a:pt x="1324" y="1130"/>
                      <a:pt x="1323" y="1130"/>
                      <a:pt x="1322" y="1130"/>
                    </a:cubicBezTo>
                    <a:cubicBezTo>
                      <a:pt x="1321" y="1130"/>
                      <a:pt x="1320" y="1130"/>
                      <a:pt x="1320" y="1130"/>
                    </a:cubicBezTo>
                    <a:cubicBezTo>
                      <a:pt x="1319" y="1130"/>
                      <a:pt x="1318" y="1130"/>
                      <a:pt x="1318" y="1130"/>
                    </a:cubicBezTo>
                    <a:cubicBezTo>
                      <a:pt x="1318" y="1131"/>
                      <a:pt x="1318" y="1131"/>
                      <a:pt x="1317" y="1133"/>
                    </a:cubicBezTo>
                    <a:cubicBezTo>
                      <a:pt x="1317" y="1133"/>
                      <a:pt x="1317" y="1134"/>
                      <a:pt x="1317" y="1134"/>
                    </a:cubicBezTo>
                    <a:cubicBezTo>
                      <a:pt x="1318" y="1137"/>
                      <a:pt x="1319" y="1141"/>
                      <a:pt x="1320" y="1143"/>
                    </a:cubicBezTo>
                    <a:cubicBezTo>
                      <a:pt x="1322" y="1146"/>
                      <a:pt x="1325" y="1148"/>
                      <a:pt x="1328" y="1150"/>
                    </a:cubicBezTo>
                    <a:cubicBezTo>
                      <a:pt x="1332" y="1152"/>
                      <a:pt x="1335" y="1155"/>
                      <a:pt x="1337" y="1161"/>
                    </a:cubicBezTo>
                    <a:cubicBezTo>
                      <a:pt x="1338" y="1163"/>
                      <a:pt x="1339" y="1166"/>
                      <a:pt x="1339" y="1169"/>
                    </a:cubicBezTo>
                    <a:cubicBezTo>
                      <a:pt x="1339" y="1178"/>
                      <a:pt x="1337" y="1187"/>
                      <a:pt x="1334" y="1194"/>
                    </a:cubicBezTo>
                    <a:cubicBezTo>
                      <a:pt x="1330" y="1202"/>
                      <a:pt x="1323" y="1207"/>
                      <a:pt x="1318" y="1212"/>
                    </a:cubicBezTo>
                    <a:cubicBezTo>
                      <a:pt x="1314" y="1216"/>
                      <a:pt x="1312" y="1218"/>
                      <a:pt x="1311" y="1220"/>
                    </a:cubicBezTo>
                    <a:cubicBezTo>
                      <a:pt x="1310" y="1222"/>
                      <a:pt x="1310" y="1225"/>
                      <a:pt x="1311" y="1231"/>
                    </a:cubicBezTo>
                    <a:cubicBezTo>
                      <a:pt x="1311" y="1231"/>
                      <a:pt x="1311" y="1232"/>
                      <a:pt x="1311" y="1233"/>
                    </a:cubicBezTo>
                    <a:cubicBezTo>
                      <a:pt x="1312" y="1242"/>
                      <a:pt x="1312" y="1249"/>
                      <a:pt x="1310" y="1259"/>
                    </a:cubicBezTo>
                    <a:cubicBezTo>
                      <a:pt x="1309" y="1262"/>
                      <a:pt x="1308" y="1264"/>
                      <a:pt x="1308" y="1267"/>
                    </a:cubicBezTo>
                    <a:cubicBezTo>
                      <a:pt x="1308" y="1267"/>
                      <a:pt x="1308" y="1268"/>
                      <a:pt x="1308" y="1268"/>
                    </a:cubicBezTo>
                    <a:cubicBezTo>
                      <a:pt x="1309" y="1270"/>
                      <a:pt x="1309" y="1270"/>
                      <a:pt x="1310" y="1270"/>
                    </a:cubicBezTo>
                    <a:cubicBezTo>
                      <a:pt x="1311" y="1270"/>
                      <a:pt x="1313" y="1271"/>
                      <a:pt x="1314" y="1273"/>
                    </a:cubicBezTo>
                    <a:cubicBezTo>
                      <a:pt x="1316" y="1275"/>
                      <a:pt x="1316" y="1278"/>
                      <a:pt x="1319" y="1279"/>
                    </a:cubicBezTo>
                    <a:cubicBezTo>
                      <a:pt x="1321" y="1279"/>
                      <a:pt x="1324" y="1277"/>
                      <a:pt x="1326" y="1276"/>
                    </a:cubicBezTo>
                    <a:cubicBezTo>
                      <a:pt x="1329" y="1273"/>
                      <a:pt x="1333" y="1271"/>
                      <a:pt x="1338" y="1272"/>
                    </a:cubicBezTo>
                    <a:cubicBezTo>
                      <a:pt x="1341" y="1272"/>
                      <a:pt x="1342" y="1274"/>
                      <a:pt x="1345" y="1274"/>
                    </a:cubicBezTo>
                    <a:cubicBezTo>
                      <a:pt x="1347" y="1274"/>
                      <a:pt x="1349" y="1273"/>
                      <a:pt x="1352" y="1273"/>
                    </a:cubicBezTo>
                    <a:cubicBezTo>
                      <a:pt x="1357" y="1272"/>
                      <a:pt x="1361" y="1271"/>
                      <a:pt x="1366" y="1267"/>
                    </a:cubicBezTo>
                    <a:cubicBezTo>
                      <a:pt x="1372" y="1262"/>
                      <a:pt x="1377" y="1254"/>
                      <a:pt x="1385" y="1249"/>
                    </a:cubicBezTo>
                    <a:cubicBezTo>
                      <a:pt x="1395" y="1242"/>
                      <a:pt x="1401" y="1247"/>
                      <a:pt x="1409" y="1255"/>
                    </a:cubicBezTo>
                    <a:cubicBezTo>
                      <a:pt x="1412" y="1258"/>
                      <a:pt x="1418" y="1265"/>
                      <a:pt x="1419" y="1271"/>
                    </a:cubicBezTo>
                    <a:cubicBezTo>
                      <a:pt x="1419" y="1272"/>
                      <a:pt x="1419" y="1272"/>
                      <a:pt x="1419" y="1273"/>
                    </a:cubicBezTo>
                    <a:cubicBezTo>
                      <a:pt x="1418" y="1279"/>
                      <a:pt x="1413" y="1283"/>
                      <a:pt x="1412" y="1287"/>
                    </a:cubicBezTo>
                    <a:cubicBezTo>
                      <a:pt x="1410" y="1292"/>
                      <a:pt x="1410" y="1299"/>
                      <a:pt x="1407" y="1305"/>
                    </a:cubicBezTo>
                    <a:cubicBezTo>
                      <a:pt x="1402" y="1317"/>
                      <a:pt x="1393" y="1328"/>
                      <a:pt x="1394" y="1341"/>
                    </a:cubicBezTo>
                    <a:cubicBezTo>
                      <a:pt x="1394" y="1341"/>
                      <a:pt x="1394" y="1341"/>
                      <a:pt x="1394" y="1341"/>
                    </a:cubicBezTo>
                    <a:cubicBezTo>
                      <a:pt x="1395" y="1346"/>
                      <a:pt x="1394" y="1349"/>
                      <a:pt x="1392" y="1352"/>
                    </a:cubicBezTo>
                    <a:cubicBezTo>
                      <a:pt x="1391" y="1355"/>
                      <a:pt x="1390" y="1356"/>
                      <a:pt x="1389" y="1357"/>
                    </a:cubicBezTo>
                    <a:cubicBezTo>
                      <a:pt x="1389" y="1358"/>
                      <a:pt x="1389" y="1359"/>
                      <a:pt x="1389" y="1362"/>
                    </a:cubicBezTo>
                    <a:cubicBezTo>
                      <a:pt x="1389" y="1362"/>
                      <a:pt x="1389" y="1362"/>
                      <a:pt x="1389" y="1362"/>
                    </a:cubicBezTo>
                    <a:cubicBezTo>
                      <a:pt x="1389" y="1364"/>
                      <a:pt x="1390" y="1367"/>
                      <a:pt x="1391" y="1371"/>
                    </a:cubicBezTo>
                    <a:cubicBezTo>
                      <a:pt x="1391" y="1372"/>
                      <a:pt x="1391" y="1372"/>
                      <a:pt x="1391" y="1373"/>
                    </a:cubicBezTo>
                    <a:cubicBezTo>
                      <a:pt x="1390" y="1380"/>
                      <a:pt x="1386" y="1382"/>
                      <a:pt x="1386" y="1387"/>
                    </a:cubicBezTo>
                    <a:cubicBezTo>
                      <a:pt x="1386" y="1388"/>
                      <a:pt x="1386" y="1388"/>
                      <a:pt x="1386" y="1389"/>
                    </a:cubicBezTo>
                    <a:cubicBezTo>
                      <a:pt x="1386" y="1393"/>
                      <a:pt x="1388" y="1395"/>
                      <a:pt x="1390" y="1397"/>
                    </a:cubicBezTo>
                    <a:cubicBezTo>
                      <a:pt x="1393" y="1398"/>
                      <a:pt x="1397" y="1400"/>
                      <a:pt x="1400" y="1403"/>
                    </a:cubicBezTo>
                    <a:cubicBezTo>
                      <a:pt x="1404" y="1407"/>
                      <a:pt x="1405" y="1411"/>
                      <a:pt x="1408" y="1412"/>
                    </a:cubicBezTo>
                    <a:cubicBezTo>
                      <a:pt x="1411" y="1414"/>
                      <a:pt x="1411" y="1414"/>
                      <a:pt x="1413" y="1414"/>
                    </a:cubicBezTo>
                    <a:cubicBezTo>
                      <a:pt x="1415" y="1415"/>
                      <a:pt x="1416" y="1416"/>
                      <a:pt x="1418" y="1418"/>
                    </a:cubicBezTo>
                    <a:cubicBezTo>
                      <a:pt x="1422" y="1423"/>
                      <a:pt x="1425" y="1430"/>
                      <a:pt x="1430" y="1433"/>
                    </a:cubicBezTo>
                    <a:cubicBezTo>
                      <a:pt x="1433" y="1436"/>
                      <a:pt x="1436" y="1437"/>
                      <a:pt x="1440" y="1438"/>
                    </a:cubicBezTo>
                    <a:cubicBezTo>
                      <a:pt x="1446" y="1439"/>
                      <a:pt x="1462" y="1443"/>
                      <a:pt x="1459" y="1432"/>
                    </a:cubicBezTo>
                    <a:cubicBezTo>
                      <a:pt x="1458" y="1427"/>
                      <a:pt x="1455" y="1423"/>
                      <a:pt x="1456" y="1418"/>
                    </a:cubicBezTo>
                    <a:cubicBezTo>
                      <a:pt x="1456" y="1416"/>
                      <a:pt x="1458" y="1414"/>
                      <a:pt x="1459" y="1412"/>
                    </a:cubicBezTo>
                    <a:cubicBezTo>
                      <a:pt x="1460" y="1410"/>
                      <a:pt x="1460" y="1408"/>
                      <a:pt x="1461" y="1406"/>
                    </a:cubicBezTo>
                    <a:cubicBezTo>
                      <a:pt x="1464" y="1402"/>
                      <a:pt x="1465" y="1401"/>
                      <a:pt x="1467" y="1396"/>
                    </a:cubicBezTo>
                    <a:cubicBezTo>
                      <a:pt x="1468" y="1394"/>
                      <a:pt x="1469" y="1391"/>
                      <a:pt x="1471" y="1389"/>
                    </a:cubicBezTo>
                    <a:cubicBezTo>
                      <a:pt x="1473" y="1384"/>
                      <a:pt x="1475" y="1379"/>
                      <a:pt x="1480" y="1376"/>
                    </a:cubicBezTo>
                    <a:cubicBezTo>
                      <a:pt x="1482" y="1374"/>
                      <a:pt x="1485" y="1373"/>
                      <a:pt x="1486" y="1371"/>
                    </a:cubicBezTo>
                    <a:cubicBezTo>
                      <a:pt x="1487" y="1369"/>
                      <a:pt x="1487" y="1367"/>
                      <a:pt x="1488" y="1365"/>
                    </a:cubicBezTo>
                    <a:cubicBezTo>
                      <a:pt x="1490" y="1358"/>
                      <a:pt x="1496" y="1353"/>
                      <a:pt x="1499" y="1348"/>
                    </a:cubicBezTo>
                    <a:cubicBezTo>
                      <a:pt x="1503" y="1342"/>
                      <a:pt x="1507" y="1338"/>
                      <a:pt x="1508" y="1331"/>
                    </a:cubicBezTo>
                    <a:cubicBezTo>
                      <a:pt x="1510" y="1323"/>
                      <a:pt x="1514" y="1317"/>
                      <a:pt x="1519" y="1311"/>
                    </a:cubicBezTo>
                    <a:cubicBezTo>
                      <a:pt x="1522" y="1307"/>
                      <a:pt x="1527" y="1302"/>
                      <a:pt x="1528" y="1296"/>
                    </a:cubicBezTo>
                    <a:cubicBezTo>
                      <a:pt x="1528" y="1291"/>
                      <a:pt x="1528" y="1286"/>
                      <a:pt x="1531" y="1281"/>
                    </a:cubicBezTo>
                    <a:cubicBezTo>
                      <a:pt x="1533" y="1277"/>
                      <a:pt x="1539" y="1275"/>
                      <a:pt x="1540" y="1271"/>
                    </a:cubicBezTo>
                    <a:cubicBezTo>
                      <a:pt x="1541" y="1268"/>
                      <a:pt x="1538" y="1264"/>
                      <a:pt x="1540" y="1260"/>
                    </a:cubicBezTo>
                    <a:cubicBezTo>
                      <a:pt x="1541" y="1257"/>
                      <a:pt x="1542" y="1257"/>
                      <a:pt x="1543" y="1255"/>
                    </a:cubicBezTo>
                    <a:cubicBezTo>
                      <a:pt x="1543" y="1252"/>
                      <a:pt x="1543" y="1250"/>
                      <a:pt x="1544" y="1248"/>
                    </a:cubicBezTo>
                    <a:cubicBezTo>
                      <a:pt x="1546" y="1243"/>
                      <a:pt x="1552" y="1242"/>
                      <a:pt x="1554" y="1236"/>
                    </a:cubicBezTo>
                    <a:cubicBezTo>
                      <a:pt x="1555" y="1234"/>
                      <a:pt x="1554" y="1230"/>
                      <a:pt x="1555" y="1228"/>
                    </a:cubicBezTo>
                    <a:cubicBezTo>
                      <a:pt x="1557" y="1226"/>
                      <a:pt x="1559" y="1225"/>
                      <a:pt x="1560" y="1223"/>
                    </a:cubicBezTo>
                    <a:cubicBezTo>
                      <a:pt x="1561" y="1220"/>
                      <a:pt x="1559" y="1218"/>
                      <a:pt x="1562" y="1216"/>
                    </a:cubicBezTo>
                    <a:cubicBezTo>
                      <a:pt x="1563" y="1214"/>
                      <a:pt x="1566" y="1214"/>
                      <a:pt x="1567" y="1212"/>
                    </a:cubicBezTo>
                    <a:cubicBezTo>
                      <a:pt x="1570" y="1208"/>
                      <a:pt x="1572" y="1202"/>
                      <a:pt x="1569" y="1197"/>
                    </a:cubicBezTo>
                    <a:cubicBezTo>
                      <a:pt x="1567" y="1193"/>
                      <a:pt x="1566" y="1189"/>
                      <a:pt x="1569" y="1185"/>
                    </a:cubicBezTo>
                    <a:cubicBezTo>
                      <a:pt x="1572" y="1180"/>
                      <a:pt x="1575" y="1177"/>
                      <a:pt x="1577" y="1171"/>
                    </a:cubicBezTo>
                    <a:cubicBezTo>
                      <a:pt x="1579" y="1168"/>
                      <a:pt x="1583" y="1165"/>
                      <a:pt x="1583" y="1161"/>
                    </a:cubicBezTo>
                    <a:cubicBezTo>
                      <a:pt x="1583" y="1157"/>
                      <a:pt x="1584" y="1154"/>
                      <a:pt x="1584" y="1151"/>
                    </a:cubicBezTo>
                    <a:cubicBezTo>
                      <a:pt x="1585" y="1146"/>
                      <a:pt x="1587" y="1142"/>
                      <a:pt x="1588" y="1137"/>
                    </a:cubicBezTo>
                    <a:cubicBezTo>
                      <a:pt x="1589" y="1133"/>
                      <a:pt x="1591" y="1130"/>
                      <a:pt x="1591" y="1127"/>
                    </a:cubicBezTo>
                    <a:cubicBezTo>
                      <a:pt x="1592" y="1124"/>
                      <a:pt x="1591" y="1122"/>
                      <a:pt x="1592" y="1120"/>
                    </a:cubicBezTo>
                    <a:cubicBezTo>
                      <a:pt x="1594" y="1114"/>
                      <a:pt x="1599" y="1108"/>
                      <a:pt x="1602" y="1102"/>
                    </a:cubicBezTo>
                    <a:cubicBezTo>
                      <a:pt x="1605" y="1098"/>
                      <a:pt x="1606" y="1094"/>
                      <a:pt x="1608" y="1090"/>
                    </a:cubicBezTo>
                    <a:cubicBezTo>
                      <a:pt x="1611" y="1084"/>
                      <a:pt x="1614" y="1078"/>
                      <a:pt x="1616" y="1072"/>
                    </a:cubicBezTo>
                    <a:cubicBezTo>
                      <a:pt x="1618" y="1068"/>
                      <a:pt x="1617" y="1063"/>
                      <a:pt x="1619" y="1059"/>
                    </a:cubicBezTo>
                    <a:cubicBezTo>
                      <a:pt x="1620" y="1057"/>
                      <a:pt x="1623" y="1055"/>
                      <a:pt x="1625" y="1053"/>
                    </a:cubicBezTo>
                    <a:cubicBezTo>
                      <a:pt x="1630" y="1047"/>
                      <a:pt x="1631" y="1039"/>
                      <a:pt x="1636" y="1034"/>
                    </a:cubicBezTo>
                    <a:cubicBezTo>
                      <a:pt x="1642" y="1028"/>
                      <a:pt x="1648" y="1022"/>
                      <a:pt x="1653" y="1016"/>
                    </a:cubicBezTo>
                    <a:cubicBezTo>
                      <a:pt x="1657" y="1012"/>
                      <a:pt x="1665" y="1015"/>
                      <a:pt x="1667" y="1011"/>
                    </a:cubicBezTo>
                    <a:cubicBezTo>
                      <a:pt x="1668" y="1010"/>
                      <a:pt x="1667" y="1007"/>
                      <a:pt x="1668" y="1005"/>
                    </a:cubicBezTo>
                    <a:cubicBezTo>
                      <a:pt x="1668" y="1005"/>
                      <a:pt x="1670" y="1005"/>
                      <a:pt x="1670" y="1004"/>
                    </a:cubicBezTo>
                    <a:cubicBezTo>
                      <a:pt x="1671" y="1003"/>
                      <a:pt x="1670" y="1002"/>
                      <a:pt x="1670" y="1000"/>
                    </a:cubicBezTo>
                    <a:cubicBezTo>
                      <a:pt x="1672" y="994"/>
                      <a:pt x="1680" y="989"/>
                      <a:pt x="1684" y="983"/>
                    </a:cubicBezTo>
                    <a:cubicBezTo>
                      <a:pt x="1685" y="981"/>
                      <a:pt x="1685" y="979"/>
                      <a:pt x="1686" y="976"/>
                    </a:cubicBezTo>
                    <a:cubicBezTo>
                      <a:pt x="1688" y="973"/>
                      <a:pt x="1693" y="971"/>
                      <a:pt x="1689" y="967"/>
                    </a:cubicBezTo>
                    <a:cubicBezTo>
                      <a:pt x="1685" y="963"/>
                      <a:pt x="1683" y="963"/>
                      <a:pt x="1682" y="957"/>
                    </a:cubicBezTo>
                    <a:cubicBezTo>
                      <a:pt x="1681" y="953"/>
                      <a:pt x="1680" y="948"/>
                      <a:pt x="1680" y="944"/>
                    </a:cubicBezTo>
                    <a:cubicBezTo>
                      <a:pt x="1680" y="940"/>
                      <a:pt x="1681" y="937"/>
                      <a:pt x="1682" y="933"/>
                    </a:cubicBezTo>
                    <a:cubicBezTo>
                      <a:pt x="1683" y="930"/>
                      <a:pt x="1683" y="928"/>
                      <a:pt x="1682" y="925"/>
                    </a:cubicBezTo>
                    <a:cubicBezTo>
                      <a:pt x="1682" y="919"/>
                      <a:pt x="1683" y="915"/>
                      <a:pt x="1686" y="910"/>
                    </a:cubicBezTo>
                    <a:cubicBezTo>
                      <a:pt x="1688" y="908"/>
                      <a:pt x="1690" y="907"/>
                      <a:pt x="1692" y="905"/>
                    </a:cubicBezTo>
                    <a:cubicBezTo>
                      <a:pt x="1693" y="904"/>
                      <a:pt x="1694" y="902"/>
                      <a:pt x="1695" y="900"/>
                    </a:cubicBezTo>
                    <a:cubicBezTo>
                      <a:pt x="1697" y="898"/>
                      <a:pt x="1702" y="898"/>
                      <a:pt x="1703" y="895"/>
                    </a:cubicBezTo>
                    <a:cubicBezTo>
                      <a:pt x="1705" y="891"/>
                      <a:pt x="1700" y="890"/>
                      <a:pt x="1697" y="891"/>
                    </a:cubicBezTo>
                    <a:cubicBezTo>
                      <a:pt x="1696" y="884"/>
                      <a:pt x="1699" y="878"/>
                      <a:pt x="1702" y="872"/>
                    </a:cubicBezTo>
                    <a:cubicBezTo>
                      <a:pt x="1703" y="869"/>
                      <a:pt x="1704" y="867"/>
                      <a:pt x="1705" y="864"/>
                    </a:cubicBezTo>
                    <a:cubicBezTo>
                      <a:pt x="1705" y="861"/>
                      <a:pt x="1707" y="859"/>
                      <a:pt x="1708" y="858"/>
                    </a:cubicBezTo>
                    <a:cubicBezTo>
                      <a:pt x="1710" y="856"/>
                      <a:pt x="1712" y="853"/>
                      <a:pt x="1713" y="851"/>
                    </a:cubicBezTo>
                    <a:cubicBezTo>
                      <a:pt x="1714" y="848"/>
                      <a:pt x="1711" y="844"/>
                      <a:pt x="1715" y="844"/>
                    </a:cubicBezTo>
                    <a:cubicBezTo>
                      <a:pt x="1716" y="843"/>
                      <a:pt x="1717" y="845"/>
                      <a:pt x="1718" y="845"/>
                    </a:cubicBezTo>
                    <a:cubicBezTo>
                      <a:pt x="1720" y="846"/>
                      <a:pt x="1721" y="845"/>
                      <a:pt x="1722" y="845"/>
                    </a:cubicBezTo>
                    <a:cubicBezTo>
                      <a:pt x="1725" y="845"/>
                      <a:pt x="1728" y="847"/>
                      <a:pt x="1727" y="849"/>
                    </a:cubicBezTo>
                    <a:cubicBezTo>
                      <a:pt x="1726" y="851"/>
                      <a:pt x="1724" y="850"/>
                      <a:pt x="1723" y="852"/>
                    </a:cubicBezTo>
                    <a:cubicBezTo>
                      <a:pt x="1722" y="854"/>
                      <a:pt x="1727" y="858"/>
                      <a:pt x="1728" y="860"/>
                    </a:cubicBezTo>
                    <a:cubicBezTo>
                      <a:pt x="1729" y="862"/>
                      <a:pt x="1729" y="867"/>
                      <a:pt x="1729" y="870"/>
                    </a:cubicBezTo>
                    <a:cubicBezTo>
                      <a:pt x="1729" y="873"/>
                      <a:pt x="1726" y="874"/>
                      <a:pt x="1725" y="877"/>
                    </a:cubicBezTo>
                    <a:cubicBezTo>
                      <a:pt x="1724" y="881"/>
                      <a:pt x="1726" y="882"/>
                      <a:pt x="1724" y="886"/>
                    </a:cubicBezTo>
                    <a:cubicBezTo>
                      <a:pt x="1722" y="889"/>
                      <a:pt x="1719" y="890"/>
                      <a:pt x="1716" y="892"/>
                    </a:cubicBezTo>
                    <a:cubicBezTo>
                      <a:pt x="1713" y="895"/>
                      <a:pt x="1714" y="897"/>
                      <a:pt x="1712" y="901"/>
                    </a:cubicBezTo>
                    <a:cubicBezTo>
                      <a:pt x="1711" y="903"/>
                      <a:pt x="1707" y="904"/>
                      <a:pt x="1706" y="907"/>
                    </a:cubicBezTo>
                    <a:cubicBezTo>
                      <a:pt x="1705" y="913"/>
                      <a:pt x="1710" y="916"/>
                      <a:pt x="1713" y="919"/>
                    </a:cubicBezTo>
                    <a:cubicBezTo>
                      <a:pt x="1716" y="924"/>
                      <a:pt x="1716" y="931"/>
                      <a:pt x="1717" y="937"/>
                    </a:cubicBezTo>
                    <a:cubicBezTo>
                      <a:pt x="1718" y="942"/>
                      <a:pt x="1717" y="947"/>
                      <a:pt x="1717" y="952"/>
                    </a:cubicBezTo>
                    <a:cubicBezTo>
                      <a:pt x="1718" y="957"/>
                      <a:pt x="1723" y="960"/>
                      <a:pt x="1724" y="965"/>
                    </a:cubicBezTo>
                    <a:cubicBezTo>
                      <a:pt x="1724" y="969"/>
                      <a:pt x="1724" y="974"/>
                      <a:pt x="1722" y="977"/>
                    </a:cubicBezTo>
                    <a:cubicBezTo>
                      <a:pt x="1719" y="982"/>
                      <a:pt x="1718" y="984"/>
                      <a:pt x="1719" y="990"/>
                    </a:cubicBezTo>
                    <a:cubicBezTo>
                      <a:pt x="1720" y="996"/>
                      <a:pt x="1725" y="997"/>
                      <a:pt x="1727" y="1002"/>
                    </a:cubicBezTo>
                    <a:cubicBezTo>
                      <a:pt x="1730" y="1006"/>
                      <a:pt x="1728" y="1010"/>
                      <a:pt x="1732" y="1014"/>
                    </a:cubicBezTo>
                    <a:cubicBezTo>
                      <a:pt x="1734" y="1013"/>
                      <a:pt x="1734" y="1009"/>
                      <a:pt x="1735" y="1007"/>
                    </a:cubicBezTo>
                    <a:cubicBezTo>
                      <a:pt x="1736" y="1003"/>
                      <a:pt x="1738" y="1002"/>
                      <a:pt x="1740" y="998"/>
                    </a:cubicBezTo>
                    <a:cubicBezTo>
                      <a:pt x="1742" y="996"/>
                      <a:pt x="1744" y="988"/>
                      <a:pt x="1748" y="990"/>
                    </a:cubicBezTo>
                    <a:cubicBezTo>
                      <a:pt x="1752" y="991"/>
                      <a:pt x="1750" y="997"/>
                      <a:pt x="1755" y="994"/>
                    </a:cubicBezTo>
                    <a:cubicBezTo>
                      <a:pt x="1758" y="993"/>
                      <a:pt x="1759" y="988"/>
                      <a:pt x="1762" y="986"/>
                    </a:cubicBezTo>
                    <a:cubicBezTo>
                      <a:pt x="1766" y="984"/>
                      <a:pt x="1770" y="986"/>
                      <a:pt x="1774" y="983"/>
                    </a:cubicBezTo>
                    <a:cubicBezTo>
                      <a:pt x="1777" y="982"/>
                      <a:pt x="1779" y="979"/>
                      <a:pt x="1783" y="977"/>
                    </a:cubicBezTo>
                    <a:cubicBezTo>
                      <a:pt x="1788" y="975"/>
                      <a:pt x="1793" y="976"/>
                      <a:pt x="1791" y="968"/>
                    </a:cubicBezTo>
                    <a:cubicBezTo>
                      <a:pt x="1790" y="966"/>
                      <a:pt x="1788" y="964"/>
                      <a:pt x="1789" y="961"/>
                    </a:cubicBezTo>
                    <a:cubicBezTo>
                      <a:pt x="1789" y="959"/>
                      <a:pt x="1791" y="959"/>
                      <a:pt x="1792" y="957"/>
                    </a:cubicBezTo>
                    <a:cubicBezTo>
                      <a:pt x="1793" y="956"/>
                      <a:pt x="1793" y="953"/>
                      <a:pt x="1793" y="951"/>
                    </a:cubicBezTo>
                    <a:cubicBezTo>
                      <a:pt x="1794" y="946"/>
                      <a:pt x="1794" y="940"/>
                      <a:pt x="1799" y="937"/>
                    </a:cubicBezTo>
                    <a:cubicBezTo>
                      <a:pt x="1801" y="936"/>
                      <a:pt x="1807" y="936"/>
                      <a:pt x="1807" y="934"/>
                    </a:cubicBezTo>
                    <a:cubicBezTo>
                      <a:pt x="1808" y="933"/>
                      <a:pt x="1804" y="931"/>
                      <a:pt x="1803" y="929"/>
                    </a:cubicBezTo>
                    <a:cubicBezTo>
                      <a:pt x="1801" y="924"/>
                      <a:pt x="1806" y="918"/>
                      <a:pt x="1810" y="915"/>
                    </a:cubicBezTo>
                    <a:cubicBezTo>
                      <a:pt x="1815" y="912"/>
                      <a:pt x="1818" y="913"/>
                      <a:pt x="1817" y="905"/>
                    </a:cubicBezTo>
                    <a:cubicBezTo>
                      <a:pt x="1817" y="900"/>
                      <a:pt x="1817" y="897"/>
                      <a:pt x="1813" y="895"/>
                    </a:cubicBezTo>
                    <a:cubicBezTo>
                      <a:pt x="1809" y="893"/>
                      <a:pt x="1809" y="894"/>
                      <a:pt x="1810" y="889"/>
                    </a:cubicBezTo>
                    <a:cubicBezTo>
                      <a:pt x="1810" y="888"/>
                      <a:pt x="1811" y="886"/>
                      <a:pt x="1812" y="884"/>
                    </a:cubicBezTo>
                    <a:cubicBezTo>
                      <a:pt x="1812" y="880"/>
                      <a:pt x="1811" y="875"/>
                      <a:pt x="1815" y="872"/>
                    </a:cubicBezTo>
                    <a:cubicBezTo>
                      <a:pt x="1820" y="868"/>
                      <a:pt x="1825" y="871"/>
                      <a:pt x="1830" y="870"/>
                    </a:cubicBezTo>
                    <a:cubicBezTo>
                      <a:pt x="1831" y="874"/>
                      <a:pt x="1833" y="877"/>
                      <a:pt x="1837" y="878"/>
                    </a:cubicBezTo>
                    <a:cubicBezTo>
                      <a:pt x="1840" y="880"/>
                      <a:pt x="1841" y="879"/>
                      <a:pt x="1842" y="884"/>
                    </a:cubicBezTo>
                    <a:cubicBezTo>
                      <a:pt x="1846" y="883"/>
                      <a:pt x="1850" y="881"/>
                      <a:pt x="1853" y="882"/>
                    </a:cubicBezTo>
                    <a:cubicBezTo>
                      <a:pt x="1858" y="882"/>
                      <a:pt x="1864" y="884"/>
                      <a:pt x="1869" y="885"/>
                    </a:cubicBezTo>
                    <a:cubicBezTo>
                      <a:pt x="1880" y="887"/>
                      <a:pt x="1884" y="883"/>
                      <a:pt x="1884" y="872"/>
                    </a:cubicBezTo>
                    <a:cubicBezTo>
                      <a:pt x="1883" y="866"/>
                      <a:pt x="1883" y="865"/>
                      <a:pt x="1887" y="861"/>
                    </a:cubicBezTo>
                    <a:cubicBezTo>
                      <a:pt x="1890" y="859"/>
                      <a:pt x="1890" y="854"/>
                      <a:pt x="1893" y="853"/>
                    </a:cubicBezTo>
                    <a:cubicBezTo>
                      <a:pt x="1897" y="851"/>
                      <a:pt x="1901" y="854"/>
                      <a:pt x="1904" y="850"/>
                    </a:cubicBezTo>
                    <a:cubicBezTo>
                      <a:pt x="1907" y="845"/>
                      <a:pt x="1905" y="843"/>
                      <a:pt x="1911" y="840"/>
                    </a:cubicBezTo>
                    <a:cubicBezTo>
                      <a:pt x="1917" y="836"/>
                      <a:pt x="1919" y="839"/>
                      <a:pt x="1924" y="843"/>
                    </a:cubicBezTo>
                    <a:cubicBezTo>
                      <a:pt x="1929" y="847"/>
                      <a:pt x="1930" y="848"/>
                      <a:pt x="1931" y="854"/>
                    </a:cubicBezTo>
                    <a:cubicBezTo>
                      <a:pt x="1931" y="859"/>
                      <a:pt x="1930" y="863"/>
                      <a:pt x="1930" y="868"/>
                    </a:cubicBezTo>
                    <a:cubicBezTo>
                      <a:pt x="1929" y="872"/>
                      <a:pt x="1929" y="875"/>
                      <a:pt x="1927" y="879"/>
                    </a:cubicBezTo>
                    <a:cubicBezTo>
                      <a:pt x="1926" y="884"/>
                      <a:pt x="1924" y="889"/>
                      <a:pt x="1922" y="893"/>
                    </a:cubicBezTo>
                    <a:cubicBezTo>
                      <a:pt x="1921" y="897"/>
                      <a:pt x="1923" y="900"/>
                      <a:pt x="1920" y="904"/>
                    </a:cubicBezTo>
                    <a:cubicBezTo>
                      <a:pt x="1916" y="907"/>
                      <a:pt x="1912" y="908"/>
                      <a:pt x="1916" y="913"/>
                    </a:cubicBezTo>
                    <a:cubicBezTo>
                      <a:pt x="1919" y="917"/>
                      <a:pt x="1924" y="920"/>
                      <a:pt x="1923" y="925"/>
                    </a:cubicBezTo>
                    <a:cubicBezTo>
                      <a:pt x="1921" y="925"/>
                      <a:pt x="1917" y="925"/>
                      <a:pt x="1915" y="924"/>
                    </a:cubicBezTo>
                    <a:cubicBezTo>
                      <a:pt x="1911" y="924"/>
                      <a:pt x="1910" y="924"/>
                      <a:pt x="1906" y="925"/>
                    </a:cubicBezTo>
                    <a:cubicBezTo>
                      <a:pt x="1902" y="925"/>
                      <a:pt x="1902" y="925"/>
                      <a:pt x="1899" y="923"/>
                    </a:cubicBezTo>
                    <a:cubicBezTo>
                      <a:pt x="1896" y="922"/>
                      <a:pt x="1895" y="921"/>
                      <a:pt x="1892" y="922"/>
                    </a:cubicBezTo>
                    <a:cubicBezTo>
                      <a:pt x="1888" y="923"/>
                      <a:pt x="1890" y="923"/>
                      <a:pt x="1890" y="927"/>
                    </a:cubicBezTo>
                    <a:cubicBezTo>
                      <a:pt x="1890" y="931"/>
                      <a:pt x="1888" y="932"/>
                      <a:pt x="1892" y="934"/>
                    </a:cubicBezTo>
                    <a:cubicBezTo>
                      <a:pt x="1895" y="935"/>
                      <a:pt x="1896" y="933"/>
                      <a:pt x="1897" y="938"/>
                    </a:cubicBezTo>
                    <a:cubicBezTo>
                      <a:pt x="1897" y="941"/>
                      <a:pt x="1897" y="944"/>
                      <a:pt x="1897" y="947"/>
                    </a:cubicBezTo>
                    <a:cubicBezTo>
                      <a:pt x="1894" y="948"/>
                      <a:pt x="1893" y="945"/>
                      <a:pt x="1891" y="944"/>
                    </a:cubicBezTo>
                    <a:cubicBezTo>
                      <a:pt x="1888" y="946"/>
                      <a:pt x="1888" y="952"/>
                      <a:pt x="1887" y="955"/>
                    </a:cubicBezTo>
                    <a:cubicBezTo>
                      <a:pt x="1885" y="960"/>
                      <a:pt x="1881" y="958"/>
                      <a:pt x="1877" y="961"/>
                    </a:cubicBezTo>
                    <a:cubicBezTo>
                      <a:pt x="1873" y="965"/>
                      <a:pt x="1877" y="967"/>
                      <a:pt x="1877" y="971"/>
                    </a:cubicBezTo>
                    <a:cubicBezTo>
                      <a:pt x="1879" y="977"/>
                      <a:pt x="1876" y="983"/>
                      <a:pt x="1869" y="987"/>
                    </a:cubicBezTo>
                    <a:cubicBezTo>
                      <a:pt x="1864" y="991"/>
                      <a:pt x="1857" y="990"/>
                      <a:pt x="1855" y="997"/>
                    </a:cubicBezTo>
                    <a:cubicBezTo>
                      <a:pt x="1854" y="1002"/>
                      <a:pt x="1857" y="1017"/>
                      <a:pt x="1862" y="1019"/>
                    </a:cubicBezTo>
                    <a:cubicBezTo>
                      <a:pt x="1864" y="1010"/>
                      <a:pt x="1870" y="1022"/>
                      <a:pt x="1871" y="1024"/>
                    </a:cubicBezTo>
                    <a:cubicBezTo>
                      <a:pt x="1873" y="1027"/>
                      <a:pt x="1877" y="1031"/>
                      <a:pt x="1881" y="1033"/>
                    </a:cubicBezTo>
                    <a:cubicBezTo>
                      <a:pt x="1889" y="1036"/>
                      <a:pt x="1897" y="1033"/>
                      <a:pt x="1902" y="1041"/>
                    </a:cubicBezTo>
                    <a:cubicBezTo>
                      <a:pt x="1904" y="1043"/>
                      <a:pt x="1909" y="1051"/>
                      <a:pt x="1913" y="1045"/>
                    </a:cubicBezTo>
                    <a:cubicBezTo>
                      <a:pt x="1916" y="1040"/>
                      <a:pt x="1909" y="1038"/>
                      <a:pt x="1907" y="1036"/>
                    </a:cubicBezTo>
                    <a:cubicBezTo>
                      <a:pt x="1905" y="1032"/>
                      <a:pt x="1907" y="1026"/>
                      <a:pt x="1906" y="1022"/>
                    </a:cubicBezTo>
                    <a:cubicBezTo>
                      <a:pt x="1905" y="1013"/>
                      <a:pt x="1902" y="1007"/>
                      <a:pt x="1910" y="1001"/>
                    </a:cubicBezTo>
                    <a:cubicBezTo>
                      <a:pt x="1913" y="1000"/>
                      <a:pt x="1916" y="1000"/>
                      <a:pt x="1917" y="996"/>
                    </a:cubicBezTo>
                    <a:cubicBezTo>
                      <a:pt x="1918" y="993"/>
                      <a:pt x="1919" y="989"/>
                      <a:pt x="1919" y="986"/>
                    </a:cubicBezTo>
                    <a:cubicBezTo>
                      <a:pt x="1920" y="984"/>
                      <a:pt x="1918" y="980"/>
                      <a:pt x="1919" y="977"/>
                    </a:cubicBezTo>
                    <a:cubicBezTo>
                      <a:pt x="1920" y="975"/>
                      <a:pt x="1924" y="973"/>
                      <a:pt x="1926" y="971"/>
                    </a:cubicBezTo>
                    <a:cubicBezTo>
                      <a:pt x="1930" y="966"/>
                      <a:pt x="1929" y="967"/>
                      <a:pt x="1936" y="965"/>
                    </a:cubicBezTo>
                    <a:cubicBezTo>
                      <a:pt x="1938" y="965"/>
                      <a:pt x="1942" y="964"/>
                      <a:pt x="1943" y="962"/>
                    </a:cubicBezTo>
                    <a:cubicBezTo>
                      <a:pt x="1951" y="956"/>
                      <a:pt x="1941" y="957"/>
                      <a:pt x="1942" y="951"/>
                    </a:cubicBezTo>
                    <a:cubicBezTo>
                      <a:pt x="1942" y="950"/>
                      <a:pt x="1946" y="949"/>
                      <a:pt x="1947" y="947"/>
                    </a:cubicBezTo>
                    <a:cubicBezTo>
                      <a:pt x="1947" y="945"/>
                      <a:pt x="1946" y="944"/>
                      <a:pt x="1946" y="943"/>
                    </a:cubicBezTo>
                    <a:cubicBezTo>
                      <a:pt x="1945" y="939"/>
                      <a:pt x="1940" y="941"/>
                      <a:pt x="1946" y="936"/>
                    </a:cubicBezTo>
                    <a:cubicBezTo>
                      <a:pt x="1949" y="933"/>
                      <a:pt x="1956" y="936"/>
                      <a:pt x="1960" y="932"/>
                    </a:cubicBezTo>
                    <a:cubicBezTo>
                      <a:pt x="1962" y="929"/>
                      <a:pt x="1961" y="925"/>
                      <a:pt x="1967" y="924"/>
                    </a:cubicBezTo>
                    <a:cubicBezTo>
                      <a:pt x="1970" y="924"/>
                      <a:pt x="1972" y="927"/>
                      <a:pt x="1975" y="927"/>
                    </a:cubicBezTo>
                    <a:cubicBezTo>
                      <a:pt x="1980" y="927"/>
                      <a:pt x="1980" y="925"/>
                      <a:pt x="1982" y="922"/>
                    </a:cubicBezTo>
                    <a:cubicBezTo>
                      <a:pt x="1987" y="913"/>
                      <a:pt x="1990" y="908"/>
                      <a:pt x="2000" y="904"/>
                    </a:cubicBezTo>
                    <a:cubicBezTo>
                      <a:pt x="2003" y="902"/>
                      <a:pt x="2004" y="901"/>
                      <a:pt x="2008" y="901"/>
                    </a:cubicBezTo>
                    <a:cubicBezTo>
                      <a:pt x="2013" y="900"/>
                      <a:pt x="2023" y="901"/>
                      <a:pt x="2026" y="895"/>
                    </a:cubicBezTo>
                    <a:cubicBezTo>
                      <a:pt x="2028" y="892"/>
                      <a:pt x="2026" y="891"/>
                      <a:pt x="2026" y="887"/>
                    </a:cubicBezTo>
                    <a:cubicBezTo>
                      <a:pt x="2026" y="884"/>
                      <a:pt x="2028" y="881"/>
                      <a:pt x="2028" y="877"/>
                    </a:cubicBezTo>
                    <a:cubicBezTo>
                      <a:pt x="2029" y="871"/>
                      <a:pt x="2029" y="866"/>
                      <a:pt x="2031" y="860"/>
                    </a:cubicBezTo>
                    <a:cubicBezTo>
                      <a:pt x="2034" y="855"/>
                      <a:pt x="2034" y="856"/>
                      <a:pt x="2032" y="851"/>
                    </a:cubicBezTo>
                    <a:cubicBezTo>
                      <a:pt x="2030" y="848"/>
                      <a:pt x="2028" y="848"/>
                      <a:pt x="2028" y="843"/>
                    </a:cubicBezTo>
                    <a:cubicBezTo>
                      <a:pt x="2029" y="835"/>
                      <a:pt x="2032" y="824"/>
                      <a:pt x="2034" y="817"/>
                    </a:cubicBezTo>
                    <a:cubicBezTo>
                      <a:pt x="2036" y="814"/>
                      <a:pt x="2040" y="807"/>
                      <a:pt x="2042" y="805"/>
                    </a:cubicBezTo>
                    <a:cubicBezTo>
                      <a:pt x="2045" y="802"/>
                      <a:pt x="2048" y="801"/>
                      <a:pt x="2051" y="799"/>
                    </a:cubicBezTo>
                    <a:cubicBezTo>
                      <a:pt x="2053" y="796"/>
                      <a:pt x="2054" y="794"/>
                      <a:pt x="2057" y="792"/>
                    </a:cubicBezTo>
                    <a:cubicBezTo>
                      <a:pt x="2060" y="790"/>
                      <a:pt x="2063" y="792"/>
                      <a:pt x="2063" y="786"/>
                    </a:cubicBezTo>
                    <a:cubicBezTo>
                      <a:pt x="2068" y="786"/>
                      <a:pt x="2068" y="782"/>
                      <a:pt x="2071" y="780"/>
                    </a:cubicBezTo>
                    <a:cubicBezTo>
                      <a:pt x="2075" y="778"/>
                      <a:pt x="2078" y="780"/>
                      <a:pt x="2082" y="778"/>
                    </a:cubicBezTo>
                    <a:cubicBezTo>
                      <a:pt x="2084" y="777"/>
                      <a:pt x="2085" y="774"/>
                      <a:pt x="2088" y="773"/>
                    </a:cubicBezTo>
                    <a:cubicBezTo>
                      <a:pt x="2092" y="772"/>
                      <a:pt x="2099" y="771"/>
                      <a:pt x="2103" y="771"/>
                    </a:cubicBezTo>
                    <a:cubicBezTo>
                      <a:pt x="2106" y="771"/>
                      <a:pt x="2109" y="774"/>
                      <a:pt x="2112" y="774"/>
                    </a:cubicBezTo>
                    <a:cubicBezTo>
                      <a:pt x="2116" y="775"/>
                      <a:pt x="2119" y="773"/>
                      <a:pt x="2121" y="772"/>
                    </a:cubicBezTo>
                    <a:cubicBezTo>
                      <a:pt x="2130" y="768"/>
                      <a:pt x="2138" y="768"/>
                      <a:pt x="2147" y="766"/>
                    </a:cubicBezTo>
                    <a:cubicBezTo>
                      <a:pt x="2156" y="764"/>
                      <a:pt x="2162" y="767"/>
                      <a:pt x="2171" y="769"/>
                    </a:cubicBezTo>
                    <a:cubicBezTo>
                      <a:pt x="2175" y="770"/>
                      <a:pt x="2179" y="773"/>
                      <a:pt x="2184" y="774"/>
                    </a:cubicBezTo>
                    <a:cubicBezTo>
                      <a:pt x="2188" y="775"/>
                      <a:pt x="2193" y="774"/>
                      <a:pt x="2197" y="775"/>
                    </a:cubicBezTo>
                    <a:cubicBezTo>
                      <a:pt x="2205" y="775"/>
                      <a:pt x="2215" y="779"/>
                      <a:pt x="2220" y="783"/>
                    </a:cubicBezTo>
                    <a:cubicBezTo>
                      <a:pt x="2222" y="784"/>
                      <a:pt x="2225" y="790"/>
                      <a:pt x="2227" y="787"/>
                    </a:cubicBezTo>
                    <a:cubicBezTo>
                      <a:pt x="2228" y="785"/>
                      <a:pt x="2225" y="779"/>
                      <a:pt x="2224" y="777"/>
                    </a:cubicBezTo>
                    <a:cubicBezTo>
                      <a:pt x="2222" y="768"/>
                      <a:pt x="2227" y="759"/>
                      <a:pt x="2235" y="755"/>
                    </a:cubicBezTo>
                    <a:cubicBezTo>
                      <a:pt x="2244" y="749"/>
                      <a:pt x="2251" y="752"/>
                      <a:pt x="2260" y="752"/>
                    </a:cubicBezTo>
                    <a:cubicBezTo>
                      <a:pt x="2265" y="752"/>
                      <a:pt x="2267" y="749"/>
                      <a:pt x="2270" y="746"/>
                    </a:cubicBezTo>
                    <a:cubicBezTo>
                      <a:pt x="2279" y="739"/>
                      <a:pt x="2286" y="744"/>
                      <a:pt x="2295" y="745"/>
                    </a:cubicBezTo>
                    <a:cubicBezTo>
                      <a:pt x="2297" y="746"/>
                      <a:pt x="2299" y="745"/>
                      <a:pt x="2301" y="745"/>
                    </a:cubicBezTo>
                    <a:cubicBezTo>
                      <a:pt x="2305" y="745"/>
                      <a:pt x="2306" y="746"/>
                      <a:pt x="2309" y="748"/>
                    </a:cubicBezTo>
                    <a:cubicBezTo>
                      <a:pt x="2310" y="748"/>
                      <a:pt x="2314" y="748"/>
                      <a:pt x="2316" y="748"/>
                    </a:cubicBezTo>
                    <a:cubicBezTo>
                      <a:pt x="2319" y="748"/>
                      <a:pt x="2320" y="746"/>
                      <a:pt x="2324" y="745"/>
                    </a:cubicBezTo>
                    <a:cubicBezTo>
                      <a:pt x="2328" y="743"/>
                      <a:pt x="2332" y="746"/>
                      <a:pt x="2336" y="743"/>
                    </a:cubicBezTo>
                    <a:cubicBezTo>
                      <a:pt x="2339" y="742"/>
                      <a:pt x="2339" y="741"/>
                      <a:pt x="2342" y="740"/>
                    </a:cubicBezTo>
                    <a:cubicBezTo>
                      <a:pt x="2344" y="740"/>
                      <a:pt x="2345" y="742"/>
                      <a:pt x="2347" y="740"/>
                    </a:cubicBezTo>
                    <a:cubicBezTo>
                      <a:pt x="2350" y="738"/>
                      <a:pt x="2349" y="735"/>
                      <a:pt x="2351" y="732"/>
                    </a:cubicBezTo>
                    <a:cubicBezTo>
                      <a:pt x="2352" y="730"/>
                      <a:pt x="2353" y="729"/>
                      <a:pt x="2355" y="727"/>
                    </a:cubicBezTo>
                    <a:cubicBezTo>
                      <a:pt x="2361" y="723"/>
                      <a:pt x="2365" y="715"/>
                      <a:pt x="2369" y="709"/>
                    </a:cubicBezTo>
                    <a:cubicBezTo>
                      <a:pt x="2374" y="703"/>
                      <a:pt x="2373" y="695"/>
                      <a:pt x="2377" y="689"/>
                    </a:cubicBezTo>
                    <a:cubicBezTo>
                      <a:pt x="2380" y="685"/>
                      <a:pt x="2382" y="681"/>
                      <a:pt x="2384" y="676"/>
                    </a:cubicBezTo>
                    <a:cubicBezTo>
                      <a:pt x="2386" y="672"/>
                      <a:pt x="2385" y="670"/>
                      <a:pt x="2386" y="666"/>
                    </a:cubicBezTo>
                    <a:cubicBezTo>
                      <a:pt x="2387" y="664"/>
                      <a:pt x="2389" y="661"/>
                      <a:pt x="2390" y="659"/>
                    </a:cubicBezTo>
                    <a:cubicBezTo>
                      <a:pt x="2393" y="654"/>
                      <a:pt x="2398" y="648"/>
                      <a:pt x="2402" y="644"/>
                    </a:cubicBezTo>
                    <a:cubicBezTo>
                      <a:pt x="2410" y="637"/>
                      <a:pt x="2426" y="640"/>
                      <a:pt x="2435" y="643"/>
                    </a:cubicBezTo>
                    <a:cubicBezTo>
                      <a:pt x="2439" y="645"/>
                      <a:pt x="2444" y="651"/>
                      <a:pt x="2447" y="645"/>
                    </a:cubicBezTo>
                    <a:cubicBezTo>
                      <a:pt x="2449" y="641"/>
                      <a:pt x="2445" y="633"/>
                      <a:pt x="2450" y="632"/>
                    </a:cubicBezTo>
                    <a:cubicBezTo>
                      <a:pt x="2453" y="632"/>
                      <a:pt x="2458" y="636"/>
                      <a:pt x="2460" y="637"/>
                    </a:cubicBezTo>
                    <a:cubicBezTo>
                      <a:pt x="2463" y="639"/>
                      <a:pt x="2465" y="639"/>
                      <a:pt x="2468" y="640"/>
                    </a:cubicBezTo>
                    <a:cubicBezTo>
                      <a:pt x="2472" y="641"/>
                      <a:pt x="2471" y="641"/>
                      <a:pt x="2473" y="643"/>
                    </a:cubicBezTo>
                    <a:cubicBezTo>
                      <a:pt x="2479" y="649"/>
                      <a:pt x="2480" y="643"/>
                      <a:pt x="2484" y="640"/>
                    </a:cubicBezTo>
                    <a:cubicBezTo>
                      <a:pt x="2488" y="636"/>
                      <a:pt x="2493" y="637"/>
                      <a:pt x="2499" y="636"/>
                    </a:cubicBezTo>
                    <a:cubicBezTo>
                      <a:pt x="2505" y="635"/>
                      <a:pt x="2508" y="634"/>
                      <a:pt x="2513" y="639"/>
                    </a:cubicBezTo>
                    <a:cubicBezTo>
                      <a:pt x="2518" y="645"/>
                      <a:pt x="2522" y="645"/>
                      <a:pt x="2528" y="647"/>
                    </a:cubicBezTo>
                    <a:cubicBezTo>
                      <a:pt x="2532" y="648"/>
                      <a:pt x="2534" y="650"/>
                      <a:pt x="2539" y="651"/>
                    </a:cubicBezTo>
                    <a:cubicBezTo>
                      <a:pt x="2541" y="651"/>
                      <a:pt x="2543" y="651"/>
                      <a:pt x="2545" y="651"/>
                    </a:cubicBezTo>
                    <a:cubicBezTo>
                      <a:pt x="2550" y="652"/>
                      <a:pt x="2554" y="653"/>
                      <a:pt x="2559" y="652"/>
                    </a:cubicBezTo>
                    <a:cubicBezTo>
                      <a:pt x="2562" y="652"/>
                      <a:pt x="2563" y="651"/>
                      <a:pt x="2565" y="652"/>
                    </a:cubicBezTo>
                    <a:cubicBezTo>
                      <a:pt x="2568" y="653"/>
                      <a:pt x="2569" y="655"/>
                      <a:pt x="2573" y="654"/>
                    </a:cubicBezTo>
                    <a:cubicBezTo>
                      <a:pt x="2575" y="652"/>
                      <a:pt x="2575" y="650"/>
                      <a:pt x="2579" y="650"/>
                    </a:cubicBezTo>
                    <a:cubicBezTo>
                      <a:pt x="2580" y="650"/>
                      <a:pt x="2582" y="651"/>
                      <a:pt x="2584" y="652"/>
                    </a:cubicBezTo>
                    <a:cubicBezTo>
                      <a:pt x="2586" y="652"/>
                      <a:pt x="2588" y="652"/>
                      <a:pt x="2590" y="652"/>
                    </a:cubicBezTo>
                    <a:cubicBezTo>
                      <a:pt x="2593" y="653"/>
                      <a:pt x="2595" y="652"/>
                      <a:pt x="2598" y="653"/>
                    </a:cubicBezTo>
                    <a:cubicBezTo>
                      <a:pt x="2602" y="654"/>
                      <a:pt x="2604" y="657"/>
                      <a:pt x="2607" y="659"/>
                    </a:cubicBezTo>
                    <a:cubicBezTo>
                      <a:pt x="2611" y="662"/>
                      <a:pt x="2618" y="663"/>
                      <a:pt x="2622" y="665"/>
                    </a:cubicBezTo>
                    <a:cubicBezTo>
                      <a:pt x="2630" y="670"/>
                      <a:pt x="2637" y="672"/>
                      <a:pt x="2646" y="672"/>
                    </a:cubicBezTo>
                    <a:cubicBezTo>
                      <a:pt x="2649" y="672"/>
                      <a:pt x="2654" y="672"/>
                      <a:pt x="2657" y="673"/>
                    </a:cubicBezTo>
                    <a:cubicBezTo>
                      <a:pt x="2660" y="675"/>
                      <a:pt x="2662" y="679"/>
                      <a:pt x="2665" y="681"/>
                    </a:cubicBezTo>
                    <a:cubicBezTo>
                      <a:pt x="2672" y="685"/>
                      <a:pt x="2677" y="692"/>
                      <a:pt x="2683" y="697"/>
                    </a:cubicBezTo>
                    <a:cubicBezTo>
                      <a:pt x="2689" y="703"/>
                      <a:pt x="2695" y="709"/>
                      <a:pt x="2701" y="715"/>
                    </a:cubicBezTo>
                    <a:cubicBezTo>
                      <a:pt x="2704" y="719"/>
                      <a:pt x="2708" y="722"/>
                      <a:pt x="2711" y="726"/>
                    </a:cubicBezTo>
                    <a:cubicBezTo>
                      <a:pt x="2713" y="728"/>
                      <a:pt x="2714" y="731"/>
                      <a:pt x="2717" y="732"/>
                    </a:cubicBezTo>
                    <a:cubicBezTo>
                      <a:pt x="2719" y="733"/>
                      <a:pt x="2722" y="731"/>
                      <a:pt x="2724" y="730"/>
                    </a:cubicBezTo>
                    <a:cubicBezTo>
                      <a:pt x="2729" y="730"/>
                      <a:pt x="2734" y="736"/>
                      <a:pt x="2738" y="738"/>
                    </a:cubicBezTo>
                    <a:cubicBezTo>
                      <a:pt x="2742" y="741"/>
                      <a:pt x="2747" y="742"/>
                      <a:pt x="2751" y="746"/>
                    </a:cubicBezTo>
                    <a:cubicBezTo>
                      <a:pt x="2756" y="752"/>
                      <a:pt x="2755" y="766"/>
                      <a:pt x="2766" y="764"/>
                    </a:cubicBezTo>
                    <a:cubicBezTo>
                      <a:pt x="2771" y="763"/>
                      <a:pt x="2774" y="763"/>
                      <a:pt x="2778" y="766"/>
                    </a:cubicBezTo>
                    <a:cubicBezTo>
                      <a:pt x="2780" y="767"/>
                      <a:pt x="2781" y="768"/>
                      <a:pt x="2783" y="769"/>
                    </a:cubicBezTo>
                    <a:cubicBezTo>
                      <a:pt x="2787" y="771"/>
                      <a:pt x="2793" y="779"/>
                      <a:pt x="2798" y="777"/>
                    </a:cubicBezTo>
                    <a:cubicBezTo>
                      <a:pt x="2801" y="776"/>
                      <a:pt x="2805" y="774"/>
                      <a:pt x="2807" y="772"/>
                    </a:cubicBezTo>
                    <a:cubicBezTo>
                      <a:pt x="2809" y="771"/>
                      <a:pt x="2809" y="769"/>
                      <a:pt x="2812" y="769"/>
                    </a:cubicBezTo>
                    <a:cubicBezTo>
                      <a:pt x="2814" y="768"/>
                      <a:pt x="2817" y="769"/>
                      <a:pt x="2819" y="768"/>
                    </a:cubicBezTo>
                    <a:cubicBezTo>
                      <a:pt x="2821" y="767"/>
                      <a:pt x="2823" y="765"/>
                      <a:pt x="2821" y="762"/>
                    </a:cubicBezTo>
                    <a:cubicBezTo>
                      <a:pt x="2820" y="761"/>
                      <a:pt x="2818" y="762"/>
                      <a:pt x="2817" y="760"/>
                    </a:cubicBezTo>
                    <a:cubicBezTo>
                      <a:pt x="2816" y="759"/>
                      <a:pt x="2816" y="757"/>
                      <a:pt x="2816" y="756"/>
                    </a:cubicBezTo>
                    <a:cubicBezTo>
                      <a:pt x="2815" y="754"/>
                      <a:pt x="2812" y="753"/>
                      <a:pt x="2811" y="752"/>
                    </a:cubicBezTo>
                    <a:cubicBezTo>
                      <a:pt x="2810" y="749"/>
                      <a:pt x="2812" y="745"/>
                      <a:pt x="2811" y="741"/>
                    </a:cubicBezTo>
                    <a:cubicBezTo>
                      <a:pt x="2809" y="735"/>
                      <a:pt x="2801" y="724"/>
                      <a:pt x="2811" y="721"/>
                    </a:cubicBezTo>
                    <a:cubicBezTo>
                      <a:pt x="2812" y="715"/>
                      <a:pt x="2804" y="711"/>
                      <a:pt x="2804" y="705"/>
                    </a:cubicBezTo>
                    <a:cubicBezTo>
                      <a:pt x="2803" y="702"/>
                      <a:pt x="2804" y="699"/>
                      <a:pt x="2805" y="696"/>
                    </a:cubicBezTo>
                    <a:cubicBezTo>
                      <a:pt x="2806" y="693"/>
                      <a:pt x="2807" y="687"/>
                      <a:pt x="2809" y="685"/>
                    </a:cubicBezTo>
                    <a:cubicBezTo>
                      <a:pt x="2811" y="682"/>
                      <a:pt x="2814" y="683"/>
                      <a:pt x="2817" y="681"/>
                    </a:cubicBezTo>
                    <a:cubicBezTo>
                      <a:pt x="2822" y="678"/>
                      <a:pt x="2820" y="674"/>
                      <a:pt x="2820" y="669"/>
                    </a:cubicBezTo>
                    <a:cubicBezTo>
                      <a:pt x="2820" y="664"/>
                      <a:pt x="2822" y="660"/>
                      <a:pt x="2821" y="655"/>
                    </a:cubicBezTo>
                    <a:cubicBezTo>
                      <a:pt x="2820" y="651"/>
                      <a:pt x="2818" y="647"/>
                      <a:pt x="2818" y="643"/>
                    </a:cubicBezTo>
                    <a:cubicBezTo>
                      <a:pt x="2819" y="634"/>
                      <a:pt x="2825" y="625"/>
                      <a:pt x="2834" y="625"/>
                    </a:cubicBezTo>
                    <a:cubicBezTo>
                      <a:pt x="2840" y="625"/>
                      <a:pt x="2842" y="629"/>
                      <a:pt x="2846" y="631"/>
                    </a:cubicBezTo>
                    <a:cubicBezTo>
                      <a:pt x="2849" y="632"/>
                      <a:pt x="2851" y="633"/>
                      <a:pt x="2853" y="635"/>
                    </a:cubicBezTo>
                    <a:cubicBezTo>
                      <a:pt x="2855" y="636"/>
                      <a:pt x="2856" y="638"/>
                      <a:pt x="2858" y="639"/>
                    </a:cubicBezTo>
                    <a:cubicBezTo>
                      <a:pt x="2860" y="639"/>
                      <a:pt x="2861" y="638"/>
                      <a:pt x="2864" y="637"/>
                    </a:cubicBezTo>
                    <a:cubicBezTo>
                      <a:pt x="2866" y="636"/>
                      <a:pt x="2868" y="637"/>
                      <a:pt x="2870" y="637"/>
                    </a:cubicBezTo>
                    <a:cubicBezTo>
                      <a:pt x="2875" y="638"/>
                      <a:pt x="2879" y="634"/>
                      <a:pt x="2883" y="635"/>
                    </a:cubicBezTo>
                    <a:cubicBezTo>
                      <a:pt x="2888" y="636"/>
                      <a:pt x="2895" y="644"/>
                      <a:pt x="2896" y="648"/>
                    </a:cubicBezTo>
                    <a:cubicBezTo>
                      <a:pt x="2897" y="653"/>
                      <a:pt x="2896" y="659"/>
                      <a:pt x="2896" y="664"/>
                    </a:cubicBezTo>
                    <a:cubicBezTo>
                      <a:pt x="2896" y="666"/>
                      <a:pt x="2896" y="671"/>
                      <a:pt x="2897" y="672"/>
                    </a:cubicBezTo>
                    <a:cubicBezTo>
                      <a:pt x="2899" y="674"/>
                      <a:pt x="2899" y="672"/>
                      <a:pt x="2901" y="670"/>
                    </a:cubicBezTo>
                    <a:cubicBezTo>
                      <a:pt x="2906" y="667"/>
                      <a:pt x="2906" y="665"/>
                      <a:pt x="2907" y="660"/>
                    </a:cubicBezTo>
                    <a:cubicBezTo>
                      <a:pt x="2909" y="654"/>
                      <a:pt x="2916" y="652"/>
                      <a:pt x="2919" y="657"/>
                    </a:cubicBezTo>
                    <a:cubicBezTo>
                      <a:pt x="2921" y="659"/>
                      <a:pt x="2921" y="661"/>
                      <a:pt x="2924" y="663"/>
                    </a:cubicBezTo>
                    <a:cubicBezTo>
                      <a:pt x="2926" y="665"/>
                      <a:pt x="2928" y="667"/>
                      <a:pt x="2929" y="670"/>
                    </a:cubicBezTo>
                    <a:cubicBezTo>
                      <a:pt x="2937" y="671"/>
                      <a:pt x="2931" y="663"/>
                      <a:pt x="2929" y="661"/>
                    </a:cubicBezTo>
                    <a:cubicBezTo>
                      <a:pt x="2928" y="659"/>
                      <a:pt x="2929" y="658"/>
                      <a:pt x="2929" y="656"/>
                    </a:cubicBezTo>
                    <a:cubicBezTo>
                      <a:pt x="2929" y="655"/>
                      <a:pt x="2930" y="653"/>
                      <a:pt x="2930" y="650"/>
                    </a:cubicBezTo>
                    <a:cubicBezTo>
                      <a:pt x="2929" y="649"/>
                      <a:pt x="2928" y="646"/>
                      <a:pt x="2929" y="645"/>
                    </a:cubicBezTo>
                    <a:cubicBezTo>
                      <a:pt x="2930" y="642"/>
                      <a:pt x="2929" y="644"/>
                      <a:pt x="2932" y="644"/>
                    </a:cubicBezTo>
                    <a:cubicBezTo>
                      <a:pt x="2935" y="643"/>
                      <a:pt x="2941" y="643"/>
                      <a:pt x="2944" y="644"/>
                    </a:cubicBezTo>
                    <a:cubicBezTo>
                      <a:pt x="2948" y="644"/>
                      <a:pt x="2950" y="646"/>
                      <a:pt x="2953" y="646"/>
                    </a:cubicBezTo>
                    <a:cubicBezTo>
                      <a:pt x="2958" y="646"/>
                      <a:pt x="2960" y="646"/>
                      <a:pt x="2964" y="648"/>
                    </a:cubicBezTo>
                    <a:cubicBezTo>
                      <a:pt x="2970" y="651"/>
                      <a:pt x="2976" y="655"/>
                      <a:pt x="2981" y="659"/>
                    </a:cubicBezTo>
                    <a:cubicBezTo>
                      <a:pt x="2981" y="659"/>
                      <a:pt x="2982" y="659"/>
                      <a:pt x="2982" y="658"/>
                    </a:cubicBezTo>
                    <a:cubicBezTo>
                      <a:pt x="2982" y="656"/>
                      <a:pt x="2981" y="654"/>
                      <a:pt x="2980" y="652"/>
                    </a:cubicBezTo>
                    <a:cubicBezTo>
                      <a:pt x="2980" y="650"/>
                      <a:pt x="2979" y="649"/>
                      <a:pt x="2980" y="647"/>
                    </a:cubicBezTo>
                    <a:cubicBezTo>
                      <a:pt x="2982" y="642"/>
                      <a:pt x="2987" y="641"/>
                      <a:pt x="2993" y="641"/>
                    </a:cubicBezTo>
                    <a:cubicBezTo>
                      <a:pt x="2997" y="641"/>
                      <a:pt x="3003" y="643"/>
                      <a:pt x="3006" y="645"/>
                    </a:cubicBezTo>
                    <a:cubicBezTo>
                      <a:pt x="3009" y="648"/>
                      <a:pt x="3009" y="653"/>
                      <a:pt x="3016" y="652"/>
                    </a:cubicBezTo>
                    <a:cubicBezTo>
                      <a:pt x="3016" y="648"/>
                      <a:pt x="3013" y="646"/>
                      <a:pt x="3013" y="642"/>
                    </a:cubicBezTo>
                    <a:cubicBezTo>
                      <a:pt x="3017" y="641"/>
                      <a:pt x="3018" y="646"/>
                      <a:pt x="3022" y="646"/>
                    </a:cubicBezTo>
                    <a:cubicBezTo>
                      <a:pt x="3024" y="647"/>
                      <a:pt x="3028" y="646"/>
                      <a:pt x="3031" y="646"/>
                    </a:cubicBezTo>
                    <a:cubicBezTo>
                      <a:pt x="3034" y="647"/>
                      <a:pt x="3038" y="647"/>
                      <a:pt x="3041" y="649"/>
                    </a:cubicBezTo>
                    <a:cubicBezTo>
                      <a:pt x="3045" y="650"/>
                      <a:pt x="3046" y="654"/>
                      <a:pt x="3051" y="653"/>
                    </a:cubicBezTo>
                    <a:cubicBezTo>
                      <a:pt x="3051" y="651"/>
                      <a:pt x="3051" y="648"/>
                      <a:pt x="3051" y="647"/>
                    </a:cubicBezTo>
                    <a:cubicBezTo>
                      <a:pt x="3054" y="647"/>
                      <a:pt x="3056" y="650"/>
                      <a:pt x="3059" y="650"/>
                    </a:cubicBezTo>
                    <a:cubicBezTo>
                      <a:pt x="3062" y="651"/>
                      <a:pt x="3064" y="649"/>
                      <a:pt x="3067" y="649"/>
                    </a:cubicBezTo>
                    <a:cubicBezTo>
                      <a:pt x="3069" y="648"/>
                      <a:pt x="3073" y="652"/>
                      <a:pt x="3075" y="651"/>
                    </a:cubicBezTo>
                    <a:cubicBezTo>
                      <a:pt x="3078" y="649"/>
                      <a:pt x="3074" y="646"/>
                      <a:pt x="3075" y="644"/>
                    </a:cubicBezTo>
                    <a:cubicBezTo>
                      <a:pt x="3078" y="643"/>
                      <a:pt x="3082" y="643"/>
                      <a:pt x="3085" y="644"/>
                    </a:cubicBezTo>
                    <a:cubicBezTo>
                      <a:pt x="3088" y="644"/>
                      <a:pt x="3089" y="647"/>
                      <a:pt x="3093" y="647"/>
                    </a:cubicBezTo>
                    <a:cubicBezTo>
                      <a:pt x="3097" y="647"/>
                      <a:pt x="3098" y="642"/>
                      <a:pt x="3102" y="641"/>
                    </a:cubicBezTo>
                    <a:cubicBezTo>
                      <a:pt x="3105" y="641"/>
                      <a:pt x="3108" y="643"/>
                      <a:pt x="3110" y="645"/>
                    </a:cubicBezTo>
                    <a:cubicBezTo>
                      <a:pt x="3114" y="649"/>
                      <a:pt x="3120" y="653"/>
                      <a:pt x="3127" y="653"/>
                    </a:cubicBezTo>
                    <a:cubicBezTo>
                      <a:pt x="3134" y="654"/>
                      <a:pt x="3142" y="650"/>
                      <a:pt x="3148" y="651"/>
                    </a:cubicBezTo>
                    <a:cubicBezTo>
                      <a:pt x="3152" y="652"/>
                      <a:pt x="3155" y="658"/>
                      <a:pt x="3159" y="656"/>
                    </a:cubicBezTo>
                    <a:cubicBezTo>
                      <a:pt x="3160" y="655"/>
                      <a:pt x="3162" y="650"/>
                      <a:pt x="3163" y="648"/>
                    </a:cubicBezTo>
                    <a:cubicBezTo>
                      <a:pt x="3164" y="647"/>
                      <a:pt x="3166" y="643"/>
                      <a:pt x="3168" y="642"/>
                    </a:cubicBezTo>
                    <a:cubicBezTo>
                      <a:pt x="3169" y="642"/>
                      <a:pt x="3173" y="642"/>
                      <a:pt x="3174" y="641"/>
                    </a:cubicBezTo>
                    <a:cubicBezTo>
                      <a:pt x="3177" y="641"/>
                      <a:pt x="3179" y="640"/>
                      <a:pt x="3182" y="640"/>
                    </a:cubicBezTo>
                    <a:cubicBezTo>
                      <a:pt x="3187" y="641"/>
                      <a:pt x="3187" y="640"/>
                      <a:pt x="3190" y="637"/>
                    </a:cubicBezTo>
                    <a:cubicBezTo>
                      <a:pt x="3192" y="635"/>
                      <a:pt x="3192" y="635"/>
                      <a:pt x="3195" y="635"/>
                    </a:cubicBezTo>
                    <a:cubicBezTo>
                      <a:pt x="3195" y="635"/>
                      <a:pt x="3199" y="636"/>
                      <a:pt x="3200" y="636"/>
                    </a:cubicBezTo>
                    <a:cubicBezTo>
                      <a:pt x="3202" y="637"/>
                      <a:pt x="3202" y="641"/>
                      <a:pt x="3204" y="637"/>
                    </a:cubicBezTo>
                    <a:cubicBezTo>
                      <a:pt x="3204" y="637"/>
                      <a:pt x="3204" y="632"/>
                      <a:pt x="3204" y="631"/>
                    </a:cubicBezTo>
                    <a:cubicBezTo>
                      <a:pt x="3204" y="628"/>
                      <a:pt x="3203" y="628"/>
                      <a:pt x="3203" y="625"/>
                    </a:cubicBezTo>
                    <a:cubicBezTo>
                      <a:pt x="3201" y="620"/>
                      <a:pt x="3205" y="616"/>
                      <a:pt x="3203" y="611"/>
                    </a:cubicBezTo>
                    <a:cubicBezTo>
                      <a:pt x="3200" y="605"/>
                      <a:pt x="3196" y="608"/>
                      <a:pt x="3191" y="605"/>
                    </a:cubicBezTo>
                    <a:cubicBezTo>
                      <a:pt x="3188" y="603"/>
                      <a:pt x="3189" y="597"/>
                      <a:pt x="3184" y="598"/>
                    </a:cubicBezTo>
                    <a:cubicBezTo>
                      <a:pt x="3181" y="598"/>
                      <a:pt x="3181" y="600"/>
                      <a:pt x="3179" y="600"/>
                    </a:cubicBezTo>
                    <a:cubicBezTo>
                      <a:pt x="3176" y="600"/>
                      <a:pt x="3175" y="598"/>
                      <a:pt x="3172" y="598"/>
                    </a:cubicBezTo>
                    <a:cubicBezTo>
                      <a:pt x="3172" y="600"/>
                      <a:pt x="3172" y="601"/>
                      <a:pt x="3171" y="603"/>
                    </a:cubicBezTo>
                    <a:cubicBezTo>
                      <a:pt x="3169" y="603"/>
                      <a:pt x="3165" y="604"/>
                      <a:pt x="3163" y="603"/>
                    </a:cubicBezTo>
                    <a:cubicBezTo>
                      <a:pt x="3162" y="602"/>
                      <a:pt x="3163" y="601"/>
                      <a:pt x="3162" y="600"/>
                    </a:cubicBezTo>
                    <a:cubicBezTo>
                      <a:pt x="3161" y="599"/>
                      <a:pt x="3159" y="600"/>
                      <a:pt x="3158" y="599"/>
                    </a:cubicBezTo>
                    <a:cubicBezTo>
                      <a:pt x="3154" y="597"/>
                      <a:pt x="3154" y="591"/>
                      <a:pt x="3151" y="588"/>
                    </a:cubicBezTo>
                    <a:cubicBezTo>
                      <a:pt x="3147" y="586"/>
                      <a:pt x="3143" y="585"/>
                      <a:pt x="3138" y="584"/>
                    </a:cubicBezTo>
                    <a:cubicBezTo>
                      <a:pt x="3134" y="583"/>
                      <a:pt x="3136" y="578"/>
                      <a:pt x="3132" y="576"/>
                    </a:cubicBezTo>
                    <a:cubicBezTo>
                      <a:pt x="3130" y="574"/>
                      <a:pt x="3127" y="575"/>
                      <a:pt x="3126" y="573"/>
                    </a:cubicBezTo>
                    <a:cubicBezTo>
                      <a:pt x="3125" y="571"/>
                      <a:pt x="3125" y="568"/>
                      <a:pt x="3125" y="566"/>
                    </a:cubicBezTo>
                    <a:cubicBezTo>
                      <a:pt x="3124" y="560"/>
                      <a:pt x="3119" y="562"/>
                      <a:pt x="3117" y="557"/>
                    </a:cubicBezTo>
                    <a:cubicBezTo>
                      <a:pt x="3116" y="555"/>
                      <a:pt x="3118" y="547"/>
                      <a:pt x="3119" y="545"/>
                    </a:cubicBezTo>
                    <a:cubicBezTo>
                      <a:pt x="3122" y="540"/>
                      <a:pt x="3129" y="539"/>
                      <a:pt x="3130" y="533"/>
                    </a:cubicBezTo>
                    <a:cubicBezTo>
                      <a:pt x="3131" y="526"/>
                      <a:pt x="3123" y="530"/>
                      <a:pt x="3119" y="528"/>
                    </a:cubicBezTo>
                    <a:cubicBezTo>
                      <a:pt x="3116" y="527"/>
                      <a:pt x="3117" y="526"/>
                      <a:pt x="3113" y="526"/>
                    </a:cubicBezTo>
                    <a:cubicBezTo>
                      <a:pt x="3111" y="526"/>
                      <a:pt x="3109" y="528"/>
                      <a:pt x="3107" y="527"/>
                    </a:cubicBezTo>
                    <a:cubicBezTo>
                      <a:pt x="3104" y="526"/>
                      <a:pt x="3105" y="524"/>
                      <a:pt x="3103" y="522"/>
                    </a:cubicBezTo>
                    <a:cubicBezTo>
                      <a:pt x="3101" y="521"/>
                      <a:pt x="3098" y="522"/>
                      <a:pt x="3096" y="521"/>
                    </a:cubicBezTo>
                    <a:cubicBezTo>
                      <a:pt x="3093" y="520"/>
                      <a:pt x="3094" y="521"/>
                      <a:pt x="3092" y="518"/>
                    </a:cubicBezTo>
                    <a:cubicBezTo>
                      <a:pt x="3089" y="515"/>
                      <a:pt x="3082" y="504"/>
                      <a:pt x="3078" y="507"/>
                    </a:cubicBezTo>
                    <a:cubicBezTo>
                      <a:pt x="3075" y="509"/>
                      <a:pt x="3077" y="511"/>
                      <a:pt x="3076" y="512"/>
                    </a:cubicBezTo>
                    <a:cubicBezTo>
                      <a:pt x="3073" y="514"/>
                      <a:pt x="3072" y="510"/>
                      <a:pt x="3071" y="509"/>
                    </a:cubicBezTo>
                    <a:cubicBezTo>
                      <a:pt x="3070" y="507"/>
                      <a:pt x="3071" y="506"/>
                      <a:pt x="3068" y="505"/>
                    </a:cubicBezTo>
                    <a:cubicBezTo>
                      <a:pt x="3066" y="505"/>
                      <a:pt x="3063" y="506"/>
                      <a:pt x="3061" y="507"/>
                    </a:cubicBezTo>
                    <a:cubicBezTo>
                      <a:pt x="3058" y="509"/>
                      <a:pt x="3056" y="510"/>
                      <a:pt x="3055" y="504"/>
                    </a:cubicBezTo>
                    <a:cubicBezTo>
                      <a:pt x="3051" y="504"/>
                      <a:pt x="3051" y="506"/>
                      <a:pt x="3050" y="510"/>
                    </a:cubicBezTo>
                    <a:cubicBezTo>
                      <a:pt x="3047" y="512"/>
                      <a:pt x="3044" y="511"/>
                      <a:pt x="3042" y="514"/>
                    </a:cubicBezTo>
                    <a:cubicBezTo>
                      <a:pt x="3041" y="517"/>
                      <a:pt x="3044" y="518"/>
                      <a:pt x="3039" y="518"/>
                    </a:cubicBezTo>
                    <a:cubicBezTo>
                      <a:pt x="3036" y="519"/>
                      <a:pt x="3033" y="518"/>
                      <a:pt x="3031" y="518"/>
                    </a:cubicBezTo>
                    <a:cubicBezTo>
                      <a:pt x="3028" y="518"/>
                      <a:pt x="3024" y="519"/>
                      <a:pt x="3021" y="518"/>
                    </a:cubicBezTo>
                    <a:cubicBezTo>
                      <a:pt x="3015" y="514"/>
                      <a:pt x="3023" y="505"/>
                      <a:pt x="3018" y="503"/>
                    </a:cubicBezTo>
                    <a:cubicBezTo>
                      <a:pt x="3015" y="501"/>
                      <a:pt x="3012" y="504"/>
                      <a:pt x="3009" y="503"/>
                    </a:cubicBezTo>
                    <a:cubicBezTo>
                      <a:pt x="3006" y="501"/>
                      <a:pt x="3005" y="498"/>
                      <a:pt x="3006" y="494"/>
                    </a:cubicBezTo>
                    <a:cubicBezTo>
                      <a:pt x="3013" y="495"/>
                      <a:pt x="3010" y="491"/>
                      <a:pt x="3010" y="487"/>
                    </a:cubicBezTo>
                    <a:cubicBezTo>
                      <a:pt x="3011" y="483"/>
                      <a:pt x="3012" y="480"/>
                      <a:pt x="3016" y="481"/>
                    </a:cubicBezTo>
                    <a:cubicBezTo>
                      <a:pt x="3017" y="481"/>
                      <a:pt x="3018" y="483"/>
                      <a:pt x="3020" y="482"/>
                    </a:cubicBezTo>
                    <a:cubicBezTo>
                      <a:pt x="3023" y="482"/>
                      <a:pt x="3023" y="480"/>
                      <a:pt x="3025" y="478"/>
                    </a:cubicBezTo>
                    <a:cubicBezTo>
                      <a:pt x="3027" y="476"/>
                      <a:pt x="3029" y="476"/>
                      <a:pt x="3030" y="473"/>
                    </a:cubicBezTo>
                    <a:cubicBezTo>
                      <a:pt x="3033" y="469"/>
                      <a:pt x="3031" y="463"/>
                      <a:pt x="3036" y="461"/>
                    </a:cubicBezTo>
                    <a:cubicBezTo>
                      <a:pt x="3038" y="462"/>
                      <a:pt x="3041" y="466"/>
                      <a:pt x="3044" y="464"/>
                    </a:cubicBezTo>
                    <a:cubicBezTo>
                      <a:pt x="3046" y="463"/>
                      <a:pt x="3045" y="459"/>
                      <a:pt x="3045" y="457"/>
                    </a:cubicBezTo>
                    <a:cubicBezTo>
                      <a:pt x="3044" y="455"/>
                      <a:pt x="3043" y="453"/>
                      <a:pt x="3041" y="451"/>
                    </a:cubicBezTo>
                    <a:cubicBezTo>
                      <a:pt x="3036" y="445"/>
                      <a:pt x="3027" y="440"/>
                      <a:pt x="3023" y="433"/>
                    </a:cubicBezTo>
                    <a:cubicBezTo>
                      <a:pt x="3018" y="423"/>
                      <a:pt x="3022" y="414"/>
                      <a:pt x="3019" y="404"/>
                    </a:cubicBezTo>
                    <a:cubicBezTo>
                      <a:pt x="3017" y="396"/>
                      <a:pt x="3012" y="389"/>
                      <a:pt x="3010" y="380"/>
                    </a:cubicBezTo>
                    <a:cubicBezTo>
                      <a:pt x="3010" y="375"/>
                      <a:pt x="3010" y="374"/>
                      <a:pt x="3006" y="371"/>
                    </a:cubicBezTo>
                    <a:cubicBezTo>
                      <a:pt x="3002" y="367"/>
                      <a:pt x="3001" y="364"/>
                      <a:pt x="2999" y="360"/>
                    </a:cubicBezTo>
                    <a:cubicBezTo>
                      <a:pt x="2995" y="348"/>
                      <a:pt x="2989" y="334"/>
                      <a:pt x="2981" y="325"/>
                    </a:cubicBezTo>
                    <a:cubicBezTo>
                      <a:pt x="2979" y="322"/>
                      <a:pt x="2976" y="320"/>
                      <a:pt x="2974" y="318"/>
                    </a:cubicBezTo>
                    <a:cubicBezTo>
                      <a:pt x="2973" y="317"/>
                      <a:pt x="2972" y="316"/>
                      <a:pt x="2971" y="315"/>
                    </a:cubicBezTo>
                    <a:cubicBezTo>
                      <a:pt x="2970" y="314"/>
                      <a:pt x="2968" y="313"/>
                      <a:pt x="2967" y="312"/>
                    </a:cubicBezTo>
                    <a:cubicBezTo>
                      <a:pt x="2964" y="309"/>
                      <a:pt x="2967" y="304"/>
                      <a:pt x="2963" y="300"/>
                    </a:cubicBezTo>
                    <a:cubicBezTo>
                      <a:pt x="2960" y="297"/>
                      <a:pt x="2955" y="297"/>
                      <a:pt x="2953" y="294"/>
                    </a:cubicBezTo>
                    <a:cubicBezTo>
                      <a:pt x="2951" y="290"/>
                      <a:pt x="2955" y="289"/>
                      <a:pt x="2950" y="289"/>
                    </a:cubicBezTo>
                    <a:cubicBezTo>
                      <a:pt x="2947" y="289"/>
                      <a:pt x="2944" y="289"/>
                      <a:pt x="2943" y="291"/>
                    </a:cubicBezTo>
                    <a:cubicBezTo>
                      <a:pt x="2939" y="292"/>
                      <a:pt x="2936" y="292"/>
                      <a:pt x="2936" y="296"/>
                    </a:cubicBezTo>
                    <a:cubicBezTo>
                      <a:pt x="2935" y="300"/>
                      <a:pt x="2936" y="301"/>
                      <a:pt x="2932" y="303"/>
                    </a:cubicBezTo>
                    <a:cubicBezTo>
                      <a:pt x="2929" y="304"/>
                      <a:pt x="2927" y="306"/>
                      <a:pt x="2923" y="307"/>
                    </a:cubicBezTo>
                    <a:cubicBezTo>
                      <a:pt x="2919" y="309"/>
                      <a:pt x="2916" y="312"/>
                      <a:pt x="2911" y="313"/>
                    </a:cubicBezTo>
                    <a:cubicBezTo>
                      <a:pt x="2908" y="314"/>
                      <a:pt x="2905" y="315"/>
                      <a:pt x="2902" y="318"/>
                    </a:cubicBezTo>
                    <a:cubicBezTo>
                      <a:pt x="2898" y="323"/>
                      <a:pt x="2897" y="329"/>
                      <a:pt x="2894" y="335"/>
                    </a:cubicBezTo>
                    <a:cubicBezTo>
                      <a:pt x="2891" y="340"/>
                      <a:pt x="2890" y="345"/>
                      <a:pt x="2884" y="345"/>
                    </a:cubicBezTo>
                    <a:cubicBezTo>
                      <a:pt x="2879" y="345"/>
                      <a:pt x="2873" y="344"/>
                      <a:pt x="2870" y="348"/>
                    </a:cubicBezTo>
                    <a:cubicBezTo>
                      <a:pt x="2867" y="354"/>
                      <a:pt x="2871" y="356"/>
                      <a:pt x="2863" y="356"/>
                    </a:cubicBezTo>
                    <a:cubicBezTo>
                      <a:pt x="2856" y="357"/>
                      <a:pt x="2857" y="361"/>
                      <a:pt x="2853" y="366"/>
                    </a:cubicBezTo>
                    <a:cubicBezTo>
                      <a:pt x="2850" y="369"/>
                      <a:pt x="2841" y="370"/>
                      <a:pt x="2837" y="369"/>
                    </a:cubicBezTo>
                    <a:cubicBezTo>
                      <a:pt x="2832" y="368"/>
                      <a:pt x="2830" y="362"/>
                      <a:pt x="2831" y="357"/>
                    </a:cubicBezTo>
                    <a:cubicBezTo>
                      <a:pt x="2832" y="349"/>
                      <a:pt x="2835" y="356"/>
                      <a:pt x="2840" y="356"/>
                    </a:cubicBezTo>
                    <a:cubicBezTo>
                      <a:pt x="2840" y="353"/>
                      <a:pt x="2834" y="348"/>
                      <a:pt x="2831" y="345"/>
                    </a:cubicBezTo>
                    <a:cubicBezTo>
                      <a:pt x="2827" y="340"/>
                      <a:pt x="2824" y="335"/>
                      <a:pt x="2819" y="331"/>
                    </a:cubicBezTo>
                    <a:cubicBezTo>
                      <a:pt x="2815" y="328"/>
                      <a:pt x="2810" y="324"/>
                      <a:pt x="2805" y="325"/>
                    </a:cubicBezTo>
                    <a:cubicBezTo>
                      <a:pt x="2802" y="325"/>
                      <a:pt x="2801" y="326"/>
                      <a:pt x="2798" y="326"/>
                    </a:cubicBezTo>
                    <a:cubicBezTo>
                      <a:pt x="2794" y="326"/>
                      <a:pt x="2791" y="324"/>
                      <a:pt x="2788" y="325"/>
                    </a:cubicBezTo>
                    <a:cubicBezTo>
                      <a:pt x="2785" y="325"/>
                      <a:pt x="2782" y="327"/>
                      <a:pt x="2779" y="328"/>
                    </a:cubicBezTo>
                    <a:cubicBezTo>
                      <a:pt x="2775" y="330"/>
                      <a:pt x="2775" y="333"/>
                      <a:pt x="2772" y="337"/>
                    </a:cubicBezTo>
                    <a:cubicBezTo>
                      <a:pt x="2769" y="340"/>
                      <a:pt x="2764" y="342"/>
                      <a:pt x="2760" y="345"/>
                    </a:cubicBezTo>
                    <a:cubicBezTo>
                      <a:pt x="2754" y="349"/>
                      <a:pt x="2748" y="354"/>
                      <a:pt x="2741" y="356"/>
                    </a:cubicBezTo>
                    <a:cubicBezTo>
                      <a:pt x="2725" y="359"/>
                      <a:pt x="2717" y="355"/>
                      <a:pt x="2703" y="349"/>
                    </a:cubicBezTo>
                    <a:cubicBezTo>
                      <a:pt x="2693" y="345"/>
                      <a:pt x="2680" y="353"/>
                      <a:pt x="2671" y="346"/>
                    </a:cubicBezTo>
                    <a:cubicBezTo>
                      <a:pt x="2667" y="343"/>
                      <a:pt x="2664" y="335"/>
                      <a:pt x="2658" y="339"/>
                    </a:cubicBezTo>
                    <a:cubicBezTo>
                      <a:pt x="2652" y="342"/>
                      <a:pt x="2655" y="348"/>
                      <a:pt x="2646" y="345"/>
                    </a:cubicBezTo>
                    <a:cubicBezTo>
                      <a:pt x="2642" y="344"/>
                      <a:pt x="2641" y="342"/>
                      <a:pt x="2637" y="343"/>
                    </a:cubicBezTo>
                    <a:cubicBezTo>
                      <a:pt x="2631" y="343"/>
                      <a:pt x="2632" y="348"/>
                      <a:pt x="2628" y="349"/>
                    </a:cubicBezTo>
                    <a:cubicBezTo>
                      <a:pt x="2623" y="352"/>
                      <a:pt x="2614" y="343"/>
                      <a:pt x="2611" y="339"/>
                    </a:cubicBezTo>
                    <a:cubicBezTo>
                      <a:pt x="2606" y="333"/>
                      <a:pt x="2604" y="327"/>
                      <a:pt x="2604" y="319"/>
                    </a:cubicBezTo>
                    <a:cubicBezTo>
                      <a:pt x="2604" y="311"/>
                      <a:pt x="2608" y="309"/>
                      <a:pt x="2612" y="303"/>
                    </a:cubicBezTo>
                    <a:cubicBezTo>
                      <a:pt x="2615" y="296"/>
                      <a:pt x="2608" y="290"/>
                      <a:pt x="2606" y="284"/>
                    </a:cubicBezTo>
                    <a:cubicBezTo>
                      <a:pt x="2605" y="278"/>
                      <a:pt x="2605" y="270"/>
                      <a:pt x="2605" y="264"/>
                    </a:cubicBezTo>
                    <a:cubicBezTo>
                      <a:pt x="2604" y="244"/>
                      <a:pt x="2606" y="222"/>
                      <a:pt x="2600" y="203"/>
                    </a:cubicBezTo>
                    <a:cubicBezTo>
                      <a:pt x="2599" y="198"/>
                      <a:pt x="2599" y="193"/>
                      <a:pt x="2601" y="188"/>
                    </a:cubicBezTo>
                    <a:cubicBezTo>
                      <a:pt x="2602" y="182"/>
                      <a:pt x="2608" y="177"/>
                      <a:pt x="2612" y="171"/>
                    </a:cubicBezTo>
                    <a:cubicBezTo>
                      <a:pt x="2616" y="166"/>
                      <a:pt x="2619" y="159"/>
                      <a:pt x="2624" y="154"/>
                    </a:cubicBezTo>
                    <a:cubicBezTo>
                      <a:pt x="2630" y="147"/>
                      <a:pt x="2633" y="142"/>
                      <a:pt x="2621" y="144"/>
                    </a:cubicBezTo>
                    <a:cubicBezTo>
                      <a:pt x="2614" y="146"/>
                      <a:pt x="2606" y="146"/>
                      <a:pt x="2599" y="149"/>
                    </a:cubicBezTo>
                    <a:cubicBezTo>
                      <a:pt x="2591" y="151"/>
                      <a:pt x="2587" y="155"/>
                      <a:pt x="2578" y="155"/>
                    </a:cubicBezTo>
                    <a:cubicBezTo>
                      <a:pt x="2566" y="156"/>
                      <a:pt x="2553" y="156"/>
                      <a:pt x="2541" y="156"/>
                    </a:cubicBezTo>
                    <a:cubicBezTo>
                      <a:pt x="2529" y="156"/>
                      <a:pt x="2522" y="162"/>
                      <a:pt x="2511" y="165"/>
                    </a:cubicBezTo>
                    <a:cubicBezTo>
                      <a:pt x="2504" y="168"/>
                      <a:pt x="2495" y="167"/>
                      <a:pt x="2487" y="169"/>
                    </a:cubicBezTo>
                    <a:cubicBezTo>
                      <a:pt x="2473" y="172"/>
                      <a:pt x="2458" y="175"/>
                      <a:pt x="2447" y="185"/>
                    </a:cubicBezTo>
                    <a:cubicBezTo>
                      <a:pt x="2438" y="192"/>
                      <a:pt x="2429" y="198"/>
                      <a:pt x="2421" y="206"/>
                    </a:cubicBezTo>
                    <a:cubicBezTo>
                      <a:pt x="2413" y="213"/>
                      <a:pt x="2405" y="222"/>
                      <a:pt x="2396" y="229"/>
                    </a:cubicBezTo>
                    <a:cubicBezTo>
                      <a:pt x="2392" y="232"/>
                      <a:pt x="2387" y="233"/>
                      <a:pt x="2383" y="235"/>
                    </a:cubicBezTo>
                    <a:cubicBezTo>
                      <a:pt x="2378" y="237"/>
                      <a:pt x="2373" y="242"/>
                      <a:pt x="2368" y="242"/>
                    </a:cubicBezTo>
                    <a:cubicBezTo>
                      <a:pt x="2363" y="243"/>
                      <a:pt x="2357" y="241"/>
                      <a:pt x="2352" y="241"/>
                    </a:cubicBezTo>
                    <a:cubicBezTo>
                      <a:pt x="2346" y="242"/>
                      <a:pt x="2341" y="242"/>
                      <a:pt x="2336" y="242"/>
                    </a:cubicBezTo>
                    <a:cubicBezTo>
                      <a:pt x="2326" y="242"/>
                      <a:pt x="2316" y="243"/>
                      <a:pt x="2306" y="243"/>
                    </a:cubicBezTo>
                    <a:cubicBezTo>
                      <a:pt x="2294" y="244"/>
                      <a:pt x="2281" y="246"/>
                      <a:pt x="2269" y="247"/>
                    </a:cubicBezTo>
                    <a:cubicBezTo>
                      <a:pt x="2256" y="248"/>
                      <a:pt x="2242" y="250"/>
                      <a:pt x="2230" y="250"/>
                    </a:cubicBezTo>
                    <a:cubicBezTo>
                      <a:pt x="2220" y="249"/>
                      <a:pt x="2211" y="247"/>
                      <a:pt x="2201" y="248"/>
                    </a:cubicBezTo>
                    <a:cubicBezTo>
                      <a:pt x="2192" y="249"/>
                      <a:pt x="2184" y="251"/>
                      <a:pt x="2175" y="253"/>
                    </a:cubicBezTo>
                    <a:cubicBezTo>
                      <a:pt x="2159" y="256"/>
                      <a:pt x="2146" y="258"/>
                      <a:pt x="2130" y="266"/>
                    </a:cubicBezTo>
                    <a:cubicBezTo>
                      <a:pt x="2121" y="270"/>
                      <a:pt x="2109" y="273"/>
                      <a:pt x="2100" y="278"/>
                    </a:cubicBezTo>
                    <a:cubicBezTo>
                      <a:pt x="2091" y="283"/>
                      <a:pt x="2076" y="284"/>
                      <a:pt x="2067" y="279"/>
                    </a:cubicBezTo>
                    <a:cubicBezTo>
                      <a:pt x="2065" y="277"/>
                      <a:pt x="2066" y="275"/>
                      <a:pt x="2063" y="275"/>
                    </a:cubicBezTo>
                    <a:cubicBezTo>
                      <a:pt x="2056" y="275"/>
                      <a:pt x="2044" y="286"/>
                      <a:pt x="2039" y="290"/>
                    </a:cubicBezTo>
                    <a:cubicBezTo>
                      <a:pt x="2025" y="304"/>
                      <a:pt x="2010" y="317"/>
                      <a:pt x="1995" y="330"/>
                    </a:cubicBezTo>
                    <a:cubicBezTo>
                      <a:pt x="1989" y="335"/>
                      <a:pt x="1982" y="339"/>
                      <a:pt x="1975" y="343"/>
                    </a:cubicBezTo>
                    <a:cubicBezTo>
                      <a:pt x="1968" y="346"/>
                      <a:pt x="1962" y="354"/>
                      <a:pt x="1955" y="358"/>
                    </a:cubicBezTo>
                    <a:cubicBezTo>
                      <a:pt x="1949" y="361"/>
                      <a:pt x="1943" y="364"/>
                      <a:pt x="1937" y="367"/>
                    </a:cubicBezTo>
                    <a:cubicBezTo>
                      <a:pt x="1933" y="369"/>
                      <a:pt x="1923" y="379"/>
                      <a:pt x="1922" y="372"/>
                    </a:cubicBezTo>
                    <a:cubicBezTo>
                      <a:pt x="1912" y="372"/>
                      <a:pt x="1911" y="376"/>
                      <a:pt x="1907" y="384"/>
                    </a:cubicBezTo>
                    <a:cubicBezTo>
                      <a:pt x="1902" y="394"/>
                      <a:pt x="1896" y="403"/>
                      <a:pt x="1888" y="411"/>
                    </a:cubicBezTo>
                    <a:cubicBezTo>
                      <a:pt x="1885" y="415"/>
                      <a:pt x="1883" y="414"/>
                      <a:pt x="1878" y="416"/>
                    </a:cubicBezTo>
                    <a:cubicBezTo>
                      <a:pt x="1872" y="419"/>
                      <a:pt x="1875" y="431"/>
                      <a:pt x="1871" y="438"/>
                    </a:cubicBezTo>
                    <a:cubicBezTo>
                      <a:pt x="1867" y="445"/>
                      <a:pt x="1856" y="448"/>
                      <a:pt x="1854" y="453"/>
                    </a:cubicBezTo>
                    <a:cubicBezTo>
                      <a:pt x="1852" y="459"/>
                      <a:pt x="1854" y="460"/>
                      <a:pt x="1850" y="465"/>
                    </a:cubicBezTo>
                    <a:cubicBezTo>
                      <a:pt x="1847" y="468"/>
                      <a:pt x="1844" y="470"/>
                      <a:pt x="1843" y="475"/>
                    </a:cubicBezTo>
                    <a:cubicBezTo>
                      <a:pt x="1839" y="476"/>
                      <a:pt x="1832" y="477"/>
                      <a:pt x="1828" y="473"/>
                    </a:cubicBezTo>
                    <a:cubicBezTo>
                      <a:pt x="1831" y="469"/>
                      <a:pt x="1838" y="467"/>
                      <a:pt x="1833" y="462"/>
                    </a:cubicBezTo>
                    <a:cubicBezTo>
                      <a:pt x="1826" y="462"/>
                      <a:pt x="1821" y="462"/>
                      <a:pt x="1815" y="460"/>
                    </a:cubicBezTo>
                    <a:cubicBezTo>
                      <a:pt x="1807" y="458"/>
                      <a:pt x="1802" y="459"/>
                      <a:pt x="1796" y="452"/>
                    </a:cubicBezTo>
                    <a:cubicBezTo>
                      <a:pt x="1792" y="446"/>
                      <a:pt x="1787" y="442"/>
                      <a:pt x="1780" y="441"/>
                    </a:cubicBezTo>
                    <a:cubicBezTo>
                      <a:pt x="1773" y="440"/>
                      <a:pt x="1766" y="441"/>
                      <a:pt x="1760" y="447"/>
                    </a:cubicBezTo>
                    <a:cubicBezTo>
                      <a:pt x="1754" y="453"/>
                      <a:pt x="1758" y="460"/>
                      <a:pt x="1755" y="467"/>
                    </a:cubicBezTo>
                    <a:cubicBezTo>
                      <a:pt x="1752" y="474"/>
                      <a:pt x="1735" y="476"/>
                      <a:pt x="1728" y="473"/>
                    </a:cubicBezTo>
                    <a:cubicBezTo>
                      <a:pt x="1726" y="472"/>
                      <a:pt x="1725" y="469"/>
                      <a:pt x="1724" y="468"/>
                    </a:cubicBezTo>
                    <a:cubicBezTo>
                      <a:pt x="1722" y="467"/>
                      <a:pt x="1719" y="467"/>
                      <a:pt x="1718" y="465"/>
                    </a:cubicBezTo>
                    <a:cubicBezTo>
                      <a:pt x="1716" y="463"/>
                      <a:pt x="1716" y="460"/>
                      <a:pt x="1714" y="458"/>
                    </a:cubicBezTo>
                    <a:cubicBezTo>
                      <a:pt x="1711" y="454"/>
                      <a:pt x="1707" y="458"/>
                      <a:pt x="1702" y="456"/>
                    </a:cubicBezTo>
                    <a:cubicBezTo>
                      <a:pt x="1699" y="454"/>
                      <a:pt x="1698" y="450"/>
                      <a:pt x="1697" y="447"/>
                    </a:cubicBezTo>
                    <a:cubicBezTo>
                      <a:pt x="1694" y="441"/>
                      <a:pt x="1686" y="438"/>
                      <a:pt x="1682" y="432"/>
                    </a:cubicBezTo>
                    <a:cubicBezTo>
                      <a:pt x="1679" y="426"/>
                      <a:pt x="1676" y="418"/>
                      <a:pt x="1669" y="416"/>
                    </a:cubicBezTo>
                    <a:cubicBezTo>
                      <a:pt x="1666" y="415"/>
                      <a:pt x="1661" y="416"/>
                      <a:pt x="1658" y="415"/>
                    </a:cubicBezTo>
                    <a:cubicBezTo>
                      <a:pt x="1654" y="414"/>
                      <a:pt x="1652" y="413"/>
                      <a:pt x="1648" y="415"/>
                    </a:cubicBezTo>
                    <a:cubicBezTo>
                      <a:pt x="1646" y="417"/>
                      <a:pt x="1646" y="419"/>
                      <a:pt x="1644" y="420"/>
                    </a:cubicBezTo>
                    <a:cubicBezTo>
                      <a:pt x="1643" y="421"/>
                      <a:pt x="1642" y="421"/>
                      <a:pt x="1640" y="421"/>
                    </a:cubicBezTo>
                    <a:cubicBezTo>
                      <a:pt x="1636" y="423"/>
                      <a:pt x="1634" y="424"/>
                      <a:pt x="1630" y="427"/>
                    </a:cubicBezTo>
                    <a:cubicBezTo>
                      <a:pt x="1628" y="428"/>
                      <a:pt x="1624" y="428"/>
                      <a:pt x="1621" y="430"/>
                    </a:cubicBezTo>
                    <a:cubicBezTo>
                      <a:pt x="1618" y="432"/>
                      <a:pt x="1616" y="435"/>
                      <a:pt x="1613" y="437"/>
                    </a:cubicBezTo>
                    <a:cubicBezTo>
                      <a:pt x="1606" y="442"/>
                      <a:pt x="1602" y="441"/>
                      <a:pt x="1594" y="443"/>
                    </a:cubicBezTo>
                    <a:cubicBezTo>
                      <a:pt x="1591" y="444"/>
                      <a:pt x="1588" y="447"/>
                      <a:pt x="1584" y="446"/>
                    </a:cubicBezTo>
                    <a:cubicBezTo>
                      <a:pt x="1582" y="445"/>
                      <a:pt x="1582" y="441"/>
                      <a:pt x="1579" y="441"/>
                    </a:cubicBezTo>
                    <a:cubicBezTo>
                      <a:pt x="1576" y="441"/>
                      <a:pt x="1574" y="445"/>
                      <a:pt x="1573" y="447"/>
                    </a:cubicBezTo>
                    <a:cubicBezTo>
                      <a:pt x="1570" y="449"/>
                      <a:pt x="1568" y="449"/>
                      <a:pt x="1565" y="450"/>
                    </a:cubicBezTo>
                    <a:cubicBezTo>
                      <a:pt x="1558" y="452"/>
                      <a:pt x="1548" y="455"/>
                      <a:pt x="1540" y="455"/>
                    </a:cubicBezTo>
                    <a:cubicBezTo>
                      <a:pt x="1533" y="454"/>
                      <a:pt x="1528" y="454"/>
                      <a:pt x="1521" y="455"/>
                    </a:cubicBezTo>
                    <a:cubicBezTo>
                      <a:pt x="1513" y="456"/>
                      <a:pt x="1510" y="453"/>
                      <a:pt x="1503" y="453"/>
                    </a:cubicBezTo>
                    <a:cubicBezTo>
                      <a:pt x="1493" y="453"/>
                      <a:pt x="1487" y="456"/>
                      <a:pt x="1479" y="450"/>
                    </a:cubicBezTo>
                    <a:cubicBezTo>
                      <a:pt x="1475" y="446"/>
                      <a:pt x="1471" y="440"/>
                      <a:pt x="1470" y="434"/>
                    </a:cubicBezTo>
                    <a:cubicBezTo>
                      <a:pt x="1468" y="429"/>
                      <a:pt x="1472" y="426"/>
                      <a:pt x="1471" y="422"/>
                    </a:cubicBezTo>
                    <a:cubicBezTo>
                      <a:pt x="1470" y="416"/>
                      <a:pt x="1465" y="417"/>
                      <a:pt x="1465" y="410"/>
                    </a:cubicBezTo>
                    <a:cubicBezTo>
                      <a:pt x="1465" y="402"/>
                      <a:pt x="1475" y="397"/>
                      <a:pt x="1468" y="389"/>
                    </a:cubicBezTo>
                    <a:cubicBezTo>
                      <a:pt x="1464" y="394"/>
                      <a:pt x="1463" y="391"/>
                      <a:pt x="1458" y="391"/>
                    </a:cubicBezTo>
                    <a:cubicBezTo>
                      <a:pt x="1453" y="390"/>
                      <a:pt x="1449" y="390"/>
                      <a:pt x="1444" y="388"/>
                    </a:cubicBezTo>
                    <a:cubicBezTo>
                      <a:pt x="1440" y="386"/>
                      <a:pt x="1437" y="383"/>
                      <a:pt x="1433" y="380"/>
                    </a:cubicBezTo>
                    <a:cubicBezTo>
                      <a:pt x="1429" y="378"/>
                      <a:pt x="1425" y="376"/>
                      <a:pt x="1424" y="371"/>
                    </a:cubicBezTo>
                    <a:cubicBezTo>
                      <a:pt x="1424" y="370"/>
                      <a:pt x="1426" y="361"/>
                      <a:pt x="1423" y="361"/>
                    </a:cubicBezTo>
                    <a:cubicBezTo>
                      <a:pt x="1418" y="361"/>
                      <a:pt x="1416" y="358"/>
                      <a:pt x="1412" y="355"/>
                    </a:cubicBezTo>
                    <a:cubicBezTo>
                      <a:pt x="1408" y="353"/>
                      <a:pt x="1407" y="350"/>
                      <a:pt x="1404" y="346"/>
                    </a:cubicBezTo>
                    <a:cubicBezTo>
                      <a:pt x="1401" y="344"/>
                      <a:pt x="1397" y="345"/>
                      <a:pt x="1396" y="341"/>
                    </a:cubicBezTo>
                    <a:cubicBezTo>
                      <a:pt x="1395" y="339"/>
                      <a:pt x="1396" y="334"/>
                      <a:pt x="1395" y="331"/>
                    </a:cubicBezTo>
                    <a:cubicBezTo>
                      <a:pt x="1393" y="325"/>
                      <a:pt x="1387" y="322"/>
                      <a:pt x="1382" y="317"/>
                    </a:cubicBezTo>
                    <a:cubicBezTo>
                      <a:pt x="1377" y="312"/>
                      <a:pt x="1371" y="309"/>
                      <a:pt x="1366" y="304"/>
                    </a:cubicBezTo>
                    <a:cubicBezTo>
                      <a:pt x="1360" y="297"/>
                      <a:pt x="1358" y="288"/>
                      <a:pt x="1357" y="278"/>
                    </a:cubicBezTo>
                    <a:cubicBezTo>
                      <a:pt x="1357" y="276"/>
                      <a:pt x="1358" y="271"/>
                      <a:pt x="1357" y="269"/>
                    </a:cubicBezTo>
                    <a:cubicBezTo>
                      <a:pt x="1355" y="264"/>
                      <a:pt x="1350" y="265"/>
                      <a:pt x="1347" y="263"/>
                    </a:cubicBezTo>
                    <a:cubicBezTo>
                      <a:pt x="1342" y="260"/>
                      <a:pt x="1343" y="258"/>
                      <a:pt x="1340" y="255"/>
                    </a:cubicBezTo>
                    <a:cubicBezTo>
                      <a:pt x="1337" y="252"/>
                      <a:pt x="1337" y="253"/>
                      <a:pt x="1333" y="252"/>
                    </a:cubicBezTo>
                    <a:cubicBezTo>
                      <a:pt x="1328" y="252"/>
                      <a:pt x="1320" y="247"/>
                      <a:pt x="1317" y="243"/>
                    </a:cubicBezTo>
                    <a:cubicBezTo>
                      <a:pt x="1313" y="238"/>
                      <a:pt x="1314" y="230"/>
                      <a:pt x="1304" y="232"/>
                    </a:cubicBezTo>
                    <a:cubicBezTo>
                      <a:pt x="1304" y="239"/>
                      <a:pt x="1304" y="240"/>
                      <a:pt x="1298" y="240"/>
                    </a:cubicBezTo>
                    <a:cubicBezTo>
                      <a:pt x="1292" y="239"/>
                      <a:pt x="1284" y="236"/>
                      <a:pt x="1281" y="231"/>
                    </a:cubicBezTo>
                    <a:cubicBezTo>
                      <a:pt x="1279" y="227"/>
                      <a:pt x="1281" y="220"/>
                      <a:pt x="1275" y="218"/>
                    </a:cubicBezTo>
                    <a:cubicBezTo>
                      <a:pt x="1272" y="217"/>
                      <a:pt x="1269" y="219"/>
                      <a:pt x="1266" y="217"/>
                    </a:cubicBezTo>
                    <a:cubicBezTo>
                      <a:pt x="1263" y="216"/>
                      <a:pt x="1261" y="213"/>
                      <a:pt x="1259" y="210"/>
                    </a:cubicBezTo>
                    <a:cubicBezTo>
                      <a:pt x="1255" y="206"/>
                      <a:pt x="1255" y="207"/>
                      <a:pt x="1250" y="206"/>
                    </a:cubicBezTo>
                    <a:cubicBezTo>
                      <a:pt x="1247" y="205"/>
                      <a:pt x="1245" y="202"/>
                      <a:pt x="1242" y="201"/>
                    </a:cubicBezTo>
                    <a:cubicBezTo>
                      <a:pt x="1235" y="199"/>
                      <a:pt x="1231" y="205"/>
                      <a:pt x="1224" y="204"/>
                    </a:cubicBezTo>
                    <a:cubicBezTo>
                      <a:pt x="1218" y="203"/>
                      <a:pt x="1215" y="197"/>
                      <a:pt x="1209" y="195"/>
                    </a:cubicBezTo>
                    <a:cubicBezTo>
                      <a:pt x="1203" y="192"/>
                      <a:pt x="1197" y="193"/>
                      <a:pt x="1190" y="193"/>
                    </a:cubicBezTo>
                    <a:cubicBezTo>
                      <a:pt x="1183" y="193"/>
                      <a:pt x="1177" y="192"/>
                      <a:pt x="1170" y="194"/>
                    </a:cubicBezTo>
                    <a:cubicBezTo>
                      <a:pt x="1162" y="197"/>
                      <a:pt x="1158" y="199"/>
                      <a:pt x="1150" y="198"/>
                    </a:cubicBezTo>
                    <a:cubicBezTo>
                      <a:pt x="1146" y="198"/>
                      <a:pt x="1142" y="198"/>
                      <a:pt x="1139" y="198"/>
                    </a:cubicBezTo>
                    <a:cubicBezTo>
                      <a:pt x="1135" y="198"/>
                      <a:pt x="1133" y="196"/>
                      <a:pt x="1130" y="194"/>
                    </a:cubicBezTo>
                    <a:cubicBezTo>
                      <a:pt x="1123" y="192"/>
                      <a:pt x="1115" y="193"/>
                      <a:pt x="1108" y="194"/>
                    </a:cubicBezTo>
                    <a:cubicBezTo>
                      <a:pt x="1099" y="196"/>
                      <a:pt x="1090" y="198"/>
                      <a:pt x="1082" y="202"/>
                    </a:cubicBezTo>
                    <a:cubicBezTo>
                      <a:pt x="1077" y="203"/>
                      <a:pt x="1073" y="206"/>
                      <a:pt x="1068" y="207"/>
                    </a:cubicBezTo>
                    <a:cubicBezTo>
                      <a:pt x="1064" y="208"/>
                      <a:pt x="1061" y="208"/>
                      <a:pt x="1058" y="211"/>
                    </a:cubicBezTo>
                    <a:cubicBezTo>
                      <a:pt x="1054" y="215"/>
                      <a:pt x="1053" y="221"/>
                      <a:pt x="1050" y="227"/>
                    </a:cubicBezTo>
                    <a:cubicBezTo>
                      <a:pt x="1048" y="230"/>
                      <a:pt x="1047" y="230"/>
                      <a:pt x="1044" y="232"/>
                    </a:cubicBezTo>
                    <a:cubicBezTo>
                      <a:pt x="1042" y="235"/>
                      <a:pt x="1042" y="238"/>
                      <a:pt x="1041" y="241"/>
                    </a:cubicBezTo>
                    <a:cubicBezTo>
                      <a:pt x="1039" y="248"/>
                      <a:pt x="1036" y="253"/>
                      <a:pt x="1030" y="257"/>
                    </a:cubicBezTo>
                    <a:cubicBezTo>
                      <a:pt x="1027" y="259"/>
                      <a:pt x="1023" y="261"/>
                      <a:pt x="1020" y="263"/>
                    </a:cubicBezTo>
                    <a:cubicBezTo>
                      <a:pt x="1018" y="265"/>
                      <a:pt x="1017" y="268"/>
                      <a:pt x="1014" y="269"/>
                    </a:cubicBezTo>
                    <a:cubicBezTo>
                      <a:pt x="1017" y="259"/>
                      <a:pt x="1029" y="254"/>
                      <a:pt x="1033" y="245"/>
                    </a:cubicBezTo>
                    <a:cubicBezTo>
                      <a:pt x="1037" y="235"/>
                      <a:pt x="1033" y="225"/>
                      <a:pt x="1039" y="215"/>
                    </a:cubicBezTo>
                    <a:cubicBezTo>
                      <a:pt x="1045" y="204"/>
                      <a:pt x="1059" y="203"/>
                      <a:pt x="1067" y="194"/>
                    </a:cubicBezTo>
                    <a:cubicBezTo>
                      <a:pt x="1071" y="189"/>
                      <a:pt x="1074" y="183"/>
                      <a:pt x="1078" y="178"/>
                    </a:cubicBezTo>
                    <a:cubicBezTo>
                      <a:pt x="1081" y="174"/>
                      <a:pt x="1085" y="171"/>
                      <a:pt x="1083" y="165"/>
                    </a:cubicBezTo>
                    <a:cubicBezTo>
                      <a:pt x="1078" y="164"/>
                      <a:pt x="1072" y="167"/>
                      <a:pt x="1067" y="168"/>
                    </a:cubicBezTo>
                    <a:cubicBezTo>
                      <a:pt x="1066" y="169"/>
                      <a:pt x="1062" y="170"/>
                      <a:pt x="1060" y="171"/>
                    </a:cubicBezTo>
                    <a:cubicBezTo>
                      <a:pt x="1058" y="172"/>
                      <a:pt x="1059" y="176"/>
                      <a:pt x="1057" y="178"/>
                    </a:cubicBezTo>
                    <a:cubicBezTo>
                      <a:pt x="1054" y="182"/>
                      <a:pt x="1043" y="187"/>
                      <a:pt x="1038" y="189"/>
                    </a:cubicBezTo>
                    <a:cubicBezTo>
                      <a:pt x="1031" y="192"/>
                      <a:pt x="1029" y="196"/>
                      <a:pt x="1024" y="201"/>
                    </a:cubicBezTo>
                    <a:cubicBezTo>
                      <a:pt x="1020" y="207"/>
                      <a:pt x="1014" y="211"/>
                      <a:pt x="1009" y="217"/>
                    </a:cubicBezTo>
                    <a:cubicBezTo>
                      <a:pt x="1004" y="222"/>
                      <a:pt x="1000" y="228"/>
                      <a:pt x="995" y="233"/>
                    </a:cubicBezTo>
                    <a:cubicBezTo>
                      <a:pt x="991" y="237"/>
                      <a:pt x="985" y="244"/>
                      <a:pt x="980" y="245"/>
                    </a:cubicBezTo>
                    <a:cubicBezTo>
                      <a:pt x="971" y="247"/>
                      <a:pt x="980" y="239"/>
                      <a:pt x="976" y="235"/>
                    </a:cubicBezTo>
                    <a:cubicBezTo>
                      <a:pt x="969" y="236"/>
                      <a:pt x="960" y="246"/>
                      <a:pt x="962" y="253"/>
                    </a:cubicBezTo>
                    <a:cubicBezTo>
                      <a:pt x="970" y="251"/>
                      <a:pt x="975" y="258"/>
                      <a:pt x="970" y="265"/>
                    </a:cubicBezTo>
                    <a:cubicBezTo>
                      <a:pt x="966" y="271"/>
                      <a:pt x="961" y="277"/>
                      <a:pt x="957" y="284"/>
                    </a:cubicBezTo>
                    <a:cubicBezTo>
                      <a:pt x="949" y="297"/>
                      <a:pt x="946" y="323"/>
                      <a:pt x="927" y="324"/>
                    </a:cubicBezTo>
                    <a:cubicBezTo>
                      <a:pt x="926" y="316"/>
                      <a:pt x="928" y="312"/>
                      <a:pt x="930" y="306"/>
                    </a:cubicBezTo>
                    <a:cubicBezTo>
                      <a:pt x="933" y="305"/>
                      <a:pt x="936" y="308"/>
                      <a:pt x="938" y="306"/>
                    </a:cubicBezTo>
                    <a:cubicBezTo>
                      <a:pt x="941" y="303"/>
                      <a:pt x="938" y="299"/>
                      <a:pt x="938" y="297"/>
                    </a:cubicBezTo>
                    <a:cubicBezTo>
                      <a:pt x="937" y="294"/>
                      <a:pt x="938" y="291"/>
                      <a:pt x="937" y="288"/>
                    </a:cubicBezTo>
                    <a:cubicBezTo>
                      <a:pt x="935" y="284"/>
                      <a:pt x="932" y="282"/>
                      <a:pt x="930" y="278"/>
                    </a:cubicBezTo>
                    <a:cubicBezTo>
                      <a:pt x="927" y="266"/>
                      <a:pt x="928" y="255"/>
                      <a:pt x="930" y="243"/>
                    </a:cubicBezTo>
                    <a:cubicBezTo>
                      <a:pt x="930" y="238"/>
                      <a:pt x="928" y="234"/>
                      <a:pt x="929" y="229"/>
                    </a:cubicBezTo>
                    <a:cubicBezTo>
                      <a:pt x="929" y="225"/>
                      <a:pt x="932" y="221"/>
                      <a:pt x="933" y="217"/>
                    </a:cubicBezTo>
                    <a:cubicBezTo>
                      <a:pt x="935" y="210"/>
                      <a:pt x="931" y="202"/>
                      <a:pt x="932" y="194"/>
                    </a:cubicBezTo>
                    <a:cubicBezTo>
                      <a:pt x="933" y="187"/>
                      <a:pt x="939" y="181"/>
                      <a:pt x="939" y="173"/>
                    </a:cubicBezTo>
                    <a:cubicBezTo>
                      <a:pt x="940" y="167"/>
                      <a:pt x="938" y="160"/>
                      <a:pt x="934" y="155"/>
                    </a:cubicBezTo>
                    <a:cubicBezTo>
                      <a:pt x="930" y="150"/>
                      <a:pt x="926" y="145"/>
                      <a:pt x="922" y="141"/>
                    </a:cubicBezTo>
                    <a:cubicBezTo>
                      <a:pt x="919" y="138"/>
                      <a:pt x="917" y="138"/>
                      <a:pt x="914" y="135"/>
                    </a:cubicBezTo>
                    <a:cubicBezTo>
                      <a:pt x="912" y="134"/>
                      <a:pt x="910" y="129"/>
                      <a:pt x="907" y="129"/>
                    </a:cubicBezTo>
                    <a:cubicBezTo>
                      <a:pt x="902" y="129"/>
                      <a:pt x="902" y="144"/>
                      <a:pt x="896" y="137"/>
                    </a:cubicBezTo>
                    <a:cubicBezTo>
                      <a:pt x="892" y="133"/>
                      <a:pt x="895" y="126"/>
                      <a:pt x="896" y="121"/>
                    </a:cubicBezTo>
                    <a:cubicBezTo>
                      <a:pt x="896" y="114"/>
                      <a:pt x="895" y="106"/>
                      <a:pt x="895" y="98"/>
                    </a:cubicBezTo>
                    <a:cubicBezTo>
                      <a:pt x="895" y="91"/>
                      <a:pt x="898" y="84"/>
                      <a:pt x="892" y="79"/>
                    </a:cubicBezTo>
                    <a:cubicBezTo>
                      <a:pt x="885" y="74"/>
                      <a:pt x="876" y="76"/>
                      <a:pt x="869" y="74"/>
                    </a:cubicBezTo>
                    <a:cubicBezTo>
                      <a:pt x="860" y="72"/>
                      <a:pt x="852" y="72"/>
                      <a:pt x="844" y="67"/>
                    </a:cubicBezTo>
                    <a:cubicBezTo>
                      <a:pt x="840" y="65"/>
                      <a:pt x="840" y="63"/>
                      <a:pt x="839" y="59"/>
                    </a:cubicBezTo>
                    <a:cubicBezTo>
                      <a:pt x="837" y="55"/>
                      <a:pt x="836" y="54"/>
                      <a:pt x="833" y="50"/>
                    </a:cubicBezTo>
                    <a:cubicBezTo>
                      <a:pt x="828" y="43"/>
                      <a:pt x="829" y="35"/>
                      <a:pt x="831" y="27"/>
                    </a:cubicBezTo>
                    <a:cubicBezTo>
                      <a:pt x="831" y="22"/>
                      <a:pt x="832" y="10"/>
                      <a:pt x="827" y="7"/>
                    </a:cubicBezTo>
                    <a:cubicBezTo>
                      <a:pt x="817" y="0"/>
                      <a:pt x="802" y="20"/>
                      <a:pt x="796" y="26"/>
                    </a:cubicBezTo>
                    <a:cubicBezTo>
                      <a:pt x="789" y="32"/>
                      <a:pt x="787" y="41"/>
                      <a:pt x="782" y="48"/>
                    </a:cubicBezTo>
                    <a:cubicBezTo>
                      <a:pt x="775" y="57"/>
                      <a:pt x="766" y="55"/>
                      <a:pt x="756" y="59"/>
                    </a:cubicBezTo>
                    <a:cubicBezTo>
                      <a:pt x="746" y="65"/>
                      <a:pt x="748" y="71"/>
                      <a:pt x="743" y="80"/>
                    </a:cubicBezTo>
                    <a:cubicBezTo>
                      <a:pt x="738" y="88"/>
                      <a:pt x="724" y="90"/>
                      <a:pt x="716" y="97"/>
                    </a:cubicBezTo>
                    <a:cubicBezTo>
                      <a:pt x="708" y="103"/>
                      <a:pt x="704" y="110"/>
                      <a:pt x="703" y="120"/>
                    </a:cubicBezTo>
                    <a:cubicBezTo>
                      <a:pt x="702" y="130"/>
                      <a:pt x="700" y="139"/>
                      <a:pt x="695" y="148"/>
                    </a:cubicBezTo>
                    <a:cubicBezTo>
                      <a:pt x="690" y="156"/>
                      <a:pt x="683" y="162"/>
                      <a:pt x="677" y="169"/>
                    </a:cubicBezTo>
                    <a:cubicBezTo>
                      <a:pt x="671" y="177"/>
                      <a:pt x="665" y="175"/>
                      <a:pt x="654" y="174"/>
                    </a:cubicBezTo>
                    <a:cubicBezTo>
                      <a:pt x="646" y="173"/>
                      <a:pt x="643" y="179"/>
                      <a:pt x="635" y="183"/>
                    </a:cubicBezTo>
                    <a:cubicBezTo>
                      <a:pt x="629" y="186"/>
                      <a:pt x="623" y="186"/>
                      <a:pt x="616" y="183"/>
                    </a:cubicBezTo>
                    <a:cubicBezTo>
                      <a:pt x="607" y="179"/>
                      <a:pt x="605" y="175"/>
                      <a:pt x="598" y="185"/>
                    </a:cubicBezTo>
                    <a:cubicBezTo>
                      <a:pt x="582" y="208"/>
                      <a:pt x="574" y="234"/>
                      <a:pt x="548" y="248"/>
                    </a:cubicBezTo>
                    <a:cubicBezTo>
                      <a:pt x="538" y="253"/>
                      <a:pt x="526" y="259"/>
                      <a:pt x="517" y="266"/>
                    </a:cubicBezTo>
                    <a:cubicBezTo>
                      <a:pt x="507" y="273"/>
                      <a:pt x="501" y="283"/>
                      <a:pt x="489" y="289"/>
                    </a:cubicBezTo>
                    <a:cubicBezTo>
                      <a:pt x="479" y="294"/>
                      <a:pt x="467" y="301"/>
                      <a:pt x="456" y="303"/>
                    </a:cubicBezTo>
                    <a:cubicBezTo>
                      <a:pt x="447" y="304"/>
                      <a:pt x="439" y="300"/>
                      <a:pt x="430" y="302"/>
                    </a:cubicBezTo>
                    <a:cubicBezTo>
                      <a:pt x="420" y="304"/>
                      <a:pt x="406" y="307"/>
                      <a:pt x="397" y="312"/>
                    </a:cubicBezTo>
                    <a:cubicBezTo>
                      <a:pt x="391" y="316"/>
                      <a:pt x="390" y="319"/>
                      <a:pt x="380" y="318"/>
                    </a:cubicBezTo>
                    <a:cubicBezTo>
                      <a:pt x="371" y="317"/>
                      <a:pt x="360" y="312"/>
                      <a:pt x="350" y="313"/>
                    </a:cubicBezTo>
                    <a:cubicBezTo>
                      <a:pt x="342" y="313"/>
                      <a:pt x="335" y="314"/>
                      <a:pt x="327" y="315"/>
                    </a:cubicBezTo>
                    <a:cubicBezTo>
                      <a:pt x="320" y="317"/>
                      <a:pt x="313" y="317"/>
                      <a:pt x="305" y="318"/>
                    </a:cubicBezTo>
                    <a:cubicBezTo>
                      <a:pt x="296" y="319"/>
                      <a:pt x="290" y="324"/>
                      <a:pt x="282" y="329"/>
                    </a:cubicBezTo>
                    <a:cubicBezTo>
                      <a:pt x="273" y="335"/>
                      <a:pt x="268" y="343"/>
                      <a:pt x="262" y="354"/>
                    </a:cubicBezTo>
                    <a:cubicBezTo>
                      <a:pt x="255" y="367"/>
                      <a:pt x="246" y="376"/>
                      <a:pt x="236" y="387"/>
                    </a:cubicBezTo>
                    <a:cubicBezTo>
                      <a:pt x="229" y="396"/>
                      <a:pt x="220" y="402"/>
                      <a:pt x="212" y="408"/>
                    </a:cubicBezTo>
                    <a:cubicBezTo>
                      <a:pt x="202" y="415"/>
                      <a:pt x="202" y="428"/>
                      <a:pt x="193" y="435"/>
                    </a:cubicBezTo>
                    <a:cubicBezTo>
                      <a:pt x="185" y="441"/>
                      <a:pt x="173" y="442"/>
                      <a:pt x="164" y="444"/>
                    </a:cubicBezTo>
                    <a:cubicBezTo>
                      <a:pt x="155" y="445"/>
                      <a:pt x="146" y="447"/>
                      <a:pt x="137" y="450"/>
                    </a:cubicBezTo>
                    <a:cubicBezTo>
                      <a:pt x="129" y="454"/>
                      <a:pt x="122" y="461"/>
                      <a:pt x="114" y="465"/>
                    </a:cubicBezTo>
                    <a:cubicBezTo>
                      <a:pt x="103" y="470"/>
                      <a:pt x="93" y="474"/>
                      <a:pt x="84" y="480"/>
                    </a:cubicBezTo>
                    <a:cubicBezTo>
                      <a:pt x="76" y="485"/>
                      <a:pt x="65" y="493"/>
                      <a:pt x="55" y="490"/>
                    </a:cubicBezTo>
                    <a:cubicBezTo>
                      <a:pt x="54" y="490"/>
                      <a:pt x="54" y="489"/>
                      <a:pt x="53" y="488"/>
                    </a:cubicBezTo>
                    <a:cubicBezTo>
                      <a:pt x="50" y="488"/>
                      <a:pt x="49" y="488"/>
                      <a:pt x="47" y="490"/>
                    </a:cubicBezTo>
                    <a:cubicBezTo>
                      <a:pt x="44" y="491"/>
                      <a:pt x="41" y="493"/>
                      <a:pt x="39" y="495"/>
                    </a:cubicBezTo>
                    <a:cubicBezTo>
                      <a:pt x="35" y="498"/>
                      <a:pt x="32" y="502"/>
                      <a:pt x="29" y="505"/>
                    </a:cubicBezTo>
                    <a:cubicBezTo>
                      <a:pt x="25" y="508"/>
                      <a:pt x="21" y="509"/>
                      <a:pt x="17" y="513"/>
                    </a:cubicBezTo>
                    <a:cubicBezTo>
                      <a:pt x="14" y="516"/>
                      <a:pt x="12" y="517"/>
                      <a:pt x="9" y="519"/>
                    </a:cubicBezTo>
                    <a:cubicBezTo>
                      <a:pt x="8" y="517"/>
                      <a:pt x="8" y="516"/>
                      <a:pt x="7" y="514"/>
                    </a:cubicBezTo>
                    <a:cubicBezTo>
                      <a:pt x="6" y="515"/>
                      <a:pt x="4" y="516"/>
                      <a:pt x="3" y="517"/>
                    </a:cubicBezTo>
                    <a:cubicBezTo>
                      <a:pt x="2" y="518"/>
                      <a:pt x="1" y="520"/>
                      <a:pt x="0" y="521"/>
                    </a:cubicBezTo>
                    <a:cubicBezTo>
                      <a:pt x="0" y="521"/>
                      <a:pt x="0" y="521"/>
                      <a:pt x="0" y="521"/>
                    </a:cubicBezTo>
                    <a:cubicBezTo>
                      <a:pt x="0" y="521"/>
                      <a:pt x="0" y="521"/>
                      <a:pt x="0" y="521"/>
                    </a:cubicBezTo>
                    <a:cubicBezTo>
                      <a:pt x="1" y="521"/>
                      <a:pt x="2" y="522"/>
                      <a:pt x="3" y="522"/>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039" name="Freeform 3935"/>
              <p:cNvSpPr>
                <a:spLocks/>
              </p:cNvSpPr>
              <p:nvPr/>
            </p:nvSpPr>
            <p:spPr bwMode="auto">
              <a:xfrm>
                <a:off x="3691" y="2180"/>
                <a:ext cx="9" cy="7"/>
              </a:xfrm>
              <a:custGeom>
                <a:avLst/>
                <a:gdLst>
                  <a:gd name="T0" fmla="*/ 44 w 64"/>
                  <a:gd name="T1" fmla="*/ 37 h 59"/>
                  <a:gd name="T2" fmla="*/ 47 w 64"/>
                  <a:gd name="T3" fmla="*/ 28 h 59"/>
                  <a:gd name="T4" fmla="*/ 52 w 64"/>
                  <a:gd name="T5" fmla="*/ 18 h 59"/>
                  <a:gd name="T6" fmla="*/ 63 w 64"/>
                  <a:gd name="T7" fmla="*/ 2 h 59"/>
                  <a:gd name="T8" fmla="*/ 51 w 64"/>
                  <a:gd name="T9" fmla="*/ 4 h 59"/>
                  <a:gd name="T10" fmla="*/ 40 w 64"/>
                  <a:gd name="T11" fmla="*/ 4 h 59"/>
                  <a:gd name="T12" fmla="*/ 37 w 64"/>
                  <a:gd name="T13" fmla="*/ 11 h 59"/>
                  <a:gd name="T14" fmla="*/ 25 w 64"/>
                  <a:gd name="T15" fmla="*/ 21 h 59"/>
                  <a:gd name="T16" fmla="*/ 21 w 64"/>
                  <a:gd name="T17" fmla="*/ 25 h 59"/>
                  <a:gd name="T18" fmla="*/ 16 w 64"/>
                  <a:gd name="T19" fmla="*/ 27 h 59"/>
                  <a:gd name="T20" fmla="*/ 4 w 64"/>
                  <a:gd name="T21" fmla="*/ 36 h 59"/>
                  <a:gd name="T22" fmla="*/ 19 w 64"/>
                  <a:gd name="T23" fmla="*/ 28 h 59"/>
                  <a:gd name="T24" fmla="*/ 28 w 64"/>
                  <a:gd name="T25" fmla="*/ 29 h 59"/>
                  <a:gd name="T26" fmla="*/ 37 w 64"/>
                  <a:gd name="T27" fmla="*/ 31 h 59"/>
                  <a:gd name="T28" fmla="*/ 19 w 64"/>
                  <a:gd name="T29" fmla="*/ 43 h 59"/>
                  <a:gd name="T30" fmla="*/ 6 w 64"/>
                  <a:gd name="T31" fmla="*/ 46 h 59"/>
                  <a:gd name="T32" fmla="*/ 0 w 64"/>
                  <a:gd name="T33" fmla="*/ 59 h 59"/>
                  <a:gd name="T34" fmla="*/ 6 w 64"/>
                  <a:gd name="T35" fmla="*/ 51 h 59"/>
                  <a:gd name="T36" fmla="*/ 16 w 64"/>
                  <a:gd name="T37" fmla="*/ 47 h 59"/>
                  <a:gd name="T38" fmla="*/ 36 w 64"/>
                  <a:gd name="T39" fmla="*/ 43 h 59"/>
                  <a:gd name="T40" fmla="*/ 44 w 64"/>
                  <a:gd name="T41" fmla="*/ 37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4" h="59">
                    <a:moveTo>
                      <a:pt x="44" y="37"/>
                    </a:moveTo>
                    <a:cubicBezTo>
                      <a:pt x="46" y="33"/>
                      <a:pt x="46" y="31"/>
                      <a:pt x="47" y="28"/>
                    </a:cubicBezTo>
                    <a:cubicBezTo>
                      <a:pt x="48" y="24"/>
                      <a:pt x="51" y="21"/>
                      <a:pt x="52" y="18"/>
                    </a:cubicBezTo>
                    <a:cubicBezTo>
                      <a:pt x="55" y="13"/>
                      <a:pt x="64" y="9"/>
                      <a:pt x="63" y="2"/>
                    </a:cubicBezTo>
                    <a:cubicBezTo>
                      <a:pt x="62" y="0"/>
                      <a:pt x="53" y="4"/>
                      <a:pt x="51" y="4"/>
                    </a:cubicBezTo>
                    <a:cubicBezTo>
                      <a:pt x="47" y="4"/>
                      <a:pt x="44" y="0"/>
                      <a:pt x="40" y="4"/>
                    </a:cubicBezTo>
                    <a:cubicBezTo>
                      <a:pt x="37" y="5"/>
                      <a:pt x="37" y="8"/>
                      <a:pt x="37" y="11"/>
                    </a:cubicBezTo>
                    <a:cubicBezTo>
                      <a:pt x="35" y="17"/>
                      <a:pt x="31" y="19"/>
                      <a:pt x="25" y="21"/>
                    </a:cubicBezTo>
                    <a:cubicBezTo>
                      <a:pt x="23" y="22"/>
                      <a:pt x="23" y="24"/>
                      <a:pt x="21" y="25"/>
                    </a:cubicBezTo>
                    <a:cubicBezTo>
                      <a:pt x="19" y="27"/>
                      <a:pt x="18" y="26"/>
                      <a:pt x="16" y="27"/>
                    </a:cubicBezTo>
                    <a:cubicBezTo>
                      <a:pt x="11" y="28"/>
                      <a:pt x="5" y="31"/>
                      <a:pt x="4" y="36"/>
                    </a:cubicBezTo>
                    <a:cubicBezTo>
                      <a:pt x="8" y="32"/>
                      <a:pt x="14" y="29"/>
                      <a:pt x="19" y="28"/>
                    </a:cubicBezTo>
                    <a:cubicBezTo>
                      <a:pt x="23" y="27"/>
                      <a:pt x="24" y="28"/>
                      <a:pt x="28" y="29"/>
                    </a:cubicBezTo>
                    <a:cubicBezTo>
                      <a:pt x="31" y="30"/>
                      <a:pt x="34" y="30"/>
                      <a:pt x="37" y="31"/>
                    </a:cubicBezTo>
                    <a:cubicBezTo>
                      <a:pt x="39" y="41"/>
                      <a:pt x="26" y="41"/>
                      <a:pt x="19" y="43"/>
                    </a:cubicBezTo>
                    <a:cubicBezTo>
                      <a:pt x="15" y="43"/>
                      <a:pt x="9" y="45"/>
                      <a:pt x="6" y="46"/>
                    </a:cubicBezTo>
                    <a:cubicBezTo>
                      <a:pt x="1" y="50"/>
                      <a:pt x="1" y="54"/>
                      <a:pt x="0" y="59"/>
                    </a:cubicBezTo>
                    <a:cubicBezTo>
                      <a:pt x="3" y="57"/>
                      <a:pt x="4" y="53"/>
                      <a:pt x="6" y="51"/>
                    </a:cubicBezTo>
                    <a:cubicBezTo>
                      <a:pt x="9" y="48"/>
                      <a:pt x="12" y="48"/>
                      <a:pt x="16" y="47"/>
                    </a:cubicBezTo>
                    <a:cubicBezTo>
                      <a:pt x="22" y="44"/>
                      <a:pt x="29" y="45"/>
                      <a:pt x="36" y="43"/>
                    </a:cubicBezTo>
                    <a:cubicBezTo>
                      <a:pt x="40" y="42"/>
                      <a:pt x="42" y="40"/>
                      <a:pt x="44" y="37"/>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040" name="Freeform 3936"/>
              <p:cNvSpPr>
                <a:spLocks/>
              </p:cNvSpPr>
              <p:nvPr/>
            </p:nvSpPr>
            <p:spPr bwMode="auto">
              <a:xfrm>
                <a:off x="3691" y="2179"/>
                <a:ext cx="5" cy="4"/>
              </a:xfrm>
              <a:custGeom>
                <a:avLst/>
                <a:gdLst>
                  <a:gd name="T0" fmla="*/ 8 w 33"/>
                  <a:gd name="T1" fmla="*/ 23 h 26"/>
                  <a:gd name="T2" fmla="*/ 19 w 33"/>
                  <a:gd name="T3" fmla="*/ 20 h 26"/>
                  <a:gd name="T4" fmla="*/ 29 w 33"/>
                  <a:gd name="T5" fmla="*/ 11 h 26"/>
                  <a:gd name="T6" fmla="*/ 28 w 33"/>
                  <a:gd name="T7" fmla="*/ 1 h 26"/>
                  <a:gd name="T8" fmla="*/ 17 w 33"/>
                  <a:gd name="T9" fmla="*/ 4 h 26"/>
                  <a:gd name="T10" fmla="*/ 4 w 33"/>
                  <a:gd name="T11" fmla="*/ 4 h 26"/>
                  <a:gd name="T12" fmla="*/ 11 w 33"/>
                  <a:gd name="T13" fmla="*/ 11 h 26"/>
                  <a:gd name="T14" fmla="*/ 8 w 33"/>
                  <a:gd name="T15" fmla="*/ 23 h 2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3" h="26">
                    <a:moveTo>
                      <a:pt x="8" y="23"/>
                    </a:moveTo>
                    <a:cubicBezTo>
                      <a:pt x="11" y="26"/>
                      <a:pt x="17" y="22"/>
                      <a:pt x="19" y="20"/>
                    </a:cubicBezTo>
                    <a:cubicBezTo>
                      <a:pt x="22" y="17"/>
                      <a:pt x="26" y="14"/>
                      <a:pt x="29" y="11"/>
                    </a:cubicBezTo>
                    <a:cubicBezTo>
                      <a:pt x="31" y="8"/>
                      <a:pt x="33" y="2"/>
                      <a:pt x="28" y="1"/>
                    </a:cubicBezTo>
                    <a:cubicBezTo>
                      <a:pt x="25" y="0"/>
                      <a:pt x="21" y="4"/>
                      <a:pt x="17" y="4"/>
                    </a:cubicBezTo>
                    <a:cubicBezTo>
                      <a:pt x="13" y="5"/>
                      <a:pt x="6" y="0"/>
                      <a:pt x="4" y="4"/>
                    </a:cubicBezTo>
                    <a:cubicBezTo>
                      <a:pt x="0" y="9"/>
                      <a:pt x="9" y="8"/>
                      <a:pt x="11" y="11"/>
                    </a:cubicBezTo>
                    <a:cubicBezTo>
                      <a:pt x="13" y="14"/>
                      <a:pt x="11" y="22"/>
                      <a:pt x="8" y="23"/>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041" name="Freeform 3937"/>
              <p:cNvSpPr>
                <a:spLocks/>
              </p:cNvSpPr>
              <p:nvPr/>
            </p:nvSpPr>
            <p:spPr bwMode="auto">
              <a:xfrm>
                <a:off x="3415" y="1900"/>
                <a:ext cx="290" cy="393"/>
              </a:xfrm>
              <a:custGeom>
                <a:avLst/>
                <a:gdLst>
                  <a:gd name="T0" fmla="*/ 1759 w 2164"/>
                  <a:gd name="T1" fmla="*/ 2745 h 2935"/>
                  <a:gd name="T2" fmla="*/ 1763 w 2164"/>
                  <a:gd name="T3" fmla="*/ 2696 h 2935"/>
                  <a:gd name="T4" fmla="*/ 1805 w 2164"/>
                  <a:gd name="T5" fmla="*/ 2611 h 2935"/>
                  <a:gd name="T6" fmla="*/ 1833 w 2164"/>
                  <a:gd name="T7" fmla="*/ 2581 h 2935"/>
                  <a:gd name="T8" fmla="*/ 1853 w 2164"/>
                  <a:gd name="T9" fmla="*/ 2493 h 2935"/>
                  <a:gd name="T10" fmla="*/ 1921 w 2164"/>
                  <a:gd name="T11" fmla="*/ 2309 h 2935"/>
                  <a:gd name="T12" fmla="*/ 1979 w 2164"/>
                  <a:gd name="T13" fmla="*/ 2207 h 2935"/>
                  <a:gd name="T14" fmla="*/ 2017 w 2164"/>
                  <a:gd name="T15" fmla="*/ 2065 h 2935"/>
                  <a:gd name="T16" fmla="*/ 2110 w 2164"/>
                  <a:gd name="T17" fmla="*/ 2078 h 2935"/>
                  <a:gd name="T18" fmla="*/ 2162 w 2164"/>
                  <a:gd name="T19" fmla="*/ 1825 h 2935"/>
                  <a:gd name="T20" fmla="*/ 2063 w 2164"/>
                  <a:gd name="T21" fmla="*/ 1515 h 2935"/>
                  <a:gd name="T22" fmla="*/ 1894 w 2164"/>
                  <a:gd name="T23" fmla="*/ 1129 h 2935"/>
                  <a:gd name="T24" fmla="*/ 1633 w 2164"/>
                  <a:gd name="T25" fmla="*/ 1205 h 2935"/>
                  <a:gd name="T26" fmla="*/ 1560 w 2164"/>
                  <a:gd name="T27" fmla="*/ 1373 h 2935"/>
                  <a:gd name="T28" fmla="*/ 1406 w 2164"/>
                  <a:gd name="T29" fmla="*/ 1455 h 2935"/>
                  <a:gd name="T30" fmla="*/ 1370 w 2164"/>
                  <a:gd name="T31" fmla="*/ 1445 h 2935"/>
                  <a:gd name="T32" fmla="*/ 1324 w 2164"/>
                  <a:gd name="T33" fmla="*/ 1274 h 2935"/>
                  <a:gd name="T34" fmla="*/ 1407 w 2164"/>
                  <a:gd name="T35" fmla="*/ 1194 h 2935"/>
                  <a:gd name="T36" fmla="*/ 1474 w 2164"/>
                  <a:gd name="T37" fmla="*/ 1071 h 2935"/>
                  <a:gd name="T38" fmla="*/ 1545 w 2164"/>
                  <a:gd name="T39" fmla="*/ 955 h 2935"/>
                  <a:gd name="T40" fmla="*/ 1555 w 2164"/>
                  <a:gd name="T41" fmla="*/ 748 h 2935"/>
                  <a:gd name="T42" fmla="*/ 1499 w 2164"/>
                  <a:gd name="T43" fmla="*/ 541 h 2935"/>
                  <a:gd name="T44" fmla="*/ 1468 w 2164"/>
                  <a:gd name="T45" fmla="*/ 427 h 2935"/>
                  <a:gd name="T46" fmla="*/ 1512 w 2164"/>
                  <a:gd name="T47" fmla="*/ 416 h 2935"/>
                  <a:gd name="T48" fmla="*/ 1461 w 2164"/>
                  <a:gd name="T49" fmla="*/ 328 h 2935"/>
                  <a:gd name="T50" fmla="*/ 1403 w 2164"/>
                  <a:gd name="T51" fmla="*/ 234 h 2935"/>
                  <a:gd name="T52" fmla="*/ 1309 w 2164"/>
                  <a:gd name="T53" fmla="*/ 221 h 2935"/>
                  <a:gd name="T54" fmla="*/ 1103 w 2164"/>
                  <a:gd name="T55" fmla="*/ 171 h 2935"/>
                  <a:gd name="T56" fmla="*/ 955 w 2164"/>
                  <a:gd name="T57" fmla="*/ 71 h 2935"/>
                  <a:gd name="T58" fmla="*/ 827 w 2164"/>
                  <a:gd name="T59" fmla="*/ 45 h 2935"/>
                  <a:gd name="T60" fmla="*/ 704 w 2164"/>
                  <a:gd name="T61" fmla="*/ 44 h 2935"/>
                  <a:gd name="T62" fmla="*/ 639 w 2164"/>
                  <a:gd name="T63" fmla="*/ 97 h 2935"/>
                  <a:gd name="T64" fmla="*/ 612 w 2164"/>
                  <a:gd name="T65" fmla="*/ 257 h 2935"/>
                  <a:gd name="T66" fmla="*/ 643 w 2164"/>
                  <a:gd name="T67" fmla="*/ 318 h 2935"/>
                  <a:gd name="T68" fmla="*/ 496 w 2164"/>
                  <a:gd name="T69" fmla="*/ 396 h 2935"/>
                  <a:gd name="T70" fmla="*/ 489 w 2164"/>
                  <a:gd name="T71" fmla="*/ 492 h 2935"/>
                  <a:gd name="T72" fmla="*/ 479 w 2164"/>
                  <a:gd name="T73" fmla="*/ 685 h 2935"/>
                  <a:gd name="T74" fmla="*/ 450 w 2164"/>
                  <a:gd name="T75" fmla="*/ 702 h 2935"/>
                  <a:gd name="T76" fmla="*/ 428 w 2164"/>
                  <a:gd name="T77" fmla="*/ 630 h 2935"/>
                  <a:gd name="T78" fmla="*/ 414 w 2164"/>
                  <a:gd name="T79" fmla="*/ 737 h 2935"/>
                  <a:gd name="T80" fmla="*/ 394 w 2164"/>
                  <a:gd name="T81" fmla="*/ 657 h 2935"/>
                  <a:gd name="T82" fmla="*/ 379 w 2164"/>
                  <a:gd name="T83" fmla="*/ 526 h 2935"/>
                  <a:gd name="T84" fmla="*/ 360 w 2164"/>
                  <a:gd name="T85" fmla="*/ 486 h 2935"/>
                  <a:gd name="T86" fmla="*/ 287 w 2164"/>
                  <a:gd name="T87" fmla="*/ 657 h 2935"/>
                  <a:gd name="T88" fmla="*/ 164 w 2164"/>
                  <a:gd name="T89" fmla="*/ 706 h 2935"/>
                  <a:gd name="T90" fmla="*/ 87 w 2164"/>
                  <a:gd name="T91" fmla="*/ 873 h 2935"/>
                  <a:gd name="T92" fmla="*/ 114 w 2164"/>
                  <a:gd name="T93" fmla="*/ 945 h 2935"/>
                  <a:gd name="T94" fmla="*/ 112 w 2164"/>
                  <a:gd name="T95" fmla="*/ 967 h 2935"/>
                  <a:gd name="T96" fmla="*/ 107 w 2164"/>
                  <a:gd name="T97" fmla="*/ 1092 h 2935"/>
                  <a:gd name="T98" fmla="*/ 43 w 2164"/>
                  <a:gd name="T99" fmla="*/ 1273 h 2935"/>
                  <a:gd name="T100" fmla="*/ 41 w 2164"/>
                  <a:gd name="T101" fmla="*/ 1380 h 2935"/>
                  <a:gd name="T102" fmla="*/ 56 w 2164"/>
                  <a:gd name="T103" fmla="*/ 1528 h 2935"/>
                  <a:gd name="T104" fmla="*/ 107 w 2164"/>
                  <a:gd name="T105" fmla="*/ 1787 h 2935"/>
                  <a:gd name="T106" fmla="*/ 104 w 2164"/>
                  <a:gd name="T107" fmla="*/ 1790 h 2935"/>
                  <a:gd name="T108" fmla="*/ 207 w 2164"/>
                  <a:gd name="T109" fmla="*/ 1872 h 2935"/>
                  <a:gd name="T110" fmla="*/ 200 w 2164"/>
                  <a:gd name="T111" fmla="*/ 1958 h 2935"/>
                  <a:gd name="T112" fmla="*/ 254 w 2164"/>
                  <a:gd name="T113" fmla="*/ 1999 h 2935"/>
                  <a:gd name="T114" fmla="*/ 235 w 2164"/>
                  <a:gd name="T115" fmla="*/ 2067 h 2935"/>
                  <a:gd name="T116" fmla="*/ 292 w 2164"/>
                  <a:gd name="T117" fmla="*/ 2181 h 2935"/>
                  <a:gd name="T118" fmla="*/ 261 w 2164"/>
                  <a:gd name="T119" fmla="*/ 2283 h 2935"/>
                  <a:gd name="T120" fmla="*/ 204 w 2164"/>
                  <a:gd name="T121" fmla="*/ 2615 h 2935"/>
                  <a:gd name="T122" fmla="*/ 8 w 2164"/>
                  <a:gd name="T123" fmla="*/ 2935 h 29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164" h="2935">
                    <a:moveTo>
                      <a:pt x="1053" y="2865"/>
                    </a:moveTo>
                    <a:cubicBezTo>
                      <a:pt x="1748" y="2754"/>
                      <a:pt x="1748" y="2754"/>
                      <a:pt x="1748" y="2754"/>
                    </a:cubicBezTo>
                    <a:cubicBezTo>
                      <a:pt x="1749" y="2753"/>
                      <a:pt x="1749" y="2752"/>
                      <a:pt x="1750" y="2751"/>
                    </a:cubicBezTo>
                    <a:cubicBezTo>
                      <a:pt x="1752" y="2749"/>
                      <a:pt x="1752" y="2749"/>
                      <a:pt x="1751" y="2748"/>
                    </a:cubicBezTo>
                    <a:cubicBezTo>
                      <a:pt x="1745" y="2749"/>
                      <a:pt x="1745" y="2749"/>
                      <a:pt x="1745" y="2749"/>
                    </a:cubicBezTo>
                    <a:cubicBezTo>
                      <a:pt x="1745" y="2749"/>
                      <a:pt x="1745" y="2750"/>
                      <a:pt x="1745" y="2750"/>
                    </a:cubicBezTo>
                    <a:cubicBezTo>
                      <a:pt x="1744" y="2751"/>
                      <a:pt x="1744" y="2752"/>
                      <a:pt x="1743" y="2752"/>
                    </a:cubicBezTo>
                    <a:cubicBezTo>
                      <a:pt x="1742" y="2751"/>
                      <a:pt x="1742" y="2750"/>
                      <a:pt x="1742" y="2749"/>
                    </a:cubicBezTo>
                    <a:cubicBezTo>
                      <a:pt x="1742" y="2748"/>
                      <a:pt x="1741" y="2745"/>
                      <a:pt x="1742" y="2745"/>
                    </a:cubicBezTo>
                    <a:cubicBezTo>
                      <a:pt x="1744" y="2744"/>
                      <a:pt x="1744" y="2746"/>
                      <a:pt x="1745" y="2746"/>
                    </a:cubicBezTo>
                    <a:cubicBezTo>
                      <a:pt x="1746" y="2748"/>
                      <a:pt x="1747" y="2747"/>
                      <a:pt x="1749" y="2746"/>
                    </a:cubicBezTo>
                    <a:cubicBezTo>
                      <a:pt x="1751" y="2746"/>
                      <a:pt x="1752" y="2746"/>
                      <a:pt x="1754" y="2745"/>
                    </a:cubicBezTo>
                    <a:cubicBezTo>
                      <a:pt x="1755" y="2744"/>
                      <a:pt x="1755" y="2744"/>
                      <a:pt x="1756" y="2744"/>
                    </a:cubicBezTo>
                    <a:cubicBezTo>
                      <a:pt x="1757" y="2745"/>
                      <a:pt x="1757" y="2746"/>
                      <a:pt x="1759" y="2745"/>
                    </a:cubicBezTo>
                    <a:cubicBezTo>
                      <a:pt x="1759" y="2744"/>
                      <a:pt x="1758" y="2743"/>
                      <a:pt x="1758" y="2741"/>
                    </a:cubicBezTo>
                    <a:cubicBezTo>
                      <a:pt x="1759" y="2742"/>
                      <a:pt x="1761" y="2744"/>
                      <a:pt x="1761" y="2746"/>
                    </a:cubicBezTo>
                    <a:cubicBezTo>
                      <a:pt x="1761" y="2747"/>
                      <a:pt x="1761" y="2748"/>
                      <a:pt x="1761" y="2749"/>
                    </a:cubicBezTo>
                    <a:cubicBezTo>
                      <a:pt x="1762" y="2749"/>
                      <a:pt x="1763" y="2750"/>
                      <a:pt x="1763" y="2751"/>
                    </a:cubicBezTo>
                    <a:cubicBezTo>
                      <a:pt x="1764" y="2751"/>
                      <a:pt x="1764" y="2749"/>
                      <a:pt x="1764" y="2748"/>
                    </a:cubicBezTo>
                    <a:cubicBezTo>
                      <a:pt x="1763" y="2748"/>
                      <a:pt x="1763" y="2747"/>
                      <a:pt x="1762" y="2746"/>
                    </a:cubicBezTo>
                    <a:cubicBezTo>
                      <a:pt x="1762" y="2746"/>
                      <a:pt x="1762" y="2745"/>
                      <a:pt x="1762" y="2744"/>
                    </a:cubicBezTo>
                    <a:cubicBezTo>
                      <a:pt x="1760" y="2741"/>
                      <a:pt x="1759" y="2737"/>
                      <a:pt x="1758" y="2734"/>
                    </a:cubicBezTo>
                    <a:cubicBezTo>
                      <a:pt x="1757" y="2732"/>
                      <a:pt x="1756" y="2730"/>
                      <a:pt x="1756" y="2728"/>
                    </a:cubicBezTo>
                    <a:cubicBezTo>
                      <a:pt x="1755" y="2724"/>
                      <a:pt x="1755" y="2720"/>
                      <a:pt x="1751" y="2718"/>
                    </a:cubicBezTo>
                    <a:cubicBezTo>
                      <a:pt x="1751" y="2717"/>
                      <a:pt x="1751" y="2717"/>
                      <a:pt x="1751" y="2717"/>
                    </a:cubicBezTo>
                    <a:cubicBezTo>
                      <a:pt x="1750" y="2714"/>
                      <a:pt x="1753" y="2711"/>
                      <a:pt x="1754" y="2708"/>
                    </a:cubicBezTo>
                    <a:cubicBezTo>
                      <a:pt x="1756" y="2705"/>
                      <a:pt x="1756" y="2703"/>
                      <a:pt x="1759" y="2701"/>
                    </a:cubicBezTo>
                    <a:cubicBezTo>
                      <a:pt x="1761" y="2700"/>
                      <a:pt x="1762" y="2699"/>
                      <a:pt x="1763" y="2696"/>
                    </a:cubicBezTo>
                    <a:cubicBezTo>
                      <a:pt x="1763" y="2693"/>
                      <a:pt x="1762" y="2693"/>
                      <a:pt x="1765" y="2691"/>
                    </a:cubicBezTo>
                    <a:cubicBezTo>
                      <a:pt x="1766" y="2690"/>
                      <a:pt x="1765" y="2691"/>
                      <a:pt x="1766" y="2690"/>
                    </a:cubicBezTo>
                    <a:cubicBezTo>
                      <a:pt x="1767" y="2688"/>
                      <a:pt x="1768" y="2687"/>
                      <a:pt x="1768" y="2685"/>
                    </a:cubicBezTo>
                    <a:cubicBezTo>
                      <a:pt x="1768" y="2684"/>
                      <a:pt x="1768" y="2683"/>
                      <a:pt x="1769" y="2681"/>
                    </a:cubicBezTo>
                    <a:cubicBezTo>
                      <a:pt x="1769" y="2680"/>
                      <a:pt x="1771" y="2678"/>
                      <a:pt x="1771" y="2677"/>
                    </a:cubicBezTo>
                    <a:cubicBezTo>
                      <a:pt x="1772" y="2675"/>
                      <a:pt x="1772" y="2674"/>
                      <a:pt x="1772" y="2672"/>
                    </a:cubicBezTo>
                    <a:cubicBezTo>
                      <a:pt x="1775" y="2663"/>
                      <a:pt x="1782" y="2657"/>
                      <a:pt x="1790" y="2652"/>
                    </a:cubicBezTo>
                    <a:cubicBezTo>
                      <a:pt x="1792" y="2652"/>
                      <a:pt x="1794" y="2651"/>
                      <a:pt x="1795" y="2650"/>
                    </a:cubicBezTo>
                    <a:cubicBezTo>
                      <a:pt x="1796" y="2649"/>
                      <a:pt x="1795" y="2647"/>
                      <a:pt x="1796" y="2645"/>
                    </a:cubicBezTo>
                    <a:cubicBezTo>
                      <a:pt x="1796" y="2643"/>
                      <a:pt x="1797" y="2642"/>
                      <a:pt x="1797" y="2640"/>
                    </a:cubicBezTo>
                    <a:cubicBezTo>
                      <a:pt x="1797" y="2638"/>
                      <a:pt x="1796" y="2636"/>
                      <a:pt x="1796" y="2635"/>
                    </a:cubicBezTo>
                    <a:cubicBezTo>
                      <a:pt x="1797" y="2632"/>
                      <a:pt x="1798" y="2630"/>
                      <a:pt x="1799" y="2627"/>
                    </a:cubicBezTo>
                    <a:cubicBezTo>
                      <a:pt x="1799" y="2624"/>
                      <a:pt x="1798" y="2621"/>
                      <a:pt x="1800" y="2618"/>
                    </a:cubicBezTo>
                    <a:cubicBezTo>
                      <a:pt x="1801" y="2615"/>
                      <a:pt x="1803" y="2613"/>
                      <a:pt x="1805" y="2611"/>
                    </a:cubicBezTo>
                    <a:cubicBezTo>
                      <a:pt x="1806" y="2609"/>
                      <a:pt x="1807" y="2607"/>
                      <a:pt x="1809" y="2606"/>
                    </a:cubicBezTo>
                    <a:cubicBezTo>
                      <a:pt x="1810" y="2605"/>
                      <a:pt x="1812" y="2605"/>
                      <a:pt x="1814" y="2605"/>
                    </a:cubicBezTo>
                    <a:cubicBezTo>
                      <a:pt x="1815" y="2604"/>
                      <a:pt x="1816" y="2603"/>
                      <a:pt x="1818" y="2603"/>
                    </a:cubicBezTo>
                    <a:cubicBezTo>
                      <a:pt x="1822" y="2603"/>
                      <a:pt x="1823" y="2606"/>
                      <a:pt x="1824" y="2608"/>
                    </a:cubicBezTo>
                    <a:cubicBezTo>
                      <a:pt x="1826" y="2611"/>
                      <a:pt x="1826" y="2614"/>
                      <a:pt x="1827" y="2616"/>
                    </a:cubicBezTo>
                    <a:cubicBezTo>
                      <a:pt x="1828" y="2614"/>
                      <a:pt x="1827" y="2611"/>
                      <a:pt x="1828" y="2609"/>
                    </a:cubicBezTo>
                    <a:cubicBezTo>
                      <a:pt x="1829" y="2607"/>
                      <a:pt x="1832" y="2606"/>
                      <a:pt x="1832" y="2603"/>
                    </a:cubicBezTo>
                    <a:cubicBezTo>
                      <a:pt x="1832" y="2598"/>
                      <a:pt x="1827" y="2594"/>
                      <a:pt x="1828" y="2589"/>
                    </a:cubicBezTo>
                    <a:cubicBezTo>
                      <a:pt x="1829" y="2587"/>
                      <a:pt x="1831" y="2586"/>
                      <a:pt x="1829" y="2583"/>
                    </a:cubicBezTo>
                    <a:cubicBezTo>
                      <a:pt x="1829" y="2582"/>
                      <a:pt x="1827" y="2581"/>
                      <a:pt x="1826" y="2580"/>
                    </a:cubicBezTo>
                    <a:cubicBezTo>
                      <a:pt x="1822" y="2578"/>
                      <a:pt x="1815" y="2578"/>
                      <a:pt x="1814" y="2573"/>
                    </a:cubicBezTo>
                    <a:cubicBezTo>
                      <a:pt x="1815" y="2577"/>
                      <a:pt x="1822" y="2575"/>
                      <a:pt x="1825" y="2575"/>
                    </a:cubicBezTo>
                    <a:cubicBezTo>
                      <a:pt x="1827" y="2576"/>
                      <a:pt x="1828" y="2578"/>
                      <a:pt x="1830" y="2579"/>
                    </a:cubicBezTo>
                    <a:cubicBezTo>
                      <a:pt x="1830" y="2579"/>
                      <a:pt x="1833" y="2581"/>
                      <a:pt x="1833" y="2581"/>
                    </a:cubicBezTo>
                    <a:cubicBezTo>
                      <a:pt x="1835" y="2581"/>
                      <a:pt x="1837" y="2577"/>
                      <a:pt x="1838" y="2576"/>
                    </a:cubicBezTo>
                    <a:cubicBezTo>
                      <a:pt x="1840" y="2574"/>
                      <a:pt x="1842" y="2573"/>
                      <a:pt x="1843" y="2571"/>
                    </a:cubicBezTo>
                    <a:cubicBezTo>
                      <a:pt x="1845" y="2570"/>
                      <a:pt x="1845" y="2568"/>
                      <a:pt x="1846" y="2566"/>
                    </a:cubicBezTo>
                    <a:cubicBezTo>
                      <a:pt x="1847" y="2565"/>
                      <a:pt x="1848" y="2564"/>
                      <a:pt x="1849" y="2563"/>
                    </a:cubicBezTo>
                    <a:cubicBezTo>
                      <a:pt x="1851" y="2560"/>
                      <a:pt x="1850" y="2554"/>
                      <a:pt x="1851" y="2550"/>
                    </a:cubicBezTo>
                    <a:cubicBezTo>
                      <a:pt x="1852" y="2547"/>
                      <a:pt x="1853" y="2547"/>
                      <a:pt x="1852" y="2543"/>
                    </a:cubicBezTo>
                    <a:cubicBezTo>
                      <a:pt x="1851" y="2541"/>
                      <a:pt x="1850" y="2540"/>
                      <a:pt x="1852" y="2538"/>
                    </a:cubicBezTo>
                    <a:cubicBezTo>
                      <a:pt x="1854" y="2533"/>
                      <a:pt x="1857" y="2535"/>
                      <a:pt x="1857" y="2529"/>
                    </a:cubicBezTo>
                    <a:cubicBezTo>
                      <a:pt x="1857" y="2527"/>
                      <a:pt x="1857" y="2524"/>
                      <a:pt x="1856" y="2522"/>
                    </a:cubicBezTo>
                    <a:cubicBezTo>
                      <a:pt x="1855" y="2519"/>
                      <a:pt x="1854" y="2519"/>
                      <a:pt x="1853" y="2516"/>
                    </a:cubicBezTo>
                    <a:cubicBezTo>
                      <a:pt x="1853" y="2514"/>
                      <a:pt x="1854" y="2511"/>
                      <a:pt x="1852" y="2509"/>
                    </a:cubicBezTo>
                    <a:cubicBezTo>
                      <a:pt x="1851" y="2506"/>
                      <a:pt x="1848" y="2506"/>
                      <a:pt x="1848" y="2502"/>
                    </a:cubicBezTo>
                    <a:cubicBezTo>
                      <a:pt x="1848" y="2498"/>
                      <a:pt x="1850" y="2501"/>
                      <a:pt x="1852" y="2499"/>
                    </a:cubicBezTo>
                    <a:cubicBezTo>
                      <a:pt x="1855" y="2497"/>
                      <a:pt x="1854" y="2495"/>
                      <a:pt x="1853" y="2493"/>
                    </a:cubicBezTo>
                    <a:cubicBezTo>
                      <a:pt x="1851" y="2487"/>
                      <a:pt x="1852" y="2483"/>
                      <a:pt x="1855" y="2478"/>
                    </a:cubicBezTo>
                    <a:cubicBezTo>
                      <a:pt x="1857" y="2473"/>
                      <a:pt x="1858" y="2468"/>
                      <a:pt x="1858" y="2463"/>
                    </a:cubicBezTo>
                    <a:cubicBezTo>
                      <a:pt x="1858" y="2457"/>
                      <a:pt x="1859" y="2451"/>
                      <a:pt x="1858" y="2445"/>
                    </a:cubicBezTo>
                    <a:cubicBezTo>
                      <a:pt x="1858" y="2437"/>
                      <a:pt x="1858" y="2429"/>
                      <a:pt x="1859" y="2422"/>
                    </a:cubicBezTo>
                    <a:cubicBezTo>
                      <a:pt x="1861" y="2415"/>
                      <a:pt x="1865" y="2407"/>
                      <a:pt x="1866" y="2400"/>
                    </a:cubicBezTo>
                    <a:cubicBezTo>
                      <a:pt x="1867" y="2395"/>
                      <a:pt x="1865" y="2390"/>
                      <a:pt x="1865" y="2385"/>
                    </a:cubicBezTo>
                    <a:cubicBezTo>
                      <a:pt x="1866" y="2380"/>
                      <a:pt x="1871" y="2375"/>
                      <a:pt x="1873" y="2370"/>
                    </a:cubicBezTo>
                    <a:cubicBezTo>
                      <a:pt x="1874" y="2365"/>
                      <a:pt x="1874" y="2360"/>
                      <a:pt x="1876" y="2355"/>
                    </a:cubicBezTo>
                    <a:cubicBezTo>
                      <a:pt x="1877" y="2353"/>
                      <a:pt x="1878" y="2351"/>
                      <a:pt x="1878" y="2348"/>
                    </a:cubicBezTo>
                    <a:cubicBezTo>
                      <a:pt x="1879" y="2345"/>
                      <a:pt x="1879" y="2342"/>
                      <a:pt x="1881" y="2339"/>
                    </a:cubicBezTo>
                    <a:cubicBezTo>
                      <a:pt x="1883" y="2334"/>
                      <a:pt x="1889" y="2327"/>
                      <a:pt x="1894" y="2324"/>
                    </a:cubicBezTo>
                    <a:cubicBezTo>
                      <a:pt x="1897" y="2323"/>
                      <a:pt x="1901" y="2322"/>
                      <a:pt x="1904" y="2320"/>
                    </a:cubicBezTo>
                    <a:cubicBezTo>
                      <a:pt x="1905" y="2319"/>
                      <a:pt x="1907" y="2318"/>
                      <a:pt x="1909" y="2316"/>
                    </a:cubicBezTo>
                    <a:cubicBezTo>
                      <a:pt x="1913" y="2314"/>
                      <a:pt x="1918" y="2312"/>
                      <a:pt x="1921" y="2309"/>
                    </a:cubicBezTo>
                    <a:cubicBezTo>
                      <a:pt x="1926" y="2304"/>
                      <a:pt x="1929" y="2298"/>
                      <a:pt x="1936" y="2296"/>
                    </a:cubicBezTo>
                    <a:cubicBezTo>
                      <a:pt x="1940" y="2295"/>
                      <a:pt x="1941" y="2295"/>
                      <a:pt x="1944" y="2293"/>
                    </a:cubicBezTo>
                    <a:cubicBezTo>
                      <a:pt x="1946" y="2292"/>
                      <a:pt x="1948" y="2291"/>
                      <a:pt x="1950" y="2290"/>
                    </a:cubicBezTo>
                    <a:cubicBezTo>
                      <a:pt x="1952" y="2290"/>
                      <a:pt x="1957" y="2289"/>
                      <a:pt x="1961" y="2290"/>
                    </a:cubicBezTo>
                    <a:cubicBezTo>
                      <a:pt x="1961" y="2289"/>
                      <a:pt x="1962" y="2288"/>
                      <a:pt x="1963" y="2286"/>
                    </a:cubicBezTo>
                    <a:cubicBezTo>
                      <a:pt x="1966" y="2281"/>
                      <a:pt x="1963" y="2277"/>
                      <a:pt x="1968" y="2273"/>
                    </a:cubicBezTo>
                    <a:cubicBezTo>
                      <a:pt x="1972" y="2269"/>
                      <a:pt x="1976" y="2266"/>
                      <a:pt x="1979" y="2261"/>
                    </a:cubicBezTo>
                    <a:cubicBezTo>
                      <a:pt x="1980" y="2259"/>
                      <a:pt x="1980" y="2257"/>
                      <a:pt x="1981" y="2255"/>
                    </a:cubicBezTo>
                    <a:cubicBezTo>
                      <a:pt x="1981" y="2252"/>
                      <a:pt x="1983" y="2250"/>
                      <a:pt x="1983" y="2247"/>
                    </a:cubicBezTo>
                    <a:cubicBezTo>
                      <a:pt x="1984" y="2245"/>
                      <a:pt x="1984" y="2243"/>
                      <a:pt x="1983" y="2241"/>
                    </a:cubicBezTo>
                    <a:cubicBezTo>
                      <a:pt x="1983" y="2238"/>
                      <a:pt x="1983" y="2238"/>
                      <a:pt x="1985" y="2235"/>
                    </a:cubicBezTo>
                    <a:cubicBezTo>
                      <a:pt x="1987" y="2232"/>
                      <a:pt x="1988" y="2224"/>
                      <a:pt x="1985" y="2221"/>
                    </a:cubicBezTo>
                    <a:cubicBezTo>
                      <a:pt x="1984" y="2219"/>
                      <a:pt x="1982" y="2219"/>
                      <a:pt x="1980" y="2216"/>
                    </a:cubicBezTo>
                    <a:cubicBezTo>
                      <a:pt x="1979" y="2214"/>
                      <a:pt x="1979" y="2210"/>
                      <a:pt x="1979" y="2207"/>
                    </a:cubicBezTo>
                    <a:cubicBezTo>
                      <a:pt x="1978" y="2202"/>
                      <a:pt x="1978" y="2198"/>
                      <a:pt x="1977" y="2194"/>
                    </a:cubicBezTo>
                    <a:cubicBezTo>
                      <a:pt x="1976" y="2189"/>
                      <a:pt x="1973" y="2185"/>
                      <a:pt x="1974" y="2180"/>
                    </a:cubicBezTo>
                    <a:cubicBezTo>
                      <a:pt x="1974" y="2176"/>
                      <a:pt x="1977" y="2171"/>
                      <a:pt x="1977" y="2167"/>
                    </a:cubicBezTo>
                    <a:cubicBezTo>
                      <a:pt x="1978" y="2159"/>
                      <a:pt x="1982" y="2156"/>
                      <a:pt x="1984" y="2149"/>
                    </a:cubicBezTo>
                    <a:cubicBezTo>
                      <a:pt x="1985" y="2145"/>
                      <a:pt x="1988" y="2141"/>
                      <a:pt x="1992" y="2138"/>
                    </a:cubicBezTo>
                    <a:cubicBezTo>
                      <a:pt x="1998" y="2135"/>
                      <a:pt x="2009" y="2131"/>
                      <a:pt x="2016" y="2134"/>
                    </a:cubicBezTo>
                    <a:cubicBezTo>
                      <a:pt x="2016" y="2135"/>
                      <a:pt x="2017" y="2136"/>
                      <a:pt x="2018" y="2136"/>
                    </a:cubicBezTo>
                    <a:cubicBezTo>
                      <a:pt x="2018" y="2132"/>
                      <a:pt x="2017" y="2129"/>
                      <a:pt x="2015" y="2125"/>
                    </a:cubicBezTo>
                    <a:cubicBezTo>
                      <a:pt x="2014" y="2121"/>
                      <a:pt x="2014" y="2116"/>
                      <a:pt x="2012" y="2113"/>
                    </a:cubicBezTo>
                    <a:cubicBezTo>
                      <a:pt x="2009" y="2105"/>
                      <a:pt x="1997" y="2105"/>
                      <a:pt x="1995" y="2096"/>
                    </a:cubicBezTo>
                    <a:cubicBezTo>
                      <a:pt x="1994" y="2092"/>
                      <a:pt x="1995" y="2086"/>
                      <a:pt x="1996" y="2082"/>
                    </a:cubicBezTo>
                    <a:cubicBezTo>
                      <a:pt x="1997" y="2078"/>
                      <a:pt x="1999" y="2075"/>
                      <a:pt x="2003" y="2073"/>
                    </a:cubicBezTo>
                    <a:cubicBezTo>
                      <a:pt x="2006" y="2070"/>
                      <a:pt x="2011" y="2073"/>
                      <a:pt x="2014" y="2070"/>
                    </a:cubicBezTo>
                    <a:cubicBezTo>
                      <a:pt x="2016" y="2068"/>
                      <a:pt x="2016" y="2067"/>
                      <a:pt x="2017" y="2065"/>
                    </a:cubicBezTo>
                    <a:cubicBezTo>
                      <a:pt x="2019" y="2061"/>
                      <a:pt x="2024" y="2059"/>
                      <a:pt x="2027" y="2057"/>
                    </a:cubicBezTo>
                    <a:cubicBezTo>
                      <a:pt x="2029" y="2056"/>
                      <a:pt x="2030" y="2056"/>
                      <a:pt x="2032" y="2055"/>
                    </a:cubicBezTo>
                    <a:cubicBezTo>
                      <a:pt x="2036" y="2053"/>
                      <a:pt x="2040" y="2048"/>
                      <a:pt x="2043" y="2045"/>
                    </a:cubicBezTo>
                    <a:cubicBezTo>
                      <a:pt x="2045" y="2044"/>
                      <a:pt x="2046" y="2042"/>
                      <a:pt x="2049" y="2041"/>
                    </a:cubicBezTo>
                    <a:cubicBezTo>
                      <a:pt x="2052" y="2041"/>
                      <a:pt x="2052" y="2042"/>
                      <a:pt x="2054" y="2043"/>
                    </a:cubicBezTo>
                    <a:cubicBezTo>
                      <a:pt x="2057" y="2044"/>
                      <a:pt x="2059" y="2047"/>
                      <a:pt x="2061" y="2048"/>
                    </a:cubicBezTo>
                    <a:cubicBezTo>
                      <a:pt x="2064" y="2049"/>
                      <a:pt x="2067" y="2048"/>
                      <a:pt x="2070" y="2049"/>
                    </a:cubicBezTo>
                    <a:cubicBezTo>
                      <a:pt x="2072" y="2049"/>
                      <a:pt x="2074" y="2051"/>
                      <a:pt x="2076" y="2051"/>
                    </a:cubicBezTo>
                    <a:cubicBezTo>
                      <a:pt x="2078" y="2051"/>
                      <a:pt x="2080" y="2050"/>
                      <a:pt x="2082" y="2051"/>
                    </a:cubicBezTo>
                    <a:cubicBezTo>
                      <a:pt x="2086" y="2052"/>
                      <a:pt x="2087" y="2056"/>
                      <a:pt x="2088" y="2060"/>
                    </a:cubicBezTo>
                    <a:cubicBezTo>
                      <a:pt x="2090" y="2068"/>
                      <a:pt x="2085" y="2073"/>
                      <a:pt x="2082" y="2080"/>
                    </a:cubicBezTo>
                    <a:cubicBezTo>
                      <a:pt x="2086" y="2079"/>
                      <a:pt x="2090" y="2078"/>
                      <a:pt x="2095" y="2080"/>
                    </a:cubicBezTo>
                    <a:cubicBezTo>
                      <a:pt x="2097" y="2081"/>
                      <a:pt x="2098" y="2081"/>
                      <a:pt x="2102" y="2080"/>
                    </a:cubicBezTo>
                    <a:cubicBezTo>
                      <a:pt x="2105" y="2079"/>
                      <a:pt x="2107" y="2078"/>
                      <a:pt x="2110" y="2078"/>
                    </a:cubicBezTo>
                    <a:cubicBezTo>
                      <a:pt x="2121" y="2078"/>
                      <a:pt x="2130" y="2084"/>
                      <a:pt x="2140" y="2075"/>
                    </a:cubicBezTo>
                    <a:cubicBezTo>
                      <a:pt x="2149" y="2068"/>
                      <a:pt x="2147" y="2060"/>
                      <a:pt x="2146" y="2050"/>
                    </a:cubicBezTo>
                    <a:cubicBezTo>
                      <a:pt x="2145" y="2040"/>
                      <a:pt x="2146" y="2028"/>
                      <a:pt x="2151" y="2019"/>
                    </a:cubicBezTo>
                    <a:cubicBezTo>
                      <a:pt x="2152" y="2017"/>
                      <a:pt x="2153" y="2014"/>
                      <a:pt x="2154" y="2012"/>
                    </a:cubicBezTo>
                    <a:cubicBezTo>
                      <a:pt x="2155" y="2006"/>
                      <a:pt x="2153" y="1999"/>
                      <a:pt x="2153" y="1993"/>
                    </a:cubicBezTo>
                    <a:cubicBezTo>
                      <a:pt x="2153" y="1986"/>
                      <a:pt x="2153" y="1978"/>
                      <a:pt x="2153" y="1971"/>
                    </a:cubicBezTo>
                    <a:cubicBezTo>
                      <a:pt x="2152" y="1964"/>
                      <a:pt x="2152" y="1958"/>
                      <a:pt x="2150" y="1951"/>
                    </a:cubicBezTo>
                    <a:cubicBezTo>
                      <a:pt x="2148" y="1946"/>
                      <a:pt x="2146" y="1943"/>
                      <a:pt x="2145" y="1937"/>
                    </a:cubicBezTo>
                    <a:cubicBezTo>
                      <a:pt x="2145" y="1927"/>
                      <a:pt x="2145" y="1917"/>
                      <a:pt x="2144" y="1907"/>
                    </a:cubicBezTo>
                    <a:cubicBezTo>
                      <a:pt x="2144" y="1902"/>
                      <a:pt x="2143" y="1898"/>
                      <a:pt x="2142" y="1894"/>
                    </a:cubicBezTo>
                    <a:cubicBezTo>
                      <a:pt x="2142" y="1887"/>
                      <a:pt x="2143" y="1883"/>
                      <a:pt x="2144" y="1877"/>
                    </a:cubicBezTo>
                    <a:cubicBezTo>
                      <a:pt x="2147" y="1862"/>
                      <a:pt x="2149" y="1849"/>
                      <a:pt x="2155" y="1835"/>
                    </a:cubicBezTo>
                    <a:cubicBezTo>
                      <a:pt x="2156" y="1833"/>
                      <a:pt x="2157" y="1832"/>
                      <a:pt x="2157" y="1830"/>
                    </a:cubicBezTo>
                    <a:cubicBezTo>
                      <a:pt x="2159" y="1828"/>
                      <a:pt x="2161" y="1827"/>
                      <a:pt x="2162" y="1825"/>
                    </a:cubicBezTo>
                    <a:cubicBezTo>
                      <a:pt x="2164" y="1821"/>
                      <a:pt x="2162" y="1819"/>
                      <a:pt x="2161" y="1815"/>
                    </a:cubicBezTo>
                    <a:cubicBezTo>
                      <a:pt x="2160" y="1811"/>
                      <a:pt x="2162" y="1807"/>
                      <a:pt x="2162" y="1803"/>
                    </a:cubicBezTo>
                    <a:cubicBezTo>
                      <a:pt x="2163" y="1798"/>
                      <a:pt x="2161" y="1798"/>
                      <a:pt x="2157" y="1795"/>
                    </a:cubicBezTo>
                    <a:cubicBezTo>
                      <a:pt x="2153" y="1790"/>
                      <a:pt x="2151" y="1782"/>
                      <a:pt x="2147" y="1777"/>
                    </a:cubicBezTo>
                    <a:cubicBezTo>
                      <a:pt x="2143" y="1772"/>
                      <a:pt x="2138" y="1766"/>
                      <a:pt x="2135" y="1761"/>
                    </a:cubicBezTo>
                    <a:cubicBezTo>
                      <a:pt x="2130" y="1752"/>
                      <a:pt x="2115" y="1740"/>
                      <a:pt x="2114" y="1730"/>
                    </a:cubicBezTo>
                    <a:cubicBezTo>
                      <a:pt x="2114" y="1720"/>
                      <a:pt x="2110" y="1712"/>
                      <a:pt x="2107" y="1702"/>
                    </a:cubicBezTo>
                    <a:cubicBezTo>
                      <a:pt x="2105" y="1693"/>
                      <a:pt x="2105" y="1682"/>
                      <a:pt x="2100" y="1674"/>
                    </a:cubicBezTo>
                    <a:cubicBezTo>
                      <a:pt x="2094" y="1665"/>
                      <a:pt x="2087" y="1662"/>
                      <a:pt x="2085" y="1651"/>
                    </a:cubicBezTo>
                    <a:cubicBezTo>
                      <a:pt x="2083" y="1641"/>
                      <a:pt x="2083" y="1632"/>
                      <a:pt x="2080" y="1622"/>
                    </a:cubicBezTo>
                    <a:cubicBezTo>
                      <a:pt x="2077" y="1612"/>
                      <a:pt x="2074" y="1604"/>
                      <a:pt x="2074" y="1593"/>
                    </a:cubicBezTo>
                    <a:cubicBezTo>
                      <a:pt x="2073" y="1583"/>
                      <a:pt x="2069" y="1577"/>
                      <a:pt x="2068" y="1567"/>
                    </a:cubicBezTo>
                    <a:cubicBezTo>
                      <a:pt x="2067" y="1558"/>
                      <a:pt x="2071" y="1550"/>
                      <a:pt x="2071" y="1542"/>
                    </a:cubicBezTo>
                    <a:cubicBezTo>
                      <a:pt x="2071" y="1533"/>
                      <a:pt x="2064" y="1525"/>
                      <a:pt x="2063" y="1515"/>
                    </a:cubicBezTo>
                    <a:cubicBezTo>
                      <a:pt x="2063" y="1510"/>
                      <a:pt x="2064" y="1506"/>
                      <a:pt x="2062" y="1501"/>
                    </a:cubicBezTo>
                    <a:cubicBezTo>
                      <a:pt x="2059" y="1496"/>
                      <a:pt x="2054" y="1492"/>
                      <a:pt x="2051" y="1488"/>
                    </a:cubicBezTo>
                    <a:cubicBezTo>
                      <a:pt x="2045" y="1478"/>
                      <a:pt x="2037" y="1470"/>
                      <a:pt x="2034" y="1460"/>
                    </a:cubicBezTo>
                    <a:cubicBezTo>
                      <a:pt x="2030" y="1443"/>
                      <a:pt x="2020" y="1426"/>
                      <a:pt x="2018" y="1409"/>
                    </a:cubicBezTo>
                    <a:cubicBezTo>
                      <a:pt x="2016" y="1399"/>
                      <a:pt x="2016" y="1388"/>
                      <a:pt x="2014" y="1378"/>
                    </a:cubicBezTo>
                    <a:cubicBezTo>
                      <a:pt x="2012" y="1363"/>
                      <a:pt x="2006" y="1349"/>
                      <a:pt x="2004" y="1333"/>
                    </a:cubicBezTo>
                    <a:cubicBezTo>
                      <a:pt x="2003" y="1323"/>
                      <a:pt x="2001" y="1312"/>
                      <a:pt x="1998" y="1303"/>
                    </a:cubicBezTo>
                    <a:cubicBezTo>
                      <a:pt x="1995" y="1294"/>
                      <a:pt x="1996" y="1285"/>
                      <a:pt x="1993" y="1276"/>
                    </a:cubicBezTo>
                    <a:cubicBezTo>
                      <a:pt x="1990" y="1268"/>
                      <a:pt x="1983" y="1262"/>
                      <a:pt x="1980" y="1253"/>
                    </a:cubicBezTo>
                    <a:cubicBezTo>
                      <a:pt x="1978" y="1244"/>
                      <a:pt x="1975" y="1235"/>
                      <a:pt x="1969" y="1227"/>
                    </a:cubicBezTo>
                    <a:cubicBezTo>
                      <a:pt x="1963" y="1219"/>
                      <a:pt x="1955" y="1213"/>
                      <a:pt x="1950" y="1205"/>
                    </a:cubicBezTo>
                    <a:cubicBezTo>
                      <a:pt x="1946" y="1199"/>
                      <a:pt x="1942" y="1194"/>
                      <a:pt x="1939" y="1187"/>
                    </a:cubicBezTo>
                    <a:cubicBezTo>
                      <a:pt x="1938" y="1182"/>
                      <a:pt x="1937" y="1176"/>
                      <a:pt x="1935" y="1171"/>
                    </a:cubicBezTo>
                    <a:cubicBezTo>
                      <a:pt x="1927" y="1152"/>
                      <a:pt x="1912" y="1137"/>
                      <a:pt x="1894" y="1129"/>
                    </a:cubicBezTo>
                    <a:cubicBezTo>
                      <a:pt x="1885" y="1124"/>
                      <a:pt x="1879" y="1120"/>
                      <a:pt x="1872" y="1114"/>
                    </a:cubicBezTo>
                    <a:cubicBezTo>
                      <a:pt x="1864" y="1107"/>
                      <a:pt x="1860" y="1105"/>
                      <a:pt x="1850" y="1104"/>
                    </a:cubicBezTo>
                    <a:cubicBezTo>
                      <a:pt x="1841" y="1103"/>
                      <a:pt x="1833" y="1103"/>
                      <a:pt x="1825" y="1100"/>
                    </a:cubicBezTo>
                    <a:cubicBezTo>
                      <a:pt x="1818" y="1097"/>
                      <a:pt x="1810" y="1096"/>
                      <a:pt x="1802" y="1094"/>
                    </a:cubicBezTo>
                    <a:cubicBezTo>
                      <a:pt x="1794" y="1093"/>
                      <a:pt x="1792" y="1097"/>
                      <a:pt x="1783" y="1099"/>
                    </a:cubicBezTo>
                    <a:cubicBezTo>
                      <a:pt x="1778" y="1099"/>
                      <a:pt x="1777" y="1098"/>
                      <a:pt x="1772" y="1102"/>
                    </a:cubicBezTo>
                    <a:cubicBezTo>
                      <a:pt x="1769" y="1105"/>
                      <a:pt x="1767" y="1109"/>
                      <a:pt x="1764" y="1111"/>
                    </a:cubicBezTo>
                    <a:cubicBezTo>
                      <a:pt x="1755" y="1117"/>
                      <a:pt x="1750" y="1118"/>
                      <a:pt x="1745" y="1129"/>
                    </a:cubicBezTo>
                    <a:cubicBezTo>
                      <a:pt x="1742" y="1136"/>
                      <a:pt x="1740" y="1147"/>
                      <a:pt x="1731" y="1150"/>
                    </a:cubicBezTo>
                    <a:cubicBezTo>
                      <a:pt x="1728" y="1152"/>
                      <a:pt x="1723" y="1150"/>
                      <a:pt x="1720" y="1150"/>
                    </a:cubicBezTo>
                    <a:cubicBezTo>
                      <a:pt x="1713" y="1151"/>
                      <a:pt x="1711" y="1152"/>
                      <a:pt x="1706" y="1156"/>
                    </a:cubicBezTo>
                    <a:cubicBezTo>
                      <a:pt x="1698" y="1162"/>
                      <a:pt x="1689" y="1163"/>
                      <a:pt x="1679" y="1166"/>
                    </a:cubicBezTo>
                    <a:cubicBezTo>
                      <a:pt x="1670" y="1169"/>
                      <a:pt x="1657" y="1168"/>
                      <a:pt x="1649" y="1173"/>
                    </a:cubicBezTo>
                    <a:cubicBezTo>
                      <a:pt x="1639" y="1179"/>
                      <a:pt x="1637" y="1195"/>
                      <a:pt x="1633" y="1205"/>
                    </a:cubicBezTo>
                    <a:cubicBezTo>
                      <a:pt x="1629" y="1215"/>
                      <a:pt x="1626" y="1223"/>
                      <a:pt x="1616" y="1227"/>
                    </a:cubicBezTo>
                    <a:cubicBezTo>
                      <a:pt x="1607" y="1231"/>
                      <a:pt x="1598" y="1231"/>
                      <a:pt x="1588" y="1231"/>
                    </a:cubicBezTo>
                    <a:cubicBezTo>
                      <a:pt x="1586" y="1231"/>
                      <a:pt x="1583" y="1232"/>
                      <a:pt x="1580" y="1232"/>
                    </a:cubicBezTo>
                    <a:cubicBezTo>
                      <a:pt x="1579" y="1233"/>
                      <a:pt x="1580" y="1235"/>
                      <a:pt x="1580" y="1237"/>
                    </a:cubicBezTo>
                    <a:cubicBezTo>
                      <a:pt x="1590" y="1240"/>
                      <a:pt x="1615" y="1227"/>
                      <a:pt x="1613" y="1245"/>
                    </a:cubicBezTo>
                    <a:cubicBezTo>
                      <a:pt x="1613" y="1253"/>
                      <a:pt x="1606" y="1253"/>
                      <a:pt x="1603" y="1259"/>
                    </a:cubicBezTo>
                    <a:cubicBezTo>
                      <a:pt x="1600" y="1265"/>
                      <a:pt x="1600" y="1269"/>
                      <a:pt x="1596" y="1274"/>
                    </a:cubicBezTo>
                    <a:cubicBezTo>
                      <a:pt x="1591" y="1280"/>
                      <a:pt x="1592" y="1280"/>
                      <a:pt x="1592" y="1289"/>
                    </a:cubicBezTo>
                    <a:cubicBezTo>
                      <a:pt x="1591" y="1296"/>
                      <a:pt x="1587" y="1302"/>
                      <a:pt x="1585" y="1309"/>
                    </a:cubicBezTo>
                    <a:cubicBezTo>
                      <a:pt x="1583" y="1313"/>
                      <a:pt x="1579" y="1319"/>
                      <a:pt x="1576" y="1323"/>
                    </a:cubicBezTo>
                    <a:cubicBezTo>
                      <a:pt x="1571" y="1330"/>
                      <a:pt x="1570" y="1334"/>
                      <a:pt x="1569" y="1341"/>
                    </a:cubicBezTo>
                    <a:cubicBezTo>
                      <a:pt x="1567" y="1347"/>
                      <a:pt x="1563" y="1353"/>
                      <a:pt x="1563" y="1359"/>
                    </a:cubicBezTo>
                    <a:cubicBezTo>
                      <a:pt x="1563" y="1361"/>
                      <a:pt x="1564" y="1366"/>
                      <a:pt x="1564" y="1366"/>
                    </a:cubicBezTo>
                    <a:cubicBezTo>
                      <a:pt x="1564" y="1371"/>
                      <a:pt x="1563" y="1369"/>
                      <a:pt x="1560" y="1373"/>
                    </a:cubicBezTo>
                    <a:cubicBezTo>
                      <a:pt x="1557" y="1377"/>
                      <a:pt x="1557" y="1381"/>
                      <a:pt x="1554" y="1385"/>
                    </a:cubicBezTo>
                    <a:cubicBezTo>
                      <a:pt x="1551" y="1391"/>
                      <a:pt x="1544" y="1389"/>
                      <a:pt x="1539" y="1391"/>
                    </a:cubicBezTo>
                    <a:cubicBezTo>
                      <a:pt x="1537" y="1387"/>
                      <a:pt x="1537" y="1382"/>
                      <a:pt x="1536" y="1377"/>
                    </a:cubicBezTo>
                    <a:cubicBezTo>
                      <a:pt x="1528" y="1375"/>
                      <a:pt x="1529" y="1384"/>
                      <a:pt x="1529" y="1389"/>
                    </a:cubicBezTo>
                    <a:cubicBezTo>
                      <a:pt x="1521" y="1394"/>
                      <a:pt x="1518" y="1390"/>
                      <a:pt x="1517" y="1402"/>
                    </a:cubicBezTo>
                    <a:cubicBezTo>
                      <a:pt x="1517" y="1415"/>
                      <a:pt x="1511" y="1416"/>
                      <a:pt x="1505" y="1426"/>
                    </a:cubicBezTo>
                    <a:cubicBezTo>
                      <a:pt x="1501" y="1434"/>
                      <a:pt x="1496" y="1440"/>
                      <a:pt x="1491" y="1449"/>
                    </a:cubicBezTo>
                    <a:cubicBezTo>
                      <a:pt x="1489" y="1454"/>
                      <a:pt x="1482" y="1465"/>
                      <a:pt x="1477" y="1469"/>
                    </a:cubicBezTo>
                    <a:cubicBezTo>
                      <a:pt x="1467" y="1473"/>
                      <a:pt x="1467" y="1473"/>
                      <a:pt x="1467" y="1473"/>
                    </a:cubicBezTo>
                    <a:cubicBezTo>
                      <a:pt x="1461" y="1473"/>
                      <a:pt x="1455" y="1473"/>
                      <a:pt x="1453" y="1472"/>
                    </a:cubicBezTo>
                    <a:cubicBezTo>
                      <a:pt x="1449" y="1470"/>
                      <a:pt x="1449" y="1466"/>
                      <a:pt x="1445" y="1464"/>
                    </a:cubicBezTo>
                    <a:cubicBezTo>
                      <a:pt x="1440" y="1463"/>
                      <a:pt x="1435" y="1466"/>
                      <a:pt x="1430" y="1464"/>
                    </a:cubicBezTo>
                    <a:cubicBezTo>
                      <a:pt x="1425" y="1463"/>
                      <a:pt x="1423" y="1459"/>
                      <a:pt x="1418" y="1456"/>
                    </a:cubicBezTo>
                    <a:cubicBezTo>
                      <a:pt x="1413" y="1453"/>
                      <a:pt x="1412" y="1455"/>
                      <a:pt x="1406" y="1455"/>
                    </a:cubicBezTo>
                    <a:cubicBezTo>
                      <a:pt x="1399" y="1456"/>
                      <a:pt x="1398" y="1455"/>
                      <a:pt x="1392" y="1453"/>
                    </a:cubicBezTo>
                    <a:cubicBezTo>
                      <a:pt x="1389" y="1452"/>
                      <a:pt x="1385" y="1450"/>
                      <a:pt x="1383" y="1453"/>
                    </a:cubicBezTo>
                    <a:cubicBezTo>
                      <a:pt x="1383" y="1455"/>
                      <a:pt x="1384" y="1459"/>
                      <a:pt x="1385" y="1463"/>
                    </a:cubicBezTo>
                    <a:cubicBezTo>
                      <a:pt x="1385" y="1466"/>
                      <a:pt x="1384" y="1470"/>
                      <a:pt x="1381" y="1472"/>
                    </a:cubicBezTo>
                    <a:cubicBezTo>
                      <a:pt x="1378" y="1474"/>
                      <a:pt x="1376" y="1475"/>
                      <a:pt x="1373" y="1475"/>
                    </a:cubicBezTo>
                    <a:cubicBezTo>
                      <a:pt x="1371" y="1475"/>
                      <a:pt x="1370" y="1475"/>
                      <a:pt x="1369" y="1475"/>
                    </a:cubicBezTo>
                    <a:cubicBezTo>
                      <a:pt x="1360" y="1473"/>
                      <a:pt x="1360" y="1473"/>
                      <a:pt x="1360" y="1473"/>
                    </a:cubicBezTo>
                    <a:cubicBezTo>
                      <a:pt x="1362" y="1471"/>
                      <a:pt x="1365" y="1471"/>
                      <a:pt x="1367" y="1471"/>
                    </a:cubicBezTo>
                    <a:cubicBezTo>
                      <a:pt x="1369" y="1471"/>
                      <a:pt x="1371" y="1471"/>
                      <a:pt x="1372" y="1471"/>
                    </a:cubicBezTo>
                    <a:cubicBezTo>
                      <a:pt x="1375" y="1470"/>
                      <a:pt x="1377" y="1470"/>
                      <a:pt x="1378" y="1469"/>
                    </a:cubicBezTo>
                    <a:cubicBezTo>
                      <a:pt x="1380" y="1467"/>
                      <a:pt x="1380" y="1466"/>
                      <a:pt x="1380" y="1463"/>
                    </a:cubicBezTo>
                    <a:cubicBezTo>
                      <a:pt x="1380" y="1461"/>
                      <a:pt x="1379" y="1458"/>
                      <a:pt x="1379" y="1456"/>
                    </a:cubicBezTo>
                    <a:cubicBezTo>
                      <a:pt x="1377" y="1455"/>
                      <a:pt x="1378" y="1452"/>
                      <a:pt x="1376" y="1450"/>
                    </a:cubicBezTo>
                    <a:cubicBezTo>
                      <a:pt x="1373" y="1446"/>
                      <a:pt x="1375" y="1447"/>
                      <a:pt x="1370" y="1445"/>
                    </a:cubicBezTo>
                    <a:cubicBezTo>
                      <a:pt x="1362" y="1442"/>
                      <a:pt x="1357" y="1440"/>
                      <a:pt x="1348" y="1440"/>
                    </a:cubicBezTo>
                    <a:cubicBezTo>
                      <a:pt x="1346" y="1437"/>
                      <a:pt x="1346" y="1434"/>
                      <a:pt x="1345" y="1431"/>
                    </a:cubicBezTo>
                    <a:cubicBezTo>
                      <a:pt x="1343" y="1425"/>
                      <a:pt x="1342" y="1425"/>
                      <a:pt x="1339" y="1420"/>
                    </a:cubicBezTo>
                    <a:cubicBezTo>
                      <a:pt x="1335" y="1415"/>
                      <a:pt x="1337" y="1409"/>
                      <a:pt x="1334" y="1403"/>
                    </a:cubicBezTo>
                    <a:cubicBezTo>
                      <a:pt x="1331" y="1398"/>
                      <a:pt x="1324" y="1398"/>
                      <a:pt x="1321" y="1392"/>
                    </a:cubicBezTo>
                    <a:cubicBezTo>
                      <a:pt x="1319" y="1387"/>
                      <a:pt x="1321" y="1380"/>
                      <a:pt x="1322" y="1375"/>
                    </a:cubicBezTo>
                    <a:cubicBezTo>
                      <a:pt x="1322" y="1372"/>
                      <a:pt x="1321" y="1368"/>
                      <a:pt x="1322" y="1366"/>
                    </a:cubicBezTo>
                    <a:cubicBezTo>
                      <a:pt x="1323" y="1364"/>
                      <a:pt x="1325" y="1362"/>
                      <a:pt x="1326" y="1360"/>
                    </a:cubicBezTo>
                    <a:cubicBezTo>
                      <a:pt x="1328" y="1354"/>
                      <a:pt x="1327" y="1348"/>
                      <a:pt x="1325" y="1342"/>
                    </a:cubicBezTo>
                    <a:cubicBezTo>
                      <a:pt x="1324" y="1333"/>
                      <a:pt x="1316" y="1316"/>
                      <a:pt x="1329" y="1313"/>
                    </a:cubicBezTo>
                    <a:cubicBezTo>
                      <a:pt x="1329" y="1311"/>
                      <a:pt x="1329" y="1309"/>
                      <a:pt x="1328" y="1307"/>
                    </a:cubicBezTo>
                    <a:cubicBezTo>
                      <a:pt x="1328" y="1306"/>
                      <a:pt x="1327" y="1305"/>
                      <a:pt x="1326" y="1304"/>
                    </a:cubicBezTo>
                    <a:cubicBezTo>
                      <a:pt x="1325" y="1302"/>
                      <a:pt x="1326" y="1298"/>
                      <a:pt x="1326" y="1296"/>
                    </a:cubicBezTo>
                    <a:cubicBezTo>
                      <a:pt x="1325" y="1289"/>
                      <a:pt x="1325" y="1281"/>
                      <a:pt x="1324" y="1274"/>
                    </a:cubicBezTo>
                    <a:cubicBezTo>
                      <a:pt x="1323" y="1269"/>
                      <a:pt x="1322" y="1264"/>
                      <a:pt x="1328" y="1261"/>
                    </a:cubicBezTo>
                    <a:cubicBezTo>
                      <a:pt x="1330" y="1259"/>
                      <a:pt x="1332" y="1261"/>
                      <a:pt x="1334" y="1257"/>
                    </a:cubicBezTo>
                    <a:cubicBezTo>
                      <a:pt x="1334" y="1255"/>
                      <a:pt x="1333" y="1251"/>
                      <a:pt x="1333" y="1248"/>
                    </a:cubicBezTo>
                    <a:cubicBezTo>
                      <a:pt x="1333" y="1243"/>
                      <a:pt x="1334" y="1238"/>
                      <a:pt x="1336" y="1233"/>
                    </a:cubicBezTo>
                    <a:cubicBezTo>
                      <a:pt x="1338" y="1228"/>
                      <a:pt x="1342" y="1227"/>
                      <a:pt x="1344" y="1222"/>
                    </a:cubicBezTo>
                    <a:cubicBezTo>
                      <a:pt x="1344" y="1220"/>
                      <a:pt x="1343" y="1215"/>
                      <a:pt x="1344" y="1213"/>
                    </a:cubicBezTo>
                    <a:cubicBezTo>
                      <a:pt x="1345" y="1211"/>
                      <a:pt x="1348" y="1211"/>
                      <a:pt x="1349" y="1209"/>
                    </a:cubicBezTo>
                    <a:cubicBezTo>
                      <a:pt x="1350" y="1207"/>
                      <a:pt x="1350" y="1205"/>
                      <a:pt x="1353" y="1204"/>
                    </a:cubicBezTo>
                    <a:cubicBezTo>
                      <a:pt x="1356" y="1202"/>
                      <a:pt x="1360" y="1204"/>
                      <a:pt x="1364" y="1204"/>
                    </a:cubicBezTo>
                    <a:cubicBezTo>
                      <a:pt x="1367" y="1203"/>
                      <a:pt x="1370" y="1201"/>
                      <a:pt x="1374" y="1202"/>
                    </a:cubicBezTo>
                    <a:cubicBezTo>
                      <a:pt x="1378" y="1203"/>
                      <a:pt x="1379" y="1207"/>
                      <a:pt x="1383" y="1207"/>
                    </a:cubicBezTo>
                    <a:cubicBezTo>
                      <a:pt x="1387" y="1207"/>
                      <a:pt x="1397" y="1205"/>
                      <a:pt x="1399" y="1201"/>
                    </a:cubicBezTo>
                    <a:cubicBezTo>
                      <a:pt x="1400" y="1199"/>
                      <a:pt x="1398" y="1196"/>
                      <a:pt x="1399" y="1193"/>
                    </a:cubicBezTo>
                    <a:cubicBezTo>
                      <a:pt x="1402" y="1190"/>
                      <a:pt x="1405" y="1193"/>
                      <a:pt x="1407" y="1194"/>
                    </a:cubicBezTo>
                    <a:cubicBezTo>
                      <a:pt x="1411" y="1195"/>
                      <a:pt x="1414" y="1194"/>
                      <a:pt x="1418" y="1194"/>
                    </a:cubicBezTo>
                    <a:cubicBezTo>
                      <a:pt x="1421" y="1194"/>
                      <a:pt x="1425" y="1195"/>
                      <a:pt x="1428" y="1196"/>
                    </a:cubicBezTo>
                    <a:cubicBezTo>
                      <a:pt x="1429" y="1197"/>
                      <a:pt x="1429" y="1199"/>
                      <a:pt x="1431" y="1199"/>
                    </a:cubicBezTo>
                    <a:cubicBezTo>
                      <a:pt x="1431" y="1193"/>
                      <a:pt x="1429" y="1188"/>
                      <a:pt x="1430" y="1182"/>
                    </a:cubicBezTo>
                    <a:cubicBezTo>
                      <a:pt x="1431" y="1179"/>
                      <a:pt x="1430" y="1177"/>
                      <a:pt x="1429" y="1174"/>
                    </a:cubicBezTo>
                    <a:cubicBezTo>
                      <a:pt x="1429" y="1164"/>
                      <a:pt x="1444" y="1152"/>
                      <a:pt x="1453" y="1152"/>
                    </a:cubicBezTo>
                    <a:cubicBezTo>
                      <a:pt x="1456" y="1152"/>
                      <a:pt x="1460" y="1152"/>
                      <a:pt x="1463" y="1151"/>
                    </a:cubicBezTo>
                    <a:cubicBezTo>
                      <a:pt x="1464" y="1151"/>
                      <a:pt x="1465" y="1150"/>
                      <a:pt x="1466" y="1149"/>
                    </a:cubicBezTo>
                    <a:cubicBezTo>
                      <a:pt x="1468" y="1149"/>
                      <a:pt x="1471" y="1150"/>
                      <a:pt x="1473" y="1149"/>
                    </a:cubicBezTo>
                    <a:cubicBezTo>
                      <a:pt x="1478" y="1147"/>
                      <a:pt x="1474" y="1142"/>
                      <a:pt x="1472" y="1138"/>
                    </a:cubicBezTo>
                    <a:cubicBezTo>
                      <a:pt x="1469" y="1132"/>
                      <a:pt x="1470" y="1125"/>
                      <a:pt x="1472" y="1119"/>
                    </a:cubicBezTo>
                    <a:cubicBezTo>
                      <a:pt x="1474" y="1113"/>
                      <a:pt x="1479" y="1110"/>
                      <a:pt x="1478" y="1103"/>
                    </a:cubicBezTo>
                    <a:cubicBezTo>
                      <a:pt x="1478" y="1098"/>
                      <a:pt x="1478" y="1093"/>
                      <a:pt x="1477" y="1088"/>
                    </a:cubicBezTo>
                    <a:cubicBezTo>
                      <a:pt x="1476" y="1082"/>
                      <a:pt x="1474" y="1077"/>
                      <a:pt x="1474" y="1071"/>
                    </a:cubicBezTo>
                    <a:cubicBezTo>
                      <a:pt x="1474" y="1067"/>
                      <a:pt x="1473" y="1062"/>
                      <a:pt x="1475" y="1058"/>
                    </a:cubicBezTo>
                    <a:cubicBezTo>
                      <a:pt x="1475" y="1056"/>
                      <a:pt x="1477" y="1054"/>
                      <a:pt x="1477" y="1051"/>
                    </a:cubicBezTo>
                    <a:cubicBezTo>
                      <a:pt x="1478" y="1045"/>
                      <a:pt x="1474" y="1040"/>
                      <a:pt x="1474" y="1035"/>
                    </a:cubicBezTo>
                    <a:cubicBezTo>
                      <a:pt x="1473" y="1029"/>
                      <a:pt x="1473" y="1024"/>
                      <a:pt x="1474" y="1019"/>
                    </a:cubicBezTo>
                    <a:cubicBezTo>
                      <a:pt x="1475" y="1015"/>
                      <a:pt x="1476" y="1008"/>
                      <a:pt x="1478" y="1005"/>
                    </a:cubicBezTo>
                    <a:cubicBezTo>
                      <a:pt x="1479" y="1003"/>
                      <a:pt x="1481" y="1002"/>
                      <a:pt x="1482" y="1000"/>
                    </a:cubicBezTo>
                    <a:cubicBezTo>
                      <a:pt x="1488" y="993"/>
                      <a:pt x="1497" y="990"/>
                      <a:pt x="1505" y="987"/>
                    </a:cubicBezTo>
                    <a:cubicBezTo>
                      <a:pt x="1508" y="985"/>
                      <a:pt x="1515" y="984"/>
                      <a:pt x="1518" y="986"/>
                    </a:cubicBezTo>
                    <a:cubicBezTo>
                      <a:pt x="1524" y="988"/>
                      <a:pt x="1521" y="996"/>
                      <a:pt x="1521" y="1001"/>
                    </a:cubicBezTo>
                    <a:cubicBezTo>
                      <a:pt x="1523" y="999"/>
                      <a:pt x="1523" y="997"/>
                      <a:pt x="1524" y="995"/>
                    </a:cubicBezTo>
                    <a:cubicBezTo>
                      <a:pt x="1525" y="993"/>
                      <a:pt x="1526" y="992"/>
                      <a:pt x="1528" y="990"/>
                    </a:cubicBezTo>
                    <a:cubicBezTo>
                      <a:pt x="1533" y="985"/>
                      <a:pt x="1536" y="978"/>
                      <a:pt x="1539" y="972"/>
                    </a:cubicBezTo>
                    <a:cubicBezTo>
                      <a:pt x="1541" y="969"/>
                      <a:pt x="1541" y="967"/>
                      <a:pt x="1542" y="965"/>
                    </a:cubicBezTo>
                    <a:cubicBezTo>
                      <a:pt x="1542" y="960"/>
                      <a:pt x="1542" y="959"/>
                      <a:pt x="1545" y="955"/>
                    </a:cubicBezTo>
                    <a:cubicBezTo>
                      <a:pt x="1548" y="953"/>
                      <a:pt x="1551" y="950"/>
                      <a:pt x="1553" y="947"/>
                    </a:cubicBezTo>
                    <a:cubicBezTo>
                      <a:pt x="1555" y="943"/>
                      <a:pt x="1556" y="942"/>
                      <a:pt x="1560" y="941"/>
                    </a:cubicBezTo>
                    <a:cubicBezTo>
                      <a:pt x="1565" y="940"/>
                      <a:pt x="1570" y="941"/>
                      <a:pt x="1571" y="934"/>
                    </a:cubicBezTo>
                    <a:cubicBezTo>
                      <a:pt x="1572" y="927"/>
                      <a:pt x="1569" y="919"/>
                      <a:pt x="1570" y="912"/>
                    </a:cubicBezTo>
                    <a:cubicBezTo>
                      <a:pt x="1570" y="907"/>
                      <a:pt x="1572" y="903"/>
                      <a:pt x="1571" y="897"/>
                    </a:cubicBezTo>
                    <a:cubicBezTo>
                      <a:pt x="1571" y="893"/>
                      <a:pt x="1569" y="889"/>
                      <a:pt x="1568" y="885"/>
                    </a:cubicBezTo>
                    <a:cubicBezTo>
                      <a:pt x="1568" y="881"/>
                      <a:pt x="1568" y="877"/>
                      <a:pt x="1567" y="874"/>
                    </a:cubicBezTo>
                    <a:cubicBezTo>
                      <a:pt x="1567" y="871"/>
                      <a:pt x="1568" y="869"/>
                      <a:pt x="1568" y="866"/>
                    </a:cubicBezTo>
                    <a:cubicBezTo>
                      <a:pt x="1569" y="864"/>
                      <a:pt x="1567" y="861"/>
                      <a:pt x="1567" y="859"/>
                    </a:cubicBezTo>
                    <a:cubicBezTo>
                      <a:pt x="1566" y="853"/>
                      <a:pt x="1565" y="847"/>
                      <a:pt x="1565" y="840"/>
                    </a:cubicBezTo>
                    <a:cubicBezTo>
                      <a:pt x="1566" y="832"/>
                      <a:pt x="1569" y="823"/>
                      <a:pt x="1567" y="815"/>
                    </a:cubicBezTo>
                    <a:cubicBezTo>
                      <a:pt x="1567" y="807"/>
                      <a:pt x="1565" y="801"/>
                      <a:pt x="1564" y="794"/>
                    </a:cubicBezTo>
                    <a:cubicBezTo>
                      <a:pt x="1563" y="786"/>
                      <a:pt x="1563" y="779"/>
                      <a:pt x="1560" y="772"/>
                    </a:cubicBezTo>
                    <a:cubicBezTo>
                      <a:pt x="1558" y="764"/>
                      <a:pt x="1555" y="757"/>
                      <a:pt x="1555" y="748"/>
                    </a:cubicBezTo>
                    <a:cubicBezTo>
                      <a:pt x="1555" y="739"/>
                      <a:pt x="1561" y="732"/>
                      <a:pt x="1562" y="724"/>
                    </a:cubicBezTo>
                    <a:cubicBezTo>
                      <a:pt x="1563" y="717"/>
                      <a:pt x="1564" y="711"/>
                      <a:pt x="1566" y="704"/>
                    </a:cubicBezTo>
                    <a:cubicBezTo>
                      <a:pt x="1568" y="693"/>
                      <a:pt x="1566" y="680"/>
                      <a:pt x="1565" y="669"/>
                    </a:cubicBezTo>
                    <a:cubicBezTo>
                      <a:pt x="1565" y="662"/>
                      <a:pt x="1564" y="661"/>
                      <a:pt x="1560" y="656"/>
                    </a:cubicBezTo>
                    <a:cubicBezTo>
                      <a:pt x="1556" y="653"/>
                      <a:pt x="1556" y="649"/>
                      <a:pt x="1555" y="645"/>
                    </a:cubicBezTo>
                    <a:cubicBezTo>
                      <a:pt x="1554" y="640"/>
                      <a:pt x="1552" y="636"/>
                      <a:pt x="1551" y="631"/>
                    </a:cubicBezTo>
                    <a:cubicBezTo>
                      <a:pt x="1550" y="620"/>
                      <a:pt x="1550" y="609"/>
                      <a:pt x="1548" y="598"/>
                    </a:cubicBezTo>
                    <a:cubicBezTo>
                      <a:pt x="1546" y="592"/>
                      <a:pt x="1542" y="588"/>
                      <a:pt x="1539" y="583"/>
                    </a:cubicBezTo>
                    <a:cubicBezTo>
                      <a:pt x="1535" y="577"/>
                      <a:pt x="1535" y="572"/>
                      <a:pt x="1533" y="565"/>
                    </a:cubicBezTo>
                    <a:cubicBezTo>
                      <a:pt x="1532" y="562"/>
                      <a:pt x="1530" y="560"/>
                      <a:pt x="1529" y="557"/>
                    </a:cubicBezTo>
                    <a:cubicBezTo>
                      <a:pt x="1528" y="555"/>
                      <a:pt x="1525" y="550"/>
                      <a:pt x="1522" y="549"/>
                    </a:cubicBezTo>
                    <a:cubicBezTo>
                      <a:pt x="1519" y="547"/>
                      <a:pt x="1520" y="550"/>
                      <a:pt x="1517" y="551"/>
                    </a:cubicBezTo>
                    <a:cubicBezTo>
                      <a:pt x="1516" y="552"/>
                      <a:pt x="1512" y="551"/>
                      <a:pt x="1510" y="550"/>
                    </a:cubicBezTo>
                    <a:cubicBezTo>
                      <a:pt x="1506" y="548"/>
                      <a:pt x="1504" y="542"/>
                      <a:pt x="1499" y="541"/>
                    </a:cubicBezTo>
                    <a:cubicBezTo>
                      <a:pt x="1497" y="540"/>
                      <a:pt x="1494" y="540"/>
                      <a:pt x="1493" y="540"/>
                    </a:cubicBezTo>
                    <a:cubicBezTo>
                      <a:pt x="1490" y="538"/>
                      <a:pt x="1489" y="534"/>
                      <a:pt x="1488" y="532"/>
                    </a:cubicBezTo>
                    <a:cubicBezTo>
                      <a:pt x="1485" y="527"/>
                      <a:pt x="1485" y="527"/>
                      <a:pt x="1480" y="527"/>
                    </a:cubicBezTo>
                    <a:cubicBezTo>
                      <a:pt x="1477" y="527"/>
                      <a:pt x="1474" y="528"/>
                      <a:pt x="1471" y="527"/>
                    </a:cubicBezTo>
                    <a:cubicBezTo>
                      <a:pt x="1466" y="525"/>
                      <a:pt x="1462" y="516"/>
                      <a:pt x="1461" y="511"/>
                    </a:cubicBezTo>
                    <a:cubicBezTo>
                      <a:pt x="1460" y="506"/>
                      <a:pt x="1461" y="501"/>
                      <a:pt x="1459" y="497"/>
                    </a:cubicBezTo>
                    <a:cubicBezTo>
                      <a:pt x="1458" y="494"/>
                      <a:pt x="1456" y="492"/>
                      <a:pt x="1454" y="490"/>
                    </a:cubicBezTo>
                    <a:cubicBezTo>
                      <a:pt x="1451" y="484"/>
                      <a:pt x="1445" y="476"/>
                      <a:pt x="1454" y="471"/>
                    </a:cubicBezTo>
                    <a:cubicBezTo>
                      <a:pt x="1456" y="469"/>
                      <a:pt x="1458" y="470"/>
                      <a:pt x="1456" y="466"/>
                    </a:cubicBezTo>
                    <a:cubicBezTo>
                      <a:pt x="1455" y="463"/>
                      <a:pt x="1452" y="463"/>
                      <a:pt x="1452" y="460"/>
                    </a:cubicBezTo>
                    <a:cubicBezTo>
                      <a:pt x="1451" y="457"/>
                      <a:pt x="1452" y="454"/>
                      <a:pt x="1451" y="452"/>
                    </a:cubicBezTo>
                    <a:cubicBezTo>
                      <a:pt x="1450" y="446"/>
                      <a:pt x="1450" y="446"/>
                      <a:pt x="1454" y="442"/>
                    </a:cubicBezTo>
                    <a:cubicBezTo>
                      <a:pt x="1457" y="438"/>
                      <a:pt x="1457" y="435"/>
                      <a:pt x="1460" y="432"/>
                    </a:cubicBezTo>
                    <a:cubicBezTo>
                      <a:pt x="1463" y="429"/>
                      <a:pt x="1465" y="428"/>
                      <a:pt x="1468" y="427"/>
                    </a:cubicBezTo>
                    <a:cubicBezTo>
                      <a:pt x="1472" y="425"/>
                      <a:pt x="1474" y="422"/>
                      <a:pt x="1477" y="421"/>
                    </a:cubicBezTo>
                    <a:cubicBezTo>
                      <a:pt x="1483" y="418"/>
                      <a:pt x="1481" y="422"/>
                      <a:pt x="1483" y="426"/>
                    </a:cubicBezTo>
                    <a:cubicBezTo>
                      <a:pt x="1486" y="430"/>
                      <a:pt x="1492" y="435"/>
                      <a:pt x="1496" y="436"/>
                    </a:cubicBezTo>
                    <a:cubicBezTo>
                      <a:pt x="1500" y="437"/>
                      <a:pt x="1504" y="437"/>
                      <a:pt x="1508" y="439"/>
                    </a:cubicBezTo>
                    <a:cubicBezTo>
                      <a:pt x="1513" y="440"/>
                      <a:pt x="1516" y="444"/>
                      <a:pt x="1521" y="444"/>
                    </a:cubicBezTo>
                    <a:cubicBezTo>
                      <a:pt x="1525" y="444"/>
                      <a:pt x="1528" y="444"/>
                      <a:pt x="1532" y="444"/>
                    </a:cubicBezTo>
                    <a:cubicBezTo>
                      <a:pt x="1534" y="444"/>
                      <a:pt x="1534" y="444"/>
                      <a:pt x="1536" y="445"/>
                    </a:cubicBezTo>
                    <a:cubicBezTo>
                      <a:pt x="1538" y="445"/>
                      <a:pt x="1538" y="447"/>
                      <a:pt x="1540" y="446"/>
                    </a:cubicBezTo>
                    <a:cubicBezTo>
                      <a:pt x="1540" y="443"/>
                      <a:pt x="1537" y="442"/>
                      <a:pt x="1536" y="440"/>
                    </a:cubicBezTo>
                    <a:cubicBezTo>
                      <a:pt x="1535" y="438"/>
                      <a:pt x="1536" y="436"/>
                      <a:pt x="1535" y="434"/>
                    </a:cubicBezTo>
                    <a:cubicBezTo>
                      <a:pt x="1534" y="433"/>
                      <a:pt x="1532" y="433"/>
                      <a:pt x="1530" y="433"/>
                    </a:cubicBezTo>
                    <a:cubicBezTo>
                      <a:pt x="1528" y="432"/>
                      <a:pt x="1526" y="431"/>
                      <a:pt x="1523" y="430"/>
                    </a:cubicBezTo>
                    <a:cubicBezTo>
                      <a:pt x="1519" y="429"/>
                      <a:pt x="1515" y="431"/>
                      <a:pt x="1513" y="425"/>
                    </a:cubicBezTo>
                    <a:cubicBezTo>
                      <a:pt x="1511" y="423"/>
                      <a:pt x="1512" y="419"/>
                      <a:pt x="1512" y="416"/>
                    </a:cubicBezTo>
                    <a:cubicBezTo>
                      <a:pt x="1511" y="413"/>
                      <a:pt x="1511" y="414"/>
                      <a:pt x="1509" y="411"/>
                    </a:cubicBezTo>
                    <a:cubicBezTo>
                      <a:pt x="1507" y="407"/>
                      <a:pt x="1508" y="403"/>
                      <a:pt x="1513" y="402"/>
                    </a:cubicBezTo>
                    <a:cubicBezTo>
                      <a:pt x="1514" y="401"/>
                      <a:pt x="1516" y="402"/>
                      <a:pt x="1517" y="400"/>
                    </a:cubicBezTo>
                    <a:cubicBezTo>
                      <a:pt x="1519" y="398"/>
                      <a:pt x="1516" y="396"/>
                      <a:pt x="1515" y="395"/>
                    </a:cubicBezTo>
                    <a:cubicBezTo>
                      <a:pt x="1514" y="394"/>
                      <a:pt x="1513" y="394"/>
                      <a:pt x="1512" y="392"/>
                    </a:cubicBezTo>
                    <a:cubicBezTo>
                      <a:pt x="1510" y="390"/>
                      <a:pt x="1510" y="388"/>
                      <a:pt x="1508" y="386"/>
                    </a:cubicBezTo>
                    <a:cubicBezTo>
                      <a:pt x="1506" y="385"/>
                      <a:pt x="1504" y="386"/>
                      <a:pt x="1504" y="383"/>
                    </a:cubicBezTo>
                    <a:cubicBezTo>
                      <a:pt x="1504" y="381"/>
                      <a:pt x="1508" y="379"/>
                      <a:pt x="1508" y="377"/>
                    </a:cubicBezTo>
                    <a:cubicBezTo>
                      <a:pt x="1508" y="375"/>
                      <a:pt x="1505" y="375"/>
                      <a:pt x="1504" y="373"/>
                    </a:cubicBezTo>
                    <a:cubicBezTo>
                      <a:pt x="1502" y="371"/>
                      <a:pt x="1504" y="367"/>
                      <a:pt x="1503" y="365"/>
                    </a:cubicBezTo>
                    <a:cubicBezTo>
                      <a:pt x="1500" y="360"/>
                      <a:pt x="1494" y="362"/>
                      <a:pt x="1489" y="359"/>
                    </a:cubicBezTo>
                    <a:cubicBezTo>
                      <a:pt x="1485" y="356"/>
                      <a:pt x="1480" y="353"/>
                      <a:pt x="1476" y="351"/>
                    </a:cubicBezTo>
                    <a:cubicBezTo>
                      <a:pt x="1471" y="348"/>
                      <a:pt x="1474" y="342"/>
                      <a:pt x="1471" y="337"/>
                    </a:cubicBezTo>
                    <a:cubicBezTo>
                      <a:pt x="1468" y="334"/>
                      <a:pt x="1463" y="332"/>
                      <a:pt x="1461" y="328"/>
                    </a:cubicBezTo>
                    <a:cubicBezTo>
                      <a:pt x="1460" y="326"/>
                      <a:pt x="1460" y="324"/>
                      <a:pt x="1458" y="322"/>
                    </a:cubicBezTo>
                    <a:cubicBezTo>
                      <a:pt x="1457" y="320"/>
                      <a:pt x="1455" y="319"/>
                      <a:pt x="1454" y="317"/>
                    </a:cubicBezTo>
                    <a:cubicBezTo>
                      <a:pt x="1451" y="315"/>
                      <a:pt x="1443" y="293"/>
                      <a:pt x="1448" y="293"/>
                    </a:cubicBezTo>
                    <a:cubicBezTo>
                      <a:pt x="1451" y="292"/>
                      <a:pt x="1451" y="294"/>
                      <a:pt x="1454" y="293"/>
                    </a:cubicBezTo>
                    <a:cubicBezTo>
                      <a:pt x="1456" y="293"/>
                      <a:pt x="1459" y="291"/>
                      <a:pt x="1459" y="289"/>
                    </a:cubicBezTo>
                    <a:cubicBezTo>
                      <a:pt x="1461" y="282"/>
                      <a:pt x="1455" y="282"/>
                      <a:pt x="1451" y="279"/>
                    </a:cubicBezTo>
                    <a:cubicBezTo>
                      <a:pt x="1449" y="278"/>
                      <a:pt x="1448" y="276"/>
                      <a:pt x="1446" y="275"/>
                    </a:cubicBezTo>
                    <a:cubicBezTo>
                      <a:pt x="1444" y="272"/>
                      <a:pt x="1441" y="273"/>
                      <a:pt x="1439" y="271"/>
                    </a:cubicBezTo>
                    <a:cubicBezTo>
                      <a:pt x="1435" y="268"/>
                      <a:pt x="1433" y="264"/>
                      <a:pt x="1429" y="262"/>
                    </a:cubicBezTo>
                    <a:cubicBezTo>
                      <a:pt x="1425" y="259"/>
                      <a:pt x="1421" y="261"/>
                      <a:pt x="1417" y="256"/>
                    </a:cubicBezTo>
                    <a:cubicBezTo>
                      <a:pt x="1414" y="252"/>
                      <a:pt x="1414" y="248"/>
                      <a:pt x="1409" y="250"/>
                    </a:cubicBezTo>
                    <a:cubicBezTo>
                      <a:pt x="1407" y="251"/>
                      <a:pt x="1406" y="253"/>
                      <a:pt x="1404" y="252"/>
                    </a:cubicBezTo>
                    <a:cubicBezTo>
                      <a:pt x="1402" y="251"/>
                      <a:pt x="1402" y="249"/>
                      <a:pt x="1402" y="247"/>
                    </a:cubicBezTo>
                    <a:cubicBezTo>
                      <a:pt x="1403" y="242"/>
                      <a:pt x="1406" y="238"/>
                      <a:pt x="1403" y="234"/>
                    </a:cubicBezTo>
                    <a:cubicBezTo>
                      <a:pt x="1402" y="232"/>
                      <a:pt x="1397" y="228"/>
                      <a:pt x="1395" y="227"/>
                    </a:cubicBezTo>
                    <a:cubicBezTo>
                      <a:pt x="1395" y="231"/>
                      <a:pt x="1399" y="233"/>
                      <a:pt x="1399" y="237"/>
                    </a:cubicBezTo>
                    <a:cubicBezTo>
                      <a:pt x="1400" y="241"/>
                      <a:pt x="1394" y="241"/>
                      <a:pt x="1391" y="240"/>
                    </a:cubicBezTo>
                    <a:cubicBezTo>
                      <a:pt x="1390" y="239"/>
                      <a:pt x="1388" y="237"/>
                      <a:pt x="1386" y="237"/>
                    </a:cubicBezTo>
                    <a:cubicBezTo>
                      <a:pt x="1385" y="236"/>
                      <a:pt x="1383" y="237"/>
                      <a:pt x="1381" y="237"/>
                    </a:cubicBezTo>
                    <a:cubicBezTo>
                      <a:pt x="1379" y="237"/>
                      <a:pt x="1378" y="235"/>
                      <a:pt x="1376" y="234"/>
                    </a:cubicBezTo>
                    <a:cubicBezTo>
                      <a:pt x="1373" y="233"/>
                      <a:pt x="1373" y="235"/>
                      <a:pt x="1371" y="236"/>
                    </a:cubicBezTo>
                    <a:cubicBezTo>
                      <a:pt x="1366" y="238"/>
                      <a:pt x="1362" y="238"/>
                      <a:pt x="1357" y="238"/>
                    </a:cubicBezTo>
                    <a:cubicBezTo>
                      <a:pt x="1354" y="238"/>
                      <a:pt x="1350" y="240"/>
                      <a:pt x="1347" y="239"/>
                    </a:cubicBezTo>
                    <a:cubicBezTo>
                      <a:pt x="1344" y="238"/>
                      <a:pt x="1346" y="233"/>
                      <a:pt x="1341" y="232"/>
                    </a:cubicBezTo>
                    <a:cubicBezTo>
                      <a:pt x="1339" y="231"/>
                      <a:pt x="1336" y="233"/>
                      <a:pt x="1333" y="232"/>
                    </a:cubicBezTo>
                    <a:cubicBezTo>
                      <a:pt x="1331" y="232"/>
                      <a:pt x="1331" y="231"/>
                      <a:pt x="1328" y="229"/>
                    </a:cubicBezTo>
                    <a:cubicBezTo>
                      <a:pt x="1324" y="227"/>
                      <a:pt x="1319" y="228"/>
                      <a:pt x="1315" y="226"/>
                    </a:cubicBezTo>
                    <a:cubicBezTo>
                      <a:pt x="1313" y="224"/>
                      <a:pt x="1312" y="222"/>
                      <a:pt x="1309" y="221"/>
                    </a:cubicBezTo>
                    <a:cubicBezTo>
                      <a:pt x="1303" y="220"/>
                      <a:pt x="1299" y="219"/>
                      <a:pt x="1294" y="216"/>
                    </a:cubicBezTo>
                    <a:cubicBezTo>
                      <a:pt x="1288" y="212"/>
                      <a:pt x="1284" y="205"/>
                      <a:pt x="1276" y="208"/>
                    </a:cubicBezTo>
                    <a:cubicBezTo>
                      <a:pt x="1274" y="209"/>
                      <a:pt x="1269" y="211"/>
                      <a:pt x="1267" y="212"/>
                    </a:cubicBezTo>
                    <a:cubicBezTo>
                      <a:pt x="1264" y="215"/>
                      <a:pt x="1263" y="217"/>
                      <a:pt x="1258" y="215"/>
                    </a:cubicBezTo>
                    <a:cubicBezTo>
                      <a:pt x="1256" y="208"/>
                      <a:pt x="1247" y="210"/>
                      <a:pt x="1242" y="208"/>
                    </a:cubicBezTo>
                    <a:cubicBezTo>
                      <a:pt x="1237" y="206"/>
                      <a:pt x="1231" y="204"/>
                      <a:pt x="1227" y="200"/>
                    </a:cubicBezTo>
                    <a:cubicBezTo>
                      <a:pt x="1223" y="196"/>
                      <a:pt x="1222" y="195"/>
                      <a:pt x="1217" y="194"/>
                    </a:cubicBezTo>
                    <a:cubicBezTo>
                      <a:pt x="1214" y="193"/>
                      <a:pt x="1211" y="191"/>
                      <a:pt x="1209" y="189"/>
                    </a:cubicBezTo>
                    <a:cubicBezTo>
                      <a:pt x="1204" y="184"/>
                      <a:pt x="1200" y="181"/>
                      <a:pt x="1195" y="177"/>
                    </a:cubicBezTo>
                    <a:cubicBezTo>
                      <a:pt x="1191" y="174"/>
                      <a:pt x="1189" y="170"/>
                      <a:pt x="1185" y="168"/>
                    </a:cubicBezTo>
                    <a:cubicBezTo>
                      <a:pt x="1179" y="164"/>
                      <a:pt x="1172" y="167"/>
                      <a:pt x="1166" y="166"/>
                    </a:cubicBezTo>
                    <a:cubicBezTo>
                      <a:pt x="1159" y="166"/>
                      <a:pt x="1151" y="166"/>
                      <a:pt x="1143" y="167"/>
                    </a:cubicBezTo>
                    <a:cubicBezTo>
                      <a:pt x="1137" y="169"/>
                      <a:pt x="1131" y="172"/>
                      <a:pt x="1125" y="170"/>
                    </a:cubicBezTo>
                    <a:cubicBezTo>
                      <a:pt x="1117" y="169"/>
                      <a:pt x="1111" y="170"/>
                      <a:pt x="1103" y="171"/>
                    </a:cubicBezTo>
                    <a:cubicBezTo>
                      <a:pt x="1098" y="172"/>
                      <a:pt x="1088" y="174"/>
                      <a:pt x="1084" y="170"/>
                    </a:cubicBezTo>
                    <a:cubicBezTo>
                      <a:pt x="1078" y="166"/>
                      <a:pt x="1076" y="158"/>
                      <a:pt x="1075" y="151"/>
                    </a:cubicBezTo>
                    <a:cubicBezTo>
                      <a:pt x="1074" y="148"/>
                      <a:pt x="1075" y="144"/>
                      <a:pt x="1074" y="140"/>
                    </a:cubicBezTo>
                    <a:cubicBezTo>
                      <a:pt x="1072" y="137"/>
                      <a:pt x="1069" y="134"/>
                      <a:pt x="1068" y="130"/>
                    </a:cubicBezTo>
                    <a:cubicBezTo>
                      <a:pt x="1067" y="127"/>
                      <a:pt x="1068" y="124"/>
                      <a:pt x="1067" y="121"/>
                    </a:cubicBezTo>
                    <a:cubicBezTo>
                      <a:pt x="1066" y="117"/>
                      <a:pt x="1062" y="117"/>
                      <a:pt x="1060" y="113"/>
                    </a:cubicBezTo>
                    <a:cubicBezTo>
                      <a:pt x="1058" y="111"/>
                      <a:pt x="1059" y="108"/>
                      <a:pt x="1055" y="105"/>
                    </a:cubicBezTo>
                    <a:cubicBezTo>
                      <a:pt x="1052" y="103"/>
                      <a:pt x="1048" y="103"/>
                      <a:pt x="1045" y="102"/>
                    </a:cubicBezTo>
                    <a:cubicBezTo>
                      <a:pt x="1041" y="100"/>
                      <a:pt x="1039" y="96"/>
                      <a:pt x="1036" y="93"/>
                    </a:cubicBezTo>
                    <a:cubicBezTo>
                      <a:pt x="1032" y="88"/>
                      <a:pt x="1031" y="86"/>
                      <a:pt x="1025" y="84"/>
                    </a:cubicBezTo>
                    <a:cubicBezTo>
                      <a:pt x="1022" y="83"/>
                      <a:pt x="1019" y="81"/>
                      <a:pt x="1016" y="80"/>
                    </a:cubicBezTo>
                    <a:cubicBezTo>
                      <a:pt x="1013" y="79"/>
                      <a:pt x="1010" y="80"/>
                      <a:pt x="1007" y="79"/>
                    </a:cubicBezTo>
                    <a:cubicBezTo>
                      <a:pt x="1000" y="79"/>
                      <a:pt x="993" y="78"/>
                      <a:pt x="987" y="74"/>
                    </a:cubicBezTo>
                    <a:cubicBezTo>
                      <a:pt x="976" y="68"/>
                      <a:pt x="967" y="69"/>
                      <a:pt x="955" y="71"/>
                    </a:cubicBezTo>
                    <a:cubicBezTo>
                      <a:pt x="949" y="72"/>
                      <a:pt x="942" y="73"/>
                      <a:pt x="936" y="74"/>
                    </a:cubicBezTo>
                    <a:cubicBezTo>
                      <a:pt x="929" y="75"/>
                      <a:pt x="923" y="73"/>
                      <a:pt x="917" y="73"/>
                    </a:cubicBezTo>
                    <a:cubicBezTo>
                      <a:pt x="918" y="76"/>
                      <a:pt x="923" y="78"/>
                      <a:pt x="921" y="82"/>
                    </a:cubicBezTo>
                    <a:cubicBezTo>
                      <a:pt x="919" y="85"/>
                      <a:pt x="913" y="85"/>
                      <a:pt x="910" y="85"/>
                    </a:cubicBezTo>
                    <a:cubicBezTo>
                      <a:pt x="906" y="85"/>
                      <a:pt x="903" y="86"/>
                      <a:pt x="899" y="86"/>
                    </a:cubicBezTo>
                    <a:cubicBezTo>
                      <a:pt x="894" y="87"/>
                      <a:pt x="892" y="84"/>
                      <a:pt x="888" y="82"/>
                    </a:cubicBezTo>
                    <a:cubicBezTo>
                      <a:pt x="886" y="81"/>
                      <a:pt x="884" y="81"/>
                      <a:pt x="882" y="80"/>
                    </a:cubicBezTo>
                    <a:cubicBezTo>
                      <a:pt x="881" y="78"/>
                      <a:pt x="880" y="77"/>
                      <a:pt x="878" y="75"/>
                    </a:cubicBezTo>
                    <a:cubicBezTo>
                      <a:pt x="874" y="72"/>
                      <a:pt x="869" y="72"/>
                      <a:pt x="865" y="68"/>
                    </a:cubicBezTo>
                    <a:cubicBezTo>
                      <a:pt x="863" y="67"/>
                      <a:pt x="862" y="65"/>
                      <a:pt x="861" y="64"/>
                    </a:cubicBezTo>
                    <a:cubicBezTo>
                      <a:pt x="859" y="63"/>
                      <a:pt x="857" y="64"/>
                      <a:pt x="855" y="62"/>
                    </a:cubicBezTo>
                    <a:cubicBezTo>
                      <a:pt x="852" y="59"/>
                      <a:pt x="850" y="55"/>
                      <a:pt x="847" y="52"/>
                    </a:cubicBezTo>
                    <a:cubicBezTo>
                      <a:pt x="844" y="50"/>
                      <a:pt x="839" y="49"/>
                      <a:pt x="835" y="49"/>
                    </a:cubicBezTo>
                    <a:cubicBezTo>
                      <a:pt x="832" y="48"/>
                      <a:pt x="830" y="46"/>
                      <a:pt x="827" y="45"/>
                    </a:cubicBezTo>
                    <a:cubicBezTo>
                      <a:pt x="824" y="43"/>
                      <a:pt x="821" y="43"/>
                      <a:pt x="817" y="41"/>
                    </a:cubicBezTo>
                    <a:cubicBezTo>
                      <a:pt x="810" y="37"/>
                      <a:pt x="803" y="35"/>
                      <a:pt x="795" y="33"/>
                    </a:cubicBezTo>
                    <a:cubicBezTo>
                      <a:pt x="791" y="31"/>
                      <a:pt x="788" y="28"/>
                      <a:pt x="784" y="26"/>
                    </a:cubicBezTo>
                    <a:cubicBezTo>
                      <a:pt x="778" y="23"/>
                      <a:pt x="771" y="23"/>
                      <a:pt x="765" y="20"/>
                    </a:cubicBezTo>
                    <a:cubicBezTo>
                      <a:pt x="760" y="16"/>
                      <a:pt x="759" y="13"/>
                      <a:pt x="758" y="8"/>
                    </a:cubicBezTo>
                    <a:cubicBezTo>
                      <a:pt x="758" y="7"/>
                      <a:pt x="757" y="3"/>
                      <a:pt x="756" y="2"/>
                    </a:cubicBezTo>
                    <a:cubicBezTo>
                      <a:pt x="753" y="0"/>
                      <a:pt x="752" y="4"/>
                      <a:pt x="751" y="6"/>
                    </a:cubicBezTo>
                    <a:cubicBezTo>
                      <a:pt x="745" y="15"/>
                      <a:pt x="731" y="4"/>
                      <a:pt x="728" y="13"/>
                    </a:cubicBezTo>
                    <a:cubicBezTo>
                      <a:pt x="727" y="16"/>
                      <a:pt x="727" y="18"/>
                      <a:pt x="728" y="21"/>
                    </a:cubicBezTo>
                    <a:cubicBezTo>
                      <a:pt x="728" y="22"/>
                      <a:pt x="730" y="24"/>
                      <a:pt x="730" y="25"/>
                    </a:cubicBezTo>
                    <a:cubicBezTo>
                      <a:pt x="730" y="27"/>
                      <a:pt x="728" y="30"/>
                      <a:pt x="728" y="32"/>
                    </a:cubicBezTo>
                    <a:cubicBezTo>
                      <a:pt x="727" y="35"/>
                      <a:pt x="727" y="36"/>
                      <a:pt x="724" y="39"/>
                    </a:cubicBezTo>
                    <a:cubicBezTo>
                      <a:pt x="718" y="45"/>
                      <a:pt x="719" y="39"/>
                      <a:pt x="713" y="37"/>
                    </a:cubicBezTo>
                    <a:cubicBezTo>
                      <a:pt x="708" y="36"/>
                      <a:pt x="709" y="44"/>
                      <a:pt x="704" y="44"/>
                    </a:cubicBezTo>
                    <a:cubicBezTo>
                      <a:pt x="700" y="44"/>
                      <a:pt x="697" y="40"/>
                      <a:pt x="693" y="39"/>
                    </a:cubicBezTo>
                    <a:cubicBezTo>
                      <a:pt x="691" y="39"/>
                      <a:pt x="690" y="38"/>
                      <a:pt x="688" y="39"/>
                    </a:cubicBezTo>
                    <a:cubicBezTo>
                      <a:pt x="685" y="39"/>
                      <a:pt x="684" y="42"/>
                      <a:pt x="682" y="43"/>
                    </a:cubicBezTo>
                    <a:cubicBezTo>
                      <a:pt x="678" y="45"/>
                      <a:pt x="675" y="43"/>
                      <a:pt x="671" y="41"/>
                    </a:cubicBezTo>
                    <a:cubicBezTo>
                      <a:pt x="666" y="39"/>
                      <a:pt x="661" y="41"/>
                      <a:pt x="656" y="39"/>
                    </a:cubicBezTo>
                    <a:cubicBezTo>
                      <a:pt x="643" y="36"/>
                      <a:pt x="631" y="39"/>
                      <a:pt x="617" y="41"/>
                    </a:cubicBezTo>
                    <a:cubicBezTo>
                      <a:pt x="618" y="44"/>
                      <a:pt x="626" y="42"/>
                      <a:pt x="629" y="43"/>
                    </a:cubicBezTo>
                    <a:cubicBezTo>
                      <a:pt x="632" y="44"/>
                      <a:pt x="632" y="45"/>
                      <a:pt x="634" y="46"/>
                    </a:cubicBezTo>
                    <a:cubicBezTo>
                      <a:pt x="637" y="48"/>
                      <a:pt x="640" y="48"/>
                      <a:pt x="643" y="49"/>
                    </a:cubicBezTo>
                    <a:cubicBezTo>
                      <a:pt x="646" y="51"/>
                      <a:pt x="647" y="51"/>
                      <a:pt x="649" y="55"/>
                    </a:cubicBezTo>
                    <a:cubicBezTo>
                      <a:pt x="650" y="58"/>
                      <a:pt x="651" y="59"/>
                      <a:pt x="653" y="61"/>
                    </a:cubicBezTo>
                    <a:cubicBezTo>
                      <a:pt x="657" y="66"/>
                      <a:pt x="656" y="76"/>
                      <a:pt x="653" y="81"/>
                    </a:cubicBezTo>
                    <a:cubicBezTo>
                      <a:pt x="650" y="84"/>
                      <a:pt x="645" y="87"/>
                      <a:pt x="643" y="91"/>
                    </a:cubicBezTo>
                    <a:cubicBezTo>
                      <a:pt x="642" y="94"/>
                      <a:pt x="643" y="95"/>
                      <a:pt x="639" y="97"/>
                    </a:cubicBezTo>
                    <a:cubicBezTo>
                      <a:pt x="635" y="99"/>
                      <a:pt x="633" y="100"/>
                      <a:pt x="631" y="105"/>
                    </a:cubicBezTo>
                    <a:cubicBezTo>
                      <a:pt x="630" y="108"/>
                      <a:pt x="631" y="110"/>
                      <a:pt x="630" y="113"/>
                    </a:cubicBezTo>
                    <a:cubicBezTo>
                      <a:pt x="628" y="117"/>
                      <a:pt x="625" y="118"/>
                      <a:pt x="622" y="121"/>
                    </a:cubicBezTo>
                    <a:cubicBezTo>
                      <a:pt x="620" y="123"/>
                      <a:pt x="620" y="124"/>
                      <a:pt x="618" y="125"/>
                    </a:cubicBezTo>
                    <a:cubicBezTo>
                      <a:pt x="612" y="128"/>
                      <a:pt x="607" y="130"/>
                      <a:pt x="603" y="135"/>
                    </a:cubicBezTo>
                    <a:cubicBezTo>
                      <a:pt x="600" y="138"/>
                      <a:pt x="599" y="141"/>
                      <a:pt x="598" y="145"/>
                    </a:cubicBezTo>
                    <a:cubicBezTo>
                      <a:pt x="597" y="150"/>
                      <a:pt x="597" y="155"/>
                      <a:pt x="596" y="160"/>
                    </a:cubicBezTo>
                    <a:cubicBezTo>
                      <a:pt x="594" y="164"/>
                      <a:pt x="591" y="167"/>
                      <a:pt x="588" y="171"/>
                    </a:cubicBezTo>
                    <a:cubicBezTo>
                      <a:pt x="586" y="175"/>
                      <a:pt x="585" y="182"/>
                      <a:pt x="584" y="187"/>
                    </a:cubicBezTo>
                    <a:cubicBezTo>
                      <a:pt x="583" y="196"/>
                      <a:pt x="588" y="203"/>
                      <a:pt x="589" y="212"/>
                    </a:cubicBezTo>
                    <a:cubicBezTo>
                      <a:pt x="590" y="215"/>
                      <a:pt x="589" y="219"/>
                      <a:pt x="590" y="223"/>
                    </a:cubicBezTo>
                    <a:cubicBezTo>
                      <a:pt x="592" y="228"/>
                      <a:pt x="597" y="232"/>
                      <a:pt x="599" y="236"/>
                    </a:cubicBezTo>
                    <a:cubicBezTo>
                      <a:pt x="601" y="240"/>
                      <a:pt x="603" y="242"/>
                      <a:pt x="605" y="246"/>
                    </a:cubicBezTo>
                    <a:cubicBezTo>
                      <a:pt x="607" y="249"/>
                      <a:pt x="609" y="254"/>
                      <a:pt x="612" y="257"/>
                    </a:cubicBezTo>
                    <a:cubicBezTo>
                      <a:pt x="614" y="258"/>
                      <a:pt x="616" y="258"/>
                      <a:pt x="618" y="260"/>
                    </a:cubicBezTo>
                    <a:cubicBezTo>
                      <a:pt x="620" y="262"/>
                      <a:pt x="621" y="267"/>
                      <a:pt x="623" y="269"/>
                    </a:cubicBezTo>
                    <a:cubicBezTo>
                      <a:pt x="624" y="271"/>
                      <a:pt x="626" y="274"/>
                      <a:pt x="627" y="275"/>
                    </a:cubicBezTo>
                    <a:cubicBezTo>
                      <a:pt x="629" y="277"/>
                      <a:pt x="632" y="275"/>
                      <a:pt x="634" y="277"/>
                    </a:cubicBezTo>
                    <a:cubicBezTo>
                      <a:pt x="635" y="277"/>
                      <a:pt x="635" y="279"/>
                      <a:pt x="636" y="280"/>
                    </a:cubicBezTo>
                    <a:cubicBezTo>
                      <a:pt x="639" y="280"/>
                      <a:pt x="642" y="282"/>
                      <a:pt x="645" y="283"/>
                    </a:cubicBezTo>
                    <a:cubicBezTo>
                      <a:pt x="651" y="283"/>
                      <a:pt x="657" y="281"/>
                      <a:pt x="663" y="281"/>
                    </a:cubicBezTo>
                    <a:cubicBezTo>
                      <a:pt x="664" y="282"/>
                      <a:pt x="664" y="283"/>
                      <a:pt x="664" y="283"/>
                    </a:cubicBezTo>
                    <a:cubicBezTo>
                      <a:pt x="664" y="282"/>
                      <a:pt x="663" y="278"/>
                      <a:pt x="664" y="277"/>
                    </a:cubicBezTo>
                    <a:cubicBezTo>
                      <a:pt x="666" y="276"/>
                      <a:pt x="672" y="277"/>
                      <a:pt x="674" y="277"/>
                    </a:cubicBezTo>
                    <a:cubicBezTo>
                      <a:pt x="677" y="278"/>
                      <a:pt x="687" y="278"/>
                      <a:pt x="690" y="281"/>
                    </a:cubicBezTo>
                    <a:cubicBezTo>
                      <a:pt x="699" y="289"/>
                      <a:pt x="680" y="303"/>
                      <a:pt x="674" y="307"/>
                    </a:cubicBezTo>
                    <a:cubicBezTo>
                      <a:pt x="671" y="309"/>
                      <a:pt x="667" y="309"/>
                      <a:pt x="663" y="311"/>
                    </a:cubicBezTo>
                    <a:cubicBezTo>
                      <a:pt x="656" y="313"/>
                      <a:pt x="650" y="317"/>
                      <a:pt x="643" y="318"/>
                    </a:cubicBezTo>
                    <a:cubicBezTo>
                      <a:pt x="630" y="319"/>
                      <a:pt x="616" y="322"/>
                      <a:pt x="603" y="322"/>
                    </a:cubicBezTo>
                    <a:cubicBezTo>
                      <a:pt x="595" y="323"/>
                      <a:pt x="593" y="319"/>
                      <a:pt x="586" y="323"/>
                    </a:cubicBezTo>
                    <a:cubicBezTo>
                      <a:pt x="584" y="324"/>
                      <a:pt x="582" y="324"/>
                      <a:pt x="580" y="325"/>
                    </a:cubicBezTo>
                    <a:cubicBezTo>
                      <a:pt x="578" y="325"/>
                      <a:pt x="577" y="328"/>
                      <a:pt x="575" y="330"/>
                    </a:cubicBezTo>
                    <a:cubicBezTo>
                      <a:pt x="571" y="334"/>
                      <a:pt x="567" y="333"/>
                      <a:pt x="561" y="334"/>
                    </a:cubicBezTo>
                    <a:cubicBezTo>
                      <a:pt x="558" y="334"/>
                      <a:pt x="557" y="337"/>
                      <a:pt x="555" y="340"/>
                    </a:cubicBezTo>
                    <a:cubicBezTo>
                      <a:pt x="553" y="342"/>
                      <a:pt x="550" y="345"/>
                      <a:pt x="548" y="348"/>
                    </a:cubicBezTo>
                    <a:cubicBezTo>
                      <a:pt x="545" y="351"/>
                      <a:pt x="545" y="351"/>
                      <a:pt x="541" y="352"/>
                    </a:cubicBezTo>
                    <a:cubicBezTo>
                      <a:pt x="534" y="353"/>
                      <a:pt x="534" y="356"/>
                      <a:pt x="533" y="361"/>
                    </a:cubicBezTo>
                    <a:cubicBezTo>
                      <a:pt x="531" y="366"/>
                      <a:pt x="526" y="371"/>
                      <a:pt x="521" y="371"/>
                    </a:cubicBezTo>
                    <a:cubicBezTo>
                      <a:pt x="518" y="371"/>
                      <a:pt x="516" y="369"/>
                      <a:pt x="513" y="370"/>
                    </a:cubicBezTo>
                    <a:cubicBezTo>
                      <a:pt x="507" y="373"/>
                      <a:pt x="509" y="382"/>
                      <a:pt x="504" y="386"/>
                    </a:cubicBezTo>
                    <a:cubicBezTo>
                      <a:pt x="502" y="387"/>
                      <a:pt x="501" y="387"/>
                      <a:pt x="499" y="390"/>
                    </a:cubicBezTo>
                    <a:cubicBezTo>
                      <a:pt x="498" y="392"/>
                      <a:pt x="498" y="395"/>
                      <a:pt x="496" y="396"/>
                    </a:cubicBezTo>
                    <a:cubicBezTo>
                      <a:pt x="494" y="398"/>
                      <a:pt x="490" y="396"/>
                      <a:pt x="489" y="397"/>
                    </a:cubicBezTo>
                    <a:cubicBezTo>
                      <a:pt x="488" y="398"/>
                      <a:pt x="488" y="401"/>
                      <a:pt x="486" y="403"/>
                    </a:cubicBezTo>
                    <a:cubicBezTo>
                      <a:pt x="484" y="405"/>
                      <a:pt x="484" y="404"/>
                      <a:pt x="483" y="407"/>
                    </a:cubicBezTo>
                    <a:cubicBezTo>
                      <a:pt x="482" y="409"/>
                      <a:pt x="482" y="413"/>
                      <a:pt x="481" y="415"/>
                    </a:cubicBezTo>
                    <a:cubicBezTo>
                      <a:pt x="481" y="418"/>
                      <a:pt x="481" y="421"/>
                      <a:pt x="480" y="423"/>
                    </a:cubicBezTo>
                    <a:cubicBezTo>
                      <a:pt x="479" y="426"/>
                      <a:pt x="476" y="427"/>
                      <a:pt x="475" y="430"/>
                    </a:cubicBezTo>
                    <a:cubicBezTo>
                      <a:pt x="475" y="433"/>
                      <a:pt x="477" y="434"/>
                      <a:pt x="478" y="436"/>
                    </a:cubicBezTo>
                    <a:cubicBezTo>
                      <a:pt x="479" y="439"/>
                      <a:pt x="478" y="441"/>
                      <a:pt x="478" y="443"/>
                    </a:cubicBezTo>
                    <a:cubicBezTo>
                      <a:pt x="477" y="443"/>
                      <a:pt x="477" y="443"/>
                      <a:pt x="477" y="443"/>
                    </a:cubicBezTo>
                    <a:cubicBezTo>
                      <a:pt x="476" y="444"/>
                      <a:pt x="480" y="451"/>
                      <a:pt x="480" y="452"/>
                    </a:cubicBezTo>
                    <a:cubicBezTo>
                      <a:pt x="480" y="456"/>
                      <a:pt x="478" y="459"/>
                      <a:pt x="480" y="463"/>
                    </a:cubicBezTo>
                    <a:cubicBezTo>
                      <a:pt x="483" y="468"/>
                      <a:pt x="485" y="473"/>
                      <a:pt x="487" y="478"/>
                    </a:cubicBezTo>
                    <a:cubicBezTo>
                      <a:pt x="488" y="481"/>
                      <a:pt x="488" y="483"/>
                      <a:pt x="488" y="486"/>
                    </a:cubicBezTo>
                    <a:cubicBezTo>
                      <a:pt x="488" y="490"/>
                      <a:pt x="488" y="490"/>
                      <a:pt x="489" y="492"/>
                    </a:cubicBezTo>
                    <a:cubicBezTo>
                      <a:pt x="490" y="493"/>
                      <a:pt x="491" y="493"/>
                      <a:pt x="491" y="494"/>
                    </a:cubicBezTo>
                    <a:cubicBezTo>
                      <a:pt x="492" y="495"/>
                      <a:pt x="492" y="497"/>
                      <a:pt x="492" y="497"/>
                    </a:cubicBezTo>
                    <a:cubicBezTo>
                      <a:pt x="492" y="500"/>
                      <a:pt x="492" y="502"/>
                      <a:pt x="492" y="504"/>
                    </a:cubicBezTo>
                    <a:cubicBezTo>
                      <a:pt x="492" y="507"/>
                      <a:pt x="492" y="510"/>
                      <a:pt x="492" y="513"/>
                    </a:cubicBezTo>
                    <a:cubicBezTo>
                      <a:pt x="493" y="515"/>
                      <a:pt x="495" y="517"/>
                      <a:pt x="496" y="519"/>
                    </a:cubicBezTo>
                    <a:cubicBezTo>
                      <a:pt x="499" y="525"/>
                      <a:pt x="497" y="528"/>
                      <a:pt x="495" y="534"/>
                    </a:cubicBezTo>
                    <a:cubicBezTo>
                      <a:pt x="493" y="539"/>
                      <a:pt x="496" y="542"/>
                      <a:pt x="497" y="547"/>
                    </a:cubicBezTo>
                    <a:cubicBezTo>
                      <a:pt x="498" y="553"/>
                      <a:pt x="492" y="557"/>
                      <a:pt x="492" y="562"/>
                    </a:cubicBezTo>
                    <a:cubicBezTo>
                      <a:pt x="491" y="571"/>
                      <a:pt x="494" y="581"/>
                      <a:pt x="496" y="589"/>
                    </a:cubicBezTo>
                    <a:cubicBezTo>
                      <a:pt x="497" y="594"/>
                      <a:pt x="496" y="599"/>
                      <a:pt x="495" y="604"/>
                    </a:cubicBezTo>
                    <a:cubicBezTo>
                      <a:pt x="495" y="609"/>
                      <a:pt x="495" y="613"/>
                      <a:pt x="494" y="618"/>
                    </a:cubicBezTo>
                    <a:cubicBezTo>
                      <a:pt x="493" y="629"/>
                      <a:pt x="497" y="642"/>
                      <a:pt x="492" y="652"/>
                    </a:cubicBezTo>
                    <a:cubicBezTo>
                      <a:pt x="489" y="658"/>
                      <a:pt x="488" y="664"/>
                      <a:pt x="486" y="671"/>
                    </a:cubicBezTo>
                    <a:cubicBezTo>
                      <a:pt x="484" y="676"/>
                      <a:pt x="479" y="680"/>
                      <a:pt x="479" y="685"/>
                    </a:cubicBezTo>
                    <a:cubicBezTo>
                      <a:pt x="478" y="690"/>
                      <a:pt x="480" y="695"/>
                      <a:pt x="478" y="700"/>
                    </a:cubicBezTo>
                    <a:cubicBezTo>
                      <a:pt x="477" y="702"/>
                      <a:pt x="475" y="704"/>
                      <a:pt x="473" y="706"/>
                    </a:cubicBezTo>
                    <a:cubicBezTo>
                      <a:pt x="471" y="708"/>
                      <a:pt x="471" y="711"/>
                      <a:pt x="470" y="713"/>
                    </a:cubicBezTo>
                    <a:cubicBezTo>
                      <a:pt x="468" y="718"/>
                      <a:pt x="465" y="722"/>
                      <a:pt x="464" y="726"/>
                    </a:cubicBezTo>
                    <a:cubicBezTo>
                      <a:pt x="464" y="730"/>
                      <a:pt x="464" y="733"/>
                      <a:pt x="463" y="736"/>
                    </a:cubicBezTo>
                    <a:cubicBezTo>
                      <a:pt x="462" y="740"/>
                      <a:pt x="461" y="744"/>
                      <a:pt x="458" y="746"/>
                    </a:cubicBezTo>
                    <a:cubicBezTo>
                      <a:pt x="455" y="748"/>
                      <a:pt x="453" y="748"/>
                      <a:pt x="452" y="751"/>
                    </a:cubicBezTo>
                    <a:cubicBezTo>
                      <a:pt x="451" y="755"/>
                      <a:pt x="453" y="760"/>
                      <a:pt x="452" y="764"/>
                    </a:cubicBezTo>
                    <a:cubicBezTo>
                      <a:pt x="450" y="767"/>
                      <a:pt x="445" y="775"/>
                      <a:pt x="442" y="777"/>
                    </a:cubicBezTo>
                    <a:cubicBezTo>
                      <a:pt x="435" y="780"/>
                      <a:pt x="418" y="779"/>
                      <a:pt x="423" y="767"/>
                    </a:cubicBezTo>
                    <a:cubicBezTo>
                      <a:pt x="424" y="763"/>
                      <a:pt x="428" y="760"/>
                      <a:pt x="428" y="755"/>
                    </a:cubicBezTo>
                    <a:cubicBezTo>
                      <a:pt x="429" y="745"/>
                      <a:pt x="423" y="732"/>
                      <a:pt x="432" y="724"/>
                    </a:cubicBezTo>
                    <a:cubicBezTo>
                      <a:pt x="435" y="721"/>
                      <a:pt x="437" y="717"/>
                      <a:pt x="441" y="714"/>
                    </a:cubicBezTo>
                    <a:cubicBezTo>
                      <a:pt x="444" y="711"/>
                      <a:pt x="449" y="708"/>
                      <a:pt x="450" y="702"/>
                    </a:cubicBezTo>
                    <a:cubicBezTo>
                      <a:pt x="451" y="699"/>
                      <a:pt x="450" y="694"/>
                      <a:pt x="451" y="690"/>
                    </a:cubicBezTo>
                    <a:cubicBezTo>
                      <a:pt x="451" y="686"/>
                      <a:pt x="453" y="682"/>
                      <a:pt x="453" y="677"/>
                    </a:cubicBezTo>
                    <a:cubicBezTo>
                      <a:pt x="452" y="675"/>
                      <a:pt x="451" y="673"/>
                      <a:pt x="452" y="671"/>
                    </a:cubicBezTo>
                    <a:cubicBezTo>
                      <a:pt x="452" y="668"/>
                      <a:pt x="453" y="668"/>
                      <a:pt x="454" y="665"/>
                    </a:cubicBezTo>
                    <a:cubicBezTo>
                      <a:pt x="455" y="661"/>
                      <a:pt x="453" y="656"/>
                      <a:pt x="453" y="653"/>
                    </a:cubicBezTo>
                    <a:cubicBezTo>
                      <a:pt x="452" y="648"/>
                      <a:pt x="454" y="644"/>
                      <a:pt x="454" y="639"/>
                    </a:cubicBezTo>
                    <a:cubicBezTo>
                      <a:pt x="454" y="637"/>
                      <a:pt x="451" y="631"/>
                      <a:pt x="452" y="629"/>
                    </a:cubicBezTo>
                    <a:cubicBezTo>
                      <a:pt x="454" y="626"/>
                      <a:pt x="459" y="629"/>
                      <a:pt x="459" y="624"/>
                    </a:cubicBezTo>
                    <a:cubicBezTo>
                      <a:pt x="459" y="622"/>
                      <a:pt x="458" y="621"/>
                      <a:pt x="457" y="620"/>
                    </a:cubicBezTo>
                    <a:cubicBezTo>
                      <a:pt x="456" y="618"/>
                      <a:pt x="455" y="615"/>
                      <a:pt x="455" y="613"/>
                    </a:cubicBezTo>
                    <a:cubicBezTo>
                      <a:pt x="453" y="609"/>
                      <a:pt x="453" y="607"/>
                      <a:pt x="448" y="608"/>
                    </a:cubicBezTo>
                    <a:cubicBezTo>
                      <a:pt x="447" y="611"/>
                      <a:pt x="446" y="611"/>
                      <a:pt x="444" y="612"/>
                    </a:cubicBezTo>
                    <a:cubicBezTo>
                      <a:pt x="441" y="614"/>
                      <a:pt x="441" y="614"/>
                      <a:pt x="438" y="617"/>
                    </a:cubicBezTo>
                    <a:cubicBezTo>
                      <a:pt x="434" y="622"/>
                      <a:pt x="427" y="621"/>
                      <a:pt x="428" y="630"/>
                    </a:cubicBezTo>
                    <a:cubicBezTo>
                      <a:pt x="428" y="635"/>
                      <a:pt x="434" y="639"/>
                      <a:pt x="433" y="644"/>
                    </a:cubicBezTo>
                    <a:cubicBezTo>
                      <a:pt x="433" y="647"/>
                      <a:pt x="430" y="650"/>
                      <a:pt x="429" y="653"/>
                    </a:cubicBezTo>
                    <a:cubicBezTo>
                      <a:pt x="427" y="657"/>
                      <a:pt x="428" y="661"/>
                      <a:pt x="427" y="666"/>
                    </a:cubicBezTo>
                    <a:cubicBezTo>
                      <a:pt x="426" y="668"/>
                      <a:pt x="423" y="669"/>
                      <a:pt x="422" y="671"/>
                    </a:cubicBezTo>
                    <a:cubicBezTo>
                      <a:pt x="421" y="674"/>
                      <a:pt x="421" y="676"/>
                      <a:pt x="419" y="679"/>
                    </a:cubicBezTo>
                    <a:cubicBezTo>
                      <a:pt x="418" y="680"/>
                      <a:pt x="413" y="685"/>
                      <a:pt x="415" y="688"/>
                    </a:cubicBezTo>
                    <a:cubicBezTo>
                      <a:pt x="418" y="693"/>
                      <a:pt x="422" y="681"/>
                      <a:pt x="423" y="680"/>
                    </a:cubicBezTo>
                    <a:cubicBezTo>
                      <a:pt x="426" y="678"/>
                      <a:pt x="433" y="678"/>
                      <a:pt x="433" y="682"/>
                    </a:cubicBezTo>
                    <a:cubicBezTo>
                      <a:pt x="433" y="685"/>
                      <a:pt x="432" y="686"/>
                      <a:pt x="432" y="688"/>
                    </a:cubicBezTo>
                    <a:cubicBezTo>
                      <a:pt x="433" y="691"/>
                      <a:pt x="436" y="690"/>
                      <a:pt x="433" y="694"/>
                    </a:cubicBezTo>
                    <a:cubicBezTo>
                      <a:pt x="433" y="695"/>
                      <a:pt x="430" y="696"/>
                      <a:pt x="429" y="697"/>
                    </a:cubicBezTo>
                    <a:cubicBezTo>
                      <a:pt x="427" y="699"/>
                      <a:pt x="428" y="701"/>
                      <a:pt x="427" y="703"/>
                    </a:cubicBezTo>
                    <a:cubicBezTo>
                      <a:pt x="425" y="707"/>
                      <a:pt x="423" y="709"/>
                      <a:pt x="423" y="713"/>
                    </a:cubicBezTo>
                    <a:cubicBezTo>
                      <a:pt x="422" y="723"/>
                      <a:pt x="417" y="729"/>
                      <a:pt x="414" y="737"/>
                    </a:cubicBezTo>
                    <a:cubicBezTo>
                      <a:pt x="413" y="740"/>
                      <a:pt x="411" y="742"/>
                      <a:pt x="410" y="744"/>
                    </a:cubicBezTo>
                    <a:cubicBezTo>
                      <a:pt x="409" y="748"/>
                      <a:pt x="410" y="752"/>
                      <a:pt x="409" y="755"/>
                    </a:cubicBezTo>
                    <a:cubicBezTo>
                      <a:pt x="408" y="760"/>
                      <a:pt x="409" y="766"/>
                      <a:pt x="407" y="770"/>
                    </a:cubicBezTo>
                    <a:cubicBezTo>
                      <a:pt x="405" y="774"/>
                      <a:pt x="400" y="772"/>
                      <a:pt x="395" y="773"/>
                    </a:cubicBezTo>
                    <a:cubicBezTo>
                      <a:pt x="390" y="773"/>
                      <a:pt x="387" y="770"/>
                      <a:pt x="388" y="764"/>
                    </a:cubicBezTo>
                    <a:cubicBezTo>
                      <a:pt x="388" y="761"/>
                      <a:pt x="391" y="759"/>
                      <a:pt x="391" y="756"/>
                    </a:cubicBezTo>
                    <a:cubicBezTo>
                      <a:pt x="392" y="754"/>
                      <a:pt x="391" y="750"/>
                      <a:pt x="391" y="748"/>
                    </a:cubicBezTo>
                    <a:cubicBezTo>
                      <a:pt x="389" y="741"/>
                      <a:pt x="379" y="739"/>
                      <a:pt x="377" y="731"/>
                    </a:cubicBezTo>
                    <a:cubicBezTo>
                      <a:pt x="376" y="726"/>
                      <a:pt x="377" y="722"/>
                      <a:pt x="378" y="717"/>
                    </a:cubicBezTo>
                    <a:cubicBezTo>
                      <a:pt x="379" y="712"/>
                      <a:pt x="377" y="706"/>
                      <a:pt x="377" y="700"/>
                    </a:cubicBezTo>
                    <a:cubicBezTo>
                      <a:pt x="378" y="693"/>
                      <a:pt x="386" y="688"/>
                      <a:pt x="386" y="680"/>
                    </a:cubicBezTo>
                    <a:cubicBezTo>
                      <a:pt x="386" y="676"/>
                      <a:pt x="384" y="671"/>
                      <a:pt x="387" y="667"/>
                    </a:cubicBezTo>
                    <a:cubicBezTo>
                      <a:pt x="389" y="665"/>
                      <a:pt x="392" y="666"/>
                      <a:pt x="393" y="664"/>
                    </a:cubicBezTo>
                    <a:cubicBezTo>
                      <a:pt x="395" y="662"/>
                      <a:pt x="394" y="659"/>
                      <a:pt x="394" y="657"/>
                    </a:cubicBezTo>
                    <a:cubicBezTo>
                      <a:pt x="393" y="653"/>
                      <a:pt x="393" y="649"/>
                      <a:pt x="392" y="645"/>
                    </a:cubicBezTo>
                    <a:cubicBezTo>
                      <a:pt x="391" y="640"/>
                      <a:pt x="391" y="635"/>
                      <a:pt x="391" y="631"/>
                    </a:cubicBezTo>
                    <a:cubicBezTo>
                      <a:pt x="391" y="627"/>
                      <a:pt x="392" y="621"/>
                      <a:pt x="389" y="618"/>
                    </a:cubicBezTo>
                    <a:cubicBezTo>
                      <a:pt x="386" y="622"/>
                      <a:pt x="387" y="627"/>
                      <a:pt x="383" y="629"/>
                    </a:cubicBezTo>
                    <a:cubicBezTo>
                      <a:pt x="380" y="631"/>
                      <a:pt x="375" y="635"/>
                      <a:pt x="372" y="635"/>
                    </a:cubicBezTo>
                    <a:cubicBezTo>
                      <a:pt x="370" y="630"/>
                      <a:pt x="373" y="621"/>
                      <a:pt x="375" y="617"/>
                    </a:cubicBezTo>
                    <a:cubicBezTo>
                      <a:pt x="379" y="610"/>
                      <a:pt x="387" y="601"/>
                      <a:pt x="387" y="593"/>
                    </a:cubicBezTo>
                    <a:cubicBezTo>
                      <a:pt x="387" y="590"/>
                      <a:pt x="386" y="586"/>
                      <a:pt x="387" y="584"/>
                    </a:cubicBezTo>
                    <a:cubicBezTo>
                      <a:pt x="387" y="580"/>
                      <a:pt x="388" y="569"/>
                      <a:pt x="394" y="570"/>
                    </a:cubicBezTo>
                    <a:cubicBezTo>
                      <a:pt x="395" y="572"/>
                      <a:pt x="397" y="577"/>
                      <a:pt x="399" y="576"/>
                    </a:cubicBezTo>
                    <a:cubicBezTo>
                      <a:pt x="399" y="572"/>
                      <a:pt x="399" y="567"/>
                      <a:pt x="398" y="563"/>
                    </a:cubicBezTo>
                    <a:cubicBezTo>
                      <a:pt x="397" y="559"/>
                      <a:pt x="394" y="558"/>
                      <a:pt x="391" y="554"/>
                    </a:cubicBezTo>
                    <a:cubicBezTo>
                      <a:pt x="389" y="550"/>
                      <a:pt x="387" y="548"/>
                      <a:pt x="385" y="544"/>
                    </a:cubicBezTo>
                    <a:cubicBezTo>
                      <a:pt x="383" y="537"/>
                      <a:pt x="381" y="532"/>
                      <a:pt x="379" y="526"/>
                    </a:cubicBezTo>
                    <a:cubicBezTo>
                      <a:pt x="377" y="523"/>
                      <a:pt x="374" y="521"/>
                      <a:pt x="375" y="517"/>
                    </a:cubicBezTo>
                    <a:cubicBezTo>
                      <a:pt x="376" y="513"/>
                      <a:pt x="378" y="509"/>
                      <a:pt x="378" y="506"/>
                    </a:cubicBezTo>
                    <a:cubicBezTo>
                      <a:pt x="380" y="501"/>
                      <a:pt x="382" y="499"/>
                      <a:pt x="387" y="501"/>
                    </a:cubicBezTo>
                    <a:cubicBezTo>
                      <a:pt x="389" y="501"/>
                      <a:pt x="389" y="502"/>
                      <a:pt x="390" y="504"/>
                    </a:cubicBezTo>
                    <a:cubicBezTo>
                      <a:pt x="391" y="506"/>
                      <a:pt x="392" y="509"/>
                      <a:pt x="394" y="509"/>
                    </a:cubicBezTo>
                    <a:cubicBezTo>
                      <a:pt x="394" y="509"/>
                      <a:pt x="394" y="497"/>
                      <a:pt x="394" y="496"/>
                    </a:cubicBezTo>
                    <a:cubicBezTo>
                      <a:pt x="396" y="491"/>
                      <a:pt x="403" y="487"/>
                      <a:pt x="406" y="483"/>
                    </a:cubicBezTo>
                    <a:cubicBezTo>
                      <a:pt x="409" y="478"/>
                      <a:pt x="409" y="475"/>
                      <a:pt x="407" y="470"/>
                    </a:cubicBezTo>
                    <a:cubicBezTo>
                      <a:pt x="406" y="466"/>
                      <a:pt x="406" y="460"/>
                      <a:pt x="404" y="457"/>
                    </a:cubicBezTo>
                    <a:cubicBezTo>
                      <a:pt x="400" y="452"/>
                      <a:pt x="399" y="459"/>
                      <a:pt x="398" y="462"/>
                    </a:cubicBezTo>
                    <a:cubicBezTo>
                      <a:pt x="397" y="464"/>
                      <a:pt x="395" y="465"/>
                      <a:pt x="394" y="468"/>
                    </a:cubicBezTo>
                    <a:cubicBezTo>
                      <a:pt x="392" y="472"/>
                      <a:pt x="392" y="474"/>
                      <a:pt x="388" y="477"/>
                    </a:cubicBezTo>
                    <a:cubicBezTo>
                      <a:pt x="383" y="481"/>
                      <a:pt x="377" y="482"/>
                      <a:pt x="371" y="483"/>
                    </a:cubicBezTo>
                    <a:cubicBezTo>
                      <a:pt x="367" y="484"/>
                      <a:pt x="362" y="480"/>
                      <a:pt x="360" y="486"/>
                    </a:cubicBezTo>
                    <a:cubicBezTo>
                      <a:pt x="358" y="489"/>
                      <a:pt x="358" y="494"/>
                      <a:pt x="356" y="498"/>
                    </a:cubicBezTo>
                    <a:cubicBezTo>
                      <a:pt x="355" y="500"/>
                      <a:pt x="354" y="503"/>
                      <a:pt x="353" y="506"/>
                    </a:cubicBezTo>
                    <a:cubicBezTo>
                      <a:pt x="348" y="514"/>
                      <a:pt x="343" y="526"/>
                      <a:pt x="343" y="536"/>
                    </a:cubicBezTo>
                    <a:cubicBezTo>
                      <a:pt x="343" y="543"/>
                      <a:pt x="341" y="543"/>
                      <a:pt x="337" y="548"/>
                    </a:cubicBezTo>
                    <a:cubicBezTo>
                      <a:pt x="334" y="552"/>
                      <a:pt x="332" y="557"/>
                      <a:pt x="330" y="560"/>
                    </a:cubicBezTo>
                    <a:cubicBezTo>
                      <a:pt x="328" y="564"/>
                      <a:pt x="327" y="570"/>
                      <a:pt x="324" y="572"/>
                    </a:cubicBezTo>
                    <a:cubicBezTo>
                      <a:pt x="320" y="575"/>
                      <a:pt x="317" y="574"/>
                      <a:pt x="313" y="578"/>
                    </a:cubicBezTo>
                    <a:cubicBezTo>
                      <a:pt x="310" y="582"/>
                      <a:pt x="310" y="588"/>
                      <a:pt x="309" y="592"/>
                    </a:cubicBezTo>
                    <a:cubicBezTo>
                      <a:pt x="308" y="598"/>
                      <a:pt x="305" y="602"/>
                      <a:pt x="301" y="606"/>
                    </a:cubicBezTo>
                    <a:cubicBezTo>
                      <a:pt x="297" y="611"/>
                      <a:pt x="298" y="614"/>
                      <a:pt x="299" y="620"/>
                    </a:cubicBezTo>
                    <a:cubicBezTo>
                      <a:pt x="300" y="624"/>
                      <a:pt x="298" y="627"/>
                      <a:pt x="298" y="631"/>
                    </a:cubicBezTo>
                    <a:cubicBezTo>
                      <a:pt x="298" y="634"/>
                      <a:pt x="299" y="637"/>
                      <a:pt x="298" y="639"/>
                    </a:cubicBezTo>
                    <a:cubicBezTo>
                      <a:pt x="298" y="642"/>
                      <a:pt x="296" y="644"/>
                      <a:pt x="294" y="646"/>
                    </a:cubicBezTo>
                    <a:cubicBezTo>
                      <a:pt x="291" y="649"/>
                      <a:pt x="290" y="653"/>
                      <a:pt x="287" y="657"/>
                    </a:cubicBezTo>
                    <a:cubicBezTo>
                      <a:pt x="285" y="661"/>
                      <a:pt x="285" y="660"/>
                      <a:pt x="280" y="661"/>
                    </a:cubicBezTo>
                    <a:cubicBezTo>
                      <a:pt x="277" y="661"/>
                      <a:pt x="274" y="662"/>
                      <a:pt x="270" y="662"/>
                    </a:cubicBezTo>
                    <a:cubicBezTo>
                      <a:pt x="266" y="662"/>
                      <a:pt x="259" y="664"/>
                      <a:pt x="255" y="662"/>
                    </a:cubicBezTo>
                    <a:cubicBezTo>
                      <a:pt x="252" y="659"/>
                      <a:pt x="251" y="654"/>
                      <a:pt x="247" y="652"/>
                    </a:cubicBezTo>
                    <a:cubicBezTo>
                      <a:pt x="242" y="649"/>
                      <a:pt x="238" y="648"/>
                      <a:pt x="233" y="647"/>
                    </a:cubicBezTo>
                    <a:cubicBezTo>
                      <a:pt x="230" y="647"/>
                      <a:pt x="227" y="645"/>
                      <a:pt x="226" y="649"/>
                    </a:cubicBezTo>
                    <a:cubicBezTo>
                      <a:pt x="225" y="650"/>
                      <a:pt x="226" y="653"/>
                      <a:pt x="226" y="654"/>
                    </a:cubicBezTo>
                    <a:cubicBezTo>
                      <a:pt x="225" y="658"/>
                      <a:pt x="224" y="660"/>
                      <a:pt x="222" y="663"/>
                    </a:cubicBezTo>
                    <a:cubicBezTo>
                      <a:pt x="220" y="668"/>
                      <a:pt x="222" y="671"/>
                      <a:pt x="218" y="674"/>
                    </a:cubicBezTo>
                    <a:cubicBezTo>
                      <a:pt x="213" y="677"/>
                      <a:pt x="211" y="680"/>
                      <a:pt x="210" y="685"/>
                    </a:cubicBezTo>
                    <a:cubicBezTo>
                      <a:pt x="209" y="692"/>
                      <a:pt x="204" y="698"/>
                      <a:pt x="196" y="698"/>
                    </a:cubicBezTo>
                    <a:cubicBezTo>
                      <a:pt x="192" y="698"/>
                      <a:pt x="189" y="697"/>
                      <a:pt x="186" y="695"/>
                    </a:cubicBezTo>
                    <a:cubicBezTo>
                      <a:pt x="180" y="691"/>
                      <a:pt x="171" y="694"/>
                      <a:pt x="167" y="699"/>
                    </a:cubicBezTo>
                    <a:cubicBezTo>
                      <a:pt x="165" y="701"/>
                      <a:pt x="165" y="704"/>
                      <a:pt x="164" y="706"/>
                    </a:cubicBezTo>
                    <a:cubicBezTo>
                      <a:pt x="163" y="710"/>
                      <a:pt x="161" y="713"/>
                      <a:pt x="161" y="716"/>
                    </a:cubicBezTo>
                    <a:cubicBezTo>
                      <a:pt x="161" y="720"/>
                      <a:pt x="161" y="724"/>
                      <a:pt x="162" y="728"/>
                    </a:cubicBezTo>
                    <a:cubicBezTo>
                      <a:pt x="163" y="740"/>
                      <a:pt x="168" y="751"/>
                      <a:pt x="168" y="763"/>
                    </a:cubicBezTo>
                    <a:cubicBezTo>
                      <a:pt x="168" y="768"/>
                      <a:pt x="167" y="772"/>
                      <a:pt x="167" y="777"/>
                    </a:cubicBezTo>
                    <a:cubicBezTo>
                      <a:pt x="167" y="781"/>
                      <a:pt x="168" y="786"/>
                      <a:pt x="168" y="790"/>
                    </a:cubicBezTo>
                    <a:cubicBezTo>
                      <a:pt x="168" y="794"/>
                      <a:pt x="170" y="797"/>
                      <a:pt x="170" y="801"/>
                    </a:cubicBezTo>
                    <a:cubicBezTo>
                      <a:pt x="172" y="812"/>
                      <a:pt x="166" y="825"/>
                      <a:pt x="155" y="826"/>
                    </a:cubicBezTo>
                    <a:cubicBezTo>
                      <a:pt x="149" y="827"/>
                      <a:pt x="143" y="825"/>
                      <a:pt x="137" y="826"/>
                    </a:cubicBezTo>
                    <a:cubicBezTo>
                      <a:pt x="134" y="827"/>
                      <a:pt x="131" y="830"/>
                      <a:pt x="129" y="833"/>
                    </a:cubicBezTo>
                    <a:cubicBezTo>
                      <a:pt x="126" y="835"/>
                      <a:pt x="124" y="836"/>
                      <a:pt x="121" y="837"/>
                    </a:cubicBezTo>
                    <a:cubicBezTo>
                      <a:pt x="114" y="840"/>
                      <a:pt x="108" y="844"/>
                      <a:pt x="101" y="847"/>
                    </a:cubicBezTo>
                    <a:cubicBezTo>
                      <a:pt x="97" y="848"/>
                      <a:pt x="95" y="849"/>
                      <a:pt x="92" y="852"/>
                    </a:cubicBezTo>
                    <a:cubicBezTo>
                      <a:pt x="90" y="854"/>
                      <a:pt x="87" y="857"/>
                      <a:pt x="86" y="859"/>
                    </a:cubicBezTo>
                    <a:cubicBezTo>
                      <a:pt x="85" y="862"/>
                      <a:pt x="87" y="869"/>
                      <a:pt x="87" y="873"/>
                    </a:cubicBezTo>
                    <a:cubicBezTo>
                      <a:pt x="88" y="877"/>
                      <a:pt x="88" y="880"/>
                      <a:pt x="89" y="884"/>
                    </a:cubicBezTo>
                    <a:cubicBezTo>
                      <a:pt x="89" y="886"/>
                      <a:pt x="90" y="889"/>
                      <a:pt x="91" y="891"/>
                    </a:cubicBezTo>
                    <a:cubicBezTo>
                      <a:pt x="92" y="892"/>
                      <a:pt x="93" y="893"/>
                      <a:pt x="94" y="894"/>
                    </a:cubicBezTo>
                    <a:cubicBezTo>
                      <a:pt x="95" y="896"/>
                      <a:pt x="94" y="900"/>
                      <a:pt x="95" y="901"/>
                    </a:cubicBezTo>
                    <a:cubicBezTo>
                      <a:pt x="97" y="903"/>
                      <a:pt x="100" y="901"/>
                      <a:pt x="102" y="903"/>
                    </a:cubicBezTo>
                    <a:cubicBezTo>
                      <a:pt x="103" y="904"/>
                      <a:pt x="99" y="916"/>
                      <a:pt x="102" y="919"/>
                    </a:cubicBezTo>
                    <a:cubicBezTo>
                      <a:pt x="103" y="917"/>
                      <a:pt x="103" y="917"/>
                      <a:pt x="103" y="917"/>
                    </a:cubicBezTo>
                    <a:cubicBezTo>
                      <a:pt x="103" y="918"/>
                      <a:pt x="103" y="918"/>
                      <a:pt x="103" y="919"/>
                    </a:cubicBezTo>
                    <a:cubicBezTo>
                      <a:pt x="104" y="919"/>
                      <a:pt x="104" y="919"/>
                      <a:pt x="105" y="919"/>
                    </a:cubicBezTo>
                    <a:cubicBezTo>
                      <a:pt x="105" y="921"/>
                      <a:pt x="105" y="921"/>
                      <a:pt x="105" y="921"/>
                    </a:cubicBezTo>
                    <a:cubicBezTo>
                      <a:pt x="106" y="922"/>
                      <a:pt x="107" y="923"/>
                      <a:pt x="107" y="924"/>
                    </a:cubicBezTo>
                    <a:cubicBezTo>
                      <a:pt x="108" y="926"/>
                      <a:pt x="108" y="929"/>
                      <a:pt x="109" y="931"/>
                    </a:cubicBezTo>
                    <a:cubicBezTo>
                      <a:pt x="109" y="934"/>
                      <a:pt x="110" y="936"/>
                      <a:pt x="112" y="939"/>
                    </a:cubicBezTo>
                    <a:cubicBezTo>
                      <a:pt x="112" y="940"/>
                      <a:pt x="112" y="944"/>
                      <a:pt x="114" y="945"/>
                    </a:cubicBezTo>
                    <a:cubicBezTo>
                      <a:pt x="115" y="945"/>
                      <a:pt x="119" y="945"/>
                      <a:pt x="119" y="945"/>
                    </a:cubicBezTo>
                    <a:cubicBezTo>
                      <a:pt x="121" y="944"/>
                      <a:pt x="121" y="943"/>
                      <a:pt x="123" y="943"/>
                    </a:cubicBezTo>
                    <a:cubicBezTo>
                      <a:pt x="125" y="943"/>
                      <a:pt x="126" y="943"/>
                      <a:pt x="127" y="944"/>
                    </a:cubicBezTo>
                    <a:cubicBezTo>
                      <a:pt x="130" y="946"/>
                      <a:pt x="130" y="950"/>
                      <a:pt x="132" y="953"/>
                    </a:cubicBezTo>
                    <a:cubicBezTo>
                      <a:pt x="132" y="954"/>
                      <a:pt x="133" y="955"/>
                      <a:pt x="134" y="955"/>
                    </a:cubicBezTo>
                    <a:cubicBezTo>
                      <a:pt x="136" y="956"/>
                      <a:pt x="138" y="956"/>
                      <a:pt x="137" y="958"/>
                    </a:cubicBezTo>
                    <a:cubicBezTo>
                      <a:pt x="135" y="959"/>
                      <a:pt x="132" y="958"/>
                      <a:pt x="130" y="956"/>
                    </a:cubicBezTo>
                    <a:cubicBezTo>
                      <a:pt x="130" y="956"/>
                      <a:pt x="129" y="954"/>
                      <a:pt x="128" y="953"/>
                    </a:cubicBezTo>
                    <a:cubicBezTo>
                      <a:pt x="128" y="952"/>
                      <a:pt x="127" y="951"/>
                      <a:pt x="127" y="950"/>
                    </a:cubicBezTo>
                    <a:cubicBezTo>
                      <a:pt x="126" y="948"/>
                      <a:pt x="125" y="947"/>
                      <a:pt x="123" y="947"/>
                    </a:cubicBezTo>
                    <a:cubicBezTo>
                      <a:pt x="121" y="946"/>
                      <a:pt x="120" y="946"/>
                      <a:pt x="117" y="946"/>
                    </a:cubicBezTo>
                    <a:cubicBezTo>
                      <a:pt x="115" y="947"/>
                      <a:pt x="113" y="946"/>
                      <a:pt x="113" y="949"/>
                    </a:cubicBezTo>
                    <a:cubicBezTo>
                      <a:pt x="112" y="952"/>
                      <a:pt x="111" y="956"/>
                      <a:pt x="112" y="960"/>
                    </a:cubicBezTo>
                    <a:cubicBezTo>
                      <a:pt x="112" y="963"/>
                      <a:pt x="112" y="964"/>
                      <a:pt x="112" y="967"/>
                    </a:cubicBezTo>
                    <a:cubicBezTo>
                      <a:pt x="111" y="969"/>
                      <a:pt x="110" y="972"/>
                      <a:pt x="110" y="974"/>
                    </a:cubicBezTo>
                    <a:cubicBezTo>
                      <a:pt x="107" y="996"/>
                      <a:pt x="104" y="1019"/>
                      <a:pt x="108" y="1041"/>
                    </a:cubicBezTo>
                    <a:cubicBezTo>
                      <a:pt x="110" y="1048"/>
                      <a:pt x="110" y="1058"/>
                      <a:pt x="108" y="1065"/>
                    </a:cubicBezTo>
                    <a:cubicBezTo>
                      <a:pt x="106" y="1069"/>
                      <a:pt x="107" y="1073"/>
                      <a:pt x="106" y="1077"/>
                    </a:cubicBezTo>
                    <a:cubicBezTo>
                      <a:pt x="106" y="1080"/>
                      <a:pt x="105" y="1084"/>
                      <a:pt x="106" y="1087"/>
                    </a:cubicBezTo>
                    <a:cubicBezTo>
                      <a:pt x="110" y="1088"/>
                      <a:pt x="108" y="1082"/>
                      <a:pt x="113" y="1086"/>
                    </a:cubicBezTo>
                    <a:cubicBezTo>
                      <a:pt x="114" y="1087"/>
                      <a:pt x="112" y="1088"/>
                      <a:pt x="114" y="1089"/>
                    </a:cubicBezTo>
                    <a:cubicBezTo>
                      <a:pt x="117" y="1090"/>
                      <a:pt x="116" y="1087"/>
                      <a:pt x="117" y="1086"/>
                    </a:cubicBezTo>
                    <a:cubicBezTo>
                      <a:pt x="119" y="1085"/>
                      <a:pt x="117" y="1084"/>
                      <a:pt x="120" y="1084"/>
                    </a:cubicBezTo>
                    <a:cubicBezTo>
                      <a:pt x="123" y="1084"/>
                      <a:pt x="123" y="1085"/>
                      <a:pt x="125" y="1087"/>
                    </a:cubicBezTo>
                    <a:cubicBezTo>
                      <a:pt x="126" y="1088"/>
                      <a:pt x="143" y="1092"/>
                      <a:pt x="135" y="1096"/>
                    </a:cubicBezTo>
                    <a:cubicBezTo>
                      <a:pt x="133" y="1097"/>
                      <a:pt x="128" y="1095"/>
                      <a:pt x="126" y="1096"/>
                    </a:cubicBezTo>
                    <a:cubicBezTo>
                      <a:pt x="120" y="1096"/>
                      <a:pt x="115" y="1098"/>
                      <a:pt x="110" y="1098"/>
                    </a:cubicBezTo>
                    <a:cubicBezTo>
                      <a:pt x="108" y="1096"/>
                      <a:pt x="107" y="1094"/>
                      <a:pt x="107" y="1092"/>
                    </a:cubicBezTo>
                    <a:cubicBezTo>
                      <a:pt x="106" y="1091"/>
                      <a:pt x="104" y="1092"/>
                      <a:pt x="104" y="1092"/>
                    </a:cubicBezTo>
                    <a:cubicBezTo>
                      <a:pt x="104" y="1097"/>
                      <a:pt x="104" y="1101"/>
                      <a:pt x="103" y="1106"/>
                    </a:cubicBezTo>
                    <a:cubicBezTo>
                      <a:pt x="102" y="1111"/>
                      <a:pt x="101" y="1117"/>
                      <a:pt x="99" y="1122"/>
                    </a:cubicBezTo>
                    <a:cubicBezTo>
                      <a:pt x="98" y="1125"/>
                      <a:pt x="94" y="1128"/>
                      <a:pt x="93" y="1131"/>
                    </a:cubicBezTo>
                    <a:cubicBezTo>
                      <a:pt x="92" y="1133"/>
                      <a:pt x="92" y="1135"/>
                      <a:pt x="91" y="1137"/>
                    </a:cubicBezTo>
                    <a:cubicBezTo>
                      <a:pt x="89" y="1141"/>
                      <a:pt x="89" y="1147"/>
                      <a:pt x="88" y="1150"/>
                    </a:cubicBezTo>
                    <a:cubicBezTo>
                      <a:pt x="86" y="1154"/>
                      <a:pt x="80" y="1159"/>
                      <a:pt x="78" y="1162"/>
                    </a:cubicBezTo>
                    <a:cubicBezTo>
                      <a:pt x="72" y="1168"/>
                      <a:pt x="74" y="1181"/>
                      <a:pt x="73" y="1189"/>
                    </a:cubicBezTo>
                    <a:cubicBezTo>
                      <a:pt x="72" y="1196"/>
                      <a:pt x="68" y="1203"/>
                      <a:pt x="66" y="1211"/>
                    </a:cubicBezTo>
                    <a:cubicBezTo>
                      <a:pt x="65" y="1217"/>
                      <a:pt x="64" y="1221"/>
                      <a:pt x="60" y="1227"/>
                    </a:cubicBezTo>
                    <a:cubicBezTo>
                      <a:pt x="57" y="1232"/>
                      <a:pt x="57" y="1235"/>
                      <a:pt x="56" y="1241"/>
                    </a:cubicBezTo>
                    <a:cubicBezTo>
                      <a:pt x="55" y="1247"/>
                      <a:pt x="53" y="1253"/>
                      <a:pt x="51" y="1258"/>
                    </a:cubicBezTo>
                    <a:cubicBezTo>
                      <a:pt x="49" y="1261"/>
                      <a:pt x="47" y="1263"/>
                      <a:pt x="46" y="1265"/>
                    </a:cubicBezTo>
                    <a:cubicBezTo>
                      <a:pt x="45" y="1268"/>
                      <a:pt x="45" y="1270"/>
                      <a:pt x="43" y="1273"/>
                    </a:cubicBezTo>
                    <a:cubicBezTo>
                      <a:pt x="40" y="1275"/>
                      <a:pt x="37" y="1276"/>
                      <a:pt x="35" y="1279"/>
                    </a:cubicBezTo>
                    <a:cubicBezTo>
                      <a:pt x="34" y="1280"/>
                      <a:pt x="34" y="1282"/>
                      <a:pt x="33" y="1282"/>
                    </a:cubicBezTo>
                    <a:cubicBezTo>
                      <a:pt x="32" y="1282"/>
                      <a:pt x="32" y="1282"/>
                      <a:pt x="32" y="1282"/>
                    </a:cubicBezTo>
                    <a:cubicBezTo>
                      <a:pt x="30" y="1285"/>
                      <a:pt x="26" y="1287"/>
                      <a:pt x="23" y="1290"/>
                    </a:cubicBezTo>
                    <a:cubicBezTo>
                      <a:pt x="18" y="1295"/>
                      <a:pt x="15" y="1299"/>
                      <a:pt x="11" y="1305"/>
                    </a:cubicBezTo>
                    <a:cubicBezTo>
                      <a:pt x="8" y="1310"/>
                      <a:pt x="3" y="1315"/>
                      <a:pt x="1" y="1321"/>
                    </a:cubicBezTo>
                    <a:cubicBezTo>
                      <a:pt x="0" y="1328"/>
                      <a:pt x="4" y="1328"/>
                      <a:pt x="7" y="1332"/>
                    </a:cubicBezTo>
                    <a:cubicBezTo>
                      <a:pt x="9" y="1334"/>
                      <a:pt x="9" y="1336"/>
                      <a:pt x="10" y="1339"/>
                    </a:cubicBezTo>
                    <a:cubicBezTo>
                      <a:pt x="12" y="1342"/>
                      <a:pt x="16" y="1344"/>
                      <a:pt x="18" y="1347"/>
                    </a:cubicBezTo>
                    <a:cubicBezTo>
                      <a:pt x="20" y="1349"/>
                      <a:pt x="19" y="1353"/>
                      <a:pt x="20" y="1356"/>
                    </a:cubicBezTo>
                    <a:cubicBezTo>
                      <a:pt x="22" y="1358"/>
                      <a:pt x="24" y="1359"/>
                      <a:pt x="26" y="1361"/>
                    </a:cubicBezTo>
                    <a:cubicBezTo>
                      <a:pt x="30" y="1367"/>
                      <a:pt x="33" y="1374"/>
                      <a:pt x="35" y="1381"/>
                    </a:cubicBezTo>
                    <a:cubicBezTo>
                      <a:pt x="36" y="1381"/>
                      <a:pt x="36" y="1381"/>
                      <a:pt x="36" y="1381"/>
                    </a:cubicBezTo>
                    <a:cubicBezTo>
                      <a:pt x="37" y="1380"/>
                      <a:pt x="40" y="1380"/>
                      <a:pt x="41" y="1380"/>
                    </a:cubicBezTo>
                    <a:cubicBezTo>
                      <a:pt x="44" y="1381"/>
                      <a:pt x="44" y="1387"/>
                      <a:pt x="47" y="1389"/>
                    </a:cubicBezTo>
                    <a:cubicBezTo>
                      <a:pt x="48" y="1391"/>
                      <a:pt x="51" y="1392"/>
                      <a:pt x="52" y="1395"/>
                    </a:cubicBezTo>
                    <a:cubicBezTo>
                      <a:pt x="52" y="1396"/>
                      <a:pt x="52" y="1397"/>
                      <a:pt x="53" y="1398"/>
                    </a:cubicBezTo>
                    <a:cubicBezTo>
                      <a:pt x="53" y="1399"/>
                      <a:pt x="55" y="1399"/>
                      <a:pt x="55" y="1400"/>
                    </a:cubicBezTo>
                    <a:cubicBezTo>
                      <a:pt x="51" y="1401"/>
                      <a:pt x="48" y="1400"/>
                      <a:pt x="45" y="1397"/>
                    </a:cubicBezTo>
                    <a:cubicBezTo>
                      <a:pt x="42" y="1393"/>
                      <a:pt x="41" y="1386"/>
                      <a:pt x="36" y="1384"/>
                    </a:cubicBezTo>
                    <a:cubicBezTo>
                      <a:pt x="37" y="1385"/>
                      <a:pt x="37" y="1386"/>
                      <a:pt x="37" y="1387"/>
                    </a:cubicBezTo>
                    <a:cubicBezTo>
                      <a:pt x="38" y="1390"/>
                      <a:pt x="41" y="1393"/>
                      <a:pt x="42" y="1397"/>
                    </a:cubicBezTo>
                    <a:cubicBezTo>
                      <a:pt x="43" y="1401"/>
                      <a:pt x="43" y="1404"/>
                      <a:pt x="44" y="1408"/>
                    </a:cubicBezTo>
                    <a:cubicBezTo>
                      <a:pt x="45" y="1413"/>
                      <a:pt x="47" y="1416"/>
                      <a:pt x="48" y="1421"/>
                    </a:cubicBezTo>
                    <a:cubicBezTo>
                      <a:pt x="48" y="1428"/>
                      <a:pt x="49" y="1435"/>
                      <a:pt x="51" y="1442"/>
                    </a:cubicBezTo>
                    <a:cubicBezTo>
                      <a:pt x="54" y="1455"/>
                      <a:pt x="59" y="1468"/>
                      <a:pt x="64" y="1481"/>
                    </a:cubicBezTo>
                    <a:cubicBezTo>
                      <a:pt x="67" y="1489"/>
                      <a:pt x="66" y="1499"/>
                      <a:pt x="65" y="1507"/>
                    </a:cubicBezTo>
                    <a:cubicBezTo>
                      <a:pt x="65" y="1516"/>
                      <a:pt x="58" y="1521"/>
                      <a:pt x="56" y="1528"/>
                    </a:cubicBezTo>
                    <a:cubicBezTo>
                      <a:pt x="53" y="1540"/>
                      <a:pt x="50" y="1550"/>
                      <a:pt x="43" y="1560"/>
                    </a:cubicBezTo>
                    <a:cubicBezTo>
                      <a:pt x="39" y="1566"/>
                      <a:pt x="33" y="1573"/>
                      <a:pt x="29" y="1580"/>
                    </a:cubicBezTo>
                    <a:cubicBezTo>
                      <a:pt x="27" y="1585"/>
                      <a:pt x="22" y="1592"/>
                      <a:pt x="22" y="1598"/>
                    </a:cubicBezTo>
                    <a:cubicBezTo>
                      <a:pt x="21" y="1604"/>
                      <a:pt x="24" y="1605"/>
                      <a:pt x="27" y="1610"/>
                    </a:cubicBezTo>
                    <a:cubicBezTo>
                      <a:pt x="29" y="1615"/>
                      <a:pt x="28" y="1623"/>
                      <a:pt x="29" y="1629"/>
                    </a:cubicBezTo>
                    <a:cubicBezTo>
                      <a:pt x="31" y="1637"/>
                      <a:pt x="36" y="1645"/>
                      <a:pt x="40" y="1653"/>
                    </a:cubicBezTo>
                    <a:cubicBezTo>
                      <a:pt x="41" y="1657"/>
                      <a:pt x="44" y="1668"/>
                      <a:pt x="49" y="1667"/>
                    </a:cubicBezTo>
                    <a:cubicBezTo>
                      <a:pt x="49" y="1667"/>
                      <a:pt x="55" y="1675"/>
                      <a:pt x="56" y="1676"/>
                    </a:cubicBezTo>
                    <a:cubicBezTo>
                      <a:pt x="58" y="1679"/>
                      <a:pt x="61" y="1683"/>
                      <a:pt x="62" y="1688"/>
                    </a:cubicBezTo>
                    <a:cubicBezTo>
                      <a:pt x="62" y="1692"/>
                      <a:pt x="63" y="1694"/>
                      <a:pt x="66" y="1697"/>
                    </a:cubicBezTo>
                    <a:cubicBezTo>
                      <a:pt x="70" y="1702"/>
                      <a:pt x="70" y="1705"/>
                      <a:pt x="72" y="1710"/>
                    </a:cubicBezTo>
                    <a:cubicBezTo>
                      <a:pt x="74" y="1719"/>
                      <a:pt x="76" y="1730"/>
                      <a:pt x="80" y="1738"/>
                    </a:cubicBezTo>
                    <a:cubicBezTo>
                      <a:pt x="87" y="1750"/>
                      <a:pt x="95" y="1762"/>
                      <a:pt x="98" y="1776"/>
                    </a:cubicBezTo>
                    <a:cubicBezTo>
                      <a:pt x="99" y="1779"/>
                      <a:pt x="101" y="1789"/>
                      <a:pt x="107" y="1787"/>
                    </a:cubicBezTo>
                    <a:cubicBezTo>
                      <a:pt x="107" y="1783"/>
                      <a:pt x="110" y="1785"/>
                      <a:pt x="112" y="1784"/>
                    </a:cubicBezTo>
                    <a:cubicBezTo>
                      <a:pt x="116" y="1784"/>
                      <a:pt x="115" y="1783"/>
                      <a:pt x="118" y="1781"/>
                    </a:cubicBezTo>
                    <a:cubicBezTo>
                      <a:pt x="120" y="1779"/>
                      <a:pt x="122" y="1781"/>
                      <a:pt x="125" y="1779"/>
                    </a:cubicBezTo>
                    <a:cubicBezTo>
                      <a:pt x="127" y="1778"/>
                      <a:pt x="126" y="1775"/>
                      <a:pt x="129" y="1774"/>
                    </a:cubicBezTo>
                    <a:cubicBezTo>
                      <a:pt x="128" y="1770"/>
                      <a:pt x="132" y="1770"/>
                      <a:pt x="133" y="1767"/>
                    </a:cubicBezTo>
                    <a:cubicBezTo>
                      <a:pt x="135" y="1765"/>
                      <a:pt x="133" y="1761"/>
                      <a:pt x="136" y="1760"/>
                    </a:cubicBezTo>
                    <a:cubicBezTo>
                      <a:pt x="138" y="1762"/>
                      <a:pt x="139" y="1770"/>
                      <a:pt x="138" y="1773"/>
                    </a:cubicBezTo>
                    <a:cubicBezTo>
                      <a:pt x="137" y="1774"/>
                      <a:pt x="135" y="1775"/>
                      <a:pt x="134" y="1777"/>
                    </a:cubicBezTo>
                    <a:cubicBezTo>
                      <a:pt x="134" y="1778"/>
                      <a:pt x="135" y="1780"/>
                      <a:pt x="134" y="1781"/>
                    </a:cubicBezTo>
                    <a:cubicBezTo>
                      <a:pt x="133" y="1782"/>
                      <a:pt x="130" y="1783"/>
                      <a:pt x="129" y="1784"/>
                    </a:cubicBezTo>
                    <a:cubicBezTo>
                      <a:pt x="128" y="1785"/>
                      <a:pt x="127" y="1786"/>
                      <a:pt x="126" y="1788"/>
                    </a:cubicBezTo>
                    <a:cubicBezTo>
                      <a:pt x="124" y="1790"/>
                      <a:pt x="121" y="1794"/>
                      <a:pt x="118" y="1796"/>
                    </a:cubicBezTo>
                    <a:cubicBezTo>
                      <a:pt x="115" y="1798"/>
                      <a:pt x="113" y="1798"/>
                      <a:pt x="110" y="1795"/>
                    </a:cubicBezTo>
                    <a:cubicBezTo>
                      <a:pt x="109" y="1794"/>
                      <a:pt x="106" y="1788"/>
                      <a:pt x="104" y="1790"/>
                    </a:cubicBezTo>
                    <a:cubicBezTo>
                      <a:pt x="103" y="1792"/>
                      <a:pt x="107" y="1799"/>
                      <a:pt x="108" y="1800"/>
                    </a:cubicBezTo>
                    <a:cubicBezTo>
                      <a:pt x="113" y="1811"/>
                      <a:pt x="118" y="1820"/>
                      <a:pt x="125" y="1830"/>
                    </a:cubicBezTo>
                    <a:cubicBezTo>
                      <a:pt x="129" y="1836"/>
                      <a:pt x="133" y="1842"/>
                      <a:pt x="138" y="1848"/>
                    </a:cubicBezTo>
                    <a:cubicBezTo>
                      <a:pt x="142" y="1854"/>
                      <a:pt x="146" y="1861"/>
                      <a:pt x="150" y="1867"/>
                    </a:cubicBezTo>
                    <a:cubicBezTo>
                      <a:pt x="152" y="1870"/>
                      <a:pt x="155" y="1875"/>
                      <a:pt x="156" y="1878"/>
                    </a:cubicBezTo>
                    <a:cubicBezTo>
                      <a:pt x="156" y="1879"/>
                      <a:pt x="156" y="1879"/>
                      <a:pt x="156" y="1879"/>
                    </a:cubicBezTo>
                    <a:cubicBezTo>
                      <a:pt x="158" y="1881"/>
                      <a:pt x="158" y="1883"/>
                      <a:pt x="159" y="1885"/>
                    </a:cubicBezTo>
                    <a:cubicBezTo>
                      <a:pt x="163" y="1886"/>
                      <a:pt x="161" y="1883"/>
                      <a:pt x="162" y="1882"/>
                    </a:cubicBezTo>
                    <a:cubicBezTo>
                      <a:pt x="163" y="1880"/>
                      <a:pt x="165" y="1879"/>
                      <a:pt x="167" y="1879"/>
                    </a:cubicBezTo>
                    <a:cubicBezTo>
                      <a:pt x="173" y="1877"/>
                      <a:pt x="176" y="1873"/>
                      <a:pt x="183" y="1871"/>
                    </a:cubicBezTo>
                    <a:cubicBezTo>
                      <a:pt x="187" y="1870"/>
                      <a:pt x="193" y="1869"/>
                      <a:pt x="196" y="1865"/>
                    </a:cubicBezTo>
                    <a:cubicBezTo>
                      <a:pt x="197" y="1862"/>
                      <a:pt x="195" y="1855"/>
                      <a:pt x="200" y="1854"/>
                    </a:cubicBezTo>
                    <a:cubicBezTo>
                      <a:pt x="201" y="1857"/>
                      <a:pt x="201" y="1862"/>
                      <a:pt x="202" y="1863"/>
                    </a:cubicBezTo>
                    <a:cubicBezTo>
                      <a:pt x="205" y="1866"/>
                      <a:pt x="214" y="1866"/>
                      <a:pt x="207" y="1872"/>
                    </a:cubicBezTo>
                    <a:cubicBezTo>
                      <a:pt x="206" y="1873"/>
                      <a:pt x="203" y="1873"/>
                      <a:pt x="201" y="1874"/>
                    </a:cubicBezTo>
                    <a:cubicBezTo>
                      <a:pt x="199" y="1876"/>
                      <a:pt x="199" y="1877"/>
                      <a:pt x="197" y="1878"/>
                    </a:cubicBezTo>
                    <a:cubicBezTo>
                      <a:pt x="195" y="1882"/>
                      <a:pt x="190" y="1884"/>
                      <a:pt x="187" y="1886"/>
                    </a:cubicBezTo>
                    <a:cubicBezTo>
                      <a:pt x="184" y="1888"/>
                      <a:pt x="181" y="1891"/>
                      <a:pt x="178" y="1892"/>
                    </a:cubicBezTo>
                    <a:cubicBezTo>
                      <a:pt x="176" y="1893"/>
                      <a:pt x="175" y="1893"/>
                      <a:pt x="172" y="1893"/>
                    </a:cubicBezTo>
                    <a:cubicBezTo>
                      <a:pt x="170" y="1893"/>
                      <a:pt x="169" y="1892"/>
                      <a:pt x="168" y="1891"/>
                    </a:cubicBezTo>
                    <a:cubicBezTo>
                      <a:pt x="167" y="1890"/>
                      <a:pt x="166" y="1888"/>
                      <a:pt x="166" y="1887"/>
                    </a:cubicBezTo>
                    <a:cubicBezTo>
                      <a:pt x="162" y="1885"/>
                      <a:pt x="159" y="1889"/>
                      <a:pt x="162" y="1893"/>
                    </a:cubicBezTo>
                    <a:cubicBezTo>
                      <a:pt x="164" y="1895"/>
                      <a:pt x="167" y="1896"/>
                      <a:pt x="168" y="1898"/>
                    </a:cubicBezTo>
                    <a:cubicBezTo>
                      <a:pt x="170" y="1900"/>
                      <a:pt x="170" y="1902"/>
                      <a:pt x="170" y="1904"/>
                    </a:cubicBezTo>
                    <a:cubicBezTo>
                      <a:pt x="171" y="1907"/>
                      <a:pt x="171" y="1909"/>
                      <a:pt x="173" y="1911"/>
                    </a:cubicBezTo>
                    <a:cubicBezTo>
                      <a:pt x="175" y="1914"/>
                      <a:pt x="176" y="1914"/>
                      <a:pt x="179" y="1917"/>
                    </a:cubicBezTo>
                    <a:cubicBezTo>
                      <a:pt x="186" y="1922"/>
                      <a:pt x="188" y="1934"/>
                      <a:pt x="193" y="1941"/>
                    </a:cubicBezTo>
                    <a:cubicBezTo>
                      <a:pt x="196" y="1947"/>
                      <a:pt x="198" y="1951"/>
                      <a:pt x="200" y="1958"/>
                    </a:cubicBezTo>
                    <a:cubicBezTo>
                      <a:pt x="202" y="1963"/>
                      <a:pt x="205" y="1967"/>
                      <a:pt x="207" y="1972"/>
                    </a:cubicBezTo>
                    <a:cubicBezTo>
                      <a:pt x="209" y="1978"/>
                      <a:pt x="212" y="1985"/>
                      <a:pt x="215" y="1990"/>
                    </a:cubicBezTo>
                    <a:cubicBezTo>
                      <a:pt x="216" y="1992"/>
                      <a:pt x="215" y="1996"/>
                      <a:pt x="218" y="1997"/>
                    </a:cubicBezTo>
                    <a:cubicBezTo>
                      <a:pt x="222" y="1997"/>
                      <a:pt x="223" y="1992"/>
                      <a:pt x="224" y="1989"/>
                    </a:cubicBezTo>
                    <a:cubicBezTo>
                      <a:pt x="226" y="1985"/>
                      <a:pt x="228" y="1986"/>
                      <a:pt x="232" y="1983"/>
                    </a:cubicBezTo>
                    <a:cubicBezTo>
                      <a:pt x="233" y="1983"/>
                      <a:pt x="234" y="1981"/>
                      <a:pt x="235" y="1980"/>
                    </a:cubicBezTo>
                    <a:cubicBezTo>
                      <a:pt x="237" y="1977"/>
                      <a:pt x="240" y="1977"/>
                      <a:pt x="243" y="1975"/>
                    </a:cubicBezTo>
                    <a:cubicBezTo>
                      <a:pt x="250" y="1972"/>
                      <a:pt x="244" y="1964"/>
                      <a:pt x="251" y="1961"/>
                    </a:cubicBezTo>
                    <a:cubicBezTo>
                      <a:pt x="251" y="1965"/>
                      <a:pt x="248" y="1974"/>
                      <a:pt x="254" y="1974"/>
                    </a:cubicBezTo>
                    <a:cubicBezTo>
                      <a:pt x="255" y="1981"/>
                      <a:pt x="251" y="1981"/>
                      <a:pt x="245" y="1982"/>
                    </a:cubicBezTo>
                    <a:cubicBezTo>
                      <a:pt x="242" y="1983"/>
                      <a:pt x="239" y="1986"/>
                      <a:pt x="236" y="1988"/>
                    </a:cubicBezTo>
                    <a:cubicBezTo>
                      <a:pt x="239" y="1990"/>
                      <a:pt x="243" y="1991"/>
                      <a:pt x="246" y="1990"/>
                    </a:cubicBezTo>
                    <a:cubicBezTo>
                      <a:pt x="247" y="1992"/>
                      <a:pt x="248" y="1994"/>
                      <a:pt x="248" y="1996"/>
                    </a:cubicBezTo>
                    <a:cubicBezTo>
                      <a:pt x="250" y="2000"/>
                      <a:pt x="250" y="1999"/>
                      <a:pt x="254" y="1999"/>
                    </a:cubicBezTo>
                    <a:cubicBezTo>
                      <a:pt x="259" y="1999"/>
                      <a:pt x="263" y="2002"/>
                      <a:pt x="266" y="2006"/>
                    </a:cubicBezTo>
                    <a:cubicBezTo>
                      <a:pt x="268" y="2008"/>
                      <a:pt x="267" y="2012"/>
                      <a:pt x="269" y="2014"/>
                    </a:cubicBezTo>
                    <a:cubicBezTo>
                      <a:pt x="271" y="2015"/>
                      <a:pt x="275" y="2014"/>
                      <a:pt x="273" y="2018"/>
                    </a:cubicBezTo>
                    <a:cubicBezTo>
                      <a:pt x="272" y="2020"/>
                      <a:pt x="266" y="2020"/>
                      <a:pt x="265" y="2019"/>
                    </a:cubicBezTo>
                    <a:cubicBezTo>
                      <a:pt x="263" y="2018"/>
                      <a:pt x="263" y="2013"/>
                      <a:pt x="261" y="2011"/>
                    </a:cubicBezTo>
                    <a:cubicBezTo>
                      <a:pt x="259" y="2008"/>
                      <a:pt x="255" y="2009"/>
                      <a:pt x="251" y="2007"/>
                    </a:cubicBezTo>
                    <a:cubicBezTo>
                      <a:pt x="246" y="2005"/>
                      <a:pt x="241" y="2002"/>
                      <a:pt x="238" y="1998"/>
                    </a:cubicBezTo>
                    <a:cubicBezTo>
                      <a:pt x="235" y="1995"/>
                      <a:pt x="232" y="1992"/>
                      <a:pt x="228" y="1993"/>
                    </a:cubicBezTo>
                    <a:cubicBezTo>
                      <a:pt x="226" y="1993"/>
                      <a:pt x="222" y="1997"/>
                      <a:pt x="221" y="1999"/>
                    </a:cubicBezTo>
                    <a:cubicBezTo>
                      <a:pt x="219" y="2001"/>
                      <a:pt x="219" y="2002"/>
                      <a:pt x="221" y="2005"/>
                    </a:cubicBezTo>
                    <a:cubicBezTo>
                      <a:pt x="223" y="2008"/>
                      <a:pt x="224" y="2010"/>
                      <a:pt x="225" y="2013"/>
                    </a:cubicBezTo>
                    <a:cubicBezTo>
                      <a:pt x="227" y="2017"/>
                      <a:pt x="226" y="2022"/>
                      <a:pt x="227" y="2026"/>
                    </a:cubicBezTo>
                    <a:cubicBezTo>
                      <a:pt x="229" y="2032"/>
                      <a:pt x="231" y="2038"/>
                      <a:pt x="232" y="2044"/>
                    </a:cubicBezTo>
                    <a:cubicBezTo>
                      <a:pt x="234" y="2052"/>
                      <a:pt x="234" y="2059"/>
                      <a:pt x="235" y="2067"/>
                    </a:cubicBezTo>
                    <a:cubicBezTo>
                      <a:pt x="237" y="2076"/>
                      <a:pt x="243" y="2083"/>
                      <a:pt x="245" y="2092"/>
                    </a:cubicBezTo>
                    <a:cubicBezTo>
                      <a:pt x="246" y="2098"/>
                      <a:pt x="246" y="2105"/>
                      <a:pt x="246" y="2111"/>
                    </a:cubicBezTo>
                    <a:cubicBezTo>
                      <a:pt x="247" y="2115"/>
                      <a:pt x="246" y="2119"/>
                      <a:pt x="247" y="2123"/>
                    </a:cubicBezTo>
                    <a:cubicBezTo>
                      <a:pt x="248" y="2127"/>
                      <a:pt x="250" y="2131"/>
                      <a:pt x="250" y="2135"/>
                    </a:cubicBezTo>
                    <a:cubicBezTo>
                      <a:pt x="251" y="2139"/>
                      <a:pt x="251" y="2143"/>
                      <a:pt x="251" y="2147"/>
                    </a:cubicBezTo>
                    <a:cubicBezTo>
                      <a:pt x="251" y="2151"/>
                      <a:pt x="252" y="2156"/>
                      <a:pt x="253" y="2160"/>
                    </a:cubicBezTo>
                    <a:cubicBezTo>
                      <a:pt x="255" y="2167"/>
                      <a:pt x="254" y="2174"/>
                      <a:pt x="255" y="2181"/>
                    </a:cubicBezTo>
                    <a:cubicBezTo>
                      <a:pt x="256" y="2189"/>
                      <a:pt x="258" y="2197"/>
                      <a:pt x="259" y="2205"/>
                    </a:cubicBezTo>
                    <a:cubicBezTo>
                      <a:pt x="261" y="2204"/>
                      <a:pt x="261" y="2201"/>
                      <a:pt x="263" y="2199"/>
                    </a:cubicBezTo>
                    <a:cubicBezTo>
                      <a:pt x="265" y="2198"/>
                      <a:pt x="267" y="2199"/>
                      <a:pt x="269" y="2197"/>
                    </a:cubicBezTo>
                    <a:cubicBezTo>
                      <a:pt x="270" y="2195"/>
                      <a:pt x="270" y="2189"/>
                      <a:pt x="274" y="2190"/>
                    </a:cubicBezTo>
                    <a:cubicBezTo>
                      <a:pt x="276" y="2190"/>
                      <a:pt x="278" y="2193"/>
                      <a:pt x="278" y="2194"/>
                    </a:cubicBezTo>
                    <a:cubicBezTo>
                      <a:pt x="282" y="2195"/>
                      <a:pt x="283" y="2191"/>
                      <a:pt x="285" y="2188"/>
                    </a:cubicBezTo>
                    <a:cubicBezTo>
                      <a:pt x="287" y="2185"/>
                      <a:pt x="290" y="2184"/>
                      <a:pt x="292" y="2181"/>
                    </a:cubicBezTo>
                    <a:cubicBezTo>
                      <a:pt x="292" y="2183"/>
                      <a:pt x="286" y="2192"/>
                      <a:pt x="290" y="2191"/>
                    </a:cubicBezTo>
                    <a:cubicBezTo>
                      <a:pt x="291" y="2188"/>
                      <a:pt x="294" y="2187"/>
                      <a:pt x="297" y="2186"/>
                    </a:cubicBezTo>
                    <a:cubicBezTo>
                      <a:pt x="300" y="2185"/>
                      <a:pt x="303" y="2183"/>
                      <a:pt x="306" y="2183"/>
                    </a:cubicBezTo>
                    <a:cubicBezTo>
                      <a:pt x="307" y="2187"/>
                      <a:pt x="298" y="2193"/>
                      <a:pt x="295" y="2194"/>
                    </a:cubicBezTo>
                    <a:cubicBezTo>
                      <a:pt x="291" y="2196"/>
                      <a:pt x="286" y="2196"/>
                      <a:pt x="281" y="2197"/>
                    </a:cubicBezTo>
                    <a:cubicBezTo>
                      <a:pt x="277" y="2198"/>
                      <a:pt x="274" y="2200"/>
                      <a:pt x="270" y="2200"/>
                    </a:cubicBezTo>
                    <a:cubicBezTo>
                      <a:pt x="267" y="2201"/>
                      <a:pt x="266" y="2201"/>
                      <a:pt x="264" y="2203"/>
                    </a:cubicBezTo>
                    <a:cubicBezTo>
                      <a:pt x="263" y="2204"/>
                      <a:pt x="263" y="2205"/>
                      <a:pt x="263" y="2206"/>
                    </a:cubicBezTo>
                    <a:cubicBezTo>
                      <a:pt x="262" y="2207"/>
                      <a:pt x="261" y="2207"/>
                      <a:pt x="259" y="2207"/>
                    </a:cubicBezTo>
                    <a:cubicBezTo>
                      <a:pt x="259" y="2210"/>
                      <a:pt x="262" y="2213"/>
                      <a:pt x="262" y="2217"/>
                    </a:cubicBezTo>
                    <a:cubicBezTo>
                      <a:pt x="263" y="2221"/>
                      <a:pt x="263" y="2226"/>
                      <a:pt x="265" y="2230"/>
                    </a:cubicBezTo>
                    <a:cubicBezTo>
                      <a:pt x="266" y="2235"/>
                      <a:pt x="267" y="2241"/>
                      <a:pt x="268" y="2246"/>
                    </a:cubicBezTo>
                    <a:cubicBezTo>
                      <a:pt x="268" y="2251"/>
                      <a:pt x="267" y="2256"/>
                      <a:pt x="266" y="2261"/>
                    </a:cubicBezTo>
                    <a:cubicBezTo>
                      <a:pt x="264" y="2269"/>
                      <a:pt x="261" y="2276"/>
                      <a:pt x="261" y="2283"/>
                    </a:cubicBezTo>
                    <a:cubicBezTo>
                      <a:pt x="260" y="2286"/>
                      <a:pt x="261" y="2290"/>
                      <a:pt x="260" y="2293"/>
                    </a:cubicBezTo>
                    <a:cubicBezTo>
                      <a:pt x="260" y="2297"/>
                      <a:pt x="258" y="2301"/>
                      <a:pt x="258" y="2305"/>
                    </a:cubicBezTo>
                    <a:cubicBezTo>
                      <a:pt x="258" y="2310"/>
                      <a:pt x="257" y="2314"/>
                      <a:pt x="259" y="2318"/>
                    </a:cubicBezTo>
                    <a:cubicBezTo>
                      <a:pt x="261" y="2325"/>
                      <a:pt x="261" y="2332"/>
                      <a:pt x="262" y="2339"/>
                    </a:cubicBezTo>
                    <a:cubicBezTo>
                      <a:pt x="262" y="2345"/>
                      <a:pt x="262" y="2352"/>
                      <a:pt x="262" y="2358"/>
                    </a:cubicBezTo>
                    <a:cubicBezTo>
                      <a:pt x="262" y="2363"/>
                      <a:pt x="259" y="2367"/>
                      <a:pt x="259" y="2372"/>
                    </a:cubicBezTo>
                    <a:cubicBezTo>
                      <a:pt x="258" y="2384"/>
                      <a:pt x="262" y="2396"/>
                      <a:pt x="259" y="2408"/>
                    </a:cubicBezTo>
                    <a:cubicBezTo>
                      <a:pt x="258" y="2413"/>
                      <a:pt x="257" y="2417"/>
                      <a:pt x="257" y="2422"/>
                    </a:cubicBezTo>
                    <a:cubicBezTo>
                      <a:pt x="258" y="2428"/>
                      <a:pt x="259" y="2433"/>
                      <a:pt x="257" y="2439"/>
                    </a:cubicBezTo>
                    <a:cubicBezTo>
                      <a:pt x="253" y="2450"/>
                      <a:pt x="249" y="2460"/>
                      <a:pt x="247" y="2471"/>
                    </a:cubicBezTo>
                    <a:cubicBezTo>
                      <a:pt x="245" y="2478"/>
                      <a:pt x="246" y="2486"/>
                      <a:pt x="245" y="2494"/>
                    </a:cubicBezTo>
                    <a:cubicBezTo>
                      <a:pt x="242" y="2511"/>
                      <a:pt x="244" y="2527"/>
                      <a:pt x="239" y="2543"/>
                    </a:cubicBezTo>
                    <a:cubicBezTo>
                      <a:pt x="236" y="2556"/>
                      <a:pt x="226" y="2568"/>
                      <a:pt x="220" y="2580"/>
                    </a:cubicBezTo>
                    <a:cubicBezTo>
                      <a:pt x="215" y="2592"/>
                      <a:pt x="208" y="2603"/>
                      <a:pt x="204" y="2615"/>
                    </a:cubicBezTo>
                    <a:cubicBezTo>
                      <a:pt x="178" y="2659"/>
                      <a:pt x="178" y="2659"/>
                      <a:pt x="178" y="2659"/>
                    </a:cubicBezTo>
                    <a:cubicBezTo>
                      <a:pt x="176" y="2666"/>
                      <a:pt x="167" y="2669"/>
                      <a:pt x="163" y="2676"/>
                    </a:cubicBezTo>
                    <a:cubicBezTo>
                      <a:pt x="160" y="2682"/>
                      <a:pt x="160" y="2689"/>
                      <a:pt x="160" y="2695"/>
                    </a:cubicBezTo>
                    <a:cubicBezTo>
                      <a:pt x="160" y="2703"/>
                      <a:pt x="161" y="2710"/>
                      <a:pt x="158" y="2717"/>
                    </a:cubicBezTo>
                    <a:cubicBezTo>
                      <a:pt x="150" y="2738"/>
                      <a:pt x="132" y="2754"/>
                      <a:pt x="124" y="2776"/>
                    </a:cubicBezTo>
                    <a:cubicBezTo>
                      <a:pt x="121" y="2782"/>
                      <a:pt x="120" y="2790"/>
                      <a:pt x="118" y="2796"/>
                    </a:cubicBezTo>
                    <a:cubicBezTo>
                      <a:pt x="113" y="2809"/>
                      <a:pt x="103" y="2817"/>
                      <a:pt x="96" y="2828"/>
                    </a:cubicBezTo>
                    <a:cubicBezTo>
                      <a:pt x="91" y="2836"/>
                      <a:pt x="89" y="2845"/>
                      <a:pt x="86" y="2853"/>
                    </a:cubicBezTo>
                    <a:cubicBezTo>
                      <a:pt x="82" y="2861"/>
                      <a:pt x="76" y="2867"/>
                      <a:pt x="71" y="2874"/>
                    </a:cubicBezTo>
                    <a:cubicBezTo>
                      <a:pt x="64" y="2883"/>
                      <a:pt x="56" y="2890"/>
                      <a:pt x="47" y="2898"/>
                    </a:cubicBezTo>
                    <a:cubicBezTo>
                      <a:pt x="37" y="2908"/>
                      <a:pt x="26" y="2917"/>
                      <a:pt x="16" y="2927"/>
                    </a:cubicBezTo>
                    <a:cubicBezTo>
                      <a:pt x="16" y="2928"/>
                      <a:pt x="15" y="2929"/>
                      <a:pt x="14" y="2930"/>
                    </a:cubicBezTo>
                    <a:cubicBezTo>
                      <a:pt x="13" y="2930"/>
                      <a:pt x="12" y="2931"/>
                      <a:pt x="11" y="2932"/>
                    </a:cubicBezTo>
                    <a:cubicBezTo>
                      <a:pt x="10" y="2933"/>
                      <a:pt x="9" y="2934"/>
                      <a:pt x="8" y="2935"/>
                    </a:cubicBezTo>
                    <a:cubicBezTo>
                      <a:pt x="1045" y="2820"/>
                      <a:pt x="1045" y="2820"/>
                      <a:pt x="1045" y="2820"/>
                    </a:cubicBezTo>
                    <a:cubicBezTo>
                      <a:pt x="1045" y="2820"/>
                      <a:pt x="1045" y="2820"/>
                      <a:pt x="1045" y="2820"/>
                    </a:cubicBezTo>
                    <a:cubicBezTo>
                      <a:pt x="1051" y="2866"/>
                      <a:pt x="1051" y="2866"/>
                      <a:pt x="1051" y="2866"/>
                    </a:cubicBezTo>
                    <a:cubicBezTo>
                      <a:pt x="1053" y="2865"/>
                      <a:pt x="1053" y="2865"/>
                      <a:pt x="1053" y="2865"/>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042" name="Freeform 3938"/>
              <p:cNvSpPr>
                <a:spLocks/>
              </p:cNvSpPr>
              <p:nvPr/>
            </p:nvSpPr>
            <p:spPr bwMode="auto">
              <a:xfrm>
                <a:off x="3672" y="2262"/>
                <a:ext cx="2" cy="2"/>
              </a:xfrm>
              <a:custGeom>
                <a:avLst/>
                <a:gdLst>
                  <a:gd name="T0" fmla="*/ 3 w 12"/>
                  <a:gd name="T1" fmla="*/ 13 h 18"/>
                  <a:gd name="T2" fmla="*/ 10 w 12"/>
                  <a:gd name="T3" fmla="*/ 6 h 18"/>
                  <a:gd name="T4" fmla="*/ 3 w 12"/>
                  <a:gd name="T5" fmla="*/ 13 h 18"/>
                </a:gdLst>
                <a:ahLst/>
                <a:cxnLst>
                  <a:cxn ang="0">
                    <a:pos x="T0" y="T1"/>
                  </a:cxn>
                  <a:cxn ang="0">
                    <a:pos x="T2" y="T3"/>
                  </a:cxn>
                  <a:cxn ang="0">
                    <a:pos x="T4" y="T5"/>
                  </a:cxn>
                </a:cxnLst>
                <a:rect l="0" t="0" r="r" b="b"/>
                <a:pathLst>
                  <a:path w="12" h="18">
                    <a:moveTo>
                      <a:pt x="3" y="13"/>
                    </a:moveTo>
                    <a:cubicBezTo>
                      <a:pt x="6" y="18"/>
                      <a:pt x="12" y="10"/>
                      <a:pt x="10" y="6"/>
                    </a:cubicBezTo>
                    <a:cubicBezTo>
                      <a:pt x="7" y="0"/>
                      <a:pt x="0" y="8"/>
                      <a:pt x="3" y="13"/>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043" name="Freeform 3939"/>
              <p:cNvSpPr>
                <a:spLocks/>
              </p:cNvSpPr>
              <p:nvPr/>
            </p:nvSpPr>
            <p:spPr bwMode="auto">
              <a:xfrm>
                <a:off x="3693" y="2262"/>
                <a:ext cx="2" cy="1"/>
              </a:xfrm>
              <a:custGeom>
                <a:avLst/>
                <a:gdLst>
                  <a:gd name="T0" fmla="*/ 6 w 12"/>
                  <a:gd name="T1" fmla="*/ 7 h 11"/>
                  <a:gd name="T2" fmla="*/ 10 w 12"/>
                  <a:gd name="T3" fmla="*/ 7 h 11"/>
                  <a:gd name="T4" fmla="*/ 7 w 12"/>
                  <a:gd name="T5" fmla="*/ 1 h 11"/>
                  <a:gd name="T6" fmla="*/ 5 w 12"/>
                  <a:gd name="T7" fmla="*/ 0 h 11"/>
                  <a:gd name="T8" fmla="*/ 2 w 12"/>
                  <a:gd name="T9" fmla="*/ 1 h 11"/>
                  <a:gd name="T10" fmla="*/ 0 w 12"/>
                  <a:gd name="T11" fmla="*/ 5 h 11"/>
                  <a:gd name="T12" fmla="*/ 0 w 12"/>
                  <a:gd name="T13" fmla="*/ 9 h 11"/>
                  <a:gd name="T14" fmla="*/ 3 w 12"/>
                  <a:gd name="T15" fmla="*/ 10 h 11"/>
                  <a:gd name="T16" fmla="*/ 3 w 12"/>
                  <a:gd name="T17" fmla="*/ 8 h 11"/>
                  <a:gd name="T18" fmla="*/ 6 w 12"/>
                  <a:gd name="T19" fmla="*/ 7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 h="11">
                    <a:moveTo>
                      <a:pt x="6" y="7"/>
                    </a:moveTo>
                    <a:cubicBezTo>
                      <a:pt x="7" y="7"/>
                      <a:pt x="9" y="8"/>
                      <a:pt x="10" y="7"/>
                    </a:cubicBezTo>
                    <a:cubicBezTo>
                      <a:pt x="12" y="5"/>
                      <a:pt x="8" y="3"/>
                      <a:pt x="7" y="1"/>
                    </a:cubicBezTo>
                    <a:cubicBezTo>
                      <a:pt x="6" y="0"/>
                      <a:pt x="7" y="0"/>
                      <a:pt x="5" y="0"/>
                    </a:cubicBezTo>
                    <a:cubicBezTo>
                      <a:pt x="4" y="0"/>
                      <a:pt x="3" y="1"/>
                      <a:pt x="2" y="1"/>
                    </a:cubicBezTo>
                    <a:cubicBezTo>
                      <a:pt x="0" y="2"/>
                      <a:pt x="0" y="3"/>
                      <a:pt x="0" y="5"/>
                    </a:cubicBezTo>
                    <a:cubicBezTo>
                      <a:pt x="0" y="6"/>
                      <a:pt x="0" y="9"/>
                      <a:pt x="0" y="9"/>
                    </a:cubicBezTo>
                    <a:cubicBezTo>
                      <a:pt x="1" y="10"/>
                      <a:pt x="2" y="11"/>
                      <a:pt x="3" y="10"/>
                    </a:cubicBezTo>
                    <a:cubicBezTo>
                      <a:pt x="4" y="9"/>
                      <a:pt x="3" y="9"/>
                      <a:pt x="3" y="8"/>
                    </a:cubicBezTo>
                    <a:cubicBezTo>
                      <a:pt x="4" y="7"/>
                      <a:pt x="4" y="7"/>
                      <a:pt x="6" y="7"/>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044" name="Freeform 3940"/>
              <p:cNvSpPr>
                <a:spLocks/>
              </p:cNvSpPr>
              <p:nvPr/>
            </p:nvSpPr>
            <p:spPr bwMode="auto">
              <a:xfrm>
                <a:off x="3693" y="2264"/>
                <a:ext cx="4" cy="3"/>
              </a:xfrm>
              <a:custGeom>
                <a:avLst/>
                <a:gdLst>
                  <a:gd name="T0" fmla="*/ 21 w 25"/>
                  <a:gd name="T1" fmla="*/ 0 h 23"/>
                  <a:gd name="T2" fmla="*/ 18 w 25"/>
                  <a:gd name="T3" fmla="*/ 2 h 23"/>
                  <a:gd name="T4" fmla="*/ 13 w 25"/>
                  <a:gd name="T5" fmla="*/ 4 h 23"/>
                  <a:gd name="T6" fmla="*/ 10 w 25"/>
                  <a:gd name="T7" fmla="*/ 8 h 23"/>
                  <a:gd name="T8" fmla="*/ 5 w 25"/>
                  <a:gd name="T9" fmla="*/ 8 h 23"/>
                  <a:gd name="T10" fmla="*/ 0 w 25"/>
                  <a:gd name="T11" fmla="*/ 7 h 23"/>
                  <a:gd name="T12" fmla="*/ 4 w 25"/>
                  <a:gd name="T13" fmla="*/ 9 h 23"/>
                  <a:gd name="T14" fmla="*/ 1 w 25"/>
                  <a:gd name="T15" fmla="*/ 13 h 23"/>
                  <a:gd name="T16" fmla="*/ 6 w 25"/>
                  <a:gd name="T17" fmla="*/ 14 h 23"/>
                  <a:gd name="T18" fmla="*/ 9 w 25"/>
                  <a:gd name="T19" fmla="*/ 17 h 23"/>
                  <a:gd name="T20" fmla="*/ 15 w 25"/>
                  <a:gd name="T21" fmla="*/ 21 h 23"/>
                  <a:gd name="T22" fmla="*/ 14 w 25"/>
                  <a:gd name="T23" fmla="*/ 11 h 23"/>
                  <a:gd name="T24" fmla="*/ 19 w 25"/>
                  <a:gd name="T25" fmla="*/ 4 h 23"/>
                  <a:gd name="T26" fmla="*/ 23 w 25"/>
                  <a:gd name="T27" fmla="*/ 3 h 23"/>
                  <a:gd name="T28" fmla="*/ 21 w 25"/>
                  <a:gd name="T2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 h="23">
                    <a:moveTo>
                      <a:pt x="21" y="0"/>
                    </a:moveTo>
                    <a:cubicBezTo>
                      <a:pt x="19" y="0"/>
                      <a:pt x="19" y="1"/>
                      <a:pt x="18" y="2"/>
                    </a:cubicBezTo>
                    <a:cubicBezTo>
                      <a:pt x="17" y="3"/>
                      <a:pt x="14" y="2"/>
                      <a:pt x="13" y="4"/>
                    </a:cubicBezTo>
                    <a:cubicBezTo>
                      <a:pt x="11" y="5"/>
                      <a:pt x="12" y="7"/>
                      <a:pt x="10" y="8"/>
                    </a:cubicBezTo>
                    <a:cubicBezTo>
                      <a:pt x="8" y="9"/>
                      <a:pt x="7" y="8"/>
                      <a:pt x="5" y="8"/>
                    </a:cubicBezTo>
                    <a:cubicBezTo>
                      <a:pt x="4" y="7"/>
                      <a:pt x="1" y="6"/>
                      <a:pt x="0" y="7"/>
                    </a:cubicBezTo>
                    <a:cubicBezTo>
                      <a:pt x="0" y="9"/>
                      <a:pt x="3" y="9"/>
                      <a:pt x="4" y="9"/>
                    </a:cubicBezTo>
                    <a:cubicBezTo>
                      <a:pt x="4" y="11"/>
                      <a:pt x="1" y="11"/>
                      <a:pt x="1" y="13"/>
                    </a:cubicBezTo>
                    <a:cubicBezTo>
                      <a:pt x="3" y="13"/>
                      <a:pt x="4" y="13"/>
                      <a:pt x="6" y="14"/>
                    </a:cubicBezTo>
                    <a:cubicBezTo>
                      <a:pt x="7" y="15"/>
                      <a:pt x="8" y="16"/>
                      <a:pt x="9" y="17"/>
                    </a:cubicBezTo>
                    <a:cubicBezTo>
                      <a:pt x="10" y="18"/>
                      <a:pt x="12" y="23"/>
                      <a:pt x="15" y="21"/>
                    </a:cubicBezTo>
                    <a:cubicBezTo>
                      <a:pt x="17" y="19"/>
                      <a:pt x="15" y="13"/>
                      <a:pt x="14" y="11"/>
                    </a:cubicBezTo>
                    <a:cubicBezTo>
                      <a:pt x="14" y="7"/>
                      <a:pt x="14" y="4"/>
                      <a:pt x="19" y="4"/>
                    </a:cubicBezTo>
                    <a:cubicBezTo>
                      <a:pt x="20" y="3"/>
                      <a:pt x="22" y="3"/>
                      <a:pt x="23" y="3"/>
                    </a:cubicBezTo>
                    <a:cubicBezTo>
                      <a:pt x="25" y="1"/>
                      <a:pt x="23" y="0"/>
                      <a:pt x="21" y="0"/>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045" name="Freeform 3941"/>
              <p:cNvSpPr>
                <a:spLocks/>
              </p:cNvSpPr>
              <p:nvPr/>
            </p:nvSpPr>
            <p:spPr bwMode="auto">
              <a:xfrm>
                <a:off x="3693" y="2267"/>
                <a:ext cx="3" cy="4"/>
              </a:xfrm>
              <a:custGeom>
                <a:avLst/>
                <a:gdLst>
                  <a:gd name="T0" fmla="*/ 4 w 24"/>
                  <a:gd name="T1" fmla="*/ 26 h 26"/>
                  <a:gd name="T2" fmla="*/ 10 w 24"/>
                  <a:gd name="T3" fmla="*/ 24 h 26"/>
                  <a:gd name="T4" fmla="*/ 14 w 24"/>
                  <a:gd name="T5" fmla="*/ 18 h 26"/>
                  <a:gd name="T6" fmla="*/ 15 w 24"/>
                  <a:gd name="T7" fmla="*/ 12 h 26"/>
                  <a:gd name="T8" fmla="*/ 20 w 24"/>
                  <a:gd name="T9" fmla="*/ 8 h 26"/>
                  <a:gd name="T10" fmla="*/ 23 w 24"/>
                  <a:gd name="T11" fmla="*/ 1 h 26"/>
                  <a:gd name="T12" fmla="*/ 19 w 24"/>
                  <a:gd name="T13" fmla="*/ 1 h 26"/>
                  <a:gd name="T14" fmla="*/ 17 w 24"/>
                  <a:gd name="T15" fmla="*/ 5 h 26"/>
                  <a:gd name="T16" fmla="*/ 12 w 24"/>
                  <a:gd name="T17" fmla="*/ 8 h 26"/>
                  <a:gd name="T18" fmla="*/ 11 w 24"/>
                  <a:gd name="T19" fmla="*/ 5 h 26"/>
                  <a:gd name="T20" fmla="*/ 9 w 24"/>
                  <a:gd name="T21" fmla="*/ 7 h 26"/>
                  <a:gd name="T22" fmla="*/ 5 w 24"/>
                  <a:gd name="T23" fmla="*/ 9 h 26"/>
                  <a:gd name="T24" fmla="*/ 3 w 24"/>
                  <a:gd name="T25" fmla="*/ 12 h 26"/>
                  <a:gd name="T26" fmla="*/ 1 w 24"/>
                  <a:gd name="T27" fmla="*/ 15 h 26"/>
                  <a:gd name="T28" fmla="*/ 2 w 24"/>
                  <a:gd name="T29" fmla="*/ 17 h 26"/>
                  <a:gd name="T30" fmla="*/ 3 w 24"/>
                  <a:gd name="T31" fmla="*/ 18 h 26"/>
                  <a:gd name="T32" fmla="*/ 3 w 24"/>
                  <a:gd name="T33" fmla="*/ 19 h 26"/>
                  <a:gd name="T34" fmla="*/ 4 w 24"/>
                  <a:gd name="T35"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4" h="26">
                    <a:moveTo>
                      <a:pt x="4" y="26"/>
                    </a:moveTo>
                    <a:cubicBezTo>
                      <a:pt x="6" y="25"/>
                      <a:pt x="8" y="24"/>
                      <a:pt x="10" y="24"/>
                    </a:cubicBezTo>
                    <a:cubicBezTo>
                      <a:pt x="13" y="22"/>
                      <a:pt x="12" y="20"/>
                      <a:pt x="14" y="18"/>
                    </a:cubicBezTo>
                    <a:cubicBezTo>
                      <a:pt x="15" y="16"/>
                      <a:pt x="16" y="15"/>
                      <a:pt x="15" y="12"/>
                    </a:cubicBezTo>
                    <a:cubicBezTo>
                      <a:pt x="15" y="9"/>
                      <a:pt x="18" y="10"/>
                      <a:pt x="20" y="8"/>
                    </a:cubicBezTo>
                    <a:cubicBezTo>
                      <a:pt x="22" y="7"/>
                      <a:pt x="24" y="3"/>
                      <a:pt x="23" y="1"/>
                    </a:cubicBezTo>
                    <a:cubicBezTo>
                      <a:pt x="22" y="1"/>
                      <a:pt x="21" y="0"/>
                      <a:pt x="19" y="1"/>
                    </a:cubicBezTo>
                    <a:cubicBezTo>
                      <a:pt x="18" y="2"/>
                      <a:pt x="18" y="4"/>
                      <a:pt x="17" y="5"/>
                    </a:cubicBezTo>
                    <a:cubicBezTo>
                      <a:pt x="15" y="6"/>
                      <a:pt x="13" y="7"/>
                      <a:pt x="12" y="8"/>
                    </a:cubicBezTo>
                    <a:cubicBezTo>
                      <a:pt x="12" y="7"/>
                      <a:pt x="12" y="5"/>
                      <a:pt x="11" y="5"/>
                    </a:cubicBezTo>
                    <a:cubicBezTo>
                      <a:pt x="10" y="6"/>
                      <a:pt x="10" y="7"/>
                      <a:pt x="9" y="7"/>
                    </a:cubicBezTo>
                    <a:cubicBezTo>
                      <a:pt x="8" y="4"/>
                      <a:pt x="6" y="8"/>
                      <a:pt x="5" y="9"/>
                    </a:cubicBezTo>
                    <a:cubicBezTo>
                      <a:pt x="4" y="10"/>
                      <a:pt x="4" y="11"/>
                      <a:pt x="3" y="12"/>
                    </a:cubicBezTo>
                    <a:cubicBezTo>
                      <a:pt x="3" y="13"/>
                      <a:pt x="1" y="14"/>
                      <a:pt x="1" y="15"/>
                    </a:cubicBezTo>
                    <a:cubicBezTo>
                      <a:pt x="0" y="16"/>
                      <a:pt x="1" y="16"/>
                      <a:pt x="2" y="17"/>
                    </a:cubicBezTo>
                    <a:cubicBezTo>
                      <a:pt x="3" y="17"/>
                      <a:pt x="3" y="17"/>
                      <a:pt x="3" y="18"/>
                    </a:cubicBezTo>
                    <a:cubicBezTo>
                      <a:pt x="4" y="18"/>
                      <a:pt x="3" y="19"/>
                      <a:pt x="3" y="19"/>
                    </a:cubicBezTo>
                    <a:cubicBezTo>
                      <a:pt x="3" y="22"/>
                      <a:pt x="3" y="24"/>
                      <a:pt x="4" y="26"/>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046" name="Freeform 3942"/>
              <p:cNvSpPr>
                <a:spLocks/>
              </p:cNvSpPr>
              <p:nvPr/>
            </p:nvSpPr>
            <p:spPr bwMode="auto">
              <a:xfrm>
                <a:off x="3702" y="2282"/>
                <a:ext cx="1" cy="1"/>
              </a:xfrm>
              <a:custGeom>
                <a:avLst/>
                <a:gdLst>
                  <a:gd name="T0" fmla="*/ 2 w 7"/>
                  <a:gd name="T1" fmla="*/ 3 h 6"/>
                  <a:gd name="T2" fmla="*/ 0 w 7"/>
                  <a:gd name="T3" fmla="*/ 6 h 6"/>
                  <a:gd name="T4" fmla="*/ 6 w 7"/>
                  <a:gd name="T5" fmla="*/ 3 h 6"/>
                  <a:gd name="T6" fmla="*/ 5 w 7"/>
                  <a:gd name="T7" fmla="*/ 0 h 6"/>
                  <a:gd name="T8" fmla="*/ 2 w 7"/>
                  <a:gd name="T9" fmla="*/ 3 h 6"/>
                </a:gdLst>
                <a:ahLst/>
                <a:cxnLst>
                  <a:cxn ang="0">
                    <a:pos x="T0" y="T1"/>
                  </a:cxn>
                  <a:cxn ang="0">
                    <a:pos x="T2" y="T3"/>
                  </a:cxn>
                  <a:cxn ang="0">
                    <a:pos x="T4" y="T5"/>
                  </a:cxn>
                  <a:cxn ang="0">
                    <a:pos x="T6" y="T7"/>
                  </a:cxn>
                  <a:cxn ang="0">
                    <a:pos x="T8" y="T9"/>
                  </a:cxn>
                </a:cxnLst>
                <a:rect l="0" t="0" r="r" b="b"/>
                <a:pathLst>
                  <a:path w="7" h="6">
                    <a:moveTo>
                      <a:pt x="2" y="3"/>
                    </a:moveTo>
                    <a:cubicBezTo>
                      <a:pt x="1" y="4"/>
                      <a:pt x="0" y="4"/>
                      <a:pt x="0" y="6"/>
                    </a:cubicBezTo>
                    <a:cubicBezTo>
                      <a:pt x="3" y="6"/>
                      <a:pt x="6" y="6"/>
                      <a:pt x="6" y="3"/>
                    </a:cubicBezTo>
                    <a:cubicBezTo>
                      <a:pt x="7" y="2"/>
                      <a:pt x="6" y="0"/>
                      <a:pt x="5" y="0"/>
                    </a:cubicBezTo>
                    <a:cubicBezTo>
                      <a:pt x="3" y="0"/>
                      <a:pt x="3" y="1"/>
                      <a:pt x="2" y="3"/>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047" name="Freeform 3943"/>
              <p:cNvSpPr>
                <a:spLocks/>
              </p:cNvSpPr>
              <p:nvPr/>
            </p:nvSpPr>
            <p:spPr bwMode="auto">
              <a:xfrm>
                <a:off x="3701" y="2270"/>
                <a:ext cx="4" cy="4"/>
              </a:xfrm>
              <a:custGeom>
                <a:avLst/>
                <a:gdLst>
                  <a:gd name="T0" fmla="*/ 23 w 31"/>
                  <a:gd name="T1" fmla="*/ 10 h 30"/>
                  <a:gd name="T2" fmla="*/ 19 w 31"/>
                  <a:gd name="T3" fmla="*/ 10 h 30"/>
                  <a:gd name="T4" fmla="*/ 18 w 31"/>
                  <a:gd name="T5" fmla="*/ 8 h 30"/>
                  <a:gd name="T6" fmla="*/ 15 w 31"/>
                  <a:gd name="T7" fmla="*/ 7 h 30"/>
                  <a:gd name="T8" fmla="*/ 10 w 31"/>
                  <a:gd name="T9" fmla="*/ 6 h 30"/>
                  <a:gd name="T10" fmla="*/ 6 w 31"/>
                  <a:gd name="T11" fmla="*/ 11 h 30"/>
                  <a:gd name="T12" fmla="*/ 3 w 31"/>
                  <a:gd name="T13" fmla="*/ 18 h 30"/>
                  <a:gd name="T14" fmla="*/ 1 w 31"/>
                  <a:gd name="T15" fmla="*/ 24 h 30"/>
                  <a:gd name="T16" fmla="*/ 4 w 31"/>
                  <a:gd name="T17" fmla="*/ 24 h 30"/>
                  <a:gd name="T18" fmla="*/ 6 w 31"/>
                  <a:gd name="T19" fmla="*/ 24 h 30"/>
                  <a:gd name="T20" fmla="*/ 12 w 31"/>
                  <a:gd name="T21" fmla="*/ 23 h 30"/>
                  <a:gd name="T22" fmla="*/ 17 w 31"/>
                  <a:gd name="T23" fmla="*/ 26 h 30"/>
                  <a:gd name="T24" fmla="*/ 19 w 31"/>
                  <a:gd name="T25" fmla="*/ 30 h 30"/>
                  <a:gd name="T26" fmla="*/ 26 w 31"/>
                  <a:gd name="T27" fmla="*/ 24 h 30"/>
                  <a:gd name="T28" fmla="*/ 27 w 31"/>
                  <a:gd name="T29" fmla="*/ 21 h 30"/>
                  <a:gd name="T30" fmla="*/ 29 w 31"/>
                  <a:gd name="T31" fmla="*/ 20 h 30"/>
                  <a:gd name="T32" fmla="*/ 28 w 31"/>
                  <a:gd name="T33" fmla="*/ 16 h 30"/>
                  <a:gd name="T34" fmla="*/ 28 w 31"/>
                  <a:gd name="T35" fmla="*/ 10 h 30"/>
                  <a:gd name="T36" fmla="*/ 29 w 31"/>
                  <a:gd name="T37" fmla="*/ 4 h 30"/>
                  <a:gd name="T38" fmla="*/ 30 w 31"/>
                  <a:gd name="T39" fmla="*/ 0 h 30"/>
                  <a:gd name="T40" fmla="*/ 23 w 31"/>
                  <a:gd name="T41" fmla="*/ 1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1" h="30">
                    <a:moveTo>
                      <a:pt x="23" y="10"/>
                    </a:moveTo>
                    <a:cubicBezTo>
                      <a:pt x="22" y="12"/>
                      <a:pt x="20" y="11"/>
                      <a:pt x="19" y="10"/>
                    </a:cubicBezTo>
                    <a:cubicBezTo>
                      <a:pt x="18" y="9"/>
                      <a:pt x="18" y="9"/>
                      <a:pt x="18" y="8"/>
                    </a:cubicBezTo>
                    <a:cubicBezTo>
                      <a:pt x="17" y="7"/>
                      <a:pt x="17" y="7"/>
                      <a:pt x="15" y="7"/>
                    </a:cubicBezTo>
                    <a:cubicBezTo>
                      <a:pt x="13" y="6"/>
                      <a:pt x="12" y="5"/>
                      <a:pt x="10" y="6"/>
                    </a:cubicBezTo>
                    <a:cubicBezTo>
                      <a:pt x="7" y="6"/>
                      <a:pt x="7" y="8"/>
                      <a:pt x="6" y="11"/>
                    </a:cubicBezTo>
                    <a:cubicBezTo>
                      <a:pt x="6" y="14"/>
                      <a:pt x="5" y="16"/>
                      <a:pt x="3" y="18"/>
                    </a:cubicBezTo>
                    <a:cubicBezTo>
                      <a:pt x="2" y="20"/>
                      <a:pt x="0" y="21"/>
                      <a:pt x="1" y="24"/>
                    </a:cubicBezTo>
                    <a:cubicBezTo>
                      <a:pt x="2" y="24"/>
                      <a:pt x="3" y="24"/>
                      <a:pt x="4" y="24"/>
                    </a:cubicBezTo>
                    <a:cubicBezTo>
                      <a:pt x="5" y="24"/>
                      <a:pt x="5" y="24"/>
                      <a:pt x="6" y="24"/>
                    </a:cubicBezTo>
                    <a:cubicBezTo>
                      <a:pt x="8" y="24"/>
                      <a:pt x="10" y="23"/>
                      <a:pt x="12" y="23"/>
                    </a:cubicBezTo>
                    <a:cubicBezTo>
                      <a:pt x="14" y="23"/>
                      <a:pt x="16" y="25"/>
                      <a:pt x="17" y="26"/>
                    </a:cubicBezTo>
                    <a:cubicBezTo>
                      <a:pt x="18" y="28"/>
                      <a:pt x="17" y="29"/>
                      <a:pt x="19" y="30"/>
                    </a:cubicBezTo>
                    <a:cubicBezTo>
                      <a:pt x="23" y="30"/>
                      <a:pt x="25" y="26"/>
                      <a:pt x="26" y="24"/>
                    </a:cubicBezTo>
                    <a:cubicBezTo>
                      <a:pt x="26" y="23"/>
                      <a:pt x="27" y="22"/>
                      <a:pt x="27" y="21"/>
                    </a:cubicBezTo>
                    <a:cubicBezTo>
                      <a:pt x="28" y="21"/>
                      <a:pt x="29" y="21"/>
                      <a:pt x="29" y="20"/>
                    </a:cubicBezTo>
                    <a:cubicBezTo>
                      <a:pt x="31" y="18"/>
                      <a:pt x="28" y="17"/>
                      <a:pt x="28" y="16"/>
                    </a:cubicBezTo>
                    <a:cubicBezTo>
                      <a:pt x="27" y="14"/>
                      <a:pt x="28" y="12"/>
                      <a:pt x="28" y="10"/>
                    </a:cubicBezTo>
                    <a:cubicBezTo>
                      <a:pt x="29" y="8"/>
                      <a:pt x="29" y="6"/>
                      <a:pt x="29" y="4"/>
                    </a:cubicBezTo>
                    <a:cubicBezTo>
                      <a:pt x="29" y="3"/>
                      <a:pt x="29" y="0"/>
                      <a:pt x="30" y="0"/>
                    </a:cubicBezTo>
                    <a:cubicBezTo>
                      <a:pt x="28" y="3"/>
                      <a:pt x="26" y="8"/>
                      <a:pt x="23" y="10"/>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048" name="Freeform 3944"/>
              <p:cNvSpPr>
                <a:spLocks noEditPoints="1"/>
              </p:cNvSpPr>
              <p:nvPr/>
            </p:nvSpPr>
            <p:spPr bwMode="auto">
              <a:xfrm>
                <a:off x="3556" y="2215"/>
                <a:ext cx="313" cy="357"/>
              </a:xfrm>
              <a:custGeom>
                <a:avLst/>
                <a:gdLst>
                  <a:gd name="T0" fmla="*/ 2028 w 2340"/>
                  <a:gd name="T1" fmla="*/ 87 h 2668"/>
                  <a:gd name="T2" fmla="*/ 1806 w 2340"/>
                  <a:gd name="T3" fmla="*/ 229 h 2668"/>
                  <a:gd name="T4" fmla="*/ 1675 w 2340"/>
                  <a:gd name="T5" fmla="*/ 378 h 2668"/>
                  <a:gd name="T6" fmla="*/ 1433 w 2340"/>
                  <a:gd name="T7" fmla="*/ 460 h 2668"/>
                  <a:gd name="T8" fmla="*/ 1138 w 2340"/>
                  <a:gd name="T9" fmla="*/ 526 h 2668"/>
                  <a:gd name="T10" fmla="*/ 1153 w 2340"/>
                  <a:gd name="T11" fmla="*/ 547 h 2668"/>
                  <a:gd name="T12" fmla="*/ 1077 w 2340"/>
                  <a:gd name="T13" fmla="*/ 540 h 2668"/>
                  <a:gd name="T14" fmla="*/ 1005 w 2340"/>
                  <a:gd name="T15" fmla="*/ 570 h 2668"/>
                  <a:gd name="T16" fmla="*/ 943 w 2340"/>
                  <a:gd name="T17" fmla="*/ 565 h 2668"/>
                  <a:gd name="T18" fmla="*/ 977 w 2340"/>
                  <a:gd name="T19" fmla="*/ 533 h 2668"/>
                  <a:gd name="T20" fmla="*/ 1083 w 2340"/>
                  <a:gd name="T21" fmla="*/ 503 h 2668"/>
                  <a:gd name="T22" fmla="*/ 1062 w 2340"/>
                  <a:gd name="T23" fmla="*/ 483 h 2668"/>
                  <a:gd name="T24" fmla="*/ 1038 w 2340"/>
                  <a:gd name="T25" fmla="*/ 481 h 2668"/>
                  <a:gd name="T26" fmla="*/ 1024 w 2340"/>
                  <a:gd name="T27" fmla="*/ 463 h 2668"/>
                  <a:gd name="T28" fmla="*/ 955 w 2340"/>
                  <a:gd name="T29" fmla="*/ 519 h 2668"/>
                  <a:gd name="T30" fmla="*/ 893 w 2340"/>
                  <a:gd name="T31" fmla="*/ 534 h 2668"/>
                  <a:gd name="T32" fmla="*/ 980 w 2340"/>
                  <a:gd name="T33" fmla="*/ 507 h 2668"/>
                  <a:gd name="T34" fmla="*/ 884 w 2340"/>
                  <a:gd name="T35" fmla="*/ 452 h 2668"/>
                  <a:gd name="T36" fmla="*/ 783 w 2340"/>
                  <a:gd name="T37" fmla="*/ 422 h 2668"/>
                  <a:gd name="T38" fmla="*/ 733 w 2340"/>
                  <a:gd name="T39" fmla="*/ 415 h 2668"/>
                  <a:gd name="T40" fmla="*/ 691 w 2340"/>
                  <a:gd name="T41" fmla="*/ 408 h 2668"/>
                  <a:gd name="T42" fmla="*/ 209 w 2340"/>
                  <a:gd name="T43" fmla="*/ 2268 h 2668"/>
                  <a:gd name="T44" fmla="*/ 228 w 2340"/>
                  <a:gd name="T45" fmla="*/ 2318 h 2668"/>
                  <a:gd name="T46" fmla="*/ 375 w 2340"/>
                  <a:gd name="T47" fmla="*/ 2319 h 2668"/>
                  <a:gd name="T48" fmla="*/ 490 w 2340"/>
                  <a:gd name="T49" fmla="*/ 2389 h 2668"/>
                  <a:gd name="T50" fmla="*/ 527 w 2340"/>
                  <a:gd name="T51" fmla="*/ 2446 h 2668"/>
                  <a:gd name="T52" fmla="*/ 658 w 2340"/>
                  <a:gd name="T53" fmla="*/ 2516 h 2668"/>
                  <a:gd name="T54" fmla="*/ 769 w 2340"/>
                  <a:gd name="T55" fmla="*/ 2546 h 2668"/>
                  <a:gd name="T56" fmla="*/ 839 w 2340"/>
                  <a:gd name="T57" fmla="*/ 2589 h 2668"/>
                  <a:gd name="T58" fmla="*/ 887 w 2340"/>
                  <a:gd name="T59" fmla="*/ 2551 h 2668"/>
                  <a:gd name="T60" fmla="*/ 988 w 2340"/>
                  <a:gd name="T61" fmla="*/ 2550 h 2668"/>
                  <a:gd name="T62" fmla="*/ 1072 w 2340"/>
                  <a:gd name="T63" fmla="*/ 2582 h 2668"/>
                  <a:gd name="T64" fmla="*/ 1180 w 2340"/>
                  <a:gd name="T65" fmla="*/ 2505 h 2668"/>
                  <a:gd name="T66" fmla="*/ 1277 w 2340"/>
                  <a:gd name="T67" fmla="*/ 2475 h 2668"/>
                  <a:gd name="T68" fmla="*/ 1354 w 2340"/>
                  <a:gd name="T69" fmla="*/ 2578 h 2668"/>
                  <a:gd name="T70" fmla="*/ 1450 w 2340"/>
                  <a:gd name="T71" fmla="*/ 2641 h 2668"/>
                  <a:gd name="T72" fmla="*/ 1497 w 2340"/>
                  <a:gd name="T73" fmla="*/ 2666 h 2668"/>
                  <a:gd name="T74" fmla="*/ 1560 w 2340"/>
                  <a:gd name="T75" fmla="*/ 2634 h 2668"/>
                  <a:gd name="T76" fmla="*/ 1606 w 2340"/>
                  <a:gd name="T77" fmla="*/ 2538 h 2668"/>
                  <a:gd name="T78" fmla="*/ 1648 w 2340"/>
                  <a:gd name="T79" fmla="*/ 2433 h 2668"/>
                  <a:gd name="T80" fmla="*/ 1656 w 2340"/>
                  <a:gd name="T81" fmla="*/ 2315 h 2668"/>
                  <a:gd name="T82" fmla="*/ 1682 w 2340"/>
                  <a:gd name="T83" fmla="*/ 2226 h 2668"/>
                  <a:gd name="T84" fmla="*/ 1761 w 2340"/>
                  <a:gd name="T85" fmla="*/ 2217 h 2668"/>
                  <a:gd name="T86" fmla="*/ 1814 w 2340"/>
                  <a:gd name="T87" fmla="*/ 2246 h 2668"/>
                  <a:gd name="T88" fmla="*/ 1835 w 2340"/>
                  <a:gd name="T89" fmla="*/ 2175 h 2668"/>
                  <a:gd name="T90" fmla="*/ 1837 w 2340"/>
                  <a:gd name="T91" fmla="*/ 2058 h 2668"/>
                  <a:gd name="T92" fmla="*/ 1916 w 2340"/>
                  <a:gd name="T93" fmla="*/ 1985 h 2668"/>
                  <a:gd name="T94" fmla="*/ 1948 w 2340"/>
                  <a:gd name="T95" fmla="*/ 1908 h 2668"/>
                  <a:gd name="T96" fmla="*/ 2090 w 2340"/>
                  <a:gd name="T97" fmla="*/ 1874 h 2668"/>
                  <a:gd name="T98" fmla="*/ 2168 w 2340"/>
                  <a:gd name="T99" fmla="*/ 1776 h 2668"/>
                  <a:gd name="T100" fmla="*/ 2268 w 2340"/>
                  <a:gd name="T101" fmla="*/ 1662 h 2668"/>
                  <a:gd name="T102" fmla="*/ 2275 w 2340"/>
                  <a:gd name="T103" fmla="*/ 1541 h 2668"/>
                  <a:gd name="T104" fmla="*/ 2298 w 2340"/>
                  <a:gd name="T105" fmla="*/ 1445 h 2668"/>
                  <a:gd name="T106" fmla="*/ 2300 w 2340"/>
                  <a:gd name="T107" fmla="*/ 1286 h 2668"/>
                  <a:gd name="T108" fmla="*/ 2324 w 2340"/>
                  <a:gd name="T109" fmla="*/ 1154 h 2668"/>
                  <a:gd name="T110" fmla="*/ 2312 w 2340"/>
                  <a:gd name="T111" fmla="*/ 1065 h 2668"/>
                  <a:gd name="T112" fmla="*/ 2294 w 2340"/>
                  <a:gd name="T113" fmla="*/ 957 h 2668"/>
                  <a:gd name="T114" fmla="*/ 1033 w 2340"/>
                  <a:gd name="T115" fmla="*/ 486 h 2668"/>
                  <a:gd name="T116" fmla="*/ 1831 w 2340"/>
                  <a:gd name="T117" fmla="*/ 226 h 26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340" h="2668">
                    <a:moveTo>
                      <a:pt x="2263" y="470"/>
                    </a:moveTo>
                    <a:cubicBezTo>
                      <a:pt x="2185" y="0"/>
                      <a:pt x="2185" y="0"/>
                      <a:pt x="2185" y="0"/>
                    </a:cubicBezTo>
                    <a:cubicBezTo>
                      <a:pt x="2178" y="6"/>
                      <a:pt x="2170" y="14"/>
                      <a:pt x="2168" y="15"/>
                    </a:cubicBezTo>
                    <a:cubicBezTo>
                      <a:pt x="2163" y="18"/>
                      <a:pt x="2156" y="21"/>
                      <a:pt x="2150" y="22"/>
                    </a:cubicBezTo>
                    <a:cubicBezTo>
                      <a:pt x="2141" y="24"/>
                      <a:pt x="2140" y="30"/>
                      <a:pt x="2132" y="34"/>
                    </a:cubicBezTo>
                    <a:cubicBezTo>
                      <a:pt x="2130" y="36"/>
                      <a:pt x="2126" y="36"/>
                      <a:pt x="2123" y="37"/>
                    </a:cubicBezTo>
                    <a:cubicBezTo>
                      <a:pt x="2117" y="39"/>
                      <a:pt x="2117" y="41"/>
                      <a:pt x="2114" y="45"/>
                    </a:cubicBezTo>
                    <a:cubicBezTo>
                      <a:pt x="2110" y="49"/>
                      <a:pt x="2104" y="53"/>
                      <a:pt x="2099" y="55"/>
                    </a:cubicBezTo>
                    <a:cubicBezTo>
                      <a:pt x="2092" y="59"/>
                      <a:pt x="2084" y="64"/>
                      <a:pt x="2076" y="66"/>
                    </a:cubicBezTo>
                    <a:cubicBezTo>
                      <a:pt x="2071" y="67"/>
                      <a:pt x="2064" y="66"/>
                      <a:pt x="2059" y="68"/>
                    </a:cubicBezTo>
                    <a:cubicBezTo>
                      <a:pt x="2056" y="69"/>
                      <a:pt x="2053" y="72"/>
                      <a:pt x="2050" y="73"/>
                    </a:cubicBezTo>
                    <a:cubicBezTo>
                      <a:pt x="2046" y="75"/>
                      <a:pt x="2043" y="75"/>
                      <a:pt x="2039" y="77"/>
                    </a:cubicBezTo>
                    <a:cubicBezTo>
                      <a:pt x="2035" y="80"/>
                      <a:pt x="2033" y="85"/>
                      <a:pt x="2028" y="87"/>
                    </a:cubicBezTo>
                    <a:cubicBezTo>
                      <a:pt x="2024" y="89"/>
                      <a:pt x="2019" y="87"/>
                      <a:pt x="2016" y="89"/>
                    </a:cubicBezTo>
                    <a:cubicBezTo>
                      <a:pt x="2010" y="93"/>
                      <a:pt x="2010" y="101"/>
                      <a:pt x="2003" y="105"/>
                    </a:cubicBezTo>
                    <a:cubicBezTo>
                      <a:pt x="1992" y="112"/>
                      <a:pt x="1979" y="114"/>
                      <a:pt x="1968" y="120"/>
                    </a:cubicBezTo>
                    <a:cubicBezTo>
                      <a:pt x="1964" y="121"/>
                      <a:pt x="1962" y="124"/>
                      <a:pt x="1959" y="126"/>
                    </a:cubicBezTo>
                    <a:cubicBezTo>
                      <a:pt x="1955" y="128"/>
                      <a:pt x="1951" y="129"/>
                      <a:pt x="1947" y="132"/>
                    </a:cubicBezTo>
                    <a:cubicBezTo>
                      <a:pt x="1941" y="135"/>
                      <a:pt x="1939" y="142"/>
                      <a:pt x="1933" y="145"/>
                    </a:cubicBezTo>
                    <a:cubicBezTo>
                      <a:pt x="1927" y="149"/>
                      <a:pt x="1921" y="154"/>
                      <a:pt x="1914" y="157"/>
                    </a:cubicBezTo>
                    <a:cubicBezTo>
                      <a:pt x="1910" y="159"/>
                      <a:pt x="1906" y="160"/>
                      <a:pt x="1902" y="163"/>
                    </a:cubicBezTo>
                    <a:cubicBezTo>
                      <a:pt x="1895" y="167"/>
                      <a:pt x="1889" y="172"/>
                      <a:pt x="1883" y="176"/>
                    </a:cubicBezTo>
                    <a:cubicBezTo>
                      <a:pt x="1874" y="181"/>
                      <a:pt x="1867" y="187"/>
                      <a:pt x="1859" y="193"/>
                    </a:cubicBezTo>
                    <a:cubicBezTo>
                      <a:pt x="1852" y="198"/>
                      <a:pt x="1847" y="206"/>
                      <a:pt x="1839" y="211"/>
                    </a:cubicBezTo>
                    <a:cubicBezTo>
                      <a:pt x="1834" y="215"/>
                      <a:pt x="1828" y="213"/>
                      <a:pt x="1822" y="216"/>
                    </a:cubicBezTo>
                    <a:cubicBezTo>
                      <a:pt x="1816" y="218"/>
                      <a:pt x="1810" y="224"/>
                      <a:pt x="1806" y="229"/>
                    </a:cubicBezTo>
                    <a:cubicBezTo>
                      <a:pt x="1803" y="232"/>
                      <a:pt x="1801" y="235"/>
                      <a:pt x="1797" y="237"/>
                    </a:cubicBezTo>
                    <a:cubicBezTo>
                      <a:pt x="1794" y="238"/>
                      <a:pt x="1790" y="238"/>
                      <a:pt x="1786" y="240"/>
                    </a:cubicBezTo>
                    <a:cubicBezTo>
                      <a:pt x="1784" y="242"/>
                      <a:pt x="1781" y="247"/>
                      <a:pt x="1779" y="249"/>
                    </a:cubicBezTo>
                    <a:cubicBezTo>
                      <a:pt x="1774" y="257"/>
                      <a:pt x="1769" y="264"/>
                      <a:pt x="1763" y="271"/>
                    </a:cubicBezTo>
                    <a:cubicBezTo>
                      <a:pt x="1760" y="274"/>
                      <a:pt x="1758" y="277"/>
                      <a:pt x="1755" y="280"/>
                    </a:cubicBezTo>
                    <a:cubicBezTo>
                      <a:pt x="1751" y="284"/>
                      <a:pt x="1747" y="285"/>
                      <a:pt x="1743" y="289"/>
                    </a:cubicBezTo>
                    <a:cubicBezTo>
                      <a:pt x="1738" y="293"/>
                      <a:pt x="1737" y="302"/>
                      <a:pt x="1735" y="307"/>
                    </a:cubicBezTo>
                    <a:cubicBezTo>
                      <a:pt x="1732" y="315"/>
                      <a:pt x="1729" y="325"/>
                      <a:pt x="1722" y="330"/>
                    </a:cubicBezTo>
                    <a:cubicBezTo>
                      <a:pt x="1719" y="331"/>
                      <a:pt x="1716" y="331"/>
                      <a:pt x="1713" y="333"/>
                    </a:cubicBezTo>
                    <a:cubicBezTo>
                      <a:pt x="1712" y="334"/>
                      <a:pt x="1712" y="337"/>
                      <a:pt x="1711" y="338"/>
                    </a:cubicBezTo>
                    <a:cubicBezTo>
                      <a:pt x="1709" y="339"/>
                      <a:pt x="1707" y="337"/>
                      <a:pt x="1706" y="338"/>
                    </a:cubicBezTo>
                    <a:cubicBezTo>
                      <a:pt x="1698" y="342"/>
                      <a:pt x="1694" y="352"/>
                      <a:pt x="1691" y="360"/>
                    </a:cubicBezTo>
                    <a:cubicBezTo>
                      <a:pt x="1687" y="370"/>
                      <a:pt x="1684" y="373"/>
                      <a:pt x="1675" y="378"/>
                    </a:cubicBezTo>
                    <a:cubicBezTo>
                      <a:pt x="1670" y="381"/>
                      <a:pt x="1667" y="385"/>
                      <a:pt x="1663" y="390"/>
                    </a:cubicBezTo>
                    <a:cubicBezTo>
                      <a:pt x="1657" y="398"/>
                      <a:pt x="1648" y="404"/>
                      <a:pt x="1642" y="413"/>
                    </a:cubicBezTo>
                    <a:cubicBezTo>
                      <a:pt x="1638" y="419"/>
                      <a:pt x="1636" y="426"/>
                      <a:pt x="1630" y="431"/>
                    </a:cubicBezTo>
                    <a:cubicBezTo>
                      <a:pt x="1628" y="432"/>
                      <a:pt x="1625" y="435"/>
                      <a:pt x="1623" y="436"/>
                    </a:cubicBezTo>
                    <a:cubicBezTo>
                      <a:pt x="1618" y="440"/>
                      <a:pt x="1617" y="438"/>
                      <a:pt x="1612" y="438"/>
                    </a:cubicBezTo>
                    <a:cubicBezTo>
                      <a:pt x="1605" y="437"/>
                      <a:pt x="1598" y="439"/>
                      <a:pt x="1592" y="438"/>
                    </a:cubicBezTo>
                    <a:cubicBezTo>
                      <a:pt x="1584" y="438"/>
                      <a:pt x="1577" y="438"/>
                      <a:pt x="1570" y="442"/>
                    </a:cubicBezTo>
                    <a:cubicBezTo>
                      <a:pt x="1562" y="446"/>
                      <a:pt x="1557" y="451"/>
                      <a:pt x="1548" y="452"/>
                    </a:cubicBezTo>
                    <a:cubicBezTo>
                      <a:pt x="1538" y="453"/>
                      <a:pt x="1526" y="455"/>
                      <a:pt x="1517" y="454"/>
                    </a:cubicBezTo>
                    <a:cubicBezTo>
                      <a:pt x="1509" y="453"/>
                      <a:pt x="1500" y="451"/>
                      <a:pt x="1493" y="448"/>
                    </a:cubicBezTo>
                    <a:cubicBezTo>
                      <a:pt x="1485" y="445"/>
                      <a:pt x="1482" y="442"/>
                      <a:pt x="1472" y="442"/>
                    </a:cubicBezTo>
                    <a:cubicBezTo>
                      <a:pt x="1464" y="442"/>
                      <a:pt x="1458" y="445"/>
                      <a:pt x="1451" y="449"/>
                    </a:cubicBezTo>
                    <a:cubicBezTo>
                      <a:pt x="1445" y="452"/>
                      <a:pt x="1440" y="457"/>
                      <a:pt x="1433" y="460"/>
                    </a:cubicBezTo>
                    <a:cubicBezTo>
                      <a:pt x="1427" y="463"/>
                      <a:pt x="1419" y="463"/>
                      <a:pt x="1413" y="466"/>
                    </a:cubicBezTo>
                    <a:cubicBezTo>
                      <a:pt x="1410" y="467"/>
                      <a:pt x="1407" y="470"/>
                      <a:pt x="1404" y="472"/>
                    </a:cubicBezTo>
                    <a:cubicBezTo>
                      <a:pt x="1397" y="476"/>
                      <a:pt x="1392" y="483"/>
                      <a:pt x="1386" y="487"/>
                    </a:cubicBezTo>
                    <a:cubicBezTo>
                      <a:pt x="1380" y="491"/>
                      <a:pt x="1373" y="494"/>
                      <a:pt x="1367" y="498"/>
                    </a:cubicBezTo>
                    <a:cubicBezTo>
                      <a:pt x="1359" y="503"/>
                      <a:pt x="1355" y="506"/>
                      <a:pt x="1349" y="513"/>
                    </a:cubicBezTo>
                    <a:cubicBezTo>
                      <a:pt x="1334" y="526"/>
                      <a:pt x="1314" y="523"/>
                      <a:pt x="1295" y="525"/>
                    </a:cubicBezTo>
                    <a:cubicBezTo>
                      <a:pt x="1277" y="528"/>
                      <a:pt x="1268" y="546"/>
                      <a:pt x="1254" y="555"/>
                    </a:cubicBezTo>
                    <a:cubicBezTo>
                      <a:pt x="1240" y="564"/>
                      <a:pt x="1225" y="568"/>
                      <a:pt x="1209" y="565"/>
                    </a:cubicBezTo>
                    <a:cubicBezTo>
                      <a:pt x="1201" y="563"/>
                      <a:pt x="1193" y="561"/>
                      <a:pt x="1187" y="556"/>
                    </a:cubicBezTo>
                    <a:cubicBezTo>
                      <a:pt x="1181" y="552"/>
                      <a:pt x="1174" y="550"/>
                      <a:pt x="1168" y="546"/>
                    </a:cubicBezTo>
                    <a:cubicBezTo>
                      <a:pt x="1163" y="542"/>
                      <a:pt x="1157" y="539"/>
                      <a:pt x="1151" y="537"/>
                    </a:cubicBezTo>
                    <a:cubicBezTo>
                      <a:pt x="1148" y="535"/>
                      <a:pt x="1144" y="533"/>
                      <a:pt x="1142" y="530"/>
                    </a:cubicBezTo>
                    <a:cubicBezTo>
                      <a:pt x="1141" y="528"/>
                      <a:pt x="1140" y="527"/>
                      <a:pt x="1138" y="526"/>
                    </a:cubicBezTo>
                    <a:cubicBezTo>
                      <a:pt x="1137" y="524"/>
                      <a:pt x="1135" y="523"/>
                      <a:pt x="1133" y="522"/>
                    </a:cubicBezTo>
                    <a:cubicBezTo>
                      <a:pt x="1130" y="520"/>
                      <a:pt x="1128" y="516"/>
                      <a:pt x="1125" y="514"/>
                    </a:cubicBezTo>
                    <a:cubicBezTo>
                      <a:pt x="1123" y="512"/>
                      <a:pt x="1121" y="508"/>
                      <a:pt x="1118" y="508"/>
                    </a:cubicBezTo>
                    <a:cubicBezTo>
                      <a:pt x="1116" y="508"/>
                      <a:pt x="1112" y="512"/>
                      <a:pt x="1113" y="514"/>
                    </a:cubicBezTo>
                    <a:cubicBezTo>
                      <a:pt x="1115" y="517"/>
                      <a:pt x="1122" y="518"/>
                      <a:pt x="1124" y="520"/>
                    </a:cubicBezTo>
                    <a:cubicBezTo>
                      <a:pt x="1127" y="523"/>
                      <a:pt x="1129" y="530"/>
                      <a:pt x="1132" y="532"/>
                    </a:cubicBezTo>
                    <a:cubicBezTo>
                      <a:pt x="1133" y="530"/>
                      <a:pt x="1130" y="528"/>
                      <a:pt x="1130" y="525"/>
                    </a:cubicBezTo>
                    <a:cubicBezTo>
                      <a:pt x="1132" y="525"/>
                      <a:pt x="1137" y="528"/>
                      <a:pt x="1138" y="530"/>
                    </a:cubicBezTo>
                    <a:cubicBezTo>
                      <a:pt x="1141" y="531"/>
                      <a:pt x="1143" y="534"/>
                      <a:pt x="1146" y="536"/>
                    </a:cubicBezTo>
                    <a:cubicBezTo>
                      <a:pt x="1152" y="539"/>
                      <a:pt x="1158" y="543"/>
                      <a:pt x="1162" y="547"/>
                    </a:cubicBezTo>
                    <a:cubicBezTo>
                      <a:pt x="1164" y="549"/>
                      <a:pt x="1169" y="553"/>
                      <a:pt x="1167" y="555"/>
                    </a:cubicBezTo>
                    <a:cubicBezTo>
                      <a:pt x="1164" y="557"/>
                      <a:pt x="1160" y="552"/>
                      <a:pt x="1158" y="551"/>
                    </a:cubicBezTo>
                    <a:cubicBezTo>
                      <a:pt x="1157" y="549"/>
                      <a:pt x="1155" y="548"/>
                      <a:pt x="1153" y="547"/>
                    </a:cubicBezTo>
                    <a:cubicBezTo>
                      <a:pt x="1152" y="547"/>
                      <a:pt x="1151" y="548"/>
                      <a:pt x="1151" y="547"/>
                    </a:cubicBezTo>
                    <a:cubicBezTo>
                      <a:pt x="1149" y="547"/>
                      <a:pt x="1149" y="546"/>
                      <a:pt x="1148" y="546"/>
                    </a:cubicBezTo>
                    <a:cubicBezTo>
                      <a:pt x="1145" y="544"/>
                      <a:pt x="1141" y="542"/>
                      <a:pt x="1138" y="542"/>
                    </a:cubicBezTo>
                    <a:cubicBezTo>
                      <a:pt x="1135" y="542"/>
                      <a:pt x="1132" y="542"/>
                      <a:pt x="1129" y="540"/>
                    </a:cubicBezTo>
                    <a:cubicBezTo>
                      <a:pt x="1127" y="538"/>
                      <a:pt x="1129" y="536"/>
                      <a:pt x="1128" y="533"/>
                    </a:cubicBezTo>
                    <a:cubicBezTo>
                      <a:pt x="1126" y="532"/>
                      <a:pt x="1121" y="534"/>
                      <a:pt x="1119" y="535"/>
                    </a:cubicBezTo>
                    <a:cubicBezTo>
                      <a:pt x="1115" y="532"/>
                      <a:pt x="1107" y="530"/>
                      <a:pt x="1103" y="534"/>
                    </a:cubicBezTo>
                    <a:cubicBezTo>
                      <a:pt x="1102" y="536"/>
                      <a:pt x="1100" y="540"/>
                      <a:pt x="1098" y="540"/>
                    </a:cubicBezTo>
                    <a:cubicBezTo>
                      <a:pt x="1094" y="540"/>
                      <a:pt x="1096" y="534"/>
                      <a:pt x="1096" y="532"/>
                    </a:cubicBezTo>
                    <a:cubicBezTo>
                      <a:pt x="1091" y="532"/>
                      <a:pt x="1094" y="542"/>
                      <a:pt x="1088" y="542"/>
                    </a:cubicBezTo>
                    <a:cubicBezTo>
                      <a:pt x="1087" y="543"/>
                      <a:pt x="1086" y="542"/>
                      <a:pt x="1085" y="542"/>
                    </a:cubicBezTo>
                    <a:cubicBezTo>
                      <a:pt x="1084" y="543"/>
                      <a:pt x="1083" y="544"/>
                      <a:pt x="1082" y="544"/>
                    </a:cubicBezTo>
                    <a:cubicBezTo>
                      <a:pt x="1080" y="544"/>
                      <a:pt x="1079" y="542"/>
                      <a:pt x="1077" y="540"/>
                    </a:cubicBezTo>
                    <a:cubicBezTo>
                      <a:pt x="1075" y="539"/>
                      <a:pt x="1074" y="537"/>
                      <a:pt x="1071" y="536"/>
                    </a:cubicBezTo>
                    <a:cubicBezTo>
                      <a:pt x="1069" y="535"/>
                      <a:pt x="1067" y="535"/>
                      <a:pt x="1064" y="534"/>
                    </a:cubicBezTo>
                    <a:cubicBezTo>
                      <a:pt x="1060" y="532"/>
                      <a:pt x="1057" y="528"/>
                      <a:pt x="1053" y="527"/>
                    </a:cubicBezTo>
                    <a:cubicBezTo>
                      <a:pt x="1052" y="528"/>
                      <a:pt x="1053" y="531"/>
                      <a:pt x="1050" y="531"/>
                    </a:cubicBezTo>
                    <a:cubicBezTo>
                      <a:pt x="1049" y="531"/>
                      <a:pt x="1047" y="528"/>
                      <a:pt x="1046" y="527"/>
                    </a:cubicBezTo>
                    <a:cubicBezTo>
                      <a:pt x="1045" y="529"/>
                      <a:pt x="1046" y="533"/>
                      <a:pt x="1046" y="535"/>
                    </a:cubicBezTo>
                    <a:cubicBezTo>
                      <a:pt x="1046" y="538"/>
                      <a:pt x="1045" y="540"/>
                      <a:pt x="1044" y="542"/>
                    </a:cubicBezTo>
                    <a:cubicBezTo>
                      <a:pt x="1042" y="546"/>
                      <a:pt x="1037" y="549"/>
                      <a:pt x="1033" y="552"/>
                    </a:cubicBezTo>
                    <a:cubicBezTo>
                      <a:pt x="1031" y="554"/>
                      <a:pt x="1030" y="555"/>
                      <a:pt x="1027" y="553"/>
                    </a:cubicBezTo>
                    <a:cubicBezTo>
                      <a:pt x="1026" y="553"/>
                      <a:pt x="1026" y="552"/>
                      <a:pt x="1025" y="551"/>
                    </a:cubicBezTo>
                    <a:cubicBezTo>
                      <a:pt x="1024" y="551"/>
                      <a:pt x="1022" y="554"/>
                      <a:pt x="1022" y="554"/>
                    </a:cubicBezTo>
                    <a:cubicBezTo>
                      <a:pt x="1020" y="557"/>
                      <a:pt x="1018" y="558"/>
                      <a:pt x="1016" y="560"/>
                    </a:cubicBezTo>
                    <a:cubicBezTo>
                      <a:pt x="1012" y="563"/>
                      <a:pt x="1009" y="569"/>
                      <a:pt x="1005" y="570"/>
                    </a:cubicBezTo>
                    <a:cubicBezTo>
                      <a:pt x="1003" y="570"/>
                      <a:pt x="1001" y="570"/>
                      <a:pt x="1000" y="570"/>
                    </a:cubicBezTo>
                    <a:cubicBezTo>
                      <a:pt x="998" y="570"/>
                      <a:pt x="995" y="572"/>
                      <a:pt x="993" y="571"/>
                    </a:cubicBezTo>
                    <a:cubicBezTo>
                      <a:pt x="991" y="570"/>
                      <a:pt x="988" y="566"/>
                      <a:pt x="986" y="565"/>
                    </a:cubicBezTo>
                    <a:cubicBezTo>
                      <a:pt x="984" y="562"/>
                      <a:pt x="982" y="557"/>
                      <a:pt x="979" y="557"/>
                    </a:cubicBezTo>
                    <a:cubicBezTo>
                      <a:pt x="974" y="558"/>
                      <a:pt x="977" y="564"/>
                      <a:pt x="978" y="566"/>
                    </a:cubicBezTo>
                    <a:cubicBezTo>
                      <a:pt x="979" y="568"/>
                      <a:pt x="981" y="575"/>
                      <a:pt x="977" y="575"/>
                    </a:cubicBezTo>
                    <a:cubicBezTo>
                      <a:pt x="975" y="575"/>
                      <a:pt x="976" y="571"/>
                      <a:pt x="974" y="570"/>
                    </a:cubicBezTo>
                    <a:cubicBezTo>
                      <a:pt x="972" y="569"/>
                      <a:pt x="970" y="571"/>
                      <a:pt x="969" y="572"/>
                    </a:cubicBezTo>
                    <a:cubicBezTo>
                      <a:pt x="966" y="575"/>
                      <a:pt x="961" y="577"/>
                      <a:pt x="963" y="569"/>
                    </a:cubicBezTo>
                    <a:cubicBezTo>
                      <a:pt x="963" y="567"/>
                      <a:pt x="965" y="566"/>
                      <a:pt x="964" y="564"/>
                    </a:cubicBezTo>
                    <a:cubicBezTo>
                      <a:pt x="962" y="563"/>
                      <a:pt x="959" y="564"/>
                      <a:pt x="958" y="564"/>
                    </a:cubicBezTo>
                    <a:cubicBezTo>
                      <a:pt x="956" y="559"/>
                      <a:pt x="949" y="568"/>
                      <a:pt x="947" y="569"/>
                    </a:cubicBezTo>
                    <a:cubicBezTo>
                      <a:pt x="946" y="565"/>
                      <a:pt x="947" y="564"/>
                      <a:pt x="943" y="565"/>
                    </a:cubicBezTo>
                    <a:cubicBezTo>
                      <a:pt x="939" y="566"/>
                      <a:pt x="938" y="565"/>
                      <a:pt x="934" y="564"/>
                    </a:cubicBezTo>
                    <a:cubicBezTo>
                      <a:pt x="932" y="563"/>
                      <a:pt x="928" y="562"/>
                      <a:pt x="927" y="561"/>
                    </a:cubicBezTo>
                    <a:cubicBezTo>
                      <a:pt x="925" y="557"/>
                      <a:pt x="928" y="553"/>
                      <a:pt x="931" y="552"/>
                    </a:cubicBezTo>
                    <a:cubicBezTo>
                      <a:pt x="936" y="551"/>
                      <a:pt x="940" y="556"/>
                      <a:pt x="944" y="555"/>
                    </a:cubicBezTo>
                    <a:cubicBezTo>
                      <a:pt x="947" y="555"/>
                      <a:pt x="949" y="553"/>
                      <a:pt x="951" y="552"/>
                    </a:cubicBezTo>
                    <a:cubicBezTo>
                      <a:pt x="954" y="552"/>
                      <a:pt x="956" y="551"/>
                      <a:pt x="958" y="553"/>
                    </a:cubicBezTo>
                    <a:cubicBezTo>
                      <a:pt x="960" y="554"/>
                      <a:pt x="961" y="558"/>
                      <a:pt x="964" y="557"/>
                    </a:cubicBezTo>
                    <a:cubicBezTo>
                      <a:pt x="964" y="555"/>
                      <a:pt x="962" y="552"/>
                      <a:pt x="963" y="550"/>
                    </a:cubicBezTo>
                    <a:cubicBezTo>
                      <a:pt x="963" y="549"/>
                      <a:pt x="965" y="548"/>
                      <a:pt x="966" y="548"/>
                    </a:cubicBezTo>
                    <a:cubicBezTo>
                      <a:pt x="967" y="547"/>
                      <a:pt x="968" y="546"/>
                      <a:pt x="969" y="544"/>
                    </a:cubicBezTo>
                    <a:cubicBezTo>
                      <a:pt x="970" y="543"/>
                      <a:pt x="969" y="542"/>
                      <a:pt x="970" y="541"/>
                    </a:cubicBezTo>
                    <a:cubicBezTo>
                      <a:pt x="972" y="540"/>
                      <a:pt x="973" y="541"/>
                      <a:pt x="975" y="540"/>
                    </a:cubicBezTo>
                    <a:cubicBezTo>
                      <a:pt x="978" y="539"/>
                      <a:pt x="977" y="536"/>
                      <a:pt x="977" y="533"/>
                    </a:cubicBezTo>
                    <a:cubicBezTo>
                      <a:pt x="980" y="525"/>
                      <a:pt x="990" y="530"/>
                      <a:pt x="997" y="529"/>
                    </a:cubicBezTo>
                    <a:cubicBezTo>
                      <a:pt x="1002" y="528"/>
                      <a:pt x="1006" y="523"/>
                      <a:pt x="1011" y="522"/>
                    </a:cubicBezTo>
                    <a:cubicBezTo>
                      <a:pt x="1014" y="521"/>
                      <a:pt x="1016" y="522"/>
                      <a:pt x="1019" y="522"/>
                    </a:cubicBezTo>
                    <a:cubicBezTo>
                      <a:pt x="1022" y="521"/>
                      <a:pt x="1026" y="519"/>
                      <a:pt x="1029" y="517"/>
                    </a:cubicBezTo>
                    <a:cubicBezTo>
                      <a:pt x="1031" y="516"/>
                      <a:pt x="1035" y="514"/>
                      <a:pt x="1038" y="516"/>
                    </a:cubicBezTo>
                    <a:cubicBezTo>
                      <a:pt x="1041" y="518"/>
                      <a:pt x="1042" y="524"/>
                      <a:pt x="1046" y="519"/>
                    </a:cubicBezTo>
                    <a:cubicBezTo>
                      <a:pt x="1048" y="516"/>
                      <a:pt x="1047" y="513"/>
                      <a:pt x="1049" y="510"/>
                    </a:cubicBezTo>
                    <a:cubicBezTo>
                      <a:pt x="1052" y="506"/>
                      <a:pt x="1054" y="509"/>
                      <a:pt x="1058" y="508"/>
                    </a:cubicBezTo>
                    <a:cubicBezTo>
                      <a:pt x="1060" y="508"/>
                      <a:pt x="1061" y="506"/>
                      <a:pt x="1063" y="506"/>
                    </a:cubicBezTo>
                    <a:cubicBezTo>
                      <a:pt x="1065" y="505"/>
                      <a:pt x="1066" y="506"/>
                      <a:pt x="1068" y="505"/>
                    </a:cubicBezTo>
                    <a:cubicBezTo>
                      <a:pt x="1070" y="505"/>
                      <a:pt x="1072" y="503"/>
                      <a:pt x="1074" y="503"/>
                    </a:cubicBezTo>
                    <a:cubicBezTo>
                      <a:pt x="1076" y="504"/>
                      <a:pt x="1077" y="505"/>
                      <a:pt x="1079" y="505"/>
                    </a:cubicBezTo>
                    <a:cubicBezTo>
                      <a:pt x="1080" y="504"/>
                      <a:pt x="1082" y="504"/>
                      <a:pt x="1083" y="503"/>
                    </a:cubicBezTo>
                    <a:cubicBezTo>
                      <a:pt x="1085" y="501"/>
                      <a:pt x="1084" y="499"/>
                      <a:pt x="1086" y="497"/>
                    </a:cubicBezTo>
                    <a:cubicBezTo>
                      <a:pt x="1088" y="497"/>
                      <a:pt x="1091" y="497"/>
                      <a:pt x="1093" y="497"/>
                    </a:cubicBezTo>
                    <a:cubicBezTo>
                      <a:pt x="1096" y="497"/>
                      <a:pt x="1098" y="496"/>
                      <a:pt x="1100" y="497"/>
                    </a:cubicBezTo>
                    <a:cubicBezTo>
                      <a:pt x="1104" y="500"/>
                      <a:pt x="1106" y="504"/>
                      <a:pt x="1109" y="507"/>
                    </a:cubicBezTo>
                    <a:cubicBezTo>
                      <a:pt x="1109" y="503"/>
                      <a:pt x="1105" y="498"/>
                      <a:pt x="1103" y="495"/>
                    </a:cubicBezTo>
                    <a:cubicBezTo>
                      <a:pt x="1102" y="493"/>
                      <a:pt x="1100" y="492"/>
                      <a:pt x="1101" y="489"/>
                    </a:cubicBezTo>
                    <a:cubicBezTo>
                      <a:pt x="1102" y="486"/>
                      <a:pt x="1104" y="486"/>
                      <a:pt x="1103" y="482"/>
                    </a:cubicBezTo>
                    <a:cubicBezTo>
                      <a:pt x="1102" y="480"/>
                      <a:pt x="1101" y="476"/>
                      <a:pt x="1100" y="475"/>
                    </a:cubicBezTo>
                    <a:cubicBezTo>
                      <a:pt x="1098" y="474"/>
                      <a:pt x="1095" y="474"/>
                      <a:pt x="1093" y="474"/>
                    </a:cubicBezTo>
                    <a:cubicBezTo>
                      <a:pt x="1090" y="474"/>
                      <a:pt x="1087" y="476"/>
                      <a:pt x="1084" y="476"/>
                    </a:cubicBezTo>
                    <a:cubicBezTo>
                      <a:pt x="1079" y="475"/>
                      <a:pt x="1074" y="474"/>
                      <a:pt x="1069" y="474"/>
                    </a:cubicBezTo>
                    <a:cubicBezTo>
                      <a:pt x="1064" y="474"/>
                      <a:pt x="1070" y="475"/>
                      <a:pt x="1070" y="478"/>
                    </a:cubicBezTo>
                    <a:cubicBezTo>
                      <a:pt x="1069" y="481"/>
                      <a:pt x="1064" y="481"/>
                      <a:pt x="1062" y="483"/>
                    </a:cubicBezTo>
                    <a:cubicBezTo>
                      <a:pt x="1061" y="484"/>
                      <a:pt x="1061" y="485"/>
                      <a:pt x="1059" y="485"/>
                    </a:cubicBezTo>
                    <a:cubicBezTo>
                      <a:pt x="1057" y="486"/>
                      <a:pt x="1055" y="485"/>
                      <a:pt x="1053" y="486"/>
                    </a:cubicBezTo>
                    <a:cubicBezTo>
                      <a:pt x="1051" y="487"/>
                      <a:pt x="1047" y="492"/>
                      <a:pt x="1045" y="490"/>
                    </a:cubicBezTo>
                    <a:cubicBezTo>
                      <a:pt x="1041" y="488"/>
                      <a:pt x="1049" y="482"/>
                      <a:pt x="1051" y="481"/>
                    </a:cubicBezTo>
                    <a:cubicBezTo>
                      <a:pt x="1054" y="479"/>
                      <a:pt x="1054" y="478"/>
                      <a:pt x="1053" y="475"/>
                    </a:cubicBezTo>
                    <a:cubicBezTo>
                      <a:pt x="1053" y="473"/>
                      <a:pt x="1052" y="473"/>
                      <a:pt x="1054" y="472"/>
                    </a:cubicBezTo>
                    <a:cubicBezTo>
                      <a:pt x="1055" y="471"/>
                      <a:pt x="1056" y="471"/>
                      <a:pt x="1058" y="471"/>
                    </a:cubicBezTo>
                    <a:cubicBezTo>
                      <a:pt x="1060" y="472"/>
                      <a:pt x="1062" y="473"/>
                      <a:pt x="1064" y="474"/>
                    </a:cubicBezTo>
                    <a:cubicBezTo>
                      <a:pt x="1065" y="474"/>
                      <a:pt x="1065" y="473"/>
                      <a:pt x="1065" y="472"/>
                    </a:cubicBezTo>
                    <a:cubicBezTo>
                      <a:pt x="1060" y="469"/>
                      <a:pt x="1054" y="464"/>
                      <a:pt x="1048" y="464"/>
                    </a:cubicBezTo>
                    <a:cubicBezTo>
                      <a:pt x="1044" y="464"/>
                      <a:pt x="1042" y="467"/>
                      <a:pt x="1042" y="471"/>
                    </a:cubicBezTo>
                    <a:cubicBezTo>
                      <a:pt x="1041" y="473"/>
                      <a:pt x="1041" y="474"/>
                      <a:pt x="1041" y="476"/>
                    </a:cubicBezTo>
                    <a:cubicBezTo>
                      <a:pt x="1041" y="478"/>
                      <a:pt x="1040" y="480"/>
                      <a:pt x="1038" y="481"/>
                    </a:cubicBezTo>
                    <a:cubicBezTo>
                      <a:pt x="1037" y="482"/>
                      <a:pt x="1035" y="483"/>
                      <a:pt x="1034" y="484"/>
                    </a:cubicBezTo>
                    <a:cubicBezTo>
                      <a:pt x="1032" y="485"/>
                      <a:pt x="1031" y="485"/>
                      <a:pt x="1030" y="485"/>
                    </a:cubicBezTo>
                    <a:cubicBezTo>
                      <a:pt x="1029" y="486"/>
                      <a:pt x="1028" y="487"/>
                      <a:pt x="1028" y="487"/>
                    </a:cubicBezTo>
                    <a:cubicBezTo>
                      <a:pt x="1028" y="486"/>
                      <a:pt x="1029" y="485"/>
                      <a:pt x="1030" y="484"/>
                    </a:cubicBezTo>
                    <a:cubicBezTo>
                      <a:pt x="1031" y="483"/>
                      <a:pt x="1032" y="482"/>
                      <a:pt x="1034" y="480"/>
                    </a:cubicBezTo>
                    <a:cubicBezTo>
                      <a:pt x="1034" y="478"/>
                      <a:pt x="1035" y="477"/>
                      <a:pt x="1036" y="475"/>
                    </a:cubicBezTo>
                    <a:cubicBezTo>
                      <a:pt x="1038" y="472"/>
                      <a:pt x="1040" y="468"/>
                      <a:pt x="1040" y="464"/>
                    </a:cubicBezTo>
                    <a:cubicBezTo>
                      <a:pt x="1040" y="461"/>
                      <a:pt x="1039" y="460"/>
                      <a:pt x="1037" y="458"/>
                    </a:cubicBezTo>
                    <a:cubicBezTo>
                      <a:pt x="1036" y="455"/>
                      <a:pt x="1038" y="452"/>
                      <a:pt x="1037" y="448"/>
                    </a:cubicBezTo>
                    <a:cubicBezTo>
                      <a:pt x="1034" y="449"/>
                      <a:pt x="1030" y="451"/>
                      <a:pt x="1028" y="453"/>
                    </a:cubicBezTo>
                    <a:cubicBezTo>
                      <a:pt x="1027" y="454"/>
                      <a:pt x="1026" y="454"/>
                      <a:pt x="1024" y="455"/>
                    </a:cubicBezTo>
                    <a:cubicBezTo>
                      <a:pt x="1023" y="455"/>
                      <a:pt x="1021" y="454"/>
                      <a:pt x="1020" y="456"/>
                    </a:cubicBezTo>
                    <a:cubicBezTo>
                      <a:pt x="1016" y="460"/>
                      <a:pt x="1022" y="461"/>
                      <a:pt x="1024" y="463"/>
                    </a:cubicBezTo>
                    <a:cubicBezTo>
                      <a:pt x="1024" y="465"/>
                      <a:pt x="1024" y="467"/>
                      <a:pt x="1024" y="468"/>
                    </a:cubicBezTo>
                    <a:cubicBezTo>
                      <a:pt x="1024" y="470"/>
                      <a:pt x="1025" y="470"/>
                      <a:pt x="1025" y="472"/>
                    </a:cubicBezTo>
                    <a:cubicBezTo>
                      <a:pt x="1027" y="476"/>
                      <a:pt x="1024" y="477"/>
                      <a:pt x="1023" y="480"/>
                    </a:cubicBezTo>
                    <a:cubicBezTo>
                      <a:pt x="1022" y="484"/>
                      <a:pt x="1023" y="487"/>
                      <a:pt x="1020" y="490"/>
                    </a:cubicBezTo>
                    <a:cubicBezTo>
                      <a:pt x="1019" y="491"/>
                      <a:pt x="1017" y="491"/>
                      <a:pt x="1016" y="492"/>
                    </a:cubicBezTo>
                    <a:cubicBezTo>
                      <a:pt x="1015" y="493"/>
                      <a:pt x="1013" y="495"/>
                      <a:pt x="1012" y="496"/>
                    </a:cubicBezTo>
                    <a:cubicBezTo>
                      <a:pt x="1009" y="498"/>
                      <a:pt x="1007" y="500"/>
                      <a:pt x="1005" y="502"/>
                    </a:cubicBezTo>
                    <a:cubicBezTo>
                      <a:pt x="1000" y="506"/>
                      <a:pt x="995" y="506"/>
                      <a:pt x="990" y="506"/>
                    </a:cubicBezTo>
                    <a:cubicBezTo>
                      <a:pt x="987" y="507"/>
                      <a:pt x="984" y="507"/>
                      <a:pt x="981" y="509"/>
                    </a:cubicBezTo>
                    <a:cubicBezTo>
                      <a:pt x="979" y="510"/>
                      <a:pt x="977" y="512"/>
                      <a:pt x="975" y="513"/>
                    </a:cubicBezTo>
                    <a:cubicBezTo>
                      <a:pt x="974" y="514"/>
                      <a:pt x="972" y="514"/>
                      <a:pt x="971" y="515"/>
                    </a:cubicBezTo>
                    <a:cubicBezTo>
                      <a:pt x="970" y="516"/>
                      <a:pt x="969" y="517"/>
                      <a:pt x="968" y="518"/>
                    </a:cubicBezTo>
                    <a:cubicBezTo>
                      <a:pt x="964" y="519"/>
                      <a:pt x="959" y="518"/>
                      <a:pt x="955" y="519"/>
                    </a:cubicBezTo>
                    <a:cubicBezTo>
                      <a:pt x="951" y="519"/>
                      <a:pt x="947" y="519"/>
                      <a:pt x="944" y="520"/>
                    </a:cubicBezTo>
                    <a:cubicBezTo>
                      <a:pt x="942" y="520"/>
                      <a:pt x="941" y="521"/>
                      <a:pt x="940" y="522"/>
                    </a:cubicBezTo>
                    <a:cubicBezTo>
                      <a:pt x="939" y="524"/>
                      <a:pt x="940" y="525"/>
                      <a:pt x="939" y="527"/>
                    </a:cubicBezTo>
                    <a:cubicBezTo>
                      <a:pt x="938" y="530"/>
                      <a:pt x="934" y="532"/>
                      <a:pt x="931" y="533"/>
                    </a:cubicBezTo>
                    <a:cubicBezTo>
                      <a:pt x="929" y="535"/>
                      <a:pt x="927" y="537"/>
                      <a:pt x="926" y="540"/>
                    </a:cubicBezTo>
                    <a:cubicBezTo>
                      <a:pt x="925" y="533"/>
                      <a:pt x="935" y="531"/>
                      <a:pt x="934" y="524"/>
                    </a:cubicBezTo>
                    <a:cubicBezTo>
                      <a:pt x="929" y="523"/>
                      <a:pt x="924" y="525"/>
                      <a:pt x="920" y="526"/>
                    </a:cubicBezTo>
                    <a:cubicBezTo>
                      <a:pt x="919" y="526"/>
                      <a:pt x="917" y="526"/>
                      <a:pt x="916" y="526"/>
                    </a:cubicBezTo>
                    <a:cubicBezTo>
                      <a:pt x="914" y="527"/>
                      <a:pt x="914" y="529"/>
                      <a:pt x="913" y="531"/>
                    </a:cubicBezTo>
                    <a:cubicBezTo>
                      <a:pt x="912" y="531"/>
                      <a:pt x="912" y="532"/>
                      <a:pt x="910" y="533"/>
                    </a:cubicBezTo>
                    <a:cubicBezTo>
                      <a:pt x="908" y="534"/>
                      <a:pt x="908" y="532"/>
                      <a:pt x="907" y="531"/>
                    </a:cubicBezTo>
                    <a:cubicBezTo>
                      <a:pt x="904" y="531"/>
                      <a:pt x="903" y="532"/>
                      <a:pt x="901" y="533"/>
                    </a:cubicBezTo>
                    <a:cubicBezTo>
                      <a:pt x="898" y="533"/>
                      <a:pt x="895" y="533"/>
                      <a:pt x="893" y="534"/>
                    </a:cubicBezTo>
                    <a:cubicBezTo>
                      <a:pt x="889" y="534"/>
                      <a:pt x="887" y="533"/>
                      <a:pt x="883" y="533"/>
                    </a:cubicBezTo>
                    <a:cubicBezTo>
                      <a:pt x="881" y="528"/>
                      <a:pt x="895" y="528"/>
                      <a:pt x="898" y="527"/>
                    </a:cubicBezTo>
                    <a:cubicBezTo>
                      <a:pt x="903" y="526"/>
                      <a:pt x="907" y="523"/>
                      <a:pt x="911" y="521"/>
                    </a:cubicBezTo>
                    <a:cubicBezTo>
                      <a:pt x="916" y="520"/>
                      <a:pt x="921" y="519"/>
                      <a:pt x="926" y="519"/>
                    </a:cubicBezTo>
                    <a:cubicBezTo>
                      <a:pt x="930" y="519"/>
                      <a:pt x="933" y="517"/>
                      <a:pt x="937" y="516"/>
                    </a:cubicBezTo>
                    <a:cubicBezTo>
                      <a:pt x="940" y="515"/>
                      <a:pt x="943" y="518"/>
                      <a:pt x="946" y="517"/>
                    </a:cubicBezTo>
                    <a:cubicBezTo>
                      <a:pt x="948" y="516"/>
                      <a:pt x="949" y="515"/>
                      <a:pt x="950" y="514"/>
                    </a:cubicBezTo>
                    <a:cubicBezTo>
                      <a:pt x="952" y="513"/>
                      <a:pt x="955" y="514"/>
                      <a:pt x="957" y="514"/>
                    </a:cubicBezTo>
                    <a:cubicBezTo>
                      <a:pt x="960" y="513"/>
                      <a:pt x="962" y="512"/>
                      <a:pt x="964" y="511"/>
                    </a:cubicBezTo>
                    <a:cubicBezTo>
                      <a:pt x="967" y="509"/>
                      <a:pt x="968" y="508"/>
                      <a:pt x="971" y="508"/>
                    </a:cubicBezTo>
                    <a:cubicBezTo>
                      <a:pt x="973" y="507"/>
                      <a:pt x="974" y="507"/>
                      <a:pt x="976" y="507"/>
                    </a:cubicBezTo>
                    <a:cubicBezTo>
                      <a:pt x="977" y="507"/>
                      <a:pt x="979" y="508"/>
                      <a:pt x="980" y="508"/>
                    </a:cubicBezTo>
                    <a:cubicBezTo>
                      <a:pt x="980" y="508"/>
                      <a:pt x="980" y="507"/>
                      <a:pt x="980" y="507"/>
                    </a:cubicBezTo>
                    <a:cubicBezTo>
                      <a:pt x="979" y="506"/>
                      <a:pt x="976" y="505"/>
                      <a:pt x="974" y="506"/>
                    </a:cubicBezTo>
                    <a:cubicBezTo>
                      <a:pt x="972" y="503"/>
                      <a:pt x="967" y="504"/>
                      <a:pt x="965" y="504"/>
                    </a:cubicBezTo>
                    <a:cubicBezTo>
                      <a:pt x="963" y="503"/>
                      <a:pt x="961" y="502"/>
                      <a:pt x="959" y="501"/>
                    </a:cubicBezTo>
                    <a:cubicBezTo>
                      <a:pt x="954" y="498"/>
                      <a:pt x="950" y="493"/>
                      <a:pt x="945" y="491"/>
                    </a:cubicBezTo>
                    <a:cubicBezTo>
                      <a:pt x="944" y="490"/>
                      <a:pt x="942" y="490"/>
                      <a:pt x="940" y="490"/>
                    </a:cubicBezTo>
                    <a:cubicBezTo>
                      <a:pt x="938" y="489"/>
                      <a:pt x="937" y="487"/>
                      <a:pt x="935" y="486"/>
                    </a:cubicBezTo>
                    <a:cubicBezTo>
                      <a:pt x="933" y="484"/>
                      <a:pt x="931" y="481"/>
                      <a:pt x="928" y="480"/>
                    </a:cubicBezTo>
                    <a:cubicBezTo>
                      <a:pt x="926" y="478"/>
                      <a:pt x="923" y="477"/>
                      <a:pt x="921" y="475"/>
                    </a:cubicBezTo>
                    <a:cubicBezTo>
                      <a:pt x="920" y="473"/>
                      <a:pt x="919" y="472"/>
                      <a:pt x="918" y="470"/>
                    </a:cubicBezTo>
                    <a:cubicBezTo>
                      <a:pt x="917" y="469"/>
                      <a:pt x="918" y="467"/>
                      <a:pt x="917" y="466"/>
                    </a:cubicBezTo>
                    <a:cubicBezTo>
                      <a:pt x="915" y="463"/>
                      <a:pt x="912" y="462"/>
                      <a:pt x="909" y="461"/>
                    </a:cubicBezTo>
                    <a:cubicBezTo>
                      <a:pt x="904" y="459"/>
                      <a:pt x="901" y="455"/>
                      <a:pt x="897" y="453"/>
                    </a:cubicBezTo>
                    <a:cubicBezTo>
                      <a:pt x="892" y="451"/>
                      <a:pt x="889" y="451"/>
                      <a:pt x="884" y="452"/>
                    </a:cubicBezTo>
                    <a:cubicBezTo>
                      <a:pt x="879" y="452"/>
                      <a:pt x="877" y="453"/>
                      <a:pt x="873" y="450"/>
                    </a:cubicBezTo>
                    <a:cubicBezTo>
                      <a:pt x="869" y="448"/>
                      <a:pt x="866" y="449"/>
                      <a:pt x="861" y="448"/>
                    </a:cubicBezTo>
                    <a:cubicBezTo>
                      <a:pt x="859" y="448"/>
                      <a:pt x="857" y="447"/>
                      <a:pt x="855" y="446"/>
                    </a:cubicBezTo>
                    <a:cubicBezTo>
                      <a:pt x="852" y="446"/>
                      <a:pt x="849" y="447"/>
                      <a:pt x="847" y="446"/>
                    </a:cubicBezTo>
                    <a:cubicBezTo>
                      <a:pt x="842" y="446"/>
                      <a:pt x="840" y="443"/>
                      <a:pt x="835" y="444"/>
                    </a:cubicBezTo>
                    <a:cubicBezTo>
                      <a:pt x="832" y="444"/>
                      <a:pt x="829" y="445"/>
                      <a:pt x="826" y="445"/>
                    </a:cubicBezTo>
                    <a:cubicBezTo>
                      <a:pt x="820" y="446"/>
                      <a:pt x="816" y="445"/>
                      <a:pt x="819" y="438"/>
                    </a:cubicBezTo>
                    <a:cubicBezTo>
                      <a:pt x="820" y="439"/>
                      <a:pt x="821" y="439"/>
                      <a:pt x="823" y="439"/>
                    </a:cubicBezTo>
                    <a:cubicBezTo>
                      <a:pt x="823" y="436"/>
                      <a:pt x="818" y="435"/>
                      <a:pt x="816" y="434"/>
                    </a:cubicBezTo>
                    <a:cubicBezTo>
                      <a:pt x="813" y="432"/>
                      <a:pt x="810" y="430"/>
                      <a:pt x="807" y="428"/>
                    </a:cubicBezTo>
                    <a:cubicBezTo>
                      <a:pt x="803" y="427"/>
                      <a:pt x="799" y="425"/>
                      <a:pt x="795" y="423"/>
                    </a:cubicBezTo>
                    <a:cubicBezTo>
                      <a:pt x="791" y="421"/>
                      <a:pt x="790" y="420"/>
                      <a:pt x="786" y="421"/>
                    </a:cubicBezTo>
                    <a:cubicBezTo>
                      <a:pt x="784" y="421"/>
                      <a:pt x="784" y="422"/>
                      <a:pt x="783" y="422"/>
                    </a:cubicBezTo>
                    <a:cubicBezTo>
                      <a:pt x="780" y="421"/>
                      <a:pt x="781" y="421"/>
                      <a:pt x="780" y="419"/>
                    </a:cubicBezTo>
                    <a:cubicBezTo>
                      <a:pt x="779" y="419"/>
                      <a:pt x="780" y="418"/>
                      <a:pt x="779" y="417"/>
                    </a:cubicBezTo>
                    <a:cubicBezTo>
                      <a:pt x="777" y="416"/>
                      <a:pt x="775" y="417"/>
                      <a:pt x="773" y="416"/>
                    </a:cubicBezTo>
                    <a:cubicBezTo>
                      <a:pt x="772" y="415"/>
                      <a:pt x="773" y="414"/>
                      <a:pt x="773" y="412"/>
                    </a:cubicBezTo>
                    <a:cubicBezTo>
                      <a:pt x="772" y="411"/>
                      <a:pt x="772" y="411"/>
                      <a:pt x="770" y="410"/>
                    </a:cubicBezTo>
                    <a:cubicBezTo>
                      <a:pt x="769" y="409"/>
                      <a:pt x="769" y="409"/>
                      <a:pt x="768" y="408"/>
                    </a:cubicBezTo>
                    <a:cubicBezTo>
                      <a:pt x="767" y="407"/>
                      <a:pt x="767" y="404"/>
                      <a:pt x="766" y="404"/>
                    </a:cubicBezTo>
                    <a:cubicBezTo>
                      <a:pt x="765" y="402"/>
                      <a:pt x="763" y="402"/>
                      <a:pt x="761" y="400"/>
                    </a:cubicBezTo>
                    <a:cubicBezTo>
                      <a:pt x="760" y="397"/>
                      <a:pt x="759" y="396"/>
                      <a:pt x="756" y="395"/>
                    </a:cubicBezTo>
                    <a:cubicBezTo>
                      <a:pt x="754" y="395"/>
                      <a:pt x="749" y="394"/>
                      <a:pt x="748" y="396"/>
                    </a:cubicBezTo>
                    <a:cubicBezTo>
                      <a:pt x="755" y="398"/>
                      <a:pt x="758" y="402"/>
                      <a:pt x="757" y="409"/>
                    </a:cubicBezTo>
                    <a:cubicBezTo>
                      <a:pt x="756" y="416"/>
                      <a:pt x="749" y="417"/>
                      <a:pt x="743" y="416"/>
                    </a:cubicBezTo>
                    <a:cubicBezTo>
                      <a:pt x="740" y="416"/>
                      <a:pt x="737" y="416"/>
                      <a:pt x="733" y="415"/>
                    </a:cubicBezTo>
                    <a:cubicBezTo>
                      <a:pt x="728" y="413"/>
                      <a:pt x="726" y="415"/>
                      <a:pt x="721" y="416"/>
                    </a:cubicBezTo>
                    <a:cubicBezTo>
                      <a:pt x="719" y="417"/>
                      <a:pt x="714" y="419"/>
                      <a:pt x="712" y="418"/>
                    </a:cubicBezTo>
                    <a:cubicBezTo>
                      <a:pt x="706" y="416"/>
                      <a:pt x="704" y="413"/>
                      <a:pt x="699" y="418"/>
                    </a:cubicBezTo>
                    <a:cubicBezTo>
                      <a:pt x="693" y="423"/>
                      <a:pt x="690" y="431"/>
                      <a:pt x="685" y="437"/>
                    </a:cubicBezTo>
                    <a:cubicBezTo>
                      <a:pt x="683" y="439"/>
                      <a:pt x="681" y="441"/>
                      <a:pt x="679" y="443"/>
                    </a:cubicBezTo>
                    <a:cubicBezTo>
                      <a:pt x="677" y="445"/>
                      <a:pt x="676" y="446"/>
                      <a:pt x="674" y="448"/>
                    </a:cubicBezTo>
                    <a:cubicBezTo>
                      <a:pt x="674" y="447"/>
                      <a:pt x="675" y="446"/>
                      <a:pt x="675" y="446"/>
                    </a:cubicBezTo>
                    <a:cubicBezTo>
                      <a:pt x="677" y="437"/>
                      <a:pt x="685" y="431"/>
                      <a:pt x="688" y="423"/>
                    </a:cubicBezTo>
                    <a:cubicBezTo>
                      <a:pt x="689" y="420"/>
                      <a:pt x="692" y="417"/>
                      <a:pt x="692" y="415"/>
                    </a:cubicBezTo>
                    <a:cubicBezTo>
                      <a:pt x="691" y="413"/>
                      <a:pt x="690" y="413"/>
                      <a:pt x="690" y="412"/>
                    </a:cubicBezTo>
                    <a:cubicBezTo>
                      <a:pt x="691" y="412"/>
                      <a:pt x="691" y="412"/>
                      <a:pt x="691" y="412"/>
                    </a:cubicBezTo>
                    <a:cubicBezTo>
                      <a:pt x="692" y="411"/>
                      <a:pt x="692" y="410"/>
                      <a:pt x="692" y="409"/>
                    </a:cubicBezTo>
                    <a:cubicBezTo>
                      <a:pt x="692" y="409"/>
                      <a:pt x="692" y="409"/>
                      <a:pt x="691" y="408"/>
                    </a:cubicBezTo>
                    <a:cubicBezTo>
                      <a:pt x="692" y="408"/>
                      <a:pt x="692" y="408"/>
                      <a:pt x="692" y="408"/>
                    </a:cubicBezTo>
                    <a:cubicBezTo>
                      <a:pt x="694" y="406"/>
                      <a:pt x="694" y="405"/>
                      <a:pt x="695" y="403"/>
                    </a:cubicBezTo>
                    <a:cubicBezTo>
                      <a:pt x="695" y="403"/>
                      <a:pt x="696" y="402"/>
                      <a:pt x="696" y="402"/>
                    </a:cubicBezTo>
                    <a:cubicBezTo>
                      <a:pt x="3" y="512"/>
                      <a:pt x="3" y="512"/>
                      <a:pt x="3" y="512"/>
                    </a:cubicBezTo>
                    <a:cubicBezTo>
                      <a:pt x="3" y="513"/>
                      <a:pt x="3" y="513"/>
                      <a:pt x="3" y="513"/>
                    </a:cubicBezTo>
                    <a:cubicBezTo>
                      <a:pt x="0" y="513"/>
                      <a:pt x="0" y="513"/>
                      <a:pt x="0" y="513"/>
                    </a:cubicBezTo>
                    <a:cubicBezTo>
                      <a:pt x="25" y="722"/>
                      <a:pt x="25" y="722"/>
                      <a:pt x="25" y="722"/>
                    </a:cubicBezTo>
                    <a:cubicBezTo>
                      <a:pt x="30" y="762"/>
                      <a:pt x="30" y="762"/>
                      <a:pt x="30" y="762"/>
                    </a:cubicBezTo>
                    <a:cubicBezTo>
                      <a:pt x="55" y="976"/>
                      <a:pt x="81" y="1191"/>
                      <a:pt x="106" y="1405"/>
                    </a:cubicBezTo>
                    <a:cubicBezTo>
                      <a:pt x="183" y="2047"/>
                      <a:pt x="183" y="2047"/>
                      <a:pt x="183" y="2047"/>
                    </a:cubicBezTo>
                    <a:cubicBezTo>
                      <a:pt x="189" y="2102"/>
                      <a:pt x="196" y="2157"/>
                      <a:pt x="202" y="2212"/>
                    </a:cubicBezTo>
                    <a:cubicBezTo>
                      <a:pt x="203" y="2219"/>
                      <a:pt x="204" y="2225"/>
                      <a:pt x="205" y="2231"/>
                    </a:cubicBezTo>
                    <a:cubicBezTo>
                      <a:pt x="206" y="2243"/>
                      <a:pt x="207" y="2256"/>
                      <a:pt x="209" y="2268"/>
                    </a:cubicBezTo>
                    <a:cubicBezTo>
                      <a:pt x="209" y="2270"/>
                      <a:pt x="210" y="2272"/>
                      <a:pt x="210" y="2273"/>
                    </a:cubicBezTo>
                    <a:cubicBezTo>
                      <a:pt x="211" y="2278"/>
                      <a:pt x="211" y="2282"/>
                      <a:pt x="211" y="2286"/>
                    </a:cubicBezTo>
                    <a:cubicBezTo>
                      <a:pt x="211" y="2288"/>
                      <a:pt x="211" y="2289"/>
                      <a:pt x="211" y="2291"/>
                    </a:cubicBezTo>
                    <a:cubicBezTo>
                      <a:pt x="211" y="2294"/>
                      <a:pt x="211" y="2298"/>
                      <a:pt x="211" y="2301"/>
                    </a:cubicBezTo>
                    <a:cubicBezTo>
                      <a:pt x="210" y="2303"/>
                      <a:pt x="209" y="2305"/>
                      <a:pt x="208" y="2307"/>
                    </a:cubicBezTo>
                    <a:cubicBezTo>
                      <a:pt x="208" y="2309"/>
                      <a:pt x="207" y="2311"/>
                      <a:pt x="206" y="2313"/>
                    </a:cubicBezTo>
                    <a:cubicBezTo>
                      <a:pt x="205" y="2318"/>
                      <a:pt x="205" y="2323"/>
                      <a:pt x="206" y="2327"/>
                    </a:cubicBezTo>
                    <a:cubicBezTo>
                      <a:pt x="206" y="2329"/>
                      <a:pt x="206" y="2330"/>
                      <a:pt x="206" y="2331"/>
                    </a:cubicBezTo>
                    <a:cubicBezTo>
                      <a:pt x="207" y="2333"/>
                      <a:pt x="207" y="2334"/>
                      <a:pt x="207" y="2336"/>
                    </a:cubicBezTo>
                    <a:cubicBezTo>
                      <a:pt x="207" y="2336"/>
                      <a:pt x="207" y="2336"/>
                      <a:pt x="207" y="2336"/>
                    </a:cubicBezTo>
                    <a:cubicBezTo>
                      <a:pt x="207" y="2336"/>
                      <a:pt x="207" y="2336"/>
                      <a:pt x="207" y="2336"/>
                    </a:cubicBezTo>
                    <a:cubicBezTo>
                      <a:pt x="211" y="2334"/>
                      <a:pt x="214" y="2331"/>
                      <a:pt x="217" y="2327"/>
                    </a:cubicBezTo>
                    <a:cubicBezTo>
                      <a:pt x="220" y="2323"/>
                      <a:pt x="223" y="2321"/>
                      <a:pt x="228" y="2318"/>
                    </a:cubicBezTo>
                    <a:cubicBezTo>
                      <a:pt x="234" y="2314"/>
                      <a:pt x="241" y="2314"/>
                      <a:pt x="247" y="2317"/>
                    </a:cubicBezTo>
                    <a:cubicBezTo>
                      <a:pt x="250" y="2319"/>
                      <a:pt x="253" y="2321"/>
                      <a:pt x="256" y="2324"/>
                    </a:cubicBezTo>
                    <a:cubicBezTo>
                      <a:pt x="257" y="2324"/>
                      <a:pt x="257" y="2324"/>
                      <a:pt x="257" y="2324"/>
                    </a:cubicBezTo>
                    <a:cubicBezTo>
                      <a:pt x="262" y="2329"/>
                      <a:pt x="268" y="2334"/>
                      <a:pt x="275" y="2334"/>
                    </a:cubicBezTo>
                    <a:cubicBezTo>
                      <a:pt x="277" y="2335"/>
                      <a:pt x="278" y="2335"/>
                      <a:pt x="279" y="2335"/>
                    </a:cubicBezTo>
                    <a:cubicBezTo>
                      <a:pt x="285" y="2335"/>
                      <a:pt x="291" y="2335"/>
                      <a:pt x="296" y="2338"/>
                    </a:cubicBezTo>
                    <a:cubicBezTo>
                      <a:pt x="298" y="2339"/>
                      <a:pt x="300" y="2341"/>
                      <a:pt x="302" y="2343"/>
                    </a:cubicBezTo>
                    <a:cubicBezTo>
                      <a:pt x="305" y="2346"/>
                      <a:pt x="307" y="2348"/>
                      <a:pt x="311" y="2349"/>
                    </a:cubicBezTo>
                    <a:cubicBezTo>
                      <a:pt x="319" y="2351"/>
                      <a:pt x="326" y="2347"/>
                      <a:pt x="333" y="2342"/>
                    </a:cubicBezTo>
                    <a:cubicBezTo>
                      <a:pt x="338" y="2339"/>
                      <a:pt x="344" y="2335"/>
                      <a:pt x="350" y="2335"/>
                    </a:cubicBezTo>
                    <a:cubicBezTo>
                      <a:pt x="355" y="2335"/>
                      <a:pt x="360" y="2333"/>
                      <a:pt x="364" y="2327"/>
                    </a:cubicBezTo>
                    <a:cubicBezTo>
                      <a:pt x="367" y="2325"/>
                      <a:pt x="370" y="2322"/>
                      <a:pt x="373" y="2320"/>
                    </a:cubicBezTo>
                    <a:cubicBezTo>
                      <a:pt x="374" y="2320"/>
                      <a:pt x="375" y="2319"/>
                      <a:pt x="375" y="2319"/>
                    </a:cubicBezTo>
                    <a:cubicBezTo>
                      <a:pt x="376" y="2318"/>
                      <a:pt x="377" y="2318"/>
                      <a:pt x="378" y="2317"/>
                    </a:cubicBezTo>
                    <a:cubicBezTo>
                      <a:pt x="380" y="2315"/>
                      <a:pt x="381" y="2314"/>
                      <a:pt x="385" y="2313"/>
                    </a:cubicBezTo>
                    <a:cubicBezTo>
                      <a:pt x="388" y="2312"/>
                      <a:pt x="392" y="2312"/>
                      <a:pt x="395" y="2312"/>
                    </a:cubicBezTo>
                    <a:cubicBezTo>
                      <a:pt x="396" y="2312"/>
                      <a:pt x="397" y="2312"/>
                      <a:pt x="398" y="2312"/>
                    </a:cubicBezTo>
                    <a:cubicBezTo>
                      <a:pt x="398" y="2312"/>
                      <a:pt x="398" y="2312"/>
                      <a:pt x="398" y="2312"/>
                    </a:cubicBezTo>
                    <a:cubicBezTo>
                      <a:pt x="405" y="2312"/>
                      <a:pt x="407" y="2319"/>
                      <a:pt x="408" y="2325"/>
                    </a:cubicBezTo>
                    <a:cubicBezTo>
                      <a:pt x="409" y="2327"/>
                      <a:pt x="409" y="2329"/>
                      <a:pt x="410" y="2331"/>
                    </a:cubicBezTo>
                    <a:cubicBezTo>
                      <a:pt x="414" y="2339"/>
                      <a:pt x="418" y="2345"/>
                      <a:pt x="428" y="2348"/>
                    </a:cubicBezTo>
                    <a:cubicBezTo>
                      <a:pt x="430" y="2348"/>
                      <a:pt x="433" y="2349"/>
                      <a:pt x="435" y="2349"/>
                    </a:cubicBezTo>
                    <a:cubicBezTo>
                      <a:pt x="446" y="2351"/>
                      <a:pt x="455" y="2353"/>
                      <a:pt x="465" y="2360"/>
                    </a:cubicBezTo>
                    <a:cubicBezTo>
                      <a:pt x="466" y="2360"/>
                      <a:pt x="467" y="2361"/>
                      <a:pt x="469" y="2362"/>
                    </a:cubicBezTo>
                    <a:cubicBezTo>
                      <a:pt x="477" y="2367"/>
                      <a:pt x="487" y="2373"/>
                      <a:pt x="489" y="2384"/>
                    </a:cubicBezTo>
                    <a:cubicBezTo>
                      <a:pt x="490" y="2385"/>
                      <a:pt x="490" y="2387"/>
                      <a:pt x="490" y="2389"/>
                    </a:cubicBezTo>
                    <a:cubicBezTo>
                      <a:pt x="490" y="2391"/>
                      <a:pt x="490" y="2392"/>
                      <a:pt x="490" y="2394"/>
                    </a:cubicBezTo>
                    <a:cubicBezTo>
                      <a:pt x="491" y="2396"/>
                      <a:pt x="491" y="2398"/>
                      <a:pt x="492" y="2399"/>
                    </a:cubicBezTo>
                    <a:cubicBezTo>
                      <a:pt x="493" y="2400"/>
                      <a:pt x="493" y="2402"/>
                      <a:pt x="494" y="2403"/>
                    </a:cubicBezTo>
                    <a:cubicBezTo>
                      <a:pt x="494" y="2404"/>
                      <a:pt x="494" y="2404"/>
                      <a:pt x="494" y="2404"/>
                    </a:cubicBezTo>
                    <a:cubicBezTo>
                      <a:pt x="495" y="2406"/>
                      <a:pt x="496" y="2409"/>
                      <a:pt x="497" y="2411"/>
                    </a:cubicBezTo>
                    <a:cubicBezTo>
                      <a:pt x="498" y="2413"/>
                      <a:pt x="500" y="2414"/>
                      <a:pt x="502" y="2415"/>
                    </a:cubicBezTo>
                    <a:cubicBezTo>
                      <a:pt x="503" y="2416"/>
                      <a:pt x="504" y="2417"/>
                      <a:pt x="505" y="2418"/>
                    </a:cubicBezTo>
                    <a:cubicBezTo>
                      <a:pt x="506" y="2419"/>
                      <a:pt x="506" y="2420"/>
                      <a:pt x="507" y="2420"/>
                    </a:cubicBezTo>
                    <a:cubicBezTo>
                      <a:pt x="508" y="2422"/>
                      <a:pt x="509" y="2423"/>
                      <a:pt x="510" y="2424"/>
                    </a:cubicBezTo>
                    <a:cubicBezTo>
                      <a:pt x="511" y="2424"/>
                      <a:pt x="512" y="2425"/>
                      <a:pt x="513" y="2425"/>
                    </a:cubicBezTo>
                    <a:cubicBezTo>
                      <a:pt x="514" y="2426"/>
                      <a:pt x="515" y="2427"/>
                      <a:pt x="516" y="2428"/>
                    </a:cubicBezTo>
                    <a:cubicBezTo>
                      <a:pt x="521" y="2433"/>
                      <a:pt x="523" y="2437"/>
                      <a:pt x="525" y="2443"/>
                    </a:cubicBezTo>
                    <a:cubicBezTo>
                      <a:pt x="526" y="2444"/>
                      <a:pt x="526" y="2445"/>
                      <a:pt x="527" y="2446"/>
                    </a:cubicBezTo>
                    <a:cubicBezTo>
                      <a:pt x="528" y="2447"/>
                      <a:pt x="528" y="2449"/>
                      <a:pt x="529" y="2450"/>
                    </a:cubicBezTo>
                    <a:cubicBezTo>
                      <a:pt x="530" y="2452"/>
                      <a:pt x="530" y="2455"/>
                      <a:pt x="530" y="2457"/>
                    </a:cubicBezTo>
                    <a:cubicBezTo>
                      <a:pt x="530" y="2458"/>
                      <a:pt x="531" y="2459"/>
                      <a:pt x="531" y="2460"/>
                    </a:cubicBezTo>
                    <a:cubicBezTo>
                      <a:pt x="531" y="2463"/>
                      <a:pt x="532" y="2466"/>
                      <a:pt x="532" y="2468"/>
                    </a:cubicBezTo>
                    <a:cubicBezTo>
                      <a:pt x="534" y="2477"/>
                      <a:pt x="535" y="2485"/>
                      <a:pt x="540" y="2492"/>
                    </a:cubicBezTo>
                    <a:cubicBezTo>
                      <a:pt x="544" y="2499"/>
                      <a:pt x="549" y="2504"/>
                      <a:pt x="554" y="2507"/>
                    </a:cubicBezTo>
                    <a:cubicBezTo>
                      <a:pt x="558" y="2510"/>
                      <a:pt x="564" y="2510"/>
                      <a:pt x="570" y="2511"/>
                    </a:cubicBezTo>
                    <a:cubicBezTo>
                      <a:pt x="572" y="2511"/>
                      <a:pt x="575" y="2511"/>
                      <a:pt x="577" y="2511"/>
                    </a:cubicBezTo>
                    <a:cubicBezTo>
                      <a:pt x="585" y="2512"/>
                      <a:pt x="593" y="2514"/>
                      <a:pt x="600" y="2517"/>
                    </a:cubicBezTo>
                    <a:cubicBezTo>
                      <a:pt x="608" y="2521"/>
                      <a:pt x="620" y="2522"/>
                      <a:pt x="636" y="2521"/>
                    </a:cubicBezTo>
                    <a:cubicBezTo>
                      <a:pt x="641" y="2521"/>
                      <a:pt x="645" y="2519"/>
                      <a:pt x="650" y="2518"/>
                    </a:cubicBezTo>
                    <a:cubicBezTo>
                      <a:pt x="652" y="2518"/>
                      <a:pt x="653" y="2517"/>
                      <a:pt x="655" y="2517"/>
                    </a:cubicBezTo>
                    <a:cubicBezTo>
                      <a:pt x="656" y="2517"/>
                      <a:pt x="657" y="2516"/>
                      <a:pt x="658" y="2516"/>
                    </a:cubicBezTo>
                    <a:cubicBezTo>
                      <a:pt x="660" y="2516"/>
                      <a:pt x="661" y="2516"/>
                      <a:pt x="663" y="2515"/>
                    </a:cubicBezTo>
                    <a:cubicBezTo>
                      <a:pt x="664" y="2515"/>
                      <a:pt x="666" y="2514"/>
                      <a:pt x="667" y="2513"/>
                    </a:cubicBezTo>
                    <a:cubicBezTo>
                      <a:pt x="668" y="2513"/>
                      <a:pt x="670" y="2512"/>
                      <a:pt x="671" y="2511"/>
                    </a:cubicBezTo>
                    <a:cubicBezTo>
                      <a:pt x="674" y="2511"/>
                      <a:pt x="677" y="2511"/>
                      <a:pt x="679" y="2511"/>
                    </a:cubicBezTo>
                    <a:cubicBezTo>
                      <a:pt x="681" y="2511"/>
                      <a:pt x="683" y="2511"/>
                      <a:pt x="685" y="2511"/>
                    </a:cubicBezTo>
                    <a:cubicBezTo>
                      <a:pt x="686" y="2511"/>
                      <a:pt x="688" y="2510"/>
                      <a:pt x="690" y="2510"/>
                    </a:cubicBezTo>
                    <a:cubicBezTo>
                      <a:pt x="695" y="2509"/>
                      <a:pt x="701" y="2508"/>
                      <a:pt x="706" y="2511"/>
                    </a:cubicBezTo>
                    <a:cubicBezTo>
                      <a:pt x="712" y="2514"/>
                      <a:pt x="720" y="2514"/>
                      <a:pt x="727" y="2515"/>
                    </a:cubicBezTo>
                    <a:cubicBezTo>
                      <a:pt x="728" y="2515"/>
                      <a:pt x="729" y="2515"/>
                      <a:pt x="730" y="2515"/>
                    </a:cubicBezTo>
                    <a:cubicBezTo>
                      <a:pt x="736" y="2516"/>
                      <a:pt x="743" y="2516"/>
                      <a:pt x="747" y="2520"/>
                    </a:cubicBezTo>
                    <a:cubicBezTo>
                      <a:pt x="751" y="2523"/>
                      <a:pt x="753" y="2527"/>
                      <a:pt x="755" y="2531"/>
                    </a:cubicBezTo>
                    <a:cubicBezTo>
                      <a:pt x="757" y="2535"/>
                      <a:pt x="759" y="2539"/>
                      <a:pt x="763" y="2542"/>
                    </a:cubicBezTo>
                    <a:cubicBezTo>
                      <a:pt x="765" y="2543"/>
                      <a:pt x="767" y="2545"/>
                      <a:pt x="769" y="2546"/>
                    </a:cubicBezTo>
                    <a:cubicBezTo>
                      <a:pt x="770" y="2547"/>
                      <a:pt x="772" y="2547"/>
                      <a:pt x="773" y="2548"/>
                    </a:cubicBezTo>
                    <a:cubicBezTo>
                      <a:pt x="775" y="2550"/>
                      <a:pt x="778" y="2551"/>
                      <a:pt x="781" y="2552"/>
                    </a:cubicBezTo>
                    <a:cubicBezTo>
                      <a:pt x="785" y="2554"/>
                      <a:pt x="789" y="2555"/>
                      <a:pt x="792" y="2559"/>
                    </a:cubicBezTo>
                    <a:cubicBezTo>
                      <a:pt x="794" y="2561"/>
                      <a:pt x="795" y="2563"/>
                      <a:pt x="796" y="2565"/>
                    </a:cubicBezTo>
                    <a:cubicBezTo>
                      <a:pt x="796" y="2566"/>
                      <a:pt x="796" y="2566"/>
                      <a:pt x="796" y="2567"/>
                    </a:cubicBezTo>
                    <a:cubicBezTo>
                      <a:pt x="797" y="2569"/>
                      <a:pt x="799" y="2571"/>
                      <a:pt x="800" y="2572"/>
                    </a:cubicBezTo>
                    <a:cubicBezTo>
                      <a:pt x="801" y="2573"/>
                      <a:pt x="801" y="2573"/>
                      <a:pt x="802" y="2574"/>
                    </a:cubicBezTo>
                    <a:cubicBezTo>
                      <a:pt x="803" y="2575"/>
                      <a:pt x="803" y="2576"/>
                      <a:pt x="804" y="2576"/>
                    </a:cubicBezTo>
                    <a:cubicBezTo>
                      <a:pt x="805" y="2578"/>
                      <a:pt x="806" y="2580"/>
                      <a:pt x="808" y="2581"/>
                    </a:cubicBezTo>
                    <a:cubicBezTo>
                      <a:pt x="812" y="2583"/>
                      <a:pt x="817" y="2584"/>
                      <a:pt x="821" y="2584"/>
                    </a:cubicBezTo>
                    <a:cubicBezTo>
                      <a:pt x="822" y="2584"/>
                      <a:pt x="822" y="2584"/>
                      <a:pt x="822" y="2584"/>
                    </a:cubicBezTo>
                    <a:cubicBezTo>
                      <a:pt x="823" y="2584"/>
                      <a:pt x="824" y="2584"/>
                      <a:pt x="825" y="2585"/>
                    </a:cubicBezTo>
                    <a:cubicBezTo>
                      <a:pt x="830" y="2585"/>
                      <a:pt x="835" y="2586"/>
                      <a:pt x="839" y="2589"/>
                    </a:cubicBezTo>
                    <a:cubicBezTo>
                      <a:pt x="844" y="2592"/>
                      <a:pt x="850" y="2594"/>
                      <a:pt x="855" y="2594"/>
                    </a:cubicBezTo>
                    <a:cubicBezTo>
                      <a:pt x="855" y="2594"/>
                      <a:pt x="855" y="2594"/>
                      <a:pt x="856" y="2594"/>
                    </a:cubicBezTo>
                    <a:cubicBezTo>
                      <a:pt x="858" y="2594"/>
                      <a:pt x="862" y="2593"/>
                      <a:pt x="864" y="2592"/>
                    </a:cubicBezTo>
                    <a:cubicBezTo>
                      <a:pt x="866" y="2591"/>
                      <a:pt x="867" y="2588"/>
                      <a:pt x="868" y="2586"/>
                    </a:cubicBezTo>
                    <a:cubicBezTo>
                      <a:pt x="868" y="2585"/>
                      <a:pt x="868" y="2585"/>
                      <a:pt x="868" y="2584"/>
                    </a:cubicBezTo>
                    <a:cubicBezTo>
                      <a:pt x="869" y="2582"/>
                      <a:pt x="870" y="2580"/>
                      <a:pt x="871" y="2578"/>
                    </a:cubicBezTo>
                    <a:cubicBezTo>
                      <a:pt x="872" y="2577"/>
                      <a:pt x="872" y="2575"/>
                      <a:pt x="873" y="2574"/>
                    </a:cubicBezTo>
                    <a:cubicBezTo>
                      <a:pt x="874" y="2573"/>
                      <a:pt x="874" y="2571"/>
                      <a:pt x="874" y="2570"/>
                    </a:cubicBezTo>
                    <a:cubicBezTo>
                      <a:pt x="875" y="2568"/>
                      <a:pt x="875" y="2567"/>
                      <a:pt x="876" y="2565"/>
                    </a:cubicBezTo>
                    <a:cubicBezTo>
                      <a:pt x="877" y="2563"/>
                      <a:pt x="878" y="2562"/>
                      <a:pt x="879" y="2560"/>
                    </a:cubicBezTo>
                    <a:cubicBezTo>
                      <a:pt x="880" y="2559"/>
                      <a:pt x="881" y="2558"/>
                      <a:pt x="882" y="2557"/>
                    </a:cubicBezTo>
                    <a:cubicBezTo>
                      <a:pt x="882" y="2557"/>
                      <a:pt x="882" y="2556"/>
                      <a:pt x="883" y="2556"/>
                    </a:cubicBezTo>
                    <a:cubicBezTo>
                      <a:pt x="884" y="2554"/>
                      <a:pt x="885" y="2552"/>
                      <a:pt x="887" y="2551"/>
                    </a:cubicBezTo>
                    <a:cubicBezTo>
                      <a:pt x="890" y="2548"/>
                      <a:pt x="894" y="2548"/>
                      <a:pt x="898" y="2547"/>
                    </a:cubicBezTo>
                    <a:cubicBezTo>
                      <a:pt x="901" y="2547"/>
                      <a:pt x="904" y="2546"/>
                      <a:pt x="906" y="2545"/>
                    </a:cubicBezTo>
                    <a:cubicBezTo>
                      <a:pt x="909" y="2544"/>
                      <a:pt x="912" y="2543"/>
                      <a:pt x="915" y="2542"/>
                    </a:cubicBezTo>
                    <a:cubicBezTo>
                      <a:pt x="917" y="2541"/>
                      <a:pt x="918" y="2540"/>
                      <a:pt x="920" y="2539"/>
                    </a:cubicBezTo>
                    <a:cubicBezTo>
                      <a:pt x="921" y="2537"/>
                      <a:pt x="922" y="2536"/>
                      <a:pt x="924" y="2536"/>
                    </a:cubicBezTo>
                    <a:cubicBezTo>
                      <a:pt x="928" y="2533"/>
                      <a:pt x="933" y="2533"/>
                      <a:pt x="937" y="2534"/>
                    </a:cubicBezTo>
                    <a:cubicBezTo>
                      <a:pt x="938" y="2534"/>
                      <a:pt x="939" y="2535"/>
                      <a:pt x="940" y="2535"/>
                    </a:cubicBezTo>
                    <a:cubicBezTo>
                      <a:pt x="943" y="2536"/>
                      <a:pt x="946" y="2536"/>
                      <a:pt x="948" y="2537"/>
                    </a:cubicBezTo>
                    <a:cubicBezTo>
                      <a:pt x="949" y="2538"/>
                      <a:pt x="950" y="2539"/>
                      <a:pt x="951" y="2540"/>
                    </a:cubicBezTo>
                    <a:cubicBezTo>
                      <a:pt x="951" y="2540"/>
                      <a:pt x="952" y="2541"/>
                      <a:pt x="952" y="2541"/>
                    </a:cubicBezTo>
                    <a:cubicBezTo>
                      <a:pt x="955" y="2544"/>
                      <a:pt x="957" y="2546"/>
                      <a:pt x="960" y="2548"/>
                    </a:cubicBezTo>
                    <a:cubicBezTo>
                      <a:pt x="967" y="2551"/>
                      <a:pt x="975" y="2550"/>
                      <a:pt x="982" y="2550"/>
                    </a:cubicBezTo>
                    <a:cubicBezTo>
                      <a:pt x="984" y="2550"/>
                      <a:pt x="986" y="2550"/>
                      <a:pt x="988" y="2550"/>
                    </a:cubicBezTo>
                    <a:cubicBezTo>
                      <a:pt x="998" y="2550"/>
                      <a:pt x="1007" y="2552"/>
                      <a:pt x="1017" y="2554"/>
                    </a:cubicBezTo>
                    <a:cubicBezTo>
                      <a:pt x="1018" y="2554"/>
                      <a:pt x="1019" y="2554"/>
                      <a:pt x="1020" y="2554"/>
                    </a:cubicBezTo>
                    <a:cubicBezTo>
                      <a:pt x="1021" y="2555"/>
                      <a:pt x="1021" y="2555"/>
                      <a:pt x="1021" y="2555"/>
                    </a:cubicBezTo>
                    <a:cubicBezTo>
                      <a:pt x="1029" y="2556"/>
                      <a:pt x="1036" y="2558"/>
                      <a:pt x="1042" y="2565"/>
                    </a:cubicBezTo>
                    <a:cubicBezTo>
                      <a:pt x="1043" y="2565"/>
                      <a:pt x="1043" y="2567"/>
                      <a:pt x="1043" y="2568"/>
                    </a:cubicBezTo>
                    <a:cubicBezTo>
                      <a:pt x="1043" y="2568"/>
                      <a:pt x="1043" y="2569"/>
                      <a:pt x="1044" y="2569"/>
                    </a:cubicBezTo>
                    <a:cubicBezTo>
                      <a:pt x="1044" y="2570"/>
                      <a:pt x="1044" y="2570"/>
                      <a:pt x="1044" y="2571"/>
                    </a:cubicBezTo>
                    <a:cubicBezTo>
                      <a:pt x="1045" y="2572"/>
                      <a:pt x="1045" y="2573"/>
                      <a:pt x="1045" y="2574"/>
                    </a:cubicBezTo>
                    <a:cubicBezTo>
                      <a:pt x="1046" y="2575"/>
                      <a:pt x="1046" y="2576"/>
                      <a:pt x="1046" y="2577"/>
                    </a:cubicBezTo>
                    <a:cubicBezTo>
                      <a:pt x="1047" y="2579"/>
                      <a:pt x="1047" y="2581"/>
                      <a:pt x="1048" y="2583"/>
                    </a:cubicBezTo>
                    <a:cubicBezTo>
                      <a:pt x="1050" y="2586"/>
                      <a:pt x="1052" y="2589"/>
                      <a:pt x="1055" y="2589"/>
                    </a:cubicBezTo>
                    <a:cubicBezTo>
                      <a:pt x="1058" y="2590"/>
                      <a:pt x="1062" y="2590"/>
                      <a:pt x="1065" y="2589"/>
                    </a:cubicBezTo>
                    <a:cubicBezTo>
                      <a:pt x="1069" y="2587"/>
                      <a:pt x="1070" y="2585"/>
                      <a:pt x="1072" y="2582"/>
                    </a:cubicBezTo>
                    <a:cubicBezTo>
                      <a:pt x="1073" y="2579"/>
                      <a:pt x="1075" y="2577"/>
                      <a:pt x="1077" y="2575"/>
                    </a:cubicBezTo>
                    <a:cubicBezTo>
                      <a:pt x="1077" y="2575"/>
                      <a:pt x="1078" y="2574"/>
                      <a:pt x="1078" y="2574"/>
                    </a:cubicBezTo>
                    <a:cubicBezTo>
                      <a:pt x="1079" y="2573"/>
                      <a:pt x="1079" y="2572"/>
                      <a:pt x="1080" y="2572"/>
                    </a:cubicBezTo>
                    <a:cubicBezTo>
                      <a:pt x="1082" y="2570"/>
                      <a:pt x="1084" y="2568"/>
                      <a:pt x="1087" y="2567"/>
                    </a:cubicBezTo>
                    <a:cubicBezTo>
                      <a:pt x="1091" y="2567"/>
                      <a:pt x="1096" y="2567"/>
                      <a:pt x="1100" y="2567"/>
                    </a:cubicBezTo>
                    <a:cubicBezTo>
                      <a:pt x="1102" y="2567"/>
                      <a:pt x="1104" y="2567"/>
                      <a:pt x="1105" y="2567"/>
                    </a:cubicBezTo>
                    <a:cubicBezTo>
                      <a:pt x="1107" y="2567"/>
                      <a:pt x="1108" y="2567"/>
                      <a:pt x="1109" y="2567"/>
                    </a:cubicBezTo>
                    <a:cubicBezTo>
                      <a:pt x="1120" y="2567"/>
                      <a:pt x="1134" y="2567"/>
                      <a:pt x="1141" y="2558"/>
                    </a:cubicBezTo>
                    <a:cubicBezTo>
                      <a:pt x="1144" y="2554"/>
                      <a:pt x="1147" y="2548"/>
                      <a:pt x="1148" y="2541"/>
                    </a:cubicBezTo>
                    <a:cubicBezTo>
                      <a:pt x="1149" y="2537"/>
                      <a:pt x="1151" y="2533"/>
                      <a:pt x="1153" y="2529"/>
                    </a:cubicBezTo>
                    <a:cubicBezTo>
                      <a:pt x="1155" y="2525"/>
                      <a:pt x="1158" y="2521"/>
                      <a:pt x="1161" y="2519"/>
                    </a:cubicBezTo>
                    <a:cubicBezTo>
                      <a:pt x="1163" y="2517"/>
                      <a:pt x="1165" y="2516"/>
                      <a:pt x="1167" y="2514"/>
                    </a:cubicBezTo>
                    <a:cubicBezTo>
                      <a:pt x="1172" y="2511"/>
                      <a:pt x="1177" y="2508"/>
                      <a:pt x="1180" y="2505"/>
                    </a:cubicBezTo>
                    <a:cubicBezTo>
                      <a:pt x="1181" y="2503"/>
                      <a:pt x="1183" y="2501"/>
                      <a:pt x="1185" y="2499"/>
                    </a:cubicBezTo>
                    <a:cubicBezTo>
                      <a:pt x="1187" y="2497"/>
                      <a:pt x="1190" y="2494"/>
                      <a:pt x="1192" y="2491"/>
                    </a:cubicBezTo>
                    <a:cubicBezTo>
                      <a:pt x="1193" y="2491"/>
                      <a:pt x="1193" y="2491"/>
                      <a:pt x="1193" y="2491"/>
                    </a:cubicBezTo>
                    <a:cubicBezTo>
                      <a:pt x="1195" y="2488"/>
                      <a:pt x="1197" y="2486"/>
                      <a:pt x="1200" y="2485"/>
                    </a:cubicBezTo>
                    <a:cubicBezTo>
                      <a:pt x="1205" y="2483"/>
                      <a:pt x="1210" y="2482"/>
                      <a:pt x="1214" y="2480"/>
                    </a:cubicBezTo>
                    <a:cubicBezTo>
                      <a:pt x="1217" y="2479"/>
                      <a:pt x="1219" y="2479"/>
                      <a:pt x="1221" y="2478"/>
                    </a:cubicBezTo>
                    <a:cubicBezTo>
                      <a:pt x="1223" y="2478"/>
                      <a:pt x="1225" y="2478"/>
                      <a:pt x="1226" y="2477"/>
                    </a:cubicBezTo>
                    <a:cubicBezTo>
                      <a:pt x="1230" y="2477"/>
                      <a:pt x="1232" y="2474"/>
                      <a:pt x="1235" y="2471"/>
                    </a:cubicBezTo>
                    <a:cubicBezTo>
                      <a:pt x="1235" y="2471"/>
                      <a:pt x="1235" y="2471"/>
                      <a:pt x="1236" y="2470"/>
                    </a:cubicBezTo>
                    <a:cubicBezTo>
                      <a:pt x="1239" y="2466"/>
                      <a:pt x="1242" y="2465"/>
                      <a:pt x="1247" y="2464"/>
                    </a:cubicBezTo>
                    <a:cubicBezTo>
                      <a:pt x="1248" y="2464"/>
                      <a:pt x="1249" y="2463"/>
                      <a:pt x="1249" y="2463"/>
                    </a:cubicBezTo>
                    <a:cubicBezTo>
                      <a:pt x="1255" y="2462"/>
                      <a:pt x="1262" y="2460"/>
                      <a:pt x="1269" y="2461"/>
                    </a:cubicBezTo>
                    <a:cubicBezTo>
                      <a:pt x="1276" y="2463"/>
                      <a:pt x="1277" y="2469"/>
                      <a:pt x="1277" y="2475"/>
                    </a:cubicBezTo>
                    <a:cubicBezTo>
                      <a:pt x="1278" y="2476"/>
                      <a:pt x="1278" y="2478"/>
                      <a:pt x="1278" y="2480"/>
                    </a:cubicBezTo>
                    <a:cubicBezTo>
                      <a:pt x="1280" y="2486"/>
                      <a:pt x="1282" y="2491"/>
                      <a:pt x="1284" y="2497"/>
                    </a:cubicBezTo>
                    <a:cubicBezTo>
                      <a:pt x="1285" y="2499"/>
                      <a:pt x="1286" y="2502"/>
                      <a:pt x="1287" y="2504"/>
                    </a:cubicBezTo>
                    <a:cubicBezTo>
                      <a:pt x="1287" y="2506"/>
                      <a:pt x="1288" y="2508"/>
                      <a:pt x="1288" y="2510"/>
                    </a:cubicBezTo>
                    <a:cubicBezTo>
                      <a:pt x="1289" y="2513"/>
                      <a:pt x="1290" y="2515"/>
                      <a:pt x="1291" y="2518"/>
                    </a:cubicBezTo>
                    <a:cubicBezTo>
                      <a:pt x="1293" y="2525"/>
                      <a:pt x="1295" y="2532"/>
                      <a:pt x="1299" y="2538"/>
                    </a:cubicBezTo>
                    <a:cubicBezTo>
                      <a:pt x="1301" y="2542"/>
                      <a:pt x="1303" y="2545"/>
                      <a:pt x="1305" y="2549"/>
                    </a:cubicBezTo>
                    <a:cubicBezTo>
                      <a:pt x="1307" y="2552"/>
                      <a:pt x="1309" y="2556"/>
                      <a:pt x="1311" y="2560"/>
                    </a:cubicBezTo>
                    <a:cubicBezTo>
                      <a:pt x="1316" y="2567"/>
                      <a:pt x="1324" y="2571"/>
                      <a:pt x="1330" y="2574"/>
                    </a:cubicBezTo>
                    <a:cubicBezTo>
                      <a:pt x="1331" y="2574"/>
                      <a:pt x="1332" y="2575"/>
                      <a:pt x="1333" y="2575"/>
                    </a:cubicBezTo>
                    <a:cubicBezTo>
                      <a:pt x="1333" y="2576"/>
                      <a:pt x="1334" y="2576"/>
                      <a:pt x="1335" y="2577"/>
                    </a:cubicBezTo>
                    <a:cubicBezTo>
                      <a:pt x="1341" y="2579"/>
                      <a:pt x="1346" y="2579"/>
                      <a:pt x="1351" y="2579"/>
                    </a:cubicBezTo>
                    <a:cubicBezTo>
                      <a:pt x="1352" y="2579"/>
                      <a:pt x="1353" y="2579"/>
                      <a:pt x="1354" y="2578"/>
                    </a:cubicBezTo>
                    <a:cubicBezTo>
                      <a:pt x="1359" y="2578"/>
                      <a:pt x="1363" y="2579"/>
                      <a:pt x="1368" y="2580"/>
                    </a:cubicBezTo>
                    <a:cubicBezTo>
                      <a:pt x="1369" y="2580"/>
                      <a:pt x="1370" y="2580"/>
                      <a:pt x="1371" y="2580"/>
                    </a:cubicBezTo>
                    <a:cubicBezTo>
                      <a:pt x="1374" y="2581"/>
                      <a:pt x="1376" y="2581"/>
                      <a:pt x="1379" y="2582"/>
                    </a:cubicBezTo>
                    <a:cubicBezTo>
                      <a:pt x="1383" y="2583"/>
                      <a:pt x="1386" y="2585"/>
                      <a:pt x="1390" y="2587"/>
                    </a:cubicBezTo>
                    <a:cubicBezTo>
                      <a:pt x="1391" y="2587"/>
                      <a:pt x="1391" y="2588"/>
                      <a:pt x="1392" y="2588"/>
                    </a:cubicBezTo>
                    <a:cubicBezTo>
                      <a:pt x="1398" y="2591"/>
                      <a:pt x="1403" y="2594"/>
                      <a:pt x="1407" y="2601"/>
                    </a:cubicBezTo>
                    <a:cubicBezTo>
                      <a:pt x="1409" y="2606"/>
                      <a:pt x="1414" y="2612"/>
                      <a:pt x="1418" y="2615"/>
                    </a:cubicBezTo>
                    <a:cubicBezTo>
                      <a:pt x="1420" y="2618"/>
                      <a:pt x="1423" y="2619"/>
                      <a:pt x="1427" y="2620"/>
                    </a:cubicBezTo>
                    <a:cubicBezTo>
                      <a:pt x="1429" y="2621"/>
                      <a:pt x="1432" y="2622"/>
                      <a:pt x="1434" y="2623"/>
                    </a:cubicBezTo>
                    <a:cubicBezTo>
                      <a:pt x="1436" y="2625"/>
                      <a:pt x="1437" y="2626"/>
                      <a:pt x="1438" y="2628"/>
                    </a:cubicBezTo>
                    <a:cubicBezTo>
                      <a:pt x="1439" y="2629"/>
                      <a:pt x="1440" y="2630"/>
                      <a:pt x="1441" y="2631"/>
                    </a:cubicBezTo>
                    <a:cubicBezTo>
                      <a:pt x="1442" y="2632"/>
                      <a:pt x="1443" y="2634"/>
                      <a:pt x="1444" y="2635"/>
                    </a:cubicBezTo>
                    <a:cubicBezTo>
                      <a:pt x="1446" y="2636"/>
                      <a:pt x="1448" y="2638"/>
                      <a:pt x="1450" y="2641"/>
                    </a:cubicBezTo>
                    <a:cubicBezTo>
                      <a:pt x="1452" y="2645"/>
                      <a:pt x="1454" y="2650"/>
                      <a:pt x="1455" y="2655"/>
                    </a:cubicBezTo>
                    <a:cubicBezTo>
                      <a:pt x="1456" y="2658"/>
                      <a:pt x="1458" y="2662"/>
                      <a:pt x="1461" y="2663"/>
                    </a:cubicBezTo>
                    <a:cubicBezTo>
                      <a:pt x="1462" y="2663"/>
                      <a:pt x="1463" y="2663"/>
                      <a:pt x="1464" y="2663"/>
                    </a:cubicBezTo>
                    <a:cubicBezTo>
                      <a:pt x="1465" y="2663"/>
                      <a:pt x="1465" y="2663"/>
                      <a:pt x="1466" y="2663"/>
                    </a:cubicBezTo>
                    <a:cubicBezTo>
                      <a:pt x="1467" y="2663"/>
                      <a:pt x="1469" y="2664"/>
                      <a:pt x="1470" y="2665"/>
                    </a:cubicBezTo>
                    <a:cubicBezTo>
                      <a:pt x="1470" y="2665"/>
                      <a:pt x="1471" y="2665"/>
                      <a:pt x="1472" y="2665"/>
                    </a:cubicBezTo>
                    <a:cubicBezTo>
                      <a:pt x="1477" y="2668"/>
                      <a:pt x="1483" y="2667"/>
                      <a:pt x="1489" y="2666"/>
                    </a:cubicBezTo>
                    <a:cubicBezTo>
                      <a:pt x="1489" y="2666"/>
                      <a:pt x="1490" y="2666"/>
                      <a:pt x="1491" y="2666"/>
                    </a:cubicBezTo>
                    <a:cubicBezTo>
                      <a:pt x="1492" y="2666"/>
                      <a:pt x="1493" y="2666"/>
                      <a:pt x="1494" y="2666"/>
                    </a:cubicBezTo>
                    <a:cubicBezTo>
                      <a:pt x="1494" y="2666"/>
                      <a:pt x="1494" y="2666"/>
                      <a:pt x="1494" y="2666"/>
                    </a:cubicBezTo>
                    <a:cubicBezTo>
                      <a:pt x="1494" y="2666"/>
                      <a:pt x="1494" y="2666"/>
                      <a:pt x="1494" y="2666"/>
                    </a:cubicBezTo>
                    <a:cubicBezTo>
                      <a:pt x="1494" y="2666"/>
                      <a:pt x="1494" y="2666"/>
                      <a:pt x="1494" y="2666"/>
                    </a:cubicBezTo>
                    <a:cubicBezTo>
                      <a:pt x="1495" y="2666"/>
                      <a:pt x="1496" y="2666"/>
                      <a:pt x="1497" y="2666"/>
                    </a:cubicBezTo>
                    <a:cubicBezTo>
                      <a:pt x="1503" y="2666"/>
                      <a:pt x="1508" y="2666"/>
                      <a:pt x="1512" y="2662"/>
                    </a:cubicBezTo>
                    <a:cubicBezTo>
                      <a:pt x="1513" y="2661"/>
                      <a:pt x="1514" y="2661"/>
                      <a:pt x="1514" y="2660"/>
                    </a:cubicBezTo>
                    <a:cubicBezTo>
                      <a:pt x="1516" y="2658"/>
                      <a:pt x="1517" y="2657"/>
                      <a:pt x="1519" y="2656"/>
                    </a:cubicBezTo>
                    <a:cubicBezTo>
                      <a:pt x="1522" y="2654"/>
                      <a:pt x="1525" y="2652"/>
                      <a:pt x="1528" y="2650"/>
                    </a:cubicBezTo>
                    <a:cubicBezTo>
                      <a:pt x="1529" y="2650"/>
                      <a:pt x="1529" y="2649"/>
                      <a:pt x="1530" y="2649"/>
                    </a:cubicBezTo>
                    <a:cubicBezTo>
                      <a:pt x="1531" y="2648"/>
                      <a:pt x="1532" y="2647"/>
                      <a:pt x="1533" y="2646"/>
                    </a:cubicBezTo>
                    <a:cubicBezTo>
                      <a:pt x="1535" y="2645"/>
                      <a:pt x="1537" y="2645"/>
                      <a:pt x="1538" y="2645"/>
                    </a:cubicBezTo>
                    <a:cubicBezTo>
                      <a:pt x="1539" y="2645"/>
                      <a:pt x="1540" y="2645"/>
                      <a:pt x="1541" y="2645"/>
                    </a:cubicBezTo>
                    <a:cubicBezTo>
                      <a:pt x="1544" y="2644"/>
                      <a:pt x="1547" y="2642"/>
                      <a:pt x="1549" y="2640"/>
                    </a:cubicBezTo>
                    <a:cubicBezTo>
                      <a:pt x="1550" y="2639"/>
                      <a:pt x="1551" y="2638"/>
                      <a:pt x="1553" y="2637"/>
                    </a:cubicBezTo>
                    <a:cubicBezTo>
                      <a:pt x="1554" y="2636"/>
                      <a:pt x="1555" y="2636"/>
                      <a:pt x="1556" y="2635"/>
                    </a:cubicBezTo>
                    <a:cubicBezTo>
                      <a:pt x="1556" y="2635"/>
                      <a:pt x="1557" y="2635"/>
                      <a:pt x="1558" y="2635"/>
                    </a:cubicBezTo>
                    <a:cubicBezTo>
                      <a:pt x="1559" y="2634"/>
                      <a:pt x="1559" y="2634"/>
                      <a:pt x="1560" y="2634"/>
                    </a:cubicBezTo>
                    <a:cubicBezTo>
                      <a:pt x="1561" y="2633"/>
                      <a:pt x="1563" y="2632"/>
                      <a:pt x="1564" y="2632"/>
                    </a:cubicBezTo>
                    <a:cubicBezTo>
                      <a:pt x="1565" y="2632"/>
                      <a:pt x="1566" y="2631"/>
                      <a:pt x="1567" y="2631"/>
                    </a:cubicBezTo>
                    <a:cubicBezTo>
                      <a:pt x="1570" y="2630"/>
                      <a:pt x="1574" y="2629"/>
                      <a:pt x="1577" y="2628"/>
                    </a:cubicBezTo>
                    <a:cubicBezTo>
                      <a:pt x="1579" y="2628"/>
                      <a:pt x="1579" y="2628"/>
                      <a:pt x="1579" y="2628"/>
                    </a:cubicBezTo>
                    <a:cubicBezTo>
                      <a:pt x="1585" y="2627"/>
                      <a:pt x="1591" y="2626"/>
                      <a:pt x="1597" y="2622"/>
                    </a:cubicBezTo>
                    <a:cubicBezTo>
                      <a:pt x="1601" y="2619"/>
                      <a:pt x="1602" y="2612"/>
                      <a:pt x="1603" y="2607"/>
                    </a:cubicBezTo>
                    <a:cubicBezTo>
                      <a:pt x="1603" y="2605"/>
                      <a:pt x="1603" y="2604"/>
                      <a:pt x="1604" y="2603"/>
                    </a:cubicBezTo>
                    <a:cubicBezTo>
                      <a:pt x="1604" y="2599"/>
                      <a:pt x="1605" y="2594"/>
                      <a:pt x="1605" y="2589"/>
                    </a:cubicBezTo>
                    <a:cubicBezTo>
                      <a:pt x="1605" y="2586"/>
                      <a:pt x="1605" y="2583"/>
                      <a:pt x="1605" y="2580"/>
                    </a:cubicBezTo>
                    <a:cubicBezTo>
                      <a:pt x="1605" y="2580"/>
                      <a:pt x="1605" y="2580"/>
                      <a:pt x="1605" y="2580"/>
                    </a:cubicBezTo>
                    <a:cubicBezTo>
                      <a:pt x="1606" y="2574"/>
                      <a:pt x="1606" y="2568"/>
                      <a:pt x="1605" y="2563"/>
                    </a:cubicBezTo>
                    <a:cubicBezTo>
                      <a:pt x="1604" y="2555"/>
                      <a:pt x="1604" y="2550"/>
                      <a:pt x="1605" y="2543"/>
                    </a:cubicBezTo>
                    <a:cubicBezTo>
                      <a:pt x="1605" y="2541"/>
                      <a:pt x="1606" y="2539"/>
                      <a:pt x="1606" y="2538"/>
                    </a:cubicBezTo>
                    <a:cubicBezTo>
                      <a:pt x="1606" y="2536"/>
                      <a:pt x="1606" y="2533"/>
                      <a:pt x="1606" y="2531"/>
                    </a:cubicBezTo>
                    <a:cubicBezTo>
                      <a:pt x="1607" y="2529"/>
                      <a:pt x="1608" y="2527"/>
                      <a:pt x="1609" y="2526"/>
                    </a:cubicBezTo>
                    <a:cubicBezTo>
                      <a:pt x="1610" y="2525"/>
                      <a:pt x="1610" y="2524"/>
                      <a:pt x="1611" y="2522"/>
                    </a:cubicBezTo>
                    <a:cubicBezTo>
                      <a:pt x="1611" y="2522"/>
                      <a:pt x="1611" y="2521"/>
                      <a:pt x="1612" y="2521"/>
                    </a:cubicBezTo>
                    <a:cubicBezTo>
                      <a:pt x="1612" y="2519"/>
                      <a:pt x="1613" y="2518"/>
                      <a:pt x="1615" y="2516"/>
                    </a:cubicBezTo>
                    <a:cubicBezTo>
                      <a:pt x="1620" y="2512"/>
                      <a:pt x="1626" y="2512"/>
                      <a:pt x="1632" y="2511"/>
                    </a:cubicBezTo>
                    <a:cubicBezTo>
                      <a:pt x="1633" y="2511"/>
                      <a:pt x="1635" y="2511"/>
                      <a:pt x="1636" y="2511"/>
                    </a:cubicBezTo>
                    <a:cubicBezTo>
                      <a:pt x="1636" y="2511"/>
                      <a:pt x="1636" y="2511"/>
                      <a:pt x="1636" y="2511"/>
                    </a:cubicBezTo>
                    <a:cubicBezTo>
                      <a:pt x="1643" y="2510"/>
                      <a:pt x="1652" y="2510"/>
                      <a:pt x="1658" y="2506"/>
                    </a:cubicBezTo>
                    <a:cubicBezTo>
                      <a:pt x="1669" y="2498"/>
                      <a:pt x="1660" y="2477"/>
                      <a:pt x="1655" y="2465"/>
                    </a:cubicBezTo>
                    <a:cubicBezTo>
                      <a:pt x="1654" y="2463"/>
                      <a:pt x="1654" y="2462"/>
                      <a:pt x="1653" y="2460"/>
                    </a:cubicBezTo>
                    <a:cubicBezTo>
                      <a:pt x="1650" y="2452"/>
                      <a:pt x="1649" y="2445"/>
                      <a:pt x="1648" y="2435"/>
                    </a:cubicBezTo>
                    <a:cubicBezTo>
                      <a:pt x="1648" y="2434"/>
                      <a:pt x="1648" y="2433"/>
                      <a:pt x="1648" y="2433"/>
                    </a:cubicBezTo>
                    <a:cubicBezTo>
                      <a:pt x="1648" y="2429"/>
                      <a:pt x="1647" y="2426"/>
                      <a:pt x="1646" y="2423"/>
                    </a:cubicBezTo>
                    <a:cubicBezTo>
                      <a:pt x="1646" y="2422"/>
                      <a:pt x="1645" y="2421"/>
                      <a:pt x="1645" y="2420"/>
                    </a:cubicBezTo>
                    <a:cubicBezTo>
                      <a:pt x="1644" y="2418"/>
                      <a:pt x="1644" y="2416"/>
                      <a:pt x="1643" y="2414"/>
                    </a:cubicBezTo>
                    <a:cubicBezTo>
                      <a:pt x="1642" y="2412"/>
                      <a:pt x="1641" y="2410"/>
                      <a:pt x="1639" y="2408"/>
                    </a:cubicBezTo>
                    <a:cubicBezTo>
                      <a:pt x="1639" y="2407"/>
                      <a:pt x="1638" y="2406"/>
                      <a:pt x="1638" y="2405"/>
                    </a:cubicBezTo>
                    <a:cubicBezTo>
                      <a:pt x="1636" y="2402"/>
                      <a:pt x="1635" y="2400"/>
                      <a:pt x="1634" y="2397"/>
                    </a:cubicBezTo>
                    <a:cubicBezTo>
                      <a:pt x="1634" y="2396"/>
                      <a:pt x="1633" y="2395"/>
                      <a:pt x="1633" y="2394"/>
                    </a:cubicBezTo>
                    <a:cubicBezTo>
                      <a:pt x="1631" y="2387"/>
                      <a:pt x="1627" y="2377"/>
                      <a:pt x="1627" y="2368"/>
                    </a:cubicBezTo>
                    <a:cubicBezTo>
                      <a:pt x="1628" y="2363"/>
                      <a:pt x="1632" y="2358"/>
                      <a:pt x="1636" y="2354"/>
                    </a:cubicBezTo>
                    <a:cubicBezTo>
                      <a:pt x="1637" y="2353"/>
                      <a:pt x="1638" y="2351"/>
                      <a:pt x="1639" y="2350"/>
                    </a:cubicBezTo>
                    <a:cubicBezTo>
                      <a:pt x="1641" y="2349"/>
                      <a:pt x="1642" y="2347"/>
                      <a:pt x="1643" y="2346"/>
                    </a:cubicBezTo>
                    <a:cubicBezTo>
                      <a:pt x="1647" y="2341"/>
                      <a:pt x="1651" y="2337"/>
                      <a:pt x="1653" y="2331"/>
                    </a:cubicBezTo>
                    <a:cubicBezTo>
                      <a:pt x="1654" y="2326"/>
                      <a:pt x="1656" y="2320"/>
                      <a:pt x="1656" y="2315"/>
                    </a:cubicBezTo>
                    <a:cubicBezTo>
                      <a:pt x="1656" y="2313"/>
                      <a:pt x="1656" y="2312"/>
                      <a:pt x="1655" y="2310"/>
                    </a:cubicBezTo>
                    <a:cubicBezTo>
                      <a:pt x="1655" y="2309"/>
                      <a:pt x="1655" y="2308"/>
                      <a:pt x="1655" y="2307"/>
                    </a:cubicBezTo>
                    <a:cubicBezTo>
                      <a:pt x="1655" y="2305"/>
                      <a:pt x="1655" y="2303"/>
                      <a:pt x="1655" y="2302"/>
                    </a:cubicBezTo>
                    <a:cubicBezTo>
                      <a:pt x="1655" y="2300"/>
                      <a:pt x="1655" y="2299"/>
                      <a:pt x="1655" y="2298"/>
                    </a:cubicBezTo>
                    <a:cubicBezTo>
                      <a:pt x="1655" y="2290"/>
                      <a:pt x="1656" y="2287"/>
                      <a:pt x="1659" y="2281"/>
                    </a:cubicBezTo>
                    <a:cubicBezTo>
                      <a:pt x="1661" y="2278"/>
                      <a:pt x="1662" y="2274"/>
                      <a:pt x="1662" y="2270"/>
                    </a:cubicBezTo>
                    <a:cubicBezTo>
                      <a:pt x="1662" y="2268"/>
                      <a:pt x="1663" y="2266"/>
                      <a:pt x="1663" y="2264"/>
                    </a:cubicBezTo>
                    <a:cubicBezTo>
                      <a:pt x="1664" y="2259"/>
                      <a:pt x="1666" y="2255"/>
                      <a:pt x="1668" y="2251"/>
                    </a:cubicBezTo>
                    <a:cubicBezTo>
                      <a:pt x="1668" y="2250"/>
                      <a:pt x="1668" y="2249"/>
                      <a:pt x="1669" y="2248"/>
                    </a:cubicBezTo>
                    <a:cubicBezTo>
                      <a:pt x="1669" y="2246"/>
                      <a:pt x="1670" y="2245"/>
                      <a:pt x="1670" y="2243"/>
                    </a:cubicBezTo>
                    <a:cubicBezTo>
                      <a:pt x="1672" y="2239"/>
                      <a:pt x="1673" y="2235"/>
                      <a:pt x="1677" y="2232"/>
                    </a:cubicBezTo>
                    <a:cubicBezTo>
                      <a:pt x="1677" y="2231"/>
                      <a:pt x="1678" y="2231"/>
                      <a:pt x="1679" y="2230"/>
                    </a:cubicBezTo>
                    <a:cubicBezTo>
                      <a:pt x="1680" y="2229"/>
                      <a:pt x="1681" y="2228"/>
                      <a:pt x="1682" y="2226"/>
                    </a:cubicBezTo>
                    <a:cubicBezTo>
                      <a:pt x="1684" y="2223"/>
                      <a:pt x="1685" y="2221"/>
                      <a:pt x="1686" y="2218"/>
                    </a:cubicBezTo>
                    <a:cubicBezTo>
                      <a:pt x="1686" y="2216"/>
                      <a:pt x="1686" y="2216"/>
                      <a:pt x="1686" y="2216"/>
                    </a:cubicBezTo>
                    <a:cubicBezTo>
                      <a:pt x="1687" y="2216"/>
                      <a:pt x="1687" y="2215"/>
                      <a:pt x="1687" y="2214"/>
                    </a:cubicBezTo>
                    <a:cubicBezTo>
                      <a:pt x="1690" y="2208"/>
                      <a:pt x="1692" y="2203"/>
                      <a:pt x="1697" y="2199"/>
                    </a:cubicBezTo>
                    <a:cubicBezTo>
                      <a:pt x="1700" y="2197"/>
                      <a:pt x="1703" y="2197"/>
                      <a:pt x="1707" y="2197"/>
                    </a:cubicBezTo>
                    <a:cubicBezTo>
                      <a:pt x="1707" y="2197"/>
                      <a:pt x="1708" y="2197"/>
                      <a:pt x="1708" y="2197"/>
                    </a:cubicBezTo>
                    <a:cubicBezTo>
                      <a:pt x="1709" y="2197"/>
                      <a:pt x="1711" y="2197"/>
                      <a:pt x="1712" y="2197"/>
                    </a:cubicBezTo>
                    <a:cubicBezTo>
                      <a:pt x="1716" y="2198"/>
                      <a:pt x="1719" y="2201"/>
                      <a:pt x="1722" y="2204"/>
                    </a:cubicBezTo>
                    <a:cubicBezTo>
                      <a:pt x="1725" y="2207"/>
                      <a:pt x="1729" y="2210"/>
                      <a:pt x="1733" y="2211"/>
                    </a:cubicBezTo>
                    <a:cubicBezTo>
                      <a:pt x="1737" y="2212"/>
                      <a:pt x="1740" y="2211"/>
                      <a:pt x="1744" y="2210"/>
                    </a:cubicBezTo>
                    <a:cubicBezTo>
                      <a:pt x="1746" y="2210"/>
                      <a:pt x="1749" y="2209"/>
                      <a:pt x="1751" y="2209"/>
                    </a:cubicBezTo>
                    <a:cubicBezTo>
                      <a:pt x="1751" y="2209"/>
                      <a:pt x="1751" y="2209"/>
                      <a:pt x="1751" y="2209"/>
                    </a:cubicBezTo>
                    <a:cubicBezTo>
                      <a:pt x="1758" y="2209"/>
                      <a:pt x="1760" y="2212"/>
                      <a:pt x="1761" y="2217"/>
                    </a:cubicBezTo>
                    <a:cubicBezTo>
                      <a:pt x="1762" y="2218"/>
                      <a:pt x="1762" y="2219"/>
                      <a:pt x="1763" y="2221"/>
                    </a:cubicBezTo>
                    <a:cubicBezTo>
                      <a:pt x="1765" y="2225"/>
                      <a:pt x="1769" y="2228"/>
                      <a:pt x="1772" y="2231"/>
                    </a:cubicBezTo>
                    <a:cubicBezTo>
                      <a:pt x="1778" y="2237"/>
                      <a:pt x="1785" y="2243"/>
                      <a:pt x="1782" y="2252"/>
                    </a:cubicBezTo>
                    <a:cubicBezTo>
                      <a:pt x="1780" y="2256"/>
                      <a:pt x="1778" y="2258"/>
                      <a:pt x="1776" y="2260"/>
                    </a:cubicBezTo>
                    <a:cubicBezTo>
                      <a:pt x="1773" y="2263"/>
                      <a:pt x="1770" y="2266"/>
                      <a:pt x="1770" y="2271"/>
                    </a:cubicBezTo>
                    <a:cubicBezTo>
                      <a:pt x="1769" y="2278"/>
                      <a:pt x="1771" y="2281"/>
                      <a:pt x="1777" y="2285"/>
                    </a:cubicBezTo>
                    <a:cubicBezTo>
                      <a:pt x="1783" y="2288"/>
                      <a:pt x="1791" y="2287"/>
                      <a:pt x="1801" y="2281"/>
                    </a:cubicBezTo>
                    <a:cubicBezTo>
                      <a:pt x="1805" y="2279"/>
                      <a:pt x="1807" y="2276"/>
                      <a:pt x="1809" y="2272"/>
                    </a:cubicBezTo>
                    <a:cubicBezTo>
                      <a:pt x="1810" y="2271"/>
                      <a:pt x="1810" y="2271"/>
                      <a:pt x="1810" y="2271"/>
                    </a:cubicBezTo>
                    <a:cubicBezTo>
                      <a:pt x="1810" y="2270"/>
                      <a:pt x="1811" y="2268"/>
                      <a:pt x="1811" y="2266"/>
                    </a:cubicBezTo>
                    <a:cubicBezTo>
                      <a:pt x="1812" y="2265"/>
                      <a:pt x="1812" y="2263"/>
                      <a:pt x="1812" y="2262"/>
                    </a:cubicBezTo>
                    <a:cubicBezTo>
                      <a:pt x="1813" y="2257"/>
                      <a:pt x="1814" y="2252"/>
                      <a:pt x="1814" y="2247"/>
                    </a:cubicBezTo>
                    <a:cubicBezTo>
                      <a:pt x="1814" y="2246"/>
                      <a:pt x="1814" y="2246"/>
                      <a:pt x="1814" y="2246"/>
                    </a:cubicBezTo>
                    <a:cubicBezTo>
                      <a:pt x="1814" y="2242"/>
                      <a:pt x="1814" y="2240"/>
                      <a:pt x="1817" y="2237"/>
                    </a:cubicBezTo>
                    <a:cubicBezTo>
                      <a:pt x="1821" y="2232"/>
                      <a:pt x="1828" y="2230"/>
                      <a:pt x="1835" y="2234"/>
                    </a:cubicBezTo>
                    <a:cubicBezTo>
                      <a:pt x="1835" y="2235"/>
                      <a:pt x="1836" y="2235"/>
                      <a:pt x="1837" y="2236"/>
                    </a:cubicBezTo>
                    <a:cubicBezTo>
                      <a:pt x="1840" y="2239"/>
                      <a:pt x="1844" y="2243"/>
                      <a:pt x="1847" y="2243"/>
                    </a:cubicBezTo>
                    <a:cubicBezTo>
                      <a:pt x="1847" y="2243"/>
                      <a:pt x="1847" y="2243"/>
                      <a:pt x="1847" y="2243"/>
                    </a:cubicBezTo>
                    <a:cubicBezTo>
                      <a:pt x="1848" y="2243"/>
                      <a:pt x="1849" y="2242"/>
                      <a:pt x="1850" y="2241"/>
                    </a:cubicBezTo>
                    <a:cubicBezTo>
                      <a:pt x="1853" y="2237"/>
                      <a:pt x="1851" y="2229"/>
                      <a:pt x="1848" y="2225"/>
                    </a:cubicBezTo>
                    <a:cubicBezTo>
                      <a:pt x="1848" y="2223"/>
                      <a:pt x="1847" y="2222"/>
                      <a:pt x="1846" y="2220"/>
                    </a:cubicBezTo>
                    <a:cubicBezTo>
                      <a:pt x="1843" y="2216"/>
                      <a:pt x="1841" y="2211"/>
                      <a:pt x="1840" y="2206"/>
                    </a:cubicBezTo>
                    <a:cubicBezTo>
                      <a:pt x="1840" y="2202"/>
                      <a:pt x="1840" y="2198"/>
                      <a:pt x="1840" y="2194"/>
                    </a:cubicBezTo>
                    <a:cubicBezTo>
                      <a:pt x="1841" y="2192"/>
                      <a:pt x="1841" y="2189"/>
                      <a:pt x="1841" y="2187"/>
                    </a:cubicBezTo>
                    <a:cubicBezTo>
                      <a:pt x="1841" y="2183"/>
                      <a:pt x="1840" y="2180"/>
                      <a:pt x="1838" y="2178"/>
                    </a:cubicBezTo>
                    <a:cubicBezTo>
                      <a:pt x="1837" y="2177"/>
                      <a:pt x="1836" y="2176"/>
                      <a:pt x="1835" y="2175"/>
                    </a:cubicBezTo>
                    <a:cubicBezTo>
                      <a:pt x="1834" y="2174"/>
                      <a:pt x="1832" y="2173"/>
                      <a:pt x="1831" y="2172"/>
                    </a:cubicBezTo>
                    <a:cubicBezTo>
                      <a:pt x="1826" y="2170"/>
                      <a:pt x="1814" y="2165"/>
                      <a:pt x="1811" y="2155"/>
                    </a:cubicBezTo>
                    <a:cubicBezTo>
                      <a:pt x="1810" y="2151"/>
                      <a:pt x="1810" y="2146"/>
                      <a:pt x="1812" y="2142"/>
                    </a:cubicBezTo>
                    <a:cubicBezTo>
                      <a:pt x="1814" y="2138"/>
                      <a:pt x="1817" y="2137"/>
                      <a:pt x="1820" y="2136"/>
                    </a:cubicBezTo>
                    <a:cubicBezTo>
                      <a:pt x="1821" y="2135"/>
                      <a:pt x="1823" y="2135"/>
                      <a:pt x="1824" y="2134"/>
                    </a:cubicBezTo>
                    <a:cubicBezTo>
                      <a:pt x="1833" y="2130"/>
                      <a:pt x="1840" y="2125"/>
                      <a:pt x="1842" y="2114"/>
                    </a:cubicBezTo>
                    <a:cubicBezTo>
                      <a:pt x="1843" y="2107"/>
                      <a:pt x="1841" y="2102"/>
                      <a:pt x="1840" y="2096"/>
                    </a:cubicBezTo>
                    <a:cubicBezTo>
                      <a:pt x="1839" y="2095"/>
                      <a:pt x="1839" y="2093"/>
                      <a:pt x="1839" y="2092"/>
                    </a:cubicBezTo>
                    <a:cubicBezTo>
                      <a:pt x="1838" y="2091"/>
                      <a:pt x="1838" y="2090"/>
                      <a:pt x="1838" y="2089"/>
                    </a:cubicBezTo>
                    <a:cubicBezTo>
                      <a:pt x="1838" y="2087"/>
                      <a:pt x="1837" y="2085"/>
                      <a:pt x="1836" y="2082"/>
                    </a:cubicBezTo>
                    <a:cubicBezTo>
                      <a:pt x="1834" y="2080"/>
                      <a:pt x="1833" y="2077"/>
                      <a:pt x="1832" y="2073"/>
                    </a:cubicBezTo>
                    <a:cubicBezTo>
                      <a:pt x="1831" y="2069"/>
                      <a:pt x="1833" y="2065"/>
                      <a:pt x="1835" y="2061"/>
                    </a:cubicBezTo>
                    <a:cubicBezTo>
                      <a:pt x="1836" y="2060"/>
                      <a:pt x="1837" y="2059"/>
                      <a:pt x="1837" y="2058"/>
                    </a:cubicBezTo>
                    <a:cubicBezTo>
                      <a:pt x="1839" y="2056"/>
                      <a:pt x="1840" y="2052"/>
                      <a:pt x="1841" y="2049"/>
                    </a:cubicBezTo>
                    <a:cubicBezTo>
                      <a:pt x="1842" y="2047"/>
                      <a:pt x="1843" y="2043"/>
                      <a:pt x="1844" y="2041"/>
                    </a:cubicBezTo>
                    <a:cubicBezTo>
                      <a:pt x="1846" y="2037"/>
                      <a:pt x="1848" y="2036"/>
                      <a:pt x="1851" y="2034"/>
                    </a:cubicBezTo>
                    <a:cubicBezTo>
                      <a:pt x="1852" y="2033"/>
                      <a:pt x="1853" y="2032"/>
                      <a:pt x="1854" y="2032"/>
                    </a:cubicBezTo>
                    <a:cubicBezTo>
                      <a:pt x="1859" y="2028"/>
                      <a:pt x="1858" y="2022"/>
                      <a:pt x="1857" y="2017"/>
                    </a:cubicBezTo>
                    <a:cubicBezTo>
                      <a:pt x="1856" y="2016"/>
                      <a:pt x="1856" y="2014"/>
                      <a:pt x="1856" y="2013"/>
                    </a:cubicBezTo>
                    <a:cubicBezTo>
                      <a:pt x="1855" y="2006"/>
                      <a:pt x="1859" y="1999"/>
                      <a:pt x="1865" y="1997"/>
                    </a:cubicBezTo>
                    <a:cubicBezTo>
                      <a:pt x="1867" y="1996"/>
                      <a:pt x="1870" y="1995"/>
                      <a:pt x="1873" y="1995"/>
                    </a:cubicBezTo>
                    <a:cubicBezTo>
                      <a:pt x="1874" y="1995"/>
                      <a:pt x="1875" y="1994"/>
                      <a:pt x="1876" y="1994"/>
                    </a:cubicBezTo>
                    <a:cubicBezTo>
                      <a:pt x="1878" y="1994"/>
                      <a:pt x="1880" y="1993"/>
                      <a:pt x="1882" y="1992"/>
                    </a:cubicBezTo>
                    <a:cubicBezTo>
                      <a:pt x="1884" y="1992"/>
                      <a:pt x="1887" y="1991"/>
                      <a:pt x="1890" y="1990"/>
                    </a:cubicBezTo>
                    <a:cubicBezTo>
                      <a:pt x="1894" y="1990"/>
                      <a:pt x="1898" y="1990"/>
                      <a:pt x="1902" y="1990"/>
                    </a:cubicBezTo>
                    <a:cubicBezTo>
                      <a:pt x="1907" y="1990"/>
                      <a:pt x="1912" y="1988"/>
                      <a:pt x="1916" y="1985"/>
                    </a:cubicBezTo>
                    <a:cubicBezTo>
                      <a:pt x="1919" y="1982"/>
                      <a:pt x="1918" y="1978"/>
                      <a:pt x="1918" y="1974"/>
                    </a:cubicBezTo>
                    <a:cubicBezTo>
                      <a:pt x="1917" y="1973"/>
                      <a:pt x="1917" y="1972"/>
                      <a:pt x="1917" y="1972"/>
                    </a:cubicBezTo>
                    <a:cubicBezTo>
                      <a:pt x="1916" y="1965"/>
                      <a:pt x="1917" y="1959"/>
                      <a:pt x="1918" y="1952"/>
                    </a:cubicBezTo>
                    <a:cubicBezTo>
                      <a:pt x="1918" y="1950"/>
                      <a:pt x="1918" y="1948"/>
                      <a:pt x="1919" y="1946"/>
                    </a:cubicBezTo>
                    <a:cubicBezTo>
                      <a:pt x="1919" y="1945"/>
                      <a:pt x="1919" y="1943"/>
                      <a:pt x="1919" y="1941"/>
                    </a:cubicBezTo>
                    <a:cubicBezTo>
                      <a:pt x="1920" y="1940"/>
                      <a:pt x="1920" y="1940"/>
                      <a:pt x="1920" y="1939"/>
                    </a:cubicBezTo>
                    <a:cubicBezTo>
                      <a:pt x="1920" y="1937"/>
                      <a:pt x="1920" y="1934"/>
                      <a:pt x="1922" y="1932"/>
                    </a:cubicBezTo>
                    <a:cubicBezTo>
                      <a:pt x="1924" y="1930"/>
                      <a:pt x="1926" y="1929"/>
                      <a:pt x="1927" y="1928"/>
                    </a:cubicBezTo>
                    <a:cubicBezTo>
                      <a:pt x="1929" y="1927"/>
                      <a:pt x="1930" y="1926"/>
                      <a:pt x="1932" y="1925"/>
                    </a:cubicBezTo>
                    <a:cubicBezTo>
                      <a:pt x="1933" y="1924"/>
                      <a:pt x="1933" y="1922"/>
                      <a:pt x="1934" y="1921"/>
                    </a:cubicBezTo>
                    <a:cubicBezTo>
                      <a:pt x="1935" y="1919"/>
                      <a:pt x="1936" y="1917"/>
                      <a:pt x="1938" y="1915"/>
                    </a:cubicBezTo>
                    <a:cubicBezTo>
                      <a:pt x="1939" y="1914"/>
                      <a:pt x="1941" y="1914"/>
                      <a:pt x="1942" y="1913"/>
                    </a:cubicBezTo>
                    <a:cubicBezTo>
                      <a:pt x="1944" y="1912"/>
                      <a:pt x="1947" y="1911"/>
                      <a:pt x="1948" y="1908"/>
                    </a:cubicBezTo>
                    <a:cubicBezTo>
                      <a:pt x="1950" y="1905"/>
                      <a:pt x="1950" y="1903"/>
                      <a:pt x="1951" y="1901"/>
                    </a:cubicBezTo>
                    <a:cubicBezTo>
                      <a:pt x="1951" y="1899"/>
                      <a:pt x="1952" y="1897"/>
                      <a:pt x="1953" y="1896"/>
                    </a:cubicBezTo>
                    <a:cubicBezTo>
                      <a:pt x="1958" y="1883"/>
                      <a:pt x="1975" y="1888"/>
                      <a:pt x="1981" y="1889"/>
                    </a:cubicBezTo>
                    <a:cubicBezTo>
                      <a:pt x="1986" y="1891"/>
                      <a:pt x="1990" y="1897"/>
                      <a:pt x="1993" y="1902"/>
                    </a:cubicBezTo>
                    <a:cubicBezTo>
                      <a:pt x="1993" y="1902"/>
                      <a:pt x="1994" y="1903"/>
                      <a:pt x="1994" y="1903"/>
                    </a:cubicBezTo>
                    <a:cubicBezTo>
                      <a:pt x="1997" y="1909"/>
                      <a:pt x="2003" y="1913"/>
                      <a:pt x="2009" y="1915"/>
                    </a:cubicBezTo>
                    <a:cubicBezTo>
                      <a:pt x="2016" y="1918"/>
                      <a:pt x="2024" y="1918"/>
                      <a:pt x="2030" y="1917"/>
                    </a:cubicBezTo>
                    <a:cubicBezTo>
                      <a:pt x="2037" y="1915"/>
                      <a:pt x="2042" y="1909"/>
                      <a:pt x="2046" y="1904"/>
                    </a:cubicBezTo>
                    <a:cubicBezTo>
                      <a:pt x="2047" y="1902"/>
                      <a:pt x="2049" y="1901"/>
                      <a:pt x="2050" y="1899"/>
                    </a:cubicBezTo>
                    <a:cubicBezTo>
                      <a:pt x="2051" y="1898"/>
                      <a:pt x="2052" y="1897"/>
                      <a:pt x="2054" y="1895"/>
                    </a:cubicBezTo>
                    <a:cubicBezTo>
                      <a:pt x="2059" y="1890"/>
                      <a:pt x="2064" y="1884"/>
                      <a:pt x="2071" y="1882"/>
                    </a:cubicBezTo>
                    <a:cubicBezTo>
                      <a:pt x="2073" y="1881"/>
                      <a:pt x="2076" y="1881"/>
                      <a:pt x="2078" y="1880"/>
                    </a:cubicBezTo>
                    <a:cubicBezTo>
                      <a:pt x="2083" y="1880"/>
                      <a:pt x="2087" y="1879"/>
                      <a:pt x="2090" y="1874"/>
                    </a:cubicBezTo>
                    <a:cubicBezTo>
                      <a:pt x="2092" y="1871"/>
                      <a:pt x="2093" y="1867"/>
                      <a:pt x="2094" y="1864"/>
                    </a:cubicBezTo>
                    <a:cubicBezTo>
                      <a:pt x="2095" y="1860"/>
                      <a:pt x="2096" y="1857"/>
                      <a:pt x="2098" y="1853"/>
                    </a:cubicBezTo>
                    <a:cubicBezTo>
                      <a:pt x="2101" y="1850"/>
                      <a:pt x="2103" y="1848"/>
                      <a:pt x="2105" y="1845"/>
                    </a:cubicBezTo>
                    <a:cubicBezTo>
                      <a:pt x="2106" y="1844"/>
                      <a:pt x="2107" y="1843"/>
                      <a:pt x="2108" y="1842"/>
                    </a:cubicBezTo>
                    <a:cubicBezTo>
                      <a:pt x="2112" y="1838"/>
                      <a:pt x="2116" y="1834"/>
                      <a:pt x="2122" y="1833"/>
                    </a:cubicBezTo>
                    <a:cubicBezTo>
                      <a:pt x="2123" y="1832"/>
                      <a:pt x="2123" y="1832"/>
                      <a:pt x="2124" y="1832"/>
                    </a:cubicBezTo>
                    <a:cubicBezTo>
                      <a:pt x="2126" y="1832"/>
                      <a:pt x="2128" y="1832"/>
                      <a:pt x="2130" y="1830"/>
                    </a:cubicBezTo>
                    <a:cubicBezTo>
                      <a:pt x="2132" y="1828"/>
                      <a:pt x="2132" y="1824"/>
                      <a:pt x="2133" y="1820"/>
                    </a:cubicBezTo>
                    <a:cubicBezTo>
                      <a:pt x="2133" y="1818"/>
                      <a:pt x="2133" y="1815"/>
                      <a:pt x="2134" y="1813"/>
                    </a:cubicBezTo>
                    <a:cubicBezTo>
                      <a:pt x="2137" y="1806"/>
                      <a:pt x="2144" y="1797"/>
                      <a:pt x="2151" y="1791"/>
                    </a:cubicBezTo>
                    <a:cubicBezTo>
                      <a:pt x="2152" y="1790"/>
                      <a:pt x="2154" y="1788"/>
                      <a:pt x="2156" y="1786"/>
                    </a:cubicBezTo>
                    <a:cubicBezTo>
                      <a:pt x="2158" y="1784"/>
                      <a:pt x="2160" y="1781"/>
                      <a:pt x="2163" y="1779"/>
                    </a:cubicBezTo>
                    <a:cubicBezTo>
                      <a:pt x="2164" y="1778"/>
                      <a:pt x="2166" y="1777"/>
                      <a:pt x="2168" y="1776"/>
                    </a:cubicBezTo>
                    <a:cubicBezTo>
                      <a:pt x="2170" y="1774"/>
                      <a:pt x="2173" y="1773"/>
                      <a:pt x="2175" y="1771"/>
                    </a:cubicBezTo>
                    <a:cubicBezTo>
                      <a:pt x="2178" y="1767"/>
                      <a:pt x="2181" y="1762"/>
                      <a:pt x="2184" y="1758"/>
                    </a:cubicBezTo>
                    <a:cubicBezTo>
                      <a:pt x="2185" y="1757"/>
                      <a:pt x="2185" y="1756"/>
                      <a:pt x="2186" y="1756"/>
                    </a:cubicBezTo>
                    <a:cubicBezTo>
                      <a:pt x="2186" y="1755"/>
                      <a:pt x="2186" y="1755"/>
                      <a:pt x="2186" y="1755"/>
                    </a:cubicBezTo>
                    <a:cubicBezTo>
                      <a:pt x="2188" y="1753"/>
                      <a:pt x="2189" y="1750"/>
                      <a:pt x="2191" y="1748"/>
                    </a:cubicBezTo>
                    <a:cubicBezTo>
                      <a:pt x="2199" y="1740"/>
                      <a:pt x="2205" y="1730"/>
                      <a:pt x="2211" y="1721"/>
                    </a:cubicBezTo>
                    <a:cubicBezTo>
                      <a:pt x="2215" y="1714"/>
                      <a:pt x="2220" y="1709"/>
                      <a:pt x="2225" y="1703"/>
                    </a:cubicBezTo>
                    <a:cubicBezTo>
                      <a:pt x="2226" y="1702"/>
                      <a:pt x="2228" y="1700"/>
                      <a:pt x="2229" y="1698"/>
                    </a:cubicBezTo>
                    <a:cubicBezTo>
                      <a:pt x="2234" y="1693"/>
                      <a:pt x="2238" y="1688"/>
                      <a:pt x="2244" y="1683"/>
                    </a:cubicBezTo>
                    <a:cubicBezTo>
                      <a:pt x="2247" y="1680"/>
                      <a:pt x="2250" y="1678"/>
                      <a:pt x="2254" y="1676"/>
                    </a:cubicBezTo>
                    <a:cubicBezTo>
                      <a:pt x="2255" y="1675"/>
                      <a:pt x="2256" y="1675"/>
                      <a:pt x="2258" y="1674"/>
                    </a:cubicBezTo>
                    <a:cubicBezTo>
                      <a:pt x="2261" y="1673"/>
                      <a:pt x="2263" y="1672"/>
                      <a:pt x="2265" y="1671"/>
                    </a:cubicBezTo>
                    <a:cubicBezTo>
                      <a:pt x="2267" y="1669"/>
                      <a:pt x="2267" y="1665"/>
                      <a:pt x="2268" y="1662"/>
                    </a:cubicBezTo>
                    <a:cubicBezTo>
                      <a:pt x="2268" y="1661"/>
                      <a:pt x="2268" y="1661"/>
                      <a:pt x="2268" y="1660"/>
                    </a:cubicBezTo>
                    <a:cubicBezTo>
                      <a:pt x="2270" y="1653"/>
                      <a:pt x="2270" y="1645"/>
                      <a:pt x="2269" y="1636"/>
                    </a:cubicBezTo>
                    <a:cubicBezTo>
                      <a:pt x="2269" y="1635"/>
                      <a:pt x="2268" y="1633"/>
                      <a:pt x="2268" y="1632"/>
                    </a:cubicBezTo>
                    <a:cubicBezTo>
                      <a:pt x="2267" y="1628"/>
                      <a:pt x="2266" y="1624"/>
                      <a:pt x="2269" y="1621"/>
                    </a:cubicBezTo>
                    <a:cubicBezTo>
                      <a:pt x="2270" y="1619"/>
                      <a:pt x="2273" y="1618"/>
                      <a:pt x="2275" y="1617"/>
                    </a:cubicBezTo>
                    <a:cubicBezTo>
                      <a:pt x="2277" y="1616"/>
                      <a:pt x="2280" y="1615"/>
                      <a:pt x="2282" y="1613"/>
                    </a:cubicBezTo>
                    <a:cubicBezTo>
                      <a:pt x="2286" y="1605"/>
                      <a:pt x="2276" y="1597"/>
                      <a:pt x="2268" y="1591"/>
                    </a:cubicBezTo>
                    <a:cubicBezTo>
                      <a:pt x="2266" y="1589"/>
                      <a:pt x="2263" y="1587"/>
                      <a:pt x="2262" y="1585"/>
                    </a:cubicBezTo>
                    <a:cubicBezTo>
                      <a:pt x="2258" y="1581"/>
                      <a:pt x="2257" y="1572"/>
                      <a:pt x="2258" y="1567"/>
                    </a:cubicBezTo>
                    <a:cubicBezTo>
                      <a:pt x="2259" y="1561"/>
                      <a:pt x="2263" y="1556"/>
                      <a:pt x="2265" y="1552"/>
                    </a:cubicBezTo>
                    <a:cubicBezTo>
                      <a:pt x="2266" y="1551"/>
                      <a:pt x="2266" y="1551"/>
                      <a:pt x="2266" y="1551"/>
                    </a:cubicBezTo>
                    <a:cubicBezTo>
                      <a:pt x="2267" y="1549"/>
                      <a:pt x="2269" y="1548"/>
                      <a:pt x="2270" y="1547"/>
                    </a:cubicBezTo>
                    <a:cubicBezTo>
                      <a:pt x="2272" y="1545"/>
                      <a:pt x="2274" y="1543"/>
                      <a:pt x="2275" y="1541"/>
                    </a:cubicBezTo>
                    <a:cubicBezTo>
                      <a:pt x="2276" y="1538"/>
                      <a:pt x="2275" y="1534"/>
                      <a:pt x="2275" y="1532"/>
                    </a:cubicBezTo>
                    <a:cubicBezTo>
                      <a:pt x="2275" y="1529"/>
                      <a:pt x="2274" y="1527"/>
                      <a:pt x="2273" y="1524"/>
                    </a:cubicBezTo>
                    <a:cubicBezTo>
                      <a:pt x="2272" y="1520"/>
                      <a:pt x="2271" y="1517"/>
                      <a:pt x="2271" y="1512"/>
                    </a:cubicBezTo>
                    <a:cubicBezTo>
                      <a:pt x="2272" y="1509"/>
                      <a:pt x="2273" y="1508"/>
                      <a:pt x="2274" y="1506"/>
                    </a:cubicBezTo>
                    <a:cubicBezTo>
                      <a:pt x="2275" y="1506"/>
                      <a:pt x="2275" y="1505"/>
                      <a:pt x="2276" y="1505"/>
                    </a:cubicBezTo>
                    <a:cubicBezTo>
                      <a:pt x="2278" y="1503"/>
                      <a:pt x="2279" y="1500"/>
                      <a:pt x="2280" y="1496"/>
                    </a:cubicBezTo>
                    <a:cubicBezTo>
                      <a:pt x="2282" y="1491"/>
                      <a:pt x="2281" y="1488"/>
                      <a:pt x="2279" y="1483"/>
                    </a:cubicBezTo>
                    <a:cubicBezTo>
                      <a:pt x="2279" y="1482"/>
                      <a:pt x="2278" y="1481"/>
                      <a:pt x="2278" y="1480"/>
                    </a:cubicBezTo>
                    <a:cubicBezTo>
                      <a:pt x="2277" y="1478"/>
                      <a:pt x="2277" y="1477"/>
                      <a:pt x="2276" y="1475"/>
                    </a:cubicBezTo>
                    <a:cubicBezTo>
                      <a:pt x="2274" y="1471"/>
                      <a:pt x="2273" y="1466"/>
                      <a:pt x="2274" y="1462"/>
                    </a:cubicBezTo>
                    <a:cubicBezTo>
                      <a:pt x="2276" y="1456"/>
                      <a:pt x="2282" y="1455"/>
                      <a:pt x="2287" y="1455"/>
                    </a:cubicBezTo>
                    <a:cubicBezTo>
                      <a:pt x="2292" y="1455"/>
                      <a:pt x="2295" y="1454"/>
                      <a:pt x="2297" y="1452"/>
                    </a:cubicBezTo>
                    <a:cubicBezTo>
                      <a:pt x="2298" y="1451"/>
                      <a:pt x="2298" y="1449"/>
                      <a:pt x="2298" y="1445"/>
                    </a:cubicBezTo>
                    <a:cubicBezTo>
                      <a:pt x="2297" y="1442"/>
                      <a:pt x="2296" y="1438"/>
                      <a:pt x="2295" y="1435"/>
                    </a:cubicBezTo>
                    <a:cubicBezTo>
                      <a:pt x="2292" y="1431"/>
                      <a:pt x="2290" y="1426"/>
                      <a:pt x="2291" y="1420"/>
                    </a:cubicBezTo>
                    <a:cubicBezTo>
                      <a:pt x="2292" y="1418"/>
                      <a:pt x="2293" y="1415"/>
                      <a:pt x="2294" y="1413"/>
                    </a:cubicBezTo>
                    <a:cubicBezTo>
                      <a:pt x="2296" y="1410"/>
                      <a:pt x="2297" y="1408"/>
                      <a:pt x="2296" y="1404"/>
                    </a:cubicBezTo>
                    <a:cubicBezTo>
                      <a:pt x="2296" y="1401"/>
                      <a:pt x="2295" y="1399"/>
                      <a:pt x="2295" y="1396"/>
                    </a:cubicBezTo>
                    <a:cubicBezTo>
                      <a:pt x="2294" y="1392"/>
                      <a:pt x="2293" y="1389"/>
                      <a:pt x="2293" y="1385"/>
                    </a:cubicBezTo>
                    <a:cubicBezTo>
                      <a:pt x="2292" y="1378"/>
                      <a:pt x="2292" y="1371"/>
                      <a:pt x="2292" y="1364"/>
                    </a:cubicBezTo>
                    <a:cubicBezTo>
                      <a:pt x="2292" y="1361"/>
                      <a:pt x="2292" y="1361"/>
                      <a:pt x="2292" y="1361"/>
                    </a:cubicBezTo>
                    <a:cubicBezTo>
                      <a:pt x="2292" y="1352"/>
                      <a:pt x="2294" y="1344"/>
                      <a:pt x="2295" y="1335"/>
                    </a:cubicBezTo>
                    <a:cubicBezTo>
                      <a:pt x="2296" y="1329"/>
                      <a:pt x="2297" y="1324"/>
                      <a:pt x="2298" y="1319"/>
                    </a:cubicBezTo>
                    <a:cubicBezTo>
                      <a:pt x="2299" y="1316"/>
                      <a:pt x="2300" y="1313"/>
                      <a:pt x="2300" y="1310"/>
                    </a:cubicBezTo>
                    <a:cubicBezTo>
                      <a:pt x="2301" y="1305"/>
                      <a:pt x="2301" y="1300"/>
                      <a:pt x="2300" y="1296"/>
                    </a:cubicBezTo>
                    <a:cubicBezTo>
                      <a:pt x="2300" y="1292"/>
                      <a:pt x="2300" y="1289"/>
                      <a:pt x="2300" y="1286"/>
                    </a:cubicBezTo>
                    <a:cubicBezTo>
                      <a:pt x="2300" y="1282"/>
                      <a:pt x="2301" y="1278"/>
                      <a:pt x="2302" y="1274"/>
                    </a:cubicBezTo>
                    <a:cubicBezTo>
                      <a:pt x="2303" y="1271"/>
                      <a:pt x="2303" y="1268"/>
                      <a:pt x="2303" y="1265"/>
                    </a:cubicBezTo>
                    <a:cubicBezTo>
                      <a:pt x="2304" y="1257"/>
                      <a:pt x="2306" y="1248"/>
                      <a:pt x="2308" y="1239"/>
                    </a:cubicBezTo>
                    <a:cubicBezTo>
                      <a:pt x="2309" y="1236"/>
                      <a:pt x="2309" y="1233"/>
                      <a:pt x="2309" y="1230"/>
                    </a:cubicBezTo>
                    <a:cubicBezTo>
                      <a:pt x="2309" y="1229"/>
                      <a:pt x="2309" y="1227"/>
                      <a:pt x="2309" y="1226"/>
                    </a:cubicBezTo>
                    <a:cubicBezTo>
                      <a:pt x="2310" y="1218"/>
                      <a:pt x="2314" y="1212"/>
                      <a:pt x="2318" y="1207"/>
                    </a:cubicBezTo>
                    <a:cubicBezTo>
                      <a:pt x="2318" y="1206"/>
                      <a:pt x="2319" y="1206"/>
                      <a:pt x="2319" y="1205"/>
                    </a:cubicBezTo>
                    <a:cubicBezTo>
                      <a:pt x="2322" y="1201"/>
                      <a:pt x="2325" y="1197"/>
                      <a:pt x="2326" y="1193"/>
                    </a:cubicBezTo>
                    <a:cubicBezTo>
                      <a:pt x="2327" y="1188"/>
                      <a:pt x="2327" y="1183"/>
                      <a:pt x="2327" y="1179"/>
                    </a:cubicBezTo>
                    <a:cubicBezTo>
                      <a:pt x="2327" y="1178"/>
                      <a:pt x="2327" y="1178"/>
                      <a:pt x="2327" y="1178"/>
                    </a:cubicBezTo>
                    <a:cubicBezTo>
                      <a:pt x="2327" y="1175"/>
                      <a:pt x="2326" y="1171"/>
                      <a:pt x="2325" y="1168"/>
                    </a:cubicBezTo>
                    <a:cubicBezTo>
                      <a:pt x="2324" y="1164"/>
                      <a:pt x="2323" y="1161"/>
                      <a:pt x="2324" y="1157"/>
                    </a:cubicBezTo>
                    <a:cubicBezTo>
                      <a:pt x="2324" y="1156"/>
                      <a:pt x="2324" y="1155"/>
                      <a:pt x="2324" y="1154"/>
                    </a:cubicBezTo>
                    <a:cubicBezTo>
                      <a:pt x="2325" y="1152"/>
                      <a:pt x="2325" y="1150"/>
                      <a:pt x="2325" y="1148"/>
                    </a:cubicBezTo>
                    <a:cubicBezTo>
                      <a:pt x="2325" y="1145"/>
                      <a:pt x="2324" y="1143"/>
                      <a:pt x="2323" y="1140"/>
                    </a:cubicBezTo>
                    <a:cubicBezTo>
                      <a:pt x="2323" y="1139"/>
                      <a:pt x="2323" y="1138"/>
                      <a:pt x="2322" y="1136"/>
                    </a:cubicBezTo>
                    <a:cubicBezTo>
                      <a:pt x="2321" y="1131"/>
                      <a:pt x="2319" y="1127"/>
                      <a:pt x="2317" y="1122"/>
                    </a:cubicBezTo>
                    <a:cubicBezTo>
                      <a:pt x="2316" y="1122"/>
                      <a:pt x="2316" y="1121"/>
                      <a:pt x="2315" y="1120"/>
                    </a:cubicBezTo>
                    <a:cubicBezTo>
                      <a:pt x="2315" y="1119"/>
                      <a:pt x="2315" y="1119"/>
                      <a:pt x="2315" y="1118"/>
                    </a:cubicBezTo>
                    <a:cubicBezTo>
                      <a:pt x="2313" y="1117"/>
                      <a:pt x="2313" y="1115"/>
                      <a:pt x="2312" y="1113"/>
                    </a:cubicBezTo>
                    <a:cubicBezTo>
                      <a:pt x="2312" y="1109"/>
                      <a:pt x="2313" y="1105"/>
                      <a:pt x="2314" y="1101"/>
                    </a:cubicBezTo>
                    <a:cubicBezTo>
                      <a:pt x="2314" y="1100"/>
                      <a:pt x="2315" y="1098"/>
                      <a:pt x="2315" y="1096"/>
                    </a:cubicBezTo>
                    <a:cubicBezTo>
                      <a:pt x="2316" y="1091"/>
                      <a:pt x="2315" y="1086"/>
                      <a:pt x="2314" y="1082"/>
                    </a:cubicBezTo>
                    <a:cubicBezTo>
                      <a:pt x="2314" y="1081"/>
                      <a:pt x="2313" y="1079"/>
                      <a:pt x="2313" y="1078"/>
                    </a:cubicBezTo>
                    <a:cubicBezTo>
                      <a:pt x="2313" y="1076"/>
                      <a:pt x="2312" y="1074"/>
                      <a:pt x="2312" y="1072"/>
                    </a:cubicBezTo>
                    <a:cubicBezTo>
                      <a:pt x="2312" y="1070"/>
                      <a:pt x="2312" y="1068"/>
                      <a:pt x="2312" y="1065"/>
                    </a:cubicBezTo>
                    <a:cubicBezTo>
                      <a:pt x="2312" y="1064"/>
                      <a:pt x="2312" y="1063"/>
                      <a:pt x="2312" y="1062"/>
                    </a:cubicBezTo>
                    <a:cubicBezTo>
                      <a:pt x="2312" y="1056"/>
                      <a:pt x="2312" y="1050"/>
                      <a:pt x="2311" y="1045"/>
                    </a:cubicBezTo>
                    <a:cubicBezTo>
                      <a:pt x="2310" y="1040"/>
                      <a:pt x="2309" y="1037"/>
                      <a:pt x="2307" y="1033"/>
                    </a:cubicBezTo>
                    <a:cubicBezTo>
                      <a:pt x="2306" y="1032"/>
                      <a:pt x="2305" y="1030"/>
                      <a:pt x="2305" y="1028"/>
                    </a:cubicBezTo>
                    <a:cubicBezTo>
                      <a:pt x="2303" y="1024"/>
                      <a:pt x="2300" y="1021"/>
                      <a:pt x="2297" y="1017"/>
                    </a:cubicBezTo>
                    <a:cubicBezTo>
                      <a:pt x="2296" y="1016"/>
                      <a:pt x="2295" y="1015"/>
                      <a:pt x="2294" y="1013"/>
                    </a:cubicBezTo>
                    <a:cubicBezTo>
                      <a:pt x="2292" y="1010"/>
                      <a:pt x="2289" y="1007"/>
                      <a:pt x="2286" y="1004"/>
                    </a:cubicBezTo>
                    <a:cubicBezTo>
                      <a:pt x="2284" y="1003"/>
                      <a:pt x="2283" y="1002"/>
                      <a:pt x="2281" y="1000"/>
                    </a:cubicBezTo>
                    <a:cubicBezTo>
                      <a:pt x="2280" y="999"/>
                      <a:pt x="2278" y="997"/>
                      <a:pt x="2276" y="996"/>
                    </a:cubicBezTo>
                    <a:cubicBezTo>
                      <a:pt x="2273" y="993"/>
                      <a:pt x="2269" y="990"/>
                      <a:pt x="2267" y="987"/>
                    </a:cubicBezTo>
                    <a:cubicBezTo>
                      <a:pt x="2265" y="982"/>
                      <a:pt x="2267" y="977"/>
                      <a:pt x="2270" y="973"/>
                    </a:cubicBezTo>
                    <a:cubicBezTo>
                      <a:pt x="2275" y="965"/>
                      <a:pt x="2284" y="961"/>
                      <a:pt x="2293" y="958"/>
                    </a:cubicBezTo>
                    <a:cubicBezTo>
                      <a:pt x="2293" y="957"/>
                      <a:pt x="2294" y="957"/>
                      <a:pt x="2294" y="957"/>
                    </a:cubicBezTo>
                    <a:cubicBezTo>
                      <a:pt x="2296" y="956"/>
                      <a:pt x="2297" y="956"/>
                      <a:pt x="2298" y="955"/>
                    </a:cubicBezTo>
                    <a:cubicBezTo>
                      <a:pt x="2302" y="953"/>
                      <a:pt x="2305" y="952"/>
                      <a:pt x="2309" y="951"/>
                    </a:cubicBezTo>
                    <a:cubicBezTo>
                      <a:pt x="2313" y="951"/>
                      <a:pt x="2318" y="949"/>
                      <a:pt x="2321" y="948"/>
                    </a:cubicBezTo>
                    <a:cubicBezTo>
                      <a:pt x="2325" y="946"/>
                      <a:pt x="2329" y="943"/>
                      <a:pt x="2333" y="940"/>
                    </a:cubicBezTo>
                    <a:cubicBezTo>
                      <a:pt x="2334" y="939"/>
                      <a:pt x="2336" y="937"/>
                      <a:pt x="2337" y="935"/>
                    </a:cubicBezTo>
                    <a:cubicBezTo>
                      <a:pt x="2338" y="934"/>
                      <a:pt x="2339" y="933"/>
                      <a:pt x="2340" y="931"/>
                    </a:cubicBezTo>
                    <a:lnTo>
                      <a:pt x="2263" y="470"/>
                    </a:lnTo>
                    <a:close/>
                    <a:moveTo>
                      <a:pt x="1020" y="497"/>
                    </a:moveTo>
                    <a:cubicBezTo>
                      <a:pt x="1022" y="497"/>
                      <a:pt x="1024" y="496"/>
                      <a:pt x="1025" y="495"/>
                    </a:cubicBezTo>
                    <a:cubicBezTo>
                      <a:pt x="1027" y="494"/>
                      <a:pt x="1028" y="494"/>
                      <a:pt x="1029" y="493"/>
                    </a:cubicBezTo>
                    <a:cubicBezTo>
                      <a:pt x="1030" y="493"/>
                      <a:pt x="1031" y="492"/>
                      <a:pt x="1031" y="491"/>
                    </a:cubicBezTo>
                    <a:cubicBezTo>
                      <a:pt x="1032" y="491"/>
                      <a:pt x="1034" y="490"/>
                      <a:pt x="1034" y="489"/>
                    </a:cubicBezTo>
                    <a:cubicBezTo>
                      <a:pt x="1034" y="488"/>
                      <a:pt x="1033" y="487"/>
                      <a:pt x="1033" y="486"/>
                    </a:cubicBezTo>
                    <a:cubicBezTo>
                      <a:pt x="1034" y="484"/>
                      <a:pt x="1039" y="484"/>
                      <a:pt x="1037" y="486"/>
                    </a:cubicBezTo>
                    <a:cubicBezTo>
                      <a:pt x="1037" y="487"/>
                      <a:pt x="1036" y="488"/>
                      <a:pt x="1035" y="488"/>
                    </a:cubicBezTo>
                    <a:cubicBezTo>
                      <a:pt x="1035" y="488"/>
                      <a:pt x="1035" y="488"/>
                      <a:pt x="1035" y="489"/>
                    </a:cubicBezTo>
                    <a:cubicBezTo>
                      <a:pt x="1036" y="492"/>
                      <a:pt x="1033" y="492"/>
                      <a:pt x="1031" y="494"/>
                    </a:cubicBezTo>
                    <a:cubicBezTo>
                      <a:pt x="1028" y="495"/>
                      <a:pt x="1026" y="496"/>
                      <a:pt x="1024" y="498"/>
                    </a:cubicBezTo>
                    <a:cubicBezTo>
                      <a:pt x="1021" y="500"/>
                      <a:pt x="1018" y="502"/>
                      <a:pt x="1014" y="502"/>
                    </a:cubicBezTo>
                    <a:cubicBezTo>
                      <a:pt x="1014" y="500"/>
                      <a:pt x="1018" y="498"/>
                      <a:pt x="1020" y="497"/>
                    </a:cubicBezTo>
                    <a:close/>
                    <a:moveTo>
                      <a:pt x="684" y="428"/>
                    </a:moveTo>
                    <a:cubicBezTo>
                      <a:pt x="684" y="428"/>
                      <a:pt x="685" y="428"/>
                      <a:pt x="685" y="428"/>
                    </a:cubicBezTo>
                    <a:cubicBezTo>
                      <a:pt x="681" y="431"/>
                      <a:pt x="681" y="431"/>
                      <a:pt x="681" y="431"/>
                    </a:cubicBezTo>
                    <a:cubicBezTo>
                      <a:pt x="682" y="430"/>
                      <a:pt x="683" y="429"/>
                      <a:pt x="684" y="428"/>
                    </a:cubicBezTo>
                    <a:close/>
                    <a:moveTo>
                      <a:pt x="1822" y="223"/>
                    </a:moveTo>
                    <a:cubicBezTo>
                      <a:pt x="1825" y="224"/>
                      <a:pt x="1837" y="219"/>
                      <a:pt x="1831" y="226"/>
                    </a:cubicBezTo>
                    <a:cubicBezTo>
                      <a:pt x="1830" y="227"/>
                      <a:pt x="1821" y="232"/>
                      <a:pt x="1821" y="232"/>
                    </a:cubicBezTo>
                    <a:cubicBezTo>
                      <a:pt x="1821" y="229"/>
                      <a:pt x="1820" y="225"/>
                      <a:pt x="1822" y="223"/>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049" name="Freeform 3945"/>
              <p:cNvSpPr>
                <a:spLocks/>
              </p:cNvSpPr>
              <p:nvPr/>
            </p:nvSpPr>
            <p:spPr bwMode="auto">
              <a:xfrm>
                <a:off x="3849" y="2146"/>
                <a:ext cx="431" cy="279"/>
              </a:xfrm>
              <a:custGeom>
                <a:avLst/>
                <a:gdLst>
                  <a:gd name="T0" fmla="*/ 3184 w 3219"/>
                  <a:gd name="T1" fmla="*/ 1156 h 2085"/>
                  <a:gd name="T2" fmla="*/ 3129 w 3219"/>
                  <a:gd name="T3" fmla="*/ 1119 h 2085"/>
                  <a:gd name="T4" fmla="*/ 3085 w 3219"/>
                  <a:gd name="T5" fmla="*/ 1089 h 2085"/>
                  <a:gd name="T6" fmla="*/ 3063 w 3219"/>
                  <a:gd name="T7" fmla="*/ 1062 h 2085"/>
                  <a:gd name="T8" fmla="*/ 2996 w 3219"/>
                  <a:gd name="T9" fmla="*/ 1021 h 2085"/>
                  <a:gd name="T10" fmla="*/ 2971 w 3219"/>
                  <a:gd name="T11" fmla="*/ 961 h 2085"/>
                  <a:gd name="T12" fmla="*/ 2911 w 3219"/>
                  <a:gd name="T13" fmla="*/ 959 h 2085"/>
                  <a:gd name="T14" fmla="*/ 2897 w 3219"/>
                  <a:gd name="T15" fmla="*/ 907 h 2085"/>
                  <a:gd name="T16" fmla="*/ 2892 w 3219"/>
                  <a:gd name="T17" fmla="*/ 867 h 2085"/>
                  <a:gd name="T18" fmla="*/ 2892 w 3219"/>
                  <a:gd name="T19" fmla="*/ 828 h 2085"/>
                  <a:gd name="T20" fmla="*/ 2920 w 3219"/>
                  <a:gd name="T21" fmla="*/ 806 h 2085"/>
                  <a:gd name="T22" fmla="*/ 2925 w 3219"/>
                  <a:gd name="T23" fmla="*/ 782 h 2085"/>
                  <a:gd name="T24" fmla="*/ 2938 w 3219"/>
                  <a:gd name="T25" fmla="*/ 739 h 2085"/>
                  <a:gd name="T26" fmla="*/ 2900 w 3219"/>
                  <a:gd name="T27" fmla="*/ 703 h 2085"/>
                  <a:gd name="T28" fmla="*/ 2880 w 3219"/>
                  <a:gd name="T29" fmla="*/ 669 h 2085"/>
                  <a:gd name="T30" fmla="*/ 2936 w 3219"/>
                  <a:gd name="T31" fmla="*/ 600 h 2085"/>
                  <a:gd name="T32" fmla="*/ 2945 w 3219"/>
                  <a:gd name="T33" fmla="*/ 581 h 2085"/>
                  <a:gd name="T34" fmla="*/ 2971 w 3219"/>
                  <a:gd name="T35" fmla="*/ 524 h 2085"/>
                  <a:gd name="T36" fmla="*/ 2979 w 3219"/>
                  <a:gd name="T37" fmla="*/ 477 h 2085"/>
                  <a:gd name="T38" fmla="*/ 2998 w 3219"/>
                  <a:gd name="T39" fmla="*/ 423 h 2085"/>
                  <a:gd name="T40" fmla="*/ 3018 w 3219"/>
                  <a:gd name="T41" fmla="*/ 393 h 2085"/>
                  <a:gd name="T42" fmla="*/ 3048 w 3219"/>
                  <a:gd name="T43" fmla="*/ 366 h 2085"/>
                  <a:gd name="T44" fmla="*/ 3014 w 3219"/>
                  <a:gd name="T45" fmla="*/ 331 h 2085"/>
                  <a:gd name="T46" fmla="*/ 2961 w 3219"/>
                  <a:gd name="T47" fmla="*/ 327 h 2085"/>
                  <a:gd name="T48" fmla="*/ 2935 w 3219"/>
                  <a:gd name="T49" fmla="*/ 331 h 2085"/>
                  <a:gd name="T50" fmla="*/ 2917 w 3219"/>
                  <a:gd name="T51" fmla="*/ 314 h 2085"/>
                  <a:gd name="T52" fmla="*/ 2870 w 3219"/>
                  <a:gd name="T53" fmla="*/ 296 h 2085"/>
                  <a:gd name="T54" fmla="*/ 2853 w 3219"/>
                  <a:gd name="T55" fmla="*/ 275 h 2085"/>
                  <a:gd name="T56" fmla="*/ 2826 w 3219"/>
                  <a:gd name="T57" fmla="*/ 243 h 2085"/>
                  <a:gd name="T58" fmla="*/ 2817 w 3219"/>
                  <a:gd name="T59" fmla="*/ 200 h 2085"/>
                  <a:gd name="T60" fmla="*/ 2803 w 3219"/>
                  <a:gd name="T61" fmla="*/ 163 h 2085"/>
                  <a:gd name="T62" fmla="*/ 2798 w 3219"/>
                  <a:gd name="T63" fmla="*/ 137 h 2085"/>
                  <a:gd name="T64" fmla="*/ 2779 w 3219"/>
                  <a:gd name="T65" fmla="*/ 102 h 2085"/>
                  <a:gd name="T66" fmla="*/ 2760 w 3219"/>
                  <a:gd name="T67" fmla="*/ 84 h 2085"/>
                  <a:gd name="T68" fmla="*/ 2727 w 3219"/>
                  <a:gd name="T69" fmla="*/ 71 h 2085"/>
                  <a:gd name="T70" fmla="*/ 2705 w 3219"/>
                  <a:gd name="T71" fmla="*/ 73 h 2085"/>
                  <a:gd name="T72" fmla="*/ 2688 w 3219"/>
                  <a:gd name="T73" fmla="*/ 74 h 2085"/>
                  <a:gd name="T74" fmla="*/ 2653 w 3219"/>
                  <a:gd name="T75" fmla="*/ 27 h 2085"/>
                  <a:gd name="T76" fmla="*/ 2624 w 3219"/>
                  <a:gd name="T77" fmla="*/ 16 h 2085"/>
                  <a:gd name="T78" fmla="*/ 2524 w 3219"/>
                  <a:gd name="T79" fmla="*/ 14 h 2085"/>
                  <a:gd name="T80" fmla="*/ 634 w 3219"/>
                  <a:gd name="T81" fmla="*/ 386 h 2085"/>
                  <a:gd name="T82" fmla="*/ 303 w 3219"/>
                  <a:gd name="T83" fmla="*/ 284 h 2085"/>
                  <a:gd name="T84" fmla="*/ 236 w 3219"/>
                  <a:gd name="T85" fmla="*/ 347 h 2085"/>
                  <a:gd name="T86" fmla="*/ 182 w 3219"/>
                  <a:gd name="T87" fmla="*/ 384 h 2085"/>
                  <a:gd name="T88" fmla="*/ 202 w 3219"/>
                  <a:gd name="T89" fmla="*/ 355 h 2085"/>
                  <a:gd name="T90" fmla="*/ 178 w 3219"/>
                  <a:gd name="T91" fmla="*/ 363 h 2085"/>
                  <a:gd name="T92" fmla="*/ 47 w 3219"/>
                  <a:gd name="T93" fmla="*/ 486 h 2085"/>
                  <a:gd name="T94" fmla="*/ 156 w 3219"/>
                  <a:gd name="T95" fmla="*/ 1445 h 2085"/>
                  <a:gd name="T96" fmla="*/ 2675 w 3219"/>
                  <a:gd name="T97" fmla="*/ 1629 h 2085"/>
                  <a:gd name="T98" fmla="*/ 2903 w 3219"/>
                  <a:gd name="T99" fmla="*/ 1506 h 2085"/>
                  <a:gd name="T100" fmla="*/ 2954 w 3219"/>
                  <a:gd name="T101" fmla="*/ 1498 h 2085"/>
                  <a:gd name="T102" fmla="*/ 3025 w 3219"/>
                  <a:gd name="T103" fmla="*/ 1429 h 2085"/>
                  <a:gd name="T104" fmla="*/ 3041 w 3219"/>
                  <a:gd name="T105" fmla="*/ 1377 h 2085"/>
                  <a:gd name="T106" fmla="*/ 3084 w 3219"/>
                  <a:gd name="T107" fmla="*/ 1322 h 2085"/>
                  <a:gd name="T108" fmla="*/ 3113 w 3219"/>
                  <a:gd name="T109" fmla="*/ 1286 h 2085"/>
                  <a:gd name="T110" fmla="*/ 3135 w 3219"/>
                  <a:gd name="T111" fmla="*/ 1271 h 2085"/>
                  <a:gd name="T112" fmla="*/ 3169 w 3219"/>
                  <a:gd name="T113" fmla="*/ 1237 h 2085"/>
                  <a:gd name="T114" fmla="*/ 3209 w 3219"/>
                  <a:gd name="T115" fmla="*/ 1213 h 20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219" h="2085">
                    <a:moveTo>
                      <a:pt x="3214" y="1178"/>
                    </a:moveTo>
                    <a:cubicBezTo>
                      <a:pt x="3211" y="1175"/>
                      <a:pt x="3208" y="1174"/>
                      <a:pt x="3205" y="1174"/>
                    </a:cubicBezTo>
                    <a:cubicBezTo>
                      <a:pt x="3203" y="1173"/>
                      <a:pt x="3200" y="1173"/>
                      <a:pt x="3198" y="1171"/>
                    </a:cubicBezTo>
                    <a:cubicBezTo>
                      <a:pt x="3196" y="1169"/>
                      <a:pt x="3194" y="1166"/>
                      <a:pt x="3192" y="1164"/>
                    </a:cubicBezTo>
                    <a:cubicBezTo>
                      <a:pt x="3190" y="1161"/>
                      <a:pt x="3188" y="1159"/>
                      <a:pt x="3185" y="1157"/>
                    </a:cubicBezTo>
                    <a:cubicBezTo>
                      <a:pt x="3185" y="1156"/>
                      <a:pt x="3185" y="1156"/>
                      <a:pt x="3184" y="1156"/>
                    </a:cubicBezTo>
                    <a:cubicBezTo>
                      <a:pt x="3182" y="1154"/>
                      <a:pt x="3179" y="1152"/>
                      <a:pt x="3176" y="1152"/>
                    </a:cubicBezTo>
                    <a:cubicBezTo>
                      <a:pt x="3168" y="1149"/>
                      <a:pt x="3162" y="1147"/>
                      <a:pt x="3155" y="1144"/>
                    </a:cubicBezTo>
                    <a:cubicBezTo>
                      <a:pt x="3148" y="1140"/>
                      <a:pt x="3143" y="1136"/>
                      <a:pt x="3139" y="1132"/>
                    </a:cubicBezTo>
                    <a:cubicBezTo>
                      <a:pt x="3138" y="1130"/>
                      <a:pt x="3136" y="1128"/>
                      <a:pt x="3134" y="1127"/>
                    </a:cubicBezTo>
                    <a:cubicBezTo>
                      <a:pt x="3134" y="1127"/>
                      <a:pt x="3134" y="1126"/>
                      <a:pt x="3133" y="1126"/>
                    </a:cubicBezTo>
                    <a:cubicBezTo>
                      <a:pt x="3131" y="1124"/>
                      <a:pt x="3130" y="1122"/>
                      <a:pt x="3129" y="1119"/>
                    </a:cubicBezTo>
                    <a:cubicBezTo>
                      <a:pt x="3128" y="1118"/>
                      <a:pt x="3128" y="1117"/>
                      <a:pt x="3127" y="1116"/>
                    </a:cubicBezTo>
                    <a:cubicBezTo>
                      <a:pt x="3125" y="1112"/>
                      <a:pt x="3119" y="1106"/>
                      <a:pt x="3115" y="1104"/>
                    </a:cubicBezTo>
                    <a:cubicBezTo>
                      <a:pt x="3111" y="1102"/>
                      <a:pt x="3107" y="1102"/>
                      <a:pt x="3103" y="1102"/>
                    </a:cubicBezTo>
                    <a:cubicBezTo>
                      <a:pt x="3100" y="1102"/>
                      <a:pt x="3098" y="1102"/>
                      <a:pt x="3096" y="1102"/>
                    </a:cubicBezTo>
                    <a:cubicBezTo>
                      <a:pt x="3090" y="1102"/>
                      <a:pt x="3089" y="1098"/>
                      <a:pt x="3088" y="1095"/>
                    </a:cubicBezTo>
                    <a:cubicBezTo>
                      <a:pt x="3087" y="1093"/>
                      <a:pt x="3087" y="1091"/>
                      <a:pt x="3085" y="1089"/>
                    </a:cubicBezTo>
                    <a:cubicBezTo>
                      <a:pt x="3083" y="1087"/>
                      <a:pt x="3082" y="1087"/>
                      <a:pt x="3080" y="1088"/>
                    </a:cubicBezTo>
                    <a:cubicBezTo>
                      <a:pt x="3079" y="1088"/>
                      <a:pt x="3078" y="1088"/>
                      <a:pt x="3077" y="1088"/>
                    </a:cubicBezTo>
                    <a:cubicBezTo>
                      <a:pt x="3074" y="1088"/>
                      <a:pt x="3074" y="1086"/>
                      <a:pt x="3073" y="1084"/>
                    </a:cubicBezTo>
                    <a:cubicBezTo>
                      <a:pt x="3073" y="1083"/>
                      <a:pt x="3073" y="1083"/>
                      <a:pt x="3072" y="1082"/>
                    </a:cubicBezTo>
                    <a:cubicBezTo>
                      <a:pt x="3071" y="1080"/>
                      <a:pt x="3070" y="1076"/>
                      <a:pt x="3068" y="1073"/>
                    </a:cubicBezTo>
                    <a:cubicBezTo>
                      <a:pt x="3066" y="1069"/>
                      <a:pt x="3065" y="1066"/>
                      <a:pt x="3063" y="1062"/>
                    </a:cubicBezTo>
                    <a:cubicBezTo>
                      <a:pt x="3063" y="1062"/>
                      <a:pt x="3063" y="1061"/>
                      <a:pt x="3062" y="1060"/>
                    </a:cubicBezTo>
                    <a:cubicBezTo>
                      <a:pt x="3061" y="1056"/>
                      <a:pt x="3059" y="1051"/>
                      <a:pt x="3055" y="1048"/>
                    </a:cubicBezTo>
                    <a:cubicBezTo>
                      <a:pt x="3050" y="1045"/>
                      <a:pt x="3045" y="1046"/>
                      <a:pt x="3039" y="1048"/>
                    </a:cubicBezTo>
                    <a:cubicBezTo>
                      <a:pt x="3039" y="1048"/>
                      <a:pt x="3039" y="1048"/>
                      <a:pt x="3038" y="1048"/>
                    </a:cubicBezTo>
                    <a:cubicBezTo>
                      <a:pt x="3031" y="1051"/>
                      <a:pt x="3022" y="1051"/>
                      <a:pt x="3016" y="1049"/>
                    </a:cubicBezTo>
                    <a:cubicBezTo>
                      <a:pt x="3005" y="1045"/>
                      <a:pt x="3000" y="1031"/>
                      <a:pt x="2996" y="1021"/>
                    </a:cubicBezTo>
                    <a:cubicBezTo>
                      <a:pt x="2996" y="1020"/>
                      <a:pt x="2996" y="1019"/>
                      <a:pt x="2996" y="1019"/>
                    </a:cubicBezTo>
                    <a:cubicBezTo>
                      <a:pt x="2995" y="1017"/>
                      <a:pt x="2994" y="1015"/>
                      <a:pt x="2994" y="1013"/>
                    </a:cubicBezTo>
                    <a:cubicBezTo>
                      <a:pt x="2992" y="1008"/>
                      <a:pt x="2990" y="1002"/>
                      <a:pt x="2988" y="996"/>
                    </a:cubicBezTo>
                    <a:cubicBezTo>
                      <a:pt x="2988" y="993"/>
                      <a:pt x="2987" y="990"/>
                      <a:pt x="2987" y="988"/>
                    </a:cubicBezTo>
                    <a:cubicBezTo>
                      <a:pt x="2986" y="983"/>
                      <a:pt x="2985" y="978"/>
                      <a:pt x="2984" y="973"/>
                    </a:cubicBezTo>
                    <a:cubicBezTo>
                      <a:pt x="2981" y="967"/>
                      <a:pt x="2974" y="963"/>
                      <a:pt x="2971" y="961"/>
                    </a:cubicBezTo>
                    <a:cubicBezTo>
                      <a:pt x="2964" y="957"/>
                      <a:pt x="2959" y="955"/>
                      <a:pt x="2951" y="957"/>
                    </a:cubicBezTo>
                    <a:cubicBezTo>
                      <a:pt x="2950" y="957"/>
                      <a:pt x="2948" y="958"/>
                      <a:pt x="2947" y="958"/>
                    </a:cubicBezTo>
                    <a:cubicBezTo>
                      <a:pt x="2944" y="958"/>
                      <a:pt x="2942" y="958"/>
                      <a:pt x="2940" y="959"/>
                    </a:cubicBezTo>
                    <a:cubicBezTo>
                      <a:pt x="2938" y="960"/>
                      <a:pt x="2936" y="961"/>
                      <a:pt x="2935" y="962"/>
                    </a:cubicBezTo>
                    <a:cubicBezTo>
                      <a:pt x="2933" y="963"/>
                      <a:pt x="2931" y="965"/>
                      <a:pt x="2929" y="966"/>
                    </a:cubicBezTo>
                    <a:cubicBezTo>
                      <a:pt x="2921" y="968"/>
                      <a:pt x="2914" y="966"/>
                      <a:pt x="2911" y="959"/>
                    </a:cubicBezTo>
                    <a:cubicBezTo>
                      <a:pt x="2910" y="955"/>
                      <a:pt x="2910" y="951"/>
                      <a:pt x="2910" y="947"/>
                    </a:cubicBezTo>
                    <a:cubicBezTo>
                      <a:pt x="2910" y="944"/>
                      <a:pt x="2909" y="942"/>
                      <a:pt x="2909" y="939"/>
                    </a:cubicBezTo>
                    <a:cubicBezTo>
                      <a:pt x="2909" y="938"/>
                      <a:pt x="2908" y="937"/>
                      <a:pt x="2908" y="935"/>
                    </a:cubicBezTo>
                    <a:cubicBezTo>
                      <a:pt x="2908" y="934"/>
                      <a:pt x="2907" y="932"/>
                      <a:pt x="2907" y="931"/>
                    </a:cubicBezTo>
                    <a:cubicBezTo>
                      <a:pt x="2906" y="927"/>
                      <a:pt x="2906" y="924"/>
                      <a:pt x="2904" y="921"/>
                    </a:cubicBezTo>
                    <a:cubicBezTo>
                      <a:pt x="2903" y="917"/>
                      <a:pt x="2900" y="911"/>
                      <a:pt x="2897" y="907"/>
                    </a:cubicBezTo>
                    <a:cubicBezTo>
                      <a:pt x="2895" y="905"/>
                      <a:pt x="2894" y="903"/>
                      <a:pt x="2896" y="900"/>
                    </a:cubicBezTo>
                    <a:cubicBezTo>
                      <a:pt x="2897" y="899"/>
                      <a:pt x="2897" y="898"/>
                      <a:pt x="2898" y="897"/>
                    </a:cubicBezTo>
                    <a:cubicBezTo>
                      <a:pt x="2900" y="896"/>
                      <a:pt x="2902" y="894"/>
                      <a:pt x="2901" y="892"/>
                    </a:cubicBezTo>
                    <a:cubicBezTo>
                      <a:pt x="2900" y="890"/>
                      <a:pt x="2898" y="888"/>
                      <a:pt x="2896" y="886"/>
                    </a:cubicBezTo>
                    <a:cubicBezTo>
                      <a:pt x="2895" y="885"/>
                      <a:pt x="2893" y="883"/>
                      <a:pt x="2892" y="882"/>
                    </a:cubicBezTo>
                    <a:cubicBezTo>
                      <a:pt x="2889" y="876"/>
                      <a:pt x="2890" y="871"/>
                      <a:pt x="2892" y="867"/>
                    </a:cubicBezTo>
                    <a:cubicBezTo>
                      <a:pt x="2893" y="863"/>
                      <a:pt x="2894" y="860"/>
                      <a:pt x="2893" y="856"/>
                    </a:cubicBezTo>
                    <a:cubicBezTo>
                      <a:pt x="2893" y="854"/>
                      <a:pt x="2893" y="850"/>
                      <a:pt x="2891" y="848"/>
                    </a:cubicBezTo>
                    <a:cubicBezTo>
                      <a:pt x="2889" y="845"/>
                      <a:pt x="2889" y="844"/>
                      <a:pt x="2889" y="840"/>
                    </a:cubicBezTo>
                    <a:cubicBezTo>
                      <a:pt x="2889" y="838"/>
                      <a:pt x="2890" y="837"/>
                      <a:pt x="2891" y="835"/>
                    </a:cubicBezTo>
                    <a:cubicBezTo>
                      <a:pt x="2891" y="834"/>
                      <a:pt x="2891" y="833"/>
                      <a:pt x="2892" y="832"/>
                    </a:cubicBezTo>
                    <a:cubicBezTo>
                      <a:pt x="2892" y="831"/>
                      <a:pt x="2892" y="829"/>
                      <a:pt x="2892" y="828"/>
                    </a:cubicBezTo>
                    <a:cubicBezTo>
                      <a:pt x="2892" y="826"/>
                      <a:pt x="2891" y="824"/>
                      <a:pt x="2892" y="823"/>
                    </a:cubicBezTo>
                    <a:cubicBezTo>
                      <a:pt x="2895" y="820"/>
                      <a:pt x="2899" y="820"/>
                      <a:pt x="2904" y="820"/>
                    </a:cubicBezTo>
                    <a:cubicBezTo>
                      <a:pt x="2906" y="820"/>
                      <a:pt x="2908" y="820"/>
                      <a:pt x="2909" y="820"/>
                    </a:cubicBezTo>
                    <a:cubicBezTo>
                      <a:pt x="2912" y="819"/>
                      <a:pt x="2916" y="817"/>
                      <a:pt x="2917" y="815"/>
                    </a:cubicBezTo>
                    <a:cubicBezTo>
                      <a:pt x="2918" y="814"/>
                      <a:pt x="2919" y="812"/>
                      <a:pt x="2919" y="810"/>
                    </a:cubicBezTo>
                    <a:cubicBezTo>
                      <a:pt x="2919" y="809"/>
                      <a:pt x="2919" y="807"/>
                      <a:pt x="2920" y="806"/>
                    </a:cubicBezTo>
                    <a:cubicBezTo>
                      <a:pt x="2920" y="805"/>
                      <a:pt x="2921" y="804"/>
                      <a:pt x="2922" y="802"/>
                    </a:cubicBezTo>
                    <a:cubicBezTo>
                      <a:pt x="2923" y="801"/>
                      <a:pt x="2924" y="799"/>
                      <a:pt x="2924" y="798"/>
                    </a:cubicBezTo>
                    <a:cubicBezTo>
                      <a:pt x="2925" y="795"/>
                      <a:pt x="2924" y="794"/>
                      <a:pt x="2924" y="792"/>
                    </a:cubicBezTo>
                    <a:cubicBezTo>
                      <a:pt x="2924" y="791"/>
                      <a:pt x="2924" y="791"/>
                      <a:pt x="2924" y="790"/>
                    </a:cubicBezTo>
                    <a:cubicBezTo>
                      <a:pt x="2923" y="787"/>
                      <a:pt x="2924" y="785"/>
                      <a:pt x="2924" y="783"/>
                    </a:cubicBezTo>
                    <a:cubicBezTo>
                      <a:pt x="2925" y="783"/>
                      <a:pt x="2925" y="782"/>
                      <a:pt x="2925" y="782"/>
                    </a:cubicBezTo>
                    <a:cubicBezTo>
                      <a:pt x="2926" y="777"/>
                      <a:pt x="2925" y="775"/>
                      <a:pt x="2923" y="772"/>
                    </a:cubicBezTo>
                    <a:cubicBezTo>
                      <a:pt x="2922" y="770"/>
                      <a:pt x="2921" y="768"/>
                      <a:pt x="2921" y="766"/>
                    </a:cubicBezTo>
                    <a:cubicBezTo>
                      <a:pt x="2919" y="759"/>
                      <a:pt x="2926" y="757"/>
                      <a:pt x="2931" y="756"/>
                    </a:cubicBezTo>
                    <a:cubicBezTo>
                      <a:pt x="2931" y="756"/>
                      <a:pt x="2931" y="756"/>
                      <a:pt x="2931" y="756"/>
                    </a:cubicBezTo>
                    <a:cubicBezTo>
                      <a:pt x="2935" y="755"/>
                      <a:pt x="2938" y="754"/>
                      <a:pt x="2939" y="750"/>
                    </a:cubicBezTo>
                    <a:cubicBezTo>
                      <a:pt x="2940" y="747"/>
                      <a:pt x="2939" y="742"/>
                      <a:pt x="2938" y="739"/>
                    </a:cubicBezTo>
                    <a:cubicBezTo>
                      <a:pt x="2937" y="735"/>
                      <a:pt x="2935" y="728"/>
                      <a:pt x="2930" y="725"/>
                    </a:cubicBezTo>
                    <a:cubicBezTo>
                      <a:pt x="2927" y="722"/>
                      <a:pt x="2924" y="721"/>
                      <a:pt x="2921" y="720"/>
                    </a:cubicBezTo>
                    <a:cubicBezTo>
                      <a:pt x="2920" y="720"/>
                      <a:pt x="2919" y="720"/>
                      <a:pt x="2918" y="719"/>
                    </a:cubicBezTo>
                    <a:cubicBezTo>
                      <a:pt x="2915" y="719"/>
                      <a:pt x="2914" y="719"/>
                      <a:pt x="2912" y="717"/>
                    </a:cubicBezTo>
                    <a:cubicBezTo>
                      <a:pt x="2909" y="715"/>
                      <a:pt x="2908" y="713"/>
                      <a:pt x="2906" y="710"/>
                    </a:cubicBezTo>
                    <a:cubicBezTo>
                      <a:pt x="2905" y="707"/>
                      <a:pt x="2903" y="705"/>
                      <a:pt x="2900" y="703"/>
                    </a:cubicBezTo>
                    <a:cubicBezTo>
                      <a:pt x="2899" y="702"/>
                      <a:pt x="2897" y="700"/>
                      <a:pt x="2896" y="698"/>
                    </a:cubicBezTo>
                    <a:cubicBezTo>
                      <a:pt x="2894" y="696"/>
                      <a:pt x="2894" y="694"/>
                      <a:pt x="2893" y="691"/>
                    </a:cubicBezTo>
                    <a:cubicBezTo>
                      <a:pt x="2893" y="688"/>
                      <a:pt x="2892" y="685"/>
                      <a:pt x="2889" y="683"/>
                    </a:cubicBezTo>
                    <a:cubicBezTo>
                      <a:pt x="2888" y="682"/>
                      <a:pt x="2887" y="681"/>
                      <a:pt x="2886" y="681"/>
                    </a:cubicBezTo>
                    <a:cubicBezTo>
                      <a:pt x="2884" y="680"/>
                      <a:pt x="2882" y="680"/>
                      <a:pt x="2881" y="677"/>
                    </a:cubicBezTo>
                    <a:cubicBezTo>
                      <a:pt x="2880" y="675"/>
                      <a:pt x="2880" y="671"/>
                      <a:pt x="2880" y="669"/>
                    </a:cubicBezTo>
                    <a:cubicBezTo>
                      <a:pt x="2881" y="662"/>
                      <a:pt x="2885" y="656"/>
                      <a:pt x="2890" y="652"/>
                    </a:cubicBezTo>
                    <a:cubicBezTo>
                      <a:pt x="2895" y="649"/>
                      <a:pt x="2902" y="647"/>
                      <a:pt x="2906" y="646"/>
                    </a:cubicBezTo>
                    <a:cubicBezTo>
                      <a:pt x="2915" y="645"/>
                      <a:pt x="2919" y="638"/>
                      <a:pt x="2923" y="631"/>
                    </a:cubicBezTo>
                    <a:cubicBezTo>
                      <a:pt x="2923" y="630"/>
                      <a:pt x="2924" y="630"/>
                      <a:pt x="2924" y="629"/>
                    </a:cubicBezTo>
                    <a:cubicBezTo>
                      <a:pt x="2925" y="626"/>
                      <a:pt x="2926" y="624"/>
                      <a:pt x="2927" y="621"/>
                    </a:cubicBezTo>
                    <a:cubicBezTo>
                      <a:pt x="2929" y="612"/>
                      <a:pt x="2931" y="606"/>
                      <a:pt x="2936" y="600"/>
                    </a:cubicBezTo>
                    <a:cubicBezTo>
                      <a:pt x="2936" y="600"/>
                      <a:pt x="2936" y="599"/>
                      <a:pt x="2936" y="599"/>
                    </a:cubicBezTo>
                    <a:cubicBezTo>
                      <a:pt x="2938" y="597"/>
                      <a:pt x="2940" y="595"/>
                      <a:pt x="2942" y="593"/>
                    </a:cubicBezTo>
                    <a:cubicBezTo>
                      <a:pt x="2943" y="593"/>
                      <a:pt x="2943" y="592"/>
                      <a:pt x="2944" y="592"/>
                    </a:cubicBezTo>
                    <a:cubicBezTo>
                      <a:pt x="2947" y="591"/>
                      <a:pt x="2950" y="589"/>
                      <a:pt x="2951" y="586"/>
                    </a:cubicBezTo>
                    <a:cubicBezTo>
                      <a:pt x="2951" y="585"/>
                      <a:pt x="2951" y="584"/>
                      <a:pt x="2950" y="583"/>
                    </a:cubicBezTo>
                    <a:cubicBezTo>
                      <a:pt x="2949" y="582"/>
                      <a:pt x="2947" y="581"/>
                      <a:pt x="2945" y="581"/>
                    </a:cubicBezTo>
                    <a:cubicBezTo>
                      <a:pt x="2942" y="581"/>
                      <a:pt x="2939" y="580"/>
                      <a:pt x="2939" y="578"/>
                    </a:cubicBezTo>
                    <a:cubicBezTo>
                      <a:pt x="2938" y="574"/>
                      <a:pt x="2942" y="572"/>
                      <a:pt x="2946" y="570"/>
                    </a:cubicBezTo>
                    <a:cubicBezTo>
                      <a:pt x="2948" y="569"/>
                      <a:pt x="2950" y="568"/>
                      <a:pt x="2951" y="567"/>
                    </a:cubicBezTo>
                    <a:cubicBezTo>
                      <a:pt x="2958" y="560"/>
                      <a:pt x="2963" y="551"/>
                      <a:pt x="2966" y="544"/>
                    </a:cubicBezTo>
                    <a:cubicBezTo>
                      <a:pt x="2968" y="539"/>
                      <a:pt x="2969" y="534"/>
                      <a:pt x="2970" y="529"/>
                    </a:cubicBezTo>
                    <a:cubicBezTo>
                      <a:pt x="2971" y="527"/>
                      <a:pt x="2971" y="526"/>
                      <a:pt x="2971" y="524"/>
                    </a:cubicBezTo>
                    <a:cubicBezTo>
                      <a:pt x="2972" y="522"/>
                      <a:pt x="2973" y="519"/>
                      <a:pt x="2973" y="516"/>
                    </a:cubicBezTo>
                    <a:cubicBezTo>
                      <a:pt x="2973" y="515"/>
                      <a:pt x="2973" y="515"/>
                      <a:pt x="2973" y="514"/>
                    </a:cubicBezTo>
                    <a:cubicBezTo>
                      <a:pt x="2974" y="509"/>
                      <a:pt x="2975" y="507"/>
                      <a:pt x="2977" y="503"/>
                    </a:cubicBezTo>
                    <a:cubicBezTo>
                      <a:pt x="2980" y="498"/>
                      <a:pt x="2983" y="491"/>
                      <a:pt x="2982" y="486"/>
                    </a:cubicBezTo>
                    <a:cubicBezTo>
                      <a:pt x="2982" y="484"/>
                      <a:pt x="2981" y="483"/>
                      <a:pt x="2981" y="483"/>
                    </a:cubicBezTo>
                    <a:cubicBezTo>
                      <a:pt x="2980" y="481"/>
                      <a:pt x="2979" y="479"/>
                      <a:pt x="2979" y="477"/>
                    </a:cubicBezTo>
                    <a:cubicBezTo>
                      <a:pt x="2980" y="473"/>
                      <a:pt x="2980" y="470"/>
                      <a:pt x="2981" y="467"/>
                    </a:cubicBezTo>
                    <a:cubicBezTo>
                      <a:pt x="2982" y="461"/>
                      <a:pt x="2984" y="456"/>
                      <a:pt x="2985" y="450"/>
                    </a:cubicBezTo>
                    <a:cubicBezTo>
                      <a:pt x="2985" y="449"/>
                      <a:pt x="2986" y="447"/>
                      <a:pt x="2986" y="446"/>
                    </a:cubicBezTo>
                    <a:cubicBezTo>
                      <a:pt x="2987" y="444"/>
                      <a:pt x="2987" y="442"/>
                      <a:pt x="2987" y="440"/>
                    </a:cubicBezTo>
                    <a:cubicBezTo>
                      <a:pt x="2988" y="435"/>
                      <a:pt x="2989" y="430"/>
                      <a:pt x="2993" y="426"/>
                    </a:cubicBezTo>
                    <a:cubicBezTo>
                      <a:pt x="2994" y="425"/>
                      <a:pt x="2996" y="424"/>
                      <a:pt x="2998" y="423"/>
                    </a:cubicBezTo>
                    <a:cubicBezTo>
                      <a:pt x="3000" y="421"/>
                      <a:pt x="3003" y="419"/>
                      <a:pt x="3003" y="417"/>
                    </a:cubicBezTo>
                    <a:cubicBezTo>
                      <a:pt x="3004" y="416"/>
                      <a:pt x="3004" y="414"/>
                      <a:pt x="3003" y="412"/>
                    </a:cubicBezTo>
                    <a:cubicBezTo>
                      <a:pt x="3002" y="411"/>
                      <a:pt x="3002" y="409"/>
                      <a:pt x="3003" y="407"/>
                    </a:cubicBezTo>
                    <a:cubicBezTo>
                      <a:pt x="3004" y="405"/>
                      <a:pt x="3007" y="403"/>
                      <a:pt x="3010" y="401"/>
                    </a:cubicBezTo>
                    <a:cubicBezTo>
                      <a:pt x="3011" y="401"/>
                      <a:pt x="3012" y="400"/>
                      <a:pt x="3013" y="399"/>
                    </a:cubicBezTo>
                    <a:cubicBezTo>
                      <a:pt x="3017" y="397"/>
                      <a:pt x="3017" y="396"/>
                      <a:pt x="3018" y="393"/>
                    </a:cubicBezTo>
                    <a:cubicBezTo>
                      <a:pt x="3018" y="393"/>
                      <a:pt x="3018" y="392"/>
                      <a:pt x="3018" y="391"/>
                    </a:cubicBezTo>
                    <a:cubicBezTo>
                      <a:pt x="3020" y="385"/>
                      <a:pt x="3024" y="384"/>
                      <a:pt x="3029" y="384"/>
                    </a:cubicBezTo>
                    <a:cubicBezTo>
                      <a:pt x="3031" y="383"/>
                      <a:pt x="3033" y="383"/>
                      <a:pt x="3035" y="382"/>
                    </a:cubicBezTo>
                    <a:cubicBezTo>
                      <a:pt x="3039" y="380"/>
                      <a:pt x="3041" y="376"/>
                      <a:pt x="3043" y="372"/>
                    </a:cubicBezTo>
                    <a:cubicBezTo>
                      <a:pt x="3045" y="370"/>
                      <a:pt x="3046" y="368"/>
                      <a:pt x="3048" y="366"/>
                    </a:cubicBezTo>
                    <a:cubicBezTo>
                      <a:pt x="3048" y="366"/>
                      <a:pt x="3048" y="366"/>
                      <a:pt x="3048" y="366"/>
                    </a:cubicBezTo>
                    <a:cubicBezTo>
                      <a:pt x="3045" y="364"/>
                      <a:pt x="3044" y="362"/>
                      <a:pt x="3044" y="360"/>
                    </a:cubicBezTo>
                    <a:cubicBezTo>
                      <a:pt x="3043" y="358"/>
                      <a:pt x="3043" y="356"/>
                      <a:pt x="3041" y="354"/>
                    </a:cubicBezTo>
                    <a:cubicBezTo>
                      <a:pt x="3039" y="352"/>
                      <a:pt x="3036" y="350"/>
                      <a:pt x="3033" y="348"/>
                    </a:cubicBezTo>
                    <a:cubicBezTo>
                      <a:pt x="3031" y="347"/>
                      <a:pt x="3029" y="345"/>
                      <a:pt x="3027" y="344"/>
                    </a:cubicBezTo>
                    <a:cubicBezTo>
                      <a:pt x="3025" y="342"/>
                      <a:pt x="3023" y="340"/>
                      <a:pt x="3022" y="338"/>
                    </a:cubicBezTo>
                    <a:cubicBezTo>
                      <a:pt x="3020" y="336"/>
                      <a:pt x="3017" y="333"/>
                      <a:pt x="3014" y="331"/>
                    </a:cubicBezTo>
                    <a:cubicBezTo>
                      <a:pt x="3008" y="326"/>
                      <a:pt x="3004" y="327"/>
                      <a:pt x="2997" y="328"/>
                    </a:cubicBezTo>
                    <a:cubicBezTo>
                      <a:pt x="2993" y="328"/>
                      <a:pt x="2989" y="328"/>
                      <a:pt x="2986" y="327"/>
                    </a:cubicBezTo>
                    <a:cubicBezTo>
                      <a:pt x="2985" y="326"/>
                      <a:pt x="2984" y="326"/>
                      <a:pt x="2983" y="325"/>
                    </a:cubicBezTo>
                    <a:cubicBezTo>
                      <a:pt x="2982" y="325"/>
                      <a:pt x="2980" y="324"/>
                      <a:pt x="2979" y="324"/>
                    </a:cubicBezTo>
                    <a:cubicBezTo>
                      <a:pt x="2973" y="323"/>
                      <a:pt x="2967" y="325"/>
                      <a:pt x="2962" y="327"/>
                    </a:cubicBezTo>
                    <a:cubicBezTo>
                      <a:pt x="2961" y="327"/>
                      <a:pt x="2961" y="327"/>
                      <a:pt x="2961" y="327"/>
                    </a:cubicBezTo>
                    <a:cubicBezTo>
                      <a:pt x="2960" y="327"/>
                      <a:pt x="2960" y="327"/>
                      <a:pt x="2959" y="328"/>
                    </a:cubicBezTo>
                    <a:cubicBezTo>
                      <a:pt x="2957" y="328"/>
                      <a:pt x="2955" y="329"/>
                      <a:pt x="2953" y="329"/>
                    </a:cubicBezTo>
                    <a:cubicBezTo>
                      <a:pt x="2952" y="329"/>
                      <a:pt x="2952" y="329"/>
                      <a:pt x="2951" y="329"/>
                    </a:cubicBezTo>
                    <a:cubicBezTo>
                      <a:pt x="2949" y="328"/>
                      <a:pt x="2946" y="328"/>
                      <a:pt x="2944" y="329"/>
                    </a:cubicBezTo>
                    <a:cubicBezTo>
                      <a:pt x="2943" y="329"/>
                      <a:pt x="2942" y="329"/>
                      <a:pt x="2942" y="330"/>
                    </a:cubicBezTo>
                    <a:cubicBezTo>
                      <a:pt x="2940" y="331"/>
                      <a:pt x="2937" y="332"/>
                      <a:pt x="2935" y="331"/>
                    </a:cubicBezTo>
                    <a:cubicBezTo>
                      <a:pt x="2934" y="330"/>
                      <a:pt x="2933" y="328"/>
                      <a:pt x="2932" y="326"/>
                    </a:cubicBezTo>
                    <a:cubicBezTo>
                      <a:pt x="2931" y="324"/>
                      <a:pt x="2930" y="323"/>
                      <a:pt x="2929" y="322"/>
                    </a:cubicBezTo>
                    <a:cubicBezTo>
                      <a:pt x="2928" y="321"/>
                      <a:pt x="2926" y="321"/>
                      <a:pt x="2925" y="320"/>
                    </a:cubicBezTo>
                    <a:cubicBezTo>
                      <a:pt x="2924" y="320"/>
                      <a:pt x="2923" y="320"/>
                      <a:pt x="2921" y="320"/>
                    </a:cubicBezTo>
                    <a:cubicBezTo>
                      <a:pt x="2919" y="319"/>
                      <a:pt x="2919" y="318"/>
                      <a:pt x="2918" y="316"/>
                    </a:cubicBezTo>
                    <a:cubicBezTo>
                      <a:pt x="2917" y="316"/>
                      <a:pt x="2917" y="315"/>
                      <a:pt x="2917" y="314"/>
                    </a:cubicBezTo>
                    <a:cubicBezTo>
                      <a:pt x="2912" y="308"/>
                      <a:pt x="2907" y="306"/>
                      <a:pt x="2900" y="309"/>
                    </a:cubicBezTo>
                    <a:cubicBezTo>
                      <a:pt x="2899" y="310"/>
                      <a:pt x="2897" y="311"/>
                      <a:pt x="2896" y="312"/>
                    </a:cubicBezTo>
                    <a:cubicBezTo>
                      <a:pt x="2894" y="313"/>
                      <a:pt x="2892" y="314"/>
                      <a:pt x="2891" y="314"/>
                    </a:cubicBezTo>
                    <a:cubicBezTo>
                      <a:pt x="2881" y="318"/>
                      <a:pt x="2876" y="307"/>
                      <a:pt x="2874" y="304"/>
                    </a:cubicBezTo>
                    <a:cubicBezTo>
                      <a:pt x="2874" y="303"/>
                      <a:pt x="2873" y="303"/>
                      <a:pt x="2873" y="302"/>
                    </a:cubicBezTo>
                    <a:cubicBezTo>
                      <a:pt x="2873" y="300"/>
                      <a:pt x="2872" y="298"/>
                      <a:pt x="2870" y="296"/>
                    </a:cubicBezTo>
                    <a:cubicBezTo>
                      <a:pt x="2869" y="296"/>
                      <a:pt x="2868" y="295"/>
                      <a:pt x="2867" y="295"/>
                    </a:cubicBezTo>
                    <a:cubicBezTo>
                      <a:pt x="2866" y="294"/>
                      <a:pt x="2864" y="293"/>
                      <a:pt x="2863" y="291"/>
                    </a:cubicBezTo>
                    <a:cubicBezTo>
                      <a:pt x="2862" y="290"/>
                      <a:pt x="2862" y="288"/>
                      <a:pt x="2861" y="287"/>
                    </a:cubicBezTo>
                    <a:cubicBezTo>
                      <a:pt x="2861" y="285"/>
                      <a:pt x="2860" y="284"/>
                      <a:pt x="2860" y="283"/>
                    </a:cubicBezTo>
                    <a:cubicBezTo>
                      <a:pt x="2859" y="281"/>
                      <a:pt x="2858" y="280"/>
                      <a:pt x="2856" y="279"/>
                    </a:cubicBezTo>
                    <a:cubicBezTo>
                      <a:pt x="2855" y="278"/>
                      <a:pt x="2854" y="277"/>
                      <a:pt x="2853" y="275"/>
                    </a:cubicBezTo>
                    <a:cubicBezTo>
                      <a:pt x="2852" y="273"/>
                      <a:pt x="2851" y="272"/>
                      <a:pt x="2851" y="270"/>
                    </a:cubicBezTo>
                    <a:cubicBezTo>
                      <a:pt x="2851" y="269"/>
                      <a:pt x="2850" y="268"/>
                      <a:pt x="2850" y="266"/>
                    </a:cubicBezTo>
                    <a:cubicBezTo>
                      <a:pt x="2848" y="263"/>
                      <a:pt x="2846" y="261"/>
                      <a:pt x="2843" y="259"/>
                    </a:cubicBezTo>
                    <a:cubicBezTo>
                      <a:pt x="2843" y="258"/>
                      <a:pt x="2843" y="258"/>
                      <a:pt x="2843" y="258"/>
                    </a:cubicBezTo>
                    <a:cubicBezTo>
                      <a:pt x="2838" y="254"/>
                      <a:pt x="2834" y="251"/>
                      <a:pt x="2830" y="246"/>
                    </a:cubicBezTo>
                    <a:cubicBezTo>
                      <a:pt x="2828" y="245"/>
                      <a:pt x="2827" y="244"/>
                      <a:pt x="2826" y="243"/>
                    </a:cubicBezTo>
                    <a:cubicBezTo>
                      <a:pt x="2821" y="240"/>
                      <a:pt x="2817" y="236"/>
                      <a:pt x="2817" y="230"/>
                    </a:cubicBezTo>
                    <a:cubicBezTo>
                      <a:pt x="2817" y="227"/>
                      <a:pt x="2818" y="225"/>
                      <a:pt x="2819" y="222"/>
                    </a:cubicBezTo>
                    <a:cubicBezTo>
                      <a:pt x="2820" y="220"/>
                      <a:pt x="2821" y="218"/>
                      <a:pt x="2821" y="215"/>
                    </a:cubicBezTo>
                    <a:cubicBezTo>
                      <a:pt x="2821" y="214"/>
                      <a:pt x="2822" y="213"/>
                      <a:pt x="2822" y="212"/>
                    </a:cubicBezTo>
                    <a:cubicBezTo>
                      <a:pt x="2822" y="210"/>
                      <a:pt x="2822" y="207"/>
                      <a:pt x="2821" y="205"/>
                    </a:cubicBezTo>
                    <a:cubicBezTo>
                      <a:pt x="2821" y="203"/>
                      <a:pt x="2819" y="201"/>
                      <a:pt x="2817" y="200"/>
                    </a:cubicBezTo>
                    <a:cubicBezTo>
                      <a:pt x="2817" y="199"/>
                      <a:pt x="2816" y="198"/>
                      <a:pt x="2815" y="198"/>
                    </a:cubicBezTo>
                    <a:cubicBezTo>
                      <a:pt x="2813" y="195"/>
                      <a:pt x="2811" y="191"/>
                      <a:pt x="2810" y="188"/>
                    </a:cubicBezTo>
                    <a:cubicBezTo>
                      <a:pt x="2810" y="187"/>
                      <a:pt x="2810" y="186"/>
                      <a:pt x="2810" y="185"/>
                    </a:cubicBezTo>
                    <a:cubicBezTo>
                      <a:pt x="2809" y="180"/>
                      <a:pt x="2808" y="177"/>
                      <a:pt x="2804" y="173"/>
                    </a:cubicBezTo>
                    <a:cubicBezTo>
                      <a:pt x="2801" y="171"/>
                      <a:pt x="2799" y="170"/>
                      <a:pt x="2801" y="166"/>
                    </a:cubicBezTo>
                    <a:cubicBezTo>
                      <a:pt x="2802" y="165"/>
                      <a:pt x="2802" y="164"/>
                      <a:pt x="2803" y="163"/>
                    </a:cubicBezTo>
                    <a:cubicBezTo>
                      <a:pt x="2803" y="162"/>
                      <a:pt x="2804" y="161"/>
                      <a:pt x="2804" y="159"/>
                    </a:cubicBezTo>
                    <a:cubicBezTo>
                      <a:pt x="2804" y="156"/>
                      <a:pt x="2803" y="154"/>
                      <a:pt x="2801" y="152"/>
                    </a:cubicBezTo>
                    <a:cubicBezTo>
                      <a:pt x="2801" y="151"/>
                      <a:pt x="2800" y="151"/>
                      <a:pt x="2800" y="150"/>
                    </a:cubicBezTo>
                    <a:cubicBezTo>
                      <a:pt x="2798" y="149"/>
                      <a:pt x="2797" y="148"/>
                      <a:pt x="2797" y="146"/>
                    </a:cubicBezTo>
                    <a:cubicBezTo>
                      <a:pt x="2797" y="144"/>
                      <a:pt x="2797" y="142"/>
                      <a:pt x="2798" y="140"/>
                    </a:cubicBezTo>
                    <a:cubicBezTo>
                      <a:pt x="2798" y="139"/>
                      <a:pt x="2798" y="138"/>
                      <a:pt x="2798" y="137"/>
                    </a:cubicBezTo>
                    <a:cubicBezTo>
                      <a:pt x="2799" y="133"/>
                      <a:pt x="2799" y="129"/>
                      <a:pt x="2797" y="127"/>
                    </a:cubicBezTo>
                    <a:cubicBezTo>
                      <a:pt x="2796" y="125"/>
                      <a:pt x="2794" y="125"/>
                      <a:pt x="2792" y="125"/>
                    </a:cubicBezTo>
                    <a:cubicBezTo>
                      <a:pt x="2791" y="125"/>
                      <a:pt x="2790" y="125"/>
                      <a:pt x="2789" y="125"/>
                    </a:cubicBezTo>
                    <a:cubicBezTo>
                      <a:pt x="2783" y="125"/>
                      <a:pt x="2777" y="125"/>
                      <a:pt x="2774" y="119"/>
                    </a:cubicBezTo>
                    <a:cubicBezTo>
                      <a:pt x="2770" y="113"/>
                      <a:pt x="2774" y="108"/>
                      <a:pt x="2777" y="104"/>
                    </a:cubicBezTo>
                    <a:cubicBezTo>
                      <a:pt x="2778" y="103"/>
                      <a:pt x="2779" y="103"/>
                      <a:pt x="2779" y="102"/>
                    </a:cubicBezTo>
                    <a:cubicBezTo>
                      <a:pt x="2781" y="101"/>
                      <a:pt x="2782" y="99"/>
                      <a:pt x="2782" y="97"/>
                    </a:cubicBezTo>
                    <a:cubicBezTo>
                      <a:pt x="2782" y="93"/>
                      <a:pt x="2780" y="92"/>
                      <a:pt x="2777" y="92"/>
                    </a:cubicBezTo>
                    <a:cubicBezTo>
                      <a:pt x="2775" y="91"/>
                      <a:pt x="2774" y="91"/>
                      <a:pt x="2772" y="92"/>
                    </a:cubicBezTo>
                    <a:cubicBezTo>
                      <a:pt x="2770" y="92"/>
                      <a:pt x="2768" y="92"/>
                      <a:pt x="2767" y="92"/>
                    </a:cubicBezTo>
                    <a:cubicBezTo>
                      <a:pt x="2764" y="91"/>
                      <a:pt x="2763" y="88"/>
                      <a:pt x="2761" y="86"/>
                    </a:cubicBezTo>
                    <a:cubicBezTo>
                      <a:pt x="2761" y="85"/>
                      <a:pt x="2761" y="84"/>
                      <a:pt x="2760" y="84"/>
                    </a:cubicBezTo>
                    <a:cubicBezTo>
                      <a:pt x="2759" y="81"/>
                      <a:pt x="2756" y="78"/>
                      <a:pt x="2753" y="77"/>
                    </a:cubicBezTo>
                    <a:cubicBezTo>
                      <a:pt x="2751" y="77"/>
                      <a:pt x="2750" y="77"/>
                      <a:pt x="2748" y="77"/>
                    </a:cubicBezTo>
                    <a:cubicBezTo>
                      <a:pt x="2747" y="77"/>
                      <a:pt x="2746" y="77"/>
                      <a:pt x="2744" y="77"/>
                    </a:cubicBezTo>
                    <a:cubicBezTo>
                      <a:pt x="2742" y="76"/>
                      <a:pt x="2740" y="75"/>
                      <a:pt x="2739" y="74"/>
                    </a:cubicBezTo>
                    <a:cubicBezTo>
                      <a:pt x="2738" y="74"/>
                      <a:pt x="2738" y="73"/>
                      <a:pt x="2737" y="73"/>
                    </a:cubicBezTo>
                    <a:cubicBezTo>
                      <a:pt x="2734" y="71"/>
                      <a:pt x="2731" y="71"/>
                      <a:pt x="2727" y="71"/>
                    </a:cubicBezTo>
                    <a:cubicBezTo>
                      <a:pt x="2727" y="71"/>
                      <a:pt x="2727" y="71"/>
                      <a:pt x="2727" y="71"/>
                    </a:cubicBezTo>
                    <a:cubicBezTo>
                      <a:pt x="2725" y="71"/>
                      <a:pt x="2723" y="71"/>
                      <a:pt x="2721" y="72"/>
                    </a:cubicBezTo>
                    <a:cubicBezTo>
                      <a:pt x="2720" y="72"/>
                      <a:pt x="2718" y="72"/>
                      <a:pt x="2716" y="72"/>
                    </a:cubicBezTo>
                    <a:cubicBezTo>
                      <a:pt x="2716" y="72"/>
                      <a:pt x="2716" y="72"/>
                      <a:pt x="2715" y="72"/>
                    </a:cubicBezTo>
                    <a:cubicBezTo>
                      <a:pt x="2714" y="72"/>
                      <a:pt x="2713" y="72"/>
                      <a:pt x="2712" y="72"/>
                    </a:cubicBezTo>
                    <a:cubicBezTo>
                      <a:pt x="2710" y="72"/>
                      <a:pt x="2708" y="72"/>
                      <a:pt x="2705" y="73"/>
                    </a:cubicBezTo>
                    <a:cubicBezTo>
                      <a:pt x="2705" y="73"/>
                      <a:pt x="2704" y="74"/>
                      <a:pt x="2704" y="74"/>
                    </a:cubicBezTo>
                    <a:cubicBezTo>
                      <a:pt x="2702" y="75"/>
                      <a:pt x="2700" y="77"/>
                      <a:pt x="2696" y="75"/>
                    </a:cubicBezTo>
                    <a:cubicBezTo>
                      <a:pt x="2696" y="75"/>
                      <a:pt x="2695" y="74"/>
                      <a:pt x="2695" y="74"/>
                    </a:cubicBezTo>
                    <a:cubicBezTo>
                      <a:pt x="2695" y="73"/>
                      <a:pt x="2694" y="73"/>
                      <a:pt x="2693" y="73"/>
                    </a:cubicBezTo>
                    <a:cubicBezTo>
                      <a:pt x="2692" y="73"/>
                      <a:pt x="2690" y="74"/>
                      <a:pt x="2688" y="74"/>
                    </a:cubicBezTo>
                    <a:cubicBezTo>
                      <a:pt x="2688" y="74"/>
                      <a:pt x="2688" y="74"/>
                      <a:pt x="2688" y="74"/>
                    </a:cubicBezTo>
                    <a:cubicBezTo>
                      <a:pt x="2683" y="76"/>
                      <a:pt x="2681" y="77"/>
                      <a:pt x="2677" y="73"/>
                    </a:cubicBezTo>
                    <a:cubicBezTo>
                      <a:pt x="2675" y="69"/>
                      <a:pt x="2673" y="65"/>
                      <a:pt x="2671" y="60"/>
                    </a:cubicBezTo>
                    <a:cubicBezTo>
                      <a:pt x="2671" y="60"/>
                      <a:pt x="2671" y="60"/>
                      <a:pt x="2671" y="60"/>
                    </a:cubicBezTo>
                    <a:cubicBezTo>
                      <a:pt x="2668" y="54"/>
                      <a:pt x="2667" y="49"/>
                      <a:pt x="2665" y="43"/>
                    </a:cubicBezTo>
                    <a:cubicBezTo>
                      <a:pt x="2664" y="41"/>
                      <a:pt x="2663" y="38"/>
                      <a:pt x="2662" y="36"/>
                    </a:cubicBezTo>
                    <a:cubicBezTo>
                      <a:pt x="2660" y="31"/>
                      <a:pt x="2657" y="28"/>
                      <a:pt x="2653" y="27"/>
                    </a:cubicBezTo>
                    <a:cubicBezTo>
                      <a:pt x="2651" y="26"/>
                      <a:pt x="2649" y="26"/>
                      <a:pt x="2646" y="27"/>
                    </a:cubicBezTo>
                    <a:cubicBezTo>
                      <a:pt x="2644" y="27"/>
                      <a:pt x="2642" y="28"/>
                      <a:pt x="2640" y="27"/>
                    </a:cubicBezTo>
                    <a:cubicBezTo>
                      <a:pt x="2637" y="27"/>
                      <a:pt x="2635" y="25"/>
                      <a:pt x="2633" y="24"/>
                    </a:cubicBezTo>
                    <a:cubicBezTo>
                      <a:pt x="2632" y="23"/>
                      <a:pt x="2631" y="22"/>
                      <a:pt x="2630" y="21"/>
                    </a:cubicBezTo>
                    <a:cubicBezTo>
                      <a:pt x="2630" y="21"/>
                      <a:pt x="2629" y="20"/>
                      <a:pt x="2628" y="20"/>
                    </a:cubicBezTo>
                    <a:cubicBezTo>
                      <a:pt x="2627" y="19"/>
                      <a:pt x="2626" y="18"/>
                      <a:pt x="2624" y="16"/>
                    </a:cubicBezTo>
                    <a:cubicBezTo>
                      <a:pt x="2622" y="12"/>
                      <a:pt x="2621" y="10"/>
                      <a:pt x="2617" y="9"/>
                    </a:cubicBezTo>
                    <a:cubicBezTo>
                      <a:pt x="2616" y="9"/>
                      <a:pt x="2615" y="9"/>
                      <a:pt x="2614" y="9"/>
                    </a:cubicBezTo>
                    <a:cubicBezTo>
                      <a:pt x="2612" y="9"/>
                      <a:pt x="2610" y="9"/>
                      <a:pt x="2608" y="7"/>
                    </a:cubicBezTo>
                    <a:cubicBezTo>
                      <a:pt x="2600" y="2"/>
                      <a:pt x="2592" y="0"/>
                      <a:pt x="2581" y="2"/>
                    </a:cubicBezTo>
                    <a:cubicBezTo>
                      <a:pt x="2556" y="7"/>
                      <a:pt x="2556" y="7"/>
                      <a:pt x="2556" y="7"/>
                    </a:cubicBezTo>
                    <a:cubicBezTo>
                      <a:pt x="2545" y="9"/>
                      <a:pt x="2535" y="11"/>
                      <a:pt x="2524" y="14"/>
                    </a:cubicBezTo>
                    <a:cubicBezTo>
                      <a:pt x="2270" y="64"/>
                      <a:pt x="2270" y="64"/>
                      <a:pt x="2270" y="64"/>
                    </a:cubicBezTo>
                    <a:cubicBezTo>
                      <a:pt x="2247" y="68"/>
                      <a:pt x="2225" y="72"/>
                      <a:pt x="2203" y="77"/>
                    </a:cubicBezTo>
                    <a:cubicBezTo>
                      <a:pt x="2058" y="105"/>
                      <a:pt x="2058" y="105"/>
                      <a:pt x="2058" y="105"/>
                    </a:cubicBezTo>
                    <a:cubicBezTo>
                      <a:pt x="2032" y="110"/>
                      <a:pt x="2007" y="115"/>
                      <a:pt x="1981" y="120"/>
                    </a:cubicBezTo>
                    <a:cubicBezTo>
                      <a:pt x="693" y="374"/>
                      <a:pt x="693" y="374"/>
                      <a:pt x="693" y="374"/>
                    </a:cubicBezTo>
                    <a:cubicBezTo>
                      <a:pt x="673" y="378"/>
                      <a:pt x="654" y="382"/>
                      <a:pt x="634" y="386"/>
                    </a:cubicBezTo>
                    <a:cubicBezTo>
                      <a:pt x="385" y="435"/>
                      <a:pt x="385" y="435"/>
                      <a:pt x="385" y="435"/>
                    </a:cubicBezTo>
                    <a:cubicBezTo>
                      <a:pt x="385" y="434"/>
                      <a:pt x="385" y="434"/>
                      <a:pt x="385" y="434"/>
                    </a:cubicBezTo>
                    <a:cubicBezTo>
                      <a:pt x="352" y="253"/>
                      <a:pt x="352" y="253"/>
                      <a:pt x="352" y="253"/>
                    </a:cubicBezTo>
                    <a:cubicBezTo>
                      <a:pt x="346" y="258"/>
                      <a:pt x="335" y="267"/>
                      <a:pt x="328" y="272"/>
                    </a:cubicBezTo>
                    <a:cubicBezTo>
                      <a:pt x="324" y="275"/>
                      <a:pt x="320" y="279"/>
                      <a:pt x="315" y="281"/>
                    </a:cubicBezTo>
                    <a:cubicBezTo>
                      <a:pt x="311" y="284"/>
                      <a:pt x="307" y="282"/>
                      <a:pt x="303" y="284"/>
                    </a:cubicBezTo>
                    <a:cubicBezTo>
                      <a:pt x="299" y="285"/>
                      <a:pt x="298" y="291"/>
                      <a:pt x="295" y="295"/>
                    </a:cubicBezTo>
                    <a:cubicBezTo>
                      <a:pt x="289" y="305"/>
                      <a:pt x="279" y="306"/>
                      <a:pt x="269" y="312"/>
                    </a:cubicBezTo>
                    <a:cubicBezTo>
                      <a:pt x="263" y="316"/>
                      <a:pt x="259" y="322"/>
                      <a:pt x="254" y="328"/>
                    </a:cubicBezTo>
                    <a:cubicBezTo>
                      <a:pt x="252" y="331"/>
                      <a:pt x="250" y="334"/>
                      <a:pt x="247" y="337"/>
                    </a:cubicBezTo>
                    <a:cubicBezTo>
                      <a:pt x="244" y="339"/>
                      <a:pt x="241" y="340"/>
                      <a:pt x="238" y="343"/>
                    </a:cubicBezTo>
                    <a:cubicBezTo>
                      <a:pt x="237" y="344"/>
                      <a:pt x="236" y="346"/>
                      <a:pt x="236" y="347"/>
                    </a:cubicBezTo>
                    <a:cubicBezTo>
                      <a:pt x="234" y="349"/>
                      <a:pt x="232" y="351"/>
                      <a:pt x="229" y="353"/>
                    </a:cubicBezTo>
                    <a:cubicBezTo>
                      <a:pt x="226" y="355"/>
                      <a:pt x="215" y="368"/>
                      <a:pt x="210" y="361"/>
                    </a:cubicBezTo>
                    <a:cubicBezTo>
                      <a:pt x="206" y="363"/>
                      <a:pt x="209" y="366"/>
                      <a:pt x="207" y="369"/>
                    </a:cubicBezTo>
                    <a:cubicBezTo>
                      <a:pt x="204" y="372"/>
                      <a:pt x="200" y="373"/>
                      <a:pt x="197" y="375"/>
                    </a:cubicBezTo>
                    <a:cubicBezTo>
                      <a:pt x="194" y="378"/>
                      <a:pt x="190" y="378"/>
                      <a:pt x="187" y="380"/>
                    </a:cubicBezTo>
                    <a:cubicBezTo>
                      <a:pt x="185" y="381"/>
                      <a:pt x="183" y="383"/>
                      <a:pt x="182" y="384"/>
                    </a:cubicBezTo>
                    <a:cubicBezTo>
                      <a:pt x="180" y="386"/>
                      <a:pt x="178" y="389"/>
                      <a:pt x="176" y="389"/>
                    </a:cubicBezTo>
                    <a:cubicBezTo>
                      <a:pt x="174" y="386"/>
                      <a:pt x="176" y="381"/>
                      <a:pt x="177" y="378"/>
                    </a:cubicBezTo>
                    <a:cubicBezTo>
                      <a:pt x="179" y="374"/>
                      <a:pt x="181" y="368"/>
                      <a:pt x="184" y="366"/>
                    </a:cubicBezTo>
                    <a:cubicBezTo>
                      <a:pt x="188" y="364"/>
                      <a:pt x="192" y="365"/>
                      <a:pt x="195" y="363"/>
                    </a:cubicBezTo>
                    <a:cubicBezTo>
                      <a:pt x="198" y="361"/>
                      <a:pt x="197" y="360"/>
                      <a:pt x="198" y="358"/>
                    </a:cubicBezTo>
                    <a:cubicBezTo>
                      <a:pt x="199" y="356"/>
                      <a:pt x="200" y="355"/>
                      <a:pt x="202" y="355"/>
                    </a:cubicBezTo>
                    <a:cubicBezTo>
                      <a:pt x="203" y="356"/>
                      <a:pt x="204" y="357"/>
                      <a:pt x="204" y="358"/>
                    </a:cubicBezTo>
                    <a:cubicBezTo>
                      <a:pt x="209" y="359"/>
                      <a:pt x="208" y="355"/>
                      <a:pt x="207" y="353"/>
                    </a:cubicBezTo>
                    <a:cubicBezTo>
                      <a:pt x="206" y="349"/>
                      <a:pt x="206" y="347"/>
                      <a:pt x="210" y="346"/>
                    </a:cubicBezTo>
                    <a:cubicBezTo>
                      <a:pt x="209" y="340"/>
                      <a:pt x="197" y="348"/>
                      <a:pt x="195" y="349"/>
                    </a:cubicBezTo>
                    <a:cubicBezTo>
                      <a:pt x="191" y="350"/>
                      <a:pt x="190" y="352"/>
                      <a:pt x="187" y="355"/>
                    </a:cubicBezTo>
                    <a:cubicBezTo>
                      <a:pt x="184" y="358"/>
                      <a:pt x="179" y="358"/>
                      <a:pt x="178" y="363"/>
                    </a:cubicBezTo>
                    <a:cubicBezTo>
                      <a:pt x="177" y="369"/>
                      <a:pt x="176" y="376"/>
                      <a:pt x="173" y="382"/>
                    </a:cubicBezTo>
                    <a:cubicBezTo>
                      <a:pt x="169" y="390"/>
                      <a:pt x="168" y="396"/>
                      <a:pt x="161" y="402"/>
                    </a:cubicBezTo>
                    <a:cubicBezTo>
                      <a:pt x="153" y="409"/>
                      <a:pt x="144" y="415"/>
                      <a:pt x="137" y="423"/>
                    </a:cubicBezTo>
                    <a:cubicBezTo>
                      <a:pt x="126" y="435"/>
                      <a:pt x="114" y="451"/>
                      <a:pt x="99" y="458"/>
                    </a:cubicBezTo>
                    <a:cubicBezTo>
                      <a:pt x="85" y="464"/>
                      <a:pt x="70" y="470"/>
                      <a:pt x="57" y="479"/>
                    </a:cubicBezTo>
                    <a:cubicBezTo>
                      <a:pt x="53" y="481"/>
                      <a:pt x="50" y="484"/>
                      <a:pt x="47" y="486"/>
                    </a:cubicBezTo>
                    <a:cubicBezTo>
                      <a:pt x="43" y="488"/>
                      <a:pt x="38" y="488"/>
                      <a:pt x="34" y="489"/>
                    </a:cubicBezTo>
                    <a:cubicBezTo>
                      <a:pt x="29" y="492"/>
                      <a:pt x="27" y="498"/>
                      <a:pt x="22" y="501"/>
                    </a:cubicBezTo>
                    <a:cubicBezTo>
                      <a:pt x="18" y="504"/>
                      <a:pt x="12" y="504"/>
                      <a:pt x="8" y="507"/>
                    </a:cubicBezTo>
                    <a:cubicBezTo>
                      <a:pt x="7" y="508"/>
                      <a:pt x="4" y="511"/>
                      <a:pt x="0" y="514"/>
                    </a:cubicBezTo>
                    <a:cubicBezTo>
                      <a:pt x="79" y="983"/>
                      <a:pt x="79" y="983"/>
                      <a:pt x="79" y="983"/>
                    </a:cubicBezTo>
                    <a:cubicBezTo>
                      <a:pt x="156" y="1445"/>
                      <a:pt x="156" y="1445"/>
                      <a:pt x="156" y="1445"/>
                    </a:cubicBezTo>
                    <a:cubicBezTo>
                      <a:pt x="156" y="1445"/>
                      <a:pt x="156" y="1445"/>
                      <a:pt x="156" y="1445"/>
                    </a:cubicBezTo>
                    <a:cubicBezTo>
                      <a:pt x="156" y="1445"/>
                      <a:pt x="156" y="1445"/>
                      <a:pt x="156" y="1445"/>
                    </a:cubicBezTo>
                    <a:cubicBezTo>
                      <a:pt x="156" y="1445"/>
                      <a:pt x="156" y="1445"/>
                      <a:pt x="156" y="1445"/>
                    </a:cubicBezTo>
                    <a:cubicBezTo>
                      <a:pt x="263" y="2085"/>
                      <a:pt x="263" y="2085"/>
                      <a:pt x="263" y="2085"/>
                    </a:cubicBezTo>
                    <a:cubicBezTo>
                      <a:pt x="2481" y="1666"/>
                      <a:pt x="2481" y="1666"/>
                      <a:pt x="2481" y="1666"/>
                    </a:cubicBezTo>
                    <a:cubicBezTo>
                      <a:pt x="2675" y="1629"/>
                      <a:pt x="2675" y="1629"/>
                      <a:pt x="2675" y="1629"/>
                    </a:cubicBezTo>
                    <a:cubicBezTo>
                      <a:pt x="2717" y="1620"/>
                      <a:pt x="2750" y="1613"/>
                      <a:pt x="2751" y="1613"/>
                    </a:cubicBezTo>
                    <a:cubicBezTo>
                      <a:pt x="2752" y="1611"/>
                      <a:pt x="2757" y="1616"/>
                      <a:pt x="2759" y="1614"/>
                    </a:cubicBezTo>
                    <a:cubicBezTo>
                      <a:pt x="2761" y="1612"/>
                      <a:pt x="2760" y="1610"/>
                      <a:pt x="2761" y="1608"/>
                    </a:cubicBezTo>
                    <a:cubicBezTo>
                      <a:pt x="2765" y="1592"/>
                      <a:pt x="2767" y="1578"/>
                      <a:pt x="2775" y="1563"/>
                    </a:cubicBezTo>
                    <a:cubicBezTo>
                      <a:pt x="2784" y="1547"/>
                      <a:pt x="2795" y="1535"/>
                      <a:pt x="2810" y="1526"/>
                    </a:cubicBezTo>
                    <a:cubicBezTo>
                      <a:pt x="2839" y="1509"/>
                      <a:pt x="2871" y="1506"/>
                      <a:pt x="2903" y="1506"/>
                    </a:cubicBezTo>
                    <a:cubicBezTo>
                      <a:pt x="2908" y="1506"/>
                      <a:pt x="2912" y="1506"/>
                      <a:pt x="2916" y="1507"/>
                    </a:cubicBezTo>
                    <a:cubicBezTo>
                      <a:pt x="2920" y="1508"/>
                      <a:pt x="2922" y="1511"/>
                      <a:pt x="2926" y="1512"/>
                    </a:cubicBezTo>
                    <a:cubicBezTo>
                      <a:pt x="2928" y="1513"/>
                      <a:pt x="2929" y="1514"/>
                      <a:pt x="2930" y="1515"/>
                    </a:cubicBezTo>
                    <a:cubicBezTo>
                      <a:pt x="2932" y="1516"/>
                      <a:pt x="2932" y="1516"/>
                      <a:pt x="2932" y="1516"/>
                    </a:cubicBezTo>
                    <a:cubicBezTo>
                      <a:pt x="2935" y="1513"/>
                      <a:pt x="2939" y="1510"/>
                      <a:pt x="2942" y="1508"/>
                    </a:cubicBezTo>
                    <a:cubicBezTo>
                      <a:pt x="2946" y="1505"/>
                      <a:pt x="2950" y="1502"/>
                      <a:pt x="2954" y="1498"/>
                    </a:cubicBezTo>
                    <a:cubicBezTo>
                      <a:pt x="2962" y="1489"/>
                      <a:pt x="2971" y="1480"/>
                      <a:pt x="2981" y="1472"/>
                    </a:cubicBezTo>
                    <a:cubicBezTo>
                      <a:pt x="2984" y="1469"/>
                      <a:pt x="2988" y="1467"/>
                      <a:pt x="2991" y="1464"/>
                    </a:cubicBezTo>
                    <a:cubicBezTo>
                      <a:pt x="2995" y="1462"/>
                      <a:pt x="2999" y="1459"/>
                      <a:pt x="3002" y="1456"/>
                    </a:cubicBezTo>
                    <a:cubicBezTo>
                      <a:pt x="3008" y="1451"/>
                      <a:pt x="3014" y="1445"/>
                      <a:pt x="3017" y="1440"/>
                    </a:cubicBezTo>
                    <a:cubicBezTo>
                      <a:pt x="3018" y="1439"/>
                      <a:pt x="3019" y="1438"/>
                      <a:pt x="3020" y="1437"/>
                    </a:cubicBezTo>
                    <a:cubicBezTo>
                      <a:pt x="3021" y="1434"/>
                      <a:pt x="3023" y="1431"/>
                      <a:pt x="3025" y="1429"/>
                    </a:cubicBezTo>
                    <a:cubicBezTo>
                      <a:pt x="3028" y="1427"/>
                      <a:pt x="3032" y="1426"/>
                      <a:pt x="3035" y="1426"/>
                    </a:cubicBezTo>
                    <a:cubicBezTo>
                      <a:pt x="3040" y="1426"/>
                      <a:pt x="3045" y="1425"/>
                      <a:pt x="3046" y="1420"/>
                    </a:cubicBezTo>
                    <a:cubicBezTo>
                      <a:pt x="3047" y="1414"/>
                      <a:pt x="3047" y="1409"/>
                      <a:pt x="3046" y="1404"/>
                    </a:cubicBezTo>
                    <a:cubicBezTo>
                      <a:pt x="3046" y="1402"/>
                      <a:pt x="3045" y="1400"/>
                      <a:pt x="3044" y="1399"/>
                    </a:cubicBezTo>
                    <a:cubicBezTo>
                      <a:pt x="3043" y="1397"/>
                      <a:pt x="3042" y="1395"/>
                      <a:pt x="3042" y="1393"/>
                    </a:cubicBezTo>
                    <a:cubicBezTo>
                      <a:pt x="3041" y="1388"/>
                      <a:pt x="3041" y="1382"/>
                      <a:pt x="3041" y="1377"/>
                    </a:cubicBezTo>
                    <a:cubicBezTo>
                      <a:pt x="3043" y="1368"/>
                      <a:pt x="3051" y="1362"/>
                      <a:pt x="3057" y="1357"/>
                    </a:cubicBezTo>
                    <a:cubicBezTo>
                      <a:pt x="3058" y="1357"/>
                      <a:pt x="3058" y="1357"/>
                      <a:pt x="3058" y="1357"/>
                    </a:cubicBezTo>
                    <a:cubicBezTo>
                      <a:pt x="3063" y="1353"/>
                      <a:pt x="3065" y="1346"/>
                      <a:pt x="3068" y="1340"/>
                    </a:cubicBezTo>
                    <a:cubicBezTo>
                      <a:pt x="3069" y="1339"/>
                      <a:pt x="3069" y="1337"/>
                      <a:pt x="3070" y="1335"/>
                    </a:cubicBezTo>
                    <a:cubicBezTo>
                      <a:pt x="3072" y="1332"/>
                      <a:pt x="3074" y="1330"/>
                      <a:pt x="3077" y="1327"/>
                    </a:cubicBezTo>
                    <a:cubicBezTo>
                      <a:pt x="3079" y="1325"/>
                      <a:pt x="3082" y="1324"/>
                      <a:pt x="3084" y="1322"/>
                    </a:cubicBezTo>
                    <a:cubicBezTo>
                      <a:pt x="3087" y="1320"/>
                      <a:pt x="3090" y="1318"/>
                      <a:pt x="3093" y="1315"/>
                    </a:cubicBezTo>
                    <a:cubicBezTo>
                      <a:pt x="3095" y="1313"/>
                      <a:pt x="3097" y="1311"/>
                      <a:pt x="3098" y="1309"/>
                    </a:cubicBezTo>
                    <a:cubicBezTo>
                      <a:pt x="3101" y="1306"/>
                      <a:pt x="3103" y="1304"/>
                      <a:pt x="3105" y="1301"/>
                    </a:cubicBezTo>
                    <a:cubicBezTo>
                      <a:pt x="3108" y="1298"/>
                      <a:pt x="3109" y="1295"/>
                      <a:pt x="3110" y="1292"/>
                    </a:cubicBezTo>
                    <a:cubicBezTo>
                      <a:pt x="3111" y="1290"/>
                      <a:pt x="3112" y="1288"/>
                      <a:pt x="3113" y="1287"/>
                    </a:cubicBezTo>
                    <a:cubicBezTo>
                      <a:pt x="3113" y="1287"/>
                      <a:pt x="3113" y="1286"/>
                      <a:pt x="3113" y="1286"/>
                    </a:cubicBezTo>
                    <a:cubicBezTo>
                      <a:pt x="3114" y="1284"/>
                      <a:pt x="3115" y="1281"/>
                      <a:pt x="3117" y="1280"/>
                    </a:cubicBezTo>
                    <a:cubicBezTo>
                      <a:pt x="3118" y="1280"/>
                      <a:pt x="3119" y="1280"/>
                      <a:pt x="3120" y="1280"/>
                    </a:cubicBezTo>
                    <a:cubicBezTo>
                      <a:pt x="3122" y="1279"/>
                      <a:pt x="3123" y="1279"/>
                      <a:pt x="3124" y="1279"/>
                    </a:cubicBezTo>
                    <a:cubicBezTo>
                      <a:pt x="3125" y="1278"/>
                      <a:pt x="3126" y="1277"/>
                      <a:pt x="3126" y="1276"/>
                    </a:cubicBezTo>
                    <a:cubicBezTo>
                      <a:pt x="3127" y="1275"/>
                      <a:pt x="3128" y="1274"/>
                      <a:pt x="3129" y="1273"/>
                    </a:cubicBezTo>
                    <a:cubicBezTo>
                      <a:pt x="3131" y="1272"/>
                      <a:pt x="3133" y="1272"/>
                      <a:pt x="3135" y="1271"/>
                    </a:cubicBezTo>
                    <a:cubicBezTo>
                      <a:pt x="3136" y="1271"/>
                      <a:pt x="3136" y="1271"/>
                      <a:pt x="3136" y="1271"/>
                    </a:cubicBezTo>
                    <a:cubicBezTo>
                      <a:pt x="3140" y="1271"/>
                      <a:pt x="3143" y="1269"/>
                      <a:pt x="3147" y="1266"/>
                    </a:cubicBezTo>
                    <a:cubicBezTo>
                      <a:pt x="3148" y="1265"/>
                      <a:pt x="3149" y="1264"/>
                      <a:pt x="3150" y="1263"/>
                    </a:cubicBezTo>
                    <a:cubicBezTo>
                      <a:pt x="3152" y="1262"/>
                      <a:pt x="3155" y="1260"/>
                      <a:pt x="3156" y="1259"/>
                    </a:cubicBezTo>
                    <a:cubicBezTo>
                      <a:pt x="3160" y="1255"/>
                      <a:pt x="3162" y="1250"/>
                      <a:pt x="3165" y="1245"/>
                    </a:cubicBezTo>
                    <a:cubicBezTo>
                      <a:pt x="3166" y="1242"/>
                      <a:pt x="3167" y="1239"/>
                      <a:pt x="3169" y="1237"/>
                    </a:cubicBezTo>
                    <a:cubicBezTo>
                      <a:pt x="3171" y="1234"/>
                      <a:pt x="3172" y="1232"/>
                      <a:pt x="3173" y="1228"/>
                    </a:cubicBezTo>
                    <a:cubicBezTo>
                      <a:pt x="3174" y="1225"/>
                      <a:pt x="3177" y="1223"/>
                      <a:pt x="3181" y="1222"/>
                    </a:cubicBezTo>
                    <a:cubicBezTo>
                      <a:pt x="3183" y="1221"/>
                      <a:pt x="3186" y="1221"/>
                      <a:pt x="3188" y="1221"/>
                    </a:cubicBezTo>
                    <a:cubicBezTo>
                      <a:pt x="3191" y="1221"/>
                      <a:pt x="3193" y="1221"/>
                      <a:pt x="3196" y="1220"/>
                    </a:cubicBezTo>
                    <a:cubicBezTo>
                      <a:pt x="3200" y="1219"/>
                      <a:pt x="3203" y="1217"/>
                      <a:pt x="3207" y="1214"/>
                    </a:cubicBezTo>
                    <a:cubicBezTo>
                      <a:pt x="3207" y="1214"/>
                      <a:pt x="3208" y="1213"/>
                      <a:pt x="3209" y="1213"/>
                    </a:cubicBezTo>
                    <a:cubicBezTo>
                      <a:pt x="3209" y="1212"/>
                      <a:pt x="3210" y="1212"/>
                      <a:pt x="3211" y="1211"/>
                    </a:cubicBezTo>
                    <a:cubicBezTo>
                      <a:pt x="3213" y="1210"/>
                      <a:pt x="3216" y="1208"/>
                      <a:pt x="3217" y="1204"/>
                    </a:cubicBezTo>
                    <a:cubicBezTo>
                      <a:pt x="3218" y="1201"/>
                      <a:pt x="3219" y="1198"/>
                      <a:pt x="3219" y="1195"/>
                    </a:cubicBezTo>
                    <a:cubicBezTo>
                      <a:pt x="3219" y="1188"/>
                      <a:pt x="3217" y="1182"/>
                      <a:pt x="3214" y="1178"/>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050" name="Freeform 3946"/>
              <p:cNvSpPr>
                <a:spLocks/>
              </p:cNvSpPr>
              <p:nvPr/>
            </p:nvSpPr>
            <p:spPr bwMode="auto">
              <a:xfrm>
                <a:off x="4302" y="2269"/>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051" name="Freeform 3947"/>
              <p:cNvSpPr>
                <a:spLocks noEditPoints="1"/>
              </p:cNvSpPr>
              <p:nvPr/>
            </p:nvSpPr>
            <p:spPr bwMode="auto">
              <a:xfrm>
                <a:off x="4234" y="2195"/>
                <a:ext cx="100" cy="225"/>
              </a:xfrm>
              <a:custGeom>
                <a:avLst/>
                <a:gdLst>
                  <a:gd name="T0" fmla="*/ 720 w 748"/>
                  <a:gd name="T1" fmla="*/ 718 h 1685"/>
                  <a:gd name="T2" fmla="*/ 690 w 748"/>
                  <a:gd name="T3" fmla="*/ 612 h 1685"/>
                  <a:gd name="T4" fmla="*/ 688 w 748"/>
                  <a:gd name="T5" fmla="*/ 580 h 1685"/>
                  <a:gd name="T6" fmla="*/ 704 w 748"/>
                  <a:gd name="T7" fmla="*/ 583 h 1685"/>
                  <a:gd name="T8" fmla="*/ 702 w 748"/>
                  <a:gd name="T9" fmla="*/ 567 h 1685"/>
                  <a:gd name="T10" fmla="*/ 677 w 748"/>
                  <a:gd name="T11" fmla="*/ 565 h 1685"/>
                  <a:gd name="T12" fmla="*/ 659 w 748"/>
                  <a:gd name="T13" fmla="*/ 562 h 1685"/>
                  <a:gd name="T14" fmla="*/ 635 w 748"/>
                  <a:gd name="T15" fmla="*/ 555 h 1685"/>
                  <a:gd name="T16" fmla="*/ 610 w 748"/>
                  <a:gd name="T17" fmla="*/ 558 h 1685"/>
                  <a:gd name="T18" fmla="*/ 593 w 748"/>
                  <a:gd name="T19" fmla="*/ 562 h 1685"/>
                  <a:gd name="T20" fmla="*/ 578 w 748"/>
                  <a:gd name="T21" fmla="*/ 563 h 1685"/>
                  <a:gd name="T22" fmla="*/ 555 w 748"/>
                  <a:gd name="T23" fmla="*/ 558 h 1685"/>
                  <a:gd name="T24" fmla="*/ 541 w 748"/>
                  <a:gd name="T25" fmla="*/ 543 h 1685"/>
                  <a:gd name="T26" fmla="*/ 508 w 748"/>
                  <a:gd name="T27" fmla="*/ 553 h 1685"/>
                  <a:gd name="T28" fmla="*/ 551 w 748"/>
                  <a:gd name="T29" fmla="*/ 484 h 1685"/>
                  <a:gd name="T30" fmla="*/ 554 w 748"/>
                  <a:gd name="T31" fmla="*/ 460 h 1685"/>
                  <a:gd name="T32" fmla="*/ 552 w 748"/>
                  <a:gd name="T33" fmla="*/ 430 h 1685"/>
                  <a:gd name="T34" fmla="*/ 575 w 748"/>
                  <a:gd name="T35" fmla="*/ 395 h 1685"/>
                  <a:gd name="T36" fmla="*/ 582 w 748"/>
                  <a:gd name="T37" fmla="*/ 373 h 1685"/>
                  <a:gd name="T38" fmla="*/ 583 w 748"/>
                  <a:gd name="T39" fmla="*/ 364 h 1685"/>
                  <a:gd name="T40" fmla="*/ 595 w 748"/>
                  <a:gd name="T41" fmla="*/ 346 h 1685"/>
                  <a:gd name="T42" fmla="*/ 591 w 748"/>
                  <a:gd name="T43" fmla="*/ 372 h 1685"/>
                  <a:gd name="T44" fmla="*/ 584 w 748"/>
                  <a:gd name="T45" fmla="*/ 397 h 1685"/>
                  <a:gd name="T46" fmla="*/ 577 w 748"/>
                  <a:gd name="T47" fmla="*/ 414 h 1685"/>
                  <a:gd name="T48" fmla="*/ 593 w 748"/>
                  <a:gd name="T49" fmla="*/ 410 h 1685"/>
                  <a:gd name="T50" fmla="*/ 606 w 748"/>
                  <a:gd name="T51" fmla="*/ 402 h 1685"/>
                  <a:gd name="T52" fmla="*/ 615 w 748"/>
                  <a:gd name="T53" fmla="*/ 397 h 1685"/>
                  <a:gd name="T54" fmla="*/ 614 w 748"/>
                  <a:gd name="T55" fmla="*/ 393 h 1685"/>
                  <a:gd name="T56" fmla="*/ 607 w 748"/>
                  <a:gd name="T57" fmla="*/ 379 h 1685"/>
                  <a:gd name="T58" fmla="*/ 619 w 748"/>
                  <a:gd name="T59" fmla="*/ 375 h 1685"/>
                  <a:gd name="T60" fmla="*/ 619 w 748"/>
                  <a:gd name="T61" fmla="*/ 361 h 1685"/>
                  <a:gd name="T62" fmla="*/ 626 w 748"/>
                  <a:gd name="T63" fmla="*/ 353 h 1685"/>
                  <a:gd name="T64" fmla="*/ 627 w 748"/>
                  <a:gd name="T65" fmla="*/ 346 h 1685"/>
                  <a:gd name="T66" fmla="*/ 626 w 748"/>
                  <a:gd name="T67" fmla="*/ 331 h 1685"/>
                  <a:gd name="T68" fmla="*/ 626 w 748"/>
                  <a:gd name="T69" fmla="*/ 323 h 1685"/>
                  <a:gd name="T70" fmla="*/ 631 w 748"/>
                  <a:gd name="T71" fmla="*/ 310 h 1685"/>
                  <a:gd name="T72" fmla="*/ 634 w 748"/>
                  <a:gd name="T73" fmla="*/ 298 h 1685"/>
                  <a:gd name="T74" fmla="*/ 637 w 748"/>
                  <a:gd name="T75" fmla="*/ 288 h 1685"/>
                  <a:gd name="T76" fmla="*/ 641 w 748"/>
                  <a:gd name="T77" fmla="*/ 275 h 1685"/>
                  <a:gd name="T78" fmla="*/ 642 w 748"/>
                  <a:gd name="T79" fmla="*/ 261 h 1685"/>
                  <a:gd name="T80" fmla="*/ 647 w 748"/>
                  <a:gd name="T81" fmla="*/ 237 h 1685"/>
                  <a:gd name="T82" fmla="*/ 108 w 748"/>
                  <a:gd name="T83" fmla="*/ 74 h 1685"/>
                  <a:gd name="T84" fmla="*/ 59 w 748"/>
                  <a:gd name="T85" fmla="*/ 373 h 1685"/>
                  <a:gd name="T86" fmla="*/ 67 w 748"/>
                  <a:gd name="T87" fmla="*/ 591 h 1685"/>
                  <a:gd name="T88" fmla="*/ 331 w 748"/>
                  <a:gd name="T89" fmla="*/ 846 h 1685"/>
                  <a:gd name="T90" fmla="*/ 122 w 748"/>
                  <a:gd name="T91" fmla="*/ 1091 h 1685"/>
                  <a:gd name="T92" fmla="*/ 131 w 748"/>
                  <a:gd name="T93" fmla="*/ 1441 h 1685"/>
                  <a:gd name="T94" fmla="*/ 352 w 748"/>
                  <a:gd name="T95" fmla="*/ 1515 h 1685"/>
                  <a:gd name="T96" fmla="*/ 463 w 748"/>
                  <a:gd name="T97" fmla="*/ 1637 h 1685"/>
                  <a:gd name="T98" fmla="*/ 481 w 748"/>
                  <a:gd name="T99" fmla="*/ 1604 h 1685"/>
                  <a:gd name="T100" fmla="*/ 510 w 748"/>
                  <a:gd name="T101" fmla="*/ 1512 h 1685"/>
                  <a:gd name="T102" fmla="*/ 562 w 748"/>
                  <a:gd name="T103" fmla="*/ 1416 h 1685"/>
                  <a:gd name="T104" fmla="*/ 522 w 748"/>
                  <a:gd name="T105" fmla="*/ 1386 h 1685"/>
                  <a:gd name="T106" fmla="*/ 598 w 748"/>
                  <a:gd name="T107" fmla="*/ 1355 h 1685"/>
                  <a:gd name="T108" fmla="*/ 625 w 748"/>
                  <a:gd name="T109" fmla="*/ 1304 h 1685"/>
                  <a:gd name="T110" fmla="*/ 612 w 748"/>
                  <a:gd name="T111" fmla="*/ 1205 h 1685"/>
                  <a:gd name="T112" fmla="*/ 661 w 748"/>
                  <a:gd name="T113" fmla="*/ 1156 h 1685"/>
                  <a:gd name="T114" fmla="*/ 717 w 748"/>
                  <a:gd name="T115" fmla="*/ 1053 h 1685"/>
                  <a:gd name="T116" fmla="*/ 711 w 748"/>
                  <a:gd name="T117" fmla="*/ 949 h 1685"/>
                  <a:gd name="T118" fmla="*/ 669 w 748"/>
                  <a:gd name="T119" fmla="*/ 898 h 1685"/>
                  <a:gd name="T120" fmla="*/ 687 w 748"/>
                  <a:gd name="T121" fmla="*/ 833 h 1685"/>
                  <a:gd name="T122" fmla="*/ 732 w 748"/>
                  <a:gd name="T123" fmla="*/ 922 h 16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48" h="1685">
                    <a:moveTo>
                      <a:pt x="744" y="991"/>
                    </a:moveTo>
                    <a:cubicBezTo>
                      <a:pt x="744" y="987"/>
                      <a:pt x="743" y="982"/>
                      <a:pt x="742" y="978"/>
                    </a:cubicBezTo>
                    <a:cubicBezTo>
                      <a:pt x="741" y="974"/>
                      <a:pt x="742" y="970"/>
                      <a:pt x="741" y="965"/>
                    </a:cubicBezTo>
                    <a:cubicBezTo>
                      <a:pt x="741" y="953"/>
                      <a:pt x="740" y="940"/>
                      <a:pt x="739" y="928"/>
                    </a:cubicBezTo>
                    <a:cubicBezTo>
                      <a:pt x="738" y="922"/>
                      <a:pt x="738" y="916"/>
                      <a:pt x="737" y="911"/>
                    </a:cubicBezTo>
                    <a:cubicBezTo>
                      <a:pt x="736" y="910"/>
                      <a:pt x="736" y="909"/>
                      <a:pt x="735" y="909"/>
                    </a:cubicBezTo>
                    <a:cubicBezTo>
                      <a:pt x="735" y="907"/>
                      <a:pt x="736" y="907"/>
                      <a:pt x="737" y="908"/>
                    </a:cubicBezTo>
                    <a:cubicBezTo>
                      <a:pt x="736" y="905"/>
                      <a:pt x="736" y="902"/>
                      <a:pt x="735" y="900"/>
                    </a:cubicBezTo>
                    <a:cubicBezTo>
                      <a:pt x="735" y="895"/>
                      <a:pt x="735" y="891"/>
                      <a:pt x="734" y="887"/>
                    </a:cubicBezTo>
                    <a:cubicBezTo>
                      <a:pt x="734" y="877"/>
                      <a:pt x="733" y="868"/>
                      <a:pt x="732" y="859"/>
                    </a:cubicBezTo>
                    <a:cubicBezTo>
                      <a:pt x="731" y="852"/>
                      <a:pt x="730" y="844"/>
                      <a:pt x="729" y="837"/>
                    </a:cubicBezTo>
                    <a:cubicBezTo>
                      <a:pt x="729" y="828"/>
                      <a:pt x="729" y="819"/>
                      <a:pt x="728" y="811"/>
                    </a:cubicBezTo>
                    <a:cubicBezTo>
                      <a:pt x="728" y="802"/>
                      <a:pt x="726" y="795"/>
                      <a:pt x="725" y="787"/>
                    </a:cubicBezTo>
                    <a:cubicBezTo>
                      <a:pt x="724" y="784"/>
                      <a:pt x="724" y="781"/>
                      <a:pt x="724" y="779"/>
                    </a:cubicBezTo>
                    <a:cubicBezTo>
                      <a:pt x="723" y="776"/>
                      <a:pt x="721" y="772"/>
                      <a:pt x="718" y="775"/>
                    </a:cubicBezTo>
                    <a:cubicBezTo>
                      <a:pt x="717" y="776"/>
                      <a:pt x="718" y="778"/>
                      <a:pt x="717" y="779"/>
                    </a:cubicBezTo>
                    <a:cubicBezTo>
                      <a:pt x="716" y="780"/>
                      <a:pt x="714" y="780"/>
                      <a:pt x="713" y="781"/>
                    </a:cubicBezTo>
                    <a:cubicBezTo>
                      <a:pt x="711" y="783"/>
                      <a:pt x="712" y="784"/>
                      <a:pt x="711" y="786"/>
                    </a:cubicBezTo>
                    <a:cubicBezTo>
                      <a:pt x="710" y="786"/>
                      <a:pt x="706" y="787"/>
                      <a:pt x="705" y="787"/>
                    </a:cubicBezTo>
                    <a:cubicBezTo>
                      <a:pt x="701" y="789"/>
                      <a:pt x="698" y="787"/>
                      <a:pt x="695" y="783"/>
                    </a:cubicBezTo>
                    <a:cubicBezTo>
                      <a:pt x="692" y="780"/>
                      <a:pt x="690" y="778"/>
                      <a:pt x="689" y="773"/>
                    </a:cubicBezTo>
                    <a:cubicBezTo>
                      <a:pt x="688" y="771"/>
                      <a:pt x="686" y="767"/>
                      <a:pt x="686" y="764"/>
                    </a:cubicBezTo>
                    <a:cubicBezTo>
                      <a:pt x="688" y="764"/>
                      <a:pt x="690" y="766"/>
                      <a:pt x="691" y="767"/>
                    </a:cubicBezTo>
                    <a:cubicBezTo>
                      <a:pt x="691" y="768"/>
                      <a:pt x="692" y="769"/>
                      <a:pt x="692" y="770"/>
                    </a:cubicBezTo>
                    <a:cubicBezTo>
                      <a:pt x="693" y="771"/>
                      <a:pt x="693" y="771"/>
                      <a:pt x="694" y="771"/>
                    </a:cubicBezTo>
                    <a:cubicBezTo>
                      <a:pt x="697" y="775"/>
                      <a:pt x="698" y="779"/>
                      <a:pt x="703" y="779"/>
                    </a:cubicBezTo>
                    <a:cubicBezTo>
                      <a:pt x="708" y="779"/>
                      <a:pt x="711" y="775"/>
                      <a:pt x="715" y="774"/>
                    </a:cubicBezTo>
                    <a:cubicBezTo>
                      <a:pt x="718" y="773"/>
                      <a:pt x="723" y="774"/>
                      <a:pt x="724" y="770"/>
                    </a:cubicBezTo>
                    <a:cubicBezTo>
                      <a:pt x="726" y="767"/>
                      <a:pt x="722" y="762"/>
                      <a:pt x="721" y="759"/>
                    </a:cubicBezTo>
                    <a:cubicBezTo>
                      <a:pt x="720" y="755"/>
                      <a:pt x="720" y="750"/>
                      <a:pt x="720" y="745"/>
                    </a:cubicBezTo>
                    <a:cubicBezTo>
                      <a:pt x="720" y="741"/>
                      <a:pt x="719" y="736"/>
                      <a:pt x="719" y="732"/>
                    </a:cubicBezTo>
                    <a:cubicBezTo>
                      <a:pt x="719" y="728"/>
                      <a:pt x="721" y="723"/>
                      <a:pt x="719" y="719"/>
                    </a:cubicBezTo>
                    <a:cubicBezTo>
                      <a:pt x="716" y="720"/>
                      <a:pt x="712" y="720"/>
                      <a:pt x="709" y="721"/>
                    </a:cubicBezTo>
                    <a:cubicBezTo>
                      <a:pt x="706" y="723"/>
                      <a:pt x="702" y="726"/>
                      <a:pt x="699" y="726"/>
                    </a:cubicBezTo>
                    <a:cubicBezTo>
                      <a:pt x="696" y="717"/>
                      <a:pt x="706" y="722"/>
                      <a:pt x="707" y="717"/>
                    </a:cubicBezTo>
                    <a:cubicBezTo>
                      <a:pt x="707" y="715"/>
                      <a:pt x="705" y="712"/>
                      <a:pt x="704" y="710"/>
                    </a:cubicBezTo>
                    <a:cubicBezTo>
                      <a:pt x="704" y="708"/>
                      <a:pt x="704" y="706"/>
                      <a:pt x="705" y="705"/>
                    </a:cubicBezTo>
                    <a:cubicBezTo>
                      <a:pt x="707" y="706"/>
                      <a:pt x="708" y="709"/>
                      <a:pt x="710" y="711"/>
                    </a:cubicBezTo>
                    <a:cubicBezTo>
                      <a:pt x="711" y="714"/>
                      <a:pt x="714" y="715"/>
                      <a:pt x="715" y="718"/>
                    </a:cubicBezTo>
                    <a:cubicBezTo>
                      <a:pt x="716" y="718"/>
                      <a:pt x="718" y="718"/>
                      <a:pt x="720" y="718"/>
                    </a:cubicBezTo>
                    <a:cubicBezTo>
                      <a:pt x="719" y="715"/>
                      <a:pt x="721" y="710"/>
                      <a:pt x="721" y="707"/>
                    </a:cubicBezTo>
                    <a:cubicBezTo>
                      <a:pt x="722" y="700"/>
                      <a:pt x="724" y="694"/>
                      <a:pt x="723" y="687"/>
                    </a:cubicBezTo>
                    <a:cubicBezTo>
                      <a:pt x="722" y="679"/>
                      <a:pt x="721" y="671"/>
                      <a:pt x="722" y="663"/>
                    </a:cubicBezTo>
                    <a:cubicBezTo>
                      <a:pt x="723" y="660"/>
                      <a:pt x="723" y="657"/>
                      <a:pt x="723" y="653"/>
                    </a:cubicBezTo>
                    <a:cubicBezTo>
                      <a:pt x="723" y="649"/>
                      <a:pt x="721" y="645"/>
                      <a:pt x="721" y="641"/>
                    </a:cubicBezTo>
                    <a:cubicBezTo>
                      <a:pt x="721" y="638"/>
                      <a:pt x="720" y="636"/>
                      <a:pt x="720" y="633"/>
                    </a:cubicBezTo>
                    <a:cubicBezTo>
                      <a:pt x="720" y="631"/>
                      <a:pt x="720" y="629"/>
                      <a:pt x="721" y="627"/>
                    </a:cubicBezTo>
                    <a:cubicBezTo>
                      <a:pt x="721" y="622"/>
                      <a:pt x="719" y="617"/>
                      <a:pt x="717" y="612"/>
                    </a:cubicBezTo>
                    <a:cubicBezTo>
                      <a:pt x="716" y="608"/>
                      <a:pt x="717" y="604"/>
                      <a:pt x="716" y="600"/>
                    </a:cubicBezTo>
                    <a:cubicBezTo>
                      <a:pt x="715" y="595"/>
                      <a:pt x="714" y="591"/>
                      <a:pt x="714" y="586"/>
                    </a:cubicBezTo>
                    <a:cubicBezTo>
                      <a:pt x="713" y="574"/>
                      <a:pt x="709" y="563"/>
                      <a:pt x="706" y="552"/>
                    </a:cubicBezTo>
                    <a:cubicBezTo>
                      <a:pt x="703" y="544"/>
                      <a:pt x="698" y="538"/>
                      <a:pt x="694" y="532"/>
                    </a:cubicBezTo>
                    <a:cubicBezTo>
                      <a:pt x="690" y="527"/>
                      <a:pt x="686" y="518"/>
                      <a:pt x="679" y="516"/>
                    </a:cubicBezTo>
                    <a:cubicBezTo>
                      <a:pt x="678" y="516"/>
                      <a:pt x="676" y="516"/>
                      <a:pt x="674" y="515"/>
                    </a:cubicBezTo>
                    <a:cubicBezTo>
                      <a:pt x="673" y="517"/>
                      <a:pt x="674" y="521"/>
                      <a:pt x="674" y="523"/>
                    </a:cubicBezTo>
                    <a:cubicBezTo>
                      <a:pt x="673" y="529"/>
                      <a:pt x="675" y="525"/>
                      <a:pt x="679" y="526"/>
                    </a:cubicBezTo>
                    <a:cubicBezTo>
                      <a:pt x="684" y="527"/>
                      <a:pt x="682" y="539"/>
                      <a:pt x="687" y="538"/>
                    </a:cubicBezTo>
                    <a:cubicBezTo>
                      <a:pt x="686" y="538"/>
                      <a:pt x="686" y="537"/>
                      <a:pt x="685" y="536"/>
                    </a:cubicBezTo>
                    <a:cubicBezTo>
                      <a:pt x="686" y="533"/>
                      <a:pt x="691" y="536"/>
                      <a:pt x="692" y="538"/>
                    </a:cubicBezTo>
                    <a:cubicBezTo>
                      <a:pt x="694" y="541"/>
                      <a:pt x="690" y="544"/>
                      <a:pt x="691" y="546"/>
                    </a:cubicBezTo>
                    <a:cubicBezTo>
                      <a:pt x="694" y="543"/>
                      <a:pt x="697" y="551"/>
                      <a:pt x="699" y="553"/>
                    </a:cubicBezTo>
                    <a:cubicBezTo>
                      <a:pt x="702" y="557"/>
                      <a:pt x="705" y="559"/>
                      <a:pt x="706" y="564"/>
                    </a:cubicBezTo>
                    <a:cubicBezTo>
                      <a:pt x="706" y="564"/>
                      <a:pt x="705" y="564"/>
                      <a:pt x="704" y="564"/>
                    </a:cubicBezTo>
                    <a:cubicBezTo>
                      <a:pt x="705" y="566"/>
                      <a:pt x="707" y="567"/>
                      <a:pt x="708" y="568"/>
                    </a:cubicBezTo>
                    <a:cubicBezTo>
                      <a:pt x="709" y="570"/>
                      <a:pt x="710" y="572"/>
                      <a:pt x="711" y="573"/>
                    </a:cubicBezTo>
                    <a:cubicBezTo>
                      <a:pt x="712" y="578"/>
                      <a:pt x="712" y="581"/>
                      <a:pt x="713" y="586"/>
                    </a:cubicBezTo>
                    <a:cubicBezTo>
                      <a:pt x="713" y="589"/>
                      <a:pt x="716" y="611"/>
                      <a:pt x="707" y="606"/>
                    </a:cubicBezTo>
                    <a:cubicBezTo>
                      <a:pt x="708" y="607"/>
                      <a:pt x="708" y="608"/>
                      <a:pt x="708" y="608"/>
                    </a:cubicBezTo>
                    <a:cubicBezTo>
                      <a:pt x="707" y="609"/>
                      <a:pt x="706" y="609"/>
                      <a:pt x="705" y="609"/>
                    </a:cubicBezTo>
                    <a:cubicBezTo>
                      <a:pt x="705" y="611"/>
                      <a:pt x="707" y="611"/>
                      <a:pt x="708" y="612"/>
                    </a:cubicBezTo>
                    <a:cubicBezTo>
                      <a:pt x="707" y="614"/>
                      <a:pt x="705" y="614"/>
                      <a:pt x="706" y="617"/>
                    </a:cubicBezTo>
                    <a:cubicBezTo>
                      <a:pt x="706" y="618"/>
                      <a:pt x="709" y="619"/>
                      <a:pt x="708" y="620"/>
                    </a:cubicBezTo>
                    <a:cubicBezTo>
                      <a:pt x="706" y="622"/>
                      <a:pt x="705" y="619"/>
                      <a:pt x="704" y="619"/>
                    </a:cubicBezTo>
                    <a:cubicBezTo>
                      <a:pt x="703" y="618"/>
                      <a:pt x="703" y="618"/>
                      <a:pt x="702" y="618"/>
                    </a:cubicBezTo>
                    <a:cubicBezTo>
                      <a:pt x="701" y="618"/>
                      <a:pt x="700" y="618"/>
                      <a:pt x="699" y="619"/>
                    </a:cubicBezTo>
                    <a:cubicBezTo>
                      <a:pt x="699" y="621"/>
                      <a:pt x="695" y="624"/>
                      <a:pt x="693" y="624"/>
                    </a:cubicBezTo>
                    <a:cubicBezTo>
                      <a:pt x="692" y="622"/>
                      <a:pt x="694" y="621"/>
                      <a:pt x="693" y="619"/>
                    </a:cubicBezTo>
                    <a:cubicBezTo>
                      <a:pt x="693" y="617"/>
                      <a:pt x="692" y="617"/>
                      <a:pt x="691" y="616"/>
                    </a:cubicBezTo>
                    <a:cubicBezTo>
                      <a:pt x="691" y="616"/>
                      <a:pt x="691" y="614"/>
                      <a:pt x="691" y="613"/>
                    </a:cubicBezTo>
                    <a:cubicBezTo>
                      <a:pt x="690" y="613"/>
                      <a:pt x="690" y="613"/>
                      <a:pt x="690" y="612"/>
                    </a:cubicBezTo>
                    <a:cubicBezTo>
                      <a:pt x="691" y="611"/>
                      <a:pt x="692" y="611"/>
                      <a:pt x="694" y="610"/>
                    </a:cubicBezTo>
                    <a:cubicBezTo>
                      <a:pt x="699" y="607"/>
                      <a:pt x="702" y="606"/>
                      <a:pt x="706" y="600"/>
                    </a:cubicBezTo>
                    <a:cubicBezTo>
                      <a:pt x="707" y="598"/>
                      <a:pt x="709" y="596"/>
                      <a:pt x="709" y="593"/>
                    </a:cubicBezTo>
                    <a:cubicBezTo>
                      <a:pt x="709" y="591"/>
                      <a:pt x="709" y="590"/>
                      <a:pt x="706" y="589"/>
                    </a:cubicBezTo>
                    <a:cubicBezTo>
                      <a:pt x="705" y="589"/>
                      <a:pt x="704" y="588"/>
                      <a:pt x="702" y="588"/>
                    </a:cubicBezTo>
                    <a:cubicBezTo>
                      <a:pt x="701" y="588"/>
                      <a:pt x="700" y="588"/>
                      <a:pt x="699" y="588"/>
                    </a:cubicBezTo>
                    <a:cubicBezTo>
                      <a:pt x="697" y="589"/>
                      <a:pt x="697" y="590"/>
                      <a:pt x="696" y="590"/>
                    </a:cubicBezTo>
                    <a:cubicBezTo>
                      <a:pt x="695" y="591"/>
                      <a:pt x="693" y="590"/>
                      <a:pt x="692" y="591"/>
                    </a:cubicBezTo>
                    <a:cubicBezTo>
                      <a:pt x="690" y="592"/>
                      <a:pt x="688" y="593"/>
                      <a:pt x="687" y="595"/>
                    </a:cubicBezTo>
                    <a:cubicBezTo>
                      <a:pt x="687" y="595"/>
                      <a:pt x="686" y="596"/>
                      <a:pt x="686" y="596"/>
                    </a:cubicBezTo>
                    <a:cubicBezTo>
                      <a:pt x="685" y="597"/>
                      <a:pt x="685" y="597"/>
                      <a:pt x="685" y="598"/>
                    </a:cubicBezTo>
                    <a:cubicBezTo>
                      <a:pt x="684" y="600"/>
                      <a:pt x="682" y="600"/>
                      <a:pt x="680" y="600"/>
                    </a:cubicBezTo>
                    <a:cubicBezTo>
                      <a:pt x="678" y="601"/>
                      <a:pt x="678" y="601"/>
                      <a:pt x="677" y="602"/>
                    </a:cubicBezTo>
                    <a:cubicBezTo>
                      <a:pt x="677" y="603"/>
                      <a:pt x="676" y="604"/>
                      <a:pt x="675" y="604"/>
                    </a:cubicBezTo>
                    <a:cubicBezTo>
                      <a:pt x="673" y="606"/>
                      <a:pt x="671" y="607"/>
                      <a:pt x="669" y="606"/>
                    </a:cubicBezTo>
                    <a:cubicBezTo>
                      <a:pt x="668" y="603"/>
                      <a:pt x="669" y="601"/>
                      <a:pt x="671" y="599"/>
                    </a:cubicBezTo>
                    <a:cubicBezTo>
                      <a:pt x="672" y="599"/>
                      <a:pt x="677" y="596"/>
                      <a:pt x="677" y="597"/>
                    </a:cubicBezTo>
                    <a:cubicBezTo>
                      <a:pt x="677" y="596"/>
                      <a:pt x="676" y="596"/>
                      <a:pt x="676" y="595"/>
                    </a:cubicBezTo>
                    <a:cubicBezTo>
                      <a:pt x="676" y="595"/>
                      <a:pt x="677" y="595"/>
                      <a:pt x="677" y="595"/>
                    </a:cubicBezTo>
                    <a:cubicBezTo>
                      <a:pt x="677" y="596"/>
                      <a:pt x="677" y="596"/>
                      <a:pt x="678" y="596"/>
                    </a:cubicBezTo>
                    <a:cubicBezTo>
                      <a:pt x="678" y="595"/>
                      <a:pt x="679" y="596"/>
                      <a:pt x="679" y="596"/>
                    </a:cubicBezTo>
                    <a:cubicBezTo>
                      <a:pt x="680" y="596"/>
                      <a:pt x="680" y="596"/>
                      <a:pt x="681" y="595"/>
                    </a:cubicBezTo>
                    <a:cubicBezTo>
                      <a:pt x="681" y="595"/>
                      <a:pt x="682" y="594"/>
                      <a:pt x="682" y="593"/>
                    </a:cubicBezTo>
                    <a:cubicBezTo>
                      <a:pt x="682" y="592"/>
                      <a:pt x="683" y="592"/>
                      <a:pt x="683" y="592"/>
                    </a:cubicBezTo>
                    <a:cubicBezTo>
                      <a:pt x="684" y="592"/>
                      <a:pt x="685" y="591"/>
                      <a:pt x="685" y="591"/>
                    </a:cubicBezTo>
                    <a:cubicBezTo>
                      <a:pt x="685" y="590"/>
                      <a:pt x="686" y="590"/>
                      <a:pt x="686" y="590"/>
                    </a:cubicBezTo>
                    <a:cubicBezTo>
                      <a:pt x="686" y="589"/>
                      <a:pt x="686" y="589"/>
                      <a:pt x="687" y="588"/>
                    </a:cubicBezTo>
                    <a:cubicBezTo>
                      <a:pt x="687" y="588"/>
                      <a:pt x="688" y="588"/>
                      <a:pt x="688" y="587"/>
                    </a:cubicBezTo>
                    <a:cubicBezTo>
                      <a:pt x="689" y="587"/>
                      <a:pt x="689" y="586"/>
                      <a:pt x="690" y="586"/>
                    </a:cubicBezTo>
                    <a:cubicBezTo>
                      <a:pt x="690" y="586"/>
                      <a:pt x="691" y="586"/>
                      <a:pt x="692" y="586"/>
                    </a:cubicBezTo>
                    <a:cubicBezTo>
                      <a:pt x="692" y="585"/>
                      <a:pt x="692" y="584"/>
                      <a:pt x="691" y="583"/>
                    </a:cubicBezTo>
                    <a:cubicBezTo>
                      <a:pt x="691" y="582"/>
                      <a:pt x="690" y="582"/>
                      <a:pt x="690" y="581"/>
                    </a:cubicBezTo>
                    <a:cubicBezTo>
                      <a:pt x="690" y="581"/>
                      <a:pt x="689" y="581"/>
                      <a:pt x="689" y="581"/>
                    </a:cubicBezTo>
                    <a:cubicBezTo>
                      <a:pt x="689" y="581"/>
                      <a:pt x="689" y="581"/>
                      <a:pt x="689" y="581"/>
                    </a:cubicBezTo>
                    <a:cubicBezTo>
                      <a:pt x="689" y="581"/>
                      <a:pt x="689" y="581"/>
                      <a:pt x="689" y="581"/>
                    </a:cubicBezTo>
                    <a:cubicBezTo>
                      <a:pt x="689" y="581"/>
                      <a:pt x="689" y="581"/>
                      <a:pt x="689" y="581"/>
                    </a:cubicBezTo>
                    <a:cubicBezTo>
                      <a:pt x="689" y="581"/>
                      <a:pt x="689" y="581"/>
                      <a:pt x="689" y="581"/>
                    </a:cubicBezTo>
                    <a:cubicBezTo>
                      <a:pt x="689" y="581"/>
                      <a:pt x="688" y="581"/>
                      <a:pt x="688" y="581"/>
                    </a:cubicBezTo>
                    <a:cubicBezTo>
                      <a:pt x="688" y="581"/>
                      <a:pt x="688" y="581"/>
                      <a:pt x="688" y="581"/>
                    </a:cubicBezTo>
                    <a:cubicBezTo>
                      <a:pt x="688" y="581"/>
                      <a:pt x="688" y="580"/>
                      <a:pt x="688" y="580"/>
                    </a:cubicBezTo>
                    <a:cubicBezTo>
                      <a:pt x="688" y="580"/>
                      <a:pt x="688" y="580"/>
                      <a:pt x="687" y="580"/>
                    </a:cubicBezTo>
                    <a:cubicBezTo>
                      <a:pt x="687" y="580"/>
                      <a:pt x="687" y="580"/>
                      <a:pt x="687" y="580"/>
                    </a:cubicBezTo>
                    <a:cubicBezTo>
                      <a:pt x="687" y="580"/>
                      <a:pt x="686" y="580"/>
                      <a:pt x="687" y="580"/>
                    </a:cubicBezTo>
                    <a:cubicBezTo>
                      <a:pt x="687" y="579"/>
                      <a:pt x="687" y="579"/>
                      <a:pt x="687" y="580"/>
                    </a:cubicBezTo>
                    <a:cubicBezTo>
                      <a:pt x="687" y="580"/>
                      <a:pt x="687" y="580"/>
                      <a:pt x="688" y="580"/>
                    </a:cubicBezTo>
                    <a:cubicBezTo>
                      <a:pt x="688" y="580"/>
                      <a:pt x="688" y="580"/>
                      <a:pt x="688" y="580"/>
                    </a:cubicBezTo>
                    <a:cubicBezTo>
                      <a:pt x="688" y="580"/>
                      <a:pt x="688" y="580"/>
                      <a:pt x="688" y="580"/>
                    </a:cubicBezTo>
                    <a:cubicBezTo>
                      <a:pt x="688" y="580"/>
                      <a:pt x="688" y="580"/>
                      <a:pt x="689" y="580"/>
                    </a:cubicBezTo>
                    <a:cubicBezTo>
                      <a:pt x="689" y="580"/>
                      <a:pt x="689" y="580"/>
                      <a:pt x="689" y="580"/>
                    </a:cubicBezTo>
                    <a:cubicBezTo>
                      <a:pt x="689" y="580"/>
                      <a:pt x="689" y="580"/>
                      <a:pt x="689" y="580"/>
                    </a:cubicBezTo>
                    <a:cubicBezTo>
                      <a:pt x="689" y="580"/>
                      <a:pt x="689" y="580"/>
                      <a:pt x="689" y="580"/>
                    </a:cubicBezTo>
                    <a:cubicBezTo>
                      <a:pt x="689" y="580"/>
                      <a:pt x="690" y="580"/>
                      <a:pt x="690" y="580"/>
                    </a:cubicBezTo>
                    <a:cubicBezTo>
                      <a:pt x="690" y="580"/>
                      <a:pt x="690" y="581"/>
                      <a:pt x="690" y="581"/>
                    </a:cubicBezTo>
                    <a:cubicBezTo>
                      <a:pt x="690" y="581"/>
                      <a:pt x="690" y="581"/>
                      <a:pt x="690" y="581"/>
                    </a:cubicBezTo>
                    <a:cubicBezTo>
                      <a:pt x="691" y="581"/>
                      <a:pt x="691" y="581"/>
                      <a:pt x="691" y="581"/>
                    </a:cubicBezTo>
                    <a:cubicBezTo>
                      <a:pt x="691" y="581"/>
                      <a:pt x="691" y="581"/>
                      <a:pt x="691" y="581"/>
                    </a:cubicBezTo>
                    <a:cubicBezTo>
                      <a:pt x="691" y="581"/>
                      <a:pt x="691" y="581"/>
                      <a:pt x="692" y="582"/>
                    </a:cubicBezTo>
                    <a:cubicBezTo>
                      <a:pt x="692" y="582"/>
                      <a:pt x="692" y="582"/>
                      <a:pt x="692" y="582"/>
                    </a:cubicBezTo>
                    <a:cubicBezTo>
                      <a:pt x="692" y="582"/>
                      <a:pt x="692" y="582"/>
                      <a:pt x="692" y="582"/>
                    </a:cubicBezTo>
                    <a:cubicBezTo>
                      <a:pt x="692" y="582"/>
                      <a:pt x="693" y="582"/>
                      <a:pt x="693" y="582"/>
                    </a:cubicBezTo>
                    <a:cubicBezTo>
                      <a:pt x="693" y="582"/>
                      <a:pt x="693" y="582"/>
                      <a:pt x="693" y="582"/>
                    </a:cubicBezTo>
                    <a:cubicBezTo>
                      <a:pt x="694" y="582"/>
                      <a:pt x="694" y="582"/>
                      <a:pt x="694" y="582"/>
                    </a:cubicBezTo>
                    <a:cubicBezTo>
                      <a:pt x="694" y="582"/>
                      <a:pt x="695" y="582"/>
                      <a:pt x="695" y="582"/>
                    </a:cubicBezTo>
                    <a:cubicBezTo>
                      <a:pt x="696" y="582"/>
                      <a:pt x="696" y="582"/>
                      <a:pt x="696" y="582"/>
                    </a:cubicBezTo>
                    <a:cubicBezTo>
                      <a:pt x="696" y="582"/>
                      <a:pt x="696" y="581"/>
                      <a:pt x="697" y="581"/>
                    </a:cubicBezTo>
                    <a:cubicBezTo>
                      <a:pt x="697" y="581"/>
                      <a:pt x="697" y="581"/>
                      <a:pt x="697" y="581"/>
                    </a:cubicBezTo>
                    <a:cubicBezTo>
                      <a:pt x="697" y="580"/>
                      <a:pt x="697" y="580"/>
                      <a:pt x="698" y="580"/>
                    </a:cubicBezTo>
                    <a:cubicBezTo>
                      <a:pt x="698" y="580"/>
                      <a:pt x="699" y="580"/>
                      <a:pt x="699" y="580"/>
                    </a:cubicBezTo>
                    <a:cubicBezTo>
                      <a:pt x="699" y="580"/>
                      <a:pt x="699" y="580"/>
                      <a:pt x="699" y="580"/>
                    </a:cubicBezTo>
                    <a:cubicBezTo>
                      <a:pt x="699" y="580"/>
                      <a:pt x="699" y="580"/>
                      <a:pt x="700" y="580"/>
                    </a:cubicBezTo>
                    <a:cubicBezTo>
                      <a:pt x="700" y="580"/>
                      <a:pt x="700" y="581"/>
                      <a:pt x="700" y="581"/>
                    </a:cubicBezTo>
                    <a:cubicBezTo>
                      <a:pt x="700" y="581"/>
                      <a:pt x="700" y="581"/>
                      <a:pt x="700" y="581"/>
                    </a:cubicBezTo>
                    <a:cubicBezTo>
                      <a:pt x="700" y="581"/>
                      <a:pt x="700" y="581"/>
                      <a:pt x="700" y="581"/>
                    </a:cubicBezTo>
                    <a:cubicBezTo>
                      <a:pt x="700" y="582"/>
                      <a:pt x="701" y="582"/>
                      <a:pt x="701" y="582"/>
                    </a:cubicBezTo>
                    <a:cubicBezTo>
                      <a:pt x="701" y="582"/>
                      <a:pt x="701" y="582"/>
                      <a:pt x="701" y="582"/>
                    </a:cubicBezTo>
                    <a:cubicBezTo>
                      <a:pt x="701" y="582"/>
                      <a:pt x="701" y="582"/>
                      <a:pt x="702" y="582"/>
                    </a:cubicBezTo>
                    <a:cubicBezTo>
                      <a:pt x="702" y="583"/>
                      <a:pt x="702" y="583"/>
                      <a:pt x="702" y="583"/>
                    </a:cubicBezTo>
                    <a:cubicBezTo>
                      <a:pt x="702" y="583"/>
                      <a:pt x="702" y="583"/>
                      <a:pt x="703" y="583"/>
                    </a:cubicBezTo>
                    <a:cubicBezTo>
                      <a:pt x="703" y="583"/>
                      <a:pt x="703" y="584"/>
                      <a:pt x="703" y="584"/>
                    </a:cubicBezTo>
                    <a:cubicBezTo>
                      <a:pt x="703" y="584"/>
                      <a:pt x="703" y="583"/>
                      <a:pt x="704" y="583"/>
                    </a:cubicBezTo>
                    <a:cubicBezTo>
                      <a:pt x="704" y="583"/>
                      <a:pt x="704" y="583"/>
                      <a:pt x="704" y="583"/>
                    </a:cubicBezTo>
                    <a:cubicBezTo>
                      <a:pt x="704" y="583"/>
                      <a:pt x="704" y="583"/>
                      <a:pt x="705" y="583"/>
                    </a:cubicBezTo>
                    <a:cubicBezTo>
                      <a:pt x="705" y="583"/>
                      <a:pt x="705" y="583"/>
                      <a:pt x="705" y="583"/>
                    </a:cubicBezTo>
                    <a:cubicBezTo>
                      <a:pt x="705" y="583"/>
                      <a:pt x="706" y="582"/>
                      <a:pt x="706" y="582"/>
                    </a:cubicBezTo>
                    <a:cubicBezTo>
                      <a:pt x="706" y="582"/>
                      <a:pt x="706" y="582"/>
                      <a:pt x="706" y="582"/>
                    </a:cubicBezTo>
                    <a:cubicBezTo>
                      <a:pt x="707" y="581"/>
                      <a:pt x="708" y="581"/>
                      <a:pt x="709" y="581"/>
                    </a:cubicBezTo>
                    <a:cubicBezTo>
                      <a:pt x="709" y="581"/>
                      <a:pt x="709" y="582"/>
                      <a:pt x="710" y="581"/>
                    </a:cubicBezTo>
                    <a:cubicBezTo>
                      <a:pt x="710" y="581"/>
                      <a:pt x="710" y="581"/>
                      <a:pt x="710" y="581"/>
                    </a:cubicBezTo>
                    <a:cubicBezTo>
                      <a:pt x="710" y="580"/>
                      <a:pt x="710" y="580"/>
                      <a:pt x="710" y="580"/>
                    </a:cubicBezTo>
                    <a:cubicBezTo>
                      <a:pt x="710" y="580"/>
                      <a:pt x="710" y="580"/>
                      <a:pt x="710" y="580"/>
                    </a:cubicBezTo>
                    <a:cubicBezTo>
                      <a:pt x="710" y="580"/>
                      <a:pt x="710" y="580"/>
                      <a:pt x="710" y="580"/>
                    </a:cubicBezTo>
                    <a:cubicBezTo>
                      <a:pt x="710" y="580"/>
                      <a:pt x="710" y="579"/>
                      <a:pt x="710" y="579"/>
                    </a:cubicBezTo>
                    <a:cubicBezTo>
                      <a:pt x="710" y="579"/>
                      <a:pt x="710" y="579"/>
                      <a:pt x="710" y="579"/>
                    </a:cubicBezTo>
                    <a:cubicBezTo>
                      <a:pt x="710" y="578"/>
                      <a:pt x="709" y="578"/>
                      <a:pt x="709" y="578"/>
                    </a:cubicBezTo>
                    <a:cubicBezTo>
                      <a:pt x="709" y="578"/>
                      <a:pt x="709" y="577"/>
                      <a:pt x="709" y="577"/>
                    </a:cubicBezTo>
                    <a:cubicBezTo>
                      <a:pt x="709" y="577"/>
                      <a:pt x="709" y="576"/>
                      <a:pt x="709" y="576"/>
                    </a:cubicBezTo>
                    <a:cubicBezTo>
                      <a:pt x="709" y="576"/>
                      <a:pt x="709" y="576"/>
                      <a:pt x="709" y="575"/>
                    </a:cubicBezTo>
                    <a:cubicBezTo>
                      <a:pt x="709" y="575"/>
                      <a:pt x="709" y="575"/>
                      <a:pt x="709" y="575"/>
                    </a:cubicBezTo>
                    <a:cubicBezTo>
                      <a:pt x="709" y="574"/>
                      <a:pt x="709" y="574"/>
                      <a:pt x="709" y="573"/>
                    </a:cubicBezTo>
                    <a:cubicBezTo>
                      <a:pt x="709" y="573"/>
                      <a:pt x="708" y="573"/>
                      <a:pt x="708" y="573"/>
                    </a:cubicBezTo>
                    <a:cubicBezTo>
                      <a:pt x="708" y="572"/>
                      <a:pt x="708" y="572"/>
                      <a:pt x="708" y="572"/>
                    </a:cubicBezTo>
                    <a:cubicBezTo>
                      <a:pt x="708" y="572"/>
                      <a:pt x="708" y="571"/>
                      <a:pt x="708" y="571"/>
                    </a:cubicBezTo>
                    <a:cubicBezTo>
                      <a:pt x="708" y="571"/>
                      <a:pt x="707" y="571"/>
                      <a:pt x="707" y="571"/>
                    </a:cubicBezTo>
                    <a:cubicBezTo>
                      <a:pt x="707" y="571"/>
                      <a:pt x="707" y="571"/>
                      <a:pt x="707" y="571"/>
                    </a:cubicBezTo>
                    <a:cubicBezTo>
                      <a:pt x="707" y="571"/>
                      <a:pt x="707" y="570"/>
                      <a:pt x="707" y="571"/>
                    </a:cubicBezTo>
                    <a:cubicBezTo>
                      <a:pt x="707" y="570"/>
                      <a:pt x="707" y="570"/>
                      <a:pt x="707" y="570"/>
                    </a:cubicBezTo>
                    <a:cubicBezTo>
                      <a:pt x="707" y="570"/>
                      <a:pt x="707" y="570"/>
                      <a:pt x="707" y="570"/>
                    </a:cubicBezTo>
                    <a:cubicBezTo>
                      <a:pt x="707" y="570"/>
                      <a:pt x="707" y="570"/>
                      <a:pt x="707" y="570"/>
                    </a:cubicBezTo>
                    <a:cubicBezTo>
                      <a:pt x="707" y="570"/>
                      <a:pt x="707" y="570"/>
                      <a:pt x="707" y="569"/>
                    </a:cubicBezTo>
                    <a:cubicBezTo>
                      <a:pt x="706" y="569"/>
                      <a:pt x="706" y="569"/>
                      <a:pt x="706" y="569"/>
                    </a:cubicBezTo>
                    <a:cubicBezTo>
                      <a:pt x="706" y="569"/>
                      <a:pt x="706" y="569"/>
                      <a:pt x="705" y="569"/>
                    </a:cubicBezTo>
                    <a:cubicBezTo>
                      <a:pt x="705" y="569"/>
                      <a:pt x="705" y="568"/>
                      <a:pt x="705" y="568"/>
                    </a:cubicBezTo>
                    <a:cubicBezTo>
                      <a:pt x="705" y="568"/>
                      <a:pt x="705" y="568"/>
                      <a:pt x="705" y="568"/>
                    </a:cubicBezTo>
                    <a:cubicBezTo>
                      <a:pt x="705" y="568"/>
                      <a:pt x="705" y="568"/>
                      <a:pt x="705" y="568"/>
                    </a:cubicBezTo>
                    <a:cubicBezTo>
                      <a:pt x="704" y="568"/>
                      <a:pt x="704" y="568"/>
                      <a:pt x="704" y="568"/>
                    </a:cubicBezTo>
                    <a:cubicBezTo>
                      <a:pt x="704" y="568"/>
                      <a:pt x="704" y="568"/>
                      <a:pt x="704" y="568"/>
                    </a:cubicBezTo>
                    <a:cubicBezTo>
                      <a:pt x="704" y="568"/>
                      <a:pt x="704" y="568"/>
                      <a:pt x="703" y="568"/>
                    </a:cubicBezTo>
                    <a:cubicBezTo>
                      <a:pt x="703" y="568"/>
                      <a:pt x="703" y="568"/>
                      <a:pt x="703" y="568"/>
                    </a:cubicBezTo>
                    <a:cubicBezTo>
                      <a:pt x="703" y="568"/>
                      <a:pt x="703" y="568"/>
                      <a:pt x="703" y="568"/>
                    </a:cubicBezTo>
                    <a:cubicBezTo>
                      <a:pt x="703" y="568"/>
                      <a:pt x="703" y="567"/>
                      <a:pt x="702" y="567"/>
                    </a:cubicBezTo>
                    <a:cubicBezTo>
                      <a:pt x="702" y="567"/>
                      <a:pt x="702" y="567"/>
                      <a:pt x="702" y="567"/>
                    </a:cubicBezTo>
                    <a:cubicBezTo>
                      <a:pt x="702" y="567"/>
                      <a:pt x="702" y="567"/>
                      <a:pt x="701" y="567"/>
                    </a:cubicBezTo>
                    <a:cubicBezTo>
                      <a:pt x="701" y="567"/>
                      <a:pt x="701" y="567"/>
                      <a:pt x="701" y="567"/>
                    </a:cubicBezTo>
                    <a:cubicBezTo>
                      <a:pt x="701" y="567"/>
                      <a:pt x="701" y="567"/>
                      <a:pt x="701" y="567"/>
                    </a:cubicBezTo>
                    <a:cubicBezTo>
                      <a:pt x="701" y="567"/>
                      <a:pt x="701" y="567"/>
                      <a:pt x="701" y="567"/>
                    </a:cubicBezTo>
                    <a:cubicBezTo>
                      <a:pt x="700" y="567"/>
                      <a:pt x="700" y="567"/>
                      <a:pt x="700" y="567"/>
                    </a:cubicBezTo>
                    <a:cubicBezTo>
                      <a:pt x="700" y="567"/>
                      <a:pt x="699" y="567"/>
                      <a:pt x="699" y="567"/>
                    </a:cubicBezTo>
                    <a:cubicBezTo>
                      <a:pt x="699" y="567"/>
                      <a:pt x="699" y="566"/>
                      <a:pt x="699" y="566"/>
                    </a:cubicBezTo>
                    <a:cubicBezTo>
                      <a:pt x="699" y="566"/>
                      <a:pt x="698" y="566"/>
                      <a:pt x="698" y="567"/>
                    </a:cubicBezTo>
                    <a:cubicBezTo>
                      <a:pt x="698" y="567"/>
                      <a:pt x="698" y="567"/>
                      <a:pt x="698" y="567"/>
                    </a:cubicBezTo>
                    <a:cubicBezTo>
                      <a:pt x="697" y="567"/>
                      <a:pt x="697" y="566"/>
                      <a:pt x="697" y="566"/>
                    </a:cubicBezTo>
                    <a:cubicBezTo>
                      <a:pt x="697" y="566"/>
                      <a:pt x="697" y="566"/>
                      <a:pt x="697" y="566"/>
                    </a:cubicBezTo>
                    <a:cubicBezTo>
                      <a:pt x="697" y="566"/>
                      <a:pt x="697" y="566"/>
                      <a:pt x="696" y="566"/>
                    </a:cubicBezTo>
                    <a:cubicBezTo>
                      <a:pt x="696" y="566"/>
                      <a:pt x="696" y="566"/>
                      <a:pt x="696" y="565"/>
                    </a:cubicBezTo>
                    <a:cubicBezTo>
                      <a:pt x="696" y="565"/>
                      <a:pt x="696" y="565"/>
                      <a:pt x="695" y="566"/>
                    </a:cubicBezTo>
                    <a:cubicBezTo>
                      <a:pt x="695" y="566"/>
                      <a:pt x="695" y="566"/>
                      <a:pt x="695" y="566"/>
                    </a:cubicBezTo>
                    <a:cubicBezTo>
                      <a:pt x="695" y="566"/>
                      <a:pt x="694" y="566"/>
                      <a:pt x="694" y="566"/>
                    </a:cubicBezTo>
                    <a:cubicBezTo>
                      <a:pt x="694" y="566"/>
                      <a:pt x="693" y="567"/>
                      <a:pt x="693" y="567"/>
                    </a:cubicBezTo>
                    <a:cubicBezTo>
                      <a:pt x="693" y="567"/>
                      <a:pt x="692" y="566"/>
                      <a:pt x="692" y="566"/>
                    </a:cubicBezTo>
                    <a:cubicBezTo>
                      <a:pt x="692" y="566"/>
                      <a:pt x="692" y="566"/>
                      <a:pt x="691" y="566"/>
                    </a:cubicBezTo>
                    <a:cubicBezTo>
                      <a:pt x="691" y="566"/>
                      <a:pt x="691" y="566"/>
                      <a:pt x="691" y="566"/>
                    </a:cubicBezTo>
                    <a:cubicBezTo>
                      <a:pt x="691" y="566"/>
                      <a:pt x="690" y="566"/>
                      <a:pt x="690" y="566"/>
                    </a:cubicBezTo>
                    <a:cubicBezTo>
                      <a:pt x="690" y="566"/>
                      <a:pt x="690" y="566"/>
                      <a:pt x="689" y="566"/>
                    </a:cubicBezTo>
                    <a:cubicBezTo>
                      <a:pt x="689" y="566"/>
                      <a:pt x="689" y="566"/>
                      <a:pt x="689" y="566"/>
                    </a:cubicBezTo>
                    <a:cubicBezTo>
                      <a:pt x="688" y="566"/>
                      <a:pt x="688" y="566"/>
                      <a:pt x="688" y="566"/>
                    </a:cubicBezTo>
                    <a:cubicBezTo>
                      <a:pt x="687" y="566"/>
                      <a:pt x="687" y="566"/>
                      <a:pt x="686" y="566"/>
                    </a:cubicBezTo>
                    <a:cubicBezTo>
                      <a:pt x="686" y="566"/>
                      <a:pt x="685" y="566"/>
                      <a:pt x="685" y="566"/>
                    </a:cubicBezTo>
                    <a:cubicBezTo>
                      <a:pt x="685" y="566"/>
                      <a:pt x="684" y="566"/>
                      <a:pt x="684" y="566"/>
                    </a:cubicBezTo>
                    <a:cubicBezTo>
                      <a:pt x="684" y="566"/>
                      <a:pt x="684" y="566"/>
                      <a:pt x="684" y="566"/>
                    </a:cubicBezTo>
                    <a:cubicBezTo>
                      <a:pt x="683" y="566"/>
                      <a:pt x="683" y="566"/>
                      <a:pt x="683" y="566"/>
                    </a:cubicBezTo>
                    <a:cubicBezTo>
                      <a:pt x="683" y="566"/>
                      <a:pt x="683" y="566"/>
                      <a:pt x="683" y="566"/>
                    </a:cubicBezTo>
                    <a:cubicBezTo>
                      <a:pt x="682" y="566"/>
                      <a:pt x="682" y="566"/>
                      <a:pt x="682" y="566"/>
                    </a:cubicBezTo>
                    <a:cubicBezTo>
                      <a:pt x="681" y="566"/>
                      <a:pt x="681" y="566"/>
                      <a:pt x="680" y="566"/>
                    </a:cubicBezTo>
                    <a:cubicBezTo>
                      <a:pt x="680" y="566"/>
                      <a:pt x="680" y="566"/>
                      <a:pt x="680" y="566"/>
                    </a:cubicBezTo>
                    <a:cubicBezTo>
                      <a:pt x="680" y="566"/>
                      <a:pt x="680" y="566"/>
                      <a:pt x="680" y="565"/>
                    </a:cubicBezTo>
                    <a:cubicBezTo>
                      <a:pt x="680" y="565"/>
                      <a:pt x="680" y="565"/>
                      <a:pt x="680" y="566"/>
                    </a:cubicBezTo>
                    <a:cubicBezTo>
                      <a:pt x="679" y="566"/>
                      <a:pt x="679" y="566"/>
                      <a:pt x="679" y="565"/>
                    </a:cubicBezTo>
                    <a:cubicBezTo>
                      <a:pt x="679" y="565"/>
                      <a:pt x="679" y="565"/>
                      <a:pt x="679" y="565"/>
                    </a:cubicBezTo>
                    <a:cubicBezTo>
                      <a:pt x="678" y="565"/>
                      <a:pt x="678" y="565"/>
                      <a:pt x="678" y="565"/>
                    </a:cubicBezTo>
                    <a:cubicBezTo>
                      <a:pt x="678" y="565"/>
                      <a:pt x="677" y="565"/>
                      <a:pt x="677" y="565"/>
                    </a:cubicBezTo>
                    <a:cubicBezTo>
                      <a:pt x="677" y="565"/>
                      <a:pt x="677" y="565"/>
                      <a:pt x="677" y="565"/>
                    </a:cubicBezTo>
                    <a:cubicBezTo>
                      <a:pt x="677" y="565"/>
                      <a:pt x="677" y="564"/>
                      <a:pt x="677" y="564"/>
                    </a:cubicBezTo>
                    <a:cubicBezTo>
                      <a:pt x="677" y="564"/>
                      <a:pt x="677" y="565"/>
                      <a:pt x="676" y="565"/>
                    </a:cubicBezTo>
                    <a:cubicBezTo>
                      <a:pt x="676" y="565"/>
                      <a:pt x="676" y="565"/>
                      <a:pt x="676" y="565"/>
                    </a:cubicBezTo>
                    <a:cubicBezTo>
                      <a:pt x="676" y="565"/>
                      <a:pt x="676" y="565"/>
                      <a:pt x="676" y="565"/>
                    </a:cubicBezTo>
                    <a:cubicBezTo>
                      <a:pt x="676" y="565"/>
                      <a:pt x="676" y="565"/>
                      <a:pt x="676" y="565"/>
                    </a:cubicBezTo>
                    <a:cubicBezTo>
                      <a:pt x="675" y="566"/>
                      <a:pt x="675" y="566"/>
                      <a:pt x="675" y="566"/>
                    </a:cubicBezTo>
                    <a:cubicBezTo>
                      <a:pt x="675" y="566"/>
                      <a:pt x="674" y="566"/>
                      <a:pt x="674" y="566"/>
                    </a:cubicBezTo>
                    <a:cubicBezTo>
                      <a:pt x="674" y="566"/>
                      <a:pt x="674" y="566"/>
                      <a:pt x="673" y="566"/>
                    </a:cubicBezTo>
                    <a:cubicBezTo>
                      <a:pt x="673" y="566"/>
                      <a:pt x="673" y="566"/>
                      <a:pt x="673" y="566"/>
                    </a:cubicBezTo>
                    <a:cubicBezTo>
                      <a:pt x="673" y="566"/>
                      <a:pt x="672" y="566"/>
                      <a:pt x="672" y="566"/>
                    </a:cubicBezTo>
                    <a:cubicBezTo>
                      <a:pt x="672" y="566"/>
                      <a:pt x="671" y="566"/>
                      <a:pt x="671" y="566"/>
                    </a:cubicBezTo>
                    <a:cubicBezTo>
                      <a:pt x="671" y="566"/>
                      <a:pt x="671" y="566"/>
                      <a:pt x="670" y="565"/>
                    </a:cubicBezTo>
                    <a:cubicBezTo>
                      <a:pt x="670" y="565"/>
                      <a:pt x="670" y="565"/>
                      <a:pt x="670" y="565"/>
                    </a:cubicBezTo>
                    <a:cubicBezTo>
                      <a:pt x="670" y="565"/>
                      <a:pt x="670" y="565"/>
                      <a:pt x="669" y="565"/>
                    </a:cubicBezTo>
                    <a:cubicBezTo>
                      <a:pt x="669" y="565"/>
                      <a:pt x="669" y="565"/>
                      <a:pt x="669" y="565"/>
                    </a:cubicBezTo>
                    <a:cubicBezTo>
                      <a:pt x="668" y="565"/>
                      <a:pt x="668" y="565"/>
                      <a:pt x="668" y="565"/>
                    </a:cubicBezTo>
                    <a:cubicBezTo>
                      <a:pt x="668" y="565"/>
                      <a:pt x="668" y="565"/>
                      <a:pt x="668" y="565"/>
                    </a:cubicBezTo>
                    <a:cubicBezTo>
                      <a:pt x="668" y="565"/>
                      <a:pt x="668" y="565"/>
                      <a:pt x="668" y="565"/>
                    </a:cubicBezTo>
                    <a:cubicBezTo>
                      <a:pt x="667" y="565"/>
                      <a:pt x="667" y="565"/>
                      <a:pt x="667" y="565"/>
                    </a:cubicBezTo>
                    <a:cubicBezTo>
                      <a:pt x="667" y="565"/>
                      <a:pt x="667" y="565"/>
                      <a:pt x="666" y="565"/>
                    </a:cubicBezTo>
                    <a:cubicBezTo>
                      <a:pt x="666" y="565"/>
                      <a:pt x="666" y="565"/>
                      <a:pt x="666" y="564"/>
                    </a:cubicBezTo>
                    <a:cubicBezTo>
                      <a:pt x="666" y="564"/>
                      <a:pt x="666" y="564"/>
                      <a:pt x="666" y="564"/>
                    </a:cubicBezTo>
                    <a:cubicBezTo>
                      <a:pt x="666" y="564"/>
                      <a:pt x="665" y="564"/>
                      <a:pt x="665" y="564"/>
                    </a:cubicBezTo>
                    <a:cubicBezTo>
                      <a:pt x="665" y="564"/>
                      <a:pt x="665" y="564"/>
                      <a:pt x="665" y="564"/>
                    </a:cubicBezTo>
                    <a:cubicBezTo>
                      <a:pt x="665" y="564"/>
                      <a:pt x="665" y="564"/>
                      <a:pt x="665" y="564"/>
                    </a:cubicBezTo>
                    <a:cubicBezTo>
                      <a:pt x="664" y="564"/>
                      <a:pt x="664" y="564"/>
                      <a:pt x="664" y="564"/>
                    </a:cubicBezTo>
                    <a:cubicBezTo>
                      <a:pt x="664" y="564"/>
                      <a:pt x="664" y="564"/>
                      <a:pt x="664" y="564"/>
                    </a:cubicBezTo>
                    <a:cubicBezTo>
                      <a:pt x="664" y="564"/>
                      <a:pt x="664" y="564"/>
                      <a:pt x="664" y="564"/>
                    </a:cubicBezTo>
                    <a:cubicBezTo>
                      <a:pt x="664" y="564"/>
                      <a:pt x="664" y="564"/>
                      <a:pt x="664" y="564"/>
                    </a:cubicBezTo>
                    <a:cubicBezTo>
                      <a:pt x="663" y="564"/>
                      <a:pt x="663" y="563"/>
                      <a:pt x="663" y="563"/>
                    </a:cubicBezTo>
                    <a:cubicBezTo>
                      <a:pt x="663" y="563"/>
                      <a:pt x="663" y="563"/>
                      <a:pt x="663" y="563"/>
                    </a:cubicBezTo>
                    <a:cubicBezTo>
                      <a:pt x="663" y="563"/>
                      <a:pt x="662" y="563"/>
                      <a:pt x="662" y="563"/>
                    </a:cubicBezTo>
                    <a:cubicBezTo>
                      <a:pt x="662" y="563"/>
                      <a:pt x="662" y="563"/>
                      <a:pt x="662" y="563"/>
                    </a:cubicBezTo>
                    <a:cubicBezTo>
                      <a:pt x="662" y="563"/>
                      <a:pt x="662" y="563"/>
                      <a:pt x="662" y="563"/>
                    </a:cubicBezTo>
                    <a:cubicBezTo>
                      <a:pt x="661" y="563"/>
                      <a:pt x="661" y="563"/>
                      <a:pt x="661" y="563"/>
                    </a:cubicBezTo>
                    <a:cubicBezTo>
                      <a:pt x="661" y="563"/>
                      <a:pt x="661" y="563"/>
                      <a:pt x="661" y="563"/>
                    </a:cubicBezTo>
                    <a:cubicBezTo>
                      <a:pt x="661" y="563"/>
                      <a:pt x="660" y="563"/>
                      <a:pt x="660" y="562"/>
                    </a:cubicBezTo>
                    <a:cubicBezTo>
                      <a:pt x="660" y="562"/>
                      <a:pt x="660" y="562"/>
                      <a:pt x="660" y="562"/>
                    </a:cubicBezTo>
                    <a:cubicBezTo>
                      <a:pt x="660" y="562"/>
                      <a:pt x="659" y="562"/>
                      <a:pt x="659" y="562"/>
                    </a:cubicBezTo>
                    <a:cubicBezTo>
                      <a:pt x="659" y="562"/>
                      <a:pt x="659" y="562"/>
                      <a:pt x="659" y="562"/>
                    </a:cubicBezTo>
                    <a:cubicBezTo>
                      <a:pt x="659" y="562"/>
                      <a:pt x="659" y="562"/>
                      <a:pt x="659" y="561"/>
                    </a:cubicBezTo>
                    <a:cubicBezTo>
                      <a:pt x="659" y="561"/>
                      <a:pt x="659" y="561"/>
                      <a:pt x="659" y="561"/>
                    </a:cubicBezTo>
                    <a:cubicBezTo>
                      <a:pt x="658" y="561"/>
                      <a:pt x="658" y="561"/>
                      <a:pt x="658" y="561"/>
                    </a:cubicBezTo>
                    <a:cubicBezTo>
                      <a:pt x="658" y="561"/>
                      <a:pt x="658" y="561"/>
                      <a:pt x="657" y="561"/>
                    </a:cubicBezTo>
                    <a:cubicBezTo>
                      <a:pt x="657" y="561"/>
                      <a:pt x="657" y="561"/>
                      <a:pt x="657" y="561"/>
                    </a:cubicBezTo>
                    <a:cubicBezTo>
                      <a:pt x="657" y="561"/>
                      <a:pt x="657" y="561"/>
                      <a:pt x="657" y="561"/>
                    </a:cubicBezTo>
                    <a:cubicBezTo>
                      <a:pt x="657" y="561"/>
                      <a:pt x="656" y="561"/>
                      <a:pt x="656" y="561"/>
                    </a:cubicBezTo>
                    <a:cubicBezTo>
                      <a:pt x="656" y="561"/>
                      <a:pt x="656" y="561"/>
                      <a:pt x="656" y="561"/>
                    </a:cubicBezTo>
                    <a:cubicBezTo>
                      <a:pt x="656" y="561"/>
                      <a:pt x="655" y="561"/>
                      <a:pt x="655" y="561"/>
                    </a:cubicBezTo>
                    <a:cubicBezTo>
                      <a:pt x="655" y="560"/>
                      <a:pt x="655" y="560"/>
                      <a:pt x="655" y="560"/>
                    </a:cubicBezTo>
                    <a:cubicBezTo>
                      <a:pt x="655" y="560"/>
                      <a:pt x="655" y="560"/>
                      <a:pt x="654" y="560"/>
                    </a:cubicBezTo>
                    <a:cubicBezTo>
                      <a:pt x="654" y="559"/>
                      <a:pt x="654" y="559"/>
                      <a:pt x="654" y="559"/>
                    </a:cubicBezTo>
                    <a:cubicBezTo>
                      <a:pt x="654" y="559"/>
                      <a:pt x="654" y="559"/>
                      <a:pt x="653" y="559"/>
                    </a:cubicBezTo>
                    <a:cubicBezTo>
                      <a:pt x="653" y="559"/>
                      <a:pt x="653" y="558"/>
                      <a:pt x="652" y="559"/>
                    </a:cubicBezTo>
                    <a:cubicBezTo>
                      <a:pt x="652" y="559"/>
                      <a:pt x="652" y="558"/>
                      <a:pt x="651" y="558"/>
                    </a:cubicBezTo>
                    <a:cubicBezTo>
                      <a:pt x="651" y="558"/>
                      <a:pt x="651" y="558"/>
                      <a:pt x="650" y="558"/>
                    </a:cubicBezTo>
                    <a:cubicBezTo>
                      <a:pt x="650" y="558"/>
                      <a:pt x="650" y="558"/>
                      <a:pt x="650" y="558"/>
                    </a:cubicBezTo>
                    <a:cubicBezTo>
                      <a:pt x="650" y="558"/>
                      <a:pt x="650" y="558"/>
                      <a:pt x="649" y="557"/>
                    </a:cubicBezTo>
                    <a:cubicBezTo>
                      <a:pt x="649" y="557"/>
                      <a:pt x="649" y="557"/>
                      <a:pt x="648" y="557"/>
                    </a:cubicBezTo>
                    <a:cubicBezTo>
                      <a:pt x="648" y="557"/>
                      <a:pt x="648" y="557"/>
                      <a:pt x="648" y="557"/>
                    </a:cubicBezTo>
                    <a:cubicBezTo>
                      <a:pt x="647" y="557"/>
                      <a:pt x="647" y="557"/>
                      <a:pt x="647" y="557"/>
                    </a:cubicBezTo>
                    <a:cubicBezTo>
                      <a:pt x="646" y="557"/>
                      <a:pt x="646" y="556"/>
                      <a:pt x="646" y="556"/>
                    </a:cubicBezTo>
                    <a:cubicBezTo>
                      <a:pt x="646" y="556"/>
                      <a:pt x="646" y="556"/>
                      <a:pt x="646" y="556"/>
                    </a:cubicBezTo>
                    <a:cubicBezTo>
                      <a:pt x="645" y="556"/>
                      <a:pt x="645" y="556"/>
                      <a:pt x="645" y="556"/>
                    </a:cubicBezTo>
                    <a:cubicBezTo>
                      <a:pt x="645" y="556"/>
                      <a:pt x="645" y="556"/>
                      <a:pt x="644" y="556"/>
                    </a:cubicBezTo>
                    <a:cubicBezTo>
                      <a:pt x="644" y="556"/>
                      <a:pt x="644" y="556"/>
                      <a:pt x="644" y="556"/>
                    </a:cubicBezTo>
                    <a:cubicBezTo>
                      <a:pt x="644" y="556"/>
                      <a:pt x="644" y="556"/>
                      <a:pt x="644" y="556"/>
                    </a:cubicBezTo>
                    <a:cubicBezTo>
                      <a:pt x="643" y="556"/>
                      <a:pt x="643" y="556"/>
                      <a:pt x="643" y="556"/>
                    </a:cubicBezTo>
                    <a:cubicBezTo>
                      <a:pt x="642" y="556"/>
                      <a:pt x="642" y="556"/>
                      <a:pt x="642" y="556"/>
                    </a:cubicBezTo>
                    <a:cubicBezTo>
                      <a:pt x="642" y="556"/>
                      <a:pt x="641" y="556"/>
                      <a:pt x="641" y="556"/>
                    </a:cubicBezTo>
                    <a:cubicBezTo>
                      <a:pt x="641" y="556"/>
                      <a:pt x="640" y="556"/>
                      <a:pt x="640" y="556"/>
                    </a:cubicBezTo>
                    <a:cubicBezTo>
                      <a:pt x="640" y="556"/>
                      <a:pt x="640" y="556"/>
                      <a:pt x="639" y="556"/>
                    </a:cubicBezTo>
                    <a:cubicBezTo>
                      <a:pt x="639" y="555"/>
                      <a:pt x="639" y="555"/>
                      <a:pt x="639" y="555"/>
                    </a:cubicBezTo>
                    <a:cubicBezTo>
                      <a:pt x="639" y="555"/>
                      <a:pt x="639" y="555"/>
                      <a:pt x="639" y="555"/>
                    </a:cubicBezTo>
                    <a:cubicBezTo>
                      <a:pt x="639" y="555"/>
                      <a:pt x="638" y="555"/>
                      <a:pt x="638" y="555"/>
                    </a:cubicBezTo>
                    <a:cubicBezTo>
                      <a:pt x="638" y="555"/>
                      <a:pt x="638" y="555"/>
                      <a:pt x="638" y="556"/>
                    </a:cubicBezTo>
                    <a:cubicBezTo>
                      <a:pt x="637" y="556"/>
                      <a:pt x="637" y="555"/>
                      <a:pt x="637" y="555"/>
                    </a:cubicBezTo>
                    <a:cubicBezTo>
                      <a:pt x="636" y="555"/>
                      <a:pt x="636" y="555"/>
                      <a:pt x="636" y="555"/>
                    </a:cubicBezTo>
                    <a:cubicBezTo>
                      <a:pt x="635" y="555"/>
                      <a:pt x="635" y="555"/>
                      <a:pt x="635" y="555"/>
                    </a:cubicBezTo>
                    <a:cubicBezTo>
                      <a:pt x="634" y="555"/>
                      <a:pt x="634" y="555"/>
                      <a:pt x="634" y="555"/>
                    </a:cubicBezTo>
                    <a:cubicBezTo>
                      <a:pt x="634" y="555"/>
                      <a:pt x="633" y="555"/>
                      <a:pt x="633" y="555"/>
                    </a:cubicBezTo>
                    <a:cubicBezTo>
                      <a:pt x="633" y="555"/>
                      <a:pt x="632" y="555"/>
                      <a:pt x="632" y="554"/>
                    </a:cubicBezTo>
                    <a:cubicBezTo>
                      <a:pt x="632" y="554"/>
                      <a:pt x="631" y="554"/>
                      <a:pt x="631" y="554"/>
                    </a:cubicBezTo>
                    <a:cubicBezTo>
                      <a:pt x="631" y="554"/>
                      <a:pt x="631" y="554"/>
                      <a:pt x="631" y="554"/>
                    </a:cubicBezTo>
                    <a:cubicBezTo>
                      <a:pt x="630" y="554"/>
                      <a:pt x="630" y="554"/>
                      <a:pt x="630" y="554"/>
                    </a:cubicBezTo>
                    <a:cubicBezTo>
                      <a:pt x="630" y="554"/>
                      <a:pt x="629" y="554"/>
                      <a:pt x="629" y="553"/>
                    </a:cubicBezTo>
                    <a:cubicBezTo>
                      <a:pt x="629" y="553"/>
                      <a:pt x="629" y="553"/>
                      <a:pt x="628" y="553"/>
                    </a:cubicBezTo>
                    <a:cubicBezTo>
                      <a:pt x="628" y="553"/>
                      <a:pt x="628" y="553"/>
                      <a:pt x="628" y="553"/>
                    </a:cubicBezTo>
                    <a:cubicBezTo>
                      <a:pt x="628" y="553"/>
                      <a:pt x="627" y="553"/>
                      <a:pt x="627" y="553"/>
                    </a:cubicBezTo>
                    <a:cubicBezTo>
                      <a:pt x="626" y="552"/>
                      <a:pt x="626" y="552"/>
                      <a:pt x="625" y="552"/>
                    </a:cubicBezTo>
                    <a:cubicBezTo>
                      <a:pt x="625" y="552"/>
                      <a:pt x="625" y="552"/>
                      <a:pt x="625" y="552"/>
                    </a:cubicBezTo>
                    <a:cubicBezTo>
                      <a:pt x="625" y="552"/>
                      <a:pt x="625" y="551"/>
                      <a:pt x="625" y="552"/>
                    </a:cubicBezTo>
                    <a:cubicBezTo>
                      <a:pt x="624" y="552"/>
                      <a:pt x="624" y="551"/>
                      <a:pt x="623" y="551"/>
                    </a:cubicBezTo>
                    <a:cubicBezTo>
                      <a:pt x="623" y="551"/>
                      <a:pt x="623" y="550"/>
                      <a:pt x="623" y="550"/>
                    </a:cubicBezTo>
                    <a:cubicBezTo>
                      <a:pt x="622" y="550"/>
                      <a:pt x="622" y="550"/>
                      <a:pt x="622" y="550"/>
                    </a:cubicBezTo>
                    <a:cubicBezTo>
                      <a:pt x="621" y="550"/>
                      <a:pt x="621" y="550"/>
                      <a:pt x="621" y="550"/>
                    </a:cubicBezTo>
                    <a:cubicBezTo>
                      <a:pt x="621" y="550"/>
                      <a:pt x="621" y="550"/>
                      <a:pt x="621" y="550"/>
                    </a:cubicBezTo>
                    <a:cubicBezTo>
                      <a:pt x="620" y="550"/>
                      <a:pt x="620" y="550"/>
                      <a:pt x="620" y="550"/>
                    </a:cubicBezTo>
                    <a:cubicBezTo>
                      <a:pt x="620" y="550"/>
                      <a:pt x="620" y="550"/>
                      <a:pt x="620" y="550"/>
                    </a:cubicBezTo>
                    <a:cubicBezTo>
                      <a:pt x="620" y="550"/>
                      <a:pt x="620" y="549"/>
                      <a:pt x="620" y="549"/>
                    </a:cubicBezTo>
                    <a:cubicBezTo>
                      <a:pt x="620" y="549"/>
                      <a:pt x="620" y="549"/>
                      <a:pt x="620" y="549"/>
                    </a:cubicBezTo>
                    <a:cubicBezTo>
                      <a:pt x="619" y="550"/>
                      <a:pt x="619" y="550"/>
                      <a:pt x="619" y="550"/>
                    </a:cubicBezTo>
                    <a:cubicBezTo>
                      <a:pt x="619" y="550"/>
                      <a:pt x="619" y="549"/>
                      <a:pt x="618" y="549"/>
                    </a:cubicBezTo>
                    <a:cubicBezTo>
                      <a:pt x="618" y="549"/>
                      <a:pt x="618" y="550"/>
                      <a:pt x="617" y="550"/>
                    </a:cubicBezTo>
                    <a:cubicBezTo>
                      <a:pt x="617" y="550"/>
                      <a:pt x="617" y="551"/>
                      <a:pt x="617" y="551"/>
                    </a:cubicBezTo>
                    <a:cubicBezTo>
                      <a:pt x="617" y="551"/>
                      <a:pt x="617" y="551"/>
                      <a:pt x="616" y="552"/>
                    </a:cubicBezTo>
                    <a:cubicBezTo>
                      <a:pt x="616" y="552"/>
                      <a:pt x="616" y="553"/>
                      <a:pt x="616" y="553"/>
                    </a:cubicBezTo>
                    <a:cubicBezTo>
                      <a:pt x="615" y="553"/>
                      <a:pt x="615" y="554"/>
                      <a:pt x="615" y="554"/>
                    </a:cubicBezTo>
                    <a:cubicBezTo>
                      <a:pt x="615" y="554"/>
                      <a:pt x="615" y="554"/>
                      <a:pt x="615" y="554"/>
                    </a:cubicBezTo>
                    <a:cubicBezTo>
                      <a:pt x="615" y="555"/>
                      <a:pt x="615" y="555"/>
                      <a:pt x="615" y="555"/>
                    </a:cubicBezTo>
                    <a:cubicBezTo>
                      <a:pt x="614" y="555"/>
                      <a:pt x="614" y="555"/>
                      <a:pt x="614" y="555"/>
                    </a:cubicBezTo>
                    <a:cubicBezTo>
                      <a:pt x="614" y="556"/>
                      <a:pt x="614" y="556"/>
                      <a:pt x="614" y="556"/>
                    </a:cubicBezTo>
                    <a:cubicBezTo>
                      <a:pt x="613" y="556"/>
                      <a:pt x="613" y="556"/>
                      <a:pt x="613" y="557"/>
                    </a:cubicBezTo>
                    <a:cubicBezTo>
                      <a:pt x="613" y="557"/>
                      <a:pt x="612" y="557"/>
                      <a:pt x="612" y="557"/>
                    </a:cubicBezTo>
                    <a:cubicBezTo>
                      <a:pt x="612" y="557"/>
                      <a:pt x="612" y="557"/>
                      <a:pt x="611" y="557"/>
                    </a:cubicBezTo>
                    <a:cubicBezTo>
                      <a:pt x="611" y="557"/>
                      <a:pt x="611" y="557"/>
                      <a:pt x="611" y="558"/>
                    </a:cubicBezTo>
                    <a:cubicBezTo>
                      <a:pt x="611" y="557"/>
                      <a:pt x="610" y="558"/>
                      <a:pt x="610" y="557"/>
                    </a:cubicBezTo>
                    <a:cubicBezTo>
                      <a:pt x="610" y="557"/>
                      <a:pt x="610" y="556"/>
                      <a:pt x="610" y="557"/>
                    </a:cubicBezTo>
                    <a:cubicBezTo>
                      <a:pt x="610" y="557"/>
                      <a:pt x="610" y="557"/>
                      <a:pt x="610" y="558"/>
                    </a:cubicBezTo>
                    <a:cubicBezTo>
                      <a:pt x="610" y="558"/>
                      <a:pt x="610" y="558"/>
                      <a:pt x="609" y="558"/>
                    </a:cubicBezTo>
                    <a:cubicBezTo>
                      <a:pt x="609" y="558"/>
                      <a:pt x="609" y="558"/>
                      <a:pt x="609" y="558"/>
                    </a:cubicBezTo>
                    <a:cubicBezTo>
                      <a:pt x="609" y="558"/>
                      <a:pt x="609" y="558"/>
                      <a:pt x="609" y="558"/>
                    </a:cubicBezTo>
                    <a:cubicBezTo>
                      <a:pt x="608" y="558"/>
                      <a:pt x="608" y="558"/>
                      <a:pt x="608" y="558"/>
                    </a:cubicBezTo>
                    <a:cubicBezTo>
                      <a:pt x="608" y="558"/>
                      <a:pt x="608" y="558"/>
                      <a:pt x="608" y="558"/>
                    </a:cubicBezTo>
                    <a:cubicBezTo>
                      <a:pt x="608" y="558"/>
                      <a:pt x="608" y="558"/>
                      <a:pt x="608" y="558"/>
                    </a:cubicBezTo>
                    <a:cubicBezTo>
                      <a:pt x="607" y="558"/>
                      <a:pt x="607" y="558"/>
                      <a:pt x="607" y="558"/>
                    </a:cubicBezTo>
                    <a:cubicBezTo>
                      <a:pt x="607" y="558"/>
                      <a:pt x="607" y="558"/>
                      <a:pt x="606" y="558"/>
                    </a:cubicBezTo>
                    <a:cubicBezTo>
                      <a:pt x="606" y="558"/>
                      <a:pt x="606" y="558"/>
                      <a:pt x="605" y="558"/>
                    </a:cubicBezTo>
                    <a:cubicBezTo>
                      <a:pt x="605" y="558"/>
                      <a:pt x="605" y="558"/>
                      <a:pt x="604" y="558"/>
                    </a:cubicBezTo>
                    <a:cubicBezTo>
                      <a:pt x="604" y="558"/>
                      <a:pt x="604" y="558"/>
                      <a:pt x="604" y="558"/>
                    </a:cubicBezTo>
                    <a:cubicBezTo>
                      <a:pt x="603" y="558"/>
                      <a:pt x="603" y="558"/>
                      <a:pt x="603" y="558"/>
                    </a:cubicBezTo>
                    <a:cubicBezTo>
                      <a:pt x="603" y="558"/>
                      <a:pt x="602" y="557"/>
                      <a:pt x="602" y="557"/>
                    </a:cubicBezTo>
                    <a:cubicBezTo>
                      <a:pt x="602" y="557"/>
                      <a:pt x="601" y="557"/>
                      <a:pt x="601" y="557"/>
                    </a:cubicBezTo>
                    <a:cubicBezTo>
                      <a:pt x="601" y="557"/>
                      <a:pt x="601" y="556"/>
                      <a:pt x="601" y="556"/>
                    </a:cubicBezTo>
                    <a:cubicBezTo>
                      <a:pt x="601" y="556"/>
                      <a:pt x="601" y="556"/>
                      <a:pt x="600" y="556"/>
                    </a:cubicBezTo>
                    <a:cubicBezTo>
                      <a:pt x="600" y="556"/>
                      <a:pt x="600" y="556"/>
                      <a:pt x="600" y="556"/>
                    </a:cubicBezTo>
                    <a:cubicBezTo>
                      <a:pt x="600" y="556"/>
                      <a:pt x="600" y="556"/>
                      <a:pt x="599" y="555"/>
                    </a:cubicBezTo>
                    <a:cubicBezTo>
                      <a:pt x="599" y="555"/>
                      <a:pt x="599" y="555"/>
                      <a:pt x="599" y="555"/>
                    </a:cubicBezTo>
                    <a:cubicBezTo>
                      <a:pt x="599" y="555"/>
                      <a:pt x="599" y="555"/>
                      <a:pt x="599" y="554"/>
                    </a:cubicBezTo>
                    <a:cubicBezTo>
                      <a:pt x="599" y="554"/>
                      <a:pt x="599" y="554"/>
                      <a:pt x="599" y="554"/>
                    </a:cubicBezTo>
                    <a:cubicBezTo>
                      <a:pt x="598" y="554"/>
                      <a:pt x="598" y="554"/>
                      <a:pt x="598" y="554"/>
                    </a:cubicBezTo>
                    <a:cubicBezTo>
                      <a:pt x="598" y="554"/>
                      <a:pt x="598" y="554"/>
                      <a:pt x="598" y="554"/>
                    </a:cubicBezTo>
                    <a:cubicBezTo>
                      <a:pt x="598" y="554"/>
                      <a:pt x="598" y="554"/>
                      <a:pt x="598" y="554"/>
                    </a:cubicBezTo>
                    <a:cubicBezTo>
                      <a:pt x="598" y="554"/>
                      <a:pt x="598" y="553"/>
                      <a:pt x="597" y="553"/>
                    </a:cubicBezTo>
                    <a:cubicBezTo>
                      <a:pt x="597" y="553"/>
                      <a:pt x="597" y="554"/>
                      <a:pt x="597" y="554"/>
                    </a:cubicBezTo>
                    <a:cubicBezTo>
                      <a:pt x="596" y="553"/>
                      <a:pt x="597" y="553"/>
                      <a:pt x="597" y="553"/>
                    </a:cubicBezTo>
                    <a:cubicBezTo>
                      <a:pt x="597" y="553"/>
                      <a:pt x="596" y="553"/>
                      <a:pt x="596" y="553"/>
                    </a:cubicBezTo>
                    <a:cubicBezTo>
                      <a:pt x="596" y="554"/>
                      <a:pt x="596" y="554"/>
                      <a:pt x="595" y="554"/>
                    </a:cubicBezTo>
                    <a:cubicBezTo>
                      <a:pt x="595" y="554"/>
                      <a:pt x="595" y="554"/>
                      <a:pt x="595" y="554"/>
                    </a:cubicBezTo>
                    <a:cubicBezTo>
                      <a:pt x="595" y="554"/>
                      <a:pt x="595" y="555"/>
                      <a:pt x="595" y="555"/>
                    </a:cubicBezTo>
                    <a:cubicBezTo>
                      <a:pt x="595" y="556"/>
                      <a:pt x="594" y="556"/>
                      <a:pt x="594" y="557"/>
                    </a:cubicBezTo>
                    <a:cubicBezTo>
                      <a:pt x="594" y="557"/>
                      <a:pt x="594" y="558"/>
                      <a:pt x="594" y="558"/>
                    </a:cubicBezTo>
                    <a:cubicBezTo>
                      <a:pt x="594" y="558"/>
                      <a:pt x="593" y="559"/>
                      <a:pt x="593" y="559"/>
                    </a:cubicBezTo>
                    <a:cubicBezTo>
                      <a:pt x="593" y="559"/>
                      <a:pt x="593" y="559"/>
                      <a:pt x="593" y="559"/>
                    </a:cubicBezTo>
                    <a:cubicBezTo>
                      <a:pt x="593" y="560"/>
                      <a:pt x="593" y="560"/>
                      <a:pt x="594" y="560"/>
                    </a:cubicBezTo>
                    <a:cubicBezTo>
                      <a:pt x="594" y="560"/>
                      <a:pt x="594" y="560"/>
                      <a:pt x="594" y="560"/>
                    </a:cubicBezTo>
                    <a:cubicBezTo>
                      <a:pt x="594" y="560"/>
                      <a:pt x="594" y="561"/>
                      <a:pt x="594" y="561"/>
                    </a:cubicBezTo>
                    <a:cubicBezTo>
                      <a:pt x="594" y="561"/>
                      <a:pt x="593" y="561"/>
                      <a:pt x="593" y="561"/>
                    </a:cubicBezTo>
                    <a:cubicBezTo>
                      <a:pt x="593" y="562"/>
                      <a:pt x="593" y="562"/>
                      <a:pt x="593" y="562"/>
                    </a:cubicBezTo>
                    <a:cubicBezTo>
                      <a:pt x="593" y="563"/>
                      <a:pt x="593" y="563"/>
                      <a:pt x="593" y="563"/>
                    </a:cubicBezTo>
                    <a:cubicBezTo>
                      <a:pt x="593" y="563"/>
                      <a:pt x="593" y="564"/>
                      <a:pt x="593" y="564"/>
                    </a:cubicBezTo>
                    <a:cubicBezTo>
                      <a:pt x="593" y="564"/>
                      <a:pt x="592" y="565"/>
                      <a:pt x="592" y="565"/>
                    </a:cubicBezTo>
                    <a:cubicBezTo>
                      <a:pt x="592" y="565"/>
                      <a:pt x="592" y="565"/>
                      <a:pt x="592" y="565"/>
                    </a:cubicBezTo>
                    <a:cubicBezTo>
                      <a:pt x="592" y="566"/>
                      <a:pt x="592" y="566"/>
                      <a:pt x="592" y="566"/>
                    </a:cubicBezTo>
                    <a:cubicBezTo>
                      <a:pt x="591" y="566"/>
                      <a:pt x="591" y="567"/>
                      <a:pt x="591" y="567"/>
                    </a:cubicBezTo>
                    <a:cubicBezTo>
                      <a:pt x="591" y="567"/>
                      <a:pt x="591" y="567"/>
                      <a:pt x="591" y="567"/>
                    </a:cubicBezTo>
                    <a:cubicBezTo>
                      <a:pt x="590" y="567"/>
                      <a:pt x="590" y="567"/>
                      <a:pt x="590" y="567"/>
                    </a:cubicBezTo>
                    <a:cubicBezTo>
                      <a:pt x="590" y="568"/>
                      <a:pt x="590" y="568"/>
                      <a:pt x="589" y="568"/>
                    </a:cubicBezTo>
                    <a:cubicBezTo>
                      <a:pt x="589" y="568"/>
                      <a:pt x="589" y="568"/>
                      <a:pt x="589" y="568"/>
                    </a:cubicBezTo>
                    <a:cubicBezTo>
                      <a:pt x="589" y="569"/>
                      <a:pt x="589" y="569"/>
                      <a:pt x="588" y="569"/>
                    </a:cubicBezTo>
                    <a:cubicBezTo>
                      <a:pt x="588" y="569"/>
                      <a:pt x="587" y="569"/>
                      <a:pt x="587" y="569"/>
                    </a:cubicBezTo>
                    <a:cubicBezTo>
                      <a:pt x="587" y="569"/>
                      <a:pt x="586" y="569"/>
                      <a:pt x="586" y="569"/>
                    </a:cubicBezTo>
                    <a:cubicBezTo>
                      <a:pt x="586" y="570"/>
                      <a:pt x="586" y="570"/>
                      <a:pt x="586" y="570"/>
                    </a:cubicBezTo>
                    <a:cubicBezTo>
                      <a:pt x="586" y="570"/>
                      <a:pt x="586" y="570"/>
                      <a:pt x="586" y="571"/>
                    </a:cubicBezTo>
                    <a:cubicBezTo>
                      <a:pt x="585" y="571"/>
                      <a:pt x="585" y="571"/>
                      <a:pt x="585" y="571"/>
                    </a:cubicBezTo>
                    <a:cubicBezTo>
                      <a:pt x="585" y="572"/>
                      <a:pt x="585" y="572"/>
                      <a:pt x="585" y="572"/>
                    </a:cubicBezTo>
                    <a:cubicBezTo>
                      <a:pt x="585" y="572"/>
                      <a:pt x="585" y="572"/>
                      <a:pt x="585" y="572"/>
                    </a:cubicBezTo>
                    <a:cubicBezTo>
                      <a:pt x="584" y="572"/>
                      <a:pt x="584" y="572"/>
                      <a:pt x="584" y="572"/>
                    </a:cubicBezTo>
                    <a:cubicBezTo>
                      <a:pt x="584" y="572"/>
                      <a:pt x="584" y="571"/>
                      <a:pt x="584" y="571"/>
                    </a:cubicBezTo>
                    <a:cubicBezTo>
                      <a:pt x="584" y="571"/>
                      <a:pt x="583" y="571"/>
                      <a:pt x="583" y="571"/>
                    </a:cubicBezTo>
                    <a:cubicBezTo>
                      <a:pt x="583" y="571"/>
                      <a:pt x="582" y="572"/>
                      <a:pt x="582" y="572"/>
                    </a:cubicBezTo>
                    <a:cubicBezTo>
                      <a:pt x="582" y="572"/>
                      <a:pt x="582" y="573"/>
                      <a:pt x="582" y="573"/>
                    </a:cubicBezTo>
                    <a:cubicBezTo>
                      <a:pt x="582" y="573"/>
                      <a:pt x="582" y="572"/>
                      <a:pt x="582" y="572"/>
                    </a:cubicBezTo>
                    <a:cubicBezTo>
                      <a:pt x="582" y="572"/>
                      <a:pt x="582" y="572"/>
                      <a:pt x="582" y="571"/>
                    </a:cubicBezTo>
                    <a:cubicBezTo>
                      <a:pt x="582" y="571"/>
                      <a:pt x="582" y="571"/>
                      <a:pt x="583" y="571"/>
                    </a:cubicBezTo>
                    <a:cubicBezTo>
                      <a:pt x="583" y="571"/>
                      <a:pt x="583" y="571"/>
                      <a:pt x="583" y="571"/>
                    </a:cubicBezTo>
                    <a:cubicBezTo>
                      <a:pt x="584" y="571"/>
                      <a:pt x="584" y="571"/>
                      <a:pt x="584" y="570"/>
                    </a:cubicBezTo>
                    <a:cubicBezTo>
                      <a:pt x="585" y="570"/>
                      <a:pt x="585" y="569"/>
                      <a:pt x="585" y="569"/>
                    </a:cubicBezTo>
                    <a:cubicBezTo>
                      <a:pt x="584" y="569"/>
                      <a:pt x="584" y="568"/>
                      <a:pt x="584" y="568"/>
                    </a:cubicBezTo>
                    <a:cubicBezTo>
                      <a:pt x="584" y="568"/>
                      <a:pt x="584" y="568"/>
                      <a:pt x="584" y="568"/>
                    </a:cubicBezTo>
                    <a:cubicBezTo>
                      <a:pt x="584" y="568"/>
                      <a:pt x="584" y="568"/>
                      <a:pt x="584" y="568"/>
                    </a:cubicBezTo>
                    <a:cubicBezTo>
                      <a:pt x="584" y="567"/>
                      <a:pt x="584" y="567"/>
                      <a:pt x="584" y="567"/>
                    </a:cubicBezTo>
                    <a:cubicBezTo>
                      <a:pt x="584" y="567"/>
                      <a:pt x="583" y="567"/>
                      <a:pt x="583" y="566"/>
                    </a:cubicBezTo>
                    <a:cubicBezTo>
                      <a:pt x="583" y="566"/>
                      <a:pt x="583" y="566"/>
                      <a:pt x="583" y="566"/>
                    </a:cubicBezTo>
                    <a:cubicBezTo>
                      <a:pt x="583" y="565"/>
                      <a:pt x="583" y="565"/>
                      <a:pt x="582" y="565"/>
                    </a:cubicBezTo>
                    <a:cubicBezTo>
                      <a:pt x="582" y="564"/>
                      <a:pt x="581" y="564"/>
                      <a:pt x="580" y="564"/>
                    </a:cubicBezTo>
                    <a:cubicBezTo>
                      <a:pt x="580" y="564"/>
                      <a:pt x="580" y="563"/>
                      <a:pt x="580" y="563"/>
                    </a:cubicBezTo>
                    <a:cubicBezTo>
                      <a:pt x="580" y="563"/>
                      <a:pt x="579" y="563"/>
                      <a:pt x="579" y="563"/>
                    </a:cubicBezTo>
                    <a:cubicBezTo>
                      <a:pt x="579" y="563"/>
                      <a:pt x="578" y="563"/>
                      <a:pt x="578" y="563"/>
                    </a:cubicBezTo>
                    <a:cubicBezTo>
                      <a:pt x="577" y="563"/>
                      <a:pt x="577" y="563"/>
                      <a:pt x="576" y="563"/>
                    </a:cubicBezTo>
                    <a:cubicBezTo>
                      <a:pt x="576" y="563"/>
                      <a:pt x="576" y="563"/>
                      <a:pt x="576" y="563"/>
                    </a:cubicBezTo>
                    <a:cubicBezTo>
                      <a:pt x="576" y="563"/>
                      <a:pt x="576" y="563"/>
                      <a:pt x="575" y="563"/>
                    </a:cubicBezTo>
                    <a:cubicBezTo>
                      <a:pt x="575" y="563"/>
                      <a:pt x="575" y="563"/>
                      <a:pt x="575" y="562"/>
                    </a:cubicBezTo>
                    <a:cubicBezTo>
                      <a:pt x="574" y="562"/>
                      <a:pt x="574" y="562"/>
                      <a:pt x="574" y="562"/>
                    </a:cubicBezTo>
                    <a:cubicBezTo>
                      <a:pt x="574" y="562"/>
                      <a:pt x="574" y="562"/>
                      <a:pt x="574" y="562"/>
                    </a:cubicBezTo>
                    <a:cubicBezTo>
                      <a:pt x="574" y="562"/>
                      <a:pt x="574" y="562"/>
                      <a:pt x="574" y="562"/>
                    </a:cubicBezTo>
                    <a:cubicBezTo>
                      <a:pt x="574" y="562"/>
                      <a:pt x="573" y="562"/>
                      <a:pt x="573" y="562"/>
                    </a:cubicBezTo>
                    <a:cubicBezTo>
                      <a:pt x="573" y="562"/>
                      <a:pt x="573" y="562"/>
                      <a:pt x="573" y="562"/>
                    </a:cubicBezTo>
                    <a:cubicBezTo>
                      <a:pt x="573" y="562"/>
                      <a:pt x="573" y="563"/>
                      <a:pt x="572" y="563"/>
                    </a:cubicBezTo>
                    <a:cubicBezTo>
                      <a:pt x="572" y="563"/>
                      <a:pt x="571" y="563"/>
                      <a:pt x="571" y="563"/>
                    </a:cubicBezTo>
                    <a:cubicBezTo>
                      <a:pt x="571" y="563"/>
                      <a:pt x="570" y="562"/>
                      <a:pt x="570" y="562"/>
                    </a:cubicBezTo>
                    <a:cubicBezTo>
                      <a:pt x="570" y="562"/>
                      <a:pt x="570" y="562"/>
                      <a:pt x="570" y="562"/>
                    </a:cubicBezTo>
                    <a:cubicBezTo>
                      <a:pt x="570" y="562"/>
                      <a:pt x="569" y="562"/>
                      <a:pt x="569" y="562"/>
                    </a:cubicBezTo>
                    <a:cubicBezTo>
                      <a:pt x="569" y="562"/>
                      <a:pt x="569" y="562"/>
                      <a:pt x="569" y="562"/>
                    </a:cubicBezTo>
                    <a:cubicBezTo>
                      <a:pt x="568" y="562"/>
                      <a:pt x="568" y="561"/>
                      <a:pt x="568" y="561"/>
                    </a:cubicBezTo>
                    <a:cubicBezTo>
                      <a:pt x="568" y="561"/>
                      <a:pt x="567" y="561"/>
                      <a:pt x="567" y="561"/>
                    </a:cubicBezTo>
                    <a:cubicBezTo>
                      <a:pt x="567" y="561"/>
                      <a:pt x="567" y="561"/>
                      <a:pt x="567" y="561"/>
                    </a:cubicBezTo>
                    <a:cubicBezTo>
                      <a:pt x="567" y="560"/>
                      <a:pt x="567" y="560"/>
                      <a:pt x="567" y="560"/>
                    </a:cubicBezTo>
                    <a:cubicBezTo>
                      <a:pt x="567" y="560"/>
                      <a:pt x="566" y="560"/>
                      <a:pt x="566" y="560"/>
                    </a:cubicBezTo>
                    <a:cubicBezTo>
                      <a:pt x="566" y="560"/>
                      <a:pt x="566" y="561"/>
                      <a:pt x="565" y="561"/>
                    </a:cubicBezTo>
                    <a:cubicBezTo>
                      <a:pt x="565" y="561"/>
                      <a:pt x="565" y="561"/>
                      <a:pt x="564" y="561"/>
                    </a:cubicBezTo>
                    <a:cubicBezTo>
                      <a:pt x="564" y="561"/>
                      <a:pt x="564" y="561"/>
                      <a:pt x="564" y="561"/>
                    </a:cubicBezTo>
                    <a:cubicBezTo>
                      <a:pt x="564" y="561"/>
                      <a:pt x="563" y="561"/>
                      <a:pt x="563" y="561"/>
                    </a:cubicBezTo>
                    <a:cubicBezTo>
                      <a:pt x="563" y="561"/>
                      <a:pt x="563" y="561"/>
                      <a:pt x="563" y="561"/>
                    </a:cubicBezTo>
                    <a:cubicBezTo>
                      <a:pt x="563" y="561"/>
                      <a:pt x="562" y="561"/>
                      <a:pt x="562" y="561"/>
                    </a:cubicBezTo>
                    <a:cubicBezTo>
                      <a:pt x="562" y="561"/>
                      <a:pt x="562" y="561"/>
                      <a:pt x="562" y="561"/>
                    </a:cubicBezTo>
                    <a:cubicBezTo>
                      <a:pt x="562" y="561"/>
                      <a:pt x="562" y="561"/>
                      <a:pt x="562" y="560"/>
                    </a:cubicBezTo>
                    <a:cubicBezTo>
                      <a:pt x="562" y="560"/>
                      <a:pt x="561" y="560"/>
                      <a:pt x="561" y="560"/>
                    </a:cubicBezTo>
                    <a:cubicBezTo>
                      <a:pt x="561" y="560"/>
                      <a:pt x="561" y="560"/>
                      <a:pt x="561" y="560"/>
                    </a:cubicBezTo>
                    <a:cubicBezTo>
                      <a:pt x="561" y="560"/>
                      <a:pt x="560" y="560"/>
                      <a:pt x="560" y="560"/>
                    </a:cubicBezTo>
                    <a:cubicBezTo>
                      <a:pt x="560" y="560"/>
                      <a:pt x="560" y="560"/>
                      <a:pt x="560" y="560"/>
                    </a:cubicBezTo>
                    <a:cubicBezTo>
                      <a:pt x="560" y="560"/>
                      <a:pt x="560" y="560"/>
                      <a:pt x="560" y="560"/>
                    </a:cubicBezTo>
                    <a:cubicBezTo>
                      <a:pt x="560" y="560"/>
                      <a:pt x="559" y="559"/>
                      <a:pt x="559" y="559"/>
                    </a:cubicBezTo>
                    <a:cubicBezTo>
                      <a:pt x="559" y="559"/>
                      <a:pt x="559" y="559"/>
                      <a:pt x="559" y="559"/>
                    </a:cubicBezTo>
                    <a:cubicBezTo>
                      <a:pt x="559" y="559"/>
                      <a:pt x="559" y="559"/>
                      <a:pt x="558" y="559"/>
                    </a:cubicBezTo>
                    <a:cubicBezTo>
                      <a:pt x="558" y="559"/>
                      <a:pt x="558" y="559"/>
                      <a:pt x="558" y="559"/>
                    </a:cubicBezTo>
                    <a:cubicBezTo>
                      <a:pt x="558" y="559"/>
                      <a:pt x="557" y="559"/>
                      <a:pt x="557" y="559"/>
                    </a:cubicBezTo>
                    <a:cubicBezTo>
                      <a:pt x="557" y="559"/>
                      <a:pt x="557" y="559"/>
                      <a:pt x="556" y="559"/>
                    </a:cubicBezTo>
                    <a:cubicBezTo>
                      <a:pt x="556" y="559"/>
                      <a:pt x="556" y="558"/>
                      <a:pt x="555" y="558"/>
                    </a:cubicBezTo>
                    <a:cubicBezTo>
                      <a:pt x="555" y="558"/>
                      <a:pt x="555" y="558"/>
                      <a:pt x="554" y="558"/>
                    </a:cubicBezTo>
                    <a:cubicBezTo>
                      <a:pt x="554" y="558"/>
                      <a:pt x="554" y="558"/>
                      <a:pt x="554" y="558"/>
                    </a:cubicBezTo>
                    <a:cubicBezTo>
                      <a:pt x="554" y="558"/>
                      <a:pt x="554" y="558"/>
                      <a:pt x="554" y="558"/>
                    </a:cubicBezTo>
                    <a:cubicBezTo>
                      <a:pt x="553" y="558"/>
                      <a:pt x="553" y="558"/>
                      <a:pt x="553" y="558"/>
                    </a:cubicBezTo>
                    <a:cubicBezTo>
                      <a:pt x="552" y="558"/>
                      <a:pt x="552" y="558"/>
                      <a:pt x="552" y="558"/>
                    </a:cubicBezTo>
                    <a:cubicBezTo>
                      <a:pt x="552" y="557"/>
                      <a:pt x="551" y="557"/>
                      <a:pt x="551" y="557"/>
                    </a:cubicBezTo>
                    <a:cubicBezTo>
                      <a:pt x="551" y="557"/>
                      <a:pt x="551" y="556"/>
                      <a:pt x="551" y="556"/>
                    </a:cubicBezTo>
                    <a:cubicBezTo>
                      <a:pt x="550" y="556"/>
                      <a:pt x="550" y="556"/>
                      <a:pt x="550" y="556"/>
                    </a:cubicBezTo>
                    <a:cubicBezTo>
                      <a:pt x="550" y="556"/>
                      <a:pt x="549" y="555"/>
                      <a:pt x="549" y="555"/>
                    </a:cubicBezTo>
                    <a:cubicBezTo>
                      <a:pt x="549" y="555"/>
                      <a:pt x="549" y="555"/>
                      <a:pt x="549" y="555"/>
                    </a:cubicBezTo>
                    <a:cubicBezTo>
                      <a:pt x="549" y="555"/>
                      <a:pt x="549" y="555"/>
                      <a:pt x="549" y="555"/>
                    </a:cubicBezTo>
                    <a:cubicBezTo>
                      <a:pt x="549" y="554"/>
                      <a:pt x="549" y="554"/>
                      <a:pt x="549" y="554"/>
                    </a:cubicBezTo>
                    <a:cubicBezTo>
                      <a:pt x="549" y="554"/>
                      <a:pt x="549" y="553"/>
                      <a:pt x="549" y="553"/>
                    </a:cubicBezTo>
                    <a:cubicBezTo>
                      <a:pt x="549" y="553"/>
                      <a:pt x="549" y="553"/>
                      <a:pt x="549" y="552"/>
                    </a:cubicBezTo>
                    <a:cubicBezTo>
                      <a:pt x="549" y="552"/>
                      <a:pt x="548" y="551"/>
                      <a:pt x="548" y="551"/>
                    </a:cubicBezTo>
                    <a:cubicBezTo>
                      <a:pt x="548" y="551"/>
                      <a:pt x="548" y="550"/>
                      <a:pt x="548" y="550"/>
                    </a:cubicBezTo>
                    <a:cubicBezTo>
                      <a:pt x="548" y="550"/>
                      <a:pt x="548" y="549"/>
                      <a:pt x="547" y="549"/>
                    </a:cubicBezTo>
                    <a:cubicBezTo>
                      <a:pt x="546" y="548"/>
                      <a:pt x="545" y="547"/>
                      <a:pt x="544" y="546"/>
                    </a:cubicBezTo>
                    <a:cubicBezTo>
                      <a:pt x="544" y="546"/>
                      <a:pt x="544" y="546"/>
                      <a:pt x="544" y="546"/>
                    </a:cubicBezTo>
                    <a:cubicBezTo>
                      <a:pt x="544" y="546"/>
                      <a:pt x="544" y="546"/>
                      <a:pt x="543" y="546"/>
                    </a:cubicBezTo>
                    <a:cubicBezTo>
                      <a:pt x="543" y="546"/>
                      <a:pt x="543" y="546"/>
                      <a:pt x="543" y="546"/>
                    </a:cubicBezTo>
                    <a:cubicBezTo>
                      <a:pt x="543" y="546"/>
                      <a:pt x="543" y="546"/>
                      <a:pt x="543" y="546"/>
                    </a:cubicBezTo>
                    <a:cubicBezTo>
                      <a:pt x="543" y="546"/>
                      <a:pt x="543" y="546"/>
                      <a:pt x="543" y="546"/>
                    </a:cubicBezTo>
                    <a:cubicBezTo>
                      <a:pt x="543" y="545"/>
                      <a:pt x="543" y="545"/>
                      <a:pt x="543" y="545"/>
                    </a:cubicBezTo>
                    <a:cubicBezTo>
                      <a:pt x="543" y="545"/>
                      <a:pt x="542" y="545"/>
                      <a:pt x="542" y="545"/>
                    </a:cubicBezTo>
                    <a:cubicBezTo>
                      <a:pt x="542" y="545"/>
                      <a:pt x="542" y="545"/>
                      <a:pt x="542" y="544"/>
                    </a:cubicBezTo>
                    <a:cubicBezTo>
                      <a:pt x="542" y="544"/>
                      <a:pt x="542" y="544"/>
                      <a:pt x="542" y="544"/>
                    </a:cubicBezTo>
                    <a:cubicBezTo>
                      <a:pt x="542" y="544"/>
                      <a:pt x="542" y="544"/>
                      <a:pt x="542" y="544"/>
                    </a:cubicBezTo>
                    <a:cubicBezTo>
                      <a:pt x="542" y="543"/>
                      <a:pt x="542" y="543"/>
                      <a:pt x="542" y="543"/>
                    </a:cubicBezTo>
                    <a:cubicBezTo>
                      <a:pt x="542" y="543"/>
                      <a:pt x="543" y="543"/>
                      <a:pt x="543" y="543"/>
                    </a:cubicBezTo>
                    <a:cubicBezTo>
                      <a:pt x="543" y="543"/>
                      <a:pt x="543" y="543"/>
                      <a:pt x="543" y="543"/>
                    </a:cubicBezTo>
                    <a:cubicBezTo>
                      <a:pt x="543" y="543"/>
                      <a:pt x="543" y="542"/>
                      <a:pt x="543" y="542"/>
                    </a:cubicBezTo>
                    <a:cubicBezTo>
                      <a:pt x="543" y="542"/>
                      <a:pt x="543" y="542"/>
                      <a:pt x="542" y="542"/>
                    </a:cubicBezTo>
                    <a:cubicBezTo>
                      <a:pt x="542" y="543"/>
                      <a:pt x="542" y="543"/>
                      <a:pt x="542" y="543"/>
                    </a:cubicBezTo>
                    <a:cubicBezTo>
                      <a:pt x="542" y="543"/>
                      <a:pt x="542" y="543"/>
                      <a:pt x="542" y="543"/>
                    </a:cubicBezTo>
                    <a:cubicBezTo>
                      <a:pt x="542" y="543"/>
                      <a:pt x="541" y="543"/>
                      <a:pt x="541" y="543"/>
                    </a:cubicBezTo>
                    <a:cubicBezTo>
                      <a:pt x="541" y="543"/>
                      <a:pt x="541" y="543"/>
                      <a:pt x="542" y="543"/>
                    </a:cubicBezTo>
                    <a:cubicBezTo>
                      <a:pt x="541" y="543"/>
                      <a:pt x="541" y="543"/>
                      <a:pt x="541" y="543"/>
                    </a:cubicBezTo>
                    <a:cubicBezTo>
                      <a:pt x="541" y="543"/>
                      <a:pt x="541" y="543"/>
                      <a:pt x="541" y="543"/>
                    </a:cubicBezTo>
                    <a:cubicBezTo>
                      <a:pt x="541" y="543"/>
                      <a:pt x="541" y="543"/>
                      <a:pt x="541" y="543"/>
                    </a:cubicBezTo>
                    <a:cubicBezTo>
                      <a:pt x="541" y="542"/>
                      <a:pt x="541" y="542"/>
                      <a:pt x="541" y="542"/>
                    </a:cubicBezTo>
                    <a:cubicBezTo>
                      <a:pt x="541" y="542"/>
                      <a:pt x="540" y="542"/>
                      <a:pt x="540" y="542"/>
                    </a:cubicBezTo>
                    <a:cubicBezTo>
                      <a:pt x="540" y="542"/>
                      <a:pt x="540" y="542"/>
                      <a:pt x="539" y="542"/>
                    </a:cubicBezTo>
                    <a:cubicBezTo>
                      <a:pt x="539" y="542"/>
                      <a:pt x="539" y="542"/>
                      <a:pt x="538" y="542"/>
                    </a:cubicBezTo>
                    <a:cubicBezTo>
                      <a:pt x="538" y="542"/>
                      <a:pt x="538" y="542"/>
                      <a:pt x="538" y="541"/>
                    </a:cubicBezTo>
                    <a:cubicBezTo>
                      <a:pt x="538" y="541"/>
                      <a:pt x="538" y="541"/>
                      <a:pt x="537" y="541"/>
                    </a:cubicBezTo>
                    <a:cubicBezTo>
                      <a:pt x="537" y="541"/>
                      <a:pt x="537" y="541"/>
                      <a:pt x="537" y="541"/>
                    </a:cubicBezTo>
                    <a:cubicBezTo>
                      <a:pt x="537" y="541"/>
                      <a:pt x="537" y="541"/>
                      <a:pt x="537" y="541"/>
                    </a:cubicBezTo>
                    <a:cubicBezTo>
                      <a:pt x="537" y="541"/>
                      <a:pt x="537" y="542"/>
                      <a:pt x="536" y="542"/>
                    </a:cubicBezTo>
                    <a:cubicBezTo>
                      <a:pt x="536" y="542"/>
                      <a:pt x="536" y="542"/>
                      <a:pt x="536" y="542"/>
                    </a:cubicBezTo>
                    <a:cubicBezTo>
                      <a:pt x="535" y="542"/>
                      <a:pt x="535" y="542"/>
                      <a:pt x="535" y="541"/>
                    </a:cubicBezTo>
                    <a:cubicBezTo>
                      <a:pt x="535" y="541"/>
                      <a:pt x="534" y="541"/>
                      <a:pt x="534" y="541"/>
                    </a:cubicBezTo>
                    <a:cubicBezTo>
                      <a:pt x="534" y="541"/>
                      <a:pt x="534" y="541"/>
                      <a:pt x="534" y="541"/>
                    </a:cubicBezTo>
                    <a:cubicBezTo>
                      <a:pt x="533" y="541"/>
                      <a:pt x="533" y="541"/>
                      <a:pt x="533" y="541"/>
                    </a:cubicBezTo>
                    <a:cubicBezTo>
                      <a:pt x="533" y="541"/>
                      <a:pt x="533" y="541"/>
                      <a:pt x="533" y="540"/>
                    </a:cubicBezTo>
                    <a:cubicBezTo>
                      <a:pt x="533" y="540"/>
                      <a:pt x="533" y="540"/>
                      <a:pt x="533" y="540"/>
                    </a:cubicBezTo>
                    <a:cubicBezTo>
                      <a:pt x="533" y="540"/>
                      <a:pt x="533" y="540"/>
                      <a:pt x="533" y="540"/>
                    </a:cubicBezTo>
                    <a:cubicBezTo>
                      <a:pt x="533" y="540"/>
                      <a:pt x="533" y="540"/>
                      <a:pt x="533" y="540"/>
                    </a:cubicBezTo>
                    <a:cubicBezTo>
                      <a:pt x="532" y="540"/>
                      <a:pt x="532" y="540"/>
                      <a:pt x="532" y="539"/>
                    </a:cubicBezTo>
                    <a:cubicBezTo>
                      <a:pt x="532" y="539"/>
                      <a:pt x="533" y="539"/>
                      <a:pt x="532" y="539"/>
                    </a:cubicBezTo>
                    <a:cubicBezTo>
                      <a:pt x="532" y="539"/>
                      <a:pt x="532" y="539"/>
                      <a:pt x="532" y="539"/>
                    </a:cubicBezTo>
                    <a:cubicBezTo>
                      <a:pt x="532" y="539"/>
                      <a:pt x="532" y="539"/>
                      <a:pt x="532" y="539"/>
                    </a:cubicBezTo>
                    <a:cubicBezTo>
                      <a:pt x="532" y="539"/>
                      <a:pt x="532" y="539"/>
                      <a:pt x="531" y="539"/>
                    </a:cubicBezTo>
                    <a:cubicBezTo>
                      <a:pt x="531" y="539"/>
                      <a:pt x="531" y="539"/>
                      <a:pt x="531" y="538"/>
                    </a:cubicBezTo>
                    <a:cubicBezTo>
                      <a:pt x="531" y="538"/>
                      <a:pt x="531" y="538"/>
                      <a:pt x="531" y="538"/>
                    </a:cubicBezTo>
                    <a:cubicBezTo>
                      <a:pt x="531" y="538"/>
                      <a:pt x="530" y="538"/>
                      <a:pt x="530" y="537"/>
                    </a:cubicBezTo>
                    <a:cubicBezTo>
                      <a:pt x="530" y="537"/>
                      <a:pt x="530" y="537"/>
                      <a:pt x="530" y="537"/>
                    </a:cubicBezTo>
                    <a:cubicBezTo>
                      <a:pt x="530" y="536"/>
                      <a:pt x="531" y="536"/>
                      <a:pt x="531" y="535"/>
                    </a:cubicBezTo>
                    <a:cubicBezTo>
                      <a:pt x="530" y="535"/>
                      <a:pt x="529" y="536"/>
                      <a:pt x="528" y="536"/>
                    </a:cubicBezTo>
                    <a:cubicBezTo>
                      <a:pt x="524" y="537"/>
                      <a:pt x="525" y="538"/>
                      <a:pt x="522" y="541"/>
                    </a:cubicBezTo>
                    <a:cubicBezTo>
                      <a:pt x="522" y="542"/>
                      <a:pt x="521" y="542"/>
                      <a:pt x="520" y="543"/>
                    </a:cubicBezTo>
                    <a:cubicBezTo>
                      <a:pt x="520" y="543"/>
                      <a:pt x="520" y="543"/>
                      <a:pt x="520" y="544"/>
                    </a:cubicBezTo>
                    <a:cubicBezTo>
                      <a:pt x="520" y="544"/>
                      <a:pt x="520" y="544"/>
                      <a:pt x="520" y="544"/>
                    </a:cubicBezTo>
                    <a:cubicBezTo>
                      <a:pt x="519" y="544"/>
                      <a:pt x="520" y="544"/>
                      <a:pt x="520" y="545"/>
                    </a:cubicBezTo>
                    <a:cubicBezTo>
                      <a:pt x="519" y="545"/>
                      <a:pt x="519" y="545"/>
                      <a:pt x="519" y="545"/>
                    </a:cubicBezTo>
                    <a:cubicBezTo>
                      <a:pt x="519" y="546"/>
                      <a:pt x="519" y="546"/>
                      <a:pt x="519" y="546"/>
                    </a:cubicBezTo>
                    <a:cubicBezTo>
                      <a:pt x="519" y="546"/>
                      <a:pt x="519" y="547"/>
                      <a:pt x="519" y="547"/>
                    </a:cubicBezTo>
                    <a:cubicBezTo>
                      <a:pt x="518" y="547"/>
                      <a:pt x="518" y="547"/>
                      <a:pt x="517" y="548"/>
                    </a:cubicBezTo>
                    <a:cubicBezTo>
                      <a:pt x="516" y="548"/>
                      <a:pt x="514" y="548"/>
                      <a:pt x="513" y="549"/>
                    </a:cubicBezTo>
                    <a:cubicBezTo>
                      <a:pt x="512" y="551"/>
                      <a:pt x="511" y="553"/>
                      <a:pt x="508" y="553"/>
                    </a:cubicBezTo>
                    <a:cubicBezTo>
                      <a:pt x="507" y="554"/>
                      <a:pt x="506" y="554"/>
                      <a:pt x="504" y="554"/>
                    </a:cubicBezTo>
                    <a:cubicBezTo>
                      <a:pt x="504" y="554"/>
                      <a:pt x="504" y="554"/>
                      <a:pt x="504" y="554"/>
                    </a:cubicBezTo>
                    <a:cubicBezTo>
                      <a:pt x="502" y="554"/>
                      <a:pt x="501" y="554"/>
                      <a:pt x="500" y="554"/>
                    </a:cubicBezTo>
                    <a:cubicBezTo>
                      <a:pt x="502" y="552"/>
                      <a:pt x="505" y="552"/>
                      <a:pt x="506" y="551"/>
                    </a:cubicBezTo>
                    <a:cubicBezTo>
                      <a:pt x="506" y="551"/>
                      <a:pt x="507" y="550"/>
                      <a:pt x="507" y="550"/>
                    </a:cubicBezTo>
                    <a:cubicBezTo>
                      <a:pt x="504" y="551"/>
                      <a:pt x="502" y="551"/>
                      <a:pt x="501" y="550"/>
                    </a:cubicBezTo>
                    <a:cubicBezTo>
                      <a:pt x="502" y="549"/>
                      <a:pt x="505" y="548"/>
                      <a:pt x="507" y="547"/>
                    </a:cubicBezTo>
                    <a:cubicBezTo>
                      <a:pt x="508" y="546"/>
                      <a:pt x="510" y="544"/>
                      <a:pt x="511" y="543"/>
                    </a:cubicBezTo>
                    <a:cubicBezTo>
                      <a:pt x="515" y="539"/>
                      <a:pt x="514" y="533"/>
                      <a:pt x="518" y="530"/>
                    </a:cubicBezTo>
                    <a:cubicBezTo>
                      <a:pt x="519" y="528"/>
                      <a:pt x="520" y="528"/>
                      <a:pt x="522" y="527"/>
                    </a:cubicBezTo>
                    <a:cubicBezTo>
                      <a:pt x="523" y="527"/>
                      <a:pt x="524" y="527"/>
                      <a:pt x="525" y="526"/>
                    </a:cubicBezTo>
                    <a:cubicBezTo>
                      <a:pt x="525" y="527"/>
                      <a:pt x="525" y="527"/>
                      <a:pt x="526" y="527"/>
                    </a:cubicBezTo>
                    <a:cubicBezTo>
                      <a:pt x="526" y="527"/>
                      <a:pt x="526" y="528"/>
                      <a:pt x="526" y="528"/>
                    </a:cubicBezTo>
                    <a:cubicBezTo>
                      <a:pt x="526" y="528"/>
                      <a:pt x="526" y="528"/>
                      <a:pt x="527" y="528"/>
                    </a:cubicBezTo>
                    <a:cubicBezTo>
                      <a:pt x="527" y="528"/>
                      <a:pt x="527" y="528"/>
                      <a:pt x="527" y="528"/>
                    </a:cubicBezTo>
                    <a:cubicBezTo>
                      <a:pt x="527" y="528"/>
                      <a:pt x="527" y="528"/>
                      <a:pt x="527" y="528"/>
                    </a:cubicBezTo>
                    <a:cubicBezTo>
                      <a:pt x="528" y="528"/>
                      <a:pt x="528" y="528"/>
                      <a:pt x="529" y="528"/>
                    </a:cubicBezTo>
                    <a:cubicBezTo>
                      <a:pt x="532" y="527"/>
                      <a:pt x="535" y="528"/>
                      <a:pt x="537" y="529"/>
                    </a:cubicBezTo>
                    <a:cubicBezTo>
                      <a:pt x="537" y="529"/>
                      <a:pt x="537" y="529"/>
                      <a:pt x="537" y="529"/>
                    </a:cubicBezTo>
                    <a:cubicBezTo>
                      <a:pt x="538" y="528"/>
                      <a:pt x="538" y="528"/>
                      <a:pt x="538" y="528"/>
                    </a:cubicBezTo>
                    <a:cubicBezTo>
                      <a:pt x="538" y="528"/>
                      <a:pt x="538" y="527"/>
                      <a:pt x="538" y="527"/>
                    </a:cubicBezTo>
                    <a:cubicBezTo>
                      <a:pt x="538" y="527"/>
                      <a:pt x="538" y="527"/>
                      <a:pt x="538" y="527"/>
                    </a:cubicBezTo>
                    <a:cubicBezTo>
                      <a:pt x="538" y="526"/>
                      <a:pt x="538" y="526"/>
                      <a:pt x="538" y="526"/>
                    </a:cubicBezTo>
                    <a:cubicBezTo>
                      <a:pt x="540" y="526"/>
                      <a:pt x="541" y="527"/>
                      <a:pt x="542" y="526"/>
                    </a:cubicBezTo>
                    <a:cubicBezTo>
                      <a:pt x="542" y="526"/>
                      <a:pt x="542" y="526"/>
                      <a:pt x="542" y="526"/>
                    </a:cubicBezTo>
                    <a:cubicBezTo>
                      <a:pt x="543" y="527"/>
                      <a:pt x="543" y="527"/>
                      <a:pt x="543" y="527"/>
                    </a:cubicBezTo>
                    <a:cubicBezTo>
                      <a:pt x="544" y="528"/>
                      <a:pt x="544" y="528"/>
                      <a:pt x="544" y="528"/>
                    </a:cubicBezTo>
                    <a:cubicBezTo>
                      <a:pt x="546" y="526"/>
                      <a:pt x="545" y="523"/>
                      <a:pt x="546" y="521"/>
                    </a:cubicBezTo>
                    <a:cubicBezTo>
                      <a:pt x="548" y="517"/>
                      <a:pt x="549" y="515"/>
                      <a:pt x="549" y="510"/>
                    </a:cubicBezTo>
                    <a:cubicBezTo>
                      <a:pt x="548" y="506"/>
                      <a:pt x="546" y="489"/>
                      <a:pt x="553" y="489"/>
                    </a:cubicBezTo>
                    <a:cubicBezTo>
                      <a:pt x="553" y="489"/>
                      <a:pt x="553" y="489"/>
                      <a:pt x="553" y="488"/>
                    </a:cubicBezTo>
                    <a:cubicBezTo>
                      <a:pt x="553" y="488"/>
                      <a:pt x="553" y="487"/>
                      <a:pt x="553" y="486"/>
                    </a:cubicBezTo>
                    <a:cubicBezTo>
                      <a:pt x="553" y="486"/>
                      <a:pt x="553" y="486"/>
                      <a:pt x="553" y="486"/>
                    </a:cubicBezTo>
                    <a:cubicBezTo>
                      <a:pt x="552" y="487"/>
                      <a:pt x="552" y="487"/>
                      <a:pt x="552" y="487"/>
                    </a:cubicBezTo>
                    <a:cubicBezTo>
                      <a:pt x="550" y="487"/>
                      <a:pt x="550" y="487"/>
                      <a:pt x="550" y="487"/>
                    </a:cubicBezTo>
                    <a:cubicBezTo>
                      <a:pt x="549" y="484"/>
                      <a:pt x="549" y="484"/>
                      <a:pt x="549" y="484"/>
                    </a:cubicBezTo>
                    <a:cubicBezTo>
                      <a:pt x="549" y="483"/>
                      <a:pt x="550" y="484"/>
                      <a:pt x="550" y="483"/>
                    </a:cubicBezTo>
                    <a:cubicBezTo>
                      <a:pt x="550" y="483"/>
                      <a:pt x="550" y="483"/>
                      <a:pt x="550" y="483"/>
                    </a:cubicBezTo>
                    <a:cubicBezTo>
                      <a:pt x="550" y="483"/>
                      <a:pt x="550" y="484"/>
                      <a:pt x="550" y="484"/>
                    </a:cubicBezTo>
                    <a:cubicBezTo>
                      <a:pt x="551" y="484"/>
                      <a:pt x="551" y="484"/>
                      <a:pt x="551" y="484"/>
                    </a:cubicBezTo>
                    <a:cubicBezTo>
                      <a:pt x="551" y="484"/>
                      <a:pt x="551" y="484"/>
                      <a:pt x="551" y="484"/>
                    </a:cubicBezTo>
                    <a:cubicBezTo>
                      <a:pt x="551" y="484"/>
                      <a:pt x="551" y="484"/>
                      <a:pt x="551" y="484"/>
                    </a:cubicBezTo>
                    <a:cubicBezTo>
                      <a:pt x="552" y="484"/>
                      <a:pt x="552" y="484"/>
                      <a:pt x="552" y="484"/>
                    </a:cubicBezTo>
                    <a:cubicBezTo>
                      <a:pt x="552" y="484"/>
                      <a:pt x="552" y="484"/>
                      <a:pt x="553" y="484"/>
                    </a:cubicBezTo>
                    <a:cubicBezTo>
                      <a:pt x="553" y="483"/>
                      <a:pt x="552" y="483"/>
                      <a:pt x="553" y="483"/>
                    </a:cubicBezTo>
                    <a:cubicBezTo>
                      <a:pt x="553" y="482"/>
                      <a:pt x="553" y="482"/>
                      <a:pt x="554" y="482"/>
                    </a:cubicBezTo>
                    <a:cubicBezTo>
                      <a:pt x="554" y="482"/>
                      <a:pt x="553" y="482"/>
                      <a:pt x="553" y="482"/>
                    </a:cubicBezTo>
                    <a:cubicBezTo>
                      <a:pt x="554" y="481"/>
                      <a:pt x="554" y="481"/>
                      <a:pt x="554" y="481"/>
                    </a:cubicBezTo>
                    <a:cubicBezTo>
                      <a:pt x="553" y="481"/>
                      <a:pt x="553" y="480"/>
                      <a:pt x="554" y="480"/>
                    </a:cubicBezTo>
                    <a:cubicBezTo>
                      <a:pt x="554" y="480"/>
                      <a:pt x="554" y="480"/>
                      <a:pt x="554" y="480"/>
                    </a:cubicBezTo>
                    <a:cubicBezTo>
                      <a:pt x="554" y="480"/>
                      <a:pt x="554" y="479"/>
                      <a:pt x="554" y="479"/>
                    </a:cubicBezTo>
                    <a:cubicBezTo>
                      <a:pt x="554" y="479"/>
                      <a:pt x="554" y="479"/>
                      <a:pt x="554" y="479"/>
                    </a:cubicBezTo>
                    <a:cubicBezTo>
                      <a:pt x="554" y="478"/>
                      <a:pt x="554" y="478"/>
                      <a:pt x="554" y="478"/>
                    </a:cubicBezTo>
                    <a:cubicBezTo>
                      <a:pt x="554" y="478"/>
                      <a:pt x="554" y="477"/>
                      <a:pt x="554" y="477"/>
                    </a:cubicBezTo>
                    <a:cubicBezTo>
                      <a:pt x="554" y="477"/>
                      <a:pt x="554" y="476"/>
                      <a:pt x="553" y="476"/>
                    </a:cubicBezTo>
                    <a:cubicBezTo>
                      <a:pt x="553" y="476"/>
                      <a:pt x="553" y="476"/>
                      <a:pt x="553" y="476"/>
                    </a:cubicBezTo>
                    <a:cubicBezTo>
                      <a:pt x="553" y="476"/>
                      <a:pt x="553" y="476"/>
                      <a:pt x="554" y="476"/>
                    </a:cubicBezTo>
                    <a:cubicBezTo>
                      <a:pt x="554" y="476"/>
                      <a:pt x="553" y="476"/>
                      <a:pt x="553" y="475"/>
                    </a:cubicBezTo>
                    <a:cubicBezTo>
                      <a:pt x="554" y="475"/>
                      <a:pt x="554" y="475"/>
                      <a:pt x="554" y="475"/>
                    </a:cubicBezTo>
                    <a:cubicBezTo>
                      <a:pt x="554" y="475"/>
                      <a:pt x="554" y="475"/>
                      <a:pt x="554" y="475"/>
                    </a:cubicBezTo>
                    <a:cubicBezTo>
                      <a:pt x="554" y="476"/>
                      <a:pt x="554" y="475"/>
                      <a:pt x="554" y="475"/>
                    </a:cubicBezTo>
                    <a:cubicBezTo>
                      <a:pt x="554" y="475"/>
                      <a:pt x="554" y="475"/>
                      <a:pt x="554" y="475"/>
                    </a:cubicBezTo>
                    <a:cubicBezTo>
                      <a:pt x="554" y="474"/>
                      <a:pt x="554" y="475"/>
                      <a:pt x="554" y="474"/>
                    </a:cubicBezTo>
                    <a:cubicBezTo>
                      <a:pt x="554" y="474"/>
                      <a:pt x="554" y="473"/>
                      <a:pt x="554" y="473"/>
                    </a:cubicBezTo>
                    <a:cubicBezTo>
                      <a:pt x="554" y="473"/>
                      <a:pt x="554" y="472"/>
                      <a:pt x="554" y="472"/>
                    </a:cubicBezTo>
                    <a:cubicBezTo>
                      <a:pt x="554" y="472"/>
                      <a:pt x="554" y="471"/>
                      <a:pt x="554" y="471"/>
                    </a:cubicBezTo>
                    <a:cubicBezTo>
                      <a:pt x="554" y="471"/>
                      <a:pt x="554" y="471"/>
                      <a:pt x="554" y="471"/>
                    </a:cubicBezTo>
                    <a:cubicBezTo>
                      <a:pt x="554" y="470"/>
                      <a:pt x="554" y="470"/>
                      <a:pt x="554" y="470"/>
                    </a:cubicBezTo>
                    <a:cubicBezTo>
                      <a:pt x="554" y="470"/>
                      <a:pt x="554" y="469"/>
                      <a:pt x="554" y="469"/>
                    </a:cubicBezTo>
                    <a:cubicBezTo>
                      <a:pt x="554" y="469"/>
                      <a:pt x="554" y="468"/>
                      <a:pt x="554" y="468"/>
                    </a:cubicBezTo>
                    <a:cubicBezTo>
                      <a:pt x="554" y="468"/>
                      <a:pt x="554" y="468"/>
                      <a:pt x="554" y="468"/>
                    </a:cubicBezTo>
                    <a:cubicBezTo>
                      <a:pt x="554" y="468"/>
                      <a:pt x="554" y="468"/>
                      <a:pt x="554" y="468"/>
                    </a:cubicBezTo>
                    <a:cubicBezTo>
                      <a:pt x="554" y="466"/>
                      <a:pt x="554" y="466"/>
                      <a:pt x="554" y="466"/>
                    </a:cubicBezTo>
                    <a:cubicBezTo>
                      <a:pt x="554" y="466"/>
                      <a:pt x="554" y="466"/>
                      <a:pt x="554" y="466"/>
                    </a:cubicBezTo>
                    <a:cubicBezTo>
                      <a:pt x="554" y="466"/>
                      <a:pt x="554" y="465"/>
                      <a:pt x="554" y="465"/>
                    </a:cubicBezTo>
                    <a:cubicBezTo>
                      <a:pt x="554" y="465"/>
                      <a:pt x="554" y="464"/>
                      <a:pt x="554" y="464"/>
                    </a:cubicBezTo>
                    <a:cubicBezTo>
                      <a:pt x="554" y="464"/>
                      <a:pt x="554" y="463"/>
                      <a:pt x="554" y="463"/>
                    </a:cubicBezTo>
                    <a:cubicBezTo>
                      <a:pt x="554" y="462"/>
                      <a:pt x="554" y="462"/>
                      <a:pt x="554" y="462"/>
                    </a:cubicBezTo>
                    <a:cubicBezTo>
                      <a:pt x="554" y="462"/>
                      <a:pt x="554" y="462"/>
                      <a:pt x="554" y="462"/>
                    </a:cubicBezTo>
                    <a:cubicBezTo>
                      <a:pt x="554" y="461"/>
                      <a:pt x="554" y="461"/>
                      <a:pt x="554" y="460"/>
                    </a:cubicBezTo>
                    <a:cubicBezTo>
                      <a:pt x="555" y="460"/>
                      <a:pt x="555" y="460"/>
                      <a:pt x="555" y="459"/>
                    </a:cubicBezTo>
                    <a:cubicBezTo>
                      <a:pt x="555" y="459"/>
                      <a:pt x="554" y="459"/>
                      <a:pt x="554" y="459"/>
                    </a:cubicBezTo>
                    <a:cubicBezTo>
                      <a:pt x="555" y="458"/>
                      <a:pt x="555" y="458"/>
                      <a:pt x="555" y="458"/>
                    </a:cubicBezTo>
                    <a:cubicBezTo>
                      <a:pt x="555" y="458"/>
                      <a:pt x="555" y="458"/>
                      <a:pt x="555" y="458"/>
                    </a:cubicBezTo>
                    <a:cubicBezTo>
                      <a:pt x="555" y="458"/>
                      <a:pt x="556" y="458"/>
                      <a:pt x="556" y="457"/>
                    </a:cubicBezTo>
                    <a:cubicBezTo>
                      <a:pt x="556" y="457"/>
                      <a:pt x="556" y="457"/>
                      <a:pt x="556" y="457"/>
                    </a:cubicBezTo>
                    <a:cubicBezTo>
                      <a:pt x="556" y="457"/>
                      <a:pt x="556" y="457"/>
                      <a:pt x="556" y="457"/>
                    </a:cubicBezTo>
                    <a:cubicBezTo>
                      <a:pt x="556" y="457"/>
                      <a:pt x="556" y="457"/>
                      <a:pt x="556" y="457"/>
                    </a:cubicBezTo>
                    <a:cubicBezTo>
                      <a:pt x="556" y="456"/>
                      <a:pt x="556" y="456"/>
                      <a:pt x="556" y="456"/>
                    </a:cubicBezTo>
                    <a:cubicBezTo>
                      <a:pt x="556" y="455"/>
                      <a:pt x="556" y="455"/>
                      <a:pt x="556" y="454"/>
                    </a:cubicBezTo>
                    <a:cubicBezTo>
                      <a:pt x="556" y="454"/>
                      <a:pt x="556" y="453"/>
                      <a:pt x="555" y="453"/>
                    </a:cubicBezTo>
                    <a:cubicBezTo>
                      <a:pt x="555" y="453"/>
                      <a:pt x="555" y="452"/>
                      <a:pt x="554" y="452"/>
                    </a:cubicBezTo>
                    <a:cubicBezTo>
                      <a:pt x="554" y="452"/>
                      <a:pt x="554" y="452"/>
                      <a:pt x="554" y="452"/>
                    </a:cubicBezTo>
                    <a:cubicBezTo>
                      <a:pt x="554" y="452"/>
                      <a:pt x="554" y="452"/>
                      <a:pt x="554" y="452"/>
                    </a:cubicBezTo>
                    <a:cubicBezTo>
                      <a:pt x="554" y="452"/>
                      <a:pt x="554" y="452"/>
                      <a:pt x="553" y="452"/>
                    </a:cubicBezTo>
                    <a:cubicBezTo>
                      <a:pt x="553" y="451"/>
                      <a:pt x="553" y="451"/>
                      <a:pt x="553" y="450"/>
                    </a:cubicBezTo>
                    <a:cubicBezTo>
                      <a:pt x="552" y="450"/>
                      <a:pt x="553" y="450"/>
                      <a:pt x="553" y="449"/>
                    </a:cubicBezTo>
                    <a:cubicBezTo>
                      <a:pt x="553" y="449"/>
                      <a:pt x="552" y="449"/>
                      <a:pt x="552" y="449"/>
                    </a:cubicBezTo>
                    <a:cubicBezTo>
                      <a:pt x="552" y="448"/>
                      <a:pt x="552" y="448"/>
                      <a:pt x="552" y="448"/>
                    </a:cubicBezTo>
                    <a:cubicBezTo>
                      <a:pt x="552" y="448"/>
                      <a:pt x="553" y="448"/>
                      <a:pt x="553" y="448"/>
                    </a:cubicBezTo>
                    <a:cubicBezTo>
                      <a:pt x="553" y="448"/>
                      <a:pt x="552" y="448"/>
                      <a:pt x="552" y="447"/>
                    </a:cubicBezTo>
                    <a:cubicBezTo>
                      <a:pt x="552" y="447"/>
                      <a:pt x="552" y="447"/>
                      <a:pt x="552" y="446"/>
                    </a:cubicBezTo>
                    <a:cubicBezTo>
                      <a:pt x="552" y="446"/>
                      <a:pt x="552" y="446"/>
                      <a:pt x="552" y="445"/>
                    </a:cubicBezTo>
                    <a:cubicBezTo>
                      <a:pt x="552" y="445"/>
                      <a:pt x="552" y="444"/>
                      <a:pt x="552" y="444"/>
                    </a:cubicBezTo>
                    <a:cubicBezTo>
                      <a:pt x="552" y="443"/>
                      <a:pt x="552" y="443"/>
                      <a:pt x="551" y="443"/>
                    </a:cubicBezTo>
                    <a:cubicBezTo>
                      <a:pt x="551" y="442"/>
                      <a:pt x="551" y="442"/>
                      <a:pt x="551" y="442"/>
                    </a:cubicBezTo>
                    <a:cubicBezTo>
                      <a:pt x="551" y="441"/>
                      <a:pt x="551" y="441"/>
                      <a:pt x="551" y="440"/>
                    </a:cubicBezTo>
                    <a:cubicBezTo>
                      <a:pt x="551" y="440"/>
                      <a:pt x="551" y="439"/>
                      <a:pt x="550" y="439"/>
                    </a:cubicBezTo>
                    <a:cubicBezTo>
                      <a:pt x="550" y="439"/>
                      <a:pt x="550" y="439"/>
                      <a:pt x="550" y="439"/>
                    </a:cubicBezTo>
                    <a:cubicBezTo>
                      <a:pt x="550" y="439"/>
                      <a:pt x="550" y="439"/>
                      <a:pt x="550" y="439"/>
                    </a:cubicBezTo>
                    <a:cubicBezTo>
                      <a:pt x="550" y="439"/>
                      <a:pt x="549" y="439"/>
                      <a:pt x="549" y="439"/>
                    </a:cubicBezTo>
                    <a:cubicBezTo>
                      <a:pt x="549" y="438"/>
                      <a:pt x="550" y="438"/>
                      <a:pt x="550" y="438"/>
                    </a:cubicBezTo>
                    <a:cubicBezTo>
                      <a:pt x="550" y="437"/>
                      <a:pt x="550" y="437"/>
                      <a:pt x="550" y="436"/>
                    </a:cubicBezTo>
                    <a:cubicBezTo>
                      <a:pt x="550" y="436"/>
                      <a:pt x="550" y="436"/>
                      <a:pt x="550" y="435"/>
                    </a:cubicBezTo>
                    <a:cubicBezTo>
                      <a:pt x="550" y="435"/>
                      <a:pt x="550" y="435"/>
                      <a:pt x="550" y="434"/>
                    </a:cubicBezTo>
                    <a:cubicBezTo>
                      <a:pt x="550" y="434"/>
                      <a:pt x="550" y="434"/>
                      <a:pt x="550" y="433"/>
                    </a:cubicBezTo>
                    <a:cubicBezTo>
                      <a:pt x="550" y="433"/>
                      <a:pt x="550" y="432"/>
                      <a:pt x="550" y="432"/>
                    </a:cubicBezTo>
                    <a:cubicBezTo>
                      <a:pt x="550" y="432"/>
                      <a:pt x="550" y="431"/>
                      <a:pt x="550" y="431"/>
                    </a:cubicBezTo>
                    <a:cubicBezTo>
                      <a:pt x="550" y="431"/>
                      <a:pt x="551" y="431"/>
                      <a:pt x="551" y="431"/>
                    </a:cubicBezTo>
                    <a:cubicBezTo>
                      <a:pt x="551" y="430"/>
                      <a:pt x="552" y="430"/>
                      <a:pt x="552" y="430"/>
                    </a:cubicBezTo>
                    <a:cubicBezTo>
                      <a:pt x="552" y="429"/>
                      <a:pt x="552" y="429"/>
                      <a:pt x="552" y="428"/>
                    </a:cubicBezTo>
                    <a:cubicBezTo>
                      <a:pt x="553" y="427"/>
                      <a:pt x="553" y="427"/>
                      <a:pt x="553" y="426"/>
                    </a:cubicBezTo>
                    <a:cubicBezTo>
                      <a:pt x="554" y="425"/>
                      <a:pt x="554" y="424"/>
                      <a:pt x="555" y="423"/>
                    </a:cubicBezTo>
                    <a:cubicBezTo>
                      <a:pt x="556" y="423"/>
                      <a:pt x="556" y="422"/>
                      <a:pt x="556" y="422"/>
                    </a:cubicBezTo>
                    <a:cubicBezTo>
                      <a:pt x="557" y="421"/>
                      <a:pt x="557" y="421"/>
                      <a:pt x="557" y="421"/>
                    </a:cubicBezTo>
                    <a:cubicBezTo>
                      <a:pt x="557" y="420"/>
                      <a:pt x="557" y="420"/>
                      <a:pt x="558" y="420"/>
                    </a:cubicBezTo>
                    <a:cubicBezTo>
                      <a:pt x="558" y="420"/>
                      <a:pt x="558" y="420"/>
                      <a:pt x="559" y="420"/>
                    </a:cubicBezTo>
                    <a:cubicBezTo>
                      <a:pt x="559" y="419"/>
                      <a:pt x="559" y="419"/>
                      <a:pt x="559" y="419"/>
                    </a:cubicBezTo>
                    <a:cubicBezTo>
                      <a:pt x="559" y="419"/>
                      <a:pt x="560" y="419"/>
                      <a:pt x="560" y="419"/>
                    </a:cubicBezTo>
                    <a:cubicBezTo>
                      <a:pt x="560" y="419"/>
                      <a:pt x="560" y="419"/>
                      <a:pt x="560" y="418"/>
                    </a:cubicBezTo>
                    <a:cubicBezTo>
                      <a:pt x="560" y="418"/>
                      <a:pt x="560" y="418"/>
                      <a:pt x="560" y="418"/>
                    </a:cubicBezTo>
                    <a:cubicBezTo>
                      <a:pt x="560" y="418"/>
                      <a:pt x="560" y="418"/>
                      <a:pt x="560" y="418"/>
                    </a:cubicBezTo>
                    <a:cubicBezTo>
                      <a:pt x="561" y="418"/>
                      <a:pt x="561" y="418"/>
                      <a:pt x="561" y="418"/>
                    </a:cubicBezTo>
                    <a:cubicBezTo>
                      <a:pt x="561" y="418"/>
                      <a:pt x="561" y="417"/>
                      <a:pt x="561" y="417"/>
                    </a:cubicBezTo>
                    <a:cubicBezTo>
                      <a:pt x="562" y="417"/>
                      <a:pt x="562" y="417"/>
                      <a:pt x="563" y="417"/>
                    </a:cubicBezTo>
                    <a:cubicBezTo>
                      <a:pt x="563" y="417"/>
                      <a:pt x="563" y="417"/>
                      <a:pt x="563" y="416"/>
                    </a:cubicBezTo>
                    <a:cubicBezTo>
                      <a:pt x="563" y="416"/>
                      <a:pt x="564" y="416"/>
                      <a:pt x="564" y="416"/>
                    </a:cubicBezTo>
                    <a:cubicBezTo>
                      <a:pt x="564" y="415"/>
                      <a:pt x="564" y="415"/>
                      <a:pt x="564" y="415"/>
                    </a:cubicBezTo>
                    <a:cubicBezTo>
                      <a:pt x="565" y="415"/>
                      <a:pt x="565" y="414"/>
                      <a:pt x="565" y="413"/>
                    </a:cubicBezTo>
                    <a:cubicBezTo>
                      <a:pt x="566" y="412"/>
                      <a:pt x="567" y="413"/>
                      <a:pt x="567" y="412"/>
                    </a:cubicBezTo>
                    <a:cubicBezTo>
                      <a:pt x="567" y="412"/>
                      <a:pt x="567" y="412"/>
                      <a:pt x="567" y="412"/>
                    </a:cubicBezTo>
                    <a:cubicBezTo>
                      <a:pt x="567" y="412"/>
                      <a:pt x="567" y="412"/>
                      <a:pt x="567" y="412"/>
                    </a:cubicBezTo>
                    <a:cubicBezTo>
                      <a:pt x="567" y="412"/>
                      <a:pt x="567" y="411"/>
                      <a:pt x="567" y="411"/>
                    </a:cubicBezTo>
                    <a:cubicBezTo>
                      <a:pt x="567" y="411"/>
                      <a:pt x="568" y="411"/>
                      <a:pt x="568" y="411"/>
                    </a:cubicBezTo>
                    <a:cubicBezTo>
                      <a:pt x="568" y="410"/>
                      <a:pt x="567" y="410"/>
                      <a:pt x="568" y="410"/>
                    </a:cubicBezTo>
                    <a:cubicBezTo>
                      <a:pt x="568" y="410"/>
                      <a:pt x="568" y="409"/>
                      <a:pt x="568" y="409"/>
                    </a:cubicBezTo>
                    <a:cubicBezTo>
                      <a:pt x="568" y="409"/>
                      <a:pt x="568" y="409"/>
                      <a:pt x="568" y="409"/>
                    </a:cubicBezTo>
                    <a:cubicBezTo>
                      <a:pt x="568" y="408"/>
                      <a:pt x="568" y="408"/>
                      <a:pt x="569" y="408"/>
                    </a:cubicBezTo>
                    <a:cubicBezTo>
                      <a:pt x="569" y="408"/>
                      <a:pt x="569" y="408"/>
                      <a:pt x="569" y="408"/>
                    </a:cubicBezTo>
                    <a:cubicBezTo>
                      <a:pt x="569" y="408"/>
                      <a:pt x="569" y="408"/>
                      <a:pt x="569" y="408"/>
                    </a:cubicBezTo>
                    <a:cubicBezTo>
                      <a:pt x="569" y="407"/>
                      <a:pt x="569" y="407"/>
                      <a:pt x="569" y="407"/>
                    </a:cubicBezTo>
                    <a:cubicBezTo>
                      <a:pt x="569" y="407"/>
                      <a:pt x="569" y="407"/>
                      <a:pt x="569" y="407"/>
                    </a:cubicBezTo>
                    <a:cubicBezTo>
                      <a:pt x="569" y="406"/>
                      <a:pt x="569" y="406"/>
                      <a:pt x="570" y="406"/>
                    </a:cubicBezTo>
                    <a:cubicBezTo>
                      <a:pt x="570" y="406"/>
                      <a:pt x="571" y="407"/>
                      <a:pt x="571" y="407"/>
                    </a:cubicBezTo>
                    <a:cubicBezTo>
                      <a:pt x="571" y="407"/>
                      <a:pt x="571" y="407"/>
                      <a:pt x="572" y="407"/>
                    </a:cubicBezTo>
                    <a:cubicBezTo>
                      <a:pt x="572" y="407"/>
                      <a:pt x="572" y="407"/>
                      <a:pt x="573" y="407"/>
                    </a:cubicBezTo>
                    <a:cubicBezTo>
                      <a:pt x="573" y="407"/>
                      <a:pt x="574" y="407"/>
                      <a:pt x="574" y="407"/>
                    </a:cubicBezTo>
                    <a:cubicBezTo>
                      <a:pt x="577" y="397"/>
                      <a:pt x="577" y="397"/>
                      <a:pt x="577" y="397"/>
                    </a:cubicBezTo>
                    <a:cubicBezTo>
                      <a:pt x="575" y="395"/>
                      <a:pt x="575" y="395"/>
                      <a:pt x="575" y="395"/>
                    </a:cubicBezTo>
                    <a:cubicBezTo>
                      <a:pt x="575" y="395"/>
                      <a:pt x="575" y="395"/>
                      <a:pt x="575" y="395"/>
                    </a:cubicBezTo>
                    <a:cubicBezTo>
                      <a:pt x="575" y="395"/>
                      <a:pt x="575" y="395"/>
                      <a:pt x="575" y="395"/>
                    </a:cubicBezTo>
                    <a:cubicBezTo>
                      <a:pt x="564" y="390"/>
                      <a:pt x="564" y="390"/>
                      <a:pt x="564" y="390"/>
                    </a:cubicBezTo>
                    <a:cubicBezTo>
                      <a:pt x="565" y="388"/>
                      <a:pt x="565" y="388"/>
                      <a:pt x="565" y="388"/>
                    </a:cubicBezTo>
                    <a:cubicBezTo>
                      <a:pt x="566" y="389"/>
                      <a:pt x="568" y="390"/>
                      <a:pt x="570" y="391"/>
                    </a:cubicBezTo>
                    <a:cubicBezTo>
                      <a:pt x="571" y="391"/>
                      <a:pt x="571" y="392"/>
                      <a:pt x="572" y="392"/>
                    </a:cubicBezTo>
                    <a:cubicBezTo>
                      <a:pt x="573" y="392"/>
                      <a:pt x="573" y="392"/>
                      <a:pt x="573" y="392"/>
                    </a:cubicBezTo>
                    <a:cubicBezTo>
                      <a:pt x="573" y="393"/>
                      <a:pt x="573" y="393"/>
                      <a:pt x="573" y="393"/>
                    </a:cubicBezTo>
                    <a:cubicBezTo>
                      <a:pt x="574" y="393"/>
                      <a:pt x="574" y="392"/>
                      <a:pt x="574" y="392"/>
                    </a:cubicBezTo>
                    <a:cubicBezTo>
                      <a:pt x="574" y="391"/>
                      <a:pt x="575" y="391"/>
                      <a:pt x="575" y="390"/>
                    </a:cubicBezTo>
                    <a:cubicBezTo>
                      <a:pt x="575" y="390"/>
                      <a:pt x="575" y="390"/>
                      <a:pt x="575" y="389"/>
                    </a:cubicBezTo>
                    <a:cubicBezTo>
                      <a:pt x="575" y="389"/>
                      <a:pt x="575" y="389"/>
                      <a:pt x="576" y="389"/>
                    </a:cubicBezTo>
                    <a:cubicBezTo>
                      <a:pt x="576" y="389"/>
                      <a:pt x="576" y="388"/>
                      <a:pt x="576" y="388"/>
                    </a:cubicBezTo>
                    <a:cubicBezTo>
                      <a:pt x="576" y="388"/>
                      <a:pt x="576" y="387"/>
                      <a:pt x="576" y="387"/>
                    </a:cubicBezTo>
                    <a:cubicBezTo>
                      <a:pt x="576" y="387"/>
                      <a:pt x="577" y="386"/>
                      <a:pt x="577" y="386"/>
                    </a:cubicBezTo>
                    <a:cubicBezTo>
                      <a:pt x="574" y="383"/>
                      <a:pt x="574" y="383"/>
                      <a:pt x="574" y="383"/>
                    </a:cubicBezTo>
                    <a:cubicBezTo>
                      <a:pt x="566" y="381"/>
                      <a:pt x="566" y="381"/>
                      <a:pt x="566" y="381"/>
                    </a:cubicBezTo>
                    <a:cubicBezTo>
                      <a:pt x="566" y="380"/>
                      <a:pt x="566" y="380"/>
                      <a:pt x="566" y="380"/>
                    </a:cubicBezTo>
                    <a:cubicBezTo>
                      <a:pt x="574" y="382"/>
                      <a:pt x="574" y="382"/>
                      <a:pt x="574" y="382"/>
                    </a:cubicBezTo>
                    <a:cubicBezTo>
                      <a:pt x="575" y="382"/>
                      <a:pt x="576" y="383"/>
                      <a:pt x="576" y="384"/>
                    </a:cubicBezTo>
                    <a:cubicBezTo>
                      <a:pt x="577" y="384"/>
                      <a:pt x="577" y="384"/>
                      <a:pt x="578" y="385"/>
                    </a:cubicBezTo>
                    <a:cubicBezTo>
                      <a:pt x="578" y="385"/>
                      <a:pt x="578" y="385"/>
                      <a:pt x="578" y="385"/>
                    </a:cubicBezTo>
                    <a:cubicBezTo>
                      <a:pt x="578" y="385"/>
                      <a:pt x="578" y="385"/>
                      <a:pt x="578" y="385"/>
                    </a:cubicBezTo>
                    <a:cubicBezTo>
                      <a:pt x="578" y="385"/>
                      <a:pt x="578" y="386"/>
                      <a:pt x="579" y="386"/>
                    </a:cubicBezTo>
                    <a:cubicBezTo>
                      <a:pt x="579" y="386"/>
                      <a:pt x="579" y="386"/>
                      <a:pt x="579" y="386"/>
                    </a:cubicBezTo>
                    <a:cubicBezTo>
                      <a:pt x="579" y="385"/>
                      <a:pt x="579" y="386"/>
                      <a:pt x="579" y="386"/>
                    </a:cubicBezTo>
                    <a:cubicBezTo>
                      <a:pt x="579" y="385"/>
                      <a:pt x="579" y="385"/>
                      <a:pt x="579" y="385"/>
                    </a:cubicBezTo>
                    <a:cubicBezTo>
                      <a:pt x="579" y="385"/>
                      <a:pt x="580" y="384"/>
                      <a:pt x="580" y="384"/>
                    </a:cubicBezTo>
                    <a:cubicBezTo>
                      <a:pt x="580" y="383"/>
                      <a:pt x="580" y="382"/>
                      <a:pt x="580" y="382"/>
                    </a:cubicBezTo>
                    <a:cubicBezTo>
                      <a:pt x="581" y="381"/>
                      <a:pt x="581" y="381"/>
                      <a:pt x="581" y="381"/>
                    </a:cubicBezTo>
                    <a:cubicBezTo>
                      <a:pt x="581" y="380"/>
                      <a:pt x="581" y="380"/>
                      <a:pt x="581" y="380"/>
                    </a:cubicBezTo>
                    <a:cubicBezTo>
                      <a:pt x="581" y="380"/>
                      <a:pt x="580" y="379"/>
                      <a:pt x="581" y="379"/>
                    </a:cubicBezTo>
                    <a:cubicBezTo>
                      <a:pt x="581" y="379"/>
                      <a:pt x="581" y="379"/>
                      <a:pt x="582" y="379"/>
                    </a:cubicBezTo>
                    <a:cubicBezTo>
                      <a:pt x="582" y="379"/>
                      <a:pt x="582" y="378"/>
                      <a:pt x="582" y="378"/>
                    </a:cubicBezTo>
                    <a:cubicBezTo>
                      <a:pt x="582" y="378"/>
                      <a:pt x="582" y="377"/>
                      <a:pt x="582" y="377"/>
                    </a:cubicBezTo>
                    <a:cubicBezTo>
                      <a:pt x="582" y="377"/>
                      <a:pt x="582" y="376"/>
                      <a:pt x="582" y="376"/>
                    </a:cubicBezTo>
                    <a:cubicBezTo>
                      <a:pt x="582" y="376"/>
                      <a:pt x="582" y="375"/>
                      <a:pt x="582" y="375"/>
                    </a:cubicBezTo>
                    <a:cubicBezTo>
                      <a:pt x="582" y="375"/>
                      <a:pt x="582" y="375"/>
                      <a:pt x="582" y="375"/>
                    </a:cubicBezTo>
                    <a:cubicBezTo>
                      <a:pt x="582" y="374"/>
                      <a:pt x="582" y="374"/>
                      <a:pt x="582" y="374"/>
                    </a:cubicBezTo>
                    <a:cubicBezTo>
                      <a:pt x="582" y="374"/>
                      <a:pt x="582" y="374"/>
                      <a:pt x="582" y="374"/>
                    </a:cubicBezTo>
                    <a:cubicBezTo>
                      <a:pt x="582" y="373"/>
                      <a:pt x="582" y="373"/>
                      <a:pt x="582" y="373"/>
                    </a:cubicBezTo>
                    <a:cubicBezTo>
                      <a:pt x="582" y="372"/>
                      <a:pt x="582" y="372"/>
                      <a:pt x="582" y="372"/>
                    </a:cubicBezTo>
                    <a:cubicBezTo>
                      <a:pt x="581" y="371"/>
                      <a:pt x="581" y="371"/>
                      <a:pt x="581" y="370"/>
                    </a:cubicBezTo>
                    <a:cubicBezTo>
                      <a:pt x="581" y="370"/>
                      <a:pt x="580" y="369"/>
                      <a:pt x="580" y="369"/>
                    </a:cubicBezTo>
                    <a:cubicBezTo>
                      <a:pt x="580" y="368"/>
                      <a:pt x="580" y="367"/>
                      <a:pt x="579" y="367"/>
                    </a:cubicBezTo>
                    <a:cubicBezTo>
                      <a:pt x="579" y="366"/>
                      <a:pt x="579" y="365"/>
                      <a:pt x="579" y="365"/>
                    </a:cubicBezTo>
                    <a:cubicBezTo>
                      <a:pt x="579" y="365"/>
                      <a:pt x="579" y="364"/>
                      <a:pt x="579" y="364"/>
                    </a:cubicBezTo>
                    <a:cubicBezTo>
                      <a:pt x="579" y="364"/>
                      <a:pt x="579" y="363"/>
                      <a:pt x="579" y="363"/>
                    </a:cubicBezTo>
                    <a:cubicBezTo>
                      <a:pt x="579" y="363"/>
                      <a:pt x="579" y="363"/>
                      <a:pt x="579" y="363"/>
                    </a:cubicBezTo>
                    <a:cubicBezTo>
                      <a:pt x="579" y="363"/>
                      <a:pt x="579" y="363"/>
                      <a:pt x="579" y="363"/>
                    </a:cubicBezTo>
                    <a:cubicBezTo>
                      <a:pt x="579" y="363"/>
                      <a:pt x="579" y="362"/>
                      <a:pt x="579" y="362"/>
                    </a:cubicBezTo>
                    <a:cubicBezTo>
                      <a:pt x="579" y="362"/>
                      <a:pt x="579" y="362"/>
                      <a:pt x="579" y="361"/>
                    </a:cubicBezTo>
                    <a:cubicBezTo>
                      <a:pt x="579" y="360"/>
                      <a:pt x="579" y="359"/>
                      <a:pt x="579" y="358"/>
                    </a:cubicBezTo>
                    <a:cubicBezTo>
                      <a:pt x="579" y="358"/>
                      <a:pt x="579" y="357"/>
                      <a:pt x="579" y="357"/>
                    </a:cubicBezTo>
                    <a:cubicBezTo>
                      <a:pt x="579" y="357"/>
                      <a:pt x="579" y="356"/>
                      <a:pt x="579" y="356"/>
                    </a:cubicBezTo>
                    <a:cubicBezTo>
                      <a:pt x="579" y="356"/>
                      <a:pt x="579" y="356"/>
                      <a:pt x="579" y="356"/>
                    </a:cubicBezTo>
                    <a:cubicBezTo>
                      <a:pt x="579" y="355"/>
                      <a:pt x="579" y="355"/>
                      <a:pt x="579" y="354"/>
                    </a:cubicBezTo>
                    <a:cubicBezTo>
                      <a:pt x="579" y="354"/>
                      <a:pt x="579" y="353"/>
                      <a:pt x="579" y="353"/>
                    </a:cubicBezTo>
                    <a:cubicBezTo>
                      <a:pt x="579" y="353"/>
                      <a:pt x="579" y="352"/>
                      <a:pt x="579" y="352"/>
                    </a:cubicBezTo>
                    <a:cubicBezTo>
                      <a:pt x="579" y="351"/>
                      <a:pt x="579" y="350"/>
                      <a:pt x="579" y="350"/>
                    </a:cubicBezTo>
                    <a:cubicBezTo>
                      <a:pt x="578" y="350"/>
                      <a:pt x="578" y="350"/>
                      <a:pt x="578" y="350"/>
                    </a:cubicBezTo>
                    <a:cubicBezTo>
                      <a:pt x="578" y="350"/>
                      <a:pt x="577" y="348"/>
                      <a:pt x="578" y="348"/>
                    </a:cubicBezTo>
                    <a:cubicBezTo>
                      <a:pt x="579" y="349"/>
                      <a:pt x="579" y="349"/>
                      <a:pt x="579" y="349"/>
                    </a:cubicBezTo>
                    <a:cubicBezTo>
                      <a:pt x="579" y="349"/>
                      <a:pt x="579" y="349"/>
                      <a:pt x="579" y="349"/>
                    </a:cubicBezTo>
                    <a:cubicBezTo>
                      <a:pt x="580" y="349"/>
                      <a:pt x="580" y="350"/>
                      <a:pt x="580" y="350"/>
                    </a:cubicBezTo>
                    <a:cubicBezTo>
                      <a:pt x="580" y="350"/>
                      <a:pt x="580" y="350"/>
                      <a:pt x="580" y="351"/>
                    </a:cubicBezTo>
                    <a:cubicBezTo>
                      <a:pt x="580" y="351"/>
                      <a:pt x="580" y="351"/>
                      <a:pt x="580" y="351"/>
                    </a:cubicBezTo>
                    <a:cubicBezTo>
                      <a:pt x="580" y="351"/>
                      <a:pt x="580" y="351"/>
                      <a:pt x="580" y="351"/>
                    </a:cubicBezTo>
                    <a:cubicBezTo>
                      <a:pt x="580" y="351"/>
                      <a:pt x="580" y="352"/>
                      <a:pt x="580" y="352"/>
                    </a:cubicBezTo>
                    <a:cubicBezTo>
                      <a:pt x="580" y="352"/>
                      <a:pt x="580" y="353"/>
                      <a:pt x="580" y="353"/>
                    </a:cubicBezTo>
                    <a:cubicBezTo>
                      <a:pt x="580" y="354"/>
                      <a:pt x="580" y="354"/>
                      <a:pt x="580" y="355"/>
                    </a:cubicBezTo>
                    <a:cubicBezTo>
                      <a:pt x="580" y="355"/>
                      <a:pt x="580" y="356"/>
                      <a:pt x="580" y="356"/>
                    </a:cubicBezTo>
                    <a:cubicBezTo>
                      <a:pt x="580" y="357"/>
                      <a:pt x="580" y="357"/>
                      <a:pt x="580" y="357"/>
                    </a:cubicBezTo>
                    <a:cubicBezTo>
                      <a:pt x="580" y="358"/>
                      <a:pt x="580" y="359"/>
                      <a:pt x="580" y="359"/>
                    </a:cubicBezTo>
                    <a:cubicBezTo>
                      <a:pt x="580" y="360"/>
                      <a:pt x="580" y="360"/>
                      <a:pt x="580" y="361"/>
                    </a:cubicBezTo>
                    <a:cubicBezTo>
                      <a:pt x="580" y="361"/>
                      <a:pt x="580" y="361"/>
                      <a:pt x="581" y="361"/>
                    </a:cubicBezTo>
                    <a:cubicBezTo>
                      <a:pt x="581" y="362"/>
                      <a:pt x="581" y="362"/>
                      <a:pt x="581" y="362"/>
                    </a:cubicBezTo>
                    <a:cubicBezTo>
                      <a:pt x="581" y="362"/>
                      <a:pt x="581" y="363"/>
                      <a:pt x="582" y="363"/>
                    </a:cubicBezTo>
                    <a:cubicBezTo>
                      <a:pt x="582" y="363"/>
                      <a:pt x="582" y="363"/>
                      <a:pt x="582" y="363"/>
                    </a:cubicBezTo>
                    <a:cubicBezTo>
                      <a:pt x="582" y="363"/>
                      <a:pt x="582" y="363"/>
                      <a:pt x="582" y="364"/>
                    </a:cubicBezTo>
                    <a:cubicBezTo>
                      <a:pt x="582" y="364"/>
                      <a:pt x="582" y="364"/>
                      <a:pt x="583" y="364"/>
                    </a:cubicBezTo>
                    <a:cubicBezTo>
                      <a:pt x="583" y="364"/>
                      <a:pt x="583" y="364"/>
                      <a:pt x="584" y="364"/>
                    </a:cubicBezTo>
                    <a:cubicBezTo>
                      <a:pt x="584" y="364"/>
                      <a:pt x="584" y="364"/>
                      <a:pt x="584" y="364"/>
                    </a:cubicBezTo>
                    <a:cubicBezTo>
                      <a:pt x="584" y="364"/>
                      <a:pt x="584" y="364"/>
                      <a:pt x="584" y="363"/>
                    </a:cubicBezTo>
                    <a:cubicBezTo>
                      <a:pt x="584" y="363"/>
                      <a:pt x="584" y="363"/>
                      <a:pt x="584" y="363"/>
                    </a:cubicBezTo>
                    <a:cubicBezTo>
                      <a:pt x="584" y="363"/>
                      <a:pt x="585" y="363"/>
                      <a:pt x="585" y="363"/>
                    </a:cubicBezTo>
                    <a:cubicBezTo>
                      <a:pt x="585" y="363"/>
                      <a:pt x="585" y="362"/>
                      <a:pt x="585" y="362"/>
                    </a:cubicBezTo>
                    <a:cubicBezTo>
                      <a:pt x="585" y="362"/>
                      <a:pt x="585" y="362"/>
                      <a:pt x="585" y="362"/>
                    </a:cubicBezTo>
                    <a:cubicBezTo>
                      <a:pt x="585" y="362"/>
                      <a:pt x="585" y="362"/>
                      <a:pt x="586" y="362"/>
                    </a:cubicBezTo>
                    <a:cubicBezTo>
                      <a:pt x="586" y="362"/>
                      <a:pt x="586" y="362"/>
                      <a:pt x="587" y="362"/>
                    </a:cubicBezTo>
                    <a:cubicBezTo>
                      <a:pt x="587" y="362"/>
                      <a:pt x="587" y="362"/>
                      <a:pt x="587" y="362"/>
                    </a:cubicBezTo>
                    <a:cubicBezTo>
                      <a:pt x="587" y="362"/>
                      <a:pt x="587" y="362"/>
                      <a:pt x="587" y="361"/>
                    </a:cubicBezTo>
                    <a:cubicBezTo>
                      <a:pt x="588" y="361"/>
                      <a:pt x="588" y="361"/>
                      <a:pt x="588" y="361"/>
                    </a:cubicBezTo>
                    <a:cubicBezTo>
                      <a:pt x="588" y="361"/>
                      <a:pt x="588" y="361"/>
                      <a:pt x="589" y="360"/>
                    </a:cubicBezTo>
                    <a:cubicBezTo>
                      <a:pt x="589" y="360"/>
                      <a:pt x="589" y="360"/>
                      <a:pt x="589" y="359"/>
                    </a:cubicBezTo>
                    <a:cubicBezTo>
                      <a:pt x="589" y="359"/>
                      <a:pt x="589" y="359"/>
                      <a:pt x="589" y="359"/>
                    </a:cubicBezTo>
                    <a:cubicBezTo>
                      <a:pt x="589" y="358"/>
                      <a:pt x="589" y="357"/>
                      <a:pt x="589" y="357"/>
                    </a:cubicBezTo>
                    <a:cubicBezTo>
                      <a:pt x="589" y="356"/>
                      <a:pt x="589" y="356"/>
                      <a:pt x="589" y="356"/>
                    </a:cubicBezTo>
                    <a:cubicBezTo>
                      <a:pt x="589" y="356"/>
                      <a:pt x="589" y="356"/>
                      <a:pt x="589" y="355"/>
                    </a:cubicBezTo>
                    <a:cubicBezTo>
                      <a:pt x="589" y="355"/>
                      <a:pt x="589" y="355"/>
                      <a:pt x="589" y="355"/>
                    </a:cubicBezTo>
                    <a:cubicBezTo>
                      <a:pt x="589" y="355"/>
                      <a:pt x="589" y="355"/>
                      <a:pt x="589" y="355"/>
                    </a:cubicBezTo>
                    <a:cubicBezTo>
                      <a:pt x="589" y="354"/>
                      <a:pt x="589" y="354"/>
                      <a:pt x="589" y="354"/>
                    </a:cubicBezTo>
                    <a:cubicBezTo>
                      <a:pt x="589" y="353"/>
                      <a:pt x="589" y="352"/>
                      <a:pt x="589" y="351"/>
                    </a:cubicBezTo>
                    <a:cubicBezTo>
                      <a:pt x="589" y="351"/>
                      <a:pt x="589" y="351"/>
                      <a:pt x="589" y="351"/>
                    </a:cubicBezTo>
                    <a:cubicBezTo>
                      <a:pt x="589" y="351"/>
                      <a:pt x="589" y="351"/>
                      <a:pt x="589" y="351"/>
                    </a:cubicBezTo>
                    <a:cubicBezTo>
                      <a:pt x="589" y="350"/>
                      <a:pt x="590" y="350"/>
                      <a:pt x="590" y="350"/>
                    </a:cubicBezTo>
                    <a:cubicBezTo>
                      <a:pt x="590" y="350"/>
                      <a:pt x="590" y="350"/>
                      <a:pt x="590" y="349"/>
                    </a:cubicBezTo>
                    <a:cubicBezTo>
                      <a:pt x="590" y="349"/>
                      <a:pt x="591" y="349"/>
                      <a:pt x="591" y="348"/>
                    </a:cubicBezTo>
                    <a:cubicBezTo>
                      <a:pt x="591" y="348"/>
                      <a:pt x="590" y="348"/>
                      <a:pt x="590" y="348"/>
                    </a:cubicBezTo>
                    <a:cubicBezTo>
                      <a:pt x="591" y="348"/>
                      <a:pt x="591" y="348"/>
                      <a:pt x="591" y="348"/>
                    </a:cubicBezTo>
                    <a:cubicBezTo>
                      <a:pt x="591" y="348"/>
                      <a:pt x="591" y="347"/>
                      <a:pt x="591" y="347"/>
                    </a:cubicBezTo>
                    <a:cubicBezTo>
                      <a:pt x="592" y="347"/>
                      <a:pt x="592" y="347"/>
                      <a:pt x="592" y="346"/>
                    </a:cubicBezTo>
                    <a:cubicBezTo>
                      <a:pt x="592" y="346"/>
                      <a:pt x="592" y="346"/>
                      <a:pt x="593" y="346"/>
                    </a:cubicBezTo>
                    <a:cubicBezTo>
                      <a:pt x="593" y="346"/>
                      <a:pt x="593" y="345"/>
                      <a:pt x="593" y="345"/>
                    </a:cubicBezTo>
                    <a:cubicBezTo>
                      <a:pt x="594" y="345"/>
                      <a:pt x="594" y="345"/>
                      <a:pt x="594" y="345"/>
                    </a:cubicBezTo>
                    <a:cubicBezTo>
                      <a:pt x="594" y="345"/>
                      <a:pt x="594" y="345"/>
                      <a:pt x="594" y="345"/>
                    </a:cubicBezTo>
                    <a:cubicBezTo>
                      <a:pt x="594" y="345"/>
                      <a:pt x="595" y="345"/>
                      <a:pt x="595" y="345"/>
                    </a:cubicBezTo>
                    <a:cubicBezTo>
                      <a:pt x="595" y="345"/>
                      <a:pt x="595" y="345"/>
                      <a:pt x="595" y="345"/>
                    </a:cubicBezTo>
                    <a:cubicBezTo>
                      <a:pt x="595" y="344"/>
                      <a:pt x="595" y="344"/>
                      <a:pt x="595" y="344"/>
                    </a:cubicBezTo>
                    <a:cubicBezTo>
                      <a:pt x="596" y="345"/>
                      <a:pt x="596" y="345"/>
                      <a:pt x="596" y="346"/>
                    </a:cubicBezTo>
                    <a:cubicBezTo>
                      <a:pt x="596" y="346"/>
                      <a:pt x="596" y="346"/>
                      <a:pt x="595" y="346"/>
                    </a:cubicBezTo>
                    <a:cubicBezTo>
                      <a:pt x="595" y="347"/>
                      <a:pt x="594" y="347"/>
                      <a:pt x="595" y="347"/>
                    </a:cubicBezTo>
                    <a:cubicBezTo>
                      <a:pt x="594" y="347"/>
                      <a:pt x="594" y="347"/>
                      <a:pt x="594" y="347"/>
                    </a:cubicBezTo>
                    <a:cubicBezTo>
                      <a:pt x="594" y="348"/>
                      <a:pt x="593" y="348"/>
                      <a:pt x="593" y="349"/>
                    </a:cubicBezTo>
                    <a:cubicBezTo>
                      <a:pt x="593" y="349"/>
                      <a:pt x="592" y="350"/>
                      <a:pt x="592" y="350"/>
                    </a:cubicBezTo>
                    <a:cubicBezTo>
                      <a:pt x="592" y="350"/>
                      <a:pt x="592" y="351"/>
                      <a:pt x="592" y="351"/>
                    </a:cubicBezTo>
                    <a:cubicBezTo>
                      <a:pt x="592" y="351"/>
                      <a:pt x="592" y="351"/>
                      <a:pt x="592" y="351"/>
                    </a:cubicBezTo>
                    <a:cubicBezTo>
                      <a:pt x="592" y="351"/>
                      <a:pt x="592" y="351"/>
                      <a:pt x="592" y="352"/>
                    </a:cubicBezTo>
                    <a:cubicBezTo>
                      <a:pt x="592" y="352"/>
                      <a:pt x="592" y="352"/>
                      <a:pt x="592" y="352"/>
                    </a:cubicBezTo>
                    <a:cubicBezTo>
                      <a:pt x="592" y="352"/>
                      <a:pt x="592" y="352"/>
                      <a:pt x="592" y="353"/>
                    </a:cubicBezTo>
                    <a:cubicBezTo>
                      <a:pt x="591" y="353"/>
                      <a:pt x="592" y="353"/>
                      <a:pt x="591" y="353"/>
                    </a:cubicBezTo>
                    <a:cubicBezTo>
                      <a:pt x="591" y="353"/>
                      <a:pt x="591" y="353"/>
                      <a:pt x="591" y="353"/>
                    </a:cubicBezTo>
                    <a:cubicBezTo>
                      <a:pt x="591" y="353"/>
                      <a:pt x="591" y="354"/>
                      <a:pt x="591" y="354"/>
                    </a:cubicBezTo>
                    <a:cubicBezTo>
                      <a:pt x="591" y="354"/>
                      <a:pt x="591" y="354"/>
                      <a:pt x="591" y="355"/>
                    </a:cubicBezTo>
                    <a:cubicBezTo>
                      <a:pt x="591" y="355"/>
                      <a:pt x="592" y="355"/>
                      <a:pt x="592" y="355"/>
                    </a:cubicBezTo>
                    <a:cubicBezTo>
                      <a:pt x="592" y="355"/>
                      <a:pt x="592" y="356"/>
                      <a:pt x="592" y="356"/>
                    </a:cubicBezTo>
                    <a:cubicBezTo>
                      <a:pt x="592" y="356"/>
                      <a:pt x="592" y="356"/>
                      <a:pt x="592" y="356"/>
                    </a:cubicBezTo>
                    <a:cubicBezTo>
                      <a:pt x="592" y="357"/>
                      <a:pt x="592" y="357"/>
                      <a:pt x="592" y="357"/>
                    </a:cubicBezTo>
                    <a:cubicBezTo>
                      <a:pt x="592" y="357"/>
                      <a:pt x="592" y="357"/>
                      <a:pt x="592" y="357"/>
                    </a:cubicBezTo>
                    <a:cubicBezTo>
                      <a:pt x="592" y="358"/>
                      <a:pt x="592" y="358"/>
                      <a:pt x="592" y="358"/>
                    </a:cubicBezTo>
                    <a:cubicBezTo>
                      <a:pt x="592" y="358"/>
                      <a:pt x="592" y="358"/>
                      <a:pt x="592" y="358"/>
                    </a:cubicBezTo>
                    <a:cubicBezTo>
                      <a:pt x="592" y="359"/>
                      <a:pt x="592" y="359"/>
                      <a:pt x="592" y="359"/>
                    </a:cubicBezTo>
                    <a:cubicBezTo>
                      <a:pt x="592" y="360"/>
                      <a:pt x="592" y="360"/>
                      <a:pt x="592" y="361"/>
                    </a:cubicBezTo>
                    <a:cubicBezTo>
                      <a:pt x="592" y="361"/>
                      <a:pt x="592" y="362"/>
                      <a:pt x="591" y="362"/>
                    </a:cubicBezTo>
                    <a:cubicBezTo>
                      <a:pt x="591" y="362"/>
                      <a:pt x="590" y="362"/>
                      <a:pt x="590" y="362"/>
                    </a:cubicBezTo>
                    <a:cubicBezTo>
                      <a:pt x="590" y="362"/>
                      <a:pt x="590" y="363"/>
                      <a:pt x="590" y="363"/>
                    </a:cubicBezTo>
                    <a:cubicBezTo>
                      <a:pt x="589" y="364"/>
                      <a:pt x="589" y="364"/>
                      <a:pt x="589" y="364"/>
                    </a:cubicBezTo>
                    <a:cubicBezTo>
                      <a:pt x="589" y="364"/>
                      <a:pt x="588" y="365"/>
                      <a:pt x="588" y="365"/>
                    </a:cubicBezTo>
                    <a:cubicBezTo>
                      <a:pt x="588" y="365"/>
                      <a:pt x="589" y="366"/>
                      <a:pt x="589" y="366"/>
                    </a:cubicBezTo>
                    <a:cubicBezTo>
                      <a:pt x="590" y="366"/>
                      <a:pt x="590" y="366"/>
                      <a:pt x="590" y="366"/>
                    </a:cubicBezTo>
                    <a:cubicBezTo>
                      <a:pt x="590" y="366"/>
                      <a:pt x="590" y="366"/>
                      <a:pt x="590" y="366"/>
                    </a:cubicBezTo>
                    <a:cubicBezTo>
                      <a:pt x="589" y="367"/>
                      <a:pt x="589" y="366"/>
                      <a:pt x="589" y="366"/>
                    </a:cubicBezTo>
                    <a:cubicBezTo>
                      <a:pt x="589" y="366"/>
                      <a:pt x="589" y="367"/>
                      <a:pt x="588" y="367"/>
                    </a:cubicBezTo>
                    <a:cubicBezTo>
                      <a:pt x="588" y="367"/>
                      <a:pt x="588" y="367"/>
                      <a:pt x="588" y="367"/>
                    </a:cubicBezTo>
                    <a:cubicBezTo>
                      <a:pt x="588" y="367"/>
                      <a:pt x="588" y="367"/>
                      <a:pt x="588" y="367"/>
                    </a:cubicBezTo>
                    <a:cubicBezTo>
                      <a:pt x="588" y="368"/>
                      <a:pt x="588" y="368"/>
                      <a:pt x="588" y="368"/>
                    </a:cubicBezTo>
                    <a:cubicBezTo>
                      <a:pt x="588" y="368"/>
                      <a:pt x="588" y="368"/>
                      <a:pt x="589" y="368"/>
                    </a:cubicBezTo>
                    <a:cubicBezTo>
                      <a:pt x="589" y="369"/>
                      <a:pt x="589" y="369"/>
                      <a:pt x="589" y="369"/>
                    </a:cubicBezTo>
                    <a:cubicBezTo>
                      <a:pt x="589" y="369"/>
                      <a:pt x="589" y="370"/>
                      <a:pt x="589" y="370"/>
                    </a:cubicBezTo>
                    <a:cubicBezTo>
                      <a:pt x="589" y="371"/>
                      <a:pt x="590" y="372"/>
                      <a:pt x="590" y="372"/>
                    </a:cubicBezTo>
                    <a:cubicBezTo>
                      <a:pt x="590" y="372"/>
                      <a:pt x="590" y="372"/>
                      <a:pt x="591" y="372"/>
                    </a:cubicBezTo>
                    <a:cubicBezTo>
                      <a:pt x="591" y="372"/>
                      <a:pt x="591" y="372"/>
                      <a:pt x="591" y="372"/>
                    </a:cubicBezTo>
                    <a:cubicBezTo>
                      <a:pt x="592" y="372"/>
                      <a:pt x="592" y="373"/>
                      <a:pt x="592" y="373"/>
                    </a:cubicBezTo>
                    <a:cubicBezTo>
                      <a:pt x="592" y="373"/>
                      <a:pt x="592" y="373"/>
                      <a:pt x="592" y="373"/>
                    </a:cubicBezTo>
                    <a:cubicBezTo>
                      <a:pt x="592" y="373"/>
                      <a:pt x="592" y="373"/>
                      <a:pt x="592" y="373"/>
                    </a:cubicBezTo>
                    <a:cubicBezTo>
                      <a:pt x="592" y="374"/>
                      <a:pt x="592" y="374"/>
                      <a:pt x="591" y="375"/>
                    </a:cubicBezTo>
                    <a:cubicBezTo>
                      <a:pt x="591" y="375"/>
                      <a:pt x="591" y="375"/>
                      <a:pt x="591" y="376"/>
                    </a:cubicBezTo>
                    <a:cubicBezTo>
                      <a:pt x="591" y="376"/>
                      <a:pt x="591" y="376"/>
                      <a:pt x="590" y="376"/>
                    </a:cubicBezTo>
                    <a:cubicBezTo>
                      <a:pt x="590" y="376"/>
                      <a:pt x="590" y="376"/>
                      <a:pt x="590" y="377"/>
                    </a:cubicBezTo>
                    <a:cubicBezTo>
                      <a:pt x="590" y="377"/>
                      <a:pt x="590" y="377"/>
                      <a:pt x="590" y="377"/>
                    </a:cubicBezTo>
                    <a:cubicBezTo>
                      <a:pt x="590" y="377"/>
                      <a:pt x="590" y="378"/>
                      <a:pt x="590" y="378"/>
                    </a:cubicBezTo>
                    <a:cubicBezTo>
                      <a:pt x="590" y="378"/>
                      <a:pt x="590" y="378"/>
                      <a:pt x="590" y="379"/>
                    </a:cubicBezTo>
                    <a:cubicBezTo>
                      <a:pt x="590" y="379"/>
                      <a:pt x="590" y="379"/>
                      <a:pt x="590" y="379"/>
                    </a:cubicBezTo>
                    <a:cubicBezTo>
                      <a:pt x="590" y="379"/>
                      <a:pt x="589" y="379"/>
                      <a:pt x="589" y="379"/>
                    </a:cubicBezTo>
                    <a:cubicBezTo>
                      <a:pt x="589" y="379"/>
                      <a:pt x="589" y="379"/>
                      <a:pt x="589" y="379"/>
                    </a:cubicBezTo>
                    <a:cubicBezTo>
                      <a:pt x="589" y="379"/>
                      <a:pt x="589" y="379"/>
                      <a:pt x="590" y="379"/>
                    </a:cubicBezTo>
                    <a:cubicBezTo>
                      <a:pt x="590" y="380"/>
                      <a:pt x="589" y="380"/>
                      <a:pt x="589" y="381"/>
                    </a:cubicBezTo>
                    <a:cubicBezTo>
                      <a:pt x="589" y="381"/>
                      <a:pt x="589" y="381"/>
                      <a:pt x="589" y="381"/>
                    </a:cubicBezTo>
                    <a:cubicBezTo>
                      <a:pt x="589" y="382"/>
                      <a:pt x="589" y="382"/>
                      <a:pt x="589" y="382"/>
                    </a:cubicBezTo>
                    <a:cubicBezTo>
                      <a:pt x="589" y="382"/>
                      <a:pt x="588" y="382"/>
                      <a:pt x="589" y="383"/>
                    </a:cubicBezTo>
                    <a:cubicBezTo>
                      <a:pt x="589" y="383"/>
                      <a:pt x="589" y="383"/>
                      <a:pt x="589" y="383"/>
                    </a:cubicBezTo>
                    <a:cubicBezTo>
                      <a:pt x="589" y="383"/>
                      <a:pt x="589" y="384"/>
                      <a:pt x="589" y="384"/>
                    </a:cubicBezTo>
                    <a:cubicBezTo>
                      <a:pt x="589" y="384"/>
                      <a:pt x="589" y="384"/>
                      <a:pt x="589" y="384"/>
                    </a:cubicBezTo>
                    <a:cubicBezTo>
                      <a:pt x="589" y="384"/>
                      <a:pt x="590" y="385"/>
                      <a:pt x="590" y="385"/>
                    </a:cubicBezTo>
                    <a:cubicBezTo>
                      <a:pt x="590" y="385"/>
                      <a:pt x="589" y="385"/>
                      <a:pt x="589" y="385"/>
                    </a:cubicBezTo>
                    <a:cubicBezTo>
                      <a:pt x="589" y="385"/>
                      <a:pt x="589" y="385"/>
                      <a:pt x="589" y="385"/>
                    </a:cubicBezTo>
                    <a:cubicBezTo>
                      <a:pt x="589" y="385"/>
                      <a:pt x="589" y="386"/>
                      <a:pt x="588" y="386"/>
                    </a:cubicBezTo>
                    <a:cubicBezTo>
                      <a:pt x="588" y="387"/>
                      <a:pt x="588" y="388"/>
                      <a:pt x="587" y="389"/>
                    </a:cubicBezTo>
                    <a:cubicBezTo>
                      <a:pt x="587" y="389"/>
                      <a:pt x="587" y="389"/>
                      <a:pt x="587" y="390"/>
                    </a:cubicBezTo>
                    <a:cubicBezTo>
                      <a:pt x="587" y="390"/>
                      <a:pt x="587" y="390"/>
                      <a:pt x="587" y="390"/>
                    </a:cubicBezTo>
                    <a:cubicBezTo>
                      <a:pt x="587" y="390"/>
                      <a:pt x="588" y="390"/>
                      <a:pt x="588" y="391"/>
                    </a:cubicBezTo>
                    <a:cubicBezTo>
                      <a:pt x="588" y="391"/>
                      <a:pt x="588" y="392"/>
                      <a:pt x="588" y="392"/>
                    </a:cubicBezTo>
                    <a:cubicBezTo>
                      <a:pt x="587" y="392"/>
                      <a:pt x="587" y="393"/>
                      <a:pt x="587" y="393"/>
                    </a:cubicBezTo>
                    <a:cubicBezTo>
                      <a:pt x="587" y="393"/>
                      <a:pt x="587" y="393"/>
                      <a:pt x="587" y="393"/>
                    </a:cubicBezTo>
                    <a:cubicBezTo>
                      <a:pt x="587" y="393"/>
                      <a:pt x="586" y="394"/>
                      <a:pt x="586" y="394"/>
                    </a:cubicBezTo>
                    <a:cubicBezTo>
                      <a:pt x="586" y="394"/>
                      <a:pt x="586" y="394"/>
                      <a:pt x="586" y="394"/>
                    </a:cubicBezTo>
                    <a:cubicBezTo>
                      <a:pt x="586" y="395"/>
                      <a:pt x="586" y="395"/>
                      <a:pt x="586" y="395"/>
                    </a:cubicBezTo>
                    <a:cubicBezTo>
                      <a:pt x="586" y="395"/>
                      <a:pt x="586" y="396"/>
                      <a:pt x="586" y="396"/>
                    </a:cubicBezTo>
                    <a:cubicBezTo>
                      <a:pt x="586" y="396"/>
                      <a:pt x="586" y="396"/>
                      <a:pt x="585" y="396"/>
                    </a:cubicBezTo>
                    <a:cubicBezTo>
                      <a:pt x="585" y="396"/>
                      <a:pt x="585" y="396"/>
                      <a:pt x="584" y="396"/>
                    </a:cubicBezTo>
                    <a:cubicBezTo>
                      <a:pt x="584" y="397"/>
                      <a:pt x="584" y="397"/>
                      <a:pt x="584" y="397"/>
                    </a:cubicBezTo>
                    <a:cubicBezTo>
                      <a:pt x="584" y="398"/>
                      <a:pt x="584" y="398"/>
                      <a:pt x="584" y="398"/>
                    </a:cubicBezTo>
                    <a:cubicBezTo>
                      <a:pt x="584" y="398"/>
                      <a:pt x="584" y="399"/>
                      <a:pt x="584" y="399"/>
                    </a:cubicBezTo>
                    <a:cubicBezTo>
                      <a:pt x="584" y="399"/>
                      <a:pt x="584" y="399"/>
                      <a:pt x="584" y="399"/>
                    </a:cubicBezTo>
                    <a:cubicBezTo>
                      <a:pt x="584" y="399"/>
                      <a:pt x="584" y="400"/>
                      <a:pt x="584" y="400"/>
                    </a:cubicBezTo>
                    <a:cubicBezTo>
                      <a:pt x="584" y="400"/>
                      <a:pt x="584" y="400"/>
                      <a:pt x="584" y="400"/>
                    </a:cubicBezTo>
                    <a:cubicBezTo>
                      <a:pt x="584" y="400"/>
                      <a:pt x="584" y="400"/>
                      <a:pt x="584" y="400"/>
                    </a:cubicBezTo>
                    <a:cubicBezTo>
                      <a:pt x="584" y="400"/>
                      <a:pt x="584" y="400"/>
                      <a:pt x="584" y="401"/>
                    </a:cubicBezTo>
                    <a:cubicBezTo>
                      <a:pt x="584" y="401"/>
                      <a:pt x="584" y="401"/>
                      <a:pt x="584" y="401"/>
                    </a:cubicBezTo>
                    <a:cubicBezTo>
                      <a:pt x="583" y="401"/>
                      <a:pt x="583" y="401"/>
                      <a:pt x="583" y="401"/>
                    </a:cubicBezTo>
                    <a:cubicBezTo>
                      <a:pt x="583" y="401"/>
                      <a:pt x="582" y="401"/>
                      <a:pt x="582" y="402"/>
                    </a:cubicBezTo>
                    <a:cubicBezTo>
                      <a:pt x="582" y="402"/>
                      <a:pt x="582" y="402"/>
                      <a:pt x="582" y="402"/>
                    </a:cubicBezTo>
                    <a:cubicBezTo>
                      <a:pt x="582" y="402"/>
                      <a:pt x="582" y="402"/>
                      <a:pt x="582" y="403"/>
                    </a:cubicBezTo>
                    <a:cubicBezTo>
                      <a:pt x="582" y="403"/>
                      <a:pt x="582" y="403"/>
                      <a:pt x="582" y="403"/>
                    </a:cubicBezTo>
                    <a:cubicBezTo>
                      <a:pt x="582" y="403"/>
                      <a:pt x="582" y="403"/>
                      <a:pt x="582" y="404"/>
                    </a:cubicBezTo>
                    <a:cubicBezTo>
                      <a:pt x="582" y="404"/>
                      <a:pt x="582" y="404"/>
                      <a:pt x="582" y="404"/>
                    </a:cubicBezTo>
                    <a:cubicBezTo>
                      <a:pt x="583" y="404"/>
                      <a:pt x="583" y="404"/>
                      <a:pt x="583" y="405"/>
                    </a:cubicBezTo>
                    <a:cubicBezTo>
                      <a:pt x="583" y="405"/>
                      <a:pt x="582" y="405"/>
                      <a:pt x="582" y="405"/>
                    </a:cubicBezTo>
                    <a:cubicBezTo>
                      <a:pt x="582" y="405"/>
                      <a:pt x="582" y="405"/>
                      <a:pt x="582" y="405"/>
                    </a:cubicBezTo>
                    <a:cubicBezTo>
                      <a:pt x="582" y="406"/>
                      <a:pt x="582" y="406"/>
                      <a:pt x="582" y="406"/>
                    </a:cubicBezTo>
                    <a:cubicBezTo>
                      <a:pt x="582" y="407"/>
                      <a:pt x="582" y="407"/>
                      <a:pt x="582" y="407"/>
                    </a:cubicBezTo>
                    <a:cubicBezTo>
                      <a:pt x="581" y="407"/>
                      <a:pt x="581" y="408"/>
                      <a:pt x="581" y="408"/>
                    </a:cubicBezTo>
                    <a:cubicBezTo>
                      <a:pt x="581" y="408"/>
                      <a:pt x="581" y="407"/>
                      <a:pt x="581" y="407"/>
                    </a:cubicBezTo>
                    <a:cubicBezTo>
                      <a:pt x="581" y="407"/>
                      <a:pt x="581" y="407"/>
                      <a:pt x="581" y="407"/>
                    </a:cubicBezTo>
                    <a:cubicBezTo>
                      <a:pt x="581" y="408"/>
                      <a:pt x="581" y="408"/>
                      <a:pt x="580" y="409"/>
                    </a:cubicBezTo>
                    <a:cubicBezTo>
                      <a:pt x="580" y="409"/>
                      <a:pt x="580" y="409"/>
                      <a:pt x="580" y="409"/>
                    </a:cubicBezTo>
                    <a:cubicBezTo>
                      <a:pt x="580" y="409"/>
                      <a:pt x="579" y="410"/>
                      <a:pt x="579" y="410"/>
                    </a:cubicBezTo>
                    <a:cubicBezTo>
                      <a:pt x="579" y="410"/>
                      <a:pt x="580" y="410"/>
                      <a:pt x="580" y="410"/>
                    </a:cubicBezTo>
                    <a:cubicBezTo>
                      <a:pt x="580" y="411"/>
                      <a:pt x="580" y="411"/>
                      <a:pt x="579" y="412"/>
                    </a:cubicBezTo>
                    <a:cubicBezTo>
                      <a:pt x="579" y="412"/>
                      <a:pt x="579" y="412"/>
                      <a:pt x="579" y="413"/>
                    </a:cubicBezTo>
                    <a:cubicBezTo>
                      <a:pt x="579" y="413"/>
                      <a:pt x="579" y="413"/>
                      <a:pt x="579" y="413"/>
                    </a:cubicBezTo>
                    <a:cubicBezTo>
                      <a:pt x="578" y="413"/>
                      <a:pt x="578" y="413"/>
                      <a:pt x="578" y="413"/>
                    </a:cubicBezTo>
                    <a:cubicBezTo>
                      <a:pt x="578" y="413"/>
                      <a:pt x="578" y="413"/>
                      <a:pt x="578" y="413"/>
                    </a:cubicBezTo>
                    <a:cubicBezTo>
                      <a:pt x="578" y="413"/>
                      <a:pt x="578" y="413"/>
                      <a:pt x="578" y="413"/>
                    </a:cubicBezTo>
                    <a:cubicBezTo>
                      <a:pt x="578" y="413"/>
                      <a:pt x="578" y="413"/>
                      <a:pt x="578" y="414"/>
                    </a:cubicBezTo>
                    <a:cubicBezTo>
                      <a:pt x="578" y="414"/>
                      <a:pt x="578" y="414"/>
                      <a:pt x="578" y="414"/>
                    </a:cubicBezTo>
                    <a:cubicBezTo>
                      <a:pt x="578" y="414"/>
                      <a:pt x="578" y="414"/>
                      <a:pt x="578" y="414"/>
                    </a:cubicBezTo>
                    <a:cubicBezTo>
                      <a:pt x="578" y="414"/>
                      <a:pt x="578" y="414"/>
                      <a:pt x="578" y="414"/>
                    </a:cubicBezTo>
                    <a:cubicBezTo>
                      <a:pt x="578" y="415"/>
                      <a:pt x="578" y="414"/>
                      <a:pt x="578" y="414"/>
                    </a:cubicBezTo>
                    <a:cubicBezTo>
                      <a:pt x="578" y="414"/>
                      <a:pt x="577" y="414"/>
                      <a:pt x="577" y="414"/>
                    </a:cubicBezTo>
                    <a:cubicBezTo>
                      <a:pt x="577" y="414"/>
                      <a:pt x="577" y="414"/>
                      <a:pt x="577" y="414"/>
                    </a:cubicBezTo>
                    <a:cubicBezTo>
                      <a:pt x="577" y="414"/>
                      <a:pt x="577" y="414"/>
                      <a:pt x="577" y="414"/>
                    </a:cubicBezTo>
                    <a:cubicBezTo>
                      <a:pt x="577" y="414"/>
                      <a:pt x="577" y="414"/>
                      <a:pt x="577" y="414"/>
                    </a:cubicBezTo>
                    <a:cubicBezTo>
                      <a:pt x="577" y="414"/>
                      <a:pt x="577" y="414"/>
                      <a:pt x="577" y="414"/>
                    </a:cubicBezTo>
                    <a:cubicBezTo>
                      <a:pt x="578" y="415"/>
                      <a:pt x="578" y="415"/>
                      <a:pt x="578" y="415"/>
                    </a:cubicBezTo>
                    <a:cubicBezTo>
                      <a:pt x="578" y="415"/>
                      <a:pt x="578" y="415"/>
                      <a:pt x="578" y="415"/>
                    </a:cubicBezTo>
                    <a:cubicBezTo>
                      <a:pt x="578" y="416"/>
                      <a:pt x="578" y="416"/>
                      <a:pt x="578" y="416"/>
                    </a:cubicBezTo>
                    <a:cubicBezTo>
                      <a:pt x="578" y="416"/>
                      <a:pt x="578" y="416"/>
                      <a:pt x="578" y="416"/>
                    </a:cubicBezTo>
                    <a:cubicBezTo>
                      <a:pt x="578" y="416"/>
                      <a:pt x="578" y="417"/>
                      <a:pt x="578" y="417"/>
                    </a:cubicBezTo>
                    <a:cubicBezTo>
                      <a:pt x="578" y="417"/>
                      <a:pt x="578" y="417"/>
                      <a:pt x="578" y="417"/>
                    </a:cubicBezTo>
                    <a:cubicBezTo>
                      <a:pt x="578" y="417"/>
                      <a:pt x="578" y="417"/>
                      <a:pt x="578" y="417"/>
                    </a:cubicBezTo>
                    <a:cubicBezTo>
                      <a:pt x="578" y="417"/>
                      <a:pt x="579" y="417"/>
                      <a:pt x="579" y="417"/>
                    </a:cubicBezTo>
                    <a:cubicBezTo>
                      <a:pt x="579" y="417"/>
                      <a:pt x="579" y="417"/>
                      <a:pt x="579" y="417"/>
                    </a:cubicBezTo>
                    <a:cubicBezTo>
                      <a:pt x="579" y="417"/>
                      <a:pt x="579" y="418"/>
                      <a:pt x="579" y="418"/>
                    </a:cubicBezTo>
                    <a:cubicBezTo>
                      <a:pt x="580" y="418"/>
                      <a:pt x="580" y="418"/>
                      <a:pt x="580" y="417"/>
                    </a:cubicBezTo>
                    <a:cubicBezTo>
                      <a:pt x="580" y="417"/>
                      <a:pt x="580" y="417"/>
                      <a:pt x="580" y="417"/>
                    </a:cubicBezTo>
                    <a:cubicBezTo>
                      <a:pt x="580" y="417"/>
                      <a:pt x="580" y="417"/>
                      <a:pt x="580" y="417"/>
                    </a:cubicBezTo>
                    <a:cubicBezTo>
                      <a:pt x="580" y="417"/>
                      <a:pt x="580" y="417"/>
                      <a:pt x="581" y="417"/>
                    </a:cubicBezTo>
                    <a:cubicBezTo>
                      <a:pt x="581" y="417"/>
                      <a:pt x="581" y="417"/>
                      <a:pt x="581" y="417"/>
                    </a:cubicBezTo>
                    <a:cubicBezTo>
                      <a:pt x="581" y="416"/>
                      <a:pt x="582" y="416"/>
                      <a:pt x="582" y="416"/>
                    </a:cubicBezTo>
                    <a:cubicBezTo>
                      <a:pt x="582" y="416"/>
                      <a:pt x="582" y="416"/>
                      <a:pt x="582" y="416"/>
                    </a:cubicBezTo>
                    <a:cubicBezTo>
                      <a:pt x="582" y="416"/>
                      <a:pt x="582" y="416"/>
                      <a:pt x="582" y="416"/>
                    </a:cubicBezTo>
                    <a:cubicBezTo>
                      <a:pt x="582" y="416"/>
                      <a:pt x="582" y="416"/>
                      <a:pt x="583" y="416"/>
                    </a:cubicBezTo>
                    <a:cubicBezTo>
                      <a:pt x="583" y="416"/>
                      <a:pt x="584" y="416"/>
                      <a:pt x="584" y="416"/>
                    </a:cubicBezTo>
                    <a:cubicBezTo>
                      <a:pt x="585" y="415"/>
                      <a:pt x="586" y="415"/>
                      <a:pt x="586" y="415"/>
                    </a:cubicBezTo>
                    <a:cubicBezTo>
                      <a:pt x="587" y="415"/>
                      <a:pt x="587" y="415"/>
                      <a:pt x="587" y="415"/>
                    </a:cubicBezTo>
                    <a:cubicBezTo>
                      <a:pt x="587" y="415"/>
                      <a:pt x="587" y="415"/>
                      <a:pt x="588" y="415"/>
                    </a:cubicBezTo>
                    <a:cubicBezTo>
                      <a:pt x="588" y="415"/>
                      <a:pt x="588" y="415"/>
                      <a:pt x="588" y="415"/>
                    </a:cubicBezTo>
                    <a:cubicBezTo>
                      <a:pt x="588" y="415"/>
                      <a:pt x="588" y="415"/>
                      <a:pt x="589" y="415"/>
                    </a:cubicBezTo>
                    <a:cubicBezTo>
                      <a:pt x="589" y="415"/>
                      <a:pt x="589" y="415"/>
                      <a:pt x="589" y="415"/>
                    </a:cubicBezTo>
                    <a:cubicBezTo>
                      <a:pt x="589" y="414"/>
                      <a:pt x="589" y="414"/>
                      <a:pt x="589" y="414"/>
                    </a:cubicBezTo>
                    <a:cubicBezTo>
                      <a:pt x="589" y="414"/>
                      <a:pt x="590" y="414"/>
                      <a:pt x="590" y="414"/>
                    </a:cubicBezTo>
                    <a:cubicBezTo>
                      <a:pt x="591" y="414"/>
                      <a:pt x="591" y="413"/>
                      <a:pt x="591" y="413"/>
                    </a:cubicBezTo>
                    <a:cubicBezTo>
                      <a:pt x="592" y="413"/>
                      <a:pt x="591" y="413"/>
                      <a:pt x="592" y="413"/>
                    </a:cubicBezTo>
                    <a:cubicBezTo>
                      <a:pt x="592" y="412"/>
                      <a:pt x="592" y="412"/>
                      <a:pt x="592" y="412"/>
                    </a:cubicBezTo>
                    <a:cubicBezTo>
                      <a:pt x="592" y="412"/>
                      <a:pt x="592" y="411"/>
                      <a:pt x="592" y="411"/>
                    </a:cubicBezTo>
                    <a:cubicBezTo>
                      <a:pt x="592" y="411"/>
                      <a:pt x="592" y="411"/>
                      <a:pt x="593" y="411"/>
                    </a:cubicBezTo>
                    <a:cubicBezTo>
                      <a:pt x="593" y="411"/>
                      <a:pt x="593" y="411"/>
                      <a:pt x="593" y="411"/>
                    </a:cubicBezTo>
                    <a:cubicBezTo>
                      <a:pt x="593" y="411"/>
                      <a:pt x="593" y="411"/>
                      <a:pt x="593" y="411"/>
                    </a:cubicBezTo>
                    <a:cubicBezTo>
                      <a:pt x="593" y="411"/>
                      <a:pt x="593" y="411"/>
                      <a:pt x="593" y="411"/>
                    </a:cubicBezTo>
                    <a:cubicBezTo>
                      <a:pt x="593" y="410"/>
                      <a:pt x="593" y="410"/>
                      <a:pt x="593" y="410"/>
                    </a:cubicBezTo>
                    <a:cubicBezTo>
                      <a:pt x="593" y="410"/>
                      <a:pt x="593" y="409"/>
                      <a:pt x="592" y="409"/>
                    </a:cubicBezTo>
                    <a:cubicBezTo>
                      <a:pt x="592" y="409"/>
                      <a:pt x="592" y="409"/>
                      <a:pt x="592" y="409"/>
                    </a:cubicBezTo>
                    <a:cubicBezTo>
                      <a:pt x="592" y="409"/>
                      <a:pt x="592" y="408"/>
                      <a:pt x="592" y="408"/>
                    </a:cubicBezTo>
                    <a:cubicBezTo>
                      <a:pt x="593" y="408"/>
                      <a:pt x="593" y="408"/>
                      <a:pt x="593" y="409"/>
                    </a:cubicBezTo>
                    <a:cubicBezTo>
                      <a:pt x="593" y="409"/>
                      <a:pt x="593" y="409"/>
                      <a:pt x="594" y="409"/>
                    </a:cubicBezTo>
                    <a:cubicBezTo>
                      <a:pt x="594" y="409"/>
                      <a:pt x="593" y="409"/>
                      <a:pt x="594" y="409"/>
                    </a:cubicBezTo>
                    <a:cubicBezTo>
                      <a:pt x="594" y="409"/>
                      <a:pt x="594" y="409"/>
                      <a:pt x="594" y="409"/>
                    </a:cubicBezTo>
                    <a:cubicBezTo>
                      <a:pt x="594" y="409"/>
                      <a:pt x="595" y="409"/>
                      <a:pt x="595" y="409"/>
                    </a:cubicBezTo>
                    <a:cubicBezTo>
                      <a:pt x="596" y="409"/>
                      <a:pt x="596" y="409"/>
                      <a:pt x="596" y="409"/>
                    </a:cubicBezTo>
                    <a:cubicBezTo>
                      <a:pt x="596" y="409"/>
                      <a:pt x="596" y="409"/>
                      <a:pt x="597" y="409"/>
                    </a:cubicBezTo>
                    <a:cubicBezTo>
                      <a:pt x="597" y="409"/>
                      <a:pt x="597" y="409"/>
                      <a:pt x="597" y="409"/>
                    </a:cubicBezTo>
                    <a:cubicBezTo>
                      <a:pt x="597" y="409"/>
                      <a:pt x="597" y="409"/>
                      <a:pt x="597" y="409"/>
                    </a:cubicBezTo>
                    <a:cubicBezTo>
                      <a:pt x="597" y="409"/>
                      <a:pt x="597" y="409"/>
                      <a:pt x="597" y="409"/>
                    </a:cubicBezTo>
                    <a:cubicBezTo>
                      <a:pt x="597" y="408"/>
                      <a:pt x="597" y="409"/>
                      <a:pt x="597" y="408"/>
                    </a:cubicBezTo>
                    <a:cubicBezTo>
                      <a:pt x="597" y="408"/>
                      <a:pt x="597" y="408"/>
                      <a:pt x="597" y="408"/>
                    </a:cubicBezTo>
                    <a:cubicBezTo>
                      <a:pt x="597" y="408"/>
                      <a:pt x="598" y="408"/>
                      <a:pt x="598" y="408"/>
                    </a:cubicBezTo>
                    <a:cubicBezTo>
                      <a:pt x="598" y="408"/>
                      <a:pt x="598" y="408"/>
                      <a:pt x="598" y="408"/>
                    </a:cubicBezTo>
                    <a:cubicBezTo>
                      <a:pt x="598" y="409"/>
                      <a:pt x="598" y="409"/>
                      <a:pt x="598" y="409"/>
                    </a:cubicBezTo>
                    <a:cubicBezTo>
                      <a:pt x="598" y="409"/>
                      <a:pt x="599" y="409"/>
                      <a:pt x="599" y="409"/>
                    </a:cubicBezTo>
                    <a:cubicBezTo>
                      <a:pt x="599" y="409"/>
                      <a:pt x="599" y="409"/>
                      <a:pt x="599" y="409"/>
                    </a:cubicBezTo>
                    <a:cubicBezTo>
                      <a:pt x="599" y="409"/>
                      <a:pt x="599" y="408"/>
                      <a:pt x="599" y="408"/>
                    </a:cubicBezTo>
                    <a:cubicBezTo>
                      <a:pt x="600" y="409"/>
                      <a:pt x="600" y="409"/>
                      <a:pt x="600" y="409"/>
                    </a:cubicBezTo>
                    <a:cubicBezTo>
                      <a:pt x="600" y="409"/>
                      <a:pt x="601" y="409"/>
                      <a:pt x="601" y="409"/>
                    </a:cubicBezTo>
                    <a:cubicBezTo>
                      <a:pt x="601" y="409"/>
                      <a:pt x="601" y="409"/>
                      <a:pt x="601" y="409"/>
                    </a:cubicBezTo>
                    <a:cubicBezTo>
                      <a:pt x="601" y="409"/>
                      <a:pt x="601" y="409"/>
                      <a:pt x="601" y="409"/>
                    </a:cubicBezTo>
                    <a:cubicBezTo>
                      <a:pt x="602" y="409"/>
                      <a:pt x="602" y="409"/>
                      <a:pt x="602" y="409"/>
                    </a:cubicBezTo>
                    <a:cubicBezTo>
                      <a:pt x="603" y="409"/>
                      <a:pt x="603" y="409"/>
                      <a:pt x="603" y="408"/>
                    </a:cubicBezTo>
                    <a:cubicBezTo>
                      <a:pt x="603" y="408"/>
                      <a:pt x="604" y="408"/>
                      <a:pt x="604" y="408"/>
                    </a:cubicBezTo>
                    <a:cubicBezTo>
                      <a:pt x="604" y="408"/>
                      <a:pt x="604" y="408"/>
                      <a:pt x="604" y="408"/>
                    </a:cubicBezTo>
                    <a:cubicBezTo>
                      <a:pt x="605" y="408"/>
                      <a:pt x="605" y="407"/>
                      <a:pt x="605" y="407"/>
                    </a:cubicBezTo>
                    <a:cubicBezTo>
                      <a:pt x="605" y="407"/>
                      <a:pt x="606" y="406"/>
                      <a:pt x="606" y="406"/>
                    </a:cubicBezTo>
                    <a:cubicBezTo>
                      <a:pt x="606" y="406"/>
                      <a:pt x="606" y="405"/>
                      <a:pt x="607" y="405"/>
                    </a:cubicBezTo>
                    <a:cubicBezTo>
                      <a:pt x="607" y="405"/>
                      <a:pt x="607" y="405"/>
                      <a:pt x="607" y="405"/>
                    </a:cubicBezTo>
                    <a:cubicBezTo>
                      <a:pt x="607" y="404"/>
                      <a:pt x="607" y="404"/>
                      <a:pt x="607" y="404"/>
                    </a:cubicBezTo>
                    <a:cubicBezTo>
                      <a:pt x="607" y="404"/>
                      <a:pt x="607" y="403"/>
                      <a:pt x="608" y="403"/>
                    </a:cubicBezTo>
                    <a:cubicBezTo>
                      <a:pt x="608" y="403"/>
                      <a:pt x="608" y="403"/>
                      <a:pt x="608" y="403"/>
                    </a:cubicBezTo>
                    <a:cubicBezTo>
                      <a:pt x="607" y="403"/>
                      <a:pt x="607" y="403"/>
                      <a:pt x="606" y="403"/>
                    </a:cubicBezTo>
                    <a:cubicBezTo>
                      <a:pt x="606" y="403"/>
                      <a:pt x="606" y="403"/>
                      <a:pt x="606" y="403"/>
                    </a:cubicBezTo>
                    <a:cubicBezTo>
                      <a:pt x="606" y="403"/>
                      <a:pt x="606" y="403"/>
                      <a:pt x="606" y="403"/>
                    </a:cubicBezTo>
                    <a:cubicBezTo>
                      <a:pt x="606" y="402"/>
                      <a:pt x="606" y="402"/>
                      <a:pt x="606" y="402"/>
                    </a:cubicBezTo>
                    <a:cubicBezTo>
                      <a:pt x="606" y="402"/>
                      <a:pt x="605" y="402"/>
                      <a:pt x="605" y="402"/>
                    </a:cubicBezTo>
                    <a:cubicBezTo>
                      <a:pt x="605" y="401"/>
                      <a:pt x="605" y="401"/>
                      <a:pt x="605" y="401"/>
                    </a:cubicBezTo>
                    <a:cubicBezTo>
                      <a:pt x="605" y="401"/>
                      <a:pt x="605" y="401"/>
                      <a:pt x="604" y="400"/>
                    </a:cubicBezTo>
                    <a:cubicBezTo>
                      <a:pt x="604" y="400"/>
                      <a:pt x="604" y="399"/>
                      <a:pt x="604" y="399"/>
                    </a:cubicBezTo>
                    <a:cubicBezTo>
                      <a:pt x="604" y="399"/>
                      <a:pt x="604" y="399"/>
                      <a:pt x="604" y="399"/>
                    </a:cubicBezTo>
                    <a:cubicBezTo>
                      <a:pt x="604" y="398"/>
                      <a:pt x="604" y="398"/>
                      <a:pt x="604" y="398"/>
                    </a:cubicBezTo>
                    <a:cubicBezTo>
                      <a:pt x="604" y="398"/>
                      <a:pt x="604" y="398"/>
                      <a:pt x="604" y="397"/>
                    </a:cubicBezTo>
                    <a:cubicBezTo>
                      <a:pt x="604" y="397"/>
                      <a:pt x="604" y="397"/>
                      <a:pt x="604" y="397"/>
                    </a:cubicBezTo>
                    <a:cubicBezTo>
                      <a:pt x="604" y="397"/>
                      <a:pt x="604" y="397"/>
                      <a:pt x="604" y="397"/>
                    </a:cubicBezTo>
                    <a:cubicBezTo>
                      <a:pt x="604" y="397"/>
                      <a:pt x="604" y="397"/>
                      <a:pt x="604" y="397"/>
                    </a:cubicBezTo>
                    <a:cubicBezTo>
                      <a:pt x="603" y="398"/>
                      <a:pt x="603" y="398"/>
                      <a:pt x="602" y="398"/>
                    </a:cubicBezTo>
                    <a:cubicBezTo>
                      <a:pt x="602" y="398"/>
                      <a:pt x="602" y="398"/>
                      <a:pt x="602" y="398"/>
                    </a:cubicBezTo>
                    <a:cubicBezTo>
                      <a:pt x="602" y="398"/>
                      <a:pt x="601" y="398"/>
                      <a:pt x="601" y="398"/>
                    </a:cubicBezTo>
                    <a:cubicBezTo>
                      <a:pt x="601" y="398"/>
                      <a:pt x="601" y="398"/>
                      <a:pt x="601" y="398"/>
                    </a:cubicBezTo>
                    <a:cubicBezTo>
                      <a:pt x="600" y="398"/>
                      <a:pt x="600" y="398"/>
                      <a:pt x="600" y="397"/>
                    </a:cubicBezTo>
                    <a:cubicBezTo>
                      <a:pt x="599" y="397"/>
                      <a:pt x="599" y="397"/>
                      <a:pt x="599" y="396"/>
                    </a:cubicBezTo>
                    <a:cubicBezTo>
                      <a:pt x="599" y="396"/>
                      <a:pt x="598" y="396"/>
                      <a:pt x="598" y="396"/>
                    </a:cubicBezTo>
                    <a:cubicBezTo>
                      <a:pt x="598" y="396"/>
                      <a:pt x="598" y="396"/>
                      <a:pt x="598" y="396"/>
                    </a:cubicBezTo>
                    <a:cubicBezTo>
                      <a:pt x="597" y="396"/>
                      <a:pt x="596" y="396"/>
                      <a:pt x="596" y="396"/>
                    </a:cubicBezTo>
                    <a:cubicBezTo>
                      <a:pt x="595" y="396"/>
                      <a:pt x="595" y="396"/>
                      <a:pt x="594" y="396"/>
                    </a:cubicBezTo>
                    <a:cubicBezTo>
                      <a:pt x="594" y="396"/>
                      <a:pt x="594" y="396"/>
                      <a:pt x="595" y="396"/>
                    </a:cubicBezTo>
                    <a:cubicBezTo>
                      <a:pt x="595" y="395"/>
                      <a:pt x="595" y="395"/>
                      <a:pt x="595" y="395"/>
                    </a:cubicBezTo>
                    <a:cubicBezTo>
                      <a:pt x="595" y="395"/>
                      <a:pt x="596" y="396"/>
                      <a:pt x="596" y="395"/>
                    </a:cubicBezTo>
                    <a:cubicBezTo>
                      <a:pt x="596" y="395"/>
                      <a:pt x="597" y="395"/>
                      <a:pt x="597" y="395"/>
                    </a:cubicBezTo>
                    <a:cubicBezTo>
                      <a:pt x="597" y="395"/>
                      <a:pt x="598" y="395"/>
                      <a:pt x="598" y="395"/>
                    </a:cubicBezTo>
                    <a:cubicBezTo>
                      <a:pt x="599" y="395"/>
                      <a:pt x="599" y="395"/>
                      <a:pt x="599" y="395"/>
                    </a:cubicBezTo>
                    <a:cubicBezTo>
                      <a:pt x="600" y="395"/>
                      <a:pt x="600" y="395"/>
                      <a:pt x="600" y="395"/>
                    </a:cubicBezTo>
                    <a:cubicBezTo>
                      <a:pt x="600" y="395"/>
                      <a:pt x="601" y="395"/>
                      <a:pt x="601" y="395"/>
                    </a:cubicBezTo>
                    <a:cubicBezTo>
                      <a:pt x="601" y="395"/>
                      <a:pt x="601" y="395"/>
                      <a:pt x="602" y="395"/>
                    </a:cubicBezTo>
                    <a:cubicBezTo>
                      <a:pt x="602" y="395"/>
                      <a:pt x="603" y="395"/>
                      <a:pt x="604" y="395"/>
                    </a:cubicBezTo>
                    <a:cubicBezTo>
                      <a:pt x="605" y="395"/>
                      <a:pt x="605" y="395"/>
                      <a:pt x="605" y="395"/>
                    </a:cubicBezTo>
                    <a:cubicBezTo>
                      <a:pt x="606" y="395"/>
                      <a:pt x="606" y="396"/>
                      <a:pt x="606" y="396"/>
                    </a:cubicBezTo>
                    <a:cubicBezTo>
                      <a:pt x="607" y="396"/>
                      <a:pt x="607" y="396"/>
                      <a:pt x="608" y="396"/>
                    </a:cubicBezTo>
                    <a:cubicBezTo>
                      <a:pt x="608" y="396"/>
                      <a:pt x="609" y="396"/>
                      <a:pt x="609" y="396"/>
                    </a:cubicBezTo>
                    <a:cubicBezTo>
                      <a:pt x="609" y="396"/>
                      <a:pt x="610" y="396"/>
                      <a:pt x="610" y="396"/>
                    </a:cubicBezTo>
                    <a:cubicBezTo>
                      <a:pt x="610" y="396"/>
                      <a:pt x="611" y="396"/>
                      <a:pt x="611" y="396"/>
                    </a:cubicBezTo>
                    <a:cubicBezTo>
                      <a:pt x="612" y="397"/>
                      <a:pt x="612" y="397"/>
                      <a:pt x="612" y="397"/>
                    </a:cubicBezTo>
                    <a:cubicBezTo>
                      <a:pt x="613" y="397"/>
                      <a:pt x="613" y="397"/>
                      <a:pt x="613" y="397"/>
                    </a:cubicBezTo>
                    <a:cubicBezTo>
                      <a:pt x="614" y="397"/>
                      <a:pt x="614" y="397"/>
                      <a:pt x="615" y="398"/>
                    </a:cubicBezTo>
                    <a:cubicBezTo>
                      <a:pt x="615" y="398"/>
                      <a:pt x="615" y="398"/>
                      <a:pt x="615" y="397"/>
                    </a:cubicBezTo>
                    <a:cubicBezTo>
                      <a:pt x="615" y="397"/>
                      <a:pt x="615" y="397"/>
                      <a:pt x="615" y="397"/>
                    </a:cubicBezTo>
                    <a:cubicBezTo>
                      <a:pt x="615" y="397"/>
                      <a:pt x="615" y="397"/>
                      <a:pt x="615" y="396"/>
                    </a:cubicBezTo>
                    <a:cubicBezTo>
                      <a:pt x="615" y="396"/>
                      <a:pt x="616" y="396"/>
                      <a:pt x="615" y="396"/>
                    </a:cubicBezTo>
                    <a:cubicBezTo>
                      <a:pt x="615" y="395"/>
                      <a:pt x="615" y="395"/>
                      <a:pt x="615" y="395"/>
                    </a:cubicBezTo>
                    <a:cubicBezTo>
                      <a:pt x="614" y="395"/>
                      <a:pt x="614" y="395"/>
                      <a:pt x="613" y="395"/>
                    </a:cubicBezTo>
                    <a:cubicBezTo>
                      <a:pt x="612" y="394"/>
                      <a:pt x="611" y="394"/>
                      <a:pt x="611" y="394"/>
                    </a:cubicBezTo>
                    <a:cubicBezTo>
                      <a:pt x="610" y="394"/>
                      <a:pt x="610" y="393"/>
                      <a:pt x="609" y="393"/>
                    </a:cubicBezTo>
                    <a:cubicBezTo>
                      <a:pt x="609" y="393"/>
                      <a:pt x="608" y="393"/>
                      <a:pt x="608" y="393"/>
                    </a:cubicBezTo>
                    <a:cubicBezTo>
                      <a:pt x="608" y="393"/>
                      <a:pt x="608" y="393"/>
                      <a:pt x="608" y="393"/>
                    </a:cubicBezTo>
                    <a:cubicBezTo>
                      <a:pt x="608" y="393"/>
                      <a:pt x="607" y="393"/>
                      <a:pt x="607" y="393"/>
                    </a:cubicBezTo>
                    <a:cubicBezTo>
                      <a:pt x="606" y="393"/>
                      <a:pt x="605" y="393"/>
                      <a:pt x="604" y="392"/>
                    </a:cubicBezTo>
                    <a:cubicBezTo>
                      <a:pt x="604" y="392"/>
                      <a:pt x="604" y="392"/>
                      <a:pt x="603" y="392"/>
                    </a:cubicBezTo>
                    <a:cubicBezTo>
                      <a:pt x="603" y="392"/>
                      <a:pt x="603" y="392"/>
                      <a:pt x="603" y="392"/>
                    </a:cubicBezTo>
                    <a:cubicBezTo>
                      <a:pt x="602" y="392"/>
                      <a:pt x="602" y="392"/>
                      <a:pt x="602" y="392"/>
                    </a:cubicBezTo>
                    <a:cubicBezTo>
                      <a:pt x="602" y="392"/>
                      <a:pt x="602" y="392"/>
                      <a:pt x="602" y="392"/>
                    </a:cubicBezTo>
                    <a:cubicBezTo>
                      <a:pt x="602" y="392"/>
                      <a:pt x="602" y="392"/>
                      <a:pt x="602" y="392"/>
                    </a:cubicBezTo>
                    <a:cubicBezTo>
                      <a:pt x="601" y="392"/>
                      <a:pt x="601" y="391"/>
                      <a:pt x="601" y="391"/>
                    </a:cubicBezTo>
                    <a:cubicBezTo>
                      <a:pt x="601" y="391"/>
                      <a:pt x="600" y="391"/>
                      <a:pt x="600" y="391"/>
                    </a:cubicBezTo>
                    <a:cubicBezTo>
                      <a:pt x="600" y="391"/>
                      <a:pt x="600" y="391"/>
                      <a:pt x="599" y="391"/>
                    </a:cubicBezTo>
                    <a:cubicBezTo>
                      <a:pt x="599" y="391"/>
                      <a:pt x="600" y="390"/>
                      <a:pt x="600" y="390"/>
                    </a:cubicBezTo>
                    <a:cubicBezTo>
                      <a:pt x="601" y="390"/>
                      <a:pt x="601" y="390"/>
                      <a:pt x="601" y="390"/>
                    </a:cubicBezTo>
                    <a:cubicBezTo>
                      <a:pt x="602" y="391"/>
                      <a:pt x="602" y="390"/>
                      <a:pt x="602" y="390"/>
                    </a:cubicBezTo>
                    <a:cubicBezTo>
                      <a:pt x="602" y="390"/>
                      <a:pt x="602" y="390"/>
                      <a:pt x="602" y="390"/>
                    </a:cubicBezTo>
                    <a:cubicBezTo>
                      <a:pt x="602" y="390"/>
                      <a:pt x="602" y="390"/>
                      <a:pt x="602" y="390"/>
                    </a:cubicBezTo>
                    <a:cubicBezTo>
                      <a:pt x="602" y="390"/>
                      <a:pt x="602" y="390"/>
                      <a:pt x="602" y="390"/>
                    </a:cubicBezTo>
                    <a:cubicBezTo>
                      <a:pt x="602" y="390"/>
                      <a:pt x="602" y="390"/>
                      <a:pt x="603" y="390"/>
                    </a:cubicBezTo>
                    <a:cubicBezTo>
                      <a:pt x="603" y="390"/>
                      <a:pt x="603" y="390"/>
                      <a:pt x="603" y="390"/>
                    </a:cubicBezTo>
                    <a:cubicBezTo>
                      <a:pt x="603" y="390"/>
                      <a:pt x="603" y="390"/>
                      <a:pt x="603" y="390"/>
                    </a:cubicBezTo>
                    <a:cubicBezTo>
                      <a:pt x="603" y="390"/>
                      <a:pt x="603" y="390"/>
                      <a:pt x="604" y="390"/>
                    </a:cubicBezTo>
                    <a:cubicBezTo>
                      <a:pt x="604" y="390"/>
                      <a:pt x="604" y="390"/>
                      <a:pt x="604" y="390"/>
                    </a:cubicBezTo>
                    <a:cubicBezTo>
                      <a:pt x="604" y="390"/>
                      <a:pt x="604" y="390"/>
                      <a:pt x="604" y="390"/>
                    </a:cubicBezTo>
                    <a:cubicBezTo>
                      <a:pt x="605" y="390"/>
                      <a:pt x="605" y="390"/>
                      <a:pt x="605" y="390"/>
                    </a:cubicBezTo>
                    <a:cubicBezTo>
                      <a:pt x="605" y="390"/>
                      <a:pt x="605" y="391"/>
                      <a:pt x="606" y="391"/>
                    </a:cubicBezTo>
                    <a:cubicBezTo>
                      <a:pt x="606" y="391"/>
                      <a:pt x="607" y="391"/>
                      <a:pt x="608" y="391"/>
                    </a:cubicBezTo>
                    <a:cubicBezTo>
                      <a:pt x="608" y="392"/>
                      <a:pt x="608" y="392"/>
                      <a:pt x="609" y="392"/>
                    </a:cubicBezTo>
                    <a:cubicBezTo>
                      <a:pt x="609" y="392"/>
                      <a:pt x="609" y="391"/>
                      <a:pt x="609" y="391"/>
                    </a:cubicBezTo>
                    <a:cubicBezTo>
                      <a:pt x="609" y="391"/>
                      <a:pt x="609" y="392"/>
                      <a:pt x="609" y="392"/>
                    </a:cubicBezTo>
                    <a:cubicBezTo>
                      <a:pt x="610" y="392"/>
                      <a:pt x="610" y="392"/>
                      <a:pt x="610" y="392"/>
                    </a:cubicBezTo>
                    <a:cubicBezTo>
                      <a:pt x="611" y="392"/>
                      <a:pt x="611" y="392"/>
                      <a:pt x="611" y="392"/>
                    </a:cubicBezTo>
                    <a:cubicBezTo>
                      <a:pt x="612" y="392"/>
                      <a:pt x="613" y="393"/>
                      <a:pt x="614" y="393"/>
                    </a:cubicBezTo>
                    <a:cubicBezTo>
                      <a:pt x="614" y="393"/>
                      <a:pt x="615" y="393"/>
                      <a:pt x="615" y="393"/>
                    </a:cubicBezTo>
                    <a:cubicBezTo>
                      <a:pt x="615" y="393"/>
                      <a:pt x="615" y="393"/>
                      <a:pt x="616" y="393"/>
                    </a:cubicBezTo>
                    <a:cubicBezTo>
                      <a:pt x="616" y="393"/>
                      <a:pt x="616" y="393"/>
                      <a:pt x="616" y="394"/>
                    </a:cubicBezTo>
                    <a:cubicBezTo>
                      <a:pt x="616" y="394"/>
                      <a:pt x="616" y="394"/>
                      <a:pt x="616" y="394"/>
                    </a:cubicBezTo>
                    <a:cubicBezTo>
                      <a:pt x="616" y="393"/>
                      <a:pt x="617" y="392"/>
                      <a:pt x="616" y="391"/>
                    </a:cubicBezTo>
                    <a:cubicBezTo>
                      <a:pt x="616" y="391"/>
                      <a:pt x="615" y="391"/>
                      <a:pt x="615" y="391"/>
                    </a:cubicBezTo>
                    <a:cubicBezTo>
                      <a:pt x="615" y="391"/>
                      <a:pt x="615" y="390"/>
                      <a:pt x="614" y="391"/>
                    </a:cubicBezTo>
                    <a:cubicBezTo>
                      <a:pt x="614" y="391"/>
                      <a:pt x="614" y="391"/>
                      <a:pt x="614" y="391"/>
                    </a:cubicBezTo>
                    <a:cubicBezTo>
                      <a:pt x="613" y="390"/>
                      <a:pt x="613" y="390"/>
                      <a:pt x="612" y="390"/>
                    </a:cubicBezTo>
                    <a:cubicBezTo>
                      <a:pt x="612" y="390"/>
                      <a:pt x="612" y="390"/>
                      <a:pt x="611" y="390"/>
                    </a:cubicBezTo>
                    <a:cubicBezTo>
                      <a:pt x="611" y="390"/>
                      <a:pt x="610" y="390"/>
                      <a:pt x="610" y="389"/>
                    </a:cubicBezTo>
                    <a:cubicBezTo>
                      <a:pt x="609" y="389"/>
                      <a:pt x="608" y="389"/>
                      <a:pt x="608" y="389"/>
                    </a:cubicBezTo>
                    <a:cubicBezTo>
                      <a:pt x="608" y="389"/>
                      <a:pt x="607" y="389"/>
                      <a:pt x="607" y="388"/>
                    </a:cubicBezTo>
                    <a:cubicBezTo>
                      <a:pt x="607" y="388"/>
                      <a:pt x="607" y="388"/>
                      <a:pt x="607" y="388"/>
                    </a:cubicBezTo>
                    <a:cubicBezTo>
                      <a:pt x="607" y="388"/>
                      <a:pt x="607" y="388"/>
                      <a:pt x="607" y="388"/>
                    </a:cubicBezTo>
                    <a:cubicBezTo>
                      <a:pt x="607" y="388"/>
                      <a:pt x="607" y="388"/>
                      <a:pt x="607" y="388"/>
                    </a:cubicBezTo>
                    <a:cubicBezTo>
                      <a:pt x="607" y="387"/>
                      <a:pt x="608" y="388"/>
                      <a:pt x="608" y="388"/>
                    </a:cubicBezTo>
                    <a:cubicBezTo>
                      <a:pt x="608" y="388"/>
                      <a:pt x="609" y="388"/>
                      <a:pt x="609" y="388"/>
                    </a:cubicBezTo>
                    <a:cubicBezTo>
                      <a:pt x="609" y="388"/>
                      <a:pt x="609" y="388"/>
                      <a:pt x="609" y="388"/>
                    </a:cubicBezTo>
                    <a:cubicBezTo>
                      <a:pt x="610" y="388"/>
                      <a:pt x="610" y="387"/>
                      <a:pt x="610" y="388"/>
                    </a:cubicBezTo>
                    <a:cubicBezTo>
                      <a:pt x="610" y="388"/>
                      <a:pt x="611" y="388"/>
                      <a:pt x="611" y="388"/>
                    </a:cubicBezTo>
                    <a:cubicBezTo>
                      <a:pt x="611" y="388"/>
                      <a:pt x="611" y="388"/>
                      <a:pt x="611" y="388"/>
                    </a:cubicBezTo>
                    <a:cubicBezTo>
                      <a:pt x="611" y="388"/>
                      <a:pt x="611" y="387"/>
                      <a:pt x="611" y="387"/>
                    </a:cubicBezTo>
                    <a:cubicBezTo>
                      <a:pt x="611" y="387"/>
                      <a:pt x="610" y="387"/>
                      <a:pt x="610" y="387"/>
                    </a:cubicBezTo>
                    <a:cubicBezTo>
                      <a:pt x="610" y="387"/>
                      <a:pt x="610" y="386"/>
                      <a:pt x="610" y="386"/>
                    </a:cubicBezTo>
                    <a:cubicBezTo>
                      <a:pt x="610" y="386"/>
                      <a:pt x="610" y="385"/>
                      <a:pt x="611" y="385"/>
                    </a:cubicBezTo>
                    <a:cubicBezTo>
                      <a:pt x="611" y="385"/>
                      <a:pt x="611" y="385"/>
                      <a:pt x="611" y="385"/>
                    </a:cubicBezTo>
                    <a:cubicBezTo>
                      <a:pt x="612" y="385"/>
                      <a:pt x="612" y="384"/>
                      <a:pt x="612" y="384"/>
                    </a:cubicBezTo>
                    <a:cubicBezTo>
                      <a:pt x="612" y="384"/>
                      <a:pt x="611" y="384"/>
                      <a:pt x="611" y="383"/>
                    </a:cubicBezTo>
                    <a:cubicBezTo>
                      <a:pt x="611" y="383"/>
                      <a:pt x="610" y="383"/>
                      <a:pt x="610" y="383"/>
                    </a:cubicBezTo>
                    <a:cubicBezTo>
                      <a:pt x="610" y="383"/>
                      <a:pt x="610" y="382"/>
                      <a:pt x="610" y="382"/>
                    </a:cubicBezTo>
                    <a:cubicBezTo>
                      <a:pt x="609" y="382"/>
                      <a:pt x="609" y="382"/>
                      <a:pt x="609" y="382"/>
                    </a:cubicBezTo>
                    <a:cubicBezTo>
                      <a:pt x="609" y="382"/>
                      <a:pt x="609" y="382"/>
                      <a:pt x="609" y="382"/>
                    </a:cubicBezTo>
                    <a:cubicBezTo>
                      <a:pt x="609" y="382"/>
                      <a:pt x="609" y="382"/>
                      <a:pt x="609" y="382"/>
                    </a:cubicBezTo>
                    <a:cubicBezTo>
                      <a:pt x="609" y="382"/>
                      <a:pt x="608" y="381"/>
                      <a:pt x="608" y="381"/>
                    </a:cubicBezTo>
                    <a:cubicBezTo>
                      <a:pt x="608" y="381"/>
                      <a:pt x="607" y="381"/>
                      <a:pt x="607" y="381"/>
                    </a:cubicBezTo>
                    <a:cubicBezTo>
                      <a:pt x="607" y="381"/>
                      <a:pt x="607" y="380"/>
                      <a:pt x="607" y="380"/>
                    </a:cubicBezTo>
                    <a:cubicBezTo>
                      <a:pt x="606" y="380"/>
                      <a:pt x="606" y="380"/>
                      <a:pt x="606" y="380"/>
                    </a:cubicBezTo>
                    <a:cubicBezTo>
                      <a:pt x="606" y="380"/>
                      <a:pt x="606" y="380"/>
                      <a:pt x="606" y="379"/>
                    </a:cubicBezTo>
                    <a:cubicBezTo>
                      <a:pt x="606" y="379"/>
                      <a:pt x="606" y="379"/>
                      <a:pt x="607" y="379"/>
                    </a:cubicBezTo>
                    <a:cubicBezTo>
                      <a:pt x="607" y="379"/>
                      <a:pt x="607" y="379"/>
                      <a:pt x="608" y="379"/>
                    </a:cubicBezTo>
                    <a:cubicBezTo>
                      <a:pt x="608" y="379"/>
                      <a:pt x="608" y="380"/>
                      <a:pt x="608" y="380"/>
                    </a:cubicBezTo>
                    <a:cubicBezTo>
                      <a:pt x="609" y="380"/>
                      <a:pt x="609" y="380"/>
                      <a:pt x="609" y="380"/>
                    </a:cubicBezTo>
                    <a:cubicBezTo>
                      <a:pt x="609" y="380"/>
                      <a:pt x="610" y="381"/>
                      <a:pt x="610" y="381"/>
                    </a:cubicBezTo>
                    <a:cubicBezTo>
                      <a:pt x="610" y="381"/>
                      <a:pt x="610" y="381"/>
                      <a:pt x="610" y="381"/>
                    </a:cubicBezTo>
                    <a:cubicBezTo>
                      <a:pt x="611" y="381"/>
                      <a:pt x="611" y="382"/>
                      <a:pt x="611" y="382"/>
                    </a:cubicBezTo>
                    <a:cubicBezTo>
                      <a:pt x="611" y="382"/>
                      <a:pt x="611" y="382"/>
                      <a:pt x="611" y="382"/>
                    </a:cubicBezTo>
                    <a:cubicBezTo>
                      <a:pt x="612" y="382"/>
                      <a:pt x="612" y="382"/>
                      <a:pt x="612" y="381"/>
                    </a:cubicBezTo>
                    <a:cubicBezTo>
                      <a:pt x="611" y="381"/>
                      <a:pt x="612" y="381"/>
                      <a:pt x="612" y="381"/>
                    </a:cubicBezTo>
                    <a:cubicBezTo>
                      <a:pt x="612" y="380"/>
                      <a:pt x="611" y="379"/>
                      <a:pt x="611" y="378"/>
                    </a:cubicBezTo>
                    <a:cubicBezTo>
                      <a:pt x="611" y="378"/>
                      <a:pt x="611" y="378"/>
                      <a:pt x="611" y="377"/>
                    </a:cubicBezTo>
                    <a:cubicBezTo>
                      <a:pt x="611" y="377"/>
                      <a:pt x="611" y="376"/>
                      <a:pt x="611" y="376"/>
                    </a:cubicBezTo>
                    <a:cubicBezTo>
                      <a:pt x="611" y="376"/>
                      <a:pt x="611" y="375"/>
                      <a:pt x="612" y="375"/>
                    </a:cubicBezTo>
                    <a:cubicBezTo>
                      <a:pt x="612" y="375"/>
                      <a:pt x="612" y="375"/>
                      <a:pt x="612" y="374"/>
                    </a:cubicBezTo>
                    <a:cubicBezTo>
                      <a:pt x="612" y="374"/>
                      <a:pt x="612" y="374"/>
                      <a:pt x="612" y="374"/>
                    </a:cubicBezTo>
                    <a:cubicBezTo>
                      <a:pt x="612" y="374"/>
                      <a:pt x="612" y="374"/>
                      <a:pt x="612" y="374"/>
                    </a:cubicBezTo>
                    <a:cubicBezTo>
                      <a:pt x="611" y="374"/>
                      <a:pt x="611" y="374"/>
                      <a:pt x="611" y="374"/>
                    </a:cubicBezTo>
                    <a:cubicBezTo>
                      <a:pt x="611" y="374"/>
                      <a:pt x="610" y="374"/>
                      <a:pt x="610" y="375"/>
                    </a:cubicBezTo>
                    <a:cubicBezTo>
                      <a:pt x="610" y="375"/>
                      <a:pt x="611" y="375"/>
                      <a:pt x="610" y="375"/>
                    </a:cubicBezTo>
                    <a:cubicBezTo>
                      <a:pt x="610" y="375"/>
                      <a:pt x="610" y="375"/>
                      <a:pt x="610" y="375"/>
                    </a:cubicBezTo>
                    <a:cubicBezTo>
                      <a:pt x="610" y="374"/>
                      <a:pt x="610" y="374"/>
                      <a:pt x="610" y="374"/>
                    </a:cubicBezTo>
                    <a:cubicBezTo>
                      <a:pt x="610" y="374"/>
                      <a:pt x="610" y="373"/>
                      <a:pt x="610" y="373"/>
                    </a:cubicBezTo>
                    <a:cubicBezTo>
                      <a:pt x="610" y="373"/>
                      <a:pt x="611" y="373"/>
                      <a:pt x="611" y="373"/>
                    </a:cubicBezTo>
                    <a:cubicBezTo>
                      <a:pt x="611" y="373"/>
                      <a:pt x="611" y="373"/>
                      <a:pt x="611" y="373"/>
                    </a:cubicBezTo>
                    <a:cubicBezTo>
                      <a:pt x="611" y="373"/>
                      <a:pt x="611" y="372"/>
                      <a:pt x="611" y="372"/>
                    </a:cubicBezTo>
                    <a:cubicBezTo>
                      <a:pt x="612" y="372"/>
                      <a:pt x="612" y="372"/>
                      <a:pt x="612" y="372"/>
                    </a:cubicBezTo>
                    <a:cubicBezTo>
                      <a:pt x="612" y="372"/>
                      <a:pt x="612" y="372"/>
                      <a:pt x="612" y="372"/>
                    </a:cubicBezTo>
                    <a:cubicBezTo>
                      <a:pt x="612" y="372"/>
                      <a:pt x="613" y="372"/>
                      <a:pt x="613" y="372"/>
                    </a:cubicBezTo>
                    <a:cubicBezTo>
                      <a:pt x="613" y="373"/>
                      <a:pt x="614" y="373"/>
                      <a:pt x="614" y="373"/>
                    </a:cubicBezTo>
                    <a:cubicBezTo>
                      <a:pt x="614" y="373"/>
                      <a:pt x="614" y="373"/>
                      <a:pt x="615" y="373"/>
                    </a:cubicBezTo>
                    <a:cubicBezTo>
                      <a:pt x="615" y="374"/>
                      <a:pt x="615" y="374"/>
                      <a:pt x="615" y="374"/>
                    </a:cubicBezTo>
                    <a:cubicBezTo>
                      <a:pt x="615" y="374"/>
                      <a:pt x="615" y="374"/>
                      <a:pt x="615" y="374"/>
                    </a:cubicBezTo>
                    <a:cubicBezTo>
                      <a:pt x="615" y="374"/>
                      <a:pt x="615" y="374"/>
                      <a:pt x="615" y="374"/>
                    </a:cubicBezTo>
                    <a:cubicBezTo>
                      <a:pt x="615" y="373"/>
                      <a:pt x="615" y="374"/>
                      <a:pt x="615" y="374"/>
                    </a:cubicBezTo>
                    <a:cubicBezTo>
                      <a:pt x="616" y="374"/>
                      <a:pt x="616" y="374"/>
                      <a:pt x="616" y="374"/>
                    </a:cubicBezTo>
                    <a:cubicBezTo>
                      <a:pt x="617" y="374"/>
                      <a:pt x="617" y="374"/>
                      <a:pt x="617" y="375"/>
                    </a:cubicBezTo>
                    <a:cubicBezTo>
                      <a:pt x="617" y="375"/>
                      <a:pt x="617" y="375"/>
                      <a:pt x="617" y="375"/>
                    </a:cubicBezTo>
                    <a:cubicBezTo>
                      <a:pt x="617" y="375"/>
                      <a:pt x="618" y="375"/>
                      <a:pt x="618" y="375"/>
                    </a:cubicBezTo>
                    <a:cubicBezTo>
                      <a:pt x="618" y="375"/>
                      <a:pt x="618" y="375"/>
                      <a:pt x="618" y="375"/>
                    </a:cubicBezTo>
                    <a:cubicBezTo>
                      <a:pt x="619" y="375"/>
                      <a:pt x="619" y="375"/>
                      <a:pt x="619" y="375"/>
                    </a:cubicBezTo>
                    <a:cubicBezTo>
                      <a:pt x="619" y="375"/>
                      <a:pt x="618" y="374"/>
                      <a:pt x="618" y="374"/>
                    </a:cubicBezTo>
                    <a:cubicBezTo>
                      <a:pt x="618" y="374"/>
                      <a:pt x="618" y="374"/>
                      <a:pt x="618" y="374"/>
                    </a:cubicBezTo>
                    <a:cubicBezTo>
                      <a:pt x="618" y="374"/>
                      <a:pt x="618" y="374"/>
                      <a:pt x="618" y="374"/>
                    </a:cubicBezTo>
                    <a:cubicBezTo>
                      <a:pt x="618" y="373"/>
                      <a:pt x="618" y="373"/>
                      <a:pt x="617" y="373"/>
                    </a:cubicBezTo>
                    <a:cubicBezTo>
                      <a:pt x="617" y="373"/>
                      <a:pt x="618" y="373"/>
                      <a:pt x="618" y="373"/>
                    </a:cubicBezTo>
                    <a:cubicBezTo>
                      <a:pt x="618" y="373"/>
                      <a:pt x="618" y="372"/>
                      <a:pt x="618" y="372"/>
                    </a:cubicBezTo>
                    <a:cubicBezTo>
                      <a:pt x="618" y="372"/>
                      <a:pt x="619" y="371"/>
                      <a:pt x="619" y="371"/>
                    </a:cubicBezTo>
                    <a:cubicBezTo>
                      <a:pt x="619" y="371"/>
                      <a:pt x="619" y="371"/>
                      <a:pt x="620" y="371"/>
                    </a:cubicBezTo>
                    <a:cubicBezTo>
                      <a:pt x="620" y="371"/>
                      <a:pt x="620" y="371"/>
                      <a:pt x="620" y="371"/>
                    </a:cubicBezTo>
                    <a:cubicBezTo>
                      <a:pt x="620" y="370"/>
                      <a:pt x="620" y="370"/>
                      <a:pt x="620" y="370"/>
                    </a:cubicBezTo>
                    <a:cubicBezTo>
                      <a:pt x="620" y="369"/>
                      <a:pt x="620" y="369"/>
                      <a:pt x="619" y="369"/>
                    </a:cubicBezTo>
                    <a:cubicBezTo>
                      <a:pt x="620" y="369"/>
                      <a:pt x="620" y="369"/>
                      <a:pt x="620" y="369"/>
                    </a:cubicBezTo>
                    <a:cubicBezTo>
                      <a:pt x="620" y="368"/>
                      <a:pt x="619" y="368"/>
                      <a:pt x="620" y="368"/>
                    </a:cubicBezTo>
                    <a:cubicBezTo>
                      <a:pt x="620" y="368"/>
                      <a:pt x="621" y="369"/>
                      <a:pt x="621" y="368"/>
                    </a:cubicBezTo>
                    <a:cubicBezTo>
                      <a:pt x="622" y="367"/>
                      <a:pt x="622" y="367"/>
                      <a:pt x="622" y="366"/>
                    </a:cubicBezTo>
                    <a:cubicBezTo>
                      <a:pt x="622" y="366"/>
                      <a:pt x="622" y="365"/>
                      <a:pt x="623" y="365"/>
                    </a:cubicBezTo>
                    <a:cubicBezTo>
                      <a:pt x="623" y="365"/>
                      <a:pt x="623" y="365"/>
                      <a:pt x="623" y="365"/>
                    </a:cubicBezTo>
                    <a:cubicBezTo>
                      <a:pt x="623" y="365"/>
                      <a:pt x="623" y="365"/>
                      <a:pt x="623" y="364"/>
                    </a:cubicBezTo>
                    <a:cubicBezTo>
                      <a:pt x="623" y="364"/>
                      <a:pt x="623" y="364"/>
                      <a:pt x="622" y="364"/>
                    </a:cubicBezTo>
                    <a:cubicBezTo>
                      <a:pt x="622" y="364"/>
                      <a:pt x="622" y="363"/>
                      <a:pt x="623" y="363"/>
                    </a:cubicBezTo>
                    <a:cubicBezTo>
                      <a:pt x="623" y="363"/>
                      <a:pt x="624" y="363"/>
                      <a:pt x="625" y="363"/>
                    </a:cubicBezTo>
                    <a:cubicBezTo>
                      <a:pt x="625" y="363"/>
                      <a:pt x="626" y="363"/>
                      <a:pt x="627" y="363"/>
                    </a:cubicBezTo>
                    <a:cubicBezTo>
                      <a:pt x="627" y="363"/>
                      <a:pt x="626" y="362"/>
                      <a:pt x="627" y="362"/>
                    </a:cubicBezTo>
                    <a:cubicBezTo>
                      <a:pt x="627" y="362"/>
                      <a:pt x="627" y="362"/>
                      <a:pt x="627" y="362"/>
                    </a:cubicBezTo>
                    <a:cubicBezTo>
                      <a:pt x="626" y="361"/>
                      <a:pt x="626" y="361"/>
                      <a:pt x="626" y="361"/>
                    </a:cubicBezTo>
                    <a:cubicBezTo>
                      <a:pt x="627" y="361"/>
                      <a:pt x="627" y="361"/>
                      <a:pt x="626" y="361"/>
                    </a:cubicBezTo>
                    <a:cubicBezTo>
                      <a:pt x="626" y="361"/>
                      <a:pt x="626" y="361"/>
                      <a:pt x="626" y="361"/>
                    </a:cubicBezTo>
                    <a:cubicBezTo>
                      <a:pt x="626" y="360"/>
                      <a:pt x="626" y="361"/>
                      <a:pt x="625" y="361"/>
                    </a:cubicBezTo>
                    <a:cubicBezTo>
                      <a:pt x="625" y="361"/>
                      <a:pt x="625" y="361"/>
                      <a:pt x="625" y="361"/>
                    </a:cubicBezTo>
                    <a:cubicBezTo>
                      <a:pt x="625" y="361"/>
                      <a:pt x="624" y="361"/>
                      <a:pt x="624" y="361"/>
                    </a:cubicBezTo>
                    <a:cubicBezTo>
                      <a:pt x="624" y="361"/>
                      <a:pt x="624" y="361"/>
                      <a:pt x="624" y="361"/>
                    </a:cubicBezTo>
                    <a:cubicBezTo>
                      <a:pt x="624" y="361"/>
                      <a:pt x="624" y="360"/>
                      <a:pt x="624" y="360"/>
                    </a:cubicBezTo>
                    <a:cubicBezTo>
                      <a:pt x="624" y="360"/>
                      <a:pt x="624" y="360"/>
                      <a:pt x="623" y="360"/>
                    </a:cubicBezTo>
                    <a:cubicBezTo>
                      <a:pt x="624" y="360"/>
                      <a:pt x="624" y="361"/>
                      <a:pt x="624" y="361"/>
                    </a:cubicBezTo>
                    <a:cubicBezTo>
                      <a:pt x="623" y="361"/>
                      <a:pt x="623" y="361"/>
                      <a:pt x="623" y="361"/>
                    </a:cubicBezTo>
                    <a:cubicBezTo>
                      <a:pt x="623" y="361"/>
                      <a:pt x="622" y="361"/>
                      <a:pt x="622" y="361"/>
                    </a:cubicBezTo>
                    <a:cubicBezTo>
                      <a:pt x="622" y="361"/>
                      <a:pt x="622" y="361"/>
                      <a:pt x="621" y="361"/>
                    </a:cubicBezTo>
                    <a:cubicBezTo>
                      <a:pt x="621" y="361"/>
                      <a:pt x="621" y="361"/>
                      <a:pt x="620" y="361"/>
                    </a:cubicBezTo>
                    <a:cubicBezTo>
                      <a:pt x="620" y="361"/>
                      <a:pt x="620" y="361"/>
                      <a:pt x="620" y="361"/>
                    </a:cubicBezTo>
                    <a:cubicBezTo>
                      <a:pt x="619" y="361"/>
                      <a:pt x="619" y="361"/>
                      <a:pt x="619" y="361"/>
                    </a:cubicBezTo>
                    <a:cubicBezTo>
                      <a:pt x="619" y="361"/>
                      <a:pt x="618" y="361"/>
                      <a:pt x="618" y="361"/>
                    </a:cubicBezTo>
                    <a:cubicBezTo>
                      <a:pt x="618" y="361"/>
                      <a:pt x="618" y="361"/>
                      <a:pt x="617" y="361"/>
                    </a:cubicBezTo>
                    <a:cubicBezTo>
                      <a:pt x="617" y="361"/>
                      <a:pt x="617" y="361"/>
                      <a:pt x="617" y="361"/>
                    </a:cubicBezTo>
                    <a:cubicBezTo>
                      <a:pt x="617" y="361"/>
                      <a:pt x="618" y="361"/>
                      <a:pt x="618" y="361"/>
                    </a:cubicBezTo>
                    <a:cubicBezTo>
                      <a:pt x="618" y="361"/>
                      <a:pt x="617" y="361"/>
                      <a:pt x="617" y="361"/>
                    </a:cubicBezTo>
                    <a:cubicBezTo>
                      <a:pt x="617" y="360"/>
                      <a:pt x="618" y="360"/>
                      <a:pt x="618" y="360"/>
                    </a:cubicBezTo>
                    <a:cubicBezTo>
                      <a:pt x="619" y="360"/>
                      <a:pt x="619" y="360"/>
                      <a:pt x="620" y="360"/>
                    </a:cubicBezTo>
                    <a:cubicBezTo>
                      <a:pt x="620" y="360"/>
                      <a:pt x="620" y="360"/>
                      <a:pt x="620" y="360"/>
                    </a:cubicBezTo>
                    <a:cubicBezTo>
                      <a:pt x="620" y="360"/>
                      <a:pt x="621" y="360"/>
                      <a:pt x="621" y="360"/>
                    </a:cubicBezTo>
                    <a:cubicBezTo>
                      <a:pt x="621" y="360"/>
                      <a:pt x="622" y="360"/>
                      <a:pt x="622" y="360"/>
                    </a:cubicBezTo>
                    <a:cubicBezTo>
                      <a:pt x="622" y="360"/>
                      <a:pt x="622" y="359"/>
                      <a:pt x="622" y="359"/>
                    </a:cubicBezTo>
                    <a:cubicBezTo>
                      <a:pt x="622" y="359"/>
                      <a:pt x="621" y="359"/>
                      <a:pt x="621" y="359"/>
                    </a:cubicBezTo>
                    <a:cubicBezTo>
                      <a:pt x="621" y="359"/>
                      <a:pt x="621" y="359"/>
                      <a:pt x="621" y="359"/>
                    </a:cubicBezTo>
                    <a:cubicBezTo>
                      <a:pt x="621" y="359"/>
                      <a:pt x="621" y="359"/>
                      <a:pt x="621" y="359"/>
                    </a:cubicBezTo>
                    <a:cubicBezTo>
                      <a:pt x="621" y="359"/>
                      <a:pt x="621" y="359"/>
                      <a:pt x="621" y="358"/>
                    </a:cubicBezTo>
                    <a:cubicBezTo>
                      <a:pt x="621" y="358"/>
                      <a:pt x="622" y="358"/>
                      <a:pt x="622" y="358"/>
                    </a:cubicBezTo>
                    <a:cubicBezTo>
                      <a:pt x="622" y="358"/>
                      <a:pt x="622" y="359"/>
                      <a:pt x="622" y="359"/>
                    </a:cubicBezTo>
                    <a:cubicBezTo>
                      <a:pt x="622" y="359"/>
                      <a:pt x="622" y="359"/>
                      <a:pt x="622" y="359"/>
                    </a:cubicBezTo>
                    <a:cubicBezTo>
                      <a:pt x="622" y="359"/>
                      <a:pt x="622" y="359"/>
                      <a:pt x="622" y="359"/>
                    </a:cubicBezTo>
                    <a:cubicBezTo>
                      <a:pt x="622" y="359"/>
                      <a:pt x="623" y="360"/>
                      <a:pt x="623" y="360"/>
                    </a:cubicBezTo>
                    <a:cubicBezTo>
                      <a:pt x="623" y="360"/>
                      <a:pt x="622" y="360"/>
                      <a:pt x="622" y="360"/>
                    </a:cubicBezTo>
                    <a:cubicBezTo>
                      <a:pt x="623" y="360"/>
                      <a:pt x="623" y="360"/>
                      <a:pt x="623" y="360"/>
                    </a:cubicBezTo>
                    <a:cubicBezTo>
                      <a:pt x="623" y="360"/>
                      <a:pt x="624" y="360"/>
                      <a:pt x="624" y="360"/>
                    </a:cubicBezTo>
                    <a:cubicBezTo>
                      <a:pt x="624" y="360"/>
                      <a:pt x="624" y="360"/>
                      <a:pt x="624" y="359"/>
                    </a:cubicBezTo>
                    <a:cubicBezTo>
                      <a:pt x="624" y="359"/>
                      <a:pt x="624" y="359"/>
                      <a:pt x="624" y="359"/>
                    </a:cubicBezTo>
                    <a:cubicBezTo>
                      <a:pt x="625" y="359"/>
                      <a:pt x="625" y="359"/>
                      <a:pt x="625" y="359"/>
                    </a:cubicBezTo>
                    <a:cubicBezTo>
                      <a:pt x="625" y="359"/>
                      <a:pt x="625" y="359"/>
                      <a:pt x="625" y="359"/>
                    </a:cubicBezTo>
                    <a:cubicBezTo>
                      <a:pt x="626" y="359"/>
                      <a:pt x="626" y="359"/>
                      <a:pt x="626" y="359"/>
                    </a:cubicBezTo>
                    <a:cubicBezTo>
                      <a:pt x="626" y="359"/>
                      <a:pt x="626" y="359"/>
                      <a:pt x="626" y="359"/>
                    </a:cubicBezTo>
                    <a:cubicBezTo>
                      <a:pt x="626" y="359"/>
                      <a:pt x="626" y="359"/>
                      <a:pt x="626" y="359"/>
                    </a:cubicBezTo>
                    <a:cubicBezTo>
                      <a:pt x="626" y="359"/>
                      <a:pt x="627" y="359"/>
                      <a:pt x="626" y="358"/>
                    </a:cubicBezTo>
                    <a:cubicBezTo>
                      <a:pt x="626" y="358"/>
                      <a:pt x="626" y="358"/>
                      <a:pt x="626" y="358"/>
                    </a:cubicBezTo>
                    <a:cubicBezTo>
                      <a:pt x="627" y="358"/>
                      <a:pt x="626" y="358"/>
                      <a:pt x="626" y="357"/>
                    </a:cubicBezTo>
                    <a:cubicBezTo>
                      <a:pt x="626" y="357"/>
                      <a:pt x="626" y="356"/>
                      <a:pt x="626" y="356"/>
                    </a:cubicBezTo>
                    <a:cubicBezTo>
                      <a:pt x="626" y="356"/>
                      <a:pt x="626" y="356"/>
                      <a:pt x="626" y="356"/>
                    </a:cubicBezTo>
                    <a:cubicBezTo>
                      <a:pt x="626" y="355"/>
                      <a:pt x="626" y="355"/>
                      <a:pt x="626" y="355"/>
                    </a:cubicBezTo>
                    <a:cubicBezTo>
                      <a:pt x="627" y="355"/>
                      <a:pt x="627" y="355"/>
                      <a:pt x="627" y="355"/>
                    </a:cubicBezTo>
                    <a:cubicBezTo>
                      <a:pt x="627" y="355"/>
                      <a:pt x="627" y="355"/>
                      <a:pt x="627" y="355"/>
                    </a:cubicBezTo>
                    <a:cubicBezTo>
                      <a:pt x="626" y="355"/>
                      <a:pt x="626" y="355"/>
                      <a:pt x="626" y="355"/>
                    </a:cubicBezTo>
                    <a:cubicBezTo>
                      <a:pt x="626" y="353"/>
                      <a:pt x="626" y="353"/>
                      <a:pt x="626" y="353"/>
                    </a:cubicBezTo>
                    <a:cubicBezTo>
                      <a:pt x="627" y="353"/>
                      <a:pt x="627" y="353"/>
                      <a:pt x="627" y="353"/>
                    </a:cubicBezTo>
                    <a:cubicBezTo>
                      <a:pt x="627" y="353"/>
                      <a:pt x="627" y="353"/>
                      <a:pt x="627" y="353"/>
                    </a:cubicBezTo>
                    <a:cubicBezTo>
                      <a:pt x="626" y="353"/>
                      <a:pt x="626" y="353"/>
                      <a:pt x="626" y="353"/>
                    </a:cubicBezTo>
                    <a:cubicBezTo>
                      <a:pt x="626" y="353"/>
                      <a:pt x="626" y="353"/>
                      <a:pt x="626" y="353"/>
                    </a:cubicBezTo>
                    <a:cubicBezTo>
                      <a:pt x="626" y="353"/>
                      <a:pt x="626" y="353"/>
                      <a:pt x="626" y="353"/>
                    </a:cubicBezTo>
                    <a:cubicBezTo>
                      <a:pt x="626" y="353"/>
                      <a:pt x="626" y="353"/>
                      <a:pt x="626" y="353"/>
                    </a:cubicBezTo>
                    <a:cubicBezTo>
                      <a:pt x="626" y="353"/>
                      <a:pt x="626" y="352"/>
                      <a:pt x="626" y="352"/>
                    </a:cubicBezTo>
                    <a:cubicBezTo>
                      <a:pt x="626" y="352"/>
                      <a:pt x="626" y="352"/>
                      <a:pt x="626" y="352"/>
                    </a:cubicBezTo>
                    <a:cubicBezTo>
                      <a:pt x="626" y="352"/>
                      <a:pt x="626" y="352"/>
                      <a:pt x="626" y="352"/>
                    </a:cubicBezTo>
                    <a:cubicBezTo>
                      <a:pt x="626" y="352"/>
                      <a:pt x="625" y="352"/>
                      <a:pt x="625" y="352"/>
                    </a:cubicBezTo>
                    <a:cubicBezTo>
                      <a:pt x="624" y="352"/>
                      <a:pt x="624" y="351"/>
                      <a:pt x="624" y="351"/>
                    </a:cubicBezTo>
                    <a:cubicBezTo>
                      <a:pt x="624" y="351"/>
                      <a:pt x="625" y="351"/>
                      <a:pt x="625" y="351"/>
                    </a:cubicBezTo>
                    <a:cubicBezTo>
                      <a:pt x="625" y="351"/>
                      <a:pt x="624" y="351"/>
                      <a:pt x="624" y="351"/>
                    </a:cubicBezTo>
                    <a:cubicBezTo>
                      <a:pt x="624" y="351"/>
                      <a:pt x="624" y="351"/>
                      <a:pt x="624" y="351"/>
                    </a:cubicBezTo>
                    <a:cubicBezTo>
                      <a:pt x="624" y="351"/>
                      <a:pt x="624" y="351"/>
                      <a:pt x="624" y="350"/>
                    </a:cubicBezTo>
                    <a:cubicBezTo>
                      <a:pt x="627" y="350"/>
                      <a:pt x="627" y="350"/>
                      <a:pt x="627" y="350"/>
                    </a:cubicBezTo>
                    <a:cubicBezTo>
                      <a:pt x="626" y="349"/>
                      <a:pt x="626" y="349"/>
                      <a:pt x="626" y="349"/>
                    </a:cubicBezTo>
                    <a:cubicBezTo>
                      <a:pt x="624" y="350"/>
                      <a:pt x="624" y="350"/>
                      <a:pt x="624" y="350"/>
                    </a:cubicBezTo>
                    <a:cubicBezTo>
                      <a:pt x="624" y="349"/>
                      <a:pt x="624" y="349"/>
                      <a:pt x="624" y="349"/>
                    </a:cubicBezTo>
                    <a:cubicBezTo>
                      <a:pt x="624" y="349"/>
                      <a:pt x="624" y="349"/>
                      <a:pt x="624" y="349"/>
                    </a:cubicBezTo>
                    <a:cubicBezTo>
                      <a:pt x="624" y="349"/>
                      <a:pt x="624" y="349"/>
                      <a:pt x="624" y="349"/>
                    </a:cubicBezTo>
                    <a:cubicBezTo>
                      <a:pt x="624" y="349"/>
                      <a:pt x="624" y="349"/>
                      <a:pt x="624" y="349"/>
                    </a:cubicBezTo>
                    <a:cubicBezTo>
                      <a:pt x="624" y="349"/>
                      <a:pt x="625" y="349"/>
                      <a:pt x="625" y="349"/>
                    </a:cubicBezTo>
                    <a:cubicBezTo>
                      <a:pt x="625" y="349"/>
                      <a:pt x="626" y="349"/>
                      <a:pt x="626" y="349"/>
                    </a:cubicBezTo>
                    <a:cubicBezTo>
                      <a:pt x="626" y="349"/>
                      <a:pt x="626" y="349"/>
                      <a:pt x="626" y="348"/>
                    </a:cubicBezTo>
                    <a:cubicBezTo>
                      <a:pt x="626" y="348"/>
                      <a:pt x="626" y="348"/>
                      <a:pt x="626" y="348"/>
                    </a:cubicBezTo>
                    <a:cubicBezTo>
                      <a:pt x="626" y="348"/>
                      <a:pt x="626" y="348"/>
                      <a:pt x="626" y="348"/>
                    </a:cubicBezTo>
                    <a:cubicBezTo>
                      <a:pt x="627" y="347"/>
                      <a:pt x="627" y="347"/>
                      <a:pt x="627" y="347"/>
                    </a:cubicBezTo>
                    <a:cubicBezTo>
                      <a:pt x="627" y="347"/>
                      <a:pt x="627" y="347"/>
                      <a:pt x="627" y="347"/>
                    </a:cubicBezTo>
                    <a:cubicBezTo>
                      <a:pt x="625" y="347"/>
                      <a:pt x="625" y="347"/>
                      <a:pt x="625" y="347"/>
                    </a:cubicBezTo>
                    <a:cubicBezTo>
                      <a:pt x="625" y="347"/>
                      <a:pt x="625" y="347"/>
                      <a:pt x="625" y="347"/>
                    </a:cubicBezTo>
                    <a:cubicBezTo>
                      <a:pt x="627" y="347"/>
                      <a:pt x="627" y="347"/>
                      <a:pt x="627" y="347"/>
                    </a:cubicBezTo>
                    <a:cubicBezTo>
                      <a:pt x="627" y="346"/>
                      <a:pt x="627" y="346"/>
                      <a:pt x="627" y="346"/>
                    </a:cubicBezTo>
                    <a:cubicBezTo>
                      <a:pt x="627" y="346"/>
                      <a:pt x="626" y="346"/>
                      <a:pt x="626" y="346"/>
                    </a:cubicBezTo>
                    <a:cubicBezTo>
                      <a:pt x="626" y="347"/>
                      <a:pt x="625" y="347"/>
                      <a:pt x="625" y="347"/>
                    </a:cubicBezTo>
                    <a:cubicBezTo>
                      <a:pt x="625" y="347"/>
                      <a:pt x="625" y="346"/>
                      <a:pt x="625" y="346"/>
                    </a:cubicBezTo>
                    <a:cubicBezTo>
                      <a:pt x="625" y="346"/>
                      <a:pt x="625" y="346"/>
                      <a:pt x="625" y="346"/>
                    </a:cubicBezTo>
                    <a:cubicBezTo>
                      <a:pt x="625" y="346"/>
                      <a:pt x="626" y="346"/>
                      <a:pt x="626" y="346"/>
                    </a:cubicBezTo>
                    <a:cubicBezTo>
                      <a:pt x="626" y="346"/>
                      <a:pt x="627" y="346"/>
                      <a:pt x="627" y="346"/>
                    </a:cubicBezTo>
                    <a:cubicBezTo>
                      <a:pt x="627" y="346"/>
                      <a:pt x="627" y="346"/>
                      <a:pt x="627" y="346"/>
                    </a:cubicBezTo>
                    <a:cubicBezTo>
                      <a:pt x="626" y="345"/>
                      <a:pt x="626" y="345"/>
                      <a:pt x="626" y="345"/>
                    </a:cubicBezTo>
                    <a:cubicBezTo>
                      <a:pt x="625" y="345"/>
                      <a:pt x="625" y="345"/>
                      <a:pt x="625" y="345"/>
                    </a:cubicBezTo>
                    <a:cubicBezTo>
                      <a:pt x="625" y="343"/>
                      <a:pt x="625" y="343"/>
                      <a:pt x="625" y="343"/>
                    </a:cubicBezTo>
                    <a:cubicBezTo>
                      <a:pt x="625" y="343"/>
                      <a:pt x="625" y="343"/>
                      <a:pt x="625" y="343"/>
                    </a:cubicBezTo>
                    <a:cubicBezTo>
                      <a:pt x="625" y="343"/>
                      <a:pt x="625" y="343"/>
                      <a:pt x="625" y="343"/>
                    </a:cubicBezTo>
                    <a:cubicBezTo>
                      <a:pt x="627" y="343"/>
                      <a:pt x="627" y="343"/>
                      <a:pt x="627" y="343"/>
                    </a:cubicBezTo>
                    <a:cubicBezTo>
                      <a:pt x="627" y="343"/>
                      <a:pt x="627" y="342"/>
                      <a:pt x="627" y="342"/>
                    </a:cubicBezTo>
                    <a:cubicBezTo>
                      <a:pt x="627" y="341"/>
                      <a:pt x="627" y="341"/>
                      <a:pt x="627" y="341"/>
                    </a:cubicBezTo>
                    <a:cubicBezTo>
                      <a:pt x="626" y="341"/>
                      <a:pt x="626" y="341"/>
                      <a:pt x="626" y="341"/>
                    </a:cubicBezTo>
                    <a:cubicBezTo>
                      <a:pt x="626" y="341"/>
                      <a:pt x="626" y="341"/>
                      <a:pt x="626" y="341"/>
                    </a:cubicBezTo>
                    <a:cubicBezTo>
                      <a:pt x="627" y="341"/>
                      <a:pt x="627" y="341"/>
                      <a:pt x="627" y="341"/>
                    </a:cubicBezTo>
                    <a:cubicBezTo>
                      <a:pt x="627" y="340"/>
                      <a:pt x="627" y="340"/>
                      <a:pt x="627" y="340"/>
                    </a:cubicBezTo>
                    <a:cubicBezTo>
                      <a:pt x="626" y="340"/>
                      <a:pt x="626" y="340"/>
                      <a:pt x="626" y="340"/>
                    </a:cubicBezTo>
                    <a:cubicBezTo>
                      <a:pt x="626" y="340"/>
                      <a:pt x="626" y="340"/>
                      <a:pt x="626" y="340"/>
                    </a:cubicBezTo>
                    <a:cubicBezTo>
                      <a:pt x="627" y="339"/>
                      <a:pt x="627" y="339"/>
                      <a:pt x="627" y="339"/>
                    </a:cubicBezTo>
                    <a:cubicBezTo>
                      <a:pt x="627" y="339"/>
                      <a:pt x="627" y="339"/>
                      <a:pt x="627" y="339"/>
                    </a:cubicBezTo>
                    <a:cubicBezTo>
                      <a:pt x="626" y="339"/>
                      <a:pt x="626" y="339"/>
                      <a:pt x="626" y="339"/>
                    </a:cubicBezTo>
                    <a:cubicBezTo>
                      <a:pt x="626" y="339"/>
                      <a:pt x="626" y="339"/>
                      <a:pt x="626" y="339"/>
                    </a:cubicBezTo>
                    <a:cubicBezTo>
                      <a:pt x="626" y="339"/>
                      <a:pt x="626" y="339"/>
                      <a:pt x="627" y="339"/>
                    </a:cubicBezTo>
                    <a:cubicBezTo>
                      <a:pt x="627" y="339"/>
                      <a:pt x="627" y="339"/>
                      <a:pt x="627" y="339"/>
                    </a:cubicBezTo>
                    <a:cubicBezTo>
                      <a:pt x="627" y="338"/>
                      <a:pt x="627" y="338"/>
                      <a:pt x="627" y="338"/>
                    </a:cubicBezTo>
                    <a:cubicBezTo>
                      <a:pt x="627" y="338"/>
                      <a:pt x="626" y="338"/>
                      <a:pt x="626" y="338"/>
                    </a:cubicBezTo>
                    <a:cubicBezTo>
                      <a:pt x="626" y="338"/>
                      <a:pt x="626" y="338"/>
                      <a:pt x="626" y="338"/>
                    </a:cubicBezTo>
                    <a:cubicBezTo>
                      <a:pt x="626" y="338"/>
                      <a:pt x="626" y="338"/>
                      <a:pt x="626" y="337"/>
                    </a:cubicBezTo>
                    <a:cubicBezTo>
                      <a:pt x="626" y="337"/>
                      <a:pt x="626" y="337"/>
                      <a:pt x="626" y="337"/>
                    </a:cubicBezTo>
                    <a:cubicBezTo>
                      <a:pt x="626" y="337"/>
                      <a:pt x="626" y="336"/>
                      <a:pt x="626" y="336"/>
                    </a:cubicBezTo>
                    <a:cubicBezTo>
                      <a:pt x="626" y="336"/>
                      <a:pt x="627" y="336"/>
                      <a:pt x="627" y="336"/>
                    </a:cubicBezTo>
                    <a:cubicBezTo>
                      <a:pt x="627" y="336"/>
                      <a:pt x="627" y="335"/>
                      <a:pt x="627" y="335"/>
                    </a:cubicBezTo>
                    <a:cubicBezTo>
                      <a:pt x="627" y="335"/>
                      <a:pt x="627" y="335"/>
                      <a:pt x="627" y="335"/>
                    </a:cubicBezTo>
                    <a:cubicBezTo>
                      <a:pt x="627" y="335"/>
                      <a:pt x="627" y="335"/>
                      <a:pt x="627" y="334"/>
                    </a:cubicBezTo>
                    <a:cubicBezTo>
                      <a:pt x="627" y="334"/>
                      <a:pt x="627" y="334"/>
                      <a:pt x="627" y="334"/>
                    </a:cubicBezTo>
                    <a:cubicBezTo>
                      <a:pt x="627" y="334"/>
                      <a:pt x="627" y="334"/>
                      <a:pt x="627" y="334"/>
                    </a:cubicBezTo>
                    <a:cubicBezTo>
                      <a:pt x="627" y="334"/>
                      <a:pt x="627" y="334"/>
                      <a:pt x="627" y="333"/>
                    </a:cubicBezTo>
                    <a:cubicBezTo>
                      <a:pt x="627" y="333"/>
                      <a:pt x="627" y="333"/>
                      <a:pt x="627" y="333"/>
                    </a:cubicBezTo>
                    <a:cubicBezTo>
                      <a:pt x="626" y="333"/>
                      <a:pt x="626" y="333"/>
                      <a:pt x="626" y="333"/>
                    </a:cubicBezTo>
                    <a:cubicBezTo>
                      <a:pt x="626" y="333"/>
                      <a:pt x="626" y="333"/>
                      <a:pt x="626" y="332"/>
                    </a:cubicBezTo>
                    <a:cubicBezTo>
                      <a:pt x="626" y="332"/>
                      <a:pt x="627" y="332"/>
                      <a:pt x="627" y="332"/>
                    </a:cubicBezTo>
                    <a:cubicBezTo>
                      <a:pt x="627" y="332"/>
                      <a:pt x="627" y="332"/>
                      <a:pt x="627" y="332"/>
                    </a:cubicBezTo>
                    <a:cubicBezTo>
                      <a:pt x="626" y="332"/>
                      <a:pt x="626" y="332"/>
                      <a:pt x="626" y="332"/>
                    </a:cubicBezTo>
                    <a:cubicBezTo>
                      <a:pt x="626" y="332"/>
                      <a:pt x="626" y="331"/>
                      <a:pt x="626" y="331"/>
                    </a:cubicBezTo>
                    <a:cubicBezTo>
                      <a:pt x="626" y="331"/>
                      <a:pt x="626" y="331"/>
                      <a:pt x="626" y="331"/>
                    </a:cubicBezTo>
                    <a:cubicBezTo>
                      <a:pt x="626" y="331"/>
                      <a:pt x="626" y="331"/>
                      <a:pt x="626" y="331"/>
                    </a:cubicBezTo>
                    <a:cubicBezTo>
                      <a:pt x="626" y="330"/>
                      <a:pt x="626" y="330"/>
                      <a:pt x="626" y="330"/>
                    </a:cubicBezTo>
                    <a:cubicBezTo>
                      <a:pt x="627" y="330"/>
                      <a:pt x="627" y="330"/>
                      <a:pt x="627" y="330"/>
                    </a:cubicBezTo>
                    <a:cubicBezTo>
                      <a:pt x="627" y="329"/>
                      <a:pt x="627" y="329"/>
                      <a:pt x="627" y="329"/>
                    </a:cubicBezTo>
                    <a:cubicBezTo>
                      <a:pt x="627" y="329"/>
                      <a:pt x="627" y="329"/>
                      <a:pt x="627" y="329"/>
                    </a:cubicBezTo>
                    <a:cubicBezTo>
                      <a:pt x="627" y="329"/>
                      <a:pt x="627" y="329"/>
                      <a:pt x="627" y="329"/>
                    </a:cubicBezTo>
                    <a:cubicBezTo>
                      <a:pt x="626" y="329"/>
                      <a:pt x="626" y="329"/>
                      <a:pt x="626" y="329"/>
                    </a:cubicBezTo>
                    <a:cubicBezTo>
                      <a:pt x="626" y="329"/>
                      <a:pt x="626" y="329"/>
                      <a:pt x="626" y="329"/>
                    </a:cubicBezTo>
                    <a:cubicBezTo>
                      <a:pt x="627" y="329"/>
                      <a:pt x="627" y="329"/>
                      <a:pt x="627" y="329"/>
                    </a:cubicBezTo>
                    <a:cubicBezTo>
                      <a:pt x="627" y="329"/>
                      <a:pt x="627" y="329"/>
                      <a:pt x="627" y="329"/>
                    </a:cubicBezTo>
                    <a:cubicBezTo>
                      <a:pt x="625" y="329"/>
                      <a:pt x="625" y="329"/>
                      <a:pt x="625" y="329"/>
                    </a:cubicBezTo>
                    <a:cubicBezTo>
                      <a:pt x="625" y="328"/>
                      <a:pt x="625" y="328"/>
                      <a:pt x="625" y="328"/>
                    </a:cubicBezTo>
                    <a:cubicBezTo>
                      <a:pt x="627" y="328"/>
                      <a:pt x="627" y="328"/>
                      <a:pt x="627" y="328"/>
                    </a:cubicBezTo>
                    <a:cubicBezTo>
                      <a:pt x="627" y="328"/>
                      <a:pt x="627" y="328"/>
                      <a:pt x="627" y="328"/>
                    </a:cubicBezTo>
                    <a:cubicBezTo>
                      <a:pt x="625" y="328"/>
                      <a:pt x="625" y="328"/>
                      <a:pt x="625" y="328"/>
                    </a:cubicBezTo>
                    <a:cubicBezTo>
                      <a:pt x="625" y="327"/>
                      <a:pt x="625" y="327"/>
                      <a:pt x="625" y="327"/>
                    </a:cubicBezTo>
                    <a:cubicBezTo>
                      <a:pt x="625" y="327"/>
                      <a:pt x="625" y="327"/>
                      <a:pt x="625" y="327"/>
                    </a:cubicBezTo>
                    <a:cubicBezTo>
                      <a:pt x="625" y="328"/>
                      <a:pt x="625" y="328"/>
                      <a:pt x="625" y="328"/>
                    </a:cubicBezTo>
                    <a:cubicBezTo>
                      <a:pt x="625" y="328"/>
                      <a:pt x="625" y="328"/>
                      <a:pt x="625" y="328"/>
                    </a:cubicBezTo>
                    <a:cubicBezTo>
                      <a:pt x="625" y="328"/>
                      <a:pt x="625" y="328"/>
                      <a:pt x="625" y="328"/>
                    </a:cubicBezTo>
                    <a:cubicBezTo>
                      <a:pt x="623" y="328"/>
                      <a:pt x="623" y="328"/>
                      <a:pt x="623" y="328"/>
                    </a:cubicBezTo>
                    <a:cubicBezTo>
                      <a:pt x="623" y="328"/>
                      <a:pt x="623" y="328"/>
                      <a:pt x="623" y="328"/>
                    </a:cubicBezTo>
                    <a:cubicBezTo>
                      <a:pt x="623" y="328"/>
                      <a:pt x="623" y="328"/>
                      <a:pt x="623" y="328"/>
                    </a:cubicBezTo>
                    <a:cubicBezTo>
                      <a:pt x="623" y="327"/>
                      <a:pt x="623" y="327"/>
                      <a:pt x="623" y="327"/>
                    </a:cubicBezTo>
                    <a:cubicBezTo>
                      <a:pt x="623" y="327"/>
                      <a:pt x="623" y="327"/>
                      <a:pt x="623" y="327"/>
                    </a:cubicBezTo>
                    <a:cubicBezTo>
                      <a:pt x="623" y="327"/>
                      <a:pt x="623" y="327"/>
                      <a:pt x="623" y="326"/>
                    </a:cubicBezTo>
                    <a:cubicBezTo>
                      <a:pt x="623" y="326"/>
                      <a:pt x="624" y="326"/>
                      <a:pt x="624" y="326"/>
                    </a:cubicBezTo>
                    <a:cubicBezTo>
                      <a:pt x="624" y="326"/>
                      <a:pt x="624" y="326"/>
                      <a:pt x="624" y="326"/>
                    </a:cubicBezTo>
                    <a:cubicBezTo>
                      <a:pt x="624" y="326"/>
                      <a:pt x="625" y="326"/>
                      <a:pt x="625" y="326"/>
                    </a:cubicBezTo>
                    <a:cubicBezTo>
                      <a:pt x="625" y="326"/>
                      <a:pt x="625" y="326"/>
                      <a:pt x="625" y="326"/>
                    </a:cubicBezTo>
                    <a:cubicBezTo>
                      <a:pt x="625" y="325"/>
                      <a:pt x="625" y="325"/>
                      <a:pt x="625" y="325"/>
                    </a:cubicBezTo>
                    <a:cubicBezTo>
                      <a:pt x="625" y="325"/>
                      <a:pt x="625" y="325"/>
                      <a:pt x="625" y="325"/>
                    </a:cubicBezTo>
                    <a:cubicBezTo>
                      <a:pt x="627" y="326"/>
                      <a:pt x="627" y="326"/>
                      <a:pt x="627" y="326"/>
                    </a:cubicBezTo>
                    <a:cubicBezTo>
                      <a:pt x="627" y="325"/>
                      <a:pt x="627" y="325"/>
                      <a:pt x="627" y="325"/>
                    </a:cubicBezTo>
                    <a:cubicBezTo>
                      <a:pt x="625" y="325"/>
                      <a:pt x="625" y="325"/>
                      <a:pt x="625" y="325"/>
                    </a:cubicBezTo>
                    <a:cubicBezTo>
                      <a:pt x="626" y="324"/>
                      <a:pt x="626" y="324"/>
                      <a:pt x="626" y="324"/>
                    </a:cubicBezTo>
                    <a:cubicBezTo>
                      <a:pt x="627" y="324"/>
                      <a:pt x="627" y="324"/>
                      <a:pt x="627" y="324"/>
                    </a:cubicBezTo>
                    <a:cubicBezTo>
                      <a:pt x="627" y="324"/>
                      <a:pt x="627" y="324"/>
                      <a:pt x="627" y="324"/>
                    </a:cubicBezTo>
                    <a:cubicBezTo>
                      <a:pt x="626" y="323"/>
                      <a:pt x="626" y="323"/>
                      <a:pt x="626" y="323"/>
                    </a:cubicBezTo>
                    <a:cubicBezTo>
                      <a:pt x="626" y="323"/>
                      <a:pt x="626" y="323"/>
                      <a:pt x="626" y="323"/>
                    </a:cubicBezTo>
                    <a:cubicBezTo>
                      <a:pt x="627" y="323"/>
                      <a:pt x="627" y="323"/>
                      <a:pt x="627" y="323"/>
                    </a:cubicBezTo>
                    <a:cubicBezTo>
                      <a:pt x="627" y="324"/>
                      <a:pt x="627" y="324"/>
                      <a:pt x="627" y="324"/>
                    </a:cubicBezTo>
                    <a:cubicBezTo>
                      <a:pt x="627" y="324"/>
                      <a:pt x="627" y="324"/>
                      <a:pt x="627" y="324"/>
                    </a:cubicBezTo>
                    <a:cubicBezTo>
                      <a:pt x="627" y="323"/>
                      <a:pt x="627" y="323"/>
                      <a:pt x="627" y="323"/>
                    </a:cubicBezTo>
                    <a:cubicBezTo>
                      <a:pt x="626" y="323"/>
                      <a:pt x="626" y="323"/>
                      <a:pt x="626" y="323"/>
                    </a:cubicBezTo>
                    <a:cubicBezTo>
                      <a:pt x="626" y="322"/>
                      <a:pt x="626" y="322"/>
                      <a:pt x="626" y="322"/>
                    </a:cubicBezTo>
                    <a:cubicBezTo>
                      <a:pt x="627" y="322"/>
                      <a:pt x="627" y="322"/>
                      <a:pt x="627" y="322"/>
                    </a:cubicBezTo>
                    <a:cubicBezTo>
                      <a:pt x="627" y="322"/>
                      <a:pt x="627" y="322"/>
                      <a:pt x="627" y="322"/>
                    </a:cubicBezTo>
                    <a:cubicBezTo>
                      <a:pt x="627" y="321"/>
                      <a:pt x="627" y="321"/>
                      <a:pt x="627" y="321"/>
                    </a:cubicBezTo>
                    <a:cubicBezTo>
                      <a:pt x="627" y="321"/>
                      <a:pt x="627" y="321"/>
                      <a:pt x="627" y="320"/>
                    </a:cubicBezTo>
                    <a:cubicBezTo>
                      <a:pt x="627" y="320"/>
                      <a:pt x="627" y="320"/>
                      <a:pt x="627" y="320"/>
                    </a:cubicBezTo>
                    <a:cubicBezTo>
                      <a:pt x="627" y="320"/>
                      <a:pt x="627" y="320"/>
                      <a:pt x="627" y="319"/>
                    </a:cubicBezTo>
                    <a:cubicBezTo>
                      <a:pt x="627" y="319"/>
                      <a:pt x="627" y="319"/>
                      <a:pt x="627" y="319"/>
                    </a:cubicBezTo>
                    <a:cubicBezTo>
                      <a:pt x="627" y="319"/>
                      <a:pt x="627" y="319"/>
                      <a:pt x="627" y="319"/>
                    </a:cubicBezTo>
                    <a:cubicBezTo>
                      <a:pt x="627" y="318"/>
                      <a:pt x="627" y="318"/>
                      <a:pt x="627" y="318"/>
                    </a:cubicBezTo>
                    <a:cubicBezTo>
                      <a:pt x="627" y="317"/>
                      <a:pt x="627" y="317"/>
                      <a:pt x="627" y="317"/>
                    </a:cubicBezTo>
                    <a:cubicBezTo>
                      <a:pt x="627" y="317"/>
                      <a:pt x="627" y="317"/>
                      <a:pt x="628" y="317"/>
                    </a:cubicBezTo>
                    <a:cubicBezTo>
                      <a:pt x="627" y="317"/>
                      <a:pt x="628" y="317"/>
                      <a:pt x="628" y="317"/>
                    </a:cubicBezTo>
                    <a:cubicBezTo>
                      <a:pt x="628" y="316"/>
                      <a:pt x="628" y="316"/>
                      <a:pt x="628" y="316"/>
                    </a:cubicBezTo>
                    <a:cubicBezTo>
                      <a:pt x="628" y="316"/>
                      <a:pt x="628" y="316"/>
                      <a:pt x="628" y="316"/>
                    </a:cubicBezTo>
                    <a:cubicBezTo>
                      <a:pt x="628" y="316"/>
                      <a:pt x="628" y="316"/>
                      <a:pt x="628" y="316"/>
                    </a:cubicBezTo>
                    <a:cubicBezTo>
                      <a:pt x="628" y="316"/>
                      <a:pt x="628" y="316"/>
                      <a:pt x="628" y="316"/>
                    </a:cubicBezTo>
                    <a:cubicBezTo>
                      <a:pt x="628" y="316"/>
                      <a:pt x="628" y="316"/>
                      <a:pt x="628" y="315"/>
                    </a:cubicBezTo>
                    <a:cubicBezTo>
                      <a:pt x="629" y="315"/>
                      <a:pt x="629" y="315"/>
                      <a:pt x="629" y="315"/>
                    </a:cubicBezTo>
                    <a:cubicBezTo>
                      <a:pt x="629" y="315"/>
                      <a:pt x="629" y="315"/>
                      <a:pt x="629" y="315"/>
                    </a:cubicBezTo>
                    <a:cubicBezTo>
                      <a:pt x="629" y="314"/>
                      <a:pt x="629" y="314"/>
                      <a:pt x="629" y="314"/>
                    </a:cubicBezTo>
                    <a:cubicBezTo>
                      <a:pt x="629" y="314"/>
                      <a:pt x="630" y="314"/>
                      <a:pt x="630" y="314"/>
                    </a:cubicBezTo>
                    <a:cubicBezTo>
                      <a:pt x="630" y="314"/>
                      <a:pt x="629" y="314"/>
                      <a:pt x="629" y="314"/>
                    </a:cubicBezTo>
                    <a:cubicBezTo>
                      <a:pt x="629" y="314"/>
                      <a:pt x="630" y="314"/>
                      <a:pt x="629" y="313"/>
                    </a:cubicBezTo>
                    <a:cubicBezTo>
                      <a:pt x="629" y="313"/>
                      <a:pt x="629" y="313"/>
                      <a:pt x="629" y="313"/>
                    </a:cubicBezTo>
                    <a:cubicBezTo>
                      <a:pt x="629" y="313"/>
                      <a:pt x="629" y="313"/>
                      <a:pt x="629" y="313"/>
                    </a:cubicBezTo>
                    <a:cubicBezTo>
                      <a:pt x="628" y="312"/>
                      <a:pt x="628" y="312"/>
                      <a:pt x="628" y="312"/>
                    </a:cubicBezTo>
                    <a:cubicBezTo>
                      <a:pt x="628" y="312"/>
                      <a:pt x="628" y="312"/>
                      <a:pt x="628" y="312"/>
                    </a:cubicBezTo>
                    <a:cubicBezTo>
                      <a:pt x="629" y="312"/>
                      <a:pt x="629" y="312"/>
                      <a:pt x="629" y="312"/>
                    </a:cubicBezTo>
                    <a:cubicBezTo>
                      <a:pt x="629" y="312"/>
                      <a:pt x="629" y="312"/>
                      <a:pt x="629" y="312"/>
                    </a:cubicBezTo>
                    <a:cubicBezTo>
                      <a:pt x="629" y="311"/>
                      <a:pt x="629" y="311"/>
                      <a:pt x="629" y="311"/>
                    </a:cubicBezTo>
                    <a:cubicBezTo>
                      <a:pt x="629" y="311"/>
                      <a:pt x="629" y="311"/>
                      <a:pt x="629" y="311"/>
                    </a:cubicBezTo>
                    <a:cubicBezTo>
                      <a:pt x="630" y="310"/>
                      <a:pt x="630" y="310"/>
                      <a:pt x="630" y="310"/>
                    </a:cubicBezTo>
                    <a:cubicBezTo>
                      <a:pt x="631" y="310"/>
                      <a:pt x="631" y="310"/>
                      <a:pt x="631" y="310"/>
                    </a:cubicBezTo>
                    <a:cubicBezTo>
                      <a:pt x="631" y="310"/>
                      <a:pt x="631" y="310"/>
                      <a:pt x="631" y="310"/>
                    </a:cubicBezTo>
                    <a:cubicBezTo>
                      <a:pt x="630" y="310"/>
                      <a:pt x="630" y="310"/>
                      <a:pt x="630" y="310"/>
                    </a:cubicBezTo>
                    <a:cubicBezTo>
                      <a:pt x="630" y="310"/>
                      <a:pt x="630" y="310"/>
                      <a:pt x="630" y="310"/>
                    </a:cubicBezTo>
                    <a:cubicBezTo>
                      <a:pt x="632" y="310"/>
                      <a:pt x="632" y="310"/>
                      <a:pt x="632" y="310"/>
                    </a:cubicBezTo>
                    <a:cubicBezTo>
                      <a:pt x="632" y="310"/>
                      <a:pt x="632" y="310"/>
                      <a:pt x="632" y="310"/>
                    </a:cubicBezTo>
                    <a:cubicBezTo>
                      <a:pt x="630" y="309"/>
                      <a:pt x="630" y="309"/>
                      <a:pt x="630" y="309"/>
                    </a:cubicBezTo>
                    <a:cubicBezTo>
                      <a:pt x="630" y="308"/>
                      <a:pt x="630" y="308"/>
                      <a:pt x="630" y="308"/>
                    </a:cubicBezTo>
                    <a:cubicBezTo>
                      <a:pt x="630" y="308"/>
                      <a:pt x="631" y="308"/>
                      <a:pt x="631" y="308"/>
                    </a:cubicBezTo>
                    <a:cubicBezTo>
                      <a:pt x="631" y="308"/>
                      <a:pt x="631" y="308"/>
                      <a:pt x="631" y="308"/>
                    </a:cubicBezTo>
                    <a:cubicBezTo>
                      <a:pt x="631" y="308"/>
                      <a:pt x="631" y="308"/>
                      <a:pt x="631" y="308"/>
                    </a:cubicBezTo>
                    <a:cubicBezTo>
                      <a:pt x="631" y="308"/>
                      <a:pt x="631" y="308"/>
                      <a:pt x="631" y="308"/>
                    </a:cubicBezTo>
                    <a:cubicBezTo>
                      <a:pt x="631" y="308"/>
                      <a:pt x="631" y="308"/>
                      <a:pt x="631" y="307"/>
                    </a:cubicBezTo>
                    <a:cubicBezTo>
                      <a:pt x="631" y="307"/>
                      <a:pt x="631" y="307"/>
                      <a:pt x="631" y="307"/>
                    </a:cubicBezTo>
                    <a:cubicBezTo>
                      <a:pt x="631" y="307"/>
                      <a:pt x="631" y="307"/>
                      <a:pt x="632" y="307"/>
                    </a:cubicBezTo>
                    <a:cubicBezTo>
                      <a:pt x="632" y="307"/>
                      <a:pt x="632" y="307"/>
                      <a:pt x="632" y="307"/>
                    </a:cubicBezTo>
                    <a:cubicBezTo>
                      <a:pt x="632" y="307"/>
                      <a:pt x="632" y="307"/>
                      <a:pt x="632" y="307"/>
                    </a:cubicBezTo>
                    <a:cubicBezTo>
                      <a:pt x="632" y="306"/>
                      <a:pt x="632" y="306"/>
                      <a:pt x="632" y="306"/>
                    </a:cubicBezTo>
                    <a:cubicBezTo>
                      <a:pt x="632" y="306"/>
                      <a:pt x="632" y="306"/>
                      <a:pt x="632" y="305"/>
                    </a:cubicBezTo>
                    <a:cubicBezTo>
                      <a:pt x="632" y="305"/>
                      <a:pt x="632" y="305"/>
                      <a:pt x="632" y="305"/>
                    </a:cubicBezTo>
                    <a:cubicBezTo>
                      <a:pt x="632" y="305"/>
                      <a:pt x="633" y="304"/>
                      <a:pt x="633" y="304"/>
                    </a:cubicBezTo>
                    <a:cubicBezTo>
                      <a:pt x="633" y="304"/>
                      <a:pt x="633" y="303"/>
                      <a:pt x="633" y="303"/>
                    </a:cubicBezTo>
                    <a:cubicBezTo>
                      <a:pt x="633" y="303"/>
                      <a:pt x="633" y="303"/>
                      <a:pt x="633" y="302"/>
                    </a:cubicBezTo>
                    <a:cubicBezTo>
                      <a:pt x="633" y="302"/>
                      <a:pt x="633" y="302"/>
                      <a:pt x="633" y="302"/>
                    </a:cubicBezTo>
                    <a:cubicBezTo>
                      <a:pt x="633" y="302"/>
                      <a:pt x="633" y="302"/>
                      <a:pt x="633" y="302"/>
                    </a:cubicBezTo>
                    <a:cubicBezTo>
                      <a:pt x="633" y="302"/>
                      <a:pt x="633" y="302"/>
                      <a:pt x="633" y="302"/>
                    </a:cubicBezTo>
                    <a:cubicBezTo>
                      <a:pt x="633" y="302"/>
                      <a:pt x="633" y="301"/>
                      <a:pt x="634" y="301"/>
                    </a:cubicBezTo>
                    <a:cubicBezTo>
                      <a:pt x="634" y="301"/>
                      <a:pt x="634" y="301"/>
                      <a:pt x="634" y="301"/>
                    </a:cubicBezTo>
                    <a:cubicBezTo>
                      <a:pt x="634" y="301"/>
                      <a:pt x="634" y="301"/>
                      <a:pt x="634" y="301"/>
                    </a:cubicBezTo>
                    <a:cubicBezTo>
                      <a:pt x="634" y="301"/>
                      <a:pt x="633" y="301"/>
                      <a:pt x="633" y="301"/>
                    </a:cubicBezTo>
                    <a:cubicBezTo>
                      <a:pt x="633" y="301"/>
                      <a:pt x="633" y="301"/>
                      <a:pt x="633" y="300"/>
                    </a:cubicBezTo>
                    <a:cubicBezTo>
                      <a:pt x="633" y="300"/>
                      <a:pt x="633" y="300"/>
                      <a:pt x="633" y="300"/>
                    </a:cubicBezTo>
                    <a:cubicBezTo>
                      <a:pt x="633" y="300"/>
                      <a:pt x="633" y="300"/>
                      <a:pt x="633" y="300"/>
                    </a:cubicBezTo>
                    <a:cubicBezTo>
                      <a:pt x="633" y="300"/>
                      <a:pt x="634" y="300"/>
                      <a:pt x="634" y="300"/>
                    </a:cubicBezTo>
                    <a:cubicBezTo>
                      <a:pt x="634" y="300"/>
                      <a:pt x="634" y="300"/>
                      <a:pt x="634" y="300"/>
                    </a:cubicBezTo>
                    <a:cubicBezTo>
                      <a:pt x="634" y="300"/>
                      <a:pt x="634" y="299"/>
                      <a:pt x="634" y="299"/>
                    </a:cubicBezTo>
                    <a:cubicBezTo>
                      <a:pt x="634" y="299"/>
                      <a:pt x="634" y="299"/>
                      <a:pt x="634" y="299"/>
                    </a:cubicBezTo>
                    <a:cubicBezTo>
                      <a:pt x="634" y="299"/>
                      <a:pt x="634" y="299"/>
                      <a:pt x="634" y="299"/>
                    </a:cubicBezTo>
                    <a:cubicBezTo>
                      <a:pt x="634" y="299"/>
                      <a:pt x="635" y="298"/>
                      <a:pt x="635" y="298"/>
                    </a:cubicBezTo>
                    <a:cubicBezTo>
                      <a:pt x="635" y="298"/>
                      <a:pt x="634" y="298"/>
                      <a:pt x="634" y="298"/>
                    </a:cubicBezTo>
                    <a:cubicBezTo>
                      <a:pt x="634" y="298"/>
                      <a:pt x="634" y="298"/>
                      <a:pt x="634" y="298"/>
                    </a:cubicBezTo>
                    <a:cubicBezTo>
                      <a:pt x="634" y="298"/>
                      <a:pt x="635" y="298"/>
                      <a:pt x="635" y="298"/>
                    </a:cubicBezTo>
                    <a:cubicBezTo>
                      <a:pt x="635" y="298"/>
                      <a:pt x="635" y="297"/>
                      <a:pt x="635" y="297"/>
                    </a:cubicBezTo>
                    <a:cubicBezTo>
                      <a:pt x="635" y="297"/>
                      <a:pt x="635" y="297"/>
                      <a:pt x="635" y="297"/>
                    </a:cubicBezTo>
                    <a:cubicBezTo>
                      <a:pt x="634" y="297"/>
                      <a:pt x="634" y="297"/>
                      <a:pt x="634" y="297"/>
                    </a:cubicBezTo>
                    <a:cubicBezTo>
                      <a:pt x="634" y="297"/>
                      <a:pt x="634" y="297"/>
                      <a:pt x="634" y="297"/>
                    </a:cubicBezTo>
                    <a:cubicBezTo>
                      <a:pt x="634" y="297"/>
                      <a:pt x="634" y="297"/>
                      <a:pt x="634" y="297"/>
                    </a:cubicBezTo>
                    <a:cubicBezTo>
                      <a:pt x="634" y="297"/>
                      <a:pt x="634" y="297"/>
                      <a:pt x="634" y="297"/>
                    </a:cubicBezTo>
                    <a:cubicBezTo>
                      <a:pt x="635" y="297"/>
                      <a:pt x="635" y="297"/>
                      <a:pt x="635" y="297"/>
                    </a:cubicBezTo>
                    <a:cubicBezTo>
                      <a:pt x="635" y="297"/>
                      <a:pt x="635" y="296"/>
                      <a:pt x="635" y="296"/>
                    </a:cubicBezTo>
                    <a:cubicBezTo>
                      <a:pt x="635" y="296"/>
                      <a:pt x="635" y="296"/>
                      <a:pt x="635" y="296"/>
                    </a:cubicBezTo>
                    <a:cubicBezTo>
                      <a:pt x="635" y="296"/>
                      <a:pt x="635" y="296"/>
                      <a:pt x="635" y="296"/>
                    </a:cubicBezTo>
                    <a:cubicBezTo>
                      <a:pt x="635" y="296"/>
                      <a:pt x="635" y="295"/>
                      <a:pt x="635" y="295"/>
                    </a:cubicBezTo>
                    <a:cubicBezTo>
                      <a:pt x="635" y="295"/>
                      <a:pt x="635" y="295"/>
                      <a:pt x="635" y="295"/>
                    </a:cubicBezTo>
                    <a:cubicBezTo>
                      <a:pt x="635" y="295"/>
                      <a:pt x="635" y="295"/>
                      <a:pt x="635" y="295"/>
                    </a:cubicBezTo>
                    <a:cubicBezTo>
                      <a:pt x="635" y="295"/>
                      <a:pt x="634" y="295"/>
                      <a:pt x="634" y="295"/>
                    </a:cubicBezTo>
                    <a:cubicBezTo>
                      <a:pt x="634" y="295"/>
                      <a:pt x="634" y="295"/>
                      <a:pt x="634" y="295"/>
                    </a:cubicBezTo>
                    <a:cubicBezTo>
                      <a:pt x="634" y="295"/>
                      <a:pt x="634" y="295"/>
                      <a:pt x="634" y="295"/>
                    </a:cubicBezTo>
                    <a:cubicBezTo>
                      <a:pt x="634" y="295"/>
                      <a:pt x="634" y="295"/>
                      <a:pt x="634" y="295"/>
                    </a:cubicBezTo>
                    <a:cubicBezTo>
                      <a:pt x="634" y="295"/>
                      <a:pt x="634" y="295"/>
                      <a:pt x="634" y="295"/>
                    </a:cubicBezTo>
                    <a:cubicBezTo>
                      <a:pt x="634" y="295"/>
                      <a:pt x="634" y="295"/>
                      <a:pt x="634" y="295"/>
                    </a:cubicBezTo>
                    <a:cubicBezTo>
                      <a:pt x="634" y="295"/>
                      <a:pt x="634" y="294"/>
                      <a:pt x="634" y="294"/>
                    </a:cubicBezTo>
                    <a:cubicBezTo>
                      <a:pt x="634" y="294"/>
                      <a:pt x="634" y="294"/>
                      <a:pt x="634" y="294"/>
                    </a:cubicBezTo>
                    <a:cubicBezTo>
                      <a:pt x="634" y="294"/>
                      <a:pt x="634" y="294"/>
                      <a:pt x="634" y="294"/>
                    </a:cubicBezTo>
                    <a:cubicBezTo>
                      <a:pt x="634" y="294"/>
                      <a:pt x="634" y="294"/>
                      <a:pt x="634" y="294"/>
                    </a:cubicBezTo>
                    <a:cubicBezTo>
                      <a:pt x="635" y="294"/>
                      <a:pt x="635" y="294"/>
                      <a:pt x="635" y="294"/>
                    </a:cubicBezTo>
                    <a:cubicBezTo>
                      <a:pt x="635" y="293"/>
                      <a:pt x="635" y="293"/>
                      <a:pt x="635" y="293"/>
                    </a:cubicBezTo>
                    <a:cubicBezTo>
                      <a:pt x="635" y="293"/>
                      <a:pt x="635" y="293"/>
                      <a:pt x="635" y="293"/>
                    </a:cubicBezTo>
                    <a:cubicBezTo>
                      <a:pt x="635" y="292"/>
                      <a:pt x="635" y="292"/>
                      <a:pt x="635" y="292"/>
                    </a:cubicBezTo>
                    <a:cubicBezTo>
                      <a:pt x="635" y="292"/>
                      <a:pt x="635" y="292"/>
                      <a:pt x="635" y="291"/>
                    </a:cubicBezTo>
                    <a:cubicBezTo>
                      <a:pt x="635" y="291"/>
                      <a:pt x="635" y="291"/>
                      <a:pt x="635" y="291"/>
                    </a:cubicBezTo>
                    <a:cubicBezTo>
                      <a:pt x="636" y="291"/>
                      <a:pt x="635" y="291"/>
                      <a:pt x="636" y="291"/>
                    </a:cubicBezTo>
                    <a:cubicBezTo>
                      <a:pt x="636" y="291"/>
                      <a:pt x="636" y="290"/>
                      <a:pt x="636" y="290"/>
                    </a:cubicBezTo>
                    <a:cubicBezTo>
                      <a:pt x="636" y="290"/>
                      <a:pt x="636" y="290"/>
                      <a:pt x="636" y="290"/>
                    </a:cubicBezTo>
                    <a:cubicBezTo>
                      <a:pt x="636" y="290"/>
                      <a:pt x="636" y="290"/>
                      <a:pt x="636" y="290"/>
                    </a:cubicBezTo>
                    <a:cubicBezTo>
                      <a:pt x="636" y="290"/>
                      <a:pt x="636" y="290"/>
                      <a:pt x="636" y="289"/>
                    </a:cubicBezTo>
                    <a:cubicBezTo>
                      <a:pt x="636" y="289"/>
                      <a:pt x="637" y="289"/>
                      <a:pt x="637" y="289"/>
                    </a:cubicBezTo>
                    <a:cubicBezTo>
                      <a:pt x="637" y="289"/>
                      <a:pt x="637" y="289"/>
                      <a:pt x="637" y="289"/>
                    </a:cubicBezTo>
                    <a:cubicBezTo>
                      <a:pt x="638" y="289"/>
                      <a:pt x="638" y="289"/>
                      <a:pt x="638" y="289"/>
                    </a:cubicBezTo>
                    <a:cubicBezTo>
                      <a:pt x="638" y="289"/>
                      <a:pt x="638" y="289"/>
                      <a:pt x="638" y="289"/>
                    </a:cubicBezTo>
                    <a:cubicBezTo>
                      <a:pt x="638" y="289"/>
                      <a:pt x="638" y="289"/>
                      <a:pt x="637" y="288"/>
                    </a:cubicBezTo>
                    <a:cubicBezTo>
                      <a:pt x="637" y="288"/>
                      <a:pt x="637" y="288"/>
                      <a:pt x="637" y="288"/>
                    </a:cubicBezTo>
                    <a:cubicBezTo>
                      <a:pt x="636" y="288"/>
                      <a:pt x="637" y="288"/>
                      <a:pt x="637" y="288"/>
                    </a:cubicBezTo>
                    <a:cubicBezTo>
                      <a:pt x="637" y="288"/>
                      <a:pt x="637" y="288"/>
                      <a:pt x="637" y="288"/>
                    </a:cubicBezTo>
                    <a:cubicBezTo>
                      <a:pt x="637" y="288"/>
                      <a:pt x="637" y="288"/>
                      <a:pt x="637" y="288"/>
                    </a:cubicBezTo>
                    <a:cubicBezTo>
                      <a:pt x="637" y="288"/>
                      <a:pt x="637" y="288"/>
                      <a:pt x="637" y="288"/>
                    </a:cubicBezTo>
                    <a:cubicBezTo>
                      <a:pt x="637" y="287"/>
                      <a:pt x="637" y="287"/>
                      <a:pt x="638" y="287"/>
                    </a:cubicBezTo>
                    <a:cubicBezTo>
                      <a:pt x="638" y="287"/>
                      <a:pt x="638" y="287"/>
                      <a:pt x="638" y="287"/>
                    </a:cubicBezTo>
                    <a:cubicBezTo>
                      <a:pt x="639" y="287"/>
                      <a:pt x="639" y="287"/>
                      <a:pt x="639" y="287"/>
                    </a:cubicBezTo>
                    <a:cubicBezTo>
                      <a:pt x="638" y="286"/>
                      <a:pt x="638" y="286"/>
                      <a:pt x="638" y="286"/>
                    </a:cubicBezTo>
                    <a:cubicBezTo>
                      <a:pt x="638" y="286"/>
                      <a:pt x="638" y="286"/>
                      <a:pt x="638" y="286"/>
                    </a:cubicBezTo>
                    <a:cubicBezTo>
                      <a:pt x="638" y="286"/>
                      <a:pt x="638" y="286"/>
                      <a:pt x="638" y="285"/>
                    </a:cubicBezTo>
                    <a:cubicBezTo>
                      <a:pt x="638" y="285"/>
                      <a:pt x="638" y="285"/>
                      <a:pt x="638" y="285"/>
                    </a:cubicBezTo>
                    <a:cubicBezTo>
                      <a:pt x="638" y="285"/>
                      <a:pt x="638" y="285"/>
                      <a:pt x="638" y="285"/>
                    </a:cubicBezTo>
                    <a:cubicBezTo>
                      <a:pt x="638" y="285"/>
                      <a:pt x="638" y="285"/>
                      <a:pt x="638" y="285"/>
                    </a:cubicBezTo>
                    <a:cubicBezTo>
                      <a:pt x="638" y="285"/>
                      <a:pt x="639" y="285"/>
                      <a:pt x="639" y="285"/>
                    </a:cubicBezTo>
                    <a:cubicBezTo>
                      <a:pt x="639" y="284"/>
                      <a:pt x="639" y="284"/>
                      <a:pt x="639" y="284"/>
                    </a:cubicBezTo>
                    <a:cubicBezTo>
                      <a:pt x="639" y="284"/>
                      <a:pt x="638" y="284"/>
                      <a:pt x="638" y="284"/>
                    </a:cubicBezTo>
                    <a:cubicBezTo>
                      <a:pt x="638" y="284"/>
                      <a:pt x="638" y="284"/>
                      <a:pt x="638" y="284"/>
                    </a:cubicBezTo>
                    <a:cubicBezTo>
                      <a:pt x="638" y="284"/>
                      <a:pt x="639" y="284"/>
                      <a:pt x="639" y="284"/>
                    </a:cubicBezTo>
                    <a:cubicBezTo>
                      <a:pt x="639" y="283"/>
                      <a:pt x="639" y="283"/>
                      <a:pt x="639" y="283"/>
                    </a:cubicBezTo>
                    <a:cubicBezTo>
                      <a:pt x="639" y="283"/>
                      <a:pt x="639" y="283"/>
                      <a:pt x="639" y="283"/>
                    </a:cubicBezTo>
                    <a:cubicBezTo>
                      <a:pt x="639" y="283"/>
                      <a:pt x="639" y="283"/>
                      <a:pt x="639" y="283"/>
                    </a:cubicBezTo>
                    <a:cubicBezTo>
                      <a:pt x="639" y="283"/>
                      <a:pt x="639" y="283"/>
                      <a:pt x="639" y="282"/>
                    </a:cubicBezTo>
                    <a:cubicBezTo>
                      <a:pt x="639" y="282"/>
                      <a:pt x="639" y="282"/>
                      <a:pt x="639" y="282"/>
                    </a:cubicBezTo>
                    <a:cubicBezTo>
                      <a:pt x="638" y="282"/>
                      <a:pt x="639" y="282"/>
                      <a:pt x="639" y="282"/>
                    </a:cubicBezTo>
                    <a:cubicBezTo>
                      <a:pt x="639" y="282"/>
                      <a:pt x="639" y="281"/>
                      <a:pt x="639" y="281"/>
                    </a:cubicBezTo>
                    <a:cubicBezTo>
                      <a:pt x="639" y="281"/>
                      <a:pt x="639" y="281"/>
                      <a:pt x="640" y="282"/>
                    </a:cubicBezTo>
                    <a:cubicBezTo>
                      <a:pt x="640" y="281"/>
                      <a:pt x="640" y="281"/>
                      <a:pt x="639" y="281"/>
                    </a:cubicBezTo>
                    <a:cubicBezTo>
                      <a:pt x="639" y="281"/>
                      <a:pt x="639" y="281"/>
                      <a:pt x="639" y="281"/>
                    </a:cubicBezTo>
                    <a:cubicBezTo>
                      <a:pt x="639" y="281"/>
                      <a:pt x="639" y="281"/>
                      <a:pt x="639" y="281"/>
                    </a:cubicBezTo>
                    <a:cubicBezTo>
                      <a:pt x="639" y="280"/>
                      <a:pt x="640" y="280"/>
                      <a:pt x="640" y="280"/>
                    </a:cubicBezTo>
                    <a:cubicBezTo>
                      <a:pt x="640" y="280"/>
                      <a:pt x="640" y="280"/>
                      <a:pt x="640" y="280"/>
                    </a:cubicBezTo>
                    <a:cubicBezTo>
                      <a:pt x="640" y="280"/>
                      <a:pt x="640" y="280"/>
                      <a:pt x="640" y="279"/>
                    </a:cubicBezTo>
                    <a:cubicBezTo>
                      <a:pt x="640" y="279"/>
                      <a:pt x="640" y="279"/>
                      <a:pt x="640" y="279"/>
                    </a:cubicBezTo>
                    <a:cubicBezTo>
                      <a:pt x="640" y="279"/>
                      <a:pt x="640" y="278"/>
                      <a:pt x="641" y="278"/>
                    </a:cubicBezTo>
                    <a:cubicBezTo>
                      <a:pt x="641" y="277"/>
                      <a:pt x="641" y="277"/>
                      <a:pt x="641" y="277"/>
                    </a:cubicBezTo>
                    <a:cubicBezTo>
                      <a:pt x="641" y="276"/>
                      <a:pt x="641" y="276"/>
                      <a:pt x="641" y="276"/>
                    </a:cubicBezTo>
                    <a:cubicBezTo>
                      <a:pt x="641" y="276"/>
                      <a:pt x="641" y="275"/>
                      <a:pt x="641" y="275"/>
                    </a:cubicBezTo>
                    <a:cubicBezTo>
                      <a:pt x="641" y="275"/>
                      <a:pt x="641" y="275"/>
                      <a:pt x="641" y="275"/>
                    </a:cubicBezTo>
                    <a:cubicBezTo>
                      <a:pt x="641" y="275"/>
                      <a:pt x="641" y="275"/>
                      <a:pt x="641" y="275"/>
                    </a:cubicBezTo>
                    <a:cubicBezTo>
                      <a:pt x="641" y="275"/>
                      <a:pt x="641" y="275"/>
                      <a:pt x="641" y="275"/>
                    </a:cubicBezTo>
                    <a:cubicBezTo>
                      <a:pt x="641" y="275"/>
                      <a:pt x="641" y="274"/>
                      <a:pt x="641" y="274"/>
                    </a:cubicBezTo>
                    <a:cubicBezTo>
                      <a:pt x="641" y="274"/>
                      <a:pt x="641" y="274"/>
                      <a:pt x="642" y="273"/>
                    </a:cubicBezTo>
                    <a:cubicBezTo>
                      <a:pt x="642" y="273"/>
                      <a:pt x="642" y="273"/>
                      <a:pt x="642" y="273"/>
                    </a:cubicBezTo>
                    <a:cubicBezTo>
                      <a:pt x="642" y="273"/>
                      <a:pt x="641" y="273"/>
                      <a:pt x="641" y="273"/>
                    </a:cubicBezTo>
                    <a:cubicBezTo>
                      <a:pt x="641" y="273"/>
                      <a:pt x="641" y="272"/>
                      <a:pt x="641" y="272"/>
                    </a:cubicBezTo>
                    <a:cubicBezTo>
                      <a:pt x="641" y="272"/>
                      <a:pt x="641" y="272"/>
                      <a:pt x="641" y="272"/>
                    </a:cubicBezTo>
                    <a:cubicBezTo>
                      <a:pt x="641" y="272"/>
                      <a:pt x="641" y="272"/>
                      <a:pt x="641" y="272"/>
                    </a:cubicBezTo>
                    <a:cubicBezTo>
                      <a:pt x="642" y="272"/>
                      <a:pt x="641" y="272"/>
                      <a:pt x="642" y="272"/>
                    </a:cubicBezTo>
                    <a:cubicBezTo>
                      <a:pt x="642" y="271"/>
                      <a:pt x="642" y="272"/>
                      <a:pt x="642" y="271"/>
                    </a:cubicBezTo>
                    <a:cubicBezTo>
                      <a:pt x="642" y="271"/>
                      <a:pt x="642" y="271"/>
                      <a:pt x="642" y="271"/>
                    </a:cubicBezTo>
                    <a:cubicBezTo>
                      <a:pt x="642" y="270"/>
                      <a:pt x="642" y="270"/>
                      <a:pt x="642" y="270"/>
                    </a:cubicBezTo>
                    <a:cubicBezTo>
                      <a:pt x="642" y="270"/>
                      <a:pt x="642" y="270"/>
                      <a:pt x="642" y="270"/>
                    </a:cubicBezTo>
                    <a:cubicBezTo>
                      <a:pt x="642" y="269"/>
                      <a:pt x="642" y="269"/>
                      <a:pt x="642" y="269"/>
                    </a:cubicBezTo>
                    <a:cubicBezTo>
                      <a:pt x="642" y="268"/>
                      <a:pt x="642" y="268"/>
                      <a:pt x="642" y="268"/>
                    </a:cubicBezTo>
                    <a:cubicBezTo>
                      <a:pt x="642" y="268"/>
                      <a:pt x="642" y="268"/>
                      <a:pt x="642" y="267"/>
                    </a:cubicBezTo>
                    <a:cubicBezTo>
                      <a:pt x="642" y="267"/>
                      <a:pt x="642" y="267"/>
                      <a:pt x="642" y="267"/>
                    </a:cubicBezTo>
                    <a:cubicBezTo>
                      <a:pt x="642" y="266"/>
                      <a:pt x="642" y="266"/>
                      <a:pt x="642" y="266"/>
                    </a:cubicBezTo>
                    <a:cubicBezTo>
                      <a:pt x="642" y="266"/>
                      <a:pt x="642" y="266"/>
                      <a:pt x="642" y="266"/>
                    </a:cubicBezTo>
                    <a:cubicBezTo>
                      <a:pt x="642" y="266"/>
                      <a:pt x="642" y="266"/>
                      <a:pt x="642" y="266"/>
                    </a:cubicBezTo>
                    <a:cubicBezTo>
                      <a:pt x="642" y="266"/>
                      <a:pt x="641" y="266"/>
                      <a:pt x="641" y="266"/>
                    </a:cubicBezTo>
                    <a:cubicBezTo>
                      <a:pt x="641" y="266"/>
                      <a:pt x="641" y="266"/>
                      <a:pt x="641" y="266"/>
                    </a:cubicBezTo>
                    <a:cubicBezTo>
                      <a:pt x="641" y="266"/>
                      <a:pt x="641" y="266"/>
                      <a:pt x="641" y="265"/>
                    </a:cubicBezTo>
                    <a:cubicBezTo>
                      <a:pt x="641" y="265"/>
                      <a:pt x="641" y="265"/>
                      <a:pt x="641" y="265"/>
                    </a:cubicBezTo>
                    <a:cubicBezTo>
                      <a:pt x="641" y="265"/>
                      <a:pt x="641" y="265"/>
                      <a:pt x="641" y="265"/>
                    </a:cubicBezTo>
                    <a:cubicBezTo>
                      <a:pt x="641" y="265"/>
                      <a:pt x="641" y="265"/>
                      <a:pt x="641" y="265"/>
                    </a:cubicBezTo>
                    <a:cubicBezTo>
                      <a:pt x="641" y="264"/>
                      <a:pt x="641" y="264"/>
                      <a:pt x="641" y="264"/>
                    </a:cubicBezTo>
                    <a:cubicBezTo>
                      <a:pt x="641" y="264"/>
                      <a:pt x="641" y="264"/>
                      <a:pt x="641" y="264"/>
                    </a:cubicBezTo>
                    <a:cubicBezTo>
                      <a:pt x="641" y="264"/>
                      <a:pt x="641" y="264"/>
                      <a:pt x="641" y="264"/>
                    </a:cubicBezTo>
                    <a:cubicBezTo>
                      <a:pt x="641" y="264"/>
                      <a:pt x="642" y="263"/>
                      <a:pt x="642" y="263"/>
                    </a:cubicBezTo>
                    <a:cubicBezTo>
                      <a:pt x="642" y="263"/>
                      <a:pt x="641" y="263"/>
                      <a:pt x="641" y="263"/>
                    </a:cubicBezTo>
                    <a:cubicBezTo>
                      <a:pt x="641" y="263"/>
                      <a:pt x="642" y="263"/>
                      <a:pt x="641" y="263"/>
                    </a:cubicBezTo>
                    <a:cubicBezTo>
                      <a:pt x="641" y="263"/>
                      <a:pt x="641" y="263"/>
                      <a:pt x="641" y="263"/>
                    </a:cubicBezTo>
                    <a:cubicBezTo>
                      <a:pt x="641" y="263"/>
                      <a:pt x="641" y="262"/>
                      <a:pt x="641" y="262"/>
                    </a:cubicBezTo>
                    <a:cubicBezTo>
                      <a:pt x="641" y="262"/>
                      <a:pt x="641" y="262"/>
                      <a:pt x="641" y="262"/>
                    </a:cubicBezTo>
                    <a:cubicBezTo>
                      <a:pt x="641" y="262"/>
                      <a:pt x="641" y="262"/>
                      <a:pt x="641" y="262"/>
                    </a:cubicBezTo>
                    <a:cubicBezTo>
                      <a:pt x="642" y="262"/>
                      <a:pt x="642" y="262"/>
                      <a:pt x="642" y="262"/>
                    </a:cubicBezTo>
                    <a:cubicBezTo>
                      <a:pt x="642" y="262"/>
                      <a:pt x="642" y="262"/>
                      <a:pt x="642" y="262"/>
                    </a:cubicBezTo>
                    <a:cubicBezTo>
                      <a:pt x="642" y="262"/>
                      <a:pt x="642" y="262"/>
                      <a:pt x="642" y="261"/>
                    </a:cubicBezTo>
                    <a:cubicBezTo>
                      <a:pt x="642" y="261"/>
                      <a:pt x="642" y="261"/>
                      <a:pt x="642" y="261"/>
                    </a:cubicBezTo>
                    <a:cubicBezTo>
                      <a:pt x="642" y="261"/>
                      <a:pt x="642" y="260"/>
                      <a:pt x="642" y="260"/>
                    </a:cubicBezTo>
                    <a:cubicBezTo>
                      <a:pt x="642" y="260"/>
                      <a:pt x="642" y="260"/>
                      <a:pt x="642" y="260"/>
                    </a:cubicBezTo>
                    <a:cubicBezTo>
                      <a:pt x="642" y="259"/>
                      <a:pt x="642" y="259"/>
                      <a:pt x="642" y="259"/>
                    </a:cubicBezTo>
                    <a:cubicBezTo>
                      <a:pt x="643" y="259"/>
                      <a:pt x="643" y="258"/>
                      <a:pt x="643" y="258"/>
                    </a:cubicBezTo>
                    <a:cubicBezTo>
                      <a:pt x="643" y="257"/>
                      <a:pt x="643" y="257"/>
                      <a:pt x="643" y="257"/>
                    </a:cubicBezTo>
                    <a:cubicBezTo>
                      <a:pt x="643" y="256"/>
                      <a:pt x="643" y="256"/>
                      <a:pt x="643" y="256"/>
                    </a:cubicBezTo>
                    <a:cubicBezTo>
                      <a:pt x="644" y="256"/>
                      <a:pt x="644" y="256"/>
                      <a:pt x="644" y="255"/>
                    </a:cubicBezTo>
                    <a:cubicBezTo>
                      <a:pt x="644" y="255"/>
                      <a:pt x="644" y="255"/>
                      <a:pt x="644" y="255"/>
                    </a:cubicBezTo>
                    <a:cubicBezTo>
                      <a:pt x="644" y="255"/>
                      <a:pt x="644" y="254"/>
                      <a:pt x="644" y="254"/>
                    </a:cubicBezTo>
                    <a:cubicBezTo>
                      <a:pt x="644" y="254"/>
                      <a:pt x="644" y="254"/>
                      <a:pt x="644" y="253"/>
                    </a:cubicBezTo>
                    <a:cubicBezTo>
                      <a:pt x="644" y="253"/>
                      <a:pt x="644" y="253"/>
                      <a:pt x="644" y="252"/>
                    </a:cubicBezTo>
                    <a:cubicBezTo>
                      <a:pt x="644" y="252"/>
                      <a:pt x="644" y="252"/>
                      <a:pt x="644" y="252"/>
                    </a:cubicBezTo>
                    <a:cubicBezTo>
                      <a:pt x="644" y="251"/>
                      <a:pt x="644" y="251"/>
                      <a:pt x="644" y="251"/>
                    </a:cubicBezTo>
                    <a:cubicBezTo>
                      <a:pt x="644" y="251"/>
                      <a:pt x="644" y="251"/>
                      <a:pt x="644" y="251"/>
                    </a:cubicBezTo>
                    <a:cubicBezTo>
                      <a:pt x="644" y="250"/>
                      <a:pt x="644" y="250"/>
                      <a:pt x="644" y="250"/>
                    </a:cubicBezTo>
                    <a:cubicBezTo>
                      <a:pt x="644" y="250"/>
                      <a:pt x="644" y="249"/>
                      <a:pt x="644" y="249"/>
                    </a:cubicBezTo>
                    <a:cubicBezTo>
                      <a:pt x="644" y="249"/>
                      <a:pt x="644" y="249"/>
                      <a:pt x="644" y="249"/>
                    </a:cubicBezTo>
                    <a:cubicBezTo>
                      <a:pt x="645" y="249"/>
                      <a:pt x="645" y="249"/>
                      <a:pt x="645" y="249"/>
                    </a:cubicBezTo>
                    <a:cubicBezTo>
                      <a:pt x="645" y="249"/>
                      <a:pt x="645" y="249"/>
                      <a:pt x="645" y="249"/>
                    </a:cubicBezTo>
                    <a:cubicBezTo>
                      <a:pt x="645" y="249"/>
                      <a:pt x="645" y="248"/>
                      <a:pt x="645" y="248"/>
                    </a:cubicBezTo>
                    <a:cubicBezTo>
                      <a:pt x="645" y="248"/>
                      <a:pt x="645" y="248"/>
                      <a:pt x="645" y="248"/>
                    </a:cubicBezTo>
                    <a:cubicBezTo>
                      <a:pt x="645" y="248"/>
                      <a:pt x="645" y="248"/>
                      <a:pt x="645" y="248"/>
                    </a:cubicBezTo>
                    <a:cubicBezTo>
                      <a:pt x="645" y="248"/>
                      <a:pt x="645" y="248"/>
                      <a:pt x="645" y="247"/>
                    </a:cubicBezTo>
                    <a:cubicBezTo>
                      <a:pt x="645" y="247"/>
                      <a:pt x="645" y="247"/>
                      <a:pt x="645" y="247"/>
                    </a:cubicBezTo>
                    <a:cubicBezTo>
                      <a:pt x="645" y="247"/>
                      <a:pt x="645" y="247"/>
                      <a:pt x="645" y="247"/>
                    </a:cubicBezTo>
                    <a:cubicBezTo>
                      <a:pt x="645" y="247"/>
                      <a:pt x="645" y="246"/>
                      <a:pt x="645" y="246"/>
                    </a:cubicBezTo>
                    <a:cubicBezTo>
                      <a:pt x="645" y="246"/>
                      <a:pt x="645" y="246"/>
                      <a:pt x="645" y="245"/>
                    </a:cubicBezTo>
                    <a:cubicBezTo>
                      <a:pt x="645" y="245"/>
                      <a:pt x="646" y="245"/>
                      <a:pt x="646" y="245"/>
                    </a:cubicBezTo>
                    <a:cubicBezTo>
                      <a:pt x="646" y="244"/>
                      <a:pt x="646" y="244"/>
                      <a:pt x="646" y="244"/>
                    </a:cubicBezTo>
                    <a:cubicBezTo>
                      <a:pt x="646" y="244"/>
                      <a:pt x="646" y="243"/>
                      <a:pt x="646" y="243"/>
                    </a:cubicBezTo>
                    <a:cubicBezTo>
                      <a:pt x="646" y="243"/>
                      <a:pt x="646" y="243"/>
                      <a:pt x="646" y="242"/>
                    </a:cubicBezTo>
                    <a:cubicBezTo>
                      <a:pt x="646" y="242"/>
                      <a:pt x="646" y="242"/>
                      <a:pt x="646" y="242"/>
                    </a:cubicBezTo>
                    <a:cubicBezTo>
                      <a:pt x="646" y="242"/>
                      <a:pt x="646" y="242"/>
                      <a:pt x="646" y="242"/>
                    </a:cubicBezTo>
                    <a:cubicBezTo>
                      <a:pt x="646" y="242"/>
                      <a:pt x="646" y="242"/>
                      <a:pt x="646" y="241"/>
                    </a:cubicBezTo>
                    <a:cubicBezTo>
                      <a:pt x="646" y="241"/>
                      <a:pt x="646" y="241"/>
                      <a:pt x="646" y="241"/>
                    </a:cubicBezTo>
                    <a:cubicBezTo>
                      <a:pt x="646" y="240"/>
                      <a:pt x="646" y="240"/>
                      <a:pt x="646" y="240"/>
                    </a:cubicBezTo>
                    <a:cubicBezTo>
                      <a:pt x="646" y="240"/>
                      <a:pt x="646" y="239"/>
                      <a:pt x="646" y="239"/>
                    </a:cubicBezTo>
                    <a:cubicBezTo>
                      <a:pt x="646" y="239"/>
                      <a:pt x="647" y="239"/>
                      <a:pt x="647" y="239"/>
                    </a:cubicBezTo>
                    <a:cubicBezTo>
                      <a:pt x="647" y="238"/>
                      <a:pt x="647" y="238"/>
                      <a:pt x="647" y="238"/>
                    </a:cubicBezTo>
                    <a:cubicBezTo>
                      <a:pt x="647" y="238"/>
                      <a:pt x="647" y="237"/>
                      <a:pt x="647" y="237"/>
                    </a:cubicBezTo>
                    <a:cubicBezTo>
                      <a:pt x="647" y="237"/>
                      <a:pt x="647" y="237"/>
                      <a:pt x="647" y="236"/>
                    </a:cubicBezTo>
                    <a:cubicBezTo>
                      <a:pt x="647" y="236"/>
                      <a:pt x="647" y="236"/>
                      <a:pt x="647" y="235"/>
                    </a:cubicBezTo>
                    <a:cubicBezTo>
                      <a:pt x="647" y="235"/>
                      <a:pt x="647" y="235"/>
                      <a:pt x="647" y="234"/>
                    </a:cubicBezTo>
                    <a:cubicBezTo>
                      <a:pt x="647" y="234"/>
                      <a:pt x="647" y="234"/>
                      <a:pt x="647" y="234"/>
                    </a:cubicBezTo>
                    <a:cubicBezTo>
                      <a:pt x="647" y="233"/>
                      <a:pt x="647" y="233"/>
                      <a:pt x="647" y="233"/>
                    </a:cubicBezTo>
                    <a:cubicBezTo>
                      <a:pt x="647" y="233"/>
                      <a:pt x="647" y="233"/>
                      <a:pt x="647" y="233"/>
                    </a:cubicBezTo>
                    <a:cubicBezTo>
                      <a:pt x="647" y="233"/>
                      <a:pt x="647" y="233"/>
                      <a:pt x="647" y="233"/>
                    </a:cubicBezTo>
                    <a:cubicBezTo>
                      <a:pt x="647" y="233"/>
                      <a:pt x="647" y="232"/>
                      <a:pt x="647" y="232"/>
                    </a:cubicBezTo>
                    <a:cubicBezTo>
                      <a:pt x="647" y="232"/>
                      <a:pt x="647" y="232"/>
                      <a:pt x="647" y="232"/>
                    </a:cubicBezTo>
                    <a:cubicBezTo>
                      <a:pt x="647" y="231"/>
                      <a:pt x="647" y="231"/>
                      <a:pt x="648" y="231"/>
                    </a:cubicBezTo>
                    <a:cubicBezTo>
                      <a:pt x="648" y="228"/>
                      <a:pt x="648" y="225"/>
                      <a:pt x="649" y="223"/>
                    </a:cubicBezTo>
                    <a:cubicBezTo>
                      <a:pt x="650" y="220"/>
                      <a:pt x="651" y="216"/>
                      <a:pt x="652" y="213"/>
                    </a:cubicBezTo>
                    <a:cubicBezTo>
                      <a:pt x="654" y="206"/>
                      <a:pt x="654" y="199"/>
                      <a:pt x="654" y="193"/>
                    </a:cubicBezTo>
                    <a:cubicBezTo>
                      <a:pt x="653" y="186"/>
                      <a:pt x="653" y="180"/>
                      <a:pt x="654" y="174"/>
                    </a:cubicBezTo>
                    <a:cubicBezTo>
                      <a:pt x="654" y="174"/>
                      <a:pt x="654" y="174"/>
                      <a:pt x="654" y="174"/>
                    </a:cubicBezTo>
                    <a:cubicBezTo>
                      <a:pt x="654" y="173"/>
                      <a:pt x="654" y="173"/>
                      <a:pt x="654" y="172"/>
                    </a:cubicBezTo>
                    <a:cubicBezTo>
                      <a:pt x="654" y="172"/>
                      <a:pt x="655" y="172"/>
                      <a:pt x="655" y="172"/>
                    </a:cubicBezTo>
                    <a:cubicBezTo>
                      <a:pt x="655" y="171"/>
                      <a:pt x="655" y="170"/>
                      <a:pt x="654" y="169"/>
                    </a:cubicBezTo>
                    <a:cubicBezTo>
                      <a:pt x="654" y="167"/>
                      <a:pt x="653" y="166"/>
                      <a:pt x="651" y="165"/>
                    </a:cubicBezTo>
                    <a:cubicBezTo>
                      <a:pt x="651" y="164"/>
                      <a:pt x="650" y="164"/>
                      <a:pt x="650" y="163"/>
                    </a:cubicBezTo>
                    <a:cubicBezTo>
                      <a:pt x="648" y="161"/>
                      <a:pt x="645" y="159"/>
                      <a:pt x="642" y="158"/>
                    </a:cubicBezTo>
                    <a:cubicBezTo>
                      <a:pt x="642" y="158"/>
                      <a:pt x="641" y="157"/>
                      <a:pt x="640" y="157"/>
                    </a:cubicBezTo>
                    <a:cubicBezTo>
                      <a:pt x="637" y="156"/>
                      <a:pt x="634" y="155"/>
                      <a:pt x="631" y="154"/>
                    </a:cubicBezTo>
                    <a:cubicBezTo>
                      <a:pt x="630" y="153"/>
                      <a:pt x="629" y="153"/>
                      <a:pt x="627" y="152"/>
                    </a:cubicBezTo>
                    <a:cubicBezTo>
                      <a:pt x="617" y="148"/>
                      <a:pt x="544" y="125"/>
                      <a:pt x="460" y="97"/>
                    </a:cubicBezTo>
                    <a:cubicBezTo>
                      <a:pt x="332" y="55"/>
                      <a:pt x="172" y="3"/>
                      <a:pt x="168" y="0"/>
                    </a:cubicBezTo>
                    <a:cubicBezTo>
                      <a:pt x="168" y="0"/>
                      <a:pt x="168" y="0"/>
                      <a:pt x="168" y="0"/>
                    </a:cubicBezTo>
                    <a:cubicBezTo>
                      <a:pt x="166" y="2"/>
                      <a:pt x="165" y="4"/>
                      <a:pt x="163" y="7"/>
                    </a:cubicBezTo>
                    <a:cubicBezTo>
                      <a:pt x="161" y="10"/>
                      <a:pt x="159" y="14"/>
                      <a:pt x="156" y="16"/>
                    </a:cubicBezTo>
                    <a:cubicBezTo>
                      <a:pt x="153" y="17"/>
                      <a:pt x="151" y="18"/>
                      <a:pt x="149" y="18"/>
                    </a:cubicBezTo>
                    <a:cubicBezTo>
                      <a:pt x="144" y="19"/>
                      <a:pt x="141" y="19"/>
                      <a:pt x="139" y="25"/>
                    </a:cubicBezTo>
                    <a:cubicBezTo>
                      <a:pt x="138" y="26"/>
                      <a:pt x="138" y="27"/>
                      <a:pt x="138" y="27"/>
                    </a:cubicBezTo>
                    <a:cubicBezTo>
                      <a:pt x="137" y="30"/>
                      <a:pt x="137" y="31"/>
                      <a:pt x="134" y="34"/>
                    </a:cubicBezTo>
                    <a:cubicBezTo>
                      <a:pt x="133" y="34"/>
                      <a:pt x="131" y="35"/>
                      <a:pt x="130" y="36"/>
                    </a:cubicBezTo>
                    <a:cubicBezTo>
                      <a:pt x="127" y="37"/>
                      <a:pt x="124" y="39"/>
                      <a:pt x="123" y="41"/>
                    </a:cubicBezTo>
                    <a:cubicBezTo>
                      <a:pt x="122" y="43"/>
                      <a:pt x="123" y="44"/>
                      <a:pt x="123" y="46"/>
                    </a:cubicBezTo>
                    <a:cubicBezTo>
                      <a:pt x="124" y="48"/>
                      <a:pt x="125" y="50"/>
                      <a:pt x="124" y="51"/>
                    </a:cubicBezTo>
                    <a:cubicBezTo>
                      <a:pt x="123" y="54"/>
                      <a:pt x="120" y="55"/>
                      <a:pt x="118" y="57"/>
                    </a:cubicBezTo>
                    <a:cubicBezTo>
                      <a:pt x="116" y="58"/>
                      <a:pt x="114" y="59"/>
                      <a:pt x="113" y="60"/>
                    </a:cubicBezTo>
                    <a:cubicBezTo>
                      <a:pt x="110" y="64"/>
                      <a:pt x="109" y="69"/>
                      <a:pt x="108" y="74"/>
                    </a:cubicBezTo>
                    <a:cubicBezTo>
                      <a:pt x="108" y="76"/>
                      <a:pt x="107" y="78"/>
                      <a:pt x="107" y="80"/>
                    </a:cubicBezTo>
                    <a:cubicBezTo>
                      <a:pt x="106" y="82"/>
                      <a:pt x="106" y="83"/>
                      <a:pt x="105" y="85"/>
                    </a:cubicBezTo>
                    <a:cubicBezTo>
                      <a:pt x="104" y="90"/>
                      <a:pt x="102" y="95"/>
                      <a:pt x="101" y="101"/>
                    </a:cubicBezTo>
                    <a:cubicBezTo>
                      <a:pt x="100" y="104"/>
                      <a:pt x="100" y="107"/>
                      <a:pt x="100" y="111"/>
                    </a:cubicBezTo>
                    <a:cubicBezTo>
                      <a:pt x="100" y="113"/>
                      <a:pt x="100" y="115"/>
                      <a:pt x="101" y="116"/>
                    </a:cubicBezTo>
                    <a:cubicBezTo>
                      <a:pt x="102" y="117"/>
                      <a:pt x="102" y="118"/>
                      <a:pt x="102" y="120"/>
                    </a:cubicBezTo>
                    <a:cubicBezTo>
                      <a:pt x="104" y="125"/>
                      <a:pt x="100" y="132"/>
                      <a:pt x="97" y="137"/>
                    </a:cubicBezTo>
                    <a:cubicBezTo>
                      <a:pt x="95" y="141"/>
                      <a:pt x="94" y="144"/>
                      <a:pt x="94" y="148"/>
                    </a:cubicBezTo>
                    <a:cubicBezTo>
                      <a:pt x="93" y="149"/>
                      <a:pt x="93" y="149"/>
                      <a:pt x="93" y="150"/>
                    </a:cubicBezTo>
                    <a:cubicBezTo>
                      <a:pt x="93" y="153"/>
                      <a:pt x="93" y="156"/>
                      <a:pt x="92" y="158"/>
                    </a:cubicBezTo>
                    <a:cubicBezTo>
                      <a:pt x="91" y="160"/>
                      <a:pt x="91" y="162"/>
                      <a:pt x="91" y="163"/>
                    </a:cubicBezTo>
                    <a:cubicBezTo>
                      <a:pt x="89" y="168"/>
                      <a:pt x="88" y="173"/>
                      <a:pt x="87" y="178"/>
                    </a:cubicBezTo>
                    <a:cubicBezTo>
                      <a:pt x="84" y="186"/>
                      <a:pt x="78" y="194"/>
                      <a:pt x="71" y="201"/>
                    </a:cubicBezTo>
                    <a:cubicBezTo>
                      <a:pt x="70" y="202"/>
                      <a:pt x="68" y="203"/>
                      <a:pt x="66" y="204"/>
                    </a:cubicBezTo>
                    <a:cubicBezTo>
                      <a:pt x="63" y="206"/>
                      <a:pt x="59" y="208"/>
                      <a:pt x="59" y="212"/>
                    </a:cubicBezTo>
                    <a:cubicBezTo>
                      <a:pt x="59" y="214"/>
                      <a:pt x="62" y="214"/>
                      <a:pt x="65" y="215"/>
                    </a:cubicBezTo>
                    <a:cubicBezTo>
                      <a:pt x="67" y="215"/>
                      <a:pt x="70" y="215"/>
                      <a:pt x="71" y="217"/>
                    </a:cubicBezTo>
                    <a:cubicBezTo>
                      <a:pt x="71" y="218"/>
                      <a:pt x="71" y="219"/>
                      <a:pt x="71" y="220"/>
                    </a:cubicBezTo>
                    <a:cubicBezTo>
                      <a:pt x="70" y="223"/>
                      <a:pt x="67" y="225"/>
                      <a:pt x="64" y="226"/>
                    </a:cubicBezTo>
                    <a:cubicBezTo>
                      <a:pt x="64" y="227"/>
                      <a:pt x="63" y="227"/>
                      <a:pt x="62" y="228"/>
                    </a:cubicBezTo>
                    <a:cubicBezTo>
                      <a:pt x="60" y="229"/>
                      <a:pt x="58" y="231"/>
                      <a:pt x="57" y="233"/>
                    </a:cubicBezTo>
                    <a:cubicBezTo>
                      <a:pt x="57" y="234"/>
                      <a:pt x="56" y="234"/>
                      <a:pt x="56" y="234"/>
                    </a:cubicBezTo>
                    <a:cubicBezTo>
                      <a:pt x="52" y="240"/>
                      <a:pt x="49" y="247"/>
                      <a:pt x="47" y="255"/>
                    </a:cubicBezTo>
                    <a:cubicBezTo>
                      <a:pt x="46" y="258"/>
                      <a:pt x="46" y="260"/>
                      <a:pt x="44" y="263"/>
                    </a:cubicBezTo>
                    <a:cubicBezTo>
                      <a:pt x="44" y="264"/>
                      <a:pt x="44" y="264"/>
                      <a:pt x="43" y="265"/>
                    </a:cubicBezTo>
                    <a:cubicBezTo>
                      <a:pt x="39" y="272"/>
                      <a:pt x="35" y="279"/>
                      <a:pt x="26" y="281"/>
                    </a:cubicBezTo>
                    <a:cubicBezTo>
                      <a:pt x="22" y="282"/>
                      <a:pt x="15" y="284"/>
                      <a:pt x="10" y="287"/>
                    </a:cubicBezTo>
                    <a:cubicBezTo>
                      <a:pt x="5" y="290"/>
                      <a:pt x="1" y="297"/>
                      <a:pt x="1" y="303"/>
                    </a:cubicBezTo>
                    <a:cubicBezTo>
                      <a:pt x="1" y="305"/>
                      <a:pt x="0" y="309"/>
                      <a:pt x="2" y="311"/>
                    </a:cubicBezTo>
                    <a:cubicBezTo>
                      <a:pt x="3" y="313"/>
                      <a:pt x="4" y="314"/>
                      <a:pt x="6" y="315"/>
                    </a:cubicBezTo>
                    <a:cubicBezTo>
                      <a:pt x="7" y="315"/>
                      <a:pt x="8" y="315"/>
                      <a:pt x="9" y="316"/>
                    </a:cubicBezTo>
                    <a:cubicBezTo>
                      <a:pt x="12" y="318"/>
                      <a:pt x="13" y="322"/>
                      <a:pt x="14" y="325"/>
                    </a:cubicBezTo>
                    <a:cubicBezTo>
                      <a:pt x="14" y="328"/>
                      <a:pt x="14" y="330"/>
                      <a:pt x="16" y="332"/>
                    </a:cubicBezTo>
                    <a:cubicBezTo>
                      <a:pt x="17" y="334"/>
                      <a:pt x="19" y="335"/>
                      <a:pt x="21" y="337"/>
                    </a:cubicBezTo>
                    <a:cubicBezTo>
                      <a:pt x="23" y="339"/>
                      <a:pt x="25" y="341"/>
                      <a:pt x="27" y="344"/>
                    </a:cubicBezTo>
                    <a:cubicBezTo>
                      <a:pt x="28" y="346"/>
                      <a:pt x="29" y="349"/>
                      <a:pt x="32" y="351"/>
                    </a:cubicBezTo>
                    <a:cubicBezTo>
                      <a:pt x="34" y="352"/>
                      <a:pt x="36" y="353"/>
                      <a:pt x="38" y="353"/>
                    </a:cubicBezTo>
                    <a:cubicBezTo>
                      <a:pt x="39" y="353"/>
                      <a:pt x="40" y="354"/>
                      <a:pt x="41" y="354"/>
                    </a:cubicBezTo>
                    <a:cubicBezTo>
                      <a:pt x="44" y="355"/>
                      <a:pt x="47" y="356"/>
                      <a:pt x="50" y="358"/>
                    </a:cubicBezTo>
                    <a:cubicBezTo>
                      <a:pt x="55" y="362"/>
                      <a:pt x="57" y="369"/>
                      <a:pt x="59" y="373"/>
                    </a:cubicBezTo>
                    <a:cubicBezTo>
                      <a:pt x="60" y="376"/>
                      <a:pt x="60" y="382"/>
                      <a:pt x="60" y="384"/>
                    </a:cubicBezTo>
                    <a:cubicBezTo>
                      <a:pt x="58" y="388"/>
                      <a:pt x="55" y="389"/>
                      <a:pt x="51" y="390"/>
                    </a:cubicBezTo>
                    <a:cubicBezTo>
                      <a:pt x="51" y="390"/>
                      <a:pt x="51" y="390"/>
                      <a:pt x="51" y="390"/>
                    </a:cubicBezTo>
                    <a:cubicBezTo>
                      <a:pt x="46" y="391"/>
                      <a:pt x="40" y="393"/>
                      <a:pt x="41" y="400"/>
                    </a:cubicBezTo>
                    <a:cubicBezTo>
                      <a:pt x="42" y="402"/>
                      <a:pt x="43" y="404"/>
                      <a:pt x="44" y="405"/>
                    </a:cubicBezTo>
                    <a:cubicBezTo>
                      <a:pt x="45" y="408"/>
                      <a:pt x="47" y="411"/>
                      <a:pt x="45" y="416"/>
                    </a:cubicBezTo>
                    <a:cubicBezTo>
                      <a:pt x="45" y="416"/>
                      <a:pt x="45" y="417"/>
                      <a:pt x="45" y="418"/>
                    </a:cubicBezTo>
                    <a:cubicBezTo>
                      <a:pt x="44" y="419"/>
                      <a:pt x="44" y="421"/>
                      <a:pt x="44" y="424"/>
                    </a:cubicBezTo>
                    <a:cubicBezTo>
                      <a:pt x="44" y="424"/>
                      <a:pt x="44" y="425"/>
                      <a:pt x="44" y="426"/>
                    </a:cubicBezTo>
                    <a:cubicBezTo>
                      <a:pt x="45" y="428"/>
                      <a:pt x="45" y="429"/>
                      <a:pt x="44" y="432"/>
                    </a:cubicBezTo>
                    <a:cubicBezTo>
                      <a:pt x="44" y="433"/>
                      <a:pt x="43" y="435"/>
                      <a:pt x="42" y="437"/>
                    </a:cubicBezTo>
                    <a:cubicBezTo>
                      <a:pt x="41" y="438"/>
                      <a:pt x="41" y="439"/>
                      <a:pt x="40" y="440"/>
                    </a:cubicBezTo>
                    <a:cubicBezTo>
                      <a:pt x="40" y="442"/>
                      <a:pt x="40" y="443"/>
                      <a:pt x="39" y="444"/>
                    </a:cubicBezTo>
                    <a:cubicBezTo>
                      <a:pt x="39" y="446"/>
                      <a:pt x="39" y="448"/>
                      <a:pt x="38" y="450"/>
                    </a:cubicBezTo>
                    <a:cubicBezTo>
                      <a:pt x="36" y="452"/>
                      <a:pt x="32" y="454"/>
                      <a:pt x="29" y="454"/>
                    </a:cubicBezTo>
                    <a:cubicBezTo>
                      <a:pt x="28" y="454"/>
                      <a:pt x="26" y="454"/>
                      <a:pt x="24" y="454"/>
                    </a:cubicBezTo>
                    <a:cubicBezTo>
                      <a:pt x="20" y="454"/>
                      <a:pt x="15" y="454"/>
                      <a:pt x="13" y="457"/>
                    </a:cubicBezTo>
                    <a:cubicBezTo>
                      <a:pt x="12" y="458"/>
                      <a:pt x="12" y="460"/>
                      <a:pt x="12" y="462"/>
                    </a:cubicBezTo>
                    <a:cubicBezTo>
                      <a:pt x="12" y="463"/>
                      <a:pt x="13" y="465"/>
                      <a:pt x="12" y="466"/>
                    </a:cubicBezTo>
                    <a:cubicBezTo>
                      <a:pt x="12" y="467"/>
                      <a:pt x="11" y="468"/>
                      <a:pt x="11" y="469"/>
                    </a:cubicBezTo>
                    <a:cubicBezTo>
                      <a:pt x="10" y="471"/>
                      <a:pt x="10" y="472"/>
                      <a:pt x="10" y="474"/>
                    </a:cubicBezTo>
                    <a:cubicBezTo>
                      <a:pt x="9" y="478"/>
                      <a:pt x="9" y="479"/>
                      <a:pt x="11" y="481"/>
                    </a:cubicBezTo>
                    <a:cubicBezTo>
                      <a:pt x="13" y="484"/>
                      <a:pt x="14" y="487"/>
                      <a:pt x="14" y="490"/>
                    </a:cubicBezTo>
                    <a:cubicBezTo>
                      <a:pt x="14" y="494"/>
                      <a:pt x="13" y="498"/>
                      <a:pt x="12" y="501"/>
                    </a:cubicBezTo>
                    <a:cubicBezTo>
                      <a:pt x="11" y="505"/>
                      <a:pt x="9" y="510"/>
                      <a:pt x="13" y="515"/>
                    </a:cubicBezTo>
                    <a:cubicBezTo>
                      <a:pt x="13" y="517"/>
                      <a:pt x="15" y="518"/>
                      <a:pt x="16" y="520"/>
                    </a:cubicBezTo>
                    <a:cubicBezTo>
                      <a:pt x="18" y="522"/>
                      <a:pt x="20" y="524"/>
                      <a:pt x="21" y="526"/>
                    </a:cubicBezTo>
                    <a:cubicBezTo>
                      <a:pt x="22" y="529"/>
                      <a:pt x="20" y="530"/>
                      <a:pt x="19" y="532"/>
                    </a:cubicBezTo>
                    <a:cubicBezTo>
                      <a:pt x="18" y="532"/>
                      <a:pt x="17" y="533"/>
                      <a:pt x="16" y="534"/>
                    </a:cubicBezTo>
                    <a:cubicBezTo>
                      <a:pt x="14" y="537"/>
                      <a:pt x="15" y="539"/>
                      <a:pt x="17" y="541"/>
                    </a:cubicBezTo>
                    <a:cubicBezTo>
                      <a:pt x="20" y="545"/>
                      <a:pt x="23" y="551"/>
                      <a:pt x="25" y="555"/>
                    </a:cubicBezTo>
                    <a:cubicBezTo>
                      <a:pt x="26" y="558"/>
                      <a:pt x="27" y="561"/>
                      <a:pt x="27" y="565"/>
                    </a:cubicBezTo>
                    <a:cubicBezTo>
                      <a:pt x="27" y="566"/>
                      <a:pt x="28" y="568"/>
                      <a:pt x="28" y="569"/>
                    </a:cubicBezTo>
                    <a:cubicBezTo>
                      <a:pt x="29" y="571"/>
                      <a:pt x="29" y="572"/>
                      <a:pt x="30" y="573"/>
                    </a:cubicBezTo>
                    <a:cubicBezTo>
                      <a:pt x="30" y="576"/>
                      <a:pt x="30" y="578"/>
                      <a:pt x="30" y="581"/>
                    </a:cubicBezTo>
                    <a:cubicBezTo>
                      <a:pt x="30" y="585"/>
                      <a:pt x="30" y="589"/>
                      <a:pt x="32" y="593"/>
                    </a:cubicBezTo>
                    <a:cubicBezTo>
                      <a:pt x="36" y="602"/>
                      <a:pt x="44" y="601"/>
                      <a:pt x="49" y="599"/>
                    </a:cubicBezTo>
                    <a:cubicBezTo>
                      <a:pt x="51" y="598"/>
                      <a:pt x="53" y="597"/>
                      <a:pt x="54" y="596"/>
                    </a:cubicBezTo>
                    <a:cubicBezTo>
                      <a:pt x="56" y="595"/>
                      <a:pt x="58" y="594"/>
                      <a:pt x="60" y="593"/>
                    </a:cubicBezTo>
                    <a:cubicBezTo>
                      <a:pt x="62" y="592"/>
                      <a:pt x="64" y="592"/>
                      <a:pt x="67" y="591"/>
                    </a:cubicBezTo>
                    <a:cubicBezTo>
                      <a:pt x="68" y="591"/>
                      <a:pt x="70" y="591"/>
                      <a:pt x="71" y="591"/>
                    </a:cubicBezTo>
                    <a:cubicBezTo>
                      <a:pt x="80" y="589"/>
                      <a:pt x="84" y="591"/>
                      <a:pt x="91" y="594"/>
                    </a:cubicBezTo>
                    <a:cubicBezTo>
                      <a:pt x="95" y="596"/>
                      <a:pt x="102" y="601"/>
                      <a:pt x="104" y="607"/>
                    </a:cubicBezTo>
                    <a:cubicBezTo>
                      <a:pt x="106" y="612"/>
                      <a:pt x="107" y="617"/>
                      <a:pt x="107" y="622"/>
                    </a:cubicBezTo>
                    <a:cubicBezTo>
                      <a:pt x="108" y="624"/>
                      <a:pt x="108" y="627"/>
                      <a:pt x="109" y="630"/>
                    </a:cubicBezTo>
                    <a:cubicBezTo>
                      <a:pt x="110" y="636"/>
                      <a:pt x="112" y="642"/>
                      <a:pt x="114" y="647"/>
                    </a:cubicBezTo>
                    <a:cubicBezTo>
                      <a:pt x="115" y="649"/>
                      <a:pt x="115" y="651"/>
                      <a:pt x="116" y="653"/>
                    </a:cubicBezTo>
                    <a:cubicBezTo>
                      <a:pt x="116" y="653"/>
                      <a:pt x="117" y="654"/>
                      <a:pt x="117" y="655"/>
                    </a:cubicBezTo>
                    <a:cubicBezTo>
                      <a:pt x="120" y="665"/>
                      <a:pt x="125" y="678"/>
                      <a:pt x="136" y="682"/>
                    </a:cubicBezTo>
                    <a:cubicBezTo>
                      <a:pt x="142" y="684"/>
                      <a:pt x="151" y="684"/>
                      <a:pt x="158" y="682"/>
                    </a:cubicBezTo>
                    <a:cubicBezTo>
                      <a:pt x="158" y="682"/>
                      <a:pt x="159" y="682"/>
                      <a:pt x="159" y="682"/>
                    </a:cubicBezTo>
                    <a:cubicBezTo>
                      <a:pt x="165" y="680"/>
                      <a:pt x="170" y="679"/>
                      <a:pt x="175" y="682"/>
                    </a:cubicBezTo>
                    <a:cubicBezTo>
                      <a:pt x="179" y="685"/>
                      <a:pt x="181" y="689"/>
                      <a:pt x="183" y="694"/>
                    </a:cubicBezTo>
                    <a:cubicBezTo>
                      <a:pt x="183" y="695"/>
                      <a:pt x="183" y="695"/>
                      <a:pt x="184" y="696"/>
                    </a:cubicBezTo>
                    <a:cubicBezTo>
                      <a:pt x="185" y="700"/>
                      <a:pt x="187" y="703"/>
                      <a:pt x="189" y="707"/>
                    </a:cubicBezTo>
                    <a:cubicBezTo>
                      <a:pt x="190" y="710"/>
                      <a:pt x="192" y="713"/>
                      <a:pt x="193" y="716"/>
                    </a:cubicBezTo>
                    <a:cubicBezTo>
                      <a:pt x="193" y="717"/>
                      <a:pt x="193" y="717"/>
                      <a:pt x="193" y="717"/>
                    </a:cubicBezTo>
                    <a:cubicBezTo>
                      <a:pt x="194" y="720"/>
                      <a:pt x="195" y="721"/>
                      <a:pt x="197" y="721"/>
                    </a:cubicBezTo>
                    <a:cubicBezTo>
                      <a:pt x="198" y="722"/>
                      <a:pt x="199" y="721"/>
                      <a:pt x="200" y="721"/>
                    </a:cubicBezTo>
                    <a:cubicBezTo>
                      <a:pt x="202" y="721"/>
                      <a:pt x="204" y="720"/>
                      <a:pt x="205" y="723"/>
                    </a:cubicBezTo>
                    <a:cubicBezTo>
                      <a:pt x="207" y="724"/>
                      <a:pt x="208" y="727"/>
                      <a:pt x="208" y="729"/>
                    </a:cubicBezTo>
                    <a:cubicBezTo>
                      <a:pt x="209" y="732"/>
                      <a:pt x="210" y="735"/>
                      <a:pt x="216" y="736"/>
                    </a:cubicBezTo>
                    <a:cubicBezTo>
                      <a:pt x="218" y="736"/>
                      <a:pt x="220" y="736"/>
                      <a:pt x="223" y="736"/>
                    </a:cubicBezTo>
                    <a:cubicBezTo>
                      <a:pt x="227" y="736"/>
                      <a:pt x="231" y="736"/>
                      <a:pt x="235" y="738"/>
                    </a:cubicBezTo>
                    <a:cubicBezTo>
                      <a:pt x="240" y="740"/>
                      <a:pt x="245" y="745"/>
                      <a:pt x="248" y="750"/>
                    </a:cubicBezTo>
                    <a:cubicBezTo>
                      <a:pt x="248" y="751"/>
                      <a:pt x="249" y="752"/>
                      <a:pt x="249" y="753"/>
                    </a:cubicBezTo>
                    <a:cubicBezTo>
                      <a:pt x="250" y="756"/>
                      <a:pt x="251" y="758"/>
                      <a:pt x="254" y="760"/>
                    </a:cubicBezTo>
                    <a:cubicBezTo>
                      <a:pt x="254" y="760"/>
                      <a:pt x="254" y="760"/>
                      <a:pt x="254" y="761"/>
                    </a:cubicBezTo>
                    <a:cubicBezTo>
                      <a:pt x="256" y="762"/>
                      <a:pt x="258" y="763"/>
                      <a:pt x="260" y="765"/>
                    </a:cubicBezTo>
                    <a:cubicBezTo>
                      <a:pt x="263" y="770"/>
                      <a:pt x="269" y="774"/>
                      <a:pt x="276" y="778"/>
                    </a:cubicBezTo>
                    <a:cubicBezTo>
                      <a:pt x="282" y="781"/>
                      <a:pt x="288" y="783"/>
                      <a:pt x="296" y="785"/>
                    </a:cubicBezTo>
                    <a:cubicBezTo>
                      <a:pt x="299" y="786"/>
                      <a:pt x="302" y="788"/>
                      <a:pt x="304" y="790"/>
                    </a:cubicBezTo>
                    <a:cubicBezTo>
                      <a:pt x="305" y="790"/>
                      <a:pt x="305" y="790"/>
                      <a:pt x="305" y="790"/>
                    </a:cubicBezTo>
                    <a:cubicBezTo>
                      <a:pt x="308" y="792"/>
                      <a:pt x="311" y="795"/>
                      <a:pt x="313" y="798"/>
                    </a:cubicBezTo>
                    <a:cubicBezTo>
                      <a:pt x="314" y="800"/>
                      <a:pt x="316" y="803"/>
                      <a:pt x="319" y="804"/>
                    </a:cubicBezTo>
                    <a:cubicBezTo>
                      <a:pt x="321" y="806"/>
                      <a:pt x="323" y="807"/>
                      <a:pt x="325" y="807"/>
                    </a:cubicBezTo>
                    <a:cubicBezTo>
                      <a:pt x="328" y="808"/>
                      <a:pt x="331" y="809"/>
                      <a:pt x="334" y="812"/>
                    </a:cubicBezTo>
                    <a:cubicBezTo>
                      <a:pt x="337" y="816"/>
                      <a:pt x="339" y="822"/>
                      <a:pt x="339" y="829"/>
                    </a:cubicBezTo>
                    <a:cubicBezTo>
                      <a:pt x="339" y="832"/>
                      <a:pt x="339" y="835"/>
                      <a:pt x="338" y="838"/>
                    </a:cubicBezTo>
                    <a:cubicBezTo>
                      <a:pt x="336" y="842"/>
                      <a:pt x="334" y="844"/>
                      <a:pt x="331" y="846"/>
                    </a:cubicBezTo>
                    <a:cubicBezTo>
                      <a:pt x="330" y="846"/>
                      <a:pt x="330" y="847"/>
                      <a:pt x="329" y="847"/>
                    </a:cubicBezTo>
                    <a:cubicBezTo>
                      <a:pt x="328" y="847"/>
                      <a:pt x="328" y="848"/>
                      <a:pt x="327" y="848"/>
                    </a:cubicBezTo>
                    <a:cubicBezTo>
                      <a:pt x="323" y="851"/>
                      <a:pt x="320" y="853"/>
                      <a:pt x="316" y="854"/>
                    </a:cubicBezTo>
                    <a:cubicBezTo>
                      <a:pt x="313" y="855"/>
                      <a:pt x="311" y="855"/>
                      <a:pt x="308" y="855"/>
                    </a:cubicBezTo>
                    <a:cubicBezTo>
                      <a:pt x="306" y="855"/>
                      <a:pt x="303" y="855"/>
                      <a:pt x="301" y="856"/>
                    </a:cubicBezTo>
                    <a:cubicBezTo>
                      <a:pt x="297" y="857"/>
                      <a:pt x="295" y="860"/>
                      <a:pt x="294" y="862"/>
                    </a:cubicBezTo>
                    <a:cubicBezTo>
                      <a:pt x="292" y="866"/>
                      <a:pt x="291" y="868"/>
                      <a:pt x="289" y="871"/>
                    </a:cubicBezTo>
                    <a:cubicBezTo>
                      <a:pt x="288" y="874"/>
                      <a:pt x="286" y="876"/>
                      <a:pt x="285" y="879"/>
                    </a:cubicBezTo>
                    <a:cubicBezTo>
                      <a:pt x="282" y="884"/>
                      <a:pt x="280" y="889"/>
                      <a:pt x="276" y="893"/>
                    </a:cubicBezTo>
                    <a:cubicBezTo>
                      <a:pt x="275" y="895"/>
                      <a:pt x="273" y="896"/>
                      <a:pt x="271" y="897"/>
                    </a:cubicBezTo>
                    <a:cubicBezTo>
                      <a:pt x="269" y="898"/>
                      <a:pt x="268" y="899"/>
                      <a:pt x="267" y="900"/>
                    </a:cubicBezTo>
                    <a:cubicBezTo>
                      <a:pt x="263" y="903"/>
                      <a:pt x="261" y="905"/>
                      <a:pt x="256" y="906"/>
                    </a:cubicBezTo>
                    <a:cubicBezTo>
                      <a:pt x="256" y="906"/>
                      <a:pt x="256" y="906"/>
                      <a:pt x="255" y="906"/>
                    </a:cubicBezTo>
                    <a:cubicBezTo>
                      <a:pt x="253" y="906"/>
                      <a:pt x="251" y="906"/>
                      <a:pt x="249" y="908"/>
                    </a:cubicBezTo>
                    <a:cubicBezTo>
                      <a:pt x="248" y="908"/>
                      <a:pt x="247" y="909"/>
                      <a:pt x="247" y="910"/>
                    </a:cubicBezTo>
                    <a:cubicBezTo>
                      <a:pt x="246" y="911"/>
                      <a:pt x="245" y="912"/>
                      <a:pt x="244" y="913"/>
                    </a:cubicBezTo>
                    <a:cubicBezTo>
                      <a:pt x="243" y="914"/>
                      <a:pt x="242" y="914"/>
                      <a:pt x="240" y="914"/>
                    </a:cubicBezTo>
                    <a:cubicBezTo>
                      <a:pt x="239" y="914"/>
                      <a:pt x="238" y="914"/>
                      <a:pt x="237" y="915"/>
                    </a:cubicBezTo>
                    <a:cubicBezTo>
                      <a:pt x="236" y="915"/>
                      <a:pt x="234" y="918"/>
                      <a:pt x="233" y="920"/>
                    </a:cubicBezTo>
                    <a:cubicBezTo>
                      <a:pt x="233" y="920"/>
                      <a:pt x="233" y="921"/>
                      <a:pt x="233" y="921"/>
                    </a:cubicBezTo>
                    <a:cubicBezTo>
                      <a:pt x="232" y="923"/>
                      <a:pt x="231" y="924"/>
                      <a:pt x="231" y="926"/>
                    </a:cubicBezTo>
                    <a:cubicBezTo>
                      <a:pt x="229" y="929"/>
                      <a:pt x="228" y="932"/>
                      <a:pt x="226" y="935"/>
                    </a:cubicBezTo>
                    <a:cubicBezTo>
                      <a:pt x="223" y="938"/>
                      <a:pt x="221" y="940"/>
                      <a:pt x="219" y="943"/>
                    </a:cubicBezTo>
                    <a:cubicBezTo>
                      <a:pt x="217" y="945"/>
                      <a:pt x="215" y="947"/>
                      <a:pt x="213" y="949"/>
                    </a:cubicBezTo>
                    <a:cubicBezTo>
                      <a:pt x="211" y="952"/>
                      <a:pt x="207" y="954"/>
                      <a:pt x="204" y="956"/>
                    </a:cubicBezTo>
                    <a:cubicBezTo>
                      <a:pt x="202" y="958"/>
                      <a:pt x="199" y="960"/>
                      <a:pt x="197" y="961"/>
                    </a:cubicBezTo>
                    <a:cubicBezTo>
                      <a:pt x="194" y="964"/>
                      <a:pt x="192" y="966"/>
                      <a:pt x="190" y="970"/>
                    </a:cubicBezTo>
                    <a:cubicBezTo>
                      <a:pt x="190" y="971"/>
                      <a:pt x="189" y="973"/>
                      <a:pt x="188" y="975"/>
                    </a:cubicBezTo>
                    <a:cubicBezTo>
                      <a:pt x="186" y="981"/>
                      <a:pt x="183" y="987"/>
                      <a:pt x="178" y="991"/>
                    </a:cubicBezTo>
                    <a:cubicBezTo>
                      <a:pt x="177" y="991"/>
                      <a:pt x="177" y="991"/>
                      <a:pt x="177" y="991"/>
                    </a:cubicBezTo>
                    <a:cubicBezTo>
                      <a:pt x="171" y="996"/>
                      <a:pt x="163" y="1003"/>
                      <a:pt x="162" y="1011"/>
                    </a:cubicBezTo>
                    <a:cubicBezTo>
                      <a:pt x="161" y="1016"/>
                      <a:pt x="161" y="1022"/>
                      <a:pt x="162" y="1027"/>
                    </a:cubicBezTo>
                    <a:cubicBezTo>
                      <a:pt x="162" y="1029"/>
                      <a:pt x="163" y="1030"/>
                      <a:pt x="164" y="1032"/>
                    </a:cubicBezTo>
                    <a:cubicBezTo>
                      <a:pt x="165" y="1034"/>
                      <a:pt x="166" y="1036"/>
                      <a:pt x="167" y="1038"/>
                    </a:cubicBezTo>
                    <a:cubicBezTo>
                      <a:pt x="167" y="1043"/>
                      <a:pt x="167" y="1049"/>
                      <a:pt x="166" y="1054"/>
                    </a:cubicBezTo>
                    <a:cubicBezTo>
                      <a:pt x="165" y="1060"/>
                      <a:pt x="160" y="1060"/>
                      <a:pt x="155" y="1061"/>
                    </a:cubicBezTo>
                    <a:cubicBezTo>
                      <a:pt x="152" y="1061"/>
                      <a:pt x="148" y="1061"/>
                      <a:pt x="146" y="1063"/>
                    </a:cubicBezTo>
                    <a:cubicBezTo>
                      <a:pt x="144" y="1065"/>
                      <a:pt x="142" y="1068"/>
                      <a:pt x="140" y="1071"/>
                    </a:cubicBezTo>
                    <a:cubicBezTo>
                      <a:pt x="139" y="1072"/>
                      <a:pt x="138" y="1073"/>
                      <a:pt x="138" y="1074"/>
                    </a:cubicBezTo>
                    <a:cubicBezTo>
                      <a:pt x="134" y="1080"/>
                      <a:pt x="129" y="1086"/>
                      <a:pt x="122" y="1091"/>
                    </a:cubicBezTo>
                    <a:cubicBezTo>
                      <a:pt x="119" y="1094"/>
                      <a:pt x="115" y="1096"/>
                      <a:pt x="111" y="1099"/>
                    </a:cubicBezTo>
                    <a:cubicBezTo>
                      <a:pt x="108" y="1101"/>
                      <a:pt x="104" y="1103"/>
                      <a:pt x="101" y="1106"/>
                    </a:cubicBezTo>
                    <a:cubicBezTo>
                      <a:pt x="92" y="1114"/>
                      <a:pt x="82" y="1123"/>
                      <a:pt x="74" y="1132"/>
                    </a:cubicBezTo>
                    <a:cubicBezTo>
                      <a:pt x="70" y="1136"/>
                      <a:pt x="66" y="1139"/>
                      <a:pt x="62" y="1142"/>
                    </a:cubicBezTo>
                    <a:cubicBezTo>
                      <a:pt x="59" y="1144"/>
                      <a:pt x="55" y="1147"/>
                      <a:pt x="53" y="1149"/>
                    </a:cubicBezTo>
                    <a:cubicBezTo>
                      <a:pt x="51" y="1151"/>
                      <a:pt x="48" y="1153"/>
                      <a:pt x="46" y="1155"/>
                    </a:cubicBezTo>
                    <a:cubicBezTo>
                      <a:pt x="45" y="1156"/>
                      <a:pt x="43" y="1157"/>
                      <a:pt x="42" y="1158"/>
                    </a:cubicBezTo>
                    <a:cubicBezTo>
                      <a:pt x="39" y="1160"/>
                      <a:pt x="36" y="1163"/>
                      <a:pt x="35" y="1166"/>
                    </a:cubicBezTo>
                    <a:cubicBezTo>
                      <a:pt x="34" y="1167"/>
                      <a:pt x="34" y="1168"/>
                      <a:pt x="34" y="1169"/>
                    </a:cubicBezTo>
                    <a:cubicBezTo>
                      <a:pt x="34" y="1169"/>
                      <a:pt x="33" y="1169"/>
                      <a:pt x="33" y="1169"/>
                    </a:cubicBezTo>
                    <a:cubicBezTo>
                      <a:pt x="38" y="1177"/>
                      <a:pt x="37" y="1191"/>
                      <a:pt x="34" y="1205"/>
                    </a:cubicBezTo>
                    <a:cubicBezTo>
                      <a:pt x="32" y="1210"/>
                      <a:pt x="28" y="1215"/>
                      <a:pt x="26" y="1220"/>
                    </a:cubicBezTo>
                    <a:cubicBezTo>
                      <a:pt x="21" y="1229"/>
                      <a:pt x="29" y="1230"/>
                      <a:pt x="27" y="1238"/>
                    </a:cubicBezTo>
                    <a:cubicBezTo>
                      <a:pt x="26" y="1242"/>
                      <a:pt x="21" y="1245"/>
                      <a:pt x="19" y="1250"/>
                    </a:cubicBezTo>
                    <a:cubicBezTo>
                      <a:pt x="18" y="1252"/>
                      <a:pt x="19" y="1255"/>
                      <a:pt x="18" y="1257"/>
                    </a:cubicBezTo>
                    <a:cubicBezTo>
                      <a:pt x="17" y="1258"/>
                      <a:pt x="17" y="1258"/>
                      <a:pt x="17" y="1258"/>
                    </a:cubicBezTo>
                    <a:cubicBezTo>
                      <a:pt x="16" y="1259"/>
                      <a:pt x="16" y="1259"/>
                      <a:pt x="16" y="1259"/>
                    </a:cubicBezTo>
                    <a:cubicBezTo>
                      <a:pt x="16" y="1259"/>
                      <a:pt x="17" y="1259"/>
                      <a:pt x="17" y="1259"/>
                    </a:cubicBezTo>
                    <a:cubicBezTo>
                      <a:pt x="16" y="1266"/>
                      <a:pt x="7" y="1270"/>
                      <a:pt x="4" y="1275"/>
                    </a:cubicBezTo>
                    <a:cubicBezTo>
                      <a:pt x="1" y="1278"/>
                      <a:pt x="0" y="1283"/>
                      <a:pt x="0" y="1287"/>
                    </a:cubicBezTo>
                    <a:cubicBezTo>
                      <a:pt x="0" y="1295"/>
                      <a:pt x="3" y="1294"/>
                      <a:pt x="10" y="1293"/>
                    </a:cubicBezTo>
                    <a:cubicBezTo>
                      <a:pt x="12" y="1299"/>
                      <a:pt x="19" y="1306"/>
                      <a:pt x="24" y="1308"/>
                    </a:cubicBezTo>
                    <a:cubicBezTo>
                      <a:pt x="32" y="1313"/>
                      <a:pt x="34" y="1320"/>
                      <a:pt x="34" y="1330"/>
                    </a:cubicBezTo>
                    <a:cubicBezTo>
                      <a:pt x="34" y="1336"/>
                      <a:pt x="33" y="1343"/>
                      <a:pt x="33" y="1349"/>
                    </a:cubicBezTo>
                    <a:cubicBezTo>
                      <a:pt x="33" y="1356"/>
                      <a:pt x="37" y="1361"/>
                      <a:pt x="38" y="1367"/>
                    </a:cubicBezTo>
                    <a:cubicBezTo>
                      <a:pt x="37" y="1368"/>
                      <a:pt x="35" y="1368"/>
                      <a:pt x="34" y="1368"/>
                    </a:cubicBezTo>
                    <a:cubicBezTo>
                      <a:pt x="32" y="1366"/>
                      <a:pt x="29" y="1362"/>
                      <a:pt x="27" y="1359"/>
                    </a:cubicBezTo>
                    <a:cubicBezTo>
                      <a:pt x="28" y="1364"/>
                      <a:pt x="29" y="1370"/>
                      <a:pt x="31" y="1375"/>
                    </a:cubicBezTo>
                    <a:cubicBezTo>
                      <a:pt x="33" y="1380"/>
                      <a:pt x="38" y="1381"/>
                      <a:pt x="40" y="1386"/>
                    </a:cubicBezTo>
                    <a:cubicBezTo>
                      <a:pt x="43" y="1394"/>
                      <a:pt x="42" y="1390"/>
                      <a:pt x="50" y="1391"/>
                    </a:cubicBezTo>
                    <a:cubicBezTo>
                      <a:pt x="55" y="1392"/>
                      <a:pt x="58" y="1396"/>
                      <a:pt x="63" y="1397"/>
                    </a:cubicBezTo>
                    <a:cubicBezTo>
                      <a:pt x="67" y="1399"/>
                      <a:pt x="71" y="1401"/>
                      <a:pt x="76" y="1403"/>
                    </a:cubicBezTo>
                    <a:cubicBezTo>
                      <a:pt x="78" y="1404"/>
                      <a:pt x="80" y="1403"/>
                      <a:pt x="82" y="1405"/>
                    </a:cubicBezTo>
                    <a:cubicBezTo>
                      <a:pt x="84" y="1407"/>
                      <a:pt x="84" y="1411"/>
                      <a:pt x="86" y="1413"/>
                    </a:cubicBezTo>
                    <a:cubicBezTo>
                      <a:pt x="88" y="1415"/>
                      <a:pt x="91" y="1416"/>
                      <a:pt x="93" y="1417"/>
                    </a:cubicBezTo>
                    <a:cubicBezTo>
                      <a:pt x="95" y="1419"/>
                      <a:pt x="97" y="1422"/>
                      <a:pt x="99" y="1425"/>
                    </a:cubicBezTo>
                    <a:cubicBezTo>
                      <a:pt x="102" y="1428"/>
                      <a:pt x="106" y="1428"/>
                      <a:pt x="109" y="1431"/>
                    </a:cubicBezTo>
                    <a:cubicBezTo>
                      <a:pt x="112" y="1433"/>
                      <a:pt x="112" y="1434"/>
                      <a:pt x="115" y="1435"/>
                    </a:cubicBezTo>
                    <a:cubicBezTo>
                      <a:pt x="117" y="1435"/>
                      <a:pt x="120" y="1434"/>
                      <a:pt x="122" y="1434"/>
                    </a:cubicBezTo>
                    <a:cubicBezTo>
                      <a:pt x="124" y="1435"/>
                      <a:pt x="129" y="1439"/>
                      <a:pt x="131" y="1441"/>
                    </a:cubicBezTo>
                    <a:cubicBezTo>
                      <a:pt x="132" y="1442"/>
                      <a:pt x="132" y="1444"/>
                      <a:pt x="133" y="1445"/>
                    </a:cubicBezTo>
                    <a:cubicBezTo>
                      <a:pt x="135" y="1446"/>
                      <a:pt x="137" y="1446"/>
                      <a:pt x="139" y="1447"/>
                    </a:cubicBezTo>
                    <a:cubicBezTo>
                      <a:pt x="142" y="1448"/>
                      <a:pt x="146" y="1455"/>
                      <a:pt x="149" y="1455"/>
                    </a:cubicBezTo>
                    <a:cubicBezTo>
                      <a:pt x="153" y="1455"/>
                      <a:pt x="151" y="1448"/>
                      <a:pt x="155" y="1446"/>
                    </a:cubicBezTo>
                    <a:cubicBezTo>
                      <a:pt x="160" y="1445"/>
                      <a:pt x="163" y="1450"/>
                      <a:pt x="165" y="1453"/>
                    </a:cubicBezTo>
                    <a:cubicBezTo>
                      <a:pt x="169" y="1459"/>
                      <a:pt x="175" y="1464"/>
                      <a:pt x="179" y="1470"/>
                    </a:cubicBezTo>
                    <a:cubicBezTo>
                      <a:pt x="181" y="1472"/>
                      <a:pt x="179" y="1473"/>
                      <a:pt x="183" y="1474"/>
                    </a:cubicBezTo>
                    <a:cubicBezTo>
                      <a:pt x="185" y="1475"/>
                      <a:pt x="187" y="1473"/>
                      <a:pt x="189" y="1475"/>
                    </a:cubicBezTo>
                    <a:cubicBezTo>
                      <a:pt x="191" y="1476"/>
                      <a:pt x="192" y="1478"/>
                      <a:pt x="194" y="1479"/>
                    </a:cubicBezTo>
                    <a:cubicBezTo>
                      <a:pt x="198" y="1481"/>
                      <a:pt x="201" y="1481"/>
                      <a:pt x="201" y="1477"/>
                    </a:cubicBezTo>
                    <a:cubicBezTo>
                      <a:pt x="201" y="1472"/>
                      <a:pt x="198" y="1473"/>
                      <a:pt x="196" y="1470"/>
                    </a:cubicBezTo>
                    <a:cubicBezTo>
                      <a:pt x="195" y="1469"/>
                      <a:pt x="195" y="1466"/>
                      <a:pt x="195" y="1465"/>
                    </a:cubicBezTo>
                    <a:cubicBezTo>
                      <a:pt x="200" y="1474"/>
                      <a:pt x="211" y="1463"/>
                      <a:pt x="213" y="1473"/>
                    </a:cubicBezTo>
                    <a:cubicBezTo>
                      <a:pt x="217" y="1472"/>
                      <a:pt x="218" y="1476"/>
                      <a:pt x="222" y="1475"/>
                    </a:cubicBezTo>
                    <a:cubicBezTo>
                      <a:pt x="222" y="1476"/>
                      <a:pt x="223" y="1477"/>
                      <a:pt x="223" y="1477"/>
                    </a:cubicBezTo>
                    <a:cubicBezTo>
                      <a:pt x="219" y="1478"/>
                      <a:pt x="218" y="1480"/>
                      <a:pt x="220" y="1483"/>
                    </a:cubicBezTo>
                    <a:cubicBezTo>
                      <a:pt x="226" y="1484"/>
                      <a:pt x="233" y="1486"/>
                      <a:pt x="239" y="1488"/>
                    </a:cubicBezTo>
                    <a:cubicBezTo>
                      <a:pt x="246" y="1489"/>
                      <a:pt x="245" y="1495"/>
                      <a:pt x="250" y="1498"/>
                    </a:cubicBezTo>
                    <a:cubicBezTo>
                      <a:pt x="254" y="1499"/>
                      <a:pt x="252" y="1498"/>
                      <a:pt x="256" y="1498"/>
                    </a:cubicBezTo>
                    <a:cubicBezTo>
                      <a:pt x="259" y="1499"/>
                      <a:pt x="259" y="1499"/>
                      <a:pt x="261" y="1501"/>
                    </a:cubicBezTo>
                    <a:cubicBezTo>
                      <a:pt x="261" y="1502"/>
                      <a:pt x="261" y="1504"/>
                      <a:pt x="261" y="1504"/>
                    </a:cubicBezTo>
                    <a:cubicBezTo>
                      <a:pt x="262" y="1505"/>
                      <a:pt x="265" y="1506"/>
                      <a:pt x="265" y="1506"/>
                    </a:cubicBezTo>
                    <a:cubicBezTo>
                      <a:pt x="267" y="1509"/>
                      <a:pt x="267" y="1511"/>
                      <a:pt x="267" y="1513"/>
                    </a:cubicBezTo>
                    <a:cubicBezTo>
                      <a:pt x="268" y="1514"/>
                      <a:pt x="266" y="1515"/>
                      <a:pt x="267" y="1517"/>
                    </a:cubicBezTo>
                    <a:cubicBezTo>
                      <a:pt x="267" y="1518"/>
                      <a:pt x="270" y="1517"/>
                      <a:pt x="270" y="1519"/>
                    </a:cubicBezTo>
                    <a:cubicBezTo>
                      <a:pt x="271" y="1521"/>
                      <a:pt x="268" y="1522"/>
                      <a:pt x="269" y="1524"/>
                    </a:cubicBezTo>
                    <a:cubicBezTo>
                      <a:pt x="270" y="1529"/>
                      <a:pt x="276" y="1528"/>
                      <a:pt x="280" y="1530"/>
                    </a:cubicBezTo>
                    <a:cubicBezTo>
                      <a:pt x="282" y="1531"/>
                      <a:pt x="283" y="1533"/>
                      <a:pt x="285" y="1534"/>
                    </a:cubicBezTo>
                    <a:cubicBezTo>
                      <a:pt x="287" y="1535"/>
                      <a:pt x="289" y="1537"/>
                      <a:pt x="291" y="1538"/>
                    </a:cubicBezTo>
                    <a:cubicBezTo>
                      <a:pt x="296" y="1540"/>
                      <a:pt x="295" y="1536"/>
                      <a:pt x="296" y="1531"/>
                    </a:cubicBezTo>
                    <a:cubicBezTo>
                      <a:pt x="298" y="1527"/>
                      <a:pt x="298" y="1524"/>
                      <a:pt x="299" y="1520"/>
                    </a:cubicBezTo>
                    <a:cubicBezTo>
                      <a:pt x="301" y="1515"/>
                      <a:pt x="302" y="1512"/>
                      <a:pt x="308" y="1512"/>
                    </a:cubicBezTo>
                    <a:cubicBezTo>
                      <a:pt x="311" y="1512"/>
                      <a:pt x="313" y="1513"/>
                      <a:pt x="316" y="1513"/>
                    </a:cubicBezTo>
                    <a:cubicBezTo>
                      <a:pt x="316" y="1512"/>
                      <a:pt x="318" y="1510"/>
                      <a:pt x="319" y="1510"/>
                    </a:cubicBezTo>
                    <a:cubicBezTo>
                      <a:pt x="321" y="1509"/>
                      <a:pt x="323" y="1510"/>
                      <a:pt x="324" y="1509"/>
                    </a:cubicBezTo>
                    <a:cubicBezTo>
                      <a:pt x="328" y="1508"/>
                      <a:pt x="329" y="1502"/>
                      <a:pt x="332" y="1500"/>
                    </a:cubicBezTo>
                    <a:cubicBezTo>
                      <a:pt x="339" y="1495"/>
                      <a:pt x="339" y="1504"/>
                      <a:pt x="341" y="1508"/>
                    </a:cubicBezTo>
                    <a:cubicBezTo>
                      <a:pt x="343" y="1509"/>
                      <a:pt x="344" y="1510"/>
                      <a:pt x="344" y="1512"/>
                    </a:cubicBezTo>
                    <a:cubicBezTo>
                      <a:pt x="339" y="1512"/>
                      <a:pt x="342" y="1517"/>
                      <a:pt x="341" y="1520"/>
                    </a:cubicBezTo>
                    <a:cubicBezTo>
                      <a:pt x="346" y="1519"/>
                      <a:pt x="347" y="1517"/>
                      <a:pt x="352" y="1515"/>
                    </a:cubicBezTo>
                    <a:cubicBezTo>
                      <a:pt x="355" y="1514"/>
                      <a:pt x="360" y="1514"/>
                      <a:pt x="364" y="1513"/>
                    </a:cubicBezTo>
                    <a:cubicBezTo>
                      <a:pt x="369" y="1512"/>
                      <a:pt x="373" y="1510"/>
                      <a:pt x="378" y="1509"/>
                    </a:cubicBezTo>
                    <a:cubicBezTo>
                      <a:pt x="383" y="1508"/>
                      <a:pt x="389" y="1510"/>
                      <a:pt x="395" y="1511"/>
                    </a:cubicBezTo>
                    <a:cubicBezTo>
                      <a:pt x="396" y="1512"/>
                      <a:pt x="397" y="1511"/>
                      <a:pt x="398" y="1511"/>
                    </a:cubicBezTo>
                    <a:cubicBezTo>
                      <a:pt x="400" y="1512"/>
                      <a:pt x="400" y="1514"/>
                      <a:pt x="402" y="1514"/>
                    </a:cubicBezTo>
                    <a:cubicBezTo>
                      <a:pt x="404" y="1515"/>
                      <a:pt x="405" y="1514"/>
                      <a:pt x="407" y="1514"/>
                    </a:cubicBezTo>
                    <a:cubicBezTo>
                      <a:pt x="410" y="1516"/>
                      <a:pt x="409" y="1518"/>
                      <a:pt x="411" y="1519"/>
                    </a:cubicBezTo>
                    <a:cubicBezTo>
                      <a:pt x="415" y="1521"/>
                      <a:pt x="418" y="1521"/>
                      <a:pt x="421" y="1526"/>
                    </a:cubicBezTo>
                    <a:cubicBezTo>
                      <a:pt x="424" y="1530"/>
                      <a:pt x="425" y="1535"/>
                      <a:pt x="426" y="1540"/>
                    </a:cubicBezTo>
                    <a:cubicBezTo>
                      <a:pt x="427" y="1547"/>
                      <a:pt x="429" y="1554"/>
                      <a:pt x="427" y="1560"/>
                    </a:cubicBezTo>
                    <a:cubicBezTo>
                      <a:pt x="425" y="1566"/>
                      <a:pt x="425" y="1570"/>
                      <a:pt x="424" y="1575"/>
                    </a:cubicBezTo>
                    <a:cubicBezTo>
                      <a:pt x="423" y="1586"/>
                      <a:pt x="418" y="1594"/>
                      <a:pt x="416" y="1604"/>
                    </a:cubicBezTo>
                    <a:cubicBezTo>
                      <a:pt x="415" y="1610"/>
                      <a:pt x="411" y="1617"/>
                      <a:pt x="410" y="1623"/>
                    </a:cubicBezTo>
                    <a:cubicBezTo>
                      <a:pt x="409" y="1629"/>
                      <a:pt x="411" y="1635"/>
                      <a:pt x="411" y="1641"/>
                    </a:cubicBezTo>
                    <a:cubicBezTo>
                      <a:pt x="411" y="1652"/>
                      <a:pt x="409" y="1663"/>
                      <a:pt x="413" y="1675"/>
                    </a:cubicBezTo>
                    <a:cubicBezTo>
                      <a:pt x="417" y="1674"/>
                      <a:pt x="415" y="1677"/>
                      <a:pt x="416" y="1679"/>
                    </a:cubicBezTo>
                    <a:cubicBezTo>
                      <a:pt x="417" y="1682"/>
                      <a:pt x="418" y="1683"/>
                      <a:pt x="420" y="1685"/>
                    </a:cubicBezTo>
                    <a:cubicBezTo>
                      <a:pt x="420" y="1685"/>
                      <a:pt x="421" y="1684"/>
                      <a:pt x="421" y="1683"/>
                    </a:cubicBezTo>
                    <a:cubicBezTo>
                      <a:pt x="421" y="1683"/>
                      <a:pt x="439" y="1678"/>
                      <a:pt x="441" y="1677"/>
                    </a:cubicBezTo>
                    <a:cubicBezTo>
                      <a:pt x="444" y="1675"/>
                      <a:pt x="446" y="1673"/>
                      <a:pt x="448" y="1671"/>
                    </a:cubicBezTo>
                    <a:cubicBezTo>
                      <a:pt x="453" y="1667"/>
                      <a:pt x="457" y="1666"/>
                      <a:pt x="463" y="1664"/>
                    </a:cubicBezTo>
                    <a:cubicBezTo>
                      <a:pt x="463" y="1663"/>
                      <a:pt x="463" y="1661"/>
                      <a:pt x="462" y="1660"/>
                    </a:cubicBezTo>
                    <a:cubicBezTo>
                      <a:pt x="458" y="1661"/>
                      <a:pt x="454" y="1664"/>
                      <a:pt x="449" y="1664"/>
                    </a:cubicBezTo>
                    <a:cubicBezTo>
                      <a:pt x="448" y="1662"/>
                      <a:pt x="448" y="1661"/>
                      <a:pt x="448" y="1659"/>
                    </a:cubicBezTo>
                    <a:cubicBezTo>
                      <a:pt x="450" y="1658"/>
                      <a:pt x="457" y="1654"/>
                      <a:pt x="460" y="1654"/>
                    </a:cubicBezTo>
                    <a:cubicBezTo>
                      <a:pt x="461" y="1654"/>
                      <a:pt x="461" y="1654"/>
                      <a:pt x="462" y="1655"/>
                    </a:cubicBezTo>
                    <a:cubicBezTo>
                      <a:pt x="462" y="1654"/>
                      <a:pt x="462" y="1653"/>
                      <a:pt x="462" y="1652"/>
                    </a:cubicBezTo>
                    <a:cubicBezTo>
                      <a:pt x="462" y="1652"/>
                      <a:pt x="462" y="1651"/>
                      <a:pt x="462" y="1651"/>
                    </a:cubicBezTo>
                    <a:cubicBezTo>
                      <a:pt x="462" y="1649"/>
                      <a:pt x="462" y="1649"/>
                      <a:pt x="462" y="1648"/>
                    </a:cubicBezTo>
                    <a:cubicBezTo>
                      <a:pt x="461" y="1648"/>
                      <a:pt x="460" y="1648"/>
                      <a:pt x="459" y="1648"/>
                    </a:cubicBezTo>
                    <a:cubicBezTo>
                      <a:pt x="457" y="1648"/>
                      <a:pt x="456" y="1647"/>
                      <a:pt x="455" y="1646"/>
                    </a:cubicBezTo>
                    <a:cubicBezTo>
                      <a:pt x="455" y="1645"/>
                      <a:pt x="455" y="1644"/>
                      <a:pt x="456" y="1643"/>
                    </a:cubicBezTo>
                    <a:cubicBezTo>
                      <a:pt x="456" y="1643"/>
                      <a:pt x="457" y="1642"/>
                      <a:pt x="457" y="1642"/>
                    </a:cubicBezTo>
                    <a:cubicBezTo>
                      <a:pt x="458" y="1642"/>
                      <a:pt x="458" y="1642"/>
                      <a:pt x="459" y="1642"/>
                    </a:cubicBezTo>
                    <a:cubicBezTo>
                      <a:pt x="460" y="1643"/>
                      <a:pt x="460" y="1643"/>
                      <a:pt x="461" y="1643"/>
                    </a:cubicBezTo>
                    <a:cubicBezTo>
                      <a:pt x="461" y="1642"/>
                      <a:pt x="461" y="1642"/>
                      <a:pt x="462" y="1642"/>
                    </a:cubicBezTo>
                    <a:cubicBezTo>
                      <a:pt x="462" y="1642"/>
                      <a:pt x="463" y="1639"/>
                      <a:pt x="463" y="1639"/>
                    </a:cubicBezTo>
                    <a:cubicBezTo>
                      <a:pt x="463" y="1639"/>
                      <a:pt x="463" y="1638"/>
                      <a:pt x="463" y="1638"/>
                    </a:cubicBezTo>
                    <a:cubicBezTo>
                      <a:pt x="464" y="1638"/>
                      <a:pt x="464" y="1638"/>
                      <a:pt x="463" y="1637"/>
                    </a:cubicBezTo>
                    <a:cubicBezTo>
                      <a:pt x="463" y="1637"/>
                      <a:pt x="463" y="1637"/>
                      <a:pt x="463" y="1637"/>
                    </a:cubicBezTo>
                    <a:cubicBezTo>
                      <a:pt x="461" y="1635"/>
                      <a:pt x="460" y="1634"/>
                      <a:pt x="458" y="1634"/>
                    </a:cubicBezTo>
                    <a:cubicBezTo>
                      <a:pt x="457" y="1634"/>
                      <a:pt x="457" y="1634"/>
                      <a:pt x="457" y="1634"/>
                    </a:cubicBezTo>
                    <a:cubicBezTo>
                      <a:pt x="457" y="1634"/>
                      <a:pt x="457" y="1633"/>
                      <a:pt x="456" y="1633"/>
                    </a:cubicBezTo>
                    <a:cubicBezTo>
                      <a:pt x="455" y="1633"/>
                      <a:pt x="455" y="1633"/>
                      <a:pt x="455" y="1631"/>
                    </a:cubicBezTo>
                    <a:cubicBezTo>
                      <a:pt x="455" y="1631"/>
                      <a:pt x="454" y="1629"/>
                      <a:pt x="456" y="1628"/>
                    </a:cubicBezTo>
                    <a:cubicBezTo>
                      <a:pt x="456" y="1628"/>
                      <a:pt x="456" y="1628"/>
                      <a:pt x="456" y="1628"/>
                    </a:cubicBezTo>
                    <a:cubicBezTo>
                      <a:pt x="456" y="1628"/>
                      <a:pt x="456" y="1628"/>
                      <a:pt x="456" y="1628"/>
                    </a:cubicBezTo>
                    <a:cubicBezTo>
                      <a:pt x="456" y="1629"/>
                      <a:pt x="456" y="1629"/>
                      <a:pt x="456" y="1630"/>
                    </a:cubicBezTo>
                    <a:cubicBezTo>
                      <a:pt x="456" y="1630"/>
                      <a:pt x="457" y="1631"/>
                      <a:pt x="457" y="1631"/>
                    </a:cubicBezTo>
                    <a:cubicBezTo>
                      <a:pt x="457" y="1632"/>
                      <a:pt x="458" y="1632"/>
                      <a:pt x="458" y="1632"/>
                    </a:cubicBezTo>
                    <a:cubicBezTo>
                      <a:pt x="458" y="1632"/>
                      <a:pt x="458" y="1632"/>
                      <a:pt x="459" y="1632"/>
                    </a:cubicBezTo>
                    <a:cubicBezTo>
                      <a:pt x="462" y="1633"/>
                      <a:pt x="463" y="1633"/>
                      <a:pt x="466" y="1633"/>
                    </a:cubicBezTo>
                    <a:cubicBezTo>
                      <a:pt x="467" y="1633"/>
                      <a:pt x="468" y="1633"/>
                      <a:pt x="469" y="1633"/>
                    </a:cubicBezTo>
                    <a:cubicBezTo>
                      <a:pt x="470" y="1633"/>
                      <a:pt x="471" y="1633"/>
                      <a:pt x="472" y="1632"/>
                    </a:cubicBezTo>
                    <a:cubicBezTo>
                      <a:pt x="473" y="1632"/>
                      <a:pt x="474" y="1631"/>
                      <a:pt x="475" y="1630"/>
                    </a:cubicBezTo>
                    <a:cubicBezTo>
                      <a:pt x="475" y="1628"/>
                      <a:pt x="473" y="1624"/>
                      <a:pt x="472" y="1622"/>
                    </a:cubicBezTo>
                    <a:cubicBezTo>
                      <a:pt x="471" y="1621"/>
                      <a:pt x="471" y="1621"/>
                      <a:pt x="470" y="1621"/>
                    </a:cubicBezTo>
                    <a:cubicBezTo>
                      <a:pt x="470" y="1621"/>
                      <a:pt x="469" y="1622"/>
                      <a:pt x="469" y="1622"/>
                    </a:cubicBezTo>
                    <a:cubicBezTo>
                      <a:pt x="468" y="1622"/>
                      <a:pt x="468" y="1622"/>
                      <a:pt x="467" y="1623"/>
                    </a:cubicBezTo>
                    <a:cubicBezTo>
                      <a:pt x="467" y="1623"/>
                      <a:pt x="466" y="1623"/>
                      <a:pt x="466" y="1622"/>
                    </a:cubicBezTo>
                    <a:cubicBezTo>
                      <a:pt x="465" y="1622"/>
                      <a:pt x="465" y="1622"/>
                      <a:pt x="465" y="1621"/>
                    </a:cubicBezTo>
                    <a:cubicBezTo>
                      <a:pt x="464" y="1621"/>
                      <a:pt x="464" y="1620"/>
                      <a:pt x="464" y="1620"/>
                    </a:cubicBezTo>
                    <a:cubicBezTo>
                      <a:pt x="464" y="1620"/>
                      <a:pt x="463" y="1620"/>
                      <a:pt x="463" y="1621"/>
                    </a:cubicBezTo>
                    <a:cubicBezTo>
                      <a:pt x="463" y="1621"/>
                      <a:pt x="463" y="1621"/>
                      <a:pt x="463" y="1621"/>
                    </a:cubicBezTo>
                    <a:cubicBezTo>
                      <a:pt x="463" y="1621"/>
                      <a:pt x="463" y="1621"/>
                      <a:pt x="462" y="1621"/>
                    </a:cubicBezTo>
                    <a:cubicBezTo>
                      <a:pt x="461" y="1620"/>
                      <a:pt x="460" y="1619"/>
                      <a:pt x="460" y="1617"/>
                    </a:cubicBezTo>
                    <a:cubicBezTo>
                      <a:pt x="460" y="1616"/>
                      <a:pt x="461" y="1614"/>
                      <a:pt x="463" y="1613"/>
                    </a:cubicBezTo>
                    <a:cubicBezTo>
                      <a:pt x="464" y="1613"/>
                      <a:pt x="464" y="1613"/>
                      <a:pt x="464" y="1613"/>
                    </a:cubicBezTo>
                    <a:cubicBezTo>
                      <a:pt x="465" y="1613"/>
                      <a:pt x="465" y="1613"/>
                      <a:pt x="465" y="1613"/>
                    </a:cubicBezTo>
                    <a:cubicBezTo>
                      <a:pt x="466" y="1613"/>
                      <a:pt x="466" y="1612"/>
                      <a:pt x="466" y="1612"/>
                    </a:cubicBezTo>
                    <a:cubicBezTo>
                      <a:pt x="467" y="1612"/>
                      <a:pt x="467" y="1612"/>
                      <a:pt x="467" y="1611"/>
                    </a:cubicBezTo>
                    <a:cubicBezTo>
                      <a:pt x="467" y="1611"/>
                      <a:pt x="468" y="1611"/>
                      <a:pt x="468" y="1611"/>
                    </a:cubicBezTo>
                    <a:cubicBezTo>
                      <a:pt x="469" y="1611"/>
                      <a:pt x="470" y="1612"/>
                      <a:pt x="471" y="1613"/>
                    </a:cubicBezTo>
                    <a:cubicBezTo>
                      <a:pt x="471" y="1613"/>
                      <a:pt x="471" y="1613"/>
                      <a:pt x="471" y="1613"/>
                    </a:cubicBezTo>
                    <a:cubicBezTo>
                      <a:pt x="472" y="1614"/>
                      <a:pt x="473" y="1615"/>
                      <a:pt x="474" y="1614"/>
                    </a:cubicBezTo>
                    <a:cubicBezTo>
                      <a:pt x="475" y="1614"/>
                      <a:pt x="476" y="1613"/>
                      <a:pt x="477" y="1612"/>
                    </a:cubicBezTo>
                    <a:cubicBezTo>
                      <a:pt x="477" y="1612"/>
                      <a:pt x="478" y="1611"/>
                      <a:pt x="478" y="1611"/>
                    </a:cubicBezTo>
                    <a:cubicBezTo>
                      <a:pt x="479" y="1610"/>
                      <a:pt x="479" y="1610"/>
                      <a:pt x="480" y="1608"/>
                    </a:cubicBezTo>
                    <a:cubicBezTo>
                      <a:pt x="480" y="1608"/>
                      <a:pt x="480" y="1608"/>
                      <a:pt x="480" y="1608"/>
                    </a:cubicBezTo>
                    <a:cubicBezTo>
                      <a:pt x="480" y="1607"/>
                      <a:pt x="481" y="1605"/>
                      <a:pt x="481" y="1604"/>
                    </a:cubicBezTo>
                    <a:cubicBezTo>
                      <a:pt x="482" y="1604"/>
                      <a:pt x="482" y="1604"/>
                      <a:pt x="482" y="1604"/>
                    </a:cubicBezTo>
                    <a:cubicBezTo>
                      <a:pt x="482" y="1604"/>
                      <a:pt x="482" y="1604"/>
                      <a:pt x="483" y="1604"/>
                    </a:cubicBezTo>
                    <a:cubicBezTo>
                      <a:pt x="483" y="1604"/>
                      <a:pt x="483" y="1604"/>
                      <a:pt x="484" y="1604"/>
                    </a:cubicBezTo>
                    <a:cubicBezTo>
                      <a:pt x="484" y="1604"/>
                      <a:pt x="484" y="1604"/>
                      <a:pt x="484" y="1604"/>
                    </a:cubicBezTo>
                    <a:cubicBezTo>
                      <a:pt x="485" y="1603"/>
                      <a:pt x="485" y="1603"/>
                      <a:pt x="485" y="1602"/>
                    </a:cubicBezTo>
                    <a:cubicBezTo>
                      <a:pt x="485" y="1602"/>
                      <a:pt x="485" y="1602"/>
                      <a:pt x="485" y="1601"/>
                    </a:cubicBezTo>
                    <a:cubicBezTo>
                      <a:pt x="485" y="1601"/>
                      <a:pt x="485" y="1601"/>
                      <a:pt x="485" y="1601"/>
                    </a:cubicBezTo>
                    <a:cubicBezTo>
                      <a:pt x="485" y="1598"/>
                      <a:pt x="485" y="1597"/>
                      <a:pt x="488" y="1596"/>
                    </a:cubicBezTo>
                    <a:cubicBezTo>
                      <a:pt x="489" y="1596"/>
                      <a:pt x="490" y="1596"/>
                      <a:pt x="490" y="1595"/>
                    </a:cubicBezTo>
                    <a:cubicBezTo>
                      <a:pt x="491" y="1595"/>
                      <a:pt x="492" y="1595"/>
                      <a:pt x="493" y="1595"/>
                    </a:cubicBezTo>
                    <a:cubicBezTo>
                      <a:pt x="493" y="1594"/>
                      <a:pt x="494" y="1592"/>
                      <a:pt x="496" y="1591"/>
                    </a:cubicBezTo>
                    <a:cubicBezTo>
                      <a:pt x="496" y="1590"/>
                      <a:pt x="496" y="1590"/>
                      <a:pt x="496" y="1590"/>
                    </a:cubicBezTo>
                    <a:cubicBezTo>
                      <a:pt x="498" y="1588"/>
                      <a:pt x="497" y="1583"/>
                      <a:pt x="497" y="1581"/>
                    </a:cubicBezTo>
                    <a:cubicBezTo>
                      <a:pt x="498" y="1577"/>
                      <a:pt x="499" y="1572"/>
                      <a:pt x="503" y="1569"/>
                    </a:cubicBezTo>
                    <a:cubicBezTo>
                      <a:pt x="505" y="1568"/>
                      <a:pt x="508" y="1567"/>
                      <a:pt x="508" y="1564"/>
                    </a:cubicBezTo>
                    <a:cubicBezTo>
                      <a:pt x="506" y="1561"/>
                      <a:pt x="504" y="1565"/>
                      <a:pt x="501" y="1564"/>
                    </a:cubicBezTo>
                    <a:cubicBezTo>
                      <a:pt x="499" y="1563"/>
                      <a:pt x="501" y="1560"/>
                      <a:pt x="500" y="1558"/>
                    </a:cubicBezTo>
                    <a:cubicBezTo>
                      <a:pt x="498" y="1556"/>
                      <a:pt x="495" y="1557"/>
                      <a:pt x="494" y="1556"/>
                    </a:cubicBezTo>
                    <a:cubicBezTo>
                      <a:pt x="491" y="1555"/>
                      <a:pt x="491" y="1554"/>
                      <a:pt x="490" y="1551"/>
                    </a:cubicBezTo>
                    <a:cubicBezTo>
                      <a:pt x="490" y="1550"/>
                      <a:pt x="488" y="1550"/>
                      <a:pt x="488" y="1549"/>
                    </a:cubicBezTo>
                    <a:cubicBezTo>
                      <a:pt x="487" y="1547"/>
                      <a:pt x="489" y="1547"/>
                      <a:pt x="490" y="1546"/>
                    </a:cubicBezTo>
                    <a:cubicBezTo>
                      <a:pt x="491" y="1544"/>
                      <a:pt x="492" y="1543"/>
                      <a:pt x="494" y="1542"/>
                    </a:cubicBezTo>
                    <a:cubicBezTo>
                      <a:pt x="496" y="1540"/>
                      <a:pt x="497" y="1540"/>
                      <a:pt x="500" y="1539"/>
                    </a:cubicBezTo>
                    <a:cubicBezTo>
                      <a:pt x="502" y="1539"/>
                      <a:pt x="504" y="1539"/>
                      <a:pt x="506" y="1537"/>
                    </a:cubicBezTo>
                    <a:cubicBezTo>
                      <a:pt x="509" y="1535"/>
                      <a:pt x="510" y="1533"/>
                      <a:pt x="513" y="1532"/>
                    </a:cubicBezTo>
                    <a:cubicBezTo>
                      <a:pt x="514" y="1532"/>
                      <a:pt x="517" y="1531"/>
                      <a:pt x="516" y="1529"/>
                    </a:cubicBezTo>
                    <a:cubicBezTo>
                      <a:pt x="514" y="1529"/>
                      <a:pt x="512" y="1530"/>
                      <a:pt x="510" y="1530"/>
                    </a:cubicBezTo>
                    <a:cubicBezTo>
                      <a:pt x="507" y="1530"/>
                      <a:pt x="505" y="1528"/>
                      <a:pt x="502" y="1528"/>
                    </a:cubicBezTo>
                    <a:cubicBezTo>
                      <a:pt x="501" y="1526"/>
                      <a:pt x="503" y="1524"/>
                      <a:pt x="502" y="1522"/>
                    </a:cubicBezTo>
                    <a:cubicBezTo>
                      <a:pt x="506" y="1520"/>
                      <a:pt x="505" y="1524"/>
                      <a:pt x="505" y="1525"/>
                    </a:cubicBezTo>
                    <a:cubicBezTo>
                      <a:pt x="506" y="1527"/>
                      <a:pt x="508" y="1528"/>
                      <a:pt x="510" y="1528"/>
                    </a:cubicBezTo>
                    <a:cubicBezTo>
                      <a:pt x="513" y="1528"/>
                      <a:pt x="517" y="1526"/>
                      <a:pt x="518" y="1522"/>
                    </a:cubicBezTo>
                    <a:cubicBezTo>
                      <a:pt x="519" y="1520"/>
                      <a:pt x="518" y="1514"/>
                      <a:pt x="515" y="1513"/>
                    </a:cubicBezTo>
                    <a:cubicBezTo>
                      <a:pt x="514" y="1513"/>
                      <a:pt x="513" y="1514"/>
                      <a:pt x="512" y="1514"/>
                    </a:cubicBezTo>
                    <a:cubicBezTo>
                      <a:pt x="511" y="1513"/>
                      <a:pt x="510" y="1513"/>
                      <a:pt x="509" y="1513"/>
                    </a:cubicBezTo>
                    <a:cubicBezTo>
                      <a:pt x="507" y="1512"/>
                      <a:pt x="506" y="1511"/>
                      <a:pt x="503" y="1512"/>
                    </a:cubicBezTo>
                    <a:cubicBezTo>
                      <a:pt x="503" y="1510"/>
                      <a:pt x="503" y="1508"/>
                      <a:pt x="504" y="1506"/>
                    </a:cubicBezTo>
                    <a:cubicBezTo>
                      <a:pt x="504" y="1504"/>
                      <a:pt x="503" y="1503"/>
                      <a:pt x="506" y="1502"/>
                    </a:cubicBezTo>
                    <a:cubicBezTo>
                      <a:pt x="507" y="1502"/>
                      <a:pt x="509" y="1502"/>
                      <a:pt x="509" y="1503"/>
                    </a:cubicBezTo>
                    <a:cubicBezTo>
                      <a:pt x="511" y="1505"/>
                      <a:pt x="505" y="1511"/>
                      <a:pt x="510" y="1512"/>
                    </a:cubicBezTo>
                    <a:cubicBezTo>
                      <a:pt x="514" y="1513"/>
                      <a:pt x="516" y="1506"/>
                      <a:pt x="519" y="1511"/>
                    </a:cubicBezTo>
                    <a:cubicBezTo>
                      <a:pt x="521" y="1514"/>
                      <a:pt x="520" y="1518"/>
                      <a:pt x="522" y="1522"/>
                    </a:cubicBezTo>
                    <a:cubicBezTo>
                      <a:pt x="524" y="1522"/>
                      <a:pt x="525" y="1521"/>
                      <a:pt x="526" y="1519"/>
                    </a:cubicBezTo>
                    <a:cubicBezTo>
                      <a:pt x="531" y="1507"/>
                      <a:pt x="533" y="1494"/>
                      <a:pt x="537" y="1483"/>
                    </a:cubicBezTo>
                    <a:cubicBezTo>
                      <a:pt x="539" y="1477"/>
                      <a:pt x="539" y="1471"/>
                      <a:pt x="542" y="1465"/>
                    </a:cubicBezTo>
                    <a:cubicBezTo>
                      <a:pt x="543" y="1464"/>
                      <a:pt x="545" y="1460"/>
                      <a:pt x="542" y="1459"/>
                    </a:cubicBezTo>
                    <a:cubicBezTo>
                      <a:pt x="540" y="1457"/>
                      <a:pt x="539" y="1460"/>
                      <a:pt x="539" y="1462"/>
                    </a:cubicBezTo>
                    <a:cubicBezTo>
                      <a:pt x="538" y="1464"/>
                      <a:pt x="536" y="1463"/>
                      <a:pt x="535" y="1464"/>
                    </a:cubicBezTo>
                    <a:cubicBezTo>
                      <a:pt x="533" y="1464"/>
                      <a:pt x="532" y="1465"/>
                      <a:pt x="531" y="1465"/>
                    </a:cubicBezTo>
                    <a:cubicBezTo>
                      <a:pt x="530" y="1465"/>
                      <a:pt x="529" y="1465"/>
                      <a:pt x="528" y="1466"/>
                    </a:cubicBezTo>
                    <a:cubicBezTo>
                      <a:pt x="527" y="1466"/>
                      <a:pt x="527" y="1468"/>
                      <a:pt x="526" y="1468"/>
                    </a:cubicBezTo>
                    <a:cubicBezTo>
                      <a:pt x="525" y="1469"/>
                      <a:pt x="523" y="1469"/>
                      <a:pt x="523" y="1470"/>
                    </a:cubicBezTo>
                    <a:cubicBezTo>
                      <a:pt x="523" y="1470"/>
                      <a:pt x="524" y="1473"/>
                      <a:pt x="524" y="1474"/>
                    </a:cubicBezTo>
                    <a:cubicBezTo>
                      <a:pt x="524" y="1475"/>
                      <a:pt x="524" y="1475"/>
                      <a:pt x="526" y="1475"/>
                    </a:cubicBezTo>
                    <a:cubicBezTo>
                      <a:pt x="527" y="1476"/>
                      <a:pt x="527" y="1478"/>
                      <a:pt x="528" y="1478"/>
                    </a:cubicBezTo>
                    <a:cubicBezTo>
                      <a:pt x="529" y="1479"/>
                      <a:pt x="531" y="1477"/>
                      <a:pt x="532" y="1478"/>
                    </a:cubicBezTo>
                    <a:cubicBezTo>
                      <a:pt x="532" y="1479"/>
                      <a:pt x="532" y="1481"/>
                      <a:pt x="532" y="1482"/>
                    </a:cubicBezTo>
                    <a:cubicBezTo>
                      <a:pt x="532" y="1483"/>
                      <a:pt x="531" y="1483"/>
                      <a:pt x="531" y="1484"/>
                    </a:cubicBezTo>
                    <a:cubicBezTo>
                      <a:pt x="530" y="1485"/>
                      <a:pt x="531" y="1485"/>
                      <a:pt x="530" y="1486"/>
                    </a:cubicBezTo>
                    <a:cubicBezTo>
                      <a:pt x="530" y="1487"/>
                      <a:pt x="528" y="1486"/>
                      <a:pt x="527" y="1487"/>
                    </a:cubicBezTo>
                    <a:cubicBezTo>
                      <a:pt x="525" y="1488"/>
                      <a:pt x="525" y="1490"/>
                      <a:pt x="524" y="1490"/>
                    </a:cubicBezTo>
                    <a:cubicBezTo>
                      <a:pt x="523" y="1489"/>
                      <a:pt x="524" y="1487"/>
                      <a:pt x="523" y="1486"/>
                    </a:cubicBezTo>
                    <a:cubicBezTo>
                      <a:pt x="522" y="1485"/>
                      <a:pt x="520" y="1486"/>
                      <a:pt x="519" y="1485"/>
                    </a:cubicBezTo>
                    <a:cubicBezTo>
                      <a:pt x="518" y="1485"/>
                      <a:pt x="517" y="1482"/>
                      <a:pt x="517" y="1481"/>
                    </a:cubicBezTo>
                    <a:cubicBezTo>
                      <a:pt x="517" y="1480"/>
                      <a:pt x="518" y="1479"/>
                      <a:pt x="519" y="1478"/>
                    </a:cubicBezTo>
                    <a:cubicBezTo>
                      <a:pt x="519" y="1477"/>
                      <a:pt x="519" y="1477"/>
                      <a:pt x="520" y="1476"/>
                    </a:cubicBezTo>
                    <a:cubicBezTo>
                      <a:pt x="522" y="1476"/>
                      <a:pt x="523" y="1476"/>
                      <a:pt x="522" y="1474"/>
                    </a:cubicBezTo>
                    <a:cubicBezTo>
                      <a:pt x="522" y="1472"/>
                      <a:pt x="520" y="1469"/>
                      <a:pt x="523" y="1467"/>
                    </a:cubicBezTo>
                    <a:cubicBezTo>
                      <a:pt x="524" y="1467"/>
                      <a:pt x="524" y="1467"/>
                      <a:pt x="525" y="1467"/>
                    </a:cubicBezTo>
                    <a:cubicBezTo>
                      <a:pt x="525" y="1466"/>
                      <a:pt x="525" y="1466"/>
                      <a:pt x="526" y="1465"/>
                    </a:cubicBezTo>
                    <a:cubicBezTo>
                      <a:pt x="526" y="1464"/>
                      <a:pt x="529" y="1463"/>
                      <a:pt x="530" y="1463"/>
                    </a:cubicBezTo>
                    <a:cubicBezTo>
                      <a:pt x="533" y="1462"/>
                      <a:pt x="535" y="1461"/>
                      <a:pt x="537" y="1460"/>
                    </a:cubicBezTo>
                    <a:cubicBezTo>
                      <a:pt x="540" y="1458"/>
                      <a:pt x="540" y="1456"/>
                      <a:pt x="541" y="1454"/>
                    </a:cubicBezTo>
                    <a:cubicBezTo>
                      <a:pt x="542" y="1453"/>
                      <a:pt x="542" y="1451"/>
                      <a:pt x="543" y="1451"/>
                    </a:cubicBezTo>
                    <a:cubicBezTo>
                      <a:pt x="544" y="1450"/>
                      <a:pt x="544" y="1450"/>
                      <a:pt x="545" y="1450"/>
                    </a:cubicBezTo>
                    <a:cubicBezTo>
                      <a:pt x="548" y="1449"/>
                      <a:pt x="549" y="1449"/>
                      <a:pt x="550" y="1446"/>
                    </a:cubicBezTo>
                    <a:cubicBezTo>
                      <a:pt x="552" y="1443"/>
                      <a:pt x="553" y="1440"/>
                      <a:pt x="555" y="1436"/>
                    </a:cubicBezTo>
                    <a:cubicBezTo>
                      <a:pt x="557" y="1430"/>
                      <a:pt x="559" y="1423"/>
                      <a:pt x="562" y="1417"/>
                    </a:cubicBezTo>
                    <a:cubicBezTo>
                      <a:pt x="563" y="1417"/>
                      <a:pt x="563" y="1417"/>
                      <a:pt x="563" y="1417"/>
                    </a:cubicBezTo>
                    <a:cubicBezTo>
                      <a:pt x="563" y="1416"/>
                      <a:pt x="562" y="1416"/>
                      <a:pt x="562" y="1416"/>
                    </a:cubicBezTo>
                    <a:cubicBezTo>
                      <a:pt x="563" y="1416"/>
                      <a:pt x="563" y="1416"/>
                      <a:pt x="563" y="1416"/>
                    </a:cubicBezTo>
                    <a:cubicBezTo>
                      <a:pt x="566" y="1412"/>
                      <a:pt x="569" y="1408"/>
                      <a:pt x="572" y="1405"/>
                    </a:cubicBezTo>
                    <a:cubicBezTo>
                      <a:pt x="572" y="1405"/>
                      <a:pt x="571" y="1405"/>
                      <a:pt x="571" y="1405"/>
                    </a:cubicBezTo>
                    <a:cubicBezTo>
                      <a:pt x="570" y="1405"/>
                      <a:pt x="569" y="1406"/>
                      <a:pt x="568" y="1406"/>
                    </a:cubicBezTo>
                    <a:cubicBezTo>
                      <a:pt x="567" y="1405"/>
                      <a:pt x="567" y="1404"/>
                      <a:pt x="567" y="1402"/>
                    </a:cubicBezTo>
                    <a:cubicBezTo>
                      <a:pt x="568" y="1402"/>
                      <a:pt x="569" y="1402"/>
                      <a:pt x="569" y="1402"/>
                    </a:cubicBezTo>
                    <a:cubicBezTo>
                      <a:pt x="570" y="1402"/>
                      <a:pt x="570" y="1401"/>
                      <a:pt x="570" y="1401"/>
                    </a:cubicBezTo>
                    <a:cubicBezTo>
                      <a:pt x="571" y="1400"/>
                      <a:pt x="571" y="1400"/>
                      <a:pt x="572" y="1400"/>
                    </a:cubicBezTo>
                    <a:cubicBezTo>
                      <a:pt x="573" y="1400"/>
                      <a:pt x="575" y="1399"/>
                      <a:pt x="576" y="1401"/>
                    </a:cubicBezTo>
                    <a:cubicBezTo>
                      <a:pt x="576" y="1401"/>
                      <a:pt x="576" y="1401"/>
                      <a:pt x="577" y="1401"/>
                    </a:cubicBezTo>
                    <a:cubicBezTo>
                      <a:pt x="581" y="1396"/>
                      <a:pt x="583" y="1390"/>
                      <a:pt x="578" y="1384"/>
                    </a:cubicBezTo>
                    <a:cubicBezTo>
                      <a:pt x="574" y="1386"/>
                      <a:pt x="570" y="1389"/>
                      <a:pt x="567" y="1393"/>
                    </a:cubicBezTo>
                    <a:cubicBezTo>
                      <a:pt x="566" y="1395"/>
                      <a:pt x="565" y="1397"/>
                      <a:pt x="564" y="1399"/>
                    </a:cubicBezTo>
                    <a:cubicBezTo>
                      <a:pt x="563" y="1400"/>
                      <a:pt x="562" y="1401"/>
                      <a:pt x="562" y="1401"/>
                    </a:cubicBezTo>
                    <a:cubicBezTo>
                      <a:pt x="561" y="1402"/>
                      <a:pt x="560" y="1402"/>
                      <a:pt x="559" y="1403"/>
                    </a:cubicBezTo>
                    <a:cubicBezTo>
                      <a:pt x="558" y="1404"/>
                      <a:pt x="559" y="1406"/>
                      <a:pt x="557" y="1408"/>
                    </a:cubicBezTo>
                    <a:cubicBezTo>
                      <a:pt x="557" y="1408"/>
                      <a:pt x="557" y="1408"/>
                      <a:pt x="556" y="1408"/>
                    </a:cubicBezTo>
                    <a:cubicBezTo>
                      <a:pt x="556" y="1409"/>
                      <a:pt x="555" y="1409"/>
                      <a:pt x="555" y="1409"/>
                    </a:cubicBezTo>
                    <a:cubicBezTo>
                      <a:pt x="555" y="1409"/>
                      <a:pt x="555" y="1409"/>
                      <a:pt x="555" y="1409"/>
                    </a:cubicBezTo>
                    <a:cubicBezTo>
                      <a:pt x="554" y="1409"/>
                      <a:pt x="554" y="1409"/>
                      <a:pt x="554" y="1409"/>
                    </a:cubicBezTo>
                    <a:cubicBezTo>
                      <a:pt x="553" y="1410"/>
                      <a:pt x="554" y="1410"/>
                      <a:pt x="553" y="1411"/>
                    </a:cubicBezTo>
                    <a:cubicBezTo>
                      <a:pt x="552" y="1414"/>
                      <a:pt x="551" y="1414"/>
                      <a:pt x="549" y="1416"/>
                    </a:cubicBezTo>
                    <a:cubicBezTo>
                      <a:pt x="548" y="1417"/>
                      <a:pt x="548" y="1420"/>
                      <a:pt x="546" y="1420"/>
                    </a:cubicBezTo>
                    <a:cubicBezTo>
                      <a:pt x="545" y="1417"/>
                      <a:pt x="544" y="1415"/>
                      <a:pt x="544" y="1413"/>
                    </a:cubicBezTo>
                    <a:cubicBezTo>
                      <a:pt x="544" y="1412"/>
                      <a:pt x="545" y="1411"/>
                      <a:pt x="545" y="1410"/>
                    </a:cubicBezTo>
                    <a:cubicBezTo>
                      <a:pt x="545" y="1409"/>
                      <a:pt x="544" y="1408"/>
                      <a:pt x="544" y="1407"/>
                    </a:cubicBezTo>
                    <a:cubicBezTo>
                      <a:pt x="545" y="1404"/>
                      <a:pt x="548" y="1405"/>
                      <a:pt x="548" y="1402"/>
                    </a:cubicBezTo>
                    <a:cubicBezTo>
                      <a:pt x="548" y="1400"/>
                      <a:pt x="545" y="1400"/>
                      <a:pt x="543" y="1400"/>
                    </a:cubicBezTo>
                    <a:cubicBezTo>
                      <a:pt x="540" y="1401"/>
                      <a:pt x="540" y="1403"/>
                      <a:pt x="537" y="1403"/>
                    </a:cubicBezTo>
                    <a:cubicBezTo>
                      <a:pt x="535" y="1402"/>
                      <a:pt x="533" y="1402"/>
                      <a:pt x="531" y="1403"/>
                    </a:cubicBezTo>
                    <a:cubicBezTo>
                      <a:pt x="529" y="1404"/>
                      <a:pt x="526" y="1406"/>
                      <a:pt x="524" y="1405"/>
                    </a:cubicBezTo>
                    <a:cubicBezTo>
                      <a:pt x="522" y="1405"/>
                      <a:pt x="522" y="1402"/>
                      <a:pt x="522" y="1400"/>
                    </a:cubicBezTo>
                    <a:cubicBezTo>
                      <a:pt x="523" y="1401"/>
                      <a:pt x="523" y="1403"/>
                      <a:pt x="524" y="1403"/>
                    </a:cubicBezTo>
                    <a:cubicBezTo>
                      <a:pt x="527" y="1403"/>
                      <a:pt x="526" y="1401"/>
                      <a:pt x="526" y="1400"/>
                    </a:cubicBezTo>
                    <a:cubicBezTo>
                      <a:pt x="526" y="1397"/>
                      <a:pt x="529" y="1394"/>
                      <a:pt x="526" y="1392"/>
                    </a:cubicBezTo>
                    <a:cubicBezTo>
                      <a:pt x="524" y="1392"/>
                      <a:pt x="523" y="1393"/>
                      <a:pt x="522" y="1391"/>
                    </a:cubicBezTo>
                    <a:cubicBezTo>
                      <a:pt x="521" y="1391"/>
                      <a:pt x="521" y="1389"/>
                      <a:pt x="521" y="1387"/>
                    </a:cubicBezTo>
                    <a:cubicBezTo>
                      <a:pt x="519" y="1384"/>
                      <a:pt x="516" y="1386"/>
                      <a:pt x="514" y="1387"/>
                    </a:cubicBezTo>
                    <a:cubicBezTo>
                      <a:pt x="514" y="1384"/>
                      <a:pt x="517" y="1383"/>
                      <a:pt x="520" y="1383"/>
                    </a:cubicBezTo>
                    <a:cubicBezTo>
                      <a:pt x="521" y="1384"/>
                      <a:pt x="521" y="1385"/>
                      <a:pt x="522" y="1386"/>
                    </a:cubicBezTo>
                    <a:cubicBezTo>
                      <a:pt x="524" y="1387"/>
                      <a:pt x="522" y="1387"/>
                      <a:pt x="525" y="1387"/>
                    </a:cubicBezTo>
                    <a:cubicBezTo>
                      <a:pt x="526" y="1387"/>
                      <a:pt x="527" y="1386"/>
                      <a:pt x="529" y="1387"/>
                    </a:cubicBezTo>
                    <a:cubicBezTo>
                      <a:pt x="529" y="1387"/>
                      <a:pt x="530" y="1389"/>
                      <a:pt x="531" y="1389"/>
                    </a:cubicBezTo>
                    <a:cubicBezTo>
                      <a:pt x="533" y="1389"/>
                      <a:pt x="535" y="1388"/>
                      <a:pt x="535" y="1385"/>
                    </a:cubicBezTo>
                    <a:cubicBezTo>
                      <a:pt x="537" y="1385"/>
                      <a:pt x="537" y="1384"/>
                      <a:pt x="538" y="1383"/>
                    </a:cubicBezTo>
                    <a:cubicBezTo>
                      <a:pt x="541" y="1382"/>
                      <a:pt x="540" y="1385"/>
                      <a:pt x="542" y="1386"/>
                    </a:cubicBezTo>
                    <a:cubicBezTo>
                      <a:pt x="546" y="1388"/>
                      <a:pt x="552" y="1380"/>
                      <a:pt x="555" y="1379"/>
                    </a:cubicBezTo>
                    <a:cubicBezTo>
                      <a:pt x="560" y="1378"/>
                      <a:pt x="565" y="1380"/>
                      <a:pt x="569" y="1378"/>
                    </a:cubicBezTo>
                    <a:cubicBezTo>
                      <a:pt x="571" y="1377"/>
                      <a:pt x="573" y="1376"/>
                      <a:pt x="575" y="1375"/>
                    </a:cubicBezTo>
                    <a:cubicBezTo>
                      <a:pt x="576" y="1374"/>
                      <a:pt x="576" y="1374"/>
                      <a:pt x="577" y="1373"/>
                    </a:cubicBezTo>
                    <a:cubicBezTo>
                      <a:pt x="577" y="1371"/>
                      <a:pt x="576" y="1371"/>
                      <a:pt x="575" y="1371"/>
                    </a:cubicBezTo>
                    <a:cubicBezTo>
                      <a:pt x="573" y="1370"/>
                      <a:pt x="572" y="1369"/>
                      <a:pt x="572" y="1367"/>
                    </a:cubicBezTo>
                    <a:cubicBezTo>
                      <a:pt x="572" y="1366"/>
                      <a:pt x="574" y="1364"/>
                      <a:pt x="573" y="1363"/>
                    </a:cubicBezTo>
                    <a:cubicBezTo>
                      <a:pt x="573" y="1363"/>
                      <a:pt x="573" y="1364"/>
                      <a:pt x="572" y="1364"/>
                    </a:cubicBezTo>
                    <a:cubicBezTo>
                      <a:pt x="571" y="1363"/>
                      <a:pt x="571" y="1363"/>
                      <a:pt x="570" y="1362"/>
                    </a:cubicBezTo>
                    <a:cubicBezTo>
                      <a:pt x="570" y="1362"/>
                      <a:pt x="569" y="1361"/>
                      <a:pt x="570" y="1360"/>
                    </a:cubicBezTo>
                    <a:cubicBezTo>
                      <a:pt x="571" y="1359"/>
                      <a:pt x="573" y="1359"/>
                      <a:pt x="574" y="1358"/>
                    </a:cubicBezTo>
                    <a:cubicBezTo>
                      <a:pt x="574" y="1357"/>
                      <a:pt x="574" y="1357"/>
                      <a:pt x="574" y="1357"/>
                    </a:cubicBezTo>
                    <a:cubicBezTo>
                      <a:pt x="575" y="1356"/>
                      <a:pt x="576" y="1356"/>
                      <a:pt x="576" y="1356"/>
                    </a:cubicBezTo>
                    <a:cubicBezTo>
                      <a:pt x="577" y="1357"/>
                      <a:pt x="578" y="1357"/>
                      <a:pt x="578" y="1356"/>
                    </a:cubicBezTo>
                    <a:cubicBezTo>
                      <a:pt x="578" y="1355"/>
                      <a:pt x="577" y="1354"/>
                      <a:pt x="577" y="1354"/>
                    </a:cubicBezTo>
                    <a:cubicBezTo>
                      <a:pt x="576" y="1352"/>
                      <a:pt x="576" y="1351"/>
                      <a:pt x="576" y="1349"/>
                    </a:cubicBezTo>
                    <a:cubicBezTo>
                      <a:pt x="577" y="1347"/>
                      <a:pt x="579" y="1346"/>
                      <a:pt x="581" y="1345"/>
                    </a:cubicBezTo>
                    <a:cubicBezTo>
                      <a:pt x="583" y="1345"/>
                      <a:pt x="584" y="1344"/>
                      <a:pt x="585" y="1342"/>
                    </a:cubicBezTo>
                    <a:cubicBezTo>
                      <a:pt x="585" y="1341"/>
                      <a:pt x="585" y="1340"/>
                      <a:pt x="584" y="1339"/>
                    </a:cubicBezTo>
                    <a:cubicBezTo>
                      <a:pt x="584" y="1339"/>
                      <a:pt x="581" y="1338"/>
                      <a:pt x="581" y="1339"/>
                    </a:cubicBezTo>
                    <a:cubicBezTo>
                      <a:pt x="581" y="1337"/>
                      <a:pt x="583" y="1337"/>
                      <a:pt x="583" y="1336"/>
                    </a:cubicBezTo>
                    <a:cubicBezTo>
                      <a:pt x="583" y="1334"/>
                      <a:pt x="580" y="1333"/>
                      <a:pt x="581" y="1331"/>
                    </a:cubicBezTo>
                    <a:cubicBezTo>
                      <a:pt x="582" y="1326"/>
                      <a:pt x="592" y="1324"/>
                      <a:pt x="596" y="1324"/>
                    </a:cubicBezTo>
                    <a:cubicBezTo>
                      <a:pt x="599" y="1324"/>
                      <a:pt x="600" y="1323"/>
                      <a:pt x="603" y="1322"/>
                    </a:cubicBezTo>
                    <a:cubicBezTo>
                      <a:pt x="605" y="1321"/>
                      <a:pt x="607" y="1320"/>
                      <a:pt x="609" y="1321"/>
                    </a:cubicBezTo>
                    <a:cubicBezTo>
                      <a:pt x="610" y="1322"/>
                      <a:pt x="610" y="1324"/>
                      <a:pt x="612" y="1323"/>
                    </a:cubicBezTo>
                    <a:cubicBezTo>
                      <a:pt x="614" y="1323"/>
                      <a:pt x="615" y="1321"/>
                      <a:pt x="618" y="1322"/>
                    </a:cubicBezTo>
                    <a:cubicBezTo>
                      <a:pt x="619" y="1322"/>
                      <a:pt x="621" y="1322"/>
                      <a:pt x="622" y="1324"/>
                    </a:cubicBezTo>
                    <a:cubicBezTo>
                      <a:pt x="624" y="1328"/>
                      <a:pt x="621" y="1328"/>
                      <a:pt x="618" y="1329"/>
                    </a:cubicBezTo>
                    <a:cubicBezTo>
                      <a:pt x="613" y="1332"/>
                      <a:pt x="612" y="1338"/>
                      <a:pt x="605" y="1337"/>
                    </a:cubicBezTo>
                    <a:cubicBezTo>
                      <a:pt x="607" y="1342"/>
                      <a:pt x="601" y="1340"/>
                      <a:pt x="601" y="1345"/>
                    </a:cubicBezTo>
                    <a:cubicBezTo>
                      <a:pt x="601" y="1346"/>
                      <a:pt x="601" y="1347"/>
                      <a:pt x="601" y="1348"/>
                    </a:cubicBezTo>
                    <a:cubicBezTo>
                      <a:pt x="601" y="1349"/>
                      <a:pt x="600" y="1349"/>
                      <a:pt x="600" y="1350"/>
                    </a:cubicBezTo>
                    <a:cubicBezTo>
                      <a:pt x="599" y="1352"/>
                      <a:pt x="599" y="1354"/>
                      <a:pt x="598" y="1355"/>
                    </a:cubicBezTo>
                    <a:cubicBezTo>
                      <a:pt x="598" y="1355"/>
                      <a:pt x="598" y="1356"/>
                      <a:pt x="598" y="1356"/>
                    </a:cubicBezTo>
                    <a:cubicBezTo>
                      <a:pt x="598" y="1356"/>
                      <a:pt x="598" y="1356"/>
                      <a:pt x="598" y="1356"/>
                    </a:cubicBezTo>
                    <a:cubicBezTo>
                      <a:pt x="598" y="1356"/>
                      <a:pt x="598" y="1356"/>
                      <a:pt x="598" y="1356"/>
                    </a:cubicBezTo>
                    <a:cubicBezTo>
                      <a:pt x="596" y="1358"/>
                      <a:pt x="594" y="1358"/>
                      <a:pt x="594" y="1362"/>
                    </a:cubicBezTo>
                    <a:cubicBezTo>
                      <a:pt x="594" y="1362"/>
                      <a:pt x="594" y="1362"/>
                      <a:pt x="594" y="1363"/>
                    </a:cubicBezTo>
                    <a:cubicBezTo>
                      <a:pt x="594" y="1363"/>
                      <a:pt x="594" y="1363"/>
                      <a:pt x="594" y="1363"/>
                    </a:cubicBezTo>
                    <a:cubicBezTo>
                      <a:pt x="595" y="1363"/>
                      <a:pt x="596" y="1362"/>
                      <a:pt x="597" y="1362"/>
                    </a:cubicBezTo>
                    <a:cubicBezTo>
                      <a:pt x="597" y="1362"/>
                      <a:pt x="598" y="1364"/>
                      <a:pt x="598" y="1364"/>
                    </a:cubicBezTo>
                    <a:cubicBezTo>
                      <a:pt x="598" y="1365"/>
                      <a:pt x="596" y="1366"/>
                      <a:pt x="595" y="1366"/>
                    </a:cubicBezTo>
                    <a:cubicBezTo>
                      <a:pt x="594" y="1366"/>
                      <a:pt x="594" y="1366"/>
                      <a:pt x="593" y="1366"/>
                    </a:cubicBezTo>
                    <a:cubicBezTo>
                      <a:pt x="592" y="1366"/>
                      <a:pt x="592" y="1366"/>
                      <a:pt x="592" y="1367"/>
                    </a:cubicBezTo>
                    <a:cubicBezTo>
                      <a:pt x="592" y="1367"/>
                      <a:pt x="592" y="1368"/>
                      <a:pt x="592" y="1368"/>
                    </a:cubicBezTo>
                    <a:cubicBezTo>
                      <a:pt x="592" y="1368"/>
                      <a:pt x="593" y="1367"/>
                      <a:pt x="594" y="1367"/>
                    </a:cubicBezTo>
                    <a:cubicBezTo>
                      <a:pt x="594" y="1368"/>
                      <a:pt x="594" y="1368"/>
                      <a:pt x="594" y="1368"/>
                    </a:cubicBezTo>
                    <a:cubicBezTo>
                      <a:pt x="595" y="1368"/>
                      <a:pt x="596" y="1367"/>
                      <a:pt x="597" y="1366"/>
                    </a:cubicBezTo>
                    <a:cubicBezTo>
                      <a:pt x="597" y="1366"/>
                      <a:pt x="600" y="1365"/>
                      <a:pt x="600" y="1365"/>
                    </a:cubicBezTo>
                    <a:cubicBezTo>
                      <a:pt x="603" y="1362"/>
                      <a:pt x="606" y="1360"/>
                      <a:pt x="608" y="1357"/>
                    </a:cubicBezTo>
                    <a:cubicBezTo>
                      <a:pt x="609" y="1356"/>
                      <a:pt x="610" y="1355"/>
                      <a:pt x="611" y="1355"/>
                    </a:cubicBezTo>
                    <a:cubicBezTo>
                      <a:pt x="611" y="1355"/>
                      <a:pt x="611" y="1354"/>
                      <a:pt x="611" y="1354"/>
                    </a:cubicBezTo>
                    <a:cubicBezTo>
                      <a:pt x="611" y="1353"/>
                      <a:pt x="611" y="1353"/>
                      <a:pt x="612" y="1353"/>
                    </a:cubicBezTo>
                    <a:cubicBezTo>
                      <a:pt x="613" y="1352"/>
                      <a:pt x="613" y="1353"/>
                      <a:pt x="613" y="1353"/>
                    </a:cubicBezTo>
                    <a:cubicBezTo>
                      <a:pt x="614" y="1352"/>
                      <a:pt x="615" y="1352"/>
                      <a:pt x="616" y="1351"/>
                    </a:cubicBezTo>
                    <a:cubicBezTo>
                      <a:pt x="615" y="1351"/>
                      <a:pt x="615" y="1351"/>
                      <a:pt x="615" y="1351"/>
                    </a:cubicBezTo>
                    <a:cubicBezTo>
                      <a:pt x="614" y="1350"/>
                      <a:pt x="615" y="1348"/>
                      <a:pt x="616" y="1348"/>
                    </a:cubicBezTo>
                    <a:cubicBezTo>
                      <a:pt x="617" y="1347"/>
                      <a:pt x="618" y="1345"/>
                      <a:pt x="618" y="1344"/>
                    </a:cubicBezTo>
                    <a:cubicBezTo>
                      <a:pt x="618" y="1343"/>
                      <a:pt x="618" y="1343"/>
                      <a:pt x="618" y="1342"/>
                    </a:cubicBezTo>
                    <a:cubicBezTo>
                      <a:pt x="617" y="1341"/>
                      <a:pt x="616" y="1342"/>
                      <a:pt x="616" y="1341"/>
                    </a:cubicBezTo>
                    <a:cubicBezTo>
                      <a:pt x="613" y="1340"/>
                      <a:pt x="616" y="1338"/>
                      <a:pt x="618" y="1338"/>
                    </a:cubicBezTo>
                    <a:cubicBezTo>
                      <a:pt x="620" y="1339"/>
                      <a:pt x="621" y="1341"/>
                      <a:pt x="623" y="1341"/>
                    </a:cubicBezTo>
                    <a:cubicBezTo>
                      <a:pt x="624" y="1341"/>
                      <a:pt x="627" y="1339"/>
                      <a:pt x="628" y="1340"/>
                    </a:cubicBezTo>
                    <a:cubicBezTo>
                      <a:pt x="631" y="1337"/>
                      <a:pt x="635" y="1335"/>
                      <a:pt x="638" y="1332"/>
                    </a:cubicBezTo>
                    <a:cubicBezTo>
                      <a:pt x="640" y="1330"/>
                      <a:pt x="643" y="1329"/>
                      <a:pt x="644" y="1327"/>
                    </a:cubicBezTo>
                    <a:cubicBezTo>
                      <a:pt x="646" y="1325"/>
                      <a:pt x="647" y="1321"/>
                      <a:pt x="646" y="1319"/>
                    </a:cubicBezTo>
                    <a:cubicBezTo>
                      <a:pt x="645" y="1319"/>
                      <a:pt x="640" y="1313"/>
                      <a:pt x="640" y="1313"/>
                    </a:cubicBezTo>
                    <a:cubicBezTo>
                      <a:pt x="636" y="1314"/>
                      <a:pt x="637" y="1311"/>
                      <a:pt x="633" y="1309"/>
                    </a:cubicBezTo>
                    <a:cubicBezTo>
                      <a:pt x="633" y="1309"/>
                      <a:pt x="632" y="1309"/>
                      <a:pt x="632" y="1309"/>
                    </a:cubicBezTo>
                    <a:cubicBezTo>
                      <a:pt x="632" y="1309"/>
                      <a:pt x="631" y="1309"/>
                      <a:pt x="631" y="1309"/>
                    </a:cubicBezTo>
                    <a:cubicBezTo>
                      <a:pt x="630" y="1309"/>
                      <a:pt x="631" y="1308"/>
                      <a:pt x="630" y="1308"/>
                    </a:cubicBezTo>
                    <a:cubicBezTo>
                      <a:pt x="630" y="1308"/>
                      <a:pt x="629" y="1308"/>
                      <a:pt x="628" y="1307"/>
                    </a:cubicBezTo>
                    <a:cubicBezTo>
                      <a:pt x="626" y="1306"/>
                      <a:pt x="626" y="1306"/>
                      <a:pt x="625" y="1304"/>
                    </a:cubicBezTo>
                    <a:cubicBezTo>
                      <a:pt x="621" y="1300"/>
                      <a:pt x="619" y="1304"/>
                      <a:pt x="615" y="1303"/>
                    </a:cubicBezTo>
                    <a:cubicBezTo>
                      <a:pt x="612" y="1302"/>
                      <a:pt x="612" y="1301"/>
                      <a:pt x="609" y="1302"/>
                    </a:cubicBezTo>
                    <a:cubicBezTo>
                      <a:pt x="606" y="1304"/>
                      <a:pt x="606" y="1304"/>
                      <a:pt x="603" y="1303"/>
                    </a:cubicBezTo>
                    <a:cubicBezTo>
                      <a:pt x="601" y="1301"/>
                      <a:pt x="599" y="1300"/>
                      <a:pt x="599" y="1298"/>
                    </a:cubicBezTo>
                    <a:cubicBezTo>
                      <a:pt x="599" y="1297"/>
                      <a:pt x="601" y="1293"/>
                      <a:pt x="602" y="1294"/>
                    </a:cubicBezTo>
                    <a:cubicBezTo>
                      <a:pt x="601" y="1291"/>
                      <a:pt x="607" y="1291"/>
                      <a:pt x="608" y="1289"/>
                    </a:cubicBezTo>
                    <a:cubicBezTo>
                      <a:pt x="609" y="1287"/>
                      <a:pt x="608" y="1286"/>
                      <a:pt x="608" y="1284"/>
                    </a:cubicBezTo>
                    <a:cubicBezTo>
                      <a:pt x="608" y="1282"/>
                      <a:pt x="609" y="1280"/>
                      <a:pt x="609" y="1278"/>
                    </a:cubicBezTo>
                    <a:cubicBezTo>
                      <a:pt x="608" y="1275"/>
                      <a:pt x="607" y="1272"/>
                      <a:pt x="609" y="1269"/>
                    </a:cubicBezTo>
                    <a:cubicBezTo>
                      <a:pt x="610" y="1267"/>
                      <a:pt x="611" y="1267"/>
                      <a:pt x="610" y="1264"/>
                    </a:cubicBezTo>
                    <a:cubicBezTo>
                      <a:pt x="610" y="1263"/>
                      <a:pt x="609" y="1260"/>
                      <a:pt x="611" y="1260"/>
                    </a:cubicBezTo>
                    <a:cubicBezTo>
                      <a:pt x="611" y="1262"/>
                      <a:pt x="612" y="1264"/>
                      <a:pt x="614" y="1263"/>
                    </a:cubicBezTo>
                    <a:cubicBezTo>
                      <a:pt x="615" y="1263"/>
                      <a:pt x="614" y="1260"/>
                      <a:pt x="617" y="1260"/>
                    </a:cubicBezTo>
                    <a:cubicBezTo>
                      <a:pt x="617" y="1260"/>
                      <a:pt x="620" y="1262"/>
                      <a:pt x="621" y="1263"/>
                    </a:cubicBezTo>
                    <a:cubicBezTo>
                      <a:pt x="621" y="1263"/>
                      <a:pt x="622" y="1264"/>
                      <a:pt x="623" y="1265"/>
                    </a:cubicBezTo>
                    <a:cubicBezTo>
                      <a:pt x="623" y="1267"/>
                      <a:pt x="623" y="1267"/>
                      <a:pt x="624" y="1268"/>
                    </a:cubicBezTo>
                    <a:cubicBezTo>
                      <a:pt x="626" y="1269"/>
                      <a:pt x="626" y="1268"/>
                      <a:pt x="627" y="1270"/>
                    </a:cubicBezTo>
                    <a:cubicBezTo>
                      <a:pt x="627" y="1271"/>
                      <a:pt x="627" y="1273"/>
                      <a:pt x="628" y="1274"/>
                    </a:cubicBezTo>
                    <a:cubicBezTo>
                      <a:pt x="628" y="1275"/>
                      <a:pt x="629" y="1276"/>
                      <a:pt x="629" y="1277"/>
                    </a:cubicBezTo>
                    <a:cubicBezTo>
                      <a:pt x="631" y="1276"/>
                      <a:pt x="632" y="1277"/>
                      <a:pt x="633" y="1276"/>
                    </a:cubicBezTo>
                    <a:cubicBezTo>
                      <a:pt x="634" y="1274"/>
                      <a:pt x="633" y="1272"/>
                      <a:pt x="631" y="1272"/>
                    </a:cubicBezTo>
                    <a:cubicBezTo>
                      <a:pt x="631" y="1268"/>
                      <a:pt x="628" y="1266"/>
                      <a:pt x="633" y="1263"/>
                    </a:cubicBezTo>
                    <a:cubicBezTo>
                      <a:pt x="637" y="1261"/>
                      <a:pt x="634" y="1259"/>
                      <a:pt x="631" y="1256"/>
                    </a:cubicBezTo>
                    <a:cubicBezTo>
                      <a:pt x="630" y="1255"/>
                      <a:pt x="628" y="1254"/>
                      <a:pt x="628" y="1253"/>
                    </a:cubicBezTo>
                    <a:cubicBezTo>
                      <a:pt x="626" y="1250"/>
                      <a:pt x="630" y="1252"/>
                      <a:pt x="631" y="1251"/>
                    </a:cubicBezTo>
                    <a:cubicBezTo>
                      <a:pt x="634" y="1249"/>
                      <a:pt x="625" y="1242"/>
                      <a:pt x="627" y="1238"/>
                    </a:cubicBezTo>
                    <a:cubicBezTo>
                      <a:pt x="628" y="1236"/>
                      <a:pt x="631" y="1236"/>
                      <a:pt x="631" y="1238"/>
                    </a:cubicBezTo>
                    <a:cubicBezTo>
                      <a:pt x="630" y="1239"/>
                      <a:pt x="629" y="1239"/>
                      <a:pt x="630" y="1240"/>
                    </a:cubicBezTo>
                    <a:cubicBezTo>
                      <a:pt x="630" y="1241"/>
                      <a:pt x="631" y="1242"/>
                      <a:pt x="632" y="1242"/>
                    </a:cubicBezTo>
                    <a:cubicBezTo>
                      <a:pt x="633" y="1243"/>
                      <a:pt x="635" y="1243"/>
                      <a:pt x="637" y="1243"/>
                    </a:cubicBezTo>
                    <a:cubicBezTo>
                      <a:pt x="640" y="1243"/>
                      <a:pt x="640" y="1241"/>
                      <a:pt x="641" y="1239"/>
                    </a:cubicBezTo>
                    <a:cubicBezTo>
                      <a:pt x="641" y="1239"/>
                      <a:pt x="643" y="1238"/>
                      <a:pt x="643" y="1237"/>
                    </a:cubicBezTo>
                    <a:cubicBezTo>
                      <a:pt x="643" y="1237"/>
                      <a:pt x="641" y="1235"/>
                      <a:pt x="641" y="1235"/>
                    </a:cubicBezTo>
                    <a:cubicBezTo>
                      <a:pt x="638" y="1234"/>
                      <a:pt x="636" y="1235"/>
                      <a:pt x="634" y="1233"/>
                    </a:cubicBezTo>
                    <a:cubicBezTo>
                      <a:pt x="633" y="1233"/>
                      <a:pt x="633" y="1232"/>
                      <a:pt x="632" y="1231"/>
                    </a:cubicBezTo>
                    <a:cubicBezTo>
                      <a:pt x="630" y="1229"/>
                      <a:pt x="628" y="1227"/>
                      <a:pt x="627" y="1225"/>
                    </a:cubicBezTo>
                    <a:cubicBezTo>
                      <a:pt x="624" y="1223"/>
                      <a:pt x="620" y="1220"/>
                      <a:pt x="619" y="1217"/>
                    </a:cubicBezTo>
                    <a:cubicBezTo>
                      <a:pt x="618" y="1215"/>
                      <a:pt x="618" y="1215"/>
                      <a:pt x="617" y="1214"/>
                    </a:cubicBezTo>
                    <a:cubicBezTo>
                      <a:pt x="616" y="1212"/>
                      <a:pt x="615" y="1210"/>
                      <a:pt x="614" y="1208"/>
                    </a:cubicBezTo>
                    <a:cubicBezTo>
                      <a:pt x="613" y="1207"/>
                      <a:pt x="612" y="1206"/>
                      <a:pt x="612" y="1205"/>
                    </a:cubicBezTo>
                    <a:cubicBezTo>
                      <a:pt x="611" y="1202"/>
                      <a:pt x="612" y="1203"/>
                      <a:pt x="612" y="1201"/>
                    </a:cubicBezTo>
                    <a:cubicBezTo>
                      <a:pt x="613" y="1198"/>
                      <a:pt x="613" y="1195"/>
                      <a:pt x="610" y="1194"/>
                    </a:cubicBezTo>
                    <a:cubicBezTo>
                      <a:pt x="605" y="1193"/>
                      <a:pt x="606" y="1197"/>
                      <a:pt x="603" y="1199"/>
                    </a:cubicBezTo>
                    <a:cubicBezTo>
                      <a:pt x="603" y="1196"/>
                      <a:pt x="602" y="1193"/>
                      <a:pt x="605" y="1192"/>
                    </a:cubicBezTo>
                    <a:cubicBezTo>
                      <a:pt x="607" y="1192"/>
                      <a:pt x="609" y="1192"/>
                      <a:pt x="611" y="1192"/>
                    </a:cubicBezTo>
                    <a:cubicBezTo>
                      <a:pt x="613" y="1192"/>
                      <a:pt x="613" y="1192"/>
                      <a:pt x="615" y="1192"/>
                    </a:cubicBezTo>
                    <a:cubicBezTo>
                      <a:pt x="616" y="1193"/>
                      <a:pt x="616" y="1193"/>
                      <a:pt x="618" y="1193"/>
                    </a:cubicBezTo>
                    <a:cubicBezTo>
                      <a:pt x="618" y="1193"/>
                      <a:pt x="619" y="1192"/>
                      <a:pt x="620" y="1193"/>
                    </a:cubicBezTo>
                    <a:cubicBezTo>
                      <a:pt x="622" y="1193"/>
                      <a:pt x="621" y="1196"/>
                      <a:pt x="623" y="1198"/>
                    </a:cubicBezTo>
                    <a:cubicBezTo>
                      <a:pt x="624" y="1200"/>
                      <a:pt x="627" y="1199"/>
                      <a:pt x="629" y="1198"/>
                    </a:cubicBezTo>
                    <a:cubicBezTo>
                      <a:pt x="631" y="1196"/>
                      <a:pt x="633" y="1196"/>
                      <a:pt x="636" y="1195"/>
                    </a:cubicBezTo>
                    <a:cubicBezTo>
                      <a:pt x="639" y="1195"/>
                      <a:pt x="640" y="1192"/>
                      <a:pt x="643" y="1192"/>
                    </a:cubicBezTo>
                    <a:cubicBezTo>
                      <a:pt x="646" y="1192"/>
                      <a:pt x="648" y="1194"/>
                      <a:pt x="651" y="1193"/>
                    </a:cubicBezTo>
                    <a:cubicBezTo>
                      <a:pt x="652" y="1193"/>
                      <a:pt x="653" y="1193"/>
                      <a:pt x="654" y="1193"/>
                    </a:cubicBezTo>
                    <a:cubicBezTo>
                      <a:pt x="655" y="1193"/>
                      <a:pt x="655" y="1193"/>
                      <a:pt x="656" y="1193"/>
                    </a:cubicBezTo>
                    <a:cubicBezTo>
                      <a:pt x="657" y="1193"/>
                      <a:pt x="657" y="1192"/>
                      <a:pt x="658" y="1192"/>
                    </a:cubicBezTo>
                    <a:cubicBezTo>
                      <a:pt x="658" y="1192"/>
                      <a:pt x="660" y="1193"/>
                      <a:pt x="660" y="1194"/>
                    </a:cubicBezTo>
                    <a:cubicBezTo>
                      <a:pt x="661" y="1194"/>
                      <a:pt x="662" y="1197"/>
                      <a:pt x="663" y="1196"/>
                    </a:cubicBezTo>
                    <a:cubicBezTo>
                      <a:pt x="663" y="1197"/>
                      <a:pt x="663" y="1197"/>
                      <a:pt x="664" y="1198"/>
                    </a:cubicBezTo>
                    <a:cubicBezTo>
                      <a:pt x="665" y="1200"/>
                      <a:pt x="664" y="1201"/>
                      <a:pt x="664" y="1204"/>
                    </a:cubicBezTo>
                    <a:cubicBezTo>
                      <a:pt x="663" y="1206"/>
                      <a:pt x="663" y="1210"/>
                      <a:pt x="665" y="1211"/>
                    </a:cubicBezTo>
                    <a:cubicBezTo>
                      <a:pt x="667" y="1212"/>
                      <a:pt x="671" y="1210"/>
                      <a:pt x="672" y="1210"/>
                    </a:cubicBezTo>
                    <a:cubicBezTo>
                      <a:pt x="674" y="1209"/>
                      <a:pt x="676" y="1207"/>
                      <a:pt x="676" y="1205"/>
                    </a:cubicBezTo>
                    <a:cubicBezTo>
                      <a:pt x="677" y="1203"/>
                      <a:pt x="676" y="1200"/>
                      <a:pt x="676" y="1198"/>
                    </a:cubicBezTo>
                    <a:cubicBezTo>
                      <a:pt x="676" y="1196"/>
                      <a:pt x="675" y="1193"/>
                      <a:pt x="675" y="1191"/>
                    </a:cubicBezTo>
                    <a:cubicBezTo>
                      <a:pt x="674" y="1188"/>
                      <a:pt x="673" y="1188"/>
                      <a:pt x="670" y="1188"/>
                    </a:cubicBezTo>
                    <a:cubicBezTo>
                      <a:pt x="668" y="1188"/>
                      <a:pt x="666" y="1186"/>
                      <a:pt x="664" y="1186"/>
                    </a:cubicBezTo>
                    <a:cubicBezTo>
                      <a:pt x="664" y="1183"/>
                      <a:pt x="662" y="1182"/>
                      <a:pt x="660" y="1180"/>
                    </a:cubicBezTo>
                    <a:cubicBezTo>
                      <a:pt x="659" y="1179"/>
                      <a:pt x="658" y="1179"/>
                      <a:pt x="657" y="1178"/>
                    </a:cubicBezTo>
                    <a:cubicBezTo>
                      <a:pt x="657" y="1177"/>
                      <a:pt x="656" y="1177"/>
                      <a:pt x="655" y="1176"/>
                    </a:cubicBezTo>
                    <a:cubicBezTo>
                      <a:pt x="654" y="1176"/>
                      <a:pt x="654" y="1176"/>
                      <a:pt x="652" y="1175"/>
                    </a:cubicBezTo>
                    <a:cubicBezTo>
                      <a:pt x="652" y="1174"/>
                      <a:pt x="652" y="1172"/>
                      <a:pt x="651" y="1171"/>
                    </a:cubicBezTo>
                    <a:cubicBezTo>
                      <a:pt x="650" y="1169"/>
                      <a:pt x="647" y="1169"/>
                      <a:pt x="648" y="1166"/>
                    </a:cubicBezTo>
                    <a:cubicBezTo>
                      <a:pt x="649" y="1166"/>
                      <a:pt x="649" y="1167"/>
                      <a:pt x="650" y="1167"/>
                    </a:cubicBezTo>
                    <a:cubicBezTo>
                      <a:pt x="651" y="1167"/>
                      <a:pt x="651" y="1167"/>
                      <a:pt x="652" y="1167"/>
                    </a:cubicBezTo>
                    <a:cubicBezTo>
                      <a:pt x="654" y="1167"/>
                      <a:pt x="654" y="1168"/>
                      <a:pt x="656" y="1167"/>
                    </a:cubicBezTo>
                    <a:cubicBezTo>
                      <a:pt x="660" y="1166"/>
                      <a:pt x="657" y="1166"/>
                      <a:pt x="658" y="1164"/>
                    </a:cubicBezTo>
                    <a:cubicBezTo>
                      <a:pt x="658" y="1162"/>
                      <a:pt x="660" y="1162"/>
                      <a:pt x="661" y="1162"/>
                    </a:cubicBezTo>
                    <a:cubicBezTo>
                      <a:pt x="661" y="1161"/>
                      <a:pt x="662" y="1160"/>
                      <a:pt x="662" y="1159"/>
                    </a:cubicBezTo>
                    <a:cubicBezTo>
                      <a:pt x="662" y="1158"/>
                      <a:pt x="661" y="1157"/>
                      <a:pt x="661" y="1156"/>
                    </a:cubicBezTo>
                    <a:cubicBezTo>
                      <a:pt x="661" y="1154"/>
                      <a:pt x="663" y="1155"/>
                      <a:pt x="663" y="1153"/>
                    </a:cubicBezTo>
                    <a:cubicBezTo>
                      <a:pt x="663" y="1153"/>
                      <a:pt x="663" y="1151"/>
                      <a:pt x="662" y="1150"/>
                    </a:cubicBezTo>
                    <a:cubicBezTo>
                      <a:pt x="663" y="1150"/>
                      <a:pt x="663" y="1150"/>
                      <a:pt x="664" y="1150"/>
                    </a:cubicBezTo>
                    <a:cubicBezTo>
                      <a:pt x="664" y="1148"/>
                      <a:pt x="663" y="1147"/>
                      <a:pt x="664" y="1146"/>
                    </a:cubicBezTo>
                    <a:cubicBezTo>
                      <a:pt x="666" y="1144"/>
                      <a:pt x="669" y="1145"/>
                      <a:pt x="670" y="1143"/>
                    </a:cubicBezTo>
                    <a:cubicBezTo>
                      <a:pt x="672" y="1142"/>
                      <a:pt x="672" y="1139"/>
                      <a:pt x="674" y="1139"/>
                    </a:cubicBezTo>
                    <a:cubicBezTo>
                      <a:pt x="674" y="1138"/>
                      <a:pt x="674" y="1140"/>
                      <a:pt x="675" y="1140"/>
                    </a:cubicBezTo>
                    <a:cubicBezTo>
                      <a:pt x="676" y="1140"/>
                      <a:pt x="677" y="1140"/>
                      <a:pt x="678" y="1140"/>
                    </a:cubicBezTo>
                    <a:cubicBezTo>
                      <a:pt x="681" y="1140"/>
                      <a:pt x="682" y="1143"/>
                      <a:pt x="685" y="1140"/>
                    </a:cubicBezTo>
                    <a:cubicBezTo>
                      <a:pt x="689" y="1137"/>
                      <a:pt x="688" y="1136"/>
                      <a:pt x="684" y="1135"/>
                    </a:cubicBezTo>
                    <a:cubicBezTo>
                      <a:pt x="679" y="1133"/>
                      <a:pt x="681" y="1129"/>
                      <a:pt x="683" y="1125"/>
                    </a:cubicBezTo>
                    <a:cubicBezTo>
                      <a:pt x="684" y="1123"/>
                      <a:pt x="683" y="1122"/>
                      <a:pt x="684" y="1120"/>
                    </a:cubicBezTo>
                    <a:cubicBezTo>
                      <a:pt x="684" y="1119"/>
                      <a:pt x="685" y="1119"/>
                      <a:pt x="685" y="1118"/>
                    </a:cubicBezTo>
                    <a:cubicBezTo>
                      <a:pt x="685" y="1118"/>
                      <a:pt x="684" y="1117"/>
                      <a:pt x="684" y="1117"/>
                    </a:cubicBezTo>
                    <a:cubicBezTo>
                      <a:pt x="684" y="1116"/>
                      <a:pt x="684" y="1115"/>
                      <a:pt x="684" y="1113"/>
                    </a:cubicBezTo>
                    <a:cubicBezTo>
                      <a:pt x="686" y="1109"/>
                      <a:pt x="692" y="1111"/>
                      <a:pt x="695" y="1109"/>
                    </a:cubicBezTo>
                    <a:cubicBezTo>
                      <a:pt x="696" y="1108"/>
                      <a:pt x="695" y="1107"/>
                      <a:pt x="697" y="1106"/>
                    </a:cubicBezTo>
                    <a:cubicBezTo>
                      <a:pt x="698" y="1106"/>
                      <a:pt x="699" y="1107"/>
                      <a:pt x="700" y="1106"/>
                    </a:cubicBezTo>
                    <a:cubicBezTo>
                      <a:pt x="699" y="1105"/>
                      <a:pt x="699" y="1103"/>
                      <a:pt x="698" y="1102"/>
                    </a:cubicBezTo>
                    <a:cubicBezTo>
                      <a:pt x="697" y="1102"/>
                      <a:pt x="697" y="1102"/>
                      <a:pt x="697" y="1102"/>
                    </a:cubicBezTo>
                    <a:cubicBezTo>
                      <a:pt x="696" y="1099"/>
                      <a:pt x="699" y="1098"/>
                      <a:pt x="700" y="1096"/>
                    </a:cubicBezTo>
                    <a:cubicBezTo>
                      <a:pt x="700" y="1095"/>
                      <a:pt x="700" y="1092"/>
                      <a:pt x="700" y="1091"/>
                    </a:cubicBezTo>
                    <a:cubicBezTo>
                      <a:pt x="700" y="1090"/>
                      <a:pt x="700" y="1086"/>
                      <a:pt x="702" y="1086"/>
                    </a:cubicBezTo>
                    <a:cubicBezTo>
                      <a:pt x="703" y="1086"/>
                      <a:pt x="703" y="1090"/>
                      <a:pt x="704" y="1090"/>
                    </a:cubicBezTo>
                    <a:cubicBezTo>
                      <a:pt x="704" y="1089"/>
                      <a:pt x="708" y="1085"/>
                      <a:pt x="710" y="1084"/>
                    </a:cubicBezTo>
                    <a:cubicBezTo>
                      <a:pt x="712" y="1083"/>
                      <a:pt x="716" y="1084"/>
                      <a:pt x="715" y="1080"/>
                    </a:cubicBezTo>
                    <a:cubicBezTo>
                      <a:pt x="716" y="1080"/>
                      <a:pt x="717" y="1078"/>
                      <a:pt x="715" y="1077"/>
                    </a:cubicBezTo>
                    <a:cubicBezTo>
                      <a:pt x="713" y="1077"/>
                      <a:pt x="713" y="1079"/>
                      <a:pt x="712" y="1079"/>
                    </a:cubicBezTo>
                    <a:cubicBezTo>
                      <a:pt x="711" y="1080"/>
                      <a:pt x="709" y="1080"/>
                      <a:pt x="708" y="1080"/>
                    </a:cubicBezTo>
                    <a:cubicBezTo>
                      <a:pt x="707" y="1081"/>
                      <a:pt x="706" y="1082"/>
                      <a:pt x="706" y="1080"/>
                    </a:cubicBezTo>
                    <a:cubicBezTo>
                      <a:pt x="704" y="1080"/>
                      <a:pt x="702" y="1078"/>
                      <a:pt x="703" y="1076"/>
                    </a:cubicBezTo>
                    <a:cubicBezTo>
                      <a:pt x="704" y="1075"/>
                      <a:pt x="706" y="1075"/>
                      <a:pt x="708" y="1075"/>
                    </a:cubicBezTo>
                    <a:cubicBezTo>
                      <a:pt x="705" y="1072"/>
                      <a:pt x="710" y="1072"/>
                      <a:pt x="711" y="1071"/>
                    </a:cubicBezTo>
                    <a:cubicBezTo>
                      <a:pt x="713" y="1069"/>
                      <a:pt x="711" y="1068"/>
                      <a:pt x="711" y="1067"/>
                    </a:cubicBezTo>
                    <a:cubicBezTo>
                      <a:pt x="712" y="1065"/>
                      <a:pt x="714" y="1066"/>
                      <a:pt x="715" y="1064"/>
                    </a:cubicBezTo>
                    <a:cubicBezTo>
                      <a:pt x="715" y="1064"/>
                      <a:pt x="712" y="1060"/>
                      <a:pt x="714" y="1060"/>
                    </a:cubicBezTo>
                    <a:cubicBezTo>
                      <a:pt x="715" y="1060"/>
                      <a:pt x="716" y="1059"/>
                      <a:pt x="718" y="1059"/>
                    </a:cubicBezTo>
                    <a:cubicBezTo>
                      <a:pt x="717" y="1057"/>
                      <a:pt x="718" y="1055"/>
                      <a:pt x="720" y="1055"/>
                    </a:cubicBezTo>
                    <a:cubicBezTo>
                      <a:pt x="720" y="1054"/>
                      <a:pt x="720" y="1053"/>
                      <a:pt x="720" y="1052"/>
                    </a:cubicBezTo>
                    <a:cubicBezTo>
                      <a:pt x="719" y="1052"/>
                      <a:pt x="718" y="1053"/>
                      <a:pt x="717" y="1053"/>
                    </a:cubicBezTo>
                    <a:cubicBezTo>
                      <a:pt x="717" y="1052"/>
                      <a:pt x="717" y="1051"/>
                      <a:pt x="716" y="1050"/>
                    </a:cubicBezTo>
                    <a:cubicBezTo>
                      <a:pt x="716" y="1052"/>
                      <a:pt x="715" y="1051"/>
                      <a:pt x="714" y="1052"/>
                    </a:cubicBezTo>
                    <a:cubicBezTo>
                      <a:pt x="713" y="1052"/>
                      <a:pt x="713" y="1052"/>
                      <a:pt x="712" y="1054"/>
                    </a:cubicBezTo>
                    <a:cubicBezTo>
                      <a:pt x="712" y="1054"/>
                      <a:pt x="712" y="1053"/>
                      <a:pt x="712" y="1053"/>
                    </a:cubicBezTo>
                    <a:cubicBezTo>
                      <a:pt x="711" y="1053"/>
                      <a:pt x="711" y="1053"/>
                      <a:pt x="711" y="1053"/>
                    </a:cubicBezTo>
                    <a:cubicBezTo>
                      <a:pt x="710" y="1050"/>
                      <a:pt x="708" y="1052"/>
                      <a:pt x="706" y="1050"/>
                    </a:cubicBezTo>
                    <a:cubicBezTo>
                      <a:pt x="707" y="1050"/>
                      <a:pt x="709" y="1050"/>
                      <a:pt x="709" y="1049"/>
                    </a:cubicBezTo>
                    <a:cubicBezTo>
                      <a:pt x="711" y="1048"/>
                      <a:pt x="717" y="1049"/>
                      <a:pt x="714" y="1045"/>
                    </a:cubicBezTo>
                    <a:cubicBezTo>
                      <a:pt x="715" y="1045"/>
                      <a:pt x="716" y="1045"/>
                      <a:pt x="716" y="1044"/>
                    </a:cubicBezTo>
                    <a:cubicBezTo>
                      <a:pt x="715" y="1044"/>
                      <a:pt x="715" y="1043"/>
                      <a:pt x="715" y="1042"/>
                    </a:cubicBezTo>
                    <a:cubicBezTo>
                      <a:pt x="717" y="1041"/>
                      <a:pt x="716" y="1040"/>
                      <a:pt x="714" y="1040"/>
                    </a:cubicBezTo>
                    <a:cubicBezTo>
                      <a:pt x="714" y="1040"/>
                      <a:pt x="714" y="1039"/>
                      <a:pt x="714" y="1039"/>
                    </a:cubicBezTo>
                    <a:cubicBezTo>
                      <a:pt x="715" y="1038"/>
                      <a:pt x="716" y="1038"/>
                      <a:pt x="717" y="1037"/>
                    </a:cubicBezTo>
                    <a:cubicBezTo>
                      <a:pt x="714" y="1037"/>
                      <a:pt x="716" y="1036"/>
                      <a:pt x="716" y="1035"/>
                    </a:cubicBezTo>
                    <a:cubicBezTo>
                      <a:pt x="717" y="1032"/>
                      <a:pt x="716" y="1033"/>
                      <a:pt x="713" y="1034"/>
                    </a:cubicBezTo>
                    <a:cubicBezTo>
                      <a:pt x="713" y="1034"/>
                      <a:pt x="710" y="1034"/>
                      <a:pt x="709" y="1034"/>
                    </a:cubicBezTo>
                    <a:cubicBezTo>
                      <a:pt x="708" y="1034"/>
                      <a:pt x="707" y="1033"/>
                      <a:pt x="706" y="1034"/>
                    </a:cubicBezTo>
                    <a:cubicBezTo>
                      <a:pt x="705" y="1032"/>
                      <a:pt x="705" y="1031"/>
                      <a:pt x="702" y="1032"/>
                    </a:cubicBezTo>
                    <a:cubicBezTo>
                      <a:pt x="702" y="1033"/>
                      <a:pt x="704" y="1034"/>
                      <a:pt x="704" y="1036"/>
                    </a:cubicBezTo>
                    <a:cubicBezTo>
                      <a:pt x="696" y="1038"/>
                      <a:pt x="697" y="1018"/>
                      <a:pt x="697" y="1013"/>
                    </a:cubicBezTo>
                    <a:cubicBezTo>
                      <a:pt x="696" y="1009"/>
                      <a:pt x="697" y="1005"/>
                      <a:pt x="697" y="1001"/>
                    </a:cubicBezTo>
                    <a:cubicBezTo>
                      <a:pt x="697" y="998"/>
                      <a:pt x="697" y="996"/>
                      <a:pt x="698" y="994"/>
                    </a:cubicBezTo>
                    <a:cubicBezTo>
                      <a:pt x="699" y="991"/>
                      <a:pt x="700" y="986"/>
                      <a:pt x="702" y="984"/>
                    </a:cubicBezTo>
                    <a:cubicBezTo>
                      <a:pt x="703" y="983"/>
                      <a:pt x="705" y="980"/>
                      <a:pt x="703" y="978"/>
                    </a:cubicBezTo>
                    <a:cubicBezTo>
                      <a:pt x="701" y="977"/>
                      <a:pt x="698" y="980"/>
                      <a:pt x="696" y="979"/>
                    </a:cubicBezTo>
                    <a:cubicBezTo>
                      <a:pt x="695" y="979"/>
                      <a:pt x="695" y="978"/>
                      <a:pt x="693" y="978"/>
                    </a:cubicBezTo>
                    <a:cubicBezTo>
                      <a:pt x="692" y="978"/>
                      <a:pt x="690" y="979"/>
                      <a:pt x="689" y="979"/>
                    </a:cubicBezTo>
                    <a:cubicBezTo>
                      <a:pt x="689" y="978"/>
                      <a:pt x="694" y="976"/>
                      <a:pt x="695" y="975"/>
                    </a:cubicBezTo>
                    <a:cubicBezTo>
                      <a:pt x="697" y="974"/>
                      <a:pt x="698" y="974"/>
                      <a:pt x="700" y="973"/>
                    </a:cubicBezTo>
                    <a:cubicBezTo>
                      <a:pt x="701" y="972"/>
                      <a:pt x="701" y="971"/>
                      <a:pt x="702" y="971"/>
                    </a:cubicBezTo>
                    <a:cubicBezTo>
                      <a:pt x="703" y="970"/>
                      <a:pt x="705" y="970"/>
                      <a:pt x="706" y="969"/>
                    </a:cubicBezTo>
                    <a:cubicBezTo>
                      <a:pt x="707" y="967"/>
                      <a:pt x="707" y="965"/>
                      <a:pt x="706" y="964"/>
                    </a:cubicBezTo>
                    <a:cubicBezTo>
                      <a:pt x="705" y="964"/>
                      <a:pt x="704" y="963"/>
                      <a:pt x="703" y="963"/>
                    </a:cubicBezTo>
                    <a:cubicBezTo>
                      <a:pt x="705" y="962"/>
                      <a:pt x="706" y="962"/>
                      <a:pt x="707" y="961"/>
                    </a:cubicBezTo>
                    <a:cubicBezTo>
                      <a:pt x="707" y="960"/>
                      <a:pt x="707" y="959"/>
                      <a:pt x="708" y="958"/>
                    </a:cubicBezTo>
                    <a:cubicBezTo>
                      <a:pt x="708" y="957"/>
                      <a:pt x="708" y="957"/>
                      <a:pt x="709" y="956"/>
                    </a:cubicBezTo>
                    <a:cubicBezTo>
                      <a:pt x="709" y="956"/>
                      <a:pt x="708" y="955"/>
                      <a:pt x="709" y="955"/>
                    </a:cubicBezTo>
                    <a:cubicBezTo>
                      <a:pt x="710" y="953"/>
                      <a:pt x="713" y="953"/>
                      <a:pt x="712" y="951"/>
                    </a:cubicBezTo>
                    <a:cubicBezTo>
                      <a:pt x="711" y="952"/>
                      <a:pt x="710" y="952"/>
                      <a:pt x="708" y="952"/>
                    </a:cubicBezTo>
                    <a:cubicBezTo>
                      <a:pt x="708" y="950"/>
                      <a:pt x="712" y="951"/>
                      <a:pt x="711" y="949"/>
                    </a:cubicBezTo>
                    <a:cubicBezTo>
                      <a:pt x="710" y="949"/>
                      <a:pt x="707" y="950"/>
                      <a:pt x="707" y="948"/>
                    </a:cubicBezTo>
                    <a:cubicBezTo>
                      <a:pt x="704" y="948"/>
                      <a:pt x="701" y="949"/>
                      <a:pt x="698" y="950"/>
                    </a:cubicBezTo>
                    <a:cubicBezTo>
                      <a:pt x="694" y="950"/>
                      <a:pt x="697" y="948"/>
                      <a:pt x="699" y="947"/>
                    </a:cubicBezTo>
                    <a:cubicBezTo>
                      <a:pt x="700" y="947"/>
                      <a:pt x="702" y="946"/>
                      <a:pt x="704" y="946"/>
                    </a:cubicBezTo>
                    <a:cubicBezTo>
                      <a:pt x="705" y="946"/>
                      <a:pt x="706" y="945"/>
                      <a:pt x="706" y="945"/>
                    </a:cubicBezTo>
                    <a:cubicBezTo>
                      <a:pt x="707" y="945"/>
                      <a:pt x="713" y="946"/>
                      <a:pt x="711" y="943"/>
                    </a:cubicBezTo>
                    <a:cubicBezTo>
                      <a:pt x="710" y="944"/>
                      <a:pt x="709" y="944"/>
                      <a:pt x="709" y="942"/>
                    </a:cubicBezTo>
                    <a:cubicBezTo>
                      <a:pt x="708" y="942"/>
                      <a:pt x="707" y="942"/>
                      <a:pt x="707" y="942"/>
                    </a:cubicBezTo>
                    <a:cubicBezTo>
                      <a:pt x="706" y="941"/>
                      <a:pt x="705" y="940"/>
                      <a:pt x="705" y="938"/>
                    </a:cubicBezTo>
                    <a:cubicBezTo>
                      <a:pt x="705" y="937"/>
                      <a:pt x="706" y="936"/>
                      <a:pt x="706" y="934"/>
                    </a:cubicBezTo>
                    <a:cubicBezTo>
                      <a:pt x="706" y="933"/>
                      <a:pt x="706" y="933"/>
                      <a:pt x="706" y="932"/>
                    </a:cubicBezTo>
                    <a:cubicBezTo>
                      <a:pt x="707" y="931"/>
                      <a:pt x="708" y="931"/>
                      <a:pt x="707" y="929"/>
                    </a:cubicBezTo>
                    <a:cubicBezTo>
                      <a:pt x="707" y="928"/>
                      <a:pt x="706" y="928"/>
                      <a:pt x="706" y="927"/>
                    </a:cubicBezTo>
                    <a:cubicBezTo>
                      <a:pt x="706" y="927"/>
                      <a:pt x="707" y="926"/>
                      <a:pt x="707" y="926"/>
                    </a:cubicBezTo>
                    <a:cubicBezTo>
                      <a:pt x="707" y="925"/>
                      <a:pt x="706" y="923"/>
                      <a:pt x="707" y="922"/>
                    </a:cubicBezTo>
                    <a:cubicBezTo>
                      <a:pt x="707" y="920"/>
                      <a:pt x="709" y="920"/>
                      <a:pt x="709" y="918"/>
                    </a:cubicBezTo>
                    <a:cubicBezTo>
                      <a:pt x="708" y="919"/>
                      <a:pt x="708" y="918"/>
                      <a:pt x="708" y="919"/>
                    </a:cubicBezTo>
                    <a:cubicBezTo>
                      <a:pt x="707" y="916"/>
                      <a:pt x="709" y="917"/>
                      <a:pt x="710" y="915"/>
                    </a:cubicBezTo>
                    <a:cubicBezTo>
                      <a:pt x="710" y="914"/>
                      <a:pt x="709" y="914"/>
                      <a:pt x="710" y="913"/>
                    </a:cubicBezTo>
                    <a:cubicBezTo>
                      <a:pt x="710" y="912"/>
                      <a:pt x="711" y="910"/>
                      <a:pt x="712" y="909"/>
                    </a:cubicBezTo>
                    <a:cubicBezTo>
                      <a:pt x="712" y="909"/>
                      <a:pt x="713" y="908"/>
                      <a:pt x="714" y="907"/>
                    </a:cubicBezTo>
                    <a:cubicBezTo>
                      <a:pt x="715" y="906"/>
                      <a:pt x="715" y="907"/>
                      <a:pt x="715" y="905"/>
                    </a:cubicBezTo>
                    <a:cubicBezTo>
                      <a:pt x="714" y="905"/>
                      <a:pt x="714" y="904"/>
                      <a:pt x="714" y="904"/>
                    </a:cubicBezTo>
                    <a:cubicBezTo>
                      <a:pt x="714" y="903"/>
                      <a:pt x="715" y="903"/>
                      <a:pt x="716" y="903"/>
                    </a:cubicBezTo>
                    <a:cubicBezTo>
                      <a:pt x="716" y="902"/>
                      <a:pt x="716" y="901"/>
                      <a:pt x="716" y="901"/>
                    </a:cubicBezTo>
                    <a:cubicBezTo>
                      <a:pt x="715" y="898"/>
                      <a:pt x="712" y="899"/>
                      <a:pt x="711" y="900"/>
                    </a:cubicBezTo>
                    <a:cubicBezTo>
                      <a:pt x="708" y="901"/>
                      <a:pt x="707" y="901"/>
                      <a:pt x="704" y="902"/>
                    </a:cubicBezTo>
                    <a:cubicBezTo>
                      <a:pt x="703" y="902"/>
                      <a:pt x="701" y="903"/>
                      <a:pt x="700" y="903"/>
                    </a:cubicBezTo>
                    <a:cubicBezTo>
                      <a:pt x="698" y="904"/>
                      <a:pt x="697" y="904"/>
                      <a:pt x="695" y="903"/>
                    </a:cubicBezTo>
                    <a:cubicBezTo>
                      <a:pt x="693" y="903"/>
                      <a:pt x="691" y="904"/>
                      <a:pt x="689" y="903"/>
                    </a:cubicBezTo>
                    <a:cubicBezTo>
                      <a:pt x="688" y="902"/>
                      <a:pt x="688" y="902"/>
                      <a:pt x="687" y="901"/>
                    </a:cubicBezTo>
                    <a:cubicBezTo>
                      <a:pt x="687" y="901"/>
                      <a:pt x="685" y="900"/>
                      <a:pt x="685" y="900"/>
                    </a:cubicBezTo>
                    <a:cubicBezTo>
                      <a:pt x="684" y="900"/>
                      <a:pt x="683" y="901"/>
                      <a:pt x="683" y="901"/>
                    </a:cubicBezTo>
                    <a:cubicBezTo>
                      <a:pt x="682" y="900"/>
                      <a:pt x="682" y="900"/>
                      <a:pt x="682" y="900"/>
                    </a:cubicBezTo>
                    <a:cubicBezTo>
                      <a:pt x="681" y="900"/>
                      <a:pt x="681" y="899"/>
                      <a:pt x="680" y="899"/>
                    </a:cubicBezTo>
                    <a:cubicBezTo>
                      <a:pt x="678" y="899"/>
                      <a:pt x="676" y="901"/>
                      <a:pt x="674" y="901"/>
                    </a:cubicBezTo>
                    <a:cubicBezTo>
                      <a:pt x="673" y="900"/>
                      <a:pt x="673" y="900"/>
                      <a:pt x="672" y="900"/>
                    </a:cubicBezTo>
                    <a:cubicBezTo>
                      <a:pt x="672" y="899"/>
                      <a:pt x="672" y="900"/>
                      <a:pt x="671" y="900"/>
                    </a:cubicBezTo>
                    <a:cubicBezTo>
                      <a:pt x="670" y="899"/>
                      <a:pt x="670" y="899"/>
                      <a:pt x="669" y="899"/>
                    </a:cubicBezTo>
                    <a:cubicBezTo>
                      <a:pt x="669" y="898"/>
                      <a:pt x="669" y="898"/>
                      <a:pt x="669" y="898"/>
                    </a:cubicBezTo>
                    <a:cubicBezTo>
                      <a:pt x="670" y="897"/>
                      <a:pt x="671" y="897"/>
                      <a:pt x="672" y="897"/>
                    </a:cubicBezTo>
                    <a:cubicBezTo>
                      <a:pt x="674" y="897"/>
                      <a:pt x="675" y="897"/>
                      <a:pt x="677" y="896"/>
                    </a:cubicBezTo>
                    <a:cubicBezTo>
                      <a:pt x="677" y="895"/>
                      <a:pt x="677" y="895"/>
                      <a:pt x="678" y="895"/>
                    </a:cubicBezTo>
                    <a:cubicBezTo>
                      <a:pt x="679" y="894"/>
                      <a:pt x="679" y="894"/>
                      <a:pt x="680" y="894"/>
                    </a:cubicBezTo>
                    <a:cubicBezTo>
                      <a:pt x="681" y="894"/>
                      <a:pt x="682" y="893"/>
                      <a:pt x="684" y="893"/>
                    </a:cubicBezTo>
                    <a:cubicBezTo>
                      <a:pt x="686" y="892"/>
                      <a:pt x="687" y="895"/>
                      <a:pt x="689" y="894"/>
                    </a:cubicBezTo>
                    <a:cubicBezTo>
                      <a:pt x="690" y="894"/>
                      <a:pt x="690" y="893"/>
                      <a:pt x="691" y="894"/>
                    </a:cubicBezTo>
                    <a:cubicBezTo>
                      <a:pt x="692" y="895"/>
                      <a:pt x="692" y="896"/>
                      <a:pt x="692" y="896"/>
                    </a:cubicBezTo>
                    <a:cubicBezTo>
                      <a:pt x="694" y="898"/>
                      <a:pt x="700" y="898"/>
                      <a:pt x="701" y="895"/>
                    </a:cubicBezTo>
                    <a:cubicBezTo>
                      <a:pt x="702" y="893"/>
                      <a:pt x="701" y="893"/>
                      <a:pt x="703" y="892"/>
                    </a:cubicBezTo>
                    <a:cubicBezTo>
                      <a:pt x="704" y="891"/>
                      <a:pt x="707" y="891"/>
                      <a:pt x="707" y="890"/>
                    </a:cubicBezTo>
                    <a:cubicBezTo>
                      <a:pt x="708" y="889"/>
                      <a:pt x="708" y="887"/>
                      <a:pt x="708" y="886"/>
                    </a:cubicBezTo>
                    <a:cubicBezTo>
                      <a:pt x="707" y="884"/>
                      <a:pt x="708" y="883"/>
                      <a:pt x="707" y="882"/>
                    </a:cubicBezTo>
                    <a:cubicBezTo>
                      <a:pt x="706" y="882"/>
                      <a:pt x="707" y="884"/>
                      <a:pt x="705" y="884"/>
                    </a:cubicBezTo>
                    <a:cubicBezTo>
                      <a:pt x="704" y="884"/>
                      <a:pt x="702" y="883"/>
                      <a:pt x="702" y="882"/>
                    </a:cubicBezTo>
                    <a:cubicBezTo>
                      <a:pt x="702" y="882"/>
                      <a:pt x="705" y="880"/>
                      <a:pt x="705" y="880"/>
                    </a:cubicBezTo>
                    <a:cubicBezTo>
                      <a:pt x="707" y="879"/>
                      <a:pt x="710" y="875"/>
                      <a:pt x="706" y="874"/>
                    </a:cubicBezTo>
                    <a:cubicBezTo>
                      <a:pt x="705" y="874"/>
                      <a:pt x="704" y="874"/>
                      <a:pt x="703" y="874"/>
                    </a:cubicBezTo>
                    <a:cubicBezTo>
                      <a:pt x="703" y="874"/>
                      <a:pt x="701" y="873"/>
                      <a:pt x="702" y="873"/>
                    </a:cubicBezTo>
                    <a:cubicBezTo>
                      <a:pt x="704" y="871"/>
                      <a:pt x="707" y="871"/>
                      <a:pt x="705" y="867"/>
                    </a:cubicBezTo>
                    <a:cubicBezTo>
                      <a:pt x="705" y="866"/>
                      <a:pt x="704" y="865"/>
                      <a:pt x="703" y="864"/>
                    </a:cubicBezTo>
                    <a:cubicBezTo>
                      <a:pt x="703" y="863"/>
                      <a:pt x="704" y="862"/>
                      <a:pt x="703" y="860"/>
                    </a:cubicBezTo>
                    <a:cubicBezTo>
                      <a:pt x="702" y="860"/>
                      <a:pt x="702" y="861"/>
                      <a:pt x="701" y="861"/>
                    </a:cubicBezTo>
                    <a:cubicBezTo>
                      <a:pt x="701" y="860"/>
                      <a:pt x="701" y="859"/>
                      <a:pt x="701" y="859"/>
                    </a:cubicBezTo>
                    <a:cubicBezTo>
                      <a:pt x="698" y="861"/>
                      <a:pt x="697" y="865"/>
                      <a:pt x="692" y="864"/>
                    </a:cubicBezTo>
                    <a:cubicBezTo>
                      <a:pt x="691" y="864"/>
                      <a:pt x="689" y="861"/>
                      <a:pt x="689" y="860"/>
                    </a:cubicBezTo>
                    <a:cubicBezTo>
                      <a:pt x="689" y="858"/>
                      <a:pt x="691" y="858"/>
                      <a:pt x="692" y="856"/>
                    </a:cubicBezTo>
                    <a:cubicBezTo>
                      <a:pt x="691" y="855"/>
                      <a:pt x="689" y="855"/>
                      <a:pt x="688" y="855"/>
                    </a:cubicBezTo>
                    <a:cubicBezTo>
                      <a:pt x="688" y="855"/>
                      <a:pt x="688" y="854"/>
                      <a:pt x="689" y="854"/>
                    </a:cubicBezTo>
                    <a:cubicBezTo>
                      <a:pt x="690" y="854"/>
                      <a:pt x="695" y="855"/>
                      <a:pt x="697" y="854"/>
                    </a:cubicBezTo>
                    <a:cubicBezTo>
                      <a:pt x="700" y="852"/>
                      <a:pt x="699" y="850"/>
                      <a:pt x="700" y="848"/>
                    </a:cubicBezTo>
                    <a:cubicBezTo>
                      <a:pt x="700" y="849"/>
                      <a:pt x="701" y="853"/>
                      <a:pt x="703" y="853"/>
                    </a:cubicBezTo>
                    <a:cubicBezTo>
                      <a:pt x="704" y="853"/>
                      <a:pt x="703" y="851"/>
                      <a:pt x="704" y="850"/>
                    </a:cubicBezTo>
                    <a:cubicBezTo>
                      <a:pt x="705" y="847"/>
                      <a:pt x="705" y="845"/>
                      <a:pt x="703" y="842"/>
                    </a:cubicBezTo>
                    <a:cubicBezTo>
                      <a:pt x="700" y="843"/>
                      <a:pt x="694" y="848"/>
                      <a:pt x="690" y="844"/>
                    </a:cubicBezTo>
                    <a:cubicBezTo>
                      <a:pt x="688" y="844"/>
                      <a:pt x="685" y="845"/>
                      <a:pt x="683" y="846"/>
                    </a:cubicBezTo>
                    <a:cubicBezTo>
                      <a:pt x="683" y="843"/>
                      <a:pt x="685" y="844"/>
                      <a:pt x="686" y="842"/>
                    </a:cubicBezTo>
                    <a:cubicBezTo>
                      <a:pt x="688" y="840"/>
                      <a:pt x="687" y="839"/>
                      <a:pt x="687" y="836"/>
                    </a:cubicBezTo>
                    <a:cubicBezTo>
                      <a:pt x="684" y="836"/>
                      <a:pt x="681" y="834"/>
                      <a:pt x="681" y="831"/>
                    </a:cubicBezTo>
                    <a:cubicBezTo>
                      <a:pt x="684" y="831"/>
                      <a:pt x="685" y="833"/>
                      <a:pt x="687" y="833"/>
                    </a:cubicBezTo>
                    <a:cubicBezTo>
                      <a:pt x="691" y="833"/>
                      <a:pt x="693" y="833"/>
                      <a:pt x="696" y="834"/>
                    </a:cubicBezTo>
                    <a:cubicBezTo>
                      <a:pt x="697" y="835"/>
                      <a:pt x="698" y="835"/>
                      <a:pt x="699" y="835"/>
                    </a:cubicBezTo>
                    <a:cubicBezTo>
                      <a:pt x="700" y="836"/>
                      <a:pt x="702" y="835"/>
                      <a:pt x="703" y="836"/>
                    </a:cubicBezTo>
                    <a:cubicBezTo>
                      <a:pt x="704" y="837"/>
                      <a:pt x="703" y="838"/>
                      <a:pt x="705" y="839"/>
                    </a:cubicBezTo>
                    <a:cubicBezTo>
                      <a:pt x="706" y="839"/>
                      <a:pt x="706" y="838"/>
                      <a:pt x="708" y="838"/>
                    </a:cubicBezTo>
                    <a:cubicBezTo>
                      <a:pt x="711" y="836"/>
                      <a:pt x="709" y="836"/>
                      <a:pt x="711" y="833"/>
                    </a:cubicBezTo>
                    <a:cubicBezTo>
                      <a:pt x="711" y="832"/>
                      <a:pt x="713" y="830"/>
                      <a:pt x="714" y="829"/>
                    </a:cubicBezTo>
                    <a:cubicBezTo>
                      <a:pt x="714" y="828"/>
                      <a:pt x="714" y="826"/>
                      <a:pt x="714" y="825"/>
                    </a:cubicBezTo>
                    <a:cubicBezTo>
                      <a:pt x="714" y="824"/>
                      <a:pt x="715" y="823"/>
                      <a:pt x="716" y="822"/>
                    </a:cubicBezTo>
                    <a:cubicBezTo>
                      <a:pt x="716" y="820"/>
                      <a:pt x="716" y="818"/>
                      <a:pt x="715" y="816"/>
                    </a:cubicBezTo>
                    <a:cubicBezTo>
                      <a:pt x="712" y="817"/>
                      <a:pt x="709" y="819"/>
                      <a:pt x="706" y="821"/>
                    </a:cubicBezTo>
                    <a:cubicBezTo>
                      <a:pt x="703" y="823"/>
                      <a:pt x="702" y="823"/>
                      <a:pt x="699" y="823"/>
                    </a:cubicBezTo>
                    <a:cubicBezTo>
                      <a:pt x="695" y="823"/>
                      <a:pt x="693" y="823"/>
                      <a:pt x="690" y="821"/>
                    </a:cubicBezTo>
                    <a:cubicBezTo>
                      <a:pt x="689" y="821"/>
                      <a:pt x="689" y="820"/>
                      <a:pt x="689" y="820"/>
                    </a:cubicBezTo>
                    <a:cubicBezTo>
                      <a:pt x="687" y="819"/>
                      <a:pt x="687" y="819"/>
                      <a:pt x="686" y="819"/>
                    </a:cubicBezTo>
                    <a:cubicBezTo>
                      <a:pt x="683" y="818"/>
                      <a:pt x="682" y="818"/>
                      <a:pt x="682" y="814"/>
                    </a:cubicBezTo>
                    <a:cubicBezTo>
                      <a:pt x="685" y="813"/>
                      <a:pt x="686" y="816"/>
                      <a:pt x="689" y="816"/>
                    </a:cubicBezTo>
                    <a:cubicBezTo>
                      <a:pt x="692" y="817"/>
                      <a:pt x="695" y="815"/>
                      <a:pt x="698" y="814"/>
                    </a:cubicBezTo>
                    <a:cubicBezTo>
                      <a:pt x="702" y="813"/>
                      <a:pt x="706" y="813"/>
                      <a:pt x="709" y="812"/>
                    </a:cubicBezTo>
                    <a:cubicBezTo>
                      <a:pt x="714" y="811"/>
                      <a:pt x="711" y="811"/>
                      <a:pt x="713" y="807"/>
                    </a:cubicBezTo>
                    <a:cubicBezTo>
                      <a:pt x="714" y="806"/>
                      <a:pt x="716" y="806"/>
                      <a:pt x="718" y="806"/>
                    </a:cubicBezTo>
                    <a:cubicBezTo>
                      <a:pt x="722" y="805"/>
                      <a:pt x="723" y="806"/>
                      <a:pt x="723" y="811"/>
                    </a:cubicBezTo>
                    <a:cubicBezTo>
                      <a:pt x="723" y="814"/>
                      <a:pt x="727" y="827"/>
                      <a:pt x="722" y="829"/>
                    </a:cubicBezTo>
                    <a:cubicBezTo>
                      <a:pt x="722" y="831"/>
                      <a:pt x="724" y="832"/>
                      <a:pt x="722" y="833"/>
                    </a:cubicBezTo>
                    <a:cubicBezTo>
                      <a:pt x="722" y="837"/>
                      <a:pt x="725" y="836"/>
                      <a:pt x="724" y="840"/>
                    </a:cubicBezTo>
                    <a:cubicBezTo>
                      <a:pt x="724" y="842"/>
                      <a:pt x="721" y="843"/>
                      <a:pt x="723" y="846"/>
                    </a:cubicBezTo>
                    <a:cubicBezTo>
                      <a:pt x="724" y="848"/>
                      <a:pt x="726" y="847"/>
                      <a:pt x="726" y="849"/>
                    </a:cubicBezTo>
                    <a:cubicBezTo>
                      <a:pt x="726" y="849"/>
                      <a:pt x="724" y="850"/>
                      <a:pt x="724" y="852"/>
                    </a:cubicBezTo>
                    <a:cubicBezTo>
                      <a:pt x="724" y="853"/>
                      <a:pt x="727" y="852"/>
                      <a:pt x="727" y="854"/>
                    </a:cubicBezTo>
                    <a:cubicBezTo>
                      <a:pt x="726" y="855"/>
                      <a:pt x="724" y="856"/>
                      <a:pt x="723" y="856"/>
                    </a:cubicBezTo>
                    <a:cubicBezTo>
                      <a:pt x="723" y="859"/>
                      <a:pt x="725" y="858"/>
                      <a:pt x="727" y="860"/>
                    </a:cubicBezTo>
                    <a:cubicBezTo>
                      <a:pt x="728" y="861"/>
                      <a:pt x="728" y="863"/>
                      <a:pt x="729" y="864"/>
                    </a:cubicBezTo>
                    <a:cubicBezTo>
                      <a:pt x="729" y="866"/>
                      <a:pt x="726" y="865"/>
                      <a:pt x="725" y="867"/>
                    </a:cubicBezTo>
                    <a:cubicBezTo>
                      <a:pt x="725" y="869"/>
                      <a:pt x="726" y="870"/>
                      <a:pt x="726" y="872"/>
                    </a:cubicBezTo>
                    <a:cubicBezTo>
                      <a:pt x="723" y="872"/>
                      <a:pt x="724" y="875"/>
                      <a:pt x="726" y="875"/>
                    </a:cubicBezTo>
                    <a:cubicBezTo>
                      <a:pt x="727" y="877"/>
                      <a:pt x="726" y="879"/>
                      <a:pt x="726" y="881"/>
                    </a:cubicBezTo>
                    <a:cubicBezTo>
                      <a:pt x="727" y="884"/>
                      <a:pt x="727" y="887"/>
                      <a:pt x="728" y="889"/>
                    </a:cubicBezTo>
                    <a:cubicBezTo>
                      <a:pt x="729" y="893"/>
                      <a:pt x="729" y="898"/>
                      <a:pt x="730" y="903"/>
                    </a:cubicBezTo>
                    <a:cubicBezTo>
                      <a:pt x="730" y="906"/>
                      <a:pt x="731" y="910"/>
                      <a:pt x="731" y="914"/>
                    </a:cubicBezTo>
                    <a:cubicBezTo>
                      <a:pt x="731" y="917"/>
                      <a:pt x="731" y="919"/>
                      <a:pt x="732" y="922"/>
                    </a:cubicBezTo>
                    <a:cubicBezTo>
                      <a:pt x="732" y="929"/>
                      <a:pt x="732" y="935"/>
                      <a:pt x="733" y="941"/>
                    </a:cubicBezTo>
                    <a:cubicBezTo>
                      <a:pt x="734" y="948"/>
                      <a:pt x="734" y="954"/>
                      <a:pt x="735" y="961"/>
                    </a:cubicBezTo>
                    <a:cubicBezTo>
                      <a:pt x="735" y="963"/>
                      <a:pt x="740" y="976"/>
                      <a:pt x="736" y="977"/>
                    </a:cubicBezTo>
                    <a:cubicBezTo>
                      <a:pt x="739" y="980"/>
                      <a:pt x="734" y="980"/>
                      <a:pt x="735" y="983"/>
                    </a:cubicBezTo>
                    <a:cubicBezTo>
                      <a:pt x="736" y="985"/>
                      <a:pt x="737" y="985"/>
                      <a:pt x="738" y="987"/>
                    </a:cubicBezTo>
                    <a:cubicBezTo>
                      <a:pt x="738" y="988"/>
                      <a:pt x="737" y="989"/>
                      <a:pt x="737" y="991"/>
                    </a:cubicBezTo>
                    <a:cubicBezTo>
                      <a:pt x="736" y="992"/>
                      <a:pt x="735" y="991"/>
                      <a:pt x="735" y="989"/>
                    </a:cubicBezTo>
                    <a:cubicBezTo>
                      <a:pt x="731" y="992"/>
                      <a:pt x="732" y="986"/>
                      <a:pt x="732" y="985"/>
                    </a:cubicBezTo>
                    <a:cubicBezTo>
                      <a:pt x="732" y="985"/>
                      <a:pt x="731" y="985"/>
                      <a:pt x="731" y="986"/>
                    </a:cubicBezTo>
                    <a:cubicBezTo>
                      <a:pt x="730" y="986"/>
                      <a:pt x="729" y="985"/>
                      <a:pt x="728" y="985"/>
                    </a:cubicBezTo>
                    <a:cubicBezTo>
                      <a:pt x="728" y="985"/>
                      <a:pt x="726" y="983"/>
                      <a:pt x="726" y="983"/>
                    </a:cubicBezTo>
                    <a:cubicBezTo>
                      <a:pt x="725" y="983"/>
                      <a:pt x="723" y="980"/>
                      <a:pt x="723" y="982"/>
                    </a:cubicBezTo>
                    <a:cubicBezTo>
                      <a:pt x="723" y="984"/>
                      <a:pt x="729" y="990"/>
                      <a:pt x="725" y="991"/>
                    </a:cubicBezTo>
                    <a:cubicBezTo>
                      <a:pt x="725" y="993"/>
                      <a:pt x="727" y="994"/>
                      <a:pt x="728" y="994"/>
                    </a:cubicBezTo>
                    <a:cubicBezTo>
                      <a:pt x="725" y="998"/>
                      <a:pt x="733" y="997"/>
                      <a:pt x="733" y="998"/>
                    </a:cubicBezTo>
                    <a:cubicBezTo>
                      <a:pt x="732" y="999"/>
                      <a:pt x="732" y="999"/>
                      <a:pt x="731" y="999"/>
                    </a:cubicBezTo>
                    <a:cubicBezTo>
                      <a:pt x="733" y="1001"/>
                      <a:pt x="735" y="998"/>
                      <a:pt x="737" y="1001"/>
                    </a:cubicBezTo>
                    <a:cubicBezTo>
                      <a:pt x="739" y="1004"/>
                      <a:pt x="736" y="1005"/>
                      <a:pt x="741" y="1005"/>
                    </a:cubicBezTo>
                    <a:cubicBezTo>
                      <a:pt x="748" y="1005"/>
                      <a:pt x="745" y="996"/>
                      <a:pt x="744" y="991"/>
                    </a:cubicBezTo>
                    <a:close/>
                    <a:moveTo>
                      <a:pt x="571" y="1400"/>
                    </a:moveTo>
                    <a:cubicBezTo>
                      <a:pt x="570" y="1400"/>
                      <a:pt x="568" y="1399"/>
                      <a:pt x="568" y="1400"/>
                    </a:cubicBezTo>
                    <a:cubicBezTo>
                      <a:pt x="567" y="1400"/>
                      <a:pt x="567" y="1402"/>
                      <a:pt x="566" y="1402"/>
                    </a:cubicBezTo>
                    <a:cubicBezTo>
                      <a:pt x="565" y="1399"/>
                      <a:pt x="570" y="1397"/>
                      <a:pt x="571" y="1400"/>
                    </a:cubicBezTo>
                    <a:close/>
                    <a:moveTo>
                      <a:pt x="603" y="1361"/>
                    </a:moveTo>
                    <a:cubicBezTo>
                      <a:pt x="602" y="1363"/>
                      <a:pt x="601" y="1363"/>
                      <a:pt x="601" y="1365"/>
                    </a:cubicBezTo>
                    <a:cubicBezTo>
                      <a:pt x="600" y="1364"/>
                      <a:pt x="600" y="1361"/>
                      <a:pt x="600" y="1360"/>
                    </a:cubicBezTo>
                    <a:cubicBezTo>
                      <a:pt x="600" y="1358"/>
                      <a:pt x="601" y="1358"/>
                      <a:pt x="602" y="1359"/>
                    </a:cubicBezTo>
                    <a:cubicBezTo>
                      <a:pt x="603" y="1360"/>
                      <a:pt x="603" y="1361"/>
                      <a:pt x="603" y="1361"/>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052" name="Freeform 3948"/>
              <p:cNvSpPr>
                <a:spLocks/>
              </p:cNvSpPr>
              <p:nvPr/>
            </p:nvSpPr>
            <p:spPr bwMode="auto">
              <a:xfrm>
                <a:off x="4301" y="2412"/>
                <a:ext cx="0" cy="1"/>
              </a:xfrm>
              <a:custGeom>
                <a:avLst/>
                <a:gdLst>
                  <a:gd name="T0" fmla="*/ 2 w 2"/>
                  <a:gd name="T1" fmla="*/ 2 h 3"/>
                  <a:gd name="T2" fmla="*/ 1 w 2"/>
                  <a:gd name="T3" fmla="*/ 1 h 3"/>
                  <a:gd name="T4" fmla="*/ 1 w 2"/>
                  <a:gd name="T5" fmla="*/ 0 h 3"/>
                  <a:gd name="T6" fmla="*/ 0 w 2"/>
                  <a:gd name="T7" fmla="*/ 1 h 3"/>
                  <a:gd name="T8" fmla="*/ 0 w 2"/>
                  <a:gd name="T9" fmla="*/ 3 h 3"/>
                  <a:gd name="T10" fmla="*/ 2 w 2"/>
                  <a:gd name="T11" fmla="*/ 2 h 3"/>
                </a:gdLst>
                <a:ahLst/>
                <a:cxnLst>
                  <a:cxn ang="0">
                    <a:pos x="T0" y="T1"/>
                  </a:cxn>
                  <a:cxn ang="0">
                    <a:pos x="T2" y="T3"/>
                  </a:cxn>
                  <a:cxn ang="0">
                    <a:pos x="T4" y="T5"/>
                  </a:cxn>
                  <a:cxn ang="0">
                    <a:pos x="T6" y="T7"/>
                  </a:cxn>
                  <a:cxn ang="0">
                    <a:pos x="T8" y="T9"/>
                  </a:cxn>
                  <a:cxn ang="0">
                    <a:pos x="T10" y="T11"/>
                  </a:cxn>
                </a:cxnLst>
                <a:rect l="0" t="0" r="r" b="b"/>
                <a:pathLst>
                  <a:path w="2" h="3">
                    <a:moveTo>
                      <a:pt x="2" y="2"/>
                    </a:moveTo>
                    <a:cubicBezTo>
                      <a:pt x="2" y="1"/>
                      <a:pt x="2" y="1"/>
                      <a:pt x="1" y="1"/>
                    </a:cubicBezTo>
                    <a:cubicBezTo>
                      <a:pt x="1" y="0"/>
                      <a:pt x="1" y="0"/>
                      <a:pt x="1" y="0"/>
                    </a:cubicBezTo>
                    <a:cubicBezTo>
                      <a:pt x="1" y="0"/>
                      <a:pt x="0" y="0"/>
                      <a:pt x="0" y="1"/>
                    </a:cubicBezTo>
                    <a:cubicBezTo>
                      <a:pt x="0" y="1"/>
                      <a:pt x="0" y="2"/>
                      <a:pt x="0" y="3"/>
                    </a:cubicBezTo>
                    <a:cubicBezTo>
                      <a:pt x="0" y="3"/>
                      <a:pt x="1" y="2"/>
                      <a:pt x="2" y="2"/>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053" name="Freeform 3949"/>
              <p:cNvSpPr>
                <a:spLocks/>
              </p:cNvSpPr>
              <p:nvPr/>
            </p:nvSpPr>
            <p:spPr bwMode="auto">
              <a:xfrm>
                <a:off x="4301" y="2412"/>
                <a:ext cx="0" cy="1"/>
              </a:xfrm>
              <a:custGeom>
                <a:avLst/>
                <a:gdLst>
                  <a:gd name="T0" fmla="*/ 2 w 2"/>
                  <a:gd name="T1" fmla="*/ 1 h 3"/>
                  <a:gd name="T2" fmla="*/ 1 w 2"/>
                  <a:gd name="T3" fmla="*/ 0 h 3"/>
                  <a:gd name="T4" fmla="*/ 1 w 2"/>
                  <a:gd name="T5" fmla="*/ 0 h 3"/>
                  <a:gd name="T6" fmla="*/ 0 w 2"/>
                  <a:gd name="T7" fmla="*/ 0 h 3"/>
                  <a:gd name="T8" fmla="*/ 0 w 2"/>
                  <a:gd name="T9" fmla="*/ 3 h 3"/>
                  <a:gd name="T10" fmla="*/ 2 w 2"/>
                  <a:gd name="T11" fmla="*/ 1 h 3"/>
                </a:gdLst>
                <a:ahLst/>
                <a:cxnLst>
                  <a:cxn ang="0">
                    <a:pos x="T0" y="T1"/>
                  </a:cxn>
                  <a:cxn ang="0">
                    <a:pos x="T2" y="T3"/>
                  </a:cxn>
                  <a:cxn ang="0">
                    <a:pos x="T4" y="T5"/>
                  </a:cxn>
                  <a:cxn ang="0">
                    <a:pos x="T6" y="T7"/>
                  </a:cxn>
                  <a:cxn ang="0">
                    <a:pos x="T8" y="T9"/>
                  </a:cxn>
                  <a:cxn ang="0">
                    <a:pos x="T10" y="T11"/>
                  </a:cxn>
                </a:cxnLst>
                <a:rect l="0" t="0" r="r" b="b"/>
                <a:pathLst>
                  <a:path w="2" h="3">
                    <a:moveTo>
                      <a:pt x="2" y="1"/>
                    </a:moveTo>
                    <a:cubicBezTo>
                      <a:pt x="2" y="1"/>
                      <a:pt x="2" y="1"/>
                      <a:pt x="1" y="0"/>
                    </a:cubicBezTo>
                    <a:cubicBezTo>
                      <a:pt x="1" y="0"/>
                      <a:pt x="1" y="0"/>
                      <a:pt x="1" y="0"/>
                    </a:cubicBezTo>
                    <a:cubicBezTo>
                      <a:pt x="1" y="0"/>
                      <a:pt x="0" y="0"/>
                      <a:pt x="0" y="0"/>
                    </a:cubicBezTo>
                    <a:cubicBezTo>
                      <a:pt x="0" y="1"/>
                      <a:pt x="0" y="2"/>
                      <a:pt x="0" y="3"/>
                    </a:cubicBezTo>
                    <a:cubicBezTo>
                      <a:pt x="0" y="3"/>
                      <a:pt x="1" y="2"/>
                      <a:pt x="2" y="1"/>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054" name="Freeform 3950"/>
              <p:cNvSpPr>
                <a:spLocks/>
              </p:cNvSpPr>
              <p:nvPr/>
            </p:nvSpPr>
            <p:spPr bwMode="auto">
              <a:xfrm>
                <a:off x="4298" y="2411"/>
                <a:ext cx="5" cy="8"/>
              </a:xfrm>
              <a:custGeom>
                <a:avLst/>
                <a:gdLst>
                  <a:gd name="T0" fmla="*/ 2 w 38"/>
                  <a:gd name="T1" fmla="*/ 52 h 61"/>
                  <a:gd name="T2" fmla="*/ 1 w 38"/>
                  <a:gd name="T3" fmla="*/ 53 h 61"/>
                  <a:gd name="T4" fmla="*/ 0 w 38"/>
                  <a:gd name="T5" fmla="*/ 58 h 61"/>
                  <a:gd name="T6" fmla="*/ 0 w 38"/>
                  <a:gd name="T7" fmla="*/ 59 h 61"/>
                  <a:gd name="T8" fmla="*/ 6 w 38"/>
                  <a:gd name="T9" fmla="*/ 60 h 61"/>
                  <a:gd name="T10" fmla="*/ 21 w 38"/>
                  <a:gd name="T11" fmla="*/ 38 h 61"/>
                  <a:gd name="T12" fmla="*/ 38 w 38"/>
                  <a:gd name="T13" fmla="*/ 17 h 61"/>
                  <a:gd name="T14" fmla="*/ 37 w 38"/>
                  <a:gd name="T15" fmla="*/ 10 h 61"/>
                  <a:gd name="T16" fmla="*/ 30 w 38"/>
                  <a:gd name="T17" fmla="*/ 0 h 61"/>
                  <a:gd name="T18" fmla="*/ 27 w 38"/>
                  <a:gd name="T19" fmla="*/ 0 h 61"/>
                  <a:gd name="T20" fmla="*/ 25 w 38"/>
                  <a:gd name="T21" fmla="*/ 1 h 61"/>
                  <a:gd name="T22" fmla="*/ 26 w 38"/>
                  <a:gd name="T23" fmla="*/ 4 h 61"/>
                  <a:gd name="T24" fmla="*/ 27 w 38"/>
                  <a:gd name="T25" fmla="*/ 5 h 61"/>
                  <a:gd name="T26" fmla="*/ 29 w 38"/>
                  <a:gd name="T27" fmla="*/ 5 h 61"/>
                  <a:gd name="T28" fmla="*/ 30 w 38"/>
                  <a:gd name="T29" fmla="*/ 10 h 61"/>
                  <a:gd name="T30" fmla="*/ 26 w 38"/>
                  <a:gd name="T31" fmla="*/ 17 h 61"/>
                  <a:gd name="T32" fmla="*/ 24 w 38"/>
                  <a:gd name="T33" fmla="*/ 18 h 61"/>
                  <a:gd name="T34" fmla="*/ 20 w 38"/>
                  <a:gd name="T35" fmla="*/ 18 h 61"/>
                  <a:gd name="T36" fmla="*/ 17 w 38"/>
                  <a:gd name="T37" fmla="*/ 17 h 61"/>
                  <a:gd name="T38" fmla="*/ 15 w 38"/>
                  <a:gd name="T39" fmla="*/ 22 h 61"/>
                  <a:gd name="T40" fmla="*/ 15 w 38"/>
                  <a:gd name="T41" fmla="*/ 22 h 61"/>
                  <a:gd name="T42" fmla="*/ 15 w 38"/>
                  <a:gd name="T43" fmla="*/ 22 h 61"/>
                  <a:gd name="T44" fmla="*/ 13 w 38"/>
                  <a:gd name="T45" fmla="*/ 23 h 61"/>
                  <a:gd name="T46" fmla="*/ 13 w 38"/>
                  <a:gd name="T47" fmla="*/ 28 h 61"/>
                  <a:gd name="T48" fmla="*/ 14 w 38"/>
                  <a:gd name="T49" fmla="*/ 32 h 61"/>
                  <a:gd name="T50" fmla="*/ 11 w 38"/>
                  <a:gd name="T51" fmla="*/ 36 h 61"/>
                  <a:gd name="T52" fmla="*/ 10 w 38"/>
                  <a:gd name="T53" fmla="*/ 36 h 61"/>
                  <a:gd name="T54" fmla="*/ 9 w 38"/>
                  <a:gd name="T55" fmla="*/ 39 h 61"/>
                  <a:gd name="T56" fmla="*/ 7 w 38"/>
                  <a:gd name="T57" fmla="*/ 41 h 61"/>
                  <a:gd name="T58" fmla="*/ 5 w 38"/>
                  <a:gd name="T59" fmla="*/ 42 h 61"/>
                  <a:gd name="T60" fmla="*/ 2 w 38"/>
                  <a:gd name="T61" fmla="*/ 45 h 61"/>
                  <a:gd name="T62" fmla="*/ 3 w 38"/>
                  <a:gd name="T63" fmla="*/ 47 h 61"/>
                  <a:gd name="T64" fmla="*/ 3 w 38"/>
                  <a:gd name="T65" fmla="*/ 49 h 61"/>
                  <a:gd name="T66" fmla="*/ 2 w 38"/>
                  <a:gd name="T67" fmla="*/ 5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8" h="61">
                    <a:moveTo>
                      <a:pt x="2" y="52"/>
                    </a:moveTo>
                    <a:cubicBezTo>
                      <a:pt x="2" y="52"/>
                      <a:pt x="1" y="52"/>
                      <a:pt x="1" y="53"/>
                    </a:cubicBezTo>
                    <a:cubicBezTo>
                      <a:pt x="1" y="53"/>
                      <a:pt x="0" y="56"/>
                      <a:pt x="0" y="58"/>
                    </a:cubicBezTo>
                    <a:cubicBezTo>
                      <a:pt x="0" y="58"/>
                      <a:pt x="0" y="58"/>
                      <a:pt x="0" y="59"/>
                    </a:cubicBezTo>
                    <a:cubicBezTo>
                      <a:pt x="2" y="60"/>
                      <a:pt x="4" y="61"/>
                      <a:pt x="6" y="60"/>
                    </a:cubicBezTo>
                    <a:cubicBezTo>
                      <a:pt x="14" y="57"/>
                      <a:pt x="17" y="44"/>
                      <a:pt x="21" y="38"/>
                    </a:cubicBezTo>
                    <a:cubicBezTo>
                      <a:pt x="26" y="32"/>
                      <a:pt x="36" y="24"/>
                      <a:pt x="38" y="17"/>
                    </a:cubicBezTo>
                    <a:cubicBezTo>
                      <a:pt x="37" y="10"/>
                      <a:pt x="37" y="10"/>
                      <a:pt x="37" y="10"/>
                    </a:cubicBezTo>
                    <a:cubicBezTo>
                      <a:pt x="35" y="6"/>
                      <a:pt x="32" y="3"/>
                      <a:pt x="30" y="0"/>
                    </a:cubicBezTo>
                    <a:cubicBezTo>
                      <a:pt x="29" y="0"/>
                      <a:pt x="28" y="0"/>
                      <a:pt x="27" y="0"/>
                    </a:cubicBezTo>
                    <a:cubicBezTo>
                      <a:pt x="25" y="1"/>
                      <a:pt x="25" y="1"/>
                      <a:pt x="25" y="1"/>
                    </a:cubicBezTo>
                    <a:cubicBezTo>
                      <a:pt x="24" y="2"/>
                      <a:pt x="25" y="3"/>
                      <a:pt x="26" y="4"/>
                    </a:cubicBezTo>
                    <a:cubicBezTo>
                      <a:pt x="26" y="5"/>
                      <a:pt x="26" y="5"/>
                      <a:pt x="27" y="5"/>
                    </a:cubicBezTo>
                    <a:cubicBezTo>
                      <a:pt x="28" y="5"/>
                      <a:pt x="28" y="5"/>
                      <a:pt x="29" y="5"/>
                    </a:cubicBezTo>
                    <a:cubicBezTo>
                      <a:pt x="30" y="6"/>
                      <a:pt x="30" y="9"/>
                      <a:pt x="30" y="10"/>
                    </a:cubicBezTo>
                    <a:cubicBezTo>
                      <a:pt x="30" y="13"/>
                      <a:pt x="28" y="16"/>
                      <a:pt x="26" y="17"/>
                    </a:cubicBezTo>
                    <a:cubicBezTo>
                      <a:pt x="25" y="17"/>
                      <a:pt x="25" y="18"/>
                      <a:pt x="24" y="18"/>
                    </a:cubicBezTo>
                    <a:cubicBezTo>
                      <a:pt x="23" y="18"/>
                      <a:pt x="21" y="18"/>
                      <a:pt x="20" y="18"/>
                    </a:cubicBezTo>
                    <a:cubicBezTo>
                      <a:pt x="19" y="17"/>
                      <a:pt x="17" y="17"/>
                      <a:pt x="17" y="17"/>
                    </a:cubicBezTo>
                    <a:cubicBezTo>
                      <a:pt x="16" y="18"/>
                      <a:pt x="15" y="18"/>
                      <a:pt x="15" y="22"/>
                    </a:cubicBezTo>
                    <a:cubicBezTo>
                      <a:pt x="15" y="22"/>
                      <a:pt x="15" y="22"/>
                      <a:pt x="15" y="22"/>
                    </a:cubicBezTo>
                    <a:cubicBezTo>
                      <a:pt x="15" y="22"/>
                      <a:pt x="15" y="22"/>
                      <a:pt x="15" y="22"/>
                    </a:cubicBezTo>
                    <a:cubicBezTo>
                      <a:pt x="14" y="22"/>
                      <a:pt x="13" y="22"/>
                      <a:pt x="13" y="23"/>
                    </a:cubicBezTo>
                    <a:cubicBezTo>
                      <a:pt x="12" y="23"/>
                      <a:pt x="13" y="26"/>
                      <a:pt x="13" y="28"/>
                    </a:cubicBezTo>
                    <a:cubicBezTo>
                      <a:pt x="14" y="29"/>
                      <a:pt x="14" y="31"/>
                      <a:pt x="14" y="32"/>
                    </a:cubicBezTo>
                    <a:cubicBezTo>
                      <a:pt x="13" y="33"/>
                      <a:pt x="12" y="35"/>
                      <a:pt x="11" y="36"/>
                    </a:cubicBezTo>
                    <a:cubicBezTo>
                      <a:pt x="10" y="36"/>
                      <a:pt x="10" y="36"/>
                      <a:pt x="10" y="36"/>
                    </a:cubicBezTo>
                    <a:cubicBezTo>
                      <a:pt x="10" y="37"/>
                      <a:pt x="9" y="38"/>
                      <a:pt x="9" y="39"/>
                    </a:cubicBezTo>
                    <a:cubicBezTo>
                      <a:pt x="8" y="40"/>
                      <a:pt x="7" y="40"/>
                      <a:pt x="7" y="41"/>
                    </a:cubicBezTo>
                    <a:cubicBezTo>
                      <a:pt x="6" y="42"/>
                      <a:pt x="6" y="42"/>
                      <a:pt x="5" y="42"/>
                    </a:cubicBezTo>
                    <a:cubicBezTo>
                      <a:pt x="4" y="43"/>
                      <a:pt x="3" y="44"/>
                      <a:pt x="2" y="45"/>
                    </a:cubicBezTo>
                    <a:cubicBezTo>
                      <a:pt x="2" y="46"/>
                      <a:pt x="2" y="47"/>
                      <a:pt x="3" y="47"/>
                    </a:cubicBezTo>
                    <a:cubicBezTo>
                      <a:pt x="3" y="48"/>
                      <a:pt x="3" y="49"/>
                      <a:pt x="3" y="49"/>
                    </a:cubicBezTo>
                    <a:cubicBezTo>
                      <a:pt x="3" y="51"/>
                      <a:pt x="2" y="51"/>
                      <a:pt x="2" y="52"/>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055" name="Freeform 3951"/>
              <p:cNvSpPr>
                <a:spLocks/>
              </p:cNvSpPr>
              <p:nvPr/>
            </p:nvSpPr>
            <p:spPr bwMode="auto">
              <a:xfrm>
                <a:off x="4303" y="2401"/>
                <a:ext cx="3" cy="10"/>
              </a:xfrm>
              <a:custGeom>
                <a:avLst/>
                <a:gdLst>
                  <a:gd name="T0" fmla="*/ 4 w 28"/>
                  <a:gd name="T1" fmla="*/ 68 h 70"/>
                  <a:gd name="T2" fmla="*/ 12 w 28"/>
                  <a:gd name="T3" fmla="*/ 56 h 70"/>
                  <a:gd name="T4" fmla="*/ 16 w 28"/>
                  <a:gd name="T5" fmla="*/ 43 h 70"/>
                  <a:gd name="T6" fmla="*/ 22 w 28"/>
                  <a:gd name="T7" fmla="*/ 23 h 70"/>
                  <a:gd name="T8" fmla="*/ 25 w 28"/>
                  <a:gd name="T9" fmla="*/ 16 h 70"/>
                  <a:gd name="T10" fmla="*/ 28 w 28"/>
                  <a:gd name="T11" fmla="*/ 9 h 70"/>
                  <a:gd name="T12" fmla="*/ 27 w 28"/>
                  <a:gd name="T13" fmla="*/ 3 h 70"/>
                  <a:gd name="T14" fmla="*/ 24 w 28"/>
                  <a:gd name="T15" fmla="*/ 2 h 70"/>
                  <a:gd name="T16" fmla="*/ 18 w 28"/>
                  <a:gd name="T17" fmla="*/ 2 h 70"/>
                  <a:gd name="T18" fmla="*/ 16 w 28"/>
                  <a:gd name="T19" fmla="*/ 6 h 70"/>
                  <a:gd name="T20" fmla="*/ 11 w 28"/>
                  <a:gd name="T21" fmla="*/ 10 h 70"/>
                  <a:gd name="T22" fmla="*/ 5 w 28"/>
                  <a:gd name="T23" fmla="*/ 15 h 70"/>
                  <a:gd name="T24" fmla="*/ 2 w 28"/>
                  <a:gd name="T25" fmla="*/ 16 h 70"/>
                  <a:gd name="T26" fmla="*/ 4 w 28"/>
                  <a:gd name="T27" fmla="*/ 23 h 70"/>
                  <a:gd name="T28" fmla="*/ 5 w 28"/>
                  <a:gd name="T29" fmla="*/ 26 h 70"/>
                  <a:gd name="T30" fmla="*/ 4 w 28"/>
                  <a:gd name="T31" fmla="*/ 27 h 70"/>
                  <a:gd name="T32" fmla="*/ 4 w 28"/>
                  <a:gd name="T33" fmla="*/ 29 h 70"/>
                  <a:gd name="T34" fmla="*/ 2 w 28"/>
                  <a:gd name="T35" fmla="*/ 31 h 70"/>
                  <a:gd name="T36" fmla="*/ 3 w 28"/>
                  <a:gd name="T37" fmla="*/ 33 h 70"/>
                  <a:gd name="T38" fmla="*/ 6 w 28"/>
                  <a:gd name="T39" fmla="*/ 35 h 70"/>
                  <a:gd name="T40" fmla="*/ 8 w 28"/>
                  <a:gd name="T41" fmla="*/ 38 h 70"/>
                  <a:gd name="T42" fmla="*/ 9 w 28"/>
                  <a:gd name="T43" fmla="*/ 41 h 70"/>
                  <a:gd name="T44" fmla="*/ 5 w 28"/>
                  <a:gd name="T45" fmla="*/ 49 h 70"/>
                  <a:gd name="T46" fmla="*/ 4 w 28"/>
                  <a:gd name="T47" fmla="*/ 57 h 70"/>
                  <a:gd name="T48" fmla="*/ 5 w 28"/>
                  <a:gd name="T49" fmla="*/ 62 h 70"/>
                  <a:gd name="T50" fmla="*/ 2 w 28"/>
                  <a:gd name="T51" fmla="*/ 61 h 70"/>
                  <a:gd name="T52" fmla="*/ 2 w 28"/>
                  <a:gd name="T53" fmla="*/ 63 h 70"/>
                  <a:gd name="T54" fmla="*/ 4 w 28"/>
                  <a:gd name="T55" fmla="*/ 64 h 70"/>
                  <a:gd name="T56" fmla="*/ 2 w 28"/>
                  <a:gd name="T57" fmla="*/ 66 h 70"/>
                  <a:gd name="T58" fmla="*/ 3 w 28"/>
                  <a:gd name="T59" fmla="*/ 68 h 70"/>
                  <a:gd name="T60" fmla="*/ 0 w 28"/>
                  <a:gd name="T61" fmla="*/ 69 h 70"/>
                  <a:gd name="T62" fmla="*/ 1 w 28"/>
                  <a:gd name="T63" fmla="*/ 70 h 70"/>
                  <a:gd name="T64" fmla="*/ 4 w 28"/>
                  <a:gd name="T65" fmla="*/ 68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8" h="70">
                    <a:moveTo>
                      <a:pt x="4" y="68"/>
                    </a:moveTo>
                    <a:cubicBezTo>
                      <a:pt x="7" y="64"/>
                      <a:pt x="9" y="61"/>
                      <a:pt x="12" y="56"/>
                    </a:cubicBezTo>
                    <a:cubicBezTo>
                      <a:pt x="13" y="52"/>
                      <a:pt x="15" y="48"/>
                      <a:pt x="16" y="43"/>
                    </a:cubicBezTo>
                    <a:cubicBezTo>
                      <a:pt x="18" y="36"/>
                      <a:pt x="19" y="30"/>
                      <a:pt x="22" y="23"/>
                    </a:cubicBezTo>
                    <a:cubicBezTo>
                      <a:pt x="22" y="21"/>
                      <a:pt x="23" y="18"/>
                      <a:pt x="25" y="16"/>
                    </a:cubicBezTo>
                    <a:cubicBezTo>
                      <a:pt x="26" y="14"/>
                      <a:pt x="27" y="12"/>
                      <a:pt x="28" y="9"/>
                    </a:cubicBezTo>
                    <a:cubicBezTo>
                      <a:pt x="28" y="8"/>
                      <a:pt x="28" y="5"/>
                      <a:pt x="27" y="3"/>
                    </a:cubicBezTo>
                    <a:cubicBezTo>
                      <a:pt x="27" y="2"/>
                      <a:pt x="25" y="2"/>
                      <a:pt x="24" y="2"/>
                    </a:cubicBezTo>
                    <a:cubicBezTo>
                      <a:pt x="22" y="1"/>
                      <a:pt x="20" y="0"/>
                      <a:pt x="18" y="2"/>
                    </a:cubicBezTo>
                    <a:cubicBezTo>
                      <a:pt x="17" y="3"/>
                      <a:pt x="17" y="5"/>
                      <a:pt x="16" y="6"/>
                    </a:cubicBezTo>
                    <a:cubicBezTo>
                      <a:pt x="15" y="8"/>
                      <a:pt x="12" y="9"/>
                      <a:pt x="11" y="10"/>
                    </a:cubicBezTo>
                    <a:cubicBezTo>
                      <a:pt x="9" y="11"/>
                      <a:pt x="7" y="14"/>
                      <a:pt x="5" y="15"/>
                    </a:cubicBezTo>
                    <a:cubicBezTo>
                      <a:pt x="3" y="15"/>
                      <a:pt x="3" y="15"/>
                      <a:pt x="2" y="16"/>
                    </a:cubicBezTo>
                    <a:cubicBezTo>
                      <a:pt x="2" y="18"/>
                      <a:pt x="2" y="22"/>
                      <a:pt x="4" y="23"/>
                    </a:cubicBezTo>
                    <a:cubicBezTo>
                      <a:pt x="4" y="24"/>
                      <a:pt x="6" y="25"/>
                      <a:pt x="5" y="26"/>
                    </a:cubicBezTo>
                    <a:cubicBezTo>
                      <a:pt x="4" y="27"/>
                      <a:pt x="4" y="26"/>
                      <a:pt x="4" y="27"/>
                    </a:cubicBezTo>
                    <a:cubicBezTo>
                      <a:pt x="4" y="28"/>
                      <a:pt x="5" y="29"/>
                      <a:pt x="4" y="29"/>
                    </a:cubicBezTo>
                    <a:cubicBezTo>
                      <a:pt x="4" y="30"/>
                      <a:pt x="3" y="30"/>
                      <a:pt x="2" y="31"/>
                    </a:cubicBezTo>
                    <a:cubicBezTo>
                      <a:pt x="2" y="31"/>
                      <a:pt x="2" y="32"/>
                      <a:pt x="3" y="33"/>
                    </a:cubicBezTo>
                    <a:cubicBezTo>
                      <a:pt x="3" y="34"/>
                      <a:pt x="4" y="35"/>
                      <a:pt x="6" y="35"/>
                    </a:cubicBezTo>
                    <a:cubicBezTo>
                      <a:pt x="7" y="36"/>
                      <a:pt x="8" y="36"/>
                      <a:pt x="8" y="38"/>
                    </a:cubicBezTo>
                    <a:cubicBezTo>
                      <a:pt x="9" y="39"/>
                      <a:pt x="9" y="40"/>
                      <a:pt x="9" y="41"/>
                    </a:cubicBezTo>
                    <a:cubicBezTo>
                      <a:pt x="9" y="45"/>
                      <a:pt x="6" y="46"/>
                      <a:pt x="5" y="49"/>
                    </a:cubicBezTo>
                    <a:cubicBezTo>
                      <a:pt x="3" y="52"/>
                      <a:pt x="3" y="55"/>
                      <a:pt x="4" y="57"/>
                    </a:cubicBezTo>
                    <a:cubicBezTo>
                      <a:pt x="4" y="58"/>
                      <a:pt x="6" y="61"/>
                      <a:pt x="5" y="62"/>
                    </a:cubicBezTo>
                    <a:cubicBezTo>
                      <a:pt x="4" y="63"/>
                      <a:pt x="3" y="61"/>
                      <a:pt x="2" y="61"/>
                    </a:cubicBezTo>
                    <a:cubicBezTo>
                      <a:pt x="2" y="62"/>
                      <a:pt x="2" y="62"/>
                      <a:pt x="2" y="63"/>
                    </a:cubicBezTo>
                    <a:cubicBezTo>
                      <a:pt x="3" y="63"/>
                      <a:pt x="4" y="63"/>
                      <a:pt x="4" y="64"/>
                    </a:cubicBezTo>
                    <a:cubicBezTo>
                      <a:pt x="4" y="65"/>
                      <a:pt x="2" y="65"/>
                      <a:pt x="2" y="66"/>
                    </a:cubicBezTo>
                    <a:cubicBezTo>
                      <a:pt x="2" y="67"/>
                      <a:pt x="3" y="67"/>
                      <a:pt x="3" y="68"/>
                    </a:cubicBezTo>
                    <a:cubicBezTo>
                      <a:pt x="2" y="69"/>
                      <a:pt x="0" y="68"/>
                      <a:pt x="0" y="69"/>
                    </a:cubicBezTo>
                    <a:cubicBezTo>
                      <a:pt x="0" y="70"/>
                      <a:pt x="1" y="70"/>
                      <a:pt x="1" y="70"/>
                    </a:cubicBezTo>
                    <a:cubicBezTo>
                      <a:pt x="3" y="70"/>
                      <a:pt x="4" y="69"/>
                      <a:pt x="4" y="68"/>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056" name="Freeform 3952"/>
              <p:cNvSpPr>
                <a:spLocks/>
              </p:cNvSpPr>
              <p:nvPr/>
            </p:nvSpPr>
            <p:spPr bwMode="auto">
              <a:xfrm>
                <a:off x="4309" y="2384"/>
                <a:ext cx="1" cy="1"/>
              </a:xfrm>
              <a:custGeom>
                <a:avLst/>
                <a:gdLst>
                  <a:gd name="T0" fmla="*/ 3 w 9"/>
                  <a:gd name="T1" fmla="*/ 5 h 9"/>
                  <a:gd name="T2" fmla="*/ 2 w 9"/>
                  <a:gd name="T3" fmla="*/ 8 h 9"/>
                  <a:gd name="T4" fmla="*/ 6 w 9"/>
                  <a:gd name="T5" fmla="*/ 5 h 9"/>
                  <a:gd name="T6" fmla="*/ 9 w 9"/>
                  <a:gd name="T7" fmla="*/ 0 h 9"/>
                  <a:gd name="T8" fmla="*/ 3 w 9"/>
                  <a:gd name="T9" fmla="*/ 1 h 9"/>
                  <a:gd name="T10" fmla="*/ 3 w 9"/>
                  <a:gd name="T11" fmla="*/ 2 h 9"/>
                  <a:gd name="T12" fmla="*/ 3 w 9"/>
                  <a:gd name="T13" fmla="*/ 5 h 9"/>
                </a:gdLst>
                <a:ahLst/>
                <a:cxnLst>
                  <a:cxn ang="0">
                    <a:pos x="T0" y="T1"/>
                  </a:cxn>
                  <a:cxn ang="0">
                    <a:pos x="T2" y="T3"/>
                  </a:cxn>
                  <a:cxn ang="0">
                    <a:pos x="T4" y="T5"/>
                  </a:cxn>
                  <a:cxn ang="0">
                    <a:pos x="T6" y="T7"/>
                  </a:cxn>
                  <a:cxn ang="0">
                    <a:pos x="T8" y="T9"/>
                  </a:cxn>
                  <a:cxn ang="0">
                    <a:pos x="T10" y="T11"/>
                  </a:cxn>
                  <a:cxn ang="0">
                    <a:pos x="T12" y="T13"/>
                  </a:cxn>
                </a:cxnLst>
                <a:rect l="0" t="0" r="r" b="b"/>
                <a:pathLst>
                  <a:path w="9" h="9">
                    <a:moveTo>
                      <a:pt x="3" y="5"/>
                    </a:moveTo>
                    <a:cubicBezTo>
                      <a:pt x="2" y="6"/>
                      <a:pt x="0" y="7"/>
                      <a:pt x="2" y="8"/>
                    </a:cubicBezTo>
                    <a:cubicBezTo>
                      <a:pt x="4" y="9"/>
                      <a:pt x="6" y="7"/>
                      <a:pt x="6" y="5"/>
                    </a:cubicBezTo>
                    <a:cubicBezTo>
                      <a:pt x="6" y="3"/>
                      <a:pt x="7" y="1"/>
                      <a:pt x="9" y="0"/>
                    </a:cubicBezTo>
                    <a:cubicBezTo>
                      <a:pt x="7" y="0"/>
                      <a:pt x="5" y="0"/>
                      <a:pt x="3" y="1"/>
                    </a:cubicBezTo>
                    <a:cubicBezTo>
                      <a:pt x="3" y="1"/>
                      <a:pt x="3" y="1"/>
                      <a:pt x="3" y="2"/>
                    </a:cubicBezTo>
                    <a:cubicBezTo>
                      <a:pt x="4" y="3"/>
                      <a:pt x="4" y="4"/>
                      <a:pt x="3" y="5"/>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057" name="Freeform 3953"/>
              <p:cNvSpPr>
                <a:spLocks/>
              </p:cNvSpPr>
              <p:nvPr/>
            </p:nvSpPr>
            <p:spPr bwMode="auto">
              <a:xfrm>
                <a:off x="4310" y="2383"/>
                <a:ext cx="1" cy="1"/>
              </a:xfrm>
              <a:custGeom>
                <a:avLst/>
                <a:gdLst>
                  <a:gd name="T0" fmla="*/ 2 w 7"/>
                  <a:gd name="T1" fmla="*/ 6 h 7"/>
                  <a:gd name="T2" fmla="*/ 5 w 7"/>
                  <a:gd name="T3" fmla="*/ 6 h 7"/>
                  <a:gd name="T4" fmla="*/ 6 w 7"/>
                  <a:gd name="T5" fmla="*/ 4 h 7"/>
                  <a:gd name="T6" fmla="*/ 7 w 7"/>
                  <a:gd name="T7" fmla="*/ 3 h 7"/>
                  <a:gd name="T8" fmla="*/ 2 w 7"/>
                  <a:gd name="T9" fmla="*/ 6 h 7"/>
                </a:gdLst>
                <a:ahLst/>
                <a:cxnLst>
                  <a:cxn ang="0">
                    <a:pos x="T0" y="T1"/>
                  </a:cxn>
                  <a:cxn ang="0">
                    <a:pos x="T2" y="T3"/>
                  </a:cxn>
                  <a:cxn ang="0">
                    <a:pos x="T4" y="T5"/>
                  </a:cxn>
                  <a:cxn ang="0">
                    <a:pos x="T6" y="T7"/>
                  </a:cxn>
                  <a:cxn ang="0">
                    <a:pos x="T8" y="T9"/>
                  </a:cxn>
                </a:cxnLst>
                <a:rect l="0" t="0" r="r" b="b"/>
                <a:pathLst>
                  <a:path w="7" h="7">
                    <a:moveTo>
                      <a:pt x="2" y="6"/>
                    </a:moveTo>
                    <a:cubicBezTo>
                      <a:pt x="3" y="7"/>
                      <a:pt x="4" y="7"/>
                      <a:pt x="5" y="6"/>
                    </a:cubicBezTo>
                    <a:cubicBezTo>
                      <a:pt x="6" y="6"/>
                      <a:pt x="5" y="5"/>
                      <a:pt x="6" y="4"/>
                    </a:cubicBezTo>
                    <a:cubicBezTo>
                      <a:pt x="6" y="4"/>
                      <a:pt x="7" y="3"/>
                      <a:pt x="7" y="3"/>
                    </a:cubicBezTo>
                    <a:cubicBezTo>
                      <a:pt x="6" y="0"/>
                      <a:pt x="0" y="4"/>
                      <a:pt x="2" y="6"/>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058" name="Freeform 3954"/>
              <p:cNvSpPr>
                <a:spLocks/>
              </p:cNvSpPr>
              <p:nvPr/>
            </p:nvSpPr>
            <p:spPr bwMode="auto">
              <a:xfrm>
                <a:off x="4308" y="2383"/>
                <a:ext cx="1" cy="0"/>
              </a:xfrm>
              <a:custGeom>
                <a:avLst/>
                <a:gdLst>
                  <a:gd name="T0" fmla="*/ 6 w 6"/>
                  <a:gd name="T1" fmla="*/ 2 h 6"/>
                  <a:gd name="T2" fmla="*/ 4 w 6"/>
                  <a:gd name="T3" fmla="*/ 1 h 6"/>
                  <a:gd name="T4" fmla="*/ 0 w 6"/>
                  <a:gd name="T5" fmla="*/ 2 h 6"/>
                  <a:gd name="T6" fmla="*/ 0 w 6"/>
                  <a:gd name="T7" fmla="*/ 4 h 6"/>
                  <a:gd name="T8" fmla="*/ 2 w 6"/>
                  <a:gd name="T9" fmla="*/ 4 h 6"/>
                  <a:gd name="T10" fmla="*/ 3 w 6"/>
                  <a:gd name="T11" fmla="*/ 6 h 6"/>
                  <a:gd name="T12" fmla="*/ 4 w 6"/>
                  <a:gd name="T13" fmla="*/ 5 h 6"/>
                  <a:gd name="T14" fmla="*/ 6 w 6"/>
                  <a:gd name="T15" fmla="*/ 2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6">
                    <a:moveTo>
                      <a:pt x="6" y="2"/>
                    </a:moveTo>
                    <a:cubicBezTo>
                      <a:pt x="5" y="0"/>
                      <a:pt x="5" y="1"/>
                      <a:pt x="4" y="1"/>
                    </a:cubicBezTo>
                    <a:cubicBezTo>
                      <a:pt x="3" y="2"/>
                      <a:pt x="1" y="3"/>
                      <a:pt x="0" y="2"/>
                    </a:cubicBezTo>
                    <a:cubicBezTo>
                      <a:pt x="0" y="3"/>
                      <a:pt x="0" y="4"/>
                      <a:pt x="0" y="4"/>
                    </a:cubicBezTo>
                    <a:cubicBezTo>
                      <a:pt x="1" y="4"/>
                      <a:pt x="1" y="3"/>
                      <a:pt x="2" y="4"/>
                    </a:cubicBezTo>
                    <a:cubicBezTo>
                      <a:pt x="2" y="4"/>
                      <a:pt x="2" y="5"/>
                      <a:pt x="3" y="6"/>
                    </a:cubicBezTo>
                    <a:cubicBezTo>
                      <a:pt x="3" y="5"/>
                      <a:pt x="4" y="5"/>
                      <a:pt x="4" y="5"/>
                    </a:cubicBezTo>
                    <a:cubicBezTo>
                      <a:pt x="5" y="4"/>
                      <a:pt x="6" y="3"/>
                      <a:pt x="6" y="2"/>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059" name="Freeform 3955"/>
              <p:cNvSpPr>
                <a:spLocks/>
              </p:cNvSpPr>
              <p:nvPr/>
            </p:nvSpPr>
            <p:spPr bwMode="auto">
              <a:xfrm>
                <a:off x="4311" y="2382"/>
                <a:ext cx="0" cy="1"/>
              </a:xfrm>
              <a:custGeom>
                <a:avLst/>
                <a:gdLst>
                  <a:gd name="T0" fmla="*/ 0 w 5"/>
                  <a:gd name="T1" fmla="*/ 4 h 4"/>
                  <a:gd name="T2" fmla="*/ 3 w 5"/>
                  <a:gd name="T3" fmla="*/ 4 h 4"/>
                  <a:gd name="T4" fmla="*/ 5 w 5"/>
                  <a:gd name="T5" fmla="*/ 0 h 4"/>
                  <a:gd name="T6" fmla="*/ 3 w 5"/>
                  <a:gd name="T7" fmla="*/ 2 h 4"/>
                  <a:gd name="T8" fmla="*/ 0 w 5"/>
                  <a:gd name="T9" fmla="*/ 4 h 4"/>
                </a:gdLst>
                <a:ahLst/>
                <a:cxnLst>
                  <a:cxn ang="0">
                    <a:pos x="T0" y="T1"/>
                  </a:cxn>
                  <a:cxn ang="0">
                    <a:pos x="T2" y="T3"/>
                  </a:cxn>
                  <a:cxn ang="0">
                    <a:pos x="T4" y="T5"/>
                  </a:cxn>
                  <a:cxn ang="0">
                    <a:pos x="T6" y="T7"/>
                  </a:cxn>
                  <a:cxn ang="0">
                    <a:pos x="T8" y="T9"/>
                  </a:cxn>
                </a:cxnLst>
                <a:rect l="0" t="0" r="r" b="b"/>
                <a:pathLst>
                  <a:path w="5" h="4">
                    <a:moveTo>
                      <a:pt x="0" y="4"/>
                    </a:moveTo>
                    <a:cubicBezTo>
                      <a:pt x="1" y="4"/>
                      <a:pt x="3" y="4"/>
                      <a:pt x="3" y="4"/>
                    </a:cubicBezTo>
                    <a:cubicBezTo>
                      <a:pt x="4" y="3"/>
                      <a:pt x="5" y="1"/>
                      <a:pt x="5" y="0"/>
                    </a:cubicBezTo>
                    <a:cubicBezTo>
                      <a:pt x="4" y="1"/>
                      <a:pt x="4" y="1"/>
                      <a:pt x="3" y="2"/>
                    </a:cubicBezTo>
                    <a:cubicBezTo>
                      <a:pt x="2" y="2"/>
                      <a:pt x="1" y="3"/>
                      <a:pt x="0" y="4"/>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060" name="Freeform 3956"/>
              <p:cNvSpPr>
                <a:spLocks/>
              </p:cNvSpPr>
              <p:nvPr/>
            </p:nvSpPr>
            <p:spPr bwMode="auto">
              <a:xfrm>
                <a:off x="4314" y="2376"/>
                <a:ext cx="0" cy="0"/>
              </a:xfrm>
              <a:custGeom>
                <a:avLst/>
                <a:gdLst>
                  <a:gd name="T0" fmla="*/ 1 w 2"/>
                  <a:gd name="T1" fmla="*/ 1 h 5"/>
                  <a:gd name="T2" fmla="*/ 2 w 2"/>
                  <a:gd name="T3" fmla="*/ 4 h 5"/>
                  <a:gd name="T4" fmla="*/ 2 w 2"/>
                  <a:gd name="T5" fmla="*/ 4 h 5"/>
                  <a:gd name="T6" fmla="*/ 1 w 2"/>
                  <a:gd name="T7" fmla="*/ 1 h 5"/>
                </a:gdLst>
                <a:ahLst/>
                <a:cxnLst>
                  <a:cxn ang="0">
                    <a:pos x="T0" y="T1"/>
                  </a:cxn>
                  <a:cxn ang="0">
                    <a:pos x="T2" y="T3"/>
                  </a:cxn>
                  <a:cxn ang="0">
                    <a:pos x="T4" y="T5"/>
                  </a:cxn>
                  <a:cxn ang="0">
                    <a:pos x="T6" y="T7"/>
                  </a:cxn>
                </a:cxnLst>
                <a:rect l="0" t="0" r="r" b="b"/>
                <a:pathLst>
                  <a:path w="2" h="5">
                    <a:moveTo>
                      <a:pt x="1" y="1"/>
                    </a:moveTo>
                    <a:cubicBezTo>
                      <a:pt x="0" y="0"/>
                      <a:pt x="0" y="5"/>
                      <a:pt x="2" y="4"/>
                    </a:cubicBezTo>
                    <a:cubicBezTo>
                      <a:pt x="2" y="4"/>
                      <a:pt x="2" y="4"/>
                      <a:pt x="2" y="4"/>
                    </a:cubicBezTo>
                    <a:cubicBezTo>
                      <a:pt x="2" y="3"/>
                      <a:pt x="2" y="1"/>
                      <a:pt x="1" y="1"/>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061" name="Freeform 3957"/>
              <p:cNvSpPr>
                <a:spLocks/>
              </p:cNvSpPr>
              <p:nvPr/>
            </p:nvSpPr>
            <p:spPr bwMode="auto">
              <a:xfrm>
                <a:off x="4317" y="2374"/>
                <a:ext cx="2" cy="2"/>
              </a:xfrm>
              <a:custGeom>
                <a:avLst/>
                <a:gdLst>
                  <a:gd name="T0" fmla="*/ 0 w 14"/>
                  <a:gd name="T1" fmla="*/ 11 h 11"/>
                  <a:gd name="T2" fmla="*/ 3 w 14"/>
                  <a:gd name="T3" fmla="*/ 10 h 11"/>
                  <a:gd name="T4" fmla="*/ 7 w 14"/>
                  <a:gd name="T5" fmla="*/ 6 h 11"/>
                  <a:gd name="T6" fmla="*/ 12 w 14"/>
                  <a:gd name="T7" fmla="*/ 4 h 11"/>
                  <a:gd name="T8" fmla="*/ 13 w 14"/>
                  <a:gd name="T9" fmla="*/ 1 h 11"/>
                  <a:gd name="T10" fmla="*/ 12 w 14"/>
                  <a:gd name="T11" fmla="*/ 0 h 11"/>
                  <a:gd name="T12" fmla="*/ 7 w 14"/>
                  <a:gd name="T13" fmla="*/ 4 h 11"/>
                  <a:gd name="T14" fmla="*/ 0 w 14"/>
                  <a:gd name="T15" fmla="*/ 11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11">
                    <a:moveTo>
                      <a:pt x="0" y="11"/>
                    </a:moveTo>
                    <a:cubicBezTo>
                      <a:pt x="1" y="11"/>
                      <a:pt x="3" y="10"/>
                      <a:pt x="3" y="10"/>
                    </a:cubicBezTo>
                    <a:cubicBezTo>
                      <a:pt x="5" y="9"/>
                      <a:pt x="6" y="8"/>
                      <a:pt x="7" y="6"/>
                    </a:cubicBezTo>
                    <a:cubicBezTo>
                      <a:pt x="9" y="5"/>
                      <a:pt x="10" y="5"/>
                      <a:pt x="12" y="4"/>
                    </a:cubicBezTo>
                    <a:cubicBezTo>
                      <a:pt x="13" y="3"/>
                      <a:pt x="14" y="2"/>
                      <a:pt x="13" y="1"/>
                    </a:cubicBezTo>
                    <a:cubicBezTo>
                      <a:pt x="13" y="0"/>
                      <a:pt x="12" y="0"/>
                      <a:pt x="12" y="0"/>
                    </a:cubicBezTo>
                    <a:cubicBezTo>
                      <a:pt x="10" y="1"/>
                      <a:pt x="9" y="2"/>
                      <a:pt x="7" y="4"/>
                    </a:cubicBezTo>
                    <a:cubicBezTo>
                      <a:pt x="5" y="7"/>
                      <a:pt x="2" y="9"/>
                      <a:pt x="0" y="11"/>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062" name="Freeform 3958"/>
              <p:cNvSpPr>
                <a:spLocks/>
              </p:cNvSpPr>
              <p:nvPr/>
            </p:nvSpPr>
            <p:spPr bwMode="auto">
              <a:xfrm>
                <a:off x="4316" y="2376"/>
                <a:ext cx="0" cy="1"/>
              </a:xfrm>
              <a:custGeom>
                <a:avLst/>
                <a:gdLst>
                  <a:gd name="T0" fmla="*/ 1 w 4"/>
                  <a:gd name="T1" fmla="*/ 3 h 5"/>
                  <a:gd name="T2" fmla="*/ 0 w 4"/>
                  <a:gd name="T3" fmla="*/ 5 h 5"/>
                  <a:gd name="T4" fmla="*/ 3 w 4"/>
                  <a:gd name="T5" fmla="*/ 0 h 5"/>
                  <a:gd name="T6" fmla="*/ 1 w 4"/>
                  <a:gd name="T7" fmla="*/ 2 h 5"/>
                  <a:gd name="T8" fmla="*/ 1 w 4"/>
                  <a:gd name="T9" fmla="*/ 3 h 5"/>
                </a:gdLst>
                <a:ahLst/>
                <a:cxnLst>
                  <a:cxn ang="0">
                    <a:pos x="T0" y="T1"/>
                  </a:cxn>
                  <a:cxn ang="0">
                    <a:pos x="T2" y="T3"/>
                  </a:cxn>
                  <a:cxn ang="0">
                    <a:pos x="T4" y="T5"/>
                  </a:cxn>
                  <a:cxn ang="0">
                    <a:pos x="T6" y="T7"/>
                  </a:cxn>
                  <a:cxn ang="0">
                    <a:pos x="T8" y="T9"/>
                  </a:cxn>
                </a:cxnLst>
                <a:rect l="0" t="0" r="r" b="b"/>
                <a:pathLst>
                  <a:path w="4" h="5">
                    <a:moveTo>
                      <a:pt x="1" y="3"/>
                    </a:moveTo>
                    <a:cubicBezTo>
                      <a:pt x="1" y="3"/>
                      <a:pt x="0" y="4"/>
                      <a:pt x="0" y="5"/>
                    </a:cubicBezTo>
                    <a:cubicBezTo>
                      <a:pt x="3" y="5"/>
                      <a:pt x="4" y="1"/>
                      <a:pt x="3" y="0"/>
                    </a:cubicBezTo>
                    <a:cubicBezTo>
                      <a:pt x="3" y="1"/>
                      <a:pt x="2" y="1"/>
                      <a:pt x="1" y="2"/>
                    </a:cubicBezTo>
                    <a:cubicBezTo>
                      <a:pt x="1" y="2"/>
                      <a:pt x="1" y="2"/>
                      <a:pt x="1" y="3"/>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063" name="Freeform 3959"/>
              <p:cNvSpPr>
                <a:spLocks/>
              </p:cNvSpPr>
              <p:nvPr/>
            </p:nvSpPr>
            <p:spPr bwMode="auto">
              <a:xfrm>
                <a:off x="4313" y="2377"/>
                <a:ext cx="1" cy="1"/>
              </a:xfrm>
              <a:custGeom>
                <a:avLst/>
                <a:gdLst>
                  <a:gd name="T0" fmla="*/ 2 w 6"/>
                  <a:gd name="T1" fmla="*/ 1 h 7"/>
                  <a:gd name="T2" fmla="*/ 0 w 6"/>
                  <a:gd name="T3" fmla="*/ 4 h 7"/>
                  <a:gd name="T4" fmla="*/ 4 w 6"/>
                  <a:gd name="T5" fmla="*/ 5 h 7"/>
                  <a:gd name="T6" fmla="*/ 5 w 6"/>
                  <a:gd name="T7" fmla="*/ 5 h 7"/>
                  <a:gd name="T8" fmla="*/ 6 w 6"/>
                  <a:gd name="T9" fmla="*/ 2 h 7"/>
                  <a:gd name="T10" fmla="*/ 2 w 6"/>
                  <a:gd name="T11" fmla="*/ 1 h 7"/>
                </a:gdLst>
                <a:ahLst/>
                <a:cxnLst>
                  <a:cxn ang="0">
                    <a:pos x="T0" y="T1"/>
                  </a:cxn>
                  <a:cxn ang="0">
                    <a:pos x="T2" y="T3"/>
                  </a:cxn>
                  <a:cxn ang="0">
                    <a:pos x="T4" y="T5"/>
                  </a:cxn>
                  <a:cxn ang="0">
                    <a:pos x="T6" y="T7"/>
                  </a:cxn>
                  <a:cxn ang="0">
                    <a:pos x="T8" y="T9"/>
                  </a:cxn>
                  <a:cxn ang="0">
                    <a:pos x="T10" y="T11"/>
                  </a:cxn>
                </a:cxnLst>
                <a:rect l="0" t="0" r="r" b="b"/>
                <a:pathLst>
                  <a:path w="6" h="7">
                    <a:moveTo>
                      <a:pt x="2" y="1"/>
                    </a:moveTo>
                    <a:cubicBezTo>
                      <a:pt x="1" y="1"/>
                      <a:pt x="0" y="3"/>
                      <a:pt x="0" y="4"/>
                    </a:cubicBezTo>
                    <a:cubicBezTo>
                      <a:pt x="0" y="7"/>
                      <a:pt x="3" y="5"/>
                      <a:pt x="4" y="5"/>
                    </a:cubicBezTo>
                    <a:cubicBezTo>
                      <a:pt x="4" y="5"/>
                      <a:pt x="5" y="5"/>
                      <a:pt x="5" y="5"/>
                    </a:cubicBezTo>
                    <a:cubicBezTo>
                      <a:pt x="5" y="4"/>
                      <a:pt x="6" y="3"/>
                      <a:pt x="6" y="2"/>
                    </a:cubicBezTo>
                    <a:cubicBezTo>
                      <a:pt x="5" y="1"/>
                      <a:pt x="4" y="0"/>
                      <a:pt x="2" y="1"/>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064" name="Freeform 3960"/>
              <p:cNvSpPr>
                <a:spLocks/>
              </p:cNvSpPr>
              <p:nvPr/>
            </p:nvSpPr>
            <p:spPr bwMode="auto">
              <a:xfrm>
                <a:off x="4314" y="2378"/>
                <a:ext cx="1" cy="1"/>
              </a:xfrm>
              <a:custGeom>
                <a:avLst/>
                <a:gdLst>
                  <a:gd name="T0" fmla="*/ 0 w 7"/>
                  <a:gd name="T1" fmla="*/ 10 h 14"/>
                  <a:gd name="T2" fmla="*/ 3 w 7"/>
                  <a:gd name="T3" fmla="*/ 12 h 14"/>
                  <a:gd name="T4" fmla="*/ 4 w 7"/>
                  <a:gd name="T5" fmla="*/ 13 h 14"/>
                  <a:gd name="T6" fmla="*/ 5 w 7"/>
                  <a:gd name="T7" fmla="*/ 10 h 14"/>
                  <a:gd name="T8" fmla="*/ 5 w 7"/>
                  <a:gd name="T9" fmla="*/ 8 h 14"/>
                  <a:gd name="T10" fmla="*/ 6 w 7"/>
                  <a:gd name="T11" fmla="*/ 4 h 14"/>
                  <a:gd name="T12" fmla="*/ 7 w 7"/>
                  <a:gd name="T13" fmla="*/ 1 h 14"/>
                  <a:gd name="T14" fmla="*/ 7 w 7"/>
                  <a:gd name="T15" fmla="*/ 0 h 14"/>
                  <a:gd name="T16" fmla="*/ 5 w 7"/>
                  <a:gd name="T17" fmla="*/ 3 h 14"/>
                  <a:gd name="T18" fmla="*/ 0 w 7"/>
                  <a:gd name="T19" fmla="*/ 1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14">
                    <a:moveTo>
                      <a:pt x="0" y="10"/>
                    </a:moveTo>
                    <a:cubicBezTo>
                      <a:pt x="1" y="11"/>
                      <a:pt x="3" y="11"/>
                      <a:pt x="3" y="12"/>
                    </a:cubicBezTo>
                    <a:cubicBezTo>
                      <a:pt x="1" y="12"/>
                      <a:pt x="3" y="14"/>
                      <a:pt x="4" y="13"/>
                    </a:cubicBezTo>
                    <a:cubicBezTo>
                      <a:pt x="5" y="12"/>
                      <a:pt x="4" y="11"/>
                      <a:pt x="5" y="10"/>
                    </a:cubicBezTo>
                    <a:cubicBezTo>
                      <a:pt x="5" y="9"/>
                      <a:pt x="5" y="9"/>
                      <a:pt x="5" y="8"/>
                    </a:cubicBezTo>
                    <a:cubicBezTo>
                      <a:pt x="4" y="6"/>
                      <a:pt x="5" y="6"/>
                      <a:pt x="6" y="4"/>
                    </a:cubicBezTo>
                    <a:cubicBezTo>
                      <a:pt x="6" y="4"/>
                      <a:pt x="7" y="1"/>
                      <a:pt x="7" y="1"/>
                    </a:cubicBezTo>
                    <a:cubicBezTo>
                      <a:pt x="7" y="1"/>
                      <a:pt x="7" y="1"/>
                      <a:pt x="7" y="0"/>
                    </a:cubicBezTo>
                    <a:cubicBezTo>
                      <a:pt x="6" y="1"/>
                      <a:pt x="6" y="2"/>
                      <a:pt x="5" y="3"/>
                    </a:cubicBezTo>
                    <a:cubicBezTo>
                      <a:pt x="3" y="6"/>
                      <a:pt x="2" y="8"/>
                      <a:pt x="0" y="10"/>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1065" name="Freeform 3961"/>
              <p:cNvSpPr>
                <a:spLocks/>
              </p:cNvSpPr>
              <p:nvPr/>
            </p:nvSpPr>
            <p:spPr bwMode="auto">
              <a:xfrm>
                <a:off x="4313" y="2378"/>
                <a:ext cx="0" cy="1"/>
              </a:xfrm>
              <a:custGeom>
                <a:avLst/>
                <a:gdLst>
                  <a:gd name="T0" fmla="*/ 2 w 2"/>
                  <a:gd name="T1" fmla="*/ 0 h 6"/>
                  <a:gd name="T2" fmla="*/ 0 w 2"/>
                  <a:gd name="T3" fmla="*/ 1 h 6"/>
                  <a:gd name="T4" fmla="*/ 0 w 2"/>
                  <a:gd name="T5" fmla="*/ 4 h 6"/>
                  <a:gd name="T6" fmla="*/ 1 w 2"/>
                  <a:gd name="T7" fmla="*/ 6 h 6"/>
                  <a:gd name="T8" fmla="*/ 2 w 2"/>
                  <a:gd name="T9" fmla="*/ 4 h 6"/>
                  <a:gd name="T10" fmla="*/ 2 w 2"/>
                  <a:gd name="T11" fmla="*/ 0 h 6"/>
                </a:gdLst>
                <a:ahLst/>
                <a:cxnLst>
                  <a:cxn ang="0">
                    <a:pos x="T0" y="T1"/>
                  </a:cxn>
                  <a:cxn ang="0">
                    <a:pos x="T2" y="T3"/>
                  </a:cxn>
                  <a:cxn ang="0">
                    <a:pos x="T4" y="T5"/>
                  </a:cxn>
                  <a:cxn ang="0">
                    <a:pos x="T6" y="T7"/>
                  </a:cxn>
                  <a:cxn ang="0">
                    <a:pos x="T8" y="T9"/>
                  </a:cxn>
                  <a:cxn ang="0">
                    <a:pos x="T10" y="T11"/>
                  </a:cxn>
                </a:cxnLst>
                <a:rect l="0" t="0" r="r" b="b"/>
                <a:pathLst>
                  <a:path w="2" h="6">
                    <a:moveTo>
                      <a:pt x="2" y="0"/>
                    </a:moveTo>
                    <a:cubicBezTo>
                      <a:pt x="1" y="0"/>
                      <a:pt x="1" y="1"/>
                      <a:pt x="0" y="1"/>
                    </a:cubicBezTo>
                    <a:cubicBezTo>
                      <a:pt x="0" y="2"/>
                      <a:pt x="0" y="3"/>
                      <a:pt x="0" y="4"/>
                    </a:cubicBezTo>
                    <a:cubicBezTo>
                      <a:pt x="0" y="5"/>
                      <a:pt x="0" y="6"/>
                      <a:pt x="1" y="6"/>
                    </a:cubicBezTo>
                    <a:cubicBezTo>
                      <a:pt x="1" y="5"/>
                      <a:pt x="2" y="5"/>
                      <a:pt x="2" y="4"/>
                    </a:cubicBezTo>
                    <a:cubicBezTo>
                      <a:pt x="2" y="3"/>
                      <a:pt x="1" y="1"/>
                      <a:pt x="2" y="0"/>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grpSp>
        <p:grpSp>
          <p:nvGrpSpPr>
            <p:cNvPr id="8920" name="Group 4163"/>
            <p:cNvGrpSpPr>
              <a:grpSpLocks/>
            </p:cNvGrpSpPr>
            <p:nvPr/>
          </p:nvGrpSpPr>
          <p:grpSpPr bwMode="auto">
            <a:xfrm>
              <a:off x="3896" y="1535"/>
              <a:ext cx="786" cy="850"/>
              <a:chOff x="3896" y="1535"/>
              <a:chExt cx="786" cy="850"/>
            </a:xfrm>
          </p:grpSpPr>
          <p:sp>
            <p:nvSpPr>
              <p:cNvPr id="10666" name="Freeform 3963"/>
              <p:cNvSpPr>
                <a:spLocks/>
              </p:cNvSpPr>
              <p:nvPr/>
            </p:nvSpPr>
            <p:spPr bwMode="auto">
              <a:xfrm>
                <a:off x="4315" y="2377"/>
                <a:ext cx="0" cy="1"/>
              </a:xfrm>
              <a:custGeom>
                <a:avLst/>
                <a:gdLst>
                  <a:gd name="T0" fmla="*/ 3 w 4"/>
                  <a:gd name="T1" fmla="*/ 0 h 3"/>
                  <a:gd name="T2" fmla="*/ 0 w 4"/>
                  <a:gd name="T3" fmla="*/ 3 h 3"/>
                  <a:gd name="T4" fmla="*/ 3 w 4"/>
                  <a:gd name="T5" fmla="*/ 0 h 3"/>
                </a:gdLst>
                <a:ahLst/>
                <a:cxnLst>
                  <a:cxn ang="0">
                    <a:pos x="T0" y="T1"/>
                  </a:cxn>
                  <a:cxn ang="0">
                    <a:pos x="T2" y="T3"/>
                  </a:cxn>
                  <a:cxn ang="0">
                    <a:pos x="T4" y="T5"/>
                  </a:cxn>
                </a:cxnLst>
                <a:rect l="0" t="0" r="r" b="b"/>
                <a:pathLst>
                  <a:path w="4" h="3">
                    <a:moveTo>
                      <a:pt x="3" y="0"/>
                    </a:moveTo>
                    <a:cubicBezTo>
                      <a:pt x="2" y="0"/>
                      <a:pt x="0" y="2"/>
                      <a:pt x="0" y="3"/>
                    </a:cubicBezTo>
                    <a:cubicBezTo>
                      <a:pt x="0" y="3"/>
                      <a:pt x="4" y="2"/>
                      <a:pt x="3" y="0"/>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667" name="Freeform 3964"/>
              <p:cNvSpPr>
                <a:spLocks/>
              </p:cNvSpPr>
              <p:nvPr/>
            </p:nvSpPr>
            <p:spPr bwMode="auto">
              <a:xfrm>
                <a:off x="4313" y="2380"/>
                <a:ext cx="1" cy="2"/>
              </a:xfrm>
              <a:custGeom>
                <a:avLst/>
                <a:gdLst>
                  <a:gd name="T0" fmla="*/ 3 w 12"/>
                  <a:gd name="T1" fmla="*/ 10 h 16"/>
                  <a:gd name="T2" fmla="*/ 1 w 12"/>
                  <a:gd name="T3" fmla="*/ 12 h 16"/>
                  <a:gd name="T4" fmla="*/ 10 w 12"/>
                  <a:gd name="T5" fmla="*/ 11 h 16"/>
                  <a:gd name="T6" fmla="*/ 11 w 12"/>
                  <a:gd name="T7" fmla="*/ 8 h 16"/>
                  <a:gd name="T8" fmla="*/ 9 w 12"/>
                  <a:gd name="T9" fmla="*/ 4 h 16"/>
                  <a:gd name="T10" fmla="*/ 8 w 12"/>
                  <a:gd name="T11" fmla="*/ 2 h 16"/>
                  <a:gd name="T12" fmla="*/ 8 w 12"/>
                  <a:gd name="T13" fmla="*/ 0 h 16"/>
                  <a:gd name="T14" fmla="*/ 5 w 12"/>
                  <a:gd name="T15" fmla="*/ 0 h 16"/>
                  <a:gd name="T16" fmla="*/ 4 w 12"/>
                  <a:gd name="T17" fmla="*/ 2 h 16"/>
                  <a:gd name="T18" fmla="*/ 3 w 12"/>
                  <a:gd name="T19" fmla="*/ 4 h 16"/>
                  <a:gd name="T20" fmla="*/ 1 w 12"/>
                  <a:gd name="T21" fmla="*/ 5 h 16"/>
                  <a:gd name="T22" fmla="*/ 5 w 12"/>
                  <a:gd name="T23" fmla="*/ 6 h 16"/>
                  <a:gd name="T24" fmla="*/ 3 w 12"/>
                  <a:gd name="T25"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 h="16">
                    <a:moveTo>
                      <a:pt x="3" y="10"/>
                    </a:moveTo>
                    <a:cubicBezTo>
                      <a:pt x="2" y="11"/>
                      <a:pt x="1" y="11"/>
                      <a:pt x="1" y="12"/>
                    </a:cubicBezTo>
                    <a:cubicBezTo>
                      <a:pt x="1" y="16"/>
                      <a:pt x="8" y="12"/>
                      <a:pt x="10" y="11"/>
                    </a:cubicBezTo>
                    <a:cubicBezTo>
                      <a:pt x="11" y="11"/>
                      <a:pt x="12" y="10"/>
                      <a:pt x="11" y="8"/>
                    </a:cubicBezTo>
                    <a:cubicBezTo>
                      <a:pt x="11" y="7"/>
                      <a:pt x="10" y="6"/>
                      <a:pt x="9" y="4"/>
                    </a:cubicBezTo>
                    <a:cubicBezTo>
                      <a:pt x="9" y="4"/>
                      <a:pt x="8" y="3"/>
                      <a:pt x="8" y="2"/>
                    </a:cubicBezTo>
                    <a:cubicBezTo>
                      <a:pt x="8" y="1"/>
                      <a:pt x="9" y="1"/>
                      <a:pt x="8" y="0"/>
                    </a:cubicBezTo>
                    <a:cubicBezTo>
                      <a:pt x="7" y="0"/>
                      <a:pt x="6" y="0"/>
                      <a:pt x="5" y="0"/>
                    </a:cubicBezTo>
                    <a:cubicBezTo>
                      <a:pt x="4" y="0"/>
                      <a:pt x="5" y="1"/>
                      <a:pt x="4" y="2"/>
                    </a:cubicBezTo>
                    <a:cubicBezTo>
                      <a:pt x="4" y="3"/>
                      <a:pt x="3" y="4"/>
                      <a:pt x="3" y="4"/>
                    </a:cubicBezTo>
                    <a:cubicBezTo>
                      <a:pt x="2" y="4"/>
                      <a:pt x="0" y="4"/>
                      <a:pt x="1" y="5"/>
                    </a:cubicBezTo>
                    <a:cubicBezTo>
                      <a:pt x="1" y="6"/>
                      <a:pt x="4" y="4"/>
                      <a:pt x="5" y="6"/>
                    </a:cubicBezTo>
                    <a:cubicBezTo>
                      <a:pt x="5" y="7"/>
                      <a:pt x="4" y="9"/>
                      <a:pt x="3" y="10"/>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668" name="Freeform 3965"/>
              <p:cNvSpPr>
                <a:spLocks/>
              </p:cNvSpPr>
              <p:nvPr/>
            </p:nvSpPr>
            <p:spPr bwMode="auto">
              <a:xfrm>
                <a:off x="4313" y="2379"/>
                <a:ext cx="0" cy="0"/>
              </a:xfrm>
              <a:custGeom>
                <a:avLst/>
                <a:gdLst>
                  <a:gd name="T0" fmla="*/ 3 w 4"/>
                  <a:gd name="T1" fmla="*/ 3 h 5"/>
                  <a:gd name="T2" fmla="*/ 3 w 4"/>
                  <a:gd name="T3" fmla="*/ 1 h 5"/>
                  <a:gd name="T4" fmla="*/ 1 w 4"/>
                  <a:gd name="T5" fmla="*/ 2 h 5"/>
                  <a:gd name="T6" fmla="*/ 0 w 4"/>
                  <a:gd name="T7" fmla="*/ 4 h 5"/>
                  <a:gd name="T8" fmla="*/ 3 w 4"/>
                  <a:gd name="T9" fmla="*/ 5 h 5"/>
                  <a:gd name="T10" fmla="*/ 4 w 4"/>
                  <a:gd name="T11" fmla="*/ 4 h 5"/>
                  <a:gd name="T12" fmla="*/ 3 w 4"/>
                  <a:gd name="T13" fmla="*/ 3 h 5"/>
                </a:gdLst>
                <a:ahLst/>
                <a:cxnLst>
                  <a:cxn ang="0">
                    <a:pos x="T0" y="T1"/>
                  </a:cxn>
                  <a:cxn ang="0">
                    <a:pos x="T2" y="T3"/>
                  </a:cxn>
                  <a:cxn ang="0">
                    <a:pos x="T4" y="T5"/>
                  </a:cxn>
                  <a:cxn ang="0">
                    <a:pos x="T6" y="T7"/>
                  </a:cxn>
                  <a:cxn ang="0">
                    <a:pos x="T8" y="T9"/>
                  </a:cxn>
                  <a:cxn ang="0">
                    <a:pos x="T10" y="T11"/>
                  </a:cxn>
                  <a:cxn ang="0">
                    <a:pos x="T12" y="T13"/>
                  </a:cxn>
                </a:cxnLst>
                <a:rect l="0" t="0" r="r" b="b"/>
                <a:pathLst>
                  <a:path w="4" h="5">
                    <a:moveTo>
                      <a:pt x="3" y="3"/>
                    </a:moveTo>
                    <a:cubicBezTo>
                      <a:pt x="3" y="3"/>
                      <a:pt x="3" y="2"/>
                      <a:pt x="3" y="1"/>
                    </a:cubicBezTo>
                    <a:cubicBezTo>
                      <a:pt x="2" y="0"/>
                      <a:pt x="1" y="1"/>
                      <a:pt x="1" y="2"/>
                    </a:cubicBezTo>
                    <a:cubicBezTo>
                      <a:pt x="1" y="2"/>
                      <a:pt x="0" y="4"/>
                      <a:pt x="0" y="4"/>
                    </a:cubicBezTo>
                    <a:cubicBezTo>
                      <a:pt x="2" y="4"/>
                      <a:pt x="2" y="5"/>
                      <a:pt x="3" y="5"/>
                    </a:cubicBezTo>
                    <a:cubicBezTo>
                      <a:pt x="3" y="5"/>
                      <a:pt x="4" y="4"/>
                      <a:pt x="4" y="4"/>
                    </a:cubicBezTo>
                    <a:cubicBezTo>
                      <a:pt x="4" y="4"/>
                      <a:pt x="4" y="4"/>
                      <a:pt x="3" y="3"/>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669" name="Freeform 3966"/>
              <p:cNvSpPr>
                <a:spLocks/>
              </p:cNvSpPr>
              <p:nvPr/>
            </p:nvSpPr>
            <p:spPr bwMode="auto">
              <a:xfrm>
                <a:off x="4313" y="2379"/>
                <a:ext cx="0" cy="0"/>
              </a:xfrm>
              <a:custGeom>
                <a:avLst/>
                <a:gdLst>
                  <a:gd name="T0" fmla="*/ 1 w 1"/>
                  <a:gd name="T1" fmla="*/ 0 h 1"/>
                  <a:gd name="T2" fmla="*/ 1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1" y="0"/>
                      <a:pt x="1" y="0"/>
                    </a:cubicBezTo>
                    <a:cubicBezTo>
                      <a:pt x="1" y="0"/>
                      <a:pt x="1" y="1"/>
                      <a:pt x="0" y="1"/>
                    </a:cubicBezTo>
                    <a:cubicBezTo>
                      <a:pt x="1" y="1"/>
                      <a:pt x="1" y="1"/>
                      <a:pt x="1" y="0"/>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670" name="Freeform 3967"/>
              <p:cNvSpPr>
                <a:spLocks/>
              </p:cNvSpPr>
              <p:nvPr/>
            </p:nvSpPr>
            <p:spPr bwMode="auto">
              <a:xfrm>
                <a:off x="4320" y="2365"/>
                <a:ext cx="6" cy="7"/>
              </a:xfrm>
              <a:custGeom>
                <a:avLst/>
                <a:gdLst>
                  <a:gd name="T0" fmla="*/ 6 w 49"/>
                  <a:gd name="T1" fmla="*/ 39 h 52"/>
                  <a:gd name="T2" fmla="*/ 7 w 49"/>
                  <a:gd name="T3" fmla="*/ 41 h 52"/>
                  <a:gd name="T4" fmla="*/ 9 w 49"/>
                  <a:gd name="T5" fmla="*/ 42 h 52"/>
                  <a:gd name="T6" fmla="*/ 10 w 49"/>
                  <a:gd name="T7" fmla="*/ 44 h 52"/>
                  <a:gd name="T8" fmla="*/ 13 w 49"/>
                  <a:gd name="T9" fmla="*/ 45 h 52"/>
                  <a:gd name="T10" fmla="*/ 14 w 49"/>
                  <a:gd name="T11" fmla="*/ 47 h 52"/>
                  <a:gd name="T12" fmla="*/ 17 w 49"/>
                  <a:gd name="T13" fmla="*/ 50 h 52"/>
                  <a:gd name="T14" fmla="*/ 20 w 49"/>
                  <a:gd name="T15" fmla="*/ 51 h 52"/>
                  <a:gd name="T16" fmla="*/ 21 w 49"/>
                  <a:gd name="T17" fmla="*/ 49 h 52"/>
                  <a:gd name="T18" fmla="*/ 23 w 49"/>
                  <a:gd name="T19" fmla="*/ 47 h 52"/>
                  <a:gd name="T20" fmla="*/ 29 w 49"/>
                  <a:gd name="T21" fmla="*/ 41 h 52"/>
                  <a:gd name="T22" fmla="*/ 32 w 49"/>
                  <a:gd name="T23" fmla="*/ 36 h 52"/>
                  <a:gd name="T24" fmla="*/ 36 w 49"/>
                  <a:gd name="T25" fmla="*/ 31 h 52"/>
                  <a:gd name="T26" fmla="*/ 41 w 49"/>
                  <a:gd name="T27" fmla="*/ 21 h 52"/>
                  <a:gd name="T28" fmla="*/ 43 w 49"/>
                  <a:gd name="T29" fmla="*/ 18 h 52"/>
                  <a:gd name="T30" fmla="*/ 45 w 49"/>
                  <a:gd name="T31" fmla="*/ 11 h 52"/>
                  <a:gd name="T32" fmla="*/ 48 w 49"/>
                  <a:gd name="T33" fmla="*/ 3 h 52"/>
                  <a:gd name="T34" fmla="*/ 44 w 49"/>
                  <a:gd name="T35" fmla="*/ 0 h 52"/>
                  <a:gd name="T36" fmla="*/ 40 w 49"/>
                  <a:gd name="T37" fmla="*/ 2 h 52"/>
                  <a:gd name="T38" fmla="*/ 37 w 49"/>
                  <a:gd name="T39" fmla="*/ 3 h 52"/>
                  <a:gd name="T40" fmla="*/ 35 w 49"/>
                  <a:gd name="T41" fmla="*/ 4 h 52"/>
                  <a:gd name="T42" fmla="*/ 31 w 49"/>
                  <a:gd name="T43" fmla="*/ 4 h 52"/>
                  <a:gd name="T44" fmla="*/ 29 w 49"/>
                  <a:gd name="T45" fmla="*/ 5 h 52"/>
                  <a:gd name="T46" fmla="*/ 26 w 49"/>
                  <a:gd name="T47" fmla="*/ 6 h 52"/>
                  <a:gd name="T48" fmla="*/ 23 w 49"/>
                  <a:gd name="T49" fmla="*/ 7 h 52"/>
                  <a:gd name="T50" fmla="*/ 23 w 49"/>
                  <a:gd name="T51" fmla="*/ 11 h 52"/>
                  <a:gd name="T52" fmla="*/ 21 w 49"/>
                  <a:gd name="T53" fmla="*/ 12 h 52"/>
                  <a:gd name="T54" fmla="*/ 21 w 49"/>
                  <a:gd name="T55" fmla="*/ 16 h 52"/>
                  <a:gd name="T56" fmla="*/ 25 w 49"/>
                  <a:gd name="T57" fmla="*/ 20 h 52"/>
                  <a:gd name="T58" fmla="*/ 28 w 49"/>
                  <a:gd name="T59" fmla="*/ 23 h 52"/>
                  <a:gd name="T60" fmla="*/ 23 w 49"/>
                  <a:gd name="T61" fmla="*/ 24 h 52"/>
                  <a:gd name="T62" fmla="*/ 22 w 49"/>
                  <a:gd name="T63" fmla="*/ 28 h 52"/>
                  <a:gd name="T64" fmla="*/ 17 w 49"/>
                  <a:gd name="T65" fmla="*/ 27 h 52"/>
                  <a:gd name="T66" fmla="*/ 16 w 49"/>
                  <a:gd name="T67" fmla="*/ 29 h 52"/>
                  <a:gd name="T68" fmla="*/ 18 w 49"/>
                  <a:gd name="T69" fmla="*/ 30 h 52"/>
                  <a:gd name="T70" fmla="*/ 13 w 49"/>
                  <a:gd name="T71" fmla="*/ 32 h 52"/>
                  <a:gd name="T72" fmla="*/ 14 w 49"/>
                  <a:gd name="T73" fmla="*/ 34 h 52"/>
                  <a:gd name="T74" fmla="*/ 16 w 49"/>
                  <a:gd name="T75" fmla="*/ 35 h 52"/>
                  <a:gd name="T76" fmla="*/ 15 w 49"/>
                  <a:gd name="T77" fmla="*/ 37 h 52"/>
                  <a:gd name="T78" fmla="*/ 16 w 49"/>
                  <a:gd name="T79" fmla="*/ 39 h 52"/>
                  <a:gd name="T80" fmla="*/ 14 w 49"/>
                  <a:gd name="T81" fmla="*/ 39 h 52"/>
                  <a:gd name="T82" fmla="*/ 13 w 49"/>
                  <a:gd name="T83" fmla="*/ 38 h 52"/>
                  <a:gd name="T84" fmla="*/ 10 w 49"/>
                  <a:gd name="T85" fmla="*/ 37 h 52"/>
                  <a:gd name="T86" fmla="*/ 8 w 49"/>
                  <a:gd name="T87" fmla="*/ 37 h 52"/>
                  <a:gd name="T88" fmla="*/ 6 w 49"/>
                  <a:gd name="T89" fmla="*/ 36 h 52"/>
                  <a:gd name="T90" fmla="*/ 2 w 49"/>
                  <a:gd name="T91" fmla="*/ 36 h 52"/>
                  <a:gd name="T92" fmla="*/ 6 w 49"/>
                  <a:gd name="T93" fmla="*/ 39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9" h="52">
                    <a:moveTo>
                      <a:pt x="6" y="39"/>
                    </a:moveTo>
                    <a:cubicBezTo>
                      <a:pt x="6" y="39"/>
                      <a:pt x="6" y="41"/>
                      <a:pt x="7" y="41"/>
                    </a:cubicBezTo>
                    <a:cubicBezTo>
                      <a:pt x="7" y="41"/>
                      <a:pt x="8" y="41"/>
                      <a:pt x="9" y="42"/>
                    </a:cubicBezTo>
                    <a:cubicBezTo>
                      <a:pt x="10" y="42"/>
                      <a:pt x="10" y="43"/>
                      <a:pt x="10" y="44"/>
                    </a:cubicBezTo>
                    <a:cubicBezTo>
                      <a:pt x="11" y="44"/>
                      <a:pt x="12" y="44"/>
                      <a:pt x="13" y="45"/>
                    </a:cubicBezTo>
                    <a:cubicBezTo>
                      <a:pt x="13" y="46"/>
                      <a:pt x="13" y="47"/>
                      <a:pt x="14" y="47"/>
                    </a:cubicBezTo>
                    <a:cubicBezTo>
                      <a:pt x="15" y="48"/>
                      <a:pt x="16" y="49"/>
                      <a:pt x="17" y="50"/>
                    </a:cubicBezTo>
                    <a:cubicBezTo>
                      <a:pt x="18" y="51"/>
                      <a:pt x="18" y="52"/>
                      <a:pt x="20" y="51"/>
                    </a:cubicBezTo>
                    <a:cubicBezTo>
                      <a:pt x="20" y="51"/>
                      <a:pt x="20" y="50"/>
                      <a:pt x="21" y="49"/>
                    </a:cubicBezTo>
                    <a:cubicBezTo>
                      <a:pt x="21" y="48"/>
                      <a:pt x="22" y="47"/>
                      <a:pt x="23" y="47"/>
                    </a:cubicBezTo>
                    <a:cubicBezTo>
                      <a:pt x="25" y="45"/>
                      <a:pt x="27" y="43"/>
                      <a:pt x="29" y="41"/>
                    </a:cubicBezTo>
                    <a:cubicBezTo>
                      <a:pt x="30" y="40"/>
                      <a:pt x="31" y="38"/>
                      <a:pt x="32" y="36"/>
                    </a:cubicBezTo>
                    <a:cubicBezTo>
                      <a:pt x="34" y="35"/>
                      <a:pt x="35" y="33"/>
                      <a:pt x="36" y="31"/>
                    </a:cubicBezTo>
                    <a:cubicBezTo>
                      <a:pt x="38" y="28"/>
                      <a:pt x="40" y="25"/>
                      <a:pt x="41" y="21"/>
                    </a:cubicBezTo>
                    <a:cubicBezTo>
                      <a:pt x="42" y="20"/>
                      <a:pt x="42" y="19"/>
                      <a:pt x="43" y="18"/>
                    </a:cubicBezTo>
                    <a:cubicBezTo>
                      <a:pt x="44" y="16"/>
                      <a:pt x="44" y="13"/>
                      <a:pt x="45" y="11"/>
                    </a:cubicBezTo>
                    <a:cubicBezTo>
                      <a:pt x="47" y="8"/>
                      <a:pt x="49" y="6"/>
                      <a:pt x="48" y="3"/>
                    </a:cubicBezTo>
                    <a:cubicBezTo>
                      <a:pt x="48" y="1"/>
                      <a:pt x="46" y="0"/>
                      <a:pt x="44" y="0"/>
                    </a:cubicBezTo>
                    <a:cubicBezTo>
                      <a:pt x="43" y="0"/>
                      <a:pt x="41" y="2"/>
                      <a:pt x="40" y="2"/>
                    </a:cubicBezTo>
                    <a:cubicBezTo>
                      <a:pt x="39" y="2"/>
                      <a:pt x="38" y="2"/>
                      <a:pt x="37" y="3"/>
                    </a:cubicBezTo>
                    <a:cubicBezTo>
                      <a:pt x="36" y="4"/>
                      <a:pt x="36" y="4"/>
                      <a:pt x="35" y="4"/>
                    </a:cubicBezTo>
                    <a:cubicBezTo>
                      <a:pt x="33" y="5"/>
                      <a:pt x="32" y="3"/>
                      <a:pt x="31" y="4"/>
                    </a:cubicBezTo>
                    <a:cubicBezTo>
                      <a:pt x="30" y="4"/>
                      <a:pt x="29" y="5"/>
                      <a:pt x="29" y="5"/>
                    </a:cubicBezTo>
                    <a:cubicBezTo>
                      <a:pt x="28" y="5"/>
                      <a:pt x="27" y="6"/>
                      <a:pt x="26" y="6"/>
                    </a:cubicBezTo>
                    <a:cubicBezTo>
                      <a:pt x="24" y="6"/>
                      <a:pt x="24" y="5"/>
                      <a:pt x="23" y="7"/>
                    </a:cubicBezTo>
                    <a:cubicBezTo>
                      <a:pt x="23" y="9"/>
                      <a:pt x="24" y="9"/>
                      <a:pt x="23" y="11"/>
                    </a:cubicBezTo>
                    <a:cubicBezTo>
                      <a:pt x="23" y="11"/>
                      <a:pt x="22" y="12"/>
                      <a:pt x="21" y="12"/>
                    </a:cubicBezTo>
                    <a:cubicBezTo>
                      <a:pt x="20" y="14"/>
                      <a:pt x="20" y="14"/>
                      <a:pt x="21" y="16"/>
                    </a:cubicBezTo>
                    <a:cubicBezTo>
                      <a:pt x="22" y="18"/>
                      <a:pt x="23" y="19"/>
                      <a:pt x="25" y="20"/>
                    </a:cubicBezTo>
                    <a:cubicBezTo>
                      <a:pt x="26" y="20"/>
                      <a:pt x="28" y="22"/>
                      <a:pt x="28" y="23"/>
                    </a:cubicBezTo>
                    <a:cubicBezTo>
                      <a:pt x="28" y="26"/>
                      <a:pt x="24" y="27"/>
                      <a:pt x="23" y="24"/>
                    </a:cubicBezTo>
                    <a:cubicBezTo>
                      <a:pt x="22" y="25"/>
                      <a:pt x="22" y="27"/>
                      <a:pt x="22" y="28"/>
                    </a:cubicBezTo>
                    <a:cubicBezTo>
                      <a:pt x="21" y="29"/>
                      <a:pt x="18" y="29"/>
                      <a:pt x="17" y="27"/>
                    </a:cubicBezTo>
                    <a:cubicBezTo>
                      <a:pt x="16" y="27"/>
                      <a:pt x="16" y="28"/>
                      <a:pt x="16" y="29"/>
                    </a:cubicBezTo>
                    <a:cubicBezTo>
                      <a:pt x="17" y="29"/>
                      <a:pt x="18" y="29"/>
                      <a:pt x="18" y="30"/>
                    </a:cubicBezTo>
                    <a:cubicBezTo>
                      <a:pt x="18" y="31"/>
                      <a:pt x="14" y="32"/>
                      <a:pt x="13" y="32"/>
                    </a:cubicBezTo>
                    <a:cubicBezTo>
                      <a:pt x="13" y="33"/>
                      <a:pt x="13" y="34"/>
                      <a:pt x="14" y="34"/>
                    </a:cubicBezTo>
                    <a:cubicBezTo>
                      <a:pt x="14" y="34"/>
                      <a:pt x="15" y="34"/>
                      <a:pt x="16" y="35"/>
                    </a:cubicBezTo>
                    <a:cubicBezTo>
                      <a:pt x="16" y="35"/>
                      <a:pt x="16" y="37"/>
                      <a:pt x="15" y="37"/>
                    </a:cubicBezTo>
                    <a:cubicBezTo>
                      <a:pt x="16" y="38"/>
                      <a:pt x="16" y="38"/>
                      <a:pt x="16" y="39"/>
                    </a:cubicBezTo>
                    <a:cubicBezTo>
                      <a:pt x="15" y="39"/>
                      <a:pt x="14" y="39"/>
                      <a:pt x="14" y="39"/>
                    </a:cubicBezTo>
                    <a:cubicBezTo>
                      <a:pt x="13" y="39"/>
                      <a:pt x="13" y="38"/>
                      <a:pt x="13" y="38"/>
                    </a:cubicBezTo>
                    <a:cubicBezTo>
                      <a:pt x="11" y="38"/>
                      <a:pt x="11" y="37"/>
                      <a:pt x="10" y="37"/>
                    </a:cubicBezTo>
                    <a:cubicBezTo>
                      <a:pt x="10" y="37"/>
                      <a:pt x="8" y="37"/>
                      <a:pt x="8" y="37"/>
                    </a:cubicBezTo>
                    <a:cubicBezTo>
                      <a:pt x="6" y="36"/>
                      <a:pt x="6" y="36"/>
                      <a:pt x="6" y="36"/>
                    </a:cubicBezTo>
                    <a:cubicBezTo>
                      <a:pt x="5" y="36"/>
                      <a:pt x="2" y="34"/>
                      <a:pt x="2" y="36"/>
                    </a:cubicBezTo>
                    <a:cubicBezTo>
                      <a:pt x="0" y="37"/>
                      <a:pt x="5" y="39"/>
                      <a:pt x="6" y="39"/>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671" name="Freeform 3968"/>
              <p:cNvSpPr>
                <a:spLocks/>
              </p:cNvSpPr>
              <p:nvPr/>
            </p:nvSpPr>
            <p:spPr bwMode="auto">
              <a:xfrm>
                <a:off x="4322" y="2361"/>
                <a:ext cx="5" cy="5"/>
              </a:xfrm>
              <a:custGeom>
                <a:avLst/>
                <a:gdLst>
                  <a:gd name="T0" fmla="*/ 36 w 40"/>
                  <a:gd name="T1" fmla="*/ 4 h 36"/>
                  <a:gd name="T2" fmla="*/ 31 w 40"/>
                  <a:gd name="T3" fmla="*/ 2 h 36"/>
                  <a:gd name="T4" fmla="*/ 34 w 40"/>
                  <a:gd name="T5" fmla="*/ 7 h 36"/>
                  <a:gd name="T6" fmla="*/ 35 w 40"/>
                  <a:gd name="T7" fmla="*/ 10 h 36"/>
                  <a:gd name="T8" fmla="*/ 31 w 40"/>
                  <a:gd name="T9" fmla="*/ 9 h 36"/>
                  <a:gd name="T10" fmla="*/ 29 w 40"/>
                  <a:gd name="T11" fmla="*/ 6 h 36"/>
                  <a:gd name="T12" fmla="*/ 27 w 40"/>
                  <a:gd name="T13" fmla="*/ 2 h 36"/>
                  <a:gd name="T14" fmla="*/ 28 w 40"/>
                  <a:gd name="T15" fmla="*/ 7 h 36"/>
                  <a:gd name="T16" fmla="*/ 24 w 40"/>
                  <a:gd name="T17" fmla="*/ 7 h 36"/>
                  <a:gd name="T18" fmla="*/ 21 w 40"/>
                  <a:gd name="T19" fmla="*/ 8 h 36"/>
                  <a:gd name="T20" fmla="*/ 14 w 40"/>
                  <a:gd name="T21" fmla="*/ 9 h 36"/>
                  <a:gd name="T22" fmla="*/ 11 w 40"/>
                  <a:gd name="T23" fmla="*/ 10 h 36"/>
                  <a:gd name="T24" fmla="*/ 15 w 40"/>
                  <a:gd name="T25" fmla="*/ 12 h 36"/>
                  <a:gd name="T26" fmla="*/ 12 w 40"/>
                  <a:gd name="T27" fmla="*/ 15 h 36"/>
                  <a:gd name="T28" fmla="*/ 7 w 40"/>
                  <a:gd name="T29" fmla="*/ 14 h 36"/>
                  <a:gd name="T30" fmla="*/ 2 w 40"/>
                  <a:gd name="T31" fmla="*/ 13 h 36"/>
                  <a:gd name="T32" fmla="*/ 2 w 40"/>
                  <a:gd name="T33" fmla="*/ 16 h 36"/>
                  <a:gd name="T34" fmla="*/ 3 w 40"/>
                  <a:gd name="T35" fmla="*/ 18 h 36"/>
                  <a:gd name="T36" fmla="*/ 5 w 40"/>
                  <a:gd name="T37" fmla="*/ 20 h 36"/>
                  <a:gd name="T38" fmla="*/ 6 w 40"/>
                  <a:gd name="T39" fmla="*/ 24 h 36"/>
                  <a:gd name="T40" fmla="*/ 9 w 40"/>
                  <a:gd name="T41" fmla="*/ 28 h 36"/>
                  <a:gd name="T42" fmla="*/ 8 w 40"/>
                  <a:gd name="T43" fmla="*/ 31 h 36"/>
                  <a:gd name="T44" fmla="*/ 5 w 40"/>
                  <a:gd name="T45" fmla="*/ 32 h 36"/>
                  <a:gd name="T46" fmla="*/ 10 w 40"/>
                  <a:gd name="T47" fmla="*/ 34 h 36"/>
                  <a:gd name="T48" fmla="*/ 13 w 40"/>
                  <a:gd name="T49" fmla="*/ 35 h 36"/>
                  <a:gd name="T50" fmla="*/ 16 w 40"/>
                  <a:gd name="T51" fmla="*/ 33 h 36"/>
                  <a:gd name="T52" fmla="*/ 21 w 40"/>
                  <a:gd name="T53" fmla="*/ 32 h 36"/>
                  <a:gd name="T54" fmla="*/ 24 w 40"/>
                  <a:gd name="T55" fmla="*/ 30 h 36"/>
                  <a:gd name="T56" fmla="*/ 29 w 40"/>
                  <a:gd name="T57" fmla="*/ 28 h 36"/>
                  <a:gd name="T58" fmla="*/ 30 w 40"/>
                  <a:gd name="T59" fmla="*/ 24 h 36"/>
                  <a:gd name="T60" fmla="*/ 38 w 40"/>
                  <a:gd name="T61" fmla="*/ 21 h 36"/>
                  <a:gd name="T62" fmla="*/ 40 w 40"/>
                  <a:gd name="T63" fmla="*/ 17 h 36"/>
                  <a:gd name="T64" fmla="*/ 39 w 40"/>
                  <a:gd name="T65" fmla="*/ 12 h 36"/>
                  <a:gd name="T66" fmla="*/ 36 w 40"/>
                  <a:gd name="T67" fmla="*/ 4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 h="36">
                    <a:moveTo>
                      <a:pt x="36" y="4"/>
                    </a:moveTo>
                    <a:cubicBezTo>
                      <a:pt x="35" y="3"/>
                      <a:pt x="32" y="2"/>
                      <a:pt x="31" y="2"/>
                    </a:cubicBezTo>
                    <a:cubicBezTo>
                      <a:pt x="31" y="5"/>
                      <a:pt x="32" y="6"/>
                      <a:pt x="34" y="7"/>
                    </a:cubicBezTo>
                    <a:cubicBezTo>
                      <a:pt x="35" y="8"/>
                      <a:pt x="36" y="10"/>
                      <a:pt x="35" y="10"/>
                    </a:cubicBezTo>
                    <a:cubicBezTo>
                      <a:pt x="33" y="12"/>
                      <a:pt x="32" y="10"/>
                      <a:pt x="31" y="9"/>
                    </a:cubicBezTo>
                    <a:cubicBezTo>
                      <a:pt x="31" y="8"/>
                      <a:pt x="29" y="7"/>
                      <a:pt x="29" y="6"/>
                    </a:cubicBezTo>
                    <a:cubicBezTo>
                      <a:pt x="28" y="5"/>
                      <a:pt x="28" y="3"/>
                      <a:pt x="27" y="2"/>
                    </a:cubicBezTo>
                    <a:cubicBezTo>
                      <a:pt x="24" y="0"/>
                      <a:pt x="28" y="6"/>
                      <a:pt x="28" y="7"/>
                    </a:cubicBezTo>
                    <a:cubicBezTo>
                      <a:pt x="26" y="8"/>
                      <a:pt x="25" y="7"/>
                      <a:pt x="24" y="7"/>
                    </a:cubicBezTo>
                    <a:cubicBezTo>
                      <a:pt x="23" y="7"/>
                      <a:pt x="22" y="8"/>
                      <a:pt x="21" y="8"/>
                    </a:cubicBezTo>
                    <a:cubicBezTo>
                      <a:pt x="19" y="8"/>
                      <a:pt x="14" y="4"/>
                      <a:pt x="14" y="9"/>
                    </a:cubicBezTo>
                    <a:cubicBezTo>
                      <a:pt x="13" y="9"/>
                      <a:pt x="12" y="9"/>
                      <a:pt x="11" y="10"/>
                    </a:cubicBezTo>
                    <a:cubicBezTo>
                      <a:pt x="10" y="12"/>
                      <a:pt x="14" y="12"/>
                      <a:pt x="15" y="12"/>
                    </a:cubicBezTo>
                    <a:cubicBezTo>
                      <a:pt x="17" y="14"/>
                      <a:pt x="14" y="15"/>
                      <a:pt x="12" y="15"/>
                    </a:cubicBezTo>
                    <a:cubicBezTo>
                      <a:pt x="11" y="14"/>
                      <a:pt x="9" y="14"/>
                      <a:pt x="7" y="14"/>
                    </a:cubicBezTo>
                    <a:cubicBezTo>
                      <a:pt x="5" y="13"/>
                      <a:pt x="4" y="12"/>
                      <a:pt x="2" y="13"/>
                    </a:cubicBezTo>
                    <a:cubicBezTo>
                      <a:pt x="0" y="14"/>
                      <a:pt x="0" y="15"/>
                      <a:pt x="2" y="16"/>
                    </a:cubicBezTo>
                    <a:cubicBezTo>
                      <a:pt x="2" y="17"/>
                      <a:pt x="3" y="17"/>
                      <a:pt x="3" y="18"/>
                    </a:cubicBezTo>
                    <a:cubicBezTo>
                      <a:pt x="4" y="19"/>
                      <a:pt x="4" y="19"/>
                      <a:pt x="5" y="20"/>
                    </a:cubicBezTo>
                    <a:cubicBezTo>
                      <a:pt x="6" y="21"/>
                      <a:pt x="5" y="22"/>
                      <a:pt x="6" y="24"/>
                    </a:cubicBezTo>
                    <a:cubicBezTo>
                      <a:pt x="6" y="26"/>
                      <a:pt x="8" y="26"/>
                      <a:pt x="9" y="28"/>
                    </a:cubicBezTo>
                    <a:cubicBezTo>
                      <a:pt x="10" y="29"/>
                      <a:pt x="9" y="31"/>
                      <a:pt x="8" y="31"/>
                    </a:cubicBezTo>
                    <a:cubicBezTo>
                      <a:pt x="7" y="32"/>
                      <a:pt x="6" y="31"/>
                      <a:pt x="5" y="32"/>
                    </a:cubicBezTo>
                    <a:cubicBezTo>
                      <a:pt x="4" y="36"/>
                      <a:pt x="9" y="34"/>
                      <a:pt x="10" y="34"/>
                    </a:cubicBezTo>
                    <a:cubicBezTo>
                      <a:pt x="12" y="33"/>
                      <a:pt x="12" y="35"/>
                      <a:pt x="13" y="35"/>
                    </a:cubicBezTo>
                    <a:cubicBezTo>
                      <a:pt x="14" y="35"/>
                      <a:pt x="15" y="34"/>
                      <a:pt x="16" y="33"/>
                    </a:cubicBezTo>
                    <a:cubicBezTo>
                      <a:pt x="18" y="32"/>
                      <a:pt x="19" y="33"/>
                      <a:pt x="21" y="32"/>
                    </a:cubicBezTo>
                    <a:cubicBezTo>
                      <a:pt x="23" y="32"/>
                      <a:pt x="23" y="31"/>
                      <a:pt x="24" y="30"/>
                    </a:cubicBezTo>
                    <a:cubicBezTo>
                      <a:pt x="26" y="29"/>
                      <a:pt x="28" y="30"/>
                      <a:pt x="29" y="28"/>
                    </a:cubicBezTo>
                    <a:cubicBezTo>
                      <a:pt x="29" y="27"/>
                      <a:pt x="30" y="25"/>
                      <a:pt x="30" y="24"/>
                    </a:cubicBezTo>
                    <a:cubicBezTo>
                      <a:pt x="33" y="23"/>
                      <a:pt x="36" y="23"/>
                      <a:pt x="38" y="21"/>
                    </a:cubicBezTo>
                    <a:cubicBezTo>
                      <a:pt x="39" y="20"/>
                      <a:pt x="40" y="18"/>
                      <a:pt x="40" y="17"/>
                    </a:cubicBezTo>
                    <a:cubicBezTo>
                      <a:pt x="40" y="16"/>
                      <a:pt x="39" y="14"/>
                      <a:pt x="39" y="12"/>
                    </a:cubicBezTo>
                    <a:cubicBezTo>
                      <a:pt x="39" y="10"/>
                      <a:pt x="38" y="6"/>
                      <a:pt x="36" y="4"/>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672" name="Freeform 3969"/>
              <p:cNvSpPr>
                <a:spLocks/>
              </p:cNvSpPr>
              <p:nvPr/>
            </p:nvSpPr>
            <p:spPr bwMode="auto">
              <a:xfrm>
                <a:off x="4318" y="2368"/>
                <a:ext cx="2" cy="2"/>
              </a:xfrm>
              <a:custGeom>
                <a:avLst/>
                <a:gdLst>
                  <a:gd name="T0" fmla="*/ 6 w 13"/>
                  <a:gd name="T1" fmla="*/ 19 h 20"/>
                  <a:gd name="T2" fmla="*/ 6 w 13"/>
                  <a:gd name="T3" fmla="*/ 19 h 20"/>
                  <a:gd name="T4" fmla="*/ 9 w 13"/>
                  <a:gd name="T5" fmla="*/ 19 h 20"/>
                  <a:gd name="T6" fmla="*/ 10 w 13"/>
                  <a:gd name="T7" fmla="*/ 20 h 20"/>
                  <a:gd name="T8" fmla="*/ 12 w 13"/>
                  <a:gd name="T9" fmla="*/ 19 h 20"/>
                  <a:gd name="T10" fmla="*/ 10 w 13"/>
                  <a:gd name="T11" fmla="*/ 16 h 20"/>
                  <a:gd name="T12" fmla="*/ 9 w 13"/>
                  <a:gd name="T13" fmla="*/ 13 h 20"/>
                  <a:gd name="T14" fmla="*/ 7 w 13"/>
                  <a:gd name="T15" fmla="*/ 7 h 20"/>
                  <a:gd name="T16" fmla="*/ 5 w 13"/>
                  <a:gd name="T17" fmla="*/ 3 h 20"/>
                  <a:gd name="T18" fmla="*/ 3 w 13"/>
                  <a:gd name="T19" fmla="*/ 2 h 20"/>
                  <a:gd name="T20" fmla="*/ 3 w 13"/>
                  <a:gd name="T21" fmla="*/ 1 h 20"/>
                  <a:gd name="T22" fmla="*/ 2 w 13"/>
                  <a:gd name="T23" fmla="*/ 0 h 20"/>
                  <a:gd name="T24" fmla="*/ 0 w 13"/>
                  <a:gd name="T25" fmla="*/ 5 h 20"/>
                  <a:gd name="T26" fmla="*/ 1 w 13"/>
                  <a:gd name="T27" fmla="*/ 10 h 20"/>
                  <a:gd name="T28" fmla="*/ 0 w 13"/>
                  <a:gd name="T29" fmla="*/ 15 h 20"/>
                  <a:gd name="T30" fmla="*/ 3 w 13"/>
                  <a:gd name="T31" fmla="*/ 17 h 20"/>
                  <a:gd name="T32" fmla="*/ 4 w 13"/>
                  <a:gd name="T33" fmla="*/ 19 h 20"/>
                  <a:gd name="T34" fmla="*/ 5 w 13"/>
                  <a:gd name="T35" fmla="*/ 19 h 20"/>
                  <a:gd name="T36" fmla="*/ 6 w 13"/>
                  <a:gd name="T37" fmla="*/ 19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3" h="20">
                    <a:moveTo>
                      <a:pt x="6" y="19"/>
                    </a:moveTo>
                    <a:cubicBezTo>
                      <a:pt x="6" y="19"/>
                      <a:pt x="6" y="19"/>
                      <a:pt x="6" y="19"/>
                    </a:cubicBezTo>
                    <a:cubicBezTo>
                      <a:pt x="7" y="19"/>
                      <a:pt x="9" y="19"/>
                      <a:pt x="9" y="19"/>
                    </a:cubicBezTo>
                    <a:cubicBezTo>
                      <a:pt x="9" y="19"/>
                      <a:pt x="9" y="19"/>
                      <a:pt x="10" y="20"/>
                    </a:cubicBezTo>
                    <a:cubicBezTo>
                      <a:pt x="10" y="20"/>
                      <a:pt x="12" y="19"/>
                      <a:pt x="12" y="19"/>
                    </a:cubicBezTo>
                    <a:cubicBezTo>
                      <a:pt x="13" y="18"/>
                      <a:pt x="11" y="16"/>
                      <a:pt x="10" y="16"/>
                    </a:cubicBezTo>
                    <a:cubicBezTo>
                      <a:pt x="10" y="15"/>
                      <a:pt x="9" y="14"/>
                      <a:pt x="9" y="13"/>
                    </a:cubicBezTo>
                    <a:cubicBezTo>
                      <a:pt x="7" y="13"/>
                      <a:pt x="7" y="8"/>
                      <a:pt x="7" y="7"/>
                    </a:cubicBezTo>
                    <a:cubicBezTo>
                      <a:pt x="6" y="5"/>
                      <a:pt x="6" y="4"/>
                      <a:pt x="5" y="3"/>
                    </a:cubicBezTo>
                    <a:cubicBezTo>
                      <a:pt x="4" y="3"/>
                      <a:pt x="4" y="3"/>
                      <a:pt x="3" y="2"/>
                    </a:cubicBezTo>
                    <a:cubicBezTo>
                      <a:pt x="3" y="2"/>
                      <a:pt x="3" y="2"/>
                      <a:pt x="3" y="1"/>
                    </a:cubicBezTo>
                    <a:cubicBezTo>
                      <a:pt x="3" y="1"/>
                      <a:pt x="2" y="0"/>
                      <a:pt x="2" y="0"/>
                    </a:cubicBezTo>
                    <a:cubicBezTo>
                      <a:pt x="0" y="0"/>
                      <a:pt x="0" y="4"/>
                      <a:pt x="0" y="5"/>
                    </a:cubicBezTo>
                    <a:cubicBezTo>
                      <a:pt x="0" y="7"/>
                      <a:pt x="1" y="8"/>
                      <a:pt x="1" y="10"/>
                    </a:cubicBezTo>
                    <a:cubicBezTo>
                      <a:pt x="1" y="12"/>
                      <a:pt x="0" y="13"/>
                      <a:pt x="0" y="15"/>
                    </a:cubicBezTo>
                    <a:cubicBezTo>
                      <a:pt x="0" y="18"/>
                      <a:pt x="1" y="16"/>
                      <a:pt x="3" y="17"/>
                    </a:cubicBezTo>
                    <a:cubicBezTo>
                      <a:pt x="3" y="18"/>
                      <a:pt x="4" y="19"/>
                      <a:pt x="4" y="19"/>
                    </a:cubicBezTo>
                    <a:cubicBezTo>
                      <a:pt x="4" y="19"/>
                      <a:pt x="5" y="19"/>
                      <a:pt x="5" y="19"/>
                    </a:cubicBezTo>
                    <a:cubicBezTo>
                      <a:pt x="5" y="19"/>
                      <a:pt x="6" y="19"/>
                      <a:pt x="6" y="19"/>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673" name="Freeform 3970"/>
              <p:cNvSpPr>
                <a:spLocks/>
              </p:cNvSpPr>
              <p:nvPr/>
            </p:nvSpPr>
            <p:spPr bwMode="auto">
              <a:xfrm>
                <a:off x="4320" y="2368"/>
                <a:ext cx="0" cy="1"/>
              </a:xfrm>
              <a:custGeom>
                <a:avLst/>
                <a:gdLst>
                  <a:gd name="T0" fmla="*/ 1 w 6"/>
                  <a:gd name="T1" fmla="*/ 7 h 9"/>
                  <a:gd name="T2" fmla="*/ 4 w 6"/>
                  <a:gd name="T3" fmla="*/ 8 h 9"/>
                  <a:gd name="T4" fmla="*/ 3 w 6"/>
                  <a:gd name="T5" fmla="*/ 3 h 9"/>
                  <a:gd name="T6" fmla="*/ 2 w 6"/>
                  <a:gd name="T7" fmla="*/ 1 h 9"/>
                  <a:gd name="T8" fmla="*/ 1 w 6"/>
                  <a:gd name="T9" fmla="*/ 0 h 9"/>
                  <a:gd name="T10" fmla="*/ 1 w 6"/>
                  <a:gd name="T11" fmla="*/ 7 h 9"/>
                </a:gdLst>
                <a:ahLst/>
                <a:cxnLst>
                  <a:cxn ang="0">
                    <a:pos x="T0" y="T1"/>
                  </a:cxn>
                  <a:cxn ang="0">
                    <a:pos x="T2" y="T3"/>
                  </a:cxn>
                  <a:cxn ang="0">
                    <a:pos x="T4" y="T5"/>
                  </a:cxn>
                  <a:cxn ang="0">
                    <a:pos x="T6" y="T7"/>
                  </a:cxn>
                  <a:cxn ang="0">
                    <a:pos x="T8" y="T9"/>
                  </a:cxn>
                  <a:cxn ang="0">
                    <a:pos x="T10" y="T11"/>
                  </a:cxn>
                </a:cxnLst>
                <a:rect l="0" t="0" r="r" b="b"/>
                <a:pathLst>
                  <a:path w="6" h="9">
                    <a:moveTo>
                      <a:pt x="1" y="7"/>
                    </a:moveTo>
                    <a:cubicBezTo>
                      <a:pt x="1" y="8"/>
                      <a:pt x="3" y="9"/>
                      <a:pt x="4" y="8"/>
                    </a:cubicBezTo>
                    <a:cubicBezTo>
                      <a:pt x="6" y="7"/>
                      <a:pt x="3" y="4"/>
                      <a:pt x="3" y="3"/>
                    </a:cubicBezTo>
                    <a:cubicBezTo>
                      <a:pt x="3" y="3"/>
                      <a:pt x="2" y="2"/>
                      <a:pt x="2" y="1"/>
                    </a:cubicBezTo>
                    <a:cubicBezTo>
                      <a:pt x="1" y="1"/>
                      <a:pt x="2" y="0"/>
                      <a:pt x="1" y="0"/>
                    </a:cubicBezTo>
                    <a:cubicBezTo>
                      <a:pt x="2" y="2"/>
                      <a:pt x="0" y="5"/>
                      <a:pt x="1" y="7"/>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674" name="Freeform 3971"/>
              <p:cNvSpPr>
                <a:spLocks/>
              </p:cNvSpPr>
              <p:nvPr/>
            </p:nvSpPr>
            <p:spPr bwMode="auto">
              <a:xfrm>
                <a:off x="4320" y="2368"/>
                <a:ext cx="1" cy="2"/>
              </a:xfrm>
              <a:custGeom>
                <a:avLst/>
                <a:gdLst>
                  <a:gd name="T0" fmla="*/ 5 w 5"/>
                  <a:gd name="T1" fmla="*/ 5 h 13"/>
                  <a:gd name="T2" fmla="*/ 4 w 5"/>
                  <a:gd name="T3" fmla="*/ 3 h 13"/>
                  <a:gd name="T4" fmla="*/ 1 w 5"/>
                  <a:gd name="T5" fmla="*/ 2 h 13"/>
                  <a:gd name="T6" fmla="*/ 2 w 5"/>
                  <a:gd name="T7" fmla="*/ 4 h 13"/>
                  <a:gd name="T8" fmla="*/ 0 w 5"/>
                  <a:gd name="T9" fmla="*/ 4 h 13"/>
                  <a:gd name="T10" fmla="*/ 0 w 5"/>
                  <a:gd name="T11" fmla="*/ 6 h 13"/>
                  <a:gd name="T12" fmla="*/ 1 w 5"/>
                  <a:gd name="T13" fmla="*/ 9 h 13"/>
                  <a:gd name="T14" fmla="*/ 0 w 5"/>
                  <a:gd name="T15" fmla="*/ 10 h 13"/>
                  <a:gd name="T16" fmla="*/ 1 w 5"/>
                  <a:gd name="T17" fmla="*/ 12 h 13"/>
                  <a:gd name="T18" fmla="*/ 3 w 5"/>
                  <a:gd name="T19" fmla="*/ 10 h 13"/>
                  <a:gd name="T20" fmla="*/ 3 w 5"/>
                  <a:gd name="T21" fmla="*/ 8 h 13"/>
                  <a:gd name="T22" fmla="*/ 5 w 5"/>
                  <a:gd name="T23" fmla="*/ 5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13">
                    <a:moveTo>
                      <a:pt x="5" y="5"/>
                    </a:moveTo>
                    <a:cubicBezTo>
                      <a:pt x="5" y="4"/>
                      <a:pt x="5" y="4"/>
                      <a:pt x="4" y="3"/>
                    </a:cubicBezTo>
                    <a:cubicBezTo>
                      <a:pt x="3" y="2"/>
                      <a:pt x="1" y="0"/>
                      <a:pt x="1" y="2"/>
                    </a:cubicBezTo>
                    <a:cubicBezTo>
                      <a:pt x="1" y="3"/>
                      <a:pt x="3" y="4"/>
                      <a:pt x="2" y="4"/>
                    </a:cubicBezTo>
                    <a:cubicBezTo>
                      <a:pt x="1" y="5"/>
                      <a:pt x="1" y="4"/>
                      <a:pt x="0" y="4"/>
                    </a:cubicBezTo>
                    <a:cubicBezTo>
                      <a:pt x="1" y="5"/>
                      <a:pt x="0" y="5"/>
                      <a:pt x="0" y="6"/>
                    </a:cubicBezTo>
                    <a:cubicBezTo>
                      <a:pt x="0" y="7"/>
                      <a:pt x="1" y="8"/>
                      <a:pt x="1" y="9"/>
                    </a:cubicBezTo>
                    <a:cubicBezTo>
                      <a:pt x="1" y="9"/>
                      <a:pt x="0" y="9"/>
                      <a:pt x="0" y="10"/>
                    </a:cubicBezTo>
                    <a:cubicBezTo>
                      <a:pt x="0" y="10"/>
                      <a:pt x="1" y="13"/>
                      <a:pt x="1" y="12"/>
                    </a:cubicBezTo>
                    <a:cubicBezTo>
                      <a:pt x="2" y="11"/>
                      <a:pt x="3" y="11"/>
                      <a:pt x="3" y="10"/>
                    </a:cubicBezTo>
                    <a:cubicBezTo>
                      <a:pt x="3" y="9"/>
                      <a:pt x="2" y="9"/>
                      <a:pt x="3" y="8"/>
                    </a:cubicBezTo>
                    <a:cubicBezTo>
                      <a:pt x="3" y="7"/>
                      <a:pt x="5" y="7"/>
                      <a:pt x="5" y="5"/>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675" name="Freeform 3972"/>
              <p:cNvSpPr>
                <a:spLocks/>
              </p:cNvSpPr>
              <p:nvPr/>
            </p:nvSpPr>
            <p:spPr bwMode="auto">
              <a:xfrm>
                <a:off x="4320" y="2368"/>
                <a:ext cx="1" cy="0"/>
              </a:xfrm>
              <a:custGeom>
                <a:avLst/>
                <a:gdLst>
                  <a:gd name="T0" fmla="*/ 0 w 4"/>
                  <a:gd name="T1" fmla="*/ 3 h 4"/>
                  <a:gd name="T2" fmla="*/ 1 w 4"/>
                  <a:gd name="T3" fmla="*/ 4 h 4"/>
                  <a:gd name="T4" fmla="*/ 4 w 4"/>
                  <a:gd name="T5" fmla="*/ 4 h 4"/>
                  <a:gd name="T6" fmla="*/ 0 w 4"/>
                  <a:gd name="T7" fmla="*/ 3 h 4"/>
                </a:gdLst>
                <a:ahLst/>
                <a:cxnLst>
                  <a:cxn ang="0">
                    <a:pos x="T0" y="T1"/>
                  </a:cxn>
                  <a:cxn ang="0">
                    <a:pos x="T2" y="T3"/>
                  </a:cxn>
                  <a:cxn ang="0">
                    <a:pos x="T4" y="T5"/>
                  </a:cxn>
                  <a:cxn ang="0">
                    <a:pos x="T6" y="T7"/>
                  </a:cxn>
                </a:cxnLst>
                <a:rect l="0" t="0" r="r" b="b"/>
                <a:pathLst>
                  <a:path w="4" h="4">
                    <a:moveTo>
                      <a:pt x="0" y="3"/>
                    </a:moveTo>
                    <a:cubicBezTo>
                      <a:pt x="0" y="4"/>
                      <a:pt x="0" y="4"/>
                      <a:pt x="1" y="4"/>
                    </a:cubicBezTo>
                    <a:cubicBezTo>
                      <a:pt x="2" y="4"/>
                      <a:pt x="3" y="4"/>
                      <a:pt x="4" y="4"/>
                    </a:cubicBezTo>
                    <a:cubicBezTo>
                      <a:pt x="4" y="1"/>
                      <a:pt x="0" y="0"/>
                      <a:pt x="0" y="3"/>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676" name="Freeform 3973"/>
              <p:cNvSpPr>
                <a:spLocks/>
              </p:cNvSpPr>
              <p:nvPr/>
            </p:nvSpPr>
            <p:spPr bwMode="auto">
              <a:xfrm>
                <a:off x="4321" y="2368"/>
                <a:ext cx="1" cy="0"/>
              </a:xfrm>
              <a:custGeom>
                <a:avLst/>
                <a:gdLst>
                  <a:gd name="T0" fmla="*/ 0 w 7"/>
                  <a:gd name="T1" fmla="*/ 2 h 5"/>
                  <a:gd name="T2" fmla="*/ 6 w 7"/>
                  <a:gd name="T3" fmla="*/ 0 h 5"/>
                  <a:gd name="T4" fmla="*/ 0 w 7"/>
                  <a:gd name="T5" fmla="*/ 2 h 5"/>
                </a:gdLst>
                <a:ahLst/>
                <a:cxnLst>
                  <a:cxn ang="0">
                    <a:pos x="T0" y="T1"/>
                  </a:cxn>
                  <a:cxn ang="0">
                    <a:pos x="T2" y="T3"/>
                  </a:cxn>
                  <a:cxn ang="0">
                    <a:pos x="T4" y="T5"/>
                  </a:cxn>
                </a:cxnLst>
                <a:rect l="0" t="0" r="r" b="b"/>
                <a:pathLst>
                  <a:path w="7" h="5">
                    <a:moveTo>
                      <a:pt x="0" y="2"/>
                    </a:moveTo>
                    <a:cubicBezTo>
                      <a:pt x="0" y="5"/>
                      <a:pt x="7" y="4"/>
                      <a:pt x="6" y="0"/>
                    </a:cubicBezTo>
                    <a:cubicBezTo>
                      <a:pt x="6" y="0"/>
                      <a:pt x="0" y="3"/>
                      <a:pt x="0" y="2"/>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677" name="Freeform 3974"/>
              <p:cNvSpPr>
                <a:spLocks/>
              </p:cNvSpPr>
              <p:nvPr/>
            </p:nvSpPr>
            <p:spPr bwMode="auto">
              <a:xfrm>
                <a:off x="4322" y="2368"/>
                <a:ext cx="1" cy="1"/>
              </a:xfrm>
              <a:custGeom>
                <a:avLst/>
                <a:gdLst>
                  <a:gd name="T0" fmla="*/ 6 w 6"/>
                  <a:gd name="T1" fmla="*/ 1 h 5"/>
                  <a:gd name="T2" fmla="*/ 4 w 6"/>
                  <a:gd name="T3" fmla="*/ 2 h 5"/>
                  <a:gd name="T4" fmla="*/ 0 w 6"/>
                  <a:gd name="T5" fmla="*/ 3 h 5"/>
                  <a:gd name="T6" fmla="*/ 4 w 6"/>
                  <a:gd name="T7" fmla="*/ 5 h 5"/>
                  <a:gd name="T8" fmla="*/ 6 w 6"/>
                  <a:gd name="T9" fmla="*/ 1 h 5"/>
                </a:gdLst>
                <a:ahLst/>
                <a:cxnLst>
                  <a:cxn ang="0">
                    <a:pos x="T0" y="T1"/>
                  </a:cxn>
                  <a:cxn ang="0">
                    <a:pos x="T2" y="T3"/>
                  </a:cxn>
                  <a:cxn ang="0">
                    <a:pos x="T4" y="T5"/>
                  </a:cxn>
                  <a:cxn ang="0">
                    <a:pos x="T6" y="T7"/>
                  </a:cxn>
                  <a:cxn ang="0">
                    <a:pos x="T8" y="T9"/>
                  </a:cxn>
                </a:cxnLst>
                <a:rect l="0" t="0" r="r" b="b"/>
                <a:pathLst>
                  <a:path w="6" h="5">
                    <a:moveTo>
                      <a:pt x="6" y="1"/>
                    </a:moveTo>
                    <a:cubicBezTo>
                      <a:pt x="5" y="0"/>
                      <a:pt x="4" y="1"/>
                      <a:pt x="4" y="2"/>
                    </a:cubicBezTo>
                    <a:cubicBezTo>
                      <a:pt x="3" y="2"/>
                      <a:pt x="0" y="2"/>
                      <a:pt x="0" y="3"/>
                    </a:cubicBezTo>
                    <a:cubicBezTo>
                      <a:pt x="0" y="5"/>
                      <a:pt x="3" y="5"/>
                      <a:pt x="4" y="5"/>
                    </a:cubicBezTo>
                    <a:cubicBezTo>
                      <a:pt x="4" y="3"/>
                      <a:pt x="6" y="3"/>
                      <a:pt x="6" y="1"/>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678" name="Freeform 3975"/>
              <p:cNvSpPr>
                <a:spLocks/>
              </p:cNvSpPr>
              <p:nvPr/>
            </p:nvSpPr>
            <p:spPr bwMode="auto">
              <a:xfrm>
                <a:off x="4321" y="2366"/>
                <a:ext cx="2" cy="1"/>
              </a:xfrm>
              <a:custGeom>
                <a:avLst/>
                <a:gdLst>
                  <a:gd name="T0" fmla="*/ 0 w 10"/>
                  <a:gd name="T1" fmla="*/ 4 h 8"/>
                  <a:gd name="T2" fmla="*/ 2 w 10"/>
                  <a:gd name="T3" fmla="*/ 7 h 8"/>
                  <a:gd name="T4" fmla="*/ 3 w 10"/>
                  <a:gd name="T5" fmla="*/ 8 h 8"/>
                  <a:gd name="T6" fmla="*/ 5 w 10"/>
                  <a:gd name="T7" fmla="*/ 6 h 8"/>
                  <a:gd name="T8" fmla="*/ 5 w 10"/>
                  <a:gd name="T9" fmla="*/ 7 h 8"/>
                  <a:gd name="T10" fmla="*/ 6 w 10"/>
                  <a:gd name="T11" fmla="*/ 6 h 8"/>
                  <a:gd name="T12" fmla="*/ 7 w 10"/>
                  <a:gd name="T13" fmla="*/ 5 h 8"/>
                  <a:gd name="T14" fmla="*/ 9 w 10"/>
                  <a:gd name="T15" fmla="*/ 0 h 8"/>
                  <a:gd name="T16" fmla="*/ 2 w 10"/>
                  <a:gd name="T17" fmla="*/ 1 h 8"/>
                  <a:gd name="T18" fmla="*/ 2 w 10"/>
                  <a:gd name="T19" fmla="*/ 3 h 8"/>
                  <a:gd name="T20" fmla="*/ 0 w 10"/>
                  <a:gd name="T21"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8">
                    <a:moveTo>
                      <a:pt x="0" y="4"/>
                    </a:moveTo>
                    <a:cubicBezTo>
                      <a:pt x="1" y="5"/>
                      <a:pt x="2" y="5"/>
                      <a:pt x="2" y="7"/>
                    </a:cubicBezTo>
                    <a:cubicBezTo>
                      <a:pt x="2" y="7"/>
                      <a:pt x="2" y="8"/>
                      <a:pt x="3" y="8"/>
                    </a:cubicBezTo>
                    <a:cubicBezTo>
                      <a:pt x="4" y="8"/>
                      <a:pt x="4" y="7"/>
                      <a:pt x="5" y="6"/>
                    </a:cubicBezTo>
                    <a:cubicBezTo>
                      <a:pt x="5" y="6"/>
                      <a:pt x="5" y="7"/>
                      <a:pt x="5" y="7"/>
                    </a:cubicBezTo>
                    <a:cubicBezTo>
                      <a:pt x="6" y="7"/>
                      <a:pt x="6" y="6"/>
                      <a:pt x="6" y="6"/>
                    </a:cubicBezTo>
                    <a:cubicBezTo>
                      <a:pt x="6" y="6"/>
                      <a:pt x="7" y="5"/>
                      <a:pt x="7" y="5"/>
                    </a:cubicBezTo>
                    <a:cubicBezTo>
                      <a:pt x="9" y="4"/>
                      <a:pt x="10" y="2"/>
                      <a:pt x="9" y="0"/>
                    </a:cubicBezTo>
                    <a:cubicBezTo>
                      <a:pt x="8" y="0"/>
                      <a:pt x="2" y="1"/>
                      <a:pt x="2" y="1"/>
                    </a:cubicBezTo>
                    <a:cubicBezTo>
                      <a:pt x="2" y="1"/>
                      <a:pt x="2" y="2"/>
                      <a:pt x="2" y="3"/>
                    </a:cubicBezTo>
                    <a:cubicBezTo>
                      <a:pt x="1" y="3"/>
                      <a:pt x="0" y="3"/>
                      <a:pt x="0" y="4"/>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679" name="Freeform 3976"/>
              <p:cNvSpPr>
                <a:spLocks/>
              </p:cNvSpPr>
              <p:nvPr/>
            </p:nvSpPr>
            <p:spPr bwMode="auto">
              <a:xfrm>
                <a:off x="4320" y="2364"/>
                <a:ext cx="1" cy="1"/>
              </a:xfrm>
              <a:custGeom>
                <a:avLst/>
                <a:gdLst>
                  <a:gd name="T0" fmla="*/ 1 w 4"/>
                  <a:gd name="T1" fmla="*/ 5 h 7"/>
                  <a:gd name="T2" fmla="*/ 3 w 4"/>
                  <a:gd name="T3" fmla="*/ 7 h 7"/>
                  <a:gd name="T4" fmla="*/ 3 w 4"/>
                  <a:gd name="T5" fmla="*/ 3 h 7"/>
                  <a:gd name="T6" fmla="*/ 1 w 4"/>
                  <a:gd name="T7" fmla="*/ 5 h 7"/>
                </a:gdLst>
                <a:ahLst/>
                <a:cxnLst>
                  <a:cxn ang="0">
                    <a:pos x="T0" y="T1"/>
                  </a:cxn>
                  <a:cxn ang="0">
                    <a:pos x="T2" y="T3"/>
                  </a:cxn>
                  <a:cxn ang="0">
                    <a:pos x="T4" y="T5"/>
                  </a:cxn>
                  <a:cxn ang="0">
                    <a:pos x="T6" y="T7"/>
                  </a:cxn>
                </a:cxnLst>
                <a:rect l="0" t="0" r="r" b="b"/>
                <a:pathLst>
                  <a:path w="4" h="7">
                    <a:moveTo>
                      <a:pt x="1" y="5"/>
                    </a:moveTo>
                    <a:cubicBezTo>
                      <a:pt x="1" y="6"/>
                      <a:pt x="2" y="6"/>
                      <a:pt x="3" y="7"/>
                    </a:cubicBezTo>
                    <a:cubicBezTo>
                      <a:pt x="4" y="7"/>
                      <a:pt x="3" y="4"/>
                      <a:pt x="3" y="3"/>
                    </a:cubicBezTo>
                    <a:cubicBezTo>
                      <a:pt x="2" y="0"/>
                      <a:pt x="0" y="3"/>
                      <a:pt x="1" y="5"/>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680" name="Freeform 3977"/>
              <p:cNvSpPr>
                <a:spLocks/>
              </p:cNvSpPr>
              <p:nvPr/>
            </p:nvSpPr>
            <p:spPr bwMode="auto">
              <a:xfrm>
                <a:off x="4323" y="2358"/>
                <a:ext cx="1" cy="1"/>
              </a:xfrm>
              <a:custGeom>
                <a:avLst/>
                <a:gdLst>
                  <a:gd name="T0" fmla="*/ 1 w 7"/>
                  <a:gd name="T1" fmla="*/ 5 h 10"/>
                  <a:gd name="T2" fmla="*/ 3 w 7"/>
                  <a:gd name="T3" fmla="*/ 9 h 10"/>
                  <a:gd name="T4" fmla="*/ 7 w 7"/>
                  <a:gd name="T5" fmla="*/ 3 h 10"/>
                  <a:gd name="T6" fmla="*/ 1 w 7"/>
                  <a:gd name="T7" fmla="*/ 5 h 10"/>
                </a:gdLst>
                <a:ahLst/>
                <a:cxnLst>
                  <a:cxn ang="0">
                    <a:pos x="T0" y="T1"/>
                  </a:cxn>
                  <a:cxn ang="0">
                    <a:pos x="T2" y="T3"/>
                  </a:cxn>
                  <a:cxn ang="0">
                    <a:pos x="T4" y="T5"/>
                  </a:cxn>
                  <a:cxn ang="0">
                    <a:pos x="T6" y="T7"/>
                  </a:cxn>
                </a:cxnLst>
                <a:rect l="0" t="0" r="r" b="b"/>
                <a:pathLst>
                  <a:path w="7" h="10">
                    <a:moveTo>
                      <a:pt x="1" y="5"/>
                    </a:moveTo>
                    <a:cubicBezTo>
                      <a:pt x="1" y="6"/>
                      <a:pt x="3" y="9"/>
                      <a:pt x="3" y="9"/>
                    </a:cubicBezTo>
                    <a:cubicBezTo>
                      <a:pt x="5" y="10"/>
                      <a:pt x="7" y="5"/>
                      <a:pt x="7" y="3"/>
                    </a:cubicBezTo>
                    <a:cubicBezTo>
                      <a:pt x="6" y="0"/>
                      <a:pt x="0" y="1"/>
                      <a:pt x="1" y="5"/>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681" name="Freeform 3978"/>
              <p:cNvSpPr>
                <a:spLocks/>
              </p:cNvSpPr>
              <p:nvPr/>
            </p:nvSpPr>
            <p:spPr bwMode="auto">
              <a:xfrm>
                <a:off x="4324" y="2359"/>
                <a:ext cx="0" cy="1"/>
              </a:xfrm>
              <a:custGeom>
                <a:avLst/>
                <a:gdLst>
                  <a:gd name="T0" fmla="*/ 3 w 6"/>
                  <a:gd name="T1" fmla="*/ 3 h 3"/>
                  <a:gd name="T2" fmla="*/ 6 w 6"/>
                  <a:gd name="T3" fmla="*/ 0 h 3"/>
                  <a:gd name="T4" fmla="*/ 3 w 6"/>
                  <a:gd name="T5" fmla="*/ 3 h 3"/>
                </a:gdLst>
                <a:ahLst/>
                <a:cxnLst>
                  <a:cxn ang="0">
                    <a:pos x="T0" y="T1"/>
                  </a:cxn>
                  <a:cxn ang="0">
                    <a:pos x="T2" y="T3"/>
                  </a:cxn>
                  <a:cxn ang="0">
                    <a:pos x="T4" y="T5"/>
                  </a:cxn>
                </a:cxnLst>
                <a:rect l="0" t="0" r="r" b="b"/>
                <a:pathLst>
                  <a:path w="6" h="3">
                    <a:moveTo>
                      <a:pt x="3" y="3"/>
                    </a:moveTo>
                    <a:cubicBezTo>
                      <a:pt x="4" y="3"/>
                      <a:pt x="6" y="0"/>
                      <a:pt x="6" y="0"/>
                    </a:cubicBezTo>
                    <a:cubicBezTo>
                      <a:pt x="6" y="0"/>
                      <a:pt x="0" y="1"/>
                      <a:pt x="3" y="3"/>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682" name="Freeform 3979"/>
              <p:cNvSpPr>
                <a:spLocks/>
              </p:cNvSpPr>
              <p:nvPr/>
            </p:nvSpPr>
            <p:spPr bwMode="auto">
              <a:xfrm>
                <a:off x="4325" y="2354"/>
                <a:ext cx="1" cy="1"/>
              </a:xfrm>
              <a:custGeom>
                <a:avLst/>
                <a:gdLst>
                  <a:gd name="T0" fmla="*/ 0 w 8"/>
                  <a:gd name="T1" fmla="*/ 3 h 12"/>
                  <a:gd name="T2" fmla="*/ 2 w 8"/>
                  <a:gd name="T3" fmla="*/ 4 h 12"/>
                  <a:gd name="T4" fmla="*/ 3 w 8"/>
                  <a:gd name="T5" fmla="*/ 9 h 12"/>
                  <a:gd name="T6" fmla="*/ 8 w 8"/>
                  <a:gd name="T7" fmla="*/ 9 h 12"/>
                  <a:gd name="T8" fmla="*/ 5 w 8"/>
                  <a:gd name="T9" fmla="*/ 6 h 12"/>
                  <a:gd name="T10" fmla="*/ 0 w 8"/>
                  <a:gd name="T11" fmla="*/ 3 h 12"/>
                </a:gdLst>
                <a:ahLst/>
                <a:cxnLst>
                  <a:cxn ang="0">
                    <a:pos x="T0" y="T1"/>
                  </a:cxn>
                  <a:cxn ang="0">
                    <a:pos x="T2" y="T3"/>
                  </a:cxn>
                  <a:cxn ang="0">
                    <a:pos x="T4" y="T5"/>
                  </a:cxn>
                  <a:cxn ang="0">
                    <a:pos x="T6" y="T7"/>
                  </a:cxn>
                  <a:cxn ang="0">
                    <a:pos x="T8" y="T9"/>
                  </a:cxn>
                  <a:cxn ang="0">
                    <a:pos x="T10" y="T11"/>
                  </a:cxn>
                </a:cxnLst>
                <a:rect l="0" t="0" r="r" b="b"/>
                <a:pathLst>
                  <a:path w="8" h="12">
                    <a:moveTo>
                      <a:pt x="0" y="3"/>
                    </a:moveTo>
                    <a:cubicBezTo>
                      <a:pt x="0" y="4"/>
                      <a:pt x="1" y="4"/>
                      <a:pt x="2" y="4"/>
                    </a:cubicBezTo>
                    <a:cubicBezTo>
                      <a:pt x="3" y="6"/>
                      <a:pt x="2" y="8"/>
                      <a:pt x="3" y="9"/>
                    </a:cubicBezTo>
                    <a:cubicBezTo>
                      <a:pt x="4" y="10"/>
                      <a:pt x="7" y="12"/>
                      <a:pt x="8" y="9"/>
                    </a:cubicBezTo>
                    <a:cubicBezTo>
                      <a:pt x="8" y="7"/>
                      <a:pt x="6" y="7"/>
                      <a:pt x="5" y="6"/>
                    </a:cubicBezTo>
                    <a:cubicBezTo>
                      <a:pt x="5" y="6"/>
                      <a:pt x="0" y="0"/>
                      <a:pt x="0" y="3"/>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683" name="Freeform 3980"/>
              <p:cNvSpPr>
                <a:spLocks/>
              </p:cNvSpPr>
              <p:nvPr/>
            </p:nvSpPr>
            <p:spPr bwMode="auto">
              <a:xfrm>
                <a:off x="4326" y="2354"/>
                <a:ext cx="1" cy="1"/>
              </a:xfrm>
              <a:custGeom>
                <a:avLst/>
                <a:gdLst>
                  <a:gd name="T0" fmla="*/ 0 w 6"/>
                  <a:gd name="T1" fmla="*/ 0 h 6"/>
                  <a:gd name="T2" fmla="*/ 5 w 6"/>
                  <a:gd name="T3" fmla="*/ 6 h 6"/>
                  <a:gd name="T4" fmla="*/ 5 w 6"/>
                  <a:gd name="T5" fmla="*/ 6 h 6"/>
                  <a:gd name="T6" fmla="*/ 3 w 6"/>
                  <a:gd name="T7" fmla="*/ 3 h 6"/>
                  <a:gd name="T8" fmla="*/ 0 w 6"/>
                  <a:gd name="T9" fmla="*/ 0 h 6"/>
                </a:gdLst>
                <a:ahLst/>
                <a:cxnLst>
                  <a:cxn ang="0">
                    <a:pos x="T0" y="T1"/>
                  </a:cxn>
                  <a:cxn ang="0">
                    <a:pos x="T2" y="T3"/>
                  </a:cxn>
                  <a:cxn ang="0">
                    <a:pos x="T4" y="T5"/>
                  </a:cxn>
                  <a:cxn ang="0">
                    <a:pos x="T6" y="T7"/>
                  </a:cxn>
                  <a:cxn ang="0">
                    <a:pos x="T8" y="T9"/>
                  </a:cxn>
                </a:cxnLst>
                <a:rect l="0" t="0" r="r" b="b"/>
                <a:pathLst>
                  <a:path w="6" h="6">
                    <a:moveTo>
                      <a:pt x="0" y="0"/>
                    </a:moveTo>
                    <a:cubicBezTo>
                      <a:pt x="0" y="2"/>
                      <a:pt x="4" y="5"/>
                      <a:pt x="5" y="6"/>
                    </a:cubicBezTo>
                    <a:cubicBezTo>
                      <a:pt x="5" y="6"/>
                      <a:pt x="5" y="6"/>
                      <a:pt x="5" y="6"/>
                    </a:cubicBezTo>
                    <a:cubicBezTo>
                      <a:pt x="6" y="4"/>
                      <a:pt x="5" y="4"/>
                      <a:pt x="3" y="3"/>
                    </a:cubicBezTo>
                    <a:cubicBezTo>
                      <a:pt x="2" y="2"/>
                      <a:pt x="3" y="0"/>
                      <a:pt x="0" y="0"/>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684" name="Freeform 3981"/>
              <p:cNvSpPr>
                <a:spLocks/>
              </p:cNvSpPr>
              <p:nvPr/>
            </p:nvSpPr>
            <p:spPr bwMode="auto">
              <a:xfrm>
                <a:off x="4326" y="2354"/>
                <a:ext cx="1" cy="0"/>
              </a:xfrm>
              <a:custGeom>
                <a:avLst/>
                <a:gdLst>
                  <a:gd name="T0" fmla="*/ 4 w 5"/>
                  <a:gd name="T1" fmla="*/ 5 h 5"/>
                  <a:gd name="T2" fmla="*/ 5 w 5"/>
                  <a:gd name="T3" fmla="*/ 3 h 5"/>
                  <a:gd name="T4" fmla="*/ 1 w 5"/>
                  <a:gd name="T5" fmla="*/ 3 h 5"/>
                  <a:gd name="T6" fmla="*/ 4 w 5"/>
                  <a:gd name="T7" fmla="*/ 5 h 5"/>
                </a:gdLst>
                <a:ahLst/>
                <a:cxnLst>
                  <a:cxn ang="0">
                    <a:pos x="T0" y="T1"/>
                  </a:cxn>
                  <a:cxn ang="0">
                    <a:pos x="T2" y="T3"/>
                  </a:cxn>
                  <a:cxn ang="0">
                    <a:pos x="T4" y="T5"/>
                  </a:cxn>
                  <a:cxn ang="0">
                    <a:pos x="T6" y="T7"/>
                  </a:cxn>
                </a:cxnLst>
                <a:rect l="0" t="0" r="r" b="b"/>
                <a:pathLst>
                  <a:path w="5" h="5">
                    <a:moveTo>
                      <a:pt x="4" y="5"/>
                    </a:moveTo>
                    <a:cubicBezTo>
                      <a:pt x="4" y="5"/>
                      <a:pt x="5" y="3"/>
                      <a:pt x="5" y="3"/>
                    </a:cubicBezTo>
                    <a:cubicBezTo>
                      <a:pt x="5" y="0"/>
                      <a:pt x="0" y="0"/>
                      <a:pt x="1" y="3"/>
                    </a:cubicBezTo>
                    <a:cubicBezTo>
                      <a:pt x="2" y="3"/>
                      <a:pt x="3" y="5"/>
                      <a:pt x="4" y="5"/>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685" name="Freeform 3982"/>
              <p:cNvSpPr>
                <a:spLocks/>
              </p:cNvSpPr>
              <p:nvPr/>
            </p:nvSpPr>
            <p:spPr bwMode="auto">
              <a:xfrm>
                <a:off x="4327" y="2353"/>
                <a:ext cx="1" cy="2"/>
              </a:xfrm>
              <a:custGeom>
                <a:avLst/>
                <a:gdLst>
                  <a:gd name="T0" fmla="*/ 1 w 4"/>
                  <a:gd name="T1" fmla="*/ 7 h 9"/>
                  <a:gd name="T2" fmla="*/ 2 w 4"/>
                  <a:gd name="T3" fmla="*/ 8 h 9"/>
                  <a:gd name="T4" fmla="*/ 2 w 4"/>
                  <a:gd name="T5" fmla="*/ 9 h 9"/>
                  <a:gd name="T6" fmla="*/ 4 w 4"/>
                  <a:gd name="T7" fmla="*/ 5 h 9"/>
                  <a:gd name="T8" fmla="*/ 0 w 4"/>
                  <a:gd name="T9" fmla="*/ 0 h 9"/>
                  <a:gd name="T10" fmla="*/ 1 w 4"/>
                  <a:gd name="T11" fmla="*/ 2 h 9"/>
                  <a:gd name="T12" fmla="*/ 2 w 4"/>
                  <a:gd name="T13" fmla="*/ 5 h 9"/>
                  <a:gd name="T14" fmla="*/ 1 w 4"/>
                  <a:gd name="T15" fmla="*/ 7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9">
                    <a:moveTo>
                      <a:pt x="1" y="7"/>
                    </a:moveTo>
                    <a:cubicBezTo>
                      <a:pt x="1" y="7"/>
                      <a:pt x="2" y="7"/>
                      <a:pt x="2" y="8"/>
                    </a:cubicBezTo>
                    <a:cubicBezTo>
                      <a:pt x="2" y="8"/>
                      <a:pt x="1" y="9"/>
                      <a:pt x="2" y="9"/>
                    </a:cubicBezTo>
                    <a:cubicBezTo>
                      <a:pt x="4" y="9"/>
                      <a:pt x="4" y="7"/>
                      <a:pt x="4" y="5"/>
                    </a:cubicBezTo>
                    <a:cubicBezTo>
                      <a:pt x="4" y="3"/>
                      <a:pt x="3" y="0"/>
                      <a:pt x="0" y="0"/>
                    </a:cubicBezTo>
                    <a:cubicBezTo>
                      <a:pt x="0" y="1"/>
                      <a:pt x="0" y="1"/>
                      <a:pt x="1" y="2"/>
                    </a:cubicBezTo>
                    <a:cubicBezTo>
                      <a:pt x="2" y="3"/>
                      <a:pt x="3" y="4"/>
                      <a:pt x="2" y="5"/>
                    </a:cubicBezTo>
                    <a:cubicBezTo>
                      <a:pt x="2" y="6"/>
                      <a:pt x="1" y="5"/>
                      <a:pt x="1" y="7"/>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686" name="Freeform 3983"/>
              <p:cNvSpPr>
                <a:spLocks/>
              </p:cNvSpPr>
              <p:nvPr/>
            </p:nvSpPr>
            <p:spPr bwMode="auto">
              <a:xfrm>
                <a:off x="4327" y="2331"/>
                <a:ext cx="9" cy="27"/>
              </a:xfrm>
              <a:custGeom>
                <a:avLst/>
                <a:gdLst>
                  <a:gd name="T0" fmla="*/ 57 w 64"/>
                  <a:gd name="T1" fmla="*/ 4 h 202"/>
                  <a:gd name="T2" fmla="*/ 56 w 64"/>
                  <a:gd name="T3" fmla="*/ 10 h 202"/>
                  <a:gd name="T4" fmla="*/ 52 w 64"/>
                  <a:gd name="T5" fmla="*/ 10 h 202"/>
                  <a:gd name="T6" fmla="*/ 50 w 64"/>
                  <a:gd name="T7" fmla="*/ 5 h 202"/>
                  <a:gd name="T8" fmla="*/ 50 w 64"/>
                  <a:gd name="T9" fmla="*/ 0 h 202"/>
                  <a:gd name="T10" fmla="*/ 49 w 64"/>
                  <a:gd name="T11" fmla="*/ 3 h 202"/>
                  <a:gd name="T12" fmla="*/ 50 w 64"/>
                  <a:gd name="T13" fmla="*/ 9 h 202"/>
                  <a:gd name="T14" fmla="*/ 47 w 64"/>
                  <a:gd name="T15" fmla="*/ 12 h 202"/>
                  <a:gd name="T16" fmla="*/ 48 w 64"/>
                  <a:gd name="T17" fmla="*/ 14 h 202"/>
                  <a:gd name="T18" fmla="*/ 56 w 64"/>
                  <a:gd name="T19" fmla="*/ 12 h 202"/>
                  <a:gd name="T20" fmla="*/ 56 w 64"/>
                  <a:gd name="T21" fmla="*/ 19 h 202"/>
                  <a:gd name="T22" fmla="*/ 50 w 64"/>
                  <a:gd name="T23" fmla="*/ 21 h 202"/>
                  <a:gd name="T24" fmla="*/ 55 w 64"/>
                  <a:gd name="T25" fmla="*/ 24 h 202"/>
                  <a:gd name="T26" fmla="*/ 53 w 64"/>
                  <a:gd name="T27" fmla="*/ 31 h 202"/>
                  <a:gd name="T28" fmla="*/ 50 w 64"/>
                  <a:gd name="T29" fmla="*/ 38 h 202"/>
                  <a:gd name="T30" fmla="*/ 51 w 64"/>
                  <a:gd name="T31" fmla="*/ 41 h 202"/>
                  <a:gd name="T32" fmla="*/ 50 w 64"/>
                  <a:gd name="T33" fmla="*/ 45 h 202"/>
                  <a:gd name="T34" fmla="*/ 51 w 64"/>
                  <a:gd name="T35" fmla="*/ 45 h 202"/>
                  <a:gd name="T36" fmla="*/ 50 w 64"/>
                  <a:gd name="T37" fmla="*/ 51 h 202"/>
                  <a:gd name="T38" fmla="*/ 50 w 64"/>
                  <a:gd name="T39" fmla="*/ 56 h 202"/>
                  <a:gd name="T40" fmla="*/ 48 w 64"/>
                  <a:gd name="T41" fmla="*/ 63 h 202"/>
                  <a:gd name="T42" fmla="*/ 49 w 64"/>
                  <a:gd name="T43" fmla="*/ 62 h 202"/>
                  <a:gd name="T44" fmla="*/ 46 w 64"/>
                  <a:gd name="T45" fmla="*/ 74 h 202"/>
                  <a:gd name="T46" fmla="*/ 41 w 64"/>
                  <a:gd name="T47" fmla="*/ 83 h 202"/>
                  <a:gd name="T48" fmla="*/ 37 w 64"/>
                  <a:gd name="T49" fmla="*/ 84 h 202"/>
                  <a:gd name="T50" fmla="*/ 36 w 64"/>
                  <a:gd name="T51" fmla="*/ 88 h 202"/>
                  <a:gd name="T52" fmla="*/ 35 w 64"/>
                  <a:gd name="T53" fmla="*/ 92 h 202"/>
                  <a:gd name="T54" fmla="*/ 35 w 64"/>
                  <a:gd name="T55" fmla="*/ 109 h 202"/>
                  <a:gd name="T56" fmla="*/ 35 w 64"/>
                  <a:gd name="T57" fmla="*/ 112 h 202"/>
                  <a:gd name="T58" fmla="*/ 33 w 64"/>
                  <a:gd name="T59" fmla="*/ 114 h 202"/>
                  <a:gd name="T60" fmla="*/ 28 w 64"/>
                  <a:gd name="T61" fmla="*/ 117 h 202"/>
                  <a:gd name="T62" fmla="*/ 27 w 64"/>
                  <a:gd name="T63" fmla="*/ 115 h 202"/>
                  <a:gd name="T64" fmla="*/ 33 w 64"/>
                  <a:gd name="T65" fmla="*/ 120 h 202"/>
                  <a:gd name="T66" fmla="*/ 32 w 64"/>
                  <a:gd name="T67" fmla="*/ 123 h 202"/>
                  <a:gd name="T68" fmla="*/ 30 w 64"/>
                  <a:gd name="T69" fmla="*/ 127 h 202"/>
                  <a:gd name="T70" fmla="*/ 27 w 64"/>
                  <a:gd name="T71" fmla="*/ 134 h 202"/>
                  <a:gd name="T72" fmla="*/ 27 w 64"/>
                  <a:gd name="T73" fmla="*/ 138 h 202"/>
                  <a:gd name="T74" fmla="*/ 25 w 64"/>
                  <a:gd name="T75" fmla="*/ 142 h 202"/>
                  <a:gd name="T76" fmla="*/ 24 w 64"/>
                  <a:gd name="T77" fmla="*/ 146 h 202"/>
                  <a:gd name="T78" fmla="*/ 23 w 64"/>
                  <a:gd name="T79" fmla="*/ 148 h 202"/>
                  <a:gd name="T80" fmla="*/ 21 w 64"/>
                  <a:gd name="T81" fmla="*/ 155 h 202"/>
                  <a:gd name="T82" fmla="*/ 20 w 64"/>
                  <a:gd name="T83" fmla="*/ 162 h 202"/>
                  <a:gd name="T84" fmla="*/ 16 w 64"/>
                  <a:gd name="T85" fmla="*/ 166 h 202"/>
                  <a:gd name="T86" fmla="*/ 15 w 64"/>
                  <a:gd name="T87" fmla="*/ 169 h 202"/>
                  <a:gd name="T88" fmla="*/ 17 w 64"/>
                  <a:gd name="T89" fmla="*/ 172 h 202"/>
                  <a:gd name="T90" fmla="*/ 13 w 64"/>
                  <a:gd name="T91" fmla="*/ 175 h 202"/>
                  <a:gd name="T92" fmla="*/ 12 w 64"/>
                  <a:gd name="T93" fmla="*/ 180 h 202"/>
                  <a:gd name="T94" fmla="*/ 11 w 64"/>
                  <a:gd name="T95" fmla="*/ 182 h 202"/>
                  <a:gd name="T96" fmla="*/ 10 w 64"/>
                  <a:gd name="T97" fmla="*/ 184 h 202"/>
                  <a:gd name="T98" fmla="*/ 8 w 64"/>
                  <a:gd name="T99" fmla="*/ 189 h 202"/>
                  <a:gd name="T100" fmla="*/ 7 w 64"/>
                  <a:gd name="T101" fmla="*/ 194 h 202"/>
                  <a:gd name="T102" fmla="*/ 4 w 64"/>
                  <a:gd name="T103" fmla="*/ 197 h 202"/>
                  <a:gd name="T104" fmla="*/ 2 w 64"/>
                  <a:gd name="T105" fmla="*/ 202 h 202"/>
                  <a:gd name="T106" fmla="*/ 20 w 64"/>
                  <a:gd name="T107" fmla="*/ 171 h 202"/>
                  <a:gd name="T108" fmla="*/ 27 w 64"/>
                  <a:gd name="T109" fmla="*/ 152 h 202"/>
                  <a:gd name="T110" fmla="*/ 30 w 64"/>
                  <a:gd name="T111" fmla="*/ 140 h 202"/>
                  <a:gd name="T112" fmla="*/ 40 w 64"/>
                  <a:gd name="T113" fmla="*/ 107 h 202"/>
                  <a:gd name="T114" fmla="*/ 46 w 64"/>
                  <a:gd name="T115" fmla="*/ 83 h 202"/>
                  <a:gd name="T116" fmla="*/ 51 w 64"/>
                  <a:gd name="T117" fmla="*/ 71 h 202"/>
                  <a:gd name="T118" fmla="*/ 55 w 64"/>
                  <a:gd name="T119" fmla="*/ 56 h 202"/>
                  <a:gd name="T120" fmla="*/ 61 w 64"/>
                  <a:gd name="T121" fmla="*/ 20 h 202"/>
                  <a:gd name="T122" fmla="*/ 64 w 64"/>
                  <a:gd name="T123" fmla="*/ 7 h 202"/>
                  <a:gd name="T124" fmla="*/ 57 w 64"/>
                  <a:gd name="T125" fmla="*/ 4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4" h="202">
                    <a:moveTo>
                      <a:pt x="57" y="4"/>
                    </a:moveTo>
                    <a:cubicBezTo>
                      <a:pt x="55" y="5"/>
                      <a:pt x="58" y="9"/>
                      <a:pt x="56" y="10"/>
                    </a:cubicBezTo>
                    <a:cubicBezTo>
                      <a:pt x="55" y="11"/>
                      <a:pt x="53" y="11"/>
                      <a:pt x="52" y="10"/>
                    </a:cubicBezTo>
                    <a:cubicBezTo>
                      <a:pt x="51" y="9"/>
                      <a:pt x="50" y="7"/>
                      <a:pt x="50" y="5"/>
                    </a:cubicBezTo>
                    <a:cubicBezTo>
                      <a:pt x="50" y="4"/>
                      <a:pt x="50" y="2"/>
                      <a:pt x="50" y="0"/>
                    </a:cubicBezTo>
                    <a:cubicBezTo>
                      <a:pt x="47" y="0"/>
                      <a:pt x="48" y="2"/>
                      <a:pt x="49" y="3"/>
                    </a:cubicBezTo>
                    <a:cubicBezTo>
                      <a:pt x="50" y="5"/>
                      <a:pt x="50" y="7"/>
                      <a:pt x="50" y="9"/>
                    </a:cubicBezTo>
                    <a:cubicBezTo>
                      <a:pt x="48" y="9"/>
                      <a:pt x="47" y="10"/>
                      <a:pt x="47" y="12"/>
                    </a:cubicBezTo>
                    <a:cubicBezTo>
                      <a:pt x="47" y="13"/>
                      <a:pt x="47" y="14"/>
                      <a:pt x="48" y="14"/>
                    </a:cubicBezTo>
                    <a:cubicBezTo>
                      <a:pt x="49" y="14"/>
                      <a:pt x="56" y="11"/>
                      <a:pt x="56" y="12"/>
                    </a:cubicBezTo>
                    <a:cubicBezTo>
                      <a:pt x="58" y="14"/>
                      <a:pt x="56" y="17"/>
                      <a:pt x="56" y="19"/>
                    </a:cubicBezTo>
                    <a:cubicBezTo>
                      <a:pt x="54" y="19"/>
                      <a:pt x="51" y="19"/>
                      <a:pt x="50" y="21"/>
                    </a:cubicBezTo>
                    <a:cubicBezTo>
                      <a:pt x="53" y="21"/>
                      <a:pt x="55" y="20"/>
                      <a:pt x="55" y="24"/>
                    </a:cubicBezTo>
                    <a:cubicBezTo>
                      <a:pt x="56" y="26"/>
                      <a:pt x="54" y="29"/>
                      <a:pt x="53" y="31"/>
                    </a:cubicBezTo>
                    <a:cubicBezTo>
                      <a:pt x="52" y="34"/>
                      <a:pt x="50" y="35"/>
                      <a:pt x="50" y="38"/>
                    </a:cubicBezTo>
                    <a:cubicBezTo>
                      <a:pt x="50" y="39"/>
                      <a:pt x="51" y="40"/>
                      <a:pt x="51" y="41"/>
                    </a:cubicBezTo>
                    <a:cubicBezTo>
                      <a:pt x="51" y="43"/>
                      <a:pt x="50" y="44"/>
                      <a:pt x="50" y="45"/>
                    </a:cubicBezTo>
                    <a:cubicBezTo>
                      <a:pt x="51" y="45"/>
                      <a:pt x="51" y="45"/>
                      <a:pt x="51" y="45"/>
                    </a:cubicBezTo>
                    <a:cubicBezTo>
                      <a:pt x="52" y="48"/>
                      <a:pt x="51" y="49"/>
                      <a:pt x="50" y="51"/>
                    </a:cubicBezTo>
                    <a:cubicBezTo>
                      <a:pt x="49" y="53"/>
                      <a:pt x="49" y="54"/>
                      <a:pt x="50" y="56"/>
                    </a:cubicBezTo>
                    <a:cubicBezTo>
                      <a:pt x="47" y="57"/>
                      <a:pt x="47" y="61"/>
                      <a:pt x="48" y="63"/>
                    </a:cubicBezTo>
                    <a:cubicBezTo>
                      <a:pt x="48" y="63"/>
                      <a:pt x="48" y="63"/>
                      <a:pt x="49" y="62"/>
                    </a:cubicBezTo>
                    <a:cubicBezTo>
                      <a:pt x="48" y="66"/>
                      <a:pt x="48" y="70"/>
                      <a:pt x="46" y="74"/>
                    </a:cubicBezTo>
                    <a:cubicBezTo>
                      <a:pt x="45" y="77"/>
                      <a:pt x="43" y="82"/>
                      <a:pt x="41" y="83"/>
                    </a:cubicBezTo>
                    <a:cubicBezTo>
                      <a:pt x="40" y="84"/>
                      <a:pt x="38" y="83"/>
                      <a:pt x="37" y="84"/>
                    </a:cubicBezTo>
                    <a:cubicBezTo>
                      <a:pt x="35" y="86"/>
                      <a:pt x="37" y="86"/>
                      <a:pt x="36" y="88"/>
                    </a:cubicBezTo>
                    <a:cubicBezTo>
                      <a:pt x="36" y="90"/>
                      <a:pt x="35" y="90"/>
                      <a:pt x="35" y="92"/>
                    </a:cubicBezTo>
                    <a:cubicBezTo>
                      <a:pt x="34" y="98"/>
                      <a:pt x="37" y="103"/>
                      <a:pt x="35" y="109"/>
                    </a:cubicBezTo>
                    <a:cubicBezTo>
                      <a:pt x="35" y="110"/>
                      <a:pt x="35" y="111"/>
                      <a:pt x="35" y="112"/>
                    </a:cubicBezTo>
                    <a:cubicBezTo>
                      <a:pt x="35" y="113"/>
                      <a:pt x="33" y="113"/>
                      <a:pt x="33" y="114"/>
                    </a:cubicBezTo>
                    <a:cubicBezTo>
                      <a:pt x="31" y="115"/>
                      <a:pt x="31" y="118"/>
                      <a:pt x="28" y="117"/>
                    </a:cubicBezTo>
                    <a:cubicBezTo>
                      <a:pt x="28" y="116"/>
                      <a:pt x="27" y="115"/>
                      <a:pt x="27" y="115"/>
                    </a:cubicBezTo>
                    <a:cubicBezTo>
                      <a:pt x="25" y="118"/>
                      <a:pt x="30" y="123"/>
                      <a:pt x="33" y="120"/>
                    </a:cubicBezTo>
                    <a:cubicBezTo>
                      <a:pt x="32" y="121"/>
                      <a:pt x="32" y="122"/>
                      <a:pt x="32" y="123"/>
                    </a:cubicBezTo>
                    <a:cubicBezTo>
                      <a:pt x="31" y="125"/>
                      <a:pt x="31" y="125"/>
                      <a:pt x="30" y="127"/>
                    </a:cubicBezTo>
                    <a:cubicBezTo>
                      <a:pt x="29" y="129"/>
                      <a:pt x="28" y="132"/>
                      <a:pt x="27" y="134"/>
                    </a:cubicBezTo>
                    <a:cubicBezTo>
                      <a:pt x="27" y="135"/>
                      <a:pt x="27" y="137"/>
                      <a:pt x="27" y="138"/>
                    </a:cubicBezTo>
                    <a:cubicBezTo>
                      <a:pt x="26" y="140"/>
                      <a:pt x="25" y="141"/>
                      <a:pt x="25" y="142"/>
                    </a:cubicBezTo>
                    <a:cubicBezTo>
                      <a:pt x="24" y="143"/>
                      <a:pt x="25" y="145"/>
                      <a:pt x="24" y="146"/>
                    </a:cubicBezTo>
                    <a:cubicBezTo>
                      <a:pt x="24" y="147"/>
                      <a:pt x="23" y="147"/>
                      <a:pt x="23" y="148"/>
                    </a:cubicBezTo>
                    <a:cubicBezTo>
                      <a:pt x="21" y="150"/>
                      <a:pt x="21" y="152"/>
                      <a:pt x="21" y="155"/>
                    </a:cubicBezTo>
                    <a:cubicBezTo>
                      <a:pt x="21" y="157"/>
                      <a:pt x="20" y="160"/>
                      <a:pt x="20" y="162"/>
                    </a:cubicBezTo>
                    <a:cubicBezTo>
                      <a:pt x="17" y="163"/>
                      <a:pt x="17" y="164"/>
                      <a:pt x="16" y="166"/>
                    </a:cubicBezTo>
                    <a:cubicBezTo>
                      <a:pt x="16" y="167"/>
                      <a:pt x="15" y="168"/>
                      <a:pt x="15" y="169"/>
                    </a:cubicBezTo>
                    <a:cubicBezTo>
                      <a:pt x="15" y="171"/>
                      <a:pt x="16" y="171"/>
                      <a:pt x="17" y="172"/>
                    </a:cubicBezTo>
                    <a:cubicBezTo>
                      <a:pt x="15" y="173"/>
                      <a:pt x="13" y="173"/>
                      <a:pt x="13" y="175"/>
                    </a:cubicBezTo>
                    <a:cubicBezTo>
                      <a:pt x="13" y="178"/>
                      <a:pt x="13" y="178"/>
                      <a:pt x="12" y="180"/>
                    </a:cubicBezTo>
                    <a:cubicBezTo>
                      <a:pt x="11" y="181"/>
                      <a:pt x="12" y="181"/>
                      <a:pt x="11" y="182"/>
                    </a:cubicBezTo>
                    <a:cubicBezTo>
                      <a:pt x="11" y="183"/>
                      <a:pt x="10" y="183"/>
                      <a:pt x="10" y="184"/>
                    </a:cubicBezTo>
                    <a:cubicBezTo>
                      <a:pt x="9" y="185"/>
                      <a:pt x="9" y="188"/>
                      <a:pt x="8" y="189"/>
                    </a:cubicBezTo>
                    <a:cubicBezTo>
                      <a:pt x="8" y="191"/>
                      <a:pt x="8" y="193"/>
                      <a:pt x="7" y="194"/>
                    </a:cubicBezTo>
                    <a:cubicBezTo>
                      <a:pt x="6" y="196"/>
                      <a:pt x="5" y="196"/>
                      <a:pt x="4" y="197"/>
                    </a:cubicBezTo>
                    <a:cubicBezTo>
                      <a:pt x="2" y="198"/>
                      <a:pt x="0" y="200"/>
                      <a:pt x="2" y="202"/>
                    </a:cubicBezTo>
                    <a:cubicBezTo>
                      <a:pt x="14" y="198"/>
                      <a:pt x="16" y="181"/>
                      <a:pt x="20" y="171"/>
                    </a:cubicBezTo>
                    <a:cubicBezTo>
                      <a:pt x="22" y="165"/>
                      <a:pt x="24" y="158"/>
                      <a:pt x="27" y="152"/>
                    </a:cubicBezTo>
                    <a:cubicBezTo>
                      <a:pt x="28" y="148"/>
                      <a:pt x="29" y="144"/>
                      <a:pt x="30" y="140"/>
                    </a:cubicBezTo>
                    <a:cubicBezTo>
                      <a:pt x="35" y="130"/>
                      <a:pt x="39" y="118"/>
                      <a:pt x="40" y="107"/>
                    </a:cubicBezTo>
                    <a:cubicBezTo>
                      <a:pt x="41" y="99"/>
                      <a:pt x="43" y="91"/>
                      <a:pt x="46" y="83"/>
                    </a:cubicBezTo>
                    <a:cubicBezTo>
                      <a:pt x="47" y="79"/>
                      <a:pt x="49" y="75"/>
                      <a:pt x="51" y="71"/>
                    </a:cubicBezTo>
                    <a:cubicBezTo>
                      <a:pt x="53" y="66"/>
                      <a:pt x="53" y="61"/>
                      <a:pt x="55" y="56"/>
                    </a:cubicBezTo>
                    <a:cubicBezTo>
                      <a:pt x="59" y="44"/>
                      <a:pt x="59" y="32"/>
                      <a:pt x="61" y="20"/>
                    </a:cubicBezTo>
                    <a:cubicBezTo>
                      <a:pt x="62" y="16"/>
                      <a:pt x="64" y="11"/>
                      <a:pt x="64" y="7"/>
                    </a:cubicBezTo>
                    <a:cubicBezTo>
                      <a:pt x="64" y="3"/>
                      <a:pt x="60" y="5"/>
                      <a:pt x="57" y="4"/>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687" name="Freeform 3984"/>
              <p:cNvSpPr>
                <a:spLocks/>
              </p:cNvSpPr>
              <p:nvPr/>
            </p:nvSpPr>
            <p:spPr bwMode="auto">
              <a:xfrm>
                <a:off x="4333" y="2332"/>
                <a:ext cx="0" cy="0"/>
              </a:xfrm>
              <a:custGeom>
                <a:avLst/>
                <a:gdLst>
                  <a:gd name="T0" fmla="*/ 3 w 5"/>
                  <a:gd name="T1" fmla="*/ 0 h 5"/>
                  <a:gd name="T2" fmla="*/ 2 w 5"/>
                  <a:gd name="T3" fmla="*/ 2 h 5"/>
                  <a:gd name="T4" fmla="*/ 0 w 5"/>
                  <a:gd name="T5" fmla="*/ 4 h 5"/>
                  <a:gd name="T6" fmla="*/ 3 w 5"/>
                  <a:gd name="T7" fmla="*/ 5 h 5"/>
                  <a:gd name="T8" fmla="*/ 3 w 5"/>
                  <a:gd name="T9" fmla="*/ 0 h 5"/>
                </a:gdLst>
                <a:ahLst/>
                <a:cxnLst>
                  <a:cxn ang="0">
                    <a:pos x="T0" y="T1"/>
                  </a:cxn>
                  <a:cxn ang="0">
                    <a:pos x="T2" y="T3"/>
                  </a:cxn>
                  <a:cxn ang="0">
                    <a:pos x="T4" y="T5"/>
                  </a:cxn>
                  <a:cxn ang="0">
                    <a:pos x="T6" y="T7"/>
                  </a:cxn>
                  <a:cxn ang="0">
                    <a:pos x="T8" y="T9"/>
                  </a:cxn>
                </a:cxnLst>
                <a:rect l="0" t="0" r="r" b="b"/>
                <a:pathLst>
                  <a:path w="5" h="5">
                    <a:moveTo>
                      <a:pt x="3" y="0"/>
                    </a:moveTo>
                    <a:cubicBezTo>
                      <a:pt x="2" y="0"/>
                      <a:pt x="2" y="1"/>
                      <a:pt x="2" y="2"/>
                    </a:cubicBezTo>
                    <a:cubicBezTo>
                      <a:pt x="1" y="2"/>
                      <a:pt x="0" y="3"/>
                      <a:pt x="0" y="4"/>
                    </a:cubicBezTo>
                    <a:cubicBezTo>
                      <a:pt x="0" y="5"/>
                      <a:pt x="2" y="5"/>
                      <a:pt x="3" y="5"/>
                    </a:cubicBezTo>
                    <a:cubicBezTo>
                      <a:pt x="4" y="4"/>
                      <a:pt x="5" y="0"/>
                      <a:pt x="3" y="0"/>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688" name="Freeform 3985"/>
              <p:cNvSpPr>
                <a:spLocks/>
              </p:cNvSpPr>
              <p:nvPr/>
            </p:nvSpPr>
            <p:spPr bwMode="auto">
              <a:xfrm>
                <a:off x="4333" y="2336"/>
                <a:ext cx="0" cy="1"/>
              </a:xfrm>
              <a:custGeom>
                <a:avLst/>
                <a:gdLst>
                  <a:gd name="T0" fmla="*/ 0 w 5"/>
                  <a:gd name="T1" fmla="*/ 3 h 3"/>
                  <a:gd name="T2" fmla="*/ 4 w 5"/>
                  <a:gd name="T3" fmla="*/ 2 h 3"/>
                  <a:gd name="T4" fmla="*/ 4 w 5"/>
                  <a:gd name="T5" fmla="*/ 1 h 3"/>
                  <a:gd name="T6" fmla="*/ 2 w 5"/>
                  <a:gd name="T7" fmla="*/ 0 h 3"/>
                  <a:gd name="T8" fmla="*/ 0 w 5"/>
                  <a:gd name="T9" fmla="*/ 3 h 3"/>
                </a:gdLst>
                <a:ahLst/>
                <a:cxnLst>
                  <a:cxn ang="0">
                    <a:pos x="T0" y="T1"/>
                  </a:cxn>
                  <a:cxn ang="0">
                    <a:pos x="T2" y="T3"/>
                  </a:cxn>
                  <a:cxn ang="0">
                    <a:pos x="T4" y="T5"/>
                  </a:cxn>
                  <a:cxn ang="0">
                    <a:pos x="T6" y="T7"/>
                  </a:cxn>
                  <a:cxn ang="0">
                    <a:pos x="T8" y="T9"/>
                  </a:cxn>
                </a:cxnLst>
                <a:rect l="0" t="0" r="r" b="b"/>
                <a:pathLst>
                  <a:path w="5" h="3">
                    <a:moveTo>
                      <a:pt x="0" y="3"/>
                    </a:moveTo>
                    <a:cubicBezTo>
                      <a:pt x="0" y="3"/>
                      <a:pt x="4" y="3"/>
                      <a:pt x="4" y="2"/>
                    </a:cubicBezTo>
                    <a:cubicBezTo>
                      <a:pt x="5" y="1"/>
                      <a:pt x="4" y="1"/>
                      <a:pt x="4" y="1"/>
                    </a:cubicBezTo>
                    <a:cubicBezTo>
                      <a:pt x="4" y="1"/>
                      <a:pt x="2" y="0"/>
                      <a:pt x="2" y="0"/>
                    </a:cubicBezTo>
                    <a:cubicBezTo>
                      <a:pt x="1" y="0"/>
                      <a:pt x="0" y="2"/>
                      <a:pt x="0" y="3"/>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689" name="Freeform 3986"/>
              <p:cNvSpPr>
                <a:spLocks/>
              </p:cNvSpPr>
              <p:nvPr/>
            </p:nvSpPr>
            <p:spPr bwMode="auto">
              <a:xfrm>
                <a:off x="4331" y="2343"/>
                <a:ext cx="1" cy="1"/>
              </a:xfrm>
              <a:custGeom>
                <a:avLst/>
                <a:gdLst>
                  <a:gd name="T0" fmla="*/ 0 w 7"/>
                  <a:gd name="T1" fmla="*/ 4 h 11"/>
                  <a:gd name="T2" fmla="*/ 0 w 7"/>
                  <a:gd name="T3" fmla="*/ 5 h 11"/>
                  <a:gd name="T4" fmla="*/ 0 w 7"/>
                  <a:gd name="T5" fmla="*/ 6 h 11"/>
                  <a:gd name="T6" fmla="*/ 1 w 7"/>
                  <a:gd name="T7" fmla="*/ 7 h 11"/>
                  <a:gd name="T8" fmla="*/ 2 w 7"/>
                  <a:gd name="T9" fmla="*/ 7 h 11"/>
                  <a:gd name="T10" fmla="*/ 2 w 7"/>
                  <a:gd name="T11" fmla="*/ 8 h 11"/>
                  <a:gd name="T12" fmla="*/ 1 w 7"/>
                  <a:gd name="T13" fmla="*/ 11 h 11"/>
                  <a:gd name="T14" fmla="*/ 4 w 7"/>
                  <a:gd name="T15" fmla="*/ 10 h 11"/>
                  <a:gd name="T16" fmla="*/ 5 w 7"/>
                  <a:gd name="T17" fmla="*/ 9 h 11"/>
                  <a:gd name="T18" fmla="*/ 5 w 7"/>
                  <a:gd name="T19" fmla="*/ 6 h 11"/>
                  <a:gd name="T20" fmla="*/ 6 w 7"/>
                  <a:gd name="T21" fmla="*/ 1 h 11"/>
                  <a:gd name="T22" fmla="*/ 4 w 7"/>
                  <a:gd name="T23" fmla="*/ 1 h 11"/>
                  <a:gd name="T24" fmla="*/ 4 w 7"/>
                  <a:gd name="T25" fmla="*/ 0 h 11"/>
                  <a:gd name="T26" fmla="*/ 2 w 7"/>
                  <a:gd name="T27" fmla="*/ 0 h 11"/>
                  <a:gd name="T28" fmla="*/ 1 w 7"/>
                  <a:gd name="T29" fmla="*/ 1 h 11"/>
                  <a:gd name="T30" fmla="*/ 0 w 7"/>
                  <a:gd name="T31" fmla="*/ 2 h 11"/>
                  <a:gd name="T32" fmla="*/ 0 w 7"/>
                  <a:gd name="T33" fmla="*/ 3 h 11"/>
                  <a:gd name="T34" fmla="*/ 0 w 7"/>
                  <a:gd name="T35" fmla="*/ 4 h 11"/>
                  <a:gd name="T36" fmla="*/ 0 w 7"/>
                  <a:gd name="T37" fmla="*/ 4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 h="11">
                    <a:moveTo>
                      <a:pt x="0" y="4"/>
                    </a:moveTo>
                    <a:cubicBezTo>
                      <a:pt x="0" y="4"/>
                      <a:pt x="0" y="5"/>
                      <a:pt x="0" y="5"/>
                    </a:cubicBezTo>
                    <a:cubicBezTo>
                      <a:pt x="0" y="5"/>
                      <a:pt x="0" y="6"/>
                      <a:pt x="0" y="6"/>
                    </a:cubicBezTo>
                    <a:cubicBezTo>
                      <a:pt x="0" y="7"/>
                      <a:pt x="0" y="7"/>
                      <a:pt x="1" y="7"/>
                    </a:cubicBezTo>
                    <a:cubicBezTo>
                      <a:pt x="1" y="7"/>
                      <a:pt x="1" y="7"/>
                      <a:pt x="2" y="7"/>
                    </a:cubicBezTo>
                    <a:cubicBezTo>
                      <a:pt x="2" y="8"/>
                      <a:pt x="2" y="8"/>
                      <a:pt x="2" y="8"/>
                    </a:cubicBezTo>
                    <a:cubicBezTo>
                      <a:pt x="1" y="9"/>
                      <a:pt x="1" y="9"/>
                      <a:pt x="1" y="11"/>
                    </a:cubicBezTo>
                    <a:cubicBezTo>
                      <a:pt x="3" y="10"/>
                      <a:pt x="3" y="10"/>
                      <a:pt x="4" y="10"/>
                    </a:cubicBezTo>
                    <a:cubicBezTo>
                      <a:pt x="4" y="9"/>
                      <a:pt x="5" y="8"/>
                      <a:pt x="5" y="9"/>
                    </a:cubicBezTo>
                    <a:cubicBezTo>
                      <a:pt x="5" y="8"/>
                      <a:pt x="5" y="7"/>
                      <a:pt x="5" y="6"/>
                    </a:cubicBezTo>
                    <a:cubicBezTo>
                      <a:pt x="5" y="4"/>
                      <a:pt x="7" y="3"/>
                      <a:pt x="6" y="1"/>
                    </a:cubicBezTo>
                    <a:cubicBezTo>
                      <a:pt x="5" y="1"/>
                      <a:pt x="5" y="1"/>
                      <a:pt x="4" y="1"/>
                    </a:cubicBezTo>
                    <a:cubicBezTo>
                      <a:pt x="4" y="1"/>
                      <a:pt x="4" y="0"/>
                      <a:pt x="4" y="0"/>
                    </a:cubicBezTo>
                    <a:cubicBezTo>
                      <a:pt x="4" y="0"/>
                      <a:pt x="2" y="0"/>
                      <a:pt x="2" y="0"/>
                    </a:cubicBezTo>
                    <a:cubicBezTo>
                      <a:pt x="1" y="0"/>
                      <a:pt x="1" y="1"/>
                      <a:pt x="1" y="1"/>
                    </a:cubicBezTo>
                    <a:cubicBezTo>
                      <a:pt x="1" y="2"/>
                      <a:pt x="0" y="1"/>
                      <a:pt x="0" y="2"/>
                    </a:cubicBezTo>
                    <a:cubicBezTo>
                      <a:pt x="0" y="2"/>
                      <a:pt x="0" y="2"/>
                      <a:pt x="0" y="3"/>
                    </a:cubicBezTo>
                    <a:cubicBezTo>
                      <a:pt x="0" y="3"/>
                      <a:pt x="0" y="3"/>
                      <a:pt x="0" y="4"/>
                    </a:cubicBezTo>
                    <a:cubicBezTo>
                      <a:pt x="0" y="4"/>
                      <a:pt x="0" y="4"/>
                      <a:pt x="0" y="4"/>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690" name="Freeform 3987"/>
              <p:cNvSpPr>
                <a:spLocks/>
              </p:cNvSpPr>
              <p:nvPr/>
            </p:nvSpPr>
            <p:spPr bwMode="auto">
              <a:xfrm>
                <a:off x="4332" y="234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691" name="Freeform 3988"/>
              <p:cNvSpPr>
                <a:spLocks/>
              </p:cNvSpPr>
              <p:nvPr/>
            </p:nvSpPr>
            <p:spPr bwMode="auto">
              <a:xfrm>
                <a:off x="4331" y="2345"/>
                <a:ext cx="0" cy="1"/>
              </a:xfrm>
              <a:custGeom>
                <a:avLst/>
                <a:gdLst>
                  <a:gd name="T0" fmla="*/ 0 w 4"/>
                  <a:gd name="T1" fmla="*/ 2 h 6"/>
                  <a:gd name="T2" fmla="*/ 1 w 4"/>
                  <a:gd name="T3" fmla="*/ 4 h 6"/>
                  <a:gd name="T4" fmla="*/ 1 w 4"/>
                  <a:gd name="T5" fmla="*/ 6 h 6"/>
                  <a:gd name="T6" fmla="*/ 4 w 4"/>
                  <a:gd name="T7" fmla="*/ 2 h 6"/>
                  <a:gd name="T8" fmla="*/ 0 w 4"/>
                  <a:gd name="T9" fmla="*/ 2 h 6"/>
                </a:gdLst>
                <a:ahLst/>
                <a:cxnLst>
                  <a:cxn ang="0">
                    <a:pos x="T0" y="T1"/>
                  </a:cxn>
                  <a:cxn ang="0">
                    <a:pos x="T2" y="T3"/>
                  </a:cxn>
                  <a:cxn ang="0">
                    <a:pos x="T4" y="T5"/>
                  </a:cxn>
                  <a:cxn ang="0">
                    <a:pos x="T6" y="T7"/>
                  </a:cxn>
                  <a:cxn ang="0">
                    <a:pos x="T8" y="T9"/>
                  </a:cxn>
                </a:cxnLst>
                <a:rect l="0" t="0" r="r" b="b"/>
                <a:pathLst>
                  <a:path w="4" h="6">
                    <a:moveTo>
                      <a:pt x="0" y="2"/>
                    </a:moveTo>
                    <a:cubicBezTo>
                      <a:pt x="0" y="3"/>
                      <a:pt x="1" y="4"/>
                      <a:pt x="1" y="4"/>
                    </a:cubicBezTo>
                    <a:cubicBezTo>
                      <a:pt x="1" y="5"/>
                      <a:pt x="1" y="6"/>
                      <a:pt x="1" y="6"/>
                    </a:cubicBezTo>
                    <a:cubicBezTo>
                      <a:pt x="1" y="6"/>
                      <a:pt x="4" y="3"/>
                      <a:pt x="4" y="2"/>
                    </a:cubicBezTo>
                    <a:cubicBezTo>
                      <a:pt x="4" y="0"/>
                      <a:pt x="0" y="1"/>
                      <a:pt x="0" y="2"/>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692" name="Freeform 3989"/>
              <p:cNvSpPr>
                <a:spLocks/>
              </p:cNvSpPr>
              <p:nvPr/>
            </p:nvSpPr>
            <p:spPr bwMode="auto">
              <a:xfrm>
                <a:off x="4330" y="2345"/>
                <a:ext cx="0" cy="1"/>
              </a:xfrm>
              <a:custGeom>
                <a:avLst/>
                <a:gdLst>
                  <a:gd name="T0" fmla="*/ 3 w 3"/>
                  <a:gd name="T1" fmla="*/ 2 h 4"/>
                  <a:gd name="T2" fmla="*/ 1 w 3"/>
                  <a:gd name="T3" fmla="*/ 1 h 4"/>
                  <a:gd name="T4" fmla="*/ 0 w 3"/>
                  <a:gd name="T5" fmla="*/ 4 h 4"/>
                  <a:gd name="T6" fmla="*/ 3 w 3"/>
                  <a:gd name="T7" fmla="*/ 2 h 4"/>
                </a:gdLst>
                <a:ahLst/>
                <a:cxnLst>
                  <a:cxn ang="0">
                    <a:pos x="T0" y="T1"/>
                  </a:cxn>
                  <a:cxn ang="0">
                    <a:pos x="T2" y="T3"/>
                  </a:cxn>
                  <a:cxn ang="0">
                    <a:pos x="T4" y="T5"/>
                  </a:cxn>
                  <a:cxn ang="0">
                    <a:pos x="T6" y="T7"/>
                  </a:cxn>
                </a:cxnLst>
                <a:rect l="0" t="0" r="r" b="b"/>
                <a:pathLst>
                  <a:path w="3" h="4">
                    <a:moveTo>
                      <a:pt x="3" y="2"/>
                    </a:moveTo>
                    <a:cubicBezTo>
                      <a:pt x="3" y="1"/>
                      <a:pt x="2" y="0"/>
                      <a:pt x="1" y="1"/>
                    </a:cubicBezTo>
                    <a:cubicBezTo>
                      <a:pt x="1" y="2"/>
                      <a:pt x="0" y="3"/>
                      <a:pt x="0" y="4"/>
                    </a:cubicBezTo>
                    <a:cubicBezTo>
                      <a:pt x="1" y="4"/>
                      <a:pt x="2" y="3"/>
                      <a:pt x="3" y="2"/>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693" name="Freeform 3990"/>
              <p:cNvSpPr>
                <a:spLocks/>
              </p:cNvSpPr>
              <p:nvPr/>
            </p:nvSpPr>
            <p:spPr bwMode="auto">
              <a:xfrm>
                <a:off x="4329" y="2352"/>
                <a:ext cx="1" cy="0"/>
              </a:xfrm>
              <a:custGeom>
                <a:avLst/>
                <a:gdLst>
                  <a:gd name="T0" fmla="*/ 0 w 3"/>
                  <a:gd name="T1" fmla="*/ 3 h 4"/>
                  <a:gd name="T2" fmla="*/ 2 w 3"/>
                  <a:gd name="T3" fmla="*/ 4 h 4"/>
                  <a:gd name="T4" fmla="*/ 2 w 3"/>
                  <a:gd name="T5" fmla="*/ 0 h 4"/>
                  <a:gd name="T6" fmla="*/ 1 w 3"/>
                  <a:gd name="T7" fmla="*/ 1 h 4"/>
                  <a:gd name="T8" fmla="*/ 0 w 3"/>
                  <a:gd name="T9" fmla="*/ 3 h 4"/>
                </a:gdLst>
                <a:ahLst/>
                <a:cxnLst>
                  <a:cxn ang="0">
                    <a:pos x="T0" y="T1"/>
                  </a:cxn>
                  <a:cxn ang="0">
                    <a:pos x="T2" y="T3"/>
                  </a:cxn>
                  <a:cxn ang="0">
                    <a:pos x="T4" y="T5"/>
                  </a:cxn>
                  <a:cxn ang="0">
                    <a:pos x="T6" y="T7"/>
                  </a:cxn>
                  <a:cxn ang="0">
                    <a:pos x="T8" y="T9"/>
                  </a:cxn>
                </a:cxnLst>
                <a:rect l="0" t="0" r="r" b="b"/>
                <a:pathLst>
                  <a:path w="3" h="4">
                    <a:moveTo>
                      <a:pt x="0" y="3"/>
                    </a:moveTo>
                    <a:cubicBezTo>
                      <a:pt x="0" y="4"/>
                      <a:pt x="1" y="4"/>
                      <a:pt x="2" y="4"/>
                    </a:cubicBezTo>
                    <a:cubicBezTo>
                      <a:pt x="2" y="3"/>
                      <a:pt x="2" y="2"/>
                      <a:pt x="2" y="0"/>
                    </a:cubicBezTo>
                    <a:cubicBezTo>
                      <a:pt x="3" y="0"/>
                      <a:pt x="1" y="1"/>
                      <a:pt x="1" y="1"/>
                    </a:cubicBezTo>
                    <a:cubicBezTo>
                      <a:pt x="1" y="1"/>
                      <a:pt x="0" y="2"/>
                      <a:pt x="0" y="3"/>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694" name="Freeform 3991"/>
              <p:cNvSpPr>
                <a:spLocks/>
              </p:cNvSpPr>
              <p:nvPr/>
            </p:nvSpPr>
            <p:spPr bwMode="auto">
              <a:xfrm>
                <a:off x="4329" y="2351"/>
                <a:ext cx="1" cy="1"/>
              </a:xfrm>
              <a:custGeom>
                <a:avLst/>
                <a:gdLst>
                  <a:gd name="T0" fmla="*/ 0 w 3"/>
                  <a:gd name="T1" fmla="*/ 0 h 3"/>
                  <a:gd name="T2" fmla="*/ 0 w 3"/>
                  <a:gd name="T3" fmla="*/ 3 h 3"/>
                  <a:gd name="T4" fmla="*/ 2 w 3"/>
                  <a:gd name="T5" fmla="*/ 0 h 3"/>
                  <a:gd name="T6" fmla="*/ 0 w 3"/>
                  <a:gd name="T7" fmla="*/ 0 h 3"/>
                </a:gdLst>
                <a:ahLst/>
                <a:cxnLst>
                  <a:cxn ang="0">
                    <a:pos x="T0" y="T1"/>
                  </a:cxn>
                  <a:cxn ang="0">
                    <a:pos x="T2" y="T3"/>
                  </a:cxn>
                  <a:cxn ang="0">
                    <a:pos x="T4" y="T5"/>
                  </a:cxn>
                  <a:cxn ang="0">
                    <a:pos x="T6" y="T7"/>
                  </a:cxn>
                </a:cxnLst>
                <a:rect l="0" t="0" r="r" b="b"/>
                <a:pathLst>
                  <a:path w="3" h="3">
                    <a:moveTo>
                      <a:pt x="0" y="0"/>
                    </a:moveTo>
                    <a:cubicBezTo>
                      <a:pt x="0" y="1"/>
                      <a:pt x="0" y="2"/>
                      <a:pt x="0" y="3"/>
                    </a:cubicBezTo>
                    <a:cubicBezTo>
                      <a:pt x="0" y="3"/>
                      <a:pt x="3" y="1"/>
                      <a:pt x="2" y="0"/>
                    </a:cubicBezTo>
                    <a:cubicBezTo>
                      <a:pt x="2" y="0"/>
                      <a:pt x="1" y="0"/>
                      <a:pt x="0" y="0"/>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695" name="Freeform 3992"/>
              <p:cNvSpPr>
                <a:spLocks/>
              </p:cNvSpPr>
              <p:nvPr/>
            </p:nvSpPr>
            <p:spPr bwMode="auto">
              <a:xfrm>
                <a:off x="4329" y="2350"/>
                <a:ext cx="1" cy="0"/>
              </a:xfrm>
              <a:custGeom>
                <a:avLst/>
                <a:gdLst>
                  <a:gd name="T0" fmla="*/ 3 w 4"/>
                  <a:gd name="T1" fmla="*/ 2 h 2"/>
                  <a:gd name="T2" fmla="*/ 3 w 4"/>
                  <a:gd name="T3" fmla="*/ 0 h 2"/>
                  <a:gd name="T4" fmla="*/ 1 w 4"/>
                  <a:gd name="T5" fmla="*/ 0 h 2"/>
                  <a:gd name="T6" fmla="*/ 3 w 4"/>
                  <a:gd name="T7" fmla="*/ 2 h 2"/>
                </a:gdLst>
                <a:ahLst/>
                <a:cxnLst>
                  <a:cxn ang="0">
                    <a:pos x="T0" y="T1"/>
                  </a:cxn>
                  <a:cxn ang="0">
                    <a:pos x="T2" y="T3"/>
                  </a:cxn>
                  <a:cxn ang="0">
                    <a:pos x="T4" y="T5"/>
                  </a:cxn>
                  <a:cxn ang="0">
                    <a:pos x="T6" y="T7"/>
                  </a:cxn>
                </a:cxnLst>
                <a:rect l="0" t="0" r="r" b="b"/>
                <a:pathLst>
                  <a:path w="4" h="2">
                    <a:moveTo>
                      <a:pt x="3" y="2"/>
                    </a:moveTo>
                    <a:cubicBezTo>
                      <a:pt x="3" y="2"/>
                      <a:pt x="4" y="1"/>
                      <a:pt x="3" y="0"/>
                    </a:cubicBezTo>
                    <a:cubicBezTo>
                      <a:pt x="3" y="0"/>
                      <a:pt x="2" y="0"/>
                      <a:pt x="1" y="0"/>
                    </a:cubicBezTo>
                    <a:cubicBezTo>
                      <a:pt x="0" y="0"/>
                      <a:pt x="2" y="2"/>
                      <a:pt x="3" y="2"/>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696" name="Freeform 3993"/>
              <p:cNvSpPr>
                <a:spLocks/>
              </p:cNvSpPr>
              <p:nvPr/>
            </p:nvSpPr>
            <p:spPr bwMode="auto">
              <a:xfrm>
                <a:off x="4332" y="2305"/>
                <a:ext cx="1" cy="1"/>
              </a:xfrm>
              <a:custGeom>
                <a:avLst/>
                <a:gdLst>
                  <a:gd name="T0" fmla="*/ 3 w 6"/>
                  <a:gd name="T1" fmla="*/ 6 h 6"/>
                  <a:gd name="T2" fmla="*/ 2 w 6"/>
                  <a:gd name="T3" fmla="*/ 1 h 6"/>
                  <a:gd name="T4" fmla="*/ 2 w 6"/>
                  <a:gd name="T5" fmla="*/ 4 h 6"/>
                  <a:gd name="T6" fmla="*/ 3 w 6"/>
                  <a:gd name="T7" fmla="*/ 6 h 6"/>
                </a:gdLst>
                <a:ahLst/>
                <a:cxnLst>
                  <a:cxn ang="0">
                    <a:pos x="T0" y="T1"/>
                  </a:cxn>
                  <a:cxn ang="0">
                    <a:pos x="T2" y="T3"/>
                  </a:cxn>
                  <a:cxn ang="0">
                    <a:pos x="T4" y="T5"/>
                  </a:cxn>
                  <a:cxn ang="0">
                    <a:pos x="T6" y="T7"/>
                  </a:cxn>
                </a:cxnLst>
                <a:rect l="0" t="0" r="r" b="b"/>
                <a:pathLst>
                  <a:path w="6" h="6">
                    <a:moveTo>
                      <a:pt x="3" y="6"/>
                    </a:moveTo>
                    <a:cubicBezTo>
                      <a:pt x="6" y="6"/>
                      <a:pt x="3" y="0"/>
                      <a:pt x="2" y="1"/>
                    </a:cubicBezTo>
                    <a:cubicBezTo>
                      <a:pt x="1" y="2"/>
                      <a:pt x="2" y="3"/>
                      <a:pt x="2" y="4"/>
                    </a:cubicBezTo>
                    <a:cubicBezTo>
                      <a:pt x="2" y="3"/>
                      <a:pt x="0" y="6"/>
                      <a:pt x="3" y="6"/>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697" name="Freeform 3994"/>
              <p:cNvSpPr>
                <a:spLocks/>
              </p:cNvSpPr>
              <p:nvPr/>
            </p:nvSpPr>
            <p:spPr bwMode="auto">
              <a:xfrm>
                <a:off x="4333" y="2315"/>
                <a:ext cx="0" cy="1"/>
              </a:xfrm>
              <a:custGeom>
                <a:avLst/>
                <a:gdLst>
                  <a:gd name="T0" fmla="*/ 3 w 4"/>
                  <a:gd name="T1" fmla="*/ 2 h 6"/>
                  <a:gd name="T2" fmla="*/ 2 w 4"/>
                  <a:gd name="T3" fmla="*/ 0 h 6"/>
                  <a:gd name="T4" fmla="*/ 0 w 4"/>
                  <a:gd name="T5" fmla="*/ 1 h 6"/>
                  <a:gd name="T6" fmla="*/ 2 w 4"/>
                  <a:gd name="T7" fmla="*/ 6 h 6"/>
                  <a:gd name="T8" fmla="*/ 3 w 4"/>
                  <a:gd name="T9" fmla="*/ 2 h 6"/>
                </a:gdLst>
                <a:ahLst/>
                <a:cxnLst>
                  <a:cxn ang="0">
                    <a:pos x="T0" y="T1"/>
                  </a:cxn>
                  <a:cxn ang="0">
                    <a:pos x="T2" y="T3"/>
                  </a:cxn>
                  <a:cxn ang="0">
                    <a:pos x="T4" y="T5"/>
                  </a:cxn>
                  <a:cxn ang="0">
                    <a:pos x="T6" y="T7"/>
                  </a:cxn>
                  <a:cxn ang="0">
                    <a:pos x="T8" y="T9"/>
                  </a:cxn>
                </a:cxnLst>
                <a:rect l="0" t="0" r="r" b="b"/>
                <a:pathLst>
                  <a:path w="4" h="6">
                    <a:moveTo>
                      <a:pt x="3" y="2"/>
                    </a:moveTo>
                    <a:cubicBezTo>
                      <a:pt x="3" y="2"/>
                      <a:pt x="3" y="0"/>
                      <a:pt x="2" y="0"/>
                    </a:cubicBezTo>
                    <a:cubicBezTo>
                      <a:pt x="2" y="0"/>
                      <a:pt x="0" y="0"/>
                      <a:pt x="0" y="1"/>
                    </a:cubicBezTo>
                    <a:cubicBezTo>
                      <a:pt x="0" y="1"/>
                      <a:pt x="3" y="6"/>
                      <a:pt x="2" y="6"/>
                    </a:cubicBezTo>
                    <a:cubicBezTo>
                      <a:pt x="4" y="6"/>
                      <a:pt x="4" y="4"/>
                      <a:pt x="3" y="2"/>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698" name="Freeform 3995"/>
              <p:cNvSpPr>
                <a:spLocks/>
              </p:cNvSpPr>
              <p:nvPr/>
            </p:nvSpPr>
            <p:spPr bwMode="auto">
              <a:xfrm>
                <a:off x="4333" y="2316"/>
                <a:ext cx="0" cy="1"/>
              </a:xfrm>
              <a:custGeom>
                <a:avLst/>
                <a:gdLst>
                  <a:gd name="T0" fmla="*/ 1 w 2"/>
                  <a:gd name="T1" fmla="*/ 3 h 3"/>
                  <a:gd name="T2" fmla="*/ 0 w 2"/>
                  <a:gd name="T3" fmla="*/ 0 h 3"/>
                  <a:gd name="T4" fmla="*/ 0 w 2"/>
                  <a:gd name="T5" fmla="*/ 3 h 3"/>
                  <a:gd name="T6" fmla="*/ 1 w 2"/>
                  <a:gd name="T7" fmla="*/ 3 h 3"/>
                </a:gdLst>
                <a:ahLst/>
                <a:cxnLst>
                  <a:cxn ang="0">
                    <a:pos x="T0" y="T1"/>
                  </a:cxn>
                  <a:cxn ang="0">
                    <a:pos x="T2" y="T3"/>
                  </a:cxn>
                  <a:cxn ang="0">
                    <a:pos x="T4" y="T5"/>
                  </a:cxn>
                  <a:cxn ang="0">
                    <a:pos x="T6" y="T7"/>
                  </a:cxn>
                </a:cxnLst>
                <a:rect l="0" t="0" r="r" b="b"/>
                <a:pathLst>
                  <a:path w="2" h="3">
                    <a:moveTo>
                      <a:pt x="1" y="3"/>
                    </a:moveTo>
                    <a:cubicBezTo>
                      <a:pt x="2" y="2"/>
                      <a:pt x="1" y="0"/>
                      <a:pt x="0" y="0"/>
                    </a:cubicBezTo>
                    <a:cubicBezTo>
                      <a:pt x="0" y="1"/>
                      <a:pt x="0" y="2"/>
                      <a:pt x="0" y="3"/>
                    </a:cubicBezTo>
                    <a:cubicBezTo>
                      <a:pt x="0" y="3"/>
                      <a:pt x="1" y="3"/>
                      <a:pt x="1" y="3"/>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699" name="Freeform 3996"/>
              <p:cNvSpPr>
                <a:spLocks/>
              </p:cNvSpPr>
              <p:nvPr/>
            </p:nvSpPr>
            <p:spPr bwMode="auto">
              <a:xfrm>
                <a:off x="4313" y="2379"/>
                <a:ext cx="0" cy="1"/>
              </a:xfrm>
              <a:custGeom>
                <a:avLst/>
                <a:gdLst>
                  <a:gd name="T0" fmla="*/ 0 w 2"/>
                  <a:gd name="T1" fmla="*/ 0 h 4"/>
                  <a:gd name="T2" fmla="*/ 1 w 2"/>
                  <a:gd name="T3" fmla="*/ 4 h 4"/>
                  <a:gd name="T4" fmla="*/ 2 w 2"/>
                  <a:gd name="T5" fmla="*/ 2 h 4"/>
                  <a:gd name="T6" fmla="*/ 1 w 2"/>
                  <a:gd name="T7" fmla="*/ 1 h 4"/>
                  <a:gd name="T8" fmla="*/ 0 w 2"/>
                  <a:gd name="T9" fmla="*/ 0 h 4"/>
                </a:gdLst>
                <a:ahLst/>
                <a:cxnLst>
                  <a:cxn ang="0">
                    <a:pos x="T0" y="T1"/>
                  </a:cxn>
                  <a:cxn ang="0">
                    <a:pos x="T2" y="T3"/>
                  </a:cxn>
                  <a:cxn ang="0">
                    <a:pos x="T4" y="T5"/>
                  </a:cxn>
                  <a:cxn ang="0">
                    <a:pos x="T6" y="T7"/>
                  </a:cxn>
                  <a:cxn ang="0">
                    <a:pos x="T8" y="T9"/>
                  </a:cxn>
                </a:cxnLst>
                <a:rect l="0" t="0" r="r" b="b"/>
                <a:pathLst>
                  <a:path w="2" h="4">
                    <a:moveTo>
                      <a:pt x="0" y="0"/>
                    </a:moveTo>
                    <a:cubicBezTo>
                      <a:pt x="0" y="2"/>
                      <a:pt x="0" y="3"/>
                      <a:pt x="1" y="4"/>
                    </a:cubicBezTo>
                    <a:cubicBezTo>
                      <a:pt x="1" y="3"/>
                      <a:pt x="2" y="3"/>
                      <a:pt x="2" y="2"/>
                    </a:cubicBezTo>
                    <a:cubicBezTo>
                      <a:pt x="2" y="2"/>
                      <a:pt x="1" y="2"/>
                      <a:pt x="1" y="1"/>
                    </a:cubicBezTo>
                    <a:cubicBezTo>
                      <a:pt x="1" y="1"/>
                      <a:pt x="0" y="1"/>
                      <a:pt x="0" y="0"/>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700" name="Freeform 3997"/>
              <p:cNvSpPr>
                <a:spLocks/>
              </p:cNvSpPr>
              <p:nvPr/>
            </p:nvSpPr>
            <p:spPr bwMode="auto">
              <a:xfrm>
                <a:off x="4313" y="2379"/>
                <a:ext cx="1" cy="0"/>
              </a:xfrm>
              <a:custGeom>
                <a:avLst/>
                <a:gdLst>
                  <a:gd name="T0" fmla="*/ 2 w 4"/>
                  <a:gd name="T1" fmla="*/ 0 h 4"/>
                  <a:gd name="T2" fmla="*/ 0 w 4"/>
                  <a:gd name="T3" fmla="*/ 2 h 4"/>
                  <a:gd name="T4" fmla="*/ 2 w 4"/>
                  <a:gd name="T5" fmla="*/ 4 h 4"/>
                  <a:gd name="T6" fmla="*/ 4 w 4"/>
                  <a:gd name="T7" fmla="*/ 1 h 4"/>
                  <a:gd name="T8" fmla="*/ 4 w 4"/>
                  <a:gd name="T9" fmla="*/ 1 h 4"/>
                  <a:gd name="T10" fmla="*/ 2 w 4"/>
                  <a:gd name="T11" fmla="*/ 0 h 4"/>
                </a:gdLst>
                <a:ahLst/>
                <a:cxnLst>
                  <a:cxn ang="0">
                    <a:pos x="T0" y="T1"/>
                  </a:cxn>
                  <a:cxn ang="0">
                    <a:pos x="T2" y="T3"/>
                  </a:cxn>
                  <a:cxn ang="0">
                    <a:pos x="T4" y="T5"/>
                  </a:cxn>
                  <a:cxn ang="0">
                    <a:pos x="T6" y="T7"/>
                  </a:cxn>
                  <a:cxn ang="0">
                    <a:pos x="T8" y="T9"/>
                  </a:cxn>
                  <a:cxn ang="0">
                    <a:pos x="T10" y="T11"/>
                  </a:cxn>
                </a:cxnLst>
                <a:rect l="0" t="0" r="r" b="b"/>
                <a:pathLst>
                  <a:path w="4" h="4">
                    <a:moveTo>
                      <a:pt x="2" y="0"/>
                    </a:moveTo>
                    <a:cubicBezTo>
                      <a:pt x="1" y="1"/>
                      <a:pt x="1" y="1"/>
                      <a:pt x="0" y="2"/>
                    </a:cubicBezTo>
                    <a:cubicBezTo>
                      <a:pt x="1" y="3"/>
                      <a:pt x="2" y="3"/>
                      <a:pt x="2" y="4"/>
                    </a:cubicBezTo>
                    <a:cubicBezTo>
                      <a:pt x="3" y="3"/>
                      <a:pt x="3" y="2"/>
                      <a:pt x="4" y="1"/>
                    </a:cubicBezTo>
                    <a:cubicBezTo>
                      <a:pt x="4" y="1"/>
                      <a:pt x="4" y="1"/>
                      <a:pt x="4" y="1"/>
                    </a:cubicBezTo>
                    <a:cubicBezTo>
                      <a:pt x="3" y="1"/>
                      <a:pt x="2" y="1"/>
                      <a:pt x="2" y="0"/>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701" name="Freeform 3998"/>
              <p:cNvSpPr>
                <a:spLocks/>
              </p:cNvSpPr>
              <p:nvPr/>
            </p:nvSpPr>
            <p:spPr bwMode="auto">
              <a:xfrm>
                <a:off x="4309" y="2384"/>
                <a:ext cx="1" cy="1"/>
              </a:xfrm>
              <a:custGeom>
                <a:avLst/>
                <a:gdLst>
                  <a:gd name="T0" fmla="*/ 1 w 1"/>
                  <a:gd name="T1" fmla="*/ 1 h 1"/>
                  <a:gd name="T2" fmla="*/ 1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0"/>
                      <a:pt x="1" y="0"/>
                      <a:pt x="1" y="0"/>
                    </a:cubicBezTo>
                    <a:cubicBezTo>
                      <a:pt x="1" y="0"/>
                      <a:pt x="1" y="0"/>
                      <a:pt x="0" y="0"/>
                    </a:cubicBezTo>
                    <a:cubicBezTo>
                      <a:pt x="0" y="0"/>
                      <a:pt x="1" y="0"/>
                      <a:pt x="1" y="1"/>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702" name="Freeform 3999"/>
              <p:cNvSpPr>
                <a:spLocks/>
              </p:cNvSpPr>
              <p:nvPr/>
            </p:nvSpPr>
            <p:spPr bwMode="auto">
              <a:xfrm>
                <a:off x="4309" y="2383"/>
                <a:ext cx="0" cy="0"/>
              </a:xfrm>
              <a:custGeom>
                <a:avLst/>
                <a:gdLst>
                  <a:gd name="T0" fmla="*/ 1 w 1"/>
                  <a:gd name="T1" fmla="*/ 0 h 1"/>
                  <a:gd name="T2" fmla="*/ 0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0" y="0"/>
                      <a:pt x="0" y="1"/>
                    </a:cubicBezTo>
                    <a:cubicBezTo>
                      <a:pt x="0" y="1"/>
                      <a:pt x="0" y="1"/>
                      <a:pt x="0" y="1"/>
                    </a:cubicBezTo>
                    <a:cubicBezTo>
                      <a:pt x="0" y="1"/>
                      <a:pt x="1" y="1"/>
                      <a:pt x="1" y="0"/>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703" name="Freeform 4000"/>
              <p:cNvSpPr>
                <a:spLocks/>
              </p:cNvSpPr>
              <p:nvPr/>
            </p:nvSpPr>
            <p:spPr bwMode="auto">
              <a:xfrm>
                <a:off x="4310" y="2382"/>
                <a:ext cx="1" cy="1"/>
              </a:xfrm>
              <a:custGeom>
                <a:avLst/>
                <a:gdLst>
                  <a:gd name="T0" fmla="*/ 5 w 10"/>
                  <a:gd name="T1" fmla="*/ 1 h 7"/>
                  <a:gd name="T2" fmla="*/ 3 w 10"/>
                  <a:gd name="T3" fmla="*/ 2 h 7"/>
                  <a:gd name="T4" fmla="*/ 2 w 10"/>
                  <a:gd name="T5" fmla="*/ 3 h 7"/>
                  <a:gd name="T6" fmla="*/ 0 w 10"/>
                  <a:gd name="T7" fmla="*/ 3 h 7"/>
                  <a:gd name="T8" fmla="*/ 1 w 10"/>
                  <a:gd name="T9" fmla="*/ 7 h 7"/>
                  <a:gd name="T10" fmla="*/ 4 w 10"/>
                  <a:gd name="T11" fmla="*/ 6 h 7"/>
                  <a:gd name="T12" fmla="*/ 5 w 10"/>
                  <a:gd name="T13" fmla="*/ 6 h 7"/>
                  <a:gd name="T14" fmla="*/ 8 w 10"/>
                  <a:gd name="T15" fmla="*/ 4 h 7"/>
                  <a:gd name="T16" fmla="*/ 10 w 10"/>
                  <a:gd name="T17" fmla="*/ 2 h 7"/>
                  <a:gd name="T18" fmla="*/ 9 w 10"/>
                  <a:gd name="T19" fmla="*/ 2 h 7"/>
                  <a:gd name="T20" fmla="*/ 5 w 10"/>
                  <a:gd name="T21"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7">
                    <a:moveTo>
                      <a:pt x="5" y="1"/>
                    </a:moveTo>
                    <a:cubicBezTo>
                      <a:pt x="4" y="1"/>
                      <a:pt x="4" y="1"/>
                      <a:pt x="3" y="2"/>
                    </a:cubicBezTo>
                    <a:cubicBezTo>
                      <a:pt x="3" y="2"/>
                      <a:pt x="3" y="3"/>
                      <a:pt x="2" y="3"/>
                    </a:cubicBezTo>
                    <a:cubicBezTo>
                      <a:pt x="2" y="3"/>
                      <a:pt x="1" y="3"/>
                      <a:pt x="0" y="3"/>
                    </a:cubicBezTo>
                    <a:cubicBezTo>
                      <a:pt x="0" y="5"/>
                      <a:pt x="0" y="6"/>
                      <a:pt x="1" y="7"/>
                    </a:cubicBezTo>
                    <a:cubicBezTo>
                      <a:pt x="2" y="7"/>
                      <a:pt x="3" y="6"/>
                      <a:pt x="4" y="6"/>
                    </a:cubicBezTo>
                    <a:cubicBezTo>
                      <a:pt x="4" y="6"/>
                      <a:pt x="5" y="6"/>
                      <a:pt x="5" y="6"/>
                    </a:cubicBezTo>
                    <a:cubicBezTo>
                      <a:pt x="6" y="5"/>
                      <a:pt x="7" y="4"/>
                      <a:pt x="8" y="4"/>
                    </a:cubicBezTo>
                    <a:cubicBezTo>
                      <a:pt x="9" y="3"/>
                      <a:pt x="9" y="3"/>
                      <a:pt x="10" y="2"/>
                    </a:cubicBezTo>
                    <a:cubicBezTo>
                      <a:pt x="9" y="2"/>
                      <a:pt x="9" y="2"/>
                      <a:pt x="9" y="2"/>
                    </a:cubicBezTo>
                    <a:cubicBezTo>
                      <a:pt x="8" y="0"/>
                      <a:pt x="6" y="1"/>
                      <a:pt x="5" y="1"/>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704" name="Freeform 4001"/>
              <p:cNvSpPr>
                <a:spLocks/>
              </p:cNvSpPr>
              <p:nvPr/>
            </p:nvSpPr>
            <p:spPr bwMode="auto">
              <a:xfrm>
                <a:off x="4310" y="2382"/>
                <a:ext cx="1" cy="1"/>
              </a:xfrm>
              <a:custGeom>
                <a:avLst/>
                <a:gdLst>
                  <a:gd name="T0" fmla="*/ 3 w 6"/>
                  <a:gd name="T1" fmla="*/ 3 h 5"/>
                  <a:gd name="T2" fmla="*/ 6 w 6"/>
                  <a:gd name="T3" fmla="*/ 3 h 5"/>
                  <a:gd name="T4" fmla="*/ 1 w 6"/>
                  <a:gd name="T5" fmla="*/ 5 h 5"/>
                  <a:gd name="T6" fmla="*/ 3 w 6"/>
                  <a:gd name="T7" fmla="*/ 3 h 5"/>
                </a:gdLst>
                <a:ahLst/>
                <a:cxnLst>
                  <a:cxn ang="0">
                    <a:pos x="T0" y="T1"/>
                  </a:cxn>
                  <a:cxn ang="0">
                    <a:pos x="T2" y="T3"/>
                  </a:cxn>
                  <a:cxn ang="0">
                    <a:pos x="T4" y="T5"/>
                  </a:cxn>
                  <a:cxn ang="0">
                    <a:pos x="T6" y="T7"/>
                  </a:cxn>
                </a:cxnLst>
                <a:rect l="0" t="0" r="r" b="b"/>
                <a:pathLst>
                  <a:path w="6" h="5">
                    <a:moveTo>
                      <a:pt x="3" y="3"/>
                    </a:moveTo>
                    <a:cubicBezTo>
                      <a:pt x="3" y="2"/>
                      <a:pt x="5" y="3"/>
                      <a:pt x="6" y="3"/>
                    </a:cubicBezTo>
                    <a:cubicBezTo>
                      <a:pt x="5" y="0"/>
                      <a:pt x="0" y="2"/>
                      <a:pt x="1" y="5"/>
                    </a:cubicBezTo>
                    <a:cubicBezTo>
                      <a:pt x="2" y="5"/>
                      <a:pt x="2" y="3"/>
                      <a:pt x="3" y="3"/>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705" name="Freeform 4002"/>
              <p:cNvSpPr>
                <a:spLocks/>
              </p:cNvSpPr>
              <p:nvPr/>
            </p:nvSpPr>
            <p:spPr bwMode="auto">
              <a:xfrm>
                <a:off x="4314" y="237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706" name="Freeform 4003"/>
              <p:cNvSpPr>
                <a:spLocks/>
              </p:cNvSpPr>
              <p:nvPr/>
            </p:nvSpPr>
            <p:spPr bwMode="auto">
              <a:xfrm>
                <a:off x="4316" y="2374"/>
                <a:ext cx="2" cy="2"/>
              </a:xfrm>
              <a:custGeom>
                <a:avLst/>
                <a:gdLst>
                  <a:gd name="T0" fmla="*/ 10 w 15"/>
                  <a:gd name="T1" fmla="*/ 3 h 13"/>
                  <a:gd name="T2" fmla="*/ 5 w 15"/>
                  <a:gd name="T3" fmla="*/ 0 h 13"/>
                  <a:gd name="T4" fmla="*/ 3 w 15"/>
                  <a:gd name="T5" fmla="*/ 3 h 13"/>
                  <a:gd name="T6" fmla="*/ 5 w 15"/>
                  <a:gd name="T7" fmla="*/ 4 h 13"/>
                  <a:gd name="T8" fmla="*/ 5 w 15"/>
                  <a:gd name="T9" fmla="*/ 6 h 13"/>
                  <a:gd name="T10" fmla="*/ 3 w 15"/>
                  <a:gd name="T11" fmla="*/ 10 h 13"/>
                  <a:gd name="T12" fmla="*/ 2 w 15"/>
                  <a:gd name="T13" fmla="*/ 13 h 13"/>
                  <a:gd name="T14" fmla="*/ 3 w 15"/>
                  <a:gd name="T15" fmla="*/ 13 h 13"/>
                  <a:gd name="T16" fmla="*/ 10 w 15"/>
                  <a:gd name="T17" fmla="*/ 6 h 13"/>
                  <a:gd name="T18" fmla="*/ 15 w 15"/>
                  <a:gd name="T19" fmla="*/ 2 h 13"/>
                  <a:gd name="T20" fmla="*/ 10 w 15"/>
                  <a:gd name="T21" fmla="*/ 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13">
                    <a:moveTo>
                      <a:pt x="10" y="3"/>
                    </a:moveTo>
                    <a:cubicBezTo>
                      <a:pt x="8" y="3"/>
                      <a:pt x="7" y="1"/>
                      <a:pt x="5" y="0"/>
                    </a:cubicBezTo>
                    <a:cubicBezTo>
                      <a:pt x="3" y="0"/>
                      <a:pt x="0" y="2"/>
                      <a:pt x="3" y="3"/>
                    </a:cubicBezTo>
                    <a:cubicBezTo>
                      <a:pt x="3" y="4"/>
                      <a:pt x="4" y="3"/>
                      <a:pt x="5" y="4"/>
                    </a:cubicBezTo>
                    <a:cubicBezTo>
                      <a:pt x="5" y="5"/>
                      <a:pt x="5" y="5"/>
                      <a:pt x="5" y="6"/>
                    </a:cubicBezTo>
                    <a:cubicBezTo>
                      <a:pt x="5" y="7"/>
                      <a:pt x="4" y="9"/>
                      <a:pt x="3" y="10"/>
                    </a:cubicBezTo>
                    <a:cubicBezTo>
                      <a:pt x="2" y="10"/>
                      <a:pt x="1" y="12"/>
                      <a:pt x="2" y="13"/>
                    </a:cubicBezTo>
                    <a:cubicBezTo>
                      <a:pt x="2" y="13"/>
                      <a:pt x="2" y="13"/>
                      <a:pt x="3" y="13"/>
                    </a:cubicBezTo>
                    <a:cubicBezTo>
                      <a:pt x="5" y="11"/>
                      <a:pt x="8" y="9"/>
                      <a:pt x="10" y="6"/>
                    </a:cubicBezTo>
                    <a:cubicBezTo>
                      <a:pt x="12" y="4"/>
                      <a:pt x="13" y="3"/>
                      <a:pt x="15" y="2"/>
                    </a:cubicBezTo>
                    <a:cubicBezTo>
                      <a:pt x="14" y="1"/>
                      <a:pt x="11" y="3"/>
                      <a:pt x="10" y="3"/>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707" name="Freeform 4004"/>
              <p:cNvSpPr>
                <a:spLocks/>
              </p:cNvSpPr>
              <p:nvPr/>
            </p:nvSpPr>
            <p:spPr bwMode="auto">
              <a:xfrm>
                <a:off x="4316" y="2376"/>
                <a:ext cx="0" cy="0"/>
              </a:xfrm>
              <a:custGeom>
                <a:avLst/>
                <a:gdLst>
                  <a:gd name="T0" fmla="*/ 1 w 2"/>
                  <a:gd name="T1" fmla="*/ 1 h 3"/>
                  <a:gd name="T2" fmla="*/ 0 w 2"/>
                  <a:gd name="T3" fmla="*/ 2 h 3"/>
                  <a:gd name="T4" fmla="*/ 0 w 2"/>
                  <a:gd name="T5" fmla="*/ 3 h 3"/>
                  <a:gd name="T6" fmla="*/ 2 w 2"/>
                  <a:gd name="T7" fmla="*/ 1 h 3"/>
                  <a:gd name="T8" fmla="*/ 1 w 2"/>
                  <a:gd name="T9" fmla="*/ 1 h 3"/>
                </a:gdLst>
                <a:ahLst/>
                <a:cxnLst>
                  <a:cxn ang="0">
                    <a:pos x="T0" y="T1"/>
                  </a:cxn>
                  <a:cxn ang="0">
                    <a:pos x="T2" y="T3"/>
                  </a:cxn>
                  <a:cxn ang="0">
                    <a:pos x="T4" y="T5"/>
                  </a:cxn>
                  <a:cxn ang="0">
                    <a:pos x="T6" y="T7"/>
                  </a:cxn>
                  <a:cxn ang="0">
                    <a:pos x="T8" y="T9"/>
                  </a:cxn>
                </a:cxnLst>
                <a:rect l="0" t="0" r="r" b="b"/>
                <a:pathLst>
                  <a:path w="2" h="3">
                    <a:moveTo>
                      <a:pt x="1" y="1"/>
                    </a:moveTo>
                    <a:cubicBezTo>
                      <a:pt x="0" y="1"/>
                      <a:pt x="0" y="1"/>
                      <a:pt x="0" y="2"/>
                    </a:cubicBezTo>
                    <a:cubicBezTo>
                      <a:pt x="0" y="2"/>
                      <a:pt x="0" y="3"/>
                      <a:pt x="0" y="3"/>
                    </a:cubicBezTo>
                    <a:cubicBezTo>
                      <a:pt x="1" y="2"/>
                      <a:pt x="2" y="2"/>
                      <a:pt x="2" y="1"/>
                    </a:cubicBezTo>
                    <a:cubicBezTo>
                      <a:pt x="2" y="1"/>
                      <a:pt x="2" y="0"/>
                      <a:pt x="1" y="1"/>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708" name="Freeform 4005"/>
              <p:cNvSpPr>
                <a:spLocks/>
              </p:cNvSpPr>
              <p:nvPr/>
            </p:nvSpPr>
            <p:spPr bwMode="auto">
              <a:xfrm>
                <a:off x="4314" y="2377"/>
                <a:ext cx="0" cy="1"/>
              </a:xfrm>
              <a:custGeom>
                <a:avLst/>
                <a:gdLst>
                  <a:gd name="T0" fmla="*/ 2 w 5"/>
                  <a:gd name="T1" fmla="*/ 4 h 4"/>
                  <a:gd name="T2" fmla="*/ 5 w 5"/>
                  <a:gd name="T3" fmla="*/ 2 h 4"/>
                  <a:gd name="T4" fmla="*/ 4 w 5"/>
                  <a:gd name="T5" fmla="*/ 0 h 4"/>
                  <a:gd name="T6" fmla="*/ 1 w 5"/>
                  <a:gd name="T7" fmla="*/ 1 h 4"/>
                  <a:gd name="T8" fmla="*/ 1 w 5"/>
                  <a:gd name="T9" fmla="*/ 1 h 4"/>
                  <a:gd name="T10" fmla="*/ 0 w 5"/>
                  <a:gd name="T11" fmla="*/ 4 h 4"/>
                  <a:gd name="T12" fmla="*/ 2 w 5"/>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5" h="4">
                    <a:moveTo>
                      <a:pt x="2" y="4"/>
                    </a:moveTo>
                    <a:cubicBezTo>
                      <a:pt x="3" y="4"/>
                      <a:pt x="5" y="3"/>
                      <a:pt x="5" y="2"/>
                    </a:cubicBezTo>
                    <a:cubicBezTo>
                      <a:pt x="5" y="2"/>
                      <a:pt x="4" y="0"/>
                      <a:pt x="4" y="0"/>
                    </a:cubicBezTo>
                    <a:cubicBezTo>
                      <a:pt x="3" y="0"/>
                      <a:pt x="2" y="1"/>
                      <a:pt x="1" y="1"/>
                    </a:cubicBezTo>
                    <a:cubicBezTo>
                      <a:pt x="1" y="1"/>
                      <a:pt x="1" y="1"/>
                      <a:pt x="1" y="1"/>
                    </a:cubicBezTo>
                    <a:cubicBezTo>
                      <a:pt x="1" y="2"/>
                      <a:pt x="0" y="3"/>
                      <a:pt x="0" y="4"/>
                    </a:cubicBezTo>
                    <a:cubicBezTo>
                      <a:pt x="1" y="4"/>
                      <a:pt x="1" y="4"/>
                      <a:pt x="2" y="4"/>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709" name="Freeform 4006"/>
              <p:cNvSpPr>
                <a:spLocks/>
              </p:cNvSpPr>
              <p:nvPr/>
            </p:nvSpPr>
            <p:spPr bwMode="auto">
              <a:xfrm>
                <a:off x="4313" y="2378"/>
                <a:ext cx="2" cy="1"/>
              </a:xfrm>
              <a:custGeom>
                <a:avLst/>
                <a:gdLst>
                  <a:gd name="T0" fmla="*/ 6 w 9"/>
                  <a:gd name="T1" fmla="*/ 1 h 10"/>
                  <a:gd name="T2" fmla="*/ 3 w 9"/>
                  <a:gd name="T3" fmla="*/ 3 h 10"/>
                  <a:gd name="T4" fmla="*/ 3 w 9"/>
                  <a:gd name="T5" fmla="*/ 2 h 10"/>
                  <a:gd name="T6" fmla="*/ 1 w 9"/>
                  <a:gd name="T7" fmla="*/ 3 h 10"/>
                  <a:gd name="T8" fmla="*/ 1 w 9"/>
                  <a:gd name="T9" fmla="*/ 7 h 10"/>
                  <a:gd name="T10" fmla="*/ 0 w 9"/>
                  <a:gd name="T11" fmla="*/ 9 h 10"/>
                  <a:gd name="T12" fmla="*/ 2 w 9"/>
                  <a:gd name="T13" fmla="*/ 10 h 10"/>
                  <a:gd name="T14" fmla="*/ 2 w 9"/>
                  <a:gd name="T15" fmla="*/ 10 h 10"/>
                  <a:gd name="T16" fmla="*/ 7 w 9"/>
                  <a:gd name="T17" fmla="*/ 3 h 10"/>
                  <a:gd name="T18" fmla="*/ 9 w 9"/>
                  <a:gd name="T19" fmla="*/ 0 h 10"/>
                  <a:gd name="T20" fmla="*/ 6 w 9"/>
                  <a:gd name="T21" fmla="*/ 1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0">
                    <a:moveTo>
                      <a:pt x="6" y="1"/>
                    </a:moveTo>
                    <a:cubicBezTo>
                      <a:pt x="5" y="2"/>
                      <a:pt x="4" y="3"/>
                      <a:pt x="3" y="3"/>
                    </a:cubicBezTo>
                    <a:cubicBezTo>
                      <a:pt x="3" y="3"/>
                      <a:pt x="3" y="3"/>
                      <a:pt x="3" y="2"/>
                    </a:cubicBezTo>
                    <a:cubicBezTo>
                      <a:pt x="2" y="2"/>
                      <a:pt x="1" y="3"/>
                      <a:pt x="1" y="3"/>
                    </a:cubicBezTo>
                    <a:cubicBezTo>
                      <a:pt x="0" y="4"/>
                      <a:pt x="1" y="6"/>
                      <a:pt x="1" y="7"/>
                    </a:cubicBezTo>
                    <a:cubicBezTo>
                      <a:pt x="1" y="8"/>
                      <a:pt x="0" y="8"/>
                      <a:pt x="0" y="9"/>
                    </a:cubicBezTo>
                    <a:cubicBezTo>
                      <a:pt x="0" y="10"/>
                      <a:pt x="1" y="10"/>
                      <a:pt x="2" y="10"/>
                    </a:cubicBezTo>
                    <a:cubicBezTo>
                      <a:pt x="2" y="10"/>
                      <a:pt x="2" y="10"/>
                      <a:pt x="2" y="10"/>
                    </a:cubicBezTo>
                    <a:cubicBezTo>
                      <a:pt x="4" y="8"/>
                      <a:pt x="5" y="6"/>
                      <a:pt x="7" y="3"/>
                    </a:cubicBezTo>
                    <a:cubicBezTo>
                      <a:pt x="8" y="2"/>
                      <a:pt x="8" y="1"/>
                      <a:pt x="9" y="0"/>
                    </a:cubicBezTo>
                    <a:cubicBezTo>
                      <a:pt x="9" y="0"/>
                      <a:pt x="6" y="1"/>
                      <a:pt x="6" y="1"/>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710" name="Freeform 4007"/>
              <p:cNvSpPr>
                <a:spLocks/>
              </p:cNvSpPr>
              <p:nvPr/>
            </p:nvSpPr>
            <p:spPr bwMode="auto">
              <a:xfrm>
                <a:off x="4315" y="2377"/>
                <a:ext cx="0" cy="1"/>
              </a:xfrm>
              <a:custGeom>
                <a:avLst/>
                <a:gdLst>
                  <a:gd name="T0" fmla="*/ 0 w 3"/>
                  <a:gd name="T1" fmla="*/ 2 h 7"/>
                  <a:gd name="T2" fmla="*/ 1 w 3"/>
                  <a:gd name="T3" fmla="*/ 7 h 7"/>
                  <a:gd name="T4" fmla="*/ 3 w 3"/>
                  <a:gd name="T5" fmla="*/ 3 h 7"/>
                  <a:gd name="T6" fmla="*/ 2 w 3"/>
                  <a:gd name="T7" fmla="*/ 1 h 7"/>
                  <a:gd name="T8" fmla="*/ 0 w 3"/>
                  <a:gd name="T9" fmla="*/ 2 h 7"/>
                </a:gdLst>
                <a:ahLst/>
                <a:cxnLst>
                  <a:cxn ang="0">
                    <a:pos x="T0" y="T1"/>
                  </a:cxn>
                  <a:cxn ang="0">
                    <a:pos x="T2" y="T3"/>
                  </a:cxn>
                  <a:cxn ang="0">
                    <a:pos x="T4" y="T5"/>
                  </a:cxn>
                  <a:cxn ang="0">
                    <a:pos x="T6" y="T7"/>
                  </a:cxn>
                  <a:cxn ang="0">
                    <a:pos x="T8" y="T9"/>
                  </a:cxn>
                </a:cxnLst>
                <a:rect l="0" t="0" r="r" b="b"/>
                <a:pathLst>
                  <a:path w="3" h="7">
                    <a:moveTo>
                      <a:pt x="0" y="2"/>
                    </a:moveTo>
                    <a:cubicBezTo>
                      <a:pt x="0" y="3"/>
                      <a:pt x="0" y="6"/>
                      <a:pt x="1" y="7"/>
                    </a:cubicBezTo>
                    <a:cubicBezTo>
                      <a:pt x="1" y="5"/>
                      <a:pt x="2" y="5"/>
                      <a:pt x="3" y="3"/>
                    </a:cubicBezTo>
                    <a:cubicBezTo>
                      <a:pt x="3" y="3"/>
                      <a:pt x="3" y="2"/>
                      <a:pt x="2" y="1"/>
                    </a:cubicBezTo>
                    <a:cubicBezTo>
                      <a:pt x="1" y="0"/>
                      <a:pt x="0" y="0"/>
                      <a:pt x="0" y="2"/>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711" name="Freeform 4008"/>
              <p:cNvSpPr>
                <a:spLocks/>
              </p:cNvSpPr>
              <p:nvPr/>
            </p:nvSpPr>
            <p:spPr bwMode="auto">
              <a:xfrm>
                <a:off x="4313" y="2379"/>
                <a:ext cx="0" cy="0"/>
              </a:xfrm>
              <a:custGeom>
                <a:avLst/>
                <a:gdLst>
                  <a:gd name="T0" fmla="*/ 1 w 3"/>
                  <a:gd name="T1" fmla="*/ 0 h 3"/>
                  <a:gd name="T2" fmla="*/ 0 w 3"/>
                  <a:gd name="T3" fmla="*/ 1 h 3"/>
                  <a:gd name="T4" fmla="*/ 1 w 3"/>
                  <a:gd name="T5" fmla="*/ 2 h 3"/>
                  <a:gd name="T6" fmla="*/ 2 w 3"/>
                  <a:gd name="T7" fmla="*/ 3 h 3"/>
                  <a:gd name="T8" fmla="*/ 3 w 3"/>
                  <a:gd name="T9" fmla="*/ 2 h 3"/>
                  <a:gd name="T10" fmla="*/ 1 w 3"/>
                  <a:gd name="T11" fmla="*/ 0 h 3"/>
                </a:gdLst>
                <a:ahLst/>
                <a:cxnLst>
                  <a:cxn ang="0">
                    <a:pos x="T0" y="T1"/>
                  </a:cxn>
                  <a:cxn ang="0">
                    <a:pos x="T2" y="T3"/>
                  </a:cxn>
                  <a:cxn ang="0">
                    <a:pos x="T4" y="T5"/>
                  </a:cxn>
                  <a:cxn ang="0">
                    <a:pos x="T6" y="T7"/>
                  </a:cxn>
                  <a:cxn ang="0">
                    <a:pos x="T8" y="T9"/>
                  </a:cxn>
                  <a:cxn ang="0">
                    <a:pos x="T10" y="T11"/>
                  </a:cxn>
                </a:cxnLst>
                <a:rect l="0" t="0" r="r" b="b"/>
                <a:pathLst>
                  <a:path w="3" h="3">
                    <a:moveTo>
                      <a:pt x="1" y="0"/>
                    </a:moveTo>
                    <a:cubicBezTo>
                      <a:pt x="1" y="0"/>
                      <a:pt x="0" y="1"/>
                      <a:pt x="0" y="1"/>
                    </a:cubicBezTo>
                    <a:cubicBezTo>
                      <a:pt x="0" y="2"/>
                      <a:pt x="1" y="2"/>
                      <a:pt x="1" y="2"/>
                    </a:cubicBezTo>
                    <a:cubicBezTo>
                      <a:pt x="1" y="3"/>
                      <a:pt x="2" y="3"/>
                      <a:pt x="2" y="3"/>
                    </a:cubicBezTo>
                    <a:cubicBezTo>
                      <a:pt x="3" y="3"/>
                      <a:pt x="3" y="2"/>
                      <a:pt x="3" y="2"/>
                    </a:cubicBezTo>
                    <a:cubicBezTo>
                      <a:pt x="3" y="1"/>
                      <a:pt x="2" y="1"/>
                      <a:pt x="1" y="0"/>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712" name="Freeform 4009"/>
              <p:cNvSpPr>
                <a:spLocks/>
              </p:cNvSpPr>
              <p:nvPr/>
            </p:nvSpPr>
            <p:spPr bwMode="auto">
              <a:xfrm>
                <a:off x="4319" y="2370"/>
                <a:ext cx="0"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1" y="0"/>
                      <a:pt x="0" y="0"/>
                      <a:pt x="0" y="0"/>
                    </a:cubicBezTo>
                    <a:cubicBezTo>
                      <a:pt x="0" y="0"/>
                      <a:pt x="1" y="0"/>
                      <a:pt x="1" y="0"/>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713" name="Freeform 4010"/>
              <p:cNvSpPr>
                <a:spLocks/>
              </p:cNvSpPr>
              <p:nvPr/>
            </p:nvSpPr>
            <p:spPr bwMode="auto">
              <a:xfrm>
                <a:off x="4333" y="2316"/>
                <a:ext cx="0" cy="1"/>
              </a:xfrm>
              <a:custGeom>
                <a:avLst/>
                <a:gdLst>
                  <a:gd name="T0" fmla="*/ 0 w 2"/>
                  <a:gd name="T1" fmla="*/ 2 h 4"/>
                  <a:gd name="T2" fmla="*/ 2 w 2"/>
                  <a:gd name="T3" fmla="*/ 4 h 4"/>
                  <a:gd name="T4" fmla="*/ 2 w 2"/>
                  <a:gd name="T5" fmla="*/ 1 h 4"/>
                  <a:gd name="T6" fmla="*/ 0 w 2"/>
                  <a:gd name="T7" fmla="*/ 2 h 4"/>
                </a:gdLst>
                <a:ahLst/>
                <a:cxnLst>
                  <a:cxn ang="0">
                    <a:pos x="T0" y="T1"/>
                  </a:cxn>
                  <a:cxn ang="0">
                    <a:pos x="T2" y="T3"/>
                  </a:cxn>
                  <a:cxn ang="0">
                    <a:pos x="T4" y="T5"/>
                  </a:cxn>
                  <a:cxn ang="0">
                    <a:pos x="T6" y="T7"/>
                  </a:cxn>
                </a:cxnLst>
                <a:rect l="0" t="0" r="r" b="b"/>
                <a:pathLst>
                  <a:path w="2" h="4">
                    <a:moveTo>
                      <a:pt x="0" y="2"/>
                    </a:moveTo>
                    <a:cubicBezTo>
                      <a:pt x="1" y="2"/>
                      <a:pt x="1" y="3"/>
                      <a:pt x="2" y="4"/>
                    </a:cubicBezTo>
                    <a:cubicBezTo>
                      <a:pt x="2" y="3"/>
                      <a:pt x="2" y="2"/>
                      <a:pt x="2" y="1"/>
                    </a:cubicBezTo>
                    <a:cubicBezTo>
                      <a:pt x="1" y="0"/>
                      <a:pt x="0" y="0"/>
                      <a:pt x="0" y="2"/>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714" name="Freeform 4011"/>
              <p:cNvSpPr>
                <a:spLocks/>
              </p:cNvSpPr>
              <p:nvPr/>
            </p:nvSpPr>
            <p:spPr bwMode="auto">
              <a:xfrm>
                <a:off x="4091" y="1984"/>
                <a:ext cx="5" cy="4"/>
              </a:xfrm>
              <a:custGeom>
                <a:avLst/>
                <a:gdLst>
                  <a:gd name="T0" fmla="*/ 6 w 34"/>
                  <a:gd name="T1" fmla="*/ 26 h 29"/>
                  <a:gd name="T2" fmla="*/ 10 w 34"/>
                  <a:gd name="T3" fmla="*/ 25 h 29"/>
                  <a:gd name="T4" fmla="*/ 19 w 34"/>
                  <a:gd name="T5" fmla="*/ 19 h 29"/>
                  <a:gd name="T6" fmla="*/ 23 w 34"/>
                  <a:gd name="T7" fmla="*/ 16 h 29"/>
                  <a:gd name="T8" fmla="*/ 23 w 34"/>
                  <a:gd name="T9" fmla="*/ 9 h 29"/>
                  <a:gd name="T10" fmla="*/ 29 w 34"/>
                  <a:gd name="T11" fmla="*/ 0 h 29"/>
                  <a:gd name="T12" fmla="*/ 22 w 34"/>
                  <a:gd name="T13" fmla="*/ 5 h 29"/>
                  <a:gd name="T14" fmla="*/ 15 w 34"/>
                  <a:gd name="T15" fmla="*/ 6 h 29"/>
                  <a:gd name="T16" fmla="*/ 11 w 34"/>
                  <a:gd name="T17" fmla="*/ 13 h 29"/>
                  <a:gd name="T18" fmla="*/ 2 w 34"/>
                  <a:gd name="T19" fmla="*/ 26 h 29"/>
                  <a:gd name="T20" fmla="*/ 6 w 34"/>
                  <a:gd name="T21" fmla="*/ 2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4" h="29">
                    <a:moveTo>
                      <a:pt x="6" y="26"/>
                    </a:moveTo>
                    <a:cubicBezTo>
                      <a:pt x="8" y="25"/>
                      <a:pt x="8" y="26"/>
                      <a:pt x="10" y="25"/>
                    </a:cubicBezTo>
                    <a:cubicBezTo>
                      <a:pt x="13" y="24"/>
                      <a:pt x="15" y="20"/>
                      <a:pt x="19" y="19"/>
                    </a:cubicBezTo>
                    <a:cubicBezTo>
                      <a:pt x="21" y="19"/>
                      <a:pt x="23" y="18"/>
                      <a:pt x="23" y="16"/>
                    </a:cubicBezTo>
                    <a:cubicBezTo>
                      <a:pt x="24" y="13"/>
                      <a:pt x="23" y="11"/>
                      <a:pt x="23" y="9"/>
                    </a:cubicBezTo>
                    <a:cubicBezTo>
                      <a:pt x="24" y="7"/>
                      <a:pt x="34" y="1"/>
                      <a:pt x="29" y="0"/>
                    </a:cubicBezTo>
                    <a:cubicBezTo>
                      <a:pt x="27" y="0"/>
                      <a:pt x="24" y="4"/>
                      <a:pt x="22" y="5"/>
                    </a:cubicBezTo>
                    <a:cubicBezTo>
                      <a:pt x="20" y="6"/>
                      <a:pt x="18" y="5"/>
                      <a:pt x="15" y="6"/>
                    </a:cubicBezTo>
                    <a:cubicBezTo>
                      <a:pt x="12" y="7"/>
                      <a:pt x="13" y="10"/>
                      <a:pt x="11" y="13"/>
                    </a:cubicBezTo>
                    <a:cubicBezTo>
                      <a:pt x="9" y="16"/>
                      <a:pt x="0" y="22"/>
                      <a:pt x="2" y="26"/>
                    </a:cubicBezTo>
                    <a:cubicBezTo>
                      <a:pt x="3" y="29"/>
                      <a:pt x="5" y="26"/>
                      <a:pt x="6" y="26"/>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715" name="Freeform 4012"/>
              <p:cNvSpPr>
                <a:spLocks/>
              </p:cNvSpPr>
              <p:nvPr/>
            </p:nvSpPr>
            <p:spPr bwMode="auto">
              <a:xfrm>
                <a:off x="4093" y="1971"/>
                <a:ext cx="2" cy="2"/>
              </a:xfrm>
              <a:custGeom>
                <a:avLst/>
                <a:gdLst>
                  <a:gd name="T0" fmla="*/ 12 w 18"/>
                  <a:gd name="T1" fmla="*/ 11 h 19"/>
                  <a:gd name="T2" fmla="*/ 16 w 18"/>
                  <a:gd name="T3" fmla="*/ 5 h 19"/>
                  <a:gd name="T4" fmla="*/ 9 w 18"/>
                  <a:gd name="T5" fmla="*/ 7 h 19"/>
                  <a:gd name="T6" fmla="*/ 4 w 18"/>
                  <a:gd name="T7" fmla="*/ 8 h 19"/>
                  <a:gd name="T8" fmla="*/ 1 w 18"/>
                  <a:gd name="T9" fmla="*/ 14 h 19"/>
                  <a:gd name="T10" fmla="*/ 12 w 18"/>
                  <a:gd name="T11" fmla="*/ 11 h 19"/>
                </a:gdLst>
                <a:ahLst/>
                <a:cxnLst>
                  <a:cxn ang="0">
                    <a:pos x="T0" y="T1"/>
                  </a:cxn>
                  <a:cxn ang="0">
                    <a:pos x="T2" y="T3"/>
                  </a:cxn>
                  <a:cxn ang="0">
                    <a:pos x="T4" y="T5"/>
                  </a:cxn>
                  <a:cxn ang="0">
                    <a:pos x="T6" y="T7"/>
                  </a:cxn>
                  <a:cxn ang="0">
                    <a:pos x="T8" y="T9"/>
                  </a:cxn>
                  <a:cxn ang="0">
                    <a:pos x="T10" y="T11"/>
                  </a:cxn>
                </a:cxnLst>
                <a:rect l="0" t="0" r="r" b="b"/>
                <a:pathLst>
                  <a:path w="18" h="19">
                    <a:moveTo>
                      <a:pt x="12" y="11"/>
                    </a:moveTo>
                    <a:cubicBezTo>
                      <a:pt x="14" y="10"/>
                      <a:pt x="18" y="8"/>
                      <a:pt x="16" y="5"/>
                    </a:cubicBezTo>
                    <a:cubicBezTo>
                      <a:pt x="14" y="0"/>
                      <a:pt x="11" y="5"/>
                      <a:pt x="9" y="7"/>
                    </a:cubicBezTo>
                    <a:cubicBezTo>
                      <a:pt x="7" y="8"/>
                      <a:pt x="6" y="7"/>
                      <a:pt x="4" y="8"/>
                    </a:cubicBezTo>
                    <a:cubicBezTo>
                      <a:pt x="3" y="9"/>
                      <a:pt x="0" y="13"/>
                      <a:pt x="1" y="14"/>
                    </a:cubicBezTo>
                    <a:cubicBezTo>
                      <a:pt x="3" y="19"/>
                      <a:pt x="10" y="12"/>
                      <a:pt x="12" y="11"/>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716" name="Freeform 4013"/>
              <p:cNvSpPr>
                <a:spLocks/>
              </p:cNvSpPr>
              <p:nvPr/>
            </p:nvSpPr>
            <p:spPr bwMode="auto">
              <a:xfrm>
                <a:off x="4095" y="1957"/>
                <a:ext cx="3" cy="3"/>
              </a:xfrm>
              <a:custGeom>
                <a:avLst/>
                <a:gdLst>
                  <a:gd name="T0" fmla="*/ 4 w 25"/>
                  <a:gd name="T1" fmla="*/ 19 h 20"/>
                  <a:gd name="T2" fmla="*/ 15 w 25"/>
                  <a:gd name="T3" fmla="*/ 10 h 20"/>
                  <a:gd name="T4" fmla="*/ 22 w 25"/>
                  <a:gd name="T5" fmla="*/ 5 h 20"/>
                  <a:gd name="T6" fmla="*/ 15 w 25"/>
                  <a:gd name="T7" fmla="*/ 2 h 20"/>
                  <a:gd name="T8" fmla="*/ 9 w 25"/>
                  <a:gd name="T9" fmla="*/ 2 h 20"/>
                  <a:gd name="T10" fmla="*/ 7 w 25"/>
                  <a:gd name="T11" fmla="*/ 4 h 20"/>
                  <a:gd name="T12" fmla="*/ 3 w 25"/>
                  <a:gd name="T13" fmla="*/ 5 h 20"/>
                  <a:gd name="T14" fmla="*/ 0 w 25"/>
                  <a:gd name="T15" fmla="*/ 11 h 20"/>
                  <a:gd name="T16" fmla="*/ 4 w 25"/>
                  <a:gd name="T17" fmla="*/ 19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20">
                    <a:moveTo>
                      <a:pt x="4" y="19"/>
                    </a:moveTo>
                    <a:cubicBezTo>
                      <a:pt x="8" y="20"/>
                      <a:pt x="12" y="13"/>
                      <a:pt x="15" y="10"/>
                    </a:cubicBezTo>
                    <a:cubicBezTo>
                      <a:pt x="17" y="9"/>
                      <a:pt x="20" y="8"/>
                      <a:pt x="22" y="5"/>
                    </a:cubicBezTo>
                    <a:cubicBezTo>
                      <a:pt x="25" y="0"/>
                      <a:pt x="18" y="2"/>
                      <a:pt x="15" y="2"/>
                    </a:cubicBezTo>
                    <a:cubicBezTo>
                      <a:pt x="14" y="2"/>
                      <a:pt x="11" y="1"/>
                      <a:pt x="9" y="2"/>
                    </a:cubicBezTo>
                    <a:cubicBezTo>
                      <a:pt x="8" y="2"/>
                      <a:pt x="8" y="3"/>
                      <a:pt x="7" y="4"/>
                    </a:cubicBezTo>
                    <a:cubicBezTo>
                      <a:pt x="6" y="5"/>
                      <a:pt x="4" y="5"/>
                      <a:pt x="3" y="5"/>
                    </a:cubicBezTo>
                    <a:cubicBezTo>
                      <a:pt x="1" y="7"/>
                      <a:pt x="0" y="9"/>
                      <a:pt x="0" y="11"/>
                    </a:cubicBezTo>
                    <a:cubicBezTo>
                      <a:pt x="5" y="10"/>
                      <a:pt x="4" y="16"/>
                      <a:pt x="4" y="19"/>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717" name="Freeform 4014"/>
              <p:cNvSpPr>
                <a:spLocks/>
              </p:cNvSpPr>
              <p:nvPr/>
            </p:nvSpPr>
            <p:spPr bwMode="auto">
              <a:xfrm>
                <a:off x="4166" y="1866"/>
                <a:ext cx="1" cy="2"/>
              </a:xfrm>
              <a:custGeom>
                <a:avLst/>
                <a:gdLst>
                  <a:gd name="T0" fmla="*/ 8 w 10"/>
                  <a:gd name="T1" fmla="*/ 9 h 15"/>
                  <a:gd name="T2" fmla="*/ 10 w 10"/>
                  <a:gd name="T3" fmla="*/ 5 h 15"/>
                  <a:gd name="T4" fmla="*/ 9 w 10"/>
                  <a:gd name="T5" fmla="*/ 1 h 15"/>
                  <a:gd name="T6" fmla="*/ 2 w 10"/>
                  <a:gd name="T7" fmla="*/ 15 h 15"/>
                  <a:gd name="T8" fmla="*/ 8 w 10"/>
                  <a:gd name="T9" fmla="*/ 9 h 15"/>
                </a:gdLst>
                <a:ahLst/>
                <a:cxnLst>
                  <a:cxn ang="0">
                    <a:pos x="T0" y="T1"/>
                  </a:cxn>
                  <a:cxn ang="0">
                    <a:pos x="T2" y="T3"/>
                  </a:cxn>
                  <a:cxn ang="0">
                    <a:pos x="T4" y="T5"/>
                  </a:cxn>
                  <a:cxn ang="0">
                    <a:pos x="T6" y="T7"/>
                  </a:cxn>
                  <a:cxn ang="0">
                    <a:pos x="T8" y="T9"/>
                  </a:cxn>
                </a:cxnLst>
                <a:rect l="0" t="0" r="r" b="b"/>
                <a:pathLst>
                  <a:path w="10" h="15">
                    <a:moveTo>
                      <a:pt x="8" y="9"/>
                    </a:moveTo>
                    <a:cubicBezTo>
                      <a:pt x="9" y="8"/>
                      <a:pt x="10" y="6"/>
                      <a:pt x="10" y="5"/>
                    </a:cubicBezTo>
                    <a:cubicBezTo>
                      <a:pt x="10" y="5"/>
                      <a:pt x="10" y="0"/>
                      <a:pt x="9" y="1"/>
                    </a:cubicBezTo>
                    <a:cubicBezTo>
                      <a:pt x="7" y="3"/>
                      <a:pt x="0" y="11"/>
                      <a:pt x="2" y="15"/>
                    </a:cubicBezTo>
                    <a:cubicBezTo>
                      <a:pt x="4" y="15"/>
                      <a:pt x="7" y="11"/>
                      <a:pt x="8" y="9"/>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718" name="Freeform 4015"/>
              <p:cNvSpPr>
                <a:spLocks/>
              </p:cNvSpPr>
              <p:nvPr/>
            </p:nvSpPr>
            <p:spPr bwMode="auto">
              <a:xfrm>
                <a:off x="4123" y="1928"/>
                <a:ext cx="1" cy="2"/>
              </a:xfrm>
              <a:custGeom>
                <a:avLst/>
                <a:gdLst>
                  <a:gd name="T0" fmla="*/ 8 w 9"/>
                  <a:gd name="T1" fmla="*/ 6 h 15"/>
                  <a:gd name="T2" fmla="*/ 7 w 9"/>
                  <a:gd name="T3" fmla="*/ 1 h 15"/>
                  <a:gd name="T4" fmla="*/ 2 w 9"/>
                  <a:gd name="T5" fmla="*/ 8 h 15"/>
                  <a:gd name="T6" fmla="*/ 0 w 9"/>
                  <a:gd name="T7" fmla="*/ 15 h 15"/>
                  <a:gd name="T8" fmla="*/ 8 w 9"/>
                  <a:gd name="T9" fmla="*/ 6 h 15"/>
                </a:gdLst>
                <a:ahLst/>
                <a:cxnLst>
                  <a:cxn ang="0">
                    <a:pos x="T0" y="T1"/>
                  </a:cxn>
                  <a:cxn ang="0">
                    <a:pos x="T2" y="T3"/>
                  </a:cxn>
                  <a:cxn ang="0">
                    <a:pos x="T4" y="T5"/>
                  </a:cxn>
                  <a:cxn ang="0">
                    <a:pos x="T6" y="T7"/>
                  </a:cxn>
                  <a:cxn ang="0">
                    <a:pos x="T8" y="T9"/>
                  </a:cxn>
                </a:cxnLst>
                <a:rect l="0" t="0" r="r" b="b"/>
                <a:pathLst>
                  <a:path w="9" h="15">
                    <a:moveTo>
                      <a:pt x="8" y="6"/>
                    </a:moveTo>
                    <a:cubicBezTo>
                      <a:pt x="8" y="4"/>
                      <a:pt x="9" y="2"/>
                      <a:pt x="7" y="1"/>
                    </a:cubicBezTo>
                    <a:cubicBezTo>
                      <a:pt x="4" y="0"/>
                      <a:pt x="3" y="6"/>
                      <a:pt x="2" y="8"/>
                    </a:cubicBezTo>
                    <a:cubicBezTo>
                      <a:pt x="2" y="10"/>
                      <a:pt x="0" y="12"/>
                      <a:pt x="0" y="15"/>
                    </a:cubicBezTo>
                    <a:cubicBezTo>
                      <a:pt x="4" y="15"/>
                      <a:pt x="7" y="8"/>
                      <a:pt x="8" y="6"/>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719" name="Freeform 4016"/>
              <p:cNvSpPr>
                <a:spLocks/>
              </p:cNvSpPr>
              <p:nvPr/>
            </p:nvSpPr>
            <p:spPr bwMode="auto">
              <a:xfrm>
                <a:off x="4162" y="1871"/>
                <a:ext cx="2" cy="2"/>
              </a:xfrm>
              <a:custGeom>
                <a:avLst/>
                <a:gdLst>
                  <a:gd name="T0" fmla="*/ 16 w 18"/>
                  <a:gd name="T1" fmla="*/ 5 h 17"/>
                  <a:gd name="T2" fmla="*/ 11 w 18"/>
                  <a:gd name="T3" fmla="*/ 5 h 17"/>
                  <a:gd name="T4" fmla="*/ 1 w 18"/>
                  <a:gd name="T5" fmla="*/ 15 h 17"/>
                  <a:gd name="T6" fmla="*/ 16 w 18"/>
                  <a:gd name="T7" fmla="*/ 5 h 17"/>
                </a:gdLst>
                <a:ahLst/>
                <a:cxnLst>
                  <a:cxn ang="0">
                    <a:pos x="T0" y="T1"/>
                  </a:cxn>
                  <a:cxn ang="0">
                    <a:pos x="T2" y="T3"/>
                  </a:cxn>
                  <a:cxn ang="0">
                    <a:pos x="T4" y="T5"/>
                  </a:cxn>
                  <a:cxn ang="0">
                    <a:pos x="T6" y="T7"/>
                  </a:cxn>
                </a:cxnLst>
                <a:rect l="0" t="0" r="r" b="b"/>
                <a:pathLst>
                  <a:path w="18" h="17">
                    <a:moveTo>
                      <a:pt x="16" y="5"/>
                    </a:moveTo>
                    <a:cubicBezTo>
                      <a:pt x="18" y="0"/>
                      <a:pt x="14" y="3"/>
                      <a:pt x="11" y="5"/>
                    </a:cubicBezTo>
                    <a:cubicBezTo>
                      <a:pt x="8" y="6"/>
                      <a:pt x="0" y="11"/>
                      <a:pt x="1" y="15"/>
                    </a:cubicBezTo>
                    <a:cubicBezTo>
                      <a:pt x="1" y="17"/>
                      <a:pt x="15" y="8"/>
                      <a:pt x="16" y="5"/>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720" name="Freeform 4017"/>
              <p:cNvSpPr>
                <a:spLocks/>
              </p:cNvSpPr>
              <p:nvPr/>
            </p:nvSpPr>
            <p:spPr bwMode="auto">
              <a:xfrm>
                <a:off x="4143" y="1889"/>
                <a:ext cx="2" cy="3"/>
              </a:xfrm>
              <a:custGeom>
                <a:avLst/>
                <a:gdLst>
                  <a:gd name="T0" fmla="*/ 12 w 14"/>
                  <a:gd name="T1" fmla="*/ 0 h 21"/>
                  <a:gd name="T2" fmla="*/ 5 w 14"/>
                  <a:gd name="T3" fmla="*/ 11 h 21"/>
                  <a:gd name="T4" fmla="*/ 0 w 14"/>
                  <a:gd name="T5" fmla="*/ 20 h 21"/>
                  <a:gd name="T6" fmla="*/ 12 w 14"/>
                  <a:gd name="T7" fmla="*/ 0 h 21"/>
                </a:gdLst>
                <a:ahLst/>
                <a:cxnLst>
                  <a:cxn ang="0">
                    <a:pos x="T0" y="T1"/>
                  </a:cxn>
                  <a:cxn ang="0">
                    <a:pos x="T2" y="T3"/>
                  </a:cxn>
                  <a:cxn ang="0">
                    <a:pos x="T4" y="T5"/>
                  </a:cxn>
                  <a:cxn ang="0">
                    <a:pos x="T6" y="T7"/>
                  </a:cxn>
                </a:cxnLst>
                <a:rect l="0" t="0" r="r" b="b"/>
                <a:pathLst>
                  <a:path w="14" h="21">
                    <a:moveTo>
                      <a:pt x="12" y="0"/>
                    </a:moveTo>
                    <a:cubicBezTo>
                      <a:pt x="9" y="0"/>
                      <a:pt x="7" y="9"/>
                      <a:pt x="5" y="11"/>
                    </a:cubicBezTo>
                    <a:cubicBezTo>
                      <a:pt x="3" y="14"/>
                      <a:pt x="0" y="16"/>
                      <a:pt x="0" y="20"/>
                    </a:cubicBezTo>
                    <a:cubicBezTo>
                      <a:pt x="7" y="21"/>
                      <a:pt x="14" y="6"/>
                      <a:pt x="12" y="0"/>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721" name="Freeform 4018"/>
              <p:cNvSpPr>
                <a:spLocks/>
              </p:cNvSpPr>
              <p:nvPr/>
            </p:nvSpPr>
            <p:spPr bwMode="auto">
              <a:xfrm>
                <a:off x="4103" y="1944"/>
                <a:ext cx="5" cy="6"/>
              </a:xfrm>
              <a:custGeom>
                <a:avLst/>
                <a:gdLst>
                  <a:gd name="T0" fmla="*/ 4 w 37"/>
                  <a:gd name="T1" fmla="*/ 40 h 44"/>
                  <a:gd name="T2" fmla="*/ 9 w 37"/>
                  <a:gd name="T3" fmla="*/ 42 h 44"/>
                  <a:gd name="T4" fmla="*/ 12 w 37"/>
                  <a:gd name="T5" fmla="*/ 38 h 44"/>
                  <a:gd name="T6" fmla="*/ 14 w 37"/>
                  <a:gd name="T7" fmla="*/ 42 h 44"/>
                  <a:gd name="T8" fmla="*/ 14 w 37"/>
                  <a:gd name="T9" fmla="*/ 43 h 44"/>
                  <a:gd name="T10" fmla="*/ 19 w 37"/>
                  <a:gd name="T11" fmla="*/ 37 h 44"/>
                  <a:gd name="T12" fmla="*/ 22 w 37"/>
                  <a:gd name="T13" fmla="*/ 30 h 44"/>
                  <a:gd name="T14" fmla="*/ 31 w 37"/>
                  <a:gd name="T15" fmla="*/ 28 h 44"/>
                  <a:gd name="T16" fmla="*/ 33 w 37"/>
                  <a:gd name="T17" fmla="*/ 17 h 44"/>
                  <a:gd name="T18" fmla="*/ 35 w 37"/>
                  <a:gd name="T19" fmla="*/ 6 h 44"/>
                  <a:gd name="T20" fmla="*/ 31 w 37"/>
                  <a:gd name="T21" fmla="*/ 8 h 44"/>
                  <a:gd name="T22" fmla="*/ 28 w 37"/>
                  <a:gd name="T23" fmla="*/ 13 h 44"/>
                  <a:gd name="T24" fmla="*/ 24 w 37"/>
                  <a:gd name="T25" fmla="*/ 11 h 44"/>
                  <a:gd name="T26" fmla="*/ 20 w 37"/>
                  <a:gd name="T27" fmla="*/ 14 h 44"/>
                  <a:gd name="T28" fmla="*/ 15 w 37"/>
                  <a:gd name="T29" fmla="*/ 17 h 44"/>
                  <a:gd name="T30" fmla="*/ 11 w 37"/>
                  <a:gd name="T31" fmla="*/ 25 h 44"/>
                  <a:gd name="T32" fmla="*/ 2 w 37"/>
                  <a:gd name="T33" fmla="*/ 28 h 44"/>
                  <a:gd name="T34" fmla="*/ 1 w 37"/>
                  <a:gd name="T35" fmla="*/ 38 h 44"/>
                  <a:gd name="T36" fmla="*/ 4 w 37"/>
                  <a:gd name="T37" fmla="*/ 4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7" h="44">
                    <a:moveTo>
                      <a:pt x="4" y="40"/>
                    </a:moveTo>
                    <a:cubicBezTo>
                      <a:pt x="6" y="42"/>
                      <a:pt x="6" y="43"/>
                      <a:pt x="9" y="42"/>
                    </a:cubicBezTo>
                    <a:cubicBezTo>
                      <a:pt x="10" y="41"/>
                      <a:pt x="10" y="39"/>
                      <a:pt x="12" y="38"/>
                    </a:cubicBezTo>
                    <a:cubicBezTo>
                      <a:pt x="15" y="38"/>
                      <a:pt x="13" y="41"/>
                      <a:pt x="14" y="42"/>
                    </a:cubicBezTo>
                    <a:cubicBezTo>
                      <a:pt x="14" y="42"/>
                      <a:pt x="14" y="43"/>
                      <a:pt x="14" y="43"/>
                    </a:cubicBezTo>
                    <a:cubicBezTo>
                      <a:pt x="19" y="44"/>
                      <a:pt x="17" y="40"/>
                      <a:pt x="19" y="37"/>
                    </a:cubicBezTo>
                    <a:cubicBezTo>
                      <a:pt x="22" y="34"/>
                      <a:pt x="23" y="34"/>
                      <a:pt x="22" y="30"/>
                    </a:cubicBezTo>
                    <a:cubicBezTo>
                      <a:pt x="24" y="29"/>
                      <a:pt x="28" y="29"/>
                      <a:pt x="31" y="28"/>
                    </a:cubicBezTo>
                    <a:cubicBezTo>
                      <a:pt x="35" y="26"/>
                      <a:pt x="32" y="20"/>
                      <a:pt x="33" y="17"/>
                    </a:cubicBezTo>
                    <a:cubicBezTo>
                      <a:pt x="33" y="13"/>
                      <a:pt x="37" y="10"/>
                      <a:pt x="35" y="6"/>
                    </a:cubicBezTo>
                    <a:cubicBezTo>
                      <a:pt x="34" y="0"/>
                      <a:pt x="31" y="5"/>
                      <a:pt x="31" y="8"/>
                    </a:cubicBezTo>
                    <a:cubicBezTo>
                      <a:pt x="30" y="9"/>
                      <a:pt x="31" y="12"/>
                      <a:pt x="28" y="13"/>
                    </a:cubicBezTo>
                    <a:cubicBezTo>
                      <a:pt x="26" y="13"/>
                      <a:pt x="25" y="11"/>
                      <a:pt x="24" y="11"/>
                    </a:cubicBezTo>
                    <a:cubicBezTo>
                      <a:pt x="22" y="11"/>
                      <a:pt x="21" y="13"/>
                      <a:pt x="20" y="14"/>
                    </a:cubicBezTo>
                    <a:cubicBezTo>
                      <a:pt x="18" y="15"/>
                      <a:pt x="16" y="16"/>
                      <a:pt x="15" y="17"/>
                    </a:cubicBezTo>
                    <a:cubicBezTo>
                      <a:pt x="13" y="20"/>
                      <a:pt x="14" y="24"/>
                      <a:pt x="11" y="25"/>
                    </a:cubicBezTo>
                    <a:cubicBezTo>
                      <a:pt x="7" y="28"/>
                      <a:pt x="5" y="22"/>
                      <a:pt x="2" y="28"/>
                    </a:cubicBezTo>
                    <a:cubicBezTo>
                      <a:pt x="1" y="30"/>
                      <a:pt x="0" y="36"/>
                      <a:pt x="1" y="38"/>
                    </a:cubicBezTo>
                    <a:cubicBezTo>
                      <a:pt x="2" y="38"/>
                      <a:pt x="4" y="40"/>
                      <a:pt x="4" y="40"/>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722" name="Freeform 4019"/>
              <p:cNvSpPr>
                <a:spLocks/>
              </p:cNvSpPr>
              <p:nvPr/>
            </p:nvSpPr>
            <p:spPr bwMode="auto">
              <a:xfrm>
                <a:off x="4109" y="1937"/>
                <a:ext cx="8" cy="8"/>
              </a:xfrm>
              <a:custGeom>
                <a:avLst/>
                <a:gdLst>
                  <a:gd name="T0" fmla="*/ 6 w 57"/>
                  <a:gd name="T1" fmla="*/ 39 h 61"/>
                  <a:gd name="T2" fmla="*/ 14 w 57"/>
                  <a:gd name="T3" fmla="*/ 39 h 61"/>
                  <a:gd name="T4" fmla="*/ 13 w 57"/>
                  <a:gd name="T5" fmla="*/ 47 h 61"/>
                  <a:gd name="T6" fmla="*/ 11 w 57"/>
                  <a:gd name="T7" fmla="*/ 55 h 61"/>
                  <a:gd name="T8" fmla="*/ 17 w 57"/>
                  <a:gd name="T9" fmla="*/ 51 h 61"/>
                  <a:gd name="T10" fmla="*/ 14 w 57"/>
                  <a:gd name="T11" fmla="*/ 55 h 61"/>
                  <a:gd name="T12" fmla="*/ 14 w 57"/>
                  <a:gd name="T13" fmla="*/ 59 h 61"/>
                  <a:gd name="T14" fmla="*/ 18 w 57"/>
                  <a:gd name="T15" fmla="*/ 59 h 61"/>
                  <a:gd name="T16" fmla="*/ 29 w 57"/>
                  <a:gd name="T17" fmla="*/ 47 h 61"/>
                  <a:gd name="T18" fmla="*/ 34 w 57"/>
                  <a:gd name="T19" fmla="*/ 40 h 61"/>
                  <a:gd name="T20" fmla="*/ 41 w 57"/>
                  <a:gd name="T21" fmla="*/ 33 h 61"/>
                  <a:gd name="T22" fmla="*/ 48 w 57"/>
                  <a:gd name="T23" fmla="*/ 28 h 61"/>
                  <a:gd name="T24" fmla="*/ 51 w 57"/>
                  <a:gd name="T25" fmla="*/ 19 h 61"/>
                  <a:gd name="T26" fmla="*/ 53 w 57"/>
                  <a:gd name="T27" fmla="*/ 14 h 61"/>
                  <a:gd name="T28" fmla="*/ 53 w 57"/>
                  <a:gd name="T29" fmla="*/ 10 h 61"/>
                  <a:gd name="T30" fmla="*/ 56 w 57"/>
                  <a:gd name="T31" fmla="*/ 2 h 61"/>
                  <a:gd name="T32" fmla="*/ 51 w 57"/>
                  <a:gd name="T33" fmla="*/ 4 h 61"/>
                  <a:gd name="T34" fmla="*/ 47 w 57"/>
                  <a:gd name="T35" fmla="*/ 11 h 61"/>
                  <a:gd name="T36" fmla="*/ 45 w 57"/>
                  <a:gd name="T37" fmla="*/ 12 h 61"/>
                  <a:gd name="T38" fmla="*/ 43 w 57"/>
                  <a:gd name="T39" fmla="*/ 16 h 61"/>
                  <a:gd name="T40" fmla="*/ 36 w 57"/>
                  <a:gd name="T41" fmla="*/ 22 h 61"/>
                  <a:gd name="T42" fmla="*/ 27 w 57"/>
                  <a:gd name="T43" fmla="*/ 33 h 61"/>
                  <a:gd name="T44" fmla="*/ 30 w 57"/>
                  <a:gd name="T45" fmla="*/ 26 h 61"/>
                  <a:gd name="T46" fmla="*/ 33 w 57"/>
                  <a:gd name="T47" fmla="*/ 16 h 61"/>
                  <a:gd name="T48" fmla="*/ 32 w 57"/>
                  <a:gd name="T49" fmla="*/ 16 h 61"/>
                  <a:gd name="T50" fmla="*/ 24 w 57"/>
                  <a:gd name="T51" fmla="*/ 19 h 61"/>
                  <a:gd name="T52" fmla="*/ 17 w 57"/>
                  <a:gd name="T53" fmla="*/ 23 h 61"/>
                  <a:gd name="T54" fmla="*/ 10 w 57"/>
                  <a:gd name="T55" fmla="*/ 29 h 61"/>
                  <a:gd name="T56" fmla="*/ 8 w 57"/>
                  <a:gd name="T57" fmla="*/ 34 h 61"/>
                  <a:gd name="T58" fmla="*/ 4 w 57"/>
                  <a:gd name="T59" fmla="*/ 36 h 61"/>
                  <a:gd name="T60" fmla="*/ 1 w 57"/>
                  <a:gd name="T61" fmla="*/ 40 h 61"/>
                  <a:gd name="T62" fmla="*/ 6 w 57"/>
                  <a:gd name="T63" fmla="*/ 39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7" h="61">
                    <a:moveTo>
                      <a:pt x="6" y="39"/>
                    </a:moveTo>
                    <a:cubicBezTo>
                      <a:pt x="8" y="38"/>
                      <a:pt x="12" y="37"/>
                      <a:pt x="14" y="39"/>
                    </a:cubicBezTo>
                    <a:cubicBezTo>
                      <a:pt x="15" y="41"/>
                      <a:pt x="13" y="44"/>
                      <a:pt x="13" y="47"/>
                    </a:cubicBezTo>
                    <a:cubicBezTo>
                      <a:pt x="12" y="49"/>
                      <a:pt x="11" y="52"/>
                      <a:pt x="11" y="55"/>
                    </a:cubicBezTo>
                    <a:cubicBezTo>
                      <a:pt x="15" y="55"/>
                      <a:pt x="13" y="50"/>
                      <a:pt x="17" y="51"/>
                    </a:cubicBezTo>
                    <a:cubicBezTo>
                      <a:pt x="17" y="53"/>
                      <a:pt x="15" y="53"/>
                      <a:pt x="14" y="55"/>
                    </a:cubicBezTo>
                    <a:cubicBezTo>
                      <a:pt x="14" y="56"/>
                      <a:pt x="14" y="58"/>
                      <a:pt x="14" y="59"/>
                    </a:cubicBezTo>
                    <a:cubicBezTo>
                      <a:pt x="16" y="61"/>
                      <a:pt x="17" y="60"/>
                      <a:pt x="18" y="59"/>
                    </a:cubicBezTo>
                    <a:cubicBezTo>
                      <a:pt x="23" y="56"/>
                      <a:pt x="25" y="51"/>
                      <a:pt x="29" y="47"/>
                    </a:cubicBezTo>
                    <a:cubicBezTo>
                      <a:pt x="31" y="45"/>
                      <a:pt x="33" y="42"/>
                      <a:pt x="34" y="40"/>
                    </a:cubicBezTo>
                    <a:cubicBezTo>
                      <a:pt x="36" y="37"/>
                      <a:pt x="38" y="35"/>
                      <a:pt x="41" y="33"/>
                    </a:cubicBezTo>
                    <a:cubicBezTo>
                      <a:pt x="44" y="32"/>
                      <a:pt x="46" y="30"/>
                      <a:pt x="48" y="28"/>
                    </a:cubicBezTo>
                    <a:cubicBezTo>
                      <a:pt x="50" y="25"/>
                      <a:pt x="50" y="22"/>
                      <a:pt x="51" y="19"/>
                    </a:cubicBezTo>
                    <a:cubicBezTo>
                      <a:pt x="52" y="17"/>
                      <a:pt x="53" y="16"/>
                      <a:pt x="53" y="14"/>
                    </a:cubicBezTo>
                    <a:cubicBezTo>
                      <a:pt x="53" y="13"/>
                      <a:pt x="52" y="11"/>
                      <a:pt x="53" y="10"/>
                    </a:cubicBezTo>
                    <a:cubicBezTo>
                      <a:pt x="53" y="8"/>
                      <a:pt x="57" y="4"/>
                      <a:pt x="56" y="2"/>
                    </a:cubicBezTo>
                    <a:cubicBezTo>
                      <a:pt x="55" y="0"/>
                      <a:pt x="52" y="2"/>
                      <a:pt x="51" y="4"/>
                    </a:cubicBezTo>
                    <a:cubicBezTo>
                      <a:pt x="50" y="6"/>
                      <a:pt x="50" y="9"/>
                      <a:pt x="47" y="11"/>
                    </a:cubicBezTo>
                    <a:cubicBezTo>
                      <a:pt x="47" y="11"/>
                      <a:pt x="45" y="12"/>
                      <a:pt x="45" y="12"/>
                    </a:cubicBezTo>
                    <a:cubicBezTo>
                      <a:pt x="44" y="13"/>
                      <a:pt x="43" y="15"/>
                      <a:pt x="43" y="16"/>
                    </a:cubicBezTo>
                    <a:cubicBezTo>
                      <a:pt x="41" y="19"/>
                      <a:pt x="38" y="20"/>
                      <a:pt x="36" y="22"/>
                    </a:cubicBezTo>
                    <a:cubicBezTo>
                      <a:pt x="34" y="25"/>
                      <a:pt x="31" y="33"/>
                      <a:pt x="27" y="33"/>
                    </a:cubicBezTo>
                    <a:cubicBezTo>
                      <a:pt x="26" y="30"/>
                      <a:pt x="29" y="28"/>
                      <a:pt x="30" y="26"/>
                    </a:cubicBezTo>
                    <a:cubicBezTo>
                      <a:pt x="32" y="23"/>
                      <a:pt x="33" y="20"/>
                      <a:pt x="33" y="16"/>
                    </a:cubicBezTo>
                    <a:cubicBezTo>
                      <a:pt x="33" y="16"/>
                      <a:pt x="33" y="16"/>
                      <a:pt x="32" y="16"/>
                    </a:cubicBezTo>
                    <a:cubicBezTo>
                      <a:pt x="30" y="15"/>
                      <a:pt x="26" y="19"/>
                      <a:pt x="24" y="19"/>
                    </a:cubicBezTo>
                    <a:cubicBezTo>
                      <a:pt x="20" y="20"/>
                      <a:pt x="20" y="21"/>
                      <a:pt x="17" y="23"/>
                    </a:cubicBezTo>
                    <a:cubicBezTo>
                      <a:pt x="15" y="25"/>
                      <a:pt x="12" y="27"/>
                      <a:pt x="10" y="29"/>
                    </a:cubicBezTo>
                    <a:cubicBezTo>
                      <a:pt x="9" y="31"/>
                      <a:pt x="9" y="33"/>
                      <a:pt x="8" y="34"/>
                    </a:cubicBezTo>
                    <a:cubicBezTo>
                      <a:pt x="7" y="34"/>
                      <a:pt x="5" y="35"/>
                      <a:pt x="4" y="36"/>
                    </a:cubicBezTo>
                    <a:cubicBezTo>
                      <a:pt x="3" y="37"/>
                      <a:pt x="0" y="38"/>
                      <a:pt x="1" y="40"/>
                    </a:cubicBezTo>
                    <a:cubicBezTo>
                      <a:pt x="3" y="42"/>
                      <a:pt x="5" y="40"/>
                      <a:pt x="6" y="39"/>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723" name="Freeform 4020"/>
              <p:cNvSpPr>
                <a:spLocks/>
              </p:cNvSpPr>
              <p:nvPr/>
            </p:nvSpPr>
            <p:spPr bwMode="auto">
              <a:xfrm>
                <a:off x="4174" y="1861"/>
                <a:ext cx="3" cy="2"/>
              </a:xfrm>
              <a:custGeom>
                <a:avLst/>
                <a:gdLst>
                  <a:gd name="T0" fmla="*/ 3 w 18"/>
                  <a:gd name="T1" fmla="*/ 12 h 16"/>
                  <a:gd name="T2" fmla="*/ 10 w 18"/>
                  <a:gd name="T3" fmla="*/ 12 h 16"/>
                  <a:gd name="T4" fmla="*/ 13 w 18"/>
                  <a:gd name="T5" fmla="*/ 11 h 16"/>
                  <a:gd name="T6" fmla="*/ 16 w 18"/>
                  <a:gd name="T7" fmla="*/ 7 h 16"/>
                  <a:gd name="T8" fmla="*/ 15 w 18"/>
                  <a:gd name="T9" fmla="*/ 2 h 16"/>
                  <a:gd name="T10" fmla="*/ 6 w 18"/>
                  <a:gd name="T11" fmla="*/ 0 h 16"/>
                  <a:gd name="T12" fmla="*/ 1 w 18"/>
                  <a:gd name="T13" fmla="*/ 9 h 16"/>
                  <a:gd name="T14" fmla="*/ 0 w 18"/>
                  <a:gd name="T15" fmla="*/ 13 h 16"/>
                  <a:gd name="T16" fmla="*/ 3 w 18"/>
                  <a:gd name="T17" fmla="*/ 1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16">
                    <a:moveTo>
                      <a:pt x="3" y="12"/>
                    </a:moveTo>
                    <a:cubicBezTo>
                      <a:pt x="6" y="11"/>
                      <a:pt x="7" y="12"/>
                      <a:pt x="10" y="12"/>
                    </a:cubicBezTo>
                    <a:cubicBezTo>
                      <a:pt x="12" y="12"/>
                      <a:pt x="11" y="13"/>
                      <a:pt x="13" y="11"/>
                    </a:cubicBezTo>
                    <a:cubicBezTo>
                      <a:pt x="14" y="10"/>
                      <a:pt x="15" y="8"/>
                      <a:pt x="16" y="7"/>
                    </a:cubicBezTo>
                    <a:cubicBezTo>
                      <a:pt x="17" y="4"/>
                      <a:pt x="18" y="4"/>
                      <a:pt x="15" y="2"/>
                    </a:cubicBezTo>
                    <a:cubicBezTo>
                      <a:pt x="14" y="1"/>
                      <a:pt x="8" y="0"/>
                      <a:pt x="6" y="0"/>
                    </a:cubicBezTo>
                    <a:cubicBezTo>
                      <a:pt x="4" y="1"/>
                      <a:pt x="2" y="7"/>
                      <a:pt x="1" y="9"/>
                    </a:cubicBezTo>
                    <a:cubicBezTo>
                      <a:pt x="1" y="10"/>
                      <a:pt x="0" y="12"/>
                      <a:pt x="0" y="13"/>
                    </a:cubicBezTo>
                    <a:cubicBezTo>
                      <a:pt x="1" y="16"/>
                      <a:pt x="2" y="13"/>
                      <a:pt x="3" y="12"/>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724" name="Freeform 4021"/>
              <p:cNvSpPr>
                <a:spLocks/>
              </p:cNvSpPr>
              <p:nvPr/>
            </p:nvSpPr>
            <p:spPr bwMode="auto">
              <a:xfrm>
                <a:off x="4170" y="1864"/>
                <a:ext cx="2" cy="2"/>
              </a:xfrm>
              <a:custGeom>
                <a:avLst/>
                <a:gdLst>
                  <a:gd name="T0" fmla="*/ 18 w 18"/>
                  <a:gd name="T1" fmla="*/ 8 h 21"/>
                  <a:gd name="T2" fmla="*/ 8 w 18"/>
                  <a:gd name="T3" fmla="*/ 14 h 21"/>
                  <a:gd name="T4" fmla="*/ 1 w 18"/>
                  <a:gd name="T5" fmla="*/ 21 h 21"/>
                  <a:gd name="T6" fmla="*/ 18 w 18"/>
                  <a:gd name="T7" fmla="*/ 8 h 21"/>
                </a:gdLst>
                <a:ahLst/>
                <a:cxnLst>
                  <a:cxn ang="0">
                    <a:pos x="T0" y="T1"/>
                  </a:cxn>
                  <a:cxn ang="0">
                    <a:pos x="T2" y="T3"/>
                  </a:cxn>
                  <a:cxn ang="0">
                    <a:pos x="T4" y="T5"/>
                  </a:cxn>
                  <a:cxn ang="0">
                    <a:pos x="T6" y="T7"/>
                  </a:cxn>
                </a:cxnLst>
                <a:rect l="0" t="0" r="r" b="b"/>
                <a:pathLst>
                  <a:path w="18" h="21">
                    <a:moveTo>
                      <a:pt x="18" y="8"/>
                    </a:moveTo>
                    <a:cubicBezTo>
                      <a:pt x="18" y="0"/>
                      <a:pt x="10" y="13"/>
                      <a:pt x="8" y="14"/>
                    </a:cubicBezTo>
                    <a:cubicBezTo>
                      <a:pt x="6" y="16"/>
                      <a:pt x="0" y="18"/>
                      <a:pt x="1" y="21"/>
                    </a:cubicBezTo>
                    <a:cubicBezTo>
                      <a:pt x="5" y="21"/>
                      <a:pt x="18" y="13"/>
                      <a:pt x="18" y="8"/>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725" name="Freeform 4022"/>
              <p:cNvSpPr>
                <a:spLocks/>
              </p:cNvSpPr>
              <p:nvPr/>
            </p:nvSpPr>
            <p:spPr bwMode="auto">
              <a:xfrm>
                <a:off x="4173" y="1860"/>
                <a:ext cx="6" cy="4"/>
              </a:xfrm>
              <a:custGeom>
                <a:avLst/>
                <a:gdLst>
                  <a:gd name="T0" fmla="*/ 42 w 42"/>
                  <a:gd name="T1" fmla="*/ 13 h 28"/>
                  <a:gd name="T2" fmla="*/ 23 w 42"/>
                  <a:gd name="T3" fmla="*/ 18 h 28"/>
                  <a:gd name="T4" fmla="*/ 0 w 42"/>
                  <a:gd name="T5" fmla="*/ 24 h 28"/>
                  <a:gd name="T6" fmla="*/ 2 w 42"/>
                  <a:gd name="T7" fmla="*/ 27 h 28"/>
                  <a:gd name="T8" fmla="*/ 13 w 42"/>
                  <a:gd name="T9" fmla="*/ 25 h 28"/>
                  <a:gd name="T10" fmla="*/ 20 w 42"/>
                  <a:gd name="T11" fmla="*/ 22 h 28"/>
                  <a:gd name="T12" fmla="*/ 42 w 42"/>
                  <a:gd name="T13" fmla="*/ 13 h 28"/>
                </a:gdLst>
                <a:ahLst/>
                <a:cxnLst>
                  <a:cxn ang="0">
                    <a:pos x="T0" y="T1"/>
                  </a:cxn>
                  <a:cxn ang="0">
                    <a:pos x="T2" y="T3"/>
                  </a:cxn>
                  <a:cxn ang="0">
                    <a:pos x="T4" y="T5"/>
                  </a:cxn>
                  <a:cxn ang="0">
                    <a:pos x="T6" y="T7"/>
                  </a:cxn>
                  <a:cxn ang="0">
                    <a:pos x="T8" y="T9"/>
                  </a:cxn>
                  <a:cxn ang="0">
                    <a:pos x="T10" y="T11"/>
                  </a:cxn>
                  <a:cxn ang="0">
                    <a:pos x="T12" y="T13"/>
                  </a:cxn>
                </a:cxnLst>
                <a:rect l="0" t="0" r="r" b="b"/>
                <a:pathLst>
                  <a:path w="42" h="28">
                    <a:moveTo>
                      <a:pt x="42" y="13"/>
                    </a:moveTo>
                    <a:cubicBezTo>
                      <a:pt x="42" y="0"/>
                      <a:pt x="26" y="16"/>
                      <a:pt x="23" y="18"/>
                    </a:cubicBezTo>
                    <a:cubicBezTo>
                      <a:pt x="15" y="23"/>
                      <a:pt x="6" y="15"/>
                      <a:pt x="0" y="24"/>
                    </a:cubicBezTo>
                    <a:cubicBezTo>
                      <a:pt x="1" y="25"/>
                      <a:pt x="1" y="26"/>
                      <a:pt x="2" y="27"/>
                    </a:cubicBezTo>
                    <a:cubicBezTo>
                      <a:pt x="2" y="28"/>
                      <a:pt x="7" y="27"/>
                      <a:pt x="13" y="25"/>
                    </a:cubicBezTo>
                    <a:cubicBezTo>
                      <a:pt x="15" y="24"/>
                      <a:pt x="17" y="23"/>
                      <a:pt x="20" y="22"/>
                    </a:cubicBezTo>
                    <a:cubicBezTo>
                      <a:pt x="30" y="18"/>
                      <a:pt x="39" y="14"/>
                      <a:pt x="42" y="13"/>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726" name="Freeform 4023"/>
              <p:cNvSpPr>
                <a:spLocks/>
              </p:cNvSpPr>
              <p:nvPr/>
            </p:nvSpPr>
            <p:spPr bwMode="auto">
              <a:xfrm>
                <a:off x="4100" y="1971"/>
                <a:ext cx="5" cy="7"/>
              </a:xfrm>
              <a:custGeom>
                <a:avLst/>
                <a:gdLst>
                  <a:gd name="T0" fmla="*/ 36 w 38"/>
                  <a:gd name="T1" fmla="*/ 8 h 51"/>
                  <a:gd name="T2" fmla="*/ 38 w 38"/>
                  <a:gd name="T3" fmla="*/ 3 h 51"/>
                  <a:gd name="T4" fmla="*/ 37 w 38"/>
                  <a:gd name="T5" fmla="*/ 1 h 51"/>
                  <a:gd name="T6" fmla="*/ 34 w 38"/>
                  <a:gd name="T7" fmla="*/ 1 h 51"/>
                  <a:gd name="T8" fmla="*/ 32 w 38"/>
                  <a:gd name="T9" fmla="*/ 2 h 51"/>
                  <a:gd name="T10" fmla="*/ 30 w 38"/>
                  <a:gd name="T11" fmla="*/ 2 h 51"/>
                  <a:gd name="T12" fmla="*/ 29 w 38"/>
                  <a:gd name="T13" fmla="*/ 0 h 51"/>
                  <a:gd name="T14" fmla="*/ 20 w 38"/>
                  <a:gd name="T15" fmla="*/ 8 h 51"/>
                  <a:gd name="T16" fmla="*/ 2 w 38"/>
                  <a:gd name="T17" fmla="*/ 23 h 51"/>
                  <a:gd name="T18" fmla="*/ 6 w 38"/>
                  <a:gd name="T19" fmla="*/ 27 h 51"/>
                  <a:gd name="T20" fmla="*/ 6 w 38"/>
                  <a:gd name="T21" fmla="*/ 36 h 51"/>
                  <a:gd name="T22" fmla="*/ 9 w 38"/>
                  <a:gd name="T23" fmla="*/ 51 h 51"/>
                  <a:gd name="T24" fmla="*/ 17 w 38"/>
                  <a:gd name="T25" fmla="*/ 47 h 51"/>
                  <a:gd name="T26" fmla="*/ 22 w 38"/>
                  <a:gd name="T27" fmla="*/ 46 h 51"/>
                  <a:gd name="T28" fmla="*/ 25 w 38"/>
                  <a:gd name="T29" fmla="*/ 39 h 51"/>
                  <a:gd name="T30" fmla="*/ 33 w 38"/>
                  <a:gd name="T31" fmla="*/ 26 h 51"/>
                  <a:gd name="T32" fmla="*/ 31 w 38"/>
                  <a:gd name="T33" fmla="*/ 22 h 51"/>
                  <a:gd name="T34" fmla="*/ 34 w 38"/>
                  <a:gd name="T35" fmla="*/ 12 h 51"/>
                  <a:gd name="T36" fmla="*/ 36 w 38"/>
                  <a:gd name="T37" fmla="*/ 8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8" h="51">
                    <a:moveTo>
                      <a:pt x="36" y="8"/>
                    </a:moveTo>
                    <a:cubicBezTo>
                      <a:pt x="37" y="7"/>
                      <a:pt x="38" y="5"/>
                      <a:pt x="38" y="3"/>
                    </a:cubicBezTo>
                    <a:cubicBezTo>
                      <a:pt x="38" y="3"/>
                      <a:pt x="38" y="1"/>
                      <a:pt x="37" y="1"/>
                    </a:cubicBezTo>
                    <a:cubicBezTo>
                      <a:pt x="36" y="0"/>
                      <a:pt x="35" y="1"/>
                      <a:pt x="34" y="1"/>
                    </a:cubicBezTo>
                    <a:cubicBezTo>
                      <a:pt x="33" y="2"/>
                      <a:pt x="33" y="2"/>
                      <a:pt x="32" y="2"/>
                    </a:cubicBezTo>
                    <a:cubicBezTo>
                      <a:pt x="31" y="2"/>
                      <a:pt x="30" y="3"/>
                      <a:pt x="30" y="2"/>
                    </a:cubicBezTo>
                    <a:cubicBezTo>
                      <a:pt x="29" y="2"/>
                      <a:pt x="29" y="0"/>
                      <a:pt x="29" y="0"/>
                    </a:cubicBezTo>
                    <a:cubicBezTo>
                      <a:pt x="26" y="0"/>
                      <a:pt x="22" y="7"/>
                      <a:pt x="20" y="8"/>
                    </a:cubicBezTo>
                    <a:cubicBezTo>
                      <a:pt x="14" y="13"/>
                      <a:pt x="6" y="16"/>
                      <a:pt x="2" y="23"/>
                    </a:cubicBezTo>
                    <a:cubicBezTo>
                      <a:pt x="0" y="27"/>
                      <a:pt x="4" y="25"/>
                      <a:pt x="6" y="27"/>
                    </a:cubicBezTo>
                    <a:cubicBezTo>
                      <a:pt x="8" y="30"/>
                      <a:pt x="5" y="33"/>
                      <a:pt x="6" y="36"/>
                    </a:cubicBezTo>
                    <a:cubicBezTo>
                      <a:pt x="12" y="35"/>
                      <a:pt x="10" y="48"/>
                      <a:pt x="9" y="51"/>
                    </a:cubicBezTo>
                    <a:cubicBezTo>
                      <a:pt x="12" y="51"/>
                      <a:pt x="15" y="49"/>
                      <a:pt x="17" y="47"/>
                    </a:cubicBezTo>
                    <a:cubicBezTo>
                      <a:pt x="19" y="47"/>
                      <a:pt x="21" y="47"/>
                      <a:pt x="22" y="46"/>
                    </a:cubicBezTo>
                    <a:cubicBezTo>
                      <a:pt x="24" y="45"/>
                      <a:pt x="24" y="41"/>
                      <a:pt x="25" y="39"/>
                    </a:cubicBezTo>
                    <a:cubicBezTo>
                      <a:pt x="27" y="35"/>
                      <a:pt x="32" y="31"/>
                      <a:pt x="33" y="26"/>
                    </a:cubicBezTo>
                    <a:cubicBezTo>
                      <a:pt x="33" y="25"/>
                      <a:pt x="32" y="23"/>
                      <a:pt x="31" y="22"/>
                    </a:cubicBezTo>
                    <a:cubicBezTo>
                      <a:pt x="31" y="18"/>
                      <a:pt x="32" y="15"/>
                      <a:pt x="34" y="12"/>
                    </a:cubicBezTo>
                    <a:cubicBezTo>
                      <a:pt x="34" y="11"/>
                      <a:pt x="36" y="9"/>
                      <a:pt x="36" y="8"/>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727" name="Freeform 4024"/>
              <p:cNvSpPr>
                <a:spLocks/>
              </p:cNvSpPr>
              <p:nvPr/>
            </p:nvSpPr>
            <p:spPr bwMode="auto">
              <a:xfrm>
                <a:off x="4098" y="1983"/>
                <a:ext cx="3" cy="4"/>
              </a:xfrm>
              <a:custGeom>
                <a:avLst/>
                <a:gdLst>
                  <a:gd name="T0" fmla="*/ 9 w 25"/>
                  <a:gd name="T1" fmla="*/ 13 h 30"/>
                  <a:gd name="T2" fmla="*/ 3 w 25"/>
                  <a:gd name="T3" fmla="*/ 27 h 30"/>
                  <a:gd name="T4" fmla="*/ 6 w 25"/>
                  <a:gd name="T5" fmla="*/ 27 h 30"/>
                  <a:gd name="T6" fmla="*/ 8 w 25"/>
                  <a:gd name="T7" fmla="*/ 29 h 30"/>
                  <a:gd name="T8" fmla="*/ 18 w 25"/>
                  <a:gd name="T9" fmla="*/ 18 h 30"/>
                  <a:gd name="T10" fmla="*/ 19 w 25"/>
                  <a:gd name="T11" fmla="*/ 1 h 30"/>
                  <a:gd name="T12" fmla="*/ 15 w 25"/>
                  <a:gd name="T13" fmla="*/ 11 h 30"/>
                  <a:gd name="T14" fmla="*/ 9 w 25"/>
                  <a:gd name="T15" fmla="*/ 22 h 30"/>
                  <a:gd name="T16" fmla="*/ 9 w 25"/>
                  <a:gd name="T17" fmla="*/ 13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30">
                    <a:moveTo>
                      <a:pt x="9" y="13"/>
                    </a:moveTo>
                    <a:cubicBezTo>
                      <a:pt x="4" y="12"/>
                      <a:pt x="0" y="26"/>
                      <a:pt x="3" y="27"/>
                    </a:cubicBezTo>
                    <a:cubicBezTo>
                      <a:pt x="3" y="28"/>
                      <a:pt x="5" y="27"/>
                      <a:pt x="6" y="27"/>
                    </a:cubicBezTo>
                    <a:cubicBezTo>
                      <a:pt x="7" y="28"/>
                      <a:pt x="6" y="29"/>
                      <a:pt x="8" y="29"/>
                    </a:cubicBezTo>
                    <a:cubicBezTo>
                      <a:pt x="13" y="30"/>
                      <a:pt x="16" y="21"/>
                      <a:pt x="18" y="18"/>
                    </a:cubicBezTo>
                    <a:cubicBezTo>
                      <a:pt x="19" y="15"/>
                      <a:pt x="25" y="2"/>
                      <a:pt x="19" y="1"/>
                    </a:cubicBezTo>
                    <a:cubicBezTo>
                      <a:pt x="15" y="0"/>
                      <a:pt x="15" y="9"/>
                      <a:pt x="15" y="11"/>
                    </a:cubicBezTo>
                    <a:cubicBezTo>
                      <a:pt x="15" y="14"/>
                      <a:pt x="13" y="23"/>
                      <a:pt x="9" y="22"/>
                    </a:cubicBezTo>
                    <a:cubicBezTo>
                      <a:pt x="9" y="19"/>
                      <a:pt x="10" y="16"/>
                      <a:pt x="9" y="13"/>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728" name="Freeform 4025"/>
              <p:cNvSpPr>
                <a:spLocks/>
              </p:cNvSpPr>
              <p:nvPr/>
            </p:nvSpPr>
            <p:spPr bwMode="auto">
              <a:xfrm>
                <a:off x="3896" y="1840"/>
                <a:ext cx="447" cy="406"/>
              </a:xfrm>
              <a:custGeom>
                <a:avLst/>
                <a:gdLst>
                  <a:gd name="T0" fmla="*/ 2930 w 3342"/>
                  <a:gd name="T1" fmla="*/ 744 h 3027"/>
                  <a:gd name="T2" fmla="*/ 2826 w 3342"/>
                  <a:gd name="T3" fmla="*/ 278 h 3027"/>
                  <a:gd name="T4" fmla="*/ 2134 w 3342"/>
                  <a:gd name="T5" fmla="*/ 158 h 3027"/>
                  <a:gd name="T6" fmla="*/ 1974 w 3342"/>
                  <a:gd name="T7" fmla="*/ 251 h 3027"/>
                  <a:gd name="T8" fmla="*/ 1771 w 3342"/>
                  <a:gd name="T9" fmla="*/ 495 h 3027"/>
                  <a:gd name="T10" fmla="*/ 1688 w 3342"/>
                  <a:gd name="T11" fmla="*/ 700 h 3027"/>
                  <a:gd name="T12" fmla="*/ 1531 w 3342"/>
                  <a:gd name="T13" fmla="*/ 857 h 3027"/>
                  <a:gd name="T14" fmla="*/ 1508 w 3342"/>
                  <a:gd name="T15" fmla="*/ 988 h 3027"/>
                  <a:gd name="T16" fmla="*/ 1566 w 3342"/>
                  <a:gd name="T17" fmla="*/ 1016 h 3027"/>
                  <a:gd name="T18" fmla="*/ 1609 w 3342"/>
                  <a:gd name="T19" fmla="*/ 1059 h 3027"/>
                  <a:gd name="T20" fmla="*/ 1609 w 3342"/>
                  <a:gd name="T21" fmla="*/ 1230 h 3027"/>
                  <a:gd name="T22" fmla="*/ 1510 w 3342"/>
                  <a:gd name="T23" fmla="*/ 1370 h 3027"/>
                  <a:gd name="T24" fmla="*/ 1306 w 3342"/>
                  <a:gd name="T25" fmla="*/ 1563 h 3027"/>
                  <a:gd name="T26" fmla="*/ 1002 w 3342"/>
                  <a:gd name="T27" fmla="*/ 1654 h 3027"/>
                  <a:gd name="T28" fmla="*/ 483 w 3342"/>
                  <a:gd name="T29" fmla="*/ 1658 h 3027"/>
                  <a:gd name="T30" fmla="*/ 347 w 3342"/>
                  <a:gd name="T31" fmla="*/ 1902 h 3027"/>
                  <a:gd name="T32" fmla="*/ 344 w 3342"/>
                  <a:gd name="T33" fmla="*/ 2158 h 3027"/>
                  <a:gd name="T34" fmla="*/ 78 w 3342"/>
                  <a:gd name="T35" fmla="*/ 2471 h 3027"/>
                  <a:gd name="T36" fmla="*/ 2272 w 3342"/>
                  <a:gd name="T37" fmla="*/ 2298 h 3027"/>
                  <a:gd name="T38" fmla="*/ 2374 w 3342"/>
                  <a:gd name="T39" fmla="*/ 2352 h 3027"/>
                  <a:gd name="T40" fmla="*/ 2452 w 3342"/>
                  <a:gd name="T41" fmla="*/ 2441 h 3027"/>
                  <a:gd name="T42" fmla="*/ 2514 w 3342"/>
                  <a:gd name="T43" fmla="*/ 2576 h 3027"/>
                  <a:gd name="T44" fmla="*/ 2644 w 3342"/>
                  <a:gd name="T45" fmla="*/ 2609 h 3027"/>
                  <a:gd name="T46" fmla="*/ 3185 w 3342"/>
                  <a:gd name="T47" fmla="*/ 2859 h 3027"/>
                  <a:gd name="T48" fmla="*/ 3184 w 3342"/>
                  <a:gd name="T49" fmla="*/ 2894 h 3027"/>
                  <a:gd name="T50" fmla="*/ 3173 w 3342"/>
                  <a:gd name="T51" fmla="*/ 2936 h 3027"/>
                  <a:gd name="T52" fmla="*/ 3165 w 3342"/>
                  <a:gd name="T53" fmla="*/ 2962 h 3027"/>
                  <a:gd name="T54" fmla="*/ 3160 w 3342"/>
                  <a:gd name="T55" fmla="*/ 2977 h 3027"/>
                  <a:gd name="T56" fmla="*/ 3160 w 3342"/>
                  <a:gd name="T57" fmla="*/ 2982 h 3027"/>
                  <a:gd name="T58" fmla="*/ 3157 w 3342"/>
                  <a:gd name="T59" fmla="*/ 2994 h 3027"/>
                  <a:gd name="T60" fmla="*/ 3159 w 3342"/>
                  <a:gd name="T61" fmla="*/ 3003 h 3027"/>
                  <a:gd name="T62" fmla="*/ 3159 w 3342"/>
                  <a:gd name="T63" fmla="*/ 3023 h 3027"/>
                  <a:gd name="T64" fmla="*/ 3166 w 3342"/>
                  <a:gd name="T65" fmla="*/ 3023 h 3027"/>
                  <a:gd name="T66" fmla="*/ 3177 w 3342"/>
                  <a:gd name="T67" fmla="*/ 3017 h 3027"/>
                  <a:gd name="T68" fmla="*/ 3178 w 3342"/>
                  <a:gd name="T69" fmla="*/ 2992 h 3027"/>
                  <a:gd name="T70" fmla="*/ 3189 w 3342"/>
                  <a:gd name="T71" fmla="*/ 2958 h 3027"/>
                  <a:gd name="T72" fmla="*/ 3204 w 3342"/>
                  <a:gd name="T73" fmla="*/ 2945 h 3027"/>
                  <a:gd name="T74" fmla="*/ 3221 w 3342"/>
                  <a:gd name="T75" fmla="*/ 2934 h 3027"/>
                  <a:gd name="T76" fmla="*/ 3226 w 3342"/>
                  <a:gd name="T77" fmla="*/ 2934 h 3027"/>
                  <a:gd name="T78" fmla="*/ 3234 w 3342"/>
                  <a:gd name="T79" fmla="*/ 2932 h 3027"/>
                  <a:gd name="T80" fmla="*/ 3247 w 3342"/>
                  <a:gd name="T81" fmla="*/ 2927 h 3027"/>
                  <a:gd name="T82" fmla="*/ 3254 w 3342"/>
                  <a:gd name="T83" fmla="*/ 2924 h 3027"/>
                  <a:gd name="T84" fmla="*/ 3251 w 3342"/>
                  <a:gd name="T85" fmla="*/ 2917 h 3027"/>
                  <a:gd name="T86" fmla="*/ 3244 w 3342"/>
                  <a:gd name="T87" fmla="*/ 2903 h 3027"/>
                  <a:gd name="T88" fmla="*/ 3236 w 3342"/>
                  <a:gd name="T89" fmla="*/ 2883 h 3027"/>
                  <a:gd name="T90" fmla="*/ 3240 w 3342"/>
                  <a:gd name="T91" fmla="*/ 2889 h 3027"/>
                  <a:gd name="T92" fmla="*/ 3246 w 3342"/>
                  <a:gd name="T93" fmla="*/ 2894 h 3027"/>
                  <a:gd name="T94" fmla="*/ 3253 w 3342"/>
                  <a:gd name="T95" fmla="*/ 2898 h 3027"/>
                  <a:gd name="T96" fmla="*/ 3257 w 3342"/>
                  <a:gd name="T97" fmla="*/ 2882 h 3027"/>
                  <a:gd name="T98" fmla="*/ 3251 w 3342"/>
                  <a:gd name="T99" fmla="*/ 2878 h 3027"/>
                  <a:gd name="T100" fmla="*/ 3245 w 3342"/>
                  <a:gd name="T101" fmla="*/ 2886 h 3027"/>
                  <a:gd name="T102" fmla="*/ 3251 w 3342"/>
                  <a:gd name="T103" fmla="*/ 2876 h 3027"/>
                  <a:gd name="T104" fmla="*/ 3255 w 3342"/>
                  <a:gd name="T105" fmla="*/ 2868 h 3027"/>
                  <a:gd name="T106" fmla="*/ 3257 w 3342"/>
                  <a:gd name="T107" fmla="*/ 2869 h 3027"/>
                  <a:gd name="T108" fmla="*/ 3261 w 3342"/>
                  <a:gd name="T109" fmla="*/ 2864 h 3027"/>
                  <a:gd name="T110" fmla="*/ 3260 w 3342"/>
                  <a:gd name="T111" fmla="*/ 2856 h 3027"/>
                  <a:gd name="T112" fmla="*/ 3258 w 3342"/>
                  <a:gd name="T113" fmla="*/ 2853 h 3027"/>
                  <a:gd name="T114" fmla="*/ 3260 w 3342"/>
                  <a:gd name="T115" fmla="*/ 2852 h 3027"/>
                  <a:gd name="T116" fmla="*/ 3264 w 3342"/>
                  <a:gd name="T117" fmla="*/ 2851 h 3027"/>
                  <a:gd name="T118" fmla="*/ 3266 w 3342"/>
                  <a:gd name="T119" fmla="*/ 2848 h 3027"/>
                  <a:gd name="T120" fmla="*/ 3264 w 3342"/>
                  <a:gd name="T121" fmla="*/ 2854 h 3027"/>
                  <a:gd name="T122" fmla="*/ 3270 w 3342"/>
                  <a:gd name="T123" fmla="*/ 2847 h 3027"/>
                  <a:gd name="T124" fmla="*/ 3298 w 3342"/>
                  <a:gd name="T125" fmla="*/ 2807 h 30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342" h="3027">
                    <a:moveTo>
                      <a:pt x="3240" y="2694"/>
                    </a:moveTo>
                    <a:cubicBezTo>
                      <a:pt x="3342" y="2586"/>
                      <a:pt x="3342" y="2586"/>
                      <a:pt x="3342" y="2586"/>
                    </a:cubicBezTo>
                    <a:cubicBezTo>
                      <a:pt x="3296" y="2526"/>
                      <a:pt x="3296" y="2526"/>
                      <a:pt x="3296" y="2526"/>
                    </a:cubicBezTo>
                    <a:cubicBezTo>
                      <a:pt x="3295" y="2521"/>
                      <a:pt x="3208" y="2038"/>
                      <a:pt x="3188" y="2022"/>
                    </a:cubicBezTo>
                    <a:cubicBezTo>
                      <a:pt x="3178" y="2014"/>
                      <a:pt x="3176" y="1992"/>
                      <a:pt x="3177" y="1976"/>
                    </a:cubicBezTo>
                    <a:cubicBezTo>
                      <a:pt x="3177" y="1958"/>
                      <a:pt x="3180" y="1942"/>
                      <a:pt x="3180" y="1942"/>
                    </a:cubicBezTo>
                    <a:cubicBezTo>
                      <a:pt x="3204" y="1550"/>
                      <a:pt x="3204" y="1550"/>
                      <a:pt x="3204" y="1550"/>
                    </a:cubicBezTo>
                    <a:cubicBezTo>
                      <a:pt x="3072" y="1010"/>
                      <a:pt x="3072" y="1010"/>
                      <a:pt x="3072" y="1010"/>
                    </a:cubicBezTo>
                    <a:cubicBezTo>
                      <a:pt x="3071" y="982"/>
                      <a:pt x="3062" y="962"/>
                      <a:pt x="3045" y="953"/>
                    </a:cubicBezTo>
                    <a:cubicBezTo>
                      <a:pt x="3037" y="947"/>
                      <a:pt x="3025" y="945"/>
                      <a:pt x="3013" y="946"/>
                    </a:cubicBezTo>
                    <a:cubicBezTo>
                      <a:pt x="3009" y="946"/>
                      <a:pt x="3005" y="948"/>
                      <a:pt x="3002" y="949"/>
                    </a:cubicBezTo>
                    <a:cubicBezTo>
                      <a:pt x="2994" y="951"/>
                      <a:pt x="2987" y="953"/>
                      <a:pt x="2979" y="949"/>
                    </a:cubicBezTo>
                    <a:cubicBezTo>
                      <a:pt x="2963" y="942"/>
                      <a:pt x="2964" y="923"/>
                      <a:pt x="2965" y="907"/>
                    </a:cubicBezTo>
                    <a:cubicBezTo>
                      <a:pt x="2965" y="904"/>
                      <a:pt x="2966" y="901"/>
                      <a:pt x="2966" y="899"/>
                    </a:cubicBezTo>
                    <a:cubicBezTo>
                      <a:pt x="2966" y="893"/>
                      <a:pt x="2967" y="887"/>
                      <a:pt x="2967" y="880"/>
                    </a:cubicBezTo>
                    <a:cubicBezTo>
                      <a:pt x="2968" y="870"/>
                      <a:pt x="2969" y="859"/>
                      <a:pt x="2969" y="848"/>
                    </a:cubicBezTo>
                    <a:cubicBezTo>
                      <a:pt x="2969" y="847"/>
                      <a:pt x="2969" y="846"/>
                      <a:pt x="2969" y="845"/>
                    </a:cubicBezTo>
                    <a:cubicBezTo>
                      <a:pt x="2968" y="839"/>
                      <a:pt x="2968" y="831"/>
                      <a:pt x="2965" y="825"/>
                    </a:cubicBezTo>
                    <a:cubicBezTo>
                      <a:pt x="2963" y="822"/>
                      <a:pt x="2960" y="819"/>
                      <a:pt x="2956" y="816"/>
                    </a:cubicBezTo>
                    <a:cubicBezTo>
                      <a:pt x="2954" y="814"/>
                      <a:pt x="2952" y="811"/>
                      <a:pt x="2950" y="809"/>
                    </a:cubicBezTo>
                    <a:cubicBezTo>
                      <a:pt x="2943" y="800"/>
                      <a:pt x="2943" y="791"/>
                      <a:pt x="2943" y="780"/>
                    </a:cubicBezTo>
                    <a:cubicBezTo>
                      <a:pt x="2943" y="774"/>
                      <a:pt x="2943" y="768"/>
                      <a:pt x="2942" y="762"/>
                    </a:cubicBezTo>
                    <a:cubicBezTo>
                      <a:pt x="2940" y="757"/>
                      <a:pt x="2936" y="752"/>
                      <a:pt x="2933" y="748"/>
                    </a:cubicBezTo>
                    <a:cubicBezTo>
                      <a:pt x="2932" y="747"/>
                      <a:pt x="2931" y="746"/>
                      <a:pt x="2930" y="744"/>
                    </a:cubicBezTo>
                    <a:cubicBezTo>
                      <a:pt x="2924" y="737"/>
                      <a:pt x="2921" y="730"/>
                      <a:pt x="2919" y="722"/>
                    </a:cubicBezTo>
                    <a:cubicBezTo>
                      <a:pt x="2918" y="719"/>
                      <a:pt x="2917" y="717"/>
                      <a:pt x="2916" y="715"/>
                    </a:cubicBezTo>
                    <a:cubicBezTo>
                      <a:pt x="2911" y="701"/>
                      <a:pt x="2907" y="688"/>
                      <a:pt x="2903" y="673"/>
                    </a:cubicBezTo>
                    <a:cubicBezTo>
                      <a:pt x="2901" y="664"/>
                      <a:pt x="2898" y="658"/>
                      <a:pt x="2893" y="652"/>
                    </a:cubicBezTo>
                    <a:cubicBezTo>
                      <a:pt x="2883" y="642"/>
                      <a:pt x="2883" y="637"/>
                      <a:pt x="2884" y="625"/>
                    </a:cubicBezTo>
                    <a:cubicBezTo>
                      <a:pt x="2884" y="622"/>
                      <a:pt x="2884" y="619"/>
                      <a:pt x="2884" y="617"/>
                    </a:cubicBezTo>
                    <a:cubicBezTo>
                      <a:pt x="2883" y="612"/>
                      <a:pt x="2883" y="608"/>
                      <a:pt x="2884" y="604"/>
                    </a:cubicBezTo>
                    <a:cubicBezTo>
                      <a:pt x="2884" y="601"/>
                      <a:pt x="2886" y="598"/>
                      <a:pt x="2887" y="595"/>
                    </a:cubicBezTo>
                    <a:cubicBezTo>
                      <a:pt x="2888" y="590"/>
                      <a:pt x="2890" y="586"/>
                      <a:pt x="2890" y="581"/>
                    </a:cubicBezTo>
                    <a:cubicBezTo>
                      <a:pt x="2890" y="577"/>
                      <a:pt x="2888" y="573"/>
                      <a:pt x="2887" y="570"/>
                    </a:cubicBezTo>
                    <a:cubicBezTo>
                      <a:pt x="2886" y="567"/>
                      <a:pt x="2885" y="564"/>
                      <a:pt x="2885" y="561"/>
                    </a:cubicBezTo>
                    <a:cubicBezTo>
                      <a:pt x="2884" y="555"/>
                      <a:pt x="2886" y="552"/>
                      <a:pt x="2888" y="548"/>
                    </a:cubicBezTo>
                    <a:cubicBezTo>
                      <a:pt x="2889" y="546"/>
                      <a:pt x="2890" y="545"/>
                      <a:pt x="2891" y="543"/>
                    </a:cubicBezTo>
                    <a:cubicBezTo>
                      <a:pt x="2892" y="541"/>
                      <a:pt x="2892" y="539"/>
                      <a:pt x="2893" y="537"/>
                    </a:cubicBezTo>
                    <a:cubicBezTo>
                      <a:pt x="2898" y="525"/>
                      <a:pt x="2904" y="513"/>
                      <a:pt x="2906" y="501"/>
                    </a:cubicBezTo>
                    <a:cubicBezTo>
                      <a:pt x="2908" y="491"/>
                      <a:pt x="2907" y="487"/>
                      <a:pt x="2904" y="478"/>
                    </a:cubicBezTo>
                    <a:cubicBezTo>
                      <a:pt x="2900" y="471"/>
                      <a:pt x="2900" y="465"/>
                      <a:pt x="2900" y="457"/>
                    </a:cubicBezTo>
                    <a:cubicBezTo>
                      <a:pt x="2900" y="455"/>
                      <a:pt x="2900" y="454"/>
                      <a:pt x="2900" y="452"/>
                    </a:cubicBezTo>
                    <a:cubicBezTo>
                      <a:pt x="2899" y="440"/>
                      <a:pt x="2897" y="429"/>
                      <a:pt x="2895" y="418"/>
                    </a:cubicBezTo>
                    <a:cubicBezTo>
                      <a:pt x="2894" y="411"/>
                      <a:pt x="2893" y="404"/>
                      <a:pt x="2892" y="397"/>
                    </a:cubicBezTo>
                    <a:cubicBezTo>
                      <a:pt x="2891" y="394"/>
                      <a:pt x="2891" y="394"/>
                      <a:pt x="2891" y="394"/>
                    </a:cubicBezTo>
                    <a:cubicBezTo>
                      <a:pt x="2888" y="370"/>
                      <a:pt x="2885" y="344"/>
                      <a:pt x="2870" y="325"/>
                    </a:cubicBezTo>
                    <a:cubicBezTo>
                      <a:pt x="2864" y="318"/>
                      <a:pt x="2857" y="312"/>
                      <a:pt x="2851" y="306"/>
                    </a:cubicBezTo>
                    <a:cubicBezTo>
                      <a:pt x="2841" y="298"/>
                      <a:pt x="2831" y="290"/>
                      <a:pt x="2826" y="278"/>
                    </a:cubicBezTo>
                    <a:cubicBezTo>
                      <a:pt x="2814" y="253"/>
                      <a:pt x="2813" y="224"/>
                      <a:pt x="2812" y="199"/>
                    </a:cubicBezTo>
                    <a:cubicBezTo>
                      <a:pt x="2811" y="184"/>
                      <a:pt x="2809" y="170"/>
                      <a:pt x="2807" y="156"/>
                    </a:cubicBezTo>
                    <a:cubicBezTo>
                      <a:pt x="2806" y="151"/>
                      <a:pt x="2805" y="146"/>
                      <a:pt x="2805" y="141"/>
                    </a:cubicBezTo>
                    <a:cubicBezTo>
                      <a:pt x="2804" y="132"/>
                      <a:pt x="2802" y="127"/>
                      <a:pt x="2796" y="121"/>
                    </a:cubicBezTo>
                    <a:cubicBezTo>
                      <a:pt x="2795" y="120"/>
                      <a:pt x="2795" y="120"/>
                      <a:pt x="2795" y="120"/>
                    </a:cubicBezTo>
                    <a:cubicBezTo>
                      <a:pt x="2787" y="113"/>
                      <a:pt x="2784" y="111"/>
                      <a:pt x="2783" y="99"/>
                    </a:cubicBezTo>
                    <a:cubicBezTo>
                      <a:pt x="2781" y="88"/>
                      <a:pt x="2781" y="77"/>
                      <a:pt x="2782" y="67"/>
                    </a:cubicBezTo>
                    <a:cubicBezTo>
                      <a:pt x="2782" y="59"/>
                      <a:pt x="2782" y="50"/>
                      <a:pt x="2782" y="42"/>
                    </a:cubicBezTo>
                    <a:cubicBezTo>
                      <a:pt x="2781" y="33"/>
                      <a:pt x="2779" y="25"/>
                      <a:pt x="2776" y="17"/>
                    </a:cubicBezTo>
                    <a:cubicBezTo>
                      <a:pt x="2775" y="11"/>
                      <a:pt x="2773" y="6"/>
                      <a:pt x="2772" y="0"/>
                    </a:cubicBezTo>
                    <a:cubicBezTo>
                      <a:pt x="2749" y="4"/>
                      <a:pt x="2727" y="9"/>
                      <a:pt x="2702" y="15"/>
                    </a:cubicBezTo>
                    <a:cubicBezTo>
                      <a:pt x="2674" y="23"/>
                      <a:pt x="2646" y="30"/>
                      <a:pt x="2618" y="37"/>
                    </a:cubicBezTo>
                    <a:cubicBezTo>
                      <a:pt x="2590" y="44"/>
                      <a:pt x="2563" y="51"/>
                      <a:pt x="2535" y="59"/>
                    </a:cubicBezTo>
                    <a:cubicBezTo>
                      <a:pt x="2511" y="65"/>
                      <a:pt x="2487" y="71"/>
                      <a:pt x="2463" y="78"/>
                    </a:cubicBezTo>
                    <a:cubicBezTo>
                      <a:pt x="2445" y="82"/>
                      <a:pt x="2427" y="87"/>
                      <a:pt x="2410" y="91"/>
                    </a:cubicBezTo>
                    <a:cubicBezTo>
                      <a:pt x="2402" y="93"/>
                      <a:pt x="2394" y="95"/>
                      <a:pt x="2386" y="97"/>
                    </a:cubicBezTo>
                    <a:cubicBezTo>
                      <a:pt x="2343" y="107"/>
                      <a:pt x="2301" y="116"/>
                      <a:pt x="2258" y="124"/>
                    </a:cubicBezTo>
                    <a:cubicBezTo>
                      <a:pt x="2243" y="126"/>
                      <a:pt x="2228" y="129"/>
                      <a:pt x="2213" y="131"/>
                    </a:cubicBezTo>
                    <a:cubicBezTo>
                      <a:pt x="2202" y="133"/>
                      <a:pt x="2188" y="133"/>
                      <a:pt x="2179" y="139"/>
                    </a:cubicBezTo>
                    <a:cubicBezTo>
                      <a:pt x="2175" y="140"/>
                      <a:pt x="2171" y="140"/>
                      <a:pt x="2168" y="143"/>
                    </a:cubicBezTo>
                    <a:cubicBezTo>
                      <a:pt x="2164" y="146"/>
                      <a:pt x="2162" y="152"/>
                      <a:pt x="2156" y="154"/>
                    </a:cubicBezTo>
                    <a:cubicBezTo>
                      <a:pt x="2152" y="156"/>
                      <a:pt x="2150" y="152"/>
                      <a:pt x="2146" y="152"/>
                    </a:cubicBezTo>
                    <a:cubicBezTo>
                      <a:pt x="2144" y="152"/>
                      <a:pt x="2141" y="152"/>
                      <a:pt x="2140" y="153"/>
                    </a:cubicBezTo>
                    <a:cubicBezTo>
                      <a:pt x="2136" y="154"/>
                      <a:pt x="2137" y="156"/>
                      <a:pt x="2134" y="158"/>
                    </a:cubicBezTo>
                    <a:cubicBezTo>
                      <a:pt x="2132" y="159"/>
                      <a:pt x="2130" y="158"/>
                      <a:pt x="2128" y="159"/>
                    </a:cubicBezTo>
                    <a:cubicBezTo>
                      <a:pt x="2125" y="160"/>
                      <a:pt x="2124" y="161"/>
                      <a:pt x="2123" y="163"/>
                    </a:cubicBezTo>
                    <a:cubicBezTo>
                      <a:pt x="2119" y="167"/>
                      <a:pt x="2113" y="167"/>
                      <a:pt x="2108" y="170"/>
                    </a:cubicBezTo>
                    <a:cubicBezTo>
                      <a:pt x="2103" y="172"/>
                      <a:pt x="2098" y="172"/>
                      <a:pt x="2093" y="173"/>
                    </a:cubicBezTo>
                    <a:cubicBezTo>
                      <a:pt x="2090" y="174"/>
                      <a:pt x="2088" y="175"/>
                      <a:pt x="2086" y="176"/>
                    </a:cubicBezTo>
                    <a:cubicBezTo>
                      <a:pt x="2085" y="177"/>
                      <a:pt x="2084" y="177"/>
                      <a:pt x="2084" y="177"/>
                    </a:cubicBezTo>
                    <a:cubicBezTo>
                      <a:pt x="2080" y="180"/>
                      <a:pt x="2076" y="184"/>
                      <a:pt x="2072" y="186"/>
                    </a:cubicBezTo>
                    <a:cubicBezTo>
                      <a:pt x="2071" y="186"/>
                      <a:pt x="2071" y="187"/>
                      <a:pt x="2070" y="187"/>
                    </a:cubicBezTo>
                    <a:cubicBezTo>
                      <a:pt x="2068" y="187"/>
                      <a:pt x="2067" y="186"/>
                      <a:pt x="2066" y="186"/>
                    </a:cubicBezTo>
                    <a:cubicBezTo>
                      <a:pt x="2063" y="186"/>
                      <a:pt x="2063" y="188"/>
                      <a:pt x="2060" y="189"/>
                    </a:cubicBezTo>
                    <a:cubicBezTo>
                      <a:pt x="2059" y="190"/>
                      <a:pt x="2057" y="190"/>
                      <a:pt x="2055" y="191"/>
                    </a:cubicBezTo>
                    <a:cubicBezTo>
                      <a:pt x="2052" y="192"/>
                      <a:pt x="2052" y="195"/>
                      <a:pt x="2051" y="196"/>
                    </a:cubicBezTo>
                    <a:cubicBezTo>
                      <a:pt x="2048" y="199"/>
                      <a:pt x="2042" y="204"/>
                      <a:pt x="2038" y="206"/>
                    </a:cubicBezTo>
                    <a:cubicBezTo>
                      <a:pt x="2032" y="208"/>
                      <a:pt x="2033" y="199"/>
                      <a:pt x="2030" y="201"/>
                    </a:cubicBezTo>
                    <a:cubicBezTo>
                      <a:pt x="2028" y="201"/>
                      <a:pt x="2027" y="205"/>
                      <a:pt x="2026" y="207"/>
                    </a:cubicBezTo>
                    <a:cubicBezTo>
                      <a:pt x="2024" y="210"/>
                      <a:pt x="2023" y="211"/>
                      <a:pt x="2020" y="213"/>
                    </a:cubicBezTo>
                    <a:cubicBezTo>
                      <a:pt x="2016" y="216"/>
                      <a:pt x="2015" y="217"/>
                      <a:pt x="2014" y="222"/>
                    </a:cubicBezTo>
                    <a:cubicBezTo>
                      <a:pt x="2014" y="226"/>
                      <a:pt x="2013" y="229"/>
                      <a:pt x="2011" y="233"/>
                    </a:cubicBezTo>
                    <a:cubicBezTo>
                      <a:pt x="2009" y="236"/>
                      <a:pt x="2008" y="237"/>
                      <a:pt x="2004" y="238"/>
                    </a:cubicBezTo>
                    <a:cubicBezTo>
                      <a:pt x="2002" y="239"/>
                      <a:pt x="2001" y="238"/>
                      <a:pt x="1999" y="240"/>
                    </a:cubicBezTo>
                    <a:cubicBezTo>
                      <a:pt x="1997" y="241"/>
                      <a:pt x="1997" y="244"/>
                      <a:pt x="1995" y="245"/>
                    </a:cubicBezTo>
                    <a:cubicBezTo>
                      <a:pt x="1993" y="247"/>
                      <a:pt x="1987" y="246"/>
                      <a:pt x="1984" y="247"/>
                    </a:cubicBezTo>
                    <a:cubicBezTo>
                      <a:pt x="1982" y="247"/>
                      <a:pt x="1981" y="248"/>
                      <a:pt x="1979" y="249"/>
                    </a:cubicBezTo>
                    <a:cubicBezTo>
                      <a:pt x="1977" y="250"/>
                      <a:pt x="1975" y="250"/>
                      <a:pt x="1974" y="251"/>
                    </a:cubicBezTo>
                    <a:cubicBezTo>
                      <a:pt x="1971" y="252"/>
                      <a:pt x="1970" y="257"/>
                      <a:pt x="1968" y="259"/>
                    </a:cubicBezTo>
                    <a:cubicBezTo>
                      <a:pt x="1966" y="260"/>
                      <a:pt x="1964" y="259"/>
                      <a:pt x="1962" y="261"/>
                    </a:cubicBezTo>
                    <a:cubicBezTo>
                      <a:pt x="1960" y="262"/>
                      <a:pt x="1958" y="265"/>
                      <a:pt x="1957" y="267"/>
                    </a:cubicBezTo>
                    <a:cubicBezTo>
                      <a:pt x="1953" y="270"/>
                      <a:pt x="1951" y="273"/>
                      <a:pt x="1948" y="276"/>
                    </a:cubicBezTo>
                    <a:cubicBezTo>
                      <a:pt x="1943" y="283"/>
                      <a:pt x="1934" y="285"/>
                      <a:pt x="1928" y="290"/>
                    </a:cubicBezTo>
                    <a:cubicBezTo>
                      <a:pt x="1923" y="294"/>
                      <a:pt x="1917" y="297"/>
                      <a:pt x="1913" y="302"/>
                    </a:cubicBezTo>
                    <a:cubicBezTo>
                      <a:pt x="1910" y="307"/>
                      <a:pt x="1909" y="310"/>
                      <a:pt x="1903" y="311"/>
                    </a:cubicBezTo>
                    <a:cubicBezTo>
                      <a:pt x="1900" y="312"/>
                      <a:pt x="1900" y="313"/>
                      <a:pt x="1897" y="315"/>
                    </a:cubicBezTo>
                    <a:cubicBezTo>
                      <a:pt x="1895" y="317"/>
                      <a:pt x="1891" y="320"/>
                      <a:pt x="1890" y="322"/>
                    </a:cubicBezTo>
                    <a:cubicBezTo>
                      <a:pt x="1887" y="327"/>
                      <a:pt x="1893" y="330"/>
                      <a:pt x="1887" y="334"/>
                    </a:cubicBezTo>
                    <a:cubicBezTo>
                      <a:pt x="1885" y="337"/>
                      <a:pt x="1884" y="338"/>
                      <a:pt x="1883" y="341"/>
                    </a:cubicBezTo>
                    <a:cubicBezTo>
                      <a:pt x="1882" y="343"/>
                      <a:pt x="1881" y="346"/>
                      <a:pt x="1880" y="347"/>
                    </a:cubicBezTo>
                    <a:cubicBezTo>
                      <a:pt x="1877" y="352"/>
                      <a:pt x="1872" y="352"/>
                      <a:pt x="1868" y="356"/>
                    </a:cubicBezTo>
                    <a:cubicBezTo>
                      <a:pt x="1866" y="360"/>
                      <a:pt x="1866" y="365"/>
                      <a:pt x="1864" y="369"/>
                    </a:cubicBezTo>
                    <a:cubicBezTo>
                      <a:pt x="1863" y="373"/>
                      <a:pt x="1861" y="377"/>
                      <a:pt x="1859" y="380"/>
                    </a:cubicBezTo>
                    <a:cubicBezTo>
                      <a:pt x="1855" y="384"/>
                      <a:pt x="1852" y="388"/>
                      <a:pt x="1848" y="391"/>
                    </a:cubicBezTo>
                    <a:cubicBezTo>
                      <a:pt x="1845" y="394"/>
                      <a:pt x="1842" y="396"/>
                      <a:pt x="1840" y="399"/>
                    </a:cubicBezTo>
                    <a:cubicBezTo>
                      <a:pt x="1838" y="403"/>
                      <a:pt x="1836" y="405"/>
                      <a:pt x="1833" y="408"/>
                    </a:cubicBezTo>
                    <a:cubicBezTo>
                      <a:pt x="1829" y="411"/>
                      <a:pt x="1827" y="416"/>
                      <a:pt x="1823" y="420"/>
                    </a:cubicBezTo>
                    <a:cubicBezTo>
                      <a:pt x="1816" y="426"/>
                      <a:pt x="1810" y="433"/>
                      <a:pt x="1806" y="441"/>
                    </a:cubicBezTo>
                    <a:cubicBezTo>
                      <a:pt x="1802" y="448"/>
                      <a:pt x="1797" y="454"/>
                      <a:pt x="1793" y="460"/>
                    </a:cubicBezTo>
                    <a:cubicBezTo>
                      <a:pt x="1790" y="464"/>
                      <a:pt x="1786" y="466"/>
                      <a:pt x="1784" y="471"/>
                    </a:cubicBezTo>
                    <a:cubicBezTo>
                      <a:pt x="1783" y="476"/>
                      <a:pt x="1782" y="481"/>
                      <a:pt x="1780" y="485"/>
                    </a:cubicBezTo>
                    <a:cubicBezTo>
                      <a:pt x="1777" y="489"/>
                      <a:pt x="1774" y="491"/>
                      <a:pt x="1771" y="495"/>
                    </a:cubicBezTo>
                    <a:cubicBezTo>
                      <a:pt x="1770" y="498"/>
                      <a:pt x="1768" y="500"/>
                      <a:pt x="1766" y="502"/>
                    </a:cubicBezTo>
                    <a:cubicBezTo>
                      <a:pt x="1763" y="506"/>
                      <a:pt x="1761" y="509"/>
                      <a:pt x="1758" y="512"/>
                    </a:cubicBezTo>
                    <a:cubicBezTo>
                      <a:pt x="1754" y="516"/>
                      <a:pt x="1752" y="520"/>
                      <a:pt x="1749" y="524"/>
                    </a:cubicBezTo>
                    <a:cubicBezTo>
                      <a:pt x="1745" y="530"/>
                      <a:pt x="1741" y="533"/>
                      <a:pt x="1740" y="541"/>
                    </a:cubicBezTo>
                    <a:cubicBezTo>
                      <a:pt x="1739" y="547"/>
                      <a:pt x="1737" y="549"/>
                      <a:pt x="1732" y="553"/>
                    </a:cubicBezTo>
                    <a:cubicBezTo>
                      <a:pt x="1728" y="557"/>
                      <a:pt x="1723" y="562"/>
                      <a:pt x="1721" y="567"/>
                    </a:cubicBezTo>
                    <a:cubicBezTo>
                      <a:pt x="1719" y="572"/>
                      <a:pt x="1719" y="577"/>
                      <a:pt x="1715" y="581"/>
                    </a:cubicBezTo>
                    <a:cubicBezTo>
                      <a:pt x="1713" y="583"/>
                      <a:pt x="1711" y="582"/>
                      <a:pt x="1711" y="586"/>
                    </a:cubicBezTo>
                    <a:cubicBezTo>
                      <a:pt x="1710" y="589"/>
                      <a:pt x="1711" y="591"/>
                      <a:pt x="1709" y="595"/>
                    </a:cubicBezTo>
                    <a:cubicBezTo>
                      <a:pt x="1708" y="598"/>
                      <a:pt x="1706" y="602"/>
                      <a:pt x="1705" y="605"/>
                    </a:cubicBezTo>
                    <a:cubicBezTo>
                      <a:pt x="1704" y="608"/>
                      <a:pt x="1705" y="610"/>
                      <a:pt x="1705" y="612"/>
                    </a:cubicBezTo>
                    <a:cubicBezTo>
                      <a:pt x="1704" y="615"/>
                      <a:pt x="1703" y="617"/>
                      <a:pt x="1703" y="620"/>
                    </a:cubicBezTo>
                    <a:cubicBezTo>
                      <a:pt x="1702" y="623"/>
                      <a:pt x="1697" y="629"/>
                      <a:pt x="1702" y="630"/>
                    </a:cubicBezTo>
                    <a:cubicBezTo>
                      <a:pt x="1703" y="631"/>
                      <a:pt x="1706" y="629"/>
                      <a:pt x="1707" y="629"/>
                    </a:cubicBezTo>
                    <a:cubicBezTo>
                      <a:pt x="1710" y="630"/>
                      <a:pt x="1709" y="630"/>
                      <a:pt x="1711" y="632"/>
                    </a:cubicBezTo>
                    <a:cubicBezTo>
                      <a:pt x="1715" y="636"/>
                      <a:pt x="1720" y="633"/>
                      <a:pt x="1717" y="641"/>
                    </a:cubicBezTo>
                    <a:cubicBezTo>
                      <a:pt x="1715" y="646"/>
                      <a:pt x="1711" y="652"/>
                      <a:pt x="1709" y="658"/>
                    </a:cubicBezTo>
                    <a:cubicBezTo>
                      <a:pt x="1707" y="662"/>
                      <a:pt x="1705" y="667"/>
                      <a:pt x="1703" y="672"/>
                    </a:cubicBezTo>
                    <a:cubicBezTo>
                      <a:pt x="1702" y="675"/>
                      <a:pt x="1697" y="680"/>
                      <a:pt x="1696" y="673"/>
                    </a:cubicBezTo>
                    <a:cubicBezTo>
                      <a:pt x="1691" y="672"/>
                      <a:pt x="1689" y="679"/>
                      <a:pt x="1688" y="683"/>
                    </a:cubicBezTo>
                    <a:cubicBezTo>
                      <a:pt x="1687" y="685"/>
                      <a:pt x="1686" y="687"/>
                      <a:pt x="1684" y="689"/>
                    </a:cubicBezTo>
                    <a:cubicBezTo>
                      <a:pt x="1682" y="691"/>
                      <a:pt x="1680" y="692"/>
                      <a:pt x="1680" y="694"/>
                    </a:cubicBezTo>
                    <a:cubicBezTo>
                      <a:pt x="1683" y="695"/>
                      <a:pt x="1685" y="695"/>
                      <a:pt x="1687" y="695"/>
                    </a:cubicBezTo>
                    <a:cubicBezTo>
                      <a:pt x="1687" y="697"/>
                      <a:pt x="1688" y="699"/>
                      <a:pt x="1688" y="700"/>
                    </a:cubicBezTo>
                    <a:cubicBezTo>
                      <a:pt x="1688" y="704"/>
                      <a:pt x="1686" y="703"/>
                      <a:pt x="1683" y="705"/>
                    </a:cubicBezTo>
                    <a:cubicBezTo>
                      <a:pt x="1680" y="707"/>
                      <a:pt x="1679" y="712"/>
                      <a:pt x="1675" y="713"/>
                    </a:cubicBezTo>
                    <a:cubicBezTo>
                      <a:pt x="1675" y="710"/>
                      <a:pt x="1674" y="707"/>
                      <a:pt x="1673" y="705"/>
                    </a:cubicBezTo>
                    <a:cubicBezTo>
                      <a:pt x="1670" y="710"/>
                      <a:pt x="1665" y="714"/>
                      <a:pt x="1661" y="719"/>
                    </a:cubicBezTo>
                    <a:cubicBezTo>
                      <a:pt x="1659" y="721"/>
                      <a:pt x="1656" y="722"/>
                      <a:pt x="1654" y="725"/>
                    </a:cubicBezTo>
                    <a:cubicBezTo>
                      <a:pt x="1653" y="728"/>
                      <a:pt x="1653" y="733"/>
                      <a:pt x="1651" y="736"/>
                    </a:cubicBezTo>
                    <a:cubicBezTo>
                      <a:pt x="1647" y="744"/>
                      <a:pt x="1638" y="749"/>
                      <a:pt x="1634" y="756"/>
                    </a:cubicBezTo>
                    <a:cubicBezTo>
                      <a:pt x="1632" y="760"/>
                      <a:pt x="1631" y="762"/>
                      <a:pt x="1628" y="765"/>
                    </a:cubicBezTo>
                    <a:cubicBezTo>
                      <a:pt x="1624" y="769"/>
                      <a:pt x="1626" y="771"/>
                      <a:pt x="1624" y="776"/>
                    </a:cubicBezTo>
                    <a:cubicBezTo>
                      <a:pt x="1623" y="780"/>
                      <a:pt x="1620" y="780"/>
                      <a:pt x="1619" y="784"/>
                    </a:cubicBezTo>
                    <a:cubicBezTo>
                      <a:pt x="1618" y="786"/>
                      <a:pt x="1620" y="790"/>
                      <a:pt x="1618" y="792"/>
                    </a:cubicBezTo>
                    <a:cubicBezTo>
                      <a:pt x="1617" y="793"/>
                      <a:pt x="1615" y="793"/>
                      <a:pt x="1614" y="792"/>
                    </a:cubicBezTo>
                    <a:cubicBezTo>
                      <a:pt x="1610" y="791"/>
                      <a:pt x="1611" y="796"/>
                      <a:pt x="1610" y="798"/>
                    </a:cubicBezTo>
                    <a:cubicBezTo>
                      <a:pt x="1608" y="802"/>
                      <a:pt x="1605" y="802"/>
                      <a:pt x="1602" y="805"/>
                    </a:cubicBezTo>
                    <a:cubicBezTo>
                      <a:pt x="1598" y="807"/>
                      <a:pt x="1596" y="812"/>
                      <a:pt x="1592" y="813"/>
                    </a:cubicBezTo>
                    <a:cubicBezTo>
                      <a:pt x="1589" y="815"/>
                      <a:pt x="1587" y="813"/>
                      <a:pt x="1586" y="815"/>
                    </a:cubicBezTo>
                    <a:cubicBezTo>
                      <a:pt x="1583" y="818"/>
                      <a:pt x="1587" y="821"/>
                      <a:pt x="1582" y="822"/>
                    </a:cubicBezTo>
                    <a:cubicBezTo>
                      <a:pt x="1579" y="823"/>
                      <a:pt x="1576" y="820"/>
                      <a:pt x="1573" y="823"/>
                    </a:cubicBezTo>
                    <a:cubicBezTo>
                      <a:pt x="1571" y="825"/>
                      <a:pt x="1571" y="828"/>
                      <a:pt x="1568" y="830"/>
                    </a:cubicBezTo>
                    <a:cubicBezTo>
                      <a:pt x="1564" y="833"/>
                      <a:pt x="1561" y="833"/>
                      <a:pt x="1557" y="835"/>
                    </a:cubicBezTo>
                    <a:cubicBezTo>
                      <a:pt x="1553" y="837"/>
                      <a:pt x="1548" y="841"/>
                      <a:pt x="1545" y="844"/>
                    </a:cubicBezTo>
                    <a:cubicBezTo>
                      <a:pt x="1543" y="845"/>
                      <a:pt x="1542" y="847"/>
                      <a:pt x="1541" y="848"/>
                    </a:cubicBezTo>
                    <a:cubicBezTo>
                      <a:pt x="1539" y="849"/>
                      <a:pt x="1537" y="850"/>
                      <a:pt x="1535" y="851"/>
                    </a:cubicBezTo>
                    <a:cubicBezTo>
                      <a:pt x="1533" y="853"/>
                      <a:pt x="1531" y="855"/>
                      <a:pt x="1531" y="857"/>
                    </a:cubicBezTo>
                    <a:cubicBezTo>
                      <a:pt x="1531" y="862"/>
                      <a:pt x="1532" y="862"/>
                      <a:pt x="1528" y="864"/>
                    </a:cubicBezTo>
                    <a:cubicBezTo>
                      <a:pt x="1525" y="865"/>
                      <a:pt x="1526" y="864"/>
                      <a:pt x="1524" y="867"/>
                    </a:cubicBezTo>
                    <a:cubicBezTo>
                      <a:pt x="1523" y="868"/>
                      <a:pt x="1523" y="869"/>
                      <a:pt x="1523" y="870"/>
                    </a:cubicBezTo>
                    <a:cubicBezTo>
                      <a:pt x="1521" y="872"/>
                      <a:pt x="1520" y="871"/>
                      <a:pt x="1519" y="872"/>
                    </a:cubicBezTo>
                    <a:cubicBezTo>
                      <a:pt x="1515" y="876"/>
                      <a:pt x="1520" y="882"/>
                      <a:pt x="1514" y="885"/>
                    </a:cubicBezTo>
                    <a:cubicBezTo>
                      <a:pt x="1511" y="886"/>
                      <a:pt x="1510" y="886"/>
                      <a:pt x="1508" y="887"/>
                    </a:cubicBezTo>
                    <a:cubicBezTo>
                      <a:pt x="1507" y="887"/>
                      <a:pt x="1507" y="888"/>
                      <a:pt x="1506" y="889"/>
                    </a:cubicBezTo>
                    <a:cubicBezTo>
                      <a:pt x="1505" y="889"/>
                      <a:pt x="1503" y="889"/>
                      <a:pt x="1502" y="889"/>
                    </a:cubicBezTo>
                    <a:cubicBezTo>
                      <a:pt x="1499" y="891"/>
                      <a:pt x="1496" y="898"/>
                      <a:pt x="1494" y="902"/>
                    </a:cubicBezTo>
                    <a:cubicBezTo>
                      <a:pt x="1492" y="907"/>
                      <a:pt x="1487" y="907"/>
                      <a:pt x="1484" y="911"/>
                    </a:cubicBezTo>
                    <a:cubicBezTo>
                      <a:pt x="1482" y="913"/>
                      <a:pt x="1482" y="915"/>
                      <a:pt x="1481" y="917"/>
                    </a:cubicBezTo>
                    <a:cubicBezTo>
                      <a:pt x="1479" y="919"/>
                      <a:pt x="1478" y="919"/>
                      <a:pt x="1477" y="921"/>
                    </a:cubicBezTo>
                    <a:cubicBezTo>
                      <a:pt x="1475" y="925"/>
                      <a:pt x="1472" y="927"/>
                      <a:pt x="1471" y="930"/>
                    </a:cubicBezTo>
                    <a:cubicBezTo>
                      <a:pt x="1469" y="934"/>
                      <a:pt x="1471" y="937"/>
                      <a:pt x="1473" y="940"/>
                    </a:cubicBezTo>
                    <a:cubicBezTo>
                      <a:pt x="1474" y="943"/>
                      <a:pt x="1478" y="946"/>
                      <a:pt x="1479" y="949"/>
                    </a:cubicBezTo>
                    <a:cubicBezTo>
                      <a:pt x="1480" y="952"/>
                      <a:pt x="1477" y="956"/>
                      <a:pt x="1478" y="959"/>
                    </a:cubicBezTo>
                    <a:cubicBezTo>
                      <a:pt x="1480" y="965"/>
                      <a:pt x="1483" y="958"/>
                      <a:pt x="1486" y="957"/>
                    </a:cubicBezTo>
                    <a:cubicBezTo>
                      <a:pt x="1488" y="956"/>
                      <a:pt x="1489" y="958"/>
                      <a:pt x="1491" y="956"/>
                    </a:cubicBezTo>
                    <a:cubicBezTo>
                      <a:pt x="1493" y="955"/>
                      <a:pt x="1493" y="953"/>
                      <a:pt x="1495" y="952"/>
                    </a:cubicBezTo>
                    <a:cubicBezTo>
                      <a:pt x="1496" y="956"/>
                      <a:pt x="1494" y="960"/>
                      <a:pt x="1495" y="964"/>
                    </a:cubicBezTo>
                    <a:cubicBezTo>
                      <a:pt x="1501" y="964"/>
                      <a:pt x="1505" y="961"/>
                      <a:pt x="1510" y="961"/>
                    </a:cubicBezTo>
                    <a:cubicBezTo>
                      <a:pt x="1511" y="965"/>
                      <a:pt x="1508" y="965"/>
                      <a:pt x="1508" y="968"/>
                    </a:cubicBezTo>
                    <a:cubicBezTo>
                      <a:pt x="1513" y="971"/>
                      <a:pt x="1512" y="977"/>
                      <a:pt x="1509" y="981"/>
                    </a:cubicBezTo>
                    <a:cubicBezTo>
                      <a:pt x="1508" y="984"/>
                      <a:pt x="1506" y="986"/>
                      <a:pt x="1508" y="988"/>
                    </a:cubicBezTo>
                    <a:cubicBezTo>
                      <a:pt x="1511" y="991"/>
                      <a:pt x="1513" y="987"/>
                      <a:pt x="1514" y="992"/>
                    </a:cubicBezTo>
                    <a:cubicBezTo>
                      <a:pt x="1515" y="994"/>
                      <a:pt x="1513" y="997"/>
                      <a:pt x="1517" y="997"/>
                    </a:cubicBezTo>
                    <a:cubicBezTo>
                      <a:pt x="1519" y="998"/>
                      <a:pt x="1523" y="994"/>
                      <a:pt x="1524" y="992"/>
                    </a:cubicBezTo>
                    <a:cubicBezTo>
                      <a:pt x="1526" y="987"/>
                      <a:pt x="1522" y="988"/>
                      <a:pt x="1521" y="985"/>
                    </a:cubicBezTo>
                    <a:cubicBezTo>
                      <a:pt x="1520" y="982"/>
                      <a:pt x="1523" y="981"/>
                      <a:pt x="1522" y="978"/>
                    </a:cubicBezTo>
                    <a:cubicBezTo>
                      <a:pt x="1520" y="978"/>
                      <a:pt x="1520" y="978"/>
                      <a:pt x="1518" y="979"/>
                    </a:cubicBezTo>
                    <a:cubicBezTo>
                      <a:pt x="1518" y="974"/>
                      <a:pt x="1522" y="971"/>
                      <a:pt x="1524" y="966"/>
                    </a:cubicBezTo>
                    <a:cubicBezTo>
                      <a:pt x="1526" y="962"/>
                      <a:pt x="1526" y="956"/>
                      <a:pt x="1532" y="954"/>
                    </a:cubicBezTo>
                    <a:cubicBezTo>
                      <a:pt x="1536" y="952"/>
                      <a:pt x="1540" y="955"/>
                      <a:pt x="1544" y="950"/>
                    </a:cubicBezTo>
                    <a:cubicBezTo>
                      <a:pt x="1547" y="947"/>
                      <a:pt x="1547" y="942"/>
                      <a:pt x="1551" y="941"/>
                    </a:cubicBezTo>
                    <a:cubicBezTo>
                      <a:pt x="1552" y="943"/>
                      <a:pt x="1551" y="947"/>
                      <a:pt x="1552" y="950"/>
                    </a:cubicBezTo>
                    <a:cubicBezTo>
                      <a:pt x="1554" y="954"/>
                      <a:pt x="1555" y="951"/>
                      <a:pt x="1558" y="950"/>
                    </a:cubicBezTo>
                    <a:cubicBezTo>
                      <a:pt x="1562" y="948"/>
                      <a:pt x="1563" y="948"/>
                      <a:pt x="1567" y="946"/>
                    </a:cubicBezTo>
                    <a:cubicBezTo>
                      <a:pt x="1569" y="944"/>
                      <a:pt x="1570" y="942"/>
                      <a:pt x="1574" y="943"/>
                    </a:cubicBezTo>
                    <a:cubicBezTo>
                      <a:pt x="1575" y="944"/>
                      <a:pt x="1576" y="945"/>
                      <a:pt x="1577" y="945"/>
                    </a:cubicBezTo>
                    <a:cubicBezTo>
                      <a:pt x="1579" y="945"/>
                      <a:pt x="1580" y="943"/>
                      <a:pt x="1582" y="944"/>
                    </a:cubicBezTo>
                    <a:cubicBezTo>
                      <a:pt x="1585" y="944"/>
                      <a:pt x="1587" y="947"/>
                      <a:pt x="1587" y="950"/>
                    </a:cubicBezTo>
                    <a:cubicBezTo>
                      <a:pt x="1587" y="956"/>
                      <a:pt x="1577" y="960"/>
                      <a:pt x="1579" y="967"/>
                    </a:cubicBezTo>
                    <a:cubicBezTo>
                      <a:pt x="1583" y="967"/>
                      <a:pt x="1587" y="964"/>
                      <a:pt x="1589" y="961"/>
                    </a:cubicBezTo>
                    <a:cubicBezTo>
                      <a:pt x="1592" y="959"/>
                      <a:pt x="1593" y="953"/>
                      <a:pt x="1597" y="954"/>
                    </a:cubicBezTo>
                    <a:cubicBezTo>
                      <a:pt x="1599" y="961"/>
                      <a:pt x="1601" y="963"/>
                      <a:pt x="1598" y="970"/>
                    </a:cubicBezTo>
                    <a:cubicBezTo>
                      <a:pt x="1596" y="973"/>
                      <a:pt x="1595" y="976"/>
                      <a:pt x="1593" y="979"/>
                    </a:cubicBezTo>
                    <a:cubicBezTo>
                      <a:pt x="1590" y="982"/>
                      <a:pt x="1585" y="984"/>
                      <a:pt x="1582" y="986"/>
                    </a:cubicBezTo>
                    <a:cubicBezTo>
                      <a:pt x="1573" y="993"/>
                      <a:pt x="1563" y="1004"/>
                      <a:pt x="1566" y="1016"/>
                    </a:cubicBezTo>
                    <a:cubicBezTo>
                      <a:pt x="1568" y="1016"/>
                      <a:pt x="1569" y="1014"/>
                      <a:pt x="1571" y="1013"/>
                    </a:cubicBezTo>
                    <a:cubicBezTo>
                      <a:pt x="1571" y="1014"/>
                      <a:pt x="1571" y="1014"/>
                      <a:pt x="1571" y="1015"/>
                    </a:cubicBezTo>
                    <a:cubicBezTo>
                      <a:pt x="1576" y="1017"/>
                      <a:pt x="1576" y="1010"/>
                      <a:pt x="1580" y="1010"/>
                    </a:cubicBezTo>
                    <a:cubicBezTo>
                      <a:pt x="1583" y="1010"/>
                      <a:pt x="1583" y="1013"/>
                      <a:pt x="1584" y="1016"/>
                    </a:cubicBezTo>
                    <a:cubicBezTo>
                      <a:pt x="1588" y="1017"/>
                      <a:pt x="1589" y="1015"/>
                      <a:pt x="1591" y="1012"/>
                    </a:cubicBezTo>
                    <a:cubicBezTo>
                      <a:pt x="1595" y="1010"/>
                      <a:pt x="1600" y="1008"/>
                      <a:pt x="1604" y="1006"/>
                    </a:cubicBezTo>
                    <a:cubicBezTo>
                      <a:pt x="1610" y="1002"/>
                      <a:pt x="1617" y="994"/>
                      <a:pt x="1617" y="986"/>
                    </a:cubicBezTo>
                    <a:cubicBezTo>
                      <a:pt x="1617" y="980"/>
                      <a:pt x="1618" y="976"/>
                      <a:pt x="1623" y="971"/>
                    </a:cubicBezTo>
                    <a:cubicBezTo>
                      <a:pt x="1630" y="965"/>
                      <a:pt x="1624" y="978"/>
                      <a:pt x="1625" y="982"/>
                    </a:cubicBezTo>
                    <a:cubicBezTo>
                      <a:pt x="1629" y="982"/>
                      <a:pt x="1631" y="980"/>
                      <a:pt x="1633" y="978"/>
                    </a:cubicBezTo>
                    <a:cubicBezTo>
                      <a:pt x="1634" y="978"/>
                      <a:pt x="1637" y="979"/>
                      <a:pt x="1637" y="980"/>
                    </a:cubicBezTo>
                    <a:cubicBezTo>
                      <a:pt x="1635" y="984"/>
                      <a:pt x="1637" y="992"/>
                      <a:pt x="1639" y="995"/>
                    </a:cubicBezTo>
                    <a:cubicBezTo>
                      <a:pt x="1640" y="997"/>
                      <a:pt x="1641" y="999"/>
                      <a:pt x="1640" y="1001"/>
                    </a:cubicBezTo>
                    <a:cubicBezTo>
                      <a:pt x="1639" y="1002"/>
                      <a:pt x="1637" y="1002"/>
                      <a:pt x="1636" y="1003"/>
                    </a:cubicBezTo>
                    <a:cubicBezTo>
                      <a:pt x="1635" y="1004"/>
                      <a:pt x="1635" y="1005"/>
                      <a:pt x="1634" y="1006"/>
                    </a:cubicBezTo>
                    <a:cubicBezTo>
                      <a:pt x="1633" y="1008"/>
                      <a:pt x="1632" y="1011"/>
                      <a:pt x="1628" y="1009"/>
                    </a:cubicBezTo>
                    <a:cubicBezTo>
                      <a:pt x="1626" y="1009"/>
                      <a:pt x="1626" y="1005"/>
                      <a:pt x="1625" y="1004"/>
                    </a:cubicBezTo>
                    <a:cubicBezTo>
                      <a:pt x="1620" y="1008"/>
                      <a:pt x="1616" y="1013"/>
                      <a:pt x="1613" y="1018"/>
                    </a:cubicBezTo>
                    <a:cubicBezTo>
                      <a:pt x="1612" y="1020"/>
                      <a:pt x="1610" y="1022"/>
                      <a:pt x="1609" y="1024"/>
                    </a:cubicBezTo>
                    <a:cubicBezTo>
                      <a:pt x="1607" y="1025"/>
                      <a:pt x="1604" y="1026"/>
                      <a:pt x="1603" y="1027"/>
                    </a:cubicBezTo>
                    <a:cubicBezTo>
                      <a:pt x="1600" y="1032"/>
                      <a:pt x="1607" y="1034"/>
                      <a:pt x="1608" y="1037"/>
                    </a:cubicBezTo>
                    <a:cubicBezTo>
                      <a:pt x="1609" y="1038"/>
                      <a:pt x="1608" y="1041"/>
                      <a:pt x="1609" y="1043"/>
                    </a:cubicBezTo>
                    <a:cubicBezTo>
                      <a:pt x="1610" y="1045"/>
                      <a:pt x="1611" y="1047"/>
                      <a:pt x="1612" y="1050"/>
                    </a:cubicBezTo>
                    <a:cubicBezTo>
                      <a:pt x="1612" y="1054"/>
                      <a:pt x="1609" y="1056"/>
                      <a:pt x="1609" y="1059"/>
                    </a:cubicBezTo>
                    <a:cubicBezTo>
                      <a:pt x="1608" y="1065"/>
                      <a:pt x="1604" y="1065"/>
                      <a:pt x="1600" y="1069"/>
                    </a:cubicBezTo>
                    <a:cubicBezTo>
                      <a:pt x="1596" y="1073"/>
                      <a:pt x="1591" y="1077"/>
                      <a:pt x="1588" y="1082"/>
                    </a:cubicBezTo>
                    <a:cubicBezTo>
                      <a:pt x="1586" y="1084"/>
                      <a:pt x="1585" y="1085"/>
                      <a:pt x="1584" y="1087"/>
                    </a:cubicBezTo>
                    <a:cubicBezTo>
                      <a:pt x="1583" y="1089"/>
                      <a:pt x="1584" y="1092"/>
                      <a:pt x="1583" y="1094"/>
                    </a:cubicBezTo>
                    <a:cubicBezTo>
                      <a:pt x="1580" y="1102"/>
                      <a:pt x="1575" y="1092"/>
                      <a:pt x="1572" y="1091"/>
                    </a:cubicBezTo>
                    <a:cubicBezTo>
                      <a:pt x="1571" y="1090"/>
                      <a:pt x="1568" y="1090"/>
                      <a:pt x="1567" y="1089"/>
                    </a:cubicBezTo>
                    <a:cubicBezTo>
                      <a:pt x="1565" y="1088"/>
                      <a:pt x="1567" y="1086"/>
                      <a:pt x="1567" y="1083"/>
                    </a:cubicBezTo>
                    <a:cubicBezTo>
                      <a:pt x="1567" y="1078"/>
                      <a:pt x="1566" y="1075"/>
                      <a:pt x="1561" y="1079"/>
                    </a:cubicBezTo>
                    <a:cubicBezTo>
                      <a:pt x="1560" y="1081"/>
                      <a:pt x="1559" y="1083"/>
                      <a:pt x="1557" y="1085"/>
                    </a:cubicBezTo>
                    <a:cubicBezTo>
                      <a:pt x="1554" y="1086"/>
                      <a:pt x="1551" y="1086"/>
                      <a:pt x="1549" y="1087"/>
                    </a:cubicBezTo>
                    <a:cubicBezTo>
                      <a:pt x="1543" y="1090"/>
                      <a:pt x="1539" y="1104"/>
                      <a:pt x="1540" y="1110"/>
                    </a:cubicBezTo>
                    <a:cubicBezTo>
                      <a:pt x="1541" y="1116"/>
                      <a:pt x="1544" y="1115"/>
                      <a:pt x="1549" y="1115"/>
                    </a:cubicBezTo>
                    <a:cubicBezTo>
                      <a:pt x="1552" y="1115"/>
                      <a:pt x="1553" y="1113"/>
                      <a:pt x="1555" y="1116"/>
                    </a:cubicBezTo>
                    <a:cubicBezTo>
                      <a:pt x="1557" y="1118"/>
                      <a:pt x="1555" y="1120"/>
                      <a:pt x="1556" y="1123"/>
                    </a:cubicBezTo>
                    <a:cubicBezTo>
                      <a:pt x="1559" y="1128"/>
                      <a:pt x="1561" y="1121"/>
                      <a:pt x="1565" y="1122"/>
                    </a:cubicBezTo>
                    <a:cubicBezTo>
                      <a:pt x="1567" y="1123"/>
                      <a:pt x="1567" y="1125"/>
                      <a:pt x="1569" y="1126"/>
                    </a:cubicBezTo>
                    <a:cubicBezTo>
                      <a:pt x="1571" y="1126"/>
                      <a:pt x="1573" y="1125"/>
                      <a:pt x="1574" y="1125"/>
                    </a:cubicBezTo>
                    <a:cubicBezTo>
                      <a:pt x="1576" y="1127"/>
                      <a:pt x="1575" y="1134"/>
                      <a:pt x="1576" y="1137"/>
                    </a:cubicBezTo>
                    <a:cubicBezTo>
                      <a:pt x="1577" y="1141"/>
                      <a:pt x="1582" y="1145"/>
                      <a:pt x="1584" y="1150"/>
                    </a:cubicBezTo>
                    <a:cubicBezTo>
                      <a:pt x="1588" y="1156"/>
                      <a:pt x="1590" y="1163"/>
                      <a:pt x="1591" y="1170"/>
                    </a:cubicBezTo>
                    <a:cubicBezTo>
                      <a:pt x="1593" y="1177"/>
                      <a:pt x="1596" y="1182"/>
                      <a:pt x="1603" y="1182"/>
                    </a:cubicBezTo>
                    <a:cubicBezTo>
                      <a:pt x="1606" y="1188"/>
                      <a:pt x="1602" y="1187"/>
                      <a:pt x="1601" y="1191"/>
                    </a:cubicBezTo>
                    <a:cubicBezTo>
                      <a:pt x="1599" y="1196"/>
                      <a:pt x="1604" y="1199"/>
                      <a:pt x="1606" y="1202"/>
                    </a:cubicBezTo>
                    <a:cubicBezTo>
                      <a:pt x="1609" y="1210"/>
                      <a:pt x="1607" y="1222"/>
                      <a:pt x="1609" y="1230"/>
                    </a:cubicBezTo>
                    <a:cubicBezTo>
                      <a:pt x="1610" y="1235"/>
                      <a:pt x="1616" y="1251"/>
                      <a:pt x="1619" y="1239"/>
                    </a:cubicBezTo>
                    <a:cubicBezTo>
                      <a:pt x="1620" y="1230"/>
                      <a:pt x="1613" y="1224"/>
                      <a:pt x="1614" y="1216"/>
                    </a:cubicBezTo>
                    <a:cubicBezTo>
                      <a:pt x="1618" y="1216"/>
                      <a:pt x="1619" y="1221"/>
                      <a:pt x="1622" y="1223"/>
                    </a:cubicBezTo>
                    <a:cubicBezTo>
                      <a:pt x="1625" y="1225"/>
                      <a:pt x="1629" y="1223"/>
                      <a:pt x="1632" y="1225"/>
                    </a:cubicBezTo>
                    <a:cubicBezTo>
                      <a:pt x="1636" y="1227"/>
                      <a:pt x="1634" y="1231"/>
                      <a:pt x="1633" y="1235"/>
                    </a:cubicBezTo>
                    <a:cubicBezTo>
                      <a:pt x="1633" y="1236"/>
                      <a:pt x="1631" y="1237"/>
                      <a:pt x="1631" y="1238"/>
                    </a:cubicBezTo>
                    <a:cubicBezTo>
                      <a:pt x="1631" y="1238"/>
                      <a:pt x="1632" y="1242"/>
                      <a:pt x="1632" y="1243"/>
                    </a:cubicBezTo>
                    <a:cubicBezTo>
                      <a:pt x="1623" y="1242"/>
                      <a:pt x="1628" y="1250"/>
                      <a:pt x="1628" y="1256"/>
                    </a:cubicBezTo>
                    <a:cubicBezTo>
                      <a:pt x="1623" y="1259"/>
                      <a:pt x="1620" y="1252"/>
                      <a:pt x="1616" y="1256"/>
                    </a:cubicBezTo>
                    <a:cubicBezTo>
                      <a:pt x="1614" y="1258"/>
                      <a:pt x="1615" y="1267"/>
                      <a:pt x="1616" y="1270"/>
                    </a:cubicBezTo>
                    <a:cubicBezTo>
                      <a:pt x="1618" y="1280"/>
                      <a:pt x="1625" y="1288"/>
                      <a:pt x="1635" y="1287"/>
                    </a:cubicBezTo>
                    <a:cubicBezTo>
                      <a:pt x="1639" y="1293"/>
                      <a:pt x="1633" y="1293"/>
                      <a:pt x="1629" y="1294"/>
                    </a:cubicBezTo>
                    <a:cubicBezTo>
                      <a:pt x="1624" y="1296"/>
                      <a:pt x="1624" y="1297"/>
                      <a:pt x="1622" y="1302"/>
                    </a:cubicBezTo>
                    <a:cubicBezTo>
                      <a:pt x="1621" y="1306"/>
                      <a:pt x="1619" y="1310"/>
                      <a:pt x="1618" y="1314"/>
                    </a:cubicBezTo>
                    <a:cubicBezTo>
                      <a:pt x="1617" y="1316"/>
                      <a:pt x="1617" y="1322"/>
                      <a:pt x="1615" y="1324"/>
                    </a:cubicBezTo>
                    <a:cubicBezTo>
                      <a:pt x="1611" y="1328"/>
                      <a:pt x="1601" y="1328"/>
                      <a:pt x="1596" y="1333"/>
                    </a:cubicBezTo>
                    <a:cubicBezTo>
                      <a:pt x="1592" y="1338"/>
                      <a:pt x="1590" y="1339"/>
                      <a:pt x="1584" y="1339"/>
                    </a:cubicBezTo>
                    <a:cubicBezTo>
                      <a:pt x="1581" y="1340"/>
                      <a:pt x="1578" y="1340"/>
                      <a:pt x="1575" y="1341"/>
                    </a:cubicBezTo>
                    <a:cubicBezTo>
                      <a:pt x="1573" y="1343"/>
                      <a:pt x="1572" y="1345"/>
                      <a:pt x="1568" y="1346"/>
                    </a:cubicBezTo>
                    <a:cubicBezTo>
                      <a:pt x="1566" y="1346"/>
                      <a:pt x="1559" y="1345"/>
                      <a:pt x="1556" y="1344"/>
                    </a:cubicBezTo>
                    <a:cubicBezTo>
                      <a:pt x="1549" y="1343"/>
                      <a:pt x="1543" y="1338"/>
                      <a:pt x="1535" y="1341"/>
                    </a:cubicBezTo>
                    <a:cubicBezTo>
                      <a:pt x="1526" y="1343"/>
                      <a:pt x="1525" y="1351"/>
                      <a:pt x="1519" y="1357"/>
                    </a:cubicBezTo>
                    <a:cubicBezTo>
                      <a:pt x="1515" y="1360"/>
                      <a:pt x="1514" y="1360"/>
                      <a:pt x="1512" y="1365"/>
                    </a:cubicBezTo>
                    <a:cubicBezTo>
                      <a:pt x="1511" y="1366"/>
                      <a:pt x="1511" y="1368"/>
                      <a:pt x="1510" y="1370"/>
                    </a:cubicBezTo>
                    <a:cubicBezTo>
                      <a:pt x="1508" y="1372"/>
                      <a:pt x="1506" y="1371"/>
                      <a:pt x="1504" y="1373"/>
                    </a:cubicBezTo>
                    <a:cubicBezTo>
                      <a:pt x="1500" y="1376"/>
                      <a:pt x="1502" y="1384"/>
                      <a:pt x="1497" y="1389"/>
                    </a:cubicBezTo>
                    <a:cubicBezTo>
                      <a:pt x="1485" y="1400"/>
                      <a:pt x="1472" y="1408"/>
                      <a:pt x="1461" y="1419"/>
                    </a:cubicBezTo>
                    <a:cubicBezTo>
                      <a:pt x="1455" y="1426"/>
                      <a:pt x="1449" y="1435"/>
                      <a:pt x="1441" y="1441"/>
                    </a:cubicBezTo>
                    <a:cubicBezTo>
                      <a:pt x="1437" y="1445"/>
                      <a:pt x="1438" y="1445"/>
                      <a:pt x="1437" y="1449"/>
                    </a:cubicBezTo>
                    <a:cubicBezTo>
                      <a:pt x="1434" y="1454"/>
                      <a:pt x="1429" y="1458"/>
                      <a:pt x="1427" y="1464"/>
                    </a:cubicBezTo>
                    <a:cubicBezTo>
                      <a:pt x="1424" y="1474"/>
                      <a:pt x="1426" y="1484"/>
                      <a:pt x="1419" y="1494"/>
                    </a:cubicBezTo>
                    <a:cubicBezTo>
                      <a:pt x="1415" y="1498"/>
                      <a:pt x="1416" y="1497"/>
                      <a:pt x="1415" y="1503"/>
                    </a:cubicBezTo>
                    <a:cubicBezTo>
                      <a:pt x="1415" y="1508"/>
                      <a:pt x="1413" y="1511"/>
                      <a:pt x="1411" y="1515"/>
                    </a:cubicBezTo>
                    <a:cubicBezTo>
                      <a:pt x="1407" y="1510"/>
                      <a:pt x="1408" y="1502"/>
                      <a:pt x="1401" y="1500"/>
                    </a:cubicBezTo>
                    <a:cubicBezTo>
                      <a:pt x="1400" y="1503"/>
                      <a:pt x="1403" y="1509"/>
                      <a:pt x="1399" y="1510"/>
                    </a:cubicBezTo>
                    <a:cubicBezTo>
                      <a:pt x="1397" y="1508"/>
                      <a:pt x="1394" y="1506"/>
                      <a:pt x="1393" y="1503"/>
                    </a:cubicBezTo>
                    <a:cubicBezTo>
                      <a:pt x="1388" y="1509"/>
                      <a:pt x="1388" y="1519"/>
                      <a:pt x="1382" y="1525"/>
                    </a:cubicBezTo>
                    <a:cubicBezTo>
                      <a:pt x="1374" y="1533"/>
                      <a:pt x="1364" y="1534"/>
                      <a:pt x="1353" y="1535"/>
                    </a:cubicBezTo>
                    <a:cubicBezTo>
                      <a:pt x="1353" y="1538"/>
                      <a:pt x="1355" y="1538"/>
                      <a:pt x="1357" y="1540"/>
                    </a:cubicBezTo>
                    <a:cubicBezTo>
                      <a:pt x="1359" y="1543"/>
                      <a:pt x="1360" y="1542"/>
                      <a:pt x="1361" y="1546"/>
                    </a:cubicBezTo>
                    <a:cubicBezTo>
                      <a:pt x="1362" y="1550"/>
                      <a:pt x="1362" y="1559"/>
                      <a:pt x="1356" y="1558"/>
                    </a:cubicBezTo>
                    <a:cubicBezTo>
                      <a:pt x="1355" y="1556"/>
                      <a:pt x="1355" y="1552"/>
                      <a:pt x="1354" y="1550"/>
                    </a:cubicBezTo>
                    <a:cubicBezTo>
                      <a:pt x="1353" y="1548"/>
                      <a:pt x="1350" y="1548"/>
                      <a:pt x="1349" y="1546"/>
                    </a:cubicBezTo>
                    <a:cubicBezTo>
                      <a:pt x="1347" y="1543"/>
                      <a:pt x="1350" y="1541"/>
                      <a:pt x="1346" y="1539"/>
                    </a:cubicBezTo>
                    <a:cubicBezTo>
                      <a:pt x="1344" y="1538"/>
                      <a:pt x="1341" y="1540"/>
                      <a:pt x="1339" y="1542"/>
                    </a:cubicBezTo>
                    <a:cubicBezTo>
                      <a:pt x="1334" y="1546"/>
                      <a:pt x="1335" y="1549"/>
                      <a:pt x="1327" y="1550"/>
                    </a:cubicBezTo>
                    <a:cubicBezTo>
                      <a:pt x="1319" y="1550"/>
                      <a:pt x="1316" y="1550"/>
                      <a:pt x="1311" y="1556"/>
                    </a:cubicBezTo>
                    <a:cubicBezTo>
                      <a:pt x="1309" y="1558"/>
                      <a:pt x="1308" y="1561"/>
                      <a:pt x="1306" y="1563"/>
                    </a:cubicBezTo>
                    <a:cubicBezTo>
                      <a:pt x="1304" y="1565"/>
                      <a:pt x="1299" y="1564"/>
                      <a:pt x="1298" y="1567"/>
                    </a:cubicBezTo>
                    <a:cubicBezTo>
                      <a:pt x="1294" y="1573"/>
                      <a:pt x="1304" y="1573"/>
                      <a:pt x="1306" y="1576"/>
                    </a:cubicBezTo>
                    <a:cubicBezTo>
                      <a:pt x="1308" y="1579"/>
                      <a:pt x="1307" y="1583"/>
                      <a:pt x="1308" y="1586"/>
                    </a:cubicBezTo>
                    <a:cubicBezTo>
                      <a:pt x="1308" y="1591"/>
                      <a:pt x="1308" y="1589"/>
                      <a:pt x="1311" y="1593"/>
                    </a:cubicBezTo>
                    <a:cubicBezTo>
                      <a:pt x="1314" y="1596"/>
                      <a:pt x="1316" y="1601"/>
                      <a:pt x="1316" y="1606"/>
                    </a:cubicBezTo>
                    <a:cubicBezTo>
                      <a:pt x="1312" y="1605"/>
                      <a:pt x="1309" y="1599"/>
                      <a:pt x="1305" y="1597"/>
                    </a:cubicBezTo>
                    <a:cubicBezTo>
                      <a:pt x="1301" y="1595"/>
                      <a:pt x="1299" y="1595"/>
                      <a:pt x="1293" y="1595"/>
                    </a:cubicBezTo>
                    <a:cubicBezTo>
                      <a:pt x="1293" y="1592"/>
                      <a:pt x="1293" y="1590"/>
                      <a:pt x="1292" y="1587"/>
                    </a:cubicBezTo>
                    <a:cubicBezTo>
                      <a:pt x="1279" y="1588"/>
                      <a:pt x="1288" y="1580"/>
                      <a:pt x="1285" y="1572"/>
                    </a:cubicBezTo>
                    <a:cubicBezTo>
                      <a:pt x="1275" y="1572"/>
                      <a:pt x="1264" y="1577"/>
                      <a:pt x="1254" y="1579"/>
                    </a:cubicBezTo>
                    <a:cubicBezTo>
                      <a:pt x="1252" y="1580"/>
                      <a:pt x="1249" y="1581"/>
                      <a:pt x="1246" y="1581"/>
                    </a:cubicBezTo>
                    <a:cubicBezTo>
                      <a:pt x="1243" y="1580"/>
                      <a:pt x="1242" y="1577"/>
                      <a:pt x="1239" y="1576"/>
                    </a:cubicBezTo>
                    <a:cubicBezTo>
                      <a:pt x="1228" y="1571"/>
                      <a:pt x="1212" y="1579"/>
                      <a:pt x="1201" y="1580"/>
                    </a:cubicBezTo>
                    <a:cubicBezTo>
                      <a:pt x="1194" y="1580"/>
                      <a:pt x="1193" y="1581"/>
                      <a:pt x="1189" y="1584"/>
                    </a:cubicBezTo>
                    <a:cubicBezTo>
                      <a:pt x="1186" y="1586"/>
                      <a:pt x="1184" y="1588"/>
                      <a:pt x="1180" y="1589"/>
                    </a:cubicBezTo>
                    <a:cubicBezTo>
                      <a:pt x="1174" y="1591"/>
                      <a:pt x="1169" y="1593"/>
                      <a:pt x="1163" y="1594"/>
                    </a:cubicBezTo>
                    <a:cubicBezTo>
                      <a:pt x="1155" y="1595"/>
                      <a:pt x="1148" y="1595"/>
                      <a:pt x="1141" y="1598"/>
                    </a:cubicBezTo>
                    <a:cubicBezTo>
                      <a:pt x="1135" y="1601"/>
                      <a:pt x="1129" y="1603"/>
                      <a:pt x="1122" y="1603"/>
                    </a:cubicBezTo>
                    <a:cubicBezTo>
                      <a:pt x="1116" y="1604"/>
                      <a:pt x="1109" y="1602"/>
                      <a:pt x="1102" y="1603"/>
                    </a:cubicBezTo>
                    <a:cubicBezTo>
                      <a:pt x="1095" y="1605"/>
                      <a:pt x="1089" y="1610"/>
                      <a:pt x="1083" y="1612"/>
                    </a:cubicBezTo>
                    <a:cubicBezTo>
                      <a:pt x="1080" y="1613"/>
                      <a:pt x="1077" y="1613"/>
                      <a:pt x="1074" y="1614"/>
                    </a:cubicBezTo>
                    <a:cubicBezTo>
                      <a:pt x="1071" y="1615"/>
                      <a:pt x="1068" y="1618"/>
                      <a:pt x="1065" y="1620"/>
                    </a:cubicBezTo>
                    <a:cubicBezTo>
                      <a:pt x="1054" y="1629"/>
                      <a:pt x="1039" y="1637"/>
                      <a:pt x="1026" y="1642"/>
                    </a:cubicBezTo>
                    <a:cubicBezTo>
                      <a:pt x="1018" y="1646"/>
                      <a:pt x="1011" y="1651"/>
                      <a:pt x="1002" y="1654"/>
                    </a:cubicBezTo>
                    <a:cubicBezTo>
                      <a:pt x="997" y="1655"/>
                      <a:pt x="994" y="1655"/>
                      <a:pt x="989" y="1653"/>
                    </a:cubicBezTo>
                    <a:cubicBezTo>
                      <a:pt x="983" y="1650"/>
                      <a:pt x="978" y="1650"/>
                      <a:pt x="972" y="1649"/>
                    </a:cubicBezTo>
                    <a:cubicBezTo>
                      <a:pt x="967" y="1648"/>
                      <a:pt x="967" y="1646"/>
                      <a:pt x="963" y="1643"/>
                    </a:cubicBezTo>
                    <a:cubicBezTo>
                      <a:pt x="957" y="1638"/>
                      <a:pt x="949" y="1637"/>
                      <a:pt x="943" y="1632"/>
                    </a:cubicBezTo>
                    <a:cubicBezTo>
                      <a:pt x="938" y="1628"/>
                      <a:pt x="932" y="1626"/>
                      <a:pt x="928" y="1621"/>
                    </a:cubicBezTo>
                    <a:cubicBezTo>
                      <a:pt x="923" y="1616"/>
                      <a:pt x="918" y="1613"/>
                      <a:pt x="911" y="1611"/>
                    </a:cubicBezTo>
                    <a:cubicBezTo>
                      <a:pt x="904" y="1609"/>
                      <a:pt x="897" y="1605"/>
                      <a:pt x="890" y="1604"/>
                    </a:cubicBezTo>
                    <a:cubicBezTo>
                      <a:pt x="883" y="1603"/>
                      <a:pt x="879" y="1608"/>
                      <a:pt x="872" y="1609"/>
                    </a:cubicBezTo>
                    <a:cubicBezTo>
                      <a:pt x="863" y="1610"/>
                      <a:pt x="859" y="1608"/>
                      <a:pt x="851" y="1605"/>
                    </a:cubicBezTo>
                    <a:cubicBezTo>
                      <a:pt x="845" y="1601"/>
                      <a:pt x="837" y="1603"/>
                      <a:pt x="830" y="1604"/>
                    </a:cubicBezTo>
                    <a:cubicBezTo>
                      <a:pt x="826" y="1605"/>
                      <a:pt x="822" y="1606"/>
                      <a:pt x="817" y="1605"/>
                    </a:cubicBezTo>
                    <a:cubicBezTo>
                      <a:pt x="812" y="1604"/>
                      <a:pt x="810" y="1602"/>
                      <a:pt x="804" y="1603"/>
                    </a:cubicBezTo>
                    <a:cubicBezTo>
                      <a:pt x="799" y="1604"/>
                      <a:pt x="794" y="1605"/>
                      <a:pt x="788" y="1605"/>
                    </a:cubicBezTo>
                    <a:cubicBezTo>
                      <a:pt x="784" y="1605"/>
                      <a:pt x="779" y="1604"/>
                      <a:pt x="775" y="1604"/>
                    </a:cubicBezTo>
                    <a:cubicBezTo>
                      <a:pt x="769" y="1604"/>
                      <a:pt x="768" y="1609"/>
                      <a:pt x="763" y="1609"/>
                    </a:cubicBezTo>
                    <a:cubicBezTo>
                      <a:pt x="756" y="1610"/>
                      <a:pt x="749" y="1608"/>
                      <a:pt x="742" y="1608"/>
                    </a:cubicBezTo>
                    <a:cubicBezTo>
                      <a:pt x="738" y="1609"/>
                      <a:pt x="737" y="1610"/>
                      <a:pt x="734" y="1612"/>
                    </a:cubicBezTo>
                    <a:cubicBezTo>
                      <a:pt x="728" y="1614"/>
                      <a:pt x="721" y="1614"/>
                      <a:pt x="715" y="1613"/>
                    </a:cubicBezTo>
                    <a:cubicBezTo>
                      <a:pt x="700" y="1612"/>
                      <a:pt x="687" y="1615"/>
                      <a:pt x="673" y="1622"/>
                    </a:cubicBezTo>
                    <a:cubicBezTo>
                      <a:pt x="659" y="1630"/>
                      <a:pt x="644" y="1625"/>
                      <a:pt x="629" y="1628"/>
                    </a:cubicBezTo>
                    <a:cubicBezTo>
                      <a:pt x="601" y="1635"/>
                      <a:pt x="572" y="1632"/>
                      <a:pt x="545" y="1644"/>
                    </a:cubicBezTo>
                    <a:cubicBezTo>
                      <a:pt x="539" y="1647"/>
                      <a:pt x="535" y="1650"/>
                      <a:pt x="528" y="1650"/>
                    </a:cubicBezTo>
                    <a:cubicBezTo>
                      <a:pt x="521" y="1649"/>
                      <a:pt x="516" y="1648"/>
                      <a:pt x="509" y="1649"/>
                    </a:cubicBezTo>
                    <a:cubicBezTo>
                      <a:pt x="499" y="1650"/>
                      <a:pt x="491" y="1654"/>
                      <a:pt x="483" y="1658"/>
                    </a:cubicBezTo>
                    <a:cubicBezTo>
                      <a:pt x="474" y="1662"/>
                      <a:pt x="467" y="1668"/>
                      <a:pt x="457" y="1669"/>
                    </a:cubicBezTo>
                    <a:cubicBezTo>
                      <a:pt x="443" y="1671"/>
                      <a:pt x="431" y="1681"/>
                      <a:pt x="417" y="1685"/>
                    </a:cubicBezTo>
                    <a:cubicBezTo>
                      <a:pt x="408" y="1688"/>
                      <a:pt x="401" y="1694"/>
                      <a:pt x="393" y="1700"/>
                    </a:cubicBezTo>
                    <a:cubicBezTo>
                      <a:pt x="386" y="1705"/>
                      <a:pt x="377" y="1707"/>
                      <a:pt x="369" y="1712"/>
                    </a:cubicBezTo>
                    <a:cubicBezTo>
                      <a:pt x="366" y="1713"/>
                      <a:pt x="362" y="1715"/>
                      <a:pt x="359" y="1717"/>
                    </a:cubicBezTo>
                    <a:cubicBezTo>
                      <a:pt x="356" y="1718"/>
                      <a:pt x="354" y="1722"/>
                      <a:pt x="351" y="1724"/>
                    </a:cubicBezTo>
                    <a:cubicBezTo>
                      <a:pt x="348" y="1725"/>
                      <a:pt x="344" y="1723"/>
                      <a:pt x="341" y="1724"/>
                    </a:cubicBezTo>
                    <a:cubicBezTo>
                      <a:pt x="337" y="1725"/>
                      <a:pt x="336" y="1727"/>
                      <a:pt x="333" y="1730"/>
                    </a:cubicBezTo>
                    <a:cubicBezTo>
                      <a:pt x="330" y="1733"/>
                      <a:pt x="328" y="1732"/>
                      <a:pt x="325" y="1734"/>
                    </a:cubicBezTo>
                    <a:cubicBezTo>
                      <a:pt x="321" y="1736"/>
                      <a:pt x="318" y="1740"/>
                      <a:pt x="315" y="1742"/>
                    </a:cubicBezTo>
                    <a:cubicBezTo>
                      <a:pt x="310" y="1746"/>
                      <a:pt x="302" y="1751"/>
                      <a:pt x="295" y="1754"/>
                    </a:cubicBezTo>
                    <a:cubicBezTo>
                      <a:pt x="289" y="1757"/>
                      <a:pt x="280" y="1761"/>
                      <a:pt x="273" y="1763"/>
                    </a:cubicBezTo>
                    <a:cubicBezTo>
                      <a:pt x="265" y="1766"/>
                      <a:pt x="251" y="1765"/>
                      <a:pt x="245" y="1772"/>
                    </a:cubicBezTo>
                    <a:cubicBezTo>
                      <a:pt x="243" y="1773"/>
                      <a:pt x="243" y="1774"/>
                      <a:pt x="242" y="1775"/>
                    </a:cubicBezTo>
                    <a:cubicBezTo>
                      <a:pt x="243" y="1777"/>
                      <a:pt x="244" y="1778"/>
                      <a:pt x="245" y="1780"/>
                    </a:cubicBezTo>
                    <a:cubicBezTo>
                      <a:pt x="247" y="1785"/>
                      <a:pt x="250" y="1788"/>
                      <a:pt x="251" y="1794"/>
                    </a:cubicBezTo>
                    <a:cubicBezTo>
                      <a:pt x="252" y="1800"/>
                      <a:pt x="249" y="1807"/>
                      <a:pt x="251" y="1813"/>
                    </a:cubicBezTo>
                    <a:cubicBezTo>
                      <a:pt x="252" y="1818"/>
                      <a:pt x="257" y="1821"/>
                      <a:pt x="259" y="1826"/>
                    </a:cubicBezTo>
                    <a:cubicBezTo>
                      <a:pt x="262" y="1831"/>
                      <a:pt x="262" y="1837"/>
                      <a:pt x="264" y="1842"/>
                    </a:cubicBezTo>
                    <a:cubicBezTo>
                      <a:pt x="267" y="1848"/>
                      <a:pt x="268" y="1853"/>
                      <a:pt x="267" y="1860"/>
                    </a:cubicBezTo>
                    <a:cubicBezTo>
                      <a:pt x="266" y="1871"/>
                      <a:pt x="261" y="1882"/>
                      <a:pt x="267" y="1893"/>
                    </a:cubicBezTo>
                    <a:cubicBezTo>
                      <a:pt x="270" y="1900"/>
                      <a:pt x="276" y="1897"/>
                      <a:pt x="283" y="1899"/>
                    </a:cubicBezTo>
                    <a:cubicBezTo>
                      <a:pt x="289" y="1901"/>
                      <a:pt x="295" y="1902"/>
                      <a:pt x="301" y="1902"/>
                    </a:cubicBezTo>
                    <a:cubicBezTo>
                      <a:pt x="317" y="1902"/>
                      <a:pt x="332" y="1902"/>
                      <a:pt x="347" y="1902"/>
                    </a:cubicBezTo>
                    <a:cubicBezTo>
                      <a:pt x="358" y="1902"/>
                      <a:pt x="356" y="1905"/>
                      <a:pt x="361" y="1912"/>
                    </a:cubicBezTo>
                    <a:cubicBezTo>
                      <a:pt x="363" y="1915"/>
                      <a:pt x="366" y="1918"/>
                      <a:pt x="367" y="1922"/>
                    </a:cubicBezTo>
                    <a:cubicBezTo>
                      <a:pt x="368" y="1930"/>
                      <a:pt x="366" y="1935"/>
                      <a:pt x="360" y="1940"/>
                    </a:cubicBezTo>
                    <a:cubicBezTo>
                      <a:pt x="354" y="1943"/>
                      <a:pt x="349" y="1947"/>
                      <a:pt x="347" y="1953"/>
                    </a:cubicBezTo>
                    <a:cubicBezTo>
                      <a:pt x="343" y="1964"/>
                      <a:pt x="349" y="1968"/>
                      <a:pt x="355" y="1974"/>
                    </a:cubicBezTo>
                    <a:cubicBezTo>
                      <a:pt x="361" y="1980"/>
                      <a:pt x="362" y="1990"/>
                      <a:pt x="364" y="1998"/>
                    </a:cubicBezTo>
                    <a:cubicBezTo>
                      <a:pt x="365" y="2002"/>
                      <a:pt x="366" y="2006"/>
                      <a:pt x="367" y="2010"/>
                    </a:cubicBezTo>
                    <a:cubicBezTo>
                      <a:pt x="369" y="2018"/>
                      <a:pt x="379" y="2021"/>
                      <a:pt x="385" y="2027"/>
                    </a:cubicBezTo>
                    <a:cubicBezTo>
                      <a:pt x="386" y="2029"/>
                      <a:pt x="390" y="2032"/>
                      <a:pt x="390" y="2034"/>
                    </a:cubicBezTo>
                    <a:cubicBezTo>
                      <a:pt x="388" y="2035"/>
                      <a:pt x="387" y="2033"/>
                      <a:pt x="385" y="2033"/>
                    </a:cubicBezTo>
                    <a:cubicBezTo>
                      <a:pt x="385" y="2036"/>
                      <a:pt x="389" y="2038"/>
                      <a:pt x="390" y="2040"/>
                    </a:cubicBezTo>
                    <a:cubicBezTo>
                      <a:pt x="392" y="2043"/>
                      <a:pt x="394" y="2045"/>
                      <a:pt x="396" y="2047"/>
                    </a:cubicBezTo>
                    <a:cubicBezTo>
                      <a:pt x="399" y="2050"/>
                      <a:pt x="400" y="2051"/>
                      <a:pt x="401" y="2055"/>
                    </a:cubicBezTo>
                    <a:cubicBezTo>
                      <a:pt x="401" y="2056"/>
                      <a:pt x="402" y="2058"/>
                      <a:pt x="402" y="2059"/>
                    </a:cubicBezTo>
                    <a:cubicBezTo>
                      <a:pt x="401" y="2061"/>
                      <a:pt x="399" y="2061"/>
                      <a:pt x="398" y="2062"/>
                    </a:cubicBezTo>
                    <a:cubicBezTo>
                      <a:pt x="396" y="2064"/>
                      <a:pt x="400" y="2069"/>
                      <a:pt x="401" y="2071"/>
                    </a:cubicBezTo>
                    <a:cubicBezTo>
                      <a:pt x="402" y="2073"/>
                      <a:pt x="402" y="2075"/>
                      <a:pt x="403" y="2076"/>
                    </a:cubicBezTo>
                    <a:cubicBezTo>
                      <a:pt x="404" y="2078"/>
                      <a:pt x="404" y="2078"/>
                      <a:pt x="405" y="2079"/>
                    </a:cubicBezTo>
                    <a:cubicBezTo>
                      <a:pt x="411" y="2086"/>
                      <a:pt x="405" y="2095"/>
                      <a:pt x="401" y="2100"/>
                    </a:cubicBezTo>
                    <a:cubicBezTo>
                      <a:pt x="398" y="2103"/>
                      <a:pt x="395" y="2106"/>
                      <a:pt x="393" y="2110"/>
                    </a:cubicBezTo>
                    <a:cubicBezTo>
                      <a:pt x="391" y="2114"/>
                      <a:pt x="389" y="2117"/>
                      <a:pt x="386" y="2120"/>
                    </a:cubicBezTo>
                    <a:cubicBezTo>
                      <a:pt x="381" y="2126"/>
                      <a:pt x="379" y="2131"/>
                      <a:pt x="371" y="2133"/>
                    </a:cubicBezTo>
                    <a:cubicBezTo>
                      <a:pt x="366" y="2134"/>
                      <a:pt x="363" y="2139"/>
                      <a:pt x="359" y="2142"/>
                    </a:cubicBezTo>
                    <a:cubicBezTo>
                      <a:pt x="354" y="2148"/>
                      <a:pt x="350" y="2153"/>
                      <a:pt x="344" y="2158"/>
                    </a:cubicBezTo>
                    <a:cubicBezTo>
                      <a:pt x="342" y="2159"/>
                      <a:pt x="339" y="2162"/>
                      <a:pt x="337" y="2163"/>
                    </a:cubicBezTo>
                    <a:cubicBezTo>
                      <a:pt x="334" y="2165"/>
                      <a:pt x="329" y="2164"/>
                      <a:pt x="326" y="2166"/>
                    </a:cubicBezTo>
                    <a:cubicBezTo>
                      <a:pt x="322" y="2168"/>
                      <a:pt x="317" y="2195"/>
                      <a:pt x="320" y="2195"/>
                    </a:cubicBezTo>
                    <a:cubicBezTo>
                      <a:pt x="321" y="2201"/>
                      <a:pt x="320" y="2204"/>
                      <a:pt x="320" y="2210"/>
                    </a:cubicBezTo>
                    <a:cubicBezTo>
                      <a:pt x="312" y="2212"/>
                      <a:pt x="311" y="2212"/>
                      <a:pt x="307" y="2219"/>
                    </a:cubicBezTo>
                    <a:cubicBezTo>
                      <a:pt x="304" y="2224"/>
                      <a:pt x="298" y="2228"/>
                      <a:pt x="296" y="2234"/>
                    </a:cubicBezTo>
                    <a:cubicBezTo>
                      <a:pt x="292" y="2243"/>
                      <a:pt x="292" y="2255"/>
                      <a:pt x="287" y="2264"/>
                    </a:cubicBezTo>
                    <a:cubicBezTo>
                      <a:pt x="285" y="2268"/>
                      <a:pt x="281" y="2271"/>
                      <a:pt x="276" y="2274"/>
                    </a:cubicBezTo>
                    <a:cubicBezTo>
                      <a:pt x="275" y="2275"/>
                      <a:pt x="271" y="2276"/>
                      <a:pt x="270" y="2277"/>
                    </a:cubicBezTo>
                    <a:cubicBezTo>
                      <a:pt x="268" y="2278"/>
                      <a:pt x="267" y="2281"/>
                      <a:pt x="266" y="2282"/>
                    </a:cubicBezTo>
                    <a:cubicBezTo>
                      <a:pt x="262" y="2286"/>
                      <a:pt x="256" y="2288"/>
                      <a:pt x="252" y="2291"/>
                    </a:cubicBezTo>
                    <a:cubicBezTo>
                      <a:pt x="247" y="2294"/>
                      <a:pt x="241" y="2298"/>
                      <a:pt x="237" y="2302"/>
                    </a:cubicBezTo>
                    <a:cubicBezTo>
                      <a:pt x="232" y="2308"/>
                      <a:pt x="229" y="2314"/>
                      <a:pt x="222" y="2319"/>
                    </a:cubicBezTo>
                    <a:cubicBezTo>
                      <a:pt x="215" y="2323"/>
                      <a:pt x="209" y="2327"/>
                      <a:pt x="204" y="2334"/>
                    </a:cubicBezTo>
                    <a:cubicBezTo>
                      <a:pt x="202" y="2337"/>
                      <a:pt x="200" y="2340"/>
                      <a:pt x="197" y="2341"/>
                    </a:cubicBezTo>
                    <a:cubicBezTo>
                      <a:pt x="193" y="2341"/>
                      <a:pt x="192" y="2337"/>
                      <a:pt x="189" y="2341"/>
                    </a:cubicBezTo>
                    <a:cubicBezTo>
                      <a:pt x="187" y="2342"/>
                      <a:pt x="187" y="2347"/>
                      <a:pt x="186" y="2349"/>
                    </a:cubicBezTo>
                    <a:cubicBezTo>
                      <a:pt x="185" y="2353"/>
                      <a:pt x="182" y="2356"/>
                      <a:pt x="180" y="2360"/>
                    </a:cubicBezTo>
                    <a:cubicBezTo>
                      <a:pt x="179" y="2363"/>
                      <a:pt x="178" y="2366"/>
                      <a:pt x="176" y="2368"/>
                    </a:cubicBezTo>
                    <a:cubicBezTo>
                      <a:pt x="173" y="2371"/>
                      <a:pt x="170" y="2370"/>
                      <a:pt x="167" y="2371"/>
                    </a:cubicBezTo>
                    <a:cubicBezTo>
                      <a:pt x="160" y="2374"/>
                      <a:pt x="161" y="2381"/>
                      <a:pt x="160" y="2388"/>
                    </a:cubicBezTo>
                    <a:cubicBezTo>
                      <a:pt x="159" y="2393"/>
                      <a:pt x="153" y="2398"/>
                      <a:pt x="149" y="2403"/>
                    </a:cubicBezTo>
                    <a:cubicBezTo>
                      <a:pt x="133" y="2425"/>
                      <a:pt x="111" y="2441"/>
                      <a:pt x="91" y="2458"/>
                    </a:cubicBezTo>
                    <a:cubicBezTo>
                      <a:pt x="86" y="2462"/>
                      <a:pt x="82" y="2467"/>
                      <a:pt x="78" y="2471"/>
                    </a:cubicBezTo>
                    <a:cubicBezTo>
                      <a:pt x="73" y="2476"/>
                      <a:pt x="68" y="2480"/>
                      <a:pt x="63" y="2485"/>
                    </a:cubicBezTo>
                    <a:cubicBezTo>
                      <a:pt x="57" y="2492"/>
                      <a:pt x="55" y="2503"/>
                      <a:pt x="48" y="2507"/>
                    </a:cubicBezTo>
                    <a:cubicBezTo>
                      <a:pt x="43" y="2509"/>
                      <a:pt x="38" y="2509"/>
                      <a:pt x="34" y="2512"/>
                    </a:cubicBezTo>
                    <a:cubicBezTo>
                      <a:pt x="31" y="2513"/>
                      <a:pt x="30" y="2516"/>
                      <a:pt x="28" y="2518"/>
                    </a:cubicBezTo>
                    <a:cubicBezTo>
                      <a:pt x="24" y="2521"/>
                      <a:pt x="19" y="2521"/>
                      <a:pt x="15" y="2523"/>
                    </a:cubicBezTo>
                    <a:cubicBezTo>
                      <a:pt x="12" y="2525"/>
                      <a:pt x="10" y="2529"/>
                      <a:pt x="7" y="2532"/>
                    </a:cubicBezTo>
                    <a:cubicBezTo>
                      <a:pt x="6" y="2533"/>
                      <a:pt x="6" y="2533"/>
                      <a:pt x="5" y="2533"/>
                    </a:cubicBezTo>
                    <a:cubicBezTo>
                      <a:pt x="5" y="2534"/>
                      <a:pt x="5" y="2534"/>
                      <a:pt x="5" y="2534"/>
                    </a:cubicBezTo>
                    <a:cubicBezTo>
                      <a:pt x="4" y="2532"/>
                      <a:pt x="4" y="2532"/>
                      <a:pt x="4" y="2532"/>
                    </a:cubicBezTo>
                    <a:cubicBezTo>
                      <a:pt x="4" y="2532"/>
                      <a:pt x="2" y="2533"/>
                      <a:pt x="0" y="2535"/>
                    </a:cubicBezTo>
                    <a:cubicBezTo>
                      <a:pt x="32" y="2716"/>
                      <a:pt x="32" y="2716"/>
                      <a:pt x="32" y="2716"/>
                    </a:cubicBezTo>
                    <a:cubicBezTo>
                      <a:pt x="281" y="2667"/>
                      <a:pt x="281" y="2667"/>
                      <a:pt x="281" y="2667"/>
                    </a:cubicBezTo>
                    <a:cubicBezTo>
                      <a:pt x="300" y="2663"/>
                      <a:pt x="320" y="2659"/>
                      <a:pt x="340" y="2656"/>
                    </a:cubicBezTo>
                    <a:cubicBezTo>
                      <a:pt x="1628" y="2402"/>
                      <a:pt x="1628" y="2402"/>
                      <a:pt x="1628" y="2402"/>
                    </a:cubicBezTo>
                    <a:cubicBezTo>
                      <a:pt x="1654" y="2397"/>
                      <a:pt x="1679" y="2392"/>
                      <a:pt x="1705" y="2387"/>
                    </a:cubicBezTo>
                    <a:cubicBezTo>
                      <a:pt x="1850" y="2358"/>
                      <a:pt x="1850" y="2358"/>
                      <a:pt x="1850" y="2358"/>
                    </a:cubicBezTo>
                    <a:cubicBezTo>
                      <a:pt x="1872" y="2354"/>
                      <a:pt x="1894" y="2350"/>
                      <a:pt x="1917" y="2345"/>
                    </a:cubicBezTo>
                    <a:cubicBezTo>
                      <a:pt x="2171" y="2295"/>
                      <a:pt x="2171" y="2295"/>
                      <a:pt x="2171" y="2295"/>
                    </a:cubicBezTo>
                    <a:cubicBezTo>
                      <a:pt x="2182" y="2293"/>
                      <a:pt x="2192" y="2291"/>
                      <a:pt x="2203" y="2289"/>
                    </a:cubicBezTo>
                    <a:cubicBezTo>
                      <a:pt x="2227" y="2284"/>
                      <a:pt x="2227" y="2284"/>
                      <a:pt x="2227" y="2284"/>
                    </a:cubicBezTo>
                    <a:cubicBezTo>
                      <a:pt x="2239" y="2282"/>
                      <a:pt x="2247" y="2283"/>
                      <a:pt x="2255" y="2289"/>
                    </a:cubicBezTo>
                    <a:cubicBezTo>
                      <a:pt x="2257" y="2291"/>
                      <a:pt x="2259" y="2291"/>
                      <a:pt x="2261" y="2291"/>
                    </a:cubicBezTo>
                    <a:cubicBezTo>
                      <a:pt x="2262" y="2291"/>
                      <a:pt x="2263" y="2291"/>
                      <a:pt x="2264" y="2291"/>
                    </a:cubicBezTo>
                    <a:cubicBezTo>
                      <a:pt x="2268" y="2292"/>
                      <a:pt x="2270" y="2294"/>
                      <a:pt x="2272" y="2298"/>
                    </a:cubicBezTo>
                    <a:cubicBezTo>
                      <a:pt x="2273" y="2300"/>
                      <a:pt x="2274" y="2301"/>
                      <a:pt x="2276" y="2302"/>
                    </a:cubicBezTo>
                    <a:cubicBezTo>
                      <a:pt x="2276" y="2302"/>
                      <a:pt x="2277" y="2302"/>
                      <a:pt x="2277" y="2303"/>
                    </a:cubicBezTo>
                    <a:cubicBezTo>
                      <a:pt x="2279" y="2304"/>
                      <a:pt x="2280" y="2305"/>
                      <a:pt x="2280" y="2305"/>
                    </a:cubicBezTo>
                    <a:cubicBezTo>
                      <a:pt x="2282" y="2307"/>
                      <a:pt x="2284" y="2308"/>
                      <a:pt x="2287" y="2309"/>
                    </a:cubicBezTo>
                    <a:cubicBezTo>
                      <a:pt x="2289" y="2309"/>
                      <a:pt x="2291" y="2309"/>
                      <a:pt x="2293" y="2308"/>
                    </a:cubicBezTo>
                    <a:cubicBezTo>
                      <a:pt x="2295" y="2308"/>
                      <a:pt x="2298" y="2308"/>
                      <a:pt x="2300" y="2308"/>
                    </a:cubicBezTo>
                    <a:cubicBezTo>
                      <a:pt x="2304" y="2309"/>
                      <a:pt x="2308" y="2313"/>
                      <a:pt x="2309" y="2318"/>
                    </a:cubicBezTo>
                    <a:cubicBezTo>
                      <a:pt x="2310" y="2320"/>
                      <a:pt x="2311" y="2323"/>
                      <a:pt x="2312" y="2325"/>
                    </a:cubicBezTo>
                    <a:cubicBezTo>
                      <a:pt x="2314" y="2331"/>
                      <a:pt x="2316" y="2336"/>
                      <a:pt x="2318" y="2342"/>
                    </a:cubicBezTo>
                    <a:cubicBezTo>
                      <a:pt x="2318" y="2342"/>
                      <a:pt x="2318" y="2342"/>
                      <a:pt x="2318" y="2342"/>
                    </a:cubicBezTo>
                    <a:cubicBezTo>
                      <a:pt x="2320" y="2346"/>
                      <a:pt x="2322" y="2351"/>
                      <a:pt x="2325" y="2354"/>
                    </a:cubicBezTo>
                    <a:cubicBezTo>
                      <a:pt x="2328" y="2359"/>
                      <a:pt x="2330" y="2358"/>
                      <a:pt x="2335" y="2356"/>
                    </a:cubicBezTo>
                    <a:cubicBezTo>
                      <a:pt x="2335" y="2356"/>
                      <a:pt x="2335" y="2356"/>
                      <a:pt x="2335" y="2356"/>
                    </a:cubicBezTo>
                    <a:cubicBezTo>
                      <a:pt x="2337" y="2355"/>
                      <a:pt x="2339" y="2354"/>
                      <a:pt x="2340" y="2354"/>
                    </a:cubicBezTo>
                    <a:cubicBezTo>
                      <a:pt x="2341" y="2355"/>
                      <a:pt x="2342" y="2355"/>
                      <a:pt x="2342" y="2356"/>
                    </a:cubicBezTo>
                    <a:cubicBezTo>
                      <a:pt x="2343" y="2356"/>
                      <a:pt x="2343" y="2356"/>
                      <a:pt x="2343" y="2357"/>
                    </a:cubicBezTo>
                    <a:cubicBezTo>
                      <a:pt x="2347" y="2358"/>
                      <a:pt x="2348" y="2357"/>
                      <a:pt x="2351" y="2355"/>
                    </a:cubicBezTo>
                    <a:cubicBezTo>
                      <a:pt x="2351" y="2355"/>
                      <a:pt x="2352" y="2355"/>
                      <a:pt x="2352" y="2355"/>
                    </a:cubicBezTo>
                    <a:cubicBezTo>
                      <a:pt x="2355" y="2353"/>
                      <a:pt x="2357" y="2353"/>
                      <a:pt x="2359" y="2354"/>
                    </a:cubicBezTo>
                    <a:cubicBezTo>
                      <a:pt x="2360" y="2354"/>
                      <a:pt x="2361" y="2354"/>
                      <a:pt x="2362" y="2354"/>
                    </a:cubicBezTo>
                    <a:cubicBezTo>
                      <a:pt x="2363" y="2354"/>
                      <a:pt x="2363" y="2354"/>
                      <a:pt x="2363" y="2354"/>
                    </a:cubicBezTo>
                    <a:cubicBezTo>
                      <a:pt x="2365" y="2354"/>
                      <a:pt x="2366" y="2353"/>
                      <a:pt x="2368" y="2353"/>
                    </a:cubicBezTo>
                    <a:cubicBezTo>
                      <a:pt x="2370" y="2353"/>
                      <a:pt x="2372" y="2352"/>
                      <a:pt x="2374" y="2352"/>
                    </a:cubicBezTo>
                    <a:cubicBezTo>
                      <a:pt x="2374" y="2352"/>
                      <a:pt x="2374" y="2352"/>
                      <a:pt x="2374" y="2352"/>
                    </a:cubicBezTo>
                    <a:cubicBezTo>
                      <a:pt x="2378" y="2353"/>
                      <a:pt x="2381" y="2353"/>
                      <a:pt x="2384" y="2355"/>
                    </a:cubicBezTo>
                    <a:cubicBezTo>
                      <a:pt x="2385" y="2355"/>
                      <a:pt x="2385" y="2356"/>
                      <a:pt x="2386" y="2356"/>
                    </a:cubicBezTo>
                    <a:cubicBezTo>
                      <a:pt x="2388" y="2357"/>
                      <a:pt x="2389" y="2358"/>
                      <a:pt x="2391" y="2358"/>
                    </a:cubicBezTo>
                    <a:cubicBezTo>
                      <a:pt x="2393" y="2359"/>
                      <a:pt x="2394" y="2359"/>
                      <a:pt x="2395" y="2359"/>
                    </a:cubicBezTo>
                    <a:cubicBezTo>
                      <a:pt x="2397" y="2358"/>
                      <a:pt x="2398" y="2358"/>
                      <a:pt x="2400" y="2359"/>
                    </a:cubicBezTo>
                    <a:cubicBezTo>
                      <a:pt x="2404" y="2360"/>
                      <a:pt x="2406" y="2363"/>
                      <a:pt x="2408" y="2366"/>
                    </a:cubicBezTo>
                    <a:cubicBezTo>
                      <a:pt x="2408" y="2366"/>
                      <a:pt x="2408" y="2367"/>
                      <a:pt x="2409" y="2368"/>
                    </a:cubicBezTo>
                    <a:cubicBezTo>
                      <a:pt x="2410" y="2370"/>
                      <a:pt x="2411" y="2372"/>
                      <a:pt x="2414" y="2373"/>
                    </a:cubicBezTo>
                    <a:cubicBezTo>
                      <a:pt x="2415" y="2374"/>
                      <a:pt x="2417" y="2373"/>
                      <a:pt x="2419" y="2373"/>
                    </a:cubicBezTo>
                    <a:cubicBezTo>
                      <a:pt x="2421" y="2373"/>
                      <a:pt x="2422" y="2373"/>
                      <a:pt x="2424" y="2373"/>
                    </a:cubicBezTo>
                    <a:cubicBezTo>
                      <a:pt x="2427" y="2374"/>
                      <a:pt x="2429" y="2375"/>
                      <a:pt x="2430" y="2379"/>
                    </a:cubicBezTo>
                    <a:cubicBezTo>
                      <a:pt x="2430" y="2382"/>
                      <a:pt x="2428" y="2383"/>
                      <a:pt x="2426" y="2384"/>
                    </a:cubicBezTo>
                    <a:cubicBezTo>
                      <a:pt x="2426" y="2385"/>
                      <a:pt x="2425" y="2386"/>
                      <a:pt x="2425" y="2386"/>
                    </a:cubicBezTo>
                    <a:cubicBezTo>
                      <a:pt x="2421" y="2390"/>
                      <a:pt x="2417" y="2395"/>
                      <a:pt x="2421" y="2401"/>
                    </a:cubicBezTo>
                    <a:cubicBezTo>
                      <a:pt x="2424" y="2407"/>
                      <a:pt x="2430" y="2407"/>
                      <a:pt x="2436" y="2407"/>
                    </a:cubicBezTo>
                    <a:cubicBezTo>
                      <a:pt x="2437" y="2406"/>
                      <a:pt x="2438" y="2406"/>
                      <a:pt x="2439" y="2406"/>
                    </a:cubicBezTo>
                    <a:cubicBezTo>
                      <a:pt x="2439" y="2406"/>
                      <a:pt x="2439" y="2406"/>
                      <a:pt x="2439" y="2406"/>
                    </a:cubicBezTo>
                    <a:cubicBezTo>
                      <a:pt x="2442" y="2406"/>
                      <a:pt x="2443" y="2407"/>
                      <a:pt x="2444" y="2408"/>
                    </a:cubicBezTo>
                    <a:cubicBezTo>
                      <a:pt x="2446" y="2411"/>
                      <a:pt x="2446" y="2415"/>
                      <a:pt x="2446" y="2419"/>
                    </a:cubicBezTo>
                    <a:cubicBezTo>
                      <a:pt x="2445" y="2420"/>
                      <a:pt x="2445" y="2421"/>
                      <a:pt x="2445" y="2422"/>
                    </a:cubicBezTo>
                    <a:cubicBezTo>
                      <a:pt x="2444" y="2424"/>
                      <a:pt x="2444" y="2426"/>
                      <a:pt x="2444" y="2428"/>
                    </a:cubicBezTo>
                    <a:cubicBezTo>
                      <a:pt x="2444" y="2430"/>
                      <a:pt x="2446" y="2431"/>
                      <a:pt x="2447" y="2432"/>
                    </a:cubicBezTo>
                    <a:cubicBezTo>
                      <a:pt x="2447" y="2433"/>
                      <a:pt x="2448" y="2433"/>
                      <a:pt x="2449" y="2434"/>
                    </a:cubicBezTo>
                    <a:cubicBezTo>
                      <a:pt x="2450" y="2436"/>
                      <a:pt x="2451" y="2438"/>
                      <a:pt x="2452" y="2441"/>
                    </a:cubicBezTo>
                    <a:cubicBezTo>
                      <a:pt x="2452" y="2443"/>
                      <a:pt x="2451" y="2444"/>
                      <a:pt x="2450" y="2445"/>
                    </a:cubicBezTo>
                    <a:cubicBezTo>
                      <a:pt x="2449" y="2446"/>
                      <a:pt x="2449" y="2447"/>
                      <a:pt x="2449" y="2448"/>
                    </a:cubicBezTo>
                    <a:cubicBezTo>
                      <a:pt x="2447" y="2452"/>
                      <a:pt x="2448" y="2453"/>
                      <a:pt x="2451" y="2455"/>
                    </a:cubicBezTo>
                    <a:cubicBezTo>
                      <a:pt x="2456" y="2458"/>
                      <a:pt x="2456" y="2462"/>
                      <a:pt x="2457" y="2467"/>
                    </a:cubicBezTo>
                    <a:cubicBezTo>
                      <a:pt x="2457" y="2468"/>
                      <a:pt x="2457" y="2469"/>
                      <a:pt x="2458" y="2470"/>
                    </a:cubicBezTo>
                    <a:cubicBezTo>
                      <a:pt x="2458" y="2473"/>
                      <a:pt x="2460" y="2477"/>
                      <a:pt x="2462" y="2479"/>
                    </a:cubicBezTo>
                    <a:cubicBezTo>
                      <a:pt x="2463" y="2480"/>
                      <a:pt x="2464" y="2481"/>
                      <a:pt x="2464" y="2481"/>
                    </a:cubicBezTo>
                    <a:cubicBezTo>
                      <a:pt x="2466" y="2483"/>
                      <a:pt x="2468" y="2484"/>
                      <a:pt x="2469" y="2487"/>
                    </a:cubicBezTo>
                    <a:cubicBezTo>
                      <a:pt x="2469" y="2489"/>
                      <a:pt x="2469" y="2492"/>
                      <a:pt x="2469" y="2494"/>
                    </a:cubicBezTo>
                    <a:cubicBezTo>
                      <a:pt x="2469" y="2495"/>
                      <a:pt x="2469" y="2496"/>
                      <a:pt x="2469" y="2497"/>
                    </a:cubicBezTo>
                    <a:cubicBezTo>
                      <a:pt x="2469" y="2500"/>
                      <a:pt x="2468" y="2502"/>
                      <a:pt x="2466" y="2505"/>
                    </a:cubicBezTo>
                    <a:cubicBezTo>
                      <a:pt x="2465" y="2507"/>
                      <a:pt x="2464" y="2509"/>
                      <a:pt x="2464" y="2512"/>
                    </a:cubicBezTo>
                    <a:cubicBezTo>
                      <a:pt x="2464" y="2518"/>
                      <a:pt x="2469" y="2521"/>
                      <a:pt x="2473" y="2525"/>
                    </a:cubicBezTo>
                    <a:cubicBezTo>
                      <a:pt x="2474" y="2526"/>
                      <a:pt x="2476" y="2527"/>
                      <a:pt x="2477" y="2528"/>
                    </a:cubicBezTo>
                    <a:cubicBezTo>
                      <a:pt x="2481" y="2532"/>
                      <a:pt x="2485" y="2536"/>
                      <a:pt x="2490" y="2540"/>
                    </a:cubicBezTo>
                    <a:cubicBezTo>
                      <a:pt x="2491" y="2540"/>
                      <a:pt x="2491" y="2540"/>
                      <a:pt x="2491" y="2540"/>
                    </a:cubicBezTo>
                    <a:cubicBezTo>
                      <a:pt x="2493" y="2543"/>
                      <a:pt x="2496" y="2545"/>
                      <a:pt x="2497" y="2548"/>
                    </a:cubicBezTo>
                    <a:cubicBezTo>
                      <a:pt x="2498" y="2549"/>
                      <a:pt x="2498" y="2551"/>
                      <a:pt x="2498" y="2552"/>
                    </a:cubicBezTo>
                    <a:cubicBezTo>
                      <a:pt x="2499" y="2554"/>
                      <a:pt x="2499" y="2555"/>
                      <a:pt x="2500" y="2557"/>
                    </a:cubicBezTo>
                    <a:cubicBezTo>
                      <a:pt x="2501" y="2558"/>
                      <a:pt x="2502" y="2559"/>
                      <a:pt x="2503" y="2560"/>
                    </a:cubicBezTo>
                    <a:cubicBezTo>
                      <a:pt x="2505" y="2562"/>
                      <a:pt x="2506" y="2563"/>
                      <a:pt x="2507" y="2565"/>
                    </a:cubicBezTo>
                    <a:cubicBezTo>
                      <a:pt x="2508" y="2566"/>
                      <a:pt x="2508" y="2567"/>
                      <a:pt x="2508" y="2569"/>
                    </a:cubicBezTo>
                    <a:cubicBezTo>
                      <a:pt x="2509" y="2570"/>
                      <a:pt x="2509" y="2572"/>
                      <a:pt x="2510" y="2573"/>
                    </a:cubicBezTo>
                    <a:cubicBezTo>
                      <a:pt x="2511" y="2575"/>
                      <a:pt x="2513" y="2576"/>
                      <a:pt x="2514" y="2576"/>
                    </a:cubicBezTo>
                    <a:cubicBezTo>
                      <a:pt x="2515" y="2577"/>
                      <a:pt x="2516" y="2577"/>
                      <a:pt x="2517" y="2578"/>
                    </a:cubicBezTo>
                    <a:cubicBezTo>
                      <a:pt x="2519" y="2580"/>
                      <a:pt x="2520" y="2582"/>
                      <a:pt x="2521" y="2584"/>
                    </a:cubicBezTo>
                    <a:cubicBezTo>
                      <a:pt x="2521" y="2585"/>
                      <a:pt x="2521" y="2585"/>
                      <a:pt x="2521" y="2586"/>
                    </a:cubicBezTo>
                    <a:cubicBezTo>
                      <a:pt x="2523" y="2589"/>
                      <a:pt x="2528" y="2599"/>
                      <a:pt x="2538" y="2596"/>
                    </a:cubicBezTo>
                    <a:cubicBezTo>
                      <a:pt x="2539" y="2595"/>
                      <a:pt x="2541" y="2594"/>
                      <a:pt x="2543" y="2593"/>
                    </a:cubicBezTo>
                    <a:cubicBezTo>
                      <a:pt x="2544" y="2592"/>
                      <a:pt x="2545" y="2592"/>
                      <a:pt x="2547" y="2591"/>
                    </a:cubicBezTo>
                    <a:cubicBezTo>
                      <a:pt x="2554" y="2588"/>
                      <a:pt x="2559" y="2590"/>
                      <a:pt x="2564" y="2596"/>
                    </a:cubicBezTo>
                    <a:cubicBezTo>
                      <a:pt x="2564" y="2597"/>
                      <a:pt x="2565" y="2597"/>
                      <a:pt x="2565" y="2598"/>
                    </a:cubicBezTo>
                    <a:cubicBezTo>
                      <a:pt x="2566" y="2599"/>
                      <a:pt x="2567" y="2601"/>
                      <a:pt x="2568" y="2601"/>
                    </a:cubicBezTo>
                    <a:cubicBezTo>
                      <a:pt x="2570" y="2602"/>
                      <a:pt x="2571" y="2602"/>
                      <a:pt x="2572" y="2602"/>
                    </a:cubicBezTo>
                    <a:cubicBezTo>
                      <a:pt x="2573" y="2602"/>
                      <a:pt x="2575" y="2602"/>
                      <a:pt x="2577" y="2604"/>
                    </a:cubicBezTo>
                    <a:cubicBezTo>
                      <a:pt x="2578" y="2605"/>
                      <a:pt x="2578" y="2606"/>
                      <a:pt x="2579" y="2608"/>
                    </a:cubicBezTo>
                    <a:cubicBezTo>
                      <a:pt x="2580" y="2609"/>
                      <a:pt x="2581" y="2611"/>
                      <a:pt x="2582" y="2612"/>
                    </a:cubicBezTo>
                    <a:cubicBezTo>
                      <a:pt x="2584" y="2613"/>
                      <a:pt x="2586" y="2612"/>
                      <a:pt x="2588" y="2611"/>
                    </a:cubicBezTo>
                    <a:cubicBezTo>
                      <a:pt x="2589" y="2611"/>
                      <a:pt x="2590" y="2611"/>
                      <a:pt x="2591" y="2610"/>
                    </a:cubicBezTo>
                    <a:cubicBezTo>
                      <a:pt x="2593" y="2610"/>
                      <a:pt x="2596" y="2610"/>
                      <a:pt x="2598" y="2610"/>
                    </a:cubicBezTo>
                    <a:cubicBezTo>
                      <a:pt x="2599" y="2610"/>
                      <a:pt x="2599" y="2610"/>
                      <a:pt x="2600" y="2610"/>
                    </a:cubicBezTo>
                    <a:cubicBezTo>
                      <a:pt x="2602" y="2611"/>
                      <a:pt x="2604" y="2610"/>
                      <a:pt x="2606" y="2609"/>
                    </a:cubicBezTo>
                    <a:cubicBezTo>
                      <a:pt x="2607" y="2609"/>
                      <a:pt x="2607" y="2609"/>
                      <a:pt x="2608" y="2608"/>
                    </a:cubicBezTo>
                    <a:cubicBezTo>
                      <a:pt x="2608" y="2608"/>
                      <a:pt x="2608" y="2608"/>
                      <a:pt x="2608" y="2608"/>
                    </a:cubicBezTo>
                    <a:cubicBezTo>
                      <a:pt x="2614" y="2606"/>
                      <a:pt x="2620" y="2604"/>
                      <a:pt x="2626" y="2605"/>
                    </a:cubicBezTo>
                    <a:cubicBezTo>
                      <a:pt x="2628" y="2605"/>
                      <a:pt x="2629" y="2606"/>
                      <a:pt x="2631" y="2607"/>
                    </a:cubicBezTo>
                    <a:cubicBezTo>
                      <a:pt x="2631" y="2607"/>
                      <a:pt x="2632" y="2608"/>
                      <a:pt x="2633" y="2608"/>
                    </a:cubicBezTo>
                    <a:cubicBezTo>
                      <a:pt x="2636" y="2609"/>
                      <a:pt x="2640" y="2610"/>
                      <a:pt x="2644" y="2609"/>
                    </a:cubicBezTo>
                    <a:cubicBezTo>
                      <a:pt x="2651" y="2608"/>
                      <a:pt x="2656" y="2608"/>
                      <a:pt x="2662" y="2613"/>
                    </a:cubicBezTo>
                    <a:cubicBezTo>
                      <a:pt x="2664" y="2615"/>
                      <a:pt x="2667" y="2618"/>
                      <a:pt x="2669" y="2620"/>
                    </a:cubicBezTo>
                    <a:cubicBezTo>
                      <a:pt x="2671" y="2622"/>
                      <a:pt x="2672" y="2624"/>
                      <a:pt x="2674" y="2625"/>
                    </a:cubicBezTo>
                    <a:cubicBezTo>
                      <a:pt x="2676" y="2627"/>
                      <a:pt x="2678" y="2628"/>
                      <a:pt x="2681" y="2630"/>
                    </a:cubicBezTo>
                    <a:cubicBezTo>
                      <a:pt x="2683" y="2632"/>
                      <a:pt x="2686" y="2633"/>
                      <a:pt x="2688" y="2636"/>
                    </a:cubicBezTo>
                    <a:cubicBezTo>
                      <a:pt x="2690" y="2638"/>
                      <a:pt x="2691" y="2640"/>
                      <a:pt x="2691" y="2642"/>
                    </a:cubicBezTo>
                    <a:cubicBezTo>
                      <a:pt x="2692" y="2644"/>
                      <a:pt x="2693" y="2646"/>
                      <a:pt x="2695" y="2648"/>
                    </a:cubicBezTo>
                    <a:cubicBezTo>
                      <a:pt x="2699" y="2650"/>
                      <a:pt x="2859" y="2703"/>
                      <a:pt x="2987" y="2745"/>
                    </a:cubicBezTo>
                    <a:cubicBezTo>
                      <a:pt x="3071" y="2772"/>
                      <a:pt x="3144" y="2796"/>
                      <a:pt x="3154" y="2800"/>
                    </a:cubicBezTo>
                    <a:cubicBezTo>
                      <a:pt x="3156" y="2800"/>
                      <a:pt x="3157" y="2801"/>
                      <a:pt x="3158" y="2801"/>
                    </a:cubicBezTo>
                    <a:cubicBezTo>
                      <a:pt x="3161" y="2802"/>
                      <a:pt x="3164" y="2803"/>
                      <a:pt x="3167" y="2805"/>
                    </a:cubicBezTo>
                    <a:cubicBezTo>
                      <a:pt x="3168" y="2805"/>
                      <a:pt x="3169" y="2805"/>
                      <a:pt x="3170" y="2806"/>
                    </a:cubicBezTo>
                    <a:cubicBezTo>
                      <a:pt x="3172" y="2807"/>
                      <a:pt x="3175" y="2808"/>
                      <a:pt x="3177" y="2811"/>
                    </a:cubicBezTo>
                    <a:cubicBezTo>
                      <a:pt x="3178" y="2811"/>
                      <a:pt x="3178" y="2812"/>
                      <a:pt x="3179" y="2812"/>
                    </a:cubicBezTo>
                    <a:cubicBezTo>
                      <a:pt x="3180" y="2814"/>
                      <a:pt x="3181" y="2815"/>
                      <a:pt x="3182" y="2817"/>
                    </a:cubicBezTo>
                    <a:cubicBezTo>
                      <a:pt x="3182" y="2818"/>
                      <a:pt x="3182" y="2818"/>
                      <a:pt x="3182" y="2819"/>
                    </a:cubicBezTo>
                    <a:cubicBezTo>
                      <a:pt x="3182" y="2819"/>
                      <a:pt x="3182" y="2818"/>
                      <a:pt x="3182" y="2818"/>
                    </a:cubicBezTo>
                    <a:cubicBezTo>
                      <a:pt x="3182" y="2820"/>
                      <a:pt x="3182" y="2822"/>
                      <a:pt x="3182" y="2823"/>
                    </a:cubicBezTo>
                    <a:cubicBezTo>
                      <a:pt x="3183" y="2829"/>
                      <a:pt x="3185" y="2846"/>
                      <a:pt x="3185" y="2850"/>
                    </a:cubicBezTo>
                    <a:cubicBezTo>
                      <a:pt x="3185" y="2850"/>
                      <a:pt x="3185" y="2851"/>
                      <a:pt x="3185" y="2852"/>
                    </a:cubicBezTo>
                    <a:cubicBezTo>
                      <a:pt x="3185" y="2852"/>
                      <a:pt x="3185" y="2853"/>
                      <a:pt x="3185" y="2853"/>
                    </a:cubicBezTo>
                    <a:cubicBezTo>
                      <a:pt x="3185" y="2854"/>
                      <a:pt x="3185" y="2855"/>
                      <a:pt x="3185" y="2856"/>
                    </a:cubicBezTo>
                    <a:cubicBezTo>
                      <a:pt x="3185" y="2857"/>
                      <a:pt x="3185" y="2857"/>
                      <a:pt x="3185" y="2858"/>
                    </a:cubicBezTo>
                    <a:cubicBezTo>
                      <a:pt x="3185" y="2858"/>
                      <a:pt x="3185" y="2858"/>
                      <a:pt x="3185" y="2859"/>
                    </a:cubicBezTo>
                    <a:cubicBezTo>
                      <a:pt x="3185" y="2859"/>
                      <a:pt x="3185" y="2859"/>
                      <a:pt x="3185" y="2860"/>
                    </a:cubicBezTo>
                    <a:cubicBezTo>
                      <a:pt x="3185" y="2860"/>
                      <a:pt x="3185" y="2861"/>
                      <a:pt x="3185" y="2861"/>
                    </a:cubicBezTo>
                    <a:cubicBezTo>
                      <a:pt x="3185" y="2861"/>
                      <a:pt x="3185" y="2861"/>
                      <a:pt x="3184" y="2861"/>
                    </a:cubicBezTo>
                    <a:cubicBezTo>
                      <a:pt x="3184" y="2862"/>
                      <a:pt x="3184" y="2863"/>
                      <a:pt x="3184" y="2863"/>
                    </a:cubicBezTo>
                    <a:cubicBezTo>
                      <a:pt x="3184" y="2864"/>
                      <a:pt x="3184" y="2864"/>
                      <a:pt x="3184" y="2864"/>
                    </a:cubicBezTo>
                    <a:cubicBezTo>
                      <a:pt x="3184" y="2865"/>
                      <a:pt x="3184" y="2866"/>
                      <a:pt x="3184" y="2866"/>
                    </a:cubicBezTo>
                    <a:cubicBezTo>
                      <a:pt x="3184" y="2867"/>
                      <a:pt x="3184" y="2868"/>
                      <a:pt x="3184" y="2868"/>
                    </a:cubicBezTo>
                    <a:cubicBezTo>
                      <a:pt x="3184" y="2869"/>
                      <a:pt x="3184" y="2870"/>
                      <a:pt x="3184" y="2871"/>
                    </a:cubicBezTo>
                    <a:cubicBezTo>
                      <a:pt x="3184" y="2873"/>
                      <a:pt x="3185" y="2874"/>
                      <a:pt x="3184" y="2875"/>
                    </a:cubicBezTo>
                    <a:cubicBezTo>
                      <a:pt x="3184" y="2876"/>
                      <a:pt x="3184" y="2876"/>
                      <a:pt x="3184" y="2877"/>
                    </a:cubicBezTo>
                    <a:cubicBezTo>
                      <a:pt x="3184" y="2877"/>
                      <a:pt x="3184" y="2878"/>
                      <a:pt x="3184" y="2878"/>
                    </a:cubicBezTo>
                    <a:cubicBezTo>
                      <a:pt x="3184" y="2879"/>
                      <a:pt x="3184" y="2880"/>
                      <a:pt x="3184" y="2881"/>
                    </a:cubicBezTo>
                    <a:cubicBezTo>
                      <a:pt x="3184" y="2881"/>
                      <a:pt x="3184" y="2882"/>
                      <a:pt x="3184" y="2882"/>
                    </a:cubicBezTo>
                    <a:cubicBezTo>
                      <a:pt x="3184" y="2882"/>
                      <a:pt x="3184" y="2882"/>
                      <a:pt x="3184" y="2882"/>
                    </a:cubicBezTo>
                    <a:cubicBezTo>
                      <a:pt x="3184" y="2882"/>
                      <a:pt x="3184" y="2882"/>
                      <a:pt x="3184" y="2882"/>
                    </a:cubicBezTo>
                    <a:cubicBezTo>
                      <a:pt x="3184" y="2882"/>
                      <a:pt x="3184" y="2883"/>
                      <a:pt x="3184" y="2883"/>
                    </a:cubicBezTo>
                    <a:cubicBezTo>
                      <a:pt x="3183" y="2884"/>
                      <a:pt x="3183" y="2884"/>
                      <a:pt x="3183" y="2885"/>
                    </a:cubicBezTo>
                    <a:cubicBezTo>
                      <a:pt x="3183" y="2885"/>
                      <a:pt x="3183" y="2886"/>
                      <a:pt x="3183" y="2886"/>
                    </a:cubicBezTo>
                    <a:cubicBezTo>
                      <a:pt x="3183" y="2887"/>
                      <a:pt x="3183" y="2888"/>
                      <a:pt x="3183" y="2889"/>
                    </a:cubicBezTo>
                    <a:cubicBezTo>
                      <a:pt x="3183" y="2890"/>
                      <a:pt x="3183" y="2891"/>
                      <a:pt x="3183" y="2892"/>
                    </a:cubicBezTo>
                    <a:cubicBezTo>
                      <a:pt x="3183" y="2892"/>
                      <a:pt x="3183" y="2892"/>
                      <a:pt x="3183" y="2893"/>
                    </a:cubicBezTo>
                    <a:cubicBezTo>
                      <a:pt x="3183" y="2893"/>
                      <a:pt x="3183" y="2893"/>
                      <a:pt x="3182" y="2894"/>
                    </a:cubicBezTo>
                    <a:cubicBezTo>
                      <a:pt x="3183" y="2894"/>
                      <a:pt x="3183" y="2893"/>
                      <a:pt x="3184" y="2893"/>
                    </a:cubicBezTo>
                    <a:cubicBezTo>
                      <a:pt x="3184" y="2893"/>
                      <a:pt x="3184" y="2893"/>
                      <a:pt x="3184" y="2894"/>
                    </a:cubicBezTo>
                    <a:cubicBezTo>
                      <a:pt x="3184" y="2894"/>
                      <a:pt x="3184" y="2894"/>
                      <a:pt x="3184" y="2894"/>
                    </a:cubicBezTo>
                    <a:cubicBezTo>
                      <a:pt x="3184" y="2894"/>
                      <a:pt x="3184" y="2894"/>
                      <a:pt x="3183" y="2894"/>
                    </a:cubicBezTo>
                    <a:cubicBezTo>
                      <a:pt x="3183" y="2894"/>
                      <a:pt x="3183" y="2895"/>
                      <a:pt x="3182" y="2895"/>
                    </a:cubicBezTo>
                    <a:cubicBezTo>
                      <a:pt x="3182" y="2895"/>
                      <a:pt x="3182" y="2895"/>
                      <a:pt x="3181" y="2895"/>
                    </a:cubicBezTo>
                    <a:cubicBezTo>
                      <a:pt x="3181" y="2895"/>
                      <a:pt x="3181" y="2895"/>
                      <a:pt x="3181" y="2895"/>
                    </a:cubicBezTo>
                    <a:cubicBezTo>
                      <a:pt x="3181" y="2896"/>
                      <a:pt x="3181" y="2896"/>
                      <a:pt x="3180" y="2896"/>
                    </a:cubicBezTo>
                    <a:cubicBezTo>
                      <a:pt x="3180" y="2897"/>
                      <a:pt x="3180" y="2901"/>
                      <a:pt x="3180" y="2901"/>
                    </a:cubicBezTo>
                    <a:cubicBezTo>
                      <a:pt x="3180" y="2901"/>
                      <a:pt x="3180" y="2901"/>
                      <a:pt x="3180" y="2901"/>
                    </a:cubicBezTo>
                    <a:cubicBezTo>
                      <a:pt x="3180" y="2901"/>
                      <a:pt x="3180" y="2901"/>
                      <a:pt x="3180" y="2901"/>
                    </a:cubicBezTo>
                    <a:cubicBezTo>
                      <a:pt x="3180" y="2902"/>
                      <a:pt x="3180" y="2902"/>
                      <a:pt x="3180" y="2902"/>
                    </a:cubicBezTo>
                    <a:cubicBezTo>
                      <a:pt x="3179" y="2907"/>
                      <a:pt x="3179" y="2907"/>
                      <a:pt x="3179" y="2907"/>
                    </a:cubicBezTo>
                    <a:cubicBezTo>
                      <a:pt x="3176" y="2914"/>
                      <a:pt x="3176" y="2914"/>
                      <a:pt x="3176" y="2914"/>
                    </a:cubicBezTo>
                    <a:cubicBezTo>
                      <a:pt x="3176" y="2915"/>
                      <a:pt x="3175" y="2915"/>
                      <a:pt x="3175" y="2915"/>
                    </a:cubicBezTo>
                    <a:cubicBezTo>
                      <a:pt x="3175" y="2916"/>
                      <a:pt x="3175" y="2916"/>
                      <a:pt x="3175" y="2916"/>
                    </a:cubicBezTo>
                    <a:cubicBezTo>
                      <a:pt x="3175" y="2917"/>
                      <a:pt x="3175" y="2917"/>
                      <a:pt x="3176" y="2917"/>
                    </a:cubicBezTo>
                    <a:cubicBezTo>
                      <a:pt x="3176" y="2918"/>
                      <a:pt x="3176" y="2919"/>
                      <a:pt x="3176" y="2919"/>
                    </a:cubicBezTo>
                    <a:cubicBezTo>
                      <a:pt x="3176" y="2920"/>
                      <a:pt x="3177" y="2920"/>
                      <a:pt x="3176" y="2921"/>
                    </a:cubicBezTo>
                    <a:cubicBezTo>
                      <a:pt x="3176" y="2921"/>
                      <a:pt x="3176" y="2924"/>
                      <a:pt x="3176" y="2925"/>
                    </a:cubicBezTo>
                    <a:cubicBezTo>
                      <a:pt x="3176" y="2927"/>
                      <a:pt x="3174" y="2932"/>
                      <a:pt x="3174" y="2932"/>
                    </a:cubicBezTo>
                    <a:cubicBezTo>
                      <a:pt x="3174" y="2932"/>
                      <a:pt x="3174" y="2932"/>
                      <a:pt x="3174" y="2932"/>
                    </a:cubicBezTo>
                    <a:cubicBezTo>
                      <a:pt x="3173" y="2933"/>
                      <a:pt x="3173" y="2933"/>
                      <a:pt x="3173" y="2933"/>
                    </a:cubicBezTo>
                    <a:cubicBezTo>
                      <a:pt x="3173" y="2933"/>
                      <a:pt x="3173" y="2933"/>
                      <a:pt x="3173" y="2933"/>
                    </a:cubicBezTo>
                    <a:cubicBezTo>
                      <a:pt x="3172" y="2936"/>
                      <a:pt x="3172" y="2936"/>
                      <a:pt x="3172" y="2936"/>
                    </a:cubicBezTo>
                    <a:cubicBezTo>
                      <a:pt x="3173" y="2936"/>
                      <a:pt x="3173" y="2936"/>
                      <a:pt x="3173" y="2936"/>
                    </a:cubicBezTo>
                    <a:cubicBezTo>
                      <a:pt x="3173" y="2937"/>
                      <a:pt x="3173" y="2937"/>
                      <a:pt x="3173" y="2937"/>
                    </a:cubicBezTo>
                    <a:cubicBezTo>
                      <a:pt x="3173" y="2937"/>
                      <a:pt x="3172" y="2937"/>
                      <a:pt x="3172" y="2937"/>
                    </a:cubicBezTo>
                    <a:cubicBezTo>
                      <a:pt x="3173" y="2938"/>
                      <a:pt x="3173" y="2938"/>
                      <a:pt x="3173" y="2938"/>
                    </a:cubicBezTo>
                    <a:cubicBezTo>
                      <a:pt x="3173" y="2938"/>
                      <a:pt x="3173" y="2938"/>
                      <a:pt x="3173" y="2938"/>
                    </a:cubicBezTo>
                    <a:cubicBezTo>
                      <a:pt x="3173" y="2938"/>
                      <a:pt x="3172" y="2938"/>
                      <a:pt x="3172" y="2938"/>
                    </a:cubicBezTo>
                    <a:cubicBezTo>
                      <a:pt x="3173" y="2938"/>
                      <a:pt x="3173" y="2938"/>
                      <a:pt x="3173" y="2938"/>
                    </a:cubicBezTo>
                    <a:cubicBezTo>
                      <a:pt x="3173" y="2938"/>
                      <a:pt x="3173" y="2938"/>
                      <a:pt x="3173" y="2938"/>
                    </a:cubicBezTo>
                    <a:cubicBezTo>
                      <a:pt x="3172" y="2938"/>
                      <a:pt x="3172" y="2938"/>
                      <a:pt x="3172" y="2938"/>
                    </a:cubicBezTo>
                    <a:cubicBezTo>
                      <a:pt x="3172" y="2938"/>
                      <a:pt x="3172" y="2938"/>
                      <a:pt x="3172" y="2938"/>
                    </a:cubicBezTo>
                    <a:cubicBezTo>
                      <a:pt x="3172" y="2938"/>
                      <a:pt x="3172" y="2938"/>
                      <a:pt x="3172" y="2938"/>
                    </a:cubicBezTo>
                    <a:cubicBezTo>
                      <a:pt x="3172" y="2939"/>
                      <a:pt x="3172" y="2939"/>
                      <a:pt x="3172" y="2939"/>
                    </a:cubicBezTo>
                    <a:cubicBezTo>
                      <a:pt x="3172" y="2939"/>
                      <a:pt x="3172" y="2939"/>
                      <a:pt x="3172" y="2939"/>
                    </a:cubicBezTo>
                    <a:cubicBezTo>
                      <a:pt x="3172" y="2939"/>
                      <a:pt x="3172" y="2939"/>
                      <a:pt x="3172" y="2939"/>
                    </a:cubicBezTo>
                    <a:cubicBezTo>
                      <a:pt x="3172" y="2939"/>
                      <a:pt x="3172" y="2939"/>
                      <a:pt x="3172" y="2939"/>
                    </a:cubicBezTo>
                    <a:cubicBezTo>
                      <a:pt x="3172" y="2940"/>
                      <a:pt x="3172" y="2940"/>
                      <a:pt x="3172" y="2940"/>
                    </a:cubicBezTo>
                    <a:cubicBezTo>
                      <a:pt x="3171" y="2939"/>
                      <a:pt x="3171" y="2939"/>
                      <a:pt x="3171" y="2939"/>
                    </a:cubicBezTo>
                    <a:cubicBezTo>
                      <a:pt x="3171" y="2940"/>
                      <a:pt x="3171" y="2940"/>
                      <a:pt x="3171" y="2940"/>
                    </a:cubicBezTo>
                    <a:cubicBezTo>
                      <a:pt x="3172" y="2940"/>
                      <a:pt x="3172" y="2940"/>
                      <a:pt x="3172" y="2940"/>
                    </a:cubicBezTo>
                    <a:cubicBezTo>
                      <a:pt x="3172" y="2940"/>
                      <a:pt x="3172" y="2940"/>
                      <a:pt x="3172" y="2940"/>
                    </a:cubicBezTo>
                    <a:cubicBezTo>
                      <a:pt x="3171" y="2941"/>
                      <a:pt x="3171" y="2943"/>
                      <a:pt x="3171" y="2943"/>
                    </a:cubicBezTo>
                    <a:cubicBezTo>
                      <a:pt x="3167" y="2955"/>
                      <a:pt x="3167" y="2955"/>
                      <a:pt x="3167" y="2955"/>
                    </a:cubicBezTo>
                    <a:cubicBezTo>
                      <a:pt x="3166" y="2959"/>
                      <a:pt x="3166" y="2959"/>
                      <a:pt x="3166" y="2959"/>
                    </a:cubicBezTo>
                    <a:cubicBezTo>
                      <a:pt x="3166" y="2960"/>
                      <a:pt x="3166" y="2962"/>
                      <a:pt x="3166" y="2962"/>
                    </a:cubicBezTo>
                    <a:cubicBezTo>
                      <a:pt x="3165" y="2962"/>
                      <a:pt x="3165" y="2962"/>
                      <a:pt x="3165" y="2962"/>
                    </a:cubicBezTo>
                    <a:cubicBezTo>
                      <a:pt x="3164" y="2969"/>
                      <a:pt x="3164" y="2969"/>
                      <a:pt x="3164" y="2969"/>
                    </a:cubicBezTo>
                    <a:cubicBezTo>
                      <a:pt x="3162" y="2969"/>
                      <a:pt x="3162" y="2969"/>
                      <a:pt x="3162" y="2969"/>
                    </a:cubicBezTo>
                    <a:cubicBezTo>
                      <a:pt x="3162" y="2970"/>
                      <a:pt x="3162" y="2970"/>
                      <a:pt x="3162" y="2970"/>
                    </a:cubicBezTo>
                    <a:cubicBezTo>
                      <a:pt x="3163" y="2969"/>
                      <a:pt x="3163" y="2969"/>
                      <a:pt x="3163" y="2969"/>
                    </a:cubicBezTo>
                    <a:cubicBezTo>
                      <a:pt x="3162" y="2974"/>
                      <a:pt x="3162" y="2974"/>
                      <a:pt x="3162" y="2974"/>
                    </a:cubicBezTo>
                    <a:cubicBezTo>
                      <a:pt x="3162" y="2974"/>
                      <a:pt x="3162" y="2974"/>
                      <a:pt x="3162" y="2974"/>
                    </a:cubicBezTo>
                    <a:cubicBezTo>
                      <a:pt x="3162" y="2974"/>
                      <a:pt x="3162" y="2974"/>
                      <a:pt x="3162" y="2974"/>
                    </a:cubicBezTo>
                    <a:cubicBezTo>
                      <a:pt x="3162" y="2975"/>
                      <a:pt x="3162" y="2975"/>
                      <a:pt x="3162" y="2975"/>
                    </a:cubicBezTo>
                    <a:cubicBezTo>
                      <a:pt x="3161" y="2975"/>
                      <a:pt x="3161" y="2975"/>
                      <a:pt x="3161" y="2975"/>
                    </a:cubicBezTo>
                    <a:cubicBezTo>
                      <a:pt x="3161" y="2975"/>
                      <a:pt x="3161" y="2975"/>
                      <a:pt x="3161" y="2975"/>
                    </a:cubicBezTo>
                    <a:cubicBezTo>
                      <a:pt x="3162" y="2975"/>
                      <a:pt x="3162" y="2975"/>
                      <a:pt x="3162" y="2975"/>
                    </a:cubicBezTo>
                    <a:cubicBezTo>
                      <a:pt x="3162" y="2975"/>
                      <a:pt x="3162" y="2975"/>
                      <a:pt x="3162" y="2975"/>
                    </a:cubicBezTo>
                    <a:cubicBezTo>
                      <a:pt x="3161" y="2975"/>
                      <a:pt x="3161" y="2975"/>
                      <a:pt x="3161" y="2975"/>
                    </a:cubicBezTo>
                    <a:cubicBezTo>
                      <a:pt x="3161" y="2975"/>
                      <a:pt x="3161" y="2975"/>
                      <a:pt x="3161" y="2975"/>
                    </a:cubicBezTo>
                    <a:cubicBezTo>
                      <a:pt x="3162" y="2976"/>
                      <a:pt x="3162" y="2976"/>
                      <a:pt x="3162" y="2976"/>
                    </a:cubicBezTo>
                    <a:cubicBezTo>
                      <a:pt x="3162" y="2976"/>
                      <a:pt x="3162" y="2976"/>
                      <a:pt x="3162" y="2976"/>
                    </a:cubicBezTo>
                    <a:cubicBezTo>
                      <a:pt x="3161" y="2976"/>
                      <a:pt x="3161" y="2976"/>
                      <a:pt x="3161" y="2976"/>
                    </a:cubicBezTo>
                    <a:cubicBezTo>
                      <a:pt x="3161" y="2976"/>
                      <a:pt x="3161" y="2976"/>
                      <a:pt x="3161" y="2976"/>
                    </a:cubicBezTo>
                    <a:cubicBezTo>
                      <a:pt x="3161" y="2976"/>
                      <a:pt x="3162" y="2976"/>
                      <a:pt x="3162" y="2976"/>
                    </a:cubicBezTo>
                    <a:cubicBezTo>
                      <a:pt x="3162" y="2977"/>
                      <a:pt x="3162" y="2977"/>
                      <a:pt x="3162" y="2977"/>
                    </a:cubicBezTo>
                    <a:cubicBezTo>
                      <a:pt x="3162" y="2977"/>
                      <a:pt x="3162" y="2977"/>
                      <a:pt x="3162" y="2977"/>
                    </a:cubicBezTo>
                    <a:cubicBezTo>
                      <a:pt x="3161" y="2977"/>
                      <a:pt x="3161" y="2977"/>
                      <a:pt x="3161" y="2977"/>
                    </a:cubicBezTo>
                    <a:cubicBezTo>
                      <a:pt x="3160" y="2977"/>
                      <a:pt x="3160" y="2977"/>
                      <a:pt x="3160" y="2977"/>
                    </a:cubicBezTo>
                    <a:cubicBezTo>
                      <a:pt x="3160" y="2977"/>
                      <a:pt x="3160" y="2977"/>
                      <a:pt x="3160" y="2977"/>
                    </a:cubicBezTo>
                    <a:cubicBezTo>
                      <a:pt x="3161" y="2978"/>
                      <a:pt x="3161" y="2978"/>
                      <a:pt x="3161" y="2978"/>
                    </a:cubicBezTo>
                    <a:cubicBezTo>
                      <a:pt x="3161" y="2978"/>
                      <a:pt x="3161" y="2978"/>
                      <a:pt x="3161" y="2978"/>
                    </a:cubicBezTo>
                    <a:cubicBezTo>
                      <a:pt x="3162" y="2978"/>
                      <a:pt x="3162" y="2978"/>
                      <a:pt x="3162" y="2978"/>
                    </a:cubicBezTo>
                    <a:cubicBezTo>
                      <a:pt x="3162" y="2978"/>
                      <a:pt x="3162" y="2978"/>
                      <a:pt x="3162" y="2978"/>
                    </a:cubicBezTo>
                    <a:cubicBezTo>
                      <a:pt x="3160" y="2977"/>
                      <a:pt x="3160" y="2977"/>
                      <a:pt x="3160" y="2977"/>
                    </a:cubicBezTo>
                    <a:cubicBezTo>
                      <a:pt x="3160" y="2977"/>
                      <a:pt x="3160" y="2977"/>
                      <a:pt x="3160" y="2977"/>
                    </a:cubicBezTo>
                    <a:cubicBezTo>
                      <a:pt x="3161" y="2978"/>
                      <a:pt x="3161" y="2978"/>
                      <a:pt x="3161" y="2978"/>
                    </a:cubicBezTo>
                    <a:cubicBezTo>
                      <a:pt x="3161" y="2978"/>
                      <a:pt x="3161" y="2979"/>
                      <a:pt x="3161" y="2979"/>
                    </a:cubicBezTo>
                    <a:cubicBezTo>
                      <a:pt x="3160" y="2978"/>
                      <a:pt x="3160" y="2978"/>
                      <a:pt x="3160" y="2978"/>
                    </a:cubicBezTo>
                    <a:cubicBezTo>
                      <a:pt x="3160" y="2978"/>
                      <a:pt x="3160" y="2978"/>
                      <a:pt x="3160" y="2978"/>
                    </a:cubicBezTo>
                    <a:cubicBezTo>
                      <a:pt x="3161" y="2979"/>
                      <a:pt x="3161" y="2979"/>
                      <a:pt x="3161" y="2979"/>
                    </a:cubicBezTo>
                    <a:cubicBezTo>
                      <a:pt x="3161" y="2979"/>
                      <a:pt x="3161" y="2980"/>
                      <a:pt x="3161" y="2980"/>
                    </a:cubicBezTo>
                    <a:cubicBezTo>
                      <a:pt x="3159" y="2979"/>
                      <a:pt x="3159" y="2979"/>
                      <a:pt x="3159" y="2979"/>
                    </a:cubicBezTo>
                    <a:cubicBezTo>
                      <a:pt x="3159" y="2979"/>
                      <a:pt x="3159" y="2979"/>
                      <a:pt x="3159" y="2979"/>
                    </a:cubicBezTo>
                    <a:cubicBezTo>
                      <a:pt x="3161" y="2980"/>
                      <a:pt x="3161" y="2980"/>
                      <a:pt x="3161" y="2980"/>
                    </a:cubicBezTo>
                    <a:cubicBezTo>
                      <a:pt x="3161" y="2980"/>
                      <a:pt x="3161" y="2981"/>
                      <a:pt x="3161" y="2981"/>
                    </a:cubicBezTo>
                    <a:cubicBezTo>
                      <a:pt x="3159" y="2980"/>
                      <a:pt x="3159" y="2980"/>
                      <a:pt x="3159" y="2980"/>
                    </a:cubicBezTo>
                    <a:cubicBezTo>
                      <a:pt x="3159" y="2981"/>
                      <a:pt x="3159" y="2981"/>
                      <a:pt x="3159" y="2981"/>
                    </a:cubicBezTo>
                    <a:cubicBezTo>
                      <a:pt x="3160" y="2981"/>
                      <a:pt x="3160" y="2981"/>
                      <a:pt x="3160" y="2981"/>
                    </a:cubicBezTo>
                    <a:cubicBezTo>
                      <a:pt x="3160" y="2981"/>
                      <a:pt x="3160" y="2982"/>
                      <a:pt x="3160" y="2982"/>
                    </a:cubicBezTo>
                    <a:cubicBezTo>
                      <a:pt x="3159" y="2981"/>
                      <a:pt x="3159" y="2981"/>
                      <a:pt x="3159" y="2981"/>
                    </a:cubicBezTo>
                    <a:cubicBezTo>
                      <a:pt x="3159" y="2981"/>
                      <a:pt x="3159" y="2981"/>
                      <a:pt x="3159" y="2981"/>
                    </a:cubicBezTo>
                    <a:cubicBezTo>
                      <a:pt x="3160" y="2982"/>
                      <a:pt x="3160" y="2982"/>
                      <a:pt x="3160" y="2982"/>
                    </a:cubicBezTo>
                    <a:cubicBezTo>
                      <a:pt x="3160" y="2982"/>
                      <a:pt x="3160" y="2982"/>
                      <a:pt x="3160" y="2982"/>
                    </a:cubicBezTo>
                    <a:cubicBezTo>
                      <a:pt x="3159" y="2982"/>
                      <a:pt x="3159" y="2982"/>
                      <a:pt x="3159" y="2982"/>
                    </a:cubicBezTo>
                    <a:cubicBezTo>
                      <a:pt x="3158" y="2982"/>
                      <a:pt x="3158" y="2982"/>
                      <a:pt x="3158" y="2982"/>
                    </a:cubicBezTo>
                    <a:cubicBezTo>
                      <a:pt x="3158" y="2982"/>
                      <a:pt x="3160" y="2983"/>
                      <a:pt x="3160" y="2983"/>
                    </a:cubicBezTo>
                    <a:cubicBezTo>
                      <a:pt x="3160" y="2983"/>
                      <a:pt x="3159" y="2983"/>
                      <a:pt x="3159" y="2983"/>
                    </a:cubicBezTo>
                    <a:cubicBezTo>
                      <a:pt x="3158" y="2983"/>
                      <a:pt x="3158" y="2983"/>
                      <a:pt x="3158" y="2983"/>
                    </a:cubicBezTo>
                    <a:cubicBezTo>
                      <a:pt x="3158" y="2983"/>
                      <a:pt x="3158" y="2983"/>
                      <a:pt x="3158" y="2983"/>
                    </a:cubicBezTo>
                    <a:cubicBezTo>
                      <a:pt x="3159" y="2983"/>
                      <a:pt x="3159" y="2983"/>
                      <a:pt x="3159" y="2983"/>
                    </a:cubicBezTo>
                    <a:cubicBezTo>
                      <a:pt x="3159" y="2984"/>
                      <a:pt x="3159" y="2985"/>
                      <a:pt x="3159" y="2985"/>
                    </a:cubicBezTo>
                    <a:cubicBezTo>
                      <a:pt x="3157" y="2985"/>
                      <a:pt x="3157" y="2985"/>
                      <a:pt x="3157" y="2985"/>
                    </a:cubicBezTo>
                    <a:cubicBezTo>
                      <a:pt x="3157" y="2985"/>
                      <a:pt x="3157" y="2985"/>
                      <a:pt x="3157" y="2985"/>
                    </a:cubicBezTo>
                    <a:cubicBezTo>
                      <a:pt x="3159" y="2986"/>
                      <a:pt x="3159" y="2986"/>
                      <a:pt x="3159" y="2986"/>
                    </a:cubicBezTo>
                    <a:cubicBezTo>
                      <a:pt x="3158" y="2987"/>
                      <a:pt x="3158" y="2987"/>
                      <a:pt x="3158" y="2987"/>
                    </a:cubicBezTo>
                    <a:cubicBezTo>
                      <a:pt x="3158" y="2988"/>
                      <a:pt x="3158" y="2988"/>
                      <a:pt x="3158" y="2989"/>
                    </a:cubicBezTo>
                    <a:cubicBezTo>
                      <a:pt x="3158" y="2989"/>
                      <a:pt x="3157" y="2989"/>
                      <a:pt x="3157" y="2989"/>
                    </a:cubicBezTo>
                    <a:cubicBezTo>
                      <a:pt x="3158" y="2989"/>
                      <a:pt x="3158" y="2989"/>
                      <a:pt x="3158" y="2989"/>
                    </a:cubicBezTo>
                    <a:cubicBezTo>
                      <a:pt x="3158" y="2990"/>
                      <a:pt x="3158" y="2991"/>
                      <a:pt x="3158" y="2991"/>
                    </a:cubicBezTo>
                    <a:cubicBezTo>
                      <a:pt x="3158" y="2991"/>
                      <a:pt x="3158" y="2992"/>
                      <a:pt x="3158" y="2992"/>
                    </a:cubicBezTo>
                    <a:cubicBezTo>
                      <a:pt x="3157" y="2993"/>
                      <a:pt x="3157" y="2993"/>
                      <a:pt x="3157" y="2993"/>
                    </a:cubicBezTo>
                    <a:cubicBezTo>
                      <a:pt x="3157" y="2993"/>
                      <a:pt x="3157" y="2993"/>
                      <a:pt x="3157" y="2993"/>
                    </a:cubicBezTo>
                    <a:cubicBezTo>
                      <a:pt x="3157" y="2993"/>
                      <a:pt x="3157" y="2993"/>
                      <a:pt x="3157" y="2993"/>
                    </a:cubicBezTo>
                    <a:cubicBezTo>
                      <a:pt x="3158" y="2993"/>
                      <a:pt x="3158" y="2993"/>
                      <a:pt x="3158" y="2993"/>
                    </a:cubicBezTo>
                    <a:cubicBezTo>
                      <a:pt x="3158" y="2994"/>
                      <a:pt x="3158" y="2994"/>
                      <a:pt x="3158" y="2994"/>
                    </a:cubicBezTo>
                    <a:cubicBezTo>
                      <a:pt x="3157" y="2994"/>
                      <a:pt x="3157" y="2994"/>
                      <a:pt x="3157" y="2994"/>
                    </a:cubicBezTo>
                    <a:cubicBezTo>
                      <a:pt x="3157" y="2994"/>
                      <a:pt x="3157" y="2994"/>
                      <a:pt x="3157" y="2994"/>
                    </a:cubicBezTo>
                    <a:cubicBezTo>
                      <a:pt x="3158" y="2994"/>
                      <a:pt x="3158" y="2994"/>
                      <a:pt x="3158" y="2994"/>
                    </a:cubicBezTo>
                    <a:cubicBezTo>
                      <a:pt x="3158" y="2995"/>
                      <a:pt x="3158" y="2995"/>
                      <a:pt x="3158" y="2995"/>
                    </a:cubicBezTo>
                    <a:cubicBezTo>
                      <a:pt x="3157" y="2995"/>
                      <a:pt x="3157" y="2995"/>
                      <a:pt x="3157" y="2995"/>
                    </a:cubicBezTo>
                    <a:cubicBezTo>
                      <a:pt x="3157" y="2995"/>
                      <a:pt x="3157" y="2995"/>
                      <a:pt x="3157" y="2995"/>
                    </a:cubicBezTo>
                    <a:cubicBezTo>
                      <a:pt x="3158" y="2995"/>
                      <a:pt x="3158" y="2995"/>
                      <a:pt x="3158" y="2995"/>
                    </a:cubicBezTo>
                    <a:cubicBezTo>
                      <a:pt x="3158" y="2995"/>
                      <a:pt x="3158" y="2995"/>
                      <a:pt x="3158" y="2995"/>
                    </a:cubicBezTo>
                    <a:cubicBezTo>
                      <a:pt x="3157" y="2996"/>
                      <a:pt x="3157" y="2996"/>
                      <a:pt x="3157" y="2996"/>
                    </a:cubicBezTo>
                    <a:cubicBezTo>
                      <a:pt x="3157" y="2996"/>
                      <a:pt x="3157" y="2996"/>
                      <a:pt x="3157" y="2996"/>
                    </a:cubicBezTo>
                    <a:cubicBezTo>
                      <a:pt x="3158" y="2996"/>
                      <a:pt x="3158" y="2996"/>
                      <a:pt x="3158" y="2996"/>
                    </a:cubicBezTo>
                    <a:cubicBezTo>
                      <a:pt x="3158" y="2997"/>
                      <a:pt x="3158" y="2997"/>
                      <a:pt x="3158" y="2997"/>
                    </a:cubicBezTo>
                    <a:cubicBezTo>
                      <a:pt x="3157" y="2997"/>
                      <a:pt x="3157" y="2997"/>
                      <a:pt x="3157" y="2997"/>
                    </a:cubicBezTo>
                    <a:cubicBezTo>
                      <a:pt x="3157" y="2997"/>
                      <a:pt x="3157" y="2997"/>
                      <a:pt x="3157" y="2997"/>
                    </a:cubicBezTo>
                    <a:cubicBezTo>
                      <a:pt x="3158" y="2997"/>
                      <a:pt x="3158" y="2997"/>
                      <a:pt x="3158" y="2997"/>
                    </a:cubicBezTo>
                    <a:cubicBezTo>
                      <a:pt x="3158" y="2997"/>
                      <a:pt x="3159" y="2998"/>
                      <a:pt x="3159" y="2998"/>
                    </a:cubicBezTo>
                    <a:cubicBezTo>
                      <a:pt x="3157" y="2999"/>
                      <a:pt x="3157" y="2999"/>
                      <a:pt x="3157" y="2999"/>
                    </a:cubicBezTo>
                    <a:cubicBezTo>
                      <a:pt x="3157" y="2999"/>
                      <a:pt x="3157" y="2999"/>
                      <a:pt x="3157" y="2999"/>
                    </a:cubicBezTo>
                    <a:cubicBezTo>
                      <a:pt x="3159" y="2998"/>
                      <a:pt x="3159" y="2998"/>
                      <a:pt x="3159" y="2998"/>
                    </a:cubicBezTo>
                    <a:cubicBezTo>
                      <a:pt x="3158" y="2999"/>
                      <a:pt x="3158" y="2999"/>
                      <a:pt x="3158" y="2999"/>
                    </a:cubicBezTo>
                    <a:cubicBezTo>
                      <a:pt x="3157" y="3000"/>
                      <a:pt x="3157" y="3000"/>
                      <a:pt x="3157" y="3000"/>
                    </a:cubicBezTo>
                    <a:cubicBezTo>
                      <a:pt x="3157" y="3000"/>
                      <a:pt x="3157" y="3000"/>
                      <a:pt x="3157" y="3000"/>
                    </a:cubicBezTo>
                    <a:cubicBezTo>
                      <a:pt x="3158" y="3000"/>
                      <a:pt x="3158" y="3000"/>
                      <a:pt x="3158" y="3000"/>
                    </a:cubicBezTo>
                    <a:cubicBezTo>
                      <a:pt x="3158" y="3000"/>
                      <a:pt x="3158" y="3000"/>
                      <a:pt x="3158" y="3000"/>
                    </a:cubicBezTo>
                    <a:cubicBezTo>
                      <a:pt x="3158" y="3000"/>
                      <a:pt x="3158" y="3000"/>
                      <a:pt x="3158" y="3000"/>
                    </a:cubicBezTo>
                    <a:cubicBezTo>
                      <a:pt x="3159" y="3003"/>
                      <a:pt x="3159" y="3003"/>
                      <a:pt x="3159" y="3003"/>
                    </a:cubicBezTo>
                    <a:cubicBezTo>
                      <a:pt x="3158" y="3003"/>
                      <a:pt x="3158" y="3003"/>
                      <a:pt x="3158" y="3003"/>
                    </a:cubicBezTo>
                    <a:cubicBezTo>
                      <a:pt x="3158" y="3003"/>
                      <a:pt x="3158" y="3003"/>
                      <a:pt x="3158" y="3003"/>
                    </a:cubicBezTo>
                    <a:cubicBezTo>
                      <a:pt x="3159" y="3003"/>
                      <a:pt x="3159" y="3003"/>
                      <a:pt x="3159" y="3003"/>
                    </a:cubicBezTo>
                    <a:cubicBezTo>
                      <a:pt x="3159" y="3004"/>
                      <a:pt x="3159" y="3004"/>
                      <a:pt x="3159" y="3004"/>
                    </a:cubicBezTo>
                    <a:cubicBezTo>
                      <a:pt x="3157" y="3004"/>
                      <a:pt x="3157" y="3004"/>
                      <a:pt x="3157" y="3004"/>
                    </a:cubicBezTo>
                    <a:cubicBezTo>
                      <a:pt x="3157" y="3004"/>
                      <a:pt x="3157" y="3004"/>
                      <a:pt x="3157" y="3004"/>
                    </a:cubicBezTo>
                    <a:cubicBezTo>
                      <a:pt x="3159" y="3004"/>
                      <a:pt x="3159" y="3004"/>
                      <a:pt x="3159" y="3004"/>
                    </a:cubicBezTo>
                    <a:cubicBezTo>
                      <a:pt x="3159" y="3006"/>
                      <a:pt x="3159" y="3006"/>
                      <a:pt x="3159" y="3006"/>
                    </a:cubicBezTo>
                    <a:cubicBezTo>
                      <a:pt x="3158" y="3006"/>
                      <a:pt x="3158" y="3006"/>
                      <a:pt x="3158" y="3006"/>
                    </a:cubicBezTo>
                    <a:cubicBezTo>
                      <a:pt x="3158" y="3007"/>
                      <a:pt x="3158" y="3007"/>
                      <a:pt x="3158" y="3007"/>
                    </a:cubicBezTo>
                    <a:cubicBezTo>
                      <a:pt x="3158" y="3007"/>
                      <a:pt x="3158" y="3007"/>
                      <a:pt x="3158" y="3007"/>
                    </a:cubicBezTo>
                    <a:cubicBezTo>
                      <a:pt x="3158" y="3008"/>
                      <a:pt x="3158" y="3008"/>
                      <a:pt x="3158" y="3008"/>
                    </a:cubicBezTo>
                    <a:cubicBezTo>
                      <a:pt x="3160" y="3007"/>
                      <a:pt x="3160" y="3007"/>
                      <a:pt x="3160" y="3007"/>
                    </a:cubicBezTo>
                    <a:cubicBezTo>
                      <a:pt x="3160" y="3009"/>
                      <a:pt x="3160" y="3009"/>
                      <a:pt x="3160" y="3009"/>
                    </a:cubicBezTo>
                    <a:cubicBezTo>
                      <a:pt x="3160" y="3014"/>
                      <a:pt x="3160" y="3014"/>
                      <a:pt x="3160" y="3014"/>
                    </a:cubicBezTo>
                    <a:cubicBezTo>
                      <a:pt x="3158" y="3014"/>
                      <a:pt x="3158" y="3014"/>
                      <a:pt x="3158" y="3014"/>
                    </a:cubicBezTo>
                    <a:cubicBezTo>
                      <a:pt x="3158" y="3018"/>
                      <a:pt x="3158" y="3018"/>
                      <a:pt x="3158" y="3018"/>
                    </a:cubicBezTo>
                    <a:cubicBezTo>
                      <a:pt x="3159" y="3018"/>
                      <a:pt x="3159" y="3018"/>
                      <a:pt x="3159" y="3018"/>
                    </a:cubicBezTo>
                    <a:cubicBezTo>
                      <a:pt x="3159" y="3019"/>
                      <a:pt x="3159" y="3019"/>
                      <a:pt x="3159" y="3019"/>
                    </a:cubicBezTo>
                    <a:cubicBezTo>
                      <a:pt x="3159" y="3019"/>
                      <a:pt x="3159" y="3019"/>
                      <a:pt x="3159" y="3019"/>
                    </a:cubicBezTo>
                    <a:cubicBezTo>
                      <a:pt x="3158" y="3019"/>
                      <a:pt x="3158" y="3019"/>
                      <a:pt x="3158" y="3019"/>
                    </a:cubicBezTo>
                    <a:cubicBezTo>
                      <a:pt x="3158" y="3022"/>
                      <a:pt x="3158" y="3022"/>
                      <a:pt x="3158" y="3022"/>
                    </a:cubicBezTo>
                    <a:cubicBezTo>
                      <a:pt x="3159" y="3022"/>
                      <a:pt x="3159" y="3022"/>
                      <a:pt x="3159" y="3022"/>
                    </a:cubicBezTo>
                    <a:cubicBezTo>
                      <a:pt x="3159" y="3022"/>
                      <a:pt x="3159" y="3022"/>
                      <a:pt x="3159" y="3023"/>
                    </a:cubicBezTo>
                    <a:cubicBezTo>
                      <a:pt x="3159" y="3023"/>
                      <a:pt x="3158" y="3023"/>
                      <a:pt x="3159" y="3023"/>
                    </a:cubicBezTo>
                    <a:cubicBezTo>
                      <a:pt x="3159" y="3024"/>
                      <a:pt x="3159" y="3024"/>
                      <a:pt x="3159" y="3024"/>
                    </a:cubicBezTo>
                    <a:cubicBezTo>
                      <a:pt x="3159" y="3025"/>
                      <a:pt x="3159" y="3024"/>
                      <a:pt x="3160" y="3024"/>
                    </a:cubicBezTo>
                    <a:cubicBezTo>
                      <a:pt x="3160" y="3025"/>
                      <a:pt x="3160" y="3025"/>
                      <a:pt x="3160" y="3025"/>
                    </a:cubicBezTo>
                    <a:cubicBezTo>
                      <a:pt x="3160" y="3025"/>
                      <a:pt x="3160" y="3026"/>
                      <a:pt x="3160" y="3026"/>
                    </a:cubicBezTo>
                    <a:cubicBezTo>
                      <a:pt x="3160" y="3026"/>
                      <a:pt x="3161" y="3026"/>
                      <a:pt x="3161" y="3026"/>
                    </a:cubicBezTo>
                    <a:cubicBezTo>
                      <a:pt x="3161" y="3026"/>
                      <a:pt x="3161" y="3027"/>
                      <a:pt x="3161" y="3027"/>
                    </a:cubicBezTo>
                    <a:cubicBezTo>
                      <a:pt x="3162" y="3027"/>
                      <a:pt x="3162" y="3027"/>
                      <a:pt x="3162" y="3026"/>
                    </a:cubicBezTo>
                    <a:cubicBezTo>
                      <a:pt x="3162" y="3026"/>
                      <a:pt x="3163" y="3026"/>
                      <a:pt x="3163" y="3026"/>
                    </a:cubicBezTo>
                    <a:cubicBezTo>
                      <a:pt x="3163" y="3027"/>
                      <a:pt x="3163" y="3027"/>
                      <a:pt x="3163" y="3027"/>
                    </a:cubicBezTo>
                    <a:cubicBezTo>
                      <a:pt x="3164" y="3027"/>
                      <a:pt x="3164" y="3027"/>
                      <a:pt x="3164" y="3027"/>
                    </a:cubicBezTo>
                    <a:cubicBezTo>
                      <a:pt x="3164" y="3026"/>
                      <a:pt x="3164" y="3026"/>
                      <a:pt x="3164" y="3026"/>
                    </a:cubicBezTo>
                    <a:cubicBezTo>
                      <a:pt x="3164" y="3026"/>
                      <a:pt x="3164" y="3026"/>
                      <a:pt x="3164" y="3026"/>
                    </a:cubicBezTo>
                    <a:cubicBezTo>
                      <a:pt x="3164" y="3026"/>
                      <a:pt x="3164" y="3026"/>
                      <a:pt x="3164" y="3026"/>
                    </a:cubicBezTo>
                    <a:cubicBezTo>
                      <a:pt x="3164" y="3025"/>
                      <a:pt x="3165" y="3025"/>
                      <a:pt x="3165" y="3025"/>
                    </a:cubicBezTo>
                    <a:cubicBezTo>
                      <a:pt x="3165" y="3025"/>
                      <a:pt x="3165" y="3025"/>
                      <a:pt x="3165" y="3025"/>
                    </a:cubicBezTo>
                    <a:cubicBezTo>
                      <a:pt x="3166" y="3025"/>
                      <a:pt x="3166" y="3025"/>
                      <a:pt x="3166" y="3025"/>
                    </a:cubicBezTo>
                    <a:cubicBezTo>
                      <a:pt x="3166" y="3025"/>
                      <a:pt x="3166" y="3025"/>
                      <a:pt x="3166" y="3025"/>
                    </a:cubicBezTo>
                    <a:cubicBezTo>
                      <a:pt x="3166" y="3025"/>
                      <a:pt x="3166" y="3025"/>
                      <a:pt x="3166" y="3025"/>
                    </a:cubicBezTo>
                    <a:cubicBezTo>
                      <a:pt x="3167" y="3024"/>
                      <a:pt x="3167" y="3024"/>
                      <a:pt x="3167" y="3024"/>
                    </a:cubicBezTo>
                    <a:cubicBezTo>
                      <a:pt x="3166" y="3024"/>
                      <a:pt x="3166" y="3024"/>
                      <a:pt x="3166" y="3024"/>
                    </a:cubicBezTo>
                    <a:cubicBezTo>
                      <a:pt x="3166" y="3025"/>
                      <a:pt x="3166" y="3025"/>
                      <a:pt x="3166" y="3025"/>
                    </a:cubicBezTo>
                    <a:cubicBezTo>
                      <a:pt x="3165" y="3024"/>
                      <a:pt x="3165" y="3024"/>
                      <a:pt x="3165" y="3024"/>
                    </a:cubicBezTo>
                    <a:cubicBezTo>
                      <a:pt x="3166" y="3024"/>
                      <a:pt x="3166" y="3024"/>
                      <a:pt x="3166" y="3023"/>
                    </a:cubicBezTo>
                    <a:cubicBezTo>
                      <a:pt x="3166" y="3023"/>
                      <a:pt x="3166" y="3023"/>
                      <a:pt x="3166" y="3023"/>
                    </a:cubicBezTo>
                    <a:cubicBezTo>
                      <a:pt x="3167" y="3024"/>
                      <a:pt x="3167" y="3024"/>
                      <a:pt x="3167" y="3024"/>
                    </a:cubicBezTo>
                    <a:cubicBezTo>
                      <a:pt x="3167" y="3023"/>
                      <a:pt x="3167" y="3023"/>
                      <a:pt x="3167" y="3023"/>
                    </a:cubicBezTo>
                    <a:cubicBezTo>
                      <a:pt x="3167" y="3023"/>
                      <a:pt x="3167" y="3023"/>
                      <a:pt x="3167" y="3023"/>
                    </a:cubicBezTo>
                    <a:cubicBezTo>
                      <a:pt x="3167" y="3023"/>
                      <a:pt x="3167" y="3023"/>
                      <a:pt x="3167" y="3023"/>
                    </a:cubicBezTo>
                    <a:cubicBezTo>
                      <a:pt x="3167" y="3023"/>
                      <a:pt x="3167" y="3023"/>
                      <a:pt x="3167" y="3022"/>
                    </a:cubicBezTo>
                    <a:cubicBezTo>
                      <a:pt x="3168" y="3023"/>
                      <a:pt x="3168" y="3023"/>
                      <a:pt x="3168" y="3023"/>
                    </a:cubicBezTo>
                    <a:cubicBezTo>
                      <a:pt x="3168" y="3023"/>
                      <a:pt x="3168" y="3023"/>
                      <a:pt x="3168" y="3023"/>
                    </a:cubicBezTo>
                    <a:cubicBezTo>
                      <a:pt x="3167" y="3022"/>
                      <a:pt x="3167" y="3022"/>
                      <a:pt x="3167" y="3022"/>
                    </a:cubicBezTo>
                    <a:cubicBezTo>
                      <a:pt x="3167" y="3022"/>
                      <a:pt x="3167" y="3022"/>
                      <a:pt x="3167" y="3022"/>
                    </a:cubicBezTo>
                    <a:cubicBezTo>
                      <a:pt x="3168" y="3023"/>
                      <a:pt x="3168" y="3023"/>
                      <a:pt x="3168" y="3023"/>
                    </a:cubicBezTo>
                    <a:cubicBezTo>
                      <a:pt x="3168" y="3022"/>
                      <a:pt x="3168" y="3022"/>
                      <a:pt x="3168" y="3022"/>
                    </a:cubicBezTo>
                    <a:cubicBezTo>
                      <a:pt x="3167" y="3022"/>
                      <a:pt x="3167" y="3022"/>
                      <a:pt x="3167" y="3022"/>
                    </a:cubicBezTo>
                    <a:cubicBezTo>
                      <a:pt x="3168" y="3022"/>
                      <a:pt x="3168" y="3021"/>
                      <a:pt x="3168" y="3021"/>
                    </a:cubicBezTo>
                    <a:cubicBezTo>
                      <a:pt x="3168" y="3022"/>
                      <a:pt x="3168" y="3022"/>
                      <a:pt x="3168" y="3022"/>
                    </a:cubicBezTo>
                    <a:cubicBezTo>
                      <a:pt x="3169" y="3021"/>
                      <a:pt x="3169" y="3021"/>
                      <a:pt x="3169" y="3021"/>
                    </a:cubicBezTo>
                    <a:cubicBezTo>
                      <a:pt x="3168" y="3021"/>
                      <a:pt x="3168" y="3021"/>
                      <a:pt x="3168" y="3021"/>
                    </a:cubicBezTo>
                    <a:cubicBezTo>
                      <a:pt x="3168" y="3021"/>
                      <a:pt x="3169" y="3020"/>
                      <a:pt x="3169" y="3020"/>
                    </a:cubicBezTo>
                    <a:cubicBezTo>
                      <a:pt x="3169" y="3020"/>
                      <a:pt x="3169" y="3020"/>
                      <a:pt x="3169" y="3020"/>
                    </a:cubicBezTo>
                    <a:cubicBezTo>
                      <a:pt x="3169" y="3019"/>
                      <a:pt x="3170" y="3019"/>
                      <a:pt x="3170" y="3019"/>
                    </a:cubicBezTo>
                    <a:cubicBezTo>
                      <a:pt x="3171" y="3019"/>
                      <a:pt x="3171" y="3019"/>
                      <a:pt x="3172" y="3019"/>
                    </a:cubicBezTo>
                    <a:cubicBezTo>
                      <a:pt x="3172" y="3019"/>
                      <a:pt x="3173" y="3018"/>
                      <a:pt x="3173" y="3018"/>
                    </a:cubicBezTo>
                    <a:cubicBezTo>
                      <a:pt x="3174" y="3018"/>
                      <a:pt x="3175" y="3018"/>
                      <a:pt x="3176" y="3018"/>
                    </a:cubicBezTo>
                    <a:cubicBezTo>
                      <a:pt x="3176" y="3017"/>
                      <a:pt x="3177" y="3017"/>
                      <a:pt x="3177" y="3017"/>
                    </a:cubicBezTo>
                    <a:cubicBezTo>
                      <a:pt x="3177" y="3017"/>
                      <a:pt x="3178" y="3017"/>
                      <a:pt x="3178" y="3017"/>
                    </a:cubicBezTo>
                    <a:cubicBezTo>
                      <a:pt x="3178" y="3017"/>
                      <a:pt x="3178" y="3017"/>
                      <a:pt x="3178" y="3017"/>
                    </a:cubicBezTo>
                    <a:cubicBezTo>
                      <a:pt x="3178" y="3017"/>
                      <a:pt x="3178" y="3017"/>
                      <a:pt x="3178" y="3016"/>
                    </a:cubicBezTo>
                    <a:cubicBezTo>
                      <a:pt x="3179" y="3016"/>
                      <a:pt x="3179" y="3016"/>
                      <a:pt x="3179" y="3016"/>
                    </a:cubicBezTo>
                    <a:cubicBezTo>
                      <a:pt x="3180" y="3016"/>
                      <a:pt x="3180" y="3015"/>
                      <a:pt x="3180" y="3015"/>
                    </a:cubicBezTo>
                    <a:cubicBezTo>
                      <a:pt x="3180" y="3015"/>
                      <a:pt x="3180" y="3014"/>
                      <a:pt x="3180" y="3014"/>
                    </a:cubicBezTo>
                    <a:cubicBezTo>
                      <a:pt x="3180" y="3013"/>
                      <a:pt x="3180" y="3013"/>
                      <a:pt x="3181" y="3012"/>
                    </a:cubicBezTo>
                    <a:cubicBezTo>
                      <a:pt x="3181" y="3011"/>
                      <a:pt x="3181" y="3010"/>
                      <a:pt x="3181" y="3009"/>
                    </a:cubicBezTo>
                    <a:cubicBezTo>
                      <a:pt x="3181" y="3009"/>
                      <a:pt x="3181" y="3008"/>
                      <a:pt x="3181" y="3007"/>
                    </a:cubicBezTo>
                    <a:cubicBezTo>
                      <a:pt x="3181" y="3007"/>
                      <a:pt x="3181" y="3006"/>
                      <a:pt x="3181" y="3006"/>
                    </a:cubicBezTo>
                    <a:cubicBezTo>
                      <a:pt x="3181" y="3005"/>
                      <a:pt x="3181" y="3005"/>
                      <a:pt x="3181" y="3004"/>
                    </a:cubicBezTo>
                    <a:cubicBezTo>
                      <a:pt x="3180" y="3003"/>
                      <a:pt x="3181" y="3002"/>
                      <a:pt x="3180" y="3002"/>
                    </a:cubicBezTo>
                    <a:cubicBezTo>
                      <a:pt x="3180" y="3001"/>
                      <a:pt x="3179" y="3001"/>
                      <a:pt x="3179" y="3001"/>
                    </a:cubicBezTo>
                    <a:cubicBezTo>
                      <a:pt x="3179" y="3001"/>
                      <a:pt x="3179" y="3001"/>
                      <a:pt x="3179" y="3000"/>
                    </a:cubicBezTo>
                    <a:cubicBezTo>
                      <a:pt x="3179" y="3000"/>
                      <a:pt x="3179" y="3000"/>
                      <a:pt x="3179" y="3000"/>
                    </a:cubicBezTo>
                    <a:cubicBezTo>
                      <a:pt x="3179" y="3000"/>
                      <a:pt x="3179" y="3000"/>
                      <a:pt x="3179" y="2999"/>
                    </a:cubicBezTo>
                    <a:cubicBezTo>
                      <a:pt x="3179" y="2999"/>
                      <a:pt x="3179" y="2999"/>
                      <a:pt x="3179" y="2999"/>
                    </a:cubicBezTo>
                    <a:cubicBezTo>
                      <a:pt x="3179" y="2999"/>
                      <a:pt x="3179" y="2999"/>
                      <a:pt x="3179" y="2999"/>
                    </a:cubicBezTo>
                    <a:cubicBezTo>
                      <a:pt x="3179" y="2999"/>
                      <a:pt x="3178" y="2999"/>
                      <a:pt x="3178" y="2998"/>
                    </a:cubicBezTo>
                    <a:cubicBezTo>
                      <a:pt x="3179" y="2998"/>
                      <a:pt x="3179" y="2998"/>
                      <a:pt x="3179" y="2998"/>
                    </a:cubicBezTo>
                    <a:cubicBezTo>
                      <a:pt x="3179" y="2998"/>
                      <a:pt x="3179" y="2997"/>
                      <a:pt x="3178" y="2996"/>
                    </a:cubicBezTo>
                    <a:cubicBezTo>
                      <a:pt x="3178" y="2995"/>
                      <a:pt x="3178" y="2995"/>
                      <a:pt x="3178" y="2995"/>
                    </a:cubicBezTo>
                    <a:cubicBezTo>
                      <a:pt x="3178" y="2994"/>
                      <a:pt x="3178" y="2993"/>
                      <a:pt x="3178" y="2993"/>
                    </a:cubicBezTo>
                    <a:cubicBezTo>
                      <a:pt x="3178" y="2992"/>
                      <a:pt x="3178" y="2992"/>
                      <a:pt x="3178" y="2992"/>
                    </a:cubicBezTo>
                    <a:cubicBezTo>
                      <a:pt x="3178" y="2991"/>
                      <a:pt x="3179" y="2991"/>
                      <a:pt x="3179" y="2991"/>
                    </a:cubicBezTo>
                    <a:cubicBezTo>
                      <a:pt x="3179" y="2990"/>
                      <a:pt x="3180" y="2989"/>
                      <a:pt x="3180" y="2988"/>
                    </a:cubicBezTo>
                    <a:cubicBezTo>
                      <a:pt x="3180" y="2986"/>
                      <a:pt x="3181" y="2985"/>
                      <a:pt x="3182" y="2984"/>
                    </a:cubicBezTo>
                    <a:cubicBezTo>
                      <a:pt x="3182" y="2983"/>
                      <a:pt x="3182" y="2983"/>
                      <a:pt x="3182" y="2983"/>
                    </a:cubicBezTo>
                    <a:cubicBezTo>
                      <a:pt x="3182" y="2982"/>
                      <a:pt x="3183" y="2982"/>
                      <a:pt x="3183" y="2981"/>
                    </a:cubicBezTo>
                    <a:cubicBezTo>
                      <a:pt x="3183" y="2981"/>
                      <a:pt x="3183" y="2980"/>
                      <a:pt x="3183" y="2980"/>
                    </a:cubicBezTo>
                    <a:cubicBezTo>
                      <a:pt x="3184" y="2979"/>
                      <a:pt x="3184" y="2979"/>
                      <a:pt x="3184" y="2978"/>
                    </a:cubicBezTo>
                    <a:cubicBezTo>
                      <a:pt x="3185" y="2977"/>
                      <a:pt x="3185" y="2976"/>
                      <a:pt x="3186" y="2975"/>
                    </a:cubicBezTo>
                    <a:cubicBezTo>
                      <a:pt x="3186" y="2974"/>
                      <a:pt x="3186" y="2973"/>
                      <a:pt x="3186" y="2973"/>
                    </a:cubicBezTo>
                    <a:cubicBezTo>
                      <a:pt x="3187" y="2972"/>
                      <a:pt x="3187" y="2971"/>
                      <a:pt x="3187" y="2971"/>
                    </a:cubicBezTo>
                    <a:cubicBezTo>
                      <a:pt x="3188" y="2970"/>
                      <a:pt x="3188" y="2969"/>
                      <a:pt x="3188" y="2969"/>
                    </a:cubicBezTo>
                    <a:cubicBezTo>
                      <a:pt x="3189" y="2968"/>
                      <a:pt x="3189" y="2967"/>
                      <a:pt x="3189" y="2966"/>
                    </a:cubicBezTo>
                    <a:cubicBezTo>
                      <a:pt x="3188" y="2965"/>
                      <a:pt x="3188" y="2965"/>
                      <a:pt x="3188" y="2965"/>
                    </a:cubicBezTo>
                    <a:cubicBezTo>
                      <a:pt x="3188" y="2964"/>
                      <a:pt x="3189" y="2964"/>
                      <a:pt x="3188" y="2964"/>
                    </a:cubicBezTo>
                    <a:cubicBezTo>
                      <a:pt x="3188" y="2964"/>
                      <a:pt x="3188" y="2964"/>
                      <a:pt x="3188" y="2964"/>
                    </a:cubicBezTo>
                    <a:cubicBezTo>
                      <a:pt x="3188" y="2964"/>
                      <a:pt x="3188" y="2964"/>
                      <a:pt x="3188" y="2964"/>
                    </a:cubicBezTo>
                    <a:cubicBezTo>
                      <a:pt x="3188" y="2964"/>
                      <a:pt x="3188" y="2964"/>
                      <a:pt x="3188" y="2964"/>
                    </a:cubicBezTo>
                    <a:cubicBezTo>
                      <a:pt x="3188" y="2964"/>
                      <a:pt x="3188" y="2964"/>
                      <a:pt x="3188" y="2964"/>
                    </a:cubicBezTo>
                    <a:cubicBezTo>
                      <a:pt x="3187" y="2964"/>
                      <a:pt x="3187" y="2963"/>
                      <a:pt x="3187" y="2963"/>
                    </a:cubicBezTo>
                    <a:cubicBezTo>
                      <a:pt x="3187" y="2963"/>
                      <a:pt x="3187" y="2962"/>
                      <a:pt x="3187" y="2962"/>
                    </a:cubicBezTo>
                    <a:cubicBezTo>
                      <a:pt x="3187" y="2961"/>
                      <a:pt x="3188" y="2961"/>
                      <a:pt x="3188" y="2961"/>
                    </a:cubicBezTo>
                    <a:cubicBezTo>
                      <a:pt x="3188" y="2960"/>
                      <a:pt x="3188" y="2960"/>
                      <a:pt x="3188" y="2960"/>
                    </a:cubicBezTo>
                    <a:cubicBezTo>
                      <a:pt x="3189" y="2960"/>
                      <a:pt x="3189" y="2959"/>
                      <a:pt x="3189" y="2958"/>
                    </a:cubicBezTo>
                    <a:cubicBezTo>
                      <a:pt x="3189" y="2958"/>
                      <a:pt x="3189" y="2958"/>
                      <a:pt x="3189" y="2958"/>
                    </a:cubicBezTo>
                    <a:cubicBezTo>
                      <a:pt x="3189" y="2958"/>
                      <a:pt x="3189" y="2957"/>
                      <a:pt x="3190" y="2957"/>
                    </a:cubicBezTo>
                    <a:cubicBezTo>
                      <a:pt x="3190" y="2957"/>
                      <a:pt x="3190" y="2957"/>
                      <a:pt x="3190" y="2957"/>
                    </a:cubicBezTo>
                    <a:cubicBezTo>
                      <a:pt x="3190" y="2957"/>
                      <a:pt x="3190" y="2957"/>
                      <a:pt x="3190" y="2957"/>
                    </a:cubicBezTo>
                    <a:cubicBezTo>
                      <a:pt x="3190" y="2957"/>
                      <a:pt x="3190" y="2957"/>
                      <a:pt x="3190" y="2957"/>
                    </a:cubicBezTo>
                    <a:cubicBezTo>
                      <a:pt x="3190" y="2956"/>
                      <a:pt x="3190" y="2956"/>
                      <a:pt x="3190" y="2956"/>
                    </a:cubicBezTo>
                    <a:cubicBezTo>
                      <a:pt x="3190" y="2956"/>
                      <a:pt x="3190" y="2955"/>
                      <a:pt x="3190" y="2955"/>
                    </a:cubicBezTo>
                    <a:cubicBezTo>
                      <a:pt x="3190" y="2955"/>
                      <a:pt x="3190" y="2955"/>
                      <a:pt x="3191" y="2954"/>
                    </a:cubicBezTo>
                    <a:cubicBezTo>
                      <a:pt x="3191" y="2954"/>
                      <a:pt x="3192" y="2953"/>
                      <a:pt x="3192" y="2952"/>
                    </a:cubicBezTo>
                    <a:cubicBezTo>
                      <a:pt x="3193" y="2952"/>
                      <a:pt x="3193" y="2951"/>
                      <a:pt x="3193" y="2951"/>
                    </a:cubicBezTo>
                    <a:cubicBezTo>
                      <a:pt x="3193" y="2950"/>
                      <a:pt x="3193" y="2950"/>
                      <a:pt x="3192" y="2950"/>
                    </a:cubicBezTo>
                    <a:cubicBezTo>
                      <a:pt x="3192" y="2949"/>
                      <a:pt x="3192" y="2949"/>
                      <a:pt x="3192" y="2948"/>
                    </a:cubicBezTo>
                    <a:cubicBezTo>
                      <a:pt x="3192" y="2948"/>
                      <a:pt x="3192" y="2947"/>
                      <a:pt x="3191" y="2947"/>
                    </a:cubicBezTo>
                    <a:cubicBezTo>
                      <a:pt x="3191" y="2947"/>
                      <a:pt x="3193" y="2946"/>
                      <a:pt x="3193" y="2946"/>
                    </a:cubicBezTo>
                    <a:cubicBezTo>
                      <a:pt x="3193" y="2947"/>
                      <a:pt x="3193" y="2947"/>
                      <a:pt x="3193" y="2947"/>
                    </a:cubicBezTo>
                    <a:cubicBezTo>
                      <a:pt x="3196" y="2946"/>
                      <a:pt x="3196" y="2946"/>
                      <a:pt x="3196" y="2946"/>
                    </a:cubicBezTo>
                    <a:cubicBezTo>
                      <a:pt x="3196" y="2947"/>
                      <a:pt x="3196" y="2947"/>
                      <a:pt x="3196" y="2947"/>
                    </a:cubicBezTo>
                    <a:cubicBezTo>
                      <a:pt x="3197" y="2946"/>
                      <a:pt x="3197" y="2946"/>
                      <a:pt x="3197" y="2946"/>
                    </a:cubicBezTo>
                    <a:cubicBezTo>
                      <a:pt x="3198" y="2948"/>
                      <a:pt x="3198" y="2948"/>
                      <a:pt x="3198" y="2948"/>
                    </a:cubicBezTo>
                    <a:cubicBezTo>
                      <a:pt x="3199" y="2948"/>
                      <a:pt x="3199" y="2949"/>
                      <a:pt x="3200" y="2949"/>
                    </a:cubicBezTo>
                    <a:cubicBezTo>
                      <a:pt x="3200" y="2949"/>
                      <a:pt x="3200" y="2949"/>
                      <a:pt x="3200" y="2949"/>
                    </a:cubicBezTo>
                    <a:cubicBezTo>
                      <a:pt x="3202" y="2949"/>
                      <a:pt x="3202" y="2949"/>
                      <a:pt x="3202" y="2949"/>
                    </a:cubicBezTo>
                    <a:cubicBezTo>
                      <a:pt x="3203" y="2947"/>
                      <a:pt x="3203" y="2947"/>
                      <a:pt x="3203" y="2947"/>
                    </a:cubicBezTo>
                    <a:cubicBezTo>
                      <a:pt x="3203" y="2947"/>
                      <a:pt x="3203" y="2947"/>
                      <a:pt x="3203" y="2947"/>
                    </a:cubicBezTo>
                    <a:cubicBezTo>
                      <a:pt x="3204" y="2945"/>
                      <a:pt x="3204" y="2945"/>
                      <a:pt x="3204" y="2945"/>
                    </a:cubicBezTo>
                    <a:cubicBezTo>
                      <a:pt x="3204" y="2945"/>
                      <a:pt x="3204" y="2945"/>
                      <a:pt x="3204" y="2945"/>
                    </a:cubicBezTo>
                    <a:cubicBezTo>
                      <a:pt x="3204" y="2945"/>
                      <a:pt x="3204" y="2945"/>
                      <a:pt x="3204" y="2944"/>
                    </a:cubicBezTo>
                    <a:cubicBezTo>
                      <a:pt x="3204" y="2944"/>
                      <a:pt x="3205" y="2942"/>
                      <a:pt x="3205" y="2942"/>
                    </a:cubicBezTo>
                    <a:cubicBezTo>
                      <a:pt x="3205" y="2943"/>
                      <a:pt x="3205" y="2943"/>
                      <a:pt x="3205" y="2943"/>
                    </a:cubicBezTo>
                    <a:cubicBezTo>
                      <a:pt x="3205" y="2943"/>
                      <a:pt x="3205" y="2942"/>
                      <a:pt x="3205" y="2942"/>
                    </a:cubicBezTo>
                    <a:cubicBezTo>
                      <a:pt x="3206" y="2942"/>
                      <a:pt x="3209" y="2940"/>
                      <a:pt x="3209" y="2940"/>
                    </a:cubicBezTo>
                    <a:cubicBezTo>
                      <a:pt x="3210" y="2940"/>
                      <a:pt x="3210" y="2940"/>
                      <a:pt x="3210" y="2940"/>
                    </a:cubicBezTo>
                    <a:cubicBezTo>
                      <a:pt x="3211" y="2940"/>
                      <a:pt x="3211" y="2940"/>
                      <a:pt x="3211" y="2940"/>
                    </a:cubicBezTo>
                    <a:cubicBezTo>
                      <a:pt x="3212" y="2940"/>
                      <a:pt x="3212" y="2940"/>
                      <a:pt x="3212" y="2940"/>
                    </a:cubicBezTo>
                    <a:cubicBezTo>
                      <a:pt x="3212" y="2940"/>
                      <a:pt x="3215" y="2942"/>
                      <a:pt x="3215" y="2943"/>
                    </a:cubicBezTo>
                    <a:cubicBezTo>
                      <a:pt x="3215" y="2942"/>
                      <a:pt x="3215" y="2942"/>
                      <a:pt x="3215" y="2942"/>
                    </a:cubicBezTo>
                    <a:cubicBezTo>
                      <a:pt x="3215" y="2942"/>
                      <a:pt x="3215" y="2942"/>
                      <a:pt x="3215" y="2942"/>
                    </a:cubicBezTo>
                    <a:cubicBezTo>
                      <a:pt x="3216" y="2942"/>
                      <a:pt x="3216" y="2942"/>
                      <a:pt x="3216" y="2942"/>
                    </a:cubicBezTo>
                    <a:cubicBezTo>
                      <a:pt x="3217" y="2941"/>
                      <a:pt x="3217" y="2941"/>
                      <a:pt x="3217" y="2941"/>
                    </a:cubicBezTo>
                    <a:cubicBezTo>
                      <a:pt x="3219" y="2941"/>
                      <a:pt x="3219" y="2941"/>
                      <a:pt x="3219" y="2941"/>
                    </a:cubicBezTo>
                    <a:cubicBezTo>
                      <a:pt x="3220" y="2942"/>
                      <a:pt x="3220" y="2942"/>
                      <a:pt x="3220" y="2942"/>
                    </a:cubicBezTo>
                    <a:cubicBezTo>
                      <a:pt x="3220" y="2942"/>
                      <a:pt x="3220" y="2942"/>
                      <a:pt x="3220" y="2942"/>
                    </a:cubicBezTo>
                    <a:cubicBezTo>
                      <a:pt x="3220" y="2942"/>
                      <a:pt x="3220" y="2942"/>
                      <a:pt x="3220" y="2942"/>
                    </a:cubicBezTo>
                    <a:cubicBezTo>
                      <a:pt x="3221" y="2942"/>
                      <a:pt x="3221" y="2942"/>
                      <a:pt x="3221" y="2942"/>
                    </a:cubicBezTo>
                    <a:cubicBezTo>
                      <a:pt x="3222" y="2941"/>
                      <a:pt x="3222" y="2941"/>
                      <a:pt x="3222" y="2941"/>
                    </a:cubicBezTo>
                    <a:cubicBezTo>
                      <a:pt x="3222" y="2941"/>
                      <a:pt x="3222" y="2941"/>
                      <a:pt x="3222" y="2941"/>
                    </a:cubicBezTo>
                    <a:cubicBezTo>
                      <a:pt x="3223" y="2939"/>
                      <a:pt x="3223" y="2939"/>
                      <a:pt x="3223" y="2939"/>
                    </a:cubicBezTo>
                    <a:cubicBezTo>
                      <a:pt x="3223" y="2937"/>
                      <a:pt x="3223" y="2937"/>
                      <a:pt x="3223" y="2937"/>
                    </a:cubicBezTo>
                    <a:cubicBezTo>
                      <a:pt x="3223" y="2937"/>
                      <a:pt x="3221" y="2935"/>
                      <a:pt x="3221" y="2934"/>
                    </a:cubicBezTo>
                    <a:cubicBezTo>
                      <a:pt x="3221" y="2934"/>
                      <a:pt x="3221" y="2934"/>
                      <a:pt x="3221" y="2934"/>
                    </a:cubicBezTo>
                    <a:cubicBezTo>
                      <a:pt x="3220" y="2933"/>
                      <a:pt x="3220" y="2933"/>
                      <a:pt x="3220" y="2933"/>
                    </a:cubicBezTo>
                    <a:cubicBezTo>
                      <a:pt x="3219" y="2932"/>
                      <a:pt x="3218" y="2932"/>
                      <a:pt x="3217" y="2932"/>
                    </a:cubicBezTo>
                    <a:cubicBezTo>
                      <a:pt x="3216" y="2932"/>
                      <a:pt x="3216" y="2931"/>
                      <a:pt x="3215" y="2931"/>
                    </a:cubicBezTo>
                    <a:cubicBezTo>
                      <a:pt x="3215" y="2931"/>
                      <a:pt x="3215" y="2931"/>
                      <a:pt x="3214" y="2930"/>
                    </a:cubicBezTo>
                    <a:cubicBezTo>
                      <a:pt x="3214" y="2930"/>
                      <a:pt x="3213" y="2930"/>
                      <a:pt x="3213" y="2929"/>
                    </a:cubicBezTo>
                    <a:cubicBezTo>
                      <a:pt x="3213" y="2929"/>
                      <a:pt x="3213" y="2929"/>
                      <a:pt x="3213" y="2929"/>
                    </a:cubicBezTo>
                    <a:cubicBezTo>
                      <a:pt x="3213" y="2929"/>
                      <a:pt x="3213" y="2928"/>
                      <a:pt x="3213" y="2928"/>
                    </a:cubicBezTo>
                    <a:cubicBezTo>
                      <a:pt x="3213" y="2928"/>
                      <a:pt x="3213" y="2928"/>
                      <a:pt x="3213" y="2928"/>
                    </a:cubicBezTo>
                    <a:cubicBezTo>
                      <a:pt x="3213" y="2929"/>
                      <a:pt x="3213" y="2929"/>
                      <a:pt x="3214" y="2929"/>
                    </a:cubicBezTo>
                    <a:cubicBezTo>
                      <a:pt x="3214" y="2929"/>
                      <a:pt x="3214" y="2930"/>
                      <a:pt x="3214" y="2930"/>
                    </a:cubicBezTo>
                    <a:cubicBezTo>
                      <a:pt x="3215" y="2930"/>
                      <a:pt x="3215" y="2930"/>
                      <a:pt x="3215" y="2931"/>
                    </a:cubicBezTo>
                    <a:cubicBezTo>
                      <a:pt x="3216" y="2931"/>
                      <a:pt x="3216" y="2931"/>
                      <a:pt x="3217" y="2931"/>
                    </a:cubicBezTo>
                    <a:cubicBezTo>
                      <a:pt x="3217" y="2931"/>
                      <a:pt x="3217" y="2931"/>
                      <a:pt x="3217" y="2931"/>
                    </a:cubicBezTo>
                    <a:cubicBezTo>
                      <a:pt x="3217" y="2931"/>
                      <a:pt x="3217" y="2931"/>
                      <a:pt x="3217" y="2931"/>
                    </a:cubicBezTo>
                    <a:cubicBezTo>
                      <a:pt x="3218" y="2931"/>
                      <a:pt x="3218" y="2931"/>
                      <a:pt x="3218" y="2931"/>
                    </a:cubicBezTo>
                    <a:cubicBezTo>
                      <a:pt x="3218" y="2931"/>
                      <a:pt x="3218" y="2931"/>
                      <a:pt x="3218" y="2932"/>
                    </a:cubicBezTo>
                    <a:cubicBezTo>
                      <a:pt x="3218" y="2932"/>
                      <a:pt x="3218" y="2932"/>
                      <a:pt x="3218" y="2932"/>
                    </a:cubicBezTo>
                    <a:cubicBezTo>
                      <a:pt x="3218" y="2932"/>
                      <a:pt x="3219" y="2932"/>
                      <a:pt x="3219" y="2932"/>
                    </a:cubicBezTo>
                    <a:cubicBezTo>
                      <a:pt x="3219" y="2932"/>
                      <a:pt x="3219" y="2932"/>
                      <a:pt x="3219" y="2932"/>
                    </a:cubicBezTo>
                    <a:cubicBezTo>
                      <a:pt x="3220" y="2932"/>
                      <a:pt x="3220" y="2932"/>
                      <a:pt x="3220" y="2932"/>
                    </a:cubicBezTo>
                    <a:cubicBezTo>
                      <a:pt x="3223" y="2934"/>
                      <a:pt x="3223" y="2934"/>
                      <a:pt x="3223" y="2934"/>
                    </a:cubicBezTo>
                    <a:cubicBezTo>
                      <a:pt x="3226" y="2934"/>
                      <a:pt x="3226" y="2934"/>
                      <a:pt x="3226" y="2934"/>
                    </a:cubicBezTo>
                    <a:cubicBezTo>
                      <a:pt x="3226" y="2934"/>
                      <a:pt x="3226" y="2934"/>
                      <a:pt x="3226" y="2934"/>
                    </a:cubicBezTo>
                    <a:cubicBezTo>
                      <a:pt x="3227" y="2934"/>
                      <a:pt x="3227" y="2934"/>
                      <a:pt x="3227" y="2934"/>
                    </a:cubicBezTo>
                    <a:cubicBezTo>
                      <a:pt x="3228" y="2936"/>
                      <a:pt x="3228" y="2936"/>
                      <a:pt x="3228" y="2936"/>
                    </a:cubicBezTo>
                    <a:cubicBezTo>
                      <a:pt x="3228" y="2936"/>
                      <a:pt x="3228" y="2936"/>
                      <a:pt x="3228" y="2936"/>
                    </a:cubicBezTo>
                    <a:cubicBezTo>
                      <a:pt x="3228" y="2936"/>
                      <a:pt x="3228" y="2937"/>
                      <a:pt x="3229" y="2937"/>
                    </a:cubicBezTo>
                    <a:cubicBezTo>
                      <a:pt x="3230" y="2938"/>
                      <a:pt x="3230" y="2938"/>
                      <a:pt x="3230" y="2938"/>
                    </a:cubicBezTo>
                    <a:cubicBezTo>
                      <a:pt x="3233" y="2937"/>
                      <a:pt x="3233" y="2937"/>
                      <a:pt x="3233" y="2937"/>
                    </a:cubicBezTo>
                    <a:cubicBezTo>
                      <a:pt x="3235" y="2936"/>
                      <a:pt x="3235" y="2936"/>
                      <a:pt x="3235" y="2936"/>
                    </a:cubicBezTo>
                    <a:cubicBezTo>
                      <a:pt x="3234" y="2935"/>
                      <a:pt x="3234" y="2935"/>
                      <a:pt x="3234" y="2935"/>
                    </a:cubicBezTo>
                    <a:cubicBezTo>
                      <a:pt x="3233" y="2934"/>
                      <a:pt x="3233" y="2934"/>
                      <a:pt x="3233" y="2934"/>
                    </a:cubicBezTo>
                    <a:cubicBezTo>
                      <a:pt x="3232" y="2934"/>
                      <a:pt x="3232" y="2934"/>
                      <a:pt x="3232" y="2934"/>
                    </a:cubicBezTo>
                    <a:cubicBezTo>
                      <a:pt x="3232" y="2933"/>
                      <a:pt x="3232" y="2933"/>
                      <a:pt x="3232" y="2933"/>
                    </a:cubicBezTo>
                    <a:cubicBezTo>
                      <a:pt x="3232" y="2931"/>
                      <a:pt x="3232" y="2931"/>
                      <a:pt x="3232" y="2931"/>
                    </a:cubicBezTo>
                    <a:cubicBezTo>
                      <a:pt x="3231" y="2931"/>
                      <a:pt x="3231" y="2931"/>
                      <a:pt x="3231" y="2931"/>
                    </a:cubicBezTo>
                    <a:cubicBezTo>
                      <a:pt x="3230" y="2931"/>
                      <a:pt x="3230" y="2931"/>
                      <a:pt x="3230" y="2931"/>
                    </a:cubicBezTo>
                    <a:cubicBezTo>
                      <a:pt x="3229" y="2931"/>
                      <a:pt x="3229" y="2931"/>
                      <a:pt x="3229" y="2931"/>
                    </a:cubicBezTo>
                    <a:cubicBezTo>
                      <a:pt x="3228" y="2930"/>
                      <a:pt x="3228" y="2930"/>
                      <a:pt x="3228" y="2930"/>
                    </a:cubicBezTo>
                    <a:cubicBezTo>
                      <a:pt x="3228" y="2929"/>
                      <a:pt x="3228" y="2929"/>
                      <a:pt x="3228" y="2929"/>
                    </a:cubicBezTo>
                    <a:cubicBezTo>
                      <a:pt x="3229" y="2930"/>
                      <a:pt x="3229" y="2930"/>
                      <a:pt x="3229" y="2930"/>
                    </a:cubicBezTo>
                    <a:cubicBezTo>
                      <a:pt x="3230" y="2930"/>
                      <a:pt x="3230" y="2930"/>
                      <a:pt x="3230" y="2930"/>
                    </a:cubicBezTo>
                    <a:cubicBezTo>
                      <a:pt x="3231" y="2930"/>
                      <a:pt x="3231" y="2930"/>
                      <a:pt x="3231" y="2930"/>
                    </a:cubicBezTo>
                    <a:cubicBezTo>
                      <a:pt x="3232" y="2931"/>
                      <a:pt x="3232" y="2931"/>
                      <a:pt x="3232" y="2931"/>
                    </a:cubicBezTo>
                    <a:cubicBezTo>
                      <a:pt x="3233" y="2931"/>
                      <a:pt x="3233" y="2931"/>
                      <a:pt x="3233" y="2931"/>
                    </a:cubicBezTo>
                    <a:cubicBezTo>
                      <a:pt x="3233" y="2932"/>
                      <a:pt x="3233" y="2932"/>
                      <a:pt x="3233" y="2932"/>
                    </a:cubicBezTo>
                    <a:cubicBezTo>
                      <a:pt x="3234" y="2932"/>
                      <a:pt x="3234" y="2932"/>
                      <a:pt x="3234" y="2932"/>
                    </a:cubicBezTo>
                    <a:cubicBezTo>
                      <a:pt x="3234" y="2931"/>
                      <a:pt x="3234" y="2931"/>
                      <a:pt x="3234" y="2931"/>
                    </a:cubicBezTo>
                    <a:cubicBezTo>
                      <a:pt x="3234" y="2931"/>
                      <a:pt x="3234" y="2931"/>
                      <a:pt x="3234" y="2931"/>
                    </a:cubicBezTo>
                    <a:cubicBezTo>
                      <a:pt x="3234" y="2929"/>
                      <a:pt x="3234" y="2929"/>
                      <a:pt x="3234" y="2929"/>
                    </a:cubicBezTo>
                    <a:cubicBezTo>
                      <a:pt x="3234" y="2929"/>
                      <a:pt x="3234" y="2929"/>
                      <a:pt x="3234" y="2929"/>
                    </a:cubicBezTo>
                    <a:cubicBezTo>
                      <a:pt x="3234" y="2929"/>
                      <a:pt x="3234" y="2929"/>
                      <a:pt x="3234" y="2929"/>
                    </a:cubicBezTo>
                    <a:cubicBezTo>
                      <a:pt x="3234" y="2928"/>
                      <a:pt x="3234" y="2928"/>
                      <a:pt x="3234" y="2928"/>
                    </a:cubicBezTo>
                    <a:cubicBezTo>
                      <a:pt x="3235" y="2928"/>
                      <a:pt x="3235" y="2928"/>
                      <a:pt x="3235" y="2928"/>
                    </a:cubicBezTo>
                    <a:cubicBezTo>
                      <a:pt x="3234" y="2927"/>
                      <a:pt x="3234" y="2927"/>
                      <a:pt x="3234" y="2927"/>
                    </a:cubicBezTo>
                    <a:cubicBezTo>
                      <a:pt x="3235" y="2927"/>
                      <a:pt x="3235" y="2927"/>
                      <a:pt x="3235" y="2927"/>
                    </a:cubicBezTo>
                    <a:cubicBezTo>
                      <a:pt x="3235" y="2926"/>
                      <a:pt x="3235" y="2926"/>
                      <a:pt x="3235" y="2926"/>
                    </a:cubicBezTo>
                    <a:cubicBezTo>
                      <a:pt x="3236" y="2925"/>
                      <a:pt x="3236" y="2925"/>
                      <a:pt x="3236" y="2925"/>
                    </a:cubicBezTo>
                    <a:cubicBezTo>
                      <a:pt x="3233" y="2920"/>
                      <a:pt x="3233" y="2920"/>
                      <a:pt x="3233" y="2920"/>
                    </a:cubicBezTo>
                    <a:cubicBezTo>
                      <a:pt x="3233" y="2920"/>
                      <a:pt x="3233" y="2920"/>
                      <a:pt x="3233" y="2920"/>
                    </a:cubicBezTo>
                    <a:cubicBezTo>
                      <a:pt x="3236" y="2923"/>
                      <a:pt x="3236" y="2923"/>
                      <a:pt x="3236" y="2923"/>
                    </a:cubicBezTo>
                    <a:cubicBezTo>
                      <a:pt x="3236" y="2925"/>
                      <a:pt x="3236" y="2925"/>
                      <a:pt x="3236" y="2925"/>
                    </a:cubicBezTo>
                    <a:cubicBezTo>
                      <a:pt x="3236" y="2927"/>
                      <a:pt x="3236" y="2927"/>
                      <a:pt x="3236" y="2927"/>
                    </a:cubicBezTo>
                    <a:cubicBezTo>
                      <a:pt x="3236" y="2928"/>
                      <a:pt x="3236" y="2928"/>
                      <a:pt x="3236" y="2928"/>
                    </a:cubicBezTo>
                    <a:cubicBezTo>
                      <a:pt x="3236" y="2931"/>
                      <a:pt x="3236" y="2931"/>
                      <a:pt x="3236" y="2931"/>
                    </a:cubicBezTo>
                    <a:cubicBezTo>
                      <a:pt x="3239" y="2934"/>
                      <a:pt x="3239" y="2934"/>
                      <a:pt x="3239" y="2934"/>
                    </a:cubicBezTo>
                    <a:cubicBezTo>
                      <a:pt x="3242" y="2934"/>
                      <a:pt x="3242" y="2934"/>
                      <a:pt x="3242" y="2934"/>
                    </a:cubicBezTo>
                    <a:cubicBezTo>
                      <a:pt x="3242" y="2930"/>
                      <a:pt x="3242" y="2930"/>
                      <a:pt x="3242" y="2930"/>
                    </a:cubicBezTo>
                    <a:cubicBezTo>
                      <a:pt x="3244" y="2929"/>
                      <a:pt x="3244" y="2929"/>
                      <a:pt x="3244" y="2929"/>
                    </a:cubicBezTo>
                    <a:cubicBezTo>
                      <a:pt x="3247" y="2927"/>
                      <a:pt x="3247" y="2927"/>
                      <a:pt x="3247" y="2927"/>
                    </a:cubicBezTo>
                    <a:cubicBezTo>
                      <a:pt x="3247" y="2927"/>
                      <a:pt x="3247" y="2927"/>
                      <a:pt x="3247" y="2927"/>
                    </a:cubicBezTo>
                    <a:cubicBezTo>
                      <a:pt x="3249" y="2927"/>
                      <a:pt x="3249" y="2927"/>
                      <a:pt x="3249" y="2927"/>
                    </a:cubicBezTo>
                    <a:cubicBezTo>
                      <a:pt x="3252" y="2927"/>
                      <a:pt x="3252" y="2927"/>
                      <a:pt x="3252" y="2927"/>
                    </a:cubicBezTo>
                    <a:cubicBezTo>
                      <a:pt x="3252" y="2926"/>
                      <a:pt x="3252" y="2926"/>
                      <a:pt x="3252" y="2926"/>
                    </a:cubicBezTo>
                    <a:cubicBezTo>
                      <a:pt x="3252" y="2926"/>
                      <a:pt x="3252" y="2926"/>
                      <a:pt x="3252" y="2926"/>
                    </a:cubicBezTo>
                    <a:cubicBezTo>
                      <a:pt x="3256" y="2929"/>
                      <a:pt x="3256" y="2929"/>
                      <a:pt x="3256" y="2929"/>
                    </a:cubicBezTo>
                    <a:cubicBezTo>
                      <a:pt x="3257" y="2928"/>
                      <a:pt x="3257" y="2928"/>
                      <a:pt x="3257" y="2928"/>
                    </a:cubicBezTo>
                    <a:cubicBezTo>
                      <a:pt x="3260" y="2930"/>
                      <a:pt x="3260" y="2930"/>
                      <a:pt x="3260" y="2930"/>
                    </a:cubicBezTo>
                    <a:cubicBezTo>
                      <a:pt x="3261" y="2929"/>
                      <a:pt x="3261" y="2929"/>
                      <a:pt x="3261" y="2929"/>
                    </a:cubicBezTo>
                    <a:cubicBezTo>
                      <a:pt x="3262" y="2930"/>
                      <a:pt x="3262" y="2930"/>
                      <a:pt x="3262" y="2930"/>
                    </a:cubicBezTo>
                    <a:cubicBezTo>
                      <a:pt x="3263" y="2930"/>
                      <a:pt x="3263" y="2930"/>
                      <a:pt x="3263" y="2930"/>
                    </a:cubicBezTo>
                    <a:cubicBezTo>
                      <a:pt x="3263" y="2930"/>
                      <a:pt x="3265" y="2930"/>
                      <a:pt x="3263" y="2929"/>
                    </a:cubicBezTo>
                    <a:cubicBezTo>
                      <a:pt x="3263" y="2929"/>
                      <a:pt x="3263" y="2929"/>
                      <a:pt x="3263" y="2929"/>
                    </a:cubicBezTo>
                    <a:cubicBezTo>
                      <a:pt x="3263" y="2928"/>
                      <a:pt x="3263" y="2928"/>
                      <a:pt x="3263" y="2928"/>
                    </a:cubicBezTo>
                    <a:cubicBezTo>
                      <a:pt x="3263" y="2928"/>
                      <a:pt x="3263" y="2928"/>
                      <a:pt x="3263" y="2928"/>
                    </a:cubicBezTo>
                    <a:cubicBezTo>
                      <a:pt x="3263" y="2928"/>
                      <a:pt x="3263" y="2928"/>
                      <a:pt x="3263" y="2928"/>
                    </a:cubicBezTo>
                    <a:cubicBezTo>
                      <a:pt x="3259" y="2927"/>
                      <a:pt x="3259" y="2927"/>
                      <a:pt x="3259" y="2927"/>
                    </a:cubicBezTo>
                    <a:cubicBezTo>
                      <a:pt x="3258" y="2927"/>
                      <a:pt x="3258" y="2927"/>
                      <a:pt x="3258" y="2927"/>
                    </a:cubicBezTo>
                    <a:cubicBezTo>
                      <a:pt x="3257" y="2927"/>
                      <a:pt x="3257" y="2927"/>
                      <a:pt x="3257" y="2927"/>
                    </a:cubicBezTo>
                    <a:cubicBezTo>
                      <a:pt x="3257" y="2927"/>
                      <a:pt x="3257" y="2927"/>
                      <a:pt x="3257" y="2927"/>
                    </a:cubicBezTo>
                    <a:cubicBezTo>
                      <a:pt x="3256" y="2926"/>
                      <a:pt x="3256" y="2926"/>
                      <a:pt x="3256" y="2926"/>
                    </a:cubicBezTo>
                    <a:cubicBezTo>
                      <a:pt x="3255" y="2926"/>
                      <a:pt x="3255" y="2926"/>
                      <a:pt x="3255" y="2926"/>
                    </a:cubicBezTo>
                    <a:cubicBezTo>
                      <a:pt x="3255" y="2926"/>
                      <a:pt x="3255" y="2926"/>
                      <a:pt x="3255" y="2926"/>
                    </a:cubicBezTo>
                    <a:cubicBezTo>
                      <a:pt x="3255" y="2924"/>
                      <a:pt x="3255" y="2924"/>
                      <a:pt x="3255" y="2924"/>
                    </a:cubicBezTo>
                    <a:cubicBezTo>
                      <a:pt x="3254" y="2924"/>
                      <a:pt x="3254" y="2924"/>
                      <a:pt x="3254" y="2924"/>
                    </a:cubicBezTo>
                    <a:cubicBezTo>
                      <a:pt x="3253" y="2923"/>
                      <a:pt x="3253" y="2923"/>
                      <a:pt x="3253" y="2923"/>
                    </a:cubicBezTo>
                    <a:cubicBezTo>
                      <a:pt x="3255" y="2924"/>
                      <a:pt x="3255" y="2924"/>
                      <a:pt x="3255" y="2924"/>
                    </a:cubicBezTo>
                    <a:cubicBezTo>
                      <a:pt x="3256" y="2925"/>
                      <a:pt x="3256" y="2925"/>
                      <a:pt x="3256" y="2925"/>
                    </a:cubicBezTo>
                    <a:cubicBezTo>
                      <a:pt x="3256" y="2926"/>
                      <a:pt x="3256" y="2926"/>
                      <a:pt x="3256" y="2926"/>
                    </a:cubicBezTo>
                    <a:cubicBezTo>
                      <a:pt x="3257" y="2925"/>
                      <a:pt x="3257" y="2925"/>
                      <a:pt x="3257" y="2925"/>
                    </a:cubicBezTo>
                    <a:cubicBezTo>
                      <a:pt x="3257" y="2925"/>
                      <a:pt x="3257" y="2925"/>
                      <a:pt x="3257" y="2925"/>
                    </a:cubicBezTo>
                    <a:cubicBezTo>
                      <a:pt x="3257" y="2925"/>
                      <a:pt x="3257" y="2925"/>
                      <a:pt x="3257" y="2925"/>
                    </a:cubicBezTo>
                    <a:cubicBezTo>
                      <a:pt x="3257" y="2924"/>
                      <a:pt x="3257" y="2924"/>
                      <a:pt x="3257" y="2924"/>
                    </a:cubicBezTo>
                    <a:cubicBezTo>
                      <a:pt x="3258" y="2923"/>
                      <a:pt x="3258" y="2923"/>
                      <a:pt x="3258" y="2923"/>
                    </a:cubicBezTo>
                    <a:cubicBezTo>
                      <a:pt x="3258" y="2923"/>
                      <a:pt x="3258" y="2923"/>
                      <a:pt x="3258" y="2923"/>
                    </a:cubicBezTo>
                    <a:cubicBezTo>
                      <a:pt x="3258" y="2923"/>
                      <a:pt x="3258" y="2923"/>
                      <a:pt x="3258" y="2923"/>
                    </a:cubicBezTo>
                    <a:cubicBezTo>
                      <a:pt x="3258" y="2923"/>
                      <a:pt x="3258" y="2923"/>
                      <a:pt x="3258" y="2923"/>
                    </a:cubicBezTo>
                    <a:cubicBezTo>
                      <a:pt x="3259" y="2923"/>
                      <a:pt x="3259" y="2923"/>
                      <a:pt x="3259" y="2923"/>
                    </a:cubicBezTo>
                    <a:cubicBezTo>
                      <a:pt x="3258" y="2922"/>
                      <a:pt x="3258" y="2922"/>
                      <a:pt x="3258" y="2922"/>
                    </a:cubicBezTo>
                    <a:cubicBezTo>
                      <a:pt x="3258" y="2922"/>
                      <a:pt x="3258" y="2922"/>
                      <a:pt x="3258" y="2922"/>
                    </a:cubicBezTo>
                    <a:cubicBezTo>
                      <a:pt x="3256" y="2922"/>
                      <a:pt x="3256" y="2922"/>
                      <a:pt x="3256" y="2922"/>
                    </a:cubicBezTo>
                    <a:cubicBezTo>
                      <a:pt x="3256" y="2921"/>
                      <a:pt x="3256" y="2921"/>
                      <a:pt x="3256" y="2921"/>
                    </a:cubicBezTo>
                    <a:cubicBezTo>
                      <a:pt x="3255" y="2922"/>
                      <a:pt x="3255" y="2922"/>
                      <a:pt x="3255" y="2922"/>
                    </a:cubicBezTo>
                    <a:cubicBezTo>
                      <a:pt x="3255" y="2922"/>
                      <a:pt x="3255" y="2922"/>
                      <a:pt x="3255" y="2922"/>
                    </a:cubicBezTo>
                    <a:cubicBezTo>
                      <a:pt x="3253" y="2921"/>
                      <a:pt x="3253" y="2921"/>
                      <a:pt x="3253" y="2921"/>
                    </a:cubicBezTo>
                    <a:cubicBezTo>
                      <a:pt x="3253" y="2919"/>
                      <a:pt x="3253" y="2919"/>
                      <a:pt x="3253" y="2919"/>
                    </a:cubicBezTo>
                    <a:cubicBezTo>
                      <a:pt x="3252" y="2918"/>
                      <a:pt x="3252" y="2918"/>
                      <a:pt x="3252" y="2918"/>
                    </a:cubicBezTo>
                    <a:cubicBezTo>
                      <a:pt x="3252" y="2917"/>
                      <a:pt x="3252" y="2917"/>
                      <a:pt x="3252" y="2917"/>
                    </a:cubicBezTo>
                    <a:cubicBezTo>
                      <a:pt x="3251" y="2917"/>
                      <a:pt x="3251" y="2917"/>
                      <a:pt x="3251" y="2917"/>
                    </a:cubicBezTo>
                    <a:cubicBezTo>
                      <a:pt x="3250" y="2918"/>
                      <a:pt x="3250" y="2918"/>
                      <a:pt x="3250" y="2918"/>
                    </a:cubicBezTo>
                    <a:cubicBezTo>
                      <a:pt x="3249" y="2918"/>
                      <a:pt x="3249" y="2918"/>
                      <a:pt x="3249" y="2918"/>
                    </a:cubicBezTo>
                    <a:cubicBezTo>
                      <a:pt x="3249" y="2919"/>
                      <a:pt x="3249" y="2919"/>
                      <a:pt x="3249" y="2919"/>
                    </a:cubicBezTo>
                    <a:cubicBezTo>
                      <a:pt x="3249" y="2919"/>
                      <a:pt x="3249" y="2919"/>
                      <a:pt x="3249" y="2919"/>
                    </a:cubicBezTo>
                    <a:cubicBezTo>
                      <a:pt x="3249" y="2918"/>
                      <a:pt x="3249" y="2918"/>
                      <a:pt x="3249" y="2918"/>
                    </a:cubicBezTo>
                    <a:cubicBezTo>
                      <a:pt x="3248" y="2918"/>
                      <a:pt x="3248" y="2918"/>
                      <a:pt x="3248" y="2918"/>
                    </a:cubicBezTo>
                    <a:cubicBezTo>
                      <a:pt x="3248" y="2918"/>
                      <a:pt x="3248" y="2918"/>
                      <a:pt x="3248" y="2918"/>
                    </a:cubicBezTo>
                    <a:cubicBezTo>
                      <a:pt x="3248" y="2917"/>
                      <a:pt x="3248" y="2917"/>
                      <a:pt x="3248" y="2917"/>
                    </a:cubicBezTo>
                    <a:cubicBezTo>
                      <a:pt x="3248" y="2917"/>
                      <a:pt x="3249" y="2916"/>
                      <a:pt x="3249" y="2916"/>
                    </a:cubicBezTo>
                    <a:cubicBezTo>
                      <a:pt x="3248" y="2915"/>
                      <a:pt x="3248" y="2915"/>
                      <a:pt x="3248" y="2915"/>
                    </a:cubicBezTo>
                    <a:cubicBezTo>
                      <a:pt x="3248" y="2915"/>
                      <a:pt x="3247" y="2914"/>
                      <a:pt x="3247" y="2913"/>
                    </a:cubicBezTo>
                    <a:cubicBezTo>
                      <a:pt x="3246" y="2913"/>
                      <a:pt x="3246" y="2912"/>
                      <a:pt x="3245" y="2910"/>
                    </a:cubicBezTo>
                    <a:cubicBezTo>
                      <a:pt x="3246" y="2909"/>
                      <a:pt x="3246" y="2909"/>
                      <a:pt x="3246" y="2909"/>
                    </a:cubicBezTo>
                    <a:cubicBezTo>
                      <a:pt x="3246" y="2909"/>
                      <a:pt x="3246" y="2909"/>
                      <a:pt x="3246" y="2909"/>
                    </a:cubicBezTo>
                    <a:cubicBezTo>
                      <a:pt x="3245" y="2906"/>
                      <a:pt x="3245" y="2906"/>
                      <a:pt x="3245" y="2906"/>
                    </a:cubicBezTo>
                    <a:cubicBezTo>
                      <a:pt x="3244" y="2906"/>
                      <a:pt x="3244" y="2906"/>
                      <a:pt x="3244" y="2906"/>
                    </a:cubicBezTo>
                    <a:cubicBezTo>
                      <a:pt x="3244" y="2906"/>
                      <a:pt x="3244" y="2906"/>
                      <a:pt x="3244" y="2906"/>
                    </a:cubicBezTo>
                    <a:cubicBezTo>
                      <a:pt x="3245" y="2906"/>
                      <a:pt x="3245" y="2906"/>
                      <a:pt x="3245" y="2906"/>
                    </a:cubicBezTo>
                    <a:cubicBezTo>
                      <a:pt x="3245" y="2906"/>
                      <a:pt x="3245" y="2906"/>
                      <a:pt x="3245" y="2906"/>
                    </a:cubicBezTo>
                    <a:cubicBezTo>
                      <a:pt x="3245" y="2905"/>
                      <a:pt x="3245" y="2905"/>
                      <a:pt x="3245" y="2905"/>
                    </a:cubicBezTo>
                    <a:cubicBezTo>
                      <a:pt x="3245" y="2904"/>
                      <a:pt x="3245" y="2904"/>
                      <a:pt x="3245" y="2904"/>
                    </a:cubicBezTo>
                    <a:cubicBezTo>
                      <a:pt x="3244" y="2904"/>
                      <a:pt x="3244" y="2904"/>
                      <a:pt x="3244" y="2904"/>
                    </a:cubicBezTo>
                    <a:cubicBezTo>
                      <a:pt x="3245" y="2904"/>
                      <a:pt x="3245" y="2904"/>
                      <a:pt x="3245" y="2904"/>
                    </a:cubicBezTo>
                    <a:cubicBezTo>
                      <a:pt x="3244" y="2903"/>
                      <a:pt x="3244" y="2903"/>
                      <a:pt x="3244" y="2903"/>
                    </a:cubicBezTo>
                    <a:cubicBezTo>
                      <a:pt x="3244" y="2902"/>
                      <a:pt x="3244" y="2902"/>
                      <a:pt x="3244" y="2902"/>
                    </a:cubicBezTo>
                    <a:cubicBezTo>
                      <a:pt x="3244" y="2901"/>
                      <a:pt x="3243" y="2901"/>
                      <a:pt x="3243" y="2900"/>
                    </a:cubicBezTo>
                    <a:cubicBezTo>
                      <a:pt x="3243" y="2900"/>
                      <a:pt x="3243" y="2899"/>
                      <a:pt x="3243" y="2899"/>
                    </a:cubicBezTo>
                    <a:cubicBezTo>
                      <a:pt x="3243" y="2898"/>
                      <a:pt x="3243" y="2898"/>
                      <a:pt x="3244" y="2898"/>
                    </a:cubicBezTo>
                    <a:cubicBezTo>
                      <a:pt x="3244" y="2898"/>
                      <a:pt x="3245" y="2898"/>
                      <a:pt x="3245" y="2898"/>
                    </a:cubicBezTo>
                    <a:cubicBezTo>
                      <a:pt x="3245" y="2898"/>
                      <a:pt x="3245" y="2897"/>
                      <a:pt x="3245" y="2897"/>
                    </a:cubicBezTo>
                    <a:cubicBezTo>
                      <a:pt x="3244" y="2897"/>
                      <a:pt x="3244" y="2896"/>
                      <a:pt x="3244" y="2896"/>
                    </a:cubicBezTo>
                    <a:cubicBezTo>
                      <a:pt x="3244" y="2895"/>
                      <a:pt x="3244" y="2895"/>
                      <a:pt x="3243" y="2894"/>
                    </a:cubicBezTo>
                    <a:cubicBezTo>
                      <a:pt x="3243" y="2894"/>
                      <a:pt x="3243" y="2894"/>
                      <a:pt x="3243" y="2894"/>
                    </a:cubicBezTo>
                    <a:cubicBezTo>
                      <a:pt x="3242" y="2894"/>
                      <a:pt x="3241" y="2894"/>
                      <a:pt x="3241" y="2895"/>
                    </a:cubicBezTo>
                    <a:cubicBezTo>
                      <a:pt x="3241" y="2895"/>
                      <a:pt x="3241" y="2895"/>
                      <a:pt x="3241" y="2895"/>
                    </a:cubicBezTo>
                    <a:cubicBezTo>
                      <a:pt x="3240" y="2895"/>
                      <a:pt x="3240" y="2895"/>
                      <a:pt x="3240" y="2895"/>
                    </a:cubicBezTo>
                    <a:cubicBezTo>
                      <a:pt x="3240" y="2895"/>
                      <a:pt x="3240" y="2895"/>
                      <a:pt x="3240" y="2895"/>
                    </a:cubicBezTo>
                    <a:cubicBezTo>
                      <a:pt x="3240" y="2895"/>
                      <a:pt x="3240" y="2895"/>
                      <a:pt x="3239" y="2895"/>
                    </a:cubicBezTo>
                    <a:cubicBezTo>
                      <a:pt x="3239" y="2895"/>
                      <a:pt x="3240" y="2895"/>
                      <a:pt x="3240" y="2895"/>
                    </a:cubicBezTo>
                    <a:cubicBezTo>
                      <a:pt x="3240" y="2895"/>
                      <a:pt x="3240" y="2895"/>
                      <a:pt x="3240" y="2895"/>
                    </a:cubicBezTo>
                    <a:cubicBezTo>
                      <a:pt x="3240" y="2895"/>
                      <a:pt x="3240" y="2895"/>
                      <a:pt x="3240" y="2894"/>
                    </a:cubicBezTo>
                    <a:cubicBezTo>
                      <a:pt x="3240" y="2894"/>
                      <a:pt x="3240" y="2894"/>
                      <a:pt x="3240" y="2894"/>
                    </a:cubicBezTo>
                    <a:cubicBezTo>
                      <a:pt x="3240" y="2894"/>
                      <a:pt x="3241" y="2894"/>
                      <a:pt x="3241" y="2893"/>
                    </a:cubicBezTo>
                    <a:cubicBezTo>
                      <a:pt x="3241" y="2893"/>
                      <a:pt x="3240" y="2893"/>
                      <a:pt x="3240" y="2893"/>
                    </a:cubicBezTo>
                    <a:cubicBezTo>
                      <a:pt x="3239" y="2892"/>
                      <a:pt x="3239" y="2889"/>
                      <a:pt x="3239" y="2889"/>
                    </a:cubicBezTo>
                    <a:cubicBezTo>
                      <a:pt x="3238" y="2889"/>
                      <a:pt x="3238" y="2889"/>
                      <a:pt x="3238" y="2889"/>
                    </a:cubicBezTo>
                    <a:cubicBezTo>
                      <a:pt x="3236" y="2886"/>
                      <a:pt x="3236" y="2886"/>
                      <a:pt x="3236" y="2886"/>
                    </a:cubicBezTo>
                    <a:cubicBezTo>
                      <a:pt x="3236" y="2883"/>
                      <a:pt x="3236" y="2883"/>
                      <a:pt x="3236" y="2883"/>
                    </a:cubicBezTo>
                    <a:cubicBezTo>
                      <a:pt x="3236" y="2882"/>
                      <a:pt x="3236" y="2882"/>
                      <a:pt x="3236" y="2882"/>
                    </a:cubicBezTo>
                    <a:cubicBezTo>
                      <a:pt x="3236" y="2881"/>
                      <a:pt x="3236" y="2881"/>
                      <a:pt x="3236" y="2881"/>
                    </a:cubicBezTo>
                    <a:cubicBezTo>
                      <a:pt x="3236" y="2880"/>
                      <a:pt x="3236" y="2880"/>
                      <a:pt x="3236" y="2880"/>
                    </a:cubicBezTo>
                    <a:cubicBezTo>
                      <a:pt x="3236" y="2879"/>
                      <a:pt x="3236" y="2879"/>
                      <a:pt x="3236" y="2879"/>
                    </a:cubicBezTo>
                    <a:cubicBezTo>
                      <a:pt x="3236" y="2878"/>
                      <a:pt x="3236" y="2878"/>
                      <a:pt x="3236" y="2878"/>
                    </a:cubicBezTo>
                    <a:cubicBezTo>
                      <a:pt x="3236" y="2878"/>
                      <a:pt x="3236" y="2878"/>
                      <a:pt x="3236" y="2878"/>
                    </a:cubicBezTo>
                    <a:cubicBezTo>
                      <a:pt x="3236" y="2877"/>
                      <a:pt x="3236" y="2877"/>
                      <a:pt x="3236" y="2877"/>
                    </a:cubicBezTo>
                    <a:cubicBezTo>
                      <a:pt x="3234" y="2876"/>
                      <a:pt x="3234" y="2876"/>
                      <a:pt x="3234" y="2876"/>
                    </a:cubicBezTo>
                    <a:cubicBezTo>
                      <a:pt x="3236" y="2876"/>
                      <a:pt x="3236" y="2876"/>
                      <a:pt x="3236" y="2876"/>
                    </a:cubicBezTo>
                    <a:cubicBezTo>
                      <a:pt x="3236" y="2877"/>
                      <a:pt x="3236" y="2877"/>
                      <a:pt x="3237" y="2877"/>
                    </a:cubicBezTo>
                    <a:cubicBezTo>
                      <a:pt x="3237" y="2878"/>
                      <a:pt x="3237" y="2878"/>
                      <a:pt x="3237" y="2879"/>
                    </a:cubicBezTo>
                    <a:cubicBezTo>
                      <a:pt x="3237" y="2879"/>
                      <a:pt x="3237" y="2880"/>
                      <a:pt x="3237" y="2880"/>
                    </a:cubicBezTo>
                    <a:cubicBezTo>
                      <a:pt x="3237" y="2881"/>
                      <a:pt x="3237" y="2881"/>
                      <a:pt x="3237" y="2882"/>
                    </a:cubicBezTo>
                    <a:cubicBezTo>
                      <a:pt x="3237" y="2882"/>
                      <a:pt x="3237" y="2882"/>
                      <a:pt x="3237" y="2883"/>
                    </a:cubicBezTo>
                    <a:cubicBezTo>
                      <a:pt x="3237" y="2883"/>
                      <a:pt x="3237" y="2883"/>
                      <a:pt x="3237" y="2883"/>
                    </a:cubicBezTo>
                    <a:cubicBezTo>
                      <a:pt x="3237" y="2884"/>
                      <a:pt x="3237" y="2884"/>
                      <a:pt x="3237" y="2884"/>
                    </a:cubicBezTo>
                    <a:cubicBezTo>
                      <a:pt x="3237" y="2885"/>
                      <a:pt x="3237" y="2885"/>
                      <a:pt x="3237" y="2885"/>
                    </a:cubicBezTo>
                    <a:cubicBezTo>
                      <a:pt x="3237" y="2886"/>
                      <a:pt x="3237" y="2886"/>
                      <a:pt x="3237" y="2886"/>
                    </a:cubicBezTo>
                    <a:cubicBezTo>
                      <a:pt x="3237" y="2886"/>
                      <a:pt x="3237" y="2886"/>
                      <a:pt x="3237" y="2886"/>
                    </a:cubicBezTo>
                    <a:cubicBezTo>
                      <a:pt x="3237" y="2887"/>
                      <a:pt x="3237" y="2888"/>
                      <a:pt x="3238" y="2888"/>
                    </a:cubicBezTo>
                    <a:cubicBezTo>
                      <a:pt x="3238" y="2888"/>
                      <a:pt x="3238" y="2888"/>
                      <a:pt x="3239" y="2888"/>
                    </a:cubicBezTo>
                    <a:cubicBezTo>
                      <a:pt x="3239" y="2888"/>
                      <a:pt x="3239" y="2889"/>
                      <a:pt x="3239" y="2889"/>
                    </a:cubicBezTo>
                    <a:cubicBezTo>
                      <a:pt x="3239" y="2889"/>
                      <a:pt x="3239" y="2889"/>
                      <a:pt x="3239" y="2889"/>
                    </a:cubicBezTo>
                    <a:cubicBezTo>
                      <a:pt x="3240" y="2889"/>
                      <a:pt x="3240" y="2889"/>
                      <a:pt x="3240" y="2889"/>
                    </a:cubicBezTo>
                    <a:cubicBezTo>
                      <a:pt x="3240" y="2889"/>
                      <a:pt x="3240" y="2890"/>
                      <a:pt x="3240" y="2890"/>
                    </a:cubicBezTo>
                    <a:cubicBezTo>
                      <a:pt x="3240" y="2889"/>
                      <a:pt x="3240" y="2889"/>
                      <a:pt x="3240" y="2889"/>
                    </a:cubicBezTo>
                    <a:cubicBezTo>
                      <a:pt x="3240" y="2889"/>
                      <a:pt x="3240" y="2889"/>
                      <a:pt x="3240" y="2889"/>
                    </a:cubicBezTo>
                    <a:cubicBezTo>
                      <a:pt x="3240" y="2888"/>
                      <a:pt x="3240" y="2888"/>
                      <a:pt x="3240" y="2888"/>
                    </a:cubicBezTo>
                    <a:cubicBezTo>
                      <a:pt x="3240" y="2888"/>
                      <a:pt x="3240" y="2888"/>
                      <a:pt x="3241" y="2887"/>
                    </a:cubicBezTo>
                    <a:cubicBezTo>
                      <a:pt x="3241" y="2888"/>
                      <a:pt x="3241" y="2888"/>
                      <a:pt x="3241" y="2888"/>
                    </a:cubicBezTo>
                    <a:cubicBezTo>
                      <a:pt x="3241" y="2888"/>
                      <a:pt x="3241" y="2889"/>
                      <a:pt x="3241" y="2889"/>
                    </a:cubicBezTo>
                    <a:cubicBezTo>
                      <a:pt x="3241" y="2889"/>
                      <a:pt x="3241" y="2889"/>
                      <a:pt x="3241" y="2889"/>
                    </a:cubicBezTo>
                    <a:cubicBezTo>
                      <a:pt x="3241" y="2889"/>
                      <a:pt x="3241" y="2889"/>
                      <a:pt x="3241" y="2889"/>
                    </a:cubicBezTo>
                    <a:cubicBezTo>
                      <a:pt x="3241" y="2890"/>
                      <a:pt x="3241" y="2890"/>
                      <a:pt x="3241" y="2890"/>
                    </a:cubicBezTo>
                    <a:cubicBezTo>
                      <a:pt x="3241" y="2890"/>
                      <a:pt x="3241" y="2891"/>
                      <a:pt x="3241" y="2891"/>
                    </a:cubicBezTo>
                    <a:cubicBezTo>
                      <a:pt x="3241" y="2891"/>
                      <a:pt x="3241" y="2891"/>
                      <a:pt x="3241" y="2892"/>
                    </a:cubicBezTo>
                    <a:cubicBezTo>
                      <a:pt x="3241" y="2892"/>
                      <a:pt x="3241" y="2891"/>
                      <a:pt x="3241" y="2891"/>
                    </a:cubicBezTo>
                    <a:cubicBezTo>
                      <a:pt x="3241" y="2891"/>
                      <a:pt x="3242" y="2891"/>
                      <a:pt x="3242" y="2891"/>
                    </a:cubicBezTo>
                    <a:cubicBezTo>
                      <a:pt x="3242" y="2891"/>
                      <a:pt x="3242" y="2892"/>
                      <a:pt x="3242" y="2892"/>
                    </a:cubicBezTo>
                    <a:cubicBezTo>
                      <a:pt x="3242" y="2892"/>
                      <a:pt x="3242" y="2892"/>
                      <a:pt x="3242" y="2893"/>
                    </a:cubicBezTo>
                    <a:cubicBezTo>
                      <a:pt x="3243" y="2893"/>
                      <a:pt x="3242" y="2892"/>
                      <a:pt x="3243" y="2892"/>
                    </a:cubicBezTo>
                    <a:cubicBezTo>
                      <a:pt x="3243" y="2892"/>
                      <a:pt x="3243" y="2892"/>
                      <a:pt x="3243" y="2892"/>
                    </a:cubicBezTo>
                    <a:cubicBezTo>
                      <a:pt x="3243" y="2892"/>
                      <a:pt x="3243" y="2892"/>
                      <a:pt x="3243" y="2892"/>
                    </a:cubicBezTo>
                    <a:cubicBezTo>
                      <a:pt x="3243" y="2892"/>
                      <a:pt x="3243" y="2892"/>
                      <a:pt x="3243" y="2892"/>
                    </a:cubicBezTo>
                    <a:cubicBezTo>
                      <a:pt x="3243" y="2892"/>
                      <a:pt x="3243" y="2892"/>
                      <a:pt x="3244" y="2892"/>
                    </a:cubicBezTo>
                    <a:cubicBezTo>
                      <a:pt x="3244" y="2892"/>
                      <a:pt x="3244" y="2892"/>
                      <a:pt x="3244" y="2892"/>
                    </a:cubicBezTo>
                    <a:cubicBezTo>
                      <a:pt x="3245" y="2893"/>
                      <a:pt x="3245" y="2893"/>
                      <a:pt x="3245" y="2893"/>
                    </a:cubicBezTo>
                    <a:cubicBezTo>
                      <a:pt x="3245" y="2893"/>
                      <a:pt x="3245" y="2893"/>
                      <a:pt x="3246" y="2894"/>
                    </a:cubicBezTo>
                    <a:cubicBezTo>
                      <a:pt x="3246" y="2894"/>
                      <a:pt x="3246" y="2894"/>
                      <a:pt x="3246" y="2894"/>
                    </a:cubicBezTo>
                    <a:cubicBezTo>
                      <a:pt x="3246" y="2894"/>
                      <a:pt x="3246" y="2895"/>
                      <a:pt x="3247" y="2895"/>
                    </a:cubicBezTo>
                    <a:cubicBezTo>
                      <a:pt x="3247" y="2894"/>
                      <a:pt x="3247" y="2894"/>
                      <a:pt x="3247" y="2894"/>
                    </a:cubicBezTo>
                    <a:cubicBezTo>
                      <a:pt x="3247" y="2894"/>
                      <a:pt x="3247" y="2894"/>
                      <a:pt x="3247" y="2894"/>
                    </a:cubicBezTo>
                    <a:cubicBezTo>
                      <a:pt x="3247" y="2893"/>
                      <a:pt x="3247" y="2894"/>
                      <a:pt x="3247" y="2894"/>
                    </a:cubicBezTo>
                    <a:cubicBezTo>
                      <a:pt x="3248" y="2893"/>
                      <a:pt x="3247" y="2893"/>
                      <a:pt x="3247" y="2893"/>
                    </a:cubicBezTo>
                    <a:cubicBezTo>
                      <a:pt x="3247" y="2892"/>
                      <a:pt x="3247" y="2892"/>
                      <a:pt x="3248" y="2892"/>
                    </a:cubicBezTo>
                    <a:cubicBezTo>
                      <a:pt x="3248" y="2892"/>
                      <a:pt x="3248" y="2893"/>
                      <a:pt x="3248" y="2893"/>
                    </a:cubicBezTo>
                    <a:cubicBezTo>
                      <a:pt x="3248" y="2893"/>
                      <a:pt x="3248" y="2893"/>
                      <a:pt x="3248" y="2894"/>
                    </a:cubicBezTo>
                    <a:cubicBezTo>
                      <a:pt x="3248" y="2894"/>
                      <a:pt x="3248" y="2894"/>
                      <a:pt x="3248" y="2895"/>
                    </a:cubicBezTo>
                    <a:cubicBezTo>
                      <a:pt x="3248" y="2895"/>
                      <a:pt x="3248" y="2895"/>
                      <a:pt x="3248" y="2896"/>
                    </a:cubicBezTo>
                    <a:cubicBezTo>
                      <a:pt x="3249" y="2896"/>
                      <a:pt x="3249" y="2897"/>
                      <a:pt x="3249" y="2897"/>
                    </a:cubicBezTo>
                    <a:cubicBezTo>
                      <a:pt x="3249" y="2897"/>
                      <a:pt x="3249" y="2897"/>
                      <a:pt x="3249" y="2897"/>
                    </a:cubicBezTo>
                    <a:cubicBezTo>
                      <a:pt x="3249" y="2898"/>
                      <a:pt x="3249" y="2898"/>
                      <a:pt x="3249" y="2898"/>
                    </a:cubicBezTo>
                    <a:cubicBezTo>
                      <a:pt x="3249" y="2898"/>
                      <a:pt x="3249" y="2898"/>
                      <a:pt x="3249" y="2898"/>
                    </a:cubicBezTo>
                    <a:cubicBezTo>
                      <a:pt x="3249" y="2898"/>
                      <a:pt x="3250" y="2898"/>
                      <a:pt x="3250" y="2899"/>
                    </a:cubicBezTo>
                    <a:cubicBezTo>
                      <a:pt x="3250" y="2899"/>
                      <a:pt x="3250" y="2899"/>
                      <a:pt x="3250" y="2899"/>
                    </a:cubicBezTo>
                    <a:cubicBezTo>
                      <a:pt x="3250" y="2899"/>
                      <a:pt x="3250" y="2899"/>
                      <a:pt x="3250" y="2899"/>
                    </a:cubicBezTo>
                    <a:cubicBezTo>
                      <a:pt x="3251" y="2899"/>
                      <a:pt x="3251" y="2900"/>
                      <a:pt x="3251" y="2900"/>
                    </a:cubicBezTo>
                    <a:cubicBezTo>
                      <a:pt x="3251" y="2900"/>
                      <a:pt x="3252" y="2901"/>
                      <a:pt x="3252" y="2901"/>
                    </a:cubicBezTo>
                    <a:cubicBezTo>
                      <a:pt x="3252" y="2901"/>
                      <a:pt x="3252" y="2901"/>
                      <a:pt x="3252" y="2901"/>
                    </a:cubicBezTo>
                    <a:cubicBezTo>
                      <a:pt x="3252" y="2900"/>
                      <a:pt x="3252" y="2900"/>
                      <a:pt x="3252" y="2900"/>
                    </a:cubicBezTo>
                    <a:cubicBezTo>
                      <a:pt x="3252" y="2900"/>
                      <a:pt x="3252" y="2899"/>
                      <a:pt x="3253" y="2899"/>
                    </a:cubicBezTo>
                    <a:cubicBezTo>
                      <a:pt x="3253" y="2899"/>
                      <a:pt x="3253" y="2898"/>
                      <a:pt x="3253" y="2898"/>
                    </a:cubicBezTo>
                    <a:cubicBezTo>
                      <a:pt x="3253" y="2898"/>
                      <a:pt x="3253" y="2898"/>
                      <a:pt x="3252" y="2897"/>
                    </a:cubicBezTo>
                    <a:cubicBezTo>
                      <a:pt x="3252" y="2897"/>
                      <a:pt x="3252" y="2897"/>
                      <a:pt x="3252" y="2897"/>
                    </a:cubicBezTo>
                    <a:cubicBezTo>
                      <a:pt x="3252" y="2897"/>
                      <a:pt x="3252" y="2897"/>
                      <a:pt x="3252" y="2896"/>
                    </a:cubicBezTo>
                    <a:cubicBezTo>
                      <a:pt x="3252" y="2896"/>
                      <a:pt x="3252" y="2896"/>
                      <a:pt x="3252" y="2896"/>
                    </a:cubicBezTo>
                    <a:cubicBezTo>
                      <a:pt x="3252" y="2896"/>
                      <a:pt x="3253" y="2895"/>
                      <a:pt x="3253" y="2895"/>
                    </a:cubicBezTo>
                    <a:cubicBezTo>
                      <a:pt x="3253" y="2895"/>
                      <a:pt x="3254" y="2895"/>
                      <a:pt x="3254" y="2894"/>
                    </a:cubicBezTo>
                    <a:cubicBezTo>
                      <a:pt x="3254" y="2894"/>
                      <a:pt x="3254" y="2893"/>
                      <a:pt x="3254" y="2893"/>
                    </a:cubicBezTo>
                    <a:cubicBezTo>
                      <a:pt x="3254" y="2893"/>
                      <a:pt x="3254" y="2892"/>
                      <a:pt x="3254" y="2892"/>
                    </a:cubicBezTo>
                    <a:cubicBezTo>
                      <a:pt x="3254" y="2892"/>
                      <a:pt x="3255" y="2891"/>
                      <a:pt x="3254" y="2890"/>
                    </a:cubicBezTo>
                    <a:cubicBezTo>
                      <a:pt x="3254" y="2890"/>
                      <a:pt x="3254" y="2890"/>
                      <a:pt x="3254" y="2889"/>
                    </a:cubicBezTo>
                    <a:cubicBezTo>
                      <a:pt x="3254" y="2889"/>
                      <a:pt x="3254" y="2888"/>
                      <a:pt x="3254" y="2888"/>
                    </a:cubicBezTo>
                    <a:cubicBezTo>
                      <a:pt x="3254" y="2888"/>
                      <a:pt x="3254" y="2888"/>
                      <a:pt x="3254" y="2889"/>
                    </a:cubicBezTo>
                    <a:cubicBezTo>
                      <a:pt x="3254" y="2889"/>
                      <a:pt x="3254" y="2888"/>
                      <a:pt x="3254" y="2888"/>
                    </a:cubicBezTo>
                    <a:cubicBezTo>
                      <a:pt x="3254" y="2887"/>
                      <a:pt x="3254" y="2887"/>
                      <a:pt x="3254" y="2887"/>
                    </a:cubicBezTo>
                    <a:cubicBezTo>
                      <a:pt x="3254" y="2886"/>
                      <a:pt x="3255" y="2886"/>
                      <a:pt x="3255" y="2886"/>
                    </a:cubicBezTo>
                    <a:cubicBezTo>
                      <a:pt x="3255" y="2886"/>
                      <a:pt x="3255" y="2885"/>
                      <a:pt x="3255" y="2885"/>
                    </a:cubicBezTo>
                    <a:cubicBezTo>
                      <a:pt x="3256" y="2885"/>
                      <a:pt x="3256" y="2885"/>
                      <a:pt x="3256" y="2885"/>
                    </a:cubicBezTo>
                    <a:cubicBezTo>
                      <a:pt x="3256" y="2885"/>
                      <a:pt x="3256" y="2885"/>
                      <a:pt x="3256" y="2885"/>
                    </a:cubicBezTo>
                    <a:cubicBezTo>
                      <a:pt x="3257" y="2885"/>
                      <a:pt x="3257" y="2885"/>
                      <a:pt x="3257" y="2884"/>
                    </a:cubicBezTo>
                    <a:cubicBezTo>
                      <a:pt x="3257" y="2884"/>
                      <a:pt x="3257" y="2884"/>
                      <a:pt x="3257" y="2884"/>
                    </a:cubicBezTo>
                    <a:cubicBezTo>
                      <a:pt x="3258" y="2883"/>
                      <a:pt x="3258" y="2883"/>
                      <a:pt x="3258" y="2882"/>
                    </a:cubicBezTo>
                    <a:cubicBezTo>
                      <a:pt x="3258" y="2882"/>
                      <a:pt x="3258" y="2882"/>
                      <a:pt x="3257" y="2882"/>
                    </a:cubicBezTo>
                    <a:cubicBezTo>
                      <a:pt x="3257" y="2882"/>
                      <a:pt x="3257" y="2882"/>
                      <a:pt x="3257" y="2882"/>
                    </a:cubicBezTo>
                    <a:cubicBezTo>
                      <a:pt x="3257" y="2882"/>
                      <a:pt x="3257" y="2882"/>
                      <a:pt x="3257" y="2882"/>
                    </a:cubicBezTo>
                    <a:cubicBezTo>
                      <a:pt x="3257" y="2881"/>
                      <a:pt x="3257" y="2881"/>
                      <a:pt x="3257" y="2881"/>
                    </a:cubicBezTo>
                    <a:cubicBezTo>
                      <a:pt x="3257" y="2881"/>
                      <a:pt x="3257" y="2882"/>
                      <a:pt x="3257" y="2882"/>
                    </a:cubicBezTo>
                    <a:cubicBezTo>
                      <a:pt x="3257" y="2882"/>
                      <a:pt x="3257" y="2882"/>
                      <a:pt x="3257" y="2882"/>
                    </a:cubicBezTo>
                    <a:cubicBezTo>
                      <a:pt x="3257" y="2882"/>
                      <a:pt x="3256" y="2882"/>
                      <a:pt x="3256" y="2882"/>
                    </a:cubicBezTo>
                    <a:cubicBezTo>
                      <a:pt x="3256" y="2882"/>
                      <a:pt x="3256" y="2882"/>
                      <a:pt x="3256" y="2881"/>
                    </a:cubicBezTo>
                    <a:cubicBezTo>
                      <a:pt x="3256" y="2881"/>
                      <a:pt x="3256" y="2882"/>
                      <a:pt x="3255" y="2883"/>
                    </a:cubicBezTo>
                    <a:cubicBezTo>
                      <a:pt x="3255" y="2883"/>
                      <a:pt x="3255" y="2883"/>
                      <a:pt x="3255" y="2882"/>
                    </a:cubicBezTo>
                    <a:cubicBezTo>
                      <a:pt x="3255" y="2882"/>
                      <a:pt x="3255" y="2882"/>
                      <a:pt x="3255" y="2882"/>
                    </a:cubicBezTo>
                    <a:cubicBezTo>
                      <a:pt x="3255" y="2881"/>
                      <a:pt x="3255" y="2881"/>
                      <a:pt x="3256" y="2881"/>
                    </a:cubicBezTo>
                    <a:cubicBezTo>
                      <a:pt x="3256" y="2880"/>
                      <a:pt x="3256" y="2880"/>
                      <a:pt x="3256" y="2880"/>
                    </a:cubicBezTo>
                    <a:cubicBezTo>
                      <a:pt x="3256" y="2880"/>
                      <a:pt x="3256" y="2880"/>
                      <a:pt x="3256" y="2879"/>
                    </a:cubicBezTo>
                    <a:cubicBezTo>
                      <a:pt x="3256" y="2880"/>
                      <a:pt x="3256" y="2879"/>
                      <a:pt x="3256" y="2879"/>
                    </a:cubicBezTo>
                    <a:cubicBezTo>
                      <a:pt x="3256" y="2879"/>
                      <a:pt x="3256" y="2879"/>
                      <a:pt x="3256" y="2878"/>
                    </a:cubicBezTo>
                    <a:cubicBezTo>
                      <a:pt x="3256" y="2878"/>
                      <a:pt x="3256" y="2878"/>
                      <a:pt x="3255" y="2878"/>
                    </a:cubicBezTo>
                    <a:cubicBezTo>
                      <a:pt x="3255" y="2878"/>
                      <a:pt x="3255" y="2878"/>
                      <a:pt x="3254" y="2878"/>
                    </a:cubicBezTo>
                    <a:cubicBezTo>
                      <a:pt x="3254" y="2878"/>
                      <a:pt x="3253" y="2879"/>
                      <a:pt x="3253" y="2878"/>
                    </a:cubicBezTo>
                    <a:cubicBezTo>
                      <a:pt x="3253" y="2878"/>
                      <a:pt x="3253" y="2878"/>
                      <a:pt x="3253" y="2878"/>
                    </a:cubicBezTo>
                    <a:cubicBezTo>
                      <a:pt x="3253" y="2878"/>
                      <a:pt x="3253" y="2878"/>
                      <a:pt x="3253" y="2878"/>
                    </a:cubicBezTo>
                    <a:cubicBezTo>
                      <a:pt x="3253" y="2878"/>
                      <a:pt x="3253" y="2877"/>
                      <a:pt x="3253" y="2877"/>
                    </a:cubicBezTo>
                    <a:cubicBezTo>
                      <a:pt x="3253" y="2877"/>
                      <a:pt x="3253" y="2877"/>
                      <a:pt x="3253" y="2877"/>
                    </a:cubicBezTo>
                    <a:cubicBezTo>
                      <a:pt x="3253" y="2877"/>
                      <a:pt x="3252" y="2877"/>
                      <a:pt x="3252" y="2877"/>
                    </a:cubicBezTo>
                    <a:cubicBezTo>
                      <a:pt x="3252" y="2877"/>
                      <a:pt x="3252" y="2877"/>
                      <a:pt x="3252" y="2877"/>
                    </a:cubicBezTo>
                    <a:cubicBezTo>
                      <a:pt x="3252" y="2878"/>
                      <a:pt x="3252" y="2878"/>
                      <a:pt x="3252" y="2878"/>
                    </a:cubicBezTo>
                    <a:cubicBezTo>
                      <a:pt x="3251" y="2878"/>
                      <a:pt x="3251" y="2878"/>
                      <a:pt x="3251" y="2878"/>
                    </a:cubicBezTo>
                    <a:cubicBezTo>
                      <a:pt x="3251" y="2878"/>
                      <a:pt x="3251" y="2878"/>
                      <a:pt x="3251" y="2879"/>
                    </a:cubicBezTo>
                    <a:cubicBezTo>
                      <a:pt x="3251" y="2879"/>
                      <a:pt x="3251" y="2879"/>
                      <a:pt x="3251" y="2879"/>
                    </a:cubicBezTo>
                    <a:cubicBezTo>
                      <a:pt x="3251" y="2879"/>
                      <a:pt x="3251" y="2880"/>
                      <a:pt x="3251" y="2880"/>
                    </a:cubicBezTo>
                    <a:cubicBezTo>
                      <a:pt x="3251" y="2880"/>
                      <a:pt x="3251" y="2880"/>
                      <a:pt x="3251" y="2880"/>
                    </a:cubicBezTo>
                    <a:cubicBezTo>
                      <a:pt x="3251" y="2880"/>
                      <a:pt x="3251" y="2880"/>
                      <a:pt x="3251" y="2881"/>
                    </a:cubicBezTo>
                    <a:cubicBezTo>
                      <a:pt x="3251" y="2881"/>
                      <a:pt x="3251" y="2882"/>
                      <a:pt x="3251" y="2883"/>
                    </a:cubicBezTo>
                    <a:cubicBezTo>
                      <a:pt x="3251" y="2883"/>
                      <a:pt x="3250" y="2883"/>
                      <a:pt x="3250" y="2883"/>
                    </a:cubicBezTo>
                    <a:cubicBezTo>
                      <a:pt x="3250" y="2883"/>
                      <a:pt x="3250" y="2884"/>
                      <a:pt x="3250" y="2884"/>
                    </a:cubicBezTo>
                    <a:cubicBezTo>
                      <a:pt x="3250" y="2884"/>
                      <a:pt x="3250" y="2885"/>
                      <a:pt x="3249" y="2885"/>
                    </a:cubicBezTo>
                    <a:cubicBezTo>
                      <a:pt x="3249" y="2886"/>
                      <a:pt x="3249" y="2886"/>
                      <a:pt x="3249" y="2886"/>
                    </a:cubicBezTo>
                    <a:cubicBezTo>
                      <a:pt x="3249" y="2887"/>
                      <a:pt x="3249" y="2887"/>
                      <a:pt x="3249" y="2887"/>
                    </a:cubicBezTo>
                    <a:cubicBezTo>
                      <a:pt x="3249" y="2888"/>
                      <a:pt x="3249" y="2889"/>
                      <a:pt x="3248" y="2889"/>
                    </a:cubicBezTo>
                    <a:cubicBezTo>
                      <a:pt x="3248" y="2889"/>
                      <a:pt x="3248" y="2888"/>
                      <a:pt x="3248" y="2888"/>
                    </a:cubicBezTo>
                    <a:cubicBezTo>
                      <a:pt x="3248" y="2888"/>
                      <a:pt x="3247" y="2888"/>
                      <a:pt x="3247" y="2888"/>
                    </a:cubicBezTo>
                    <a:cubicBezTo>
                      <a:pt x="3247" y="2888"/>
                      <a:pt x="3247" y="2888"/>
                      <a:pt x="3247" y="2888"/>
                    </a:cubicBezTo>
                    <a:cubicBezTo>
                      <a:pt x="3247" y="2888"/>
                      <a:pt x="3247" y="2887"/>
                      <a:pt x="3247" y="2887"/>
                    </a:cubicBezTo>
                    <a:cubicBezTo>
                      <a:pt x="3246" y="2887"/>
                      <a:pt x="3246" y="2888"/>
                      <a:pt x="3246" y="2887"/>
                    </a:cubicBezTo>
                    <a:cubicBezTo>
                      <a:pt x="3246" y="2887"/>
                      <a:pt x="3246" y="2887"/>
                      <a:pt x="3246" y="2887"/>
                    </a:cubicBezTo>
                    <a:cubicBezTo>
                      <a:pt x="3246" y="2887"/>
                      <a:pt x="3246" y="2887"/>
                      <a:pt x="3246" y="2887"/>
                    </a:cubicBezTo>
                    <a:cubicBezTo>
                      <a:pt x="3245" y="2887"/>
                      <a:pt x="3245" y="2887"/>
                      <a:pt x="3245" y="2887"/>
                    </a:cubicBezTo>
                    <a:cubicBezTo>
                      <a:pt x="3245" y="2887"/>
                      <a:pt x="3245" y="2886"/>
                      <a:pt x="3245" y="2886"/>
                    </a:cubicBezTo>
                    <a:cubicBezTo>
                      <a:pt x="3245" y="2886"/>
                      <a:pt x="3244" y="2886"/>
                      <a:pt x="3244" y="2886"/>
                    </a:cubicBezTo>
                    <a:cubicBezTo>
                      <a:pt x="3244" y="2886"/>
                      <a:pt x="3245" y="2886"/>
                      <a:pt x="3245" y="2886"/>
                    </a:cubicBezTo>
                    <a:cubicBezTo>
                      <a:pt x="3245" y="2886"/>
                      <a:pt x="3245" y="2886"/>
                      <a:pt x="3245" y="2886"/>
                    </a:cubicBezTo>
                    <a:cubicBezTo>
                      <a:pt x="3246" y="2887"/>
                      <a:pt x="3246" y="2887"/>
                      <a:pt x="3246" y="2887"/>
                    </a:cubicBezTo>
                    <a:cubicBezTo>
                      <a:pt x="3246" y="2887"/>
                      <a:pt x="3246" y="2887"/>
                      <a:pt x="3246" y="2887"/>
                    </a:cubicBezTo>
                    <a:cubicBezTo>
                      <a:pt x="3246" y="2887"/>
                      <a:pt x="3247" y="2887"/>
                      <a:pt x="3247" y="2887"/>
                    </a:cubicBezTo>
                    <a:cubicBezTo>
                      <a:pt x="3247" y="2887"/>
                      <a:pt x="3247" y="2887"/>
                      <a:pt x="3247" y="2887"/>
                    </a:cubicBezTo>
                    <a:cubicBezTo>
                      <a:pt x="3247" y="2887"/>
                      <a:pt x="3247" y="2887"/>
                      <a:pt x="3247" y="2887"/>
                    </a:cubicBezTo>
                    <a:cubicBezTo>
                      <a:pt x="3247" y="2887"/>
                      <a:pt x="3248" y="2887"/>
                      <a:pt x="3248" y="2887"/>
                    </a:cubicBezTo>
                    <a:cubicBezTo>
                      <a:pt x="3248" y="2887"/>
                      <a:pt x="3248" y="2886"/>
                      <a:pt x="3248" y="2886"/>
                    </a:cubicBezTo>
                    <a:cubicBezTo>
                      <a:pt x="3248" y="2886"/>
                      <a:pt x="3248" y="2886"/>
                      <a:pt x="3248" y="2886"/>
                    </a:cubicBezTo>
                    <a:cubicBezTo>
                      <a:pt x="3248" y="2886"/>
                      <a:pt x="3248" y="2886"/>
                      <a:pt x="3248" y="2885"/>
                    </a:cubicBezTo>
                    <a:cubicBezTo>
                      <a:pt x="3248" y="2885"/>
                      <a:pt x="3248" y="2885"/>
                      <a:pt x="3248" y="2885"/>
                    </a:cubicBezTo>
                    <a:cubicBezTo>
                      <a:pt x="3248" y="2885"/>
                      <a:pt x="3248" y="2884"/>
                      <a:pt x="3248" y="2884"/>
                    </a:cubicBezTo>
                    <a:cubicBezTo>
                      <a:pt x="3248" y="2884"/>
                      <a:pt x="3249" y="2884"/>
                      <a:pt x="3249" y="2884"/>
                    </a:cubicBezTo>
                    <a:cubicBezTo>
                      <a:pt x="3249" y="2883"/>
                      <a:pt x="3249" y="2883"/>
                      <a:pt x="3249" y="2883"/>
                    </a:cubicBezTo>
                    <a:cubicBezTo>
                      <a:pt x="3249" y="2882"/>
                      <a:pt x="3249" y="2883"/>
                      <a:pt x="3249" y="2883"/>
                    </a:cubicBezTo>
                    <a:cubicBezTo>
                      <a:pt x="3249" y="2882"/>
                      <a:pt x="3249" y="2882"/>
                      <a:pt x="3249" y="2882"/>
                    </a:cubicBezTo>
                    <a:cubicBezTo>
                      <a:pt x="3250" y="2882"/>
                      <a:pt x="3250" y="2882"/>
                      <a:pt x="3250" y="2881"/>
                    </a:cubicBezTo>
                    <a:cubicBezTo>
                      <a:pt x="3250" y="2881"/>
                      <a:pt x="3250" y="2881"/>
                      <a:pt x="3250" y="2881"/>
                    </a:cubicBezTo>
                    <a:cubicBezTo>
                      <a:pt x="3250" y="2880"/>
                      <a:pt x="3250" y="2880"/>
                      <a:pt x="3250" y="2879"/>
                    </a:cubicBezTo>
                    <a:cubicBezTo>
                      <a:pt x="3250" y="2879"/>
                      <a:pt x="3250" y="2879"/>
                      <a:pt x="3250" y="2878"/>
                    </a:cubicBezTo>
                    <a:cubicBezTo>
                      <a:pt x="3250" y="2878"/>
                      <a:pt x="3250" y="2878"/>
                      <a:pt x="3250" y="2878"/>
                    </a:cubicBezTo>
                    <a:cubicBezTo>
                      <a:pt x="3250" y="2878"/>
                      <a:pt x="3250" y="2878"/>
                      <a:pt x="3250" y="2878"/>
                    </a:cubicBezTo>
                    <a:cubicBezTo>
                      <a:pt x="3250" y="2878"/>
                      <a:pt x="3250" y="2877"/>
                      <a:pt x="3250" y="2877"/>
                    </a:cubicBezTo>
                    <a:cubicBezTo>
                      <a:pt x="3250" y="2877"/>
                      <a:pt x="3250" y="2876"/>
                      <a:pt x="3251" y="2876"/>
                    </a:cubicBezTo>
                    <a:cubicBezTo>
                      <a:pt x="3251" y="2876"/>
                      <a:pt x="3251" y="2876"/>
                      <a:pt x="3251" y="2876"/>
                    </a:cubicBezTo>
                    <a:cubicBezTo>
                      <a:pt x="3251" y="2876"/>
                      <a:pt x="3251" y="2876"/>
                      <a:pt x="3251" y="2875"/>
                    </a:cubicBezTo>
                    <a:cubicBezTo>
                      <a:pt x="3251" y="2875"/>
                      <a:pt x="3251" y="2875"/>
                      <a:pt x="3251" y="2875"/>
                    </a:cubicBezTo>
                    <a:cubicBezTo>
                      <a:pt x="3251" y="2875"/>
                      <a:pt x="3252" y="2875"/>
                      <a:pt x="3252" y="2875"/>
                    </a:cubicBezTo>
                    <a:cubicBezTo>
                      <a:pt x="3252" y="2875"/>
                      <a:pt x="3252" y="2875"/>
                      <a:pt x="3252" y="2875"/>
                    </a:cubicBezTo>
                    <a:cubicBezTo>
                      <a:pt x="3253" y="2875"/>
                      <a:pt x="3253" y="2874"/>
                      <a:pt x="3253" y="2874"/>
                    </a:cubicBezTo>
                    <a:cubicBezTo>
                      <a:pt x="3253" y="2874"/>
                      <a:pt x="3253" y="2874"/>
                      <a:pt x="3253" y="2873"/>
                    </a:cubicBezTo>
                    <a:cubicBezTo>
                      <a:pt x="3253" y="2873"/>
                      <a:pt x="3253" y="2873"/>
                      <a:pt x="3253" y="2873"/>
                    </a:cubicBezTo>
                    <a:cubicBezTo>
                      <a:pt x="3253" y="2873"/>
                      <a:pt x="3253" y="2873"/>
                      <a:pt x="3253" y="2873"/>
                    </a:cubicBezTo>
                    <a:cubicBezTo>
                      <a:pt x="3253" y="2872"/>
                      <a:pt x="3253" y="2872"/>
                      <a:pt x="3253" y="2872"/>
                    </a:cubicBezTo>
                    <a:cubicBezTo>
                      <a:pt x="3253" y="2872"/>
                      <a:pt x="3253" y="2872"/>
                      <a:pt x="3252" y="2872"/>
                    </a:cubicBezTo>
                    <a:cubicBezTo>
                      <a:pt x="3252" y="2872"/>
                      <a:pt x="3252" y="2872"/>
                      <a:pt x="3253" y="2871"/>
                    </a:cubicBezTo>
                    <a:cubicBezTo>
                      <a:pt x="3253" y="2871"/>
                      <a:pt x="3253" y="2871"/>
                      <a:pt x="3253" y="2871"/>
                    </a:cubicBezTo>
                    <a:cubicBezTo>
                      <a:pt x="3253" y="2871"/>
                      <a:pt x="3253" y="2871"/>
                      <a:pt x="3253" y="2870"/>
                    </a:cubicBezTo>
                    <a:cubicBezTo>
                      <a:pt x="3253" y="2870"/>
                      <a:pt x="3253" y="2870"/>
                      <a:pt x="3254" y="2870"/>
                    </a:cubicBezTo>
                    <a:cubicBezTo>
                      <a:pt x="3254" y="2870"/>
                      <a:pt x="3254" y="2869"/>
                      <a:pt x="3254" y="2869"/>
                    </a:cubicBezTo>
                    <a:cubicBezTo>
                      <a:pt x="3254" y="2869"/>
                      <a:pt x="3254" y="2869"/>
                      <a:pt x="3254" y="2869"/>
                    </a:cubicBezTo>
                    <a:cubicBezTo>
                      <a:pt x="3254" y="2869"/>
                      <a:pt x="3254" y="2869"/>
                      <a:pt x="3254" y="2869"/>
                    </a:cubicBezTo>
                    <a:cubicBezTo>
                      <a:pt x="3255" y="2869"/>
                      <a:pt x="3254" y="2869"/>
                      <a:pt x="3254" y="2870"/>
                    </a:cubicBezTo>
                    <a:cubicBezTo>
                      <a:pt x="3254" y="2870"/>
                      <a:pt x="3254" y="2870"/>
                      <a:pt x="3254" y="2871"/>
                    </a:cubicBezTo>
                    <a:cubicBezTo>
                      <a:pt x="3254" y="2871"/>
                      <a:pt x="3254" y="2871"/>
                      <a:pt x="3254" y="2871"/>
                    </a:cubicBezTo>
                    <a:cubicBezTo>
                      <a:pt x="3255" y="2870"/>
                      <a:pt x="3255" y="2870"/>
                      <a:pt x="3255" y="2870"/>
                    </a:cubicBezTo>
                    <a:cubicBezTo>
                      <a:pt x="3255" y="2870"/>
                      <a:pt x="3255" y="2870"/>
                      <a:pt x="3255" y="2870"/>
                    </a:cubicBezTo>
                    <a:cubicBezTo>
                      <a:pt x="3255" y="2870"/>
                      <a:pt x="3255" y="2869"/>
                      <a:pt x="3255" y="2869"/>
                    </a:cubicBezTo>
                    <a:cubicBezTo>
                      <a:pt x="3255" y="2869"/>
                      <a:pt x="3255" y="2869"/>
                      <a:pt x="3255" y="2868"/>
                    </a:cubicBezTo>
                    <a:cubicBezTo>
                      <a:pt x="3255" y="2868"/>
                      <a:pt x="3255" y="2868"/>
                      <a:pt x="3255" y="2868"/>
                    </a:cubicBezTo>
                    <a:cubicBezTo>
                      <a:pt x="3255" y="2868"/>
                      <a:pt x="3255" y="2868"/>
                      <a:pt x="3255" y="2868"/>
                    </a:cubicBezTo>
                    <a:cubicBezTo>
                      <a:pt x="3255" y="2868"/>
                      <a:pt x="3255" y="2868"/>
                      <a:pt x="3255" y="2868"/>
                    </a:cubicBezTo>
                    <a:cubicBezTo>
                      <a:pt x="3254" y="2868"/>
                      <a:pt x="3255" y="2868"/>
                      <a:pt x="3255" y="2868"/>
                    </a:cubicBezTo>
                    <a:cubicBezTo>
                      <a:pt x="3255" y="2867"/>
                      <a:pt x="3255" y="2867"/>
                      <a:pt x="3255" y="2867"/>
                    </a:cubicBezTo>
                    <a:cubicBezTo>
                      <a:pt x="3255" y="2867"/>
                      <a:pt x="3256" y="2867"/>
                      <a:pt x="3256" y="2867"/>
                    </a:cubicBezTo>
                    <a:cubicBezTo>
                      <a:pt x="3256" y="2866"/>
                      <a:pt x="3257" y="2866"/>
                      <a:pt x="3257" y="2865"/>
                    </a:cubicBezTo>
                    <a:cubicBezTo>
                      <a:pt x="3257" y="2865"/>
                      <a:pt x="3257" y="2865"/>
                      <a:pt x="3257" y="2865"/>
                    </a:cubicBezTo>
                    <a:cubicBezTo>
                      <a:pt x="3257" y="2865"/>
                      <a:pt x="3257" y="2865"/>
                      <a:pt x="3257" y="2865"/>
                    </a:cubicBezTo>
                    <a:cubicBezTo>
                      <a:pt x="3257" y="2864"/>
                      <a:pt x="3257" y="2864"/>
                      <a:pt x="3257" y="2864"/>
                    </a:cubicBezTo>
                    <a:cubicBezTo>
                      <a:pt x="3257" y="2864"/>
                      <a:pt x="3257" y="2863"/>
                      <a:pt x="3257" y="2863"/>
                    </a:cubicBezTo>
                    <a:cubicBezTo>
                      <a:pt x="3257" y="2863"/>
                      <a:pt x="3257" y="2862"/>
                      <a:pt x="3257" y="2862"/>
                    </a:cubicBezTo>
                    <a:cubicBezTo>
                      <a:pt x="3257" y="2862"/>
                      <a:pt x="3257" y="2862"/>
                      <a:pt x="3257" y="2862"/>
                    </a:cubicBezTo>
                    <a:cubicBezTo>
                      <a:pt x="3257" y="2862"/>
                      <a:pt x="3257" y="2862"/>
                      <a:pt x="3257" y="2862"/>
                    </a:cubicBezTo>
                    <a:cubicBezTo>
                      <a:pt x="3257" y="2862"/>
                      <a:pt x="3258" y="2861"/>
                      <a:pt x="3258" y="2862"/>
                    </a:cubicBezTo>
                    <a:cubicBezTo>
                      <a:pt x="3258" y="2862"/>
                      <a:pt x="3258" y="2862"/>
                      <a:pt x="3258" y="2862"/>
                    </a:cubicBezTo>
                    <a:cubicBezTo>
                      <a:pt x="3258" y="2862"/>
                      <a:pt x="3257" y="2862"/>
                      <a:pt x="3257" y="2863"/>
                    </a:cubicBezTo>
                    <a:cubicBezTo>
                      <a:pt x="3257" y="2863"/>
                      <a:pt x="3257" y="2863"/>
                      <a:pt x="3257" y="2863"/>
                    </a:cubicBezTo>
                    <a:cubicBezTo>
                      <a:pt x="3257" y="2864"/>
                      <a:pt x="3258" y="2864"/>
                      <a:pt x="3258" y="2864"/>
                    </a:cubicBezTo>
                    <a:cubicBezTo>
                      <a:pt x="3258" y="2864"/>
                      <a:pt x="3258" y="2864"/>
                      <a:pt x="3258" y="2865"/>
                    </a:cubicBezTo>
                    <a:cubicBezTo>
                      <a:pt x="3258" y="2865"/>
                      <a:pt x="3258" y="2865"/>
                      <a:pt x="3258" y="2866"/>
                    </a:cubicBezTo>
                    <a:cubicBezTo>
                      <a:pt x="3258" y="2866"/>
                      <a:pt x="3258" y="2866"/>
                      <a:pt x="3257" y="2867"/>
                    </a:cubicBezTo>
                    <a:cubicBezTo>
                      <a:pt x="3257" y="2867"/>
                      <a:pt x="3257" y="2867"/>
                      <a:pt x="3257" y="2868"/>
                    </a:cubicBezTo>
                    <a:cubicBezTo>
                      <a:pt x="3257" y="2868"/>
                      <a:pt x="3257" y="2869"/>
                      <a:pt x="3257" y="2869"/>
                    </a:cubicBezTo>
                    <a:cubicBezTo>
                      <a:pt x="3257" y="2869"/>
                      <a:pt x="3257" y="2869"/>
                      <a:pt x="3257" y="2869"/>
                    </a:cubicBezTo>
                    <a:cubicBezTo>
                      <a:pt x="3257" y="2869"/>
                      <a:pt x="3256" y="2869"/>
                      <a:pt x="3256" y="2869"/>
                    </a:cubicBezTo>
                    <a:cubicBezTo>
                      <a:pt x="3256" y="2869"/>
                      <a:pt x="3256" y="2869"/>
                      <a:pt x="3256" y="2869"/>
                    </a:cubicBezTo>
                    <a:cubicBezTo>
                      <a:pt x="3257" y="2870"/>
                      <a:pt x="3257" y="2870"/>
                      <a:pt x="3257" y="2870"/>
                    </a:cubicBezTo>
                    <a:cubicBezTo>
                      <a:pt x="3257" y="2870"/>
                      <a:pt x="3258" y="2869"/>
                      <a:pt x="3258" y="2870"/>
                    </a:cubicBezTo>
                    <a:cubicBezTo>
                      <a:pt x="3258" y="2869"/>
                      <a:pt x="3258" y="2869"/>
                      <a:pt x="3258" y="2869"/>
                    </a:cubicBezTo>
                    <a:cubicBezTo>
                      <a:pt x="3258" y="2869"/>
                      <a:pt x="3258" y="2869"/>
                      <a:pt x="3258" y="2869"/>
                    </a:cubicBezTo>
                    <a:cubicBezTo>
                      <a:pt x="3258" y="2869"/>
                      <a:pt x="3258" y="2869"/>
                      <a:pt x="3258" y="2869"/>
                    </a:cubicBezTo>
                    <a:cubicBezTo>
                      <a:pt x="3259" y="2869"/>
                      <a:pt x="3258" y="2869"/>
                      <a:pt x="3259" y="2869"/>
                    </a:cubicBezTo>
                    <a:cubicBezTo>
                      <a:pt x="3259" y="2868"/>
                      <a:pt x="3259" y="2869"/>
                      <a:pt x="3259" y="2868"/>
                    </a:cubicBezTo>
                    <a:cubicBezTo>
                      <a:pt x="3259" y="2868"/>
                      <a:pt x="3259" y="2868"/>
                      <a:pt x="3259" y="2868"/>
                    </a:cubicBezTo>
                    <a:cubicBezTo>
                      <a:pt x="3259" y="2868"/>
                      <a:pt x="3260" y="2868"/>
                      <a:pt x="3260" y="2868"/>
                    </a:cubicBezTo>
                    <a:cubicBezTo>
                      <a:pt x="3260" y="2868"/>
                      <a:pt x="3260" y="2868"/>
                      <a:pt x="3260" y="2867"/>
                    </a:cubicBezTo>
                    <a:cubicBezTo>
                      <a:pt x="3260" y="2867"/>
                      <a:pt x="3260" y="2867"/>
                      <a:pt x="3259" y="2867"/>
                    </a:cubicBezTo>
                    <a:cubicBezTo>
                      <a:pt x="3259" y="2867"/>
                      <a:pt x="3259" y="2867"/>
                      <a:pt x="3259" y="2867"/>
                    </a:cubicBezTo>
                    <a:cubicBezTo>
                      <a:pt x="3259" y="2867"/>
                      <a:pt x="3259" y="2866"/>
                      <a:pt x="3260" y="2866"/>
                    </a:cubicBezTo>
                    <a:cubicBezTo>
                      <a:pt x="3260" y="2866"/>
                      <a:pt x="3260" y="2866"/>
                      <a:pt x="3260" y="2866"/>
                    </a:cubicBezTo>
                    <a:cubicBezTo>
                      <a:pt x="3260" y="2866"/>
                      <a:pt x="3260" y="2866"/>
                      <a:pt x="3260" y="2866"/>
                    </a:cubicBezTo>
                    <a:cubicBezTo>
                      <a:pt x="3260" y="2866"/>
                      <a:pt x="3260" y="2865"/>
                      <a:pt x="3261" y="2865"/>
                    </a:cubicBezTo>
                    <a:cubicBezTo>
                      <a:pt x="3261" y="2865"/>
                      <a:pt x="3261" y="2866"/>
                      <a:pt x="3261" y="2866"/>
                    </a:cubicBezTo>
                    <a:cubicBezTo>
                      <a:pt x="3261" y="2866"/>
                      <a:pt x="3261" y="2866"/>
                      <a:pt x="3261" y="2866"/>
                    </a:cubicBezTo>
                    <a:cubicBezTo>
                      <a:pt x="3261" y="2866"/>
                      <a:pt x="3261" y="2866"/>
                      <a:pt x="3261" y="2866"/>
                    </a:cubicBezTo>
                    <a:cubicBezTo>
                      <a:pt x="3261" y="2865"/>
                      <a:pt x="3262" y="2865"/>
                      <a:pt x="3261" y="2865"/>
                    </a:cubicBezTo>
                    <a:cubicBezTo>
                      <a:pt x="3261" y="2865"/>
                      <a:pt x="3261" y="2865"/>
                      <a:pt x="3261" y="2864"/>
                    </a:cubicBezTo>
                    <a:cubicBezTo>
                      <a:pt x="3261" y="2864"/>
                      <a:pt x="3261" y="2864"/>
                      <a:pt x="3261" y="2864"/>
                    </a:cubicBezTo>
                    <a:cubicBezTo>
                      <a:pt x="3261" y="2864"/>
                      <a:pt x="3261" y="2863"/>
                      <a:pt x="3261" y="2863"/>
                    </a:cubicBezTo>
                    <a:cubicBezTo>
                      <a:pt x="3261" y="2863"/>
                      <a:pt x="3262" y="2863"/>
                      <a:pt x="3262" y="2863"/>
                    </a:cubicBezTo>
                    <a:cubicBezTo>
                      <a:pt x="3262" y="2863"/>
                      <a:pt x="3262" y="2863"/>
                      <a:pt x="3262" y="2863"/>
                    </a:cubicBezTo>
                    <a:cubicBezTo>
                      <a:pt x="3262" y="2863"/>
                      <a:pt x="3262" y="2863"/>
                      <a:pt x="3262" y="2862"/>
                    </a:cubicBezTo>
                    <a:cubicBezTo>
                      <a:pt x="3262" y="2862"/>
                      <a:pt x="3263" y="2862"/>
                      <a:pt x="3263" y="2862"/>
                    </a:cubicBezTo>
                    <a:cubicBezTo>
                      <a:pt x="3263" y="2862"/>
                      <a:pt x="3263" y="2862"/>
                      <a:pt x="3263" y="2862"/>
                    </a:cubicBezTo>
                    <a:cubicBezTo>
                      <a:pt x="3263" y="2862"/>
                      <a:pt x="3263" y="2861"/>
                      <a:pt x="3263" y="2861"/>
                    </a:cubicBezTo>
                    <a:cubicBezTo>
                      <a:pt x="3263" y="2861"/>
                      <a:pt x="3262" y="2861"/>
                      <a:pt x="3262" y="2860"/>
                    </a:cubicBezTo>
                    <a:cubicBezTo>
                      <a:pt x="3263" y="2860"/>
                      <a:pt x="3263" y="2860"/>
                      <a:pt x="3263" y="2860"/>
                    </a:cubicBezTo>
                    <a:cubicBezTo>
                      <a:pt x="3263" y="2859"/>
                      <a:pt x="3263" y="2859"/>
                      <a:pt x="3263" y="2859"/>
                    </a:cubicBezTo>
                    <a:cubicBezTo>
                      <a:pt x="3263" y="2859"/>
                      <a:pt x="3262" y="2859"/>
                      <a:pt x="3262" y="2859"/>
                    </a:cubicBezTo>
                    <a:cubicBezTo>
                      <a:pt x="3262" y="2859"/>
                      <a:pt x="3262" y="2859"/>
                      <a:pt x="3262" y="2859"/>
                    </a:cubicBezTo>
                    <a:cubicBezTo>
                      <a:pt x="3262" y="2859"/>
                      <a:pt x="3262" y="2859"/>
                      <a:pt x="3262" y="2859"/>
                    </a:cubicBezTo>
                    <a:cubicBezTo>
                      <a:pt x="3261" y="2859"/>
                      <a:pt x="3261" y="2859"/>
                      <a:pt x="3261" y="2859"/>
                    </a:cubicBezTo>
                    <a:cubicBezTo>
                      <a:pt x="3261" y="2859"/>
                      <a:pt x="3261" y="2859"/>
                      <a:pt x="3261" y="2858"/>
                    </a:cubicBezTo>
                    <a:cubicBezTo>
                      <a:pt x="3261" y="2858"/>
                      <a:pt x="3261" y="2858"/>
                      <a:pt x="3261" y="2858"/>
                    </a:cubicBezTo>
                    <a:cubicBezTo>
                      <a:pt x="3261" y="2858"/>
                      <a:pt x="3261" y="2858"/>
                      <a:pt x="3261" y="2858"/>
                    </a:cubicBezTo>
                    <a:cubicBezTo>
                      <a:pt x="3260" y="2858"/>
                      <a:pt x="3260" y="2858"/>
                      <a:pt x="3260" y="2858"/>
                    </a:cubicBezTo>
                    <a:cubicBezTo>
                      <a:pt x="3260" y="2858"/>
                      <a:pt x="3260" y="2858"/>
                      <a:pt x="3260" y="2858"/>
                    </a:cubicBezTo>
                    <a:cubicBezTo>
                      <a:pt x="3260" y="2858"/>
                      <a:pt x="3260" y="2859"/>
                      <a:pt x="3260" y="2858"/>
                    </a:cubicBezTo>
                    <a:cubicBezTo>
                      <a:pt x="3260" y="2858"/>
                      <a:pt x="3260" y="2858"/>
                      <a:pt x="3260" y="2857"/>
                    </a:cubicBezTo>
                    <a:cubicBezTo>
                      <a:pt x="3260" y="2857"/>
                      <a:pt x="3260" y="2857"/>
                      <a:pt x="3260" y="2857"/>
                    </a:cubicBezTo>
                    <a:cubicBezTo>
                      <a:pt x="3260" y="2857"/>
                      <a:pt x="3260" y="2856"/>
                      <a:pt x="3260" y="2856"/>
                    </a:cubicBezTo>
                    <a:cubicBezTo>
                      <a:pt x="3260" y="2856"/>
                      <a:pt x="3260" y="2856"/>
                      <a:pt x="3260" y="2856"/>
                    </a:cubicBezTo>
                    <a:cubicBezTo>
                      <a:pt x="3260" y="2856"/>
                      <a:pt x="3261" y="2856"/>
                      <a:pt x="3261" y="2856"/>
                    </a:cubicBezTo>
                    <a:cubicBezTo>
                      <a:pt x="3260" y="2856"/>
                      <a:pt x="3260" y="2856"/>
                      <a:pt x="3260" y="2856"/>
                    </a:cubicBezTo>
                    <a:cubicBezTo>
                      <a:pt x="3260" y="2856"/>
                      <a:pt x="3260" y="2856"/>
                      <a:pt x="3260" y="2856"/>
                    </a:cubicBezTo>
                    <a:cubicBezTo>
                      <a:pt x="3260" y="2856"/>
                      <a:pt x="3260" y="2856"/>
                      <a:pt x="3260" y="2856"/>
                    </a:cubicBezTo>
                    <a:cubicBezTo>
                      <a:pt x="3260" y="2855"/>
                      <a:pt x="3260" y="2855"/>
                      <a:pt x="3260" y="2855"/>
                    </a:cubicBezTo>
                    <a:cubicBezTo>
                      <a:pt x="3260" y="2855"/>
                      <a:pt x="3259" y="2855"/>
                      <a:pt x="3259" y="2855"/>
                    </a:cubicBezTo>
                    <a:cubicBezTo>
                      <a:pt x="3259" y="2856"/>
                      <a:pt x="3259" y="2856"/>
                      <a:pt x="3259" y="2856"/>
                    </a:cubicBezTo>
                    <a:cubicBezTo>
                      <a:pt x="3259" y="2856"/>
                      <a:pt x="3259" y="2856"/>
                      <a:pt x="3259" y="2856"/>
                    </a:cubicBezTo>
                    <a:cubicBezTo>
                      <a:pt x="3259" y="2856"/>
                      <a:pt x="3259" y="2857"/>
                      <a:pt x="3259" y="2857"/>
                    </a:cubicBezTo>
                    <a:cubicBezTo>
                      <a:pt x="3259" y="2857"/>
                      <a:pt x="3258" y="2857"/>
                      <a:pt x="3258" y="2857"/>
                    </a:cubicBezTo>
                    <a:cubicBezTo>
                      <a:pt x="3258" y="2857"/>
                      <a:pt x="3258" y="2857"/>
                      <a:pt x="3258" y="2856"/>
                    </a:cubicBezTo>
                    <a:cubicBezTo>
                      <a:pt x="3258" y="2856"/>
                      <a:pt x="3258" y="2855"/>
                      <a:pt x="3259" y="2855"/>
                    </a:cubicBezTo>
                    <a:cubicBezTo>
                      <a:pt x="3259" y="2855"/>
                      <a:pt x="3259" y="2855"/>
                      <a:pt x="3259" y="2854"/>
                    </a:cubicBezTo>
                    <a:cubicBezTo>
                      <a:pt x="3259" y="2854"/>
                      <a:pt x="3259" y="2854"/>
                      <a:pt x="3258" y="2854"/>
                    </a:cubicBezTo>
                    <a:cubicBezTo>
                      <a:pt x="3258" y="2854"/>
                      <a:pt x="3258" y="2854"/>
                      <a:pt x="3258" y="2853"/>
                    </a:cubicBezTo>
                    <a:cubicBezTo>
                      <a:pt x="3258" y="2853"/>
                      <a:pt x="3258" y="2853"/>
                      <a:pt x="3257" y="2853"/>
                    </a:cubicBezTo>
                    <a:cubicBezTo>
                      <a:pt x="3257" y="2853"/>
                      <a:pt x="3257" y="2853"/>
                      <a:pt x="3257" y="2853"/>
                    </a:cubicBezTo>
                    <a:cubicBezTo>
                      <a:pt x="3257" y="2854"/>
                      <a:pt x="3257" y="2854"/>
                      <a:pt x="3257" y="2854"/>
                    </a:cubicBezTo>
                    <a:cubicBezTo>
                      <a:pt x="3257" y="2854"/>
                      <a:pt x="3257" y="2854"/>
                      <a:pt x="3257" y="2854"/>
                    </a:cubicBezTo>
                    <a:cubicBezTo>
                      <a:pt x="3257" y="2854"/>
                      <a:pt x="3257" y="2854"/>
                      <a:pt x="3256" y="2854"/>
                    </a:cubicBezTo>
                    <a:cubicBezTo>
                      <a:pt x="3256" y="2854"/>
                      <a:pt x="3257" y="2853"/>
                      <a:pt x="3257" y="2853"/>
                    </a:cubicBezTo>
                    <a:cubicBezTo>
                      <a:pt x="3257" y="2853"/>
                      <a:pt x="3257" y="2853"/>
                      <a:pt x="3257" y="2853"/>
                    </a:cubicBezTo>
                    <a:cubicBezTo>
                      <a:pt x="3257" y="2853"/>
                      <a:pt x="3257" y="2853"/>
                      <a:pt x="3258" y="2853"/>
                    </a:cubicBezTo>
                    <a:cubicBezTo>
                      <a:pt x="3258" y="2853"/>
                      <a:pt x="3258" y="2853"/>
                      <a:pt x="3258" y="2852"/>
                    </a:cubicBezTo>
                    <a:cubicBezTo>
                      <a:pt x="3258" y="2852"/>
                      <a:pt x="3258" y="2852"/>
                      <a:pt x="3258" y="2852"/>
                    </a:cubicBezTo>
                    <a:cubicBezTo>
                      <a:pt x="3258" y="2852"/>
                      <a:pt x="3258" y="2852"/>
                      <a:pt x="3258" y="2853"/>
                    </a:cubicBezTo>
                    <a:cubicBezTo>
                      <a:pt x="3258" y="2853"/>
                      <a:pt x="3258" y="2853"/>
                      <a:pt x="3259" y="2853"/>
                    </a:cubicBezTo>
                    <a:cubicBezTo>
                      <a:pt x="3259" y="2853"/>
                      <a:pt x="3259" y="2853"/>
                      <a:pt x="3259" y="2853"/>
                    </a:cubicBezTo>
                    <a:cubicBezTo>
                      <a:pt x="3259" y="2853"/>
                      <a:pt x="3259" y="2853"/>
                      <a:pt x="3259" y="2853"/>
                    </a:cubicBezTo>
                    <a:cubicBezTo>
                      <a:pt x="3259" y="2853"/>
                      <a:pt x="3259" y="2853"/>
                      <a:pt x="3259" y="2853"/>
                    </a:cubicBezTo>
                    <a:cubicBezTo>
                      <a:pt x="3260" y="2853"/>
                      <a:pt x="3260" y="2852"/>
                      <a:pt x="3260" y="2852"/>
                    </a:cubicBezTo>
                    <a:cubicBezTo>
                      <a:pt x="3260" y="2853"/>
                      <a:pt x="3260" y="2853"/>
                      <a:pt x="3260" y="2853"/>
                    </a:cubicBezTo>
                    <a:cubicBezTo>
                      <a:pt x="3260" y="2853"/>
                      <a:pt x="3260" y="2853"/>
                      <a:pt x="3260" y="2853"/>
                    </a:cubicBezTo>
                    <a:cubicBezTo>
                      <a:pt x="3260" y="2853"/>
                      <a:pt x="3260" y="2853"/>
                      <a:pt x="3260" y="2853"/>
                    </a:cubicBezTo>
                    <a:cubicBezTo>
                      <a:pt x="3260" y="2853"/>
                      <a:pt x="3260" y="2853"/>
                      <a:pt x="3261" y="2853"/>
                    </a:cubicBezTo>
                    <a:cubicBezTo>
                      <a:pt x="3261" y="2853"/>
                      <a:pt x="3261" y="2853"/>
                      <a:pt x="3261" y="2853"/>
                    </a:cubicBezTo>
                    <a:cubicBezTo>
                      <a:pt x="3261" y="2853"/>
                      <a:pt x="3261" y="2853"/>
                      <a:pt x="3261" y="2853"/>
                    </a:cubicBezTo>
                    <a:cubicBezTo>
                      <a:pt x="3261" y="2854"/>
                      <a:pt x="3261" y="2854"/>
                      <a:pt x="3261" y="2854"/>
                    </a:cubicBezTo>
                    <a:cubicBezTo>
                      <a:pt x="3261" y="2854"/>
                      <a:pt x="3261" y="2853"/>
                      <a:pt x="3261" y="2853"/>
                    </a:cubicBezTo>
                    <a:cubicBezTo>
                      <a:pt x="3261" y="2853"/>
                      <a:pt x="3262" y="2853"/>
                      <a:pt x="3262" y="2853"/>
                    </a:cubicBezTo>
                    <a:cubicBezTo>
                      <a:pt x="3262" y="2853"/>
                      <a:pt x="3262" y="2853"/>
                      <a:pt x="3262" y="2852"/>
                    </a:cubicBezTo>
                    <a:cubicBezTo>
                      <a:pt x="3262" y="2852"/>
                      <a:pt x="3262" y="2852"/>
                      <a:pt x="3262" y="2852"/>
                    </a:cubicBezTo>
                    <a:cubicBezTo>
                      <a:pt x="3262" y="2852"/>
                      <a:pt x="3262" y="2852"/>
                      <a:pt x="3262" y="2852"/>
                    </a:cubicBezTo>
                    <a:cubicBezTo>
                      <a:pt x="3262" y="2852"/>
                      <a:pt x="3261" y="2852"/>
                      <a:pt x="3261" y="2852"/>
                    </a:cubicBezTo>
                    <a:cubicBezTo>
                      <a:pt x="3261" y="2851"/>
                      <a:pt x="3261" y="2851"/>
                      <a:pt x="3260" y="2851"/>
                    </a:cubicBezTo>
                    <a:cubicBezTo>
                      <a:pt x="3260" y="2852"/>
                      <a:pt x="3260" y="2852"/>
                      <a:pt x="3260" y="2852"/>
                    </a:cubicBezTo>
                    <a:cubicBezTo>
                      <a:pt x="3260" y="2852"/>
                      <a:pt x="3260" y="2852"/>
                      <a:pt x="3260" y="2852"/>
                    </a:cubicBezTo>
                    <a:cubicBezTo>
                      <a:pt x="3260" y="2851"/>
                      <a:pt x="3260" y="2851"/>
                      <a:pt x="3260" y="2851"/>
                    </a:cubicBezTo>
                    <a:cubicBezTo>
                      <a:pt x="3260" y="2850"/>
                      <a:pt x="3260" y="2850"/>
                      <a:pt x="3260" y="2850"/>
                    </a:cubicBezTo>
                    <a:cubicBezTo>
                      <a:pt x="3260" y="2850"/>
                      <a:pt x="3260" y="2850"/>
                      <a:pt x="3260" y="2850"/>
                    </a:cubicBezTo>
                    <a:cubicBezTo>
                      <a:pt x="3260" y="2850"/>
                      <a:pt x="3260" y="2850"/>
                      <a:pt x="3260" y="2850"/>
                    </a:cubicBezTo>
                    <a:cubicBezTo>
                      <a:pt x="3261" y="2850"/>
                      <a:pt x="3261" y="2849"/>
                      <a:pt x="3261" y="2849"/>
                    </a:cubicBezTo>
                    <a:cubicBezTo>
                      <a:pt x="3261" y="2849"/>
                      <a:pt x="3261" y="2850"/>
                      <a:pt x="3261" y="2850"/>
                    </a:cubicBezTo>
                    <a:cubicBezTo>
                      <a:pt x="3261" y="2850"/>
                      <a:pt x="3261" y="2850"/>
                      <a:pt x="3261" y="2851"/>
                    </a:cubicBezTo>
                    <a:cubicBezTo>
                      <a:pt x="3261" y="2851"/>
                      <a:pt x="3261" y="2850"/>
                      <a:pt x="3262" y="2850"/>
                    </a:cubicBezTo>
                    <a:cubicBezTo>
                      <a:pt x="3262" y="2851"/>
                      <a:pt x="3262" y="2851"/>
                      <a:pt x="3262" y="2851"/>
                    </a:cubicBezTo>
                    <a:cubicBezTo>
                      <a:pt x="3262" y="2851"/>
                      <a:pt x="3262" y="2851"/>
                      <a:pt x="3262" y="2851"/>
                    </a:cubicBezTo>
                    <a:cubicBezTo>
                      <a:pt x="3262" y="2851"/>
                      <a:pt x="3262" y="2851"/>
                      <a:pt x="3262" y="2851"/>
                    </a:cubicBezTo>
                    <a:cubicBezTo>
                      <a:pt x="3262" y="2851"/>
                      <a:pt x="3262" y="2852"/>
                      <a:pt x="3262" y="2852"/>
                    </a:cubicBezTo>
                    <a:cubicBezTo>
                      <a:pt x="3262" y="2852"/>
                      <a:pt x="3262" y="2852"/>
                      <a:pt x="3262" y="2851"/>
                    </a:cubicBezTo>
                    <a:cubicBezTo>
                      <a:pt x="3262" y="2851"/>
                      <a:pt x="3262" y="2851"/>
                      <a:pt x="3262" y="2851"/>
                    </a:cubicBezTo>
                    <a:cubicBezTo>
                      <a:pt x="3262" y="2851"/>
                      <a:pt x="3262" y="2851"/>
                      <a:pt x="3263" y="2851"/>
                    </a:cubicBezTo>
                    <a:cubicBezTo>
                      <a:pt x="3263" y="2851"/>
                      <a:pt x="3263" y="2852"/>
                      <a:pt x="3263" y="2852"/>
                    </a:cubicBezTo>
                    <a:cubicBezTo>
                      <a:pt x="3263" y="2852"/>
                      <a:pt x="3263" y="2852"/>
                      <a:pt x="3263" y="2852"/>
                    </a:cubicBezTo>
                    <a:cubicBezTo>
                      <a:pt x="3263" y="2852"/>
                      <a:pt x="3263" y="2852"/>
                      <a:pt x="3263" y="2853"/>
                    </a:cubicBezTo>
                    <a:cubicBezTo>
                      <a:pt x="3263" y="2853"/>
                      <a:pt x="3263" y="2852"/>
                      <a:pt x="3263" y="2852"/>
                    </a:cubicBezTo>
                    <a:cubicBezTo>
                      <a:pt x="3263" y="2852"/>
                      <a:pt x="3263" y="2852"/>
                      <a:pt x="3263" y="2852"/>
                    </a:cubicBezTo>
                    <a:cubicBezTo>
                      <a:pt x="3264" y="2852"/>
                      <a:pt x="3264" y="2852"/>
                      <a:pt x="3263" y="2852"/>
                    </a:cubicBezTo>
                    <a:cubicBezTo>
                      <a:pt x="3263" y="2851"/>
                      <a:pt x="3263" y="2851"/>
                      <a:pt x="3264" y="2851"/>
                    </a:cubicBezTo>
                    <a:cubicBezTo>
                      <a:pt x="3264" y="2851"/>
                      <a:pt x="3264" y="2851"/>
                      <a:pt x="3264" y="2851"/>
                    </a:cubicBezTo>
                    <a:cubicBezTo>
                      <a:pt x="3264" y="2851"/>
                      <a:pt x="3264" y="2851"/>
                      <a:pt x="3264" y="2851"/>
                    </a:cubicBezTo>
                    <a:cubicBezTo>
                      <a:pt x="3264" y="2851"/>
                      <a:pt x="3263" y="2851"/>
                      <a:pt x="3263" y="2851"/>
                    </a:cubicBezTo>
                    <a:cubicBezTo>
                      <a:pt x="3263" y="2851"/>
                      <a:pt x="3263" y="2851"/>
                      <a:pt x="3263" y="2850"/>
                    </a:cubicBezTo>
                    <a:cubicBezTo>
                      <a:pt x="3263" y="2850"/>
                      <a:pt x="3263" y="2850"/>
                      <a:pt x="3263" y="2850"/>
                    </a:cubicBezTo>
                    <a:cubicBezTo>
                      <a:pt x="3263" y="2850"/>
                      <a:pt x="3263" y="2850"/>
                      <a:pt x="3263" y="2850"/>
                    </a:cubicBezTo>
                    <a:cubicBezTo>
                      <a:pt x="3263" y="2849"/>
                      <a:pt x="3264" y="2849"/>
                      <a:pt x="3264" y="2849"/>
                    </a:cubicBezTo>
                    <a:cubicBezTo>
                      <a:pt x="3264" y="2849"/>
                      <a:pt x="3264" y="2849"/>
                      <a:pt x="3264" y="2849"/>
                    </a:cubicBezTo>
                    <a:cubicBezTo>
                      <a:pt x="3264" y="2849"/>
                      <a:pt x="3264" y="2848"/>
                      <a:pt x="3264" y="2848"/>
                    </a:cubicBezTo>
                    <a:cubicBezTo>
                      <a:pt x="3265" y="2848"/>
                      <a:pt x="3265" y="2848"/>
                      <a:pt x="3265" y="2849"/>
                    </a:cubicBezTo>
                    <a:cubicBezTo>
                      <a:pt x="3265" y="2849"/>
                      <a:pt x="3265" y="2849"/>
                      <a:pt x="3265" y="2848"/>
                    </a:cubicBezTo>
                    <a:cubicBezTo>
                      <a:pt x="3265" y="2848"/>
                      <a:pt x="3265" y="2848"/>
                      <a:pt x="3265" y="2848"/>
                    </a:cubicBezTo>
                    <a:cubicBezTo>
                      <a:pt x="3265" y="2848"/>
                      <a:pt x="3265" y="2848"/>
                      <a:pt x="3265" y="2848"/>
                    </a:cubicBezTo>
                    <a:cubicBezTo>
                      <a:pt x="3265" y="2848"/>
                      <a:pt x="3265" y="2848"/>
                      <a:pt x="3265" y="2848"/>
                    </a:cubicBezTo>
                    <a:cubicBezTo>
                      <a:pt x="3265" y="2848"/>
                      <a:pt x="3265" y="2848"/>
                      <a:pt x="3265" y="2848"/>
                    </a:cubicBezTo>
                    <a:cubicBezTo>
                      <a:pt x="3265" y="2848"/>
                      <a:pt x="3265" y="2848"/>
                      <a:pt x="3265" y="2848"/>
                    </a:cubicBezTo>
                    <a:cubicBezTo>
                      <a:pt x="3265" y="2847"/>
                      <a:pt x="3265" y="2847"/>
                      <a:pt x="3265" y="2847"/>
                    </a:cubicBezTo>
                    <a:cubicBezTo>
                      <a:pt x="3265" y="2847"/>
                      <a:pt x="3265" y="2847"/>
                      <a:pt x="3265" y="2846"/>
                    </a:cubicBezTo>
                    <a:cubicBezTo>
                      <a:pt x="3265" y="2846"/>
                      <a:pt x="3265" y="2846"/>
                      <a:pt x="3264" y="2846"/>
                    </a:cubicBezTo>
                    <a:cubicBezTo>
                      <a:pt x="3264" y="2846"/>
                      <a:pt x="3264" y="2846"/>
                      <a:pt x="3264" y="2846"/>
                    </a:cubicBezTo>
                    <a:cubicBezTo>
                      <a:pt x="3263" y="2846"/>
                      <a:pt x="3263" y="2846"/>
                      <a:pt x="3263" y="2845"/>
                    </a:cubicBezTo>
                    <a:cubicBezTo>
                      <a:pt x="3264" y="2845"/>
                      <a:pt x="3264" y="2845"/>
                      <a:pt x="3264" y="2845"/>
                    </a:cubicBezTo>
                    <a:cubicBezTo>
                      <a:pt x="3264" y="2846"/>
                      <a:pt x="3264" y="2846"/>
                      <a:pt x="3264" y="2846"/>
                    </a:cubicBezTo>
                    <a:cubicBezTo>
                      <a:pt x="3265" y="2846"/>
                      <a:pt x="3265" y="2846"/>
                      <a:pt x="3265" y="2847"/>
                    </a:cubicBezTo>
                    <a:cubicBezTo>
                      <a:pt x="3265" y="2847"/>
                      <a:pt x="3266" y="2847"/>
                      <a:pt x="3265" y="2848"/>
                    </a:cubicBezTo>
                    <a:cubicBezTo>
                      <a:pt x="3266" y="2848"/>
                      <a:pt x="3266" y="2848"/>
                      <a:pt x="3266" y="2848"/>
                    </a:cubicBezTo>
                    <a:cubicBezTo>
                      <a:pt x="3266" y="2849"/>
                      <a:pt x="3266" y="2849"/>
                      <a:pt x="3266" y="2849"/>
                    </a:cubicBezTo>
                    <a:cubicBezTo>
                      <a:pt x="3266" y="2849"/>
                      <a:pt x="3266" y="2850"/>
                      <a:pt x="3266" y="2850"/>
                    </a:cubicBezTo>
                    <a:cubicBezTo>
                      <a:pt x="3266" y="2850"/>
                      <a:pt x="3266" y="2850"/>
                      <a:pt x="3266" y="2850"/>
                    </a:cubicBezTo>
                    <a:cubicBezTo>
                      <a:pt x="3266" y="2851"/>
                      <a:pt x="3266" y="2851"/>
                      <a:pt x="3265" y="2851"/>
                    </a:cubicBezTo>
                    <a:cubicBezTo>
                      <a:pt x="3265" y="2851"/>
                      <a:pt x="3265" y="2851"/>
                      <a:pt x="3265" y="2851"/>
                    </a:cubicBezTo>
                    <a:cubicBezTo>
                      <a:pt x="3265" y="2851"/>
                      <a:pt x="3265" y="2851"/>
                      <a:pt x="3265" y="2851"/>
                    </a:cubicBezTo>
                    <a:cubicBezTo>
                      <a:pt x="3265" y="2852"/>
                      <a:pt x="3265" y="2852"/>
                      <a:pt x="3264" y="2852"/>
                    </a:cubicBezTo>
                    <a:cubicBezTo>
                      <a:pt x="3264" y="2852"/>
                      <a:pt x="3264" y="2852"/>
                      <a:pt x="3264" y="2853"/>
                    </a:cubicBezTo>
                    <a:cubicBezTo>
                      <a:pt x="3264" y="2853"/>
                      <a:pt x="3264" y="2853"/>
                      <a:pt x="3264" y="2853"/>
                    </a:cubicBezTo>
                    <a:cubicBezTo>
                      <a:pt x="3264" y="2853"/>
                      <a:pt x="3264" y="2853"/>
                      <a:pt x="3264" y="2853"/>
                    </a:cubicBezTo>
                    <a:cubicBezTo>
                      <a:pt x="3264" y="2853"/>
                      <a:pt x="3264" y="2853"/>
                      <a:pt x="3264" y="2853"/>
                    </a:cubicBezTo>
                    <a:cubicBezTo>
                      <a:pt x="3264" y="2854"/>
                      <a:pt x="3264" y="2854"/>
                      <a:pt x="3264" y="2854"/>
                    </a:cubicBezTo>
                    <a:cubicBezTo>
                      <a:pt x="3264" y="2854"/>
                      <a:pt x="3264" y="2854"/>
                      <a:pt x="3264" y="2854"/>
                    </a:cubicBezTo>
                    <a:cubicBezTo>
                      <a:pt x="3264" y="2854"/>
                      <a:pt x="3264" y="2854"/>
                      <a:pt x="3263" y="2854"/>
                    </a:cubicBezTo>
                    <a:cubicBezTo>
                      <a:pt x="3263" y="2854"/>
                      <a:pt x="3263" y="2855"/>
                      <a:pt x="3264" y="2855"/>
                    </a:cubicBezTo>
                    <a:cubicBezTo>
                      <a:pt x="3264" y="2855"/>
                      <a:pt x="3264" y="2855"/>
                      <a:pt x="3264" y="2855"/>
                    </a:cubicBezTo>
                    <a:cubicBezTo>
                      <a:pt x="3264" y="2855"/>
                      <a:pt x="3264" y="2855"/>
                      <a:pt x="3264" y="2856"/>
                    </a:cubicBezTo>
                    <a:cubicBezTo>
                      <a:pt x="3264" y="2856"/>
                      <a:pt x="3264" y="2856"/>
                      <a:pt x="3264" y="2856"/>
                    </a:cubicBezTo>
                    <a:cubicBezTo>
                      <a:pt x="3264" y="2856"/>
                      <a:pt x="3264" y="2856"/>
                      <a:pt x="3264" y="2856"/>
                    </a:cubicBezTo>
                    <a:cubicBezTo>
                      <a:pt x="3264" y="2856"/>
                      <a:pt x="3264" y="2855"/>
                      <a:pt x="3264" y="2855"/>
                    </a:cubicBezTo>
                    <a:cubicBezTo>
                      <a:pt x="3264" y="2855"/>
                      <a:pt x="3265" y="2855"/>
                      <a:pt x="3265" y="2855"/>
                    </a:cubicBezTo>
                    <a:cubicBezTo>
                      <a:pt x="3264" y="2855"/>
                      <a:pt x="3264" y="2855"/>
                      <a:pt x="3264" y="2855"/>
                    </a:cubicBezTo>
                    <a:cubicBezTo>
                      <a:pt x="3264" y="2855"/>
                      <a:pt x="3264" y="2855"/>
                      <a:pt x="3264" y="2854"/>
                    </a:cubicBezTo>
                    <a:cubicBezTo>
                      <a:pt x="3264" y="2854"/>
                      <a:pt x="3264" y="2854"/>
                      <a:pt x="3264" y="2854"/>
                    </a:cubicBezTo>
                    <a:cubicBezTo>
                      <a:pt x="3264" y="2854"/>
                      <a:pt x="3264" y="2854"/>
                      <a:pt x="3264" y="2854"/>
                    </a:cubicBezTo>
                    <a:cubicBezTo>
                      <a:pt x="3264" y="2854"/>
                      <a:pt x="3264" y="2854"/>
                      <a:pt x="3264" y="2854"/>
                    </a:cubicBezTo>
                    <a:cubicBezTo>
                      <a:pt x="3264" y="2853"/>
                      <a:pt x="3264" y="2853"/>
                      <a:pt x="3265" y="2853"/>
                    </a:cubicBezTo>
                    <a:cubicBezTo>
                      <a:pt x="3265" y="2853"/>
                      <a:pt x="3265" y="2852"/>
                      <a:pt x="3265" y="2852"/>
                    </a:cubicBezTo>
                    <a:cubicBezTo>
                      <a:pt x="3265" y="2852"/>
                      <a:pt x="3265" y="2852"/>
                      <a:pt x="3265" y="2852"/>
                    </a:cubicBezTo>
                    <a:cubicBezTo>
                      <a:pt x="3265" y="2851"/>
                      <a:pt x="3265" y="2851"/>
                      <a:pt x="3266" y="2851"/>
                    </a:cubicBezTo>
                    <a:cubicBezTo>
                      <a:pt x="3266" y="2851"/>
                      <a:pt x="3266" y="2851"/>
                      <a:pt x="3266" y="2851"/>
                    </a:cubicBezTo>
                    <a:cubicBezTo>
                      <a:pt x="3266" y="2851"/>
                      <a:pt x="3266" y="2851"/>
                      <a:pt x="3266" y="2851"/>
                    </a:cubicBezTo>
                    <a:cubicBezTo>
                      <a:pt x="3266" y="2851"/>
                      <a:pt x="3267" y="2851"/>
                      <a:pt x="3267" y="2851"/>
                    </a:cubicBezTo>
                    <a:cubicBezTo>
                      <a:pt x="3267" y="2851"/>
                      <a:pt x="3267" y="2850"/>
                      <a:pt x="3267" y="2850"/>
                    </a:cubicBezTo>
                    <a:cubicBezTo>
                      <a:pt x="3267" y="2850"/>
                      <a:pt x="3267" y="2850"/>
                      <a:pt x="3267" y="2850"/>
                    </a:cubicBezTo>
                    <a:cubicBezTo>
                      <a:pt x="3268" y="2850"/>
                      <a:pt x="3268" y="2850"/>
                      <a:pt x="3268" y="2850"/>
                    </a:cubicBezTo>
                    <a:cubicBezTo>
                      <a:pt x="3268" y="2850"/>
                      <a:pt x="3268" y="2849"/>
                      <a:pt x="3268" y="2849"/>
                    </a:cubicBezTo>
                    <a:cubicBezTo>
                      <a:pt x="3268" y="2849"/>
                      <a:pt x="3268" y="2849"/>
                      <a:pt x="3268" y="2849"/>
                    </a:cubicBezTo>
                    <a:cubicBezTo>
                      <a:pt x="3269" y="2848"/>
                      <a:pt x="3269" y="2849"/>
                      <a:pt x="3269" y="2849"/>
                    </a:cubicBezTo>
                    <a:cubicBezTo>
                      <a:pt x="3269" y="2849"/>
                      <a:pt x="3269" y="2849"/>
                      <a:pt x="3269" y="2849"/>
                    </a:cubicBezTo>
                    <a:cubicBezTo>
                      <a:pt x="3269" y="2848"/>
                      <a:pt x="3269" y="2849"/>
                      <a:pt x="3269" y="2848"/>
                    </a:cubicBezTo>
                    <a:cubicBezTo>
                      <a:pt x="3269" y="2848"/>
                      <a:pt x="3269" y="2848"/>
                      <a:pt x="3269" y="2848"/>
                    </a:cubicBezTo>
                    <a:cubicBezTo>
                      <a:pt x="3269" y="2848"/>
                      <a:pt x="3269" y="2848"/>
                      <a:pt x="3269" y="2848"/>
                    </a:cubicBezTo>
                    <a:cubicBezTo>
                      <a:pt x="3269" y="2848"/>
                      <a:pt x="3269" y="2848"/>
                      <a:pt x="3269" y="2848"/>
                    </a:cubicBezTo>
                    <a:cubicBezTo>
                      <a:pt x="3269" y="2848"/>
                      <a:pt x="3269" y="2848"/>
                      <a:pt x="3269" y="2848"/>
                    </a:cubicBezTo>
                    <a:cubicBezTo>
                      <a:pt x="3269" y="2848"/>
                      <a:pt x="3269" y="2847"/>
                      <a:pt x="3269" y="2847"/>
                    </a:cubicBezTo>
                    <a:cubicBezTo>
                      <a:pt x="3269" y="2847"/>
                      <a:pt x="3270" y="2847"/>
                      <a:pt x="3270" y="2847"/>
                    </a:cubicBezTo>
                    <a:cubicBezTo>
                      <a:pt x="3270" y="2847"/>
                      <a:pt x="3270" y="2847"/>
                      <a:pt x="3270" y="2847"/>
                    </a:cubicBezTo>
                    <a:cubicBezTo>
                      <a:pt x="3270" y="2848"/>
                      <a:pt x="3270" y="2847"/>
                      <a:pt x="3270" y="2847"/>
                    </a:cubicBezTo>
                    <a:cubicBezTo>
                      <a:pt x="3270" y="2847"/>
                      <a:pt x="3270" y="2847"/>
                      <a:pt x="3270" y="2847"/>
                    </a:cubicBezTo>
                    <a:cubicBezTo>
                      <a:pt x="3270" y="2847"/>
                      <a:pt x="3271" y="2847"/>
                      <a:pt x="3271" y="2847"/>
                    </a:cubicBezTo>
                    <a:cubicBezTo>
                      <a:pt x="3271" y="2846"/>
                      <a:pt x="3271" y="2846"/>
                      <a:pt x="3271" y="2846"/>
                    </a:cubicBezTo>
                    <a:cubicBezTo>
                      <a:pt x="3271" y="2846"/>
                      <a:pt x="3271" y="2846"/>
                      <a:pt x="3271" y="2846"/>
                    </a:cubicBezTo>
                    <a:cubicBezTo>
                      <a:pt x="3272" y="2846"/>
                      <a:pt x="3271" y="2845"/>
                      <a:pt x="3271" y="2845"/>
                    </a:cubicBezTo>
                    <a:cubicBezTo>
                      <a:pt x="3271" y="2844"/>
                      <a:pt x="3271" y="2843"/>
                      <a:pt x="3271" y="2841"/>
                    </a:cubicBezTo>
                    <a:cubicBezTo>
                      <a:pt x="3271" y="2841"/>
                      <a:pt x="3271" y="2840"/>
                      <a:pt x="3272" y="2840"/>
                    </a:cubicBezTo>
                    <a:cubicBezTo>
                      <a:pt x="3272" y="2840"/>
                      <a:pt x="3272" y="2840"/>
                      <a:pt x="3272" y="2840"/>
                    </a:cubicBezTo>
                    <a:cubicBezTo>
                      <a:pt x="3273" y="2840"/>
                      <a:pt x="3274" y="2840"/>
                      <a:pt x="3274" y="2839"/>
                    </a:cubicBezTo>
                    <a:cubicBezTo>
                      <a:pt x="3278" y="2838"/>
                      <a:pt x="3278" y="2839"/>
                      <a:pt x="3280" y="2837"/>
                    </a:cubicBezTo>
                    <a:cubicBezTo>
                      <a:pt x="3281" y="2836"/>
                      <a:pt x="3280" y="2834"/>
                      <a:pt x="3279" y="2832"/>
                    </a:cubicBezTo>
                    <a:cubicBezTo>
                      <a:pt x="3279" y="2832"/>
                      <a:pt x="3279" y="2830"/>
                      <a:pt x="3279" y="2830"/>
                    </a:cubicBezTo>
                    <a:cubicBezTo>
                      <a:pt x="3279" y="2830"/>
                      <a:pt x="3278" y="2830"/>
                      <a:pt x="3278" y="2830"/>
                    </a:cubicBezTo>
                    <a:cubicBezTo>
                      <a:pt x="3278" y="2830"/>
                      <a:pt x="3277" y="2830"/>
                      <a:pt x="3277" y="2830"/>
                    </a:cubicBezTo>
                    <a:cubicBezTo>
                      <a:pt x="3277" y="2830"/>
                      <a:pt x="3277" y="2830"/>
                      <a:pt x="3277" y="2829"/>
                    </a:cubicBezTo>
                    <a:cubicBezTo>
                      <a:pt x="3277" y="2829"/>
                      <a:pt x="3277" y="2829"/>
                      <a:pt x="3276" y="2829"/>
                    </a:cubicBezTo>
                    <a:cubicBezTo>
                      <a:pt x="3276" y="2828"/>
                      <a:pt x="3276" y="2828"/>
                      <a:pt x="3275" y="2828"/>
                    </a:cubicBezTo>
                    <a:cubicBezTo>
                      <a:pt x="3275" y="2827"/>
                      <a:pt x="3276" y="2825"/>
                      <a:pt x="3277" y="2821"/>
                    </a:cubicBezTo>
                    <a:cubicBezTo>
                      <a:pt x="3279" y="2817"/>
                      <a:pt x="3280" y="2821"/>
                      <a:pt x="3281" y="2823"/>
                    </a:cubicBezTo>
                    <a:cubicBezTo>
                      <a:pt x="3282" y="2825"/>
                      <a:pt x="3285" y="2824"/>
                      <a:pt x="3286" y="2821"/>
                    </a:cubicBezTo>
                    <a:cubicBezTo>
                      <a:pt x="3286" y="2818"/>
                      <a:pt x="3287" y="2819"/>
                      <a:pt x="3290" y="2819"/>
                    </a:cubicBezTo>
                    <a:cubicBezTo>
                      <a:pt x="3294" y="2820"/>
                      <a:pt x="3295" y="2821"/>
                      <a:pt x="3296" y="2821"/>
                    </a:cubicBezTo>
                    <a:cubicBezTo>
                      <a:pt x="3298" y="2821"/>
                      <a:pt x="3298" y="2815"/>
                      <a:pt x="3298" y="2807"/>
                    </a:cubicBezTo>
                    <a:cubicBezTo>
                      <a:pt x="3299" y="2799"/>
                      <a:pt x="3300" y="2801"/>
                      <a:pt x="3304" y="2799"/>
                    </a:cubicBezTo>
                    <a:cubicBezTo>
                      <a:pt x="3308" y="2797"/>
                      <a:pt x="3305" y="2796"/>
                      <a:pt x="3305" y="2792"/>
                    </a:cubicBezTo>
                    <a:cubicBezTo>
                      <a:pt x="3305" y="2788"/>
                      <a:pt x="3301" y="2793"/>
                      <a:pt x="3299" y="2790"/>
                    </a:cubicBezTo>
                    <a:cubicBezTo>
                      <a:pt x="3297" y="2788"/>
                      <a:pt x="3297" y="2782"/>
                      <a:pt x="3297" y="2782"/>
                    </a:cubicBezTo>
                    <a:cubicBezTo>
                      <a:pt x="3298" y="2780"/>
                      <a:pt x="3296" y="2777"/>
                      <a:pt x="3295" y="2775"/>
                    </a:cubicBezTo>
                    <a:cubicBezTo>
                      <a:pt x="3295" y="2773"/>
                      <a:pt x="3295" y="2773"/>
                      <a:pt x="3297" y="2772"/>
                    </a:cubicBezTo>
                    <a:cubicBezTo>
                      <a:pt x="3299" y="2772"/>
                      <a:pt x="3302" y="2773"/>
                      <a:pt x="3303" y="2771"/>
                    </a:cubicBezTo>
                    <a:cubicBezTo>
                      <a:pt x="3304" y="2770"/>
                      <a:pt x="3304" y="2769"/>
                      <a:pt x="3305" y="2767"/>
                    </a:cubicBezTo>
                    <a:cubicBezTo>
                      <a:pt x="3240" y="2694"/>
                      <a:pt x="3240" y="2694"/>
                      <a:pt x="3240" y="2694"/>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729" name="Freeform 4026"/>
              <p:cNvSpPr>
                <a:spLocks/>
              </p:cNvSpPr>
              <p:nvPr/>
            </p:nvSpPr>
            <p:spPr bwMode="auto">
              <a:xfrm>
                <a:off x="3935" y="2096"/>
                <a:ext cx="8" cy="8"/>
              </a:xfrm>
              <a:custGeom>
                <a:avLst/>
                <a:gdLst>
                  <a:gd name="T0" fmla="*/ 62 w 62"/>
                  <a:gd name="T1" fmla="*/ 18 h 64"/>
                  <a:gd name="T2" fmla="*/ 50 w 62"/>
                  <a:gd name="T3" fmla="*/ 3 h 64"/>
                  <a:gd name="T4" fmla="*/ 31 w 62"/>
                  <a:gd name="T5" fmla="*/ 2 h 64"/>
                  <a:gd name="T6" fmla="*/ 15 w 62"/>
                  <a:gd name="T7" fmla="*/ 1 h 64"/>
                  <a:gd name="T8" fmla="*/ 8 w 62"/>
                  <a:gd name="T9" fmla="*/ 16 h 64"/>
                  <a:gd name="T10" fmla="*/ 1 w 62"/>
                  <a:gd name="T11" fmla="*/ 33 h 64"/>
                  <a:gd name="T12" fmla="*/ 7 w 62"/>
                  <a:gd name="T13" fmla="*/ 52 h 64"/>
                  <a:gd name="T14" fmla="*/ 45 w 62"/>
                  <a:gd name="T15" fmla="*/ 64 h 64"/>
                  <a:gd name="T16" fmla="*/ 41 w 62"/>
                  <a:gd name="T17" fmla="*/ 50 h 64"/>
                  <a:gd name="T18" fmla="*/ 43 w 62"/>
                  <a:gd name="T19" fmla="*/ 37 h 64"/>
                  <a:gd name="T20" fmla="*/ 62 w 62"/>
                  <a:gd name="T21" fmla="*/ 18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2" h="64">
                    <a:moveTo>
                      <a:pt x="62" y="18"/>
                    </a:moveTo>
                    <a:cubicBezTo>
                      <a:pt x="57" y="17"/>
                      <a:pt x="56" y="6"/>
                      <a:pt x="50" y="3"/>
                    </a:cubicBezTo>
                    <a:cubicBezTo>
                      <a:pt x="46" y="1"/>
                      <a:pt x="36" y="2"/>
                      <a:pt x="31" y="2"/>
                    </a:cubicBezTo>
                    <a:cubicBezTo>
                      <a:pt x="26" y="2"/>
                      <a:pt x="19" y="0"/>
                      <a:pt x="15" y="1"/>
                    </a:cubicBezTo>
                    <a:cubicBezTo>
                      <a:pt x="7" y="2"/>
                      <a:pt x="10" y="10"/>
                      <a:pt x="8" y="16"/>
                    </a:cubicBezTo>
                    <a:cubicBezTo>
                      <a:pt x="6" y="22"/>
                      <a:pt x="2" y="26"/>
                      <a:pt x="1" y="33"/>
                    </a:cubicBezTo>
                    <a:cubicBezTo>
                      <a:pt x="1" y="41"/>
                      <a:pt x="0" y="47"/>
                      <a:pt x="7" y="52"/>
                    </a:cubicBezTo>
                    <a:cubicBezTo>
                      <a:pt x="18" y="61"/>
                      <a:pt x="32" y="62"/>
                      <a:pt x="45" y="64"/>
                    </a:cubicBezTo>
                    <a:cubicBezTo>
                      <a:pt x="45" y="64"/>
                      <a:pt x="41" y="51"/>
                      <a:pt x="41" y="50"/>
                    </a:cubicBezTo>
                    <a:cubicBezTo>
                      <a:pt x="40" y="45"/>
                      <a:pt x="40" y="41"/>
                      <a:pt x="43" y="37"/>
                    </a:cubicBezTo>
                    <a:cubicBezTo>
                      <a:pt x="48" y="29"/>
                      <a:pt x="59" y="27"/>
                      <a:pt x="62" y="18"/>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730" name="Freeform 4027"/>
              <p:cNvSpPr>
                <a:spLocks/>
              </p:cNvSpPr>
              <p:nvPr/>
            </p:nvSpPr>
            <p:spPr bwMode="auto">
              <a:xfrm>
                <a:off x="3931" y="2094"/>
                <a:ext cx="1" cy="1"/>
              </a:xfrm>
              <a:custGeom>
                <a:avLst/>
                <a:gdLst>
                  <a:gd name="T0" fmla="*/ 5 w 8"/>
                  <a:gd name="T1" fmla="*/ 4 h 5"/>
                  <a:gd name="T2" fmla="*/ 0 w 8"/>
                  <a:gd name="T3" fmla="*/ 0 h 5"/>
                  <a:gd name="T4" fmla="*/ 0 w 8"/>
                  <a:gd name="T5" fmla="*/ 3 h 5"/>
                  <a:gd name="T6" fmla="*/ 5 w 8"/>
                  <a:gd name="T7" fmla="*/ 4 h 5"/>
                </a:gdLst>
                <a:ahLst/>
                <a:cxnLst>
                  <a:cxn ang="0">
                    <a:pos x="T0" y="T1"/>
                  </a:cxn>
                  <a:cxn ang="0">
                    <a:pos x="T2" y="T3"/>
                  </a:cxn>
                  <a:cxn ang="0">
                    <a:pos x="T4" y="T5"/>
                  </a:cxn>
                  <a:cxn ang="0">
                    <a:pos x="T6" y="T7"/>
                  </a:cxn>
                </a:cxnLst>
                <a:rect l="0" t="0" r="r" b="b"/>
                <a:pathLst>
                  <a:path w="8" h="5">
                    <a:moveTo>
                      <a:pt x="5" y="4"/>
                    </a:moveTo>
                    <a:cubicBezTo>
                      <a:pt x="8" y="1"/>
                      <a:pt x="2" y="1"/>
                      <a:pt x="0" y="0"/>
                    </a:cubicBezTo>
                    <a:cubicBezTo>
                      <a:pt x="0" y="0"/>
                      <a:pt x="0" y="3"/>
                      <a:pt x="0" y="3"/>
                    </a:cubicBezTo>
                    <a:cubicBezTo>
                      <a:pt x="1" y="4"/>
                      <a:pt x="4" y="5"/>
                      <a:pt x="5" y="4"/>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731" name="Freeform 4028"/>
              <p:cNvSpPr>
                <a:spLocks/>
              </p:cNvSpPr>
              <p:nvPr/>
            </p:nvSpPr>
            <p:spPr bwMode="auto">
              <a:xfrm>
                <a:off x="4443" y="2157"/>
                <a:ext cx="7" cy="6"/>
              </a:xfrm>
              <a:custGeom>
                <a:avLst/>
                <a:gdLst>
                  <a:gd name="T0" fmla="*/ 0 w 50"/>
                  <a:gd name="T1" fmla="*/ 42 h 42"/>
                  <a:gd name="T2" fmla="*/ 8 w 50"/>
                  <a:gd name="T3" fmla="*/ 36 h 42"/>
                  <a:gd name="T4" fmla="*/ 15 w 50"/>
                  <a:gd name="T5" fmla="*/ 36 h 42"/>
                  <a:gd name="T6" fmla="*/ 18 w 50"/>
                  <a:gd name="T7" fmla="*/ 35 h 42"/>
                  <a:gd name="T8" fmla="*/ 20 w 50"/>
                  <a:gd name="T9" fmla="*/ 33 h 42"/>
                  <a:gd name="T10" fmla="*/ 23 w 50"/>
                  <a:gd name="T11" fmla="*/ 30 h 42"/>
                  <a:gd name="T12" fmla="*/ 23 w 50"/>
                  <a:gd name="T13" fmla="*/ 27 h 42"/>
                  <a:gd name="T14" fmla="*/ 25 w 50"/>
                  <a:gd name="T15" fmla="*/ 24 h 42"/>
                  <a:gd name="T16" fmla="*/ 22 w 50"/>
                  <a:gd name="T17" fmla="*/ 24 h 42"/>
                  <a:gd name="T18" fmla="*/ 24 w 50"/>
                  <a:gd name="T19" fmla="*/ 23 h 42"/>
                  <a:gd name="T20" fmla="*/ 26 w 50"/>
                  <a:gd name="T21" fmla="*/ 22 h 42"/>
                  <a:gd name="T22" fmla="*/ 29 w 50"/>
                  <a:gd name="T23" fmla="*/ 19 h 42"/>
                  <a:gd name="T24" fmla="*/ 34 w 50"/>
                  <a:gd name="T25" fmla="*/ 16 h 42"/>
                  <a:gd name="T26" fmla="*/ 36 w 50"/>
                  <a:gd name="T27" fmla="*/ 13 h 42"/>
                  <a:gd name="T28" fmla="*/ 39 w 50"/>
                  <a:gd name="T29" fmla="*/ 11 h 42"/>
                  <a:gd name="T30" fmla="*/ 47 w 50"/>
                  <a:gd name="T31" fmla="*/ 9 h 42"/>
                  <a:gd name="T32" fmla="*/ 47 w 50"/>
                  <a:gd name="T33" fmla="*/ 4 h 42"/>
                  <a:gd name="T34" fmla="*/ 50 w 50"/>
                  <a:gd name="T35" fmla="*/ 0 h 42"/>
                  <a:gd name="T36" fmla="*/ 48 w 50"/>
                  <a:gd name="T37" fmla="*/ 1 h 42"/>
                  <a:gd name="T38" fmla="*/ 48 w 50"/>
                  <a:gd name="T39" fmla="*/ 2 h 42"/>
                  <a:gd name="T40" fmla="*/ 45 w 50"/>
                  <a:gd name="T41" fmla="*/ 2 h 42"/>
                  <a:gd name="T42" fmla="*/ 43 w 50"/>
                  <a:gd name="T43" fmla="*/ 4 h 42"/>
                  <a:gd name="T44" fmla="*/ 41 w 50"/>
                  <a:gd name="T45" fmla="*/ 5 h 42"/>
                  <a:gd name="T46" fmla="*/ 41 w 50"/>
                  <a:gd name="T47" fmla="*/ 7 h 42"/>
                  <a:gd name="T48" fmla="*/ 38 w 50"/>
                  <a:gd name="T49" fmla="*/ 6 h 42"/>
                  <a:gd name="T50" fmla="*/ 36 w 50"/>
                  <a:gd name="T51" fmla="*/ 8 h 42"/>
                  <a:gd name="T52" fmla="*/ 30 w 50"/>
                  <a:gd name="T53" fmla="*/ 10 h 42"/>
                  <a:gd name="T54" fmla="*/ 26 w 50"/>
                  <a:gd name="T55" fmla="*/ 9 h 42"/>
                  <a:gd name="T56" fmla="*/ 26 w 50"/>
                  <a:gd name="T57" fmla="*/ 10 h 42"/>
                  <a:gd name="T58" fmla="*/ 25 w 50"/>
                  <a:gd name="T59" fmla="*/ 10 h 42"/>
                  <a:gd name="T60" fmla="*/ 24 w 50"/>
                  <a:gd name="T61" fmla="*/ 15 h 42"/>
                  <a:gd name="T62" fmla="*/ 21 w 50"/>
                  <a:gd name="T63" fmla="*/ 16 h 42"/>
                  <a:gd name="T64" fmla="*/ 21 w 50"/>
                  <a:gd name="T65" fmla="*/ 19 h 42"/>
                  <a:gd name="T66" fmla="*/ 16 w 50"/>
                  <a:gd name="T67" fmla="*/ 15 h 42"/>
                  <a:gd name="T68" fmla="*/ 13 w 50"/>
                  <a:gd name="T69" fmla="*/ 17 h 42"/>
                  <a:gd name="T70" fmla="*/ 10 w 50"/>
                  <a:gd name="T71" fmla="*/ 18 h 42"/>
                  <a:gd name="T72" fmla="*/ 12 w 50"/>
                  <a:gd name="T73" fmla="*/ 23 h 42"/>
                  <a:gd name="T74" fmla="*/ 9 w 50"/>
                  <a:gd name="T75" fmla="*/ 23 h 42"/>
                  <a:gd name="T76" fmla="*/ 5 w 50"/>
                  <a:gd name="T77" fmla="*/ 25 h 42"/>
                  <a:gd name="T78" fmla="*/ 3 w 50"/>
                  <a:gd name="T79" fmla="*/ 29 h 42"/>
                  <a:gd name="T80" fmla="*/ 1 w 50"/>
                  <a:gd name="T81" fmla="*/ 34 h 42"/>
                  <a:gd name="T82" fmla="*/ 1 w 50"/>
                  <a:gd name="T83" fmla="*/ 38 h 42"/>
                  <a:gd name="T84" fmla="*/ 0 w 50"/>
                  <a:gd name="T85" fmla="*/ 4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0" h="42">
                    <a:moveTo>
                      <a:pt x="0" y="42"/>
                    </a:moveTo>
                    <a:cubicBezTo>
                      <a:pt x="3" y="42"/>
                      <a:pt x="6" y="37"/>
                      <a:pt x="8" y="36"/>
                    </a:cubicBezTo>
                    <a:cubicBezTo>
                      <a:pt x="11" y="34"/>
                      <a:pt x="12" y="34"/>
                      <a:pt x="15" y="36"/>
                    </a:cubicBezTo>
                    <a:cubicBezTo>
                      <a:pt x="17" y="36"/>
                      <a:pt x="16" y="36"/>
                      <a:pt x="18" y="35"/>
                    </a:cubicBezTo>
                    <a:cubicBezTo>
                      <a:pt x="18" y="34"/>
                      <a:pt x="19" y="33"/>
                      <a:pt x="20" y="33"/>
                    </a:cubicBezTo>
                    <a:cubicBezTo>
                      <a:pt x="21" y="32"/>
                      <a:pt x="22" y="31"/>
                      <a:pt x="23" y="30"/>
                    </a:cubicBezTo>
                    <a:cubicBezTo>
                      <a:pt x="23" y="29"/>
                      <a:pt x="23" y="28"/>
                      <a:pt x="23" y="27"/>
                    </a:cubicBezTo>
                    <a:cubicBezTo>
                      <a:pt x="24" y="26"/>
                      <a:pt x="25" y="25"/>
                      <a:pt x="25" y="24"/>
                    </a:cubicBezTo>
                    <a:cubicBezTo>
                      <a:pt x="24" y="24"/>
                      <a:pt x="23" y="24"/>
                      <a:pt x="22" y="24"/>
                    </a:cubicBezTo>
                    <a:cubicBezTo>
                      <a:pt x="22" y="23"/>
                      <a:pt x="23" y="23"/>
                      <a:pt x="24" y="23"/>
                    </a:cubicBezTo>
                    <a:cubicBezTo>
                      <a:pt x="26" y="22"/>
                      <a:pt x="25" y="23"/>
                      <a:pt x="26" y="22"/>
                    </a:cubicBezTo>
                    <a:cubicBezTo>
                      <a:pt x="27" y="20"/>
                      <a:pt x="26" y="19"/>
                      <a:pt x="29" y="19"/>
                    </a:cubicBezTo>
                    <a:cubicBezTo>
                      <a:pt x="28" y="14"/>
                      <a:pt x="32" y="19"/>
                      <a:pt x="34" y="16"/>
                    </a:cubicBezTo>
                    <a:cubicBezTo>
                      <a:pt x="35" y="15"/>
                      <a:pt x="35" y="14"/>
                      <a:pt x="36" y="13"/>
                    </a:cubicBezTo>
                    <a:cubicBezTo>
                      <a:pt x="37" y="12"/>
                      <a:pt x="38" y="11"/>
                      <a:pt x="39" y="11"/>
                    </a:cubicBezTo>
                    <a:cubicBezTo>
                      <a:pt x="42" y="11"/>
                      <a:pt x="45" y="12"/>
                      <a:pt x="47" y="9"/>
                    </a:cubicBezTo>
                    <a:cubicBezTo>
                      <a:pt x="47" y="7"/>
                      <a:pt x="47" y="6"/>
                      <a:pt x="47" y="4"/>
                    </a:cubicBezTo>
                    <a:cubicBezTo>
                      <a:pt x="48" y="2"/>
                      <a:pt x="50" y="3"/>
                      <a:pt x="50" y="0"/>
                    </a:cubicBezTo>
                    <a:cubicBezTo>
                      <a:pt x="49" y="0"/>
                      <a:pt x="48" y="1"/>
                      <a:pt x="48" y="1"/>
                    </a:cubicBezTo>
                    <a:cubicBezTo>
                      <a:pt x="48" y="2"/>
                      <a:pt x="48" y="2"/>
                      <a:pt x="48" y="2"/>
                    </a:cubicBezTo>
                    <a:cubicBezTo>
                      <a:pt x="47" y="2"/>
                      <a:pt x="46" y="1"/>
                      <a:pt x="45" y="2"/>
                    </a:cubicBezTo>
                    <a:cubicBezTo>
                      <a:pt x="44" y="2"/>
                      <a:pt x="44" y="4"/>
                      <a:pt x="43" y="4"/>
                    </a:cubicBezTo>
                    <a:cubicBezTo>
                      <a:pt x="42" y="4"/>
                      <a:pt x="41" y="4"/>
                      <a:pt x="41" y="5"/>
                    </a:cubicBezTo>
                    <a:cubicBezTo>
                      <a:pt x="40" y="5"/>
                      <a:pt x="41" y="6"/>
                      <a:pt x="41" y="7"/>
                    </a:cubicBezTo>
                    <a:cubicBezTo>
                      <a:pt x="40" y="7"/>
                      <a:pt x="39" y="6"/>
                      <a:pt x="38" y="6"/>
                    </a:cubicBezTo>
                    <a:cubicBezTo>
                      <a:pt x="38" y="7"/>
                      <a:pt x="37" y="8"/>
                      <a:pt x="36" y="8"/>
                    </a:cubicBezTo>
                    <a:cubicBezTo>
                      <a:pt x="35" y="9"/>
                      <a:pt x="30" y="14"/>
                      <a:pt x="30" y="10"/>
                    </a:cubicBezTo>
                    <a:cubicBezTo>
                      <a:pt x="29" y="9"/>
                      <a:pt x="27" y="9"/>
                      <a:pt x="26" y="9"/>
                    </a:cubicBezTo>
                    <a:cubicBezTo>
                      <a:pt x="26" y="9"/>
                      <a:pt x="26" y="10"/>
                      <a:pt x="26" y="10"/>
                    </a:cubicBezTo>
                    <a:cubicBezTo>
                      <a:pt x="26" y="10"/>
                      <a:pt x="25" y="10"/>
                      <a:pt x="25" y="10"/>
                    </a:cubicBezTo>
                    <a:cubicBezTo>
                      <a:pt x="25" y="12"/>
                      <a:pt x="24" y="13"/>
                      <a:pt x="24" y="15"/>
                    </a:cubicBezTo>
                    <a:cubicBezTo>
                      <a:pt x="23" y="15"/>
                      <a:pt x="22" y="14"/>
                      <a:pt x="21" y="16"/>
                    </a:cubicBezTo>
                    <a:cubicBezTo>
                      <a:pt x="21" y="16"/>
                      <a:pt x="22" y="18"/>
                      <a:pt x="21" y="19"/>
                    </a:cubicBezTo>
                    <a:cubicBezTo>
                      <a:pt x="19" y="23"/>
                      <a:pt x="17" y="16"/>
                      <a:pt x="16" y="15"/>
                    </a:cubicBezTo>
                    <a:cubicBezTo>
                      <a:pt x="15" y="16"/>
                      <a:pt x="15" y="17"/>
                      <a:pt x="13" y="17"/>
                    </a:cubicBezTo>
                    <a:cubicBezTo>
                      <a:pt x="12" y="17"/>
                      <a:pt x="10" y="16"/>
                      <a:pt x="10" y="18"/>
                    </a:cubicBezTo>
                    <a:cubicBezTo>
                      <a:pt x="14" y="18"/>
                      <a:pt x="14" y="21"/>
                      <a:pt x="12" y="23"/>
                    </a:cubicBezTo>
                    <a:cubicBezTo>
                      <a:pt x="11" y="24"/>
                      <a:pt x="10" y="23"/>
                      <a:pt x="9" y="23"/>
                    </a:cubicBezTo>
                    <a:cubicBezTo>
                      <a:pt x="7" y="24"/>
                      <a:pt x="6" y="24"/>
                      <a:pt x="5" y="25"/>
                    </a:cubicBezTo>
                    <a:cubicBezTo>
                      <a:pt x="3" y="26"/>
                      <a:pt x="3" y="27"/>
                      <a:pt x="3" y="29"/>
                    </a:cubicBezTo>
                    <a:cubicBezTo>
                      <a:pt x="2" y="31"/>
                      <a:pt x="2" y="32"/>
                      <a:pt x="1" y="34"/>
                    </a:cubicBezTo>
                    <a:cubicBezTo>
                      <a:pt x="1" y="35"/>
                      <a:pt x="1" y="36"/>
                      <a:pt x="1" y="38"/>
                    </a:cubicBezTo>
                    <a:cubicBezTo>
                      <a:pt x="1" y="39"/>
                      <a:pt x="0" y="40"/>
                      <a:pt x="0" y="42"/>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732" name="Freeform 4029"/>
              <p:cNvSpPr>
                <a:spLocks/>
              </p:cNvSpPr>
              <p:nvPr/>
            </p:nvSpPr>
            <p:spPr bwMode="auto">
              <a:xfrm>
                <a:off x="4332" y="2225"/>
                <a:ext cx="0" cy="0"/>
              </a:xfrm>
              <a:custGeom>
                <a:avLst/>
                <a:gdLst>
                  <a:gd name="T0" fmla="*/ 3 w 4"/>
                  <a:gd name="T1" fmla="*/ 3 h 5"/>
                  <a:gd name="T2" fmla="*/ 3 w 4"/>
                  <a:gd name="T3" fmla="*/ 3 h 5"/>
                  <a:gd name="T4" fmla="*/ 3 w 4"/>
                  <a:gd name="T5" fmla="*/ 2 h 5"/>
                  <a:gd name="T6" fmla="*/ 2 w 4"/>
                  <a:gd name="T7" fmla="*/ 2 h 5"/>
                  <a:gd name="T8" fmla="*/ 2 w 4"/>
                  <a:gd name="T9" fmla="*/ 3 h 5"/>
                  <a:gd name="T10" fmla="*/ 2 w 4"/>
                  <a:gd name="T11" fmla="*/ 2 h 5"/>
                  <a:gd name="T12" fmla="*/ 2 w 4"/>
                  <a:gd name="T13" fmla="*/ 1 h 5"/>
                  <a:gd name="T14" fmla="*/ 3 w 4"/>
                  <a:gd name="T15" fmla="*/ 1 h 5"/>
                  <a:gd name="T16" fmla="*/ 3 w 4"/>
                  <a:gd name="T17" fmla="*/ 1 h 5"/>
                  <a:gd name="T18" fmla="*/ 4 w 4"/>
                  <a:gd name="T19" fmla="*/ 0 h 5"/>
                  <a:gd name="T20" fmla="*/ 3 w 4"/>
                  <a:gd name="T21" fmla="*/ 0 h 5"/>
                  <a:gd name="T22" fmla="*/ 3 w 4"/>
                  <a:gd name="T23" fmla="*/ 0 h 5"/>
                  <a:gd name="T24" fmla="*/ 3 w 4"/>
                  <a:gd name="T25" fmla="*/ 0 h 5"/>
                  <a:gd name="T26" fmla="*/ 3 w 4"/>
                  <a:gd name="T27" fmla="*/ 0 h 5"/>
                  <a:gd name="T28" fmla="*/ 2 w 4"/>
                  <a:gd name="T29" fmla="*/ 0 h 5"/>
                  <a:gd name="T30" fmla="*/ 2 w 4"/>
                  <a:gd name="T31" fmla="*/ 0 h 5"/>
                  <a:gd name="T32" fmla="*/ 2 w 4"/>
                  <a:gd name="T33" fmla="*/ 0 h 5"/>
                  <a:gd name="T34" fmla="*/ 1 w 4"/>
                  <a:gd name="T35" fmla="*/ 1 h 5"/>
                  <a:gd name="T36" fmla="*/ 1 w 4"/>
                  <a:gd name="T37" fmla="*/ 2 h 5"/>
                  <a:gd name="T38" fmla="*/ 0 w 4"/>
                  <a:gd name="T39" fmla="*/ 2 h 5"/>
                  <a:gd name="T40" fmla="*/ 0 w 4"/>
                  <a:gd name="T41" fmla="*/ 2 h 5"/>
                  <a:gd name="T42" fmla="*/ 0 w 4"/>
                  <a:gd name="T43" fmla="*/ 2 h 5"/>
                  <a:gd name="T44" fmla="*/ 0 w 4"/>
                  <a:gd name="T45" fmla="*/ 3 h 5"/>
                  <a:gd name="T46" fmla="*/ 0 w 4"/>
                  <a:gd name="T47" fmla="*/ 3 h 5"/>
                  <a:gd name="T48" fmla="*/ 0 w 4"/>
                  <a:gd name="T49" fmla="*/ 4 h 5"/>
                  <a:gd name="T50" fmla="*/ 1 w 4"/>
                  <a:gd name="T51" fmla="*/ 5 h 5"/>
                  <a:gd name="T52" fmla="*/ 2 w 4"/>
                  <a:gd name="T53" fmla="*/ 5 h 5"/>
                  <a:gd name="T54" fmla="*/ 2 w 4"/>
                  <a:gd name="T55" fmla="*/ 5 h 5"/>
                  <a:gd name="T56" fmla="*/ 3 w 4"/>
                  <a:gd name="T57" fmla="*/ 5 h 5"/>
                  <a:gd name="T58" fmla="*/ 3 w 4"/>
                  <a:gd name="T59" fmla="*/ 5 h 5"/>
                  <a:gd name="T60" fmla="*/ 2 w 4"/>
                  <a:gd name="T61" fmla="*/ 4 h 5"/>
                  <a:gd name="T62" fmla="*/ 3 w 4"/>
                  <a:gd name="T63" fmla="*/ 3 h 5"/>
                  <a:gd name="T64" fmla="*/ 3 w 4"/>
                  <a:gd name="T65"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 h="5">
                    <a:moveTo>
                      <a:pt x="3" y="3"/>
                    </a:moveTo>
                    <a:cubicBezTo>
                      <a:pt x="3" y="3"/>
                      <a:pt x="3" y="3"/>
                      <a:pt x="3" y="3"/>
                    </a:cubicBezTo>
                    <a:cubicBezTo>
                      <a:pt x="3" y="3"/>
                      <a:pt x="3" y="2"/>
                      <a:pt x="3" y="2"/>
                    </a:cubicBezTo>
                    <a:cubicBezTo>
                      <a:pt x="3" y="2"/>
                      <a:pt x="3" y="2"/>
                      <a:pt x="2" y="2"/>
                    </a:cubicBezTo>
                    <a:cubicBezTo>
                      <a:pt x="2" y="2"/>
                      <a:pt x="2" y="3"/>
                      <a:pt x="2" y="3"/>
                    </a:cubicBezTo>
                    <a:cubicBezTo>
                      <a:pt x="2" y="3"/>
                      <a:pt x="2" y="2"/>
                      <a:pt x="2" y="2"/>
                    </a:cubicBezTo>
                    <a:cubicBezTo>
                      <a:pt x="2" y="2"/>
                      <a:pt x="2" y="1"/>
                      <a:pt x="2" y="1"/>
                    </a:cubicBezTo>
                    <a:cubicBezTo>
                      <a:pt x="3" y="1"/>
                      <a:pt x="3" y="1"/>
                      <a:pt x="3" y="1"/>
                    </a:cubicBezTo>
                    <a:cubicBezTo>
                      <a:pt x="3" y="1"/>
                      <a:pt x="3" y="1"/>
                      <a:pt x="3" y="1"/>
                    </a:cubicBezTo>
                    <a:cubicBezTo>
                      <a:pt x="3" y="1"/>
                      <a:pt x="4" y="0"/>
                      <a:pt x="4" y="0"/>
                    </a:cubicBezTo>
                    <a:cubicBezTo>
                      <a:pt x="4" y="0"/>
                      <a:pt x="3" y="0"/>
                      <a:pt x="3" y="0"/>
                    </a:cubicBezTo>
                    <a:cubicBezTo>
                      <a:pt x="3" y="0"/>
                      <a:pt x="3" y="0"/>
                      <a:pt x="3" y="0"/>
                    </a:cubicBezTo>
                    <a:cubicBezTo>
                      <a:pt x="3" y="0"/>
                      <a:pt x="3" y="0"/>
                      <a:pt x="3" y="0"/>
                    </a:cubicBezTo>
                    <a:cubicBezTo>
                      <a:pt x="3" y="0"/>
                      <a:pt x="3" y="0"/>
                      <a:pt x="3" y="0"/>
                    </a:cubicBezTo>
                    <a:cubicBezTo>
                      <a:pt x="3" y="0"/>
                      <a:pt x="2" y="0"/>
                      <a:pt x="2" y="0"/>
                    </a:cubicBezTo>
                    <a:cubicBezTo>
                      <a:pt x="2" y="0"/>
                      <a:pt x="2" y="0"/>
                      <a:pt x="2" y="0"/>
                    </a:cubicBezTo>
                    <a:cubicBezTo>
                      <a:pt x="2" y="0"/>
                      <a:pt x="2" y="0"/>
                      <a:pt x="2" y="0"/>
                    </a:cubicBezTo>
                    <a:cubicBezTo>
                      <a:pt x="1" y="0"/>
                      <a:pt x="1" y="1"/>
                      <a:pt x="1" y="1"/>
                    </a:cubicBezTo>
                    <a:cubicBezTo>
                      <a:pt x="1" y="1"/>
                      <a:pt x="1" y="1"/>
                      <a:pt x="1" y="2"/>
                    </a:cubicBezTo>
                    <a:cubicBezTo>
                      <a:pt x="0" y="2"/>
                      <a:pt x="0" y="2"/>
                      <a:pt x="0" y="2"/>
                    </a:cubicBezTo>
                    <a:cubicBezTo>
                      <a:pt x="0" y="2"/>
                      <a:pt x="0" y="2"/>
                      <a:pt x="0" y="2"/>
                    </a:cubicBezTo>
                    <a:cubicBezTo>
                      <a:pt x="0" y="2"/>
                      <a:pt x="0" y="2"/>
                      <a:pt x="0" y="2"/>
                    </a:cubicBezTo>
                    <a:cubicBezTo>
                      <a:pt x="0" y="2"/>
                      <a:pt x="0" y="3"/>
                      <a:pt x="0" y="3"/>
                    </a:cubicBezTo>
                    <a:cubicBezTo>
                      <a:pt x="0" y="3"/>
                      <a:pt x="0" y="3"/>
                      <a:pt x="0" y="3"/>
                    </a:cubicBezTo>
                    <a:cubicBezTo>
                      <a:pt x="0" y="3"/>
                      <a:pt x="0" y="4"/>
                      <a:pt x="0" y="4"/>
                    </a:cubicBezTo>
                    <a:cubicBezTo>
                      <a:pt x="0" y="5"/>
                      <a:pt x="1" y="5"/>
                      <a:pt x="1" y="5"/>
                    </a:cubicBezTo>
                    <a:cubicBezTo>
                      <a:pt x="1" y="5"/>
                      <a:pt x="1" y="5"/>
                      <a:pt x="2" y="5"/>
                    </a:cubicBezTo>
                    <a:cubicBezTo>
                      <a:pt x="2" y="5"/>
                      <a:pt x="2" y="5"/>
                      <a:pt x="2" y="5"/>
                    </a:cubicBezTo>
                    <a:cubicBezTo>
                      <a:pt x="2" y="5"/>
                      <a:pt x="2" y="5"/>
                      <a:pt x="3" y="5"/>
                    </a:cubicBezTo>
                    <a:cubicBezTo>
                      <a:pt x="3" y="5"/>
                      <a:pt x="3" y="5"/>
                      <a:pt x="3" y="5"/>
                    </a:cubicBezTo>
                    <a:cubicBezTo>
                      <a:pt x="2" y="5"/>
                      <a:pt x="2" y="5"/>
                      <a:pt x="2" y="4"/>
                    </a:cubicBezTo>
                    <a:cubicBezTo>
                      <a:pt x="2" y="4"/>
                      <a:pt x="2" y="4"/>
                      <a:pt x="3" y="3"/>
                    </a:cubicBezTo>
                    <a:cubicBezTo>
                      <a:pt x="3" y="3"/>
                      <a:pt x="3" y="3"/>
                      <a:pt x="3" y="3"/>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733" name="Freeform 4030"/>
              <p:cNvSpPr>
                <a:spLocks/>
              </p:cNvSpPr>
              <p:nvPr/>
            </p:nvSpPr>
            <p:spPr bwMode="auto">
              <a:xfrm>
                <a:off x="4333" y="2225"/>
                <a:ext cx="0" cy="0"/>
              </a:xfrm>
              <a:custGeom>
                <a:avLst/>
                <a:gdLst>
                  <a:gd name="T0" fmla="*/ 0 w 4"/>
                  <a:gd name="T1" fmla="*/ 5 h 6"/>
                  <a:gd name="T2" fmla="*/ 0 w 4"/>
                  <a:gd name="T3" fmla="*/ 5 h 6"/>
                  <a:gd name="T4" fmla="*/ 1 w 4"/>
                  <a:gd name="T5" fmla="*/ 5 h 6"/>
                  <a:gd name="T6" fmla="*/ 1 w 4"/>
                  <a:gd name="T7" fmla="*/ 5 h 6"/>
                  <a:gd name="T8" fmla="*/ 2 w 4"/>
                  <a:gd name="T9" fmla="*/ 5 h 6"/>
                  <a:gd name="T10" fmla="*/ 3 w 4"/>
                  <a:gd name="T11" fmla="*/ 5 h 6"/>
                  <a:gd name="T12" fmla="*/ 4 w 4"/>
                  <a:gd name="T13" fmla="*/ 5 h 6"/>
                  <a:gd name="T14" fmla="*/ 3 w 4"/>
                  <a:gd name="T15" fmla="*/ 4 h 6"/>
                  <a:gd name="T16" fmla="*/ 3 w 4"/>
                  <a:gd name="T17" fmla="*/ 3 h 6"/>
                  <a:gd name="T18" fmla="*/ 3 w 4"/>
                  <a:gd name="T19" fmla="*/ 2 h 6"/>
                  <a:gd name="T20" fmla="*/ 3 w 4"/>
                  <a:gd name="T21" fmla="*/ 2 h 6"/>
                  <a:gd name="T22" fmla="*/ 3 w 4"/>
                  <a:gd name="T23" fmla="*/ 2 h 6"/>
                  <a:gd name="T24" fmla="*/ 3 w 4"/>
                  <a:gd name="T25" fmla="*/ 1 h 6"/>
                  <a:gd name="T26" fmla="*/ 2 w 4"/>
                  <a:gd name="T27" fmla="*/ 1 h 6"/>
                  <a:gd name="T28" fmla="*/ 1 w 4"/>
                  <a:gd name="T29" fmla="*/ 0 h 6"/>
                  <a:gd name="T30" fmla="*/ 1 w 4"/>
                  <a:gd name="T31" fmla="*/ 1 h 6"/>
                  <a:gd name="T32" fmla="*/ 1 w 4"/>
                  <a:gd name="T33" fmla="*/ 2 h 6"/>
                  <a:gd name="T34" fmla="*/ 1 w 4"/>
                  <a:gd name="T35" fmla="*/ 3 h 6"/>
                  <a:gd name="T36" fmla="*/ 0 w 4"/>
                  <a:gd name="T37" fmla="*/ 3 h 6"/>
                  <a:gd name="T38" fmla="*/ 0 w 4"/>
                  <a:gd name="T39"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 h="6">
                    <a:moveTo>
                      <a:pt x="0" y="5"/>
                    </a:moveTo>
                    <a:cubicBezTo>
                      <a:pt x="0" y="4"/>
                      <a:pt x="0" y="5"/>
                      <a:pt x="0" y="5"/>
                    </a:cubicBezTo>
                    <a:cubicBezTo>
                      <a:pt x="0" y="5"/>
                      <a:pt x="0" y="5"/>
                      <a:pt x="1" y="5"/>
                    </a:cubicBezTo>
                    <a:cubicBezTo>
                      <a:pt x="1" y="5"/>
                      <a:pt x="1" y="5"/>
                      <a:pt x="1" y="5"/>
                    </a:cubicBezTo>
                    <a:cubicBezTo>
                      <a:pt x="1" y="5"/>
                      <a:pt x="2" y="5"/>
                      <a:pt x="2" y="5"/>
                    </a:cubicBezTo>
                    <a:cubicBezTo>
                      <a:pt x="2" y="6"/>
                      <a:pt x="3" y="5"/>
                      <a:pt x="3" y="5"/>
                    </a:cubicBezTo>
                    <a:cubicBezTo>
                      <a:pt x="3" y="5"/>
                      <a:pt x="4" y="5"/>
                      <a:pt x="4" y="5"/>
                    </a:cubicBezTo>
                    <a:cubicBezTo>
                      <a:pt x="4" y="5"/>
                      <a:pt x="3" y="4"/>
                      <a:pt x="3" y="4"/>
                    </a:cubicBezTo>
                    <a:cubicBezTo>
                      <a:pt x="3" y="4"/>
                      <a:pt x="3" y="3"/>
                      <a:pt x="3" y="3"/>
                    </a:cubicBezTo>
                    <a:cubicBezTo>
                      <a:pt x="3" y="3"/>
                      <a:pt x="3" y="2"/>
                      <a:pt x="3" y="2"/>
                    </a:cubicBezTo>
                    <a:cubicBezTo>
                      <a:pt x="3" y="2"/>
                      <a:pt x="3" y="2"/>
                      <a:pt x="3" y="2"/>
                    </a:cubicBezTo>
                    <a:cubicBezTo>
                      <a:pt x="3" y="2"/>
                      <a:pt x="3" y="2"/>
                      <a:pt x="3" y="2"/>
                    </a:cubicBezTo>
                    <a:cubicBezTo>
                      <a:pt x="3" y="2"/>
                      <a:pt x="3" y="2"/>
                      <a:pt x="3" y="1"/>
                    </a:cubicBezTo>
                    <a:cubicBezTo>
                      <a:pt x="3" y="1"/>
                      <a:pt x="2" y="1"/>
                      <a:pt x="2" y="1"/>
                    </a:cubicBezTo>
                    <a:cubicBezTo>
                      <a:pt x="2" y="1"/>
                      <a:pt x="2" y="1"/>
                      <a:pt x="1" y="0"/>
                    </a:cubicBezTo>
                    <a:cubicBezTo>
                      <a:pt x="1" y="0"/>
                      <a:pt x="1" y="0"/>
                      <a:pt x="1" y="1"/>
                    </a:cubicBezTo>
                    <a:cubicBezTo>
                      <a:pt x="0" y="1"/>
                      <a:pt x="1" y="2"/>
                      <a:pt x="1" y="2"/>
                    </a:cubicBezTo>
                    <a:cubicBezTo>
                      <a:pt x="1" y="2"/>
                      <a:pt x="1" y="2"/>
                      <a:pt x="1" y="3"/>
                    </a:cubicBezTo>
                    <a:cubicBezTo>
                      <a:pt x="1" y="3"/>
                      <a:pt x="0" y="3"/>
                      <a:pt x="0" y="3"/>
                    </a:cubicBezTo>
                    <a:cubicBezTo>
                      <a:pt x="0" y="4"/>
                      <a:pt x="0" y="4"/>
                      <a:pt x="0" y="5"/>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734" name="Freeform 4031"/>
              <p:cNvSpPr>
                <a:spLocks/>
              </p:cNvSpPr>
              <p:nvPr/>
            </p:nvSpPr>
            <p:spPr bwMode="auto">
              <a:xfrm>
                <a:off x="4340" y="2247"/>
                <a:ext cx="0" cy="1"/>
              </a:xfrm>
              <a:custGeom>
                <a:avLst/>
                <a:gdLst>
                  <a:gd name="T0" fmla="*/ 1 w 3"/>
                  <a:gd name="T1" fmla="*/ 2 h 4"/>
                  <a:gd name="T2" fmla="*/ 1 w 3"/>
                  <a:gd name="T3" fmla="*/ 2 h 4"/>
                  <a:gd name="T4" fmla="*/ 1 w 3"/>
                  <a:gd name="T5" fmla="*/ 2 h 4"/>
                  <a:gd name="T6" fmla="*/ 0 w 3"/>
                  <a:gd name="T7" fmla="*/ 2 h 4"/>
                  <a:gd name="T8" fmla="*/ 1 w 3"/>
                  <a:gd name="T9" fmla="*/ 2 h 4"/>
                  <a:gd name="T10" fmla="*/ 1 w 3"/>
                  <a:gd name="T11" fmla="*/ 3 h 4"/>
                  <a:gd name="T12" fmla="*/ 2 w 3"/>
                  <a:gd name="T13" fmla="*/ 3 h 4"/>
                  <a:gd name="T14" fmla="*/ 2 w 3"/>
                  <a:gd name="T15" fmla="*/ 4 h 4"/>
                  <a:gd name="T16" fmla="*/ 3 w 3"/>
                  <a:gd name="T17" fmla="*/ 3 h 4"/>
                  <a:gd name="T18" fmla="*/ 3 w 3"/>
                  <a:gd name="T19" fmla="*/ 3 h 4"/>
                  <a:gd name="T20" fmla="*/ 3 w 3"/>
                  <a:gd name="T21" fmla="*/ 2 h 4"/>
                  <a:gd name="T22" fmla="*/ 3 w 3"/>
                  <a:gd name="T23" fmla="*/ 2 h 4"/>
                  <a:gd name="T24" fmla="*/ 2 w 3"/>
                  <a:gd name="T25" fmla="*/ 1 h 4"/>
                  <a:gd name="T26" fmla="*/ 2 w 3"/>
                  <a:gd name="T27" fmla="*/ 1 h 4"/>
                  <a:gd name="T28" fmla="*/ 2 w 3"/>
                  <a:gd name="T29" fmla="*/ 0 h 4"/>
                  <a:gd name="T30" fmla="*/ 2 w 3"/>
                  <a:gd name="T31" fmla="*/ 0 h 4"/>
                  <a:gd name="T32" fmla="*/ 2 w 3"/>
                  <a:gd name="T33" fmla="*/ 0 h 4"/>
                  <a:gd name="T34" fmla="*/ 1 w 3"/>
                  <a:gd name="T35" fmla="*/ 1 h 4"/>
                  <a:gd name="T36" fmla="*/ 1 w 3"/>
                  <a:gd name="T37" fmla="*/ 1 h 4"/>
                  <a:gd name="T38" fmla="*/ 1 w 3"/>
                  <a:gd name="T39" fmla="*/ 1 h 4"/>
                  <a:gd name="T40" fmla="*/ 1 w 3"/>
                  <a:gd name="T41"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 h="4">
                    <a:moveTo>
                      <a:pt x="1" y="2"/>
                    </a:moveTo>
                    <a:cubicBezTo>
                      <a:pt x="1" y="2"/>
                      <a:pt x="1" y="2"/>
                      <a:pt x="1" y="2"/>
                    </a:cubicBezTo>
                    <a:cubicBezTo>
                      <a:pt x="1" y="2"/>
                      <a:pt x="1" y="2"/>
                      <a:pt x="1" y="2"/>
                    </a:cubicBezTo>
                    <a:cubicBezTo>
                      <a:pt x="0" y="2"/>
                      <a:pt x="0" y="2"/>
                      <a:pt x="0" y="2"/>
                    </a:cubicBezTo>
                    <a:cubicBezTo>
                      <a:pt x="0" y="2"/>
                      <a:pt x="1" y="2"/>
                      <a:pt x="1" y="2"/>
                    </a:cubicBezTo>
                    <a:cubicBezTo>
                      <a:pt x="1" y="3"/>
                      <a:pt x="1" y="3"/>
                      <a:pt x="1" y="3"/>
                    </a:cubicBezTo>
                    <a:cubicBezTo>
                      <a:pt x="1" y="3"/>
                      <a:pt x="2" y="3"/>
                      <a:pt x="2" y="3"/>
                    </a:cubicBezTo>
                    <a:cubicBezTo>
                      <a:pt x="2" y="3"/>
                      <a:pt x="2" y="4"/>
                      <a:pt x="2" y="4"/>
                    </a:cubicBezTo>
                    <a:cubicBezTo>
                      <a:pt x="2" y="4"/>
                      <a:pt x="3" y="4"/>
                      <a:pt x="3" y="3"/>
                    </a:cubicBezTo>
                    <a:cubicBezTo>
                      <a:pt x="3" y="3"/>
                      <a:pt x="3" y="3"/>
                      <a:pt x="3" y="3"/>
                    </a:cubicBezTo>
                    <a:cubicBezTo>
                      <a:pt x="3" y="3"/>
                      <a:pt x="3" y="2"/>
                      <a:pt x="3" y="2"/>
                    </a:cubicBezTo>
                    <a:cubicBezTo>
                      <a:pt x="3" y="2"/>
                      <a:pt x="3" y="2"/>
                      <a:pt x="3" y="2"/>
                    </a:cubicBezTo>
                    <a:cubicBezTo>
                      <a:pt x="3" y="1"/>
                      <a:pt x="2" y="2"/>
                      <a:pt x="2" y="1"/>
                    </a:cubicBezTo>
                    <a:cubicBezTo>
                      <a:pt x="2" y="1"/>
                      <a:pt x="2" y="1"/>
                      <a:pt x="2" y="1"/>
                    </a:cubicBezTo>
                    <a:cubicBezTo>
                      <a:pt x="2" y="1"/>
                      <a:pt x="2" y="1"/>
                      <a:pt x="2" y="0"/>
                    </a:cubicBezTo>
                    <a:cubicBezTo>
                      <a:pt x="2" y="0"/>
                      <a:pt x="2" y="0"/>
                      <a:pt x="2" y="0"/>
                    </a:cubicBezTo>
                    <a:cubicBezTo>
                      <a:pt x="2" y="0"/>
                      <a:pt x="2" y="0"/>
                      <a:pt x="2" y="0"/>
                    </a:cubicBezTo>
                    <a:cubicBezTo>
                      <a:pt x="1" y="0"/>
                      <a:pt x="1" y="0"/>
                      <a:pt x="1" y="1"/>
                    </a:cubicBezTo>
                    <a:cubicBezTo>
                      <a:pt x="1" y="1"/>
                      <a:pt x="1" y="1"/>
                      <a:pt x="1" y="1"/>
                    </a:cubicBezTo>
                    <a:cubicBezTo>
                      <a:pt x="1" y="1"/>
                      <a:pt x="1" y="1"/>
                      <a:pt x="1" y="1"/>
                    </a:cubicBezTo>
                    <a:cubicBezTo>
                      <a:pt x="1" y="2"/>
                      <a:pt x="1" y="2"/>
                      <a:pt x="1" y="2"/>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735" name="Freeform 4032"/>
              <p:cNvSpPr>
                <a:spLocks/>
              </p:cNvSpPr>
              <p:nvPr/>
            </p:nvSpPr>
            <p:spPr bwMode="auto">
              <a:xfrm>
                <a:off x="4317" y="2246"/>
                <a:ext cx="1" cy="0"/>
              </a:xfrm>
              <a:custGeom>
                <a:avLst/>
                <a:gdLst>
                  <a:gd name="T0" fmla="*/ 1 w 1"/>
                  <a:gd name="T1" fmla="*/ 1 w 1"/>
                  <a:gd name="T2" fmla="*/ 1 w 1"/>
                  <a:gd name="T3" fmla="*/ 1 w 1"/>
                  <a:gd name="T4" fmla="*/ 1 w 1"/>
                  <a:gd name="T5" fmla="*/ 1 w 1"/>
                  <a:gd name="T6" fmla="*/ 0 w 1"/>
                  <a:gd name="T7" fmla="*/ 1 w 1"/>
                  <a:gd name="T8" fmla="*/ 0 w 1"/>
                  <a:gd name="T9" fmla="*/ 1 w 1"/>
                  <a:gd name="T10" fmla="*/ 1 w 1"/>
                  <a:gd name="T11" fmla="*/ 1 w 1"/>
                  <a:gd name="T12" fmla="*/ 1 w 1"/>
                  <a:gd name="T13" fmla="*/ 1 w 1"/>
                  <a:gd name="T14" fmla="*/ 1 w 1"/>
                  <a:gd name="T15" fmla="*/ 1 w 1"/>
                  <a:gd name="T16" fmla="*/ 1 w 1"/>
                  <a:gd name="T17" fmla="*/ 1 w 1"/>
                  <a:gd name="T18"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Lst>
                <a:rect l="0" t="0" r="r" b="b"/>
                <a:pathLst>
                  <a:path w="1">
                    <a:moveTo>
                      <a:pt x="1" y="0"/>
                    </a:moveTo>
                    <a:lnTo>
                      <a:pt x="1" y="0"/>
                    </a:lnTo>
                    <a:lnTo>
                      <a:pt x="1" y="0"/>
                    </a:lnTo>
                    <a:lnTo>
                      <a:pt x="1" y="0"/>
                    </a:lnTo>
                    <a:lnTo>
                      <a:pt x="1" y="0"/>
                    </a:lnTo>
                    <a:lnTo>
                      <a:pt x="1" y="0"/>
                    </a:lnTo>
                    <a:lnTo>
                      <a:pt x="0" y="0"/>
                    </a:lnTo>
                    <a:lnTo>
                      <a:pt x="1" y="0"/>
                    </a:lnTo>
                    <a:lnTo>
                      <a:pt x="0" y="0"/>
                    </a:lnTo>
                    <a:lnTo>
                      <a:pt x="1" y="0"/>
                    </a:lnTo>
                    <a:lnTo>
                      <a:pt x="1" y="0"/>
                    </a:lnTo>
                    <a:lnTo>
                      <a:pt x="1" y="0"/>
                    </a:lnTo>
                    <a:lnTo>
                      <a:pt x="1" y="0"/>
                    </a:lnTo>
                    <a:lnTo>
                      <a:pt x="1" y="0"/>
                    </a:lnTo>
                    <a:lnTo>
                      <a:pt x="1" y="0"/>
                    </a:lnTo>
                    <a:lnTo>
                      <a:pt x="1" y="0"/>
                    </a:lnTo>
                    <a:lnTo>
                      <a:pt x="1" y="0"/>
                    </a:lnTo>
                    <a:lnTo>
                      <a:pt x="1" y="0"/>
                    </a:lnTo>
                    <a:lnTo>
                      <a:pt x="1" y="0"/>
                    </a:ln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736" name="Freeform 4033"/>
              <p:cNvSpPr>
                <a:spLocks/>
              </p:cNvSpPr>
              <p:nvPr/>
            </p:nvSpPr>
            <p:spPr bwMode="auto">
              <a:xfrm>
                <a:off x="4342" y="2251"/>
                <a:ext cx="0" cy="0"/>
              </a:xfrm>
              <a:custGeom>
                <a:avLst/>
                <a:gdLst>
                  <a:gd name="T0" fmla="*/ 2 w 5"/>
                  <a:gd name="T1" fmla="*/ 1 h 1"/>
                  <a:gd name="T2" fmla="*/ 2 w 5"/>
                  <a:gd name="T3" fmla="*/ 1 h 1"/>
                  <a:gd name="T4" fmla="*/ 2 w 5"/>
                  <a:gd name="T5" fmla="*/ 1 h 1"/>
                  <a:gd name="T6" fmla="*/ 2 w 5"/>
                  <a:gd name="T7" fmla="*/ 1 h 1"/>
                  <a:gd name="T8" fmla="*/ 3 w 5"/>
                  <a:gd name="T9" fmla="*/ 1 h 1"/>
                  <a:gd name="T10" fmla="*/ 3 w 5"/>
                  <a:gd name="T11" fmla="*/ 1 h 1"/>
                  <a:gd name="T12" fmla="*/ 4 w 5"/>
                  <a:gd name="T13" fmla="*/ 1 h 1"/>
                  <a:gd name="T14" fmla="*/ 4 w 5"/>
                  <a:gd name="T15" fmla="*/ 1 h 1"/>
                  <a:gd name="T16" fmla="*/ 5 w 5"/>
                  <a:gd name="T17" fmla="*/ 1 h 1"/>
                  <a:gd name="T18" fmla="*/ 5 w 5"/>
                  <a:gd name="T19" fmla="*/ 1 h 1"/>
                  <a:gd name="T20" fmla="*/ 5 w 5"/>
                  <a:gd name="T21" fmla="*/ 1 h 1"/>
                  <a:gd name="T22" fmla="*/ 4 w 5"/>
                  <a:gd name="T23" fmla="*/ 1 h 1"/>
                  <a:gd name="T24" fmla="*/ 4 w 5"/>
                  <a:gd name="T25" fmla="*/ 0 h 1"/>
                  <a:gd name="T26" fmla="*/ 4 w 5"/>
                  <a:gd name="T27" fmla="*/ 0 h 1"/>
                  <a:gd name="T28" fmla="*/ 4 w 5"/>
                  <a:gd name="T29" fmla="*/ 0 h 1"/>
                  <a:gd name="T30" fmla="*/ 3 w 5"/>
                  <a:gd name="T31" fmla="*/ 0 h 1"/>
                  <a:gd name="T32" fmla="*/ 3 w 5"/>
                  <a:gd name="T33" fmla="*/ 0 h 1"/>
                  <a:gd name="T34" fmla="*/ 2 w 5"/>
                  <a:gd name="T35" fmla="*/ 0 h 1"/>
                  <a:gd name="T36" fmla="*/ 1 w 5"/>
                  <a:gd name="T37" fmla="*/ 0 h 1"/>
                  <a:gd name="T38" fmla="*/ 1 w 5"/>
                  <a:gd name="T39" fmla="*/ 1 h 1"/>
                  <a:gd name="T40" fmla="*/ 1 w 5"/>
                  <a:gd name="T41" fmla="*/ 1 h 1"/>
                  <a:gd name="T42" fmla="*/ 1 w 5"/>
                  <a:gd name="T43" fmla="*/ 1 h 1"/>
                  <a:gd name="T44" fmla="*/ 0 w 5"/>
                  <a:gd name="T45" fmla="*/ 1 h 1"/>
                  <a:gd name="T46" fmla="*/ 1 w 5"/>
                  <a:gd name="T47" fmla="*/ 1 h 1"/>
                  <a:gd name="T48" fmla="*/ 1 w 5"/>
                  <a:gd name="T49" fmla="*/ 1 h 1"/>
                  <a:gd name="T50" fmla="*/ 2 w 5"/>
                  <a:gd name="T51"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 h="1">
                    <a:moveTo>
                      <a:pt x="2" y="1"/>
                    </a:moveTo>
                    <a:cubicBezTo>
                      <a:pt x="2" y="1"/>
                      <a:pt x="2" y="1"/>
                      <a:pt x="2" y="1"/>
                    </a:cubicBezTo>
                    <a:cubicBezTo>
                      <a:pt x="2" y="1"/>
                      <a:pt x="2" y="1"/>
                      <a:pt x="2" y="1"/>
                    </a:cubicBezTo>
                    <a:cubicBezTo>
                      <a:pt x="2" y="1"/>
                      <a:pt x="2" y="1"/>
                      <a:pt x="2" y="1"/>
                    </a:cubicBezTo>
                    <a:cubicBezTo>
                      <a:pt x="2" y="1"/>
                      <a:pt x="3" y="1"/>
                      <a:pt x="3" y="1"/>
                    </a:cubicBezTo>
                    <a:cubicBezTo>
                      <a:pt x="3" y="1"/>
                      <a:pt x="3" y="1"/>
                      <a:pt x="3" y="1"/>
                    </a:cubicBezTo>
                    <a:cubicBezTo>
                      <a:pt x="4" y="1"/>
                      <a:pt x="4" y="1"/>
                      <a:pt x="4" y="1"/>
                    </a:cubicBezTo>
                    <a:cubicBezTo>
                      <a:pt x="4" y="1"/>
                      <a:pt x="4" y="1"/>
                      <a:pt x="4" y="1"/>
                    </a:cubicBezTo>
                    <a:cubicBezTo>
                      <a:pt x="4" y="1"/>
                      <a:pt x="5" y="1"/>
                      <a:pt x="5" y="1"/>
                    </a:cubicBezTo>
                    <a:cubicBezTo>
                      <a:pt x="5" y="1"/>
                      <a:pt x="5" y="1"/>
                      <a:pt x="5" y="1"/>
                    </a:cubicBezTo>
                    <a:cubicBezTo>
                      <a:pt x="5" y="1"/>
                      <a:pt x="5" y="1"/>
                      <a:pt x="5" y="1"/>
                    </a:cubicBezTo>
                    <a:cubicBezTo>
                      <a:pt x="5" y="1"/>
                      <a:pt x="5" y="1"/>
                      <a:pt x="4" y="1"/>
                    </a:cubicBezTo>
                    <a:cubicBezTo>
                      <a:pt x="4" y="0"/>
                      <a:pt x="4" y="0"/>
                      <a:pt x="4" y="0"/>
                    </a:cubicBezTo>
                    <a:cubicBezTo>
                      <a:pt x="4" y="0"/>
                      <a:pt x="4" y="0"/>
                      <a:pt x="4" y="0"/>
                    </a:cubicBezTo>
                    <a:cubicBezTo>
                      <a:pt x="4" y="0"/>
                      <a:pt x="4" y="0"/>
                      <a:pt x="4" y="0"/>
                    </a:cubicBezTo>
                    <a:cubicBezTo>
                      <a:pt x="4" y="0"/>
                      <a:pt x="3" y="0"/>
                      <a:pt x="3" y="0"/>
                    </a:cubicBezTo>
                    <a:cubicBezTo>
                      <a:pt x="3" y="0"/>
                      <a:pt x="3" y="0"/>
                      <a:pt x="3" y="0"/>
                    </a:cubicBezTo>
                    <a:cubicBezTo>
                      <a:pt x="2" y="0"/>
                      <a:pt x="2" y="0"/>
                      <a:pt x="2" y="0"/>
                    </a:cubicBezTo>
                    <a:cubicBezTo>
                      <a:pt x="2" y="0"/>
                      <a:pt x="1" y="0"/>
                      <a:pt x="1" y="0"/>
                    </a:cubicBezTo>
                    <a:cubicBezTo>
                      <a:pt x="1" y="0"/>
                      <a:pt x="1" y="1"/>
                      <a:pt x="1" y="1"/>
                    </a:cubicBezTo>
                    <a:cubicBezTo>
                      <a:pt x="1" y="1"/>
                      <a:pt x="1" y="1"/>
                      <a:pt x="1" y="1"/>
                    </a:cubicBezTo>
                    <a:cubicBezTo>
                      <a:pt x="1" y="1"/>
                      <a:pt x="1" y="1"/>
                      <a:pt x="1" y="1"/>
                    </a:cubicBezTo>
                    <a:cubicBezTo>
                      <a:pt x="0" y="1"/>
                      <a:pt x="0" y="1"/>
                      <a:pt x="0" y="1"/>
                    </a:cubicBezTo>
                    <a:cubicBezTo>
                      <a:pt x="0" y="1"/>
                      <a:pt x="1" y="1"/>
                      <a:pt x="1" y="1"/>
                    </a:cubicBezTo>
                    <a:cubicBezTo>
                      <a:pt x="1" y="1"/>
                      <a:pt x="1" y="1"/>
                      <a:pt x="1" y="1"/>
                    </a:cubicBezTo>
                    <a:cubicBezTo>
                      <a:pt x="1" y="1"/>
                      <a:pt x="1" y="1"/>
                      <a:pt x="2" y="1"/>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737" name="Freeform 4034"/>
              <p:cNvSpPr>
                <a:spLocks/>
              </p:cNvSpPr>
              <p:nvPr/>
            </p:nvSpPr>
            <p:spPr bwMode="auto">
              <a:xfrm>
                <a:off x="4333" y="2251"/>
                <a:ext cx="1" cy="1"/>
              </a:xfrm>
              <a:custGeom>
                <a:avLst/>
                <a:gdLst>
                  <a:gd name="T0" fmla="*/ 1 w 7"/>
                  <a:gd name="T1" fmla="*/ 7 h 10"/>
                  <a:gd name="T2" fmla="*/ 1 w 7"/>
                  <a:gd name="T3" fmla="*/ 7 h 10"/>
                  <a:gd name="T4" fmla="*/ 0 w 7"/>
                  <a:gd name="T5" fmla="*/ 8 h 10"/>
                  <a:gd name="T6" fmla="*/ 0 w 7"/>
                  <a:gd name="T7" fmla="*/ 8 h 10"/>
                  <a:gd name="T8" fmla="*/ 1 w 7"/>
                  <a:gd name="T9" fmla="*/ 9 h 10"/>
                  <a:gd name="T10" fmla="*/ 2 w 7"/>
                  <a:gd name="T11" fmla="*/ 9 h 10"/>
                  <a:gd name="T12" fmla="*/ 3 w 7"/>
                  <a:gd name="T13" fmla="*/ 10 h 10"/>
                  <a:gd name="T14" fmla="*/ 3 w 7"/>
                  <a:gd name="T15" fmla="*/ 10 h 10"/>
                  <a:gd name="T16" fmla="*/ 4 w 7"/>
                  <a:gd name="T17" fmla="*/ 10 h 10"/>
                  <a:gd name="T18" fmla="*/ 4 w 7"/>
                  <a:gd name="T19" fmla="*/ 9 h 10"/>
                  <a:gd name="T20" fmla="*/ 5 w 7"/>
                  <a:gd name="T21" fmla="*/ 9 h 10"/>
                  <a:gd name="T22" fmla="*/ 5 w 7"/>
                  <a:gd name="T23" fmla="*/ 8 h 10"/>
                  <a:gd name="T24" fmla="*/ 6 w 7"/>
                  <a:gd name="T25" fmla="*/ 8 h 10"/>
                  <a:gd name="T26" fmla="*/ 6 w 7"/>
                  <a:gd name="T27" fmla="*/ 7 h 10"/>
                  <a:gd name="T28" fmla="*/ 6 w 7"/>
                  <a:gd name="T29" fmla="*/ 7 h 10"/>
                  <a:gd name="T30" fmla="*/ 6 w 7"/>
                  <a:gd name="T31" fmla="*/ 6 h 10"/>
                  <a:gd name="T32" fmla="*/ 7 w 7"/>
                  <a:gd name="T33" fmla="*/ 5 h 10"/>
                  <a:gd name="T34" fmla="*/ 7 w 7"/>
                  <a:gd name="T35" fmla="*/ 3 h 10"/>
                  <a:gd name="T36" fmla="*/ 6 w 7"/>
                  <a:gd name="T37" fmla="*/ 2 h 10"/>
                  <a:gd name="T38" fmla="*/ 6 w 7"/>
                  <a:gd name="T39" fmla="*/ 2 h 10"/>
                  <a:gd name="T40" fmla="*/ 5 w 7"/>
                  <a:gd name="T41" fmla="*/ 2 h 10"/>
                  <a:gd name="T42" fmla="*/ 4 w 7"/>
                  <a:gd name="T43" fmla="*/ 2 h 10"/>
                  <a:gd name="T44" fmla="*/ 3 w 7"/>
                  <a:gd name="T45" fmla="*/ 1 h 10"/>
                  <a:gd name="T46" fmla="*/ 3 w 7"/>
                  <a:gd name="T47" fmla="*/ 1 h 10"/>
                  <a:gd name="T48" fmla="*/ 2 w 7"/>
                  <a:gd name="T49" fmla="*/ 0 h 10"/>
                  <a:gd name="T50" fmla="*/ 2 w 7"/>
                  <a:gd name="T51" fmla="*/ 1 h 10"/>
                  <a:gd name="T52" fmla="*/ 2 w 7"/>
                  <a:gd name="T53" fmla="*/ 2 h 10"/>
                  <a:gd name="T54" fmla="*/ 2 w 7"/>
                  <a:gd name="T55" fmla="*/ 3 h 10"/>
                  <a:gd name="T56" fmla="*/ 2 w 7"/>
                  <a:gd name="T57" fmla="*/ 3 h 10"/>
                  <a:gd name="T58" fmla="*/ 1 w 7"/>
                  <a:gd name="T59" fmla="*/ 4 h 10"/>
                  <a:gd name="T60" fmla="*/ 2 w 7"/>
                  <a:gd name="T61" fmla="*/ 5 h 10"/>
                  <a:gd name="T62" fmla="*/ 2 w 7"/>
                  <a:gd name="T63" fmla="*/ 6 h 10"/>
                  <a:gd name="T64" fmla="*/ 1 w 7"/>
                  <a:gd name="T65" fmla="*/ 7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 h="10">
                    <a:moveTo>
                      <a:pt x="1" y="7"/>
                    </a:moveTo>
                    <a:cubicBezTo>
                      <a:pt x="1" y="7"/>
                      <a:pt x="1" y="7"/>
                      <a:pt x="1" y="7"/>
                    </a:cubicBezTo>
                    <a:cubicBezTo>
                      <a:pt x="1" y="7"/>
                      <a:pt x="1" y="8"/>
                      <a:pt x="0" y="8"/>
                    </a:cubicBezTo>
                    <a:cubicBezTo>
                      <a:pt x="0" y="8"/>
                      <a:pt x="0" y="8"/>
                      <a:pt x="0" y="8"/>
                    </a:cubicBezTo>
                    <a:cubicBezTo>
                      <a:pt x="0" y="8"/>
                      <a:pt x="1" y="8"/>
                      <a:pt x="1" y="9"/>
                    </a:cubicBezTo>
                    <a:cubicBezTo>
                      <a:pt x="2" y="9"/>
                      <a:pt x="2" y="9"/>
                      <a:pt x="2" y="9"/>
                    </a:cubicBezTo>
                    <a:cubicBezTo>
                      <a:pt x="2" y="9"/>
                      <a:pt x="3" y="9"/>
                      <a:pt x="3" y="10"/>
                    </a:cubicBezTo>
                    <a:cubicBezTo>
                      <a:pt x="3" y="10"/>
                      <a:pt x="3" y="10"/>
                      <a:pt x="3" y="10"/>
                    </a:cubicBezTo>
                    <a:cubicBezTo>
                      <a:pt x="3" y="10"/>
                      <a:pt x="4" y="10"/>
                      <a:pt x="4" y="10"/>
                    </a:cubicBezTo>
                    <a:cubicBezTo>
                      <a:pt x="4" y="10"/>
                      <a:pt x="4" y="9"/>
                      <a:pt x="4" y="9"/>
                    </a:cubicBezTo>
                    <a:cubicBezTo>
                      <a:pt x="4" y="9"/>
                      <a:pt x="5" y="9"/>
                      <a:pt x="5" y="9"/>
                    </a:cubicBezTo>
                    <a:cubicBezTo>
                      <a:pt x="5" y="8"/>
                      <a:pt x="5" y="8"/>
                      <a:pt x="5" y="8"/>
                    </a:cubicBezTo>
                    <a:cubicBezTo>
                      <a:pt x="6" y="8"/>
                      <a:pt x="6" y="8"/>
                      <a:pt x="6" y="8"/>
                    </a:cubicBezTo>
                    <a:cubicBezTo>
                      <a:pt x="6" y="8"/>
                      <a:pt x="6" y="8"/>
                      <a:pt x="6" y="7"/>
                    </a:cubicBezTo>
                    <a:cubicBezTo>
                      <a:pt x="6" y="7"/>
                      <a:pt x="6" y="7"/>
                      <a:pt x="6" y="7"/>
                    </a:cubicBezTo>
                    <a:cubicBezTo>
                      <a:pt x="6" y="6"/>
                      <a:pt x="6" y="6"/>
                      <a:pt x="6" y="6"/>
                    </a:cubicBezTo>
                    <a:cubicBezTo>
                      <a:pt x="6" y="6"/>
                      <a:pt x="7" y="5"/>
                      <a:pt x="7" y="5"/>
                    </a:cubicBezTo>
                    <a:cubicBezTo>
                      <a:pt x="7" y="4"/>
                      <a:pt x="7" y="4"/>
                      <a:pt x="7" y="3"/>
                    </a:cubicBezTo>
                    <a:cubicBezTo>
                      <a:pt x="7" y="3"/>
                      <a:pt x="7" y="3"/>
                      <a:pt x="6" y="2"/>
                    </a:cubicBezTo>
                    <a:cubicBezTo>
                      <a:pt x="6" y="2"/>
                      <a:pt x="6" y="2"/>
                      <a:pt x="6" y="2"/>
                    </a:cubicBezTo>
                    <a:cubicBezTo>
                      <a:pt x="5" y="3"/>
                      <a:pt x="5" y="3"/>
                      <a:pt x="5" y="2"/>
                    </a:cubicBezTo>
                    <a:cubicBezTo>
                      <a:pt x="4" y="2"/>
                      <a:pt x="4" y="2"/>
                      <a:pt x="4" y="2"/>
                    </a:cubicBezTo>
                    <a:cubicBezTo>
                      <a:pt x="4" y="2"/>
                      <a:pt x="4" y="2"/>
                      <a:pt x="3" y="1"/>
                    </a:cubicBezTo>
                    <a:cubicBezTo>
                      <a:pt x="3" y="1"/>
                      <a:pt x="3" y="1"/>
                      <a:pt x="3" y="1"/>
                    </a:cubicBezTo>
                    <a:cubicBezTo>
                      <a:pt x="3" y="1"/>
                      <a:pt x="2" y="0"/>
                      <a:pt x="2" y="0"/>
                    </a:cubicBezTo>
                    <a:cubicBezTo>
                      <a:pt x="2" y="0"/>
                      <a:pt x="2" y="1"/>
                      <a:pt x="2" y="1"/>
                    </a:cubicBezTo>
                    <a:cubicBezTo>
                      <a:pt x="2" y="1"/>
                      <a:pt x="2" y="2"/>
                      <a:pt x="2" y="2"/>
                    </a:cubicBezTo>
                    <a:cubicBezTo>
                      <a:pt x="2" y="2"/>
                      <a:pt x="2" y="2"/>
                      <a:pt x="2" y="3"/>
                    </a:cubicBezTo>
                    <a:cubicBezTo>
                      <a:pt x="2" y="3"/>
                      <a:pt x="2" y="3"/>
                      <a:pt x="2" y="3"/>
                    </a:cubicBezTo>
                    <a:cubicBezTo>
                      <a:pt x="2" y="3"/>
                      <a:pt x="1" y="4"/>
                      <a:pt x="1" y="4"/>
                    </a:cubicBezTo>
                    <a:cubicBezTo>
                      <a:pt x="1" y="4"/>
                      <a:pt x="2" y="4"/>
                      <a:pt x="2" y="5"/>
                    </a:cubicBezTo>
                    <a:cubicBezTo>
                      <a:pt x="2" y="5"/>
                      <a:pt x="2" y="6"/>
                      <a:pt x="2" y="6"/>
                    </a:cubicBezTo>
                    <a:cubicBezTo>
                      <a:pt x="2" y="6"/>
                      <a:pt x="2" y="7"/>
                      <a:pt x="1" y="7"/>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738" name="Freeform 4035"/>
              <p:cNvSpPr>
                <a:spLocks/>
              </p:cNvSpPr>
              <p:nvPr/>
            </p:nvSpPr>
            <p:spPr bwMode="auto">
              <a:xfrm>
                <a:off x="4333" y="2251"/>
                <a:ext cx="0" cy="1"/>
              </a:xfrm>
              <a:custGeom>
                <a:avLst/>
                <a:gdLst>
                  <a:gd name="T0" fmla="*/ 5 w 6"/>
                  <a:gd name="T1" fmla="*/ 1 h 8"/>
                  <a:gd name="T2" fmla="*/ 5 w 6"/>
                  <a:gd name="T3" fmla="*/ 1 h 8"/>
                  <a:gd name="T4" fmla="*/ 4 w 6"/>
                  <a:gd name="T5" fmla="*/ 0 h 8"/>
                  <a:gd name="T6" fmla="*/ 3 w 6"/>
                  <a:gd name="T7" fmla="*/ 0 h 8"/>
                  <a:gd name="T8" fmla="*/ 3 w 6"/>
                  <a:gd name="T9" fmla="*/ 1 h 8"/>
                  <a:gd name="T10" fmla="*/ 3 w 6"/>
                  <a:gd name="T11" fmla="*/ 2 h 8"/>
                  <a:gd name="T12" fmla="*/ 2 w 6"/>
                  <a:gd name="T13" fmla="*/ 2 h 8"/>
                  <a:gd name="T14" fmla="*/ 1 w 6"/>
                  <a:gd name="T15" fmla="*/ 3 h 8"/>
                  <a:gd name="T16" fmla="*/ 2 w 6"/>
                  <a:gd name="T17" fmla="*/ 3 h 8"/>
                  <a:gd name="T18" fmla="*/ 2 w 6"/>
                  <a:gd name="T19" fmla="*/ 3 h 8"/>
                  <a:gd name="T20" fmla="*/ 1 w 6"/>
                  <a:gd name="T21" fmla="*/ 3 h 8"/>
                  <a:gd name="T22" fmla="*/ 1 w 6"/>
                  <a:gd name="T23" fmla="*/ 4 h 8"/>
                  <a:gd name="T24" fmla="*/ 1 w 6"/>
                  <a:gd name="T25" fmla="*/ 4 h 8"/>
                  <a:gd name="T26" fmla="*/ 1 w 6"/>
                  <a:gd name="T27" fmla="*/ 4 h 8"/>
                  <a:gd name="T28" fmla="*/ 1 w 6"/>
                  <a:gd name="T29" fmla="*/ 5 h 8"/>
                  <a:gd name="T30" fmla="*/ 1 w 6"/>
                  <a:gd name="T31" fmla="*/ 5 h 8"/>
                  <a:gd name="T32" fmla="*/ 2 w 6"/>
                  <a:gd name="T33" fmla="*/ 5 h 8"/>
                  <a:gd name="T34" fmla="*/ 2 w 6"/>
                  <a:gd name="T35" fmla="*/ 5 h 8"/>
                  <a:gd name="T36" fmla="*/ 2 w 6"/>
                  <a:gd name="T37" fmla="*/ 6 h 8"/>
                  <a:gd name="T38" fmla="*/ 2 w 6"/>
                  <a:gd name="T39" fmla="*/ 7 h 8"/>
                  <a:gd name="T40" fmla="*/ 4 w 6"/>
                  <a:gd name="T41" fmla="*/ 8 h 8"/>
                  <a:gd name="T42" fmla="*/ 4 w 6"/>
                  <a:gd name="T43" fmla="*/ 8 h 8"/>
                  <a:gd name="T44" fmla="*/ 4 w 6"/>
                  <a:gd name="T45" fmla="*/ 6 h 8"/>
                  <a:gd name="T46" fmla="*/ 4 w 6"/>
                  <a:gd name="T47" fmla="*/ 6 h 8"/>
                  <a:gd name="T48" fmla="*/ 4 w 6"/>
                  <a:gd name="T49" fmla="*/ 6 h 8"/>
                  <a:gd name="T50" fmla="*/ 5 w 6"/>
                  <a:gd name="T51" fmla="*/ 5 h 8"/>
                  <a:gd name="T52" fmla="*/ 5 w 6"/>
                  <a:gd name="T53" fmla="*/ 4 h 8"/>
                  <a:gd name="T54" fmla="*/ 6 w 6"/>
                  <a:gd name="T55" fmla="*/ 4 h 8"/>
                  <a:gd name="T56" fmla="*/ 5 w 6"/>
                  <a:gd name="T57" fmla="*/ 3 h 8"/>
                  <a:gd name="T58" fmla="*/ 5 w 6"/>
                  <a:gd name="T59" fmla="*/ 1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 h="8">
                    <a:moveTo>
                      <a:pt x="5" y="1"/>
                    </a:moveTo>
                    <a:cubicBezTo>
                      <a:pt x="5" y="1"/>
                      <a:pt x="5" y="1"/>
                      <a:pt x="5" y="1"/>
                    </a:cubicBezTo>
                    <a:cubicBezTo>
                      <a:pt x="5" y="0"/>
                      <a:pt x="5" y="0"/>
                      <a:pt x="4" y="0"/>
                    </a:cubicBezTo>
                    <a:cubicBezTo>
                      <a:pt x="4" y="0"/>
                      <a:pt x="3" y="0"/>
                      <a:pt x="3" y="0"/>
                    </a:cubicBezTo>
                    <a:cubicBezTo>
                      <a:pt x="3" y="0"/>
                      <a:pt x="3" y="1"/>
                      <a:pt x="3" y="1"/>
                    </a:cubicBezTo>
                    <a:cubicBezTo>
                      <a:pt x="3" y="1"/>
                      <a:pt x="3" y="2"/>
                      <a:pt x="3" y="2"/>
                    </a:cubicBezTo>
                    <a:cubicBezTo>
                      <a:pt x="3" y="2"/>
                      <a:pt x="2" y="2"/>
                      <a:pt x="2" y="2"/>
                    </a:cubicBezTo>
                    <a:cubicBezTo>
                      <a:pt x="2" y="2"/>
                      <a:pt x="1" y="3"/>
                      <a:pt x="1" y="3"/>
                    </a:cubicBezTo>
                    <a:cubicBezTo>
                      <a:pt x="1" y="3"/>
                      <a:pt x="2" y="3"/>
                      <a:pt x="2" y="3"/>
                    </a:cubicBezTo>
                    <a:cubicBezTo>
                      <a:pt x="2" y="3"/>
                      <a:pt x="2" y="3"/>
                      <a:pt x="2" y="3"/>
                    </a:cubicBezTo>
                    <a:cubicBezTo>
                      <a:pt x="2" y="3"/>
                      <a:pt x="2" y="3"/>
                      <a:pt x="1" y="3"/>
                    </a:cubicBezTo>
                    <a:cubicBezTo>
                      <a:pt x="1" y="4"/>
                      <a:pt x="1" y="3"/>
                      <a:pt x="1" y="4"/>
                    </a:cubicBezTo>
                    <a:cubicBezTo>
                      <a:pt x="0" y="4"/>
                      <a:pt x="0" y="4"/>
                      <a:pt x="1" y="4"/>
                    </a:cubicBezTo>
                    <a:cubicBezTo>
                      <a:pt x="1" y="4"/>
                      <a:pt x="1" y="4"/>
                      <a:pt x="1" y="4"/>
                    </a:cubicBezTo>
                    <a:cubicBezTo>
                      <a:pt x="1" y="4"/>
                      <a:pt x="1" y="5"/>
                      <a:pt x="1" y="5"/>
                    </a:cubicBezTo>
                    <a:cubicBezTo>
                      <a:pt x="1" y="5"/>
                      <a:pt x="1" y="5"/>
                      <a:pt x="1" y="5"/>
                    </a:cubicBezTo>
                    <a:cubicBezTo>
                      <a:pt x="2" y="5"/>
                      <a:pt x="2" y="5"/>
                      <a:pt x="2" y="5"/>
                    </a:cubicBezTo>
                    <a:cubicBezTo>
                      <a:pt x="2" y="5"/>
                      <a:pt x="2" y="5"/>
                      <a:pt x="2" y="5"/>
                    </a:cubicBezTo>
                    <a:cubicBezTo>
                      <a:pt x="2" y="6"/>
                      <a:pt x="2" y="6"/>
                      <a:pt x="2" y="6"/>
                    </a:cubicBezTo>
                    <a:cubicBezTo>
                      <a:pt x="2" y="7"/>
                      <a:pt x="2" y="7"/>
                      <a:pt x="2" y="7"/>
                    </a:cubicBezTo>
                    <a:cubicBezTo>
                      <a:pt x="3" y="7"/>
                      <a:pt x="3" y="7"/>
                      <a:pt x="4" y="8"/>
                    </a:cubicBezTo>
                    <a:cubicBezTo>
                      <a:pt x="4" y="8"/>
                      <a:pt x="4" y="8"/>
                      <a:pt x="4" y="8"/>
                    </a:cubicBezTo>
                    <a:cubicBezTo>
                      <a:pt x="4" y="7"/>
                      <a:pt x="4" y="7"/>
                      <a:pt x="4" y="6"/>
                    </a:cubicBezTo>
                    <a:cubicBezTo>
                      <a:pt x="4" y="6"/>
                      <a:pt x="4" y="6"/>
                      <a:pt x="4" y="6"/>
                    </a:cubicBezTo>
                    <a:cubicBezTo>
                      <a:pt x="4" y="6"/>
                      <a:pt x="4" y="6"/>
                      <a:pt x="4" y="6"/>
                    </a:cubicBezTo>
                    <a:cubicBezTo>
                      <a:pt x="4" y="5"/>
                      <a:pt x="5" y="5"/>
                      <a:pt x="5" y="5"/>
                    </a:cubicBezTo>
                    <a:cubicBezTo>
                      <a:pt x="5" y="5"/>
                      <a:pt x="5" y="4"/>
                      <a:pt x="5" y="4"/>
                    </a:cubicBezTo>
                    <a:cubicBezTo>
                      <a:pt x="5" y="4"/>
                      <a:pt x="5" y="4"/>
                      <a:pt x="6" y="4"/>
                    </a:cubicBezTo>
                    <a:cubicBezTo>
                      <a:pt x="6" y="3"/>
                      <a:pt x="6" y="3"/>
                      <a:pt x="5" y="3"/>
                    </a:cubicBezTo>
                    <a:cubicBezTo>
                      <a:pt x="5" y="2"/>
                      <a:pt x="5" y="2"/>
                      <a:pt x="5" y="1"/>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739" name="Freeform 4036"/>
              <p:cNvSpPr>
                <a:spLocks/>
              </p:cNvSpPr>
              <p:nvPr/>
            </p:nvSpPr>
            <p:spPr bwMode="auto">
              <a:xfrm>
                <a:off x="4332" y="2252"/>
                <a:ext cx="1" cy="1"/>
              </a:xfrm>
              <a:custGeom>
                <a:avLst/>
                <a:gdLst>
                  <a:gd name="T0" fmla="*/ 6 w 7"/>
                  <a:gd name="T1" fmla="*/ 0 h 4"/>
                  <a:gd name="T2" fmla="*/ 4 w 7"/>
                  <a:gd name="T3" fmla="*/ 1 h 4"/>
                  <a:gd name="T4" fmla="*/ 2 w 7"/>
                  <a:gd name="T5" fmla="*/ 0 h 4"/>
                  <a:gd name="T6" fmla="*/ 1 w 7"/>
                  <a:gd name="T7" fmla="*/ 0 h 4"/>
                  <a:gd name="T8" fmla="*/ 0 w 7"/>
                  <a:gd name="T9" fmla="*/ 2 h 4"/>
                  <a:gd name="T10" fmla="*/ 1 w 7"/>
                  <a:gd name="T11" fmla="*/ 3 h 4"/>
                  <a:gd name="T12" fmla="*/ 2 w 7"/>
                  <a:gd name="T13" fmla="*/ 3 h 4"/>
                  <a:gd name="T14" fmla="*/ 4 w 7"/>
                  <a:gd name="T15" fmla="*/ 4 h 4"/>
                  <a:gd name="T16" fmla="*/ 5 w 7"/>
                  <a:gd name="T17" fmla="*/ 4 h 4"/>
                  <a:gd name="T18" fmla="*/ 6 w 7"/>
                  <a:gd name="T19" fmla="*/ 3 h 4"/>
                  <a:gd name="T20" fmla="*/ 7 w 7"/>
                  <a:gd name="T21" fmla="*/ 2 h 4"/>
                  <a:gd name="T22" fmla="*/ 7 w 7"/>
                  <a:gd name="T23" fmla="*/ 2 h 4"/>
                  <a:gd name="T24" fmla="*/ 7 w 7"/>
                  <a:gd name="T25" fmla="*/ 2 h 4"/>
                  <a:gd name="T26" fmla="*/ 6 w 7"/>
                  <a:gd name="T2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 h="4">
                    <a:moveTo>
                      <a:pt x="6" y="0"/>
                    </a:moveTo>
                    <a:cubicBezTo>
                      <a:pt x="5" y="0"/>
                      <a:pt x="5" y="1"/>
                      <a:pt x="4" y="1"/>
                    </a:cubicBezTo>
                    <a:cubicBezTo>
                      <a:pt x="3" y="1"/>
                      <a:pt x="2" y="1"/>
                      <a:pt x="2" y="0"/>
                    </a:cubicBezTo>
                    <a:cubicBezTo>
                      <a:pt x="1" y="0"/>
                      <a:pt x="1" y="0"/>
                      <a:pt x="1" y="0"/>
                    </a:cubicBezTo>
                    <a:cubicBezTo>
                      <a:pt x="1" y="1"/>
                      <a:pt x="0" y="1"/>
                      <a:pt x="0" y="2"/>
                    </a:cubicBezTo>
                    <a:cubicBezTo>
                      <a:pt x="0" y="2"/>
                      <a:pt x="0" y="2"/>
                      <a:pt x="1" y="3"/>
                    </a:cubicBezTo>
                    <a:cubicBezTo>
                      <a:pt x="1" y="3"/>
                      <a:pt x="1" y="3"/>
                      <a:pt x="2" y="3"/>
                    </a:cubicBezTo>
                    <a:cubicBezTo>
                      <a:pt x="2" y="3"/>
                      <a:pt x="3" y="4"/>
                      <a:pt x="4" y="4"/>
                    </a:cubicBezTo>
                    <a:cubicBezTo>
                      <a:pt x="4" y="4"/>
                      <a:pt x="4" y="4"/>
                      <a:pt x="5" y="4"/>
                    </a:cubicBezTo>
                    <a:cubicBezTo>
                      <a:pt x="5" y="4"/>
                      <a:pt x="6" y="4"/>
                      <a:pt x="6" y="3"/>
                    </a:cubicBezTo>
                    <a:cubicBezTo>
                      <a:pt x="6" y="3"/>
                      <a:pt x="7" y="3"/>
                      <a:pt x="7" y="2"/>
                    </a:cubicBezTo>
                    <a:cubicBezTo>
                      <a:pt x="7" y="2"/>
                      <a:pt x="7" y="2"/>
                      <a:pt x="7" y="2"/>
                    </a:cubicBezTo>
                    <a:cubicBezTo>
                      <a:pt x="7" y="2"/>
                      <a:pt x="7" y="2"/>
                      <a:pt x="7" y="2"/>
                    </a:cubicBezTo>
                    <a:cubicBezTo>
                      <a:pt x="7" y="2"/>
                      <a:pt x="6" y="1"/>
                      <a:pt x="6" y="0"/>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740" name="Freeform 4037"/>
              <p:cNvSpPr>
                <a:spLocks/>
              </p:cNvSpPr>
              <p:nvPr/>
            </p:nvSpPr>
            <p:spPr bwMode="auto">
              <a:xfrm>
                <a:off x="4333" y="2249"/>
                <a:ext cx="1" cy="1"/>
              </a:xfrm>
              <a:custGeom>
                <a:avLst/>
                <a:gdLst>
                  <a:gd name="T0" fmla="*/ 0 w 3"/>
                  <a:gd name="T1" fmla="*/ 3 h 6"/>
                  <a:gd name="T2" fmla="*/ 1 w 3"/>
                  <a:gd name="T3" fmla="*/ 4 h 6"/>
                  <a:gd name="T4" fmla="*/ 1 w 3"/>
                  <a:gd name="T5" fmla="*/ 5 h 6"/>
                  <a:gd name="T6" fmla="*/ 2 w 3"/>
                  <a:gd name="T7" fmla="*/ 6 h 6"/>
                  <a:gd name="T8" fmla="*/ 2 w 3"/>
                  <a:gd name="T9" fmla="*/ 6 h 6"/>
                  <a:gd name="T10" fmla="*/ 3 w 3"/>
                  <a:gd name="T11" fmla="*/ 5 h 6"/>
                  <a:gd name="T12" fmla="*/ 3 w 3"/>
                  <a:gd name="T13" fmla="*/ 4 h 6"/>
                  <a:gd name="T14" fmla="*/ 3 w 3"/>
                  <a:gd name="T15" fmla="*/ 2 h 6"/>
                  <a:gd name="T16" fmla="*/ 3 w 3"/>
                  <a:gd name="T17" fmla="*/ 1 h 6"/>
                  <a:gd name="T18" fmla="*/ 2 w 3"/>
                  <a:gd name="T19" fmla="*/ 1 h 6"/>
                  <a:gd name="T20" fmla="*/ 2 w 3"/>
                  <a:gd name="T21" fmla="*/ 0 h 6"/>
                  <a:gd name="T22" fmla="*/ 2 w 3"/>
                  <a:gd name="T23" fmla="*/ 1 h 6"/>
                  <a:gd name="T24" fmla="*/ 1 w 3"/>
                  <a:gd name="T25" fmla="*/ 3 h 6"/>
                  <a:gd name="T26" fmla="*/ 0 w 3"/>
                  <a:gd name="T27"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 h="6">
                    <a:moveTo>
                      <a:pt x="0" y="3"/>
                    </a:moveTo>
                    <a:cubicBezTo>
                      <a:pt x="0" y="3"/>
                      <a:pt x="0" y="4"/>
                      <a:pt x="1" y="4"/>
                    </a:cubicBezTo>
                    <a:cubicBezTo>
                      <a:pt x="1" y="4"/>
                      <a:pt x="1" y="5"/>
                      <a:pt x="1" y="5"/>
                    </a:cubicBezTo>
                    <a:cubicBezTo>
                      <a:pt x="1" y="5"/>
                      <a:pt x="2" y="6"/>
                      <a:pt x="2" y="6"/>
                    </a:cubicBezTo>
                    <a:cubicBezTo>
                      <a:pt x="2" y="6"/>
                      <a:pt x="2" y="6"/>
                      <a:pt x="2" y="6"/>
                    </a:cubicBezTo>
                    <a:cubicBezTo>
                      <a:pt x="3" y="6"/>
                      <a:pt x="3" y="5"/>
                      <a:pt x="3" y="5"/>
                    </a:cubicBezTo>
                    <a:cubicBezTo>
                      <a:pt x="3" y="4"/>
                      <a:pt x="3" y="4"/>
                      <a:pt x="3" y="4"/>
                    </a:cubicBezTo>
                    <a:cubicBezTo>
                      <a:pt x="3" y="3"/>
                      <a:pt x="3" y="3"/>
                      <a:pt x="3" y="2"/>
                    </a:cubicBezTo>
                    <a:cubicBezTo>
                      <a:pt x="3" y="2"/>
                      <a:pt x="3" y="1"/>
                      <a:pt x="3" y="1"/>
                    </a:cubicBezTo>
                    <a:cubicBezTo>
                      <a:pt x="3" y="1"/>
                      <a:pt x="3" y="1"/>
                      <a:pt x="2" y="1"/>
                    </a:cubicBezTo>
                    <a:cubicBezTo>
                      <a:pt x="2" y="1"/>
                      <a:pt x="2" y="0"/>
                      <a:pt x="2" y="0"/>
                    </a:cubicBezTo>
                    <a:cubicBezTo>
                      <a:pt x="2" y="0"/>
                      <a:pt x="2" y="1"/>
                      <a:pt x="2" y="1"/>
                    </a:cubicBezTo>
                    <a:cubicBezTo>
                      <a:pt x="2" y="2"/>
                      <a:pt x="2" y="3"/>
                      <a:pt x="1" y="3"/>
                    </a:cubicBezTo>
                    <a:cubicBezTo>
                      <a:pt x="1" y="3"/>
                      <a:pt x="1" y="2"/>
                      <a:pt x="0" y="3"/>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741" name="Freeform 4038"/>
              <p:cNvSpPr>
                <a:spLocks/>
              </p:cNvSpPr>
              <p:nvPr/>
            </p:nvSpPr>
            <p:spPr bwMode="auto">
              <a:xfrm>
                <a:off x="4332" y="2249"/>
                <a:ext cx="1" cy="1"/>
              </a:xfrm>
              <a:custGeom>
                <a:avLst/>
                <a:gdLst>
                  <a:gd name="T0" fmla="*/ 1 w 5"/>
                  <a:gd name="T1" fmla="*/ 7 h 8"/>
                  <a:gd name="T2" fmla="*/ 3 w 5"/>
                  <a:gd name="T3" fmla="*/ 7 h 8"/>
                  <a:gd name="T4" fmla="*/ 4 w 5"/>
                  <a:gd name="T5" fmla="*/ 6 h 8"/>
                  <a:gd name="T6" fmla="*/ 4 w 5"/>
                  <a:gd name="T7" fmla="*/ 4 h 8"/>
                  <a:gd name="T8" fmla="*/ 5 w 5"/>
                  <a:gd name="T9" fmla="*/ 3 h 8"/>
                  <a:gd name="T10" fmla="*/ 5 w 5"/>
                  <a:gd name="T11" fmla="*/ 2 h 8"/>
                  <a:gd name="T12" fmla="*/ 4 w 5"/>
                  <a:gd name="T13" fmla="*/ 0 h 8"/>
                  <a:gd name="T14" fmla="*/ 4 w 5"/>
                  <a:gd name="T15" fmla="*/ 1 h 8"/>
                  <a:gd name="T16" fmla="*/ 3 w 5"/>
                  <a:gd name="T17" fmla="*/ 1 h 8"/>
                  <a:gd name="T18" fmla="*/ 2 w 5"/>
                  <a:gd name="T19" fmla="*/ 2 h 8"/>
                  <a:gd name="T20" fmla="*/ 2 w 5"/>
                  <a:gd name="T21" fmla="*/ 3 h 8"/>
                  <a:gd name="T22" fmla="*/ 1 w 5"/>
                  <a:gd name="T23" fmla="*/ 4 h 8"/>
                  <a:gd name="T24" fmla="*/ 0 w 5"/>
                  <a:gd name="T25" fmla="*/ 6 h 8"/>
                  <a:gd name="T26" fmla="*/ 0 w 5"/>
                  <a:gd name="T27" fmla="*/ 8 h 8"/>
                  <a:gd name="T28" fmla="*/ 1 w 5"/>
                  <a:gd name="T29" fmla="*/ 7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8">
                    <a:moveTo>
                      <a:pt x="1" y="7"/>
                    </a:moveTo>
                    <a:cubicBezTo>
                      <a:pt x="1" y="7"/>
                      <a:pt x="2" y="7"/>
                      <a:pt x="3" y="7"/>
                    </a:cubicBezTo>
                    <a:cubicBezTo>
                      <a:pt x="3" y="7"/>
                      <a:pt x="4" y="7"/>
                      <a:pt x="4" y="6"/>
                    </a:cubicBezTo>
                    <a:cubicBezTo>
                      <a:pt x="4" y="6"/>
                      <a:pt x="4" y="5"/>
                      <a:pt x="4" y="4"/>
                    </a:cubicBezTo>
                    <a:cubicBezTo>
                      <a:pt x="4" y="4"/>
                      <a:pt x="5" y="4"/>
                      <a:pt x="5" y="3"/>
                    </a:cubicBezTo>
                    <a:cubicBezTo>
                      <a:pt x="5" y="3"/>
                      <a:pt x="5" y="2"/>
                      <a:pt x="5" y="2"/>
                    </a:cubicBezTo>
                    <a:cubicBezTo>
                      <a:pt x="4" y="1"/>
                      <a:pt x="4" y="1"/>
                      <a:pt x="4" y="0"/>
                    </a:cubicBezTo>
                    <a:cubicBezTo>
                      <a:pt x="3" y="0"/>
                      <a:pt x="3" y="1"/>
                      <a:pt x="4" y="1"/>
                    </a:cubicBezTo>
                    <a:cubicBezTo>
                      <a:pt x="3" y="1"/>
                      <a:pt x="3" y="1"/>
                      <a:pt x="3" y="1"/>
                    </a:cubicBezTo>
                    <a:cubicBezTo>
                      <a:pt x="2" y="1"/>
                      <a:pt x="2" y="2"/>
                      <a:pt x="2" y="2"/>
                    </a:cubicBezTo>
                    <a:cubicBezTo>
                      <a:pt x="2" y="2"/>
                      <a:pt x="2" y="2"/>
                      <a:pt x="2" y="3"/>
                    </a:cubicBezTo>
                    <a:cubicBezTo>
                      <a:pt x="2" y="3"/>
                      <a:pt x="1" y="3"/>
                      <a:pt x="1" y="4"/>
                    </a:cubicBezTo>
                    <a:cubicBezTo>
                      <a:pt x="0" y="5"/>
                      <a:pt x="0" y="5"/>
                      <a:pt x="0" y="6"/>
                    </a:cubicBezTo>
                    <a:cubicBezTo>
                      <a:pt x="0" y="7"/>
                      <a:pt x="0" y="7"/>
                      <a:pt x="0" y="8"/>
                    </a:cubicBezTo>
                    <a:cubicBezTo>
                      <a:pt x="0" y="8"/>
                      <a:pt x="0" y="7"/>
                      <a:pt x="1" y="7"/>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742" name="Freeform 4039"/>
              <p:cNvSpPr>
                <a:spLocks/>
              </p:cNvSpPr>
              <p:nvPr/>
            </p:nvSpPr>
            <p:spPr bwMode="auto">
              <a:xfrm>
                <a:off x="4331" y="2250"/>
                <a:ext cx="1" cy="1"/>
              </a:xfrm>
              <a:custGeom>
                <a:avLst/>
                <a:gdLst>
                  <a:gd name="T0" fmla="*/ 5 w 6"/>
                  <a:gd name="T1" fmla="*/ 2 h 9"/>
                  <a:gd name="T2" fmla="*/ 4 w 6"/>
                  <a:gd name="T3" fmla="*/ 0 h 9"/>
                  <a:gd name="T4" fmla="*/ 4 w 6"/>
                  <a:gd name="T5" fmla="*/ 0 h 9"/>
                  <a:gd name="T6" fmla="*/ 1 w 6"/>
                  <a:gd name="T7" fmla="*/ 3 h 9"/>
                  <a:gd name="T8" fmla="*/ 0 w 6"/>
                  <a:gd name="T9" fmla="*/ 7 h 9"/>
                  <a:gd name="T10" fmla="*/ 1 w 6"/>
                  <a:gd name="T11" fmla="*/ 9 h 9"/>
                  <a:gd name="T12" fmla="*/ 3 w 6"/>
                  <a:gd name="T13" fmla="*/ 8 h 9"/>
                  <a:gd name="T14" fmla="*/ 4 w 6"/>
                  <a:gd name="T15" fmla="*/ 7 h 9"/>
                  <a:gd name="T16" fmla="*/ 5 w 6"/>
                  <a:gd name="T17" fmla="*/ 6 h 9"/>
                  <a:gd name="T18" fmla="*/ 6 w 6"/>
                  <a:gd name="T19" fmla="*/ 4 h 9"/>
                  <a:gd name="T20" fmla="*/ 5 w 6"/>
                  <a:gd name="T21" fmla="*/ 2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9">
                    <a:moveTo>
                      <a:pt x="5" y="2"/>
                    </a:moveTo>
                    <a:cubicBezTo>
                      <a:pt x="5" y="1"/>
                      <a:pt x="5" y="0"/>
                      <a:pt x="4" y="0"/>
                    </a:cubicBezTo>
                    <a:cubicBezTo>
                      <a:pt x="4" y="0"/>
                      <a:pt x="4" y="0"/>
                      <a:pt x="4" y="0"/>
                    </a:cubicBezTo>
                    <a:cubicBezTo>
                      <a:pt x="3" y="0"/>
                      <a:pt x="2" y="2"/>
                      <a:pt x="1" y="3"/>
                    </a:cubicBezTo>
                    <a:cubicBezTo>
                      <a:pt x="0" y="4"/>
                      <a:pt x="0" y="5"/>
                      <a:pt x="0" y="7"/>
                    </a:cubicBezTo>
                    <a:cubicBezTo>
                      <a:pt x="0" y="7"/>
                      <a:pt x="0" y="9"/>
                      <a:pt x="1" y="9"/>
                    </a:cubicBezTo>
                    <a:cubicBezTo>
                      <a:pt x="1" y="9"/>
                      <a:pt x="3" y="8"/>
                      <a:pt x="3" y="8"/>
                    </a:cubicBezTo>
                    <a:cubicBezTo>
                      <a:pt x="3" y="7"/>
                      <a:pt x="4" y="7"/>
                      <a:pt x="4" y="7"/>
                    </a:cubicBezTo>
                    <a:cubicBezTo>
                      <a:pt x="5" y="7"/>
                      <a:pt x="5" y="6"/>
                      <a:pt x="5" y="6"/>
                    </a:cubicBezTo>
                    <a:cubicBezTo>
                      <a:pt x="5" y="5"/>
                      <a:pt x="6" y="4"/>
                      <a:pt x="6" y="4"/>
                    </a:cubicBezTo>
                    <a:cubicBezTo>
                      <a:pt x="6" y="3"/>
                      <a:pt x="5" y="3"/>
                      <a:pt x="5" y="2"/>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743" name="Freeform 4040"/>
              <p:cNvSpPr>
                <a:spLocks/>
              </p:cNvSpPr>
              <p:nvPr/>
            </p:nvSpPr>
            <p:spPr bwMode="auto">
              <a:xfrm>
                <a:off x="4332" y="2250"/>
                <a:ext cx="1" cy="1"/>
              </a:xfrm>
              <a:custGeom>
                <a:avLst/>
                <a:gdLst>
                  <a:gd name="T0" fmla="*/ 0 w 8"/>
                  <a:gd name="T1" fmla="*/ 5 h 9"/>
                  <a:gd name="T2" fmla="*/ 2 w 8"/>
                  <a:gd name="T3" fmla="*/ 5 h 9"/>
                  <a:gd name="T4" fmla="*/ 3 w 8"/>
                  <a:gd name="T5" fmla="*/ 6 h 9"/>
                  <a:gd name="T6" fmla="*/ 1 w 8"/>
                  <a:gd name="T7" fmla="*/ 6 h 9"/>
                  <a:gd name="T8" fmla="*/ 1 w 8"/>
                  <a:gd name="T9" fmla="*/ 8 h 9"/>
                  <a:gd name="T10" fmla="*/ 2 w 8"/>
                  <a:gd name="T11" fmla="*/ 9 h 9"/>
                  <a:gd name="T12" fmla="*/ 4 w 8"/>
                  <a:gd name="T13" fmla="*/ 7 h 9"/>
                  <a:gd name="T14" fmla="*/ 5 w 8"/>
                  <a:gd name="T15" fmla="*/ 7 h 9"/>
                  <a:gd name="T16" fmla="*/ 5 w 8"/>
                  <a:gd name="T17" fmla="*/ 6 h 9"/>
                  <a:gd name="T18" fmla="*/ 6 w 8"/>
                  <a:gd name="T19" fmla="*/ 5 h 9"/>
                  <a:gd name="T20" fmla="*/ 7 w 8"/>
                  <a:gd name="T21" fmla="*/ 5 h 9"/>
                  <a:gd name="T22" fmla="*/ 8 w 8"/>
                  <a:gd name="T23" fmla="*/ 4 h 9"/>
                  <a:gd name="T24" fmla="*/ 7 w 8"/>
                  <a:gd name="T25" fmla="*/ 3 h 9"/>
                  <a:gd name="T26" fmla="*/ 6 w 8"/>
                  <a:gd name="T27" fmla="*/ 3 h 9"/>
                  <a:gd name="T28" fmla="*/ 6 w 8"/>
                  <a:gd name="T29" fmla="*/ 0 h 9"/>
                  <a:gd name="T30" fmla="*/ 2 w 8"/>
                  <a:gd name="T31" fmla="*/ 2 h 9"/>
                  <a:gd name="T32" fmla="*/ 1 w 8"/>
                  <a:gd name="T33" fmla="*/ 2 h 9"/>
                  <a:gd name="T34" fmla="*/ 0 w 8"/>
                  <a:gd name="T35" fmla="*/ 5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 h="9">
                    <a:moveTo>
                      <a:pt x="0" y="5"/>
                    </a:moveTo>
                    <a:cubicBezTo>
                      <a:pt x="1" y="5"/>
                      <a:pt x="2" y="4"/>
                      <a:pt x="2" y="5"/>
                    </a:cubicBezTo>
                    <a:cubicBezTo>
                      <a:pt x="2" y="5"/>
                      <a:pt x="3" y="5"/>
                      <a:pt x="3" y="6"/>
                    </a:cubicBezTo>
                    <a:cubicBezTo>
                      <a:pt x="2" y="6"/>
                      <a:pt x="2" y="6"/>
                      <a:pt x="1" y="6"/>
                    </a:cubicBezTo>
                    <a:cubicBezTo>
                      <a:pt x="1" y="7"/>
                      <a:pt x="1" y="7"/>
                      <a:pt x="1" y="8"/>
                    </a:cubicBezTo>
                    <a:cubicBezTo>
                      <a:pt x="1" y="9"/>
                      <a:pt x="2" y="9"/>
                      <a:pt x="2" y="9"/>
                    </a:cubicBezTo>
                    <a:cubicBezTo>
                      <a:pt x="3" y="8"/>
                      <a:pt x="3" y="8"/>
                      <a:pt x="4" y="7"/>
                    </a:cubicBezTo>
                    <a:cubicBezTo>
                      <a:pt x="4" y="7"/>
                      <a:pt x="4" y="7"/>
                      <a:pt x="5" y="7"/>
                    </a:cubicBezTo>
                    <a:cubicBezTo>
                      <a:pt x="5" y="6"/>
                      <a:pt x="5" y="6"/>
                      <a:pt x="5" y="6"/>
                    </a:cubicBezTo>
                    <a:cubicBezTo>
                      <a:pt x="6" y="6"/>
                      <a:pt x="6" y="6"/>
                      <a:pt x="6" y="5"/>
                    </a:cubicBezTo>
                    <a:cubicBezTo>
                      <a:pt x="6" y="5"/>
                      <a:pt x="7" y="5"/>
                      <a:pt x="7" y="5"/>
                    </a:cubicBezTo>
                    <a:cubicBezTo>
                      <a:pt x="7" y="4"/>
                      <a:pt x="8" y="4"/>
                      <a:pt x="8" y="4"/>
                    </a:cubicBezTo>
                    <a:cubicBezTo>
                      <a:pt x="7" y="3"/>
                      <a:pt x="7" y="3"/>
                      <a:pt x="7" y="3"/>
                    </a:cubicBezTo>
                    <a:cubicBezTo>
                      <a:pt x="6" y="3"/>
                      <a:pt x="6" y="3"/>
                      <a:pt x="6" y="3"/>
                    </a:cubicBezTo>
                    <a:cubicBezTo>
                      <a:pt x="5" y="2"/>
                      <a:pt x="7" y="0"/>
                      <a:pt x="6" y="0"/>
                    </a:cubicBezTo>
                    <a:cubicBezTo>
                      <a:pt x="5" y="0"/>
                      <a:pt x="4" y="2"/>
                      <a:pt x="2" y="2"/>
                    </a:cubicBezTo>
                    <a:cubicBezTo>
                      <a:pt x="2" y="2"/>
                      <a:pt x="2" y="1"/>
                      <a:pt x="1" y="2"/>
                    </a:cubicBezTo>
                    <a:cubicBezTo>
                      <a:pt x="0" y="2"/>
                      <a:pt x="0" y="4"/>
                      <a:pt x="0" y="5"/>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744" name="Freeform 4041"/>
              <p:cNvSpPr>
                <a:spLocks/>
              </p:cNvSpPr>
              <p:nvPr/>
            </p:nvSpPr>
            <p:spPr bwMode="auto">
              <a:xfrm>
                <a:off x="4328" y="2253"/>
                <a:ext cx="1" cy="1"/>
              </a:xfrm>
              <a:custGeom>
                <a:avLst/>
                <a:gdLst>
                  <a:gd name="T0" fmla="*/ 6 w 6"/>
                  <a:gd name="T1" fmla="*/ 3 h 5"/>
                  <a:gd name="T2" fmla="*/ 5 w 6"/>
                  <a:gd name="T3" fmla="*/ 2 h 5"/>
                  <a:gd name="T4" fmla="*/ 5 w 6"/>
                  <a:gd name="T5" fmla="*/ 1 h 5"/>
                  <a:gd name="T6" fmla="*/ 4 w 6"/>
                  <a:gd name="T7" fmla="*/ 1 h 5"/>
                  <a:gd name="T8" fmla="*/ 4 w 6"/>
                  <a:gd name="T9" fmla="*/ 1 h 5"/>
                  <a:gd name="T10" fmla="*/ 3 w 6"/>
                  <a:gd name="T11" fmla="*/ 0 h 5"/>
                  <a:gd name="T12" fmla="*/ 3 w 6"/>
                  <a:gd name="T13" fmla="*/ 0 h 5"/>
                  <a:gd name="T14" fmla="*/ 1 w 6"/>
                  <a:gd name="T15" fmla="*/ 0 h 5"/>
                  <a:gd name="T16" fmla="*/ 1 w 6"/>
                  <a:gd name="T17" fmla="*/ 2 h 5"/>
                  <a:gd name="T18" fmla="*/ 2 w 6"/>
                  <a:gd name="T19" fmla="*/ 2 h 5"/>
                  <a:gd name="T20" fmla="*/ 4 w 6"/>
                  <a:gd name="T21" fmla="*/ 4 h 5"/>
                  <a:gd name="T22" fmla="*/ 5 w 6"/>
                  <a:gd name="T23" fmla="*/ 4 h 5"/>
                  <a:gd name="T24" fmla="*/ 6 w 6"/>
                  <a:gd name="T25" fmla="*/ 4 h 5"/>
                  <a:gd name="T26" fmla="*/ 6 w 6"/>
                  <a:gd name="T27" fmla="*/ 4 h 5"/>
                  <a:gd name="T28" fmla="*/ 6 w 6"/>
                  <a:gd name="T29" fmla="*/ 3 h 5"/>
                  <a:gd name="T30" fmla="*/ 6 w 6"/>
                  <a:gd name="T31"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 h="5">
                    <a:moveTo>
                      <a:pt x="6" y="3"/>
                    </a:moveTo>
                    <a:cubicBezTo>
                      <a:pt x="6" y="2"/>
                      <a:pt x="5" y="2"/>
                      <a:pt x="5" y="2"/>
                    </a:cubicBezTo>
                    <a:cubicBezTo>
                      <a:pt x="5" y="2"/>
                      <a:pt x="5" y="2"/>
                      <a:pt x="5" y="1"/>
                    </a:cubicBezTo>
                    <a:cubicBezTo>
                      <a:pt x="5" y="1"/>
                      <a:pt x="4" y="1"/>
                      <a:pt x="4" y="1"/>
                    </a:cubicBezTo>
                    <a:cubicBezTo>
                      <a:pt x="4" y="1"/>
                      <a:pt x="4" y="1"/>
                      <a:pt x="4" y="1"/>
                    </a:cubicBezTo>
                    <a:cubicBezTo>
                      <a:pt x="4" y="1"/>
                      <a:pt x="4" y="0"/>
                      <a:pt x="3" y="0"/>
                    </a:cubicBezTo>
                    <a:cubicBezTo>
                      <a:pt x="3" y="0"/>
                      <a:pt x="3" y="0"/>
                      <a:pt x="3" y="0"/>
                    </a:cubicBezTo>
                    <a:cubicBezTo>
                      <a:pt x="2" y="0"/>
                      <a:pt x="1" y="0"/>
                      <a:pt x="1" y="0"/>
                    </a:cubicBezTo>
                    <a:cubicBezTo>
                      <a:pt x="0" y="1"/>
                      <a:pt x="1" y="1"/>
                      <a:pt x="1" y="2"/>
                    </a:cubicBezTo>
                    <a:cubicBezTo>
                      <a:pt x="1" y="2"/>
                      <a:pt x="2" y="2"/>
                      <a:pt x="2" y="2"/>
                    </a:cubicBezTo>
                    <a:cubicBezTo>
                      <a:pt x="3" y="2"/>
                      <a:pt x="4" y="3"/>
                      <a:pt x="4" y="4"/>
                    </a:cubicBezTo>
                    <a:cubicBezTo>
                      <a:pt x="5" y="4"/>
                      <a:pt x="5" y="4"/>
                      <a:pt x="5" y="4"/>
                    </a:cubicBezTo>
                    <a:cubicBezTo>
                      <a:pt x="6" y="4"/>
                      <a:pt x="5" y="5"/>
                      <a:pt x="6" y="4"/>
                    </a:cubicBezTo>
                    <a:cubicBezTo>
                      <a:pt x="6" y="4"/>
                      <a:pt x="6" y="4"/>
                      <a:pt x="6" y="4"/>
                    </a:cubicBezTo>
                    <a:cubicBezTo>
                      <a:pt x="6" y="4"/>
                      <a:pt x="6" y="4"/>
                      <a:pt x="6" y="3"/>
                    </a:cubicBezTo>
                    <a:cubicBezTo>
                      <a:pt x="6" y="3"/>
                      <a:pt x="6" y="3"/>
                      <a:pt x="6" y="3"/>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745" name="Freeform 4042"/>
              <p:cNvSpPr>
                <a:spLocks/>
              </p:cNvSpPr>
              <p:nvPr/>
            </p:nvSpPr>
            <p:spPr bwMode="auto">
              <a:xfrm>
                <a:off x="4332" y="2227"/>
                <a:ext cx="0" cy="1"/>
              </a:xfrm>
              <a:custGeom>
                <a:avLst/>
                <a:gdLst>
                  <a:gd name="T0" fmla="*/ 0 w 1"/>
                  <a:gd name="T1" fmla="*/ 1 h 1"/>
                  <a:gd name="T2" fmla="*/ 0 w 1"/>
                  <a:gd name="T3" fmla="*/ 1 h 1"/>
                  <a:gd name="T4" fmla="*/ 1 w 1"/>
                  <a:gd name="T5" fmla="*/ 1 h 1"/>
                  <a:gd name="T6" fmla="*/ 1 w 1"/>
                  <a:gd name="T7" fmla="*/ 1 h 1"/>
                  <a:gd name="T8" fmla="*/ 1 w 1"/>
                  <a:gd name="T9" fmla="*/ 0 h 1"/>
                  <a:gd name="T10" fmla="*/ 1 w 1"/>
                  <a:gd name="T11" fmla="*/ 0 h 1"/>
                  <a:gd name="T12" fmla="*/ 0 w 1"/>
                  <a:gd name="T13" fmla="*/ 0 h 1"/>
                  <a:gd name="T14" fmla="*/ 0 w 1"/>
                  <a:gd name="T15" fmla="*/ 0 h 1"/>
                  <a:gd name="T16" fmla="*/ 0 w 1"/>
                  <a:gd name="T17" fmla="*/ 0 h 1"/>
                  <a:gd name="T18" fmla="*/ 0 w 1"/>
                  <a:gd name="T1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1">
                    <a:moveTo>
                      <a:pt x="0" y="1"/>
                    </a:moveTo>
                    <a:cubicBezTo>
                      <a:pt x="0" y="1"/>
                      <a:pt x="0" y="1"/>
                      <a:pt x="0" y="1"/>
                    </a:cubicBezTo>
                    <a:cubicBezTo>
                      <a:pt x="1" y="1"/>
                      <a:pt x="1" y="1"/>
                      <a:pt x="1" y="1"/>
                    </a:cubicBezTo>
                    <a:cubicBezTo>
                      <a:pt x="1" y="1"/>
                      <a:pt x="1" y="1"/>
                      <a:pt x="1" y="1"/>
                    </a:cubicBezTo>
                    <a:cubicBezTo>
                      <a:pt x="1" y="0"/>
                      <a:pt x="1" y="0"/>
                      <a:pt x="1" y="0"/>
                    </a:cubicBezTo>
                    <a:cubicBezTo>
                      <a:pt x="1" y="0"/>
                      <a:pt x="1" y="0"/>
                      <a:pt x="1" y="0"/>
                    </a:cubicBezTo>
                    <a:cubicBezTo>
                      <a:pt x="0" y="0"/>
                      <a:pt x="0" y="0"/>
                      <a:pt x="0" y="0"/>
                    </a:cubicBezTo>
                    <a:cubicBezTo>
                      <a:pt x="0" y="0"/>
                      <a:pt x="0" y="0"/>
                      <a:pt x="0" y="0"/>
                    </a:cubicBezTo>
                    <a:cubicBezTo>
                      <a:pt x="0" y="0"/>
                      <a:pt x="0" y="0"/>
                      <a:pt x="0" y="0"/>
                    </a:cubicBezTo>
                    <a:cubicBezTo>
                      <a:pt x="0" y="1"/>
                      <a:pt x="0" y="1"/>
                      <a:pt x="0" y="1"/>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746" name="Freeform 4043"/>
              <p:cNvSpPr>
                <a:spLocks/>
              </p:cNvSpPr>
              <p:nvPr/>
            </p:nvSpPr>
            <p:spPr bwMode="auto">
              <a:xfrm>
                <a:off x="4332" y="2228"/>
                <a:ext cx="1" cy="2"/>
              </a:xfrm>
              <a:custGeom>
                <a:avLst/>
                <a:gdLst>
                  <a:gd name="T0" fmla="*/ 4 w 9"/>
                  <a:gd name="T1" fmla="*/ 11 h 15"/>
                  <a:gd name="T2" fmla="*/ 5 w 9"/>
                  <a:gd name="T3" fmla="*/ 12 h 15"/>
                  <a:gd name="T4" fmla="*/ 6 w 9"/>
                  <a:gd name="T5" fmla="*/ 13 h 15"/>
                  <a:gd name="T6" fmla="*/ 6 w 9"/>
                  <a:gd name="T7" fmla="*/ 14 h 15"/>
                  <a:gd name="T8" fmla="*/ 7 w 9"/>
                  <a:gd name="T9" fmla="*/ 15 h 15"/>
                  <a:gd name="T10" fmla="*/ 8 w 9"/>
                  <a:gd name="T11" fmla="*/ 15 h 15"/>
                  <a:gd name="T12" fmla="*/ 8 w 9"/>
                  <a:gd name="T13" fmla="*/ 14 h 15"/>
                  <a:gd name="T14" fmla="*/ 9 w 9"/>
                  <a:gd name="T15" fmla="*/ 13 h 15"/>
                  <a:gd name="T16" fmla="*/ 8 w 9"/>
                  <a:gd name="T17" fmla="*/ 12 h 15"/>
                  <a:gd name="T18" fmla="*/ 8 w 9"/>
                  <a:gd name="T19" fmla="*/ 11 h 15"/>
                  <a:gd name="T20" fmla="*/ 7 w 9"/>
                  <a:gd name="T21" fmla="*/ 11 h 15"/>
                  <a:gd name="T22" fmla="*/ 7 w 9"/>
                  <a:gd name="T23" fmla="*/ 10 h 15"/>
                  <a:gd name="T24" fmla="*/ 7 w 9"/>
                  <a:gd name="T25" fmla="*/ 9 h 15"/>
                  <a:gd name="T26" fmla="*/ 7 w 9"/>
                  <a:gd name="T27" fmla="*/ 9 h 15"/>
                  <a:gd name="T28" fmla="*/ 7 w 9"/>
                  <a:gd name="T29" fmla="*/ 8 h 15"/>
                  <a:gd name="T30" fmla="*/ 6 w 9"/>
                  <a:gd name="T31" fmla="*/ 7 h 15"/>
                  <a:gd name="T32" fmla="*/ 6 w 9"/>
                  <a:gd name="T33" fmla="*/ 6 h 15"/>
                  <a:gd name="T34" fmla="*/ 6 w 9"/>
                  <a:gd name="T35" fmla="*/ 5 h 15"/>
                  <a:gd name="T36" fmla="*/ 5 w 9"/>
                  <a:gd name="T37" fmla="*/ 5 h 15"/>
                  <a:gd name="T38" fmla="*/ 4 w 9"/>
                  <a:gd name="T39" fmla="*/ 5 h 15"/>
                  <a:gd name="T40" fmla="*/ 4 w 9"/>
                  <a:gd name="T41" fmla="*/ 5 h 15"/>
                  <a:gd name="T42" fmla="*/ 3 w 9"/>
                  <a:gd name="T43" fmla="*/ 4 h 15"/>
                  <a:gd name="T44" fmla="*/ 3 w 9"/>
                  <a:gd name="T45" fmla="*/ 3 h 15"/>
                  <a:gd name="T46" fmla="*/ 2 w 9"/>
                  <a:gd name="T47" fmla="*/ 2 h 15"/>
                  <a:gd name="T48" fmla="*/ 2 w 9"/>
                  <a:gd name="T49" fmla="*/ 1 h 15"/>
                  <a:gd name="T50" fmla="*/ 1 w 9"/>
                  <a:gd name="T51" fmla="*/ 0 h 15"/>
                  <a:gd name="T52" fmla="*/ 0 w 9"/>
                  <a:gd name="T53" fmla="*/ 1 h 15"/>
                  <a:gd name="T54" fmla="*/ 0 w 9"/>
                  <a:gd name="T55" fmla="*/ 3 h 15"/>
                  <a:gd name="T56" fmla="*/ 1 w 9"/>
                  <a:gd name="T57" fmla="*/ 4 h 15"/>
                  <a:gd name="T58" fmla="*/ 1 w 9"/>
                  <a:gd name="T59" fmla="*/ 4 h 15"/>
                  <a:gd name="T60" fmla="*/ 2 w 9"/>
                  <a:gd name="T61" fmla="*/ 5 h 15"/>
                  <a:gd name="T62" fmla="*/ 2 w 9"/>
                  <a:gd name="T63" fmla="*/ 6 h 15"/>
                  <a:gd name="T64" fmla="*/ 2 w 9"/>
                  <a:gd name="T65" fmla="*/ 8 h 15"/>
                  <a:gd name="T66" fmla="*/ 2 w 9"/>
                  <a:gd name="T67" fmla="*/ 9 h 15"/>
                  <a:gd name="T68" fmla="*/ 3 w 9"/>
                  <a:gd name="T69" fmla="*/ 9 h 15"/>
                  <a:gd name="T70" fmla="*/ 4 w 9"/>
                  <a:gd name="T71" fmla="*/ 11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 h="15">
                    <a:moveTo>
                      <a:pt x="4" y="12"/>
                    </a:moveTo>
                    <a:cubicBezTo>
                      <a:pt x="4" y="12"/>
                      <a:pt x="4" y="11"/>
                      <a:pt x="4" y="11"/>
                    </a:cubicBezTo>
                    <a:cubicBezTo>
                      <a:pt x="4" y="12"/>
                      <a:pt x="4" y="12"/>
                      <a:pt x="4" y="12"/>
                    </a:cubicBezTo>
                    <a:cubicBezTo>
                      <a:pt x="5" y="12"/>
                      <a:pt x="5" y="12"/>
                      <a:pt x="5" y="12"/>
                    </a:cubicBezTo>
                    <a:cubicBezTo>
                      <a:pt x="5" y="13"/>
                      <a:pt x="5" y="13"/>
                      <a:pt x="5" y="13"/>
                    </a:cubicBezTo>
                    <a:cubicBezTo>
                      <a:pt x="5" y="13"/>
                      <a:pt x="5" y="13"/>
                      <a:pt x="6" y="13"/>
                    </a:cubicBezTo>
                    <a:cubicBezTo>
                      <a:pt x="6" y="13"/>
                      <a:pt x="6" y="13"/>
                      <a:pt x="6" y="13"/>
                    </a:cubicBezTo>
                    <a:cubicBezTo>
                      <a:pt x="6" y="13"/>
                      <a:pt x="6" y="14"/>
                      <a:pt x="6" y="14"/>
                    </a:cubicBezTo>
                    <a:cubicBezTo>
                      <a:pt x="6" y="14"/>
                      <a:pt x="7" y="15"/>
                      <a:pt x="7" y="15"/>
                    </a:cubicBezTo>
                    <a:cubicBezTo>
                      <a:pt x="7" y="15"/>
                      <a:pt x="7" y="15"/>
                      <a:pt x="7" y="15"/>
                    </a:cubicBezTo>
                    <a:cubicBezTo>
                      <a:pt x="8" y="15"/>
                      <a:pt x="8" y="15"/>
                      <a:pt x="8" y="15"/>
                    </a:cubicBezTo>
                    <a:cubicBezTo>
                      <a:pt x="8" y="15"/>
                      <a:pt x="8" y="15"/>
                      <a:pt x="8" y="15"/>
                    </a:cubicBezTo>
                    <a:cubicBezTo>
                      <a:pt x="8" y="15"/>
                      <a:pt x="8" y="15"/>
                      <a:pt x="8" y="14"/>
                    </a:cubicBezTo>
                    <a:cubicBezTo>
                      <a:pt x="8" y="14"/>
                      <a:pt x="8" y="14"/>
                      <a:pt x="8" y="14"/>
                    </a:cubicBezTo>
                    <a:cubicBezTo>
                      <a:pt x="8" y="14"/>
                      <a:pt x="8" y="14"/>
                      <a:pt x="8" y="14"/>
                    </a:cubicBezTo>
                    <a:cubicBezTo>
                      <a:pt x="8" y="14"/>
                      <a:pt x="9" y="14"/>
                      <a:pt x="9" y="13"/>
                    </a:cubicBezTo>
                    <a:cubicBezTo>
                      <a:pt x="9" y="13"/>
                      <a:pt x="9" y="13"/>
                      <a:pt x="9" y="12"/>
                    </a:cubicBezTo>
                    <a:cubicBezTo>
                      <a:pt x="8" y="12"/>
                      <a:pt x="8" y="12"/>
                      <a:pt x="8" y="12"/>
                    </a:cubicBezTo>
                    <a:cubicBezTo>
                      <a:pt x="8" y="12"/>
                      <a:pt x="8" y="12"/>
                      <a:pt x="8" y="12"/>
                    </a:cubicBezTo>
                    <a:cubicBezTo>
                      <a:pt x="8" y="12"/>
                      <a:pt x="8" y="11"/>
                      <a:pt x="8" y="11"/>
                    </a:cubicBezTo>
                    <a:cubicBezTo>
                      <a:pt x="8" y="11"/>
                      <a:pt x="8" y="11"/>
                      <a:pt x="8" y="11"/>
                    </a:cubicBezTo>
                    <a:cubicBezTo>
                      <a:pt x="8" y="11"/>
                      <a:pt x="8" y="11"/>
                      <a:pt x="7" y="11"/>
                    </a:cubicBezTo>
                    <a:cubicBezTo>
                      <a:pt x="7" y="11"/>
                      <a:pt x="7" y="11"/>
                      <a:pt x="7" y="10"/>
                    </a:cubicBezTo>
                    <a:cubicBezTo>
                      <a:pt x="7" y="10"/>
                      <a:pt x="7" y="10"/>
                      <a:pt x="7" y="10"/>
                    </a:cubicBezTo>
                    <a:cubicBezTo>
                      <a:pt x="7" y="10"/>
                      <a:pt x="7" y="10"/>
                      <a:pt x="7" y="10"/>
                    </a:cubicBezTo>
                    <a:cubicBezTo>
                      <a:pt x="7" y="9"/>
                      <a:pt x="7" y="9"/>
                      <a:pt x="7" y="9"/>
                    </a:cubicBezTo>
                    <a:cubicBezTo>
                      <a:pt x="7" y="9"/>
                      <a:pt x="7" y="9"/>
                      <a:pt x="7" y="9"/>
                    </a:cubicBezTo>
                    <a:cubicBezTo>
                      <a:pt x="7" y="9"/>
                      <a:pt x="7" y="9"/>
                      <a:pt x="7" y="9"/>
                    </a:cubicBezTo>
                    <a:cubicBezTo>
                      <a:pt x="7" y="9"/>
                      <a:pt x="7" y="9"/>
                      <a:pt x="7" y="9"/>
                    </a:cubicBezTo>
                    <a:cubicBezTo>
                      <a:pt x="7" y="8"/>
                      <a:pt x="7" y="8"/>
                      <a:pt x="7" y="8"/>
                    </a:cubicBezTo>
                    <a:cubicBezTo>
                      <a:pt x="7" y="8"/>
                      <a:pt x="7" y="8"/>
                      <a:pt x="7" y="8"/>
                    </a:cubicBezTo>
                    <a:cubicBezTo>
                      <a:pt x="7" y="8"/>
                      <a:pt x="7" y="7"/>
                      <a:pt x="6" y="7"/>
                    </a:cubicBezTo>
                    <a:cubicBezTo>
                      <a:pt x="6" y="7"/>
                      <a:pt x="6" y="7"/>
                      <a:pt x="6" y="6"/>
                    </a:cubicBezTo>
                    <a:cubicBezTo>
                      <a:pt x="6" y="6"/>
                      <a:pt x="6" y="6"/>
                      <a:pt x="6" y="6"/>
                    </a:cubicBezTo>
                    <a:cubicBezTo>
                      <a:pt x="6" y="6"/>
                      <a:pt x="5" y="6"/>
                      <a:pt x="5" y="5"/>
                    </a:cubicBezTo>
                    <a:cubicBezTo>
                      <a:pt x="5" y="5"/>
                      <a:pt x="5" y="5"/>
                      <a:pt x="6" y="5"/>
                    </a:cubicBezTo>
                    <a:cubicBezTo>
                      <a:pt x="6" y="5"/>
                      <a:pt x="6" y="5"/>
                      <a:pt x="6" y="5"/>
                    </a:cubicBezTo>
                    <a:cubicBezTo>
                      <a:pt x="5" y="5"/>
                      <a:pt x="5" y="5"/>
                      <a:pt x="5" y="5"/>
                    </a:cubicBezTo>
                    <a:cubicBezTo>
                      <a:pt x="5" y="5"/>
                      <a:pt x="5" y="5"/>
                      <a:pt x="5" y="5"/>
                    </a:cubicBezTo>
                    <a:cubicBezTo>
                      <a:pt x="5" y="5"/>
                      <a:pt x="5" y="5"/>
                      <a:pt x="4" y="5"/>
                    </a:cubicBezTo>
                    <a:cubicBezTo>
                      <a:pt x="4" y="5"/>
                      <a:pt x="4" y="5"/>
                      <a:pt x="4" y="5"/>
                    </a:cubicBezTo>
                    <a:cubicBezTo>
                      <a:pt x="4" y="5"/>
                      <a:pt x="4" y="5"/>
                      <a:pt x="4" y="5"/>
                    </a:cubicBezTo>
                    <a:cubicBezTo>
                      <a:pt x="4" y="5"/>
                      <a:pt x="4" y="4"/>
                      <a:pt x="3" y="4"/>
                    </a:cubicBezTo>
                    <a:cubicBezTo>
                      <a:pt x="3" y="4"/>
                      <a:pt x="3" y="4"/>
                      <a:pt x="3" y="4"/>
                    </a:cubicBezTo>
                    <a:cubicBezTo>
                      <a:pt x="3" y="4"/>
                      <a:pt x="3" y="3"/>
                      <a:pt x="3" y="3"/>
                    </a:cubicBezTo>
                    <a:cubicBezTo>
                      <a:pt x="3" y="3"/>
                      <a:pt x="3" y="3"/>
                      <a:pt x="3" y="3"/>
                    </a:cubicBezTo>
                    <a:cubicBezTo>
                      <a:pt x="3" y="3"/>
                      <a:pt x="3" y="3"/>
                      <a:pt x="3" y="3"/>
                    </a:cubicBezTo>
                    <a:cubicBezTo>
                      <a:pt x="2" y="3"/>
                      <a:pt x="2" y="3"/>
                      <a:pt x="2" y="2"/>
                    </a:cubicBezTo>
                    <a:cubicBezTo>
                      <a:pt x="2" y="2"/>
                      <a:pt x="2" y="2"/>
                      <a:pt x="2" y="2"/>
                    </a:cubicBezTo>
                    <a:cubicBezTo>
                      <a:pt x="2" y="2"/>
                      <a:pt x="2" y="1"/>
                      <a:pt x="2" y="1"/>
                    </a:cubicBezTo>
                    <a:cubicBezTo>
                      <a:pt x="2" y="1"/>
                      <a:pt x="2" y="0"/>
                      <a:pt x="1" y="0"/>
                    </a:cubicBezTo>
                    <a:cubicBezTo>
                      <a:pt x="1" y="0"/>
                      <a:pt x="1" y="0"/>
                      <a:pt x="1" y="0"/>
                    </a:cubicBezTo>
                    <a:cubicBezTo>
                      <a:pt x="1" y="1"/>
                      <a:pt x="1" y="1"/>
                      <a:pt x="1" y="1"/>
                    </a:cubicBezTo>
                    <a:cubicBezTo>
                      <a:pt x="1" y="1"/>
                      <a:pt x="1" y="1"/>
                      <a:pt x="0" y="1"/>
                    </a:cubicBezTo>
                    <a:cubicBezTo>
                      <a:pt x="0" y="1"/>
                      <a:pt x="0" y="2"/>
                      <a:pt x="0" y="2"/>
                    </a:cubicBezTo>
                    <a:cubicBezTo>
                      <a:pt x="0" y="2"/>
                      <a:pt x="0" y="2"/>
                      <a:pt x="0" y="3"/>
                    </a:cubicBezTo>
                    <a:cubicBezTo>
                      <a:pt x="0" y="3"/>
                      <a:pt x="1" y="3"/>
                      <a:pt x="1" y="3"/>
                    </a:cubicBezTo>
                    <a:cubicBezTo>
                      <a:pt x="1" y="3"/>
                      <a:pt x="1" y="4"/>
                      <a:pt x="1" y="4"/>
                    </a:cubicBezTo>
                    <a:cubicBezTo>
                      <a:pt x="1" y="4"/>
                      <a:pt x="1" y="4"/>
                      <a:pt x="1" y="4"/>
                    </a:cubicBezTo>
                    <a:cubicBezTo>
                      <a:pt x="1" y="4"/>
                      <a:pt x="1" y="4"/>
                      <a:pt x="1" y="4"/>
                    </a:cubicBezTo>
                    <a:cubicBezTo>
                      <a:pt x="1" y="5"/>
                      <a:pt x="1" y="5"/>
                      <a:pt x="1" y="5"/>
                    </a:cubicBezTo>
                    <a:cubicBezTo>
                      <a:pt x="1" y="5"/>
                      <a:pt x="1" y="5"/>
                      <a:pt x="2" y="5"/>
                    </a:cubicBezTo>
                    <a:cubicBezTo>
                      <a:pt x="2" y="5"/>
                      <a:pt x="2" y="5"/>
                      <a:pt x="2" y="5"/>
                    </a:cubicBezTo>
                    <a:cubicBezTo>
                      <a:pt x="2" y="5"/>
                      <a:pt x="2" y="5"/>
                      <a:pt x="2" y="6"/>
                    </a:cubicBezTo>
                    <a:cubicBezTo>
                      <a:pt x="2" y="6"/>
                      <a:pt x="2" y="6"/>
                      <a:pt x="2" y="7"/>
                    </a:cubicBezTo>
                    <a:cubicBezTo>
                      <a:pt x="2" y="7"/>
                      <a:pt x="2" y="7"/>
                      <a:pt x="2" y="8"/>
                    </a:cubicBezTo>
                    <a:cubicBezTo>
                      <a:pt x="2" y="8"/>
                      <a:pt x="2" y="8"/>
                      <a:pt x="2" y="8"/>
                    </a:cubicBezTo>
                    <a:cubicBezTo>
                      <a:pt x="2" y="8"/>
                      <a:pt x="2" y="8"/>
                      <a:pt x="2" y="9"/>
                    </a:cubicBezTo>
                    <a:cubicBezTo>
                      <a:pt x="2" y="9"/>
                      <a:pt x="2" y="9"/>
                      <a:pt x="2" y="9"/>
                    </a:cubicBezTo>
                    <a:cubicBezTo>
                      <a:pt x="2" y="9"/>
                      <a:pt x="2" y="9"/>
                      <a:pt x="3" y="9"/>
                    </a:cubicBezTo>
                    <a:cubicBezTo>
                      <a:pt x="3" y="9"/>
                      <a:pt x="3" y="10"/>
                      <a:pt x="3" y="10"/>
                    </a:cubicBezTo>
                    <a:cubicBezTo>
                      <a:pt x="3" y="10"/>
                      <a:pt x="4" y="11"/>
                      <a:pt x="4" y="11"/>
                    </a:cubicBezTo>
                    <a:cubicBezTo>
                      <a:pt x="4" y="11"/>
                      <a:pt x="3" y="12"/>
                      <a:pt x="4" y="12"/>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747" name="Freeform 4044"/>
              <p:cNvSpPr>
                <a:spLocks/>
              </p:cNvSpPr>
              <p:nvPr/>
            </p:nvSpPr>
            <p:spPr bwMode="auto">
              <a:xfrm>
                <a:off x="4333" y="2227"/>
                <a:ext cx="1" cy="2"/>
              </a:xfrm>
              <a:custGeom>
                <a:avLst/>
                <a:gdLst>
                  <a:gd name="T0" fmla="*/ 2 w 9"/>
                  <a:gd name="T1" fmla="*/ 0 h 11"/>
                  <a:gd name="T2" fmla="*/ 0 w 9"/>
                  <a:gd name="T3" fmla="*/ 1 h 11"/>
                  <a:gd name="T4" fmla="*/ 0 w 9"/>
                  <a:gd name="T5" fmla="*/ 1 h 11"/>
                  <a:gd name="T6" fmla="*/ 0 w 9"/>
                  <a:gd name="T7" fmla="*/ 2 h 11"/>
                  <a:gd name="T8" fmla="*/ 1 w 9"/>
                  <a:gd name="T9" fmla="*/ 4 h 11"/>
                  <a:gd name="T10" fmla="*/ 1 w 9"/>
                  <a:gd name="T11" fmla="*/ 5 h 11"/>
                  <a:gd name="T12" fmla="*/ 1 w 9"/>
                  <a:gd name="T13" fmla="*/ 5 h 11"/>
                  <a:gd name="T14" fmla="*/ 1 w 9"/>
                  <a:gd name="T15" fmla="*/ 5 h 11"/>
                  <a:gd name="T16" fmla="*/ 1 w 9"/>
                  <a:gd name="T17" fmla="*/ 6 h 11"/>
                  <a:gd name="T18" fmla="*/ 1 w 9"/>
                  <a:gd name="T19" fmla="*/ 7 h 11"/>
                  <a:gd name="T20" fmla="*/ 2 w 9"/>
                  <a:gd name="T21" fmla="*/ 7 h 11"/>
                  <a:gd name="T22" fmla="*/ 2 w 9"/>
                  <a:gd name="T23" fmla="*/ 7 h 11"/>
                  <a:gd name="T24" fmla="*/ 2 w 9"/>
                  <a:gd name="T25" fmla="*/ 8 h 11"/>
                  <a:gd name="T26" fmla="*/ 2 w 9"/>
                  <a:gd name="T27" fmla="*/ 9 h 11"/>
                  <a:gd name="T28" fmla="*/ 3 w 9"/>
                  <a:gd name="T29" fmla="*/ 9 h 11"/>
                  <a:gd name="T30" fmla="*/ 3 w 9"/>
                  <a:gd name="T31" fmla="*/ 10 h 11"/>
                  <a:gd name="T32" fmla="*/ 9 w 9"/>
                  <a:gd name="T33" fmla="*/ 11 h 11"/>
                  <a:gd name="T34" fmla="*/ 9 w 9"/>
                  <a:gd name="T35" fmla="*/ 10 h 11"/>
                  <a:gd name="T36" fmla="*/ 4 w 9"/>
                  <a:gd name="T37" fmla="*/ 9 h 11"/>
                  <a:gd name="T38" fmla="*/ 4 w 9"/>
                  <a:gd name="T39" fmla="*/ 8 h 11"/>
                  <a:gd name="T40" fmla="*/ 4 w 9"/>
                  <a:gd name="T41" fmla="*/ 7 h 11"/>
                  <a:gd name="T42" fmla="*/ 4 w 9"/>
                  <a:gd name="T43" fmla="*/ 6 h 11"/>
                  <a:gd name="T44" fmla="*/ 4 w 9"/>
                  <a:gd name="T45" fmla="*/ 6 h 11"/>
                  <a:gd name="T46" fmla="*/ 3 w 9"/>
                  <a:gd name="T47" fmla="*/ 5 h 11"/>
                  <a:gd name="T48" fmla="*/ 3 w 9"/>
                  <a:gd name="T49" fmla="*/ 4 h 11"/>
                  <a:gd name="T50" fmla="*/ 3 w 9"/>
                  <a:gd name="T51" fmla="*/ 4 h 11"/>
                  <a:gd name="T52" fmla="*/ 4 w 9"/>
                  <a:gd name="T53" fmla="*/ 4 h 11"/>
                  <a:gd name="T54" fmla="*/ 4 w 9"/>
                  <a:gd name="T55" fmla="*/ 4 h 11"/>
                  <a:gd name="T56" fmla="*/ 4 w 9"/>
                  <a:gd name="T57" fmla="*/ 3 h 11"/>
                  <a:gd name="T58" fmla="*/ 4 w 9"/>
                  <a:gd name="T59" fmla="*/ 3 h 11"/>
                  <a:gd name="T60" fmla="*/ 5 w 9"/>
                  <a:gd name="T61" fmla="*/ 3 h 11"/>
                  <a:gd name="T62" fmla="*/ 4 w 9"/>
                  <a:gd name="T63" fmla="*/ 3 h 11"/>
                  <a:gd name="T64" fmla="*/ 3 w 9"/>
                  <a:gd name="T65" fmla="*/ 2 h 11"/>
                  <a:gd name="T66" fmla="*/ 3 w 9"/>
                  <a:gd name="T67" fmla="*/ 1 h 11"/>
                  <a:gd name="T68" fmla="*/ 3 w 9"/>
                  <a:gd name="T69" fmla="*/ 1 h 11"/>
                  <a:gd name="T70" fmla="*/ 2 w 9"/>
                  <a:gd name="T71"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 h="11">
                    <a:moveTo>
                      <a:pt x="2" y="0"/>
                    </a:moveTo>
                    <a:cubicBezTo>
                      <a:pt x="1" y="0"/>
                      <a:pt x="0" y="0"/>
                      <a:pt x="0" y="1"/>
                    </a:cubicBezTo>
                    <a:cubicBezTo>
                      <a:pt x="0" y="1"/>
                      <a:pt x="0" y="1"/>
                      <a:pt x="0" y="1"/>
                    </a:cubicBezTo>
                    <a:cubicBezTo>
                      <a:pt x="0" y="1"/>
                      <a:pt x="0" y="2"/>
                      <a:pt x="0" y="2"/>
                    </a:cubicBezTo>
                    <a:cubicBezTo>
                      <a:pt x="1" y="3"/>
                      <a:pt x="1" y="3"/>
                      <a:pt x="1" y="4"/>
                    </a:cubicBezTo>
                    <a:cubicBezTo>
                      <a:pt x="1" y="4"/>
                      <a:pt x="1" y="4"/>
                      <a:pt x="1" y="5"/>
                    </a:cubicBezTo>
                    <a:cubicBezTo>
                      <a:pt x="1" y="5"/>
                      <a:pt x="1" y="5"/>
                      <a:pt x="1" y="5"/>
                    </a:cubicBezTo>
                    <a:cubicBezTo>
                      <a:pt x="1" y="5"/>
                      <a:pt x="1" y="5"/>
                      <a:pt x="1" y="5"/>
                    </a:cubicBezTo>
                    <a:cubicBezTo>
                      <a:pt x="2" y="5"/>
                      <a:pt x="1" y="6"/>
                      <a:pt x="1" y="6"/>
                    </a:cubicBezTo>
                    <a:cubicBezTo>
                      <a:pt x="1" y="6"/>
                      <a:pt x="1" y="7"/>
                      <a:pt x="1" y="7"/>
                    </a:cubicBezTo>
                    <a:cubicBezTo>
                      <a:pt x="1" y="7"/>
                      <a:pt x="2" y="7"/>
                      <a:pt x="2" y="7"/>
                    </a:cubicBezTo>
                    <a:cubicBezTo>
                      <a:pt x="2" y="7"/>
                      <a:pt x="2" y="7"/>
                      <a:pt x="2" y="7"/>
                    </a:cubicBezTo>
                    <a:cubicBezTo>
                      <a:pt x="2" y="7"/>
                      <a:pt x="2" y="8"/>
                      <a:pt x="2" y="8"/>
                    </a:cubicBezTo>
                    <a:cubicBezTo>
                      <a:pt x="3" y="8"/>
                      <a:pt x="2" y="9"/>
                      <a:pt x="2" y="9"/>
                    </a:cubicBezTo>
                    <a:cubicBezTo>
                      <a:pt x="3" y="9"/>
                      <a:pt x="3" y="9"/>
                      <a:pt x="3" y="9"/>
                    </a:cubicBezTo>
                    <a:cubicBezTo>
                      <a:pt x="3" y="10"/>
                      <a:pt x="3" y="10"/>
                      <a:pt x="3" y="10"/>
                    </a:cubicBezTo>
                    <a:cubicBezTo>
                      <a:pt x="4" y="10"/>
                      <a:pt x="8" y="10"/>
                      <a:pt x="9" y="11"/>
                    </a:cubicBezTo>
                    <a:cubicBezTo>
                      <a:pt x="8" y="10"/>
                      <a:pt x="9" y="10"/>
                      <a:pt x="9" y="10"/>
                    </a:cubicBezTo>
                    <a:cubicBezTo>
                      <a:pt x="9" y="10"/>
                      <a:pt x="4" y="9"/>
                      <a:pt x="4" y="9"/>
                    </a:cubicBezTo>
                    <a:cubicBezTo>
                      <a:pt x="3" y="9"/>
                      <a:pt x="3" y="9"/>
                      <a:pt x="4" y="8"/>
                    </a:cubicBezTo>
                    <a:cubicBezTo>
                      <a:pt x="4" y="8"/>
                      <a:pt x="4" y="7"/>
                      <a:pt x="4" y="7"/>
                    </a:cubicBezTo>
                    <a:cubicBezTo>
                      <a:pt x="4" y="7"/>
                      <a:pt x="4" y="7"/>
                      <a:pt x="4" y="6"/>
                    </a:cubicBezTo>
                    <a:cubicBezTo>
                      <a:pt x="4" y="6"/>
                      <a:pt x="4" y="6"/>
                      <a:pt x="4" y="6"/>
                    </a:cubicBezTo>
                    <a:cubicBezTo>
                      <a:pt x="3" y="5"/>
                      <a:pt x="3" y="5"/>
                      <a:pt x="3" y="5"/>
                    </a:cubicBezTo>
                    <a:cubicBezTo>
                      <a:pt x="3" y="4"/>
                      <a:pt x="3" y="4"/>
                      <a:pt x="3" y="4"/>
                    </a:cubicBezTo>
                    <a:cubicBezTo>
                      <a:pt x="3" y="4"/>
                      <a:pt x="3" y="4"/>
                      <a:pt x="3" y="4"/>
                    </a:cubicBezTo>
                    <a:cubicBezTo>
                      <a:pt x="4" y="4"/>
                      <a:pt x="3" y="4"/>
                      <a:pt x="4" y="4"/>
                    </a:cubicBezTo>
                    <a:cubicBezTo>
                      <a:pt x="4" y="4"/>
                      <a:pt x="4" y="4"/>
                      <a:pt x="4" y="4"/>
                    </a:cubicBezTo>
                    <a:cubicBezTo>
                      <a:pt x="4" y="4"/>
                      <a:pt x="4" y="4"/>
                      <a:pt x="4" y="3"/>
                    </a:cubicBezTo>
                    <a:cubicBezTo>
                      <a:pt x="4" y="3"/>
                      <a:pt x="4" y="3"/>
                      <a:pt x="4" y="3"/>
                    </a:cubicBezTo>
                    <a:cubicBezTo>
                      <a:pt x="4" y="3"/>
                      <a:pt x="5" y="3"/>
                      <a:pt x="5" y="3"/>
                    </a:cubicBezTo>
                    <a:cubicBezTo>
                      <a:pt x="5" y="3"/>
                      <a:pt x="4" y="3"/>
                      <a:pt x="4" y="3"/>
                    </a:cubicBezTo>
                    <a:cubicBezTo>
                      <a:pt x="4" y="3"/>
                      <a:pt x="4" y="2"/>
                      <a:pt x="3" y="2"/>
                    </a:cubicBezTo>
                    <a:cubicBezTo>
                      <a:pt x="3" y="2"/>
                      <a:pt x="3" y="2"/>
                      <a:pt x="3" y="1"/>
                    </a:cubicBezTo>
                    <a:cubicBezTo>
                      <a:pt x="3" y="1"/>
                      <a:pt x="3" y="1"/>
                      <a:pt x="3" y="1"/>
                    </a:cubicBezTo>
                    <a:cubicBezTo>
                      <a:pt x="3" y="1"/>
                      <a:pt x="2" y="1"/>
                      <a:pt x="2" y="0"/>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748" name="Freeform 4045"/>
              <p:cNvSpPr>
                <a:spLocks/>
              </p:cNvSpPr>
              <p:nvPr/>
            </p:nvSpPr>
            <p:spPr bwMode="auto">
              <a:xfrm>
                <a:off x="4325" y="2234"/>
                <a:ext cx="1" cy="1"/>
              </a:xfrm>
              <a:custGeom>
                <a:avLst/>
                <a:gdLst>
                  <a:gd name="T0" fmla="*/ 0 w 2"/>
                  <a:gd name="T1" fmla="*/ 2 h 3"/>
                  <a:gd name="T2" fmla="*/ 0 w 2"/>
                  <a:gd name="T3" fmla="*/ 2 h 3"/>
                  <a:gd name="T4" fmla="*/ 1 w 2"/>
                  <a:gd name="T5" fmla="*/ 3 h 3"/>
                  <a:gd name="T6" fmla="*/ 0 w 2"/>
                  <a:gd name="T7" fmla="*/ 3 h 3"/>
                  <a:gd name="T8" fmla="*/ 0 w 2"/>
                  <a:gd name="T9" fmla="*/ 3 h 3"/>
                  <a:gd name="T10" fmla="*/ 1 w 2"/>
                  <a:gd name="T11" fmla="*/ 3 h 3"/>
                  <a:gd name="T12" fmla="*/ 1 w 2"/>
                  <a:gd name="T13" fmla="*/ 2 h 3"/>
                  <a:gd name="T14" fmla="*/ 2 w 2"/>
                  <a:gd name="T15" fmla="*/ 2 h 3"/>
                  <a:gd name="T16" fmla="*/ 2 w 2"/>
                  <a:gd name="T17" fmla="*/ 2 h 3"/>
                  <a:gd name="T18" fmla="*/ 2 w 2"/>
                  <a:gd name="T19" fmla="*/ 1 h 3"/>
                  <a:gd name="T20" fmla="*/ 1 w 2"/>
                  <a:gd name="T21" fmla="*/ 0 h 3"/>
                  <a:gd name="T22" fmla="*/ 0 w 2"/>
                  <a:gd name="T23" fmla="*/ 1 h 3"/>
                  <a:gd name="T24" fmla="*/ 0 w 2"/>
                  <a:gd name="T25" fmla="*/ 1 h 3"/>
                  <a:gd name="T26" fmla="*/ 1 w 2"/>
                  <a:gd name="T27" fmla="*/ 1 h 3"/>
                  <a:gd name="T28" fmla="*/ 0 w 2"/>
                  <a:gd name="T29"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 h="3">
                    <a:moveTo>
                      <a:pt x="0" y="2"/>
                    </a:moveTo>
                    <a:cubicBezTo>
                      <a:pt x="0" y="2"/>
                      <a:pt x="0" y="2"/>
                      <a:pt x="0" y="2"/>
                    </a:cubicBezTo>
                    <a:cubicBezTo>
                      <a:pt x="0" y="2"/>
                      <a:pt x="1" y="3"/>
                      <a:pt x="1" y="3"/>
                    </a:cubicBezTo>
                    <a:cubicBezTo>
                      <a:pt x="1" y="3"/>
                      <a:pt x="0" y="3"/>
                      <a:pt x="0" y="3"/>
                    </a:cubicBezTo>
                    <a:cubicBezTo>
                      <a:pt x="0" y="3"/>
                      <a:pt x="0" y="3"/>
                      <a:pt x="0" y="3"/>
                    </a:cubicBezTo>
                    <a:cubicBezTo>
                      <a:pt x="1" y="3"/>
                      <a:pt x="1" y="3"/>
                      <a:pt x="1" y="3"/>
                    </a:cubicBezTo>
                    <a:cubicBezTo>
                      <a:pt x="1" y="3"/>
                      <a:pt x="1" y="3"/>
                      <a:pt x="1" y="2"/>
                    </a:cubicBezTo>
                    <a:cubicBezTo>
                      <a:pt x="1" y="2"/>
                      <a:pt x="1" y="2"/>
                      <a:pt x="2" y="2"/>
                    </a:cubicBezTo>
                    <a:cubicBezTo>
                      <a:pt x="2" y="2"/>
                      <a:pt x="2" y="2"/>
                      <a:pt x="2" y="2"/>
                    </a:cubicBezTo>
                    <a:cubicBezTo>
                      <a:pt x="2" y="2"/>
                      <a:pt x="2" y="1"/>
                      <a:pt x="2" y="1"/>
                    </a:cubicBezTo>
                    <a:cubicBezTo>
                      <a:pt x="2" y="1"/>
                      <a:pt x="2" y="0"/>
                      <a:pt x="1" y="0"/>
                    </a:cubicBezTo>
                    <a:cubicBezTo>
                      <a:pt x="1" y="0"/>
                      <a:pt x="1" y="0"/>
                      <a:pt x="0" y="1"/>
                    </a:cubicBezTo>
                    <a:cubicBezTo>
                      <a:pt x="0" y="1"/>
                      <a:pt x="0" y="1"/>
                      <a:pt x="0" y="1"/>
                    </a:cubicBezTo>
                    <a:cubicBezTo>
                      <a:pt x="0" y="1"/>
                      <a:pt x="1" y="1"/>
                      <a:pt x="1" y="1"/>
                    </a:cubicBezTo>
                    <a:cubicBezTo>
                      <a:pt x="1" y="2"/>
                      <a:pt x="0" y="2"/>
                      <a:pt x="0" y="2"/>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749" name="Freeform 4046"/>
              <p:cNvSpPr>
                <a:spLocks/>
              </p:cNvSpPr>
              <p:nvPr/>
            </p:nvSpPr>
            <p:spPr bwMode="auto">
              <a:xfrm>
                <a:off x="4326" y="2235"/>
                <a:ext cx="0" cy="0"/>
              </a:xfrm>
              <a:custGeom>
                <a:avLst/>
                <a:gdLst>
                  <a:gd name="T0" fmla="*/ 1 w 2"/>
                  <a:gd name="T1" fmla="*/ 1 h 1"/>
                  <a:gd name="T2" fmla="*/ 1 w 2"/>
                  <a:gd name="T3" fmla="*/ 1 h 1"/>
                  <a:gd name="T4" fmla="*/ 1 w 2"/>
                  <a:gd name="T5" fmla="*/ 1 h 1"/>
                  <a:gd name="T6" fmla="*/ 2 w 2"/>
                  <a:gd name="T7" fmla="*/ 0 h 1"/>
                  <a:gd name="T8" fmla="*/ 1 w 2"/>
                  <a:gd name="T9" fmla="*/ 0 h 1"/>
                  <a:gd name="T10" fmla="*/ 0 w 2"/>
                  <a:gd name="T11" fmla="*/ 1 h 1"/>
                  <a:gd name="T12" fmla="*/ 1 w 2"/>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1" y="1"/>
                    </a:moveTo>
                    <a:cubicBezTo>
                      <a:pt x="1" y="1"/>
                      <a:pt x="1" y="1"/>
                      <a:pt x="1" y="1"/>
                    </a:cubicBezTo>
                    <a:cubicBezTo>
                      <a:pt x="1" y="1"/>
                      <a:pt x="1" y="1"/>
                      <a:pt x="1" y="1"/>
                    </a:cubicBezTo>
                    <a:cubicBezTo>
                      <a:pt x="2" y="1"/>
                      <a:pt x="2" y="1"/>
                      <a:pt x="2" y="0"/>
                    </a:cubicBezTo>
                    <a:cubicBezTo>
                      <a:pt x="2" y="0"/>
                      <a:pt x="1" y="0"/>
                      <a:pt x="1" y="0"/>
                    </a:cubicBezTo>
                    <a:cubicBezTo>
                      <a:pt x="1" y="0"/>
                      <a:pt x="0" y="0"/>
                      <a:pt x="0" y="1"/>
                    </a:cubicBezTo>
                    <a:cubicBezTo>
                      <a:pt x="0" y="1"/>
                      <a:pt x="1" y="1"/>
                      <a:pt x="1" y="1"/>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750" name="Freeform 4047"/>
              <p:cNvSpPr>
                <a:spLocks/>
              </p:cNvSpPr>
              <p:nvPr/>
            </p:nvSpPr>
            <p:spPr bwMode="auto">
              <a:xfrm>
                <a:off x="4326" y="2235"/>
                <a:ext cx="2" cy="1"/>
              </a:xfrm>
              <a:custGeom>
                <a:avLst/>
                <a:gdLst>
                  <a:gd name="T0" fmla="*/ 4 w 12"/>
                  <a:gd name="T1" fmla="*/ 1 h 8"/>
                  <a:gd name="T2" fmla="*/ 3 w 12"/>
                  <a:gd name="T3" fmla="*/ 0 h 8"/>
                  <a:gd name="T4" fmla="*/ 2 w 12"/>
                  <a:gd name="T5" fmla="*/ 0 h 8"/>
                  <a:gd name="T6" fmla="*/ 2 w 12"/>
                  <a:gd name="T7" fmla="*/ 0 h 8"/>
                  <a:gd name="T8" fmla="*/ 1 w 12"/>
                  <a:gd name="T9" fmla="*/ 0 h 8"/>
                  <a:gd name="T10" fmla="*/ 1 w 12"/>
                  <a:gd name="T11" fmla="*/ 1 h 8"/>
                  <a:gd name="T12" fmla="*/ 1 w 12"/>
                  <a:gd name="T13" fmla="*/ 2 h 8"/>
                  <a:gd name="T14" fmla="*/ 1 w 12"/>
                  <a:gd name="T15" fmla="*/ 4 h 8"/>
                  <a:gd name="T16" fmla="*/ 1 w 12"/>
                  <a:gd name="T17" fmla="*/ 5 h 8"/>
                  <a:gd name="T18" fmla="*/ 1 w 12"/>
                  <a:gd name="T19" fmla="*/ 6 h 8"/>
                  <a:gd name="T20" fmla="*/ 1 w 12"/>
                  <a:gd name="T21" fmla="*/ 6 h 8"/>
                  <a:gd name="T22" fmla="*/ 2 w 12"/>
                  <a:gd name="T23" fmla="*/ 6 h 8"/>
                  <a:gd name="T24" fmla="*/ 2 w 12"/>
                  <a:gd name="T25" fmla="*/ 7 h 8"/>
                  <a:gd name="T26" fmla="*/ 2 w 12"/>
                  <a:gd name="T27" fmla="*/ 7 h 8"/>
                  <a:gd name="T28" fmla="*/ 2 w 12"/>
                  <a:gd name="T29" fmla="*/ 8 h 8"/>
                  <a:gd name="T30" fmla="*/ 4 w 12"/>
                  <a:gd name="T31" fmla="*/ 8 h 8"/>
                  <a:gd name="T32" fmla="*/ 5 w 12"/>
                  <a:gd name="T33" fmla="*/ 8 h 8"/>
                  <a:gd name="T34" fmla="*/ 6 w 12"/>
                  <a:gd name="T35" fmla="*/ 8 h 8"/>
                  <a:gd name="T36" fmla="*/ 7 w 12"/>
                  <a:gd name="T37" fmla="*/ 8 h 8"/>
                  <a:gd name="T38" fmla="*/ 9 w 12"/>
                  <a:gd name="T39" fmla="*/ 8 h 8"/>
                  <a:gd name="T40" fmla="*/ 9 w 12"/>
                  <a:gd name="T41" fmla="*/ 7 h 8"/>
                  <a:gd name="T42" fmla="*/ 10 w 12"/>
                  <a:gd name="T43" fmla="*/ 7 h 8"/>
                  <a:gd name="T44" fmla="*/ 11 w 12"/>
                  <a:gd name="T45" fmla="*/ 7 h 8"/>
                  <a:gd name="T46" fmla="*/ 11 w 12"/>
                  <a:gd name="T47" fmla="*/ 7 h 8"/>
                  <a:gd name="T48" fmla="*/ 11 w 12"/>
                  <a:gd name="T49" fmla="*/ 7 h 8"/>
                  <a:gd name="T50" fmla="*/ 12 w 12"/>
                  <a:gd name="T51" fmla="*/ 7 h 8"/>
                  <a:gd name="T52" fmla="*/ 12 w 12"/>
                  <a:gd name="T53" fmla="*/ 6 h 8"/>
                  <a:gd name="T54" fmla="*/ 12 w 12"/>
                  <a:gd name="T55" fmla="*/ 5 h 8"/>
                  <a:gd name="T56" fmla="*/ 12 w 12"/>
                  <a:gd name="T57" fmla="*/ 5 h 8"/>
                  <a:gd name="T58" fmla="*/ 12 w 12"/>
                  <a:gd name="T59" fmla="*/ 4 h 8"/>
                  <a:gd name="T60" fmla="*/ 12 w 12"/>
                  <a:gd name="T61" fmla="*/ 4 h 8"/>
                  <a:gd name="T62" fmla="*/ 11 w 12"/>
                  <a:gd name="T63" fmla="*/ 4 h 8"/>
                  <a:gd name="T64" fmla="*/ 11 w 12"/>
                  <a:gd name="T65" fmla="*/ 3 h 8"/>
                  <a:gd name="T66" fmla="*/ 10 w 12"/>
                  <a:gd name="T67" fmla="*/ 3 h 8"/>
                  <a:gd name="T68" fmla="*/ 10 w 12"/>
                  <a:gd name="T69" fmla="*/ 3 h 8"/>
                  <a:gd name="T70" fmla="*/ 9 w 12"/>
                  <a:gd name="T71" fmla="*/ 2 h 8"/>
                  <a:gd name="T72" fmla="*/ 9 w 12"/>
                  <a:gd name="T73" fmla="*/ 2 h 8"/>
                  <a:gd name="T74" fmla="*/ 9 w 12"/>
                  <a:gd name="T75" fmla="*/ 2 h 8"/>
                  <a:gd name="T76" fmla="*/ 8 w 12"/>
                  <a:gd name="T77" fmla="*/ 2 h 8"/>
                  <a:gd name="T78" fmla="*/ 8 w 12"/>
                  <a:gd name="T79" fmla="*/ 2 h 8"/>
                  <a:gd name="T80" fmla="*/ 7 w 12"/>
                  <a:gd name="T81" fmla="*/ 1 h 8"/>
                  <a:gd name="T82" fmla="*/ 5 w 12"/>
                  <a:gd name="T83" fmla="*/ 2 h 8"/>
                  <a:gd name="T84" fmla="*/ 4 w 12"/>
                  <a:gd name="T85" fmla="*/ 1 h 8"/>
                  <a:gd name="T86" fmla="*/ 5 w 12"/>
                  <a:gd name="T87" fmla="*/ 2 h 8"/>
                  <a:gd name="T88" fmla="*/ 4 w 12"/>
                  <a:gd name="T89" fmla="*/ 1 h 8"/>
                  <a:gd name="T90" fmla="*/ 4 w 12"/>
                  <a:gd name="T91" fmla="*/ 1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 h="8">
                    <a:moveTo>
                      <a:pt x="4" y="1"/>
                    </a:moveTo>
                    <a:cubicBezTo>
                      <a:pt x="3" y="1"/>
                      <a:pt x="3" y="0"/>
                      <a:pt x="3" y="0"/>
                    </a:cubicBezTo>
                    <a:cubicBezTo>
                      <a:pt x="2" y="0"/>
                      <a:pt x="2" y="0"/>
                      <a:pt x="2" y="0"/>
                    </a:cubicBezTo>
                    <a:cubicBezTo>
                      <a:pt x="2" y="0"/>
                      <a:pt x="2" y="0"/>
                      <a:pt x="2" y="0"/>
                    </a:cubicBezTo>
                    <a:cubicBezTo>
                      <a:pt x="1" y="0"/>
                      <a:pt x="1" y="0"/>
                      <a:pt x="1" y="0"/>
                    </a:cubicBezTo>
                    <a:cubicBezTo>
                      <a:pt x="1" y="0"/>
                      <a:pt x="1" y="1"/>
                      <a:pt x="1" y="1"/>
                    </a:cubicBezTo>
                    <a:cubicBezTo>
                      <a:pt x="1" y="1"/>
                      <a:pt x="1" y="1"/>
                      <a:pt x="1" y="2"/>
                    </a:cubicBezTo>
                    <a:cubicBezTo>
                      <a:pt x="0" y="2"/>
                      <a:pt x="1" y="3"/>
                      <a:pt x="1" y="4"/>
                    </a:cubicBezTo>
                    <a:cubicBezTo>
                      <a:pt x="1" y="4"/>
                      <a:pt x="1" y="4"/>
                      <a:pt x="1" y="5"/>
                    </a:cubicBezTo>
                    <a:cubicBezTo>
                      <a:pt x="1" y="5"/>
                      <a:pt x="1" y="5"/>
                      <a:pt x="1" y="6"/>
                    </a:cubicBezTo>
                    <a:cubicBezTo>
                      <a:pt x="1" y="6"/>
                      <a:pt x="1" y="6"/>
                      <a:pt x="1" y="6"/>
                    </a:cubicBezTo>
                    <a:cubicBezTo>
                      <a:pt x="1" y="6"/>
                      <a:pt x="1" y="6"/>
                      <a:pt x="2" y="6"/>
                    </a:cubicBezTo>
                    <a:cubicBezTo>
                      <a:pt x="2" y="6"/>
                      <a:pt x="2" y="6"/>
                      <a:pt x="2" y="7"/>
                    </a:cubicBezTo>
                    <a:cubicBezTo>
                      <a:pt x="2" y="7"/>
                      <a:pt x="2" y="7"/>
                      <a:pt x="2" y="7"/>
                    </a:cubicBezTo>
                    <a:cubicBezTo>
                      <a:pt x="2" y="7"/>
                      <a:pt x="2" y="8"/>
                      <a:pt x="2" y="8"/>
                    </a:cubicBezTo>
                    <a:cubicBezTo>
                      <a:pt x="3" y="8"/>
                      <a:pt x="3" y="8"/>
                      <a:pt x="4" y="8"/>
                    </a:cubicBezTo>
                    <a:cubicBezTo>
                      <a:pt x="4" y="8"/>
                      <a:pt x="4" y="8"/>
                      <a:pt x="5" y="8"/>
                    </a:cubicBezTo>
                    <a:cubicBezTo>
                      <a:pt x="5" y="8"/>
                      <a:pt x="5" y="8"/>
                      <a:pt x="6" y="8"/>
                    </a:cubicBezTo>
                    <a:cubicBezTo>
                      <a:pt x="6" y="8"/>
                      <a:pt x="7" y="8"/>
                      <a:pt x="7" y="8"/>
                    </a:cubicBezTo>
                    <a:cubicBezTo>
                      <a:pt x="8" y="8"/>
                      <a:pt x="8" y="8"/>
                      <a:pt x="9" y="8"/>
                    </a:cubicBezTo>
                    <a:cubicBezTo>
                      <a:pt x="9" y="7"/>
                      <a:pt x="9" y="7"/>
                      <a:pt x="9" y="7"/>
                    </a:cubicBezTo>
                    <a:cubicBezTo>
                      <a:pt x="10" y="7"/>
                      <a:pt x="10" y="7"/>
                      <a:pt x="10" y="7"/>
                    </a:cubicBezTo>
                    <a:cubicBezTo>
                      <a:pt x="10" y="7"/>
                      <a:pt x="10" y="7"/>
                      <a:pt x="11" y="7"/>
                    </a:cubicBezTo>
                    <a:cubicBezTo>
                      <a:pt x="11" y="7"/>
                      <a:pt x="11" y="7"/>
                      <a:pt x="11" y="7"/>
                    </a:cubicBezTo>
                    <a:cubicBezTo>
                      <a:pt x="11" y="7"/>
                      <a:pt x="11" y="7"/>
                      <a:pt x="11" y="7"/>
                    </a:cubicBezTo>
                    <a:cubicBezTo>
                      <a:pt x="11" y="7"/>
                      <a:pt x="11" y="7"/>
                      <a:pt x="12" y="7"/>
                    </a:cubicBezTo>
                    <a:cubicBezTo>
                      <a:pt x="12" y="6"/>
                      <a:pt x="12" y="6"/>
                      <a:pt x="12" y="6"/>
                    </a:cubicBezTo>
                    <a:cubicBezTo>
                      <a:pt x="12" y="6"/>
                      <a:pt x="12" y="6"/>
                      <a:pt x="12" y="5"/>
                    </a:cubicBezTo>
                    <a:cubicBezTo>
                      <a:pt x="12" y="5"/>
                      <a:pt x="12" y="5"/>
                      <a:pt x="12" y="5"/>
                    </a:cubicBezTo>
                    <a:cubicBezTo>
                      <a:pt x="12" y="5"/>
                      <a:pt x="12" y="4"/>
                      <a:pt x="12" y="4"/>
                    </a:cubicBezTo>
                    <a:cubicBezTo>
                      <a:pt x="12" y="4"/>
                      <a:pt x="12" y="4"/>
                      <a:pt x="12" y="4"/>
                    </a:cubicBezTo>
                    <a:cubicBezTo>
                      <a:pt x="11" y="4"/>
                      <a:pt x="11" y="4"/>
                      <a:pt x="11" y="4"/>
                    </a:cubicBezTo>
                    <a:cubicBezTo>
                      <a:pt x="11" y="3"/>
                      <a:pt x="11" y="3"/>
                      <a:pt x="11" y="3"/>
                    </a:cubicBezTo>
                    <a:cubicBezTo>
                      <a:pt x="11" y="3"/>
                      <a:pt x="10" y="3"/>
                      <a:pt x="10" y="3"/>
                    </a:cubicBezTo>
                    <a:cubicBezTo>
                      <a:pt x="10" y="2"/>
                      <a:pt x="10" y="3"/>
                      <a:pt x="10" y="3"/>
                    </a:cubicBezTo>
                    <a:cubicBezTo>
                      <a:pt x="10" y="3"/>
                      <a:pt x="10" y="3"/>
                      <a:pt x="9" y="2"/>
                    </a:cubicBezTo>
                    <a:cubicBezTo>
                      <a:pt x="9" y="2"/>
                      <a:pt x="9" y="2"/>
                      <a:pt x="9" y="2"/>
                    </a:cubicBezTo>
                    <a:cubicBezTo>
                      <a:pt x="9" y="2"/>
                      <a:pt x="9" y="2"/>
                      <a:pt x="9" y="2"/>
                    </a:cubicBezTo>
                    <a:cubicBezTo>
                      <a:pt x="9" y="2"/>
                      <a:pt x="9" y="2"/>
                      <a:pt x="8" y="2"/>
                    </a:cubicBezTo>
                    <a:cubicBezTo>
                      <a:pt x="8" y="2"/>
                      <a:pt x="8" y="2"/>
                      <a:pt x="8" y="2"/>
                    </a:cubicBezTo>
                    <a:cubicBezTo>
                      <a:pt x="7" y="1"/>
                      <a:pt x="7" y="1"/>
                      <a:pt x="7" y="1"/>
                    </a:cubicBezTo>
                    <a:cubicBezTo>
                      <a:pt x="6" y="2"/>
                      <a:pt x="6" y="2"/>
                      <a:pt x="5" y="2"/>
                    </a:cubicBezTo>
                    <a:cubicBezTo>
                      <a:pt x="5" y="1"/>
                      <a:pt x="5" y="1"/>
                      <a:pt x="4" y="1"/>
                    </a:cubicBezTo>
                    <a:cubicBezTo>
                      <a:pt x="5" y="1"/>
                      <a:pt x="5" y="1"/>
                      <a:pt x="5" y="2"/>
                    </a:cubicBezTo>
                    <a:cubicBezTo>
                      <a:pt x="4" y="2"/>
                      <a:pt x="4" y="2"/>
                      <a:pt x="4" y="1"/>
                    </a:cubicBezTo>
                    <a:cubicBezTo>
                      <a:pt x="4" y="1"/>
                      <a:pt x="4" y="1"/>
                      <a:pt x="4" y="1"/>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751" name="Freeform 4048"/>
              <p:cNvSpPr>
                <a:spLocks/>
              </p:cNvSpPr>
              <p:nvPr/>
            </p:nvSpPr>
            <p:spPr bwMode="auto">
              <a:xfrm>
                <a:off x="4337" y="2251"/>
                <a:ext cx="0" cy="0"/>
              </a:xfrm>
              <a:custGeom>
                <a:avLst/>
                <a:gdLst>
                  <a:gd name="T0" fmla="*/ 1 w 6"/>
                  <a:gd name="T1" fmla="*/ 0 h 4"/>
                  <a:gd name="T2" fmla="*/ 2 w 6"/>
                  <a:gd name="T3" fmla="*/ 0 h 4"/>
                  <a:gd name="T4" fmla="*/ 1 w 6"/>
                  <a:gd name="T5" fmla="*/ 0 h 4"/>
                  <a:gd name="T6" fmla="*/ 0 w 6"/>
                  <a:gd name="T7" fmla="*/ 1 h 4"/>
                  <a:gd name="T8" fmla="*/ 0 w 6"/>
                  <a:gd name="T9" fmla="*/ 2 h 4"/>
                  <a:gd name="T10" fmla="*/ 0 w 6"/>
                  <a:gd name="T11" fmla="*/ 2 h 4"/>
                  <a:gd name="T12" fmla="*/ 0 w 6"/>
                  <a:gd name="T13" fmla="*/ 3 h 4"/>
                  <a:gd name="T14" fmla="*/ 0 w 6"/>
                  <a:gd name="T15" fmla="*/ 3 h 4"/>
                  <a:gd name="T16" fmla="*/ 0 w 6"/>
                  <a:gd name="T17" fmla="*/ 4 h 4"/>
                  <a:gd name="T18" fmla="*/ 1 w 6"/>
                  <a:gd name="T19" fmla="*/ 4 h 4"/>
                  <a:gd name="T20" fmla="*/ 1 w 6"/>
                  <a:gd name="T21" fmla="*/ 4 h 4"/>
                  <a:gd name="T22" fmla="*/ 2 w 6"/>
                  <a:gd name="T23" fmla="*/ 4 h 4"/>
                  <a:gd name="T24" fmla="*/ 2 w 6"/>
                  <a:gd name="T25" fmla="*/ 4 h 4"/>
                  <a:gd name="T26" fmla="*/ 2 w 6"/>
                  <a:gd name="T27" fmla="*/ 4 h 4"/>
                  <a:gd name="T28" fmla="*/ 3 w 6"/>
                  <a:gd name="T29" fmla="*/ 4 h 4"/>
                  <a:gd name="T30" fmla="*/ 4 w 6"/>
                  <a:gd name="T31" fmla="*/ 4 h 4"/>
                  <a:gd name="T32" fmla="*/ 4 w 6"/>
                  <a:gd name="T33" fmla="*/ 4 h 4"/>
                  <a:gd name="T34" fmla="*/ 5 w 6"/>
                  <a:gd name="T35" fmla="*/ 3 h 4"/>
                  <a:gd name="T36" fmla="*/ 5 w 6"/>
                  <a:gd name="T37" fmla="*/ 2 h 4"/>
                  <a:gd name="T38" fmla="*/ 6 w 6"/>
                  <a:gd name="T39" fmla="*/ 2 h 4"/>
                  <a:gd name="T40" fmla="*/ 5 w 6"/>
                  <a:gd name="T41" fmla="*/ 1 h 4"/>
                  <a:gd name="T42" fmla="*/ 5 w 6"/>
                  <a:gd name="T43" fmla="*/ 0 h 4"/>
                  <a:gd name="T44" fmla="*/ 4 w 6"/>
                  <a:gd name="T45" fmla="*/ 0 h 4"/>
                  <a:gd name="T46" fmla="*/ 3 w 6"/>
                  <a:gd name="T47" fmla="*/ 0 h 4"/>
                  <a:gd name="T48" fmla="*/ 2 w 6"/>
                  <a:gd name="T49" fmla="*/ 0 h 4"/>
                  <a:gd name="T50" fmla="*/ 1 w 6"/>
                  <a:gd name="T51" fmla="*/ 1 h 4"/>
                  <a:gd name="T52" fmla="*/ 1 w 6"/>
                  <a:gd name="T53" fmla="*/ 0 h 4"/>
                  <a:gd name="T54" fmla="*/ 1 w 6"/>
                  <a:gd name="T55"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 h="4">
                    <a:moveTo>
                      <a:pt x="1" y="0"/>
                    </a:moveTo>
                    <a:cubicBezTo>
                      <a:pt x="1" y="0"/>
                      <a:pt x="2" y="0"/>
                      <a:pt x="2" y="0"/>
                    </a:cubicBezTo>
                    <a:cubicBezTo>
                      <a:pt x="1" y="0"/>
                      <a:pt x="1" y="0"/>
                      <a:pt x="1" y="0"/>
                    </a:cubicBezTo>
                    <a:cubicBezTo>
                      <a:pt x="1" y="0"/>
                      <a:pt x="0" y="0"/>
                      <a:pt x="0" y="1"/>
                    </a:cubicBezTo>
                    <a:cubicBezTo>
                      <a:pt x="0" y="1"/>
                      <a:pt x="0" y="1"/>
                      <a:pt x="0" y="2"/>
                    </a:cubicBezTo>
                    <a:cubicBezTo>
                      <a:pt x="0" y="2"/>
                      <a:pt x="0" y="2"/>
                      <a:pt x="0" y="2"/>
                    </a:cubicBezTo>
                    <a:cubicBezTo>
                      <a:pt x="0" y="3"/>
                      <a:pt x="0" y="3"/>
                      <a:pt x="0" y="3"/>
                    </a:cubicBezTo>
                    <a:cubicBezTo>
                      <a:pt x="0" y="3"/>
                      <a:pt x="0" y="3"/>
                      <a:pt x="0" y="3"/>
                    </a:cubicBezTo>
                    <a:cubicBezTo>
                      <a:pt x="0" y="3"/>
                      <a:pt x="0" y="4"/>
                      <a:pt x="0" y="4"/>
                    </a:cubicBezTo>
                    <a:cubicBezTo>
                      <a:pt x="0" y="4"/>
                      <a:pt x="0" y="4"/>
                      <a:pt x="1" y="4"/>
                    </a:cubicBezTo>
                    <a:cubicBezTo>
                      <a:pt x="1" y="4"/>
                      <a:pt x="1" y="4"/>
                      <a:pt x="1" y="4"/>
                    </a:cubicBezTo>
                    <a:cubicBezTo>
                      <a:pt x="1" y="4"/>
                      <a:pt x="2" y="4"/>
                      <a:pt x="2" y="4"/>
                    </a:cubicBezTo>
                    <a:cubicBezTo>
                      <a:pt x="2" y="4"/>
                      <a:pt x="2" y="4"/>
                      <a:pt x="2" y="4"/>
                    </a:cubicBezTo>
                    <a:cubicBezTo>
                      <a:pt x="2" y="4"/>
                      <a:pt x="2" y="4"/>
                      <a:pt x="2" y="4"/>
                    </a:cubicBezTo>
                    <a:cubicBezTo>
                      <a:pt x="2" y="4"/>
                      <a:pt x="3" y="4"/>
                      <a:pt x="3" y="4"/>
                    </a:cubicBezTo>
                    <a:cubicBezTo>
                      <a:pt x="3" y="4"/>
                      <a:pt x="3" y="4"/>
                      <a:pt x="4" y="4"/>
                    </a:cubicBezTo>
                    <a:cubicBezTo>
                      <a:pt x="4" y="4"/>
                      <a:pt x="4" y="4"/>
                      <a:pt x="4" y="4"/>
                    </a:cubicBezTo>
                    <a:cubicBezTo>
                      <a:pt x="5" y="3"/>
                      <a:pt x="5" y="3"/>
                      <a:pt x="5" y="3"/>
                    </a:cubicBezTo>
                    <a:cubicBezTo>
                      <a:pt x="5" y="3"/>
                      <a:pt x="5" y="3"/>
                      <a:pt x="5" y="2"/>
                    </a:cubicBezTo>
                    <a:cubicBezTo>
                      <a:pt x="6" y="2"/>
                      <a:pt x="6" y="2"/>
                      <a:pt x="6" y="2"/>
                    </a:cubicBezTo>
                    <a:cubicBezTo>
                      <a:pt x="6" y="2"/>
                      <a:pt x="6" y="1"/>
                      <a:pt x="5" y="1"/>
                    </a:cubicBezTo>
                    <a:cubicBezTo>
                      <a:pt x="5" y="1"/>
                      <a:pt x="5" y="1"/>
                      <a:pt x="5" y="0"/>
                    </a:cubicBezTo>
                    <a:cubicBezTo>
                      <a:pt x="4" y="1"/>
                      <a:pt x="4" y="0"/>
                      <a:pt x="4" y="0"/>
                    </a:cubicBezTo>
                    <a:cubicBezTo>
                      <a:pt x="3" y="0"/>
                      <a:pt x="3" y="0"/>
                      <a:pt x="3" y="0"/>
                    </a:cubicBezTo>
                    <a:cubicBezTo>
                      <a:pt x="2" y="0"/>
                      <a:pt x="2" y="0"/>
                      <a:pt x="2" y="0"/>
                    </a:cubicBezTo>
                    <a:cubicBezTo>
                      <a:pt x="2" y="0"/>
                      <a:pt x="1" y="0"/>
                      <a:pt x="1" y="1"/>
                    </a:cubicBezTo>
                    <a:cubicBezTo>
                      <a:pt x="1" y="1"/>
                      <a:pt x="1" y="0"/>
                      <a:pt x="1" y="0"/>
                    </a:cubicBezTo>
                    <a:cubicBezTo>
                      <a:pt x="1" y="0"/>
                      <a:pt x="1" y="0"/>
                      <a:pt x="1" y="0"/>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752" name="Freeform 4049"/>
              <p:cNvSpPr>
                <a:spLocks/>
              </p:cNvSpPr>
              <p:nvPr/>
            </p:nvSpPr>
            <p:spPr bwMode="auto">
              <a:xfrm>
                <a:off x="4336" y="2251"/>
                <a:ext cx="1" cy="0"/>
              </a:xfrm>
              <a:custGeom>
                <a:avLst/>
                <a:gdLst>
                  <a:gd name="T0" fmla="*/ 1 w 1"/>
                  <a:gd name="T1" fmla="*/ 1 h 1"/>
                  <a:gd name="T2" fmla="*/ 0 w 1"/>
                  <a:gd name="T3" fmla="*/ 0 h 1"/>
                  <a:gd name="T4" fmla="*/ 0 w 1"/>
                  <a:gd name="T5" fmla="*/ 1 h 1"/>
                  <a:gd name="T6" fmla="*/ 1 w 1"/>
                  <a:gd name="T7" fmla="*/ 1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cubicBezTo>
                      <a:pt x="1" y="0"/>
                      <a:pt x="0" y="0"/>
                      <a:pt x="0" y="0"/>
                    </a:cubicBezTo>
                    <a:cubicBezTo>
                      <a:pt x="0" y="0"/>
                      <a:pt x="0" y="1"/>
                      <a:pt x="0" y="1"/>
                    </a:cubicBezTo>
                    <a:cubicBezTo>
                      <a:pt x="0" y="1"/>
                      <a:pt x="1" y="1"/>
                      <a:pt x="1" y="1"/>
                    </a:cubicBezTo>
                    <a:cubicBezTo>
                      <a:pt x="1" y="1"/>
                      <a:pt x="1" y="1"/>
                      <a:pt x="1" y="1"/>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753" name="Freeform 4050"/>
              <p:cNvSpPr>
                <a:spLocks/>
              </p:cNvSpPr>
              <p:nvPr/>
            </p:nvSpPr>
            <p:spPr bwMode="auto">
              <a:xfrm>
                <a:off x="4336" y="2251"/>
                <a:ext cx="0" cy="0"/>
              </a:xfrm>
              <a:custGeom>
                <a:avLst/>
                <a:gdLst>
                  <a:gd name="T0" fmla="*/ 1 w 2"/>
                  <a:gd name="T1" fmla="*/ 1 h 2"/>
                  <a:gd name="T2" fmla="*/ 1 w 2"/>
                  <a:gd name="T3" fmla="*/ 1 h 2"/>
                  <a:gd name="T4" fmla="*/ 2 w 2"/>
                  <a:gd name="T5" fmla="*/ 1 h 2"/>
                  <a:gd name="T6" fmla="*/ 1 w 2"/>
                  <a:gd name="T7" fmla="*/ 0 h 2"/>
                  <a:gd name="T8" fmla="*/ 1 w 2"/>
                  <a:gd name="T9" fmla="*/ 1 h 2"/>
                  <a:gd name="T10" fmla="*/ 1 w 2"/>
                  <a:gd name="T11" fmla="*/ 2 h 2"/>
                  <a:gd name="T12" fmla="*/ 0 w 2"/>
                  <a:gd name="T13" fmla="*/ 2 h 2"/>
                  <a:gd name="T14" fmla="*/ 1 w 2"/>
                  <a:gd name="T15" fmla="*/ 1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1" y="1"/>
                    </a:moveTo>
                    <a:cubicBezTo>
                      <a:pt x="1" y="1"/>
                      <a:pt x="1" y="1"/>
                      <a:pt x="1" y="1"/>
                    </a:cubicBezTo>
                    <a:cubicBezTo>
                      <a:pt x="1" y="1"/>
                      <a:pt x="1" y="1"/>
                      <a:pt x="2" y="1"/>
                    </a:cubicBezTo>
                    <a:cubicBezTo>
                      <a:pt x="2" y="1"/>
                      <a:pt x="1" y="0"/>
                      <a:pt x="1" y="0"/>
                    </a:cubicBezTo>
                    <a:cubicBezTo>
                      <a:pt x="1" y="0"/>
                      <a:pt x="1" y="1"/>
                      <a:pt x="1" y="1"/>
                    </a:cubicBezTo>
                    <a:cubicBezTo>
                      <a:pt x="0" y="1"/>
                      <a:pt x="0" y="2"/>
                      <a:pt x="1" y="2"/>
                    </a:cubicBezTo>
                    <a:cubicBezTo>
                      <a:pt x="1" y="2"/>
                      <a:pt x="0" y="2"/>
                      <a:pt x="0" y="2"/>
                    </a:cubicBezTo>
                    <a:cubicBezTo>
                      <a:pt x="1" y="1"/>
                      <a:pt x="1" y="1"/>
                      <a:pt x="1" y="1"/>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754" name="Freeform 4051"/>
              <p:cNvSpPr>
                <a:spLocks/>
              </p:cNvSpPr>
              <p:nvPr/>
            </p:nvSpPr>
            <p:spPr bwMode="auto">
              <a:xfrm>
                <a:off x="4336" y="2251"/>
                <a:ext cx="0" cy="0"/>
              </a:xfrm>
              <a:custGeom>
                <a:avLst/>
                <a:gdLst>
                  <a:gd name="T0" fmla="*/ 1 h 1"/>
                  <a:gd name="T1" fmla="*/ 1 h 1"/>
                  <a:gd name="T2" fmla="*/ 1 h 1"/>
                  <a:gd name="T3" fmla="*/ 1 h 1"/>
                </a:gdLst>
                <a:ahLst/>
                <a:cxnLst>
                  <a:cxn ang="0">
                    <a:pos x="0" y="T0"/>
                  </a:cxn>
                  <a:cxn ang="0">
                    <a:pos x="0" y="T1"/>
                  </a:cxn>
                  <a:cxn ang="0">
                    <a:pos x="0" y="T2"/>
                  </a:cxn>
                  <a:cxn ang="0">
                    <a:pos x="0" y="T3"/>
                  </a:cxn>
                </a:cxnLst>
                <a:rect l="0" t="0" r="r" b="b"/>
                <a:pathLst>
                  <a:path h="1">
                    <a:moveTo>
                      <a:pt x="0" y="1"/>
                    </a:moveTo>
                    <a:cubicBezTo>
                      <a:pt x="0" y="1"/>
                      <a:pt x="0" y="0"/>
                      <a:pt x="0" y="1"/>
                    </a:cubicBezTo>
                    <a:cubicBezTo>
                      <a:pt x="0" y="1"/>
                      <a:pt x="0" y="1"/>
                      <a:pt x="0" y="1"/>
                    </a:cubicBezTo>
                    <a:cubicBezTo>
                      <a:pt x="0" y="1"/>
                      <a:pt x="0" y="1"/>
                      <a:pt x="0" y="1"/>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755" name="Freeform 4052"/>
              <p:cNvSpPr>
                <a:spLocks/>
              </p:cNvSpPr>
              <p:nvPr/>
            </p:nvSpPr>
            <p:spPr bwMode="auto">
              <a:xfrm>
                <a:off x="4336" y="2249"/>
                <a:ext cx="1" cy="2"/>
              </a:xfrm>
              <a:custGeom>
                <a:avLst/>
                <a:gdLst>
                  <a:gd name="T0" fmla="*/ 6 w 6"/>
                  <a:gd name="T1" fmla="*/ 1 h 11"/>
                  <a:gd name="T2" fmla="*/ 6 w 6"/>
                  <a:gd name="T3" fmla="*/ 0 h 11"/>
                  <a:gd name="T4" fmla="*/ 5 w 6"/>
                  <a:gd name="T5" fmla="*/ 0 h 11"/>
                  <a:gd name="T6" fmla="*/ 4 w 6"/>
                  <a:gd name="T7" fmla="*/ 0 h 11"/>
                  <a:gd name="T8" fmla="*/ 3 w 6"/>
                  <a:gd name="T9" fmla="*/ 0 h 11"/>
                  <a:gd name="T10" fmla="*/ 3 w 6"/>
                  <a:gd name="T11" fmla="*/ 1 h 11"/>
                  <a:gd name="T12" fmla="*/ 3 w 6"/>
                  <a:gd name="T13" fmla="*/ 1 h 11"/>
                  <a:gd name="T14" fmla="*/ 2 w 6"/>
                  <a:gd name="T15" fmla="*/ 1 h 11"/>
                  <a:gd name="T16" fmla="*/ 2 w 6"/>
                  <a:gd name="T17" fmla="*/ 2 h 11"/>
                  <a:gd name="T18" fmla="*/ 1 w 6"/>
                  <a:gd name="T19" fmla="*/ 3 h 11"/>
                  <a:gd name="T20" fmla="*/ 1 w 6"/>
                  <a:gd name="T21" fmla="*/ 3 h 11"/>
                  <a:gd name="T22" fmla="*/ 0 w 6"/>
                  <a:gd name="T23" fmla="*/ 4 h 11"/>
                  <a:gd name="T24" fmla="*/ 0 w 6"/>
                  <a:gd name="T25" fmla="*/ 4 h 11"/>
                  <a:gd name="T26" fmla="*/ 0 w 6"/>
                  <a:gd name="T27" fmla="*/ 5 h 11"/>
                  <a:gd name="T28" fmla="*/ 1 w 6"/>
                  <a:gd name="T29" fmla="*/ 6 h 11"/>
                  <a:gd name="T30" fmla="*/ 1 w 6"/>
                  <a:gd name="T31" fmla="*/ 6 h 11"/>
                  <a:gd name="T32" fmla="*/ 1 w 6"/>
                  <a:gd name="T33" fmla="*/ 6 h 11"/>
                  <a:gd name="T34" fmla="*/ 1 w 6"/>
                  <a:gd name="T35" fmla="*/ 6 h 11"/>
                  <a:gd name="T36" fmla="*/ 2 w 6"/>
                  <a:gd name="T37" fmla="*/ 7 h 11"/>
                  <a:gd name="T38" fmla="*/ 2 w 6"/>
                  <a:gd name="T39" fmla="*/ 7 h 11"/>
                  <a:gd name="T40" fmla="*/ 2 w 6"/>
                  <a:gd name="T41" fmla="*/ 8 h 11"/>
                  <a:gd name="T42" fmla="*/ 2 w 6"/>
                  <a:gd name="T43" fmla="*/ 8 h 11"/>
                  <a:gd name="T44" fmla="*/ 3 w 6"/>
                  <a:gd name="T45" fmla="*/ 9 h 11"/>
                  <a:gd name="T46" fmla="*/ 3 w 6"/>
                  <a:gd name="T47" fmla="*/ 9 h 11"/>
                  <a:gd name="T48" fmla="*/ 3 w 6"/>
                  <a:gd name="T49" fmla="*/ 9 h 11"/>
                  <a:gd name="T50" fmla="*/ 3 w 6"/>
                  <a:gd name="T51" fmla="*/ 10 h 11"/>
                  <a:gd name="T52" fmla="*/ 3 w 6"/>
                  <a:gd name="T53" fmla="*/ 10 h 11"/>
                  <a:gd name="T54" fmla="*/ 4 w 6"/>
                  <a:gd name="T55" fmla="*/ 10 h 11"/>
                  <a:gd name="T56" fmla="*/ 4 w 6"/>
                  <a:gd name="T57" fmla="*/ 10 h 11"/>
                  <a:gd name="T58" fmla="*/ 4 w 6"/>
                  <a:gd name="T59" fmla="*/ 9 h 11"/>
                  <a:gd name="T60" fmla="*/ 4 w 6"/>
                  <a:gd name="T61" fmla="*/ 6 h 11"/>
                  <a:gd name="T62" fmla="*/ 4 w 6"/>
                  <a:gd name="T63" fmla="*/ 6 h 11"/>
                  <a:gd name="T64" fmla="*/ 4 w 6"/>
                  <a:gd name="T65" fmla="*/ 6 h 11"/>
                  <a:gd name="T66" fmla="*/ 4 w 6"/>
                  <a:gd name="T67" fmla="*/ 5 h 11"/>
                  <a:gd name="T68" fmla="*/ 4 w 6"/>
                  <a:gd name="T69" fmla="*/ 3 h 11"/>
                  <a:gd name="T70" fmla="*/ 5 w 6"/>
                  <a:gd name="T71" fmla="*/ 2 h 11"/>
                  <a:gd name="T72" fmla="*/ 6 w 6"/>
                  <a:gd name="T73" fmla="*/ 1 h 11"/>
                  <a:gd name="T74" fmla="*/ 6 w 6"/>
                  <a:gd name="T75" fmla="*/ 1 h 11"/>
                  <a:gd name="T76" fmla="*/ 6 w 6"/>
                  <a:gd name="T77" fmla="*/ 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 h="11">
                    <a:moveTo>
                      <a:pt x="6" y="1"/>
                    </a:moveTo>
                    <a:cubicBezTo>
                      <a:pt x="6" y="0"/>
                      <a:pt x="6" y="0"/>
                      <a:pt x="6" y="0"/>
                    </a:cubicBezTo>
                    <a:cubicBezTo>
                      <a:pt x="6" y="0"/>
                      <a:pt x="6" y="0"/>
                      <a:pt x="5" y="0"/>
                    </a:cubicBezTo>
                    <a:cubicBezTo>
                      <a:pt x="5" y="0"/>
                      <a:pt x="4" y="0"/>
                      <a:pt x="4" y="0"/>
                    </a:cubicBezTo>
                    <a:cubicBezTo>
                      <a:pt x="4" y="0"/>
                      <a:pt x="3" y="0"/>
                      <a:pt x="3" y="0"/>
                    </a:cubicBezTo>
                    <a:cubicBezTo>
                      <a:pt x="3" y="0"/>
                      <a:pt x="3" y="1"/>
                      <a:pt x="3" y="1"/>
                    </a:cubicBezTo>
                    <a:cubicBezTo>
                      <a:pt x="3" y="1"/>
                      <a:pt x="3" y="1"/>
                      <a:pt x="3" y="1"/>
                    </a:cubicBezTo>
                    <a:cubicBezTo>
                      <a:pt x="2" y="1"/>
                      <a:pt x="2" y="1"/>
                      <a:pt x="2" y="1"/>
                    </a:cubicBezTo>
                    <a:cubicBezTo>
                      <a:pt x="2" y="2"/>
                      <a:pt x="2" y="2"/>
                      <a:pt x="2" y="2"/>
                    </a:cubicBezTo>
                    <a:cubicBezTo>
                      <a:pt x="1" y="3"/>
                      <a:pt x="1" y="3"/>
                      <a:pt x="1" y="3"/>
                    </a:cubicBezTo>
                    <a:cubicBezTo>
                      <a:pt x="1" y="3"/>
                      <a:pt x="1" y="3"/>
                      <a:pt x="1" y="3"/>
                    </a:cubicBezTo>
                    <a:cubicBezTo>
                      <a:pt x="1" y="3"/>
                      <a:pt x="1" y="3"/>
                      <a:pt x="0" y="4"/>
                    </a:cubicBezTo>
                    <a:cubicBezTo>
                      <a:pt x="0" y="4"/>
                      <a:pt x="0" y="4"/>
                      <a:pt x="0" y="4"/>
                    </a:cubicBezTo>
                    <a:cubicBezTo>
                      <a:pt x="0" y="4"/>
                      <a:pt x="0" y="5"/>
                      <a:pt x="0" y="5"/>
                    </a:cubicBezTo>
                    <a:cubicBezTo>
                      <a:pt x="0" y="5"/>
                      <a:pt x="1" y="6"/>
                      <a:pt x="1" y="6"/>
                    </a:cubicBezTo>
                    <a:cubicBezTo>
                      <a:pt x="1" y="6"/>
                      <a:pt x="1" y="6"/>
                      <a:pt x="1" y="6"/>
                    </a:cubicBezTo>
                    <a:cubicBezTo>
                      <a:pt x="1" y="6"/>
                      <a:pt x="1" y="6"/>
                      <a:pt x="1" y="6"/>
                    </a:cubicBezTo>
                    <a:cubicBezTo>
                      <a:pt x="1" y="6"/>
                      <a:pt x="1" y="6"/>
                      <a:pt x="1" y="6"/>
                    </a:cubicBezTo>
                    <a:cubicBezTo>
                      <a:pt x="1" y="7"/>
                      <a:pt x="1" y="7"/>
                      <a:pt x="2" y="7"/>
                    </a:cubicBezTo>
                    <a:cubicBezTo>
                      <a:pt x="2" y="7"/>
                      <a:pt x="2" y="7"/>
                      <a:pt x="2" y="7"/>
                    </a:cubicBezTo>
                    <a:cubicBezTo>
                      <a:pt x="2" y="8"/>
                      <a:pt x="2" y="8"/>
                      <a:pt x="2" y="8"/>
                    </a:cubicBezTo>
                    <a:cubicBezTo>
                      <a:pt x="2" y="8"/>
                      <a:pt x="2" y="8"/>
                      <a:pt x="2" y="8"/>
                    </a:cubicBezTo>
                    <a:cubicBezTo>
                      <a:pt x="3" y="8"/>
                      <a:pt x="3" y="9"/>
                      <a:pt x="3" y="9"/>
                    </a:cubicBezTo>
                    <a:cubicBezTo>
                      <a:pt x="3" y="9"/>
                      <a:pt x="3" y="9"/>
                      <a:pt x="3" y="9"/>
                    </a:cubicBezTo>
                    <a:cubicBezTo>
                      <a:pt x="3" y="9"/>
                      <a:pt x="3" y="9"/>
                      <a:pt x="3" y="9"/>
                    </a:cubicBezTo>
                    <a:cubicBezTo>
                      <a:pt x="3" y="10"/>
                      <a:pt x="3" y="10"/>
                      <a:pt x="3" y="10"/>
                    </a:cubicBezTo>
                    <a:cubicBezTo>
                      <a:pt x="3" y="10"/>
                      <a:pt x="3" y="10"/>
                      <a:pt x="3" y="10"/>
                    </a:cubicBezTo>
                    <a:cubicBezTo>
                      <a:pt x="3" y="11"/>
                      <a:pt x="4" y="10"/>
                      <a:pt x="4" y="10"/>
                    </a:cubicBezTo>
                    <a:cubicBezTo>
                      <a:pt x="4" y="10"/>
                      <a:pt x="4" y="10"/>
                      <a:pt x="4" y="10"/>
                    </a:cubicBezTo>
                    <a:cubicBezTo>
                      <a:pt x="4" y="9"/>
                      <a:pt x="5" y="9"/>
                      <a:pt x="4" y="9"/>
                    </a:cubicBezTo>
                    <a:cubicBezTo>
                      <a:pt x="4" y="8"/>
                      <a:pt x="5" y="7"/>
                      <a:pt x="4" y="6"/>
                    </a:cubicBezTo>
                    <a:cubicBezTo>
                      <a:pt x="4" y="6"/>
                      <a:pt x="4" y="6"/>
                      <a:pt x="4" y="6"/>
                    </a:cubicBezTo>
                    <a:cubicBezTo>
                      <a:pt x="4" y="6"/>
                      <a:pt x="4" y="6"/>
                      <a:pt x="4" y="6"/>
                    </a:cubicBezTo>
                    <a:cubicBezTo>
                      <a:pt x="4" y="5"/>
                      <a:pt x="4" y="5"/>
                      <a:pt x="4" y="5"/>
                    </a:cubicBezTo>
                    <a:cubicBezTo>
                      <a:pt x="4" y="4"/>
                      <a:pt x="4" y="3"/>
                      <a:pt x="4" y="3"/>
                    </a:cubicBezTo>
                    <a:cubicBezTo>
                      <a:pt x="4" y="2"/>
                      <a:pt x="4" y="2"/>
                      <a:pt x="5" y="2"/>
                    </a:cubicBezTo>
                    <a:cubicBezTo>
                      <a:pt x="5" y="1"/>
                      <a:pt x="5" y="1"/>
                      <a:pt x="6" y="1"/>
                    </a:cubicBezTo>
                    <a:cubicBezTo>
                      <a:pt x="6" y="1"/>
                      <a:pt x="6" y="1"/>
                      <a:pt x="6" y="1"/>
                    </a:cubicBezTo>
                    <a:cubicBezTo>
                      <a:pt x="6" y="1"/>
                      <a:pt x="6" y="1"/>
                      <a:pt x="6" y="1"/>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756" name="Freeform 4053"/>
              <p:cNvSpPr>
                <a:spLocks/>
              </p:cNvSpPr>
              <p:nvPr/>
            </p:nvSpPr>
            <p:spPr bwMode="auto">
              <a:xfrm>
                <a:off x="4337" y="2249"/>
                <a:ext cx="0" cy="1"/>
              </a:xfrm>
              <a:custGeom>
                <a:avLst/>
                <a:gdLst>
                  <a:gd name="T0" fmla="*/ 2 w 2"/>
                  <a:gd name="T1" fmla="*/ 1 h 5"/>
                  <a:gd name="T2" fmla="*/ 2 w 2"/>
                  <a:gd name="T3" fmla="*/ 1 h 5"/>
                  <a:gd name="T4" fmla="*/ 1 w 2"/>
                  <a:gd name="T5" fmla="*/ 0 h 5"/>
                  <a:gd name="T6" fmla="*/ 1 w 2"/>
                  <a:gd name="T7" fmla="*/ 1 h 5"/>
                  <a:gd name="T8" fmla="*/ 0 w 2"/>
                  <a:gd name="T9" fmla="*/ 2 h 5"/>
                  <a:gd name="T10" fmla="*/ 0 w 2"/>
                  <a:gd name="T11" fmla="*/ 2 h 5"/>
                  <a:gd name="T12" fmla="*/ 0 w 2"/>
                  <a:gd name="T13" fmla="*/ 5 h 5"/>
                  <a:gd name="T14" fmla="*/ 1 w 2"/>
                  <a:gd name="T15" fmla="*/ 5 h 5"/>
                  <a:gd name="T16" fmla="*/ 1 w 2"/>
                  <a:gd name="T17" fmla="*/ 5 h 5"/>
                  <a:gd name="T18" fmla="*/ 1 w 2"/>
                  <a:gd name="T19" fmla="*/ 5 h 5"/>
                  <a:gd name="T20" fmla="*/ 1 w 2"/>
                  <a:gd name="T21" fmla="*/ 4 h 5"/>
                  <a:gd name="T22" fmla="*/ 1 w 2"/>
                  <a:gd name="T23" fmla="*/ 3 h 5"/>
                  <a:gd name="T24" fmla="*/ 1 w 2"/>
                  <a:gd name="T25" fmla="*/ 2 h 5"/>
                  <a:gd name="T26" fmla="*/ 2 w 2"/>
                  <a:gd name="T27"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 h="5">
                    <a:moveTo>
                      <a:pt x="2" y="1"/>
                    </a:moveTo>
                    <a:cubicBezTo>
                      <a:pt x="2" y="1"/>
                      <a:pt x="2" y="1"/>
                      <a:pt x="2" y="1"/>
                    </a:cubicBezTo>
                    <a:cubicBezTo>
                      <a:pt x="2" y="1"/>
                      <a:pt x="2" y="0"/>
                      <a:pt x="1" y="0"/>
                    </a:cubicBezTo>
                    <a:cubicBezTo>
                      <a:pt x="1" y="0"/>
                      <a:pt x="1" y="1"/>
                      <a:pt x="1" y="1"/>
                    </a:cubicBezTo>
                    <a:cubicBezTo>
                      <a:pt x="1" y="1"/>
                      <a:pt x="1" y="1"/>
                      <a:pt x="0" y="2"/>
                    </a:cubicBezTo>
                    <a:cubicBezTo>
                      <a:pt x="0" y="2"/>
                      <a:pt x="0" y="2"/>
                      <a:pt x="0" y="2"/>
                    </a:cubicBezTo>
                    <a:cubicBezTo>
                      <a:pt x="0" y="3"/>
                      <a:pt x="0" y="4"/>
                      <a:pt x="0" y="5"/>
                    </a:cubicBezTo>
                    <a:cubicBezTo>
                      <a:pt x="0" y="5"/>
                      <a:pt x="0" y="5"/>
                      <a:pt x="1" y="5"/>
                    </a:cubicBezTo>
                    <a:cubicBezTo>
                      <a:pt x="1" y="5"/>
                      <a:pt x="1" y="5"/>
                      <a:pt x="1" y="5"/>
                    </a:cubicBezTo>
                    <a:cubicBezTo>
                      <a:pt x="1" y="5"/>
                      <a:pt x="1" y="5"/>
                      <a:pt x="1" y="5"/>
                    </a:cubicBezTo>
                    <a:cubicBezTo>
                      <a:pt x="1" y="5"/>
                      <a:pt x="1" y="4"/>
                      <a:pt x="1" y="4"/>
                    </a:cubicBezTo>
                    <a:cubicBezTo>
                      <a:pt x="1" y="4"/>
                      <a:pt x="1" y="3"/>
                      <a:pt x="1" y="3"/>
                    </a:cubicBezTo>
                    <a:cubicBezTo>
                      <a:pt x="1" y="2"/>
                      <a:pt x="1" y="2"/>
                      <a:pt x="1" y="2"/>
                    </a:cubicBezTo>
                    <a:cubicBezTo>
                      <a:pt x="2" y="1"/>
                      <a:pt x="2" y="1"/>
                      <a:pt x="2" y="1"/>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757" name="Freeform 4054"/>
              <p:cNvSpPr>
                <a:spLocks/>
              </p:cNvSpPr>
              <p:nvPr/>
            </p:nvSpPr>
            <p:spPr bwMode="auto">
              <a:xfrm>
                <a:off x="4336" y="2251"/>
                <a:ext cx="0" cy="1"/>
              </a:xfrm>
              <a:custGeom>
                <a:avLst/>
                <a:gdLst>
                  <a:gd name="T0" fmla="*/ 1 w 3"/>
                  <a:gd name="T1" fmla="*/ 1 h 5"/>
                  <a:gd name="T2" fmla="*/ 0 w 3"/>
                  <a:gd name="T3" fmla="*/ 1 h 5"/>
                  <a:gd name="T4" fmla="*/ 0 w 3"/>
                  <a:gd name="T5" fmla="*/ 1 h 5"/>
                  <a:gd name="T6" fmla="*/ 0 w 3"/>
                  <a:gd name="T7" fmla="*/ 1 h 5"/>
                  <a:gd name="T8" fmla="*/ 0 w 3"/>
                  <a:gd name="T9" fmla="*/ 2 h 5"/>
                  <a:gd name="T10" fmla="*/ 0 w 3"/>
                  <a:gd name="T11" fmla="*/ 3 h 5"/>
                  <a:gd name="T12" fmla="*/ 1 w 3"/>
                  <a:gd name="T13" fmla="*/ 4 h 5"/>
                  <a:gd name="T14" fmla="*/ 2 w 3"/>
                  <a:gd name="T15" fmla="*/ 4 h 5"/>
                  <a:gd name="T16" fmla="*/ 2 w 3"/>
                  <a:gd name="T17" fmla="*/ 4 h 5"/>
                  <a:gd name="T18" fmla="*/ 3 w 3"/>
                  <a:gd name="T19" fmla="*/ 5 h 5"/>
                  <a:gd name="T20" fmla="*/ 3 w 3"/>
                  <a:gd name="T21" fmla="*/ 4 h 5"/>
                  <a:gd name="T22" fmla="*/ 3 w 3"/>
                  <a:gd name="T23" fmla="*/ 4 h 5"/>
                  <a:gd name="T24" fmla="*/ 3 w 3"/>
                  <a:gd name="T25" fmla="*/ 3 h 5"/>
                  <a:gd name="T26" fmla="*/ 3 w 3"/>
                  <a:gd name="T27" fmla="*/ 2 h 5"/>
                  <a:gd name="T28" fmla="*/ 3 w 3"/>
                  <a:gd name="T29" fmla="*/ 1 h 5"/>
                  <a:gd name="T30" fmla="*/ 2 w 3"/>
                  <a:gd name="T31" fmla="*/ 1 h 5"/>
                  <a:gd name="T32" fmla="*/ 2 w 3"/>
                  <a:gd name="T33" fmla="*/ 1 h 5"/>
                  <a:gd name="T34" fmla="*/ 1 w 3"/>
                  <a:gd name="T35" fmla="*/ 1 h 5"/>
                  <a:gd name="T36" fmla="*/ 1 w 3"/>
                  <a:gd name="T37"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 h="5">
                    <a:moveTo>
                      <a:pt x="1" y="1"/>
                    </a:moveTo>
                    <a:cubicBezTo>
                      <a:pt x="1" y="1"/>
                      <a:pt x="1" y="1"/>
                      <a:pt x="0" y="1"/>
                    </a:cubicBezTo>
                    <a:cubicBezTo>
                      <a:pt x="0" y="1"/>
                      <a:pt x="0" y="0"/>
                      <a:pt x="0" y="1"/>
                    </a:cubicBezTo>
                    <a:cubicBezTo>
                      <a:pt x="0" y="1"/>
                      <a:pt x="0" y="1"/>
                      <a:pt x="0" y="1"/>
                    </a:cubicBezTo>
                    <a:cubicBezTo>
                      <a:pt x="0" y="2"/>
                      <a:pt x="0" y="2"/>
                      <a:pt x="0" y="2"/>
                    </a:cubicBezTo>
                    <a:cubicBezTo>
                      <a:pt x="0" y="3"/>
                      <a:pt x="0" y="3"/>
                      <a:pt x="0" y="3"/>
                    </a:cubicBezTo>
                    <a:cubicBezTo>
                      <a:pt x="1" y="3"/>
                      <a:pt x="1" y="3"/>
                      <a:pt x="1" y="4"/>
                    </a:cubicBezTo>
                    <a:cubicBezTo>
                      <a:pt x="1" y="4"/>
                      <a:pt x="1" y="4"/>
                      <a:pt x="2" y="4"/>
                    </a:cubicBezTo>
                    <a:cubicBezTo>
                      <a:pt x="2" y="4"/>
                      <a:pt x="2" y="4"/>
                      <a:pt x="2" y="4"/>
                    </a:cubicBezTo>
                    <a:cubicBezTo>
                      <a:pt x="2" y="4"/>
                      <a:pt x="2" y="5"/>
                      <a:pt x="3" y="5"/>
                    </a:cubicBezTo>
                    <a:cubicBezTo>
                      <a:pt x="3" y="5"/>
                      <a:pt x="3" y="4"/>
                      <a:pt x="3" y="4"/>
                    </a:cubicBezTo>
                    <a:cubicBezTo>
                      <a:pt x="3" y="4"/>
                      <a:pt x="3" y="4"/>
                      <a:pt x="3" y="4"/>
                    </a:cubicBezTo>
                    <a:cubicBezTo>
                      <a:pt x="3" y="3"/>
                      <a:pt x="3" y="3"/>
                      <a:pt x="3" y="3"/>
                    </a:cubicBezTo>
                    <a:cubicBezTo>
                      <a:pt x="3" y="2"/>
                      <a:pt x="3" y="2"/>
                      <a:pt x="3" y="2"/>
                    </a:cubicBezTo>
                    <a:cubicBezTo>
                      <a:pt x="3" y="2"/>
                      <a:pt x="3" y="1"/>
                      <a:pt x="3" y="1"/>
                    </a:cubicBezTo>
                    <a:cubicBezTo>
                      <a:pt x="3" y="1"/>
                      <a:pt x="3" y="1"/>
                      <a:pt x="2" y="1"/>
                    </a:cubicBezTo>
                    <a:cubicBezTo>
                      <a:pt x="2" y="1"/>
                      <a:pt x="2" y="1"/>
                      <a:pt x="2" y="1"/>
                    </a:cubicBezTo>
                    <a:cubicBezTo>
                      <a:pt x="2" y="1"/>
                      <a:pt x="2" y="1"/>
                      <a:pt x="1" y="1"/>
                    </a:cubicBezTo>
                    <a:cubicBezTo>
                      <a:pt x="1" y="1"/>
                      <a:pt x="1" y="1"/>
                      <a:pt x="1" y="1"/>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758" name="Freeform 4055"/>
              <p:cNvSpPr>
                <a:spLocks/>
              </p:cNvSpPr>
              <p:nvPr/>
            </p:nvSpPr>
            <p:spPr bwMode="auto">
              <a:xfrm>
                <a:off x="4336" y="2249"/>
                <a:ext cx="0" cy="1"/>
              </a:xfrm>
              <a:custGeom>
                <a:avLst/>
                <a:gdLst>
                  <a:gd name="T0" fmla="*/ 2 w 3"/>
                  <a:gd name="T1" fmla="*/ 5 h 7"/>
                  <a:gd name="T2" fmla="*/ 2 w 3"/>
                  <a:gd name="T3" fmla="*/ 5 h 7"/>
                  <a:gd name="T4" fmla="*/ 2 w 3"/>
                  <a:gd name="T5" fmla="*/ 4 h 7"/>
                  <a:gd name="T6" fmla="*/ 1 w 3"/>
                  <a:gd name="T7" fmla="*/ 3 h 7"/>
                  <a:gd name="T8" fmla="*/ 1 w 3"/>
                  <a:gd name="T9" fmla="*/ 1 h 7"/>
                  <a:gd name="T10" fmla="*/ 0 w 3"/>
                  <a:gd name="T11" fmla="*/ 0 h 7"/>
                  <a:gd name="T12" fmla="*/ 0 w 3"/>
                  <a:gd name="T13" fmla="*/ 1 h 7"/>
                  <a:gd name="T14" fmla="*/ 0 w 3"/>
                  <a:gd name="T15" fmla="*/ 1 h 7"/>
                  <a:gd name="T16" fmla="*/ 0 w 3"/>
                  <a:gd name="T17" fmla="*/ 2 h 7"/>
                  <a:gd name="T18" fmla="*/ 0 w 3"/>
                  <a:gd name="T19" fmla="*/ 2 h 7"/>
                  <a:gd name="T20" fmla="*/ 0 w 3"/>
                  <a:gd name="T21" fmla="*/ 3 h 7"/>
                  <a:gd name="T22" fmla="*/ 1 w 3"/>
                  <a:gd name="T23" fmla="*/ 3 h 7"/>
                  <a:gd name="T24" fmla="*/ 1 w 3"/>
                  <a:gd name="T25" fmla="*/ 4 h 7"/>
                  <a:gd name="T26" fmla="*/ 2 w 3"/>
                  <a:gd name="T27" fmla="*/ 5 h 7"/>
                  <a:gd name="T28" fmla="*/ 2 w 3"/>
                  <a:gd name="T29" fmla="*/ 6 h 7"/>
                  <a:gd name="T30" fmla="*/ 3 w 3"/>
                  <a:gd name="T31" fmla="*/ 7 h 7"/>
                  <a:gd name="T32" fmla="*/ 2 w 3"/>
                  <a:gd name="T33" fmla="*/ 6 h 7"/>
                  <a:gd name="T34" fmla="*/ 2 w 3"/>
                  <a:gd name="T35"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 h="7">
                    <a:moveTo>
                      <a:pt x="2" y="5"/>
                    </a:moveTo>
                    <a:cubicBezTo>
                      <a:pt x="2" y="5"/>
                      <a:pt x="2" y="5"/>
                      <a:pt x="2" y="5"/>
                    </a:cubicBezTo>
                    <a:cubicBezTo>
                      <a:pt x="2" y="5"/>
                      <a:pt x="2" y="4"/>
                      <a:pt x="2" y="4"/>
                    </a:cubicBezTo>
                    <a:cubicBezTo>
                      <a:pt x="2" y="3"/>
                      <a:pt x="1" y="3"/>
                      <a:pt x="1" y="3"/>
                    </a:cubicBezTo>
                    <a:cubicBezTo>
                      <a:pt x="1" y="2"/>
                      <a:pt x="1" y="2"/>
                      <a:pt x="1" y="1"/>
                    </a:cubicBezTo>
                    <a:cubicBezTo>
                      <a:pt x="0" y="1"/>
                      <a:pt x="0" y="0"/>
                      <a:pt x="0" y="0"/>
                    </a:cubicBezTo>
                    <a:cubicBezTo>
                      <a:pt x="0" y="1"/>
                      <a:pt x="0" y="1"/>
                      <a:pt x="0" y="1"/>
                    </a:cubicBezTo>
                    <a:cubicBezTo>
                      <a:pt x="0" y="1"/>
                      <a:pt x="0" y="1"/>
                      <a:pt x="0" y="1"/>
                    </a:cubicBezTo>
                    <a:cubicBezTo>
                      <a:pt x="0" y="2"/>
                      <a:pt x="0" y="2"/>
                      <a:pt x="0" y="2"/>
                    </a:cubicBezTo>
                    <a:cubicBezTo>
                      <a:pt x="0" y="2"/>
                      <a:pt x="0" y="2"/>
                      <a:pt x="0" y="2"/>
                    </a:cubicBezTo>
                    <a:cubicBezTo>
                      <a:pt x="0" y="3"/>
                      <a:pt x="0" y="3"/>
                      <a:pt x="0" y="3"/>
                    </a:cubicBezTo>
                    <a:cubicBezTo>
                      <a:pt x="1" y="3"/>
                      <a:pt x="1" y="3"/>
                      <a:pt x="1" y="3"/>
                    </a:cubicBezTo>
                    <a:cubicBezTo>
                      <a:pt x="1" y="4"/>
                      <a:pt x="1" y="4"/>
                      <a:pt x="1" y="4"/>
                    </a:cubicBezTo>
                    <a:cubicBezTo>
                      <a:pt x="1" y="4"/>
                      <a:pt x="2" y="5"/>
                      <a:pt x="2" y="5"/>
                    </a:cubicBezTo>
                    <a:cubicBezTo>
                      <a:pt x="2" y="5"/>
                      <a:pt x="2" y="6"/>
                      <a:pt x="2" y="6"/>
                    </a:cubicBezTo>
                    <a:cubicBezTo>
                      <a:pt x="2" y="6"/>
                      <a:pt x="2" y="7"/>
                      <a:pt x="3" y="7"/>
                    </a:cubicBezTo>
                    <a:cubicBezTo>
                      <a:pt x="3" y="6"/>
                      <a:pt x="3" y="6"/>
                      <a:pt x="2" y="6"/>
                    </a:cubicBezTo>
                    <a:cubicBezTo>
                      <a:pt x="2" y="6"/>
                      <a:pt x="2" y="5"/>
                      <a:pt x="2" y="5"/>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759" name="Freeform 4056"/>
              <p:cNvSpPr>
                <a:spLocks/>
              </p:cNvSpPr>
              <p:nvPr/>
            </p:nvSpPr>
            <p:spPr bwMode="auto">
              <a:xfrm>
                <a:off x="4335" y="2249"/>
                <a:ext cx="1" cy="1"/>
              </a:xfrm>
              <a:custGeom>
                <a:avLst/>
                <a:gdLst>
                  <a:gd name="T0" fmla="*/ 4 w 4"/>
                  <a:gd name="T1" fmla="*/ 3 h 5"/>
                  <a:gd name="T2" fmla="*/ 3 w 4"/>
                  <a:gd name="T3" fmla="*/ 3 h 5"/>
                  <a:gd name="T4" fmla="*/ 3 w 4"/>
                  <a:gd name="T5" fmla="*/ 3 h 5"/>
                  <a:gd name="T6" fmla="*/ 3 w 4"/>
                  <a:gd name="T7" fmla="*/ 2 h 5"/>
                  <a:gd name="T8" fmla="*/ 3 w 4"/>
                  <a:gd name="T9" fmla="*/ 2 h 5"/>
                  <a:gd name="T10" fmla="*/ 2 w 4"/>
                  <a:gd name="T11" fmla="*/ 1 h 5"/>
                  <a:gd name="T12" fmla="*/ 2 w 4"/>
                  <a:gd name="T13" fmla="*/ 0 h 5"/>
                  <a:gd name="T14" fmla="*/ 1 w 4"/>
                  <a:gd name="T15" fmla="*/ 1 h 5"/>
                  <a:gd name="T16" fmla="*/ 1 w 4"/>
                  <a:gd name="T17" fmla="*/ 1 h 5"/>
                  <a:gd name="T18" fmla="*/ 0 w 4"/>
                  <a:gd name="T19" fmla="*/ 1 h 5"/>
                  <a:gd name="T20" fmla="*/ 0 w 4"/>
                  <a:gd name="T21" fmla="*/ 1 h 5"/>
                  <a:gd name="T22" fmla="*/ 0 w 4"/>
                  <a:gd name="T23" fmla="*/ 2 h 5"/>
                  <a:gd name="T24" fmla="*/ 1 w 4"/>
                  <a:gd name="T25" fmla="*/ 2 h 5"/>
                  <a:gd name="T26" fmla="*/ 1 w 4"/>
                  <a:gd name="T27" fmla="*/ 3 h 5"/>
                  <a:gd name="T28" fmla="*/ 1 w 4"/>
                  <a:gd name="T29" fmla="*/ 3 h 5"/>
                  <a:gd name="T30" fmla="*/ 2 w 4"/>
                  <a:gd name="T31" fmla="*/ 3 h 5"/>
                  <a:gd name="T32" fmla="*/ 2 w 4"/>
                  <a:gd name="T33" fmla="*/ 4 h 5"/>
                  <a:gd name="T34" fmla="*/ 2 w 4"/>
                  <a:gd name="T35" fmla="*/ 4 h 5"/>
                  <a:gd name="T36" fmla="*/ 2 w 4"/>
                  <a:gd name="T37" fmla="*/ 5 h 5"/>
                  <a:gd name="T38" fmla="*/ 2 w 4"/>
                  <a:gd name="T39" fmla="*/ 4 h 5"/>
                  <a:gd name="T40" fmla="*/ 2 w 4"/>
                  <a:gd name="T41" fmla="*/ 3 h 5"/>
                  <a:gd name="T42" fmla="*/ 3 w 4"/>
                  <a:gd name="T43" fmla="*/ 3 h 5"/>
                  <a:gd name="T44" fmla="*/ 3 w 4"/>
                  <a:gd name="T45" fmla="*/ 4 h 5"/>
                  <a:gd name="T46" fmla="*/ 4 w 4"/>
                  <a:gd name="T47" fmla="*/ 4 h 5"/>
                  <a:gd name="T48" fmla="*/ 4 w 4"/>
                  <a:gd name="T49" fmla="*/ 4 h 5"/>
                  <a:gd name="T50" fmla="*/ 4 w 4"/>
                  <a:gd name="T51" fmla="*/ 4 h 5"/>
                  <a:gd name="T52" fmla="*/ 4 w 4"/>
                  <a:gd name="T53"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 h="5">
                    <a:moveTo>
                      <a:pt x="4" y="3"/>
                    </a:moveTo>
                    <a:cubicBezTo>
                      <a:pt x="4" y="3"/>
                      <a:pt x="4" y="3"/>
                      <a:pt x="3" y="3"/>
                    </a:cubicBezTo>
                    <a:cubicBezTo>
                      <a:pt x="3" y="3"/>
                      <a:pt x="3" y="3"/>
                      <a:pt x="3" y="3"/>
                    </a:cubicBezTo>
                    <a:cubicBezTo>
                      <a:pt x="3" y="3"/>
                      <a:pt x="3" y="3"/>
                      <a:pt x="3" y="2"/>
                    </a:cubicBezTo>
                    <a:cubicBezTo>
                      <a:pt x="3" y="2"/>
                      <a:pt x="3" y="2"/>
                      <a:pt x="3" y="2"/>
                    </a:cubicBezTo>
                    <a:cubicBezTo>
                      <a:pt x="2" y="2"/>
                      <a:pt x="2" y="1"/>
                      <a:pt x="2" y="1"/>
                    </a:cubicBezTo>
                    <a:cubicBezTo>
                      <a:pt x="2" y="1"/>
                      <a:pt x="2" y="0"/>
                      <a:pt x="2" y="0"/>
                    </a:cubicBezTo>
                    <a:cubicBezTo>
                      <a:pt x="2" y="0"/>
                      <a:pt x="1" y="0"/>
                      <a:pt x="1" y="1"/>
                    </a:cubicBezTo>
                    <a:cubicBezTo>
                      <a:pt x="1" y="1"/>
                      <a:pt x="1" y="1"/>
                      <a:pt x="1" y="1"/>
                    </a:cubicBezTo>
                    <a:cubicBezTo>
                      <a:pt x="0" y="1"/>
                      <a:pt x="0" y="1"/>
                      <a:pt x="0" y="1"/>
                    </a:cubicBezTo>
                    <a:cubicBezTo>
                      <a:pt x="0" y="1"/>
                      <a:pt x="0" y="1"/>
                      <a:pt x="0" y="1"/>
                    </a:cubicBezTo>
                    <a:cubicBezTo>
                      <a:pt x="0" y="1"/>
                      <a:pt x="0" y="1"/>
                      <a:pt x="0" y="2"/>
                    </a:cubicBezTo>
                    <a:cubicBezTo>
                      <a:pt x="0" y="2"/>
                      <a:pt x="0" y="2"/>
                      <a:pt x="1" y="2"/>
                    </a:cubicBezTo>
                    <a:cubicBezTo>
                      <a:pt x="1" y="2"/>
                      <a:pt x="1" y="2"/>
                      <a:pt x="1" y="3"/>
                    </a:cubicBezTo>
                    <a:cubicBezTo>
                      <a:pt x="1" y="3"/>
                      <a:pt x="1" y="3"/>
                      <a:pt x="1" y="3"/>
                    </a:cubicBezTo>
                    <a:cubicBezTo>
                      <a:pt x="1" y="3"/>
                      <a:pt x="2" y="3"/>
                      <a:pt x="2" y="3"/>
                    </a:cubicBezTo>
                    <a:cubicBezTo>
                      <a:pt x="2" y="3"/>
                      <a:pt x="2" y="3"/>
                      <a:pt x="2" y="4"/>
                    </a:cubicBezTo>
                    <a:cubicBezTo>
                      <a:pt x="2" y="4"/>
                      <a:pt x="2" y="4"/>
                      <a:pt x="2" y="4"/>
                    </a:cubicBezTo>
                    <a:cubicBezTo>
                      <a:pt x="2" y="4"/>
                      <a:pt x="2" y="5"/>
                      <a:pt x="2" y="5"/>
                    </a:cubicBezTo>
                    <a:cubicBezTo>
                      <a:pt x="2" y="5"/>
                      <a:pt x="2" y="4"/>
                      <a:pt x="2" y="4"/>
                    </a:cubicBezTo>
                    <a:cubicBezTo>
                      <a:pt x="2" y="4"/>
                      <a:pt x="2" y="3"/>
                      <a:pt x="2" y="3"/>
                    </a:cubicBezTo>
                    <a:cubicBezTo>
                      <a:pt x="3" y="2"/>
                      <a:pt x="3" y="3"/>
                      <a:pt x="3" y="3"/>
                    </a:cubicBezTo>
                    <a:cubicBezTo>
                      <a:pt x="3" y="4"/>
                      <a:pt x="3" y="4"/>
                      <a:pt x="3" y="4"/>
                    </a:cubicBezTo>
                    <a:cubicBezTo>
                      <a:pt x="4" y="4"/>
                      <a:pt x="4" y="4"/>
                      <a:pt x="4" y="4"/>
                    </a:cubicBezTo>
                    <a:cubicBezTo>
                      <a:pt x="4" y="4"/>
                      <a:pt x="4" y="4"/>
                      <a:pt x="4" y="4"/>
                    </a:cubicBezTo>
                    <a:cubicBezTo>
                      <a:pt x="4" y="4"/>
                      <a:pt x="4" y="4"/>
                      <a:pt x="4" y="4"/>
                    </a:cubicBezTo>
                    <a:cubicBezTo>
                      <a:pt x="4" y="3"/>
                      <a:pt x="4" y="3"/>
                      <a:pt x="4" y="3"/>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760" name="Freeform 4057"/>
              <p:cNvSpPr>
                <a:spLocks/>
              </p:cNvSpPr>
              <p:nvPr/>
            </p:nvSpPr>
            <p:spPr bwMode="auto">
              <a:xfrm>
                <a:off x="4335" y="2251"/>
                <a:ext cx="0" cy="0"/>
              </a:xfrm>
              <a:custGeom>
                <a:avLst/>
                <a:gdLst>
                  <a:gd name="T0" fmla="*/ 1 w 2"/>
                  <a:gd name="T1" fmla="*/ 1 h 1"/>
                  <a:gd name="T2" fmla="*/ 1 w 2"/>
                  <a:gd name="T3" fmla="*/ 0 h 1"/>
                  <a:gd name="T4" fmla="*/ 1 w 2"/>
                  <a:gd name="T5" fmla="*/ 1 h 1"/>
                  <a:gd name="T6" fmla="*/ 1 w 2"/>
                  <a:gd name="T7" fmla="*/ 1 h 1"/>
                  <a:gd name="T8" fmla="*/ 2 w 2"/>
                  <a:gd name="T9" fmla="*/ 1 h 1"/>
                  <a:gd name="T10" fmla="*/ 1 w 2"/>
                  <a:gd name="T11" fmla="*/ 1 h 1"/>
                </a:gdLst>
                <a:ahLst/>
                <a:cxnLst>
                  <a:cxn ang="0">
                    <a:pos x="T0" y="T1"/>
                  </a:cxn>
                  <a:cxn ang="0">
                    <a:pos x="T2" y="T3"/>
                  </a:cxn>
                  <a:cxn ang="0">
                    <a:pos x="T4" y="T5"/>
                  </a:cxn>
                  <a:cxn ang="0">
                    <a:pos x="T6" y="T7"/>
                  </a:cxn>
                  <a:cxn ang="0">
                    <a:pos x="T8" y="T9"/>
                  </a:cxn>
                  <a:cxn ang="0">
                    <a:pos x="T10" y="T11"/>
                  </a:cxn>
                </a:cxnLst>
                <a:rect l="0" t="0" r="r" b="b"/>
                <a:pathLst>
                  <a:path w="2" h="1">
                    <a:moveTo>
                      <a:pt x="1" y="1"/>
                    </a:moveTo>
                    <a:cubicBezTo>
                      <a:pt x="1" y="0"/>
                      <a:pt x="1" y="0"/>
                      <a:pt x="1" y="0"/>
                    </a:cubicBezTo>
                    <a:cubicBezTo>
                      <a:pt x="0" y="0"/>
                      <a:pt x="1" y="0"/>
                      <a:pt x="1" y="1"/>
                    </a:cubicBezTo>
                    <a:cubicBezTo>
                      <a:pt x="1" y="1"/>
                      <a:pt x="1" y="1"/>
                      <a:pt x="1" y="1"/>
                    </a:cubicBezTo>
                    <a:cubicBezTo>
                      <a:pt x="2" y="1"/>
                      <a:pt x="2" y="1"/>
                      <a:pt x="2" y="1"/>
                    </a:cubicBezTo>
                    <a:cubicBezTo>
                      <a:pt x="1" y="0"/>
                      <a:pt x="1" y="1"/>
                      <a:pt x="1" y="1"/>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761" name="Freeform 4058"/>
              <p:cNvSpPr>
                <a:spLocks/>
              </p:cNvSpPr>
              <p:nvPr/>
            </p:nvSpPr>
            <p:spPr bwMode="auto">
              <a:xfrm>
                <a:off x="4335" y="2251"/>
                <a:ext cx="0" cy="0"/>
              </a:xfrm>
              <a:custGeom>
                <a:avLst/>
                <a:gdLst>
                  <a:gd name="T0" fmla="*/ 0 w 1"/>
                  <a:gd name="T1" fmla="*/ 1 h 1"/>
                  <a:gd name="T2" fmla="*/ 0 w 1"/>
                  <a:gd name="T3" fmla="*/ 1 h 1"/>
                  <a:gd name="T4" fmla="*/ 1 w 1"/>
                  <a:gd name="T5" fmla="*/ 1 h 1"/>
                  <a:gd name="T6" fmla="*/ 1 w 1"/>
                  <a:gd name="T7" fmla="*/ 0 h 1"/>
                  <a:gd name="T8" fmla="*/ 0 w 1"/>
                  <a:gd name="T9" fmla="*/ 0 h 1"/>
                  <a:gd name="T10" fmla="*/ 0 w 1"/>
                  <a:gd name="T11" fmla="*/ 0 h 1"/>
                  <a:gd name="T12" fmla="*/ 0 w 1"/>
                  <a:gd name="T13" fmla="*/ 0 h 1"/>
                  <a:gd name="T14" fmla="*/ 0 w 1"/>
                  <a:gd name="T15" fmla="*/ 1 h 1"/>
                  <a:gd name="T16" fmla="*/ 0 w 1"/>
                  <a:gd name="T17"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1">
                    <a:moveTo>
                      <a:pt x="0" y="1"/>
                    </a:moveTo>
                    <a:cubicBezTo>
                      <a:pt x="0" y="1"/>
                      <a:pt x="0" y="1"/>
                      <a:pt x="0" y="1"/>
                    </a:cubicBezTo>
                    <a:cubicBezTo>
                      <a:pt x="0" y="1"/>
                      <a:pt x="1" y="1"/>
                      <a:pt x="1" y="1"/>
                    </a:cubicBezTo>
                    <a:cubicBezTo>
                      <a:pt x="1" y="1"/>
                      <a:pt x="1" y="0"/>
                      <a:pt x="1" y="0"/>
                    </a:cubicBezTo>
                    <a:cubicBezTo>
                      <a:pt x="1" y="0"/>
                      <a:pt x="0" y="0"/>
                      <a:pt x="0" y="0"/>
                    </a:cubicBezTo>
                    <a:cubicBezTo>
                      <a:pt x="0" y="0"/>
                      <a:pt x="0" y="0"/>
                      <a:pt x="0" y="0"/>
                    </a:cubicBezTo>
                    <a:cubicBezTo>
                      <a:pt x="0" y="0"/>
                      <a:pt x="0" y="0"/>
                      <a:pt x="0" y="0"/>
                    </a:cubicBezTo>
                    <a:cubicBezTo>
                      <a:pt x="0" y="0"/>
                      <a:pt x="0" y="1"/>
                      <a:pt x="0" y="1"/>
                    </a:cubicBezTo>
                    <a:cubicBezTo>
                      <a:pt x="0" y="1"/>
                      <a:pt x="0" y="1"/>
                      <a:pt x="0" y="1"/>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762" name="Freeform 4059"/>
              <p:cNvSpPr>
                <a:spLocks/>
              </p:cNvSpPr>
              <p:nvPr/>
            </p:nvSpPr>
            <p:spPr bwMode="auto">
              <a:xfrm>
                <a:off x="4334" y="2251"/>
                <a:ext cx="1" cy="1"/>
              </a:xfrm>
              <a:custGeom>
                <a:avLst/>
                <a:gdLst>
                  <a:gd name="T0" fmla="*/ 1 w 3"/>
                  <a:gd name="T1" fmla="*/ 2 h 4"/>
                  <a:gd name="T2" fmla="*/ 1 w 3"/>
                  <a:gd name="T3" fmla="*/ 2 h 4"/>
                  <a:gd name="T4" fmla="*/ 0 w 3"/>
                  <a:gd name="T5" fmla="*/ 2 h 4"/>
                  <a:gd name="T6" fmla="*/ 0 w 3"/>
                  <a:gd name="T7" fmla="*/ 3 h 4"/>
                  <a:gd name="T8" fmla="*/ 0 w 3"/>
                  <a:gd name="T9" fmla="*/ 4 h 4"/>
                  <a:gd name="T10" fmla="*/ 0 w 3"/>
                  <a:gd name="T11" fmla="*/ 4 h 4"/>
                  <a:gd name="T12" fmla="*/ 0 w 3"/>
                  <a:gd name="T13" fmla="*/ 4 h 4"/>
                  <a:gd name="T14" fmla="*/ 1 w 3"/>
                  <a:gd name="T15" fmla="*/ 4 h 4"/>
                  <a:gd name="T16" fmla="*/ 1 w 3"/>
                  <a:gd name="T17" fmla="*/ 4 h 4"/>
                  <a:gd name="T18" fmla="*/ 2 w 3"/>
                  <a:gd name="T19" fmla="*/ 4 h 4"/>
                  <a:gd name="T20" fmla="*/ 3 w 3"/>
                  <a:gd name="T21" fmla="*/ 3 h 4"/>
                  <a:gd name="T22" fmla="*/ 3 w 3"/>
                  <a:gd name="T23" fmla="*/ 2 h 4"/>
                  <a:gd name="T24" fmla="*/ 1 w 3"/>
                  <a:gd name="T25" fmla="*/ 1 h 4"/>
                  <a:gd name="T26" fmla="*/ 1 w 3"/>
                  <a:gd name="T27" fmla="*/ 1 h 4"/>
                  <a:gd name="T28" fmla="*/ 1 w 3"/>
                  <a:gd name="T29" fmla="*/ 1 h 4"/>
                  <a:gd name="T30" fmla="*/ 1 w 3"/>
                  <a:gd name="T31" fmla="*/ 1 h 4"/>
                  <a:gd name="T32" fmla="*/ 1 w 3"/>
                  <a:gd name="T33" fmla="*/ 2 h 4"/>
                  <a:gd name="T34" fmla="*/ 1 w 3"/>
                  <a:gd name="T35" fmla="*/ 2 h 4"/>
                  <a:gd name="T36" fmla="*/ 1 w 3"/>
                  <a:gd name="T37" fmla="*/ 2 h 4"/>
                  <a:gd name="T38" fmla="*/ 1 w 3"/>
                  <a:gd name="T39" fmla="*/ 3 h 4"/>
                  <a:gd name="T40" fmla="*/ 1 w 3"/>
                  <a:gd name="T41" fmla="*/ 2 h 4"/>
                  <a:gd name="T42" fmla="*/ 1 w 3"/>
                  <a:gd name="T43" fmla="*/ 2 h 4"/>
                  <a:gd name="T44" fmla="*/ 1 w 3"/>
                  <a:gd name="T45"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 h="4">
                    <a:moveTo>
                      <a:pt x="1" y="2"/>
                    </a:moveTo>
                    <a:cubicBezTo>
                      <a:pt x="1" y="2"/>
                      <a:pt x="1" y="1"/>
                      <a:pt x="1" y="2"/>
                    </a:cubicBezTo>
                    <a:cubicBezTo>
                      <a:pt x="0" y="2"/>
                      <a:pt x="1" y="2"/>
                      <a:pt x="0" y="2"/>
                    </a:cubicBezTo>
                    <a:cubicBezTo>
                      <a:pt x="0" y="2"/>
                      <a:pt x="0" y="3"/>
                      <a:pt x="0" y="3"/>
                    </a:cubicBezTo>
                    <a:cubicBezTo>
                      <a:pt x="0" y="3"/>
                      <a:pt x="0" y="3"/>
                      <a:pt x="0" y="4"/>
                    </a:cubicBezTo>
                    <a:cubicBezTo>
                      <a:pt x="0" y="4"/>
                      <a:pt x="0" y="4"/>
                      <a:pt x="0" y="4"/>
                    </a:cubicBezTo>
                    <a:cubicBezTo>
                      <a:pt x="0" y="4"/>
                      <a:pt x="0" y="4"/>
                      <a:pt x="0" y="4"/>
                    </a:cubicBezTo>
                    <a:cubicBezTo>
                      <a:pt x="1" y="4"/>
                      <a:pt x="1" y="4"/>
                      <a:pt x="1" y="4"/>
                    </a:cubicBezTo>
                    <a:cubicBezTo>
                      <a:pt x="1" y="4"/>
                      <a:pt x="1" y="4"/>
                      <a:pt x="1" y="4"/>
                    </a:cubicBezTo>
                    <a:cubicBezTo>
                      <a:pt x="1" y="4"/>
                      <a:pt x="2" y="4"/>
                      <a:pt x="2" y="4"/>
                    </a:cubicBezTo>
                    <a:cubicBezTo>
                      <a:pt x="2" y="3"/>
                      <a:pt x="2" y="3"/>
                      <a:pt x="3" y="3"/>
                    </a:cubicBezTo>
                    <a:cubicBezTo>
                      <a:pt x="3" y="3"/>
                      <a:pt x="3" y="2"/>
                      <a:pt x="3" y="2"/>
                    </a:cubicBezTo>
                    <a:cubicBezTo>
                      <a:pt x="3" y="2"/>
                      <a:pt x="2" y="1"/>
                      <a:pt x="1" y="1"/>
                    </a:cubicBezTo>
                    <a:cubicBezTo>
                      <a:pt x="1" y="1"/>
                      <a:pt x="1" y="0"/>
                      <a:pt x="1" y="1"/>
                    </a:cubicBezTo>
                    <a:cubicBezTo>
                      <a:pt x="1" y="1"/>
                      <a:pt x="1" y="1"/>
                      <a:pt x="1" y="1"/>
                    </a:cubicBezTo>
                    <a:cubicBezTo>
                      <a:pt x="1" y="1"/>
                      <a:pt x="1" y="1"/>
                      <a:pt x="1" y="1"/>
                    </a:cubicBezTo>
                    <a:cubicBezTo>
                      <a:pt x="1" y="1"/>
                      <a:pt x="1" y="2"/>
                      <a:pt x="1" y="2"/>
                    </a:cubicBezTo>
                    <a:cubicBezTo>
                      <a:pt x="1" y="2"/>
                      <a:pt x="1" y="2"/>
                      <a:pt x="1" y="2"/>
                    </a:cubicBezTo>
                    <a:cubicBezTo>
                      <a:pt x="1" y="2"/>
                      <a:pt x="1" y="2"/>
                      <a:pt x="1" y="2"/>
                    </a:cubicBezTo>
                    <a:cubicBezTo>
                      <a:pt x="1" y="2"/>
                      <a:pt x="1" y="2"/>
                      <a:pt x="1" y="3"/>
                    </a:cubicBezTo>
                    <a:cubicBezTo>
                      <a:pt x="1" y="2"/>
                      <a:pt x="1" y="2"/>
                      <a:pt x="1" y="2"/>
                    </a:cubicBezTo>
                    <a:cubicBezTo>
                      <a:pt x="1" y="2"/>
                      <a:pt x="1" y="2"/>
                      <a:pt x="1" y="2"/>
                    </a:cubicBezTo>
                    <a:cubicBezTo>
                      <a:pt x="1" y="2"/>
                      <a:pt x="1" y="2"/>
                      <a:pt x="1" y="2"/>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763" name="Freeform 4060"/>
              <p:cNvSpPr>
                <a:spLocks/>
              </p:cNvSpPr>
              <p:nvPr/>
            </p:nvSpPr>
            <p:spPr bwMode="auto">
              <a:xfrm>
                <a:off x="4334" y="2252"/>
                <a:ext cx="1" cy="1"/>
              </a:xfrm>
              <a:custGeom>
                <a:avLst/>
                <a:gdLst>
                  <a:gd name="T0" fmla="*/ 7 w 8"/>
                  <a:gd name="T1" fmla="*/ 2 h 6"/>
                  <a:gd name="T2" fmla="*/ 6 w 8"/>
                  <a:gd name="T3" fmla="*/ 2 h 6"/>
                  <a:gd name="T4" fmla="*/ 5 w 8"/>
                  <a:gd name="T5" fmla="*/ 2 h 6"/>
                  <a:gd name="T6" fmla="*/ 4 w 8"/>
                  <a:gd name="T7" fmla="*/ 0 h 6"/>
                  <a:gd name="T8" fmla="*/ 3 w 8"/>
                  <a:gd name="T9" fmla="*/ 1 h 6"/>
                  <a:gd name="T10" fmla="*/ 2 w 8"/>
                  <a:gd name="T11" fmla="*/ 2 h 6"/>
                  <a:gd name="T12" fmla="*/ 1 w 8"/>
                  <a:gd name="T13" fmla="*/ 2 h 6"/>
                  <a:gd name="T14" fmla="*/ 1 w 8"/>
                  <a:gd name="T15" fmla="*/ 2 h 6"/>
                  <a:gd name="T16" fmla="*/ 0 w 8"/>
                  <a:gd name="T17" fmla="*/ 2 h 6"/>
                  <a:gd name="T18" fmla="*/ 0 w 8"/>
                  <a:gd name="T19" fmla="*/ 3 h 6"/>
                  <a:gd name="T20" fmla="*/ 0 w 8"/>
                  <a:gd name="T21" fmla="*/ 4 h 6"/>
                  <a:gd name="T22" fmla="*/ 1 w 8"/>
                  <a:gd name="T23" fmla="*/ 4 h 6"/>
                  <a:gd name="T24" fmla="*/ 2 w 8"/>
                  <a:gd name="T25" fmla="*/ 5 h 6"/>
                  <a:gd name="T26" fmla="*/ 2 w 8"/>
                  <a:gd name="T27" fmla="*/ 4 h 6"/>
                  <a:gd name="T28" fmla="*/ 3 w 8"/>
                  <a:gd name="T29" fmla="*/ 4 h 6"/>
                  <a:gd name="T30" fmla="*/ 3 w 8"/>
                  <a:gd name="T31" fmla="*/ 3 h 6"/>
                  <a:gd name="T32" fmla="*/ 4 w 8"/>
                  <a:gd name="T33" fmla="*/ 3 h 6"/>
                  <a:gd name="T34" fmla="*/ 4 w 8"/>
                  <a:gd name="T35" fmla="*/ 3 h 6"/>
                  <a:gd name="T36" fmla="*/ 4 w 8"/>
                  <a:gd name="T37" fmla="*/ 4 h 6"/>
                  <a:gd name="T38" fmla="*/ 5 w 8"/>
                  <a:gd name="T39" fmla="*/ 5 h 6"/>
                  <a:gd name="T40" fmla="*/ 6 w 8"/>
                  <a:gd name="T41" fmla="*/ 6 h 6"/>
                  <a:gd name="T42" fmla="*/ 8 w 8"/>
                  <a:gd name="T43" fmla="*/ 5 h 6"/>
                  <a:gd name="T44" fmla="*/ 8 w 8"/>
                  <a:gd name="T45" fmla="*/ 4 h 6"/>
                  <a:gd name="T46" fmla="*/ 8 w 8"/>
                  <a:gd name="T47" fmla="*/ 3 h 6"/>
                  <a:gd name="T48" fmla="*/ 7 w 8"/>
                  <a:gd name="T49"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 h="6">
                    <a:moveTo>
                      <a:pt x="7" y="2"/>
                    </a:moveTo>
                    <a:cubicBezTo>
                      <a:pt x="7" y="2"/>
                      <a:pt x="6" y="2"/>
                      <a:pt x="6" y="2"/>
                    </a:cubicBezTo>
                    <a:cubicBezTo>
                      <a:pt x="5" y="2"/>
                      <a:pt x="5" y="2"/>
                      <a:pt x="5" y="2"/>
                    </a:cubicBezTo>
                    <a:cubicBezTo>
                      <a:pt x="5" y="1"/>
                      <a:pt x="5" y="0"/>
                      <a:pt x="4" y="0"/>
                    </a:cubicBezTo>
                    <a:cubicBezTo>
                      <a:pt x="3" y="0"/>
                      <a:pt x="3" y="1"/>
                      <a:pt x="3" y="1"/>
                    </a:cubicBezTo>
                    <a:cubicBezTo>
                      <a:pt x="2" y="2"/>
                      <a:pt x="2" y="2"/>
                      <a:pt x="2" y="2"/>
                    </a:cubicBezTo>
                    <a:cubicBezTo>
                      <a:pt x="1" y="2"/>
                      <a:pt x="1" y="2"/>
                      <a:pt x="1" y="2"/>
                    </a:cubicBezTo>
                    <a:cubicBezTo>
                      <a:pt x="1" y="2"/>
                      <a:pt x="1" y="2"/>
                      <a:pt x="1" y="2"/>
                    </a:cubicBezTo>
                    <a:cubicBezTo>
                      <a:pt x="1" y="2"/>
                      <a:pt x="0" y="2"/>
                      <a:pt x="0" y="2"/>
                    </a:cubicBezTo>
                    <a:cubicBezTo>
                      <a:pt x="0" y="3"/>
                      <a:pt x="0" y="3"/>
                      <a:pt x="0" y="3"/>
                    </a:cubicBezTo>
                    <a:cubicBezTo>
                      <a:pt x="0" y="3"/>
                      <a:pt x="0" y="4"/>
                      <a:pt x="0" y="4"/>
                    </a:cubicBezTo>
                    <a:cubicBezTo>
                      <a:pt x="1" y="5"/>
                      <a:pt x="1" y="4"/>
                      <a:pt x="1" y="4"/>
                    </a:cubicBezTo>
                    <a:cubicBezTo>
                      <a:pt x="2" y="4"/>
                      <a:pt x="1" y="4"/>
                      <a:pt x="2" y="5"/>
                    </a:cubicBezTo>
                    <a:cubicBezTo>
                      <a:pt x="2" y="5"/>
                      <a:pt x="2" y="4"/>
                      <a:pt x="2" y="4"/>
                    </a:cubicBezTo>
                    <a:cubicBezTo>
                      <a:pt x="3" y="4"/>
                      <a:pt x="3" y="4"/>
                      <a:pt x="3" y="4"/>
                    </a:cubicBezTo>
                    <a:cubicBezTo>
                      <a:pt x="3" y="4"/>
                      <a:pt x="3" y="3"/>
                      <a:pt x="3" y="3"/>
                    </a:cubicBezTo>
                    <a:cubicBezTo>
                      <a:pt x="3" y="3"/>
                      <a:pt x="4" y="3"/>
                      <a:pt x="4" y="3"/>
                    </a:cubicBezTo>
                    <a:cubicBezTo>
                      <a:pt x="4" y="3"/>
                      <a:pt x="4" y="3"/>
                      <a:pt x="4" y="3"/>
                    </a:cubicBezTo>
                    <a:cubicBezTo>
                      <a:pt x="4" y="4"/>
                      <a:pt x="4" y="4"/>
                      <a:pt x="4" y="4"/>
                    </a:cubicBezTo>
                    <a:cubicBezTo>
                      <a:pt x="4" y="4"/>
                      <a:pt x="5" y="5"/>
                      <a:pt x="5" y="5"/>
                    </a:cubicBezTo>
                    <a:cubicBezTo>
                      <a:pt x="5" y="5"/>
                      <a:pt x="6" y="6"/>
                      <a:pt x="6" y="6"/>
                    </a:cubicBezTo>
                    <a:cubicBezTo>
                      <a:pt x="6" y="6"/>
                      <a:pt x="7" y="6"/>
                      <a:pt x="8" y="5"/>
                    </a:cubicBezTo>
                    <a:cubicBezTo>
                      <a:pt x="8" y="5"/>
                      <a:pt x="8" y="5"/>
                      <a:pt x="8" y="4"/>
                    </a:cubicBezTo>
                    <a:cubicBezTo>
                      <a:pt x="8" y="4"/>
                      <a:pt x="8" y="4"/>
                      <a:pt x="8" y="3"/>
                    </a:cubicBezTo>
                    <a:cubicBezTo>
                      <a:pt x="8" y="2"/>
                      <a:pt x="8" y="2"/>
                      <a:pt x="7" y="2"/>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764" name="Freeform 4061"/>
              <p:cNvSpPr>
                <a:spLocks/>
              </p:cNvSpPr>
              <p:nvPr/>
            </p:nvSpPr>
            <p:spPr bwMode="auto">
              <a:xfrm>
                <a:off x="4335" y="2253"/>
                <a:ext cx="0" cy="0"/>
              </a:xfrm>
              <a:custGeom>
                <a:avLst/>
                <a:gdLst>
                  <a:gd name="T0" fmla="*/ 0 w 2"/>
                  <a:gd name="T1" fmla="*/ 2 h 2"/>
                  <a:gd name="T2" fmla="*/ 1 w 2"/>
                  <a:gd name="T3" fmla="*/ 1 h 2"/>
                  <a:gd name="T4" fmla="*/ 2 w 2"/>
                  <a:gd name="T5" fmla="*/ 0 h 2"/>
                  <a:gd name="T6" fmla="*/ 0 w 2"/>
                  <a:gd name="T7" fmla="*/ 2 h 2"/>
                </a:gdLst>
                <a:ahLst/>
                <a:cxnLst>
                  <a:cxn ang="0">
                    <a:pos x="T0" y="T1"/>
                  </a:cxn>
                  <a:cxn ang="0">
                    <a:pos x="T2" y="T3"/>
                  </a:cxn>
                  <a:cxn ang="0">
                    <a:pos x="T4" y="T5"/>
                  </a:cxn>
                  <a:cxn ang="0">
                    <a:pos x="T6" y="T7"/>
                  </a:cxn>
                </a:cxnLst>
                <a:rect l="0" t="0" r="r" b="b"/>
                <a:pathLst>
                  <a:path w="2" h="2">
                    <a:moveTo>
                      <a:pt x="0" y="2"/>
                    </a:moveTo>
                    <a:cubicBezTo>
                      <a:pt x="1" y="2"/>
                      <a:pt x="1" y="1"/>
                      <a:pt x="1" y="1"/>
                    </a:cubicBezTo>
                    <a:cubicBezTo>
                      <a:pt x="2" y="1"/>
                      <a:pt x="2" y="0"/>
                      <a:pt x="2" y="0"/>
                    </a:cubicBezTo>
                    <a:cubicBezTo>
                      <a:pt x="1" y="1"/>
                      <a:pt x="0" y="1"/>
                      <a:pt x="0" y="2"/>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765" name="Freeform 4062"/>
              <p:cNvSpPr>
                <a:spLocks/>
              </p:cNvSpPr>
              <p:nvPr/>
            </p:nvSpPr>
            <p:spPr bwMode="auto">
              <a:xfrm>
                <a:off x="4320" y="2245"/>
                <a:ext cx="1" cy="0"/>
              </a:xfrm>
              <a:custGeom>
                <a:avLst/>
                <a:gdLst>
                  <a:gd name="T0" fmla="*/ 1 w 1"/>
                  <a:gd name="T1" fmla="*/ 1 w 1"/>
                  <a:gd name="T2" fmla="*/ 0 w 1"/>
                  <a:gd name="T3" fmla="*/ 1 w 1"/>
                  <a:gd name="T4" fmla="*/ 1 w 1"/>
                </a:gdLst>
                <a:ahLst/>
                <a:cxnLst>
                  <a:cxn ang="0">
                    <a:pos x="T0" y="0"/>
                  </a:cxn>
                  <a:cxn ang="0">
                    <a:pos x="T1" y="0"/>
                  </a:cxn>
                  <a:cxn ang="0">
                    <a:pos x="T2" y="0"/>
                  </a:cxn>
                  <a:cxn ang="0">
                    <a:pos x="T3" y="0"/>
                  </a:cxn>
                  <a:cxn ang="0">
                    <a:pos x="T4" y="0"/>
                  </a:cxn>
                </a:cxnLst>
                <a:rect l="0" t="0" r="r" b="b"/>
                <a:pathLst>
                  <a:path w="1">
                    <a:moveTo>
                      <a:pt x="1" y="0"/>
                    </a:moveTo>
                    <a:lnTo>
                      <a:pt x="1" y="0"/>
                    </a:lnTo>
                    <a:lnTo>
                      <a:pt x="0" y="0"/>
                    </a:lnTo>
                    <a:lnTo>
                      <a:pt x="1" y="0"/>
                    </a:lnTo>
                    <a:lnTo>
                      <a:pt x="1" y="0"/>
                    </a:ln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766" name="Freeform 4063"/>
              <p:cNvSpPr>
                <a:spLocks/>
              </p:cNvSpPr>
              <p:nvPr/>
            </p:nvSpPr>
            <p:spPr bwMode="auto">
              <a:xfrm>
                <a:off x="4322" y="2238"/>
                <a:ext cx="1" cy="2"/>
              </a:xfrm>
              <a:custGeom>
                <a:avLst/>
                <a:gdLst>
                  <a:gd name="T0" fmla="*/ 7 w 9"/>
                  <a:gd name="T1" fmla="*/ 2 h 19"/>
                  <a:gd name="T2" fmla="*/ 7 w 9"/>
                  <a:gd name="T3" fmla="*/ 3 h 19"/>
                  <a:gd name="T4" fmla="*/ 6 w 9"/>
                  <a:gd name="T5" fmla="*/ 3 h 19"/>
                  <a:gd name="T6" fmla="*/ 6 w 9"/>
                  <a:gd name="T7" fmla="*/ 4 h 19"/>
                  <a:gd name="T8" fmla="*/ 6 w 9"/>
                  <a:gd name="T9" fmla="*/ 5 h 19"/>
                  <a:gd name="T10" fmla="*/ 5 w 9"/>
                  <a:gd name="T11" fmla="*/ 5 h 19"/>
                  <a:gd name="T12" fmla="*/ 5 w 9"/>
                  <a:gd name="T13" fmla="*/ 6 h 19"/>
                  <a:gd name="T14" fmla="*/ 5 w 9"/>
                  <a:gd name="T15" fmla="*/ 7 h 19"/>
                  <a:gd name="T16" fmla="*/ 5 w 9"/>
                  <a:gd name="T17" fmla="*/ 8 h 19"/>
                  <a:gd name="T18" fmla="*/ 4 w 9"/>
                  <a:gd name="T19" fmla="*/ 8 h 19"/>
                  <a:gd name="T20" fmla="*/ 4 w 9"/>
                  <a:gd name="T21" fmla="*/ 9 h 19"/>
                  <a:gd name="T22" fmla="*/ 4 w 9"/>
                  <a:gd name="T23" fmla="*/ 10 h 19"/>
                  <a:gd name="T24" fmla="*/ 4 w 9"/>
                  <a:gd name="T25" fmla="*/ 10 h 19"/>
                  <a:gd name="T26" fmla="*/ 4 w 9"/>
                  <a:gd name="T27" fmla="*/ 11 h 19"/>
                  <a:gd name="T28" fmla="*/ 3 w 9"/>
                  <a:gd name="T29" fmla="*/ 11 h 19"/>
                  <a:gd name="T30" fmla="*/ 3 w 9"/>
                  <a:gd name="T31" fmla="*/ 12 h 19"/>
                  <a:gd name="T32" fmla="*/ 3 w 9"/>
                  <a:gd name="T33" fmla="*/ 12 h 19"/>
                  <a:gd name="T34" fmla="*/ 3 w 9"/>
                  <a:gd name="T35" fmla="*/ 13 h 19"/>
                  <a:gd name="T36" fmla="*/ 2 w 9"/>
                  <a:gd name="T37" fmla="*/ 14 h 19"/>
                  <a:gd name="T38" fmla="*/ 2 w 9"/>
                  <a:gd name="T39" fmla="*/ 14 h 19"/>
                  <a:gd name="T40" fmla="*/ 2 w 9"/>
                  <a:gd name="T41" fmla="*/ 15 h 19"/>
                  <a:gd name="T42" fmla="*/ 1 w 9"/>
                  <a:gd name="T43" fmla="*/ 16 h 19"/>
                  <a:gd name="T44" fmla="*/ 1 w 9"/>
                  <a:gd name="T45" fmla="*/ 17 h 19"/>
                  <a:gd name="T46" fmla="*/ 1 w 9"/>
                  <a:gd name="T47" fmla="*/ 17 h 19"/>
                  <a:gd name="T48" fmla="*/ 1 w 9"/>
                  <a:gd name="T49" fmla="*/ 18 h 19"/>
                  <a:gd name="T50" fmla="*/ 1 w 9"/>
                  <a:gd name="T51" fmla="*/ 18 h 19"/>
                  <a:gd name="T52" fmla="*/ 1 w 9"/>
                  <a:gd name="T53" fmla="*/ 19 h 19"/>
                  <a:gd name="T54" fmla="*/ 1 w 9"/>
                  <a:gd name="T55" fmla="*/ 19 h 19"/>
                  <a:gd name="T56" fmla="*/ 2 w 9"/>
                  <a:gd name="T57" fmla="*/ 18 h 19"/>
                  <a:gd name="T58" fmla="*/ 2 w 9"/>
                  <a:gd name="T59" fmla="*/ 17 h 19"/>
                  <a:gd name="T60" fmla="*/ 3 w 9"/>
                  <a:gd name="T61" fmla="*/ 16 h 19"/>
                  <a:gd name="T62" fmla="*/ 3 w 9"/>
                  <a:gd name="T63" fmla="*/ 15 h 19"/>
                  <a:gd name="T64" fmla="*/ 3 w 9"/>
                  <a:gd name="T65" fmla="*/ 14 h 19"/>
                  <a:gd name="T66" fmla="*/ 4 w 9"/>
                  <a:gd name="T67" fmla="*/ 13 h 19"/>
                  <a:gd name="T68" fmla="*/ 4 w 9"/>
                  <a:gd name="T69" fmla="*/ 13 h 19"/>
                  <a:gd name="T70" fmla="*/ 4 w 9"/>
                  <a:gd name="T71" fmla="*/ 12 h 19"/>
                  <a:gd name="T72" fmla="*/ 5 w 9"/>
                  <a:gd name="T73" fmla="*/ 11 h 19"/>
                  <a:gd name="T74" fmla="*/ 5 w 9"/>
                  <a:gd name="T75" fmla="*/ 11 h 19"/>
                  <a:gd name="T76" fmla="*/ 5 w 9"/>
                  <a:gd name="T77" fmla="*/ 10 h 19"/>
                  <a:gd name="T78" fmla="*/ 6 w 9"/>
                  <a:gd name="T79" fmla="*/ 10 h 19"/>
                  <a:gd name="T80" fmla="*/ 6 w 9"/>
                  <a:gd name="T81" fmla="*/ 9 h 19"/>
                  <a:gd name="T82" fmla="*/ 6 w 9"/>
                  <a:gd name="T83" fmla="*/ 7 h 19"/>
                  <a:gd name="T84" fmla="*/ 6 w 9"/>
                  <a:gd name="T85" fmla="*/ 7 h 19"/>
                  <a:gd name="T86" fmla="*/ 7 w 9"/>
                  <a:gd name="T87" fmla="*/ 6 h 19"/>
                  <a:gd name="T88" fmla="*/ 7 w 9"/>
                  <a:gd name="T89" fmla="*/ 6 h 19"/>
                  <a:gd name="T90" fmla="*/ 7 w 9"/>
                  <a:gd name="T91" fmla="*/ 4 h 19"/>
                  <a:gd name="T92" fmla="*/ 8 w 9"/>
                  <a:gd name="T93" fmla="*/ 4 h 19"/>
                  <a:gd name="T94" fmla="*/ 8 w 9"/>
                  <a:gd name="T95" fmla="*/ 3 h 19"/>
                  <a:gd name="T96" fmla="*/ 8 w 9"/>
                  <a:gd name="T97" fmla="*/ 3 h 19"/>
                  <a:gd name="T98" fmla="*/ 9 w 9"/>
                  <a:gd name="T99" fmla="*/ 2 h 19"/>
                  <a:gd name="T100" fmla="*/ 8 w 9"/>
                  <a:gd name="T101" fmla="*/ 1 h 19"/>
                  <a:gd name="T102" fmla="*/ 8 w 9"/>
                  <a:gd name="T103" fmla="*/ 1 h 19"/>
                  <a:gd name="T104" fmla="*/ 8 w 9"/>
                  <a:gd name="T105" fmla="*/ 0 h 19"/>
                  <a:gd name="T106" fmla="*/ 8 w 9"/>
                  <a:gd name="T107" fmla="*/ 1 h 19"/>
                  <a:gd name="T108" fmla="*/ 7 w 9"/>
                  <a:gd name="T109" fmla="*/ 1 h 19"/>
                  <a:gd name="T110" fmla="*/ 7 w 9"/>
                  <a:gd name="T111" fmla="*/ 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 h="19">
                    <a:moveTo>
                      <a:pt x="7" y="2"/>
                    </a:moveTo>
                    <a:cubicBezTo>
                      <a:pt x="7" y="2"/>
                      <a:pt x="7" y="2"/>
                      <a:pt x="7" y="3"/>
                    </a:cubicBezTo>
                    <a:cubicBezTo>
                      <a:pt x="7" y="3"/>
                      <a:pt x="7" y="3"/>
                      <a:pt x="6" y="3"/>
                    </a:cubicBezTo>
                    <a:cubicBezTo>
                      <a:pt x="6" y="4"/>
                      <a:pt x="6" y="4"/>
                      <a:pt x="6" y="4"/>
                    </a:cubicBezTo>
                    <a:cubicBezTo>
                      <a:pt x="6" y="4"/>
                      <a:pt x="6" y="4"/>
                      <a:pt x="6" y="5"/>
                    </a:cubicBezTo>
                    <a:cubicBezTo>
                      <a:pt x="6" y="5"/>
                      <a:pt x="5" y="5"/>
                      <a:pt x="5" y="5"/>
                    </a:cubicBezTo>
                    <a:cubicBezTo>
                      <a:pt x="5" y="6"/>
                      <a:pt x="5" y="6"/>
                      <a:pt x="5" y="6"/>
                    </a:cubicBezTo>
                    <a:cubicBezTo>
                      <a:pt x="5" y="7"/>
                      <a:pt x="5" y="7"/>
                      <a:pt x="5" y="7"/>
                    </a:cubicBezTo>
                    <a:cubicBezTo>
                      <a:pt x="5" y="7"/>
                      <a:pt x="5" y="7"/>
                      <a:pt x="5" y="8"/>
                    </a:cubicBezTo>
                    <a:cubicBezTo>
                      <a:pt x="5" y="8"/>
                      <a:pt x="4" y="8"/>
                      <a:pt x="4" y="8"/>
                    </a:cubicBezTo>
                    <a:cubicBezTo>
                      <a:pt x="4" y="8"/>
                      <a:pt x="4" y="9"/>
                      <a:pt x="4" y="9"/>
                    </a:cubicBezTo>
                    <a:cubicBezTo>
                      <a:pt x="4" y="9"/>
                      <a:pt x="4" y="9"/>
                      <a:pt x="4" y="10"/>
                    </a:cubicBezTo>
                    <a:cubicBezTo>
                      <a:pt x="4" y="10"/>
                      <a:pt x="4" y="10"/>
                      <a:pt x="4" y="10"/>
                    </a:cubicBezTo>
                    <a:cubicBezTo>
                      <a:pt x="4" y="10"/>
                      <a:pt x="4" y="10"/>
                      <a:pt x="4" y="11"/>
                    </a:cubicBezTo>
                    <a:cubicBezTo>
                      <a:pt x="4" y="11"/>
                      <a:pt x="3" y="11"/>
                      <a:pt x="3" y="11"/>
                    </a:cubicBezTo>
                    <a:cubicBezTo>
                      <a:pt x="3" y="11"/>
                      <a:pt x="3" y="11"/>
                      <a:pt x="3" y="12"/>
                    </a:cubicBezTo>
                    <a:cubicBezTo>
                      <a:pt x="3" y="12"/>
                      <a:pt x="3" y="12"/>
                      <a:pt x="3" y="12"/>
                    </a:cubicBezTo>
                    <a:cubicBezTo>
                      <a:pt x="3" y="12"/>
                      <a:pt x="3" y="13"/>
                      <a:pt x="3" y="13"/>
                    </a:cubicBezTo>
                    <a:cubicBezTo>
                      <a:pt x="2" y="13"/>
                      <a:pt x="2" y="13"/>
                      <a:pt x="2" y="14"/>
                    </a:cubicBezTo>
                    <a:cubicBezTo>
                      <a:pt x="2" y="14"/>
                      <a:pt x="2" y="14"/>
                      <a:pt x="2" y="14"/>
                    </a:cubicBezTo>
                    <a:cubicBezTo>
                      <a:pt x="2" y="15"/>
                      <a:pt x="2" y="15"/>
                      <a:pt x="2" y="15"/>
                    </a:cubicBezTo>
                    <a:cubicBezTo>
                      <a:pt x="1" y="15"/>
                      <a:pt x="1" y="16"/>
                      <a:pt x="1" y="16"/>
                    </a:cubicBezTo>
                    <a:cubicBezTo>
                      <a:pt x="1" y="16"/>
                      <a:pt x="1" y="16"/>
                      <a:pt x="1" y="17"/>
                    </a:cubicBezTo>
                    <a:cubicBezTo>
                      <a:pt x="1" y="17"/>
                      <a:pt x="1" y="17"/>
                      <a:pt x="1" y="17"/>
                    </a:cubicBezTo>
                    <a:cubicBezTo>
                      <a:pt x="1" y="17"/>
                      <a:pt x="1" y="17"/>
                      <a:pt x="1" y="18"/>
                    </a:cubicBezTo>
                    <a:cubicBezTo>
                      <a:pt x="1" y="18"/>
                      <a:pt x="1" y="18"/>
                      <a:pt x="1" y="18"/>
                    </a:cubicBezTo>
                    <a:cubicBezTo>
                      <a:pt x="1" y="19"/>
                      <a:pt x="0" y="19"/>
                      <a:pt x="1" y="19"/>
                    </a:cubicBezTo>
                    <a:cubicBezTo>
                      <a:pt x="1" y="19"/>
                      <a:pt x="1" y="19"/>
                      <a:pt x="1" y="19"/>
                    </a:cubicBezTo>
                    <a:cubicBezTo>
                      <a:pt x="1" y="18"/>
                      <a:pt x="1" y="18"/>
                      <a:pt x="2" y="18"/>
                    </a:cubicBezTo>
                    <a:cubicBezTo>
                      <a:pt x="2" y="17"/>
                      <a:pt x="2" y="17"/>
                      <a:pt x="2" y="17"/>
                    </a:cubicBezTo>
                    <a:cubicBezTo>
                      <a:pt x="2" y="16"/>
                      <a:pt x="3" y="16"/>
                      <a:pt x="3" y="16"/>
                    </a:cubicBezTo>
                    <a:cubicBezTo>
                      <a:pt x="3" y="15"/>
                      <a:pt x="3" y="15"/>
                      <a:pt x="3" y="15"/>
                    </a:cubicBezTo>
                    <a:cubicBezTo>
                      <a:pt x="3" y="15"/>
                      <a:pt x="3" y="14"/>
                      <a:pt x="3" y="14"/>
                    </a:cubicBezTo>
                    <a:cubicBezTo>
                      <a:pt x="3" y="14"/>
                      <a:pt x="4" y="13"/>
                      <a:pt x="4" y="13"/>
                    </a:cubicBezTo>
                    <a:cubicBezTo>
                      <a:pt x="4" y="13"/>
                      <a:pt x="4" y="13"/>
                      <a:pt x="4" y="13"/>
                    </a:cubicBezTo>
                    <a:cubicBezTo>
                      <a:pt x="4" y="13"/>
                      <a:pt x="4" y="12"/>
                      <a:pt x="4" y="12"/>
                    </a:cubicBezTo>
                    <a:cubicBezTo>
                      <a:pt x="5" y="12"/>
                      <a:pt x="5" y="12"/>
                      <a:pt x="5" y="11"/>
                    </a:cubicBezTo>
                    <a:cubicBezTo>
                      <a:pt x="5" y="11"/>
                      <a:pt x="5" y="11"/>
                      <a:pt x="5" y="11"/>
                    </a:cubicBezTo>
                    <a:cubicBezTo>
                      <a:pt x="5" y="10"/>
                      <a:pt x="5" y="10"/>
                      <a:pt x="5" y="10"/>
                    </a:cubicBezTo>
                    <a:cubicBezTo>
                      <a:pt x="5" y="10"/>
                      <a:pt x="6" y="10"/>
                      <a:pt x="6" y="10"/>
                    </a:cubicBezTo>
                    <a:cubicBezTo>
                      <a:pt x="6" y="9"/>
                      <a:pt x="6" y="9"/>
                      <a:pt x="6" y="9"/>
                    </a:cubicBezTo>
                    <a:cubicBezTo>
                      <a:pt x="6" y="8"/>
                      <a:pt x="6" y="8"/>
                      <a:pt x="6" y="7"/>
                    </a:cubicBezTo>
                    <a:cubicBezTo>
                      <a:pt x="6" y="7"/>
                      <a:pt x="6" y="7"/>
                      <a:pt x="6" y="7"/>
                    </a:cubicBezTo>
                    <a:cubicBezTo>
                      <a:pt x="6" y="7"/>
                      <a:pt x="7" y="7"/>
                      <a:pt x="7" y="6"/>
                    </a:cubicBezTo>
                    <a:cubicBezTo>
                      <a:pt x="7" y="6"/>
                      <a:pt x="7" y="6"/>
                      <a:pt x="7" y="6"/>
                    </a:cubicBezTo>
                    <a:cubicBezTo>
                      <a:pt x="7" y="5"/>
                      <a:pt x="7" y="5"/>
                      <a:pt x="7" y="4"/>
                    </a:cubicBezTo>
                    <a:cubicBezTo>
                      <a:pt x="7" y="4"/>
                      <a:pt x="8" y="4"/>
                      <a:pt x="8" y="4"/>
                    </a:cubicBezTo>
                    <a:cubicBezTo>
                      <a:pt x="8" y="4"/>
                      <a:pt x="8" y="3"/>
                      <a:pt x="8" y="3"/>
                    </a:cubicBezTo>
                    <a:cubicBezTo>
                      <a:pt x="8" y="3"/>
                      <a:pt x="8" y="3"/>
                      <a:pt x="8" y="3"/>
                    </a:cubicBezTo>
                    <a:cubicBezTo>
                      <a:pt x="8" y="3"/>
                      <a:pt x="8" y="2"/>
                      <a:pt x="9" y="2"/>
                    </a:cubicBezTo>
                    <a:cubicBezTo>
                      <a:pt x="9" y="2"/>
                      <a:pt x="9" y="2"/>
                      <a:pt x="8" y="1"/>
                    </a:cubicBezTo>
                    <a:cubicBezTo>
                      <a:pt x="8" y="1"/>
                      <a:pt x="8" y="1"/>
                      <a:pt x="8" y="1"/>
                    </a:cubicBezTo>
                    <a:cubicBezTo>
                      <a:pt x="8" y="1"/>
                      <a:pt x="8" y="0"/>
                      <a:pt x="8" y="0"/>
                    </a:cubicBezTo>
                    <a:cubicBezTo>
                      <a:pt x="8" y="0"/>
                      <a:pt x="8" y="1"/>
                      <a:pt x="8" y="1"/>
                    </a:cubicBezTo>
                    <a:cubicBezTo>
                      <a:pt x="8" y="1"/>
                      <a:pt x="8" y="1"/>
                      <a:pt x="7" y="1"/>
                    </a:cubicBezTo>
                    <a:cubicBezTo>
                      <a:pt x="7" y="1"/>
                      <a:pt x="7" y="2"/>
                      <a:pt x="7" y="2"/>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767" name="Freeform 4064"/>
              <p:cNvSpPr>
                <a:spLocks/>
              </p:cNvSpPr>
              <p:nvPr/>
            </p:nvSpPr>
            <p:spPr bwMode="auto">
              <a:xfrm>
                <a:off x="4323" y="2237"/>
                <a:ext cx="0" cy="0"/>
              </a:xfrm>
              <a:custGeom>
                <a:avLst/>
                <a:gdLst>
                  <a:gd name="T0" fmla="*/ 1 w 2"/>
                  <a:gd name="T1" fmla="*/ 2 h 2"/>
                  <a:gd name="T2" fmla="*/ 1 w 2"/>
                  <a:gd name="T3" fmla="*/ 1 h 2"/>
                  <a:gd name="T4" fmla="*/ 2 w 2"/>
                  <a:gd name="T5" fmla="*/ 1 h 2"/>
                  <a:gd name="T6" fmla="*/ 2 w 2"/>
                  <a:gd name="T7" fmla="*/ 1 h 2"/>
                  <a:gd name="T8" fmla="*/ 1 w 2"/>
                  <a:gd name="T9" fmla="*/ 0 h 2"/>
                  <a:gd name="T10" fmla="*/ 1 w 2"/>
                  <a:gd name="T11" fmla="*/ 1 h 2"/>
                  <a:gd name="T12" fmla="*/ 1 w 2"/>
                  <a:gd name="T13" fmla="*/ 0 h 2"/>
                  <a:gd name="T14" fmla="*/ 1 w 2"/>
                  <a:gd name="T15" fmla="*/ 0 h 2"/>
                  <a:gd name="T16" fmla="*/ 1 w 2"/>
                  <a:gd name="T17" fmla="*/ 1 h 2"/>
                  <a:gd name="T18" fmla="*/ 1 w 2"/>
                  <a:gd name="T19" fmla="*/ 2 h 2"/>
                  <a:gd name="T20" fmla="*/ 1 w 2"/>
                  <a:gd name="T21"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2">
                    <a:moveTo>
                      <a:pt x="1" y="2"/>
                    </a:moveTo>
                    <a:cubicBezTo>
                      <a:pt x="1" y="2"/>
                      <a:pt x="1" y="2"/>
                      <a:pt x="1" y="1"/>
                    </a:cubicBezTo>
                    <a:cubicBezTo>
                      <a:pt x="1" y="1"/>
                      <a:pt x="1" y="1"/>
                      <a:pt x="2" y="1"/>
                    </a:cubicBezTo>
                    <a:cubicBezTo>
                      <a:pt x="2" y="1"/>
                      <a:pt x="2" y="1"/>
                      <a:pt x="2" y="1"/>
                    </a:cubicBezTo>
                    <a:cubicBezTo>
                      <a:pt x="2" y="1"/>
                      <a:pt x="2" y="0"/>
                      <a:pt x="1" y="0"/>
                    </a:cubicBezTo>
                    <a:cubicBezTo>
                      <a:pt x="1" y="0"/>
                      <a:pt x="1" y="1"/>
                      <a:pt x="1" y="1"/>
                    </a:cubicBezTo>
                    <a:cubicBezTo>
                      <a:pt x="1" y="1"/>
                      <a:pt x="1" y="0"/>
                      <a:pt x="1" y="0"/>
                    </a:cubicBezTo>
                    <a:cubicBezTo>
                      <a:pt x="1" y="0"/>
                      <a:pt x="1" y="0"/>
                      <a:pt x="1" y="0"/>
                    </a:cubicBezTo>
                    <a:cubicBezTo>
                      <a:pt x="1" y="1"/>
                      <a:pt x="1" y="1"/>
                      <a:pt x="1" y="1"/>
                    </a:cubicBezTo>
                    <a:cubicBezTo>
                      <a:pt x="1" y="2"/>
                      <a:pt x="0" y="2"/>
                      <a:pt x="1" y="2"/>
                    </a:cubicBezTo>
                    <a:cubicBezTo>
                      <a:pt x="1" y="2"/>
                      <a:pt x="1" y="2"/>
                      <a:pt x="1" y="2"/>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768" name="Freeform 4065"/>
              <p:cNvSpPr>
                <a:spLocks/>
              </p:cNvSpPr>
              <p:nvPr/>
            </p:nvSpPr>
            <p:spPr bwMode="auto">
              <a:xfrm>
                <a:off x="4323" y="2235"/>
                <a:ext cx="2" cy="2"/>
              </a:xfrm>
              <a:custGeom>
                <a:avLst/>
                <a:gdLst>
                  <a:gd name="T0" fmla="*/ 5 w 10"/>
                  <a:gd name="T1" fmla="*/ 1 h 15"/>
                  <a:gd name="T2" fmla="*/ 4 w 10"/>
                  <a:gd name="T3" fmla="*/ 0 h 15"/>
                  <a:gd name="T4" fmla="*/ 2 w 10"/>
                  <a:gd name="T5" fmla="*/ 0 h 15"/>
                  <a:gd name="T6" fmla="*/ 2 w 10"/>
                  <a:gd name="T7" fmla="*/ 1 h 15"/>
                  <a:gd name="T8" fmla="*/ 2 w 10"/>
                  <a:gd name="T9" fmla="*/ 2 h 15"/>
                  <a:gd name="T10" fmla="*/ 2 w 10"/>
                  <a:gd name="T11" fmla="*/ 3 h 15"/>
                  <a:gd name="T12" fmla="*/ 2 w 10"/>
                  <a:gd name="T13" fmla="*/ 3 h 15"/>
                  <a:gd name="T14" fmla="*/ 3 w 10"/>
                  <a:gd name="T15" fmla="*/ 3 h 15"/>
                  <a:gd name="T16" fmla="*/ 3 w 10"/>
                  <a:gd name="T17" fmla="*/ 4 h 15"/>
                  <a:gd name="T18" fmla="*/ 3 w 10"/>
                  <a:gd name="T19" fmla="*/ 5 h 15"/>
                  <a:gd name="T20" fmla="*/ 3 w 10"/>
                  <a:gd name="T21" fmla="*/ 5 h 15"/>
                  <a:gd name="T22" fmla="*/ 2 w 10"/>
                  <a:gd name="T23" fmla="*/ 6 h 15"/>
                  <a:gd name="T24" fmla="*/ 3 w 10"/>
                  <a:gd name="T25" fmla="*/ 7 h 15"/>
                  <a:gd name="T26" fmla="*/ 3 w 10"/>
                  <a:gd name="T27" fmla="*/ 7 h 15"/>
                  <a:gd name="T28" fmla="*/ 3 w 10"/>
                  <a:gd name="T29" fmla="*/ 7 h 15"/>
                  <a:gd name="T30" fmla="*/ 3 w 10"/>
                  <a:gd name="T31" fmla="*/ 7 h 15"/>
                  <a:gd name="T32" fmla="*/ 3 w 10"/>
                  <a:gd name="T33" fmla="*/ 8 h 15"/>
                  <a:gd name="T34" fmla="*/ 2 w 10"/>
                  <a:gd name="T35" fmla="*/ 8 h 15"/>
                  <a:gd name="T36" fmla="*/ 2 w 10"/>
                  <a:gd name="T37" fmla="*/ 8 h 15"/>
                  <a:gd name="T38" fmla="*/ 1 w 10"/>
                  <a:gd name="T39" fmla="*/ 8 h 15"/>
                  <a:gd name="T40" fmla="*/ 1 w 10"/>
                  <a:gd name="T41" fmla="*/ 9 h 15"/>
                  <a:gd name="T42" fmla="*/ 1 w 10"/>
                  <a:gd name="T43" fmla="*/ 9 h 15"/>
                  <a:gd name="T44" fmla="*/ 1 w 10"/>
                  <a:gd name="T45" fmla="*/ 10 h 15"/>
                  <a:gd name="T46" fmla="*/ 0 w 10"/>
                  <a:gd name="T47" fmla="*/ 11 h 15"/>
                  <a:gd name="T48" fmla="*/ 0 w 10"/>
                  <a:gd name="T49" fmla="*/ 12 h 15"/>
                  <a:gd name="T50" fmla="*/ 0 w 10"/>
                  <a:gd name="T51" fmla="*/ 13 h 15"/>
                  <a:gd name="T52" fmla="*/ 0 w 10"/>
                  <a:gd name="T53" fmla="*/ 13 h 15"/>
                  <a:gd name="T54" fmla="*/ 0 w 10"/>
                  <a:gd name="T55" fmla="*/ 14 h 15"/>
                  <a:gd name="T56" fmla="*/ 1 w 10"/>
                  <a:gd name="T57" fmla="*/ 14 h 15"/>
                  <a:gd name="T58" fmla="*/ 2 w 10"/>
                  <a:gd name="T59" fmla="*/ 14 h 15"/>
                  <a:gd name="T60" fmla="*/ 3 w 10"/>
                  <a:gd name="T61" fmla="*/ 14 h 15"/>
                  <a:gd name="T62" fmla="*/ 4 w 10"/>
                  <a:gd name="T63" fmla="*/ 14 h 15"/>
                  <a:gd name="T64" fmla="*/ 5 w 10"/>
                  <a:gd name="T65" fmla="*/ 15 h 15"/>
                  <a:gd name="T66" fmla="*/ 5 w 10"/>
                  <a:gd name="T67" fmla="*/ 14 h 15"/>
                  <a:gd name="T68" fmla="*/ 6 w 10"/>
                  <a:gd name="T69" fmla="*/ 13 h 15"/>
                  <a:gd name="T70" fmla="*/ 6 w 10"/>
                  <a:gd name="T71" fmla="*/ 13 h 15"/>
                  <a:gd name="T72" fmla="*/ 6 w 10"/>
                  <a:gd name="T73" fmla="*/ 13 h 15"/>
                  <a:gd name="T74" fmla="*/ 7 w 10"/>
                  <a:gd name="T75" fmla="*/ 12 h 15"/>
                  <a:gd name="T76" fmla="*/ 7 w 10"/>
                  <a:gd name="T77" fmla="*/ 11 h 15"/>
                  <a:gd name="T78" fmla="*/ 7 w 10"/>
                  <a:gd name="T79" fmla="*/ 10 h 15"/>
                  <a:gd name="T80" fmla="*/ 8 w 10"/>
                  <a:gd name="T81" fmla="*/ 9 h 15"/>
                  <a:gd name="T82" fmla="*/ 8 w 10"/>
                  <a:gd name="T83" fmla="*/ 8 h 15"/>
                  <a:gd name="T84" fmla="*/ 8 w 10"/>
                  <a:gd name="T85" fmla="*/ 8 h 15"/>
                  <a:gd name="T86" fmla="*/ 8 w 10"/>
                  <a:gd name="T87" fmla="*/ 8 h 15"/>
                  <a:gd name="T88" fmla="*/ 9 w 10"/>
                  <a:gd name="T89" fmla="*/ 7 h 15"/>
                  <a:gd name="T90" fmla="*/ 9 w 10"/>
                  <a:gd name="T91" fmla="*/ 7 h 15"/>
                  <a:gd name="T92" fmla="*/ 9 w 10"/>
                  <a:gd name="T93" fmla="*/ 7 h 15"/>
                  <a:gd name="T94" fmla="*/ 9 w 10"/>
                  <a:gd name="T95" fmla="*/ 6 h 15"/>
                  <a:gd name="T96" fmla="*/ 9 w 10"/>
                  <a:gd name="T97" fmla="*/ 6 h 15"/>
                  <a:gd name="T98" fmla="*/ 9 w 10"/>
                  <a:gd name="T99" fmla="*/ 6 h 15"/>
                  <a:gd name="T100" fmla="*/ 9 w 10"/>
                  <a:gd name="T101" fmla="*/ 6 h 15"/>
                  <a:gd name="T102" fmla="*/ 10 w 10"/>
                  <a:gd name="T103" fmla="*/ 5 h 15"/>
                  <a:gd name="T104" fmla="*/ 10 w 10"/>
                  <a:gd name="T105" fmla="*/ 4 h 15"/>
                  <a:gd name="T106" fmla="*/ 10 w 10"/>
                  <a:gd name="T107" fmla="*/ 3 h 15"/>
                  <a:gd name="T108" fmla="*/ 9 w 10"/>
                  <a:gd name="T109" fmla="*/ 3 h 15"/>
                  <a:gd name="T110" fmla="*/ 9 w 10"/>
                  <a:gd name="T111" fmla="*/ 2 h 15"/>
                  <a:gd name="T112" fmla="*/ 9 w 10"/>
                  <a:gd name="T113" fmla="*/ 2 h 15"/>
                  <a:gd name="T114" fmla="*/ 8 w 10"/>
                  <a:gd name="T115" fmla="*/ 2 h 15"/>
                  <a:gd name="T116" fmla="*/ 8 w 10"/>
                  <a:gd name="T117" fmla="*/ 2 h 15"/>
                  <a:gd name="T118" fmla="*/ 5 w 10"/>
                  <a:gd name="T119" fmla="*/ 1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 h="15">
                    <a:moveTo>
                      <a:pt x="5" y="1"/>
                    </a:moveTo>
                    <a:cubicBezTo>
                      <a:pt x="4" y="0"/>
                      <a:pt x="4" y="0"/>
                      <a:pt x="4" y="0"/>
                    </a:cubicBezTo>
                    <a:cubicBezTo>
                      <a:pt x="2" y="0"/>
                      <a:pt x="2" y="0"/>
                      <a:pt x="2" y="0"/>
                    </a:cubicBezTo>
                    <a:cubicBezTo>
                      <a:pt x="2" y="0"/>
                      <a:pt x="2" y="1"/>
                      <a:pt x="2" y="1"/>
                    </a:cubicBezTo>
                    <a:cubicBezTo>
                      <a:pt x="2" y="1"/>
                      <a:pt x="2" y="2"/>
                      <a:pt x="2" y="2"/>
                    </a:cubicBezTo>
                    <a:cubicBezTo>
                      <a:pt x="2" y="2"/>
                      <a:pt x="2" y="2"/>
                      <a:pt x="2" y="3"/>
                    </a:cubicBezTo>
                    <a:cubicBezTo>
                      <a:pt x="2" y="3"/>
                      <a:pt x="2" y="3"/>
                      <a:pt x="2" y="3"/>
                    </a:cubicBezTo>
                    <a:cubicBezTo>
                      <a:pt x="2" y="3"/>
                      <a:pt x="3" y="3"/>
                      <a:pt x="3" y="3"/>
                    </a:cubicBezTo>
                    <a:cubicBezTo>
                      <a:pt x="3" y="4"/>
                      <a:pt x="3" y="4"/>
                      <a:pt x="3" y="4"/>
                    </a:cubicBezTo>
                    <a:cubicBezTo>
                      <a:pt x="3" y="4"/>
                      <a:pt x="3" y="5"/>
                      <a:pt x="3" y="5"/>
                    </a:cubicBezTo>
                    <a:cubicBezTo>
                      <a:pt x="3" y="5"/>
                      <a:pt x="3" y="5"/>
                      <a:pt x="3" y="5"/>
                    </a:cubicBezTo>
                    <a:cubicBezTo>
                      <a:pt x="3" y="6"/>
                      <a:pt x="2" y="6"/>
                      <a:pt x="2" y="6"/>
                    </a:cubicBezTo>
                    <a:cubicBezTo>
                      <a:pt x="3" y="7"/>
                      <a:pt x="3" y="7"/>
                      <a:pt x="3" y="7"/>
                    </a:cubicBezTo>
                    <a:cubicBezTo>
                      <a:pt x="3" y="7"/>
                      <a:pt x="2" y="7"/>
                      <a:pt x="3" y="7"/>
                    </a:cubicBezTo>
                    <a:cubicBezTo>
                      <a:pt x="3" y="7"/>
                      <a:pt x="3" y="7"/>
                      <a:pt x="3" y="7"/>
                    </a:cubicBezTo>
                    <a:cubicBezTo>
                      <a:pt x="3" y="7"/>
                      <a:pt x="3" y="7"/>
                      <a:pt x="3" y="7"/>
                    </a:cubicBezTo>
                    <a:cubicBezTo>
                      <a:pt x="3" y="7"/>
                      <a:pt x="3" y="7"/>
                      <a:pt x="3" y="8"/>
                    </a:cubicBezTo>
                    <a:cubicBezTo>
                      <a:pt x="3" y="8"/>
                      <a:pt x="2" y="7"/>
                      <a:pt x="2" y="8"/>
                    </a:cubicBezTo>
                    <a:cubicBezTo>
                      <a:pt x="2" y="8"/>
                      <a:pt x="2" y="8"/>
                      <a:pt x="2" y="8"/>
                    </a:cubicBezTo>
                    <a:cubicBezTo>
                      <a:pt x="1" y="8"/>
                      <a:pt x="1" y="8"/>
                      <a:pt x="1" y="8"/>
                    </a:cubicBezTo>
                    <a:cubicBezTo>
                      <a:pt x="1" y="8"/>
                      <a:pt x="1" y="8"/>
                      <a:pt x="1" y="9"/>
                    </a:cubicBezTo>
                    <a:cubicBezTo>
                      <a:pt x="1" y="9"/>
                      <a:pt x="1" y="9"/>
                      <a:pt x="1" y="9"/>
                    </a:cubicBezTo>
                    <a:cubicBezTo>
                      <a:pt x="1" y="10"/>
                      <a:pt x="1" y="10"/>
                      <a:pt x="1" y="10"/>
                    </a:cubicBezTo>
                    <a:cubicBezTo>
                      <a:pt x="0" y="10"/>
                      <a:pt x="0" y="11"/>
                      <a:pt x="0" y="11"/>
                    </a:cubicBezTo>
                    <a:cubicBezTo>
                      <a:pt x="0" y="11"/>
                      <a:pt x="0" y="12"/>
                      <a:pt x="0" y="12"/>
                    </a:cubicBezTo>
                    <a:cubicBezTo>
                      <a:pt x="0" y="12"/>
                      <a:pt x="0" y="12"/>
                      <a:pt x="0" y="13"/>
                    </a:cubicBezTo>
                    <a:cubicBezTo>
                      <a:pt x="0" y="13"/>
                      <a:pt x="0" y="13"/>
                      <a:pt x="0" y="13"/>
                    </a:cubicBezTo>
                    <a:cubicBezTo>
                      <a:pt x="0" y="13"/>
                      <a:pt x="0" y="13"/>
                      <a:pt x="0" y="14"/>
                    </a:cubicBezTo>
                    <a:cubicBezTo>
                      <a:pt x="1" y="14"/>
                      <a:pt x="1" y="14"/>
                      <a:pt x="1" y="14"/>
                    </a:cubicBezTo>
                    <a:cubicBezTo>
                      <a:pt x="1" y="14"/>
                      <a:pt x="2" y="14"/>
                      <a:pt x="2" y="14"/>
                    </a:cubicBezTo>
                    <a:cubicBezTo>
                      <a:pt x="2" y="14"/>
                      <a:pt x="3" y="14"/>
                      <a:pt x="3" y="14"/>
                    </a:cubicBezTo>
                    <a:cubicBezTo>
                      <a:pt x="4" y="14"/>
                      <a:pt x="4" y="14"/>
                      <a:pt x="4" y="14"/>
                    </a:cubicBezTo>
                    <a:cubicBezTo>
                      <a:pt x="4" y="14"/>
                      <a:pt x="4" y="15"/>
                      <a:pt x="5" y="15"/>
                    </a:cubicBezTo>
                    <a:cubicBezTo>
                      <a:pt x="5" y="14"/>
                      <a:pt x="5" y="14"/>
                      <a:pt x="5" y="14"/>
                    </a:cubicBezTo>
                    <a:cubicBezTo>
                      <a:pt x="5" y="14"/>
                      <a:pt x="6" y="13"/>
                      <a:pt x="6" y="13"/>
                    </a:cubicBezTo>
                    <a:cubicBezTo>
                      <a:pt x="6" y="13"/>
                      <a:pt x="6" y="13"/>
                      <a:pt x="6" y="13"/>
                    </a:cubicBezTo>
                    <a:cubicBezTo>
                      <a:pt x="6" y="13"/>
                      <a:pt x="6" y="13"/>
                      <a:pt x="6" y="13"/>
                    </a:cubicBezTo>
                    <a:cubicBezTo>
                      <a:pt x="6" y="13"/>
                      <a:pt x="7" y="12"/>
                      <a:pt x="7" y="12"/>
                    </a:cubicBezTo>
                    <a:cubicBezTo>
                      <a:pt x="7" y="12"/>
                      <a:pt x="7" y="11"/>
                      <a:pt x="7" y="11"/>
                    </a:cubicBezTo>
                    <a:cubicBezTo>
                      <a:pt x="7" y="11"/>
                      <a:pt x="7" y="11"/>
                      <a:pt x="7" y="10"/>
                    </a:cubicBezTo>
                    <a:cubicBezTo>
                      <a:pt x="7" y="10"/>
                      <a:pt x="7" y="10"/>
                      <a:pt x="8" y="9"/>
                    </a:cubicBezTo>
                    <a:cubicBezTo>
                      <a:pt x="8" y="9"/>
                      <a:pt x="8" y="9"/>
                      <a:pt x="8" y="8"/>
                    </a:cubicBezTo>
                    <a:cubicBezTo>
                      <a:pt x="8" y="8"/>
                      <a:pt x="8" y="8"/>
                      <a:pt x="8" y="8"/>
                    </a:cubicBezTo>
                    <a:cubicBezTo>
                      <a:pt x="8" y="8"/>
                      <a:pt x="8" y="8"/>
                      <a:pt x="8" y="8"/>
                    </a:cubicBezTo>
                    <a:cubicBezTo>
                      <a:pt x="8" y="7"/>
                      <a:pt x="9" y="7"/>
                      <a:pt x="9" y="7"/>
                    </a:cubicBezTo>
                    <a:cubicBezTo>
                      <a:pt x="9" y="7"/>
                      <a:pt x="9" y="7"/>
                      <a:pt x="9" y="7"/>
                    </a:cubicBezTo>
                    <a:cubicBezTo>
                      <a:pt x="9" y="7"/>
                      <a:pt x="9" y="7"/>
                      <a:pt x="9" y="7"/>
                    </a:cubicBezTo>
                    <a:cubicBezTo>
                      <a:pt x="9" y="7"/>
                      <a:pt x="9" y="7"/>
                      <a:pt x="9" y="6"/>
                    </a:cubicBezTo>
                    <a:cubicBezTo>
                      <a:pt x="9" y="6"/>
                      <a:pt x="9" y="6"/>
                      <a:pt x="9" y="6"/>
                    </a:cubicBezTo>
                    <a:cubicBezTo>
                      <a:pt x="9" y="6"/>
                      <a:pt x="9" y="6"/>
                      <a:pt x="9" y="6"/>
                    </a:cubicBezTo>
                    <a:cubicBezTo>
                      <a:pt x="9" y="6"/>
                      <a:pt x="9" y="6"/>
                      <a:pt x="9" y="6"/>
                    </a:cubicBezTo>
                    <a:cubicBezTo>
                      <a:pt x="9" y="6"/>
                      <a:pt x="10" y="5"/>
                      <a:pt x="10" y="5"/>
                    </a:cubicBezTo>
                    <a:cubicBezTo>
                      <a:pt x="10" y="5"/>
                      <a:pt x="10" y="4"/>
                      <a:pt x="10" y="4"/>
                    </a:cubicBezTo>
                    <a:cubicBezTo>
                      <a:pt x="10" y="4"/>
                      <a:pt x="10" y="3"/>
                      <a:pt x="10" y="3"/>
                    </a:cubicBezTo>
                    <a:cubicBezTo>
                      <a:pt x="10" y="3"/>
                      <a:pt x="10" y="3"/>
                      <a:pt x="9" y="3"/>
                    </a:cubicBezTo>
                    <a:cubicBezTo>
                      <a:pt x="9" y="3"/>
                      <a:pt x="9" y="3"/>
                      <a:pt x="9" y="2"/>
                    </a:cubicBezTo>
                    <a:cubicBezTo>
                      <a:pt x="9" y="2"/>
                      <a:pt x="9" y="2"/>
                      <a:pt x="9" y="2"/>
                    </a:cubicBezTo>
                    <a:cubicBezTo>
                      <a:pt x="9" y="2"/>
                      <a:pt x="8" y="2"/>
                      <a:pt x="8" y="2"/>
                    </a:cubicBezTo>
                    <a:cubicBezTo>
                      <a:pt x="8" y="2"/>
                      <a:pt x="8" y="2"/>
                      <a:pt x="8" y="2"/>
                    </a:cubicBezTo>
                    <a:lnTo>
                      <a:pt x="5" y="1"/>
                    </a:ln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769" name="Freeform 4066"/>
              <p:cNvSpPr>
                <a:spLocks/>
              </p:cNvSpPr>
              <p:nvPr/>
            </p:nvSpPr>
            <p:spPr bwMode="auto">
              <a:xfrm>
                <a:off x="4319" y="2246"/>
                <a:ext cx="1" cy="1"/>
              </a:xfrm>
              <a:custGeom>
                <a:avLst/>
                <a:gdLst>
                  <a:gd name="T0" fmla="*/ 2 w 7"/>
                  <a:gd name="T1" fmla="*/ 2 h 7"/>
                  <a:gd name="T2" fmla="*/ 1 w 7"/>
                  <a:gd name="T3" fmla="*/ 3 h 7"/>
                  <a:gd name="T4" fmla="*/ 1 w 7"/>
                  <a:gd name="T5" fmla="*/ 3 h 7"/>
                  <a:gd name="T6" fmla="*/ 0 w 7"/>
                  <a:gd name="T7" fmla="*/ 5 h 7"/>
                  <a:gd name="T8" fmla="*/ 0 w 7"/>
                  <a:gd name="T9" fmla="*/ 6 h 7"/>
                  <a:gd name="T10" fmla="*/ 1 w 7"/>
                  <a:gd name="T11" fmla="*/ 7 h 7"/>
                  <a:gd name="T12" fmla="*/ 1 w 7"/>
                  <a:gd name="T13" fmla="*/ 7 h 7"/>
                  <a:gd name="T14" fmla="*/ 2 w 7"/>
                  <a:gd name="T15" fmla="*/ 7 h 7"/>
                  <a:gd name="T16" fmla="*/ 4 w 7"/>
                  <a:gd name="T17" fmla="*/ 5 h 7"/>
                  <a:gd name="T18" fmla="*/ 5 w 7"/>
                  <a:gd name="T19" fmla="*/ 4 h 7"/>
                  <a:gd name="T20" fmla="*/ 6 w 7"/>
                  <a:gd name="T21" fmla="*/ 4 h 7"/>
                  <a:gd name="T22" fmla="*/ 7 w 7"/>
                  <a:gd name="T23" fmla="*/ 3 h 7"/>
                  <a:gd name="T24" fmla="*/ 7 w 7"/>
                  <a:gd name="T25" fmla="*/ 2 h 7"/>
                  <a:gd name="T26" fmla="*/ 6 w 7"/>
                  <a:gd name="T27" fmla="*/ 1 h 7"/>
                  <a:gd name="T28" fmla="*/ 6 w 7"/>
                  <a:gd name="T29" fmla="*/ 0 h 7"/>
                  <a:gd name="T30" fmla="*/ 5 w 7"/>
                  <a:gd name="T31" fmla="*/ 0 h 7"/>
                  <a:gd name="T32" fmla="*/ 4 w 7"/>
                  <a:gd name="T33" fmla="*/ 0 h 7"/>
                  <a:gd name="T34" fmla="*/ 2 w 7"/>
                  <a:gd name="T35" fmla="*/ 0 h 7"/>
                  <a:gd name="T36" fmla="*/ 2 w 7"/>
                  <a:gd name="T37" fmla="*/ 1 h 7"/>
                  <a:gd name="T38" fmla="*/ 2 w 7"/>
                  <a:gd name="T39" fmla="*/ 1 h 7"/>
                  <a:gd name="T40" fmla="*/ 2 w 7"/>
                  <a:gd name="T41" fmla="*/ 2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 h="7">
                    <a:moveTo>
                      <a:pt x="2" y="2"/>
                    </a:moveTo>
                    <a:cubicBezTo>
                      <a:pt x="2" y="2"/>
                      <a:pt x="2" y="3"/>
                      <a:pt x="1" y="3"/>
                    </a:cubicBezTo>
                    <a:cubicBezTo>
                      <a:pt x="1" y="3"/>
                      <a:pt x="1" y="3"/>
                      <a:pt x="1" y="3"/>
                    </a:cubicBezTo>
                    <a:cubicBezTo>
                      <a:pt x="1" y="4"/>
                      <a:pt x="0" y="5"/>
                      <a:pt x="0" y="5"/>
                    </a:cubicBezTo>
                    <a:cubicBezTo>
                      <a:pt x="0" y="6"/>
                      <a:pt x="0" y="6"/>
                      <a:pt x="0" y="6"/>
                    </a:cubicBezTo>
                    <a:cubicBezTo>
                      <a:pt x="0" y="7"/>
                      <a:pt x="0" y="7"/>
                      <a:pt x="1" y="7"/>
                    </a:cubicBezTo>
                    <a:cubicBezTo>
                      <a:pt x="1" y="7"/>
                      <a:pt x="1" y="7"/>
                      <a:pt x="1" y="7"/>
                    </a:cubicBezTo>
                    <a:cubicBezTo>
                      <a:pt x="2" y="7"/>
                      <a:pt x="2" y="7"/>
                      <a:pt x="2" y="7"/>
                    </a:cubicBezTo>
                    <a:cubicBezTo>
                      <a:pt x="3" y="6"/>
                      <a:pt x="3" y="6"/>
                      <a:pt x="4" y="5"/>
                    </a:cubicBezTo>
                    <a:cubicBezTo>
                      <a:pt x="4" y="5"/>
                      <a:pt x="5" y="4"/>
                      <a:pt x="5" y="4"/>
                    </a:cubicBezTo>
                    <a:cubicBezTo>
                      <a:pt x="5" y="4"/>
                      <a:pt x="6" y="4"/>
                      <a:pt x="6" y="4"/>
                    </a:cubicBezTo>
                    <a:cubicBezTo>
                      <a:pt x="6" y="3"/>
                      <a:pt x="6" y="3"/>
                      <a:pt x="7" y="3"/>
                    </a:cubicBezTo>
                    <a:cubicBezTo>
                      <a:pt x="7" y="2"/>
                      <a:pt x="7" y="2"/>
                      <a:pt x="7" y="2"/>
                    </a:cubicBezTo>
                    <a:cubicBezTo>
                      <a:pt x="7" y="1"/>
                      <a:pt x="6" y="1"/>
                      <a:pt x="6" y="1"/>
                    </a:cubicBezTo>
                    <a:cubicBezTo>
                      <a:pt x="6" y="1"/>
                      <a:pt x="6" y="0"/>
                      <a:pt x="6" y="0"/>
                    </a:cubicBezTo>
                    <a:cubicBezTo>
                      <a:pt x="5" y="0"/>
                      <a:pt x="5" y="0"/>
                      <a:pt x="5" y="0"/>
                    </a:cubicBezTo>
                    <a:cubicBezTo>
                      <a:pt x="5" y="0"/>
                      <a:pt x="4" y="0"/>
                      <a:pt x="4" y="0"/>
                    </a:cubicBezTo>
                    <a:cubicBezTo>
                      <a:pt x="3" y="0"/>
                      <a:pt x="3" y="0"/>
                      <a:pt x="2" y="0"/>
                    </a:cubicBezTo>
                    <a:cubicBezTo>
                      <a:pt x="2" y="0"/>
                      <a:pt x="2" y="1"/>
                      <a:pt x="2" y="1"/>
                    </a:cubicBezTo>
                    <a:cubicBezTo>
                      <a:pt x="2" y="1"/>
                      <a:pt x="2" y="1"/>
                      <a:pt x="2" y="1"/>
                    </a:cubicBezTo>
                    <a:cubicBezTo>
                      <a:pt x="2" y="2"/>
                      <a:pt x="2" y="2"/>
                      <a:pt x="2" y="2"/>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770" name="Freeform 4067"/>
              <p:cNvSpPr>
                <a:spLocks/>
              </p:cNvSpPr>
              <p:nvPr/>
            </p:nvSpPr>
            <p:spPr bwMode="auto">
              <a:xfrm>
                <a:off x="4317" y="2247"/>
                <a:ext cx="1" cy="0"/>
              </a:xfrm>
              <a:custGeom>
                <a:avLst/>
                <a:gdLst>
                  <a:gd name="T0" fmla="*/ 1 w 3"/>
                  <a:gd name="T1" fmla="*/ 1 h 2"/>
                  <a:gd name="T2" fmla="*/ 2 w 3"/>
                  <a:gd name="T3" fmla="*/ 1 h 2"/>
                  <a:gd name="T4" fmla="*/ 3 w 3"/>
                  <a:gd name="T5" fmla="*/ 1 h 2"/>
                  <a:gd name="T6" fmla="*/ 2 w 3"/>
                  <a:gd name="T7" fmla="*/ 0 h 2"/>
                  <a:gd name="T8" fmla="*/ 2 w 3"/>
                  <a:gd name="T9" fmla="*/ 0 h 2"/>
                  <a:gd name="T10" fmla="*/ 1 w 3"/>
                  <a:gd name="T11" fmla="*/ 0 h 2"/>
                  <a:gd name="T12" fmla="*/ 0 w 3"/>
                  <a:gd name="T13" fmla="*/ 0 h 2"/>
                  <a:gd name="T14" fmla="*/ 0 w 3"/>
                  <a:gd name="T15" fmla="*/ 0 h 2"/>
                  <a:gd name="T16" fmla="*/ 0 w 3"/>
                  <a:gd name="T17" fmla="*/ 0 h 2"/>
                  <a:gd name="T18" fmla="*/ 1 w 3"/>
                  <a:gd name="T19"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2">
                    <a:moveTo>
                      <a:pt x="1" y="1"/>
                    </a:moveTo>
                    <a:cubicBezTo>
                      <a:pt x="1" y="1"/>
                      <a:pt x="2" y="2"/>
                      <a:pt x="2" y="1"/>
                    </a:cubicBezTo>
                    <a:cubicBezTo>
                      <a:pt x="2" y="1"/>
                      <a:pt x="3" y="1"/>
                      <a:pt x="3" y="1"/>
                    </a:cubicBezTo>
                    <a:cubicBezTo>
                      <a:pt x="3" y="1"/>
                      <a:pt x="2" y="0"/>
                      <a:pt x="2" y="0"/>
                    </a:cubicBezTo>
                    <a:cubicBezTo>
                      <a:pt x="2" y="0"/>
                      <a:pt x="2" y="0"/>
                      <a:pt x="2" y="0"/>
                    </a:cubicBezTo>
                    <a:cubicBezTo>
                      <a:pt x="2" y="0"/>
                      <a:pt x="1" y="0"/>
                      <a:pt x="1" y="0"/>
                    </a:cubicBezTo>
                    <a:cubicBezTo>
                      <a:pt x="0" y="0"/>
                      <a:pt x="0" y="0"/>
                      <a:pt x="0" y="0"/>
                    </a:cubicBezTo>
                    <a:cubicBezTo>
                      <a:pt x="0" y="0"/>
                      <a:pt x="0" y="0"/>
                      <a:pt x="0" y="0"/>
                    </a:cubicBezTo>
                    <a:cubicBezTo>
                      <a:pt x="0" y="0"/>
                      <a:pt x="0" y="0"/>
                      <a:pt x="0" y="0"/>
                    </a:cubicBezTo>
                    <a:cubicBezTo>
                      <a:pt x="0" y="1"/>
                      <a:pt x="0" y="1"/>
                      <a:pt x="1" y="1"/>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771" name="Freeform 4068"/>
              <p:cNvSpPr>
                <a:spLocks/>
              </p:cNvSpPr>
              <p:nvPr/>
            </p:nvSpPr>
            <p:spPr bwMode="auto">
              <a:xfrm>
                <a:off x="4319" y="2174"/>
                <a:ext cx="113" cy="84"/>
              </a:xfrm>
              <a:custGeom>
                <a:avLst/>
                <a:gdLst>
                  <a:gd name="T0" fmla="*/ 745 w 842"/>
                  <a:gd name="T1" fmla="*/ 138 h 628"/>
                  <a:gd name="T2" fmla="*/ 788 w 842"/>
                  <a:gd name="T3" fmla="*/ 55 h 628"/>
                  <a:gd name="T4" fmla="*/ 757 w 842"/>
                  <a:gd name="T5" fmla="*/ 69 h 628"/>
                  <a:gd name="T6" fmla="*/ 431 w 842"/>
                  <a:gd name="T7" fmla="*/ 239 h 628"/>
                  <a:gd name="T8" fmla="*/ 286 w 842"/>
                  <a:gd name="T9" fmla="*/ 318 h 628"/>
                  <a:gd name="T10" fmla="*/ 211 w 842"/>
                  <a:gd name="T11" fmla="*/ 355 h 628"/>
                  <a:gd name="T12" fmla="*/ 177 w 842"/>
                  <a:gd name="T13" fmla="*/ 346 h 628"/>
                  <a:gd name="T14" fmla="*/ 174 w 842"/>
                  <a:gd name="T15" fmla="*/ 398 h 628"/>
                  <a:gd name="T16" fmla="*/ 175 w 842"/>
                  <a:gd name="T17" fmla="*/ 403 h 628"/>
                  <a:gd name="T18" fmla="*/ 127 w 842"/>
                  <a:gd name="T19" fmla="*/ 399 h 628"/>
                  <a:gd name="T20" fmla="*/ 148 w 842"/>
                  <a:gd name="T21" fmla="*/ 405 h 628"/>
                  <a:gd name="T22" fmla="*/ 123 w 842"/>
                  <a:gd name="T23" fmla="*/ 410 h 628"/>
                  <a:gd name="T24" fmla="*/ 130 w 842"/>
                  <a:gd name="T25" fmla="*/ 446 h 628"/>
                  <a:gd name="T26" fmla="*/ 112 w 842"/>
                  <a:gd name="T27" fmla="*/ 440 h 628"/>
                  <a:gd name="T28" fmla="*/ 88 w 842"/>
                  <a:gd name="T29" fmla="*/ 444 h 628"/>
                  <a:gd name="T30" fmla="*/ 74 w 842"/>
                  <a:gd name="T31" fmla="*/ 454 h 628"/>
                  <a:gd name="T32" fmla="*/ 82 w 842"/>
                  <a:gd name="T33" fmla="*/ 467 h 628"/>
                  <a:gd name="T34" fmla="*/ 76 w 842"/>
                  <a:gd name="T35" fmla="*/ 471 h 628"/>
                  <a:gd name="T36" fmla="*/ 61 w 842"/>
                  <a:gd name="T37" fmla="*/ 462 h 628"/>
                  <a:gd name="T38" fmla="*/ 39 w 842"/>
                  <a:gd name="T39" fmla="*/ 468 h 628"/>
                  <a:gd name="T40" fmla="*/ 26 w 842"/>
                  <a:gd name="T41" fmla="*/ 500 h 628"/>
                  <a:gd name="T42" fmla="*/ 48 w 842"/>
                  <a:gd name="T43" fmla="*/ 506 h 628"/>
                  <a:gd name="T44" fmla="*/ 46 w 842"/>
                  <a:gd name="T45" fmla="*/ 510 h 628"/>
                  <a:gd name="T46" fmla="*/ 28 w 842"/>
                  <a:gd name="T47" fmla="*/ 508 h 628"/>
                  <a:gd name="T48" fmla="*/ 28 w 842"/>
                  <a:gd name="T49" fmla="*/ 527 h 628"/>
                  <a:gd name="T50" fmla="*/ 15 w 842"/>
                  <a:gd name="T51" fmla="*/ 526 h 628"/>
                  <a:gd name="T52" fmla="*/ 10 w 842"/>
                  <a:gd name="T53" fmla="*/ 540 h 628"/>
                  <a:gd name="T54" fmla="*/ 7 w 842"/>
                  <a:gd name="T55" fmla="*/ 551 h 628"/>
                  <a:gd name="T56" fmla="*/ 7 w 842"/>
                  <a:gd name="T57" fmla="*/ 556 h 628"/>
                  <a:gd name="T58" fmla="*/ 18 w 842"/>
                  <a:gd name="T59" fmla="*/ 553 h 628"/>
                  <a:gd name="T60" fmla="*/ 7 w 842"/>
                  <a:gd name="T61" fmla="*/ 563 h 628"/>
                  <a:gd name="T62" fmla="*/ 6 w 842"/>
                  <a:gd name="T63" fmla="*/ 597 h 628"/>
                  <a:gd name="T64" fmla="*/ 29 w 842"/>
                  <a:gd name="T65" fmla="*/ 608 h 628"/>
                  <a:gd name="T66" fmla="*/ 36 w 842"/>
                  <a:gd name="T67" fmla="*/ 612 h 628"/>
                  <a:gd name="T68" fmla="*/ 57 w 842"/>
                  <a:gd name="T69" fmla="*/ 612 h 628"/>
                  <a:gd name="T70" fmla="*/ 75 w 842"/>
                  <a:gd name="T71" fmla="*/ 603 h 628"/>
                  <a:gd name="T72" fmla="*/ 72 w 842"/>
                  <a:gd name="T73" fmla="*/ 599 h 628"/>
                  <a:gd name="T74" fmla="*/ 81 w 842"/>
                  <a:gd name="T75" fmla="*/ 597 h 628"/>
                  <a:gd name="T76" fmla="*/ 87 w 842"/>
                  <a:gd name="T77" fmla="*/ 583 h 628"/>
                  <a:gd name="T78" fmla="*/ 79 w 842"/>
                  <a:gd name="T79" fmla="*/ 577 h 628"/>
                  <a:gd name="T80" fmla="*/ 98 w 842"/>
                  <a:gd name="T81" fmla="*/ 549 h 628"/>
                  <a:gd name="T82" fmla="*/ 136 w 842"/>
                  <a:gd name="T83" fmla="*/ 556 h 628"/>
                  <a:gd name="T84" fmla="*/ 139 w 842"/>
                  <a:gd name="T85" fmla="*/ 566 h 628"/>
                  <a:gd name="T86" fmla="*/ 159 w 842"/>
                  <a:gd name="T87" fmla="*/ 545 h 628"/>
                  <a:gd name="T88" fmla="*/ 157 w 842"/>
                  <a:gd name="T89" fmla="*/ 540 h 628"/>
                  <a:gd name="T90" fmla="*/ 166 w 842"/>
                  <a:gd name="T91" fmla="*/ 537 h 628"/>
                  <a:gd name="T92" fmla="*/ 164 w 842"/>
                  <a:gd name="T93" fmla="*/ 540 h 628"/>
                  <a:gd name="T94" fmla="*/ 161 w 842"/>
                  <a:gd name="T95" fmla="*/ 547 h 628"/>
                  <a:gd name="T96" fmla="*/ 148 w 842"/>
                  <a:gd name="T97" fmla="*/ 562 h 628"/>
                  <a:gd name="T98" fmla="*/ 145 w 842"/>
                  <a:gd name="T99" fmla="*/ 566 h 628"/>
                  <a:gd name="T100" fmla="*/ 134 w 842"/>
                  <a:gd name="T101" fmla="*/ 576 h 628"/>
                  <a:gd name="T102" fmla="*/ 96 w 842"/>
                  <a:gd name="T103" fmla="*/ 606 h 628"/>
                  <a:gd name="T104" fmla="*/ 67 w 842"/>
                  <a:gd name="T105" fmla="*/ 621 h 628"/>
                  <a:gd name="T106" fmla="*/ 99 w 842"/>
                  <a:gd name="T107" fmla="*/ 610 h 628"/>
                  <a:gd name="T108" fmla="*/ 152 w 842"/>
                  <a:gd name="T109" fmla="*/ 579 h 628"/>
                  <a:gd name="T110" fmla="*/ 210 w 842"/>
                  <a:gd name="T111" fmla="*/ 552 h 628"/>
                  <a:gd name="T112" fmla="*/ 277 w 842"/>
                  <a:gd name="T113" fmla="*/ 511 h 628"/>
                  <a:gd name="T114" fmla="*/ 452 w 842"/>
                  <a:gd name="T115" fmla="*/ 416 h 628"/>
                  <a:gd name="T116" fmla="*/ 576 w 842"/>
                  <a:gd name="T117" fmla="*/ 343 h 628"/>
                  <a:gd name="T118" fmla="*/ 608 w 842"/>
                  <a:gd name="T119" fmla="*/ 325 h 628"/>
                  <a:gd name="T120" fmla="*/ 700 w 842"/>
                  <a:gd name="T121" fmla="*/ 289 h 628"/>
                  <a:gd name="T122" fmla="*/ 704 w 842"/>
                  <a:gd name="T123" fmla="*/ 291 h 6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42" h="628">
                    <a:moveTo>
                      <a:pt x="764" y="250"/>
                    </a:moveTo>
                    <a:cubicBezTo>
                      <a:pt x="762" y="250"/>
                      <a:pt x="762" y="249"/>
                      <a:pt x="761" y="248"/>
                    </a:cubicBezTo>
                    <a:cubicBezTo>
                      <a:pt x="760" y="246"/>
                      <a:pt x="759" y="246"/>
                      <a:pt x="758" y="245"/>
                    </a:cubicBezTo>
                    <a:cubicBezTo>
                      <a:pt x="757" y="242"/>
                      <a:pt x="757" y="240"/>
                      <a:pt x="758" y="237"/>
                    </a:cubicBezTo>
                    <a:cubicBezTo>
                      <a:pt x="759" y="235"/>
                      <a:pt x="759" y="232"/>
                      <a:pt x="759" y="229"/>
                    </a:cubicBezTo>
                    <a:cubicBezTo>
                      <a:pt x="758" y="231"/>
                      <a:pt x="756" y="232"/>
                      <a:pt x="754" y="231"/>
                    </a:cubicBezTo>
                    <a:cubicBezTo>
                      <a:pt x="753" y="230"/>
                      <a:pt x="754" y="228"/>
                      <a:pt x="753" y="226"/>
                    </a:cubicBezTo>
                    <a:cubicBezTo>
                      <a:pt x="753" y="225"/>
                      <a:pt x="752" y="224"/>
                      <a:pt x="751" y="222"/>
                    </a:cubicBezTo>
                    <a:cubicBezTo>
                      <a:pt x="751" y="220"/>
                      <a:pt x="750" y="219"/>
                      <a:pt x="749" y="217"/>
                    </a:cubicBezTo>
                    <a:cubicBezTo>
                      <a:pt x="748" y="215"/>
                      <a:pt x="747" y="213"/>
                      <a:pt x="746" y="212"/>
                    </a:cubicBezTo>
                    <a:cubicBezTo>
                      <a:pt x="745" y="209"/>
                      <a:pt x="744" y="209"/>
                      <a:pt x="742" y="210"/>
                    </a:cubicBezTo>
                    <a:cubicBezTo>
                      <a:pt x="738" y="212"/>
                      <a:pt x="735" y="212"/>
                      <a:pt x="732" y="210"/>
                    </a:cubicBezTo>
                    <a:cubicBezTo>
                      <a:pt x="730" y="210"/>
                      <a:pt x="729" y="210"/>
                      <a:pt x="728" y="210"/>
                    </a:cubicBezTo>
                    <a:cubicBezTo>
                      <a:pt x="727" y="210"/>
                      <a:pt x="726" y="209"/>
                      <a:pt x="725" y="208"/>
                    </a:cubicBezTo>
                    <a:cubicBezTo>
                      <a:pt x="724" y="208"/>
                      <a:pt x="722" y="207"/>
                      <a:pt x="721" y="208"/>
                    </a:cubicBezTo>
                    <a:cubicBezTo>
                      <a:pt x="720" y="208"/>
                      <a:pt x="720" y="209"/>
                      <a:pt x="719" y="209"/>
                    </a:cubicBezTo>
                    <a:cubicBezTo>
                      <a:pt x="717" y="209"/>
                      <a:pt x="714" y="208"/>
                      <a:pt x="712" y="207"/>
                    </a:cubicBezTo>
                    <a:cubicBezTo>
                      <a:pt x="715" y="208"/>
                      <a:pt x="716" y="214"/>
                      <a:pt x="714" y="217"/>
                    </a:cubicBezTo>
                    <a:cubicBezTo>
                      <a:pt x="713" y="218"/>
                      <a:pt x="710" y="216"/>
                      <a:pt x="707" y="218"/>
                    </a:cubicBezTo>
                    <a:cubicBezTo>
                      <a:pt x="706" y="219"/>
                      <a:pt x="707" y="221"/>
                      <a:pt x="707" y="222"/>
                    </a:cubicBezTo>
                    <a:cubicBezTo>
                      <a:pt x="706" y="220"/>
                      <a:pt x="703" y="216"/>
                      <a:pt x="701" y="215"/>
                    </a:cubicBezTo>
                    <a:cubicBezTo>
                      <a:pt x="699" y="214"/>
                      <a:pt x="697" y="214"/>
                      <a:pt x="696" y="215"/>
                    </a:cubicBezTo>
                    <a:cubicBezTo>
                      <a:pt x="694" y="216"/>
                      <a:pt x="695" y="217"/>
                      <a:pt x="695" y="219"/>
                    </a:cubicBezTo>
                    <a:cubicBezTo>
                      <a:pt x="695" y="221"/>
                      <a:pt x="692" y="223"/>
                      <a:pt x="690" y="222"/>
                    </a:cubicBezTo>
                    <a:cubicBezTo>
                      <a:pt x="689" y="221"/>
                      <a:pt x="689" y="218"/>
                      <a:pt x="688" y="216"/>
                    </a:cubicBezTo>
                    <a:cubicBezTo>
                      <a:pt x="686" y="214"/>
                      <a:pt x="685" y="214"/>
                      <a:pt x="682" y="214"/>
                    </a:cubicBezTo>
                    <a:cubicBezTo>
                      <a:pt x="684" y="211"/>
                      <a:pt x="687" y="209"/>
                      <a:pt x="690" y="207"/>
                    </a:cubicBezTo>
                    <a:cubicBezTo>
                      <a:pt x="693" y="205"/>
                      <a:pt x="697" y="199"/>
                      <a:pt x="701" y="201"/>
                    </a:cubicBezTo>
                    <a:cubicBezTo>
                      <a:pt x="702" y="198"/>
                      <a:pt x="702" y="197"/>
                      <a:pt x="704" y="195"/>
                    </a:cubicBezTo>
                    <a:cubicBezTo>
                      <a:pt x="706" y="194"/>
                      <a:pt x="707" y="193"/>
                      <a:pt x="708" y="191"/>
                    </a:cubicBezTo>
                    <a:cubicBezTo>
                      <a:pt x="710" y="186"/>
                      <a:pt x="713" y="181"/>
                      <a:pt x="715" y="176"/>
                    </a:cubicBezTo>
                    <a:cubicBezTo>
                      <a:pt x="717" y="173"/>
                      <a:pt x="716" y="170"/>
                      <a:pt x="718" y="167"/>
                    </a:cubicBezTo>
                    <a:cubicBezTo>
                      <a:pt x="719" y="166"/>
                      <a:pt x="720" y="165"/>
                      <a:pt x="720" y="163"/>
                    </a:cubicBezTo>
                    <a:cubicBezTo>
                      <a:pt x="722" y="160"/>
                      <a:pt x="722" y="159"/>
                      <a:pt x="726" y="159"/>
                    </a:cubicBezTo>
                    <a:cubicBezTo>
                      <a:pt x="728" y="158"/>
                      <a:pt x="728" y="157"/>
                      <a:pt x="729" y="155"/>
                    </a:cubicBezTo>
                    <a:cubicBezTo>
                      <a:pt x="730" y="153"/>
                      <a:pt x="731" y="153"/>
                      <a:pt x="733" y="151"/>
                    </a:cubicBezTo>
                    <a:cubicBezTo>
                      <a:pt x="735" y="151"/>
                      <a:pt x="735" y="151"/>
                      <a:pt x="735" y="149"/>
                    </a:cubicBezTo>
                    <a:cubicBezTo>
                      <a:pt x="735" y="147"/>
                      <a:pt x="735" y="146"/>
                      <a:pt x="736" y="147"/>
                    </a:cubicBezTo>
                    <a:cubicBezTo>
                      <a:pt x="739" y="147"/>
                      <a:pt x="740" y="150"/>
                      <a:pt x="742" y="150"/>
                    </a:cubicBezTo>
                    <a:cubicBezTo>
                      <a:pt x="745" y="150"/>
                      <a:pt x="750" y="147"/>
                      <a:pt x="747" y="145"/>
                    </a:cubicBezTo>
                    <a:cubicBezTo>
                      <a:pt x="745" y="143"/>
                      <a:pt x="743" y="145"/>
                      <a:pt x="744" y="141"/>
                    </a:cubicBezTo>
                    <a:cubicBezTo>
                      <a:pt x="744" y="140"/>
                      <a:pt x="745" y="139"/>
                      <a:pt x="745" y="138"/>
                    </a:cubicBezTo>
                    <a:cubicBezTo>
                      <a:pt x="745" y="137"/>
                      <a:pt x="745" y="136"/>
                      <a:pt x="746" y="135"/>
                    </a:cubicBezTo>
                    <a:cubicBezTo>
                      <a:pt x="746" y="133"/>
                      <a:pt x="749" y="131"/>
                      <a:pt x="751" y="132"/>
                    </a:cubicBezTo>
                    <a:cubicBezTo>
                      <a:pt x="751" y="132"/>
                      <a:pt x="753" y="133"/>
                      <a:pt x="753" y="133"/>
                    </a:cubicBezTo>
                    <a:cubicBezTo>
                      <a:pt x="754" y="135"/>
                      <a:pt x="753" y="136"/>
                      <a:pt x="753" y="137"/>
                    </a:cubicBezTo>
                    <a:cubicBezTo>
                      <a:pt x="753" y="137"/>
                      <a:pt x="752" y="138"/>
                      <a:pt x="752" y="138"/>
                    </a:cubicBezTo>
                    <a:cubicBezTo>
                      <a:pt x="758" y="137"/>
                      <a:pt x="762" y="139"/>
                      <a:pt x="766" y="143"/>
                    </a:cubicBezTo>
                    <a:cubicBezTo>
                      <a:pt x="766" y="141"/>
                      <a:pt x="764" y="139"/>
                      <a:pt x="763" y="138"/>
                    </a:cubicBezTo>
                    <a:cubicBezTo>
                      <a:pt x="762" y="136"/>
                      <a:pt x="760" y="135"/>
                      <a:pt x="759" y="132"/>
                    </a:cubicBezTo>
                    <a:cubicBezTo>
                      <a:pt x="758" y="130"/>
                      <a:pt x="757" y="127"/>
                      <a:pt x="756" y="125"/>
                    </a:cubicBezTo>
                    <a:cubicBezTo>
                      <a:pt x="756" y="123"/>
                      <a:pt x="755" y="121"/>
                      <a:pt x="756" y="118"/>
                    </a:cubicBezTo>
                    <a:cubicBezTo>
                      <a:pt x="757" y="115"/>
                      <a:pt x="760" y="117"/>
                      <a:pt x="761" y="114"/>
                    </a:cubicBezTo>
                    <a:cubicBezTo>
                      <a:pt x="762" y="112"/>
                      <a:pt x="761" y="111"/>
                      <a:pt x="763" y="110"/>
                    </a:cubicBezTo>
                    <a:cubicBezTo>
                      <a:pt x="765" y="109"/>
                      <a:pt x="768" y="109"/>
                      <a:pt x="770" y="110"/>
                    </a:cubicBezTo>
                    <a:cubicBezTo>
                      <a:pt x="773" y="112"/>
                      <a:pt x="773" y="114"/>
                      <a:pt x="778" y="114"/>
                    </a:cubicBezTo>
                    <a:cubicBezTo>
                      <a:pt x="781" y="113"/>
                      <a:pt x="782" y="113"/>
                      <a:pt x="782" y="109"/>
                    </a:cubicBezTo>
                    <a:cubicBezTo>
                      <a:pt x="782" y="107"/>
                      <a:pt x="781" y="106"/>
                      <a:pt x="780" y="104"/>
                    </a:cubicBezTo>
                    <a:cubicBezTo>
                      <a:pt x="780" y="101"/>
                      <a:pt x="780" y="98"/>
                      <a:pt x="782" y="96"/>
                    </a:cubicBezTo>
                    <a:cubicBezTo>
                      <a:pt x="780" y="97"/>
                      <a:pt x="779" y="97"/>
                      <a:pt x="777" y="97"/>
                    </a:cubicBezTo>
                    <a:cubicBezTo>
                      <a:pt x="774" y="96"/>
                      <a:pt x="773" y="96"/>
                      <a:pt x="769" y="98"/>
                    </a:cubicBezTo>
                    <a:cubicBezTo>
                      <a:pt x="767" y="99"/>
                      <a:pt x="766" y="98"/>
                      <a:pt x="764" y="98"/>
                    </a:cubicBezTo>
                    <a:cubicBezTo>
                      <a:pt x="762" y="98"/>
                      <a:pt x="761" y="100"/>
                      <a:pt x="760" y="102"/>
                    </a:cubicBezTo>
                    <a:cubicBezTo>
                      <a:pt x="759" y="100"/>
                      <a:pt x="762" y="99"/>
                      <a:pt x="761" y="98"/>
                    </a:cubicBezTo>
                    <a:cubicBezTo>
                      <a:pt x="761" y="97"/>
                      <a:pt x="758" y="97"/>
                      <a:pt x="757" y="97"/>
                    </a:cubicBezTo>
                    <a:cubicBezTo>
                      <a:pt x="758" y="96"/>
                      <a:pt x="760" y="97"/>
                      <a:pt x="761" y="96"/>
                    </a:cubicBezTo>
                    <a:cubicBezTo>
                      <a:pt x="762" y="95"/>
                      <a:pt x="761" y="93"/>
                      <a:pt x="762" y="92"/>
                    </a:cubicBezTo>
                    <a:cubicBezTo>
                      <a:pt x="762" y="91"/>
                      <a:pt x="763" y="91"/>
                      <a:pt x="764" y="90"/>
                    </a:cubicBezTo>
                    <a:cubicBezTo>
                      <a:pt x="766" y="89"/>
                      <a:pt x="765" y="88"/>
                      <a:pt x="766" y="86"/>
                    </a:cubicBezTo>
                    <a:cubicBezTo>
                      <a:pt x="767" y="85"/>
                      <a:pt x="769" y="85"/>
                      <a:pt x="770" y="83"/>
                    </a:cubicBezTo>
                    <a:cubicBezTo>
                      <a:pt x="770" y="83"/>
                      <a:pt x="770" y="82"/>
                      <a:pt x="770" y="82"/>
                    </a:cubicBezTo>
                    <a:cubicBezTo>
                      <a:pt x="770" y="81"/>
                      <a:pt x="773" y="78"/>
                      <a:pt x="772" y="77"/>
                    </a:cubicBezTo>
                    <a:cubicBezTo>
                      <a:pt x="772" y="76"/>
                      <a:pt x="770" y="77"/>
                      <a:pt x="770" y="75"/>
                    </a:cubicBezTo>
                    <a:cubicBezTo>
                      <a:pt x="769" y="75"/>
                      <a:pt x="768" y="74"/>
                      <a:pt x="766" y="74"/>
                    </a:cubicBezTo>
                    <a:cubicBezTo>
                      <a:pt x="767" y="73"/>
                      <a:pt x="768" y="72"/>
                      <a:pt x="770" y="72"/>
                    </a:cubicBezTo>
                    <a:cubicBezTo>
                      <a:pt x="771" y="72"/>
                      <a:pt x="771" y="74"/>
                      <a:pt x="772" y="75"/>
                    </a:cubicBezTo>
                    <a:cubicBezTo>
                      <a:pt x="774" y="76"/>
                      <a:pt x="775" y="74"/>
                      <a:pt x="776" y="74"/>
                    </a:cubicBezTo>
                    <a:cubicBezTo>
                      <a:pt x="777" y="74"/>
                      <a:pt x="778" y="74"/>
                      <a:pt x="778" y="74"/>
                    </a:cubicBezTo>
                    <a:cubicBezTo>
                      <a:pt x="779" y="74"/>
                      <a:pt x="780" y="74"/>
                      <a:pt x="781" y="74"/>
                    </a:cubicBezTo>
                    <a:cubicBezTo>
                      <a:pt x="781" y="73"/>
                      <a:pt x="778" y="71"/>
                      <a:pt x="778" y="69"/>
                    </a:cubicBezTo>
                    <a:cubicBezTo>
                      <a:pt x="778" y="66"/>
                      <a:pt x="780" y="64"/>
                      <a:pt x="782" y="63"/>
                    </a:cubicBezTo>
                    <a:cubicBezTo>
                      <a:pt x="785" y="62"/>
                      <a:pt x="784" y="61"/>
                      <a:pt x="785" y="58"/>
                    </a:cubicBezTo>
                    <a:cubicBezTo>
                      <a:pt x="785" y="57"/>
                      <a:pt x="785" y="57"/>
                      <a:pt x="786" y="56"/>
                    </a:cubicBezTo>
                    <a:cubicBezTo>
                      <a:pt x="786" y="56"/>
                      <a:pt x="787" y="56"/>
                      <a:pt x="788" y="55"/>
                    </a:cubicBezTo>
                    <a:cubicBezTo>
                      <a:pt x="788" y="55"/>
                      <a:pt x="788" y="52"/>
                      <a:pt x="788" y="51"/>
                    </a:cubicBezTo>
                    <a:cubicBezTo>
                      <a:pt x="788" y="51"/>
                      <a:pt x="788" y="51"/>
                      <a:pt x="788" y="51"/>
                    </a:cubicBezTo>
                    <a:cubicBezTo>
                      <a:pt x="788" y="51"/>
                      <a:pt x="788" y="50"/>
                      <a:pt x="788" y="50"/>
                    </a:cubicBezTo>
                    <a:cubicBezTo>
                      <a:pt x="788" y="50"/>
                      <a:pt x="788" y="49"/>
                      <a:pt x="788" y="48"/>
                    </a:cubicBezTo>
                    <a:cubicBezTo>
                      <a:pt x="788" y="48"/>
                      <a:pt x="789" y="48"/>
                      <a:pt x="789" y="48"/>
                    </a:cubicBezTo>
                    <a:cubicBezTo>
                      <a:pt x="789" y="46"/>
                      <a:pt x="788" y="46"/>
                      <a:pt x="788" y="44"/>
                    </a:cubicBezTo>
                    <a:cubicBezTo>
                      <a:pt x="790" y="45"/>
                      <a:pt x="791" y="46"/>
                      <a:pt x="793" y="44"/>
                    </a:cubicBezTo>
                    <a:cubicBezTo>
                      <a:pt x="793" y="44"/>
                      <a:pt x="793" y="44"/>
                      <a:pt x="794" y="43"/>
                    </a:cubicBezTo>
                    <a:cubicBezTo>
                      <a:pt x="794" y="43"/>
                      <a:pt x="795" y="43"/>
                      <a:pt x="795" y="43"/>
                    </a:cubicBezTo>
                    <a:cubicBezTo>
                      <a:pt x="796" y="42"/>
                      <a:pt x="796" y="41"/>
                      <a:pt x="796" y="40"/>
                    </a:cubicBezTo>
                    <a:cubicBezTo>
                      <a:pt x="797" y="38"/>
                      <a:pt x="798" y="33"/>
                      <a:pt x="797" y="30"/>
                    </a:cubicBezTo>
                    <a:cubicBezTo>
                      <a:pt x="797" y="30"/>
                      <a:pt x="796" y="30"/>
                      <a:pt x="795" y="30"/>
                    </a:cubicBezTo>
                    <a:cubicBezTo>
                      <a:pt x="794" y="27"/>
                      <a:pt x="798" y="27"/>
                      <a:pt x="800" y="26"/>
                    </a:cubicBezTo>
                    <a:cubicBezTo>
                      <a:pt x="799" y="27"/>
                      <a:pt x="798" y="30"/>
                      <a:pt x="801" y="29"/>
                    </a:cubicBezTo>
                    <a:cubicBezTo>
                      <a:pt x="801" y="29"/>
                      <a:pt x="802" y="28"/>
                      <a:pt x="803" y="28"/>
                    </a:cubicBezTo>
                    <a:cubicBezTo>
                      <a:pt x="804" y="28"/>
                      <a:pt x="805" y="29"/>
                      <a:pt x="806" y="29"/>
                    </a:cubicBezTo>
                    <a:cubicBezTo>
                      <a:pt x="807" y="28"/>
                      <a:pt x="807" y="28"/>
                      <a:pt x="808" y="28"/>
                    </a:cubicBezTo>
                    <a:cubicBezTo>
                      <a:pt x="809" y="28"/>
                      <a:pt x="810" y="28"/>
                      <a:pt x="811" y="28"/>
                    </a:cubicBezTo>
                    <a:cubicBezTo>
                      <a:pt x="818" y="28"/>
                      <a:pt x="817" y="25"/>
                      <a:pt x="817" y="20"/>
                    </a:cubicBezTo>
                    <a:cubicBezTo>
                      <a:pt x="819" y="25"/>
                      <a:pt x="824" y="19"/>
                      <a:pt x="829" y="21"/>
                    </a:cubicBezTo>
                    <a:cubicBezTo>
                      <a:pt x="828" y="28"/>
                      <a:pt x="821" y="31"/>
                      <a:pt x="818" y="36"/>
                    </a:cubicBezTo>
                    <a:cubicBezTo>
                      <a:pt x="824" y="35"/>
                      <a:pt x="829" y="29"/>
                      <a:pt x="832" y="23"/>
                    </a:cubicBezTo>
                    <a:cubicBezTo>
                      <a:pt x="833" y="20"/>
                      <a:pt x="833" y="17"/>
                      <a:pt x="834" y="15"/>
                    </a:cubicBezTo>
                    <a:cubicBezTo>
                      <a:pt x="835" y="12"/>
                      <a:pt x="838" y="11"/>
                      <a:pt x="839" y="8"/>
                    </a:cubicBezTo>
                    <a:cubicBezTo>
                      <a:pt x="840" y="6"/>
                      <a:pt x="839" y="5"/>
                      <a:pt x="839" y="3"/>
                    </a:cubicBezTo>
                    <a:cubicBezTo>
                      <a:pt x="840" y="2"/>
                      <a:pt x="841" y="1"/>
                      <a:pt x="842" y="0"/>
                    </a:cubicBezTo>
                    <a:cubicBezTo>
                      <a:pt x="838" y="0"/>
                      <a:pt x="833" y="3"/>
                      <a:pt x="830" y="5"/>
                    </a:cubicBezTo>
                    <a:cubicBezTo>
                      <a:pt x="825" y="9"/>
                      <a:pt x="823" y="8"/>
                      <a:pt x="819" y="5"/>
                    </a:cubicBezTo>
                    <a:cubicBezTo>
                      <a:pt x="817" y="6"/>
                      <a:pt x="815" y="8"/>
                      <a:pt x="814" y="9"/>
                    </a:cubicBezTo>
                    <a:cubicBezTo>
                      <a:pt x="814" y="10"/>
                      <a:pt x="813" y="10"/>
                      <a:pt x="812" y="10"/>
                    </a:cubicBezTo>
                    <a:cubicBezTo>
                      <a:pt x="811" y="11"/>
                      <a:pt x="812" y="12"/>
                      <a:pt x="811" y="13"/>
                    </a:cubicBezTo>
                    <a:cubicBezTo>
                      <a:pt x="809" y="16"/>
                      <a:pt x="803" y="17"/>
                      <a:pt x="802" y="19"/>
                    </a:cubicBezTo>
                    <a:cubicBezTo>
                      <a:pt x="801" y="19"/>
                      <a:pt x="800" y="18"/>
                      <a:pt x="799" y="18"/>
                    </a:cubicBezTo>
                    <a:cubicBezTo>
                      <a:pt x="799" y="19"/>
                      <a:pt x="798" y="21"/>
                      <a:pt x="797" y="22"/>
                    </a:cubicBezTo>
                    <a:cubicBezTo>
                      <a:pt x="795" y="24"/>
                      <a:pt x="794" y="22"/>
                      <a:pt x="793" y="23"/>
                    </a:cubicBezTo>
                    <a:cubicBezTo>
                      <a:pt x="792" y="24"/>
                      <a:pt x="791" y="26"/>
                      <a:pt x="790" y="27"/>
                    </a:cubicBezTo>
                    <a:cubicBezTo>
                      <a:pt x="789" y="28"/>
                      <a:pt x="788" y="29"/>
                      <a:pt x="787" y="30"/>
                    </a:cubicBezTo>
                    <a:cubicBezTo>
                      <a:pt x="784" y="32"/>
                      <a:pt x="782" y="33"/>
                      <a:pt x="780" y="37"/>
                    </a:cubicBezTo>
                    <a:cubicBezTo>
                      <a:pt x="778" y="42"/>
                      <a:pt x="774" y="47"/>
                      <a:pt x="772" y="52"/>
                    </a:cubicBezTo>
                    <a:cubicBezTo>
                      <a:pt x="770" y="58"/>
                      <a:pt x="770" y="59"/>
                      <a:pt x="765" y="62"/>
                    </a:cubicBezTo>
                    <a:cubicBezTo>
                      <a:pt x="764" y="63"/>
                      <a:pt x="761" y="64"/>
                      <a:pt x="760" y="65"/>
                    </a:cubicBezTo>
                    <a:cubicBezTo>
                      <a:pt x="759" y="66"/>
                      <a:pt x="758" y="68"/>
                      <a:pt x="757" y="69"/>
                    </a:cubicBezTo>
                    <a:cubicBezTo>
                      <a:pt x="755" y="70"/>
                      <a:pt x="753" y="71"/>
                      <a:pt x="752" y="72"/>
                    </a:cubicBezTo>
                    <a:cubicBezTo>
                      <a:pt x="750" y="73"/>
                      <a:pt x="750" y="75"/>
                      <a:pt x="748" y="76"/>
                    </a:cubicBezTo>
                    <a:cubicBezTo>
                      <a:pt x="747" y="77"/>
                      <a:pt x="745" y="77"/>
                      <a:pt x="744" y="77"/>
                    </a:cubicBezTo>
                    <a:cubicBezTo>
                      <a:pt x="740" y="79"/>
                      <a:pt x="740" y="82"/>
                      <a:pt x="737" y="85"/>
                    </a:cubicBezTo>
                    <a:cubicBezTo>
                      <a:pt x="736" y="87"/>
                      <a:pt x="734" y="87"/>
                      <a:pt x="734" y="90"/>
                    </a:cubicBezTo>
                    <a:cubicBezTo>
                      <a:pt x="733" y="92"/>
                      <a:pt x="735" y="95"/>
                      <a:pt x="734" y="98"/>
                    </a:cubicBezTo>
                    <a:cubicBezTo>
                      <a:pt x="731" y="106"/>
                      <a:pt x="721" y="104"/>
                      <a:pt x="719" y="114"/>
                    </a:cubicBezTo>
                    <a:cubicBezTo>
                      <a:pt x="716" y="114"/>
                      <a:pt x="716" y="115"/>
                      <a:pt x="715" y="116"/>
                    </a:cubicBezTo>
                    <a:cubicBezTo>
                      <a:pt x="714" y="117"/>
                      <a:pt x="714" y="118"/>
                      <a:pt x="713" y="119"/>
                    </a:cubicBezTo>
                    <a:cubicBezTo>
                      <a:pt x="713" y="119"/>
                      <a:pt x="711" y="119"/>
                      <a:pt x="711" y="120"/>
                    </a:cubicBezTo>
                    <a:cubicBezTo>
                      <a:pt x="706" y="124"/>
                      <a:pt x="703" y="132"/>
                      <a:pt x="702" y="138"/>
                    </a:cubicBezTo>
                    <a:cubicBezTo>
                      <a:pt x="697" y="138"/>
                      <a:pt x="691" y="144"/>
                      <a:pt x="689" y="148"/>
                    </a:cubicBezTo>
                    <a:cubicBezTo>
                      <a:pt x="688" y="151"/>
                      <a:pt x="687" y="155"/>
                      <a:pt x="685" y="157"/>
                    </a:cubicBezTo>
                    <a:cubicBezTo>
                      <a:pt x="682" y="163"/>
                      <a:pt x="671" y="171"/>
                      <a:pt x="665" y="174"/>
                    </a:cubicBezTo>
                    <a:cubicBezTo>
                      <a:pt x="659" y="176"/>
                      <a:pt x="655" y="179"/>
                      <a:pt x="650" y="180"/>
                    </a:cubicBezTo>
                    <a:cubicBezTo>
                      <a:pt x="643" y="182"/>
                      <a:pt x="637" y="180"/>
                      <a:pt x="632" y="185"/>
                    </a:cubicBezTo>
                    <a:cubicBezTo>
                      <a:pt x="630" y="186"/>
                      <a:pt x="629" y="189"/>
                      <a:pt x="627" y="191"/>
                    </a:cubicBezTo>
                    <a:cubicBezTo>
                      <a:pt x="626" y="192"/>
                      <a:pt x="622" y="193"/>
                      <a:pt x="620" y="194"/>
                    </a:cubicBezTo>
                    <a:cubicBezTo>
                      <a:pt x="618" y="195"/>
                      <a:pt x="617" y="194"/>
                      <a:pt x="614" y="194"/>
                    </a:cubicBezTo>
                    <a:cubicBezTo>
                      <a:pt x="612" y="195"/>
                      <a:pt x="612" y="196"/>
                      <a:pt x="610" y="197"/>
                    </a:cubicBezTo>
                    <a:cubicBezTo>
                      <a:pt x="607" y="200"/>
                      <a:pt x="604" y="199"/>
                      <a:pt x="601" y="201"/>
                    </a:cubicBezTo>
                    <a:cubicBezTo>
                      <a:pt x="599" y="202"/>
                      <a:pt x="597" y="204"/>
                      <a:pt x="595" y="204"/>
                    </a:cubicBezTo>
                    <a:cubicBezTo>
                      <a:pt x="590" y="206"/>
                      <a:pt x="584" y="205"/>
                      <a:pt x="580" y="206"/>
                    </a:cubicBezTo>
                    <a:cubicBezTo>
                      <a:pt x="575" y="207"/>
                      <a:pt x="571" y="207"/>
                      <a:pt x="567" y="207"/>
                    </a:cubicBezTo>
                    <a:cubicBezTo>
                      <a:pt x="556" y="207"/>
                      <a:pt x="548" y="215"/>
                      <a:pt x="538" y="217"/>
                    </a:cubicBezTo>
                    <a:cubicBezTo>
                      <a:pt x="534" y="218"/>
                      <a:pt x="530" y="220"/>
                      <a:pt x="525" y="220"/>
                    </a:cubicBezTo>
                    <a:cubicBezTo>
                      <a:pt x="520" y="220"/>
                      <a:pt x="516" y="221"/>
                      <a:pt x="510" y="222"/>
                    </a:cubicBezTo>
                    <a:cubicBezTo>
                      <a:pt x="504" y="224"/>
                      <a:pt x="496" y="227"/>
                      <a:pt x="489" y="228"/>
                    </a:cubicBezTo>
                    <a:cubicBezTo>
                      <a:pt x="485" y="229"/>
                      <a:pt x="471" y="229"/>
                      <a:pt x="469" y="233"/>
                    </a:cubicBezTo>
                    <a:cubicBezTo>
                      <a:pt x="473" y="233"/>
                      <a:pt x="477" y="234"/>
                      <a:pt x="473" y="238"/>
                    </a:cubicBezTo>
                    <a:cubicBezTo>
                      <a:pt x="470" y="242"/>
                      <a:pt x="465" y="239"/>
                      <a:pt x="461" y="238"/>
                    </a:cubicBezTo>
                    <a:cubicBezTo>
                      <a:pt x="457" y="236"/>
                      <a:pt x="443" y="229"/>
                      <a:pt x="442" y="238"/>
                    </a:cubicBezTo>
                    <a:cubicBezTo>
                      <a:pt x="446" y="238"/>
                      <a:pt x="450" y="236"/>
                      <a:pt x="452" y="241"/>
                    </a:cubicBezTo>
                    <a:cubicBezTo>
                      <a:pt x="453" y="243"/>
                      <a:pt x="456" y="251"/>
                      <a:pt x="450" y="251"/>
                    </a:cubicBezTo>
                    <a:cubicBezTo>
                      <a:pt x="447" y="250"/>
                      <a:pt x="445" y="245"/>
                      <a:pt x="440" y="248"/>
                    </a:cubicBezTo>
                    <a:cubicBezTo>
                      <a:pt x="438" y="249"/>
                      <a:pt x="437" y="252"/>
                      <a:pt x="434" y="253"/>
                    </a:cubicBezTo>
                    <a:cubicBezTo>
                      <a:pt x="432" y="254"/>
                      <a:pt x="431" y="255"/>
                      <a:pt x="429" y="254"/>
                    </a:cubicBezTo>
                    <a:cubicBezTo>
                      <a:pt x="427" y="247"/>
                      <a:pt x="436" y="252"/>
                      <a:pt x="434" y="245"/>
                    </a:cubicBezTo>
                    <a:cubicBezTo>
                      <a:pt x="432" y="244"/>
                      <a:pt x="430" y="244"/>
                      <a:pt x="428" y="244"/>
                    </a:cubicBezTo>
                    <a:cubicBezTo>
                      <a:pt x="428" y="246"/>
                      <a:pt x="425" y="249"/>
                      <a:pt x="423" y="249"/>
                    </a:cubicBezTo>
                    <a:cubicBezTo>
                      <a:pt x="419" y="249"/>
                      <a:pt x="422" y="244"/>
                      <a:pt x="424" y="242"/>
                    </a:cubicBezTo>
                    <a:cubicBezTo>
                      <a:pt x="426" y="241"/>
                      <a:pt x="428" y="240"/>
                      <a:pt x="431" y="239"/>
                    </a:cubicBezTo>
                    <a:cubicBezTo>
                      <a:pt x="435" y="238"/>
                      <a:pt x="435" y="238"/>
                      <a:pt x="439" y="239"/>
                    </a:cubicBezTo>
                    <a:cubicBezTo>
                      <a:pt x="437" y="238"/>
                      <a:pt x="436" y="236"/>
                      <a:pt x="433" y="235"/>
                    </a:cubicBezTo>
                    <a:cubicBezTo>
                      <a:pt x="431" y="235"/>
                      <a:pt x="429" y="236"/>
                      <a:pt x="426" y="236"/>
                    </a:cubicBezTo>
                    <a:cubicBezTo>
                      <a:pt x="426" y="240"/>
                      <a:pt x="417" y="243"/>
                      <a:pt x="414" y="244"/>
                    </a:cubicBezTo>
                    <a:cubicBezTo>
                      <a:pt x="412" y="245"/>
                      <a:pt x="401" y="245"/>
                      <a:pt x="400" y="247"/>
                    </a:cubicBezTo>
                    <a:cubicBezTo>
                      <a:pt x="400" y="248"/>
                      <a:pt x="403" y="249"/>
                      <a:pt x="404" y="250"/>
                    </a:cubicBezTo>
                    <a:cubicBezTo>
                      <a:pt x="406" y="252"/>
                      <a:pt x="406" y="253"/>
                      <a:pt x="407" y="255"/>
                    </a:cubicBezTo>
                    <a:cubicBezTo>
                      <a:pt x="411" y="262"/>
                      <a:pt x="417" y="272"/>
                      <a:pt x="410" y="279"/>
                    </a:cubicBezTo>
                    <a:cubicBezTo>
                      <a:pt x="406" y="284"/>
                      <a:pt x="407" y="287"/>
                      <a:pt x="407" y="292"/>
                    </a:cubicBezTo>
                    <a:cubicBezTo>
                      <a:pt x="406" y="292"/>
                      <a:pt x="406" y="293"/>
                      <a:pt x="405" y="293"/>
                    </a:cubicBezTo>
                    <a:cubicBezTo>
                      <a:pt x="399" y="288"/>
                      <a:pt x="407" y="277"/>
                      <a:pt x="410" y="273"/>
                    </a:cubicBezTo>
                    <a:cubicBezTo>
                      <a:pt x="406" y="274"/>
                      <a:pt x="402" y="281"/>
                      <a:pt x="398" y="283"/>
                    </a:cubicBezTo>
                    <a:cubicBezTo>
                      <a:pt x="394" y="286"/>
                      <a:pt x="389" y="289"/>
                      <a:pt x="385" y="291"/>
                    </a:cubicBezTo>
                    <a:cubicBezTo>
                      <a:pt x="383" y="292"/>
                      <a:pt x="380" y="292"/>
                      <a:pt x="379" y="293"/>
                    </a:cubicBezTo>
                    <a:cubicBezTo>
                      <a:pt x="376" y="295"/>
                      <a:pt x="376" y="295"/>
                      <a:pt x="379" y="297"/>
                    </a:cubicBezTo>
                    <a:cubicBezTo>
                      <a:pt x="384" y="299"/>
                      <a:pt x="389" y="297"/>
                      <a:pt x="390" y="304"/>
                    </a:cubicBezTo>
                    <a:cubicBezTo>
                      <a:pt x="392" y="304"/>
                      <a:pt x="394" y="306"/>
                      <a:pt x="394" y="308"/>
                    </a:cubicBezTo>
                    <a:cubicBezTo>
                      <a:pt x="390" y="307"/>
                      <a:pt x="387" y="303"/>
                      <a:pt x="383" y="301"/>
                    </a:cubicBezTo>
                    <a:cubicBezTo>
                      <a:pt x="380" y="299"/>
                      <a:pt x="376" y="298"/>
                      <a:pt x="373" y="296"/>
                    </a:cubicBezTo>
                    <a:cubicBezTo>
                      <a:pt x="369" y="293"/>
                      <a:pt x="364" y="295"/>
                      <a:pt x="358" y="295"/>
                    </a:cubicBezTo>
                    <a:cubicBezTo>
                      <a:pt x="353" y="295"/>
                      <a:pt x="345" y="294"/>
                      <a:pt x="341" y="291"/>
                    </a:cubicBezTo>
                    <a:cubicBezTo>
                      <a:pt x="339" y="291"/>
                      <a:pt x="337" y="290"/>
                      <a:pt x="335" y="289"/>
                    </a:cubicBezTo>
                    <a:cubicBezTo>
                      <a:pt x="329" y="289"/>
                      <a:pt x="322" y="292"/>
                      <a:pt x="316" y="294"/>
                    </a:cubicBezTo>
                    <a:cubicBezTo>
                      <a:pt x="316" y="296"/>
                      <a:pt x="315" y="298"/>
                      <a:pt x="313" y="299"/>
                    </a:cubicBezTo>
                    <a:cubicBezTo>
                      <a:pt x="309" y="294"/>
                      <a:pt x="305" y="296"/>
                      <a:pt x="300" y="294"/>
                    </a:cubicBezTo>
                    <a:cubicBezTo>
                      <a:pt x="294" y="292"/>
                      <a:pt x="291" y="284"/>
                      <a:pt x="285" y="282"/>
                    </a:cubicBezTo>
                    <a:cubicBezTo>
                      <a:pt x="277" y="280"/>
                      <a:pt x="281" y="290"/>
                      <a:pt x="282" y="293"/>
                    </a:cubicBezTo>
                    <a:cubicBezTo>
                      <a:pt x="284" y="298"/>
                      <a:pt x="283" y="304"/>
                      <a:pt x="283" y="309"/>
                    </a:cubicBezTo>
                    <a:cubicBezTo>
                      <a:pt x="284" y="308"/>
                      <a:pt x="285" y="306"/>
                      <a:pt x="286" y="305"/>
                    </a:cubicBezTo>
                    <a:cubicBezTo>
                      <a:pt x="286" y="304"/>
                      <a:pt x="285" y="302"/>
                      <a:pt x="287" y="301"/>
                    </a:cubicBezTo>
                    <a:cubicBezTo>
                      <a:pt x="288" y="300"/>
                      <a:pt x="289" y="302"/>
                      <a:pt x="290" y="301"/>
                    </a:cubicBezTo>
                    <a:cubicBezTo>
                      <a:pt x="294" y="300"/>
                      <a:pt x="295" y="296"/>
                      <a:pt x="300" y="297"/>
                    </a:cubicBezTo>
                    <a:cubicBezTo>
                      <a:pt x="305" y="299"/>
                      <a:pt x="307" y="304"/>
                      <a:pt x="309" y="307"/>
                    </a:cubicBezTo>
                    <a:cubicBezTo>
                      <a:pt x="311" y="310"/>
                      <a:pt x="312" y="308"/>
                      <a:pt x="312" y="312"/>
                    </a:cubicBezTo>
                    <a:cubicBezTo>
                      <a:pt x="313" y="315"/>
                      <a:pt x="314" y="318"/>
                      <a:pt x="313" y="321"/>
                    </a:cubicBezTo>
                    <a:cubicBezTo>
                      <a:pt x="313" y="321"/>
                      <a:pt x="313" y="321"/>
                      <a:pt x="312" y="321"/>
                    </a:cubicBezTo>
                    <a:cubicBezTo>
                      <a:pt x="312" y="320"/>
                      <a:pt x="312" y="318"/>
                      <a:pt x="312" y="317"/>
                    </a:cubicBezTo>
                    <a:cubicBezTo>
                      <a:pt x="311" y="315"/>
                      <a:pt x="310" y="316"/>
                      <a:pt x="309" y="315"/>
                    </a:cubicBezTo>
                    <a:cubicBezTo>
                      <a:pt x="308" y="313"/>
                      <a:pt x="306" y="309"/>
                      <a:pt x="303" y="310"/>
                    </a:cubicBezTo>
                    <a:cubicBezTo>
                      <a:pt x="299" y="311"/>
                      <a:pt x="302" y="317"/>
                      <a:pt x="297" y="317"/>
                    </a:cubicBezTo>
                    <a:cubicBezTo>
                      <a:pt x="295" y="317"/>
                      <a:pt x="292" y="311"/>
                      <a:pt x="291" y="316"/>
                    </a:cubicBezTo>
                    <a:cubicBezTo>
                      <a:pt x="288" y="316"/>
                      <a:pt x="288" y="317"/>
                      <a:pt x="286" y="318"/>
                    </a:cubicBezTo>
                    <a:cubicBezTo>
                      <a:pt x="285" y="319"/>
                      <a:pt x="282" y="320"/>
                      <a:pt x="281" y="322"/>
                    </a:cubicBezTo>
                    <a:cubicBezTo>
                      <a:pt x="280" y="325"/>
                      <a:pt x="289" y="331"/>
                      <a:pt x="281" y="334"/>
                    </a:cubicBezTo>
                    <a:cubicBezTo>
                      <a:pt x="278" y="333"/>
                      <a:pt x="278" y="329"/>
                      <a:pt x="275" y="327"/>
                    </a:cubicBezTo>
                    <a:cubicBezTo>
                      <a:pt x="272" y="326"/>
                      <a:pt x="268" y="327"/>
                      <a:pt x="266" y="324"/>
                    </a:cubicBezTo>
                    <a:cubicBezTo>
                      <a:pt x="267" y="323"/>
                      <a:pt x="269" y="323"/>
                      <a:pt x="270" y="323"/>
                    </a:cubicBezTo>
                    <a:cubicBezTo>
                      <a:pt x="270" y="320"/>
                      <a:pt x="263" y="319"/>
                      <a:pt x="265" y="314"/>
                    </a:cubicBezTo>
                    <a:cubicBezTo>
                      <a:pt x="267" y="309"/>
                      <a:pt x="274" y="312"/>
                      <a:pt x="272" y="305"/>
                    </a:cubicBezTo>
                    <a:cubicBezTo>
                      <a:pt x="270" y="300"/>
                      <a:pt x="266" y="303"/>
                      <a:pt x="262" y="303"/>
                    </a:cubicBezTo>
                    <a:cubicBezTo>
                      <a:pt x="258" y="303"/>
                      <a:pt x="253" y="302"/>
                      <a:pt x="250" y="300"/>
                    </a:cubicBezTo>
                    <a:cubicBezTo>
                      <a:pt x="247" y="300"/>
                      <a:pt x="239" y="299"/>
                      <a:pt x="237" y="301"/>
                    </a:cubicBezTo>
                    <a:cubicBezTo>
                      <a:pt x="236" y="303"/>
                      <a:pt x="238" y="305"/>
                      <a:pt x="238" y="307"/>
                    </a:cubicBezTo>
                    <a:cubicBezTo>
                      <a:pt x="238" y="309"/>
                      <a:pt x="236" y="310"/>
                      <a:pt x="237" y="313"/>
                    </a:cubicBezTo>
                    <a:cubicBezTo>
                      <a:pt x="237" y="316"/>
                      <a:pt x="242" y="320"/>
                      <a:pt x="244" y="323"/>
                    </a:cubicBezTo>
                    <a:cubicBezTo>
                      <a:pt x="247" y="326"/>
                      <a:pt x="251" y="327"/>
                      <a:pt x="254" y="331"/>
                    </a:cubicBezTo>
                    <a:cubicBezTo>
                      <a:pt x="256" y="335"/>
                      <a:pt x="255" y="338"/>
                      <a:pt x="256" y="342"/>
                    </a:cubicBezTo>
                    <a:cubicBezTo>
                      <a:pt x="257" y="346"/>
                      <a:pt x="262" y="346"/>
                      <a:pt x="261" y="350"/>
                    </a:cubicBezTo>
                    <a:cubicBezTo>
                      <a:pt x="258" y="351"/>
                      <a:pt x="255" y="349"/>
                      <a:pt x="252" y="348"/>
                    </a:cubicBezTo>
                    <a:cubicBezTo>
                      <a:pt x="251" y="347"/>
                      <a:pt x="251" y="347"/>
                      <a:pt x="249" y="347"/>
                    </a:cubicBezTo>
                    <a:cubicBezTo>
                      <a:pt x="248" y="347"/>
                      <a:pt x="246" y="347"/>
                      <a:pt x="245" y="347"/>
                    </a:cubicBezTo>
                    <a:cubicBezTo>
                      <a:pt x="244" y="346"/>
                      <a:pt x="245" y="345"/>
                      <a:pt x="245" y="344"/>
                    </a:cubicBezTo>
                    <a:cubicBezTo>
                      <a:pt x="244" y="342"/>
                      <a:pt x="243" y="343"/>
                      <a:pt x="243" y="341"/>
                    </a:cubicBezTo>
                    <a:cubicBezTo>
                      <a:pt x="241" y="341"/>
                      <a:pt x="238" y="341"/>
                      <a:pt x="238" y="343"/>
                    </a:cubicBezTo>
                    <a:cubicBezTo>
                      <a:pt x="237" y="344"/>
                      <a:pt x="238" y="345"/>
                      <a:pt x="238" y="346"/>
                    </a:cubicBezTo>
                    <a:cubicBezTo>
                      <a:pt x="239" y="346"/>
                      <a:pt x="239" y="347"/>
                      <a:pt x="239" y="347"/>
                    </a:cubicBezTo>
                    <a:cubicBezTo>
                      <a:pt x="239" y="348"/>
                      <a:pt x="239" y="349"/>
                      <a:pt x="239" y="350"/>
                    </a:cubicBezTo>
                    <a:cubicBezTo>
                      <a:pt x="240" y="351"/>
                      <a:pt x="241" y="352"/>
                      <a:pt x="241" y="353"/>
                    </a:cubicBezTo>
                    <a:cubicBezTo>
                      <a:pt x="240" y="356"/>
                      <a:pt x="240" y="353"/>
                      <a:pt x="238" y="353"/>
                    </a:cubicBezTo>
                    <a:cubicBezTo>
                      <a:pt x="237" y="353"/>
                      <a:pt x="237" y="354"/>
                      <a:pt x="236" y="354"/>
                    </a:cubicBezTo>
                    <a:cubicBezTo>
                      <a:pt x="235" y="354"/>
                      <a:pt x="235" y="354"/>
                      <a:pt x="234" y="353"/>
                    </a:cubicBezTo>
                    <a:cubicBezTo>
                      <a:pt x="232" y="353"/>
                      <a:pt x="230" y="352"/>
                      <a:pt x="228" y="353"/>
                    </a:cubicBezTo>
                    <a:cubicBezTo>
                      <a:pt x="225" y="353"/>
                      <a:pt x="223" y="354"/>
                      <a:pt x="221" y="354"/>
                    </a:cubicBezTo>
                    <a:cubicBezTo>
                      <a:pt x="218" y="354"/>
                      <a:pt x="218" y="353"/>
                      <a:pt x="216" y="350"/>
                    </a:cubicBezTo>
                    <a:cubicBezTo>
                      <a:pt x="216" y="349"/>
                      <a:pt x="215" y="347"/>
                      <a:pt x="214" y="345"/>
                    </a:cubicBezTo>
                    <a:cubicBezTo>
                      <a:pt x="213" y="343"/>
                      <a:pt x="214" y="341"/>
                      <a:pt x="211" y="342"/>
                    </a:cubicBezTo>
                    <a:cubicBezTo>
                      <a:pt x="211" y="342"/>
                      <a:pt x="209" y="343"/>
                      <a:pt x="209" y="343"/>
                    </a:cubicBezTo>
                    <a:cubicBezTo>
                      <a:pt x="208" y="344"/>
                      <a:pt x="207" y="344"/>
                      <a:pt x="208" y="345"/>
                    </a:cubicBezTo>
                    <a:cubicBezTo>
                      <a:pt x="209" y="346"/>
                      <a:pt x="209" y="346"/>
                      <a:pt x="210" y="346"/>
                    </a:cubicBezTo>
                    <a:cubicBezTo>
                      <a:pt x="210" y="347"/>
                      <a:pt x="210" y="347"/>
                      <a:pt x="210" y="348"/>
                    </a:cubicBezTo>
                    <a:cubicBezTo>
                      <a:pt x="210" y="349"/>
                      <a:pt x="210" y="349"/>
                      <a:pt x="210" y="351"/>
                    </a:cubicBezTo>
                    <a:cubicBezTo>
                      <a:pt x="210" y="352"/>
                      <a:pt x="210" y="353"/>
                      <a:pt x="211" y="354"/>
                    </a:cubicBezTo>
                    <a:cubicBezTo>
                      <a:pt x="211" y="355"/>
                      <a:pt x="212" y="356"/>
                      <a:pt x="211" y="356"/>
                    </a:cubicBezTo>
                    <a:cubicBezTo>
                      <a:pt x="211" y="356"/>
                      <a:pt x="211" y="356"/>
                      <a:pt x="211" y="355"/>
                    </a:cubicBezTo>
                    <a:cubicBezTo>
                      <a:pt x="209" y="355"/>
                      <a:pt x="210" y="354"/>
                      <a:pt x="209" y="354"/>
                    </a:cubicBezTo>
                    <a:cubicBezTo>
                      <a:pt x="209" y="354"/>
                      <a:pt x="207" y="354"/>
                      <a:pt x="207" y="354"/>
                    </a:cubicBezTo>
                    <a:cubicBezTo>
                      <a:pt x="206" y="353"/>
                      <a:pt x="207" y="351"/>
                      <a:pt x="205" y="350"/>
                    </a:cubicBezTo>
                    <a:cubicBezTo>
                      <a:pt x="203" y="348"/>
                      <a:pt x="200" y="350"/>
                      <a:pt x="197" y="349"/>
                    </a:cubicBezTo>
                    <a:cubicBezTo>
                      <a:pt x="197" y="349"/>
                      <a:pt x="197" y="349"/>
                      <a:pt x="197" y="348"/>
                    </a:cubicBezTo>
                    <a:cubicBezTo>
                      <a:pt x="199" y="348"/>
                      <a:pt x="200" y="349"/>
                      <a:pt x="201" y="347"/>
                    </a:cubicBezTo>
                    <a:cubicBezTo>
                      <a:pt x="202" y="346"/>
                      <a:pt x="201" y="344"/>
                      <a:pt x="202" y="343"/>
                    </a:cubicBezTo>
                    <a:cubicBezTo>
                      <a:pt x="203" y="342"/>
                      <a:pt x="205" y="342"/>
                      <a:pt x="206" y="341"/>
                    </a:cubicBezTo>
                    <a:cubicBezTo>
                      <a:pt x="207" y="340"/>
                      <a:pt x="208" y="337"/>
                      <a:pt x="210" y="337"/>
                    </a:cubicBezTo>
                    <a:cubicBezTo>
                      <a:pt x="212" y="337"/>
                      <a:pt x="212" y="338"/>
                      <a:pt x="213" y="338"/>
                    </a:cubicBezTo>
                    <a:cubicBezTo>
                      <a:pt x="215" y="339"/>
                      <a:pt x="216" y="338"/>
                      <a:pt x="217" y="336"/>
                    </a:cubicBezTo>
                    <a:cubicBezTo>
                      <a:pt x="217" y="335"/>
                      <a:pt x="218" y="334"/>
                      <a:pt x="219" y="333"/>
                    </a:cubicBezTo>
                    <a:cubicBezTo>
                      <a:pt x="219" y="333"/>
                      <a:pt x="220" y="332"/>
                      <a:pt x="220" y="332"/>
                    </a:cubicBezTo>
                    <a:cubicBezTo>
                      <a:pt x="221" y="332"/>
                      <a:pt x="221" y="332"/>
                      <a:pt x="222" y="332"/>
                    </a:cubicBezTo>
                    <a:cubicBezTo>
                      <a:pt x="222" y="333"/>
                      <a:pt x="222" y="334"/>
                      <a:pt x="222" y="334"/>
                    </a:cubicBezTo>
                    <a:cubicBezTo>
                      <a:pt x="223" y="335"/>
                      <a:pt x="223" y="335"/>
                      <a:pt x="224" y="335"/>
                    </a:cubicBezTo>
                    <a:cubicBezTo>
                      <a:pt x="225" y="336"/>
                      <a:pt x="225" y="338"/>
                      <a:pt x="225" y="339"/>
                    </a:cubicBezTo>
                    <a:cubicBezTo>
                      <a:pt x="225" y="341"/>
                      <a:pt x="223" y="341"/>
                      <a:pt x="223" y="342"/>
                    </a:cubicBezTo>
                    <a:cubicBezTo>
                      <a:pt x="224" y="342"/>
                      <a:pt x="225" y="342"/>
                      <a:pt x="226" y="342"/>
                    </a:cubicBezTo>
                    <a:cubicBezTo>
                      <a:pt x="229" y="343"/>
                      <a:pt x="228" y="342"/>
                      <a:pt x="228" y="341"/>
                    </a:cubicBezTo>
                    <a:cubicBezTo>
                      <a:pt x="228" y="338"/>
                      <a:pt x="228" y="335"/>
                      <a:pt x="231" y="336"/>
                    </a:cubicBezTo>
                    <a:cubicBezTo>
                      <a:pt x="231" y="336"/>
                      <a:pt x="231" y="335"/>
                      <a:pt x="230" y="334"/>
                    </a:cubicBezTo>
                    <a:cubicBezTo>
                      <a:pt x="229" y="334"/>
                      <a:pt x="229" y="333"/>
                      <a:pt x="229" y="332"/>
                    </a:cubicBezTo>
                    <a:cubicBezTo>
                      <a:pt x="232" y="332"/>
                      <a:pt x="227" y="330"/>
                      <a:pt x="227" y="330"/>
                    </a:cubicBezTo>
                    <a:cubicBezTo>
                      <a:pt x="225" y="329"/>
                      <a:pt x="226" y="328"/>
                      <a:pt x="225" y="326"/>
                    </a:cubicBezTo>
                    <a:cubicBezTo>
                      <a:pt x="224" y="326"/>
                      <a:pt x="224" y="327"/>
                      <a:pt x="223" y="327"/>
                    </a:cubicBezTo>
                    <a:cubicBezTo>
                      <a:pt x="223" y="328"/>
                      <a:pt x="223" y="328"/>
                      <a:pt x="223" y="329"/>
                    </a:cubicBezTo>
                    <a:cubicBezTo>
                      <a:pt x="222" y="329"/>
                      <a:pt x="219" y="329"/>
                      <a:pt x="219" y="331"/>
                    </a:cubicBezTo>
                    <a:cubicBezTo>
                      <a:pt x="219" y="331"/>
                      <a:pt x="218" y="331"/>
                      <a:pt x="218" y="331"/>
                    </a:cubicBezTo>
                    <a:cubicBezTo>
                      <a:pt x="217" y="332"/>
                      <a:pt x="216" y="333"/>
                      <a:pt x="214" y="333"/>
                    </a:cubicBezTo>
                    <a:cubicBezTo>
                      <a:pt x="213" y="333"/>
                      <a:pt x="213" y="333"/>
                      <a:pt x="212" y="333"/>
                    </a:cubicBezTo>
                    <a:cubicBezTo>
                      <a:pt x="211" y="333"/>
                      <a:pt x="210" y="333"/>
                      <a:pt x="209" y="333"/>
                    </a:cubicBezTo>
                    <a:cubicBezTo>
                      <a:pt x="207" y="333"/>
                      <a:pt x="206" y="332"/>
                      <a:pt x="204" y="333"/>
                    </a:cubicBezTo>
                    <a:cubicBezTo>
                      <a:pt x="202" y="334"/>
                      <a:pt x="202" y="336"/>
                      <a:pt x="199" y="336"/>
                    </a:cubicBezTo>
                    <a:cubicBezTo>
                      <a:pt x="198" y="336"/>
                      <a:pt x="197" y="335"/>
                      <a:pt x="196" y="336"/>
                    </a:cubicBezTo>
                    <a:cubicBezTo>
                      <a:pt x="196" y="336"/>
                      <a:pt x="196" y="337"/>
                      <a:pt x="195" y="337"/>
                    </a:cubicBezTo>
                    <a:cubicBezTo>
                      <a:pt x="194" y="339"/>
                      <a:pt x="192" y="338"/>
                      <a:pt x="190" y="339"/>
                    </a:cubicBezTo>
                    <a:cubicBezTo>
                      <a:pt x="189" y="340"/>
                      <a:pt x="188" y="341"/>
                      <a:pt x="186" y="342"/>
                    </a:cubicBezTo>
                    <a:cubicBezTo>
                      <a:pt x="186" y="343"/>
                      <a:pt x="185" y="343"/>
                      <a:pt x="184" y="344"/>
                    </a:cubicBezTo>
                    <a:cubicBezTo>
                      <a:pt x="183" y="345"/>
                      <a:pt x="183" y="346"/>
                      <a:pt x="182" y="346"/>
                    </a:cubicBezTo>
                    <a:cubicBezTo>
                      <a:pt x="181" y="347"/>
                      <a:pt x="180" y="347"/>
                      <a:pt x="179" y="347"/>
                    </a:cubicBezTo>
                    <a:cubicBezTo>
                      <a:pt x="178" y="347"/>
                      <a:pt x="177" y="346"/>
                      <a:pt x="177" y="346"/>
                    </a:cubicBezTo>
                    <a:cubicBezTo>
                      <a:pt x="176" y="346"/>
                      <a:pt x="176" y="348"/>
                      <a:pt x="175" y="349"/>
                    </a:cubicBezTo>
                    <a:cubicBezTo>
                      <a:pt x="175" y="350"/>
                      <a:pt x="175" y="352"/>
                      <a:pt x="174" y="353"/>
                    </a:cubicBezTo>
                    <a:cubicBezTo>
                      <a:pt x="174" y="353"/>
                      <a:pt x="174" y="354"/>
                      <a:pt x="173" y="354"/>
                    </a:cubicBezTo>
                    <a:cubicBezTo>
                      <a:pt x="173" y="354"/>
                      <a:pt x="173" y="354"/>
                      <a:pt x="173" y="353"/>
                    </a:cubicBezTo>
                    <a:cubicBezTo>
                      <a:pt x="173" y="354"/>
                      <a:pt x="173" y="355"/>
                      <a:pt x="172" y="355"/>
                    </a:cubicBezTo>
                    <a:cubicBezTo>
                      <a:pt x="172" y="356"/>
                      <a:pt x="172" y="356"/>
                      <a:pt x="171" y="356"/>
                    </a:cubicBezTo>
                    <a:cubicBezTo>
                      <a:pt x="171" y="356"/>
                      <a:pt x="171" y="356"/>
                      <a:pt x="171" y="357"/>
                    </a:cubicBezTo>
                    <a:cubicBezTo>
                      <a:pt x="171" y="357"/>
                      <a:pt x="171" y="358"/>
                      <a:pt x="171" y="358"/>
                    </a:cubicBezTo>
                    <a:cubicBezTo>
                      <a:pt x="171" y="359"/>
                      <a:pt x="171" y="359"/>
                      <a:pt x="170" y="359"/>
                    </a:cubicBezTo>
                    <a:cubicBezTo>
                      <a:pt x="170" y="360"/>
                      <a:pt x="170" y="360"/>
                      <a:pt x="170" y="361"/>
                    </a:cubicBezTo>
                    <a:cubicBezTo>
                      <a:pt x="170" y="362"/>
                      <a:pt x="169" y="362"/>
                      <a:pt x="169" y="363"/>
                    </a:cubicBezTo>
                    <a:cubicBezTo>
                      <a:pt x="169" y="364"/>
                      <a:pt x="169" y="365"/>
                      <a:pt x="168" y="366"/>
                    </a:cubicBezTo>
                    <a:cubicBezTo>
                      <a:pt x="168" y="367"/>
                      <a:pt x="167" y="368"/>
                      <a:pt x="167" y="368"/>
                    </a:cubicBezTo>
                    <a:cubicBezTo>
                      <a:pt x="166" y="369"/>
                      <a:pt x="166" y="369"/>
                      <a:pt x="166" y="370"/>
                    </a:cubicBezTo>
                    <a:cubicBezTo>
                      <a:pt x="166" y="370"/>
                      <a:pt x="166" y="371"/>
                      <a:pt x="166" y="372"/>
                    </a:cubicBezTo>
                    <a:cubicBezTo>
                      <a:pt x="166" y="373"/>
                      <a:pt x="167" y="373"/>
                      <a:pt x="167" y="374"/>
                    </a:cubicBezTo>
                    <a:cubicBezTo>
                      <a:pt x="168" y="375"/>
                      <a:pt x="168" y="376"/>
                      <a:pt x="167" y="377"/>
                    </a:cubicBezTo>
                    <a:cubicBezTo>
                      <a:pt x="167" y="377"/>
                      <a:pt x="168" y="378"/>
                      <a:pt x="168" y="379"/>
                    </a:cubicBezTo>
                    <a:cubicBezTo>
                      <a:pt x="168" y="379"/>
                      <a:pt x="168" y="379"/>
                      <a:pt x="169" y="379"/>
                    </a:cubicBezTo>
                    <a:cubicBezTo>
                      <a:pt x="169" y="379"/>
                      <a:pt x="169" y="380"/>
                      <a:pt x="170" y="381"/>
                    </a:cubicBezTo>
                    <a:cubicBezTo>
                      <a:pt x="170" y="382"/>
                      <a:pt x="171" y="383"/>
                      <a:pt x="172" y="383"/>
                    </a:cubicBezTo>
                    <a:cubicBezTo>
                      <a:pt x="173" y="383"/>
                      <a:pt x="172" y="383"/>
                      <a:pt x="173" y="382"/>
                    </a:cubicBezTo>
                    <a:cubicBezTo>
                      <a:pt x="173" y="382"/>
                      <a:pt x="174" y="382"/>
                      <a:pt x="174" y="382"/>
                    </a:cubicBezTo>
                    <a:cubicBezTo>
                      <a:pt x="174" y="382"/>
                      <a:pt x="175" y="381"/>
                      <a:pt x="175" y="381"/>
                    </a:cubicBezTo>
                    <a:cubicBezTo>
                      <a:pt x="175" y="380"/>
                      <a:pt x="176" y="380"/>
                      <a:pt x="176" y="379"/>
                    </a:cubicBezTo>
                    <a:cubicBezTo>
                      <a:pt x="177" y="379"/>
                      <a:pt x="177" y="378"/>
                      <a:pt x="178" y="378"/>
                    </a:cubicBezTo>
                    <a:cubicBezTo>
                      <a:pt x="178" y="378"/>
                      <a:pt x="178" y="378"/>
                      <a:pt x="178" y="378"/>
                    </a:cubicBezTo>
                    <a:cubicBezTo>
                      <a:pt x="178" y="379"/>
                      <a:pt x="177" y="379"/>
                      <a:pt x="177" y="379"/>
                    </a:cubicBezTo>
                    <a:cubicBezTo>
                      <a:pt x="177" y="380"/>
                      <a:pt x="177" y="380"/>
                      <a:pt x="176" y="381"/>
                    </a:cubicBezTo>
                    <a:cubicBezTo>
                      <a:pt x="176" y="381"/>
                      <a:pt x="176" y="381"/>
                      <a:pt x="176" y="381"/>
                    </a:cubicBezTo>
                    <a:cubicBezTo>
                      <a:pt x="176" y="381"/>
                      <a:pt x="176" y="382"/>
                      <a:pt x="176" y="382"/>
                    </a:cubicBezTo>
                    <a:cubicBezTo>
                      <a:pt x="176" y="382"/>
                      <a:pt x="176" y="382"/>
                      <a:pt x="176" y="383"/>
                    </a:cubicBezTo>
                    <a:cubicBezTo>
                      <a:pt x="175" y="382"/>
                      <a:pt x="175" y="382"/>
                      <a:pt x="175" y="382"/>
                    </a:cubicBezTo>
                    <a:cubicBezTo>
                      <a:pt x="175" y="382"/>
                      <a:pt x="174" y="383"/>
                      <a:pt x="174" y="384"/>
                    </a:cubicBezTo>
                    <a:cubicBezTo>
                      <a:pt x="174" y="384"/>
                      <a:pt x="175" y="384"/>
                      <a:pt x="174" y="384"/>
                    </a:cubicBezTo>
                    <a:cubicBezTo>
                      <a:pt x="174" y="385"/>
                      <a:pt x="174" y="385"/>
                      <a:pt x="174" y="385"/>
                    </a:cubicBezTo>
                    <a:cubicBezTo>
                      <a:pt x="174" y="385"/>
                      <a:pt x="174" y="384"/>
                      <a:pt x="173" y="384"/>
                    </a:cubicBezTo>
                    <a:cubicBezTo>
                      <a:pt x="173" y="384"/>
                      <a:pt x="173" y="385"/>
                      <a:pt x="173" y="385"/>
                    </a:cubicBezTo>
                    <a:cubicBezTo>
                      <a:pt x="173" y="386"/>
                      <a:pt x="172" y="387"/>
                      <a:pt x="172" y="387"/>
                    </a:cubicBezTo>
                    <a:cubicBezTo>
                      <a:pt x="170" y="389"/>
                      <a:pt x="172" y="392"/>
                      <a:pt x="172" y="394"/>
                    </a:cubicBezTo>
                    <a:cubicBezTo>
                      <a:pt x="173" y="395"/>
                      <a:pt x="173" y="396"/>
                      <a:pt x="173" y="397"/>
                    </a:cubicBezTo>
                    <a:cubicBezTo>
                      <a:pt x="173" y="397"/>
                      <a:pt x="174" y="398"/>
                      <a:pt x="174" y="398"/>
                    </a:cubicBezTo>
                    <a:cubicBezTo>
                      <a:pt x="174" y="398"/>
                      <a:pt x="174" y="398"/>
                      <a:pt x="174" y="398"/>
                    </a:cubicBezTo>
                    <a:cubicBezTo>
                      <a:pt x="174" y="398"/>
                      <a:pt x="174" y="399"/>
                      <a:pt x="175" y="399"/>
                    </a:cubicBezTo>
                    <a:cubicBezTo>
                      <a:pt x="175" y="399"/>
                      <a:pt x="175" y="399"/>
                      <a:pt x="175" y="400"/>
                    </a:cubicBezTo>
                    <a:cubicBezTo>
                      <a:pt x="175" y="400"/>
                      <a:pt x="175" y="400"/>
                      <a:pt x="175" y="400"/>
                    </a:cubicBezTo>
                    <a:cubicBezTo>
                      <a:pt x="175" y="400"/>
                      <a:pt x="176" y="400"/>
                      <a:pt x="176" y="401"/>
                    </a:cubicBezTo>
                    <a:cubicBezTo>
                      <a:pt x="176" y="401"/>
                      <a:pt x="176" y="401"/>
                      <a:pt x="176" y="401"/>
                    </a:cubicBezTo>
                    <a:cubicBezTo>
                      <a:pt x="176" y="402"/>
                      <a:pt x="177" y="402"/>
                      <a:pt x="177" y="402"/>
                    </a:cubicBezTo>
                    <a:cubicBezTo>
                      <a:pt x="177" y="402"/>
                      <a:pt x="177" y="403"/>
                      <a:pt x="177" y="403"/>
                    </a:cubicBezTo>
                    <a:cubicBezTo>
                      <a:pt x="177" y="404"/>
                      <a:pt x="177" y="404"/>
                      <a:pt x="177" y="404"/>
                    </a:cubicBezTo>
                    <a:cubicBezTo>
                      <a:pt x="177" y="405"/>
                      <a:pt x="177" y="406"/>
                      <a:pt x="178" y="406"/>
                    </a:cubicBezTo>
                    <a:cubicBezTo>
                      <a:pt x="178" y="406"/>
                      <a:pt x="178" y="406"/>
                      <a:pt x="178" y="406"/>
                    </a:cubicBezTo>
                    <a:cubicBezTo>
                      <a:pt x="179" y="406"/>
                      <a:pt x="179" y="406"/>
                      <a:pt x="179" y="406"/>
                    </a:cubicBezTo>
                    <a:cubicBezTo>
                      <a:pt x="179" y="405"/>
                      <a:pt x="179" y="405"/>
                      <a:pt x="180" y="405"/>
                    </a:cubicBezTo>
                    <a:cubicBezTo>
                      <a:pt x="179" y="405"/>
                      <a:pt x="180" y="406"/>
                      <a:pt x="180" y="406"/>
                    </a:cubicBezTo>
                    <a:cubicBezTo>
                      <a:pt x="180" y="407"/>
                      <a:pt x="179" y="407"/>
                      <a:pt x="179" y="407"/>
                    </a:cubicBezTo>
                    <a:cubicBezTo>
                      <a:pt x="179" y="408"/>
                      <a:pt x="179" y="409"/>
                      <a:pt x="179" y="409"/>
                    </a:cubicBezTo>
                    <a:cubicBezTo>
                      <a:pt x="180" y="410"/>
                      <a:pt x="180" y="410"/>
                      <a:pt x="179" y="411"/>
                    </a:cubicBezTo>
                    <a:cubicBezTo>
                      <a:pt x="179" y="412"/>
                      <a:pt x="180" y="413"/>
                      <a:pt x="180" y="415"/>
                    </a:cubicBezTo>
                    <a:cubicBezTo>
                      <a:pt x="181" y="415"/>
                      <a:pt x="180" y="417"/>
                      <a:pt x="180" y="417"/>
                    </a:cubicBezTo>
                    <a:cubicBezTo>
                      <a:pt x="180" y="417"/>
                      <a:pt x="180" y="418"/>
                      <a:pt x="180" y="418"/>
                    </a:cubicBezTo>
                    <a:cubicBezTo>
                      <a:pt x="180" y="418"/>
                      <a:pt x="179" y="418"/>
                      <a:pt x="179" y="419"/>
                    </a:cubicBezTo>
                    <a:cubicBezTo>
                      <a:pt x="179" y="419"/>
                      <a:pt x="179" y="419"/>
                      <a:pt x="179" y="419"/>
                    </a:cubicBezTo>
                    <a:cubicBezTo>
                      <a:pt x="180" y="420"/>
                      <a:pt x="180" y="421"/>
                      <a:pt x="180" y="421"/>
                    </a:cubicBezTo>
                    <a:cubicBezTo>
                      <a:pt x="180" y="421"/>
                      <a:pt x="180" y="421"/>
                      <a:pt x="180" y="421"/>
                    </a:cubicBezTo>
                    <a:cubicBezTo>
                      <a:pt x="179" y="421"/>
                      <a:pt x="179" y="421"/>
                      <a:pt x="179" y="420"/>
                    </a:cubicBezTo>
                    <a:cubicBezTo>
                      <a:pt x="178" y="420"/>
                      <a:pt x="178" y="420"/>
                      <a:pt x="178" y="419"/>
                    </a:cubicBezTo>
                    <a:cubicBezTo>
                      <a:pt x="178" y="419"/>
                      <a:pt x="178" y="419"/>
                      <a:pt x="177" y="419"/>
                    </a:cubicBezTo>
                    <a:cubicBezTo>
                      <a:pt x="177" y="418"/>
                      <a:pt x="178" y="417"/>
                      <a:pt x="178" y="417"/>
                    </a:cubicBezTo>
                    <a:cubicBezTo>
                      <a:pt x="178" y="416"/>
                      <a:pt x="178" y="416"/>
                      <a:pt x="177" y="415"/>
                    </a:cubicBezTo>
                    <a:cubicBezTo>
                      <a:pt x="177" y="415"/>
                      <a:pt x="176" y="415"/>
                      <a:pt x="176" y="414"/>
                    </a:cubicBezTo>
                    <a:cubicBezTo>
                      <a:pt x="176" y="414"/>
                      <a:pt x="176" y="413"/>
                      <a:pt x="176" y="412"/>
                    </a:cubicBezTo>
                    <a:cubicBezTo>
                      <a:pt x="176" y="411"/>
                      <a:pt x="175" y="411"/>
                      <a:pt x="175" y="410"/>
                    </a:cubicBezTo>
                    <a:cubicBezTo>
                      <a:pt x="175" y="409"/>
                      <a:pt x="175" y="408"/>
                      <a:pt x="174" y="407"/>
                    </a:cubicBezTo>
                    <a:cubicBezTo>
                      <a:pt x="174" y="407"/>
                      <a:pt x="174" y="406"/>
                      <a:pt x="174" y="406"/>
                    </a:cubicBezTo>
                    <a:cubicBezTo>
                      <a:pt x="174" y="406"/>
                      <a:pt x="174" y="406"/>
                      <a:pt x="173" y="406"/>
                    </a:cubicBezTo>
                    <a:cubicBezTo>
                      <a:pt x="173" y="405"/>
                      <a:pt x="173" y="405"/>
                      <a:pt x="173" y="405"/>
                    </a:cubicBezTo>
                    <a:cubicBezTo>
                      <a:pt x="173" y="405"/>
                      <a:pt x="173" y="405"/>
                      <a:pt x="173" y="405"/>
                    </a:cubicBezTo>
                    <a:cubicBezTo>
                      <a:pt x="173" y="405"/>
                      <a:pt x="173" y="405"/>
                      <a:pt x="173" y="405"/>
                    </a:cubicBezTo>
                    <a:cubicBezTo>
                      <a:pt x="173" y="405"/>
                      <a:pt x="173" y="405"/>
                      <a:pt x="173" y="404"/>
                    </a:cubicBezTo>
                    <a:cubicBezTo>
                      <a:pt x="173" y="404"/>
                      <a:pt x="173" y="404"/>
                      <a:pt x="173" y="404"/>
                    </a:cubicBezTo>
                    <a:cubicBezTo>
                      <a:pt x="173" y="404"/>
                      <a:pt x="174" y="404"/>
                      <a:pt x="174" y="404"/>
                    </a:cubicBezTo>
                    <a:cubicBezTo>
                      <a:pt x="174" y="404"/>
                      <a:pt x="176" y="403"/>
                      <a:pt x="175" y="403"/>
                    </a:cubicBezTo>
                    <a:cubicBezTo>
                      <a:pt x="175" y="403"/>
                      <a:pt x="174" y="403"/>
                      <a:pt x="173" y="403"/>
                    </a:cubicBezTo>
                    <a:cubicBezTo>
                      <a:pt x="173" y="402"/>
                      <a:pt x="173" y="402"/>
                      <a:pt x="172" y="402"/>
                    </a:cubicBezTo>
                    <a:cubicBezTo>
                      <a:pt x="172" y="402"/>
                      <a:pt x="172" y="401"/>
                      <a:pt x="172" y="401"/>
                    </a:cubicBezTo>
                    <a:cubicBezTo>
                      <a:pt x="171" y="401"/>
                      <a:pt x="171" y="401"/>
                      <a:pt x="171" y="400"/>
                    </a:cubicBezTo>
                    <a:cubicBezTo>
                      <a:pt x="170" y="400"/>
                      <a:pt x="170" y="400"/>
                      <a:pt x="170" y="400"/>
                    </a:cubicBezTo>
                    <a:cubicBezTo>
                      <a:pt x="170" y="399"/>
                      <a:pt x="170" y="399"/>
                      <a:pt x="170" y="399"/>
                    </a:cubicBezTo>
                    <a:cubicBezTo>
                      <a:pt x="169" y="399"/>
                      <a:pt x="169" y="399"/>
                      <a:pt x="169" y="399"/>
                    </a:cubicBezTo>
                    <a:cubicBezTo>
                      <a:pt x="168" y="399"/>
                      <a:pt x="168" y="398"/>
                      <a:pt x="168" y="398"/>
                    </a:cubicBezTo>
                    <a:cubicBezTo>
                      <a:pt x="168" y="397"/>
                      <a:pt x="168" y="397"/>
                      <a:pt x="168" y="397"/>
                    </a:cubicBezTo>
                    <a:cubicBezTo>
                      <a:pt x="167" y="397"/>
                      <a:pt x="167" y="397"/>
                      <a:pt x="167" y="396"/>
                    </a:cubicBezTo>
                    <a:cubicBezTo>
                      <a:pt x="166" y="396"/>
                      <a:pt x="166" y="396"/>
                      <a:pt x="166" y="395"/>
                    </a:cubicBezTo>
                    <a:cubicBezTo>
                      <a:pt x="165" y="395"/>
                      <a:pt x="165" y="395"/>
                      <a:pt x="165" y="395"/>
                    </a:cubicBezTo>
                    <a:cubicBezTo>
                      <a:pt x="164" y="395"/>
                      <a:pt x="164" y="395"/>
                      <a:pt x="164" y="394"/>
                    </a:cubicBezTo>
                    <a:cubicBezTo>
                      <a:pt x="164" y="393"/>
                      <a:pt x="163" y="393"/>
                      <a:pt x="163" y="392"/>
                    </a:cubicBezTo>
                    <a:cubicBezTo>
                      <a:pt x="162" y="391"/>
                      <a:pt x="160" y="390"/>
                      <a:pt x="159" y="389"/>
                    </a:cubicBezTo>
                    <a:cubicBezTo>
                      <a:pt x="159" y="388"/>
                      <a:pt x="159" y="388"/>
                      <a:pt x="158" y="387"/>
                    </a:cubicBezTo>
                    <a:cubicBezTo>
                      <a:pt x="158" y="387"/>
                      <a:pt x="158" y="387"/>
                      <a:pt x="158" y="386"/>
                    </a:cubicBezTo>
                    <a:cubicBezTo>
                      <a:pt x="158" y="386"/>
                      <a:pt x="157" y="385"/>
                      <a:pt x="157" y="385"/>
                    </a:cubicBezTo>
                    <a:cubicBezTo>
                      <a:pt x="156" y="385"/>
                      <a:pt x="155" y="385"/>
                      <a:pt x="155" y="385"/>
                    </a:cubicBezTo>
                    <a:cubicBezTo>
                      <a:pt x="154" y="385"/>
                      <a:pt x="154" y="385"/>
                      <a:pt x="153" y="385"/>
                    </a:cubicBezTo>
                    <a:cubicBezTo>
                      <a:pt x="152" y="384"/>
                      <a:pt x="150" y="384"/>
                      <a:pt x="149" y="384"/>
                    </a:cubicBezTo>
                    <a:cubicBezTo>
                      <a:pt x="148" y="384"/>
                      <a:pt x="147" y="384"/>
                      <a:pt x="145" y="383"/>
                    </a:cubicBezTo>
                    <a:cubicBezTo>
                      <a:pt x="145" y="383"/>
                      <a:pt x="144" y="383"/>
                      <a:pt x="143" y="383"/>
                    </a:cubicBezTo>
                    <a:cubicBezTo>
                      <a:pt x="143" y="383"/>
                      <a:pt x="143" y="383"/>
                      <a:pt x="142" y="383"/>
                    </a:cubicBezTo>
                    <a:cubicBezTo>
                      <a:pt x="141" y="383"/>
                      <a:pt x="140" y="383"/>
                      <a:pt x="140" y="382"/>
                    </a:cubicBezTo>
                    <a:cubicBezTo>
                      <a:pt x="139" y="382"/>
                      <a:pt x="139" y="382"/>
                      <a:pt x="138" y="382"/>
                    </a:cubicBezTo>
                    <a:cubicBezTo>
                      <a:pt x="138" y="382"/>
                      <a:pt x="137" y="381"/>
                      <a:pt x="136" y="381"/>
                    </a:cubicBezTo>
                    <a:cubicBezTo>
                      <a:pt x="136" y="381"/>
                      <a:pt x="135" y="382"/>
                      <a:pt x="135" y="382"/>
                    </a:cubicBezTo>
                    <a:cubicBezTo>
                      <a:pt x="134" y="383"/>
                      <a:pt x="134" y="383"/>
                      <a:pt x="134" y="384"/>
                    </a:cubicBezTo>
                    <a:cubicBezTo>
                      <a:pt x="134" y="385"/>
                      <a:pt x="134" y="385"/>
                      <a:pt x="133" y="385"/>
                    </a:cubicBezTo>
                    <a:cubicBezTo>
                      <a:pt x="133" y="385"/>
                      <a:pt x="133" y="385"/>
                      <a:pt x="132" y="385"/>
                    </a:cubicBezTo>
                    <a:cubicBezTo>
                      <a:pt x="131" y="385"/>
                      <a:pt x="130" y="385"/>
                      <a:pt x="129" y="385"/>
                    </a:cubicBezTo>
                    <a:cubicBezTo>
                      <a:pt x="128" y="385"/>
                      <a:pt x="128" y="386"/>
                      <a:pt x="129" y="386"/>
                    </a:cubicBezTo>
                    <a:cubicBezTo>
                      <a:pt x="129" y="387"/>
                      <a:pt x="129" y="387"/>
                      <a:pt x="129" y="388"/>
                    </a:cubicBezTo>
                    <a:cubicBezTo>
                      <a:pt x="129" y="389"/>
                      <a:pt x="129" y="389"/>
                      <a:pt x="130" y="389"/>
                    </a:cubicBezTo>
                    <a:cubicBezTo>
                      <a:pt x="130" y="390"/>
                      <a:pt x="130" y="390"/>
                      <a:pt x="130" y="390"/>
                    </a:cubicBezTo>
                    <a:cubicBezTo>
                      <a:pt x="131" y="390"/>
                      <a:pt x="131" y="391"/>
                      <a:pt x="131" y="391"/>
                    </a:cubicBezTo>
                    <a:cubicBezTo>
                      <a:pt x="131" y="392"/>
                      <a:pt x="131" y="392"/>
                      <a:pt x="131" y="393"/>
                    </a:cubicBezTo>
                    <a:cubicBezTo>
                      <a:pt x="131" y="394"/>
                      <a:pt x="131" y="394"/>
                      <a:pt x="132" y="395"/>
                    </a:cubicBezTo>
                    <a:cubicBezTo>
                      <a:pt x="131" y="395"/>
                      <a:pt x="130" y="395"/>
                      <a:pt x="130" y="396"/>
                    </a:cubicBezTo>
                    <a:cubicBezTo>
                      <a:pt x="129" y="397"/>
                      <a:pt x="128" y="397"/>
                      <a:pt x="127" y="398"/>
                    </a:cubicBezTo>
                    <a:cubicBezTo>
                      <a:pt x="127" y="398"/>
                      <a:pt x="127" y="398"/>
                      <a:pt x="127" y="399"/>
                    </a:cubicBezTo>
                    <a:cubicBezTo>
                      <a:pt x="128" y="399"/>
                      <a:pt x="128" y="399"/>
                      <a:pt x="129" y="400"/>
                    </a:cubicBezTo>
                    <a:cubicBezTo>
                      <a:pt x="129" y="400"/>
                      <a:pt x="130" y="401"/>
                      <a:pt x="131" y="401"/>
                    </a:cubicBezTo>
                    <a:cubicBezTo>
                      <a:pt x="131" y="402"/>
                      <a:pt x="132" y="402"/>
                      <a:pt x="132" y="403"/>
                    </a:cubicBezTo>
                    <a:cubicBezTo>
                      <a:pt x="132" y="404"/>
                      <a:pt x="133" y="405"/>
                      <a:pt x="133" y="405"/>
                    </a:cubicBezTo>
                    <a:cubicBezTo>
                      <a:pt x="133" y="406"/>
                      <a:pt x="133" y="406"/>
                      <a:pt x="133" y="407"/>
                    </a:cubicBezTo>
                    <a:cubicBezTo>
                      <a:pt x="134" y="407"/>
                      <a:pt x="134" y="407"/>
                      <a:pt x="134" y="407"/>
                    </a:cubicBezTo>
                    <a:cubicBezTo>
                      <a:pt x="134" y="407"/>
                      <a:pt x="134" y="408"/>
                      <a:pt x="134" y="408"/>
                    </a:cubicBezTo>
                    <a:cubicBezTo>
                      <a:pt x="134" y="408"/>
                      <a:pt x="135" y="408"/>
                      <a:pt x="135" y="407"/>
                    </a:cubicBezTo>
                    <a:cubicBezTo>
                      <a:pt x="135" y="407"/>
                      <a:pt x="135" y="407"/>
                      <a:pt x="135" y="407"/>
                    </a:cubicBezTo>
                    <a:cubicBezTo>
                      <a:pt x="134" y="406"/>
                      <a:pt x="134" y="407"/>
                      <a:pt x="134" y="406"/>
                    </a:cubicBezTo>
                    <a:cubicBezTo>
                      <a:pt x="134" y="406"/>
                      <a:pt x="134" y="406"/>
                      <a:pt x="134" y="406"/>
                    </a:cubicBezTo>
                    <a:cubicBezTo>
                      <a:pt x="134" y="405"/>
                      <a:pt x="134" y="405"/>
                      <a:pt x="134" y="405"/>
                    </a:cubicBezTo>
                    <a:cubicBezTo>
                      <a:pt x="134" y="405"/>
                      <a:pt x="134" y="405"/>
                      <a:pt x="134" y="405"/>
                    </a:cubicBezTo>
                    <a:cubicBezTo>
                      <a:pt x="134" y="404"/>
                      <a:pt x="134" y="404"/>
                      <a:pt x="135" y="404"/>
                    </a:cubicBezTo>
                    <a:cubicBezTo>
                      <a:pt x="135" y="403"/>
                      <a:pt x="136" y="404"/>
                      <a:pt x="136" y="404"/>
                    </a:cubicBezTo>
                    <a:cubicBezTo>
                      <a:pt x="136" y="404"/>
                      <a:pt x="137" y="404"/>
                      <a:pt x="137" y="404"/>
                    </a:cubicBezTo>
                    <a:cubicBezTo>
                      <a:pt x="137" y="404"/>
                      <a:pt x="137" y="405"/>
                      <a:pt x="138" y="405"/>
                    </a:cubicBezTo>
                    <a:cubicBezTo>
                      <a:pt x="138" y="405"/>
                      <a:pt x="138" y="404"/>
                      <a:pt x="138" y="404"/>
                    </a:cubicBezTo>
                    <a:cubicBezTo>
                      <a:pt x="138" y="404"/>
                      <a:pt x="138" y="404"/>
                      <a:pt x="138" y="404"/>
                    </a:cubicBezTo>
                    <a:cubicBezTo>
                      <a:pt x="138" y="404"/>
                      <a:pt x="139" y="404"/>
                      <a:pt x="139" y="404"/>
                    </a:cubicBezTo>
                    <a:cubicBezTo>
                      <a:pt x="139" y="404"/>
                      <a:pt x="140" y="404"/>
                      <a:pt x="140" y="403"/>
                    </a:cubicBezTo>
                    <a:cubicBezTo>
                      <a:pt x="141" y="403"/>
                      <a:pt x="141" y="403"/>
                      <a:pt x="141" y="403"/>
                    </a:cubicBezTo>
                    <a:cubicBezTo>
                      <a:pt x="142" y="403"/>
                      <a:pt x="142" y="403"/>
                      <a:pt x="142" y="403"/>
                    </a:cubicBezTo>
                    <a:cubicBezTo>
                      <a:pt x="142" y="403"/>
                      <a:pt x="142" y="402"/>
                      <a:pt x="142" y="402"/>
                    </a:cubicBezTo>
                    <a:cubicBezTo>
                      <a:pt x="143" y="402"/>
                      <a:pt x="143" y="402"/>
                      <a:pt x="143" y="402"/>
                    </a:cubicBezTo>
                    <a:cubicBezTo>
                      <a:pt x="143" y="402"/>
                      <a:pt x="143" y="402"/>
                      <a:pt x="144" y="402"/>
                    </a:cubicBezTo>
                    <a:cubicBezTo>
                      <a:pt x="144" y="402"/>
                      <a:pt x="143" y="402"/>
                      <a:pt x="143" y="402"/>
                    </a:cubicBezTo>
                    <a:cubicBezTo>
                      <a:pt x="143" y="402"/>
                      <a:pt x="143" y="402"/>
                      <a:pt x="143" y="403"/>
                    </a:cubicBezTo>
                    <a:cubicBezTo>
                      <a:pt x="142" y="403"/>
                      <a:pt x="143" y="404"/>
                      <a:pt x="143" y="404"/>
                    </a:cubicBezTo>
                    <a:cubicBezTo>
                      <a:pt x="143" y="405"/>
                      <a:pt x="144" y="406"/>
                      <a:pt x="145" y="406"/>
                    </a:cubicBezTo>
                    <a:cubicBezTo>
                      <a:pt x="145" y="406"/>
                      <a:pt x="145" y="406"/>
                      <a:pt x="145" y="405"/>
                    </a:cubicBezTo>
                    <a:cubicBezTo>
                      <a:pt x="145" y="405"/>
                      <a:pt x="145" y="405"/>
                      <a:pt x="145" y="405"/>
                    </a:cubicBezTo>
                    <a:cubicBezTo>
                      <a:pt x="144" y="405"/>
                      <a:pt x="145" y="404"/>
                      <a:pt x="146" y="404"/>
                    </a:cubicBezTo>
                    <a:cubicBezTo>
                      <a:pt x="146" y="403"/>
                      <a:pt x="146" y="403"/>
                      <a:pt x="146" y="403"/>
                    </a:cubicBezTo>
                    <a:cubicBezTo>
                      <a:pt x="146" y="403"/>
                      <a:pt x="146" y="403"/>
                      <a:pt x="145" y="403"/>
                    </a:cubicBezTo>
                    <a:cubicBezTo>
                      <a:pt x="145" y="402"/>
                      <a:pt x="145" y="402"/>
                      <a:pt x="145" y="402"/>
                    </a:cubicBezTo>
                    <a:cubicBezTo>
                      <a:pt x="145" y="402"/>
                      <a:pt x="145" y="401"/>
                      <a:pt x="145" y="401"/>
                    </a:cubicBezTo>
                    <a:cubicBezTo>
                      <a:pt x="145" y="401"/>
                      <a:pt x="145" y="401"/>
                      <a:pt x="145" y="402"/>
                    </a:cubicBezTo>
                    <a:cubicBezTo>
                      <a:pt x="146" y="401"/>
                      <a:pt x="146" y="402"/>
                      <a:pt x="147" y="403"/>
                    </a:cubicBezTo>
                    <a:cubicBezTo>
                      <a:pt x="147" y="403"/>
                      <a:pt x="148" y="403"/>
                      <a:pt x="148" y="404"/>
                    </a:cubicBezTo>
                    <a:cubicBezTo>
                      <a:pt x="148" y="404"/>
                      <a:pt x="149" y="404"/>
                      <a:pt x="149" y="404"/>
                    </a:cubicBezTo>
                    <a:cubicBezTo>
                      <a:pt x="149" y="405"/>
                      <a:pt x="149" y="405"/>
                      <a:pt x="148" y="405"/>
                    </a:cubicBezTo>
                    <a:cubicBezTo>
                      <a:pt x="148" y="406"/>
                      <a:pt x="147" y="407"/>
                      <a:pt x="148" y="408"/>
                    </a:cubicBezTo>
                    <a:cubicBezTo>
                      <a:pt x="148" y="408"/>
                      <a:pt x="148" y="408"/>
                      <a:pt x="148" y="408"/>
                    </a:cubicBezTo>
                    <a:cubicBezTo>
                      <a:pt x="148" y="409"/>
                      <a:pt x="148" y="409"/>
                      <a:pt x="148" y="410"/>
                    </a:cubicBezTo>
                    <a:cubicBezTo>
                      <a:pt x="148" y="411"/>
                      <a:pt x="148" y="412"/>
                      <a:pt x="148" y="412"/>
                    </a:cubicBezTo>
                    <a:cubicBezTo>
                      <a:pt x="148" y="413"/>
                      <a:pt x="148" y="414"/>
                      <a:pt x="149" y="415"/>
                    </a:cubicBezTo>
                    <a:cubicBezTo>
                      <a:pt x="149" y="415"/>
                      <a:pt x="149" y="416"/>
                      <a:pt x="149" y="416"/>
                    </a:cubicBezTo>
                    <a:cubicBezTo>
                      <a:pt x="149" y="416"/>
                      <a:pt x="149" y="417"/>
                      <a:pt x="149" y="417"/>
                    </a:cubicBezTo>
                    <a:cubicBezTo>
                      <a:pt x="149" y="417"/>
                      <a:pt x="149" y="417"/>
                      <a:pt x="150" y="417"/>
                    </a:cubicBezTo>
                    <a:cubicBezTo>
                      <a:pt x="150" y="418"/>
                      <a:pt x="150" y="418"/>
                      <a:pt x="150" y="419"/>
                    </a:cubicBezTo>
                    <a:cubicBezTo>
                      <a:pt x="149" y="418"/>
                      <a:pt x="149" y="418"/>
                      <a:pt x="149" y="419"/>
                    </a:cubicBezTo>
                    <a:cubicBezTo>
                      <a:pt x="148" y="419"/>
                      <a:pt x="148" y="420"/>
                      <a:pt x="148" y="421"/>
                    </a:cubicBezTo>
                    <a:cubicBezTo>
                      <a:pt x="148" y="421"/>
                      <a:pt x="148" y="422"/>
                      <a:pt x="148" y="423"/>
                    </a:cubicBezTo>
                    <a:cubicBezTo>
                      <a:pt x="148" y="423"/>
                      <a:pt x="148" y="423"/>
                      <a:pt x="147" y="424"/>
                    </a:cubicBezTo>
                    <a:cubicBezTo>
                      <a:pt x="147" y="425"/>
                      <a:pt x="148" y="427"/>
                      <a:pt x="148" y="428"/>
                    </a:cubicBezTo>
                    <a:cubicBezTo>
                      <a:pt x="148" y="429"/>
                      <a:pt x="148" y="429"/>
                      <a:pt x="149" y="429"/>
                    </a:cubicBezTo>
                    <a:cubicBezTo>
                      <a:pt x="149" y="429"/>
                      <a:pt x="149" y="429"/>
                      <a:pt x="149" y="429"/>
                    </a:cubicBezTo>
                    <a:cubicBezTo>
                      <a:pt x="149" y="430"/>
                      <a:pt x="149" y="430"/>
                      <a:pt x="149" y="430"/>
                    </a:cubicBezTo>
                    <a:cubicBezTo>
                      <a:pt x="149" y="430"/>
                      <a:pt x="149" y="431"/>
                      <a:pt x="149" y="431"/>
                    </a:cubicBezTo>
                    <a:cubicBezTo>
                      <a:pt x="150" y="432"/>
                      <a:pt x="150" y="433"/>
                      <a:pt x="150" y="434"/>
                    </a:cubicBezTo>
                    <a:cubicBezTo>
                      <a:pt x="150" y="433"/>
                      <a:pt x="149" y="432"/>
                      <a:pt x="149" y="431"/>
                    </a:cubicBezTo>
                    <a:cubicBezTo>
                      <a:pt x="148" y="431"/>
                      <a:pt x="148" y="431"/>
                      <a:pt x="148" y="431"/>
                    </a:cubicBezTo>
                    <a:cubicBezTo>
                      <a:pt x="148" y="430"/>
                      <a:pt x="147" y="430"/>
                      <a:pt x="147" y="429"/>
                    </a:cubicBezTo>
                    <a:cubicBezTo>
                      <a:pt x="146" y="428"/>
                      <a:pt x="146" y="427"/>
                      <a:pt x="145" y="426"/>
                    </a:cubicBezTo>
                    <a:cubicBezTo>
                      <a:pt x="145" y="426"/>
                      <a:pt x="144" y="426"/>
                      <a:pt x="144" y="425"/>
                    </a:cubicBezTo>
                    <a:cubicBezTo>
                      <a:pt x="145" y="425"/>
                      <a:pt x="145" y="425"/>
                      <a:pt x="145" y="425"/>
                    </a:cubicBezTo>
                    <a:cubicBezTo>
                      <a:pt x="145" y="425"/>
                      <a:pt x="145" y="424"/>
                      <a:pt x="145" y="424"/>
                    </a:cubicBezTo>
                    <a:cubicBezTo>
                      <a:pt x="145" y="423"/>
                      <a:pt x="144" y="423"/>
                      <a:pt x="144" y="423"/>
                    </a:cubicBezTo>
                    <a:cubicBezTo>
                      <a:pt x="144" y="422"/>
                      <a:pt x="143" y="422"/>
                      <a:pt x="143" y="421"/>
                    </a:cubicBezTo>
                    <a:cubicBezTo>
                      <a:pt x="143" y="421"/>
                      <a:pt x="143" y="421"/>
                      <a:pt x="143" y="420"/>
                    </a:cubicBezTo>
                    <a:cubicBezTo>
                      <a:pt x="143" y="420"/>
                      <a:pt x="143" y="420"/>
                      <a:pt x="142" y="420"/>
                    </a:cubicBezTo>
                    <a:cubicBezTo>
                      <a:pt x="142" y="419"/>
                      <a:pt x="142" y="418"/>
                      <a:pt x="142" y="417"/>
                    </a:cubicBezTo>
                    <a:cubicBezTo>
                      <a:pt x="142" y="417"/>
                      <a:pt x="141" y="416"/>
                      <a:pt x="141" y="416"/>
                    </a:cubicBezTo>
                    <a:cubicBezTo>
                      <a:pt x="140" y="415"/>
                      <a:pt x="139" y="415"/>
                      <a:pt x="138" y="415"/>
                    </a:cubicBezTo>
                    <a:cubicBezTo>
                      <a:pt x="137" y="415"/>
                      <a:pt x="137" y="415"/>
                      <a:pt x="136" y="415"/>
                    </a:cubicBezTo>
                    <a:cubicBezTo>
                      <a:pt x="135" y="415"/>
                      <a:pt x="134" y="414"/>
                      <a:pt x="133" y="413"/>
                    </a:cubicBezTo>
                    <a:cubicBezTo>
                      <a:pt x="133" y="413"/>
                      <a:pt x="133" y="413"/>
                      <a:pt x="132" y="413"/>
                    </a:cubicBezTo>
                    <a:cubicBezTo>
                      <a:pt x="131" y="413"/>
                      <a:pt x="130" y="413"/>
                      <a:pt x="130" y="413"/>
                    </a:cubicBezTo>
                    <a:cubicBezTo>
                      <a:pt x="129" y="413"/>
                      <a:pt x="129" y="412"/>
                      <a:pt x="128" y="412"/>
                    </a:cubicBezTo>
                    <a:cubicBezTo>
                      <a:pt x="128" y="411"/>
                      <a:pt x="128" y="411"/>
                      <a:pt x="127" y="411"/>
                    </a:cubicBezTo>
                    <a:cubicBezTo>
                      <a:pt x="127" y="411"/>
                      <a:pt x="127" y="410"/>
                      <a:pt x="126" y="410"/>
                    </a:cubicBezTo>
                    <a:cubicBezTo>
                      <a:pt x="126" y="410"/>
                      <a:pt x="125" y="410"/>
                      <a:pt x="124" y="410"/>
                    </a:cubicBezTo>
                    <a:cubicBezTo>
                      <a:pt x="124" y="410"/>
                      <a:pt x="123" y="410"/>
                      <a:pt x="123" y="410"/>
                    </a:cubicBezTo>
                    <a:cubicBezTo>
                      <a:pt x="123" y="410"/>
                      <a:pt x="123" y="409"/>
                      <a:pt x="122" y="409"/>
                    </a:cubicBezTo>
                    <a:cubicBezTo>
                      <a:pt x="122" y="408"/>
                      <a:pt x="121" y="408"/>
                      <a:pt x="120" y="408"/>
                    </a:cubicBezTo>
                    <a:cubicBezTo>
                      <a:pt x="120" y="409"/>
                      <a:pt x="120" y="410"/>
                      <a:pt x="120" y="410"/>
                    </a:cubicBezTo>
                    <a:cubicBezTo>
                      <a:pt x="120" y="411"/>
                      <a:pt x="119" y="411"/>
                      <a:pt x="119" y="411"/>
                    </a:cubicBezTo>
                    <a:cubicBezTo>
                      <a:pt x="119" y="412"/>
                      <a:pt x="119" y="412"/>
                      <a:pt x="120" y="412"/>
                    </a:cubicBezTo>
                    <a:cubicBezTo>
                      <a:pt x="120" y="414"/>
                      <a:pt x="121" y="414"/>
                      <a:pt x="122" y="415"/>
                    </a:cubicBezTo>
                    <a:cubicBezTo>
                      <a:pt x="122" y="415"/>
                      <a:pt x="122" y="416"/>
                      <a:pt x="122" y="416"/>
                    </a:cubicBezTo>
                    <a:cubicBezTo>
                      <a:pt x="122" y="416"/>
                      <a:pt x="122" y="417"/>
                      <a:pt x="123" y="417"/>
                    </a:cubicBezTo>
                    <a:cubicBezTo>
                      <a:pt x="123" y="417"/>
                      <a:pt x="123" y="418"/>
                      <a:pt x="123" y="418"/>
                    </a:cubicBezTo>
                    <a:cubicBezTo>
                      <a:pt x="123" y="419"/>
                      <a:pt x="123" y="420"/>
                      <a:pt x="122" y="421"/>
                    </a:cubicBezTo>
                    <a:cubicBezTo>
                      <a:pt x="122" y="421"/>
                      <a:pt x="122" y="421"/>
                      <a:pt x="122" y="422"/>
                    </a:cubicBezTo>
                    <a:cubicBezTo>
                      <a:pt x="122" y="422"/>
                      <a:pt x="122" y="422"/>
                      <a:pt x="121" y="422"/>
                    </a:cubicBezTo>
                    <a:cubicBezTo>
                      <a:pt x="121" y="423"/>
                      <a:pt x="120" y="423"/>
                      <a:pt x="120" y="423"/>
                    </a:cubicBezTo>
                    <a:cubicBezTo>
                      <a:pt x="119" y="423"/>
                      <a:pt x="119" y="424"/>
                      <a:pt x="119" y="424"/>
                    </a:cubicBezTo>
                    <a:cubicBezTo>
                      <a:pt x="118" y="425"/>
                      <a:pt x="118" y="425"/>
                      <a:pt x="118" y="426"/>
                    </a:cubicBezTo>
                    <a:cubicBezTo>
                      <a:pt x="118" y="426"/>
                      <a:pt x="118" y="427"/>
                      <a:pt x="119" y="428"/>
                    </a:cubicBezTo>
                    <a:cubicBezTo>
                      <a:pt x="119" y="428"/>
                      <a:pt x="119" y="428"/>
                      <a:pt x="119" y="429"/>
                    </a:cubicBezTo>
                    <a:cubicBezTo>
                      <a:pt x="120" y="429"/>
                      <a:pt x="120" y="429"/>
                      <a:pt x="120" y="430"/>
                    </a:cubicBezTo>
                    <a:cubicBezTo>
                      <a:pt x="120" y="430"/>
                      <a:pt x="121" y="431"/>
                      <a:pt x="121" y="431"/>
                    </a:cubicBezTo>
                    <a:cubicBezTo>
                      <a:pt x="122" y="431"/>
                      <a:pt x="122" y="431"/>
                      <a:pt x="122" y="431"/>
                    </a:cubicBezTo>
                    <a:cubicBezTo>
                      <a:pt x="122" y="431"/>
                      <a:pt x="122" y="432"/>
                      <a:pt x="122" y="432"/>
                    </a:cubicBezTo>
                    <a:cubicBezTo>
                      <a:pt x="122" y="432"/>
                      <a:pt x="123" y="433"/>
                      <a:pt x="123" y="433"/>
                    </a:cubicBezTo>
                    <a:cubicBezTo>
                      <a:pt x="123" y="433"/>
                      <a:pt x="124" y="433"/>
                      <a:pt x="124" y="433"/>
                    </a:cubicBezTo>
                    <a:cubicBezTo>
                      <a:pt x="125" y="433"/>
                      <a:pt x="125" y="433"/>
                      <a:pt x="126" y="434"/>
                    </a:cubicBezTo>
                    <a:cubicBezTo>
                      <a:pt x="126" y="434"/>
                      <a:pt x="127" y="434"/>
                      <a:pt x="127" y="435"/>
                    </a:cubicBezTo>
                    <a:cubicBezTo>
                      <a:pt x="127" y="435"/>
                      <a:pt x="127" y="435"/>
                      <a:pt x="127" y="435"/>
                    </a:cubicBezTo>
                    <a:cubicBezTo>
                      <a:pt x="127" y="434"/>
                      <a:pt x="127" y="434"/>
                      <a:pt x="128" y="434"/>
                    </a:cubicBezTo>
                    <a:cubicBezTo>
                      <a:pt x="128" y="433"/>
                      <a:pt x="130" y="433"/>
                      <a:pt x="130" y="434"/>
                    </a:cubicBezTo>
                    <a:cubicBezTo>
                      <a:pt x="130" y="434"/>
                      <a:pt x="130" y="434"/>
                      <a:pt x="130" y="434"/>
                    </a:cubicBezTo>
                    <a:cubicBezTo>
                      <a:pt x="130" y="434"/>
                      <a:pt x="129" y="434"/>
                      <a:pt x="129" y="434"/>
                    </a:cubicBezTo>
                    <a:cubicBezTo>
                      <a:pt x="128" y="434"/>
                      <a:pt x="128" y="435"/>
                      <a:pt x="127" y="435"/>
                    </a:cubicBezTo>
                    <a:cubicBezTo>
                      <a:pt x="127" y="435"/>
                      <a:pt x="126" y="435"/>
                      <a:pt x="126" y="436"/>
                    </a:cubicBezTo>
                    <a:cubicBezTo>
                      <a:pt x="126" y="437"/>
                      <a:pt x="126" y="437"/>
                      <a:pt x="127" y="438"/>
                    </a:cubicBezTo>
                    <a:cubicBezTo>
                      <a:pt x="127" y="438"/>
                      <a:pt x="127" y="438"/>
                      <a:pt x="127" y="439"/>
                    </a:cubicBezTo>
                    <a:cubicBezTo>
                      <a:pt x="128" y="439"/>
                      <a:pt x="128" y="439"/>
                      <a:pt x="127" y="440"/>
                    </a:cubicBezTo>
                    <a:cubicBezTo>
                      <a:pt x="127" y="440"/>
                      <a:pt x="127" y="440"/>
                      <a:pt x="128" y="441"/>
                    </a:cubicBezTo>
                    <a:cubicBezTo>
                      <a:pt x="128" y="441"/>
                      <a:pt x="128" y="441"/>
                      <a:pt x="128" y="442"/>
                    </a:cubicBezTo>
                    <a:cubicBezTo>
                      <a:pt x="128" y="443"/>
                      <a:pt x="129" y="443"/>
                      <a:pt x="130" y="444"/>
                    </a:cubicBezTo>
                    <a:cubicBezTo>
                      <a:pt x="130" y="444"/>
                      <a:pt x="131" y="445"/>
                      <a:pt x="132" y="444"/>
                    </a:cubicBezTo>
                    <a:cubicBezTo>
                      <a:pt x="132" y="444"/>
                      <a:pt x="133" y="446"/>
                      <a:pt x="132" y="447"/>
                    </a:cubicBezTo>
                    <a:cubicBezTo>
                      <a:pt x="132" y="446"/>
                      <a:pt x="131" y="446"/>
                      <a:pt x="131" y="446"/>
                    </a:cubicBezTo>
                    <a:cubicBezTo>
                      <a:pt x="131" y="446"/>
                      <a:pt x="130" y="446"/>
                      <a:pt x="130" y="446"/>
                    </a:cubicBezTo>
                    <a:cubicBezTo>
                      <a:pt x="130" y="446"/>
                      <a:pt x="130" y="446"/>
                      <a:pt x="130" y="446"/>
                    </a:cubicBezTo>
                    <a:cubicBezTo>
                      <a:pt x="129" y="446"/>
                      <a:pt x="129" y="447"/>
                      <a:pt x="129" y="447"/>
                    </a:cubicBezTo>
                    <a:cubicBezTo>
                      <a:pt x="129" y="448"/>
                      <a:pt x="129" y="449"/>
                      <a:pt x="129" y="449"/>
                    </a:cubicBezTo>
                    <a:cubicBezTo>
                      <a:pt x="129" y="450"/>
                      <a:pt x="129" y="450"/>
                      <a:pt x="129" y="451"/>
                    </a:cubicBezTo>
                    <a:cubicBezTo>
                      <a:pt x="129" y="451"/>
                      <a:pt x="129" y="452"/>
                      <a:pt x="130" y="452"/>
                    </a:cubicBezTo>
                    <a:cubicBezTo>
                      <a:pt x="130" y="452"/>
                      <a:pt x="130" y="452"/>
                      <a:pt x="130" y="452"/>
                    </a:cubicBezTo>
                    <a:cubicBezTo>
                      <a:pt x="130" y="453"/>
                      <a:pt x="130" y="453"/>
                      <a:pt x="130" y="453"/>
                    </a:cubicBezTo>
                    <a:cubicBezTo>
                      <a:pt x="130" y="453"/>
                      <a:pt x="130" y="453"/>
                      <a:pt x="130" y="453"/>
                    </a:cubicBezTo>
                    <a:cubicBezTo>
                      <a:pt x="130" y="454"/>
                      <a:pt x="130" y="454"/>
                      <a:pt x="130" y="453"/>
                    </a:cubicBezTo>
                    <a:cubicBezTo>
                      <a:pt x="129" y="453"/>
                      <a:pt x="129" y="453"/>
                      <a:pt x="129" y="453"/>
                    </a:cubicBezTo>
                    <a:cubicBezTo>
                      <a:pt x="129" y="454"/>
                      <a:pt x="130" y="455"/>
                      <a:pt x="130" y="455"/>
                    </a:cubicBezTo>
                    <a:cubicBezTo>
                      <a:pt x="130" y="455"/>
                      <a:pt x="130" y="456"/>
                      <a:pt x="130" y="456"/>
                    </a:cubicBezTo>
                    <a:cubicBezTo>
                      <a:pt x="130" y="457"/>
                      <a:pt x="130" y="457"/>
                      <a:pt x="131" y="457"/>
                    </a:cubicBezTo>
                    <a:cubicBezTo>
                      <a:pt x="131" y="457"/>
                      <a:pt x="131" y="458"/>
                      <a:pt x="131" y="458"/>
                    </a:cubicBezTo>
                    <a:cubicBezTo>
                      <a:pt x="131" y="458"/>
                      <a:pt x="131" y="457"/>
                      <a:pt x="130" y="457"/>
                    </a:cubicBezTo>
                    <a:cubicBezTo>
                      <a:pt x="130" y="457"/>
                      <a:pt x="130" y="457"/>
                      <a:pt x="130" y="457"/>
                    </a:cubicBezTo>
                    <a:cubicBezTo>
                      <a:pt x="129" y="457"/>
                      <a:pt x="129" y="457"/>
                      <a:pt x="129" y="457"/>
                    </a:cubicBezTo>
                    <a:cubicBezTo>
                      <a:pt x="129" y="457"/>
                      <a:pt x="129" y="457"/>
                      <a:pt x="129" y="457"/>
                    </a:cubicBezTo>
                    <a:cubicBezTo>
                      <a:pt x="128" y="456"/>
                      <a:pt x="128" y="456"/>
                      <a:pt x="128" y="456"/>
                    </a:cubicBezTo>
                    <a:cubicBezTo>
                      <a:pt x="128" y="456"/>
                      <a:pt x="127" y="456"/>
                      <a:pt x="127" y="456"/>
                    </a:cubicBezTo>
                    <a:cubicBezTo>
                      <a:pt x="127" y="455"/>
                      <a:pt x="126" y="455"/>
                      <a:pt x="126" y="455"/>
                    </a:cubicBezTo>
                    <a:cubicBezTo>
                      <a:pt x="126" y="454"/>
                      <a:pt x="125" y="454"/>
                      <a:pt x="125" y="454"/>
                    </a:cubicBezTo>
                    <a:cubicBezTo>
                      <a:pt x="125" y="454"/>
                      <a:pt x="125" y="453"/>
                      <a:pt x="124" y="453"/>
                    </a:cubicBezTo>
                    <a:cubicBezTo>
                      <a:pt x="124" y="453"/>
                      <a:pt x="123" y="452"/>
                      <a:pt x="123" y="452"/>
                    </a:cubicBezTo>
                    <a:cubicBezTo>
                      <a:pt x="123" y="451"/>
                      <a:pt x="123" y="451"/>
                      <a:pt x="122" y="450"/>
                    </a:cubicBezTo>
                    <a:cubicBezTo>
                      <a:pt x="122" y="450"/>
                      <a:pt x="122" y="450"/>
                      <a:pt x="121" y="449"/>
                    </a:cubicBezTo>
                    <a:cubicBezTo>
                      <a:pt x="121" y="449"/>
                      <a:pt x="121" y="449"/>
                      <a:pt x="121" y="449"/>
                    </a:cubicBezTo>
                    <a:cubicBezTo>
                      <a:pt x="120" y="448"/>
                      <a:pt x="120" y="448"/>
                      <a:pt x="120" y="448"/>
                    </a:cubicBezTo>
                    <a:cubicBezTo>
                      <a:pt x="120" y="448"/>
                      <a:pt x="120" y="448"/>
                      <a:pt x="120" y="448"/>
                    </a:cubicBezTo>
                    <a:cubicBezTo>
                      <a:pt x="119" y="447"/>
                      <a:pt x="119" y="447"/>
                      <a:pt x="118" y="446"/>
                    </a:cubicBezTo>
                    <a:cubicBezTo>
                      <a:pt x="118" y="446"/>
                      <a:pt x="118" y="446"/>
                      <a:pt x="117" y="446"/>
                    </a:cubicBezTo>
                    <a:cubicBezTo>
                      <a:pt x="117" y="445"/>
                      <a:pt x="118" y="445"/>
                      <a:pt x="119" y="444"/>
                    </a:cubicBezTo>
                    <a:cubicBezTo>
                      <a:pt x="119" y="444"/>
                      <a:pt x="118" y="443"/>
                      <a:pt x="118" y="443"/>
                    </a:cubicBezTo>
                    <a:cubicBezTo>
                      <a:pt x="117" y="443"/>
                      <a:pt x="118" y="442"/>
                      <a:pt x="117" y="442"/>
                    </a:cubicBezTo>
                    <a:cubicBezTo>
                      <a:pt x="117" y="442"/>
                      <a:pt x="117" y="441"/>
                      <a:pt x="116" y="441"/>
                    </a:cubicBezTo>
                    <a:cubicBezTo>
                      <a:pt x="116" y="441"/>
                      <a:pt x="116" y="440"/>
                      <a:pt x="116" y="440"/>
                    </a:cubicBezTo>
                    <a:cubicBezTo>
                      <a:pt x="115" y="440"/>
                      <a:pt x="115" y="439"/>
                      <a:pt x="115" y="439"/>
                    </a:cubicBezTo>
                    <a:cubicBezTo>
                      <a:pt x="114" y="439"/>
                      <a:pt x="114" y="439"/>
                      <a:pt x="114" y="439"/>
                    </a:cubicBezTo>
                    <a:cubicBezTo>
                      <a:pt x="114" y="439"/>
                      <a:pt x="113" y="439"/>
                      <a:pt x="113" y="439"/>
                    </a:cubicBezTo>
                    <a:cubicBezTo>
                      <a:pt x="113" y="439"/>
                      <a:pt x="113" y="439"/>
                      <a:pt x="113" y="439"/>
                    </a:cubicBezTo>
                    <a:cubicBezTo>
                      <a:pt x="113" y="439"/>
                      <a:pt x="113" y="439"/>
                      <a:pt x="113" y="439"/>
                    </a:cubicBezTo>
                    <a:cubicBezTo>
                      <a:pt x="112" y="439"/>
                      <a:pt x="112" y="439"/>
                      <a:pt x="112" y="440"/>
                    </a:cubicBezTo>
                    <a:cubicBezTo>
                      <a:pt x="112" y="440"/>
                      <a:pt x="111" y="440"/>
                      <a:pt x="112" y="441"/>
                    </a:cubicBezTo>
                    <a:cubicBezTo>
                      <a:pt x="112" y="441"/>
                      <a:pt x="112" y="441"/>
                      <a:pt x="112" y="441"/>
                    </a:cubicBezTo>
                    <a:cubicBezTo>
                      <a:pt x="112" y="441"/>
                      <a:pt x="112" y="441"/>
                      <a:pt x="113" y="441"/>
                    </a:cubicBezTo>
                    <a:cubicBezTo>
                      <a:pt x="112" y="441"/>
                      <a:pt x="112" y="442"/>
                      <a:pt x="112" y="442"/>
                    </a:cubicBezTo>
                    <a:cubicBezTo>
                      <a:pt x="112" y="442"/>
                      <a:pt x="113" y="441"/>
                      <a:pt x="113" y="442"/>
                    </a:cubicBezTo>
                    <a:cubicBezTo>
                      <a:pt x="113" y="442"/>
                      <a:pt x="113" y="442"/>
                      <a:pt x="113" y="443"/>
                    </a:cubicBezTo>
                    <a:cubicBezTo>
                      <a:pt x="113" y="443"/>
                      <a:pt x="113" y="443"/>
                      <a:pt x="112" y="443"/>
                    </a:cubicBezTo>
                    <a:cubicBezTo>
                      <a:pt x="112" y="443"/>
                      <a:pt x="112" y="443"/>
                      <a:pt x="111" y="443"/>
                    </a:cubicBezTo>
                    <a:cubicBezTo>
                      <a:pt x="111" y="443"/>
                      <a:pt x="112" y="443"/>
                      <a:pt x="112" y="443"/>
                    </a:cubicBezTo>
                    <a:cubicBezTo>
                      <a:pt x="112" y="444"/>
                      <a:pt x="111" y="444"/>
                      <a:pt x="111" y="444"/>
                    </a:cubicBezTo>
                    <a:cubicBezTo>
                      <a:pt x="110" y="444"/>
                      <a:pt x="110" y="444"/>
                      <a:pt x="109" y="445"/>
                    </a:cubicBezTo>
                    <a:cubicBezTo>
                      <a:pt x="109" y="445"/>
                      <a:pt x="108" y="445"/>
                      <a:pt x="108" y="445"/>
                    </a:cubicBezTo>
                    <a:cubicBezTo>
                      <a:pt x="108" y="445"/>
                      <a:pt x="108" y="445"/>
                      <a:pt x="108" y="445"/>
                    </a:cubicBezTo>
                    <a:cubicBezTo>
                      <a:pt x="107" y="446"/>
                      <a:pt x="107" y="446"/>
                      <a:pt x="107" y="446"/>
                    </a:cubicBezTo>
                    <a:cubicBezTo>
                      <a:pt x="106" y="446"/>
                      <a:pt x="106" y="445"/>
                      <a:pt x="106" y="445"/>
                    </a:cubicBezTo>
                    <a:cubicBezTo>
                      <a:pt x="106" y="445"/>
                      <a:pt x="106" y="444"/>
                      <a:pt x="106" y="444"/>
                    </a:cubicBezTo>
                    <a:cubicBezTo>
                      <a:pt x="105" y="443"/>
                      <a:pt x="105" y="443"/>
                      <a:pt x="105" y="442"/>
                    </a:cubicBezTo>
                    <a:cubicBezTo>
                      <a:pt x="105" y="442"/>
                      <a:pt x="105" y="442"/>
                      <a:pt x="105" y="442"/>
                    </a:cubicBezTo>
                    <a:cubicBezTo>
                      <a:pt x="104" y="442"/>
                      <a:pt x="104" y="442"/>
                      <a:pt x="104" y="442"/>
                    </a:cubicBezTo>
                    <a:cubicBezTo>
                      <a:pt x="103" y="442"/>
                      <a:pt x="103" y="442"/>
                      <a:pt x="103" y="442"/>
                    </a:cubicBezTo>
                    <a:cubicBezTo>
                      <a:pt x="102" y="442"/>
                      <a:pt x="102" y="442"/>
                      <a:pt x="102" y="442"/>
                    </a:cubicBezTo>
                    <a:cubicBezTo>
                      <a:pt x="102" y="442"/>
                      <a:pt x="101" y="442"/>
                      <a:pt x="101" y="442"/>
                    </a:cubicBezTo>
                    <a:cubicBezTo>
                      <a:pt x="101" y="442"/>
                      <a:pt x="101" y="442"/>
                      <a:pt x="101" y="442"/>
                    </a:cubicBezTo>
                    <a:cubicBezTo>
                      <a:pt x="101" y="441"/>
                      <a:pt x="101" y="442"/>
                      <a:pt x="101" y="442"/>
                    </a:cubicBezTo>
                    <a:cubicBezTo>
                      <a:pt x="100" y="442"/>
                      <a:pt x="100" y="442"/>
                      <a:pt x="100" y="442"/>
                    </a:cubicBezTo>
                    <a:cubicBezTo>
                      <a:pt x="100" y="443"/>
                      <a:pt x="100" y="442"/>
                      <a:pt x="99" y="442"/>
                    </a:cubicBezTo>
                    <a:cubicBezTo>
                      <a:pt x="98" y="442"/>
                      <a:pt x="98" y="443"/>
                      <a:pt x="97" y="443"/>
                    </a:cubicBezTo>
                    <a:cubicBezTo>
                      <a:pt x="97" y="443"/>
                      <a:pt x="97" y="443"/>
                      <a:pt x="96" y="442"/>
                    </a:cubicBezTo>
                    <a:cubicBezTo>
                      <a:pt x="96" y="442"/>
                      <a:pt x="96" y="442"/>
                      <a:pt x="96" y="442"/>
                    </a:cubicBezTo>
                    <a:cubicBezTo>
                      <a:pt x="96" y="442"/>
                      <a:pt x="96" y="442"/>
                      <a:pt x="96" y="442"/>
                    </a:cubicBezTo>
                    <a:cubicBezTo>
                      <a:pt x="96" y="443"/>
                      <a:pt x="96" y="443"/>
                      <a:pt x="96" y="443"/>
                    </a:cubicBezTo>
                    <a:cubicBezTo>
                      <a:pt x="96" y="443"/>
                      <a:pt x="96" y="443"/>
                      <a:pt x="96" y="443"/>
                    </a:cubicBezTo>
                    <a:cubicBezTo>
                      <a:pt x="96" y="443"/>
                      <a:pt x="96" y="443"/>
                      <a:pt x="95" y="443"/>
                    </a:cubicBezTo>
                    <a:cubicBezTo>
                      <a:pt x="95" y="442"/>
                      <a:pt x="95" y="443"/>
                      <a:pt x="95" y="442"/>
                    </a:cubicBezTo>
                    <a:cubicBezTo>
                      <a:pt x="94" y="442"/>
                      <a:pt x="94" y="442"/>
                      <a:pt x="94" y="442"/>
                    </a:cubicBezTo>
                    <a:cubicBezTo>
                      <a:pt x="93" y="442"/>
                      <a:pt x="93" y="441"/>
                      <a:pt x="92" y="441"/>
                    </a:cubicBezTo>
                    <a:cubicBezTo>
                      <a:pt x="91" y="441"/>
                      <a:pt x="91" y="441"/>
                      <a:pt x="91" y="441"/>
                    </a:cubicBezTo>
                    <a:cubicBezTo>
                      <a:pt x="90" y="441"/>
                      <a:pt x="90" y="442"/>
                      <a:pt x="90" y="442"/>
                    </a:cubicBezTo>
                    <a:cubicBezTo>
                      <a:pt x="90" y="442"/>
                      <a:pt x="90" y="443"/>
                      <a:pt x="89" y="443"/>
                    </a:cubicBezTo>
                    <a:cubicBezTo>
                      <a:pt x="89" y="443"/>
                      <a:pt x="89" y="443"/>
                      <a:pt x="89" y="443"/>
                    </a:cubicBezTo>
                    <a:cubicBezTo>
                      <a:pt x="89" y="443"/>
                      <a:pt x="89" y="444"/>
                      <a:pt x="89" y="444"/>
                    </a:cubicBezTo>
                    <a:cubicBezTo>
                      <a:pt x="89" y="444"/>
                      <a:pt x="88" y="444"/>
                      <a:pt x="88" y="444"/>
                    </a:cubicBezTo>
                    <a:cubicBezTo>
                      <a:pt x="88" y="444"/>
                      <a:pt x="88" y="444"/>
                      <a:pt x="88" y="444"/>
                    </a:cubicBezTo>
                    <a:cubicBezTo>
                      <a:pt x="88" y="444"/>
                      <a:pt x="87" y="444"/>
                      <a:pt x="87" y="445"/>
                    </a:cubicBezTo>
                    <a:cubicBezTo>
                      <a:pt x="87" y="445"/>
                      <a:pt x="87" y="445"/>
                      <a:pt x="87" y="445"/>
                    </a:cubicBezTo>
                    <a:cubicBezTo>
                      <a:pt x="88" y="446"/>
                      <a:pt x="88" y="446"/>
                      <a:pt x="88" y="447"/>
                    </a:cubicBezTo>
                    <a:cubicBezTo>
                      <a:pt x="88" y="447"/>
                      <a:pt x="88" y="447"/>
                      <a:pt x="88" y="448"/>
                    </a:cubicBezTo>
                    <a:cubicBezTo>
                      <a:pt x="87" y="448"/>
                      <a:pt x="87" y="448"/>
                      <a:pt x="87" y="448"/>
                    </a:cubicBezTo>
                    <a:cubicBezTo>
                      <a:pt x="87" y="448"/>
                      <a:pt x="87" y="448"/>
                      <a:pt x="87" y="448"/>
                    </a:cubicBezTo>
                    <a:cubicBezTo>
                      <a:pt x="87" y="448"/>
                      <a:pt x="86" y="448"/>
                      <a:pt x="86" y="449"/>
                    </a:cubicBezTo>
                    <a:cubicBezTo>
                      <a:pt x="87" y="449"/>
                      <a:pt x="87" y="449"/>
                      <a:pt x="87" y="449"/>
                    </a:cubicBezTo>
                    <a:cubicBezTo>
                      <a:pt x="87" y="449"/>
                      <a:pt x="87" y="450"/>
                      <a:pt x="87" y="450"/>
                    </a:cubicBezTo>
                    <a:cubicBezTo>
                      <a:pt x="87" y="450"/>
                      <a:pt x="87" y="450"/>
                      <a:pt x="86" y="450"/>
                    </a:cubicBezTo>
                    <a:cubicBezTo>
                      <a:pt x="86" y="451"/>
                      <a:pt x="86" y="450"/>
                      <a:pt x="86" y="450"/>
                    </a:cubicBezTo>
                    <a:cubicBezTo>
                      <a:pt x="85" y="450"/>
                      <a:pt x="85" y="450"/>
                      <a:pt x="85" y="450"/>
                    </a:cubicBezTo>
                    <a:cubicBezTo>
                      <a:pt x="84" y="450"/>
                      <a:pt x="84" y="450"/>
                      <a:pt x="84" y="450"/>
                    </a:cubicBezTo>
                    <a:cubicBezTo>
                      <a:pt x="84" y="450"/>
                      <a:pt x="83" y="449"/>
                      <a:pt x="84" y="449"/>
                    </a:cubicBezTo>
                    <a:cubicBezTo>
                      <a:pt x="84" y="449"/>
                      <a:pt x="84" y="449"/>
                      <a:pt x="84" y="449"/>
                    </a:cubicBezTo>
                    <a:cubicBezTo>
                      <a:pt x="84" y="448"/>
                      <a:pt x="84" y="448"/>
                      <a:pt x="83" y="448"/>
                    </a:cubicBezTo>
                    <a:cubicBezTo>
                      <a:pt x="83" y="447"/>
                      <a:pt x="83" y="447"/>
                      <a:pt x="82" y="446"/>
                    </a:cubicBezTo>
                    <a:cubicBezTo>
                      <a:pt x="82" y="446"/>
                      <a:pt x="82" y="445"/>
                      <a:pt x="82" y="445"/>
                    </a:cubicBezTo>
                    <a:cubicBezTo>
                      <a:pt x="81" y="445"/>
                      <a:pt x="81" y="446"/>
                      <a:pt x="81" y="446"/>
                    </a:cubicBezTo>
                    <a:cubicBezTo>
                      <a:pt x="81" y="446"/>
                      <a:pt x="81" y="446"/>
                      <a:pt x="81" y="446"/>
                    </a:cubicBezTo>
                    <a:cubicBezTo>
                      <a:pt x="81" y="447"/>
                      <a:pt x="81" y="447"/>
                      <a:pt x="81" y="447"/>
                    </a:cubicBezTo>
                    <a:cubicBezTo>
                      <a:pt x="80" y="447"/>
                      <a:pt x="80" y="447"/>
                      <a:pt x="80" y="447"/>
                    </a:cubicBezTo>
                    <a:cubicBezTo>
                      <a:pt x="80" y="447"/>
                      <a:pt x="80" y="447"/>
                      <a:pt x="80" y="447"/>
                    </a:cubicBezTo>
                    <a:cubicBezTo>
                      <a:pt x="80" y="447"/>
                      <a:pt x="80" y="447"/>
                      <a:pt x="79" y="447"/>
                    </a:cubicBezTo>
                    <a:cubicBezTo>
                      <a:pt x="79" y="448"/>
                      <a:pt x="78" y="446"/>
                      <a:pt x="78" y="447"/>
                    </a:cubicBezTo>
                    <a:cubicBezTo>
                      <a:pt x="78" y="447"/>
                      <a:pt x="77" y="447"/>
                      <a:pt x="77" y="447"/>
                    </a:cubicBezTo>
                    <a:cubicBezTo>
                      <a:pt x="77" y="448"/>
                      <a:pt x="77" y="448"/>
                      <a:pt x="77" y="448"/>
                    </a:cubicBezTo>
                    <a:cubicBezTo>
                      <a:pt x="77" y="448"/>
                      <a:pt x="77" y="448"/>
                      <a:pt x="77" y="448"/>
                    </a:cubicBezTo>
                    <a:cubicBezTo>
                      <a:pt x="77" y="448"/>
                      <a:pt x="77" y="449"/>
                      <a:pt x="77" y="449"/>
                    </a:cubicBezTo>
                    <a:cubicBezTo>
                      <a:pt x="77" y="449"/>
                      <a:pt x="76" y="449"/>
                      <a:pt x="76" y="449"/>
                    </a:cubicBezTo>
                    <a:cubicBezTo>
                      <a:pt x="76" y="449"/>
                      <a:pt x="75" y="448"/>
                      <a:pt x="75" y="449"/>
                    </a:cubicBezTo>
                    <a:cubicBezTo>
                      <a:pt x="75" y="449"/>
                      <a:pt x="75" y="449"/>
                      <a:pt x="75" y="450"/>
                    </a:cubicBezTo>
                    <a:cubicBezTo>
                      <a:pt x="75" y="450"/>
                      <a:pt x="75" y="450"/>
                      <a:pt x="75" y="450"/>
                    </a:cubicBezTo>
                    <a:cubicBezTo>
                      <a:pt x="75" y="450"/>
                      <a:pt x="76" y="451"/>
                      <a:pt x="75" y="451"/>
                    </a:cubicBezTo>
                    <a:cubicBezTo>
                      <a:pt x="75" y="451"/>
                      <a:pt x="75" y="451"/>
                      <a:pt x="75" y="451"/>
                    </a:cubicBezTo>
                    <a:cubicBezTo>
                      <a:pt x="75" y="452"/>
                      <a:pt x="75" y="452"/>
                      <a:pt x="75" y="452"/>
                    </a:cubicBezTo>
                    <a:cubicBezTo>
                      <a:pt x="75" y="452"/>
                      <a:pt x="75" y="452"/>
                      <a:pt x="75" y="452"/>
                    </a:cubicBezTo>
                    <a:cubicBezTo>
                      <a:pt x="75" y="453"/>
                      <a:pt x="75" y="453"/>
                      <a:pt x="75" y="453"/>
                    </a:cubicBezTo>
                    <a:cubicBezTo>
                      <a:pt x="75" y="453"/>
                      <a:pt x="76" y="453"/>
                      <a:pt x="76" y="453"/>
                    </a:cubicBezTo>
                    <a:cubicBezTo>
                      <a:pt x="76" y="453"/>
                      <a:pt x="75" y="453"/>
                      <a:pt x="75" y="453"/>
                    </a:cubicBezTo>
                    <a:cubicBezTo>
                      <a:pt x="75" y="453"/>
                      <a:pt x="74" y="454"/>
                      <a:pt x="74" y="454"/>
                    </a:cubicBezTo>
                    <a:cubicBezTo>
                      <a:pt x="74" y="454"/>
                      <a:pt x="74" y="454"/>
                      <a:pt x="74" y="454"/>
                    </a:cubicBezTo>
                    <a:cubicBezTo>
                      <a:pt x="74" y="454"/>
                      <a:pt x="74" y="454"/>
                      <a:pt x="74" y="454"/>
                    </a:cubicBezTo>
                    <a:cubicBezTo>
                      <a:pt x="73" y="454"/>
                      <a:pt x="73" y="454"/>
                      <a:pt x="73" y="454"/>
                    </a:cubicBezTo>
                    <a:cubicBezTo>
                      <a:pt x="73" y="455"/>
                      <a:pt x="73" y="455"/>
                      <a:pt x="73" y="455"/>
                    </a:cubicBezTo>
                    <a:cubicBezTo>
                      <a:pt x="73" y="455"/>
                      <a:pt x="73" y="455"/>
                      <a:pt x="73" y="456"/>
                    </a:cubicBezTo>
                    <a:cubicBezTo>
                      <a:pt x="73" y="456"/>
                      <a:pt x="73" y="456"/>
                      <a:pt x="74" y="456"/>
                    </a:cubicBezTo>
                    <a:cubicBezTo>
                      <a:pt x="74" y="456"/>
                      <a:pt x="74" y="456"/>
                      <a:pt x="74" y="456"/>
                    </a:cubicBezTo>
                    <a:cubicBezTo>
                      <a:pt x="74" y="456"/>
                      <a:pt x="74" y="457"/>
                      <a:pt x="74" y="457"/>
                    </a:cubicBezTo>
                    <a:cubicBezTo>
                      <a:pt x="74" y="457"/>
                      <a:pt x="74" y="457"/>
                      <a:pt x="74" y="457"/>
                    </a:cubicBezTo>
                    <a:cubicBezTo>
                      <a:pt x="75" y="457"/>
                      <a:pt x="75" y="457"/>
                      <a:pt x="75" y="457"/>
                    </a:cubicBezTo>
                    <a:cubicBezTo>
                      <a:pt x="75" y="457"/>
                      <a:pt x="75" y="457"/>
                      <a:pt x="75" y="457"/>
                    </a:cubicBezTo>
                    <a:cubicBezTo>
                      <a:pt x="75" y="457"/>
                      <a:pt x="75" y="457"/>
                      <a:pt x="75" y="458"/>
                    </a:cubicBezTo>
                    <a:cubicBezTo>
                      <a:pt x="76" y="457"/>
                      <a:pt x="76" y="457"/>
                      <a:pt x="77" y="457"/>
                    </a:cubicBezTo>
                    <a:cubicBezTo>
                      <a:pt x="77" y="457"/>
                      <a:pt x="77" y="457"/>
                      <a:pt x="77" y="457"/>
                    </a:cubicBezTo>
                    <a:cubicBezTo>
                      <a:pt x="77" y="457"/>
                      <a:pt x="78" y="457"/>
                      <a:pt x="78" y="457"/>
                    </a:cubicBezTo>
                    <a:cubicBezTo>
                      <a:pt x="79" y="457"/>
                      <a:pt x="79" y="457"/>
                      <a:pt x="78" y="457"/>
                    </a:cubicBezTo>
                    <a:cubicBezTo>
                      <a:pt x="78" y="457"/>
                      <a:pt x="78" y="457"/>
                      <a:pt x="78" y="457"/>
                    </a:cubicBezTo>
                    <a:cubicBezTo>
                      <a:pt x="78" y="458"/>
                      <a:pt x="78" y="458"/>
                      <a:pt x="79" y="458"/>
                    </a:cubicBezTo>
                    <a:cubicBezTo>
                      <a:pt x="79" y="458"/>
                      <a:pt x="79" y="458"/>
                      <a:pt x="79" y="458"/>
                    </a:cubicBezTo>
                    <a:cubicBezTo>
                      <a:pt x="79" y="458"/>
                      <a:pt x="79" y="459"/>
                      <a:pt x="79" y="459"/>
                    </a:cubicBezTo>
                    <a:cubicBezTo>
                      <a:pt x="79" y="459"/>
                      <a:pt x="79" y="459"/>
                      <a:pt x="79" y="459"/>
                    </a:cubicBezTo>
                    <a:cubicBezTo>
                      <a:pt x="79" y="459"/>
                      <a:pt x="79" y="459"/>
                      <a:pt x="79" y="459"/>
                    </a:cubicBezTo>
                    <a:cubicBezTo>
                      <a:pt x="79" y="459"/>
                      <a:pt x="79" y="459"/>
                      <a:pt x="79" y="459"/>
                    </a:cubicBezTo>
                    <a:cubicBezTo>
                      <a:pt x="79" y="459"/>
                      <a:pt x="79" y="459"/>
                      <a:pt x="79" y="459"/>
                    </a:cubicBezTo>
                    <a:cubicBezTo>
                      <a:pt x="79" y="459"/>
                      <a:pt x="79" y="459"/>
                      <a:pt x="79" y="460"/>
                    </a:cubicBezTo>
                    <a:cubicBezTo>
                      <a:pt x="80" y="460"/>
                      <a:pt x="80" y="460"/>
                      <a:pt x="80" y="460"/>
                    </a:cubicBezTo>
                    <a:cubicBezTo>
                      <a:pt x="80" y="461"/>
                      <a:pt x="80" y="461"/>
                      <a:pt x="80" y="461"/>
                    </a:cubicBezTo>
                    <a:cubicBezTo>
                      <a:pt x="80" y="461"/>
                      <a:pt x="80" y="461"/>
                      <a:pt x="80" y="461"/>
                    </a:cubicBezTo>
                    <a:cubicBezTo>
                      <a:pt x="80" y="461"/>
                      <a:pt x="80" y="461"/>
                      <a:pt x="80" y="462"/>
                    </a:cubicBezTo>
                    <a:cubicBezTo>
                      <a:pt x="80" y="462"/>
                      <a:pt x="80" y="462"/>
                      <a:pt x="80" y="462"/>
                    </a:cubicBezTo>
                    <a:cubicBezTo>
                      <a:pt x="80" y="462"/>
                      <a:pt x="80" y="463"/>
                      <a:pt x="80" y="463"/>
                    </a:cubicBezTo>
                    <a:cubicBezTo>
                      <a:pt x="80" y="463"/>
                      <a:pt x="80" y="463"/>
                      <a:pt x="80" y="463"/>
                    </a:cubicBezTo>
                    <a:cubicBezTo>
                      <a:pt x="80" y="464"/>
                      <a:pt x="79" y="464"/>
                      <a:pt x="79" y="464"/>
                    </a:cubicBezTo>
                    <a:cubicBezTo>
                      <a:pt x="79" y="464"/>
                      <a:pt x="80" y="464"/>
                      <a:pt x="80" y="464"/>
                    </a:cubicBezTo>
                    <a:cubicBezTo>
                      <a:pt x="80" y="464"/>
                      <a:pt x="80" y="464"/>
                      <a:pt x="80" y="464"/>
                    </a:cubicBezTo>
                    <a:cubicBezTo>
                      <a:pt x="80" y="465"/>
                      <a:pt x="80" y="465"/>
                      <a:pt x="80" y="465"/>
                    </a:cubicBezTo>
                    <a:cubicBezTo>
                      <a:pt x="80" y="465"/>
                      <a:pt x="81" y="465"/>
                      <a:pt x="81" y="466"/>
                    </a:cubicBezTo>
                    <a:cubicBezTo>
                      <a:pt x="81" y="466"/>
                      <a:pt x="81" y="466"/>
                      <a:pt x="81" y="466"/>
                    </a:cubicBezTo>
                    <a:cubicBezTo>
                      <a:pt x="81" y="466"/>
                      <a:pt x="81" y="466"/>
                      <a:pt x="81" y="466"/>
                    </a:cubicBezTo>
                    <a:cubicBezTo>
                      <a:pt x="81" y="466"/>
                      <a:pt x="81" y="466"/>
                      <a:pt x="81" y="466"/>
                    </a:cubicBezTo>
                    <a:cubicBezTo>
                      <a:pt x="81" y="466"/>
                      <a:pt x="81" y="466"/>
                      <a:pt x="81" y="467"/>
                    </a:cubicBezTo>
                    <a:cubicBezTo>
                      <a:pt x="81" y="467"/>
                      <a:pt x="82" y="467"/>
                      <a:pt x="82" y="467"/>
                    </a:cubicBezTo>
                    <a:cubicBezTo>
                      <a:pt x="82" y="467"/>
                      <a:pt x="82" y="467"/>
                      <a:pt x="82" y="467"/>
                    </a:cubicBezTo>
                    <a:cubicBezTo>
                      <a:pt x="82" y="467"/>
                      <a:pt x="82" y="467"/>
                      <a:pt x="82" y="467"/>
                    </a:cubicBezTo>
                    <a:cubicBezTo>
                      <a:pt x="83" y="468"/>
                      <a:pt x="83" y="468"/>
                      <a:pt x="83" y="468"/>
                    </a:cubicBezTo>
                    <a:cubicBezTo>
                      <a:pt x="83" y="468"/>
                      <a:pt x="84" y="468"/>
                      <a:pt x="84" y="467"/>
                    </a:cubicBezTo>
                    <a:cubicBezTo>
                      <a:pt x="84" y="467"/>
                      <a:pt x="85" y="467"/>
                      <a:pt x="85" y="467"/>
                    </a:cubicBezTo>
                    <a:cubicBezTo>
                      <a:pt x="85" y="467"/>
                      <a:pt x="85" y="467"/>
                      <a:pt x="85" y="467"/>
                    </a:cubicBezTo>
                    <a:cubicBezTo>
                      <a:pt x="86" y="467"/>
                      <a:pt x="86" y="466"/>
                      <a:pt x="86" y="466"/>
                    </a:cubicBezTo>
                    <a:cubicBezTo>
                      <a:pt x="86" y="467"/>
                      <a:pt x="86" y="467"/>
                      <a:pt x="86" y="467"/>
                    </a:cubicBezTo>
                    <a:cubicBezTo>
                      <a:pt x="86" y="467"/>
                      <a:pt x="86" y="467"/>
                      <a:pt x="86" y="467"/>
                    </a:cubicBezTo>
                    <a:cubicBezTo>
                      <a:pt x="87" y="467"/>
                      <a:pt x="87" y="467"/>
                      <a:pt x="87" y="467"/>
                    </a:cubicBezTo>
                    <a:cubicBezTo>
                      <a:pt x="87" y="468"/>
                      <a:pt x="87" y="468"/>
                      <a:pt x="87" y="468"/>
                    </a:cubicBezTo>
                    <a:cubicBezTo>
                      <a:pt x="87" y="468"/>
                      <a:pt x="87" y="468"/>
                      <a:pt x="87" y="468"/>
                    </a:cubicBezTo>
                    <a:cubicBezTo>
                      <a:pt x="88" y="468"/>
                      <a:pt x="88" y="468"/>
                      <a:pt x="88" y="468"/>
                    </a:cubicBezTo>
                    <a:cubicBezTo>
                      <a:pt x="88" y="468"/>
                      <a:pt x="88" y="469"/>
                      <a:pt x="88" y="469"/>
                    </a:cubicBezTo>
                    <a:cubicBezTo>
                      <a:pt x="88" y="469"/>
                      <a:pt x="88" y="470"/>
                      <a:pt x="88" y="470"/>
                    </a:cubicBezTo>
                    <a:cubicBezTo>
                      <a:pt x="88" y="471"/>
                      <a:pt x="88" y="471"/>
                      <a:pt x="87" y="472"/>
                    </a:cubicBezTo>
                    <a:cubicBezTo>
                      <a:pt x="87" y="472"/>
                      <a:pt x="88" y="473"/>
                      <a:pt x="88" y="474"/>
                    </a:cubicBezTo>
                    <a:cubicBezTo>
                      <a:pt x="88" y="474"/>
                      <a:pt x="87" y="473"/>
                      <a:pt x="87" y="473"/>
                    </a:cubicBezTo>
                    <a:cubicBezTo>
                      <a:pt x="87" y="473"/>
                      <a:pt x="87" y="473"/>
                      <a:pt x="87" y="472"/>
                    </a:cubicBezTo>
                    <a:cubicBezTo>
                      <a:pt x="87" y="472"/>
                      <a:pt x="87" y="472"/>
                      <a:pt x="87" y="471"/>
                    </a:cubicBezTo>
                    <a:cubicBezTo>
                      <a:pt x="87" y="471"/>
                      <a:pt x="87" y="471"/>
                      <a:pt x="87" y="470"/>
                    </a:cubicBezTo>
                    <a:cubicBezTo>
                      <a:pt x="87" y="470"/>
                      <a:pt x="87" y="470"/>
                      <a:pt x="87" y="470"/>
                    </a:cubicBezTo>
                    <a:cubicBezTo>
                      <a:pt x="87" y="469"/>
                      <a:pt x="87" y="469"/>
                      <a:pt x="87" y="469"/>
                    </a:cubicBezTo>
                    <a:cubicBezTo>
                      <a:pt x="87" y="468"/>
                      <a:pt x="87" y="468"/>
                      <a:pt x="86" y="468"/>
                    </a:cubicBezTo>
                    <a:cubicBezTo>
                      <a:pt x="86" y="468"/>
                      <a:pt x="85" y="468"/>
                      <a:pt x="85" y="468"/>
                    </a:cubicBezTo>
                    <a:cubicBezTo>
                      <a:pt x="85" y="468"/>
                      <a:pt x="85" y="468"/>
                      <a:pt x="85" y="468"/>
                    </a:cubicBezTo>
                    <a:cubicBezTo>
                      <a:pt x="84" y="469"/>
                      <a:pt x="84" y="469"/>
                      <a:pt x="84" y="469"/>
                    </a:cubicBezTo>
                    <a:cubicBezTo>
                      <a:pt x="84" y="469"/>
                      <a:pt x="84" y="470"/>
                      <a:pt x="84" y="470"/>
                    </a:cubicBezTo>
                    <a:cubicBezTo>
                      <a:pt x="83" y="470"/>
                      <a:pt x="83" y="471"/>
                      <a:pt x="82" y="472"/>
                    </a:cubicBezTo>
                    <a:cubicBezTo>
                      <a:pt x="82" y="472"/>
                      <a:pt x="82" y="471"/>
                      <a:pt x="82" y="471"/>
                    </a:cubicBezTo>
                    <a:cubicBezTo>
                      <a:pt x="82" y="471"/>
                      <a:pt x="82" y="471"/>
                      <a:pt x="81" y="471"/>
                    </a:cubicBezTo>
                    <a:cubicBezTo>
                      <a:pt x="81" y="471"/>
                      <a:pt x="81" y="471"/>
                      <a:pt x="81" y="471"/>
                    </a:cubicBezTo>
                    <a:cubicBezTo>
                      <a:pt x="81" y="471"/>
                      <a:pt x="81" y="472"/>
                      <a:pt x="81" y="472"/>
                    </a:cubicBezTo>
                    <a:cubicBezTo>
                      <a:pt x="81" y="472"/>
                      <a:pt x="81" y="472"/>
                      <a:pt x="81" y="472"/>
                    </a:cubicBezTo>
                    <a:cubicBezTo>
                      <a:pt x="81" y="471"/>
                      <a:pt x="81" y="471"/>
                      <a:pt x="82" y="471"/>
                    </a:cubicBezTo>
                    <a:cubicBezTo>
                      <a:pt x="82" y="472"/>
                      <a:pt x="82" y="472"/>
                      <a:pt x="82" y="472"/>
                    </a:cubicBezTo>
                    <a:cubicBezTo>
                      <a:pt x="82" y="472"/>
                      <a:pt x="81" y="473"/>
                      <a:pt x="81" y="473"/>
                    </a:cubicBezTo>
                    <a:cubicBezTo>
                      <a:pt x="80" y="473"/>
                      <a:pt x="80" y="472"/>
                      <a:pt x="79" y="472"/>
                    </a:cubicBezTo>
                    <a:cubicBezTo>
                      <a:pt x="79" y="472"/>
                      <a:pt x="78" y="472"/>
                      <a:pt x="78" y="472"/>
                    </a:cubicBezTo>
                    <a:cubicBezTo>
                      <a:pt x="78" y="472"/>
                      <a:pt x="77" y="472"/>
                      <a:pt x="77" y="472"/>
                    </a:cubicBezTo>
                    <a:cubicBezTo>
                      <a:pt x="77" y="472"/>
                      <a:pt x="76" y="472"/>
                      <a:pt x="76" y="471"/>
                    </a:cubicBezTo>
                    <a:cubicBezTo>
                      <a:pt x="76" y="471"/>
                      <a:pt x="76" y="471"/>
                      <a:pt x="76" y="471"/>
                    </a:cubicBezTo>
                    <a:cubicBezTo>
                      <a:pt x="75" y="471"/>
                      <a:pt x="75" y="470"/>
                      <a:pt x="75" y="470"/>
                    </a:cubicBezTo>
                    <a:cubicBezTo>
                      <a:pt x="75" y="470"/>
                      <a:pt x="74" y="470"/>
                      <a:pt x="74" y="469"/>
                    </a:cubicBezTo>
                    <a:cubicBezTo>
                      <a:pt x="74" y="469"/>
                      <a:pt x="74" y="469"/>
                      <a:pt x="74" y="469"/>
                    </a:cubicBezTo>
                    <a:cubicBezTo>
                      <a:pt x="74" y="469"/>
                      <a:pt x="75" y="468"/>
                      <a:pt x="75" y="468"/>
                    </a:cubicBezTo>
                    <a:cubicBezTo>
                      <a:pt x="75" y="468"/>
                      <a:pt x="75" y="468"/>
                      <a:pt x="75" y="468"/>
                    </a:cubicBezTo>
                    <a:cubicBezTo>
                      <a:pt x="75" y="468"/>
                      <a:pt x="75" y="468"/>
                      <a:pt x="75" y="467"/>
                    </a:cubicBezTo>
                    <a:cubicBezTo>
                      <a:pt x="75" y="467"/>
                      <a:pt x="75" y="467"/>
                      <a:pt x="75" y="467"/>
                    </a:cubicBezTo>
                    <a:cubicBezTo>
                      <a:pt x="76" y="467"/>
                      <a:pt x="76" y="467"/>
                      <a:pt x="76" y="467"/>
                    </a:cubicBezTo>
                    <a:cubicBezTo>
                      <a:pt x="76" y="467"/>
                      <a:pt x="76" y="467"/>
                      <a:pt x="76" y="467"/>
                    </a:cubicBezTo>
                    <a:cubicBezTo>
                      <a:pt x="76" y="467"/>
                      <a:pt x="76" y="467"/>
                      <a:pt x="77" y="467"/>
                    </a:cubicBezTo>
                    <a:cubicBezTo>
                      <a:pt x="77" y="467"/>
                      <a:pt x="77" y="467"/>
                      <a:pt x="77" y="467"/>
                    </a:cubicBezTo>
                    <a:cubicBezTo>
                      <a:pt x="77" y="467"/>
                      <a:pt x="77" y="467"/>
                      <a:pt x="77" y="467"/>
                    </a:cubicBezTo>
                    <a:cubicBezTo>
                      <a:pt x="77" y="467"/>
                      <a:pt x="77" y="468"/>
                      <a:pt x="77" y="468"/>
                    </a:cubicBezTo>
                    <a:cubicBezTo>
                      <a:pt x="77" y="468"/>
                      <a:pt x="77" y="468"/>
                      <a:pt x="77" y="468"/>
                    </a:cubicBezTo>
                    <a:cubicBezTo>
                      <a:pt x="77" y="468"/>
                      <a:pt x="77" y="468"/>
                      <a:pt x="78" y="468"/>
                    </a:cubicBezTo>
                    <a:cubicBezTo>
                      <a:pt x="78" y="468"/>
                      <a:pt x="78" y="468"/>
                      <a:pt x="77" y="468"/>
                    </a:cubicBezTo>
                    <a:cubicBezTo>
                      <a:pt x="77" y="468"/>
                      <a:pt x="77" y="467"/>
                      <a:pt x="77" y="467"/>
                    </a:cubicBezTo>
                    <a:cubicBezTo>
                      <a:pt x="77" y="467"/>
                      <a:pt x="77" y="467"/>
                      <a:pt x="77" y="467"/>
                    </a:cubicBezTo>
                    <a:cubicBezTo>
                      <a:pt x="77" y="467"/>
                      <a:pt x="77" y="467"/>
                      <a:pt x="77" y="467"/>
                    </a:cubicBezTo>
                    <a:cubicBezTo>
                      <a:pt x="77" y="467"/>
                      <a:pt x="77" y="467"/>
                      <a:pt x="77" y="467"/>
                    </a:cubicBezTo>
                    <a:cubicBezTo>
                      <a:pt x="77" y="467"/>
                      <a:pt x="77" y="467"/>
                      <a:pt x="76" y="467"/>
                    </a:cubicBezTo>
                    <a:cubicBezTo>
                      <a:pt x="76" y="467"/>
                      <a:pt x="76" y="467"/>
                      <a:pt x="76" y="467"/>
                    </a:cubicBezTo>
                    <a:cubicBezTo>
                      <a:pt x="76" y="467"/>
                      <a:pt x="76" y="467"/>
                      <a:pt x="76" y="467"/>
                    </a:cubicBezTo>
                    <a:cubicBezTo>
                      <a:pt x="76" y="466"/>
                      <a:pt x="76" y="466"/>
                      <a:pt x="76" y="466"/>
                    </a:cubicBezTo>
                    <a:cubicBezTo>
                      <a:pt x="76" y="466"/>
                      <a:pt x="75" y="466"/>
                      <a:pt x="75" y="466"/>
                    </a:cubicBezTo>
                    <a:cubicBezTo>
                      <a:pt x="75" y="466"/>
                      <a:pt x="75" y="466"/>
                      <a:pt x="75" y="466"/>
                    </a:cubicBezTo>
                    <a:cubicBezTo>
                      <a:pt x="76" y="466"/>
                      <a:pt x="76" y="466"/>
                      <a:pt x="76" y="466"/>
                    </a:cubicBezTo>
                    <a:cubicBezTo>
                      <a:pt x="76" y="466"/>
                      <a:pt x="76" y="465"/>
                      <a:pt x="76" y="465"/>
                    </a:cubicBezTo>
                    <a:cubicBezTo>
                      <a:pt x="76" y="465"/>
                      <a:pt x="76" y="465"/>
                      <a:pt x="76" y="465"/>
                    </a:cubicBezTo>
                    <a:cubicBezTo>
                      <a:pt x="76" y="465"/>
                      <a:pt x="76" y="464"/>
                      <a:pt x="76" y="464"/>
                    </a:cubicBezTo>
                    <a:cubicBezTo>
                      <a:pt x="68" y="460"/>
                      <a:pt x="68" y="460"/>
                      <a:pt x="68" y="460"/>
                    </a:cubicBezTo>
                    <a:cubicBezTo>
                      <a:pt x="68" y="459"/>
                      <a:pt x="68" y="459"/>
                      <a:pt x="68" y="459"/>
                    </a:cubicBezTo>
                    <a:cubicBezTo>
                      <a:pt x="69" y="459"/>
                      <a:pt x="69" y="459"/>
                      <a:pt x="69" y="459"/>
                    </a:cubicBezTo>
                    <a:cubicBezTo>
                      <a:pt x="69" y="458"/>
                      <a:pt x="69" y="458"/>
                      <a:pt x="69" y="458"/>
                    </a:cubicBezTo>
                    <a:cubicBezTo>
                      <a:pt x="69" y="457"/>
                      <a:pt x="69" y="457"/>
                      <a:pt x="69" y="457"/>
                    </a:cubicBezTo>
                    <a:cubicBezTo>
                      <a:pt x="69" y="457"/>
                      <a:pt x="69" y="457"/>
                      <a:pt x="69" y="457"/>
                    </a:cubicBezTo>
                    <a:cubicBezTo>
                      <a:pt x="68" y="457"/>
                      <a:pt x="68" y="457"/>
                      <a:pt x="68" y="457"/>
                    </a:cubicBezTo>
                    <a:cubicBezTo>
                      <a:pt x="67" y="460"/>
                      <a:pt x="67" y="460"/>
                      <a:pt x="67" y="460"/>
                    </a:cubicBezTo>
                    <a:cubicBezTo>
                      <a:pt x="66" y="459"/>
                      <a:pt x="66" y="459"/>
                      <a:pt x="66" y="459"/>
                    </a:cubicBezTo>
                    <a:cubicBezTo>
                      <a:pt x="66" y="460"/>
                      <a:pt x="66" y="460"/>
                      <a:pt x="66" y="460"/>
                    </a:cubicBezTo>
                    <a:cubicBezTo>
                      <a:pt x="66" y="460"/>
                      <a:pt x="66" y="460"/>
                      <a:pt x="66" y="460"/>
                    </a:cubicBezTo>
                    <a:cubicBezTo>
                      <a:pt x="61" y="462"/>
                      <a:pt x="61" y="462"/>
                      <a:pt x="61" y="462"/>
                    </a:cubicBezTo>
                    <a:cubicBezTo>
                      <a:pt x="61" y="466"/>
                      <a:pt x="61" y="466"/>
                      <a:pt x="61" y="466"/>
                    </a:cubicBezTo>
                    <a:cubicBezTo>
                      <a:pt x="61" y="466"/>
                      <a:pt x="61" y="466"/>
                      <a:pt x="61" y="466"/>
                    </a:cubicBezTo>
                    <a:cubicBezTo>
                      <a:pt x="61" y="466"/>
                      <a:pt x="61" y="466"/>
                      <a:pt x="61" y="466"/>
                    </a:cubicBezTo>
                    <a:cubicBezTo>
                      <a:pt x="61" y="466"/>
                      <a:pt x="61" y="466"/>
                      <a:pt x="60" y="467"/>
                    </a:cubicBezTo>
                    <a:cubicBezTo>
                      <a:pt x="60" y="467"/>
                      <a:pt x="59" y="467"/>
                      <a:pt x="59" y="467"/>
                    </a:cubicBezTo>
                    <a:cubicBezTo>
                      <a:pt x="59" y="467"/>
                      <a:pt x="59" y="466"/>
                      <a:pt x="58" y="466"/>
                    </a:cubicBezTo>
                    <a:cubicBezTo>
                      <a:pt x="58" y="465"/>
                      <a:pt x="58" y="465"/>
                      <a:pt x="58" y="465"/>
                    </a:cubicBezTo>
                    <a:cubicBezTo>
                      <a:pt x="58" y="465"/>
                      <a:pt x="58" y="465"/>
                      <a:pt x="57" y="465"/>
                    </a:cubicBezTo>
                    <a:cubicBezTo>
                      <a:pt x="57" y="465"/>
                      <a:pt x="57" y="465"/>
                      <a:pt x="57" y="465"/>
                    </a:cubicBezTo>
                    <a:cubicBezTo>
                      <a:pt x="57" y="465"/>
                      <a:pt x="57" y="464"/>
                      <a:pt x="57" y="464"/>
                    </a:cubicBezTo>
                    <a:cubicBezTo>
                      <a:pt x="57" y="464"/>
                      <a:pt x="57" y="464"/>
                      <a:pt x="56" y="464"/>
                    </a:cubicBezTo>
                    <a:cubicBezTo>
                      <a:pt x="56" y="464"/>
                      <a:pt x="57" y="464"/>
                      <a:pt x="57" y="463"/>
                    </a:cubicBezTo>
                    <a:cubicBezTo>
                      <a:pt x="56" y="463"/>
                      <a:pt x="56" y="463"/>
                      <a:pt x="56" y="463"/>
                    </a:cubicBezTo>
                    <a:cubicBezTo>
                      <a:pt x="56" y="463"/>
                      <a:pt x="55" y="463"/>
                      <a:pt x="55" y="462"/>
                    </a:cubicBezTo>
                    <a:cubicBezTo>
                      <a:pt x="55" y="462"/>
                      <a:pt x="55" y="462"/>
                      <a:pt x="55" y="462"/>
                    </a:cubicBezTo>
                    <a:cubicBezTo>
                      <a:pt x="54" y="462"/>
                      <a:pt x="54" y="462"/>
                      <a:pt x="54" y="462"/>
                    </a:cubicBezTo>
                    <a:cubicBezTo>
                      <a:pt x="54" y="462"/>
                      <a:pt x="54" y="462"/>
                      <a:pt x="53" y="462"/>
                    </a:cubicBezTo>
                    <a:cubicBezTo>
                      <a:pt x="53" y="462"/>
                      <a:pt x="53" y="463"/>
                      <a:pt x="53" y="463"/>
                    </a:cubicBezTo>
                    <a:cubicBezTo>
                      <a:pt x="52" y="463"/>
                      <a:pt x="52" y="463"/>
                      <a:pt x="52" y="463"/>
                    </a:cubicBezTo>
                    <a:cubicBezTo>
                      <a:pt x="51" y="463"/>
                      <a:pt x="51" y="464"/>
                      <a:pt x="51" y="464"/>
                    </a:cubicBezTo>
                    <a:cubicBezTo>
                      <a:pt x="51" y="464"/>
                      <a:pt x="51" y="465"/>
                      <a:pt x="51" y="465"/>
                    </a:cubicBezTo>
                    <a:cubicBezTo>
                      <a:pt x="51" y="465"/>
                      <a:pt x="51" y="463"/>
                      <a:pt x="51" y="462"/>
                    </a:cubicBezTo>
                    <a:cubicBezTo>
                      <a:pt x="51" y="462"/>
                      <a:pt x="52" y="462"/>
                      <a:pt x="52" y="462"/>
                    </a:cubicBezTo>
                    <a:cubicBezTo>
                      <a:pt x="52" y="462"/>
                      <a:pt x="53" y="462"/>
                      <a:pt x="53" y="462"/>
                    </a:cubicBezTo>
                    <a:cubicBezTo>
                      <a:pt x="53" y="462"/>
                      <a:pt x="53" y="461"/>
                      <a:pt x="53" y="461"/>
                    </a:cubicBezTo>
                    <a:cubicBezTo>
                      <a:pt x="54" y="461"/>
                      <a:pt x="54" y="460"/>
                      <a:pt x="54" y="460"/>
                    </a:cubicBezTo>
                    <a:cubicBezTo>
                      <a:pt x="54" y="459"/>
                      <a:pt x="53" y="459"/>
                      <a:pt x="53" y="459"/>
                    </a:cubicBezTo>
                    <a:cubicBezTo>
                      <a:pt x="52" y="459"/>
                      <a:pt x="52" y="459"/>
                      <a:pt x="51" y="459"/>
                    </a:cubicBezTo>
                    <a:cubicBezTo>
                      <a:pt x="51" y="458"/>
                      <a:pt x="51" y="458"/>
                      <a:pt x="50" y="458"/>
                    </a:cubicBezTo>
                    <a:cubicBezTo>
                      <a:pt x="50" y="458"/>
                      <a:pt x="49" y="458"/>
                      <a:pt x="49" y="458"/>
                    </a:cubicBezTo>
                    <a:cubicBezTo>
                      <a:pt x="49" y="458"/>
                      <a:pt x="48" y="458"/>
                      <a:pt x="48" y="458"/>
                    </a:cubicBezTo>
                    <a:cubicBezTo>
                      <a:pt x="48" y="458"/>
                      <a:pt x="47" y="458"/>
                      <a:pt x="47" y="458"/>
                    </a:cubicBezTo>
                    <a:cubicBezTo>
                      <a:pt x="47" y="458"/>
                      <a:pt x="46" y="458"/>
                      <a:pt x="46" y="458"/>
                    </a:cubicBezTo>
                    <a:cubicBezTo>
                      <a:pt x="46" y="458"/>
                      <a:pt x="45" y="458"/>
                      <a:pt x="45" y="458"/>
                    </a:cubicBezTo>
                    <a:cubicBezTo>
                      <a:pt x="45" y="458"/>
                      <a:pt x="45" y="458"/>
                      <a:pt x="45" y="458"/>
                    </a:cubicBezTo>
                    <a:cubicBezTo>
                      <a:pt x="45" y="458"/>
                      <a:pt x="45" y="458"/>
                      <a:pt x="45" y="459"/>
                    </a:cubicBezTo>
                    <a:cubicBezTo>
                      <a:pt x="44" y="459"/>
                      <a:pt x="44" y="459"/>
                      <a:pt x="43" y="460"/>
                    </a:cubicBezTo>
                    <a:cubicBezTo>
                      <a:pt x="43" y="460"/>
                      <a:pt x="43" y="460"/>
                      <a:pt x="43" y="461"/>
                    </a:cubicBezTo>
                    <a:cubicBezTo>
                      <a:pt x="43" y="461"/>
                      <a:pt x="43" y="462"/>
                      <a:pt x="42" y="462"/>
                    </a:cubicBezTo>
                    <a:cubicBezTo>
                      <a:pt x="42" y="463"/>
                      <a:pt x="42" y="463"/>
                      <a:pt x="42" y="464"/>
                    </a:cubicBezTo>
                    <a:cubicBezTo>
                      <a:pt x="41" y="464"/>
                      <a:pt x="41" y="465"/>
                      <a:pt x="40" y="465"/>
                    </a:cubicBezTo>
                    <a:cubicBezTo>
                      <a:pt x="40" y="466"/>
                      <a:pt x="39" y="467"/>
                      <a:pt x="39" y="468"/>
                    </a:cubicBezTo>
                    <a:cubicBezTo>
                      <a:pt x="39" y="468"/>
                      <a:pt x="39" y="469"/>
                      <a:pt x="38" y="469"/>
                    </a:cubicBezTo>
                    <a:cubicBezTo>
                      <a:pt x="38" y="469"/>
                      <a:pt x="37" y="470"/>
                      <a:pt x="37" y="469"/>
                    </a:cubicBezTo>
                    <a:cubicBezTo>
                      <a:pt x="37" y="469"/>
                      <a:pt x="36" y="469"/>
                      <a:pt x="36" y="469"/>
                    </a:cubicBezTo>
                    <a:cubicBezTo>
                      <a:pt x="35" y="469"/>
                      <a:pt x="35" y="469"/>
                      <a:pt x="34" y="469"/>
                    </a:cubicBezTo>
                    <a:cubicBezTo>
                      <a:pt x="34" y="469"/>
                      <a:pt x="34" y="469"/>
                      <a:pt x="34" y="470"/>
                    </a:cubicBezTo>
                    <a:cubicBezTo>
                      <a:pt x="34" y="470"/>
                      <a:pt x="34" y="470"/>
                      <a:pt x="34" y="471"/>
                    </a:cubicBezTo>
                    <a:cubicBezTo>
                      <a:pt x="33" y="471"/>
                      <a:pt x="33" y="472"/>
                      <a:pt x="33" y="472"/>
                    </a:cubicBezTo>
                    <a:cubicBezTo>
                      <a:pt x="33" y="473"/>
                      <a:pt x="33" y="473"/>
                      <a:pt x="33" y="473"/>
                    </a:cubicBezTo>
                    <a:cubicBezTo>
                      <a:pt x="33" y="473"/>
                      <a:pt x="33" y="473"/>
                      <a:pt x="34" y="473"/>
                    </a:cubicBezTo>
                    <a:cubicBezTo>
                      <a:pt x="34" y="474"/>
                      <a:pt x="34" y="474"/>
                      <a:pt x="35" y="474"/>
                    </a:cubicBezTo>
                    <a:cubicBezTo>
                      <a:pt x="35" y="474"/>
                      <a:pt x="35" y="474"/>
                      <a:pt x="35" y="474"/>
                    </a:cubicBezTo>
                    <a:cubicBezTo>
                      <a:pt x="35" y="475"/>
                      <a:pt x="35" y="475"/>
                      <a:pt x="35" y="475"/>
                    </a:cubicBezTo>
                    <a:cubicBezTo>
                      <a:pt x="35" y="475"/>
                      <a:pt x="34" y="475"/>
                      <a:pt x="34" y="476"/>
                    </a:cubicBezTo>
                    <a:cubicBezTo>
                      <a:pt x="34" y="476"/>
                      <a:pt x="34" y="476"/>
                      <a:pt x="34" y="476"/>
                    </a:cubicBezTo>
                    <a:cubicBezTo>
                      <a:pt x="33" y="477"/>
                      <a:pt x="33" y="477"/>
                      <a:pt x="33" y="478"/>
                    </a:cubicBezTo>
                    <a:cubicBezTo>
                      <a:pt x="32" y="478"/>
                      <a:pt x="32" y="479"/>
                      <a:pt x="32" y="479"/>
                    </a:cubicBezTo>
                    <a:cubicBezTo>
                      <a:pt x="31" y="480"/>
                      <a:pt x="31" y="481"/>
                      <a:pt x="31" y="481"/>
                    </a:cubicBezTo>
                    <a:cubicBezTo>
                      <a:pt x="31" y="482"/>
                      <a:pt x="31" y="482"/>
                      <a:pt x="30" y="483"/>
                    </a:cubicBezTo>
                    <a:cubicBezTo>
                      <a:pt x="30" y="483"/>
                      <a:pt x="30" y="484"/>
                      <a:pt x="30" y="484"/>
                    </a:cubicBezTo>
                    <a:cubicBezTo>
                      <a:pt x="30" y="484"/>
                      <a:pt x="30" y="485"/>
                      <a:pt x="30" y="485"/>
                    </a:cubicBezTo>
                    <a:cubicBezTo>
                      <a:pt x="30" y="485"/>
                      <a:pt x="29" y="486"/>
                      <a:pt x="29" y="486"/>
                    </a:cubicBezTo>
                    <a:cubicBezTo>
                      <a:pt x="29" y="486"/>
                      <a:pt x="29" y="487"/>
                      <a:pt x="29" y="487"/>
                    </a:cubicBezTo>
                    <a:cubicBezTo>
                      <a:pt x="29" y="487"/>
                      <a:pt x="29" y="488"/>
                      <a:pt x="28" y="488"/>
                    </a:cubicBezTo>
                    <a:cubicBezTo>
                      <a:pt x="28" y="488"/>
                      <a:pt x="28" y="489"/>
                      <a:pt x="28" y="489"/>
                    </a:cubicBezTo>
                    <a:cubicBezTo>
                      <a:pt x="28" y="489"/>
                      <a:pt x="28" y="489"/>
                      <a:pt x="28" y="490"/>
                    </a:cubicBezTo>
                    <a:cubicBezTo>
                      <a:pt x="28" y="490"/>
                      <a:pt x="28" y="490"/>
                      <a:pt x="27" y="491"/>
                    </a:cubicBezTo>
                    <a:cubicBezTo>
                      <a:pt x="27" y="491"/>
                      <a:pt x="27" y="491"/>
                      <a:pt x="27" y="492"/>
                    </a:cubicBezTo>
                    <a:cubicBezTo>
                      <a:pt x="27" y="492"/>
                      <a:pt x="28" y="492"/>
                      <a:pt x="28" y="492"/>
                    </a:cubicBezTo>
                    <a:cubicBezTo>
                      <a:pt x="28" y="492"/>
                      <a:pt x="28" y="492"/>
                      <a:pt x="28" y="492"/>
                    </a:cubicBezTo>
                    <a:cubicBezTo>
                      <a:pt x="28" y="492"/>
                      <a:pt x="28" y="492"/>
                      <a:pt x="28" y="492"/>
                    </a:cubicBezTo>
                    <a:cubicBezTo>
                      <a:pt x="28" y="492"/>
                      <a:pt x="28" y="492"/>
                      <a:pt x="27" y="492"/>
                    </a:cubicBezTo>
                    <a:cubicBezTo>
                      <a:pt x="27" y="492"/>
                      <a:pt x="27" y="492"/>
                      <a:pt x="27" y="492"/>
                    </a:cubicBezTo>
                    <a:cubicBezTo>
                      <a:pt x="27" y="492"/>
                      <a:pt x="27" y="493"/>
                      <a:pt x="27" y="493"/>
                    </a:cubicBezTo>
                    <a:cubicBezTo>
                      <a:pt x="26" y="493"/>
                      <a:pt x="26" y="494"/>
                      <a:pt x="26" y="494"/>
                    </a:cubicBezTo>
                    <a:cubicBezTo>
                      <a:pt x="26" y="494"/>
                      <a:pt x="26" y="495"/>
                      <a:pt x="26" y="495"/>
                    </a:cubicBezTo>
                    <a:cubicBezTo>
                      <a:pt x="26" y="495"/>
                      <a:pt x="26" y="495"/>
                      <a:pt x="26" y="495"/>
                    </a:cubicBezTo>
                    <a:cubicBezTo>
                      <a:pt x="26" y="495"/>
                      <a:pt x="26" y="495"/>
                      <a:pt x="26" y="495"/>
                    </a:cubicBezTo>
                    <a:cubicBezTo>
                      <a:pt x="26" y="496"/>
                      <a:pt x="26" y="496"/>
                      <a:pt x="25" y="497"/>
                    </a:cubicBezTo>
                    <a:cubicBezTo>
                      <a:pt x="25" y="497"/>
                      <a:pt x="25" y="498"/>
                      <a:pt x="25" y="498"/>
                    </a:cubicBezTo>
                    <a:cubicBezTo>
                      <a:pt x="26" y="499"/>
                      <a:pt x="26" y="500"/>
                      <a:pt x="26" y="501"/>
                    </a:cubicBezTo>
                    <a:cubicBezTo>
                      <a:pt x="26" y="501"/>
                      <a:pt x="26" y="501"/>
                      <a:pt x="26" y="501"/>
                    </a:cubicBezTo>
                    <a:cubicBezTo>
                      <a:pt x="26" y="500"/>
                      <a:pt x="26" y="500"/>
                      <a:pt x="26" y="500"/>
                    </a:cubicBezTo>
                    <a:cubicBezTo>
                      <a:pt x="27" y="500"/>
                      <a:pt x="27" y="500"/>
                      <a:pt x="27" y="499"/>
                    </a:cubicBezTo>
                    <a:cubicBezTo>
                      <a:pt x="27" y="499"/>
                      <a:pt x="28" y="499"/>
                      <a:pt x="28" y="498"/>
                    </a:cubicBezTo>
                    <a:cubicBezTo>
                      <a:pt x="28" y="498"/>
                      <a:pt x="29" y="498"/>
                      <a:pt x="29" y="498"/>
                    </a:cubicBezTo>
                    <a:cubicBezTo>
                      <a:pt x="29" y="498"/>
                      <a:pt x="29" y="498"/>
                      <a:pt x="29" y="498"/>
                    </a:cubicBezTo>
                    <a:cubicBezTo>
                      <a:pt x="30" y="498"/>
                      <a:pt x="30" y="498"/>
                      <a:pt x="31" y="498"/>
                    </a:cubicBezTo>
                    <a:cubicBezTo>
                      <a:pt x="31" y="498"/>
                      <a:pt x="31" y="498"/>
                      <a:pt x="32" y="498"/>
                    </a:cubicBezTo>
                    <a:cubicBezTo>
                      <a:pt x="32" y="498"/>
                      <a:pt x="32" y="498"/>
                      <a:pt x="32" y="498"/>
                    </a:cubicBezTo>
                    <a:cubicBezTo>
                      <a:pt x="32" y="498"/>
                      <a:pt x="33" y="498"/>
                      <a:pt x="33" y="498"/>
                    </a:cubicBezTo>
                    <a:cubicBezTo>
                      <a:pt x="33" y="498"/>
                      <a:pt x="33" y="498"/>
                      <a:pt x="33" y="498"/>
                    </a:cubicBezTo>
                    <a:cubicBezTo>
                      <a:pt x="34" y="498"/>
                      <a:pt x="34" y="498"/>
                      <a:pt x="34" y="498"/>
                    </a:cubicBezTo>
                    <a:cubicBezTo>
                      <a:pt x="34" y="498"/>
                      <a:pt x="35" y="498"/>
                      <a:pt x="35" y="498"/>
                    </a:cubicBezTo>
                    <a:cubicBezTo>
                      <a:pt x="35" y="498"/>
                      <a:pt x="35" y="498"/>
                      <a:pt x="35" y="497"/>
                    </a:cubicBezTo>
                    <a:cubicBezTo>
                      <a:pt x="36" y="497"/>
                      <a:pt x="36" y="497"/>
                      <a:pt x="36" y="497"/>
                    </a:cubicBezTo>
                    <a:cubicBezTo>
                      <a:pt x="37" y="497"/>
                      <a:pt x="37" y="496"/>
                      <a:pt x="37" y="495"/>
                    </a:cubicBezTo>
                    <a:cubicBezTo>
                      <a:pt x="37" y="495"/>
                      <a:pt x="37" y="494"/>
                      <a:pt x="37" y="494"/>
                    </a:cubicBezTo>
                    <a:cubicBezTo>
                      <a:pt x="37" y="494"/>
                      <a:pt x="37" y="494"/>
                      <a:pt x="37" y="494"/>
                    </a:cubicBezTo>
                    <a:cubicBezTo>
                      <a:pt x="37" y="494"/>
                      <a:pt x="37" y="494"/>
                      <a:pt x="37" y="494"/>
                    </a:cubicBezTo>
                    <a:cubicBezTo>
                      <a:pt x="37" y="494"/>
                      <a:pt x="37" y="494"/>
                      <a:pt x="37" y="495"/>
                    </a:cubicBezTo>
                    <a:cubicBezTo>
                      <a:pt x="37" y="495"/>
                      <a:pt x="37" y="495"/>
                      <a:pt x="37" y="495"/>
                    </a:cubicBezTo>
                    <a:cubicBezTo>
                      <a:pt x="37" y="496"/>
                      <a:pt x="37" y="497"/>
                      <a:pt x="37" y="497"/>
                    </a:cubicBezTo>
                    <a:cubicBezTo>
                      <a:pt x="37" y="497"/>
                      <a:pt x="36" y="498"/>
                      <a:pt x="36" y="498"/>
                    </a:cubicBezTo>
                    <a:cubicBezTo>
                      <a:pt x="36" y="498"/>
                      <a:pt x="36" y="498"/>
                      <a:pt x="36" y="498"/>
                    </a:cubicBezTo>
                    <a:cubicBezTo>
                      <a:pt x="35" y="498"/>
                      <a:pt x="35" y="498"/>
                      <a:pt x="35" y="499"/>
                    </a:cubicBezTo>
                    <a:cubicBezTo>
                      <a:pt x="35" y="499"/>
                      <a:pt x="36" y="499"/>
                      <a:pt x="36" y="499"/>
                    </a:cubicBezTo>
                    <a:cubicBezTo>
                      <a:pt x="36" y="499"/>
                      <a:pt x="37" y="499"/>
                      <a:pt x="37" y="499"/>
                    </a:cubicBezTo>
                    <a:cubicBezTo>
                      <a:pt x="38" y="500"/>
                      <a:pt x="38" y="500"/>
                      <a:pt x="38" y="500"/>
                    </a:cubicBezTo>
                    <a:cubicBezTo>
                      <a:pt x="38" y="500"/>
                      <a:pt x="38" y="501"/>
                      <a:pt x="39" y="501"/>
                    </a:cubicBezTo>
                    <a:cubicBezTo>
                      <a:pt x="39" y="501"/>
                      <a:pt x="39" y="502"/>
                      <a:pt x="39" y="502"/>
                    </a:cubicBezTo>
                    <a:cubicBezTo>
                      <a:pt x="39" y="502"/>
                      <a:pt x="40" y="502"/>
                      <a:pt x="40" y="502"/>
                    </a:cubicBezTo>
                    <a:cubicBezTo>
                      <a:pt x="40" y="502"/>
                      <a:pt x="40" y="502"/>
                      <a:pt x="40" y="502"/>
                    </a:cubicBezTo>
                    <a:cubicBezTo>
                      <a:pt x="41" y="503"/>
                      <a:pt x="41" y="503"/>
                      <a:pt x="42" y="503"/>
                    </a:cubicBezTo>
                    <a:cubicBezTo>
                      <a:pt x="42" y="503"/>
                      <a:pt x="43" y="503"/>
                      <a:pt x="43" y="503"/>
                    </a:cubicBezTo>
                    <a:cubicBezTo>
                      <a:pt x="44" y="503"/>
                      <a:pt x="44" y="503"/>
                      <a:pt x="45" y="503"/>
                    </a:cubicBezTo>
                    <a:cubicBezTo>
                      <a:pt x="45" y="503"/>
                      <a:pt x="46" y="504"/>
                      <a:pt x="46" y="504"/>
                    </a:cubicBezTo>
                    <a:cubicBezTo>
                      <a:pt x="46" y="505"/>
                      <a:pt x="47" y="505"/>
                      <a:pt x="47" y="505"/>
                    </a:cubicBezTo>
                    <a:cubicBezTo>
                      <a:pt x="47" y="505"/>
                      <a:pt x="47" y="505"/>
                      <a:pt x="47" y="505"/>
                    </a:cubicBezTo>
                    <a:cubicBezTo>
                      <a:pt x="47" y="505"/>
                      <a:pt x="47" y="505"/>
                      <a:pt x="47" y="505"/>
                    </a:cubicBezTo>
                    <a:cubicBezTo>
                      <a:pt x="48" y="505"/>
                      <a:pt x="48" y="505"/>
                      <a:pt x="49" y="505"/>
                    </a:cubicBezTo>
                    <a:cubicBezTo>
                      <a:pt x="49" y="505"/>
                      <a:pt x="49" y="505"/>
                      <a:pt x="50" y="505"/>
                    </a:cubicBezTo>
                    <a:cubicBezTo>
                      <a:pt x="50" y="505"/>
                      <a:pt x="50" y="506"/>
                      <a:pt x="50" y="506"/>
                    </a:cubicBezTo>
                    <a:cubicBezTo>
                      <a:pt x="49" y="506"/>
                      <a:pt x="49" y="506"/>
                      <a:pt x="49" y="506"/>
                    </a:cubicBezTo>
                    <a:cubicBezTo>
                      <a:pt x="48" y="506"/>
                      <a:pt x="48" y="506"/>
                      <a:pt x="48" y="506"/>
                    </a:cubicBezTo>
                    <a:cubicBezTo>
                      <a:pt x="48" y="506"/>
                      <a:pt x="47" y="506"/>
                      <a:pt x="48" y="507"/>
                    </a:cubicBezTo>
                    <a:cubicBezTo>
                      <a:pt x="48" y="507"/>
                      <a:pt x="48" y="507"/>
                      <a:pt x="48" y="507"/>
                    </a:cubicBezTo>
                    <a:cubicBezTo>
                      <a:pt x="48" y="508"/>
                      <a:pt x="48" y="508"/>
                      <a:pt x="48" y="508"/>
                    </a:cubicBezTo>
                    <a:cubicBezTo>
                      <a:pt x="48" y="508"/>
                      <a:pt x="49" y="508"/>
                      <a:pt x="49" y="508"/>
                    </a:cubicBezTo>
                    <a:cubicBezTo>
                      <a:pt x="49" y="509"/>
                      <a:pt x="49" y="509"/>
                      <a:pt x="49" y="509"/>
                    </a:cubicBezTo>
                    <a:cubicBezTo>
                      <a:pt x="49" y="509"/>
                      <a:pt x="49" y="509"/>
                      <a:pt x="49" y="509"/>
                    </a:cubicBezTo>
                    <a:cubicBezTo>
                      <a:pt x="49" y="510"/>
                      <a:pt x="49" y="510"/>
                      <a:pt x="50" y="510"/>
                    </a:cubicBezTo>
                    <a:cubicBezTo>
                      <a:pt x="50" y="510"/>
                      <a:pt x="50" y="510"/>
                      <a:pt x="50" y="511"/>
                    </a:cubicBezTo>
                    <a:cubicBezTo>
                      <a:pt x="50" y="511"/>
                      <a:pt x="50" y="511"/>
                      <a:pt x="50" y="511"/>
                    </a:cubicBezTo>
                    <a:cubicBezTo>
                      <a:pt x="51" y="511"/>
                      <a:pt x="51" y="511"/>
                      <a:pt x="51" y="511"/>
                    </a:cubicBezTo>
                    <a:cubicBezTo>
                      <a:pt x="51" y="511"/>
                      <a:pt x="50" y="511"/>
                      <a:pt x="50" y="511"/>
                    </a:cubicBezTo>
                    <a:cubicBezTo>
                      <a:pt x="50" y="511"/>
                      <a:pt x="50" y="511"/>
                      <a:pt x="50" y="511"/>
                    </a:cubicBezTo>
                    <a:cubicBezTo>
                      <a:pt x="50" y="512"/>
                      <a:pt x="50" y="512"/>
                      <a:pt x="50" y="512"/>
                    </a:cubicBezTo>
                    <a:cubicBezTo>
                      <a:pt x="50" y="512"/>
                      <a:pt x="50" y="512"/>
                      <a:pt x="50" y="512"/>
                    </a:cubicBezTo>
                    <a:cubicBezTo>
                      <a:pt x="49" y="512"/>
                      <a:pt x="49" y="512"/>
                      <a:pt x="49" y="512"/>
                    </a:cubicBezTo>
                    <a:cubicBezTo>
                      <a:pt x="49" y="512"/>
                      <a:pt x="49" y="512"/>
                      <a:pt x="49" y="512"/>
                    </a:cubicBezTo>
                    <a:cubicBezTo>
                      <a:pt x="49" y="512"/>
                      <a:pt x="49" y="511"/>
                      <a:pt x="49" y="511"/>
                    </a:cubicBezTo>
                    <a:cubicBezTo>
                      <a:pt x="49" y="511"/>
                      <a:pt x="49" y="511"/>
                      <a:pt x="49" y="511"/>
                    </a:cubicBezTo>
                    <a:cubicBezTo>
                      <a:pt x="49" y="511"/>
                      <a:pt x="49" y="511"/>
                      <a:pt x="49" y="511"/>
                    </a:cubicBezTo>
                    <a:cubicBezTo>
                      <a:pt x="49" y="511"/>
                      <a:pt x="49" y="511"/>
                      <a:pt x="49" y="511"/>
                    </a:cubicBezTo>
                    <a:cubicBezTo>
                      <a:pt x="49" y="511"/>
                      <a:pt x="49" y="510"/>
                      <a:pt x="49" y="510"/>
                    </a:cubicBezTo>
                    <a:cubicBezTo>
                      <a:pt x="49" y="510"/>
                      <a:pt x="49" y="509"/>
                      <a:pt x="49" y="509"/>
                    </a:cubicBezTo>
                    <a:cubicBezTo>
                      <a:pt x="49" y="509"/>
                      <a:pt x="48" y="510"/>
                      <a:pt x="48" y="510"/>
                    </a:cubicBezTo>
                    <a:cubicBezTo>
                      <a:pt x="48" y="510"/>
                      <a:pt x="47" y="511"/>
                      <a:pt x="47" y="511"/>
                    </a:cubicBezTo>
                    <a:cubicBezTo>
                      <a:pt x="46" y="511"/>
                      <a:pt x="47" y="511"/>
                      <a:pt x="47" y="511"/>
                    </a:cubicBezTo>
                    <a:cubicBezTo>
                      <a:pt x="47" y="512"/>
                      <a:pt x="47" y="512"/>
                      <a:pt x="47" y="512"/>
                    </a:cubicBezTo>
                    <a:cubicBezTo>
                      <a:pt x="47" y="512"/>
                      <a:pt x="47" y="512"/>
                      <a:pt x="46" y="512"/>
                    </a:cubicBezTo>
                    <a:cubicBezTo>
                      <a:pt x="46" y="512"/>
                      <a:pt x="46" y="513"/>
                      <a:pt x="46" y="513"/>
                    </a:cubicBezTo>
                    <a:cubicBezTo>
                      <a:pt x="46" y="513"/>
                      <a:pt x="46" y="513"/>
                      <a:pt x="46" y="513"/>
                    </a:cubicBezTo>
                    <a:cubicBezTo>
                      <a:pt x="46" y="513"/>
                      <a:pt x="46" y="513"/>
                      <a:pt x="46" y="514"/>
                    </a:cubicBezTo>
                    <a:cubicBezTo>
                      <a:pt x="46" y="514"/>
                      <a:pt x="46" y="514"/>
                      <a:pt x="46" y="514"/>
                    </a:cubicBezTo>
                    <a:cubicBezTo>
                      <a:pt x="46" y="514"/>
                      <a:pt x="46" y="515"/>
                      <a:pt x="46" y="515"/>
                    </a:cubicBezTo>
                    <a:cubicBezTo>
                      <a:pt x="46" y="515"/>
                      <a:pt x="47" y="516"/>
                      <a:pt x="47" y="516"/>
                    </a:cubicBezTo>
                    <a:cubicBezTo>
                      <a:pt x="47" y="516"/>
                      <a:pt x="46" y="516"/>
                      <a:pt x="46" y="516"/>
                    </a:cubicBezTo>
                    <a:cubicBezTo>
                      <a:pt x="46" y="515"/>
                      <a:pt x="46" y="515"/>
                      <a:pt x="46" y="515"/>
                    </a:cubicBezTo>
                    <a:cubicBezTo>
                      <a:pt x="46" y="515"/>
                      <a:pt x="45" y="514"/>
                      <a:pt x="45" y="514"/>
                    </a:cubicBezTo>
                    <a:cubicBezTo>
                      <a:pt x="45" y="513"/>
                      <a:pt x="46" y="514"/>
                      <a:pt x="46" y="513"/>
                    </a:cubicBezTo>
                    <a:cubicBezTo>
                      <a:pt x="46" y="513"/>
                      <a:pt x="46" y="513"/>
                      <a:pt x="46" y="513"/>
                    </a:cubicBezTo>
                    <a:cubicBezTo>
                      <a:pt x="46" y="513"/>
                      <a:pt x="46" y="513"/>
                      <a:pt x="46" y="512"/>
                    </a:cubicBezTo>
                    <a:cubicBezTo>
                      <a:pt x="46" y="512"/>
                      <a:pt x="46" y="512"/>
                      <a:pt x="46" y="512"/>
                    </a:cubicBezTo>
                    <a:cubicBezTo>
                      <a:pt x="46" y="512"/>
                      <a:pt x="46" y="512"/>
                      <a:pt x="46" y="511"/>
                    </a:cubicBezTo>
                    <a:cubicBezTo>
                      <a:pt x="46" y="511"/>
                      <a:pt x="46" y="510"/>
                      <a:pt x="46" y="510"/>
                    </a:cubicBezTo>
                    <a:cubicBezTo>
                      <a:pt x="46" y="510"/>
                      <a:pt x="46" y="510"/>
                      <a:pt x="46" y="510"/>
                    </a:cubicBezTo>
                    <a:cubicBezTo>
                      <a:pt x="46" y="510"/>
                      <a:pt x="47" y="510"/>
                      <a:pt x="47" y="510"/>
                    </a:cubicBezTo>
                    <a:cubicBezTo>
                      <a:pt x="48" y="510"/>
                      <a:pt x="48" y="509"/>
                      <a:pt x="48" y="509"/>
                    </a:cubicBezTo>
                    <a:cubicBezTo>
                      <a:pt x="48" y="509"/>
                      <a:pt x="48" y="508"/>
                      <a:pt x="48" y="508"/>
                    </a:cubicBezTo>
                    <a:cubicBezTo>
                      <a:pt x="48" y="508"/>
                      <a:pt x="48" y="508"/>
                      <a:pt x="48" y="508"/>
                    </a:cubicBezTo>
                    <a:cubicBezTo>
                      <a:pt x="48" y="508"/>
                      <a:pt x="47" y="508"/>
                      <a:pt x="47" y="508"/>
                    </a:cubicBezTo>
                    <a:cubicBezTo>
                      <a:pt x="47" y="508"/>
                      <a:pt x="47" y="507"/>
                      <a:pt x="47" y="507"/>
                    </a:cubicBezTo>
                    <a:cubicBezTo>
                      <a:pt x="47" y="507"/>
                      <a:pt x="47" y="507"/>
                      <a:pt x="47" y="507"/>
                    </a:cubicBezTo>
                    <a:cubicBezTo>
                      <a:pt x="47" y="506"/>
                      <a:pt x="46" y="506"/>
                      <a:pt x="46" y="506"/>
                    </a:cubicBezTo>
                    <a:cubicBezTo>
                      <a:pt x="46" y="505"/>
                      <a:pt x="46" y="505"/>
                      <a:pt x="45" y="504"/>
                    </a:cubicBezTo>
                    <a:cubicBezTo>
                      <a:pt x="45" y="504"/>
                      <a:pt x="45" y="504"/>
                      <a:pt x="44" y="504"/>
                    </a:cubicBezTo>
                    <a:cubicBezTo>
                      <a:pt x="44" y="504"/>
                      <a:pt x="44" y="504"/>
                      <a:pt x="43" y="504"/>
                    </a:cubicBezTo>
                    <a:cubicBezTo>
                      <a:pt x="43" y="504"/>
                      <a:pt x="42" y="504"/>
                      <a:pt x="42" y="504"/>
                    </a:cubicBezTo>
                    <a:cubicBezTo>
                      <a:pt x="42" y="504"/>
                      <a:pt x="41" y="504"/>
                      <a:pt x="41" y="504"/>
                    </a:cubicBezTo>
                    <a:cubicBezTo>
                      <a:pt x="40" y="503"/>
                      <a:pt x="39" y="503"/>
                      <a:pt x="39" y="502"/>
                    </a:cubicBezTo>
                    <a:cubicBezTo>
                      <a:pt x="38" y="502"/>
                      <a:pt x="38" y="501"/>
                      <a:pt x="38" y="501"/>
                    </a:cubicBezTo>
                    <a:cubicBezTo>
                      <a:pt x="37" y="501"/>
                      <a:pt x="37" y="500"/>
                      <a:pt x="37" y="500"/>
                    </a:cubicBezTo>
                    <a:cubicBezTo>
                      <a:pt x="37" y="500"/>
                      <a:pt x="37" y="500"/>
                      <a:pt x="37" y="500"/>
                    </a:cubicBezTo>
                    <a:cubicBezTo>
                      <a:pt x="36" y="500"/>
                      <a:pt x="36" y="500"/>
                      <a:pt x="36" y="499"/>
                    </a:cubicBezTo>
                    <a:cubicBezTo>
                      <a:pt x="36" y="499"/>
                      <a:pt x="36" y="499"/>
                      <a:pt x="36" y="499"/>
                    </a:cubicBezTo>
                    <a:cubicBezTo>
                      <a:pt x="35" y="499"/>
                      <a:pt x="35" y="500"/>
                      <a:pt x="35" y="500"/>
                    </a:cubicBezTo>
                    <a:cubicBezTo>
                      <a:pt x="35" y="500"/>
                      <a:pt x="35" y="499"/>
                      <a:pt x="35" y="499"/>
                    </a:cubicBezTo>
                    <a:cubicBezTo>
                      <a:pt x="35" y="499"/>
                      <a:pt x="35" y="499"/>
                      <a:pt x="35" y="499"/>
                    </a:cubicBezTo>
                    <a:cubicBezTo>
                      <a:pt x="35" y="499"/>
                      <a:pt x="34" y="499"/>
                      <a:pt x="34" y="500"/>
                    </a:cubicBezTo>
                    <a:cubicBezTo>
                      <a:pt x="34" y="500"/>
                      <a:pt x="35" y="500"/>
                      <a:pt x="35" y="500"/>
                    </a:cubicBezTo>
                    <a:cubicBezTo>
                      <a:pt x="35" y="500"/>
                      <a:pt x="35" y="501"/>
                      <a:pt x="34" y="501"/>
                    </a:cubicBezTo>
                    <a:cubicBezTo>
                      <a:pt x="34" y="500"/>
                      <a:pt x="34" y="500"/>
                      <a:pt x="34" y="500"/>
                    </a:cubicBezTo>
                    <a:cubicBezTo>
                      <a:pt x="34" y="500"/>
                      <a:pt x="34" y="499"/>
                      <a:pt x="34" y="499"/>
                    </a:cubicBezTo>
                    <a:cubicBezTo>
                      <a:pt x="34" y="499"/>
                      <a:pt x="34" y="499"/>
                      <a:pt x="34" y="499"/>
                    </a:cubicBezTo>
                    <a:cubicBezTo>
                      <a:pt x="33" y="498"/>
                      <a:pt x="33" y="498"/>
                      <a:pt x="32" y="498"/>
                    </a:cubicBezTo>
                    <a:cubicBezTo>
                      <a:pt x="31" y="498"/>
                      <a:pt x="30" y="498"/>
                      <a:pt x="29" y="499"/>
                    </a:cubicBezTo>
                    <a:cubicBezTo>
                      <a:pt x="29" y="499"/>
                      <a:pt x="28" y="499"/>
                      <a:pt x="28" y="500"/>
                    </a:cubicBezTo>
                    <a:cubicBezTo>
                      <a:pt x="28" y="500"/>
                      <a:pt x="27" y="500"/>
                      <a:pt x="27" y="501"/>
                    </a:cubicBezTo>
                    <a:cubicBezTo>
                      <a:pt x="27" y="501"/>
                      <a:pt x="26" y="502"/>
                      <a:pt x="26" y="502"/>
                    </a:cubicBezTo>
                    <a:cubicBezTo>
                      <a:pt x="26" y="503"/>
                      <a:pt x="26" y="504"/>
                      <a:pt x="27" y="504"/>
                    </a:cubicBezTo>
                    <a:cubicBezTo>
                      <a:pt x="27" y="504"/>
                      <a:pt x="27" y="504"/>
                      <a:pt x="27" y="505"/>
                    </a:cubicBezTo>
                    <a:cubicBezTo>
                      <a:pt x="27" y="505"/>
                      <a:pt x="27" y="505"/>
                      <a:pt x="27" y="505"/>
                    </a:cubicBezTo>
                    <a:cubicBezTo>
                      <a:pt x="28" y="505"/>
                      <a:pt x="28" y="505"/>
                      <a:pt x="28" y="505"/>
                    </a:cubicBezTo>
                    <a:cubicBezTo>
                      <a:pt x="28" y="506"/>
                      <a:pt x="28" y="506"/>
                      <a:pt x="28" y="507"/>
                    </a:cubicBezTo>
                    <a:cubicBezTo>
                      <a:pt x="28" y="507"/>
                      <a:pt x="28" y="507"/>
                      <a:pt x="28" y="507"/>
                    </a:cubicBezTo>
                    <a:cubicBezTo>
                      <a:pt x="28" y="508"/>
                      <a:pt x="28" y="508"/>
                      <a:pt x="28" y="508"/>
                    </a:cubicBezTo>
                    <a:cubicBezTo>
                      <a:pt x="28" y="508"/>
                      <a:pt x="28" y="508"/>
                      <a:pt x="28" y="508"/>
                    </a:cubicBezTo>
                    <a:cubicBezTo>
                      <a:pt x="28" y="508"/>
                      <a:pt x="28" y="508"/>
                      <a:pt x="29" y="508"/>
                    </a:cubicBezTo>
                    <a:cubicBezTo>
                      <a:pt x="29" y="508"/>
                      <a:pt x="29" y="508"/>
                      <a:pt x="29" y="508"/>
                    </a:cubicBezTo>
                    <a:cubicBezTo>
                      <a:pt x="29" y="508"/>
                      <a:pt x="29" y="509"/>
                      <a:pt x="29" y="509"/>
                    </a:cubicBezTo>
                    <a:cubicBezTo>
                      <a:pt x="29" y="509"/>
                      <a:pt x="28" y="509"/>
                      <a:pt x="28" y="509"/>
                    </a:cubicBezTo>
                    <a:cubicBezTo>
                      <a:pt x="28" y="509"/>
                      <a:pt x="28" y="509"/>
                      <a:pt x="28" y="509"/>
                    </a:cubicBezTo>
                    <a:cubicBezTo>
                      <a:pt x="28" y="509"/>
                      <a:pt x="28" y="509"/>
                      <a:pt x="28" y="509"/>
                    </a:cubicBezTo>
                    <a:cubicBezTo>
                      <a:pt x="28" y="509"/>
                      <a:pt x="28" y="509"/>
                      <a:pt x="28" y="509"/>
                    </a:cubicBezTo>
                    <a:cubicBezTo>
                      <a:pt x="28" y="510"/>
                      <a:pt x="28" y="510"/>
                      <a:pt x="28" y="510"/>
                    </a:cubicBezTo>
                    <a:cubicBezTo>
                      <a:pt x="27" y="510"/>
                      <a:pt x="27" y="510"/>
                      <a:pt x="27" y="511"/>
                    </a:cubicBezTo>
                    <a:cubicBezTo>
                      <a:pt x="27" y="511"/>
                      <a:pt x="27" y="511"/>
                      <a:pt x="27" y="511"/>
                    </a:cubicBezTo>
                    <a:cubicBezTo>
                      <a:pt x="27" y="512"/>
                      <a:pt x="27" y="512"/>
                      <a:pt x="27" y="513"/>
                    </a:cubicBezTo>
                    <a:cubicBezTo>
                      <a:pt x="27" y="513"/>
                      <a:pt x="27" y="514"/>
                      <a:pt x="27" y="514"/>
                    </a:cubicBezTo>
                    <a:cubicBezTo>
                      <a:pt x="27" y="515"/>
                      <a:pt x="26" y="515"/>
                      <a:pt x="26" y="516"/>
                    </a:cubicBezTo>
                    <a:cubicBezTo>
                      <a:pt x="26" y="516"/>
                      <a:pt x="26" y="517"/>
                      <a:pt x="26" y="518"/>
                    </a:cubicBezTo>
                    <a:cubicBezTo>
                      <a:pt x="26" y="519"/>
                      <a:pt x="26" y="519"/>
                      <a:pt x="26" y="520"/>
                    </a:cubicBezTo>
                    <a:cubicBezTo>
                      <a:pt x="26" y="520"/>
                      <a:pt x="26" y="520"/>
                      <a:pt x="26" y="521"/>
                    </a:cubicBezTo>
                    <a:cubicBezTo>
                      <a:pt x="26" y="521"/>
                      <a:pt x="26" y="521"/>
                      <a:pt x="26" y="522"/>
                    </a:cubicBezTo>
                    <a:cubicBezTo>
                      <a:pt x="27" y="522"/>
                      <a:pt x="27" y="522"/>
                      <a:pt x="27" y="523"/>
                    </a:cubicBezTo>
                    <a:cubicBezTo>
                      <a:pt x="27" y="523"/>
                      <a:pt x="27" y="523"/>
                      <a:pt x="27" y="524"/>
                    </a:cubicBezTo>
                    <a:cubicBezTo>
                      <a:pt x="28" y="524"/>
                      <a:pt x="28" y="524"/>
                      <a:pt x="28" y="524"/>
                    </a:cubicBezTo>
                    <a:cubicBezTo>
                      <a:pt x="28" y="525"/>
                      <a:pt x="28" y="525"/>
                      <a:pt x="28" y="525"/>
                    </a:cubicBezTo>
                    <a:cubicBezTo>
                      <a:pt x="27" y="524"/>
                      <a:pt x="27" y="524"/>
                      <a:pt x="27" y="524"/>
                    </a:cubicBezTo>
                    <a:cubicBezTo>
                      <a:pt x="26" y="522"/>
                      <a:pt x="26" y="522"/>
                      <a:pt x="26" y="522"/>
                    </a:cubicBezTo>
                    <a:cubicBezTo>
                      <a:pt x="25" y="521"/>
                      <a:pt x="25" y="521"/>
                      <a:pt x="25" y="521"/>
                    </a:cubicBezTo>
                    <a:cubicBezTo>
                      <a:pt x="25" y="522"/>
                      <a:pt x="25" y="522"/>
                      <a:pt x="25" y="522"/>
                    </a:cubicBezTo>
                    <a:cubicBezTo>
                      <a:pt x="26" y="522"/>
                      <a:pt x="26" y="522"/>
                      <a:pt x="26" y="522"/>
                    </a:cubicBezTo>
                    <a:cubicBezTo>
                      <a:pt x="26" y="523"/>
                      <a:pt x="26" y="523"/>
                      <a:pt x="26" y="523"/>
                    </a:cubicBezTo>
                    <a:cubicBezTo>
                      <a:pt x="24" y="522"/>
                      <a:pt x="24" y="522"/>
                      <a:pt x="24" y="522"/>
                    </a:cubicBezTo>
                    <a:cubicBezTo>
                      <a:pt x="24" y="522"/>
                      <a:pt x="24" y="522"/>
                      <a:pt x="24" y="522"/>
                    </a:cubicBezTo>
                    <a:cubicBezTo>
                      <a:pt x="25" y="523"/>
                      <a:pt x="25" y="523"/>
                      <a:pt x="25" y="523"/>
                    </a:cubicBezTo>
                    <a:cubicBezTo>
                      <a:pt x="25" y="524"/>
                      <a:pt x="25" y="524"/>
                      <a:pt x="25" y="524"/>
                    </a:cubicBezTo>
                    <a:cubicBezTo>
                      <a:pt x="24" y="523"/>
                      <a:pt x="24" y="523"/>
                      <a:pt x="24" y="523"/>
                    </a:cubicBezTo>
                    <a:cubicBezTo>
                      <a:pt x="24" y="523"/>
                      <a:pt x="24" y="523"/>
                      <a:pt x="24" y="523"/>
                    </a:cubicBezTo>
                    <a:cubicBezTo>
                      <a:pt x="26" y="525"/>
                      <a:pt x="26" y="525"/>
                      <a:pt x="26" y="525"/>
                    </a:cubicBezTo>
                    <a:cubicBezTo>
                      <a:pt x="26" y="525"/>
                      <a:pt x="26" y="525"/>
                      <a:pt x="26" y="525"/>
                    </a:cubicBezTo>
                    <a:cubicBezTo>
                      <a:pt x="26" y="525"/>
                      <a:pt x="26" y="525"/>
                      <a:pt x="26" y="525"/>
                    </a:cubicBezTo>
                    <a:cubicBezTo>
                      <a:pt x="26" y="525"/>
                      <a:pt x="26" y="525"/>
                      <a:pt x="26" y="525"/>
                    </a:cubicBezTo>
                    <a:cubicBezTo>
                      <a:pt x="28" y="526"/>
                      <a:pt x="28" y="526"/>
                      <a:pt x="28" y="526"/>
                    </a:cubicBezTo>
                    <a:cubicBezTo>
                      <a:pt x="28" y="526"/>
                      <a:pt x="28" y="526"/>
                      <a:pt x="28" y="526"/>
                    </a:cubicBezTo>
                    <a:cubicBezTo>
                      <a:pt x="26" y="525"/>
                      <a:pt x="26" y="525"/>
                      <a:pt x="26" y="525"/>
                    </a:cubicBezTo>
                    <a:cubicBezTo>
                      <a:pt x="26" y="525"/>
                      <a:pt x="26" y="525"/>
                      <a:pt x="26" y="525"/>
                    </a:cubicBezTo>
                    <a:cubicBezTo>
                      <a:pt x="28" y="527"/>
                      <a:pt x="28" y="527"/>
                      <a:pt x="28" y="527"/>
                    </a:cubicBezTo>
                    <a:cubicBezTo>
                      <a:pt x="28" y="527"/>
                      <a:pt x="28" y="527"/>
                      <a:pt x="28" y="527"/>
                    </a:cubicBezTo>
                    <a:cubicBezTo>
                      <a:pt x="26" y="526"/>
                      <a:pt x="26" y="526"/>
                      <a:pt x="26" y="526"/>
                    </a:cubicBezTo>
                    <a:cubicBezTo>
                      <a:pt x="25" y="526"/>
                      <a:pt x="25" y="526"/>
                      <a:pt x="25" y="526"/>
                    </a:cubicBezTo>
                    <a:cubicBezTo>
                      <a:pt x="27" y="527"/>
                      <a:pt x="27" y="527"/>
                      <a:pt x="27" y="527"/>
                    </a:cubicBezTo>
                    <a:cubicBezTo>
                      <a:pt x="27" y="527"/>
                      <a:pt x="27" y="527"/>
                      <a:pt x="27" y="527"/>
                    </a:cubicBezTo>
                    <a:cubicBezTo>
                      <a:pt x="25" y="526"/>
                      <a:pt x="25" y="526"/>
                      <a:pt x="25" y="526"/>
                    </a:cubicBezTo>
                    <a:cubicBezTo>
                      <a:pt x="25" y="527"/>
                      <a:pt x="25" y="527"/>
                      <a:pt x="25" y="527"/>
                    </a:cubicBezTo>
                    <a:cubicBezTo>
                      <a:pt x="26" y="527"/>
                      <a:pt x="26" y="527"/>
                      <a:pt x="26" y="527"/>
                    </a:cubicBezTo>
                    <a:cubicBezTo>
                      <a:pt x="26" y="527"/>
                      <a:pt x="26" y="527"/>
                      <a:pt x="26" y="527"/>
                    </a:cubicBezTo>
                    <a:cubicBezTo>
                      <a:pt x="25" y="527"/>
                      <a:pt x="25" y="527"/>
                      <a:pt x="25" y="527"/>
                    </a:cubicBezTo>
                    <a:cubicBezTo>
                      <a:pt x="25" y="528"/>
                      <a:pt x="25" y="528"/>
                      <a:pt x="25" y="528"/>
                    </a:cubicBezTo>
                    <a:cubicBezTo>
                      <a:pt x="25" y="528"/>
                      <a:pt x="25" y="528"/>
                      <a:pt x="25" y="528"/>
                    </a:cubicBezTo>
                    <a:cubicBezTo>
                      <a:pt x="25" y="527"/>
                      <a:pt x="25" y="527"/>
                      <a:pt x="25" y="527"/>
                    </a:cubicBezTo>
                    <a:cubicBezTo>
                      <a:pt x="24" y="527"/>
                      <a:pt x="24" y="527"/>
                      <a:pt x="24" y="527"/>
                    </a:cubicBezTo>
                    <a:cubicBezTo>
                      <a:pt x="24" y="527"/>
                      <a:pt x="24" y="527"/>
                      <a:pt x="24" y="527"/>
                    </a:cubicBezTo>
                    <a:cubicBezTo>
                      <a:pt x="24" y="526"/>
                      <a:pt x="24" y="526"/>
                      <a:pt x="24" y="526"/>
                    </a:cubicBezTo>
                    <a:cubicBezTo>
                      <a:pt x="24" y="526"/>
                      <a:pt x="24" y="526"/>
                      <a:pt x="24" y="526"/>
                    </a:cubicBezTo>
                    <a:cubicBezTo>
                      <a:pt x="24" y="526"/>
                      <a:pt x="24" y="526"/>
                      <a:pt x="24" y="526"/>
                    </a:cubicBezTo>
                    <a:cubicBezTo>
                      <a:pt x="23" y="526"/>
                      <a:pt x="23" y="526"/>
                      <a:pt x="23" y="526"/>
                    </a:cubicBezTo>
                    <a:cubicBezTo>
                      <a:pt x="24" y="525"/>
                      <a:pt x="24" y="525"/>
                      <a:pt x="24" y="525"/>
                    </a:cubicBezTo>
                    <a:cubicBezTo>
                      <a:pt x="23" y="525"/>
                      <a:pt x="23" y="525"/>
                      <a:pt x="23" y="525"/>
                    </a:cubicBezTo>
                    <a:cubicBezTo>
                      <a:pt x="23" y="526"/>
                      <a:pt x="23" y="526"/>
                      <a:pt x="23" y="526"/>
                    </a:cubicBezTo>
                    <a:cubicBezTo>
                      <a:pt x="23" y="526"/>
                      <a:pt x="23" y="525"/>
                      <a:pt x="23" y="525"/>
                    </a:cubicBezTo>
                    <a:cubicBezTo>
                      <a:pt x="23" y="525"/>
                      <a:pt x="23" y="525"/>
                      <a:pt x="23" y="525"/>
                    </a:cubicBezTo>
                    <a:cubicBezTo>
                      <a:pt x="23" y="525"/>
                      <a:pt x="23" y="525"/>
                      <a:pt x="23" y="525"/>
                    </a:cubicBezTo>
                    <a:cubicBezTo>
                      <a:pt x="23" y="525"/>
                      <a:pt x="23" y="525"/>
                      <a:pt x="23" y="525"/>
                    </a:cubicBezTo>
                    <a:cubicBezTo>
                      <a:pt x="22" y="525"/>
                      <a:pt x="22" y="524"/>
                      <a:pt x="22" y="524"/>
                    </a:cubicBezTo>
                    <a:cubicBezTo>
                      <a:pt x="22" y="524"/>
                      <a:pt x="22" y="524"/>
                      <a:pt x="22" y="524"/>
                    </a:cubicBezTo>
                    <a:cubicBezTo>
                      <a:pt x="22" y="524"/>
                      <a:pt x="22" y="524"/>
                      <a:pt x="22" y="524"/>
                    </a:cubicBezTo>
                    <a:cubicBezTo>
                      <a:pt x="22" y="524"/>
                      <a:pt x="22" y="524"/>
                      <a:pt x="22" y="524"/>
                    </a:cubicBezTo>
                    <a:cubicBezTo>
                      <a:pt x="21" y="524"/>
                      <a:pt x="21" y="525"/>
                      <a:pt x="20" y="525"/>
                    </a:cubicBezTo>
                    <a:cubicBezTo>
                      <a:pt x="20" y="525"/>
                      <a:pt x="20" y="525"/>
                      <a:pt x="20" y="525"/>
                    </a:cubicBezTo>
                    <a:cubicBezTo>
                      <a:pt x="20" y="525"/>
                      <a:pt x="20" y="525"/>
                      <a:pt x="19" y="525"/>
                    </a:cubicBezTo>
                    <a:cubicBezTo>
                      <a:pt x="19" y="525"/>
                      <a:pt x="19" y="525"/>
                      <a:pt x="19" y="525"/>
                    </a:cubicBezTo>
                    <a:cubicBezTo>
                      <a:pt x="19" y="525"/>
                      <a:pt x="19" y="525"/>
                      <a:pt x="18" y="525"/>
                    </a:cubicBezTo>
                    <a:cubicBezTo>
                      <a:pt x="18" y="526"/>
                      <a:pt x="18" y="526"/>
                      <a:pt x="18" y="526"/>
                    </a:cubicBezTo>
                    <a:cubicBezTo>
                      <a:pt x="18" y="526"/>
                      <a:pt x="17" y="526"/>
                      <a:pt x="17" y="526"/>
                    </a:cubicBezTo>
                    <a:cubicBezTo>
                      <a:pt x="17" y="526"/>
                      <a:pt x="17" y="526"/>
                      <a:pt x="17" y="526"/>
                    </a:cubicBezTo>
                    <a:cubicBezTo>
                      <a:pt x="17" y="526"/>
                      <a:pt x="17" y="526"/>
                      <a:pt x="17" y="526"/>
                    </a:cubicBezTo>
                    <a:cubicBezTo>
                      <a:pt x="17" y="526"/>
                      <a:pt x="16" y="526"/>
                      <a:pt x="16" y="526"/>
                    </a:cubicBezTo>
                    <a:cubicBezTo>
                      <a:pt x="16" y="526"/>
                      <a:pt x="16" y="526"/>
                      <a:pt x="16" y="526"/>
                    </a:cubicBezTo>
                    <a:cubicBezTo>
                      <a:pt x="16" y="526"/>
                      <a:pt x="16" y="526"/>
                      <a:pt x="15" y="526"/>
                    </a:cubicBezTo>
                    <a:cubicBezTo>
                      <a:pt x="15" y="526"/>
                      <a:pt x="15" y="526"/>
                      <a:pt x="15" y="526"/>
                    </a:cubicBezTo>
                    <a:cubicBezTo>
                      <a:pt x="15" y="526"/>
                      <a:pt x="15" y="526"/>
                      <a:pt x="15" y="526"/>
                    </a:cubicBezTo>
                    <a:cubicBezTo>
                      <a:pt x="15" y="526"/>
                      <a:pt x="14" y="527"/>
                      <a:pt x="14" y="527"/>
                    </a:cubicBezTo>
                    <a:cubicBezTo>
                      <a:pt x="14" y="527"/>
                      <a:pt x="14" y="527"/>
                      <a:pt x="14" y="527"/>
                    </a:cubicBezTo>
                    <a:cubicBezTo>
                      <a:pt x="14" y="527"/>
                      <a:pt x="14" y="527"/>
                      <a:pt x="14" y="527"/>
                    </a:cubicBezTo>
                    <a:cubicBezTo>
                      <a:pt x="13" y="527"/>
                      <a:pt x="13" y="528"/>
                      <a:pt x="13" y="528"/>
                    </a:cubicBezTo>
                    <a:cubicBezTo>
                      <a:pt x="13" y="528"/>
                      <a:pt x="13" y="528"/>
                      <a:pt x="13" y="528"/>
                    </a:cubicBezTo>
                    <a:cubicBezTo>
                      <a:pt x="13" y="531"/>
                      <a:pt x="13" y="531"/>
                      <a:pt x="13" y="531"/>
                    </a:cubicBezTo>
                    <a:cubicBezTo>
                      <a:pt x="12" y="530"/>
                      <a:pt x="12" y="530"/>
                      <a:pt x="12" y="530"/>
                    </a:cubicBezTo>
                    <a:cubicBezTo>
                      <a:pt x="12" y="531"/>
                      <a:pt x="12" y="531"/>
                      <a:pt x="12" y="531"/>
                    </a:cubicBezTo>
                    <a:cubicBezTo>
                      <a:pt x="13" y="531"/>
                      <a:pt x="13" y="531"/>
                      <a:pt x="13" y="531"/>
                    </a:cubicBezTo>
                    <a:cubicBezTo>
                      <a:pt x="12" y="532"/>
                      <a:pt x="12" y="532"/>
                      <a:pt x="12" y="532"/>
                    </a:cubicBezTo>
                    <a:cubicBezTo>
                      <a:pt x="11" y="531"/>
                      <a:pt x="11" y="531"/>
                      <a:pt x="11" y="531"/>
                    </a:cubicBezTo>
                    <a:cubicBezTo>
                      <a:pt x="11" y="532"/>
                      <a:pt x="11" y="532"/>
                      <a:pt x="11" y="532"/>
                    </a:cubicBezTo>
                    <a:cubicBezTo>
                      <a:pt x="12" y="532"/>
                      <a:pt x="12" y="532"/>
                      <a:pt x="12" y="532"/>
                    </a:cubicBezTo>
                    <a:cubicBezTo>
                      <a:pt x="12" y="533"/>
                      <a:pt x="12" y="533"/>
                      <a:pt x="12" y="533"/>
                    </a:cubicBezTo>
                    <a:cubicBezTo>
                      <a:pt x="11" y="532"/>
                      <a:pt x="11" y="532"/>
                      <a:pt x="11" y="532"/>
                    </a:cubicBezTo>
                    <a:cubicBezTo>
                      <a:pt x="11" y="533"/>
                      <a:pt x="11" y="533"/>
                      <a:pt x="11" y="533"/>
                    </a:cubicBezTo>
                    <a:cubicBezTo>
                      <a:pt x="12" y="533"/>
                      <a:pt x="12" y="533"/>
                      <a:pt x="12" y="533"/>
                    </a:cubicBezTo>
                    <a:cubicBezTo>
                      <a:pt x="12" y="534"/>
                      <a:pt x="12" y="534"/>
                      <a:pt x="12" y="534"/>
                    </a:cubicBezTo>
                    <a:cubicBezTo>
                      <a:pt x="11" y="534"/>
                      <a:pt x="11" y="534"/>
                      <a:pt x="11" y="534"/>
                    </a:cubicBezTo>
                    <a:cubicBezTo>
                      <a:pt x="11" y="534"/>
                      <a:pt x="11" y="534"/>
                      <a:pt x="11" y="534"/>
                    </a:cubicBezTo>
                    <a:cubicBezTo>
                      <a:pt x="12" y="535"/>
                      <a:pt x="12" y="535"/>
                      <a:pt x="12" y="535"/>
                    </a:cubicBezTo>
                    <a:cubicBezTo>
                      <a:pt x="12" y="535"/>
                      <a:pt x="12" y="535"/>
                      <a:pt x="12" y="535"/>
                    </a:cubicBezTo>
                    <a:cubicBezTo>
                      <a:pt x="11" y="535"/>
                      <a:pt x="11" y="535"/>
                      <a:pt x="11" y="535"/>
                    </a:cubicBezTo>
                    <a:cubicBezTo>
                      <a:pt x="10" y="535"/>
                      <a:pt x="10" y="535"/>
                      <a:pt x="10" y="535"/>
                    </a:cubicBezTo>
                    <a:cubicBezTo>
                      <a:pt x="12" y="536"/>
                      <a:pt x="12" y="536"/>
                      <a:pt x="12" y="536"/>
                    </a:cubicBezTo>
                    <a:cubicBezTo>
                      <a:pt x="12" y="536"/>
                      <a:pt x="12" y="536"/>
                      <a:pt x="12" y="536"/>
                    </a:cubicBezTo>
                    <a:cubicBezTo>
                      <a:pt x="10" y="536"/>
                      <a:pt x="10" y="536"/>
                      <a:pt x="10" y="536"/>
                    </a:cubicBezTo>
                    <a:cubicBezTo>
                      <a:pt x="10" y="536"/>
                      <a:pt x="10" y="536"/>
                      <a:pt x="10" y="536"/>
                    </a:cubicBezTo>
                    <a:cubicBezTo>
                      <a:pt x="11" y="537"/>
                      <a:pt x="11" y="537"/>
                      <a:pt x="11" y="537"/>
                    </a:cubicBezTo>
                    <a:cubicBezTo>
                      <a:pt x="11" y="537"/>
                      <a:pt x="11" y="537"/>
                      <a:pt x="11" y="537"/>
                    </a:cubicBezTo>
                    <a:cubicBezTo>
                      <a:pt x="10" y="537"/>
                      <a:pt x="10" y="537"/>
                      <a:pt x="10" y="537"/>
                    </a:cubicBezTo>
                    <a:cubicBezTo>
                      <a:pt x="10" y="538"/>
                      <a:pt x="10" y="538"/>
                      <a:pt x="10" y="538"/>
                    </a:cubicBezTo>
                    <a:cubicBezTo>
                      <a:pt x="11" y="538"/>
                      <a:pt x="11" y="538"/>
                      <a:pt x="11" y="538"/>
                    </a:cubicBezTo>
                    <a:cubicBezTo>
                      <a:pt x="11" y="538"/>
                      <a:pt x="11" y="538"/>
                      <a:pt x="11" y="538"/>
                    </a:cubicBezTo>
                    <a:cubicBezTo>
                      <a:pt x="10" y="538"/>
                      <a:pt x="10" y="538"/>
                      <a:pt x="10" y="538"/>
                    </a:cubicBezTo>
                    <a:cubicBezTo>
                      <a:pt x="10" y="539"/>
                      <a:pt x="10" y="539"/>
                      <a:pt x="10" y="539"/>
                    </a:cubicBezTo>
                    <a:cubicBezTo>
                      <a:pt x="11" y="539"/>
                      <a:pt x="11" y="539"/>
                      <a:pt x="11" y="539"/>
                    </a:cubicBezTo>
                    <a:cubicBezTo>
                      <a:pt x="11" y="539"/>
                      <a:pt x="11" y="539"/>
                      <a:pt x="11" y="539"/>
                    </a:cubicBezTo>
                    <a:cubicBezTo>
                      <a:pt x="11" y="539"/>
                      <a:pt x="10" y="539"/>
                      <a:pt x="10" y="539"/>
                    </a:cubicBezTo>
                    <a:cubicBezTo>
                      <a:pt x="10" y="539"/>
                      <a:pt x="10" y="540"/>
                      <a:pt x="10" y="540"/>
                    </a:cubicBezTo>
                    <a:cubicBezTo>
                      <a:pt x="10" y="540"/>
                      <a:pt x="9" y="540"/>
                      <a:pt x="9" y="540"/>
                    </a:cubicBezTo>
                    <a:cubicBezTo>
                      <a:pt x="9" y="540"/>
                      <a:pt x="9" y="540"/>
                      <a:pt x="9" y="541"/>
                    </a:cubicBezTo>
                    <a:cubicBezTo>
                      <a:pt x="8" y="542"/>
                      <a:pt x="8" y="542"/>
                      <a:pt x="8" y="542"/>
                    </a:cubicBezTo>
                    <a:cubicBezTo>
                      <a:pt x="8" y="543"/>
                      <a:pt x="8" y="543"/>
                      <a:pt x="8" y="543"/>
                    </a:cubicBezTo>
                    <a:cubicBezTo>
                      <a:pt x="9" y="542"/>
                      <a:pt x="9" y="542"/>
                      <a:pt x="9" y="542"/>
                    </a:cubicBezTo>
                    <a:cubicBezTo>
                      <a:pt x="10" y="543"/>
                      <a:pt x="10" y="543"/>
                      <a:pt x="10" y="543"/>
                    </a:cubicBezTo>
                    <a:cubicBezTo>
                      <a:pt x="8" y="545"/>
                      <a:pt x="8" y="545"/>
                      <a:pt x="8" y="545"/>
                    </a:cubicBezTo>
                    <a:cubicBezTo>
                      <a:pt x="8" y="545"/>
                      <a:pt x="8" y="545"/>
                      <a:pt x="8" y="545"/>
                    </a:cubicBezTo>
                    <a:cubicBezTo>
                      <a:pt x="8" y="545"/>
                      <a:pt x="8" y="545"/>
                      <a:pt x="8" y="545"/>
                    </a:cubicBezTo>
                    <a:cubicBezTo>
                      <a:pt x="7" y="544"/>
                      <a:pt x="7" y="544"/>
                      <a:pt x="7" y="544"/>
                    </a:cubicBezTo>
                    <a:cubicBezTo>
                      <a:pt x="8" y="543"/>
                      <a:pt x="8" y="543"/>
                      <a:pt x="8" y="543"/>
                    </a:cubicBezTo>
                    <a:cubicBezTo>
                      <a:pt x="8" y="543"/>
                      <a:pt x="8" y="543"/>
                      <a:pt x="8" y="543"/>
                    </a:cubicBezTo>
                    <a:cubicBezTo>
                      <a:pt x="7" y="543"/>
                      <a:pt x="7" y="544"/>
                      <a:pt x="7" y="544"/>
                    </a:cubicBezTo>
                    <a:cubicBezTo>
                      <a:pt x="7" y="544"/>
                      <a:pt x="6" y="545"/>
                      <a:pt x="6" y="545"/>
                    </a:cubicBezTo>
                    <a:cubicBezTo>
                      <a:pt x="6" y="545"/>
                      <a:pt x="6" y="545"/>
                      <a:pt x="6" y="546"/>
                    </a:cubicBezTo>
                    <a:cubicBezTo>
                      <a:pt x="5" y="546"/>
                      <a:pt x="5" y="546"/>
                      <a:pt x="5" y="546"/>
                    </a:cubicBezTo>
                    <a:cubicBezTo>
                      <a:pt x="5" y="546"/>
                      <a:pt x="5" y="546"/>
                      <a:pt x="5" y="546"/>
                    </a:cubicBezTo>
                    <a:cubicBezTo>
                      <a:pt x="5" y="547"/>
                      <a:pt x="5" y="547"/>
                      <a:pt x="5" y="547"/>
                    </a:cubicBezTo>
                    <a:cubicBezTo>
                      <a:pt x="5" y="547"/>
                      <a:pt x="5" y="547"/>
                      <a:pt x="5" y="548"/>
                    </a:cubicBezTo>
                    <a:cubicBezTo>
                      <a:pt x="5" y="548"/>
                      <a:pt x="5" y="547"/>
                      <a:pt x="5" y="547"/>
                    </a:cubicBezTo>
                    <a:cubicBezTo>
                      <a:pt x="5" y="548"/>
                      <a:pt x="4" y="548"/>
                      <a:pt x="5" y="548"/>
                    </a:cubicBezTo>
                    <a:cubicBezTo>
                      <a:pt x="5" y="548"/>
                      <a:pt x="5" y="548"/>
                      <a:pt x="5" y="548"/>
                    </a:cubicBezTo>
                    <a:cubicBezTo>
                      <a:pt x="5" y="548"/>
                      <a:pt x="5" y="548"/>
                      <a:pt x="5" y="548"/>
                    </a:cubicBezTo>
                    <a:cubicBezTo>
                      <a:pt x="5" y="548"/>
                      <a:pt x="5" y="548"/>
                      <a:pt x="5" y="548"/>
                    </a:cubicBezTo>
                    <a:cubicBezTo>
                      <a:pt x="5" y="548"/>
                      <a:pt x="5" y="549"/>
                      <a:pt x="5" y="549"/>
                    </a:cubicBezTo>
                    <a:cubicBezTo>
                      <a:pt x="5" y="549"/>
                      <a:pt x="5" y="549"/>
                      <a:pt x="5" y="549"/>
                    </a:cubicBezTo>
                    <a:cubicBezTo>
                      <a:pt x="5" y="549"/>
                      <a:pt x="5" y="549"/>
                      <a:pt x="5" y="549"/>
                    </a:cubicBezTo>
                    <a:cubicBezTo>
                      <a:pt x="5" y="549"/>
                      <a:pt x="5" y="549"/>
                      <a:pt x="5" y="549"/>
                    </a:cubicBezTo>
                    <a:cubicBezTo>
                      <a:pt x="5" y="549"/>
                      <a:pt x="5" y="549"/>
                      <a:pt x="5" y="549"/>
                    </a:cubicBezTo>
                    <a:cubicBezTo>
                      <a:pt x="6" y="549"/>
                      <a:pt x="5" y="549"/>
                      <a:pt x="5" y="549"/>
                    </a:cubicBezTo>
                    <a:cubicBezTo>
                      <a:pt x="5" y="549"/>
                      <a:pt x="5" y="549"/>
                      <a:pt x="5" y="550"/>
                    </a:cubicBezTo>
                    <a:cubicBezTo>
                      <a:pt x="5" y="550"/>
                      <a:pt x="5" y="550"/>
                      <a:pt x="5" y="550"/>
                    </a:cubicBezTo>
                    <a:cubicBezTo>
                      <a:pt x="5" y="550"/>
                      <a:pt x="5" y="550"/>
                      <a:pt x="5" y="550"/>
                    </a:cubicBezTo>
                    <a:cubicBezTo>
                      <a:pt x="5" y="550"/>
                      <a:pt x="5" y="550"/>
                      <a:pt x="5" y="550"/>
                    </a:cubicBezTo>
                    <a:cubicBezTo>
                      <a:pt x="6" y="550"/>
                      <a:pt x="6" y="550"/>
                      <a:pt x="6" y="550"/>
                    </a:cubicBezTo>
                    <a:cubicBezTo>
                      <a:pt x="6" y="550"/>
                      <a:pt x="6" y="550"/>
                      <a:pt x="6" y="550"/>
                    </a:cubicBezTo>
                    <a:cubicBezTo>
                      <a:pt x="7" y="551"/>
                      <a:pt x="7" y="551"/>
                      <a:pt x="7" y="551"/>
                    </a:cubicBezTo>
                    <a:cubicBezTo>
                      <a:pt x="6" y="552"/>
                      <a:pt x="6" y="552"/>
                      <a:pt x="6" y="552"/>
                    </a:cubicBezTo>
                    <a:cubicBezTo>
                      <a:pt x="6" y="552"/>
                      <a:pt x="6" y="552"/>
                      <a:pt x="6" y="552"/>
                    </a:cubicBezTo>
                    <a:cubicBezTo>
                      <a:pt x="7" y="550"/>
                      <a:pt x="7" y="550"/>
                      <a:pt x="7" y="550"/>
                    </a:cubicBezTo>
                    <a:cubicBezTo>
                      <a:pt x="7" y="551"/>
                      <a:pt x="7" y="551"/>
                      <a:pt x="7" y="551"/>
                    </a:cubicBezTo>
                    <a:cubicBezTo>
                      <a:pt x="7" y="551"/>
                      <a:pt x="7" y="551"/>
                      <a:pt x="7" y="551"/>
                    </a:cubicBezTo>
                    <a:cubicBezTo>
                      <a:pt x="7" y="551"/>
                      <a:pt x="7" y="552"/>
                      <a:pt x="7" y="552"/>
                    </a:cubicBezTo>
                    <a:cubicBezTo>
                      <a:pt x="7" y="551"/>
                      <a:pt x="7" y="551"/>
                      <a:pt x="7" y="551"/>
                    </a:cubicBezTo>
                    <a:cubicBezTo>
                      <a:pt x="8" y="551"/>
                      <a:pt x="8" y="551"/>
                      <a:pt x="8" y="551"/>
                    </a:cubicBezTo>
                    <a:cubicBezTo>
                      <a:pt x="8" y="551"/>
                      <a:pt x="8" y="551"/>
                      <a:pt x="8" y="551"/>
                    </a:cubicBezTo>
                    <a:cubicBezTo>
                      <a:pt x="8" y="551"/>
                      <a:pt x="7" y="552"/>
                      <a:pt x="8" y="552"/>
                    </a:cubicBezTo>
                    <a:cubicBezTo>
                      <a:pt x="8" y="551"/>
                      <a:pt x="8" y="551"/>
                      <a:pt x="8" y="551"/>
                    </a:cubicBezTo>
                    <a:cubicBezTo>
                      <a:pt x="8" y="551"/>
                      <a:pt x="8" y="551"/>
                      <a:pt x="8" y="551"/>
                    </a:cubicBezTo>
                    <a:cubicBezTo>
                      <a:pt x="8" y="551"/>
                      <a:pt x="8" y="552"/>
                      <a:pt x="8" y="552"/>
                    </a:cubicBezTo>
                    <a:cubicBezTo>
                      <a:pt x="8" y="552"/>
                      <a:pt x="8" y="552"/>
                      <a:pt x="8" y="552"/>
                    </a:cubicBezTo>
                    <a:cubicBezTo>
                      <a:pt x="8" y="552"/>
                      <a:pt x="8" y="552"/>
                      <a:pt x="8" y="552"/>
                    </a:cubicBezTo>
                    <a:cubicBezTo>
                      <a:pt x="8" y="552"/>
                      <a:pt x="8" y="552"/>
                      <a:pt x="8" y="552"/>
                    </a:cubicBezTo>
                    <a:cubicBezTo>
                      <a:pt x="8" y="552"/>
                      <a:pt x="8" y="552"/>
                      <a:pt x="9" y="552"/>
                    </a:cubicBezTo>
                    <a:cubicBezTo>
                      <a:pt x="9" y="552"/>
                      <a:pt x="8" y="552"/>
                      <a:pt x="8" y="552"/>
                    </a:cubicBezTo>
                    <a:cubicBezTo>
                      <a:pt x="9" y="552"/>
                      <a:pt x="9" y="552"/>
                      <a:pt x="9" y="552"/>
                    </a:cubicBezTo>
                    <a:cubicBezTo>
                      <a:pt x="9" y="552"/>
                      <a:pt x="9" y="551"/>
                      <a:pt x="9" y="552"/>
                    </a:cubicBezTo>
                    <a:cubicBezTo>
                      <a:pt x="9" y="552"/>
                      <a:pt x="9" y="552"/>
                      <a:pt x="9" y="552"/>
                    </a:cubicBezTo>
                    <a:cubicBezTo>
                      <a:pt x="9" y="552"/>
                      <a:pt x="8" y="552"/>
                      <a:pt x="8" y="552"/>
                    </a:cubicBezTo>
                    <a:cubicBezTo>
                      <a:pt x="9" y="552"/>
                      <a:pt x="9" y="552"/>
                      <a:pt x="9" y="552"/>
                    </a:cubicBezTo>
                    <a:cubicBezTo>
                      <a:pt x="9" y="552"/>
                      <a:pt x="9" y="552"/>
                      <a:pt x="9" y="552"/>
                    </a:cubicBezTo>
                    <a:cubicBezTo>
                      <a:pt x="9" y="552"/>
                      <a:pt x="9" y="552"/>
                      <a:pt x="9" y="552"/>
                    </a:cubicBezTo>
                    <a:cubicBezTo>
                      <a:pt x="10" y="552"/>
                      <a:pt x="10" y="552"/>
                      <a:pt x="10" y="552"/>
                    </a:cubicBezTo>
                    <a:cubicBezTo>
                      <a:pt x="10" y="552"/>
                      <a:pt x="8" y="553"/>
                      <a:pt x="8" y="553"/>
                    </a:cubicBezTo>
                    <a:cubicBezTo>
                      <a:pt x="10" y="552"/>
                      <a:pt x="10" y="552"/>
                      <a:pt x="10" y="552"/>
                    </a:cubicBezTo>
                    <a:cubicBezTo>
                      <a:pt x="10" y="552"/>
                      <a:pt x="10" y="552"/>
                      <a:pt x="10" y="553"/>
                    </a:cubicBezTo>
                    <a:cubicBezTo>
                      <a:pt x="10" y="553"/>
                      <a:pt x="10" y="553"/>
                      <a:pt x="10" y="553"/>
                    </a:cubicBezTo>
                    <a:cubicBezTo>
                      <a:pt x="11" y="553"/>
                      <a:pt x="11" y="553"/>
                      <a:pt x="11" y="553"/>
                    </a:cubicBezTo>
                    <a:cubicBezTo>
                      <a:pt x="11" y="555"/>
                      <a:pt x="11" y="555"/>
                      <a:pt x="11" y="555"/>
                    </a:cubicBezTo>
                    <a:cubicBezTo>
                      <a:pt x="9" y="556"/>
                      <a:pt x="9" y="556"/>
                      <a:pt x="9" y="556"/>
                    </a:cubicBezTo>
                    <a:cubicBezTo>
                      <a:pt x="9" y="556"/>
                      <a:pt x="9" y="556"/>
                      <a:pt x="9" y="556"/>
                    </a:cubicBezTo>
                    <a:cubicBezTo>
                      <a:pt x="8" y="556"/>
                      <a:pt x="8" y="556"/>
                      <a:pt x="8" y="556"/>
                    </a:cubicBezTo>
                    <a:cubicBezTo>
                      <a:pt x="8" y="555"/>
                      <a:pt x="8" y="555"/>
                      <a:pt x="8" y="555"/>
                    </a:cubicBezTo>
                    <a:cubicBezTo>
                      <a:pt x="8" y="554"/>
                      <a:pt x="8" y="554"/>
                      <a:pt x="8" y="554"/>
                    </a:cubicBezTo>
                    <a:cubicBezTo>
                      <a:pt x="8" y="554"/>
                      <a:pt x="8" y="554"/>
                      <a:pt x="8" y="554"/>
                    </a:cubicBezTo>
                    <a:cubicBezTo>
                      <a:pt x="7" y="554"/>
                      <a:pt x="7" y="554"/>
                      <a:pt x="7" y="554"/>
                    </a:cubicBezTo>
                    <a:cubicBezTo>
                      <a:pt x="7" y="554"/>
                      <a:pt x="7" y="553"/>
                      <a:pt x="7" y="553"/>
                    </a:cubicBezTo>
                    <a:cubicBezTo>
                      <a:pt x="7" y="553"/>
                      <a:pt x="7" y="553"/>
                      <a:pt x="7" y="553"/>
                    </a:cubicBezTo>
                    <a:cubicBezTo>
                      <a:pt x="7" y="553"/>
                      <a:pt x="7" y="553"/>
                      <a:pt x="7" y="553"/>
                    </a:cubicBezTo>
                    <a:cubicBezTo>
                      <a:pt x="7" y="552"/>
                      <a:pt x="7" y="552"/>
                      <a:pt x="7" y="552"/>
                    </a:cubicBezTo>
                    <a:cubicBezTo>
                      <a:pt x="6" y="552"/>
                      <a:pt x="6" y="552"/>
                      <a:pt x="6" y="552"/>
                    </a:cubicBezTo>
                    <a:cubicBezTo>
                      <a:pt x="6" y="552"/>
                      <a:pt x="6" y="552"/>
                      <a:pt x="6" y="552"/>
                    </a:cubicBezTo>
                    <a:cubicBezTo>
                      <a:pt x="6" y="552"/>
                      <a:pt x="6" y="553"/>
                      <a:pt x="6" y="553"/>
                    </a:cubicBezTo>
                    <a:cubicBezTo>
                      <a:pt x="6" y="553"/>
                      <a:pt x="7" y="556"/>
                      <a:pt x="7" y="556"/>
                    </a:cubicBezTo>
                    <a:cubicBezTo>
                      <a:pt x="7" y="556"/>
                      <a:pt x="8" y="557"/>
                      <a:pt x="9" y="557"/>
                    </a:cubicBezTo>
                    <a:cubicBezTo>
                      <a:pt x="10" y="557"/>
                      <a:pt x="11" y="556"/>
                      <a:pt x="11" y="556"/>
                    </a:cubicBezTo>
                    <a:cubicBezTo>
                      <a:pt x="12" y="554"/>
                      <a:pt x="12" y="554"/>
                      <a:pt x="12" y="554"/>
                    </a:cubicBezTo>
                    <a:cubicBezTo>
                      <a:pt x="13" y="553"/>
                      <a:pt x="13" y="553"/>
                      <a:pt x="13" y="553"/>
                    </a:cubicBezTo>
                    <a:cubicBezTo>
                      <a:pt x="13" y="551"/>
                      <a:pt x="13" y="551"/>
                      <a:pt x="13" y="551"/>
                    </a:cubicBezTo>
                    <a:cubicBezTo>
                      <a:pt x="13" y="551"/>
                      <a:pt x="13" y="551"/>
                      <a:pt x="13" y="551"/>
                    </a:cubicBezTo>
                    <a:cubicBezTo>
                      <a:pt x="13" y="553"/>
                      <a:pt x="13" y="553"/>
                      <a:pt x="13" y="553"/>
                    </a:cubicBezTo>
                    <a:cubicBezTo>
                      <a:pt x="13" y="554"/>
                      <a:pt x="13" y="554"/>
                      <a:pt x="13" y="554"/>
                    </a:cubicBezTo>
                    <a:cubicBezTo>
                      <a:pt x="14" y="554"/>
                      <a:pt x="14" y="554"/>
                      <a:pt x="14" y="554"/>
                    </a:cubicBezTo>
                    <a:cubicBezTo>
                      <a:pt x="14" y="553"/>
                      <a:pt x="14" y="553"/>
                      <a:pt x="14" y="553"/>
                    </a:cubicBezTo>
                    <a:cubicBezTo>
                      <a:pt x="15" y="553"/>
                      <a:pt x="15" y="553"/>
                      <a:pt x="15" y="553"/>
                    </a:cubicBezTo>
                    <a:cubicBezTo>
                      <a:pt x="16" y="552"/>
                      <a:pt x="16" y="552"/>
                      <a:pt x="16" y="552"/>
                    </a:cubicBezTo>
                    <a:cubicBezTo>
                      <a:pt x="16" y="552"/>
                      <a:pt x="16" y="552"/>
                      <a:pt x="16" y="552"/>
                    </a:cubicBezTo>
                    <a:cubicBezTo>
                      <a:pt x="16" y="552"/>
                      <a:pt x="17" y="551"/>
                      <a:pt x="17" y="551"/>
                    </a:cubicBezTo>
                    <a:cubicBezTo>
                      <a:pt x="17" y="550"/>
                      <a:pt x="17" y="550"/>
                      <a:pt x="17" y="549"/>
                    </a:cubicBezTo>
                    <a:cubicBezTo>
                      <a:pt x="17" y="548"/>
                      <a:pt x="17" y="548"/>
                      <a:pt x="18" y="547"/>
                    </a:cubicBezTo>
                    <a:cubicBezTo>
                      <a:pt x="18" y="547"/>
                      <a:pt x="18" y="547"/>
                      <a:pt x="18" y="547"/>
                    </a:cubicBezTo>
                    <a:cubicBezTo>
                      <a:pt x="18" y="547"/>
                      <a:pt x="19" y="546"/>
                      <a:pt x="19" y="546"/>
                    </a:cubicBezTo>
                    <a:cubicBezTo>
                      <a:pt x="19" y="546"/>
                      <a:pt x="20" y="547"/>
                      <a:pt x="20" y="546"/>
                    </a:cubicBezTo>
                    <a:cubicBezTo>
                      <a:pt x="20" y="546"/>
                      <a:pt x="20" y="546"/>
                      <a:pt x="20" y="546"/>
                    </a:cubicBezTo>
                    <a:cubicBezTo>
                      <a:pt x="20" y="545"/>
                      <a:pt x="21" y="545"/>
                      <a:pt x="21" y="545"/>
                    </a:cubicBezTo>
                    <a:cubicBezTo>
                      <a:pt x="21" y="545"/>
                      <a:pt x="21" y="545"/>
                      <a:pt x="21" y="545"/>
                    </a:cubicBezTo>
                    <a:cubicBezTo>
                      <a:pt x="21" y="544"/>
                      <a:pt x="21" y="544"/>
                      <a:pt x="21" y="544"/>
                    </a:cubicBezTo>
                    <a:cubicBezTo>
                      <a:pt x="21" y="544"/>
                      <a:pt x="21" y="544"/>
                      <a:pt x="21" y="543"/>
                    </a:cubicBezTo>
                    <a:cubicBezTo>
                      <a:pt x="21" y="543"/>
                      <a:pt x="21" y="542"/>
                      <a:pt x="21" y="542"/>
                    </a:cubicBezTo>
                    <a:cubicBezTo>
                      <a:pt x="22" y="542"/>
                      <a:pt x="21" y="543"/>
                      <a:pt x="21" y="543"/>
                    </a:cubicBezTo>
                    <a:cubicBezTo>
                      <a:pt x="21" y="543"/>
                      <a:pt x="21" y="543"/>
                      <a:pt x="21" y="544"/>
                    </a:cubicBezTo>
                    <a:cubicBezTo>
                      <a:pt x="21" y="544"/>
                      <a:pt x="21" y="544"/>
                      <a:pt x="21" y="544"/>
                    </a:cubicBezTo>
                    <a:cubicBezTo>
                      <a:pt x="21" y="545"/>
                      <a:pt x="21" y="545"/>
                      <a:pt x="21" y="545"/>
                    </a:cubicBezTo>
                    <a:cubicBezTo>
                      <a:pt x="21" y="546"/>
                      <a:pt x="21" y="546"/>
                      <a:pt x="21" y="546"/>
                    </a:cubicBezTo>
                    <a:cubicBezTo>
                      <a:pt x="20" y="547"/>
                      <a:pt x="21" y="547"/>
                      <a:pt x="21" y="547"/>
                    </a:cubicBezTo>
                    <a:cubicBezTo>
                      <a:pt x="21" y="547"/>
                      <a:pt x="21" y="547"/>
                      <a:pt x="21" y="547"/>
                    </a:cubicBezTo>
                    <a:cubicBezTo>
                      <a:pt x="21" y="547"/>
                      <a:pt x="20" y="547"/>
                      <a:pt x="20" y="547"/>
                    </a:cubicBezTo>
                    <a:cubicBezTo>
                      <a:pt x="20" y="547"/>
                      <a:pt x="19" y="547"/>
                      <a:pt x="19" y="547"/>
                    </a:cubicBezTo>
                    <a:cubicBezTo>
                      <a:pt x="19" y="547"/>
                      <a:pt x="19" y="547"/>
                      <a:pt x="19" y="547"/>
                    </a:cubicBezTo>
                    <a:cubicBezTo>
                      <a:pt x="19" y="547"/>
                      <a:pt x="20" y="547"/>
                      <a:pt x="19" y="547"/>
                    </a:cubicBezTo>
                    <a:cubicBezTo>
                      <a:pt x="19" y="547"/>
                      <a:pt x="19" y="547"/>
                      <a:pt x="19" y="547"/>
                    </a:cubicBezTo>
                    <a:cubicBezTo>
                      <a:pt x="18" y="547"/>
                      <a:pt x="17" y="548"/>
                      <a:pt x="17" y="549"/>
                    </a:cubicBezTo>
                    <a:cubicBezTo>
                      <a:pt x="17" y="549"/>
                      <a:pt x="17" y="550"/>
                      <a:pt x="17" y="551"/>
                    </a:cubicBezTo>
                    <a:cubicBezTo>
                      <a:pt x="17" y="551"/>
                      <a:pt x="17" y="551"/>
                      <a:pt x="17" y="552"/>
                    </a:cubicBezTo>
                    <a:cubicBezTo>
                      <a:pt x="17" y="552"/>
                      <a:pt x="17" y="552"/>
                      <a:pt x="17" y="552"/>
                    </a:cubicBezTo>
                    <a:cubicBezTo>
                      <a:pt x="17" y="552"/>
                      <a:pt x="18" y="552"/>
                      <a:pt x="18" y="553"/>
                    </a:cubicBezTo>
                    <a:cubicBezTo>
                      <a:pt x="18" y="553"/>
                      <a:pt x="17" y="553"/>
                      <a:pt x="17" y="553"/>
                    </a:cubicBezTo>
                    <a:cubicBezTo>
                      <a:pt x="17" y="553"/>
                      <a:pt x="17" y="553"/>
                      <a:pt x="17" y="553"/>
                    </a:cubicBezTo>
                    <a:cubicBezTo>
                      <a:pt x="17" y="553"/>
                      <a:pt x="17" y="553"/>
                      <a:pt x="17" y="553"/>
                    </a:cubicBezTo>
                    <a:cubicBezTo>
                      <a:pt x="17" y="553"/>
                      <a:pt x="17" y="553"/>
                      <a:pt x="16" y="553"/>
                    </a:cubicBezTo>
                    <a:cubicBezTo>
                      <a:pt x="16" y="553"/>
                      <a:pt x="16" y="554"/>
                      <a:pt x="15" y="554"/>
                    </a:cubicBezTo>
                    <a:cubicBezTo>
                      <a:pt x="17" y="555"/>
                      <a:pt x="17" y="555"/>
                      <a:pt x="17" y="555"/>
                    </a:cubicBezTo>
                    <a:cubicBezTo>
                      <a:pt x="17" y="556"/>
                      <a:pt x="17" y="556"/>
                      <a:pt x="17" y="556"/>
                    </a:cubicBezTo>
                    <a:cubicBezTo>
                      <a:pt x="14" y="555"/>
                      <a:pt x="14" y="555"/>
                      <a:pt x="14" y="555"/>
                    </a:cubicBezTo>
                    <a:cubicBezTo>
                      <a:pt x="14" y="556"/>
                      <a:pt x="14" y="556"/>
                      <a:pt x="14" y="556"/>
                    </a:cubicBezTo>
                    <a:cubicBezTo>
                      <a:pt x="17" y="557"/>
                      <a:pt x="17" y="557"/>
                      <a:pt x="17" y="557"/>
                    </a:cubicBezTo>
                    <a:cubicBezTo>
                      <a:pt x="16" y="557"/>
                      <a:pt x="16" y="557"/>
                      <a:pt x="16" y="557"/>
                    </a:cubicBezTo>
                    <a:cubicBezTo>
                      <a:pt x="15" y="557"/>
                      <a:pt x="15" y="557"/>
                      <a:pt x="15" y="557"/>
                    </a:cubicBezTo>
                    <a:cubicBezTo>
                      <a:pt x="15" y="557"/>
                      <a:pt x="15" y="557"/>
                      <a:pt x="15" y="557"/>
                    </a:cubicBezTo>
                    <a:cubicBezTo>
                      <a:pt x="13" y="556"/>
                      <a:pt x="13" y="556"/>
                      <a:pt x="13" y="556"/>
                    </a:cubicBezTo>
                    <a:cubicBezTo>
                      <a:pt x="11" y="557"/>
                      <a:pt x="11" y="557"/>
                      <a:pt x="11" y="557"/>
                    </a:cubicBezTo>
                    <a:cubicBezTo>
                      <a:pt x="13" y="559"/>
                      <a:pt x="13" y="559"/>
                      <a:pt x="13" y="559"/>
                    </a:cubicBezTo>
                    <a:cubicBezTo>
                      <a:pt x="13" y="559"/>
                      <a:pt x="13" y="559"/>
                      <a:pt x="13" y="559"/>
                    </a:cubicBezTo>
                    <a:cubicBezTo>
                      <a:pt x="12" y="558"/>
                      <a:pt x="12" y="558"/>
                      <a:pt x="12" y="558"/>
                    </a:cubicBezTo>
                    <a:cubicBezTo>
                      <a:pt x="12" y="559"/>
                      <a:pt x="12" y="559"/>
                      <a:pt x="12" y="559"/>
                    </a:cubicBezTo>
                    <a:cubicBezTo>
                      <a:pt x="13" y="560"/>
                      <a:pt x="13" y="560"/>
                      <a:pt x="13" y="560"/>
                    </a:cubicBezTo>
                    <a:cubicBezTo>
                      <a:pt x="13" y="560"/>
                      <a:pt x="13" y="560"/>
                      <a:pt x="13" y="560"/>
                    </a:cubicBezTo>
                    <a:cubicBezTo>
                      <a:pt x="11" y="559"/>
                      <a:pt x="11" y="559"/>
                      <a:pt x="11" y="559"/>
                    </a:cubicBezTo>
                    <a:cubicBezTo>
                      <a:pt x="11" y="559"/>
                      <a:pt x="11" y="559"/>
                      <a:pt x="11" y="559"/>
                    </a:cubicBezTo>
                    <a:cubicBezTo>
                      <a:pt x="10" y="559"/>
                      <a:pt x="10" y="559"/>
                      <a:pt x="10" y="559"/>
                    </a:cubicBezTo>
                    <a:cubicBezTo>
                      <a:pt x="10" y="560"/>
                      <a:pt x="10" y="560"/>
                      <a:pt x="10" y="560"/>
                    </a:cubicBezTo>
                    <a:cubicBezTo>
                      <a:pt x="11" y="561"/>
                      <a:pt x="11" y="561"/>
                      <a:pt x="11" y="561"/>
                    </a:cubicBezTo>
                    <a:cubicBezTo>
                      <a:pt x="11" y="562"/>
                      <a:pt x="11" y="562"/>
                      <a:pt x="11" y="562"/>
                    </a:cubicBezTo>
                    <a:cubicBezTo>
                      <a:pt x="11" y="562"/>
                      <a:pt x="11" y="562"/>
                      <a:pt x="11" y="562"/>
                    </a:cubicBezTo>
                    <a:cubicBezTo>
                      <a:pt x="11" y="562"/>
                      <a:pt x="11" y="562"/>
                      <a:pt x="11" y="562"/>
                    </a:cubicBezTo>
                    <a:cubicBezTo>
                      <a:pt x="8" y="561"/>
                      <a:pt x="8" y="561"/>
                      <a:pt x="8" y="561"/>
                    </a:cubicBezTo>
                    <a:cubicBezTo>
                      <a:pt x="8" y="561"/>
                      <a:pt x="8" y="561"/>
                      <a:pt x="8" y="561"/>
                    </a:cubicBezTo>
                    <a:cubicBezTo>
                      <a:pt x="10" y="562"/>
                      <a:pt x="10" y="562"/>
                      <a:pt x="10" y="562"/>
                    </a:cubicBezTo>
                    <a:cubicBezTo>
                      <a:pt x="10" y="563"/>
                      <a:pt x="10" y="563"/>
                      <a:pt x="10" y="563"/>
                    </a:cubicBezTo>
                    <a:cubicBezTo>
                      <a:pt x="8" y="562"/>
                      <a:pt x="8" y="562"/>
                      <a:pt x="8" y="562"/>
                    </a:cubicBezTo>
                    <a:cubicBezTo>
                      <a:pt x="8" y="562"/>
                      <a:pt x="8" y="562"/>
                      <a:pt x="8" y="562"/>
                    </a:cubicBezTo>
                    <a:cubicBezTo>
                      <a:pt x="9" y="563"/>
                      <a:pt x="9" y="563"/>
                      <a:pt x="9" y="563"/>
                    </a:cubicBezTo>
                    <a:cubicBezTo>
                      <a:pt x="9" y="563"/>
                      <a:pt x="9" y="563"/>
                      <a:pt x="9" y="563"/>
                    </a:cubicBezTo>
                    <a:cubicBezTo>
                      <a:pt x="7" y="562"/>
                      <a:pt x="7" y="562"/>
                      <a:pt x="7" y="562"/>
                    </a:cubicBezTo>
                    <a:cubicBezTo>
                      <a:pt x="7" y="563"/>
                      <a:pt x="7" y="563"/>
                      <a:pt x="7" y="563"/>
                    </a:cubicBezTo>
                    <a:cubicBezTo>
                      <a:pt x="9" y="564"/>
                      <a:pt x="9" y="564"/>
                      <a:pt x="9" y="564"/>
                    </a:cubicBezTo>
                    <a:cubicBezTo>
                      <a:pt x="9" y="564"/>
                      <a:pt x="9" y="564"/>
                      <a:pt x="9" y="564"/>
                    </a:cubicBezTo>
                    <a:cubicBezTo>
                      <a:pt x="7" y="563"/>
                      <a:pt x="7" y="563"/>
                      <a:pt x="7" y="563"/>
                    </a:cubicBezTo>
                    <a:cubicBezTo>
                      <a:pt x="7" y="563"/>
                      <a:pt x="7" y="563"/>
                      <a:pt x="7" y="563"/>
                    </a:cubicBezTo>
                    <a:cubicBezTo>
                      <a:pt x="9" y="564"/>
                      <a:pt x="9" y="564"/>
                      <a:pt x="9" y="564"/>
                    </a:cubicBezTo>
                    <a:cubicBezTo>
                      <a:pt x="8" y="565"/>
                      <a:pt x="8" y="565"/>
                      <a:pt x="8" y="565"/>
                    </a:cubicBezTo>
                    <a:cubicBezTo>
                      <a:pt x="8" y="564"/>
                      <a:pt x="8" y="564"/>
                      <a:pt x="8" y="564"/>
                    </a:cubicBezTo>
                    <a:cubicBezTo>
                      <a:pt x="8" y="565"/>
                      <a:pt x="8" y="565"/>
                      <a:pt x="8" y="565"/>
                    </a:cubicBezTo>
                    <a:cubicBezTo>
                      <a:pt x="8" y="565"/>
                      <a:pt x="8" y="565"/>
                      <a:pt x="8" y="565"/>
                    </a:cubicBezTo>
                    <a:cubicBezTo>
                      <a:pt x="6" y="564"/>
                      <a:pt x="6" y="564"/>
                      <a:pt x="6" y="564"/>
                    </a:cubicBezTo>
                    <a:cubicBezTo>
                      <a:pt x="6" y="564"/>
                      <a:pt x="6" y="564"/>
                      <a:pt x="6" y="564"/>
                    </a:cubicBezTo>
                    <a:cubicBezTo>
                      <a:pt x="7" y="565"/>
                      <a:pt x="7" y="565"/>
                      <a:pt x="7" y="565"/>
                    </a:cubicBezTo>
                    <a:cubicBezTo>
                      <a:pt x="7" y="566"/>
                      <a:pt x="7" y="566"/>
                      <a:pt x="7" y="566"/>
                    </a:cubicBezTo>
                    <a:cubicBezTo>
                      <a:pt x="6" y="565"/>
                      <a:pt x="6" y="565"/>
                      <a:pt x="6" y="565"/>
                    </a:cubicBezTo>
                    <a:cubicBezTo>
                      <a:pt x="6" y="565"/>
                      <a:pt x="6" y="565"/>
                      <a:pt x="6" y="565"/>
                    </a:cubicBezTo>
                    <a:cubicBezTo>
                      <a:pt x="8" y="567"/>
                      <a:pt x="8" y="567"/>
                      <a:pt x="8" y="567"/>
                    </a:cubicBezTo>
                    <a:cubicBezTo>
                      <a:pt x="8" y="567"/>
                      <a:pt x="8" y="567"/>
                      <a:pt x="8" y="567"/>
                    </a:cubicBezTo>
                    <a:cubicBezTo>
                      <a:pt x="7" y="567"/>
                      <a:pt x="7" y="567"/>
                      <a:pt x="7" y="567"/>
                    </a:cubicBezTo>
                    <a:cubicBezTo>
                      <a:pt x="6" y="568"/>
                      <a:pt x="6" y="568"/>
                      <a:pt x="6" y="568"/>
                    </a:cubicBezTo>
                    <a:cubicBezTo>
                      <a:pt x="7" y="569"/>
                      <a:pt x="7" y="569"/>
                      <a:pt x="7" y="569"/>
                    </a:cubicBezTo>
                    <a:cubicBezTo>
                      <a:pt x="7" y="569"/>
                      <a:pt x="7" y="569"/>
                      <a:pt x="7" y="569"/>
                    </a:cubicBezTo>
                    <a:cubicBezTo>
                      <a:pt x="5" y="568"/>
                      <a:pt x="5" y="568"/>
                      <a:pt x="5" y="568"/>
                    </a:cubicBezTo>
                    <a:cubicBezTo>
                      <a:pt x="4" y="569"/>
                      <a:pt x="4" y="569"/>
                      <a:pt x="4" y="569"/>
                    </a:cubicBezTo>
                    <a:cubicBezTo>
                      <a:pt x="6" y="570"/>
                      <a:pt x="6" y="570"/>
                      <a:pt x="6" y="570"/>
                    </a:cubicBezTo>
                    <a:cubicBezTo>
                      <a:pt x="5" y="572"/>
                      <a:pt x="5" y="572"/>
                      <a:pt x="5" y="572"/>
                    </a:cubicBezTo>
                    <a:cubicBezTo>
                      <a:pt x="4" y="571"/>
                      <a:pt x="4" y="571"/>
                      <a:pt x="4" y="571"/>
                    </a:cubicBezTo>
                    <a:cubicBezTo>
                      <a:pt x="3" y="572"/>
                      <a:pt x="3" y="572"/>
                      <a:pt x="3" y="572"/>
                    </a:cubicBezTo>
                    <a:cubicBezTo>
                      <a:pt x="3" y="572"/>
                      <a:pt x="3" y="572"/>
                      <a:pt x="3" y="572"/>
                    </a:cubicBezTo>
                    <a:cubicBezTo>
                      <a:pt x="3" y="572"/>
                      <a:pt x="3" y="572"/>
                      <a:pt x="3" y="572"/>
                    </a:cubicBezTo>
                    <a:cubicBezTo>
                      <a:pt x="2" y="572"/>
                      <a:pt x="2" y="572"/>
                      <a:pt x="2" y="572"/>
                    </a:cubicBezTo>
                    <a:cubicBezTo>
                      <a:pt x="1" y="575"/>
                      <a:pt x="1" y="575"/>
                      <a:pt x="1" y="575"/>
                    </a:cubicBezTo>
                    <a:cubicBezTo>
                      <a:pt x="2" y="575"/>
                      <a:pt x="2" y="575"/>
                      <a:pt x="2" y="575"/>
                    </a:cubicBezTo>
                    <a:cubicBezTo>
                      <a:pt x="2" y="575"/>
                      <a:pt x="1" y="576"/>
                      <a:pt x="1" y="576"/>
                    </a:cubicBezTo>
                    <a:cubicBezTo>
                      <a:pt x="0" y="576"/>
                      <a:pt x="0" y="576"/>
                      <a:pt x="0" y="576"/>
                    </a:cubicBezTo>
                    <a:cubicBezTo>
                      <a:pt x="0" y="576"/>
                      <a:pt x="0" y="576"/>
                      <a:pt x="0" y="576"/>
                    </a:cubicBezTo>
                    <a:cubicBezTo>
                      <a:pt x="1" y="577"/>
                      <a:pt x="1" y="577"/>
                      <a:pt x="1" y="577"/>
                    </a:cubicBezTo>
                    <a:cubicBezTo>
                      <a:pt x="1" y="577"/>
                      <a:pt x="1" y="578"/>
                      <a:pt x="1" y="578"/>
                    </a:cubicBezTo>
                    <a:cubicBezTo>
                      <a:pt x="1" y="579"/>
                      <a:pt x="1" y="580"/>
                      <a:pt x="1" y="580"/>
                    </a:cubicBezTo>
                    <a:cubicBezTo>
                      <a:pt x="1" y="582"/>
                      <a:pt x="0" y="583"/>
                      <a:pt x="0" y="584"/>
                    </a:cubicBezTo>
                    <a:cubicBezTo>
                      <a:pt x="0" y="586"/>
                      <a:pt x="1" y="587"/>
                      <a:pt x="1" y="588"/>
                    </a:cubicBezTo>
                    <a:cubicBezTo>
                      <a:pt x="1" y="589"/>
                      <a:pt x="1" y="590"/>
                      <a:pt x="2" y="591"/>
                    </a:cubicBezTo>
                    <a:cubicBezTo>
                      <a:pt x="2" y="592"/>
                      <a:pt x="3" y="592"/>
                      <a:pt x="3" y="593"/>
                    </a:cubicBezTo>
                    <a:cubicBezTo>
                      <a:pt x="3" y="594"/>
                      <a:pt x="4" y="595"/>
                      <a:pt x="4" y="595"/>
                    </a:cubicBezTo>
                    <a:cubicBezTo>
                      <a:pt x="5" y="596"/>
                      <a:pt x="5" y="596"/>
                      <a:pt x="5" y="596"/>
                    </a:cubicBezTo>
                    <a:cubicBezTo>
                      <a:pt x="5" y="596"/>
                      <a:pt x="6" y="596"/>
                      <a:pt x="6" y="597"/>
                    </a:cubicBezTo>
                    <a:cubicBezTo>
                      <a:pt x="6" y="597"/>
                      <a:pt x="7" y="598"/>
                      <a:pt x="7" y="598"/>
                    </a:cubicBezTo>
                    <a:cubicBezTo>
                      <a:pt x="8" y="598"/>
                      <a:pt x="8" y="599"/>
                      <a:pt x="8" y="599"/>
                    </a:cubicBezTo>
                    <a:cubicBezTo>
                      <a:pt x="9" y="599"/>
                      <a:pt x="9" y="599"/>
                      <a:pt x="9" y="599"/>
                    </a:cubicBezTo>
                    <a:cubicBezTo>
                      <a:pt x="9" y="599"/>
                      <a:pt x="10" y="599"/>
                      <a:pt x="10" y="599"/>
                    </a:cubicBezTo>
                    <a:cubicBezTo>
                      <a:pt x="10" y="599"/>
                      <a:pt x="10" y="600"/>
                      <a:pt x="11" y="600"/>
                    </a:cubicBezTo>
                    <a:cubicBezTo>
                      <a:pt x="11" y="600"/>
                      <a:pt x="12" y="600"/>
                      <a:pt x="12" y="600"/>
                    </a:cubicBezTo>
                    <a:cubicBezTo>
                      <a:pt x="13" y="599"/>
                      <a:pt x="14" y="599"/>
                      <a:pt x="14" y="599"/>
                    </a:cubicBezTo>
                    <a:cubicBezTo>
                      <a:pt x="15" y="599"/>
                      <a:pt x="15" y="599"/>
                      <a:pt x="16" y="599"/>
                    </a:cubicBezTo>
                    <a:cubicBezTo>
                      <a:pt x="16" y="600"/>
                      <a:pt x="16" y="600"/>
                      <a:pt x="16" y="600"/>
                    </a:cubicBezTo>
                    <a:cubicBezTo>
                      <a:pt x="17" y="600"/>
                      <a:pt x="17" y="600"/>
                      <a:pt x="18" y="600"/>
                    </a:cubicBezTo>
                    <a:cubicBezTo>
                      <a:pt x="18" y="600"/>
                      <a:pt x="19" y="600"/>
                      <a:pt x="20" y="600"/>
                    </a:cubicBezTo>
                    <a:cubicBezTo>
                      <a:pt x="20" y="600"/>
                      <a:pt x="20" y="600"/>
                      <a:pt x="21" y="600"/>
                    </a:cubicBezTo>
                    <a:cubicBezTo>
                      <a:pt x="21" y="601"/>
                      <a:pt x="21" y="601"/>
                      <a:pt x="22" y="601"/>
                    </a:cubicBezTo>
                    <a:cubicBezTo>
                      <a:pt x="22" y="601"/>
                      <a:pt x="23" y="601"/>
                      <a:pt x="23" y="602"/>
                    </a:cubicBezTo>
                    <a:cubicBezTo>
                      <a:pt x="24" y="602"/>
                      <a:pt x="24" y="602"/>
                      <a:pt x="24" y="602"/>
                    </a:cubicBezTo>
                    <a:cubicBezTo>
                      <a:pt x="25" y="602"/>
                      <a:pt x="25" y="603"/>
                      <a:pt x="25" y="603"/>
                    </a:cubicBezTo>
                    <a:cubicBezTo>
                      <a:pt x="26" y="603"/>
                      <a:pt x="26" y="604"/>
                      <a:pt x="27" y="604"/>
                    </a:cubicBezTo>
                    <a:cubicBezTo>
                      <a:pt x="27" y="604"/>
                      <a:pt x="27" y="605"/>
                      <a:pt x="27" y="605"/>
                    </a:cubicBezTo>
                    <a:cubicBezTo>
                      <a:pt x="27" y="605"/>
                      <a:pt x="27" y="605"/>
                      <a:pt x="27" y="605"/>
                    </a:cubicBezTo>
                    <a:cubicBezTo>
                      <a:pt x="28" y="604"/>
                      <a:pt x="28" y="604"/>
                      <a:pt x="28" y="604"/>
                    </a:cubicBezTo>
                    <a:cubicBezTo>
                      <a:pt x="28" y="604"/>
                      <a:pt x="29" y="604"/>
                      <a:pt x="29" y="604"/>
                    </a:cubicBezTo>
                    <a:cubicBezTo>
                      <a:pt x="28" y="604"/>
                      <a:pt x="28" y="604"/>
                      <a:pt x="28" y="604"/>
                    </a:cubicBezTo>
                    <a:cubicBezTo>
                      <a:pt x="28" y="605"/>
                      <a:pt x="28" y="605"/>
                      <a:pt x="28" y="605"/>
                    </a:cubicBezTo>
                    <a:cubicBezTo>
                      <a:pt x="28" y="605"/>
                      <a:pt x="28" y="605"/>
                      <a:pt x="28" y="605"/>
                    </a:cubicBezTo>
                    <a:cubicBezTo>
                      <a:pt x="28" y="605"/>
                      <a:pt x="28" y="605"/>
                      <a:pt x="28" y="605"/>
                    </a:cubicBezTo>
                    <a:cubicBezTo>
                      <a:pt x="28" y="605"/>
                      <a:pt x="28" y="605"/>
                      <a:pt x="28" y="605"/>
                    </a:cubicBezTo>
                    <a:cubicBezTo>
                      <a:pt x="28" y="606"/>
                      <a:pt x="28" y="606"/>
                      <a:pt x="28" y="606"/>
                    </a:cubicBezTo>
                    <a:cubicBezTo>
                      <a:pt x="29" y="605"/>
                      <a:pt x="29" y="605"/>
                      <a:pt x="29" y="605"/>
                    </a:cubicBezTo>
                    <a:cubicBezTo>
                      <a:pt x="30" y="605"/>
                      <a:pt x="30" y="605"/>
                      <a:pt x="30" y="605"/>
                    </a:cubicBezTo>
                    <a:cubicBezTo>
                      <a:pt x="29" y="606"/>
                      <a:pt x="29" y="606"/>
                      <a:pt x="29" y="606"/>
                    </a:cubicBezTo>
                    <a:cubicBezTo>
                      <a:pt x="29" y="606"/>
                      <a:pt x="29" y="606"/>
                      <a:pt x="29" y="606"/>
                    </a:cubicBezTo>
                    <a:cubicBezTo>
                      <a:pt x="29" y="606"/>
                      <a:pt x="29" y="606"/>
                      <a:pt x="29" y="606"/>
                    </a:cubicBezTo>
                    <a:cubicBezTo>
                      <a:pt x="29" y="606"/>
                      <a:pt x="29" y="606"/>
                      <a:pt x="29" y="606"/>
                    </a:cubicBezTo>
                    <a:cubicBezTo>
                      <a:pt x="28" y="607"/>
                      <a:pt x="28" y="607"/>
                      <a:pt x="28" y="607"/>
                    </a:cubicBezTo>
                    <a:cubicBezTo>
                      <a:pt x="28" y="607"/>
                      <a:pt x="28" y="607"/>
                      <a:pt x="28" y="607"/>
                    </a:cubicBezTo>
                    <a:cubicBezTo>
                      <a:pt x="29" y="607"/>
                      <a:pt x="29" y="607"/>
                      <a:pt x="29" y="607"/>
                    </a:cubicBezTo>
                    <a:cubicBezTo>
                      <a:pt x="29" y="607"/>
                      <a:pt x="29" y="607"/>
                      <a:pt x="29" y="607"/>
                    </a:cubicBezTo>
                    <a:cubicBezTo>
                      <a:pt x="29" y="607"/>
                      <a:pt x="29" y="607"/>
                      <a:pt x="29" y="607"/>
                    </a:cubicBezTo>
                    <a:cubicBezTo>
                      <a:pt x="28" y="608"/>
                      <a:pt x="28" y="608"/>
                      <a:pt x="28" y="608"/>
                    </a:cubicBezTo>
                    <a:cubicBezTo>
                      <a:pt x="28" y="609"/>
                      <a:pt x="28" y="609"/>
                      <a:pt x="28" y="609"/>
                    </a:cubicBezTo>
                    <a:cubicBezTo>
                      <a:pt x="28" y="609"/>
                      <a:pt x="28" y="609"/>
                      <a:pt x="28" y="609"/>
                    </a:cubicBezTo>
                    <a:cubicBezTo>
                      <a:pt x="29" y="608"/>
                      <a:pt x="29" y="608"/>
                      <a:pt x="29" y="608"/>
                    </a:cubicBezTo>
                    <a:cubicBezTo>
                      <a:pt x="31" y="607"/>
                      <a:pt x="31" y="607"/>
                      <a:pt x="31" y="607"/>
                    </a:cubicBezTo>
                    <a:cubicBezTo>
                      <a:pt x="31" y="607"/>
                      <a:pt x="31" y="607"/>
                      <a:pt x="31" y="607"/>
                    </a:cubicBezTo>
                    <a:cubicBezTo>
                      <a:pt x="29" y="609"/>
                      <a:pt x="29" y="609"/>
                      <a:pt x="29" y="609"/>
                    </a:cubicBezTo>
                    <a:cubicBezTo>
                      <a:pt x="29" y="609"/>
                      <a:pt x="29" y="609"/>
                      <a:pt x="29" y="609"/>
                    </a:cubicBezTo>
                    <a:cubicBezTo>
                      <a:pt x="29" y="609"/>
                      <a:pt x="31" y="607"/>
                      <a:pt x="31" y="607"/>
                    </a:cubicBezTo>
                    <a:cubicBezTo>
                      <a:pt x="32" y="607"/>
                      <a:pt x="31" y="607"/>
                      <a:pt x="31" y="608"/>
                    </a:cubicBezTo>
                    <a:cubicBezTo>
                      <a:pt x="31" y="608"/>
                      <a:pt x="31" y="608"/>
                      <a:pt x="31" y="608"/>
                    </a:cubicBezTo>
                    <a:cubicBezTo>
                      <a:pt x="30" y="608"/>
                      <a:pt x="30" y="608"/>
                      <a:pt x="30" y="609"/>
                    </a:cubicBezTo>
                    <a:cubicBezTo>
                      <a:pt x="30" y="609"/>
                      <a:pt x="30" y="609"/>
                      <a:pt x="30" y="609"/>
                    </a:cubicBezTo>
                    <a:cubicBezTo>
                      <a:pt x="30" y="609"/>
                      <a:pt x="30" y="609"/>
                      <a:pt x="30" y="609"/>
                    </a:cubicBezTo>
                    <a:cubicBezTo>
                      <a:pt x="30" y="609"/>
                      <a:pt x="29" y="609"/>
                      <a:pt x="29" y="609"/>
                    </a:cubicBezTo>
                    <a:cubicBezTo>
                      <a:pt x="28" y="609"/>
                      <a:pt x="29" y="609"/>
                      <a:pt x="29" y="609"/>
                    </a:cubicBezTo>
                    <a:cubicBezTo>
                      <a:pt x="29" y="610"/>
                      <a:pt x="29" y="610"/>
                      <a:pt x="28" y="610"/>
                    </a:cubicBezTo>
                    <a:cubicBezTo>
                      <a:pt x="28" y="610"/>
                      <a:pt x="29" y="611"/>
                      <a:pt x="29" y="611"/>
                    </a:cubicBezTo>
                    <a:cubicBezTo>
                      <a:pt x="29" y="611"/>
                      <a:pt x="29" y="611"/>
                      <a:pt x="29" y="611"/>
                    </a:cubicBezTo>
                    <a:cubicBezTo>
                      <a:pt x="29" y="611"/>
                      <a:pt x="29" y="611"/>
                      <a:pt x="30" y="611"/>
                    </a:cubicBezTo>
                    <a:cubicBezTo>
                      <a:pt x="30" y="611"/>
                      <a:pt x="30" y="611"/>
                      <a:pt x="31" y="611"/>
                    </a:cubicBezTo>
                    <a:cubicBezTo>
                      <a:pt x="31" y="611"/>
                      <a:pt x="32" y="612"/>
                      <a:pt x="32" y="611"/>
                    </a:cubicBezTo>
                    <a:cubicBezTo>
                      <a:pt x="32" y="611"/>
                      <a:pt x="32" y="611"/>
                      <a:pt x="32" y="611"/>
                    </a:cubicBezTo>
                    <a:cubicBezTo>
                      <a:pt x="32" y="611"/>
                      <a:pt x="32" y="611"/>
                      <a:pt x="32" y="611"/>
                    </a:cubicBezTo>
                    <a:cubicBezTo>
                      <a:pt x="33" y="610"/>
                      <a:pt x="33" y="610"/>
                      <a:pt x="33" y="609"/>
                    </a:cubicBezTo>
                    <a:cubicBezTo>
                      <a:pt x="33" y="609"/>
                      <a:pt x="33" y="610"/>
                      <a:pt x="33" y="610"/>
                    </a:cubicBezTo>
                    <a:cubicBezTo>
                      <a:pt x="33" y="610"/>
                      <a:pt x="33" y="611"/>
                      <a:pt x="33" y="611"/>
                    </a:cubicBezTo>
                    <a:cubicBezTo>
                      <a:pt x="33" y="611"/>
                      <a:pt x="33" y="611"/>
                      <a:pt x="34" y="611"/>
                    </a:cubicBezTo>
                    <a:cubicBezTo>
                      <a:pt x="34" y="612"/>
                      <a:pt x="34" y="612"/>
                      <a:pt x="35" y="612"/>
                    </a:cubicBezTo>
                    <a:cubicBezTo>
                      <a:pt x="35" y="612"/>
                      <a:pt x="36" y="612"/>
                      <a:pt x="36" y="612"/>
                    </a:cubicBezTo>
                    <a:cubicBezTo>
                      <a:pt x="36" y="612"/>
                      <a:pt x="36" y="611"/>
                      <a:pt x="36" y="611"/>
                    </a:cubicBezTo>
                    <a:cubicBezTo>
                      <a:pt x="37" y="611"/>
                      <a:pt x="37" y="611"/>
                      <a:pt x="37" y="610"/>
                    </a:cubicBezTo>
                    <a:cubicBezTo>
                      <a:pt x="37" y="610"/>
                      <a:pt x="37" y="610"/>
                      <a:pt x="38" y="610"/>
                    </a:cubicBezTo>
                    <a:cubicBezTo>
                      <a:pt x="38" y="610"/>
                      <a:pt x="38" y="609"/>
                      <a:pt x="38" y="610"/>
                    </a:cubicBezTo>
                    <a:cubicBezTo>
                      <a:pt x="38" y="610"/>
                      <a:pt x="39" y="610"/>
                      <a:pt x="39" y="610"/>
                    </a:cubicBezTo>
                    <a:cubicBezTo>
                      <a:pt x="40" y="611"/>
                      <a:pt x="40" y="611"/>
                      <a:pt x="41" y="611"/>
                    </a:cubicBezTo>
                    <a:cubicBezTo>
                      <a:pt x="41" y="611"/>
                      <a:pt x="41" y="610"/>
                      <a:pt x="41" y="610"/>
                    </a:cubicBezTo>
                    <a:cubicBezTo>
                      <a:pt x="42" y="610"/>
                      <a:pt x="42" y="609"/>
                      <a:pt x="42" y="609"/>
                    </a:cubicBezTo>
                    <a:cubicBezTo>
                      <a:pt x="42" y="609"/>
                      <a:pt x="42" y="610"/>
                      <a:pt x="42" y="610"/>
                    </a:cubicBezTo>
                    <a:cubicBezTo>
                      <a:pt x="42" y="610"/>
                      <a:pt x="41" y="610"/>
                      <a:pt x="41" y="611"/>
                    </a:cubicBezTo>
                    <a:cubicBezTo>
                      <a:pt x="41" y="611"/>
                      <a:pt x="40" y="611"/>
                      <a:pt x="40" y="611"/>
                    </a:cubicBezTo>
                    <a:cubicBezTo>
                      <a:pt x="40" y="611"/>
                      <a:pt x="39" y="611"/>
                      <a:pt x="39" y="611"/>
                    </a:cubicBezTo>
                    <a:cubicBezTo>
                      <a:pt x="39" y="610"/>
                      <a:pt x="38" y="610"/>
                      <a:pt x="38" y="610"/>
                    </a:cubicBezTo>
                    <a:cubicBezTo>
                      <a:pt x="38" y="610"/>
                      <a:pt x="37" y="611"/>
                      <a:pt x="37" y="611"/>
                    </a:cubicBezTo>
                    <a:cubicBezTo>
                      <a:pt x="37" y="611"/>
                      <a:pt x="37" y="612"/>
                      <a:pt x="37" y="612"/>
                    </a:cubicBezTo>
                    <a:cubicBezTo>
                      <a:pt x="36" y="612"/>
                      <a:pt x="36" y="612"/>
                      <a:pt x="36" y="612"/>
                    </a:cubicBezTo>
                    <a:cubicBezTo>
                      <a:pt x="36" y="613"/>
                      <a:pt x="36" y="613"/>
                      <a:pt x="35" y="613"/>
                    </a:cubicBezTo>
                    <a:cubicBezTo>
                      <a:pt x="35" y="613"/>
                      <a:pt x="35" y="613"/>
                      <a:pt x="34" y="613"/>
                    </a:cubicBezTo>
                    <a:cubicBezTo>
                      <a:pt x="34" y="613"/>
                      <a:pt x="33" y="613"/>
                      <a:pt x="33" y="613"/>
                    </a:cubicBezTo>
                    <a:cubicBezTo>
                      <a:pt x="33" y="613"/>
                      <a:pt x="32" y="613"/>
                      <a:pt x="32" y="613"/>
                    </a:cubicBezTo>
                    <a:cubicBezTo>
                      <a:pt x="32" y="613"/>
                      <a:pt x="31" y="613"/>
                      <a:pt x="31" y="613"/>
                    </a:cubicBezTo>
                    <a:cubicBezTo>
                      <a:pt x="31" y="613"/>
                      <a:pt x="30" y="612"/>
                      <a:pt x="30" y="612"/>
                    </a:cubicBezTo>
                    <a:cubicBezTo>
                      <a:pt x="30" y="612"/>
                      <a:pt x="29" y="612"/>
                      <a:pt x="29" y="613"/>
                    </a:cubicBezTo>
                    <a:cubicBezTo>
                      <a:pt x="29" y="613"/>
                      <a:pt x="28" y="613"/>
                      <a:pt x="28" y="613"/>
                    </a:cubicBezTo>
                    <a:cubicBezTo>
                      <a:pt x="27" y="613"/>
                      <a:pt x="27" y="613"/>
                      <a:pt x="26" y="613"/>
                    </a:cubicBezTo>
                    <a:cubicBezTo>
                      <a:pt x="26" y="613"/>
                      <a:pt x="26" y="613"/>
                      <a:pt x="26" y="614"/>
                    </a:cubicBezTo>
                    <a:cubicBezTo>
                      <a:pt x="25" y="614"/>
                      <a:pt x="25" y="614"/>
                      <a:pt x="24" y="614"/>
                    </a:cubicBezTo>
                    <a:cubicBezTo>
                      <a:pt x="24" y="615"/>
                      <a:pt x="24" y="615"/>
                      <a:pt x="23" y="615"/>
                    </a:cubicBezTo>
                    <a:cubicBezTo>
                      <a:pt x="23" y="616"/>
                      <a:pt x="23" y="617"/>
                      <a:pt x="23" y="617"/>
                    </a:cubicBezTo>
                    <a:cubicBezTo>
                      <a:pt x="24" y="618"/>
                      <a:pt x="24" y="618"/>
                      <a:pt x="24" y="619"/>
                    </a:cubicBezTo>
                    <a:cubicBezTo>
                      <a:pt x="24" y="619"/>
                      <a:pt x="24" y="619"/>
                      <a:pt x="25" y="619"/>
                    </a:cubicBezTo>
                    <a:cubicBezTo>
                      <a:pt x="25" y="619"/>
                      <a:pt x="25" y="619"/>
                      <a:pt x="25" y="619"/>
                    </a:cubicBezTo>
                    <a:cubicBezTo>
                      <a:pt x="25" y="619"/>
                      <a:pt x="25" y="619"/>
                      <a:pt x="26" y="619"/>
                    </a:cubicBezTo>
                    <a:cubicBezTo>
                      <a:pt x="26" y="619"/>
                      <a:pt x="26" y="619"/>
                      <a:pt x="26" y="619"/>
                    </a:cubicBezTo>
                    <a:cubicBezTo>
                      <a:pt x="27" y="619"/>
                      <a:pt x="27" y="619"/>
                      <a:pt x="27" y="619"/>
                    </a:cubicBezTo>
                    <a:cubicBezTo>
                      <a:pt x="27" y="619"/>
                      <a:pt x="27" y="619"/>
                      <a:pt x="27" y="619"/>
                    </a:cubicBezTo>
                    <a:cubicBezTo>
                      <a:pt x="28" y="619"/>
                      <a:pt x="28" y="619"/>
                      <a:pt x="29" y="619"/>
                    </a:cubicBezTo>
                    <a:cubicBezTo>
                      <a:pt x="29" y="619"/>
                      <a:pt x="29" y="619"/>
                      <a:pt x="29" y="620"/>
                    </a:cubicBezTo>
                    <a:cubicBezTo>
                      <a:pt x="30" y="620"/>
                      <a:pt x="30" y="620"/>
                      <a:pt x="30" y="620"/>
                    </a:cubicBezTo>
                    <a:cubicBezTo>
                      <a:pt x="31" y="620"/>
                      <a:pt x="31" y="620"/>
                      <a:pt x="32" y="620"/>
                    </a:cubicBezTo>
                    <a:cubicBezTo>
                      <a:pt x="32" y="620"/>
                      <a:pt x="33" y="619"/>
                      <a:pt x="33" y="619"/>
                    </a:cubicBezTo>
                    <a:cubicBezTo>
                      <a:pt x="34" y="619"/>
                      <a:pt x="34" y="619"/>
                      <a:pt x="35" y="619"/>
                    </a:cubicBezTo>
                    <a:cubicBezTo>
                      <a:pt x="35" y="619"/>
                      <a:pt x="35" y="619"/>
                      <a:pt x="36" y="619"/>
                    </a:cubicBezTo>
                    <a:cubicBezTo>
                      <a:pt x="36" y="619"/>
                      <a:pt x="36" y="619"/>
                      <a:pt x="36" y="619"/>
                    </a:cubicBezTo>
                    <a:cubicBezTo>
                      <a:pt x="36" y="619"/>
                      <a:pt x="37" y="619"/>
                      <a:pt x="37" y="618"/>
                    </a:cubicBezTo>
                    <a:cubicBezTo>
                      <a:pt x="37" y="618"/>
                      <a:pt x="38" y="618"/>
                      <a:pt x="38" y="618"/>
                    </a:cubicBezTo>
                    <a:cubicBezTo>
                      <a:pt x="40" y="617"/>
                      <a:pt x="41" y="617"/>
                      <a:pt x="42" y="617"/>
                    </a:cubicBezTo>
                    <a:cubicBezTo>
                      <a:pt x="43" y="617"/>
                      <a:pt x="44" y="617"/>
                      <a:pt x="44" y="616"/>
                    </a:cubicBezTo>
                    <a:cubicBezTo>
                      <a:pt x="45" y="616"/>
                      <a:pt x="45" y="616"/>
                      <a:pt x="45" y="615"/>
                    </a:cubicBezTo>
                    <a:cubicBezTo>
                      <a:pt x="46" y="615"/>
                      <a:pt x="47" y="615"/>
                      <a:pt x="47" y="615"/>
                    </a:cubicBezTo>
                    <a:cubicBezTo>
                      <a:pt x="48" y="614"/>
                      <a:pt x="48" y="614"/>
                      <a:pt x="48" y="614"/>
                    </a:cubicBezTo>
                    <a:cubicBezTo>
                      <a:pt x="48" y="614"/>
                      <a:pt x="49" y="614"/>
                      <a:pt x="49" y="614"/>
                    </a:cubicBezTo>
                    <a:cubicBezTo>
                      <a:pt x="50" y="614"/>
                      <a:pt x="51" y="613"/>
                      <a:pt x="51" y="613"/>
                    </a:cubicBezTo>
                    <a:cubicBezTo>
                      <a:pt x="52" y="613"/>
                      <a:pt x="52" y="613"/>
                      <a:pt x="52" y="613"/>
                    </a:cubicBezTo>
                    <a:cubicBezTo>
                      <a:pt x="52" y="613"/>
                      <a:pt x="52" y="613"/>
                      <a:pt x="53" y="613"/>
                    </a:cubicBezTo>
                    <a:cubicBezTo>
                      <a:pt x="53" y="613"/>
                      <a:pt x="54" y="612"/>
                      <a:pt x="54" y="612"/>
                    </a:cubicBezTo>
                    <a:cubicBezTo>
                      <a:pt x="55" y="612"/>
                      <a:pt x="55" y="612"/>
                      <a:pt x="56" y="612"/>
                    </a:cubicBezTo>
                    <a:cubicBezTo>
                      <a:pt x="56" y="612"/>
                      <a:pt x="56" y="612"/>
                      <a:pt x="57" y="612"/>
                    </a:cubicBezTo>
                    <a:cubicBezTo>
                      <a:pt x="57" y="611"/>
                      <a:pt x="57" y="611"/>
                      <a:pt x="57" y="611"/>
                    </a:cubicBezTo>
                    <a:cubicBezTo>
                      <a:pt x="58" y="611"/>
                      <a:pt x="58" y="611"/>
                      <a:pt x="58" y="611"/>
                    </a:cubicBezTo>
                    <a:cubicBezTo>
                      <a:pt x="58" y="611"/>
                      <a:pt x="58" y="611"/>
                      <a:pt x="58" y="611"/>
                    </a:cubicBezTo>
                    <a:cubicBezTo>
                      <a:pt x="58" y="611"/>
                      <a:pt x="58" y="611"/>
                      <a:pt x="59" y="611"/>
                    </a:cubicBezTo>
                    <a:cubicBezTo>
                      <a:pt x="59" y="611"/>
                      <a:pt x="59" y="610"/>
                      <a:pt x="59" y="610"/>
                    </a:cubicBezTo>
                    <a:cubicBezTo>
                      <a:pt x="59" y="610"/>
                      <a:pt x="60" y="610"/>
                      <a:pt x="60" y="610"/>
                    </a:cubicBezTo>
                    <a:cubicBezTo>
                      <a:pt x="60" y="610"/>
                      <a:pt x="60" y="610"/>
                      <a:pt x="60" y="610"/>
                    </a:cubicBezTo>
                    <a:cubicBezTo>
                      <a:pt x="61" y="610"/>
                      <a:pt x="61" y="610"/>
                      <a:pt x="61" y="610"/>
                    </a:cubicBezTo>
                    <a:cubicBezTo>
                      <a:pt x="62" y="610"/>
                      <a:pt x="63" y="609"/>
                      <a:pt x="64" y="609"/>
                    </a:cubicBezTo>
                    <a:cubicBezTo>
                      <a:pt x="64" y="609"/>
                      <a:pt x="64" y="609"/>
                      <a:pt x="64" y="609"/>
                    </a:cubicBezTo>
                    <a:cubicBezTo>
                      <a:pt x="64" y="609"/>
                      <a:pt x="65" y="609"/>
                      <a:pt x="65" y="609"/>
                    </a:cubicBezTo>
                    <a:cubicBezTo>
                      <a:pt x="65" y="609"/>
                      <a:pt x="65" y="609"/>
                      <a:pt x="65" y="609"/>
                    </a:cubicBezTo>
                    <a:cubicBezTo>
                      <a:pt x="65" y="609"/>
                      <a:pt x="66" y="609"/>
                      <a:pt x="66" y="609"/>
                    </a:cubicBezTo>
                    <a:cubicBezTo>
                      <a:pt x="66" y="609"/>
                      <a:pt x="66" y="608"/>
                      <a:pt x="66" y="608"/>
                    </a:cubicBezTo>
                    <a:cubicBezTo>
                      <a:pt x="66" y="608"/>
                      <a:pt x="66" y="607"/>
                      <a:pt x="66" y="607"/>
                    </a:cubicBezTo>
                    <a:cubicBezTo>
                      <a:pt x="66" y="607"/>
                      <a:pt x="65" y="606"/>
                      <a:pt x="65" y="606"/>
                    </a:cubicBezTo>
                    <a:cubicBezTo>
                      <a:pt x="65" y="606"/>
                      <a:pt x="65" y="605"/>
                      <a:pt x="65" y="605"/>
                    </a:cubicBezTo>
                    <a:cubicBezTo>
                      <a:pt x="64" y="605"/>
                      <a:pt x="63" y="605"/>
                      <a:pt x="63" y="606"/>
                    </a:cubicBezTo>
                    <a:cubicBezTo>
                      <a:pt x="62" y="606"/>
                      <a:pt x="61" y="606"/>
                      <a:pt x="61" y="606"/>
                    </a:cubicBezTo>
                    <a:cubicBezTo>
                      <a:pt x="60" y="606"/>
                      <a:pt x="60" y="606"/>
                      <a:pt x="59" y="606"/>
                    </a:cubicBezTo>
                    <a:cubicBezTo>
                      <a:pt x="59" y="606"/>
                      <a:pt x="59" y="606"/>
                      <a:pt x="58" y="606"/>
                    </a:cubicBezTo>
                    <a:cubicBezTo>
                      <a:pt x="58" y="606"/>
                      <a:pt x="57" y="606"/>
                      <a:pt x="57" y="606"/>
                    </a:cubicBezTo>
                    <a:cubicBezTo>
                      <a:pt x="57" y="606"/>
                      <a:pt x="56" y="606"/>
                      <a:pt x="56" y="606"/>
                    </a:cubicBezTo>
                    <a:cubicBezTo>
                      <a:pt x="55" y="606"/>
                      <a:pt x="55" y="606"/>
                      <a:pt x="54" y="607"/>
                    </a:cubicBezTo>
                    <a:cubicBezTo>
                      <a:pt x="54" y="607"/>
                      <a:pt x="54" y="607"/>
                      <a:pt x="54" y="606"/>
                    </a:cubicBezTo>
                    <a:cubicBezTo>
                      <a:pt x="54" y="606"/>
                      <a:pt x="54" y="606"/>
                      <a:pt x="54" y="606"/>
                    </a:cubicBezTo>
                    <a:cubicBezTo>
                      <a:pt x="55" y="606"/>
                      <a:pt x="56" y="605"/>
                      <a:pt x="57" y="605"/>
                    </a:cubicBezTo>
                    <a:cubicBezTo>
                      <a:pt x="59" y="605"/>
                      <a:pt x="60" y="605"/>
                      <a:pt x="61" y="604"/>
                    </a:cubicBezTo>
                    <a:cubicBezTo>
                      <a:pt x="61" y="604"/>
                      <a:pt x="62" y="604"/>
                      <a:pt x="62" y="604"/>
                    </a:cubicBezTo>
                    <a:cubicBezTo>
                      <a:pt x="62" y="604"/>
                      <a:pt x="62" y="604"/>
                      <a:pt x="63" y="604"/>
                    </a:cubicBezTo>
                    <a:cubicBezTo>
                      <a:pt x="63" y="604"/>
                      <a:pt x="63" y="604"/>
                      <a:pt x="64" y="604"/>
                    </a:cubicBezTo>
                    <a:cubicBezTo>
                      <a:pt x="64" y="604"/>
                      <a:pt x="64" y="604"/>
                      <a:pt x="65" y="604"/>
                    </a:cubicBezTo>
                    <a:cubicBezTo>
                      <a:pt x="65" y="604"/>
                      <a:pt x="65" y="604"/>
                      <a:pt x="65" y="604"/>
                    </a:cubicBezTo>
                    <a:cubicBezTo>
                      <a:pt x="66" y="604"/>
                      <a:pt x="66" y="603"/>
                      <a:pt x="66" y="603"/>
                    </a:cubicBezTo>
                    <a:cubicBezTo>
                      <a:pt x="66" y="603"/>
                      <a:pt x="67" y="603"/>
                      <a:pt x="67" y="603"/>
                    </a:cubicBezTo>
                    <a:cubicBezTo>
                      <a:pt x="67" y="602"/>
                      <a:pt x="68" y="602"/>
                      <a:pt x="69" y="602"/>
                    </a:cubicBezTo>
                    <a:cubicBezTo>
                      <a:pt x="69" y="602"/>
                      <a:pt x="70" y="602"/>
                      <a:pt x="71" y="603"/>
                    </a:cubicBezTo>
                    <a:cubicBezTo>
                      <a:pt x="71" y="603"/>
                      <a:pt x="72" y="603"/>
                      <a:pt x="72" y="603"/>
                    </a:cubicBezTo>
                    <a:cubicBezTo>
                      <a:pt x="72" y="603"/>
                      <a:pt x="73" y="603"/>
                      <a:pt x="73" y="603"/>
                    </a:cubicBezTo>
                    <a:cubicBezTo>
                      <a:pt x="73" y="603"/>
                      <a:pt x="73" y="603"/>
                      <a:pt x="74" y="603"/>
                    </a:cubicBezTo>
                    <a:cubicBezTo>
                      <a:pt x="74" y="603"/>
                      <a:pt x="74" y="603"/>
                      <a:pt x="74" y="603"/>
                    </a:cubicBezTo>
                    <a:cubicBezTo>
                      <a:pt x="74" y="602"/>
                      <a:pt x="74" y="603"/>
                      <a:pt x="75" y="603"/>
                    </a:cubicBezTo>
                    <a:cubicBezTo>
                      <a:pt x="75" y="603"/>
                      <a:pt x="76" y="603"/>
                      <a:pt x="76" y="603"/>
                    </a:cubicBezTo>
                    <a:cubicBezTo>
                      <a:pt x="76" y="602"/>
                      <a:pt x="76" y="603"/>
                      <a:pt x="76" y="603"/>
                    </a:cubicBezTo>
                    <a:cubicBezTo>
                      <a:pt x="76" y="602"/>
                      <a:pt x="76" y="602"/>
                      <a:pt x="76" y="602"/>
                    </a:cubicBezTo>
                    <a:cubicBezTo>
                      <a:pt x="76" y="602"/>
                      <a:pt x="76" y="602"/>
                      <a:pt x="76" y="602"/>
                    </a:cubicBezTo>
                    <a:cubicBezTo>
                      <a:pt x="76" y="602"/>
                      <a:pt x="76" y="602"/>
                      <a:pt x="76" y="602"/>
                    </a:cubicBezTo>
                    <a:cubicBezTo>
                      <a:pt x="76" y="602"/>
                      <a:pt x="76" y="602"/>
                      <a:pt x="75" y="602"/>
                    </a:cubicBezTo>
                    <a:cubicBezTo>
                      <a:pt x="75" y="602"/>
                      <a:pt x="75" y="601"/>
                      <a:pt x="75" y="601"/>
                    </a:cubicBezTo>
                    <a:cubicBezTo>
                      <a:pt x="75" y="601"/>
                      <a:pt x="75" y="600"/>
                      <a:pt x="75" y="600"/>
                    </a:cubicBezTo>
                    <a:cubicBezTo>
                      <a:pt x="74" y="600"/>
                      <a:pt x="74" y="599"/>
                      <a:pt x="73" y="600"/>
                    </a:cubicBezTo>
                    <a:cubicBezTo>
                      <a:pt x="73" y="600"/>
                      <a:pt x="73" y="600"/>
                      <a:pt x="73" y="600"/>
                    </a:cubicBezTo>
                    <a:cubicBezTo>
                      <a:pt x="73" y="600"/>
                      <a:pt x="72" y="600"/>
                      <a:pt x="72" y="600"/>
                    </a:cubicBezTo>
                    <a:cubicBezTo>
                      <a:pt x="72" y="600"/>
                      <a:pt x="72" y="601"/>
                      <a:pt x="71" y="601"/>
                    </a:cubicBezTo>
                    <a:cubicBezTo>
                      <a:pt x="71" y="601"/>
                      <a:pt x="71" y="601"/>
                      <a:pt x="70" y="601"/>
                    </a:cubicBezTo>
                    <a:cubicBezTo>
                      <a:pt x="70" y="601"/>
                      <a:pt x="70" y="601"/>
                      <a:pt x="69" y="601"/>
                    </a:cubicBezTo>
                    <a:cubicBezTo>
                      <a:pt x="69" y="601"/>
                      <a:pt x="69" y="601"/>
                      <a:pt x="69" y="601"/>
                    </a:cubicBezTo>
                    <a:cubicBezTo>
                      <a:pt x="69" y="601"/>
                      <a:pt x="68" y="601"/>
                      <a:pt x="68" y="601"/>
                    </a:cubicBezTo>
                    <a:cubicBezTo>
                      <a:pt x="68" y="601"/>
                      <a:pt x="68" y="601"/>
                      <a:pt x="68" y="601"/>
                    </a:cubicBezTo>
                    <a:cubicBezTo>
                      <a:pt x="67" y="601"/>
                      <a:pt x="67" y="601"/>
                      <a:pt x="67" y="601"/>
                    </a:cubicBezTo>
                    <a:cubicBezTo>
                      <a:pt x="66" y="601"/>
                      <a:pt x="67" y="601"/>
                      <a:pt x="66" y="601"/>
                    </a:cubicBezTo>
                    <a:cubicBezTo>
                      <a:pt x="66" y="601"/>
                      <a:pt x="66" y="601"/>
                      <a:pt x="66" y="601"/>
                    </a:cubicBezTo>
                    <a:cubicBezTo>
                      <a:pt x="65" y="601"/>
                      <a:pt x="65" y="601"/>
                      <a:pt x="65" y="601"/>
                    </a:cubicBezTo>
                    <a:cubicBezTo>
                      <a:pt x="65" y="601"/>
                      <a:pt x="65" y="601"/>
                      <a:pt x="65" y="601"/>
                    </a:cubicBezTo>
                    <a:cubicBezTo>
                      <a:pt x="65" y="601"/>
                      <a:pt x="65" y="601"/>
                      <a:pt x="65" y="600"/>
                    </a:cubicBezTo>
                    <a:cubicBezTo>
                      <a:pt x="65" y="600"/>
                      <a:pt x="65" y="600"/>
                      <a:pt x="65" y="600"/>
                    </a:cubicBezTo>
                    <a:cubicBezTo>
                      <a:pt x="65" y="600"/>
                      <a:pt x="65" y="600"/>
                      <a:pt x="65" y="600"/>
                    </a:cubicBezTo>
                    <a:cubicBezTo>
                      <a:pt x="65" y="599"/>
                      <a:pt x="64" y="599"/>
                      <a:pt x="64" y="599"/>
                    </a:cubicBezTo>
                    <a:cubicBezTo>
                      <a:pt x="64" y="598"/>
                      <a:pt x="64" y="598"/>
                      <a:pt x="64" y="598"/>
                    </a:cubicBezTo>
                    <a:cubicBezTo>
                      <a:pt x="64" y="597"/>
                      <a:pt x="63" y="597"/>
                      <a:pt x="63" y="596"/>
                    </a:cubicBezTo>
                    <a:cubicBezTo>
                      <a:pt x="63" y="596"/>
                      <a:pt x="63" y="596"/>
                      <a:pt x="63" y="596"/>
                    </a:cubicBezTo>
                    <a:cubicBezTo>
                      <a:pt x="63" y="596"/>
                      <a:pt x="63" y="596"/>
                      <a:pt x="63" y="596"/>
                    </a:cubicBezTo>
                    <a:cubicBezTo>
                      <a:pt x="63" y="596"/>
                      <a:pt x="64" y="596"/>
                      <a:pt x="64" y="596"/>
                    </a:cubicBezTo>
                    <a:cubicBezTo>
                      <a:pt x="64" y="596"/>
                      <a:pt x="64" y="596"/>
                      <a:pt x="64" y="597"/>
                    </a:cubicBezTo>
                    <a:cubicBezTo>
                      <a:pt x="64" y="597"/>
                      <a:pt x="64" y="597"/>
                      <a:pt x="64" y="597"/>
                    </a:cubicBezTo>
                    <a:cubicBezTo>
                      <a:pt x="64" y="597"/>
                      <a:pt x="64" y="598"/>
                      <a:pt x="64" y="598"/>
                    </a:cubicBezTo>
                    <a:cubicBezTo>
                      <a:pt x="64" y="598"/>
                      <a:pt x="64" y="598"/>
                      <a:pt x="65" y="598"/>
                    </a:cubicBezTo>
                    <a:cubicBezTo>
                      <a:pt x="65" y="600"/>
                      <a:pt x="67" y="600"/>
                      <a:pt x="68" y="601"/>
                    </a:cubicBezTo>
                    <a:cubicBezTo>
                      <a:pt x="68" y="601"/>
                      <a:pt x="68" y="601"/>
                      <a:pt x="69" y="600"/>
                    </a:cubicBezTo>
                    <a:cubicBezTo>
                      <a:pt x="69" y="600"/>
                      <a:pt x="70" y="601"/>
                      <a:pt x="70" y="600"/>
                    </a:cubicBezTo>
                    <a:cubicBezTo>
                      <a:pt x="71" y="600"/>
                      <a:pt x="71" y="600"/>
                      <a:pt x="71" y="600"/>
                    </a:cubicBezTo>
                    <a:cubicBezTo>
                      <a:pt x="71" y="600"/>
                      <a:pt x="71" y="600"/>
                      <a:pt x="72" y="600"/>
                    </a:cubicBezTo>
                    <a:cubicBezTo>
                      <a:pt x="72" y="600"/>
                      <a:pt x="72" y="600"/>
                      <a:pt x="72" y="599"/>
                    </a:cubicBezTo>
                    <a:cubicBezTo>
                      <a:pt x="72" y="599"/>
                      <a:pt x="72" y="599"/>
                      <a:pt x="72" y="599"/>
                    </a:cubicBezTo>
                    <a:cubicBezTo>
                      <a:pt x="72" y="599"/>
                      <a:pt x="72" y="598"/>
                      <a:pt x="72" y="598"/>
                    </a:cubicBezTo>
                    <a:cubicBezTo>
                      <a:pt x="73" y="598"/>
                      <a:pt x="73" y="598"/>
                      <a:pt x="73" y="597"/>
                    </a:cubicBezTo>
                    <a:cubicBezTo>
                      <a:pt x="73" y="597"/>
                      <a:pt x="72" y="597"/>
                      <a:pt x="72" y="597"/>
                    </a:cubicBezTo>
                    <a:cubicBezTo>
                      <a:pt x="71" y="596"/>
                      <a:pt x="71" y="595"/>
                      <a:pt x="70" y="594"/>
                    </a:cubicBezTo>
                    <a:cubicBezTo>
                      <a:pt x="69" y="594"/>
                      <a:pt x="69" y="594"/>
                      <a:pt x="69" y="594"/>
                    </a:cubicBezTo>
                    <a:cubicBezTo>
                      <a:pt x="69" y="594"/>
                      <a:pt x="68" y="594"/>
                      <a:pt x="68" y="594"/>
                    </a:cubicBezTo>
                    <a:cubicBezTo>
                      <a:pt x="68" y="594"/>
                      <a:pt x="68" y="594"/>
                      <a:pt x="68" y="593"/>
                    </a:cubicBezTo>
                    <a:cubicBezTo>
                      <a:pt x="67" y="593"/>
                      <a:pt x="66" y="592"/>
                      <a:pt x="65" y="592"/>
                    </a:cubicBezTo>
                    <a:cubicBezTo>
                      <a:pt x="65" y="592"/>
                      <a:pt x="65" y="591"/>
                      <a:pt x="65" y="591"/>
                    </a:cubicBezTo>
                    <a:cubicBezTo>
                      <a:pt x="65" y="591"/>
                      <a:pt x="65" y="591"/>
                      <a:pt x="65" y="591"/>
                    </a:cubicBezTo>
                    <a:cubicBezTo>
                      <a:pt x="64" y="591"/>
                      <a:pt x="64" y="591"/>
                      <a:pt x="64" y="591"/>
                    </a:cubicBezTo>
                    <a:cubicBezTo>
                      <a:pt x="64" y="591"/>
                      <a:pt x="64" y="591"/>
                      <a:pt x="63" y="591"/>
                    </a:cubicBezTo>
                    <a:cubicBezTo>
                      <a:pt x="63" y="591"/>
                      <a:pt x="63" y="590"/>
                      <a:pt x="62" y="590"/>
                    </a:cubicBezTo>
                    <a:cubicBezTo>
                      <a:pt x="62" y="590"/>
                      <a:pt x="62" y="590"/>
                      <a:pt x="62" y="590"/>
                    </a:cubicBezTo>
                    <a:cubicBezTo>
                      <a:pt x="62" y="590"/>
                      <a:pt x="62" y="589"/>
                      <a:pt x="62" y="589"/>
                    </a:cubicBezTo>
                    <a:cubicBezTo>
                      <a:pt x="62" y="589"/>
                      <a:pt x="62" y="589"/>
                      <a:pt x="62" y="589"/>
                    </a:cubicBezTo>
                    <a:cubicBezTo>
                      <a:pt x="63" y="589"/>
                      <a:pt x="63" y="589"/>
                      <a:pt x="63" y="589"/>
                    </a:cubicBezTo>
                    <a:cubicBezTo>
                      <a:pt x="63" y="589"/>
                      <a:pt x="63" y="589"/>
                      <a:pt x="63" y="590"/>
                    </a:cubicBezTo>
                    <a:cubicBezTo>
                      <a:pt x="63" y="590"/>
                      <a:pt x="64" y="590"/>
                      <a:pt x="64" y="590"/>
                    </a:cubicBezTo>
                    <a:cubicBezTo>
                      <a:pt x="64" y="590"/>
                      <a:pt x="64" y="590"/>
                      <a:pt x="65" y="591"/>
                    </a:cubicBezTo>
                    <a:cubicBezTo>
                      <a:pt x="65" y="591"/>
                      <a:pt x="65" y="591"/>
                      <a:pt x="65" y="591"/>
                    </a:cubicBezTo>
                    <a:cubicBezTo>
                      <a:pt x="65" y="591"/>
                      <a:pt x="66" y="591"/>
                      <a:pt x="66" y="591"/>
                    </a:cubicBezTo>
                    <a:cubicBezTo>
                      <a:pt x="66" y="591"/>
                      <a:pt x="66" y="591"/>
                      <a:pt x="66" y="591"/>
                    </a:cubicBezTo>
                    <a:cubicBezTo>
                      <a:pt x="66" y="591"/>
                      <a:pt x="66" y="591"/>
                      <a:pt x="67" y="591"/>
                    </a:cubicBezTo>
                    <a:cubicBezTo>
                      <a:pt x="67" y="590"/>
                      <a:pt x="67" y="590"/>
                      <a:pt x="67" y="590"/>
                    </a:cubicBezTo>
                    <a:cubicBezTo>
                      <a:pt x="68" y="590"/>
                      <a:pt x="68" y="590"/>
                      <a:pt x="68" y="590"/>
                    </a:cubicBezTo>
                    <a:cubicBezTo>
                      <a:pt x="69" y="590"/>
                      <a:pt x="69" y="590"/>
                      <a:pt x="70" y="590"/>
                    </a:cubicBezTo>
                    <a:cubicBezTo>
                      <a:pt x="70" y="590"/>
                      <a:pt x="70" y="591"/>
                      <a:pt x="71" y="591"/>
                    </a:cubicBezTo>
                    <a:cubicBezTo>
                      <a:pt x="71" y="591"/>
                      <a:pt x="71" y="591"/>
                      <a:pt x="72" y="591"/>
                    </a:cubicBezTo>
                    <a:cubicBezTo>
                      <a:pt x="72" y="592"/>
                      <a:pt x="72" y="592"/>
                      <a:pt x="73" y="592"/>
                    </a:cubicBezTo>
                    <a:cubicBezTo>
                      <a:pt x="73" y="592"/>
                      <a:pt x="73" y="593"/>
                      <a:pt x="73" y="593"/>
                    </a:cubicBezTo>
                    <a:cubicBezTo>
                      <a:pt x="73" y="593"/>
                      <a:pt x="73" y="593"/>
                      <a:pt x="73" y="593"/>
                    </a:cubicBezTo>
                    <a:cubicBezTo>
                      <a:pt x="73" y="593"/>
                      <a:pt x="73" y="593"/>
                      <a:pt x="73" y="593"/>
                    </a:cubicBezTo>
                    <a:cubicBezTo>
                      <a:pt x="73" y="593"/>
                      <a:pt x="73" y="594"/>
                      <a:pt x="73" y="594"/>
                    </a:cubicBezTo>
                    <a:cubicBezTo>
                      <a:pt x="74" y="594"/>
                      <a:pt x="74" y="594"/>
                      <a:pt x="74" y="595"/>
                    </a:cubicBezTo>
                    <a:cubicBezTo>
                      <a:pt x="74" y="596"/>
                      <a:pt x="74" y="597"/>
                      <a:pt x="75" y="597"/>
                    </a:cubicBezTo>
                    <a:cubicBezTo>
                      <a:pt x="75" y="598"/>
                      <a:pt x="75" y="598"/>
                      <a:pt x="75" y="598"/>
                    </a:cubicBezTo>
                    <a:cubicBezTo>
                      <a:pt x="75" y="599"/>
                      <a:pt x="75" y="599"/>
                      <a:pt x="75" y="599"/>
                    </a:cubicBezTo>
                    <a:cubicBezTo>
                      <a:pt x="76" y="600"/>
                      <a:pt x="76" y="600"/>
                      <a:pt x="76" y="599"/>
                    </a:cubicBezTo>
                    <a:cubicBezTo>
                      <a:pt x="76" y="599"/>
                      <a:pt x="77" y="599"/>
                      <a:pt x="77" y="598"/>
                    </a:cubicBezTo>
                    <a:cubicBezTo>
                      <a:pt x="78" y="598"/>
                      <a:pt x="79" y="597"/>
                      <a:pt x="80" y="597"/>
                    </a:cubicBezTo>
                    <a:cubicBezTo>
                      <a:pt x="80" y="597"/>
                      <a:pt x="81" y="596"/>
                      <a:pt x="81" y="597"/>
                    </a:cubicBezTo>
                    <a:cubicBezTo>
                      <a:pt x="81" y="597"/>
                      <a:pt x="81" y="597"/>
                      <a:pt x="81" y="597"/>
                    </a:cubicBezTo>
                    <a:cubicBezTo>
                      <a:pt x="82" y="597"/>
                      <a:pt x="82" y="597"/>
                      <a:pt x="82" y="598"/>
                    </a:cubicBezTo>
                    <a:cubicBezTo>
                      <a:pt x="82" y="598"/>
                      <a:pt x="82" y="598"/>
                      <a:pt x="82" y="598"/>
                    </a:cubicBezTo>
                    <a:cubicBezTo>
                      <a:pt x="82" y="599"/>
                      <a:pt x="83" y="599"/>
                      <a:pt x="83" y="599"/>
                    </a:cubicBezTo>
                    <a:cubicBezTo>
                      <a:pt x="83" y="600"/>
                      <a:pt x="84" y="600"/>
                      <a:pt x="83" y="601"/>
                    </a:cubicBezTo>
                    <a:cubicBezTo>
                      <a:pt x="83" y="601"/>
                      <a:pt x="83" y="602"/>
                      <a:pt x="82" y="601"/>
                    </a:cubicBezTo>
                    <a:cubicBezTo>
                      <a:pt x="82" y="601"/>
                      <a:pt x="81" y="601"/>
                      <a:pt x="81" y="601"/>
                    </a:cubicBezTo>
                    <a:cubicBezTo>
                      <a:pt x="81" y="601"/>
                      <a:pt x="80" y="601"/>
                      <a:pt x="79" y="601"/>
                    </a:cubicBezTo>
                    <a:cubicBezTo>
                      <a:pt x="79" y="601"/>
                      <a:pt x="80" y="601"/>
                      <a:pt x="80" y="601"/>
                    </a:cubicBezTo>
                    <a:cubicBezTo>
                      <a:pt x="80" y="602"/>
                      <a:pt x="81" y="602"/>
                      <a:pt x="81" y="602"/>
                    </a:cubicBezTo>
                    <a:cubicBezTo>
                      <a:pt x="82" y="602"/>
                      <a:pt x="83" y="602"/>
                      <a:pt x="83" y="603"/>
                    </a:cubicBezTo>
                    <a:cubicBezTo>
                      <a:pt x="83" y="603"/>
                      <a:pt x="84" y="604"/>
                      <a:pt x="84" y="604"/>
                    </a:cubicBezTo>
                    <a:cubicBezTo>
                      <a:pt x="85" y="604"/>
                      <a:pt x="85" y="604"/>
                      <a:pt x="85" y="603"/>
                    </a:cubicBezTo>
                    <a:cubicBezTo>
                      <a:pt x="86" y="603"/>
                      <a:pt x="86" y="603"/>
                      <a:pt x="86" y="603"/>
                    </a:cubicBezTo>
                    <a:cubicBezTo>
                      <a:pt x="87" y="603"/>
                      <a:pt x="87" y="603"/>
                      <a:pt x="87" y="603"/>
                    </a:cubicBezTo>
                    <a:cubicBezTo>
                      <a:pt x="88" y="602"/>
                      <a:pt x="88" y="602"/>
                      <a:pt x="89" y="602"/>
                    </a:cubicBezTo>
                    <a:cubicBezTo>
                      <a:pt x="89" y="602"/>
                      <a:pt x="89" y="602"/>
                      <a:pt x="89" y="602"/>
                    </a:cubicBezTo>
                    <a:cubicBezTo>
                      <a:pt x="89" y="602"/>
                      <a:pt x="89" y="602"/>
                      <a:pt x="90" y="602"/>
                    </a:cubicBezTo>
                    <a:cubicBezTo>
                      <a:pt x="90" y="601"/>
                      <a:pt x="90" y="601"/>
                      <a:pt x="91" y="601"/>
                    </a:cubicBezTo>
                    <a:cubicBezTo>
                      <a:pt x="91" y="601"/>
                      <a:pt x="91" y="600"/>
                      <a:pt x="92" y="600"/>
                    </a:cubicBezTo>
                    <a:cubicBezTo>
                      <a:pt x="92" y="600"/>
                      <a:pt x="93" y="600"/>
                      <a:pt x="93" y="600"/>
                    </a:cubicBezTo>
                    <a:cubicBezTo>
                      <a:pt x="93" y="600"/>
                      <a:pt x="93" y="599"/>
                      <a:pt x="93" y="599"/>
                    </a:cubicBezTo>
                    <a:cubicBezTo>
                      <a:pt x="93" y="599"/>
                      <a:pt x="93" y="599"/>
                      <a:pt x="93" y="598"/>
                    </a:cubicBezTo>
                    <a:cubicBezTo>
                      <a:pt x="93" y="598"/>
                      <a:pt x="94" y="598"/>
                      <a:pt x="94" y="597"/>
                    </a:cubicBezTo>
                    <a:cubicBezTo>
                      <a:pt x="94" y="597"/>
                      <a:pt x="94" y="597"/>
                      <a:pt x="94" y="597"/>
                    </a:cubicBezTo>
                    <a:cubicBezTo>
                      <a:pt x="94" y="596"/>
                      <a:pt x="94" y="596"/>
                      <a:pt x="94" y="596"/>
                    </a:cubicBezTo>
                    <a:cubicBezTo>
                      <a:pt x="94" y="595"/>
                      <a:pt x="93" y="595"/>
                      <a:pt x="93" y="595"/>
                    </a:cubicBezTo>
                    <a:cubicBezTo>
                      <a:pt x="93" y="594"/>
                      <a:pt x="93" y="594"/>
                      <a:pt x="93" y="594"/>
                    </a:cubicBezTo>
                    <a:cubicBezTo>
                      <a:pt x="92" y="594"/>
                      <a:pt x="92" y="593"/>
                      <a:pt x="92" y="593"/>
                    </a:cubicBezTo>
                    <a:cubicBezTo>
                      <a:pt x="92" y="593"/>
                      <a:pt x="92" y="593"/>
                      <a:pt x="92" y="593"/>
                    </a:cubicBezTo>
                    <a:cubicBezTo>
                      <a:pt x="92" y="593"/>
                      <a:pt x="92" y="593"/>
                      <a:pt x="92" y="593"/>
                    </a:cubicBezTo>
                    <a:cubicBezTo>
                      <a:pt x="92" y="593"/>
                      <a:pt x="92" y="593"/>
                      <a:pt x="92" y="592"/>
                    </a:cubicBezTo>
                    <a:cubicBezTo>
                      <a:pt x="91" y="592"/>
                      <a:pt x="91" y="592"/>
                      <a:pt x="91" y="591"/>
                    </a:cubicBezTo>
                    <a:cubicBezTo>
                      <a:pt x="91" y="591"/>
                      <a:pt x="91" y="591"/>
                      <a:pt x="91" y="591"/>
                    </a:cubicBezTo>
                    <a:cubicBezTo>
                      <a:pt x="90" y="590"/>
                      <a:pt x="90" y="590"/>
                      <a:pt x="90" y="590"/>
                    </a:cubicBezTo>
                    <a:cubicBezTo>
                      <a:pt x="90" y="590"/>
                      <a:pt x="90" y="589"/>
                      <a:pt x="90" y="589"/>
                    </a:cubicBezTo>
                    <a:cubicBezTo>
                      <a:pt x="89" y="589"/>
                      <a:pt x="89" y="589"/>
                      <a:pt x="89" y="588"/>
                    </a:cubicBezTo>
                    <a:cubicBezTo>
                      <a:pt x="89" y="588"/>
                      <a:pt x="89" y="588"/>
                      <a:pt x="89" y="587"/>
                    </a:cubicBezTo>
                    <a:cubicBezTo>
                      <a:pt x="89" y="587"/>
                      <a:pt x="89" y="587"/>
                      <a:pt x="88" y="586"/>
                    </a:cubicBezTo>
                    <a:cubicBezTo>
                      <a:pt x="88" y="586"/>
                      <a:pt x="88" y="586"/>
                      <a:pt x="88" y="586"/>
                    </a:cubicBezTo>
                    <a:cubicBezTo>
                      <a:pt x="87" y="585"/>
                      <a:pt x="87" y="584"/>
                      <a:pt x="87" y="584"/>
                    </a:cubicBezTo>
                    <a:cubicBezTo>
                      <a:pt x="87" y="583"/>
                      <a:pt x="87" y="583"/>
                      <a:pt x="87" y="583"/>
                    </a:cubicBezTo>
                    <a:cubicBezTo>
                      <a:pt x="86" y="583"/>
                      <a:pt x="86" y="583"/>
                      <a:pt x="86" y="583"/>
                    </a:cubicBezTo>
                    <a:cubicBezTo>
                      <a:pt x="86" y="583"/>
                      <a:pt x="86" y="583"/>
                      <a:pt x="85" y="583"/>
                    </a:cubicBezTo>
                    <a:cubicBezTo>
                      <a:pt x="85" y="583"/>
                      <a:pt x="85" y="583"/>
                      <a:pt x="84" y="584"/>
                    </a:cubicBezTo>
                    <a:cubicBezTo>
                      <a:pt x="84" y="584"/>
                      <a:pt x="84" y="584"/>
                      <a:pt x="83" y="584"/>
                    </a:cubicBezTo>
                    <a:cubicBezTo>
                      <a:pt x="83" y="584"/>
                      <a:pt x="83" y="584"/>
                      <a:pt x="83" y="584"/>
                    </a:cubicBezTo>
                    <a:cubicBezTo>
                      <a:pt x="83" y="584"/>
                      <a:pt x="82" y="585"/>
                      <a:pt x="82" y="585"/>
                    </a:cubicBezTo>
                    <a:cubicBezTo>
                      <a:pt x="81" y="585"/>
                      <a:pt x="81" y="585"/>
                      <a:pt x="81" y="585"/>
                    </a:cubicBezTo>
                    <a:cubicBezTo>
                      <a:pt x="80" y="585"/>
                      <a:pt x="80" y="585"/>
                      <a:pt x="80" y="585"/>
                    </a:cubicBezTo>
                    <a:cubicBezTo>
                      <a:pt x="80" y="585"/>
                      <a:pt x="79" y="585"/>
                      <a:pt x="79" y="585"/>
                    </a:cubicBezTo>
                    <a:cubicBezTo>
                      <a:pt x="79" y="586"/>
                      <a:pt x="78" y="586"/>
                      <a:pt x="78" y="586"/>
                    </a:cubicBezTo>
                    <a:cubicBezTo>
                      <a:pt x="78" y="586"/>
                      <a:pt x="78" y="586"/>
                      <a:pt x="78" y="586"/>
                    </a:cubicBezTo>
                    <a:cubicBezTo>
                      <a:pt x="77" y="586"/>
                      <a:pt x="77" y="586"/>
                      <a:pt x="77" y="587"/>
                    </a:cubicBezTo>
                    <a:cubicBezTo>
                      <a:pt x="77" y="587"/>
                      <a:pt x="77" y="587"/>
                      <a:pt x="76" y="587"/>
                    </a:cubicBezTo>
                    <a:cubicBezTo>
                      <a:pt x="76" y="587"/>
                      <a:pt x="76" y="587"/>
                      <a:pt x="76" y="587"/>
                    </a:cubicBezTo>
                    <a:cubicBezTo>
                      <a:pt x="76" y="587"/>
                      <a:pt x="76" y="587"/>
                      <a:pt x="76" y="587"/>
                    </a:cubicBezTo>
                    <a:cubicBezTo>
                      <a:pt x="76" y="587"/>
                      <a:pt x="75" y="587"/>
                      <a:pt x="75" y="587"/>
                    </a:cubicBezTo>
                    <a:cubicBezTo>
                      <a:pt x="75" y="587"/>
                      <a:pt x="75" y="588"/>
                      <a:pt x="75" y="588"/>
                    </a:cubicBezTo>
                    <a:cubicBezTo>
                      <a:pt x="74" y="588"/>
                      <a:pt x="74" y="588"/>
                      <a:pt x="74" y="588"/>
                    </a:cubicBezTo>
                    <a:cubicBezTo>
                      <a:pt x="74" y="588"/>
                      <a:pt x="73" y="588"/>
                      <a:pt x="73" y="588"/>
                    </a:cubicBezTo>
                    <a:cubicBezTo>
                      <a:pt x="73" y="588"/>
                      <a:pt x="73" y="589"/>
                      <a:pt x="73" y="589"/>
                    </a:cubicBezTo>
                    <a:cubicBezTo>
                      <a:pt x="72" y="589"/>
                      <a:pt x="71" y="588"/>
                      <a:pt x="72" y="588"/>
                    </a:cubicBezTo>
                    <a:cubicBezTo>
                      <a:pt x="72" y="587"/>
                      <a:pt x="73" y="587"/>
                      <a:pt x="73" y="587"/>
                    </a:cubicBezTo>
                    <a:cubicBezTo>
                      <a:pt x="74" y="587"/>
                      <a:pt x="74" y="587"/>
                      <a:pt x="74" y="587"/>
                    </a:cubicBezTo>
                    <a:cubicBezTo>
                      <a:pt x="74" y="586"/>
                      <a:pt x="74" y="586"/>
                      <a:pt x="74" y="586"/>
                    </a:cubicBezTo>
                    <a:cubicBezTo>
                      <a:pt x="74" y="586"/>
                      <a:pt x="73" y="586"/>
                      <a:pt x="73" y="585"/>
                    </a:cubicBezTo>
                    <a:cubicBezTo>
                      <a:pt x="73" y="585"/>
                      <a:pt x="73" y="585"/>
                      <a:pt x="73" y="585"/>
                    </a:cubicBezTo>
                    <a:cubicBezTo>
                      <a:pt x="73" y="585"/>
                      <a:pt x="74" y="585"/>
                      <a:pt x="74" y="585"/>
                    </a:cubicBezTo>
                    <a:cubicBezTo>
                      <a:pt x="74" y="585"/>
                      <a:pt x="74" y="585"/>
                      <a:pt x="74" y="585"/>
                    </a:cubicBezTo>
                    <a:cubicBezTo>
                      <a:pt x="75" y="585"/>
                      <a:pt x="75" y="585"/>
                      <a:pt x="75" y="585"/>
                    </a:cubicBezTo>
                    <a:cubicBezTo>
                      <a:pt x="76" y="586"/>
                      <a:pt x="77" y="584"/>
                      <a:pt x="78" y="584"/>
                    </a:cubicBezTo>
                    <a:cubicBezTo>
                      <a:pt x="79" y="584"/>
                      <a:pt x="79" y="585"/>
                      <a:pt x="80" y="584"/>
                    </a:cubicBezTo>
                    <a:cubicBezTo>
                      <a:pt x="80" y="584"/>
                      <a:pt x="81" y="584"/>
                      <a:pt x="81" y="583"/>
                    </a:cubicBezTo>
                    <a:cubicBezTo>
                      <a:pt x="82" y="583"/>
                      <a:pt x="82" y="583"/>
                      <a:pt x="82" y="582"/>
                    </a:cubicBezTo>
                    <a:cubicBezTo>
                      <a:pt x="82" y="582"/>
                      <a:pt x="82" y="582"/>
                      <a:pt x="82" y="582"/>
                    </a:cubicBezTo>
                    <a:cubicBezTo>
                      <a:pt x="82" y="582"/>
                      <a:pt x="82" y="581"/>
                      <a:pt x="82" y="581"/>
                    </a:cubicBezTo>
                    <a:cubicBezTo>
                      <a:pt x="83" y="581"/>
                      <a:pt x="83" y="581"/>
                      <a:pt x="83" y="580"/>
                    </a:cubicBezTo>
                    <a:cubicBezTo>
                      <a:pt x="84" y="580"/>
                      <a:pt x="84" y="580"/>
                      <a:pt x="84" y="580"/>
                    </a:cubicBezTo>
                    <a:cubicBezTo>
                      <a:pt x="84" y="580"/>
                      <a:pt x="84" y="579"/>
                      <a:pt x="84" y="579"/>
                    </a:cubicBezTo>
                    <a:cubicBezTo>
                      <a:pt x="84" y="579"/>
                      <a:pt x="84" y="579"/>
                      <a:pt x="83" y="579"/>
                    </a:cubicBezTo>
                    <a:cubicBezTo>
                      <a:pt x="83" y="579"/>
                      <a:pt x="82" y="579"/>
                      <a:pt x="82" y="579"/>
                    </a:cubicBezTo>
                    <a:cubicBezTo>
                      <a:pt x="81" y="579"/>
                      <a:pt x="81" y="578"/>
                      <a:pt x="80" y="578"/>
                    </a:cubicBezTo>
                    <a:cubicBezTo>
                      <a:pt x="79" y="578"/>
                      <a:pt x="79" y="577"/>
                      <a:pt x="79" y="577"/>
                    </a:cubicBezTo>
                    <a:cubicBezTo>
                      <a:pt x="79" y="576"/>
                      <a:pt x="79" y="576"/>
                      <a:pt x="79" y="575"/>
                    </a:cubicBezTo>
                    <a:cubicBezTo>
                      <a:pt x="79" y="575"/>
                      <a:pt x="78" y="574"/>
                      <a:pt x="78" y="574"/>
                    </a:cubicBezTo>
                    <a:cubicBezTo>
                      <a:pt x="78" y="573"/>
                      <a:pt x="79" y="571"/>
                      <a:pt x="80" y="571"/>
                    </a:cubicBezTo>
                    <a:cubicBezTo>
                      <a:pt x="80" y="570"/>
                      <a:pt x="81" y="570"/>
                      <a:pt x="81" y="570"/>
                    </a:cubicBezTo>
                    <a:cubicBezTo>
                      <a:pt x="81" y="570"/>
                      <a:pt x="81" y="569"/>
                      <a:pt x="81" y="569"/>
                    </a:cubicBezTo>
                    <a:cubicBezTo>
                      <a:pt x="81" y="569"/>
                      <a:pt x="81" y="569"/>
                      <a:pt x="81" y="568"/>
                    </a:cubicBezTo>
                    <a:cubicBezTo>
                      <a:pt x="82" y="568"/>
                      <a:pt x="82" y="568"/>
                      <a:pt x="82" y="567"/>
                    </a:cubicBezTo>
                    <a:cubicBezTo>
                      <a:pt x="82" y="567"/>
                      <a:pt x="82" y="567"/>
                      <a:pt x="83" y="567"/>
                    </a:cubicBezTo>
                    <a:cubicBezTo>
                      <a:pt x="83" y="567"/>
                      <a:pt x="83" y="568"/>
                      <a:pt x="83" y="568"/>
                    </a:cubicBezTo>
                    <a:cubicBezTo>
                      <a:pt x="84" y="568"/>
                      <a:pt x="84" y="568"/>
                      <a:pt x="84" y="567"/>
                    </a:cubicBezTo>
                    <a:cubicBezTo>
                      <a:pt x="84" y="567"/>
                      <a:pt x="84" y="567"/>
                      <a:pt x="84" y="567"/>
                    </a:cubicBezTo>
                    <a:cubicBezTo>
                      <a:pt x="84" y="567"/>
                      <a:pt x="83" y="567"/>
                      <a:pt x="83" y="567"/>
                    </a:cubicBezTo>
                    <a:cubicBezTo>
                      <a:pt x="83" y="566"/>
                      <a:pt x="83" y="566"/>
                      <a:pt x="83" y="566"/>
                    </a:cubicBezTo>
                    <a:cubicBezTo>
                      <a:pt x="83" y="566"/>
                      <a:pt x="83" y="566"/>
                      <a:pt x="83" y="566"/>
                    </a:cubicBezTo>
                    <a:cubicBezTo>
                      <a:pt x="84" y="566"/>
                      <a:pt x="83" y="566"/>
                      <a:pt x="83" y="566"/>
                    </a:cubicBezTo>
                    <a:cubicBezTo>
                      <a:pt x="83" y="565"/>
                      <a:pt x="84" y="565"/>
                      <a:pt x="84" y="564"/>
                    </a:cubicBezTo>
                    <a:cubicBezTo>
                      <a:pt x="84" y="564"/>
                      <a:pt x="85" y="564"/>
                      <a:pt x="85" y="563"/>
                    </a:cubicBezTo>
                    <a:cubicBezTo>
                      <a:pt x="85" y="563"/>
                      <a:pt x="85" y="563"/>
                      <a:pt x="85" y="562"/>
                    </a:cubicBezTo>
                    <a:cubicBezTo>
                      <a:pt x="86" y="562"/>
                      <a:pt x="86" y="561"/>
                      <a:pt x="87" y="561"/>
                    </a:cubicBezTo>
                    <a:cubicBezTo>
                      <a:pt x="87" y="561"/>
                      <a:pt x="88" y="562"/>
                      <a:pt x="88" y="561"/>
                    </a:cubicBezTo>
                    <a:cubicBezTo>
                      <a:pt x="88" y="561"/>
                      <a:pt x="88" y="561"/>
                      <a:pt x="88" y="561"/>
                    </a:cubicBezTo>
                    <a:cubicBezTo>
                      <a:pt x="89" y="560"/>
                      <a:pt x="89" y="560"/>
                      <a:pt x="90" y="559"/>
                    </a:cubicBezTo>
                    <a:cubicBezTo>
                      <a:pt x="90" y="559"/>
                      <a:pt x="90" y="559"/>
                      <a:pt x="90" y="559"/>
                    </a:cubicBezTo>
                    <a:cubicBezTo>
                      <a:pt x="90" y="558"/>
                      <a:pt x="90" y="558"/>
                      <a:pt x="90" y="557"/>
                    </a:cubicBezTo>
                    <a:cubicBezTo>
                      <a:pt x="90" y="557"/>
                      <a:pt x="91" y="557"/>
                      <a:pt x="91" y="557"/>
                    </a:cubicBezTo>
                    <a:cubicBezTo>
                      <a:pt x="91" y="556"/>
                      <a:pt x="91" y="556"/>
                      <a:pt x="92" y="556"/>
                    </a:cubicBezTo>
                    <a:cubicBezTo>
                      <a:pt x="92" y="556"/>
                      <a:pt x="92" y="555"/>
                      <a:pt x="92" y="555"/>
                    </a:cubicBezTo>
                    <a:cubicBezTo>
                      <a:pt x="92" y="555"/>
                      <a:pt x="93" y="554"/>
                      <a:pt x="93" y="554"/>
                    </a:cubicBezTo>
                    <a:cubicBezTo>
                      <a:pt x="93" y="554"/>
                      <a:pt x="94" y="554"/>
                      <a:pt x="94" y="554"/>
                    </a:cubicBezTo>
                    <a:cubicBezTo>
                      <a:pt x="94" y="554"/>
                      <a:pt x="94" y="554"/>
                      <a:pt x="95" y="554"/>
                    </a:cubicBezTo>
                    <a:cubicBezTo>
                      <a:pt x="95" y="554"/>
                      <a:pt x="95" y="553"/>
                      <a:pt x="95" y="553"/>
                    </a:cubicBezTo>
                    <a:cubicBezTo>
                      <a:pt x="95" y="553"/>
                      <a:pt x="95" y="553"/>
                      <a:pt x="94" y="552"/>
                    </a:cubicBezTo>
                    <a:cubicBezTo>
                      <a:pt x="94" y="552"/>
                      <a:pt x="94" y="552"/>
                      <a:pt x="94" y="551"/>
                    </a:cubicBezTo>
                    <a:cubicBezTo>
                      <a:pt x="94" y="551"/>
                      <a:pt x="94" y="551"/>
                      <a:pt x="94" y="550"/>
                    </a:cubicBezTo>
                    <a:cubicBezTo>
                      <a:pt x="94" y="550"/>
                      <a:pt x="94" y="549"/>
                      <a:pt x="94" y="549"/>
                    </a:cubicBezTo>
                    <a:cubicBezTo>
                      <a:pt x="95" y="548"/>
                      <a:pt x="96" y="548"/>
                      <a:pt x="96" y="548"/>
                    </a:cubicBezTo>
                    <a:cubicBezTo>
                      <a:pt x="97" y="548"/>
                      <a:pt x="97" y="548"/>
                      <a:pt x="97" y="548"/>
                    </a:cubicBezTo>
                    <a:cubicBezTo>
                      <a:pt x="97" y="547"/>
                      <a:pt x="98" y="547"/>
                      <a:pt x="98" y="547"/>
                    </a:cubicBezTo>
                    <a:cubicBezTo>
                      <a:pt x="98" y="547"/>
                      <a:pt x="98" y="548"/>
                      <a:pt x="98" y="548"/>
                    </a:cubicBezTo>
                    <a:cubicBezTo>
                      <a:pt x="98" y="548"/>
                      <a:pt x="98" y="548"/>
                      <a:pt x="98" y="548"/>
                    </a:cubicBezTo>
                    <a:cubicBezTo>
                      <a:pt x="98" y="548"/>
                      <a:pt x="98" y="548"/>
                      <a:pt x="98" y="548"/>
                    </a:cubicBezTo>
                    <a:cubicBezTo>
                      <a:pt x="98" y="549"/>
                      <a:pt x="98" y="549"/>
                      <a:pt x="98" y="549"/>
                    </a:cubicBezTo>
                    <a:cubicBezTo>
                      <a:pt x="98" y="549"/>
                      <a:pt x="98" y="549"/>
                      <a:pt x="98" y="549"/>
                    </a:cubicBezTo>
                    <a:cubicBezTo>
                      <a:pt x="97" y="550"/>
                      <a:pt x="97" y="550"/>
                      <a:pt x="97" y="550"/>
                    </a:cubicBezTo>
                    <a:cubicBezTo>
                      <a:pt x="97" y="551"/>
                      <a:pt x="98" y="551"/>
                      <a:pt x="98" y="552"/>
                    </a:cubicBezTo>
                    <a:cubicBezTo>
                      <a:pt x="99" y="552"/>
                      <a:pt x="99" y="552"/>
                      <a:pt x="99" y="552"/>
                    </a:cubicBezTo>
                    <a:cubicBezTo>
                      <a:pt x="100" y="552"/>
                      <a:pt x="101" y="552"/>
                      <a:pt x="102" y="551"/>
                    </a:cubicBezTo>
                    <a:cubicBezTo>
                      <a:pt x="102" y="551"/>
                      <a:pt x="103" y="551"/>
                      <a:pt x="103" y="551"/>
                    </a:cubicBezTo>
                    <a:cubicBezTo>
                      <a:pt x="103" y="551"/>
                      <a:pt x="104" y="551"/>
                      <a:pt x="104" y="551"/>
                    </a:cubicBezTo>
                    <a:cubicBezTo>
                      <a:pt x="104" y="551"/>
                      <a:pt x="104" y="551"/>
                      <a:pt x="104" y="551"/>
                    </a:cubicBezTo>
                    <a:cubicBezTo>
                      <a:pt x="104" y="551"/>
                      <a:pt x="104" y="551"/>
                      <a:pt x="104" y="551"/>
                    </a:cubicBezTo>
                    <a:cubicBezTo>
                      <a:pt x="104" y="550"/>
                      <a:pt x="105" y="550"/>
                      <a:pt x="105" y="550"/>
                    </a:cubicBezTo>
                    <a:cubicBezTo>
                      <a:pt x="106" y="550"/>
                      <a:pt x="106" y="550"/>
                      <a:pt x="106" y="549"/>
                    </a:cubicBezTo>
                    <a:cubicBezTo>
                      <a:pt x="106" y="549"/>
                      <a:pt x="105" y="548"/>
                      <a:pt x="105" y="548"/>
                    </a:cubicBezTo>
                    <a:cubicBezTo>
                      <a:pt x="105" y="547"/>
                      <a:pt x="106" y="548"/>
                      <a:pt x="106" y="548"/>
                    </a:cubicBezTo>
                    <a:cubicBezTo>
                      <a:pt x="107" y="548"/>
                      <a:pt x="108" y="547"/>
                      <a:pt x="108" y="547"/>
                    </a:cubicBezTo>
                    <a:cubicBezTo>
                      <a:pt x="109" y="547"/>
                      <a:pt x="109" y="546"/>
                      <a:pt x="109" y="546"/>
                    </a:cubicBezTo>
                    <a:cubicBezTo>
                      <a:pt x="110" y="546"/>
                      <a:pt x="111" y="546"/>
                      <a:pt x="111" y="547"/>
                    </a:cubicBezTo>
                    <a:cubicBezTo>
                      <a:pt x="111" y="547"/>
                      <a:pt x="110" y="546"/>
                      <a:pt x="111" y="546"/>
                    </a:cubicBezTo>
                    <a:cubicBezTo>
                      <a:pt x="111" y="545"/>
                      <a:pt x="111" y="546"/>
                      <a:pt x="112" y="546"/>
                    </a:cubicBezTo>
                    <a:cubicBezTo>
                      <a:pt x="113" y="546"/>
                      <a:pt x="113" y="546"/>
                      <a:pt x="114" y="546"/>
                    </a:cubicBezTo>
                    <a:cubicBezTo>
                      <a:pt x="115" y="547"/>
                      <a:pt x="115" y="547"/>
                      <a:pt x="116" y="547"/>
                    </a:cubicBezTo>
                    <a:cubicBezTo>
                      <a:pt x="116" y="547"/>
                      <a:pt x="117" y="547"/>
                      <a:pt x="117" y="548"/>
                    </a:cubicBezTo>
                    <a:cubicBezTo>
                      <a:pt x="117" y="548"/>
                      <a:pt x="117" y="548"/>
                      <a:pt x="118" y="548"/>
                    </a:cubicBezTo>
                    <a:cubicBezTo>
                      <a:pt x="118" y="548"/>
                      <a:pt x="118" y="548"/>
                      <a:pt x="118" y="548"/>
                    </a:cubicBezTo>
                    <a:cubicBezTo>
                      <a:pt x="119" y="548"/>
                      <a:pt x="119" y="548"/>
                      <a:pt x="120" y="549"/>
                    </a:cubicBezTo>
                    <a:cubicBezTo>
                      <a:pt x="120" y="549"/>
                      <a:pt x="121" y="549"/>
                      <a:pt x="121" y="549"/>
                    </a:cubicBezTo>
                    <a:cubicBezTo>
                      <a:pt x="122" y="549"/>
                      <a:pt x="122" y="549"/>
                      <a:pt x="123" y="549"/>
                    </a:cubicBezTo>
                    <a:cubicBezTo>
                      <a:pt x="123" y="550"/>
                      <a:pt x="124" y="550"/>
                      <a:pt x="124" y="550"/>
                    </a:cubicBezTo>
                    <a:cubicBezTo>
                      <a:pt x="125" y="550"/>
                      <a:pt x="125" y="550"/>
                      <a:pt x="126" y="551"/>
                    </a:cubicBezTo>
                    <a:cubicBezTo>
                      <a:pt x="126" y="551"/>
                      <a:pt x="127" y="551"/>
                      <a:pt x="127" y="551"/>
                    </a:cubicBezTo>
                    <a:cubicBezTo>
                      <a:pt x="128" y="551"/>
                      <a:pt x="128" y="551"/>
                      <a:pt x="128" y="551"/>
                    </a:cubicBezTo>
                    <a:cubicBezTo>
                      <a:pt x="129" y="551"/>
                      <a:pt x="129" y="552"/>
                      <a:pt x="130" y="552"/>
                    </a:cubicBezTo>
                    <a:cubicBezTo>
                      <a:pt x="130" y="552"/>
                      <a:pt x="131" y="552"/>
                      <a:pt x="131" y="552"/>
                    </a:cubicBezTo>
                    <a:cubicBezTo>
                      <a:pt x="131" y="552"/>
                      <a:pt x="130" y="553"/>
                      <a:pt x="131" y="553"/>
                    </a:cubicBezTo>
                    <a:cubicBezTo>
                      <a:pt x="131" y="553"/>
                      <a:pt x="131" y="552"/>
                      <a:pt x="131" y="552"/>
                    </a:cubicBezTo>
                    <a:cubicBezTo>
                      <a:pt x="131" y="553"/>
                      <a:pt x="131" y="553"/>
                      <a:pt x="131" y="553"/>
                    </a:cubicBezTo>
                    <a:cubicBezTo>
                      <a:pt x="131" y="553"/>
                      <a:pt x="132" y="553"/>
                      <a:pt x="132" y="553"/>
                    </a:cubicBezTo>
                    <a:cubicBezTo>
                      <a:pt x="132" y="553"/>
                      <a:pt x="132" y="553"/>
                      <a:pt x="132" y="553"/>
                    </a:cubicBezTo>
                    <a:cubicBezTo>
                      <a:pt x="133" y="553"/>
                      <a:pt x="133" y="553"/>
                      <a:pt x="133" y="553"/>
                    </a:cubicBezTo>
                    <a:cubicBezTo>
                      <a:pt x="133" y="553"/>
                      <a:pt x="134" y="554"/>
                      <a:pt x="134" y="554"/>
                    </a:cubicBezTo>
                    <a:cubicBezTo>
                      <a:pt x="134" y="554"/>
                      <a:pt x="135" y="554"/>
                      <a:pt x="135" y="554"/>
                    </a:cubicBezTo>
                    <a:cubicBezTo>
                      <a:pt x="135" y="554"/>
                      <a:pt x="136" y="555"/>
                      <a:pt x="136" y="555"/>
                    </a:cubicBezTo>
                    <a:cubicBezTo>
                      <a:pt x="136" y="555"/>
                      <a:pt x="136" y="555"/>
                      <a:pt x="136" y="556"/>
                    </a:cubicBezTo>
                    <a:cubicBezTo>
                      <a:pt x="136" y="556"/>
                      <a:pt x="135" y="557"/>
                      <a:pt x="135" y="558"/>
                    </a:cubicBezTo>
                    <a:cubicBezTo>
                      <a:pt x="135" y="558"/>
                      <a:pt x="135" y="560"/>
                      <a:pt x="133" y="560"/>
                    </a:cubicBezTo>
                    <a:cubicBezTo>
                      <a:pt x="133" y="560"/>
                      <a:pt x="133" y="560"/>
                      <a:pt x="133" y="559"/>
                    </a:cubicBezTo>
                    <a:cubicBezTo>
                      <a:pt x="133" y="559"/>
                      <a:pt x="133" y="559"/>
                      <a:pt x="133" y="559"/>
                    </a:cubicBezTo>
                    <a:cubicBezTo>
                      <a:pt x="132" y="560"/>
                      <a:pt x="132" y="560"/>
                      <a:pt x="132" y="560"/>
                    </a:cubicBezTo>
                    <a:cubicBezTo>
                      <a:pt x="131" y="560"/>
                      <a:pt x="131" y="560"/>
                      <a:pt x="131" y="560"/>
                    </a:cubicBezTo>
                    <a:cubicBezTo>
                      <a:pt x="131" y="560"/>
                      <a:pt x="131" y="560"/>
                      <a:pt x="131" y="560"/>
                    </a:cubicBezTo>
                    <a:cubicBezTo>
                      <a:pt x="132" y="560"/>
                      <a:pt x="132" y="560"/>
                      <a:pt x="131" y="561"/>
                    </a:cubicBezTo>
                    <a:cubicBezTo>
                      <a:pt x="131" y="561"/>
                      <a:pt x="131" y="561"/>
                      <a:pt x="131" y="562"/>
                    </a:cubicBezTo>
                    <a:cubicBezTo>
                      <a:pt x="131" y="562"/>
                      <a:pt x="131" y="562"/>
                      <a:pt x="131" y="562"/>
                    </a:cubicBezTo>
                    <a:cubicBezTo>
                      <a:pt x="131" y="562"/>
                      <a:pt x="131" y="563"/>
                      <a:pt x="130" y="563"/>
                    </a:cubicBezTo>
                    <a:cubicBezTo>
                      <a:pt x="130" y="563"/>
                      <a:pt x="130" y="564"/>
                      <a:pt x="130" y="564"/>
                    </a:cubicBezTo>
                    <a:cubicBezTo>
                      <a:pt x="130" y="565"/>
                      <a:pt x="130" y="565"/>
                      <a:pt x="130" y="565"/>
                    </a:cubicBezTo>
                    <a:cubicBezTo>
                      <a:pt x="130" y="565"/>
                      <a:pt x="130" y="565"/>
                      <a:pt x="130" y="565"/>
                    </a:cubicBezTo>
                    <a:cubicBezTo>
                      <a:pt x="130" y="565"/>
                      <a:pt x="130" y="566"/>
                      <a:pt x="130" y="566"/>
                    </a:cubicBezTo>
                    <a:cubicBezTo>
                      <a:pt x="130" y="566"/>
                      <a:pt x="130" y="566"/>
                      <a:pt x="129" y="567"/>
                    </a:cubicBezTo>
                    <a:cubicBezTo>
                      <a:pt x="129" y="567"/>
                      <a:pt x="129" y="567"/>
                      <a:pt x="129" y="568"/>
                    </a:cubicBezTo>
                    <a:cubicBezTo>
                      <a:pt x="129" y="568"/>
                      <a:pt x="129" y="568"/>
                      <a:pt x="129" y="568"/>
                    </a:cubicBezTo>
                    <a:cubicBezTo>
                      <a:pt x="129" y="568"/>
                      <a:pt x="129" y="568"/>
                      <a:pt x="129" y="569"/>
                    </a:cubicBezTo>
                    <a:cubicBezTo>
                      <a:pt x="129" y="569"/>
                      <a:pt x="129" y="569"/>
                      <a:pt x="129" y="569"/>
                    </a:cubicBezTo>
                    <a:cubicBezTo>
                      <a:pt x="129" y="569"/>
                      <a:pt x="129" y="569"/>
                      <a:pt x="129" y="569"/>
                    </a:cubicBezTo>
                    <a:cubicBezTo>
                      <a:pt x="129" y="569"/>
                      <a:pt x="129" y="569"/>
                      <a:pt x="129" y="569"/>
                    </a:cubicBezTo>
                    <a:cubicBezTo>
                      <a:pt x="129" y="569"/>
                      <a:pt x="130" y="569"/>
                      <a:pt x="130" y="569"/>
                    </a:cubicBezTo>
                    <a:cubicBezTo>
                      <a:pt x="130" y="569"/>
                      <a:pt x="130" y="569"/>
                      <a:pt x="130" y="569"/>
                    </a:cubicBezTo>
                    <a:cubicBezTo>
                      <a:pt x="130" y="569"/>
                      <a:pt x="130" y="569"/>
                      <a:pt x="131" y="569"/>
                    </a:cubicBezTo>
                    <a:cubicBezTo>
                      <a:pt x="131" y="569"/>
                      <a:pt x="131" y="569"/>
                      <a:pt x="132" y="569"/>
                    </a:cubicBezTo>
                    <a:cubicBezTo>
                      <a:pt x="132" y="569"/>
                      <a:pt x="132" y="569"/>
                      <a:pt x="133" y="570"/>
                    </a:cubicBezTo>
                    <a:cubicBezTo>
                      <a:pt x="133" y="570"/>
                      <a:pt x="133" y="570"/>
                      <a:pt x="133" y="570"/>
                    </a:cubicBezTo>
                    <a:cubicBezTo>
                      <a:pt x="134" y="570"/>
                      <a:pt x="134" y="570"/>
                      <a:pt x="134" y="570"/>
                    </a:cubicBezTo>
                    <a:cubicBezTo>
                      <a:pt x="134" y="570"/>
                      <a:pt x="134" y="570"/>
                      <a:pt x="134" y="571"/>
                    </a:cubicBezTo>
                    <a:cubicBezTo>
                      <a:pt x="134" y="571"/>
                      <a:pt x="134" y="571"/>
                      <a:pt x="134" y="571"/>
                    </a:cubicBezTo>
                    <a:cubicBezTo>
                      <a:pt x="134" y="571"/>
                      <a:pt x="134" y="571"/>
                      <a:pt x="135" y="571"/>
                    </a:cubicBezTo>
                    <a:cubicBezTo>
                      <a:pt x="135" y="571"/>
                      <a:pt x="135" y="571"/>
                      <a:pt x="135" y="571"/>
                    </a:cubicBezTo>
                    <a:cubicBezTo>
                      <a:pt x="135" y="571"/>
                      <a:pt x="135" y="571"/>
                      <a:pt x="136" y="570"/>
                    </a:cubicBezTo>
                    <a:cubicBezTo>
                      <a:pt x="136" y="570"/>
                      <a:pt x="136" y="570"/>
                      <a:pt x="136" y="570"/>
                    </a:cubicBezTo>
                    <a:cubicBezTo>
                      <a:pt x="136" y="570"/>
                      <a:pt x="136" y="570"/>
                      <a:pt x="136" y="569"/>
                    </a:cubicBezTo>
                    <a:cubicBezTo>
                      <a:pt x="136" y="569"/>
                      <a:pt x="136" y="569"/>
                      <a:pt x="136" y="569"/>
                    </a:cubicBezTo>
                    <a:cubicBezTo>
                      <a:pt x="137" y="569"/>
                      <a:pt x="137" y="569"/>
                      <a:pt x="137" y="569"/>
                    </a:cubicBezTo>
                    <a:cubicBezTo>
                      <a:pt x="137" y="569"/>
                      <a:pt x="137" y="568"/>
                      <a:pt x="137" y="568"/>
                    </a:cubicBezTo>
                    <a:cubicBezTo>
                      <a:pt x="137" y="568"/>
                      <a:pt x="137" y="568"/>
                      <a:pt x="137" y="568"/>
                    </a:cubicBezTo>
                    <a:cubicBezTo>
                      <a:pt x="137" y="568"/>
                      <a:pt x="138" y="568"/>
                      <a:pt x="138" y="568"/>
                    </a:cubicBezTo>
                    <a:cubicBezTo>
                      <a:pt x="138" y="567"/>
                      <a:pt x="139" y="567"/>
                      <a:pt x="139" y="566"/>
                    </a:cubicBezTo>
                    <a:cubicBezTo>
                      <a:pt x="139" y="566"/>
                      <a:pt x="139" y="566"/>
                      <a:pt x="140" y="565"/>
                    </a:cubicBezTo>
                    <a:cubicBezTo>
                      <a:pt x="140" y="565"/>
                      <a:pt x="140" y="565"/>
                      <a:pt x="140" y="565"/>
                    </a:cubicBezTo>
                    <a:cubicBezTo>
                      <a:pt x="140" y="565"/>
                      <a:pt x="140" y="564"/>
                      <a:pt x="140" y="564"/>
                    </a:cubicBezTo>
                    <a:cubicBezTo>
                      <a:pt x="139" y="564"/>
                      <a:pt x="139" y="564"/>
                      <a:pt x="139" y="564"/>
                    </a:cubicBezTo>
                    <a:cubicBezTo>
                      <a:pt x="138" y="564"/>
                      <a:pt x="138" y="564"/>
                      <a:pt x="138" y="563"/>
                    </a:cubicBezTo>
                    <a:cubicBezTo>
                      <a:pt x="138" y="563"/>
                      <a:pt x="138" y="563"/>
                      <a:pt x="137" y="563"/>
                    </a:cubicBezTo>
                    <a:cubicBezTo>
                      <a:pt x="137" y="563"/>
                      <a:pt x="137" y="562"/>
                      <a:pt x="137" y="562"/>
                    </a:cubicBezTo>
                    <a:cubicBezTo>
                      <a:pt x="137" y="562"/>
                      <a:pt x="137" y="562"/>
                      <a:pt x="137" y="562"/>
                    </a:cubicBezTo>
                    <a:cubicBezTo>
                      <a:pt x="137" y="562"/>
                      <a:pt x="137" y="561"/>
                      <a:pt x="136" y="561"/>
                    </a:cubicBezTo>
                    <a:cubicBezTo>
                      <a:pt x="136" y="561"/>
                      <a:pt x="136" y="560"/>
                      <a:pt x="137" y="560"/>
                    </a:cubicBezTo>
                    <a:cubicBezTo>
                      <a:pt x="137" y="559"/>
                      <a:pt x="137" y="557"/>
                      <a:pt x="138" y="556"/>
                    </a:cubicBezTo>
                    <a:cubicBezTo>
                      <a:pt x="138" y="556"/>
                      <a:pt x="138" y="555"/>
                      <a:pt x="138" y="555"/>
                    </a:cubicBezTo>
                    <a:cubicBezTo>
                      <a:pt x="139" y="555"/>
                      <a:pt x="139" y="555"/>
                      <a:pt x="139" y="555"/>
                    </a:cubicBezTo>
                    <a:cubicBezTo>
                      <a:pt x="139" y="555"/>
                      <a:pt x="139" y="555"/>
                      <a:pt x="139" y="556"/>
                    </a:cubicBezTo>
                    <a:cubicBezTo>
                      <a:pt x="140" y="556"/>
                      <a:pt x="141" y="556"/>
                      <a:pt x="141" y="556"/>
                    </a:cubicBezTo>
                    <a:cubicBezTo>
                      <a:pt x="142" y="556"/>
                      <a:pt x="142" y="556"/>
                      <a:pt x="142" y="557"/>
                    </a:cubicBezTo>
                    <a:cubicBezTo>
                      <a:pt x="143" y="557"/>
                      <a:pt x="143" y="558"/>
                      <a:pt x="143" y="558"/>
                    </a:cubicBezTo>
                    <a:cubicBezTo>
                      <a:pt x="143" y="559"/>
                      <a:pt x="143" y="559"/>
                      <a:pt x="143" y="560"/>
                    </a:cubicBezTo>
                    <a:cubicBezTo>
                      <a:pt x="143" y="560"/>
                      <a:pt x="143" y="560"/>
                      <a:pt x="143" y="560"/>
                    </a:cubicBezTo>
                    <a:cubicBezTo>
                      <a:pt x="143" y="560"/>
                      <a:pt x="143" y="561"/>
                      <a:pt x="143" y="561"/>
                    </a:cubicBezTo>
                    <a:cubicBezTo>
                      <a:pt x="143" y="561"/>
                      <a:pt x="143" y="561"/>
                      <a:pt x="143" y="561"/>
                    </a:cubicBezTo>
                    <a:cubicBezTo>
                      <a:pt x="143" y="561"/>
                      <a:pt x="144" y="560"/>
                      <a:pt x="144" y="560"/>
                    </a:cubicBezTo>
                    <a:cubicBezTo>
                      <a:pt x="144" y="559"/>
                      <a:pt x="145" y="559"/>
                      <a:pt x="145" y="558"/>
                    </a:cubicBezTo>
                    <a:cubicBezTo>
                      <a:pt x="145" y="557"/>
                      <a:pt x="145" y="557"/>
                      <a:pt x="145" y="557"/>
                    </a:cubicBezTo>
                    <a:cubicBezTo>
                      <a:pt x="145" y="557"/>
                      <a:pt x="145" y="556"/>
                      <a:pt x="145" y="556"/>
                    </a:cubicBezTo>
                    <a:cubicBezTo>
                      <a:pt x="145" y="556"/>
                      <a:pt x="145" y="555"/>
                      <a:pt x="145" y="555"/>
                    </a:cubicBezTo>
                    <a:cubicBezTo>
                      <a:pt x="145" y="554"/>
                      <a:pt x="146" y="554"/>
                      <a:pt x="146" y="554"/>
                    </a:cubicBezTo>
                    <a:cubicBezTo>
                      <a:pt x="146" y="553"/>
                      <a:pt x="146" y="553"/>
                      <a:pt x="146" y="552"/>
                    </a:cubicBezTo>
                    <a:cubicBezTo>
                      <a:pt x="147" y="552"/>
                      <a:pt x="147" y="552"/>
                      <a:pt x="147" y="552"/>
                    </a:cubicBezTo>
                    <a:cubicBezTo>
                      <a:pt x="148" y="551"/>
                      <a:pt x="149" y="551"/>
                      <a:pt x="149" y="550"/>
                    </a:cubicBezTo>
                    <a:cubicBezTo>
                      <a:pt x="150" y="550"/>
                      <a:pt x="150" y="550"/>
                      <a:pt x="151" y="549"/>
                    </a:cubicBezTo>
                    <a:cubicBezTo>
                      <a:pt x="152" y="548"/>
                      <a:pt x="154" y="547"/>
                      <a:pt x="155" y="545"/>
                    </a:cubicBezTo>
                    <a:cubicBezTo>
                      <a:pt x="155" y="545"/>
                      <a:pt x="156" y="544"/>
                      <a:pt x="156" y="544"/>
                    </a:cubicBezTo>
                    <a:cubicBezTo>
                      <a:pt x="157" y="544"/>
                      <a:pt x="157" y="545"/>
                      <a:pt x="157" y="545"/>
                    </a:cubicBezTo>
                    <a:cubicBezTo>
                      <a:pt x="157" y="546"/>
                      <a:pt x="156" y="546"/>
                      <a:pt x="157" y="546"/>
                    </a:cubicBezTo>
                    <a:cubicBezTo>
                      <a:pt x="157" y="546"/>
                      <a:pt x="157" y="546"/>
                      <a:pt x="158" y="546"/>
                    </a:cubicBezTo>
                    <a:cubicBezTo>
                      <a:pt x="158" y="546"/>
                      <a:pt x="158" y="546"/>
                      <a:pt x="158" y="546"/>
                    </a:cubicBezTo>
                    <a:cubicBezTo>
                      <a:pt x="158" y="546"/>
                      <a:pt x="158" y="545"/>
                      <a:pt x="159" y="546"/>
                    </a:cubicBezTo>
                    <a:cubicBezTo>
                      <a:pt x="159" y="546"/>
                      <a:pt x="159" y="546"/>
                      <a:pt x="159" y="546"/>
                    </a:cubicBezTo>
                    <a:cubicBezTo>
                      <a:pt x="159" y="546"/>
                      <a:pt x="159" y="546"/>
                      <a:pt x="159" y="546"/>
                    </a:cubicBezTo>
                    <a:cubicBezTo>
                      <a:pt x="159" y="546"/>
                      <a:pt x="159" y="545"/>
                      <a:pt x="159" y="545"/>
                    </a:cubicBezTo>
                    <a:cubicBezTo>
                      <a:pt x="159" y="545"/>
                      <a:pt x="159" y="545"/>
                      <a:pt x="159" y="545"/>
                    </a:cubicBezTo>
                    <a:cubicBezTo>
                      <a:pt x="159" y="545"/>
                      <a:pt x="159" y="545"/>
                      <a:pt x="159" y="545"/>
                    </a:cubicBezTo>
                    <a:cubicBezTo>
                      <a:pt x="159" y="544"/>
                      <a:pt x="160" y="544"/>
                      <a:pt x="160" y="544"/>
                    </a:cubicBezTo>
                    <a:cubicBezTo>
                      <a:pt x="160" y="544"/>
                      <a:pt x="160" y="544"/>
                      <a:pt x="160" y="544"/>
                    </a:cubicBezTo>
                    <a:cubicBezTo>
                      <a:pt x="160" y="544"/>
                      <a:pt x="159" y="544"/>
                      <a:pt x="159" y="544"/>
                    </a:cubicBezTo>
                    <a:cubicBezTo>
                      <a:pt x="159" y="544"/>
                      <a:pt x="159" y="544"/>
                      <a:pt x="159" y="543"/>
                    </a:cubicBezTo>
                    <a:cubicBezTo>
                      <a:pt x="159" y="543"/>
                      <a:pt x="159" y="543"/>
                      <a:pt x="159" y="543"/>
                    </a:cubicBezTo>
                    <a:cubicBezTo>
                      <a:pt x="159" y="543"/>
                      <a:pt x="158" y="543"/>
                      <a:pt x="158" y="543"/>
                    </a:cubicBezTo>
                    <a:cubicBezTo>
                      <a:pt x="158" y="543"/>
                      <a:pt x="158" y="543"/>
                      <a:pt x="158" y="543"/>
                    </a:cubicBezTo>
                    <a:cubicBezTo>
                      <a:pt x="158" y="543"/>
                      <a:pt x="159" y="543"/>
                      <a:pt x="159" y="543"/>
                    </a:cubicBezTo>
                    <a:cubicBezTo>
                      <a:pt x="159" y="543"/>
                      <a:pt x="159" y="543"/>
                      <a:pt x="159" y="543"/>
                    </a:cubicBezTo>
                    <a:cubicBezTo>
                      <a:pt x="159" y="543"/>
                      <a:pt x="159" y="543"/>
                      <a:pt x="159" y="543"/>
                    </a:cubicBezTo>
                    <a:cubicBezTo>
                      <a:pt x="159" y="543"/>
                      <a:pt x="158" y="542"/>
                      <a:pt x="158" y="542"/>
                    </a:cubicBezTo>
                    <a:cubicBezTo>
                      <a:pt x="158" y="542"/>
                      <a:pt x="158" y="542"/>
                      <a:pt x="157" y="542"/>
                    </a:cubicBezTo>
                    <a:cubicBezTo>
                      <a:pt x="157" y="542"/>
                      <a:pt x="157" y="542"/>
                      <a:pt x="157" y="542"/>
                    </a:cubicBezTo>
                    <a:cubicBezTo>
                      <a:pt x="157" y="542"/>
                      <a:pt x="157" y="541"/>
                      <a:pt x="157" y="541"/>
                    </a:cubicBezTo>
                    <a:cubicBezTo>
                      <a:pt x="156" y="541"/>
                      <a:pt x="156" y="541"/>
                      <a:pt x="156" y="541"/>
                    </a:cubicBezTo>
                    <a:cubicBezTo>
                      <a:pt x="156" y="541"/>
                      <a:pt x="156" y="541"/>
                      <a:pt x="156" y="541"/>
                    </a:cubicBezTo>
                    <a:cubicBezTo>
                      <a:pt x="156" y="541"/>
                      <a:pt x="156" y="541"/>
                      <a:pt x="156" y="541"/>
                    </a:cubicBezTo>
                    <a:cubicBezTo>
                      <a:pt x="156" y="541"/>
                      <a:pt x="156" y="541"/>
                      <a:pt x="156" y="541"/>
                    </a:cubicBezTo>
                    <a:cubicBezTo>
                      <a:pt x="156" y="541"/>
                      <a:pt x="156" y="541"/>
                      <a:pt x="156" y="542"/>
                    </a:cubicBezTo>
                    <a:cubicBezTo>
                      <a:pt x="156" y="542"/>
                      <a:pt x="156" y="542"/>
                      <a:pt x="156" y="542"/>
                    </a:cubicBezTo>
                    <a:cubicBezTo>
                      <a:pt x="156" y="542"/>
                      <a:pt x="155" y="542"/>
                      <a:pt x="155" y="542"/>
                    </a:cubicBezTo>
                    <a:cubicBezTo>
                      <a:pt x="155" y="542"/>
                      <a:pt x="155" y="542"/>
                      <a:pt x="155" y="542"/>
                    </a:cubicBezTo>
                    <a:cubicBezTo>
                      <a:pt x="155" y="542"/>
                      <a:pt x="155" y="542"/>
                      <a:pt x="155" y="541"/>
                    </a:cubicBezTo>
                    <a:cubicBezTo>
                      <a:pt x="155" y="541"/>
                      <a:pt x="155" y="541"/>
                      <a:pt x="155" y="541"/>
                    </a:cubicBezTo>
                    <a:cubicBezTo>
                      <a:pt x="155" y="541"/>
                      <a:pt x="155" y="541"/>
                      <a:pt x="155" y="540"/>
                    </a:cubicBezTo>
                    <a:cubicBezTo>
                      <a:pt x="155" y="540"/>
                      <a:pt x="155" y="540"/>
                      <a:pt x="155" y="540"/>
                    </a:cubicBezTo>
                    <a:cubicBezTo>
                      <a:pt x="155" y="540"/>
                      <a:pt x="155" y="540"/>
                      <a:pt x="155" y="540"/>
                    </a:cubicBezTo>
                    <a:cubicBezTo>
                      <a:pt x="155" y="539"/>
                      <a:pt x="155" y="539"/>
                      <a:pt x="155" y="539"/>
                    </a:cubicBezTo>
                    <a:cubicBezTo>
                      <a:pt x="155" y="539"/>
                      <a:pt x="155" y="539"/>
                      <a:pt x="155" y="539"/>
                    </a:cubicBezTo>
                    <a:cubicBezTo>
                      <a:pt x="155" y="539"/>
                      <a:pt x="155" y="539"/>
                      <a:pt x="155" y="539"/>
                    </a:cubicBezTo>
                    <a:cubicBezTo>
                      <a:pt x="155" y="538"/>
                      <a:pt x="155" y="538"/>
                      <a:pt x="155" y="538"/>
                    </a:cubicBezTo>
                    <a:cubicBezTo>
                      <a:pt x="155" y="537"/>
                      <a:pt x="155" y="537"/>
                      <a:pt x="155" y="537"/>
                    </a:cubicBezTo>
                    <a:cubicBezTo>
                      <a:pt x="155" y="537"/>
                      <a:pt x="155" y="536"/>
                      <a:pt x="156" y="536"/>
                    </a:cubicBezTo>
                    <a:cubicBezTo>
                      <a:pt x="157" y="536"/>
                      <a:pt x="157" y="537"/>
                      <a:pt x="157" y="537"/>
                    </a:cubicBezTo>
                    <a:cubicBezTo>
                      <a:pt x="157" y="537"/>
                      <a:pt x="157" y="538"/>
                      <a:pt x="158" y="538"/>
                    </a:cubicBezTo>
                    <a:cubicBezTo>
                      <a:pt x="158" y="538"/>
                      <a:pt x="158" y="539"/>
                      <a:pt x="158" y="539"/>
                    </a:cubicBezTo>
                    <a:cubicBezTo>
                      <a:pt x="158" y="539"/>
                      <a:pt x="158" y="539"/>
                      <a:pt x="159" y="540"/>
                    </a:cubicBezTo>
                    <a:cubicBezTo>
                      <a:pt x="159" y="540"/>
                      <a:pt x="159" y="540"/>
                      <a:pt x="159" y="540"/>
                    </a:cubicBezTo>
                    <a:cubicBezTo>
                      <a:pt x="158" y="540"/>
                      <a:pt x="158" y="540"/>
                      <a:pt x="158" y="540"/>
                    </a:cubicBezTo>
                    <a:cubicBezTo>
                      <a:pt x="158" y="540"/>
                      <a:pt x="158" y="540"/>
                      <a:pt x="158" y="540"/>
                    </a:cubicBezTo>
                    <a:cubicBezTo>
                      <a:pt x="157" y="540"/>
                      <a:pt x="157" y="540"/>
                      <a:pt x="157" y="540"/>
                    </a:cubicBezTo>
                    <a:cubicBezTo>
                      <a:pt x="157" y="540"/>
                      <a:pt x="157" y="540"/>
                      <a:pt x="157" y="540"/>
                    </a:cubicBezTo>
                    <a:cubicBezTo>
                      <a:pt x="157" y="540"/>
                      <a:pt x="157" y="540"/>
                      <a:pt x="156" y="540"/>
                    </a:cubicBezTo>
                    <a:cubicBezTo>
                      <a:pt x="156" y="540"/>
                      <a:pt x="156" y="540"/>
                      <a:pt x="156" y="540"/>
                    </a:cubicBezTo>
                    <a:cubicBezTo>
                      <a:pt x="156" y="540"/>
                      <a:pt x="156" y="540"/>
                      <a:pt x="156" y="540"/>
                    </a:cubicBezTo>
                    <a:cubicBezTo>
                      <a:pt x="156" y="541"/>
                      <a:pt x="156" y="541"/>
                      <a:pt x="156" y="541"/>
                    </a:cubicBezTo>
                    <a:cubicBezTo>
                      <a:pt x="156" y="541"/>
                      <a:pt x="157" y="541"/>
                      <a:pt x="157" y="541"/>
                    </a:cubicBezTo>
                    <a:cubicBezTo>
                      <a:pt x="157" y="541"/>
                      <a:pt x="157" y="542"/>
                      <a:pt x="158" y="542"/>
                    </a:cubicBezTo>
                    <a:cubicBezTo>
                      <a:pt x="158" y="542"/>
                      <a:pt x="158" y="542"/>
                      <a:pt x="158" y="542"/>
                    </a:cubicBezTo>
                    <a:cubicBezTo>
                      <a:pt x="158" y="542"/>
                      <a:pt x="158" y="542"/>
                      <a:pt x="159" y="542"/>
                    </a:cubicBezTo>
                    <a:cubicBezTo>
                      <a:pt x="159" y="542"/>
                      <a:pt x="159" y="542"/>
                      <a:pt x="159" y="543"/>
                    </a:cubicBezTo>
                    <a:cubicBezTo>
                      <a:pt x="159" y="543"/>
                      <a:pt x="159" y="543"/>
                      <a:pt x="160" y="543"/>
                    </a:cubicBezTo>
                    <a:cubicBezTo>
                      <a:pt x="160" y="543"/>
                      <a:pt x="160" y="543"/>
                      <a:pt x="160" y="544"/>
                    </a:cubicBezTo>
                    <a:cubicBezTo>
                      <a:pt x="160" y="544"/>
                      <a:pt x="160" y="544"/>
                      <a:pt x="160" y="545"/>
                    </a:cubicBezTo>
                    <a:cubicBezTo>
                      <a:pt x="160" y="545"/>
                      <a:pt x="160" y="545"/>
                      <a:pt x="160" y="545"/>
                    </a:cubicBezTo>
                    <a:cubicBezTo>
                      <a:pt x="160" y="546"/>
                      <a:pt x="160" y="546"/>
                      <a:pt x="160" y="546"/>
                    </a:cubicBezTo>
                    <a:cubicBezTo>
                      <a:pt x="160" y="546"/>
                      <a:pt x="160" y="546"/>
                      <a:pt x="160" y="546"/>
                    </a:cubicBezTo>
                    <a:cubicBezTo>
                      <a:pt x="160" y="546"/>
                      <a:pt x="160" y="546"/>
                      <a:pt x="160" y="547"/>
                    </a:cubicBezTo>
                    <a:cubicBezTo>
                      <a:pt x="160" y="547"/>
                      <a:pt x="160" y="547"/>
                      <a:pt x="161" y="546"/>
                    </a:cubicBezTo>
                    <a:cubicBezTo>
                      <a:pt x="161" y="546"/>
                      <a:pt x="161" y="546"/>
                      <a:pt x="161" y="546"/>
                    </a:cubicBezTo>
                    <a:cubicBezTo>
                      <a:pt x="161" y="545"/>
                      <a:pt x="161" y="545"/>
                      <a:pt x="161" y="545"/>
                    </a:cubicBezTo>
                    <a:cubicBezTo>
                      <a:pt x="161" y="545"/>
                      <a:pt x="161" y="545"/>
                      <a:pt x="161" y="545"/>
                    </a:cubicBezTo>
                    <a:cubicBezTo>
                      <a:pt x="161" y="544"/>
                      <a:pt x="161" y="544"/>
                      <a:pt x="161" y="543"/>
                    </a:cubicBezTo>
                    <a:cubicBezTo>
                      <a:pt x="161" y="543"/>
                      <a:pt x="161" y="543"/>
                      <a:pt x="161" y="543"/>
                    </a:cubicBezTo>
                    <a:cubicBezTo>
                      <a:pt x="161" y="543"/>
                      <a:pt x="161" y="542"/>
                      <a:pt x="161" y="542"/>
                    </a:cubicBezTo>
                    <a:cubicBezTo>
                      <a:pt x="161" y="542"/>
                      <a:pt x="161" y="542"/>
                      <a:pt x="161" y="542"/>
                    </a:cubicBezTo>
                    <a:cubicBezTo>
                      <a:pt x="161" y="541"/>
                      <a:pt x="161" y="541"/>
                      <a:pt x="161" y="541"/>
                    </a:cubicBezTo>
                    <a:cubicBezTo>
                      <a:pt x="161" y="541"/>
                      <a:pt x="162" y="541"/>
                      <a:pt x="162" y="541"/>
                    </a:cubicBezTo>
                    <a:cubicBezTo>
                      <a:pt x="161" y="541"/>
                      <a:pt x="161" y="541"/>
                      <a:pt x="161" y="541"/>
                    </a:cubicBezTo>
                    <a:cubicBezTo>
                      <a:pt x="161" y="541"/>
                      <a:pt x="161" y="540"/>
                      <a:pt x="161" y="540"/>
                    </a:cubicBezTo>
                    <a:cubicBezTo>
                      <a:pt x="161" y="540"/>
                      <a:pt x="161" y="540"/>
                      <a:pt x="161" y="540"/>
                    </a:cubicBezTo>
                    <a:cubicBezTo>
                      <a:pt x="161" y="540"/>
                      <a:pt x="162" y="540"/>
                      <a:pt x="162" y="540"/>
                    </a:cubicBezTo>
                    <a:cubicBezTo>
                      <a:pt x="162" y="540"/>
                      <a:pt x="162" y="540"/>
                      <a:pt x="162" y="539"/>
                    </a:cubicBezTo>
                    <a:cubicBezTo>
                      <a:pt x="163" y="539"/>
                      <a:pt x="163" y="539"/>
                      <a:pt x="163" y="539"/>
                    </a:cubicBezTo>
                    <a:cubicBezTo>
                      <a:pt x="163" y="539"/>
                      <a:pt x="163" y="539"/>
                      <a:pt x="163" y="539"/>
                    </a:cubicBezTo>
                    <a:cubicBezTo>
                      <a:pt x="163" y="539"/>
                      <a:pt x="164" y="539"/>
                      <a:pt x="164" y="539"/>
                    </a:cubicBezTo>
                    <a:cubicBezTo>
                      <a:pt x="164" y="539"/>
                      <a:pt x="164" y="539"/>
                      <a:pt x="164" y="539"/>
                    </a:cubicBezTo>
                    <a:cubicBezTo>
                      <a:pt x="165" y="539"/>
                      <a:pt x="165" y="539"/>
                      <a:pt x="165" y="538"/>
                    </a:cubicBezTo>
                    <a:cubicBezTo>
                      <a:pt x="165" y="538"/>
                      <a:pt x="165" y="538"/>
                      <a:pt x="165" y="538"/>
                    </a:cubicBezTo>
                    <a:cubicBezTo>
                      <a:pt x="166" y="538"/>
                      <a:pt x="166" y="538"/>
                      <a:pt x="166" y="538"/>
                    </a:cubicBezTo>
                    <a:cubicBezTo>
                      <a:pt x="166" y="538"/>
                      <a:pt x="166" y="538"/>
                      <a:pt x="166" y="538"/>
                    </a:cubicBezTo>
                    <a:cubicBezTo>
                      <a:pt x="166" y="538"/>
                      <a:pt x="166" y="538"/>
                      <a:pt x="166" y="538"/>
                    </a:cubicBezTo>
                    <a:cubicBezTo>
                      <a:pt x="166" y="538"/>
                      <a:pt x="166" y="537"/>
                      <a:pt x="166" y="537"/>
                    </a:cubicBezTo>
                    <a:cubicBezTo>
                      <a:pt x="166" y="537"/>
                      <a:pt x="166" y="537"/>
                      <a:pt x="166" y="537"/>
                    </a:cubicBezTo>
                    <a:cubicBezTo>
                      <a:pt x="166" y="537"/>
                      <a:pt x="166" y="537"/>
                      <a:pt x="166" y="537"/>
                    </a:cubicBezTo>
                    <a:cubicBezTo>
                      <a:pt x="166" y="537"/>
                      <a:pt x="166" y="537"/>
                      <a:pt x="166" y="537"/>
                    </a:cubicBezTo>
                    <a:cubicBezTo>
                      <a:pt x="166" y="537"/>
                      <a:pt x="166" y="536"/>
                      <a:pt x="166" y="536"/>
                    </a:cubicBezTo>
                    <a:cubicBezTo>
                      <a:pt x="166" y="536"/>
                      <a:pt x="167" y="536"/>
                      <a:pt x="167" y="536"/>
                    </a:cubicBezTo>
                    <a:cubicBezTo>
                      <a:pt x="167" y="536"/>
                      <a:pt x="167" y="536"/>
                      <a:pt x="167" y="536"/>
                    </a:cubicBezTo>
                    <a:cubicBezTo>
                      <a:pt x="167" y="536"/>
                      <a:pt x="167" y="536"/>
                      <a:pt x="167" y="536"/>
                    </a:cubicBezTo>
                    <a:cubicBezTo>
                      <a:pt x="167" y="536"/>
                      <a:pt x="168" y="535"/>
                      <a:pt x="168" y="535"/>
                    </a:cubicBezTo>
                    <a:cubicBezTo>
                      <a:pt x="168" y="535"/>
                      <a:pt x="168" y="536"/>
                      <a:pt x="168" y="536"/>
                    </a:cubicBezTo>
                    <a:cubicBezTo>
                      <a:pt x="168" y="536"/>
                      <a:pt x="168" y="536"/>
                      <a:pt x="168" y="536"/>
                    </a:cubicBezTo>
                    <a:cubicBezTo>
                      <a:pt x="168" y="536"/>
                      <a:pt x="168" y="536"/>
                      <a:pt x="168" y="536"/>
                    </a:cubicBezTo>
                    <a:cubicBezTo>
                      <a:pt x="169" y="536"/>
                      <a:pt x="169" y="536"/>
                      <a:pt x="169" y="536"/>
                    </a:cubicBezTo>
                    <a:cubicBezTo>
                      <a:pt x="169" y="535"/>
                      <a:pt x="169" y="535"/>
                      <a:pt x="170" y="535"/>
                    </a:cubicBezTo>
                    <a:cubicBezTo>
                      <a:pt x="170" y="535"/>
                      <a:pt x="170" y="535"/>
                      <a:pt x="170" y="535"/>
                    </a:cubicBezTo>
                    <a:cubicBezTo>
                      <a:pt x="170" y="535"/>
                      <a:pt x="170" y="535"/>
                      <a:pt x="170" y="535"/>
                    </a:cubicBezTo>
                    <a:cubicBezTo>
                      <a:pt x="170" y="534"/>
                      <a:pt x="170" y="534"/>
                      <a:pt x="170" y="534"/>
                    </a:cubicBezTo>
                    <a:cubicBezTo>
                      <a:pt x="170" y="534"/>
                      <a:pt x="170" y="534"/>
                      <a:pt x="170" y="534"/>
                    </a:cubicBezTo>
                    <a:cubicBezTo>
                      <a:pt x="170" y="534"/>
                      <a:pt x="170" y="534"/>
                      <a:pt x="170" y="534"/>
                    </a:cubicBezTo>
                    <a:cubicBezTo>
                      <a:pt x="170" y="533"/>
                      <a:pt x="170" y="533"/>
                      <a:pt x="170" y="533"/>
                    </a:cubicBezTo>
                    <a:cubicBezTo>
                      <a:pt x="170" y="533"/>
                      <a:pt x="170" y="533"/>
                      <a:pt x="170" y="533"/>
                    </a:cubicBezTo>
                    <a:cubicBezTo>
                      <a:pt x="170" y="533"/>
                      <a:pt x="170" y="533"/>
                      <a:pt x="170" y="533"/>
                    </a:cubicBezTo>
                    <a:cubicBezTo>
                      <a:pt x="170" y="533"/>
                      <a:pt x="170" y="533"/>
                      <a:pt x="170" y="533"/>
                    </a:cubicBezTo>
                    <a:cubicBezTo>
                      <a:pt x="170" y="533"/>
                      <a:pt x="170" y="533"/>
                      <a:pt x="170" y="533"/>
                    </a:cubicBezTo>
                    <a:cubicBezTo>
                      <a:pt x="170" y="534"/>
                      <a:pt x="170" y="534"/>
                      <a:pt x="170" y="534"/>
                    </a:cubicBezTo>
                    <a:cubicBezTo>
                      <a:pt x="170" y="534"/>
                      <a:pt x="170" y="534"/>
                      <a:pt x="170" y="534"/>
                    </a:cubicBezTo>
                    <a:cubicBezTo>
                      <a:pt x="170" y="535"/>
                      <a:pt x="170" y="535"/>
                      <a:pt x="170" y="536"/>
                    </a:cubicBezTo>
                    <a:cubicBezTo>
                      <a:pt x="170" y="536"/>
                      <a:pt x="170" y="536"/>
                      <a:pt x="170" y="536"/>
                    </a:cubicBezTo>
                    <a:cubicBezTo>
                      <a:pt x="170" y="536"/>
                      <a:pt x="170" y="536"/>
                      <a:pt x="170" y="536"/>
                    </a:cubicBezTo>
                    <a:cubicBezTo>
                      <a:pt x="170" y="536"/>
                      <a:pt x="169" y="536"/>
                      <a:pt x="169" y="536"/>
                    </a:cubicBezTo>
                    <a:cubicBezTo>
                      <a:pt x="169" y="536"/>
                      <a:pt x="169" y="537"/>
                      <a:pt x="169" y="537"/>
                    </a:cubicBezTo>
                    <a:cubicBezTo>
                      <a:pt x="169" y="537"/>
                      <a:pt x="168" y="537"/>
                      <a:pt x="168" y="537"/>
                    </a:cubicBezTo>
                    <a:cubicBezTo>
                      <a:pt x="168" y="537"/>
                      <a:pt x="168" y="537"/>
                      <a:pt x="167" y="537"/>
                    </a:cubicBezTo>
                    <a:cubicBezTo>
                      <a:pt x="167" y="537"/>
                      <a:pt x="167" y="537"/>
                      <a:pt x="167" y="538"/>
                    </a:cubicBezTo>
                    <a:cubicBezTo>
                      <a:pt x="167" y="538"/>
                      <a:pt x="166" y="538"/>
                      <a:pt x="166" y="538"/>
                    </a:cubicBezTo>
                    <a:cubicBezTo>
                      <a:pt x="166" y="538"/>
                      <a:pt x="166" y="538"/>
                      <a:pt x="166" y="539"/>
                    </a:cubicBezTo>
                    <a:cubicBezTo>
                      <a:pt x="166" y="539"/>
                      <a:pt x="166" y="539"/>
                      <a:pt x="166" y="539"/>
                    </a:cubicBezTo>
                    <a:cubicBezTo>
                      <a:pt x="166" y="539"/>
                      <a:pt x="166" y="539"/>
                      <a:pt x="165" y="540"/>
                    </a:cubicBezTo>
                    <a:cubicBezTo>
                      <a:pt x="165" y="540"/>
                      <a:pt x="165" y="540"/>
                      <a:pt x="165" y="540"/>
                    </a:cubicBezTo>
                    <a:cubicBezTo>
                      <a:pt x="165" y="540"/>
                      <a:pt x="165" y="540"/>
                      <a:pt x="165" y="540"/>
                    </a:cubicBezTo>
                    <a:cubicBezTo>
                      <a:pt x="164" y="540"/>
                      <a:pt x="164" y="540"/>
                      <a:pt x="164" y="540"/>
                    </a:cubicBezTo>
                    <a:cubicBezTo>
                      <a:pt x="164" y="540"/>
                      <a:pt x="164" y="540"/>
                      <a:pt x="164" y="540"/>
                    </a:cubicBezTo>
                    <a:cubicBezTo>
                      <a:pt x="164" y="540"/>
                      <a:pt x="164" y="540"/>
                      <a:pt x="164" y="540"/>
                    </a:cubicBezTo>
                    <a:cubicBezTo>
                      <a:pt x="163" y="540"/>
                      <a:pt x="164" y="540"/>
                      <a:pt x="164" y="540"/>
                    </a:cubicBezTo>
                    <a:cubicBezTo>
                      <a:pt x="164" y="540"/>
                      <a:pt x="164" y="540"/>
                      <a:pt x="164" y="540"/>
                    </a:cubicBezTo>
                    <a:cubicBezTo>
                      <a:pt x="164" y="540"/>
                      <a:pt x="164" y="541"/>
                      <a:pt x="164" y="541"/>
                    </a:cubicBezTo>
                    <a:cubicBezTo>
                      <a:pt x="165" y="541"/>
                      <a:pt x="164" y="541"/>
                      <a:pt x="164" y="541"/>
                    </a:cubicBezTo>
                    <a:cubicBezTo>
                      <a:pt x="164" y="541"/>
                      <a:pt x="164" y="541"/>
                      <a:pt x="164" y="541"/>
                    </a:cubicBezTo>
                    <a:cubicBezTo>
                      <a:pt x="164" y="541"/>
                      <a:pt x="165" y="542"/>
                      <a:pt x="165" y="542"/>
                    </a:cubicBezTo>
                    <a:cubicBezTo>
                      <a:pt x="165" y="542"/>
                      <a:pt x="165" y="542"/>
                      <a:pt x="165" y="542"/>
                    </a:cubicBezTo>
                    <a:cubicBezTo>
                      <a:pt x="165" y="542"/>
                      <a:pt x="165" y="542"/>
                      <a:pt x="165" y="542"/>
                    </a:cubicBezTo>
                    <a:cubicBezTo>
                      <a:pt x="165" y="543"/>
                      <a:pt x="166" y="543"/>
                      <a:pt x="166" y="543"/>
                    </a:cubicBezTo>
                    <a:cubicBezTo>
                      <a:pt x="166" y="543"/>
                      <a:pt x="166" y="543"/>
                      <a:pt x="166" y="543"/>
                    </a:cubicBezTo>
                    <a:cubicBezTo>
                      <a:pt x="166" y="543"/>
                      <a:pt x="166" y="544"/>
                      <a:pt x="166" y="544"/>
                    </a:cubicBezTo>
                    <a:cubicBezTo>
                      <a:pt x="166" y="544"/>
                      <a:pt x="166" y="543"/>
                      <a:pt x="166" y="543"/>
                    </a:cubicBezTo>
                    <a:cubicBezTo>
                      <a:pt x="165" y="543"/>
                      <a:pt x="165" y="543"/>
                      <a:pt x="165" y="543"/>
                    </a:cubicBezTo>
                    <a:cubicBezTo>
                      <a:pt x="165" y="543"/>
                      <a:pt x="165" y="543"/>
                      <a:pt x="165" y="542"/>
                    </a:cubicBezTo>
                    <a:cubicBezTo>
                      <a:pt x="165" y="542"/>
                      <a:pt x="165" y="542"/>
                      <a:pt x="165" y="542"/>
                    </a:cubicBezTo>
                    <a:cubicBezTo>
                      <a:pt x="164" y="542"/>
                      <a:pt x="164" y="542"/>
                      <a:pt x="164" y="541"/>
                    </a:cubicBezTo>
                    <a:cubicBezTo>
                      <a:pt x="164" y="541"/>
                      <a:pt x="164" y="541"/>
                      <a:pt x="164" y="541"/>
                    </a:cubicBezTo>
                    <a:cubicBezTo>
                      <a:pt x="164" y="541"/>
                      <a:pt x="164" y="540"/>
                      <a:pt x="163" y="540"/>
                    </a:cubicBezTo>
                    <a:cubicBezTo>
                      <a:pt x="163" y="540"/>
                      <a:pt x="163" y="540"/>
                      <a:pt x="163" y="540"/>
                    </a:cubicBezTo>
                    <a:cubicBezTo>
                      <a:pt x="163" y="540"/>
                      <a:pt x="163" y="541"/>
                      <a:pt x="163" y="541"/>
                    </a:cubicBezTo>
                    <a:cubicBezTo>
                      <a:pt x="162" y="541"/>
                      <a:pt x="162" y="541"/>
                      <a:pt x="162" y="541"/>
                    </a:cubicBezTo>
                    <a:cubicBezTo>
                      <a:pt x="162" y="541"/>
                      <a:pt x="162" y="541"/>
                      <a:pt x="162" y="541"/>
                    </a:cubicBezTo>
                    <a:cubicBezTo>
                      <a:pt x="162" y="541"/>
                      <a:pt x="161" y="541"/>
                      <a:pt x="161" y="541"/>
                    </a:cubicBezTo>
                    <a:cubicBezTo>
                      <a:pt x="161" y="541"/>
                      <a:pt x="161" y="541"/>
                      <a:pt x="161" y="541"/>
                    </a:cubicBezTo>
                    <a:cubicBezTo>
                      <a:pt x="161" y="542"/>
                      <a:pt x="162" y="542"/>
                      <a:pt x="162" y="542"/>
                    </a:cubicBezTo>
                    <a:cubicBezTo>
                      <a:pt x="162" y="542"/>
                      <a:pt x="162" y="542"/>
                      <a:pt x="162" y="542"/>
                    </a:cubicBezTo>
                    <a:cubicBezTo>
                      <a:pt x="162" y="543"/>
                      <a:pt x="162" y="542"/>
                      <a:pt x="161" y="542"/>
                    </a:cubicBezTo>
                    <a:cubicBezTo>
                      <a:pt x="161" y="542"/>
                      <a:pt x="161" y="542"/>
                      <a:pt x="161" y="542"/>
                    </a:cubicBezTo>
                    <a:cubicBezTo>
                      <a:pt x="161" y="543"/>
                      <a:pt x="161" y="543"/>
                      <a:pt x="161" y="543"/>
                    </a:cubicBezTo>
                    <a:cubicBezTo>
                      <a:pt x="161" y="543"/>
                      <a:pt x="161" y="543"/>
                      <a:pt x="161" y="543"/>
                    </a:cubicBezTo>
                    <a:cubicBezTo>
                      <a:pt x="161" y="543"/>
                      <a:pt x="161" y="544"/>
                      <a:pt x="161" y="544"/>
                    </a:cubicBezTo>
                    <a:cubicBezTo>
                      <a:pt x="161" y="544"/>
                      <a:pt x="162" y="544"/>
                      <a:pt x="162" y="544"/>
                    </a:cubicBezTo>
                    <a:cubicBezTo>
                      <a:pt x="162" y="545"/>
                      <a:pt x="162" y="545"/>
                      <a:pt x="162" y="545"/>
                    </a:cubicBezTo>
                    <a:cubicBezTo>
                      <a:pt x="162" y="545"/>
                      <a:pt x="162" y="545"/>
                      <a:pt x="161" y="545"/>
                    </a:cubicBezTo>
                    <a:cubicBezTo>
                      <a:pt x="161" y="545"/>
                      <a:pt x="161" y="545"/>
                      <a:pt x="162" y="545"/>
                    </a:cubicBezTo>
                    <a:cubicBezTo>
                      <a:pt x="162" y="546"/>
                      <a:pt x="162" y="546"/>
                      <a:pt x="162" y="546"/>
                    </a:cubicBezTo>
                    <a:cubicBezTo>
                      <a:pt x="162" y="547"/>
                      <a:pt x="163" y="547"/>
                      <a:pt x="163" y="548"/>
                    </a:cubicBezTo>
                    <a:cubicBezTo>
                      <a:pt x="162" y="547"/>
                      <a:pt x="162" y="547"/>
                      <a:pt x="162" y="546"/>
                    </a:cubicBezTo>
                    <a:cubicBezTo>
                      <a:pt x="162" y="546"/>
                      <a:pt x="162" y="546"/>
                      <a:pt x="161" y="546"/>
                    </a:cubicBezTo>
                    <a:cubicBezTo>
                      <a:pt x="161" y="546"/>
                      <a:pt x="161" y="546"/>
                      <a:pt x="161" y="546"/>
                    </a:cubicBezTo>
                    <a:cubicBezTo>
                      <a:pt x="161" y="546"/>
                      <a:pt x="161" y="546"/>
                      <a:pt x="161" y="547"/>
                    </a:cubicBezTo>
                    <a:cubicBezTo>
                      <a:pt x="161" y="547"/>
                      <a:pt x="161" y="547"/>
                      <a:pt x="161" y="547"/>
                    </a:cubicBezTo>
                    <a:cubicBezTo>
                      <a:pt x="160" y="547"/>
                      <a:pt x="160" y="548"/>
                      <a:pt x="161" y="548"/>
                    </a:cubicBezTo>
                    <a:cubicBezTo>
                      <a:pt x="161" y="548"/>
                      <a:pt x="161" y="549"/>
                      <a:pt x="161" y="549"/>
                    </a:cubicBezTo>
                    <a:cubicBezTo>
                      <a:pt x="161" y="549"/>
                      <a:pt x="161" y="549"/>
                      <a:pt x="161" y="549"/>
                    </a:cubicBezTo>
                    <a:cubicBezTo>
                      <a:pt x="161" y="549"/>
                      <a:pt x="161" y="549"/>
                      <a:pt x="161" y="549"/>
                    </a:cubicBezTo>
                    <a:cubicBezTo>
                      <a:pt x="161" y="549"/>
                      <a:pt x="160" y="549"/>
                      <a:pt x="160" y="549"/>
                    </a:cubicBezTo>
                    <a:cubicBezTo>
                      <a:pt x="160" y="549"/>
                      <a:pt x="160" y="548"/>
                      <a:pt x="160" y="548"/>
                    </a:cubicBezTo>
                    <a:cubicBezTo>
                      <a:pt x="160" y="548"/>
                      <a:pt x="160" y="548"/>
                      <a:pt x="160" y="547"/>
                    </a:cubicBezTo>
                    <a:cubicBezTo>
                      <a:pt x="159" y="548"/>
                      <a:pt x="159" y="548"/>
                      <a:pt x="158" y="548"/>
                    </a:cubicBezTo>
                    <a:cubicBezTo>
                      <a:pt x="158" y="548"/>
                      <a:pt x="158" y="549"/>
                      <a:pt x="158" y="549"/>
                    </a:cubicBezTo>
                    <a:cubicBezTo>
                      <a:pt x="158" y="549"/>
                      <a:pt x="157" y="549"/>
                      <a:pt x="157" y="549"/>
                    </a:cubicBezTo>
                    <a:cubicBezTo>
                      <a:pt x="157" y="549"/>
                      <a:pt x="157" y="549"/>
                      <a:pt x="156" y="549"/>
                    </a:cubicBezTo>
                    <a:cubicBezTo>
                      <a:pt x="156" y="549"/>
                      <a:pt x="155" y="549"/>
                      <a:pt x="155" y="550"/>
                    </a:cubicBezTo>
                    <a:cubicBezTo>
                      <a:pt x="155" y="550"/>
                      <a:pt x="155" y="550"/>
                      <a:pt x="156" y="550"/>
                    </a:cubicBezTo>
                    <a:cubicBezTo>
                      <a:pt x="156" y="550"/>
                      <a:pt x="156" y="551"/>
                      <a:pt x="156" y="551"/>
                    </a:cubicBezTo>
                    <a:cubicBezTo>
                      <a:pt x="156" y="551"/>
                      <a:pt x="156" y="551"/>
                      <a:pt x="156" y="551"/>
                    </a:cubicBezTo>
                    <a:cubicBezTo>
                      <a:pt x="156" y="551"/>
                      <a:pt x="155" y="551"/>
                      <a:pt x="155" y="551"/>
                    </a:cubicBezTo>
                    <a:cubicBezTo>
                      <a:pt x="155" y="551"/>
                      <a:pt x="155" y="551"/>
                      <a:pt x="154" y="551"/>
                    </a:cubicBezTo>
                    <a:cubicBezTo>
                      <a:pt x="154" y="551"/>
                      <a:pt x="154" y="551"/>
                      <a:pt x="154" y="552"/>
                    </a:cubicBezTo>
                    <a:cubicBezTo>
                      <a:pt x="154" y="552"/>
                      <a:pt x="153" y="552"/>
                      <a:pt x="153" y="553"/>
                    </a:cubicBezTo>
                    <a:cubicBezTo>
                      <a:pt x="153" y="553"/>
                      <a:pt x="152" y="553"/>
                      <a:pt x="152" y="553"/>
                    </a:cubicBezTo>
                    <a:cubicBezTo>
                      <a:pt x="152" y="553"/>
                      <a:pt x="152" y="553"/>
                      <a:pt x="151" y="554"/>
                    </a:cubicBezTo>
                    <a:cubicBezTo>
                      <a:pt x="151" y="554"/>
                      <a:pt x="151" y="554"/>
                      <a:pt x="150" y="555"/>
                    </a:cubicBezTo>
                    <a:cubicBezTo>
                      <a:pt x="150" y="555"/>
                      <a:pt x="150" y="556"/>
                      <a:pt x="150" y="556"/>
                    </a:cubicBezTo>
                    <a:cubicBezTo>
                      <a:pt x="150" y="556"/>
                      <a:pt x="149" y="556"/>
                      <a:pt x="149" y="556"/>
                    </a:cubicBezTo>
                    <a:cubicBezTo>
                      <a:pt x="149" y="556"/>
                      <a:pt x="149" y="557"/>
                      <a:pt x="149" y="557"/>
                    </a:cubicBezTo>
                    <a:cubicBezTo>
                      <a:pt x="149" y="557"/>
                      <a:pt x="149" y="557"/>
                      <a:pt x="149" y="557"/>
                    </a:cubicBezTo>
                    <a:cubicBezTo>
                      <a:pt x="149" y="557"/>
                      <a:pt x="148" y="557"/>
                      <a:pt x="148" y="557"/>
                    </a:cubicBezTo>
                    <a:cubicBezTo>
                      <a:pt x="148" y="557"/>
                      <a:pt x="148" y="557"/>
                      <a:pt x="147" y="557"/>
                    </a:cubicBezTo>
                    <a:cubicBezTo>
                      <a:pt x="147" y="557"/>
                      <a:pt x="147" y="557"/>
                      <a:pt x="147" y="557"/>
                    </a:cubicBezTo>
                    <a:cubicBezTo>
                      <a:pt x="147" y="557"/>
                      <a:pt x="147" y="558"/>
                      <a:pt x="147" y="558"/>
                    </a:cubicBezTo>
                    <a:cubicBezTo>
                      <a:pt x="147" y="558"/>
                      <a:pt x="147" y="558"/>
                      <a:pt x="147" y="558"/>
                    </a:cubicBezTo>
                    <a:cubicBezTo>
                      <a:pt x="147" y="558"/>
                      <a:pt x="147" y="558"/>
                      <a:pt x="147" y="558"/>
                    </a:cubicBezTo>
                    <a:cubicBezTo>
                      <a:pt x="147" y="558"/>
                      <a:pt x="147" y="558"/>
                      <a:pt x="147" y="558"/>
                    </a:cubicBezTo>
                    <a:cubicBezTo>
                      <a:pt x="147" y="558"/>
                      <a:pt x="147" y="558"/>
                      <a:pt x="147" y="558"/>
                    </a:cubicBezTo>
                    <a:cubicBezTo>
                      <a:pt x="147" y="559"/>
                      <a:pt x="147" y="559"/>
                      <a:pt x="147" y="559"/>
                    </a:cubicBezTo>
                    <a:cubicBezTo>
                      <a:pt x="147" y="559"/>
                      <a:pt x="146" y="559"/>
                      <a:pt x="146" y="559"/>
                    </a:cubicBezTo>
                    <a:cubicBezTo>
                      <a:pt x="146" y="559"/>
                      <a:pt x="146" y="559"/>
                      <a:pt x="146" y="559"/>
                    </a:cubicBezTo>
                    <a:cubicBezTo>
                      <a:pt x="145" y="559"/>
                      <a:pt x="145" y="559"/>
                      <a:pt x="145" y="560"/>
                    </a:cubicBezTo>
                    <a:cubicBezTo>
                      <a:pt x="144" y="560"/>
                      <a:pt x="144" y="561"/>
                      <a:pt x="144" y="561"/>
                    </a:cubicBezTo>
                    <a:cubicBezTo>
                      <a:pt x="144" y="562"/>
                      <a:pt x="143" y="562"/>
                      <a:pt x="144" y="563"/>
                    </a:cubicBezTo>
                    <a:cubicBezTo>
                      <a:pt x="144" y="563"/>
                      <a:pt x="144" y="563"/>
                      <a:pt x="145" y="563"/>
                    </a:cubicBezTo>
                    <a:cubicBezTo>
                      <a:pt x="146" y="563"/>
                      <a:pt x="147" y="563"/>
                      <a:pt x="148" y="562"/>
                    </a:cubicBezTo>
                    <a:cubicBezTo>
                      <a:pt x="148" y="562"/>
                      <a:pt x="147" y="563"/>
                      <a:pt x="147" y="563"/>
                    </a:cubicBezTo>
                    <a:cubicBezTo>
                      <a:pt x="147" y="563"/>
                      <a:pt x="147" y="562"/>
                      <a:pt x="147" y="562"/>
                    </a:cubicBezTo>
                    <a:cubicBezTo>
                      <a:pt x="147" y="562"/>
                      <a:pt x="148" y="562"/>
                      <a:pt x="148" y="562"/>
                    </a:cubicBezTo>
                    <a:cubicBezTo>
                      <a:pt x="148" y="561"/>
                      <a:pt x="148" y="561"/>
                      <a:pt x="148" y="561"/>
                    </a:cubicBezTo>
                    <a:cubicBezTo>
                      <a:pt x="148" y="560"/>
                      <a:pt x="149" y="560"/>
                      <a:pt x="149" y="560"/>
                    </a:cubicBezTo>
                    <a:cubicBezTo>
                      <a:pt x="150" y="560"/>
                      <a:pt x="150" y="560"/>
                      <a:pt x="150" y="560"/>
                    </a:cubicBezTo>
                    <a:cubicBezTo>
                      <a:pt x="151" y="560"/>
                      <a:pt x="151" y="560"/>
                      <a:pt x="151" y="560"/>
                    </a:cubicBezTo>
                    <a:cubicBezTo>
                      <a:pt x="151" y="560"/>
                      <a:pt x="152" y="560"/>
                      <a:pt x="152" y="561"/>
                    </a:cubicBezTo>
                    <a:cubicBezTo>
                      <a:pt x="152" y="561"/>
                      <a:pt x="152" y="561"/>
                      <a:pt x="152" y="561"/>
                    </a:cubicBezTo>
                    <a:cubicBezTo>
                      <a:pt x="152" y="561"/>
                      <a:pt x="152" y="561"/>
                      <a:pt x="152" y="561"/>
                    </a:cubicBezTo>
                    <a:cubicBezTo>
                      <a:pt x="151" y="561"/>
                      <a:pt x="151" y="561"/>
                      <a:pt x="151" y="561"/>
                    </a:cubicBezTo>
                    <a:cubicBezTo>
                      <a:pt x="150" y="562"/>
                      <a:pt x="150" y="562"/>
                      <a:pt x="149" y="562"/>
                    </a:cubicBezTo>
                    <a:cubicBezTo>
                      <a:pt x="149" y="562"/>
                      <a:pt x="149" y="563"/>
                      <a:pt x="149" y="563"/>
                    </a:cubicBezTo>
                    <a:cubicBezTo>
                      <a:pt x="149" y="563"/>
                      <a:pt x="150" y="563"/>
                      <a:pt x="150" y="563"/>
                    </a:cubicBezTo>
                    <a:cubicBezTo>
                      <a:pt x="150" y="564"/>
                      <a:pt x="150" y="564"/>
                      <a:pt x="151" y="564"/>
                    </a:cubicBezTo>
                    <a:cubicBezTo>
                      <a:pt x="151" y="564"/>
                      <a:pt x="151" y="564"/>
                      <a:pt x="151" y="564"/>
                    </a:cubicBezTo>
                    <a:cubicBezTo>
                      <a:pt x="151" y="564"/>
                      <a:pt x="151" y="564"/>
                      <a:pt x="152" y="564"/>
                    </a:cubicBezTo>
                    <a:cubicBezTo>
                      <a:pt x="152" y="564"/>
                      <a:pt x="152" y="564"/>
                      <a:pt x="152" y="564"/>
                    </a:cubicBezTo>
                    <a:cubicBezTo>
                      <a:pt x="152" y="564"/>
                      <a:pt x="152" y="564"/>
                      <a:pt x="152" y="564"/>
                    </a:cubicBezTo>
                    <a:cubicBezTo>
                      <a:pt x="152" y="564"/>
                      <a:pt x="153" y="564"/>
                      <a:pt x="153" y="564"/>
                    </a:cubicBezTo>
                    <a:cubicBezTo>
                      <a:pt x="153" y="564"/>
                      <a:pt x="153" y="564"/>
                      <a:pt x="154" y="564"/>
                    </a:cubicBezTo>
                    <a:cubicBezTo>
                      <a:pt x="154" y="564"/>
                      <a:pt x="154" y="564"/>
                      <a:pt x="154" y="564"/>
                    </a:cubicBezTo>
                    <a:cubicBezTo>
                      <a:pt x="154" y="564"/>
                      <a:pt x="154" y="565"/>
                      <a:pt x="153" y="565"/>
                    </a:cubicBezTo>
                    <a:cubicBezTo>
                      <a:pt x="153" y="565"/>
                      <a:pt x="153" y="565"/>
                      <a:pt x="152" y="565"/>
                    </a:cubicBezTo>
                    <a:cubicBezTo>
                      <a:pt x="152" y="565"/>
                      <a:pt x="152" y="565"/>
                      <a:pt x="152" y="565"/>
                    </a:cubicBezTo>
                    <a:cubicBezTo>
                      <a:pt x="151" y="565"/>
                      <a:pt x="151" y="565"/>
                      <a:pt x="151" y="565"/>
                    </a:cubicBezTo>
                    <a:cubicBezTo>
                      <a:pt x="151" y="565"/>
                      <a:pt x="151" y="565"/>
                      <a:pt x="151" y="565"/>
                    </a:cubicBezTo>
                    <a:cubicBezTo>
                      <a:pt x="151" y="565"/>
                      <a:pt x="151" y="565"/>
                      <a:pt x="151" y="565"/>
                    </a:cubicBezTo>
                    <a:cubicBezTo>
                      <a:pt x="151" y="565"/>
                      <a:pt x="150" y="565"/>
                      <a:pt x="150" y="565"/>
                    </a:cubicBezTo>
                    <a:cubicBezTo>
                      <a:pt x="150" y="565"/>
                      <a:pt x="150" y="565"/>
                      <a:pt x="150" y="565"/>
                    </a:cubicBezTo>
                    <a:cubicBezTo>
                      <a:pt x="150" y="565"/>
                      <a:pt x="150" y="565"/>
                      <a:pt x="150" y="565"/>
                    </a:cubicBezTo>
                    <a:cubicBezTo>
                      <a:pt x="149" y="565"/>
                      <a:pt x="149" y="565"/>
                      <a:pt x="149" y="565"/>
                    </a:cubicBezTo>
                    <a:cubicBezTo>
                      <a:pt x="149" y="565"/>
                      <a:pt x="148" y="565"/>
                      <a:pt x="148" y="565"/>
                    </a:cubicBezTo>
                    <a:cubicBezTo>
                      <a:pt x="148" y="564"/>
                      <a:pt x="148" y="564"/>
                      <a:pt x="148" y="564"/>
                    </a:cubicBezTo>
                    <a:cubicBezTo>
                      <a:pt x="147" y="563"/>
                      <a:pt x="147" y="563"/>
                      <a:pt x="146" y="564"/>
                    </a:cubicBezTo>
                    <a:cubicBezTo>
                      <a:pt x="146" y="564"/>
                      <a:pt x="145" y="564"/>
                      <a:pt x="145" y="564"/>
                    </a:cubicBezTo>
                    <a:cubicBezTo>
                      <a:pt x="145" y="564"/>
                      <a:pt x="144" y="564"/>
                      <a:pt x="144" y="564"/>
                    </a:cubicBezTo>
                    <a:cubicBezTo>
                      <a:pt x="144" y="564"/>
                      <a:pt x="144" y="564"/>
                      <a:pt x="144" y="565"/>
                    </a:cubicBezTo>
                    <a:cubicBezTo>
                      <a:pt x="144" y="565"/>
                      <a:pt x="144" y="565"/>
                      <a:pt x="144" y="566"/>
                    </a:cubicBezTo>
                    <a:cubicBezTo>
                      <a:pt x="144" y="566"/>
                      <a:pt x="144" y="567"/>
                      <a:pt x="144" y="567"/>
                    </a:cubicBezTo>
                    <a:cubicBezTo>
                      <a:pt x="144" y="567"/>
                      <a:pt x="144" y="566"/>
                      <a:pt x="144" y="566"/>
                    </a:cubicBezTo>
                    <a:cubicBezTo>
                      <a:pt x="144" y="566"/>
                      <a:pt x="144" y="566"/>
                      <a:pt x="145" y="566"/>
                    </a:cubicBezTo>
                    <a:cubicBezTo>
                      <a:pt x="145" y="566"/>
                      <a:pt x="145" y="566"/>
                      <a:pt x="145" y="566"/>
                    </a:cubicBezTo>
                    <a:cubicBezTo>
                      <a:pt x="145" y="567"/>
                      <a:pt x="145" y="567"/>
                      <a:pt x="145" y="567"/>
                    </a:cubicBezTo>
                    <a:cubicBezTo>
                      <a:pt x="146" y="567"/>
                      <a:pt x="146" y="567"/>
                      <a:pt x="146" y="567"/>
                    </a:cubicBezTo>
                    <a:cubicBezTo>
                      <a:pt x="147" y="567"/>
                      <a:pt x="146" y="568"/>
                      <a:pt x="146" y="568"/>
                    </a:cubicBezTo>
                    <a:cubicBezTo>
                      <a:pt x="146" y="569"/>
                      <a:pt x="147" y="569"/>
                      <a:pt x="146" y="570"/>
                    </a:cubicBezTo>
                    <a:cubicBezTo>
                      <a:pt x="146" y="570"/>
                      <a:pt x="147" y="571"/>
                      <a:pt x="147" y="572"/>
                    </a:cubicBezTo>
                    <a:cubicBezTo>
                      <a:pt x="147" y="572"/>
                      <a:pt x="147" y="572"/>
                      <a:pt x="147" y="573"/>
                    </a:cubicBezTo>
                    <a:cubicBezTo>
                      <a:pt x="147" y="573"/>
                      <a:pt x="147" y="573"/>
                      <a:pt x="147" y="573"/>
                    </a:cubicBezTo>
                    <a:cubicBezTo>
                      <a:pt x="147" y="574"/>
                      <a:pt x="147" y="576"/>
                      <a:pt x="146" y="575"/>
                    </a:cubicBezTo>
                    <a:cubicBezTo>
                      <a:pt x="146" y="575"/>
                      <a:pt x="146" y="575"/>
                      <a:pt x="146" y="575"/>
                    </a:cubicBezTo>
                    <a:cubicBezTo>
                      <a:pt x="146" y="575"/>
                      <a:pt x="146" y="575"/>
                      <a:pt x="145" y="575"/>
                    </a:cubicBezTo>
                    <a:cubicBezTo>
                      <a:pt x="145" y="574"/>
                      <a:pt x="145" y="574"/>
                      <a:pt x="145" y="574"/>
                    </a:cubicBezTo>
                    <a:cubicBezTo>
                      <a:pt x="145" y="574"/>
                      <a:pt x="145" y="573"/>
                      <a:pt x="145" y="573"/>
                    </a:cubicBezTo>
                    <a:cubicBezTo>
                      <a:pt x="144" y="573"/>
                      <a:pt x="144" y="573"/>
                      <a:pt x="144" y="573"/>
                    </a:cubicBezTo>
                    <a:cubicBezTo>
                      <a:pt x="144" y="573"/>
                      <a:pt x="144" y="573"/>
                      <a:pt x="144" y="574"/>
                    </a:cubicBezTo>
                    <a:cubicBezTo>
                      <a:pt x="144" y="574"/>
                      <a:pt x="144" y="574"/>
                      <a:pt x="144" y="575"/>
                    </a:cubicBezTo>
                    <a:cubicBezTo>
                      <a:pt x="143" y="575"/>
                      <a:pt x="143" y="575"/>
                      <a:pt x="143" y="576"/>
                    </a:cubicBezTo>
                    <a:cubicBezTo>
                      <a:pt x="143" y="576"/>
                      <a:pt x="143" y="576"/>
                      <a:pt x="143" y="577"/>
                    </a:cubicBezTo>
                    <a:cubicBezTo>
                      <a:pt x="142" y="576"/>
                      <a:pt x="142" y="576"/>
                      <a:pt x="142" y="576"/>
                    </a:cubicBezTo>
                    <a:cubicBezTo>
                      <a:pt x="142" y="576"/>
                      <a:pt x="142" y="576"/>
                      <a:pt x="142" y="576"/>
                    </a:cubicBezTo>
                    <a:cubicBezTo>
                      <a:pt x="141" y="575"/>
                      <a:pt x="142" y="575"/>
                      <a:pt x="142" y="575"/>
                    </a:cubicBezTo>
                    <a:cubicBezTo>
                      <a:pt x="142" y="575"/>
                      <a:pt x="142" y="574"/>
                      <a:pt x="142" y="574"/>
                    </a:cubicBezTo>
                    <a:cubicBezTo>
                      <a:pt x="142" y="574"/>
                      <a:pt x="143" y="574"/>
                      <a:pt x="143" y="574"/>
                    </a:cubicBezTo>
                    <a:cubicBezTo>
                      <a:pt x="143" y="574"/>
                      <a:pt x="143" y="574"/>
                      <a:pt x="143" y="573"/>
                    </a:cubicBezTo>
                    <a:cubicBezTo>
                      <a:pt x="143" y="573"/>
                      <a:pt x="144" y="573"/>
                      <a:pt x="144" y="573"/>
                    </a:cubicBezTo>
                    <a:cubicBezTo>
                      <a:pt x="144" y="572"/>
                      <a:pt x="144" y="572"/>
                      <a:pt x="144" y="572"/>
                    </a:cubicBezTo>
                    <a:cubicBezTo>
                      <a:pt x="144" y="571"/>
                      <a:pt x="144" y="570"/>
                      <a:pt x="144" y="570"/>
                    </a:cubicBezTo>
                    <a:cubicBezTo>
                      <a:pt x="144" y="570"/>
                      <a:pt x="144" y="569"/>
                      <a:pt x="144" y="569"/>
                    </a:cubicBezTo>
                    <a:cubicBezTo>
                      <a:pt x="144" y="569"/>
                      <a:pt x="144" y="568"/>
                      <a:pt x="144" y="568"/>
                    </a:cubicBezTo>
                    <a:cubicBezTo>
                      <a:pt x="144" y="568"/>
                      <a:pt x="144" y="567"/>
                      <a:pt x="144" y="567"/>
                    </a:cubicBezTo>
                    <a:cubicBezTo>
                      <a:pt x="143" y="567"/>
                      <a:pt x="143" y="567"/>
                      <a:pt x="143" y="567"/>
                    </a:cubicBezTo>
                    <a:cubicBezTo>
                      <a:pt x="142" y="567"/>
                      <a:pt x="142" y="567"/>
                      <a:pt x="142" y="568"/>
                    </a:cubicBezTo>
                    <a:cubicBezTo>
                      <a:pt x="142" y="568"/>
                      <a:pt x="142" y="568"/>
                      <a:pt x="141" y="568"/>
                    </a:cubicBezTo>
                    <a:cubicBezTo>
                      <a:pt x="141" y="568"/>
                      <a:pt x="141" y="568"/>
                      <a:pt x="141" y="569"/>
                    </a:cubicBezTo>
                    <a:cubicBezTo>
                      <a:pt x="140" y="569"/>
                      <a:pt x="140" y="569"/>
                      <a:pt x="140" y="570"/>
                    </a:cubicBezTo>
                    <a:cubicBezTo>
                      <a:pt x="140" y="570"/>
                      <a:pt x="140" y="570"/>
                      <a:pt x="140" y="571"/>
                    </a:cubicBezTo>
                    <a:cubicBezTo>
                      <a:pt x="139" y="572"/>
                      <a:pt x="138" y="572"/>
                      <a:pt x="138" y="573"/>
                    </a:cubicBezTo>
                    <a:cubicBezTo>
                      <a:pt x="137" y="573"/>
                      <a:pt x="137" y="574"/>
                      <a:pt x="136" y="575"/>
                    </a:cubicBezTo>
                    <a:cubicBezTo>
                      <a:pt x="136" y="575"/>
                      <a:pt x="136" y="575"/>
                      <a:pt x="136" y="575"/>
                    </a:cubicBezTo>
                    <a:cubicBezTo>
                      <a:pt x="136" y="575"/>
                      <a:pt x="136" y="575"/>
                      <a:pt x="136" y="576"/>
                    </a:cubicBezTo>
                    <a:cubicBezTo>
                      <a:pt x="136" y="576"/>
                      <a:pt x="135" y="576"/>
                      <a:pt x="135" y="576"/>
                    </a:cubicBezTo>
                    <a:cubicBezTo>
                      <a:pt x="135" y="576"/>
                      <a:pt x="135" y="576"/>
                      <a:pt x="134" y="576"/>
                    </a:cubicBezTo>
                    <a:cubicBezTo>
                      <a:pt x="134" y="576"/>
                      <a:pt x="133" y="577"/>
                      <a:pt x="133" y="577"/>
                    </a:cubicBezTo>
                    <a:cubicBezTo>
                      <a:pt x="133" y="577"/>
                      <a:pt x="133" y="577"/>
                      <a:pt x="132" y="577"/>
                    </a:cubicBezTo>
                    <a:cubicBezTo>
                      <a:pt x="132" y="577"/>
                      <a:pt x="132" y="577"/>
                      <a:pt x="131" y="578"/>
                    </a:cubicBezTo>
                    <a:cubicBezTo>
                      <a:pt x="131" y="578"/>
                      <a:pt x="131" y="578"/>
                      <a:pt x="131" y="578"/>
                    </a:cubicBezTo>
                    <a:cubicBezTo>
                      <a:pt x="131" y="578"/>
                      <a:pt x="131" y="577"/>
                      <a:pt x="130" y="578"/>
                    </a:cubicBezTo>
                    <a:cubicBezTo>
                      <a:pt x="130" y="578"/>
                      <a:pt x="130" y="578"/>
                      <a:pt x="130" y="578"/>
                    </a:cubicBezTo>
                    <a:cubicBezTo>
                      <a:pt x="130" y="578"/>
                      <a:pt x="130" y="578"/>
                      <a:pt x="130" y="578"/>
                    </a:cubicBezTo>
                    <a:cubicBezTo>
                      <a:pt x="129" y="579"/>
                      <a:pt x="129" y="580"/>
                      <a:pt x="129" y="581"/>
                    </a:cubicBezTo>
                    <a:cubicBezTo>
                      <a:pt x="128" y="581"/>
                      <a:pt x="128" y="581"/>
                      <a:pt x="128" y="582"/>
                    </a:cubicBezTo>
                    <a:cubicBezTo>
                      <a:pt x="127" y="582"/>
                      <a:pt x="127" y="582"/>
                      <a:pt x="127" y="583"/>
                    </a:cubicBezTo>
                    <a:cubicBezTo>
                      <a:pt x="127" y="583"/>
                      <a:pt x="127" y="583"/>
                      <a:pt x="127" y="584"/>
                    </a:cubicBezTo>
                    <a:cubicBezTo>
                      <a:pt x="127" y="584"/>
                      <a:pt x="127" y="584"/>
                      <a:pt x="127" y="584"/>
                    </a:cubicBezTo>
                    <a:cubicBezTo>
                      <a:pt x="127" y="584"/>
                      <a:pt x="127" y="584"/>
                      <a:pt x="126" y="584"/>
                    </a:cubicBezTo>
                    <a:cubicBezTo>
                      <a:pt x="126" y="584"/>
                      <a:pt x="126" y="585"/>
                      <a:pt x="126" y="585"/>
                    </a:cubicBezTo>
                    <a:cubicBezTo>
                      <a:pt x="125" y="585"/>
                      <a:pt x="125" y="586"/>
                      <a:pt x="124" y="586"/>
                    </a:cubicBezTo>
                    <a:cubicBezTo>
                      <a:pt x="124" y="587"/>
                      <a:pt x="124" y="587"/>
                      <a:pt x="124" y="587"/>
                    </a:cubicBezTo>
                    <a:cubicBezTo>
                      <a:pt x="124" y="587"/>
                      <a:pt x="124" y="587"/>
                      <a:pt x="124" y="587"/>
                    </a:cubicBezTo>
                    <a:cubicBezTo>
                      <a:pt x="124" y="587"/>
                      <a:pt x="124" y="587"/>
                      <a:pt x="124" y="587"/>
                    </a:cubicBezTo>
                    <a:cubicBezTo>
                      <a:pt x="123" y="587"/>
                      <a:pt x="123" y="588"/>
                      <a:pt x="122" y="588"/>
                    </a:cubicBezTo>
                    <a:cubicBezTo>
                      <a:pt x="122" y="588"/>
                      <a:pt x="122" y="588"/>
                      <a:pt x="122" y="588"/>
                    </a:cubicBezTo>
                    <a:cubicBezTo>
                      <a:pt x="121" y="588"/>
                      <a:pt x="121" y="588"/>
                      <a:pt x="121" y="589"/>
                    </a:cubicBezTo>
                    <a:cubicBezTo>
                      <a:pt x="120" y="589"/>
                      <a:pt x="120" y="589"/>
                      <a:pt x="119" y="589"/>
                    </a:cubicBezTo>
                    <a:cubicBezTo>
                      <a:pt x="119" y="590"/>
                      <a:pt x="119" y="590"/>
                      <a:pt x="119" y="590"/>
                    </a:cubicBezTo>
                    <a:cubicBezTo>
                      <a:pt x="119" y="590"/>
                      <a:pt x="119" y="590"/>
                      <a:pt x="119" y="591"/>
                    </a:cubicBezTo>
                    <a:cubicBezTo>
                      <a:pt x="119" y="591"/>
                      <a:pt x="118" y="591"/>
                      <a:pt x="118" y="591"/>
                    </a:cubicBezTo>
                    <a:cubicBezTo>
                      <a:pt x="118" y="591"/>
                      <a:pt x="118" y="591"/>
                      <a:pt x="117" y="591"/>
                    </a:cubicBezTo>
                    <a:cubicBezTo>
                      <a:pt x="116" y="592"/>
                      <a:pt x="116" y="593"/>
                      <a:pt x="114" y="593"/>
                    </a:cubicBezTo>
                    <a:cubicBezTo>
                      <a:pt x="114" y="593"/>
                      <a:pt x="114" y="593"/>
                      <a:pt x="114" y="593"/>
                    </a:cubicBezTo>
                    <a:cubicBezTo>
                      <a:pt x="114" y="593"/>
                      <a:pt x="114" y="594"/>
                      <a:pt x="114" y="594"/>
                    </a:cubicBezTo>
                    <a:cubicBezTo>
                      <a:pt x="113" y="594"/>
                      <a:pt x="113" y="594"/>
                      <a:pt x="113" y="594"/>
                    </a:cubicBezTo>
                    <a:cubicBezTo>
                      <a:pt x="112" y="594"/>
                      <a:pt x="111" y="594"/>
                      <a:pt x="110" y="595"/>
                    </a:cubicBezTo>
                    <a:cubicBezTo>
                      <a:pt x="110" y="595"/>
                      <a:pt x="110" y="595"/>
                      <a:pt x="110" y="595"/>
                    </a:cubicBezTo>
                    <a:cubicBezTo>
                      <a:pt x="109" y="595"/>
                      <a:pt x="109" y="595"/>
                      <a:pt x="108" y="595"/>
                    </a:cubicBezTo>
                    <a:cubicBezTo>
                      <a:pt x="108" y="595"/>
                      <a:pt x="107" y="595"/>
                      <a:pt x="107" y="596"/>
                    </a:cubicBezTo>
                    <a:cubicBezTo>
                      <a:pt x="106" y="596"/>
                      <a:pt x="106" y="596"/>
                      <a:pt x="105" y="597"/>
                    </a:cubicBezTo>
                    <a:cubicBezTo>
                      <a:pt x="105" y="597"/>
                      <a:pt x="105" y="597"/>
                      <a:pt x="105" y="597"/>
                    </a:cubicBezTo>
                    <a:cubicBezTo>
                      <a:pt x="104" y="598"/>
                      <a:pt x="104" y="598"/>
                      <a:pt x="104" y="598"/>
                    </a:cubicBezTo>
                    <a:cubicBezTo>
                      <a:pt x="103" y="599"/>
                      <a:pt x="103" y="599"/>
                      <a:pt x="102" y="600"/>
                    </a:cubicBezTo>
                    <a:cubicBezTo>
                      <a:pt x="102" y="600"/>
                      <a:pt x="102" y="601"/>
                      <a:pt x="101" y="602"/>
                    </a:cubicBezTo>
                    <a:cubicBezTo>
                      <a:pt x="101" y="602"/>
                      <a:pt x="100" y="603"/>
                      <a:pt x="100" y="603"/>
                    </a:cubicBezTo>
                    <a:cubicBezTo>
                      <a:pt x="99" y="603"/>
                      <a:pt x="99" y="604"/>
                      <a:pt x="98" y="604"/>
                    </a:cubicBezTo>
                    <a:cubicBezTo>
                      <a:pt x="97" y="605"/>
                      <a:pt x="97" y="606"/>
                      <a:pt x="96" y="606"/>
                    </a:cubicBezTo>
                    <a:cubicBezTo>
                      <a:pt x="96" y="607"/>
                      <a:pt x="95" y="607"/>
                      <a:pt x="95" y="607"/>
                    </a:cubicBezTo>
                    <a:cubicBezTo>
                      <a:pt x="95" y="607"/>
                      <a:pt x="94" y="607"/>
                      <a:pt x="94" y="607"/>
                    </a:cubicBezTo>
                    <a:cubicBezTo>
                      <a:pt x="94" y="607"/>
                      <a:pt x="94" y="608"/>
                      <a:pt x="93" y="608"/>
                    </a:cubicBezTo>
                    <a:cubicBezTo>
                      <a:pt x="93" y="608"/>
                      <a:pt x="93" y="608"/>
                      <a:pt x="93" y="608"/>
                    </a:cubicBezTo>
                    <a:cubicBezTo>
                      <a:pt x="92" y="608"/>
                      <a:pt x="92" y="608"/>
                      <a:pt x="92" y="608"/>
                    </a:cubicBezTo>
                    <a:cubicBezTo>
                      <a:pt x="92" y="608"/>
                      <a:pt x="92" y="608"/>
                      <a:pt x="92" y="608"/>
                    </a:cubicBezTo>
                    <a:cubicBezTo>
                      <a:pt x="92" y="608"/>
                      <a:pt x="91" y="608"/>
                      <a:pt x="91" y="609"/>
                    </a:cubicBezTo>
                    <a:cubicBezTo>
                      <a:pt x="91" y="609"/>
                      <a:pt x="91" y="609"/>
                      <a:pt x="91" y="609"/>
                    </a:cubicBezTo>
                    <a:cubicBezTo>
                      <a:pt x="91" y="609"/>
                      <a:pt x="90" y="609"/>
                      <a:pt x="90" y="609"/>
                    </a:cubicBezTo>
                    <a:cubicBezTo>
                      <a:pt x="90" y="609"/>
                      <a:pt x="90" y="609"/>
                      <a:pt x="89" y="609"/>
                    </a:cubicBezTo>
                    <a:cubicBezTo>
                      <a:pt x="89" y="609"/>
                      <a:pt x="89" y="609"/>
                      <a:pt x="89" y="609"/>
                    </a:cubicBezTo>
                    <a:cubicBezTo>
                      <a:pt x="88" y="609"/>
                      <a:pt x="88" y="609"/>
                      <a:pt x="88" y="609"/>
                    </a:cubicBezTo>
                    <a:cubicBezTo>
                      <a:pt x="88" y="609"/>
                      <a:pt x="87" y="610"/>
                      <a:pt x="87" y="610"/>
                    </a:cubicBezTo>
                    <a:cubicBezTo>
                      <a:pt x="87" y="610"/>
                      <a:pt x="87" y="610"/>
                      <a:pt x="87" y="611"/>
                    </a:cubicBezTo>
                    <a:cubicBezTo>
                      <a:pt x="86" y="611"/>
                      <a:pt x="86" y="611"/>
                      <a:pt x="86" y="611"/>
                    </a:cubicBezTo>
                    <a:cubicBezTo>
                      <a:pt x="86" y="611"/>
                      <a:pt x="86" y="611"/>
                      <a:pt x="86" y="611"/>
                    </a:cubicBezTo>
                    <a:cubicBezTo>
                      <a:pt x="86" y="611"/>
                      <a:pt x="86" y="612"/>
                      <a:pt x="86" y="612"/>
                    </a:cubicBezTo>
                    <a:cubicBezTo>
                      <a:pt x="86" y="612"/>
                      <a:pt x="86" y="612"/>
                      <a:pt x="86" y="612"/>
                    </a:cubicBezTo>
                    <a:cubicBezTo>
                      <a:pt x="85" y="613"/>
                      <a:pt x="85" y="613"/>
                      <a:pt x="85" y="613"/>
                    </a:cubicBezTo>
                    <a:cubicBezTo>
                      <a:pt x="85" y="613"/>
                      <a:pt x="84" y="614"/>
                      <a:pt x="84" y="614"/>
                    </a:cubicBezTo>
                    <a:cubicBezTo>
                      <a:pt x="84" y="613"/>
                      <a:pt x="84" y="613"/>
                      <a:pt x="83" y="614"/>
                    </a:cubicBezTo>
                    <a:cubicBezTo>
                      <a:pt x="83" y="614"/>
                      <a:pt x="81" y="615"/>
                      <a:pt x="81" y="614"/>
                    </a:cubicBezTo>
                    <a:cubicBezTo>
                      <a:pt x="80" y="614"/>
                      <a:pt x="80" y="614"/>
                      <a:pt x="80" y="614"/>
                    </a:cubicBezTo>
                    <a:cubicBezTo>
                      <a:pt x="80" y="614"/>
                      <a:pt x="80" y="614"/>
                      <a:pt x="80" y="614"/>
                    </a:cubicBezTo>
                    <a:cubicBezTo>
                      <a:pt x="79" y="614"/>
                      <a:pt x="79" y="614"/>
                      <a:pt x="79" y="614"/>
                    </a:cubicBezTo>
                    <a:cubicBezTo>
                      <a:pt x="79" y="614"/>
                      <a:pt x="79" y="614"/>
                      <a:pt x="79" y="614"/>
                    </a:cubicBezTo>
                    <a:cubicBezTo>
                      <a:pt x="78" y="614"/>
                      <a:pt x="78" y="614"/>
                      <a:pt x="78" y="614"/>
                    </a:cubicBezTo>
                    <a:cubicBezTo>
                      <a:pt x="77" y="614"/>
                      <a:pt x="77" y="614"/>
                      <a:pt x="77" y="615"/>
                    </a:cubicBezTo>
                    <a:cubicBezTo>
                      <a:pt x="76" y="615"/>
                      <a:pt x="76" y="616"/>
                      <a:pt x="76" y="616"/>
                    </a:cubicBezTo>
                    <a:cubicBezTo>
                      <a:pt x="75" y="616"/>
                      <a:pt x="75" y="616"/>
                      <a:pt x="74" y="617"/>
                    </a:cubicBezTo>
                    <a:cubicBezTo>
                      <a:pt x="74" y="617"/>
                      <a:pt x="74" y="617"/>
                      <a:pt x="74" y="617"/>
                    </a:cubicBezTo>
                    <a:cubicBezTo>
                      <a:pt x="74" y="617"/>
                      <a:pt x="73" y="617"/>
                      <a:pt x="73" y="617"/>
                    </a:cubicBezTo>
                    <a:cubicBezTo>
                      <a:pt x="73" y="617"/>
                      <a:pt x="73" y="617"/>
                      <a:pt x="73" y="617"/>
                    </a:cubicBezTo>
                    <a:cubicBezTo>
                      <a:pt x="73" y="617"/>
                      <a:pt x="73" y="617"/>
                      <a:pt x="73" y="617"/>
                    </a:cubicBezTo>
                    <a:cubicBezTo>
                      <a:pt x="73" y="617"/>
                      <a:pt x="73" y="617"/>
                      <a:pt x="73" y="617"/>
                    </a:cubicBezTo>
                    <a:cubicBezTo>
                      <a:pt x="72" y="617"/>
                      <a:pt x="72" y="617"/>
                      <a:pt x="72" y="617"/>
                    </a:cubicBezTo>
                    <a:cubicBezTo>
                      <a:pt x="72" y="618"/>
                      <a:pt x="72" y="618"/>
                      <a:pt x="72" y="618"/>
                    </a:cubicBezTo>
                    <a:cubicBezTo>
                      <a:pt x="71" y="618"/>
                      <a:pt x="72" y="618"/>
                      <a:pt x="71" y="618"/>
                    </a:cubicBezTo>
                    <a:cubicBezTo>
                      <a:pt x="71" y="618"/>
                      <a:pt x="71" y="618"/>
                      <a:pt x="71" y="618"/>
                    </a:cubicBezTo>
                    <a:cubicBezTo>
                      <a:pt x="70" y="619"/>
                      <a:pt x="70" y="619"/>
                      <a:pt x="70" y="619"/>
                    </a:cubicBezTo>
                    <a:cubicBezTo>
                      <a:pt x="69" y="619"/>
                      <a:pt x="69" y="619"/>
                      <a:pt x="68" y="620"/>
                    </a:cubicBezTo>
                    <a:cubicBezTo>
                      <a:pt x="68" y="620"/>
                      <a:pt x="67" y="620"/>
                      <a:pt x="67" y="621"/>
                    </a:cubicBezTo>
                    <a:cubicBezTo>
                      <a:pt x="66" y="622"/>
                      <a:pt x="66" y="624"/>
                      <a:pt x="66" y="625"/>
                    </a:cubicBezTo>
                    <a:cubicBezTo>
                      <a:pt x="66" y="625"/>
                      <a:pt x="66" y="626"/>
                      <a:pt x="66" y="626"/>
                    </a:cubicBezTo>
                    <a:cubicBezTo>
                      <a:pt x="66" y="627"/>
                      <a:pt x="66" y="627"/>
                      <a:pt x="66" y="628"/>
                    </a:cubicBezTo>
                    <a:cubicBezTo>
                      <a:pt x="67" y="627"/>
                      <a:pt x="68" y="627"/>
                      <a:pt x="68" y="627"/>
                    </a:cubicBezTo>
                    <a:cubicBezTo>
                      <a:pt x="69" y="626"/>
                      <a:pt x="69" y="626"/>
                      <a:pt x="70" y="626"/>
                    </a:cubicBezTo>
                    <a:cubicBezTo>
                      <a:pt x="70" y="626"/>
                      <a:pt x="70" y="626"/>
                      <a:pt x="71" y="625"/>
                    </a:cubicBezTo>
                    <a:cubicBezTo>
                      <a:pt x="71" y="625"/>
                      <a:pt x="71" y="625"/>
                      <a:pt x="71" y="625"/>
                    </a:cubicBezTo>
                    <a:cubicBezTo>
                      <a:pt x="72" y="625"/>
                      <a:pt x="72" y="625"/>
                      <a:pt x="72" y="625"/>
                    </a:cubicBezTo>
                    <a:cubicBezTo>
                      <a:pt x="73" y="624"/>
                      <a:pt x="73" y="624"/>
                      <a:pt x="73" y="624"/>
                    </a:cubicBezTo>
                    <a:cubicBezTo>
                      <a:pt x="73" y="624"/>
                      <a:pt x="73" y="624"/>
                      <a:pt x="74" y="624"/>
                    </a:cubicBezTo>
                    <a:cubicBezTo>
                      <a:pt x="74" y="624"/>
                      <a:pt x="74" y="624"/>
                      <a:pt x="74" y="624"/>
                    </a:cubicBezTo>
                    <a:cubicBezTo>
                      <a:pt x="75" y="623"/>
                      <a:pt x="75" y="623"/>
                      <a:pt x="75" y="623"/>
                    </a:cubicBezTo>
                    <a:cubicBezTo>
                      <a:pt x="75" y="623"/>
                      <a:pt x="75" y="623"/>
                      <a:pt x="75" y="623"/>
                    </a:cubicBezTo>
                    <a:cubicBezTo>
                      <a:pt x="76" y="623"/>
                      <a:pt x="76" y="623"/>
                      <a:pt x="76" y="622"/>
                    </a:cubicBezTo>
                    <a:cubicBezTo>
                      <a:pt x="76" y="622"/>
                      <a:pt x="76" y="622"/>
                      <a:pt x="76" y="622"/>
                    </a:cubicBezTo>
                    <a:cubicBezTo>
                      <a:pt x="77" y="622"/>
                      <a:pt x="77" y="622"/>
                      <a:pt x="77" y="622"/>
                    </a:cubicBezTo>
                    <a:cubicBezTo>
                      <a:pt x="77" y="622"/>
                      <a:pt x="77" y="622"/>
                      <a:pt x="78" y="622"/>
                    </a:cubicBezTo>
                    <a:cubicBezTo>
                      <a:pt x="78" y="621"/>
                      <a:pt x="78" y="621"/>
                      <a:pt x="78" y="621"/>
                    </a:cubicBezTo>
                    <a:cubicBezTo>
                      <a:pt x="79" y="621"/>
                      <a:pt x="79" y="621"/>
                      <a:pt x="79" y="621"/>
                    </a:cubicBezTo>
                    <a:cubicBezTo>
                      <a:pt x="80" y="621"/>
                      <a:pt x="80" y="620"/>
                      <a:pt x="81" y="620"/>
                    </a:cubicBezTo>
                    <a:cubicBezTo>
                      <a:pt x="82" y="620"/>
                      <a:pt x="82" y="619"/>
                      <a:pt x="83" y="619"/>
                    </a:cubicBezTo>
                    <a:cubicBezTo>
                      <a:pt x="83" y="619"/>
                      <a:pt x="84" y="619"/>
                      <a:pt x="84" y="619"/>
                    </a:cubicBezTo>
                    <a:cubicBezTo>
                      <a:pt x="84" y="619"/>
                      <a:pt x="85" y="618"/>
                      <a:pt x="85" y="618"/>
                    </a:cubicBezTo>
                    <a:cubicBezTo>
                      <a:pt x="85" y="618"/>
                      <a:pt x="86" y="618"/>
                      <a:pt x="86" y="618"/>
                    </a:cubicBezTo>
                    <a:cubicBezTo>
                      <a:pt x="86" y="618"/>
                      <a:pt x="86" y="618"/>
                      <a:pt x="86" y="618"/>
                    </a:cubicBezTo>
                    <a:cubicBezTo>
                      <a:pt x="86" y="618"/>
                      <a:pt x="87" y="618"/>
                      <a:pt x="87" y="618"/>
                    </a:cubicBezTo>
                    <a:cubicBezTo>
                      <a:pt x="87" y="618"/>
                      <a:pt x="87" y="617"/>
                      <a:pt x="87" y="617"/>
                    </a:cubicBezTo>
                    <a:cubicBezTo>
                      <a:pt x="87" y="617"/>
                      <a:pt x="88" y="617"/>
                      <a:pt x="88" y="617"/>
                    </a:cubicBezTo>
                    <a:cubicBezTo>
                      <a:pt x="88" y="617"/>
                      <a:pt x="88" y="617"/>
                      <a:pt x="88" y="617"/>
                    </a:cubicBezTo>
                    <a:cubicBezTo>
                      <a:pt x="88" y="617"/>
                      <a:pt x="89" y="617"/>
                      <a:pt x="89" y="617"/>
                    </a:cubicBezTo>
                    <a:cubicBezTo>
                      <a:pt x="89" y="616"/>
                      <a:pt x="90" y="616"/>
                      <a:pt x="90" y="616"/>
                    </a:cubicBezTo>
                    <a:cubicBezTo>
                      <a:pt x="90" y="616"/>
                      <a:pt x="90" y="616"/>
                      <a:pt x="90" y="616"/>
                    </a:cubicBezTo>
                    <a:cubicBezTo>
                      <a:pt x="91" y="616"/>
                      <a:pt x="91" y="616"/>
                      <a:pt x="91" y="616"/>
                    </a:cubicBezTo>
                    <a:cubicBezTo>
                      <a:pt x="91" y="615"/>
                      <a:pt x="92" y="615"/>
                      <a:pt x="92" y="615"/>
                    </a:cubicBezTo>
                    <a:cubicBezTo>
                      <a:pt x="92" y="614"/>
                      <a:pt x="93" y="614"/>
                      <a:pt x="93" y="614"/>
                    </a:cubicBezTo>
                    <a:cubicBezTo>
                      <a:pt x="94" y="614"/>
                      <a:pt x="94" y="614"/>
                      <a:pt x="94" y="613"/>
                    </a:cubicBezTo>
                    <a:cubicBezTo>
                      <a:pt x="95" y="613"/>
                      <a:pt x="95" y="613"/>
                      <a:pt x="95" y="613"/>
                    </a:cubicBezTo>
                    <a:cubicBezTo>
                      <a:pt x="95" y="613"/>
                      <a:pt x="96" y="612"/>
                      <a:pt x="96" y="612"/>
                    </a:cubicBezTo>
                    <a:cubicBezTo>
                      <a:pt x="96" y="612"/>
                      <a:pt x="96" y="612"/>
                      <a:pt x="97" y="612"/>
                    </a:cubicBezTo>
                    <a:cubicBezTo>
                      <a:pt x="97" y="612"/>
                      <a:pt x="97" y="611"/>
                      <a:pt x="97" y="611"/>
                    </a:cubicBezTo>
                    <a:cubicBezTo>
                      <a:pt x="98" y="611"/>
                      <a:pt x="98" y="611"/>
                      <a:pt x="98" y="611"/>
                    </a:cubicBezTo>
                    <a:cubicBezTo>
                      <a:pt x="98" y="611"/>
                      <a:pt x="98" y="610"/>
                      <a:pt x="99" y="610"/>
                    </a:cubicBezTo>
                    <a:cubicBezTo>
                      <a:pt x="99" y="610"/>
                      <a:pt x="100" y="609"/>
                      <a:pt x="101" y="609"/>
                    </a:cubicBezTo>
                    <a:cubicBezTo>
                      <a:pt x="101" y="608"/>
                      <a:pt x="102" y="608"/>
                      <a:pt x="102" y="608"/>
                    </a:cubicBezTo>
                    <a:cubicBezTo>
                      <a:pt x="102" y="608"/>
                      <a:pt x="102" y="608"/>
                      <a:pt x="102" y="608"/>
                    </a:cubicBezTo>
                    <a:cubicBezTo>
                      <a:pt x="102" y="607"/>
                      <a:pt x="102" y="607"/>
                      <a:pt x="102" y="607"/>
                    </a:cubicBezTo>
                    <a:cubicBezTo>
                      <a:pt x="103" y="607"/>
                      <a:pt x="103" y="607"/>
                      <a:pt x="103" y="607"/>
                    </a:cubicBezTo>
                    <a:cubicBezTo>
                      <a:pt x="103" y="607"/>
                      <a:pt x="103" y="607"/>
                      <a:pt x="104" y="607"/>
                    </a:cubicBezTo>
                    <a:cubicBezTo>
                      <a:pt x="104" y="607"/>
                      <a:pt x="104" y="607"/>
                      <a:pt x="104" y="607"/>
                    </a:cubicBezTo>
                    <a:cubicBezTo>
                      <a:pt x="104" y="606"/>
                      <a:pt x="105" y="606"/>
                      <a:pt x="105" y="606"/>
                    </a:cubicBezTo>
                    <a:cubicBezTo>
                      <a:pt x="105" y="606"/>
                      <a:pt x="106" y="605"/>
                      <a:pt x="106" y="605"/>
                    </a:cubicBezTo>
                    <a:cubicBezTo>
                      <a:pt x="107" y="604"/>
                      <a:pt x="108" y="604"/>
                      <a:pt x="108" y="604"/>
                    </a:cubicBezTo>
                    <a:cubicBezTo>
                      <a:pt x="108" y="603"/>
                      <a:pt x="109" y="603"/>
                      <a:pt x="109" y="603"/>
                    </a:cubicBezTo>
                    <a:cubicBezTo>
                      <a:pt x="109" y="603"/>
                      <a:pt x="110" y="602"/>
                      <a:pt x="110" y="602"/>
                    </a:cubicBezTo>
                    <a:cubicBezTo>
                      <a:pt x="110" y="602"/>
                      <a:pt x="111" y="602"/>
                      <a:pt x="111" y="601"/>
                    </a:cubicBezTo>
                    <a:cubicBezTo>
                      <a:pt x="111" y="601"/>
                      <a:pt x="112" y="601"/>
                      <a:pt x="112" y="601"/>
                    </a:cubicBezTo>
                    <a:cubicBezTo>
                      <a:pt x="112" y="600"/>
                      <a:pt x="112" y="600"/>
                      <a:pt x="113" y="600"/>
                    </a:cubicBezTo>
                    <a:cubicBezTo>
                      <a:pt x="113" y="599"/>
                      <a:pt x="114" y="599"/>
                      <a:pt x="114" y="598"/>
                    </a:cubicBezTo>
                    <a:cubicBezTo>
                      <a:pt x="115" y="598"/>
                      <a:pt x="115" y="598"/>
                      <a:pt x="116" y="597"/>
                    </a:cubicBezTo>
                    <a:cubicBezTo>
                      <a:pt x="116" y="597"/>
                      <a:pt x="117" y="597"/>
                      <a:pt x="117" y="596"/>
                    </a:cubicBezTo>
                    <a:cubicBezTo>
                      <a:pt x="118" y="596"/>
                      <a:pt x="118" y="596"/>
                      <a:pt x="119" y="595"/>
                    </a:cubicBezTo>
                    <a:cubicBezTo>
                      <a:pt x="120" y="595"/>
                      <a:pt x="120" y="595"/>
                      <a:pt x="120" y="594"/>
                    </a:cubicBezTo>
                    <a:cubicBezTo>
                      <a:pt x="120" y="594"/>
                      <a:pt x="121" y="594"/>
                      <a:pt x="121" y="594"/>
                    </a:cubicBezTo>
                    <a:cubicBezTo>
                      <a:pt x="122" y="594"/>
                      <a:pt x="123" y="593"/>
                      <a:pt x="123" y="592"/>
                    </a:cubicBezTo>
                    <a:cubicBezTo>
                      <a:pt x="124" y="592"/>
                      <a:pt x="125" y="591"/>
                      <a:pt x="126" y="591"/>
                    </a:cubicBezTo>
                    <a:cubicBezTo>
                      <a:pt x="126" y="590"/>
                      <a:pt x="127" y="590"/>
                      <a:pt x="127" y="590"/>
                    </a:cubicBezTo>
                    <a:cubicBezTo>
                      <a:pt x="127" y="590"/>
                      <a:pt x="128" y="590"/>
                      <a:pt x="128" y="590"/>
                    </a:cubicBezTo>
                    <a:cubicBezTo>
                      <a:pt x="128" y="589"/>
                      <a:pt x="129" y="589"/>
                      <a:pt x="129" y="589"/>
                    </a:cubicBezTo>
                    <a:cubicBezTo>
                      <a:pt x="130" y="589"/>
                      <a:pt x="130" y="589"/>
                      <a:pt x="131" y="589"/>
                    </a:cubicBezTo>
                    <a:cubicBezTo>
                      <a:pt x="131" y="588"/>
                      <a:pt x="131" y="588"/>
                      <a:pt x="132" y="588"/>
                    </a:cubicBezTo>
                    <a:cubicBezTo>
                      <a:pt x="132" y="588"/>
                      <a:pt x="132" y="588"/>
                      <a:pt x="132" y="588"/>
                    </a:cubicBezTo>
                    <a:cubicBezTo>
                      <a:pt x="132" y="588"/>
                      <a:pt x="133" y="587"/>
                      <a:pt x="133" y="587"/>
                    </a:cubicBezTo>
                    <a:cubicBezTo>
                      <a:pt x="133" y="587"/>
                      <a:pt x="133" y="587"/>
                      <a:pt x="133" y="587"/>
                    </a:cubicBezTo>
                    <a:cubicBezTo>
                      <a:pt x="133" y="587"/>
                      <a:pt x="133" y="587"/>
                      <a:pt x="133" y="587"/>
                    </a:cubicBezTo>
                    <a:cubicBezTo>
                      <a:pt x="133" y="587"/>
                      <a:pt x="134" y="587"/>
                      <a:pt x="134" y="587"/>
                    </a:cubicBezTo>
                    <a:cubicBezTo>
                      <a:pt x="134" y="586"/>
                      <a:pt x="135" y="586"/>
                      <a:pt x="136" y="586"/>
                    </a:cubicBezTo>
                    <a:cubicBezTo>
                      <a:pt x="136" y="586"/>
                      <a:pt x="137" y="585"/>
                      <a:pt x="138" y="585"/>
                    </a:cubicBezTo>
                    <a:cubicBezTo>
                      <a:pt x="138" y="585"/>
                      <a:pt x="139" y="584"/>
                      <a:pt x="140" y="584"/>
                    </a:cubicBezTo>
                    <a:cubicBezTo>
                      <a:pt x="140" y="583"/>
                      <a:pt x="141" y="583"/>
                      <a:pt x="142" y="583"/>
                    </a:cubicBezTo>
                    <a:cubicBezTo>
                      <a:pt x="142" y="582"/>
                      <a:pt x="143" y="582"/>
                      <a:pt x="144" y="582"/>
                    </a:cubicBezTo>
                    <a:cubicBezTo>
                      <a:pt x="144" y="581"/>
                      <a:pt x="145" y="581"/>
                      <a:pt x="146" y="581"/>
                    </a:cubicBezTo>
                    <a:cubicBezTo>
                      <a:pt x="146" y="581"/>
                      <a:pt x="146" y="580"/>
                      <a:pt x="147" y="580"/>
                    </a:cubicBezTo>
                    <a:cubicBezTo>
                      <a:pt x="148" y="580"/>
                      <a:pt x="149" y="580"/>
                      <a:pt x="149" y="580"/>
                    </a:cubicBezTo>
                    <a:cubicBezTo>
                      <a:pt x="150" y="580"/>
                      <a:pt x="151" y="579"/>
                      <a:pt x="152" y="579"/>
                    </a:cubicBezTo>
                    <a:cubicBezTo>
                      <a:pt x="155" y="578"/>
                      <a:pt x="158" y="577"/>
                      <a:pt x="161" y="575"/>
                    </a:cubicBezTo>
                    <a:cubicBezTo>
                      <a:pt x="162" y="575"/>
                      <a:pt x="166" y="573"/>
                      <a:pt x="166" y="572"/>
                    </a:cubicBezTo>
                    <a:cubicBezTo>
                      <a:pt x="167" y="572"/>
                      <a:pt x="168" y="571"/>
                      <a:pt x="169" y="571"/>
                    </a:cubicBezTo>
                    <a:cubicBezTo>
                      <a:pt x="170" y="570"/>
                      <a:pt x="169" y="570"/>
                      <a:pt x="170" y="568"/>
                    </a:cubicBezTo>
                    <a:cubicBezTo>
                      <a:pt x="170" y="566"/>
                      <a:pt x="177" y="566"/>
                      <a:pt x="179" y="565"/>
                    </a:cubicBezTo>
                    <a:cubicBezTo>
                      <a:pt x="181" y="565"/>
                      <a:pt x="189" y="565"/>
                      <a:pt x="189" y="562"/>
                    </a:cubicBezTo>
                    <a:cubicBezTo>
                      <a:pt x="188" y="558"/>
                      <a:pt x="183" y="559"/>
                      <a:pt x="181" y="558"/>
                    </a:cubicBezTo>
                    <a:cubicBezTo>
                      <a:pt x="180" y="557"/>
                      <a:pt x="179" y="556"/>
                      <a:pt x="179" y="555"/>
                    </a:cubicBezTo>
                    <a:cubicBezTo>
                      <a:pt x="178" y="553"/>
                      <a:pt x="179" y="554"/>
                      <a:pt x="179" y="553"/>
                    </a:cubicBezTo>
                    <a:cubicBezTo>
                      <a:pt x="181" y="552"/>
                      <a:pt x="183" y="545"/>
                      <a:pt x="185" y="550"/>
                    </a:cubicBezTo>
                    <a:cubicBezTo>
                      <a:pt x="185" y="551"/>
                      <a:pt x="185" y="551"/>
                      <a:pt x="186" y="552"/>
                    </a:cubicBezTo>
                    <a:cubicBezTo>
                      <a:pt x="186" y="552"/>
                      <a:pt x="186" y="553"/>
                      <a:pt x="186" y="553"/>
                    </a:cubicBezTo>
                    <a:cubicBezTo>
                      <a:pt x="187" y="553"/>
                      <a:pt x="187" y="553"/>
                      <a:pt x="188" y="553"/>
                    </a:cubicBezTo>
                    <a:cubicBezTo>
                      <a:pt x="189" y="553"/>
                      <a:pt x="189" y="553"/>
                      <a:pt x="189" y="553"/>
                    </a:cubicBezTo>
                    <a:cubicBezTo>
                      <a:pt x="191" y="554"/>
                      <a:pt x="192" y="553"/>
                      <a:pt x="191" y="552"/>
                    </a:cubicBezTo>
                    <a:cubicBezTo>
                      <a:pt x="190" y="552"/>
                      <a:pt x="189" y="552"/>
                      <a:pt x="189" y="551"/>
                    </a:cubicBezTo>
                    <a:cubicBezTo>
                      <a:pt x="189" y="550"/>
                      <a:pt x="189" y="549"/>
                      <a:pt x="189" y="548"/>
                    </a:cubicBezTo>
                    <a:cubicBezTo>
                      <a:pt x="189" y="547"/>
                      <a:pt x="189" y="546"/>
                      <a:pt x="190" y="545"/>
                    </a:cubicBezTo>
                    <a:cubicBezTo>
                      <a:pt x="191" y="544"/>
                      <a:pt x="192" y="543"/>
                      <a:pt x="193" y="543"/>
                    </a:cubicBezTo>
                    <a:cubicBezTo>
                      <a:pt x="197" y="542"/>
                      <a:pt x="203" y="541"/>
                      <a:pt x="206" y="543"/>
                    </a:cubicBezTo>
                    <a:cubicBezTo>
                      <a:pt x="208" y="544"/>
                      <a:pt x="207" y="546"/>
                      <a:pt x="207" y="548"/>
                    </a:cubicBezTo>
                    <a:cubicBezTo>
                      <a:pt x="207" y="549"/>
                      <a:pt x="207" y="550"/>
                      <a:pt x="206" y="551"/>
                    </a:cubicBezTo>
                    <a:cubicBezTo>
                      <a:pt x="205" y="552"/>
                      <a:pt x="204" y="553"/>
                      <a:pt x="203" y="553"/>
                    </a:cubicBezTo>
                    <a:cubicBezTo>
                      <a:pt x="203" y="554"/>
                      <a:pt x="202" y="554"/>
                      <a:pt x="202" y="554"/>
                    </a:cubicBezTo>
                    <a:cubicBezTo>
                      <a:pt x="201" y="555"/>
                      <a:pt x="201" y="555"/>
                      <a:pt x="201" y="556"/>
                    </a:cubicBezTo>
                    <a:cubicBezTo>
                      <a:pt x="200" y="556"/>
                      <a:pt x="200" y="556"/>
                      <a:pt x="199" y="556"/>
                    </a:cubicBezTo>
                    <a:cubicBezTo>
                      <a:pt x="199" y="556"/>
                      <a:pt x="198" y="554"/>
                      <a:pt x="198" y="554"/>
                    </a:cubicBezTo>
                    <a:cubicBezTo>
                      <a:pt x="197" y="553"/>
                      <a:pt x="197" y="554"/>
                      <a:pt x="197" y="555"/>
                    </a:cubicBezTo>
                    <a:cubicBezTo>
                      <a:pt x="197" y="556"/>
                      <a:pt x="197" y="557"/>
                      <a:pt x="197" y="558"/>
                    </a:cubicBezTo>
                    <a:cubicBezTo>
                      <a:pt x="198" y="559"/>
                      <a:pt x="199" y="561"/>
                      <a:pt x="200" y="560"/>
                    </a:cubicBezTo>
                    <a:cubicBezTo>
                      <a:pt x="200" y="560"/>
                      <a:pt x="200" y="559"/>
                      <a:pt x="200" y="559"/>
                    </a:cubicBezTo>
                    <a:cubicBezTo>
                      <a:pt x="201" y="559"/>
                      <a:pt x="201" y="559"/>
                      <a:pt x="201" y="559"/>
                    </a:cubicBezTo>
                    <a:cubicBezTo>
                      <a:pt x="202" y="559"/>
                      <a:pt x="202" y="559"/>
                      <a:pt x="202" y="558"/>
                    </a:cubicBezTo>
                    <a:cubicBezTo>
                      <a:pt x="202" y="557"/>
                      <a:pt x="202" y="556"/>
                      <a:pt x="203" y="556"/>
                    </a:cubicBezTo>
                    <a:cubicBezTo>
                      <a:pt x="203" y="556"/>
                      <a:pt x="204" y="557"/>
                      <a:pt x="204" y="557"/>
                    </a:cubicBezTo>
                    <a:cubicBezTo>
                      <a:pt x="204" y="557"/>
                      <a:pt x="205" y="557"/>
                      <a:pt x="205" y="557"/>
                    </a:cubicBezTo>
                    <a:cubicBezTo>
                      <a:pt x="205" y="559"/>
                      <a:pt x="206" y="558"/>
                      <a:pt x="207" y="557"/>
                    </a:cubicBezTo>
                    <a:cubicBezTo>
                      <a:pt x="207" y="556"/>
                      <a:pt x="207" y="556"/>
                      <a:pt x="209" y="556"/>
                    </a:cubicBezTo>
                    <a:cubicBezTo>
                      <a:pt x="209" y="555"/>
                      <a:pt x="208" y="555"/>
                      <a:pt x="209" y="554"/>
                    </a:cubicBezTo>
                    <a:cubicBezTo>
                      <a:pt x="209" y="554"/>
                      <a:pt x="210" y="554"/>
                      <a:pt x="210" y="554"/>
                    </a:cubicBezTo>
                    <a:cubicBezTo>
                      <a:pt x="210" y="553"/>
                      <a:pt x="210" y="553"/>
                      <a:pt x="210" y="552"/>
                    </a:cubicBezTo>
                    <a:cubicBezTo>
                      <a:pt x="210" y="552"/>
                      <a:pt x="210" y="552"/>
                      <a:pt x="210" y="552"/>
                    </a:cubicBezTo>
                    <a:cubicBezTo>
                      <a:pt x="210" y="551"/>
                      <a:pt x="211" y="550"/>
                      <a:pt x="212" y="548"/>
                    </a:cubicBezTo>
                    <a:cubicBezTo>
                      <a:pt x="213" y="547"/>
                      <a:pt x="213" y="545"/>
                      <a:pt x="213" y="544"/>
                    </a:cubicBezTo>
                    <a:cubicBezTo>
                      <a:pt x="213" y="543"/>
                      <a:pt x="213" y="541"/>
                      <a:pt x="213" y="540"/>
                    </a:cubicBezTo>
                    <a:cubicBezTo>
                      <a:pt x="213" y="540"/>
                      <a:pt x="214" y="540"/>
                      <a:pt x="214" y="540"/>
                    </a:cubicBezTo>
                    <a:cubicBezTo>
                      <a:pt x="215" y="540"/>
                      <a:pt x="215" y="540"/>
                      <a:pt x="216" y="540"/>
                    </a:cubicBezTo>
                    <a:cubicBezTo>
                      <a:pt x="217" y="541"/>
                      <a:pt x="218" y="540"/>
                      <a:pt x="219" y="539"/>
                    </a:cubicBezTo>
                    <a:cubicBezTo>
                      <a:pt x="219" y="538"/>
                      <a:pt x="219" y="538"/>
                      <a:pt x="220" y="538"/>
                    </a:cubicBezTo>
                    <a:cubicBezTo>
                      <a:pt x="221" y="537"/>
                      <a:pt x="224" y="538"/>
                      <a:pt x="225" y="536"/>
                    </a:cubicBezTo>
                    <a:cubicBezTo>
                      <a:pt x="225" y="535"/>
                      <a:pt x="224" y="534"/>
                      <a:pt x="224" y="533"/>
                    </a:cubicBezTo>
                    <a:cubicBezTo>
                      <a:pt x="225" y="532"/>
                      <a:pt x="226" y="533"/>
                      <a:pt x="226" y="532"/>
                    </a:cubicBezTo>
                    <a:cubicBezTo>
                      <a:pt x="227" y="531"/>
                      <a:pt x="226" y="530"/>
                      <a:pt x="226" y="530"/>
                    </a:cubicBezTo>
                    <a:cubicBezTo>
                      <a:pt x="226" y="528"/>
                      <a:pt x="225" y="526"/>
                      <a:pt x="225" y="525"/>
                    </a:cubicBezTo>
                    <a:cubicBezTo>
                      <a:pt x="225" y="525"/>
                      <a:pt x="227" y="527"/>
                      <a:pt x="227" y="527"/>
                    </a:cubicBezTo>
                    <a:cubicBezTo>
                      <a:pt x="229" y="528"/>
                      <a:pt x="229" y="527"/>
                      <a:pt x="230" y="527"/>
                    </a:cubicBezTo>
                    <a:cubicBezTo>
                      <a:pt x="232" y="527"/>
                      <a:pt x="233" y="527"/>
                      <a:pt x="234" y="526"/>
                    </a:cubicBezTo>
                    <a:cubicBezTo>
                      <a:pt x="236" y="526"/>
                      <a:pt x="235" y="525"/>
                      <a:pt x="235" y="524"/>
                    </a:cubicBezTo>
                    <a:cubicBezTo>
                      <a:pt x="235" y="523"/>
                      <a:pt x="235" y="523"/>
                      <a:pt x="235" y="522"/>
                    </a:cubicBezTo>
                    <a:cubicBezTo>
                      <a:pt x="236" y="523"/>
                      <a:pt x="237" y="523"/>
                      <a:pt x="237" y="523"/>
                    </a:cubicBezTo>
                    <a:cubicBezTo>
                      <a:pt x="238" y="524"/>
                      <a:pt x="238" y="524"/>
                      <a:pt x="239" y="524"/>
                    </a:cubicBezTo>
                    <a:cubicBezTo>
                      <a:pt x="239" y="525"/>
                      <a:pt x="240" y="525"/>
                      <a:pt x="240" y="525"/>
                    </a:cubicBezTo>
                    <a:cubicBezTo>
                      <a:pt x="240" y="526"/>
                      <a:pt x="241" y="527"/>
                      <a:pt x="241" y="527"/>
                    </a:cubicBezTo>
                    <a:cubicBezTo>
                      <a:pt x="242" y="527"/>
                      <a:pt x="243" y="527"/>
                      <a:pt x="244" y="527"/>
                    </a:cubicBezTo>
                    <a:cubicBezTo>
                      <a:pt x="244" y="525"/>
                      <a:pt x="243" y="524"/>
                      <a:pt x="243" y="523"/>
                    </a:cubicBezTo>
                    <a:cubicBezTo>
                      <a:pt x="245" y="523"/>
                      <a:pt x="247" y="522"/>
                      <a:pt x="248" y="520"/>
                    </a:cubicBezTo>
                    <a:cubicBezTo>
                      <a:pt x="250" y="519"/>
                      <a:pt x="251" y="518"/>
                      <a:pt x="253" y="518"/>
                    </a:cubicBezTo>
                    <a:cubicBezTo>
                      <a:pt x="254" y="518"/>
                      <a:pt x="256" y="519"/>
                      <a:pt x="257" y="518"/>
                    </a:cubicBezTo>
                    <a:cubicBezTo>
                      <a:pt x="258" y="517"/>
                      <a:pt x="257" y="516"/>
                      <a:pt x="258" y="515"/>
                    </a:cubicBezTo>
                    <a:cubicBezTo>
                      <a:pt x="258" y="514"/>
                      <a:pt x="262" y="513"/>
                      <a:pt x="263" y="513"/>
                    </a:cubicBezTo>
                    <a:cubicBezTo>
                      <a:pt x="265" y="512"/>
                      <a:pt x="267" y="512"/>
                      <a:pt x="269" y="511"/>
                    </a:cubicBezTo>
                    <a:cubicBezTo>
                      <a:pt x="269" y="512"/>
                      <a:pt x="270" y="513"/>
                      <a:pt x="269" y="514"/>
                    </a:cubicBezTo>
                    <a:cubicBezTo>
                      <a:pt x="269" y="515"/>
                      <a:pt x="269" y="516"/>
                      <a:pt x="269" y="517"/>
                    </a:cubicBezTo>
                    <a:cubicBezTo>
                      <a:pt x="269" y="518"/>
                      <a:pt x="270" y="518"/>
                      <a:pt x="270" y="519"/>
                    </a:cubicBezTo>
                    <a:cubicBezTo>
                      <a:pt x="272" y="519"/>
                      <a:pt x="273" y="519"/>
                      <a:pt x="274" y="520"/>
                    </a:cubicBezTo>
                    <a:cubicBezTo>
                      <a:pt x="276" y="522"/>
                      <a:pt x="276" y="525"/>
                      <a:pt x="277" y="527"/>
                    </a:cubicBezTo>
                    <a:cubicBezTo>
                      <a:pt x="277" y="528"/>
                      <a:pt x="278" y="529"/>
                      <a:pt x="278" y="529"/>
                    </a:cubicBezTo>
                    <a:cubicBezTo>
                      <a:pt x="278" y="530"/>
                      <a:pt x="279" y="531"/>
                      <a:pt x="280" y="531"/>
                    </a:cubicBezTo>
                    <a:cubicBezTo>
                      <a:pt x="280" y="531"/>
                      <a:pt x="280" y="530"/>
                      <a:pt x="281" y="530"/>
                    </a:cubicBezTo>
                    <a:cubicBezTo>
                      <a:pt x="281" y="529"/>
                      <a:pt x="281" y="527"/>
                      <a:pt x="280" y="526"/>
                    </a:cubicBezTo>
                    <a:cubicBezTo>
                      <a:pt x="279" y="524"/>
                      <a:pt x="277" y="524"/>
                      <a:pt x="277" y="521"/>
                    </a:cubicBezTo>
                    <a:cubicBezTo>
                      <a:pt x="277" y="520"/>
                      <a:pt x="278" y="520"/>
                      <a:pt x="278" y="519"/>
                    </a:cubicBezTo>
                    <a:cubicBezTo>
                      <a:pt x="278" y="517"/>
                      <a:pt x="276" y="517"/>
                      <a:pt x="277" y="515"/>
                    </a:cubicBezTo>
                    <a:cubicBezTo>
                      <a:pt x="278" y="513"/>
                      <a:pt x="278" y="513"/>
                      <a:pt x="277" y="511"/>
                    </a:cubicBezTo>
                    <a:cubicBezTo>
                      <a:pt x="276" y="510"/>
                      <a:pt x="278" y="508"/>
                      <a:pt x="278" y="507"/>
                    </a:cubicBezTo>
                    <a:cubicBezTo>
                      <a:pt x="280" y="506"/>
                      <a:pt x="281" y="505"/>
                      <a:pt x="282" y="505"/>
                    </a:cubicBezTo>
                    <a:cubicBezTo>
                      <a:pt x="284" y="505"/>
                      <a:pt x="287" y="504"/>
                      <a:pt x="288" y="503"/>
                    </a:cubicBezTo>
                    <a:cubicBezTo>
                      <a:pt x="290" y="502"/>
                      <a:pt x="290" y="499"/>
                      <a:pt x="292" y="498"/>
                    </a:cubicBezTo>
                    <a:cubicBezTo>
                      <a:pt x="293" y="497"/>
                      <a:pt x="293" y="497"/>
                      <a:pt x="295" y="497"/>
                    </a:cubicBezTo>
                    <a:cubicBezTo>
                      <a:pt x="297" y="497"/>
                      <a:pt x="296" y="498"/>
                      <a:pt x="298" y="498"/>
                    </a:cubicBezTo>
                    <a:cubicBezTo>
                      <a:pt x="303" y="500"/>
                      <a:pt x="305" y="496"/>
                      <a:pt x="309" y="493"/>
                    </a:cubicBezTo>
                    <a:cubicBezTo>
                      <a:pt x="310" y="492"/>
                      <a:pt x="311" y="492"/>
                      <a:pt x="313" y="491"/>
                    </a:cubicBezTo>
                    <a:cubicBezTo>
                      <a:pt x="314" y="491"/>
                      <a:pt x="314" y="490"/>
                      <a:pt x="315" y="489"/>
                    </a:cubicBezTo>
                    <a:cubicBezTo>
                      <a:pt x="317" y="487"/>
                      <a:pt x="320" y="488"/>
                      <a:pt x="322" y="487"/>
                    </a:cubicBezTo>
                    <a:cubicBezTo>
                      <a:pt x="325" y="487"/>
                      <a:pt x="329" y="485"/>
                      <a:pt x="332" y="483"/>
                    </a:cubicBezTo>
                    <a:cubicBezTo>
                      <a:pt x="334" y="481"/>
                      <a:pt x="335" y="481"/>
                      <a:pt x="338" y="481"/>
                    </a:cubicBezTo>
                    <a:cubicBezTo>
                      <a:pt x="340" y="480"/>
                      <a:pt x="343" y="480"/>
                      <a:pt x="345" y="479"/>
                    </a:cubicBezTo>
                    <a:cubicBezTo>
                      <a:pt x="347" y="477"/>
                      <a:pt x="349" y="475"/>
                      <a:pt x="351" y="473"/>
                    </a:cubicBezTo>
                    <a:cubicBezTo>
                      <a:pt x="353" y="472"/>
                      <a:pt x="354" y="470"/>
                      <a:pt x="356" y="469"/>
                    </a:cubicBezTo>
                    <a:cubicBezTo>
                      <a:pt x="356" y="469"/>
                      <a:pt x="357" y="468"/>
                      <a:pt x="358" y="468"/>
                    </a:cubicBezTo>
                    <a:cubicBezTo>
                      <a:pt x="359" y="467"/>
                      <a:pt x="359" y="467"/>
                      <a:pt x="360" y="465"/>
                    </a:cubicBezTo>
                    <a:cubicBezTo>
                      <a:pt x="361" y="464"/>
                      <a:pt x="361" y="464"/>
                      <a:pt x="362" y="463"/>
                    </a:cubicBezTo>
                    <a:cubicBezTo>
                      <a:pt x="365" y="462"/>
                      <a:pt x="364" y="460"/>
                      <a:pt x="368" y="459"/>
                    </a:cubicBezTo>
                    <a:cubicBezTo>
                      <a:pt x="370" y="459"/>
                      <a:pt x="370" y="459"/>
                      <a:pt x="372" y="458"/>
                    </a:cubicBezTo>
                    <a:cubicBezTo>
                      <a:pt x="373" y="457"/>
                      <a:pt x="374" y="456"/>
                      <a:pt x="376" y="455"/>
                    </a:cubicBezTo>
                    <a:cubicBezTo>
                      <a:pt x="379" y="454"/>
                      <a:pt x="381" y="454"/>
                      <a:pt x="383" y="451"/>
                    </a:cubicBezTo>
                    <a:cubicBezTo>
                      <a:pt x="384" y="450"/>
                      <a:pt x="384" y="449"/>
                      <a:pt x="386" y="448"/>
                    </a:cubicBezTo>
                    <a:cubicBezTo>
                      <a:pt x="386" y="447"/>
                      <a:pt x="387" y="447"/>
                      <a:pt x="388" y="446"/>
                    </a:cubicBezTo>
                    <a:cubicBezTo>
                      <a:pt x="390" y="444"/>
                      <a:pt x="391" y="442"/>
                      <a:pt x="393" y="440"/>
                    </a:cubicBezTo>
                    <a:cubicBezTo>
                      <a:pt x="396" y="438"/>
                      <a:pt x="401" y="435"/>
                      <a:pt x="401" y="431"/>
                    </a:cubicBezTo>
                    <a:cubicBezTo>
                      <a:pt x="401" y="429"/>
                      <a:pt x="401" y="428"/>
                      <a:pt x="402" y="427"/>
                    </a:cubicBezTo>
                    <a:cubicBezTo>
                      <a:pt x="402" y="426"/>
                      <a:pt x="402" y="426"/>
                      <a:pt x="402" y="425"/>
                    </a:cubicBezTo>
                    <a:cubicBezTo>
                      <a:pt x="402" y="424"/>
                      <a:pt x="402" y="423"/>
                      <a:pt x="402" y="422"/>
                    </a:cubicBezTo>
                    <a:cubicBezTo>
                      <a:pt x="402" y="422"/>
                      <a:pt x="402" y="420"/>
                      <a:pt x="401" y="420"/>
                    </a:cubicBezTo>
                    <a:cubicBezTo>
                      <a:pt x="402" y="420"/>
                      <a:pt x="402" y="421"/>
                      <a:pt x="402" y="422"/>
                    </a:cubicBezTo>
                    <a:cubicBezTo>
                      <a:pt x="403" y="423"/>
                      <a:pt x="404" y="425"/>
                      <a:pt x="405" y="424"/>
                    </a:cubicBezTo>
                    <a:cubicBezTo>
                      <a:pt x="406" y="423"/>
                      <a:pt x="407" y="421"/>
                      <a:pt x="407" y="419"/>
                    </a:cubicBezTo>
                    <a:cubicBezTo>
                      <a:pt x="407" y="418"/>
                      <a:pt x="407" y="417"/>
                      <a:pt x="407" y="416"/>
                    </a:cubicBezTo>
                    <a:cubicBezTo>
                      <a:pt x="407" y="418"/>
                      <a:pt x="407" y="421"/>
                      <a:pt x="408" y="423"/>
                    </a:cubicBezTo>
                    <a:cubicBezTo>
                      <a:pt x="410" y="426"/>
                      <a:pt x="412" y="426"/>
                      <a:pt x="415" y="427"/>
                    </a:cubicBezTo>
                    <a:cubicBezTo>
                      <a:pt x="419" y="427"/>
                      <a:pt x="422" y="424"/>
                      <a:pt x="426" y="424"/>
                    </a:cubicBezTo>
                    <a:cubicBezTo>
                      <a:pt x="428" y="423"/>
                      <a:pt x="431" y="423"/>
                      <a:pt x="433" y="424"/>
                    </a:cubicBezTo>
                    <a:cubicBezTo>
                      <a:pt x="436" y="424"/>
                      <a:pt x="440" y="424"/>
                      <a:pt x="444" y="425"/>
                    </a:cubicBezTo>
                    <a:cubicBezTo>
                      <a:pt x="446" y="426"/>
                      <a:pt x="447" y="426"/>
                      <a:pt x="449" y="424"/>
                    </a:cubicBezTo>
                    <a:cubicBezTo>
                      <a:pt x="450" y="423"/>
                      <a:pt x="452" y="422"/>
                      <a:pt x="452" y="421"/>
                    </a:cubicBezTo>
                    <a:cubicBezTo>
                      <a:pt x="453" y="419"/>
                      <a:pt x="452" y="418"/>
                      <a:pt x="452" y="416"/>
                    </a:cubicBezTo>
                    <a:cubicBezTo>
                      <a:pt x="452" y="414"/>
                      <a:pt x="453" y="413"/>
                      <a:pt x="454" y="412"/>
                    </a:cubicBezTo>
                    <a:cubicBezTo>
                      <a:pt x="452" y="411"/>
                      <a:pt x="451" y="411"/>
                      <a:pt x="450" y="410"/>
                    </a:cubicBezTo>
                    <a:cubicBezTo>
                      <a:pt x="448" y="410"/>
                      <a:pt x="447" y="409"/>
                      <a:pt x="446" y="408"/>
                    </a:cubicBezTo>
                    <a:cubicBezTo>
                      <a:pt x="443" y="406"/>
                      <a:pt x="441" y="403"/>
                      <a:pt x="442" y="400"/>
                    </a:cubicBezTo>
                    <a:cubicBezTo>
                      <a:pt x="442" y="397"/>
                      <a:pt x="444" y="396"/>
                      <a:pt x="446" y="394"/>
                    </a:cubicBezTo>
                    <a:cubicBezTo>
                      <a:pt x="448" y="392"/>
                      <a:pt x="449" y="389"/>
                      <a:pt x="450" y="387"/>
                    </a:cubicBezTo>
                    <a:cubicBezTo>
                      <a:pt x="452" y="391"/>
                      <a:pt x="447" y="394"/>
                      <a:pt x="445" y="397"/>
                    </a:cubicBezTo>
                    <a:cubicBezTo>
                      <a:pt x="444" y="400"/>
                      <a:pt x="445" y="401"/>
                      <a:pt x="447" y="403"/>
                    </a:cubicBezTo>
                    <a:cubicBezTo>
                      <a:pt x="448" y="403"/>
                      <a:pt x="452" y="403"/>
                      <a:pt x="452" y="404"/>
                    </a:cubicBezTo>
                    <a:cubicBezTo>
                      <a:pt x="453" y="404"/>
                      <a:pt x="464" y="403"/>
                      <a:pt x="465" y="403"/>
                    </a:cubicBezTo>
                    <a:cubicBezTo>
                      <a:pt x="468" y="403"/>
                      <a:pt x="470" y="404"/>
                      <a:pt x="473" y="405"/>
                    </a:cubicBezTo>
                    <a:cubicBezTo>
                      <a:pt x="474" y="405"/>
                      <a:pt x="475" y="406"/>
                      <a:pt x="476" y="405"/>
                    </a:cubicBezTo>
                    <a:cubicBezTo>
                      <a:pt x="479" y="404"/>
                      <a:pt x="480" y="402"/>
                      <a:pt x="482" y="401"/>
                    </a:cubicBezTo>
                    <a:cubicBezTo>
                      <a:pt x="484" y="401"/>
                      <a:pt x="486" y="401"/>
                      <a:pt x="487" y="400"/>
                    </a:cubicBezTo>
                    <a:cubicBezTo>
                      <a:pt x="488" y="399"/>
                      <a:pt x="488" y="397"/>
                      <a:pt x="489" y="396"/>
                    </a:cubicBezTo>
                    <a:cubicBezTo>
                      <a:pt x="491" y="395"/>
                      <a:pt x="495" y="395"/>
                      <a:pt x="497" y="395"/>
                    </a:cubicBezTo>
                    <a:cubicBezTo>
                      <a:pt x="497" y="393"/>
                      <a:pt x="499" y="394"/>
                      <a:pt x="500" y="394"/>
                    </a:cubicBezTo>
                    <a:cubicBezTo>
                      <a:pt x="503" y="394"/>
                      <a:pt x="503" y="391"/>
                      <a:pt x="506" y="391"/>
                    </a:cubicBezTo>
                    <a:cubicBezTo>
                      <a:pt x="506" y="389"/>
                      <a:pt x="506" y="388"/>
                      <a:pt x="506" y="386"/>
                    </a:cubicBezTo>
                    <a:cubicBezTo>
                      <a:pt x="510" y="384"/>
                      <a:pt x="509" y="384"/>
                      <a:pt x="509" y="380"/>
                    </a:cubicBezTo>
                    <a:cubicBezTo>
                      <a:pt x="509" y="377"/>
                      <a:pt x="512" y="376"/>
                      <a:pt x="515" y="376"/>
                    </a:cubicBezTo>
                    <a:cubicBezTo>
                      <a:pt x="515" y="376"/>
                      <a:pt x="515" y="377"/>
                      <a:pt x="515" y="377"/>
                    </a:cubicBezTo>
                    <a:cubicBezTo>
                      <a:pt x="518" y="377"/>
                      <a:pt x="521" y="375"/>
                      <a:pt x="523" y="374"/>
                    </a:cubicBezTo>
                    <a:cubicBezTo>
                      <a:pt x="525" y="373"/>
                      <a:pt x="527" y="371"/>
                      <a:pt x="529" y="371"/>
                    </a:cubicBezTo>
                    <a:cubicBezTo>
                      <a:pt x="531" y="371"/>
                      <a:pt x="531" y="372"/>
                      <a:pt x="533" y="372"/>
                    </a:cubicBezTo>
                    <a:cubicBezTo>
                      <a:pt x="533" y="372"/>
                      <a:pt x="534" y="372"/>
                      <a:pt x="535" y="372"/>
                    </a:cubicBezTo>
                    <a:cubicBezTo>
                      <a:pt x="537" y="372"/>
                      <a:pt x="539" y="372"/>
                      <a:pt x="540" y="372"/>
                    </a:cubicBezTo>
                    <a:cubicBezTo>
                      <a:pt x="542" y="372"/>
                      <a:pt x="543" y="372"/>
                      <a:pt x="545" y="371"/>
                    </a:cubicBezTo>
                    <a:cubicBezTo>
                      <a:pt x="547" y="371"/>
                      <a:pt x="548" y="371"/>
                      <a:pt x="550" y="371"/>
                    </a:cubicBezTo>
                    <a:cubicBezTo>
                      <a:pt x="551" y="370"/>
                      <a:pt x="551" y="370"/>
                      <a:pt x="551" y="368"/>
                    </a:cubicBezTo>
                    <a:cubicBezTo>
                      <a:pt x="551" y="366"/>
                      <a:pt x="551" y="366"/>
                      <a:pt x="553" y="365"/>
                    </a:cubicBezTo>
                    <a:cubicBezTo>
                      <a:pt x="553" y="365"/>
                      <a:pt x="554" y="364"/>
                      <a:pt x="555" y="363"/>
                    </a:cubicBezTo>
                    <a:cubicBezTo>
                      <a:pt x="556" y="363"/>
                      <a:pt x="556" y="363"/>
                      <a:pt x="557" y="362"/>
                    </a:cubicBezTo>
                    <a:cubicBezTo>
                      <a:pt x="558" y="360"/>
                      <a:pt x="557" y="359"/>
                      <a:pt x="559" y="358"/>
                    </a:cubicBezTo>
                    <a:cubicBezTo>
                      <a:pt x="561" y="357"/>
                      <a:pt x="563" y="356"/>
                      <a:pt x="566" y="356"/>
                    </a:cubicBezTo>
                    <a:cubicBezTo>
                      <a:pt x="567" y="355"/>
                      <a:pt x="568" y="354"/>
                      <a:pt x="569" y="353"/>
                    </a:cubicBezTo>
                    <a:cubicBezTo>
                      <a:pt x="570" y="353"/>
                      <a:pt x="574" y="353"/>
                      <a:pt x="574" y="351"/>
                    </a:cubicBezTo>
                    <a:cubicBezTo>
                      <a:pt x="573" y="351"/>
                      <a:pt x="573" y="350"/>
                      <a:pt x="574" y="349"/>
                    </a:cubicBezTo>
                    <a:cubicBezTo>
                      <a:pt x="574" y="347"/>
                      <a:pt x="575" y="348"/>
                      <a:pt x="575" y="347"/>
                    </a:cubicBezTo>
                    <a:cubicBezTo>
                      <a:pt x="575" y="346"/>
                      <a:pt x="574" y="345"/>
                      <a:pt x="574" y="344"/>
                    </a:cubicBezTo>
                    <a:cubicBezTo>
                      <a:pt x="574" y="343"/>
                      <a:pt x="574" y="341"/>
                      <a:pt x="574" y="340"/>
                    </a:cubicBezTo>
                    <a:cubicBezTo>
                      <a:pt x="575" y="341"/>
                      <a:pt x="575" y="342"/>
                      <a:pt x="576" y="343"/>
                    </a:cubicBezTo>
                    <a:cubicBezTo>
                      <a:pt x="576" y="344"/>
                      <a:pt x="577" y="345"/>
                      <a:pt x="577" y="346"/>
                    </a:cubicBezTo>
                    <a:cubicBezTo>
                      <a:pt x="577" y="348"/>
                      <a:pt x="576" y="348"/>
                      <a:pt x="576" y="350"/>
                    </a:cubicBezTo>
                    <a:cubicBezTo>
                      <a:pt x="575" y="351"/>
                      <a:pt x="577" y="351"/>
                      <a:pt x="577" y="353"/>
                    </a:cubicBezTo>
                    <a:cubicBezTo>
                      <a:pt x="577" y="353"/>
                      <a:pt x="577" y="354"/>
                      <a:pt x="577" y="355"/>
                    </a:cubicBezTo>
                    <a:cubicBezTo>
                      <a:pt x="578" y="355"/>
                      <a:pt x="578" y="356"/>
                      <a:pt x="579" y="356"/>
                    </a:cubicBezTo>
                    <a:cubicBezTo>
                      <a:pt x="579" y="357"/>
                      <a:pt x="580" y="359"/>
                      <a:pt x="580" y="360"/>
                    </a:cubicBezTo>
                    <a:cubicBezTo>
                      <a:pt x="581" y="361"/>
                      <a:pt x="582" y="363"/>
                      <a:pt x="582" y="363"/>
                    </a:cubicBezTo>
                    <a:cubicBezTo>
                      <a:pt x="583" y="364"/>
                      <a:pt x="585" y="363"/>
                      <a:pt x="584" y="362"/>
                    </a:cubicBezTo>
                    <a:cubicBezTo>
                      <a:pt x="586" y="362"/>
                      <a:pt x="586" y="362"/>
                      <a:pt x="587" y="361"/>
                    </a:cubicBezTo>
                    <a:cubicBezTo>
                      <a:pt x="587" y="361"/>
                      <a:pt x="587" y="360"/>
                      <a:pt x="588" y="359"/>
                    </a:cubicBezTo>
                    <a:cubicBezTo>
                      <a:pt x="588" y="359"/>
                      <a:pt x="589" y="359"/>
                      <a:pt x="589" y="359"/>
                    </a:cubicBezTo>
                    <a:cubicBezTo>
                      <a:pt x="591" y="357"/>
                      <a:pt x="590" y="356"/>
                      <a:pt x="590" y="353"/>
                    </a:cubicBezTo>
                    <a:cubicBezTo>
                      <a:pt x="591" y="354"/>
                      <a:pt x="592" y="356"/>
                      <a:pt x="593" y="356"/>
                    </a:cubicBezTo>
                    <a:cubicBezTo>
                      <a:pt x="593" y="357"/>
                      <a:pt x="594" y="356"/>
                      <a:pt x="596" y="356"/>
                    </a:cubicBezTo>
                    <a:cubicBezTo>
                      <a:pt x="596" y="355"/>
                      <a:pt x="597" y="355"/>
                      <a:pt x="598" y="353"/>
                    </a:cubicBezTo>
                    <a:cubicBezTo>
                      <a:pt x="599" y="352"/>
                      <a:pt x="598" y="352"/>
                      <a:pt x="598" y="350"/>
                    </a:cubicBezTo>
                    <a:cubicBezTo>
                      <a:pt x="599" y="351"/>
                      <a:pt x="599" y="353"/>
                      <a:pt x="600" y="353"/>
                    </a:cubicBezTo>
                    <a:cubicBezTo>
                      <a:pt x="600" y="352"/>
                      <a:pt x="601" y="351"/>
                      <a:pt x="601" y="350"/>
                    </a:cubicBezTo>
                    <a:cubicBezTo>
                      <a:pt x="601" y="350"/>
                      <a:pt x="603" y="349"/>
                      <a:pt x="603" y="349"/>
                    </a:cubicBezTo>
                    <a:cubicBezTo>
                      <a:pt x="604" y="349"/>
                      <a:pt x="604" y="348"/>
                      <a:pt x="604" y="347"/>
                    </a:cubicBezTo>
                    <a:cubicBezTo>
                      <a:pt x="606" y="345"/>
                      <a:pt x="608" y="346"/>
                      <a:pt x="610" y="346"/>
                    </a:cubicBezTo>
                    <a:cubicBezTo>
                      <a:pt x="612" y="346"/>
                      <a:pt x="612" y="345"/>
                      <a:pt x="613" y="343"/>
                    </a:cubicBezTo>
                    <a:cubicBezTo>
                      <a:pt x="614" y="341"/>
                      <a:pt x="614" y="339"/>
                      <a:pt x="613" y="336"/>
                    </a:cubicBezTo>
                    <a:cubicBezTo>
                      <a:pt x="612" y="336"/>
                      <a:pt x="609" y="337"/>
                      <a:pt x="607" y="337"/>
                    </a:cubicBezTo>
                    <a:cubicBezTo>
                      <a:pt x="607" y="336"/>
                      <a:pt x="608" y="335"/>
                      <a:pt x="609" y="335"/>
                    </a:cubicBezTo>
                    <a:cubicBezTo>
                      <a:pt x="608" y="333"/>
                      <a:pt x="606" y="332"/>
                      <a:pt x="603" y="332"/>
                    </a:cubicBezTo>
                    <a:cubicBezTo>
                      <a:pt x="601" y="332"/>
                      <a:pt x="599" y="334"/>
                      <a:pt x="596" y="334"/>
                    </a:cubicBezTo>
                    <a:cubicBezTo>
                      <a:pt x="598" y="333"/>
                      <a:pt x="601" y="332"/>
                      <a:pt x="602" y="331"/>
                    </a:cubicBezTo>
                    <a:cubicBezTo>
                      <a:pt x="602" y="330"/>
                      <a:pt x="601" y="329"/>
                      <a:pt x="601" y="328"/>
                    </a:cubicBezTo>
                    <a:cubicBezTo>
                      <a:pt x="600" y="328"/>
                      <a:pt x="600" y="328"/>
                      <a:pt x="599" y="327"/>
                    </a:cubicBezTo>
                    <a:cubicBezTo>
                      <a:pt x="598" y="325"/>
                      <a:pt x="598" y="323"/>
                      <a:pt x="598" y="321"/>
                    </a:cubicBezTo>
                    <a:cubicBezTo>
                      <a:pt x="598" y="320"/>
                      <a:pt x="598" y="319"/>
                      <a:pt x="598" y="318"/>
                    </a:cubicBezTo>
                    <a:cubicBezTo>
                      <a:pt x="598" y="317"/>
                      <a:pt x="597" y="317"/>
                      <a:pt x="596" y="316"/>
                    </a:cubicBezTo>
                    <a:cubicBezTo>
                      <a:pt x="596" y="316"/>
                      <a:pt x="596" y="315"/>
                      <a:pt x="596" y="314"/>
                    </a:cubicBezTo>
                    <a:cubicBezTo>
                      <a:pt x="596" y="313"/>
                      <a:pt x="596" y="312"/>
                      <a:pt x="595" y="311"/>
                    </a:cubicBezTo>
                    <a:cubicBezTo>
                      <a:pt x="595" y="310"/>
                      <a:pt x="595" y="309"/>
                      <a:pt x="595" y="308"/>
                    </a:cubicBezTo>
                    <a:cubicBezTo>
                      <a:pt x="596" y="310"/>
                      <a:pt x="597" y="312"/>
                      <a:pt x="598" y="314"/>
                    </a:cubicBezTo>
                    <a:cubicBezTo>
                      <a:pt x="599" y="316"/>
                      <a:pt x="599" y="318"/>
                      <a:pt x="601" y="319"/>
                    </a:cubicBezTo>
                    <a:cubicBezTo>
                      <a:pt x="602" y="318"/>
                      <a:pt x="603" y="316"/>
                      <a:pt x="603" y="316"/>
                    </a:cubicBezTo>
                    <a:cubicBezTo>
                      <a:pt x="604" y="319"/>
                      <a:pt x="601" y="319"/>
                      <a:pt x="604" y="322"/>
                    </a:cubicBezTo>
                    <a:cubicBezTo>
                      <a:pt x="607" y="324"/>
                      <a:pt x="607" y="322"/>
                      <a:pt x="610" y="321"/>
                    </a:cubicBezTo>
                    <a:cubicBezTo>
                      <a:pt x="610" y="322"/>
                      <a:pt x="609" y="323"/>
                      <a:pt x="608" y="325"/>
                    </a:cubicBezTo>
                    <a:cubicBezTo>
                      <a:pt x="609" y="325"/>
                      <a:pt x="610" y="325"/>
                      <a:pt x="611" y="325"/>
                    </a:cubicBezTo>
                    <a:cubicBezTo>
                      <a:pt x="612" y="326"/>
                      <a:pt x="611" y="326"/>
                      <a:pt x="612" y="327"/>
                    </a:cubicBezTo>
                    <a:cubicBezTo>
                      <a:pt x="613" y="328"/>
                      <a:pt x="614" y="328"/>
                      <a:pt x="616" y="328"/>
                    </a:cubicBezTo>
                    <a:cubicBezTo>
                      <a:pt x="618" y="329"/>
                      <a:pt x="618" y="329"/>
                      <a:pt x="620" y="327"/>
                    </a:cubicBezTo>
                    <a:cubicBezTo>
                      <a:pt x="621" y="326"/>
                      <a:pt x="622" y="326"/>
                      <a:pt x="624" y="325"/>
                    </a:cubicBezTo>
                    <a:cubicBezTo>
                      <a:pt x="625" y="324"/>
                      <a:pt x="626" y="323"/>
                      <a:pt x="627" y="323"/>
                    </a:cubicBezTo>
                    <a:cubicBezTo>
                      <a:pt x="628" y="322"/>
                      <a:pt x="630" y="322"/>
                      <a:pt x="631" y="321"/>
                    </a:cubicBezTo>
                    <a:cubicBezTo>
                      <a:pt x="632" y="320"/>
                      <a:pt x="633" y="319"/>
                      <a:pt x="634" y="318"/>
                    </a:cubicBezTo>
                    <a:cubicBezTo>
                      <a:pt x="636" y="317"/>
                      <a:pt x="637" y="318"/>
                      <a:pt x="637" y="315"/>
                    </a:cubicBezTo>
                    <a:cubicBezTo>
                      <a:pt x="634" y="315"/>
                      <a:pt x="635" y="312"/>
                      <a:pt x="637" y="311"/>
                    </a:cubicBezTo>
                    <a:cubicBezTo>
                      <a:pt x="640" y="310"/>
                      <a:pt x="639" y="314"/>
                      <a:pt x="641" y="315"/>
                    </a:cubicBezTo>
                    <a:cubicBezTo>
                      <a:pt x="643" y="316"/>
                      <a:pt x="646" y="314"/>
                      <a:pt x="646" y="311"/>
                    </a:cubicBezTo>
                    <a:cubicBezTo>
                      <a:pt x="646" y="310"/>
                      <a:pt x="645" y="310"/>
                      <a:pt x="644" y="308"/>
                    </a:cubicBezTo>
                    <a:cubicBezTo>
                      <a:pt x="643" y="308"/>
                      <a:pt x="642" y="306"/>
                      <a:pt x="642" y="306"/>
                    </a:cubicBezTo>
                    <a:cubicBezTo>
                      <a:pt x="641" y="303"/>
                      <a:pt x="644" y="303"/>
                      <a:pt x="646" y="303"/>
                    </a:cubicBezTo>
                    <a:cubicBezTo>
                      <a:pt x="648" y="304"/>
                      <a:pt x="650" y="306"/>
                      <a:pt x="650" y="303"/>
                    </a:cubicBezTo>
                    <a:cubicBezTo>
                      <a:pt x="650" y="302"/>
                      <a:pt x="650" y="301"/>
                      <a:pt x="650" y="300"/>
                    </a:cubicBezTo>
                    <a:cubicBezTo>
                      <a:pt x="650" y="299"/>
                      <a:pt x="651" y="297"/>
                      <a:pt x="651" y="296"/>
                    </a:cubicBezTo>
                    <a:cubicBezTo>
                      <a:pt x="650" y="296"/>
                      <a:pt x="649" y="295"/>
                      <a:pt x="648" y="295"/>
                    </a:cubicBezTo>
                    <a:cubicBezTo>
                      <a:pt x="648" y="295"/>
                      <a:pt x="645" y="292"/>
                      <a:pt x="645" y="292"/>
                    </a:cubicBezTo>
                    <a:cubicBezTo>
                      <a:pt x="645" y="292"/>
                      <a:pt x="645" y="291"/>
                      <a:pt x="645" y="291"/>
                    </a:cubicBezTo>
                    <a:cubicBezTo>
                      <a:pt x="647" y="293"/>
                      <a:pt x="649" y="295"/>
                      <a:pt x="651" y="295"/>
                    </a:cubicBezTo>
                    <a:cubicBezTo>
                      <a:pt x="651" y="293"/>
                      <a:pt x="651" y="290"/>
                      <a:pt x="652" y="287"/>
                    </a:cubicBezTo>
                    <a:cubicBezTo>
                      <a:pt x="652" y="289"/>
                      <a:pt x="652" y="290"/>
                      <a:pt x="652" y="291"/>
                    </a:cubicBezTo>
                    <a:cubicBezTo>
                      <a:pt x="652" y="292"/>
                      <a:pt x="652" y="295"/>
                      <a:pt x="653" y="296"/>
                    </a:cubicBezTo>
                    <a:cubicBezTo>
                      <a:pt x="654" y="296"/>
                      <a:pt x="657" y="292"/>
                      <a:pt x="657" y="292"/>
                    </a:cubicBezTo>
                    <a:cubicBezTo>
                      <a:pt x="659" y="294"/>
                      <a:pt x="654" y="296"/>
                      <a:pt x="655" y="299"/>
                    </a:cubicBezTo>
                    <a:cubicBezTo>
                      <a:pt x="655" y="300"/>
                      <a:pt x="657" y="300"/>
                      <a:pt x="658" y="301"/>
                    </a:cubicBezTo>
                    <a:cubicBezTo>
                      <a:pt x="659" y="302"/>
                      <a:pt x="660" y="303"/>
                      <a:pt x="661" y="304"/>
                    </a:cubicBezTo>
                    <a:cubicBezTo>
                      <a:pt x="662" y="305"/>
                      <a:pt x="664" y="304"/>
                      <a:pt x="666" y="304"/>
                    </a:cubicBezTo>
                    <a:cubicBezTo>
                      <a:pt x="668" y="304"/>
                      <a:pt x="668" y="304"/>
                      <a:pt x="669" y="302"/>
                    </a:cubicBezTo>
                    <a:cubicBezTo>
                      <a:pt x="669" y="301"/>
                      <a:pt x="670" y="299"/>
                      <a:pt x="671" y="299"/>
                    </a:cubicBezTo>
                    <a:cubicBezTo>
                      <a:pt x="673" y="298"/>
                      <a:pt x="675" y="300"/>
                      <a:pt x="677" y="299"/>
                    </a:cubicBezTo>
                    <a:cubicBezTo>
                      <a:pt x="678" y="298"/>
                      <a:pt x="678" y="295"/>
                      <a:pt x="680" y="295"/>
                    </a:cubicBezTo>
                    <a:cubicBezTo>
                      <a:pt x="680" y="294"/>
                      <a:pt x="680" y="293"/>
                      <a:pt x="680" y="292"/>
                    </a:cubicBezTo>
                    <a:cubicBezTo>
                      <a:pt x="682" y="291"/>
                      <a:pt x="682" y="292"/>
                      <a:pt x="683" y="292"/>
                    </a:cubicBezTo>
                    <a:cubicBezTo>
                      <a:pt x="684" y="293"/>
                      <a:pt x="686" y="292"/>
                      <a:pt x="688" y="293"/>
                    </a:cubicBezTo>
                    <a:cubicBezTo>
                      <a:pt x="690" y="294"/>
                      <a:pt x="690" y="294"/>
                      <a:pt x="692" y="294"/>
                    </a:cubicBezTo>
                    <a:cubicBezTo>
                      <a:pt x="693" y="294"/>
                      <a:pt x="694" y="294"/>
                      <a:pt x="694" y="294"/>
                    </a:cubicBezTo>
                    <a:cubicBezTo>
                      <a:pt x="695" y="295"/>
                      <a:pt x="695" y="296"/>
                      <a:pt x="696" y="296"/>
                    </a:cubicBezTo>
                    <a:cubicBezTo>
                      <a:pt x="698" y="296"/>
                      <a:pt x="697" y="294"/>
                      <a:pt x="697" y="293"/>
                    </a:cubicBezTo>
                    <a:cubicBezTo>
                      <a:pt x="698" y="291"/>
                      <a:pt x="701" y="291"/>
                      <a:pt x="700" y="289"/>
                    </a:cubicBezTo>
                    <a:cubicBezTo>
                      <a:pt x="698" y="287"/>
                      <a:pt x="691" y="288"/>
                      <a:pt x="691" y="285"/>
                    </a:cubicBezTo>
                    <a:cubicBezTo>
                      <a:pt x="693" y="285"/>
                      <a:pt x="695" y="286"/>
                      <a:pt x="697" y="286"/>
                    </a:cubicBezTo>
                    <a:cubicBezTo>
                      <a:pt x="696" y="284"/>
                      <a:pt x="699" y="281"/>
                      <a:pt x="699" y="280"/>
                    </a:cubicBezTo>
                    <a:cubicBezTo>
                      <a:pt x="700" y="278"/>
                      <a:pt x="700" y="276"/>
                      <a:pt x="700" y="273"/>
                    </a:cubicBezTo>
                    <a:cubicBezTo>
                      <a:pt x="702" y="276"/>
                      <a:pt x="700" y="280"/>
                      <a:pt x="701" y="282"/>
                    </a:cubicBezTo>
                    <a:cubicBezTo>
                      <a:pt x="702" y="283"/>
                      <a:pt x="704" y="284"/>
                      <a:pt x="704" y="285"/>
                    </a:cubicBezTo>
                    <a:cubicBezTo>
                      <a:pt x="705" y="287"/>
                      <a:pt x="705" y="288"/>
                      <a:pt x="707" y="288"/>
                    </a:cubicBezTo>
                    <a:cubicBezTo>
                      <a:pt x="710" y="289"/>
                      <a:pt x="710" y="287"/>
                      <a:pt x="711" y="285"/>
                    </a:cubicBezTo>
                    <a:cubicBezTo>
                      <a:pt x="712" y="284"/>
                      <a:pt x="713" y="283"/>
                      <a:pt x="715" y="283"/>
                    </a:cubicBezTo>
                    <a:cubicBezTo>
                      <a:pt x="715" y="282"/>
                      <a:pt x="718" y="281"/>
                      <a:pt x="718" y="280"/>
                    </a:cubicBezTo>
                    <a:cubicBezTo>
                      <a:pt x="719" y="279"/>
                      <a:pt x="716" y="277"/>
                      <a:pt x="716" y="275"/>
                    </a:cubicBezTo>
                    <a:cubicBezTo>
                      <a:pt x="719" y="275"/>
                      <a:pt x="718" y="276"/>
                      <a:pt x="719" y="273"/>
                    </a:cubicBezTo>
                    <a:cubicBezTo>
                      <a:pt x="720" y="273"/>
                      <a:pt x="720" y="272"/>
                      <a:pt x="721" y="272"/>
                    </a:cubicBezTo>
                    <a:cubicBezTo>
                      <a:pt x="721" y="271"/>
                      <a:pt x="721" y="270"/>
                      <a:pt x="721" y="269"/>
                    </a:cubicBezTo>
                    <a:cubicBezTo>
                      <a:pt x="722" y="267"/>
                      <a:pt x="725" y="267"/>
                      <a:pt x="722" y="265"/>
                    </a:cubicBezTo>
                    <a:cubicBezTo>
                      <a:pt x="720" y="265"/>
                      <a:pt x="718" y="265"/>
                      <a:pt x="717" y="264"/>
                    </a:cubicBezTo>
                    <a:cubicBezTo>
                      <a:pt x="719" y="264"/>
                      <a:pt x="721" y="264"/>
                      <a:pt x="723" y="264"/>
                    </a:cubicBezTo>
                    <a:cubicBezTo>
                      <a:pt x="723" y="262"/>
                      <a:pt x="725" y="258"/>
                      <a:pt x="726" y="257"/>
                    </a:cubicBezTo>
                    <a:cubicBezTo>
                      <a:pt x="727" y="255"/>
                      <a:pt x="728" y="253"/>
                      <a:pt x="726" y="252"/>
                    </a:cubicBezTo>
                    <a:cubicBezTo>
                      <a:pt x="725" y="250"/>
                      <a:pt x="725" y="251"/>
                      <a:pt x="723" y="251"/>
                    </a:cubicBezTo>
                    <a:cubicBezTo>
                      <a:pt x="724" y="250"/>
                      <a:pt x="726" y="250"/>
                      <a:pt x="727" y="251"/>
                    </a:cubicBezTo>
                    <a:cubicBezTo>
                      <a:pt x="729" y="252"/>
                      <a:pt x="727" y="255"/>
                      <a:pt x="729" y="256"/>
                    </a:cubicBezTo>
                    <a:cubicBezTo>
                      <a:pt x="731" y="258"/>
                      <a:pt x="737" y="250"/>
                      <a:pt x="738" y="256"/>
                    </a:cubicBezTo>
                    <a:cubicBezTo>
                      <a:pt x="741" y="256"/>
                      <a:pt x="739" y="251"/>
                      <a:pt x="739" y="249"/>
                    </a:cubicBezTo>
                    <a:cubicBezTo>
                      <a:pt x="738" y="245"/>
                      <a:pt x="737" y="245"/>
                      <a:pt x="734" y="243"/>
                    </a:cubicBezTo>
                    <a:cubicBezTo>
                      <a:pt x="738" y="242"/>
                      <a:pt x="743" y="242"/>
                      <a:pt x="743" y="247"/>
                    </a:cubicBezTo>
                    <a:cubicBezTo>
                      <a:pt x="743" y="249"/>
                      <a:pt x="741" y="251"/>
                      <a:pt x="744" y="252"/>
                    </a:cubicBezTo>
                    <a:cubicBezTo>
                      <a:pt x="745" y="252"/>
                      <a:pt x="748" y="252"/>
                      <a:pt x="749" y="251"/>
                    </a:cubicBezTo>
                    <a:cubicBezTo>
                      <a:pt x="747" y="251"/>
                      <a:pt x="747" y="246"/>
                      <a:pt x="748" y="244"/>
                    </a:cubicBezTo>
                    <a:cubicBezTo>
                      <a:pt x="747" y="246"/>
                      <a:pt x="750" y="248"/>
                      <a:pt x="751" y="247"/>
                    </a:cubicBezTo>
                    <a:cubicBezTo>
                      <a:pt x="753" y="247"/>
                      <a:pt x="755" y="245"/>
                      <a:pt x="757" y="245"/>
                    </a:cubicBezTo>
                    <a:cubicBezTo>
                      <a:pt x="758" y="246"/>
                      <a:pt x="761" y="249"/>
                      <a:pt x="761" y="250"/>
                    </a:cubicBezTo>
                    <a:cubicBezTo>
                      <a:pt x="760" y="251"/>
                      <a:pt x="759" y="252"/>
                      <a:pt x="759" y="253"/>
                    </a:cubicBezTo>
                    <a:cubicBezTo>
                      <a:pt x="758" y="254"/>
                      <a:pt x="757" y="255"/>
                      <a:pt x="757" y="256"/>
                    </a:cubicBezTo>
                    <a:cubicBezTo>
                      <a:pt x="755" y="257"/>
                      <a:pt x="753" y="259"/>
                      <a:pt x="751" y="260"/>
                    </a:cubicBezTo>
                    <a:cubicBezTo>
                      <a:pt x="749" y="263"/>
                      <a:pt x="745" y="264"/>
                      <a:pt x="743" y="265"/>
                    </a:cubicBezTo>
                    <a:cubicBezTo>
                      <a:pt x="741" y="267"/>
                      <a:pt x="739" y="268"/>
                      <a:pt x="737" y="269"/>
                    </a:cubicBezTo>
                    <a:cubicBezTo>
                      <a:pt x="733" y="272"/>
                      <a:pt x="730" y="274"/>
                      <a:pt x="727" y="277"/>
                    </a:cubicBezTo>
                    <a:cubicBezTo>
                      <a:pt x="724" y="279"/>
                      <a:pt x="721" y="281"/>
                      <a:pt x="718" y="283"/>
                    </a:cubicBezTo>
                    <a:cubicBezTo>
                      <a:pt x="716" y="284"/>
                      <a:pt x="714" y="284"/>
                      <a:pt x="713" y="285"/>
                    </a:cubicBezTo>
                    <a:cubicBezTo>
                      <a:pt x="711" y="286"/>
                      <a:pt x="710" y="288"/>
                      <a:pt x="709" y="289"/>
                    </a:cubicBezTo>
                    <a:cubicBezTo>
                      <a:pt x="707" y="290"/>
                      <a:pt x="705" y="290"/>
                      <a:pt x="704" y="291"/>
                    </a:cubicBezTo>
                    <a:cubicBezTo>
                      <a:pt x="703" y="291"/>
                      <a:pt x="702" y="292"/>
                      <a:pt x="702" y="293"/>
                    </a:cubicBezTo>
                    <a:cubicBezTo>
                      <a:pt x="701" y="294"/>
                      <a:pt x="700" y="294"/>
                      <a:pt x="699" y="294"/>
                    </a:cubicBezTo>
                    <a:cubicBezTo>
                      <a:pt x="698" y="295"/>
                      <a:pt x="696" y="297"/>
                      <a:pt x="695" y="299"/>
                    </a:cubicBezTo>
                    <a:cubicBezTo>
                      <a:pt x="693" y="300"/>
                      <a:pt x="692" y="302"/>
                      <a:pt x="690" y="303"/>
                    </a:cubicBezTo>
                    <a:cubicBezTo>
                      <a:pt x="688" y="304"/>
                      <a:pt x="687" y="305"/>
                      <a:pt x="686" y="306"/>
                    </a:cubicBezTo>
                    <a:cubicBezTo>
                      <a:pt x="684" y="307"/>
                      <a:pt x="683" y="308"/>
                      <a:pt x="681" y="309"/>
                    </a:cubicBezTo>
                    <a:cubicBezTo>
                      <a:pt x="680" y="309"/>
                      <a:pt x="680" y="310"/>
                      <a:pt x="679" y="310"/>
                    </a:cubicBezTo>
                    <a:cubicBezTo>
                      <a:pt x="677" y="311"/>
                      <a:pt x="675" y="310"/>
                      <a:pt x="673" y="311"/>
                    </a:cubicBezTo>
                    <a:cubicBezTo>
                      <a:pt x="671" y="311"/>
                      <a:pt x="670" y="313"/>
                      <a:pt x="669" y="314"/>
                    </a:cubicBezTo>
                    <a:cubicBezTo>
                      <a:pt x="666" y="315"/>
                      <a:pt x="664" y="317"/>
                      <a:pt x="661" y="318"/>
                    </a:cubicBezTo>
                    <a:cubicBezTo>
                      <a:pt x="659" y="319"/>
                      <a:pt x="658" y="319"/>
                      <a:pt x="656" y="319"/>
                    </a:cubicBezTo>
                    <a:cubicBezTo>
                      <a:pt x="654" y="320"/>
                      <a:pt x="654" y="323"/>
                      <a:pt x="652" y="324"/>
                    </a:cubicBezTo>
                    <a:cubicBezTo>
                      <a:pt x="651" y="325"/>
                      <a:pt x="650" y="324"/>
                      <a:pt x="649" y="325"/>
                    </a:cubicBezTo>
                    <a:cubicBezTo>
                      <a:pt x="648" y="326"/>
                      <a:pt x="648" y="327"/>
                      <a:pt x="648" y="328"/>
                    </a:cubicBezTo>
                    <a:cubicBezTo>
                      <a:pt x="648" y="329"/>
                      <a:pt x="647" y="331"/>
                      <a:pt x="646" y="332"/>
                    </a:cubicBezTo>
                    <a:cubicBezTo>
                      <a:pt x="651" y="330"/>
                      <a:pt x="655" y="327"/>
                      <a:pt x="659" y="324"/>
                    </a:cubicBezTo>
                    <a:cubicBezTo>
                      <a:pt x="664" y="321"/>
                      <a:pt x="670" y="318"/>
                      <a:pt x="676" y="315"/>
                    </a:cubicBezTo>
                    <a:cubicBezTo>
                      <a:pt x="677" y="314"/>
                      <a:pt x="678" y="314"/>
                      <a:pt x="679" y="314"/>
                    </a:cubicBezTo>
                    <a:cubicBezTo>
                      <a:pt x="681" y="313"/>
                      <a:pt x="682" y="312"/>
                      <a:pt x="683" y="310"/>
                    </a:cubicBezTo>
                    <a:cubicBezTo>
                      <a:pt x="685" y="308"/>
                      <a:pt x="688" y="307"/>
                      <a:pt x="690" y="306"/>
                    </a:cubicBezTo>
                    <a:cubicBezTo>
                      <a:pt x="692" y="304"/>
                      <a:pt x="694" y="302"/>
                      <a:pt x="697" y="301"/>
                    </a:cubicBezTo>
                    <a:cubicBezTo>
                      <a:pt x="698" y="300"/>
                      <a:pt x="699" y="300"/>
                      <a:pt x="700" y="299"/>
                    </a:cubicBezTo>
                    <a:cubicBezTo>
                      <a:pt x="702" y="297"/>
                      <a:pt x="703" y="296"/>
                      <a:pt x="705" y="295"/>
                    </a:cubicBezTo>
                    <a:cubicBezTo>
                      <a:pt x="707" y="294"/>
                      <a:pt x="709" y="293"/>
                      <a:pt x="711" y="292"/>
                    </a:cubicBezTo>
                    <a:cubicBezTo>
                      <a:pt x="712" y="291"/>
                      <a:pt x="712" y="290"/>
                      <a:pt x="713" y="289"/>
                    </a:cubicBezTo>
                    <a:cubicBezTo>
                      <a:pt x="714" y="288"/>
                      <a:pt x="716" y="287"/>
                      <a:pt x="717" y="287"/>
                    </a:cubicBezTo>
                    <a:cubicBezTo>
                      <a:pt x="721" y="285"/>
                      <a:pt x="724" y="283"/>
                      <a:pt x="727" y="281"/>
                    </a:cubicBezTo>
                    <a:cubicBezTo>
                      <a:pt x="732" y="277"/>
                      <a:pt x="737" y="274"/>
                      <a:pt x="742" y="270"/>
                    </a:cubicBezTo>
                    <a:cubicBezTo>
                      <a:pt x="745" y="268"/>
                      <a:pt x="748" y="267"/>
                      <a:pt x="751" y="264"/>
                    </a:cubicBezTo>
                    <a:cubicBezTo>
                      <a:pt x="754" y="263"/>
                      <a:pt x="756" y="262"/>
                      <a:pt x="759" y="260"/>
                    </a:cubicBezTo>
                    <a:cubicBezTo>
                      <a:pt x="761" y="258"/>
                      <a:pt x="763" y="256"/>
                      <a:pt x="766" y="254"/>
                    </a:cubicBezTo>
                    <a:cubicBezTo>
                      <a:pt x="767" y="253"/>
                      <a:pt x="767" y="252"/>
                      <a:pt x="768" y="251"/>
                    </a:cubicBezTo>
                    <a:cubicBezTo>
                      <a:pt x="769" y="250"/>
                      <a:pt x="770" y="249"/>
                      <a:pt x="771" y="248"/>
                    </a:cubicBezTo>
                    <a:cubicBezTo>
                      <a:pt x="771" y="247"/>
                      <a:pt x="770" y="246"/>
                      <a:pt x="770" y="245"/>
                    </a:cubicBezTo>
                    <a:cubicBezTo>
                      <a:pt x="768" y="246"/>
                      <a:pt x="766" y="249"/>
                      <a:pt x="764" y="250"/>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772" name="Freeform 4069"/>
              <p:cNvSpPr>
                <a:spLocks/>
              </p:cNvSpPr>
              <p:nvPr/>
            </p:nvSpPr>
            <p:spPr bwMode="auto">
              <a:xfrm>
                <a:off x="4334" y="2248"/>
                <a:ext cx="2" cy="4"/>
              </a:xfrm>
              <a:custGeom>
                <a:avLst/>
                <a:gdLst>
                  <a:gd name="T0" fmla="*/ 0 w 14"/>
                  <a:gd name="T1" fmla="*/ 16 h 30"/>
                  <a:gd name="T2" fmla="*/ 1 w 14"/>
                  <a:gd name="T3" fmla="*/ 18 h 30"/>
                  <a:gd name="T4" fmla="*/ 3 w 14"/>
                  <a:gd name="T5" fmla="*/ 19 h 30"/>
                  <a:gd name="T6" fmla="*/ 4 w 14"/>
                  <a:gd name="T7" fmla="*/ 18 h 30"/>
                  <a:gd name="T8" fmla="*/ 6 w 14"/>
                  <a:gd name="T9" fmla="*/ 17 h 30"/>
                  <a:gd name="T10" fmla="*/ 7 w 14"/>
                  <a:gd name="T11" fmla="*/ 18 h 30"/>
                  <a:gd name="T12" fmla="*/ 8 w 14"/>
                  <a:gd name="T13" fmla="*/ 17 h 30"/>
                  <a:gd name="T14" fmla="*/ 9 w 14"/>
                  <a:gd name="T15" fmla="*/ 19 h 30"/>
                  <a:gd name="T16" fmla="*/ 10 w 14"/>
                  <a:gd name="T17" fmla="*/ 20 h 30"/>
                  <a:gd name="T18" fmla="*/ 11 w 14"/>
                  <a:gd name="T19" fmla="*/ 19 h 30"/>
                  <a:gd name="T20" fmla="*/ 11 w 14"/>
                  <a:gd name="T21" fmla="*/ 17 h 30"/>
                  <a:gd name="T22" fmla="*/ 11 w 14"/>
                  <a:gd name="T23" fmla="*/ 20 h 30"/>
                  <a:gd name="T24" fmla="*/ 11 w 14"/>
                  <a:gd name="T25" fmla="*/ 22 h 30"/>
                  <a:gd name="T26" fmla="*/ 11 w 14"/>
                  <a:gd name="T27" fmla="*/ 26 h 30"/>
                  <a:gd name="T28" fmla="*/ 11 w 14"/>
                  <a:gd name="T29" fmla="*/ 26 h 30"/>
                  <a:gd name="T30" fmla="*/ 10 w 14"/>
                  <a:gd name="T31" fmla="*/ 27 h 30"/>
                  <a:gd name="T32" fmla="*/ 9 w 14"/>
                  <a:gd name="T33" fmla="*/ 27 h 30"/>
                  <a:gd name="T34" fmla="*/ 7 w 14"/>
                  <a:gd name="T35" fmla="*/ 28 h 30"/>
                  <a:gd name="T36" fmla="*/ 7 w 14"/>
                  <a:gd name="T37" fmla="*/ 30 h 30"/>
                  <a:gd name="T38" fmla="*/ 9 w 14"/>
                  <a:gd name="T39" fmla="*/ 30 h 30"/>
                  <a:gd name="T40" fmla="*/ 12 w 14"/>
                  <a:gd name="T41" fmla="*/ 29 h 30"/>
                  <a:gd name="T42" fmla="*/ 13 w 14"/>
                  <a:gd name="T43" fmla="*/ 28 h 30"/>
                  <a:gd name="T44" fmla="*/ 14 w 14"/>
                  <a:gd name="T45" fmla="*/ 26 h 30"/>
                  <a:gd name="T46" fmla="*/ 14 w 14"/>
                  <a:gd name="T47" fmla="*/ 25 h 30"/>
                  <a:gd name="T48" fmla="*/ 14 w 14"/>
                  <a:gd name="T49" fmla="*/ 23 h 30"/>
                  <a:gd name="T50" fmla="*/ 14 w 14"/>
                  <a:gd name="T51" fmla="*/ 22 h 30"/>
                  <a:gd name="T52" fmla="*/ 14 w 14"/>
                  <a:gd name="T53" fmla="*/ 21 h 30"/>
                  <a:gd name="T54" fmla="*/ 14 w 14"/>
                  <a:gd name="T55" fmla="*/ 20 h 30"/>
                  <a:gd name="T56" fmla="*/ 14 w 14"/>
                  <a:gd name="T57" fmla="*/ 19 h 30"/>
                  <a:gd name="T58" fmla="*/ 14 w 14"/>
                  <a:gd name="T59" fmla="*/ 18 h 30"/>
                  <a:gd name="T60" fmla="*/ 14 w 14"/>
                  <a:gd name="T61" fmla="*/ 16 h 30"/>
                  <a:gd name="T62" fmla="*/ 14 w 14"/>
                  <a:gd name="T63" fmla="*/ 15 h 30"/>
                  <a:gd name="T64" fmla="*/ 13 w 14"/>
                  <a:gd name="T65" fmla="*/ 15 h 30"/>
                  <a:gd name="T66" fmla="*/ 12 w 14"/>
                  <a:gd name="T67" fmla="*/ 14 h 30"/>
                  <a:gd name="T68" fmla="*/ 12 w 14"/>
                  <a:gd name="T69" fmla="*/ 12 h 30"/>
                  <a:gd name="T70" fmla="*/ 10 w 14"/>
                  <a:gd name="T71" fmla="*/ 11 h 30"/>
                  <a:gd name="T72" fmla="*/ 11 w 14"/>
                  <a:gd name="T73" fmla="*/ 10 h 30"/>
                  <a:gd name="T74" fmla="*/ 9 w 14"/>
                  <a:gd name="T75" fmla="*/ 8 h 30"/>
                  <a:gd name="T76" fmla="*/ 9 w 14"/>
                  <a:gd name="T77" fmla="*/ 7 h 30"/>
                  <a:gd name="T78" fmla="*/ 7 w 14"/>
                  <a:gd name="T79" fmla="*/ 4 h 30"/>
                  <a:gd name="T80" fmla="*/ 7 w 14"/>
                  <a:gd name="T81" fmla="*/ 3 h 30"/>
                  <a:gd name="T82" fmla="*/ 4 w 14"/>
                  <a:gd name="T83" fmla="*/ 0 h 30"/>
                  <a:gd name="T84" fmla="*/ 3 w 14"/>
                  <a:gd name="T85" fmla="*/ 3 h 30"/>
                  <a:gd name="T86" fmla="*/ 1 w 14"/>
                  <a:gd name="T87" fmla="*/ 2 h 30"/>
                  <a:gd name="T88" fmla="*/ 0 w 14"/>
                  <a:gd name="T89" fmla="*/ 4 h 30"/>
                  <a:gd name="T90" fmla="*/ 1 w 14"/>
                  <a:gd name="T91" fmla="*/ 7 h 30"/>
                  <a:gd name="T92" fmla="*/ 1 w 14"/>
                  <a:gd name="T93" fmla="*/ 9 h 30"/>
                  <a:gd name="T94" fmla="*/ 1 w 14"/>
                  <a:gd name="T95" fmla="*/ 11 h 30"/>
                  <a:gd name="T96" fmla="*/ 2 w 14"/>
                  <a:gd name="T97" fmla="*/ 12 h 30"/>
                  <a:gd name="T98" fmla="*/ 0 w 14"/>
                  <a:gd name="T99" fmla="*/ 12 h 30"/>
                  <a:gd name="T100" fmla="*/ 1 w 14"/>
                  <a:gd name="T101" fmla="*/ 14 h 30"/>
                  <a:gd name="T102" fmla="*/ 1 w 14"/>
                  <a:gd name="T103" fmla="*/ 16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4" h="30">
                    <a:moveTo>
                      <a:pt x="1" y="16"/>
                    </a:moveTo>
                    <a:cubicBezTo>
                      <a:pt x="1" y="17"/>
                      <a:pt x="1" y="17"/>
                      <a:pt x="0" y="17"/>
                    </a:cubicBezTo>
                    <a:cubicBezTo>
                      <a:pt x="0" y="17"/>
                      <a:pt x="0" y="16"/>
                      <a:pt x="0" y="16"/>
                    </a:cubicBezTo>
                    <a:cubicBezTo>
                      <a:pt x="0" y="16"/>
                      <a:pt x="0" y="17"/>
                      <a:pt x="0" y="18"/>
                    </a:cubicBezTo>
                    <a:cubicBezTo>
                      <a:pt x="0" y="18"/>
                      <a:pt x="0" y="18"/>
                      <a:pt x="0" y="18"/>
                    </a:cubicBezTo>
                    <a:cubicBezTo>
                      <a:pt x="0" y="18"/>
                      <a:pt x="1" y="18"/>
                      <a:pt x="1" y="18"/>
                    </a:cubicBezTo>
                    <a:cubicBezTo>
                      <a:pt x="1" y="18"/>
                      <a:pt x="2" y="18"/>
                      <a:pt x="2" y="18"/>
                    </a:cubicBezTo>
                    <a:cubicBezTo>
                      <a:pt x="2" y="18"/>
                      <a:pt x="2" y="19"/>
                      <a:pt x="3" y="19"/>
                    </a:cubicBezTo>
                    <a:cubicBezTo>
                      <a:pt x="3" y="19"/>
                      <a:pt x="3" y="19"/>
                      <a:pt x="3" y="19"/>
                    </a:cubicBezTo>
                    <a:cubicBezTo>
                      <a:pt x="3" y="19"/>
                      <a:pt x="3" y="19"/>
                      <a:pt x="3" y="19"/>
                    </a:cubicBezTo>
                    <a:cubicBezTo>
                      <a:pt x="4" y="19"/>
                      <a:pt x="3" y="19"/>
                      <a:pt x="4" y="19"/>
                    </a:cubicBezTo>
                    <a:cubicBezTo>
                      <a:pt x="4" y="19"/>
                      <a:pt x="4" y="18"/>
                      <a:pt x="4" y="18"/>
                    </a:cubicBezTo>
                    <a:cubicBezTo>
                      <a:pt x="4" y="18"/>
                      <a:pt x="4" y="18"/>
                      <a:pt x="4" y="18"/>
                    </a:cubicBezTo>
                    <a:cubicBezTo>
                      <a:pt x="5" y="17"/>
                      <a:pt x="5" y="17"/>
                      <a:pt x="6" y="17"/>
                    </a:cubicBezTo>
                    <a:cubicBezTo>
                      <a:pt x="6" y="17"/>
                      <a:pt x="6" y="17"/>
                      <a:pt x="6" y="17"/>
                    </a:cubicBezTo>
                    <a:cubicBezTo>
                      <a:pt x="6" y="18"/>
                      <a:pt x="6" y="18"/>
                      <a:pt x="7" y="18"/>
                    </a:cubicBezTo>
                    <a:cubicBezTo>
                      <a:pt x="7" y="18"/>
                      <a:pt x="7" y="18"/>
                      <a:pt x="7" y="18"/>
                    </a:cubicBezTo>
                    <a:cubicBezTo>
                      <a:pt x="7" y="18"/>
                      <a:pt x="7" y="18"/>
                      <a:pt x="7" y="18"/>
                    </a:cubicBezTo>
                    <a:cubicBezTo>
                      <a:pt x="7" y="18"/>
                      <a:pt x="7" y="18"/>
                      <a:pt x="7" y="18"/>
                    </a:cubicBezTo>
                    <a:cubicBezTo>
                      <a:pt x="7" y="18"/>
                      <a:pt x="7" y="17"/>
                      <a:pt x="8" y="17"/>
                    </a:cubicBezTo>
                    <a:cubicBezTo>
                      <a:pt x="8" y="17"/>
                      <a:pt x="8" y="17"/>
                      <a:pt x="8" y="17"/>
                    </a:cubicBezTo>
                    <a:cubicBezTo>
                      <a:pt x="8" y="17"/>
                      <a:pt x="8" y="17"/>
                      <a:pt x="8" y="17"/>
                    </a:cubicBezTo>
                    <a:cubicBezTo>
                      <a:pt x="8" y="17"/>
                      <a:pt x="8" y="18"/>
                      <a:pt x="8" y="18"/>
                    </a:cubicBezTo>
                    <a:cubicBezTo>
                      <a:pt x="9" y="18"/>
                      <a:pt x="9" y="19"/>
                      <a:pt x="9" y="19"/>
                    </a:cubicBezTo>
                    <a:cubicBezTo>
                      <a:pt x="9" y="19"/>
                      <a:pt x="9" y="19"/>
                      <a:pt x="10" y="19"/>
                    </a:cubicBezTo>
                    <a:cubicBezTo>
                      <a:pt x="10" y="19"/>
                      <a:pt x="10" y="20"/>
                      <a:pt x="10" y="20"/>
                    </a:cubicBezTo>
                    <a:cubicBezTo>
                      <a:pt x="10" y="20"/>
                      <a:pt x="10" y="20"/>
                      <a:pt x="10" y="20"/>
                    </a:cubicBezTo>
                    <a:cubicBezTo>
                      <a:pt x="11" y="20"/>
                      <a:pt x="11" y="20"/>
                      <a:pt x="11" y="20"/>
                    </a:cubicBezTo>
                    <a:cubicBezTo>
                      <a:pt x="11" y="20"/>
                      <a:pt x="11" y="19"/>
                      <a:pt x="11" y="19"/>
                    </a:cubicBezTo>
                    <a:cubicBezTo>
                      <a:pt x="11" y="19"/>
                      <a:pt x="11" y="19"/>
                      <a:pt x="11" y="19"/>
                    </a:cubicBezTo>
                    <a:cubicBezTo>
                      <a:pt x="11" y="18"/>
                      <a:pt x="11" y="18"/>
                      <a:pt x="11" y="18"/>
                    </a:cubicBezTo>
                    <a:cubicBezTo>
                      <a:pt x="10" y="18"/>
                      <a:pt x="10" y="18"/>
                      <a:pt x="10" y="18"/>
                    </a:cubicBezTo>
                    <a:cubicBezTo>
                      <a:pt x="11" y="18"/>
                      <a:pt x="11" y="17"/>
                      <a:pt x="11" y="17"/>
                    </a:cubicBezTo>
                    <a:cubicBezTo>
                      <a:pt x="11" y="18"/>
                      <a:pt x="11" y="18"/>
                      <a:pt x="11" y="18"/>
                    </a:cubicBezTo>
                    <a:cubicBezTo>
                      <a:pt x="11" y="18"/>
                      <a:pt x="11" y="18"/>
                      <a:pt x="12" y="19"/>
                    </a:cubicBezTo>
                    <a:cubicBezTo>
                      <a:pt x="12" y="19"/>
                      <a:pt x="11" y="19"/>
                      <a:pt x="11" y="20"/>
                    </a:cubicBezTo>
                    <a:cubicBezTo>
                      <a:pt x="11" y="20"/>
                      <a:pt x="11" y="20"/>
                      <a:pt x="11" y="21"/>
                    </a:cubicBezTo>
                    <a:cubicBezTo>
                      <a:pt x="11" y="21"/>
                      <a:pt x="10" y="22"/>
                      <a:pt x="10" y="22"/>
                    </a:cubicBezTo>
                    <a:cubicBezTo>
                      <a:pt x="11" y="22"/>
                      <a:pt x="11" y="22"/>
                      <a:pt x="11" y="22"/>
                    </a:cubicBezTo>
                    <a:cubicBezTo>
                      <a:pt x="11" y="23"/>
                      <a:pt x="11" y="23"/>
                      <a:pt x="11" y="24"/>
                    </a:cubicBezTo>
                    <a:cubicBezTo>
                      <a:pt x="11" y="24"/>
                      <a:pt x="11" y="24"/>
                      <a:pt x="11" y="25"/>
                    </a:cubicBezTo>
                    <a:cubicBezTo>
                      <a:pt x="11" y="25"/>
                      <a:pt x="11" y="25"/>
                      <a:pt x="11" y="26"/>
                    </a:cubicBezTo>
                    <a:cubicBezTo>
                      <a:pt x="11" y="26"/>
                      <a:pt x="11" y="26"/>
                      <a:pt x="11" y="26"/>
                    </a:cubicBezTo>
                    <a:cubicBezTo>
                      <a:pt x="11" y="26"/>
                      <a:pt x="11" y="27"/>
                      <a:pt x="11" y="27"/>
                    </a:cubicBezTo>
                    <a:cubicBezTo>
                      <a:pt x="11" y="27"/>
                      <a:pt x="11" y="26"/>
                      <a:pt x="11" y="26"/>
                    </a:cubicBezTo>
                    <a:cubicBezTo>
                      <a:pt x="11" y="26"/>
                      <a:pt x="10" y="26"/>
                      <a:pt x="10" y="26"/>
                    </a:cubicBezTo>
                    <a:cubicBezTo>
                      <a:pt x="10" y="26"/>
                      <a:pt x="10" y="26"/>
                      <a:pt x="10" y="26"/>
                    </a:cubicBezTo>
                    <a:cubicBezTo>
                      <a:pt x="10" y="26"/>
                      <a:pt x="10" y="26"/>
                      <a:pt x="10" y="27"/>
                    </a:cubicBezTo>
                    <a:cubicBezTo>
                      <a:pt x="10" y="27"/>
                      <a:pt x="9" y="27"/>
                      <a:pt x="9" y="27"/>
                    </a:cubicBezTo>
                    <a:cubicBezTo>
                      <a:pt x="9" y="27"/>
                      <a:pt x="9" y="27"/>
                      <a:pt x="9" y="27"/>
                    </a:cubicBezTo>
                    <a:cubicBezTo>
                      <a:pt x="9" y="27"/>
                      <a:pt x="9" y="27"/>
                      <a:pt x="9" y="27"/>
                    </a:cubicBezTo>
                    <a:cubicBezTo>
                      <a:pt x="9" y="27"/>
                      <a:pt x="9" y="27"/>
                      <a:pt x="8" y="27"/>
                    </a:cubicBezTo>
                    <a:cubicBezTo>
                      <a:pt x="8" y="28"/>
                      <a:pt x="8" y="28"/>
                      <a:pt x="8" y="28"/>
                    </a:cubicBezTo>
                    <a:cubicBezTo>
                      <a:pt x="8" y="28"/>
                      <a:pt x="8" y="28"/>
                      <a:pt x="7" y="28"/>
                    </a:cubicBezTo>
                    <a:cubicBezTo>
                      <a:pt x="7" y="28"/>
                      <a:pt x="7" y="28"/>
                      <a:pt x="7" y="28"/>
                    </a:cubicBezTo>
                    <a:cubicBezTo>
                      <a:pt x="7" y="28"/>
                      <a:pt x="7" y="28"/>
                      <a:pt x="7" y="29"/>
                    </a:cubicBezTo>
                    <a:cubicBezTo>
                      <a:pt x="7" y="29"/>
                      <a:pt x="7" y="29"/>
                      <a:pt x="7" y="30"/>
                    </a:cubicBezTo>
                    <a:cubicBezTo>
                      <a:pt x="7" y="30"/>
                      <a:pt x="7" y="30"/>
                      <a:pt x="7" y="30"/>
                    </a:cubicBezTo>
                    <a:cubicBezTo>
                      <a:pt x="7" y="30"/>
                      <a:pt x="8" y="30"/>
                      <a:pt x="8" y="30"/>
                    </a:cubicBezTo>
                    <a:cubicBezTo>
                      <a:pt x="8" y="30"/>
                      <a:pt x="9" y="30"/>
                      <a:pt x="9" y="30"/>
                    </a:cubicBezTo>
                    <a:cubicBezTo>
                      <a:pt x="10" y="30"/>
                      <a:pt x="10" y="29"/>
                      <a:pt x="11" y="29"/>
                    </a:cubicBezTo>
                    <a:cubicBezTo>
                      <a:pt x="11" y="29"/>
                      <a:pt x="11" y="29"/>
                      <a:pt x="11" y="29"/>
                    </a:cubicBezTo>
                    <a:cubicBezTo>
                      <a:pt x="11" y="29"/>
                      <a:pt x="12" y="29"/>
                      <a:pt x="12" y="29"/>
                    </a:cubicBezTo>
                    <a:cubicBezTo>
                      <a:pt x="12" y="29"/>
                      <a:pt x="12" y="29"/>
                      <a:pt x="12" y="29"/>
                    </a:cubicBezTo>
                    <a:cubicBezTo>
                      <a:pt x="13" y="29"/>
                      <a:pt x="13" y="29"/>
                      <a:pt x="13" y="29"/>
                    </a:cubicBezTo>
                    <a:cubicBezTo>
                      <a:pt x="13" y="29"/>
                      <a:pt x="14" y="29"/>
                      <a:pt x="13" y="28"/>
                    </a:cubicBezTo>
                    <a:cubicBezTo>
                      <a:pt x="13" y="28"/>
                      <a:pt x="13" y="27"/>
                      <a:pt x="14" y="27"/>
                    </a:cubicBezTo>
                    <a:cubicBezTo>
                      <a:pt x="14" y="27"/>
                      <a:pt x="14" y="27"/>
                      <a:pt x="14" y="27"/>
                    </a:cubicBezTo>
                    <a:cubicBezTo>
                      <a:pt x="14" y="26"/>
                      <a:pt x="14" y="26"/>
                      <a:pt x="14" y="26"/>
                    </a:cubicBezTo>
                    <a:cubicBezTo>
                      <a:pt x="14" y="26"/>
                      <a:pt x="14" y="25"/>
                      <a:pt x="14" y="25"/>
                    </a:cubicBezTo>
                    <a:cubicBezTo>
                      <a:pt x="13" y="25"/>
                      <a:pt x="14" y="25"/>
                      <a:pt x="14" y="25"/>
                    </a:cubicBezTo>
                    <a:cubicBezTo>
                      <a:pt x="14" y="25"/>
                      <a:pt x="14" y="25"/>
                      <a:pt x="14" y="25"/>
                    </a:cubicBezTo>
                    <a:cubicBezTo>
                      <a:pt x="14" y="25"/>
                      <a:pt x="14" y="24"/>
                      <a:pt x="14" y="24"/>
                    </a:cubicBezTo>
                    <a:cubicBezTo>
                      <a:pt x="14" y="24"/>
                      <a:pt x="14" y="24"/>
                      <a:pt x="14" y="24"/>
                    </a:cubicBezTo>
                    <a:cubicBezTo>
                      <a:pt x="14" y="23"/>
                      <a:pt x="14" y="23"/>
                      <a:pt x="14" y="23"/>
                    </a:cubicBezTo>
                    <a:cubicBezTo>
                      <a:pt x="13" y="23"/>
                      <a:pt x="14" y="23"/>
                      <a:pt x="14" y="23"/>
                    </a:cubicBezTo>
                    <a:cubicBezTo>
                      <a:pt x="14" y="22"/>
                      <a:pt x="14" y="22"/>
                      <a:pt x="14" y="22"/>
                    </a:cubicBezTo>
                    <a:cubicBezTo>
                      <a:pt x="14" y="22"/>
                      <a:pt x="14" y="22"/>
                      <a:pt x="14" y="22"/>
                    </a:cubicBezTo>
                    <a:cubicBezTo>
                      <a:pt x="14" y="22"/>
                      <a:pt x="14" y="21"/>
                      <a:pt x="14" y="21"/>
                    </a:cubicBezTo>
                    <a:cubicBezTo>
                      <a:pt x="14" y="21"/>
                      <a:pt x="14" y="22"/>
                      <a:pt x="14" y="22"/>
                    </a:cubicBezTo>
                    <a:cubicBezTo>
                      <a:pt x="14" y="21"/>
                      <a:pt x="14" y="21"/>
                      <a:pt x="14" y="21"/>
                    </a:cubicBezTo>
                    <a:cubicBezTo>
                      <a:pt x="14" y="21"/>
                      <a:pt x="14" y="21"/>
                      <a:pt x="14" y="21"/>
                    </a:cubicBezTo>
                    <a:cubicBezTo>
                      <a:pt x="14" y="21"/>
                      <a:pt x="14" y="21"/>
                      <a:pt x="14" y="20"/>
                    </a:cubicBezTo>
                    <a:cubicBezTo>
                      <a:pt x="14" y="20"/>
                      <a:pt x="14" y="20"/>
                      <a:pt x="14" y="20"/>
                    </a:cubicBezTo>
                    <a:cubicBezTo>
                      <a:pt x="14" y="20"/>
                      <a:pt x="14" y="20"/>
                      <a:pt x="14" y="20"/>
                    </a:cubicBezTo>
                    <a:cubicBezTo>
                      <a:pt x="14" y="19"/>
                      <a:pt x="14" y="19"/>
                      <a:pt x="14" y="19"/>
                    </a:cubicBezTo>
                    <a:cubicBezTo>
                      <a:pt x="14" y="19"/>
                      <a:pt x="14" y="19"/>
                      <a:pt x="14" y="19"/>
                    </a:cubicBezTo>
                    <a:cubicBezTo>
                      <a:pt x="14" y="18"/>
                      <a:pt x="14" y="18"/>
                      <a:pt x="14" y="18"/>
                    </a:cubicBezTo>
                    <a:cubicBezTo>
                      <a:pt x="14" y="18"/>
                      <a:pt x="14" y="17"/>
                      <a:pt x="14" y="17"/>
                    </a:cubicBezTo>
                    <a:cubicBezTo>
                      <a:pt x="14" y="17"/>
                      <a:pt x="14" y="18"/>
                      <a:pt x="14" y="18"/>
                    </a:cubicBezTo>
                    <a:cubicBezTo>
                      <a:pt x="13" y="18"/>
                      <a:pt x="13" y="17"/>
                      <a:pt x="13" y="17"/>
                    </a:cubicBezTo>
                    <a:cubicBezTo>
                      <a:pt x="13" y="17"/>
                      <a:pt x="13" y="16"/>
                      <a:pt x="13" y="16"/>
                    </a:cubicBezTo>
                    <a:cubicBezTo>
                      <a:pt x="13" y="16"/>
                      <a:pt x="14" y="16"/>
                      <a:pt x="14" y="16"/>
                    </a:cubicBezTo>
                    <a:cubicBezTo>
                      <a:pt x="14" y="16"/>
                      <a:pt x="14" y="16"/>
                      <a:pt x="14" y="16"/>
                    </a:cubicBezTo>
                    <a:cubicBezTo>
                      <a:pt x="13" y="16"/>
                      <a:pt x="13" y="15"/>
                      <a:pt x="14" y="15"/>
                    </a:cubicBezTo>
                    <a:cubicBezTo>
                      <a:pt x="14" y="15"/>
                      <a:pt x="14" y="15"/>
                      <a:pt x="14" y="15"/>
                    </a:cubicBezTo>
                    <a:cubicBezTo>
                      <a:pt x="14" y="15"/>
                      <a:pt x="14" y="14"/>
                      <a:pt x="13" y="15"/>
                    </a:cubicBezTo>
                    <a:cubicBezTo>
                      <a:pt x="13" y="15"/>
                      <a:pt x="13" y="15"/>
                      <a:pt x="13" y="15"/>
                    </a:cubicBezTo>
                    <a:cubicBezTo>
                      <a:pt x="13" y="15"/>
                      <a:pt x="13" y="15"/>
                      <a:pt x="13" y="15"/>
                    </a:cubicBezTo>
                    <a:cubicBezTo>
                      <a:pt x="13" y="15"/>
                      <a:pt x="13" y="16"/>
                      <a:pt x="13" y="16"/>
                    </a:cubicBezTo>
                    <a:cubicBezTo>
                      <a:pt x="13" y="16"/>
                      <a:pt x="12" y="16"/>
                      <a:pt x="12" y="15"/>
                    </a:cubicBezTo>
                    <a:cubicBezTo>
                      <a:pt x="12" y="15"/>
                      <a:pt x="12" y="14"/>
                      <a:pt x="12" y="14"/>
                    </a:cubicBezTo>
                    <a:cubicBezTo>
                      <a:pt x="11" y="13"/>
                      <a:pt x="11" y="13"/>
                      <a:pt x="12" y="13"/>
                    </a:cubicBezTo>
                    <a:cubicBezTo>
                      <a:pt x="12" y="13"/>
                      <a:pt x="12" y="13"/>
                      <a:pt x="12" y="13"/>
                    </a:cubicBezTo>
                    <a:cubicBezTo>
                      <a:pt x="12" y="13"/>
                      <a:pt x="12" y="12"/>
                      <a:pt x="12" y="12"/>
                    </a:cubicBezTo>
                    <a:cubicBezTo>
                      <a:pt x="12" y="12"/>
                      <a:pt x="12" y="12"/>
                      <a:pt x="12" y="11"/>
                    </a:cubicBezTo>
                    <a:cubicBezTo>
                      <a:pt x="12" y="11"/>
                      <a:pt x="12" y="11"/>
                      <a:pt x="11" y="11"/>
                    </a:cubicBezTo>
                    <a:cubicBezTo>
                      <a:pt x="11" y="11"/>
                      <a:pt x="11" y="11"/>
                      <a:pt x="10" y="11"/>
                    </a:cubicBezTo>
                    <a:cubicBezTo>
                      <a:pt x="10" y="11"/>
                      <a:pt x="10" y="11"/>
                      <a:pt x="10" y="11"/>
                    </a:cubicBezTo>
                    <a:cubicBezTo>
                      <a:pt x="10" y="11"/>
                      <a:pt x="10" y="11"/>
                      <a:pt x="10" y="10"/>
                    </a:cubicBezTo>
                    <a:cubicBezTo>
                      <a:pt x="10" y="10"/>
                      <a:pt x="11" y="10"/>
                      <a:pt x="11" y="10"/>
                    </a:cubicBezTo>
                    <a:cubicBezTo>
                      <a:pt x="11" y="9"/>
                      <a:pt x="11" y="9"/>
                      <a:pt x="10" y="9"/>
                    </a:cubicBezTo>
                    <a:cubicBezTo>
                      <a:pt x="10" y="9"/>
                      <a:pt x="10" y="9"/>
                      <a:pt x="10" y="9"/>
                    </a:cubicBezTo>
                    <a:cubicBezTo>
                      <a:pt x="10" y="9"/>
                      <a:pt x="10" y="8"/>
                      <a:pt x="9" y="8"/>
                    </a:cubicBezTo>
                    <a:cubicBezTo>
                      <a:pt x="9" y="8"/>
                      <a:pt x="10" y="8"/>
                      <a:pt x="10" y="7"/>
                    </a:cubicBezTo>
                    <a:cubicBezTo>
                      <a:pt x="10" y="7"/>
                      <a:pt x="10" y="7"/>
                      <a:pt x="9" y="7"/>
                    </a:cubicBezTo>
                    <a:cubicBezTo>
                      <a:pt x="9" y="7"/>
                      <a:pt x="9" y="7"/>
                      <a:pt x="9" y="7"/>
                    </a:cubicBezTo>
                    <a:cubicBezTo>
                      <a:pt x="9" y="7"/>
                      <a:pt x="8" y="7"/>
                      <a:pt x="8" y="7"/>
                    </a:cubicBezTo>
                    <a:cubicBezTo>
                      <a:pt x="8" y="7"/>
                      <a:pt x="8" y="6"/>
                      <a:pt x="8" y="6"/>
                    </a:cubicBezTo>
                    <a:cubicBezTo>
                      <a:pt x="7" y="6"/>
                      <a:pt x="7" y="5"/>
                      <a:pt x="7" y="4"/>
                    </a:cubicBezTo>
                    <a:cubicBezTo>
                      <a:pt x="7" y="4"/>
                      <a:pt x="7" y="4"/>
                      <a:pt x="7" y="4"/>
                    </a:cubicBezTo>
                    <a:cubicBezTo>
                      <a:pt x="7" y="4"/>
                      <a:pt x="7" y="3"/>
                      <a:pt x="7" y="3"/>
                    </a:cubicBezTo>
                    <a:cubicBezTo>
                      <a:pt x="7" y="3"/>
                      <a:pt x="7" y="3"/>
                      <a:pt x="7" y="3"/>
                    </a:cubicBezTo>
                    <a:cubicBezTo>
                      <a:pt x="6" y="3"/>
                      <a:pt x="6" y="3"/>
                      <a:pt x="6" y="3"/>
                    </a:cubicBezTo>
                    <a:cubicBezTo>
                      <a:pt x="6" y="2"/>
                      <a:pt x="5" y="2"/>
                      <a:pt x="5" y="1"/>
                    </a:cubicBezTo>
                    <a:cubicBezTo>
                      <a:pt x="5" y="1"/>
                      <a:pt x="4" y="0"/>
                      <a:pt x="4" y="0"/>
                    </a:cubicBezTo>
                    <a:cubicBezTo>
                      <a:pt x="4" y="0"/>
                      <a:pt x="4" y="1"/>
                      <a:pt x="4" y="2"/>
                    </a:cubicBezTo>
                    <a:cubicBezTo>
                      <a:pt x="4" y="2"/>
                      <a:pt x="4" y="2"/>
                      <a:pt x="4" y="3"/>
                    </a:cubicBezTo>
                    <a:cubicBezTo>
                      <a:pt x="4" y="3"/>
                      <a:pt x="4" y="3"/>
                      <a:pt x="3" y="3"/>
                    </a:cubicBezTo>
                    <a:cubicBezTo>
                      <a:pt x="3" y="3"/>
                      <a:pt x="3" y="3"/>
                      <a:pt x="3" y="3"/>
                    </a:cubicBezTo>
                    <a:cubicBezTo>
                      <a:pt x="3" y="3"/>
                      <a:pt x="2" y="3"/>
                      <a:pt x="2" y="3"/>
                    </a:cubicBezTo>
                    <a:cubicBezTo>
                      <a:pt x="2" y="3"/>
                      <a:pt x="2" y="3"/>
                      <a:pt x="1" y="2"/>
                    </a:cubicBezTo>
                    <a:cubicBezTo>
                      <a:pt x="1" y="2"/>
                      <a:pt x="0" y="2"/>
                      <a:pt x="0" y="2"/>
                    </a:cubicBezTo>
                    <a:cubicBezTo>
                      <a:pt x="0" y="3"/>
                      <a:pt x="0" y="3"/>
                      <a:pt x="0" y="3"/>
                    </a:cubicBezTo>
                    <a:cubicBezTo>
                      <a:pt x="0" y="3"/>
                      <a:pt x="0" y="4"/>
                      <a:pt x="0" y="4"/>
                    </a:cubicBezTo>
                    <a:cubicBezTo>
                      <a:pt x="1" y="4"/>
                      <a:pt x="1" y="5"/>
                      <a:pt x="1" y="5"/>
                    </a:cubicBezTo>
                    <a:cubicBezTo>
                      <a:pt x="1" y="5"/>
                      <a:pt x="1" y="6"/>
                      <a:pt x="1" y="6"/>
                    </a:cubicBezTo>
                    <a:cubicBezTo>
                      <a:pt x="1" y="6"/>
                      <a:pt x="1" y="7"/>
                      <a:pt x="1" y="7"/>
                    </a:cubicBezTo>
                    <a:cubicBezTo>
                      <a:pt x="1" y="7"/>
                      <a:pt x="1" y="7"/>
                      <a:pt x="1" y="8"/>
                    </a:cubicBezTo>
                    <a:cubicBezTo>
                      <a:pt x="1" y="8"/>
                      <a:pt x="2" y="8"/>
                      <a:pt x="1" y="9"/>
                    </a:cubicBezTo>
                    <a:cubicBezTo>
                      <a:pt x="1" y="9"/>
                      <a:pt x="1" y="9"/>
                      <a:pt x="1" y="9"/>
                    </a:cubicBezTo>
                    <a:cubicBezTo>
                      <a:pt x="1" y="10"/>
                      <a:pt x="1" y="9"/>
                      <a:pt x="1" y="10"/>
                    </a:cubicBezTo>
                    <a:cubicBezTo>
                      <a:pt x="2" y="10"/>
                      <a:pt x="2" y="10"/>
                      <a:pt x="1" y="10"/>
                    </a:cubicBezTo>
                    <a:cubicBezTo>
                      <a:pt x="1" y="10"/>
                      <a:pt x="1" y="11"/>
                      <a:pt x="1" y="11"/>
                    </a:cubicBezTo>
                    <a:cubicBezTo>
                      <a:pt x="1" y="11"/>
                      <a:pt x="1" y="11"/>
                      <a:pt x="1" y="12"/>
                    </a:cubicBezTo>
                    <a:cubicBezTo>
                      <a:pt x="1" y="12"/>
                      <a:pt x="2" y="12"/>
                      <a:pt x="2" y="11"/>
                    </a:cubicBezTo>
                    <a:cubicBezTo>
                      <a:pt x="2" y="11"/>
                      <a:pt x="2" y="12"/>
                      <a:pt x="2" y="12"/>
                    </a:cubicBezTo>
                    <a:cubicBezTo>
                      <a:pt x="1" y="12"/>
                      <a:pt x="1" y="12"/>
                      <a:pt x="1" y="12"/>
                    </a:cubicBezTo>
                    <a:cubicBezTo>
                      <a:pt x="1" y="12"/>
                      <a:pt x="1" y="12"/>
                      <a:pt x="1" y="12"/>
                    </a:cubicBezTo>
                    <a:cubicBezTo>
                      <a:pt x="1" y="12"/>
                      <a:pt x="1" y="12"/>
                      <a:pt x="0" y="12"/>
                    </a:cubicBezTo>
                    <a:cubicBezTo>
                      <a:pt x="1" y="12"/>
                      <a:pt x="0" y="13"/>
                      <a:pt x="1" y="13"/>
                    </a:cubicBezTo>
                    <a:cubicBezTo>
                      <a:pt x="1" y="13"/>
                      <a:pt x="1" y="14"/>
                      <a:pt x="1" y="14"/>
                    </a:cubicBezTo>
                    <a:cubicBezTo>
                      <a:pt x="1" y="14"/>
                      <a:pt x="1" y="14"/>
                      <a:pt x="1" y="14"/>
                    </a:cubicBezTo>
                    <a:cubicBezTo>
                      <a:pt x="1" y="15"/>
                      <a:pt x="1" y="15"/>
                      <a:pt x="1" y="15"/>
                    </a:cubicBezTo>
                    <a:cubicBezTo>
                      <a:pt x="1" y="15"/>
                      <a:pt x="1" y="15"/>
                      <a:pt x="2" y="15"/>
                    </a:cubicBezTo>
                    <a:cubicBezTo>
                      <a:pt x="2" y="16"/>
                      <a:pt x="1" y="16"/>
                      <a:pt x="1" y="16"/>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773" name="Freeform 4070"/>
              <p:cNvSpPr>
                <a:spLocks/>
              </p:cNvSpPr>
              <p:nvPr/>
            </p:nvSpPr>
            <p:spPr bwMode="auto">
              <a:xfrm>
                <a:off x="4340" y="2248"/>
                <a:ext cx="13" cy="4"/>
              </a:xfrm>
              <a:custGeom>
                <a:avLst/>
                <a:gdLst>
                  <a:gd name="T0" fmla="*/ 88 w 92"/>
                  <a:gd name="T1" fmla="*/ 0 h 32"/>
                  <a:gd name="T2" fmla="*/ 80 w 92"/>
                  <a:gd name="T3" fmla="*/ 3 h 32"/>
                  <a:gd name="T4" fmla="*/ 71 w 92"/>
                  <a:gd name="T5" fmla="*/ 5 h 32"/>
                  <a:gd name="T6" fmla="*/ 56 w 92"/>
                  <a:gd name="T7" fmla="*/ 9 h 32"/>
                  <a:gd name="T8" fmla="*/ 47 w 92"/>
                  <a:gd name="T9" fmla="*/ 11 h 32"/>
                  <a:gd name="T10" fmla="*/ 41 w 92"/>
                  <a:gd name="T11" fmla="*/ 13 h 32"/>
                  <a:gd name="T12" fmla="*/ 37 w 92"/>
                  <a:gd name="T13" fmla="*/ 16 h 32"/>
                  <a:gd name="T14" fmla="*/ 29 w 92"/>
                  <a:gd name="T15" fmla="*/ 19 h 32"/>
                  <a:gd name="T16" fmla="*/ 23 w 92"/>
                  <a:gd name="T17" fmla="*/ 21 h 32"/>
                  <a:gd name="T18" fmla="*/ 10 w 92"/>
                  <a:gd name="T19" fmla="*/ 24 h 32"/>
                  <a:gd name="T20" fmla="*/ 3 w 92"/>
                  <a:gd name="T21" fmla="*/ 26 h 32"/>
                  <a:gd name="T22" fmla="*/ 1 w 92"/>
                  <a:gd name="T23" fmla="*/ 31 h 32"/>
                  <a:gd name="T24" fmla="*/ 8 w 92"/>
                  <a:gd name="T25" fmla="*/ 28 h 32"/>
                  <a:gd name="T26" fmla="*/ 13 w 92"/>
                  <a:gd name="T27" fmla="*/ 27 h 32"/>
                  <a:gd name="T28" fmla="*/ 16 w 92"/>
                  <a:gd name="T29" fmla="*/ 26 h 32"/>
                  <a:gd name="T30" fmla="*/ 24 w 92"/>
                  <a:gd name="T31" fmla="*/ 26 h 32"/>
                  <a:gd name="T32" fmla="*/ 27 w 92"/>
                  <a:gd name="T33" fmla="*/ 24 h 32"/>
                  <a:gd name="T34" fmla="*/ 33 w 92"/>
                  <a:gd name="T35" fmla="*/ 24 h 32"/>
                  <a:gd name="T36" fmla="*/ 37 w 92"/>
                  <a:gd name="T37" fmla="*/ 22 h 32"/>
                  <a:gd name="T38" fmla="*/ 42 w 92"/>
                  <a:gd name="T39" fmla="*/ 21 h 32"/>
                  <a:gd name="T40" fmla="*/ 52 w 92"/>
                  <a:gd name="T41" fmla="*/ 19 h 32"/>
                  <a:gd name="T42" fmla="*/ 56 w 92"/>
                  <a:gd name="T43" fmla="*/ 17 h 32"/>
                  <a:gd name="T44" fmla="*/ 60 w 92"/>
                  <a:gd name="T45" fmla="*/ 15 h 32"/>
                  <a:gd name="T46" fmla="*/ 68 w 92"/>
                  <a:gd name="T47" fmla="*/ 13 h 32"/>
                  <a:gd name="T48" fmla="*/ 74 w 92"/>
                  <a:gd name="T49" fmla="*/ 10 h 32"/>
                  <a:gd name="T50" fmla="*/ 86 w 92"/>
                  <a:gd name="T51" fmla="*/ 9 h 32"/>
                  <a:gd name="T52" fmla="*/ 92 w 92"/>
                  <a:gd name="T53" fmla="*/ 6 h 32"/>
                  <a:gd name="T54" fmla="*/ 88 w 92"/>
                  <a:gd name="T55"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92" h="32">
                    <a:moveTo>
                      <a:pt x="88" y="0"/>
                    </a:moveTo>
                    <a:cubicBezTo>
                      <a:pt x="88" y="2"/>
                      <a:pt x="82" y="3"/>
                      <a:pt x="80" y="3"/>
                    </a:cubicBezTo>
                    <a:cubicBezTo>
                      <a:pt x="77" y="4"/>
                      <a:pt x="74" y="5"/>
                      <a:pt x="71" y="5"/>
                    </a:cubicBezTo>
                    <a:cubicBezTo>
                      <a:pt x="66" y="6"/>
                      <a:pt x="61" y="7"/>
                      <a:pt x="56" y="9"/>
                    </a:cubicBezTo>
                    <a:cubicBezTo>
                      <a:pt x="53" y="10"/>
                      <a:pt x="50" y="11"/>
                      <a:pt x="47" y="11"/>
                    </a:cubicBezTo>
                    <a:cubicBezTo>
                      <a:pt x="45" y="11"/>
                      <a:pt x="43" y="12"/>
                      <a:pt x="41" y="13"/>
                    </a:cubicBezTo>
                    <a:cubicBezTo>
                      <a:pt x="39" y="14"/>
                      <a:pt x="38" y="14"/>
                      <a:pt x="37" y="16"/>
                    </a:cubicBezTo>
                    <a:cubicBezTo>
                      <a:pt x="34" y="19"/>
                      <a:pt x="33" y="19"/>
                      <a:pt x="29" y="19"/>
                    </a:cubicBezTo>
                    <a:cubicBezTo>
                      <a:pt x="27" y="20"/>
                      <a:pt x="25" y="21"/>
                      <a:pt x="23" y="21"/>
                    </a:cubicBezTo>
                    <a:cubicBezTo>
                      <a:pt x="19" y="22"/>
                      <a:pt x="14" y="23"/>
                      <a:pt x="10" y="24"/>
                    </a:cubicBezTo>
                    <a:cubicBezTo>
                      <a:pt x="8" y="25"/>
                      <a:pt x="5" y="25"/>
                      <a:pt x="3" y="26"/>
                    </a:cubicBezTo>
                    <a:cubicBezTo>
                      <a:pt x="3" y="27"/>
                      <a:pt x="0" y="31"/>
                      <a:pt x="1" y="31"/>
                    </a:cubicBezTo>
                    <a:cubicBezTo>
                      <a:pt x="3" y="32"/>
                      <a:pt x="6" y="29"/>
                      <a:pt x="8" y="28"/>
                    </a:cubicBezTo>
                    <a:cubicBezTo>
                      <a:pt x="10" y="28"/>
                      <a:pt x="11" y="28"/>
                      <a:pt x="13" y="27"/>
                    </a:cubicBezTo>
                    <a:cubicBezTo>
                      <a:pt x="14" y="27"/>
                      <a:pt x="15" y="26"/>
                      <a:pt x="16" y="26"/>
                    </a:cubicBezTo>
                    <a:cubicBezTo>
                      <a:pt x="19" y="26"/>
                      <a:pt x="21" y="26"/>
                      <a:pt x="24" y="26"/>
                    </a:cubicBezTo>
                    <a:cubicBezTo>
                      <a:pt x="25" y="25"/>
                      <a:pt x="26" y="25"/>
                      <a:pt x="27" y="24"/>
                    </a:cubicBezTo>
                    <a:cubicBezTo>
                      <a:pt x="29" y="24"/>
                      <a:pt x="31" y="24"/>
                      <a:pt x="33" y="24"/>
                    </a:cubicBezTo>
                    <a:cubicBezTo>
                      <a:pt x="34" y="24"/>
                      <a:pt x="36" y="23"/>
                      <a:pt x="37" y="22"/>
                    </a:cubicBezTo>
                    <a:cubicBezTo>
                      <a:pt x="39" y="21"/>
                      <a:pt x="40" y="21"/>
                      <a:pt x="42" y="21"/>
                    </a:cubicBezTo>
                    <a:cubicBezTo>
                      <a:pt x="45" y="21"/>
                      <a:pt x="48" y="20"/>
                      <a:pt x="52" y="19"/>
                    </a:cubicBezTo>
                    <a:cubicBezTo>
                      <a:pt x="53" y="18"/>
                      <a:pt x="54" y="17"/>
                      <a:pt x="56" y="17"/>
                    </a:cubicBezTo>
                    <a:cubicBezTo>
                      <a:pt x="57" y="16"/>
                      <a:pt x="59" y="16"/>
                      <a:pt x="60" y="15"/>
                    </a:cubicBezTo>
                    <a:cubicBezTo>
                      <a:pt x="62" y="15"/>
                      <a:pt x="65" y="14"/>
                      <a:pt x="68" y="13"/>
                    </a:cubicBezTo>
                    <a:cubicBezTo>
                      <a:pt x="70" y="13"/>
                      <a:pt x="72" y="11"/>
                      <a:pt x="74" y="10"/>
                    </a:cubicBezTo>
                    <a:cubicBezTo>
                      <a:pt x="78" y="9"/>
                      <a:pt x="82" y="9"/>
                      <a:pt x="86" y="9"/>
                    </a:cubicBezTo>
                    <a:cubicBezTo>
                      <a:pt x="88" y="8"/>
                      <a:pt x="91" y="8"/>
                      <a:pt x="92" y="6"/>
                    </a:cubicBezTo>
                    <a:cubicBezTo>
                      <a:pt x="92" y="3"/>
                      <a:pt x="91" y="0"/>
                      <a:pt x="88" y="0"/>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774" name="Freeform 4071"/>
              <p:cNvSpPr>
                <a:spLocks/>
              </p:cNvSpPr>
              <p:nvPr/>
            </p:nvSpPr>
            <p:spPr bwMode="auto">
              <a:xfrm>
                <a:off x="4344" y="2248"/>
                <a:ext cx="1" cy="1"/>
              </a:xfrm>
              <a:custGeom>
                <a:avLst/>
                <a:gdLst>
                  <a:gd name="T0" fmla="*/ 2 w 7"/>
                  <a:gd name="T1" fmla="*/ 4 h 6"/>
                  <a:gd name="T2" fmla="*/ 0 w 7"/>
                  <a:gd name="T3" fmla="*/ 4 h 6"/>
                  <a:gd name="T4" fmla="*/ 1 w 7"/>
                  <a:gd name="T5" fmla="*/ 5 h 6"/>
                  <a:gd name="T6" fmla="*/ 4 w 7"/>
                  <a:gd name="T7" fmla="*/ 6 h 6"/>
                  <a:gd name="T8" fmla="*/ 6 w 7"/>
                  <a:gd name="T9" fmla="*/ 1 h 6"/>
                  <a:gd name="T10" fmla="*/ 4 w 7"/>
                  <a:gd name="T11" fmla="*/ 3 h 6"/>
                  <a:gd name="T12" fmla="*/ 2 w 7"/>
                  <a:gd name="T13" fmla="*/ 4 h 6"/>
                </a:gdLst>
                <a:ahLst/>
                <a:cxnLst>
                  <a:cxn ang="0">
                    <a:pos x="T0" y="T1"/>
                  </a:cxn>
                  <a:cxn ang="0">
                    <a:pos x="T2" y="T3"/>
                  </a:cxn>
                  <a:cxn ang="0">
                    <a:pos x="T4" y="T5"/>
                  </a:cxn>
                  <a:cxn ang="0">
                    <a:pos x="T6" y="T7"/>
                  </a:cxn>
                  <a:cxn ang="0">
                    <a:pos x="T8" y="T9"/>
                  </a:cxn>
                  <a:cxn ang="0">
                    <a:pos x="T10" y="T11"/>
                  </a:cxn>
                  <a:cxn ang="0">
                    <a:pos x="T12" y="T13"/>
                  </a:cxn>
                </a:cxnLst>
                <a:rect l="0" t="0" r="r" b="b"/>
                <a:pathLst>
                  <a:path w="7" h="6">
                    <a:moveTo>
                      <a:pt x="2" y="4"/>
                    </a:moveTo>
                    <a:cubicBezTo>
                      <a:pt x="1" y="4"/>
                      <a:pt x="1" y="4"/>
                      <a:pt x="0" y="4"/>
                    </a:cubicBezTo>
                    <a:cubicBezTo>
                      <a:pt x="0" y="5"/>
                      <a:pt x="1" y="4"/>
                      <a:pt x="1" y="5"/>
                    </a:cubicBezTo>
                    <a:cubicBezTo>
                      <a:pt x="2" y="5"/>
                      <a:pt x="4" y="6"/>
                      <a:pt x="4" y="6"/>
                    </a:cubicBezTo>
                    <a:cubicBezTo>
                      <a:pt x="5" y="5"/>
                      <a:pt x="7" y="2"/>
                      <a:pt x="6" y="1"/>
                    </a:cubicBezTo>
                    <a:cubicBezTo>
                      <a:pt x="5" y="0"/>
                      <a:pt x="5" y="2"/>
                      <a:pt x="4" y="3"/>
                    </a:cubicBezTo>
                    <a:cubicBezTo>
                      <a:pt x="3" y="3"/>
                      <a:pt x="2" y="2"/>
                      <a:pt x="2" y="4"/>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775" name="Freeform 4072"/>
              <p:cNvSpPr>
                <a:spLocks/>
              </p:cNvSpPr>
              <p:nvPr/>
            </p:nvSpPr>
            <p:spPr bwMode="auto">
              <a:xfrm>
                <a:off x="4345" y="2247"/>
                <a:ext cx="1" cy="1"/>
              </a:xfrm>
              <a:custGeom>
                <a:avLst/>
                <a:gdLst>
                  <a:gd name="T0" fmla="*/ 0 w 4"/>
                  <a:gd name="T1" fmla="*/ 5 h 6"/>
                  <a:gd name="T2" fmla="*/ 2 w 4"/>
                  <a:gd name="T3" fmla="*/ 6 h 6"/>
                  <a:gd name="T4" fmla="*/ 3 w 4"/>
                  <a:gd name="T5" fmla="*/ 4 h 6"/>
                  <a:gd name="T6" fmla="*/ 4 w 4"/>
                  <a:gd name="T7" fmla="*/ 1 h 6"/>
                  <a:gd name="T8" fmla="*/ 2 w 4"/>
                  <a:gd name="T9" fmla="*/ 0 h 6"/>
                  <a:gd name="T10" fmla="*/ 1 w 4"/>
                  <a:gd name="T11" fmla="*/ 2 h 6"/>
                  <a:gd name="T12" fmla="*/ 0 w 4"/>
                  <a:gd name="T13" fmla="*/ 5 h 6"/>
                </a:gdLst>
                <a:ahLst/>
                <a:cxnLst>
                  <a:cxn ang="0">
                    <a:pos x="T0" y="T1"/>
                  </a:cxn>
                  <a:cxn ang="0">
                    <a:pos x="T2" y="T3"/>
                  </a:cxn>
                  <a:cxn ang="0">
                    <a:pos x="T4" y="T5"/>
                  </a:cxn>
                  <a:cxn ang="0">
                    <a:pos x="T6" y="T7"/>
                  </a:cxn>
                  <a:cxn ang="0">
                    <a:pos x="T8" y="T9"/>
                  </a:cxn>
                  <a:cxn ang="0">
                    <a:pos x="T10" y="T11"/>
                  </a:cxn>
                  <a:cxn ang="0">
                    <a:pos x="T12" y="T13"/>
                  </a:cxn>
                </a:cxnLst>
                <a:rect l="0" t="0" r="r" b="b"/>
                <a:pathLst>
                  <a:path w="4" h="6">
                    <a:moveTo>
                      <a:pt x="0" y="5"/>
                    </a:moveTo>
                    <a:cubicBezTo>
                      <a:pt x="0" y="6"/>
                      <a:pt x="0" y="6"/>
                      <a:pt x="2" y="6"/>
                    </a:cubicBezTo>
                    <a:cubicBezTo>
                      <a:pt x="2" y="6"/>
                      <a:pt x="3" y="4"/>
                      <a:pt x="3" y="4"/>
                    </a:cubicBezTo>
                    <a:cubicBezTo>
                      <a:pt x="3" y="3"/>
                      <a:pt x="4" y="2"/>
                      <a:pt x="4" y="1"/>
                    </a:cubicBezTo>
                    <a:cubicBezTo>
                      <a:pt x="3" y="0"/>
                      <a:pt x="3" y="0"/>
                      <a:pt x="2" y="0"/>
                    </a:cubicBezTo>
                    <a:cubicBezTo>
                      <a:pt x="1" y="0"/>
                      <a:pt x="1" y="1"/>
                      <a:pt x="1" y="2"/>
                    </a:cubicBezTo>
                    <a:cubicBezTo>
                      <a:pt x="0" y="3"/>
                      <a:pt x="0" y="4"/>
                      <a:pt x="0" y="5"/>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776" name="Freeform 4073"/>
              <p:cNvSpPr>
                <a:spLocks/>
              </p:cNvSpPr>
              <p:nvPr/>
            </p:nvSpPr>
            <p:spPr bwMode="auto">
              <a:xfrm>
                <a:off x="4346" y="2247"/>
                <a:ext cx="1" cy="1"/>
              </a:xfrm>
              <a:custGeom>
                <a:avLst/>
                <a:gdLst>
                  <a:gd name="T0" fmla="*/ 3 w 4"/>
                  <a:gd name="T1" fmla="*/ 6 h 6"/>
                  <a:gd name="T2" fmla="*/ 4 w 4"/>
                  <a:gd name="T3" fmla="*/ 5 h 6"/>
                  <a:gd name="T4" fmla="*/ 4 w 4"/>
                  <a:gd name="T5" fmla="*/ 4 h 6"/>
                  <a:gd name="T6" fmla="*/ 0 w 4"/>
                  <a:gd name="T7" fmla="*/ 1 h 6"/>
                  <a:gd name="T8" fmla="*/ 1 w 4"/>
                  <a:gd name="T9" fmla="*/ 3 h 6"/>
                  <a:gd name="T10" fmla="*/ 2 w 4"/>
                  <a:gd name="T11" fmla="*/ 6 h 6"/>
                  <a:gd name="T12" fmla="*/ 3 w 4"/>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4" h="6">
                    <a:moveTo>
                      <a:pt x="3" y="6"/>
                    </a:moveTo>
                    <a:cubicBezTo>
                      <a:pt x="3" y="6"/>
                      <a:pt x="3" y="6"/>
                      <a:pt x="4" y="5"/>
                    </a:cubicBezTo>
                    <a:cubicBezTo>
                      <a:pt x="4" y="5"/>
                      <a:pt x="4" y="5"/>
                      <a:pt x="4" y="4"/>
                    </a:cubicBezTo>
                    <a:cubicBezTo>
                      <a:pt x="4" y="2"/>
                      <a:pt x="2" y="0"/>
                      <a:pt x="0" y="1"/>
                    </a:cubicBezTo>
                    <a:cubicBezTo>
                      <a:pt x="0" y="1"/>
                      <a:pt x="1" y="2"/>
                      <a:pt x="1" y="3"/>
                    </a:cubicBezTo>
                    <a:cubicBezTo>
                      <a:pt x="2" y="4"/>
                      <a:pt x="2" y="5"/>
                      <a:pt x="2" y="6"/>
                    </a:cubicBezTo>
                    <a:cubicBezTo>
                      <a:pt x="2" y="6"/>
                      <a:pt x="2" y="6"/>
                      <a:pt x="3" y="6"/>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777" name="Freeform 4074"/>
              <p:cNvSpPr>
                <a:spLocks/>
              </p:cNvSpPr>
              <p:nvPr/>
            </p:nvSpPr>
            <p:spPr bwMode="auto">
              <a:xfrm>
                <a:off x="4346" y="2247"/>
                <a:ext cx="0" cy="1"/>
              </a:xfrm>
              <a:custGeom>
                <a:avLst/>
                <a:gdLst>
                  <a:gd name="T0" fmla="*/ 0 w 3"/>
                  <a:gd name="T1" fmla="*/ 6 h 6"/>
                  <a:gd name="T2" fmla="*/ 1 w 3"/>
                  <a:gd name="T3" fmla="*/ 6 h 6"/>
                  <a:gd name="T4" fmla="*/ 3 w 3"/>
                  <a:gd name="T5" fmla="*/ 5 h 6"/>
                  <a:gd name="T6" fmla="*/ 2 w 3"/>
                  <a:gd name="T7" fmla="*/ 3 h 6"/>
                  <a:gd name="T8" fmla="*/ 1 w 3"/>
                  <a:gd name="T9" fmla="*/ 2 h 6"/>
                  <a:gd name="T10" fmla="*/ 0 w 3"/>
                  <a:gd name="T11" fmla="*/ 5 h 6"/>
                  <a:gd name="T12" fmla="*/ 0 w 3"/>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3" h="6">
                    <a:moveTo>
                      <a:pt x="0" y="6"/>
                    </a:moveTo>
                    <a:cubicBezTo>
                      <a:pt x="0" y="6"/>
                      <a:pt x="1" y="6"/>
                      <a:pt x="1" y="6"/>
                    </a:cubicBezTo>
                    <a:cubicBezTo>
                      <a:pt x="2" y="6"/>
                      <a:pt x="3" y="6"/>
                      <a:pt x="3" y="5"/>
                    </a:cubicBezTo>
                    <a:cubicBezTo>
                      <a:pt x="2" y="4"/>
                      <a:pt x="1" y="4"/>
                      <a:pt x="2" y="3"/>
                    </a:cubicBezTo>
                    <a:cubicBezTo>
                      <a:pt x="2" y="2"/>
                      <a:pt x="2" y="0"/>
                      <a:pt x="1" y="2"/>
                    </a:cubicBezTo>
                    <a:cubicBezTo>
                      <a:pt x="0" y="3"/>
                      <a:pt x="0" y="4"/>
                      <a:pt x="0" y="5"/>
                    </a:cubicBezTo>
                    <a:cubicBezTo>
                      <a:pt x="0" y="6"/>
                      <a:pt x="0" y="6"/>
                      <a:pt x="0" y="6"/>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778" name="Freeform 4075"/>
              <p:cNvSpPr>
                <a:spLocks/>
              </p:cNvSpPr>
              <p:nvPr/>
            </p:nvSpPr>
            <p:spPr bwMode="auto">
              <a:xfrm>
                <a:off x="4344" y="2248"/>
                <a:ext cx="0" cy="1"/>
              </a:xfrm>
              <a:custGeom>
                <a:avLst/>
                <a:gdLst>
                  <a:gd name="T0" fmla="*/ 0 w 3"/>
                  <a:gd name="T1" fmla="*/ 0 h 3"/>
                  <a:gd name="T2" fmla="*/ 1 w 3"/>
                  <a:gd name="T3" fmla="*/ 3 h 3"/>
                  <a:gd name="T4" fmla="*/ 1 w 3"/>
                  <a:gd name="T5" fmla="*/ 3 h 3"/>
                  <a:gd name="T6" fmla="*/ 0 w 3"/>
                  <a:gd name="T7" fmla="*/ 0 h 3"/>
                </a:gdLst>
                <a:ahLst/>
                <a:cxnLst>
                  <a:cxn ang="0">
                    <a:pos x="T0" y="T1"/>
                  </a:cxn>
                  <a:cxn ang="0">
                    <a:pos x="T2" y="T3"/>
                  </a:cxn>
                  <a:cxn ang="0">
                    <a:pos x="T4" y="T5"/>
                  </a:cxn>
                  <a:cxn ang="0">
                    <a:pos x="T6" y="T7"/>
                  </a:cxn>
                </a:cxnLst>
                <a:rect l="0" t="0" r="r" b="b"/>
                <a:pathLst>
                  <a:path w="3" h="3">
                    <a:moveTo>
                      <a:pt x="0" y="0"/>
                    </a:moveTo>
                    <a:cubicBezTo>
                      <a:pt x="0" y="1"/>
                      <a:pt x="1" y="2"/>
                      <a:pt x="1" y="3"/>
                    </a:cubicBezTo>
                    <a:cubicBezTo>
                      <a:pt x="1" y="3"/>
                      <a:pt x="1" y="3"/>
                      <a:pt x="1" y="3"/>
                    </a:cubicBezTo>
                    <a:cubicBezTo>
                      <a:pt x="3" y="2"/>
                      <a:pt x="1" y="1"/>
                      <a:pt x="0" y="0"/>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779" name="Freeform 4076"/>
              <p:cNvSpPr>
                <a:spLocks/>
              </p:cNvSpPr>
              <p:nvPr/>
            </p:nvSpPr>
            <p:spPr bwMode="auto">
              <a:xfrm>
                <a:off x="4347" y="2248"/>
                <a:ext cx="1" cy="1"/>
              </a:xfrm>
              <a:custGeom>
                <a:avLst/>
                <a:gdLst>
                  <a:gd name="T0" fmla="*/ 3 w 6"/>
                  <a:gd name="T1" fmla="*/ 7 h 8"/>
                  <a:gd name="T2" fmla="*/ 3 w 6"/>
                  <a:gd name="T3" fmla="*/ 6 h 8"/>
                  <a:gd name="T4" fmla="*/ 5 w 6"/>
                  <a:gd name="T5" fmla="*/ 6 h 8"/>
                  <a:gd name="T6" fmla="*/ 6 w 6"/>
                  <a:gd name="T7" fmla="*/ 2 h 8"/>
                  <a:gd name="T8" fmla="*/ 5 w 6"/>
                  <a:gd name="T9" fmla="*/ 1 h 8"/>
                  <a:gd name="T10" fmla="*/ 2 w 6"/>
                  <a:gd name="T11" fmla="*/ 2 h 8"/>
                  <a:gd name="T12" fmla="*/ 2 w 6"/>
                  <a:gd name="T13" fmla="*/ 4 h 8"/>
                  <a:gd name="T14" fmla="*/ 1 w 6"/>
                  <a:gd name="T15" fmla="*/ 7 h 8"/>
                  <a:gd name="T16" fmla="*/ 3 w 6"/>
                  <a:gd name="T17" fmla="*/ 7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8">
                    <a:moveTo>
                      <a:pt x="3" y="7"/>
                    </a:moveTo>
                    <a:cubicBezTo>
                      <a:pt x="3" y="7"/>
                      <a:pt x="3" y="6"/>
                      <a:pt x="3" y="6"/>
                    </a:cubicBezTo>
                    <a:cubicBezTo>
                      <a:pt x="4" y="6"/>
                      <a:pt x="4" y="6"/>
                      <a:pt x="5" y="6"/>
                    </a:cubicBezTo>
                    <a:cubicBezTo>
                      <a:pt x="6" y="5"/>
                      <a:pt x="6" y="3"/>
                      <a:pt x="6" y="2"/>
                    </a:cubicBezTo>
                    <a:cubicBezTo>
                      <a:pt x="6" y="2"/>
                      <a:pt x="5" y="1"/>
                      <a:pt x="5" y="1"/>
                    </a:cubicBezTo>
                    <a:cubicBezTo>
                      <a:pt x="4" y="0"/>
                      <a:pt x="2" y="2"/>
                      <a:pt x="2" y="2"/>
                    </a:cubicBezTo>
                    <a:cubicBezTo>
                      <a:pt x="2" y="3"/>
                      <a:pt x="2" y="3"/>
                      <a:pt x="2" y="4"/>
                    </a:cubicBezTo>
                    <a:cubicBezTo>
                      <a:pt x="2" y="5"/>
                      <a:pt x="0" y="6"/>
                      <a:pt x="1" y="7"/>
                    </a:cubicBezTo>
                    <a:cubicBezTo>
                      <a:pt x="1" y="8"/>
                      <a:pt x="2" y="7"/>
                      <a:pt x="3" y="7"/>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780" name="Freeform 4077"/>
              <p:cNvSpPr>
                <a:spLocks/>
              </p:cNvSpPr>
              <p:nvPr/>
            </p:nvSpPr>
            <p:spPr bwMode="auto">
              <a:xfrm>
                <a:off x="4349" y="2247"/>
                <a:ext cx="0" cy="1"/>
              </a:xfrm>
              <a:custGeom>
                <a:avLst/>
                <a:gdLst>
                  <a:gd name="T0" fmla="*/ 0 w 3"/>
                  <a:gd name="T1" fmla="*/ 3 h 7"/>
                  <a:gd name="T2" fmla="*/ 0 w 3"/>
                  <a:gd name="T3" fmla="*/ 7 h 7"/>
                  <a:gd name="T4" fmla="*/ 1 w 3"/>
                  <a:gd name="T5" fmla="*/ 7 h 7"/>
                  <a:gd name="T6" fmla="*/ 1 w 3"/>
                  <a:gd name="T7" fmla="*/ 7 h 7"/>
                  <a:gd name="T8" fmla="*/ 3 w 3"/>
                  <a:gd name="T9" fmla="*/ 7 h 7"/>
                  <a:gd name="T10" fmla="*/ 3 w 3"/>
                  <a:gd name="T11" fmla="*/ 6 h 7"/>
                  <a:gd name="T12" fmla="*/ 2 w 3"/>
                  <a:gd name="T13" fmla="*/ 5 h 7"/>
                  <a:gd name="T14" fmla="*/ 2 w 3"/>
                  <a:gd name="T15" fmla="*/ 4 h 7"/>
                  <a:gd name="T16" fmla="*/ 3 w 3"/>
                  <a:gd name="T17" fmla="*/ 2 h 7"/>
                  <a:gd name="T18" fmla="*/ 0 w 3"/>
                  <a:gd name="T19"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7">
                    <a:moveTo>
                      <a:pt x="0" y="3"/>
                    </a:moveTo>
                    <a:cubicBezTo>
                      <a:pt x="0" y="5"/>
                      <a:pt x="0" y="6"/>
                      <a:pt x="0" y="7"/>
                    </a:cubicBezTo>
                    <a:cubicBezTo>
                      <a:pt x="0" y="7"/>
                      <a:pt x="1" y="7"/>
                      <a:pt x="1" y="7"/>
                    </a:cubicBezTo>
                    <a:cubicBezTo>
                      <a:pt x="1" y="7"/>
                      <a:pt x="1" y="7"/>
                      <a:pt x="1" y="7"/>
                    </a:cubicBezTo>
                    <a:cubicBezTo>
                      <a:pt x="1" y="7"/>
                      <a:pt x="2" y="7"/>
                      <a:pt x="3" y="7"/>
                    </a:cubicBezTo>
                    <a:cubicBezTo>
                      <a:pt x="3" y="7"/>
                      <a:pt x="3" y="6"/>
                      <a:pt x="3" y="6"/>
                    </a:cubicBezTo>
                    <a:cubicBezTo>
                      <a:pt x="3" y="5"/>
                      <a:pt x="2" y="5"/>
                      <a:pt x="2" y="5"/>
                    </a:cubicBezTo>
                    <a:cubicBezTo>
                      <a:pt x="2" y="4"/>
                      <a:pt x="2" y="4"/>
                      <a:pt x="2" y="4"/>
                    </a:cubicBezTo>
                    <a:cubicBezTo>
                      <a:pt x="2" y="3"/>
                      <a:pt x="3" y="3"/>
                      <a:pt x="3" y="2"/>
                    </a:cubicBezTo>
                    <a:cubicBezTo>
                      <a:pt x="2" y="0"/>
                      <a:pt x="0" y="2"/>
                      <a:pt x="0" y="3"/>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781" name="Freeform 4078"/>
              <p:cNvSpPr>
                <a:spLocks/>
              </p:cNvSpPr>
              <p:nvPr/>
            </p:nvSpPr>
            <p:spPr bwMode="auto">
              <a:xfrm>
                <a:off x="4349" y="2247"/>
                <a:ext cx="1" cy="1"/>
              </a:xfrm>
              <a:custGeom>
                <a:avLst/>
                <a:gdLst>
                  <a:gd name="T0" fmla="*/ 3 w 4"/>
                  <a:gd name="T1" fmla="*/ 0 h 6"/>
                  <a:gd name="T2" fmla="*/ 1 w 4"/>
                  <a:gd name="T3" fmla="*/ 2 h 6"/>
                  <a:gd name="T4" fmla="*/ 0 w 4"/>
                  <a:gd name="T5" fmla="*/ 4 h 6"/>
                  <a:gd name="T6" fmla="*/ 4 w 4"/>
                  <a:gd name="T7" fmla="*/ 4 h 6"/>
                  <a:gd name="T8" fmla="*/ 3 w 4"/>
                  <a:gd name="T9" fmla="*/ 0 h 6"/>
                </a:gdLst>
                <a:ahLst/>
                <a:cxnLst>
                  <a:cxn ang="0">
                    <a:pos x="T0" y="T1"/>
                  </a:cxn>
                  <a:cxn ang="0">
                    <a:pos x="T2" y="T3"/>
                  </a:cxn>
                  <a:cxn ang="0">
                    <a:pos x="T4" y="T5"/>
                  </a:cxn>
                  <a:cxn ang="0">
                    <a:pos x="T6" y="T7"/>
                  </a:cxn>
                  <a:cxn ang="0">
                    <a:pos x="T8" y="T9"/>
                  </a:cxn>
                </a:cxnLst>
                <a:rect l="0" t="0" r="r" b="b"/>
                <a:pathLst>
                  <a:path w="4" h="6">
                    <a:moveTo>
                      <a:pt x="3" y="0"/>
                    </a:moveTo>
                    <a:cubicBezTo>
                      <a:pt x="2" y="0"/>
                      <a:pt x="1" y="1"/>
                      <a:pt x="1" y="2"/>
                    </a:cubicBezTo>
                    <a:cubicBezTo>
                      <a:pt x="1" y="2"/>
                      <a:pt x="0" y="4"/>
                      <a:pt x="0" y="4"/>
                    </a:cubicBezTo>
                    <a:cubicBezTo>
                      <a:pt x="1" y="6"/>
                      <a:pt x="3" y="6"/>
                      <a:pt x="4" y="4"/>
                    </a:cubicBezTo>
                    <a:cubicBezTo>
                      <a:pt x="4" y="4"/>
                      <a:pt x="4" y="1"/>
                      <a:pt x="3" y="0"/>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782" name="Freeform 4079"/>
              <p:cNvSpPr>
                <a:spLocks/>
              </p:cNvSpPr>
              <p:nvPr/>
            </p:nvSpPr>
            <p:spPr bwMode="auto">
              <a:xfrm>
                <a:off x="4349" y="2247"/>
                <a:ext cx="1" cy="1"/>
              </a:xfrm>
              <a:custGeom>
                <a:avLst/>
                <a:gdLst>
                  <a:gd name="T0" fmla="*/ 1 w 4"/>
                  <a:gd name="T1" fmla="*/ 3 h 5"/>
                  <a:gd name="T2" fmla="*/ 3 w 4"/>
                  <a:gd name="T3" fmla="*/ 4 h 5"/>
                  <a:gd name="T4" fmla="*/ 4 w 4"/>
                  <a:gd name="T5" fmla="*/ 0 h 5"/>
                  <a:gd name="T6" fmla="*/ 3 w 4"/>
                  <a:gd name="T7" fmla="*/ 0 h 5"/>
                  <a:gd name="T8" fmla="*/ 2 w 4"/>
                  <a:gd name="T9" fmla="*/ 1 h 5"/>
                  <a:gd name="T10" fmla="*/ 1 w 4"/>
                  <a:gd name="T11" fmla="*/ 3 h 5"/>
                </a:gdLst>
                <a:ahLst/>
                <a:cxnLst>
                  <a:cxn ang="0">
                    <a:pos x="T0" y="T1"/>
                  </a:cxn>
                  <a:cxn ang="0">
                    <a:pos x="T2" y="T3"/>
                  </a:cxn>
                  <a:cxn ang="0">
                    <a:pos x="T4" y="T5"/>
                  </a:cxn>
                  <a:cxn ang="0">
                    <a:pos x="T6" y="T7"/>
                  </a:cxn>
                  <a:cxn ang="0">
                    <a:pos x="T8" y="T9"/>
                  </a:cxn>
                  <a:cxn ang="0">
                    <a:pos x="T10" y="T11"/>
                  </a:cxn>
                </a:cxnLst>
                <a:rect l="0" t="0" r="r" b="b"/>
                <a:pathLst>
                  <a:path w="4" h="5">
                    <a:moveTo>
                      <a:pt x="1" y="3"/>
                    </a:moveTo>
                    <a:cubicBezTo>
                      <a:pt x="0" y="4"/>
                      <a:pt x="2" y="5"/>
                      <a:pt x="3" y="4"/>
                    </a:cubicBezTo>
                    <a:cubicBezTo>
                      <a:pt x="4" y="3"/>
                      <a:pt x="4" y="1"/>
                      <a:pt x="4" y="0"/>
                    </a:cubicBezTo>
                    <a:cubicBezTo>
                      <a:pt x="4" y="0"/>
                      <a:pt x="3" y="0"/>
                      <a:pt x="3" y="0"/>
                    </a:cubicBezTo>
                    <a:cubicBezTo>
                      <a:pt x="2" y="0"/>
                      <a:pt x="3" y="1"/>
                      <a:pt x="2" y="1"/>
                    </a:cubicBezTo>
                    <a:cubicBezTo>
                      <a:pt x="2" y="2"/>
                      <a:pt x="2" y="2"/>
                      <a:pt x="1" y="3"/>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783" name="Freeform 4080"/>
              <p:cNvSpPr>
                <a:spLocks/>
              </p:cNvSpPr>
              <p:nvPr/>
            </p:nvSpPr>
            <p:spPr bwMode="auto">
              <a:xfrm>
                <a:off x="4349" y="2247"/>
                <a:ext cx="1" cy="1"/>
              </a:xfrm>
              <a:custGeom>
                <a:avLst/>
                <a:gdLst>
                  <a:gd name="T0" fmla="*/ 5 w 7"/>
                  <a:gd name="T1" fmla="*/ 4 h 6"/>
                  <a:gd name="T2" fmla="*/ 6 w 7"/>
                  <a:gd name="T3" fmla="*/ 2 h 6"/>
                  <a:gd name="T4" fmla="*/ 5 w 7"/>
                  <a:gd name="T5" fmla="*/ 0 h 6"/>
                  <a:gd name="T6" fmla="*/ 3 w 7"/>
                  <a:gd name="T7" fmla="*/ 3 h 6"/>
                  <a:gd name="T8" fmla="*/ 0 w 7"/>
                  <a:gd name="T9" fmla="*/ 3 h 6"/>
                  <a:gd name="T10" fmla="*/ 4 w 7"/>
                  <a:gd name="T11" fmla="*/ 6 h 6"/>
                  <a:gd name="T12" fmla="*/ 5 w 7"/>
                  <a:gd name="T13" fmla="*/ 4 h 6"/>
                </a:gdLst>
                <a:ahLst/>
                <a:cxnLst>
                  <a:cxn ang="0">
                    <a:pos x="T0" y="T1"/>
                  </a:cxn>
                  <a:cxn ang="0">
                    <a:pos x="T2" y="T3"/>
                  </a:cxn>
                  <a:cxn ang="0">
                    <a:pos x="T4" y="T5"/>
                  </a:cxn>
                  <a:cxn ang="0">
                    <a:pos x="T6" y="T7"/>
                  </a:cxn>
                  <a:cxn ang="0">
                    <a:pos x="T8" y="T9"/>
                  </a:cxn>
                  <a:cxn ang="0">
                    <a:pos x="T10" y="T11"/>
                  </a:cxn>
                  <a:cxn ang="0">
                    <a:pos x="T12" y="T13"/>
                  </a:cxn>
                </a:cxnLst>
                <a:rect l="0" t="0" r="r" b="b"/>
                <a:pathLst>
                  <a:path w="7" h="6">
                    <a:moveTo>
                      <a:pt x="5" y="4"/>
                    </a:moveTo>
                    <a:cubicBezTo>
                      <a:pt x="5" y="3"/>
                      <a:pt x="6" y="2"/>
                      <a:pt x="6" y="2"/>
                    </a:cubicBezTo>
                    <a:cubicBezTo>
                      <a:pt x="7" y="1"/>
                      <a:pt x="6" y="0"/>
                      <a:pt x="5" y="0"/>
                    </a:cubicBezTo>
                    <a:cubicBezTo>
                      <a:pt x="4" y="1"/>
                      <a:pt x="4" y="3"/>
                      <a:pt x="3" y="3"/>
                    </a:cubicBezTo>
                    <a:cubicBezTo>
                      <a:pt x="2" y="4"/>
                      <a:pt x="1" y="4"/>
                      <a:pt x="0" y="3"/>
                    </a:cubicBezTo>
                    <a:cubicBezTo>
                      <a:pt x="0" y="6"/>
                      <a:pt x="3" y="5"/>
                      <a:pt x="4" y="6"/>
                    </a:cubicBezTo>
                    <a:cubicBezTo>
                      <a:pt x="5" y="5"/>
                      <a:pt x="5" y="5"/>
                      <a:pt x="5" y="4"/>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784" name="Freeform 4081"/>
              <p:cNvSpPr>
                <a:spLocks/>
              </p:cNvSpPr>
              <p:nvPr/>
            </p:nvSpPr>
            <p:spPr bwMode="auto">
              <a:xfrm>
                <a:off x="4349" y="2248"/>
                <a:ext cx="1" cy="1"/>
              </a:xfrm>
              <a:custGeom>
                <a:avLst/>
                <a:gdLst>
                  <a:gd name="T0" fmla="*/ 1 w 5"/>
                  <a:gd name="T1" fmla="*/ 2 h 2"/>
                  <a:gd name="T2" fmla="*/ 4 w 5"/>
                  <a:gd name="T3" fmla="*/ 1 h 2"/>
                  <a:gd name="T4" fmla="*/ 1 w 5"/>
                  <a:gd name="T5" fmla="*/ 2 h 2"/>
                </a:gdLst>
                <a:ahLst/>
                <a:cxnLst>
                  <a:cxn ang="0">
                    <a:pos x="T0" y="T1"/>
                  </a:cxn>
                  <a:cxn ang="0">
                    <a:pos x="T2" y="T3"/>
                  </a:cxn>
                  <a:cxn ang="0">
                    <a:pos x="T4" y="T5"/>
                  </a:cxn>
                </a:cxnLst>
                <a:rect l="0" t="0" r="r" b="b"/>
                <a:pathLst>
                  <a:path w="5" h="2">
                    <a:moveTo>
                      <a:pt x="1" y="2"/>
                    </a:moveTo>
                    <a:cubicBezTo>
                      <a:pt x="2" y="2"/>
                      <a:pt x="4" y="2"/>
                      <a:pt x="4" y="1"/>
                    </a:cubicBezTo>
                    <a:cubicBezTo>
                      <a:pt x="5" y="0"/>
                      <a:pt x="0" y="0"/>
                      <a:pt x="1" y="2"/>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785" name="Freeform 4082"/>
              <p:cNvSpPr>
                <a:spLocks/>
              </p:cNvSpPr>
              <p:nvPr/>
            </p:nvSpPr>
            <p:spPr bwMode="auto">
              <a:xfrm>
                <a:off x="4350" y="2248"/>
                <a:ext cx="2" cy="0"/>
              </a:xfrm>
              <a:custGeom>
                <a:avLst/>
                <a:gdLst>
                  <a:gd name="T0" fmla="*/ 0 w 10"/>
                  <a:gd name="T1" fmla="*/ 2 h 3"/>
                  <a:gd name="T2" fmla="*/ 4 w 10"/>
                  <a:gd name="T3" fmla="*/ 2 h 3"/>
                  <a:gd name="T4" fmla="*/ 5 w 10"/>
                  <a:gd name="T5" fmla="*/ 3 h 3"/>
                  <a:gd name="T6" fmla="*/ 7 w 10"/>
                  <a:gd name="T7" fmla="*/ 3 h 3"/>
                  <a:gd name="T8" fmla="*/ 4 w 10"/>
                  <a:gd name="T9" fmla="*/ 0 h 3"/>
                  <a:gd name="T10" fmla="*/ 2 w 10"/>
                  <a:gd name="T11" fmla="*/ 1 h 3"/>
                  <a:gd name="T12" fmla="*/ 0 w 10"/>
                  <a:gd name="T13" fmla="*/ 2 h 3"/>
                </a:gdLst>
                <a:ahLst/>
                <a:cxnLst>
                  <a:cxn ang="0">
                    <a:pos x="T0" y="T1"/>
                  </a:cxn>
                  <a:cxn ang="0">
                    <a:pos x="T2" y="T3"/>
                  </a:cxn>
                  <a:cxn ang="0">
                    <a:pos x="T4" y="T5"/>
                  </a:cxn>
                  <a:cxn ang="0">
                    <a:pos x="T6" y="T7"/>
                  </a:cxn>
                  <a:cxn ang="0">
                    <a:pos x="T8" y="T9"/>
                  </a:cxn>
                  <a:cxn ang="0">
                    <a:pos x="T10" y="T11"/>
                  </a:cxn>
                  <a:cxn ang="0">
                    <a:pos x="T12" y="T13"/>
                  </a:cxn>
                </a:cxnLst>
                <a:rect l="0" t="0" r="r" b="b"/>
                <a:pathLst>
                  <a:path w="10" h="3">
                    <a:moveTo>
                      <a:pt x="0" y="2"/>
                    </a:moveTo>
                    <a:cubicBezTo>
                      <a:pt x="2" y="2"/>
                      <a:pt x="3" y="2"/>
                      <a:pt x="4" y="2"/>
                    </a:cubicBezTo>
                    <a:cubicBezTo>
                      <a:pt x="4" y="2"/>
                      <a:pt x="5" y="3"/>
                      <a:pt x="5" y="3"/>
                    </a:cubicBezTo>
                    <a:cubicBezTo>
                      <a:pt x="6" y="3"/>
                      <a:pt x="7" y="3"/>
                      <a:pt x="7" y="3"/>
                    </a:cubicBezTo>
                    <a:cubicBezTo>
                      <a:pt x="10" y="1"/>
                      <a:pt x="5" y="0"/>
                      <a:pt x="4" y="0"/>
                    </a:cubicBezTo>
                    <a:cubicBezTo>
                      <a:pt x="3" y="0"/>
                      <a:pt x="3" y="0"/>
                      <a:pt x="2" y="1"/>
                    </a:cubicBezTo>
                    <a:cubicBezTo>
                      <a:pt x="1" y="1"/>
                      <a:pt x="0" y="2"/>
                      <a:pt x="0" y="2"/>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786" name="Freeform 4083"/>
              <p:cNvSpPr>
                <a:spLocks/>
              </p:cNvSpPr>
              <p:nvPr/>
            </p:nvSpPr>
            <p:spPr bwMode="auto">
              <a:xfrm>
                <a:off x="4351" y="2247"/>
                <a:ext cx="2" cy="1"/>
              </a:xfrm>
              <a:custGeom>
                <a:avLst/>
                <a:gdLst>
                  <a:gd name="T0" fmla="*/ 8 w 12"/>
                  <a:gd name="T1" fmla="*/ 1 h 6"/>
                  <a:gd name="T2" fmla="*/ 6 w 12"/>
                  <a:gd name="T3" fmla="*/ 2 h 6"/>
                  <a:gd name="T4" fmla="*/ 5 w 12"/>
                  <a:gd name="T5" fmla="*/ 3 h 6"/>
                  <a:gd name="T6" fmla="*/ 4 w 12"/>
                  <a:gd name="T7" fmla="*/ 3 h 6"/>
                  <a:gd name="T8" fmla="*/ 2 w 12"/>
                  <a:gd name="T9" fmla="*/ 3 h 6"/>
                  <a:gd name="T10" fmla="*/ 0 w 12"/>
                  <a:gd name="T11" fmla="*/ 3 h 6"/>
                  <a:gd name="T12" fmla="*/ 3 w 12"/>
                  <a:gd name="T13" fmla="*/ 4 h 6"/>
                  <a:gd name="T14" fmla="*/ 5 w 12"/>
                  <a:gd name="T15" fmla="*/ 6 h 6"/>
                  <a:gd name="T16" fmla="*/ 8 w 12"/>
                  <a:gd name="T17" fmla="*/ 6 h 6"/>
                  <a:gd name="T18" fmla="*/ 10 w 12"/>
                  <a:gd name="T19" fmla="*/ 5 h 6"/>
                  <a:gd name="T20" fmla="*/ 11 w 12"/>
                  <a:gd name="T21" fmla="*/ 3 h 6"/>
                  <a:gd name="T22" fmla="*/ 8 w 12"/>
                  <a:gd name="T23" fmla="*/ 1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6">
                    <a:moveTo>
                      <a:pt x="8" y="1"/>
                    </a:moveTo>
                    <a:cubicBezTo>
                      <a:pt x="6" y="1"/>
                      <a:pt x="7" y="2"/>
                      <a:pt x="6" y="2"/>
                    </a:cubicBezTo>
                    <a:cubicBezTo>
                      <a:pt x="5" y="3"/>
                      <a:pt x="5" y="2"/>
                      <a:pt x="5" y="3"/>
                    </a:cubicBezTo>
                    <a:cubicBezTo>
                      <a:pt x="5" y="3"/>
                      <a:pt x="4" y="3"/>
                      <a:pt x="4" y="3"/>
                    </a:cubicBezTo>
                    <a:cubicBezTo>
                      <a:pt x="4" y="4"/>
                      <a:pt x="3" y="3"/>
                      <a:pt x="2" y="3"/>
                    </a:cubicBezTo>
                    <a:cubicBezTo>
                      <a:pt x="2" y="3"/>
                      <a:pt x="1" y="3"/>
                      <a:pt x="0" y="3"/>
                    </a:cubicBezTo>
                    <a:cubicBezTo>
                      <a:pt x="1" y="4"/>
                      <a:pt x="2" y="4"/>
                      <a:pt x="3" y="4"/>
                    </a:cubicBezTo>
                    <a:cubicBezTo>
                      <a:pt x="3" y="5"/>
                      <a:pt x="4" y="5"/>
                      <a:pt x="5" y="6"/>
                    </a:cubicBezTo>
                    <a:cubicBezTo>
                      <a:pt x="6" y="6"/>
                      <a:pt x="7" y="6"/>
                      <a:pt x="8" y="6"/>
                    </a:cubicBezTo>
                    <a:cubicBezTo>
                      <a:pt x="8" y="6"/>
                      <a:pt x="9" y="5"/>
                      <a:pt x="10" y="5"/>
                    </a:cubicBezTo>
                    <a:cubicBezTo>
                      <a:pt x="11" y="5"/>
                      <a:pt x="11" y="4"/>
                      <a:pt x="11" y="3"/>
                    </a:cubicBezTo>
                    <a:cubicBezTo>
                      <a:pt x="12" y="1"/>
                      <a:pt x="10" y="0"/>
                      <a:pt x="8" y="1"/>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787" name="Freeform 4084"/>
              <p:cNvSpPr>
                <a:spLocks/>
              </p:cNvSpPr>
              <p:nvPr/>
            </p:nvSpPr>
            <p:spPr bwMode="auto">
              <a:xfrm>
                <a:off x="4351" y="2247"/>
                <a:ext cx="1" cy="0"/>
              </a:xfrm>
              <a:custGeom>
                <a:avLst/>
                <a:gdLst>
                  <a:gd name="T0" fmla="*/ 9 w 12"/>
                  <a:gd name="T1" fmla="*/ 3 h 6"/>
                  <a:gd name="T2" fmla="*/ 6 w 12"/>
                  <a:gd name="T3" fmla="*/ 2 h 6"/>
                  <a:gd name="T4" fmla="*/ 4 w 12"/>
                  <a:gd name="T5" fmla="*/ 0 h 6"/>
                  <a:gd name="T6" fmla="*/ 1 w 12"/>
                  <a:gd name="T7" fmla="*/ 0 h 6"/>
                  <a:gd name="T8" fmla="*/ 5 w 12"/>
                  <a:gd name="T9" fmla="*/ 3 h 6"/>
                  <a:gd name="T10" fmla="*/ 5 w 12"/>
                  <a:gd name="T11" fmla="*/ 5 h 6"/>
                  <a:gd name="T12" fmla="*/ 10 w 12"/>
                  <a:gd name="T13" fmla="*/ 4 h 6"/>
                  <a:gd name="T14" fmla="*/ 12 w 12"/>
                  <a:gd name="T15" fmla="*/ 2 h 6"/>
                  <a:gd name="T16" fmla="*/ 9 w 12"/>
                  <a:gd name="T17"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6">
                    <a:moveTo>
                      <a:pt x="9" y="3"/>
                    </a:moveTo>
                    <a:cubicBezTo>
                      <a:pt x="8" y="3"/>
                      <a:pt x="7" y="3"/>
                      <a:pt x="6" y="2"/>
                    </a:cubicBezTo>
                    <a:cubicBezTo>
                      <a:pt x="5" y="2"/>
                      <a:pt x="5" y="1"/>
                      <a:pt x="4" y="0"/>
                    </a:cubicBezTo>
                    <a:cubicBezTo>
                      <a:pt x="3" y="0"/>
                      <a:pt x="2" y="0"/>
                      <a:pt x="1" y="0"/>
                    </a:cubicBezTo>
                    <a:cubicBezTo>
                      <a:pt x="0" y="2"/>
                      <a:pt x="4" y="2"/>
                      <a:pt x="5" y="3"/>
                    </a:cubicBezTo>
                    <a:cubicBezTo>
                      <a:pt x="5" y="3"/>
                      <a:pt x="5" y="4"/>
                      <a:pt x="5" y="5"/>
                    </a:cubicBezTo>
                    <a:cubicBezTo>
                      <a:pt x="6" y="6"/>
                      <a:pt x="9" y="4"/>
                      <a:pt x="10" y="4"/>
                    </a:cubicBezTo>
                    <a:cubicBezTo>
                      <a:pt x="11" y="4"/>
                      <a:pt x="12" y="4"/>
                      <a:pt x="12" y="2"/>
                    </a:cubicBezTo>
                    <a:cubicBezTo>
                      <a:pt x="11" y="3"/>
                      <a:pt x="10" y="2"/>
                      <a:pt x="9" y="3"/>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788" name="Freeform 4085"/>
              <p:cNvSpPr>
                <a:spLocks/>
              </p:cNvSpPr>
              <p:nvPr/>
            </p:nvSpPr>
            <p:spPr bwMode="auto">
              <a:xfrm>
                <a:off x="4351" y="2247"/>
                <a:ext cx="0" cy="0"/>
              </a:xfrm>
              <a:custGeom>
                <a:avLst/>
                <a:gdLst>
                  <a:gd name="T0" fmla="*/ 0 w 5"/>
                  <a:gd name="T1" fmla="*/ 0 h 5"/>
                  <a:gd name="T2" fmla="*/ 2 w 5"/>
                  <a:gd name="T3" fmla="*/ 5 h 5"/>
                  <a:gd name="T4" fmla="*/ 5 w 5"/>
                  <a:gd name="T5" fmla="*/ 4 h 5"/>
                  <a:gd name="T6" fmla="*/ 3 w 5"/>
                  <a:gd name="T7" fmla="*/ 2 h 5"/>
                  <a:gd name="T8" fmla="*/ 1 w 5"/>
                  <a:gd name="T9" fmla="*/ 1 h 5"/>
                  <a:gd name="T10" fmla="*/ 0 w 5"/>
                  <a:gd name="T11" fmla="*/ 0 h 5"/>
                </a:gdLst>
                <a:ahLst/>
                <a:cxnLst>
                  <a:cxn ang="0">
                    <a:pos x="T0" y="T1"/>
                  </a:cxn>
                  <a:cxn ang="0">
                    <a:pos x="T2" y="T3"/>
                  </a:cxn>
                  <a:cxn ang="0">
                    <a:pos x="T4" y="T5"/>
                  </a:cxn>
                  <a:cxn ang="0">
                    <a:pos x="T6" y="T7"/>
                  </a:cxn>
                  <a:cxn ang="0">
                    <a:pos x="T8" y="T9"/>
                  </a:cxn>
                  <a:cxn ang="0">
                    <a:pos x="T10" y="T11"/>
                  </a:cxn>
                </a:cxnLst>
                <a:rect l="0" t="0" r="r" b="b"/>
                <a:pathLst>
                  <a:path w="5" h="5">
                    <a:moveTo>
                      <a:pt x="0" y="0"/>
                    </a:moveTo>
                    <a:cubicBezTo>
                      <a:pt x="0" y="2"/>
                      <a:pt x="0" y="4"/>
                      <a:pt x="2" y="5"/>
                    </a:cubicBezTo>
                    <a:cubicBezTo>
                      <a:pt x="2" y="5"/>
                      <a:pt x="4" y="5"/>
                      <a:pt x="5" y="4"/>
                    </a:cubicBezTo>
                    <a:cubicBezTo>
                      <a:pt x="5" y="3"/>
                      <a:pt x="4" y="2"/>
                      <a:pt x="3" y="2"/>
                    </a:cubicBezTo>
                    <a:cubicBezTo>
                      <a:pt x="2" y="2"/>
                      <a:pt x="2" y="2"/>
                      <a:pt x="1" y="1"/>
                    </a:cubicBezTo>
                    <a:cubicBezTo>
                      <a:pt x="1" y="1"/>
                      <a:pt x="0" y="0"/>
                      <a:pt x="0" y="0"/>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789" name="Freeform 4086"/>
              <p:cNvSpPr>
                <a:spLocks/>
              </p:cNvSpPr>
              <p:nvPr/>
            </p:nvSpPr>
            <p:spPr bwMode="auto">
              <a:xfrm>
                <a:off x="4351" y="2245"/>
                <a:ext cx="1" cy="2"/>
              </a:xfrm>
              <a:custGeom>
                <a:avLst/>
                <a:gdLst>
                  <a:gd name="T0" fmla="*/ 0 w 10"/>
                  <a:gd name="T1" fmla="*/ 7 h 11"/>
                  <a:gd name="T2" fmla="*/ 2 w 10"/>
                  <a:gd name="T3" fmla="*/ 7 h 11"/>
                  <a:gd name="T4" fmla="*/ 3 w 10"/>
                  <a:gd name="T5" fmla="*/ 8 h 11"/>
                  <a:gd name="T6" fmla="*/ 5 w 10"/>
                  <a:gd name="T7" fmla="*/ 10 h 11"/>
                  <a:gd name="T8" fmla="*/ 9 w 10"/>
                  <a:gd name="T9" fmla="*/ 10 h 11"/>
                  <a:gd name="T10" fmla="*/ 7 w 10"/>
                  <a:gd name="T11" fmla="*/ 2 h 11"/>
                  <a:gd name="T12" fmla="*/ 6 w 10"/>
                  <a:gd name="T13" fmla="*/ 0 h 11"/>
                  <a:gd name="T14" fmla="*/ 6 w 10"/>
                  <a:gd name="T15" fmla="*/ 0 h 11"/>
                  <a:gd name="T16" fmla="*/ 3 w 10"/>
                  <a:gd name="T17" fmla="*/ 0 h 11"/>
                  <a:gd name="T18" fmla="*/ 3 w 10"/>
                  <a:gd name="T19" fmla="*/ 3 h 11"/>
                  <a:gd name="T20" fmla="*/ 3 w 10"/>
                  <a:gd name="T21" fmla="*/ 4 h 11"/>
                  <a:gd name="T22" fmla="*/ 0 w 10"/>
                  <a:gd name="T23" fmla="*/ 7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 h="11">
                    <a:moveTo>
                      <a:pt x="0" y="7"/>
                    </a:moveTo>
                    <a:cubicBezTo>
                      <a:pt x="0" y="7"/>
                      <a:pt x="2" y="7"/>
                      <a:pt x="2" y="7"/>
                    </a:cubicBezTo>
                    <a:cubicBezTo>
                      <a:pt x="3" y="7"/>
                      <a:pt x="3" y="7"/>
                      <a:pt x="3" y="8"/>
                    </a:cubicBezTo>
                    <a:cubicBezTo>
                      <a:pt x="4" y="9"/>
                      <a:pt x="4" y="9"/>
                      <a:pt x="5" y="10"/>
                    </a:cubicBezTo>
                    <a:cubicBezTo>
                      <a:pt x="6" y="11"/>
                      <a:pt x="7" y="9"/>
                      <a:pt x="9" y="10"/>
                    </a:cubicBezTo>
                    <a:cubicBezTo>
                      <a:pt x="10" y="7"/>
                      <a:pt x="8" y="4"/>
                      <a:pt x="7" y="2"/>
                    </a:cubicBezTo>
                    <a:cubicBezTo>
                      <a:pt x="7" y="1"/>
                      <a:pt x="7" y="1"/>
                      <a:pt x="6" y="0"/>
                    </a:cubicBezTo>
                    <a:cubicBezTo>
                      <a:pt x="6" y="0"/>
                      <a:pt x="6" y="0"/>
                      <a:pt x="6" y="0"/>
                    </a:cubicBezTo>
                    <a:cubicBezTo>
                      <a:pt x="5" y="0"/>
                      <a:pt x="4" y="0"/>
                      <a:pt x="3" y="0"/>
                    </a:cubicBezTo>
                    <a:cubicBezTo>
                      <a:pt x="3" y="1"/>
                      <a:pt x="3" y="2"/>
                      <a:pt x="3" y="3"/>
                    </a:cubicBezTo>
                    <a:cubicBezTo>
                      <a:pt x="3" y="3"/>
                      <a:pt x="4" y="4"/>
                      <a:pt x="3" y="4"/>
                    </a:cubicBezTo>
                    <a:cubicBezTo>
                      <a:pt x="3" y="6"/>
                      <a:pt x="0" y="6"/>
                      <a:pt x="0" y="7"/>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790" name="Freeform 4087"/>
              <p:cNvSpPr>
                <a:spLocks/>
              </p:cNvSpPr>
              <p:nvPr/>
            </p:nvSpPr>
            <p:spPr bwMode="auto">
              <a:xfrm>
                <a:off x="4353" y="2237"/>
                <a:ext cx="22" cy="12"/>
              </a:xfrm>
              <a:custGeom>
                <a:avLst/>
                <a:gdLst>
                  <a:gd name="T0" fmla="*/ 144 w 160"/>
                  <a:gd name="T1" fmla="*/ 18 h 93"/>
                  <a:gd name="T2" fmla="*/ 150 w 160"/>
                  <a:gd name="T3" fmla="*/ 14 h 93"/>
                  <a:gd name="T4" fmla="*/ 156 w 160"/>
                  <a:gd name="T5" fmla="*/ 11 h 93"/>
                  <a:gd name="T6" fmla="*/ 157 w 160"/>
                  <a:gd name="T7" fmla="*/ 11 h 93"/>
                  <a:gd name="T8" fmla="*/ 160 w 160"/>
                  <a:gd name="T9" fmla="*/ 2 h 93"/>
                  <a:gd name="T10" fmla="*/ 152 w 160"/>
                  <a:gd name="T11" fmla="*/ 1 h 93"/>
                  <a:gd name="T12" fmla="*/ 144 w 160"/>
                  <a:gd name="T13" fmla="*/ 2 h 93"/>
                  <a:gd name="T14" fmla="*/ 139 w 160"/>
                  <a:gd name="T15" fmla="*/ 6 h 93"/>
                  <a:gd name="T16" fmla="*/ 140 w 160"/>
                  <a:gd name="T17" fmla="*/ 8 h 93"/>
                  <a:gd name="T18" fmla="*/ 140 w 160"/>
                  <a:gd name="T19" fmla="*/ 10 h 93"/>
                  <a:gd name="T20" fmla="*/ 143 w 160"/>
                  <a:gd name="T21" fmla="*/ 13 h 93"/>
                  <a:gd name="T22" fmla="*/ 138 w 160"/>
                  <a:gd name="T23" fmla="*/ 16 h 93"/>
                  <a:gd name="T24" fmla="*/ 127 w 160"/>
                  <a:gd name="T25" fmla="*/ 20 h 93"/>
                  <a:gd name="T26" fmla="*/ 121 w 160"/>
                  <a:gd name="T27" fmla="*/ 20 h 93"/>
                  <a:gd name="T28" fmla="*/ 117 w 160"/>
                  <a:gd name="T29" fmla="*/ 20 h 93"/>
                  <a:gd name="T30" fmla="*/ 115 w 160"/>
                  <a:gd name="T31" fmla="*/ 21 h 93"/>
                  <a:gd name="T32" fmla="*/ 112 w 160"/>
                  <a:gd name="T33" fmla="*/ 23 h 93"/>
                  <a:gd name="T34" fmla="*/ 100 w 160"/>
                  <a:gd name="T35" fmla="*/ 34 h 93"/>
                  <a:gd name="T36" fmla="*/ 93 w 160"/>
                  <a:gd name="T37" fmla="*/ 39 h 93"/>
                  <a:gd name="T38" fmla="*/ 91 w 160"/>
                  <a:gd name="T39" fmla="*/ 43 h 93"/>
                  <a:gd name="T40" fmla="*/ 89 w 160"/>
                  <a:gd name="T41" fmla="*/ 42 h 93"/>
                  <a:gd name="T42" fmla="*/ 87 w 160"/>
                  <a:gd name="T43" fmla="*/ 43 h 93"/>
                  <a:gd name="T44" fmla="*/ 83 w 160"/>
                  <a:gd name="T45" fmla="*/ 42 h 93"/>
                  <a:gd name="T46" fmla="*/ 81 w 160"/>
                  <a:gd name="T47" fmla="*/ 46 h 93"/>
                  <a:gd name="T48" fmla="*/ 75 w 160"/>
                  <a:gd name="T49" fmla="*/ 48 h 93"/>
                  <a:gd name="T50" fmla="*/ 71 w 160"/>
                  <a:gd name="T51" fmla="*/ 49 h 93"/>
                  <a:gd name="T52" fmla="*/ 61 w 160"/>
                  <a:gd name="T53" fmla="*/ 55 h 93"/>
                  <a:gd name="T54" fmla="*/ 59 w 160"/>
                  <a:gd name="T55" fmla="*/ 58 h 93"/>
                  <a:gd name="T56" fmla="*/ 54 w 160"/>
                  <a:gd name="T57" fmla="*/ 60 h 93"/>
                  <a:gd name="T58" fmla="*/ 44 w 160"/>
                  <a:gd name="T59" fmla="*/ 66 h 93"/>
                  <a:gd name="T60" fmla="*/ 42 w 160"/>
                  <a:gd name="T61" fmla="*/ 70 h 93"/>
                  <a:gd name="T62" fmla="*/ 39 w 160"/>
                  <a:gd name="T63" fmla="*/ 68 h 93"/>
                  <a:gd name="T64" fmla="*/ 38 w 160"/>
                  <a:gd name="T65" fmla="*/ 63 h 93"/>
                  <a:gd name="T66" fmla="*/ 33 w 160"/>
                  <a:gd name="T67" fmla="*/ 66 h 93"/>
                  <a:gd name="T68" fmla="*/ 30 w 160"/>
                  <a:gd name="T69" fmla="*/ 67 h 93"/>
                  <a:gd name="T70" fmla="*/ 29 w 160"/>
                  <a:gd name="T71" fmla="*/ 69 h 93"/>
                  <a:gd name="T72" fmla="*/ 26 w 160"/>
                  <a:gd name="T73" fmla="*/ 72 h 93"/>
                  <a:gd name="T74" fmla="*/ 21 w 160"/>
                  <a:gd name="T75" fmla="*/ 74 h 93"/>
                  <a:gd name="T76" fmla="*/ 17 w 160"/>
                  <a:gd name="T77" fmla="*/ 77 h 93"/>
                  <a:gd name="T78" fmla="*/ 11 w 160"/>
                  <a:gd name="T79" fmla="*/ 79 h 93"/>
                  <a:gd name="T80" fmla="*/ 5 w 160"/>
                  <a:gd name="T81" fmla="*/ 84 h 93"/>
                  <a:gd name="T82" fmla="*/ 2 w 160"/>
                  <a:gd name="T83" fmla="*/ 92 h 93"/>
                  <a:gd name="T84" fmla="*/ 14 w 160"/>
                  <a:gd name="T85" fmla="*/ 86 h 93"/>
                  <a:gd name="T86" fmla="*/ 25 w 160"/>
                  <a:gd name="T87" fmla="*/ 82 h 93"/>
                  <a:gd name="T88" fmla="*/ 29 w 160"/>
                  <a:gd name="T89" fmla="*/ 79 h 93"/>
                  <a:gd name="T90" fmla="*/ 38 w 160"/>
                  <a:gd name="T91" fmla="*/ 76 h 93"/>
                  <a:gd name="T92" fmla="*/ 45 w 160"/>
                  <a:gd name="T93" fmla="*/ 72 h 93"/>
                  <a:gd name="T94" fmla="*/ 57 w 160"/>
                  <a:gd name="T95" fmla="*/ 66 h 93"/>
                  <a:gd name="T96" fmla="*/ 74 w 160"/>
                  <a:gd name="T97" fmla="*/ 57 h 93"/>
                  <a:gd name="T98" fmla="*/ 80 w 160"/>
                  <a:gd name="T99" fmla="*/ 53 h 93"/>
                  <a:gd name="T100" fmla="*/ 90 w 160"/>
                  <a:gd name="T101" fmla="*/ 47 h 93"/>
                  <a:gd name="T102" fmla="*/ 113 w 160"/>
                  <a:gd name="T103" fmla="*/ 30 h 93"/>
                  <a:gd name="T104" fmla="*/ 132 w 160"/>
                  <a:gd name="T105" fmla="*/ 22 h 93"/>
                  <a:gd name="T106" fmla="*/ 137 w 160"/>
                  <a:gd name="T107" fmla="*/ 19 h 93"/>
                  <a:gd name="T108" fmla="*/ 144 w 160"/>
                  <a:gd name="T109" fmla="*/ 18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0" h="93">
                    <a:moveTo>
                      <a:pt x="144" y="18"/>
                    </a:moveTo>
                    <a:cubicBezTo>
                      <a:pt x="147" y="17"/>
                      <a:pt x="148" y="15"/>
                      <a:pt x="150" y="14"/>
                    </a:cubicBezTo>
                    <a:cubicBezTo>
                      <a:pt x="152" y="12"/>
                      <a:pt x="155" y="12"/>
                      <a:pt x="156" y="11"/>
                    </a:cubicBezTo>
                    <a:cubicBezTo>
                      <a:pt x="156" y="11"/>
                      <a:pt x="157" y="11"/>
                      <a:pt x="157" y="11"/>
                    </a:cubicBezTo>
                    <a:cubicBezTo>
                      <a:pt x="152" y="10"/>
                      <a:pt x="157" y="2"/>
                      <a:pt x="160" y="2"/>
                    </a:cubicBezTo>
                    <a:cubicBezTo>
                      <a:pt x="160" y="1"/>
                      <a:pt x="154" y="1"/>
                      <a:pt x="152" y="1"/>
                    </a:cubicBezTo>
                    <a:cubicBezTo>
                      <a:pt x="150" y="0"/>
                      <a:pt x="147" y="1"/>
                      <a:pt x="144" y="2"/>
                    </a:cubicBezTo>
                    <a:cubicBezTo>
                      <a:pt x="143" y="3"/>
                      <a:pt x="140" y="4"/>
                      <a:pt x="139" y="6"/>
                    </a:cubicBezTo>
                    <a:cubicBezTo>
                      <a:pt x="139" y="7"/>
                      <a:pt x="139" y="7"/>
                      <a:pt x="140" y="8"/>
                    </a:cubicBezTo>
                    <a:cubicBezTo>
                      <a:pt x="140" y="9"/>
                      <a:pt x="139" y="10"/>
                      <a:pt x="140" y="10"/>
                    </a:cubicBezTo>
                    <a:cubicBezTo>
                      <a:pt x="140" y="11"/>
                      <a:pt x="144" y="10"/>
                      <a:pt x="143" y="13"/>
                    </a:cubicBezTo>
                    <a:cubicBezTo>
                      <a:pt x="143" y="14"/>
                      <a:pt x="139" y="15"/>
                      <a:pt x="138" y="16"/>
                    </a:cubicBezTo>
                    <a:cubicBezTo>
                      <a:pt x="134" y="18"/>
                      <a:pt x="131" y="20"/>
                      <a:pt x="127" y="20"/>
                    </a:cubicBezTo>
                    <a:cubicBezTo>
                      <a:pt x="125" y="20"/>
                      <a:pt x="123" y="20"/>
                      <a:pt x="121" y="20"/>
                    </a:cubicBezTo>
                    <a:cubicBezTo>
                      <a:pt x="120" y="20"/>
                      <a:pt x="119" y="20"/>
                      <a:pt x="117" y="20"/>
                    </a:cubicBezTo>
                    <a:cubicBezTo>
                      <a:pt x="117" y="20"/>
                      <a:pt x="115" y="20"/>
                      <a:pt x="115" y="21"/>
                    </a:cubicBezTo>
                    <a:cubicBezTo>
                      <a:pt x="114" y="21"/>
                      <a:pt x="113" y="22"/>
                      <a:pt x="112" y="23"/>
                    </a:cubicBezTo>
                    <a:cubicBezTo>
                      <a:pt x="108" y="26"/>
                      <a:pt x="101" y="28"/>
                      <a:pt x="100" y="34"/>
                    </a:cubicBezTo>
                    <a:cubicBezTo>
                      <a:pt x="95" y="34"/>
                      <a:pt x="94" y="34"/>
                      <a:pt x="93" y="39"/>
                    </a:cubicBezTo>
                    <a:cubicBezTo>
                      <a:pt x="92" y="40"/>
                      <a:pt x="93" y="42"/>
                      <a:pt x="91" y="43"/>
                    </a:cubicBezTo>
                    <a:cubicBezTo>
                      <a:pt x="90" y="43"/>
                      <a:pt x="90" y="42"/>
                      <a:pt x="89" y="42"/>
                    </a:cubicBezTo>
                    <a:cubicBezTo>
                      <a:pt x="88" y="42"/>
                      <a:pt x="87" y="43"/>
                      <a:pt x="87" y="43"/>
                    </a:cubicBezTo>
                    <a:cubicBezTo>
                      <a:pt x="85" y="43"/>
                      <a:pt x="85" y="42"/>
                      <a:pt x="83" y="42"/>
                    </a:cubicBezTo>
                    <a:cubicBezTo>
                      <a:pt x="80" y="43"/>
                      <a:pt x="82" y="45"/>
                      <a:pt x="81" y="46"/>
                    </a:cubicBezTo>
                    <a:cubicBezTo>
                      <a:pt x="80" y="48"/>
                      <a:pt x="77" y="47"/>
                      <a:pt x="75" y="48"/>
                    </a:cubicBezTo>
                    <a:cubicBezTo>
                      <a:pt x="73" y="48"/>
                      <a:pt x="73" y="48"/>
                      <a:pt x="71" y="49"/>
                    </a:cubicBezTo>
                    <a:cubicBezTo>
                      <a:pt x="68" y="50"/>
                      <a:pt x="64" y="53"/>
                      <a:pt x="61" y="55"/>
                    </a:cubicBezTo>
                    <a:cubicBezTo>
                      <a:pt x="60" y="56"/>
                      <a:pt x="60" y="57"/>
                      <a:pt x="59" y="58"/>
                    </a:cubicBezTo>
                    <a:cubicBezTo>
                      <a:pt x="57" y="59"/>
                      <a:pt x="55" y="59"/>
                      <a:pt x="54" y="60"/>
                    </a:cubicBezTo>
                    <a:cubicBezTo>
                      <a:pt x="50" y="61"/>
                      <a:pt x="45" y="62"/>
                      <a:pt x="44" y="66"/>
                    </a:cubicBezTo>
                    <a:cubicBezTo>
                      <a:pt x="43" y="68"/>
                      <a:pt x="44" y="69"/>
                      <a:pt x="42" y="70"/>
                    </a:cubicBezTo>
                    <a:cubicBezTo>
                      <a:pt x="41" y="71"/>
                      <a:pt x="40" y="70"/>
                      <a:pt x="39" y="68"/>
                    </a:cubicBezTo>
                    <a:cubicBezTo>
                      <a:pt x="39" y="67"/>
                      <a:pt x="40" y="64"/>
                      <a:pt x="38" y="63"/>
                    </a:cubicBezTo>
                    <a:cubicBezTo>
                      <a:pt x="37" y="62"/>
                      <a:pt x="34" y="65"/>
                      <a:pt x="33" y="66"/>
                    </a:cubicBezTo>
                    <a:cubicBezTo>
                      <a:pt x="32" y="66"/>
                      <a:pt x="31" y="66"/>
                      <a:pt x="30" y="67"/>
                    </a:cubicBezTo>
                    <a:cubicBezTo>
                      <a:pt x="30" y="68"/>
                      <a:pt x="30" y="68"/>
                      <a:pt x="29" y="69"/>
                    </a:cubicBezTo>
                    <a:cubicBezTo>
                      <a:pt x="28" y="70"/>
                      <a:pt x="28" y="71"/>
                      <a:pt x="26" y="72"/>
                    </a:cubicBezTo>
                    <a:cubicBezTo>
                      <a:pt x="24" y="73"/>
                      <a:pt x="22" y="72"/>
                      <a:pt x="21" y="74"/>
                    </a:cubicBezTo>
                    <a:cubicBezTo>
                      <a:pt x="19" y="76"/>
                      <a:pt x="20" y="76"/>
                      <a:pt x="17" y="77"/>
                    </a:cubicBezTo>
                    <a:cubicBezTo>
                      <a:pt x="15" y="78"/>
                      <a:pt x="13" y="78"/>
                      <a:pt x="11" y="79"/>
                    </a:cubicBezTo>
                    <a:cubicBezTo>
                      <a:pt x="9" y="80"/>
                      <a:pt x="6" y="82"/>
                      <a:pt x="5" y="84"/>
                    </a:cubicBezTo>
                    <a:cubicBezTo>
                      <a:pt x="4" y="84"/>
                      <a:pt x="0" y="92"/>
                      <a:pt x="2" y="92"/>
                    </a:cubicBezTo>
                    <a:cubicBezTo>
                      <a:pt x="5" y="93"/>
                      <a:pt x="11" y="88"/>
                      <a:pt x="14" y="86"/>
                    </a:cubicBezTo>
                    <a:cubicBezTo>
                      <a:pt x="18" y="84"/>
                      <a:pt x="21" y="84"/>
                      <a:pt x="25" y="82"/>
                    </a:cubicBezTo>
                    <a:cubicBezTo>
                      <a:pt x="26" y="81"/>
                      <a:pt x="28" y="80"/>
                      <a:pt x="29" y="79"/>
                    </a:cubicBezTo>
                    <a:cubicBezTo>
                      <a:pt x="32" y="77"/>
                      <a:pt x="35" y="77"/>
                      <a:pt x="38" y="76"/>
                    </a:cubicBezTo>
                    <a:cubicBezTo>
                      <a:pt x="41" y="75"/>
                      <a:pt x="43" y="73"/>
                      <a:pt x="45" y="72"/>
                    </a:cubicBezTo>
                    <a:cubicBezTo>
                      <a:pt x="49" y="70"/>
                      <a:pt x="53" y="67"/>
                      <a:pt x="57" y="66"/>
                    </a:cubicBezTo>
                    <a:cubicBezTo>
                      <a:pt x="63" y="64"/>
                      <a:pt x="68" y="59"/>
                      <a:pt x="74" y="57"/>
                    </a:cubicBezTo>
                    <a:cubicBezTo>
                      <a:pt x="76" y="56"/>
                      <a:pt x="78" y="55"/>
                      <a:pt x="80" y="53"/>
                    </a:cubicBezTo>
                    <a:cubicBezTo>
                      <a:pt x="84" y="51"/>
                      <a:pt x="87" y="49"/>
                      <a:pt x="90" y="47"/>
                    </a:cubicBezTo>
                    <a:cubicBezTo>
                      <a:pt x="99" y="42"/>
                      <a:pt x="106" y="36"/>
                      <a:pt x="113" y="30"/>
                    </a:cubicBezTo>
                    <a:cubicBezTo>
                      <a:pt x="119" y="26"/>
                      <a:pt x="126" y="25"/>
                      <a:pt x="132" y="22"/>
                    </a:cubicBezTo>
                    <a:cubicBezTo>
                      <a:pt x="133" y="21"/>
                      <a:pt x="135" y="20"/>
                      <a:pt x="137" y="19"/>
                    </a:cubicBezTo>
                    <a:cubicBezTo>
                      <a:pt x="139" y="18"/>
                      <a:pt x="142" y="19"/>
                      <a:pt x="144" y="18"/>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791" name="Freeform 4088"/>
              <p:cNvSpPr>
                <a:spLocks/>
              </p:cNvSpPr>
              <p:nvPr/>
            </p:nvSpPr>
            <p:spPr bwMode="auto">
              <a:xfrm>
                <a:off x="4371" y="2219"/>
                <a:ext cx="35" cy="22"/>
              </a:xfrm>
              <a:custGeom>
                <a:avLst/>
                <a:gdLst>
                  <a:gd name="T0" fmla="*/ 246 w 263"/>
                  <a:gd name="T1" fmla="*/ 9 h 167"/>
                  <a:gd name="T2" fmla="*/ 242 w 263"/>
                  <a:gd name="T3" fmla="*/ 10 h 167"/>
                  <a:gd name="T4" fmla="*/ 242 w 263"/>
                  <a:gd name="T5" fmla="*/ 10 h 167"/>
                  <a:gd name="T6" fmla="*/ 238 w 263"/>
                  <a:gd name="T7" fmla="*/ 12 h 167"/>
                  <a:gd name="T8" fmla="*/ 236 w 263"/>
                  <a:gd name="T9" fmla="*/ 13 h 167"/>
                  <a:gd name="T10" fmla="*/ 233 w 263"/>
                  <a:gd name="T11" fmla="*/ 13 h 167"/>
                  <a:gd name="T12" fmla="*/ 231 w 263"/>
                  <a:gd name="T13" fmla="*/ 18 h 167"/>
                  <a:gd name="T14" fmla="*/ 219 w 263"/>
                  <a:gd name="T15" fmla="*/ 29 h 167"/>
                  <a:gd name="T16" fmla="*/ 210 w 263"/>
                  <a:gd name="T17" fmla="*/ 33 h 167"/>
                  <a:gd name="T18" fmla="*/ 203 w 263"/>
                  <a:gd name="T19" fmla="*/ 37 h 167"/>
                  <a:gd name="T20" fmla="*/ 196 w 263"/>
                  <a:gd name="T21" fmla="*/ 41 h 167"/>
                  <a:gd name="T22" fmla="*/ 189 w 263"/>
                  <a:gd name="T23" fmla="*/ 50 h 167"/>
                  <a:gd name="T24" fmla="*/ 180 w 263"/>
                  <a:gd name="T25" fmla="*/ 57 h 167"/>
                  <a:gd name="T26" fmla="*/ 161 w 263"/>
                  <a:gd name="T27" fmla="*/ 71 h 167"/>
                  <a:gd name="T28" fmla="*/ 154 w 263"/>
                  <a:gd name="T29" fmla="*/ 75 h 167"/>
                  <a:gd name="T30" fmla="*/ 147 w 263"/>
                  <a:gd name="T31" fmla="*/ 82 h 167"/>
                  <a:gd name="T32" fmla="*/ 138 w 263"/>
                  <a:gd name="T33" fmla="*/ 88 h 167"/>
                  <a:gd name="T34" fmla="*/ 128 w 263"/>
                  <a:gd name="T35" fmla="*/ 93 h 167"/>
                  <a:gd name="T36" fmla="*/ 124 w 263"/>
                  <a:gd name="T37" fmla="*/ 100 h 167"/>
                  <a:gd name="T38" fmla="*/ 111 w 263"/>
                  <a:gd name="T39" fmla="*/ 106 h 167"/>
                  <a:gd name="T40" fmla="*/ 101 w 263"/>
                  <a:gd name="T41" fmla="*/ 113 h 167"/>
                  <a:gd name="T42" fmla="*/ 88 w 263"/>
                  <a:gd name="T43" fmla="*/ 121 h 167"/>
                  <a:gd name="T44" fmla="*/ 81 w 263"/>
                  <a:gd name="T45" fmla="*/ 124 h 167"/>
                  <a:gd name="T46" fmla="*/ 64 w 263"/>
                  <a:gd name="T47" fmla="*/ 131 h 167"/>
                  <a:gd name="T48" fmla="*/ 50 w 263"/>
                  <a:gd name="T49" fmla="*/ 140 h 167"/>
                  <a:gd name="T50" fmla="*/ 44 w 263"/>
                  <a:gd name="T51" fmla="*/ 146 h 167"/>
                  <a:gd name="T52" fmla="*/ 35 w 263"/>
                  <a:gd name="T53" fmla="*/ 149 h 167"/>
                  <a:gd name="T54" fmla="*/ 11 w 263"/>
                  <a:gd name="T55" fmla="*/ 159 h 167"/>
                  <a:gd name="T56" fmla="*/ 22 w 263"/>
                  <a:gd name="T57" fmla="*/ 165 h 167"/>
                  <a:gd name="T58" fmla="*/ 67 w 263"/>
                  <a:gd name="T59" fmla="*/ 140 h 167"/>
                  <a:gd name="T60" fmla="*/ 108 w 263"/>
                  <a:gd name="T61" fmla="*/ 119 h 167"/>
                  <a:gd name="T62" fmla="*/ 144 w 263"/>
                  <a:gd name="T63" fmla="*/ 93 h 167"/>
                  <a:gd name="T64" fmla="*/ 155 w 263"/>
                  <a:gd name="T65" fmla="*/ 80 h 167"/>
                  <a:gd name="T66" fmla="*/ 182 w 263"/>
                  <a:gd name="T67" fmla="*/ 61 h 167"/>
                  <a:gd name="T68" fmla="*/ 232 w 263"/>
                  <a:gd name="T69" fmla="*/ 24 h 167"/>
                  <a:gd name="T70" fmla="*/ 259 w 263"/>
                  <a:gd name="T71"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63" h="167">
                    <a:moveTo>
                      <a:pt x="250" y="6"/>
                    </a:moveTo>
                    <a:cubicBezTo>
                      <a:pt x="249" y="7"/>
                      <a:pt x="248" y="8"/>
                      <a:pt x="246" y="9"/>
                    </a:cubicBezTo>
                    <a:cubicBezTo>
                      <a:pt x="246" y="9"/>
                      <a:pt x="243" y="9"/>
                      <a:pt x="244" y="8"/>
                    </a:cubicBezTo>
                    <a:cubicBezTo>
                      <a:pt x="243" y="9"/>
                      <a:pt x="243" y="9"/>
                      <a:pt x="242" y="10"/>
                    </a:cubicBezTo>
                    <a:cubicBezTo>
                      <a:pt x="242" y="10"/>
                      <a:pt x="242" y="10"/>
                      <a:pt x="242" y="9"/>
                    </a:cubicBezTo>
                    <a:cubicBezTo>
                      <a:pt x="242" y="9"/>
                      <a:pt x="242" y="10"/>
                      <a:pt x="242" y="10"/>
                    </a:cubicBezTo>
                    <a:cubicBezTo>
                      <a:pt x="241" y="10"/>
                      <a:pt x="240" y="8"/>
                      <a:pt x="240" y="9"/>
                    </a:cubicBezTo>
                    <a:cubicBezTo>
                      <a:pt x="239" y="9"/>
                      <a:pt x="239" y="11"/>
                      <a:pt x="238" y="12"/>
                    </a:cubicBezTo>
                    <a:cubicBezTo>
                      <a:pt x="238" y="11"/>
                      <a:pt x="238" y="11"/>
                      <a:pt x="238" y="11"/>
                    </a:cubicBezTo>
                    <a:cubicBezTo>
                      <a:pt x="238" y="12"/>
                      <a:pt x="237" y="13"/>
                      <a:pt x="236" y="13"/>
                    </a:cubicBezTo>
                    <a:cubicBezTo>
                      <a:pt x="236" y="13"/>
                      <a:pt x="234" y="13"/>
                      <a:pt x="234" y="13"/>
                    </a:cubicBezTo>
                    <a:cubicBezTo>
                      <a:pt x="233" y="13"/>
                      <a:pt x="233" y="13"/>
                      <a:pt x="233" y="13"/>
                    </a:cubicBezTo>
                    <a:cubicBezTo>
                      <a:pt x="233" y="14"/>
                      <a:pt x="232" y="15"/>
                      <a:pt x="231" y="16"/>
                    </a:cubicBezTo>
                    <a:cubicBezTo>
                      <a:pt x="230" y="17"/>
                      <a:pt x="231" y="17"/>
                      <a:pt x="231" y="18"/>
                    </a:cubicBezTo>
                    <a:cubicBezTo>
                      <a:pt x="231" y="20"/>
                      <a:pt x="228" y="23"/>
                      <a:pt x="226" y="24"/>
                    </a:cubicBezTo>
                    <a:cubicBezTo>
                      <a:pt x="224" y="26"/>
                      <a:pt x="222" y="27"/>
                      <a:pt x="219" y="29"/>
                    </a:cubicBezTo>
                    <a:cubicBezTo>
                      <a:pt x="217" y="30"/>
                      <a:pt x="214" y="31"/>
                      <a:pt x="211" y="32"/>
                    </a:cubicBezTo>
                    <a:cubicBezTo>
                      <a:pt x="211" y="32"/>
                      <a:pt x="211" y="33"/>
                      <a:pt x="210" y="33"/>
                    </a:cubicBezTo>
                    <a:cubicBezTo>
                      <a:pt x="209" y="33"/>
                      <a:pt x="208" y="33"/>
                      <a:pt x="208" y="33"/>
                    </a:cubicBezTo>
                    <a:cubicBezTo>
                      <a:pt x="206" y="34"/>
                      <a:pt x="205" y="35"/>
                      <a:pt x="203" y="37"/>
                    </a:cubicBezTo>
                    <a:cubicBezTo>
                      <a:pt x="202" y="37"/>
                      <a:pt x="201" y="40"/>
                      <a:pt x="199" y="40"/>
                    </a:cubicBezTo>
                    <a:cubicBezTo>
                      <a:pt x="198" y="41"/>
                      <a:pt x="197" y="40"/>
                      <a:pt x="196" y="41"/>
                    </a:cubicBezTo>
                    <a:cubicBezTo>
                      <a:pt x="193" y="45"/>
                      <a:pt x="197" y="48"/>
                      <a:pt x="191" y="49"/>
                    </a:cubicBezTo>
                    <a:cubicBezTo>
                      <a:pt x="190" y="50"/>
                      <a:pt x="189" y="49"/>
                      <a:pt x="189" y="50"/>
                    </a:cubicBezTo>
                    <a:cubicBezTo>
                      <a:pt x="187" y="50"/>
                      <a:pt x="186" y="52"/>
                      <a:pt x="185" y="53"/>
                    </a:cubicBezTo>
                    <a:cubicBezTo>
                      <a:pt x="184" y="54"/>
                      <a:pt x="182" y="56"/>
                      <a:pt x="180" y="57"/>
                    </a:cubicBezTo>
                    <a:cubicBezTo>
                      <a:pt x="178" y="58"/>
                      <a:pt x="175" y="58"/>
                      <a:pt x="172" y="59"/>
                    </a:cubicBezTo>
                    <a:cubicBezTo>
                      <a:pt x="167" y="62"/>
                      <a:pt x="166" y="68"/>
                      <a:pt x="161" y="71"/>
                    </a:cubicBezTo>
                    <a:cubicBezTo>
                      <a:pt x="160" y="72"/>
                      <a:pt x="160" y="72"/>
                      <a:pt x="159" y="72"/>
                    </a:cubicBezTo>
                    <a:cubicBezTo>
                      <a:pt x="157" y="73"/>
                      <a:pt x="155" y="73"/>
                      <a:pt x="154" y="75"/>
                    </a:cubicBezTo>
                    <a:cubicBezTo>
                      <a:pt x="152" y="76"/>
                      <a:pt x="151" y="77"/>
                      <a:pt x="150" y="79"/>
                    </a:cubicBezTo>
                    <a:cubicBezTo>
                      <a:pt x="149" y="80"/>
                      <a:pt x="148" y="80"/>
                      <a:pt x="147" y="82"/>
                    </a:cubicBezTo>
                    <a:cubicBezTo>
                      <a:pt x="146" y="83"/>
                      <a:pt x="146" y="84"/>
                      <a:pt x="145" y="85"/>
                    </a:cubicBezTo>
                    <a:cubicBezTo>
                      <a:pt x="143" y="87"/>
                      <a:pt x="139" y="86"/>
                      <a:pt x="138" y="88"/>
                    </a:cubicBezTo>
                    <a:cubicBezTo>
                      <a:pt x="137" y="89"/>
                      <a:pt x="136" y="91"/>
                      <a:pt x="135" y="92"/>
                    </a:cubicBezTo>
                    <a:cubicBezTo>
                      <a:pt x="134" y="93"/>
                      <a:pt x="130" y="93"/>
                      <a:pt x="128" y="93"/>
                    </a:cubicBezTo>
                    <a:cubicBezTo>
                      <a:pt x="127" y="94"/>
                      <a:pt x="125" y="95"/>
                      <a:pt x="125" y="96"/>
                    </a:cubicBezTo>
                    <a:cubicBezTo>
                      <a:pt x="124" y="97"/>
                      <a:pt x="125" y="99"/>
                      <a:pt x="124" y="100"/>
                    </a:cubicBezTo>
                    <a:cubicBezTo>
                      <a:pt x="123" y="101"/>
                      <a:pt x="121" y="101"/>
                      <a:pt x="120" y="101"/>
                    </a:cubicBezTo>
                    <a:cubicBezTo>
                      <a:pt x="117" y="102"/>
                      <a:pt x="112" y="104"/>
                      <a:pt x="111" y="106"/>
                    </a:cubicBezTo>
                    <a:cubicBezTo>
                      <a:pt x="110" y="109"/>
                      <a:pt x="111" y="108"/>
                      <a:pt x="108" y="110"/>
                    </a:cubicBezTo>
                    <a:cubicBezTo>
                      <a:pt x="106" y="111"/>
                      <a:pt x="103" y="111"/>
                      <a:pt x="101" y="113"/>
                    </a:cubicBezTo>
                    <a:cubicBezTo>
                      <a:pt x="99" y="114"/>
                      <a:pt x="98" y="116"/>
                      <a:pt x="97" y="117"/>
                    </a:cubicBezTo>
                    <a:cubicBezTo>
                      <a:pt x="95" y="120"/>
                      <a:pt x="91" y="120"/>
                      <a:pt x="88" y="121"/>
                    </a:cubicBezTo>
                    <a:cubicBezTo>
                      <a:pt x="86" y="121"/>
                      <a:pt x="86" y="121"/>
                      <a:pt x="85" y="122"/>
                    </a:cubicBezTo>
                    <a:cubicBezTo>
                      <a:pt x="84" y="124"/>
                      <a:pt x="83" y="123"/>
                      <a:pt x="81" y="124"/>
                    </a:cubicBezTo>
                    <a:cubicBezTo>
                      <a:pt x="77" y="124"/>
                      <a:pt x="73" y="126"/>
                      <a:pt x="70" y="128"/>
                    </a:cubicBezTo>
                    <a:cubicBezTo>
                      <a:pt x="71" y="132"/>
                      <a:pt x="66" y="130"/>
                      <a:pt x="64" y="131"/>
                    </a:cubicBezTo>
                    <a:cubicBezTo>
                      <a:pt x="61" y="133"/>
                      <a:pt x="61" y="136"/>
                      <a:pt x="57" y="137"/>
                    </a:cubicBezTo>
                    <a:cubicBezTo>
                      <a:pt x="55" y="137"/>
                      <a:pt x="52" y="138"/>
                      <a:pt x="50" y="140"/>
                    </a:cubicBezTo>
                    <a:cubicBezTo>
                      <a:pt x="48" y="140"/>
                      <a:pt x="47" y="142"/>
                      <a:pt x="46" y="143"/>
                    </a:cubicBezTo>
                    <a:cubicBezTo>
                      <a:pt x="45" y="144"/>
                      <a:pt x="45" y="145"/>
                      <a:pt x="44" y="146"/>
                    </a:cubicBezTo>
                    <a:cubicBezTo>
                      <a:pt x="43" y="147"/>
                      <a:pt x="41" y="147"/>
                      <a:pt x="40" y="148"/>
                    </a:cubicBezTo>
                    <a:cubicBezTo>
                      <a:pt x="38" y="148"/>
                      <a:pt x="37" y="149"/>
                      <a:pt x="35" y="149"/>
                    </a:cubicBezTo>
                    <a:cubicBezTo>
                      <a:pt x="32" y="151"/>
                      <a:pt x="30" y="152"/>
                      <a:pt x="28" y="154"/>
                    </a:cubicBezTo>
                    <a:cubicBezTo>
                      <a:pt x="24" y="159"/>
                      <a:pt x="17" y="159"/>
                      <a:pt x="11" y="159"/>
                    </a:cubicBezTo>
                    <a:cubicBezTo>
                      <a:pt x="9" y="159"/>
                      <a:pt x="0" y="159"/>
                      <a:pt x="3" y="164"/>
                    </a:cubicBezTo>
                    <a:cubicBezTo>
                      <a:pt x="5" y="167"/>
                      <a:pt x="19" y="166"/>
                      <a:pt x="22" y="165"/>
                    </a:cubicBezTo>
                    <a:cubicBezTo>
                      <a:pt x="30" y="163"/>
                      <a:pt x="37" y="158"/>
                      <a:pt x="44" y="154"/>
                    </a:cubicBezTo>
                    <a:cubicBezTo>
                      <a:pt x="52" y="149"/>
                      <a:pt x="60" y="145"/>
                      <a:pt x="67" y="140"/>
                    </a:cubicBezTo>
                    <a:cubicBezTo>
                      <a:pt x="76" y="134"/>
                      <a:pt x="87" y="130"/>
                      <a:pt x="96" y="125"/>
                    </a:cubicBezTo>
                    <a:cubicBezTo>
                      <a:pt x="100" y="123"/>
                      <a:pt x="105" y="121"/>
                      <a:pt x="108" y="119"/>
                    </a:cubicBezTo>
                    <a:cubicBezTo>
                      <a:pt x="112" y="115"/>
                      <a:pt x="115" y="111"/>
                      <a:pt x="119" y="108"/>
                    </a:cubicBezTo>
                    <a:cubicBezTo>
                      <a:pt x="127" y="102"/>
                      <a:pt x="136" y="98"/>
                      <a:pt x="144" y="93"/>
                    </a:cubicBezTo>
                    <a:cubicBezTo>
                      <a:pt x="146" y="91"/>
                      <a:pt x="150" y="89"/>
                      <a:pt x="152" y="87"/>
                    </a:cubicBezTo>
                    <a:cubicBezTo>
                      <a:pt x="154" y="85"/>
                      <a:pt x="154" y="82"/>
                      <a:pt x="155" y="80"/>
                    </a:cubicBezTo>
                    <a:cubicBezTo>
                      <a:pt x="157" y="78"/>
                      <a:pt x="161" y="76"/>
                      <a:pt x="164" y="74"/>
                    </a:cubicBezTo>
                    <a:cubicBezTo>
                      <a:pt x="170" y="70"/>
                      <a:pt x="176" y="65"/>
                      <a:pt x="182" y="61"/>
                    </a:cubicBezTo>
                    <a:cubicBezTo>
                      <a:pt x="191" y="56"/>
                      <a:pt x="199" y="52"/>
                      <a:pt x="207" y="46"/>
                    </a:cubicBezTo>
                    <a:cubicBezTo>
                      <a:pt x="215" y="39"/>
                      <a:pt x="223" y="31"/>
                      <a:pt x="232" y="24"/>
                    </a:cubicBezTo>
                    <a:cubicBezTo>
                      <a:pt x="235" y="21"/>
                      <a:pt x="238" y="19"/>
                      <a:pt x="241" y="16"/>
                    </a:cubicBezTo>
                    <a:cubicBezTo>
                      <a:pt x="244" y="14"/>
                      <a:pt x="263" y="7"/>
                      <a:pt x="259" y="0"/>
                    </a:cubicBezTo>
                    <a:cubicBezTo>
                      <a:pt x="256" y="1"/>
                      <a:pt x="253" y="4"/>
                      <a:pt x="250" y="6"/>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792" name="Freeform 4089"/>
              <p:cNvSpPr>
                <a:spLocks/>
              </p:cNvSpPr>
              <p:nvPr/>
            </p:nvSpPr>
            <p:spPr bwMode="auto">
              <a:xfrm>
                <a:off x="4352" y="2244"/>
                <a:ext cx="2" cy="2"/>
              </a:xfrm>
              <a:custGeom>
                <a:avLst/>
                <a:gdLst>
                  <a:gd name="T0" fmla="*/ 8 w 9"/>
                  <a:gd name="T1" fmla="*/ 9 h 12"/>
                  <a:gd name="T2" fmla="*/ 4 w 9"/>
                  <a:gd name="T3" fmla="*/ 0 h 12"/>
                  <a:gd name="T4" fmla="*/ 0 w 9"/>
                  <a:gd name="T5" fmla="*/ 5 h 12"/>
                  <a:gd name="T6" fmla="*/ 0 w 9"/>
                  <a:gd name="T7" fmla="*/ 5 h 12"/>
                  <a:gd name="T8" fmla="*/ 0 w 9"/>
                  <a:gd name="T9" fmla="*/ 5 h 12"/>
                  <a:gd name="T10" fmla="*/ 0 w 9"/>
                  <a:gd name="T11" fmla="*/ 5 h 12"/>
                  <a:gd name="T12" fmla="*/ 3 w 9"/>
                  <a:gd name="T13" fmla="*/ 10 h 12"/>
                  <a:gd name="T14" fmla="*/ 6 w 9"/>
                  <a:gd name="T15" fmla="*/ 11 h 12"/>
                  <a:gd name="T16" fmla="*/ 8 w 9"/>
                  <a:gd name="T17" fmla="*/ 9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12">
                    <a:moveTo>
                      <a:pt x="8" y="9"/>
                    </a:moveTo>
                    <a:cubicBezTo>
                      <a:pt x="3" y="9"/>
                      <a:pt x="6" y="3"/>
                      <a:pt x="4" y="0"/>
                    </a:cubicBezTo>
                    <a:cubicBezTo>
                      <a:pt x="2" y="0"/>
                      <a:pt x="1" y="3"/>
                      <a:pt x="0" y="5"/>
                    </a:cubicBezTo>
                    <a:cubicBezTo>
                      <a:pt x="0" y="5"/>
                      <a:pt x="0" y="5"/>
                      <a:pt x="0" y="5"/>
                    </a:cubicBezTo>
                    <a:cubicBezTo>
                      <a:pt x="0" y="5"/>
                      <a:pt x="0" y="5"/>
                      <a:pt x="0" y="5"/>
                    </a:cubicBezTo>
                    <a:cubicBezTo>
                      <a:pt x="0" y="5"/>
                      <a:pt x="0" y="5"/>
                      <a:pt x="0" y="5"/>
                    </a:cubicBezTo>
                    <a:cubicBezTo>
                      <a:pt x="0" y="8"/>
                      <a:pt x="1" y="9"/>
                      <a:pt x="3" y="10"/>
                    </a:cubicBezTo>
                    <a:cubicBezTo>
                      <a:pt x="4" y="11"/>
                      <a:pt x="5" y="12"/>
                      <a:pt x="6" y="11"/>
                    </a:cubicBezTo>
                    <a:cubicBezTo>
                      <a:pt x="7" y="11"/>
                      <a:pt x="9" y="9"/>
                      <a:pt x="8" y="9"/>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793" name="Freeform 4090"/>
              <p:cNvSpPr>
                <a:spLocks/>
              </p:cNvSpPr>
              <p:nvPr/>
            </p:nvSpPr>
            <p:spPr bwMode="auto">
              <a:xfrm>
                <a:off x="4353" y="2244"/>
                <a:ext cx="1" cy="1"/>
              </a:xfrm>
              <a:custGeom>
                <a:avLst/>
                <a:gdLst>
                  <a:gd name="T0" fmla="*/ 2 w 6"/>
                  <a:gd name="T1" fmla="*/ 2 h 10"/>
                  <a:gd name="T2" fmla="*/ 1 w 6"/>
                  <a:gd name="T3" fmla="*/ 4 h 10"/>
                  <a:gd name="T4" fmla="*/ 2 w 6"/>
                  <a:gd name="T5" fmla="*/ 10 h 10"/>
                  <a:gd name="T6" fmla="*/ 3 w 6"/>
                  <a:gd name="T7" fmla="*/ 6 h 10"/>
                  <a:gd name="T8" fmla="*/ 5 w 6"/>
                  <a:gd name="T9" fmla="*/ 1 h 10"/>
                  <a:gd name="T10" fmla="*/ 2 w 6"/>
                  <a:gd name="T11" fmla="*/ 2 h 10"/>
                </a:gdLst>
                <a:ahLst/>
                <a:cxnLst>
                  <a:cxn ang="0">
                    <a:pos x="T0" y="T1"/>
                  </a:cxn>
                  <a:cxn ang="0">
                    <a:pos x="T2" y="T3"/>
                  </a:cxn>
                  <a:cxn ang="0">
                    <a:pos x="T4" y="T5"/>
                  </a:cxn>
                  <a:cxn ang="0">
                    <a:pos x="T6" y="T7"/>
                  </a:cxn>
                  <a:cxn ang="0">
                    <a:pos x="T8" y="T9"/>
                  </a:cxn>
                  <a:cxn ang="0">
                    <a:pos x="T10" y="T11"/>
                  </a:cxn>
                </a:cxnLst>
                <a:rect l="0" t="0" r="r" b="b"/>
                <a:pathLst>
                  <a:path w="6" h="10">
                    <a:moveTo>
                      <a:pt x="2" y="2"/>
                    </a:moveTo>
                    <a:cubicBezTo>
                      <a:pt x="1" y="2"/>
                      <a:pt x="1" y="3"/>
                      <a:pt x="1" y="4"/>
                    </a:cubicBezTo>
                    <a:cubicBezTo>
                      <a:pt x="0" y="6"/>
                      <a:pt x="0" y="10"/>
                      <a:pt x="2" y="10"/>
                    </a:cubicBezTo>
                    <a:cubicBezTo>
                      <a:pt x="3" y="8"/>
                      <a:pt x="3" y="7"/>
                      <a:pt x="3" y="6"/>
                    </a:cubicBezTo>
                    <a:cubicBezTo>
                      <a:pt x="4" y="5"/>
                      <a:pt x="6" y="2"/>
                      <a:pt x="5" y="1"/>
                    </a:cubicBezTo>
                    <a:cubicBezTo>
                      <a:pt x="4" y="0"/>
                      <a:pt x="2" y="2"/>
                      <a:pt x="2" y="2"/>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794" name="Freeform 4091"/>
              <p:cNvSpPr>
                <a:spLocks/>
              </p:cNvSpPr>
              <p:nvPr/>
            </p:nvSpPr>
            <p:spPr bwMode="auto">
              <a:xfrm>
                <a:off x="4353" y="2246"/>
                <a:ext cx="2" cy="1"/>
              </a:xfrm>
              <a:custGeom>
                <a:avLst/>
                <a:gdLst>
                  <a:gd name="T0" fmla="*/ 6 w 11"/>
                  <a:gd name="T1" fmla="*/ 11 h 12"/>
                  <a:gd name="T2" fmla="*/ 9 w 11"/>
                  <a:gd name="T3" fmla="*/ 10 h 12"/>
                  <a:gd name="T4" fmla="*/ 10 w 11"/>
                  <a:gd name="T5" fmla="*/ 7 h 12"/>
                  <a:gd name="T6" fmla="*/ 8 w 11"/>
                  <a:gd name="T7" fmla="*/ 3 h 12"/>
                  <a:gd name="T8" fmla="*/ 9 w 11"/>
                  <a:gd name="T9" fmla="*/ 0 h 12"/>
                  <a:gd name="T10" fmla="*/ 6 w 11"/>
                  <a:gd name="T11" fmla="*/ 1 h 12"/>
                  <a:gd name="T12" fmla="*/ 2 w 11"/>
                  <a:gd name="T13" fmla="*/ 1 h 12"/>
                  <a:gd name="T14" fmla="*/ 2 w 11"/>
                  <a:gd name="T15" fmla="*/ 5 h 12"/>
                  <a:gd name="T16" fmla="*/ 4 w 11"/>
                  <a:gd name="T17" fmla="*/ 8 h 12"/>
                  <a:gd name="T18" fmla="*/ 6 w 11"/>
                  <a:gd name="T19" fmla="*/ 1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12">
                    <a:moveTo>
                      <a:pt x="6" y="11"/>
                    </a:moveTo>
                    <a:cubicBezTo>
                      <a:pt x="7" y="12"/>
                      <a:pt x="8" y="10"/>
                      <a:pt x="9" y="10"/>
                    </a:cubicBezTo>
                    <a:cubicBezTo>
                      <a:pt x="10" y="8"/>
                      <a:pt x="11" y="8"/>
                      <a:pt x="10" y="7"/>
                    </a:cubicBezTo>
                    <a:cubicBezTo>
                      <a:pt x="9" y="5"/>
                      <a:pt x="8" y="5"/>
                      <a:pt x="8" y="3"/>
                    </a:cubicBezTo>
                    <a:cubicBezTo>
                      <a:pt x="8" y="3"/>
                      <a:pt x="9" y="0"/>
                      <a:pt x="9" y="0"/>
                    </a:cubicBezTo>
                    <a:cubicBezTo>
                      <a:pt x="7" y="0"/>
                      <a:pt x="7" y="1"/>
                      <a:pt x="6" y="1"/>
                    </a:cubicBezTo>
                    <a:cubicBezTo>
                      <a:pt x="4" y="2"/>
                      <a:pt x="3" y="0"/>
                      <a:pt x="2" y="1"/>
                    </a:cubicBezTo>
                    <a:cubicBezTo>
                      <a:pt x="0" y="3"/>
                      <a:pt x="1" y="4"/>
                      <a:pt x="2" y="5"/>
                    </a:cubicBezTo>
                    <a:cubicBezTo>
                      <a:pt x="3" y="6"/>
                      <a:pt x="4" y="7"/>
                      <a:pt x="4" y="8"/>
                    </a:cubicBezTo>
                    <a:cubicBezTo>
                      <a:pt x="5" y="9"/>
                      <a:pt x="5" y="11"/>
                      <a:pt x="6" y="11"/>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795" name="Freeform 4092"/>
              <p:cNvSpPr>
                <a:spLocks/>
              </p:cNvSpPr>
              <p:nvPr/>
            </p:nvSpPr>
            <p:spPr bwMode="auto">
              <a:xfrm>
                <a:off x="4354" y="2246"/>
                <a:ext cx="1" cy="1"/>
              </a:xfrm>
              <a:custGeom>
                <a:avLst/>
                <a:gdLst>
                  <a:gd name="T0" fmla="*/ 2 w 5"/>
                  <a:gd name="T1" fmla="*/ 1 h 8"/>
                  <a:gd name="T2" fmla="*/ 1 w 5"/>
                  <a:gd name="T3" fmla="*/ 7 h 8"/>
                  <a:gd name="T4" fmla="*/ 4 w 5"/>
                  <a:gd name="T5" fmla="*/ 8 h 8"/>
                  <a:gd name="T6" fmla="*/ 4 w 5"/>
                  <a:gd name="T7" fmla="*/ 3 h 8"/>
                  <a:gd name="T8" fmla="*/ 2 w 5"/>
                  <a:gd name="T9" fmla="*/ 1 h 8"/>
                </a:gdLst>
                <a:ahLst/>
                <a:cxnLst>
                  <a:cxn ang="0">
                    <a:pos x="T0" y="T1"/>
                  </a:cxn>
                  <a:cxn ang="0">
                    <a:pos x="T2" y="T3"/>
                  </a:cxn>
                  <a:cxn ang="0">
                    <a:pos x="T4" y="T5"/>
                  </a:cxn>
                  <a:cxn ang="0">
                    <a:pos x="T6" y="T7"/>
                  </a:cxn>
                  <a:cxn ang="0">
                    <a:pos x="T8" y="T9"/>
                  </a:cxn>
                </a:cxnLst>
                <a:rect l="0" t="0" r="r" b="b"/>
                <a:pathLst>
                  <a:path w="5" h="8">
                    <a:moveTo>
                      <a:pt x="2" y="1"/>
                    </a:moveTo>
                    <a:cubicBezTo>
                      <a:pt x="0" y="2"/>
                      <a:pt x="0" y="5"/>
                      <a:pt x="1" y="7"/>
                    </a:cubicBezTo>
                    <a:cubicBezTo>
                      <a:pt x="2" y="7"/>
                      <a:pt x="3" y="8"/>
                      <a:pt x="4" y="8"/>
                    </a:cubicBezTo>
                    <a:cubicBezTo>
                      <a:pt x="5" y="7"/>
                      <a:pt x="4" y="4"/>
                      <a:pt x="4" y="3"/>
                    </a:cubicBezTo>
                    <a:cubicBezTo>
                      <a:pt x="4" y="1"/>
                      <a:pt x="3" y="0"/>
                      <a:pt x="2" y="1"/>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796" name="Freeform 4093"/>
              <p:cNvSpPr>
                <a:spLocks/>
              </p:cNvSpPr>
              <p:nvPr/>
            </p:nvSpPr>
            <p:spPr bwMode="auto">
              <a:xfrm>
                <a:off x="4355" y="2245"/>
                <a:ext cx="1" cy="2"/>
              </a:xfrm>
              <a:custGeom>
                <a:avLst/>
                <a:gdLst>
                  <a:gd name="T0" fmla="*/ 0 w 8"/>
                  <a:gd name="T1" fmla="*/ 7 h 10"/>
                  <a:gd name="T2" fmla="*/ 3 w 8"/>
                  <a:gd name="T3" fmla="*/ 8 h 10"/>
                  <a:gd name="T4" fmla="*/ 4 w 8"/>
                  <a:gd name="T5" fmla="*/ 5 h 10"/>
                  <a:gd name="T6" fmla="*/ 5 w 8"/>
                  <a:gd name="T7" fmla="*/ 4 h 10"/>
                  <a:gd name="T8" fmla="*/ 8 w 8"/>
                  <a:gd name="T9" fmla="*/ 0 h 10"/>
                  <a:gd name="T10" fmla="*/ 3 w 8"/>
                  <a:gd name="T11" fmla="*/ 1 h 10"/>
                  <a:gd name="T12" fmla="*/ 0 w 8"/>
                  <a:gd name="T13" fmla="*/ 7 h 10"/>
                </a:gdLst>
                <a:ahLst/>
                <a:cxnLst>
                  <a:cxn ang="0">
                    <a:pos x="T0" y="T1"/>
                  </a:cxn>
                  <a:cxn ang="0">
                    <a:pos x="T2" y="T3"/>
                  </a:cxn>
                  <a:cxn ang="0">
                    <a:pos x="T4" y="T5"/>
                  </a:cxn>
                  <a:cxn ang="0">
                    <a:pos x="T6" y="T7"/>
                  </a:cxn>
                  <a:cxn ang="0">
                    <a:pos x="T8" y="T9"/>
                  </a:cxn>
                  <a:cxn ang="0">
                    <a:pos x="T10" y="T11"/>
                  </a:cxn>
                  <a:cxn ang="0">
                    <a:pos x="T12" y="T13"/>
                  </a:cxn>
                </a:cxnLst>
                <a:rect l="0" t="0" r="r" b="b"/>
                <a:pathLst>
                  <a:path w="8" h="10">
                    <a:moveTo>
                      <a:pt x="0" y="7"/>
                    </a:moveTo>
                    <a:cubicBezTo>
                      <a:pt x="0" y="9"/>
                      <a:pt x="2" y="10"/>
                      <a:pt x="3" y="8"/>
                    </a:cubicBezTo>
                    <a:cubicBezTo>
                      <a:pt x="4" y="7"/>
                      <a:pt x="3" y="6"/>
                      <a:pt x="4" y="5"/>
                    </a:cubicBezTo>
                    <a:cubicBezTo>
                      <a:pt x="4" y="5"/>
                      <a:pt x="5" y="5"/>
                      <a:pt x="5" y="4"/>
                    </a:cubicBezTo>
                    <a:cubicBezTo>
                      <a:pt x="6" y="3"/>
                      <a:pt x="8" y="2"/>
                      <a:pt x="8" y="0"/>
                    </a:cubicBezTo>
                    <a:cubicBezTo>
                      <a:pt x="8" y="0"/>
                      <a:pt x="4" y="1"/>
                      <a:pt x="3" y="1"/>
                    </a:cubicBezTo>
                    <a:cubicBezTo>
                      <a:pt x="1" y="2"/>
                      <a:pt x="0" y="5"/>
                      <a:pt x="0" y="7"/>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797" name="Freeform 4094"/>
              <p:cNvSpPr>
                <a:spLocks/>
              </p:cNvSpPr>
              <p:nvPr/>
            </p:nvSpPr>
            <p:spPr bwMode="auto">
              <a:xfrm>
                <a:off x="4354" y="2244"/>
                <a:ext cx="1" cy="2"/>
              </a:xfrm>
              <a:custGeom>
                <a:avLst/>
                <a:gdLst>
                  <a:gd name="T0" fmla="*/ 8 w 10"/>
                  <a:gd name="T1" fmla="*/ 0 h 9"/>
                  <a:gd name="T2" fmla="*/ 3 w 10"/>
                  <a:gd name="T3" fmla="*/ 3 h 9"/>
                  <a:gd name="T4" fmla="*/ 2 w 10"/>
                  <a:gd name="T5" fmla="*/ 8 h 9"/>
                  <a:gd name="T6" fmla="*/ 5 w 10"/>
                  <a:gd name="T7" fmla="*/ 7 h 9"/>
                  <a:gd name="T8" fmla="*/ 9 w 10"/>
                  <a:gd name="T9" fmla="*/ 8 h 9"/>
                  <a:gd name="T10" fmla="*/ 10 w 10"/>
                  <a:gd name="T11" fmla="*/ 5 h 9"/>
                  <a:gd name="T12" fmla="*/ 8 w 10"/>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10" h="9">
                    <a:moveTo>
                      <a:pt x="8" y="0"/>
                    </a:moveTo>
                    <a:cubicBezTo>
                      <a:pt x="6" y="0"/>
                      <a:pt x="4" y="1"/>
                      <a:pt x="3" y="3"/>
                    </a:cubicBezTo>
                    <a:cubicBezTo>
                      <a:pt x="2" y="4"/>
                      <a:pt x="0" y="8"/>
                      <a:pt x="2" y="8"/>
                    </a:cubicBezTo>
                    <a:cubicBezTo>
                      <a:pt x="3" y="9"/>
                      <a:pt x="4" y="7"/>
                      <a:pt x="5" y="7"/>
                    </a:cubicBezTo>
                    <a:cubicBezTo>
                      <a:pt x="6" y="8"/>
                      <a:pt x="7" y="9"/>
                      <a:pt x="9" y="8"/>
                    </a:cubicBezTo>
                    <a:cubicBezTo>
                      <a:pt x="9" y="7"/>
                      <a:pt x="10" y="6"/>
                      <a:pt x="10" y="5"/>
                    </a:cubicBezTo>
                    <a:cubicBezTo>
                      <a:pt x="10" y="3"/>
                      <a:pt x="10" y="0"/>
                      <a:pt x="8" y="0"/>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798" name="Freeform 4095"/>
              <p:cNvSpPr>
                <a:spLocks/>
              </p:cNvSpPr>
              <p:nvPr/>
            </p:nvSpPr>
            <p:spPr bwMode="auto">
              <a:xfrm>
                <a:off x="4355" y="2244"/>
                <a:ext cx="1" cy="1"/>
              </a:xfrm>
              <a:custGeom>
                <a:avLst/>
                <a:gdLst>
                  <a:gd name="T0" fmla="*/ 4 w 9"/>
                  <a:gd name="T1" fmla="*/ 2 h 8"/>
                  <a:gd name="T2" fmla="*/ 2 w 9"/>
                  <a:gd name="T3" fmla="*/ 0 h 8"/>
                  <a:gd name="T4" fmla="*/ 1 w 9"/>
                  <a:gd name="T5" fmla="*/ 3 h 8"/>
                  <a:gd name="T6" fmla="*/ 2 w 9"/>
                  <a:gd name="T7" fmla="*/ 4 h 8"/>
                  <a:gd name="T8" fmla="*/ 3 w 9"/>
                  <a:gd name="T9" fmla="*/ 6 h 8"/>
                  <a:gd name="T10" fmla="*/ 5 w 9"/>
                  <a:gd name="T11" fmla="*/ 7 h 8"/>
                  <a:gd name="T12" fmla="*/ 9 w 9"/>
                  <a:gd name="T13" fmla="*/ 6 h 8"/>
                  <a:gd name="T14" fmla="*/ 8 w 9"/>
                  <a:gd name="T15" fmla="*/ 1 h 8"/>
                  <a:gd name="T16" fmla="*/ 4 w 9"/>
                  <a:gd name="T17"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8">
                    <a:moveTo>
                      <a:pt x="4" y="2"/>
                    </a:moveTo>
                    <a:cubicBezTo>
                      <a:pt x="3" y="1"/>
                      <a:pt x="3" y="0"/>
                      <a:pt x="2" y="0"/>
                    </a:cubicBezTo>
                    <a:cubicBezTo>
                      <a:pt x="1" y="1"/>
                      <a:pt x="0" y="2"/>
                      <a:pt x="1" y="3"/>
                    </a:cubicBezTo>
                    <a:cubicBezTo>
                      <a:pt x="1" y="4"/>
                      <a:pt x="2" y="4"/>
                      <a:pt x="2" y="4"/>
                    </a:cubicBezTo>
                    <a:cubicBezTo>
                      <a:pt x="3" y="5"/>
                      <a:pt x="3" y="6"/>
                      <a:pt x="3" y="6"/>
                    </a:cubicBezTo>
                    <a:cubicBezTo>
                      <a:pt x="4" y="7"/>
                      <a:pt x="4" y="7"/>
                      <a:pt x="5" y="7"/>
                    </a:cubicBezTo>
                    <a:cubicBezTo>
                      <a:pt x="7" y="7"/>
                      <a:pt x="7" y="8"/>
                      <a:pt x="9" y="6"/>
                    </a:cubicBezTo>
                    <a:cubicBezTo>
                      <a:pt x="9" y="4"/>
                      <a:pt x="8" y="3"/>
                      <a:pt x="8" y="1"/>
                    </a:cubicBezTo>
                    <a:cubicBezTo>
                      <a:pt x="6" y="2"/>
                      <a:pt x="6" y="4"/>
                      <a:pt x="4" y="2"/>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799" name="Freeform 4096"/>
              <p:cNvSpPr>
                <a:spLocks/>
              </p:cNvSpPr>
              <p:nvPr/>
            </p:nvSpPr>
            <p:spPr bwMode="auto">
              <a:xfrm>
                <a:off x="4357" y="2243"/>
                <a:ext cx="2" cy="2"/>
              </a:xfrm>
              <a:custGeom>
                <a:avLst/>
                <a:gdLst>
                  <a:gd name="T0" fmla="*/ 1 w 14"/>
                  <a:gd name="T1" fmla="*/ 12 h 12"/>
                  <a:gd name="T2" fmla="*/ 8 w 14"/>
                  <a:gd name="T3" fmla="*/ 11 h 12"/>
                  <a:gd name="T4" fmla="*/ 10 w 14"/>
                  <a:gd name="T5" fmla="*/ 8 h 12"/>
                  <a:gd name="T6" fmla="*/ 12 w 14"/>
                  <a:gd name="T7" fmla="*/ 7 h 12"/>
                  <a:gd name="T8" fmla="*/ 13 w 14"/>
                  <a:gd name="T9" fmla="*/ 5 h 12"/>
                  <a:gd name="T10" fmla="*/ 8 w 14"/>
                  <a:gd name="T11" fmla="*/ 6 h 12"/>
                  <a:gd name="T12" fmla="*/ 3 w 14"/>
                  <a:gd name="T13" fmla="*/ 6 h 12"/>
                  <a:gd name="T14" fmla="*/ 1 w 14"/>
                  <a:gd name="T15" fmla="*/ 12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12">
                    <a:moveTo>
                      <a:pt x="1" y="12"/>
                    </a:moveTo>
                    <a:cubicBezTo>
                      <a:pt x="3" y="12"/>
                      <a:pt x="5" y="8"/>
                      <a:pt x="8" y="11"/>
                    </a:cubicBezTo>
                    <a:cubicBezTo>
                      <a:pt x="10" y="11"/>
                      <a:pt x="9" y="9"/>
                      <a:pt x="10" y="8"/>
                    </a:cubicBezTo>
                    <a:cubicBezTo>
                      <a:pt x="11" y="8"/>
                      <a:pt x="12" y="7"/>
                      <a:pt x="12" y="7"/>
                    </a:cubicBezTo>
                    <a:cubicBezTo>
                      <a:pt x="13" y="6"/>
                      <a:pt x="13" y="6"/>
                      <a:pt x="13" y="5"/>
                    </a:cubicBezTo>
                    <a:cubicBezTo>
                      <a:pt x="14" y="0"/>
                      <a:pt x="8" y="4"/>
                      <a:pt x="8" y="6"/>
                    </a:cubicBezTo>
                    <a:cubicBezTo>
                      <a:pt x="8" y="6"/>
                      <a:pt x="4" y="6"/>
                      <a:pt x="3" y="6"/>
                    </a:cubicBezTo>
                    <a:cubicBezTo>
                      <a:pt x="0" y="6"/>
                      <a:pt x="0" y="9"/>
                      <a:pt x="1" y="12"/>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800" name="Freeform 4097"/>
              <p:cNvSpPr>
                <a:spLocks/>
              </p:cNvSpPr>
              <p:nvPr/>
            </p:nvSpPr>
            <p:spPr bwMode="auto">
              <a:xfrm>
                <a:off x="4357" y="2244"/>
                <a:ext cx="1" cy="0"/>
              </a:xfrm>
              <a:custGeom>
                <a:avLst/>
                <a:gdLst>
                  <a:gd name="T0" fmla="*/ 1 w 8"/>
                  <a:gd name="T1" fmla="*/ 2 h 3"/>
                  <a:gd name="T2" fmla="*/ 6 w 8"/>
                  <a:gd name="T3" fmla="*/ 2 h 3"/>
                  <a:gd name="T4" fmla="*/ 1 w 8"/>
                  <a:gd name="T5" fmla="*/ 2 h 3"/>
                </a:gdLst>
                <a:ahLst/>
                <a:cxnLst>
                  <a:cxn ang="0">
                    <a:pos x="T0" y="T1"/>
                  </a:cxn>
                  <a:cxn ang="0">
                    <a:pos x="T2" y="T3"/>
                  </a:cxn>
                  <a:cxn ang="0">
                    <a:pos x="T4" y="T5"/>
                  </a:cxn>
                </a:cxnLst>
                <a:rect l="0" t="0" r="r" b="b"/>
                <a:pathLst>
                  <a:path w="8" h="3">
                    <a:moveTo>
                      <a:pt x="1" y="2"/>
                    </a:moveTo>
                    <a:cubicBezTo>
                      <a:pt x="1" y="2"/>
                      <a:pt x="6" y="3"/>
                      <a:pt x="6" y="2"/>
                    </a:cubicBezTo>
                    <a:cubicBezTo>
                      <a:pt x="8" y="0"/>
                      <a:pt x="0" y="0"/>
                      <a:pt x="1" y="2"/>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801" name="Freeform 4098"/>
              <p:cNvSpPr>
                <a:spLocks/>
              </p:cNvSpPr>
              <p:nvPr/>
            </p:nvSpPr>
            <p:spPr bwMode="auto">
              <a:xfrm>
                <a:off x="4357" y="2243"/>
                <a:ext cx="2" cy="0"/>
              </a:xfrm>
              <a:custGeom>
                <a:avLst/>
                <a:gdLst>
                  <a:gd name="T0" fmla="*/ 2 w 12"/>
                  <a:gd name="T1" fmla="*/ 0 h 6"/>
                  <a:gd name="T2" fmla="*/ 1 w 12"/>
                  <a:gd name="T3" fmla="*/ 4 h 6"/>
                  <a:gd name="T4" fmla="*/ 5 w 12"/>
                  <a:gd name="T5" fmla="*/ 5 h 6"/>
                  <a:gd name="T6" fmla="*/ 11 w 12"/>
                  <a:gd name="T7" fmla="*/ 3 h 6"/>
                  <a:gd name="T8" fmla="*/ 9 w 12"/>
                  <a:gd name="T9" fmla="*/ 1 h 6"/>
                  <a:gd name="T10" fmla="*/ 5 w 12"/>
                  <a:gd name="T11" fmla="*/ 1 h 6"/>
                  <a:gd name="T12" fmla="*/ 2 w 12"/>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12" h="6">
                    <a:moveTo>
                      <a:pt x="2" y="0"/>
                    </a:moveTo>
                    <a:cubicBezTo>
                      <a:pt x="1" y="1"/>
                      <a:pt x="0" y="3"/>
                      <a:pt x="1" y="4"/>
                    </a:cubicBezTo>
                    <a:cubicBezTo>
                      <a:pt x="2" y="5"/>
                      <a:pt x="4" y="5"/>
                      <a:pt x="5" y="5"/>
                    </a:cubicBezTo>
                    <a:cubicBezTo>
                      <a:pt x="7" y="6"/>
                      <a:pt x="11" y="6"/>
                      <a:pt x="11" y="3"/>
                    </a:cubicBezTo>
                    <a:cubicBezTo>
                      <a:pt x="12" y="1"/>
                      <a:pt x="10" y="0"/>
                      <a:pt x="9" y="1"/>
                    </a:cubicBezTo>
                    <a:cubicBezTo>
                      <a:pt x="8" y="1"/>
                      <a:pt x="7" y="2"/>
                      <a:pt x="5" y="1"/>
                    </a:cubicBezTo>
                    <a:cubicBezTo>
                      <a:pt x="4" y="1"/>
                      <a:pt x="3" y="0"/>
                      <a:pt x="2" y="0"/>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802" name="Freeform 4099"/>
              <p:cNvSpPr>
                <a:spLocks/>
              </p:cNvSpPr>
              <p:nvPr/>
            </p:nvSpPr>
            <p:spPr bwMode="auto">
              <a:xfrm>
                <a:off x="4358" y="2242"/>
                <a:ext cx="0" cy="0"/>
              </a:xfrm>
              <a:custGeom>
                <a:avLst/>
                <a:gdLst>
                  <a:gd name="T0" fmla="*/ 6 w 6"/>
                  <a:gd name="T1" fmla="*/ 3 h 4"/>
                  <a:gd name="T2" fmla="*/ 1 w 6"/>
                  <a:gd name="T3" fmla="*/ 4 h 4"/>
                  <a:gd name="T4" fmla="*/ 6 w 6"/>
                  <a:gd name="T5" fmla="*/ 3 h 4"/>
                </a:gdLst>
                <a:ahLst/>
                <a:cxnLst>
                  <a:cxn ang="0">
                    <a:pos x="T0" y="T1"/>
                  </a:cxn>
                  <a:cxn ang="0">
                    <a:pos x="T2" y="T3"/>
                  </a:cxn>
                  <a:cxn ang="0">
                    <a:pos x="T4" y="T5"/>
                  </a:cxn>
                </a:cxnLst>
                <a:rect l="0" t="0" r="r" b="b"/>
                <a:pathLst>
                  <a:path w="6" h="4">
                    <a:moveTo>
                      <a:pt x="6" y="3"/>
                    </a:moveTo>
                    <a:cubicBezTo>
                      <a:pt x="6" y="0"/>
                      <a:pt x="0" y="2"/>
                      <a:pt x="1" y="4"/>
                    </a:cubicBezTo>
                    <a:cubicBezTo>
                      <a:pt x="2" y="4"/>
                      <a:pt x="6" y="4"/>
                      <a:pt x="6" y="3"/>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803" name="Freeform 4100"/>
              <p:cNvSpPr>
                <a:spLocks/>
              </p:cNvSpPr>
              <p:nvPr/>
            </p:nvSpPr>
            <p:spPr bwMode="auto">
              <a:xfrm>
                <a:off x="4361" y="2243"/>
                <a:ext cx="1" cy="1"/>
              </a:xfrm>
              <a:custGeom>
                <a:avLst/>
                <a:gdLst>
                  <a:gd name="T0" fmla="*/ 2 w 7"/>
                  <a:gd name="T1" fmla="*/ 5 h 6"/>
                  <a:gd name="T2" fmla="*/ 6 w 7"/>
                  <a:gd name="T3" fmla="*/ 3 h 6"/>
                  <a:gd name="T4" fmla="*/ 5 w 7"/>
                  <a:gd name="T5" fmla="*/ 1 h 6"/>
                  <a:gd name="T6" fmla="*/ 0 w 7"/>
                  <a:gd name="T7" fmla="*/ 4 h 6"/>
                  <a:gd name="T8" fmla="*/ 1 w 7"/>
                  <a:gd name="T9" fmla="*/ 6 h 6"/>
                  <a:gd name="T10" fmla="*/ 2 w 7"/>
                  <a:gd name="T11" fmla="*/ 5 h 6"/>
                </a:gdLst>
                <a:ahLst/>
                <a:cxnLst>
                  <a:cxn ang="0">
                    <a:pos x="T0" y="T1"/>
                  </a:cxn>
                  <a:cxn ang="0">
                    <a:pos x="T2" y="T3"/>
                  </a:cxn>
                  <a:cxn ang="0">
                    <a:pos x="T4" y="T5"/>
                  </a:cxn>
                  <a:cxn ang="0">
                    <a:pos x="T6" y="T7"/>
                  </a:cxn>
                  <a:cxn ang="0">
                    <a:pos x="T8" y="T9"/>
                  </a:cxn>
                  <a:cxn ang="0">
                    <a:pos x="T10" y="T11"/>
                  </a:cxn>
                </a:cxnLst>
                <a:rect l="0" t="0" r="r" b="b"/>
                <a:pathLst>
                  <a:path w="7" h="6">
                    <a:moveTo>
                      <a:pt x="2" y="5"/>
                    </a:moveTo>
                    <a:cubicBezTo>
                      <a:pt x="3" y="4"/>
                      <a:pt x="5" y="4"/>
                      <a:pt x="6" y="3"/>
                    </a:cubicBezTo>
                    <a:cubicBezTo>
                      <a:pt x="7" y="2"/>
                      <a:pt x="6" y="1"/>
                      <a:pt x="5" y="1"/>
                    </a:cubicBezTo>
                    <a:cubicBezTo>
                      <a:pt x="3" y="0"/>
                      <a:pt x="1" y="2"/>
                      <a:pt x="0" y="4"/>
                    </a:cubicBezTo>
                    <a:cubicBezTo>
                      <a:pt x="0" y="5"/>
                      <a:pt x="0" y="5"/>
                      <a:pt x="1" y="6"/>
                    </a:cubicBezTo>
                    <a:cubicBezTo>
                      <a:pt x="1" y="6"/>
                      <a:pt x="2" y="5"/>
                      <a:pt x="2" y="5"/>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804" name="Freeform 4101"/>
              <p:cNvSpPr>
                <a:spLocks/>
              </p:cNvSpPr>
              <p:nvPr/>
            </p:nvSpPr>
            <p:spPr bwMode="auto">
              <a:xfrm>
                <a:off x="4362" y="2242"/>
                <a:ext cx="2" cy="1"/>
              </a:xfrm>
              <a:custGeom>
                <a:avLst/>
                <a:gdLst>
                  <a:gd name="T0" fmla="*/ 0 w 10"/>
                  <a:gd name="T1" fmla="*/ 5 h 8"/>
                  <a:gd name="T2" fmla="*/ 0 w 10"/>
                  <a:gd name="T3" fmla="*/ 8 h 8"/>
                  <a:gd name="T4" fmla="*/ 1 w 10"/>
                  <a:gd name="T5" fmla="*/ 8 h 8"/>
                  <a:gd name="T6" fmla="*/ 5 w 10"/>
                  <a:gd name="T7" fmla="*/ 5 h 8"/>
                  <a:gd name="T8" fmla="*/ 10 w 10"/>
                  <a:gd name="T9" fmla="*/ 4 h 8"/>
                  <a:gd name="T10" fmla="*/ 8 w 10"/>
                  <a:gd name="T11" fmla="*/ 2 h 8"/>
                  <a:gd name="T12" fmla="*/ 6 w 10"/>
                  <a:gd name="T13" fmla="*/ 3 h 8"/>
                  <a:gd name="T14" fmla="*/ 4 w 10"/>
                  <a:gd name="T15" fmla="*/ 1 h 8"/>
                  <a:gd name="T16" fmla="*/ 3 w 10"/>
                  <a:gd name="T17" fmla="*/ 1 h 8"/>
                  <a:gd name="T18" fmla="*/ 3 w 10"/>
                  <a:gd name="T19" fmla="*/ 2 h 8"/>
                  <a:gd name="T20" fmla="*/ 1 w 10"/>
                  <a:gd name="T21" fmla="*/ 3 h 8"/>
                  <a:gd name="T22" fmla="*/ 0 w 10"/>
                  <a:gd name="T23" fmla="*/ 2 h 8"/>
                  <a:gd name="T24" fmla="*/ 0 w 10"/>
                  <a:gd name="T25"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 h="8">
                    <a:moveTo>
                      <a:pt x="0" y="5"/>
                    </a:moveTo>
                    <a:cubicBezTo>
                      <a:pt x="1" y="5"/>
                      <a:pt x="0" y="7"/>
                      <a:pt x="0" y="8"/>
                    </a:cubicBezTo>
                    <a:cubicBezTo>
                      <a:pt x="1" y="8"/>
                      <a:pt x="1" y="8"/>
                      <a:pt x="1" y="8"/>
                    </a:cubicBezTo>
                    <a:cubicBezTo>
                      <a:pt x="3" y="7"/>
                      <a:pt x="4" y="6"/>
                      <a:pt x="5" y="5"/>
                    </a:cubicBezTo>
                    <a:cubicBezTo>
                      <a:pt x="7" y="4"/>
                      <a:pt x="8" y="5"/>
                      <a:pt x="10" y="4"/>
                    </a:cubicBezTo>
                    <a:cubicBezTo>
                      <a:pt x="10" y="3"/>
                      <a:pt x="9" y="2"/>
                      <a:pt x="8" y="2"/>
                    </a:cubicBezTo>
                    <a:cubicBezTo>
                      <a:pt x="6" y="2"/>
                      <a:pt x="6" y="2"/>
                      <a:pt x="6" y="3"/>
                    </a:cubicBezTo>
                    <a:cubicBezTo>
                      <a:pt x="5" y="2"/>
                      <a:pt x="4" y="2"/>
                      <a:pt x="4" y="1"/>
                    </a:cubicBezTo>
                    <a:cubicBezTo>
                      <a:pt x="3" y="0"/>
                      <a:pt x="3" y="1"/>
                      <a:pt x="3" y="1"/>
                    </a:cubicBezTo>
                    <a:cubicBezTo>
                      <a:pt x="2" y="2"/>
                      <a:pt x="3" y="2"/>
                      <a:pt x="3" y="2"/>
                    </a:cubicBezTo>
                    <a:cubicBezTo>
                      <a:pt x="2" y="3"/>
                      <a:pt x="1" y="3"/>
                      <a:pt x="1" y="3"/>
                    </a:cubicBezTo>
                    <a:cubicBezTo>
                      <a:pt x="0" y="3"/>
                      <a:pt x="1" y="2"/>
                      <a:pt x="0" y="2"/>
                    </a:cubicBezTo>
                    <a:cubicBezTo>
                      <a:pt x="0" y="3"/>
                      <a:pt x="0" y="4"/>
                      <a:pt x="0" y="5"/>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805" name="Freeform 4102"/>
              <p:cNvSpPr>
                <a:spLocks/>
              </p:cNvSpPr>
              <p:nvPr/>
            </p:nvSpPr>
            <p:spPr bwMode="auto">
              <a:xfrm>
                <a:off x="4363" y="2241"/>
                <a:ext cx="0" cy="1"/>
              </a:xfrm>
              <a:custGeom>
                <a:avLst/>
                <a:gdLst>
                  <a:gd name="T0" fmla="*/ 2 w 3"/>
                  <a:gd name="T1" fmla="*/ 6 h 7"/>
                  <a:gd name="T2" fmla="*/ 3 w 3"/>
                  <a:gd name="T3" fmla="*/ 4 h 7"/>
                  <a:gd name="T4" fmla="*/ 1 w 3"/>
                  <a:gd name="T5" fmla="*/ 1 h 7"/>
                  <a:gd name="T6" fmla="*/ 0 w 3"/>
                  <a:gd name="T7" fmla="*/ 3 h 7"/>
                  <a:gd name="T8" fmla="*/ 0 w 3"/>
                  <a:gd name="T9" fmla="*/ 7 h 7"/>
                  <a:gd name="T10" fmla="*/ 2 w 3"/>
                  <a:gd name="T11" fmla="*/ 6 h 7"/>
                </a:gdLst>
                <a:ahLst/>
                <a:cxnLst>
                  <a:cxn ang="0">
                    <a:pos x="T0" y="T1"/>
                  </a:cxn>
                  <a:cxn ang="0">
                    <a:pos x="T2" y="T3"/>
                  </a:cxn>
                  <a:cxn ang="0">
                    <a:pos x="T4" y="T5"/>
                  </a:cxn>
                  <a:cxn ang="0">
                    <a:pos x="T6" y="T7"/>
                  </a:cxn>
                  <a:cxn ang="0">
                    <a:pos x="T8" y="T9"/>
                  </a:cxn>
                  <a:cxn ang="0">
                    <a:pos x="T10" y="T11"/>
                  </a:cxn>
                </a:cxnLst>
                <a:rect l="0" t="0" r="r" b="b"/>
                <a:pathLst>
                  <a:path w="3" h="7">
                    <a:moveTo>
                      <a:pt x="2" y="6"/>
                    </a:moveTo>
                    <a:cubicBezTo>
                      <a:pt x="3" y="6"/>
                      <a:pt x="3" y="4"/>
                      <a:pt x="3" y="4"/>
                    </a:cubicBezTo>
                    <a:cubicBezTo>
                      <a:pt x="3" y="3"/>
                      <a:pt x="2" y="0"/>
                      <a:pt x="1" y="1"/>
                    </a:cubicBezTo>
                    <a:cubicBezTo>
                      <a:pt x="1" y="2"/>
                      <a:pt x="0" y="3"/>
                      <a:pt x="0" y="3"/>
                    </a:cubicBezTo>
                    <a:cubicBezTo>
                      <a:pt x="0" y="4"/>
                      <a:pt x="0" y="5"/>
                      <a:pt x="0" y="7"/>
                    </a:cubicBezTo>
                    <a:cubicBezTo>
                      <a:pt x="0" y="7"/>
                      <a:pt x="2" y="6"/>
                      <a:pt x="2" y="6"/>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806" name="Freeform 4103"/>
              <p:cNvSpPr>
                <a:spLocks/>
              </p:cNvSpPr>
              <p:nvPr/>
            </p:nvSpPr>
            <p:spPr bwMode="auto">
              <a:xfrm>
                <a:off x="4363" y="2242"/>
                <a:ext cx="1" cy="1"/>
              </a:xfrm>
              <a:custGeom>
                <a:avLst/>
                <a:gdLst>
                  <a:gd name="T0" fmla="*/ 1 w 8"/>
                  <a:gd name="T1" fmla="*/ 4 h 6"/>
                  <a:gd name="T2" fmla="*/ 3 w 8"/>
                  <a:gd name="T3" fmla="*/ 5 h 6"/>
                  <a:gd name="T4" fmla="*/ 5 w 8"/>
                  <a:gd name="T5" fmla="*/ 4 h 6"/>
                  <a:gd name="T6" fmla="*/ 5 w 8"/>
                  <a:gd name="T7" fmla="*/ 1 h 6"/>
                  <a:gd name="T8" fmla="*/ 1 w 8"/>
                  <a:gd name="T9" fmla="*/ 4 h 6"/>
                </a:gdLst>
                <a:ahLst/>
                <a:cxnLst>
                  <a:cxn ang="0">
                    <a:pos x="T0" y="T1"/>
                  </a:cxn>
                  <a:cxn ang="0">
                    <a:pos x="T2" y="T3"/>
                  </a:cxn>
                  <a:cxn ang="0">
                    <a:pos x="T4" y="T5"/>
                  </a:cxn>
                  <a:cxn ang="0">
                    <a:pos x="T6" y="T7"/>
                  </a:cxn>
                  <a:cxn ang="0">
                    <a:pos x="T8" y="T9"/>
                  </a:cxn>
                </a:cxnLst>
                <a:rect l="0" t="0" r="r" b="b"/>
                <a:pathLst>
                  <a:path w="8" h="6">
                    <a:moveTo>
                      <a:pt x="1" y="4"/>
                    </a:moveTo>
                    <a:cubicBezTo>
                      <a:pt x="0" y="6"/>
                      <a:pt x="2" y="5"/>
                      <a:pt x="3" y="5"/>
                    </a:cubicBezTo>
                    <a:cubicBezTo>
                      <a:pt x="4" y="4"/>
                      <a:pt x="4" y="5"/>
                      <a:pt x="5" y="4"/>
                    </a:cubicBezTo>
                    <a:cubicBezTo>
                      <a:pt x="8" y="4"/>
                      <a:pt x="6" y="2"/>
                      <a:pt x="5" y="1"/>
                    </a:cubicBezTo>
                    <a:cubicBezTo>
                      <a:pt x="3" y="0"/>
                      <a:pt x="1" y="1"/>
                      <a:pt x="1" y="4"/>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807" name="Freeform 4104"/>
              <p:cNvSpPr>
                <a:spLocks/>
              </p:cNvSpPr>
              <p:nvPr/>
            </p:nvSpPr>
            <p:spPr bwMode="auto">
              <a:xfrm>
                <a:off x="4364" y="2241"/>
                <a:ext cx="1" cy="1"/>
              </a:xfrm>
              <a:custGeom>
                <a:avLst/>
                <a:gdLst>
                  <a:gd name="T0" fmla="*/ 3 w 6"/>
                  <a:gd name="T1" fmla="*/ 2 h 9"/>
                  <a:gd name="T2" fmla="*/ 1 w 6"/>
                  <a:gd name="T3" fmla="*/ 7 h 9"/>
                  <a:gd name="T4" fmla="*/ 2 w 6"/>
                  <a:gd name="T5" fmla="*/ 8 h 9"/>
                  <a:gd name="T6" fmla="*/ 5 w 6"/>
                  <a:gd name="T7" fmla="*/ 8 h 9"/>
                  <a:gd name="T8" fmla="*/ 5 w 6"/>
                  <a:gd name="T9" fmla="*/ 5 h 9"/>
                  <a:gd name="T10" fmla="*/ 6 w 6"/>
                  <a:gd name="T11" fmla="*/ 3 h 9"/>
                  <a:gd name="T12" fmla="*/ 5 w 6"/>
                  <a:gd name="T13" fmla="*/ 1 h 9"/>
                  <a:gd name="T14" fmla="*/ 5 w 6"/>
                  <a:gd name="T15" fmla="*/ 1 h 9"/>
                  <a:gd name="T16" fmla="*/ 3 w 6"/>
                  <a:gd name="T17" fmla="*/ 2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9">
                    <a:moveTo>
                      <a:pt x="3" y="2"/>
                    </a:moveTo>
                    <a:cubicBezTo>
                      <a:pt x="2" y="4"/>
                      <a:pt x="0" y="4"/>
                      <a:pt x="1" y="7"/>
                    </a:cubicBezTo>
                    <a:cubicBezTo>
                      <a:pt x="1" y="8"/>
                      <a:pt x="1" y="8"/>
                      <a:pt x="2" y="8"/>
                    </a:cubicBezTo>
                    <a:cubicBezTo>
                      <a:pt x="2" y="9"/>
                      <a:pt x="4" y="8"/>
                      <a:pt x="5" y="8"/>
                    </a:cubicBezTo>
                    <a:cubicBezTo>
                      <a:pt x="5" y="7"/>
                      <a:pt x="5" y="6"/>
                      <a:pt x="5" y="5"/>
                    </a:cubicBezTo>
                    <a:cubicBezTo>
                      <a:pt x="5" y="4"/>
                      <a:pt x="6" y="4"/>
                      <a:pt x="6" y="3"/>
                    </a:cubicBezTo>
                    <a:cubicBezTo>
                      <a:pt x="6" y="2"/>
                      <a:pt x="6" y="1"/>
                      <a:pt x="5" y="1"/>
                    </a:cubicBezTo>
                    <a:cubicBezTo>
                      <a:pt x="5" y="1"/>
                      <a:pt x="5" y="1"/>
                      <a:pt x="5" y="1"/>
                    </a:cubicBezTo>
                    <a:cubicBezTo>
                      <a:pt x="3" y="0"/>
                      <a:pt x="3" y="1"/>
                      <a:pt x="3" y="2"/>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808" name="Freeform 4105"/>
              <p:cNvSpPr>
                <a:spLocks/>
              </p:cNvSpPr>
              <p:nvPr/>
            </p:nvSpPr>
            <p:spPr bwMode="auto">
              <a:xfrm>
                <a:off x="4364" y="2240"/>
                <a:ext cx="0" cy="1"/>
              </a:xfrm>
              <a:custGeom>
                <a:avLst/>
                <a:gdLst>
                  <a:gd name="T0" fmla="*/ 2 w 6"/>
                  <a:gd name="T1" fmla="*/ 2 h 7"/>
                  <a:gd name="T2" fmla="*/ 1 w 6"/>
                  <a:gd name="T3" fmla="*/ 3 h 7"/>
                  <a:gd name="T4" fmla="*/ 0 w 6"/>
                  <a:gd name="T5" fmla="*/ 5 h 7"/>
                  <a:gd name="T6" fmla="*/ 5 w 6"/>
                  <a:gd name="T7" fmla="*/ 3 h 7"/>
                  <a:gd name="T8" fmla="*/ 4 w 6"/>
                  <a:gd name="T9" fmla="*/ 0 h 7"/>
                  <a:gd name="T10" fmla="*/ 2 w 6"/>
                  <a:gd name="T11" fmla="*/ 2 h 7"/>
                </a:gdLst>
                <a:ahLst/>
                <a:cxnLst>
                  <a:cxn ang="0">
                    <a:pos x="T0" y="T1"/>
                  </a:cxn>
                  <a:cxn ang="0">
                    <a:pos x="T2" y="T3"/>
                  </a:cxn>
                  <a:cxn ang="0">
                    <a:pos x="T4" y="T5"/>
                  </a:cxn>
                  <a:cxn ang="0">
                    <a:pos x="T6" y="T7"/>
                  </a:cxn>
                  <a:cxn ang="0">
                    <a:pos x="T8" y="T9"/>
                  </a:cxn>
                  <a:cxn ang="0">
                    <a:pos x="T10" y="T11"/>
                  </a:cxn>
                </a:cxnLst>
                <a:rect l="0" t="0" r="r" b="b"/>
                <a:pathLst>
                  <a:path w="6" h="7">
                    <a:moveTo>
                      <a:pt x="2" y="2"/>
                    </a:moveTo>
                    <a:cubicBezTo>
                      <a:pt x="2" y="2"/>
                      <a:pt x="2" y="3"/>
                      <a:pt x="1" y="3"/>
                    </a:cubicBezTo>
                    <a:cubicBezTo>
                      <a:pt x="1" y="4"/>
                      <a:pt x="0" y="4"/>
                      <a:pt x="0" y="5"/>
                    </a:cubicBezTo>
                    <a:cubicBezTo>
                      <a:pt x="1" y="7"/>
                      <a:pt x="5" y="4"/>
                      <a:pt x="5" y="3"/>
                    </a:cubicBezTo>
                    <a:cubicBezTo>
                      <a:pt x="6" y="1"/>
                      <a:pt x="4" y="1"/>
                      <a:pt x="4" y="0"/>
                    </a:cubicBezTo>
                    <a:cubicBezTo>
                      <a:pt x="3" y="1"/>
                      <a:pt x="2" y="1"/>
                      <a:pt x="2" y="2"/>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809" name="Freeform 4106"/>
              <p:cNvSpPr>
                <a:spLocks/>
              </p:cNvSpPr>
              <p:nvPr/>
            </p:nvSpPr>
            <p:spPr bwMode="auto">
              <a:xfrm>
                <a:off x="4362" y="2242"/>
                <a:ext cx="1" cy="0"/>
              </a:xfrm>
              <a:custGeom>
                <a:avLst/>
                <a:gdLst>
                  <a:gd name="T0" fmla="*/ 2 w 3"/>
                  <a:gd name="T1" fmla="*/ 3 h 5"/>
                  <a:gd name="T2" fmla="*/ 3 w 3"/>
                  <a:gd name="T3" fmla="*/ 1 h 5"/>
                  <a:gd name="T4" fmla="*/ 1 w 3"/>
                  <a:gd name="T5" fmla="*/ 0 h 5"/>
                  <a:gd name="T6" fmla="*/ 0 w 3"/>
                  <a:gd name="T7" fmla="*/ 3 h 5"/>
                  <a:gd name="T8" fmla="*/ 0 w 3"/>
                  <a:gd name="T9" fmla="*/ 4 h 5"/>
                  <a:gd name="T10" fmla="*/ 2 w 3"/>
                  <a:gd name="T11" fmla="*/ 3 h 5"/>
                </a:gdLst>
                <a:ahLst/>
                <a:cxnLst>
                  <a:cxn ang="0">
                    <a:pos x="T0" y="T1"/>
                  </a:cxn>
                  <a:cxn ang="0">
                    <a:pos x="T2" y="T3"/>
                  </a:cxn>
                  <a:cxn ang="0">
                    <a:pos x="T4" y="T5"/>
                  </a:cxn>
                  <a:cxn ang="0">
                    <a:pos x="T6" y="T7"/>
                  </a:cxn>
                  <a:cxn ang="0">
                    <a:pos x="T8" y="T9"/>
                  </a:cxn>
                  <a:cxn ang="0">
                    <a:pos x="T10" y="T11"/>
                  </a:cxn>
                </a:cxnLst>
                <a:rect l="0" t="0" r="r" b="b"/>
                <a:pathLst>
                  <a:path w="3" h="5">
                    <a:moveTo>
                      <a:pt x="2" y="3"/>
                    </a:moveTo>
                    <a:cubicBezTo>
                      <a:pt x="2" y="2"/>
                      <a:pt x="3" y="2"/>
                      <a:pt x="3" y="1"/>
                    </a:cubicBezTo>
                    <a:cubicBezTo>
                      <a:pt x="3" y="0"/>
                      <a:pt x="2" y="0"/>
                      <a:pt x="1" y="0"/>
                    </a:cubicBezTo>
                    <a:cubicBezTo>
                      <a:pt x="0" y="1"/>
                      <a:pt x="1" y="2"/>
                      <a:pt x="0" y="3"/>
                    </a:cubicBezTo>
                    <a:cubicBezTo>
                      <a:pt x="0" y="3"/>
                      <a:pt x="0" y="4"/>
                      <a:pt x="0" y="4"/>
                    </a:cubicBezTo>
                    <a:cubicBezTo>
                      <a:pt x="0" y="5"/>
                      <a:pt x="2" y="3"/>
                      <a:pt x="2" y="3"/>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810" name="Freeform 4107"/>
              <p:cNvSpPr>
                <a:spLocks/>
              </p:cNvSpPr>
              <p:nvPr/>
            </p:nvSpPr>
            <p:spPr bwMode="auto">
              <a:xfrm>
                <a:off x="4370" y="2238"/>
                <a:ext cx="1" cy="1"/>
              </a:xfrm>
              <a:custGeom>
                <a:avLst/>
                <a:gdLst>
                  <a:gd name="T0" fmla="*/ 4 w 10"/>
                  <a:gd name="T1" fmla="*/ 3 h 7"/>
                  <a:gd name="T2" fmla="*/ 2 w 10"/>
                  <a:gd name="T3" fmla="*/ 5 h 7"/>
                  <a:gd name="T4" fmla="*/ 4 w 10"/>
                  <a:gd name="T5" fmla="*/ 5 h 7"/>
                  <a:gd name="T6" fmla="*/ 5 w 10"/>
                  <a:gd name="T7" fmla="*/ 6 h 7"/>
                  <a:gd name="T8" fmla="*/ 9 w 10"/>
                  <a:gd name="T9" fmla="*/ 3 h 7"/>
                  <a:gd name="T10" fmla="*/ 6 w 10"/>
                  <a:gd name="T11" fmla="*/ 1 h 7"/>
                  <a:gd name="T12" fmla="*/ 4 w 10"/>
                  <a:gd name="T13" fmla="*/ 3 h 7"/>
                </a:gdLst>
                <a:ahLst/>
                <a:cxnLst>
                  <a:cxn ang="0">
                    <a:pos x="T0" y="T1"/>
                  </a:cxn>
                  <a:cxn ang="0">
                    <a:pos x="T2" y="T3"/>
                  </a:cxn>
                  <a:cxn ang="0">
                    <a:pos x="T4" y="T5"/>
                  </a:cxn>
                  <a:cxn ang="0">
                    <a:pos x="T6" y="T7"/>
                  </a:cxn>
                  <a:cxn ang="0">
                    <a:pos x="T8" y="T9"/>
                  </a:cxn>
                  <a:cxn ang="0">
                    <a:pos x="T10" y="T11"/>
                  </a:cxn>
                  <a:cxn ang="0">
                    <a:pos x="T12" y="T13"/>
                  </a:cxn>
                </a:cxnLst>
                <a:rect l="0" t="0" r="r" b="b"/>
                <a:pathLst>
                  <a:path w="10" h="7">
                    <a:moveTo>
                      <a:pt x="4" y="3"/>
                    </a:moveTo>
                    <a:cubicBezTo>
                      <a:pt x="3" y="3"/>
                      <a:pt x="0" y="4"/>
                      <a:pt x="2" y="5"/>
                    </a:cubicBezTo>
                    <a:cubicBezTo>
                      <a:pt x="3" y="6"/>
                      <a:pt x="3" y="5"/>
                      <a:pt x="4" y="5"/>
                    </a:cubicBezTo>
                    <a:cubicBezTo>
                      <a:pt x="4" y="5"/>
                      <a:pt x="5" y="6"/>
                      <a:pt x="5" y="6"/>
                    </a:cubicBezTo>
                    <a:cubicBezTo>
                      <a:pt x="7" y="7"/>
                      <a:pt x="10" y="5"/>
                      <a:pt x="9" y="3"/>
                    </a:cubicBezTo>
                    <a:cubicBezTo>
                      <a:pt x="9" y="1"/>
                      <a:pt x="7" y="0"/>
                      <a:pt x="6" y="1"/>
                    </a:cubicBezTo>
                    <a:cubicBezTo>
                      <a:pt x="6" y="2"/>
                      <a:pt x="5" y="2"/>
                      <a:pt x="4" y="3"/>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811" name="Freeform 4108"/>
              <p:cNvSpPr>
                <a:spLocks/>
              </p:cNvSpPr>
              <p:nvPr/>
            </p:nvSpPr>
            <p:spPr bwMode="auto">
              <a:xfrm>
                <a:off x="4371" y="2238"/>
                <a:ext cx="0" cy="0"/>
              </a:xfrm>
              <a:custGeom>
                <a:avLst/>
                <a:gdLst>
                  <a:gd name="T0" fmla="*/ 2 w 4"/>
                  <a:gd name="T1" fmla="*/ 3 h 4"/>
                  <a:gd name="T2" fmla="*/ 1 w 4"/>
                  <a:gd name="T3" fmla="*/ 1 h 4"/>
                  <a:gd name="T4" fmla="*/ 2 w 4"/>
                  <a:gd name="T5" fmla="*/ 3 h 4"/>
                </a:gdLst>
                <a:ahLst/>
                <a:cxnLst>
                  <a:cxn ang="0">
                    <a:pos x="T0" y="T1"/>
                  </a:cxn>
                  <a:cxn ang="0">
                    <a:pos x="T2" y="T3"/>
                  </a:cxn>
                  <a:cxn ang="0">
                    <a:pos x="T4" y="T5"/>
                  </a:cxn>
                </a:cxnLst>
                <a:rect l="0" t="0" r="r" b="b"/>
                <a:pathLst>
                  <a:path w="4" h="4">
                    <a:moveTo>
                      <a:pt x="2" y="3"/>
                    </a:moveTo>
                    <a:cubicBezTo>
                      <a:pt x="4" y="2"/>
                      <a:pt x="3" y="0"/>
                      <a:pt x="1" y="1"/>
                    </a:cubicBezTo>
                    <a:cubicBezTo>
                      <a:pt x="0" y="1"/>
                      <a:pt x="1" y="4"/>
                      <a:pt x="2" y="3"/>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812" name="Freeform 4109"/>
              <p:cNvSpPr>
                <a:spLocks/>
              </p:cNvSpPr>
              <p:nvPr/>
            </p:nvSpPr>
            <p:spPr bwMode="auto">
              <a:xfrm>
                <a:off x="4366" y="2239"/>
                <a:ext cx="3" cy="2"/>
              </a:xfrm>
              <a:custGeom>
                <a:avLst/>
                <a:gdLst>
                  <a:gd name="T0" fmla="*/ 2 w 19"/>
                  <a:gd name="T1" fmla="*/ 12 h 17"/>
                  <a:gd name="T2" fmla="*/ 2 w 19"/>
                  <a:gd name="T3" fmla="*/ 14 h 17"/>
                  <a:gd name="T4" fmla="*/ 1 w 19"/>
                  <a:gd name="T5" fmla="*/ 15 h 17"/>
                  <a:gd name="T6" fmla="*/ 0 w 19"/>
                  <a:gd name="T7" fmla="*/ 17 h 17"/>
                  <a:gd name="T8" fmla="*/ 4 w 19"/>
                  <a:gd name="T9" fmla="*/ 15 h 17"/>
                  <a:gd name="T10" fmla="*/ 5 w 19"/>
                  <a:gd name="T11" fmla="*/ 12 h 17"/>
                  <a:gd name="T12" fmla="*/ 7 w 19"/>
                  <a:gd name="T13" fmla="*/ 12 h 17"/>
                  <a:gd name="T14" fmla="*/ 7 w 19"/>
                  <a:gd name="T15" fmla="*/ 11 h 17"/>
                  <a:gd name="T16" fmla="*/ 10 w 19"/>
                  <a:gd name="T17" fmla="*/ 9 h 17"/>
                  <a:gd name="T18" fmla="*/ 13 w 19"/>
                  <a:gd name="T19" fmla="*/ 9 h 17"/>
                  <a:gd name="T20" fmla="*/ 14 w 19"/>
                  <a:gd name="T21" fmla="*/ 7 h 17"/>
                  <a:gd name="T22" fmla="*/ 18 w 19"/>
                  <a:gd name="T23" fmla="*/ 2 h 17"/>
                  <a:gd name="T24" fmla="*/ 16 w 19"/>
                  <a:gd name="T25" fmla="*/ 0 h 17"/>
                  <a:gd name="T26" fmla="*/ 13 w 19"/>
                  <a:gd name="T27" fmla="*/ 3 h 17"/>
                  <a:gd name="T28" fmla="*/ 9 w 19"/>
                  <a:gd name="T29" fmla="*/ 4 h 17"/>
                  <a:gd name="T30" fmla="*/ 7 w 19"/>
                  <a:gd name="T31" fmla="*/ 5 h 17"/>
                  <a:gd name="T32" fmla="*/ 6 w 19"/>
                  <a:gd name="T33" fmla="*/ 7 h 17"/>
                  <a:gd name="T34" fmla="*/ 4 w 19"/>
                  <a:gd name="T35" fmla="*/ 9 h 17"/>
                  <a:gd name="T36" fmla="*/ 4 w 19"/>
                  <a:gd name="T37" fmla="*/ 11 h 17"/>
                  <a:gd name="T38" fmla="*/ 2 w 19"/>
                  <a:gd name="T39" fmla="*/ 1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9" h="17">
                    <a:moveTo>
                      <a:pt x="2" y="12"/>
                    </a:moveTo>
                    <a:cubicBezTo>
                      <a:pt x="2" y="13"/>
                      <a:pt x="2" y="14"/>
                      <a:pt x="2" y="14"/>
                    </a:cubicBezTo>
                    <a:cubicBezTo>
                      <a:pt x="1" y="14"/>
                      <a:pt x="1" y="15"/>
                      <a:pt x="1" y="15"/>
                    </a:cubicBezTo>
                    <a:cubicBezTo>
                      <a:pt x="1" y="16"/>
                      <a:pt x="1" y="17"/>
                      <a:pt x="0" y="17"/>
                    </a:cubicBezTo>
                    <a:cubicBezTo>
                      <a:pt x="2" y="16"/>
                      <a:pt x="3" y="16"/>
                      <a:pt x="4" y="15"/>
                    </a:cubicBezTo>
                    <a:cubicBezTo>
                      <a:pt x="4" y="14"/>
                      <a:pt x="4" y="13"/>
                      <a:pt x="5" y="12"/>
                    </a:cubicBezTo>
                    <a:cubicBezTo>
                      <a:pt x="5" y="12"/>
                      <a:pt x="6" y="12"/>
                      <a:pt x="7" y="12"/>
                    </a:cubicBezTo>
                    <a:cubicBezTo>
                      <a:pt x="7" y="12"/>
                      <a:pt x="7" y="11"/>
                      <a:pt x="7" y="11"/>
                    </a:cubicBezTo>
                    <a:cubicBezTo>
                      <a:pt x="8" y="10"/>
                      <a:pt x="9" y="10"/>
                      <a:pt x="10" y="9"/>
                    </a:cubicBezTo>
                    <a:cubicBezTo>
                      <a:pt x="11" y="9"/>
                      <a:pt x="13" y="9"/>
                      <a:pt x="13" y="9"/>
                    </a:cubicBezTo>
                    <a:cubicBezTo>
                      <a:pt x="14" y="7"/>
                      <a:pt x="13" y="7"/>
                      <a:pt x="14" y="7"/>
                    </a:cubicBezTo>
                    <a:cubicBezTo>
                      <a:pt x="16" y="6"/>
                      <a:pt x="19" y="5"/>
                      <a:pt x="18" y="2"/>
                    </a:cubicBezTo>
                    <a:cubicBezTo>
                      <a:pt x="18" y="1"/>
                      <a:pt x="17" y="0"/>
                      <a:pt x="16" y="0"/>
                    </a:cubicBezTo>
                    <a:cubicBezTo>
                      <a:pt x="15" y="0"/>
                      <a:pt x="13" y="2"/>
                      <a:pt x="13" y="3"/>
                    </a:cubicBezTo>
                    <a:cubicBezTo>
                      <a:pt x="12" y="4"/>
                      <a:pt x="10" y="3"/>
                      <a:pt x="9" y="4"/>
                    </a:cubicBezTo>
                    <a:cubicBezTo>
                      <a:pt x="8" y="4"/>
                      <a:pt x="8" y="5"/>
                      <a:pt x="7" y="5"/>
                    </a:cubicBezTo>
                    <a:cubicBezTo>
                      <a:pt x="7" y="6"/>
                      <a:pt x="6" y="6"/>
                      <a:pt x="6" y="7"/>
                    </a:cubicBezTo>
                    <a:cubicBezTo>
                      <a:pt x="5" y="7"/>
                      <a:pt x="4" y="7"/>
                      <a:pt x="4" y="9"/>
                    </a:cubicBezTo>
                    <a:cubicBezTo>
                      <a:pt x="4" y="9"/>
                      <a:pt x="4" y="11"/>
                      <a:pt x="4" y="11"/>
                    </a:cubicBezTo>
                    <a:cubicBezTo>
                      <a:pt x="3" y="12"/>
                      <a:pt x="2" y="12"/>
                      <a:pt x="2" y="12"/>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813" name="Freeform 4110"/>
              <p:cNvSpPr>
                <a:spLocks/>
              </p:cNvSpPr>
              <p:nvPr/>
            </p:nvSpPr>
            <p:spPr bwMode="auto">
              <a:xfrm>
                <a:off x="4365" y="2240"/>
                <a:ext cx="1" cy="1"/>
              </a:xfrm>
              <a:custGeom>
                <a:avLst/>
                <a:gdLst>
                  <a:gd name="T0" fmla="*/ 1 w 7"/>
                  <a:gd name="T1" fmla="*/ 2 h 7"/>
                  <a:gd name="T2" fmla="*/ 4 w 7"/>
                  <a:gd name="T3" fmla="*/ 7 h 7"/>
                  <a:gd name="T4" fmla="*/ 1 w 7"/>
                  <a:gd name="T5" fmla="*/ 2 h 7"/>
                </a:gdLst>
                <a:ahLst/>
                <a:cxnLst>
                  <a:cxn ang="0">
                    <a:pos x="T0" y="T1"/>
                  </a:cxn>
                  <a:cxn ang="0">
                    <a:pos x="T2" y="T3"/>
                  </a:cxn>
                  <a:cxn ang="0">
                    <a:pos x="T4" y="T5"/>
                  </a:cxn>
                </a:cxnLst>
                <a:rect l="0" t="0" r="r" b="b"/>
                <a:pathLst>
                  <a:path w="7" h="7">
                    <a:moveTo>
                      <a:pt x="1" y="2"/>
                    </a:moveTo>
                    <a:cubicBezTo>
                      <a:pt x="0" y="4"/>
                      <a:pt x="5" y="6"/>
                      <a:pt x="4" y="7"/>
                    </a:cubicBezTo>
                    <a:cubicBezTo>
                      <a:pt x="7" y="4"/>
                      <a:pt x="2" y="0"/>
                      <a:pt x="1" y="2"/>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814" name="Freeform 4111"/>
              <p:cNvSpPr>
                <a:spLocks/>
              </p:cNvSpPr>
              <p:nvPr/>
            </p:nvSpPr>
            <p:spPr bwMode="auto">
              <a:xfrm>
                <a:off x="4365" y="2240"/>
                <a:ext cx="0" cy="0"/>
              </a:xfrm>
              <a:custGeom>
                <a:avLst/>
                <a:gdLst>
                  <a:gd name="T0" fmla="*/ 3 w 4"/>
                  <a:gd name="T1" fmla="*/ 3 h 4"/>
                  <a:gd name="T2" fmla="*/ 4 w 4"/>
                  <a:gd name="T3" fmla="*/ 2 h 4"/>
                  <a:gd name="T4" fmla="*/ 4 w 4"/>
                  <a:gd name="T5" fmla="*/ 0 h 4"/>
                  <a:gd name="T6" fmla="*/ 1 w 4"/>
                  <a:gd name="T7" fmla="*/ 3 h 4"/>
                  <a:gd name="T8" fmla="*/ 3 w 4"/>
                  <a:gd name="T9" fmla="*/ 3 h 4"/>
                </a:gdLst>
                <a:ahLst/>
                <a:cxnLst>
                  <a:cxn ang="0">
                    <a:pos x="T0" y="T1"/>
                  </a:cxn>
                  <a:cxn ang="0">
                    <a:pos x="T2" y="T3"/>
                  </a:cxn>
                  <a:cxn ang="0">
                    <a:pos x="T4" y="T5"/>
                  </a:cxn>
                  <a:cxn ang="0">
                    <a:pos x="T6" y="T7"/>
                  </a:cxn>
                  <a:cxn ang="0">
                    <a:pos x="T8" y="T9"/>
                  </a:cxn>
                </a:cxnLst>
                <a:rect l="0" t="0" r="r" b="b"/>
                <a:pathLst>
                  <a:path w="4" h="4">
                    <a:moveTo>
                      <a:pt x="3" y="3"/>
                    </a:moveTo>
                    <a:cubicBezTo>
                      <a:pt x="3" y="2"/>
                      <a:pt x="4" y="2"/>
                      <a:pt x="4" y="2"/>
                    </a:cubicBezTo>
                    <a:cubicBezTo>
                      <a:pt x="4" y="1"/>
                      <a:pt x="4" y="1"/>
                      <a:pt x="4" y="0"/>
                    </a:cubicBezTo>
                    <a:cubicBezTo>
                      <a:pt x="4" y="0"/>
                      <a:pt x="0" y="1"/>
                      <a:pt x="1" y="3"/>
                    </a:cubicBezTo>
                    <a:cubicBezTo>
                      <a:pt x="2" y="4"/>
                      <a:pt x="2" y="3"/>
                      <a:pt x="3" y="3"/>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815" name="Freeform 4112"/>
              <p:cNvSpPr>
                <a:spLocks/>
              </p:cNvSpPr>
              <p:nvPr/>
            </p:nvSpPr>
            <p:spPr bwMode="auto">
              <a:xfrm>
                <a:off x="4378" y="2235"/>
                <a:ext cx="1" cy="1"/>
              </a:xfrm>
              <a:custGeom>
                <a:avLst/>
                <a:gdLst>
                  <a:gd name="T0" fmla="*/ 6 w 7"/>
                  <a:gd name="T1" fmla="*/ 2 h 4"/>
                  <a:gd name="T2" fmla="*/ 0 w 7"/>
                  <a:gd name="T3" fmla="*/ 1 h 4"/>
                  <a:gd name="T4" fmla="*/ 6 w 7"/>
                  <a:gd name="T5" fmla="*/ 2 h 4"/>
                </a:gdLst>
                <a:ahLst/>
                <a:cxnLst>
                  <a:cxn ang="0">
                    <a:pos x="T0" y="T1"/>
                  </a:cxn>
                  <a:cxn ang="0">
                    <a:pos x="T2" y="T3"/>
                  </a:cxn>
                  <a:cxn ang="0">
                    <a:pos x="T4" y="T5"/>
                  </a:cxn>
                </a:cxnLst>
                <a:rect l="0" t="0" r="r" b="b"/>
                <a:pathLst>
                  <a:path w="7" h="4">
                    <a:moveTo>
                      <a:pt x="6" y="2"/>
                    </a:moveTo>
                    <a:cubicBezTo>
                      <a:pt x="7" y="0"/>
                      <a:pt x="1" y="0"/>
                      <a:pt x="0" y="1"/>
                    </a:cubicBezTo>
                    <a:cubicBezTo>
                      <a:pt x="0" y="3"/>
                      <a:pt x="5" y="4"/>
                      <a:pt x="6" y="2"/>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816" name="Freeform 4113"/>
              <p:cNvSpPr>
                <a:spLocks/>
              </p:cNvSpPr>
              <p:nvPr/>
            </p:nvSpPr>
            <p:spPr bwMode="auto">
              <a:xfrm>
                <a:off x="4377" y="2236"/>
                <a:ext cx="1" cy="0"/>
              </a:xfrm>
              <a:custGeom>
                <a:avLst/>
                <a:gdLst>
                  <a:gd name="T0" fmla="*/ 4 w 7"/>
                  <a:gd name="T1" fmla="*/ 1 h 5"/>
                  <a:gd name="T2" fmla="*/ 0 w 7"/>
                  <a:gd name="T3" fmla="*/ 2 h 5"/>
                  <a:gd name="T4" fmla="*/ 4 w 7"/>
                  <a:gd name="T5" fmla="*/ 1 h 5"/>
                </a:gdLst>
                <a:ahLst/>
                <a:cxnLst>
                  <a:cxn ang="0">
                    <a:pos x="T0" y="T1"/>
                  </a:cxn>
                  <a:cxn ang="0">
                    <a:pos x="T2" y="T3"/>
                  </a:cxn>
                  <a:cxn ang="0">
                    <a:pos x="T4" y="T5"/>
                  </a:cxn>
                </a:cxnLst>
                <a:rect l="0" t="0" r="r" b="b"/>
                <a:pathLst>
                  <a:path w="7" h="5">
                    <a:moveTo>
                      <a:pt x="4" y="1"/>
                    </a:moveTo>
                    <a:cubicBezTo>
                      <a:pt x="3" y="2"/>
                      <a:pt x="1" y="0"/>
                      <a:pt x="0" y="2"/>
                    </a:cubicBezTo>
                    <a:cubicBezTo>
                      <a:pt x="0" y="5"/>
                      <a:pt x="7" y="5"/>
                      <a:pt x="4" y="1"/>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817" name="Freeform 4114"/>
              <p:cNvSpPr>
                <a:spLocks/>
              </p:cNvSpPr>
              <p:nvPr/>
            </p:nvSpPr>
            <p:spPr bwMode="auto">
              <a:xfrm>
                <a:off x="4375" y="2237"/>
                <a:ext cx="1" cy="0"/>
              </a:xfrm>
              <a:custGeom>
                <a:avLst/>
                <a:gdLst>
                  <a:gd name="T0" fmla="*/ 4 w 6"/>
                  <a:gd name="T1" fmla="*/ 3 h 3"/>
                  <a:gd name="T2" fmla="*/ 0 w 6"/>
                  <a:gd name="T3" fmla="*/ 1 h 3"/>
                  <a:gd name="T4" fmla="*/ 4 w 6"/>
                  <a:gd name="T5" fmla="*/ 3 h 3"/>
                </a:gdLst>
                <a:ahLst/>
                <a:cxnLst>
                  <a:cxn ang="0">
                    <a:pos x="T0" y="T1"/>
                  </a:cxn>
                  <a:cxn ang="0">
                    <a:pos x="T2" y="T3"/>
                  </a:cxn>
                  <a:cxn ang="0">
                    <a:pos x="T4" y="T5"/>
                  </a:cxn>
                </a:cxnLst>
                <a:rect l="0" t="0" r="r" b="b"/>
                <a:pathLst>
                  <a:path w="6" h="3">
                    <a:moveTo>
                      <a:pt x="4" y="3"/>
                    </a:moveTo>
                    <a:cubicBezTo>
                      <a:pt x="6" y="1"/>
                      <a:pt x="1" y="0"/>
                      <a:pt x="0" y="1"/>
                    </a:cubicBezTo>
                    <a:cubicBezTo>
                      <a:pt x="1" y="2"/>
                      <a:pt x="3" y="3"/>
                      <a:pt x="4" y="3"/>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818" name="Freeform 4115"/>
              <p:cNvSpPr>
                <a:spLocks/>
              </p:cNvSpPr>
              <p:nvPr/>
            </p:nvSpPr>
            <p:spPr bwMode="auto">
              <a:xfrm>
                <a:off x="4375" y="2236"/>
                <a:ext cx="0" cy="1"/>
              </a:xfrm>
              <a:custGeom>
                <a:avLst/>
                <a:gdLst>
                  <a:gd name="T0" fmla="*/ 1 w 3"/>
                  <a:gd name="T1" fmla="*/ 2 h 3"/>
                  <a:gd name="T2" fmla="*/ 2 w 3"/>
                  <a:gd name="T3" fmla="*/ 1 h 3"/>
                  <a:gd name="T4" fmla="*/ 1 w 3"/>
                  <a:gd name="T5" fmla="*/ 2 h 3"/>
                </a:gdLst>
                <a:ahLst/>
                <a:cxnLst>
                  <a:cxn ang="0">
                    <a:pos x="T0" y="T1"/>
                  </a:cxn>
                  <a:cxn ang="0">
                    <a:pos x="T2" y="T3"/>
                  </a:cxn>
                  <a:cxn ang="0">
                    <a:pos x="T4" y="T5"/>
                  </a:cxn>
                </a:cxnLst>
                <a:rect l="0" t="0" r="r" b="b"/>
                <a:pathLst>
                  <a:path w="3" h="3">
                    <a:moveTo>
                      <a:pt x="1" y="2"/>
                    </a:moveTo>
                    <a:cubicBezTo>
                      <a:pt x="3" y="3"/>
                      <a:pt x="3" y="1"/>
                      <a:pt x="2" y="1"/>
                    </a:cubicBezTo>
                    <a:cubicBezTo>
                      <a:pt x="1" y="0"/>
                      <a:pt x="0" y="2"/>
                      <a:pt x="1" y="2"/>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819" name="Freeform 4116"/>
              <p:cNvSpPr>
                <a:spLocks/>
              </p:cNvSpPr>
              <p:nvPr/>
            </p:nvSpPr>
            <p:spPr bwMode="auto">
              <a:xfrm>
                <a:off x="4405" y="2218"/>
                <a:ext cx="1" cy="0"/>
              </a:xfrm>
              <a:custGeom>
                <a:avLst/>
                <a:gdLst>
                  <a:gd name="T0" fmla="*/ 1 w 3"/>
                  <a:gd name="T1" fmla="*/ 0 h 1"/>
                  <a:gd name="T2" fmla="*/ 0 w 3"/>
                  <a:gd name="T3" fmla="*/ 1 h 1"/>
                  <a:gd name="T4" fmla="*/ 1 w 3"/>
                  <a:gd name="T5" fmla="*/ 1 h 1"/>
                  <a:gd name="T6" fmla="*/ 3 w 3"/>
                  <a:gd name="T7" fmla="*/ 0 h 1"/>
                  <a:gd name="T8" fmla="*/ 1 w 3"/>
                  <a:gd name="T9" fmla="*/ 0 h 1"/>
                </a:gdLst>
                <a:ahLst/>
                <a:cxnLst>
                  <a:cxn ang="0">
                    <a:pos x="T0" y="T1"/>
                  </a:cxn>
                  <a:cxn ang="0">
                    <a:pos x="T2" y="T3"/>
                  </a:cxn>
                  <a:cxn ang="0">
                    <a:pos x="T4" y="T5"/>
                  </a:cxn>
                  <a:cxn ang="0">
                    <a:pos x="T6" y="T7"/>
                  </a:cxn>
                  <a:cxn ang="0">
                    <a:pos x="T8" y="T9"/>
                  </a:cxn>
                </a:cxnLst>
                <a:rect l="0" t="0" r="r" b="b"/>
                <a:pathLst>
                  <a:path w="3" h="1">
                    <a:moveTo>
                      <a:pt x="1" y="0"/>
                    </a:moveTo>
                    <a:cubicBezTo>
                      <a:pt x="1" y="0"/>
                      <a:pt x="0" y="1"/>
                      <a:pt x="0" y="1"/>
                    </a:cubicBezTo>
                    <a:cubicBezTo>
                      <a:pt x="1" y="1"/>
                      <a:pt x="1" y="1"/>
                      <a:pt x="1" y="1"/>
                    </a:cubicBezTo>
                    <a:cubicBezTo>
                      <a:pt x="2" y="1"/>
                      <a:pt x="2" y="1"/>
                      <a:pt x="3" y="0"/>
                    </a:cubicBezTo>
                    <a:cubicBezTo>
                      <a:pt x="2" y="0"/>
                      <a:pt x="1" y="0"/>
                      <a:pt x="1" y="0"/>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820" name="Freeform 4117"/>
              <p:cNvSpPr>
                <a:spLocks/>
              </p:cNvSpPr>
              <p:nvPr/>
            </p:nvSpPr>
            <p:spPr bwMode="auto">
              <a:xfrm>
                <a:off x="4419" y="2175"/>
                <a:ext cx="41" cy="32"/>
              </a:xfrm>
              <a:custGeom>
                <a:avLst/>
                <a:gdLst>
                  <a:gd name="T0" fmla="*/ 278 w 301"/>
                  <a:gd name="T1" fmla="*/ 3 h 242"/>
                  <a:gd name="T2" fmla="*/ 264 w 301"/>
                  <a:gd name="T3" fmla="*/ 15 h 242"/>
                  <a:gd name="T4" fmla="*/ 266 w 301"/>
                  <a:gd name="T5" fmla="*/ 24 h 242"/>
                  <a:gd name="T6" fmla="*/ 260 w 301"/>
                  <a:gd name="T7" fmla="*/ 18 h 242"/>
                  <a:gd name="T8" fmla="*/ 254 w 301"/>
                  <a:gd name="T9" fmla="*/ 16 h 242"/>
                  <a:gd name="T10" fmla="*/ 250 w 301"/>
                  <a:gd name="T11" fmla="*/ 38 h 242"/>
                  <a:gd name="T12" fmla="*/ 230 w 301"/>
                  <a:gd name="T13" fmla="*/ 50 h 242"/>
                  <a:gd name="T14" fmla="*/ 213 w 301"/>
                  <a:gd name="T15" fmla="*/ 70 h 242"/>
                  <a:gd name="T16" fmla="*/ 197 w 301"/>
                  <a:gd name="T17" fmla="*/ 75 h 242"/>
                  <a:gd name="T18" fmla="*/ 169 w 301"/>
                  <a:gd name="T19" fmla="*/ 77 h 242"/>
                  <a:gd name="T20" fmla="*/ 159 w 301"/>
                  <a:gd name="T21" fmla="*/ 76 h 242"/>
                  <a:gd name="T22" fmla="*/ 165 w 301"/>
                  <a:gd name="T23" fmla="*/ 75 h 242"/>
                  <a:gd name="T24" fmla="*/ 142 w 301"/>
                  <a:gd name="T25" fmla="*/ 76 h 242"/>
                  <a:gd name="T26" fmla="*/ 144 w 301"/>
                  <a:gd name="T27" fmla="*/ 98 h 242"/>
                  <a:gd name="T28" fmla="*/ 137 w 301"/>
                  <a:gd name="T29" fmla="*/ 91 h 242"/>
                  <a:gd name="T30" fmla="*/ 132 w 301"/>
                  <a:gd name="T31" fmla="*/ 80 h 242"/>
                  <a:gd name="T32" fmla="*/ 103 w 301"/>
                  <a:gd name="T33" fmla="*/ 79 h 242"/>
                  <a:gd name="T34" fmla="*/ 111 w 301"/>
                  <a:gd name="T35" fmla="*/ 84 h 242"/>
                  <a:gd name="T36" fmla="*/ 108 w 301"/>
                  <a:gd name="T37" fmla="*/ 96 h 242"/>
                  <a:gd name="T38" fmla="*/ 97 w 301"/>
                  <a:gd name="T39" fmla="*/ 107 h 242"/>
                  <a:gd name="T40" fmla="*/ 85 w 301"/>
                  <a:gd name="T41" fmla="*/ 109 h 242"/>
                  <a:gd name="T42" fmla="*/ 83 w 301"/>
                  <a:gd name="T43" fmla="*/ 115 h 242"/>
                  <a:gd name="T44" fmla="*/ 77 w 301"/>
                  <a:gd name="T45" fmla="*/ 112 h 242"/>
                  <a:gd name="T46" fmla="*/ 84 w 301"/>
                  <a:gd name="T47" fmla="*/ 107 h 242"/>
                  <a:gd name="T48" fmla="*/ 72 w 301"/>
                  <a:gd name="T49" fmla="*/ 93 h 242"/>
                  <a:gd name="T50" fmla="*/ 74 w 301"/>
                  <a:gd name="T51" fmla="*/ 111 h 242"/>
                  <a:gd name="T52" fmla="*/ 63 w 301"/>
                  <a:gd name="T53" fmla="*/ 119 h 242"/>
                  <a:gd name="T54" fmla="*/ 59 w 301"/>
                  <a:gd name="T55" fmla="*/ 125 h 242"/>
                  <a:gd name="T56" fmla="*/ 52 w 301"/>
                  <a:gd name="T57" fmla="*/ 122 h 242"/>
                  <a:gd name="T58" fmla="*/ 51 w 301"/>
                  <a:gd name="T59" fmla="*/ 114 h 242"/>
                  <a:gd name="T60" fmla="*/ 50 w 301"/>
                  <a:gd name="T61" fmla="*/ 126 h 242"/>
                  <a:gd name="T62" fmla="*/ 36 w 301"/>
                  <a:gd name="T63" fmla="*/ 160 h 242"/>
                  <a:gd name="T64" fmla="*/ 38 w 301"/>
                  <a:gd name="T65" fmla="*/ 167 h 242"/>
                  <a:gd name="T66" fmla="*/ 36 w 301"/>
                  <a:gd name="T67" fmla="*/ 165 h 242"/>
                  <a:gd name="T68" fmla="*/ 35 w 301"/>
                  <a:gd name="T69" fmla="*/ 160 h 242"/>
                  <a:gd name="T70" fmla="*/ 28 w 301"/>
                  <a:gd name="T71" fmla="*/ 181 h 242"/>
                  <a:gd name="T72" fmla="*/ 11 w 301"/>
                  <a:gd name="T73" fmla="*/ 200 h 242"/>
                  <a:gd name="T74" fmla="*/ 14 w 301"/>
                  <a:gd name="T75" fmla="*/ 214 h 242"/>
                  <a:gd name="T76" fmla="*/ 34 w 301"/>
                  <a:gd name="T77" fmla="*/ 208 h 242"/>
                  <a:gd name="T78" fmla="*/ 45 w 301"/>
                  <a:gd name="T79" fmla="*/ 208 h 242"/>
                  <a:gd name="T80" fmla="*/ 48 w 301"/>
                  <a:gd name="T81" fmla="*/ 221 h 242"/>
                  <a:gd name="T82" fmla="*/ 35 w 301"/>
                  <a:gd name="T83" fmla="*/ 231 h 242"/>
                  <a:gd name="T84" fmla="*/ 25 w 301"/>
                  <a:gd name="T85" fmla="*/ 241 h 242"/>
                  <a:gd name="T86" fmla="*/ 34 w 301"/>
                  <a:gd name="T87" fmla="*/ 235 h 242"/>
                  <a:gd name="T88" fmla="*/ 51 w 301"/>
                  <a:gd name="T89" fmla="*/ 224 h 242"/>
                  <a:gd name="T90" fmla="*/ 71 w 301"/>
                  <a:gd name="T91" fmla="*/ 210 h 242"/>
                  <a:gd name="T92" fmla="*/ 101 w 301"/>
                  <a:gd name="T93" fmla="*/ 183 h 242"/>
                  <a:gd name="T94" fmla="*/ 144 w 301"/>
                  <a:gd name="T95" fmla="*/ 145 h 242"/>
                  <a:gd name="T96" fmla="*/ 166 w 301"/>
                  <a:gd name="T97" fmla="*/ 128 h 242"/>
                  <a:gd name="T98" fmla="*/ 190 w 301"/>
                  <a:gd name="T99" fmla="*/ 108 h 242"/>
                  <a:gd name="T100" fmla="*/ 240 w 301"/>
                  <a:gd name="T101" fmla="*/ 68 h 242"/>
                  <a:gd name="T102" fmla="*/ 283 w 301"/>
                  <a:gd name="T103" fmla="*/ 33 h 242"/>
                  <a:gd name="T104" fmla="*/ 298 w 301"/>
                  <a:gd name="T105" fmla="*/ 18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01" h="242">
                    <a:moveTo>
                      <a:pt x="294" y="8"/>
                    </a:moveTo>
                    <a:cubicBezTo>
                      <a:pt x="293" y="8"/>
                      <a:pt x="290" y="6"/>
                      <a:pt x="288" y="6"/>
                    </a:cubicBezTo>
                    <a:cubicBezTo>
                      <a:pt x="287" y="7"/>
                      <a:pt x="284" y="7"/>
                      <a:pt x="281" y="7"/>
                    </a:cubicBezTo>
                    <a:cubicBezTo>
                      <a:pt x="278" y="7"/>
                      <a:pt x="279" y="5"/>
                      <a:pt x="278" y="3"/>
                    </a:cubicBezTo>
                    <a:cubicBezTo>
                      <a:pt x="276" y="0"/>
                      <a:pt x="273" y="4"/>
                      <a:pt x="271" y="5"/>
                    </a:cubicBezTo>
                    <a:cubicBezTo>
                      <a:pt x="269" y="7"/>
                      <a:pt x="266" y="9"/>
                      <a:pt x="263" y="12"/>
                    </a:cubicBezTo>
                    <a:cubicBezTo>
                      <a:pt x="262" y="12"/>
                      <a:pt x="260" y="13"/>
                      <a:pt x="260" y="14"/>
                    </a:cubicBezTo>
                    <a:cubicBezTo>
                      <a:pt x="260" y="16"/>
                      <a:pt x="263" y="15"/>
                      <a:pt x="264" y="15"/>
                    </a:cubicBezTo>
                    <a:cubicBezTo>
                      <a:pt x="266" y="16"/>
                      <a:pt x="265" y="16"/>
                      <a:pt x="267" y="18"/>
                    </a:cubicBezTo>
                    <a:cubicBezTo>
                      <a:pt x="268" y="19"/>
                      <a:pt x="271" y="20"/>
                      <a:pt x="272" y="23"/>
                    </a:cubicBezTo>
                    <a:cubicBezTo>
                      <a:pt x="272" y="27"/>
                      <a:pt x="269" y="26"/>
                      <a:pt x="266" y="26"/>
                    </a:cubicBezTo>
                    <a:cubicBezTo>
                      <a:pt x="266" y="26"/>
                      <a:pt x="266" y="25"/>
                      <a:pt x="266" y="24"/>
                    </a:cubicBezTo>
                    <a:cubicBezTo>
                      <a:pt x="265" y="25"/>
                      <a:pt x="265" y="26"/>
                      <a:pt x="265" y="26"/>
                    </a:cubicBezTo>
                    <a:cubicBezTo>
                      <a:pt x="263" y="27"/>
                      <a:pt x="262" y="25"/>
                      <a:pt x="261" y="23"/>
                    </a:cubicBezTo>
                    <a:cubicBezTo>
                      <a:pt x="261" y="21"/>
                      <a:pt x="261" y="20"/>
                      <a:pt x="261" y="19"/>
                    </a:cubicBezTo>
                    <a:cubicBezTo>
                      <a:pt x="261" y="18"/>
                      <a:pt x="262" y="18"/>
                      <a:pt x="260" y="18"/>
                    </a:cubicBezTo>
                    <a:cubicBezTo>
                      <a:pt x="260" y="18"/>
                      <a:pt x="260" y="19"/>
                      <a:pt x="260" y="19"/>
                    </a:cubicBezTo>
                    <a:cubicBezTo>
                      <a:pt x="259" y="19"/>
                      <a:pt x="259" y="19"/>
                      <a:pt x="259" y="19"/>
                    </a:cubicBezTo>
                    <a:cubicBezTo>
                      <a:pt x="258" y="17"/>
                      <a:pt x="260" y="16"/>
                      <a:pt x="259" y="14"/>
                    </a:cubicBezTo>
                    <a:cubicBezTo>
                      <a:pt x="258" y="14"/>
                      <a:pt x="256" y="15"/>
                      <a:pt x="254" y="16"/>
                    </a:cubicBezTo>
                    <a:cubicBezTo>
                      <a:pt x="252" y="16"/>
                      <a:pt x="253" y="16"/>
                      <a:pt x="252" y="17"/>
                    </a:cubicBezTo>
                    <a:cubicBezTo>
                      <a:pt x="251" y="18"/>
                      <a:pt x="251" y="19"/>
                      <a:pt x="250" y="19"/>
                    </a:cubicBezTo>
                    <a:cubicBezTo>
                      <a:pt x="248" y="23"/>
                      <a:pt x="249" y="28"/>
                      <a:pt x="251" y="32"/>
                    </a:cubicBezTo>
                    <a:cubicBezTo>
                      <a:pt x="251" y="34"/>
                      <a:pt x="252" y="37"/>
                      <a:pt x="250" y="38"/>
                    </a:cubicBezTo>
                    <a:cubicBezTo>
                      <a:pt x="248" y="40"/>
                      <a:pt x="245" y="39"/>
                      <a:pt x="243" y="38"/>
                    </a:cubicBezTo>
                    <a:cubicBezTo>
                      <a:pt x="241" y="38"/>
                      <a:pt x="238" y="37"/>
                      <a:pt x="237" y="37"/>
                    </a:cubicBezTo>
                    <a:cubicBezTo>
                      <a:pt x="235" y="38"/>
                      <a:pt x="233" y="40"/>
                      <a:pt x="233" y="42"/>
                    </a:cubicBezTo>
                    <a:cubicBezTo>
                      <a:pt x="232" y="45"/>
                      <a:pt x="232" y="48"/>
                      <a:pt x="230" y="50"/>
                    </a:cubicBezTo>
                    <a:cubicBezTo>
                      <a:pt x="229" y="52"/>
                      <a:pt x="227" y="53"/>
                      <a:pt x="226" y="55"/>
                    </a:cubicBezTo>
                    <a:cubicBezTo>
                      <a:pt x="224" y="59"/>
                      <a:pt x="223" y="63"/>
                      <a:pt x="218" y="64"/>
                    </a:cubicBezTo>
                    <a:cubicBezTo>
                      <a:pt x="214" y="64"/>
                      <a:pt x="202" y="63"/>
                      <a:pt x="205" y="70"/>
                    </a:cubicBezTo>
                    <a:cubicBezTo>
                      <a:pt x="207" y="66"/>
                      <a:pt x="211" y="68"/>
                      <a:pt x="213" y="70"/>
                    </a:cubicBezTo>
                    <a:cubicBezTo>
                      <a:pt x="215" y="72"/>
                      <a:pt x="215" y="72"/>
                      <a:pt x="214" y="75"/>
                    </a:cubicBezTo>
                    <a:cubicBezTo>
                      <a:pt x="213" y="77"/>
                      <a:pt x="212" y="79"/>
                      <a:pt x="210" y="79"/>
                    </a:cubicBezTo>
                    <a:cubicBezTo>
                      <a:pt x="209" y="77"/>
                      <a:pt x="210" y="71"/>
                      <a:pt x="208" y="70"/>
                    </a:cubicBezTo>
                    <a:cubicBezTo>
                      <a:pt x="205" y="74"/>
                      <a:pt x="201" y="74"/>
                      <a:pt x="197" y="75"/>
                    </a:cubicBezTo>
                    <a:cubicBezTo>
                      <a:pt x="191" y="78"/>
                      <a:pt x="196" y="80"/>
                      <a:pt x="194" y="86"/>
                    </a:cubicBezTo>
                    <a:cubicBezTo>
                      <a:pt x="193" y="90"/>
                      <a:pt x="186" y="90"/>
                      <a:pt x="182" y="90"/>
                    </a:cubicBezTo>
                    <a:cubicBezTo>
                      <a:pt x="177" y="90"/>
                      <a:pt x="174" y="84"/>
                      <a:pt x="171" y="80"/>
                    </a:cubicBezTo>
                    <a:cubicBezTo>
                      <a:pt x="170" y="79"/>
                      <a:pt x="170" y="77"/>
                      <a:pt x="169" y="77"/>
                    </a:cubicBezTo>
                    <a:cubicBezTo>
                      <a:pt x="166" y="75"/>
                      <a:pt x="168" y="78"/>
                      <a:pt x="167" y="79"/>
                    </a:cubicBezTo>
                    <a:cubicBezTo>
                      <a:pt x="165" y="80"/>
                      <a:pt x="163" y="79"/>
                      <a:pt x="162" y="79"/>
                    </a:cubicBezTo>
                    <a:cubicBezTo>
                      <a:pt x="160" y="80"/>
                      <a:pt x="161" y="82"/>
                      <a:pt x="159" y="80"/>
                    </a:cubicBezTo>
                    <a:cubicBezTo>
                      <a:pt x="157" y="79"/>
                      <a:pt x="159" y="77"/>
                      <a:pt x="159" y="76"/>
                    </a:cubicBezTo>
                    <a:cubicBezTo>
                      <a:pt x="159" y="75"/>
                      <a:pt x="160" y="73"/>
                      <a:pt x="159" y="71"/>
                    </a:cubicBezTo>
                    <a:cubicBezTo>
                      <a:pt x="158" y="70"/>
                      <a:pt x="157" y="69"/>
                      <a:pt x="158" y="67"/>
                    </a:cubicBezTo>
                    <a:cubicBezTo>
                      <a:pt x="159" y="68"/>
                      <a:pt x="159" y="68"/>
                      <a:pt x="160" y="69"/>
                    </a:cubicBezTo>
                    <a:cubicBezTo>
                      <a:pt x="161" y="70"/>
                      <a:pt x="163" y="75"/>
                      <a:pt x="165" y="75"/>
                    </a:cubicBezTo>
                    <a:cubicBezTo>
                      <a:pt x="166" y="75"/>
                      <a:pt x="163" y="68"/>
                      <a:pt x="163" y="67"/>
                    </a:cubicBezTo>
                    <a:cubicBezTo>
                      <a:pt x="161" y="63"/>
                      <a:pt x="152" y="59"/>
                      <a:pt x="147" y="60"/>
                    </a:cubicBezTo>
                    <a:cubicBezTo>
                      <a:pt x="143" y="61"/>
                      <a:pt x="134" y="72"/>
                      <a:pt x="138" y="75"/>
                    </a:cubicBezTo>
                    <a:cubicBezTo>
                      <a:pt x="139" y="76"/>
                      <a:pt x="141" y="75"/>
                      <a:pt x="142" y="76"/>
                    </a:cubicBezTo>
                    <a:cubicBezTo>
                      <a:pt x="143" y="78"/>
                      <a:pt x="142" y="80"/>
                      <a:pt x="142" y="81"/>
                    </a:cubicBezTo>
                    <a:cubicBezTo>
                      <a:pt x="142" y="85"/>
                      <a:pt x="145" y="85"/>
                      <a:pt x="145" y="90"/>
                    </a:cubicBezTo>
                    <a:cubicBezTo>
                      <a:pt x="145" y="91"/>
                      <a:pt x="145" y="93"/>
                      <a:pt x="145" y="94"/>
                    </a:cubicBezTo>
                    <a:cubicBezTo>
                      <a:pt x="145" y="95"/>
                      <a:pt x="144" y="96"/>
                      <a:pt x="144" y="98"/>
                    </a:cubicBezTo>
                    <a:cubicBezTo>
                      <a:pt x="144" y="100"/>
                      <a:pt x="146" y="104"/>
                      <a:pt x="142" y="105"/>
                    </a:cubicBezTo>
                    <a:cubicBezTo>
                      <a:pt x="143" y="104"/>
                      <a:pt x="143" y="100"/>
                      <a:pt x="143" y="99"/>
                    </a:cubicBezTo>
                    <a:cubicBezTo>
                      <a:pt x="142" y="97"/>
                      <a:pt x="141" y="97"/>
                      <a:pt x="140" y="96"/>
                    </a:cubicBezTo>
                    <a:cubicBezTo>
                      <a:pt x="139" y="94"/>
                      <a:pt x="139" y="92"/>
                      <a:pt x="137" y="91"/>
                    </a:cubicBezTo>
                    <a:cubicBezTo>
                      <a:pt x="135" y="91"/>
                      <a:pt x="133" y="92"/>
                      <a:pt x="131" y="92"/>
                    </a:cubicBezTo>
                    <a:cubicBezTo>
                      <a:pt x="131" y="90"/>
                      <a:pt x="133" y="90"/>
                      <a:pt x="134" y="88"/>
                    </a:cubicBezTo>
                    <a:cubicBezTo>
                      <a:pt x="134" y="85"/>
                      <a:pt x="132" y="85"/>
                      <a:pt x="130" y="85"/>
                    </a:cubicBezTo>
                    <a:cubicBezTo>
                      <a:pt x="129" y="83"/>
                      <a:pt x="130" y="81"/>
                      <a:pt x="132" y="80"/>
                    </a:cubicBezTo>
                    <a:cubicBezTo>
                      <a:pt x="133" y="79"/>
                      <a:pt x="139" y="77"/>
                      <a:pt x="135" y="75"/>
                    </a:cubicBezTo>
                    <a:cubicBezTo>
                      <a:pt x="129" y="83"/>
                      <a:pt x="117" y="76"/>
                      <a:pt x="110" y="76"/>
                    </a:cubicBezTo>
                    <a:cubicBezTo>
                      <a:pt x="108" y="76"/>
                      <a:pt x="106" y="76"/>
                      <a:pt x="105" y="77"/>
                    </a:cubicBezTo>
                    <a:cubicBezTo>
                      <a:pt x="104" y="77"/>
                      <a:pt x="102" y="78"/>
                      <a:pt x="103" y="79"/>
                    </a:cubicBezTo>
                    <a:cubicBezTo>
                      <a:pt x="104" y="79"/>
                      <a:pt x="105" y="79"/>
                      <a:pt x="107" y="78"/>
                    </a:cubicBezTo>
                    <a:cubicBezTo>
                      <a:pt x="107" y="78"/>
                      <a:pt x="108" y="78"/>
                      <a:pt x="109" y="78"/>
                    </a:cubicBezTo>
                    <a:cubicBezTo>
                      <a:pt x="110" y="78"/>
                      <a:pt x="112" y="79"/>
                      <a:pt x="112" y="80"/>
                    </a:cubicBezTo>
                    <a:cubicBezTo>
                      <a:pt x="112" y="82"/>
                      <a:pt x="112" y="83"/>
                      <a:pt x="111" y="84"/>
                    </a:cubicBezTo>
                    <a:cubicBezTo>
                      <a:pt x="111" y="85"/>
                      <a:pt x="111" y="87"/>
                      <a:pt x="111" y="88"/>
                    </a:cubicBezTo>
                    <a:cubicBezTo>
                      <a:pt x="111" y="91"/>
                      <a:pt x="109" y="94"/>
                      <a:pt x="109" y="97"/>
                    </a:cubicBezTo>
                    <a:cubicBezTo>
                      <a:pt x="109" y="98"/>
                      <a:pt x="111" y="104"/>
                      <a:pt x="109" y="104"/>
                    </a:cubicBezTo>
                    <a:cubicBezTo>
                      <a:pt x="108" y="102"/>
                      <a:pt x="105" y="97"/>
                      <a:pt x="108" y="96"/>
                    </a:cubicBezTo>
                    <a:cubicBezTo>
                      <a:pt x="108" y="96"/>
                      <a:pt x="108" y="95"/>
                      <a:pt x="108" y="95"/>
                    </a:cubicBezTo>
                    <a:cubicBezTo>
                      <a:pt x="107" y="95"/>
                      <a:pt x="105" y="95"/>
                      <a:pt x="104" y="96"/>
                    </a:cubicBezTo>
                    <a:cubicBezTo>
                      <a:pt x="102" y="96"/>
                      <a:pt x="100" y="97"/>
                      <a:pt x="100" y="98"/>
                    </a:cubicBezTo>
                    <a:cubicBezTo>
                      <a:pt x="99" y="101"/>
                      <a:pt x="101" y="105"/>
                      <a:pt x="97" y="107"/>
                    </a:cubicBezTo>
                    <a:cubicBezTo>
                      <a:pt x="96" y="107"/>
                      <a:pt x="94" y="107"/>
                      <a:pt x="93" y="107"/>
                    </a:cubicBezTo>
                    <a:cubicBezTo>
                      <a:pt x="92" y="108"/>
                      <a:pt x="91" y="108"/>
                      <a:pt x="91" y="108"/>
                    </a:cubicBezTo>
                    <a:cubicBezTo>
                      <a:pt x="90" y="108"/>
                      <a:pt x="89" y="107"/>
                      <a:pt x="88" y="107"/>
                    </a:cubicBezTo>
                    <a:cubicBezTo>
                      <a:pt x="86" y="106"/>
                      <a:pt x="86" y="108"/>
                      <a:pt x="85" y="109"/>
                    </a:cubicBezTo>
                    <a:cubicBezTo>
                      <a:pt x="84" y="110"/>
                      <a:pt x="81" y="110"/>
                      <a:pt x="81" y="112"/>
                    </a:cubicBezTo>
                    <a:cubicBezTo>
                      <a:pt x="82" y="112"/>
                      <a:pt x="83" y="112"/>
                      <a:pt x="84" y="111"/>
                    </a:cubicBezTo>
                    <a:cubicBezTo>
                      <a:pt x="85" y="111"/>
                      <a:pt x="86" y="109"/>
                      <a:pt x="87" y="111"/>
                    </a:cubicBezTo>
                    <a:cubicBezTo>
                      <a:pt x="88" y="113"/>
                      <a:pt x="84" y="114"/>
                      <a:pt x="83" y="115"/>
                    </a:cubicBezTo>
                    <a:cubicBezTo>
                      <a:pt x="82" y="114"/>
                      <a:pt x="81" y="113"/>
                      <a:pt x="80" y="113"/>
                    </a:cubicBezTo>
                    <a:cubicBezTo>
                      <a:pt x="79" y="115"/>
                      <a:pt x="78" y="114"/>
                      <a:pt x="77" y="115"/>
                    </a:cubicBezTo>
                    <a:cubicBezTo>
                      <a:pt x="76" y="115"/>
                      <a:pt x="76" y="116"/>
                      <a:pt x="75" y="117"/>
                    </a:cubicBezTo>
                    <a:cubicBezTo>
                      <a:pt x="75" y="116"/>
                      <a:pt x="76" y="112"/>
                      <a:pt x="77" y="112"/>
                    </a:cubicBezTo>
                    <a:cubicBezTo>
                      <a:pt x="78" y="111"/>
                      <a:pt x="78" y="113"/>
                      <a:pt x="79" y="112"/>
                    </a:cubicBezTo>
                    <a:cubicBezTo>
                      <a:pt x="80" y="111"/>
                      <a:pt x="80" y="110"/>
                      <a:pt x="79" y="110"/>
                    </a:cubicBezTo>
                    <a:cubicBezTo>
                      <a:pt x="78" y="108"/>
                      <a:pt x="78" y="107"/>
                      <a:pt x="79" y="106"/>
                    </a:cubicBezTo>
                    <a:cubicBezTo>
                      <a:pt x="81" y="104"/>
                      <a:pt x="83" y="107"/>
                      <a:pt x="84" y="107"/>
                    </a:cubicBezTo>
                    <a:cubicBezTo>
                      <a:pt x="84" y="105"/>
                      <a:pt x="83" y="104"/>
                      <a:pt x="83" y="102"/>
                    </a:cubicBezTo>
                    <a:cubicBezTo>
                      <a:pt x="83" y="100"/>
                      <a:pt x="83" y="99"/>
                      <a:pt x="81" y="97"/>
                    </a:cubicBezTo>
                    <a:cubicBezTo>
                      <a:pt x="80" y="96"/>
                      <a:pt x="78" y="89"/>
                      <a:pt x="74" y="90"/>
                    </a:cubicBezTo>
                    <a:cubicBezTo>
                      <a:pt x="73" y="91"/>
                      <a:pt x="73" y="92"/>
                      <a:pt x="72" y="93"/>
                    </a:cubicBezTo>
                    <a:cubicBezTo>
                      <a:pt x="71" y="93"/>
                      <a:pt x="70" y="93"/>
                      <a:pt x="69" y="93"/>
                    </a:cubicBezTo>
                    <a:cubicBezTo>
                      <a:pt x="67" y="94"/>
                      <a:pt x="67" y="95"/>
                      <a:pt x="67" y="97"/>
                    </a:cubicBezTo>
                    <a:cubicBezTo>
                      <a:pt x="67" y="100"/>
                      <a:pt x="69" y="100"/>
                      <a:pt x="70" y="102"/>
                    </a:cubicBezTo>
                    <a:cubicBezTo>
                      <a:pt x="73" y="104"/>
                      <a:pt x="74" y="108"/>
                      <a:pt x="74" y="111"/>
                    </a:cubicBezTo>
                    <a:cubicBezTo>
                      <a:pt x="74" y="113"/>
                      <a:pt x="74" y="115"/>
                      <a:pt x="73" y="116"/>
                    </a:cubicBezTo>
                    <a:cubicBezTo>
                      <a:pt x="72" y="119"/>
                      <a:pt x="71" y="119"/>
                      <a:pt x="69" y="119"/>
                    </a:cubicBezTo>
                    <a:cubicBezTo>
                      <a:pt x="67" y="120"/>
                      <a:pt x="67" y="120"/>
                      <a:pt x="66" y="119"/>
                    </a:cubicBezTo>
                    <a:cubicBezTo>
                      <a:pt x="65" y="119"/>
                      <a:pt x="65" y="118"/>
                      <a:pt x="63" y="119"/>
                    </a:cubicBezTo>
                    <a:cubicBezTo>
                      <a:pt x="62" y="120"/>
                      <a:pt x="63" y="120"/>
                      <a:pt x="62" y="121"/>
                    </a:cubicBezTo>
                    <a:cubicBezTo>
                      <a:pt x="61" y="123"/>
                      <a:pt x="60" y="122"/>
                      <a:pt x="58" y="123"/>
                    </a:cubicBezTo>
                    <a:cubicBezTo>
                      <a:pt x="57" y="123"/>
                      <a:pt x="55" y="124"/>
                      <a:pt x="55" y="125"/>
                    </a:cubicBezTo>
                    <a:cubicBezTo>
                      <a:pt x="56" y="126"/>
                      <a:pt x="57" y="125"/>
                      <a:pt x="59" y="125"/>
                    </a:cubicBezTo>
                    <a:cubicBezTo>
                      <a:pt x="59" y="125"/>
                      <a:pt x="59" y="126"/>
                      <a:pt x="59" y="126"/>
                    </a:cubicBezTo>
                    <a:cubicBezTo>
                      <a:pt x="59" y="127"/>
                      <a:pt x="58" y="127"/>
                      <a:pt x="58" y="127"/>
                    </a:cubicBezTo>
                    <a:cubicBezTo>
                      <a:pt x="57" y="127"/>
                      <a:pt x="55" y="127"/>
                      <a:pt x="54" y="126"/>
                    </a:cubicBezTo>
                    <a:cubicBezTo>
                      <a:pt x="52" y="125"/>
                      <a:pt x="53" y="124"/>
                      <a:pt x="52" y="122"/>
                    </a:cubicBezTo>
                    <a:cubicBezTo>
                      <a:pt x="52" y="119"/>
                      <a:pt x="49" y="116"/>
                      <a:pt x="50" y="113"/>
                    </a:cubicBezTo>
                    <a:cubicBezTo>
                      <a:pt x="50" y="113"/>
                      <a:pt x="50" y="113"/>
                      <a:pt x="50" y="113"/>
                    </a:cubicBezTo>
                    <a:cubicBezTo>
                      <a:pt x="51" y="115"/>
                      <a:pt x="52" y="118"/>
                      <a:pt x="54" y="120"/>
                    </a:cubicBezTo>
                    <a:cubicBezTo>
                      <a:pt x="54" y="117"/>
                      <a:pt x="53" y="116"/>
                      <a:pt x="51" y="114"/>
                    </a:cubicBezTo>
                    <a:cubicBezTo>
                      <a:pt x="51" y="113"/>
                      <a:pt x="50" y="109"/>
                      <a:pt x="48" y="110"/>
                    </a:cubicBezTo>
                    <a:cubicBezTo>
                      <a:pt x="47" y="112"/>
                      <a:pt x="49" y="114"/>
                      <a:pt x="49" y="116"/>
                    </a:cubicBezTo>
                    <a:cubicBezTo>
                      <a:pt x="49" y="118"/>
                      <a:pt x="49" y="119"/>
                      <a:pt x="50" y="121"/>
                    </a:cubicBezTo>
                    <a:cubicBezTo>
                      <a:pt x="50" y="123"/>
                      <a:pt x="50" y="124"/>
                      <a:pt x="50" y="126"/>
                    </a:cubicBezTo>
                    <a:cubicBezTo>
                      <a:pt x="51" y="129"/>
                      <a:pt x="47" y="135"/>
                      <a:pt x="46" y="138"/>
                    </a:cubicBezTo>
                    <a:cubicBezTo>
                      <a:pt x="45" y="142"/>
                      <a:pt x="43" y="146"/>
                      <a:pt x="41" y="149"/>
                    </a:cubicBezTo>
                    <a:cubicBezTo>
                      <a:pt x="40" y="153"/>
                      <a:pt x="39" y="157"/>
                      <a:pt x="35" y="159"/>
                    </a:cubicBezTo>
                    <a:cubicBezTo>
                      <a:pt x="36" y="160"/>
                      <a:pt x="36" y="160"/>
                      <a:pt x="36" y="160"/>
                    </a:cubicBezTo>
                    <a:cubicBezTo>
                      <a:pt x="36" y="162"/>
                      <a:pt x="35" y="165"/>
                      <a:pt x="38" y="165"/>
                    </a:cubicBezTo>
                    <a:cubicBezTo>
                      <a:pt x="38" y="165"/>
                      <a:pt x="38" y="165"/>
                      <a:pt x="38" y="165"/>
                    </a:cubicBezTo>
                    <a:cubicBezTo>
                      <a:pt x="39" y="165"/>
                      <a:pt x="39" y="166"/>
                      <a:pt x="39" y="167"/>
                    </a:cubicBezTo>
                    <a:cubicBezTo>
                      <a:pt x="38" y="167"/>
                      <a:pt x="38" y="167"/>
                      <a:pt x="38" y="167"/>
                    </a:cubicBezTo>
                    <a:cubicBezTo>
                      <a:pt x="37" y="167"/>
                      <a:pt x="37" y="168"/>
                      <a:pt x="37" y="168"/>
                    </a:cubicBezTo>
                    <a:cubicBezTo>
                      <a:pt x="36" y="168"/>
                      <a:pt x="36" y="169"/>
                      <a:pt x="35" y="169"/>
                    </a:cubicBezTo>
                    <a:cubicBezTo>
                      <a:pt x="35" y="168"/>
                      <a:pt x="34" y="167"/>
                      <a:pt x="35" y="166"/>
                    </a:cubicBezTo>
                    <a:cubicBezTo>
                      <a:pt x="35" y="166"/>
                      <a:pt x="36" y="166"/>
                      <a:pt x="36" y="165"/>
                    </a:cubicBezTo>
                    <a:cubicBezTo>
                      <a:pt x="36" y="164"/>
                      <a:pt x="35" y="164"/>
                      <a:pt x="35" y="164"/>
                    </a:cubicBezTo>
                    <a:cubicBezTo>
                      <a:pt x="35" y="163"/>
                      <a:pt x="35" y="163"/>
                      <a:pt x="35" y="163"/>
                    </a:cubicBezTo>
                    <a:cubicBezTo>
                      <a:pt x="35" y="162"/>
                      <a:pt x="35" y="161"/>
                      <a:pt x="35" y="160"/>
                    </a:cubicBezTo>
                    <a:cubicBezTo>
                      <a:pt x="35" y="160"/>
                      <a:pt x="35" y="160"/>
                      <a:pt x="35" y="160"/>
                    </a:cubicBezTo>
                    <a:cubicBezTo>
                      <a:pt x="34" y="160"/>
                      <a:pt x="34" y="161"/>
                      <a:pt x="33" y="161"/>
                    </a:cubicBezTo>
                    <a:cubicBezTo>
                      <a:pt x="28" y="163"/>
                      <a:pt x="23" y="161"/>
                      <a:pt x="23" y="168"/>
                    </a:cubicBezTo>
                    <a:cubicBezTo>
                      <a:pt x="23" y="173"/>
                      <a:pt x="23" y="178"/>
                      <a:pt x="23" y="183"/>
                    </a:cubicBezTo>
                    <a:cubicBezTo>
                      <a:pt x="25" y="184"/>
                      <a:pt x="25" y="181"/>
                      <a:pt x="28" y="181"/>
                    </a:cubicBezTo>
                    <a:cubicBezTo>
                      <a:pt x="29" y="182"/>
                      <a:pt x="31" y="187"/>
                      <a:pt x="31" y="189"/>
                    </a:cubicBezTo>
                    <a:cubicBezTo>
                      <a:pt x="28" y="189"/>
                      <a:pt x="26" y="184"/>
                      <a:pt x="23" y="185"/>
                    </a:cubicBezTo>
                    <a:cubicBezTo>
                      <a:pt x="21" y="186"/>
                      <a:pt x="20" y="190"/>
                      <a:pt x="18" y="192"/>
                    </a:cubicBezTo>
                    <a:cubicBezTo>
                      <a:pt x="16" y="195"/>
                      <a:pt x="14" y="197"/>
                      <a:pt x="11" y="200"/>
                    </a:cubicBezTo>
                    <a:cubicBezTo>
                      <a:pt x="7" y="202"/>
                      <a:pt x="4" y="202"/>
                      <a:pt x="0" y="204"/>
                    </a:cubicBezTo>
                    <a:cubicBezTo>
                      <a:pt x="1" y="206"/>
                      <a:pt x="2" y="207"/>
                      <a:pt x="3" y="209"/>
                    </a:cubicBezTo>
                    <a:cubicBezTo>
                      <a:pt x="4" y="210"/>
                      <a:pt x="3" y="213"/>
                      <a:pt x="4" y="214"/>
                    </a:cubicBezTo>
                    <a:cubicBezTo>
                      <a:pt x="7" y="218"/>
                      <a:pt x="10" y="215"/>
                      <a:pt x="14" y="214"/>
                    </a:cubicBezTo>
                    <a:cubicBezTo>
                      <a:pt x="16" y="214"/>
                      <a:pt x="18" y="215"/>
                      <a:pt x="20" y="214"/>
                    </a:cubicBezTo>
                    <a:cubicBezTo>
                      <a:pt x="22" y="214"/>
                      <a:pt x="24" y="213"/>
                      <a:pt x="25" y="213"/>
                    </a:cubicBezTo>
                    <a:cubicBezTo>
                      <a:pt x="28" y="212"/>
                      <a:pt x="27" y="214"/>
                      <a:pt x="30" y="213"/>
                    </a:cubicBezTo>
                    <a:cubicBezTo>
                      <a:pt x="31" y="212"/>
                      <a:pt x="31" y="209"/>
                      <a:pt x="34" y="208"/>
                    </a:cubicBezTo>
                    <a:cubicBezTo>
                      <a:pt x="34" y="209"/>
                      <a:pt x="32" y="211"/>
                      <a:pt x="33" y="212"/>
                    </a:cubicBezTo>
                    <a:cubicBezTo>
                      <a:pt x="33" y="215"/>
                      <a:pt x="33" y="213"/>
                      <a:pt x="35" y="214"/>
                    </a:cubicBezTo>
                    <a:cubicBezTo>
                      <a:pt x="37" y="216"/>
                      <a:pt x="38" y="218"/>
                      <a:pt x="40" y="220"/>
                    </a:cubicBezTo>
                    <a:cubicBezTo>
                      <a:pt x="48" y="221"/>
                      <a:pt x="43" y="212"/>
                      <a:pt x="45" y="208"/>
                    </a:cubicBezTo>
                    <a:cubicBezTo>
                      <a:pt x="45" y="209"/>
                      <a:pt x="45" y="211"/>
                      <a:pt x="46" y="211"/>
                    </a:cubicBezTo>
                    <a:cubicBezTo>
                      <a:pt x="46" y="210"/>
                      <a:pt x="45" y="208"/>
                      <a:pt x="46" y="207"/>
                    </a:cubicBezTo>
                    <a:cubicBezTo>
                      <a:pt x="47" y="209"/>
                      <a:pt x="48" y="211"/>
                      <a:pt x="48" y="214"/>
                    </a:cubicBezTo>
                    <a:cubicBezTo>
                      <a:pt x="48" y="215"/>
                      <a:pt x="49" y="219"/>
                      <a:pt x="48" y="221"/>
                    </a:cubicBezTo>
                    <a:cubicBezTo>
                      <a:pt x="48" y="222"/>
                      <a:pt x="46" y="223"/>
                      <a:pt x="45" y="224"/>
                    </a:cubicBezTo>
                    <a:cubicBezTo>
                      <a:pt x="43" y="225"/>
                      <a:pt x="44" y="226"/>
                      <a:pt x="42" y="227"/>
                    </a:cubicBezTo>
                    <a:cubicBezTo>
                      <a:pt x="40" y="227"/>
                      <a:pt x="39" y="227"/>
                      <a:pt x="38" y="228"/>
                    </a:cubicBezTo>
                    <a:cubicBezTo>
                      <a:pt x="37" y="229"/>
                      <a:pt x="36" y="230"/>
                      <a:pt x="35" y="231"/>
                    </a:cubicBezTo>
                    <a:cubicBezTo>
                      <a:pt x="34" y="231"/>
                      <a:pt x="33" y="233"/>
                      <a:pt x="32" y="234"/>
                    </a:cubicBezTo>
                    <a:cubicBezTo>
                      <a:pt x="30" y="235"/>
                      <a:pt x="29" y="234"/>
                      <a:pt x="27" y="236"/>
                    </a:cubicBezTo>
                    <a:cubicBezTo>
                      <a:pt x="26" y="236"/>
                      <a:pt x="26" y="237"/>
                      <a:pt x="24" y="238"/>
                    </a:cubicBezTo>
                    <a:cubicBezTo>
                      <a:pt x="25" y="238"/>
                      <a:pt x="25" y="241"/>
                      <a:pt x="25" y="241"/>
                    </a:cubicBezTo>
                    <a:cubicBezTo>
                      <a:pt x="27" y="242"/>
                      <a:pt x="27" y="241"/>
                      <a:pt x="27" y="240"/>
                    </a:cubicBezTo>
                    <a:cubicBezTo>
                      <a:pt x="27" y="239"/>
                      <a:pt x="27" y="239"/>
                      <a:pt x="28" y="239"/>
                    </a:cubicBezTo>
                    <a:cubicBezTo>
                      <a:pt x="29" y="238"/>
                      <a:pt x="30" y="238"/>
                      <a:pt x="31" y="237"/>
                    </a:cubicBezTo>
                    <a:cubicBezTo>
                      <a:pt x="32" y="237"/>
                      <a:pt x="33" y="236"/>
                      <a:pt x="34" y="235"/>
                    </a:cubicBezTo>
                    <a:cubicBezTo>
                      <a:pt x="36" y="235"/>
                      <a:pt x="37" y="234"/>
                      <a:pt x="38" y="233"/>
                    </a:cubicBezTo>
                    <a:cubicBezTo>
                      <a:pt x="40" y="232"/>
                      <a:pt x="42" y="231"/>
                      <a:pt x="43" y="230"/>
                    </a:cubicBezTo>
                    <a:cubicBezTo>
                      <a:pt x="45" y="229"/>
                      <a:pt x="46" y="228"/>
                      <a:pt x="48" y="227"/>
                    </a:cubicBezTo>
                    <a:cubicBezTo>
                      <a:pt x="49" y="226"/>
                      <a:pt x="50" y="225"/>
                      <a:pt x="51" y="224"/>
                    </a:cubicBezTo>
                    <a:cubicBezTo>
                      <a:pt x="52" y="223"/>
                      <a:pt x="53" y="222"/>
                      <a:pt x="54" y="221"/>
                    </a:cubicBezTo>
                    <a:cubicBezTo>
                      <a:pt x="56" y="219"/>
                      <a:pt x="57" y="217"/>
                      <a:pt x="59" y="216"/>
                    </a:cubicBezTo>
                    <a:cubicBezTo>
                      <a:pt x="61" y="215"/>
                      <a:pt x="63" y="214"/>
                      <a:pt x="65" y="213"/>
                    </a:cubicBezTo>
                    <a:cubicBezTo>
                      <a:pt x="67" y="213"/>
                      <a:pt x="69" y="212"/>
                      <a:pt x="71" y="210"/>
                    </a:cubicBezTo>
                    <a:cubicBezTo>
                      <a:pt x="72" y="209"/>
                      <a:pt x="73" y="208"/>
                      <a:pt x="74" y="207"/>
                    </a:cubicBezTo>
                    <a:cubicBezTo>
                      <a:pt x="78" y="203"/>
                      <a:pt x="81" y="200"/>
                      <a:pt x="85" y="196"/>
                    </a:cubicBezTo>
                    <a:cubicBezTo>
                      <a:pt x="88" y="194"/>
                      <a:pt x="90" y="192"/>
                      <a:pt x="93" y="190"/>
                    </a:cubicBezTo>
                    <a:cubicBezTo>
                      <a:pt x="96" y="188"/>
                      <a:pt x="98" y="185"/>
                      <a:pt x="101" y="183"/>
                    </a:cubicBezTo>
                    <a:cubicBezTo>
                      <a:pt x="104" y="181"/>
                      <a:pt x="108" y="180"/>
                      <a:pt x="111" y="178"/>
                    </a:cubicBezTo>
                    <a:cubicBezTo>
                      <a:pt x="119" y="172"/>
                      <a:pt x="125" y="162"/>
                      <a:pt x="133" y="156"/>
                    </a:cubicBezTo>
                    <a:cubicBezTo>
                      <a:pt x="136" y="155"/>
                      <a:pt x="139" y="152"/>
                      <a:pt x="140" y="150"/>
                    </a:cubicBezTo>
                    <a:cubicBezTo>
                      <a:pt x="142" y="148"/>
                      <a:pt x="143" y="147"/>
                      <a:pt x="144" y="145"/>
                    </a:cubicBezTo>
                    <a:cubicBezTo>
                      <a:pt x="146" y="144"/>
                      <a:pt x="148" y="142"/>
                      <a:pt x="149" y="141"/>
                    </a:cubicBezTo>
                    <a:cubicBezTo>
                      <a:pt x="152" y="138"/>
                      <a:pt x="155" y="137"/>
                      <a:pt x="158" y="135"/>
                    </a:cubicBezTo>
                    <a:cubicBezTo>
                      <a:pt x="160" y="134"/>
                      <a:pt x="160" y="132"/>
                      <a:pt x="162" y="131"/>
                    </a:cubicBezTo>
                    <a:cubicBezTo>
                      <a:pt x="163" y="130"/>
                      <a:pt x="164" y="129"/>
                      <a:pt x="166" y="128"/>
                    </a:cubicBezTo>
                    <a:cubicBezTo>
                      <a:pt x="169" y="126"/>
                      <a:pt x="171" y="124"/>
                      <a:pt x="173" y="121"/>
                    </a:cubicBezTo>
                    <a:cubicBezTo>
                      <a:pt x="176" y="119"/>
                      <a:pt x="178" y="117"/>
                      <a:pt x="181" y="115"/>
                    </a:cubicBezTo>
                    <a:cubicBezTo>
                      <a:pt x="182" y="114"/>
                      <a:pt x="185" y="113"/>
                      <a:pt x="186" y="112"/>
                    </a:cubicBezTo>
                    <a:cubicBezTo>
                      <a:pt x="188" y="111"/>
                      <a:pt x="189" y="109"/>
                      <a:pt x="190" y="108"/>
                    </a:cubicBezTo>
                    <a:cubicBezTo>
                      <a:pt x="194" y="106"/>
                      <a:pt x="198" y="104"/>
                      <a:pt x="202" y="101"/>
                    </a:cubicBezTo>
                    <a:cubicBezTo>
                      <a:pt x="207" y="98"/>
                      <a:pt x="211" y="95"/>
                      <a:pt x="215" y="91"/>
                    </a:cubicBezTo>
                    <a:cubicBezTo>
                      <a:pt x="220" y="87"/>
                      <a:pt x="225" y="84"/>
                      <a:pt x="229" y="80"/>
                    </a:cubicBezTo>
                    <a:cubicBezTo>
                      <a:pt x="233" y="76"/>
                      <a:pt x="236" y="72"/>
                      <a:pt x="240" y="68"/>
                    </a:cubicBezTo>
                    <a:cubicBezTo>
                      <a:pt x="244" y="64"/>
                      <a:pt x="249" y="60"/>
                      <a:pt x="253" y="56"/>
                    </a:cubicBezTo>
                    <a:cubicBezTo>
                      <a:pt x="256" y="54"/>
                      <a:pt x="259" y="51"/>
                      <a:pt x="262" y="48"/>
                    </a:cubicBezTo>
                    <a:cubicBezTo>
                      <a:pt x="265" y="46"/>
                      <a:pt x="269" y="44"/>
                      <a:pt x="272" y="41"/>
                    </a:cubicBezTo>
                    <a:cubicBezTo>
                      <a:pt x="275" y="38"/>
                      <a:pt x="279" y="36"/>
                      <a:pt x="283" y="33"/>
                    </a:cubicBezTo>
                    <a:cubicBezTo>
                      <a:pt x="284" y="32"/>
                      <a:pt x="285" y="31"/>
                      <a:pt x="286" y="31"/>
                    </a:cubicBezTo>
                    <a:cubicBezTo>
                      <a:pt x="289" y="30"/>
                      <a:pt x="290" y="30"/>
                      <a:pt x="291" y="28"/>
                    </a:cubicBezTo>
                    <a:cubicBezTo>
                      <a:pt x="293" y="26"/>
                      <a:pt x="294" y="25"/>
                      <a:pt x="295" y="23"/>
                    </a:cubicBezTo>
                    <a:cubicBezTo>
                      <a:pt x="296" y="21"/>
                      <a:pt x="297" y="20"/>
                      <a:pt x="298" y="18"/>
                    </a:cubicBezTo>
                    <a:cubicBezTo>
                      <a:pt x="299" y="17"/>
                      <a:pt x="299" y="15"/>
                      <a:pt x="300" y="13"/>
                    </a:cubicBezTo>
                    <a:cubicBezTo>
                      <a:pt x="300" y="11"/>
                      <a:pt x="301" y="9"/>
                      <a:pt x="300" y="7"/>
                    </a:cubicBezTo>
                    <a:cubicBezTo>
                      <a:pt x="298" y="7"/>
                      <a:pt x="296" y="8"/>
                      <a:pt x="294" y="8"/>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821" name="Freeform 4118"/>
              <p:cNvSpPr>
                <a:spLocks/>
              </p:cNvSpPr>
              <p:nvPr/>
            </p:nvSpPr>
            <p:spPr bwMode="auto">
              <a:xfrm>
                <a:off x="4440" y="2177"/>
                <a:ext cx="4" cy="6"/>
              </a:xfrm>
              <a:custGeom>
                <a:avLst/>
                <a:gdLst>
                  <a:gd name="T0" fmla="*/ 1 w 33"/>
                  <a:gd name="T1" fmla="*/ 15 h 46"/>
                  <a:gd name="T2" fmla="*/ 14 w 33"/>
                  <a:gd name="T3" fmla="*/ 17 h 46"/>
                  <a:gd name="T4" fmla="*/ 22 w 33"/>
                  <a:gd name="T5" fmla="*/ 26 h 46"/>
                  <a:gd name="T6" fmla="*/ 26 w 33"/>
                  <a:gd name="T7" fmla="*/ 34 h 46"/>
                  <a:gd name="T8" fmla="*/ 27 w 33"/>
                  <a:gd name="T9" fmla="*/ 38 h 46"/>
                  <a:gd name="T10" fmla="*/ 28 w 33"/>
                  <a:gd name="T11" fmla="*/ 42 h 46"/>
                  <a:gd name="T12" fmla="*/ 30 w 33"/>
                  <a:gd name="T13" fmla="*/ 46 h 46"/>
                  <a:gd name="T14" fmla="*/ 30 w 33"/>
                  <a:gd name="T15" fmla="*/ 36 h 46"/>
                  <a:gd name="T16" fmla="*/ 32 w 33"/>
                  <a:gd name="T17" fmla="*/ 34 h 46"/>
                  <a:gd name="T18" fmla="*/ 32 w 33"/>
                  <a:gd name="T19" fmla="*/ 31 h 46"/>
                  <a:gd name="T20" fmla="*/ 33 w 33"/>
                  <a:gd name="T21" fmla="*/ 26 h 46"/>
                  <a:gd name="T22" fmla="*/ 31 w 33"/>
                  <a:gd name="T23" fmla="*/ 20 h 46"/>
                  <a:gd name="T24" fmla="*/ 29 w 33"/>
                  <a:gd name="T25" fmla="*/ 16 h 46"/>
                  <a:gd name="T26" fmla="*/ 30 w 33"/>
                  <a:gd name="T27" fmla="*/ 12 h 46"/>
                  <a:gd name="T28" fmla="*/ 31 w 33"/>
                  <a:gd name="T29" fmla="*/ 10 h 46"/>
                  <a:gd name="T30" fmla="*/ 31 w 33"/>
                  <a:gd name="T31" fmla="*/ 8 h 46"/>
                  <a:gd name="T32" fmla="*/ 21 w 33"/>
                  <a:gd name="T33" fmla="*/ 7 h 46"/>
                  <a:gd name="T34" fmla="*/ 19 w 33"/>
                  <a:gd name="T35" fmla="*/ 5 h 46"/>
                  <a:gd name="T36" fmla="*/ 16 w 33"/>
                  <a:gd name="T37" fmla="*/ 5 h 46"/>
                  <a:gd name="T38" fmla="*/ 6 w 33"/>
                  <a:gd name="T39" fmla="*/ 0 h 46"/>
                  <a:gd name="T40" fmla="*/ 6 w 33"/>
                  <a:gd name="T41" fmla="*/ 8 h 46"/>
                  <a:gd name="T42" fmla="*/ 1 w 33"/>
                  <a:gd name="T43" fmla="*/ 15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3" h="46">
                    <a:moveTo>
                      <a:pt x="1" y="15"/>
                    </a:moveTo>
                    <a:cubicBezTo>
                      <a:pt x="3" y="20"/>
                      <a:pt x="11" y="17"/>
                      <a:pt x="14" y="17"/>
                    </a:cubicBezTo>
                    <a:cubicBezTo>
                      <a:pt x="19" y="17"/>
                      <a:pt x="20" y="23"/>
                      <a:pt x="22" y="26"/>
                    </a:cubicBezTo>
                    <a:cubicBezTo>
                      <a:pt x="23" y="29"/>
                      <a:pt x="25" y="31"/>
                      <a:pt x="26" y="34"/>
                    </a:cubicBezTo>
                    <a:cubicBezTo>
                      <a:pt x="26" y="35"/>
                      <a:pt x="26" y="37"/>
                      <a:pt x="27" y="38"/>
                    </a:cubicBezTo>
                    <a:cubicBezTo>
                      <a:pt x="27" y="40"/>
                      <a:pt x="28" y="41"/>
                      <a:pt x="28" y="42"/>
                    </a:cubicBezTo>
                    <a:cubicBezTo>
                      <a:pt x="28" y="44"/>
                      <a:pt x="29" y="45"/>
                      <a:pt x="30" y="46"/>
                    </a:cubicBezTo>
                    <a:cubicBezTo>
                      <a:pt x="29" y="43"/>
                      <a:pt x="28" y="39"/>
                      <a:pt x="30" y="36"/>
                    </a:cubicBezTo>
                    <a:cubicBezTo>
                      <a:pt x="31" y="35"/>
                      <a:pt x="32" y="35"/>
                      <a:pt x="32" y="34"/>
                    </a:cubicBezTo>
                    <a:cubicBezTo>
                      <a:pt x="32" y="33"/>
                      <a:pt x="32" y="32"/>
                      <a:pt x="32" y="31"/>
                    </a:cubicBezTo>
                    <a:cubicBezTo>
                      <a:pt x="32" y="29"/>
                      <a:pt x="31" y="27"/>
                      <a:pt x="33" y="26"/>
                    </a:cubicBezTo>
                    <a:cubicBezTo>
                      <a:pt x="31" y="24"/>
                      <a:pt x="31" y="23"/>
                      <a:pt x="31" y="20"/>
                    </a:cubicBezTo>
                    <a:cubicBezTo>
                      <a:pt x="30" y="19"/>
                      <a:pt x="29" y="18"/>
                      <a:pt x="29" y="16"/>
                    </a:cubicBezTo>
                    <a:cubicBezTo>
                      <a:pt x="29" y="15"/>
                      <a:pt x="29" y="13"/>
                      <a:pt x="30" y="12"/>
                    </a:cubicBezTo>
                    <a:cubicBezTo>
                      <a:pt x="31" y="11"/>
                      <a:pt x="31" y="11"/>
                      <a:pt x="31" y="10"/>
                    </a:cubicBezTo>
                    <a:cubicBezTo>
                      <a:pt x="31" y="9"/>
                      <a:pt x="31" y="9"/>
                      <a:pt x="31" y="8"/>
                    </a:cubicBezTo>
                    <a:cubicBezTo>
                      <a:pt x="28" y="8"/>
                      <a:pt x="24" y="10"/>
                      <a:pt x="21" y="7"/>
                    </a:cubicBezTo>
                    <a:cubicBezTo>
                      <a:pt x="21" y="6"/>
                      <a:pt x="20" y="5"/>
                      <a:pt x="19" y="5"/>
                    </a:cubicBezTo>
                    <a:cubicBezTo>
                      <a:pt x="18" y="5"/>
                      <a:pt x="17" y="5"/>
                      <a:pt x="16" y="5"/>
                    </a:cubicBezTo>
                    <a:cubicBezTo>
                      <a:pt x="13" y="4"/>
                      <a:pt x="7" y="4"/>
                      <a:pt x="6" y="0"/>
                    </a:cubicBezTo>
                    <a:cubicBezTo>
                      <a:pt x="6" y="2"/>
                      <a:pt x="7" y="6"/>
                      <a:pt x="6" y="8"/>
                    </a:cubicBezTo>
                    <a:cubicBezTo>
                      <a:pt x="5" y="10"/>
                      <a:pt x="0" y="12"/>
                      <a:pt x="1" y="15"/>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822" name="Freeform 4119"/>
              <p:cNvSpPr>
                <a:spLocks/>
              </p:cNvSpPr>
              <p:nvPr/>
            </p:nvSpPr>
            <p:spPr bwMode="auto">
              <a:xfrm>
                <a:off x="4433" y="2171"/>
                <a:ext cx="4" cy="3"/>
              </a:xfrm>
              <a:custGeom>
                <a:avLst/>
                <a:gdLst>
                  <a:gd name="T0" fmla="*/ 17 w 25"/>
                  <a:gd name="T1" fmla="*/ 6 h 23"/>
                  <a:gd name="T2" fmla="*/ 23 w 25"/>
                  <a:gd name="T3" fmla="*/ 4 h 23"/>
                  <a:gd name="T4" fmla="*/ 20 w 25"/>
                  <a:gd name="T5" fmla="*/ 3 h 23"/>
                  <a:gd name="T6" fmla="*/ 11 w 25"/>
                  <a:gd name="T7" fmla="*/ 4 h 23"/>
                  <a:gd name="T8" fmla="*/ 4 w 25"/>
                  <a:gd name="T9" fmla="*/ 10 h 23"/>
                  <a:gd name="T10" fmla="*/ 0 w 25"/>
                  <a:gd name="T11" fmla="*/ 14 h 23"/>
                  <a:gd name="T12" fmla="*/ 4 w 25"/>
                  <a:gd name="T13" fmla="*/ 17 h 23"/>
                  <a:gd name="T14" fmla="*/ 8 w 25"/>
                  <a:gd name="T15" fmla="*/ 22 h 23"/>
                  <a:gd name="T16" fmla="*/ 9 w 25"/>
                  <a:gd name="T17" fmla="*/ 17 h 23"/>
                  <a:gd name="T18" fmla="*/ 11 w 25"/>
                  <a:gd name="T19" fmla="*/ 12 h 23"/>
                  <a:gd name="T20" fmla="*/ 12 w 25"/>
                  <a:gd name="T21" fmla="*/ 7 h 23"/>
                  <a:gd name="T22" fmla="*/ 17 w 25"/>
                  <a:gd name="T23" fmla="*/ 6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 h="23">
                    <a:moveTo>
                      <a:pt x="17" y="6"/>
                    </a:moveTo>
                    <a:cubicBezTo>
                      <a:pt x="18" y="6"/>
                      <a:pt x="22" y="4"/>
                      <a:pt x="23" y="4"/>
                    </a:cubicBezTo>
                    <a:cubicBezTo>
                      <a:pt x="25" y="0"/>
                      <a:pt x="21" y="3"/>
                      <a:pt x="20" y="3"/>
                    </a:cubicBezTo>
                    <a:cubicBezTo>
                      <a:pt x="17" y="5"/>
                      <a:pt x="14" y="3"/>
                      <a:pt x="11" y="4"/>
                    </a:cubicBezTo>
                    <a:cubicBezTo>
                      <a:pt x="8" y="5"/>
                      <a:pt x="6" y="8"/>
                      <a:pt x="4" y="10"/>
                    </a:cubicBezTo>
                    <a:cubicBezTo>
                      <a:pt x="3" y="11"/>
                      <a:pt x="0" y="13"/>
                      <a:pt x="0" y="14"/>
                    </a:cubicBezTo>
                    <a:cubicBezTo>
                      <a:pt x="0" y="17"/>
                      <a:pt x="3" y="16"/>
                      <a:pt x="4" y="17"/>
                    </a:cubicBezTo>
                    <a:cubicBezTo>
                      <a:pt x="6" y="19"/>
                      <a:pt x="4" y="23"/>
                      <a:pt x="8" y="22"/>
                    </a:cubicBezTo>
                    <a:cubicBezTo>
                      <a:pt x="9" y="20"/>
                      <a:pt x="9" y="18"/>
                      <a:pt x="9" y="17"/>
                    </a:cubicBezTo>
                    <a:cubicBezTo>
                      <a:pt x="10" y="15"/>
                      <a:pt x="11" y="14"/>
                      <a:pt x="11" y="12"/>
                    </a:cubicBezTo>
                    <a:cubicBezTo>
                      <a:pt x="11" y="10"/>
                      <a:pt x="10" y="8"/>
                      <a:pt x="12" y="7"/>
                    </a:cubicBezTo>
                    <a:cubicBezTo>
                      <a:pt x="13" y="5"/>
                      <a:pt x="15" y="7"/>
                      <a:pt x="17" y="6"/>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823" name="Freeform 4120"/>
              <p:cNvSpPr>
                <a:spLocks/>
              </p:cNvSpPr>
              <p:nvPr/>
            </p:nvSpPr>
            <p:spPr bwMode="auto">
              <a:xfrm>
                <a:off x="4424" y="2181"/>
                <a:ext cx="8" cy="6"/>
              </a:xfrm>
              <a:custGeom>
                <a:avLst/>
                <a:gdLst>
                  <a:gd name="T0" fmla="*/ 61 w 64"/>
                  <a:gd name="T1" fmla="*/ 47 h 49"/>
                  <a:gd name="T2" fmla="*/ 63 w 64"/>
                  <a:gd name="T3" fmla="*/ 44 h 49"/>
                  <a:gd name="T4" fmla="*/ 58 w 64"/>
                  <a:gd name="T5" fmla="*/ 35 h 49"/>
                  <a:gd name="T6" fmla="*/ 55 w 64"/>
                  <a:gd name="T7" fmla="*/ 27 h 49"/>
                  <a:gd name="T8" fmla="*/ 49 w 64"/>
                  <a:gd name="T9" fmla="*/ 27 h 49"/>
                  <a:gd name="T10" fmla="*/ 46 w 64"/>
                  <a:gd name="T11" fmla="*/ 24 h 49"/>
                  <a:gd name="T12" fmla="*/ 41 w 64"/>
                  <a:gd name="T13" fmla="*/ 27 h 49"/>
                  <a:gd name="T14" fmla="*/ 37 w 64"/>
                  <a:gd name="T15" fmla="*/ 29 h 49"/>
                  <a:gd name="T16" fmla="*/ 35 w 64"/>
                  <a:gd name="T17" fmla="*/ 27 h 49"/>
                  <a:gd name="T18" fmla="*/ 36 w 64"/>
                  <a:gd name="T19" fmla="*/ 26 h 49"/>
                  <a:gd name="T20" fmla="*/ 33 w 64"/>
                  <a:gd name="T21" fmla="*/ 21 h 49"/>
                  <a:gd name="T22" fmla="*/ 31 w 64"/>
                  <a:gd name="T23" fmla="*/ 14 h 49"/>
                  <a:gd name="T24" fmla="*/ 36 w 64"/>
                  <a:gd name="T25" fmla="*/ 14 h 49"/>
                  <a:gd name="T26" fmla="*/ 41 w 64"/>
                  <a:gd name="T27" fmla="*/ 22 h 49"/>
                  <a:gd name="T28" fmla="*/ 41 w 64"/>
                  <a:gd name="T29" fmla="*/ 14 h 49"/>
                  <a:gd name="T30" fmla="*/ 45 w 64"/>
                  <a:gd name="T31" fmla="*/ 17 h 49"/>
                  <a:gd name="T32" fmla="*/ 47 w 64"/>
                  <a:gd name="T33" fmla="*/ 19 h 49"/>
                  <a:gd name="T34" fmla="*/ 49 w 64"/>
                  <a:gd name="T35" fmla="*/ 18 h 49"/>
                  <a:gd name="T36" fmla="*/ 52 w 64"/>
                  <a:gd name="T37" fmla="*/ 22 h 49"/>
                  <a:gd name="T38" fmla="*/ 54 w 64"/>
                  <a:gd name="T39" fmla="*/ 16 h 49"/>
                  <a:gd name="T40" fmla="*/ 40 w 64"/>
                  <a:gd name="T41" fmla="*/ 13 h 49"/>
                  <a:gd name="T42" fmla="*/ 34 w 64"/>
                  <a:gd name="T43" fmla="*/ 11 h 49"/>
                  <a:gd name="T44" fmla="*/ 29 w 64"/>
                  <a:gd name="T45" fmla="*/ 9 h 49"/>
                  <a:gd name="T46" fmla="*/ 23 w 64"/>
                  <a:gd name="T47" fmla="*/ 3 h 49"/>
                  <a:gd name="T48" fmla="*/ 20 w 64"/>
                  <a:gd name="T49" fmla="*/ 1 h 49"/>
                  <a:gd name="T50" fmla="*/ 15 w 64"/>
                  <a:gd name="T51" fmla="*/ 5 h 49"/>
                  <a:gd name="T52" fmla="*/ 17 w 64"/>
                  <a:gd name="T53" fmla="*/ 9 h 49"/>
                  <a:gd name="T54" fmla="*/ 19 w 64"/>
                  <a:gd name="T55" fmla="*/ 12 h 49"/>
                  <a:gd name="T56" fmla="*/ 17 w 64"/>
                  <a:gd name="T57" fmla="*/ 15 h 49"/>
                  <a:gd name="T58" fmla="*/ 14 w 64"/>
                  <a:gd name="T59" fmla="*/ 14 h 49"/>
                  <a:gd name="T60" fmla="*/ 9 w 64"/>
                  <a:gd name="T61" fmla="*/ 17 h 49"/>
                  <a:gd name="T62" fmla="*/ 9 w 64"/>
                  <a:gd name="T63" fmla="*/ 24 h 49"/>
                  <a:gd name="T64" fmla="*/ 4 w 64"/>
                  <a:gd name="T65" fmla="*/ 31 h 49"/>
                  <a:gd name="T66" fmla="*/ 1 w 64"/>
                  <a:gd name="T67" fmla="*/ 33 h 49"/>
                  <a:gd name="T68" fmla="*/ 5 w 64"/>
                  <a:gd name="T69" fmla="*/ 35 h 49"/>
                  <a:gd name="T70" fmla="*/ 9 w 64"/>
                  <a:gd name="T71" fmla="*/ 40 h 49"/>
                  <a:gd name="T72" fmla="*/ 12 w 64"/>
                  <a:gd name="T73" fmla="*/ 44 h 49"/>
                  <a:gd name="T74" fmla="*/ 19 w 64"/>
                  <a:gd name="T75" fmla="*/ 46 h 49"/>
                  <a:gd name="T76" fmla="*/ 23 w 64"/>
                  <a:gd name="T77" fmla="*/ 47 h 49"/>
                  <a:gd name="T78" fmla="*/ 23 w 64"/>
                  <a:gd name="T79" fmla="*/ 46 h 49"/>
                  <a:gd name="T80" fmla="*/ 21 w 64"/>
                  <a:gd name="T81" fmla="*/ 41 h 49"/>
                  <a:gd name="T82" fmla="*/ 19 w 64"/>
                  <a:gd name="T83" fmla="*/ 36 h 49"/>
                  <a:gd name="T84" fmla="*/ 16 w 64"/>
                  <a:gd name="T85" fmla="*/ 35 h 49"/>
                  <a:gd name="T86" fmla="*/ 20 w 64"/>
                  <a:gd name="T87" fmla="*/ 35 h 49"/>
                  <a:gd name="T88" fmla="*/ 22 w 64"/>
                  <a:gd name="T89" fmla="*/ 41 h 49"/>
                  <a:gd name="T90" fmla="*/ 24 w 64"/>
                  <a:gd name="T91" fmla="*/ 42 h 49"/>
                  <a:gd name="T92" fmla="*/ 26 w 64"/>
                  <a:gd name="T93" fmla="*/ 43 h 49"/>
                  <a:gd name="T94" fmla="*/ 28 w 64"/>
                  <a:gd name="T95" fmla="*/ 37 h 49"/>
                  <a:gd name="T96" fmla="*/ 26 w 64"/>
                  <a:gd name="T97" fmla="*/ 34 h 49"/>
                  <a:gd name="T98" fmla="*/ 29 w 64"/>
                  <a:gd name="T99" fmla="*/ 37 h 49"/>
                  <a:gd name="T100" fmla="*/ 31 w 64"/>
                  <a:gd name="T101" fmla="*/ 41 h 49"/>
                  <a:gd name="T102" fmla="*/ 33 w 64"/>
                  <a:gd name="T103" fmla="*/ 43 h 49"/>
                  <a:gd name="T104" fmla="*/ 38 w 64"/>
                  <a:gd name="T105" fmla="*/ 41 h 49"/>
                  <a:gd name="T106" fmla="*/ 44 w 64"/>
                  <a:gd name="T107" fmla="*/ 35 h 49"/>
                  <a:gd name="T108" fmla="*/ 48 w 64"/>
                  <a:gd name="T109" fmla="*/ 36 h 49"/>
                  <a:gd name="T110" fmla="*/ 52 w 64"/>
                  <a:gd name="T111" fmla="*/ 39 h 49"/>
                  <a:gd name="T112" fmla="*/ 57 w 64"/>
                  <a:gd name="T113" fmla="*/ 41 h 49"/>
                  <a:gd name="T114" fmla="*/ 59 w 64"/>
                  <a:gd name="T115" fmla="*/ 46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4" h="49">
                    <a:moveTo>
                      <a:pt x="59" y="48"/>
                    </a:moveTo>
                    <a:cubicBezTo>
                      <a:pt x="60" y="48"/>
                      <a:pt x="60" y="47"/>
                      <a:pt x="61" y="47"/>
                    </a:cubicBezTo>
                    <a:cubicBezTo>
                      <a:pt x="62" y="47"/>
                      <a:pt x="63" y="49"/>
                      <a:pt x="64" y="47"/>
                    </a:cubicBezTo>
                    <a:cubicBezTo>
                      <a:pt x="64" y="46"/>
                      <a:pt x="63" y="45"/>
                      <a:pt x="63" y="44"/>
                    </a:cubicBezTo>
                    <a:cubicBezTo>
                      <a:pt x="61" y="42"/>
                      <a:pt x="59" y="41"/>
                      <a:pt x="59" y="39"/>
                    </a:cubicBezTo>
                    <a:cubicBezTo>
                      <a:pt x="58" y="38"/>
                      <a:pt x="58" y="36"/>
                      <a:pt x="58" y="35"/>
                    </a:cubicBezTo>
                    <a:cubicBezTo>
                      <a:pt x="59" y="34"/>
                      <a:pt x="60" y="33"/>
                      <a:pt x="59" y="31"/>
                    </a:cubicBezTo>
                    <a:cubicBezTo>
                      <a:pt x="58" y="30"/>
                      <a:pt x="56" y="29"/>
                      <a:pt x="55" y="27"/>
                    </a:cubicBezTo>
                    <a:cubicBezTo>
                      <a:pt x="54" y="27"/>
                      <a:pt x="54" y="25"/>
                      <a:pt x="53" y="25"/>
                    </a:cubicBezTo>
                    <a:cubicBezTo>
                      <a:pt x="52" y="26"/>
                      <a:pt x="50" y="27"/>
                      <a:pt x="49" y="27"/>
                    </a:cubicBezTo>
                    <a:cubicBezTo>
                      <a:pt x="48" y="27"/>
                      <a:pt x="47" y="27"/>
                      <a:pt x="46" y="26"/>
                    </a:cubicBezTo>
                    <a:cubicBezTo>
                      <a:pt x="45" y="25"/>
                      <a:pt x="46" y="25"/>
                      <a:pt x="46" y="24"/>
                    </a:cubicBezTo>
                    <a:cubicBezTo>
                      <a:pt x="45" y="24"/>
                      <a:pt x="44" y="26"/>
                      <a:pt x="44" y="26"/>
                    </a:cubicBezTo>
                    <a:cubicBezTo>
                      <a:pt x="43" y="27"/>
                      <a:pt x="42" y="27"/>
                      <a:pt x="41" y="27"/>
                    </a:cubicBezTo>
                    <a:cubicBezTo>
                      <a:pt x="39" y="28"/>
                      <a:pt x="38" y="30"/>
                      <a:pt x="36" y="30"/>
                    </a:cubicBezTo>
                    <a:cubicBezTo>
                      <a:pt x="35" y="29"/>
                      <a:pt x="37" y="29"/>
                      <a:pt x="37" y="29"/>
                    </a:cubicBezTo>
                    <a:cubicBezTo>
                      <a:pt x="36" y="29"/>
                      <a:pt x="35" y="29"/>
                      <a:pt x="35" y="29"/>
                    </a:cubicBezTo>
                    <a:cubicBezTo>
                      <a:pt x="35" y="28"/>
                      <a:pt x="35" y="27"/>
                      <a:pt x="35" y="27"/>
                    </a:cubicBezTo>
                    <a:cubicBezTo>
                      <a:pt x="36" y="27"/>
                      <a:pt x="38" y="28"/>
                      <a:pt x="37" y="26"/>
                    </a:cubicBezTo>
                    <a:cubicBezTo>
                      <a:pt x="37" y="26"/>
                      <a:pt x="36" y="26"/>
                      <a:pt x="36" y="26"/>
                    </a:cubicBezTo>
                    <a:cubicBezTo>
                      <a:pt x="35" y="25"/>
                      <a:pt x="36" y="24"/>
                      <a:pt x="35" y="24"/>
                    </a:cubicBezTo>
                    <a:cubicBezTo>
                      <a:pt x="35" y="23"/>
                      <a:pt x="33" y="22"/>
                      <a:pt x="33" y="21"/>
                    </a:cubicBezTo>
                    <a:cubicBezTo>
                      <a:pt x="32" y="20"/>
                      <a:pt x="32" y="19"/>
                      <a:pt x="32" y="18"/>
                    </a:cubicBezTo>
                    <a:cubicBezTo>
                      <a:pt x="32" y="17"/>
                      <a:pt x="30" y="15"/>
                      <a:pt x="31" y="14"/>
                    </a:cubicBezTo>
                    <a:cubicBezTo>
                      <a:pt x="31" y="12"/>
                      <a:pt x="33" y="14"/>
                      <a:pt x="33" y="14"/>
                    </a:cubicBezTo>
                    <a:cubicBezTo>
                      <a:pt x="35" y="14"/>
                      <a:pt x="35" y="13"/>
                      <a:pt x="36" y="14"/>
                    </a:cubicBezTo>
                    <a:cubicBezTo>
                      <a:pt x="37" y="16"/>
                      <a:pt x="38" y="17"/>
                      <a:pt x="39" y="19"/>
                    </a:cubicBezTo>
                    <a:cubicBezTo>
                      <a:pt x="39" y="20"/>
                      <a:pt x="39" y="22"/>
                      <a:pt x="41" y="22"/>
                    </a:cubicBezTo>
                    <a:cubicBezTo>
                      <a:pt x="41" y="20"/>
                      <a:pt x="40" y="19"/>
                      <a:pt x="40" y="17"/>
                    </a:cubicBezTo>
                    <a:cubicBezTo>
                      <a:pt x="40" y="16"/>
                      <a:pt x="40" y="14"/>
                      <a:pt x="41" y="14"/>
                    </a:cubicBezTo>
                    <a:cubicBezTo>
                      <a:pt x="42" y="14"/>
                      <a:pt x="43" y="15"/>
                      <a:pt x="44" y="16"/>
                    </a:cubicBezTo>
                    <a:cubicBezTo>
                      <a:pt x="44" y="16"/>
                      <a:pt x="45" y="17"/>
                      <a:pt x="45" y="17"/>
                    </a:cubicBezTo>
                    <a:cubicBezTo>
                      <a:pt x="45" y="18"/>
                      <a:pt x="45" y="18"/>
                      <a:pt x="45" y="19"/>
                    </a:cubicBezTo>
                    <a:cubicBezTo>
                      <a:pt x="46" y="19"/>
                      <a:pt x="47" y="19"/>
                      <a:pt x="47" y="19"/>
                    </a:cubicBezTo>
                    <a:cubicBezTo>
                      <a:pt x="47" y="19"/>
                      <a:pt x="48" y="20"/>
                      <a:pt x="48" y="19"/>
                    </a:cubicBezTo>
                    <a:cubicBezTo>
                      <a:pt x="49" y="19"/>
                      <a:pt x="49" y="18"/>
                      <a:pt x="49" y="18"/>
                    </a:cubicBezTo>
                    <a:cubicBezTo>
                      <a:pt x="50" y="17"/>
                      <a:pt x="51" y="17"/>
                      <a:pt x="51" y="17"/>
                    </a:cubicBezTo>
                    <a:cubicBezTo>
                      <a:pt x="54" y="16"/>
                      <a:pt x="54" y="20"/>
                      <a:pt x="52" y="22"/>
                    </a:cubicBezTo>
                    <a:cubicBezTo>
                      <a:pt x="54" y="22"/>
                      <a:pt x="54" y="21"/>
                      <a:pt x="54" y="20"/>
                    </a:cubicBezTo>
                    <a:cubicBezTo>
                      <a:pt x="55" y="19"/>
                      <a:pt x="54" y="17"/>
                      <a:pt x="54" y="16"/>
                    </a:cubicBezTo>
                    <a:cubicBezTo>
                      <a:pt x="53" y="14"/>
                      <a:pt x="51" y="11"/>
                      <a:pt x="49" y="12"/>
                    </a:cubicBezTo>
                    <a:cubicBezTo>
                      <a:pt x="46" y="12"/>
                      <a:pt x="43" y="13"/>
                      <a:pt x="40" y="13"/>
                    </a:cubicBezTo>
                    <a:cubicBezTo>
                      <a:pt x="39" y="13"/>
                      <a:pt x="38" y="12"/>
                      <a:pt x="37" y="12"/>
                    </a:cubicBezTo>
                    <a:cubicBezTo>
                      <a:pt x="36" y="11"/>
                      <a:pt x="35" y="11"/>
                      <a:pt x="34" y="11"/>
                    </a:cubicBezTo>
                    <a:cubicBezTo>
                      <a:pt x="33" y="11"/>
                      <a:pt x="32" y="11"/>
                      <a:pt x="31" y="10"/>
                    </a:cubicBezTo>
                    <a:cubicBezTo>
                      <a:pt x="30" y="10"/>
                      <a:pt x="29" y="9"/>
                      <a:pt x="29" y="9"/>
                    </a:cubicBezTo>
                    <a:cubicBezTo>
                      <a:pt x="27" y="8"/>
                      <a:pt x="28" y="6"/>
                      <a:pt x="27" y="4"/>
                    </a:cubicBezTo>
                    <a:cubicBezTo>
                      <a:pt x="26" y="5"/>
                      <a:pt x="25" y="4"/>
                      <a:pt x="23" y="3"/>
                    </a:cubicBezTo>
                    <a:cubicBezTo>
                      <a:pt x="23" y="2"/>
                      <a:pt x="22" y="1"/>
                      <a:pt x="21" y="1"/>
                    </a:cubicBezTo>
                    <a:cubicBezTo>
                      <a:pt x="21" y="0"/>
                      <a:pt x="21" y="0"/>
                      <a:pt x="20" y="1"/>
                    </a:cubicBezTo>
                    <a:cubicBezTo>
                      <a:pt x="20" y="2"/>
                      <a:pt x="19" y="3"/>
                      <a:pt x="19" y="4"/>
                    </a:cubicBezTo>
                    <a:cubicBezTo>
                      <a:pt x="18" y="6"/>
                      <a:pt x="17" y="5"/>
                      <a:pt x="15" y="5"/>
                    </a:cubicBezTo>
                    <a:cubicBezTo>
                      <a:pt x="15" y="7"/>
                      <a:pt x="16" y="7"/>
                      <a:pt x="17" y="8"/>
                    </a:cubicBezTo>
                    <a:cubicBezTo>
                      <a:pt x="17" y="9"/>
                      <a:pt x="17" y="9"/>
                      <a:pt x="17" y="9"/>
                    </a:cubicBezTo>
                    <a:cubicBezTo>
                      <a:pt x="17" y="10"/>
                      <a:pt x="17" y="10"/>
                      <a:pt x="18" y="10"/>
                    </a:cubicBezTo>
                    <a:cubicBezTo>
                      <a:pt x="18" y="11"/>
                      <a:pt x="18" y="11"/>
                      <a:pt x="19" y="12"/>
                    </a:cubicBezTo>
                    <a:cubicBezTo>
                      <a:pt x="19" y="12"/>
                      <a:pt x="20" y="13"/>
                      <a:pt x="20" y="13"/>
                    </a:cubicBezTo>
                    <a:cubicBezTo>
                      <a:pt x="21" y="15"/>
                      <a:pt x="18" y="15"/>
                      <a:pt x="17" y="15"/>
                    </a:cubicBezTo>
                    <a:cubicBezTo>
                      <a:pt x="16" y="16"/>
                      <a:pt x="16" y="17"/>
                      <a:pt x="14" y="17"/>
                    </a:cubicBezTo>
                    <a:cubicBezTo>
                      <a:pt x="13" y="16"/>
                      <a:pt x="13" y="14"/>
                      <a:pt x="14" y="14"/>
                    </a:cubicBezTo>
                    <a:cubicBezTo>
                      <a:pt x="13" y="14"/>
                      <a:pt x="12" y="14"/>
                      <a:pt x="12" y="15"/>
                    </a:cubicBezTo>
                    <a:cubicBezTo>
                      <a:pt x="11" y="16"/>
                      <a:pt x="10" y="16"/>
                      <a:pt x="9" y="17"/>
                    </a:cubicBezTo>
                    <a:cubicBezTo>
                      <a:pt x="9" y="19"/>
                      <a:pt x="10" y="20"/>
                      <a:pt x="10" y="21"/>
                    </a:cubicBezTo>
                    <a:cubicBezTo>
                      <a:pt x="10" y="22"/>
                      <a:pt x="10" y="23"/>
                      <a:pt x="9" y="24"/>
                    </a:cubicBezTo>
                    <a:cubicBezTo>
                      <a:pt x="9" y="26"/>
                      <a:pt x="9" y="28"/>
                      <a:pt x="7" y="29"/>
                    </a:cubicBezTo>
                    <a:cubicBezTo>
                      <a:pt x="6" y="30"/>
                      <a:pt x="5" y="31"/>
                      <a:pt x="4" y="31"/>
                    </a:cubicBezTo>
                    <a:cubicBezTo>
                      <a:pt x="3" y="31"/>
                      <a:pt x="2" y="30"/>
                      <a:pt x="1" y="30"/>
                    </a:cubicBezTo>
                    <a:cubicBezTo>
                      <a:pt x="0" y="31"/>
                      <a:pt x="0" y="32"/>
                      <a:pt x="1" y="33"/>
                    </a:cubicBezTo>
                    <a:cubicBezTo>
                      <a:pt x="1" y="34"/>
                      <a:pt x="2" y="34"/>
                      <a:pt x="3" y="34"/>
                    </a:cubicBezTo>
                    <a:cubicBezTo>
                      <a:pt x="4" y="35"/>
                      <a:pt x="4" y="35"/>
                      <a:pt x="5" y="35"/>
                    </a:cubicBezTo>
                    <a:cubicBezTo>
                      <a:pt x="6" y="36"/>
                      <a:pt x="7" y="36"/>
                      <a:pt x="8" y="37"/>
                    </a:cubicBezTo>
                    <a:cubicBezTo>
                      <a:pt x="9" y="38"/>
                      <a:pt x="9" y="39"/>
                      <a:pt x="9" y="40"/>
                    </a:cubicBezTo>
                    <a:cubicBezTo>
                      <a:pt x="9" y="41"/>
                      <a:pt x="9" y="42"/>
                      <a:pt x="9" y="43"/>
                    </a:cubicBezTo>
                    <a:cubicBezTo>
                      <a:pt x="10" y="44"/>
                      <a:pt x="11" y="44"/>
                      <a:pt x="12" y="44"/>
                    </a:cubicBezTo>
                    <a:cubicBezTo>
                      <a:pt x="13" y="45"/>
                      <a:pt x="14" y="45"/>
                      <a:pt x="15" y="45"/>
                    </a:cubicBezTo>
                    <a:cubicBezTo>
                      <a:pt x="16" y="46"/>
                      <a:pt x="18" y="46"/>
                      <a:pt x="19" y="46"/>
                    </a:cubicBezTo>
                    <a:cubicBezTo>
                      <a:pt x="20" y="46"/>
                      <a:pt x="21" y="46"/>
                      <a:pt x="22" y="47"/>
                    </a:cubicBezTo>
                    <a:cubicBezTo>
                      <a:pt x="22" y="47"/>
                      <a:pt x="23" y="47"/>
                      <a:pt x="23" y="47"/>
                    </a:cubicBezTo>
                    <a:cubicBezTo>
                      <a:pt x="24" y="47"/>
                      <a:pt x="25" y="47"/>
                      <a:pt x="25" y="46"/>
                    </a:cubicBezTo>
                    <a:cubicBezTo>
                      <a:pt x="25" y="46"/>
                      <a:pt x="23" y="47"/>
                      <a:pt x="23" y="46"/>
                    </a:cubicBezTo>
                    <a:cubicBezTo>
                      <a:pt x="22" y="46"/>
                      <a:pt x="21" y="45"/>
                      <a:pt x="21" y="44"/>
                    </a:cubicBezTo>
                    <a:cubicBezTo>
                      <a:pt x="20" y="43"/>
                      <a:pt x="20" y="42"/>
                      <a:pt x="21" y="41"/>
                    </a:cubicBezTo>
                    <a:cubicBezTo>
                      <a:pt x="21" y="40"/>
                      <a:pt x="21" y="39"/>
                      <a:pt x="21" y="38"/>
                    </a:cubicBezTo>
                    <a:cubicBezTo>
                      <a:pt x="20" y="37"/>
                      <a:pt x="20" y="35"/>
                      <a:pt x="19" y="36"/>
                    </a:cubicBezTo>
                    <a:cubicBezTo>
                      <a:pt x="19" y="37"/>
                      <a:pt x="19" y="38"/>
                      <a:pt x="17" y="38"/>
                    </a:cubicBezTo>
                    <a:cubicBezTo>
                      <a:pt x="16" y="38"/>
                      <a:pt x="15" y="36"/>
                      <a:pt x="16" y="35"/>
                    </a:cubicBezTo>
                    <a:cubicBezTo>
                      <a:pt x="16" y="35"/>
                      <a:pt x="18" y="34"/>
                      <a:pt x="18" y="34"/>
                    </a:cubicBezTo>
                    <a:cubicBezTo>
                      <a:pt x="19" y="34"/>
                      <a:pt x="19" y="35"/>
                      <a:pt x="20" y="35"/>
                    </a:cubicBezTo>
                    <a:cubicBezTo>
                      <a:pt x="20" y="35"/>
                      <a:pt x="21" y="35"/>
                      <a:pt x="21" y="36"/>
                    </a:cubicBezTo>
                    <a:cubicBezTo>
                      <a:pt x="23" y="36"/>
                      <a:pt x="22" y="40"/>
                      <a:pt x="22" y="41"/>
                    </a:cubicBezTo>
                    <a:cubicBezTo>
                      <a:pt x="22" y="42"/>
                      <a:pt x="23" y="41"/>
                      <a:pt x="24" y="42"/>
                    </a:cubicBezTo>
                    <a:cubicBezTo>
                      <a:pt x="24" y="42"/>
                      <a:pt x="24" y="42"/>
                      <a:pt x="24" y="42"/>
                    </a:cubicBezTo>
                    <a:cubicBezTo>
                      <a:pt x="24" y="42"/>
                      <a:pt x="25" y="42"/>
                      <a:pt x="25" y="42"/>
                    </a:cubicBezTo>
                    <a:cubicBezTo>
                      <a:pt x="25" y="42"/>
                      <a:pt x="25" y="43"/>
                      <a:pt x="26" y="43"/>
                    </a:cubicBezTo>
                    <a:cubicBezTo>
                      <a:pt x="26" y="42"/>
                      <a:pt x="26" y="41"/>
                      <a:pt x="27" y="40"/>
                    </a:cubicBezTo>
                    <a:cubicBezTo>
                      <a:pt x="27" y="39"/>
                      <a:pt x="28" y="38"/>
                      <a:pt x="28" y="37"/>
                    </a:cubicBezTo>
                    <a:cubicBezTo>
                      <a:pt x="28" y="36"/>
                      <a:pt x="28" y="36"/>
                      <a:pt x="27" y="35"/>
                    </a:cubicBezTo>
                    <a:cubicBezTo>
                      <a:pt x="26" y="35"/>
                      <a:pt x="25" y="35"/>
                      <a:pt x="26" y="34"/>
                    </a:cubicBezTo>
                    <a:cubicBezTo>
                      <a:pt x="26" y="34"/>
                      <a:pt x="27" y="34"/>
                      <a:pt x="28" y="34"/>
                    </a:cubicBezTo>
                    <a:cubicBezTo>
                      <a:pt x="29" y="35"/>
                      <a:pt x="29" y="36"/>
                      <a:pt x="29" y="37"/>
                    </a:cubicBezTo>
                    <a:cubicBezTo>
                      <a:pt x="29" y="38"/>
                      <a:pt x="29" y="38"/>
                      <a:pt x="29" y="39"/>
                    </a:cubicBezTo>
                    <a:cubicBezTo>
                      <a:pt x="30" y="40"/>
                      <a:pt x="30" y="40"/>
                      <a:pt x="31" y="41"/>
                    </a:cubicBezTo>
                    <a:cubicBezTo>
                      <a:pt x="31" y="41"/>
                      <a:pt x="31" y="42"/>
                      <a:pt x="32" y="42"/>
                    </a:cubicBezTo>
                    <a:cubicBezTo>
                      <a:pt x="32" y="43"/>
                      <a:pt x="32" y="43"/>
                      <a:pt x="33" y="43"/>
                    </a:cubicBezTo>
                    <a:cubicBezTo>
                      <a:pt x="34" y="43"/>
                      <a:pt x="35" y="42"/>
                      <a:pt x="36" y="42"/>
                    </a:cubicBezTo>
                    <a:cubicBezTo>
                      <a:pt x="36" y="42"/>
                      <a:pt x="38" y="42"/>
                      <a:pt x="38" y="41"/>
                    </a:cubicBezTo>
                    <a:cubicBezTo>
                      <a:pt x="39" y="40"/>
                      <a:pt x="38" y="38"/>
                      <a:pt x="38" y="36"/>
                    </a:cubicBezTo>
                    <a:cubicBezTo>
                      <a:pt x="39" y="35"/>
                      <a:pt x="42" y="34"/>
                      <a:pt x="44" y="35"/>
                    </a:cubicBezTo>
                    <a:cubicBezTo>
                      <a:pt x="44" y="35"/>
                      <a:pt x="45" y="36"/>
                      <a:pt x="46" y="36"/>
                    </a:cubicBezTo>
                    <a:cubicBezTo>
                      <a:pt x="47" y="36"/>
                      <a:pt x="47" y="36"/>
                      <a:pt x="48" y="36"/>
                    </a:cubicBezTo>
                    <a:cubicBezTo>
                      <a:pt x="49" y="37"/>
                      <a:pt x="50" y="37"/>
                      <a:pt x="50" y="38"/>
                    </a:cubicBezTo>
                    <a:cubicBezTo>
                      <a:pt x="51" y="38"/>
                      <a:pt x="52" y="39"/>
                      <a:pt x="52" y="39"/>
                    </a:cubicBezTo>
                    <a:cubicBezTo>
                      <a:pt x="53" y="40"/>
                      <a:pt x="53" y="42"/>
                      <a:pt x="55" y="42"/>
                    </a:cubicBezTo>
                    <a:cubicBezTo>
                      <a:pt x="56" y="41"/>
                      <a:pt x="56" y="40"/>
                      <a:pt x="57" y="41"/>
                    </a:cubicBezTo>
                    <a:cubicBezTo>
                      <a:pt x="58" y="41"/>
                      <a:pt x="59" y="42"/>
                      <a:pt x="59" y="43"/>
                    </a:cubicBezTo>
                    <a:cubicBezTo>
                      <a:pt x="59" y="44"/>
                      <a:pt x="59" y="45"/>
                      <a:pt x="59" y="46"/>
                    </a:cubicBezTo>
                    <a:cubicBezTo>
                      <a:pt x="59" y="47"/>
                      <a:pt x="59" y="47"/>
                      <a:pt x="59" y="48"/>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824" name="Freeform 4121"/>
              <p:cNvSpPr>
                <a:spLocks/>
              </p:cNvSpPr>
              <p:nvPr/>
            </p:nvSpPr>
            <p:spPr bwMode="auto">
              <a:xfrm>
                <a:off x="4324" y="2235"/>
                <a:ext cx="0" cy="0"/>
              </a:xfrm>
              <a:custGeom>
                <a:avLst/>
                <a:gdLst>
                  <a:gd name="T0" fmla="*/ 2 w 4"/>
                  <a:gd name="T1" fmla="*/ 2 h 3"/>
                  <a:gd name="T2" fmla="*/ 1 w 4"/>
                  <a:gd name="T3" fmla="*/ 0 h 3"/>
                  <a:gd name="T4" fmla="*/ 0 w 4"/>
                  <a:gd name="T5" fmla="*/ 1 h 3"/>
                  <a:gd name="T6" fmla="*/ 1 w 4"/>
                  <a:gd name="T7" fmla="*/ 2 h 3"/>
                  <a:gd name="T8" fmla="*/ 4 w 4"/>
                  <a:gd name="T9" fmla="*/ 3 h 3"/>
                  <a:gd name="T10" fmla="*/ 4 w 4"/>
                  <a:gd name="T11" fmla="*/ 3 h 3"/>
                  <a:gd name="T12" fmla="*/ 4 w 4"/>
                  <a:gd name="T13" fmla="*/ 3 h 3"/>
                  <a:gd name="T14" fmla="*/ 2 w 4"/>
                  <a:gd name="T15" fmla="*/ 2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3">
                    <a:moveTo>
                      <a:pt x="2" y="2"/>
                    </a:moveTo>
                    <a:cubicBezTo>
                      <a:pt x="1" y="0"/>
                      <a:pt x="1" y="0"/>
                      <a:pt x="1" y="0"/>
                    </a:cubicBezTo>
                    <a:cubicBezTo>
                      <a:pt x="0" y="1"/>
                      <a:pt x="0" y="1"/>
                      <a:pt x="0" y="1"/>
                    </a:cubicBezTo>
                    <a:cubicBezTo>
                      <a:pt x="1" y="2"/>
                      <a:pt x="1" y="2"/>
                      <a:pt x="1" y="2"/>
                    </a:cubicBezTo>
                    <a:cubicBezTo>
                      <a:pt x="4" y="3"/>
                      <a:pt x="4" y="3"/>
                      <a:pt x="4" y="3"/>
                    </a:cubicBezTo>
                    <a:cubicBezTo>
                      <a:pt x="4" y="3"/>
                      <a:pt x="4" y="3"/>
                      <a:pt x="4" y="3"/>
                    </a:cubicBezTo>
                    <a:cubicBezTo>
                      <a:pt x="4" y="3"/>
                      <a:pt x="4" y="3"/>
                      <a:pt x="4" y="3"/>
                    </a:cubicBezTo>
                    <a:cubicBezTo>
                      <a:pt x="3" y="3"/>
                      <a:pt x="3" y="2"/>
                      <a:pt x="2" y="2"/>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825" name="Freeform 4122"/>
              <p:cNvSpPr>
                <a:spLocks/>
              </p:cNvSpPr>
              <p:nvPr/>
            </p:nvSpPr>
            <p:spPr bwMode="auto">
              <a:xfrm>
                <a:off x="4308" y="2249"/>
                <a:ext cx="11" cy="16"/>
              </a:xfrm>
              <a:custGeom>
                <a:avLst/>
                <a:gdLst>
                  <a:gd name="T0" fmla="*/ 75 w 81"/>
                  <a:gd name="T1" fmla="*/ 44 h 119"/>
                  <a:gd name="T2" fmla="*/ 78 w 81"/>
                  <a:gd name="T3" fmla="*/ 39 h 119"/>
                  <a:gd name="T4" fmla="*/ 80 w 81"/>
                  <a:gd name="T5" fmla="*/ 33 h 119"/>
                  <a:gd name="T6" fmla="*/ 78 w 81"/>
                  <a:gd name="T7" fmla="*/ 26 h 119"/>
                  <a:gd name="T8" fmla="*/ 75 w 81"/>
                  <a:gd name="T9" fmla="*/ 24 h 119"/>
                  <a:gd name="T10" fmla="*/ 73 w 81"/>
                  <a:gd name="T11" fmla="*/ 21 h 119"/>
                  <a:gd name="T12" fmla="*/ 73 w 81"/>
                  <a:gd name="T13" fmla="*/ 20 h 119"/>
                  <a:gd name="T14" fmla="*/ 72 w 81"/>
                  <a:gd name="T15" fmla="*/ 19 h 119"/>
                  <a:gd name="T16" fmla="*/ 67 w 81"/>
                  <a:gd name="T17" fmla="*/ 9 h 119"/>
                  <a:gd name="T18" fmla="*/ 68 w 81"/>
                  <a:gd name="T19" fmla="*/ 7 h 119"/>
                  <a:gd name="T20" fmla="*/ 67 w 81"/>
                  <a:gd name="T21" fmla="*/ 7 h 119"/>
                  <a:gd name="T22" fmla="*/ 68 w 81"/>
                  <a:gd name="T23" fmla="*/ 5 h 119"/>
                  <a:gd name="T24" fmla="*/ 66 w 81"/>
                  <a:gd name="T25" fmla="*/ 5 h 119"/>
                  <a:gd name="T26" fmla="*/ 68 w 81"/>
                  <a:gd name="T27" fmla="*/ 4 h 119"/>
                  <a:gd name="T28" fmla="*/ 65 w 81"/>
                  <a:gd name="T29" fmla="*/ 2 h 119"/>
                  <a:gd name="T30" fmla="*/ 63 w 81"/>
                  <a:gd name="T31" fmla="*/ 2 h 119"/>
                  <a:gd name="T32" fmla="*/ 61 w 81"/>
                  <a:gd name="T33" fmla="*/ 0 h 119"/>
                  <a:gd name="T34" fmla="*/ 57 w 81"/>
                  <a:gd name="T35" fmla="*/ 1 h 119"/>
                  <a:gd name="T36" fmla="*/ 50 w 81"/>
                  <a:gd name="T37" fmla="*/ 5 h 119"/>
                  <a:gd name="T38" fmla="*/ 43 w 81"/>
                  <a:gd name="T39" fmla="*/ 8 h 119"/>
                  <a:gd name="T40" fmla="*/ 36 w 81"/>
                  <a:gd name="T41" fmla="*/ 12 h 119"/>
                  <a:gd name="T42" fmla="*/ 35 w 81"/>
                  <a:gd name="T43" fmla="*/ 11 h 119"/>
                  <a:gd name="T44" fmla="*/ 31 w 81"/>
                  <a:gd name="T45" fmla="*/ 12 h 119"/>
                  <a:gd name="T46" fmla="*/ 28 w 81"/>
                  <a:gd name="T47" fmla="*/ 15 h 119"/>
                  <a:gd name="T48" fmla="*/ 24 w 81"/>
                  <a:gd name="T49" fmla="*/ 16 h 119"/>
                  <a:gd name="T50" fmla="*/ 19 w 81"/>
                  <a:gd name="T51" fmla="*/ 16 h 119"/>
                  <a:gd name="T52" fmla="*/ 17 w 81"/>
                  <a:gd name="T53" fmla="*/ 15 h 119"/>
                  <a:gd name="T54" fmla="*/ 14 w 81"/>
                  <a:gd name="T55" fmla="*/ 16 h 119"/>
                  <a:gd name="T56" fmla="*/ 12 w 81"/>
                  <a:gd name="T57" fmla="*/ 14 h 119"/>
                  <a:gd name="T58" fmla="*/ 9 w 81"/>
                  <a:gd name="T59" fmla="*/ 15 h 119"/>
                  <a:gd name="T60" fmla="*/ 6 w 81"/>
                  <a:gd name="T61" fmla="*/ 16 h 119"/>
                  <a:gd name="T62" fmla="*/ 4 w 81"/>
                  <a:gd name="T63" fmla="*/ 19 h 119"/>
                  <a:gd name="T64" fmla="*/ 0 w 81"/>
                  <a:gd name="T65" fmla="*/ 26 h 119"/>
                  <a:gd name="T66" fmla="*/ 1 w 81"/>
                  <a:gd name="T67" fmla="*/ 35 h 119"/>
                  <a:gd name="T68" fmla="*/ 5 w 81"/>
                  <a:gd name="T69" fmla="*/ 38 h 119"/>
                  <a:gd name="T70" fmla="*/ 5 w 81"/>
                  <a:gd name="T71" fmla="*/ 43 h 119"/>
                  <a:gd name="T72" fmla="*/ 6 w 81"/>
                  <a:gd name="T73" fmla="*/ 49 h 119"/>
                  <a:gd name="T74" fmla="*/ 5 w 81"/>
                  <a:gd name="T75" fmla="*/ 61 h 119"/>
                  <a:gd name="T76" fmla="*/ 6 w 81"/>
                  <a:gd name="T77" fmla="*/ 68 h 119"/>
                  <a:gd name="T78" fmla="*/ 5 w 81"/>
                  <a:gd name="T79" fmla="*/ 76 h 119"/>
                  <a:gd name="T80" fmla="*/ 7 w 81"/>
                  <a:gd name="T81" fmla="*/ 119 h 119"/>
                  <a:gd name="T82" fmla="*/ 13 w 81"/>
                  <a:gd name="T83" fmla="*/ 113 h 119"/>
                  <a:gd name="T84" fmla="*/ 18 w 81"/>
                  <a:gd name="T85" fmla="*/ 108 h 119"/>
                  <a:gd name="T86" fmla="*/ 21 w 81"/>
                  <a:gd name="T87" fmla="*/ 108 h 119"/>
                  <a:gd name="T88" fmla="*/ 25 w 81"/>
                  <a:gd name="T89" fmla="*/ 101 h 119"/>
                  <a:gd name="T90" fmla="*/ 32 w 81"/>
                  <a:gd name="T91" fmla="*/ 98 h 119"/>
                  <a:gd name="T92" fmla="*/ 36 w 81"/>
                  <a:gd name="T93" fmla="*/ 93 h 119"/>
                  <a:gd name="T94" fmla="*/ 40 w 81"/>
                  <a:gd name="T95" fmla="*/ 88 h 119"/>
                  <a:gd name="T96" fmla="*/ 44 w 81"/>
                  <a:gd name="T97" fmla="*/ 83 h 119"/>
                  <a:gd name="T98" fmla="*/ 46 w 81"/>
                  <a:gd name="T99" fmla="*/ 77 h 119"/>
                  <a:gd name="T100" fmla="*/ 46 w 81"/>
                  <a:gd name="T101" fmla="*/ 85 h 119"/>
                  <a:gd name="T102" fmla="*/ 52 w 81"/>
                  <a:gd name="T103" fmla="*/ 80 h 119"/>
                  <a:gd name="T104" fmla="*/ 56 w 81"/>
                  <a:gd name="T105" fmla="*/ 75 h 119"/>
                  <a:gd name="T106" fmla="*/ 60 w 81"/>
                  <a:gd name="T107" fmla="*/ 69 h 119"/>
                  <a:gd name="T108" fmla="*/ 65 w 81"/>
                  <a:gd name="T109" fmla="*/ 62 h 119"/>
                  <a:gd name="T110" fmla="*/ 68 w 81"/>
                  <a:gd name="T111" fmla="*/ 57 h 119"/>
                  <a:gd name="T112" fmla="*/ 70 w 81"/>
                  <a:gd name="T113" fmla="*/ 52 h 119"/>
                  <a:gd name="T114" fmla="*/ 73 w 81"/>
                  <a:gd name="T115" fmla="*/ 49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1" h="119">
                    <a:moveTo>
                      <a:pt x="73" y="48"/>
                    </a:moveTo>
                    <a:cubicBezTo>
                      <a:pt x="73" y="48"/>
                      <a:pt x="73" y="48"/>
                      <a:pt x="73" y="48"/>
                    </a:cubicBezTo>
                    <a:cubicBezTo>
                      <a:pt x="73" y="47"/>
                      <a:pt x="74" y="47"/>
                      <a:pt x="74" y="47"/>
                    </a:cubicBezTo>
                    <a:cubicBezTo>
                      <a:pt x="74" y="46"/>
                      <a:pt x="74" y="46"/>
                      <a:pt x="74" y="45"/>
                    </a:cubicBezTo>
                    <a:cubicBezTo>
                      <a:pt x="75" y="45"/>
                      <a:pt x="75" y="45"/>
                      <a:pt x="75" y="45"/>
                    </a:cubicBezTo>
                    <a:cubicBezTo>
                      <a:pt x="75" y="45"/>
                      <a:pt x="75" y="44"/>
                      <a:pt x="75" y="44"/>
                    </a:cubicBezTo>
                    <a:cubicBezTo>
                      <a:pt x="75" y="44"/>
                      <a:pt x="76" y="43"/>
                      <a:pt x="76" y="43"/>
                    </a:cubicBezTo>
                    <a:cubicBezTo>
                      <a:pt x="76" y="43"/>
                      <a:pt x="76" y="42"/>
                      <a:pt x="76" y="42"/>
                    </a:cubicBezTo>
                    <a:cubicBezTo>
                      <a:pt x="76" y="42"/>
                      <a:pt x="76" y="41"/>
                      <a:pt x="77" y="41"/>
                    </a:cubicBezTo>
                    <a:cubicBezTo>
                      <a:pt x="77" y="41"/>
                      <a:pt x="77" y="40"/>
                      <a:pt x="77" y="40"/>
                    </a:cubicBezTo>
                    <a:cubicBezTo>
                      <a:pt x="77" y="40"/>
                      <a:pt x="78" y="39"/>
                      <a:pt x="78" y="39"/>
                    </a:cubicBezTo>
                    <a:cubicBezTo>
                      <a:pt x="78" y="39"/>
                      <a:pt x="78" y="39"/>
                      <a:pt x="78" y="39"/>
                    </a:cubicBezTo>
                    <a:cubicBezTo>
                      <a:pt x="78" y="38"/>
                      <a:pt x="79" y="38"/>
                      <a:pt x="79" y="38"/>
                    </a:cubicBezTo>
                    <a:cubicBezTo>
                      <a:pt x="79" y="38"/>
                      <a:pt x="79" y="38"/>
                      <a:pt x="79" y="38"/>
                    </a:cubicBezTo>
                    <a:cubicBezTo>
                      <a:pt x="79" y="37"/>
                      <a:pt x="80" y="37"/>
                      <a:pt x="80" y="37"/>
                    </a:cubicBezTo>
                    <a:cubicBezTo>
                      <a:pt x="80" y="37"/>
                      <a:pt x="80" y="37"/>
                      <a:pt x="80" y="37"/>
                    </a:cubicBezTo>
                    <a:cubicBezTo>
                      <a:pt x="80" y="37"/>
                      <a:pt x="80" y="37"/>
                      <a:pt x="80" y="36"/>
                    </a:cubicBezTo>
                    <a:cubicBezTo>
                      <a:pt x="80" y="35"/>
                      <a:pt x="80" y="34"/>
                      <a:pt x="80" y="33"/>
                    </a:cubicBezTo>
                    <a:cubicBezTo>
                      <a:pt x="81" y="32"/>
                      <a:pt x="81" y="31"/>
                      <a:pt x="81" y="30"/>
                    </a:cubicBezTo>
                    <a:cubicBezTo>
                      <a:pt x="81" y="29"/>
                      <a:pt x="81" y="28"/>
                      <a:pt x="81" y="28"/>
                    </a:cubicBezTo>
                    <a:cubicBezTo>
                      <a:pt x="79" y="27"/>
                      <a:pt x="79" y="27"/>
                      <a:pt x="79" y="27"/>
                    </a:cubicBezTo>
                    <a:cubicBezTo>
                      <a:pt x="79" y="27"/>
                      <a:pt x="79" y="27"/>
                      <a:pt x="79" y="27"/>
                    </a:cubicBezTo>
                    <a:cubicBezTo>
                      <a:pt x="78" y="27"/>
                      <a:pt x="78" y="27"/>
                      <a:pt x="78" y="27"/>
                    </a:cubicBezTo>
                    <a:cubicBezTo>
                      <a:pt x="78" y="26"/>
                      <a:pt x="78" y="26"/>
                      <a:pt x="78" y="26"/>
                    </a:cubicBezTo>
                    <a:cubicBezTo>
                      <a:pt x="77" y="26"/>
                      <a:pt x="77" y="26"/>
                      <a:pt x="77" y="26"/>
                    </a:cubicBezTo>
                    <a:cubicBezTo>
                      <a:pt x="77" y="26"/>
                      <a:pt x="77" y="25"/>
                      <a:pt x="77" y="25"/>
                    </a:cubicBezTo>
                    <a:cubicBezTo>
                      <a:pt x="76" y="25"/>
                      <a:pt x="76" y="25"/>
                      <a:pt x="76" y="25"/>
                    </a:cubicBezTo>
                    <a:cubicBezTo>
                      <a:pt x="76" y="25"/>
                      <a:pt x="76" y="25"/>
                      <a:pt x="76" y="24"/>
                    </a:cubicBezTo>
                    <a:cubicBezTo>
                      <a:pt x="76" y="24"/>
                      <a:pt x="76" y="24"/>
                      <a:pt x="75" y="24"/>
                    </a:cubicBezTo>
                    <a:cubicBezTo>
                      <a:pt x="75" y="24"/>
                      <a:pt x="75" y="24"/>
                      <a:pt x="75" y="24"/>
                    </a:cubicBezTo>
                    <a:cubicBezTo>
                      <a:pt x="75" y="24"/>
                      <a:pt x="75" y="24"/>
                      <a:pt x="75" y="24"/>
                    </a:cubicBezTo>
                    <a:cubicBezTo>
                      <a:pt x="75" y="24"/>
                      <a:pt x="75" y="23"/>
                      <a:pt x="75" y="23"/>
                    </a:cubicBezTo>
                    <a:cubicBezTo>
                      <a:pt x="75" y="23"/>
                      <a:pt x="75" y="23"/>
                      <a:pt x="75" y="23"/>
                    </a:cubicBezTo>
                    <a:cubicBezTo>
                      <a:pt x="75" y="23"/>
                      <a:pt x="75" y="22"/>
                      <a:pt x="74" y="22"/>
                    </a:cubicBezTo>
                    <a:cubicBezTo>
                      <a:pt x="74" y="22"/>
                      <a:pt x="74" y="22"/>
                      <a:pt x="74" y="22"/>
                    </a:cubicBezTo>
                    <a:cubicBezTo>
                      <a:pt x="74" y="21"/>
                      <a:pt x="73" y="21"/>
                      <a:pt x="73" y="21"/>
                    </a:cubicBezTo>
                    <a:cubicBezTo>
                      <a:pt x="73" y="21"/>
                      <a:pt x="73" y="21"/>
                      <a:pt x="73" y="21"/>
                    </a:cubicBezTo>
                    <a:cubicBezTo>
                      <a:pt x="73" y="21"/>
                      <a:pt x="73" y="21"/>
                      <a:pt x="73" y="20"/>
                    </a:cubicBezTo>
                    <a:cubicBezTo>
                      <a:pt x="73" y="20"/>
                      <a:pt x="73" y="20"/>
                      <a:pt x="73" y="20"/>
                    </a:cubicBezTo>
                    <a:cubicBezTo>
                      <a:pt x="74" y="19"/>
                      <a:pt x="74" y="19"/>
                      <a:pt x="74" y="19"/>
                    </a:cubicBezTo>
                    <a:cubicBezTo>
                      <a:pt x="73" y="19"/>
                      <a:pt x="73" y="19"/>
                      <a:pt x="73" y="19"/>
                    </a:cubicBezTo>
                    <a:cubicBezTo>
                      <a:pt x="73" y="19"/>
                      <a:pt x="73" y="20"/>
                      <a:pt x="73" y="20"/>
                    </a:cubicBezTo>
                    <a:cubicBezTo>
                      <a:pt x="73" y="20"/>
                      <a:pt x="73" y="19"/>
                      <a:pt x="73" y="19"/>
                    </a:cubicBezTo>
                    <a:cubicBezTo>
                      <a:pt x="73" y="18"/>
                      <a:pt x="73" y="18"/>
                      <a:pt x="73" y="18"/>
                    </a:cubicBezTo>
                    <a:cubicBezTo>
                      <a:pt x="73" y="17"/>
                      <a:pt x="73" y="17"/>
                      <a:pt x="73" y="17"/>
                    </a:cubicBezTo>
                    <a:cubicBezTo>
                      <a:pt x="72" y="19"/>
                      <a:pt x="72" y="19"/>
                      <a:pt x="72" y="19"/>
                    </a:cubicBezTo>
                    <a:cubicBezTo>
                      <a:pt x="72" y="19"/>
                      <a:pt x="72" y="19"/>
                      <a:pt x="72" y="19"/>
                    </a:cubicBezTo>
                    <a:cubicBezTo>
                      <a:pt x="72" y="19"/>
                      <a:pt x="72" y="19"/>
                      <a:pt x="72" y="19"/>
                    </a:cubicBezTo>
                    <a:cubicBezTo>
                      <a:pt x="72" y="19"/>
                      <a:pt x="72" y="19"/>
                      <a:pt x="71" y="19"/>
                    </a:cubicBezTo>
                    <a:cubicBezTo>
                      <a:pt x="72" y="19"/>
                      <a:pt x="72" y="19"/>
                      <a:pt x="72" y="19"/>
                    </a:cubicBezTo>
                    <a:cubicBezTo>
                      <a:pt x="72" y="19"/>
                      <a:pt x="72" y="19"/>
                      <a:pt x="72" y="18"/>
                    </a:cubicBezTo>
                    <a:cubicBezTo>
                      <a:pt x="72" y="18"/>
                      <a:pt x="71" y="18"/>
                      <a:pt x="71" y="18"/>
                    </a:cubicBezTo>
                    <a:cubicBezTo>
                      <a:pt x="70" y="17"/>
                      <a:pt x="69" y="15"/>
                      <a:pt x="68" y="13"/>
                    </a:cubicBezTo>
                    <a:cubicBezTo>
                      <a:pt x="68" y="12"/>
                      <a:pt x="68" y="10"/>
                      <a:pt x="67" y="9"/>
                    </a:cubicBezTo>
                    <a:cubicBezTo>
                      <a:pt x="67" y="9"/>
                      <a:pt x="67" y="9"/>
                      <a:pt x="67" y="8"/>
                    </a:cubicBezTo>
                    <a:cubicBezTo>
                      <a:pt x="69" y="8"/>
                      <a:pt x="69" y="8"/>
                      <a:pt x="69" y="8"/>
                    </a:cubicBezTo>
                    <a:cubicBezTo>
                      <a:pt x="69" y="8"/>
                      <a:pt x="69" y="8"/>
                      <a:pt x="69" y="8"/>
                    </a:cubicBezTo>
                    <a:cubicBezTo>
                      <a:pt x="67" y="8"/>
                      <a:pt x="67" y="8"/>
                      <a:pt x="67" y="8"/>
                    </a:cubicBezTo>
                    <a:cubicBezTo>
                      <a:pt x="67" y="8"/>
                      <a:pt x="67" y="8"/>
                      <a:pt x="67" y="8"/>
                    </a:cubicBezTo>
                    <a:cubicBezTo>
                      <a:pt x="68" y="7"/>
                      <a:pt x="68" y="7"/>
                      <a:pt x="68" y="7"/>
                    </a:cubicBezTo>
                    <a:cubicBezTo>
                      <a:pt x="68" y="7"/>
                      <a:pt x="68" y="7"/>
                      <a:pt x="68" y="7"/>
                    </a:cubicBezTo>
                    <a:cubicBezTo>
                      <a:pt x="67" y="7"/>
                      <a:pt x="67" y="7"/>
                      <a:pt x="67" y="7"/>
                    </a:cubicBezTo>
                    <a:cubicBezTo>
                      <a:pt x="67" y="7"/>
                      <a:pt x="67" y="7"/>
                      <a:pt x="67" y="7"/>
                    </a:cubicBezTo>
                    <a:cubicBezTo>
                      <a:pt x="69" y="6"/>
                      <a:pt x="69" y="6"/>
                      <a:pt x="69" y="6"/>
                    </a:cubicBezTo>
                    <a:cubicBezTo>
                      <a:pt x="68" y="6"/>
                      <a:pt x="68" y="6"/>
                      <a:pt x="68" y="6"/>
                    </a:cubicBezTo>
                    <a:cubicBezTo>
                      <a:pt x="67" y="7"/>
                      <a:pt x="67" y="7"/>
                      <a:pt x="67" y="7"/>
                    </a:cubicBezTo>
                    <a:cubicBezTo>
                      <a:pt x="67" y="6"/>
                      <a:pt x="67" y="6"/>
                      <a:pt x="67" y="6"/>
                    </a:cubicBezTo>
                    <a:cubicBezTo>
                      <a:pt x="68" y="5"/>
                      <a:pt x="68" y="5"/>
                      <a:pt x="68" y="5"/>
                    </a:cubicBezTo>
                    <a:cubicBezTo>
                      <a:pt x="68" y="5"/>
                      <a:pt x="68" y="5"/>
                      <a:pt x="68" y="5"/>
                    </a:cubicBezTo>
                    <a:cubicBezTo>
                      <a:pt x="67" y="6"/>
                      <a:pt x="67" y="6"/>
                      <a:pt x="67" y="6"/>
                    </a:cubicBezTo>
                    <a:cubicBezTo>
                      <a:pt x="67" y="6"/>
                      <a:pt x="66" y="5"/>
                      <a:pt x="66" y="5"/>
                    </a:cubicBezTo>
                    <a:cubicBezTo>
                      <a:pt x="68" y="5"/>
                      <a:pt x="68" y="5"/>
                      <a:pt x="68" y="5"/>
                    </a:cubicBezTo>
                    <a:cubicBezTo>
                      <a:pt x="68" y="5"/>
                      <a:pt x="68" y="5"/>
                      <a:pt x="68" y="5"/>
                    </a:cubicBezTo>
                    <a:cubicBezTo>
                      <a:pt x="66" y="5"/>
                      <a:pt x="66" y="5"/>
                      <a:pt x="66" y="5"/>
                    </a:cubicBezTo>
                    <a:cubicBezTo>
                      <a:pt x="66" y="5"/>
                      <a:pt x="66" y="5"/>
                      <a:pt x="66" y="5"/>
                    </a:cubicBezTo>
                    <a:cubicBezTo>
                      <a:pt x="68" y="4"/>
                      <a:pt x="68" y="4"/>
                      <a:pt x="68" y="4"/>
                    </a:cubicBezTo>
                    <a:cubicBezTo>
                      <a:pt x="68" y="4"/>
                      <a:pt x="68" y="4"/>
                      <a:pt x="68" y="4"/>
                    </a:cubicBezTo>
                    <a:cubicBezTo>
                      <a:pt x="66" y="5"/>
                      <a:pt x="66" y="5"/>
                      <a:pt x="66" y="5"/>
                    </a:cubicBezTo>
                    <a:cubicBezTo>
                      <a:pt x="66" y="5"/>
                      <a:pt x="66" y="5"/>
                      <a:pt x="66" y="5"/>
                    </a:cubicBezTo>
                    <a:cubicBezTo>
                      <a:pt x="68" y="4"/>
                      <a:pt x="68" y="4"/>
                      <a:pt x="68" y="4"/>
                    </a:cubicBezTo>
                    <a:cubicBezTo>
                      <a:pt x="68" y="4"/>
                      <a:pt x="68" y="4"/>
                      <a:pt x="68" y="4"/>
                    </a:cubicBezTo>
                    <a:cubicBezTo>
                      <a:pt x="66" y="4"/>
                      <a:pt x="66" y="4"/>
                      <a:pt x="66" y="4"/>
                    </a:cubicBezTo>
                    <a:cubicBezTo>
                      <a:pt x="66" y="4"/>
                      <a:pt x="66" y="4"/>
                      <a:pt x="66" y="4"/>
                    </a:cubicBezTo>
                    <a:cubicBezTo>
                      <a:pt x="68" y="4"/>
                      <a:pt x="68" y="4"/>
                      <a:pt x="68" y="4"/>
                    </a:cubicBezTo>
                    <a:cubicBezTo>
                      <a:pt x="67" y="3"/>
                      <a:pt x="67" y="3"/>
                      <a:pt x="67" y="3"/>
                    </a:cubicBezTo>
                    <a:cubicBezTo>
                      <a:pt x="66" y="4"/>
                      <a:pt x="66" y="4"/>
                      <a:pt x="66" y="4"/>
                    </a:cubicBezTo>
                    <a:cubicBezTo>
                      <a:pt x="66" y="4"/>
                      <a:pt x="66" y="4"/>
                      <a:pt x="66" y="3"/>
                    </a:cubicBezTo>
                    <a:cubicBezTo>
                      <a:pt x="65" y="3"/>
                      <a:pt x="65" y="3"/>
                      <a:pt x="65" y="3"/>
                    </a:cubicBezTo>
                    <a:cubicBezTo>
                      <a:pt x="65" y="2"/>
                      <a:pt x="65" y="2"/>
                      <a:pt x="65" y="2"/>
                    </a:cubicBezTo>
                    <a:cubicBezTo>
                      <a:pt x="65" y="2"/>
                      <a:pt x="65" y="2"/>
                      <a:pt x="65" y="2"/>
                    </a:cubicBezTo>
                    <a:cubicBezTo>
                      <a:pt x="65" y="2"/>
                      <a:pt x="65" y="2"/>
                      <a:pt x="64" y="2"/>
                    </a:cubicBezTo>
                    <a:cubicBezTo>
                      <a:pt x="65" y="1"/>
                      <a:pt x="65" y="1"/>
                      <a:pt x="65" y="1"/>
                    </a:cubicBezTo>
                    <a:cubicBezTo>
                      <a:pt x="65" y="1"/>
                      <a:pt x="65" y="1"/>
                      <a:pt x="65" y="1"/>
                    </a:cubicBezTo>
                    <a:cubicBezTo>
                      <a:pt x="64" y="2"/>
                      <a:pt x="64" y="2"/>
                      <a:pt x="64" y="2"/>
                    </a:cubicBezTo>
                    <a:cubicBezTo>
                      <a:pt x="64" y="2"/>
                      <a:pt x="64" y="2"/>
                      <a:pt x="64" y="2"/>
                    </a:cubicBezTo>
                    <a:cubicBezTo>
                      <a:pt x="64" y="2"/>
                      <a:pt x="64" y="2"/>
                      <a:pt x="63" y="2"/>
                    </a:cubicBezTo>
                    <a:cubicBezTo>
                      <a:pt x="63" y="2"/>
                      <a:pt x="63" y="2"/>
                      <a:pt x="63" y="2"/>
                    </a:cubicBezTo>
                    <a:cubicBezTo>
                      <a:pt x="63" y="2"/>
                      <a:pt x="62" y="1"/>
                      <a:pt x="63" y="1"/>
                    </a:cubicBezTo>
                    <a:cubicBezTo>
                      <a:pt x="63" y="1"/>
                      <a:pt x="63" y="1"/>
                      <a:pt x="63" y="1"/>
                    </a:cubicBezTo>
                    <a:cubicBezTo>
                      <a:pt x="63" y="1"/>
                      <a:pt x="62" y="1"/>
                      <a:pt x="62" y="1"/>
                    </a:cubicBezTo>
                    <a:cubicBezTo>
                      <a:pt x="62" y="1"/>
                      <a:pt x="61" y="1"/>
                      <a:pt x="61" y="1"/>
                    </a:cubicBezTo>
                    <a:cubicBezTo>
                      <a:pt x="61" y="1"/>
                      <a:pt x="61" y="1"/>
                      <a:pt x="61" y="0"/>
                    </a:cubicBezTo>
                    <a:cubicBezTo>
                      <a:pt x="61" y="0"/>
                      <a:pt x="61" y="0"/>
                      <a:pt x="60" y="0"/>
                    </a:cubicBezTo>
                    <a:cubicBezTo>
                      <a:pt x="60" y="0"/>
                      <a:pt x="60" y="0"/>
                      <a:pt x="60" y="1"/>
                    </a:cubicBezTo>
                    <a:cubicBezTo>
                      <a:pt x="60" y="1"/>
                      <a:pt x="60" y="1"/>
                      <a:pt x="60" y="1"/>
                    </a:cubicBezTo>
                    <a:cubicBezTo>
                      <a:pt x="59" y="1"/>
                      <a:pt x="59" y="1"/>
                      <a:pt x="59" y="1"/>
                    </a:cubicBezTo>
                    <a:cubicBezTo>
                      <a:pt x="59" y="1"/>
                      <a:pt x="59" y="1"/>
                      <a:pt x="59" y="1"/>
                    </a:cubicBezTo>
                    <a:cubicBezTo>
                      <a:pt x="57" y="1"/>
                      <a:pt x="57" y="1"/>
                      <a:pt x="57" y="1"/>
                    </a:cubicBezTo>
                    <a:cubicBezTo>
                      <a:pt x="56" y="2"/>
                      <a:pt x="56" y="2"/>
                      <a:pt x="56" y="2"/>
                    </a:cubicBezTo>
                    <a:cubicBezTo>
                      <a:pt x="56" y="2"/>
                      <a:pt x="56" y="2"/>
                      <a:pt x="56" y="2"/>
                    </a:cubicBezTo>
                    <a:cubicBezTo>
                      <a:pt x="56" y="2"/>
                      <a:pt x="56" y="2"/>
                      <a:pt x="56" y="2"/>
                    </a:cubicBezTo>
                    <a:cubicBezTo>
                      <a:pt x="54" y="3"/>
                      <a:pt x="54" y="3"/>
                      <a:pt x="54" y="3"/>
                    </a:cubicBezTo>
                    <a:cubicBezTo>
                      <a:pt x="54" y="4"/>
                      <a:pt x="53" y="4"/>
                      <a:pt x="53" y="4"/>
                    </a:cubicBezTo>
                    <a:cubicBezTo>
                      <a:pt x="50" y="5"/>
                      <a:pt x="50" y="5"/>
                      <a:pt x="50" y="5"/>
                    </a:cubicBezTo>
                    <a:cubicBezTo>
                      <a:pt x="50" y="5"/>
                      <a:pt x="50" y="5"/>
                      <a:pt x="50" y="5"/>
                    </a:cubicBezTo>
                    <a:cubicBezTo>
                      <a:pt x="50" y="6"/>
                      <a:pt x="50" y="6"/>
                      <a:pt x="50" y="6"/>
                    </a:cubicBezTo>
                    <a:cubicBezTo>
                      <a:pt x="48" y="5"/>
                      <a:pt x="48" y="5"/>
                      <a:pt x="48" y="5"/>
                    </a:cubicBezTo>
                    <a:cubicBezTo>
                      <a:pt x="44" y="7"/>
                      <a:pt x="44" y="7"/>
                      <a:pt x="44" y="7"/>
                    </a:cubicBezTo>
                    <a:cubicBezTo>
                      <a:pt x="44" y="8"/>
                      <a:pt x="44" y="8"/>
                      <a:pt x="44" y="8"/>
                    </a:cubicBezTo>
                    <a:cubicBezTo>
                      <a:pt x="43" y="8"/>
                      <a:pt x="43" y="8"/>
                      <a:pt x="43" y="8"/>
                    </a:cubicBezTo>
                    <a:cubicBezTo>
                      <a:pt x="41" y="9"/>
                      <a:pt x="41" y="9"/>
                      <a:pt x="41" y="9"/>
                    </a:cubicBezTo>
                    <a:cubicBezTo>
                      <a:pt x="40" y="10"/>
                      <a:pt x="40" y="10"/>
                      <a:pt x="40" y="10"/>
                    </a:cubicBezTo>
                    <a:cubicBezTo>
                      <a:pt x="39" y="10"/>
                      <a:pt x="39" y="10"/>
                      <a:pt x="39" y="10"/>
                    </a:cubicBezTo>
                    <a:cubicBezTo>
                      <a:pt x="40" y="11"/>
                      <a:pt x="40" y="11"/>
                      <a:pt x="40" y="11"/>
                    </a:cubicBezTo>
                    <a:cubicBezTo>
                      <a:pt x="38" y="12"/>
                      <a:pt x="38" y="12"/>
                      <a:pt x="38" y="12"/>
                    </a:cubicBezTo>
                    <a:cubicBezTo>
                      <a:pt x="36" y="12"/>
                      <a:pt x="36" y="12"/>
                      <a:pt x="36" y="12"/>
                    </a:cubicBezTo>
                    <a:cubicBezTo>
                      <a:pt x="36" y="12"/>
                      <a:pt x="36" y="12"/>
                      <a:pt x="36" y="12"/>
                    </a:cubicBezTo>
                    <a:cubicBezTo>
                      <a:pt x="36" y="12"/>
                      <a:pt x="36" y="12"/>
                      <a:pt x="36" y="12"/>
                    </a:cubicBezTo>
                    <a:cubicBezTo>
                      <a:pt x="36" y="12"/>
                      <a:pt x="36" y="12"/>
                      <a:pt x="36" y="12"/>
                    </a:cubicBezTo>
                    <a:cubicBezTo>
                      <a:pt x="36" y="12"/>
                      <a:pt x="36" y="12"/>
                      <a:pt x="36" y="12"/>
                    </a:cubicBezTo>
                    <a:cubicBezTo>
                      <a:pt x="35" y="12"/>
                      <a:pt x="35" y="12"/>
                      <a:pt x="35" y="12"/>
                    </a:cubicBezTo>
                    <a:cubicBezTo>
                      <a:pt x="35" y="11"/>
                      <a:pt x="35" y="11"/>
                      <a:pt x="35" y="11"/>
                    </a:cubicBezTo>
                    <a:cubicBezTo>
                      <a:pt x="34" y="12"/>
                      <a:pt x="34" y="12"/>
                      <a:pt x="34" y="12"/>
                    </a:cubicBezTo>
                    <a:cubicBezTo>
                      <a:pt x="34" y="12"/>
                      <a:pt x="34" y="12"/>
                      <a:pt x="34" y="12"/>
                    </a:cubicBezTo>
                    <a:cubicBezTo>
                      <a:pt x="33" y="12"/>
                      <a:pt x="33" y="12"/>
                      <a:pt x="33" y="12"/>
                    </a:cubicBezTo>
                    <a:cubicBezTo>
                      <a:pt x="33" y="12"/>
                      <a:pt x="33" y="12"/>
                      <a:pt x="33" y="12"/>
                    </a:cubicBezTo>
                    <a:cubicBezTo>
                      <a:pt x="33" y="12"/>
                      <a:pt x="33" y="12"/>
                      <a:pt x="33" y="12"/>
                    </a:cubicBezTo>
                    <a:cubicBezTo>
                      <a:pt x="31" y="12"/>
                      <a:pt x="31" y="12"/>
                      <a:pt x="31" y="12"/>
                    </a:cubicBezTo>
                    <a:cubicBezTo>
                      <a:pt x="31" y="13"/>
                      <a:pt x="31" y="13"/>
                      <a:pt x="31" y="13"/>
                    </a:cubicBezTo>
                    <a:cubicBezTo>
                      <a:pt x="30" y="13"/>
                      <a:pt x="30" y="13"/>
                      <a:pt x="30" y="13"/>
                    </a:cubicBezTo>
                    <a:cubicBezTo>
                      <a:pt x="30" y="14"/>
                      <a:pt x="30" y="14"/>
                      <a:pt x="30" y="14"/>
                    </a:cubicBezTo>
                    <a:cubicBezTo>
                      <a:pt x="29" y="14"/>
                      <a:pt x="29" y="14"/>
                      <a:pt x="29" y="14"/>
                    </a:cubicBezTo>
                    <a:cubicBezTo>
                      <a:pt x="28" y="14"/>
                      <a:pt x="28" y="14"/>
                      <a:pt x="28" y="14"/>
                    </a:cubicBezTo>
                    <a:cubicBezTo>
                      <a:pt x="28" y="15"/>
                      <a:pt x="28" y="15"/>
                      <a:pt x="28" y="15"/>
                    </a:cubicBezTo>
                    <a:cubicBezTo>
                      <a:pt x="27" y="15"/>
                      <a:pt x="27" y="15"/>
                      <a:pt x="27" y="15"/>
                    </a:cubicBezTo>
                    <a:cubicBezTo>
                      <a:pt x="25" y="16"/>
                      <a:pt x="25" y="16"/>
                      <a:pt x="25" y="16"/>
                    </a:cubicBezTo>
                    <a:cubicBezTo>
                      <a:pt x="25" y="16"/>
                      <a:pt x="25" y="16"/>
                      <a:pt x="25" y="16"/>
                    </a:cubicBezTo>
                    <a:cubicBezTo>
                      <a:pt x="25" y="16"/>
                      <a:pt x="25" y="16"/>
                      <a:pt x="25" y="16"/>
                    </a:cubicBezTo>
                    <a:cubicBezTo>
                      <a:pt x="24" y="16"/>
                      <a:pt x="24" y="16"/>
                      <a:pt x="24" y="16"/>
                    </a:cubicBezTo>
                    <a:cubicBezTo>
                      <a:pt x="24" y="16"/>
                      <a:pt x="24" y="16"/>
                      <a:pt x="24" y="16"/>
                    </a:cubicBezTo>
                    <a:cubicBezTo>
                      <a:pt x="24" y="17"/>
                      <a:pt x="24" y="17"/>
                      <a:pt x="24" y="17"/>
                    </a:cubicBezTo>
                    <a:cubicBezTo>
                      <a:pt x="23" y="17"/>
                      <a:pt x="23" y="17"/>
                      <a:pt x="23" y="17"/>
                    </a:cubicBezTo>
                    <a:cubicBezTo>
                      <a:pt x="22" y="16"/>
                      <a:pt x="22" y="16"/>
                      <a:pt x="22" y="16"/>
                    </a:cubicBezTo>
                    <a:cubicBezTo>
                      <a:pt x="22" y="16"/>
                      <a:pt x="22" y="16"/>
                      <a:pt x="22" y="16"/>
                    </a:cubicBezTo>
                    <a:cubicBezTo>
                      <a:pt x="21" y="16"/>
                      <a:pt x="21" y="16"/>
                      <a:pt x="21" y="16"/>
                    </a:cubicBezTo>
                    <a:cubicBezTo>
                      <a:pt x="19" y="16"/>
                      <a:pt x="19" y="16"/>
                      <a:pt x="19" y="16"/>
                    </a:cubicBezTo>
                    <a:cubicBezTo>
                      <a:pt x="19" y="17"/>
                      <a:pt x="19" y="17"/>
                      <a:pt x="19" y="17"/>
                    </a:cubicBezTo>
                    <a:cubicBezTo>
                      <a:pt x="19" y="17"/>
                      <a:pt x="19" y="17"/>
                      <a:pt x="19" y="17"/>
                    </a:cubicBezTo>
                    <a:cubicBezTo>
                      <a:pt x="19" y="16"/>
                      <a:pt x="19" y="16"/>
                      <a:pt x="19" y="16"/>
                    </a:cubicBezTo>
                    <a:cubicBezTo>
                      <a:pt x="18" y="15"/>
                      <a:pt x="18" y="15"/>
                      <a:pt x="18" y="15"/>
                    </a:cubicBezTo>
                    <a:cubicBezTo>
                      <a:pt x="17" y="16"/>
                      <a:pt x="17" y="16"/>
                      <a:pt x="17" y="16"/>
                    </a:cubicBezTo>
                    <a:cubicBezTo>
                      <a:pt x="17" y="15"/>
                      <a:pt x="17" y="15"/>
                      <a:pt x="17" y="15"/>
                    </a:cubicBezTo>
                    <a:cubicBezTo>
                      <a:pt x="16" y="15"/>
                      <a:pt x="16" y="15"/>
                      <a:pt x="16" y="15"/>
                    </a:cubicBezTo>
                    <a:cubicBezTo>
                      <a:pt x="16" y="16"/>
                      <a:pt x="16" y="16"/>
                      <a:pt x="16" y="16"/>
                    </a:cubicBezTo>
                    <a:cubicBezTo>
                      <a:pt x="15" y="15"/>
                      <a:pt x="15" y="15"/>
                      <a:pt x="15" y="15"/>
                    </a:cubicBezTo>
                    <a:cubicBezTo>
                      <a:pt x="15" y="16"/>
                      <a:pt x="15" y="16"/>
                      <a:pt x="15" y="16"/>
                    </a:cubicBezTo>
                    <a:cubicBezTo>
                      <a:pt x="14" y="16"/>
                      <a:pt x="14" y="16"/>
                      <a:pt x="14" y="16"/>
                    </a:cubicBezTo>
                    <a:cubicBezTo>
                      <a:pt x="14" y="16"/>
                      <a:pt x="14" y="16"/>
                      <a:pt x="14" y="16"/>
                    </a:cubicBezTo>
                    <a:cubicBezTo>
                      <a:pt x="14" y="16"/>
                      <a:pt x="14" y="16"/>
                      <a:pt x="14" y="16"/>
                    </a:cubicBezTo>
                    <a:cubicBezTo>
                      <a:pt x="13" y="16"/>
                      <a:pt x="13" y="16"/>
                      <a:pt x="13" y="16"/>
                    </a:cubicBezTo>
                    <a:cubicBezTo>
                      <a:pt x="13" y="15"/>
                      <a:pt x="13" y="15"/>
                      <a:pt x="13" y="15"/>
                    </a:cubicBezTo>
                    <a:cubicBezTo>
                      <a:pt x="13" y="15"/>
                      <a:pt x="13" y="15"/>
                      <a:pt x="13" y="15"/>
                    </a:cubicBezTo>
                    <a:cubicBezTo>
                      <a:pt x="12" y="15"/>
                      <a:pt x="12" y="15"/>
                      <a:pt x="12" y="15"/>
                    </a:cubicBezTo>
                    <a:cubicBezTo>
                      <a:pt x="12" y="14"/>
                      <a:pt x="12" y="14"/>
                      <a:pt x="12" y="14"/>
                    </a:cubicBezTo>
                    <a:cubicBezTo>
                      <a:pt x="11" y="14"/>
                      <a:pt x="11" y="14"/>
                      <a:pt x="11" y="14"/>
                    </a:cubicBezTo>
                    <a:cubicBezTo>
                      <a:pt x="11" y="15"/>
                      <a:pt x="11" y="15"/>
                      <a:pt x="11" y="15"/>
                    </a:cubicBezTo>
                    <a:cubicBezTo>
                      <a:pt x="10" y="15"/>
                      <a:pt x="10" y="15"/>
                      <a:pt x="10" y="15"/>
                    </a:cubicBezTo>
                    <a:cubicBezTo>
                      <a:pt x="10" y="16"/>
                      <a:pt x="10" y="16"/>
                      <a:pt x="10" y="16"/>
                    </a:cubicBezTo>
                    <a:cubicBezTo>
                      <a:pt x="9" y="16"/>
                      <a:pt x="9" y="16"/>
                      <a:pt x="9" y="16"/>
                    </a:cubicBezTo>
                    <a:cubicBezTo>
                      <a:pt x="9" y="15"/>
                      <a:pt x="9" y="15"/>
                      <a:pt x="9" y="15"/>
                    </a:cubicBezTo>
                    <a:cubicBezTo>
                      <a:pt x="9" y="14"/>
                      <a:pt x="9" y="14"/>
                      <a:pt x="9" y="14"/>
                    </a:cubicBezTo>
                    <a:cubicBezTo>
                      <a:pt x="8" y="15"/>
                      <a:pt x="8" y="15"/>
                      <a:pt x="8" y="15"/>
                    </a:cubicBezTo>
                    <a:cubicBezTo>
                      <a:pt x="8" y="15"/>
                      <a:pt x="8" y="15"/>
                      <a:pt x="8" y="15"/>
                    </a:cubicBezTo>
                    <a:cubicBezTo>
                      <a:pt x="6" y="16"/>
                      <a:pt x="6" y="16"/>
                      <a:pt x="6" y="16"/>
                    </a:cubicBezTo>
                    <a:cubicBezTo>
                      <a:pt x="7" y="16"/>
                      <a:pt x="7" y="16"/>
                      <a:pt x="7" y="16"/>
                    </a:cubicBezTo>
                    <a:cubicBezTo>
                      <a:pt x="6" y="16"/>
                      <a:pt x="6" y="16"/>
                      <a:pt x="6" y="16"/>
                    </a:cubicBezTo>
                    <a:cubicBezTo>
                      <a:pt x="5" y="17"/>
                      <a:pt x="5" y="17"/>
                      <a:pt x="5" y="17"/>
                    </a:cubicBezTo>
                    <a:cubicBezTo>
                      <a:pt x="5" y="17"/>
                      <a:pt x="5" y="17"/>
                      <a:pt x="5" y="17"/>
                    </a:cubicBezTo>
                    <a:cubicBezTo>
                      <a:pt x="5" y="18"/>
                      <a:pt x="5" y="18"/>
                      <a:pt x="5" y="18"/>
                    </a:cubicBezTo>
                    <a:cubicBezTo>
                      <a:pt x="5" y="19"/>
                      <a:pt x="5" y="19"/>
                      <a:pt x="5" y="19"/>
                    </a:cubicBezTo>
                    <a:cubicBezTo>
                      <a:pt x="4" y="18"/>
                      <a:pt x="4" y="18"/>
                      <a:pt x="4" y="18"/>
                    </a:cubicBezTo>
                    <a:cubicBezTo>
                      <a:pt x="4" y="19"/>
                      <a:pt x="4" y="19"/>
                      <a:pt x="4" y="19"/>
                    </a:cubicBezTo>
                    <a:cubicBezTo>
                      <a:pt x="4" y="19"/>
                      <a:pt x="4" y="19"/>
                      <a:pt x="4" y="19"/>
                    </a:cubicBezTo>
                    <a:cubicBezTo>
                      <a:pt x="2" y="20"/>
                      <a:pt x="2" y="20"/>
                      <a:pt x="2" y="20"/>
                    </a:cubicBezTo>
                    <a:cubicBezTo>
                      <a:pt x="2" y="23"/>
                      <a:pt x="2" y="23"/>
                      <a:pt x="2" y="23"/>
                    </a:cubicBezTo>
                    <a:cubicBezTo>
                      <a:pt x="1" y="25"/>
                      <a:pt x="1" y="25"/>
                      <a:pt x="1" y="25"/>
                    </a:cubicBezTo>
                    <a:cubicBezTo>
                      <a:pt x="0" y="25"/>
                      <a:pt x="0" y="25"/>
                      <a:pt x="0" y="25"/>
                    </a:cubicBezTo>
                    <a:cubicBezTo>
                      <a:pt x="0" y="26"/>
                      <a:pt x="0" y="26"/>
                      <a:pt x="0" y="26"/>
                    </a:cubicBezTo>
                    <a:cubicBezTo>
                      <a:pt x="0" y="27"/>
                      <a:pt x="0" y="27"/>
                      <a:pt x="0" y="27"/>
                    </a:cubicBezTo>
                    <a:cubicBezTo>
                      <a:pt x="0" y="28"/>
                      <a:pt x="0" y="28"/>
                      <a:pt x="0" y="28"/>
                    </a:cubicBezTo>
                    <a:cubicBezTo>
                      <a:pt x="0" y="29"/>
                      <a:pt x="0" y="29"/>
                      <a:pt x="0" y="29"/>
                    </a:cubicBezTo>
                    <a:cubicBezTo>
                      <a:pt x="0" y="32"/>
                      <a:pt x="0" y="32"/>
                      <a:pt x="0" y="32"/>
                    </a:cubicBezTo>
                    <a:cubicBezTo>
                      <a:pt x="1" y="34"/>
                      <a:pt x="1" y="34"/>
                      <a:pt x="1" y="34"/>
                    </a:cubicBezTo>
                    <a:cubicBezTo>
                      <a:pt x="1" y="35"/>
                      <a:pt x="1" y="35"/>
                      <a:pt x="1" y="35"/>
                    </a:cubicBezTo>
                    <a:cubicBezTo>
                      <a:pt x="2" y="37"/>
                      <a:pt x="2" y="37"/>
                      <a:pt x="2" y="37"/>
                    </a:cubicBezTo>
                    <a:cubicBezTo>
                      <a:pt x="4" y="37"/>
                      <a:pt x="4" y="37"/>
                      <a:pt x="4" y="37"/>
                    </a:cubicBezTo>
                    <a:cubicBezTo>
                      <a:pt x="4" y="36"/>
                      <a:pt x="4" y="36"/>
                      <a:pt x="4" y="36"/>
                    </a:cubicBezTo>
                    <a:cubicBezTo>
                      <a:pt x="5" y="38"/>
                      <a:pt x="5" y="38"/>
                      <a:pt x="5" y="38"/>
                    </a:cubicBezTo>
                    <a:cubicBezTo>
                      <a:pt x="5" y="38"/>
                      <a:pt x="5" y="38"/>
                      <a:pt x="5" y="38"/>
                    </a:cubicBezTo>
                    <a:cubicBezTo>
                      <a:pt x="5" y="38"/>
                      <a:pt x="5" y="38"/>
                      <a:pt x="5" y="38"/>
                    </a:cubicBezTo>
                    <a:cubicBezTo>
                      <a:pt x="5" y="41"/>
                      <a:pt x="5" y="41"/>
                      <a:pt x="5" y="41"/>
                    </a:cubicBezTo>
                    <a:cubicBezTo>
                      <a:pt x="5" y="41"/>
                      <a:pt x="5" y="41"/>
                      <a:pt x="5" y="41"/>
                    </a:cubicBezTo>
                    <a:cubicBezTo>
                      <a:pt x="6" y="41"/>
                      <a:pt x="6" y="41"/>
                      <a:pt x="6" y="41"/>
                    </a:cubicBezTo>
                    <a:cubicBezTo>
                      <a:pt x="5" y="41"/>
                      <a:pt x="5" y="41"/>
                      <a:pt x="5" y="41"/>
                    </a:cubicBezTo>
                    <a:cubicBezTo>
                      <a:pt x="5" y="41"/>
                      <a:pt x="5" y="41"/>
                      <a:pt x="5" y="41"/>
                    </a:cubicBezTo>
                    <a:cubicBezTo>
                      <a:pt x="5" y="43"/>
                      <a:pt x="5" y="43"/>
                      <a:pt x="5" y="43"/>
                    </a:cubicBezTo>
                    <a:cubicBezTo>
                      <a:pt x="6" y="45"/>
                      <a:pt x="6" y="45"/>
                      <a:pt x="6" y="45"/>
                    </a:cubicBezTo>
                    <a:cubicBezTo>
                      <a:pt x="6" y="46"/>
                      <a:pt x="6" y="46"/>
                      <a:pt x="6" y="46"/>
                    </a:cubicBezTo>
                    <a:cubicBezTo>
                      <a:pt x="6" y="46"/>
                      <a:pt x="6" y="46"/>
                      <a:pt x="6" y="46"/>
                    </a:cubicBezTo>
                    <a:cubicBezTo>
                      <a:pt x="6" y="47"/>
                      <a:pt x="6" y="47"/>
                      <a:pt x="6" y="47"/>
                    </a:cubicBezTo>
                    <a:cubicBezTo>
                      <a:pt x="6" y="49"/>
                      <a:pt x="6" y="49"/>
                      <a:pt x="6" y="49"/>
                    </a:cubicBezTo>
                    <a:cubicBezTo>
                      <a:pt x="6" y="49"/>
                      <a:pt x="6" y="49"/>
                      <a:pt x="6" y="49"/>
                    </a:cubicBezTo>
                    <a:cubicBezTo>
                      <a:pt x="7" y="50"/>
                      <a:pt x="7" y="50"/>
                      <a:pt x="7" y="50"/>
                    </a:cubicBezTo>
                    <a:cubicBezTo>
                      <a:pt x="6" y="50"/>
                      <a:pt x="6" y="50"/>
                      <a:pt x="6" y="50"/>
                    </a:cubicBezTo>
                    <a:cubicBezTo>
                      <a:pt x="4" y="55"/>
                      <a:pt x="4" y="55"/>
                      <a:pt x="4" y="55"/>
                    </a:cubicBezTo>
                    <a:cubicBezTo>
                      <a:pt x="4" y="56"/>
                      <a:pt x="4" y="56"/>
                      <a:pt x="4" y="56"/>
                    </a:cubicBezTo>
                    <a:cubicBezTo>
                      <a:pt x="5" y="58"/>
                      <a:pt x="5" y="58"/>
                      <a:pt x="5" y="58"/>
                    </a:cubicBezTo>
                    <a:cubicBezTo>
                      <a:pt x="5" y="61"/>
                      <a:pt x="5" y="61"/>
                      <a:pt x="5" y="61"/>
                    </a:cubicBezTo>
                    <a:cubicBezTo>
                      <a:pt x="5" y="61"/>
                      <a:pt x="5" y="61"/>
                      <a:pt x="5" y="61"/>
                    </a:cubicBezTo>
                    <a:cubicBezTo>
                      <a:pt x="5" y="62"/>
                      <a:pt x="5" y="62"/>
                      <a:pt x="5" y="62"/>
                    </a:cubicBezTo>
                    <a:cubicBezTo>
                      <a:pt x="5" y="62"/>
                      <a:pt x="6" y="62"/>
                      <a:pt x="6" y="62"/>
                    </a:cubicBezTo>
                    <a:cubicBezTo>
                      <a:pt x="9" y="61"/>
                      <a:pt x="9" y="64"/>
                      <a:pt x="9" y="66"/>
                    </a:cubicBezTo>
                    <a:cubicBezTo>
                      <a:pt x="8" y="67"/>
                      <a:pt x="8" y="67"/>
                      <a:pt x="8" y="67"/>
                    </a:cubicBezTo>
                    <a:cubicBezTo>
                      <a:pt x="6" y="68"/>
                      <a:pt x="6" y="68"/>
                      <a:pt x="6" y="68"/>
                    </a:cubicBezTo>
                    <a:cubicBezTo>
                      <a:pt x="5" y="67"/>
                      <a:pt x="5" y="67"/>
                      <a:pt x="5" y="67"/>
                    </a:cubicBezTo>
                    <a:cubicBezTo>
                      <a:pt x="4" y="69"/>
                      <a:pt x="4" y="69"/>
                      <a:pt x="4" y="69"/>
                    </a:cubicBezTo>
                    <a:cubicBezTo>
                      <a:pt x="4" y="74"/>
                      <a:pt x="4" y="74"/>
                      <a:pt x="4" y="74"/>
                    </a:cubicBezTo>
                    <a:cubicBezTo>
                      <a:pt x="4" y="76"/>
                      <a:pt x="4" y="76"/>
                      <a:pt x="4" y="76"/>
                    </a:cubicBezTo>
                    <a:cubicBezTo>
                      <a:pt x="4" y="76"/>
                      <a:pt x="4" y="76"/>
                      <a:pt x="4" y="76"/>
                    </a:cubicBezTo>
                    <a:cubicBezTo>
                      <a:pt x="5" y="76"/>
                      <a:pt x="5" y="76"/>
                      <a:pt x="5" y="76"/>
                    </a:cubicBezTo>
                    <a:cubicBezTo>
                      <a:pt x="5" y="76"/>
                      <a:pt x="5" y="77"/>
                      <a:pt x="5" y="77"/>
                    </a:cubicBezTo>
                    <a:cubicBezTo>
                      <a:pt x="4" y="78"/>
                      <a:pt x="4" y="79"/>
                      <a:pt x="4" y="80"/>
                    </a:cubicBezTo>
                    <a:cubicBezTo>
                      <a:pt x="4" y="81"/>
                      <a:pt x="4" y="83"/>
                      <a:pt x="5" y="84"/>
                    </a:cubicBezTo>
                    <a:cubicBezTo>
                      <a:pt x="5" y="84"/>
                      <a:pt x="5" y="85"/>
                      <a:pt x="5" y="85"/>
                    </a:cubicBezTo>
                    <a:cubicBezTo>
                      <a:pt x="6" y="87"/>
                      <a:pt x="5" y="90"/>
                      <a:pt x="6" y="93"/>
                    </a:cubicBezTo>
                    <a:cubicBezTo>
                      <a:pt x="6" y="101"/>
                      <a:pt x="6" y="110"/>
                      <a:pt x="7" y="119"/>
                    </a:cubicBezTo>
                    <a:cubicBezTo>
                      <a:pt x="7" y="119"/>
                      <a:pt x="7" y="119"/>
                      <a:pt x="7" y="119"/>
                    </a:cubicBezTo>
                    <a:cubicBezTo>
                      <a:pt x="8" y="118"/>
                      <a:pt x="8" y="118"/>
                      <a:pt x="8" y="118"/>
                    </a:cubicBezTo>
                    <a:cubicBezTo>
                      <a:pt x="9" y="118"/>
                      <a:pt x="9" y="118"/>
                      <a:pt x="9" y="118"/>
                    </a:cubicBezTo>
                    <a:cubicBezTo>
                      <a:pt x="11" y="117"/>
                      <a:pt x="11" y="117"/>
                      <a:pt x="11" y="117"/>
                    </a:cubicBezTo>
                    <a:cubicBezTo>
                      <a:pt x="11" y="115"/>
                      <a:pt x="11" y="115"/>
                      <a:pt x="11" y="115"/>
                    </a:cubicBezTo>
                    <a:cubicBezTo>
                      <a:pt x="13" y="113"/>
                      <a:pt x="13" y="113"/>
                      <a:pt x="13" y="113"/>
                    </a:cubicBezTo>
                    <a:cubicBezTo>
                      <a:pt x="12" y="112"/>
                      <a:pt x="12" y="112"/>
                      <a:pt x="12" y="112"/>
                    </a:cubicBezTo>
                    <a:cubicBezTo>
                      <a:pt x="13" y="111"/>
                      <a:pt x="13" y="111"/>
                      <a:pt x="13" y="111"/>
                    </a:cubicBezTo>
                    <a:cubicBezTo>
                      <a:pt x="13" y="110"/>
                      <a:pt x="13" y="110"/>
                      <a:pt x="13" y="110"/>
                    </a:cubicBezTo>
                    <a:cubicBezTo>
                      <a:pt x="15" y="109"/>
                      <a:pt x="15" y="109"/>
                      <a:pt x="15" y="109"/>
                    </a:cubicBezTo>
                    <a:cubicBezTo>
                      <a:pt x="18" y="108"/>
                      <a:pt x="18" y="108"/>
                      <a:pt x="18" y="108"/>
                    </a:cubicBezTo>
                    <a:cubicBezTo>
                      <a:pt x="18" y="108"/>
                      <a:pt x="18" y="108"/>
                      <a:pt x="18" y="108"/>
                    </a:cubicBezTo>
                    <a:cubicBezTo>
                      <a:pt x="18" y="108"/>
                      <a:pt x="18" y="108"/>
                      <a:pt x="18" y="108"/>
                    </a:cubicBezTo>
                    <a:cubicBezTo>
                      <a:pt x="18" y="108"/>
                      <a:pt x="18" y="108"/>
                      <a:pt x="18" y="108"/>
                    </a:cubicBezTo>
                    <a:cubicBezTo>
                      <a:pt x="19" y="108"/>
                      <a:pt x="19" y="108"/>
                      <a:pt x="19" y="108"/>
                    </a:cubicBezTo>
                    <a:cubicBezTo>
                      <a:pt x="20" y="109"/>
                      <a:pt x="20" y="109"/>
                      <a:pt x="20" y="109"/>
                    </a:cubicBezTo>
                    <a:cubicBezTo>
                      <a:pt x="22" y="108"/>
                      <a:pt x="22" y="108"/>
                      <a:pt x="22" y="108"/>
                    </a:cubicBezTo>
                    <a:cubicBezTo>
                      <a:pt x="21" y="108"/>
                      <a:pt x="21" y="108"/>
                      <a:pt x="21" y="108"/>
                    </a:cubicBezTo>
                    <a:cubicBezTo>
                      <a:pt x="21" y="108"/>
                      <a:pt x="21" y="108"/>
                      <a:pt x="21" y="108"/>
                    </a:cubicBezTo>
                    <a:cubicBezTo>
                      <a:pt x="22" y="107"/>
                      <a:pt x="22" y="107"/>
                      <a:pt x="22" y="107"/>
                    </a:cubicBezTo>
                    <a:cubicBezTo>
                      <a:pt x="22" y="106"/>
                      <a:pt x="23" y="106"/>
                      <a:pt x="23" y="105"/>
                    </a:cubicBezTo>
                    <a:cubicBezTo>
                      <a:pt x="23" y="104"/>
                      <a:pt x="23" y="103"/>
                      <a:pt x="24" y="103"/>
                    </a:cubicBezTo>
                    <a:cubicBezTo>
                      <a:pt x="24" y="102"/>
                      <a:pt x="24" y="102"/>
                      <a:pt x="25" y="102"/>
                    </a:cubicBezTo>
                    <a:cubicBezTo>
                      <a:pt x="25" y="101"/>
                      <a:pt x="25" y="101"/>
                      <a:pt x="25" y="101"/>
                    </a:cubicBezTo>
                    <a:cubicBezTo>
                      <a:pt x="25" y="101"/>
                      <a:pt x="25" y="101"/>
                      <a:pt x="25" y="101"/>
                    </a:cubicBezTo>
                    <a:cubicBezTo>
                      <a:pt x="27" y="100"/>
                      <a:pt x="27" y="100"/>
                      <a:pt x="27" y="100"/>
                    </a:cubicBezTo>
                    <a:cubicBezTo>
                      <a:pt x="27" y="101"/>
                      <a:pt x="27" y="101"/>
                      <a:pt x="27" y="101"/>
                    </a:cubicBezTo>
                    <a:cubicBezTo>
                      <a:pt x="28" y="100"/>
                      <a:pt x="28" y="100"/>
                      <a:pt x="28" y="100"/>
                    </a:cubicBezTo>
                    <a:cubicBezTo>
                      <a:pt x="31" y="98"/>
                      <a:pt x="31" y="98"/>
                      <a:pt x="31" y="98"/>
                    </a:cubicBezTo>
                    <a:cubicBezTo>
                      <a:pt x="32" y="98"/>
                      <a:pt x="32" y="98"/>
                      <a:pt x="32" y="98"/>
                    </a:cubicBezTo>
                    <a:cubicBezTo>
                      <a:pt x="34" y="96"/>
                      <a:pt x="34" y="96"/>
                      <a:pt x="34" y="96"/>
                    </a:cubicBezTo>
                    <a:cubicBezTo>
                      <a:pt x="35" y="94"/>
                      <a:pt x="35" y="94"/>
                      <a:pt x="35" y="94"/>
                    </a:cubicBezTo>
                    <a:cubicBezTo>
                      <a:pt x="35" y="94"/>
                      <a:pt x="35" y="93"/>
                      <a:pt x="35" y="94"/>
                    </a:cubicBezTo>
                    <a:cubicBezTo>
                      <a:pt x="35" y="94"/>
                      <a:pt x="35" y="93"/>
                      <a:pt x="35" y="93"/>
                    </a:cubicBezTo>
                    <a:cubicBezTo>
                      <a:pt x="36" y="93"/>
                      <a:pt x="36" y="93"/>
                      <a:pt x="36" y="93"/>
                    </a:cubicBezTo>
                    <a:cubicBezTo>
                      <a:pt x="36" y="93"/>
                      <a:pt x="36" y="93"/>
                      <a:pt x="36" y="93"/>
                    </a:cubicBezTo>
                    <a:cubicBezTo>
                      <a:pt x="36" y="93"/>
                      <a:pt x="36" y="93"/>
                      <a:pt x="36" y="93"/>
                    </a:cubicBezTo>
                    <a:cubicBezTo>
                      <a:pt x="36" y="93"/>
                      <a:pt x="37" y="93"/>
                      <a:pt x="37" y="93"/>
                    </a:cubicBezTo>
                    <a:cubicBezTo>
                      <a:pt x="37" y="93"/>
                      <a:pt x="37" y="92"/>
                      <a:pt x="37" y="92"/>
                    </a:cubicBezTo>
                    <a:cubicBezTo>
                      <a:pt x="38" y="92"/>
                      <a:pt x="39" y="91"/>
                      <a:pt x="39" y="91"/>
                    </a:cubicBezTo>
                    <a:cubicBezTo>
                      <a:pt x="39" y="90"/>
                      <a:pt x="40" y="90"/>
                      <a:pt x="40" y="90"/>
                    </a:cubicBezTo>
                    <a:cubicBezTo>
                      <a:pt x="40" y="89"/>
                      <a:pt x="40" y="89"/>
                      <a:pt x="40" y="88"/>
                    </a:cubicBezTo>
                    <a:cubicBezTo>
                      <a:pt x="40" y="88"/>
                      <a:pt x="40" y="88"/>
                      <a:pt x="41" y="87"/>
                    </a:cubicBezTo>
                    <a:cubicBezTo>
                      <a:pt x="41" y="87"/>
                      <a:pt x="41" y="87"/>
                      <a:pt x="41" y="87"/>
                    </a:cubicBezTo>
                    <a:cubicBezTo>
                      <a:pt x="42" y="86"/>
                      <a:pt x="42" y="86"/>
                      <a:pt x="43" y="86"/>
                    </a:cubicBezTo>
                    <a:cubicBezTo>
                      <a:pt x="43" y="86"/>
                      <a:pt x="43" y="86"/>
                      <a:pt x="43" y="86"/>
                    </a:cubicBezTo>
                    <a:cubicBezTo>
                      <a:pt x="44" y="84"/>
                      <a:pt x="44" y="84"/>
                      <a:pt x="44" y="84"/>
                    </a:cubicBezTo>
                    <a:cubicBezTo>
                      <a:pt x="44" y="83"/>
                      <a:pt x="44" y="83"/>
                      <a:pt x="44" y="83"/>
                    </a:cubicBezTo>
                    <a:cubicBezTo>
                      <a:pt x="44" y="83"/>
                      <a:pt x="44" y="83"/>
                      <a:pt x="44" y="83"/>
                    </a:cubicBezTo>
                    <a:cubicBezTo>
                      <a:pt x="43" y="81"/>
                      <a:pt x="43" y="81"/>
                      <a:pt x="43" y="81"/>
                    </a:cubicBezTo>
                    <a:cubicBezTo>
                      <a:pt x="44" y="81"/>
                      <a:pt x="44" y="81"/>
                      <a:pt x="44" y="81"/>
                    </a:cubicBezTo>
                    <a:cubicBezTo>
                      <a:pt x="44" y="80"/>
                      <a:pt x="44" y="80"/>
                      <a:pt x="44" y="80"/>
                    </a:cubicBezTo>
                    <a:cubicBezTo>
                      <a:pt x="44" y="79"/>
                      <a:pt x="44" y="79"/>
                      <a:pt x="44" y="79"/>
                    </a:cubicBezTo>
                    <a:cubicBezTo>
                      <a:pt x="46" y="77"/>
                      <a:pt x="46" y="77"/>
                      <a:pt x="46" y="77"/>
                    </a:cubicBezTo>
                    <a:cubicBezTo>
                      <a:pt x="48" y="77"/>
                      <a:pt x="48" y="77"/>
                      <a:pt x="48" y="77"/>
                    </a:cubicBezTo>
                    <a:cubicBezTo>
                      <a:pt x="50" y="78"/>
                      <a:pt x="50" y="78"/>
                      <a:pt x="50" y="78"/>
                    </a:cubicBezTo>
                    <a:cubicBezTo>
                      <a:pt x="51" y="79"/>
                      <a:pt x="51" y="79"/>
                      <a:pt x="51" y="79"/>
                    </a:cubicBezTo>
                    <a:cubicBezTo>
                      <a:pt x="51" y="80"/>
                      <a:pt x="51" y="80"/>
                      <a:pt x="51" y="80"/>
                    </a:cubicBezTo>
                    <a:cubicBezTo>
                      <a:pt x="49" y="85"/>
                      <a:pt x="49" y="85"/>
                      <a:pt x="49" y="85"/>
                    </a:cubicBezTo>
                    <a:cubicBezTo>
                      <a:pt x="46" y="85"/>
                      <a:pt x="46" y="85"/>
                      <a:pt x="46" y="85"/>
                    </a:cubicBezTo>
                    <a:cubicBezTo>
                      <a:pt x="45" y="87"/>
                      <a:pt x="45" y="87"/>
                      <a:pt x="45" y="87"/>
                    </a:cubicBezTo>
                    <a:cubicBezTo>
                      <a:pt x="47" y="89"/>
                      <a:pt x="47" y="89"/>
                      <a:pt x="47" y="89"/>
                    </a:cubicBezTo>
                    <a:cubicBezTo>
                      <a:pt x="48" y="89"/>
                      <a:pt x="48" y="89"/>
                      <a:pt x="48" y="89"/>
                    </a:cubicBezTo>
                    <a:cubicBezTo>
                      <a:pt x="49" y="88"/>
                      <a:pt x="49" y="88"/>
                      <a:pt x="49" y="88"/>
                    </a:cubicBezTo>
                    <a:cubicBezTo>
                      <a:pt x="52" y="80"/>
                      <a:pt x="52" y="80"/>
                      <a:pt x="52" y="80"/>
                    </a:cubicBezTo>
                    <a:cubicBezTo>
                      <a:pt x="52" y="80"/>
                      <a:pt x="52" y="80"/>
                      <a:pt x="52" y="80"/>
                    </a:cubicBezTo>
                    <a:cubicBezTo>
                      <a:pt x="52" y="80"/>
                      <a:pt x="53" y="79"/>
                      <a:pt x="53" y="79"/>
                    </a:cubicBezTo>
                    <a:cubicBezTo>
                      <a:pt x="53" y="79"/>
                      <a:pt x="53" y="78"/>
                      <a:pt x="53" y="78"/>
                    </a:cubicBezTo>
                    <a:cubicBezTo>
                      <a:pt x="53" y="78"/>
                      <a:pt x="54" y="77"/>
                      <a:pt x="54" y="77"/>
                    </a:cubicBezTo>
                    <a:cubicBezTo>
                      <a:pt x="55" y="77"/>
                      <a:pt x="55" y="77"/>
                      <a:pt x="55" y="77"/>
                    </a:cubicBezTo>
                    <a:cubicBezTo>
                      <a:pt x="55" y="76"/>
                      <a:pt x="55" y="76"/>
                      <a:pt x="55" y="76"/>
                    </a:cubicBezTo>
                    <a:cubicBezTo>
                      <a:pt x="55" y="76"/>
                      <a:pt x="55" y="75"/>
                      <a:pt x="56" y="75"/>
                    </a:cubicBezTo>
                    <a:cubicBezTo>
                      <a:pt x="56" y="75"/>
                      <a:pt x="56" y="75"/>
                      <a:pt x="56" y="75"/>
                    </a:cubicBezTo>
                    <a:cubicBezTo>
                      <a:pt x="56" y="75"/>
                      <a:pt x="56" y="75"/>
                      <a:pt x="56" y="74"/>
                    </a:cubicBezTo>
                    <a:cubicBezTo>
                      <a:pt x="57" y="74"/>
                      <a:pt x="57" y="74"/>
                      <a:pt x="57" y="74"/>
                    </a:cubicBezTo>
                    <a:cubicBezTo>
                      <a:pt x="57" y="74"/>
                      <a:pt x="58" y="74"/>
                      <a:pt x="58" y="74"/>
                    </a:cubicBezTo>
                    <a:cubicBezTo>
                      <a:pt x="59" y="70"/>
                      <a:pt x="59" y="70"/>
                      <a:pt x="59" y="70"/>
                    </a:cubicBezTo>
                    <a:cubicBezTo>
                      <a:pt x="60" y="69"/>
                      <a:pt x="60" y="69"/>
                      <a:pt x="60" y="69"/>
                    </a:cubicBezTo>
                    <a:cubicBezTo>
                      <a:pt x="61" y="70"/>
                      <a:pt x="61" y="70"/>
                      <a:pt x="61" y="70"/>
                    </a:cubicBezTo>
                    <a:cubicBezTo>
                      <a:pt x="62" y="65"/>
                      <a:pt x="62" y="65"/>
                      <a:pt x="62" y="65"/>
                    </a:cubicBezTo>
                    <a:cubicBezTo>
                      <a:pt x="63" y="64"/>
                      <a:pt x="63" y="64"/>
                      <a:pt x="63" y="64"/>
                    </a:cubicBezTo>
                    <a:cubicBezTo>
                      <a:pt x="64" y="64"/>
                      <a:pt x="64" y="64"/>
                      <a:pt x="64" y="64"/>
                    </a:cubicBezTo>
                    <a:cubicBezTo>
                      <a:pt x="64" y="64"/>
                      <a:pt x="64" y="63"/>
                      <a:pt x="64" y="63"/>
                    </a:cubicBezTo>
                    <a:cubicBezTo>
                      <a:pt x="64" y="63"/>
                      <a:pt x="64" y="62"/>
                      <a:pt x="65" y="62"/>
                    </a:cubicBezTo>
                    <a:cubicBezTo>
                      <a:pt x="65" y="62"/>
                      <a:pt x="65" y="62"/>
                      <a:pt x="65" y="61"/>
                    </a:cubicBezTo>
                    <a:cubicBezTo>
                      <a:pt x="65" y="61"/>
                      <a:pt x="66" y="60"/>
                      <a:pt x="66" y="60"/>
                    </a:cubicBezTo>
                    <a:cubicBezTo>
                      <a:pt x="66" y="60"/>
                      <a:pt x="66" y="59"/>
                      <a:pt x="66" y="59"/>
                    </a:cubicBezTo>
                    <a:cubicBezTo>
                      <a:pt x="66" y="59"/>
                      <a:pt x="67" y="59"/>
                      <a:pt x="66" y="58"/>
                    </a:cubicBezTo>
                    <a:cubicBezTo>
                      <a:pt x="67" y="58"/>
                      <a:pt x="67" y="58"/>
                      <a:pt x="67" y="57"/>
                    </a:cubicBezTo>
                    <a:cubicBezTo>
                      <a:pt x="67" y="57"/>
                      <a:pt x="68" y="57"/>
                      <a:pt x="68" y="57"/>
                    </a:cubicBezTo>
                    <a:cubicBezTo>
                      <a:pt x="68" y="57"/>
                      <a:pt x="68" y="56"/>
                      <a:pt x="68" y="56"/>
                    </a:cubicBezTo>
                    <a:cubicBezTo>
                      <a:pt x="68" y="56"/>
                      <a:pt x="68" y="55"/>
                      <a:pt x="68" y="55"/>
                    </a:cubicBezTo>
                    <a:cubicBezTo>
                      <a:pt x="69" y="55"/>
                      <a:pt x="69" y="54"/>
                      <a:pt x="69" y="54"/>
                    </a:cubicBezTo>
                    <a:cubicBezTo>
                      <a:pt x="69" y="54"/>
                      <a:pt x="69" y="54"/>
                      <a:pt x="70" y="53"/>
                    </a:cubicBezTo>
                    <a:cubicBezTo>
                      <a:pt x="70" y="53"/>
                      <a:pt x="70" y="53"/>
                      <a:pt x="70" y="53"/>
                    </a:cubicBezTo>
                    <a:cubicBezTo>
                      <a:pt x="70" y="52"/>
                      <a:pt x="70" y="52"/>
                      <a:pt x="70" y="52"/>
                    </a:cubicBezTo>
                    <a:cubicBezTo>
                      <a:pt x="71" y="52"/>
                      <a:pt x="71" y="51"/>
                      <a:pt x="71" y="51"/>
                    </a:cubicBezTo>
                    <a:cubicBezTo>
                      <a:pt x="71" y="51"/>
                      <a:pt x="71" y="50"/>
                      <a:pt x="72" y="50"/>
                    </a:cubicBezTo>
                    <a:cubicBezTo>
                      <a:pt x="72" y="50"/>
                      <a:pt x="72" y="50"/>
                      <a:pt x="72" y="50"/>
                    </a:cubicBezTo>
                    <a:cubicBezTo>
                      <a:pt x="72" y="49"/>
                      <a:pt x="72" y="49"/>
                      <a:pt x="73" y="49"/>
                    </a:cubicBezTo>
                    <a:cubicBezTo>
                      <a:pt x="73" y="49"/>
                      <a:pt x="73" y="49"/>
                      <a:pt x="73" y="49"/>
                    </a:cubicBezTo>
                    <a:cubicBezTo>
                      <a:pt x="73" y="49"/>
                      <a:pt x="73" y="49"/>
                      <a:pt x="73" y="49"/>
                    </a:cubicBezTo>
                    <a:cubicBezTo>
                      <a:pt x="73" y="49"/>
                      <a:pt x="73" y="49"/>
                      <a:pt x="73" y="49"/>
                    </a:cubicBezTo>
                    <a:cubicBezTo>
                      <a:pt x="73" y="49"/>
                      <a:pt x="73" y="48"/>
                      <a:pt x="73" y="48"/>
                    </a:cubicBezTo>
                    <a:cubicBezTo>
                      <a:pt x="73" y="48"/>
                      <a:pt x="73" y="48"/>
                      <a:pt x="73" y="48"/>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826" name="Freeform 4123"/>
              <p:cNvSpPr>
                <a:spLocks/>
              </p:cNvSpPr>
              <p:nvPr/>
            </p:nvSpPr>
            <p:spPr bwMode="auto">
              <a:xfrm>
                <a:off x="4308" y="2254"/>
                <a:ext cx="1" cy="1"/>
              </a:xfrm>
              <a:custGeom>
                <a:avLst/>
                <a:gdLst>
                  <a:gd name="T0" fmla="*/ 1 w 5"/>
                  <a:gd name="T1" fmla="*/ 0 h 10"/>
                  <a:gd name="T2" fmla="*/ 1 w 5"/>
                  <a:gd name="T3" fmla="*/ 2 h 10"/>
                  <a:gd name="T4" fmla="*/ 1 w 5"/>
                  <a:gd name="T5" fmla="*/ 5 h 10"/>
                  <a:gd name="T6" fmla="*/ 2 w 5"/>
                  <a:gd name="T7" fmla="*/ 7 h 10"/>
                  <a:gd name="T8" fmla="*/ 3 w 5"/>
                  <a:gd name="T9" fmla="*/ 8 h 10"/>
                  <a:gd name="T10" fmla="*/ 4 w 5"/>
                  <a:gd name="T11" fmla="*/ 9 h 10"/>
                  <a:gd name="T12" fmla="*/ 4 w 5"/>
                  <a:gd name="T13" fmla="*/ 8 h 10"/>
                  <a:gd name="T14" fmla="*/ 3 w 5"/>
                  <a:gd name="T15" fmla="*/ 6 h 10"/>
                  <a:gd name="T16" fmla="*/ 4 w 5"/>
                  <a:gd name="T17" fmla="*/ 2 h 10"/>
                  <a:gd name="T18" fmla="*/ 3 w 5"/>
                  <a:gd name="T19" fmla="*/ 1 h 10"/>
                  <a:gd name="T20" fmla="*/ 1 w 5"/>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10">
                    <a:moveTo>
                      <a:pt x="1" y="0"/>
                    </a:moveTo>
                    <a:cubicBezTo>
                      <a:pt x="0" y="1"/>
                      <a:pt x="1" y="2"/>
                      <a:pt x="1" y="2"/>
                    </a:cubicBezTo>
                    <a:cubicBezTo>
                      <a:pt x="1" y="3"/>
                      <a:pt x="1" y="4"/>
                      <a:pt x="1" y="5"/>
                    </a:cubicBezTo>
                    <a:cubicBezTo>
                      <a:pt x="1" y="6"/>
                      <a:pt x="1" y="7"/>
                      <a:pt x="2" y="7"/>
                    </a:cubicBezTo>
                    <a:cubicBezTo>
                      <a:pt x="2" y="8"/>
                      <a:pt x="3" y="8"/>
                      <a:pt x="3" y="8"/>
                    </a:cubicBezTo>
                    <a:cubicBezTo>
                      <a:pt x="3" y="8"/>
                      <a:pt x="4" y="9"/>
                      <a:pt x="4" y="9"/>
                    </a:cubicBezTo>
                    <a:cubicBezTo>
                      <a:pt x="5" y="10"/>
                      <a:pt x="5" y="8"/>
                      <a:pt x="4" y="8"/>
                    </a:cubicBezTo>
                    <a:cubicBezTo>
                      <a:pt x="3" y="7"/>
                      <a:pt x="3" y="7"/>
                      <a:pt x="3" y="6"/>
                    </a:cubicBezTo>
                    <a:cubicBezTo>
                      <a:pt x="3" y="5"/>
                      <a:pt x="3" y="3"/>
                      <a:pt x="4" y="2"/>
                    </a:cubicBezTo>
                    <a:cubicBezTo>
                      <a:pt x="4" y="2"/>
                      <a:pt x="3" y="1"/>
                      <a:pt x="3" y="1"/>
                    </a:cubicBezTo>
                    <a:cubicBezTo>
                      <a:pt x="3" y="0"/>
                      <a:pt x="1" y="0"/>
                      <a:pt x="1" y="0"/>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827" name="Freeform 4124"/>
              <p:cNvSpPr>
                <a:spLocks/>
              </p:cNvSpPr>
              <p:nvPr/>
            </p:nvSpPr>
            <p:spPr bwMode="auto">
              <a:xfrm>
                <a:off x="4323" y="2084"/>
                <a:ext cx="129" cy="127"/>
              </a:xfrm>
              <a:custGeom>
                <a:avLst/>
                <a:gdLst>
                  <a:gd name="T0" fmla="*/ 103 w 962"/>
                  <a:gd name="T1" fmla="*/ 708 h 949"/>
                  <a:gd name="T2" fmla="*/ 120 w 962"/>
                  <a:gd name="T3" fmla="*/ 940 h 949"/>
                  <a:gd name="T4" fmla="*/ 130 w 962"/>
                  <a:gd name="T5" fmla="*/ 939 h 949"/>
                  <a:gd name="T6" fmla="*/ 143 w 962"/>
                  <a:gd name="T7" fmla="*/ 935 h 949"/>
                  <a:gd name="T8" fmla="*/ 150 w 962"/>
                  <a:gd name="T9" fmla="*/ 918 h 949"/>
                  <a:gd name="T10" fmla="*/ 157 w 962"/>
                  <a:gd name="T11" fmla="*/ 932 h 949"/>
                  <a:gd name="T12" fmla="*/ 168 w 962"/>
                  <a:gd name="T13" fmla="*/ 903 h 949"/>
                  <a:gd name="T14" fmla="*/ 182 w 962"/>
                  <a:gd name="T15" fmla="*/ 906 h 949"/>
                  <a:gd name="T16" fmla="*/ 186 w 962"/>
                  <a:gd name="T17" fmla="*/ 892 h 949"/>
                  <a:gd name="T18" fmla="*/ 195 w 962"/>
                  <a:gd name="T19" fmla="*/ 883 h 949"/>
                  <a:gd name="T20" fmla="*/ 206 w 962"/>
                  <a:gd name="T21" fmla="*/ 883 h 949"/>
                  <a:gd name="T22" fmla="*/ 206 w 962"/>
                  <a:gd name="T23" fmla="*/ 867 h 949"/>
                  <a:gd name="T24" fmla="*/ 204 w 962"/>
                  <a:gd name="T25" fmla="*/ 860 h 949"/>
                  <a:gd name="T26" fmla="*/ 219 w 962"/>
                  <a:gd name="T27" fmla="*/ 866 h 949"/>
                  <a:gd name="T28" fmla="*/ 223 w 962"/>
                  <a:gd name="T29" fmla="*/ 851 h 949"/>
                  <a:gd name="T30" fmla="*/ 254 w 962"/>
                  <a:gd name="T31" fmla="*/ 834 h 949"/>
                  <a:gd name="T32" fmla="*/ 283 w 962"/>
                  <a:gd name="T33" fmla="*/ 823 h 949"/>
                  <a:gd name="T34" fmla="*/ 293 w 962"/>
                  <a:gd name="T35" fmla="*/ 804 h 949"/>
                  <a:gd name="T36" fmla="*/ 309 w 962"/>
                  <a:gd name="T37" fmla="*/ 771 h 949"/>
                  <a:gd name="T38" fmla="*/ 334 w 962"/>
                  <a:gd name="T39" fmla="*/ 792 h 949"/>
                  <a:gd name="T40" fmla="*/ 354 w 962"/>
                  <a:gd name="T41" fmla="*/ 787 h 949"/>
                  <a:gd name="T42" fmla="*/ 352 w 962"/>
                  <a:gd name="T43" fmla="*/ 775 h 949"/>
                  <a:gd name="T44" fmla="*/ 385 w 962"/>
                  <a:gd name="T45" fmla="*/ 741 h 949"/>
                  <a:gd name="T46" fmla="*/ 409 w 962"/>
                  <a:gd name="T47" fmla="*/ 701 h 949"/>
                  <a:gd name="T48" fmla="*/ 426 w 962"/>
                  <a:gd name="T49" fmla="*/ 667 h 949"/>
                  <a:gd name="T50" fmla="*/ 433 w 962"/>
                  <a:gd name="T51" fmla="*/ 639 h 949"/>
                  <a:gd name="T52" fmla="*/ 430 w 962"/>
                  <a:gd name="T53" fmla="*/ 626 h 949"/>
                  <a:gd name="T54" fmla="*/ 439 w 962"/>
                  <a:gd name="T55" fmla="*/ 646 h 949"/>
                  <a:gd name="T56" fmla="*/ 437 w 962"/>
                  <a:gd name="T57" fmla="*/ 693 h 949"/>
                  <a:gd name="T58" fmla="*/ 460 w 962"/>
                  <a:gd name="T59" fmla="*/ 682 h 949"/>
                  <a:gd name="T60" fmla="*/ 483 w 962"/>
                  <a:gd name="T61" fmla="*/ 665 h 949"/>
                  <a:gd name="T62" fmla="*/ 497 w 962"/>
                  <a:gd name="T63" fmla="*/ 670 h 949"/>
                  <a:gd name="T64" fmla="*/ 525 w 962"/>
                  <a:gd name="T65" fmla="*/ 667 h 949"/>
                  <a:gd name="T66" fmla="*/ 551 w 962"/>
                  <a:gd name="T67" fmla="*/ 660 h 949"/>
                  <a:gd name="T68" fmla="*/ 578 w 962"/>
                  <a:gd name="T69" fmla="*/ 642 h 949"/>
                  <a:gd name="T70" fmla="*/ 623 w 962"/>
                  <a:gd name="T71" fmla="*/ 649 h 949"/>
                  <a:gd name="T72" fmla="*/ 630 w 962"/>
                  <a:gd name="T73" fmla="*/ 646 h 949"/>
                  <a:gd name="T74" fmla="*/ 619 w 962"/>
                  <a:gd name="T75" fmla="*/ 644 h 949"/>
                  <a:gd name="T76" fmla="*/ 633 w 962"/>
                  <a:gd name="T77" fmla="*/ 634 h 949"/>
                  <a:gd name="T78" fmla="*/ 645 w 962"/>
                  <a:gd name="T79" fmla="*/ 629 h 949"/>
                  <a:gd name="T80" fmla="*/ 684 w 962"/>
                  <a:gd name="T81" fmla="*/ 608 h 949"/>
                  <a:gd name="T82" fmla="*/ 698 w 962"/>
                  <a:gd name="T83" fmla="*/ 611 h 949"/>
                  <a:gd name="T84" fmla="*/ 719 w 962"/>
                  <a:gd name="T85" fmla="*/ 608 h 949"/>
                  <a:gd name="T86" fmla="*/ 703 w 962"/>
                  <a:gd name="T87" fmla="*/ 575 h 949"/>
                  <a:gd name="T88" fmla="*/ 726 w 962"/>
                  <a:gd name="T89" fmla="*/ 591 h 949"/>
                  <a:gd name="T90" fmla="*/ 750 w 962"/>
                  <a:gd name="T91" fmla="*/ 592 h 949"/>
                  <a:gd name="T92" fmla="*/ 774 w 962"/>
                  <a:gd name="T93" fmla="*/ 571 h 949"/>
                  <a:gd name="T94" fmla="*/ 790 w 962"/>
                  <a:gd name="T95" fmla="*/ 542 h 949"/>
                  <a:gd name="T96" fmla="*/ 792 w 962"/>
                  <a:gd name="T97" fmla="*/ 530 h 949"/>
                  <a:gd name="T98" fmla="*/ 805 w 962"/>
                  <a:gd name="T99" fmla="*/ 558 h 949"/>
                  <a:gd name="T100" fmla="*/ 838 w 962"/>
                  <a:gd name="T101" fmla="*/ 550 h 949"/>
                  <a:gd name="T102" fmla="*/ 835 w 962"/>
                  <a:gd name="T103" fmla="*/ 521 h 949"/>
                  <a:gd name="T104" fmla="*/ 834 w 962"/>
                  <a:gd name="T105" fmla="*/ 498 h 949"/>
                  <a:gd name="T106" fmla="*/ 857 w 962"/>
                  <a:gd name="T107" fmla="*/ 534 h 949"/>
                  <a:gd name="T108" fmla="*/ 866 w 962"/>
                  <a:gd name="T109" fmla="*/ 534 h 949"/>
                  <a:gd name="T110" fmla="*/ 887 w 962"/>
                  <a:gd name="T111" fmla="*/ 535 h 949"/>
                  <a:gd name="T112" fmla="*/ 899 w 962"/>
                  <a:gd name="T113" fmla="*/ 507 h 949"/>
                  <a:gd name="T114" fmla="*/ 915 w 962"/>
                  <a:gd name="T115" fmla="*/ 497 h 949"/>
                  <a:gd name="T116" fmla="*/ 935 w 962"/>
                  <a:gd name="T117" fmla="*/ 505 h 949"/>
                  <a:gd name="T118" fmla="*/ 956 w 962"/>
                  <a:gd name="T119" fmla="*/ 477 h 949"/>
                  <a:gd name="T120" fmla="*/ 870 w 962"/>
                  <a:gd name="T121" fmla="*/ 0 h 9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62" h="949">
                    <a:moveTo>
                      <a:pt x="389" y="116"/>
                    </a:moveTo>
                    <a:cubicBezTo>
                      <a:pt x="393" y="140"/>
                      <a:pt x="393" y="140"/>
                      <a:pt x="393" y="140"/>
                    </a:cubicBezTo>
                    <a:cubicBezTo>
                      <a:pt x="393" y="140"/>
                      <a:pt x="393" y="140"/>
                      <a:pt x="393" y="140"/>
                    </a:cubicBezTo>
                    <a:cubicBezTo>
                      <a:pt x="331" y="158"/>
                      <a:pt x="331" y="158"/>
                      <a:pt x="331" y="158"/>
                    </a:cubicBezTo>
                    <a:cubicBezTo>
                      <a:pt x="319" y="130"/>
                      <a:pt x="319" y="130"/>
                      <a:pt x="319" y="130"/>
                    </a:cubicBezTo>
                    <a:cubicBezTo>
                      <a:pt x="304" y="134"/>
                      <a:pt x="11" y="211"/>
                      <a:pt x="0" y="212"/>
                    </a:cubicBezTo>
                    <a:cubicBezTo>
                      <a:pt x="10" y="238"/>
                      <a:pt x="29" y="322"/>
                      <a:pt x="57" y="462"/>
                    </a:cubicBezTo>
                    <a:cubicBezTo>
                      <a:pt x="81" y="583"/>
                      <a:pt x="103" y="705"/>
                      <a:pt x="103" y="708"/>
                    </a:cubicBezTo>
                    <a:cubicBezTo>
                      <a:pt x="149" y="768"/>
                      <a:pt x="149" y="768"/>
                      <a:pt x="149" y="768"/>
                    </a:cubicBezTo>
                    <a:cubicBezTo>
                      <a:pt x="149" y="768"/>
                      <a:pt x="149" y="768"/>
                      <a:pt x="149" y="768"/>
                    </a:cubicBezTo>
                    <a:cubicBezTo>
                      <a:pt x="47" y="876"/>
                      <a:pt x="47" y="876"/>
                      <a:pt x="47" y="876"/>
                    </a:cubicBezTo>
                    <a:cubicBezTo>
                      <a:pt x="112" y="949"/>
                      <a:pt x="112" y="949"/>
                      <a:pt x="112" y="949"/>
                    </a:cubicBezTo>
                    <a:cubicBezTo>
                      <a:pt x="112" y="948"/>
                      <a:pt x="112" y="948"/>
                      <a:pt x="112" y="948"/>
                    </a:cubicBezTo>
                    <a:cubicBezTo>
                      <a:pt x="114" y="947"/>
                      <a:pt x="115" y="947"/>
                      <a:pt x="116" y="946"/>
                    </a:cubicBezTo>
                    <a:cubicBezTo>
                      <a:pt x="118" y="946"/>
                      <a:pt x="117" y="945"/>
                      <a:pt x="118" y="943"/>
                    </a:cubicBezTo>
                    <a:cubicBezTo>
                      <a:pt x="121" y="943"/>
                      <a:pt x="120" y="942"/>
                      <a:pt x="120" y="940"/>
                    </a:cubicBezTo>
                    <a:cubicBezTo>
                      <a:pt x="121" y="939"/>
                      <a:pt x="123" y="937"/>
                      <a:pt x="121" y="936"/>
                    </a:cubicBezTo>
                    <a:cubicBezTo>
                      <a:pt x="121" y="936"/>
                      <a:pt x="122" y="936"/>
                      <a:pt x="122" y="935"/>
                    </a:cubicBezTo>
                    <a:cubicBezTo>
                      <a:pt x="123" y="934"/>
                      <a:pt x="123" y="933"/>
                      <a:pt x="123" y="933"/>
                    </a:cubicBezTo>
                    <a:cubicBezTo>
                      <a:pt x="123" y="931"/>
                      <a:pt x="123" y="929"/>
                      <a:pt x="123" y="928"/>
                    </a:cubicBezTo>
                    <a:cubicBezTo>
                      <a:pt x="123" y="930"/>
                      <a:pt x="123" y="932"/>
                      <a:pt x="124" y="934"/>
                    </a:cubicBezTo>
                    <a:cubicBezTo>
                      <a:pt x="125" y="937"/>
                      <a:pt x="126" y="935"/>
                      <a:pt x="127" y="937"/>
                    </a:cubicBezTo>
                    <a:cubicBezTo>
                      <a:pt x="128" y="938"/>
                      <a:pt x="128" y="938"/>
                      <a:pt x="128" y="939"/>
                    </a:cubicBezTo>
                    <a:cubicBezTo>
                      <a:pt x="129" y="940"/>
                      <a:pt x="129" y="941"/>
                      <a:pt x="130" y="939"/>
                    </a:cubicBezTo>
                    <a:cubicBezTo>
                      <a:pt x="131" y="939"/>
                      <a:pt x="131" y="938"/>
                      <a:pt x="131" y="937"/>
                    </a:cubicBezTo>
                    <a:cubicBezTo>
                      <a:pt x="132" y="937"/>
                      <a:pt x="132" y="936"/>
                      <a:pt x="133" y="935"/>
                    </a:cubicBezTo>
                    <a:cubicBezTo>
                      <a:pt x="134" y="934"/>
                      <a:pt x="135" y="935"/>
                      <a:pt x="136" y="936"/>
                    </a:cubicBezTo>
                    <a:cubicBezTo>
                      <a:pt x="140" y="941"/>
                      <a:pt x="133" y="943"/>
                      <a:pt x="134" y="948"/>
                    </a:cubicBezTo>
                    <a:cubicBezTo>
                      <a:pt x="135" y="948"/>
                      <a:pt x="136" y="948"/>
                      <a:pt x="137" y="948"/>
                    </a:cubicBezTo>
                    <a:cubicBezTo>
                      <a:pt x="137" y="947"/>
                      <a:pt x="137" y="945"/>
                      <a:pt x="137" y="944"/>
                    </a:cubicBezTo>
                    <a:cubicBezTo>
                      <a:pt x="138" y="943"/>
                      <a:pt x="139" y="942"/>
                      <a:pt x="140" y="940"/>
                    </a:cubicBezTo>
                    <a:cubicBezTo>
                      <a:pt x="141" y="939"/>
                      <a:pt x="142" y="936"/>
                      <a:pt x="143" y="935"/>
                    </a:cubicBezTo>
                    <a:cubicBezTo>
                      <a:pt x="143" y="934"/>
                      <a:pt x="145" y="934"/>
                      <a:pt x="145" y="933"/>
                    </a:cubicBezTo>
                    <a:cubicBezTo>
                      <a:pt x="146" y="932"/>
                      <a:pt x="144" y="932"/>
                      <a:pt x="144" y="931"/>
                    </a:cubicBezTo>
                    <a:cubicBezTo>
                      <a:pt x="144" y="929"/>
                      <a:pt x="146" y="931"/>
                      <a:pt x="147" y="931"/>
                    </a:cubicBezTo>
                    <a:cubicBezTo>
                      <a:pt x="148" y="931"/>
                      <a:pt x="149" y="929"/>
                      <a:pt x="149" y="927"/>
                    </a:cubicBezTo>
                    <a:cubicBezTo>
                      <a:pt x="149" y="927"/>
                      <a:pt x="148" y="926"/>
                      <a:pt x="149" y="925"/>
                    </a:cubicBezTo>
                    <a:cubicBezTo>
                      <a:pt x="149" y="924"/>
                      <a:pt x="150" y="924"/>
                      <a:pt x="150" y="923"/>
                    </a:cubicBezTo>
                    <a:cubicBezTo>
                      <a:pt x="151" y="921"/>
                      <a:pt x="151" y="919"/>
                      <a:pt x="150" y="918"/>
                    </a:cubicBezTo>
                    <a:cubicBezTo>
                      <a:pt x="150" y="918"/>
                      <a:pt x="150" y="918"/>
                      <a:pt x="150" y="918"/>
                    </a:cubicBezTo>
                    <a:cubicBezTo>
                      <a:pt x="151" y="919"/>
                      <a:pt x="152" y="920"/>
                      <a:pt x="153" y="921"/>
                    </a:cubicBezTo>
                    <a:cubicBezTo>
                      <a:pt x="155" y="923"/>
                      <a:pt x="154" y="923"/>
                      <a:pt x="155" y="925"/>
                    </a:cubicBezTo>
                    <a:cubicBezTo>
                      <a:pt x="155" y="926"/>
                      <a:pt x="155" y="926"/>
                      <a:pt x="156" y="927"/>
                    </a:cubicBezTo>
                    <a:cubicBezTo>
                      <a:pt x="156" y="928"/>
                      <a:pt x="157" y="930"/>
                      <a:pt x="156" y="932"/>
                    </a:cubicBezTo>
                    <a:cubicBezTo>
                      <a:pt x="156" y="933"/>
                      <a:pt x="155" y="933"/>
                      <a:pt x="154" y="934"/>
                    </a:cubicBezTo>
                    <a:cubicBezTo>
                      <a:pt x="153" y="936"/>
                      <a:pt x="153" y="937"/>
                      <a:pt x="151" y="936"/>
                    </a:cubicBezTo>
                    <a:cubicBezTo>
                      <a:pt x="150" y="939"/>
                      <a:pt x="154" y="941"/>
                      <a:pt x="156" y="939"/>
                    </a:cubicBezTo>
                    <a:cubicBezTo>
                      <a:pt x="158" y="938"/>
                      <a:pt x="157" y="934"/>
                      <a:pt x="157" y="932"/>
                    </a:cubicBezTo>
                    <a:cubicBezTo>
                      <a:pt x="157" y="931"/>
                      <a:pt x="158" y="930"/>
                      <a:pt x="158" y="928"/>
                    </a:cubicBezTo>
                    <a:cubicBezTo>
                      <a:pt x="159" y="927"/>
                      <a:pt x="158" y="925"/>
                      <a:pt x="159" y="924"/>
                    </a:cubicBezTo>
                    <a:cubicBezTo>
                      <a:pt x="159" y="922"/>
                      <a:pt x="160" y="922"/>
                      <a:pt x="160" y="920"/>
                    </a:cubicBezTo>
                    <a:cubicBezTo>
                      <a:pt x="160" y="917"/>
                      <a:pt x="160" y="915"/>
                      <a:pt x="162" y="912"/>
                    </a:cubicBezTo>
                    <a:cubicBezTo>
                      <a:pt x="163" y="911"/>
                      <a:pt x="164" y="911"/>
                      <a:pt x="164" y="909"/>
                    </a:cubicBezTo>
                    <a:cubicBezTo>
                      <a:pt x="164" y="907"/>
                      <a:pt x="165" y="905"/>
                      <a:pt x="164" y="904"/>
                    </a:cubicBezTo>
                    <a:cubicBezTo>
                      <a:pt x="164" y="902"/>
                      <a:pt x="163" y="901"/>
                      <a:pt x="163" y="899"/>
                    </a:cubicBezTo>
                    <a:cubicBezTo>
                      <a:pt x="165" y="901"/>
                      <a:pt x="165" y="903"/>
                      <a:pt x="168" y="903"/>
                    </a:cubicBezTo>
                    <a:cubicBezTo>
                      <a:pt x="171" y="904"/>
                      <a:pt x="170" y="901"/>
                      <a:pt x="171" y="899"/>
                    </a:cubicBezTo>
                    <a:cubicBezTo>
                      <a:pt x="171" y="899"/>
                      <a:pt x="170" y="901"/>
                      <a:pt x="171" y="902"/>
                    </a:cubicBezTo>
                    <a:cubicBezTo>
                      <a:pt x="171" y="903"/>
                      <a:pt x="172" y="902"/>
                      <a:pt x="173" y="903"/>
                    </a:cubicBezTo>
                    <a:cubicBezTo>
                      <a:pt x="175" y="904"/>
                      <a:pt x="176" y="907"/>
                      <a:pt x="178" y="907"/>
                    </a:cubicBezTo>
                    <a:cubicBezTo>
                      <a:pt x="178" y="908"/>
                      <a:pt x="178" y="910"/>
                      <a:pt x="178" y="911"/>
                    </a:cubicBezTo>
                    <a:cubicBezTo>
                      <a:pt x="178" y="913"/>
                      <a:pt x="178" y="915"/>
                      <a:pt x="180" y="913"/>
                    </a:cubicBezTo>
                    <a:cubicBezTo>
                      <a:pt x="180" y="912"/>
                      <a:pt x="180" y="909"/>
                      <a:pt x="181" y="908"/>
                    </a:cubicBezTo>
                    <a:cubicBezTo>
                      <a:pt x="181" y="907"/>
                      <a:pt x="182" y="906"/>
                      <a:pt x="182" y="906"/>
                    </a:cubicBezTo>
                    <a:cubicBezTo>
                      <a:pt x="182" y="905"/>
                      <a:pt x="182" y="904"/>
                      <a:pt x="182" y="903"/>
                    </a:cubicBezTo>
                    <a:cubicBezTo>
                      <a:pt x="181" y="903"/>
                      <a:pt x="180" y="904"/>
                      <a:pt x="179" y="904"/>
                    </a:cubicBezTo>
                    <a:cubicBezTo>
                      <a:pt x="179" y="903"/>
                      <a:pt x="179" y="903"/>
                      <a:pt x="179" y="902"/>
                    </a:cubicBezTo>
                    <a:cubicBezTo>
                      <a:pt x="180" y="902"/>
                      <a:pt x="181" y="901"/>
                      <a:pt x="181" y="900"/>
                    </a:cubicBezTo>
                    <a:cubicBezTo>
                      <a:pt x="182" y="900"/>
                      <a:pt x="184" y="901"/>
                      <a:pt x="185" y="899"/>
                    </a:cubicBezTo>
                    <a:cubicBezTo>
                      <a:pt x="187" y="896"/>
                      <a:pt x="182" y="897"/>
                      <a:pt x="183" y="895"/>
                    </a:cubicBezTo>
                    <a:cubicBezTo>
                      <a:pt x="183" y="895"/>
                      <a:pt x="183" y="895"/>
                      <a:pt x="183" y="895"/>
                    </a:cubicBezTo>
                    <a:cubicBezTo>
                      <a:pt x="183" y="893"/>
                      <a:pt x="184" y="892"/>
                      <a:pt x="186" y="892"/>
                    </a:cubicBezTo>
                    <a:cubicBezTo>
                      <a:pt x="185" y="891"/>
                      <a:pt x="186" y="891"/>
                      <a:pt x="187" y="891"/>
                    </a:cubicBezTo>
                    <a:cubicBezTo>
                      <a:pt x="189" y="891"/>
                      <a:pt x="188" y="893"/>
                      <a:pt x="189" y="894"/>
                    </a:cubicBezTo>
                    <a:cubicBezTo>
                      <a:pt x="189" y="895"/>
                      <a:pt x="190" y="895"/>
                      <a:pt x="190" y="896"/>
                    </a:cubicBezTo>
                    <a:cubicBezTo>
                      <a:pt x="190" y="897"/>
                      <a:pt x="189" y="897"/>
                      <a:pt x="189" y="898"/>
                    </a:cubicBezTo>
                    <a:cubicBezTo>
                      <a:pt x="190" y="898"/>
                      <a:pt x="192" y="896"/>
                      <a:pt x="192" y="895"/>
                    </a:cubicBezTo>
                    <a:cubicBezTo>
                      <a:pt x="193" y="893"/>
                      <a:pt x="192" y="893"/>
                      <a:pt x="192" y="891"/>
                    </a:cubicBezTo>
                    <a:cubicBezTo>
                      <a:pt x="192" y="889"/>
                      <a:pt x="193" y="889"/>
                      <a:pt x="193" y="886"/>
                    </a:cubicBezTo>
                    <a:cubicBezTo>
                      <a:pt x="193" y="885"/>
                      <a:pt x="193" y="883"/>
                      <a:pt x="195" y="883"/>
                    </a:cubicBezTo>
                    <a:cubicBezTo>
                      <a:pt x="195" y="886"/>
                      <a:pt x="195" y="889"/>
                      <a:pt x="197" y="891"/>
                    </a:cubicBezTo>
                    <a:cubicBezTo>
                      <a:pt x="200" y="894"/>
                      <a:pt x="202" y="891"/>
                      <a:pt x="201" y="888"/>
                    </a:cubicBezTo>
                    <a:cubicBezTo>
                      <a:pt x="201" y="888"/>
                      <a:pt x="200" y="889"/>
                      <a:pt x="200" y="889"/>
                    </a:cubicBezTo>
                    <a:cubicBezTo>
                      <a:pt x="199" y="889"/>
                      <a:pt x="198" y="887"/>
                      <a:pt x="199" y="886"/>
                    </a:cubicBezTo>
                    <a:cubicBezTo>
                      <a:pt x="199" y="886"/>
                      <a:pt x="200" y="886"/>
                      <a:pt x="200" y="886"/>
                    </a:cubicBezTo>
                    <a:cubicBezTo>
                      <a:pt x="201" y="885"/>
                      <a:pt x="201" y="884"/>
                      <a:pt x="201" y="883"/>
                    </a:cubicBezTo>
                    <a:cubicBezTo>
                      <a:pt x="202" y="882"/>
                      <a:pt x="202" y="881"/>
                      <a:pt x="204" y="882"/>
                    </a:cubicBezTo>
                    <a:cubicBezTo>
                      <a:pt x="204" y="882"/>
                      <a:pt x="204" y="884"/>
                      <a:pt x="206" y="883"/>
                    </a:cubicBezTo>
                    <a:cubicBezTo>
                      <a:pt x="207" y="883"/>
                      <a:pt x="207" y="881"/>
                      <a:pt x="207" y="880"/>
                    </a:cubicBezTo>
                    <a:cubicBezTo>
                      <a:pt x="207" y="880"/>
                      <a:pt x="207" y="879"/>
                      <a:pt x="207" y="878"/>
                    </a:cubicBezTo>
                    <a:cubicBezTo>
                      <a:pt x="208" y="877"/>
                      <a:pt x="209" y="878"/>
                      <a:pt x="210" y="877"/>
                    </a:cubicBezTo>
                    <a:cubicBezTo>
                      <a:pt x="210" y="876"/>
                      <a:pt x="210" y="873"/>
                      <a:pt x="208" y="872"/>
                    </a:cubicBezTo>
                    <a:cubicBezTo>
                      <a:pt x="207" y="872"/>
                      <a:pt x="206" y="874"/>
                      <a:pt x="206" y="874"/>
                    </a:cubicBezTo>
                    <a:cubicBezTo>
                      <a:pt x="206" y="873"/>
                      <a:pt x="207" y="872"/>
                      <a:pt x="207" y="871"/>
                    </a:cubicBezTo>
                    <a:cubicBezTo>
                      <a:pt x="207" y="870"/>
                      <a:pt x="207" y="870"/>
                      <a:pt x="206" y="870"/>
                    </a:cubicBezTo>
                    <a:cubicBezTo>
                      <a:pt x="206" y="869"/>
                      <a:pt x="206" y="868"/>
                      <a:pt x="206" y="867"/>
                    </a:cubicBezTo>
                    <a:cubicBezTo>
                      <a:pt x="204" y="865"/>
                      <a:pt x="202" y="863"/>
                      <a:pt x="201" y="861"/>
                    </a:cubicBezTo>
                    <a:cubicBezTo>
                      <a:pt x="200" y="860"/>
                      <a:pt x="198" y="858"/>
                      <a:pt x="198" y="856"/>
                    </a:cubicBezTo>
                    <a:cubicBezTo>
                      <a:pt x="197" y="854"/>
                      <a:pt x="199" y="854"/>
                      <a:pt x="200" y="852"/>
                    </a:cubicBezTo>
                    <a:cubicBezTo>
                      <a:pt x="201" y="851"/>
                      <a:pt x="200" y="849"/>
                      <a:pt x="199" y="848"/>
                    </a:cubicBezTo>
                    <a:cubicBezTo>
                      <a:pt x="199" y="847"/>
                      <a:pt x="198" y="845"/>
                      <a:pt x="198" y="843"/>
                    </a:cubicBezTo>
                    <a:cubicBezTo>
                      <a:pt x="199" y="846"/>
                      <a:pt x="201" y="848"/>
                      <a:pt x="202" y="850"/>
                    </a:cubicBezTo>
                    <a:cubicBezTo>
                      <a:pt x="202" y="853"/>
                      <a:pt x="199" y="856"/>
                      <a:pt x="201" y="858"/>
                    </a:cubicBezTo>
                    <a:cubicBezTo>
                      <a:pt x="202" y="860"/>
                      <a:pt x="203" y="859"/>
                      <a:pt x="204" y="860"/>
                    </a:cubicBezTo>
                    <a:cubicBezTo>
                      <a:pt x="205" y="860"/>
                      <a:pt x="205" y="861"/>
                      <a:pt x="205" y="861"/>
                    </a:cubicBezTo>
                    <a:cubicBezTo>
                      <a:pt x="206" y="862"/>
                      <a:pt x="207" y="862"/>
                      <a:pt x="207" y="862"/>
                    </a:cubicBezTo>
                    <a:cubicBezTo>
                      <a:pt x="209" y="863"/>
                      <a:pt x="209" y="865"/>
                      <a:pt x="209" y="866"/>
                    </a:cubicBezTo>
                    <a:cubicBezTo>
                      <a:pt x="210" y="867"/>
                      <a:pt x="211" y="867"/>
                      <a:pt x="211" y="869"/>
                    </a:cubicBezTo>
                    <a:cubicBezTo>
                      <a:pt x="213" y="869"/>
                      <a:pt x="212" y="866"/>
                      <a:pt x="214" y="865"/>
                    </a:cubicBezTo>
                    <a:cubicBezTo>
                      <a:pt x="216" y="866"/>
                      <a:pt x="213" y="869"/>
                      <a:pt x="214" y="871"/>
                    </a:cubicBezTo>
                    <a:cubicBezTo>
                      <a:pt x="215" y="874"/>
                      <a:pt x="218" y="872"/>
                      <a:pt x="218" y="870"/>
                    </a:cubicBezTo>
                    <a:cubicBezTo>
                      <a:pt x="219" y="869"/>
                      <a:pt x="218" y="867"/>
                      <a:pt x="219" y="866"/>
                    </a:cubicBezTo>
                    <a:cubicBezTo>
                      <a:pt x="219" y="866"/>
                      <a:pt x="220" y="866"/>
                      <a:pt x="220" y="865"/>
                    </a:cubicBezTo>
                    <a:cubicBezTo>
                      <a:pt x="220" y="865"/>
                      <a:pt x="220" y="864"/>
                      <a:pt x="220" y="863"/>
                    </a:cubicBezTo>
                    <a:cubicBezTo>
                      <a:pt x="220" y="863"/>
                      <a:pt x="221" y="863"/>
                      <a:pt x="221" y="862"/>
                    </a:cubicBezTo>
                    <a:cubicBezTo>
                      <a:pt x="222" y="862"/>
                      <a:pt x="222" y="861"/>
                      <a:pt x="222" y="861"/>
                    </a:cubicBezTo>
                    <a:cubicBezTo>
                      <a:pt x="223" y="859"/>
                      <a:pt x="225" y="859"/>
                      <a:pt x="223" y="857"/>
                    </a:cubicBezTo>
                    <a:cubicBezTo>
                      <a:pt x="222" y="857"/>
                      <a:pt x="221" y="856"/>
                      <a:pt x="220" y="856"/>
                    </a:cubicBezTo>
                    <a:cubicBezTo>
                      <a:pt x="219" y="853"/>
                      <a:pt x="222" y="855"/>
                      <a:pt x="224" y="855"/>
                    </a:cubicBezTo>
                    <a:cubicBezTo>
                      <a:pt x="224" y="854"/>
                      <a:pt x="223" y="852"/>
                      <a:pt x="223" y="851"/>
                    </a:cubicBezTo>
                    <a:cubicBezTo>
                      <a:pt x="225" y="850"/>
                      <a:pt x="226" y="851"/>
                      <a:pt x="227" y="850"/>
                    </a:cubicBezTo>
                    <a:cubicBezTo>
                      <a:pt x="229" y="850"/>
                      <a:pt x="230" y="849"/>
                      <a:pt x="231" y="848"/>
                    </a:cubicBezTo>
                    <a:cubicBezTo>
                      <a:pt x="232" y="848"/>
                      <a:pt x="233" y="848"/>
                      <a:pt x="234" y="848"/>
                    </a:cubicBezTo>
                    <a:cubicBezTo>
                      <a:pt x="236" y="848"/>
                      <a:pt x="236" y="846"/>
                      <a:pt x="238" y="846"/>
                    </a:cubicBezTo>
                    <a:cubicBezTo>
                      <a:pt x="239" y="845"/>
                      <a:pt x="241" y="846"/>
                      <a:pt x="242" y="845"/>
                    </a:cubicBezTo>
                    <a:cubicBezTo>
                      <a:pt x="244" y="845"/>
                      <a:pt x="244" y="844"/>
                      <a:pt x="245" y="843"/>
                    </a:cubicBezTo>
                    <a:cubicBezTo>
                      <a:pt x="247" y="841"/>
                      <a:pt x="251" y="842"/>
                      <a:pt x="253" y="839"/>
                    </a:cubicBezTo>
                    <a:cubicBezTo>
                      <a:pt x="253" y="837"/>
                      <a:pt x="253" y="835"/>
                      <a:pt x="254" y="834"/>
                    </a:cubicBezTo>
                    <a:cubicBezTo>
                      <a:pt x="255" y="833"/>
                      <a:pt x="259" y="834"/>
                      <a:pt x="260" y="833"/>
                    </a:cubicBezTo>
                    <a:cubicBezTo>
                      <a:pt x="263" y="831"/>
                      <a:pt x="260" y="826"/>
                      <a:pt x="265" y="826"/>
                    </a:cubicBezTo>
                    <a:cubicBezTo>
                      <a:pt x="265" y="825"/>
                      <a:pt x="265" y="824"/>
                      <a:pt x="266" y="822"/>
                    </a:cubicBezTo>
                    <a:cubicBezTo>
                      <a:pt x="267" y="824"/>
                      <a:pt x="267" y="826"/>
                      <a:pt x="268" y="828"/>
                    </a:cubicBezTo>
                    <a:cubicBezTo>
                      <a:pt x="269" y="829"/>
                      <a:pt x="271" y="830"/>
                      <a:pt x="272" y="832"/>
                    </a:cubicBezTo>
                    <a:cubicBezTo>
                      <a:pt x="273" y="832"/>
                      <a:pt x="274" y="832"/>
                      <a:pt x="275" y="832"/>
                    </a:cubicBezTo>
                    <a:cubicBezTo>
                      <a:pt x="274" y="828"/>
                      <a:pt x="279" y="828"/>
                      <a:pt x="281" y="825"/>
                    </a:cubicBezTo>
                    <a:cubicBezTo>
                      <a:pt x="282" y="825"/>
                      <a:pt x="282" y="824"/>
                      <a:pt x="283" y="823"/>
                    </a:cubicBezTo>
                    <a:cubicBezTo>
                      <a:pt x="284" y="822"/>
                      <a:pt x="285" y="822"/>
                      <a:pt x="286" y="822"/>
                    </a:cubicBezTo>
                    <a:cubicBezTo>
                      <a:pt x="288" y="822"/>
                      <a:pt x="291" y="822"/>
                      <a:pt x="289" y="818"/>
                    </a:cubicBezTo>
                    <a:cubicBezTo>
                      <a:pt x="289" y="819"/>
                      <a:pt x="289" y="819"/>
                      <a:pt x="289" y="819"/>
                    </a:cubicBezTo>
                    <a:cubicBezTo>
                      <a:pt x="288" y="816"/>
                      <a:pt x="289" y="815"/>
                      <a:pt x="289" y="813"/>
                    </a:cubicBezTo>
                    <a:cubicBezTo>
                      <a:pt x="289" y="812"/>
                      <a:pt x="289" y="811"/>
                      <a:pt x="289" y="810"/>
                    </a:cubicBezTo>
                    <a:cubicBezTo>
                      <a:pt x="290" y="809"/>
                      <a:pt x="291" y="810"/>
                      <a:pt x="292" y="809"/>
                    </a:cubicBezTo>
                    <a:cubicBezTo>
                      <a:pt x="292" y="808"/>
                      <a:pt x="292" y="807"/>
                      <a:pt x="292" y="806"/>
                    </a:cubicBezTo>
                    <a:cubicBezTo>
                      <a:pt x="292" y="805"/>
                      <a:pt x="293" y="804"/>
                      <a:pt x="293" y="804"/>
                    </a:cubicBezTo>
                    <a:cubicBezTo>
                      <a:pt x="294" y="802"/>
                      <a:pt x="293" y="799"/>
                      <a:pt x="293" y="797"/>
                    </a:cubicBezTo>
                    <a:cubicBezTo>
                      <a:pt x="297" y="798"/>
                      <a:pt x="294" y="805"/>
                      <a:pt x="300" y="805"/>
                    </a:cubicBezTo>
                    <a:cubicBezTo>
                      <a:pt x="302" y="805"/>
                      <a:pt x="304" y="800"/>
                      <a:pt x="304" y="798"/>
                    </a:cubicBezTo>
                    <a:cubicBezTo>
                      <a:pt x="305" y="796"/>
                      <a:pt x="303" y="795"/>
                      <a:pt x="306" y="794"/>
                    </a:cubicBezTo>
                    <a:cubicBezTo>
                      <a:pt x="307" y="793"/>
                      <a:pt x="310" y="794"/>
                      <a:pt x="310" y="792"/>
                    </a:cubicBezTo>
                    <a:cubicBezTo>
                      <a:pt x="312" y="790"/>
                      <a:pt x="309" y="788"/>
                      <a:pt x="309" y="786"/>
                    </a:cubicBezTo>
                    <a:cubicBezTo>
                      <a:pt x="309" y="783"/>
                      <a:pt x="312" y="784"/>
                      <a:pt x="313" y="782"/>
                    </a:cubicBezTo>
                    <a:cubicBezTo>
                      <a:pt x="311" y="779"/>
                      <a:pt x="308" y="775"/>
                      <a:pt x="309" y="771"/>
                    </a:cubicBezTo>
                    <a:cubicBezTo>
                      <a:pt x="311" y="773"/>
                      <a:pt x="313" y="774"/>
                      <a:pt x="314" y="776"/>
                    </a:cubicBezTo>
                    <a:cubicBezTo>
                      <a:pt x="315" y="778"/>
                      <a:pt x="316" y="781"/>
                      <a:pt x="319" y="781"/>
                    </a:cubicBezTo>
                    <a:cubicBezTo>
                      <a:pt x="321" y="781"/>
                      <a:pt x="321" y="781"/>
                      <a:pt x="322" y="779"/>
                    </a:cubicBezTo>
                    <a:cubicBezTo>
                      <a:pt x="322" y="777"/>
                      <a:pt x="323" y="775"/>
                      <a:pt x="323" y="773"/>
                    </a:cubicBezTo>
                    <a:cubicBezTo>
                      <a:pt x="324" y="775"/>
                      <a:pt x="324" y="778"/>
                      <a:pt x="324" y="780"/>
                    </a:cubicBezTo>
                    <a:cubicBezTo>
                      <a:pt x="325" y="782"/>
                      <a:pt x="323" y="784"/>
                      <a:pt x="324" y="787"/>
                    </a:cubicBezTo>
                    <a:cubicBezTo>
                      <a:pt x="325" y="789"/>
                      <a:pt x="327" y="789"/>
                      <a:pt x="328" y="790"/>
                    </a:cubicBezTo>
                    <a:cubicBezTo>
                      <a:pt x="331" y="792"/>
                      <a:pt x="330" y="793"/>
                      <a:pt x="334" y="792"/>
                    </a:cubicBezTo>
                    <a:cubicBezTo>
                      <a:pt x="336" y="792"/>
                      <a:pt x="338" y="791"/>
                      <a:pt x="336" y="793"/>
                    </a:cubicBezTo>
                    <a:cubicBezTo>
                      <a:pt x="334" y="794"/>
                      <a:pt x="330" y="795"/>
                      <a:pt x="329" y="794"/>
                    </a:cubicBezTo>
                    <a:cubicBezTo>
                      <a:pt x="325" y="793"/>
                      <a:pt x="320" y="787"/>
                      <a:pt x="320" y="795"/>
                    </a:cubicBezTo>
                    <a:cubicBezTo>
                      <a:pt x="324" y="791"/>
                      <a:pt x="331" y="799"/>
                      <a:pt x="336" y="797"/>
                    </a:cubicBezTo>
                    <a:cubicBezTo>
                      <a:pt x="337" y="797"/>
                      <a:pt x="338" y="796"/>
                      <a:pt x="339" y="795"/>
                    </a:cubicBezTo>
                    <a:cubicBezTo>
                      <a:pt x="340" y="795"/>
                      <a:pt x="342" y="795"/>
                      <a:pt x="344" y="794"/>
                    </a:cubicBezTo>
                    <a:cubicBezTo>
                      <a:pt x="346" y="793"/>
                      <a:pt x="350" y="787"/>
                      <a:pt x="352" y="792"/>
                    </a:cubicBezTo>
                    <a:cubicBezTo>
                      <a:pt x="353" y="792"/>
                      <a:pt x="354" y="789"/>
                      <a:pt x="354" y="787"/>
                    </a:cubicBezTo>
                    <a:cubicBezTo>
                      <a:pt x="347" y="788"/>
                      <a:pt x="351" y="780"/>
                      <a:pt x="345" y="779"/>
                    </a:cubicBezTo>
                    <a:cubicBezTo>
                      <a:pt x="343" y="779"/>
                      <a:pt x="342" y="779"/>
                      <a:pt x="339" y="778"/>
                    </a:cubicBezTo>
                    <a:cubicBezTo>
                      <a:pt x="337" y="777"/>
                      <a:pt x="334" y="775"/>
                      <a:pt x="333" y="773"/>
                    </a:cubicBezTo>
                    <a:cubicBezTo>
                      <a:pt x="333" y="771"/>
                      <a:pt x="334" y="769"/>
                      <a:pt x="335" y="768"/>
                    </a:cubicBezTo>
                    <a:cubicBezTo>
                      <a:pt x="336" y="766"/>
                      <a:pt x="337" y="766"/>
                      <a:pt x="338" y="767"/>
                    </a:cubicBezTo>
                    <a:cubicBezTo>
                      <a:pt x="339" y="771"/>
                      <a:pt x="344" y="773"/>
                      <a:pt x="347" y="775"/>
                    </a:cubicBezTo>
                    <a:cubicBezTo>
                      <a:pt x="348" y="776"/>
                      <a:pt x="348" y="778"/>
                      <a:pt x="350" y="778"/>
                    </a:cubicBezTo>
                    <a:cubicBezTo>
                      <a:pt x="353" y="778"/>
                      <a:pt x="352" y="776"/>
                      <a:pt x="352" y="775"/>
                    </a:cubicBezTo>
                    <a:cubicBezTo>
                      <a:pt x="353" y="774"/>
                      <a:pt x="354" y="773"/>
                      <a:pt x="355" y="771"/>
                    </a:cubicBezTo>
                    <a:cubicBezTo>
                      <a:pt x="356" y="769"/>
                      <a:pt x="356" y="768"/>
                      <a:pt x="356" y="766"/>
                    </a:cubicBezTo>
                    <a:cubicBezTo>
                      <a:pt x="357" y="763"/>
                      <a:pt x="360" y="761"/>
                      <a:pt x="361" y="758"/>
                    </a:cubicBezTo>
                    <a:cubicBezTo>
                      <a:pt x="363" y="756"/>
                      <a:pt x="365" y="754"/>
                      <a:pt x="366" y="752"/>
                    </a:cubicBezTo>
                    <a:cubicBezTo>
                      <a:pt x="367" y="749"/>
                      <a:pt x="367" y="746"/>
                      <a:pt x="369" y="744"/>
                    </a:cubicBezTo>
                    <a:cubicBezTo>
                      <a:pt x="373" y="738"/>
                      <a:pt x="375" y="745"/>
                      <a:pt x="379" y="748"/>
                    </a:cubicBezTo>
                    <a:cubicBezTo>
                      <a:pt x="379" y="746"/>
                      <a:pt x="380" y="743"/>
                      <a:pt x="382" y="742"/>
                    </a:cubicBezTo>
                    <a:cubicBezTo>
                      <a:pt x="383" y="741"/>
                      <a:pt x="384" y="741"/>
                      <a:pt x="385" y="741"/>
                    </a:cubicBezTo>
                    <a:cubicBezTo>
                      <a:pt x="388" y="742"/>
                      <a:pt x="386" y="743"/>
                      <a:pt x="387" y="744"/>
                    </a:cubicBezTo>
                    <a:cubicBezTo>
                      <a:pt x="389" y="746"/>
                      <a:pt x="391" y="745"/>
                      <a:pt x="392" y="743"/>
                    </a:cubicBezTo>
                    <a:cubicBezTo>
                      <a:pt x="394" y="739"/>
                      <a:pt x="394" y="737"/>
                      <a:pt x="394" y="734"/>
                    </a:cubicBezTo>
                    <a:cubicBezTo>
                      <a:pt x="393" y="731"/>
                      <a:pt x="392" y="727"/>
                      <a:pt x="394" y="725"/>
                    </a:cubicBezTo>
                    <a:cubicBezTo>
                      <a:pt x="396" y="723"/>
                      <a:pt x="397" y="724"/>
                      <a:pt x="398" y="720"/>
                    </a:cubicBezTo>
                    <a:cubicBezTo>
                      <a:pt x="398" y="717"/>
                      <a:pt x="397" y="714"/>
                      <a:pt x="400" y="713"/>
                    </a:cubicBezTo>
                    <a:cubicBezTo>
                      <a:pt x="403" y="712"/>
                      <a:pt x="403" y="714"/>
                      <a:pt x="405" y="711"/>
                    </a:cubicBezTo>
                    <a:cubicBezTo>
                      <a:pt x="408" y="708"/>
                      <a:pt x="408" y="704"/>
                      <a:pt x="409" y="701"/>
                    </a:cubicBezTo>
                    <a:cubicBezTo>
                      <a:pt x="410" y="695"/>
                      <a:pt x="414" y="693"/>
                      <a:pt x="419" y="690"/>
                    </a:cubicBezTo>
                    <a:cubicBezTo>
                      <a:pt x="420" y="689"/>
                      <a:pt x="423" y="687"/>
                      <a:pt x="422" y="685"/>
                    </a:cubicBezTo>
                    <a:cubicBezTo>
                      <a:pt x="421" y="684"/>
                      <a:pt x="420" y="684"/>
                      <a:pt x="420" y="683"/>
                    </a:cubicBezTo>
                    <a:cubicBezTo>
                      <a:pt x="419" y="682"/>
                      <a:pt x="419" y="682"/>
                      <a:pt x="419" y="681"/>
                    </a:cubicBezTo>
                    <a:cubicBezTo>
                      <a:pt x="418" y="677"/>
                      <a:pt x="416" y="673"/>
                      <a:pt x="416" y="668"/>
                    </a:cubicBezTo>
                    <a:cubicBezTo>
                      <a:pt x="417" y="668"/>
                      <a:pt x="419" y="667"/>
                      <a:pt x="420" y="667"/>
                    </a:cubicBezTo>
                    <a:cubicBezTo>
                      <a:pt x="421" y="667"/>
                      <a:pt x="421" y="669"/>
                      <a:pt x="422" y="669"/>
                    </a:cubicBezTo>
                    <a:cubicBezTo>
                      <a:pt x="424" y="669"/>
                      <a:pt x="425" y="669"/>
                      <a:pt x="426" y="667"/>
                    </a:cubicBezTo>
                    <a:cubicBezTo>
                      <a:pt x="427" y="664"/>
                      <a:pt x="427" y="662"/>
                      <a:pt x="429" y="659"/>
                    </a:cubicBezTo>
                    <a:cubicBezTo>
                      <a:pt x="431" y="656"/>
                      <a:pt x="434" y="657"/>
                      <a:pt x="436" y="654"/>
                    </a:cubicBezTo>
                    <a:cubicBezTo>
                      <a:pt x="437" y="654"/>
                      <a:pt x="439" y="651"/>
                      <a:pt x="439" y="650"/>
                    </a:cubicBezTo>
                    <a:cubicBezTo>
                      <a:pt x="439" y="649"/>
                      <a:pt x="438" y="646"/>
                      <a:pt x="437" y="645"/>
                    </a:cubicBezTo>
                    <a:cubicBezTo>
                      <a:pt x="437" y="645"/>
                      <a:pt x="437" y="644"/>
                      <a:pt x="436" y="643"/>
                    </a:cubicBezTo>
                    <a:cubicBezTo>
                      <a:pt x="435" y="643"/>
                      <a:pt x="435" y="644"/>
                      <a:pt x="434" y="643"/>
                    </a:cubicBezTo>
                    <a:cubicBezTo>
                      <a:pt x="434" y="643"/>
                      <a:pt x="434" y="641"/>
                      <a:pt x="434" y="641"/>
                    </a:cubicBezTo>
                    <a:cubicBezTo>
                      <a:pt x="434" y="640"/>
                      <a:pt x="434" y="640"/>
                      <a:pt x="433" y="639"/>
                    </a:cubicBezTo>
                    <a:cubicBezTo>
                      <a:pt x="433" y="639"/>
                      <a:pt x="433" y="639"/>
                      <a:pt x="433" y="639"/>
                    </a:cubicBezTo>
                    <a:cubicBezTo>
                      <a:pt x="432" y="639"/>
                      <a:pt x="432" y="637"/>
                      <a:pt x="432" y="636"/>
                    </a:cubicBezTo>
                    <a:cubicBezTo>
                      <a:pt x="432" y="635"/>
                      <a:pt x="432" y="634"/>
                      <a:pt x="432" y="634"/>
                    </a:cubicBezTo>
                    <a:cubicBezTo>
                      <a:pt x="432" y="633"/>
                      <a:pt x="431" y="633"/>
                      <a:pt x="431" y="632"/>
                    </a:cubicBezTo>
                    <a:cubicBezTo>
                      <a:pt x="431" y="631"/>
                      <a:pt x="431" y="631"/>
                      <a:pt x="431" y="631"/>
                    </a:cubicBezTo>
                    <a:cubicBezTo>
                      <a:pt x="431" y="630"/>
                      <a:pt x="431" y="630"/>
                      <a:pt x="431" y="630"/>
                    </a:cubicBezTo>
                    <a:cubicBezTo>
                      <a:pt x="431" y="630"/>
                      <a:pt x="431" y="629"/>
                      <a:pt x="430" y="629"/>
                    </a:cubicBezTo>
                    <a:cubicBezTo>
                      <a:pt x="430" y="628"/>
                      <a:pt x="430" y="627"/>
                      <a:pt x="430" y="626"/>
                    </a:cubicBezTo>
                    <a:cubicBezTo>
                      <a:pt x="430" y="624"/>
                      <a:pt x="431" y="623"/>
                      <a:pt x="433" y="623"/>
                    </a:cubicBezTo>
                    <a:cubicBezTo>
                      <a:pt x="435" y="626"/>
                      <a:pt x="436" y="630"/>
                      <a:pt x="435" y="633"/>
                    </a:cubicBezTo>
                    <a:cubicBezTo>
                      <a:pt x="435" y="634"/>
                      <a:pt x="434" y="634"/>
                      <a:pt x="434" y="635"/>
                    </a:cubicBezTo>
                    <a:cubicBezTo>
                      <a:pt x="434" y="636"/>
                      <a:pt x="434" y="636"/>
                      <a:pt x="434" y="637"/>
                    </a:cubicBezTo>
                    <a:cubicBezTo>
                      <a:pt x="434" y="637"/>
                      <a:pt x="434" y="637"/>
                      <a:pt x="434" y="637"/>
                    </a:cubicBezTo>
                    <a:cubicBezTo>
                      <a:pt x="434" y="638"/>
                      <a:pt x="435" y="639"/>
                      <a:pt x="435" y="640"/>
                    </a:cubicBezTo>
                    <a:cubicBezTo>
                      <a:pt x="435" y="643"/>
                      <a:pt x="437" y="642"/>
                      <a:pt x="438" y="644"/>
                    </a:cubicBezTo>
                    <a:cubicBezTo>
                      <a:pt x="439" y="644"/>
                      <a:pt x="439" y="645"/>
                      <a:pt x="439" y="646"/>
                    </a:cubicBezTo>
                    <a:cubicBezTo>
                      <a:pt x="439" y="647"/>
                      <a:pt x="440" y="647"/>
                      <a:pt x="440" y="648"/>
                    </a:cubicBezTo>
                    <a:cubicBezTo>
                      <a:pt x="441" y="653"/>
                      <a:pt x="438" y="657"/>
                      <a:pt x="435" y="661"/>
                    </a:cubicBezTo>
                    <a:cubicBezTo>
                      <a:pt x="434" y="663"/>
                      <a:pt x="433" y="664"/>
                      <a:pt x="432" y="667"/>
                    </a:cubicBezTo>
                    <a:cubicBezTo>
                      <a:pt x="432" y="668"/>
                      <a:pt x="433" y="669"/>
                      <a:pt x="434" y="671"/>
                    </a:cubicBezTo>
                    <a:cubicBezTo>
                      <a:pt x="434" y="673"/>
                      <a:pt x="434" y="673"/>
                      <a:pt x="434" y="675"/>
                    </a:cubicBezTo>
                    <a:cubicBezTo>
                      <a:pt x="434" y="678"/>
                      <a:pt x="434" y="680"/>
                      <a:pt x="437" y="682"/>
                    </a:cubicBezTo>
                    <a:cubicBezTo>
                      <a:pt x="439" y="683"/>
                      <a:pt x="443" y="684"/>
                      <a:pt x="442" y="687"/>
                    </a:cubicBezTo>
                    <a:cubicBezTo>
                      <a:pt x="442" y="690"/>
                      <a:pt x="438" y="691"/>
                      <a:pt x="437" y="693"/>
                    </a:cubicBezTo>
                    <a:cubicBezTo>
                      <a:pt x="436" y="697"/>
                      <a:pt x="440" y="696"/>
                      <a:pt x="442" y="697"/>
                    </a:cubicBezTo>
                    <a:cubicBezTo>
                      <a:pt x="443" y="699"/>
                      <a:pt x="442" y="701"/>
                      <a:pt x="444" y="701"/>
                    </a:cubicBezTo>
                    <a:cubicBezTo>
                      <a:pt x="445" y="698"/>
                      <a:pt x="447" y="697"/>
                      <a:pt x="451" y="697"/>
                    </a:cubicBezTo>
                    <a:cubicBezTo>
                      <a:pt x="453" y="697"/>
                      <a:pt x="457" y="698"/>
                      <a:pt x="458" y="697"/>
                    </a:cubicBezTo>
                    <a:cubicBezTo>
                      <a:pt x="460" y="695"/>
                      <a:pt x="459" y="693"/>
                      <a:pt x="459" y="692"/>
                    </a:cubicBezTo>
                    <a:cubicBezTo>
                      <a:pt x="460" y="691"/>
                      <a:pt x="461" y="690"/>
                      <a:pt x="461" y="689"/>
                    </a:cubicBezTo>
                    <a:cubicBezTo>
                      <a:pt x="461" y="688"/>
                      <a:pt x="460" y="686"/>
                      <a:pt x="460" y="685"/>
                    </a:cubicBezTo>
                    <a:cubicBezTo>
                      <a:pt x="460" y="684"/>
                      <a:pt x="462" y="683"/>
                      <a:pt x="460" y="682"/>
                    </a:cubicBezTo>
                    <a:cubicBezTo>
                      <a:pt x="463" y="679"/>
                      <a:pt x="466" y="681"/>
                      <a:pt x="468" y="683"/>
                    </a:cubicBezTo>
                    <a:cubicBezTo>
                      <a:pt x="470" y="683"/>
                      <a:pt x="470" y="683"/>
                      <a:pt x="471" y="685"/>
                    </a:cubicBezTo>
                    <a:cubicBezTo>
                      <a:pt x="471" y="686"/>
                      <a:pt x="471" y="688"/>
                      <a:pt x="473" y="688"/>
                    </a:cubicBezTo>
                    <a:cubicBezTo>
                      <a:pt x="474" y="686"/>
                      <a:pt x="473" y="683"/>
                      <a:pt x="474" y="680"/>
                    </a:cubicBezTo>
                    <a:cubicBezTo>
                      <a:pt x="474" y="679"/>
                      <a:pt x="475" y="678"/>
                      <a:pt x="475" y="677"/>
                    </a:cubicBezTo>
                    <a:cubicBezTo>
                      <a:pt x="476" y="677"/>
                      <a:pt x="475" y="676"/>
                      <a:pt x="475" y="675"/>
                    </a:cubicBezTo>
                    <a:cubicBezTo>
                      <a:pt x="477" y="671"/>
                      <a:pt x="481" y="675"/>
                      <a:pt x="484" y="674"/>
                    </a:cubicBezTo>
                    <a:cubicBezTo>
                      <a:pt x="485" y="671"/>
                      <a:pt x="479" y="668"/>
                      <a:pt x="483" y="665"/>
                    </a:cubicBezTo>
                    <a:cubicBezTo>
                      <a:pt x="483" y="668"/>
                      <a:pt x="485" y="670"/>
                      <a:pt x="485" y="673"/>
                    </a:cubicBezTo>
                    <a:cubicBezTo>
                      <a:pt x="485" y="677"/>
                      <a:pt x="483" y="678"/>
                      <a:pt x="480" y="677"/>
                    </a:cubicBezTo>
                    <a:cubicBezTo>
                      <a:pt x="476" y="682"/>
                      <a:pt x="482" y="680"/>
                      <a:pt x="482" y="684"/>
                    </a:cubicBezTo>
                    <a:cubicBezTo>
                      <a:pt x="483" y="684"/>
                      <a:pt x="486" y="685"/>
                      <a:pt x="487" y="684"/>
                    </a:cubicBezTo>
                    <a:cubicBezTo>
                      <a:pt x="489" y="683"/>
                      <a:pt x="488" y="681"/>
                      <a:pt x="489" y="679"/>
                    </a:cubicBezTo>
                    <a:cubicBezTo>
                      <a:pt x="489" y="679"/>
                      <a:pt x="490" y="675"/>
                      <a:pt x="490" y="674"/>
                    </a:cubicBezTo>
                    <a:cubicBezTo>
                      <a:pt x="492" y="673"/>
                      <a:pt x="495" y="674"/>
                      <a:pt x="497" y="674"/>
                    </a:cubicBezTo>
                    <a:cubicBezTo>
                      <a:pt x="497" y="673"/>
                      <a:pt x="497" y="671"/>
                      <a:pt x="497" y="670"/>
                    </a:cubicBezTo>
                    <a:cubicBezTo>
                      <a:pt x="498" y="667"/>
                      <a:pt x="500" y="668"/>
                      <a:pt x="502" y="668"/>
                    </a:cubicBezTo>
                    <a:cubicBezTo>
                      <a:pt x="503" y="667"/>
                      <a:pt x="505" y="666"/>
                      <a:pt x="506" y="665"/>
                    </a:cubicBezTo>
                    <a:cubicBezTo>
                      <a:pt x="507" y="665"/>
                      <a:pt x="508" y="665"/>
                      <a:pt x="508" y="665"/>
                    </a:cubicBezTo>
                    <a:cubicBezTo>
                      <a:pt x="509" y="664"/>
                      <a:pt x="511" y="663"/>
                      <a:pt x="510" y="663"/>
                    </a:cubicBezTo>
                    <a:cubicBezTo>
                      <a:pt x="513" y="663"/>
                      <a:pt x="514" y="664"/>
                      <a:pt x="515" y="666"/>
                    </a:cubicBezTo>
                    <a:cubicBezTo>
                      <a:pt x="515" y="667"/>
                      <a:pt x="515" y="670"/>
                      <a:pt x="516" y="670"/>
                    </a:cubicBezTo>
                    <a:cubicBezTo>
                      <a:pt x="517" y="671"/>
                      <a:pt x="518" y="669"/>
                      <a:pt x="519" y="668"/>
                    </a:cubicBezTo>
                    <a:cubicBezTo>
                      <a:pt x="521" y="667"/>
                      <a:pt x="523" y="667"/>
                      <a:pt x="525" y="667"/>
                    </a:cubicBezTo>
                    <a:cubicBezTo>
                      <a:pt x="525" y="665"/>
                      <a:pt x="526" y="664"/>
                      <a:pt x="528" y="663"/>
                    </a:cubicBezTo>
                    <a:cubicBezTo>
                      <a:pt x="528" y="665"/>
                      <a:pt x="528" y="666"/>
                      <a:pt x="528" y="667"/>
                    </a:cubicBezTo>
                    <a:cubicBezTo>
                      <a:pt x="531" y="667"/>
                      <a:pt x="533" y="662"/>
                      <a:pt x="537" y="664"/>
                    </a:cubicBezTo>
                    <a:cubicBezTo>
                      <a:pt x="540" y="666"/>
                      <a:pt x="537" y="671"/>
                      <a:pt x="537" y="673"/>
                    </a:cubicBezTo>
                    <a:cubicBezTo>
                      <a:pt x="539" y="674"/>
                      <a:pt x="540" y="670"/>
                      <a:pt x="542" y="672"/>
                    </a:cubicBezTo>
                    <a:cubicBezTo>
                      <a:pt x="543" y="671"/>
                      <a:pt x="544" y="670"/>
                      <a:pt x="545" y="672"/>
                    </a:cubicBezTo>
                    <a:cubicBezTo>
                      <a:pt x="548" y="672"/>
                      <a:pt x="548" y="667"/>
                      <a:pt x="548" y="666"/>
                    </a:cubicBezTo>
                    <a:cubicBezTo>
                      <a:pt x="549" y="664"/>
                      <a:pt x="549" y="660"/>
                      <a:pt x="551" y="660"/>
                    </a:cubicBezTo>
                    <a:cubicBezTo>
                      <a:pt x="552" y="661"/>
                      <a:pt x="552" y="662"/>
                      <a:pt x="552" y="664"/>
                    </a:cubicBezTo>
                    <a:cubicBezTo>
                      <a:pt x="555" y="663"/>
                      <a:pt x="551" y="652"/>
                      <a:pt x="556" y="654"/>
                    </a:cubicBezTo>
                    <a:cubicBezTo>
                      <a:pt x="556" y="651"/>
                      <a:pt x="557" y="650"/>
                      <a:pt x="560" y="650"/>
                    </a:cubicBezTo>
                    <a:cubicBezTo>
                      <a:pt x="562" y="651"/>
                      <a:pt x="562" y="652"/>
                      <a:pt x="564" y="652"/>
                    </a:cubicBezTo>
                    <a:cubicBezTo>
                      <a:pt x="566" y="652"/>
                      <a:pt x="567" y="651"/>
                      <a:pt x="568" y="650"/>
                    </a:cubicBezTo>
                    <a:cubicBezTo>
                      <a:pt x="570" y="649"/>
                      <a:pt x="570" y="648"/>
                      <a:pt x="570" y="646"/>
                    </a:cubicBezTo>
                    <a:cubicBezTo>
                      <a:pt x="571" y="644"/>
                      <a:pt x="572" y="645"/>
                      <a:pt x="574" y="644"/>
                    </a:cubicBezTo>
                    <a:cubicBezTo>
                      <a:pt x="575" y="643"/>
                      <a:pt x="576" y="642"/>
                      <a:pt x="578" y="642"/>
                    </a:cubicBezTo>
                    <a:cubicBezTo>
                      <a:pt x="582" y="641"/>
                      <a:pt x="585" y="643"/>
                      <a:pt x="588" y="643"/>
                    </a:cubicBezTo>
                    <a:cubicBezTo>
                      <a:pt x="592" y="643"/>
                      <a:pt x="596" y="640"/>
                      <a:pt x="600" y="640"/>
                    </a:cubicBezTo>
                    <a:cubicBezTo>
                      <a:pt x="603" y="639"/>
                      <a:pt x="606" y="640"/>
                      <a:pt x="609" y="641"/>
                    </a:cubicBezTo>
                    <a:cubicBezTo>
                      <a:pt x="609" y="643"/>
                      <a:pt x="611" y="643"/>
                      <a:pt x="613" y="643"/>
                    </a:cubicBezTo>
                    <a:cubicBezTo>
                      <a:pt x="616" y="643"/>
                      <a:pt x="618" y="645"/>
                      <a:pt x="620" y="646"/>
                    </a:cubicBezTo>
                    <a:cubicBezTo>
                      <a:pt x="621" y="647"/>
                      <a:pt x="621" y="647"/>
                      <a:pt x="621" y="647"/>
                    </a:cubicBezTo>
                    <a:cubicBezTo>
                      <a:pt x="621" y="648"/>
                      <a:pt x="622" y="648"/>
                      <a:pt x="622" y="648"/>
                    </a:cubicBezTo>
                    <a:cubicBezTo>
                      <a:pt x="623" y="648"/>
                      <a:pt x="623" y="649"/>
                      <a:pt x="623" y="649"/>
                    </a:cubicBezTo>
                    <a:cubicBezTo>
                      <a:pt x="623" y="649"/>
                      <a:pt x="624" y="649"/>
                      <a:pt x="624" y="649"/>
                    </a:cubicBezTo>
                    <a:cubicBezTo>
                      <a:pt x="624" y="649"/>
                      <a:pt x="625" y="650"/>
                      <a:pt x="625" y="650"/>
                    </a:cubicBezTo>
                    <a:cubicBezTo>
                      <a:pt x="625" y="650"/>
                      <a:pt x="626" y="651"/>
                      <a:pt x="627" y="651"/>
                    </a:cubicBezTo>
                    <a:cubicBezTo>
                      <a:pt x="627" y="652"/>
                      <a:pt x="628" y="652"/>
                      <a:pt x="628" y="653"/>
                    </a:cubicBezTo>
                    <a:cubicBezTo>
                      <a:pt x="628" y="653"/>
                      <a:pt x="629" y="654"/>
                      <a:pt x="629" y="654"/>
                    </a:cubicBezTo>
                    <a:cubicBezTo>
                      <a:pt x="630" y="654"/>
                      <a:pt x="631" y="651"/>
                      <a:pt x="632" y="650"/>
                    </a:cubicBezTo>
                    <a:cubicBezTo>
                      <a:pt x="631" y="651"/>
                      <a:pt x="630" y="651"/>
                      <a:pt x="629" y="651"/>
                    </a:cubicBezTo>
                    <a:cubicBezTo>
                      <a:pt x="628" y="649"/>
                      <a:pt x="629" y="648"/>
                      <a:pt x="630" y="646"/>
                    </a:cubicBezTo>
                    <a:cubicBezTo>
                      <a:pt x="630" y="647"/>
                      <a:pt x="629" y="647"/>
                      <a:pt x="629" y="647"/>
                    </a:cubicBezTo>
                    <a:cubicBezTo>
                      <a:pt x="629" y="647"/>
                      <a:pt x="628" y="647"/>
                      <a:pt x="628" y="647"/>
                    </a:cubicBezTo>
                    <a:cubicBezTo>
                      <a:pt x="627" y="648"/>
                      <a:pt x="627" y="648"/>
                      <a:pt x="626" y="648"/>
                    </a:cubicBezTo>
                    <a:cubicBezTo>
                      <a:pt x="626" y="649"/>
                      <a:pt x="625" y="649"/>
                      <a:pt x="624" y="649"/>
                    </a:cubicBezTo>
                    <a:cubicBezTo>
                      <a:pt x="624" y="649"/>
                      <a:pt x="623" y="648"/>
                      <a:pt x="623" y="648"/>
                    </a:cubicBezTo>
                    <a:cubicBezTo>
                      <a:pt x="623" y="648"/>
                      <a:pt x="622" y="647"/>
                      <a:pt x="622" y="647"/>
                    </a:cubicBezTo>
                    <a:cubicBezTo>
                      <a:pt x="622" y="647"/>
                      <a:pt x="622" y="647"/>
                      <a:pt x="622" y="647"/>
                    </a:cubicBezTo>
                    <a:cubicBezTo>
                      <a:pt x="621" y="646"/>
                      <a:pt x="621" y="644"/>
                      <a:pt x="619" y="644"/>
                    </a:cubicBezTo>
                    <a:cubicBezTo>
                      <a:pt x="619" y="643"/>
                      <a:pt x="619" y="640"/>
                      <a:pt x="618" y="639"/>
                    </a:cubicBezTo>
                    <a:cubicBezTo>
                      <a:pt x="618" y="638"/>
                      <a:pt x="615" y="637"/>
                      <a:pt x="616" y="635"/>
                    </a:cubicBezTo>
                    <a:cubicBezTo>
                      <a:pt x="618" y="633"/>
                      <a:pt x="620" y="636"/>
                      <a:pt x="621" y="633"/>
                    </a:cubicBezTo>
                    <a:cubicBezTo>
                      <a:pt x="622" y="631"/>
                      <a:pt x="619" y="630"/>
                      <a:pt x="618" y="627"/>
                    </a:cubicBezTo>
                    <a:cubicBezTo>
                      <a:pt x="623" y="626"/>
                      <a:pt x="625" y="629"/>
                      <a:pt x="626" y="632"/>
                    </a:cubicBezTo>
                    <a:cubicBezTo>
                      <a:pt x="627" y="633"/>
                      <a:pt x="629" y="632"/>
                      <a:pt x="630" y="631"/>
                    </a:cubicBezTo>
                    <a:cubicBezTo>
                      <a:pt x="632" y="633"/>
                      <a:pt x="626" y="636"/>
                      <a:pt x="626" y="638"/>
                    </a:cubicBezTo>
                    <a:cubicBezTo>
                      <a:pt x="629" y="638"/>
                      <a:pt x="631" y="635"/>
                      <a:pt x="633" y="634"/>
                    </a:cubicBezTo>
                    <a:cubicBezTo>
                      <a:pt x="634" y="633"/>
                      <a:pt x="637" y="631"/>
                      <a:pt x="638" y="631"/>
                    </a:cubicBezTo>
                    <a:cubicBezTo>
                      <a:pt x="640" y="632"/>
                      <a:pt x="641" y="634"/>
                      <a:pt x="640" y="635"/>
                    </a:cubicBezTo>
                    <a:cubicBezTo>
                      <a:pt x="639" y="636"/>
                      <a:pt x="636" y="637"/>
                      <a:pt x="636" y="638"/>
                    </a:cubicBezTo>
                    <a:cubicBezTo>
                      <a:pt x="635" y="636"/>
                      <a:pt x="635" y="636"/>
                      <a:pt x="634" y="636"/>
                    </a:cubicBezTo>
                    <a:cubicBezTo>
                      <a:pt x="633" y="637"/>
                      <a:pt x="632" y="638"/>
                      <a:pt x="632" y="639"/>
                    </a:cubicBezTo>
                    <a:cubicBezTo>
                      <a:pt x="633" y="640"/>
                      <a:pt x="636" y="640"/>
                      <a:pt x="638" y="639"/>
                    </a:cubicBezTo>
                    <a:cubicBezTo>
                      <a:pt x="640" y="638"/>
                      <a:pt x="640" y="636"/>
                      <a:pt x="641" y="634"/>
                    </a:cubicBezTo>
                    <a:cubicBezTo>
                      <a:pt x="642" y="632"/>
                      <a:pt x="643" y="630"/>
                      <a:pt x="645" y="629"/>
                    </a:cubicBezTo>
                    <a:cubicBezTo>
                      <a:pt x="646" y="627"/>
                      <a:pt x="648" y="627"/>
                      <a:pt x="650" y="627"/>
                    </a:cubicBezTo>
                    <a:cubicBezTo>
                      <a:pt x="651" y="627"/>
                      <a:pt x="652" y="626"/>
                      <a:pt x="653" y="626"/>
                    </a:cubicBezTo>
                    <a:cubicBezTo>
                      <a:pt x="654" y="626"/>
                      <a:pt x="655" y="626"/>
                      <a:pt x="656" y="626"/>
                    </a:cubicBezTo>
                    <a:cubicBezTo>
                      <a:pt x="657" y="624"/>
                      <a:pt x="657" y="621"/>
                      <a:pt x="659" y="619"/>
                    </a:cubicBezTo>
                    <a:cubicBezTo>
                      <a:pt x="660" y="618"/>
                      <a:pt x="664" y="619"/>
                      <a:pt x="666" y="618"/>
                    </a:cubicBezTo>
                    <a:cubicBezTo>
                      <a:pt x="669" y="618"/>
                      <a:pt x="671" y="615"/>
                      <a:pt x="674" y="613"/>
                    </a:cubicBezTo>
                    <a:cubicBezTo>
                      <a:pt x="676" y="612"/>
                      <a:pt x="678" y="612"/>
                      <a:pt x="680" y="611"/>
                    </a:cubicBezTo>
                    <a:cubicBezTo>
                      <a:pt x="681" y="610"/>
                      <a:pt x="682" y="609"/>
                      <a:pt x="684" y="608"/>
                    </a:cubicBezTo>
                    <a:cubicBezTo>
                      <a:pt x="685" y="608"/>
                      <a:pt x="686" y="608"/>
                      <a:pt x="687" y="606"/>
                    </a:cubicBezTo>
                    <a:cubicBezTo>
                      <a:pt x="687" y="606"/>
                      <a:pt x="686" y="604"/>
                      <a:pt x="687" y="603"/>
                    </a:cubicBezTo>
                    <a:cubicBezTo>
                      <a:pt x="687" y="602"/>
                      <a:pt x="687" y="601"/>
                      <a:pt x="687" y="599"/>
                    </a:cubicBezTo>
                    <a:cubicBezTo>
                      <a:pt x="688" y="601"/>
                      <a:pt x="688" y="602"/>
                      <a:pt x="689" y="604"/>
                    </a:cubicBezTo>
                    <a:cubicBezTo>
                      <a:pt x="689" y="604"/>
                      <a:pt x="689" y="604"/>
                      <a:pt x="689" y="604"/>
                    </a:cubicBezTo>
                    <a:cubicBezTo>
                      <a:pt x="690" y="603"/>
                      <a:pt x="690" y="602"/>
                      <a:pt x="692" y="602"/>
                    </a:cubicBezTo>
                    <a:cubicBezTo>
                      <a:pt x="693" y="602"/>
                      <a:pt x="694" y="603"/>
                      <a:pt x="695" y="604"/>
                    </a:cubicBezTo>
                    <a:cubicBezTo>
                      <a:pt x="696" y="606"/>
                      <a:pt x="698" y="609"/>
                      <a:pt x="698" y="611"/>
                    </a:cubicBezTo>
                    <a:cubicBezTo>
                      <a:pt x="696" y="612"/>
                      <a:pt x="695" y="608"/>
                      <a:pt x="693" y="608"/>
                    </a:cubicBezTo>
                    <a:cubicBezTo>
                      <a:pt x="693" y="606"/>
                      <a:pt x="690" y="608"/>
                      <a:pt x="691" y="609"/>
                    </a:cubicBezTo>
                    <a:cubicBezTo>
                      <a:pt x="691" y="611"/>
                      <a:pt x="692" y="610"/>
                      <a:pt x="694" y="610"/>
                    </a:cubicBezTo>
                    <a:cubicBezTo>
                      <a:pt x="694" y="612"/>
                      <a:pt x="696" y="614"/>
                      <a:pt x="696" y="615"/>
                    </a:cubicBezTo>
                    <a:cubicBezTo>
                      <a:pt x="697" y="616"/>
                      <a:pt x="698" y="619"/>
                      <a:pt x="699" y="619"/>
                    </a:cubicBezTo>
                    <a:cubicBezTo>
                      <a:pt x="700" y="615"/>
                      <a:pt x="708" y="613"/>
                      <a:pt x="712" y="612"/>
                    </a:cubicBezTo>
                    <a:cubicBezTo>
                      <a:pt x="714" y="611"/>
                      <a:pt x="716" y="611"/>
                      <a:pt x="718" y="609"/>
                    </a:cubicBezTo>
                    <a:cubicBezTo>
                      <a:pt x="718" y="608"/>
                      <a:pt x="719" y="608"/>
                      <a:pt x="719" y="608"/>
                    </a:cubicBezTo>
                    <a:cubicBezTo>
                      <a:pt x="719" y="607"/>
                      <a:pt x="718" y="606"/>
                      <a:pt x="717" y="605"/>
                    </a:cubicBezTo>
                    <a:cubicBezTo>
                      <a:pt x="715" y="604"/>
                      <a:pt x="708" y="607"/>
                      <a:pt x="707" y="604"/>
                    </a:cubicBezTo>
                    <a:cubicBezTo>
                      <a:pt x="710" y="602"/>
                      <a:pt x="714" y="600"/>
                      <a:pt x="712" y="596"/>
                    </a:cubicBezTo>
                    <a:cubicBezTo>
                      <a:pt x="710" y="596"/>
                      <a:pt x="707" y="597"/>
                      <a:pt x="704" y="597"/>
                    </a:cubicBezTo>
                    <a:cubicBezTo>
                      <a:pt x="704" y="596"/>
                      <a:pt x="704" y="594"/>
                      <a:pt x="704" y="593"/>
                    </a:cubicBezTo>
                    <a:cubicBezTo>
                      <a:pt x="704" y="592"/>
                      <a:pt x="706" y="592"/>
                      <a:pt x="706" y="591"/>
                    </a:cubicBezTo>
                    <a:cubicBezTo>
                      <a:pt x="707" y="589"/>
                      <a:pt x="706" y="586"/>
                      <a:pt x="706" y="583"/>
                    </a:cubicBezTo>
                    <a:cubicBezTo>
                      <a:pt x="706" y="580"/>
                      <a:pt x="705" y="578"/>
                      <a:pt x="703" y="575"/>
                    </a:cubicBezTo>
                    <a:cubicBezTo>
                      <a:pt x="702" y="572"/>
                      <a:pt x="702" y="568"/>
                      <a:pt x="700" y="565"/>
                    </a:cubicBezTo>
                    <a:cubicBezTo>
                      <a:pt x="699" y="563"/>
                      <a:pt x="698" y="562"/>
                      <a:pt x="697" y="562"/>
                    </a:cubicBezTo>
                    <a:cubicBezTo>
                      <a:pt x="696" y="561"/>
                      <a:pt x="695" y="559"/>
                      <a:pt x="697" y="558"/>
                    </a:cubicBezTo>
                    <a:cubicBezTo>
                      <a:pt x="699" y="559"/>
                      <a:pt x="702" y="559"/>
                      <a:pt x="705" y="559"/>
                    </a:cubicBezTo>
                    <a:cubicBezTo>
                      <a:pt x="708" y="559"/>
                      <a:pt x="709" y="560"/>
                      <a:pt x="709" y="564"/>
                    </a:cubicBezTo>
                    <a:cubicBezTo>
                      <a:pt x="710" y="568"/>
                      <a:pt x="710" y="573"/>
                      <a:pt x="712" y="577"/>
                    </a:cubicBezTo>
                    <a:cubicBezTo>
                      <a:pt x="713" y="581"/>
                      <a:pt x="716" y="581"/>
                      <a:pt x="718" y="584"/>
                    </a:cubicBezTo>
                    <a:cubicBezTo>
                      <a:pt x="721" y="587"/>
                      <a:pt x="720" y="591"/>
                      <a:pt x="726" y="591"/>
                    </a:cubicBezTo>
                    <a:cubicBezTo>
                      <a:pt x="727" y="591"/>
                      <a:pt x="730" y="591"/>
                      <a:pt x="731" y="592"/>
                    </a:cubicBezTo>
                    <a:cubicBezTo>
                      <a:pt x="733" y="593"/>
                      <a:pt x="731" y="593"/>
                      <a:pt x="731" y="595"/>
                    </a:cubicBezTo>
                    <a:cubicBezTo>
                      <a:pt x="731" y="596"/>
                      <a:pt x="730" y="597"/>
                      <a:pt x="731" y="599"/>
                    </a:cubicBezTo>
                    <a:cubicBezTo>
                      <a:pt x="732" y="599"/>
                      <a:pt x="732" y="599"/>
                      <a:pt x="732" y="600"/>
                    </a:cubicBezTo>
                    <a:cubicBezTo>
                      <a:pt x="734" y="599"/>
                      <a:pt x="735" y="598"/>
                      <a:pt x="736" y="597"/>
                    </a:cubicBezTo>
                    <a:cubicBezTo>
                      <a:pt x="738" y="596"/>
                      <a:pt x="739" y="596"/>
                      <a:pt x="740" y="595"/>
                    </a:cubicBezTo>
                    <a:cubicBezTo>
                      <a:pt x="742" y="594"/>
                      <a:pt x="742" y="593"/>
                      <a:pt x="743" y="592"/>
                    </a:cubicBezTo>
                    <a:cubicBezTo>
                      <a:pt x="745" y="591"/>
                      <a:pt x="748" y="592"/>
                      <a:pt x="750" y="592"/>
                    </a:cubicBezTo>
                    <a:cubicBezTo>
                      <a:pt x="751" y="591"/>
                      <a:pt x="752" y="590"/>
                      <a:pt x="754" y="589"/>
                    </a:cubicBezTo>
                    <a:cubicBezTo>
                      <a:pt x="755" y="588"/>
                      <a:pt x="757" y="588"/>
                      <a:pt x="758" y="587"/>
                    </a:cubicBezTo>
                    <a:cubicBezTo>
                      <a:pt x="758" y="587"/>
                      <a:pt x="759" y="586"/>
                      <a:pt x="759" y="585"/>
                    </a:cubicBezTo>
                    <a:cubicBezTo>
                      <a:pt x="759" y="585"/>
                      <a:pt x="760" y="585"/>
                      <a:pt x="761" y="584"/>
                    </a:cubicBezTo>
                    <a:cubicBezTo>
                      <a:pt x="763" y="582"/>
                      <a:pt x="759" y="579"/>
                      <a:pt x="763" y="577"/>
                    </a:cubicBezTo>
                    <a:cubicBezTo>
                      <a:pt x="765" y="576"/>
                      <a:pt x="766" y="577"/>
                      <a:pt x="768" y="576"/>
                    </a:cubicBezTo>
                    <a:cubicBezTo>
                      <a:pt x="770" y="574"/>
                      <a:pt x="769" y="573"/>
                      <a:pt x="770" y="572"/>
                    </a:cubicBezTo>
                    <a:cubicBezTo>
                      <a:pt x="771" y="570"/>
                      <a:pt x="772" y="571"/>
                      <a:pt x="774" y="571"/>
                    </a:cubicBezTo>
                    <a:cubicBezTo>
                      <a:pt x="776" y="570"/>
                      <a:pt x="776" y="569"/>
                      <a:pt x="778" y="569"/>
                    </a:cubicBezTo>
                    <a:cubicBezTo>
                      <a:pt x="782" y="569"/>
                      <a:pt x="782" y="574"/>
                      <a:pt x="784" y="575"/>
                    </a:cubicBezTo>
                    <a:cubicBezTo>
                      <a:pt x="787" y="575"/>
                      <a:pt x="787" y="572"/>
                      <a:pt x="787" y="571"/>
                    </a:cubicBezTo>
                    <a:cubicBezTo>
                      <a:pt x="788" y="567"/>
                      <a:pt x="785" y="561"/>
                      <a:pt x="787" y="558"/>
                    </a:cubicBezTo>
                    <a:cubicBezTo>
                      <a:pt x="789" y="555"/>
                      <a:pt x="792" y="557"/>
                      <a:pt x="793" y="553"/>
                    </a:cubicBezTo>
                    <a:cubicBezTo>
                      <a:pt x="795" y="549"/>
                      <a:pt x="792" y="549"/>
                      <a:pt x="791" y="546"/>
                    </a:cubicBezTo>
                    <a:cubicBezTo>
                      <a:pt x="790" y="544"/>
                      <a:pt x="791" y="543"/>
                      <a:pt x="791" y="542"/>
                    </a:cubicBezTo>
                    <a:cubicBezTo>
                      <a:pt x="791" y="542"/>
                      <a:pt x="790" y="542"/>
                      <a:pt x="790" y="542"/>
                    </a:cubicBezTo>
                    <a:cubicBezTo>
                      <a:pt x="790" y="541"/>
                      <a:pt x="790" y="541"/>
                      <a:pt x="790" y="541"/>
                    </a:cubicBezTo>
                    <a:cubicBezTo>
                      <a:pt x="788" y="540"/>
                      <a:pt x="788" y="537"/>
                      <a:pt x="787" y="535"/>
                    </a:cubicBezTo>
                    <a:cubicBezTo>
                      <a:pt x="786" y="533"/>
                      <a:pt x="783" y="530"/>
                      <a:pt x="785" y="528"/>
                    </a:cubicBezTo>
                    <a:cubicBezTo>
                      <a:pt x="785" y="528"/>
                      <a:pt x="785" y="527"/>
                      <a:pt x="785" y="527"/>
                    </a:cubicBezTo>
                    <a:cubicBezTo>
                      <a:pt x="785" y="527"/>
                      <a:pt x="785" y="527"/>
                      <a:pt x="785" y="527"/>
                    </a:cubicBezTo>
                    <a:cubicBezTo>
                      <a:pt x="785" y="526"/>
                      <a:pt x="786" y="526"/>
                      <a:pt x="786" y="526"/>
                    </a:cubicBezTo>
                    <a:cubicBezTo>
                      <a:pt x="786" y="526"/>
                      <a:pt x="786" y="526"/>
                      <a:pt x="786" y="527"/>
                    </a:cubicBezTo>
                    <a:cubicBezTo>
                      <a:pt x="788" y="527"/>
                      <a:pt x="790" y="528"/>
                      <a:pt x="792" y="530"/>
                    </a:cubicBezTo>
                    <a:cubicBezTo>
                      <a:pt x="792" y="529"/>
                      <a:pt x="792" y="528"/>
                      <a:pt x="792" y="528"/>
                    </a:cubicBezTo>
                    <a:cubicBezTo>
                      <a:pt x="795" y="528"/>
                      <a:pt x="794" y="531"/>
                      <a:pt x="795" y="533"/>
                    </a:cubicBezTo>
                    <a:cubicBezTo>
                      <a:pt x="796" y="534"/>
                      <a:pt x="797" y="534"/>
                      <a:pt x="797" y="535"/>
                    </a:cubicBezTo>
                    <a:cubicBezTo>
                      <a:pt x="797" y="537"/>
                      <a:pt x="797" y="538"/>
                      <a:pt x="797" y="539"/>
                    </a:cubicBezTo>
                    <a:cubicBezTo>
                      <a:pt x="798" y="542"/>
                      <a:pt x="799" y="543"/>
                      <a:pt x="799" y="546"/>
                    </a:cubicBezTo>
                    <a:cubicBezTo>
                      <a:pt x="799" y="548"/>
                      <a:pt x="798" y="551"/>
                      <a:pt x="799" y="553"/>
                    </a:cubicBezTo>
                    <a:cubicBezTo>
                      <a:pt x="801" y="553"/>
                      <a:pt x="801" y="553"/>
                      <a:pt x="802" y="554"/>
                    </a:cubicBezTo>
                    <a:cubicBezTo>
                      <a:pt x="803" y="556"/>
                      <a:pt x="802" y="558"/>
                      <a:pt x="805" y="558"/>
                    </a:cubicBezTo>
                    <a:cubicBezTo>
                      <a:pt x="806" y="560"/>
                      <a:pt x="807" y="565"/>
                      <a:pt x="809" y="560"/>
                    </a:cubicBezTo>
                    <a:cubicBezTo>
                      <a:pt x="810" y="557"/>
                      <a:pt x="808" y="554"/>
                      <a:pt x="812" y="553"/>
                    </a:cubicBezTo>
                    <a:cubicBezTo>
                      <a:pt x="816" y="553"/>
                      <a:pt x="817" y="556"/>
                      <a:pt x="818" y="558"/>
                    </a:cubicBezTo>
                    <a:cubicBezTo>
                      <a:pt x="820" y="562"/>
                      <a:pt x="822" y="559"/>
                      <a:pt x="825" y="558"/>
                    </a:cubicBezTo>
                    <a:cubicBezTo>
                      <a:pt x="826" y="558"/>
                      <a:pt x="828" y="559"/>
                      <a:pt x="829" y="558"/>
                    </a:cubicBezTo>
                    <a:cubicBezTo>
                      <a:pt x="830" y="558"/>
                      <a:pt x="831" y="556"/>
                      <a:pt x="831" y="555"/>
                    </a:cubicBezTo>
                    <a:cubicBezTo>
                      <a:pt x="833" y="553"/>
                      <a:pt x="833" y="554"/>
                      <a:pt x="835" y="553"/>
                    </a:cubicBezTo>
                    <a:cubicBezTo>
                      <a:pt x="837" y="552"/>
                      <a:pt x="837" y="552"/>
                      <a:pt x="838" y="550"/>
                    </a:cubicBezTo>
                    <a:cubicBezTo>
                      <a:pt x="838" y="549"/>
                      <a:pt x="839" y="547"/>
                      <a:pt x="839" y="546"/>
                    </a:cubicBezTo>
                    <a:cubicBezTo>
                      <a:pt x="839" y="545"/>
                      <a:pt x="838" y="544"/>
                      <a:pt x="838" y="542"/>
                    </a:cubicBezTo>
                    <a:cubicBezTo>
                      <a:pt x="839" y="540"/>
                      <a:pt x="842" y="541"/>
                      <a:pt x="841" y="538"/>
                    </a:cubicBezTo>
                    <a:cubicBezTo>
                      <a:pt x="840" y="536"/>
                      <a:pt x="837" y="536"/>
                      <a:pt x="837" y="535"/>
                    </a:cubicBezTo>
                    <a:cubicBezTo>
                      <a:pt x="835" y="533"/>
                      <a:pt x="837" y="532"/>
                      <a:pt x="837" y="530"/>
                    </a:cubicBezTo>
                    <a:cubicBezTo>
                      <a:pt x="838" y="527"/>
                      <a:pt x="836" y="527"/>
                      <a:pt x="835" y="525"/>
                    </a:cubicBezTo>
                    <a:cubicBezTo>
                      <a:pt x="835" y="525"/>
                      <a:pt x="834" y="525"/>
                      <a:pt x="833" y="525"/>
                    </a:cubicBezTo>
                    <a:cubicBezTo>
                      <a:pt x="832" y="523"/>
                      <a:pt x="835" y="523"/>
                      <a:pt x="835" y="521"/>
                    </a:cubicBezTo>
                    <a:cubicBezTo>
                      <a:pt x="836" y="519"/>
                      <a:pt x="834" y="517"/>
                      <a:pt x="834" y="516"/>
                    </a:cubicBezTo>
                    <a:cubicBezTo>
                      <a:pt x="833" y="513"/>
                      <a:pt x="833" y="510"/>
                      <a:pt x="832" y="507"/>
                    </a:cubicBezTo>
                    <a:cubicBezTo>
                      <a:pt x="831" y="504"/>
                      <a:pt x="832" y="504"/>
                      <a:pt x="830" y="503"/>
                    </a:cubicBezTo>
                    <a:cubicBezTo>
                      <a:pt x="828" y="501"/>
                      <a:pt x="828" y="502"/>
                      <a:pt x="827" y="499"/>
                    </a:cubicBezTo>
                    <a:cubicBezTo>
                      <a:pt x="827" y="496"/>
                      <a:pt x="829" y="493"/>
                      <a:pt x="828" y="489"/>
                    </a:cubicBezTo>
                    <a:cubicBezTo>
                      <a:pt x="828" y="489"/>
                      <a:pt x="829" y="489"/>
                      <a:pt x="829" y="489"/>
                    </a:cubicBezTo>
                    <a:cubicBezTo>
                      <a:pt x="829" y="489"/>
                      <a:pt x="829" y="490"/>
                      <a:pt x="830" y="491"/>
                    </a:cubicBezTo>
                    <a:cubicBezTo>
                      <a:pt x="831" y="493"/>
                      <a:pt x="833" y="495"/>
                      <a:pt x="834" y="498"/>
                    </a:cubicBezTo>
                    <a:cubicBezTo>
                      <a:pt x="835" y="501"/>
                      <a:pt x="835" y="503"/>
                      <a:pt x="836" y="505"/>
                    </a:cubicBezTo>
                    <a:cubicBezTo>
                      <a:pt x="838" y="508"/>
                      <a:pt x="837" y="511"/>
                      <a:pt x="840" y="514"/>
                    </a:cubicBezTo>
                    <a:cubicBezTo>
                      <a:pt x="843" y="517"/>
                      <a:pt x="843" y="517"/>
                      <a:pt x="844" y="522"/>
                    </a:cubicBezTo>
                    <a:cubicBezTo>
                      <a:pt x="844" y="524"/>
                      <a:pt x="844" y="527"/>
                      <a:pt x="845" y="529"/>
                    </a:cubicBezTo>
                    <a:cubicBezTo>
                      <a:pt x="846" y="531"/>
                      <a:pt x="848" y="531"/>
                      <a:pt x="849" y="532"/>
                    </a:cubicBezTo>
                    <a:cubicBezTo>
                      <a:pt x="852" y="535"/>
                      <a:pt x="850" y="534"/>
                      <a:pt x="849" y="537"/>
                    </a:cubicBezTo>
                    <a:cubicBezTo>
                      <a:pt x="852" y="539"/>
                      <a:pt x="854" y="539"/>
                      <a:pt x="856" y="536"/>
                    </a:cubicBezTo>
                    <a:cubicBezTo>
                      <a:pt x="856" y="536"/>
                      <a:pt x="856" y="535"/>
                      <a:pt x="857" y="534"/>
                    </a:cubicBezTo>
                    <a:cubicBezTo>
                      <a:pt x="857" y="534"/>
                      <a:pt x="858" y="534"/>
                      <a:pt x="859" y="534"/>
                    </a:cubicBezTo>
                    <a:cubicBezTo>
                      <a:pt x="860" y="534"/>
                      <a:pt x="862" y="533"/>
                      <a:pt x="863" y="532"/>
                    </a:cubicBezTo>
                    <a:cubicBezTo>
                      <a:pt x="863" y="531"/>
                      <a:pt x="864" y="530"/>
                      <a:pt x="864" y="529"/>
                    </a:cubicBezTo>
                    <a:cubicBezTo>
                      <a:pt x="865" y="529"/>
                      <a:pt x="865" y="529"/>
                      <a:pt x="865" y="528"/>
                    </a:cubicBezTo>
                    <a:cubicBezTo>
                      <a:pt x="865" y="528"/>
                      <a:pt x="865" y="528"/>
                      <a:pt x="865" y="527"/>
                    </a:cubicBezTo>
                    <a:cubicBezTo>
                      <a:pt x="865" y="528"/>
                      <a:pt x="865" y="528"/>
                      <a:pt x="865" y="529"/>
                    </a:cubicBezTo>
                    <a:cubicBezTo>
                      <a:pt x="865" y="529"/>
                      <a:pt x="865" y="530"/>
                      <a:pt x="866" y="530"/>
                    </a:cubicBezTo>
                    <a:cubicBezTo>
                      <a:pt x="866" y="531"/>
                      <a:pt x="866" y="533"/>
                      <a:pt x="866" y="534"/>
                    </a:cubicBezTo>
                    <a:cubicBezTo>
                      <a:pt x="867" y="535"/>
                      <a:pt x="868" y="537"/>
                      <a:pt x="869" y="537"/>
                    </a:cubicBezTo>
                    <a:cubicBezTo>
                      <a:pt x="871" y="536"/>
                      <a:pt x="872" y="532"/>
                      <a:pt x="873" y="531"/>
                    </a:cubicBezTo>
                    <a:cubicBezTo>
                      <a:pt x="874" y="529"/>
                      <a:pt x="874" y="529"/>
                      <a:pt x="875" y="527"/>
                    </a:cubicBezTo>
                    <a:cubicBezTo>
                      <a:pt x="875" y="526"/>
                      <a:pt x="874" y="525"/>
                      <a:pt x="876" y="523"/>
                    </a:cubicBezTo>
                    <a:cubicBezTo>
                      <a:pt x="876" y="526"/>
                      <a:pt x="878" y="525"/>
                      <a:pt x="879" y="527"/>
                    </a:cubicBezTo>
                    <a:cubicBezTo>
                      <a:pt x="880" y="528"/>
                      <a:pt x="880" y="530"/>
                      <a:pt x="880" y="532"/>
                    </a:cubicBezTo>
                    <a:cubicBezTo>
                      <a:pt x="880" y="535"/>
                      <a:pt x="880" y="538"/>
                      <a:pt x="878" y="540"/>
                    </a:cubicBezTo>
                    <a:cubicBezTo>
                      <a:pt x="883" y="542"/>
                      <a:pt x="886" y="539"/>
                      <a:pt x="887" y="535"/>
                    </a:cubicBezTo>
                    <a:cubicBezTo>
                      <a:pt x="888" y="533"/>
                      <a:pt x="887" y="531"/>
                      <a:pt x="888" y="529"/>
                    </a:cubicBezTo>
                    <a:cubicBezTo>
                      <a:pt x="889" y="527"/>
                      <a:pt x="891" y="525"/>
                      <a:pt x="888" y="523"/>
                    </a:cubicBezTo>
                    <a:cubicBezTo>
                      <a:pt x="889" y="523"/>
                      <a:pt x="891" y="521"/>
                      <a:pt x="892" y="520"/>
                    </a:cubicBezTo>
                    <a:cubicBezTo>
                      <a:pt x="892" y="518"/>
                      <a:pt x="892" y="518"/>
                      <a:pt x="891" y="517"/>
                    </a:cubicBezTo>
                    <a:cubicBezTo>
                      <a:pt x="890" y="512"/>
                      <a:pt x="893" y="511"/>
                      <a:pt x="895" y="506"/>
                    </a:cubicBezTo>
                    <a:cubicBezTo>
                      <a:pt x="896" y="504"/>
                      <a:pt x="896" y="501"/>
                      <a:pt x="895" y="499"/>
                    </a:cubicBezTo>
                    <a:cubicBezTo>
                      <a:pt x="896" y="501"/>
                      <a:pt x="898" y="502"/>
                      <a:pt x="898" y="504"/>
                    </a:cubicBezTo>
                    <a:cubicBezTo>
                      <a:pt x="899" y="505"/>
                      <a:pt x="898" y="506"/>
                      <a:pt x="899" y="507"/>
                    </a:cubicBezTo>
                    <a:cubicBezTo>
                      <a:pt x="899" y="509"/>
                      <a:pt x="901" y="509"/>
                      <a:pt x="901" y="511"/>
                    </a:cubicBezTo>
                    <a:cubicBezTo>
                      <a:pt x="899" y="512"/>
                      <a:pt x="898" y="511"/>
                      <a:pt x="896" y="512"/>
                    </a:cubicBezTo>
                    <a:cubicBezTo>
                      <a:pt x="896" y="514"/>
                      <a:pt x="899" y="518"/>
                      <a:pt x="896" y="519"/>
                    </a:cubicBezTo>
                    <a:cubicBezTo>
                      <a:pt x="899" y="520"/>
                      <a:pt x="899" y="522"/>
                      <a:pt x="899" y="524"/>
                    </a:cubicBezTo>
                    <a:cubicBezTo>
                      <a:pt x="903" y="525"/>
                      <a:pt x="901" y="517"/>
                      <a:pt x="901" y="515"/>
                    </a:cubicBezTo>
                    <a:cubicBezTo>
                      <a:pt x="902" y="512"/>
                      <a:pt x="903" y="509"/>
                      <a:pt x="905" y="507"/>
                    </a:cubicBezTo>
                    <a:cubicBezTo>
                      <a:pt x="907" y="505"/>
                      <a:pt x="911" y="507"/>
                      <a:pt x="913" y="505"/>
                    </a:cubicBezTo>
                    <a:cubicBezTo>
                      <a:pt x="915" y="504"/>
                      <a:pt x="915" y="499"/>
                      <a:pt x="915" y="497"/>
                    </a:cubicBezTo>
                    <a:cubicBezTo>
                      <a:pt x="917" y="497"/>
                      <a:pt x="916" y="499"/>
                      <a:pt x="917" y="501"/>
                    </a:cubicBezTo>
                    <a:cubicBezTo>
                      <a:pt x="917" y="502"/>
                      <a:pt x="918" y="503"/>
                      <a:pt x="919" y="505"/>
                    </a:cubicBezTo>
                    <a:cubicBezTo>
                      <a:pt x="920" y="506"/>
                      <a:pt x="920" y="507"/>
                      <a:pt x="921" y="509"/>
                    </a:cubicBezTo>
                    <a:cubicBezTo>
                      <a:pt x="921" y="511"/>
                      <a:pt x="920" y="515"/>
                      <a:pt x="923" y="511"/>
                    </a:cubicBezTo>
                    <a:cubicBezTo>
                      <a:pt x="925" y="510"/>
                      <a:pt x="923" y="507"/>
                      <a:pt x="925" y="506"/>
                    </a:cubicBezTo>
                    <a:cubicBezTo>
                      <a:pt x="926" y="506"/>
                      <a:pt x="926" y="508"/>
                      <a:pt x="928" y="508"/>
                    </a:cubicBezTo>
                    <a:cubicBezTo>
                      <a:pt x="928" y="508"/>
                      <a:pt x="929" y="506"/>
                      <a:pt x="929" y="506"/>
                    </a:cubicBezTo>
                    <a:cubicBezTo>
                      <a:pt x="931" y="505"/>
                      <a:pt x="933" y="506"/>
                      <a:pt x="935" y="505"/>
                    </a:cubicBezTo>
                    <a:cubicBezTo>
                      <a:pt x="937" y="504"/>
                      <a:pt x="937" y="502"/>
                      <a:pt x="939" y="500"/>
                    </a:cubicBezTo>
                    <a:cubicBezTo>
                      <a:pt x="941" y="499"/>
                      <a:pt x="942" y="499"/>
                      <a:pt x="944" y="499"/>
                    </a:cubicBezTo>
                    <a:cubicBezTo>
                      <a:pt x="945" y="499"/>
                      <a:pt x="945" y="498"/>
                      <a:pt x="946" y="497"/>
                    </a:cubicBezTo>
                    <a:cubicBezTo>
                      <a:pt x="947" y="497"/>
                      <a:pt x="948" y="497"/>
                      <a:pt x="948" y="497"/>
                    </a:cubicBezTo>
                    <a:cubicBezTo>
                      <a:pt x="950" y="497"/>
                      <a:pt x="951" y="496"/>
                      <a:pt x="953" y="495"/>
                    </a:cubicBezTo>
                    <a:cubicBezTo>
                      <a:pt x="955" y="494"/>
                      <a:pt x="955" y="495"/>
                      <a:pt x="956" y="492"/>
                    </a:cubicBezTo>
                    <a:cubicBezTo>
                      <a:pt x="957" y="490"/>
                      <a:pt x="958" y="488"/>
                      <a:pt x="959" y="486"/>
                    </a:cubicBezTo>
                    <a:cubicBezTo>
                      <a:pt x="959" y="483"/>
                      <a:pt x="958" y="479"/>
                      <a:pt x="956" y="477"/>
                    </a:cubicBezTo>
                    <a:cubicBezTo>
                      <a:pt x="953" y="473"/>
                      <a:pt x="954" y="469"/>
                      <a:pt x="952" y="465"/>
                    </a:cubicBezTo>
                    <a:cubicBezTo>
                      <a:pt x="951" y="463"/>
                      <a:pt x="949" y="461"/>
                      <a:pt x="949" y="460"/>
                    </a:cubicBezTo>
                    <a:cubicBezTo>
                      <a:pt x="948" y="458"/>
                      <a:pt x="948" y="455"/>
                      <a:pt x="948" y="454"/>
                    </a:cubicBezTo>
                    <a:cubicBezTo>
                      <a:pt x="948" y="450"/>
                      <a:pt x="949" y="448"/>
                      <a:pt x="950" y="447"/>
                    </a:cubicBezTo>
                    <a:cubicBezTo>
                      <a:pt x="950" y="445"/>
                      <a:pt x="951" y="444"/>
                      <a:pt x="951" y="443"/>
                    </a:cubicBezTo>
                    <a:cubicBezTo>
                      <a:pt x="952" y="434"/>
                      <a:pt x="954" y="426"/>
                      <a:pt x="954" y="418"/>
                    </a:cubicBezTo>
                    <a:cubicBezTo>
                      <a:pt x="954" y="398"/>
                      <a:pt x="961" y="343"/>
                      <a:pt x="962" y="341"/>
                    </a:cubicBezTo>
                    <a:cubicBezTo>
                      <a:pt x="870" y="0"/>
                      <a:pt x="870" y="0"/>
                      <a:pt x="870" y="0"/>
                    </a:cubicBezTo>
                    <a:cubicBezTo>
                      <a:pt x="870" y="0"/>
                      <a:pt x="870" y="0"/>
                      <a:pt x="870" y="0"/>
                    </a:cubicBezTo>
                    <a:cubicBezTo>
                      <a:pt x="870" y="0"/>
                      <a:pt x="870" y="0"/>
                      <a:pt x="870" y="0"/>
                    </a:cubicBezTo>
                    <a:lnTo>
                      <a:pt x="389" y="116"/>
                    </a:ln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828" name="Freeform 4125"/>
              <p:cNvSpPr>
                <a:spLocks/>
              </p:cNvSpPr>
              <p:nvPr/>
            </p:nvSpPr>
            <p:spPr bwMode="auto">
              <a:xfrm>
                <a:off x="4471" y="2155"/>
                <a:ext cx="4" cy="8"/>
              </a:xfrm>
              <a:custGeom>
                <a:avLst/>
                <a:gdLst>
                  <a:gd name="T0" fmla="*/ 32 w 35"/>
                  <a:gd name="T1" fmla="*/ 40 h 61"/>
                  <a:gd name="T2" fmla="*/ 31 w 35"/>
                  <a:gd name="T3" fmla="*/ 36 h 61"/>
                  <a:gd name="T4" fmla="*/ 30 w 35"/>
                  <a:gd name="T5" fmla="*/ 37 h 61"/>
                  <a:gd name="T6" fmla="*/ 28 w 35"/>
                  <a:gd name="T7" fmla="*/ 37 h 61"/>
                  <a:gd name="T8" fmla="*/ 26 w 35"/>
                  <a:gd name="T9" fmla="*/ 35 h 61"/>
                  <a:gd name="T10" fmla="*/ 21 w 35"/>
                  <a:gd name="T11" fmla="*/ 30 h 61"/>
                  <a:gd name="T12" fmla="*/ 19 w 35"/>
                  <a:gd name="T13" fmla="*/ 12 h 61"/>
                  <a:gd name="T14" fmla="*/ 14 w 35"/>
                  <a:gd name="T15" fmla="*/ 3 h 61"/>
                  <a:gd name="T16" fmla="*/ 9 w 35"/>
                  <a:gd name="T17" fmla="*/ 2 h 61"/>
                  <a:gd name="T18" fmla="*/ 4 w 35"/>
                  <a:gd name="T19" fmla="*/ 0 h 61"/>
                  <a:gd name="T20" fmla="*/ 8 w 35"/>
                  <a:gd name="T21" fmla="*/ 11 h 61"/>
                  <a:gd name="T22" fmla="*/ 7 w 35"/>
                  <a:gd name="T23" fmla="*/ 21 h 61"/>
                  <a:gd name="T24" fmla="*/ 5 w 35"/>
                  <a:gd name="T25" fmla="*/ 25 h 61"/>
                  <a:gd name="T26" fmla="*/ 10 w 35"/>
                  <a:gd name="T27" fmla="*/ 23 h 61"/>
                  <a:gd name="T28" fmla="*/ 12 w 35"/>
                  <a:gd name="T29" fmla="*/ 25 h 61"/>
                  <a:gd name="T30" fmla="*/ 12 w 35"/>
                  <a:gd name="T31" fmla="*/ 26 h 61"/>
                  <a:gd name="T32" fmla="*/ 13 w 35"/>
                  <a:gd name="T33" fmla="*/ 27 h 61"/>
                  <a:gd name="T34" fmla="*/ 14 w 35"/>
                  <a:gd name="T35" fmla="*/ 29 h 61"/>
                  <a:gd name="T36" fmla="*/ 11 w 35"/>
                  <a:gd name="T37" fmla="*/ 31 h 61"/>
                  <a:gd name="T38" fmla="*/ 10 w 35"/>
                  <a:gd name="T39" fmla="*/ 32 h 61"/>
                  <a:gd name="T40" fmla="*/ 8 w 35"/>
                  <a:gd name="T41" fmla="*/ 29 h 61"/>
                  <a:gd name="T42" fmla="*/ 5 w 35"/>
                  <a:gd name="T43" fmla="*/ 29 h 61"/>
                  <a:gd name="T44" fmla="*/ 5 w 35"/>
                  <a:gd name="T45" fmla="*/ 26 h 61"/>
                  <a:gd name="T46" fmla="*/ 0 w 35"/>
                  <a:gd name="T47" fmla="*/ 44 h 61"/>
                  <a:gd name="T48" fmla="*/ 2 w 35"/>
                  <a:gd name="T49" fmla="*/ 58 h 61"/>
                  <a:gd name="T50" fmla="*/ 5 w 35"/>
                  <a:gd name="T51" fmla="*/ 61 h 61"/>
                  <a:gd name="T52" fmla="*/ 13 w 35"/>
                  <a:gd name="T53" fmla="*/ 59 h 61"/>
                  <a:gd name="T54" fmla="*/ 24 w 35"/>
                  <a:gd name="T55" fmla="*/ 53 h 61"/>
                  <a:gd name="T56" fmla="*/ 34 w 35"/>
                  <a:gd name="T57" fmla="*/ 47 h 61"/>
                  <a:gd name="T58" fmla="*/ 34 w 35"/>
                  <a:gd name="T59" fmla="*/ 42 h 61"/>
                  <a:gd name="T60" fmla="*/ 32 w 35"/>
                  <a:gd name="T61" fmla="*/ 4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5" h="61">
                    <a:moveTo>
                      <a:pt x="32" y="40"/>
                    </a:moveTo>
                    <a:cubicBezTo>
                      <a:pt x="32" y="39"/>
                      <a:pt x="32" y="38"/>
                      <a:pt x="31" y="36"/>
                    </a:cubicBezTo>
                    <a:cubicBezTo>
                      <a:pt x="31" y="37"/>
                      <a:pt x="30" y="37"/>
                      <a:pt x="30" y="37"/>
                    </a:cubicBezTo>
                    <a:cubicBezTo>
                      <a:pt x="29" y="37"/>
                      <a:pt x="29" y="37"/>
                      <a:pt x="28" y="37"/>
                    </a:cubicBezTo>
                    <a:cubicBezTo>
                      <a:pt x="27" y="36"/>
                      <a:pt x="27" y="36"/>
                      <a:pt x="26" y="35"/>
                    </a:cubicBezTo>
                    <a:cubicBezTo>
                      <a:pt x="24" y="34"/>
                      <a:pt x="23" y="32"/>
                      <a:pt x="21" y="30"/>
                    </a:cubicBezTo>
                    <a:cubicBezTo>
                      <a:pt x="19" y="24"/>
                      <a:pt x="20" y="18"/>
                      <a:pt x="19" y="12"/>
                    </a:cubicBezTo>
                    <a:cubicBezTo>
                      <a:pt x="18" y="9"/>
                      <a:pt x="17" y="5"/>
                      <a:pt x="14" y="3"/>
                    </a:cubicBezTo>
                    <a:cubicBezTo>
                      <a:pt x="12" y="2"/>
                      <a:pt x="10" y="3"/>
                      <a:pt x="9" y="2"/>
                    </a:cubicBezTo>
                    <a:cubicBezTo>
                      <a:pt x="7" y="1"/>
                      <a:pt x="6" y="0"/>
                      <a:pt x="4" y="0"/>
                    </a:cubicBezTo>
                    <a:cubicBezTo>
                      <a:pt x="5" y="4"/>
                      <a:pt x="7" y="7"/>
                      <a:pt x="8" y="11"/>
                    </a:cubicBezTo>
                    <a:cubicBezTo>
                      <a:pt x="8" y="15"/>
                      <a:pt x="9" y="18"/>
                      <a:pt x="7" y="21"/>
                    </a:cubicBezTo>
                    <a:cubicBezTo>
                      <a:pt x="7" y="23"/>
                      <a:pt x="6" y="24"/>
                      <a:pt x="5" y="25"/>
                    </a:cubicBezTo>
                    <a:cubicBezTo>
                      <a:pt x="7" y="24"/>
                      <a:pt x="8" y="21"/>
                      <a:pt x="10" y="23"/>
                    </a:cubicBezTo>
                    <a:cubicBezTo>
                      <a:pt x="11" y="23"/>
                      <a:pt x="12" y="24"/>
                      <a:pt x="12" y="25"/>
                    </a:cubicBezTo>
                    <a:cubicBezTo>
                      <a:pt x="12" y="25"/>
                      <a:pt x="12" y="26"/>
                      <a:pt x="12" y="26"/>
                    </a:cubicBezTo>
                    <a:cubicBezTo>
                      <a:pt x="12" y="26"/>
                      <a:pt x="13" y="26"/>
                      <a:pt x="13" y="27"/>
                    </a:cubicBezTo>
                    <a:cubicBezTo>
                      <a:pt x="14" y="27"/>
                      <a:pt x="14" y="28"/>
                      <a:pt x="14" y="29"/>
                    </a:cubicBezTo>
                    <a:cubicBezTo>
                      <a:pt x="13" y="30"/>
                      <a:pt x="12" y="30"/>
                      <a:pt x="11" y="31"/>
                    </a:cubicBezTo>
                    <a:cubicBezTo>
                      <a:pt x="11" y="32"/>
                      <a:pt x="12" y="32"/>
                      <a:pt x="10" y="32"/>
                    </a:cubicBezTo>
                    <a:cubicBezTo>
                      <a:pt x="9" y="32"/>
                      <a:pt x="9" y="30"/>
                      <a:pt x="8" y="29"/>
                    </a:cubicBezTo>
                    <a:cubicBezTo>
                      <a:pt x="7" y="28"/>
                      <a:pt x="6" y="28"/>
                      <a:pt x="5" y="29"/>
                    </a:cubicBezTo>
                    <a:cubicBezTo>
                      <a:pt x="4" y="28"/>
                      <a:pt x="5" y="27"/>
                      <a:pt x="5" y="26"/>
                    </a:cubicBezTo>
                    <a:cubicBezTo>
                      <a:pt x="1" y="31"/>
                      <a:pt x="0" y="37"/>
                      <a:pt x="0" y="44"/>
                    </a:cubicBezTo>
                    <a:cubicBezTo>
                      <a:pt x="0" y="48"/>
                      <a:pt x="1" y="53"/>
                      <a:pt x="2" y="58"/>
                    </a:cubicBezTo>
                    <a:cubicBezTo>
                      <a:pt x="2" y="60"/>
                      <a:pt x="3" y="61"/>
                      <a:pt x="5" y="61"/>
                    </a:cubicBezTo>
                    <a:cubicBezTo>
                      <a:pt x="8" y="61"/>
                      <a:pt x="11" y="60"/>
                      <a:pt x="13" y="59"/>
                    </a:cubicBezTo>
                    <a:cubicBezTo>
                      <a:pt x="17" y="57"/>
                      <a:pt x="20" y="55"/>
                      <a:pt x="24" y="53"/>
                    </a:cubicBezTo>
                    <a:cubicBezTo>
                      <a:pt x="27" y="52"/>
                      <a:pt x="32" y="50"/>
                      <a:pt x="34" y="47"/>
                    </a:cubicBezTo>
                    <a:cubicBezTo>
                      <a:pt x="35" y="46"/>
                      <a:pt x="35" y="44"/>
                      <a:pt x="34" y="42"/>
                    </a:cubicBezTo>
                    <a:cubicBezTo>
                      <a:pt x="33" y="41"/>
                      <a:pt x="33" y="41"/>
                      <a:pt x="32" y="40"/>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829" name="Freeform 4126"/>
              <p:cNvSpPr>
                <a:spLocks/>
              </p:cNvSpPr>
              <p:nvPr/>
            </p:nvSpPr>
            <p:spPr bwMode="auto">
              <a:xfrm>
                <a:off x="4477" y="2120"/>
                <a:ext cx="3" cy="11"/>
              </a:xfrm>
              <a:custGeom>
                <a:avLst/>
                <a:gdLst>
                  <a:gd name="T0" fmla="*/ 24 w 26"/>
                  <a:gd name="T1" fmla="*/ 61 h 84"/>
                  <a:gd name="T2" fmla="*/ 23 w 26"/>
                  <a:gd name="T3" fmla="*/ 59 h 84"/>
                  <a:gd name="T4" fmla="*/ 22 w 26"/>
                  <a:gd name="T5" fmla="*/ 57 h 84"/>
                  <a:gd name="T6" fmla="*/ 21 w 26"/>
                  <a:gd name="T7" fmla="*/ 54 h 84"/>
                  <a:gd name="T8" fmla="*/ 19 w 26"/>
                  <a:gd name="T9" fmla="*/ 49 h 84"/>
                  <a:gd name="T10" fmla="*/ 18 w 26"/>
                  <a:gd name="T11" fmla="*/ 43 h 84"/>
                  <a:gd name="T12" fmla="*/ 20 w 26"/>
                  <a:gd name="T13" fmla="*/ 37 h 84"/>
                  <a:gd name="T14" fmla="*/ 19 w 26"/>
                  <a:gd name="T15" fmla="*/ 38 h 84"/>
                  <a:gd name="T16" fmla="*/ 16 w 26"/>
                  <a:gd name="T17" fmla="*/ 37 h 84"/>
                  <a:gd name="T18" fmla="*/ 15 w 26"/>
                  <a:gd name="T19" fmla="*/ 35 h 84"/>
                  <a:gd name="T20" fmla="*/ 15 w 26"/>
                  <a:gd name="T21" fmla="*/ 30 h 84"/>
                  <a:gd name="T22" fmla="*/ 11 w 26"/>
                  <a:gd name="T23" fmla="*/ 13 h 84"/>
                  <a:gd name="T24" fmla="*/ 10 w 26"/>
                  <a:gd name="T25" fmla="*/ 9 h 84"/>
                  <a:gd name="T26" fmla="*/ 10 w 26"/>
                  <a:gd name="T27" fmla="*/ 4 h 84"/>
                  <a:gd name="T28" fmla="*/ 7 w 26"/>
                  <a:gd name="T29" fmla="*/ 0 h 84"/>
                  <a:gd name="T30" fmla="*/ 2 w 26"/>
                  <a:gd name="T31" fmla="*/ 2 h 84"/>
                  <a:gd name="T32" fmla="*/ 1 w 26"/>
                  <a:gd name="T33" fmla="*/ 6 h 84"/>
                  <a:gd name="T34" fmla="*/ 1 w 26"/>
                  <a:gd name="T35" fmla="*/ 9 h 84"/>
                  <a:gd name="T36" fmla="*/ 2 w 26"/>
                  <a:gd name="T37" fmla="*/ 13 h 84"/>
                  <a:gd name="T38" fmla="*/ 0 w 26"/>
                  <a:gd name="T39" fmla="*/ 16 h 84"/>
                  <a:gd name="T40" fmla="*/ 1 w 26"/>
                  <a:gd name="T41" fmla="*/ 19 h 84"/>
                  <a:gd name="T42" fmla="*/ 0 w 26"/>
                  <a:gd name="T43" fmla="*/ 22 h 84"/>
                  <a:gd name="T44" fmla="*/ 2 w 26"/>
                  <a:gd name="T45" fmla="*/ 27 h 84"/>
                  <a:gd name="T46" fmla="*/ 3 w 26"/>
                  <a:gd name="T47" fmla="*/ 30 h 84"/>
                  <a:gd name="T48" fmla="*/ 2 w 26"/>
                  <a:gd name="T49" fmla="*/ 33 h 84"/>
                  <a:gd name="T50" fmla="*/ 3 w 26"/>
                  <a:gd name="T51" fmla="*/ 42 h 84"/>
                  <a:gd name="T52" fmla="*/ 7 w 26"/>
                  <a:gd name="T53" fmla="*/ 47 h 84"/>
                  <a:gd name="T54" fmla="*/ 10 w 26"/>
                  <a:gd name="T55" fmla="*/ 48 h 84"/>
                  <a:gd name="T56" fmla="*/ 10 w 26"/>
                  <a:gd name="T57" fmla="*/ 49 h 84"/>
                  <a:gd name="T58" fmla="*/ 11 w 26"/>
                  <a:gd name="T59" fmla="*/ 57 h 84"/>
                  <a:gd name="T60" fmla="*/ 10 w 26"/>
                  <a:gd name="T61" fmla="*/ 61 h 84"/>
                  <a:gd name="T62" fmla="*/ 6 w 26"/>
                  <a:gd name="T63" fmla="*/ 56 h 84"/>
                  <a:gd name="T64" fmla="*/ 4 w 26"/>
                  <a:gd name="T65" fmla="*/ 59 h 84"/>
                  <a:gd name="T66" fmla="*/ 7 w 26"/>
                  <a:gd name="T67" fmla="*/ 62 h 84"/>
                  <a:gd name="T68" fmla="*/ 8 w 26"/>
                  <a:gd name="T69" fmla="*/ 66 h 84"/>
                  <a:gd name="T70" fmla="*/ 10 w 26"/>
                  <a:gd name="T71" fmla="*/ 69 h 84"/>
                  <a:gd name="T72" fmla="*/ 10 w 26"/>
                  <a:gd name="T73" fmla="*/ 71 h 84"/>
                  <a:gd name="T74" fmla="*/ 12 w 26"/>
                  <a:gd name="T75" fmla="*/ 72 h 84"/>
                  <a:gd name="T76" fmla="*/ 10 w 26"/>
                  <a:gd name="T77" fmla="*/ 75 h 84"/>
                  <a:gd name="T78" fmla="*/ 10 w 26"/>
                  <a:gd name="T79" fmla="*/ 84 h 84"/>
                  <a:gd name="T80" fmla="*/ 14 w 26"/>
                  <a:gd name="T81" fmla="*/ 73 h 84"/>
                  <a:gd name="T82" fmla="*/ 16 w 26"/>
                  <a:gd name="T83" fmla="*/ 73 h 84"/>
                  <a:gd name="T84" fmla="*/ 14 w 26"/>
                  <a:gd name="T85" fmla="*/ 67 h 84"/>
                  <a:gd name="T86" fmla="*/ 12 w 26"/>
                  <a:gd name="T87" fmla="*/ 62 h 84"/>
                  <a:gd name="T88" fmla="*/ 11 w 26"/>
                  <a:gd name="T89" fmla="*/ 61 h 84"/>
                  <a:gd name="T90" fmla="*/ 13 w 26"/>
                  <a:gd name="T91" fmla="*/ 61 h 84"/>
                  <a:gd name="T92" fmla="*/ 14 w 26"/>
                  <a:gd name="T93" fmla="*/ 62 h 84"/>
                  <a:gd name="T94" fmla="*/ 16 w 26"/>
                  <a:gd name="T95" fmla="*/ 64 h 84"/>
                  <a:gd name="T96" fmla="*/ 19 w 26"/>
                  <a:gd name="T97" fmla="*/ 69 h 84"/>
                  <a:gd name="T98" fmla="*/ 22 w 26"/>
                  <a:gd name="T99" fmla="*/ 66 h 84"/>
                  <a:gd name="T100" fmla="*/ 24 w 26"/>
                  <a:gd name="T101" fmla="*/ 64 h 84"/>
                  <a:gd name="T102" fmla="*/ 25 w 26"/>
                  <a:gd name="T103" fmla="*/ 64 h 84"/>
                  <a:gd name="T104" fmla="*/ 25 w 26"/>
                  <a:gd name="T105" fmla="*/ 64 h 84"/>
                  <a:gd name="T106" fmla="*/ 26 w 26"/>
                  <a:gd name="T107" fmla="*/ 63 h 84"/>
                  <a:gd name="T108" fmla="*/ 24 w 26"/>
                  <a:gd name="T109" fmla="*/ 62 h 84"/>
                  <a:gd name="T110" fmla="*/ 24 w 26"/>
                  <a:gd name="T111" fmla="*/ 61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6" h="84">
                    <a:moveTo>
                      <a:pt x="24" y="61"/>
                    </a:moveTo>
                    <a:cubicBezTo>
                      <a:pt x="24" y="60"/>
                      <a:pt x="23" y="59"/>
                      <a:pt x="23" y="59"/>
                    </a:cubicBezTo>
                    <a:cubicBezTo>
                      <a:pt x="23" y="58"/>
                      <a:pt x="23" y="58"/>
                      <a:pt x="22" y="57"/>
                    </a:cubicBezTo>
                    <a:cubicBezTo>
                      <a:pt x="22" y="56"/>
                      <a:pt x="22" y="55"/>
                      <a:pt x="21" y="54"/>
                    </a:cubicBezTo>
                    <a:cubicBezTo>
                      <a:pt x="21" y="52"/>
                      <a:pt x="20" y="51"/>
                      <a:pt x="19" y="49"/>
                    </a:cubicBezTo>
                    <a:cubicBezTo>
                      <a:pt x="18" y="47"/>
                      <a:pt x="18" y="45"/>
                      <a:pt x="18" y="43"/>
                    </a:cubicBezTo>
                    <a:cubicBezTo>
                      <a:pt x="19" y="41"/>
                      <a:pt x="21" y="39"/>
                      <a:pt x="20" y="37"/>
                    </a:cubicBezTo>
                    <a:cubicBezTo>
                      <a:pt x="19" y="37"/>
                      <a:pt x="19" y="38"/>
                      <a:pt x="19" y="38"/>
                    </a:cubicBezTo>
                    <a:cubicBezTo>
                      <a:pt x="17" y="38"/>
                      <a:pt x="17" y="38"/>
                      <a:pt x="16" y="37"/>
                    </a:cubicBezTo>
                    <a:cubicBezTo>
                      <a:pt x="15" y="37"/>
                      <a:pt x="15" y="36"/>
                      <a:pt x="15" y="35"/>
                    </a:cubicBezTo>
                    <a:cubicBezTo>
                      <a:pt x="15" y="34"/>
                      <a:pt x="15" y="32"/>
                      <a:pt x="15" y="30"/>
                    </a:cubicBezTo>
                    <a:cubicBezTo>
                      <a:pt x="14" y="25"/>
                      <a:pt x="13" y="19"/>
                      <a:pt x="11" y="13"/>
                    </a:cubicBezTo>
                    <a:cubicBezTo>
                      <a:pt x="11" y="12"/>
                      <a:pt x="10" y="10"/>
                      <a:pt x="10" y="9"/>
                    </a:cubicBezTo>
                    <a:cubicBezTo>
                      <a:pt x="10" y="7"/>
                      <a:pt x="10" y="6"/>
                      <a:pt x="10" y="4"/>
                    </a:cubicBezTo>
                    <a:cubicBezTo>
                      <a:pt x="9" y="2"/>
                      <a:pt x="9" y="1"/>
                      <a:pt x="7" y="0"/>
                    </a:cubicBezTo>
                    <a:cubicBezTo>
                      <a:pt x="5" y="0"/>
                      <a:pt x="4" y="1"/>
                      <a:pt x="2" y="2"/>
                    </a:cubicBezTo>
                    <a:cubicBezTo>
                      <a:pt x="2" y="3"/>
                      <a:pt x="1" y="4"/>
                      <a:pt x="1" y="6"/>
                    </a:cubicBezTo>
                    <a:cubicBezTo>
                      <a:pt x="1" y="7"/>
                      <a:pt x="1" y="8"/>
                      <a:pt x="1" y="9"/>
                    </a:cubicBezTo>
                    <a:cubicBezTo>
                      <a:pt x="1" y="10"/>
                      <a:pt x="2" y="12"/>
                      <a:pt x="2" y="13"/>
                    </a:cubicBezTo>
                    <a:cubicBezTo>
                      <a:pt x="2" y="15"/>
                      <a:pt x="1" y="15"/>
                      <a:pt x="0" y="16"/>
                    </a:cubicBezTo>
                    <a:cubicBezTo>
                      <a:pt x="0" y="17"/>
                      <a:pt x="1" y="18"/>
                      <a:pt x="1" y="19"/>
                    </a:cubicBezTo>
                    <a:cubicBezTo>
                      <a:pt x="1" y="20"/>
                      <a:pt x="0" y="21"/>
                      <a:pt x="0" y="22"/>
                    </a:cubicBezTo>
                    <a:cubicBezTo>
                      <a:pt x="1" y="23"/>
                      <a:pt x="1" y="25"/>
                      <a:pt x="2" y="27"/>
                    </a:cubicBezTo>
                    <a:cubicBezTo>
                      <a:pt x="2" y="28"/>
                      <a:pt x="3" y="29"/>
                      <a:pt x="3" y="30"/>
                    </a:cubicBezTo>
                    <a:cubicBezTo>
                      <a:pt x="3" y="31"/>
                      <a:pt x="2" y="32"/>
                      <a:pt x="2" y="33"/>
                    </a:cubicBezTo>
                    <a:cubicBezTo>
                      <a:pt x="1" y="36"/>
                      <a:pt x="3" y="39"/>
                      <a:pt x="3" y="42"/>
                    </a:cubicBezTo>
                    <a:cubicBezTo>
                      <a:pt x="4" y="44"/>
                      <a:pt x="5" y="46"/>
                      <a:pt x="7" y="47"/>
                    </a:cubicBezTo>
                    <a:cubicBezTo>
                      <a:pt x="8" y="47"/>
                      <a:pt x="9" y="47"/>
                      <a:pt x="10" y="48"/>
                    </a:cubicBezTo>
                    <a:cubicBezTo>
                      <a:pt x="11" y="48"/>
                      <a:pt x="11" y="48"/>
                      <a:pt x="10" y="49"/>
                    </a:cubicBezTo>
                    <a:cubicBezTo>
                      <a:pt x="10" y="52"/>
                      <a:pt x="11" y="55"/>
                      <a:pt x="11" y="57"/>
                    </a:cubicBezTo>
                    <a:cubicBezTo>
                      <a:pt x="12" y="59"/>
                      <a:pt x="13" y="60"/>
                      <a:pt x="10" y="61"/>
                    </a:cubicBezTo>
                    <a:cubicBezTo>
                      <a:pt x="9" y="59"/>
                      <a:pt x="8" y="57"/>
                      <a:pt x="6" y="56"/>
                    </a:cubicBezTo>
                    <a:cubicBezTo>
                      <a:pt x="4" y="56"/>
                      <a:pt x="3" y="56"/>
                      <a:pt x="4" y="59"/>
                    </a:cubicBezTo>
                    <a:cubicBezTo>
                      <a:pt x="4" y="60"/>
                      <a:pt x="6" y="61"/>
                      <a:pt x="7" y="62"/>
                    </a:cubicBezTo>
                    <a:cubicBezTo>
                      <a:pt x="7" y="63"/>
                      <a:pt x="7" y="65"/>
                      <a:pt x="8" y="66"/>
                    </a:cubicBezTo>
                    <a:cubicBezTo>
                      <a:pt x="9" y="67"/>
                      <a:pt x="9" y="67"/>
                      <a:pt x="10" y="69"/>
                    </a:cubicBezTo>
                    <a:cubicBezTo>
                      <a:pt x="10" y="69"/>
                      <a:pt x="10" y="70"/>
                      <a:pt x="10" y="71"/>
                    </a:cubicBezTo>
                    <a:cubicBezTo>
                      <a:pt x="10" y="71"/>
                      <a:pt x="11" y="71"/>
                      <a:pt x="12" y="72"/>
                    </a:cubicBezTo>
                    <a:cubicBezTo>
                      <a:pt x="12" y="73"/>
                      <a:pt x="11" y="74"/>
                      <a:pt x="10" y="75"/>
                    </a:cubicBezTo>
                    <a:cubicBezTo>
                      <a:pt x="9" y="78"/>
                      <a:pt x="9" y="81"/>
                      <a:pt x="10" y="84"/>
                    </a:cubicBezTo>
                    <a:cubicBezTo>
                      <a:pt x="13" y="81"/>
                      <a:pt x="15" y="77"/>
                      <a:pt x="14" y="73"/>
                    </a:cubicBezTo>
                    <a:cubicBezTo>
                      <a:pt x="14" y="73"/>
                      <a:pt x="15" y="73"/>
                      <a:pt x="16" y="73"/>
                    </a:cubicBezTo>
                    <a:cubicBezTo>
                      <a:pt x="16" y="71"/>
                      <a:pt x="15" y="69"/>
                      <a:pt x="14" y="67"/>
                    </a:cubicBezTo>
                    <a:cubicBezTo>
                      <a:pt x="14" y="65"/>
                      <a:pt x="13" y="63"/>
                      <a:pt x="12" y="62"/>
                    </a:cubicBezTo>
                    <a:cubicBezTo>
                      <a:pt x="11" y="62"/>
                      <a:pt x="11" y="61"/>
                      <a:pt x="11" y="61"/>
                    </a:cubicBezTo>
                    <a:cubicBezTo>
                      <a:pt x="11" y="61"/>
                      <a:pt x="12" y="60"/>
                      <a:pt x="13" y="61"/>
                    </a:cubicBezTo>
                    <a:cubicBezTo>
                      <a:pt x="14" y="61"/>
                      <a:pt x="14" y="62"/>
                      <a:pt x="14" y="62"/>
                    </a:cubicBezTo>
                    <a:cubicBezTo>
                      <a:pt x="15" y="63"/>
                      <a:pt x="16" y="63"/>
                      <a:pt x="16" y="64"/>
                    </a:cubicBezTo>
                    <a:cubicBezTo>
                      <a:pt x="16" y="65"/>
                      <a:pt x="19" y="69"/>
                      <a:pt x="19" y="69"/>
                    </a:cubicBezTo>
                    <a:cubicBezTo>
                      <a:pt x="20" y="68"/>
                      <a:pt x="20" y="66"/>
                      <a:pt x="22" y="66"/>
                    </a:cubicBezTo>
                    <a:cubicBezTo>
                      <a:pt x="22" y="65"/>
                      <a:pt x="24" y="65"/>
                      <a:pt x="24" y="64"/>
                    </a:cubicBezTo>
                    <a:cubicBezTo>
                      <a:pt x="24" y="64"/>
                      <a:pt x="24" y="64"/>
                      <a:pt x="25" y="64"/>
                    </a:cubicBezTo>
                    <a:cubicBezTo>
                      <a:pt x="25" y="64"/>
                      <a:pt x="25" y="64"/>
                      <a:pt x="25" y="64"/>
                    </a:cubicBezTo>
                    <a:cubicBezTo>
                      <a:pt x="26" y="63"/>
                      <a:pt x="25" y="63"/>
                      <a:pt x="26" y="63"/>
                    </a:cubicBezTo>
                    <a:cubicBezTo>
                      <a:pt x="26" y="62"/>
                      <a:pt x="25" y="62"/>
                      <a:pt x="24" y="62"/>
                    </a:cubicBezTo>
                    <a:cubicBezTo>
                      <a:pt x="24" y="62"/>
                      <a:pt x="24" y="61"/>
                      <a:pt x="24" y="61"/>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830" name="Freeform 4127"/>
              <p:cNvSpPr>
                <a:spLocks/>
              </p:cNvSpPr>
              <p:nvPr/>
            </p:nvSpPr>
            <p:spPr bwMode="auto">
              <a:xfrm>
                <a:off x="4481" y="2110"/>
                <a:ext cx="8" cy="21"/>
              </a:xfrm>
              <a:custGeom>
                <a:avLst/>
                <a:gdLst>
                  <a:gd name="T0" fmla="*/ 51 w 59"/>
                  <a:gd name="T1" fmla="*/ 106 h 152"/>
                  <a:gd name="T2" fmla="*/ 54 w 59"/>
                  <a:gd name="T3" fmla="*/ 86 h 152"/>
                  <a:gd name="T4" fmla="*/ 48 w 59"/>
                  <a:gd name="T5" fmla="*/ 76 h 152"/>
                  <a:gd name="T6" fmla="*/ 44 w 59"/>
                  <a:gd name="T7" fmla="*/ 61 h 152"/>
                  <a:gd name="T8" fmla="*/ 41 w 59"/>
                  <a:gd name="T9" fmla="*/ 42 h 152"/>
                  <a:gd name="T10" fmla="*/ 36 w 59"/>
                  <a:gd name="T11" fmla="*/ 30 h 152"/>
                  <a:gd name="T12" fmla="*/ 40 w 59"/>
                  <a:gd name="T13" fmla="*/ 16 h 152"/>
                  <a:gd name="T14" fmla="*/ 37 w 59"/>
                  <a:gd name="T15" fmla="*/ 7 h 152"/>
                  <a:gd name="T16" fmla="*/ 33 w 59"/>
                  <a:gd name="T17" fmla="*/ 2 h 152"/>
                  <a:gd name="T18" fmla="*/ 31 w 59"/>
                  <a:gd name="T19" fmla="*/ 8 h 152"/>
                  <a:gd name="T20" fmla="*/ 28 w 59"/>
                  <a:gd name="T21" fmla="*/ 10 h 152"/>
                  <a:gd name="T22" fmla="*/ 17 w 59"/>
                  <a:gd name="T23" fmla="*/ 23 h 152"/>
                  <a:gd name="T24" fmla="*/ 17 w 59"/>
                  <a:gd name="T25" fmla="*/ 35 h 152"/>
                  <a:gd name="T26" fmla="*/ 17 w 59"/>
                  <a:gd name="T27" fmla="*/ 40 h 152"/>
                  <a:gd name="T28" fmla="*/ 15 w 59"/>
                  <a:gd name="T29" fmla="*/ 46 h 152"/>
                  <a:gd name="T30" fmla="*/ 16 w 59"/>
                  <a:gd name="T31" fmla="*/ 58 h 152"/>
                  <a:gd name="T32" fmla="*/ 11 w 59"/>
                  <a:gd name="T33" fmla="*/ 74 h 152"/>
                  <a:gd name="T34" fmla="*/ 11 w 59"/>
                  <a:gd name="T35" fmla="*/ 85 h 152"/>
                  <a:gd name="T36" fmla="*/ 11 w 59"/>
                  <a:gd name="T37" fmla="*/ 97 h 152"/>
                  <a:gd name="T38" fmla="*/ 9 w 59"/>
                  <a:gd name="T39" fmla="*/ 103 h 152"/>
                  <a:gd name="T40" fmla="*/ 12 w 59"/>
                  <a:gd name="T41" fmla="*/ 109 h 152"/>
                  <a:gd name="T42" fmla="*/ 12 w 59"/>
                  <a:gd name="T43" fmla="*/ 115 h 152"/>
                  <a:gd name="T44" fmla="*/ 13 w 59"/>
                  <a:gd name="T45" fmla="*/ 121 h 152"/>
                  <a:gd name="T46" fmla="*/ 13 w 59"/>
                  <a:gd name="T47" fmla="*/ 126 h 152"/>
                  <a:gd name="T48" fmla="*/ 17 w 59"/>
                  <a:gd name="T49" fmla="*/ 127 h 152"/>
                  <a:gd name="T50" fmla="*/ 17 w 59"/>
                  <a:gd name="T51" fmla="*/ 132 h 152"/>
                  <a:gd name="T52" fmla="*/ 11 w 59"/>
                  <a:gd name="T53" fmla="*/ 130 h 152"/>
                  <a:gd name="T54" fmla="*/ 2 w 59"/>
                  <a:gd name="T55" fmla="*/ 143 h 152"/>
                  <a:gd name="T56" fmla="*/ 4 w 59"/>
                  <a:gd name="T57" fmla="*/ 151 h 152"/>
                  <a:gd name="T58" fmla="*/ 11 w 59"/>
                  <a:gd name="T59" fmla="*/ 151 h 152"/>
                  <a:gd name="T60" fmla="*/ 18 w 59"/>
                  <a:gd name="T61" fmla="*/ 147 h 152"/>
                  <a:gd name="T62" fmla="*/ 25 w 59"/>
                  <a:gd name="T63" fmla="*/ 148 h 152"/>
                  <a:gd name="T64" fmla="*/ 29 w 59"/>
                  <a:gd name="T65" fmla="*/ 146 h 152"/>
                  <a:gd name="T66" fmla="*/ 29 w 59"/>
                  <a:gd name="T67" fmla="*/ 136 h 152"/>
                  <a:gd name="T68" fmla="*/ 32 w 59"/>
                  <a:gd name="T69" fmla="*/ 130 h 152"/>
                  <a:gd name="T70" fmla="*/ 32 w 59"/>
                  <a:gd name="T71" fmla="*/ 120 h 152"/>
                  <a:gd name="T72" fmla="*/ 36 w 59"/>
                  <a:gd name="T73" fmla="*/ 120 h 152"/>
                  <a:gd name="T74" fmla="*/ 44 w 59"/>
                  <a:gd name="T75" fmla="*/ 117 h 152"/>
                  <a:gd name="T76" fmla="*/ 54 w 59"/>
                  <a:gd name="T77" fmla="*/ 117 h 152"/>
                  <a:gd name="T78" fmla="*/ 57 w 59"/>
                  <a:gd name="T79" fmla="*/ 116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9" h="152">
                    <a:moveTo>
                      <a:pt x="54" y="113"/>
                    </a:moveTo>
                    <a:cubicBezTo>
                      <a:pt x="52" y="112"/>
                      <a:pt x="51" y="108"/>
                      <a:pt x="51" y="106"/>
                    </a:cubicBezTo>
                    <a:cubicBezTo>
                      <a:pt x="51" y="102"/>
                      <a:pt x="53" y="97"/>
                      <a:pt x="54" y="93"/>
                    </a:cubicBezTo>
                    <a:cubicBezTo>
                      <a:pt x="54" y="90"/>
                      <a:pt x="55" y="89"/>
                      <a:pt x="54" y="86"/>
                    </a:cubicBezTo>
                    <a:cubicBezTo>
                      <a:pt x="53" y="84"/>
                      <a:pt x="53" y="81"/>
                      <a:pt x="52" y="80"/>
                    </a:cubicBezTo>
                    <a:cubicBezTo>
                      <a:pt x="50" y="78"/>
                      <a:pt x="49" y="79"/>
                      <a:pt x="48" y="76"/>
                    </a:cubicBezTo>
                    <a:cubicBezTo>
                      <a:pt x="47" y="73"/>
                      <a:pt x="47" y="71"/>
                      <a:pt x="46" y="68"/>
                    </a:cubicBezTo>
                    <a:cubicBezTo>
                      <a:pt x="46" y="66"/>
                      <a:pt x="45" y="64"/>
                      <a:pt x="44" y="61"/>
                    </a:cubicBezTo>
                    <a:cubicBezTo>
                      <a:pt x="43" y="58"/>
                      <a:pt x="43" y="54"/>
                      <a:pt x="43" y="51"/>
                    </a:cubicBezTo>
                    <a:cubicBezTo>
                      <a:pt x="42" y="48"/>
                      <a:pt x="42" y="45"/>
                      <a:pt x="41" y="42"/>
                    </a:cubicBezTo>
                    <a:cubicBezTo>
                      <a:pt x="40" y="41"/>
                      <a:pt x="39" y="41"/>
                      <a:pt x="39" y="39"/>
                    </a:cubicBezTo>
                    <a:cubicBezTo>
                      <a:pt x="37" y="37"/>
                      <a:pt x="36" y="33"/>
                      <a:pt x="36" y="30"/>
                    </a:cubicBezTo>
                    <a:cubicBezTo>
                      <a:pt x="35" y="27"/>
                      <a:pt x="33" y="23"/>
                      <a:pt x="34" y="20"/>
                    </a:cubicBezTo>
                    <a:cubicBezTo>
                      <a:pt x="35" y="18"/>
                      <a:pt x="38" y="18"/>
                      <a:pt x="40" y="16"/>
                    </a:cubicBezTo>
                    <a:cubicBezTo>
                      <a:pt x="40" y="15"/>
                      <a:pt x="39" y="13"/>
                      <a:pt x="38" y="12"/>
                    </a:cubicBezTo>
                    <a:cubicBezTo>
                      <a:pt x="38" y="10"/>
                      <a:pt x="38" y="9"/>
                      <a:pt x="37" y="7"/>
                    </a:cubicBezTo>
                    <a:cubicBezTo>
                      <a:pt x="37" y="6"/>
                      <a:pt x="36" y="5"/>
                      <a:pt x="35" y="4"/>
                    </a:cubicBezTo>
                    <a:cubicBezTo>
                      <a:pt x="35" y="2"/>
                      <a:pt x="34" y="0"/>
                      <a:pt x="33" y="2"/>
                    </a:cubicBezTo>
                    <a:cubicBezTo>
                      <a:pt x="33" y="3"/>
                      <a:pt x="33" y="4"/>
                      <a:pt x="33" y="5"/>
                    </a:cubicBezTo>
                    <a:cubicBezTo>
                      <a:pt x="33" y="6"/>
                      <a:pt x="32" y="8"/>
                      <a:pt x="31" y="8"/>
                    </a:cubicBezTo>
                    <a:cubicBezTo>
                      <a:pt x="31" y="9"/>
                      <a:pt x="30" y="9"/>
                      <a:pt x="29" y="9"/>
                    </a:cubicBezTo>
                    <a:cubicBezTo>
                      <a:pt x="28" y="10"/>
                      <a:pt x="28" y="10"/>
                      <a:pt x="28" y="10"/>
                    </a:cubicBezTo>
                    <a:cubicBezTo>
                      <a:pt x="25" y="13"/>
                      <a:pt x="22" y="14"/>
                      <a:pt x="20" y="18"/>
                    </a:cubicBezTo>
                    <a:cubicBezTo>
                      <a:pt x="19" y="20"/>
                      <a:pt x="19" y="21"/>
                      <a:pt x="17" y="23"/>
                    </a:cubicBezTo>
                    <a:cubicBezTo>
                      <a:pt x="15" y="25"/>
                      <a:pt x="16" y="26"/>
                      <a:pt x="16" y="29"/>
                    </a:cubicBezTo>
                    <a:cubicBezTo>
                      <a:pt x="17" y="31"/>
                      <a:pt x="18" y="33"/>
                      <a:pt x="17" y="35"/>
                    </a:cubicBezTo>
                    <a:cubicBezTo>
                      <a:pt x="17" y="36"/>
                      <a:pt x="17" y="37"/>
                      <a:pt x="17" y="37"/>
                    </a:cubicBezTo>
                    <a:cubicBezTo>
                      <a:pt x="17" y="38"/>
                      <a:pt x="17" y="39"/>
                      <a:pt x="17" y="40"/>
                    </a:cubicBezTo>
                    <a:cubicBezTo>
                      <a:pt x="17" y="42"/>
                      <a:pt x="16" y="41"/>
                      <a:pt x="15" y="43"/>
                    </a:cubicBezTo>
                    <a:cubicBezTo>
                      <a:pt x="14" y="44"/>
                      <a:pt x="15" y="44"/>
                      <a:pt x="15" y="46"/>
                    </a:cubicBezTo>
                    <a:cubicBezTo>
                      <a:pt x="15" y="48"/>
                      <a:pt x="16" y="49"/>
                      <a:pt x="17" y="51"/>
                    </a:cubicBezTo>
                    <a:cubicBezTo>
                      <a:pt x="18" y="53"/>
                      <a:pt x="18" y="56"/>
                      <a:pt x="16" y="58"/>
                    </a:cubicBezTo>
                    <a:cubicBezTo>
                      <a:pt x="16" y="59"/>
                      <a:pt x="14" y="60"/>
                      <a:pt x="14" y="61"/>
                    </a:cubicBezTo>
                    <a:cubicBezTo>
                      <a:pt x="11" y="65"/>
                      <a:pt x="12" y="70"/>
                      <a:pt x="11" y="74"/>
                    </a:cubicBezTo>
                    <a:cubicBezTo>
                      <a:pt x="10" y="77"/>
                      <a:pt x="10" y="79"/>
                      <a:pt x="10" y="82"/>
                    </a:cubicBezTo>
                    <a:cubicBezTo>
                      <a:pt x="11" y="83"/>
                      <a:pt x="11" y="84"/>
                      <a:pt x="11" y="85"/>
                    </a:cubicBezTo>
                    <a:cubicBezTo>
                      <a:pt x="12" y="87"/>
                      <a:pt x="11" y="87"/>
                      <a:pt x="11" y="89"/>
                    </a:cubicBezTo>
                    <a:cubicBezTo>
                      <a:pt x="10" y="92"/>
                      <a:pt x="11" y="94"/>
                      <a:pt x="11" y="97"/>
                    </a:cubicBezTo>
                    <a:cubicBezTo>
                      <a:pt x="11" y="98"/>
                      <a:pt x="10" y="99"/>
                      <a:pt x="10" y="100"/>
                    </a:cubicBezTo>
                    <a:cubicBezTo>
                      <a:pt x="9" y="102"/>
                      <a:pt x="9" y="102"/>
                      <a:pt x="9" y="103"/>
                    </a:cubicBezTo>
                    <a:cubicBezTo>
                      <a:pt x="9" y="105"/>
                      <a:pt x="9" y="105"/>
                      <a:pt x="9" y="107"/>
                    </a:cubicBezTo>
                    <a:cubicBezTo>
                      <a:pt x="10" y="107"/>
                      <a:pt x="11" y="108"/>
                      <a:pt x="12" y="109"/>
                    </a:cubicBezTo>
                    <a:cubicBezTo>
                      <a:pt x="11" y="111"/>
                      <a:pt x="10" y="114"/>
                      <a:pt x="11" y="115"/>
                    </a:cubicBezTo>
                    <a:cubicBezTo>
                      <a:pt x="11" y="115"/>
                      <a:pt x="12" y="115"/>
                      <a:pt x="12" y="115"/>
                    </a:cubicBezTo>
                    <a:cubicBezTo>
                      <a:pt x="12" y="117"/>
                      <a:pt x="14" y="117"/>
                      <a:pt x="14" y="118"/>
                    </a:cubicBezTo>
                    <a:cubicBezTo>
                      <a:pt x="14" y="119"/>
                      <a:pt x="13" y="120"/>
                      <a:pt x="13" y="121"/>
                    </a:cubicBezTo>
                    <a:cubicBezTo>
                      <a:pt x="13" y="121"/>
                      <a:pt x="14" y="122"/>
                      <a:pt x="14" y="123"/>
                    </a:cubicBezTo>
                    <a:cubicBezTo>
                      <a:pt x="14" y="124"/>
                      <a:pt x="13" y="124"/>
                      <a:pt x="13" y="126"/>
                    </a:cubicBezTo>
                    <a:cubicBezTo>
                      <a:pt x="13" y="127"/>
                      <a:pt x="14" y="128"/>
                      <a:pt x="15" y="128"/>
                    </a:cubicBezTo>
                    <a:cubicBezTo>
                      <a:pt x="15" y="128"/>
                      <a:pt x="15" y="126"/>
                      <a:pt x="17" y="127"/>
                    </a:cubicBezTo>
                    <a:cubicBezTo>
                      <a:pt x="17" y="127"/>
                      <a:pt x="17" y="128"/>
                      <a:pt x="17" y="128"/>
                    </a:cubicBezTo>
                    <a:cubicBezTo>
                      <a:pt x="18" y="130"/>
                      <a:pt x="18" y="130"/>
                      <a:pt x="17" y="132"/>
                    </a:cubicBezTo>
                    <a:cubicBezTo>
                      <a:pt x="16" y="134"/>
                      <a:pt x="14" y="134"/>
                      <a:pt x="12" y="134"/>
                    </a:cubicBezTo>
                    <a:cubicBezTo>
                      <a:pt x="12" y="132"/>
                      <a:pt x="12" y="131"/>
                      <a:pt x="11" y="130"/>
                    </a:cubicBezTo>
                    <a:cubicBezTo>
                      <a:pt x="10" y="132"/>
                      <a:pt x="9" y="134"/>
                      <a:pt x="8" y="136"/>
                    </a:cubicBezTo>
                    <a:cubicBezTo>
                      <a:pt x="6" y="139"/>
                      <a:pt x="4" y="141"/>
                      <a:pt x="2" y="143"/>
                    </a:cubicBezTo>
                    <a:cubicBezTo>
                      <a:pt x="2" y="144"/>
                      <a:pt x="0" y="147"/>
                      <a:pt x="0" y="148"/>
                    </a:cubicBezTo>
                    <a:cubicBezTo>
                      <a:pt x="0" y="150"/>
                      <a:pt x="3" y="150"/>
                      <a:pt x="4" y="151"/>
                    </a:cubicBezTo>
                    <a:cubicBezTo>
                      <a:pt x="5" y="150"/>
                      <a:pt x="6" y="151"/>
                      <a:pt x="7" y="152"/>
                    </a:cubicBezTo>
                    <a:cubicBezTo>
                      <a:pt x="8" y="152"/>
                      <a:pt x="10" y="152"/>
                      <a:pt x="11" y="151"/>
                    </a:cubicBezTo>
                    <a:cubicBezTo>
                      <a:pt x="11" y="151"/>
                      <a:pt x="12" y="150"/>
                      <a:pt x="12" y="149"/>
                    </a:cubicBezTo>
                    <a:cubicBezTo>
                      <a:pt x="14" y="148"/>
                      <a:pt x="16" y="149"/>
                      <a:pt x="18" y="147"/>
                    </a:cubicBezTo>
                    <a:cubicBezTo>
                      <a:pt x="19" y="147"/>
                      <a:pt x="20" y="146"/>
                      <a:pt x="21" y="145"/>
                    </a:cubicBezTo>
                    <a:cubicBezTo>
                      <a:pt x="23" y="145"/>
                      <a:pt x="24" y="146"/>
                      <a:pt x="25" y="148"/>
                    </a:cubicBezTo>
                    <a:cubicBezTo>
                      <a:pt x="26" y="146"/>
                      <a:pt x="27" y="148"/>
                      <a:pt x="27" y="148"/>
                    </a:cubicBezTo>
                    <a:cubicBezTo>
                      <a:pt x="29" y="149"/>
                      <a:pt x="29" y="148"/>
                      <a:pt x="29" y="146"/>
                    </a:cubicBezTo>
                    <a:cubicBezTo>
                      <a:pt x="29" y="144"/>
                      <a:pt x="30" y="143"/>
                      <a:pt x="30" y="141"/>
                    </a:cubicBezTo>
                    <a:cubicBezTo>
                      <a:pt x="30" y="139"/>
                      <a:pt x="29" y="137"/>
                      <a:pt x="29" y="136"/>
                    </a:cubicBezTo>
                    <a:cubicBezTo>
                      <a:pt x="30" y="134"/>
                      <a:pt x="31" y="134"/>
                      <a:pt x="32" y="133"/>
                    </a:cubicBezTo>
                    <a:cubicBezTo>
                      <a:pt x="32" y="133"/>
                      <a:pt x="32" y="131"/>
                      <a:pt x="32" y="130"/>
                    </a:cubicBezTo>
                    <a:cubicBezTo>
                      <a:pt x="32" y="127"/>
                      <a:pt x="32" y="125"/>
                      <a:pt x="31" y="122"/>
                    </a:cubicBezTo>
                    <a:cubicBezTo>
                      <a:pt x="30" y="121"/>
                      <a:pt x="31" y="120"/>
                      <a:pt x="32" y="120"/>
                    </a:cubicBezTo>
                    <a:cubicBezTo>
                      <a:pt x="32" y="119"/>
                      <a:pt x="31" y="118"/>
                      <a:pt x="31" y="117"/>
                    </a:cubicBezTo>
                    <a:cubicBezTo>
                      <a:pt x="33" y="118"/>
                      <a:pt x="35" y="119"/>
                      <a:pt x="36" y="120"/>
                    </a:cubicBezTo>
                    <a:cubicBezTo>
                      <a:pt x="37" y="121"/>
                      <a:pt x="39" y="122"/>
                      <a:pt x="40" y="123"/>
                    </a:cubicBezTo>
                    <a:cubicBezTo>
                      <a:pt x="42" y="124"/>
                      <a:pt x="43" y="119"/>
                      <a:pt x="44" y="117"/>
                    </a:cubicBezTo>
                    <a:cubicBezTo>
                      <a:pt x="45" y="116"/>
                      <a:pt x="47" y="115"/>
                      <a:pt x="49" y="115"/>
                    </a:cubicBezTo>
                    <a:cubicBezTo>
                      <a:pt x="51" y="115"/>
                      <a:pt x="53" y="115"/>
                      <a:pt x="54" y="117"/>
                    </a:cubicBezTo>
                    <a:cubicBezTo>
                      <a:pt x="54" y="118"/>
                      <a:pt x="54" y="120"/>
                      <a:pt x="54" y="122"/>
                    </a:cubicBezTo>
                    <a:cubicBezTo>
                      <a:pt x="55" y="120"/>
                      <a:pt x="56" y="118"/>
                      <a:pt x="57" y="116"/>
                    </a:cubicBezTo>
                    <a:cubicBezTo>
                      <a:pt x="59" y="112"/>
                      <a:pt x="56" y="115"/>
                      <a:pt x="54" y="113"/>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831" name="Freeform 4128"/>
              <p:cNvSpPr>
                <a:spLocks/>
              </p:cNvSpPr>
              <p:nvPr/>
            </p:nvSpPr>
            <p:spPr bwMode="auto">
              <a:xfrm>
                <a:off x="4477" y="2111"/>
                <a:ext cx="4" cy="7"/>
              </a:xfrm>
              <a:custGeom>
                <a:avLst/>
                <a:gdLst>
                  <a:gd name="T0" fmla="*/ 24 w 30"/>
                  <a:gd name="T1" fmla="*/ 23 h 58"/>
                  <a:gd name="T2" fmla="*/ 18 w 30"/>
                  <a:gd name="T3" fmla="*/ 23 h 58"/>
                  <a:gd name="T4" fmla="*/ 14 w 30"/>
                  <a:gd name="T5" fmla="*/ 22 h 58"/>
                  <a:gd name="T6" fmla="*/ 12 w 30"/>
                  <a:gd name="T7" fmla="*/ 20 h 58"/>
                  <a:gd name="T8" fmla="*/ 10 w 30"/>
                  <a:gd name="T9" fmla="*/ 19 h 58"/>
                  <a:gd name="T10" fmla="*/ 8 w 30"/>
                  <a:gd name="T11" fmla="*/ 15 h 58"/>
                  <a:gd name="T12" fmla="*/ 10 w 30"/>
                  <a:gd name="T13" fmla="*/ 14 h 58"/>
                  <a:gd name="T14" fmla="*/ 7 w 30"/>
                  <a:gd name="T15" fmla="*/ 8 h 58"/>
                  <a:gd name="T16" fmla="*/ 7 w 30"/>
                  <a:gd name="T17" fmla="*/ 5 h 58"/>
                  <a:gd name="T18" fmla="*/ 4 w 30"/>
                  <a:gd name="T19" fmla="*/ 4 h 58"/>
                  <a:gd name="T20" fmla="*/ 1 w 30"/>
                  <a:gd name="T21" fmla="*/ 1 h 58"/>
                  <a:gd name="T22" fmla="*/ 2 w 30"/>
                  <a:gd name="T23" fmla="*/ 3 h 58"/>
                  <a:gd name="T24" fmla="*/ 0 w 30"/>
                  <a:gd name="T25" fmla="*/ 7 h 58"/>
                  <a:gd name="T26" fmla="*/ 4 w 30"/>
                  <a:gd name="T27" fmla="*/ 9 h 58"/>
                  <a:gd name="T28" fmla="*/ 1 w 30"/>
                  <a:gd name="T29" fmla="*/ 12 h 58"/>
                  <a:gd name="T30" fmla="*/ 1 w 30"/>
                  <a:gd name="T31" fmla="*/ 14 h 58"/>
                  <a:gd name="T32" fmla="*/ 0 w 30"/>
                  <a:gd name="T33" fmla="*/ 16 h 58"/>
                  <a:gd name="T34" fmla="*/ 4 w 30"/>
                  <a:gd name="T35" fmla="*/ 25 h 58"/>
                  <a:gd name="T36" fmla="*/ 9 w 30"/>
                  <a:gd name="T37" fmla="*/ 24 h 58"/>
                  <a:gd name="T38" fmla="*/ 14 w 30"/>
                  <a:gd name="T39" fmla="*/ 26 h 58"/>
                  <a:gd name="T40" fmla="*/ 17 w 30"/>
                  <a:gd name="T41" fmla="*/ 29 h 58"/>
                  <a:gd name="T42" fmla="*/ 16 w 30"/>
                  <a:gd name="T43" fmla="*/ 42 h 58"/>
                  <a:gd name="T44" fmla="*/ 19 w 30"/>
                  <a:gd name="T45" fmla="*/ 53 h 58"/>
                  <a:gd name="T46" fmla="*/ 26 w 30"/>
                  <a:gd name="T47" fmla="*/ 55 h 58"/>
                  <a:gd name="T48" fmla="*/ 27 w 30"/>
                  <a:gd name="T49" fmla="*/ 49 h 58"/>
                  <a:gd name="T50" fmla="*/ 29 w 30"/>
                  <a:gd name="T51" fmla="*/ 44 h 58"/>
                  <a:gd name="T52" fmla="*/ 29 w 30"/>
                  <a:gd name="T53" fmla="*/ 38 h 58"/>
                  <a:gd name="T54" fmla="*/ 28 w 30"/>
                  <a:gd name="T55" fmla="*/ 26 h 58"/>
                  <a:gd name="T56" fmla="*/ 24 w 30"/>
                  <a:gd name="T57" fmla="*/ 23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0" h="58">
                    <a:moveTo>
                      <a:pt x="24" y="23"/>
                    </a:moveTo>
                    <a:cubicBezTo>
                      <a:pt x="22" y="22"/>
                      <a:pt x="20" y="23"/>
                      <a:pt x="18" y="23"/>
                    </a:cubicBezTo>
                    <a:cubicBezTo>
                      <a:pt x="17" y="23"/>
                      <a:pt x="15" y="22"/>
                      <a:pt x="14" y="22"/>
                    </a:cubicBezTo>
                    <a:cubicBezTo>
                      <a:pt x="13" y="21"/>
                      <a:pt x="13" y="21"/>
                      <a:pt x="12" y="20"/>
                    </a:cubicBezTo>
                    <a:cubicBezTo>
                      <a:pt x="11" y="20"/>
                      <a:pt x="10" y="20"/>
                      <a:pt x="10" y="19"/>
                    </a:cubicBezTo>
                    <a:cubicBezTo>
                      <a:pt x="9" y="19"/>
                      <a:pt x="8" y="17"/>
                      <a:pt x="8" y="15"/>
                    </a:cubicBezTo>
                    <a:cubicBezTo>
                      <a:pt x="8" y="14"/>
                      <a:pt x="9" y="13"/>
                      <a:pt x="10" y="14"/>
                    </a:cubicBezTo>
                    <a:cubicBezTo>
                      <a:pt x="10" y="12"/>
                      <a:pt x="7" y="11"/>
                      <a:pt x="7" y="8"/>
                    </a:cubicBezTo>
                    <a:cubicBezTo>
                      <a:pt x="7" y="7"/>
                      <a:pt x="8" y="6"/>
                      <a:pt x="7" y="5"/>
                    </a:cubicBezTo>
                    <a:cubicBezTo>
                      <a:pt x="6" y="4"/>
                      <a:pt x="5" y="5"/>
                      <a:pt x="4" y="4"/>
                    </a:cubicBezTo>
                    <a:cubicBezTo>
                      <a:pt x="3" y="3"/>
                      <a:pt x="2" y="0"/>
                      <a:pt x="1" y="1"/>
                    </a:cubicBezTo>
                    <a:cubicBezTo>
                      <a:pt x="1" y="2"/>
                      <a:pt x="2" y="3"/>
                      <a:pt x="2" y="3"/>
                    </a:cubicBezTo>
                    <a:cubicBezTo>
                      <a:pt x="1" y="4"/>
                      <a:pt x="0" y="6"/>
                      <a:pt x="0" y="7"/>
                    </a:cubicBezTo>
                    <a:cubicBezTo>
                      <a:pt x="1" y="8"/>
                      <a:pt x="3" y="9"/>
                      <a:pt x="4" y="9"/>
                    </a:cubicBezTo>
                    <a:cubicBezTo>
                      <a:pt x="6" y="11"/>
                      <a:pt x="2" y="11"/>
                      <a:pt x="1" y="12"/>
                    </a:cubicBezTo>
                    <a:cubicBezTo>
                      <a:pt x="1" y="13"/>
                      <a:pt x="1" y="13"/>
                      <a:pt x="1" y="14"/>
                    </a:cubicBezTo>
                    <a:cubicBezTo>
                      <a:pt x="1" y="15"/>
                      <a:pt x="0" y="15"/>
                      <a:pt x="0" y="16"/>
                    </a:cubicBezTo>
                    <a:cubicBezTo>
                      <a:pt x="0" y="19"/>
                      <a:pt x="1" y="25"/>
                      <a:pt x="4" y="25"/>
                    </a:cubicBezTo>
                    <a:cubicBezTo>
                      <a:pt x="6" y="25"/>
                      <a:pt x="7" y="24"/>
                      <a:pt x="9" y="24"/>
                    </a:cubicBezTo>
                    <a:cubicBezTo>
                      <a:pt x="11" y="24"/>
                      <a:pt x="13" y="25"/>
                      <a:pt x="14" y="26"/>
                    </a:cubicBezTo>
                    <a:cubicBezTo>
                      <a:pt x="17" y="26"/>
                      <a:pt x="17" y="27"/>
                      <a:pt x="17" y="29"/>
                    </a:cubicBezTo>
                    <a:cubicBezTo>
                      <a:pt x="18" y="34"/>
                      <a:pt x="16" y="38"/>
                      <a:pt x="16" y="42"/>
                    </a:cubicBezTo>
                    <a:cubicBezTo>
                      <a:pt x="16" y="45"/>
                      <a:pt x="17" y="50"/>
                      <a:pt x="19" y="53"/>
                    </a:cubicBezTo>
                    <a:cubicBezTo>
                      <a:pt x="20" y="55"/>
                      <a:pt x="24" y="58"/>
                      <a:pt x="26" y="55"/>
                    </a:cubicBezTo>
                    <a:cubicBezTo>
                      <a:pt x="27" y="54"/>
                      <a:pt x="26" y="51"/>
                      <a:pt x="27" y="49"/>
                    </a:cubicBezTo>
                    <a:cubicBezTo>
                      <a:pt x="27" y="47"/>
                      <a:pt x="28" y="46"/>
                      <a:pt x="29" y="44"/>
                    </a:cubicBezTo>
                    <a:cubicBezTo>
                      <a:pt x="29" y="42"/>
                      <a:pt x="29" y="40"/>
                      <a:pt x="29" y="38"/>
                    </a:cubicBezTo>
                    <a:cubicBezTo>
                      <a:pt x="29" y="34"/>
                      <a:pt x="30" y="29"/>
                      <a:pt x="28" y="26"/>
                    </a:cubicBezTo>
                    <a:cubicBezTo>
                      <a:pt x="27" y="25"/>
                      <a:pt x="26" y="23"/>
                      <a:pt x="24" y="23"/>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832" name="Freeform 4129"/>
              <p:cNvSpPr>
                <a:spLocks/>
              </p:cNvSpPr>
              <p:nvPr/>
            </p:nvSpPr>
            <p:spPr bwMode="auto">
              <a:xfrm>
                <a:off x="4476" y="2112"/>
                <a:ext cx="1" cy="0"/>
              </a:xfrm>
              <a:custGeom>
                <a:avLst/>
                <a:gdLst>
                  <a:gd name="T0" fmla="*/ 5 w 5"/>
                  <a:gd name="T1" fmla="*/ 0 h 5"/>
                  <a:gd name="T2" fmla="*/ 0 w 5"/>
                  <a:gd name="T3" fmla="*/ 0 h 5"/>
                  <a:gd name="T4" fmla="*/ 1 w 5"/>
                  <a:gd name="T5" fmla="*/ 3 h 5"/>
                  <a:gd name="T6" fmla="*/ 2 w 5"/>
                  <a:gd name="T7" fmla="*/ 5 h 5"/>
                  <a:gd name="T8" fmla="*/ 4 w 5"/>
                  <a:gd name="T9" fmla="*/ 3 h 5"/>
                  <a:gd name="T10" fmla="*/ 5 w 5"/>
                  <a:gd name="T11" fmla="*/ 0 h 5"/>
                </a:gdLst>
                <a:ahLst/>
                <a:cxnLst>
                  <a:cxn ang="0">
                    <a:pos x="T0" y="T1"/>
                  </a:cxn>
                  <a:cxn ang="0">
                    <a:pos x="T2" y="T3"/>
                  </a:cxn>
                  <a:cxn ang="0">
                    <a:pos x="T4" y="T5"/>
                  </a:cxn>
                  <a:cxn ang="0">
                    <a:pos x="T6" y="T7"/>
                  </a:cxn>
                  <a:cxn ang="0">
                    <a:pos x="T8" y="T9"/>
                  </a:cxn>
                  <a:cxn ang="0">
                    <a:pos x="T10" y="T11"/>
                  </a:cxn>
                </a:cxnLst>
                <a:rect l="0" t="0" r="r" b="b"/>
                <a:pathLst>
                  <a:path w="5" h="5">
                    <a:moveTo>
                      <a:pt x="5" y="0"/>
                    </a:moveTo>
                    <a:cubicBezTo>
                      <a:pt x="4" y="0"/>
                      <a:pt x="2" y="0"/>
                      <a:pt x="0" y="0"/>
                    </a:cubicBezTo>
                    <a:cubicBezTo>
                      <a:pt x="0" y="1"/>
                      <a:pt x="1" y="2"/>
                      <a:pt x="1" y="3"/>
                    </a:cubicBezTo>
                    <a:cubicBezTo>
                      <a:pt x="2" y="3"/>
                      <a:pt x="2" y="4"/>
                      <a:pt x="2" y="5"/>
                    </a:cubicBezTo>
                    <a:cubicBezTo>
                      <a:pt x="2" y="5"/>
                      <a:pt x="4" y="3"/>
                      <a:pt x="4" y="3"/>
                    </a:cubicBezTo>
                    <a:cubicBezTo>
                      <a:pt x="5" y="1"/>
                      <a:pt x="5" y="1"/>
                      <a:pt x="5" y="0"/>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833" name="Freeform 4130"/>
              <p:cNvSpPr>
                <a:spLocks/>
              </p:cNvSpPr>
              <p:nvPr/>
            </p:nvSpPr>
            <p:spPr bwMode="auto">
              <a:xfrm>
                <a:off x="4482" y="2112"/>
                <a:ext cx="0" cy="0"/>
              </a:xfrm>
              <a:custGeom>
                <a:avLst/>
                <a:gdLst>
                  <a:gd name="T0" fmla="*/ 0 w 6"/>
                  <a:gd name="T1" fmla="*/ 4 h 6"/>
                  <a:gd name="T2" fmla="*/ 2 w 6"/>
                  <a:gd name="T3" fmla="*/ 6 h 6"/>
                  <a:gd name="T4" fmla="*/ 5 w 6"/>
                  <a:gd name="T5" fmla="*/ 5 h 6"/>
                  <a:gd name="T6" fmla="*/ 6 w 6"/>
                  <a:gd name="T7" fmla="*/ 4 h 6"/>
                  <a:gd name="T8" fmla="*/ 5 w 6"/>
                  <a:gd name="T9" fmla="*/ 4 h 6"/>
                  <a:gd name="T10" fmla="*/ 4 w 6"/>
                  <a:gd name="T11" fmla="*/ 4 h 6"/>
                  <a:gd name="T12" fmla="*/ 3 w 6"/>
                  <a:gd name="T13" fmla="*/ 3 h 6"/>
                  <a:gd name="T14" fmla="*/ 3 w 6"/>
                  <a:gd name="T15" fmla="*/ 1 h 6"/>
                  <a:gd name="T16" fmla="*/ 2 w 6"/>
                  <a:gd name="T17" fmla="*/ 1 h 6"/>
                  <a:gd name="T18" fmla="*/ 2 w 6"/>
                  <a:gd name="T19" fmla="*/ 3 h 6"/>
                  <a:gd name="T20" fmla="*/ 0 w 6"/>
                  <a:gd name="T21"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6">
                    <a:moveTo>
                      <a:pt x="0" y="4"/>
                    </a:moveTo>
                    <a:cubicBezTo>
                      <a:pt x="2" y="3"/>
                      <a:pt x="2" y="5"/>
                      <a:pt x="2" y="6"/>
                    </a:cubicBezTo>
                    <a:cubicBezTo>
                      <a:pt x="3" y="6"/>
                      <a:pt x="4" y="6"/>
                      <a:pt x="5" y="5"/>
                    </a:cubicBezTo>
                    <a:cubicBezTo>
                      <a:pt x="5" y="5"/>
                      <a:pt x="6" y="5"/>
                      <a:pt x="6" y="4"/>
                    </a:cubicBezTo>
                    <a:cubicBezTo>
                      <a:pt x="5" y="4"/>
                      <a:pt x="5" y="4"/>
                      <a:pt x="5" y="4"/>
                    </a:cubicBezTo>
                    <a:cubicBezTo>
                      <a:pt x="5" y="4"/>
                      <a:pt x="5" y="4"/>
                      <a:pt x="4" y="4"/>
                    </a:cubicBezTo>
                    <a:cubicBezTo>
                      <a:pt x="4" y="3"/>
                      <a:pt x="4" y="3"/>
                      <a:pt x="3" y="3"/>
                    </a:cubicBezTo>
                    <a:cubicBezTo>
                      <a:pt x="3" y="2"/>
                      <a:pt x="3" y="2"/>
                      <a:pt x="3" y="1"/>
                    </a:cubicBezTo>
                    <a:cubicBezTo>
                      <a:pt x="2" y="1"/>
                      <a:pt x="2" y="0"/>
                      <a:pt x="2" y="1"/>
                    </a:cubicBezTo>
                    <a:cubicBezTo>
                      <a:pt x="2" y="2"/>
                      <a:pt x="2" y="2"/>
                      <a:pt x="2" y="3"/>
                    </a:cubicBezTo>
                    <a:cubicBezTo>
                      <a:pt x="1" y="3"/>
                      <a:pt x="1" y="4"/>
                      <a:pt x="0" y="4"/>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834" name="Freeform 4131"/>
              <p:cNvSpPr>
                <a:spLocks/>
              </p:cNvSpPr>
              <p:nvPr/>
            </p:nvSpPr>
            <p:spPr bwMode="auto">
              <a:xfrm>
                <a:off x="4480" y="2123"/>
                <a:ext cx="1" cy="1"/>
              </a:xfrm>
              <a:custGeom>
                <a:avLst/>
                <a:gdLst>
                  <a:gd name="T0" fmla="*/ 1 w 4"/>
                  <a:gd name="T1" fmla="*/ 0 h 8"/>
                  <a:gd name="T2" fmla="*/ 2 w 4"/>
                  <a:gd name="T3" fmla="*/ 7 h 8"/>
                  <a:gd name="T4" fmla="*/ 3 w 4"/>
                  <a:gd name="T5" fmla="*/ 4 h 8"/>
                  <a:gd name="T6" fmla="*/ 1 w 4"/>
                  <a:gd name="T7" fmla="*/ 0 h 8"/>
                </a:gdLst>
                <a:ahLst/>
                <a:cxnLst>
                  <a:cxn ang="0">
                    <a:pos x="T0" y="T1"/>
                  </a:cxn>
                  <a:cxn ang="0">
                    <a:pos x="T2" y="T3"/>
                  </a:cxn>
                  <a:cxn ang="0">
                    <a:pos x="T4" y="T5"/>
                  </a:cxn>
                  <a:cxn ang="0">
                    <a:pos x="T6" y="T7"/>
                  </a:cxn>
                </a:cxnLst>
                <a:rect l="0" t="0" r="r" b="b"/>
                <a:pathLst>
                  <a:path w="4" h="8">
                    <a:moveTo>
                      <a:pt x="1" y="0"/>
                    </a:moveTo>
                    <a:cubicBezTo>
                      <a:pt x="0" y="0"/>
                      <a:pt x="2" y="6"/>
                      <a:pt x="2" y="7"/>
                    </a:cubicBezTo>
                    <a:cubicBezTo>
                      <a:pt x="4" y="8"/>
                      <a:pt x="3" y="4"/>
                      <a:pt x="3" y="4"/>
                    </a:cubicBezTo>
                    <a:cubicBezTo>
                      <a:pt x="3" y="3"/>
                      <a:pt x="2" y="0"/>
                      <a:pt x="1" y="0"/>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835" name="Freeform 4132"/>
              <p:cNvSpPr>
                <a:spLocks/>
              </p:cNvSpPr>
              <p:nvPr/>
            </p:nvSpPr>
            <p:spPr bwMode="auto">
              <a:xfrm>
                <a:off x="4477" y="2117"/>
                <a:ext cx="0" cy="0"/>
              </a:xfrm>
              <a:custGeom>
                <a:avLst/>
                <a:gdLst>
                  <a:gd name="T0" fmla="*/ 3 w 4"/>
                  <a:gd name="T1" fmla="*/ 1 h 6"/>
                  <a:gd name="T2" fmla="*/ 0 w 4"/>
                  <a:gd name="T3" fmla="*/ 6 h 6"/>
                  <a:gd name="T4" fmla="*/ 3 w 4"/>
                  <a:gd name="T5" fmla="*/ 1 h 6"/>
                </a:gdLst>
                <a:ahLst/>
                <a:cxnLst>
                  <a:cxn ang="0">
                    <a:pos x="T0" y="T1"/>
                  </a:cxn>
                  <a:cxn ang="0">
                    <a:pos x="T2" y="T3"/>
                  </a:cxn>
                  <a:cxn ang="0">
                    <a:pos x="T4" y="T5"/>
                  </a:cxn>
                </a:cxnLst>
                <a:rect l="0" t="0" r="r" b="b"/>
                <a:pathLst>
                  <a:path w="4" h="6">
                    <a:moveTo>
                      <a:pt x="3" y="1"/>
                    </a:moveTo>
                    <a:cubicBezTo>
                      <a:pt x="3" y="0"/>
                      <a:pt x="0" y="5"/>
                      <a:pt x="0" y="6"/>
                    </a:cubicBezTo>
                    <a:cubicBezTo>
                      <a:pt x="2" y="6"/>
                      <a:pt x="4" y="3"/>
                      <a:pt x="3" y="1"/>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836" name="Freeform 4133"/>
              <p:cNvSpPr>
                <a:spLocks/>
              </p:cNvSpPr>
              <p:nvPr/>
            </p:nvSpPr>
            <p:spPr bwMode="auto">
              <a:xfrm>
                <a:off x="4486" y="2107"/>
                <a:ext cx="10" cy="20"/>
              </a:xfrm>
              <a:custGeom>
                <a:avLst/>
                <a:gdLst>
                  <a:gd name="T0" fmla="*/ 70 w 75"/>
                  <a:gd name="T1" fmla="*/ 98 h 153"/>
                  <a:gd name="T2" fmla="*/ 65 w 75"/>
                  <a:gd name="T3" fmla="*/ 78 h 153"/>
                  <a:gd name="T4" fmla="*/ 64 w 75"/>
                  <a:gd name="T5" fmla="*/ 71 h 153"/>
                  <a:gd name="T6" fmla="*/ 58 w 75"/>
                  <a:gd name="T7" fmla="*/ 54 h 153"/>
                  <a:gd name="T8" fmla="*/ 52 w 75"/>
                  <a:gd name="T9" fmla="*/ 41 h 153"/>
                  <a:gd name="T10" fmla="*/ 52 w 75"/>
                  <a:gd name="T11" fmla="*/ 32 h 153"/>
                  <a:gd name="T12" fmla="*/ 52 w 75"/>
                  <a:gd name="T13" fmla="*/ 30 h 153"/>
                  <a:gd name="T14" fmla="*/ 51 w 75"/>
                  <a:gd name="T15" fmla="*/ 21 h 153"/>
                  <a:gd name="T16" fmla="*/ 51 w 75"/>
                  <a:gd name="T17" fmla="*/ 19 h 153"/>
                  <a:gd name="T18" fmla="*/ 49 w 75"/>
                  <a:gd name="T19" fmla="*/ 10 h 153"/>
                  <a:gd name="T20" fmla="*/ 2 w 75"/>
                  <a:gd name="T21" fmla="*/ 0 h 153"/>
                  <a:gd name="T22" fmla="*/ 1 w 75"/>
                  <a:gd name="T23" fmla="*/ 4 h 153"/>
                  <a:gd name="T24" fmla="*/ 1 w 75"/>
                  <a:gd name="T25" fmla="*/ 5 h 153"/>
                  <a:gd name="T26" fmla="*/ 1 w 75"/>
                  <a:gd name="T27" fmla="*/ 8 h 153"/>
                  <a:gd name="T28" fmla="*/ 0 w 75"/>
                  <a:gd name="T29" fmla="*/ 12 h 153"/>
                  <a:gd name="T30" fmla="*/ 2 w 75"/>
                  <a:gd name="T31" fmla="*/ 24 h 153"/>
                  <a:gd name="T32" fmla="*/ 2 w 75"/>
                  <a:gd name="T33" fmla="*/ 32 h 153"/>
                  <a:gd name="T34" fmla="*/ 2 w 75"/>
                  <a:gd name="T35" fmla="*/ 37 h 153"/>
                  <a:gd name="T36" fmla="*/ 0 w 75"/>
                  <a:gd name="T37" fmla="*/ 40 h 153"/>
                  <a:gd name="T38" fmla="*/ 3 w 75"/>
                  <a:gd name="T39" fmla="*/ 41 h 153"/>
                  <a:gd name="T40" fmla="*/ 6 w 75"/>
                  <a:gd name="T41" fmla="*/ 45 h 153"/>
                  <a:gd name="T42" fmla="*/ 11 w 75"/>
                  <a:gd name="T43" fmla="*/ 48 h 153"/>
                  <a:gd name="T44" fmla="*/ 7 w 75"/>
                  <a:gd name="T45" fmla="*/ 51 h 153"/>
                  <a:gd name="T46" fmla="*/ 7 w 75"/>
                  <a:gd name="T47" fmla="*/ 56 h 153"/>
                  <a:gd name="T48" fmla="*/ 12 w 75"/>
                  <a:gd name="T49" fmla="*/ 66 h 153"/>
                  <a:gd name="T50" fmla="*/ 10 w 75"/>
                  <a:gd name="T51" fmla="*/ 67 h 153"/>
                  <a:gd name="T52" fmla="*/ 9 w 75"/>
                  <a:gd name="T53" fmla="*/ 69 h 153"/>
                  <a:gd name="T54" fmla="*/ 7 w 75"/>
                  <a:gd name="T55" fmla="*/ 73 h 153"/>
                  <a:gd name="T56" fmla="*/ 12 w 75"/>
                  <a:gd name="T57" fmla="*/ 73 h 153"/>
                  <a:gd name="T58" fmla="*/ 14 w 75"/>
                  <a:gd name="T59" fmla="*/ 77 h 153"/>
                  <a:gd name="T60" fmla="*/ 15 w 75"/>
                  <a:gd name="T61" fmla="*/ 83 h 153"/>
                  <a:gd name="T62" fmla="*/ 14 w 75"/>
                  <a:gd name="T63" fmla="*/ 88 h 153"/>
                  <a:gd name="T64" fmla="*/ 12 w 75"/>
                  <a:gd name="T65" fmla="*/ 91 h 153"/>
                  <a:gd name="T66" fmla="*/ 16 w 75"/>
                  <a:gd name="T67" fmla="*/ 92 h 153"/>
                  <a:gd name="T68" fmla="*/ 19 w 75"/>
                  <a:gd name="T69" fmla="*/ 101 h 153"/>
                  <a:gd name="T70" fmla="*/ 23 w 75"/>
                  <a:gd name="T71" fmla="*/ 102 h 153"/>
                  <a:gd name="T72" fmla="*/ 24 w 75"/>
                  <a:gd name="T73" fmla="*/ 107 h 153"/>
                  <a:gd name="T74" fmla="*/ 25 w 75"/>
                  <a:gd name="T75" fmla="*/ 113 h 153"/>
                  <a:gd name="T76" fmla="*/ 28 w 75"/>
                  <a:gd name="T77" fmla="*/ 113 h 153"/>
                  <a:gd name="T78" fmla="*/ 28 w 75"/>
                  <a:gd name="T79" fmla="*/ 115 h 153"/>
                  <a:gd name="T80" fmla="*/ 29 w 75"/>
                  <a:gd name="T81" fmla="*/ 122 h 153"/>
                  <a:gd name="T82" fmla="*/ 30 w 75"/>
                  <a:gd name="T83" fmla="*/ 127 h 153"/>
                  <a:gd name="T84" fmla="*/ 34 w 75"/>
                  <a:gd name="T85" fmla="*/ 128 h 153"/>
                  <a:gd name="T86" fmla="*/ 35 w 75"/>
                  <a:gd name="T87" fmla="*/ 130 h 153"/>
                  <a:gd name="T88" fmla="*/ 38 w 75"/>
                  <a:gd name="T89" fmla="*/ 132 h 153"/>
                  <a:gd name="T90" fmla="*/ 40 w 75"/>
                  <a:gd name="T91" fmla="*/ 137 h 153"/>
                  <a:gd name="T92" fmla="*/ 41 w 75"/>
                  <a:gd name="T93" fmla="*/ 140 h 153"/>
                  <a:gd name="T94" fmla="*/ 43 w 75"/>
                  <a:gd name="T95" fmla="*/ 143 h 153"/>
                  <a:gd name="T96" fmla="*/ 41 w 75"/>
                  <a:gd name="T97" fmla="*/ 149 h 153"/>
                  <a:gd name="T98" fmla="*/ 45 w 75"/>
                  <a:gd name="T99" fmla="*/ 151 h 153"/>
                  <a:gd name="T100" fmla="*/ 53 w 75"/>
                  <a:gd name="T101" fmla="*/ 148 h 153"/>
                  <a:gd name="T102" fmla="*/ 56 w 75"/>
                  <a:gd name="T103" fmla="*/ 138 h 153"/>
                  <a:gd name="T104" fmla="*/ 56 w 75"/>
                  <a:gd name="T105" fmla="*/ 135 h 153"/>
                  <a:gd name="T106" fmla="*/ 60 w 75"/>
                  <a:gd name="T107" fmla="*/ 134 h 153"/>
                  <a:gd name="T108" fmla="*/ 63 w 75"/>
                  <a:gd name="T109" fmla="*/ 127 h 153"/>
                  <a:gd name="T110" fmla="*/ 70 w 75"/>
                  <a:gd name="T111" fmla="*/ 122 h 153"/>
                  <a:gd name="T112" fmla="*/ 70 w 75"/>
                  <a:gd name="T113" fmla="*/ 122 h 153"/>
                  <a:gd name="T114" fmla="*/ 74 w 75"/>
                  <a:gd name="T115" fmla="*/ 116 h 153"/>
                  <a:gd name="T116" fmla="*/ 75 w 75"/>
                  <a:gd name="T117" fmla="*/ 116 h 153"/>
                  <a:gd name="T118" fmla="*/ 70 w 75"/>
                  <a:gd name="T119" fmla="*/ 98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5" h="153">
                    <a:moveTo>
                      <a:pt x="70" y="98"/>
                    </a:moveTo>
                    <a:cubicBezTo>
                      <a:pt x="68" y="90"/>
                      <a:pt x="66" y="83"/>
                      <a:pt x="65" y="78"/>
                    </a:cubicBezTo>
                    <a:cubicBezTo>
                      <a:pt x="64" y="75"/>
                      <a:pt x="64" y="73"/>
                      <a:pt x="64" y="71"/>
                    </a:cubicBezTo>
                    <a:cubicBezTo>
                      <a:pt x="63" y="65"/>
                      <a:pt x="62" y="59"/>
                      <a:pt x="58" y="54"/>
                    </a:cubicBezTo>
                    <a:cubicBezTo>
                      <a:pt x="55" y="51"/>
                      <a:pt x="53" y="46"/>
                      <a:pt x="52" y="41"/>
                    </a:cubicBezTo>
                    <a:cubicBezTo>
                      <a:pt x="51" y="38"/>
                      <a:pt x="52" y="35"/>
                      <a:pt x="52" y="32"/>
                    </a:cubicBezTo>
                    <a:cubicBezTo>
                      <a:pt x="52" y="32"/>
                      <a:pt x="52" y="31"/>
                      <a:pt x="52" y="30"/>
                    </a:cubicBezTo>
                    <a:cubicBezTo>
                      <a:pt x="53" y="27"/>
                      <a:pt x="52" y="24"/>
                      <a:pt x="51" y="21"/>
                    </a:cubicBezTo>
                    <a:cubicBezTo>
                      <a:pt x="51" y="21"/>
                      <a:pt x="51" y="20"/>
                      <a:pt x="51" y="19"/>
                    </a:cubicBezTo>
                    <a:cubicBezTo>
                      <a:pt x="51" y="17"/>
                      <a:pt x="50" y="11"/>
                      <a:pt x="49" y="10"/>
                    </a:cubicBezTo>
                    <a:cubicBezTo>
                      <a:pt x="49" y="10"/>
                      <a:pt x="10" y="2"/>
                      <a:pt x="2" y="0"/>
                    </a:cubicBezTo>
                    <a:cubicBezTo>
                      <a:pt x="2" y="1"/>
                      <a:pt x="1" y="3"/>
                      <a:pt x="1" y="4"/>
                    </a:cubicBezTo>
                    <a:cubicBezTo>
                      <a:pt x="1" y="4"/>
                      <a:pt x="1" y="4"/>
                      <a:pt x="1" y="5"/>
                    </a:cubicBezTo>
                    <a:cubicBezTo>
                      <a:pt x="1" y="6"/>
                      <a:pt x="2" y="7"/>
                      <a:pt x="1" y="8"/>
                    </a:cubicBezTo>
                    <a:cubicBezTo>
                      <a:pt x="1" y="9"/>
                      <a:pt x="0" y="11"/>
                      <a:pt x="0" y="12"/>
                    </a:cubicBezTo>
                    <a:cubicBezTo>
                      <a:pt x="0" y="16"/>
                      <a:pt x="2" y="20"/>
                      <a:pt x="2" y="24"/>
                    </a:cubicBezTo>
                    <a:cubicBezTo>
                      <a:pt x="2" y="26"/>
                      <a:pt x="2" y="29"/>
                      <a:pt x="2" y="32"/>
                    </a:cubicBezTo>
                    <a:cubicBezTo>
                      <a:pt x="2" y="34"/>
                      <a:pt x="2" y="35"/>
                      <a:pt x="2" y="37"/>
                    </a:cubicBezTo>
                    <a:cubicBezTo>
                      <a:pt x="2" y="38"/>
                      <a:pt x="1" y="39"/>
                      <a:pt x="0" y="40"/>
                    </a:cubicBezTo>
                    <a:cubicBezTo>
                      <a:pt x="1" y="41"/>
                      <a:pt x="2" y="40"/>
                      <a:pt x="3" y="41"/>
                    </a:cubicBezTo>
                    <a:cubicBezTo>
                      <a:pt x="4" y="42"/>
                      <a:pt x="5" y="44"/>
                      <a:pt x="6" y="45"/>
                    </a:cubicBezTo>
                    <a:cubicBezTo>
                      <a:pt x="7" y="47"/>
                      <a:pt x="9" y="47"/>
                      <a:pt x="11" y="48"/>
                    </a:cubicBezTo>
                    <a:cubicBezTo>
                      <a:pt x="10" y="49"/>
                      <a:pt x="8" y="49"/>
                      <a:pt x="7" y="51"/>
                    </a:cubicBezTo>
                    <a:cubicBezTo>
                      <a:pt x="6" y="52"/>
                      <a:pt x="7" y="55"/>
                      <a:pt x="7" y="56"/>
                    </a:cubicBezTo>
                    <a:cubicBezTo>
                      <a:pt x="8" y="60"/>
                      <a:pt x="10" y="63"/>
                      <a:pt x="12" y="66"/>
                    </a:cubicBezTo>
                    <a:cubicBezTo>
                      <a:pt x="11" y="67"/>
                      <a:pt x="10" y="67"/>
                      <a:pt x="10" y="67"/>
                    </a:cubicBezTo>
                    <a:cubicBezTo>
                      <a:pt x="8" y="68"/>
                      <a:pt x="10" y="68"/>
                      <a:pt x="9" y="69"/>
                    </a:cubicBezTo>
                    <a:cubicBezTo>
                      <a:pt x="9" y="70"/>
                      <a:pt x="4" y="71"/>
                      <a:pt x="7" y="73"/>
                    </a:cubicBezTo>
                    <a:cubicBezTo>
                      <a:pt x="8" y="74"/>
                      <a:pt x="10" y="72"/>
                      <a:pt x="12" y="73"/>
                    </a:cubicBezTo>
                    <a:cubicBezTo>
                      <a:pt x="13" y="74"/>
                      <a:pt x="13" y="76"/>
                      <a:pt x="14" y="77"/>
                    </a:cubicBezTo>
                    <a:cubicBezTo>
                      <a:pt x="14" y="79"/>
                      <a:pt x="14" y="81"/>
                      <a:pt x="15" y="83"/>
                    </a:cubicBezTo>
                    <a:cubicBezTo>
                      <a:pt x="15" y="86"/>
                      <a:pt x="16" y="87"/>
                      <a:pt x="14" y="88"/>
                    </a:cubicBezTo>
                    <a:cubicBezTo>
                      <a:pt x="13" y="89"/>
                      <a:pt x="10" y="89"/>
                      <a:pt x="12" y="91"/>
                    </a:cubicBezTo>
                    <a:cubicBezTo>
                      <a:pt x="13" y="93"/>
                      <a:pt x="15" y="91"/>
                      <a:pt x="16" y="92"/>
                    </a:cubicBezTo>
                    <a:cubicBezTo>
                      <a:pt x="18" y="95"/>
                      <a:pt x="16" y="99"/>
                      <a:pt x="19" y="101"/>
                    </a:cubicBezTo>
                    <a:cubicBezTo>
                      <a:pt x="20" y="102"/>
                      <a:pt x="22" y="100"/>
                      <a:pt x="23" y="102"/>
                    </a:cubicBezTo>
                    <a:cubicBezTo>
                      <a:pt x="24" y="103"/>
                      <a:pt x="24" y="105"/>
                      <a:pt x="24" y="107"/>
                    </a:cubicBezTo>
                    <a:cubicBezTo>
                      <a:pt x="24" y="108"/>
                      <a:pt x="24" y="112"/>
                      <a:pt x="25" y="113"/>
                    </a:cubicBezTo>
                    <a:cubicBezTo>
                      <a:pt x="26" y="113"/>
                      <a:pt x="27" y="112"/>
                      <a:pt x="28" y="113"/>
                    </a:cubicBezTo>
                    <a:cubicBezTo>
                      <a:pt x="29" y="113"/>
                      <a:pt x="28" y="115"/>
                      <a:pt x="28" y="115"/>
                    </a:cubicBezTo>
                    <a:cubicBezTo>
                      <a:pt x="28" y="118"/>
                      <a:pt x="28" y="120"/>
                      <a:pt x="29" y="122"/>
                    </a:cubicBezTo>
                    <a:cubicBezTo>
                      <a:pt x="29" y="124"/>
                      <a:pt x="29" y="126"/>
                      <a:pt x="30" y="127"/>
                    </a:cubicBezTo>
                    <a:cubicBezTo>
                      <a:pt x="31" y="128"/>
                      <a:pt x="33" y="126"/>
                      <a:pt x="34" y="128"/>
                    </a:cubicBezTo>
                    <a:cubicBezTo>
                      <a:pt x="35" y="129"/>
                      <a:pt x="35" y="130"/>
                      <a:pt x="35" y="130"/>
                    </a:cubicBezTo>
                    <a:cubicBezTo>
                      <a:pt x="36" y="131"/>
                      <a:pt x="37" y="131"/>
                      <a:pt x="38" y="132"/>
                    </a:cubicBezTo>
                    <a:cubicBezTo>
                      <a:pt x="39" y="133"/>
                      <a:pt x="38" y="136"/>
                      <a:pt x="40" y="137"/>
                    </a:cubicBezTo>
                    <a:cubicBezTo>
                      <a:pt x="41" y="138"/>
                      <a:pt x="41" y="139"/>
                      <a:pt x="41" y="140"/>
                    </a:cubicBezTo>
                    <a:cubicBezTo>
                      <a:pt x="42" y="141"/>
                      <a:pt x="42" y="142"/>
                      <a:pt x="43" y="143"/>
                    </a:cubicBezTo>
                    <a:cubicBezTo>
                      <a:pt x="43" y="145"/>
                      <a:pt x="44" y="149"/>
                      <a:pt x="41" y="149"/>
                    </a:cubicBezTo>
                    <a:cubicBezTo>
                      <a:pt x="41" y="151"/>
                      <a:pt x="43" y="153"/>
                      <a:pt x="45" y="151"/>
                    </a:cubicBezTo>
                    <a:cubicBezTo>
                      <a:pt x="47" y="149"/>
                      <a:pt x="50" y="148"/>
                      <a:pt x="53" y="148"/>
                    </a:cubicBezTo>
                    <a:cubicBezTo>
                      <a:pt x="50" y="144"/>
                      <a:pt x="51" y="140"/>
                      <a:pt x="56" y="138"/>
                    </a:cubicBezTo>
                    <a:cubicBezTo>
                      <a:pt x="55" y="137"/>
                      <a:pt x="55" y="136"/>
                      <a:pt x="56" y="135"/>
                    </a:cubicBezTo>
                    <a:cubicBezTo>
                      <a:pt x="57" y="134"/>
                      <a:pt x="59" y="135"/>
                      <a:pt x="60" y="134"/>
                    </a:cubicBezTo>
                    <a:cubicBezTo>
                      <a:pt x="62" y="133"/>
                      <a:pt x="62" y="129"/>
                      <a:pt x="63" y="127"/>
                    </a:cubicBezTo>
                    <a:cubicBezTo>
                      <a:pt x="65" y="125"/>
                      <a:pt x="67" y="123"/>
                      <a:pt x="70" y="122"/>
                    </a:cubicBezTo>
                    <a:cubicBezTo>
                      <a:pt x="67" y="113"/>
                      <a:pt x="67" y="113"/>
                      <a:pt x="70" y="122"/>
                    </a:cubicBezTo>
                    <a:cubicBezTo>
                      <a:pt x="70" y="119"/>
                      <a:pt x="71" y="117"/>
                      <a:pt x="74" y="116"/>
                    </a:cubicBezTo>
                    <a:cubicBezTo>
                      <a:pt x="75" y="116"/>
                      <a:pt x="75" y="116"/>
                      <a:pt x="75" y="116"/>
                    </a:cubicBezTo>
                    <a:cubicBezTo>
                      <a:pt x="74" y="111"/>
                      <a:pt x="72" y="104"/>
                      <a:pt x="70" y="98"/>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837" name="Freeform 4134"/>
              <p:cNvSpPr>
                <a:spLocks noEditPoints="1"/>
              </p:cNvSpPr>
              <p:nvPr/>
            </p:nvSpPr>
            <p:spPr bwMode="auto">
              <a:xfrm>
                <a:off x="4440" y="2077"/>
                <a:ext cx="44" cy="76"/>
              </a:xfrm>
              <a:custGeom>
                <a:avLst/>
                <a:gdLst>
                  <a:gd name="T0" fmla="*/ 0 w 327"/>
                  <a:gd name="T1" fmla="*/ 48 h 567"/>
                  <a:gd name="T2" fmla="*/ 84 w 327"/>
                  <a:gd name="T3" fmla="*/ 466 h 567"/>
                  <a:gd name="T4" fmla="*/ 86 w 327"/>
                  <a:gd name="T5" fmla="*/ 514 h 567"/>
                  <a:gd name="T6" fmla="*/ 92 w 327"/>
                  <a:gd name="T7" fmla="*/ 546 h 567"/>
                  <a:gd name="T8" fmla="*/ 78 w 327"/>
                  <a:gd name="T9" fmla="*/ 567 h 567"/>
                  <a:gd name="T10" fmla="*/ 116 w 327"/>
                  <a:gd name="T11" fmla="*/ 549 h 567"/>
                  <a:gd name="T12" fmla="*/ 119 w 327"/>
                  <a:gd name="T13" fmla="*/ 542 h 567"/>
                  <a:gd name="T14" fmla="*/ 139 w 327"/>
                  <a:gd name="T15" fmla="*/ 538 h 567"/>
                  <a:gd name="T16" fmla="*/ 185 w 327"/>
                  <a:gd name="T17" fmla="*/ 509 h 567"/>
                  <a:gd name="T18" fmla="*/ 236 w 327"/>
                  <a:gd name="T19" fmla="*/ 477 h 567"/>
                  <a:gd name="T20" fmla="*/ 237 w 327"/>
                  <a:gd name="T21" fmla="*/ 464 h 567"/>
                  <a:gd name="T22" fmla="*/ 238 w 327"/>
                  <a:gd name="T23" fmla="*/ 455 h 567"/>
                  <a:gd name="T24" fmla="*/ 237 w 327"/>
                  <a:gd name="T25" fmla="*/ 449 h 567"/>
                  <a:gd name="T26" fmla="*/ 243 w 327"/>
                  <a:gd name="T27" fmla="*/ 446 h 567"/>
                  <a:gd name="T28" fmla="*/ 246 w 327"/>
                  <a:gd name="T29" fmla="*/ 455 h 567"/>
                  <a:gd name="T30" fmla="*/ 249 w 327"/>
                  <a:gd name="T31" fmla="*/ 458 h 567"/>
                  <a:gd name="T32" fmla="*/ 246 w 327"/>
                  <a:gd name="T33" fmla="*/ 471 h 567"/>
                  <a:gd name="T34" fmla="*/ 263 w 327"/>
                  <a:gd name="T35" fmla="*/ 478 h 567"/>
                  <a:gd name="T36" fmla="*/ 263 w 327"/>
                  <a:gd name="T37" fmla="*/ 453 h 567"/>
                  <a:gd name="T38" fmla="*/ 265 w 327"/>
                  <a:gd name="T39" fmla="*/ 415 h 567"/>
                  <a:gd name="T40" fmla="*/ 271 w 327"/>
                  <a:gd name="T41" fmla="*/ 402 h 567"/>
                  <a:gd name="T42" fmla="*/ 265 w 327"/>
                  <a:gd name="T43" fmla="*/ 368 h 567"/>
                  <a:gd name="T44" fmla="*/ 260 w 327"/>
                  <a:gd name="T45" fmla="*/ 351 h 567"/>
                  <a:gd name="T46" fmla="*/ 251 w 327"/>
                  <a:gd name="T47" fmla="*/ 346 h 567"/>
                  <a:gd name="T48" fmla="*/ 248 w 327"/>
                  <a:gd name="T49" fmla="*/ 335 h 567"/>
                  <a:gd name="T50" fmla="*/ 244 w 327"/>
                  <a:gd name="T51" fmla="*/ 324 h 567"/>
                  <a:gd name="T52" fmla="*/ 257 w 327"/>
                  <a:gd name="T53" fmla="*/ 315 h 567"/>
                  <a:gd name="T54" fmla="*/ 253 w 327"/>
                  <a:gd name="T55" fmla="*/ 296 h 567"/>
                  <a:gd name="T56" fmla="*/ 244 w 327"/>
                  <a:gd name="T57" fmla="*/ 272 h 567"/>
                  <a:gd name="T58" fmla="*/ 232 w 327"/>
                  <a:gd name="T59" fmla="*/ 262 h 567"/>
                  <a:gd name="T60" fmla="*/ 227 w 327"/>
                  <a:gd name="T61" fmla="*/ 266 h 567"/>
                  <a:gd name="T62" fmla="*/ 224 w 327"/>
                  <a:gd name="T63" fmla="*/ 253 h 567"/>
                  <a:gd name="T64" fmla="*/ 239 w 327"/>
                  <a:gd name="T65" fmla="*/ 247 h 567"/>
                  <a:gd name="T66" fmla="*/ 244 w 327"/>
                  <a:gd name="T67" fmla="*/ 246 h 567"/>
                  <a:gd name="T68" fmla="*/ 250 w 327"/>
                  <a:gd name="T69" fmla="*/ 249 h 567"/>
                  <a:gd name="T70" fmla="*/ 258 w 327"/>
                  <a:gd name="T71" fmla="*/ 227 h 567"/>
                  <a:gd name="T72" fmla="*/ 242 w 327"/>
                  <a:gd name="T73" fmla="*/ 209 h 567"/>
                  <a:gd name="T74" fmla="*/ 237 w 327"/>
                  <a:gd name="T75" fmla="*/ 191 h 567"/>
                  <a:gd name="T76" fmla="*/ 225 w 327"/>
                  <a:gd name="T77" fmla="*/ 160 h 567"/>
                  <a:gd name="T78" fmla="*/ 230 w 327"/>
                  <a:gd name="T79" fmla="*/ 137 h 567"/>
                  <a:gd name="T80" fmla="*/ 240 w 327"/>
                  <a:gd name="T81" fmla="*/ 180 h 567"/>
                  <a:gd name="T82" fmla="*/ 249 w 327"/>
                  <a:gd name="T83" fmla="*/ 191 h 567"/>
                  <a:gd name="T84" fmla="*/ 258 w 327"/>
                  <a:gd name="T85" fmla="*/ 192 h 567"/>
                  <a:gd name="T86" fmla="*/ 282 w 327"/>
                  <a:gd name="T87" fmla="*/ 207 h 567"/>
                  <a:gd name="T88" fmla="*/ 290 w 327"/>
                  <a:gd name="T89" fmla="*/ 208 h 567"/>
                  <a:gd name="T90" fmla="*/ 291 w 327"/>
                  <a:gd name="T91" fmla="*/ 200 h 567"/>
                  <a:gd name="T92" fmla="*/ 291 w 327"/>
                  <a:gd name="T93" fmla="*/ 186 h 567"/>
                  <a:gd name="T94" fmla="*/ 296 w 327"/>
                  <a:gd name="T95" fmla="*/ 199 h 567"/>
                  <a:gd name="T96" fmla="*/ 297 w 327"/>
                  <a:gd name="T97" fmla="*/ 223 h 567"/>
                  <a:gd name="T98" fmla="*/ 302 w 327"/>
                  <a:gd name="T99" fmla="*/ 245 h 567"/>
                  <a:gd name="T100" fmla="*/ 310 w 327"/>
                  <a:gd name="T101" fmla="*/ 239 h 567"/>
                  <a:gd name="T102" fmla="*/ 323 w 327"/>
                  <a:gd name="T103" fmla="*/ 242 h 567"/>
                  <a:gd name="T104" fmla="*/ 319 w 327"/>
                  <a:gd name="T105" fmla="*/ 213 h 567"/>
                  <a:gd name="T106" fmla="*/ 326 w 327"/>
                  <a:gd name="T107" fmla="*/ 208 h 567"/>
                  <a:gd name="T108" fmla="*/ 147 w 327"/>
                  <a:gd name="T109" fmla="*/ 528 h 567"/>
                  <a:gd name="T110" fmla="*/ 183 w 327"/>
                  <a:gd name="T111" fmla="*/ 504 h 567"/>
                  <a:gd name="T112" fmla="*/ 183 w 327"/>
                  <a:gd name="T113" fmla="*/ 493 h 567"/>
                  <a:gd name="T114" fmla="*/ 191 w 327"/>
                  <a:gd name="T115" fmla="*/ 494 h 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27" h="567">
                    <a:moveTo>
                      <a:pt x="326" y="201"/>
                    </a:moveTo>
                    <a:cubicBezTo>
                      <a:pt x="243" y="136"/>
                      <a:pt x="243" y="136"/>
                      <a:pt x="243" y="136"/>
                    </a:cubicBezTo>
                    <a:cubicBezTo>
                      <a:pt x="243" y="136"/>
                      <a:pt x="243" y="136"/>
                      <a:pt x="243" y="136"/>
                    </a:cubicBezTo>
                    <a:cubicBezTo>
                      <a:pt x="201" y="0"/>
                      <a:pt x="201" y="0"/>
                      <a:pt x="201" y="0"/>
                    </a:cubicBezTo>
                    <a:cubicBezTo>
                      <a:pt x="0" y="48"/>
                      <a:pt x="0" y="48"/>
                      <a:pt x="0" y="48"/>
                    </a:cubicBezTo>
                    <a:cubicBezTo>
                      <a:pt x="0" y="48"/>
                      <a:pt x="0" y="48"/>
                      <a:pt x="0" y="48"/>
                    </a:cubicBezTo>
                    <a:cubicBezTo>
                      <a:pt x="0" y="48"/>
                      <a:pt x="0" y="48"/>
                      <a:pt x="0" y="48"/>
                    </a:cubicBezTo>
                    <a:cubicBezTo>
                      <a:pt x="92" y="389"/>
                      <a:pt x="92" y="389"/>
                      <a:pt x="92" y="389"/>
                    </a:cubicBezTo>
                    <a:cubicBezTo>
                      <a:pt x="92" y="389"/>
                      <a:pt x="92" y="389"/>
                      <a:pt x="92" y="389"/>
                    </a:cubicBezTo>
                    <a:cubicBezTo>
                      <a:pt x="92" y="390"/>
                      <a:pt x="84" y="445"/>
                      <a:pt x="84" y="466"/>
                    </a:cubicBezTo>
                    <a:cubicBezTo>
                      <a:pt x="84" y="474"/>
                      <a:pt x="83" y="483"/>
                      <a:pt x="81" y="491"/>
                    </a:cubicBezTo>
                    <a:cubicBezTo>
                      <a:pt x="81" y="492"/>
                      <a:pt x="81" y="493"/>
                      <a:pt x="81" y="494"/>
                    </a:cubicBezTo>
                    <a:cubicBezTo>
                      <a:pt x="81" y="494"/>
                      <a:pt x="81" y="493"/>
                      <a:pt x="82" y="493"/>
                    </a:cubicBezTo>
                    <a:cubicBezTo>
                      <a:pt x="80" y="496"/>
                      <a:pt x="81" y="499"/>
                      <a:pt x="80" y="502"/>
                    </a:cubicBezTo>
                    <a:cubicBezTo>
                      <a:pt x="80" y="506"/>
                      <a:pt x="84" y="511"/>
                      <a:pt x="86" y="514"/>
                    </a:cubicBezTo>
                    <a:cubicBezTo>
                      <a:pt x="88" y="517"/>
                      <a:pt x="88" y="520"/>
                      <a:pt x="90" y="524"/>
                    </a:cubicBezTo>
                    <a:cubicBezTo>
                      <a:pt x="92" y="527"/>
                      <a:pt x="93" y="532"/>
                      <a:pt x="93" y="534"/>
                    </a:cubicBezTo>
                    <a:cubicBezTo>
                      <a:pt x="93" y="537"/>
                      <a:pt x="93" y="540"/>
                      <a:pt x="90" y="543"/>
                    </a:cubicBezTo>
                    <a:cubicBezTo>
                      <a:pt x="88" y="546"/>
                      <a:pt x="87" y="547"/>
                      <a:pt x="90" y="546"/>
                    </a:cubicBezTo>
                    <a:cubicBezTo>
                      <a:pt x="93" y="546"/>
                      <a:pt x="92" y="546"/>
                      <a:pt x="92" y="546"/>
                    </a:cubicBezTo>
                    <a:cubicBezTo>
                      <a:pt x="92" y="546"/>
                      <a:pt x="92" y="550"/>
                      <a:pt x="91" y="551"/>
                    </a:cubicBezTo>
                    <a:cubicBezTo>
                      <a:pt x="90" y="551"/>
                      <a:pt x="90" y="556"/>
                      <a:pt x="89" y="558"/>
                    </a:cubicBezTo>
                    <a:cubicBezTo>
                      <a:pt x="89" y="560"/>
                      <a:pt x="88" y="560"/>
                      <a:pt x="86" y="560"/>
                    </a:cubicBezTo>
                    <a:cubicBezTo>
                      <a:pt x="85" y="561"/>
                      <a:pt x="76" y="565"/>
                      <a:pt x="76" y="565"/>
                    </a:cubicBezTo>
                    <a:cubicBezTo>
                      <a:pt x="78" y="567"/>
                      <a:pt x="78" y="567"/>
                      <a:pt x="78" y="567"/>
                    </a:cubicBezTo>
                    <a:cubicBezTo>
                      <a:pt x="82" y="563"/>
                      <a:pt x="89" y="562"/>
                      <a:pt x="89" y="562"/>
                    </a:cubicBezTo>
                    <a:cubicBezTo>
                      <a:pt x="89" y="562"/>
                      <a:pt x="92" y="563"/>
                      <a:pt x="93" y="562"/>
                    </a:cubicBezTo>
                    <a:cubicBezTo>
                      <a:pt x="94" y="560"/>
                      <a:pt x="97" y="559"/>
                      <a:pt x="100" y="557"/>
                    </a:cubicBezTo>
                    <a:cubicBezTo>
                      <a:pt x="103" y="554"/>
                      <a:pt x="105" y="554"/>
                      <a:pt x="107" y="552"/>
                    </a:cubicBezTo>
                    <a:cubicBezTo>
                      <a:pt x="108" y="551"/>
                      <a:pt x="113" y="549"/>
                      <a:pt x="116" y="549"/>
                    </a:cubicBezTo>
                    <a:cubicBezTo>
                      <a:pt x="119" y="548"/>
                      <a:pt x="128" y="544"/>
                      <a:pt x="131" y="543"/>
                    </a:cubicBezTo>
                    <a:cubicBezTo>
                      <a:pt x="131" y="543"/>
                      <a:pt x="132" y="542"/>
                      <a:pt x="133" y="541"/>
                    </a:cubicBezTo>
                    <a:cubicBezTo>
                      <a:pt x="133" y="540"/>
                      <a:pt x="132" y="538"/>
                      <a:pt x="131" y="537"/>
                    </a:cubicBezTo>
                    <a:cubicBezTo>
                      <a:pt x="128" y="541"/>
                      <a:pt x="125" y="538"/>
                      <a:pt x="121" y="540"/>
                    </a:cubicBezTo>
                    <a:cubicBezTo>
                      <a:pt x="120" y="540"/>
                      <a:pt x="120" y="542"/>
                      <a:pt x="119" y="542"/>
                    </a:cubicBezTo>
                    <a:cubicBezTo>
                      <a:pt x="118" y="543"/>
                      <a:pt x="117" y="542"/>
                      <a:pt x="117" y="543"/>
                    </a:cubicBezTo>
                    <a:cubicBezTo>
                      <a:pt x="115" y="543"/>
                      <a:pt x="112" y="545"/>
                      <a:pt x="111" y="543"/>
                    </a:cubicBezTo>
                    <a:cubicBezTo>
                      <a:pt x="109" y="539"/>
                      <a:pt x="119" y="537"/>
                      <a:pt x="120" y="536"/>
                    </a:cubicBezTo>
                    <a:cubicBezTo>
                      <a:pt x="122" y="535"/>
                      <a:pt x="121" y="534"/>
                      <a:pt x="124" y="533"/>
                    </a:cubicBezTo>
                    <a:cubicBezTo>
                      <a:pt x="127" y="532"/>
                      <a:pt x="136" y="535"/>
                      <a:pt x="139" y="538"/>
                    </a:cubicBezTo>
                    <a:cubicBezTo>
                      <a:pt x="141" y="537"/>
                      <a:pt x="143" y="536"/>
                      <a:pt x="144" y="536"/>
                    </a:cubicBezTo>
                    <a:cubicBezTo>
                      <a:pt x="146" y="535"/>
                      <a:pt x="153" y="531"/>
                      <a:pt x="155" y="531"/>
                    </a:cubicBezTo>
                    <a:cubicBezTo>
                      <a:pt x="158" y="532"/>
                      <a:pt x="161" y="529"/>
                      <a:pt x="164" y="528"/>
                    </a:cubicBezTo>
                    <a:cubicBezTo>
                      <a:pt x="167" y="526"/>
                      <a:pt x="170" y="521"/>
                      <a:pt x="172" y="518"/>
                    </a:cubicBezTo>
                    <a:cubicBezTo>
                      <a:pt x="175" y="515"/>
                      <a:pt x="180" y="511"/>
                      <a:pt x="185" y="509"/>
                    </a:cubicBezTo>
                    <a:cubicBezTo>
                      <a:pt x="189" y="508"/>
                      <a:pt x="199" y="499"/>
                      <a:pt x="203" y="497"/>
                    </a:cubicBezTo>
                    <a:cubicBezTo>
                      <a:pt x="207" y="496"/>
                      <a:pt x="210" y="492"/>
                      <a:pt x="217" y="490"/>
                    </a:cubicBezTo>
                    <a:cubicBezTo>
                      <a:pt x="223" y="487"/>
                      <a:pt x="221" y="486"/>
                      <a:pt x="221" y="483"/>
                    </a:cubicBezTo>
                    <a:cubicBezTo>
                      <a:pt x="222" y="480"/>
                      <a:pt x="226" y="479"/>
                      <a:pt x="232" y="480"/>
                    </a:cubicBezTo>
                    <a:cubicBezTo>
                      <a:pt x="236" y="481"/>
                      <a:pt x="236" y="480"/>
                      <a:pt x="236" y="477"/>
                    </a:cubicBezTo>
                    <a:cubicBezTo>
                      <a:pt x="238" y="477"/>
                      <a:pt x="241" y="477"/>
                      <a:pt x="243" y="476"/>
                    </a:cubicBezTo>
                    <a:cubicBezTo>
                      <a:pt x="242" y="473"/>
                      <a:pt x="241" y="471"/>
                      <a:pt x="239" y="469"/>
                    </a:cubicBezTo>
                    <a:cubicBezTo>
                      <a:pt x="238" y="468"/>
                      <a:pt x="238" y="468"/>
                      <a:pt x="238" y="467"/>
                    </a:cubicBezTo>
                    <a:cubicBezTo>
                      <a:pt x="236" y="466"/>
                      <a:pt x="237" y="467"/>
                      <a:pt x="237" y="466"/>
                    </a:cubicBezTo>
                    <a:cubicBezTo>
                      <a:pt x="237" y="465"/>
                      <a:pt x="237" y="465"/>
                      <a:pt x="237" y="464"/>
                    </a:cubicBezTo>
                    <a:cubicBezTo>
                      <a:pt x="237" y="464"/>
                      <a:pt x="237" y="464"/>
                      <a:pt x="236" y="463"/>
                    </a:cubicBezTo>
                    <a:cubicBezTo>
                      <a:pt x="236" y="462"/>
                      <a:pt x="236" y="462"/>
                      <a:pt x="237" y="461"/>
                    </a:cubicBezTo>
                    <a:cubicBezTo>
                      <a:pt x="237" y="461"/>
                      <a:pt x="237" y="460"/>
                      <a:pt x="237" y="459"/>
                    </a:cubicBezTo>
                    <a:cubicBezTo>
                      <a:pt x="237" y="459"/>
                      <a:pt x="236" y="458"/>
                      <a:pt x="236" y="457"/>
                    </a:cubicBezTo>
                    <a:cubicBezTo>
                      <a:pt x="236" y="456"/>
                      <a:pt x="238" y="456"/>
                      <a:pt x="238" y="455"/>
                    </a:cubicBezTo>
                    <a:cubicBezTo>
                      <a:pt x="238" y="454"/>
                      <a:pt x="237" y="454"/>
                      <a:pt x="236" y="454"/>
                    </a:cubicBezTo>
                    <a:cubicBezTo>
                      <a:pt x="235" y="454"/>
                      <a:pt x="235" y="454"/>
                      <a:pt x="235" y="453"/>
                    </a:cubicBezTo>
                    <a:cubicBezTo>
                      <a:pt x="234" y="452"/>
                      <a:pt x="235" y="452"/>
                      <a:pt x="236" y="451"/>
                    </a:cubicBezTo>
                    <a:cubicBezTo>
                      <a:pt x="237" y="451"/>
                      <a:pt x="239" y="451"/>
                      <a:pt x="238" y="449"/>
                    </a:cubicBezTo>
                    <a:cubicBezTo>
                      <a:pt x="237" y="449"/>
                      <a:pt x="237" y="449"/>
                      <a:pt x="237" y="449"/>
                    </a:cubicBezTo>
                    <a:cubicBezTo>
                      <a:pt x="236" y="447"/>
                      <a:pt x="237" y="447"/>
                      <a:pt x="237" y="446"/>
                    </a:cubicBezTo>
                    <a:cubicBezTo>
                      <a:pt x="236" y="445"/>
                      <a:pt x="235" y="446"/>
                      <a:pt x="235" y="444"/>
                    </a:cubicBezTo>
                    <a:cubicBezTo>
                      <a:pt x="234" y="441"/>
                      <a:pt x="239" y="439"/>
                      <a:pt x="241" y="441"/>
                    </a:cubicBezTo>
                    <a:cubicBezTo>
                      <a:pt x="242" y="442"/>
                      <a:pt x="241" y="443"/>
                      <a:pt x="242" y="444"/>
                    </a:cubicBezTo>
                    <a:cubicBezTo>
                      <a:pt x="242" y="445"/>
                      <a:pt x="243" y="444"/>
                      <a:pt x="243" y="446"/>
                    </a:cubicBezTo>
                    <a:cubicBezTo>
                      <a:pt x="244" y="447"/>
                      <a:pt x="242" y="447"/>
                      <a:pt x="242" y="449"/>
                    </a:cubicBezTo>
                    <a:cubicBezTo>
                      <a:pt x="243" y="449"/>
                      <a:pt x="244" y="448"/>
                      <a:pt x="245" y="448"/>
                    </a:cubicBezTo>
                    <a:cubicBezTo>
                      <a:pt x="245" y="449"/>
                      <a:pt x="246" y="450"/>
                      <a:pt x="246" y="450"/>
                    </a:cubicBezTo>
                    <a:cubicBezTo>
                      <a:pt x="246" y="452"/>
                      <a:pt x="245" y="452"/>
                      <a:pt x="245" y="453"/>
                    </a:cubicBezTo>
                    <a:cubicBezTo>
                      <a:pt x="245" y="454"/>
                      <a:pt x="246" y="454"/>
                      <a:pt x="246" y="455"/>
                    </a:cubicBezTo>
                    <a:cubicBezTo>
                      <a:pt x="245" y="456"/>
                      <a:pt x="244" y="456"/>
                      <a:pt x="243" y="456"/>
                    </a:cubicBezTo>
                    <a:cubicBezTo>
                      <a:pt x="243" y="456"/>
                      <a:pt x="243" y="457"/>
                      <a:pt x="243" y="457"/>
                    </a:cubicBezTo>
                    <a:cubicBezTo>
                      <a:pt x="244" y="459"/>
                      <a:pt x="244" y="457"/>
                      <a:pt x="245" y="457"/>
                    </a:cubicBezTo>
                    <a:cubicBezTo>
                      <a:pt x="247" y="457"/>
                      <a:pt x="247" y="459"/>
                      <a:pt x="247" y="460"/>
                    </a:cubicBezTo>
                    <a:cubicBezTo>
                      <a:pt x="248" y="460"/>
                      <a:pt x="249" y="459"/>
                      <a:pt x="249" y="458"/>
                    </a:cubicBezTo>
                    <a:cubicBezTo>
                      <a:pt x="250" y="460"/>
                      <a:pt x="249" y="463"/>
                      <a:pt x="248" y="465"/>
                    </a:cubicBezTo>
                    <a:cubicBezTo>
                      <a:pt x="247" y="465"/>
                      <a:pt x="246" y="466"/>
                      <a:pt x="246" y="467"/>
                    </a:cubicBezTo>
                    <a:cubicBezTo>
                      <a:pt x="245" y="469"/>
                      <a:pt x="246" y="467"/>
                      <a:pt x="247" y="468"/>
                    </a:cubicBezTo>
                    <a:cubicBezTo>
                      <a:pt x="246" y="469"/>
                      <a:pt x="246" y="469"/>
                      <a:pt x="246" y="470"/>
                    </a:cubicBezTo>
                    <a:cubicBezTo>
                      <a:pt x="246" y="470"/>
                      <a:pt x="246" y="471"/>
                      <a:pt x="246" y="471"/>
                    </a:cubicBezTo>
                    <a:cubicBezTo>
                      <a:pt x="246" y="471"/>
                      <a:pt x="246" y="471"/>
                      <a:pt x="246" y="472"/>
                    </a:cubicBezTo>
                    <a:cubicBezTo>
                      <a:pt x="245" y="473"/>
                      <a:pt x="244" y="475"/>
                      <a:pt x="244" y="476"/>
                    </a:cubicBezTo>
                    <a:cubicBezTo>
                      <a:pt x="247" y="474"/>
                      <a:pt x="250" y="474"/>
                      <a:pt x="253" y="475"/>
                    </a:cubicBezTo>
                    <a:cubicBezTo>
                      <a:pt x="257" y="475"/>
                      <a:pt x="258" y="476"/>
                      <a:pt x="259" y="479"/>
                    </a:cubicBezTo>
                    <a:cubicBezTo>
                      <a:pt x="260" y="478"/>
                      <a:pt x="262" y="479"/>
                      <a:pt x="263" y="478"/>
                    </a:cubicBezTo>
                    <a:cubicBezTo>
                      <a:pt x="264" y="477"/>
                      <a:pt x="263" y="475"/>
                      <a:pt x="262" y="474"/>
                    </a:cubicBezTo>
                    <a:cubicBezTo>
                      <a:pt x="260" y="473"/>
                      <a:pt x="259" y="473"/>
                      <a:pt x="259" y="471"/>
                    </a:cubicBezTo>
                    <a:cubicBezTo>
                      <a:pt x="258" y="469"/>
                      <a:pt x="258" y="467"/>
                      <a:pt x="259" y="465"/>
                    </a:cubicBezTo>
                    <a:cubicBezTo>
                      <a:pt x="259" y="463"/>
                      <a:pt x="260" y="460"/>
                      <a:pt x="261" y="458"/>
                    </a:cubicBezTo>
                    <a:cubicBezTo>
                      <a:pt x="262" y="456"/>
                      <a:pt x="263" y="455"/>
                      <a:pt x="263" y="453"/>
                    </a:cubicBezTo>
                    <a:cubicBezTo>
                      <a:pt x="263" y="451"/>
                      <a:pt x="263" y="449"/>
                      <a:pt x="263" y="447"/>
                    </a:cubicBezTo>
                    <a:cubicBezTo>
                      <a:pt x="263" y="445"/>
                      <a:pt x="264" y="443"/>
                      <a:pt x="264" y="441"/>
                    </a:cubicBezTo>
                    <a:cubicBezTo>
                      <a:pt x="265" y="437"/>
                      <a:pt x="266" y="433"/>
                      <a:pt x="266" y="429"/>
                    </a:cubicBezTo>
                    <a:cubicBezTo>
                      <a:pt x="265" y="426"/>
                      <a:pt x="264" y="424"/>
                      <a:pt x="264" y="422"/>
                    </a:cubicBezTo>
                    <a:cubicBezTo>
                      <a:pt x="265" y="419"/>
                      <a:pt x="263" y="417"/>
                      <a:pt x="265" y="415"/>
                    </a:cubicBezTo>
                    <a:cubicBezTo>
                      <a:pt x="266" y="414"/>
                      <a:pt x="268" y="413"/>
                      <a:pt x="269" y="414"/>
                    </a:cubicBezTo>
                    <a:cubicBezTo>
                      <a:pt x="270" y="414"/>
                      <a:pt x="271" y="415"/>
                      <a:pt x="271" y="416"/>
                    </a:cubicBezTo>
                    <a:cubicBezTo>
                      <a:pt x="271" y="415"/>
                      <a:pt x="271" y="414"/>
                      <a:pt x="271" y="413"/>
                    </a:cubicBezTo>
                    <a:cubicBezTo>
                      <a:pt x="272" y="411"/>
                      <a:pt x="272" y="411"/>
                      <a:pt x="272" y="409"/>
                    </a:cubicBezTo>
                    <a:cubicBezTo>
                      <a:pt x="273" y="407"/>
                      <a:pt x="272" y="404"/>
                      <a:pt x="271" y="402"/>
                    </a:cubicBezTo>
                    <a:cubicBezTo>
                      <a:pt x="270" y="400"/>
                      <a:pt x="270" y="398"/>
                      <a:pt x="270" y="396"/>
                    </a:cubicBezTo>
                    <a:cubicBezTo>
                      <a:pt x="270" y="394"/>
                      <a:pt x="271" y="394"/>
                      <a:pt x="271" y="393"/>
                    </a:cubicBezTo>
                    <a:cubicBezTo>
                      <a:pt x="272" y="391"/>
                      <a:pt x="270" y="387"/>
                      <a:pt x="269" y="385"/>
                    </a:cubicBezTo>
                    <a:cubicBezTo>
                      <a:pt x="268" y="383"/>
                      <a:pt x="268" y="381"/>
                      <a:pt x="268" y="379"/>
                    </a:cubicBezTo>
                    <a:cubicBezTo>
                      <a:pt x="266" y="376"/>
                      <a:pt x="266" y="372"/>
                      <a:pt x="265" y="368"/>
                    </a:cubicBezTo>
                    <a:cubicBezTo>
                      <a:pt x="264" y="367"/>
                      <a:pt x="263" y="365"/>
                      <a:pt x="263" y="363"/>
                    </a:cubicBezTo>
                    <a:cubicBezTo>
                      <a:pt x="263" y="362"/>
                      <a:pt x="264" y="360"/>
                      <a:pt x="263" y="359"/>
                    </a:cubicBezTo>
                    <a:cubicBezTo>
                      <a:pt x="263" y="358"/>
                      <a:pt x="262" y="358"/>
                      <a:pt x="261" y="357"/>
                    </a:cubicBezTo>
                    <a:cubicBezTo>
                      <a:pt x="261" y="357"/>
                      <a:pt x="261" y="356"/>
                      <a:pt x="261" y="355"/>
                    </a:cubicBezTo>
                    <a:cubicBezTo>
                      <a:pt x="261" y="354"/>
                      <a:pt x="261" y="352"/>
                      <a:pt x="260" y="351"/>
                    </a:cubicBezTo>
                    <a:cubicBezTo>
                      <a:pt x="259" y="350"/>
                      <a:pt x="258" y="351"/>
                      <a:pt x="257" y="349"/>
                    </a:cubicBezTo>
                    <a:cubicBezTo>
                      <a:pt x="257" y="348"/>
                      <a:pt x="257" y="347"/>
                      <a:pt x="257" y="345"/>
                    </a:cubicBezTo>
                    <a:cubicBezTo>
                      <a:pt x="255" y="346"/>
                      <a:pt x="255" y="346"/>
                      <a:pt x="254" y="345"/>
                    </a:cubicBezTo>
                    <a:cubicBezTo>
                      <a:pt x="253" y="344"/>
                      <a:pt x="253" y="343"/>
                      <a:pt x="252" y="343"/>
                    </a:cubicBezTo>
                    <a:cubicBezTo>
                      <a:pt x="252" y="344"/>
                      <a:pt x="254" y="348"/>
                      <a:pt x="251" y="346"/>
                    </a:cubicBezTo>
                    <a:cubicBezTo>
                      <a:pt x="251" y="346"/>
                      <a:pt x="250" y="345"/>
                      <a:pt x="250" y="344"/>
                    </a:cubicBezTo>
                    <a:cubicBezTo>
                      <a:pt x="249" y="343"/>
                      <a:pt x="250" y="343"/>
                      <a:pt x="250" y="342"/>
                    </a:cubicBezTo>
                    <a:cubicBezTo>
                      <a:pt x="251" y="341"/>
                      <a:pt x="252" y="340"/>
                      <a:pt x="252" y="339"/>
                    </a:cubicBezTo>
                    <a:cubicBezTo>
                      <a:pt x="252" y="337"/>
                      <a:pt x="251" y="338"/>
                      <a:pt x="249" y="337"/>
                    </a:cubicBezTo>
                    <a:cubicBezTo>
                      <a:pt x="249" y="337"/>
                      <a:pt x="249" y="336"/>
                      <a:pt x="248" y="335"/>
                    </a:cubicBezTo>
                    <a:cubicBezTo>
                      <a:pt x="248" y="334"/>
                      <a:pt x="247" y="334"/>
                      <a:pt x="246" y="334"/>
                    </a:cubicBezTo>
                    <a:cubicBezTo>
                      <a:pt x="245" y="333"/>
                      <a:pt x="244" y="334"/>
                      <a:pt x="244" y="333"/>
                    </a:cubicBezTo>
                    <a:cubicBezTo>
                      <a:pt x="245" y="332"/>
                      <a:pt x="246" y="331"/>
                      <a:pt x="246" y="330"/>
                    </a:cubicBezTo>
                    <a:cubicBezTo>
                      <a:pt x="245" y="330"/>
                      <a:pt x="244" y="330"/>
                      <a:pt x="243" y="330"/>
                    </a:cubicBezTo>
                    <a:cubicBezTo>
                      <a:pt x="243" y="329"/>
                      <a:pt x="241" y="324"/>
                      <a:pt x="244" y="324"/>
                    </a:cubicBezTo>
                    <a:cubicBezTo>
                      <a:pt x="246" y="324"/>
                      <a:pt x="248" y="327"/>
                      <a:pt x="247" y="328"/>
                    </a:cubicBezTo>
                    <a:cubicBezTo>
                      <a:pt x="249" y="328"/>
                      <a:pt x="251" y="324"/>
                      <a:pt x="253" y="323"/>
                    </a:cubicBezTo>
                    <a:cubicBezTo>
                      <a:pt x="254" y="322"/>
                      <a:pt x="254" y="321"/>
                      <a:pt x="255" y="321"/>
                    </a:cubicBezTo>
                    <a:cubicBezTo>
                      <a:pt x="255" y="320"/>
                      <a:pt x="256" y="321"/>
                      <a:pt x="257" y="320"/>
                    </a:cubicBezTo>
                    <a:cubicBezTo>
                      <a:pt x="258" y="319"/>
                      <a:pt x="257" y="317"/>
                      <a:pt x="257" y="315"/>
                    </a:cubicBezTo>
                    <a:cubicBezTo>
                      <a:pt x="256" y="314"/>
                      <a:pt x="256" y="312"/>
                      <a:pt x="255" y="310"/>
                    </a:cubicBezTo>
                    <a:cubicBezTo>
                      <a:pt x="255" y="308"/>
                      <a:pt x="255" y="308"/>
                      <a:pt x="253" y="308"/>
                    </a:cubicBezTo>
                    <a:cubicBezTo>
                      <a:pt x="252" y="308"/>
                      <a:pt x="250" y="307"/>
                      <a:pt x="250" y="306"/>
                    </a:cubicBezTo>
                    <a:cubicBezTo>
                      <a:pt x="249" y="304"/>
                      <a:pt x="251" y="301"/>
                      <a:pt x="253" y="300"/>
                    </a:cubicBezTo>
                    <a:cubicBezTo>
                      <a:pt x="253" y="300"/>
                      <a:pt x="254" y="297"/>
                      <a:pt x="253" y="296"/>
                    </a:cubicBezTo>
                    <a:cubicBezTo>
                      <a:pt x="252" y="295"/>
                      <a:pt x="251" y="295"/>
                      <a:pt x="250" y="295"/>
                    </a:cubicBezTo>
                    <a:cubicBezTo>
                      <a:pt x="248" y="294"/>
                      <a:pt x="249" y="291"/>
                      <a:pt x="249" y="290"/>
                    </a:cubicBezTo>
                    <a:cubicBezTo>
                      <a:pt x="250" y="288"/>
                      <a:pt x="249" y="286"/>
                      <a:pt x="248" y="284"/>
                    </a:cubicBezTo>
                    <a:cubicBezTo>
                      <a:pt x="247" y="281"/>
                      <a:pt x="247" y="279"/>
                      <a:pt x="246" y="277"/>
                    </a:cubicBezTo>
                    <a:cubicBezTo>
                      <a:pt x="246" y="275"/>
                      <a:pt x="244" y="274"/>
                      <a:pt x="244" y="272"/>
                    </a:cubicBezTo>
                    <a:cubicBezTo>
                      <a:pt x="243" y="271"/>
                      <a:pt x="243" y="269"/>
                      <a:pt x="242" y="268"/>
                    </a:cubicBezTo>
                    <a:cubicBezTo>
                      <a:pt x="240" y="267"/>
                      <a:pt x="238" y="269"/>
                      <a:pt x="237" y="269"/>
                    </a:cubicBezTo>
                    <a:cubicBezTo>
                      <a:pt x="238" y="267"/>
                      <a:pt x="241" y="265"/>
                      <a:pt x="240" y="262"/>
                    </a:cubicBezTo>
                    <a:cubicBezTo>
                      <a:pt x="238" y="260"/>
                      <a:pt x="235" y="260"/>
                      <a:pt x="234" y="258"/>
                    </a:cubicBezTo>
                    <a:cubicBezTo>
                      <a:pt x="234" y="260"/>
                      <a:pt x="233" y="261"/>
                      <a:pt x="232" y="262"/>
                    </a:cubicBezTo>
                    <a:cubicBezTo>
                      <a:pt x="231" y="263"/>
                      <a:pt x="229" y="263"/>
                      <a:pt x="229" y="265"/>
                    </a:cubicBezTo>
                    <a:cubicBezTo>
                      <a:pt x="228" y="265"/>
                      <a:pt x="229" y="266"/>
                      <a:pt x="228" y="267"/>
                    </a:cubicBezTo>
                    <a:cubicBezTo>
                      <a:pt x="228" y="268"/>
                      <a:pt x="228" y="268"/>
                      <a:pt x="227" y="269"/>
                    </a:cubicBezTo>
                    <a:cubicBezTo>
                      <a:pt x="227" y="270"/>
                      <a:pt x="226" y="272"/>
                      <a:pt x="226" y="273"/>
                    </a:cubicBezTo>
                    <a:cubicBezTo>
                      <a:pt x="225" y="271"/>
                      <a:pt x="226" y="269"/>
                      <a:pt x="227" y="266"/>
                    </a:cubicBezTo>
                    <a:cubicBezTo>
                      <a:pt x="227" y="265"/>
                      <a:pt x="227" y="264"/>
                      <a:pt x="226" y="263"/>
                    </a:cubicBezTo>
                    <a:cubicBezTo>
                      <a:pt x="226" y="262"/>
                      <a:pt x="225" y="261"/>
                      <a:pt x="225" y="260"/>
                    </a:cubicBezTo>
                    <a:cubicBezTo>
                      <a:pt x="225" y="258"/>
                      <a:pt x="227" y="258"/>
                      <a:pt x="227" y="258"/>
                    </a:cubicBezTo>
                    <a:cubicBezTo>
                      <a:pt x="227" y="257"/>
                      <a:pt x="225" y="257"/>
                      <a:pt x="224" y="256"/>
                    </a:cubicBezTo>
                    <a:cubicBezTo>
                      <a:pt x="224" y="255"/>
                      <a:pt x="224" y="254"/>
                      <a:pt x="224" y="253"/>
                    </a:cubicBezTo>
                    <a:cubicBezTo>
                      <a:pt x="224" y="252"/>
                      <a:pt x="225" y="252"/>
                      <a:pt x="224" y="251"/>
                    </a:cubicBezTo>
                    <a:cubicBezTo>
                      <a:pt x="224" y="250"/>
                      <a:pt x="223" y="250"/>
                      <a:pt x="223" y="249"/>
                    </a:cubicBezTo>
                    <a:cubicBezTo>
                      <a:pt x="226" y="248"/>
                      <a:pt x="226" y="250"/>
                      <a:pt x="228" y="250"/>
                    </a:cubicBezTo>
                    <a:cubicBezTo>
                      <a:pt x="230" y="249"/>
                      <a:pt x="232" y="248"/>
                      <a:pt x="234" y="248"/>
                    </a:cubicBezTo>
                    <a:cubicBezTo>
                      <a:pt x="235" y="248"/>
                      <a:pt x="238" y="248"/>
                      <a:pt x="239" y="247"/>
                    </a:cubicBezTo>
                    <a:cubicBezTo>
                      <a:pt x="240" y="244"/>
                      <a:pt x="237" y="245"/>
                      <a:pt x="236" y="244"/>
                    </a:cubicBezTo>
                    <a:cubicBezTo>
                      <a:pt x="237" y="244"/>
                      <a:pt x="238" y="245"/>
                      <a:pt x="239" y="243"/>
                    </a:cubicBezTo>
                    <a:cubicBezTo>
                      <a:pt x="239" y="242"/>
                      <a:pt x="238" y="240"/>
                      <a:pt x="238" y="239"/>
                    </a:cubicBezTo>
                    <a:cubicBezTo>
                      <a:pt x="239" y="240"/>
                      <a:pt x="240" y="241"/>
                      <a:pt x="240" y="243"/>
                    </a:cubicBezTo>
                    <a:cubicBezTo>
                      <a:pt x="241" y="244"/>
                      <a:pt x="242" y="245"/>
                      <a:pt x="244" y="246"/>
                    </a:cubicBezTo>
                    <a:cubicBezTo>
                      <a:pt x="247" y="246"/>
                      <a:pt x="247" y="244"/>
                      <a:pt x="248" y="242"/>
                    </a:cubicBezTo>
                    <a:cubicBezTo>
                      <a:pt x="248" y="241"/>
                      <a:pt x="250" y="240"/>
                      <a:pt x="251" y="239"/>
                    </a:cubicBezTo>
                    <a:cubicBezTo>
                      <a:pt x="252" y="240"/>
                      <a:pt x="251" y="241"/>
                      <a:pt x="250" y="242"/>
                    </a:cubicBezTo>
                    <a:cubicBezTo>
                      <a:pt x="248" y="243"/>
                      <a:pt x="248" y="244"/>
                      <a:pt x="249" y="245"/>
                    </a:cubicBezTo>
                    <a:cubicBezTo>
                      <a:pt x="249" y="247"/>
                      <a:pt x="250" y="248"/>
                      <a:pt x="250" y="249"/>
                    </a:cubicBezTo>
                    <a:cubicBezTo>
                      <a:pt x="251" y="250"/>
                      <a:pt x="251" y="251"/>
                      <a:pt x="252" y="252"/>
                    </a:cubicBezTo>
                    <a:cubicBezTo>
                      <a:pt x="254" y="252"/>
                      <a:pt x="254" y="256"/>
                      <a:pt x="257" y="253"/>
                    </a:cubicBezTo>
                    <a:cubicBezTo>
                      <a:pt x="259" y="251"/>
                      <a:pt x="258" y="249"/>
                      <a:pt x="258" y="247"/>
                    </a:cubicBezTo>
                    <a:cubicBezTo>
                      <a:pt x="258" y="243"/>
                      <a:pt x="260" y="241"/>
                      <a:pt x="260" y="238"/>
                    </a:cubicBezTo>
                    <a:cubicBezTo>
                      <a:pt x="261" y="234"/>
                      <a:pt x="258" y="231"/>
                      <a:pt x="258" y="227"/>
                    </a:cubicBezTo>
                    <a:cubicBezTo>
                      <a:pt x="257" y="224"/>
                      <a:pt x="261" y="223"/>
                      <a:pt x="261" y="220"/>
                    </a:cubicBezTo>
                    <a:cubicBezTo>
                      <a:pt x="259" y="220"/>
                      <a:pt x="257" y="222"/>
                      <a:pt x="255" y="221"/>
                    </a:cubicBezTo>
                    <a:cubicBezTo>
                      <a:pt x="254" y="220"/>
                      <a:pt x="252" y="219"/>
                      <a:pt x="251" y="219"/>
                    </a:cubicBezTo>
                    <a:cubicBezTo>
                      <a:pt x="249" y="218"/>
                      <a:pt x="248" y="218"/>
                      <a:pt x="246" y="215"/>
                    </a:cubicBezTo>
                    <a:cubicBezTo>
                      <a:pt x="245" y="214"/>
                      <a:pt x="243" y="211"/>
                      <a:pt x="242" y="209"/>
                    </a:cubicBezTo>
                    <a:cubicBezTo>
                      <a:pt x="243" y="209"/>
                      <a:pt x="244" y="209"/>
                      <a:pt x="245" y="209"/>
                    </a:cubicBezTo>
                    <a:cubicBezTo>
                      <a:pt x="245" y="207"/>
                      <a:pt x="244" y="206"/>
                      <a:pt x="244" y="205"/>
                    </a:cubicBezTo>
                    <a:cubicBezTo>
                      <a:pt x="241" y="206"/>
                      <a:pt x="239" y="199"/>
                      <a:pt x="238" y="196"/>
                    </a:cubicBezTo>
                    <a:cubicBezTo>
                      <a:pt x="238" y="195"/>
                      <a:pt x="239" y="194"/>
                      <a:pt x="239" y="193"/>
                    </a:cubicBezTo>
                    <a:cubicBezTo>
                      <a:pt x="238" y="192"/>
                      <a:pt x="238" y="192"/>
                      <a:pt x="237" y="191"/>
                    </a:cubicBezTo>
                    <a:cubicBezTo>
                      <a:pt x="235" y="186"/>
                      <a:pt x="232" y="182"/>
                      <a:pt x="232" y="177"/>
                    </a:cubicBezTo>
                    <a:cubicBezTo>
                      <a:pt x="232" y="175"/>
                      <a:pt x="236" y="168"/>
                      <a:pt x="232" y="167"/>
                    </a:cubicBezTo>
                    <a:cubicBezTo>
                      <a:pt x="231" y="167"/>
                      <a:pt x="229" y="168"/>
                      <a:pt x="227" y="167"/>
                    </a:cubicBezTo>
                    <a:cubicBezTo>
                      <a:pt x="226" y="167"/>
                      <a:pt x="224" y="166"/>
                      <a:pt x="223" y="164"/>
                    </a:cubicBezTo>
                    <a:cubicBezTo>
                      <a:pt x="222" y="162"/>
                      <a:pt x="224" y="162"/>
                      <a:pt x="225" y="160"/>
                    </a:cubicBezTo>
                    <a:cubicBezTo>
                      <a:pt x="225" y="159"/>
                      <a:pt x="225" y="159"/>
                      <a:pt x="225" y="158"/>
                    </a:cubicBezTo>
                    <a:cubicBezTo>
                      <a:pt x="225" y="156"/>
                      <a:pt x="226" y="156"/>
                      <a:pt x="226" y="155"/>
                    </a:cubicBezTo>
                    <a:cubicBezTo>
                      <a:pt x="227" y="152"/>
                      <a:pt x="224" y="150"/>
                      <a:pt x="227" y="147"/>
                    </a:cubicBezTo>
                    <a:cubicBezTo>
                      <a:pt x="230" y="144"/>
                      <a:pt x="226" y="143"/>
                      <a:pt x="226" y="140"/>
                    </a:cubicBezTo>
                    <a:cubicBezTo>
                      <a:pt x="227" y="139"/>
                      <a:pt x="228" y="138"/>
                      <a:pt x="230" y="137"/>
                    </a:cubicBezTo>
                    <a:cubicBezTo>
                      <a:pt x="232" y="143"/>
                      <a:pt x="230" y="147"/>
                      <a:pt x="229" y="153"/>
                    </a:cubicBezTo>
                    <a:cubicBezTo>
                      <a:pt x="228" y="157"/>
                      <a:pt x="231" y="160"/>
                      <a:pt x="233" y="163"/>
                    </a:cubicBezTo>
                    <a:cubicBezTo>
                      <a:pt x="234" y="164"/>
                      <a:pt x="234" y="166"/>
                      <a:pt x="235" y="167"/>
                    </a:cubicBezTo>
                    <a:cubicBezTo>
                      <a:pt x="236" y="169"/>
                      <a:pt x="237" y="170"/>
                      <a:pt x="238" y="171"/>
                    </a:cubicBezTo>
                    <a:cubicBezTo>
                      <a:pt x="240" y="174"/>
                      <a:pt x="240" y="177"/>
                      <a:pt x="240" y="180"/>
                    </a:cubicBezTo>
                    <a:cubicBezTo>
                      <a:pt x="242" y="179"/>
                      <a:pt x="243" y="179"/>
                      <a:pt x="245" y="181"/>
                    </a:cubicBezTo>
                    <a:cubicBezTo>
                      <a:pt x="246" y="182"/>
                      <a:pt x="246" y="182"/>
                      <a:pt x="247" y="184"/>
                    </a:cubicBezTo>
                    <a:cubicBezTo>
                      <a:pt x="247" y="185"/>
                      <a:pt x="247" y="186"/>
                      <a:pt x="247" y="187"/>
                    </a:cubicBezTo>
                    <a:cubicBezTo>
                      <a:pt x="248" y="188"/>
                      <a:pt x="248" y="188"/>
                      <a:pt x="249" y="188"/>
                    </a:cubicBezTo>
                    <a:cubicBezTo>
                      <a:pt x="249" y="189"/>
                      <a:pt x="249" y="190"/>
                      <a:pt x="249" y="191"/>
                    </a:cubicBezTo>
                    <a:cubicBezTo>
                      <a:pt x="250" y="193"/>
                      <a:pt x="250" y="198"/>
                      <a:pt x="252" y="199"/>
                    </a:cubicBezTo>
                    <a:cubicBezTo>
                      <a:pt x="253" y="199"/>
                      <a:pt x="253" y="198"/>
                      <a:pt x="254" y="199"/>
                    </a:cubicBezTo>
                    <a:cubicBezTo>
                      <a:pt x="254" y="199"/>
                      <a:pt x="254" y="200"/>
                      <a:pt x="255" y="200"/>
                    </a:cubicBezTo>
                    <a:cubicBezTo>
                      <a:pt x="256" y="201"/>
                      <a:pt x="258" y="199"/>
                      <a:pt x="259" y="199"/>
                    </a:cubicBezTo>
                    <a:cubicBezTo>
                      <a:pt x="260" y="198"/>
                      <a:pt x="258" y="194"/>
                      <a:pt x="258" y="192"/>
                    </a:cubicBezTo>
                    <a:cubicBezTo>
                      <a:pt x="259" y="194"/>
                      <a:pt x="260" y="195"/>
                      <a:pt x="260" y="196"/>
                    </a:cubicBezTo>
                    <a:cubicBezTo>
                      <a:pt x="261" y="198"/>
                      <a:pt x="261" y="200"/>
                      <a:pt x="262" y="201"/>
                    </a:cubicBezTo>
                    <a:cubicBezTo>
                      <a:pt x="266" y="202"/>
                      <a:pt x="265" y="206"/>
                      <a:pt x="267" y="209"/>
                    </a:cubicBezTo>
                    <a:cubicBezTo>
                      <a:pt x="268" y="210"/>
                      <a:pt x="275" y="208"/>
                      <a:pt x="277" y="208"/>
                    </a:cubicBezTo>
                    <a:cubicBezTo>
                      <a:pt x="278" y="208"/>
                      <a:pt x="281" y="207"/>
                      <a:pt x="282" y="207"/>
                    </a:cubicBezTo>
                    <a:cubicBezTo>
                      <a:pt x="283" y="208"/>
                      <a:pt x="284" y="210"/>
                      <a:pt x="284" y="211"/>
                    </a:cubicBezTo>
                    <a:cubicBezTo>
                      <a:pt x="284" y="212"/>
                      <a:pt x="284" y="216"/>
                      <a:pt x="285" y="216"/>
                    </a:cubicBezTo>
                    <a:cubicBezTo>
                      <a:pt x="286" y="218"/>
                      <a:pt x="288" y="216"/>
                      <a:pt x="288" y="214"/>
                    </a:cubicBezTo>
                    <a:cubicBezTo>
                      <a:pt x="288" y="213"/>
                      <a:pt x="284" y="207"/>
                      <a:pt x="287" y="206"/>
                    </a:cubicBezTo>
                    <a:cubicBezTo>
                      <a:pt x="288" y="207"/>
                      <a:pt x="288" y="209"/>
                      <a:pt x="290" y="208"/>
                    </a:cubicBezTo>
                    <a:cubicBezTo>
                      <a:pt x="290" y="208"/>
                      <a:pt x="289" y="207"/>
                      <a:pt x="290" y="206"/>
                    </a:cubicBezTo>
                    <a:cubicBezTo>
                      <a:pt x="290" y="206"/>
                      <a:pt x="290" y="206"/>
                      <a:pt x="290" y="205"/>
                    </a:cubicBezTo>
                    <a:cubicBezTo>
                      <a:pt x="291" y="205"/>
                      <a:pt x="291" y="205"/>
                      <a:pt x="292" y="205"/>
                    </a:cubicBezTo>
                    <a:cubicBezTo>
                      <a:pt x="292" y="204"/>
                      <a:pt x="291" y="203"/>
                      <a:pt x="291" y="203"/>
                    </a:cubicBezTo>
                    <a:cubicBezTo>
                      <a:pt x="292" y="201"/>
                      <a:pt x="292" y="201"/>
                      <a:pt x="291" y="200"/>
                    </a:cubicBezTo>
                    <a:cubicBezTo>
                      <a:pt x="290" y="198"/>
                      <a:pt x="290" y="198"/>
                      <a:pt x="290" y="196"/>
                    </a:cubicBezTo>
                    <a:cubicBezTo>
                      <a:pt x="290" y="194"/>
                      <a:pt x="289" y="193"/>
                      <a:pt x="289" y="191"/>
                    </a:cubicBezTo>
                    <a:cubicBezTo>
                      <a:pt x="289" y="189"/>
                      <a:pt x="289" y="188"/>
                      <a:pt x="289" y="186"/>
                    </a:cubicBezTo>
                    <a:cubicBezTo>
                      <a:pt x="289" y="185"/>
                      <a:pt x="289" y="184"/>
                      <a:pt x="289" y="183"/>
                    </a:cubicBezTo>
                    <a:cubicBezTo>
                      <a:pt x="290" y="184"/>
                      <a:pt x="290" y="185"/>
                      <a:pt x="291" y="186"/>
                    </a:cubicBezTo>
                    <a:cubicBezTo>
                      <a:pt x="291" y="186"/>
                      <a:pt x="292" y="187"/>
                      <a:pt x="292" y="188"/>
                    </a:cubicBezTo>
                    <a:cubicBezTo>
                      <a:pt x="293" y="190"/>
                      <a:pt x="293" y="191"/>
                      <a:pt x="294" y="193"/>
                    </a:cubicBezTo>
                    <a:cubicBezTo>
                      <a:pt x="294" y="194"/>
                      <a:pt x="295" y="195"/>
                      <a:pt x="296" y="196"/>
                    </a:cubicBezTo>
                    <a:cubicBezTo>
                      <a:pt x="297" y="197"/>
                      <a:pt x="299" y="197"/>
                      <a:pt x="299" y="199"/>
                    </a:cubicBezTo>
                    <a:cubicBezTo>
                      <a:pt x="298" y="199"/>
                      <a:pt x="297" y="199"/>
                      <a:pt x="296" y="199"/>
                    </a:cubicBezTo>
                    <a:cubicBezTo>
                      <a:pt x="295" y="199"/>
                      <a:pt x="295" y="199"/>
                      <a:pt x="294" y="199"/>
                    </a:cubicBezTo>
                    <a:cubicBezTo>
                      <a:pt x="294" y="201"/>
                      <a:pt x="296" y="204"/>
                      <a:pt x="295" y="206"/>
                    </a:cubicBezTo>
                    <a:cubicBezTo>
                      <a:pt x="294" y="207"/>
                      <a:pt x="293" y="206"/>
                      <a:pt x="294" y="208"/>
                    </a:cubicBezTo>
                    <a:cubicBezTo>
                      <a:pt x="294" y="209"/>
                      <a:pt x="295" y="211"/>
                      <a:pt x="295" y="212"/>
                    </a:cubicBezTo>
                    <a:cubicBezTo>
                      <a:pt x="296" y="216"/>
                      <a:pt x="296" y="219"/>
                      <a:pt x="297" y="223"/>
                    </a:cubicBezTo>
                    <a:cubicBezTo>
                      <a:pt x="297" y="226"/>
                      <a:pt x="298" y="229"/>
                      <a:pt x="296" y="232"/>
                    </a:cubicBezTo>
                    <a:cubicBezTo>
                      <a:pt x="295" y="234"/>
                      <a:pt x="294" y="235"/>
                      <a:pt x="295" y="237"/>
                    </a:cubicBezTo>
                    <a:cubicBezTo>
                      <a:pt x="296" y="241"/>
                      <a:pt x="297" y="245"/>
                      <a:pt x="298" y="249"/>
                    </a:cubicBezTo>
                    <a:cubicBezTo>
                      <a:pt x="298" y="250"/>
                      <a:pt x="301" y="255"/>
                      <a:pt x="302" y="251"/>
                    </a:cubicBezTo>
                    <a:cubicBezTo>
                      <a:pt x="302" y="249"/>
                      <a:pt x="300" y="247"/>
                      <a:pt x="302" y="245"/>
                    </a:cubicBezTo>
                    <a:cubicBezTo>
                      <a:pt x="304" y="246"/>
                      <a:pt x="304" y="243"/>
                      <a:pt x="304" y="242"/>
                    </a:cubicBezTo>
                    <a:cubicBezTo>
                      <a:pt x="304" y="240"/>
                      <a:pt x="304" y="239"/>
                      <a:pt x="305" y="238"/>
                    </a:cubicBezTo>
                    <a:cubicBezTo>
                      <a:pt x="306" y="236"/>
                      <a:pt x="305" y="235"/>
                      <a:pt x="306" y="234"/>
                    </a:cubicBezTo>
                    <a:cubicBezTo>
                      <a:pt x="307" y="232"/>
                      <a:pt x="308" y="232"/>
                      <a:pt x="309" y="234"/>
                    </a:cubicBezTo>
                    <a:cubicBezTo>
                      <a:pt x="309" y="236"/>
                      <a:pt x="309" y="237"/>
                      <a:pt x="310" y="239"/>
                    </a:cubicBezTo>
                    <a:cubicBezTo>
                      <a:pt x="311" y="241"/>
                      <a:pt x="312" y="241"/>
                      <a:pt x="314" y="242"/>
                    </a:cubicBezTo>
                    <a:cubicBezTo>
                      <a:pt x="316" y="242"/>
                      <a:pt x="316" y="243"/>
                      <a:pt x="316" y="245"/>
                    </a:cubicBezTo>
                    <a:cubicBezTo>
                      <a:pt x="317" y="246"/>
                      <a:pt x="318" y="248"/>
                      <a:pt x="319" y="249"/>
                    </a:cubicBezTo>
                    <a:cubicBezTo>
                      <a:pt x="320" y="250"/>
                      <a:pt x="321" y="248"/>
                      <a:pt x="321" y="246"/>
                    </a:cubicBezTo>
                    <a:cubicBezTo>
                      <a:pt x="322" y="245"/>
                      <a:pt x="322" y="243"/>
                      <a:pt x="323" y="242"/>
                    </a:cubicBezTo>
                    <a:cubicBezTo>
                      <a:pt x="323" y="240"/>
                      <a:pt x="322" y="239"/>
                      <a:pt x="324" y="238"/>
                    </a:cubicBezTo>
                    <a:cubicBezTo>
                      <a:pt x="326" y="237"/>
                      <a:pt x="326" y="237"/>
                      <a:pt x="326" y="234"/>
                    </a:cubicBezTo>
                    <a:cubicBezTo>
                      <a:pt x="326" y="231"/>
                      <a:pt x="324" y="228"/>
                      <a:pt x="323" y="225"/>
                    </a:cubicBezTo>
                    <a:cubicBezTo>
                      <a:pt x="322" y="222"/>
                      <a:pt x="320" y="219"/>
                      <a:pt x="319" y="216"/>
                    </a:cubicBezTo>
                    <a:cubicBezTo>
                      <a:pt x="319" y="215"/>
                      <a:pt x="319" y="214"/>
                      <a:pt x="319" y="213"/>
                    </a:cubicBezTo>
                    <a:cubicBezTo>
                      <a:pt x="316" y="214"/>
                      <a:pt x="314" y="208"/>
                      <a:pt x="314" y="206"/>
                    </a:cubicBezTo>
                    <a:cubicBezTo>
                      <a:pt x="314" y="205"/>
                      <a:pt x="314" y="204"/>
                      <a:pt x="316" y="204"/>
                    </a:cubicBezTo>
                    <a:cubicBezTo>
                      <a:pt x="318" y="204"/>
                      <a:pt x="319" y="205"/>
                      <a:pt x="319" y="207"/>
                    </a:cubicBezTo>
                    <a:cubicBezTo>
                      <a:pt x="320" y="209"/>
                      <a:pt x="321" y="211"/>
                      <a:pt x="320" y="213"/>
                    </a:cubicBezTo>
                    <a:cubicBezTo>
                      <a:pt x="323" y="213"/>
                      <a:pt x="326" y="210"/>
                      <a:pt x="326" y="208"/>
                    </a:cubicBezTo>
                    <a:cubicBezTo>
                      <a:pt x="327" y="207"/>
                      <a:pt x="327" y="207"/>
                      <a:pt x="327" y="207"/>
                    </a:cubicBezTo>
                    <a:cubicBezTo>
                      <a:pt x="327" y="205"/>
                      <a:pt x="326" y="203"/>
                      <a:pt x="326" y="201"/>
                    </a:cubicBezTo>
                    <a:close/>
                    <a:moveTo>
                      <a:pt x="159" y="522"/>
                    </a:moveTo>
                    <a:cubicBezTo>
                      <a:pt x="158" y="526"/>
                      <a:pt x="155" y="527"/>
                      <a:pt x="152" y="528"/>
                    </a:cubicBezTo>
                    <a:cubicBezTo>
                      <a:pt x="150" y="528"/>
                      <a:pt x="149" y="528"/>
                      <a:pt x="147" y="528"/>
                    </a:cubicBezTo>
                    <a:cubicBezTo>
                      <a:pt x="146" y="529"/>
                      <a:pt x="146" y="531"/>
                      <a:pt x="144" y="531"/>
                    </a:cubicBezTo>
                    <a:cubicBezTo>
                      <a:pt x="140" y="533"/>
                      <a:pt x="140" y="530"/>
                      <a:pt x="140" y="527"/>
                    </a:cubicBezTo>
                    <a:cubicBezTo>
                      <a:pt x="145" y="526"/>
                      <a:pt x="143" y="525"/>
                      <a:pt x="145" y="522"/>
                    </a:cubicBezTo>
                    <a:cubicBezTo>
                      <a:pt x="148" y="518"/>
                      <a:pt x="159" y="514"/>
                      <a:pt x="159" y="522"/>
                    </a:cubicBezTo>
                    <a:close/>
                    <a:moveTo>
                      <a:pt x="183" y="504"/>
                    </a:moveTo>
                    <a:cubicBezTo>
                      <a:pt x="181" y="506"/>
                      <a:pt x="178" y="507"/>
                      <a:pt x="176" y="508"/>
                    </a:cubicBezTo>
                    <a:cubicBezTo>
                      <a:pt x="173" y="510"/>
                      <a:pt x="172" y="512"/>
                      <a:pt x="170" y="514"/>
                    </a:cubicBezTo>
                    <a:cubicBezTo>
                      <a:pt x="167" y="515"/>
                      <a:pt x="164" y="516"/>
                      <a:pt x="164" y="512"/>
                    </a:cubicBezTo>
                    <a:cubicBezTo>
                      <a:pt x="165" y="508"/>
                      <a:pt x="171" y="504"/>
                      <a:pt x="174" y="501"/>
                    </a:cubicBezTo>
                    <a:cubicBezTo>
                      <a:pt x="177" y="498"/>
                      <a:pt x="181" y="497"/>
                      <a:pt x="183" y="493"/>
                    </a:cubicBezTo>
                    <a:cubicBezTo>
                      <a:pt x="184" y="491"/>
                      <a:pt x="182" y="488"/>
                      <a:pt x="187" y="489"/>
                    </a:cubicBezTo>
                    <a:cubicBezTo>
                      <a:pt x="187" y="491"/>
                      <a:pt x="187" y="492"/>
                      <a:pt x="189" y="492"/>
                    </a:cubicBezTo>
                    <a:cubicBezTo>
                      <a:pt x="189" y="492"/>
                      <a:pt x="189" y="492"/>
                      <a:pt x="189" y="491"/>
                    </a:cubicBezTo>
                    <a:cubicBezTo>
                      <a:pt x="189" y="491"/>
                      <a:pt x="189" y="491"/>
                      <a:pt x="189" y="491"/>
                    </a:cubicBezTo>
                    <a:cubicBezTo>
                      <a:pt x="189" y="493"/>
                      <a:pt x="190" y="494"/>
                      <a:pt x="191" y="494"/>
                    </a:cubicBezTo>
                    <a:cubicBezTo>
                      <a:pt x="191" y="498"/>
                      <a:pt x="185" y="502"/>
                      <a:pt x="183" y="504"/>
                    </a:cubicBezTo>
                    <a:close/>
                    <a:moveTo>
                      <a:pt x="206" y="489"/>
                    </a:moveTo>
                    <a:cubicBezTo>
                      <a:pt x="206" y="491"/>
                      <a:pt x="200" y="493"/>
                      <a:pt x="199" y="491"/>
                    </a:cubicBezTo>
                    <a:cubicBezTo>
                      <a:pt x="197" y="486"/>
                      <a:pt x="208" y="484"/>
                      <a:pt x="206" y="489"/>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838" name="Freeform 4135"/>
              <p:cNvSpPr>
                <a:spLocks/>
              </p:cNvSpPr>
              <p:nvPr/>
            </p:nvSpPr>
            <p:spPr bwMode="auto">
              <a:xfrm>
                <a:off x="4320" y="1991"/>
                <a:ext cx="252" cy="131"/>
              </a:xfrm>
              <a:custGeom>
                <a:avLst/>
                <a:gdLst>
                  <a:gd name="T0" fmla="*/ 1017 w 1879"/>
                  <a:gd name="T1" fmla="*/ 163 h 978"/>
                  <a:gd name="T2" fmla="*/ 343 w 1879"/>
                  <a:gd name="T3" fmla="*/ 821 h 978"/>
                  <a:gd name="T4" fmla="*/ 1246 w 1879"/>
                  <a:gd name="T5" fmla="*/ 842 h 978"/>
                  <a:gd name="T6" fmla="*/ 1268 w 1879"/>
                  <a:gd name="T7" fmla="*/ 779 h 978"/>
                  <a:gd name="T8" fmla="*/ 1250 w 1879"/>
                  <a:gd name="T9" fmla="*/ 844 h 978"/>
                  <a:gd name="T10" fmla="*/ 1320 w 1879"/>
                  <a:gd name="T11" fmla="*/ 975 h 978"/>
                  <a:gd name="T12" fmla="*/ 1336 w 1879"/>
                  <a:gd name="T13" fmla="*/ 953 h 978"/>
                  <a:gd name="T14" fmla="*/ 1337 w 1879"/>
                  <a:gd name="T15" fmla="*/ 935 h 978"/>
                  <a:gd name="T16" fmla="*/ 1343 w 1879"/>
                  <a:gd name="T17" fmla="*/ 965 h 978"/>
                  <a:gd name="T18" fmla="*/ 1377 w 1879"/>
                  <a:gd name="T19" fmla="*/ 937 h 978"/>
                  <a:gd name="T20" fmla="*/ 1377 w 1879"/>
                  <a:gd name="T21" fmla="*/ 894 h 978"/>
                  <a:gd name="T22" fmla="*/ 1388 w 1879"/>
                  <a:gd name="T23" fmla="*/ 853 h 978"/>
                  <a:gd name="T24" fmla="*/ 1411 w 1879"/>
                  <a:gd name="T25" fmla="*/ 857 h 978"/>
                  <a:gd name="T26" fmla="*/ 1438 w 1879"/>
                  <a:gd name="T27" fmla="*/ 878 h 978"/>
                  <a:gd name="T28" fmla="*/ 1434 w 1879"/>
                  <a:gd name="T29" fmla="*/ 874 h 978"/>
                  <a:gd name="T30" fmla="*/ 1442 w 1879"/>
                  <a:gd name="T31" fmla="*/ 848 h 978"/>
                  <a:gd name="T32" fmla="*/ 1468 w 1879"/>
                  <a:gd name="T33" fmla="*/ 807 h 978"/>
                  <a:gd name="T34" fmla="*/ 1477 w 1879"/>
                  <a:gd name="T35" fmla="*/ 787 h 978"/>
                  <a:gd name="T36" fmla="*/ 1487 w 1879"/>
                  <a:gd name="T37" fmla="*/ 766 h 978"/>
                  <a:gd name="T38" fmla="*/ 1510 w 1879"/>
                  <a:gd name="T39" fmla="*/ 757 h 978"/>
                  <a:gd name="T40" fmla="*/ 1523 w 1879"/>
                  <a:gd name="T41" fmla="*/ 777 h 978"/>
                  <a:gd name="T42" fmla="*/ 1527 w 1879"/>
                  <a:gd name="T43" fmla="*/ 802 h 978"/>
                  <a:gd name="T44" fmla="*/ 1538 w 1879"/>
                  <a:gd name="T45" fmla="*/ 858 h 978"/>
                  <a:gd name="T46" fmla="*/ 1520 w 1879"/>
                  <a:gd name="T47" fmla="*/ 908 h 978"/>
                  <a:gd name="T48" fmla="*/ 1548 w 1879"/>
                  <a:gd name="T49" fmla="*/ 896 h 978"/>
                  <a:gd name="T50" fmla="*/ 1635 w 1879"/>
                  <a:gd name="T51" fmla="*/ 824 h 978"/>
                  <a:gd name="T52" fmla="*/ 1715 w 1879"/>
                  <a:gd name="T53" fmla="*/ 764 h 978"/>
                  <a:gd name="T54" fmla="*/ 1799 w 1879"/>
                  <a:gd name="T55" fmla="*/ 727 h 978"/>
                  <a:gd name="T56" fmla="*/ 1867 w 1879"/>
                  <a:gd name="T57" fmla="*/ 708 h 978"/>
                  <a:gd name="T58" fmla="*/ 1850 w 1879"/>
                  <a:gd name="T59" fmla="*/ 670 h 978"/>
                  <a:gd name="T60" fmla="*/ 1875 w 1879"/>
                  <a:gd name="T61" fmla="*/ 699 h 978"/>
                  <a:gd name="T62" fmla="*/ 1855 w 1879"/>
                  <a:gd name="T63" fmla="*/ 599 h 978"/>
                  <a:gd name="T64" fmla="*/ 1772 w 1879"/>
                  <a:gd name="T65" fmla="*/ 573 h 978"/>
                  <a:gd name="T66" fmla="*/ 1791 w 1879"/>
                  <a:gd name="T67" fmla="*/ 554 h 978"/>
                  <a:gd name="T68" fmla="*/ 1750 w 1879"/>
                  <a:gd name="T69" fmla="*/ 670 h 978"/>
                  <a:gd name="T70" fmla="*/ 1692 w 1879"/>
                  <a:gd name="T71" fmla="*/ 704 h 978"/>
                  <a:gd name="T72" fmla="*/ 1529 w 1879"/>
                  <a:gd name="T73" fmla="*/ 608 h 978"/>
                  <a:gd name="T74" fmla="*/ 1465 w 1879"/>
                  <a:gd name="T75" fmla="*/ 587 h 978"/>
                  <a:gd name="T76" fmla="*/ 1442 w 1879"/>
                  <a:gd name="T77" fmla="*/ 570 h 978"/>
                  <a:gd name="T78" fmla="*/ 1476 w 1879"/>
                  <a:gd name="T79" fmla="*/ 561 h 978"/>
                  <a:gd name="T80" fmla="*/ 1402 w 1879"/>
                  <a:gd name="T81" fmla="*/ 478 h 978"/>
                  <a:gd name="T82" fmla="*/ 1373 w 1879"/>
                  <a:gd name="T83" fmla="*/ 431 h 978"/>
                  <a:gd name="T84" fmla="*/ 1330 w 1879"/>
                  <a:gd name="T85" fmla="*/ 414 h 978"/>
                  <a:gd name="T86" fmla="*/ 1285 w 1879"/>
                  <a:gd name="T87" fmla="*/ 405 h 978"/>
                  <a:gd name="T88" fmla="*/ 1278 w 1879"/>
                  <a:gd name="T89" fmla="*/ 432 h 978"/>
                  <a:gd name="T90" fmla="*/ 1255 w 1879"/>
                  <a:gd name="T91" fmla="*/ 446 h 978"/>
                  <a:gd name="T92" fmla="*/ 1233 w 1879"/>
                  <a:gd name="T93" fmla="*/ 434 h 978"/>
                  <a:gd name="T94" fmla="*/ 1195 w 1879"/>
                  <a:gd name="T95" fmla="*/ 383 h 978"/>
                  <a:gd name="T96" fmla="*/ 1236 w 1879"/>
                  <a:gd name="T97" fmla="*/ 376 h 978"/>
                  <a:gd name="T98" fmla="*/ 1229 w 1879"/>
                  <a:gd name="T99" fmla="*/ 311 h 978"/>
                  <a:gd name="T100" fmla="*/ 1231 w 1879"/>
                  <a:gd name="T101" fmla="*/ 300 h 978"/>
                  <a:gd name="T102" fmla="*/ 1250 w 1879"/>
                  <a:gd name="T103" fmla="*/ 255 h 978"/>
                  <a:gd name="T104" fmla="*/ 1242 w 1879"/>
                  <a:gd name="T105" fmla="*/ 243 h 978"/>
                  <a:gd name="T106" fmla="*/ 1320 w 1879"/>
                  <a:gd name="T107" fmla="*/ 181 h 978"/>
                  <a:gd name="T108" fmla="*/ 1354 w 1879"/>
                  <a:gd name="T109" fmla="*/ 149 h 978"/>
                  <a:gd name="T110" fmla="*/ 1348 w 1879"/>
                  <a:gd name="T111" fmla="*/ 117 h 978"/>
                  <a:gd name="T112" fmla="*/ 1320 w 1879"/>
                  <a:gd name="T113" fmla="*/ 132 h 978"/>
                  <a:gd name="T114" fmla="*/ 1281 w 1879"/>
                  <a:gd name="T115" fmla="*/ 136 h 978"/>
                  <a:gd name="T116" fmla="*/ 1243 w 1879"/>
                  <a:gd name="T117" fmla="*/ 104 h 978"/>
                  <a:gd name="T118" fmla="*/ 1224 w 1879"/>
                  <a:gd name="T119" fmla="*/ 58 h 9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879" h="978">
                    <a:moveTo>
                      <a:pt x="1189" y="7"/>
                    </a:moveTo>
                    <a:cubicBezTo>
                      <a:pt x="1183" y="8"/>
                      <a:pt x="1178" y="7"/>
                      <a:pt x="1173" y="5"/>
                    </a:cubicBezTo>
                    <a:cubicBezTo>
                      <a:pt x="1167" y="4"/>
                      <a:pt x="1161" y="2"/>
                      <a:pt x="1154" y="5"/>
                    </a:cubicBezTo>
                    <a:cubicBezTo>
                      <a:pt x="1148" y="8"/>
                      <a:pt x="1144" y="12"/>
                      <a:pt x="1139" y="17"/>
                    </a:cubicBezTo>
                    <a:cubicBezTo>
                      <a:pt x="1138" y="18"/>
                      <a:pt x="1137" y="19"/>
                      <a:pt x="1136" y="20"/>
                    </a:cubicBezTo>
                    <a:cubicBezTo>
                      <a:pt x="1132" y="25"/>
                      <a:pt x="1128" y="27"/>
                      <a:pt x="1123" y="29"/>
                    </a:cubicBezTo>
                    <a:cubicBezTo>
                      <a:pt x="1121" y="31"/>
                      <a:pt x="1119" y="32"/>
                      <a:pt x="1117" y="33"/>
                    </a:cubicBezTo>
                    <a:cubicBezTo>
                      <a:pt x="1106" y="40"/>
                      <a:pt x="1096" y="60"/>
                      <a:pt x="1097" y="75"/>
                    </a:cubicBezTo>
                    <a:cubicBezTo>
                      <a:pt x="1097" y="75"/>
                      <a:pt x="1097" y="75"/>
                      <a:pt x="1097" y="75"/>
                    </a:cubicBezTo>
                    <a:cubicBezTo>
                      <a:pt x="1097" y="75"/>
                      <a:pt x="1097" y="75"/>
                      <a:pt x="1097" y="75"/>
                    </a:cubicBezTo>
                    <a:cubicBezTo>
                      <a:pt x="1084" y="75"/>
                      <a:pt x="1070" y="76"/>
                      <a:pt x="1060" y="82"/>
                    </a:cubicBezTo>
                    <a:cubicBezTo>
                      <a:pt x="1047" y="91"/>
                      <a:pt x="1046" y="99"/>
                      <a:pt x="1048" y="114"/>
                    </a:cubicBezTo>
                    <a:cubicBezTo>
                      <a:pt x="1048" y="116"/>
                      <a:pt x="1049" y="117"/>
                      <a:pt x="1049" y="118"/>
                    </a:cubicBezTo>
                    <a:cubicBezTo>
                      <a:pt x="1051" y="132"/>
                      <a:pt x="1052" y="137"/>
                      <a:pt x="1037" y="143"/>
                    </a:cubicBezTo>
                    <a:cubicBezTo>
                      <a:pt x="1036" y="143"/>
                      <a:pt x="1036" y="143"/>
                      <a:pt x="1036" y="143"/>
                    </a:cubicBezTo>
                    <a:cubicBezTo>
                      <a:pt x="1028" y="147"/>
                      <a:pt x="1022" y="149"/>
                      <a:pt x="1018" y="157"/>
                    </a:cubicBezTo>
                    <a:cubicBezTo>
                      <a:pt x="1017" y="159"/>
                      <a:pt x="1017" y="161"/>
                      <a:pt x="1017" y="163"/>
                    </a:cubicBezTo>
                    <a:cubicBezTo>
                      <a:pt x="1017" y="165"/>
                      <a:pt x="1016" y="167"/>
                      <a:pt x="1014" y="170"/>
                    </a:cubicBezTo>
                    <a:cubicBezTo>
                      <a:pt x="1012" y="172"/>
                      <a:pt x="1008" y="174"/>
                      <a:pt x="1005" y="175"/>
                    </a:cubicBezTo>
                    <a:cubicBezTo>
                      <a:pt x="1004" y="176"/>
                      <a:pt x="1003" y="176"/>
                      <a:pt x="1002" y="177"/>
                    </a:cubicBezTo>
                    <a:cubicBezTo>
                      <a:pt x="981" y="187"/>
                      <a:pt x="958" y="193"/>
                      <a:pt x="941" y="197"/>
                    </a:cubicBezTo>
                    <a:cubicBezTo>
                      <a:pt x="918" y="202"/>
                      <a:pt x="895" y="206"/>
                      <a:pt x="873" y="209"/>
                    </a:cubicBezTo>
                    <a:cubicBezTo>
                      <a:pt x="853" y="212"/>
                      <a:pt x="831" y="216"/>
                      <a:pt x="810" y="220"/>
                    </a:cubicBezTo>
                    <a:cubicBezTo>
                      <a:pt x="511" y="286"/>
                      <a:pt x="511" y="286"/>
                      <a:pt x="511" y="286"/>
                    </a:cubicBezTo>
                    <a:cubicBezTo>
                      <a:pt x="432" y="303"/>
                      <a:pt x="350" y="321"/>
                      <a:pt x="270" y="339"/>
                    </a:cubicBezTo>
                    <a:cubicBezTo>
                      <a:pt x="190" y="356"/>
                      <a:pt x="107" y="374"/>
                      <a:pt x="28" y="391"/>
                    </a:cubicBezTo>
                    <a:cubicBezTo>
                      <a:pt x="35" y="423"/>
                      <a:pt x="35" y="423"/>
                      <a:pt x="35" y="423"/>
                    </a:cubicBezTo>
                    <a:cubicBezTo>
                      <a:pt x="35" y="423"/>
                      <a:pt x="35" y="423"/>
                      <a:pt x="35" y="423"/>
                    </a:cubicBezTo>
                    <a:cubicBezTo>
                      <a:pt x="11" y="815"/>
                      <a:pt x="11" y="815"/>
                      <a:pt x="11" y="815"/>
                    </a:cubicBezTo>
                    <a:cubicBezTo>
                      <a:pt x="11" y="815"/>
                      <a:pt x="0" y="879"/>
                      <a:pt x="19" y="895"/>
                    </a:cubicBezTo>
                    <a:cubicBezTo>
                      <a:pt x="21" y="896"/>
                      <a:pt x="22" y="898"/>
                      <a:pt x="24" y="903"/>
                    </a:cubicBezTo>
                    <a:cubicBezTo>
                      <a:pt x="32" y="902"/>
                      <a:pt x="340" y="821"/>
                      <a:pt x="343" y="821"/>
                    </a:cubicBezTo>
                    <a:cubicBezTo>
                      <a:pt x="343" y="820"/>
                      <a:pt x="343" y="820"/>
                      <a:pt x="343" y="820"/>
                    </a:cubicBezTo>
                    <a:cubicBezTo>
                      <a:pt x="343" y="821"/>
                      <a:pt x="343" y="821"/>
                      <a:pt x="343" y="821"/>
                    </a:cubicBezTo>
                    <a:cubicBezTo>
                      <a:pt x="355" y="848"/>
                      <a:pt x="355" y="848"/>
                      <a:pt x="355" y="848"/>
                    </a:cubicBezTo>
                    <a:cubicBezTo>
                      <a:pt x="417" y="831"/>
                      <a:pt x="417" y="831"/>
                      <a:pt x="417" y="831"/>
                    </a:cubicBezTo>
                    <a:cubicBezTo>
                      <a:pt x="413" y="807"/>
                      <a:pt x="413" y="807"/>
                      <a:pt x="413" y="807"/>
                    </a:cubicBezTo>
                    <a:cubicBezTo>
                      <a:pt x="413" y="807"/>
                      <a:pt x="413" y="807"/>
                      <a:pt x="413" y="807"/>
                    </a:cubicBezTo>
                    <a:cubicBezTo>
                      <a:pt x="1095" y="642"/>
                      <a:pt x="1095" y="642"/>
                      <a:pt x="1095" y="642"/>
                    </a:cubicBezTo>
                    <a:cubicBezTo>
                      <a:pt x="1095" y="643"/>
                      <a:pt x="1095" y="643"/>
                      <a:pt x="1095" y="643"/>
                    </a:cubicBezTo>
                    <a:cubicBezTo>
                      <a:pt x="1137" y="779"/>
                      <a:pt x="1137" y="779"/>
                      <a:pt x="1137" y="779"/>
                    </a:cubicBezTo>
                    <a:cubicBezTo>
                      <a:pt x="1220" y="844"/>
                      <a:pt x="1220" y="844"/>
                      <a:pt x="1220" y="844"/>
                    </a:cubicBezTo>
                    <a:cubicBezTo>
                      <a:pt x="1219" y="843"/>
                      <a:pt x="1219" y="842"/>
                      <a:pt x="1219" y="841"/>
                    </a:cubicBezTo>
                    <a:cubicBezTo>
                      <a:pt x="1221" y="841"/>
                      <a:pt x="1224" y="840"/>
                      <a:pt x="1226" y="841"/>
                    </a:cubicBezTo>
                    <a:cubicBezTo>
                      <a:pt x="1229" y="843"/>
                      <a:pt x="1227" y="844"/>
                      <a:pt x="1227" y="846"/>
                    </a:cubicBezTo>
                    <a:cubicBezTo>
                      <a:pt x="1226" y="849"/>
                      <a:pt x="1229" y="848"/>
                      <a:pt x="1231" y="848"/>
                    </a:cubicBezTo>
                    <a:cubicBezTo>
                      <a:pt x="1235" y="846"/>
                      <a:pt x="1233" y="840"/>
                      <a:pt x="1235" y="836"/>
                    </a:cubicBezTo>
                    <a:cubicBezTo>
                      <a:pt x="1237" y="838"/>
                      <a:pt x="1237" y="842"/>
                      <a:pt x="1236" y="843"/>
                    </a:cubicBezTo>
                    <a:cubicBezTo>
                      <a:pt x="1236" y="844"/>
                      <a:pt x="1236" y="846"/>
                      <a:pt x="1237" y="846"/>
                    </a:cubicBezTo>
                    <a:cubicBezTo>
                      <a:pt x="1239" y="847"/>
                      <a:pt x="1240" y="844"/>
                      <a:pt x="1241" y="844"/>
                    </a:cubicBezTo>
                    <a:cubicBezTo>
                      <a:pt x="1243" y="843"/>
                      <a:pt x="1245" y="842"/>
                      <a:pt x="1246" y="842"/>
                    </a:cubicBezTo>
                    <a:cubicBezTo>
                      <a:pt x="1247" y="841"/>
                      <a:pt x="1248" y="840"/>
                      <a:pt x="1248" y="839"/>
                    </a:cubicBezTo>
                    <a:cubicBezTo>
                      <a:pt x="1251" y="835"/>
                      <a:pt x="1251" y="831"/>
                      <a:pt x="1252" y="828"/>
                    </a:cubicBezTo>
                    <a:cubicBezTo>
                      <a:pt x="1253" y="826"/>
                      <a:pt x="1253" y="825"/>
                      <a:pt x="1254" y="824"/>
                    </a:cubicBezTo>
                    <a:cubicBezTo>
                      <a:pt x="1255" y="822"/>
                      <a:pt x="1256" y="821"/>
                      <a:pt x="1257" y="819"/>
                    </a:cubicBezTo>
                    <a:cubicBezTo>
                      <a:pt x="1259" y="815"/>
                      <a:pt x="1258" y="812"/>
                      <a:pt x="1257" y="807"/>
                    </a:cubicBezTo>
                    <a:cubicBezTo>
                      <a:pt x="1257" y="806"/>
                      <a:pt x="1258" y="804"/>
                      <a:pt x="1258" y="803"/>
                    </a:cubicBezTo>
                    <a:cubicBezTo>
                      <a:pt x="1258" y="801"/>
                      <a:pt x="1257" y="798"/>
                      <a:pt x="1258" y="796"/>
                    </a:cubicBezTo>
                    <a:cubicBezTo>
                      <a:pt x="1259" y="795"/>
                      <a:pt x="1261" y="795"/>
                      <a:pt x="1262" y="794"/>
                    </a:cubicBezTo>
                    <a:cubicBezTo>
                      <a:pt x="1263" y="793"/>
                      <a:pt x="1263" y="792"/>
                      <a:pt x="1263" y="790"/>
                    </a:cubicBezTo>
                    <a:cubicBezTo>
                      <a:pt x="1264" y="788"/>
                      <a:pt x="1264" y="787"/>
                      <a:pt x="1263" y="785"/>
                    </a:cubicBezTo>
                    <a:cubicBezTo>
                      <a:pt x="1262" y="783"/>
                      <a:pt x="1260" y="783"/>
                      <a:pt x="1259" y="781"/>
                    </a:cubicBezTo>
                    <a:cubicBezTo>
                      <a:pt x="1258" y="780"/>
                      <a:pt x="1257" y="777"/>
                      <a:pt x="1256" y="775"/>
                    </a:cubicBezTo>
                    <a:cubicBezTo>
                      <a:pt x="1256" y="772"/>
                      <a:pt x="1259" y="771"/>
                      <a:pt x="1259" y="769"/>
                    </a:cubicBezTo>
                    <a:cubicBezTo>
                      <a:pt x="1259" y="768"/>
                      <a:pt x="1257" y="764"/>
                      <a:pt x="1259" y="764"/>
                    </a:cubicBezTo>
                    <a:cubicBezTo>
                      <a:pt x="1260" y="766"/>
                      <a:pt x="1261" y="767"/>
                      <a:pt x="1261" y="769"/>
                    </a:cubicBezTo>
                    <a:cubicBezTo>
                      <a:pt x="1261" y="771"/>
                      <a:pt x="1262" y="773"/>
                      <a:pt x="1263" y="775"/>
                    </a:cubicBezTo>
                    <a:cubicBezTo>
                      <a:pt x="1264" y="777"/>
                      <a:pt x="1267" y="783"/>
                      <a:pt x="1268" y="779"/>
                    </a:cubicBezTo>
                    <a:cubicBezTo>
                      <a:pt x="1268" y="778"/>
                      <a:pt x="1267" y="777"/>
                      <a:pt x="1268" y="776"/>
                    </a:cubicBezTo>
                    <a:cubicBezTo>
                      <a:pt x="1268" y="775"/>
                      <a:pt x="1268" y="774"/>
                      <a:pt x="1269" y="773"/>
                    </a:cubicBezTo>
                    <a:cubicBezTo>
                      <a:pt x="1269" y="777"/>
                      <a:pt x="1270" y="779"/>
                      <a:pt x="1268" y="783"/>
                    </a:cubicBezTo>
                    <a:cubicBezTo>
                      <a:pt x="1268" y="783"/>
                      <a:pt x="1268" y="784"/>
                      <a:pt x="1267" y="784"/>
                    </a:cubicBezTo>
                    <a:cubicBezTo>
                      <a:pt x="1267" y="786"/>
                      <a:pt x="1267" y="786"/>
                      <a:pt x="1268" y="787"/>
                    </a:cubicBezTo>
                    <a:cubicBezTo>
                      <a:pt x="1269" y="788"/>
                      <a:pt x="1270" y="788"/>
                      <a:pt x="1269" y="790"/>
                    </a:cubicBezTo>
                    <a:cubicBezTo>
                      <a:pt x="1269" y="791"/>
                      <a:pt x="1268" y="791"/>
                      <a:pt x="1267" y="792"/>
                    </a:cubicBezTo>
                    <a:cubicBezTo>
                      <a:pt x="1267" y="794"/>
                      <a:pt x="1267" y="795"/>
                      <a:pt x="1267" y="796"/>
                    </a:cubicBezTo>
                    <a:cubicBezTo>
                      <a:pt x="1266" y="798"/>
                      <a:pt x="1264" y="799"/>
                      <a:pt x="1263" y="801"/>
                    </a:cubicBezTo>
                    <a:cubicBezTo>
                      <a:pt x="1262" y="803"/>
                      <a:pt x="1262" y="805"/>
                      <a:pt x="1261" y="807"/>
                    </a:cubicBezTo>
                    <a:cubicBezTo>
                      <a:pt x="1261" y="808"/>
                      <a:pt x="1261" y="810"/>
                      <a:pt x="1261" y="811"/>
                    </a:cubicBezTo>
                    <a:cubicBezTo>
                      <a:pt x="1261" y="813"/>
                      <a:pt x="1262" y="815"/>
                      <a:pt x="1262" y="817"/>
                    </a:cubicBezTo>
                    <a:cubicBezTo>
                      <a:pt x="1262" y="820"/>
                      <a:pt x="1259" y="822"/>
                      <a:pt x="1258" y="825"/>
                    </a:cubicBezTo>
                    <a:cubicBezTo>
                      <a:pt x="1258" y="826"/>
                      <a:pt x="1258" y="827"/>
                      <a:pt x="1257" y="829"/>
                    </a:cubicBezTo>
                    <a:cubicBezTo>
                      <a:pt x="1256" y="831"/>
                      <a:pt x="1255" y="832"/>
                      <a:pt x="1254" y="834"/>
                    </a:cubicBezTo>
                    <a:cubicBezTo>
                      <a:pt x="1253" y="836"/>
                      <a:pt x="1252" y="838"/>
                      <a:pt x="1251" y="839"/>
                    </a:cubicBezTo>
                    <a:cubicBezTo>
                      <a:pt x="1251" y="840"/>
                      <a:pt x="1250" y="842"/>
                      <a:pt x="1250" y="844"/>
                    </a:cubicBezTo>
                    <a:cubicBezTo>
                      <a:pt x="1250" y="845"/>
                      <a:pt x="1251" y="846"/>
                      <a:pt x="1251" y="848"/>
                    </a:cubicBezTo>
                    <a:cubicBezTo>
                      <a:pt x="1251" y="852"/>
                      <a:pt x="1248" y="853"/>
                      <a:pt x="1247" y="856"/>
                    </a:cubicBezTo>
                    <a:cubicBezTo>
                      <a:pt x="1246" y="858"/>
                      <a:pt x="1246" y="860"/>
                      <a:pt x="1245" y="862"/>
                    </a:cubicBezTo>
                    <a:cubicBezTo>
                      <a:pt x="1245" y="862"/>
                      <a:pt x="1245" y="862"/>
                      <a:pt x="1245" y="863"/>
                    </a:cubicBezTo>
                    <a:cubicBezTo>
                      <a:pt x="1263" y="867"/>
                      <a:pt x="1291" y="873"/>
                      <a:pt x="1291" y="873"/>
                    </a:cubicBezTo>
                    <a:cubicBezTo>
                      <a:pt x="1292" y="873"/>
                      <a:pt x="1292" y="876"/>
                      <a:pt x="1293" y="882"/>
                    </a:cubicBezTo>
                    <a:cubicBezTo>
                      <a:pt x="1294" y="883"/>
                      <a:pt x="1294" y="884"/>
                      <a:pt x="1294" y="884"/>
                    </a:cubicBezTo>
                    <a:cubicBezTo>
                      <a:pt x="1295" y="887"/>
                      <a:pt x="1295" y="890"/>
                      <a:pt x="1295" y="893"/>
                    </a:cubicBezTo>
                    <a:cubicBezTo>
                      <a:pt x="1295" y="894"/>
                      <a:pt x="1295" y="895"/>
                      <a:pt x="1294" y="895"/>
                    </a:cubicBezTo>
                    <a:cubicBezTo>
                      <a:pt x="1294" y="898"/>
                      <a:pt x="1294" y="901"/>
                      <a:pt x="1294" y="904"/>
                    </a:cubicBezTo>
                    <a:cubicBezTo>
                      <a:pt x="1295" y="909"/>
                      <a:pt x="1298" y="913"/>
                      <a:pt x="1300" y="917"/>
                    </a:cubicBezTo>
                    <a:cubicBezTo>
                      <a:pt x="1304" y="922"/>
                      <a:pt x="1305" y="928"/>
                      <a:pt x="1306" y="934"/>
                    </a:cubicBezTo>
                    <a:cubicBezTo>
                      <a:pt x="1306" y="936"/>
                      <a:pt x="1307" y="938"/>
                      <a:pt x="1307" y="941"/>
                    </a:cubicBezTo>
                    <a:cubicBezTo>
                      <a:pt x="1308" y="945"/>
                      <a:pt x="1311" y="953"/>
                      <a:pt x="1313" y="960"/>
                    </a:cubicBezTo>
                    <a:cubicBezTo>
                      <a:pt x="1314" y="967"/>
                      <a:pt x="1316" y="974"/>
                      <a:pt x="1318" y="978"/>
                    </a:cubicBezTo>
                    <a:cubicBezTo>
                      <a:pt x="1318" y="978"/>
                      <a:pt x="1318" y="978"/>
                      <a:pt x="1319" y="977"/>
                    </a:cubicBezTo>
                    <a:cubicBezTo>
                      <a:pt x="1319" y="977"/>
                      <a:pt x="1319" y="976"/>
                      <a:pt x="1320" y="975"/>
                    </a:cubicBezTo>
                    <a:cubicBezTo>
                      <a:pt x="1322" y="973"/>
                      <a:pt x="1323" y="972"/>
                      <a:pt x="1325" y="971"/>
                    </a:cubicBezTo>
                    <a:cubicBezTo>
                      <a:pt x="1326" y="971"/>
                      <a:pt x="1330" y="970"/>
                      <a:pt x="1330" y="969"/>
                    </a:cubicBezTo>
                    <a:cubicBezTo>
                      <a:pt x="1327" y="969"/>
                      <a:pt x="1324" y="967"/>
                      <a:pt x="1324" y="964"/>
                    </a:cubicBezTo>
                    <a:cubicBezTo>
                      <a:pt x="1323" y="963"/>
                      <a:pt x="1324" y="961"/>
                      <a:pt x="1325" y="960"/>
                    </a:cubicBezTo>
                    <a:cubicBezTo>
                      <a:pt x="1325" y="958"/>
                      <a:pt x="1323" y="957"/>
                      <a:pt x="1322" y="956"/>
                    </a:cubicBezTo>
                    <a:cubicBezTo>
                      <a:pt x="1321" y="955"/>
                      <a:pt x="1319" y="954"/>
                      <a:pt x="1318" y="953"/>
                    </a:cubicBezTo>
                    <a:cubicBezTo>
                      <a:pt x="1317" y="953"/>
                      <a:pt x="1317" y="952"/>
                      <a:pt x="1316" y="952"/>
                    </a:cubicBezTo>
                    <a:cubicBezTo>
                      <a:pt x="1316" y="951"/>
                      <a:pt x="1315" y="951"/>
                      <a:pt x="1314" y="950"/>
                    </a:cubicBezTo>
                    <a:cubicBezTo>
                      <a:pt x="1313" y="949"/>
                      <a:pt x="1313" y="948"/>
                      <a:pt x="1312" y="948"/>
                    </a:cubicBezTo>
                    <a:cubicBezTo>
                      <a:pt x="1312" y="947"/>
                      <a:pt x="1311" y="946"/>
                      <a:pt x="1311" y="945"/>
                    </a:cubicBezTo>
                    <a:cubicBezTo>
                      <a:pt x="1310" y="943"/>
                      <a:pt x="1314" y="944"/>
                      <a:pt x="1315" y="945"/>
                    </a:cubicBezTo>
                    <a:cubicBezTo>
                      <a:pt x="1316" y="945"/>
                      <a:pt x="1317" y="946"/>
                      <a:pt x="1318" y="947"/>
                    </a:cubicBezTo>
                    <a:cubicBezTo>
                      <a:pt x="1319" y="948"/>
                      <a:pt x="1320" y="948"/>
                      <a:pt x="1321" y="949"/>
                    </a:cubicBezTo>
                    <a:cubicBezTo>
                      <a:pt x="1323" y="951"/>
                      <a:pt x="1322" y="950"/>
                      <a:pt x="1323" y="949"/>
                    </a:cubicBezTo>
                    <a:cubicBezTo>
                      <a:pt x="1324" y="949"/>
                      <a:pt x="1324" y="951"/>
                      <a:pt x="1325" y="952"/>
                    </a:cubicBezTo>
                    <a:cubicBezTo>
                      <a:pt x="1329" y="953"/>
                      <a:pt x="1333" y="954"/>
                      <a:pt x="1336" y="957"/>
                    </a:cubicBezTo>
                    <a:cubicBezTo>
                      <a:pt x="1336" y="956"/>
                      <a:pt x="1336" y="954"/>
                      <a:pt x="1336" y="953"/>
                    </a:cubicBezTo>
                    <a:cubicBezTo>
                      <a:pt x="1338" y="952"/>
                      <a:pt x="1336" y="948"/>
                      <a:pt x="1336" y="946"/>
                    </a:cubicBezTo>
                    <a:cubicBezTo>
                      <a:pt x="1335" y="943"/>
                      <a:pt x="1335" y="940"/>
                      <a:pt x="1334" y="937"/>
                    </a:cubicBezTo>
                    <a:cubicBezTo>
                      <a:pt x="1333" y="934"/>
                      <a:pt x="1331" y="933"/>
                      <a:pt x="1330" y="931"/>
                    </a:cubicBezTo>
                    <a:cubicBezTo>
                      <a:pt x="1327" y="929"/>
                      <a:pt x="1324" y="927"/>
                      <a:pt x="1322" y="924"/>
                    </a:cubicBezTo>
                    <a:cubicBezTo>
                      <a:pt x="1321" y="921"/>
                      <a:pt x="1321" y="918"/>
                      <a:pt x="1321" y="915"/>
                    </a:cubicBezTo>
                    <a:cubicBezTo>
                      <a:pt x="1322" y="913"/>
                      <a:pt x="1322" y="912"/>
                      <a:pt x="1321" y="910"/>
                    </a:cubicBezTo>
                    <a:cubicBezTo>
                      <a:pt x="1321" y="909"/>
                      <a:pt x="1320" y="907"/>
                      <a:pt x="1321" y="905"/>
                    </a:cubicBezTo>
                    <a:cubicBezTo>
                      <a:pt x="1321" y="907"/>
                      <a:pt x="1322" y="908"/>
                      <a:pt x="1322" y="910"/>
                    </a:cubicBezTo>
                    <a:cubicBezTo>
                      <a:pt x="1323" y="912"/>
                      <a:pt x="1323" y="914"/>
                      <a:pt x="1323" y="916"/>
                    </a:cubicBezTo>
                    <a:cubicBezTo>
                      <a:pt x="1323" y="918"/>
                      <a:pt x="1323" y="919"/>
                      <a:pt x="1324" y="921"/>
                    </a:cubicBezTo>
                    <a:cubicBezTo>
                      <a:pt x="1324" y="923"/>
                      <a:pt x="1324" y="924"/>
                      <a:pt x="1326" y="925"/>
                    </a:cubicBezTo>
                    <a:cubicBezTo>
                      <a:pt x="1327" y="926"/>
                      <a:pt x="1328" y="927"/>
                      <a:pt x="1330" y="927"/>
                    </a:cubicBezTo>
                    <a:cubicBezTo>
                      <a:pt x="1331" y="927"/>
                      <a:pt x="1331" y="927"/>
                      <a:pt x="1332" y="927"/>
                    </a:cubicBezTo>
                    <a:cubicBezTo>
                      <a:pt x="1332" y="927"/>
                      <a:pt x="1333" y="929"/>
                      <a:pt x="1333" y="929"/>
                    </a:cubicBezTo>
                    <a:cubicBezTo>
                      <a:pt x="1335" y="930"/>
                      <a:pt x="1335" y="931"/>
                      <a:pt x="1336" y="933"/>
                    </a:cubicBezTo>
                    <a:cubicBezTo>
                      <a:pt x="1336" y="933"/>
                      <a:pt x="1336" y="934"/>
                      <a:pt x="1336" y="934"/>
                    </a:cubicBezTo>
                    <a:cubicBezTo>
                      <a:pt x="1336" y="935"/>
                      <a:pt x="1337" y="935"/>
                      <a:pt x="1337" y="935"/>
                    </a:cubicBezTo>
                    <a:cubicBezTo>
                      <a:pt x="1338" y="936"/>
                      <a:pt x="1338" y="937"/>
                      <a:pt x="1339" y="938"/>
                    </a:cubicBezTo>
                    <a:cubicBezTo>
                      <a:pt x="1339" y="940"/>
                      <a:pt x="1340" y="940"/>
                      <a:pt x="1341" y="941"/>
                    </a:cubicBezTo>
                    <a:cubicBezTo>
                      <a:pt x="1341" y="942"/>
                      <a:pt x="1342" y="944"/>
                      <a:pt x="1342" y="945"/>
                    </a:cubicBezTo>
                    <a:cubicBezTo>
                      <a:pt x="1343" y="946"/>
                      <a:pt x="1343" y="947"/>
                      <a:pt x="1343" y="949"/>
                    </a:cubicBezTo>
                    <a:cubicBezTo>
                      <a:pt x="1344" y="950"/>
                      <a:pt x="1345" y="950"/>
                      <a:pt x="1346" y="951"/>
                    </a:cubicBezTo>
                    <a:cubicBezTo>
                      <a:pt x="1348" y="952"/>
                      <a:pt x="1350" y="955"/>
                      <a:pt x="1352" y="957"/>
                    </a:cubicBezTo>
                    <a:cubicBezTo>
                      <a:pt x="1353" y="958"/>
                      <a:pt x="1355" y="960"/>
                      <a:pt x="1354" y="962"/>
                    </a:cubicBezTo>
                    <a:cubicBezTo>
                      <a:pt x="1352" y="961"/>
                      <a:pt x="1351" y="959"/>
                      <a:pt x="1350" y="958"/>
                    </a:cubicBezTo>
                    <a:cubicBezTo>
                      <a:pt x="1349" y="958"/>
                      <a:pt x="1348" y="958"/>
                      <a:pt x="1347" y="958"/>
                    </a:cubicBezTo>
                    <a:cubicBezTo>
                      <a:pt x="1347" y="958"/>
                      <a:pt x="1346" y="957"/>
                      <a:pt x="1345" y="958"/>
                    </a:cubicBezTo>
                    <a:cubicBezTo>
                      <a:pt x="1343" y="958"/>
                      <a:pt x="1345" y="961"/>
                      <a:pt x="1342" y="961"/>
                    </a:cubicBezTo>
                    <a:cubicBezTo>
                      <a:pt x="1341" y="961"/>
                      <a:pt x="1340" y="960"/>
                      <a:pt x="1340" y="960"/>
                    </a:cubicBezTo>
                    <a:cubicBezTo>
                      <a:pt x="1338" y="960"/>
                      <a:pt x="1338" y="961"/>
                      <a:pt x="1337" y="961"/>
                    </a:cubicBezTo>
                    <a:cubicBezTo>
                      <a:pt x="1335" y="962"/>
                      <a:pt x="1334" y="963"/>
                      <a:pt x="1332" y="963"/>
                    </a:cubicBezTo>
                    <a:cubicBezTo>
                      <a:pt x="1331" y="964"/>
                      <a:pt x="1327" y="964"/>
                      <a:pt x="1329" y="966"/>
                    </a:cubicBezTo>
                    <a:cubicBezTo>
                      <a:pt x="1330" y="967"/>
                      <a:pt x="1334" y="966"/>
                      <a:pt x="1335" y="966"/>
                    </a:cubicBezTo>
                    <a:cubicBezTo>
                      <a:pt x="1338" y="966"/>
                      <a:pt x="1340" y="966"/>
                      <a:pt x="1343" y="965"/>
                    </a:cubicBezTo>
                    <a:cubicBezTo>
                      <a:pt x="1345" y="965"/>
                      <a:pt x="1347" y="965"/>
                      <a:pt x="1349" y="965"/>
                    </a:cubicBezTo>
                    <a:cubicBezTo>
                      <a:pt x="1351" y="965"/>
                      <a:pt x="1349" y="966"/>
                      <a:pt x="1350" y="967"/>
                    </a:cubicBezTo>
                    <a:cubicBezTo>
                      <a:pt x="1350" y="967"/>
                      <a:pt x="1351" y="970"/>
                      <a:pt x="1351" y="970"/>
                    </a:cubicBezTo>
                    <a:cubicBezTo>
                      <a:pt x="1352" y="971"/>
                      <a:pt x="1353" y="969"/>
                      <a:pt x="1352" y="969"/>
                    </a:cubicBezTo>
                    <a:cubicBezTo>
                      <a:pt x="1352" y="968"/>
                      <a:pt x="1352" y="968"/>
                      <a:pt x="1353" y="967"/>
                    </a:cubicBezTo>
                    <a:cubicBezTo>
                      <a:pt x="1351" y="967"/>
                      <a:pt x="1351" y="966"/>
                      <a:pt x="1351" y="965"/>
                    </a:cubicBezTo>
                    <a:cubicBezTo>
                      <a:pt x="1351" y="964"/>
                      <a:pt x="1358" y="962"/>
                      <a:pt x="1359" y="962"/>
                    </a:cubicBezTo>
                    <a:cubicBezTo>
                      <a:pt x="1361" y="961"/>
                      <a:pt x="1362" y="958"/>
                      <a:pt x="1364" y="957"/>
                    </a:cubicBezTo>
                    <a:cubicBezTo>
                      <a:pt x="1364" y="956"/>
                      <a:pt x="1365" y="957"/>
                      <a:pt x="1366" y="956"/>
                    </a:cubicBezTo>
                    <a:cubicBezTo>
                      <a:pt x="1367" y="955"/>
                      <a:pt x="1366" y="955"/>
                      <a:pt x="1367" y="954"/>
                    </a:cubicBezTo>
                    <a:cubicBezTo>
                      <a:pt x="1368" y="953"/>
                      <a:pt x="1370" y="952"/>
                      <a:pt x="1372" y="952"/>
                    </a:cubicBezTo>
                    <a:cubicBezTo>
                      <a:pt x="1373" y="951"/>
                      <a:pt x="1375" y="951"/>
                      <a:pt x="1376" y="951"/>
                    </a:cubicBezTo>
                    <a:cubicBezTo>
                      <a:pt x="1377" y="951"/>
                      <a:pt x="1377" y="952"/>
                      <a:pt x="1378" y="952"/>
                    </a:cubicBezTo>
                    <a:cubicBezTo>
                      <a:pt x="1378" y="951"/>
                      <a:pt x="1377" y="950"/>
                      <a:pt x="1377" y="950"/>
                    </a:cubicBezTo>
                    <a:cubicBezTo>
                      <a:pt x="1377" y="948"/>
                      <a:pt x="1378" y="948"/>
                      <a:pt x="1379" y="946"/>
                    </a:cubicBezTo>
                    <a:cubicBezTo>
                      <a:pt x="1380" y="943"/>
                      <a:pt x="1378" y="944"/>
                      <a:pt x="1377" y="942"/>
                    </a:cubicBezTo>
                    <a:cubicBezTo>
                      <a:pt x="1375" y="940"/>
                      <a:pt x="1379" y="940"/>
                      <a:pt x="1377" y="937"/>
                    </a:cubicBezTo>
                    <a:cubicBezTo>
                      <a:pt x="1377" y="936"/>
                      <a:pt x="1375" y="936"/>
                      <a:pt x="1375" y="934"/>
                    </a:cubicBezTo>
                    <a:cubicBezTo>
                      <a:pt x="1375" y="933"/>
                      <a:pt x="1377" y="933"/>
                      <a:pt x="1378" y="933"/>
                    </a:cubicBezTo>
                    <a:cubicBezTo>
                      <a:pt x="1379" y="936"/>
                      <a:pt x="1380" y="933"/>
                      <a:pt x="1380" y="932"/>
                    </a:cubicBezTo>
                    <a:cubicBezTo>
                      <a:pt x="1381" y="930"/>
                      <a:pt x="1382" y="929"/>
                      <a:pt x="1384" y="929"/>
                    </a:cubicBezTo>
                    <a:cubicBezTo>
                      <a:pt x="1386" y="930"/>
                      <a:pt x="1387" y="933"/>
                      <a:pt x="1388" y="935"/>
                    </a:cubicBezTo>
                    <a:cubicBezTo>
                      <a:pt x="1391" y="934"/>
                      <a:pt x="1392" y="941"/>
                      <a:pt x="1393" y="943"/>
                    </a:cubicBezTo>
                    <a:cubicBezTo>
                      <a:pt x="1397" y="947"/>
                      <a:pt x="1395" y="940"/>
                      <a:pt x="1394" y="938"/>
                    </a:cubicBezTo>
                    <a:cubicBezTo>
                      <a:pt x="1394" y="935"/>
                      <a:pt x="1395" y="936"/>
                      <a:pt x="1396" y="933"/>
                    </a:cubicBezTo>
                    <a:cubicBezTo>
                      <a:pt x="1396" y="932"/>
                      <a:pt x="1395" y="930"/>
                      <a:pt x="1395" y="929"/>
                    </a:cubicBezTo>
                    <a:cubicBezTo>
                      <a:pt x="1394" y="925"/>
                      <a:pt x="1400" y="924"/>
                      <a:pt x="1403" y="924"/>
                    </a:cubicBezTo>
                    <a:cubicBezTo>
                      <a:pt x="1401" y="922"/>
                      <a:pt x="1397" y="919"/>
                      <a:pt x="1396" y="916"/>
                    </a:cubicBezTo>
                    <a:cubicBezTo>
                      <a:pt x="1396" y="915"/>
                      <a:pt x="1396" y="913"/>
                      <a:pt x="1395" y="912"/>
                    </a:cubicBezTo>
                    <a:cubicBezTo>
                      <a:pt x="1394" y="911"/>
                      <a:pt x="1393" y="911"/>
                      <a:pt x="1391" y="911"/>
                    </a:cubicBezTo>
                    <a:cubicBezTo>
                      <a:pt x="1390" y="910"/>
                      <a:pt x="1390" y="907"/>
                      <a:pt x="1389" y="906"/>
                    </a:cubicBezTo>
                    <a:cubicBezTo>
                      <a:pt x="1388" y="904"/>
                      <a:pt x="1388" y="904"/>
                      <a:pt x="1386" y="903"/>
                    </a:cubicBezTo>
                    <a:cubicBezTo>
                      <a:pt x="1385" y="901"/>
                      <a:pt x="1383" y="894"/>
                      <a:pt x="1381" y="894"/>
                    </a:cubicBezTo>
                    <a:cubicBezTo>
                      <a:pt x="1382" y="899"/>
                      <a:pt x="1377" y="898"/>
                      <a:pt x="1377" y="894"/>
                    </a:cubicBezTo>
                    <a:cubicBezTo>
                      <a:pt x="1377" y="894"/>
                      <a:pt x="1378" y="893"/>
                      <a:pt x="1378" y="893"/>
                    </a:cubicBezTo>
                    <a:cubicBezTo>
                      <a:pt x="1378" y="892"/>
                      <a:pt x="1378" y="891"/>
                      <a:pt x="1378" y="890"/>
                    </a:cubicBezTo>
                    <a:cubicBezTo>
                      <a:pt x="1377" y="889"/>
                      <a:pt x="1377" y="887"/>
                      <a:pt x="1377" y="886"/>
                    </a:cubicBezTo>
                    <a:cubicBezTo>
                      <a:pt x="1379" y="886"/>
                      <a:pt x="1383" y="890"/>
                      <a:pt x="1384" y="892"/>
                    </a:cubicBezTo>
                    <a:cubicBezTo>
                      <a:pt x="1386" y="894"/>
                      <a:pt x="1389" y="896"/>
                      <a:pt x="1389" y="899"/>
                    </a:cubicBezTo>
                    <a:cubicBezTo>
                      <a:pt x="1391" y="898"/>
                      <a:pt x="1392" y="892"/>
                      <a:pt x="1392" y="891"/>
                    </a:cubicBezTo>
                    <a:cubicBezTo>
                      <a:pt x="1392" y="887"/>
                      <a:pt x="1390" y="883"/>
                      <a:pt x="1389" y="880"/>
                    </a:cubicBezTo>
                    <a:cubicBezTo>
                      <a:pt x="1388" y="877"/>
                      <a:pt x="1385" y="871"/>
                      <a:pt x="1386" y="868"/>
                    </a:cubicBezTo>
                    <a:cubicBezTo>
                      <a:pt x="1388" y="866"/>
                      <a:pt x="1389" y="870"/>
                      <a:pt x="1391" y="872"/>
                    </a:cubicBezTo>
                    <a:cubicBezTo>
                      <a:pt x="1393" y="874"/>
                      <a:pt x="1395" y="875"/>
                      <a:pt x="1396" y="878"/>
                    </a:cubicBezTo>
                    <a:cubicBezTo>
                      <a:pt x="1398" y="880"/>
                      <a:pt x="1397" y="882"/>
                      <a:pt x="1400" y="882"/>
                    </a:cubicBezTo>
                    <a:cubicBezTo>
                      <a:pt x="1401" y="882"/>
                      <a:pt x="1404" y="881"/>
                      <a:pt x="1404" y="881"/>
                    </a:cubicBezTo>
                    <a:cubicBezTo>
                      <a:pt x="1405" y="879"/>
                      <a:pt x="1403" y="878"/>
                      <a:pt x="1402" y="878"/>
                    </a:cubicBezTo>
                    <a:cubicBezTo>
                      <a:pt x="1401" y="876"/>
                      <a:pt x="1401" y="874"/>
                      <a:pt x="1399" y="872"/>
                    </a:cubicBezTo>
                    <a:cubicBezTo>
                      <a:pt x="1398" y="869"/>
                      <a:pt x="1396" y="868"/>
                      <a:pt x="1395" y="865"/>
                    </a:cubicBezTo>
                    <a:cubicBezTo>
                      <a:pt x="1394" y="862"/>
                      <a:pt x="1392" y="860"/>
                      <a:pt x="1390" y="857"/>
                    </a:cubicBezTo>
                    <a:cubicBezTo>
                      <a:pt x="1389" y="856"/>
                      <a:pt x="1388" y="854"/>
                      <a:pt x="1388" y="853"/>
                    </a:cubicBezTo>
                    <a:cubicBezTo>
                      <a:pt x="1387" y="852"/>
                      <a:pt x="1388" y="850"/>
                      <a:pt x="1387" y="849"/>
                    </a:cubicBezTo>
                    <a:cubicBezTo>
                      <a:pt x="1387" y="847"/>
                      <a:pt x="1386" y="847"/>
                      <a:pt x="1385" y="845"/>
                    </a:cubicBezTo>
                    <a:cubicBezTo>
                      <a:pt x="1385" y="843"/>
                      <a:pt x="1386" y="842"/>
                      <a:pt x="1386" y="841"/>
                    </a:cubicBezTo>
                    <a:cubicBezTo>
                      <a:pt x="1386" y="839"/>
                      <a:pt x="1385" y="837"/>
                      <a:pt x="1385" y="835"/>
                    </a:cubicBezTo>
                    <a:cubicBezTo>
                      <a:pt x="1386" y="836"/>
                      <a:pt x="1387" y="837"/>
                      <a:pt x="1388" y="838"/>
                    </a:cubicBezTo>
                    <a:cubicBezTo>
                      <a:pt x="1388" y="840"/>
                      <a:pt x="1387" y="842"/>
                      <a:pt x="1388" y="843"/>
                    </a:cubicBezTo>
                    <a:cubicBezTo>
                      <a:pt x="1389" y="844"/>
                      <a:pt x="1391" y="844"/>
                      <a:pt x="1391" y="844"/>
                    </a:cubicBezTo>
                    <a:cubicBezTo>
                      <a:pt x="1392" y="845"/>
                      <a:pt x="1391" y="846"/>
                      <a:pt x="1392" y="847"/>
                    </a:cubicBezTo>
                    <a:cubicBezTo>
                      <a:pt x="1392" y="848"/>
                      <a:pt x="1393" y="849"/>
                      <a:pt x="1393" y="851"/>
                    </a:cubicBezTo>
                    <a:cubicBezTo>
                      <a:pt x="1390" y="851"/>
                      <a:pt x="1390" y="855"/>
                      <a:pt x="1393" y="855"/>
                    </a:cubicBezTo>
                    <a:cubicBezTo>
                      <a:pt x="1394" y="856"/>
                      <a:pt x="1395" y="854"/>
                      <a:pt x="1396" y="855"/>
                    </a:cubicBezTo>
                    <a:cubicBezTo>
                      <a:pt x="1397" y="855"/>
                      <a:pt x="1397" y="856"/>
                      <a:pt x="1397" y="857"/>
                    </a:cubicBezTo>
                    <a:cubicBezTo>
                      <a:pt x="1399" y="859"/>
                      <a:pt x="1402" y="859"/>
                      <a:pt x="1401" y="862"/>
                    </a:cubicBezTo>
                    <a:cubicBezTo>
                      <a:pt x="1401" y="863"/>
                      <a:pt x="1399" y="863"/>
                      <a:pt x="1400" y="864"/>
                    </a:cubicBezTo>
                    <a:cubicBezTo>
                      <a:pt x="1401" y="865"/>
                      <a:pt x="1405" y="864"/>
                      <a:pt x="1405" y="864"/>
                    </a:cubicBezTo>
                    <a:cubicBezTo>
                      <a:pt x="1407" y="863"/>
                      <a:pt x="1409" y="861"/>
                      <a:pt x="1410" y="859"/>
                    </a:cubicBezTo>
                    <a:cubicBezTo>
                      <a:pt x="1410" y="859"/>
                      <a:pt x="1410" y="857"/>
                      <a:pt x="1411" y="857"/>
                    </a:cubicBezTo>
                    <a:cubicBezTo>
                      <a:pt x="1412" y="856"/>
                      <a:pt x="1413" y="857"/>
                      <a:pt x="1414" y="858"/>
                    </a:cubicBezTo>
                    <a:cubicBezTo>
                      <a:pt x="1414" y="859"/>
                      <a:pt x="1414" y="860"/>
                      <a:pt x="1415" y="861"/>
                    </a:cubicBezTo>
                    <a:cubicBezTo>
                      <a:pt x="1416" y="862"/>
                      <a:pt x="1417" y="863"/>
                      <a:pt x="1417" y="864"/>
                    </a:cubicBezTo>
                    <a:cubicBezTo>
                      <a:pt x="1418" y="865"/>
                      <a:pt x="1419" y="868"/>
                      <a:pt x="1420" y="870"/>
                    </a:cubicBezTo>
                    <a:cubicBezTo>
                      <a:pt x="1420" y="872"/>
                      <a:pt x="1420" y="871"/>
                      <a:pt x="1420" y="873"/>
                    </a:cubicBezTo>
                    <a:cubicBezTo>
                      <a:pt x="1421" y="874"/>
                      <a:pt x="1420" y="875"/>
                      <a:pt x="1420" y="876"/>
                    </a:cubicBezTo>
                    <a:cubicBezTo>
                      <a:pt x="1422" y="875"/>
                      <a:pt x="1425" y="880"/>
                      <a:pt x="1426" y="881"/>
                    </a:cubicBezTo>
                    <a:cubicBezTo>
                      <a:pt x="1427" y="883"/>
                      <a:pt x="1429" y="887"/>
                      <a:pt x="1431" y="887"/>
                    </a:cubicBezTo>
                    <a:cubicBezTo>
                      <a:pt x="1432" y="887"/>
                      <a:pt x="1432" y="888"/>
                      <a:pt x="1432" y="889"/>
                    </a:cubicBezTo>
                    <a:cubicBezTo>
                      <a:pt x="1436" y="889"/>
                      <a:pt x="1432" y="880"/>
                      <a:pt x="1432" y="878"/>
                    </a:cubicBezTo>
                    <a:cubicBezTo>
                      <a:pt x="1432" y="878"/>
                      <a:pt x="1432" y="876"/>
                      <a:pt x="1432" y="876"/>
                    </a:cubicBezTo>
                    <a:cubicBezTo>
                      <a:pt x="1433" y="875"/>
                      <a:pt x="1433" y="877"/>
                      <a:pt x="1434" y="877"/>
                    </a:cubicBezTo>
                    <a:cubicBezTo>
                      <a:pt x="1435" y="877"/>
                      <a:pt x="1434" y="876"/>
                      <a:pt x="1434" y="876"/>
                    </a:cubicBezTo>
                    <a:cubicBezTo>
                      <a:pt x="1434" y="875"/>
                      <a:pt x="1434" y="875"/>
                      <a:pt x="1434" y="875"/>
                    </a:cubicBezTo>
                    <a:cubicBezTo>
                      <a:pt x="1434" y="874"/>
                      <a:pt x="1435" y="874"/>
                      <a:pt x="1435" y="874"/>
                    </a:cubicBezTo>
                    <a:cubicBezTo>
                      <a:pt x="1436" y="874"/>
                      <a:pt x="1436" y="875"/>
                      <a:pt x="1436" y="876"/>
                    </a:cubicBezTo>
                    <a:cubicBezTo>
                      <a:pt x="1437" y="876"/>
                      <a:pt x="1438" y="877"/>
                      <a:pt x="1438" y="878"/>
                    </a:cubicBezTo>
                    <a:cubicBezTo>
                      <a:pt x="1441" y="880"/>
                      <a:pt x="1444" y="882"/>
                      <a:pt x="1447" y="881"/>
                    </a:cubicBezTo>
                    <a:cubicBezTo>
                      <a:pt x="1447" y="880"/>
                      <a:pt x="1447" y="878"/>
                      <a:pt x="1447" y="877"/>
                    </a:cubicBezTo>
                    <a:cubicBezTo>
                      <a:pt x="1447" y="876"/>
                      <a:pt x="1448" y="875"/>
                      <a:pt x="1448" y="874"/>
                    </a:cubicBezTo>
                    <a:cubicBezTo>
                      <a:pt x="1447" y="874"/>
                      <a:pt x="1447" y="874"/>
                      <a:pt x="1447" y="874"/>
                    </a:cubicBezTo>
                    <a:cubicBezTo>
                      <a:pt x="1446" y="874"/>
                      <a:pt x="1446" y="874"/>
                      <a:pt x="1445" y="874"/>
                    </a:cubicBezTo>
                    <a:cubicBezTo>
                      <a:pt x="1444" y="874"/>
                      <a:pt x="1443" y="874"/>
                      <a:pt x="1443" y="873"/>
                    </a:cubicBezTo>
                    <a:cubicBezTo>
                      <a:pt x="1442" y="873"/>
                      <a:pt x="1441" y="871"/>
                      <a:pt x="1441" y="870"/>
                    </a:cubicBezTo>
                    <a:cubicBezTo>
                      <a:pt x="1441" y="870"/>
                      <a:pt x="1441" y="869"/>
                      <a:pt x="1441" y="869"/>
                    </a:cubicBezTo>
                    <a:cubicBezTo>
                      <a:pt x="1441" y="869"/>
                      <a:pt x="1441" y="869"/>
                      <a:pt x="1440" y="869"/>
                    </a:cubicBezTo>
                    <a:cubicBezTo>
                      <a:pt x="1440" y="869"/>
                      <a:pt x="1439" y="869"/>
                      <a:pt x="1438" y="868"/>
                    </a:cubicBezTo>
                    <a:cubicBezTo>
                      <a:pt x="1438" y="868"/>
                      <a:pt x="1438" y="867"/>
                      <a:pt x="1437" y="867"/>
                    </a:cubicBezTo>
                    <a:cubicBezTo>
                      <a:pt x="1436" y="866"/>
                      <a:pt x="1437" y="868"/>
                      <a:pt x="1436" y="869"/>
                    </a:cubicBezTo>
                    <a:cubicBezTo>
                      <a:pt x="1436" y="869"/>
                      <a:pt x="1436" y="868"/>
                      <a:pt x="1435" y="868"/>
                    </a:cubicBezTo>
                    <a:cubicBezTo>
                      <a:pt x="1435" y="868"/>
                      <a:pt x="1435" y="869"/>
                      <a:pt x="1435" y="869"/>
                    </a:cubicBezTo>
                    <a:cubicBezTo>
                      <a:pt x="1435" y="870"/>
                      <a:pt x="1434" y="870"/>
                      <a:pt x="1434" y="871"/>
                    </a:cubicBezTo>
                    <a:cubicBezTo>
                      <a:pt x="1434" y="871"/>
                      <a:pt x="1435" y="872"/>
                      <a:pt x="1435" y="872"/>
                    </a:cubicBezTo>
                    <a:cubicBezTo>
                      <a:pt x="1435" y="873"/>
                      <a:pt x="1434" y="873"/>
                      <a:pt x="1434" y="874"/>
                    </a:cubicBezTo>
                    <a:cubicBezTo>
                      <a:pt x="1434" y="874"/>
                      <a:pt x="1433" y="872"/>
                      <a:pt x="1433" y="872"/>
                    </a:cubicBezTo>
                    <a:cubicBezTo>
                      <a:pt x="1432" y="873"/>
                      <a:pt x="1432" y="874"/>
                      <a:pt x="1432" y="874"/>
                    </a:cubicBezTo>
                    <a:cubicBezTo>
                      <a:pt x="1431" y="874"/>
                      <a:pt x="1430" y="874"/>
                      <a:pt x="1429" y="873"/>
                    </a:cubicBezTo>
                    <a:cubicBezTo>
                      <a:pt x="1427" y="872"/>
                      <a:pt x="1428" y="866"/>
                      <a:pt x="1427" y="863"/>
                    </a:cubicBezTo>
                    <a:cubicBezTo>
                      <a:pt x="1425" y="864"/>
                      <a:pt x="1425" y="862"/>
                      <a:pt x="1424" y="861"/>
                    </a:cubicBezTo>
                    <a:cubicBezTo>
                      <a:pt x="1424" y="860"/>
                      <a:pt x="1425" y="859"/>
                      <a:pt x="1424" y="859"/>
                    </a:cubicBezTo>
                    <a:cubicBezTo>
                      <a:pt x="1424" y="858"/>
                      <a:pt x="1423" y="858"/>
                      <a:pt x="1422" y="857"/>
                    </a:cubicBezTo>
                    <a:cubicBezTo>
                      <a:pt x="1421" y="856"/>
                      <a:pt x="1421" y="854"/>
                      <a:pt x="1420" y="853"/>
                    </a:cubicBezTo>
                    <a:cubicBezTo>
                      <a:pt x="1419" y="851"/>
                      <a:pt x="1417" y="851"/>
                      <a:pt x="1420" y="850"/>
                    </a:cubicBezTo>
                    <a:cubicBezTo>
                      <a:pt x="1421" y="849"/>
                      <a:pt x="1423" y="851"/>
                      <a:pt x="1424" y="852"/>
                    </a:cubicBezTo>
                    <a:cubicBezTo>
                      <a:pt x="1425" y="852"/>
                      <a:pt x="1425" y="853"/>
                      <a:pt x="1426" y="852"/>
                    </a:cubicBezTo>
                    <a:cubicBezTo>
                      <a:pt x="1427" y="852"/>
                      <a:pt x="1427" y="852"/>
                      <a:pt x="1427" y="852"/>
                    </a:cubicBezTo>
                    <a:cubicBezTo>
                      <a:pt x="1428" y="851"/>
                      <a:pt x="1428" y="851"/>
                      <a:pt x="1429" y="851"/>
                    </a:cubicBezTo>
                    <a:cubicBezTo>
                      <a:pt x="1429" y="851"/>
                      <a:pt x="1430" y="852"/>
                      <a:pt x="1431" y="852"/>
                    </a:cubicBezTo>
                    <a:cubicBezTo>
                      <a:pt x="1433" y="852"/>
                      <a:pt x="1437" y="852"/>
                      <a:pt x="1439" y="850"/>
                    </a:cubicBezTo>
                    <a:cubicBezTo>
                      <a:pt x="1441" y="848"/>
                      <a:pt x="1438" y="846"/>
                      <a:pt x="1439" y="844"/>
                    </a:cubicBezTo>
                    <a:cubicBezTo>
                      <a:pt x="1440" y="842"/>
                      <a:pt x="1442" y="847"/>
                      <a:pt x="1442" y="848"/>
                    </a:cubicBezTo>
                    <a:cubicBezTo>
                      <a:pt x="1444" y="847"/>
                      <a:pt x="1445" y="849"/>
                      <a:pt x="1447" y="849"/>
                    </a:cubicBezTo>
                    <a:cubicBezTo>
                      <a:pt x="1449" y="848"/>
                      <a:pt x="1450" y="847"/>
                      <a:pt x="1451" y="846"/>
                    </a:cubicBezTo>
                    <a:cubicBezTo>
                      <a:pt x="1453" y="842"/>
                      <a:pt x="1451" y="839"/>
                      <a:pt x="1448" y="837"/>
                    </a:cubicBezTo>
                    <a:cubicBezTo>
                      <a:pt x="1446" y="836"/>
                      <a:pt x="1438" y="835"/>
                      <a:pt x="1439" y="832"/>
                    </a:cubicBezTo>
                    <a:cubicBezTo>
                      <a:pt x="1440" y="827"/>
                      <a:pt x="1448" y="829"/>
                      <a:pt x="1450" y="833"/>
                    </a:cubicBezTo>
                    <a:cubicBezTo>
                      <a:pt x="1452" y="829"/>
                      <a:pt x="1455" y="826"/>
                      <a:pt x="1458" y="829"/>
                    </a:cubicBezTo>
                    <a:cubicBezTo>
                      <a:pt x="1460" y="831"/>
                      <a:pt x="1460" y="832"/>
                      <a:pt x="1461" y="834"/>
                    </a:cubicBezTo>
                    <a:cubicBezTo>
                      <a:pt x="1462" y="835"/>
                      <a:pt x="1463" y="836"/>
                      <a:pt x="1464" y="837"/>
                    </a:cubicBezTo>
                    <a:cubicBezTo>
                      <a:pt x="1465" y="836"/>
                      <a:pt x="1464" y="835"/>
                      <a:pt x="1464" y="834"/>
                    </a:cubicBezTo>
                    <a:cubicBezTo>
                      <a:pt x="1465" y="833"/>
                      <a:pt x="1466" y="833"/>
                      <a:pt x="1466" y="833"/>
                    </a:cubicBezTo>
                    <a:cubicBezTo>
                      <a:pt x="1466" y="831"/>
                      <a:pt x="1466" y="832"/>
                      <a:pt x="1466" y="830"/>
                    </a:cubicBezTo>
                    <a:cubicBezTo>
                      <a:pt x="1466" y="829"/>
                      <a:pt x="1466" y="829"/>
                      <a:pt x="1467" y="828"/>
                    </a:cubicBezTo>
                    <a:cubicBezTo>
                      <a:pt x="1467" y="826"/>
                      <a:pt x="1467" y="827"/>
                      <a:pt x="1468" y="825"/>
                    </a:cubicBezTo>
                    <a:cubicBezTo>
                      <a:pt x="1468" y="824"/>
                      <a:pt x="1467" y="823"/>
                      <a:pt x="1467" y="823"/>
                    </a:cubicBezTo>
                    <a:cubicBezTo>
                      <a:pt x="1466" y="821"/>
                      <a:pt x="1465" y="819"/>
                      <a:pt x="1465" y="817"/>
                    </a:cubicBezTo>
                    <a:cubicBezTo>
                      <a:pt x="1466" y="817"/>
                      <a:pt x="1467" y="817"/>
                      <a:pt x="1467" y="816"/>
                    </a:cubicBezTo>
                    <a:cubicBezTo>
                      <a:pt x="1463" y="814"/>
                      <a:pt x="1462" y="806"/>
                      <a:pt x="1468" y="807"/>
                    </a:cubicBezTo>
                    <a:cubicBezTo>
                      <a:pt x="1470" y="807"/>
                      <a:pt x="1471" y="810"/>
                      <a:pt x="1472" y="810"/>
                    </a:cubicBezTo>
                    <a:cubicBezTo>
                      <a:pt x="1475" y="810"/>
                      <a:pt x="1471" y="807"/>
                      <a:pt x="1471" y="806"/>
                    </a:cubicBezTo>
                    <a:cubicBezTo>
                      <a:pt x="1470" y="804"/>
                      <a:pt x="1469" y="802"/>
                      <a:pt x="1468" y="801"/>
                    </a:cubicBezTo>
                    <a:cubicBezTo>
                      <a:pt x="1466" y="799"/>
                      <a:pt x="1464" y="799"/>
                      <a:pt x="1463" y="797"/>
                    </a:cubicBezTo>
                    <a:cubicBezTo>
                      <a:pt x="1463" y="795"/>
                      <a:pt x="1458" y="782"/>
                      <a:pt x="1462" y="783"/>
                    </a:cubicBezTo>
                    <a:cubicBezTo>
                      <a:pt x="1464" y="784"/>
                      <a:pt x="1465" y="787"/>
                      <a:pt x="1465" y="788"/>
                    </a:cubicBezTo>
                    <a:cubicBezTo>
                      <a:pt x="1465" y="789"/>
                      <a:pt x="1466" y="791"/>
                      <a:pt x="1467" y="792"/>
                    </a:cubicBezTo>
                    <a:cubicBezTo>
                      <a:pt x="1470" y="793"/>
                      <a:pt x="1468" y="790"/>
                      <a:pt x="1469" y="789"/>
                    </a:cubicBezTo>
                    <a:cubicBezTo>
                      <a:pt x="1470" y="791"/>
                      <a:pt x="1476" y="794"/>
                      <a:pt x="1475" y="796"/>
                    </a:cubicBezTo>
                    <a:cubicBezTo>
                      <a:pt x="1474" y="798"/>
                      <a:pt x="1473" y="796"/>
                      <a:pt x="1472" y="796"/>
                    </a:cubicBezTo>
                    <a:cubicBezTo>
                      <a:pt x="1471" y="795"/>
                      <a:pt x="1469" y="795"/>
                      <a:pt x="1471" y="797"/>
                    </a:cubicBezTo>
                    <a:cubicBezTo>
                      <a:pt x="1472" y="800"/>
                      <a:pt x="1476" y="800"/>
                      <a:pt x="1478" y="800"/>
                    </a:cubicBezTo>
                    <a:cubicBezTo>
                      <a:pt x="1480" y="801"/>
                      <a:pt x="1481" y="801"/>
                      <a:pt x="1482" y="802"/>
                    </a:cubicBezTo>
                    <a:cubicBezTo>
                      <a:pt x="1483" y="803"/>
                      <a:pt x="1483" y="805"/>
                      <a:pt x="1485" y="805"/>
                    </a:cubicBezTo>
                    <a:cubicBezTo>
                      <a:pt x="1485" y="803"/>
                      <a:pt x="1484" y="802"/>
                      <a:pt x="1484" y="800"/>
                    </a:cubicBezTo>
                    <a:cubicBezTo>
                      <a:pt x="1483" y="799"/>
                      <a:pt x="1484" y="798"/>
                      <a:pt x="1482" y="796"/>
                    </a:cubicBezTo>
                    <a:cubicBezTo>
                      <a:pt x="1481" y="793"/>
                      <a:pt x="1479" y="790"/>
                      <a:pt x="1477" y="787"/>
                    </a:cubicBezTo>
                    <a:cubicBezTo>
                      <a:pt x="1477" y="787"/>
                      <a:pt x="1477" y="787"/>
                      <a:pt x="1478" y="787"/>
                    </a:cubicBezTo>
                    <a:cubicBezTo>
                      <a:pt x="1478" y="787"/>
                      <a:pt x="1480" y="790"/>
                      <a:pt x="1481" y="790"/>
                    </a:cubicBezTo>
                    <a:cubicBezTo>
                      <a:pt x="1483" y="790"/>
                      <a:pt x="1483" y="789"/>
                      <a:pt x="1483" y="787"/>
                    </a:cubicBezTo>
                    <a:cubicBezTo>
                      <a:pt x="1483" y="785"/>
                      <a:pt x="1482" y="785"/>
                      <a:pt x="1481" y="784"/>
                    </a:cubicBezTo>
                    <a:cubicBezTo>
                      <a:pt x="1479" y="782"/>
                      <a:pt x="1479" y="782"/>
                      <a:pt x="1478" y="780"/>
                    </a:cubicBezTo>
                    <a:cubicBezTo>
                      <a:pt x="1476" y="776"/>
                      <a:pt x="1472" y="775"/>
                      <a:pt x="1470" y="773"/>
                    </a:cubicBezTo>
                    <a:cubicBezTo>
                      <a:pt x="1469" y="772"/>
                      <a:pt x="1468" y="770"/>
                      <a:pt x="1467" y="769"/>
                    </a:cubicBezTo>
                    <a:cubicBezTo>
                      <a:pt x="1466" y="767"/>
                      <a:pt x="1465" y="766"/>
                      <a:pt x="1463" y="765"/>
                    </a:cubicBezTo>
                    <a:cubicBezTo>
                      <a:pt x="1468" y="764"/>
                      <a:pt x="1468" y="768"/>
                      <a:pt x="1471" y="770"/>
                    </a:cubicBezTo>
                    <a:cubicBezTo>
                      <a:pt x="1473" y="766"/>
                      <a:pt x="1473" y="765"/>
                      <a:pt x="1471" y="762"/>
                    </a:cubicBezTo>
                    <a:cubicBezTo>
                      <a:pt x="1475" y="762"/>
                      <a:pt x="1474" y="760"/>
                      <a:pt x="1477" y="758"/>
                    </a:cubicBezTo>
                    <a:cubicBezTo>
                      <a:pt x="1478" y="757"/>
                      <a:pt x="1479" y="756"/>
                      <a:pt x="1479" y="755"/>
                    </a:cubicBezTo>
                    <a:cubicBezTo>
                      <a:pt x="1480" y="754"/>
                      <a:pt x="1480" y="753"/>
                      <a:pt x="1480" y="752"/>
                    </a:cubicBezTo>
                    <a:cubicBezTo>
                      <a:pt x="1481" y="754"/>
                      <a:pt x="1483" y="757"/>
                      <a:pt x="1483" y="759"/>
                    </a:cubicBezTo>
                    <a:cubicBezTo>
                      <a:pt x="1480" y="760"/>
                      <a:pt x="1481" y="760"/>
                      <a:pt x="1481" y="763"/>
                    </a:cubicBezTo>
                    <a:cubicBezTo>
                      <a:pt x="1482" y="766"/>
                      <a:pt x="1481" y="764"/>
                      <a:pt x="1479" y="767"/>
                    </a:cubicBezTo>
                    <a:cubicBezTo>
                      <a:pt x="1481" y="767"/>
                      <a:pt x="1484" y="766"/>
                      <a:pt x="1487" y="766"/>
                    </a:cubicBezTo>
                    <a:cubicBezTo>
                      <a:pt x="1488" y="766"/>
                      <a:pt x="1489" y="767"/>
                      <a:pt x="1490" y="767"/>
                    </a:cubicBezTo>
                    <a:cubicBezTo>
                      <a:pt x="1491" y="766"/>
                      <a:pt x="1492" y="765"/>
                      <a:pt x="1493" y="765"/>
                    </a:cubicBezTo>
                    <a:cubicBezTo>
                      <a:pt x="1494" y="765"/>
                      <a:pt x="1495" y="765"/>
                      <a:pt x="1496" y="765"/>
                    </a:cubicBezTo>
                    <a:cubicBezTo>
                      <a:pt x="1497" y="765"/>
                      <a:pt x="1496" y="764"/>
                      <a:pt x="1497" y="763"/>
                    </a:cubicBezTo>
                    <a:cubicBezTo>
                      <a:pt x="1500" y="761"/>
                      <a:pt x="1501" y="763"/>
                      <a:pt x="1503" y="765"/>
                    </a:cubicBezTo>
                    <a:cubicBezTo>
                      <a:pt x="1503" y="765"/>
                      <a:pt x="1504" y="767"/>
                      <a:pt x="1504" y="767"/>
                    </a:cubicBezTo>
                    <a:cubicBezTo>
                      <a:pt x="1505" y="768"/>
                      <a:pt x="1507" y="767"/>
                      <a:pt x="1508" y="767"/>
                    </a:cubicBezTo>
                    <a:cubicBezTo>
                      <a:pt x="1510" y="767"/>
                      <a:pt x="1510" y="770"/>
                      <a:pt x="1508" y="772"/>
                    </a:cubicBezTo>
                    <a:cubicBezTo>
                      <a:pt x="1507" y="774"/>
                      <a:pt x="1506" y="776"/>
                      <a:pt x="1505" y="778"/>
                    </a:cubicBezTo>
                    <a:cubicBezTo>
                      <a:pt x="1504" y="779"/>
                      <a:pt x="1501" y="783"/>
                      <a:pt x="1501" y="784"/>
                    </a:cubicBezTo>
                    <a:cubicBezTo>
                      <a:pt x="1501" y="785"/>
                      <a:pt x="1501" y="785"/>
                      <a:pt x="1501" y="785"/>
                    </a:cubicBezTo>
                    <a:cubicBezTo>
                      <a:pt x="1504" y="785"/>
                      <a:pt x="1508" y="778"/>
                      <a:pt x="1509" y="775"/>
                    </a:cubicBezTo>
                    <a:cubicBezTo>
                      <a:pt x="1510" y="773"/>
                      <a:pt x="1512" y="771"/>
                      <a:pt x="1512" y="769"/>
                    </a:cubicBezTo>
                    <a:cubicBezTo>
                      <a:pt x="1512" y="768"/>
                      <a:pt x="1511" y="767"/>
                      <a:pt x="1511" y="766"/>
                    </a:cubicBezTo>
                    <a:cubicBezTo>
                      <a:pt x="1511" y="764"/>
                      <a:pt x="1512" y="764"/>
                      <a:pt x="1512" y="763"/>
                    </a:cubicBezTo>
                    <a:cubicBezTo>
                      <a:pt x="1512" y="762"/>
                      <a:pt x="1511" y="761"/>
                      <a:pt x="1511" y="760"/>
                    </a:cubicBezTo>
                    <a:cubicBezTo>
                      <a:pt x="1511" y="759"/>
                      <a:pt x="1512" y="759"/>
                      <a:pt x="1510" y="757"/>
                    </a:cubicBezTo>
                    <a:cubicBezTo>
                      <a:pt x="1509" y="755"/>
                      <a:pt x="1505" y="754"/>
                      <a:pt x="1506" y="752"/>
                    </a:cubicBezTo>
                    <a:cubicBezTo>
                      <a:pt x="1506" y="748"/>
                      <a:pt x="1511" y="752"/>
                      <a:pt x="1512" y="752"/>
                    </a:cubicBezTo>
                    <a:cubicBezTo>
                      <a:pt x="1513" y="752"/>
                      <a:pt x="1512" y="751"/>
                      <a:pt x="1513" y="750"/>
                    </a:cubicBezTo>
                    <a:cubicBezTo>
                      <a:pt x="1514" y="749"/>
                      <a:pt x="1515" y="748"/>
                      <a:pt x="1516" y="747"/>
                    </a:cubicBezTo>
                    <a:cubicBezTo>
                      <a:pt x="1517" y="746"/>
                      <a:pt x="1517" y="744"/>
                      <a:pt x="1520" y="745"/>
                    </a:cubicBezTo>
                    <a:cubicBezTo>
                      <a:pt x="1521" y="746"/>
                      <a:pt x="1521" y="749"/>
                      <a:pt x="1522" y="750"/>
                    </a:cubicBezTo>
                    <a:cubicBezTo>
                      <a:pt x="1520" y="751"/>
                      <a:pt x="1518" y="752"/>
                      <a:pt x="1519" y="755"/>
                    </a:cubicBezTo>
                    <a:cubicBezTo>
                      <a:pt x="1519" y="755"/>
                      <a:pt x="1518" y="755"/>
                      <a:pt x="1518" y="756"/>
                    </a:cubicBezTo>
                    <a:cubicBezTo>
                      <a:pt x="1518" y="757"/>
                      <a:pt x="1519" y="757"/>
                      <a:pt x="1520" y="758"/>
                    </a:cubicBezTo>
                    <a:cubicBezTo>
                      <a:pt x="1518" y="760"/>
                      <a:pt x="1517" y="761"/>
                      <a:pt x="1517" y="764"/>
                    </a:cubicBezTo>
                    <a:cubicBezTo>
                      <a:pt x="1516" y="765"/>
                      <a:pt x="1517" y="765"/>
                      <a:pt x="1516" y="766"/>
                    </a:cubicBezTo>
                    <a:cubicBezTo>
                      <a:pt x="1517" y="767"/>
                      <a:pt x="1520" y="767"/>
                      <a:pt x="1521" y="765"/>
                    </a:cubicBezTo>
                    <a:cubicBezTo>
                      <a:pt x="1522" y="764"/>
                      <a:pt x="1519" y="763"/>
                      <a:pt x="1520" y="761"/>
                    </a:cubicBezTo>
                    <a:cubicBezTo>
                      <a:pt x="1522" y="759"/>
                      <a:pt x="1526" y="761"/>
                      <a:pt x="1526" y="763"/>
                    </a:cubicBezTo>
                    <a:cubicBezTo>
                      <a:pt x="1527" y="766"/>
                      <a:pt x="1523" y="766"/>
                      <a:pt x="1525" y="769"/>
                    </a:cubicBezTo>
                    <a:cubicBezTo>
                      <a:pt x="1525" y="769"/>
                      <a:pt x="1526" y="768"/>
                      <a:pt x="1527" y="767"/>
                    </a:cubicBezTo>
                    <a:cubicBezTo>
                      <a:pt x="1529" y="772"/>
                      <a:pt x="1523" y="773"/>
                      <a:pt x="1523" y="777"/>
                    </a:cubicBezTo>
                    <a:cubicBezTo>
                      <a:pt x="1521" y="777"/>
                      <a:pt x="1520" y="778"/>
                      <a:pt x="1519" y="779"/>
                    </a:cubicBezTo>
                    <a:cubicBezTo>
                      <a:pt x="1518" y="779"/>
                      <a:pt x="1519" y="780"/>
                      <a:pt x="1518" y="781"/>
                    </a:cubicBezTo>
                    <a:cubicBezTo>
                      <a:pt x="1518" y="782"/>
                      <a:pt x="1517" y="781"/>
                      <a:pt x="1516" y="782"/>
                    </a:cubicBezTo>
                    <a:cubicBezTo>
                      <a:pt x="1514" y="785"/>
                      <a:pt x="1514" y="787"/>
                      <a:pt x="1513" y="790"/>
                    </a:cubicBezTo>
                    <a:cubicBezTo>
                      <a:pt x="1515" y="789"/>
                      <a:pt x="1516" y="788"/>
                      <a:pt x="1518" y="787"/>
                    </a:cubicBezTo>
                    <a:cubicBezTo>
                      <a:pt x="1519" y="787"/>
                      <a:pt x="1519" y="788"/>
                      <a:pt x="1520" y="787"/>
                    </a:cubicBezTo>
                    <a:cubicBezTo>
                      <a:pt x="1521" y="787"/>
                      <a:pt x="1521" y="785"/>
                      <a:pt x="1522" y="784"/>
                    </a:cubicBezTo>
                    <a:cubicBezTo>
                      <a:pt x="1523" y="783"/>
                      <a:pt x="1523" y="784"/>
                      <a:pt x="1524" y="783"/>
                    </a:cubicBezTo>
                    <a:cubicBezTo>
                      <a:pt x="1525" y="783"/>
                      <a:pt x="1526" y="782"/>
                      <a:pt x="1526" y="782"/>
                    </a:cubicBezTo>
                    <a:cubicBezTo>
                      <a:pt x="1528" y="781"/>
                      <a:pt x="1530" y="781"/>
                      <a:pt x="1530" y="783"/>
                    </a:cubicBezTo>
                    <a:cubicBezTo>
                      <a:pt x="1531" y="784"/>
                      <a:pt x="1531" y="783"/>
                      <a:pt x="1533" y="782"/>
                    </a:cubicBezTo>
                    <a:cubicBezTo>
                      <a:pt x="1533" y="784"/>
                      <a:pt x="1531" y="784"/>
                      <a:pt x="1531" y="786"/>
                    </a:cubicBezTo>
                    <a:cubicBezTo>
                      <a:pt x="1534" y="785"/>
                      <a:pt x="1533" y="787"/>
                      <a:pt x="1533" y="788"/>
                    </a:cubicBezTo>
                    <a:cubicBezTo>
                      <a:pt x="1533" y="789"/>
                      <a:pt x="1535" y="791"/>
                      <a:pt x="1535" y="791"/>
                    </a:cubicBezTo>
                    <a:cubicBezTo>
                      <a:pt x="1535" y="794"/>
                      <a:pt x="1530" y="796"/>
                      <a:pt x="1528" y="797"/>
                    </a:cubicBezTo>
                    <a:cubicBezTo>
                      <a:pt x="1528" y="793"/>
                      <a:pt x="1521" y="795"/>
                      <a:pt x="1519" y="796"/>
                    </a:cubicBezTo>
                    <a:cubicBezTo>
                      <a:pt x="1515" y="800"/>
                      <a:pt x="1523" y="805"/>
                      <a:pt x="1527" y="802"/>
                    </a:cubicBezTo>
                    <a:cubicBezTo>
                      <a:pt x="1528" y="801"/>
                      <a:pt x="1528" y="800"/>
                      <a:pt x="1528" y="799"/>
                    </a:cubicBezTo>
                    <a:cubicBezTo>
                      <a:pt x="1529" y="798"/>
                      <a:pt x="1529" y="799"/>
                      <a:pt x="1531" y="799"/>
                    </a:cubicBezTo>
                    <a:cubicBezTo>
                      <a:pt x="1532" y="798"/>
                      <a:pt x="1532" y="797"/>
                      <a:pt x="1534" y="797"/>
                    </a:cubicBezTo>
                    <a:cubicBezTo>
                      <a:pt x="1535" y="797"/>
                      <a:pt x="1536" y="798"/>
                      <a:pt x="1536" y="799"/>
                    </a:cubicBezTo>
                    <a:cubicBezTo>
                      <a:pt x="1537" y="802"/>
                      <a:pt x="1533" y="803"/>
                      <a:pt x="1533" y="806"/>
                    </a:cubicBezTo>
                    <a:cubicBezTo>
                      <a:pt x="1531" y="807"/>
                      <a:pt x="1529" y="809"/>
                      <a:pt x="1528" y="811"/>
                    </a:cubicBezTo>
                    <a:cubicBezTo>
                      <a:pt x="1526" y="813"/>
                      <a:pt x="1524" y="814"/>
                      <a:pt x="1522" y="815"/>
                    </a:cubicBezTo>
                    <a:cubicBezTo>
                      <a:pt x="1524" y="816"/>
                      <a:pt x="1525" y="817"/>
                      <a:pt x="1524" y="819"/>
                    </a:cubicBezTo>
                    <a:cubicBezTo>
                      <a:pt x="1524" y="818"/>
                      <a:pt x="1526" y="817"/>
                      <a:pt x="1527" y="817"/>
                    </a:cubicBezTo>
                    <a:cubicBezTo>
                      <a:pt x="1528" y="818"/>
                      <a:pt x="1527" y="820"/>
                      <a:pt x="1527" y="821"/>
                    </a:cubicBezTo>
                    <a:cubicBezTo>
                      <a:pt x="1528" y="823"/>
                      <a:pt x="1530" y="824"/>
                      <a:pt x="1530" y="826"/>
                    </a:cubicBezTo>
                    <a:cubicBezTo>
                      <a:pt x="1531" y="828"/>
                      <a:pt x="1531" y="830"/>
                      <a:pt x="1531" y="833"/>
                    </a:cubicBezTo>
                    <a:cubicBezTo>
                      <a:pt x="1531" y="834"/>
                      <a:pt x="1531" y="835"/>
                      <a:pt x="1532" y="837"/>
                    </a:cubicBezTo>
                    <a:cubicBezTo>
                      <a:pt x="1532" y="839"/>
                      <a:pt x="1531" y="840"/>
                      <a:pt x="1533" y="842"/>
                    </a:cubicBezTo>
                    <a:cubicBezTo>
                      <a:pt x="1534" y="843"/>
                      <a:pt x="1536" y="842"/>
                      <a:pt x="1536" y="844"/>
                    </a:cubicBezTo>
                    <a:cubicBezTo>
                      <a:pt x="1533" y="845"/>
                      <a:pt x="1535" y="851"/>
                      <a:pt x="1536" y="853"/>
                    </a:cubicBezTo>
                    <a:cubicBezTo>
                      <a:pt x="1537" y="855"/>
                      <a:pt x="1537" y="856"/>
                      <a:pt x="1538" y="858"/>
                    </a:cubicBezTo>
                    <a:cubicBezTo>
                      <a:pt x="1538" y="861"/>
                      <a:pt x="1541" y="862"/>
                      <a:pt x="1541" y="865"/>
                    </a:cubicBezTo>
                    <a:cubicBezTo>
                      <a:pt x="1542" y="869"/>
                      <a:pt x="1540" y="873"/>
                      <a:pt x="1539" y="876"/>
                    </a:cubicBezTo>
                    <a:cubicBezTo>
                      <a:pt x="1539" y="877"/>
                      <a:pt x="1538" y="880"/>
                      <a:pt x="1538" y="881"/>
                    </a:cubicBezTo>
                    <a:cubicBezTo>
                      <a:pt x="1539" y="883"/>
                      <a:pt x="1541" y="881"/>
                      <a:pt x="1541" y="884"/>
                    </a:cubicBezTo>
                    <a:cubicBezTo>
                      <a:pt x="1541" y="884"/>
                      <a:pt x="1540" y="885"/>
                      <a:pt x="1539" y="885"/>
                    </a:cubicBezTo>
                    <a:cubicBezTo>
                      <a:pt x="1538" y="885"/>
                      <a:pt x="1538" y="884"/>
                      <a:pt x="1538" y="884"/>
                    </a:cubicBezTo>
                    <a:cubicBezTo>
                      <a:pt x="1537" y="885"/>
                      <a:pt x="1537" y="887"/>
                      <a:pt x="1537" y="889"/>
                    </a:cubicBezTo>
                    <a:cubicBezTo>
                      <a:pt x="1536" y="890"/>
                      <a:pt x="1534" y="889"/>
                      <a:pt x="1534" y="888"/>
                    </a:cubicBezTo>
                    <a:cubicBezTo>
                      <a:pt x="1532" y="889"/>
                      <a:pt x="1534" y="891"/>
                      <a:pt x="1533" y="893"/>
                    </a:cubicBezTo>
                    <a:cubicBezTo>
                      <a:pt x="1532" y="895"/>
                      <a:pt x="1531" y="896"/>
                      <a:pt x="1530" y="897"/>
                    </a:cubicBezTo>
                    <a:cubicBezTo>
                      <a:pt x="1530" y="898"/>
                      <a:pt x="1530" y="899"/>
                      <a:pt x="1530" y="899"/>
                    </a:cubicBezTo>
                    <a:cubicBezTo>
                      <a:pt x="1529" y="900"/>
                      <a:pt x="1528" y="900"/>
                      <a:pt x="1527" y="901"/>
                    </a:cubicBezTo>
                    <a:cubicBezTo>
                      <a:pt x="1527" y="901"/>
                      <a:pt x="1527" y="902"/>
                      <a:pt x="1525" y="902"/>
                    </a:cubicBezTo>
                    <a:cubicBezTo>
                      <a:pt x="1524" y="902"/>
                      <a:pt x="1524" y="902"/>
                      <a:pt x="1523" y="902"/>
                    </a:cubicBezTo>
                    <a:cubicBezTo>
                      <a:pt x="1523" y="901"/>
                      <a:pt x="1522" y="900"/>
                      <a:pt x="1521" y="901"/>
                    </a:cubicBezTo>
                    <a:cubicBezTo>
                      <a:pt x="1520" y="901"/>
                      <a:pt x="1520" y="904"/>
                      <a:pt x="1519" y="904"/>
                    </a:cubicBezTo>
                    <a:cubicBezTo>
                      <a:pt x="1519" y="906"/>
                      <a:pt x="1519" y="907"/>
                      <a:pt x="1520" y="908"/>
                    </a:cubicBezTo>
                    <a:cubicBezTo>
                      <a:pt x="1521" y="910"/>
                      <a:pt x="1521" y="908"/>
                      <a:pt x="1522" y="908"/>
                    </a:cubicBezTo>
                    <a:cubicBezTo>
                      <a:pt x="1522" y="908"/>
                      <a:pt x="1521" y="908"/>
                      <a:pt x="1521" y="908"/>
                    </a:cubicBezTo>
                    <a:cubicBezTo>
                      <a:pt x="1521" y="907"/>
                      <a:pt x="1521" y="906"/>
                      <a:pt x="1521" y="905"/>
                    </a:cubicBezTo>
                    <a:cubicBezTo>
                      <a:pt x="1520" y="905"/>
                      <a:pt x="1521" y="902"/>
                      <a:pt x="1522" y="903"/>
                    </a:cubicBezTo>
                    <a:cubicBezTo>
                      <a:pt x="1523" y="903"/>
                      <a:pt x="1523" y="903"/>
                      <a:pt x="1523" y="903"/>
                    </a:cubicBezTo>
                    <a:cubicBezTo>
                      <a:pt x="1524" y="904"/>
                      <a:pt x="1524" y="903"/>
                      <a:pt x="1525" y="904"/>
                    </a:cubicBezTo>
                    <a:cubicBezTo>
                      <a:pt x="1526" y="904"/>
                      <a:pt x="1525" y="904"/>
                      <a:pt x="1526" y="905"/>
                    </a:cubicBezTo>
                    <a:cubicBezTo>
                      <a:pt x="1526" y="906"/>
                      <a:pt x="1526" y="906"/>
                      <a:pt x="1526" y="905"/>
                    </a:cubicBezTo>
                    <a:cubicBezTo>
                      <a:pt x="1527" y="905"/>
                      <a:pt x="1527" y="906"/>
                      <a:pt x="1527" y="906"/>
                    </a:cubicBezTo>
                    <a:cubicBezTo>
                      <a:pt x="1528" y="906"/>
                      <a:pt x="1528" y="905"/>
                      <a:pt x="1529" y="905"/>
                    </a:cubicBezTo>
                    <a:cubicBezTo>
                      <a:pt x="1529" y="905"/>
                      <a:pt x="1530" y="906"/>
                      <a:pt x="1530" y="907"/>
                    </a:cubicBezTo>
                    <a:cubicBezTo>
                      <a:pt x="1530" y="907"/>
                      <a:pt x="1530" y="908"/>
                      <a:pt x="1531" y="909"/>
                    </a:cubicBezTo>
                    <a:cubicBezTo>
                      <a:pt x="1531" y="909"/>
                      <a:pt x="1532" y="910"/>
                      <a:pt x="1532" y="910"/>
                    </a:cubicBezTo>
                    <a:cubicBezTo>
                      <a:pt x="1534" y="909"/>
                      <a:pt x="1533" y="907"/>
                      <a:pt x="1534" y="905"/>
                    </a:cubicBezTo>
                    <a:cubicBezTo>
                      <a:pt x="1534" y="904"/>
                      <a:pt x="1535" y="901"/>
                      <a:pt x="1536" y="901"/>
                    </a:cubicBezTo>
                    <a:cubicBezTo>
                      <a:pt x="1537" y="899"/>
                      <a:pt x="1540" y="899"/>
                      <a:pt x="1542" y="898"/>
                    </a:cubicBezTo>
                    <a:cubicBezTo>
                      <a:pt x="1544" y="897"/>
                      <a:pt x="1546" y="897"/>
                      <a:pt x="1548" y="896"/>
                    </a:cubicBezTo>
                    <a:cubicBezTo>
                      <a:pt x="1549" y="894"/>
                      <a:pt x="1550" y="893"/>
                      <a:pt x="1552" y="891"/>
                    </a:cubicBezTo>
                    <a:cubicBezTo>
                      <a:pt x="1553" y="889"/>
                      <a:pt x="1554" y="888"/>
                      <a:pt x="1555" y="886"/>
                    </a:cubicBezTo>
                    <a:cubicBezTo>
                      <a:pt x="1556" y="884"/>
                      <a:pt x="1556" y="883"/>
                      <a:pt x="1557" y="881"/>
                    </a:cubicBezTo>
                    <a:cubicBezTo>
                      <a:pt x="1559" y="880"/>
                      <a:pt x="1561" y="880"/>
                      <a:pt x="1563" y="879"/>
                    </a:cubicBezTo>
                    <a:cubicBezTo>
                      <a:pt x="1567" y="878"/>
                      <a:pt x="1571" y="875"/>
                      <a:pt x="1575" y="874"/>
                    </a:cubicBezTo>
                    <a:cubicBezTo>
                      <a:pt x="1580" y="873"/>
                      <a:pt x="1584" y="871"/>
                      <a:pt x="1588" y="869"/>
                    </a:cubicBezTo>
                    <a:cubicBezTo>
                      <a:pt x="1591" y="867"/>
                      <a:pt x="1594" y="864"/>
                      <a:pt x="1597" y="863"/>
                    </a:cubicBezTo>
                    <a:cubicBezTo>
                      <a:pt x="1599" y="863"/>
                      <a:pt x="1605" y="864"/>
                      <a:pt x="1605" y="861"/>
                    </a:cubicBezTo>
                    <a:cubicBezTo>
                      <a:pt x="1604" y="861"/>
                      <a:pt x="1602" y="860"/>
                      <a:pt x="1601" y="859"/>
                    </a:cubicBezTo>
                    <a:cubicBezTo>
                      <a:pt x="1600" y="857"/>
                      <a:pt x="1602" y="857"/>
                      <a:pt x="1602" y="856"/>
                    </a:cubicBezTo>
                    <a:cubicBezTo>
                      <a:pt x="1603" y="852"/>
                      <a:pt x="1599" y="848"/>
                      <a:pt x="1604" y="847"/>
                    </a:cubicBezTo>
                    <a:cubicBezTo>
                      <a:pt x="1609" y="850"/>
                      <a:pt x="1607" y="858"/>
                      <a:pt x="1606" y="863"/>
                    </a:cubicBezTo>
                    <a:cubicBezTo>
                      <a:pt x="1609" y="862"/>
                      <a:pt x="1612" y="860"/>
                      <a:pt x="1615" y="859"/>
                    </a:cubicBezTo>
                    <a:cubicBezTo>
                      <a:pt x="1617" y="857"/>
                      <a:pt x="1620" y="856"/>
                      <a:pt x="1623" y="854"/>
                    </a:cubicBezTo>
                    <a:cubicBezTo>
                      <a:pt x="1627" y="851"/>
                      <a:pt x="1629" y="849"/>
                      <a:pt x="1631" y="845"/>
                    </a:cubicBezTo>
                    <a:cubicBezTo>
                      <a:pt x="1633" y="839"/>
                      <a:pt x="1642" y="830"/>
                      <a:pt x="1639" y="823"/>
                    </a:cubicBezTo>
                    <a:cubicBezTo>
                      <a:pt x="1637" y="822"/>
                      <a:pt x="1637" y="823"/>
                      <a:pt x="1635" y="824"/>
                    </a:cubicBezTo>
                    <a:cubicBezTo>
                      <a:pt x="1635" y="824"/>
                      <a:pt x="1634" y="823"/>
                      <a:pt x="1633" y="824"/>
                    </a:cubicBezTo>
                    <a:cubicBezTo>
                      <a:pt x="1632" y="824"/>
                      <a:pt x="1632" y="825"/>
                      <a:pt x="1631" y="825"/>
                    </a:cubicBezTo>
                    <a:cubicBezTo>
                      <a:pt x="1629" y="822"/>
                      <a:pt x="1630" y="820"/>
                      <a:pt x="1633" y="820"/>
                    </a:cubicBezTo>
                    <a:cubicBezTo>
                      <a:pt x="1636" y="820"/>
                      <a:pt x="1637" y="823"/>
                      <a:pt x="1638" y="820"/>
                    </a:cubicBezTo>
                    <a:cubicBezTo>
                      <a:pt x="1639" y="818"/>
                      <a:pt x="1639" y="817"/>
                      <a:pt x="1639" y="815"/>
                    </a:cubicBezTo>
                    <a:cubicBezTo>
                      <a:pt x="1640" y="810"/>
                      <a:pt x="1648" y="810"/>
                      <a:pt x="1647" y="802"/>
                    </a:cubicBezTo>
                    <a:cubicBezTo>
                      <a:pt x="1655" y="803"/>
                      <a:pt x="1666" y="798"/>
                      <a:pt x="1671" y="793"/>
                    </a:cubicBezTo>
                    <a:cubicBezTo>
                      <a:pt x="1673" y="791"/>
                      <a:pt x="1675" y="789"/>
                      <a:pt x="1677" y="787"/>
                    </a:cubicBezTo>
                    <a:cubicBezTo>
                      <a:pt x="1679" y="784"/>
                      <a:pt x="1680" y="781"/>
                      <a:pt x="1683" y="779"/>
                    </a:cubicBezTo>
                    <a:cubicBezTo>
                      <a:pt x="1686" y="777"/>
                      <a:pt x="1689" y="777"/>
                      <a:pt x="1693" y="778"/>
                    </a:cubicBezTo>
                    <a:cubicBezTo>
                      <a:pt x="1695" y="778"/>
                      <a:pt x="1696" y="779"/>
                      <a:pt x="1699" y="777"/>
                    </a:cubicBezTo>
                    <a:cubicBezTo>
                      <a:pt x="1700" y="776"/>
                      <a:pt x="1700" y="777"/>
                      <a:pt x="1701" y="776"/>
                    </a:cubicBezTo>
                    <a:cubicBezTo>
                      <a:pt x="1701" y="775"/>
                      <a:pt x="1701" y="773"/>
                      <a:pt x="1702" y="772"/>
                    </a:cubicBezTo>
                    <a:cubicBezTo>
                      <a:pt x="1703" y="770"/>
                      <a:pt x="1707" y="769"/>
                      <a:pt x="1709" y="770"/>
                    </a:cubicBezTo>
                    <a:cubicBezTo>
                      <a:pt x="1710" y="769"/>
                      <a:pt x="1711" y="768"/>
                      <a:pt x="1712" y="767"/>
                    </a:cubicBezTo>
                    <a:cubicBezTo>
                      <a:pt x="1714" y="767"/>
                      <a:pt x="1716" y="768"/>
                      <a:pt x="1717" y="769"/>
                    </a:cubicBezTo>
                    <a:cubicBezTo>
                      <a:pt x="1719" y="767"/>
                      <a:pt x="1715" y="766"/>
                      <a:pt x="1715" y="764"/>
                    </a:cubicBezTo>
                    <a:cubicBezTo>
                      <a:pt x="1716" y="762"/>
                      <a:pt x="1720" y="761"/>
                      <a:pt x="1722" y="761"/>
                    </a:cubicBezTo>
                    <a:cubicBezTo>
                      <a:pt x="1723" y="761"/>
                      <a:pt x="1728" y="764"/>
                      <a:pt x="1727" y="766"/>
                    </a:cubicBezTo>
                    <a:cubicBezTo>
                      <a:pt x="1727" y="768"/>
                      <a:pt x="1721" y="767"/>
                      <a:pt x="1722" y="771"/>
                    </a:cubicBezTo>
                    <a:cubicBezTo>
                      <a:pt x="1721" y="771"/>
                      <a:pt x="1720" y="771"/>
                      <a:pt x="1719" y="771"/>
                    </a:cubicBezTo>
                    <a:cubicBezTo>
                      <a:pt x="1718" y="775"/>
                      <a:pt x="1719" y="776"/>
                      <a:pt x="1720" y="779"/>
                    </a:cubicBezTo>
                    <a:cubicBezTo>
                      <a:pt x="1721" y="780"/>
                      <a:pt x="1723" y="786"/>
                      <a:pt x="1725" y="786"/>
                    </a:cubicBezTo>
                    <a:cubicBezTo>
                      <a:pt x="1725" y="786"/>
                      <a:pt x="1725" y="787"/>
                      <a:pt x="1725" y="787"/>
                    </a:cubicBezTo>
                    <a:cubicBezTo>
                      <a:pt x="1728" y="786"/>
                      <a:pt x="1727" y="782"/>
                      <a:pt x="1728" y="780"/>
                    </a:cubicBezTo>
                    <a:cubicBezTo>
                      <a:pt x="1729" y="776"/>
                      <a:pt x="1730" y="774"/>
                      <a:pt x="1732" y="771"/>
                    </a:cubicBezTo>
                    <a:cubicBezTo>
                      <a:pt x="1734" y="768"/>
                      <a:pt x="1737" y="765"/>
                      <a:pt x="1740" y="763"/>
                    </a:cubicBezTo>
                    <a:cubicBezTo>
                      <a:pt x="1743" y="761"/>
                      <a:pt x="1745" y="759"/>
                      <a:pt x="1748" y="757"/>
                    </a:cubicBezTo>
                    <a:cubicBezTo>
                      <a:pt x="1750" y="755"/>
                      <a:pt x="1752" y="753"/>
                      <a:pt x="1754" y="751"/>
                    </a:cubicBezTo>
                    <a:cubicBezTo>
                      <a:pt x="1756" y="750"/>
                      <a:pt x="1757" y="748"/>
                      <a:pt x="1758" y="747"/>
                    </a:cubicBezTo>
                    <a:cubicBezTo>
                      <a:pt x="1762" y="744"/>
                      <a:pt x="1769" y="744"/>
                      <a:pt x="1773" y="742"/>
                    </a:cubicBezTo>
                    <a:cubicBezTo>
                      <a:pt x="1775" y="741"/>
                      <a:pt x="1777" y="739"/>
                      <a:pt x="1779" y="739"/>
                    </a:cubicBezTo>
                    <a:cubicBezTo>
                      <a:pt x="1782" y="738"/>
                      <a:pt x="1785" y="737"/>
                      <a:pt x="1788" y="735"/>
                    </a:cubicBezTo>
                    <a:cubicBezTo>
                      <a:pt x="1791" y="732"/>
                      <a:pt x="1795" y="730"/>
                      <a:pt x="1799" y="727"/>
                    </a:cubicBezTo>
                    <a:cubicBezTo>
                      <a:pt x="1807" y="723"/>
                      <a:pt x="1816" y="721"/>
                      <a:pt x="1824" y="716"/>
                    </a:cubicBezTo>
                    <a:cubicBezTo>
                      <a:pt x="1830" y="713"/>
                      <a:pt x="1835" y="710"/>
                      <a:pt x="1842" y="709"/>
                    </a:cubicBezTo>
                    <a:cubicBezTo>
                      <a:pt x="1844" y="709"/>
                      <a:pt x="1847" y="708"/>
                      <a:pt x="1849" y="709"/>
                    </a:cubicBezTo>
                    <a:cubicBezTo>
                      <a:pt x="1851" y="709"/>
                      <a:pt x="1853" y="709"/>
                      <a:pt x="1854" y="709"/>
                    </a:cubicBezTo>
                    <a:cubicBezTo>
                      <a:pt x="1855" y="710"/>
                      <a:pt x="1856" y="711"/>
                      <a:pt x="1857" y="712"/>
                    </a:cubicBezTo>
                    <a:cubicBezTo>
                      <a:pt x="1860" y="713"/>
                      <a:pt x="1859" y="709"/>
                      <a:pt x="1858" y="708"/>
                    </a:cubicBezTo>
                    <a:cubicBezTo>
                      <a:pt x="1858" y="707"/>
                      <a:pt x="1858" y="706"/>
                      <a:pt x="1858" y="706"/>
                    </a:cubicBezTo>
                    <a:cubicBezTo>
                      <a:pt x="1858" y="706"/>
                      <a:pt x="1859" y="705"/>
                      <a:pt x="1859" y="705"/>
                    </a:cubicBezTo>
                    <a:cubicBezTo>
                      <a:pt x="1860" y="705"/>
                      <a:pt x="1859" y="704"/>
                      <a:pt x="1860" y="703"/>
                    </a:cubicBezTo>
                    <a:cubicBezTo>
                      <a:pt x="1861" y="702"/>
                      <a:pt x="1861" y="703"/>
                      <a:pt x="1862" y="703"/>
                    </a:cubicBezTo>
                    <a:cubicBezTo>
                      <a:pt x="1864" y="703"/>
                      <a:pt x="1864" y="702"/>
                      <a:pt x="1865" y="702"/>
                    </a:cubicBezTo>
                    <a:cubicBezTo>
                      <a:pt x="1866" y="704"/>
                      <a:pt x="1865" y="705"/>
                      <a:pt x="1866" y="706"/>
                    </a:cubicBezTo>
                    <a:cubicBezTo>
                      <a:pt x="1865" y="706"/>
                      <a:pt x="1864" y="705"/>
                      <a:pt x="1862" y="706"/>
                    </a:cubicBezTo>
                    <a:cubicBezTo>
                      <a:pt x="1862" y="707"/>
                      <a:pt x="1863" y="709"/>
                      <a:pt x="1863" y="710"/>
                    </a:cubicBezTo>
                    <a:cubicBezTo>
                      <a:pt x="1862" y="712"/>
                      <a:pt x="1861" y="711"/>
                      <a:pt x="1860" y="713"/>
                    </a:cubicBezTo>
                    <a:cubicBezTo>
                      <a:pt x="1862" y="714"/>
                      <a:pt x="1864" y="712"/>
                      <a:pt x="1865" y="711"/>
                    </a:cubicBezTo>
                    <a:cubicBezTo>
                      <a:pt x="1866" y="710"/>
                      <a:pt x="1866" y="708"/>
                      <a:pt x="1867" y="708"/>
                    </a:cubicBezTo>
                    <a:cubicBezTo>
                      <a:pt x="1868" y="707"/>
                      <a:pt x="1869" y="707"/>
                      <a:pt x="1870" y="706"/>
                    </a:cubicBezTo>
                    <a:cubicBezTo>
                      <a:pt x="1873" y="713"/>
                      <a:pt x="1870" y="720"/>
                      <a:pt x="1871" y="727"/>
                    </a:cubicBezTo>
                    <a:cubicBezTo>
                      <a:pt x="1872" y="730"/>
                      <a:pt x="1871" y="732"/>
                      <a:pt x="1871" y="735"/>
                    </a:cubicBezTo>
                    <a:cubicBezTo>
                      <a:pt x="1871" y="737"/>
                      <a:pt x="1871" y="738"/>
                      <a:pt x="1874" y="737"/>
                    </a:cubicBezTo>
                    <a:cubicBezTo>
                      <a:pt x="1876" y="736"/>
                      <a:pt x="1876" y="736"/>
                      <a:pt x="1877" y="734"/>
                    </a:cubicBezTo>
                    <a:cubicBezTo>
                      <a:pt x="1877" y="725"/>
                      <a:pt x="1876" y="716"/>
                      <a:pt x="1874" y="707"/>
                    </a:cubicBezTo>
                    <a:cubicBezTo>
                      <a:pt x="1873" y="706"/>
                      <a:pt x="1873" y="705"/>
                      <a:pt x="1873" y="704"/>
                    </a:cubicBezTo>
                    <a:cubicBezTo>
                      <a:pt x="1872" y="703"/>
                      <a:pt x="1872" y="704"/>
                      <a:pt x="1871" y="703"/>
                    </a:cubicBezTo>
                    <a:cubicBezTo>
                      <a:pt x="1870" y="703"/>
                      <a:pt x="1870" y="703"/>
                      <a:pt x="1869" y="702"/>
                    </a:cubicBezTo>
                    <a:cubicBezTo>
                      <a:pt x="1869" y="701"/>
                      <a:pt x="1869" y="700"/>
                      <a:pt x="1869" y="699"/>
                    </a:cubicBezTo>
                    <a:cubicBezTo>
                      <a:pt x="1869" y="696"/>
                      <a:pt x="1872" y="692"/>
                      <a:pt x="1870" y="689"/>
                    </a:cubicBezTo>
                    <a:cubicBezTo>
                      <a:pt x="1868" y="686"/>
                      <a:pt x="1866" y="682"/>
                      <a:pt x="1866" y="678"/>
                    </a:cubicBezTo>
                    <a:cubicBezTo>
                      <a:pt x="1866" y="675"/>
                      <a:pt x="1866" y="673"/>
                      <a:pt x="1866" y="670"/>
                    </a:cubicBezTo>
                    <a:cubicBezTo>
                      <a:pt x="1865" y="671"/>
                      <a:pt x="1861" y="672"/>
                      <a:pt x="1859" y="672"/>
                    </a:cubicBezTo>
                    <a:cubicBezTo>
                      <a:pt x="1859" y="672"/>
                      <a:pt x="1858" y="671"/>
                      <a:pt x="1857" y="671"/>
                    </a:cubicBezTo>
                    <a:cubicBezTo>
                      <a:pt x="1855" y="671"/>
                      <a:pt x="1855" y="672"/>
                      <a:pt x="1853" y="673"/>
                    </a:cubicBezTo>
                    <a:cubicBezTo>
                      <a:pt x="1850" y="675"/>
                      <a:pt x="1851" y="672"/>
                      <a:pt x="1850" y="670"/>
                    </a:cubicBezTo>
                    <a:cubicBezTo>
                      <a:pt x="1848" y="668"/>
                      <a:pt x="1845" y="671"/>
                      <a:pt x="1843" y="671"/>
                    </a:cubicBezTo>
                    <a:cubicBezTo>
                      <a:pt x="1841" y="672"/>
                      <a:pt x="1840" y="670"/>
                      <a:pt x="1840" y="668"/>
                    </a:cubicBezTo>
                    <a:cubicBezTo>
                      <a:pt x="1839" y="660"/>
                      <a:pt x="1851" y="662"/>
                      <a:pt x="1850" y="655"/>
                    </a:cubicBezTo>
                    <a:cubicBezTo>
                      <a:pt x="1850" y="652"/>
                      <a:pt x="1848" y="651"/>
                      <a:pt x="1852" y="649"/>
                    </a:cubicBezTo>
                    <a:cubicBezTo>
                      <a:pt x="1853" y="648"/>
                      <a:pt x="1853" y="648"/>
                      <a:pt x="1853" y="647"/>
                    </a:cubicBezTo>
                    <a:cubicBezTo>
                      <a:pt x="1854" y="645"/>
                      <a:pt x="1853" y="646"/>
                      <a:pt x="1855" y="645"/>
                    </a:cubicBezTo>
                    <a:cubicBezTo>
                      <a:pt x="1856" y="644"/>
                      <a:pt x="1856" y="643"/>
                      <a:pt x="1857" y="642"/>
                    </a:cubicBezTo>
                    <a:cubicBezTo>
                      <a:pt x="1857" y="641"/>
                      <a:pt x="1856" y="639"/>
                      <a:pt x="1858" y="640"/>
                    </a:cubicBezTo>
                    <a:cubicBezTo>
                      <a:pt x="1860" y="641"/>
                      <a:pt x="1859" y="643"/>
                      <a:pt x="1862" y="642"/>
                    </a:cubicBezTo>
                    <a:cubicBezTo>
                      <a:pt x="1862" y="643"/>
                      <a:pt x="1861" y="643"/>
                      <a:pt x="1862" y="644"/>
                    </a:cubicBezTo>
                    <a:cubicBezTo>
                      <a:pt x="1862" y="646"/>
                      <a:pt x="1863" y="645"/>
                      <a:pt x="1864" y="646"/>
                    </a:cubicBezTo>
                    <a:cubicBezTo>
                      <a:pt x="1865" y="646"/>
                      <a:pt x="1866" y="648"/>
                      <a:pt x="1867" y="649"/>
                    </a:cubicBezTo>
                    <a:cubicBezTo>
                      <a:pt x="1868" y="651"/>
                      <a:pt x="1868" y="653"/>
                      <a:pt x="1869" y="655"/>
                    </a:cubicBezTo>
                    <a:cubicBezTo>
                      <a:pt x="1870" y="657"/>
                      <a:pt x="1870" y="659"/>
                      <a:pt x="1871" y="662"/>
                    </a:cubicBezTo>
                    <a:cubicBezTo>
                      <a:pt x="1873" y="670"/>
                      <a:pt x="1875" y="678"/>
                      <a:pt x="1875" y="687"/>
                    </a:cubicBezTo>
                    <a:cubicBezTo>
                      <a:pt x="1875" y="690"/>
                      <a:pt x="1876" y="693"/>
                      <a:pt x="1876" y="695"/>
                    </a:cubicBezTo>
                    <a:cubicBezTo>
                      <a:pt x="1876" y="697"/>
                      <a:pt x="1874" y="698"/>
                      <a:pt x="1875" y="699"/>
                    </a:cubicBezTo>
                    <a:cubicBezTo>
                      <a:pt x="1876" y="701"/>
                      <a:pt x="1878" y="699"/>
                      <a:pt x="1878" y="698"/>
                    </a:cubicBezTo>
                    <a:cubicBezTo>
                      <a:pt x="1879" y="697"/>
                      <a:pt x="1879" y="695"/>
                      <a:pt x="1879" y="694"/>
                    </a:cubicBezTo>
                    <a:cubicBezTo>
                      <a:pt x="1879" y="685"/>
                      <a:pt x="1878" y="677"/>
                      <a:pt x="1876" y="669"/>
                    </a:cubicBezTo>
                    <a:cubicBezTo>
                      <a:pt x="1875" y="663"/>
                      <a:pt x="1874" y="658"/>
                      <a:pt x="1872" y="652"/>
                    </a:cubicBezTo>
                    <a:cubicBezTo>
                      <a:pt x="1869" y="641"/>
                      <a:pt x="1865" y="630"/>
                      <a:pt x="1863" y="619"/>
                    </a:cubicBezTo>
                    <a:cubicBezTo>
                      <a:pt x="1862" y="614"/>
                      <a:pt x="1860" y="608"/>
                      <a:pt x="1857" y="604"/>
                    </a:cubicBezTo>
                    <a:cubicBezTo>
                      <a:pt x="1857" y="602"/>
                      <a:pt x="1856" y="601"/>
                      <a:pt x="1854" y="601"/>
                    </a:cubicBezTo>
                    <a:cubicBezTo>
                      <a:pt x="1851" y="602"/>
                      <a:pt x="1852" y="603"/>
                      <a:pt x="1851" y="605"/>
                    </a:cubicBezTo>
                    <a:cubicBezTo>
                      <a:pt x="1850" y="608"/>
                      <a:pt x="1847" y="605"/>
                      <a:pt x="1845" y="605"/>
                    </a:cubicBezTo>
                    <a:cubicBezTo>
                      <a:pt x="1842" y="605"/>
                      <a:pt x="1840" y="607"/>
                      <a:pt x="1839" y="609"/>
                    </a:cubicBezTo>
                    <a:cubicBezTo>
                      <a:pt x="1839" y="611"/>
                      <a:pt x="1840" y="612"/>
                      <a:pt x="1839" y="614"/>
                    </a:cubicBezTo>
                    <a:cubicBezTo>
                      <a:pt x="1837" y="616"/>
                      <a:pt x="1836" y="615"/>
                      <a:pt x="1836" y="613"/>
                    </a:cubicBezTo>
                    <a:cubicBezTo>
                      <a:pt x="1837" y="610"/>
                      <a:pt x="1839" y="606"/>
                      <a:pt x="1841" y="604"/>
                    </a:cubicBezTo>
                    <a:cubicBezTo>
                      <a:pt x="1842" y="603"/>
                      <a:pt x="1843" y="602"/>
                      <a:pt x="1845" y="602"/>
                    </a:cubicBezTo>
                    <a:cubicBezTo>
                      <a:pt x="1846" y="603"/>
                      <a:pt x="1848" y="604"/>
                      <a:pt x="1849" y="604"/>
                    </a:cubicBezTo>
                    <a:cubicBezTo>
                      <a:pt x="1851" y="604"/>
                      <a:pt x="1851" y="603"/>
                      <a:pt x="1851" y="601"/>
                    </a:cubicBezTo>
                    <a:cubicBezTo>
                      <a:pt x="1851" y="599"/>
                      <a:pt x="1853" y="600"/>
                      <a:pt x="1855" y="599"/>
                    </a:cubicBezTo>
                    <a:cubicBezTo>
                      <a:pt x="1854" y="596"/>
                      <a:pt x="1852" y="594"/>
                      <a:pt x="1851" y="591"/>
                    </a:cubicBezTo>
                    <a:cubicBezTo>
                      <a:pt x="1851" y="591"/>
                      <a:pt x="1796" y="493"/>
                      <a:pt x="1758" y="470"/>
                    </a:cubicBezTo>
                    <a:cubicBezTo>
                      <a:pt x="1720" y="447"/>
                      <a:pt x="1709" y="439"/>
                      <a:pt x="1672" y="449"/>
                    </a:cubicBezTo>
                    <a:cubicBezTo>
                      <a:pt x="1634" y="459"/>
                      <a:pt x="1646" y="468"/>
                      <a:pt x="1646" y="468"/>
                    </a:cubicBezTo>
                    <a:cubicBezTo>
                      <a:pt x="1646" y="468"/>
                      <a:pt x="1649" y="465"/>
                      <a:pt x="1658" y="474"/>
                    </a:cubicBezTo>
                    <a:cubicBezTo>
                      <a:pt x="1666" y="483"/>
                      <a:pt x="1688" y="506"/>
                      <a:pt x="1694" y="484"/>
                    </a:cubicBezTo>
                    <a:cubicBezTo>
                      <a:pt x="1694" y="484"/>
                      <a:pt x="1693" y="482"/>
                      <a:pt x="1692" y="484"/>
                    </a:cubicBezTo>
                    <a:cubicBezTo>
                      <a:pt x="1690" y="486"/>
                      <a:pt x="1690" y="490"/>
                      <a:pt x="1683" y="487"/>
                    </a:cubicBezTo>
                    <a:cubicBezTo>
                      <a:pt x="1676" y="485"/>
                      <a:pt x="1676" y="484"/>
                      <a:pt x="1680" y="479"/>
                    </a:cubicBezTo>
                    <a:cubicBezTo>
                      <a:pt x="1684" y="473"/>
                      <a:pt x="1692" y="463"/>
                      <a:pt x="1702" y="464"/>
                    </a:cubicBezTo>
                    <a:cubicBezTo>
                      <a:pt x="1711" y="464"/>
                      <a:pt x="1728" y="473"/>
                      <a:pt x="1730" y="478"/>
                    </a:cubicBezTo>
                    <a:cubicBezTo>
                      <a:pt x="1732" y="483"/>
                      <a:pt x="1739" y="492"/>
                      <a:pt x="1741" y="495"/>
                    </a:cubicBezTo>
                    <a:cubicBezTo>
                      <a:pt x="1742" y="498"/>
                      <a:pt x="1747" y="504"/>
                      <a:pt x="1747" y="506"/>
                    </a:cubicBezTo>
                    <a:cubicBezTo>
                      <a:pt x="1748" y="508"/>
                      <a:pt x="1758" y="534"/>
                      <a:pt x="1759" y="536"/>
                    </a:cubicBezTo>
                    <a:cubicBezTo>
                      <a:pt x="1760" y="538"/>
                      <a:pt x="1762" y="543"/>
                      <a:pt x="1764" y="548"/>
                    </a:cubicBezTo>
                    <a:cubicBezTo>
                      <a:pt x="1765" y="553"/>
                      <a:pt x="1770" y="567"/>
                      <a:pt x="1770" y="569"/>
                    </a:cubicBezTo>
                    <a:cubicBezTo>
                      <a:pt x="1771" y="571"/>
                      <a:pt x="1772" y="573"/>
                      <a:pt x="1772" y="573"/>
                    </a:cubicBezTo>
                    <a:cubicBezTo>
                      <a:pt x="1772" y="568"/>
                      <a:pt x="1772" y="568"/>
                      <a:pt x="1772" y="568"/>
                    </a:cubicBezTo>
                    <a:cubicBezTo>
                      <a:pt x="1770" y="564"/>
                      <a:pt x="1770" y="561"/>
                      <a:pt x="1769" y="557"/>
                    </a:cubicBezTo>
                    <a:cubicBezTo>
                      <a:pt x="1768" y="556"/>
                      <a:pt x="1769" y="554"/>
                      <a:pt x="1769" y="552"/>
                    </a:cubicBezTo>
                    <a:cubicBezTo>
                      <a:pt x="1768" y="550"/>
                      <a:pt x="1768" y="550"/>
                      <a:pt x="1768" y="548"/>
                    </a:cubicBezTo>
                    <a:cubicBezTo>
                      <a:pt x="1768" y="546"/>
                      <a:pt x="1769" y="544"/>
                      <a:pt x="1769" y="543"/>
                    </a:cubicBezTo>
                    <a:cubicBezTo>
                      <a:pt x="1768" y="543"/>
                      <a:pt x="1767" y="544"/>
                      <a:pt x="1765" y="545"/>
                    </a:cubicBezTo>
                    <a:cubicBezTo>
                      <a:pt x="1765" y="542"/>
                      <a:pt x="1767" y="542"/>
                      <a:pt x="1768" y="541"/>
                    </a:cubicBezTo>
                    <a:cubicBezTo>
                      <a:pt x="1770" y="540"/>
                      <a:pt x="1771" y="538"/>
                      <a:pt x="1772" y="537"/>
                    </a:cubicBezTo>
                    <a:cubicBezTo>
                      <a:pt x="1775" y="535"/>
                      <a:pt x="1780" y="533"/>
                      <a:pt x="1783" y="533"/>
                    </a:cubicBezTo>
                    <a:cubicBezTo>
                      <a:pt x="1784" y="534"/>
                      <a:pt x="1787" y="537"/>
                      <a:pt x="1784" y="538"/>
                    </a:cubicBezTo>
                    <a:cubicBezTo>
                      <a:pt x="1784" y="536"/>
                      <a:pt x="1783" y="536"/>
                      <a:pt x="1782" y="537"/>
                    </a:cubicBezTo>
                    <a:cubicBezTo>
                      <a:pt x="1783" y="543"/>
                      <a:pt x="1787" y="547"/>
                      <a:pt x="1793" y="547"/>
                    </a:cubicBezTo>
                    <a:cubicBezTo>
                      <a:pt x="1792" y="545"/>
                      <a:pt x="1794" y="545"/>
                      <a:pt x="1796" y="544"/>
                    </a:cubicBezTo>
                    <a:cubicBezTo>
                      <a:pt x="1796" y="542"/>
                      <a:pt x="1799" y="542"/>
                      <a:pt x="1800" y="542"/>
                    </a:cubicBezTo>
                    <a:cubicBezTo>
                      <a:pt x="1800" y="543"/>
                      <a:pt x="1796" y="545"/>
                      <a:pt x="1797" y="546"/>
                    </a:cubicBezTo>
                    <a:cubicBezTo>
                      <a:pt x="1799" y="549"/>
                      <a:pt x="1795" y="549"/>
                      <a:pt x="1794" y="549"/>
                    </a:cubicBezTo>
                    <a:cubicBezTo>
                      <a:pt x="1792" y="550"/>
                      <a:pt x="1791" y="551"/>
                      <a:pt x="1791" y="554"/>
                    </a:cubicBezTo>
                    <a:cubicBezTo>
                      <a:pt x="1791" y="556"/>
                      <a:pt x="1792" y="557"/>
                      <a:pt x="1794" y="557"/>
                    </a:cubicBezTo>
                    <a:cubicBezTo>
                      <a:pt x="1797" y="557"/>
                      <a:pt x="1798" y="556"/>
                      <a:pt x="1799" y="559"/>
                    </a:cubicBezTo>
                    <a:cubicBezTo>
                      <a:pt x="1799" y="559"/>
                      <a:pt x="1800" y="559"/>
                      <a:pt x="1801" y="559"/>
                    </a:cubicBezTo>
                    <a:cubicBezTo>
                      <a:pt x="1803" y="561"/>
                      <a:pt x="1799" y="563"/>
                      <a:pt x="1800" y="566"/>
                    </a:cubicBezTo>
                    <a:cubicBezTo>
                      <a:pt x="1800" y="568"/>
                      <a:pt x="1802" y="570"/>
                      <a:pt x="1803" y="572"/>
                    </a:cubicBezTo>
                    <a:cubicBezTo>
                      <a:pt x="1805" y="574"/>
                      <a:pt x="1806" y="577"/>
                      <a:pt x="1807" y="579"/>
                    </a:cubicBezTo>
                    <a:cubicBezTo>
                      <a:pt x="1809" y="584"/>
                      <a:pt x="1811" y="589"/>
                      <a:pt x="1813" y="594"/>
                    </a:cubicBezTo>
                    <a:cubicBezTo>
                      <a:pt x="1815" y="599"/>
                      <a:pt x="1816" y="603"/>
                      <a:pt x="1817" y="607"/>
                    </a:cubicBezTo>
                    <a:cubicBezTo>
                      <a:pt x="1817" y="610"/>
                      <a:pt x="1818" y="612"/>
                      <a:pt x="1818" y="614"/>
                    </a:cubicBezTo>
                    <a:cubicBezTo>
                      <a:pt x="1817" y="617"/>
                      <a:pt x="1815" y="619"/>
                      <a:pt x="1814" y="622"/>
                    </a:cubicBezTo>
                    <a:cubicBezTo>
                      <a:pt x="1812" y="626"/>
                      <a:pt x="1812" y="629"/>
                      <a:pt x="1809" y="633"/>
                    </a:cubicBezTo>
                    <a:cubicBezTo>
                      <a:pt x="1806" y="637"/>
                      <a:pt x="1802" y="639"/>
                      <a:pt x="1799" y="643"/>
                    </a:cubicBezTo>
                    <a:cubicBezTo>
                      <a:pt x="1797" y="645"/>
                      <a:pt x="1794" y="648"/>
                      <a:pt x="1791" y="651"/>
                    </a:cubicBezTo>
                    <a:cubicBezTo>
                      <a:pt x="1788" y="655"/>
                      <a:pt x="1784" y="659"/>
                      <a:pt x="1779" y="661"/>
                    </a:cubicBezTo>
                    <a:cubicBezTo>
                      <a:pt x="1776" y="663"/>
                      <a:pt x="1771" y="663"/>
                      <a:pt x="1767" y="664"/>
                    </a:cubicBezTo>
                    <a:cubicBezTo>
                      <a:pt x="1764" y="665"/>
                      <a:pt x="1761" y="666"/>
                      <a:pt x="1758" y="668"/>
                    </a:cubicBezTo>
                    <a:cubicBezTo>
                      <a:pt x="1755" y="669"/>
                      <a:pt x="1752" y="669"/>
                      <a:pt x="1750" y="670"/>
                    </a:cubicBezTo>
                    <a:cubicBezTo>
                      <a:pt x="1746" y="672"/>
                      <a:pt x="1743" y="676"/>
                      <a:pt x="1740" y="679"/>
                    </a:cubicBezTo>
                    <a:cubicBezTo>
                      <a:pt x="1738" y="680"/>
                      <a:pt x="1737" y="681"/>
                      <a:pt x="1735" y="682"/>
                    </a:cubicBezTo>
                    <a:cubicBezTo>
                      <a:pt x="1732" y="685"/>
                      <a:pt x="1730" y="688"/>
                      <a:pt x="1727" y="690"/>
                    </a:cubicBezTo>
                    <a:cubicBezTo>
                      <a:pt x="1722" y="694"/>
                      <a:pt x="1717" y="696"/>
                      <a:pt x="1716" y="703"/>
                    </a:cubicBezTo>
                    <a:cubicBezTo>
                      <a:pt x="1716" y="707"/>
                      <a:pt x="1718" y="708"/>
                      <a:pt x="1714" y="710"/>
                    </a:cubicBezTo>
                    <a:cubicBezTo>
                      <a:pt x="1712" y="711"/>
                      <a:pt x="1709" y="711"/>
                      <a:pt x="1707" y="712"/>
                    </a:cubicBezTo>
                    <a:cubicBezTo>
                      <a:pt x="1705" y="713"/>
                      <a:pt x="1704" y="715"/>
                      <a:pt x="1702" y="716"/>
                    </a:cubicBezTo>
                    <a:cubicBezTo>
                      <a:pt x="1698" y="718"/>
                      <a:pt x="1691" y="718"/>
                      <a:pt x="1686" y="720"/>
                    </a:cubicBezTo>
                    <a:cubicBezTo>
                      <a:pt x="1684" y="720"/>
                      <a:pt x="1683" y="722"/>
                      <a:pt x="1681" y="723"/>
                    </a:cubicBezTo>
                    <a:cubicBezTo>
                      <a:pt x="1679" y="724"/>
                      <a:pt x="1676" y="724"/>
                      <a:pt x="1674" y="724"/>
                    </a:cubicBezTo>
                    <a:cubicBezTo>
                      <a:pt x="1673" y="724"/>
                      <a:pt x="1666" y="724"/>
                      <a:pt x="1666" y="724"/>
                    </a:cubicBezTo>
                    <a:cubicBezTo>
                      <a:pt x="1665" y="721"/>
                      <a:pt x="1674" y="720"/>
                      <a:pt x="1676" y="720"/>
                    </a:cubicBezTo>
                    <a:cubicBezTo>
                      <a:pt x="1679" y="719"/>
                      <a:pt x="1684" y="719"/>
                      <a:pt x="1686" y="717"/>
                    </a:cubicBezTo>
                    <a:cubicBezTo>
                      <a:pt x="1687" y="717"/>
                      <a:pt x="1687" y="715"/>
                      <a:pt x="1689" y="714"/>
                    </a:cubicBezTo>
                    <a:cubicBezTo>
                      <a:pt x="1690" y="713"/>
                      <a:pt x="1692" y="713"/>
                      <a:pt x="1694" y="712"/>
                    </a:cubicBezTo>
                    <a:cubicBezTo>
                      <a:pt x="1697" y="711"/>
                      <a:pt x="1699" y="709"/>
                      <a:pt x="1698" y="706"/>
                    </a:cubicBezTo>
                    <a:cubicBezTo>
                      <a:pt x="1697" y="704"/>
                      <a:pt x="1695" y="704"/>
                      <a:pt x="1692" y="704"/>
                    </a:cubicBezTo>
                    <a:cubicBezTo>
                      <a:pt x="1686" y="704"/>
                      <a:pt x="1678" y="707"/>
                      <a:pt x="1671" y="708"/>
                    </a:cubicBezTo>
                    <a:cubicBezTo>
                      <a:pt x="1663" y="710"/>
                      <a:pt x="1654" y="712"/>
                      <a:pt x="1646" y="713"/>
                    </a:cubicBezTo>
                    <a:cubicBezTo>
                      <a:pt x="1646" y="713"/>
                      <a:pt x="1625" y="721"/>
                      <a:pt x="1568" y="695"/>
                    </a:cubicBezTo>
                    <a:cubicBezTo>
                      <a:pt x="1563" y="692"/>
                      <a:pt x="1558" y="690"/>
                      <a:pt x="1554" y="686"/>
                    </a:cubicBezTo>
                    <a:cubicBezTo>
                      <a:pt x="1550" y="683"/>
                      <a:pt x="1547" y="680"/>
                      <a:pt x="1546" y="675"/>
                    </a:cubicBezTo>
                    <a:cubicBezTo>
                      <a:pt x="1546" y="674"/>
                      <a:pt x="1545" y="671"/>
                      <a:pt x="1545" y="669"/>
                    </a:cubicBezTo>
                    <a:cubicBezTo>
                      <a:pt x="1545" y="667"/>
                      <a:pt x="1547" y="665"/>
                      <a:pt x="1548" y="663"/>
                    </a:cubicBezTo>
                    <a:cubicBezTo>
                      <a:pt x="1548" y="661"/>
                      <a:pt x="1547" y="658"/>
                      <a:pt x="1546" y="655"/>
                    </a:cubicBezTo>
                    <a:cubicBezTo>
                      <a:pt x="1546" y="655"/>
                      <a:pt x="1547" y="653"/>
                      <a:pt x="1547" y="653"/>
                    </a:cubicBezTo>
                    <a:cubicBezTo>
                      <a:pt x="1546" y="651"/>
                      <a:pt x="1546" y="651"/>
                      <a:pt x="1545" y="649"/>
                    </a:cubicBezTo>
                    <a:cubicBezTo>
                      <a:pt x="1543" y="647"/>
                      <a:pt x="1543" y="644"/>
                      <a:pt x="1542" y="641"/>
                    </a:cubicBezTo>
                    <a:cubicBezTo>
                      <a:pt x="1541" y="639"/>
                      <a:pt x="1542" y="638"/>
                      <a:pt x="1541" y="636"/>
                    </a:cubicBezTo>
                    <a:cubicBezTo>
                      <a:pt x="1541" y="631"/>
                      <a:pt x="1537" y="631"/>
                      <a:pt x="1534" y="630"/>
                    </a:cubicBezTo>
                    <a:cubicBezTo>
                      <a:pt x="1532" y="628"/>
                      <a:pt x="1532" y="625"/>
                      <a:pt x="1531" y="623"/>
                    </a:cubicBezTo>
                    <a:cubicBezTo>
                      <a:pt x="1530" y="620"/>
                      <a:pt x="1527" y="618"/>
                      <a:pt x="1526" y="615"/>
                    </a:cubicBezTo>
                    <a:cubicBezTo>
                      <a:pt x="1525" y="612"/>
                      <a:pt x="1527" y="611"/>
                      <a:pt x="1530" y="610"/>
                    </a:cubicBezTo>
                    <a:cubicBezTo>
                      <a:pt x="1530" y="609"/>
                      <a:pt x="1530" y="608"/>
                      <a:pt x="1529" y="608"/>
                    </a:cubicBezTo>
                    <a:cubicBezTo>
                      <a:pt x="1526" y="607"/>
                      <a:pt x="1523" y="606"/>
                      <a:pt x="1520" y="605"/>
                    </a:cubicBezTo>
                    <a:cubicBezTo>
                      <a:pt x="1516" y="604"/>
                      <a:pt x="1512" y="603"/>
                      <a:pt x="1508" y="601"/>
                    </a:cubicBezTo>
                    <a:cubicBezTo>
                      <a:pt x="1507" y="601"/>
                      <a:pt x="1506" y="600"/>
                      <a:pt x="1505" y="599"/>
                    </a:cubicBezTo>
                    <a:cubicBezTo>
                      <a:pt x="1503" y="599"/>
                      <a:pt x="1502" y="599"/>
                      <a:pt x="1500" y="599"/>
                    </a:cubicBezTo>
                    <a:cubicBezTo>
                      <a:pt x="1497" y="598"/>
                      <a:pt x="1498" y="598"/>
                      <a:pt x="1496" y="600"/>
                    </a:cubicBezTo>
                    <a:cubicBezTo>
                      <a:pt x="1494" y="602"/>
                      <a:pt x="1493" y="605"/>
                      <a:pt x="1489" y="605"/>
                    </a:cubicBezTo>
                    <a:cubicBezTo>
                      <a:pt x="1488" y="605"/>
                      <a:pt x="1487" y="604"/>
                      <a:pt x="1486" y="604"/>
                    </a:cubicBezTo>
                    <a:cubicBezTo>
                      <a:pt x="1485" y="604"/>
                      <a:pt x="1484" y="605"/>
                      <a:pt x="1483" y="604"/>
                    </a:cubicBezTo>
                    <a:cubicBezTo>
                      <a:pt x="1481" y="604"/>
                      <a:pt x="1479" y="602"/>
                      <a:pt x="1478" y="600"/>
                    </a:cubicBezTo>
                    <a:cubicBezTo>
                      <a:pt x="1476" y="597"/>
                      <a:pt x="1475" y="595"/>
                      <a:pt x="1473" y="593"/>
                    </a:cubicBezTo>
                    <a:cubicBezTo>
                      <a:pt x="1472" y="592"/>
                      <a:pt x="1471" y="591"/>
                      <a:pt x="1469" y="590"/>
                    </a:cubicBezTo>
                    <a:cubicBezTo>
                      <a:pt x="1468" y="588"/>
                      <a:pt x="1466" y="587"/>
                      <a:pt x="1464" y="586"/>
                    </a:cubicBezTo>
                    <a:cubicBezTo>
                      <a:pt x="1462" y="585"/>
                      <a:pt x="1461" y="584"/>
                      <a:pt x="1460" y="583"/>
                    </a:cubicBezTo>
                    <a:cubicBezTo>
                      <a:pt x="1459" y="582"/>
                      <a:pt x="1458" y="581"/>
                      <a:pt x="1458" y="579"/>
                    </a:cubicBezTo>
                    <a:cubicBezTo>
                      <a:pt x="1457" y="579"/>
                      <a:pt x="1456" y="581"/>
                      <a:pt x="1457" y="582"/>
                    </a:cubicBezTo>
                    <a:cubicBezTo>
                      <a:pt x="1457" y="583"/>
                      <a:pt x="1459" y="583"/>
                      <a:pt x="1460" y="583"/>
                    </a:cubicBezTo>
                    <a:cubicBezTo>
                      <a:pt x="1461" y="585"/>
                      <a:pt x="1463" y="586"/>
                      <a:pt x="1465" y="587"/>
                    </a:cubicBezTo>
                    <a:cubicBezTo>
                      <a:pt x="1468" y="590"/>
                      <a:pt x="1472" y="592"/>
                      <a:pt x="1474" y="596"/>
                    </a:cubicBezTo>
                    <a:cubicBezTo>
                      <a:pt x="1476" y="599"/>
                      <a:pt x="1469" y="600"/>
                      <a:pt x="1467" y="599"/>
                    </a:cubicBezTo>
                    <a:cubicBezTo>
                      <a:pt x="1461" y="598"/>
                      <a:pt x="1458" y="594"/>
                      <a:pt x="1453" y="591"/>
                    </a:cubicBezTo>
                    <a:cubicBezTo>
                      <a:pt x="1450" y="589"/>
                      <a:pt x="1447" y="588"/>
                      <a:pt x="1444" y="587"/>
                    </a:cubicBezTo>
                    <a:cubicBezTo>
                      <a:pt x="1444" y="586"/>
                      <a:pt x="1442" y="586"/>
                      <a:pt x="1441" y="586"/>
                    </a:cubicBezTo>
                    <a:cubicBezTo>
                      <a:pt x="1441" y="585"/>
                      <a:pt x="1441" y="585"/>
                      <a:pt x="1440" y="584"/>
                    </a:cubicBezTo>
                    <a:cubicBezTo>
                      <a:pt x="1440" y="584"/>
                      <a:pt x="1438" y="583"/>
                      <a:pt x="1438" y="583"/>
                    </a:cubicBezTo>
                    <a:cubicBezTo>
                      <a:pt x="1437" y="583"/>
                      <a:pt x="1436" y="582"/>
                      <a:pt x="1435" y="581"/>
                    </a:cubicBezTo>
                    <a:cubicBezTo>
                      <a:pt x="1435" y="580"/>
                      <a:pt x="1434" y="579"/>
                      <a:pt x="1434" y="579"/>
                    </a:cubicBezTo>
                    <a:cubicBezTo>
                      <a:pt x="1433" y="577"/>
                      <a:pt x="1431" y="576"/>
                      <a:pt x="1430" y="575"/>
                    </a:cubicBezTo>
                    <a:cubicBezTo>
                      <a:pt x="1430" y="574"/>
                      <a:pt x="1428" y="572"/>
                      <a:pt x="1429" y="571"/>
                    </a:cubicBezTo>
                    <a:cubicBezTo>
                      <a:pt x="1429" y="570"/>
                      <a:pt x="1431" y="570"/>
                      <a:pt x="1432" y="569"/>
                    </a:cubicBezTo>
                    <a:cubicBezTo>
                      <a:pt x="1433" y="569"/>
                      <a:pt x="1434" y="567"/>
                      <a:pt x="1435" y="566"/>
                    </a:cubicBezTo>
                    <a:cubicBezTo>
                      <a:pt x="1435" y="565"/>
                      <a:pt x="1436" y="565"/>
                      <a:pt x="1437" y="565"/>
                    </a:cubicBezTo>
                    <a:cubicBezTo>
                      <a:pt x="1438" y="566"/>
                      <a:pt x="1438" y="567"/>
                      <a:pt x="1438" y="568"/>
                    </a:cubicBezTo>
                    <a:cubicBezTo>
                      <a:pt x="1439" y="568"/>
                      <a:pt x="1439" y="568"/>
                      <a:pt x="1440" y="569"/>
                    </a:cubicBezTo>
                    <a:cubicBezTo>
                      <a:pt x="1440" y="570"/>
                      <a:pt x="1440" y="570"/>
                      <a:pt x="1442" y="570"/>
                    </a:cubicBezTo>
                    <a:cubicBezTo>
                      <a:pt x="1444" y="569"/>
                      <a:pt x="1447" y="568"/>
                      <a:pt x="1447" y="566"/>
                    </a:cubicBezTo>
                    <a:cubicBezTo>
                      <a:pt x="1447" y="565"/>
                      <a:pt x="1447" y="562"/>
                      <a:pt x="1446" y="561"/>
                    </a:cubicBezTo>
                    <a:cubicBezTo>
                      <a:pt x="1445" y="559"/>
                      <a:pt x="1444" y="561"/>
                      <a:pt x="1442" y="562"/>
                    </a:cubicBezTo>
                    <a:cubicBezTo>
                      <a:pt x="1442" y="562"/>
                      <a:pt x="1442" y="557"/>
                      <a:pt x="1442" y="556"/>
                    </a:cubicBezTo>
                    <a:cubicBezTo>
                      <a:pt x="1442" y="555"/>
                      <a:pt x="1443" y="553"/>
                      <a:pt x="1442" y="552"/>
                    </a:cubicBezTo>
                    <a:cubicBezTo>
                      <a:pt x="1442" y="550"/>
                      <a:pt x="1442" y="550"/>
                      <a:pt x="1442" y="548"/>
                    </a:cubicBezTo>
                    <a:cubicBezTo>
                      <a:pt x="1443" y="547"/>
                      <a:pt x="1442" y="547"/>
                      <a:pt x="1441" y="546"/>
                    </a:cubicBezTo>
                    <a:cubicBezTo>
                      <a:pt x="1441" y="545"/>
                      <a:pt x="1440" y="544"/>
                      <a:pt x="1441" y="543"/>
                    </a:cubicBezTo>
                    <a:cubicBezTo>
                      <a:pt x="1443" y="543"/>
                      <a:pt x="1444" y="541"/>
                      <a:pt x="1443" y="539"/>
                    </a:cubicBezTo>
                    <a:cubicBezTo>
                      <a:pt x="1441" y="541"/>
                      <a:pt x="1440" y="539"/>
                      <a:pt x="1440" y="537"/>
                    </a:cubicBezTo>
                    <a:cubicBezTo>
                      <a:pt x="1440" y="538"/>
                      <a:pt x="1441" y="537"/>
                      <a:pt x="1442" y="537"/>
                    </a:cubicBezTo>
                    <a:cubicBezTo>
                      <a:pt x="1442" y="536"/>
                      <a:pt x="1441" y="535"/>
                      <a:pt x="1442" y="534"/>
                    </a:cubicBezTo>
                    <a:cubicBezTo>
                      <a:pt x="1442" y="533"/>
                      <a:pt x="1443" y="533"/>
                      <a:pt x="1444" y="533"/>
                    </a:cubicBezTo>
                    <a:cubicBezTo>
                      <a:pt x="1445" y="532"/>
                      <a:pt x="1447" y="532"/>
                      <a:pt x="1448" y="533"/>
                    </a:cubicBezTo>
                    <a:cubicBezTo>
                      <a:pt x="1448" y="533"/>
                      <a:pt x="1455" y="538"/>
                      <a:pt x="1458" y="541"/>
                    </a:cubicBezTo>
                    <a:cubicBezTo>
                      <a:pt x="1461" y="544"/>
                      <a:pt x="1475" y="558"/>
                      <a:pt x="1475" y="558"/>
                    </a:cubicBezTo>
                    <a:cubicBezTo>
                      <a:pt x="1475" y="558"/>
                      <a:pt x="1480" y="562"/>
                      <a:pt x="1476" y="561"/>
                    </a:cubicBezTo>
                    <a:cubicBezTo>
                      <a:pt x="1472" y="560"/>
                      <a:pt x="1471" y="562"/>
                      <a:pt x="1471" y="562"/>
                    </a:cubicBezTo>
                    <a:cubicBezTo>
                      <a:pt x="1471" y="563"/>
                      <a:pt x="1466" y="568"/>
                      <a:pt x="1467" y="566"/>
                    </a:cubicBezTo>
                    <a:cubicBezTo>
                      <a:pt x="1467" y="566"/>
                      <a:pt x="1466" y="568"/>
                      <a:pt x="1467" y="567"/>
                    </a:cubicBezTo>
                    <a:cubicBezTo>
                      <a:pt x="1468" y="567"/>
                      <a:pt x="1472" y="563"/>
                      <a:pt x="1472" y="563"/>
                    </a:cubicBezTo>
                    <a:cubicBezTo>
                      <a:pt x="1472" y="563"/>
                      <a:pt x="1473" y="561"/>
                      <a:pt x="1475" y="561"/>
                    </a:cubicBezTo>
                    <a:cubicBezTo>
                      <a:pt x="1476" y="562"/>
                      <a:pt x="1480" y="562"/>
                      <a:pt x="1478" y="559"/>
                    </a:cubicBezTo>
                    <a:cubicBezTo>
                      <a:pt x="1476" y="557"/>
                      <a:pt x="1461" y="543"/>
                      <a:pt x="1461" y="543"/>
                    </a:cubicBezTo>
                    <a:cubicBezTo>
                      <a:pt x="1449" y="528"/>
                      <a:pt x="1449" y="528"/>
                      <a:pt x="1449" y="528"/>
                    </a:cubicBezTo>
                    <a:cubicBezTo>
                      <a:pt x="1449" y="528"/>
                      <a:pt x="1442" y="521"/>
                      <a:pt x="1444" y="518"/>
                    </a:cubicBezTo>
                    <a:cubicBezTo>
                      <a:pt x="1446" y="516"/>
                      <a:pt x="1446" y="513"/>
                      <a:pt x="1445" y="511"/>
                    </a:cubicBezTo>
                    <a:cubicBezTo>
                      <a:pt x="1439" y="506"/>
                      <a:pt x="1433" y="500"/>
                      <a:pt x="1427" y="494"/>
                    </a:cubicBezTo>
                    <a:cubicBezTo>
                      <a:pt x="1422" y="490"/>
                      <a:pt x="1418" y="485"/>
                      <a:pt x="1413" y="480"/>
                    </a:cubicBezTo>
                    <a:cubicBezTo>
                      <a:pt x="1410" y="476"/>
                      <a:pt x="1407" y="472"/>
                      <a:pt x="1403" y="468"/>
                    </a:cubicBezTo>
                    <a:cubicBezTo>
                      <a:pt x="1402" y="466"/>
                      <a:pt x="1400" y="465"/>
                      <a:pt x="1398" y="467"/>
                    </a:cubicBezTo>
                    <a:cubicBezTo>
                      <a:pt x="1399" y="469"/>
                      <a:pt x="1401" y="471"/>
                      <a:pt x="1401" y="473"/>
                    </a:cubicBezTo>
                    <a:cubicBezTo>
                      <a:pt x="1401" y="473"/>
                      <a:pt x="1401" y="474"/>
                      <a:pt x="1401" y="475"/>
                    </a:cubicBezTo>
                    <a:cubicBezTo>
                      <a:pt x="1401" y="476"/>
                      <a:pt x="1402" y="477"/>
                      <a:pt x="1402" y="478"/>
                    </a:cubicBezTo>
                    <a:cubicBezTo>
                      <a:pt x="1400" y="479"/>
                      <a:pt x="1398" y="475"/>
                      <a:pt x="1394" y="476"/>
                    </a:cubicBezTo>
                    <a:cubicBezTo>
                      <a:pt x="1393" y="475"/>
                      <a:pt x="1393" y="473"/>
                      <a:pt x="1392" y="472"/>
                    </a:cubicBezTo>
                    <a:cubicBezTo>
                      <a:pt x="1391" y="470"/>
                      <a:pt x="1389" y="471"/>
                      <a:pt x="1388" y="471"/>
                    </a:cubicBezTo>
                    <a:cubicBezTo>
                      <a:pt x="1387" y="470"/>
                      <a:pt x="1387" y="470"/>
                      <a:pt x="1387" y="468"/>
                    </a:cubicBezTo>
                    <a:cubicBezTo>
                      <a:pt x="1387" y="468"/>
                      <a:pt x="1388" y="468"/>
                      <a:pt x="1388" y="467"/>
                    </a:cubicBezTo>
                    <a:cubicBezTo>
                      <a:pt x="1388" y="467"/>
                      <a:pt x="1387" y="466"/>
                      <a:pt x="1388" y="465"/>
                    </a:cubicBezTo>
                    <a:cubicBezTo>
                      <a:pt x="1389" y="461"/>
                      <a:pt x="1394" y="463"/>
                      <a:pt x="1396" y="467"/>
                    </a:cubicBezTo>
                    <a:cubicBezTo>
                      <a:pt x="1399" y="465"/>
                      <a:pt x="1392" y="458"/>
                      <a:pt x="1391" y="456"/>
                    </a:cubicBezTo>
                    <a:cubicBezTo>
                      <a:pt x="1390" y="454"/>
                      <a:pt x="1389" y="444"/>
                      <a:pt x="1387" y="445"/>
                    </a:cubicBezTo>
                    <a:cubicBezTo>
                      <a:pt x="1388" y="447"/>
                      <a:pt x="1387" y="449"/>
                      <a:pt x="1385" y="447"/>
                    </a:cubicBezTo>
                    <a:cubicBezTo>
                      <a:pt x="1383" y="445"/>
                      <a:pt x="1385" y="444"/>
                      <a:pt x="1385" y="441"/>
                    </a:cubicBezTo>
                    <a:cubicBezTo>
                      <a:pt x="1385" y="442"/>
                      <a:pt x="1386" y="443"/>
                      <a:pt x="1386" y="443"/>
                    </a:cubicBezTo>
                    <a:cubicBezTo>
                      <a:pt x="1387" y="443"/>
                      <a:pt x="1387" y="442"/>
                      <a:pt x="1386" y="441"/>
                    </a:cubicBezTo>
                    <a:cubicBezTo>
                      <a:pt x="1386" y="438"/>
                      <a:pt x="1385" y="439"/>
                      <a:pt x="1384" y="438"/>
                    </a:cubicBezTo>
                    <a:cubicBezTo>
                      <a:pt x="1383" y="437"/>
                      <a:pt x="1382" y="436"/>
                      <a:pt x="1381" y="435"/>
                    </a:cubicBezTo>
                    <a:cubicBezTo>
                      <a:pt x="1380" y="435"/>
                      <a:pt x="1378" y="435"/>
                      <a:pt x="1377" y="434"/>
                    </a:cubicBezTo>
                    <a:cubicBezTo>
                      <a:pt x="1376" y="433"/>
                      <a:pt x="1375" y="432"/>
                      <a:pt x="1373" y="431"/>
                    </a:cubicBezTo>
                    <a:cubicBezTo>
                      <a:pt x="1371" y="431"/>
                      <a:pt x="1369" y="431"/>
                      <a:pt x="1368" y="429"/>
                    </a:cubicBezTo>
                    <a:cubicBezTo>
                      <a:pt x="1367" y="428"/>
                      <a:pt x="1367" y="427"/>
                      <a:pt x="1365" y="426"/>
                    </a:cubicBezTo>
                    <a:cubicBezTo>
                      <a:pt x="1364" y="425"/>
                      <a:pt x="1363" y="424"/>
                      <a:pt x="1361" y="424"/>
                    </a:cubicBezTo>
                    <a:cubicBezTo>
                      <a:pt x="1360" y="423"/>
                      <a:pt x="1359" y="424"/>
                      <a:pt x="1358" y="423"/>
                    </a:cubicBezTo>
                    <a:cubicBezTo>
                      <a:pt x="1356" y="422"/>
                      <a:pt x="1356" y="420"/>
                      <a:pt x="1355" y="418"/>
                    </a:cubicBezTo>
                    <a:cubicBezTo>
                      <a:pt x="1355" y="416"/>
                      <a:pt x="1354" y="413"/>
                      <a:pt x="1352" y="413"/>
                    </a:cubicBezTo>
                    <a:cubicBezTo>
                      <a:pt x="1352" y="414"/>
                      <a:pt x="1351" y="415"/>
                      <a:pt x="1351" y="416"/>
                    </a:cubicBezTo>
                    <a:cubicBezTo>
                      <a:pt x="1351" y="418"/>
                      <a:pt x="1352" y="417"/>
                      <a:pt x="1352" y="419"/>
                    </a:cubicBezTo>
                    <a:cubicBezTo>
                      <a:pt x="1352" y="419"/>
                      <a:pt x="1350" y="421"/>
                      <a:pt x="1350" y="421"/>
                    </a:cubicBezTo>
                    <a:cubicBezTo>
                      <a:pt x="1349" y="422"/>
                      <a:pt x="1349" y="423"/>
                      <a:pt x="1347" y="423"/>
                    </a:cubicBezTo>
                    <a:cubicBezTo>
                      <a:pt x="1345" y="422"/>
                      <a:pt x="1346" y="421"/>
                      <a:pt x="1344" y="421"/>
                    </a:cubicBezTo>
                    <a:cubicBezTo>
                      <a:pt x="1343" y="421"/>
                      <a:pt x="1344" y="424"/>
                      <a:pt x="1342" y="422"/>
                    </a:cubicBezTo>
                    <a:cubicBezTo>
                      <a:pt x="1341" y="421"/>
                      <a:pt x="1340" y="420"/>
                      <a:pt x="1340" y="418"/>
                    </a:cubicBezTo>
                    <a:cubicBezTo>
                      <a:pt x="1339" y="417"/>
                      <a:pt x="1338" y="417"/>
                      <a:pt x="1337" y="416"/>
                    </a:cubicBezTo>
                    <a:cubicBezTo>
                      <a:pt x="1335" y="415"/>
                      <a:pt x="1335" y="415"/>
                      <a:pt x="1333" y="414"/>
                    </a:cubicBezTo>
                    <a:cubicBezTo>
                      <a:pt x="1333" y="414"/>
                      <a:pt x="1333" y="413"/>
                      <a:pt x="1332" y="413"/>
                    </a:cubicBezTo>
                    <a:cubicBezTo>
                      <a:pt x="1331" y="413"/>
                      <a:pt x="1331" y="414"/>
                      <a:pt x="1330" y="414"/>
                    </a:cubicBezTo>
                    <a:cubicBezTo>
                      <a:pt x="1328" y="414"/>
                      <a:pt x="1327" y="413"/>
                      <a:pt x="1326" y="413"/>
                    </a:cubicBezTo>
                    <a:cubicBezTo>
                      <a:pt x="1324" y="412"/>
                      <a:pt x="1323" y="414"/>
                      <a:pt x="1321" y="414"/>
                    </a:cubicBezTo>
                    <a:cubicBezTo>
                      <a:pt x="1318" y="414"/>
                      <a:pt x="1316" y="412"/>
                      <a:pt x="1313" y="412"/>
                    </a:cubicBezTo>
                    <a:cubicBezTo>
                      <a:pt x="1310" y="413"/>
                      <a:pt x="1308" y="412"/>
                      <a:pt x="1305" y="413"/>
                    </a:cubicBezTo>
                    <a:cubicBezTo>
                      <a:pt x="1303" y="414"/>
                      <a:pt x="1302" y="415"/>
                      <a:pt x="1300" y="413"/>
                    </a:cubicBezTo>
                    <a:cubicBezTo>
                      <a:pt x="1299" y="412"/>
                      <a:pt x="1297" y="410"/>
                      <a:pt x="1296" y="408"/>
                    </a:cubicBezTo>
                    <a:cubicBezTo>
                      <a:pt x="1293" y="405"/>
                      <a:pt x="1291" y="401"/>
                      <a:pt x="1287" y="398"/>
                    </a:cubicBezTo>
                    <a:cubicBezTo>
                      <a:pt x="1287" y="397"/>
                      <a:pt x="1286" y="396"/>
                      <a:pt x="1285" y="396"/>
                    </a:cubicBezTo>
                    <a:cubicBezTo>
                      <a:pt x="1285" y="395"/>
                      <a:pt x="1285" y="393"/>
                      <a:pt x="1285" y="392"/>
                    </a:cubicBezTo>
                    <a:cubicBezTo>
                      <a:pt x="1283" y="390"/>
                      <a:pt x="1281" y="393"/>
                      <a:pt x="1280" y="394"/>
                    </a:cubicBezTo>
                    <a:cubicBezTo>
                      <a:pt x="1279" y="396"/>
                      <a:pt x="1278" y="396"/>
                      <a:pt x="1275" y="397"/>
                    </a:cubicBezTo>
                    <a:cubicBezTo>
                      <a:pt x="1273" y="398"/>
                      <a:pt x="1270" y="398"/>
                      <a:pt x="1269" y="400"/>
                    </a:cubicBezTo>
                    <a:cubicBezTo>
                      <a:pt x="1269" y="401"/>
                      <a:pt x="1269" y="401"/>
                      <a:pt x="1269" y="402"/>
                    </a:cubicBezTo>
                    <a:cubicBezTo>
                      <a:pt x="1271" y="402"/>
                      <a:pt x="1271" y="400"/>
                      <a:pt x="1272" y="399"/>
                    </a:cubicBezTo>
                    <a:cubicBezTo>
                      <a:pt x="1274" y="399"/>
                      <a:pt x="1274" y="401"/>
                      <a:pt x="1276" y="401"/>
                    </a:cubicBezTo>
                    <a:cubicBezTo>
                      <a:pt x="1278" y="401"/>
                      <a:pt x="1278" y="395"/>
                      <a:pt x="1282" y="396"/>
                    </a:cubicBezTo>
                    <a:cubicBezTo>
                      <a:pt x="1285" y="397"/>
                      <a:pt x="1285" y="403"/>
                      <a:pt x="1285" y="405"/>
                    </a:cubicBezTo>
                    <a:cubicBezTo>
                      <a:pt x="1286" y="406"/>
                      <a:pt x="1285" y="408"/>
                      <a:pt x="1286" y="409"/>
                    </a:cubicBezTo>
                    <a:cubicBezTo>
                      <a:pt x="1287" y="411"/>
                      <a:pt x="1289" y="410"/>
                      <a:pt x="1289" y="413"/>
                    </a:cubicBezTo>
                    <a:cubicBezTo>
                      <a:pt x="1295" y="412"/>
                      <a:pt x="1292" y="416"/>
                      <a:pt x="1289" y="417"/>
                    </a:cubicBezTo>
                    <a:cubicBezTo>
                      <a:pt x="1290" y="419"/>
                      <a:pt x="1294" y="417"/>
                      <a:pt x="1295" y="415"/>
                    </a:cubicBezTo>
                    <a:cubicBezTo>
                      <a:pt x="1296" y="416"/>
                      <a:pt x="1297" y="417"/>
                      <a:pt x="1297" y="418"/>
                    </a:cubicBezTo>
                    <a:cubicBezTo>
                      <a:pt x="1297" y="418"/>
                      <a:pt x="1298" y="418"/>
                      <a:pt x="1298" y="418"/>
                    </a:cubicBezTo>
                    <a:cubicBezTo>
                      <a:pt x="1299" y="421"/>
                      <a:pt x="1302" y="419"/>
                      <a:pt x="1302" y="421"/>
                    </a:cubicBezTo>
                    <a:cubicBezTo>
                      <a:pt x="1303" y="424"/>
                      <a:pt x="1299" y="423"/>
                      <a:pt x="1298" y="423"/>
                    </a:cubicBezTo>
                    <a:cubicBezTo>
                      <a:pt x="1294" y="424"/>
                      <a:pt x="1296" y="427"/>
                      <a:pt x="1296" y="429"/>
                    </a:cubicBezTo>
                    <a:cubicBezTo>
                      <a:pt x="1296" y="430"/>
                      <a:pt x="1294" y="434"/>
                      <a:pt x="1293" y="434"/>
                    </a:cubicBezTo>
                    <a:cubicBezTo>
                      <a:pt x="1292" y="433"/>
                      <a:pt x="1290" y="432"/>
                      <a:pt x="1289" y="431"/>
                    </a:cubicBezTo>
                    <a:cubicBezTo>
                      <a:pt x="1289" y="429"/>
                      <a:pt x="1291" y="427"/>
                      <a:pt x="1290" y="425"/>
                    </a:cubicBezTo>
                    <a:cubicBezTo>
                      <a:pt x="1290" y="425"/>
                      <a:pt x="1287" y="426"/>
                      <a:pt x="1286" y="426"/>
                    </a:cubicBezTo>
                    <a:cubicBezTo>
                      <a:pt x="1285" y="426"/>
                      <a:pt x="1285" y="426"/>
                      <a:pt x="1284" y="426"/>
                    </a:cubicBezTo>
                    <a:cubicBezTo>
                      <a:pt x="1282" y="427"/>
                      <a:pt x="1281" y="427"/>
                      <a:pt x="1280" y="428"/>
                    </a:cubicBezTo>
                    <a:cubicBezTo>
                      <a:pt x="1278" y="428"/>
                      <a:pt x="1280" y="429"/>
                      <a:pt x="1279" y="430"/>
                    </a:cubicBezTo>
                    <a:cubicBezTo>
                      <a:pt x="1279" y="431"/>
                      <a:pt x="1278" y="431"/>
                      <a:pt x="1278" y="432"/>
                    </a:cubicBezTo>
                    <a:cubicBezTo>
                      <a:pt x="1278" y="432"/>
                      <a:pt x="1278" y="432"/>
                      <a:pt x="1278" y="433"/>
                    </a:cubicBezTo>
                    <a:cubicBezTo>
                      <a:pt x="1278" y="436"/>
                      <a:pt x="1276" y="435"/>
                      <a:pt x="1274" y="435"/>
                    </a:cubicBezTo>
                    <a:cubicBezTo>
                      <a:pt x="1273" y="436"/>
                      <a:pt x="1273" y="436"/>
                      <a:pt x="1272" y="436"/>
                    </a:cubicBezTo>
                    <a:cubicBezTo>
                      <a:pt x="1272" y="437"/>
                      <a:pt x="1272" y="437"/>
                      <a:pt x="1271" y="437"/>
                    </a:cubicBezTo>
                    <a:cubicBezTo>
                      <a:pt x="1271" y="437"/>
                      <a:pt x="1271" y="436"/>
                      <a:pt x="1270" y="436"/>
                    </a:cubicBezTo>
                    <a:cubicBezTo>
                      <a:pt x="1270" y="434"/>
                      <a:pt x="1271" y="435"/>
                      <a:pt x="1272" y="434"/>
                    </a:cubicBezTo>
                    <a:cubicBezTo>
                      <a:pt x="1273" y="433"/>
                      <a:pt x="1272" y="432"/>
                      <a:pt x="1272" y="431"/>
                    </a:cubicBezTo>
                    <a:cubicBezTo>
                      <a:pt x="1272" y="431"/>
                      <a:pt x="1271" y="429"/>
                      <a:pt x="1270" y="429"/>
                    </a:cubicBezTo>
                    <a:cubicBezTo>
                      <a:pt x="1270" y="429"/>
                      <a:pt x="1270" y="430"/>
                      <a:pt x="1270" y="430"/>
                    </a:cubicBezTo>
                    <a:cubicBezTo>
                      <a:pt x="1270" y="431"/>
                      <a:pt x="1269" y="431"/>
                      <a:pt x="1270" y="432"/>
                    </a:cubicBezTo>
                    <a:cubicBezTo>
                      <a:pt x="1270" y="432"/>
                      <a:pt x="1271" y="431"/>
                      <a:pt x="1271" y="432"/>
                    </a:cubicBezTo>
                    <a:cubicBezTo>
                      <a:pt x="1271" y="433"/>
                      <a:pt x="1270" y="434"/>
                      <a:pt x="1269" y="435"/>
                    </a:cubicBezTo>
                    <a:cubicBezTo>
                      <a:pt x="1268" y="436"/>
                      <a:pt x="1266" y="436"/>
                      <a:pt x="1265" y="437"/>
                    </a:cubicBezTo>
                    <a:cubicBezTo>
                      <a:pt x="1264" y="438"/>
                      <a:pt x="1264" y="439"/>
                      <a:pt x="1263" y="439"/>
                    </a:cubicBezTo>
                    <a:cubicBezTo>
                      <a:pt x="1262" y="440"/>
                      <a:pt x="1262" y="440"/>
                      <a:pt x="1261" y="440"/>
                    </a:cubicBezTo>
                    <a:cubicBezTo>
                      <a:pt x="1260" y="442"/>
                      <a:pt x="1259" y="444"/>
                      <a:pt x="1258" y="445"/>
                    </a:cubicBezTo>
                    <a:cubicBezTo>
                      <a:pt x="1257" y="445"/>
                      <a:pt x="1256" y="445"/>
                      <a:pt x="1255" y="446"/>
                    </a:cubicBezTo>
                    <a:cubicBezTo>
                      <a:pt x="1255" y="447"/>
                      <a:pt x="1255" y="448"/>
                      <a:pt x="1255" y="449"/>
                    </a:cubicBezTo>
                    <a:cubicBezTo>
                      <a:pt x="1253" y="451"/>
                      <a:pt x="1251" y="451"/>
                      <a:pt x="1248" y="450"/>
                    </a:cubicBezTo>
                    <a:cubicBezTo>
                      <a:pt x="1247" y="449"/>
                      <a:pt x="1248" y="449"/>
                      <a:pt x="1246" y="449"/>
                    </a:cubicBezTo>
                    <a:cubicBezTo>
                      <a:pt x="1245" y="449"/>
                      <a:pt x="1243" y="449"/>
                      <a:pt x="1242" y="450"/>
                    </a:cubicBezTo>
                    <a:cubicBezTo>
                      <a:pt x="1243" y="447"/>
                      <a:pt x="1248" y="443"/>
                      <a:pt x="1249" y="447"/>
                    </a:cubicBezTo>
                    <a:cubicBezTo>
                      <a:pt x="1254" y="446"/>
                      <a:pt x="1250" y="442"/>
                      <a:pt x="1251" y="441"/>
                    </a:cubicBezTo>
                    <a:cubicBezTo>
                      <a:pt x="1250" y="441"/>
                      <a:pt x="1249" y="440"/>
                      <a:pt x="1250" y="439"/>
                    </a:cubicBezTo>
                    <a:cubicBezTo>
                      <a:pt x="1251" y="438"/>
                      <a:pt x="1251" y="439"/>
                      <a:pt x="1252" y="439"/>
                    </a:cubicBezTo>
                    <a:cubicBezTo>
                      <a:pt x="1253" y="438"/>
                      <a:pt x="1254" y="437"/>
                      <a:pt x="1256" y="437"/>
                    </a:cubicBezTo>
                    <a:cubicBezTo>
                      <a:pt x="1255" y="434"/>
                      <a:pt x="1258" y="418"/>
                      <a:pt x="1250" y="420"/>
                    </a:cubicBezTo>
                    <a:cubicBezTo>
                      <a:pt x="1250" y="422"/>
                      <a:pt x="1252" y="422"/>
                      <a:pt x="1252" y="424"/>
                    </a:cubicBezTo>
                    <a:cubicBezTo>
                      <a:pt x="1253" y="426"/>
                      <a:pt x="1252" y="427"/>
                      <a:pt x="1251" y="428"/>
                    </a:cubicBezTo>
                    <a:cubicBezTo>
                      <a:pt x="1250" y="430"/>
                      <a:pt x="1249" y="432"/>
                      <a:pt x="1247" y="433"/>
                    </a:cubicBezTo>
                    <a:cubicBezTo>
                      <a:pt x="1246" y="434"/>
                      <a:pt x="1245" y="434"/>
                      <a:pt x="1244" y="434"/>
                    </a:cubicBezTo>
                    <a:cubicBezTo>
                      <a:pt x="1243" y="435"/>
                      <a:pt x="1243" y="436"/>
                      <a:pt x="1242" y="436"/>
                    </a:cubicBezTo>
                    <a:cubicBezTo>
                      <a:pt x="1241" y="436"/>
                      <a:pt x="1238" y="436"/>
                      <a:pt x="1237" y="436"/>
                    </a:cubicBezTo>
                    <a:cubicBezTo>
                      <a:pt x="1234" y="437"/>
                      <a:pt x="1234" y="437"/>
                      <a:pt x="1233" y="434"/>
                    </a:cubicBezTo>
                    <a:cubicBezTo>
                      <a:pt x="1232" y="433"/>
                      <a:pt x="1232" y="430"/>
                      <a:pt x="1230" y="429"/>
                    </a:cubicBezTo>
                    <a:cubicBezTo>
                      <a:pt x="1227" y="428"/>
                      <a:pt x="1224" y="429"/>
                      <a:pt x="1221" y="427"/>
                    </a:cubicBezTo>
                    <a:cubicBezTo>
                      <a:pt x="1219" y="425"/>
                      <a:pt x="1219" y="424"/>
                      <a:pt x="1215" y="425"/>
                    </a:cubicBezTo>
                    <a:cubicBezTo>
                      <a:pt x="1215" y="423"/>
                      <a:pt x="1214" y="422"/>
                      <a:pt x="1213" y="420"/>
                    </a:cubicBezTo>
                    <a:cubicBezTo>
                      <a:pt x="1212" y="419"/>
                      <a:pt x="1212" y="418"/>
                      <a:pt x="1210" y="417"/>
                    </a:cubicBezTo>
                    <a:cubicBezTo>
                      <a:pt x="1209" y="417"/>
                      <a:pt x="1208" y="418"/>
                      <a:pt x="1207" y="418"/>
                    </a:cubicBezTo>
                    <a:cubicBezTo>
                      <a:pt x="1206" y="420"/>
                      <a:pt x="1212" y="425"/>
                      <a:pt x="1207" y="426"/>
                    </a:cubicBezTo>
                    <a:cubicBezTo>
                      <a:pt x="1203" y="427"/>
                      <a:pt x="1202" y="419"/>
                      <a:pt x="1200" y="417"/>
                    </a:cubicBezTo>
                    <a:cubicBezTo>
                      <a:pt x="1202" y="414"/>
                      <a:pt x="1206" y="415"/>
                      <a:pt x="1206" y="412"/>
                    </a:cubicBezTo>
                    <a:cubicBezTo>
                      <a:pt x="1206" y="409"/>
                      <a:pt x="1203" y="408"/>
                      <a:pt x="1201" y="406"/>
                    </a:cubicBezTo>
                    <a:cubicBezTo>
                      <a:pt x="1200" y="406"/>
                      <a:pt x="1198" y="404"/>
                      <a:pt x="1199" y="403"/>
                    </a:cubicBezTo>
                    <a:cubicBezTo>
                      <a:pt x="1199" y="400"/>
                      <a:pt x="1208" y="398"/>
                      <a:pt x="1207" y="395"/>
                    </a:cubicBezTo>
                    <a:cubicBezTo>
                      <a:pt x="1205" y="398"/>
                      <a:pt x="1201" y="393"/>
                      <a:pt x="1201" y="391"/>
                    </a:cubicBezTo>
                    <a:cubicBezTo>
                      <a:pt x="1202" y="389"/>
                      <a:pt x="1206" y="387"/>
                      <a:pt x="1206" y="390"/>
                    </a:cubicBezTo>
                    <a:cubicBezTo>
                      <a:pt x="1208" y="390"/>
                      <a:pt x="1207" y="388"/>
                      <a:pt x="1206" y="388"/>
                    </a:cubicBezTo>
                    <a:cubicBezTo>
                      <a:pt x="1204" y="386"/>
                      <a:pt x="1202" y="386"/>
                      <a:pt x="1199" y="386"/>
                    </a:cubicBezTo>
                    <a:cubicBezTo>
                      <a:pt x="1199" y="385"/>
                      <a:pt x="1196" y="384"/>
                      <a:pt x="1195" y="383"/>
                    </a:cubicBezTo>
                    <a:cubicBezTo>
                      <a:pt x="1193" y="383"/>
                      <a:pt x="1191" y="381"/>
                      <a:pt x="1189" y="381"/>
                    </a:cubicBezTo>
                    <a:cubicBezTo>
                      <a:pt x="1189" y="380"/>
                      <a:pt x="1191" y="377"/>
                      <a:pt x="1192" y="377"/>
                    </a:cubicBezTo>
                    <a:cubicBezTo>
                      <a:pt x="1193" y="377"/>
                      <a:pt x="1196" y="379"/>
                      <a:pt x="1197" y="379"/>
                    </a:cubicBezTo>
                    <a:cubicBezTo>
                      <a:pt x="1203" y="381"/>
                      <a:pt x="1209" y="380"/>
                      <a:pt x="1214" y="382"/>
                    </a:cubicBezTo>
                    <a:cubicBezTo>
                      <a:pt x="1214" y="379"/>
                      <a:pt x="1210" y="376"/>
                      <a:pt x="1215" y="375"/>
                    </a:cubicBezTo>
                    <a:cubicBezTo>
                      <a:pt x="1217" y="374"/>
                      <a:pt x="1218" y="375"/>
                      <a:pt x="1218" y="373"/>
                    </a:cubicBezTo>
                    <a:cubicBezTo>
                      <a:pt x="1219" y="371"/>
                      <a:pt x="1218" y="369"/>
                      <a:pt x="1216" y="369"/>
                    </a:cubicBezTo>
                    <a:cubicBezTo>
                      <a:pt x="1215" y="369"/>
                      <a:pt x="1213" y="371"/>
                      <a:pt x="1212" y="370"/>
                    </a:cubicBezTo>
                    <a:cubicBezTo>
                      <a:pt x="1210" y="369"/>
                      <a:pt x="1212" y="367"/>
                      <a:pt x="1212" y="366"/>
                    </a:cubicBezTo>
                    <a:cubicBezTo>
                      <a:pt x="1212" y="362"/>
                      <a:pt x="1207" y="360"/>
                      <a:pt x="1204" y="363"/>
                    </a:cubicBezTo>
                    <a:cubicBezTo>
                      <a:pt x="1203" y="361"/>
                      <a:pt x="1206" y="359"/>
                      <a:pt x="1208" y="359"/>
                    </a:cubicBezTo>
                    <a:cubicBezTo>
                      <a:pt x="1210" y="359"/>
                      <a:pt x="1211" y="360"/>
                      <a:pt x="1212" y="361"/>
                    </a:cubicBezTo>
                    <a:cubicBezTo>
                      <a:pt x="1213" y="362"/>
                      <a:pt x="1213" y="366"/>
                      <a:pt x="1214" y="366"/>
                    </a:cubicBezTo>
                    <a:cubicBezTo>
                      <a:pt x="1216" y="368"/>
                      <a:pt x="1219" y="365"/>
                      <a:pt x="1220" y="365"/>
                    </a:cubicBezTo>
                    <a:cubicBezTo>
                      <a:pt x="1221" y="366"/>
                      <a:pt x="1221" y="368"/>
                      <a:pt x="1222" y="370"/>
                    </a:cubicBezTo>
                    <a:cubicBezTo>
                      <a:pt x="1223" y="371"/>
                      <a:pt x="1225" y="371"/>
                      <a:pt x="1226" y="372"/>
                    </a:cubicBezTo>
                    <a:cubicBezTo>
                      <a:pt x="1229" y="373"/>
                      <a:pt x="1233" y="375"/>
                      <a:pt x="1236" y="376"/>
                    </a:cubicBezTo>
                    <a:cubicBezTo>
                      <a:pt x="1236" y="374"/>
                      <a:pt x="1236" y="371"/>
                      <a:pt x="1234" y="371"/>
                    </a:cubicBezTo>
                    <a:cubicBezTo>
                      <a:pt x="1231" y="370"/>
                      <a:pt x="1229" y="372"/>
                      <a:pt x="1229" y="369"/>
                    </a:cubicBezTo>
                    <a:cubicBezTo>
                      <a:pt x="1229" y="368"/>
                      <a:pt x="1230" y="367"/>
                      <a:pt x="1230" y="366"/>
                    </a:cubicBezTo>
                    <a:cubicBezTo>
                      <a:pt x="1230" y="364"/>
                      <a:pt x="1229" y="364"/>
                      <a:pt x="1228" y="363"/>
                    </a:cubicBezTo>
                    <a:cubicBezTo>
                      <a:pt x="1226" y="361"/>
                      <a:pt x="1225" y="359"/>
                      <a:pt x="1224" y="357"/>
                    </a:cubicBezTo>
                    <a:cubicBezTo>
                      <a:pt x="1224" y="354"/>
                      <a:pt x="1225" y="351"/>
                      <a:pt x="1224" y="349"/>
                    </a:cubicBezTo>
                    <a:cubicBezTo>
                      <a:pt x="1223" y="348"/>
                      <a:pt x="1219" y="347"/>
                      <a:pt x="1218" y="346"/>
                    </a:cubicBezTo>
                    <a:cubicBezTo>
                      <a:pt x="1215" y="343"/>
                      <a:pt x="1212" y="338"/>
                      <a:pt x="1212" y="333"/>
                    </a:cubicBezTo>
                    <a:cubicBezTo>
                      <a:pt x="1212" y="328"/>
                      <a:pt x="1215" y="323"/>
                      <a:pt x="1217" y="318"/>
                    </a:cubicBezTo>
                    <a:cubicBezTo>
                      <a:pt x="1217" y="317"/>
                      <a:pt x="1219" y="313"/>
                      <a:pt x="1219" y="312"/>
                    </a:cubicBezTo>
                    <a:cubicBezTo>
                      <a:pt x="1216" y="312"/>
                      <a:pt x="1217" y="315"/>
                      <a:pt x="1216" y="317"/>
                    </a:cubicBezTo>
                    <a:cubicBezTo>
                      <a:pt x="1214" y="319"/>
                      <a:pt x="1211" y="320"/>
                      <a:pt x="1210" y="317"/>
                    </a:cubicBezTo>
                    <a:cubicBezTo>
                      <a:pt x="1213" y="317"/>
                      <a:pt x="1213" y="316"/>
                      <a:pt x="1214" y="314"/>
                    </a:cubicBezTo>
                    <a:cubicBezTo>
                      <a:pt x="1215" y="312"/>
                      <a:pt x="1215" y="312"/>
                      <a:pt x="1217" y="311"/>
                    </a:cubicBezTo>
                    <a:cubicBezTo>
                      <a:pt x="1220" y="308"/>
                      <a:pt x="1221" y="305"/>
                      <a:pt x="1225" y="304"/>
                    </a:cubicBezTo>
                    <a:cubicBezTo>
                      <a:pt x="1226" y="305"/>
                      <a:pt x="1227" y="305"/>
                      <a:pt x="1228" y="305"/>
                    </a:cubicBezTo>
                    <a:cubicBezTo>
                      <a:pt x="1229" y="307"/>
                      <a:pt x="1229" y="309"/>
                      <a:pt x="1229" y="311"/>
                    </a:cubicBezTo>
                    <a:cubicBezTo>
                      <a:pt x="1230" y="314"/>
                      <a:pt x="1231" y="316"/>
                      <a:pt x="1232" y="318"/>
                    </a:cubicBezTo>
                    <a:cubicBezTo>
                      <a:pt x="1233" y="320"/>
                      <a:pt x="1234" y="322"/>
                      <a:pt x="1235" y="324"/>
                    </a:cubicBezTo>
                    <a:cubicBezTo>
                      <a:pt x="1236" y="327"/>
                      <a:pt x="1238" y="327"/>
                      <a:pt x="1240" y="325"/>
                    </a:cubicBezTo>
                    <a:cubicBezTo>
                      <a:pt x="1240" y="325"/>
                      <a:pt x="1240" y="320"/>
                      <a:pt x="1242" y="322"/>
                    </a:cubicBezTo>
                    <a:cubicBezTo>
                      <a:pt x="1243" y="322"/>
                      <a:pt x="1243" y="320"/>
                      <a:pt x="1244" y="320"/>
                    </a:cubicBezTo>
                    <a:cubicBezTo>
                      <a:pt x="1245" y="320"/>
                      <a:pt x="1245" y="321"/>
                      <a:pt x="1246" y="322"/>
                    </a:cubicBezTo>
                    <a:cubicBezTo>
                      <a:pt x="1246" y="322"/>
                      <a:pt x="1247" y="323"/>
                      <a:pt x="1246" y="324"/>
                    </a:cubicBezTo>
                    <a:cubicBezTo>
                      <a:pt x="1249" y="323"/>
                      <a:pt x="1250" y="323"/>
                      <a:pt x="1250" y="320"/>
                    </a:cubicBezTo>
                    <a:cubicBezTo>
                      <a:pt x="1250" y="319"/>
                      <a:pt x="1249" y="320"/>
                      <a:pt x="1249" y="319"/>
                    </a:cubicBezTo>
                    <a:cubicBezTo>
                      <a:pt x="1249" y="319"/>
                      <a:pt x="1250" y="318"/>
                      <a:pt x="1250" y="318"/>
                    </a:cubicBezTo>
                    <a:cubicBezTo>
                      <a:pt x="1249" y="316"/>
                      <a:pt x="1250" y="317"/>
                      <a:pt x="1248" y="316"/>
                    </a:cubicBezTo>
                    <a:cubicBezTo>
                      <a:pt x="1245" y="316"/>
                      <a:pt x="1238" y="317"/>
                      <a:pt x="1236" y="319"/>
                    </a:cubicBezTo>
                    <a:cubicBezTo>
                      <a:pt x="1235" y="317"/>
                      <a:pt x="1235" y="316"/>
                      <a:pt x="1234" y="314"/>
                    </a:cubicBezTo>
                    <a:cubicBezTo>
                      <a:pt x="1235" y="314"/>
                      <a:pt x="1236" y="313"/>
                      <a:pt x="1236" y="312"/>
                    </a:cubicBezTo>
                    <a:cubicBezTo>
                      <a:pt x="1235" y="312"/>
                      <a:pt x="1234" y="312"/>
                      <a:pt x="1233" y="312"/>
                    </a:cubicBezTo>
                    <a:cubicBezTo>
                      <a:pt x="1232" y="310"/>
                      <a:pt x="1231" y="307"/>
                      <a:pt x="1231" y="304"/>
                    </a:cubicBezTo>
                    <a:cubicBezTo>
                      <a:pt x="1231" y="303"/>
                      <a:pt x="1230" y="301"/>
                      <a:pt x="1231" y="300"/>
                    </a:cubicBezTo>
                    <a:cubicBezTo>
                      <a:pt x="1231" y="298"/>
                      <a:pt x="1233" y="297"/>
                      <a:pt x="1233" y="296"/>
                    </a:cubicBezTo>
                    <a:cubicBezTo>
                      <a:pt x="1236" y="293"/>
                      <a:pt x="1236" y="290"/>
                      <a:pt x="1240" y="291"/>
                    </a:cubicBezTo>
                    <a:cubicBezTo>
                      <a:pt x="1241" y="291"/>
                      <a:pt x="1243" y="290"/>
                      <a:pt x="1245" y="290"/>
                    </a:cubicBezTo>
                    <a:cubicBezTo>
                      <a:pt x="1246" y="291"/>
                      <a:pt x="1247" y="292"/>
                      <a:pt x="1247" y="294"/>
                    </a:cubicBezTo>
                    <a:cubicBezTo>
                      <a:pt x="1249" y="293"/>
                      <a:pt x="1247" y="293"/>
                      <a:pt x="1248" y="292"/>
                    </a:cubicBezTo>
                    <a:cubicBezTo>
                      <a:pt x="1249" y="291"/>
                      <a:pt x="1250" y="291"/>
                      <a:pt x="1251" y="291"/>
                    </a:cubicBezTo>
                    <a:cubicBezTo>
                      <a:pt x="1256" y="287"/>
                      <a:pt x="1249" y="280"/>
                      <a:pt x="1254" y="276"/>
                    </a:cubicBezTo>
                    <a:cubicBezTo>
                      <a:pt x="1255" y="275"/>
                      <a:pt x="1257" y="275"/>
                      <a:pt x="1259" y="274"/>
                    </a:cubicBezTo>
                    <a:cubicBezTo>
                      <a:pt x="1260" y="273"/>
                      <a:pt x="1260" y="272"/>
                      <a:pt x="1261" y="271"/>
                    </a:cubicBezTo>
                    <a:cubicBezTo>
                      <a:pt x="1264" y="267"/>
                      <a:pt x="1267" y="272"/>
                      <a:pt x="1269" y="267"/>
                    </a:cubicBezTo>
                    <a:cubicBezTo>
                      <a:pt x="1269" y="265"/>
                      <a:pt x="1269" y="265"/>
                      <a:pt x="1269" y="263"/>
                    </a:cubicBezTo>
                    <a:cubicBezTo>
                      <a:pt x="1268" y="261"/>
                      <a:pt x="1270" y="260"/>
                      <a:pt x="1269" y="258"/>
                    </a:cubicBezTo>
                    <a:cubicBezTo>
                      <a:pt x="1264" y="258"/>
                      <a:pt x="1267" y="271"/>
                      <a:pt x="1263" y="269"/>
                    </a:cubicBezTo>
                    <a:cubicBezTo>
                      <a:pt x="1260" y="268"/>
                      <a:pt x="1262" y="257"/>
                      <a:pt x="1262" y="254"/>
                    </a:cubicBezTo>
                    <a:cubicBezTo>
                      <a:pt x="1262" y="253"/>
                      <a:pt x="1262" y="249"/>
                      <a:pt x="1261" y="248"/>
                    </a:cubicBezTo>
                    <a:cubicBezTo>
                      <a:pt x="1260" y="247"/>
                      <a:pt x="1254" y="248"/>
                      <a:pt x="1253" y="248"/>
                    </a:cubicBezTo>
                    <a:cubicBezTo>
                      <a:pt x="1251" y="249"/>
                      <a:pt x="1251" y="253"/>
                      <a:pt x="1250" y="255"/>
                    </a:cubicBezTo>
                    <a:cubicBezTo>
                      <a:pt x="1249" y="258"/>
                      <a:pt x="1250" y="260"/>
                      <a:pt x="1250" y="262"/>
                    </a:cubicBezTo>
                    <a:cubicBezTo>
                      <a:pt x="1249" y="264"/>
                      <a:pt x="1248" y="266"/>
                      <a:pt x="1247" y="263"/>
                    </a:cubicBezTo>
                    <a:cubicBezTo>
                      <a:pt x="1246" y="261"/>
                      <a:pt x="1249" y="260"/>
                      <a:pt x="1248" y="258"/>
                    </a:cubicBezTo>
                    <a:cubicBezTo>
                      <a:pt x="1247" y="257"/>
                      <a:pt x="1245" y="258"/>
                      <a:pt x="1245" y="257"/>
                    </a:cubicBezTo>
                    <a:cubicBezTo>
                      <a:pt x="1244" y="257"/>
                      <a:pt x="1244" y="255"/>
                      <a:pt x="1244" y="255"/>
                    </a:cubicBezTo>
                    <a:cubicBezTo>
                      <a:pt x="1244" y="254"/>
                      <a:pt x="1245" y="253"/>
                      <a:pt x="1245" y="252"/>
                    </a:cubicBezTo>
                    <a:cubicBezTo>
                      <a:pt x="1245" y="251"/>
                      <a:pt x="1244" y="249"/>
                      <a:pt x="1244" y="249"/>
                    </a:cubicBezTo>
                    <a:cubicBezTo>
                      <a:pt x="1244" y="248"/>
                      <a:pt x="1245" y="248"/>
                      <a:pt x="1246" y="248"/>
                    </a:cubicBezTo>
                    <a:cubicBezTo>
                      <a:pt x="1246" y="247"/>
                      <a:pt x="1246" y="246"/>
                      <a:pt x="1246" y="245"/>
                    </a:cubicBezTo>
                    <a:cubicBezTo>
                      <a:pt x="1246" y="244"/>
                      <a:pt x="1246" y="242"/>
                      <a:pt x="1246" y="241"/>
                    </a:cubicBezTo>
                    <a:cubicBezTo>
                      <a:pt x="1246" y="239"/>
                      <a:pt x="1247" y="242"/>
                      <a:pt x="1248" y="241"/>
                    </a:cubicBezTo>
                    <a:cubicBezTo>
                      <a:pt x="1249" y="241"/>
                      <a:pt x="1247" y="239"/>
                      <a:pt x="1247" y="238"/>
                    </a:cubicBezTo>
                    <a:cubicBezTo>
                      <a:pt x="1247" y="238"/>
                      <a:pt x="1247" y="238"/>
                      <a:pt x="1248" y="237"/>
                    </a:cubicBezTo>
                    <a:cubicBezTo>
                      <a:pt x="1248" y="237"/>
                      <a:pt x="1248" y="236"/>
                      <a:pt x="1247" y="236"/>
                    </a:cubicBezTo>
                    <a:cubicBezTo>
                      <a:pt x="1245" y="237"/>
                      <a:pt x="1245" y="238"/>
                      <a:pt x="1244" y="239"/>
                    </a:cubicBezTo>
                    <a:cubicBezTo>
                      <a:pt x="1244" y="240"/>
                      <a:pt x="1243" y="241"/>
                      <a:pt x="1243" y="241"/>
                    </a:cubicBezTo>
                    <a:cubicBezTo>
                      <a:pt x="1243" y="241"/>
                      <a:pt x="1242" y="243"/>
                      <a:pt x="1242" y="243"/>
                    </a:cubicBezTo>
                    <a:cubicBezTo>
                      <a:pt x="1241" y="241"/>
                      <a:pt x="1241" y="240"/>
                      <a:pt x="1241" y="239"/>
                    </a:cubicBezTo>
                    <a:cubicBezTo>
                      <a:pt x="1238" y="239"/>
                      <a:pt x="1238" y="242"/>
                      <a:pt x="1238" y="244"/>
                    </a:cubicBezTo>
                    <a:cubicBezTo>
                      <a:pt x="1237" y="240"/>
                      <a:pt x="1237" y="240"/>
                      <a:pt x="1239" y="237"/>
                    </a:cubicBezTo>
                    <a:cubicBezTo>
                      <a:pt x="1240" y="235"/>
                      <a:pt x="1239" y="233"/>
                      <a:pt x="1240" y="231"/>
                    </a:cubicBezTo>
                    <a:cubicBezTo>
                      <a:pt x="1242" y="226"/>
                      <a:pt x="1249" y="224"/>
                      <a:pt x="1254" y="223"/>
                    </a:cubicBezTo>
                    <a:cubicBezTo>
                      <a:pt x="1257" y="222"/>
                      <a:pt x="1260" y="221"/>
                      <a:pt x="1263" y="220"/>
                    </a:cubicBezTo>
                    <a:cubicBezTo>
                      <a:pt x="1265" y="219"/>
                      <a:pt x="1268" y="218"/>
                      <a:pt x="1270" y="217"/>
                    </a:cubicBezTo>
                    <a:cubicBezTo>
                      <a:pt x="1275" y="213"/>
                      <a:pt x="1279" y="208"/>
                      <a:pt x="1285" y="205"/>
                    </a:cubicBezTo>
                    <a:cubicBezTo>
                      <a:pt x="1287" y="204"/>
                      <a:pt x="1289" y="201"/>
                      <a:pt x="1291" y="200"/>
                    </a:cubicBezTo>
                    <a:cubicBezTo>
                      <a:pt x="1292" y="200"/>
                      <a:pt x="1293" y="200"/>
                      <a:pt x="1295" y="200"/>
                    </a:cubicBezTo>
                    <a:cubicBezTo>
                      <a:pt x="1296" y="199"/>
                      <a:pt x="1297" y="198"/>
                      <a:pt x="1299" y="197"/>
                    </a:cubicBezTo>
                    <a:cubicBezTo>
                      <a:pt x="1302" y="194"/>
                      <a:pt x="1304" y="192"/>
                      <a:pt x="1307" y="189"/>
                    </a:cubicBezTo>
                    <a:cubicBezTo>
                      <a:pt x="1307" y="190"/>
                      <a:pt x="1308" y="191"/>
                      <a:pt x="1307" y="193"/>
                    </a:cubicBezTo>
                    <a:cubicBezTo>
                      <a:pt x="1309" y="192"/>
                      <a:pt x="1310" y="190"/>
                      <a:pt x="1311" y="189"/>
                    </a:cubicBezTo>
                    <a:cubicBezTo>
                      <a:pt x="1312" y="189"/>
                      <a:pt x="1313" y="188"/>
                      <a:pt x="1314" y="188"/>
                    </a:cubicBezTo>
                    <a:cubicBezTo>
                      <a:pt x="1314" y="187"/>
                      <a:pt x="1314" y="186"/>
                      <a:pt x="1314" y="185"/>
                    </a:cubicBezTo>
                    <a:cubicBezTo>
                      <a:pt x="1316" y="184"/>
                      <a:pt x="1321" y="185"/>
                      <a:pt x="1320" y="181"/>
                    </a:cubicBezTo>
                    <a:cubicBezTo>
                      <a:pt x="1323" y="180"/>
                      <a:pt x="1328" y="179"/>
                      <a:pt x="1330" y="177"/>
                    </a:cubicBezTo>
                    <a:cubicBezTo>
                      <a:pt x="1333" y="175"/>
                      <a:pt x="1330" y="173"/>
                      <a:pt x="1331" y="171"/>
                    </a:cubicBezTo>
                    <a:cubicBezTo>
                      <a:pt x="1332" y="169"/>
                      <a:pt x="1332" y="169"/>
                      <a:pt x="1333" y="167"/>
                    </a:cubicBezTo>
                    <a:cubicBezTo>
                      <a:pt x="1333" y="166"/>
                      <a:pt x="1332" y="165"/>
                      <a:pt x="1332" y="163"/>
                    </a:cubicBezTo>
                    <a:cubicBezTo>
                      <a:pt x="1332" y="160"/>
                      <a:pt x="1333" y="155"/>
                      <a:pt x="1337" y="155"/>
                    </a:cubicBezTo>
                    <a:cubicBezTo>
                      <a:pt x="1339" y="155"/>
                      <a:pt x="1338" y="157"/>
                      <a:pt x="1339" y="158"/>
                    </a:cubicBezTo>
                    <a:cubicBezTo>
                      <a:pt x="1340" y="160"/>
                      <a:pt x="1343" y="161"/>
                      <a:pt x="1344" y="164"/>
                    </a:cubicBezTo>
                    <a:cubicBezTo>
                      <a:pt x="1342" y="165"/>
                      <a:pt x="1341" y="167"/>
                      <a:pt x="1341" y="169"/>
                    </a:cubicBezTo>
                    <a:cubicBezTo>
                      <a:pt x="1340" y="171"/>
                      <a:pt x="1341" y="172"/>
                      <a:pt x="1341" y="173"/>
                    </a:cubicBezTo>
                    <a:cubicBezTo>
                      <a:pt x="1341" y="174"/>
                      <a:pt x="1340" y="174"/>
                      <a:pt x="1340" y="175"/>
                    </a:cubicBezTo>
                    <a:cubicBezTo>
                      <a:pt x="1342" y="175"/>
                      <a:pt x="1342" y="174"/>
                      <a:pt x="1343" y="173"/>
                    </a:cubicBezTo>
                    <a:cubicBezTo>
                      <a:pt x="1344" y="171"/>
                      <a:pt x="1345" y="171"/>
                      <a:pt x="1346" y="170"/>
                    </a:cubicBezTo>
                    <a:cubicBezTo>
                      <a:pt x="1347" y="169"/>
                      <a:pt x="1348" y="169"/>
                      <a:pt x="1348" y="168"/>
                    </a:cubicBezTo>
                    <a:cubicBezTo>
                      <a:pt x="1349" y="166"/>
                      <a:pt x="1348" y="166"/>
                      <a:pt x="1347" y="165"/>
                    </a:cubicBezTo>
                    <a:cubicBezTo>
                      <a:pt x="1346" y="161"/>
                      <a:pt x="1349" y="164"/>
                      <a:pt x="1350" y="163"/>
                    </a:cubicBezTo>
                    <a:cubicBezTo>
                      <a:pt x="1353" y="161"/>
                      <a:pt x="1352" y="154"/>
                      <a:pt x="1353" y="152"/>
                    </a:cubicBezTo>
                    <a:cubicBezTo>
                      <a:pt x="1353" y="151"/>
                      <a:pt x="1354" y="150"/>
                      <a:pt x="1354" y="149"/>
                    </a:cubicBezTo>
                    <a:cubicBezTo>
                      <a:pt x="1354" y="148"/>
                      <a:pt x="1352" y="148"/>
                      <a:pt x="1352" y="147"/>
                    </a:cubicBezTo>
                    <a:cubicBezTo>
                      <a:pt x="1351" y="144"/>
                      <a:pt x="1354" y="145"/>
                      <a:pt x="1355" y="144"/>
                    </a:cubicBezTo>
                    <a:cubicBezTo>
                      <a:pt x="1355" y="143"/>
                      <a:pt x="1355" y="142"/>
                      <a:pt x="1355" y="141"/>
                    </a:cubicBezTo>
                    <a:cubicBezTo>
                      <a:pt x="1355" y="139"/>
                      <a:pt x="1354" y="139"/>
                      <a:pt x="1356" y="138"/>
                    </a:cubicBezTo>
                    <a:cubicBezTo>
                      <a:pt x="1357" y="136"/>
                      <a:pt x="1357" y="135"/>
                      <a:pt x="1358" y="133"/>
                    </a:cubicBezTo>
                    <a:cubicBezTo>
                      <a:pt x="1359" y="131"/>
                      <a:pt x="1362" y="131"/>
                      <a:pt x="1364" y="130"/>
                    </a:cubicBezTo>
                    <a:cubicBezTo>
                      <a:pt x="1365" y="129"/>
                      <a:pt x="1365" y="128"/>
                      <a:pt x="1365" y="126"/>
                    </a:cubicBezTo>
                    <a:cubicBezTo>
                      <a:pt x="1365" y="125"/>
                      <a:pt x="1363" y="122"/>
                      <a:pt x="1363" y="125"/>
                    </a:cubicBezTo>
                    <a:cubicBezTo>
                      <a:pt x="1363" y="125"/>
                      <a:pt x="1362" y="125"/>
                      <a:pt x="1362" y="125"/>
                    </a:cubicBezTo>
                    <a:cubicBezTo>
                      <a:pt x="1362" y="124"/>
                      <a:pt x="1362" y="123"/>
                      <a:pt x="1362" y="121"/>
                    </a:cubicBezTo>
                    <a:cubicBezTo>
                      <a:pt x="1362" y="119"/>
                      <a:pt x="1362" y="119"/>
                      <a:pt x="1361" y="117"/>
                    </a:cubicBezTo>
                    <a:cubicBezTo>
                      <a:pt x="1360" y="115"/>
                      <a:pt x="1361" y="116"/>
                      <a:pt x="1361" y="114"/>
                    </a:cubicBezTo>
                    <a:cubicBezTo>
                      <a:pt x="1361" y="113"/>
                      <a:pt x="1362" y="113"/>
                      <a:pt x="1362" y="111"/>
                    </a:cubicBezTo>
                    <a:cubicBezTo>
                      <a:pt x="1360" y="112"/>
                      <a:pt x="1361" y="113"/>
                      <a:pt x="1360" y="114"/>
                    </a:cubicBezTo>
                    <a:cubicBezTo>
                      <a:pt x="1359" y="115"/>
                      <a:pt x="1358" y="115"/>
                      <a:pt x="1357" y="115"/>
                    </a:cubicBezTo>
                    <a:cubicBezTo>
                      <a:pt x="1355" y="116"/>
                      <a:pt x="1354" y="116"/>
                      <a:pt x="1353" y="116"/>
                    </a:cubicBezTo>
                    <a:cubicBezTo>
                      <a:pt x="1351" y="116"/>
                      <a:pt x="1350" y="117"/>
                      <a:pt x="1348" y="117"/>
                    </a:cubicBezTo>
                    <a:cubicBezTo>
                      <a:pt x="1347" y="115"/>
                      <a:pt x="1348" y="114"/>
                      <a:pt x="1347" y="112"/>
                    </a:cubicBezTo>
                    <a:cubicBezTo>
                      <a:pt x="1347" y="110"/>
                      <a:pt x="1346" y="109"/>
                      <a:pt x="1345" y="107"/>
                    </a:cubicBezTo>
                    <a:cubicBezTo>
                      <a:pt x="1345" y="105"/>
                      <a:pt x="1345" y="98"/>
                      <a:pt x="1342" y="98"/>
                    </a:cubicBezTo>
                    <a:cubicBezTo>
                      <a:pt x="1341" y="100"/>
                      <a:pt x="1339" y="98"/>
                      <a:pt x="1337" y="99"/>
                    </a:cubicBezTo>
                    <a:cubicBezTo>
                      <a:pt x="1336" y="101"/>
                      <a:pt x="1338" y="102"/>
                      <a:pt x="1334" y="103"/>
                    </a:cubicBezTo>
                    <a:cubicBezTo>
                      <a:pt x="1333" y="100"/>
                      <a:pt x="1331" y="104"/>
                      <a:pt x="1330" y="104"/>
                    </a:cubicBezTo>
                    <a:cubicBezTo>
                      <a:pt x="1327" y="106"/>
                      <a:pt x="1326" y="107"/>
                      <a:pt x="1325" y="109"/>
                    </a:cubicBezTo>
                    <a:cubicBezTo>
                      <a:pt x="1324" y="110"/>
                      <a:pt x="1324" y="111"/>
                      <a:pt x="1323" y="112"/>
                    </a:cubicBezTo>
                    <a:cubicBezTo>
                      <a:pt x="1323" y="113"/>
                      <a:pt x="1322" y="113"/>
                      <a:pt x="1322" y="114"/>
                    </a:cubicBezTo>
                    <a:cubicBezTo>
                      <a:pt x="1322" y="117"/>
                      <a:pt x="1322" y="119"/>
                      <a:pt x="1322" y="121"/>
                    </a:cubicBezTo>
                    <a:cubicBezTo>
                      <a:pt x="1321" y="122"/>
                      <a:pt x="1319" y="126"/>
                      <a:pt x="1320" y="127"/>
                    </a:cubicBezTo>
                    <a:cubicBezTo>
                      <a:pt x="1322" y="128"/>
                      <a:pt x="1324" y="126"/>
                      <a:pt x="1326" y="129"/>
                    </a:cubicBezTo>
                    <a:cubicBezTo>
                      <a:pt x="1327" y="132"/>
                      <a:pt x="1324" y="131"/>
                      <a:pt x="1323" y="134"/>
                    </a:cubicBezTo>
                    <a:cubicBezTo>
                      <a:pt x="1323" y="136"/>
                      <a:pt x="1325" y="139"/>
                      <a:pt x="1322" y="140"/>
                    </a:cubicBezTo>
                    <a:cubicBezTo>
                      <a:pt x="1323" y="139"/>
                      <a:pt x="1322" y="139"/>
                      <a:pt x="1322" y="139"/>
                    </a:cubicBezTo>
                    <a:cubicBezTo>
                      <a:pt x="1318" y="140"/>
                      <a:pt x="1321" y="136"/>
                      <a:pt x="1321" y="134"/>
                    </a:cubicBezTo>
                    <a:cubicBezTo>
                      <a:pt x="1319" y="135"/>
                      <a:pt x="1319" y="133"/>
                      <a:pt x="1320" y="132"/>
                    </a:cubicBezTo>
                    <a:cubicBezTo>
                      <a:pt x="1321" y="131"/>
                      <a:pt x="1322" y="131"/>
                      <a:pt x="1323" y="131"/>
                    </a:cubicBezTo>
                    <a:cubicBezTo>
                      <a:pt x="1323" y="129"/>
                      <a:pt x="1319" y="130"/>
                      <a:pt x="1317" y="130"/>
                    </a:cubicBezTo>
                    <a:cubicBezTo>
                      <a:pt x="1315" y="130"/>
                      <a:pt x="1312" y="130"/>
                      <a:pt x="1309" y="129"/>
                    </a:cubicBezTo>
                    <a:cubicBezTo>
                      <a:pt x="1307" y="129"/>
                      <a:pt x="1305" y="128"/>
                      <a:pt x="1302" y="128"/>
                    </a:cubicBezTo>
                    <a:cubicBezTo>
                      <a:pt x="1300" y="127"/>
                      <a:pt x="1296" y="126"/>
                      <a:pt x="1294" y="127"/>
                    </a:cubicBezTo>
                    <a:cubicBezTo>
                      <a:pt x="1293" y="128"/>
                      <a:pt x="1293" y="130"/>
                      <a:pt x="1294" y="131"/>
                    </a:cubicBezTo>
                    <a:cubicBezTo>
                      <a:pt x="1295" y="130"/>
                      <a:pt x="1295" y="128"/>
                      <a:pt x="1298" y="130"/>
                    </a:cubicBezTo>
                    <a:cubicBezTo>
                      <a:pt x="1299" y="131"/>
                      <a:pt x="1298" y="131"/>
                      <a:pt x="1298" y="133"/>
                    </a:cubicBezTo>
                    <a:cubicBezTo>
                      <a:pt x="1298" y="133"/>
                      <a:pt x="1297" y="133"/>
                      <a:pt x="1297" y="133"/>
                    </a:cubicBezTo>
                    <a:cubicBezTo>
                      <a:pt x="1297" y="134"/>
                      <a:pt x="1298" y="134"/>
                      <a:pt x="1297" y="135"/>
                    </a:cubicBezTo>
                    <a:cubicBezTo>
                      <a:pt x="1297" y="136"/>
                      <a:pt x="1297" y="137"/>
                      <a:pt x="1295" y="136"/>
                    </a:cubicBezTo>
                    <a:cubicBezTo>
                      <a:pt x="1294" y="136"/>
                      <a:pt x="1294" y="135"/>
                      <a:pt x="1292" y="134"/>
                    </a:cubicBezTo>
                    <a:cubicBezTo>
                      <a:pt x="1289" y="132"/>
                      <a:pt x="1291" y="136"/>
                      <a:pt x="1291" y="137"/>
                    </a:cubicBezTo>
                    <a:cubicBezTo>
                      <a:pt x="1291" y="137"/>
                      <a:pt x="1290" y="138"/>
                      <a:pt x="1290" y="138"/>
                    </a:cubicBezTo>
                    <a:cubicBezTo>
                      <a:pt x="1290" y="139"/>
                      <a:pt x="1290" y="139"/>
                      <a:pt x="1290" y="140"/>
                    </a:cubicBezTo>
                    <a:cubicBezTo>
                      <a:pt x="1290" y="141"/>
                      <a:pt x="1286" y="141"/>
                      <a:pt x="1285" y="141"/>
                    </a:cubicBezTo>
                    <a:cubicBezTo>
                      <a:pt x="1280" y="141"/>
                      <a:pt x="1283" y="138"/>
                      <a:pt x="1281" y="136"/>
                    </a:cubicBezTo>
                    <a:cubicBezTo>
                      <a:pt x="1280" y="135"/>
                      <a:pt x="1279" y="136"/>
                      <a:pt x="1279" y="136"/>
                    </a:cubicBezTo>
                    <a:cubicBezTo>
                      <a:pt x="1277" y="135"/>
                      <a:pt x="1279" y="134"/>
                      <a:pt x="1279" y="134"/>
                    </a:cubicBezTo>
                    <a:cubicBezTo>
                      <a:pt x="1278" y="132"/>
                      <a:pt x="1275" y="133"/>
                      <a:pt x="1275" y="131"/>
                    </a:cubicBezTo>
                    <a:cubicBezTo>
                      <a:pt x="1275" y="130"/>
                      <a:pt x="1276" y="128"/>
                      <a:pt x="1277" y="127"/>
                    </a:cubicBezTo>
                    <a:cubicBezTo>
                      <a:pt x="1278" y="125"/>
                      <a:pt x="1280" y="125"/>
                      <a:pt x="1282" y="125"/>
                    </a:cubicBezTo>
                    <a:cubicBezTo>
                      <a:pt x="1283" y="125"/>
                      <a:pt x="1289" y="127"/>
                      <a:pt x="1290" y="128"/>
                    </a:cubicBezTo>
                    <a:cubicBezTo>
                      <a:pt x="1291" y="127"/>
                      <a:pt x="1290" y="126"/>
                      <a:pt x="1290" y="124"/>
                    </a:cubicBezTo>
                    <a:cubicBezTo>
                      <a:pt x="1286" y="125"/>
                      <a:pt x="1286" y="122"/>
                      <a:pt x="1283" y="120"/>
                    </a:cubicBezTo>
                    <a:cubicBezTo>
                      <a:pt x="1281" y="119"/>
                      <a:pt x="1277" y="118"/>
                      <a:pt x="1275" y="117"/>
                    </a:cubicBezTo>
                    <a:cubicBezTo>
                      <a:pt x="1273" y="117"/>
                      <a:pt x="1271" y="117"/>
                      <a:pt x="1270" y="116"/>
                    </a:cubicBezTo>
                    <a:cubicBezTo>
                      <a:pt x="1268" y="116"/>
                      <a:pt x="1267" y="115"/>
                      <a:pt x="1266" y="115"/>
                    </a:cubicBezTo>
                    <a:cubicBezTo>
                      <a:pt x="1264" y="114"/>
                      <a:pt x="1263" y="115"/>
                      <a:pt x="1261" y="115"/>
                    </a:cubicBezTo>
                    <a:cubicBezTo>
                      <a:pt x="1258" y="115"/>
                      <a:pt x="1255" y="113"/>
                      <a:pt x="1255" y="110"/>
                    </a:cubicBezTo>
                    <a:cubicBezTo>
                      <a:pt x="1254" y="109"/>
                      <a:pt x="1255" y="107"/>
                      <a:pt x="1254" y="105"/>
                    </a:cubicBezTo>
                    <a:cubicBezTo>
                      <a:pt x="1253" y="104"/>
                      <a:pt x="1249" y="102"/>
                      <a:pt x="1248" y="103"/>
                    </a:cubicBezTo>
                    <a:cubicBezTo>
                      <a:pt x="1245" y="104"/>
                      <a:pt x="1251" y="107"/>
                      <a:pt x="1246" y="108"/>
                    </a:cubicBezTo>
                    <a:cubicBezTo>
                      <a:pt x="1243" y="109"/>
                      <a:pt x="1243" y="107"/>
                      <a:pt x="1243" y="104"/>
                    </a:cubicBezTo>
                    <a:cubicBezTo>
                      <a:pt x="1243" y="103"/>
                      <a:pt x="1243" y="102"/>
                      <a:pt x="1243" y="101"/>
                    </a:cubicBezTo>
                    <a:cubicBezTo>
                      <a:pt x="1242" y="99"/>
                      <a:pt x="1241" y="99"/>
                      <a:pt x="1240" y="99"/>
                    </a:cubicBezTo>
                    <a:cubicBezTo>
                      <a:pt x="1239" y="96"/>
                      <a:pt x="1244" y="93"/>
                      <a:pt x="1239" y="92"/>
                    </a:cubicBezTo>
                    <a:cubicBezTo>
                      <a:pt x="1236" y="91"/>
                      <a:pt x="1233" y="94"/>
                      <a:pt x="1232" y="90"/>
                    </a:cubicBezTo>
                    <a:cubicBezTo>
                      <a:pt x="1233" y="90"/>
                      <a:pt x="1236" y="89"/>
                      <a:pt x="1236" y="89"/>
                    </a:cubicBezTo>
                    <a:cubicBezTo>
                      <a:pt x="1238" y="87"/>
                      <a:pt x="1236" y="86"/>
                      <a:pt x="1236" y="85"/>
                    </a:cubicBezTo>
                    <a:cubicBezTo>
                      <a:pt x="1235" y="83"/>
                      <a:pt x="1236" y="84"/>
                      <a:pt x="1237" y="83"/>
                    </a:cubicBezTo>
                    <a:cubicBezTo>
                      <a:pt x="1237" y="82"/>
                      <a:pt x="1237" y="82"/>
                      <a:pt x="1237" y="81"/>
                    </a:cubicBezTo>
                    <a:cubicBezTo>
                      <a:pt x="1236" y="79"/>
                      <a:pt x="1235" y="80"/>
                      <a:pt x="1235" y="79"/>
                    </a:cubicBezTo>
                    <a:cubicBezTo>
                      <a:pt x="1234" y="78"/>
                      <a:pt x="1234" y="78"/>
                      <a:pt x="1234" y="77"/>
                    </a:cubicBezTo>
                    <a:cubicBezTo>
                      <a:pt x="1232" y="75"/>
                      <a:pt x="1230" y="74"/>
                      <a:pt x="1229" y="72"/>
                    </a:cubicBezTo>
                    <a:cubicBezTo>
                      <a:pt x="1229" y="71"/>
                      <a:pt x="1229" y="71"/>
                      <a:pt x="1228" y="70"/>
                    </a:cubicBezTo>
                    <a:cubicBezTo>
                      <a:pt x="1228" y="69"/>
                      <a:pt x="1227" y="68"/>
                      <a:pt x="1227" y="67"/>
                    </a:cubicBezTo>
                    <a:cubicBezTo>
                      <a:pt x="1226" y="66"/>
                      <a:pt x="1226" y="66"/>
                      <a:pt x="1226" y="65"/>
                    </a:cubicBezTo>
                    <a:cubicBezTo>
                      <a:pt x="1226" y="64"/>
                      <a:pt x="1226" y="63"/>
                      <a:pt x="1226" y="63"/>
                    </a:cubicBezTo>
                    <a:cubicBezTo>
                      <a:pt x="1226" y="62"/>
                      <a:pt x="1225" y="61"/>
                      <a:pt x="1225" y="61"/>
                    </a:cubicBezTo>
                    <a:cubicBezTo>
                      <a:pt x="1224" y="60"/>
                      <a:pt x="1224" y="59"/>
                      <a:pt x="1224" y="58"/>
                    </a:cubicBezTo>
                    <a:cubicBezTo>
                      <a:pt x="1223" y="58"/>
                      <a:pt x="1223" y="57"/>
                      <a:pt x="1223" y="56"/>
                    </a:cubicBezTo>
                    <a:cubicBezTo>
                      <a:pt x="1223" y="55"/>
                      <a:pt x="1223" y="55"/>
                      <a:pt x="1222" y="54"/>
                    </a:cubicBezTo>
                    <a:cubicBezTo>
                      <a:pt x="1222" y="53"/>
                      <a:pt x="1221" y="52"/>
                      <a:pt x="1219" y="52"/>
                    </a:cubicBezTo>
                    <a:cubicBezTo>
                      <a:pt x="1218" y="52"/>
                      <a:pt x="1217" y="51"/>
                      <a:pt x="1216" y="51"/>
                    </a:cubicBezTo>
                    <a:cubicBezTo>
                      <a:pt x="1216" y="51"/>
                      <a:pt x="1216" y="51"/>
                      <a:pt x="1215" y="51"/>
                    </a:cubicBezTo>
                    <a:cubicBezTo>
                      <a:pt x="1213" y="50"/>
                      <a:pt x="1213" y="49"/>
                      <a:pt x="1211" y="48"/>
                    </a:cubicBezTo>
                    <a:cubicBezTo>
                      <a:pt x="1210" y="46"/>
                      <a:pt x="1207" y="45"/>
                      <a:pt x="1206" y="43"/>
                    </a:cubicBezTo>
                    <a:cubicBezTo>
                      <a:pt x="1205" y="40"/>
                      <a:pt x="1207" y="41"/>
                      <a:pt x="1208" y="39"/>
                    </a:cubicBezTo>
                    <a:cubicBezTo>
                      <a:pt x="1210" y="38"/>
                      <a:pt x="1209" y="36"/>
                      <a:pt x="1211" y="35"/>
                    </a:cubicBezTo>
                    <a:cubicBezTo>
                      <a:pt x="1214" y="33"/>
                      <a:pt x="1215" y="36"/>
                      <a:pt x="1217" y="37"/>
                    </a:cubicBezTo>
                    <a:cubicBezTo>
                      <a:pt x="1220" y="39"/>
                      <a:pt x="1220" y="35"/>
                      <a:pt x="1224" y="35"/>
                    </a:cubicBezTo>
                    <a:cubicBezTo>
                      <a:pt x="1224" y="33"/>
                      <a:pt x="1223" y="30"/>
                      <a:pt x="1222" y="28"/>
                    </a:cubicBezTo>
                    <a:cubicBezTo>
                      <a:pt x="1220" y="21"/>
                      <a:pt x="1218" y="14"/>
                      <a:pt x="1217" y="7"/>
                    </a:cubicBezTo>
                    <a:cubicBezTo>
                      <a:pt x="1216" y="5"/>
                      <a:pt x="1216" y="3"/>
                      <a:pt x="1215" y="0"/>
                    </a:cubicBezTo>
                    <a:cubicBezTo>
                      <a:pt x="1214" y="1"/>
                      <a:pt x="1212" y="1"/>
                      <a:pt x="1211" y="2"/>
                    </a:cubicBezTo>
                    <a:cubicBezTo>
                      <a:pt x="1204" y="4"/>
                      <a:pt x="1196" y="6"/>
                      <a:pt x="1189" y="7"/>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839" name="Freeform 4136"/>
              <p:cNvSpPr>
                <a:spLocks/>
              </p:cNvSpPr>
              <p:nvPr/>
            </p:nvSpPr>
            <p:spPr bwMode="auto">
              <a:xfrm>
                <a:off x="4524" y="2096"/>
                <a:ext cx="0" cy="1"/>
              </a:xfrm>
              <a:custGeom>
                <a:avLst/>
                <a:gdLst>
                  <a:gd name="T0" fmla="*/ 4 w 5"/>
                  <a:gd name="T1" fmla="*/ 0 h 8"/>
                  <a:gd name="T2" fmla="*/ 4 w 5"/>
                  <a:gd name="T3" fmla="*/ 2 h 8"/>
                  <a:gd name="T4" fmla="*/ 3 w 5"/>
                  <a:gd name="T5" fmla="*/ 3 h 8"/>
                  <a:gd name="T6" fmla="*/ 1 w 5"/>
                  <a:gd name="T7" fmla="*/ 4 h 8"/>
                  <a:gd name="T8" fmla="*/ 3 w 5"/>
                  <a:gd name="T9" fmla="*/ 4 h 8"/>
                  <a:gd name="T10" fmla="*/ 4 w 5"/>
                  <a:gd name="T11" fmla="*/ 5 h 8"/>
                  <a:gd name="T12" fmla="*/ 4 w 5"/>
                  <a:gd name="T13" fmla="*/ 8 h 8"/>
                  <a:gd name="T14" fmla="*/ 5 w 5"/>
                  <a:gd name="T15" fmla="*/ 5 h 8"/>
                  <a:gd name="T16" fmla="*/ 5 w 5"/>
                  <a:gd name="T17" fmla="*/ 3 h 8"/>
                  <a:gd name="T18" fmla="*/ 4 w 5"/>
                  <a:gd name="T19"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8">
                    <a:moveTo>
                      <a:pt x="4" y="0"/>
                    </a:moveTo>
                    <a:cubicBezTo>
                      <a:pt x="4" y="0"/>
                      <a:pt x="4" y="2"/>
                      <a:pt x="4" y="2"/>
                    </a:cubicBezTo>
                    <a:cubicBezTo>
                      <a:pt x="4" y="3"/>
                      <a:pt x="4" y="3"/>
                      <a:pt x="3" y="3"/>
                    </a:cubicBezTo>
                    <a:cubicBezTo>
                      <a:pt x="3" y="3"/>
                      <a:pt x="0" y="3"/>
                      <a:pt x="1" y="4"/>
                    </a:cubicBezTo>
                    <a:cubicBezTo>
                      <a:pt x="1" y="4"/>
                      <a:pt x="2" y="4"/>
                      <a:pt x="3" y="4"/>
                    </a:cubicBezTo>
                    <a:cubicBezTo>
                      <a:pt x="3" y="4"/>
                      <a:pt x="4" y="4"/>
                      <a:pt x="4" y="5"/>
                    </a:cubicBezTo>
                    <a:cubicBezTo>
                      <a:pt x="5" y="6"/>
                      <a:pt x="4" y="7"/>
                      <a:pt x="4" y="8"/>
                    </a:cubicBezTo>
                    <a:cubicBezTo>
                      <a:pt x="5" y="8"/>
                      <a:pt x="5" y="5"/>
                      <a:pt x="5" y="5"/>
                    </a:cubicBezTo>
                    <a:cubicBezTo>
                      <a:pt x="5" y="4"/>
                      <a:pt x="5" y="4"/>
                      <a:pt x="5" y="3"/>
                    </a:cubicBezTo>
                    <a:cubicBezTo>
                      <a:pt x="4" y="2"/>
                      <a:pt x="5" y="1"/>
                      <a:pt x="4" y="0"/>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840" name="Freeform 4137"/>
              <p:cNvSpPr>
                <a:spLocks/>
              </p:cNvSpPr>
              <p:nvPr/>
            </p:nvSpPr>
            <p:spPr bwMode="auto">
              <a:xfrm>
                <a:off x="4569" y="2087"/>
                <a:ext cx="2" cy="10"/>
              </a:xfrm>
              <a:custGeom>
                <a:avLst/>
                <a:gdLst>
                  <a:gd name="T0" fmla="*/ 6 w 14"/>
                  <a:gd name="T1" fmla="*/ 67 h 77"/>
                  <a:gd name="T2" fmla="*/ 5 w 14"/>
                  <a:gd name="T3" fmla="*/ 76 h 77"/>
                  <a:gd name="T4" fmla="*/ 14 w 14"/>
                  <a:gd name="T5" fmla="*/ 70 h 77"/>
                  <a:gd name="T6" fmla="*/ 12 w 14"/>
                  <a:gd name="T7" fmla="*/ 59 h 77"/>
                  <a:gd name="T8" fmla="*/ 10 w 14"/>
                  <a:gd name="T9" fmla="*/ 38 h 77"/>
                  <a:gd name="T10" fmla="*/ 11 w 14"/>
                  <a:gd name="T11" fmla="*/ 31 h 77"/>
                  <a:gd name="T12" fmla="*/ 10 w 14"/>
                  <a:gd name="T13" fmla="*/ 16 h 77"/>
                  <a:gd name="T14" fmla="*/ 10 w 14"/>
                  <a:gd name="T15" fmla="*/ 10 h 77"/>
                  <a:gd name="T16" fmla="*/ 10 w 14"/>
                  <a:gd name="T17" fmla="*/ 5 h 77"/>
                  <a:gd name="T18" fmla="*/ 10 w 14"/>
                  <a:gd name="T19" fmla="*/ 1 h 77"/>
                  <a:gd name="T20" fmla="*/ 8 w 14"/>
                  <a:gd name="T21" fmla="*/ 5 h 77"/>
                  <a:gd name="T22" fmla="*/ 8 w 14"/>
                  <a:gd name="T23" fmla="*/ 8 h 77"/>
                  <a:gd name="T24" fmla="*/ 6 w 14"/>
                  <a:gd name="T25" fmla="*/ 10 h 77"/>
                  <a:gd name="T26" fmla="*/ 6 w 14"/>
                  <a:gd name="T27" fmla="*/ 14 h 77"/>
                  <a:gd name="T28" fmla="*/ 4 w 14"/>
                  <a:gd name="T29" fmla="*/ 15 h 77"/>
                  <a:gd name="T30" fmla="*/ 4 w 14"/>
                  <a:gd name="T31" fmla="*/ 17 h 77"/>
                  <a:gd name="T32" fmla="*/ 7 w 14"/>
                  <a:gd name="T33" fmla="*/ 20 h 77"/>
                  <a:gd name="T34" fmla="*/ 5 w 14"/>
                  <a:gd name="T35" fmla="*/ 26 h 77"/>
                  <a:gd name="T36" fmla="*/ 6 w 14"/>
                  <a:gd name="T37" fmla="*/ 34 h 77"/>
                  <a:gd name="T38" fmla="*/ 10 w 14"/>
                  <a:gd name="T39" fmla="*/ 56 h 77"/>
                  <a:gd name="T40" fmla="*/ 10 w 14"/>
                  <a:gd name="T41" fmla="*/ 62 h 77"/>
                  <a:gd name="T42" fmla="*/ 6 w 14"/>
                  <a:gd name="T43" fmla="*/ 6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 h="77">
                    <a:moveTo>
                      <a:pt x="6" y="67"/>
                    </a:moveTo>
                    <a:cubicBezTo>
                      <a:pt x="4" y="69"/>
                      <a:pt x="0" y="76"/>
                      <a:pt x="5" y="76"/>
                    </a:cubicBezTo>
                    <a:cubicBezTo>
                      <a:pt x="9" y="77"/>
                      <a:pt x="13" y="74"/>
                      <a:pt x="14" y="70"/>
                    </a:cubicBezTo>
                    <a:cubicBezTo>
                      <a:pt x="14" y="66"/>
                      <a:pt x="14" y="63"/>
                      <a:pt x="12" y="59"/>
                    </a:cubicBezTo>
                    <a:cubicBezTo>
                      <a:pt x="10" y="53"/>
                      <a:pt x="11" y="45"/>
                      <a:pt x="10" y="38"/>
                    </a:cubicBezTo>
                    <a:cubicBezTo>
                      <a:pt x="10" y="36"/>
                      <a:pt x="11" y="33"/>
                      <a:pt x="11" y="31"/>
                    </a:cubicBezTo>
                    <a:cubicBezTo>
                      <a:pt x="11" y="26"/>
                      <a:pt x="11" y="20"/>
                      <a:pt x="10" y="16"/>
                    </a:cubicBezTo>
                    <a:cubicBezTo>
                      <a:pt x="9" y="14"/>
                      <a:pt x="9" y="12"/>
                      <a:pt x="10" y="10"/>
                    </a:cubicBezTo>
                    <a:cubicBezTo>
                      <a:pt x="10" y="9"/>
                      <a:pt x="10" y="7"/>
                      <a:pt x="10" y="5"/>
                    </a:cubicBezTo>
                    <a:cubicBezTo>
                      <a:pt x="10" y="4"/>
                      <a:pt x="12" y="2"/>
                      <a:pt x="10" y="1"/>
                    </a:cubicBezTo>
                    <a:cubicBezTo>
                      <a:pt x="8" y="0"/>
                      <a:pt x="8" y="4"/>
                      <a:pt x="8" y="5"/>
                    </a:cubicBezTo>
                    <a:cubicBezTo>
                      <a:pt x="8" y="6"/>
                      <a:pt x="8" y="7"/>
                      <a:pt x="8" y="8"/>
                    </a:cubicBezTo>
                    <a:cubicBezTo>
                      <a:pt x="8" y="9"/>
                      <a:pt x="7" y="9"/>
                      <a:pt x="6" y="10"/>
                    </a:cubicBezTo>
                    <a:cubicBezTo>
                      <a:pt x="5" y="11"/>
                      <a:pt x="7" y="12"/>
                      <a:pt x="6" y="14"/>
                    </a:cubicBezTo>
                    <a:cubicBezTo>
                      <a:pt x="6" y="14"/>
                      <a:pt x="5" y="14"/>
                      <a:pt x="4" y="15"/>
                    </a:cubicBezTo>
                    <a:cubicBezTo>
                      <a:pt x="4" y="15"/>
                      <a:pt x="4" y="16"/>
                      <a:pt x="4" y="17"/>
                    </a:cubicBezTo>
                    <a:cubicBezTo>
                      <a:pt x="5" y="18"/>
                      <a:pt x="6" y="18"/>
                      <a:pt x="7" y="20"/>
                    </a:cubicBezTo>
                    <a:cubicBezTo>
                      <a:pt x="8" y="23"/>
                      <a:pt x="6" y="23"/>
                      <a:pt x="5" y="26"/>
                    </a:cubicBezTo>
                    <a:cubicBezTo>
                      <a:pt x="5" y="28"/>
                      <a:pt x="5" y="31"/>
                      <a:pt x="6" y="34"/>
                    </a:cubicBezTo>
                    <a:cubicBezTo>
                      <a:pt x="8" y="41"/>
                      <a:pt x="9" y="49"/>
                      <a:pt x="10" y="56"/>
                    </a:cubicBezTo>
                    <a:cubicBezTo>
                      <a:pt x="10" y="58"/>
                      <a:pt x="10" y="60"/>
                      <a:pt x="10" y="62"/>
                    </a:cubicBezTo>
                    <a:cubicBezTo>
                      <a:pt x="9" y="64"/>
                      <a:pt x="7" y="66"/>
                      <a:pt x="6" y="67"/>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841" name="Freeform 4138"/>
              <p:cNvSpPr>
                <a:spLocks/>
              </p:cNvSpPr>
              <p:nvPr/>
            </p:nvSpPr>
            <p:spPr bwMode="auto">
              <a:xfrm>
                <a:off x="4516" y="2066"/>
                <a:ext cx="1" cy="1"/>
              </a:xfrm>
              <a:custGeom>
                <a:avLst/>
                <a:gdLst>
                  <a:gd name="T0" fmla="*/ 1 w 2"/>
                  <a:gd name="T1" fmla="*/ 4 h 4"/>
                  <a:gd name="T2" fmla="*/ 1 w 2"/>
                  <a:gd name="T3" fmla="*/ 2 h 4"/>
                  <a:gd name="T4" fmla="*/ 1 w 2"/>
                  <a:gd name="T5" fmla="*/ 0 h 4"/>
                  <a:gd name="T6" fmla="*/ 0 w 2"/>
                  <a:gd name="T7" fmla="*/ 3 h 4"/>
                  <a:gd name="T8" fmla="*/ 1 w 2"/>
                  <a:gd name="T9" fmla="*/ 4 h 4"/>
                </a:gdLst>
                <a:ahLst/>
                <a:cxnLst>
                  <a:cxn ang="0">
                    <a:pos x="T0" y="T1"/>
                  </a:cxn>
                  <a:cxn ang="0">
                    <a:pos x="T2" y="T3"/>
                  </a:cxn>
                  <a:cxn ang="0">
                    <a:pos x="T4" y="T5"/>
                  </a:cxn>
                  <a:cxn ang="0">
                    <a:pos x="T6" y="T7"/>
                  </a:cxn>
                  <a:cxn ang="0">
                    <a:pos x="T8" y="T9"/>
                  </a:cxn>
                </a:cxnLst>
                <a:rect l="0" t="0" r="r" b="b"/>
                <a:pathLst>
                  <a:path w="2" h="4">
                    <a:moveTo>
                      <a:pt x="1" y="4"/>
                    </a:moveTo>
                    <a:cubicBezTo>
                      <a:pt x="2" y="3"/>
                      <a:pt x="1" y="2"/>
                      <a:pt x="1" y="2"/>
                    </a:cubicBezTo>
                    <a:cubicBezTo>
                      <a:pt x="1" y="2"/>
                      <a:pt x="1" y="1"/>
                      <a:pt x="1" y="0"/>
                    </a:cubicBezTo>
                    <a:cubicBezTo>
                      <a:pt x="0" y="0"/>
                      <a:pt x="0" y="3"/>
                      <a:pt x="0" y="3"/>
                    </a:cubicBezTo>
                    <a:cubicBezTo>
                      <a:pt x="0" y="4"/>
                      <a:pt x="1" y="4"/>
                      <a:pt x="1" y="4"/>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842" name="Freeform 4139"/>
              <p:cNvSpPr>
                <a:spLocks/>
              </p:cNvSpPr>
              <p:nvPr/>
            </p:nvSpPr>
            <p:spPr bwMode="auto">
              <a:xfrm>
                <a:off x="4510" y="2125"/>
                <a:ext cx="2" cy="2"/>
              </a:xfrm>
              <a:custGeom>
                <a:avLst/>
                <a:gdLst>
                  <a:gd name="T0" fmla="*/ 10 w 15"/>
                  <a:gd name="T1" fmla="*/ 1 h 16"/>
                  <a:gd name="T2" fmla="*/ 5 w 15"/>
                  <a:gd name="T3" fmla="*/ 1 h 16"/>
                  <a:gd name="T4" fmla="*/ 4 w 15"/>
                  <a:gd name="T5" fmla="*/ 5 h 16"/>
                  <a:gd name="T6" fmla="*/ 1 w 15"/>
                  <a:gd name="T7" fmla="*/ 8 h 16"/>
                  <a:gd name="T8" fmla="*/ 1 w 15"/>
                  <a:gd name="T9" fmla="*/ 11 h 16"/>
                  <a:gd name="T10" fmla="*/ 1 w 15"/>
                  <a:gd name="T11" fmla="*/ 14 h 16"/>
                  <a:gd name="T12" fmla="*/ 3 w 15"/>
                  <a:gd name="T13" fmla="*/ 15 h 16"/>
                  <a:gd name="T14" fmla="*/ 5 w 15"/>
                  <a:gd name="T15" fmla="*/ 13 h 16"/>
                  <a:gd name="T16" fmla="*/ 7 w 15"/>
                  <a:gd name="T17" fmla="*/ 10 h 16"/>
                  <a:gd name="T18" fmla="*/ 8 w 15"/>
                  <a:gd name="T19" fmla="*/ 7 h 16"/>
                  <a:gd name="T20" fmla="*/ 15 w 15"/>
                  <a:gd name="T21" fmla="*/ 2 h 16"/>
                  <a:gd name="T22" fmla="*/ 10 w 15"/>
                  <a:gd name="T23" fmla="*/ 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16">
                    <a:moveTo>
                      <a:pt x="10" y="1"/>
                    </a:moveTo>
                    <a:cubicBezTo>
                      <a:pt x="8" y="1"/>
                      <a:pt x="7" y="0"/>
                      <a:pt x="5" y="1"/>
                    </a:cubicBezTo>
                    <a:cubicBezTo>
                      <a:pt x="3" y="2"/>
                      <a:pt x="3" y="4"/>
                      <a:pt x="4" y="5"/>
                    </a:cubicBezTo>
                    <a:cubicBezTo>
                      <a:pt x="4" y="9"/>
                      <a:pt x="3" y="7"/>
                      <a:pt x="1" y="8"/>
                    </a:cubicBezTo>
                    <a:cubicBezTo>
                      <a:pt x="1" y="9"/>
                      <a:pt x="1" y="10"/>
                      <a:pt x="1" y="11"/>
                    </a:cubicBezTo>
                    <a:cubicBezTo>
                      <a:pt x="2" y="12"/>
                      <a:pt x="1" y="13"/>
                      <a:pt x="1" y="14"/>
                    </a:cubicBezTo>
                    <a:cubicBezTo>
                      <a:pt x="0" y="15"/>
                      <a:pt x="0" y="16"/>
                      <a:pt x="3" y="15"/>
                    </a:cubicBezTo>
                    <a:cubicBezTo>
                      <a:pt x="3" y="15"/>
                      <a:pt x="4" y="13"/>
                      <a:pt x="5" y="13"/>
                    </a:cubicBezTo>
                    <a:cubicBezTo>
                      <a:pt x="6" y="12"/>
                      <a:pt x="6" y="11"/>
                      <a:pt x="7" y="10"/>
                    </a:cubicBezTo>
                    <a:cubicBezTo>
                      <a:pt x="8" y="9"/>
                      <a:pt x="8" y="8"/>
                      <a:pt x="8" y="7"/>
                    </a:cubicBezTo>
                    <a:cubicBezTo>
                      <a:pt x="7" y="3"/>
                      <a:pt x="14" y="4"/>
                      <a:pt x="15" y="2"/>
                    </a:cubicBezTo>
                    <a:cubicBezTo>
                      <a:pt x="14" y="1"/>
                      <a:pt x="12" y="2"/>
                      <a:pt x="10" y="1"/>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843" name="Freeform 4140"/>
              <p:cNvSpPr>
                <a:spLocks/>
              </p:cNvSpPr>
              <p:nvPr/>
            </p:nvSpPr>
            <p:spPr bwMode="auto">
              <a:xfrm>
                <a:off x="4512" y="2122"/>
                <a:ext cx="4" cy="3"/>
              </a:xfrm>
              <a:custGeom>
                <a:avLst/>
                <a:gdLst>
                  <a:gd name="T0" fmla="*/ 24 w 27"/>
                  <a:gd name="T1" fmla="*/ 7 h 24"/>
                  <a:gd name="T2" fmla="*/ 21 w 27"/>
                  <a:gd name="T3" fmla="*/ 4 h 24"/>
                  <a:gd name="T4" fmla="*/ 18 w 27"/>
                  <a:gd name="T5" fmla="*/ 1 h 24"/>
                  <a:gd name="T6" fmla="*/ 17 w 27"/>
                  <a:gd name="T7" fmla="*/ 6 h 24"/>
                  <a:gd name="T8" fmla="*/ 13 w 27"/>
                  <a:gd name="T9" fmla="*/ 12 h 24"/>
                  <a:gd name="T10" fmla="*/ 11 w 27"/>
                  <a:gd name="T11" fmla="*/ 12 h 24"/>
                  <a:gd name="T12" fmla="*/ 11 w 27"/>
                  <a:gd name="T13" fmla="*/ 14 h 24"/>
                  <a:gd name="T14" fmla="*/ 7 w 27"/>
                  <a:gd name="T15" fmla="*/ 15 h 24"/>
                  <a:gd name="T16" fmla="*/ 1 w 27"/>
                  <a:gd name="T17" fmla="*/ 17 h 24"/>
                  <a:gd name="T18" fmla="*/ 1 w 27"/>
                  <a:gd name="T19" fmla="*/ 23 h 24"/>
                  <a:gd name="T20" fmla="*/ 5 w 27"/>
                  <a:gd name="T21" fmla="*/ 24 h 24"/>
                  <a:gd name="T22" fmla="*/ 14 w 27"/>
                  <a:gd name="T23" fmla="*/ 20 h 24"/>
                  <a:gd name="T24" fmla="*/ 18 w 27"/>
                  <a:gd name="T25" fmla="*/ 17 h 24"/>
                  <a:gd name="T26" fmla="*/ 22 w 27"/>
                  <a:gd name="T27" fmla="*/ 15 h 24"/>
                  <a:gd name="T28" fmla="*/ 26 w 27"/>
                  <a:gd name="T29" fmla="*/ 11 h 24"/>
                  <a:gd name="T30" fmla="*/ 24 w 27"/>
                  <a:gd name="T31" fmla="*/ 7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7" h="24">
                    <a:moveTo>
                      <a:pt x="24" y="7"/>
                    </a:moveTo>
                    <a:cubicBezTo>
                      <a:pt x="23" y="7"/>
                      <a:pt x="22" y="6"/>
                      <a:pt x="21" y="4"/>
                    </a:cubicBezTo>
                    <a:cubicBezTo>
                      <a:pt x="20" y="3"/>
                      <a:pt x="20" y="0"/>
                      <a:pt x="18" y="1"/>
                    </a:cubicBezTo>
                    <a:cubicBezTo>
                      <a:pt x="17" y="3"/>
                      <a:pt x="18" y="5"/>
                      <a:pt x="17" y="6"/>
                    </a:cubicBezTo>
                    <a:cubicBezTo>
                      <a:pt x="16" y="9"/>
                      <a:pt x="13" y="8"/>
                      <a:pt x="13" y="12"/>
                    </a:cubicBezTo>
                    <a:cubicBezTo>
                      <a:pt x="12" y="12"/>
                      <a:pt x="12" y="12"/>
                      <a:pt x="11" y="12"/>
                    </a:cubicBezTo>
                    <a:cubicBezTo>
                      <a:pt x="11" y="13"/>
                      <a:pt x="11" y="13"/>
                      <a:pt x="11" y="14"/>
                    </a:cubicBezTo>
                    <a:cubicBezTo>
                      <a:pt x="9" y="15"/>
                      <a:pt x="9" y="15"/>
                      <a:pt x="7" y="15"/>
                    </a:cubicBezTo>
                    <a:cubicBezTo>
                      <a:pt x="5" y="16"/>
                      <a:pt x="3" y="16"/>
                      <a:pt x="1" y="17"/>
                    </a:cubicBezTo>
                    <a:cubicBezTo>
                      <a:pt x="0" y="18"/>
                      <a:pt x="0" y="22"/>
                      <a:pt x="1" y="23"/>
                    </a:cubicBezTo>
                    <a:cubicBezTo>
                      <a:pt x="2" y="24"/>
                      <a:pt x="4" y="24"/>
                      <a:pt x="5" y="24"/>
                    </a:cubicBezTo>
                    <a:cubicBezTo>
                      <a:pt x="8" y="23"/>
                      <a:pt x="11" y="22"/>
                      <a:pt x="14" y="20"/>
                    </a:cubicBezTo>
                    <a:cubicBezTo>
                      <a:pt x="15" y="19"/>
                      <a:pt x="16" y="18"/>
                      <a:pt x="18" y="17"/>
                    </a:cubicBezTo>
                    <a:cubicBezTo>
                      <a:pt x="20" y="16"/>
                      <a:pt x="21" y="16"/>
                      <a:pt x="22" y="15"/>
                    </a:cubicBezTo>
                    <a:cubicBezTo>
                      <a:pt x="24" y="14"/>
                      <a:pt x="26" y="13"/>
                      <a:pt x="26" y="11"/>
                    </a:cubicBezTo>
                    <a:cubicBezTo>
                      <a:pt x="27" y="9"/>
                      <a:pt x="25" y="8"/>
                      <a:pt x="24" y="7"/>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844" name="Freeform 4141"/>
              <p:cNvSpPr>
                <a:spLocks/>
              </p:cNvSpPr>
              <p:nvPr/>
            </p:nvSpPr>
            <p:spPr bwMode="auto">
              <a:xfrm>
                <a:off x="4516" y="2120"/>
                <a:ext cx="2" cy="2"/>
              </a:xfrm>
              <a:custGeom>
                <a:avLst/>
                <a:gdLst>
                  <a:gd name="T0" fmla="*/ 17 w 18"/>
                  <a:gd name="T1" fmla="*/ 4 h 11"/>
                  <a:gd name="T2" fmla="*/ 14 w 18"/>
                  <a:gd name="T3" fmla="*/ 0 h 11"/>
                  <a:gd name="T4" fmla="*/ 10 w 18"/>
                  <a:gd name="T5" fmla="*/ 1 h 11"/>
                  <a:gd name="T6" fmla="*/ 5 w 18"/>
                  <a:gd name="T7" fmla="*/ 2 h 11"/>
                  <a:gd name="T8" fmla="*/ 3 w 18"/>
                  <a:gd name="T9" fmla="*/ 5 h 11"/>
                  <a:gd name="T10" fmla="*/ 1 w 18"/>
                  <a:gd name="T11" fmla="*/ 10 h 11"/>
                  <a:gd name="T12" fmla="*/ 5 w 18"/>
                  <a:gd name="T13" fmla="*/ 10 h 11"/>
                  <a:gd name="T14" fmla="*/ 10 w 18"/>
                  <a:gd name="T15" fmla="*/ 7 h 11"/>
                  <a:gd name="T16" fmla="*/ 18 w 18"/>
                  <a:gd name="T17" fmla="*/ 6 h 11"/>
                  <a:gd name="T18" fmla="*/ 17 w 18"/>
                  <a:gd name="T19" fmla="*/ 4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 h="11">
                    <a:moveTo>
                      <a:pt x="17" y="4"/>
                    </a:moveTo>
                    <a:cubicBezTo>
                      <a:pt x="16" y="3"/>
                      <a:pt x="16" y="1"/>
                      <a:pt x="14" y="0"/>
                    </a:cubicBezTo>
                    <a:cubicBezTo>
                      <a:pt x="12" y="0"/>
                      <a:pt x="11" y="0"/>
                      <a:pt x="10" y="1"/>
                    </a:cubicBezTo>
                    <a:cubicBezTo>
                      <a:pt x="8" y="2"/>
                      <a:pt x="7" y="2"/>
                      <a:pt x="5" y="2"/>
                    </a:cubicBezTo>
                    <a:cubicBezTo>
                      <a:pt x="2" y="3"/>
                      <a:pt x="3" y="4"/>
                      <a:pt x="3" y="5"/>
                    </a:cubicBezTo>
                    <a:cubicBezTo>
                      <a:pt x="2" y="7"/>
                      <a:pt x="0" y="8"/>
                      <a:pt x="1" y="10"/>
                    </a:cubicBezTo>
                    <a:cubicBezTo>
                      <a:pt x="2" y="11"/>
                      <a:pt x="4" y="11"/>
                      <a:pt x="5" y="10"/>
                    </a:cubicBezTo>
                    <a:cubicBezTo>
                      <a:pt x="7" y="10"/>
                      <a:pt x="8" y="8"/>
                      <a:pt x="10" y="7"/>
                    </a:cubicBezTo>
                    <a:cubicBezTo>
                      <a:pt x="11" y="7"/>
                      <a:pt x="18" y="8"/>
                      <a:pt x="18" y="6"/>
                    </a:cubicBezTo>
                    <a:cubicBezTo>
                      <a:pt x="18" y="5"/>
                      <a:pt x="17" y="5"/>
                      <a:pt x="17" y="4"/>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845" name="Freeform 4142"/>
              <p:cNvSpPr>
                <a:spLocks/>
              </p:cNvSpPr>
              <p:nvPr/>
            </p:nvSpPr>
            <p:spPr bwMode="auto">
              <a:xfrm>
                <a:off x="4518" y="2113"/>
                <a:ext cx="7" cy="8"/>
              </a:xfrm>
              <a:custGeom>
                <a:avLst/>
                <a:gdLst>
                  <a:gd name="T0" fmla="*/ 13 w 49"/>
                  <a:gd name="T1" fmla="*/ 49 h 58"/>
                  <a:gd name="T2" fmla="*/ 15 w 49"/>
                  <a:gd name="T3" fmla="*/ 48 h 58"/>
                  <a:gd name="T4" fmla="*/ 16 w 49"/>
                  <a:gd name="T5" fmla="*/ 47 h 58"/>
                  <a:gd name="T6" fmla="*/ 22 w 49"/>
                  <a:gd name="T7" fmla="*/ 41 h 58"/>
                  <a:gd name="T8" fmla="*/ 21 w 49"/>
                  <a:gd name="T9" fmla="*/ 32 h 58"/>
                  <a:gd name="T10" fmla="*/ 24 w 49"/>
                  <a:gd name="T11" fmla="*/ 31 h 58"/>
                  <a:gd name="T12" fmla="*/ 26 w 49"/>
                  <a:gd name="T13" fmla="*/ 29 h 58"/>
                  <a:gd name="T14" fmla="*/ 28 w 49"/>
                  <a:gd name="T15" fmla="*/ 26 h 58"/>
                  <a:gd name="T16" fmla="*/ 31 w 49"/>
                  <a:gd name="T17" fmla="*/ 23 h 58"/>
                  <a:gd name="T18" fmla="*/ 35 w 49"/>
                  <a:gd name="T19" fmla="*/ 18 h 58"/>
                  <a:gd name="T20" fmla="*/ 37 w 49"/>
                  <a:gd name="T21" fmla="*/ 15 h 58"/>
                  <a:gd name="T22" fmla="*/ 37 w 49"/>
                  <a:gd name="T23" fmla="*/ 13 h 58"/>
                  <a:gd name="T24" fmla="*/ 38 w 49"/>
                  <a:gd name="T25" fmla="*/ 13 h 58"/>
                  <a:gd name="T26" fmla="*/ 38 w 49"/>
                  <a:gd name="T27" fmla="*/ 10 h 58"/>
                  <a:gd name="T28" fmla="*/ 40 w 49"/>
                  <a:gd name="T29" fmla="*/ 10 h 58"/>
                  <a:gd name="T30" fmla="*/ 45 w 49"/>
                  <a:gd name="T31" fmla="*/ 7 h 58"/>
                  <a:gd name="T32" fmla="*/ 49 w 49"/>
                  <a:gd name="T33" fmla="*/ 3 h 58"/>
                  <a:gd name="T34" fmla="*/ 41 w 49"/>
                  <a:gd name="T35" fmla="*/ 6 h 58"/>
                  <a:gd name="T36" fmla="*/ 38 w 49"/>
                  <a:gd name="T37" fmla="*/ 4 h 58"/>
                  <a:gd name="T38" fmla="*/ 35 w 49"/>
                  <a:gd name="T39" fmla="*/ 4 h 58"/>
                  <a:gd name="T40" fmla="*/ 35 w 49"/>
                  <a:gd name="T41" fmla="*/ 6 h 58"/>
                  <a:gd name="T42" fmla="*/ 32 w 49"/>
                  <a:gd name="T43" fmla="*/ 7 h 58"/>
                  <a:gd name="T44" fmla="*/ 28 w 49"/>
                  <a:gd name="T45" fmla="*/ 10 h 58"/>
                  <a:gd name="T46" fmla="*/ 26 w 49"/>
                  <a:gd name="T47" fmla="*/ 13 h 58"/>
                  <a:gd name="T48" fmla="*/ 24 w 49"/>
                  <a:gd name="T49" fmla="*/ 14 h 58"/>
                  <a:gd name="T50" fmla="*/ 24 w 49"/>
                  <a:gd name="T51" fmla="*/ 17 h 58"/>
                  <a:gd name="T52" fmla="*/ 22 w 49"/>
                  <a:gd name="T53" fmla="*/ 19 h 58"/>
                  <a:gd name="T54" fmla="*/ 21 w 49"/>
                  <a:gd name="T55" fmla="*/ 21 h 58"/>
                  <a:gd name="T56" fmla="*/ 20 w 49"/>
                  <a:gd name="T57" fmla="*/ 24 h 58"/>
                  <a:gd name="T58" fmla="*/ 16 w 49"/>
                  <a:gd name="T59" fmla="*/ 31 h 58"/>
                  <a:gd name="T60" fmla="*/ 12 w 49"/>
                  <a:gd name="T61" fmla="*/ 33 h 58"/>
                  <a:gd name="T62" fmla="*/ 10 w 49"/>
                  <a:gd name="T63" fmla="*/ 35 h 58"/>
                  <a:gd name="T64" fmla="*/ 7 w 49"/>
                  <a:gd name="T65" fmla="*/ 37 h 58"/>
                  <a:gd name="T66" fmla="*/ 6 w 49"/>
                  <a:gd name="T67" fmla="*/ 40 h 58"/>
                  <a:gd name="T68" fmla="*/ 3 w 49"/>
                  <a:gd name="T69" fmla="*/ 43 h 58"/>
                  <a:gd name="T70" fmla="*/ 2 w 49"/>
                  <a:gd name="T71" fmla="*/ 47 h 58"/>
                  <a:gd name="T72" fmla="*/ 1 w 49"/>
                  <a:gd name="T73" fmla="*/ 49 h 58"/>
                  <a:gd name="T74" fmla="*/ 0 w 49"/>
                  <a:gd name="T75" fmla="*/ 52 h 58"/>
                  <a:gd name="T76" fmla="*/ 5 w 49"/>
                  <a:gd name="T77" fmla="*/ 58 h 58"/>
                  <a:gd name="T78" fmla="*/ 13 w 49"/>
                  <a:gd name="T79" fmla="*/ 49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9" h="58">
                    <a:moveTo>
                      <a:pt x="13" y="49"/>
                    </a:moveTo>
                    <a:cubicBezTo>
                      <a:pt x="13" y="49"/>
                      <a:pt x="14" y="49"/>
                      <a:pt x="15" y="48"/>
                    </a:cubicBezTo>
                    <a:cubicBezTo>
                      <a:pt x="15" y="48"/>
                      <a:pt x="15" y="47"/>
                      <a:pt x="16" y="47"/>
                    </a:cubicBezTo>
                    <a:cubicBezTo>
                      <a:pt x="18" y="44"/>
                      <a:pt x="22" y="45"/>
                      <a:pt x="22" y="41"/>
                    </a:cubicBezTo>
                    <a:cubicBezTo>
                      <a:pt x="21" y="38"/>
                      <a:pt x="18" y="34"/>
                      <a:pt x="21" y="32"/>
                    </a:cubicBezTo>
                    <a:cubicBezTo>
                      <a:pt x="22" y="31"/>
                      <a:pt x="24" y="32"/>
                      <a:pt x="24" y="31"/>
                    </a:cubicBezTo>
                    <a:cubicBezTo>
                      <a:pt x="25" y="31"/>
                      <a:pt x="25" y="29"/>
                      <a:pt x="26" y="29"/>
                    </a:cubicBezTo>
                    <a:cubicBezTo>
                      <a:pt x="26" y="28"/>
                      <a:pt x="27" y="26"/>
                      <a:pt x="28" y="26"/>
                    </a:cubicBezTo>
                    <a:cubicBezTo>
                      <a:pt x="29" y="24"/>
                      <a:pt x="30" y="24"/>
                      <a:pt x="31" y="23"/>
                    </a:cubicBezTo>
                    <a:cubicBezTo>
                      <a:pt x="33" y="22"/>
                      <a:pt x="34" y="20"/>
                      <a:pt x="35" y="18"/>
                    </a:cubicBezTo>
                    <a:cubicBezTo>
                      <a:pt x="37" y="16"/>
                      <a:pt x="38" y="18"/>
                      <a:pt x="37" y="15"/>
                    </a:cubicBezTo>
                    <a:cubicBezTo>
                      <a:pt x="37" y="14"/>
                      <a:pt x="37" y="14"/>
                      <a:pt x="37" y="13"/>
                    </a:cubicBezTo>
                    <a:cubicBezTo>
                      <a:pt x="37" y="13"/>
                      <a:pt x="38" y="13"/>
                      <a:pt x="38" y="13"/>
                    </a:cubicBezTo>
                    <a:cubicBezTo>
                      <a:pt x="38" y="12"/>
                      <a:pt x="37" y="11"/>
                      <a:pt x="38" y="10"/>
                    </a:cubicBezTo>
                    <a:cubicBezTo>
                      <a:pt x="38" y="10"/>
                      <a:pt x="40" y="10"/>
                      <a:pt x="40" y="10"/>
                    </a:cubicBezTo>
                    <a:cubicBezTo>
                      <a:pt x="42" y="10"/>
                      <a:pt x="44" y="8"/>
                      <a:pt x="45" y="7"/>
                    </a:cubicBezTo>
                    <a:cubicBezTo>
                      <a:pt x="47" y="6"/>
                      <a:pt x="49" y="4"/>
                      <a:pt x="49" y="3"/>
                    </a:cubicBezTo>
                    <a:cubicBezTo>
                      <a:pt x="48" y="0"/>
                      <a:pt x="43" y="6"/>
                      <a:pt x="41" y="6"/>
                    </a:cubicBezTo>
                    <a:cubicBezTo>
                      <a:pt x="38" y="7"/>
                      <a:pt x="39" y="5"/>
                      <a:pt x="38" y="4"/>
                    </a:cubicBezTo>
                    <a:cubicBezTo>
                      <a:pt x="38" y="2"/>
                      <a:pt x="36" y="2"/>
                      <a:pt x="35" y="4"/>
                    </a:cubicBezTo>
                    <a:cubicBezTo>
                      <a:pt x="35" y="4"/>
                      <a:pt x="35" y="5"/>
                      <a:pt x="35" y="6"/>
                    </a:cubicBezTo>
                    <a:cubicBezTo>
                      <a:pt x="34" y="7"/>
                      <a:pt x="33" y="7"/>
                      <a:pt x="32" y="7"/>
                    </a:cubicBezTo>
                    <a:cubicBezTo>
                      <a:pt x="30" y="8"/>
                      <a:pt x="29" y="9"/>
                      <a:pt x="28" y="10"/>
                    </a:cubicBezTo>
                    <a:cubicBezTo>
                      <a:pt x="28" y="12"/>
                      <a:pt x="27" y="12"/>
                      <a:pt x="26" y="13"/>
                    </a:cubicBezTo>
                    <a:cubicBezTo>
                      <a:pt x="25" y="13"/>
                      <a:pt x="24" y="13"/>
                      <a:pt x="24" y="14"/>
                    </a:cubicBezTo>
                    <a:cubicBezTo>
                      <a:pt x="24" y="15"/>
                      <a:pt x="25" y="16"/>
                      <a:pt x="24" y="17"/>
                    </a:cubicBezTo>
                    <a:cubicBezTo>
                      <a:pt x="24" y="18"/>
                      <a:pt x="22" y="18"/>
                      <a:pt x="22" y="19"/>
                    </a:cubicBezTo>
                    <a:cubicBezTo>
                      <a:pt x="21" y="20"/>
                      <a:pt x="21" y="21"/>
                      <a:pt x="21" y="21"/>
                    </a:cubicBezTo>
                    <a:cubicBezTo>
                      <a:pt x="21" y="23"/>
                      <a:pt x="21" y="23"/>
                      <a:pt x="20" y="24"/>
                    </a:cubicBezTo>
                    <a:cubicBezTo>
                      <a:pt x="18" y="25"/>
                      <a:pt x="16" y="28"/>
                      <a:pt x="16" y="31"/>
                    </a:cubicBezTo>
                    <a:cubicBezTo>
                      <a:pt x="15" y="32"/>
                      <a:pt x="13" y="32"/>
                      <a:pt x="12" y="33"/>
                    </a:cubicBezTo>
                    <a:cubicBezTo>
                      <a:pt x="11" y="34"/>
                      <a:pt x="12" y="34"/>
                      <a:pt x="10" y="35"/>
                    </a:cubicBezTo>
                    <a:cubicBezTo>
                      <a:pt x="9" y="35"/>
                      <a:pt x="8" y="36"/>
                      <a:pt x="7" y="37"/>
                    </a:cubicBezTo>
                    <a:cubicBezTo>
                      <a:pt x="6" y="38"/>
                      <a:pt x="7" y="39"/>
                      <a:pt x="6" y="40"/>
                    </a:cubicBezTo>
                    <a:cubicBezTo>
                      <a:pt x="5" y="41"/>
                      <a:pt x="3" y="42"/>
                      <a:pt x="3" y="43"/>
                    </a:cubicBezTo>
                    <a:cubicBezTo>
                      <a:pt x="2" y="45"/>
                      <a:pt x="3" y="46"/>
                      <a:pt x="2" y="47"/>
                    </a:cubicBezTo>
                    <a:cubicBezTo>
                      <a:pt x="2" y="48"/>
                      <a:pt x="1" y="49"/>
                      <a:pt x="1" y="49"/>
                    </a:cubicBezTo>
                    <a:cubicBezTo>
                      <a:pt x="0" y="50"/>
                      <a:pt x="0" y="51"/>
                      <a:pt x="0" y="52"/>
                    </a:cubicBezTo>
                    <a:cubicBezTo>
                      <a:pt x="0" y="55"/>
                      <a:pt x="1" y="58"/>
                      <a:pt x="5" y="58"/>
                    </a:cubicBezTo>
                    <a:cubicBezTo>
                      <a:pt x="9" y="58"/>
                      <a:pt x="10" y="51"/>
                      <a:pt x="13" y="49"/>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846" name="Freeform 4143"/>
              <p:cNvSpPr>
                <a:spLocks/>
              </p:cNvSpPr>
              <p:nvPr/>
            </p:nvSpPr>
            <p:spPr bwMode="auto">
              <a:xfrm>
                <a:off x="4521" y="2138"/>
                <a:ext cx="3" cy="1"/>
              </a:xfrm>
              <a:custGeom>
                <a:avLst/>
                <a:gdLst>
                  <a:gd name="T0" fmla="*/ 17 w 18"/>
                  <a:gd name="T1" fmla="*/ 4 h 13"/>
                  <a:gd name="T2" fmla="*/ 12 w 18"/>
                  <a:gd name="T3" fmla="*/ 0 h 13"/>
                  <a:gd name="T4" fmla="*/ 8 w 18"/>
                  <a:gd name="T5" fmla="*/ 5 h 13"/>
                  <a:gd name="T6" fmla="*/ 1 w 18"/>
                  <a:gd name="T7" fmla="*/ 8 h 13"/>
                  <a:gd name="T8" fmla="*/ 10 w 18"/>
                  <a:gd name="T9" fmla="*/ 10 h 13"/>
                  <a:gd name="T10" fmla="*/ 18 w 18"/>
                  <a:gd name="T11" fmla="*/ 10 h 13"/>
                  <a:gd name="T12" fmla="*/ 18 w 18"/>
                  <a:gd name="T13" fmla="*/ 6 h 13"/>
                  <a:gd name="T14" fmla="*/ 17 w 18"/>
                  <a:gd name="T15" fmla="*/ 4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13">
                    <a:moveTo>
                      <a:pt x="17" y="4"/>
                    </a:moveTo>
                    <a:cubicBezTo>
                      <a:pt x="15" y="3"/>
                      <a:pt x="13" y="2"/>
                      <a:pt x="12" y="0"/>
                    </a:cubicBezTo>
                    <a:cubicBezTo>
                      <a:pt x="11" y="2"/>
                      <a:pt x="10" y="4"/>
                      <a:pt x="8" y="5"/>
                    </a:cubicBezTo>
                    <a:cubicBezTo>
                      <a:pt x="6" y="5"/>
                      <a:pt x="2" y="6"/>
                      <a:pt x="1" y="8"/>
                    </a:cubicBezTo>
                    <a:cubicBezTo>
                      <a:pt x="0" y="13"/>
                      <a:pt x="9" y="11"/>
                      <a:pt x="10" y="10"/>
                    </a:cubicBezTo>
                    <a:cubicBezTo>
                      <a:pt x="13" y="10"/>
                      <a:pt x="16" y="10"/>
                      <a:pt x="18" y="10"/>
                    </a:cubicBezTo>
                    <a:cubicBezTo>
                      <a:pt x="18" y="8"/>
                      <a:pt x="18" y="7"/>
                      <a:pt x="18" y="6"/>
                    </a:cubicBezTo>
                    <a:cubicBezTo>
                      <a:pt x="18" y="5"/>
                      <a:pt x="18" y="5"/>
                      <a:pt x="17" y="4"/>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847" name="Freeform 4144"/>
              <p:cNvSpPr>
                <a:spLocks/>
              </p:cNvSpPr>
              <p:nvPr/>
            </p:nvSpPr>
            <p:spPr bwMode="auto">
              <a:xfrm>
                <a:off x="4519" y="2114"/>
                <a:ext cx="26" cy="20"/>
              </a:xfrm>
              <a:custGeom>
                <a:avLst/>
                <a:gdLst>
                  <a:gd name="T0" fmla="*/ 186 w 198"/>
                  <a:gd name="T1" fmla="*/ 22 h 146"/>
                  <a:gd name="T2" fmla="*/ 176 w 198"/>
                  <a:gd name="T3" fmla="*/ 24 h 146"/>
                  <a:gd name="T4" fmla="*/ 175 w 198"/>
                  <a:gd name="T5" fmla="*/ 32 h 146"/>
                  <a:gd name="T6" fmla="*/ 185 w 198"/>
                  <a:gd name="T7" fmla="*/ 24 h 146"/>
                  <a:gd name="T8" fmla="*/ 188 w 198"/>
                  <a:gd name="T9" fmla="*/ 28 h 146"/>
                  <a:gd name="T10" fmla="*/ 190 w 198"/>
                  <a:gd name="T11" fmla="*/ 36 h 146"/>
                  <a:gd name="T12" fmla="*/ 183 w 198"/>
                  <a:gd name="T13" fmla="*/ 35 h 146"/>
                  <a:gd name="T14" fmla="*/ 180 w 198"/>
                  <a:gd name="T15" fmla="*/ 39 h 146"/>
                  <a:gd name="T16" fmla="*/ 164 w 198"/>
                  <a:gd name="T17" fmla="*/ 48 h 146"/>
                  <a:gd name="T18" fmla="*/ 165 w 198"/>
                  <a:gd name="T19" fmla="*/ 57 h 146"/>
                  <a:gd name="T20" fmla="*/ 172 w 198"/>
                  <a:gd name="T21" fmla="*/ 62 h 146"/>
                  <a:gd name="T22" fmla="*/ 188 w 198"/>
                  <a:gd name="T23" fmla="*/ 65 h 146"/>
                  <a:gd name="T24" fmla="*/ 168 w 198"/>
                  <a:gd name="T25" fmla="*/ 74 h 146"/>
                  <a:gd name="T26" fmla="*/ 162 w 198"/>
                  <a:gd name="T27" fmla="*/ 57 h 146"/>
                  <a:gd name="T28" fmla="*/ 161 w 198"/>
                  <a:gd name="T29" fmla="*/ 44 h 146"/>
                  <a:gd name="T30" fmla="*/ 155 w 198"/>
                  <a:gd name="T31" fmla="*/ 41 h 146"/>
                  <a:gd name="T32" fmla="*/ 146 w 198"/>
                  <a:gd name="T33" fmla="*/ 39 h 146"/>
                  <a:gd name="T34" fmla="*/ 137 w 198"/>
                  <a:gd name="T35" fmla="*/ 35 h 146"/>
                  <a:gd name="T36" fmla="*/ 138 w 198"/>
                  <a:gd name="T37" fmla="*/ 38 h 146"/>
                  <a:gd name="T38" fmla="*/ 132 w 198"/>
                  <a:gd name="T39" fmla="*/ 40 h 146"/>
                  <a:gd name="T40" fmla="*/ 129 w 198"/>
                  <a:gd name="T41" fmla="*/ 38 h 146"/>
                  <a:gd name="T42" fmla="*/ 123 w 198"/>
                  <a:gd name="T43" fmla="*/ 40 h 146"/>
                  <a:gd name="T44" fmla="*/ 123 w 198"/>
                  <a:gd name="T45" fmla="*/ 32 h 146"/>
                  <a:gd name="T46" fmla="*/ 132 w 198"/>
                  <a:gd name="T47" fmla="*/ 31 h 146"/>
                  <a:gd name="T48" fmla="*/ 130 w 198"/>
                  <a:gd name="T49" fmla="*/ 27 h 146"/>
                  <a:gd name="T50" fmla="*/ 118 w 198"/>
                  <a:gd name="T51" fmla="*/ 2 h 146"/>
                  <a:gd name="T52" fmla="*/ 109 w 198"/>
                  <a:gd name="T53" fmla="*/ 8 h 146"/>
                  <a:gd name="T54" fmla="*/ 106 w 198"/>
                  <a:gd name="T55" fmla="*/ 22 h 146"/>
                  <a:gd name="T56" fmla="*/ 105 w 198"/>
                  <a:gd name="T57" fmla="*/ 26 h 146"/>
                  <a:gd name="T58" fmla="*/ 105 w 198"/>
                  <a:gd name="T59" fmla="*/ 11 h 146"/>
                  <a:gd name="T60" fmla="*/ 97 w 198"/>
                  <a:gd name="T61" fmla="*/ 4 h 146"/>
                  <a:gd name="T62" fmla="*/ 90 w 198"/>
                  <a:gd name="T63" fmla="*/ 7 h 146"/>
                  <a:gd name="T64" fmla="*/ 88 w 198"/>
                  <a:gd name="T65" fmla="*/ 20 h 146"/>
                  <a:gd name="T66" fmla="*/ 83 w 198"/>
                  <a:gd name="T67" fmla="*/ 13 h 146"/>
                  <a:gd name="T68" fmla="*/ 68 w 198"/>
                  <a:gd name="T69" fmla="*/ 26 h 146"/>
                  <a:gd name="T70" fmla="*/ 58 w 198"/>
                  <a:gd name="T71" fmla="*/ 43 h 146"/>
                  <a:gd name="T72" fmla="*/ 53 w 198"/>
                  <a:gd name="T73" fmla="*/ 64 h 146"/>
                  <a:gd name="T74" fmla="*/ 49 w 198"/>
                  <a:gd name="T75" fmla="*/ 70 h 146"/>
                  <a:gd name="T76" fmla="*/ 44 w 198"/>
                  <a:gd name="T77" fmla="*/ 83 h 146"/>
                  <a:gd name="T78" fmla="*/ 41 w 198"/>
                  <a:gd name="T79" fmla="*/ 95 h 146"/>
                  <a:gd name="T80" fmla="*/ 38 w 198"/>
                  <a:gd name="T81" fmla="*/ 111 h 146"/>
                  <a:gd name="T82" fmla="*/ 42 w 198"/>
                  <a:gd name="T83" fmla="*/ 122 h 146"/>
                  <a:gd name="T84" fmla="*/ 42 w 198"/>
                  <a:gd name="T85" fmla="*/ 126 h 146"/>
                  <a:gd name="T86" fmla="*/ 32 w 198"/>
                  <a:gd name="T87" fmla="*/ 121 h 146"/>
                  <a:gd name="T88" fmla="*/ 35 w 198"/>
                  <a:gd name="T89" fmla="*/ 106 h 146"/>
                  <a:gd name="T90" fmla="*/ 10 w 198"/>
                  <a:gd name="T91" fmla="*/ 115 h 146"/>
                  <a:gd name="T92" fmla="*/ 1 w 198"/>
                  <a:gd name="T93" fmla="*/ 122 h 146"/>
                  <a:gd name="T94" fmla="*/ 16 w 198"/>
                  <a:gd name="T95" fmla="*/ 134 h 146"/>
                  <a:gd name="T96" fmla="*/ 47 w 198"/>
                  <a:gd name="T97" fmla="*/ 144 h 146"/>
                  <a:gd name="T98" fmla="*/ 47 w 198"/>
                  <a:gd name="T99" fmla="*/ 133 h 146"/>
                  <a:gd name="T100" fmla="*/ 69 w 198"/>
                  <a:gd name="T101" fmla="*/ 110 h 146"/>
                  <a:gd name="T102" fmla="*/ 108 w 198"/>
                  <a:gd name="T103" fmla="*/ 96 h 146"/>
                  <a:gd name="T104" fmla="*/ 156 w 198"/>
                  <a:gd name="T105" fmla="*/ 81 h 146"/>
                  <a:gd name="T106" fmla="*/ 196 w 198"/>
                  <a:gd name="T107" fmla="*/ 70 h 146"/>
                  <a:gd name="T108" fmla="*/ 192 w 198"/>
                  <a:gd name="T109" fmla="*/ 34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98" h="146">
                    <a:moveTo>
                      <a:pt x="192" y="34"/>
                    </a:moveTo>
                    <a:cubicBezTo>
                      <a:pt x="191" y="31"/>
                      <a:pt x="191" y="28"/>
                      <a:pt x="189" y="26"/>
                    </a:cubicBezTo>
                    <a:cubicBezTo>
                      <a:pt x="188" y="24"/>
                      <a:pt x="187" y="23"/>
                      <a:pt x="186" y="22"/>
                    </a:cubicBezTo>
                    <a:cubicBezTo>
                      <a:pt x="185" y="21"/>
                      <a:pt x="185" y="21"/>
                      <a:pt x="184" y="21"/>
                    </a:cubicBezTo>
                    <a:cubicBezTo>
                      <a:pt x="182" y="22"/>
                      <a:pt x="181" y="22"/>
                      <a:pt x="180" y="22"/>
                    </a:cubicBezTo>
                    <a:cubicBezTo>
                      <a:pt x="178" y="23"/>
                      <a:pt x="177" y="23"/>
                      <a:pt x="176" y="24"/>
                    </a:cubicBezTo>
                    <a:cubicBezTo>
                      <a:pt x="173" y="27"/>
                      <a:pt x="173" y="30"/>
                      <a:pt x="175" y="33"/>
                    </a:cubicBezTo>
                    <a:cubicBezTo>
                      <a:pt x="175" y="35"/>
                      <a:pt x="177" y="39"/>
                      <a:pt x="179" y="38"/>
                    </a:cubicBezTo>
                    <a:cubicBezTo>
                      <a:pt x="178" y="36"/>
                      <a:pt x="176" y="34"/>
                      <a:pt x="175" y="32"/>
                    </a:cubicBezTo>
                    <a:cubicBezTo>
                      <a:pt x="175" y="29"/>
                      <a:pt x="175" y="25"/>
                      <a:pt x="178" y="24"/>
                    </a:cubicBezTo>
                    <a:cubicBezTo>
                      <a:pt x="179" y="23"/>
                      <a:pt x="181" y="25"/>
                      <a:pt x="182" y="25"/>
                    </a:cubicBezTo>
                    <a:cubicBezTo>
                      <a:pt x="183" y="24"/>
                      <a:pt x="184" y="22"/>
                      <a:pt x="185" y="24"/>
                    </a:cubicBezTo>
                    <a:cubicBezTo>
                      <a:pt x="186" y="25"/>
                      <a:pt x="184" y="25"/>
                      <a:pt x="184" y="27"/>
                    </a:cubicBezTo>
                    <a:cubicBezTo>
                      <a:pt x="185" y="28"/>
                      <a:pt x="187" y="27"/>
                      <a:pt x="187" y="29"/>
                    </a:cubicBezTo>
                    <a:cubicBezTo>
                      <a:pt x="187" y="29"/>
                      <a:pt x="188" y="28"/>
                      <a:pt x="188" y="28"/>
                    </a:cubicBezTo>
                    <a:cubicBezTo>
                      <a:pt x="189" y="29"/>
                      <a:pt x="189" y="28"/>
                      <a:pt x="190" y="30"/>
                    </a:cubicBezTo>
                    <a:cubicBezTo>
                      <a:pt x="190" y="30"/>
                      <a:pt x="190" y="31"/>
                      <a:pt x="190" y="32"/>
                    </a:cubicBezTo>
                    <a:cubicBezTo>
                      <a:pt x="190" y="33"/>
                      <a:pt x="190" y="34"/>
                      <a:pt x="190" y="36"/>
                    </a:cubicBezTo>
                    <a:cubicBezTo>
                      <a:pt x="191" y="39"/>
                      <a:pt x="189" y="43"/>
                      <a:pt x="186" y="44"/>
                    </a:cubicBezTo>
                    <a:cubicBezTo>
                      <a:pt x="182" y="45"/>
                      <a:pt x="182" y="42"/>
                      <a:pt x="182" y="39"/>
                    </a:cubicBezTo>
                    <a:cubicBezTo>
                      <a:pt x="182" y="38"/>
                      <a:pt x="182" y="36"/>
                      <a:pt x="183" y="35"/>
                    </a:cubicBezTo>
                    <a:cubicBezTo>
                      <a:pt x="183" y="34"/>
                      <a:pt x="184" y="32"/>
                      <a:pt x="184" y="31"/>
                    </a:cubicBezTo>
                    <a:cubicBezTo>
                      <a:pt x="182" y="31"/>
                      <a:pt x="182" y="33"/>
                      <a:pt x="181" y="34"/>
                    </a:cubicBezTo>
                    <a:cubicBezTo>
                      <a:pt x="181" y="36"/>
                      <a:pt x="181" y="37"/>
                      <a:pt x="180" y="39"/>
                    </a:cubicBezTo>
                    <a:cubicBezTo>
                      <a:pt x="180" y="41"/>
                      <a:pt x="179" y="42"/>
                      <a:pt x="177" y="43"/>
                    </a:cubicBezTo>
                    <a:cubicBezTo>
                      <a:pt x="176" y="45"/>
                      <a:pt x="175" y="47"/>
                      <a:pt x="172" y="48"/>
                    </a:cubicBezTo>
                    <a:cubicBezTo>
                      <a:pt x="170" y="48"/>
                      <a:pt x="167" y="49"/>
                      <a:pt x="164" y="48"/>
                    </a:cubicBezTo>
                    <a:cubicBezTo>
                      <a:pt x="163" y="47"/>
                      <a:pt x="161" y="45"/>
                      <a:pt x="160" y="46"/>
                    </a:cubicBezTo>
                    <a:cubicBezTo>
                      <a:pt x="158" y="47"/>
                      <a:pt x="160" y="49"/>
                      <a:pt x="161" y="50"/>
                    </a:cubicBezTo>
                    <a:cubicBezTo>
                      <a:pt x="163" y="52"/>
                      <a:pt x="165" y="54"/>
                      <a:pt x="165" y="57"/>
                    </a:cubicBezTo>
                    <a:cubicBezTo>
                      <a:pt x="165" y="57"/>
                      <a:pt x="165" y="58"/>
                      <a:pt x="166" y="59"/>
                    </a:cubicBezTo>
                    <a:cubicBezTo>
                      <a:pt x="166" y="61"/>
                      <a:pt x="166" y="60"/>
                      <a:pt x="167" y="61"/>
                    </a:cubicBezTo>
                    <a:cubicBezTo>
                      <a:pt x="169" y="62"/>
                      <a:pt x="170" y="62"/>
                      <a:pt x="172" y="62"/>
                    </a:cubicBezTo>
                    <a:cubicBezTo>
                      <a:pt x="176" y="62"/>
                      <a:pt x="181" y="60"/>
                      <a:pt x="184" y="63"/>
                    </a:cubicBezTo>
                    <a:cubicBezTo>
                      <a:pt x="185" y="63"/>
                      <a:pt x="185" y="64"/>
                      <a:pt x="186" y="65"/>
                    </a:cubicBezTo>
                    <a:cubicBezTo>
                      <a:pt x="187" y="65"/>
                      <a:pt x="187" y="65"/>
                      <a:pt x="188" y="65"/>
                    </a:cubicBezTo>
                    <a:cubicBezTo>
                      <a:pt x="189" y="66"/>
                      <a:pt x="190" y="69"/>
                      <a:pt x="190" y="70"/>
                    </a:cubicBezTo>
                    <a:cubicBezTo>
                      <a:pt x="186" y="71"/>
                      <a:pt x="182" y="73"/>
                      <a:pt x="178" y="74"/>
                    </a:cubicBezTo>
                    <a:cubicBezTo>
                      <a:pt x="176" y="74"/>
                      <a:pt x="169" y="76"/>
                      <a:pt x="168" y="74"/>
                    </a:cubicBezTo>
                    <a:cubicBezTo>
                      <a:pt x="170" y="74"/>
                      <a:pt x="174" y="71"/>
                      <a:pt x="173" y="69"/>
                    </a:cubicBezTo>
                    <a:cubicBezTo>
                      <a:pt x="170" y="69"/>
                      <a:pt x="168" y="68"/>
                      <a:pt x="165" y="66"/>
                    </a:cubicBezTo>
                    <a:cubicBezTo>
                      <a:pt x="163" y="64"/>
                      <a:pt x="163" y="60"/>
                      <a:pt x="162" y="57"/>
                    </a:cubicBezTo>
                    <a:cubicBezTo>
                      <a:pt x="162" y="53"/>
                      <a:pt x="158" y="53"/>
                      <a:pt x="157" y="50"/>
                    </a:cubicBezTo>
                    <a:cubicBezTo>
                      <a:pt x="156" y="48"/>
                      <a:pt x="156" y="46"/>
                      <a:pt x="157" y="45"/>
                    </a:cubicBezTo>
                    <a:cubicBezTo>
                      <a:pt x="158" y="44"/>
                      <a:pt x="160" y="43"/>
                      <a:pt x="161" y="44"/>
                    </a:cubicBezTo>
                    <a:cubicBezTo>
                      <a:pt x="160" y="44"/>
                      <a:pt x="160" y="42"/>
                      <a:pt x="159" y="41"/>
                    </a:cubicBezTo>
                    <a:cubicBezTo>
                      <a:pt x="158" y="40"/>
                      <a:pt x="157" y="40"/>
                      <a:pt x="157" y="39"/>
                    </a:cubicBezTo>
                    <a:cubicBezTo>
                      <a:pt x="158" y="41"/>
                      <a:pt x="156" y="41"/>
                      <a:pt x="155" y="41"/>
                    </a:cubicBezTo>
                    <a:cubicBezTo>
                      <a:pt x="153" y="41"/>
                      <a:pt x="154" y="39"/>
                      <a:pt x="153" y="39"/>
                    </a:cubicBezTo>
                    <a:cubicBezTo>
                      <a:pt x="152" y="39"/>
                      <a:pt x="150" y="39"/>
                      <a:pt x="149" y="39"/>
                    </a:cubicBezTo>
                    <a:cubicBezTo>
                      <a:pt x="148" y="39"/>
                      <a:pt x="147" y="39"/>
                      <a:pt x="146" y="39"/>
                    </a:cubicBezTo>
                    <a:cubicBezTo>
                      <a:pt x="145" y="39"/>
                      <a:pt x="144" y="39"/>
                      <a:pt x="143" y="38"/>
                    </a:cubicBezTo>
                    <a:cubicBezTo>
                      <a:pt x="141" y="38"/>
                      <a:pt x="140" y="37"/>
                      <a:pt x="139" y="36"/>
                    </a:cubicBezTo>
                    <a:cubicBezTo>
                      <a:pt x="138" y="36"/>
                      <a:pt x="138" y="35"/>
                      <a:pt x="137" y="35"/>
                    </a:cubicBezTo>
                    <a:cubicBezTo>
                      <a:pt x="137" y="34"/>
                      <a:pt x="135" y="33"/>
                      <a:pt x="135" y="34"/>
                    </a:cubicBezTo>
                    <a:cubicBezTo>
                      <a:pt x="135" y="35"/>
                      <a:pt x="136" y="35"/>
                      <a:pt x="137" y="36"/>
                    </a:cubicBezTo>
                    <a:cubicBezTo>
                      <a:pt x="137" y="37"/>
                      <a:pt x="138" y="37"/>
                      <a:pt x="138" y="38"/>
                    </a:cubicBezTo>
                    <a:cubicBezTo>
                      <a:pt x="138" y="39"/>
                      <a:pt x="138" y="40"/>
                      <a:pt x="138" y="41"/>
                    </a:cubicBezTo>
                    <a:cubicBezTo>
                      <a:pt x="138" y="41"/>
                      <a:pt x="137" y="42"/>
                      <a:pt x="136" y="42"/>
                    </a:cubicBezTo>
                    <a:cubicBezTo>
                      <a:pt x="135" y="43"/>
                      <a:pt x="133" y="42"/>
                      <a:pt x="132" y="40"/>
                    </a:cubicBezTo>
                    <a:cubicBezTo>
                      <a:pt x="132" y="40"/>
                      <a:pt x="132" y="40"/>
                      <a:pt x="131" y="40"/>
                    </a:cubicBezTo>
                    <a:cubicBezTo>
                      <a:pt x="131" y="39"/>
                      <a:pt x="130" y="40"/>
                      <a:pt x="129" y="39"/>
                    </a:cubicBezTo>
                    <a:cubicBezTo>
                      <a:pt x="129" y="39"/>
                      <a:pt x="129" y="38"/>
                      <a:pt x="129" y="38"/>
                    </a:cubicBezTo>
                    <a:cubicBezTo>
                      <a:pt x="128" y="38"/>
                      <a:pt x="128" y="38"/>
                      <a:pt x="127" y="38"/>
                    </a:cubicBezTo>
                    <a:cubicBezTo>
                      <a:pt x="126" y="38"/>
                      <a:pt x="126" y="39"/>
                      <a:pt x="125" y="40"/>
                    </a:cubicBezTo>
                    <a:cubicBezTo>
                      <a:pt x="125" y="40"/>
                      <a:pt x="123" y="41"/>
                      <a:pt x="123" y="40"/>
                    </a:cubicBezTo>
                    <a:cubicBezTo>
                      <a:pt x="123" y="39"/>
                      <a:pt x="125" y="38"/>
                      <a:pt x="125" y="38"/>
                    </a:cubicBezTo>
                    <a:cubicBezTo>
                      <a:pt x="126" y="37"/>
                      <a:pt x="126" y="35"/>
                      <a:pt x="125" y="34"/>
                    </a:cubicBezTo>
                    <a:cubicBezTo>
                      <a:pt x="125" y="34"/>
                      <a:pt x="123" y="33"/>
                      <a:pt x="123" y="32"/>
                    </a:cubicBezTo>
                    <a:cubicBezTo>
                      <a:pt x="123" y="32"/>
                      <a:pt x="122" y="31"/>
                      <a:pt x="122" y="30"/>
                    </a:cubicBezTo>
                    <a:cubicBezTo>
                      <a:pt x="122" y="28"/>
                      <a:pt x="126" y="28"/>
                      <a:pt x="128" y="28"/>
                    </a:cubicBezTo>
                    <a:cubicBezTo>
                      <a:pt x="129" y="29"/>
                      <a:pt x="130" y="30"/>
                      <a:pt x="132" y="31"/>
                    </a:cubicBezTo>
                    <a:cubicBezTo>
                      <a:pt x="132" y="32"/>
                      <a:pt x="134" y="34"/>
                      <a:pt x="135" y="33"/>
                    </a:cubicBezTo>
                    <a:cubicBezTo>
                      <a:pt x="135" y="32"/>
                      <a:pt x="134" y="32"/>
                      <a:pt x="133" y="31"/>
                    </a:cubicBezTo>
                    <a:cubicBezTo>
                      <a:pt x="132" y="30"/>
                      <a:pt x="131" y="29"/>
                      <a:pt x="130" y="27"/>
                    </a:cubicBezTo>
                    <a:cubicBezTo>
                      <a:pt x="129" y="26"/>
                      <a:pt x="128" y="24"/>
                      <a:pt x="127" y="23"/>
                    </a:cubicBezTo>
                    <a:cubicBezTo>
                      <a:pt x="125" y="19"/>
                      <a:pt x="124" y="16"/>
                      <a:pt x="122" y="12"/>
                    </a:cubicBezTo>
                    <a:cubicBezTo>
                      <a:pt x="121" y="9"/>
                      <a:pt x="121" y="4"/>
                      <a:pt x="118" y="2"/>
                    </a:cubicBezTo>
                    <a:cubicBezTo>
                      <a:pt x="115" y="0"/>
                      <a:pt x="112" y="3"/>
                      <a:pt x="110" y="5"/>
                    </a:cubicBezTo>
                    <a:cubicBezTo>
                      <a:pt x="109" y="6"/>
                      <a:pt x="107" y="7"/>
                      <a:pt x="107" y="9"/>
                    </a:cubicBezTo>
                    <a:cubicBezTo>
                      <a:pt x="105" y="11"/>
                      <a:pt x="108" y="8"/>
                      <a:pt x="109" y="8"/>
                    </a:cubicBezTo>
                    <a:cubicBezTo>
                      <a:pt x="110" y="10"/>
                      <a:pt x="108" y="12"/>
                      <a:pt x="108" y="13"/>
                    </a:cubicBezTo>
                    <a:cubicBezTo>
                      <a:pt x="108" y="15"/>
                      <a:pt x="108" y="17"/>
                      <a:pt x="107" y="19"/>
                    </a:cubicBezTo>
                    <a:cubicBezTo>
                      <a:pt x="107" y="20"/>
                      <a:pt x="106" y="20"/>
                      <a:pt x="106" y="22"/>
                    </a:cubicBezTo>
                    <a:cubicBezTo>
                      <a:pt x="106" y="23"/>
                      <a:pt x="107" y="24"/>
                      <a:pt x="107" y="25"/>
                    </a:cubicBezTo>
                    <a:cubicBezTo>
                      <a:pt x="107" y="28"/>
                      <a:pt x="106" y="30"/>
                      <a:pt x="105" y="32"/>
                    </a:cubicBezTo>
                    <a:cubicBezTo>
                      <a:pt x="104" y="30"/>
                      <a:pt x="105" y="28"/>
                      <a:pt x="105" y="26"/>
                    </a:cubicBezTo>
                    <a:cubicBezTo>
                      <a:pt x="104" y="24"/>
                      <a:pt x="105" y="23"/>
                      <a:pt x="104" y="21"/>
                    </a:cubicBezTo>
                    <a:cubicBezTo>
                      <a:pt x="104" y="19"/>
                      <a:pt x="104" y="17"/>
                      <a:pt x="104" y="15"/>
                    </a:cubicBezTo>
                    <a:cubicBezTo>
                      <a:pt x="105" y="14"/>
                      <a:pt x="105" y="12"/>
                      <a:pt x="105" y="11"/>
                    </a:cubicBezTo>
                    <a:cubicBezTo>
                      <a:pt x="104" y="11"/>
                      <a:pt x="103" y="15"/>
                      <a:pt x="102" y="14"/>
                    </a:cubicBezTo>
                    <a:cubicBezTo>
                      <a:pt x="100" y="14"/>
                      <a:pt x="100" y="11"/>
                      <a:pt x="99" y="9"/>
                    </a:cubicBezTo>
                    <a:cubicBezTo>
                      <a:pt x="99" y="8"/>
                      <a:pt x="98" y="6"/>
                      <a:pt x="97" y="4"/>
                    </a:cubicBezTo>
                    <a:cubicBezTo>
                      <a:pt x="97" y="2"/>
                      <a:pt x="96" y="1"/>
                      <a:pt x="94" y="3"/>
                    </a:cubicBezTo>
                    <a:cubicBezTo>
                      <a:pt x="94" y="3"/>
                      <a:pt x="93" y="4"/>
                      <a:pt x="92" y="5"/>
                    </a:cubicBezTo>
                    <a:cubicBezTo>
                      <a:pt x="92" y="6"/>
                      <a:pt x="91" y="7"/>
                      <a:pt x="90" y="7"/>
                    </a:cubicBezTo>
                    <a:cubicBezTo>
                      <a:pt x="88" y="8"/>
                      <a:pt x="84" y="10"/>
                      <a:pt x="84" y="12"/>
                    </a:cubicBezTo>
                    <a:cubicBezTo>
                      <a:pt x="84" y="13"/>
                      <a:pt x="87" y="14"/>
                      <a:pt x="88" y="15"/>
                    </a:cubicBezTo>
                    <a:cubicBezTo>
                      <a:pt x="89" y="16"/>
                      <a:pt x="88" y="18"/>
                      <a:pt x="88" y="20"/>
                    </a:cubicBezTo>
                    <a:cubicBezTo>
                      <a:pt x="87" y="18"/>
                      <a:pt x="87" y="16"/>
                      <a:pt x="85" y="15"/>
                    </a:cubicBezTo>
                    <a:cubicBezTo>
                      <a:pt x="85" y="15"/>
                      <a:pt x="84" y="15"/>
                      <a:pt x="83" y="15"/>
                    </a:cubicBezTo>
                    <a:cubicBezTo>
                      <a:pt x="83" y="14"/>
                      <a:pt x="83" y="13"/>
                      <a:pt x="83" y="13"/>
                    </a:cubicBezTo>
                    <a:cubicBezTo>
                      <a:pt x="81" y="14"/>
                      <a:pt x="79" y="17"/>
                      <a:pt x="77" y="18"/>
                    </a:cubicBezTo>
                    <a:cubicBezTo>
                      <a:pt x="75" y="19"/>
                      <a:pt x="73" y="20"/>
                      <a:pt x="72" y="21"/>
                    </a:cubicBezTo>
                    <a:cubicBezTo>
                      <a:pt x="71" y="23"/>
                      <a:pt x="70" y="25"/>
                      <a:pt x="68" y="26"/>
                    </a:cubicBezTo>
                    <a:cubicBezTo>
                      <a:pt x="65" y="28"/>
                      <a:pt x="65" y="31"/>
                      <a:pt x="65" y="34"/>
                    </a:cubicBezTo>
                    <a:cubicBezTo>
                      <a:pt x="64" y="37"/>
                      <a:pt x="62" y="37"/>
                      <a:pt x="60" y="39"/>
                    </a:cubicBezTo>
                    <a:cubicBezTo>
                      <a:pt x="58" y="40"/>
                      <a:pt x="58" y="41"/>
                      <a:pt x="58" y="43"/>
                    </a:cubicBezTo>
                    <a:cubicBezTo>
                      <a:pt x="58" y="46"/>
                      <a:pt x="57" y="48"/>
                      <a:pt x="56" y="51"/>
                    </a:cubicBezTo>
                    <a:cubicBezTo>
                      <a:pt x="56" y="53"/>
                      <a:pt x="55" y="55"/>
                      <a:pt x="54" y="58"/>
                    </a:cubicBezTo>
                    <a:cubicBezTo>
                      <a:pt x="54" y="60"/>
                      <a:pt x="55" y="63"/>
                      <a:pt x="53" y="64"/>
                    </a:cubicBezTo>
                    <a:cubicBezTo>
                      <a:pt x="52" y="65"/>
                      <a:pt x="51" y="65"/>
                      <a:pt x="51" y="66"/>
                    </a:cubicBezTo>
                    <a:cubicBezTo>
                      <a:pt x="50" y="67"/>
                      <a:pt x="51" y="68"/>
                      <a:pt x="51" y="69"/>
                    </a:cubicBezTo>
                    <a:cubicBezTo>
                      <a:pt x="50" y="70"/>
                      <a:pt x="50" y="70"/>
                      <a:pt x="49" y="70"/>
                    </a:cubicBezTo>
                    <a:cubicBezTo>
                      <a:pt x="49" y="70"/>
                      <a:pt x="49" y="71"/>
                      <a:pt x="49" y="71"/>
                    </a:cubicBezTo>
                    <a:cubicBezTo>
                      <a:pt x="48" y="73"/>
                      <a:pt x="47" y="74"/>
                      <a:pt x="46" y="75"/>
                    </a:cubicBezTo>
                    <a:cubicBezTo>
                      <a:pt x="43" y="78"/>
                      <a:pt x="46" y="80"/>
                      <a:pt x="44" y="83"/>
                    </a:cubicBezTo>
                    <a:cubicBezTo>
                      <a:pt x="44" y="84"/>
                      <a:pt x="43" y="85"/>
                      <a:pt x="43" y="86"/>
                    </a:cubicBezTo>
                    <a:cubicBezTo>
                      <a:pt x="43" y="88"/>
                      <a:pt x="43" y="89"/>
                      <a:pt x="42" y="90"/>
                    </a:cubicBezTo>
                    <a:cubicBezTo>
                      <a:pt x="40" y="92"/>
                      <a:pt x="41" y="93"/>
                      <a:pt x="41" y="95"/>
                    </a:cubicBezTo>
                    <a:cubicBezTo>
                      <a:pt x="40" y="97"/>
                      <a:pt x="39" y="99"/>
                      <a:pt x="38" y="100"/>
                    </a:cubicBezTo>
                    <a:cubicBezTo>
                      <a:pt x="37" y="102"/>
                      <a:pt x="36" y="104"/>
                      <a:pt x="36" y="106"/>
                    </a:cubicBezTo>
                    <a:cubicBezTo>
                      <a:pt x="36" y="107"/>
                      <a:pt x="37" y="110"/>
                      <a:pt x="38" y="111"/>
                    </a:cubicBezTo>
                    <a:cubicBezTo>
                      <a:pt x="39" y="113"/>
                      <a:pt x="40" y="115"/>
                      <a:pt x="41" y="117"/>
                    </a:cubicBezTo>
                    <a:cubicBezTo>
                      <a:pt x="42" y="119"/>
                      <a:pt x="41" y="119"/>
                      <a:pt x="40" y="120"/>
                    </a:cubicBezTo>
                    <a:cubicBezTo>
                      <a:pt x="39" y="121"/>
                      <a:pt x="40" y="122"/>
                      <a:pt x="42" y="122"/>
                    </a:cubicBezTo>
                    <a:cubicBezTo>
                      <a:pt x="42" y="123"/>
                      <a:pt x="43" y="124"/>
                      <a:pt x="44" y="124"/>
                    </a:cubicBezTo>
                    <a:cubicBezTo>
                      <a:pt x="44" y="124"/>
                      <a:pt x="44" y="124"/>
                      <a:pt x="44" y="125"/>
                    </a:cubicBezTo>
                    <a:cubicBezTo>
                      <a:pt x="43" y="125"/>
                      <a:pt x="43" y="125"/>
                      <a:pt x="42" y="126"/>
                    </a:cubicBezTo>
                    <a:cubicBezTo>
                      <a:pt x="42" y="124"/>
                      <a:pt x="41" y="125"/>
                      <a:pt x="39" y="125"/>
                    </a:cubicBezTo>
                    <a:cubicBezTo>
                      <a:pt x="39" y="122"/>
                      <a:pt x="38" y="121"/>
                      <a:pt x="36" y="123"/>
                    </a:cubicBezTo>
                    <a:cubicBezTo>
                      <a:pt x="33" y="124"/>
                      <a:pt x="32" y="123"/>
                      <a:pt x="32" y="121"/>
                    </a:cubicBezTo>
                    <a:cubicBezTo>
                      <a:pt x="31" y="119"/>
                      <a:pt x="30" y="116"/>
                      <a:pt x="31" y="115"/>
                    </a:cubicBezTo>
                    <a:cubicBezTo>
                      <a:pt x="32" y="113"/>
                      <a:pt x="34" y="113"/>
                      <a:pt x="36" y="113"/>
                    </a:cubicBezTo>
                    <a:cubicBezTo>
                      <a:pt x="35" y="110"/>
                      <a:pt x="36" y="108"/>
                      <a:pt x="35" y="106"/>
                    </a:cubicBezTo>
                    <a:cubicBezTo>
                      <a:pt x="33" y="108"/>
                      <a:pt x="32" y="110"/>
                      <a:pt x="30" y="111"/>
                    </a:cubicBezTo>
                    <a:cubicBezTo>
                      <a:pt x="27" y="113"/>
                      <a:pt x="23" y="112"/>
                      <a:pt x="19" y="112"/>
                    </a:cubicBezTo>
                    <a:cubicBezTo>
                      <a:pt x="16" y="113"/>
                      <a:pt x="13" y="114"/>
                      <a:pt x="10" y="115"/>
                    </a:cubicBezTo>
                    <a:cubicBezTo>
                      <a:pt x="8" y="116"/>
                      <a:pt x="7" y="117"/>
                      <a:pt x="6" y="117"/>
                    </a:cubicBezTo>
                    <a:cubicBezTo>
                      <a:pt x="4" y="117"/>
                      <a:pt x="4" y="116"/>
                      <a:pt x="3" y="116"/>
                    </a:cubicBezTo>
                    <a:cubicBezTo>
                      <a:pt x="2" y="118"/>
                      <a:pt x="0" y="119"/>
                      <a:pt x="1" y="122"/>
                    </a:cubicBezTo>
                    <a:cubicBezTo>
                      <a:pt x="2" y="123"/>
                      <a:pt x="3" y="125"/>
                      <a:pt x="4" y="126"/>
                    </a:cubicBezTo>
                    <a:cubicBezTo>
                      <a:pt x="6" y="127"/>
                      <a:pt x="8" y="129"/>
                      <a:pt x="10" y="131"/>
                    </a:cubicBezTo>
                    <a:cubicBezTo>
                      <a:pt x="12" y="132"/>
                      <a:pt x="14" y="133"/>
                      <a:pt x="16" y="134"/>
                    </a:cubicBezTo>
                    <a:cubicBezTo>
                      <a:pt x="18" y="136"/>
                      <a:pt x="22" y="137"/>
                      <a:pt x="25" y="138"/>
                    </a:cubicBezTo>
                    <a:cubicBezTo>
                      <a:pt x="30" y="141"/>
                      <a:pt x="35" y="145"/>
                      <a:pt x="41" y="145"/>
                    </a:cubicBezTo>
                    <a:cubicBezTo>
                      <a:pt x="43" y="146"/>
                      <a:pt x="46" y="145"/>
                      <a:pt x="47" y="144"/>
                    </a:cubicBezTo>
                    <a:cubicBezTo>
                      <a:pt x="48" y="143"/>
                      <a:pt x="47" y="141"/>
                      <a:pt x="47" y="140"/>
                    </a:cubicBezTo>
                    <a:cubicBezTo>
                      <a:pt x="46" y="138"/>
                      <a:pt x="45" y="138"/>
                      <a:pt x="45" y="137"/>
                    </a:cubicBezTo>
                    <a:cubicBezTo>
                      <a:pt x="45" y="135"/>
                      <a:pt x="46" y="134"/>
                      <a:pt x="47" y="133"/>
                    </a:cubicBezTo>
                    <a:cubicBezTo>
                      <a:pt x="47" y="131"/>
                      <a:pt x="48" y="130"/>
                      <a:pt x="48" y="128"/>
                    </a:cubicBezTo>
                    <a:cubicBezTo>
                      <a:pt x="51" y="123"/>
                      <a:pt x="52" y="119"/>
                      <a:pt x="57" y="116"/>
                    </a:cubicBezTo>
                    <a:cubicBezTo>
                      <a:pt x="61" y="114"/>
                      <a:pt x="65" y="112"/>
                      <a:pt x="69" y="110"/>
                    </a:cubicBezTo>
                    <a:cubicBezTo>
                      <a:pt x="72" y="109"/>
                      <a:pt x="75" y="109"/>
                      <a:pt x="77" y="108"/>
                    </a:cubicBezTo>
                    <a:cubicBezTo>
                      <a:pt x="85" y="104"/>
                      <a:pt x="92" y="101"/>
                      <a:pt x="100" y="99"/>
                    </a:cubicBezTo>
                    <a:cubicBezTo>
                      <a:pt x="102" y="98"/>
                      <a:pt x="105" y="97"/>
                      <a:pt x="108" y="96"/>
                    </a:cubicBezTo>
                    <a:cubicBezTo>
                      <a:pt x="111" y="95"/>
                      <a:pt x="113" y="93"/>
                      <a:pt x="116" y="92"/>
                    </a:cubicBezTo>
                    <a:cubicBezTo>
                      <a:pt x="121" y="90"/>
                      <a:pt x="128" y="88"/>
                      <a:pt x="133" y="87"/>
                    </a:cubicBezTo>
                    <a:cubicBezTo>
                      <a:pt x="141" y="85"/>
                      <a:pt x="148" y="83"/>
                      <a:pt x="156" y="81"/>
                    </a:cubicBezTo>
                    <a:cubicBezTo>
                      <a:pt x="164" y="78"/>
                      <a:pt x="172" y="77"/>
                      <a:pt x="180" y="75"/>
                    </a:cubicBezTo>
                    <a:cubicBezTo>
                      <a:pt x="183" y="74"/>
                      <a:pt x="187" y="73"/>
                      <a:pt x="191" y="72"/>
                    </a:cubicBezTo>
                    <a:cubicBezTo>
                      <a:pt x="192" y="71"/>
                      <a:pt x="194" y="71"/>
                      <a:pt x="196" y="70"/>
                    </a:cubicBezTo>
                    <a:cubicBezTo>
                      <a:pt x="197" y="69"/>
                      <a:pt x="198" y="68"/>
                      <a:pt x="198" y="66"/>
                    </a:cubicBezTo>
                    <a:cubicBezTo>
                      <a:pt x="198" y="63"/>
                      <a:pt x="197" y="59"/>
                      <a:pt x="196" y="56"/>
                    </a:cubicBezTo>
                    <a:cubicBezTo>
                      <a:pt x="194" y="49"/>
                      <a:pt x="194" y="41"/>
                      <a:pt x="192" y="34"/>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848" name="Freeform 4145"/>
              <p:cNvSpPr>
                <a:spLocks/>
              </p:cNvSpPr>
              <p:nvPr/>
            </p:nvSpPr>
            <p:spPr bwMode="auto">
              <a:xfrm>
                <a:off x="4561" y="2111"/>
                <a:ext cx="20" cy="16"/>
              </a:xfrm>
              <a:custGeom>
                <a:avLst/>
                <a:gdLst>
                  <a:gd name="T0" fmla="*/ 122 w 146"/>
                  <a:gd name="T1" fmla="*/ 42 h 118"/>
                  <a:gd name="T2" fmla="*/ 98 w 146"/>
                  <a:gd name="T3" fmla="*/ 15 h 118"/>
                  <a:gd name="T4" fmla="*/ 75 w 146"/>
                  <a:gd name="T5" fmla="*/ 3 h 118"/>
                  <a:gd name="T6" fmla="*/ 89 w 146"/>
                  <a:gd name="T7" fmla="*/ 8 h 118"/>
                  <a:gd name="T8" fmla="*/ 96 w 146"/>
                  <a:gd name="T9" fmla="*/ 20 h 118"/>
                  <a:gd name="T10" fmla="*/ 87 w 146"/>
                  <a:gd name="T11" fmla="*/ 52 h 118"/>
                  <a:gd name="T12" fmla="*/ 79 w 146"/>
                  <a:gd name="T13" fmla="*/ 70 h 118"/>
                  <a:gd name="T14" fmla="*/ 83 w 146"/>
                  <a:gd name="T15" fmla="*/ 69 h 118"/>
                  <a:gd name="T16" fmla="*/ 86 w 146"/>
                  <a:gd name="T17" fmla="*/ 64 h 118"/>
                  <a:gd name="T18" fmla="*/ 88 w 146"/>
                  <a:gd name="T19" fmla="*/ 57 h 118"/>
                  <a:gd name="T20" fmla="*/ 93 w 146"/>
                  <a:gd name="T21" fmla="*/ 45 h 118"/>
                  <a:gd name="T22" fmla="*/ 96 w 146"/>
                  <a:gd name="T23" fmla="*/ 40 h 118"/>
                  <a:gd name="T24" fmla="*/ 106 w 146"/>
                  <a:gd name="T25" fmla="*/ 36 h 118"/>
                  <a:gd name="T26" fmla="*/ 97 w 146"/>
                  <a:gd name="T27" fmla="*/ 52 h 118"/>
                  <a:gd name="T28" fmla="*/ 102 w 146"/>
                  <a:gd name="T29" fmla="*/ 56 h 118"/>
                  <a:gd name="T30" fmla="*/ 100 w 146"/>
                  <a:gd name="T31" fmla="*/ 59 h 118"/>
                  <a:gd name="T32" fmla="*/ 96 w 146"/>
                  <a:gd name="T33" fmla="*/ 63 h 118"/>
                  <a:gd name="T34" fmla="*/ 88 w 146"/>
                  <a:gd name="T35" fmla="*/ 71 h 118"/>
                  <a:gd name="T36" fmla="*/ 81 w 146"/>
                  <a:gd name="T37" fmla="*/ 79 h 118"/>
                  <a:gd name="T38" fmla="*/ 73 w 146"/>
                  <a:gd name="T39" fmla="*/ 86 h 118"/>
                  <a:gd name="T40" fmla="*/ 76 w 146"/>
                  <a:gd name="T41" fmla="*/ 76 h 118"/>
                  <a:gd name="T42" fmla="*/ 68 w 146"/>
                  <a:gd name="T43" fmla="*/ 73 h 118"/>
                  <a:gd name="T44" fmla="*/ 49 w 146"/>
                  <a:gd name="T45" fmla="*/ 80 h 118"/>
                  <a:gd name="T46" fmla="*/ 20 w 146"/>
                  <a:gd name="T47" fmla="*/ 89 h 118"/>
                  <a:gd name="T48" fmla="*/ 16 w 146"/>
                  <a:gd name="T49" fmla="*/ 93 h 118"/>
                  <a:gd name="T50" fmla="*/ 19 w 146"/>
                  <a:gd name="T51" fmla="*/ 104 h 118"/>
                  <a:gd name="T52" fmla="*/ 5 w 146"/>
                  <a:gd name="T53" fmla="*/ 104 h 118"/>
                  <a:gd name="T54" fmla="*/ 2 w 146"/>
                  <a:gd name="T55" fmla="*/ 105 h 118"/>
                  <a:gd name="T56" fmla="*/ 11 w 146"/>
                  <a:gd name="T57" fmla="*/ 107 h 118"/>
                  <a:gd name="T58" fmla="*/ 52 w 146"/>
                  <a:gd name="T59" fmla="*/ 116 h 118"/>
                  <a:gd name="T60" fmla="*/ 93 w 146"/>
                  <a:gd name="T61" fmla="*/ 108 h 118"/>
                  <a:gd name="T62" fmla="*/ 121 w 146"/>
                  <a:gd name="T63" fmla="*/ 103 h 118"/>
                  <a:gd name="T64" fmla="*/ 145 w 146"/>
                  <a:gd name="T65" fmla="*/ 81 h 118"/>
                  <a:gd name="T66" fmla="*/ 127 w 146"/>
                  <a:gd name="T67" fmla="*/ 50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46" h="118">
                    <a:moveTo>
                      <a:pt x="127" y="50"/>
                    </a:moveTo>
                    <a:cubicBezTo>
                      <a:pt x="125" y="47"/>
                      <a:pt x="124" y="45"/>
                      <a:pt x="122" y="42"/>
                    </a:cubicBezTo>
                    <a:cubicBezTo>
                      <a:pt x="119" y="39"/>
                      <a:pt x="115" y="37"/>
                      <a:pt x="113" y="34"/>
                    </a:cubicBezTo>
                    <a:cubicBezTo>
                      <a:pt x="108" y="27"/>
                      <a:pt x="104" y="20"/>
                      <a:pt x="98" y="15"/>
                    </a:cubicBezTo>
                    <a:cubicBezTo>
                      <a:pt x="93" y="10"/>
                      <a:pt x="91" y="7"/>
                      <a:pt x="84" y="5"/>
                    </a:cubicBezTo>
                    <a:cubicBezTo>
                      <a:pt x="82" y="4"/>
                      <a:pt x="77" y="0"/>
                      <a:pt x="75" y="3"/>
                    </a:cubicBezTo>
                    <a:cubicBezTo>
                      <a:pt x="73" y="6"/>
                      <a:pt x="80" y="6"/>
                      <a:pt x="82" y="6"/>
                    </a:cubicBezTo>
                    <a:cubicBezTo>
                      <a:pt x="84" y="6"/>
                      <a:pt x="87" y="7"/>
                      <a:pt x="89" y="8"/>
                    </a:cubicBezTo>
                    <a:cubicBezTo>
                      <a:pt x="90" y="9"/>
                      <a:pt x="91" y="10"/>
                      <a:pt x="92" y="11"/>
                    </a:cubicBezTo>
                    <a:cubicBezTo>
                      <a:pt x="95" y="13"/>
                      <a:pt x="95" y="17"/>
                      <a:pt x="96" y="20"/>
                    </a:cubicBezTo>
                    <a:cubicBezTo>
                      <a:pt x="97" y="25"/>
                      <a:pt x="96" y="29"/>
                      <a:pt x="94" y="34"/>
                    </a:cubicBezTo>
                    <a:cubicBezTo>
                      <a:pt x="92" y="40"/>
                      <a:pt x="90" y="46"/>
                      <a:pt x="87" y="52"/>
                    </a:cubicBezTo>
                    <a:cubicBezTo>
                      <a:pt x="85" y="56"/>
                      <a:pt x="84" y="59"/>
                      <a:pt x="82" y="63"/>
                    </a:cubicBezTo>
                    <a:cubicBezTo>
                      <a:pt x="81" y="65"/>
                      <a:pt x="79" y="68"/>
                      <a:pt x="79" y="70"/>
                    </a:cubicBezTo>
                    <a:cubicBezTo>
                      <a:pt x="79" y="70"/>
                      <a:pt x="79" y="70"/>
                      <a:pt x="79" y="70"/>
                    </a:cubicBezTo>
                    <a:cubicBezTo>
                      <a:pt x="81" y="70"/>
                      <a:pt x="82" y="70"/>
                      <a:pt x="83" y="69"/>
                    </a:cubicBezTo>
                    <a:cubicBezTo>
                      <a:pt x="83" y="68"/>
                      <a:pt x="82" y="67"/>
                      <a:pt x="83" y="66"/>
                    </a:cubicBezTo>
                    <a:cubicBezTo>
                      <a:pt x="84" y="65"/>
                      <a:pt x="86" y="65"/>
                      <a:pt x="86" y="64"/>
                    </a:cubicBezTo>
                    <a:cubicBezTo>
                      <a:pt x="87" y="63"/>
                      <a:pt x="85" y="61"/>
                      <a:pt x="86" y="60"/>
                    </a:cubicBezTo>
                    <a:cubicBezTo>
                      <a:pt x="86" y="58"/>
                      <a:pt x="87" y="58"/>
                      <a:pt x="88" y="57"/>
                    </a:cubicBezTo>
                    <a:cubicBezTo>
                      <a:pt x="88" y="54"/>
                      <a:pt x="88" y="52"/>
                      <a:pt x="91" y="50"/>
                    </a:cubicBezTo>
                    <a:cubicBezTo>
                      <a:pt x="91" y="48"/>
                      <a:pt x="91" y="46"/>
                      <a:pt x="93" y="45"/>
                    </a:cubicBezTo>
                    <a:cubicBezTo>
                      <a:pt x="93" y="43"/>
                      <a:pt x="93" y="42"/>
                      <a:pt x="94" y="41"/>
                    </a:cubicBezTo>
                    <a:cubicBezTo>
                      <a:pt x="95" y="40"/>
                      <a:pt x="95" y="40"/>
                      <a:pt x="96" y="40"/>
                    </a:cubicBezTo>
                    <a:cubicBezTo>
                      <a:pt x="96" y="39"/>
                      <a:pt x="96" y="38"/>
                      <a:pt x="96" y="37"/>
                    </a:cubicBezTo>
                    <a:cubicBezTo>
                      <a:pt x="98" y="34"/>
                      <a:pt x="103" y="34"/>
                      <a:pt x="106" y="36"/>
                    </a:cubicBezTo>
                    <a:cubicBezTo>
                      <a:pt x="108" y="38"/>
                      <a:pt x="108" y="42"/>
                      <a:pt x="108" y="46"/>
                    </a:cubicBezTo>
                    <a:cubicBezTo>
                      <a:pt x="106" y="50"/>
                      <a:pt x="101" y="51"/>
                      <a:pt x="97" y="52"/>
                    </a:cubicBezTo>
                    <a:cubicBezTo>
                      <a:pt x="99" y="52"/>
                      <a:pt x="100" y="53"/>
                      <a:pt x="101" y="54"/>
                    </a:cubicBezTo>
                    <a:cubicBezTo>
                      <a:pt x="101" y="54"/>
                      <a:pt x="102" y="56"/>
                      <a:pt x="102" y="56"/>
                    </a:cubicBezTo>
                    <a:cubicBezTo>
                      <a:pt x="103" y="57"/>
                      <a:pt x="103" y="56"/>
                      <a:pt x="102" y="57"/>
                    </a:cubicBezTo>
                    <a:cubicBezTo>
                      <a:pt x="101" y="58"/>
                      <a:pt x="101" y="58"/>
                      <a:pt x="100" y="59"/>
                    </a:cubicBezTo>
                    <a:cubicBezTo>
                      <a:pt x="100" y="59"/>
                      <a:pt x="100" y="60"/>
                      <a:pt x="99" y="60"/>
                    </a:cubicBezTo>
                    <a:cubicBezTo>
                      <a:pt x="98" y="62"/>
                      <a:pt x="97" y="62"/>
                      <a:pt x="96" y="63"/>
                    </a:cubicBezTo>
                    <a:cubicBezTo>
                      <a:pt x="94" y="65"/>
                      <a:pt x="94" y="68"/>
                      <a:pt x="93" y="69"/>
                    </a:cubicBezTo>
                    <a:cubicBezTo>
                      <a:pt x="91" y="70"/>
                      <a:pt x="89" y="70"/>
                      <a:pt x="88" y="71"/>
                    </a:cubicBezTo>
                    <a:cubicBezTo>
                      <a:pt x="87" y="72"/>
                      <a:pt x="86" y="74"/>
                      <a:pt x="85" y="75"/>
                    </a:cubicBezTo>
                    <a:cubicBezTo>
                      <a:pt x="84" y="76"/>
                      <a:pt x="82" y="78"/>
                      <a:pt x="81" y="79"/>
                    </a:cubicBezTo>
                    <a:cubicBezTo>
                      <a:pt x="80" y="81"/>
                      <a:pt x="79" y="82"/>
                      <a:pt x="78" y="83"/>
                    </a:cubicBezTo>
                    <a:cubicBezTo>
                      <a:pt x="76" y="84"/>
                      <a:pt x="75" y="86"/>
                      <a:pt x="73" y="86"/>
                    </a:cubicBezTo>
                    <a:cubicBezTo>
                      <a:pt x="71" y="86"/>
                      <a:pt x="71" y="84"/>
                      <a:pt x="71" y="82"/>
                    </a:cubicBezTo>
                    <a:cubicBezTo>
                      <a:pt x="72" y="79"/>
                      <a:pt x="74" y="78"/>
                      <a:pt x="76" y="76"/>
                    </a:cubicBezTo>
                    <a:cubicBezTo>
                      <a:pt x="74" y="77"/>
                      <a:pt x="73" y="77"/>
                      <a:pt x="72" y="76"/>
                    </a:cubicBezTo>
                    <a:cubicBezTo>
                      <a:pt x="70" y="76"/>
                      <a:pt x="69" y="74"/>
                      <a:pt x="68" y="73"/>
                    </a:cubicBezTo>
                    <a:cubicBezTo>
                      <a:pt x="67" y="73"/>
                      <a:pt x="65" y="74"/>
                      <a:pt x="64" y="74"/>
                    </a:cubicBezTo>
                    <a:cubicBezTo>
                      <a:pt x="59" y="76"/>
                      <a:pt x="54" y="78"/>
                      <a:pt x="49" y="80"/>
                    </a:cubicBezTo>
                    <a:cubicBezTo>
                      <a:pt x="43" y="83"/>
                      <a:pt x="37" y="85"/>
                      <a:pt x="31" y="86"/>
                    </a:cubicBezTo>
                    <a:cubicBezTo>
                      <a:pt x="28" y="87"/>
                      <a:pt x="24" y="88"/>
                      <a:pt x="20" y="89"/>
                    </a:cubicBezTo>
                    <a:cubicBezTo>
                      <a:pt x="17" y="90"/>
                      <a:pt x="12" y="92"/>
                      <a:pt x="14" y="95"/>
                    </a:cubicBezTo>
                    <a:cubicBezTo>
                      <a:pt x="16" y="95"/>
                      <a:pt x="15" y="94"/>
                      <a:pt x="16" y="93"/>
                    </a:cubicBezTo>
                    <a:cubicBezTo>
                      <a:pt x="18" y="93"/>
                      <a:pt x="20" y="96"/>
                      <a:pt x="21" y="98"/>
                    </a:cubicBezTo>
                    <a:cubicBezTo>
                      <a:pt x="21" y="100"/>
                      <a:pt x="21" y="103"/>
                      <a:pt x="19" y="104"/>
                    </a:cubicBezTo>
                    <a:cubicBezTo>
                      <a:pt x="17" y="105"/>
                      <a:pt x="14" y="106"/>
                      <a:pt x="12" y="106"/>
                    </a:cubicBezTo>
                    <a:cubicBezTo>
                      <a:pt x="10" y="105"/>
                      <a:pt x="8" y="103"/>
                      <a:pt x="5" y="104"/>
                    </a:cubicBezTo>
                    <a:cubicBezTo>
                      <a:pt x="5" y="102"/>
                      <a:pt x="2" y="103"/>
                      <a:pt x="1" y="104"/>
                    </a:cubicBezTo>
                    <a:cubicBezTo>
                      <a:pt x="0" y="104"/>
                      <a:pt x="2" y="105"/>
                      <a:pt x="2" y="105"/>
                    </a:cubicBezTo>
                    <a:cubicBezTo>
                      <a:pt x="3" y="105"/>
                      <a:pt x="4" y="105"/>
                      <a:pt x="5" y="105"/>
                    </a:cubicBezTo>
                    <a:cubicBezTo>
                      <a:pt x="7" y="105"/>
                      <a:pt x="9" y="106"/>
                      <a:pt x="11" y="107"/>
                    </a:cubicBezTo>
                    <a:cubicBezTo>
                      <a:pt x="15" y="108"/>
                      <a:pt x="19" y="110"/>
                      <a:pt x="24" y="111"/>
                    </a:cubicBezTo>
                    <a:cubicBezTo>
                      <a:pt x="33" y="112"/>
                      <a:pt x="43" y="114"/>
                      <a:pt x="52" y="116"/>
                    </a:cubicBezTo>
                    <a:cubicBezTo>
                      <a:pt x="60" y="118"/>
                      <a:pt x="71" y="116"/>
                      <a:pt x="79" y="114"/>
                    </a:cubicBezTo>
                    <a:cubicBezTo>
                      <a:pt x="84" y="113"/>
                      <a:pt x="88" y="111"/>
                      <a:pt x="93" y="108"/>
                    </a:cubicBezTo>
                    <a:cubicBezTo>
                      <a:pt x="97" y="107"/>
                      <a:pt x="103" y="106"/>
                      <a:pt x="107" y="105"/>
                    </a:cubicBezTo>
                    <a:cubicBezTo>
                      <a:pt x="112" y="104"/>
                      <a:pt x="117" y="104"/>
                      <a:pt x="121" y="103"/>
                    </a:cubicBezTo>
                    <a:cubicBezTo>
                      <a:pt x="125" y="102"/>
                      <a:pt x="128" y="99"/>
                      <a:pt x="131" y="96"/>
                    </a:cubicBezTo>
                    <a:cubicBezTo>
                      <a:pt x="136" y="93"/>
                      <a:pt x="143" y="88"/>
                      <a:pt x="145" y="81"/>
                    </a:cubicBezTo>
                    <a:cubicBezTo>
                      <a:pt x="146" y="76"/>
                      <a:pt x="145" y="68"/>
                      <a:pt x="142" y="63"/>
                    </a:cubicBezTo>
                    <a:cubicBezTo>
                      <a:pt x="139" y="57"/>
                      <a:pt x="132" y="54"/>
                      <a:pt x="127" y="50"/>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849" name="Freeform 4146"/>
              <p:cNvSpPr>
                <a:spLocks/>
              </p:cNvSpPr>
              <p:nvPr/>
            </p:nvSpPr>
            <p:spPr bwMode="auto">
              <a:xfrm>
                <a:off x="4558" y="2124"/>
                <a:ext cx="3" cy="2"/>
              </a:xfrm>
              <a:custGeom>
                <a:avLst/>
                <a:gdLst>
                  <a:gd name="T0" fmla="*/ 14 w 21"/>
                  <a:gd name="T1" fmla="*/ 11 h 15"/>
                  <a:gd name="T2" fmla="*/ 19 w 21"/>
                  <a:gd name="T3" fmla="*/ 8 h 15"/>
                  <a:gd name="T4" fmla="*/ 17 w 21"/>
                  <a:gd name="T5" fmla="*/ 4 h 15"/>
                  <a:gd name="T6" fmla="*/ 6 w 21"/>
                  <a:gd name="T7" fmla="*/ 1 h 15"/>
                  <a:gd name="T8" fmla="*/ 1 w 21"/>
                  <a:gd name="T9" fmla="*/ 2 h 15"/>
                  <a:gd name="T10" fmla="*/ 3 w 21"/>
                  <a:gd name="T11" fmla="*/ 6 h 15"/>
                  <a:gd name="T12" fmla="*/ 9 w 21"/>
                  <a:gd name="T13" fmla="*/ 8 h 15"/>
                  <a:gd name="T14" fmla="*/ 11 w 21"/>
                  <a:gd name="T15" fmla="*/ 11 h 15"/>
                  <a:gd name="T16" fmla="*/ 21 w 21"/>
                  <a:gd name="T17" fmla="*/ 13 h 15"/>
                  <a:gd name="T18" fmla="*/ 14 w 21"/>
                  <a:gd name="T19" fmla="*/ 11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15">
                    <a:moveTo>
                      <a:pt x="14" y="11"/>
                    </a:moveTo>
                    <a:cubicBezTo>
                      <a:pt x="16" y="10"/>
                      <a:pt x="18" y="10"/>
                      <a:pt x="19" y="8"/>
                    </a:cubicBezTo>
                    <a:cubicBezTo>
                      <a:pt x="19" y="7"/>
                      <a:pt x="18" y="4"/>
                      <a:pt x="17" y="4"/>
                    </a:cubicBezTo>
                    <a:cubicBezTo>
                      <a:pt x="14" y="1"/>
                      <a:pt x="10" y="1"/>
                      <a:pt x="6" y="1"/>
                    </a:cubicBezTo>
                    <a:cubicBezTo>
                      <a:pt x="4" y="0"/>
                      <a:pt x="1" y="0"/>
                      <a:pt x="1" y="2"/>
                    </a:cubicBezTo>
                    <a:cubicBezTo>
                      <a:pt x="0" y="3"/>
                      <a:pt x="2" y="5"/>
                      <a:pt x="3" y="6"/>
                    </a:cubicBezTo>
                    <a:cubicBezTo>
                      <a:pt x="5" y="7"/>
                      <a:pt x="7" y="6"/>
                      <a:pt x="9" y="8"/>
                    </a:cubicBezTo>
                    <a:cubicBezTo>
                      <a:pt x="10" y="9"/>
                      <a:pt x="9" y="10"/>
                      <a:pt x="11" y="11"/>
                    </a:cubicBezTo>
                    <a:cubicBezTo>
                      <a:pt x="14" y="12"/>
                      <a:pt x="19" y="15"/>
                      <a:pt x="21" y="13"/>
                    </a:cubicBezTo>
                    <a:cubicBezTo>
                      <a:pt x="19" y="11"/>
                      <a:pt x="16" y="13"/>
                      <a:pt x="14" y="11"/>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850" name="Freeform 4147"/>
              <p:cNvSpPr>
                <a:spLocks/>
              </p:cNvSpPr>
              <p:nvPr/>
            </p:nvSpPr>
            <p:spPr bwMode="auto">
              <a:xfrm>
                <a:off x="4555" y="2121"/>
                <a:ext cx="1" cy="1"/>
              </a:xfrm>
              <a:custGeom>
                <a:avLst/>
                <a:gdLst>
                  <a:gd name="T0" fmla="*/ 1 w 10"/>
                  <a:gd name="T1" fmla="*/ 3 h 7"/>
                  <a:gd name="T2" fmla="*/ 2 w 10"/>
                  <a:gd name="T3" fmla="*/ 6 h 7"/>
                  <a:gd name="T4" fmla="*/ 6 w 10"/>
                  <a:gd name="T5" fmla="*/ 6 h 7"/>
                  <a:gd name="T6" fmla="*/ 10 w 10"/>
                  <a:gd name="T7" fmla="*/ 4 h 7"/>
                  <a:gd name="T8" fmla="*/ 1 w 10"/>
                  <a:gd name="T9" fmla="*/ 3 h 7"/>
                </a:gdLst>
                <a:ahLst/>
                <a:cxnLst>
                  <a:cxn ang="0">
                    <a:pos x="T0" y="T1"/>
                  </a:cxn>
                  <a:cxn ang="0">
                    <a:pos x="T2" y="T3"/>
                  </a:cxn>
                  <a:cxn ang="0">
                    <a:pos x="T4" y="T5"/>
                  </a:cxn>
                  <a:cxn ang="0">
                    <a:pos x="T6" y="T7"/>
                  </a:cxn>
                  <a:cxn ang="0">
                    <a:pos x="T8" y="T9"/>
                  </a:cxn>
                </a:cxnLst>
                <a:rect l="0" t="0" r="r" b="b"/>
                <a:pathLst>
                  <a:path w="10" h="7">
                    <a:moveTo>
                      <a:pt x="1" y="3"/>
                    </a:moveTo>
                    <a:cubicBezTo>
                      <a:pt x="0" y="5"/>
                      <a:pt x="0" y="6"/>
                      <a:pt x="2" y="6"/>
                    </a:cubicBezTo>
                    <a:cubicBezTo>
                      <a:pt x="3" y="7"/>
                      <a:pt x="5" y="7"/>
                      <a:pt x="6" y="6"/>
                    </a:cubicBezTo>
                    <a:cubicBezTo>
                      <a:pt x="8" y="5"/>
                      <a:pt x="8" y="4"/>
                      <a:pt x="10" y="4"/>
                    </a:cubicBezTo>
                    <a:cubicBezTo>
                      <a:pt x="9" y="0"/>
                      <a:pt x="3" y="1"/>
                      <a:pt x="1" y="3"/>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851" name="Freeform 4148"/>
              <p:cNvSpPr>
                <a:spLocks/>
              </p:cNvSpPr>
              <p:nvPr/>
            </p:nvSpPr>
            <p:spPr bwMode="auto">
              <a:xfrm>
                <a:off x="4488" y="2045"/>
                <a:ext cx="2" cy="2"/>
              </a:xfrm>
              <a:custGeom>
                <a:avLst/>
                <a:gdLst>
                  <a:gd name="T0" fmla="*/ 10 w 11"/>
                  <a:gd name="T1" fmla="*/ 3 h 14"/>
                  <a:gd name="T2" fmla="*/ 9 w 11"/>
                  <a:gd name="T3" fmla="*/ 1 h 14"/>
                  <a:gd name="T4" fmla="*/ 7 w 11"/>
                  <a:gd name="T5" fmla="*/ 3 h 14"/>
                  <a:gd name="T6" fmla="*/ 7 w 11"/>
                  <a:gd name="T7" fmla="*/ 6 h 14"/>
                  <a:gd name="T8" fmla="*/ 0 w 11"/>
                  <a:gd name="T9" fmla="*/ 11 h 14"/>
                  <a:gd name="T10" fmla="*/ 3 w 11"/>
                  <a:gd name="T11" fmla="*/ 13 h 14"/>
                  <a:gd name="T12" fmla="*/ 4 w 11"/>
                  <a:gd name="T13" fmla="*/ 11 h 14"/>
                  <a:gd name="T14" fmla="*/ 5 w 11"/>
                  <a:gd name="T15" fmla="*/ 10 h 14"/>
                  <a:gd name="T16" fmla="*/ 7 w 11"/>
                  <a:gd name="T17" fmla="*/ 9 h 14"/>
                  <a:gd name="T18" fmla="*/ 8 w 11"/>
                  <a:gd name="T19" fmla="*/ 6 h 14"/>
                  <a:gd name="T20" fmla="*/ 10 w 11"/>
                  <a:gd name="T21" fmla="*/ 3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 h="14">
                    <a:moveTo>
                      <a:pt x="10" y="3"/>
                    </a:moveTo>
                    <a:cubicBezTo>
                      <a:pt x="11" y="2"/>
                      <a:pt x="9" y="1"/>
                      <a:pt x="9" y="1"/>
                    </a:cubicBezTo>
                    <a:cubicBezTo>
                      <a:pt x="8" y="0"/>
                      <a:pt x="7" y="2"/>
                      <a:pt x="7" y="3"/>
                    </a:cubicBezTo>
                    <a:cubicBezTo>
                      <a:pt x="7" y="4"/>
                      <a:pt x="8" y="5"/>
                      <a:pt x="7" y="6"/>
                    </a:cubicBezTo>
                    <a:cubicBezTo>
                      <a:pt x="6" y="8"/>
                      <a:pt x="3" y="11"/>
                      <a:pt x="0" y="11"/>
                    </a:cubicBezTo>
                    <a:cubicBezTo>
                      <a:pt x="0" y="12"/>
                      <a:pt x="3" y="14"/>
                      <a:pt x="3" y="13"/>
                    </a:cubicBezTo>
                    <a:cubicBezTo>
                      <a:pt x="4" y="13"/>
                      <a:pt x="3" y="12"/>
                      <a:pt x="4" y="11"/>
                    </a:cubicBezTo>
                    <a:cubicBezTo>
                      <a:pt x="4" y="11"/>
                      <a:pt x="6" y="11"/>
                      <a:pt x="5" y="10"/>
                    </a:cubicBezTo>
                    <a:cubicBezTo>
                      <a:pt x="6" y="9"/>
                      <a:pt x="7" y="10"/>
                      <a:pt x="7" y="9"/>
                    </a:cubicBezTo>
                    <a:cubicBezTo>
                      <a:pt x="8" y="8"/>
                      <a:pt x="8" y="7"/>
                      <a:pt x="8" y="6"/>
                    </a:cubicBezTo>
                    <a:cubicBezTo>
                      <a:pt x="8" y="4"/>
                      <a:pt x="9" y="3"/>
                      <a:pt x="10" y="3"/>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852" name="Freeform 4149"/>
              <p:cNvSpPr>
                <a:spLocks/>
              </p:cNvSpPr>
              <p:nvPr/>
            </p:nvSpPr>
            <p:spPr bwMode="auto">
              <a:xfrm>
                <a:off x="4490" y="2048"/>
                <a:ext cx="1" cy="0"/>
              </a:xfrm>
              <a:custGeom>
                <a:avLst/>
                <a:gdLst>
                  <a:gd name="T0" fmla="*/ 1 w 4"/>
                  <a:gd name="T1" fmla="*/ 2 h 3"/>
                  <a:gd name="T2" fmla="*/ 4 w 4"/>
                  <a:gd name="T3" fmla="*/ 1 h 3"/>
                  <a:gd name="T4" fmla="*/ 2 w 4"/>
                  <a:gd name="T5" fmla="*/ 0 h 3"/>
                  <a:gd name="T6" fmla="*/ 0 w 4"/>
                  <a:gd name="T7" fmla="*/ 1 h 3"/>
                  <a:gd name="T8" fmla="*/ 1 w 4"/>
                  <a:gd name="T9" fmla="*/ 2 h 3"/>
                </a:gdLst>
                <a:ahLst/>
                <a:cxnLst>
                  <a:cxn ang="0">
                    <a:pos x="T0" y="T1"/>
                  </a:cxn>
                  <a:cxn ang="0">
                    <a:pos x="T2" y="T3"/>
                  </a:cxn>
                  <a:cxn ang="0">
                    <a:pos x="T4" y="T5"/>
                  </a:cxn>
                  <a:cxn ang="0">
                    <a:pos x="T6" y="T7"/>
                  </a:cxn>
                  <a:cxn ang="0">
                    <a:pos x="T8" y="T9"/>
                  </a:cxn>
                </a:cxnLst>
                <a:rect l="0" t="0" r="r" b="b"/>
                <a:pathLst>
                  <a:path w="4" h="3">
                    <a:moveTo>
                      <a:pt x="1" y="2"/>
                    </a:moveTo>
                    <a:cubicBezTo>
                      <a:pt x="2" y="2"/>
                      <a:pt x="3" y="1"/>
                      <a:pt x="4" y="1"/>
                    </a:cubicBezTo>
                    <a:cubicBezTo>
                      <a:pt x="4" y="1"/>
                      <a:pt x="3" y="0"/>
                      <a:pt x="2" y="0"/>
                    </a:cubicBezTo>
                    <a:cubicBezTo>
                      <a:pt x="2" y="0"/>
                      <a:pt x="0" y="1"/>
                      <a:pt x="0" y="1"/>
                    </a:cubicBezTo>
                    <a:cubicBezTo>
                      <a:pt x="0" y="2"/>
                      <a:pt x="1" y="3"/>
                      <a:pt x="1" y="2"/>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853" name="Freeform 4150"/>
              <p:cNvSpPr>
                <a:spLocks/>
              </p:cNvSpPr>
              <p:nvPr/>
            </p:nvSpPr>
            <p:spPr bwMode="auto">
              <a:xfrm>
                <a:off x="4492" y="2047"/>
                <a:ext cx="0" cy="0"/>
              </a:xfrm>
              <a:custGeom>
                <a:avLst/>
                <a:gdLst>
                  <a:gd name="T0" fmla="*/ 2 w 4"/>
                  <a:gd name="T1" fmla="*/ 1 h 2"/>
                  <a:gd name="T2" fmla="*/ 3 w 4"/>
                  <a:gd name="T3" fmla="*/ 1 h 2"/>
                  <a:gd name="T4" fmla="*/ 1 w 4"/>
                  <a:gd name="T5" fmla="*/ 1 h 2"/>
                  <a:gd name="T6" fmla="*/ 2 w 4"/>
                  <a:gd name="T7" fmla="*/ 1 h 2"/>
                </a:gdLst>
                <a:ahLst/>
                <a:cxnLst>
                  <a:cxn ang="0">
                    <a:pos x="T0" y="T1"/>
                  </a:cxn>
                  <a:cxn ang="0">
                    <a:pos x="T2" y="T3"/>
                  </a:cxn>
                  <a:cxn ang="0">
                    <a:pos x="T4" y="T5"/>
                  </a:cxn>
                  <a:cxn ang="0">
                    <a:pos x="T6" y="T7"/>
                  </a:cxn>
                </a:cxnLst>
                <a:rect l="0" t="0" r="r" b="b"/>
                <a:pathLst>
                  <a:path w="4" h="2">
                    <a:moveTo>
                      <a:pt x="2" y="1"/>
                    </a:moveTo>
                    <a:cubicBezTo>
                      <a:pt x="3" y="1"/>
                      <a:pt x="3" y="1"/>
                      <a:pt x="3" y="1"/>
                    </a:cubicBezTo>
                    <a:cubicBezTo>
                      <a:pt x="4" y="0"/>
                      <a:pt x="0" y="0"/>
                      <a:pt x="1" y="1"/>
                    </a:cubicBezTo>
                    <a:cubicBezTo>
                      <a:pt x="1" y="2"/>
                      <a:pt x="2" y="1"/>
                      <a:pt x="2" y="1"/>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854" name="Freeform 4151"/>
              <p:cNvSpPr>
                <a:spLocks/>
              </p:cNvSpPr>
              <p:nvPr/>
            </p:nvSpPr>
            <p:spPr bwMode="auto">
              <a:xfrm>
                <a:off x="4493" y="2047"/>
                <a:ext cx="1" cy="1"/>
              </a:xfrm>
              <a:custGeom>
                <a:avLst/>
                <a:gdLst>
                  <a:gd name="T0" fmla="*/ 2 w 4"/>
                  <a:gd name="T1" fmla="*/ 3 h 3"/>
                  <a:gd name="T2" fmla="*/ 3 w 4"/>
                  <a:gd name="T3" fmla="*/ 3 h 3"/>
                  <a:gd name="T4" fmla="*/ 3 w 4"/>
                  <a:gd name="T5" fmla="*/ 1 h 3"/>
                  <a:gd name="T6" fmla="*/ 2 w 4"/>
                  <a:gd name="T7" fmla="*/ 0 h 3"/>
                  <a:gd name="T8" fmla="*/ 1 w 4"/>
                  <a:gd name="T9" fmla="*/ 0 h 3"/>
                  <a:gd name="T10" fmla="*/ 1 w 4"/>
                  <a:gd name="T11" fmla="*/ 1 h 3"/>
                  <a:gd name="T12" fmla="*/ 2 w 4"/>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4" h="3">
                    <a:moveTo>
                      <a:pt x="2" y="3"/>
                    </a:moveTo>
                    <a:cubicBezTo>
                      <a:pt x="2" y="3"/>
                      <a:pt x="3" y="3"/>
                      <a:pt x="3" y="3"/>
                    </a:cubicBezTo>
                    <a:cubicBezTo>
                      <a:pt x="4" y="2"/>
                      <a:pt x="3" y="2"/>
                      <a:pt x="3" y="1"/>
                    </a:cubicBezTo>
                    <a:cubicBezTo>
                      <a:pt x="2" y="1"/>
                      <a:pt x="3" y="0"/>
                      <a:pt x="2" y="0"/>
                    </a:cubicBezTo>
                    <a:cubicBezTo>
                      <a:pt x="1" y="0"/>
                      <a:pt x="1" y="0"/>
                      <a:pt x="1" y="0"/>
                    </a:cubicBezTo>
                    <a:cubicBezTo>
                      <a:pt x="0" y="1"/>
                      <a:pt x="1" y="1"/>
                      <a:pt x="1" y="1"/>
                    </a:cubicBezTo>
                    <a:cubicBezTo>
                      <a:pt x="2" y="2"/>
                      <a:pt x="2" y="2"/>
                      <a:pt x="2" y="3"/>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855" name="Freeform 4152"/>
              <p:cNvSpPr>
                <a:spLocks/>
              </p:cNvSpPr>
              <p:nvPr/>
            </p:nvSpPr>
            <p:spPr bwMode="auto">
              <a:xfrm>
                <a:off x="4483" y="2046"/>
                <a:ext cx="1" cy="2"/>
              </a:xfrm>
              <a:custGeom>
                <a:avLst/>
                <a:gdLst>
                  <a:gd name="T0" fmla="*/ 3 w 10"/>
                  <a:gd name="T1" fmla="*/ 9 h 13"/>
                  <a:gd name="T2" fmla="*/ 4 w 10"/>
                  <a:gd name="T3" fmla="*/ 10 h 13"/>
                  <a:gd name="T4" fmla="*/ 5 w 10"/>
                  <a:gd name="T5" fmla="*/ 10 h 13"/>
                  <a:gd name="T6" fmla="*/ 5 w 10"/>
                  <a:gd name="T7" fmla="*/ 13 h 13"/>
                  <a:gd name="T8" fmla="*/ 9 w 10"/>
                  <a:gd name="T9" fmla="*/ 12 h 13"/>
                  <a:gd name="T10" fmla="*/ 9 w 10"/>
                  <a:gd name="T11" fmla="*/ 6 h 13"/>
                  <a:gd name="T12" fmla="*/ 6 w 10"/>
                  <a:gd name="T13" fmla="*/ 3 h 13"/>
                  <a:gd name="T14" fmla="*/ 4 w 10"/>
                  <a:gd name="T15" fmla="*/ 2 h 13"/>
                  <a:gd name="T16" fmla="*/ 4 w 10"/>
                  <a:gd name="T17" fmla="*/ 0 h 13"/>
                  <a:gd name="T18" fmla="*/ 3 w 10"/>
                  <a:gd name="T19" fmla="*/ 2 h 13"/>
                  <a:gd name="T20" fmla="*/ 3 w 10"/>
                  <a:gd name="T21" fmla="*/ 4 h 13"/>
                  <a:gd name="T22" fmla="*/ 1 w 10"/>
                  <a:gd name="T23" fmla="*/ 6 h 13"/>
                  <a:gd name="T24" fmla="*/ 1 w 10"/>
                  <a:gd name="T25" fmla="*/ 8 h 13"/>
                  <a:gd name="T26" fmla="*/ 0 w 10"/>
                  <a:gd name="T27" fmla="*/ 11 h 13"/>
                  <a:gd name="T28" fmla="*/ 3 w 10"/>
                  <a:gd name="T29" fmla="*/ 9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 h="13">
                    <a:moveTo>
                      <a:pt x="3" y="9"/>
                    </a:moveTo>
                    <a:cubicBezTo>
                      <a:pt x="4" y="9"/>
                      <a:pt x="4" y="10"/>
                      <a:pt x="4" y="10"/>
                    </a:cubicBezTo>
                    <a:cubicBezTo>
                      <a:pt x="4" y="10"/>
                      <a:pt x="5" y="10"/>
                      <a:pt x="5" y="10"/>
                    </a:cubicBezTo>
                    <a:cubicBezTo>
                      <a:pt x="5" y="11"/>
                      <a:pt x="5" y="12"/>
                      <a:pt x="5" y="13"/>
                    </a:cubicBezTo>
                    <a:cubicBezTo>
                      <a:pt x="6" y="13"/>
                      <a:pt x="8" y="13"/>
                      <a:pt x="9" y="12"/>
                    </a:cubicBezTo>
                    <a:cubicBezTo>
                      <a:pt x="10" y="11"/>
                      <a:pt x="9" y="8"/>
                      <a:pt x="9" y="6"/>
                    </a:cubicBezTo>
                    <a:cubicBezTo>
                      <a:pt x="8" y="5"/>
                      <a:pt x="7" y="3"/>
                      <a:pt x="6" y="3"/>
                    </a:cubicBezTo>
                    <a:cubicBezTo>
                      <a:pt x="5" y="3"/>
                      <a:pt x="5" y="3"/>
                      <a:pt x="4" y="2"/>
                    </a:cubicBezTo>
                    <a:cubicBezTo>
                      <a:pt x="4" y="2"/>
                      <a:pt x="4" y="1"/>
                      <a:pt x="4" y="0"/>
                    </a:cubicBezTo>
                    <a:cubicBezTo>
                      <a:pt x="4" y="1"/>
                      <a:pt x="3" y="2"/>
                      <a:pt x="3" y="2"/>
                    </a:cubicBezTo>
                    <a:cubicBezTo>
                      <a:pt x="3" y="3"/>
                      <a:pt x="3" y="4"/>
                      <a:pt x="3" y="4"/>
                    </a:cubicBezTo>
                    <a:cubicBezTo>
                      <a:pt x="2" y="5"/>
                      <a:pt x="1" y="5"/>
                      <a:pt x="1" y="6"/>
                    </a:cubicBezTo>
                    <a:cubicBezTo>
                      <a:pt x="1" y="7"/>
                      <a:pt x="1" y="7"/>
                      <a:pt x="1" y="8"/>
                    </a:cubicBezTo>
                    <a:cubicBezTo>
                      <a:pt x="1" y="9"/>
                      <a:pt x="0" y="10"/>
                      <a:pt x="0" y="11"/>
                    </a:cubicBezTo>
                    <a:cubicBezTo>
                      <a:pt x="1" y="11"/>
                      <a:pt x="2" y="10"/>
                      <a:pt x="3" y="9"/>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856" name="Freeform 4153"/>
              <p:cNvSpPr>
                <a:spLocks/>
              </p:cNvSpPr>
              <p:nvPr/>
            </p:nvSpPr>
            <p:spPr bwMode="auto">
              <a:xfrm>
                <a:off x="4485" y="2043"/>
                <a:ext cx="2" cy="2"/>
              </a:xfrm>
              <a:custGeom>
                <a:avLst/>
                <a:gdLst>
                  <a:gd name="T0" fmla="*/ 5 w 9"/>
                  <a:gd name="T1" fmla="*/ 5 h 18"/>
                  <a:gd name="T2" fmla="*/ 3 w 9"/>
                  <a:gd name="T3" fmla="*/ 8 h 18"/>
                  <a:gd name="T4" fmla="*/ 0 w 9"/>
                  <a:gd name="T5" fmla="*/ 18 h 18"/>
                  <a:gd name="T6" fmla="*/ 4 w 9"/>
                  <a:gd name="T7" fmla="*/ 16 h 18"/>
                  <a:gd name="T8" fmla="*/ 5 w 9"/>
                  <a:gd name="T9" fmla="*/ 11 h 18"/>
                  <a:gd name="T10" fmla="*/ 8 w 9"/>
                  <a:gd name="T11" fmla="*/ 3 h 18"/>
                  <a:gd name="T12" fmla="*/ 9 w 9"/>
                  <a:gd name="T13" fmla="*/ 0 h 18"/>
                  <a:gd name="T14" fmla="*/ 5 w 9"/>
                  <a:gd name="T15" fmla="*/ 5 h 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18">
                    <a:moveTo>
                      <a:pt x="5" y="5"/>
                    </a:moveTo>
                    <a:cubicBezTo>
                      <a:pt x="5" y="6"/>
                      <a:pt x="4" y="7"/>
                      <a:pt x="3" y="8"/>
                    </a:cubicBezTo>
                    <a:cubicBezTo>
                      <a:pt x="2" y="11"/>
                      <a:pt x="2" y="15"/>
                      <a:pt x="0" y="18"/>
                    </a:cubicBezTo>
                    <a:cubicBezTo>
                      <a:pt x="1" y="17"/>
                      <a:pt x="3" y="16"/>
                      <a:pt x="4" y="16"/>
                    </a:cubicBezTo>
                    <a:cubicBezTo>
                      <a:pt x="4" y="14"/>
                      <a:pt x="4" y="13"/>
                      <a:pt x="5" y="11"/>
                    </a:cubicBezTo>
                    <a:cubicBezTo>
                      <a:pt x="5" y="9"/>
                      <a:pt x="6" y="5"/>
                      <a:pt x="8" y="3"/>
                    </a:cubicBezTo>
                    <a:cubicBezTo>
                      <a:pt x="8" y="2"/>
                      <a:pt x="9" y="1"/>
                      <a:pt x="9" y="0"/>
                    </a:cubicBezTo>
                    <a:cubicBezTo>
                      <a:pt x="7" y="0"/>
                      <a:pt x="6" y="3"/>
                      <a:pt x="5" y="5"/>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857" name="Freeform 4154"/>
              <p:cNvSpPr>
                <a:spLocks/>
              </p:cNvSpPr>
              <p:nvPr/>
            </p:nvSpPr>
            <p:spPr bwMode="auto">
              <a:xfrm>
                <a:off x="4484" y="2044"/>
                <a:ext cx="1" cy="1"/>
              </a:xfrm>
              <a:custGeom>
                <a:avLst/>
                <a:gdLst>
                  <a:gd name="T0" fmla="*/ 5 w 6"/>
                  <a:gd name="T1" fmla="*/ 5 h 7"/>
                  <a:gd name="T2" fmla="*/ 5 w 6"/>
                  <a:gd name="T3" fmla="*/ 2 h 7"/>
                  <a:gd name="T4" fmla="*/ 3 w 6"/>
                  <a:gd name="T5" fmla="*/ 0 h 7"/>
                  <a:gd name="T6" fmla="*/ 3 w 6"/>
                  <a:gd name="T7" fmla="*/ 2 h 7"/>
                  <a:gd name="T8" fmla="*/ 5 w 6"/>
                  <a:gd name="T9" fmla="*/ 5 h 7"/>
                </a:gdLst>
                <a:ahLst/>
                <a:cxnLst>
                  <a:cxn ang="0">
                    <a:pos x="T0" y="T1"/>
                  </a:cxn>
                  <a:cxn ang="0">
                    <a:pos x="T2" y="T3"/>
                  </a:cxn>
                  <a:cxn ang="0">
                    <a:pos x="T4" y="T5"/>
                  </a:cxn>
                  <a:cxn ang="0">
                    <a:pos x="T6" y="T7"/>
                  </a:cxn>
                  <a:cxn ang="0">
                    <a:pos x="T8" y="T9"/>
                  </a:cxn>
                </a:cxnLst>
                <a:rect l="0" t="0" r="r" b="b"/>
                <a:pathLst>
                  <a:path w="6" h="7">
                    <a:moveTo>
                      <a:pt x="5" y="5"/>
                    </a:moveTo>
                    <a:cubicBezTo>
                      <a:pt x="6" y="4"/>
                      <a:pt x="5" y="3"/>
                      <a:pt x="5" y="2"/>
                    </a:cubicBezTo>
                    <a:cubicBezTo>
                      <a:pt x="5" y="0"/>
                      <a:pt x="4" y="0"/>
                      <a:pt x="3" y="0"/>
                    </a:cubicBezTo>
                    <a:cubicBezTo>
                      <a:pt x="0" y="1"/>
                      <a:pt x="3" y="2"/>
                      <a:pt x="3" y="2"/>
                    </a:cubicBezTo>
                    <a:cubicBezTo>
                      <a:pt x="3" y="3"/>
                      <a:pt x="3" y="7"/>
                      <a:pt x="5" y="5"/>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858" name="Freeform 4155"/>
              <p:cNvSpPr>
                <a:spLocks/>
              </p:cNvSpPr>
              <p:nvPr/>
            </p:nvSpPr>
            <p:spPr bwMode="auto">
              <a:xfrm>
                <a:off x="4483" y="2045"/>
                <a:ext cx="1" cy="1"/>
              </a:xfrm>
              <a:custGeom>
                <a:avLst/>
                <a:gdLst>
                  <a:gd name="T0" fmla="*/ 7 w 8"/>
                  <a:gd name="T1" fmla="*/ 4 h 10"/>
                  <a:gd name="T2" fmla="*/ 8 w 8"/>
                  <a:gd name="T3" fmla="*/ 2 h 10"/>
                  <a:gd name="T4" fmla="*/ 7 w 8"/>
                  <a:gd name="T5" fmla="*/ 1 h 10"/>
                  <a:gd name="T6" fmla="*/ 3 w 8"/>
                  <a:gd name="T7" fmla="*/ 3 h 10"/>
                  <a:gd name="T8" fmla="*/ 1 w 8"/>
                  <a:gd name="T9" fmla="*/ 8 h 10"/>
                  <a:gd name="T10" fmla="*/ 4 w 8"/>
                  <a:gd name="T11" fmla="*/ 9 h 10"/>
                  <a:gd name="T12" fmla="*/ 4 w 8"/>
                  <a:gd name="T13" fmla="*/ 6 h 10"/>
                  <a:gd name="T14" fmla="*/ 7 w 8"/>
                  <a:gd name="T15" fmla="*/ 4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10">
                    <a:moveTo>
                      <a:pt x="7" y="4"/>
                    </a:moveTo>
                    <a:cubicBezTo>
                      <a:pt x="7" y="3"/>
                      <a:pt x="8" y="3"/>
                      <a:pt x="8" y="2"/>
                    </a:cubicBezTo>
                    <a:cubicBezTo>
                      <a:pt x="8" y="1"/>
                      <a:pt x="7" y="1"/>
                      <a:pt x="7" y="1"/>
                    </a:cubicBezTo>
                    <a:cubicBezTo>
                      <a:pt x="5" y="0"/>
                      <a:pt x="4" y="2"/>
                      <a:pt x="3" y="3"/>
                    </a:cubicBezTo>
                    <a:cubicBezTo>
                      <a:pt x="2" y="5"/>
                      <a:pt x="0" y="7"/>
                      <a:pt x="1" y="8"/>
                    </a:cubicBezTo>
                    <a:cubicBezTo>
                      <a:pt x="2" y="9"/>
                      <a:pt x="4" y="10"/>
                      <a:pt x="4" y="9"/>
                    </a:cubicBezTo>
                    <a:cubicBezTo>
                      <a:pt x="5" y="8"/>
                      <a:pt x="4" y="6"/>
                      <a:pt x="4" y="6"/>
                    </a:cubicBezTo>
                    <a:cubicBezTo>
                      <a:pt x="4" y="4"/>
                      <a:pt x="7" y="0"/>
                      <a:pt x="7" y="4"/>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859" name="Freeform 4156"/>
              <p:cNvSpPr>
                <a:spLocks/>
              </p:cNvSpPr>
              <p:nvPr/>
            </p:nvSpPr>
            <p:spPr bwMode="auto">
              <a:xfrm>
                <a:off x="4488" y="2042"/>
                <a:ext cx="1" cy="1"/>
              </a:xfrm>
              <a:custGeom>
                <a:avLst/>
                <a:gdLst>
                  <a:gd name="T0" fmla="*/ 1 w 8"/>
                  <a:gd name="T1" fmla="*/ 0 h 5"/>
                  <a:gd name="T2" fmla="*/ 0 w 8"/>
                  <a:gd name="T3" fmla="*/ 3 h 5"/>
                  <a:gd name="T4" fmla="*/ 5 w 8"/>
                  <a:gd name="T5" fmla="*/ 5 h 5"/>
                  <a:gd name="T6" fmla="*/ 6 w 8"/>
                  <a:gd name="T7" fmla="*/ 5 h 5"/>
                  <a:gd name="T8" fmla="*/ 1 w 8"/>
                  <a:gd name="T9" fmla="*/ 0 h 5"/>
                </a:gdLst>
                <a:ahLst/>
                <a:cxnLst>
                  <a:cxn ang="0">
                    <a:pos x="T0" y="T1"/>
                  </a:cxn>
                  <a:cxn ang="0">
                    <a:pos x="T2" y="T3"/>
                  </a:cxn>
                  <a:cxn ang="0">
                    <a:pos x="T4" y="T5"/>
                  </a:cxn>
                  <a:cxn ang="0">
                    <a:pos x="T6" y="T7"/>
                  </a:cxn>
                  <a:cxn ang="0">
                    <a:pos x="T8" y="T9"/>
                  </a:cxn>
                </a:cxnLst>
                <a:rect l="0" t="0" r="r" b="b"/>
                <a:pathLst>
                  <a:path w="8" h="5">
                    <a:moveTo>
                      <a:pt x="1" y="0"/>
                    </a:moveTo>
                    <a:cubicBezTo>
                      <a:pt x="0" y="0"/>
                      <a:pt x="0" y="2"/>
                      <a:pt x="0" y="3"/>
                    </a:cubicBezTo>
                    <a:cubicBezTo>
                      <a:pt x="2" y="3"/>
                      <a:pt x="5" y="3"/>
                      <a:pt x="5" y="5"/>
                    </a:cubicBezTo>
                    <a:cubicBezTo>
                      <a:pt x="5" y="5"/>
                      <a:pt x="6" y="5"/>
                      <a:pt x="6" y="5"/>
                    </a:cubicBezTo>
                    <a:cubicBezTo>
                      <a:pt x="8" y="4"/>
                      <a:pt x="1" y="0"/>
                      <a:pt x="1" y="0"/>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860" name="Freeform 4157"/>
              <p:cNvSpPr>
                <a:spLocks/>
              </p:cNvSpPr>
              <p:nvPr/>
            </p:nvSpPr>
            <p:spPr bwMode="auto">
              <a:xfrm>
                <a:off x="4488" y="2043"/>
                <a:ext cx="0" cy="0"/>
              </a:xfrm>
              <a:custGeom>
                <a:avLst/>
                <a:gdLst>
                  <a:gd name="T0" fmla="*/ 2 w 5"/>
                  <a:gd name="T1" fmla="*/ 1 h 4"/>
                  <a:gd name="T2" fmla="*/ 1 w 5"/>
                  <a:gd name="T3" fmla="*/ 3 h 4"/>
                  <a:gd name="T4" fmla="*/ 4 w 5"/>
                  <a:gd name="T5" fmla="*/ 1 h 4"/>
                  <a:gd name="T6" fmla="*/ 2 w 5"/>
                  <a:gd name="T7" fmla="*/ 1 h 4"/>
                </a:gdLst>
                <a:ahLst/>
                <a:cxnLst>
                  <a:cxn ang="0">
                    <a:pos x="T0" y="T1"/>
                  </a:cxn>
                  <a:cxn ang="0">
                    <a:pos x="T2" y="T3"/>
                  </a:cxn>
                  <a:cxn ang="0">
                    <a:pos x="T4" y="T5"/>
                  </a:cxn>
                  <a:cxn ang="0">
                    <a:pos x="T6" y="T7"/>
                  </a:cxn>
                </a:cxnLst>
                <a:rect l="0" t="0" r="r" b="b"/>
                <a:pathLst>
                  <a:path w="5" h="4">
                    <a:moveTo>
                      <a:pt x="2" y="1"/>
                    </a:moveTo>
                    <a:cubicBezTo>
                      <a:pt x="1" y="1"/>
                      <a:pt x="0" y="3"/>
                      <a:pt x="1" y="3"/>
                    </a:cubicBezTo>
                    <a:cubicBezTo>
                      <a:pt x="2" y="4"/>
                      <a:pt x="5" y="3"/>
                      <a:pt x="4" y="1"/>
                    </a:cubicBezTo>
                    <a:cubicBezTo>
                      <a:pt x="3" y="1"/>
                      <a:pt x="2" y="0"/>
                      <a:pt x="2" y="1"/>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861" name="Freeform 4158"/>
              <p:cNvSpPr>
                <a:spLocks/>
              </p:cNvSpPr>
              <p:nvPr/>
            </p:nvSpPr>
            <p:spPr bwMode="auto">
              <a:xfrm>
                <a:off x="4489" y="2043"/>
                <a:ext cx="0" cy="1"/>
              </a:xfrm>
              <a:custGeom>
                <a:avLst/>
                <a:gdLst>
                  <a:gd name="T0" fmla="*/ 1 w 4"/>
                  <a:gd name="T1" fmla="*/ 3 h 6"/>
                  <a:gd name="T2" fmla="*/ 3 w 4"/>
                  <a:gd name="T3" fmla="*/ 2 h 6"/>
                  <a:gd name="T4" fmla="*/ 1 w 4"/>
                  <a:gd name="T5" fmla="*/ 3 h 6"/>
                </a:gdLst>
                <a:ahLst/>
                <a:cxnLst>
                  <a:cxn ang="0">
                    <a:pos x="T0" y="T1"/>
                  </a:cxn>
                  <a:cxn ang="0">
                    <a:pos x="T2" y="T3"/>
                  </a:cxn>
                  <a:cxn ang="0">
                    <a:pos x="T4" y="T5"/>
                  </a:cxn>
                </a:cxnLst>
                <a:rect l="0" t="0" r="r" b="b"/>
                <a:pathLst>
                  <a:path w="4" h="6">
                    <a:moveTo>
                      <a:pt x="1" y="3"/>
                    </a:moveTo>
                    <a:cubicBezTo>
                      <a:pt x="1" y="6"/>
                      <a:pt x="4" y="4"/>
                      <a:pt x="3" y="2"/>
                    </a:cubicBezTo>
                    <a:cubicBezTo>
                      <a:pt x="3" y="0"/>
                      <a:pt x="0" y="1"/>
                      <a:pt x="1" y="3"/>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862" name="Freeform 4159"/>
              <p:cNvSpPr>
                <a:spLocks/>
              </p:cNvSpPr>
              <p:nvPr/>
            </p:nvSpPr>
            <p:spPr bwMode="auto">
              <a:xfrm>
                <a:off x="4484" y="1996"/>
                <a:ext cx="6" cy="10"/>
              </a:xfrm>
              <a:custGeom>
                <a:avLst/>
                <a:gdLst>
                  <a:gd name="T0" fmla="*/ 39 w 46"/>
                  <a:gd name="T1" fmla="*/ 71 h 71"/>
                  <a:gd name="T2" fmla="*/ 45 w 46"/>
                  <a:gd name="T3" fmla="*/ 68 h 71"/>
                  <a:gd name="T4" fmla="*/ 39 w 46"/>
                  <a:gd name="T5" fmla="*/ 58 h 71"/>
                  <a:gd name="T6" fmla="*/ 23 w 46"/>
                  <a:gd name="T7" fmla="*/ 34 h 71"/>
                  <a:gd name="T8" fmla="*/ 18 w 46"/>
                  <a:gd name="T9" fmla="*/ 27 h 71"/>
                  <a:gd name="T10" fmla="*/ 12 w 46"/>
                  <a:gd name="T11" fmla="*/ 14 h 71"/>
                  <a:gd name="T12" fmla="*/ 6 w 46"/>
                  <a:gd name="T13" fmla="*/ 2 h 71"/>
                  <a:gd name="T14" fmla="*/ 6 w 46"/>
                  <a:gd name="T15" fmla="*/ 5 h 71"/>
                  <a:gd name="T16" fmla="*/ 7 w 46"/>
                  <a:gd name="T17" fmla="*/ 7 h 71"/>
                  <a:gd name="T18" fmla="*/ 4 w 46"/>
                  <a:gd name="T19" fmla="*/ 6 h 71"/>
                  <a:gd name="T20" fmla="*/ 5 w 46"/>
                  <a:gd name="T21" fmla="*/ 10 h 71"/>
                  <a:gd name="T22" fmla="*/ 1 w 46"/>
                  <a:gd name="T23" fmla="*/ 10 h 71"/>
                  <a:gd name="T24" fmla="*/ 0 w 46"/>
                  <a:gd name="T25" fmla="*/ 13 h 71"/>
                  <a:gd name="T26" fmla="*/ 5 w 46"/>
                  <a:gd name="T27" fmla="*/ 17 h 71"/>
                  <a:gd name="T28" fmla="*/ 6 w 46"/>
                  <a:gd name="T29" fmla="*/ 19 h 71"/>
                  <a:gd name="T30" fmla="*/ 6 w 46"/>
                  <a:gd name="T31" fmla="*/ 21 h 71"/>
                  <a:gd name="T32" fmla="*/ 7 w 46"/>
                  <a:gd name="T33" fmla="*/ 23 h 71"/>
                  <a:gd name="T34" fmla="*/ 9 w 46"/>
                  <a:gd name="T35" fmla="*/ 25 h 71"/>
                  <a:gd name="T36" fmla="*/ 9 w 46"/>
                  <a:gd name="T37" fmla="*/ 29 h 71"/>
                  <a:gd name="T38" fmla="*/ 9 w 46"/>
                  <a:gd name="T39" fmla="*/ 30 h 71"/>
                  <a:gd name="T40" fmla="*/ 11 w 46"/>
                  <a:gd name="T41" fmla="*/ 33 h 71"/>
                  <a:gd name="T42" fmla="*/ 12 w 46"/>
                  <a:gd name="T43" fmla="*/ 35 h 71"/>
                  <a:gd name="T44" fmla="*/ 15 w 46"/>
                  <a:gd name="T45" fmla="*/ 38 h 71"/>
                  <a:gd name="T46" fmla="*/ 16 w 46"/>
                  <a:gd name="T47" fmla="*/ 38 h 71"/>
                  <a:gd name="T48" fmla="*/ 20 w 46"/>
                  <a:gd name="T49" fmla="*/ 44 h 71"/>
                  <a:gd name="T50" fmla="*/ 24 w 46"/>
                  <a:gd name="T51" fmla="*/ 46 h 71"/>
                  <a:gd name="T52" fmla="*/ 26 w 46"/>
                  <a:gd name="T53" fmla="*/ 49 h 71"/>
                  <a:gd name="T54" fmla="*/ 29 w 46"/>
                  <a:gd name="T55" fmla="*/ 56 h 71"/>
                  <a:gd name="T56" fmla="*/ 33 w 46"/>
                  <a:gd name="T57" fmla="*/ 59 h 71"/>
                  <a:gd name="T58" fmla="*/ 37 w 46"/>
                  <a:gd name="T59" fmla="*/ 64 h 71"/>
                  <a:gd name="T60" fmla="*/ 39 w 46"/>
                  <a:gd name="T61" fmla="*/ 66 h 71"/>
                  <a:gd name="T62" fmla="*/ 37 w 46"/>
                  <a:gd name="T63" fmla="*/ 67 h 71"/>
                  <a:gd name="T64" fmla="*/ 39 w 46"/>
                  <a:gd name="T65" fmla="*/ 7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6" h="71">
                    <a:moveTo>
                      <a:pt x="39" y="71"/>
                    </a:moveTo>
                    <a:cubicBezTo>
                      <a:pt x="41" y="71"/>
                      <a:pt x="45" y="70"/>
                      <a:pt x="45" y="68"/>
                    </a:cubicBezTo>
                    <a:cubicBezTo>
                      <a:pt x="46" y="66"/>
                      <a:pt x="40" y="60"/>
                      <a:pt x="39" y="58"/>
                    </a:cubicBezTo>
                    <a:cubicBezTo>
                      <a:pt x="34" y="50"/>
                      <a:pt x="28" y="43"/>
                      <a:pt x="23" y="34"/>
                    </a:cubicBezTo>
                    <a:cubicBezTo>
                      <a:pt x="21" y="32"/>
                      <a:pt x="20" y="30"/>
                      <a:pt x="18" y="27"/>
                    </a:cubicBezTo>
                    <a:cubicBezTo>
                      <a:pt x="15" y="23"/>
                      <a:pt x="14" y="18"/>
                      <a:pt x="12" y="14"/>
                    </a:cubicBezTo>
                    <a:cubicBezTo>
                      <a:pt x="10" y="11"/>
                      <a:pt x="9" y="3"/>
                      <a:pt x="6" y="2"/>
                    </a:cubicBezTo>
                    <a:cubicBezTo>
                      <a:pt x="3" y="0"/>
                      <a:pt x="6" y="4"/>
                      <a:pt x="6" y="5"/>
                    </a:cubicBezTo>
                    <a:cubicBezTo>
                      <a:pt x="6" y="5"/>
                      <a:pt x="8" y="6"/>
                      <a:pt x="7" y="7"/>
                    </a:cubicBezTo>
                    <a:cubicBezTo>
                      <a:pt x="5" y="8"/>
                      <a:pt x="5" y="6"/>
                      <a:pt x="4" y="6"/>
                    </a:cubicBezTo>
                    <a:cubicBezTo>
                      <a:pt x="3" y="7"/>
                      <a:pt x="4" y="9"/>
                      <a:pt x="5" y="10"/>
                    </a:cubicBezTo>
                    <a:cubicBezTo>
                      <a:pt x="3" y="11"/>
                      <a:pt x="3" y="9"/>
                      <a:pt x="1" y="10"/>
                    </a:cubicBezTo>
                    <a:cubicBezTo>
                      <a:pt x="0" y="11"/>
                      <a:pt x="0" y="12"/>
                      <a:pt x="0" y="13"/>
                    </a:cubicBezTo>
                    <a:cubicBezTo>
                      <a:pt x="2" y="14"/>
                      <a:pt x="4" y="14"/>
                      <a:pt x="5" y="17"/>
                    </a:cubicBezTo>
                    <a:cubicBezTo>
                      <a:pt x="5" y="18"/>
                      <a:pt x="6" y="19"/>
                      <a:pt x="6" y="19"/>
                    </a:cubicBezTo>
                    <a:cubicBezTo>
                      <a:pt x="6" y="20"/>
                      <a:pt x="6" y="21"/>
                      <a:pt x="6" y="21"/>
                    </a:cubicBezTo>
                    <a:cubicBezTo>
                      <a:pt x="7" y="22"/>
                      <a:pt x="7" y="22"/>
                      <a:pt x="7" y="23"/>
                    </a:cubicBezTo>
                    <a:cubicBezTo>
                      <a:pt x="8" y="24"/>
                      <a:pt x="8" y="25"/>
                      <a:pt x="9" y="25"/>
                    </a:cubicBezTo>
                    <a:cubicBezTo>
                      <a:pt x="9" y="27"/>
                      <a:pt x="9" y="28"/>
                      <a:pt x="9" y="29"/>
                    </a:cubicBezTo>
                    <a:cubicBezTo>
                      <a:pt x="9" y="30"/>
                      <a:pt x="9" y="30"/>
                      <a:pt x="9" y="30"/>
                    </a:cubicBezTo>
                    <a:cubicBezTo>
                      <a:pt x="10" y="31"/>
                      <a:pt x="10" y="32"/>
                      <a:pt x="11" y="33"/>
                    </a:cubicBezTo>
                    <a:cubicBezTo>
                      <a:pt x="11" y="33"/>
                      <a:pt x="12" y="34"/>
                      <a:pt x="12" y="35"/>
                    </a:cubicBezTo>
                    <a:cubicBezTo>
                      <a:pt x="13" y="36"/>
                      <a:pt x="14" y="37"/>
                      <a:pt x="15" y="38"/>
                    </a:cubicBezTo>
                    <a:cubicBezTo>
                      <a:pt x="15" y="38"/>
                      <a:pt x="16" y="38"/>
                      <a:pt x="16" y="38"/>
                    </a:cubicBezTo>
                    <a:cubicBezTo>
                      <a:pt x="19" y="39"/>
                      <a:pt x="18" y="43"/>
                      <a:pt x="20" y="44"/>
                    </a:cubicBezTo>
                    <a:cubicBezTo>
                      <a:pt x="21" y="45"/>
                      <a:pt x="23" y="45"/>
                      <a:pt x="24" y="46"/>
                    </a:cubicBezTo>
                    <a:cubicBezTo>
                      <a:pt x="25" y="47"/>
                      <a:pt x="25" y="48"/>
                      <a:pt x="26" y="49"/>
                    </a:cubicBezTo>
                    <a:cubicBezTo>
                      <a:pt x="26" y="51"/>
                      <a:pt x="27" y="54"/>
                      <a:pt x="29" y="56"/>
                    </a:cubicBezTo>
                    <a:cubicBezTo>
                      <a:pt x="30" y="57"/>
                      <a:pt x="32" y="58"/>
                      <a:pt x="33" y="59"/>
                    </a:cubicBezTo>
                    <a:cubicBezTo>
                      <a:pt x="34" y="61"/>
                      <a:pt x="35" y="62"/>
                      <a:pt x="37" y="64"/>
                    </a:cubicBezTo>
                    <a:cubicBezTo>
                      <a:pt x="38" y="64"/>
                      <a:pt x="39" y="65"/>
                      <a:pt x="39" y="66"/>
                    </a:cubicBezTo>
                    <a:cubicBezTo>
                      <a:pt x="38" y="66"/>
                      <a:pt x="38" y="66"/>
                      <a:pt x="37" y="67"/>
                    </a:cubicBezTo>
                    <a:cubicBezTo>
                      <a:pt x="37" y="68"/>
                      <a:pt x="38" y="70"/>
                      <a:pt x="39" y="71"/>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863" name="Freeform 4160"/>
              <p:cNvSpPr>
                <a:spLocks/>
              </p:cNvSpPr>
              <p:nvPr/>
            </p:nvSpPr>
            <p:spPr bwMode="auto">
              <a:xfrm>
                <a:off x="4267" y="1811"/>
                <a:ext cx="128" cy="233"/>
              </a:xfrm>
              <a:custGeom>
                <a:avLst/>
                <a:gdLst>
                  <a:gd name="T0" fmla="*/ 24 w 957"/>
                  <a:gd name="T1" fmla="*/ 343 h 1740"/>
                  <a:gd name="T2" fmla="*/ 79 w 957"/>
                  <a:gd name="T3" fmla="*/ 528 h 1740"/>
                  <a:gd name="T4" fmla="*/ 128 w 957"/>
                  <a:gd name="T5" fmla="*/ 674 h 1740"/>
                  <a:gd name="T6" fmla="*/ 119 w 957"/>
                  <a:gd name="T7" fmla="*/ 765 h 1740"/>
                  <a:gd name="T8" fmla="*/ 115 w 957"/>
                  <a:gd name="T9" fmla="*/ 817 h 1740"/>
                  <a:gd name="T10" fmla="*/ 131 w 957"/>
                  <a:gd name="T11" fmla="*/ 895 h 1740"/>
                  <a:gd name="T12" fmla="*/ 170 w 957"/>
                  <a:gd name="T13" fmla="*/ 984 h 1740"/>
                  <a:gd name="T14" fmla="*/ 197 w 957"/>
                  <a:gd name="T15" fmla="*/ 1067 h 1740"/>
                  <a:gd name="T16" fmla="*/ 207 w 957"/>
                  <a:gd name="T17" fmla="*/ 1171 h 1740"/>
                  <a:gd name="T18" fmla="*/ 425 w 957"/>
                  <a:gd name="T19" fmla="*/ 1740 h 1740"/>
                  <a:gd name="T20" fmla="*/ 823 w 957"/>
                  <a:gd name="T21" fmla="*/ 1640 h 1740"/>
                  <a:gd name="T22" fmla="*/ 794 w 957"/>
                  <a:gd name="T23" fmla="*/ 1623 h 1740"/>
                  <a:gd name="T24" fmla="*/ 762 w 957"/>
                  <a:gd name="T25" fmla="*/ 1529 h 1740"/>
                  <a:gd name="T26" fmla="*/ 769 w 957"/>
                  <a:gd name="T27" fmla="*/ 1487 h 1740"/>
                  <a:gd name="T28" fmla="*/ 779 w 957"/>
                  <a:gd name="T29" fmla="*/ 1461 h 1740"/>
                  <a:gd name="T30" fmla="*/ 771 w 957"/>
                  <a:gd name="T31" fmla="*/ 1428 h 1740"/>
                  <a:gd name="T32" fmla="*/ 770 w 957"/>
                  <a:gd name="T33" fmla="*/ 1384 h 1740"/>
                  <a:gd name="T34" fmla="*/ 760 w 957"/>
                  <a:gd name="T35" fmla="*/ 1368 h 1740"/>
                  <a:gd name="T36" fmla="*/ 754 w 957"/>
                  <a:gd name="T37" fmla="*/ 1321 h 1740"/>
                  <a:gd name="T38" fmla="*/ 755 w 957"/>
                  <a:gd name="T39" fmla="*/ 1260 h 1740"/>
                  <a:gd name="T40" fmla="*/ 747 w 957"/>
                  <a:gd name="T41" fmla="*/ 1209 h 1740"/>
                  <a:gd name="T42" fmla="*/ 741 w 957"/>
                  <a:gd name="T43" fmla="*/ 1183 h 1740"/>
                  <a:gd name="T44" fmla="*/ 730 w 957"/>
                  <a:gd name="T45" fmla="*/ 1113 h 1740"/>
                  <a:gd name="T46" fmla="*/ 724 w 957"/>
                  <a:gd name="T47" fmla="*/ 1072 h 1740"/>
                  <a:gd name="T48" fmla="*/ 738 w 957"/>
                  <a:gd name="T49" fmla="*/ 1030 h 1740"/>
                  <a:gd name="T50" fmla="*/ 742 w 957"/>
                  <a:gd name="T51" fmla="*/ 989 h 1740"/>
                  <a:gd name="T52" fmla="*/ 740 w 957"/>
                  <a:gd name="T53" fmla="*/ 965 h 1740"/>
                  <a:gd name="T54" fmla="*/ 769 w 957"/>
                  <a:gd name="T55" fmla="*/ 917 h 1740"/>
                  <a:gd name="T56" fmla="*/ 778 w 957"/>
                  <a:gd name="T57" fmla="*/ 889 h 1740"/>
                  <a:gd name="T58" fmla="*/ 775 w 957"/>
                  <a:gd name="T59" fmla="*/ 830 h 1740"/>
                  <a:gd name="T60" fmla="*/ 782 w 957"/>
                  <a:gd name="T61" fmla="*/ 811 h 1740"/>
                  <a:gd name="T62" fmla="*/ 794 w 957"/>
                  <a:gd name="T63" fmla="*/ 772 h 1740"/>
                  <a:gd name="T64" fmla="*/ 788 w 957"/>
                  <a:gd name="T65" fmla="*/ 732 h 1740"/>
                  <a:gd name="T66" fmla="*/ 799 w 957"/>
                  <a:gd name="T67" fmla="*/ 690 h 1740"/>
                  <a:gd name="T68" fmla="*/ 796 w 957"/>
                  <a:gd name="T69" fmla="*/ 654 h 1740"/>
                  <a:gd name="T70" fmla="*/ 784 w 957"/>
                  <a:gd name="T71" fmla="*/ 620 h 1740"/>
                  <a:gd name="T72" fmla="*/ 775 w 957"/>
                  <a:gd name="T73" fmla="*/ 595 h 1740"/>
                  <a:gd name="T74" fmla="*/ 763 w 957"/>
                  <a:gd name="T75" fmla="*/ 536 h 1740"/>
                  <a:gd name="T76" fmla="*/ 791 w 957"/>
                  <a:gd name="T77" fmla="*/ 498 h 1740"/>
                  <a:gd name="T78" fmla="*/ 820 w 957"/>
                  <a:gd name="T79" fmla="*/ 483 h 1740"/>
                  <a:gd name="T80" fmla="*/ 871 w 957"/>
                  <a:gd name="T81" fmla="*/ 440 h 1740"/>
                  <a:gd name="T82" fmla="*/ 914 w 957"/>
                  <a:gd name="T83" fmla="*/ 406 h 1740"/>
                  <a:gd name="T84" fmla="*/ 925 w 957"/>
                  <a:gd name="T85" fmla="*/ 381 h 1740"/>
                  <a:gd name="T86" fmla="*/ 930 w 957"/>
                  <a:gd name="T87" fmla="*/ 356 h 1740"/>
                  <a:gd name="T88" fmla="*/ 945 w 957"/>
                  <a:gd name="T89" fmla="*/ 347 h 1740"/>
                  <a:gd name="T90" fmla="*/ 947 w 957"/>
                  <a:gd name="T91" fmla="*/ 322 h 1740"/>
                  <a:gd name="T92" fmla="*/ 940 w 957"/>
                  <a:gd name="T93" fmla="*/ 304 h 1740"/>
                  <a:gd name="T94" fmla="*/ 956 w 957"/>
                  <a:gd name="T95" fmla="*/ 271 h 1740"/>
                  <a:gd name="T96" fmla="*/ 945 w 957"/>
                  <a:gd name="T97" fmla="*/ 248 h 1740"/>
                  <a:gd name="T98" fmla="*/ 927 w 957"/>
                  <a:gd name="T99" fmla="*/ 232 h 1740"/>
                  <a:gd name="T100" fmla="*/ 908 w 957"/>
                  <a:gd name="T101" fmla="*/ 205 h 1740"/>
                  <a:gd name="T102" fmla="*/ 897 w 957"/>
                  <a:gd name="T103" fmla="*/ 190 h 1740"/>
                  <a:gd name="T104" fmla="*/ 894 w 957"/>
                  <a:gd name="T105" fmla="*/ 156 h 1740"/>
                  <a:gd name="T106" fmla="*/ 897 w 957"/>
                  <a:gd name="T107" fmla="*/ 107 h 1740"/>
                  <a:gd name="T108" fmla="*/ 896 w 957"/>
                  <a:gd name="T109" fmla="*/ 54 h 1740"/>
                  <a:gd name="T110" fmla="*/ 877 w 957"/>
                  <a:gd name="T111" fmla="*/ 23 h 1740"/>
                  <a:gd name="T112" fmla="*/ 864 w 957"/>
                  <a:gd name="T113" fmla="*/ 0 h 1740"/>
                  <a:gd name="T114" fmla="*/ 659 w 957"/>
                  <a:gd name="T115" fmla="*/ 52 h 1740"/>
                  <a:gd name="T116" fmla="*/ 516 w 957"/>
                  <a:gd name="T117" fmla="*/ 88 h 1740"/>
                  <a:gd name="T118" fmla="*/ 308 w 957"/>
                  <a:gd name="T119" fmla="*/ 141 h 1740"/>
                  <a:gd name="T120" fmla="*/ 165 w 957"/>
                  <a:gd name="T121" fmla="*/ 177 h 1740"/>
                  <a:gd name="T122" fmla="*/ 29 w 957"/>
                  <a:gd name="T123" fmla="*/ 217 h 17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57" h="1740">
                    <a:moveTo>
                      <a:pt x="10" y="264"/>
                    </a:moveTo>
                    <a:cubicBezTo>
                      <a:pt x="11" y="272"/>
                      <a:pt x="11" y="281"/>
                      <a:pt x="10" y="289"/>
                    </a:cubicBezTo>
                    <a:cubicBezTo>
                      <a:pt x="10" y="299"/>
                      <a:pt x="9" y="310"/>
                      <a:pt x="11" y="321"/>
                    </a:cubicBezTo>
                    <a:cubicBezTo>
                      <a:pt x="13" y="332"/>
                      <a:pt x="15" y="335"/>
                      <a:pt x="23" y="342"/>
                    </a:cubicBezTo>
                    <a:cubicBezTo>
                      <a:pt x="24" y="343"/>
                      <a:pt x="24" y="343"/>
                      <a:pt x="24" y="343"/>
                    </a:cubicBezTo>
                    <a:cubicBezTo>
                      <a:pt x="31" y="349"/>
                      <a:pt x="32" y="355"/>
                      <a:pt x="33" y="363"/>
                    </a:cubicBezTo>
                    <a:cubicBezTo>
                      <a:pt x="34" y="368"/>
                      <a:pt x="35" y="373"/>
                      <a:pt x="35" y="378"/>
                    </a:cubicBezTo>
                    <a:cubicBezTo>
                      <a:pt x="37" y="392"/>
                      <a:pt x="40" y="406"/>
                      <a:pt x="40" y="421"/>
                    </a:cubicBezTo>
                    <a:cubicBezTo>
                      <a:pt x="41" y="446"/>
                      <a:pt x="43" y="475"/>
                      <a:pt x="54" y="500"/>
                    </a:cubicBezTo>
                    <a:cubicBezTo>
                      <a:pt x="59" y="511"/>
                      <a:pt x="69" y="520"/>
                      <a:pt x="79" y="528"/>
                    </a:cubicBezTo>
                    <a:cubicBezTo>
                      <a:pt x="86" y="533"/>
                      <a:pt x="93" y="539"/>
                      <a:pt x="98" y="546"/>
                    </a:cubicBezTo>
                    <a:cubicBezTo>
                      <a:pt x="113" y="566"/>
                      <a:pt x="117" y="591"/>
                      <a:pt x="120" y="616"/>
                    </a:cubicBezTo>
                    <a:cubicBezTo>
                      <a:pt x="120" y="619"/>
                      <a:pt x="120" y="619"/>
                      <a:pt x="120" y="619"/>
                    </a:cubicBezTo>
                    <a:cubicBezTo>
                      <a:pt x="121" y="626"/>
                      <a:pt x="122" y="633"/>
                      <a:pt x="124" y="640"/>
                    </a:cubicBezTo>
                    <a:cubicBezTo>
                      <a:pt x="126" y="651"/>
                      <a:pt x="128" y="662"/>
                      <a:pt x="128" y="674"/>
                    </a:cubicBezTo>
                    <a:cubicBezTo>
                      <a:pt x="128" y="676"/>
                      <a:pt x="128" y="677"/>
                      <a:pt x="128" y="679"/>
                    </a:cubicBezTo>
                    <a:cubicBezTo>
                      <a:pt x="129" y="687"/>
                      <a:pt x="129" y="693"/>
                      <a:pt x="132" y="700"/>
                    </a:cubicBezTo>
                    <a:cubicBezTo>
                      <a:pt x="136" y="709"/>
                      <a:pt x="136" y="713"/>
                      <a:pt x="134" y="723"/>
                    </a:cubicBezTo>
                    <a:cubicBezTo>
                      <a:pt x="132" y="735"/>
                      <a:pt x="127" y="748"/>
                      <a:pt x="122" y="759"/>
                    </a:cubicBezTo>
                    <a:cubicBezTo>
                      <a:pt x="121" y="761"/>
                      <a:pt x="120" y="763"/>
                      <a:pt x="119" y="765"/>
                    </a:cubicBezTo>
                    <a:cubicBezTo>
                      <a:pt x="118" y="767"/>
                      <a:pt x="118" y="768"/>
                      <a:pt x="117" y="770"/>
                    </a:cubicBezTo>
                    <a:cubicBezTo>
                      <a:pt x="114" y="774"/>
                      <a:pt x="113" y="778"/>
                      <a:pt x="113" y="783"/>
                    </a:cubicBezTo>
                    <a:cubicBezTo>
                      <a:pt x="114" y="786"/>
                      <a:pt x="115" y="789"/>
                      <a:pt x="116" y="792"/>
                    </a:cubicBezTo>
                    <a:cubicBezTo>
                      <a:pt x="117" y="795"/>
                      <a:pt x="118" y="799"/>
                      <a:pt x="118" y="803"/>
                    </a:cubicBezTo>
                    <a:cubicBezTo>
                      <a:pt x="118" y="808"/>
                      <a:pt x="117" y="813"/>
                      <a:pt x="115" y="817"/>
                    </a:cubicBezTo>
                    <a:cubicBezTo>
                      <a:pt x="114" y="820"/>
                      <a:pt x="113" y="823"/>
                      <a:pt x="112" y="826"/>
                    </a:cubicBezTo>
                    <a:cubicBezTo>
                      <a:pt x="111" y="830"/>
                      <a:pt x="112" y="834"/>
                      <a:pt x="112" y="839"/>
                    </a:cubicBezTo>
                    <a:cubicBezTo>
                      <a:pt x="112" y="841"/>
                      <a:pt x="112" y="844"/>
                      <a:pt x="112" y="847"/>
                    </a:cubicBezTo>
                    <a:cubicBezTo>
                      <a:pt x="112" y="860"/>
                      <a:pt x="112" y="864"/>
                      <a:pt x="121" y="874"/>
                    </a:cubicBezTo>
                    <a:cubicBezTo>
                      <a:pt x="126" y="880"/>
                      <a:pt x="129" y="886"/>
                      <a:pt x="131" y="895"/>
                    </a:cubicBezTo>
                    <a:cubicBezTo>
                      <a:pt x="135" y="910"/>
                      <a:pt x="140" y="923"/>
                      <a:pt x="144" y="936"/>
                    </a:cubicBezTo>
                    <a:cubicBezTo>
                      <a:pt x="145" y="939"/>
                      <a:pt x="146" y="941"/>
                      <a:pt x="147" y="944"/>
                    </a:cubicBezTo>
                    <a:cubicBezTo>
                      <a:pt x="150" y="952"/>
                      <a:pt x="152" y="959"/>
                      <a:pt x="158" y="966"/>
                    </a:cubicBezTo>
                    <a:cubicBezTo>
                      <a:pt x="159" y="967"/>
                      <a:pt x="160" y="969"/>
                      <a:pt x="161" y="970"/>
                    </a:cubicBezTo>
                    <a:cubicBezTo>
                      <a:pt x="165" y="974"/>
                      <a:pt x="169" y="978"/>
                      <a:pt x="170" y="984"/>
                    </a:cubicBezTo>
                    <a:cubicBezTo>
                      <a:pt x="172" y="990"/>
                      <a:pt x="172" y="996"/>
                      <a:pt x="172" y="1002"/>
                    </a:cubicBezTo>
                    <a:cubicBezTo>
                      <a:pt x="172" y="1013"/>
                      <a:pt x="172" y="1022"/>
                      <a:pt x="178" y="1031"/>
                    </a:cubicBezTo>
                    <a:cubicBezTo>
                      <a:pt x="180" y="1033"/>
                      <a:pt x="182" y="1035"/>
                      <a:pt x="185" y="1037"/>
                    </a:cubicBezTo>
                    <a:cubicBezTo>
                      <a:pt x="188" y="1040"/>
                      <a:pt x="191" y="1043"/>
                      <a:pt x="193" y="1047"/>
                    </a:cubicBezTo>
                    <a:cubicBezTo>
                      <a:pt x="196" y="1053"/>
                      <a:pt x="197" y="1060"/>
                      <a:pt x="197" y="1067"/>
                    </a:cubicBezTo>
                    <a:cubicBezTo>
                      <a:pt x="197" y="1068"/>
                      <a:pt x="197" y="1069"/>
                      <a:pt x="197" y="1070"/>
                    </a:cubicBezTo>
                    <a:cubicBezTo>
                      <a:pt x="198" y="1081"/>
                      <a:pt x="197" y="1092"/>
                      <a:pt x="196" y="1102"/>
                    </a:cubicBezTo>
                    <a:cubicBezTo>
                      <a:pt x="195" y="1109"/>
                      <a:pt x="195" y="1115"/>
                      <a:pt x="194" y="1121"/>
                    </a:cubicBezTo>
                    <a:cubicBezTo>
                      <a:pt x="194" y="1123"/>
                      <a:pt x="194" y="1126"/>
                      <a:pt x="194" y="1129"/>
                    </a:cubicBezTo>
                    <a:cubicBezTo>
                      <a:pt x="192" y="1145"/>
                      <a:pt x="191" y="1163"/>
                      <a:pt x="207" y="1171"/>
                    </a:cubicBezTo>
                    <a:cubicBezTo>
                      <a:pt x="215" y="1175"/>
                      <a:pt x="222" y="1173"/>
                      <a:pt x="229" y="1170"/>
                    </a:cubicBezTo>
                    <a:cubicBezTo>
                      <a:pt x="233" y="1169"/>
                      <a:pt x="237" y="1168"/>
                      <a:pt x="241" y="1168"/>
                    </a:cubicBezTo>
                    <a:cubicBezTo>
                      <a:pt x="253" y="1167"/>
                      <a:pt x="265" y="1169"/>
                      <a:pt x="274" y="1174"/>
                    </a:cubicBezTo>
                    <a:cubicBezTo>
                      <a:pt x="290" y="1184"/>
                      <a:pt x="299" y="1203"/>
                      <a:pt x="300" y="1232"/>
                    </a:cubicBezTo>
                    <a:cubicBezTo>
                      <a:pt x="425" y="1740"/>
                      <a:pt x="425" y="1740"/>
                      <a:pt x="425" y="1740"/>
                    </a:cubicBezTo>
                    <a:cubicBezTo>
                      <a:pt x="504" y="1723"/>
                      <a:pt x="587" y="1705"/>
                      <a:pt x="666" y="1687"/>
                    </a:cubicBezTo>
                    <a:cubicBezTo>
                      <a:pt x="721" y="1675"/>
                      <a:pt x="777" y="1663"/>
                      <a:pt x="832" y="1651"/>
                    </a:cubicBezTo>
                    <a:cubicBezTo>
                      <a:pt x="831" y="1650"/>
                      <a:pt x="830" y="1649"/>
                      <a:pt x="829" y="1648"/>
                    </a:cubicBezTo>
                    <a:cubicBezTo>
                      <a:pt x="828" y="1646"/>
                      <a:pt x="827" y="1645"/>
                      <a:pt x="826" y="1644"/>
                    </a:cubicBezTo>
                    <a:cubicBezTo>
                      <a:pt x="825" y="1642"/>
                      <a:pt x="824" y="1641"/>
                      <a:pt x="823" y="1640"/>
                    </a:cubicBezTo>
                    <a:cubicBezTo>
                      <a:pt x="821" y="1639"/>
                      <a:pt x="820" y="1638"/>
                      <a:pt x="819" y="1636"/>
                    </a:cubicBezTo>
                    <a:cubicBezTo>
                      <a:pt x="815" y="1630"/>
                      <a:pt x="811" y="1627"/>
                      <a:pt x="804" y="1627"/>
                    </a:cubicBezTo>
                    <a:cubicBezTo>
                      <a:pt x="803" y="1627"/>
                      <a:pt x="802" y="1627"/>
                      <a:pt x="801" y="1627"/>
                    </a:cubicBezTo>
                    <a:cubicBezTo>
                      <a:pt x="797" y="1627"/>
                      <a:pt x="796" y="1626"/>
                      <a:pt x="794" y="1623"/>
                    </a:cubicBezTo>
                    <a:cubicBezTo>
                      <a:pt x="794" y="1623"/>
                      <a:pt x="794" y="1623"/>
                      <a:pt x="794" y="1623"/>
                    </a:cubicBezTo>
                    <a:cubicBezTo>
                      <a:pt x="792" y="1620"/>
                      <a:pt x="790" y="1618"/>
                      <a:pt x="787" y="1617"/>
                    </a:cubicBezTo>
                    <a:cubicBezTo>
                      <a:pt x="782" y="1614"/>
                      <a:pt x="778" y="1610"/>
                      <a:pt x="774" y="1604"/>
                    </a:cubicBezTo>
                    <a:cubicBezTo>
                      <a:pt x="767" y="1595"/>
                      <a:pt x="759" y="1580"/>
                      <a:pt x="760" y="1565"/>
                    </a:cubicBezTo>
                    <a:cubicBezTo>
                      <a:pt x="760" y="1561"/>
                      <a:pt x="760" y="1556"/>
                      <a:pt x="761" y="1552"/>
                    </a:cubicBezTo>
                    <a:cubicBezTo>
                      <a:pt x="762" y="1544"/>
                      <a:pt x="762" y="1536"/>
                      <a:pt x="762" y="1529"/>
                    </a:cubicBezTo>
                    <a:cubicBezTo>
                      <a:pt x="762" y="1526"/>
                      <a:pt x="761" y="1523"/>
                      <a:pt x="761" y="1520"/>
                    </a:cubicBezTo>
                    <a:cubicBezTo>
                      <a:pt x="761" y="1517"/>
                      <a:pt x="760" y="1514"/>
                      <a:pt x="760" y="1511"/>
                    </a:cubicBezTo>
                    <a:cubicBezTo>
                      <a:pt x="760" y="1511"/>
                      <a:pt x="760" y="1510"/>
                      <a:pt x="760" y="1510"/>
                    </a:cubicBezTo>
                    <a:cubicBezTo>
                      <a:pt x="760" y="1507"/>
                      <a:pt x="760" y="1504"/>
                      <a:pt x="760" y="1502"/>
                    </a:cubicBezTo>
                    <a:cubicBezTo>
                      <a:pt x="761" y="1497"/>
                      <a:pt x="765" y="1489"/>
                      <a:pt x="769" y="1487"/>
                    </a:cubicBezTo>
                    <a:cubicBezTo>
                      <a:pt x="769" y="1487"/>
                      <a:pt x="770" y="1487"/>
                      <a:pt x="771" y="1486"/>
                    </a:cubicBezTo>
                    <a:cubicBezTo>
                      <a:pt x="773" y="1485"/>
                      <a:pt x="775" y="1484"/>
                      <a:pt x="776" y="1482"/>
                    </a:cubicBezTo>
                    <a:cubicBezTo>
                      <a:pt x="779" y="1478"/>
                      <a:pt x="780" y="1474"/>
                      <a:pt x="780" y="1470"/>
                    </a:cubicBezTo>
                    <a:cubicBezTo>
                      <a:pt x="780" y="1468"/>
                      <a:pt x="780" y="1466"/>
                      <a:pt x="779" y="1464"/>
                    </a:cubicBezTo>
                    <a:cubicBezTo>
                      <a:pt x="779" y="1463"/>
                      <a:pt x="779" y="1462"/>
                      <a:pt x="779" y="1461"/>
                    </a:cubicBezTo>
                    <a:cubicBezTo>
                      <a:pt x="778" y="1457"/>
                      <a:pt x="777" y="1452"/>
                      <a:pt x="775" y="1448"/>
                    </a:cubicBezTo>
                    <a:cubicBezTo>
                      <a:pt x="774" y="1445"/>
                      <a:pt x="773" y="1441"/>
                      <a:pt x="772" y="1438"/>
                    </a:cubicBezTo>
                    <a:cubicBezTo>
                      <a:pt x="772" y="1437"/>
                      <a:pt x="772" y="1436"/>
                      <a:pt x="772" y="1435"/>
                    </a:cubicBezTo>
                    <a:cubicBezTo>
                      <a:pt x="772" y="1434"/>
                      <a:pt x="772" y="1433"/>
                      <a:pt x="772" y="1432"/>
                    </a:cubicBezTo>
                    <a:cubicBezTo>
                      <a:pt x="772" y="1430"/>
                      <a:pt x="771" y="1429"/>
                      <a:pt x="771" y="1428"/>
                    </a:cubicBezTo>
                    <a:cubicBezTo>
                      <a:pt x="770" y="1426"/>
                      <a:pt x="769" y="1424"/>
                      <a:pt x="770" y="1421"/>
                    </a:cubicBezTo>
                    <a:cubicBezTo>
                      <a:pt x="771" y="1419"/>
                      <a:pt x="772" y="1416"/>
                      <a:pt x="773" y="1414"/>
                    </a:cubicBezTo>
                    <a:cubicBezTo>
                      <a:pt x="774" y="1413"/>
                      <a:pt x="774" y="1412"/>
                      <a:pt x="775" y="1411"/>
                    </a:cubicBezTo>
                    <a:cubicBezTo>
                      <a:pt x="777" y="1406"/>
                      <a:pt x="774" y="1399"/>
                      <a:pt x="773" y="1396"/>
                    </a:cubicBezTo>
                    <a:cubicBezTo>
                      <a:pt x="771" y="1392"/>
                      <a:pt x="771" y="1388"/>
                      <a:pt x="770" y="1384"/>
                    </a:cubicBezTo>
                    <a:cubicBezTo>
                      <a:pt x="770" y="1383"/>
                      <a:pt x="770" y="1381"/>
                      <a:pt x="770" y="1379"/>
                    </a:cubicBezTo>
                    <a:cubicBezTo>
                      <a:pt x="770" y="1379"/>
                      <a:pt x="770" y="1379"/>
                      <a:pt x="770" y="1379"/>
                    </a:cubicBezTo>
                    <a:cubicBezTo>
                      <a:pt x="770" y="1377"/>
                      <a:pt x="770" y="1374"/>
                      <a:pt x="768" y="1373"/>
                    </a:cubicBezTo>
                    <a:cubicBezTo>
                      <a:pt x="766" y="1372"/>
                      <a:pt x="765" y="1371"/>
                      <a:pt x="764" y="1371"/>
                    </a:cubicBezTo>
                    <a:cubicBezTo>
                      <a:pt x="762" y="1370"/>
                      <a:pt x="761" y="1370"/>
                      <a:pt x="760" y="1368"/>
                    </a:cubicBezTo>
                    <a:cubicBezTo>
                      <a:pt x="757" y="1366"/>
                      <a:pt x="756" y="1363"/>
                      <a:pt x="755" y="1360"/>
                    </a:cubicBezTo>
                    <a:cubicBezTo>
                      <a:pt x="755" y="1359"/>
                      <a:pt x="755" y="1358"/>
                      <a:pt x="755" y="1356"/>
                    </a:cubicBezTo>
                    <a:cubicBezTo>
                      <a:pt x="754" y="1352"/>
                      <a:pt x="753" y="1348"/>
                      <a:pt x="753" y="1343"/>
                    </a:cubicBezTo>
                    <a:cubicBezTo>
                      <a:pt x="753" y="1340"/>
                      <a:pt x="754" y="1336"/>
                      <a:pt x="754" y="1333"/>
                    </a:cubicBezTo>
                    <a:cubicBezTo>
                      <a:pt x="754" y="1329"/>
                      <a:pt x="754" y="1325"/>
                      <a:pt x="754" y="1321"/>
                    </a:cubicBezTo>
                    <a:cubicBezTo>
                      <a:pt x="754" y="1318"/>
                      <a:pt x="754" y="1315"/>
                      <a:pt x="753" y="1312"/>
                    </a:cubicBezTo>
                    <a:cubicBezTo>
                      <a:pt x="752" y="1310"/>
                      <a:pt x="752" y="1308"/>
                      <a:pt x="751" y="1306"/>
                    </a:cubicBezTo>
                    <a:cubicBezTo>
                      <a:pt x="751" y="1304"/>
                      <a:pt x="751" y="1303"/>
                      <a:pt x="751" y="1301"/>
                    </a:cubicBezTo>
                    <a:cubicBezTo>
                      <a:pt x="749" y="1295"/>
                      <a:pt x="748" y="1289"/>
                      <a:pt x="750" y="1284"/>
                    </a:cubicBezTo>
                    <a:cubicBezTo>
                      <a:pt x="754" y="1277"/>
                      <a:pt x="754" y="1268"/>
                      <a:pt x="755" y="1260"/>
                    </a:cubicBezTo>
                    <a:cubicBezTo>
                      <a:pt x="755" y="1259"/>
                      <a:pt x="755" y="1258"/>
                      <a:pt x="755" y="1257"/>
                    </a:cubicBezTo>
                    <a:cubicBezTo>
                      <a:pt x="756" y="1249"/>
                      <a:pt x="755" y="1242"/>
                      <a:pt x="752" y="1237"/>
                    </a:cubicBezTo>
                    <a:cubicBezTo>
                      <a:pt x="750" y="1233"/>
                      <a:pt x="750" y="1229"/>
                      <a:pt x="750" y="1224"/>
                    </a:cubicBezTo>
                    <a:cubicBezTo>
                      <a:pt x="750" y="1222"/>
                      <a:pt x="751" y="1220"/>
                      <a:pt x="750" y="1218"/>
                    </a:cubicBezTo>
                    <a:cubicBezTo>
                      <a:pt x="750" y="1214"/>
                      <a:pt x="750" y="1211"/>
                      <a:pt x="747" y="1209"/>
                    </a:cubicBezTo>
                    <a:cubicBezTo>
                      <a:pt x="746" y="1209"/>
                      <a:pt x="745" y="1208"/>
                      <a:pt x="745" y="1208"/>
                    </a:cubicBezTo>
                    <a:cubicBezTo>
                      <a:pt x="743" y="1207"/>
                      <a:pt x="741" y="1205"/>
                      <a:pt x="740" y="1202"/>
                    </a:cubicBezTo>
                    <a:cubicBezTo>
                      <a:pt x="739" y="1200"/>
                      <a:pt x="740" y="1198"/>
                      <a:pt x="740" y="1196"/>
                    </a:cubicBezTo>
                    <a:cubicBezTo>
                      <a:pt x="740" y="1195"/>
                      <a:pt x="740" y="1194"/>
                      <a:pt x="740" y="1194"/>
                    </a:cubicBezTo>
                    <a:cubicBezTo>
                      <a:pt x="741" y="1190"/>
                      <a:pt x="741" y="1187"/>
                      <a:pt x="741" y="1183"/>
                    </a:cubicBezTo>
                    <a:cubicBezTo>
                      <a:pt x="741" y="1182"/>
                      <a:pt x="740" y="1180"/>
                      <a:pt x="740" y="1178"/>
                    </a:cubicBezTo>
                    <a:cubicBezTo>
                      <a:pt x="740" y="1177"/>
                      <a:pt x="739" y="1176"/>
                      <a:pt x="739" y="1174"/>
                    </a:cubicBezTo>
                    <a:cubicBezTo>
                      <a:pt x="739" y="1170"/>
                      <a:pt x="739" y="1165"/>
                      <a:pt x="738" y="1160"/>
                    </a:cubicBezTo>
                    <a:cubicBezTo>
                      <a:pt x="738" y="1154"/>
                      <a:pt x="738" y="1149"/>
                      <a:pt x="737" y="1143"/>
                    </a:cubicBezTo>
                    <a:cubicBezTo>
                      <a:pt x="736" y="1135"/>
                      <a:pt x="734" y="1123"/>
                      <a:pt x="730" y="1113"/>
                    </a:cubicBezTo>
                    <a:cubicBezTo>
                      <a:pt x="728" y="1108"/>
                      <a:pt x="727" y="1102"/>
                      <a:pt x="727" y="1096"/>
                    </a:cubicBezTo>
                    <a:cubicBezTo>
                      <a:pt x="727" y="1095"/>
                      <a:pt x="728" y="1093"/>
                      <a:pt x="728" y="1091"/>
                    </a:cubicBezTo>
                    <a:cubicBezTo>
                      <a:pt x="728" y="1088"/>
                      <a:pt x="729" y="1084"/>
                      <a:pt x="728" y="1081"/>
                    </a:cubicBezTo>
                    <a:cubicBezTo>
                      <a:pt x="727" y="1079"/>
                      <a:pt x="727" y="1078"/>
                      <a:pt x="726" y="1077"/>
                    </a:cubicBezTo>
                    <a:cubicBezTo>
                      <a:pt x="725" y="1076"/>
                      <a:pt x="724" y="1074"/>
                      <a:pt x="724" y="1072"/>
                    </a:cubicBezTo>
                    <a:cubicBezTo>
                      <a:pt x="724" y="1071"/>
                      <a:pt x="724" y="1071"/>
                      <a:pt x="724" y="1071"/>
                    </a:cubicBezTo>
                    <a:cubicBezTo>
                      <a:pt x="723" y="1068"/>
                      <a:pt x="723" y="1064"/>
                      <a:pt x="724" y="1061"/>
                    </a:cubicBezTo>
                    <a:cubicBezTo>
                      <a:pt x="724" y="1059"/>
                      <a:pt x="726" y="1057"/>
                      <a:pt x="729" y="1055"/>
                    </a:cubicBezTo>
                    <a:cubicBezTo>
                      <a:pt x="729" y="1055"/>
                      <a:pt x="730" y="1054"/>
                      <a:pt x="731" y="1054"/>
                    </a:cubicBezTo>
                    <a:cubicBezTo>
                      <a:pt x="739" y="1047"/>
                      <a:pt x="739" y="1039"/>
                      <a:pt x="738" y="1030"/>
                    </a:cubicBezTo>
                    <a:cubicBezTo>
                      <a:pt x="738" y="1025"/>
                      <a:pt x="738" y="1021"/>
                      <a:pt x="739" y="1016"/>
                    </a:cubicBezTo>
                    <a:cubicBezTo>
                      <a:pt x="740" y="1013"/>
                      <a:pt x="740" y="1010"/>
                      <a:pt x="740" y="1007"/>
                    </a:cubicBezTo>
                    <a:cubicBezTo>
                      <a:pt x="740" y="1006"/>
                      <a:pt x="741" y="1004"/>
                      <a:pt x="741" y="1002"/>
                    </a:cubicBezTo>
                    <a:cubicBezTo>
                      <a:pt x="741" y="1001"/>
                      <a:pt x="741" y="1000"/>
                      <a:pt x="741" y="999"/>
                    </a:cubicBezTo>
                    <a:cubicBezTo>
                      <a:pt x="742" y="996"/>
                      <a:pt x="742" y="992"/>
                      <a:pt x="742" y="989"/>
                    </a:cubicBezTo>
                    <a:cubicBezTo>
                      <a:pt x="742" y="988"/>
                      <a:pt x="741" y="987"/>
                      <a:pt x="741" y="985"/>
                    </a:cubicBezTo>
                    <a:cubicBezTo>
                      <a:pt x="740" y="984"/>
                      <a:pt x="740" y="982"/>
                      <a:pt x="739" y="980"/>
                    </a:cubicBezTo>
                    <a:cubicBezTo>
                      <a:pt x="739" y="977"/>
                      <a:pt x="739" y="974"/>
                      <a:pt x="740" y="971"/>
                    </a:cubicBezTo>
                    <a:cubicBezTo>
                      <a:pt x="740" y="970"/>
                      <a:pt x="740" y="968"/>
                      <a:pt x="740" y="967"/>
                    </a:cubicBezTo>
                    <a:cubicBezTo>
                      <a:pt x="740" y="967"/>
                      <a:pt x="740" y="966"/>
                      <a:pt x="740" y="965"/>
                    </a:cubicBezTo>
                    <a:cubicBezTo>
                      <a:pt x="740" y="963"/>
                      <a:pt x="740" y="961"/>
                      <a:pt x="742" y="959"/>
                    </a:cubicBezTo>
                    <a:cubicBezTo>
                      <a:pt x="742" y="958"/>
                      <a:pt x="743" y="957"/>
                      <a:pt x="744" y="956"/>
                    </a:cubicBezTo>
                    <a:cubicBezTo>
                      <a:pt x="745" y="954"/>
                      <a:pt x="747" y="952"/>
                      <a:pt x="748" y="950"/>
                    </a:cubicBezTo>
                    <a:cubicBezTo>
                      <a:pt x="751" y="941"/>
                      <a:pt x="755" y="935"/>
                      <a:pt x="760" y="929"/>
                    </a:cubicBezTo>
                    <a:cubicBezTo>
                      <a:pt x="763" y="925"/>
                      <a:pt x="766" y="921"/>
                      <a:pt x="769" y="917"/>
                    </a:cubicBezTo>
                    <a:cubicBezTo>
                      <a:pt x="770" y="916"/>
                      <a:pt x="771" y="914"/>
                      <a:pt x="772" y="913"/>
                    </a:cubicBezTo>
                    <a:cubicBezTo>
                      <a:pt x="775" y="909"/>
                      <a:pt x="777" y="905"/>
                      <a:pt x="776" y="901"/>
                    </a:cubicBezTo>
                    <a:cubicBezTo>
                      <a:pt x="776" y="900"/>
                      <a:pt x="776" y="899"/>
                      <a:pt x="776" y="898"/>
                    </a:cubicBezTo>
                    <a:cubicBezTo>
                      <a:pt x="775" y="896"/>
                      <a:pt x="774" y="895"/>
                      <a:pt x="775" y="893"/>
                    </a:cubicBezTo>
                    <a:cubicBezTo>
                      <a:pt x="776" y="891"/>
                      <a:pt x="777" y="890"/>
                      <a:pt x="778" y="889"/>
                    </a:cubicBezTo>
                    <a:cubicBezTo>
                      <a:pt x="779" y="888"/>
                      <a:pt x="780" y="886"/>
                      <a:pt x="780" y="885"/>
                    </a:cubicBezTo>
                    <a:cubicBezTo>
                      <a:pt x="782" y="877"/>
                      <a:pt x="780" y="870"/>
                      <a:pt x="778" y="864"/>
                    </a:cubicBezTo>
                    <a:cubicBezTo>
                      <a:pt x="776" y="857"/>
                      <a:pt x="774" y="850"/>
                      <a:pt x="776" y="842"/>
                    </a:cubicBezTo>
                    <a:cubicBezTo>
                      <a:pt x="776" y="839"/>
                      <a:pt x="776" y="835"/>
                      <a:pt x="776" y="832"/>
                    </a:cubicBezTo>
                    <a:cubicBezTo>
                      <a:pt x="776" y="831"/>
                      <a:pt x="775" y="830"/>
                      <a:pt x="775" y="830"/>
                    </a:cubicBezTo>
                    <a:cubicBezTo>
                      <a:pt x="775" y="828"/>
                      <a:pt x="774" y="826"/>
                      <a:pt x="775" y="824"/>
                    </a:cubicBezTo>
                    <a:cubicBezTo>
                      <a:pt x="776" y="822"/>
                      <a:pt x="777" y="821"/>
                      <a:pt x="778" y="820"/>
                    </a:cubicBezTo>
                    <a:cubicBezTo>
                      <a:pt x="778" y="820"/>
                      <a:pt x="779" y="819"/>
                      <a:pt x="779" y="818"/>
                    </a:cubicBezTo>
                    <a:cubicBezTo>
                      <a:pt x="780" y="817"/>
                      <a:pt x="780" y="815"/>
                      <a:pt x="781" y="814"/>
                    </a:cubicBezTo>
                    <a:cubicBezTo>
                      <a:pt x="781" y="813"/>
                      <a:pt x="781" y="812"/>
                      <a:pt x="782" y="811"/>
                    </a:cubicBezTo>
                    <a:cubicBezTo>
                      <a:pt x="783" y="808"/>
                      <a:pt x="785" y="806"/>
                      <a:pt x="787" y="803"/>
                    </a:cubicBezTo>
                    <a:cubicBezTo>
                      <a:pt x="789" y="800"/>
                      <a:pt x="792" y="796"/>
                      <a:pt x="793" y="792"/>
                    </a:cubicBezTo>
                    <a:cubicBezTo>
                      <a:pt x="793" y="789"/>
                      <a:pt x="792" y="787"/>
                      <a:pt x="792" y="784"/>
                    </a:cubicBezTo>
                    <a:cubicBezTo>
                      <a:pt x="791" y="781"/>
                      <a:pt x="790" y="777"/>
                      <a:pt x="792" y="774"/>
                    </a:cubicBezTo>
                    <a:cubicBezTo>
                      <a:pt x="793" y="773"/>
                      <a:pt x="793" y="772"/>
                      <a:pt x="794" y="772"/>
                    </a:cubicBezTo>
                    <a:cubicBezTo>
                      <a:pt x="795" y="770"/>
                      <a:pt x="796" y="769"/>
                      <a:pt x="796" y="766"/>
                    </a:cubicBezTo>
                    <a:cubicBezTo>
                      <a:pt x="796" y="763"/>
                      <a:pt x="795" y="760"/>
                      <a:pt x="793" y="758"/>
                    </a:cubicBezTo>
                    <a:cubicBezTo>
                      <a:pt x="792" y="756"/>
                      <a:pt x="791" y="755"/>
                      <a:pt x="789" y="754"/>
                    </a:cubicBezTo>
                    <a:cubicBezTo>
                      <a:pt x="786" y="751"/>
                      <a:pt x="783" y="749"/>
                      <a:pt x="783" y="745"/>
                    </a:cubicBezTo>
                    <a:cubicBezTo>
                      <a:pt x="782" y="740"/>
                      <a:pt x="785" y="736"/>
                      <a:pt x="788" y="732"/>
                    </a:cubicBezTo>
                    <a:cubicBezTo>
                      <a:pt x="789" y="731"/>
                      <a:pt x="790" y="730"/>
                      <a:pt x="791" y="728"/>
                    </a:cubicBezTo>
                    <a:cubicBezTo>
                      <a:pt x="793" y="724"/>
                      <a:pt x="793" y="719"/>
                      <a:pt x="793" y="713"/>
                    </a:cubicBezTo>
                    <a:cubicBezTo>
                      <a:pt x="793" y="712"/>
                      <a:pt x="793" y="710"/>
                      <a:pt x="793" y="709"/>
                    </a:cubicBezTo>
                    <a:cubicBezTo>
                      <a:pt x="794" y="706"/>
                      <a:pt x="794" y="702"/>
                      <a:pt x="796" y="699"/>
                    </a:cubicBezTo>
                    <a:cubicBezTo>
                      <a:pt x="798" y="695"/>
                      <a:pt x="798" y="694"/>
                      <a:pt x="799" y="690"/>
                    </a:cubicBezTo>
                    <a:cubicBezTo>
                      <a:pt x="799" y="689"/>
                      <a:pt x="799" y="689"/>
                      <a:pt x="800" y="688"/>
                    </a:cubicBezTo>
                    <a:cubicBezTo>
                      <a:pt x="801" y="682"/>
                      <a:pt x="803" y="672"/>
                      <a:pt x="800" y="667"/>
                    </a:cubicBezTo>
                    <a:cubicBezTo>
                      <a:pt x="800" y="666"/>
                      <a:pt x="799" y="665"/>
                      <a:pt x="798" y="664"/>
                    </a:cubicBezTo>
                    <a:cubicBezTo>
                      <a:pt x="796" y="662"/>
                      <a:pt x="795" y="661"/>
                      <a:pt x="795" y="660"/>
                    </a:cubicBezTo>
                    <a:cubicBezTo>
                      <a:pt x="794" y="658"/>
                      <a:pt x="795" y="656"/>
                      <a:pt x="796" y="654"/>
                    </a:cubicBezTo>
                    <a:cubicBezTo>
                      <a:pt x="796" y="653"/>
                      <a:pt x="796" y="652"/>
                      <a:pt x="796" y="652"/>
                    </a:cubicBezTo>
                    <a:cubicBezTo>
                      <a:pt x="798" y="645"/>
                      <a:pt x="796" y="642"/>
                      <a:pt x="793" y="638"/>
                    </a:cubicBezTo>
                    <a:cubicBezTo>
                      <a:pt x="792" y="636"/>
                      <a:pt x="792" y="635"/>
                      <a:pt x="791" y="633"/>
                    </a:cubicBezTo>
                    <a:cubicBezTo>
                      <a:pt x="790" y="631"/>
                      <a:pt x="789" y="630"/>
                      <a:pt x="788" y="628"/>
                    </a:cubicBezTo>
                    <a:cubicBezTo>
                      <a:pt x="787" y="625"/>
                      <a:pt x="785" y="623"/>
                      <a:pt x="784" y="620"/>
                    </a:cubicBezTo>
                    <a:cubicBezTo>
                      <a:pt x="784" y="619"/>
                      <a:pt x="784" y="618"/>
                      <a:pt x="783" y="617"/>
                    </a:cubicBezTo>
                    <a:cubicBezTo>
                      <a:pt x="783" y="616"/>
                      <a:pt x="783" y="614"/>
                      <a:pt x="783" y="614"/>
                    </a:cubicBezTo>
                    <a:cubicBezTo>
                      <a:pt x="782" y="613"/>
                      <a:pt x="782" y="613"/>
                      <a:pt x="781" y="613"/>
                    </a:cubicBezTo>
                    <a:cubicBezTo>
                      <a:pt x="781" y="612"/>
                      <a:pt x="780" y="612"/>
                      <a:pt x="780" y="612"/>
                    </a:cubicBezTo>
                    <a:cubicBezTo>
                      <a:pt x="776" y="607"/>
                      <a:pt x="776" y="600"/>
                      <a:pt x="775" y="595"/>
                    </a:cubicBezTo>
                    <a:cubicBezTo>
                      <a:pt x="775" y="592"/>
                      <a:pt x="775" y="588"/>
                      <a:pt x="775" y="585"/>
                    </a:cubicBezTo>
                    <a:cubicBezTo>
                      <a:pt x="775" y="580"/>
                      <a:pt x="776" y="575"/>
                      <a:pt x="774" y="570"/>
                    </a:cubicBezTo>
                    <a:cubicBezTo>
                      <a:pt x="773" y="567"/>
                      <a:pt x="771" y="564"/>
                      <a:pt x="768" y="561"/>
                    </a:cubicBezTo>
                    <a:cubicBezTo>
                      <a:pt x="766" y="558"/>
                      <a:pt x="764" y="556"/>
                      <a:pt x="763" y="553"/>
                    </a:cubicBezTo>
                    <a:cubicBezTo>
                      <a:pt x="761" y="548"/>
                      <a:pt x="761" y="541"/>
                      <a:pt x="763" y="536"/>
                    </a:cubicBezTo>
                    <a:cubicBezTo>
                      <a:pt x="766" y="530"/>
                      <a:pt x="769" y="523"/>
                      <a:pt x="774" y="516"/>
                    </a:cubicBezTo>
                    <a:cubicBezTo>
                      <a:pt x="775" y="513"/>
                      <a:pt x="777" y="511"/>
                      <a:pt x="779" y="509"/>
                    </a:cubicBezTo>
                    <a:cubicBezTo>
                      <a:pt x="780" y="508"/>
                      <a:pt x="781" y="508"/>
                      <a:pt x="782" y="507"/>
                    </a:cubicBezTo>
                    <a:cubicBezTo>
                      <a:pt x="783" y="506"/>
                      <a:pt x="784" y="505"/>
                      <a:pt x="784" y="504"/>
                    </a:cubicBezTo>
                    <a:cubicBezTo>
                      <a:pt x="786" y="502"/>
                      <a:pt x="788" y="499"/>
                      <a:pt x="791" y="498"/>
                    </a:cubicBezTo>
                    <a:cubicBezTo>
                      <a:pt x="792" y="497"/>
                      <a:pt x="795" y="496"/>
                      <a:pt x="797" y="496"/>
                    </a:cubicBezTo>
                    <a:cubicBezTo>
                      <a:pt x="799" y="495"/>
                      <a:pt x="800" y="495"/>
                      <a:pt x="802" y="494"/>
                    </a:cubicBezTo>
                    <a:cubicBezTo>
                      <a:pt x="805" y="493"/>
                      <a:pt x="807" y="491"/>
                      <a:pt x="809" y="489"/>
                    </a:cubicBezTo>
                    <a:cubicBezTo>
                      <a:pt x="811" y="488"/>
                      <a:pt x="814" y="486"/>
                      <a:pt x="816" y="485"/>
                    </a:cubicBezTo>
                    <a:cubicBezTo>
                      <a:pt x="817" y="484"/>
                      <a:pt x="819" y="483"/>
                      <a:pt x="820" y="483"/>
                    </a:cubicBezTo>
                    <a:cubicBezTo>
                      <a:pt x="822" y="482"/>
                      <a:pt x="824" y="480"/>
                      <a:pt x="826" y="479"/>
                    </a:cubicBezTo>
                    <a:cubicBezTo>
                      <a:pt x="830" y="478"/>
                      <a:pt x="835" y="477"/>
                      <a:pt x="839" y="475"/>
                    </a:cubicBezTo>
                    <a:cubicBezTo>
                      <a:pt x="845" y="474"/>
                      <a:pt x="851" y="472"/>
                      <a:pt x="857" y="469"/>
                    </a:cubicBezTo>
                    <a:cubicBezTo>
                      <a:pt x="864" y="465"/>
                      <a:pt x="866" y="458"/>
                      <a:pt x="868" y="451"/>
                    </a:cubicBezTo>
                    <a:cubicBezTo>
                      <a:pt x="869" y="448"/>
                      <a:pt x="870" y="444"/>
                      <a:pt x="871" y="440"/>
                    </a:cubicBezTo>
                    <a:cubicBezTo>
                      <a:pt x="876" y="432"/>
                      <a:pt x="882" y="426"/>
                      <a:pt x="890" y="419"/>
                    </a:cubicBezTo>
                    <a:cubicBezTo>
                      <a:pt x="892" y="418"/>
                      <a:pt x="893" y="417"/>
                      <a:pt x="894" y="415"/>
                    </a:cubicBezTo>
                    <a:cubicBezTo>
                      <a:pt x="897" y="413"/>
                      <a:pt x="899" y="410"/>
                      <a:pt x="903" y="409"/>
                    </a:cubicBezTo>
                    <a:cubicBezTo>
                      <a:pt x="904" y="409"/>
                      <a:pt x="906" y="409"/>
                      <a:pt x="907" y="409"/>
                    </a:cubicBezTo>
                    <a:cubicBezTo>
                      <a:pt x="910" y="408"/>
                      <a:pt x="912" y="408"/>
                      <a:pt x="914" y="406"/>
                    </a:cubicBezTo>
                    <a:cubicBezTo>
                      <a:pt x="915" y="404"/>
                      <a:pt x="916" y="402"/>
                      <a:pt x="916" y="400"/>
                    </a:cubicBezTo>
                    <a:cubicBezTo>
                      <a:pt x="917" y="398"/>
                      <a:pt x="917" y="396"/>
                      <a:pt x="918" y="395"/>
                    </a:cubicBezTo>
                    <a:cubicBezTo>
                      <a:pt x="919" y="394"/>
                      <a:pt x="920" y="393"/>
                      <a:pt x="922" y="392"/>
                    </a:cubicBezTo>
                    <a:cubicBezTo>
                      <a:pt x="923" y="391"/>
                      <a:pt x="925" y="390"/>
                      <a:pt x="925" y="387"/>
                    </a:cubicBezTo>
                    <a:cubicBezTo>
                      <a:pt x="926" y="385"/>
                      <a:pt x="926" y="383"/>
                      <a:pt x="925" y="381"/>
                    </a:cubicBezTo>
                    <a:cubicBezTo>
                      <a:pt x="925" y="379"/>
                      <a:pt x="924" y="376"/>
                      <a:pt x="925" y="374"/>
                    </a:cubicBezTo>
                    <a:cubicBezTo>
                      <a:pt x="925" y="372"/>
                      <a:pt x="926" y="371"/>
                      <a:pt x="927" y="369"/>
                    </a:cubicBezTo>
                    <a:cubicBezTo>
                      <a:pt x="928" y="368"/>
                      <a:pt x="929" y="367"/>
                      <a:pt x="929" y="365"/>
                    </a:cubicBezTo>
                    <a:cubicBezTo>
                      <a:pt x="929" y="364"/>
                      <a:pt x="929" y="363"/>
                      <a:pt x="929" y="362"/>
                    </a:cubicBezTo>
                    <a:cubicBezTo>
                      <a:pt x="929" y="360"/>
                      <a:pt x="929" y="358"/>
                      <a:pt x="930" y="356"/>
                    </a:cubicBezTo>
                    <a:cubicBezTo>
                      <a:pt x="932" y="354"/>
                      <a:pt x="934" y="354"/>
                      <a:pt x="935" y="355"/>
                    </a:cubicBezTo>
                    <a:cubicBezTo>
                      <a:pt x="936" y="355"/>
                      <a:pt x="937" y="356"/>
                      <a:pt x="938" y="355"/>
                    </a:cubicBezTo>
                    <a:cubicBezTo>
                      <a:pt x="941" y="355"/>
                      <a:pt x="941" y="354"/>
                      <a:pt x="942" y="352"/>
                    </a:cubicBezTo>
                    <a:cubicBezTo>
                      <a:pt x="942" y="351"/>
                      <a:pt x="943" y="350"/>
                      <a:pt x="943" y="349"/>
                    </a:cubicBezTo>
                    <a:cubicBezTo>
                      <a:pt x="944" y="348"/>
                      <a:pt x="945" y="348"/>
                      <a:pt x="945" y="347"/>
                    </a:cubicBezTo>
                    <a:cubicBezTo>
                      <a:pt x="947" y="346"/>
                      <a:pt x="948" y="345"/>
                      <a:pt x="948" y="343"/>
                    </a:cubicBezTo>
                    <a:cubicBezTo>
                      <a:pt x="949" y="340"/>
                      <a:pt x="949" y="337"/>
                      <a:pt x="948" y="334"/>
                    </a:cubicBezTo>
                    <a:cubicBezTo>
                      <a:pt x="948" y="333"/>
                      <a:pt x="948" y="332"/>
                      <a:pt x="948" y="331"/>
                    </a:cubicBezTo>
                    <a:cubicBezTo>
                      <a:pt x="948" y="330"/>
                      <a:pt x="948" y="329"/>
                      <a:pt x="948" y="329"/>
                    </a:cubicBezTo>
                    <a:cubicBezTo>
                      <a:pt x="948" y="326"/>
                      <a:pt x="947" y="324"/>
                      <a:pt x="947" y="322"/>
                    </a:cubicBezTo>
                    <a:cubicBezTo>
                      <a:pt x="948" y="321"/>
                      <a:pt x="948" y="320"/>
                      <a:pt x="948" y="319"/>
                    </a:cubicBezTo>
                    <a:cubicBezTo>
                      <a:pt x="949" y="317"/>
                      <a:pt x="949" y="315"/>
                      <a:pt x="948" y="312"/>
                    </a:cubicBezTo>
                    <a:cubicBezTo>
                      <a:pt x="947" y="309"/>
                      <a:pt x="945" y="307"/>
                      <a:pt x="942" y="305"/>
                    </a:cubicBezTo>
                    <a:cubicBezTo>
                      <a:pt x="942" y="305"/>
                      <a:pt x="942" y="305"/>
                      <a:pt x="942" y="305"/>
                    </a:cubicBezTo>
                    <a:cubicBezTo>
                      <a:pt x="941" y="304"/>
                      <a:pt x="941" y="304"/>
                      <a:pt x="940" y="304"/>
                    </a:cubicBezTo>
                    <a:cubicBezTo>
                      <a:pt x="938" y="303"/>
                      <a:pt x="937" y="302"/>
                      <a:pt x="937" y="299"/>
                    </a:cubicBezTo>
                    <a:cubicBezTo>
                      <a:pt x="936" y="293"/>
                      <a:pt x="940" y="288"/>
                      <a:pt x="946" y="286"/>
                    </a:cubicBezTo>
                    <a:cubicBezTo>
                      <a:pt x="947" y="286"/>
                      <a:pt x="948" y="286"/>
                      <a:pt x="948" y="286"/>
                    </a:cubicBezTo>
                    <a:cubicBezTo>
                      <a:pt x="952" y="286"/>
                      <a:pt x="954" y="285"/>
                      <a:pt x="955" y="281"/>
                    </a:cubicBezTo>
                    <a:cubicBezTo>
                      <a:pt x="956" y="278"/>
                      <a:pt x="957" y="273"/>
                      <a:pt x="956" y="271"/>
                    </a:cubicBezTo>
                    <a:cubicBezTo>
                      <a:pt x="955" y="269"/>
                      <a:pt x="954" y="269"/>
                      <a:pt x="953" y="268"/>
                    </a:cubicBezTo>
                    <a:cubicBezTo>
                      <a:pt x="951" y="267"/>
                      <a:pt x="950" y="266"/>
                      <a:pt x="949" y="264"/>
                    </a:cubicBezTo>
                    <a:cubicBezTo>
                      <a:pt x="949" y="262"/>
                      <a:pt x="949" y="260"/>
                      <a:pt x="949" y="258"/>
                    </a:cubicBezTo>
                    <a:cubicBezTo>
                      <a:pt x="949" y="257"/>
                      <a:pt x="950" y="255"/>
                      <a:pt x="949" y="253"/>
                    </a:cubicBezTo>
                    <a:cubicBezTo>
                      <a:pt x="949" y="251"/>
                      <a:pt x="947" y="249"/>
                      <a:pt x="945" y="248"/>
                    </a:cubicBezTo>
                    <a:cubicBezTo>
                      <a:pt x="944" y="247"/>
                      <a:pt x="943" y="246"/>
                      <a:pt x="943" y="246"/>
                    </a:cubicBezTo>
                    <a:cubicBezTo>
                      <a:pt x="941" y="244"/>
                      <a:pt x="940" y="242"/>
                      <a:pt x="939" y="240"/>
                    </a:cubicBezTo>
                    <a:cubicBezTo>
                      <a:pt x="939" y="238"/>
                      <a:pt x="938" y="236"/>
                      <a:pt x="936" y="234"/>
                    </a:cubicBezTo>
                    <a:cubicBezTo>
                      <a:pt x="934" y="233"/>
                      <a:pt x="933" y="233"/>
                      <a:pt x="931" y="233"/>
                    </a:cubicBezTo>
                    <a:cubicBezTo>
                      <a:pt x="930" y="232"/>
                      <a:pt x="929" y="232"/>
                      <a:pt x="927" y="232"/>
                    </a:cubicBezTo>
                    <a:cubicBezTo>
                      <a:pt x="924" y="231"/>
                      <a:pt x="924" y="229"/>
                      <a:pt x="924" y="226"/>
                    </a:cubicBezTo>
                    <a:cubicBezTo>
                      <a:pt x="924" y="225"/>
                      <a:pt x="924" y="224"/>
                      <a:pt x="924" y="223"/>
                    </a:cubicBezTo>
                    <a:cubicBezTo>
                      <a:pt x="923" y="220"/>
                      <a:pt x="922" y="219"/>
                      <a:pt x="919" y="218"/>
                    </a:cubicBezTo>
                    <a:cubicBezTo>
                      <a:pt x="913" y="217"/>
                      <a:pt x="911" y="214"/>
                      <a:pt x="909" y="209"/>
                    </a:cubicBezTo>
                    <a:cubicBezTo>
                      <a:pt x="909" y="208"/>
                      <a:pt x="908" y="206"/>
                      <a:pt x="908" y="205"/>
                    </a:cubicBezTo>
                    <a:cubicBezTo>
                      <a:pt x="908" y="202"/>
                      <a:pt x="907" y="199"/>
                      <a:pt x="906" y="198"/>
                    </a:cubicBezTo>
                    <a:cubicBezTo>
                      <a:pt x="905" y="197"/>
                      <a:pt x="904" y="197"/>
                      <a:pt x="903" y="196"/>
                    </a:cubicBezTo>
                    <a:cubicBezTo>
                      <a:pt x="902" y="196"/>
                      <a:pt x="900" y="195"/>
                      <a:pt x="899" y="194"/>
                    </a:cubicBezTo>
                    <a:cubicBezTo>
                      <a:pt x="898" y="193"/>
                      <a:pt x="898" y="192"/>
                      <a:pt x="898" y="191"/>
                    </a:cubicBezTo>
                    <a:cubicBezTo>
                      <a:pt x="897" y="191"/>
                      <a:pt x="897" y="190"/>
                      <a:pt x="897" y="190"/>
                    </a:cubicBezTo>
                    <a:cubicBezTo>
                      <a:pt x="896" y="188"/>
                      <a:pt x="896" y="186"/>
                      <a:pt x="896" y="185"/>
                    </a:cubicBezTo>
                    <a:cubicBezTo>
                      <a:pt x="895" y="183"/>
                      <a:pt x="895" y="181"/>
                      <a:pt x="894" y="179"/>
                    </a:cubicBezTo>
                    <a:cubicBezTo>
                      <a:pt x="893" y="178"/>
                      <a:pt x="893" y="177"/>
                      <a:pt x="892" y="177"/>
                    </a:cubicBezTo>
                    <a:cubicBezTo>
                      <a:pt x="891" y="175"/>
                      <a:pt x="890" y="173"/>
                      <a:pt x="890" y="171"/>
                    </a:cubicBezTo>
                    <a:cubicBezTo>
                      <a:pt x="889" y="166"/>
                      <a:pt x="891" y="161"/>
                      <a:pt x="894" y="156"/>
                    </a:cubicBezTo>
                    <a:cubicBezTo>
                      <a:pt x="894" y="155"/>
                      <a:pt x="895" y="153"/>
                      <a:pt x="896" y="152"/>
                    </a:cubicBezTo>
                    <a:cubicBezTo>
                      <a:pt x="898" y="147"/>
                      <a:pt x="900" y="140"/>
                      <a:pt x="900" y="133"/>
                    </a:cubicBezTo>
                    <a:cubicBezTo>
                      <a:pt x="900" y="130"/>
                      <a:pt x="899" y="127"/>
                      <a:pt x="899" y="124"/>
                    </a:cubicBezTo>
                    <a:cubicBezTo>
                      <a:pt x="898" y="121"/>
                      <a:pt x="898" y="118"/>
                      <a:pt x="897" y="115"/>
                    </a:cubicBezTo>
                    <a:cubicBezTo>
                      <a:pt x="897" y="112"/>
                      <a:pt x="897" y="110"/>
                      <a:pt x="897" y="107"/>
                    </a:cubicBezTo>
                    <a:cubicBezTo>
                      <a:pt x="897" y="104"/>
                      <a:pt x="896" y="101"/>
                      <a:pt x="896" y="98"/>
                    </a:cubicBezTo>
                    <a:cubicBezTo>
                      <a:pt x="896" y="94"/>
                      <a:pt x="897" y="90"/>
                      <a:pt x="897" y="86"/>
                    </a:cubicBezTo>
                    <a:cubicBezTo>
                      <a:pt x="897" y="85"/>
                      <a:pt x="898" y="83"/>
                      <a:pt x="898" y="81"/>
                    </a:cubicBezTo>
                    <a:cubicBezTo>
                      <a:pt x="898" y="79"/>
                      <a:pt x="898" y="77"/>
                      <a:pt x="898" y="76"/>
                    </a:cubicBezTo>
                    <a:cubicBezTo>
                      <a:pt x="899" y="68"/>
                      <a:pt x="900" y="60"/>
                      <a:pt x="896" y="54"/>
                    </a:cubicBezTo>
                    <a:cubicBezTo>
                      <a:pt x="895" y="52"/>
                      <a:pt x="893" y="50"/>
                      <a:pt x="891" y="49"/>
                    </a:cubicBezTo>
                    <a:cubicBezTo>
                      <a:pt x="889" y="47"/>
                      <a:pt x="887" y="45"/>
                      <a:pt x="886" y="42"/>
                    </a:cubicBezTo>
                    <a:cubicBezTo>
                      <a:pt x="885" y="40"/>
                      <a:pt x="884" y="38"/>
                      <a:pt x="884" y="35"/>
                    </a:cubicBezTo>
                    <a:cubicBezTo>
                      <a:pt x="883" y="34"/>
                      <a:pt x="883" y="33"/>
                      <a:pt x="882" y="32"/>
                    </a:cubicBezTo>
                    <a:cubicBezTo>
                      <a:pt x="881" y="29"/>
                      <a:pt x="879" y="26"/>
                      <a:pt x="877" y="23"/>
                    </a:cubicBezTo>
                    <a:cubicBezTo>
                      <a:pt x="876" y="21"/>
                      <a:pt x="875" y="20"/>
                      <a:pt x="873" y="18"/>
                    </a:cubicBezTo>
                    <a:cubicBezTo>
                      <a:pt x="872" y="15"/>
                      <a:pt x="871" y="13"/>
                      <a:pt x="870" y="10"/>
                    </a:cubicBezTo>
                    <a:cubicBezTo>
                      <a:pt x="870" y="9"/>
                      <a:pt x="870" y="8"/>
                      <a:pt x="869" y="7"/>
                    </a:cubicBezTo>
                    <a:cubicBezTo>
                      <a:pt x="868" y="5"/>
                      <a:pt x="867" y="3"/>
                      <a:pt x="865" y="1"/>
                    </a:cubicBezTo>
                    <a:cubicBezTo>
                      <a:pt x="865" y="1"/>
                      <a:pt x="865" y="0"/>
                      <a:pt x="864" y="0"/>
                    </a:cubicBezTo>
                    <a:cubicBezTo>
                      <a:pt x="856" y="2"/>
                      <a:pt x="848" y="4"/>
                      <a:pt x="840" y="6"/>
                    </a:cubicBezTo>
                    <a:cubicBezTo>
                      <a:pt x="826" y="10"/>
                      <a:pt x="812" y="13"/>
                      <a:pt x="798" y="17"/>
                    </a:cubicBezTo>
                    <a:cubicBezTo>
                      <a:pt x="782" y="21"/>
                      <a:pt x="766" y="25"/>
                      <a:pt x="751" y="29"/>
                    </a:cubicBezTo>
                    <a:cubicBezTo>
                      <a:pt x="735" y="33"/>
                      <a:pt x="719" y="37"/>
                      <a:pt x="703" y="41"/>
                    </a:cubicBezTo>
                    <a:cubicBezTo>
                      <a:pt x="688" y="44"/>
                      <a:pt x="674" y="48"/>
                      <a:pt x="659" y="52"/>
                    </a:cubicBezTo>
                    <a:cubicBezTo>
                      <a:pt x="646" y="55"/>
                      <a:pt x="634" y="58"/>
                      <a:pt x="621" y="61"/>
                    </a:cubicBezTo>
                    <a:cubicBezTo>
                      <a:pt x="612" y="64"/>
                      <a:pt x="603" y="66"/>
                      <a:pt x="594" y="68"/>
                    </a:cubicBezTo>
                    <a:cubicBezTo>
                      <a:pt x="583" y="71"/>
                      <a:pt x="572" y="74"/>
                      <a:pt x="561" y="76"/>
                    </a:cubicBezTo>
                    <a:cubicBezTo>
                      <a:pt x="554" y="78"/>
                      <a:pt x="547" y="80"/>
                      <a:pt x="539" y="82"/>
                    </a:cubicBezTo>
                    <a:cubicBezTo>
                      <a:pt x="532" y="84"/>
                      <a:pt x="524" y="86"/>
                      <a:pt x="516" y="88"/>
                    </a:cubicBezTo>
                    <a:cubicBezTo>
                      <a:pt x="506" y="91"/>
                      <a:pt x="495" y="93"/>
                      <a:pt x="484" y="96"/>
                    </a:cubicBezTo>
                    <a:cubicBezTo>
                      <a:pt x="471" y="99"/>
                      <a:pt x="458" y="103"/>
                      <a:pt x="445" y="106"/>
                    </a:cubicBezTo>
                    <a:cubicBezTo>
                      <a:pt x="430" y="110"/>
                      <a:pt x="415" y="113"/>
                      <a:pt x="400" y="117"/>
                    </a:cubicBezTo>
                    <a:cubicBezTo>
                      <a:pt x="385" y="121"/>
                      <a:pt x="369" y="125"/>
                      <a:pt x="354" y="129"/>
                    </a:cubicBezTo>
                    <a:cubicBezTo>
                      <a:pt x="338" y="133"/>
                      <a:pt x="323" y="137"/>
                      <a:pt x="308" y="141"/>
                    </a:cubicBezTo>
                    <a:cubicBezTo>
                      <a:pt x="293" y="144"/>
                      <a:pt x="278" y="148"/>
                      <a:pt x="264" y="152"/>
                    </a:cubicBezTo>
                    <a:cubicBezTo>
                      <a:pt x="251" y="155"/>
                      <a:pt x="238" y="158"/>
                      <a:pt x="225" y="161"/>
                    </a:cubicBezTo>
                    <a:cubicBezTo>
                      <a:pt x="215" y="164"/>
                      <a:pt x="205" y="167"/>
                      <a:pt x="194" y="169"/>
                    </a:cubicBezTo>
                    <a:cubicBezTo>
                      <a:pt x="187" y="171"/>
                      <a:pt x="180" y="173"/>
                      <a:pt x="173" y="175"/>
                    </a:cubicBezTo>
                    <a:cubicBezTo>
                      <a:pt x="171" y="175"/>
                      <a:pt x="168" y="176"/>
                      <a:pt x="165" y="177"/>
                    </a:cubicBezTo>
                    <a:cubicBezTo>
                      <a:pt x="164" y="177"/>
                      <a:pt x="164" y="177"/>
                      <a:pt x="164" y="177"/>
                    </a:cubicBezTo>
                    <a:cubicBezTo>
                      <a:pt x="158" y="178"/>
                      <a:pt x="83" y="197"/>
                      <a:pt x="83" y="197"/>
                    </a:cubicBezTo>
                    <a:cubicBezTo>
                      <a:pt x="72" y="200"/>
                      <a:pt x="61" y="202"/>
                      <a:pt x="50" y="205"/>
                    </a:cubicBezTo>
                    <a:cubicBezTo>
                      <a:pt x="45" y="206"/>
                      <a:pt x="36" y="207"/>
                      <a:pt x="32" y="210"/>
                    </a:cubicBezTo>
                    <a:cubicBezTo>
                      <a:pt x="30" y="212"/>
                      <a:pt x="29" y="215"/>
                      <a:pt x="29" y="217"/>
                    </a:cubicBezTo>
                    <a:cubicBezTo>
                      <a:pt x="19" y="218"/>
                      <a:pt x="10" y="220"/>
                      <a:pt x="0" y="222"/>
                    </a:cubicBezTo>
                    <a:cubicBezTo>
                      <a:pt x="1" y="227"/>
                      <a:pt x="3" y="233"/>
                      <a:pt x="5" y="239"/>
                    </a:cubicBezTo>
                    <a:cubicBezTo>
                      <a:pt x="7" y="247"/>
                      <a:pt x="10" y="255"/>
                      <a:pt x="10" y="264"/>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864" name="Freeform 4161"/>
              <p:cNvSpPr>
                <a:spLocks/>
              </p:cNvSpPr>
              <p:nvPr/>
            </p:nvSpPr>
            <p:spPr bwMode="auto">
              <a:xfrm>
                <a:off x="4364" y="1771"/>
                <a:ext cx="121" cy="261"/>
              </a:xfrm>
              <a:custGeom>
                <a:avLst/>
                <a:gdLst>
                  <a:gd name="T0" fmla="*/ 788 w 905"/>
                  <a:gd name="T1" fmla="*/ 1363 h 1947"/>
                  <a:gd name="T2" fmla="*/ 734 w 905"/>
                  <a:gd name="T3" fmla="*/ 1278 h 1947"/>
                  <a:gd name="T4" fmla="*/ 707 w 905"/>
                  <a:gd name="T5" fmla="*/ 1173 h 1947"/>
                  <a:gd name="T6" fmla="*/ 287 w 905"/>
                  <a:gd name="T7" fmla="*/ 37 h 1947"/>
                  <a:gd name="T8" fmla="*/ 165 w 905"/>
                  <a:gd name="T9" fmla="*/ 92 h 1947"/>
                  <a:gd name="T10" fmla="*/ 162 w 905"/>
                  <a:gd name="T11" fmla="*/ 187 h 1947"/>
                  <a:gd name="T12" fmla="*/ 142 w 905"/>
                  <a:gd name="T13" fmla="*/ 296 h 1947"/>
                  <a:gd name="T14" fmla="*/ 161 w 905"/>
                  <a:gd name="T15" fmla="*/ 331 h 1947"/>
                  <a:gd name="T16" fmla="*/ 174 w 905"/>
                  <a:gd name="T17" fmla="*/ 394 h 1947"/>
                  <a:gd name="T18" fmla="*/ 167 w 905"/>
                  <a:gd name="T19" fmla="*/ 467 h 1947"/>
                  <a:gd name="T20" fmla="*/ 180 w 905"/>
                  <a:gd name="T21" fmla="*/ 492 h 1947"/>
                  <a:gd name="T22" fmla="*/ 204 w 905"/>
                  <a:gd name="T23" fmla="*/ 527 h 1947"/>
                  <a:gd name="T24" fmla="*/ 227 w 905"/>
                  <a:gd name="T25" fmla="*/ 554 h 1947"/>
                  <a:gd name="T26" fmla="*/ 214 w 905"/>
                  <a:gd name="T27" fmla="*/ 595 h 1947"/>
                  <a:gd name="T28" fmla="*/ 225 w 905"/>
                  <a:gd name="T29" fmla="*/ 624 h 1947"/>
                  <a:gd name="T30" fmla="*/ 215 w 905"/>
                  <a:gd name="T31" fmla="*/ 652 h 1947"/>
                  <a:gd name="T32" fmla="*/ 203 w 905"/>
                  <a:gd name="T33" fmla="*/ 677 h 1947"/>
                  <a:gd name="T34" fmla="*/ 180 w 905"/>
                  <a:gd name="T35" fmla="*/ 706 h 1947"/>
                  <a:gd name="T36" fmla="*/ 103 w 905"/>
                  <a:gd name="T37" fmla="*/ 776 h 1947"/>
                  <a:gd name="T38" fmla="*/ 62 w 905"/>
                  <a:gd name="T39" fmla="*/ 800 h 1947"/>
                  <a:gd name="T40" fmla="*/ 52 w 905"/>
                  <a:gd name="T41" fmla="*/ 866 h 1947"/>
                  <a:gd name="T42" fmla="*/ 61 w 905"/>
                  <a:gd name="T43" fmla="*/ 916 h 1947"/>
                  <a:gd name="T44" fmla="*/ 75 w 905"/>
                  <a:gd name="T45" fmla="*/ 959 h 1947"/>
                  <a:gd name="T46" fmla="*/ 68 w 905"/>
                  <a:gd name="T47" fmla="*/ 1024 h 1947"/>
                  <a:gd name="T48" fmla="*/ 70 w 905"/>
                  <a:gd name="T49" fmla="*/ 1070 h 1947"/>
                  <a:gd name="T50" fmla="*/ 55 w 905"/>
                  <a:gd name="T51" fmla="*/ 1117 h 1947"/>
                  <a:gd name="T52" fmla="*/ 55 w 905"/>
                  <a:gd name="T53" fmla="*/ 1185 h 1947"/>
                  <a:gd name="T54" fmla="*/ 25 w 905"/>
                  <a:gd name="T55" fmla="*/ 1246 h 1947"/>
                  <a:gd name="T56" fmla="*/ 18 w 905"/>
                  <a:gd name="T57" fmla="*/ 1281 h 1947"/>
                  <a:gd name="T58" fmla="*/ 8 w 905"/>
                  <a:gd name="T59" fmla="*/ 1350 h 1947"/>
                  <a:gd name="T60" fmla="*/ 5 w 905"/>
                  <a:gd name="T61" fmla="*/ 1387 h 1947"/>
                  <a:gd name="T62" fmla="*/ 18 w 905"/>
                  <a:gd name="T63" fmla="*/ 1479 h 1947"/>
                  <a:gd name="T64" fmla="*/ 28 w 905"/>
                  <a:gd name="T65" fmla="*/ 1520 h 1947"/>
                  <a:gd name="T66" fmla="*/ 30 w 905"/>
                  <a:gd name="T67" fmla="*/ 1608 h 1947"/>
                  <a:gd name="T68" fmla="*/ 41 w 905"/>
                  <a:gd name="T69" fmla="*/ 1666 h 1947"/>
                  <a:gd name="T70" fmla="*/ 51 w 905"/>
                  <a:gd name="T71" fmla="*/ 1710 h 1947"/>
                  <a:gd name="T72" fmla="*/ 56 w 905"/>
                  <a:gd name="T73" fmla="*/ 1757 h 1947"/>
                  <a:gd name="T74" fmla="*/ 37 w 905"/>
                  <a:gd name="T75" fmla="*/ 1806 h 1947"/>
                  <a:gd name="T76" fmla="*/ 64 w 905"/>
                  <a:gd name="T77" fmla="*/ 1912 h 1947"/>
                  <a:gd name="T78" fmla="*/ 103 w 905"/>
                  <a:gd name="T79" fmla="*/ 1939 h 1947"/>
                  <a:gd name="T80" fmla="*/ 676 w 905"/>
                  <a:gd name="T81" fmla="*/ 1822 h 1947"/>
                  <a:gd name="T82" fmla="*/ 722 w 905"/>
                  <a:gd name="T83" fmla="*/ 1764 h 1947"/>
                  <a:gd name="T84" fmla="*/ 813 w 905"/>
                  <a:gd name="T85" fmla="*/ 1662 h 1947"/>
                  <a:gd name="T86" fmla="*/ 887 w 905"/>
                  <a:gd name="T87" fmla="*/ 1636 h 1947"/>
                  <a:gd name="T88" fmla="*/ 877 w 905"/>
                  <a:gd name="T89" fmla="*/ 1619 h 1947"/>
                  <a:gd name="T90" fmla="*/ 886 w 905"/>
                  <a:gd name="T91" fmla="*/ 1603 h 1947"/>
                  <a:gd name="T92" fmla="*/ 891 w 905"/>
                  <a:gd name="T93" fmla="*/ 1559 h 1947"/>
                  <a:gd name="T94" fmla="*/ 904 w 905"/>
                  <a:gd name="T95" fmla="*/ 1512 h 1947"/>
                  <a:gd name="T96" fmla="*/ 878 w 905"/>
                  <a:gd name="T97" fmla="*/ 1487 h 1947"/>
                  <a:gd name="T98" fmla="*/ 841 w 905"/>
                  <a:gd name="T99" fmla="*/ 1473 h 1947"/>
                  <a:gd name="T100" fmla="*/ 823 w 905"/>
                  <a:gd name="T101" fmla="*/ 1486 h 1947"/>
                  <a:gd name="T102" fmla="*/ 833 w 905"/>
                  <a:gd name="T103" fmla="*/ 1503 h 1947"/>
                  <a:gd name="T104" fmla="*/ 807 w 905"/>
                  <a:gd name="T105" fmla="*/ 1519 h 1947"/>
                  <a:gd name="T106" fmla="*/ 810 w 905"/>
                  <a:gd name="T107" fmla="*/ 1502 h 1947"/>
                  <a:gd name="T108" fmla="*/ 811 w 905"/>
                  <a:gd name="T109" fmla="*/ 1470 h 1947"/>
                  <a:gd name="T110" fmla="*/ 830 w 905"/>
                  <a:gd name="T111" fmla="*/ 1471 h 1947"/>
                  <a:gd name="T112" fmla="*/ 824 w 905"/>
                  <a:gd name="T113" fmla="*/ 1450 h 19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05" h="1947">
                    <a:moveTo>
                      <a:pt x="824" y="1450"/>
                    </a:moveTo>
                    <a:cubicBezTo>
                      <a:pt x="823" y="1449"/>
                      <a:pt x="823" y="1447"/>
                      <a:pt x="822" y="1446"/>
                    </a:cubicBezTo>
                    <a:cubicBezTo>
                      <a:pt x="819" y="1441"/>
                      <a:pt x="816" y="1437"/>
                      <a:pt x="815" y="1432"/>
                    </a:cubicBezTo>
                    <a:cubicBezTo>
                      <a:pt x="813" y="1425"/>
                      <a:pt x="813" y="1418"/>
                      <a:pt x="813" y="1412"/>
                    </a:cubicBezTo>
                    <a:cubicBezTo>
                      <a:pt x="813" y="1409"/>
                      <a:pt x="813" y="1407"/>
                      <a:pt x="813" y="1404"/>
                    </a:cubicBezTo>
                    <a:cubicBezTo>
                      <a:pt x="813" y="1391"/>
                      <a:pt x="807" y="1380"/>
                      <a:pt x="796" y="1370"/>
                    </a:cubicBezTo>
                    <a:cubicBezTo>
                      <a:pt x="793" y="1368"/>
                      <a:pt x="790" y="1365"/>
                      <a:pt x="788" y="1363"/>
                    </a:cubicBezTo>
                    <a:cubicBezTo>
                      <a:pt x="786" y="1360"/>
                      <a:pt x="783" y="1357"/>
                      <a:pt x="780" y="1355"/>
                    </a:cubicBezTo>
                    <a:cubicBezTo>
                      <a:pt x="780" y="1355"/>
                      <a:pt x="780" y="1355"/>
                      <a:pt x="780" y="1355"/>
                    </a:cubicBezTo>
                    <a:cubicBezTo>
                      <a:pt x="775" y="1351"/>
                      <a:pt x="770" y="1347"/>
                      <a:pt x="767" y="1341"/>
                    </a:cubicBezTo>
                    <a:cubicBezTo>
                      <a:pt x="766" y="1340"/>
                      <a:pt x="766" y="1339"/>
                      <a:pt x="765" y="1338"/>
                    </a:cubicBezTo>
                    <a:cubicBezTo>
                      <a:pt x="759" y="1330"/>
                      <a:pt x="754" y="1322"/>
                      <a:pt x="747" y="1315"/>
                    </a:cubicBezTo>
                    <a:cubicBezTo>
                      <a:pt x="738" y="1306"/>
                      <a:pt x="736" y="1295"/>
                      <a:pt x="735" y="1284"/>
                    </a:cubicBezTo>
                    <a:cubicBezTo>
                      <a:pt x="734" y="1282"/>
                      <a:pt x="734" y="1280"/>
                      <a:pt x="734" y="1278"/>
                    </a:cubicBezTo>
                    <a:cubicBezTo>
                      <a:pt x="733" y="1275"/>
                      <a:pt x="732" y="1272"/>
                      <a:pt x="731" y="1270"/>
                    </a:cubicBezTo>
                    <a:cubicBezTo>
                      <a:pt x="730" y="1266"/>
                      <a:pt x="729" y="1263"/>
                      <a:pt x="729" y="1259"/>
                    </a:cubicBezTo>
                    <a:cubicBezTo>
                      <a:pt x="728" y="1256"/>
                      <a:pt x="729" y="1252"/>
                      <a:pt x="729" y="1248"/>
                    </a:cubicBezTo>
                    <a:cubicBezTo>
                      <a:pt x="729" y="1245"/>
                      <a:pt x="729" y="1243"/>
                      <a:pt x="729" y="1240"/>
                    </a:cubicBezTo>
                    <a:cubicBezTo>
                      <a:pt x="729" y="1236"/>
                      <a:pt x="729" y="1232"/>
                      <a:pt x="730" y="1229"/>
                    </a:cubicBezTo>
                    <a:cubicBezTo>
                      <a:pt x="730" y="1220"/>
                      <a:pt x="730" y="1211"/>
                      <a:pt x="729" y="1202"/>
                    </a:cubicBezTo>
                    <a:cubicBezTo>
                      <a:pt x="728" y="1187"/>
                      <a:pt x="716" y="1178"/>
                      <a:pt x="707" y="1173"/>
                    </a:cubicBezTo>
                    <a:cubicBezTo>
                      <a:pt x="697" y="1167"/>
                      <a:pt x="687" y="1165"/>
                      <a:pt x="687" y="1165"/>
                    </a:cubicBezTo>
                    <a:cubicBezTo>
                      <a:pt x="686" y="1165"/>
                      <a:pt x="686" y="1165"/>
                      <a:pt x="686" y="1165"/>
                    </a:cubicBezTo>
                    <a:cubicBezTo>
                      <a:pt x="686" y="1165"/>
                      <a:pt x="686" y="1165"/>
                      <a:pt x="686" y="1165"/>
                    </a:cubicBezTo>
                    <a:cubicBezTo>
                      <a:pt x="317" y="0"/>
                      <a:pt x="317" y="0"/>
                      <a:pt x="317" y="0"/>
                    </a:cubicBezTo>
                    <a:cubicBezTo>
                      <a:pt x="310" y="5"/>
                      <a:pt x="302" y="8"/>
                      <a:pt x="297" y="15"/>
                    </a:cubicBezTo>
                    <a:cubicBezTo>
                      <a:pt x="297" y="14"/>
                      <a:pt x="297" y="14"/>
                      <a:pt x="297" y="14"/>
                    </a:cubicBezTo>
                    <a:cubicBezTo>
                      <a:pt x="297" y="14"/>
                      <a:pt x="287" y="22"/>
                      <a:pt x="287" y="37"/>
                    </a:cubicBezTo>
                    <a:cubicBezTo>
                      <a:pt x="286" y="51"/>
                      <a:pt x="290" y="61"/>
                      <a:pt x="281" y="59"/>
                    </a:cubicBezTo>
                    <a:cubicBezTo>
                      <a:pt x="272" y="57"/>
                      <a:pt x="272" y="58"/>
                      <a:pt x="263" y="59"/>
                    </a:cubicBezTo>
                    <a:cubicBezTo>
                      <a:pt x="255" y="61"/>
                      <a:pt x="255" y="57"/>
                      <a:pt x="247" y="58"/>
                    </a:cubicBezTo>
                    <a:cubicBezTo>
                      <a:pt x="240" y="59"/>
                      <a:pt x="239" y="61"/>
                      <a:pt x="229" y="56"/>
                    </a:cubicBezTo>
                    <a:cubicBezTo>
                      <a:pt x="220" y="51"/>
                      <a:pt x="212" y="35"/>
                      <a:pt x="201" y="43"/>
                    </a:cubicBezTo>
                    <a:cubicBezTo>
                      <a:pt x="191" y="51"/>
                      <a:pt x="172" y="69"/>
                      <a:pt x="171" y="77"/>
                    </a:cubicBezTo>
                    <a:cubicBezTo>
                      <a:pt x="170" y="84"/>
                      <a:pt x="174" y="90"/>
                      <a:pt x="165" y="92"/>
                    </a:cubicBezTo>
                    <a:cubicBezTo>
                      <a:pt x="156" y="94"/>
                      <a:pt x="156" y="92"/>
                      <a:pt x="152" y="96"/>
                    </a:cubicBezTo>
                    <a:cubicBezTo>
                      <a:pt x="147" y="100"/>
                      <a:pt x="145" y="101"/>
                      <a:pt x="139" y="102"/>
                    </a:cubicBezTo>
                    <a:cubicBezTo>
                      <a:pt x="132" y="102"/>
                      <a:pt x="147" y="108"/>
                      <a:pt x="152" y="111"/>
                    </a:cubicBezTo>
                    <a:cubicBezTo>
                      <a:pt x="157" y="113"/>
                      <a:pt x="163" y="115"/>
                      <a:pt x="165" y="120"/>
                    </a:cubicBezTo>
                    <a:cubicBezTo>
                      <a:pt x="166" y="124"/>
                      <a:pt x="165" y="131"/>
                      <a:pt x="164" y="136"/>
                    </a:cubicBezTo>
                    <a:cubicBezTo>
                      <a:pt x="161" y="147"/>
                      <a:pt x="155" y="158"/>
                      <a:pt x="160" y="170"/>
                    </a:cubicBezTo>
                    <a:cubicBezTo>
                      <a:pt x="162" y="176"/>
                      <a:pt x="166" y="180"/>
                      <a:pt x="162" y="187"/>
                    </a:cubicBezTo>
                    <a:cubicBezTo>
                      <a:pt x="161" y="190"/>
                      <a:pt x="157" y="191"/>
                      <a:pt x="156" y="194"/>
                    </a:cubicBezTo>
                    <a:cubicBezTo>
                      <a:pt x="155" y="196"/>
                      <a:pt x="155" y="200"/>
                      <a:pt x="154" y="203"/>
                    </a:cubicBezTo>
                    <a:cubicBezTo>
                      <a:pt x="149" y="216"/>
                      <a:pt x="137" y="223"/>
                      <a:pt x="144" y="238"/>
                    </a:cubicBezTo>
                    <a:cubicBezTo>
                      <a:pt x="146" y="242"/>
                      <a:pt x="150" y="244"/>
                      <a:pt x="150" y="250"/>
                    </a:cubicBezTo>
                    <a:cubicBezTo>
                      <a:pt x="150" y="257"/>
                      <a:pt x="146" y="264"/>
                      <a:pt x="143" y="270"/>
                    </a:cubicBezTo>
                    <a:cubicBezTo>
                      <a:pt x="138" y="280"/>
                      <a:pt x="139" y="288"/>
                      <a:pt x="142" y="296"/>
                    </a:cubicBezTo>
                    <a:cubicBezTo>
                      <a:pt x="142" y="296"/>
                      <a:pt x="142" y="296"/>
                      <a:pt x="142" y="296"/>
                    </a:cubicBezTo>
                    <a:cubicBezTo>
                      <a:pt x="142" y="296"/>
                      <a:pt x="142" y="297"/>
                      <a:pt x="143" y="297"/>
                    </a:cubicBezTo>
                    <a:cubicBezTo>
                      <a:pt x="144" y="299"/>
                      <a:pt x="146" y="301"/>
                      <a:pt x="147" y="303"/>
                    </a:cubicBezTo>
                    <a:cubicBezTo>
                      <a:pt x="147" y="304"/>
                      <a:pt x="147" y="305"/>
                      <a:pt x="148" y="306"/>
                    </a:cubicBezTo>
                    <a:cubicBezTo>
                      <a:pt x="149" y="309"/>
                      <a:pt x="150" y="311"/>
                      <a:pt x="151" y="313"/>
                    </a:cubicBezTo>
                    <a:cubicBezTo>
                      <a:pt x="152" y="315"/>
                      <a:pt x="153" y="317"/>
                      <a:pt x="155" y="319"/>
                    </a:cubicBezTo>
                    <a:cubicBezTo>
                      <a:pt x="157" y="322"/>
                      <a:pt x="159" y="325"/>
                      <a:pt x="160" y="328"/>
                    </a:cubicBezTo>
                    <a:cubicBezTo>
                      <a:pt x="160" y="329"/>
                      <a:pt x="161" y="330"/>
                      <a:pt x="161" y="331"/>
                    </a:cubicBezTo>
                    <a:cubicBezTo>
                      <a:pt x="162" y="334"/>
                      <a:pt x="163" y="336"/>
                      <a:pt x="164" y="338"/>
                    </a:cubicBezTo>
                    <a:cubicBezTo>
                      <a:pt x="165" y="341"/>
                      <a:pt x="167" y="343"/>
                      <a:pt x="169" y="344"/>
                    </a:cubicBezTo>
                    <a:cubicBezTo>
                      <a:pt x="170" y="346"/>
                      <a:pt x="172" y="347"/>
                      <a:pt x="174" y="349"/>
                    </a:cubicBezTo>
                    <a:cubicBezTo>
                      <a:pt x="178" y="356"/>
                      <a:pt x="177" y="364"/>
                      <a:pt x="176" y="372"/>
                    </a:cubicBezTo>
                    <a:cubicBezTo>
                      <a:pt x="176" y="374"/>
                      <a:pt x="175" y="375"/>
                      <a:pt x="175" y="377"/>
                    </a:cubicBezTo>
                    <a:cubicBezTo>
                      <a:pt x="175" y="379"/>
                      <a:pt x="175" y="381"/>
                      <a:pt x="175" y="382"/>
                    </a:cubicBezTo>
                    <a:cubicBezTo>
                      <a:pt x="174" y="386"/>
                      <a:pt x="174" y="390"/>
                      <a:pt x="174" y="394"/>
                    </a:cubicBezTo>
                    <a:cubicBezTo>
                      <a:pt x="174" y="397"/>
                      <a:pt x="174" y="400"/>
                      <a:pt x="174" y="403"/>
                    </a:cubicBezTo>
                    <a:cubicBezTo>
                      <a:pt x="175" y="406"/>
                      <a:pt x="175" y="408"/>
                      <a:pt x="175" y="411"/>
                    </a:cubicBezTo>
                    <a:cubicBezTo>
                      <a:pt x="175" y="414"/>
                      <a:pt x="176" y="417"/>
                      <a:pt x="176" y="420"/>
                    </a:cubicBezTo>
                    <a:cubicBezTo>
                      <a:pt x="177" y="423"/>
                      <a:pt x="177" y="426"/>
                      <a:pt x="177" y="429"/>
                    </a:cubicBezTo>
                    <a:cubicBezTo>
                      <a:pt x="178" y="436"/>
                      <a:pt x="175" y="443"/>
                      <a:pt x="173" y="448"/>
                    </a:cubicBezTo>
                    <a:cubicBezTo>
                      <a:pt x="173" y="450"/>
                      <a:pt x="172" y="451"/>
                      <a:pt x="171" y="452"/>
                    </a:cubicBezTo>
                    <a:cubicBezTo>
                      <a:pt x="169" y="457"/>
                      <a:pt x="166" y="462"/>
                      <a:pt x="167" y="467"/>
                    </a:cubicBezTo>
                    <a:cubicBezTo>
                      <a:pt x="168" y="469"/>
                      <a:pt x="169" y="471"/>
                      <a:pt x="170" y="472"/>
                    </a:cubicBezTo>
                    <a:cubicBezTo>
                      <a:pt x="170" y="473"/>
                      <a:pt x="171" y="474"/>
                      <a:pt x="171" y="474"/>
                    </a:cubicBezTo>
                    <a:cubicBezTo>
                      <a:pt x="172" y="476"/>
                      <a:pt x="172" y="478"/>
                      <a:pt x="173" y="481"/>
                    </a:cubicBezTo>
                    <a:cubicBezTo>
                      <a:pt x="173" y="482"/>
                      <a:pt x="174" y="484"/>
                      <a:pt x="174" y="486"/>
                    </a:cubicBezTo>
                    <a:cubicBezTo>
                      <a:pt x="175" y="486"/>
                      <a:pt x="175" y="486"/>
                      <a:pt x="175" y="487"/>
                    </a:cubicBezTo>
                    <a:cubicBezTo>
                      <a:pt x="175" y="488"/>
                      <a:pt x="176" y="489"/>
                      <a:pt x="177" y="490"/>
                    </a:cubicBezTo>
                    <a:cubicBezTo>
                      <a:pt x="178" y="491"/>
                      <a:pt x="179" y="491"/>
                      <a:pt x="180" y="492"/>
                    </a:cubicBezTo>
                    <a:cubicBezTo>
                      <a:pt x="181" y="492"/>
                      <a:pt x="182" y="493"/>
                      <a:pt x="183" y="493"/>
                    </a:cubicBezTo>
                    <a:cubicBezTo>
                      <a:pt x="185" y="495"/>
                      <a:pt x="185" y="498"/>
                      <a:pt x="186" y="501"/>
                    </a:cubicBezTo>
                    <a:cubicBezTo>
                      <a:pt x="186" y="502"/>
                      <a:pt x="186" y="503"/>
                      <a:pt x="186" y="505"/>
                    </a:cubicBezTo>
                    <a:cubicBezTo>
                      <a:pt x="188" y="510"/>
                      <a:pt x="191" y="512"/>
                      <a:pt x="196" y="514"/>
                    </a:cubicBezTo>
                    <a:cubicBezTo>
                      <a:pt x="199" y="515"/>
                      <a:pt x="201" y="515"/>
                      <a:pt x="202" y="519"/>
                    </a:cubicBezTo>
                    <a:cubicBezTo>
                      <a:pt x="202" y="520"/>
                      <a:pt x="202" y="521"/>
                      <a:pt x="202" y="522"/>
                    </a:cubicBezTo>
                    <a:cubicBezTo>
                      <a:pt x="202" y="525"/>
                      <a:pt x="202" y="526"/>
                      <a:pt x="204" y="527"/>
                    </a:cubicBezTo>
                    <a:cubicBezTo>
                      <a:pt x="206" y="528"/>
                      <a:pt x="207" y="528"/>
                      <a:pt x="208" y="528"/>
                    </a:cubicBezTo>
                    <a:cubicBezTo>
                      <a:pt x="210" y="528"/>
                      <a:pt x="211" y="529"/>
                      <a:pt x="213" y="530"/>
                    </a:cubicBezTo>
                    <a:cubicBezTo>
                      <a:pt x="215" y="532"/>
                      <a:pt x="216" y="534"/>
                      <a:pt x="217" y="536"/>
                    </a:cubicBezTo>
                    <a:cubicBezTo>
                      <a:pt x="218" y="538"/>
                      <a:pt x="218" y="540"/>
                      <a:pt x="220" y="541"/>
                    </a:cubicBezTo>
                    <a:cubicBezTo>
                      <a:pt x="221" y="542"/>
                      <a:pt x="222" y="543"/>
                      <a:pt x="222" y="544"/>
                    </a:cubicBezTo>
                    <a:cubicBezTo>
                      <a:pt x="224" y="545"/>
                      <a:pt x="226" y="546"/>
                      <a:pt x="227" y="549"/>
                    </a:cubicBezTo>
                    <a:cubicBezTo>
                      <a:pt x="227" y="551"/>
                      <a:pt x="227" y="553"/>
                      <a:pt x="227" y="554"/>
                    </a:cubicBezTo>
                    <a:cubicBezTo>
                      <a:pt x="227" y="556"/>
                      <a:pt x="226" y="558"/>
                      <a:pt x="227" y="560"/>
                    </a:cubicBezTo>
                    <a:cubicBezTo>
                      <a:pt x="227" y="561"/>
                      <a:pt x="229" y="562"/>
                      <a:pt x="230" y="563"/>
                    </a:cubicBezTo>
                    <a:cubicBezTo>
                      <a:pt x="231" y="564"/>
                      <a:pt x="232" y="565"/>
                      <a:pt x="233" y="566"/>
                    </a:cubicBezTo>
                    <a:cubicBezTo>
                      <a:pt x="234" y="569"/>
                      <a:pt x="233" y="574"/>
                      <a:pt x="233" y="577"/>
                    </a:cubicBezTo>
                    <a:cubicBezTo>
                      <a:pt x="231" y="582"/>
                      <a:pt x="229" y="582"/>
                      <a:pt x="225" y="583"/>
                    </a:cubicBezTo>
                    <a:cubicBezTo>
                      <a:pt x="225" y="583"/>
                      <a:pt x="224" y="583"/>
                      <a:pt x="223" y="583"/>
                    </a:cubicBezTo>
                    <a:cubicBezTo>
                      <a:pt x="217" y="584"/>
                      <a:pt x="214" y="589"/>
                      <a:pt x="214" y="595"/>
                    </a:cubicBezTo>
                    <a:cubicBezTo>
                      <a:pt x="214" y="598"/>
                      <a:pt x="216" y="598"/>
                      <a:pt x="217" y="599"/>
                    </a:cubicBezTo>
                    <a:cubicBezTo>
                      <a:pt x="218" y="600"/>
                      <a:pt x="218" y="600"/>
                      <a:pt x="219" y="601"/>
                    </a:cubicBezTo>
                    <a:cubicBezTo>
                      <a:pt x="219" y="601"/>
                      <a:pt x="219" y="601"/>
                      <a:pt x="219" y="601"/>
                    </a:cubicBezTo>
                    <a:cubicBezTo>
                      <a:pt x="222" y="603"/>
                      <a:pt x="225" y="605"/>
                      <a:pt x="226" y="608"/>
                    </a:cubicBezTo>
                    <a:cubicBezTo>
                      <a:pt x="227" y="611"/>
                      <a:pt x="226" y="613"/>
                      <a:pt x="225" y="615"/>
                    </a:cubicBezTo>
                    <a:cubicBezTo>
                      <a:pt x="225" y="616"/>
                      <a:pt x="225" y="617"/>
                      <a:pt x="225" y="618"/>
                    </a:cubicBezTo>
                    <a:cubicBezTo>
                      <a:pt x="225" y="620"/>
                      <a:pt x="225" y="622"/>
                      <a:pt x="225" y="624"/>
                    </a:cubicBezTo>
                    <a:cubicBezTo>
                      <a:pt x="225" y="625"/>
                      <a:pt x="225" y="626"/>
                      <a:pt x="226" y="627"/>
                    </a:cubicBezTo>
                    <a:cubicBezTo>
                      <a:pt x="226" y="628"/>
                      <a:pt x="226" y="629"/>
                      <a:pt x="226" y="630"/>
                    </a:cubicBezTo>
                    <a:cubicBezTo>
                      <a:pt x="226" y="633"/>
                      <a:pt x="227" y="636"/>
                      <a:pt x="226" y="639"/>
                    </a:cubicBezTo>
                    <a:cubicBezTo>
                      <a:pt x="225" y="641"/>
                      <a:pt x="224" y="642"/>
                      <a:pt x="223" y="644"/>
                    </a:cubicBezTo>
                    <a:cubicBezTo>
                      <a:pt x="222" y="644"/>
                      <a:pt x="221" y="645"/>
                      <a:pt x="221" y="645"/>
                    </a:cubicBezTo>
                    <a:cubicBezTo>
                      <a:pt x="220" y="646"/>
                      <a:pt x="220" y="647"/>
                      <a:pt x="219" y="648"/>
                    </a:cubicBezTo>
                    <a:cubicBezTo>
                      <a:pt x="219" y="650"/>
                      <a:pt x="218" y="652"/>
                      <a:pt x="215" y="652"/>
                    </a:cubicBezTo>
                    <a:cubicBezTo>
                      <a:pt x="214" y="652"/>
                      <a:pt x="213" y="652"/>
                      <a:pt x="212" y="651"/>
                    </a:cubicBezTo>
                    <a:cubicBezTo>
                      <a:pt x="210" y="651"/>
                      <a:pt x="209" y="650"/>
                      <a:pt x="208" y="653"/>
                    </a:cubicBezTo>
                    <a:cubicBezTo>
                      <a:pt x="207" y="654"/>
                      <a:pt x="207" y="656"/>
                      <a:pt x="207" y="658"/>
                    </a:cubicBezTo>
                    <a:cubicBezTo>
                      <a:pt x="207" y="659"/>
                      <a:pt x="207" y="660"/>
                      <a:pt x="207" y="661"/>
                    </a:cubicBezTo>
                    <a:cubicBezTo>
                      <a:pt x="206" y="663"/>
                      <a:pt x="205" y="664"/>
                      <a:pt x="205" y="665"/>
                    </a:cubicBezTo>
                    <a:cubicBezTo>
                      <a:pt x="204" y="667"/>
                      <a:pt x="203" y="668"/>
                      <a:pt x="202" y="670"/>
                    </a:cubicBezTo>
                    <a:cubicBezTo>
                      <a:pt x="202" y="672"/>
                      <a:pt x="202" y="675"/>
                      <a:pt x="203" y="677"/>
                    </a:cubicBezTo>
                    <a:cubicBezTo>
                      <a:pt x="203" y="679"/>
                      <a:pt x="203" y="681"/>
                      <a:pt x="203" y="683"/>
                    </a:cubicBezTo>
                    <a:cubicBezTo>
                      <a:pt x="202" y="686"/>
                      <a:pt x="201" y="687"/>
                      <a:pt x="199" y="689"/>
                    </a:cubicBezTo>
                    <a:cubicBezTo>
                      <a:pt x="198" y="689"/>
                      <a:pt x="197" y="690"/>
                      <a:pt x="196" y="691"/>
                    </a:cubicBezTo>
                    <a:cubicBezTo>
                      <a:pt x="194" y="693"/>
                      <a:pt x="194" y="695"/>
                      <a:pt x="194" y="696"/>
                    </a:cubicBezTo>
                    <a:cubicBezTo>
                      <a:pt x="193" y="698"/>
                      <a:pt x="193" y="700"/>
                      <a:pt x="191" y="702"/>
                    </a:cubicBezTo>
                    <a:cubicBezTo>
                      <a:pt x="190" y="704"/>
                      <a:pt x="187" y="705"/>
                      <a:pt x="184" y="705"/>
                    </a:cubicBezTo>
                    <a:cubicBezTo>
                      <a:pt x="183" y="705"/>
                      <a:pt x="182" y="705"/>
                      <a:pt x="180" y="706"/>
                    </a:cubicBezTo>
                    <a:cubicBezTo>
                      <a:pt x="177" y="707"/>
                      <a:pt x="174" y="709"/>
                      <a:pt x="171" y="712"/>
                    </a:cubicBezTo>
                    <a:cubicBezTo>
                      <a:pt x="170" y="713"/>
                      <a:pt x="169" y="714"/>
                      <a:pt x="167" y="715"/>
                    </a:cubicBezTo>
                    <a:cubicBezTo>
                      <a:pt x="159" y="722"/>
                      <a:pt x="153" y="729"/>
                      <a:pt x="149" y="737"/>
                    </a:cubicBezTo>
                    <a:cubicBezTo>
                      <a:pt x="147" y="740"/>
                      <a:pt x="146" y="744"/>
                      <a:pt x="145" y="747"/>
                    </a:cubicBezTo>
                    <a:cubicBezTo>
                      <a:pt x="143" y="754"/>
                      <a:pt x="141" y="761"/>
                      <a:pt x="134" y="765"/>
                    </a:cubicBezTo>
                    <a:cubicBezTo>
                      <a:pt x="129" y="768"/>
                      <a:pt x="122" y="770"/>
                      <a:pt x="116" y="772"/>
                    </a:cubicBezTo>
                    <a:cubicBezTo>
                      <a:pt x="112" y="773"/>
                      <a:pt x="107" y="774"/>
                      <a:pt x="103" y="776"/>
                    </a:cubicBezTo>
                    <a:cubicBezTo>
                      <a:pt x="101" y="777"/>
                      <a:pt x="99" y="778"/>
                      <a:pt x="97" y="779"/>
                    </a:cubicBezTo>
                    <a:cubicBezTo>
                      <a:pt x="96" y="780"/>
                      <a:pt x="95" y="781"/>
                      <a:pt x="93" y="781"/>
                    </a:cubicBezTo>
                    <a:cubicBezTo>
                      <a:pt x="91" y="783"/>
                      <a:pt x="88" y="784"/>
                      <a:pt x="86" y="786"/>
                    </a:cubicBezTo>
                    <a:cubicBezTo>
                      <a:pt x="84" y="787"/>
                      <a:pt x="82" y="789"/>
                      <a:pt x="79" y="790"/>
                    </a:cubicBezTo>
                    <a:cubicBezTo>
                      <a:pt x="78" y="791"/>
                      <a:pt x="76" y="792"/>
                      <a:pt x="74" y="792"/>
                    </a:cubicBezTo>
                    <a:cubicBezTo>
                      <a:pt x="72" y="793"/>
                      <a:pt x="70" y="793"/>
                      <a:pt x="68" y="794"/>
                    </a:cubicBezTo>
                    <a:cubicBezTo>
                      <a:pt x="65" y="796"/>
                      <a:pt x="63" y="798"/>
                      <a:pt x="62" y="800"/>
                    </a:cubicBezTo>
                    <a:cubicBezTo>
                      <a:pt x="61" y="801"/>
                      <a:pt x="60" y="802"/>
                      <a:pt x="59" y="803"/>
                    </a:cubicBezTo>
                    <a:cubicBezTo>
                      <a:pt x="58" y="804"/>
                      <a:pt x="57" y="805"/>
                      <a:pt x="57" y="806"/>
                    </a:cubicBezTo>
                    <a:cubicBezTo>
                      <a:pt x="55" y="808"/>
                      <a:pt x="52" y="810"/>
                      <a:pt x="51" y="812"/>
                    </a:cubicBezTo>
                    <a:cubicBezTo>
                      <a:pt x="46" y="819"/>
                      <a:pt x="43" y="826"/>
                      <a:pt x="41" y="832"/>
                    </a:cubicBezTo>
                    <a:cubicBezTo>
                      <a:pt x="39" y="837"/>
                      <a:pt x="38" y="844"/>
                      <a:pt x="40" y="849"/>
                    </a:cubicBezTo>
                    <a:cubicBezTo>
                      <a:pt x="41" y="852"/>
                      <a:pt x="43" y="854"/>
                      <a:pt x="46" y="856"/>
                    </a:cubicBezTo>
                    <a:cubicBezTo>
                      <a:pt x="48" y="859"/>
                      <a:pt x="51" y="862"/>
                      <a:pt x="52" y="866"/>
                    </a:cubicBezTo>
                    <a:cubicBezTo>
                      <a:pt x="53" y="871"/>
                      <a:pt x="53" y="876"/>
                      <a:pt x="53" y="881"/>
                    </a:cubicBezTo>
                    <a:cubicBezTo>
                      <a:pt x="52" y="884"/>
                      <a:pt x="52" y="888"/>
                      <a:pt x="53" y="891"/>
                    </a:cubicBezTo>
                    <a:cubicBezTo>
                      <a:pt x="53" y="896"/>
                      <a:pt x="54" y="903"/>
                      <a:pt x="57" y="907"/>
                    </a:cubicBezTo>
                    <a:cubicBezTo>
                      <a:pt x="57" y="908"/>
                      <a:pt x="58" y="908"/>
                      <a:pt x="58" y="908"/>
                    </a:cubicBezTo>
                    <a:cubicBezTo>
                      <a:pt x="59" y="909"/>
                      <a:pt x="60" y="909"/>
                      <a:pt x="60" y="910"/>
                    </a:cubicBezTo>
                    <a:cubicBezTo>
                      <a:pt x="60" y="910"/>
                      <a:pt x="61" y="912"/>
                      <a:pt x="61" y="913"/>
                    </a:cubicBezTo>
                    <a:cubicBezTo>
                      <a:pt x="61" y="914"/>
                      <a:pt x="61" y="915"/>
                      <a:pt x="61" y="916"/>
                    </a:cubicBezTo>
                    <a:cubicBezTo>
                      <a:pt x="62" y="918"/>
                      <a:pt x="64" y="921"/>
                      <a:pt x="65" y="924"/>
                    </a:cubicBezTo>
                    <a:cubicBezTo>
                      <a:pt x="66" y="925"/>
                      <a:pt x="67" y="927"/>
                      <a:pt x="68" y="929"/>
                    </a:cubicBezTo>
                    <a:cubicBezTo>
                      <a:pt x="69" y="931"/>
                      <a:pt x="70" y="932"/>
                      <a:pt x="71" y="933"/>
                    </a:cubicBezTo>
                    <a:cubicBezTo>
                      <a:pt x="73" y="938"/>
                      <a:pt x="75" y="941"/>
                      <a:pt x="74" y="948"/>
                    </a:cubicBezTo>
                    <a:cubicBezTo>
                      <a:pt x="74" y="948"/>
                      <a:pt x="73" y="949"/>
                      <a:pt x="73" y="950"/>
                    </a:cubicBezTo>
                    <a:cubicBezTo>
                      <a:pt x="73" y="952"/>
                      <a:pt x="72" y="954"/>
                      <a:pt x="72" y="956"/>
                    </a:cubicBezTo>
                    <a:cubicBezTo>
                      <a:pt x="73" y="957"/>
                      <a:pt x="74" y="958"/>
                      <a:pt x="75" y="959"/>
                    </a:cubicBezTo>
                    <a:cubicBezTo>
                      <a:pt x="76" y="960"/>
                      <a:pt x="77" y="961"/>
                      <a:pt x="78" y="963"/>
                    </a:cubicBezTo>
                    <a:cubicBezTo>
                      <a:pt x="80" y="968"/>
                      <a:pt x="78" y="978"/>
                      <a:pt x="77" y="984"/>
                    </a:cubicBezTo>
                    <a:cubicBezTo>
                      <a:pt x="77" y="985"/>
                      <a:pt x="77" y="985"/>
                      <a:pt x="77" y="986"/>
                    </a:cubicBezTo>
                    <a:cubicBezTo>
                      <a:pt x="76" y="990"/>
                      <a:pt x="75" y="992"/>
                      <a:pt x="73" y="995"/>
                    </a:cubicBezTo>
                    <a:cubicBezTo>
                      <a:pt x="71" y="998"/>
                      <a:pt x="71" y="1002"/>
                      <a:pt x="71" y="1005"/>
                    </a:cubicBezTo>
                    <a:cubicBezTo>
                      <a:pt x="71" y="1006"/>
                      <a:pt x="71" y="1008"/>
                      <a:pt x="71" y="1009"/>
                    </a:cubicBezTo>
                    <a:cubicBezTo>
                      <a:pt x="71" y="1015"/>
                      <a:pt x="71" y="1020"/>
                      <a:pt x="68" y="1024"/>
                    </a:cubicBezTo>
                    <a:cubicBezTo>
                      <a:pt x="67" y="1026"/>
                      <a:pt x="66" y="1027"/>
                      <a:pt x="65" y="1028"/>
                    </a:cubicBezTo>
                    <a:cubicBezTo>
                      <a:pt x="62" y="1032"/>
                      <a:pt x="60" y="1036"/>
                      <a:pt x="60" y="1041"/>
                    </a:cubicBezTo>
                    <a:cubicBezTo>
                      <a:pt x="61" y="1045"/>
                      <a:pt x="63" y="1047"/>
                      <a:pt x="66" y="1049"/>
                    </a:cubicBezTo>
                    <a:cubicBezTo>
                      <a:pt x="68" y="1050"/>
                      <a:pt x="70" y="1052"/>
                      <a:pt x="71" y="1054"/>
                    </a:cubicBezTo>
                    <a:cubicBezTo>
                      <a:pt x="72" y="1056"/>
                      <a:pt x="74" y="1059"/>
                      <a:pt x="74" y="1062"/>
                    </a:cubicBezTo>
                    <a:cubicBezTo>
                      <a:pt x="74" y="1065"/>
                      <a:pt x="72" y="1066"/>
                      <a:pt x="71" y="1068"/>
                    </a:cubicBezTo>
                    <a:cubicBezTo>
                      <a:pt x="71" y="1069"/>
                      <a:pt x="70" y="1069"/>
                      <a:pt x="70" y="1070"/>
                    </a:cubicBezTo>
                    <a:cubicBezTo>
                      <a:pt x="68" y="1073"/>
                      <a:pt x="69" y="1077"/>
                      <a:pt x="69" y="1080"/>
                    </a:cubicBezTo>
                    <a:cubicBezTo>
                      <a:pt x="70" y="1083"/>
                      <a:pt x="70" y="1085"/>
                      <a:pt x="70" y="1088"/>
                    </a:cubicBezTo>
                    <a:cubicBezTo>
                      <a:pt x="70" y="1092"/>
                      <a:pt x="67" y="1096"/>
                      <a:pt x="64" y="1099"/>
                    </a:cubicBezTo>
                    <a:cubicBezTo>
                      <a:pt x="62" y="1102"/>
                      <a:pt x="60" y="1104"/>
                      <a:pt x="59" y="1107"/>
                    </a:cubicBezTo>
                    <a:cubicBezTo>
                      <a:pt x="59" y="1108"/>
                      <a:pt x="59" y="1109"/>
                      <a:pt x="58" y="1110"/>
                    </a:cubicBezTo>
                    <a:cubicBezTo>
                      <a:pt x="58" y="1112"/>
                      <a:pt x="57" y="1113"/>
                      <a:pt x="56" y="1115"/>
                    </a:cubicBezTo>
                    <a:cubicBezTo>
                      <a:pt x="56" y="1115"/>
                      <a:pt x="55" y="1116"/>
                      <a:pt x="55" y="1117"/>
                    </a:cubicBezTo>
                    <a:cubicBezTo>
                      <a:pt x="54" y="1118"/>
                      <a:pt x="53" y="1119"/>
                      <a:pt x="53" y="1120"/>
                    </a:cubicBezTo>
                    <a:cubicBezTo>
                      <a:pt x="52" y="1122"/>
                      <a:pt x="52" y="1124"/>
                      <a:pt x="53" y="1125"/>
                    </a:cubicBezTo>
                    <a:cubicBezTo>
                      <a:pt x="53" y="1126"/>
                      <a:pt x="53" y="1127"/>
                      <a:pt x="53" y="1128"/>
                    </a:cubicBezTo>
                    <a:cubicBezTo>
                      <a:pt x="54" y="1131"/>
                      <a:pt x="54" y="1135"/>
                      <a:pt x="53" y="1138"/>
                    </a:cubicBezTo>
                    <a:cubicBezTo>
                      <a:pt x="52" y="1146"/>
                      <a:pt x="53" y="1153"/>
                      <a:pt x="55" y="1159"/>
                    </a:cubicBezTo>
                    <a:cubicBezTo>
                      <a:pt x="57" y="1166"/>
                      <a:pt x="59" y="1173"/>
                      <a:pt x="58" y="1181"/>
                    </a:cubicBezTo>
                    <a:cubicBezTo>
                      <a:pt x="57" y="1183"/>
                      <a:pt x="56" y="1184"/>
                      <a:pt x="55" y="1185"/>
                    </a:cubicBezTo>
                    <a:cubicBezTo>
                      <a:pt x="54" y="1186"/>
                      <a:pt x="53" y="1187"/>
                      <a:pt x="53" y="1189"/>
                    </a:cubicBezTo>
                    <a:cubicBezTo>
                      <a:pt x="52" y="1191"/>
                      <a:pt x="52" y="1192"/>
                      <a:pt x="53" y="1194"/>
                    </a:cubicBezTo>
                    <a:cubicBezTo>
                      <a:pt x="53" y="1195"/>
                      <a:pt x="54" y="1196"/>
                      <a:pt x="54" y="1197"/>
                    </a:cubicBezTo>
                    <a:cubicBezTo>
                      <a:pt x="54" y="1201"/>
                      <a:pt x="52" y="1205"/>
                      <a:pt x="49" y="1209"/>
                    </a:cubicBezTo>
                    <a:cubicBezTo>
                      <a:pt x="48" y="1210"/>
                      <a:pt x="47" y="1212"/>
                      <a:pt x="46" y="1213"/>
                    </a:cubicBezTo>
                    <a:cubicBezTo>
                      <a:pt x="44" y="1217"/>
                      <a:pt x="41" y="1221"/>
                      <a:pt x="38" y="1225"/>
                    </a:cubicBezTo>
                    <a:cubicBezTo>
                      <a:pt x="32" y="1231"/>
                      <a:pt x="29" y="1237"/>
                      <a:pt x="25" y="1246"/>
                    </a:cubicBezTo>
                    <a:cubicBezTo>
                      <a:pt x="24" y="1249"/>
                      <a:pt x="23" y="1250"/>
                      <a:pt x="21" y="1252"/>
                    </a:cubicBezTo>
                    <a:cubicBezTo>
                      <a:pt x="20" y="1253"/>
                      <a:pt x="20" y="1254"/>
                      <a:pt x="19" y="1255"/>
                    </a:cubicBezTo>
                    <a:cubicBezTo>
                      <a:pt x="17" y="1257"/>
                      <a:pt x="17" y="1259"/>
                      <a:pt x="17" y="1261"/>
                    </a:cubicBezTo>
                    <a:cubicBezTo>
                      <a:pt x="17" y="1262"/>
                      <a:pt x="17" y="1263"/>
                      <a:pt x="17" y="1263"/>
                    </a:cubicBezTo>
                    <a:cubicBezTo>
                      <a:pt x="17" y="1264"/>
                      <a:pt x="17" y="1266"/>
                      <a:pt x="17" y="1267"/>
                    </a:cubicBezTo>
                    <a:cubicBezTo>
                      <a:pt x="17" y="1270"/>
                      <a:pt x="17" y="1273"/>
                      <a:pt x="17" y="1276"/>
                    </a:cubicBezTo>
                    <a:cubicBezTo>
                      <a:pt x="17" y="1278"/>
                      <a:pt x="18" y="1280"/>
                      <a:pt x="18" y="1281"/>
                    </a:cubicBezTo>
                    <a:cubicBezTo>
                      <a:pt x="19" y="1282"/>
                      <a:pt x="19" y="1284"/>
                      <a:pt x="19" y="1285"/>
                    </a:cubicBezTo>
                    <a:cubicBezTo>
                      <a:pt x="20" y="1288"/>
                      <a:pt x="19" y="1292"/>
                      <a:pt x="19" y="1295"/>
                    </a:cubicBezTo>
                    <a:cubicBezTo>
                      <a:pt x="18" y="1296"/>
                      <a:pt x="18" y="1297"/>
                      <a:pt x="18" y="1298"/>
                    </a:cubicBezTo>
                    <a:cubicBezTo>
                      <a:pt x="18" y="1300"/>
                      <a:pt x="18" y="1302"/>
                      <a:pt x="18" y="1304"/>
                    </a:cubicBezTo>
                    <a:cubicBezTo>
                      <a:pt x="18" y="1306"/>
                      <a:pt x="18" y="1309"/>
                      <a:pt x="17" y="1312"/>
                    </a:cubicBezTo>
                    <a:cubicBezTo>
                      <a:pt x="16" y="1317"/>
                      <a:pt x="16" y="1321"/>
                      <a:pt x="16" y="1326"/>
                    </a:cubicBezTo>
                    <a:cubicBezTo>
                      <a:pt x="16" y="1335"/>
                      <a:pt x="16" y="1343"/>
                      <a:pt x="8" y="1350"/>
                    </a:cubicBezTo>
                    <a:cubicBezTo>
                      <a:pt x="7" y="1351"/>
                      <a:pt x="7" y="1351"/>
                      <a:pt x="6" y="1352"/>
                    </a:cubicBezTo>
                    <a:cubicBezTo>
                      <a:pt x="4" y="1353"/>
                      <a:pt x="2" y="1355"/>
                      <a:pt x="1" y="1357"/>
                    </a:cubicBezTo>
                    <a:cubicBezTo>
                      <a:pt x="0" y="1360"/>
                      <a:pt x="1" y="1364"/>
                      <a:pt x="1" y="1367"/>
                    </a:cubicBezTo>
                    <a:cubicBezTo>
                      <a:pt x="1" y="1368"/>
                      <a:pt x="1" y="1368"/>
                      <a:pt x="1" y="1368"/>
                    </a:cubicBezTo>
                    <a:cubicBezTo>
                      <a:pt x="2" y="1370"/>
                      <a:pt x="2" y="1371"/>
                      <a:pt x="3" y="1373"/>
                    </a:cubicBezTo>
                    <a:cubicBezTo>
                      <a:pt x="4" y="1374"/>
                      <a:pt x="4" y="1375"/>
                      <a:pt x="5" y="1377"/>
                    </a:cubicBezTo>
                    <a:cubicBezTo>
                      <a:pt x="6" y="1380"/>
                      <a:pt x="6" y="1384"/>
                      <a:pt x="5" y="1387"/>
                    </a:cubicBezTo>
                    <a:cubicBezTo>
                      <a:pt x="5" y="1389"/>
                      <a:pt x="5" y="1391"/>
                      <a:pt x="5" y="1392"/>
                    </a:cubicBezTo>
                    <a:cubicBezTo>
                      <a:pt x="5" y="1398"/>
                      <a:pt x="6" y="1404"/>
                      <a:pt x="8" y="1409"/>
                    </a:cubicBezTo>
                    <a:cubicBezTo>
                      <a:pt x="12" y="1419"/>
                      <a:pt x="14" y="1431"/>
                      <a:pt x="15" y="1439"/>
                    </a:cubicBezTo>
                    <a:cubicBezTo>
                      <a:pt x="16" y="1445"/>
                      <a:pt x="16" y="1450"/>
                      <a:pt x="16" y="1456"/>
                    </a:cubicBezTo>
                    <a:cubicBezTo>
                      <a:pt x="16" y="1461"/>
                      <a:pt x="16" y="1466"/>
                      <a:pt x="17" y="1470"/>
                    </a:cubicBezTo>
                    <a:cubicBezTo>
                      <a:pt x="17" y="1472"/>
                      <a:pt x="17" y="1473"/>
                      <a:pt x="17" y="1474"/>
                    </a:cubicBezTo>
                    <a:cubicBezTo>
                      <a:pt x="18" y="1476"/>
                      <a:pt x="18" y="1478"/>
                      <a:pt x="18" y="1479"/>
                    </a:cubicBezTo>
                    <a:cubicBezTo>
                      <a:pt x="18" y="1483"/>
                      <a:pt x="18" y="1486"/>
                      <a:pt x="18" y="1490"/>
                    </a:cubicBezTo>
                    <a:cubicBezTo>
                      <a:pt x="18" y="1490"/>
                      <a:pt x="18" y="1491"/>
                      <a:pt x="17" y="1492"/>
                    </a:cubicBezTo>
                    <a:cubicBezTo>
                      <a:pt x="17" y="1494"/>
                      <a:pt x="17" y="1496"/>
                      <a:pt x="17" y="1498"/>
                    </a:cubicBezTo>
                    <a:cubicBezTo>
                      <a:pt x="18" y="1501"/>
                      <a:pt x="20" y="1502"/>
                      <a:pt x="22" y="1504"/>
                    </a:cubicBezTo>
                    <a:cubicBezTo>
                      <a:pt x="23" y="1504"/>
                      <a:pt x="23" y="1504"/>
                      <a:pt x="24" y="1505"/>
                    </a:cubicBezTo>
                    <a:cubicBezTo>
                      <a:pt x="27" y="1507"/>
                      <a:pt x="28" y="1510"/>
                      <a:pt x="28" y="1514"/>
                    </a:cubicBezTo>
                    <a:cubicBezTo>
                      <a:pt x="28" y="1516"/>
                      <a:pt x="28" y="1518"/>
                      <a:pt x="28" y="1520"/>
                    </a:cubicBezTo>
                    <a:cubicBezTo>
                      <a:pt x="27" y="1525"/>
                      <a:pt x="27" y="1529"/>
                      <a:pt x="29" y="1533"/>
                    </a:cubicBezTo>
                    <a:cubicBezTo>
                      <a:pt x="33" y="1538"/>
                      <a:pt x="34" y="1545"/>
                      <a:pt x="33" y="1553"/>
                    </a:cubicBezTo>
                    <a:cubicBezTo>
                      <a:pt x="33" y="1554"/>
                      <a:pt x="33" y="1555"/>
                      <a:pt x="33" y="1556"/>
                    </a:cubicBezTo>
                    <a:cubicBezTo>
                      <a:pt x="32" y="1564"/>
                      <a:pt x="31" y="1573"/>
                      <a:pt x="28" y="1580"/>
                    </a:cubicBezTo>
                    <a:cubicBezTo>
                      <a:pt x="25" y="1585"/>
                      <a:pt x="27" y="1591"/>
                      <a:pt x="28" y="1597"/>
                    </a:cubicBezTo>
                    <a:cubicBezTo>
                      <a:pt x="28" y="1599"/>
                      <a:pt x="29" y="1600"/>
                      <a:pt x="29" y="1602"/>
                    </a:cubicBezTo>
                    <a:cubicBezTo>
                      <a:pt x="29" y="1604"/>
                      <a:pt x="30" y="1606"/>
                      <a:pt x="30" y="1608"/>
                    </a:cubicBezTo>
                    <a:cubicBezTo>
                      <a:pt x="31" y="1611"/>
                      <a:pt x="32" y="1614"/>
                      <a:pt x="32" y="1617"/>
                    </a:cubicBezTo>
                    <a:cubicBezTo>
                      <a:pt x="32" y="1621"/>
                      <a:pt x="31" y="1625"/>
                      <a:pt x="31" y="1629"/>
                    </a:cubicBezTo>
                    <a:cubicBezTo>
                      <a:pt x="31" y="1632"/>
                      <a:pt x="31" y="1636"/>
                      <a:pt x="31" y="1639"/>
                    </a:cubicBezTo>
                    <a:cubicBezTo>
                      <a:pt x="30" y="1643"/>
                      <a:pt x="31" y="1648"/>
                      <a:pt x="32" y="1652"/>
                    </a:cubicBezTo>
                    <a:cubicBezTo>
                      <a:pt x="32" y="1654"/>
                      <a:pt x="32" y="1655"/>
                      <a:pt x="33" y="1656"/>
                    </a:cubicBezTo>
                    <a:cubicBezTo>
                      <a:pt x="33" y="1659"/>
                      <a:pt x="35" y="1662"/>
                      <a:pt x="37" y="1664"/>
                    </a:cubicBezTo>
                    <a:cubicBezTo>
                      <a:pt x="38" y="1665"/>
                      <a:pt x="40" y="1666"/>
                      <a:pt x="41" y="1666"/>
                    </a:cubicBezTo>
                    <a:cubicBezTo>
                      <a:pt x="42" y="1667"/>
                      <a:pt x="44" y="1667"/>
                      <a:pt x="45" y="1668"/>
                    </a:cubicBezTo>
                    <a:cubicBezTo>
                      <a:pt x="47" y="1670"/>
                      <a:pt x="47" y="1673"/>
                      <a:pt x="48" y="1675"/>
                    </a:cubicBezTo>
                    <a:cubicBezTo>
                      <a:pt x="48" y="1675"/>
                      <a:pt x="48" y="1675"/>
                      <a:pt x="48" y="1675"/>
                    </a:cubicBezTo>
                    <a:cubicBezTo>
                      <a:pt x="48" y="1677"/>
                      <a:pt x="48" y="1679"/>
                      <a:pt x="48" y="1680"/>
                    </a:cubicBezTo>
                    <a:cubicBezTo>
                      <a:pt x="48" y="1684"/>
                      <a:pt x="48" y="1688"/>
                      <a:pt x="50" y="1692"/>
                    </a:cubicBezTo>
                    <a:cubicBezTo>
                      <a:pt x="52" y="1695"/>
                      <a:pt x="55" y="1702"/>
                      <a:pt x="52" y="1707"/>
                    </a:cubicBezTo>
                    <a:cubicBezTo>
                      <a:pt x="52" y="1708"/>
                      <a:pt x="51" y="1709"/>
                      <a:pt x="51" y="1710"/>
                    </a:cubicBezTo>
                    <a:cubicBezTo>
                      <a:pt x="49" y="1713"/>
                      <a:pt x="48" y="1715"/>
                      <a:pt x="47" y="1717"/>
                    </a:cubicBezTo>
                    <a:cubicBezTo>
                      <a:pt x="47" y="1720"/>
                      <a:pt x="47" y="1722"/>
                      <a:pt x="48" y="1724"/>
                    </a:cubicBezTo>
                    <a:cubicBezTo>
                      <a:pt x="49" y="1725"/>
                      <a:pt x="49" y="1726"/>
                      <a:pt x="49" y="1728"/>
                    </a:cubicBezTo>
                    <a:cubicBezTo>
                      <a:pt x="49" y="1729"/>
                      <a:pt x="49" y="1730"/>
                      <a:pt x="49" y="1731"/>
                    </a:cubicBezTo>
                    <a:cubicBezTo>
                      <a:pt x="49" y="1732"/>
                      <a:pt x="50" y="1733"/>
                      <a:pt x="50" y="1734"/>
                    </a:cubicBezTo>
                    <a:cubicBezTo>
                      <a:pt x="51" y="1737"/>
                      <a:pt x="52" y="1740"/>
                      <a:pt x="53" y="1743"/>
                    </a:cubicBezTo>
                    <a:cubicBezTo>
                      <a:pt x="54" y="1748"/>
                      <a:pt x="55" y="1753"/>
                      <a:pt x="56" y="1757"/>
                    </a:cubicBezTo>
                    <a:cubicBezTo>
                      <a:pt x="56" y="1758"/>
                      <a:pt x="57" y="1759"/>
                      <a:pt x="57" y="1760"/>
                    </a:cubicBezTo>
                    <a:cubicBezTo>
                      <a:pt x="57" y="1762"/>
                      <a:pt x="58" y="1764"/>
                      <a:pt x="58" y="1766"/>
                    </a:cubicBezTo>
                    <a:cubicBezTo>
                      <a:pt x="57" y="1770"/>
                      <a:pt x="56" y="1774"/>
                      <a:pt x="54" y="1778"/>
                    </a:cubicBezTo>
                    <a:cubicBezTo>
                      <a:pt x="52" y="1781"/>
                      <a:pt x="50" y="1781"/>
                      <a:pt x="48" y="1783"/>
                    </a:cubicBezTo>
                    <a:cubicBezTo>
                      <a:pt x="47" y="1783"/>
                      <a:pt x="46" y="1783"/>
                      <a:pt x="46" y="1784"/>
                    </a:cubicBezTo>
                    <a:cubicBezTo>
                      <a:pt x="42" y="1786"/>
                      <a:pt x="38" y="1794"/>
                      <a:pt x="38" y="1798"/>
                    </a:cubicBezTo>
                    <a:cubicBezTo>
                      <a:pt x="37" y="1800"/>
                      <a:pt x="37" y="1803"/>
                      <a:pt x="37" y="1806"/>
                    </a:cubicBezTo>
                    <a:cubicBezTo>
                      <a:pt x="37" y="1806"/>
                      <a:pt x="37" y="1807"/>
                      <a:pt x="38" y="1807"/>
                    </a:cubicBezTo>
                    <a:cubicBezTo>
                      <a:pt x="38" y="1810"/>
                      <a:pt x="38" y="1813"/>
                      <a:pt x="38" y="1816"/>
                    </a:cubicBezTo>
                    <a:cubicBezTo>
                      <a:pt x="39" y="1819"/>
                      <a:pt x="39" y="1822"/>
                      <a:pt x="39" y="1825"/>
                    </a:cubicBezTo>
                    <a:cubicBezTo>
                      <a:pt x="40" y="1832"/>
                      <a:pt x="39" y="1840"/>
                      <a:pt x="38" y="1848"/>
                    </a:cubicBezTo>
                    <a:cubicBezTo>
                      <a:pt x="38" y="1852"/>
                      <a:pt x="37" y="1857"/>
                      <a:pt x="37" y="1861"/>
                    </a:cubicBezTo>
                    <a:cubicBezTo>
                      <a:pt x="37" y="1876"/>
                      <a:pt x="44" y="1891"/>
                      <a:pt x="51" y="1900"/>
                    </a:cubicBezTo>
                    <a:cubicBezTo>
                      <a:pt x="55" y="1905"/>
                      <a:pt x="60" y="1910"/>
                      <a:pt x="64" y="1912"/>
                    </a:cubicBezTo>
                    <a:cubicBezTo>
                      <a:pt x="67" y="1914"/>
                      <a:pt x="69" y="1915"/>
                      <a:pt x="71" y="1918"/>
                    </a:cubicBezTo>
                    <a:cubicBezTo>
                      <a:pt x="72" y="1919"/>
                      <a:pt x="72" y="1919"/>
                      <a:pt x="72" y="1919"/>
                    </a:cubicBezTo>
                    <a:cubicBezTo>
                      <a:pt x="74" y="1922"/>
                      <a:pt x="74" y="1923"/>
                      <a:pt x="78" y="1923"/>
                    </a:cubicBezTo>
                    <a:cubicBezTo>
                      <a:pt x="79" y="1922"/>
                      <a:pt x="80" y="1922"/>
                      <a:pt x="81" y="1922"/>
                    </a:cubicBezTo>
                    <a:cubicBezTo>
                      <a:pt x="88" y="1922"/>
                      <a:pt x="92" y="1926"/>
                      <a:pt x="96" y="1932"/>
                    </a:cubicBezTo>
                    <a:cubicBezTo>
                      <a:pt x="97" y="1934"/>
                      <a:pt x="99" y="1935"/>
                      <a:pt x="100" y="1936"/>
                    </a:cubicBezTo>
                    <a:cubicBezTo>
                      <a:pt x="101" y="1937"/>
                      <a:pt x="102" y="1938"/>
                      <a:pt x="103" y="1939"/>
                    </a:cubicBezTo>
                    <a:cubicBezTo>
                      <a:pt x="104" y="1941"/>
                      <a:pt x="106" y="1942"/>
                      <a:pt x="107" y="1943"/>
                    </a:cubicBezTo>
                    <a:cubicBezTo>
                      <a:pt x="108" y="1944"/>
                      <a:pt x="109" y="1946"/>
                      <a:pt x="110" y="1947"/>
                    </a:cubicBezTo>
                    <a:cubicBezTo>
                      <a:pt x="135" y="1941"/>
                      <a:pt x="160" y="1936"/>
                      <a:pt x="185" y="1930"/>
                    </a:cubicBezTo>
                    <a:cubicBezTo>
                      <a:pt x="484" y="1865"/>
                      <a:pt x="484" y="1865"/>
                      <a:pt x="484" y="1865"/>
                    </a:cubicBezTo>
                    <a:cubicBezTo>
                      <a:pt x="505" y="1860"/>
                      <a:pt x="526" y="1857"/>
                      <a:pt x="547" y="1854"/>
                    </a:cubicBezTo>
                    <a:cubicBezTo>
                      <a:pt x="569" y="1850"/>
                      <a:pt x="592" y="1847"/>
                      <a:pt x="615" y="1842"/>
                    </a:cubicBezTo>
                    <a:cubicBezTo>
                      <a:pt x="632" y="1838"/>
                      <a:pt x="655" y="1832"/>
                      <a:pt x="676" y="1822"/>
                    </a:cubicBezTo>
                    <a:cubicBezTo>
                      <a:pt x="677" y="1821"/>
                      <a:pt x="678" y="1821"/>
                      <a:pt x="679" y="1820"/>
                    </a:cubicBezTo>
                    <a:cubicBezTo>
                      <a:pt x="682" y="1819"/>
                      <a:pt x="686" y="1817"/>
                      <a:pt x="688" y="1815"/>
                    </a:cubicBezTo>
                    <a:cubicBezTo>
                      <a:pt x="690" y="1812"/>
                      <a:pt x="690" y="1810"/>
                      <a:pt x="691" y="1808"/>
                    </a:cubicBezTo>
                    <a:cubicBezTo>
                      <a:pt x="691" y="1806"/>
                      <a:pt x="691" y="1804"/>
                      <a:pt x="692" y="1802"/>
                    </a:cubicBezTo>
                    <a:cubicBezTo>
                      <a:pt x="695" y="1794"/>
                      <a:pt x="702" y="1791"/>
                      <a:pt x="710" y="1788"/>
                    </a:cubicBezTo>
                    <a:cubicBezTo>
                      <a:pt x="711" y="1788"/>
                      <a:pt x="711" y="1788"/>
                      <a:pt x="711" y="1788"/>
                    </a:cubicBezTo>
                    <a:cubicBezTo>
                      <a:pt x="725" y="1782"/>
                      <a:pt x="724" y="1777"/>
                      <a:pt x="722" y="1764"/>
                    </a:cubicBezTo>
                    <a:cubicBezTo>
                      <a:pt x="722" y="1762"/>
                      <a:pt x="722" y="1761"/>
                      <a:pt x="722" y="1759"/>
                    </a:cubicBezTo>
                    <a:cubicBezTo>
                      <a:pt x="720" y="1744"/>
                      <a:pt x="721" y="1736"/>
                      <a:pt x="734" y="1727"/>
                    </a:cubicBezTo>
                    <a:cubicBezTo>
                      <a:pt x="744" y="1720"/>
                      <a:pt x="758" y="1719"/>
                      <a:pt x="771" y="1720"/>
                    </a:cubicBezTo>
                    <a:cubicBezTo>
                      <a:pt x="770" y="1705"/>
                      <a:pt x="780" y="1685"/>
                      <a:pt x="791" y="1678"/>
                    </a:cubicBezTo>
                    <a:cubicBezTo>
                      <a:pt x="793" y="1676"/>
                      <a:pt x="795" y="1675"/>
                      <a:pt x="797" y="1674"/>
                    </a:cubicBezTo>
                    <a:cubicBezTo>
                      <a:pt x="802" y="1672"/>
                      <a:pt x="806" y="1669"/>
                      <a:pt x="810" y="1665"/>
                    </a:cubicBezTo>
                    <a:cubicBezTo>
                      <a:pt x="811" y="1664"/>
                      <a:pt x="812" y="1663"/>
                      <a:pt x="813" y="1662"/>
                    </a:cubicBezTo>
                    <a:cubicBezTo>
                      <a:pt x="818" y="1657"/>
                      <a:pt x="821" y="1652"/>
                      <a:pt x="828" y="1650"/>
                    </a:cubicBezTo>
                    <a:cubicBezTo>
                      <a:pt x="835" y="1646"/>
                      <a:pt x="841" y="1648"/>
                      <a:pt x="848" y="1650"/>
                    </a:cubicBezTo>
                    <a:cubicBezTo>
                      <a:pt x="852" y="1651"/>
                      <a:pt x="857" y="1652"/>
                      <a:pt x="863" y="1652"/>
                    </a:cubicBezTo>
                    <a:cubicBezTo>
                      <a:pt x="870" y="1651"/>
                      <a:pt x="878" y="1649"/>
                      <a:pt x="885" y="1646"/>
                    </a:cubicBezTo>
                    <a:cubicBezTo>
                      <a:pt x="886" y="1646"/>
                      <a:pt x="888" y="1645"/>
                      <a:pt x="889" y="1645"/>
                    </a:cubicBezTo>
                    <a:cubicBezTo>
                      <a:pt x="889" y="1644"/>
                      <a:pt x="888" y="1642"/>
                      <a:pt x="888" y="1641"/>
                    </a:cubicBezTo>
                    <a:cubicBezTo>
                      <a:pt x="888" y="1639"/>
                      <a:pt x="887" y="1638"/>
                      <a:pt x="887" y="1636"/>
                    </a:cubicBezTo>
                    <a:cubicBezTo>
                      <a:pt x="886" y="1631"/>
                      <a:pt x="886" y="1626"/>
                      <a:pt x="885" y="1621"/>
                    </a:cubicBezTo>
                    <a:cubicBezTo>
                      <a:pt x="884" y="1621"/>
                      <a:pt x="883" y="1621"/>
                      <a:pt x="883" y="1621"/>
                    </a:cubicBezTo>
                    <a:cubicBezTo>
                      <a:pt x="882" y="1623"/>
                      <a:pt x="883" y="1624"/>
                      <a:pt x="883" y="1626"/>
                    </a:cubicBezTo>
                    <a:cubicBezTo>
                      <a:pt x="882" y="1628"/>
                      <a:pt x="881" y="1628"/>
                      <a:pt x="882" y="1630"/>
                    </a:cubicBezTo>
                    <a:cubicBezTo>
                      <a:pt x="879" y="1632"/>
                      <a:pt x="879" y="1629"/>
                      <a:pt x="878" y="1627"/>
                    </a:cubicBezTo>
                    <a:cubicBezTo>
                      <a:pt x="877" y="1625"/>
                      <a:pt x="876" y="1625"/>
                      <a:pt x="876" y="1622"/>
                    </a:cubicBezTo>
                    <a:cubicBezTo>
                      <a:pt x="877" y="1621"/>
                      <a:pt x="877" y="1621"/>
                      <a:pt x="877" y="1619"/>
                    </a:cubicBezTo>
                    <a:cubicBezTo>
                      <a:pt x="877" y="1618"/>
                      <a:pt x="877" y="1617"/>
                      <a:pt x="877" y="1616"/>
                    </a:cubicBezTo>
                    <a:cubicBezTo>
                      <a:pt x="876" y="1615"/>
                      <a:pt x="876" y="1613"/>
                      <a:pt x="876" y="1611"/>
                    </a:cubicBezTo>
                    <a:cubicBezTo>
                      <a:pt x="877" y="1611"/>
                      <a:pt x="878" y="1610"/>
                      <a:pt x="879" y="1609"/>
                    </a:cubicBezTo>
                    <a:cubicBezTo>
                      <a:pt x="881" y="1612"/>
                      <a:pt x="881" y="1621"/>
                      <a:pt x="884" y="1619"/>
                    </a:cubicBezTo>
                    <a:cubicBezTo>
                      <a:pt x="887" y="1618"/>
                      <a:pt x="884" y="1610"/>
                      <a:pt x="885" y="1607"/>
                    </a:cubicBezTo>
                    <a:cubicBezTo>
                      <a:pt x="886" y="1606"/>
                      <a:pt x="887" y="1606"/>
                      <a:pt x="887" y="1605"/>
                    </a:cubicBezTo>
                    <a:cubicBezTo>
                      <a:pt x="887" y="1605"/>
                      <a:pt x="886" y="1603"/>
                      <a:pt x="886" y="1603"/>
                    </a:cubicBezTo>
                    <a:cubicBezTo>
                      <a:pt x="885" y="1601"/>
                      <a:pt x="885" y="1599"/>
                      <a:pt x="886" y="1596"/>
                    </a:cubicBezTo>
                    <a:cubicBezTo>
                      <a:pt x="886" y="1593"/>
                      <a:pt x="885" y="1593"/>
                      <a:pt x="884" y="1590"/>
                    </a:cubicBezTo>
                    <a:cubicBezTo>
                      <a:pt x="884" y="1588"/>
                      <a:pt x="886" y="1585"/>
                      <a:pt x="887" y="1582"/>
                    </a:cubicBezTo>
                    <a:cubicBezTo>
                      <a:pt x="888" y="1579"/>
                      <a:pt x="888" y="1576"/>
                      <a:pt x="888" y="1572"/>
                    </a:cubicBezTo>
                    <a:cubicBezTo>
                      <a:pt x="889" y="1570"/>
                      <a:pt x="889" y="1570"/>
                      <a:pt x="890" y="1568"/>
                    </a:cubicBezTo>
                    <a:cubicBezTo>
                      <a:pt x="891" y="1566"/>
                      <a:pt x="892" y="1566"/>
                      <a:pt x="892" y="1564"/>
                    </a:cubicBezTo>
                    <a:cubicBezTo>
                      <a:pt x="892" y="1562"/>
                      <a:pt x="891" y="1560"/>
                      <a:pt x="891" y="1559"/>
                    </a:cubicBezTo>
                    <a:cubicBezTo>
                      <a:pt x="891" y="1557"/>
                      <a:pt x="891" y="1555"/>
                      <a:pt x="892" y="1553"/>
                    </a:cubicBezTo>
                    <a:cubicBezTo>
                      <a:pt x="892" y="1550"/>
                      <a:pt x="892" y="1547"/>
                      <a:pt x="892" y="1544"/>
                    </a:cubicBezTo>
                    <a:cubicBezTo>
                      <a:pt x="893" y="1541"/>
                      <a:pt x="892" y="1539"/>
                      <a:pt x="893" y="1537"/>
                    </a:cubicBezTo>
                    <a:cubicBezTo>
                      <a:pt x="894" y="1536"/>
                      <a:pt x="896" y="1535"/>
                      <a:pt x="896" y="1534"/>
                    </a:cubicBezTo>
                    <a:cubicBezTo>
                      <a:pt x="897" y="1532"/>
                      <a:pt x="897" y="1531"/>
                      <a:pt x="898" y="1530"/>
                    </a:cubicBezTo>
                    <a:cubicBezTo>
                      <a:pt x="899" y="1528"/>
                      <a:pt x="901" y="1527"/>
                      <a:pt x="901" y="1525"/>
                    </a:cubicBezTo>
                    <a:cubicBezTo>
                      <a:pt x="902" y="1520"/>
                      <a:pt x="904" y="1517"/>
                      <a:pt x="904" y="1512"/>
                    </a:cubicBezTo>
                    <a:cubicBezTo>
                      <a:pt x="905" y="1509"/>
                      <a:pt x="903" y="1503"/>
                      <a:pt x="901" y="1501"/>
                    </a:cubicBezTo>
                    <a:cubicBezTo>
                      <a:pt x="900" y="1498"/>
                      <a:pt x="899" y="1500"/>
                      <a:pt x="896" y="1500"/>
                    </a:cubicBezTo>
                    <a:cubicBezTo>
                      <a:pt x="894" y="1501"/>
                      <a:pt x="893" y="1499"/>
                      <a:pt x="891" y="1499"/>
                    </a:cubicBezTo>
                    <a:cubicBezTo>
                      <a:pt x="889" y="1499"/>
                      <a:pt x="889" y="1500"/>
                      <a:pt x="888" y="1501"/>
                    </a:cubicBezTo>
                    <a:cubicBezTo>
                      <a:pt x="887" y="1503"/>
                      <a:pt x="884" y="1504"/>
                      <a:pt x="883" y="1503"/>
                    </a:cubicBezTo>
                    <a:cubicBezTo>
                      <a:pt x="882" y="1501"/>
                      <a:pt x="888" y="1499"/>
                      <a:pt x="886" y="1497"/>
                    </a:cubicBezTo>
                    <a:cubicBezTo>
                      <a:pt x="882" y="1495"/>
                      <a:pt x="882" y="1489"/>
                      <a:pt x="878" y="1487"/>
                    </a:cubicBezTo>
                    <a:cubicBezTo>
                      <a:pt x="877" y="1486"/>
                      <a:pt x="873" y="1486"/>
                      <a:pt x="871" y="1486"/>
                    </a:cubicBezTo>
                    <a:cubicBezTo>
                      <a:pt x="868" y="1485"/>
                      <a:pt x="867" y="1484"/>
                      <a:pt x="867" y="1481"/>
                    </a:cubicBezTo>
                    <a:cubicBezTo>
                      <a:pt x="864" y="1482"/>
                      <a:pt x="864" y="1479"/>
                      <a:pt x="862" y="1478"/>
                    </a:cubicBezTo>
                    <a:cubicBezTo>
                      <a:pt x="861" y="1477"/>
                      <a:pt x="859" y="1477"/>
                      <a:pt x="857" y="1476"/>
                    </a:cubicBezTo>
                    <a:cubicBezTo>
                      <a:pt x="855" y="1475"/>
                      <a:pt x="853" y="1474"/>
                      <a:pt x="851" y="1474"/>
                    </a:cubicBezTo>
                    <a:cubicBezTo>
                      <a:pt x="849" y="1474"/>
                      <a:pt x="846" y="1473"/>
                      <a:pt x="844" y="1472"/>
                    </a:cubicBezTo>
                    <a:cubicBezTo>
                      <a:pt x="842" y="1472"/>
                      <a:pt x="842" y="1473"/>
                      <a:pt x="841" y="1473"/>
                    </a:cubicBezTo>
                    <a:cubicBezTo>
                      <a:pt x="839" y="1474"/>
                      <a:pt x="839" y="1474"/>
                      <a:pt x="838" y="1475"/>
                    </a:cubicBezTo>
                    <a:cubicBezTo>
                      <a:pt x="836" y="1477"/>
                      <a:pt x="834" y="1475"/>
                      <a:pt x="831" y="1477"/>
                    </a:cubicBezTo>
                    <a:cubicBezTo>
                      <a:pt x="830" y="1477"/>
                      <a:pt x="830" y="1478"/>
                      <a:pt x="829" y="1479"/>
                    </a:cubicBezTo>
                    <a:cubicBezTo>
                      <a:pt x="828" y="1479"/>
                      <a:pt x="827" y="1478"/>
                      <a:pt x="826" y="1478"/>
                    </a:cubicBezTo>
                    <a:cubicBezTo>
                      <a:pt x="824" y="1478"/>
                      <a:pt x="822" y="1478"/>
                      <a:pt x="820" y="1479"/>
                    </a:cubicBezTo>
                    <a:cubicBezTo>
                      <a:pt x="820" y="1481"/>
                      <a:pt x="822" y="1481"/>
                      <a:pt x="824" y="1481"/>
                    </a:cubicBezTo>
                    <a:cubicBezTo>
                      <a:pt x="824" y="1484"/>
                      <a:pt x="823" y="1484"/>
                      <a:pt x="823" y="1486"/>
                    </a:cubicBezTo>
                    <a:cubicBezTo>
                      <a:pt x="823" y="1488"/>
                      <a:pt x="825" y="1489"/>
                      <a:pt x="825" y="1491"/>
                    </a:cubicBezTo>
                    <a:cubicBezTo>
                      <a:pt x="824" y="1492"/>
                      <a:pt x="823" y="1492"/>
                      <a:pt x="822" y="1493"/>
                    </a:cubicBezTo>
                    <a:cubicBezTo>
                      <a:pt x="822" y="1493"/>
                      <a:pt x="823" y="1494"/>
                      <a:pt x="823" y="1495"/>
                    </a:cubicBezTo>
                    <a:cubicBezTo>
                      <a:pt x="822" y="1497"/>
                      <a:pt x="821" y="1497"/>
                      <a:pt x="822" y="1500"/>
                    </a:cubicBezTo>
                    <a:cubicBezTo>
                      <a:pt x="820" y="1500"/>
                      <a:pt x="820" y="1502"/>
                      <a:pt x="820" y="1503"/>
                    </a:cubicBezTo>
                    <a:cubicBezTo>
                      <a:pt x="821" y="1505"/>
                      <a:pt x="823" y="1504"/>
                      <a:pt x="824" y="1505"/>
                    </a:cubicBezTo>
                    <a:cubicBezTo>
                      <a:pt x="828" y="1505"/>
                      <a:pt x="830" y="1504"/>
                      <a:pt x="833" y="1503"/>
                    </a:cubicBezTo>
                    <a:cubicBezTo>
                      <a:pt x="834" y="1505"/>
                      <a:pt x="834" y="1506"/>
                      <a:pt x="834" y="1507"/>
                    </a:cubicBezTo>
                    <a:cubicBezTo>
                      <a:pt x="838" y="1507"/>
                      <a:pt x="837" y="1509"/>
                      <a:pt x="837" y="1512"/>
                    </a:cubicBezTo>
                    <a:cubicBezTo>
                      <a:pt x="837" y="1513"/>
                      <a:pt x="837" y="1517"/>
                      <a:pt x="836" y="1518"/>
                    </a:cubicBezTo>
                    <a:cubicBezTo>
                      <a:pt x="834" y="1516"/>
                      <a:pt x="833" y="1515"/>
                      <a:pt x="832" y="1514"/>
                    </a:cubicBezTo>
                    <a:cubicBezTo>
                      <a:pt x="830" y="1512"/>
                      <a:pt x="831" y="1513"/>
                      <a:pt x="828" y="1513"/>
                    </a:cubicBezTo>
                    <a:cubicBezTo>
                      <a:pt x="824" y="1514"/>
                      <a:pt x="821" y="1515"/>
                      <a:pt x="817" y="1516"/>
                    </a:cubicBezTo>
                    <a:cubicBezTo>
                      <a:pt x="813" y="1516"/>
                      <a:pt x="810" y="1517"/>
                      <a:pt x="807" y="1519"/>
                    </a:cubicBezTo>
                    <a:cubicBezTo>
                      <a:pt x="805" y="1520"/>
                      <a:pt x="804" y="1521"/>
                      <a:pt x="803" y="1523"/>
                    </a:cubicBezTo>
                    <a:cubicBezTo>
                      <a:pt x="803" y="1524"/>
                      <a:pt x="803" y="1526"/>
                      <a:pt x="801" y="1526"/>
                    </a:cubicBezTo>
                    <a:cubicBezTo>
                      <a:pt x="801" y="1524"/>
                      <a:pt x="802" y="1522"/>
                      <a:pt x="803" y="1520"/>
                    </a:cubicBezTo>
                    <a:cubicBezTo>
                      <a:pt x="803" y="1519"/>
                      <a:pt x="802" y="1517"/>
                      <a:pt x="803" y="1515"/>
                    </a:cubicBezTo>
                    <a:cubicBezTo>
                      <a:pt x="804" y="1513"/>
                      <a:pt x="805" y="1513"/>
                      <a:pt x="804" y="1510"/>
                    </a:cubicBezTo>
                    <a:cubicBezTo>
                      <a:pt x="804" y="1508"/>
                      <a:pt x="804" y="1507"/>
                      <a:pt x="804" y="1505"/>
                    </a:cubicBezTo>
                    <a:cubicBezTo>
                      <a:pt x="806" y="1503"/>
                      <a:pt x="807" y="1504"/>
                      <a:pt x="810" y="1502"/>
                    </a:cubicBezTo>
                    <a:cubicBezTo>
                      <a:pt x="809" y="1499"/>
                      <a:pt x="808" y="1496"/>
                      <a:pt x="812" y="1495"/>
                    </a:cubicBezTo>
                    <a:cubicBezTo>
                      <a:pt x="814" y="1495"/>
                      <a:pt x="816" y="1498"/>
                      <a:pt x="815" y="1499"/>
                    </a:cubicBezTo>
                    <a:cubicBezTo>
                      <a:pt x="816" y="1499"/>
                      <a:pt x="817" y="1497"/>
                      <a:pt x="817" y="1496"/>
                    </a:cubicBezTo>
                    <a:cubicBezTo>
                      <a:pt x="817" y="1494"/>
                      <a:pt x="816" y="1495"/>
                      <a:pt x="815" y="1493"/>
                    </a:cubicBezTo>
                    <a:cubicBezTo>
                      <a:pt x="816" y="1491"/>
                      <a:pt x="816" y="1490"/>
                      <a:pt x="816" y="1487"/>
                    </a:cubicBezTo>
                    <a:cubicBezTo>
                      <a:pt x="816" y="1485"/>
                      <a:pt x="816" y="1483"/>
                      <a:pt x="816" y="1481"/>
                    </a:cubicBezTo>
                    <a:cubicBezTo>
                      <a:pt x="817" y="1476"/>
                      <a:pt x="814" y="1472"/>
                      <a:pt x="811" y="1470"/>
                    </a:cubicBezTo>
                    <a:cubicBezTo>
                      <a:pt x="811" y="1469"/>
                      <a:pt x="811" y="1469"/>
                      <a:pt x="812" y="1469"/>
                    </a:cubicBezTo>
                    <a:cubicBezTo>
                      <a:pt x="811" y="1469"/>
                      <a:pt x="810" y="1469"/>
                      <a:pt x="810" y="1469"/>
                    </a:cubicBezTo>
                    <a:cubicBezTo>
                      <a:pt x="811" y="1469"/>
                      <a:pt x="812" y="1468"/>
                      <a:pt x="813" y="1468"/>
                    </a:cubicBezTo>
                    <a:cubicBezTo>
                      <a:pt x="813" y="1470"/>
                      <a:pt x="817" y="1475"/>
                      <a:pt x="819" y="1475"/>
                    </a:cubicBezTo>
                    <a:cubicBezTo>
                      <a:pt x="821" y="1475"/>
                      <a:pt x="821" y="1473"/>
                      <a:pt x="823" y="1472"/>
                    </a:cubicBezTo>
                    <a:cubicBezTo>
                      <a:pt x="824" y="1472"/>
                      <a:pt x="826" y="1473"/>
                      <a:pt x="827" y="1473"/>
                    </a:cubicBezTo>
                    <a:cubicBezTo>
                      <a:pt x="828" y="1473"/>
                      <a:pt x="830" y="1473"/>
                      <a:pt x="830" y="1471"/>
                    </a:cubicBezTo>
                    <a:cubicBezTo>
                      <a:pt x="831" y="1470"/>
                      <a:pt x="828" y="1470"/>
                      <a:pt x="828" y="1468"/>
                    </a:cubicBezTo>
                    <a:cubicBezTo>
                      <a:pt x="828" y="1467"/>
                      <a:pt x="829" y="1466"/>
                      <a:pt x="829" y="1464"/>
                    </a:cubicBezTo>
                    <a:cubicBezTo>
                      <a:pt x="829" y="1463"/>
                      <a:pt x="828" y="1461"/>
                      <a:pt x="828" y="1459"/>
                    </a:cubicBezTo>
                    <a:cubicBezTo>
                      <a:pt x="828" y="1459"/>
                      <a:pt x="827" y="1457"/>
                      <a:pt x="826" y="1453"/>
                    </a:cubicBezTo>
                    <a:cubicBezTo>
                      <a:pt x="826" y="1453"/>
                      <a:pt x="826" y="1454"/>
                      <a:pt x="826" y="1454"/>
                    </a:cubicBezTo>
                    <a:cubicBezTo>
                      <a:pt x="826" y="1454"/>
                      <a:pt x="826" y="1454"/>
                      <a:pt x="826" y="1454"/>
                    </a:cubicBezTo>
                    <a:cubicBezTo>
                      <a:pt x="826" y="1452"/>
                      <a:pt x="825" y="1451"/>
                      <a:pt x="824" y="1450"/>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865" name="Freeform 4162"/>
              <p:cNvSpPr>
                <a:spLocks noEditPoints="1"/>
              </p:cNvSpPr>
              <p:nvPr/>
            </p:nvSpPr>
            <p:spPr bwMode="auto">
              <a:xfrm>
                <a:off x="4406" y="1535"/>
                <a:ext cx="276" cy="435"/>
              </a:xfrm>
              <a:custGeom>
                <a:avLst/>
                <a:gdLst>
                  <a:gd name="T0" fmla="*/ 1998 w 2059"/>
                  <a:gd name="T1" fmla="*/ 1524 h 3254"/>
                  <a:gd name="T2" fmla="*/ 1968 w 2059"/>
                  <a:gd name="T3" fmla="*/ 1545 h 3254"/>
                  <a:gd name="T4" fmla="*/ 1945 w 2059"/>
                  <a:gd name="T5" fmla="*/ 1500 h 3254"/>
                  <a:gd name="T6" fmla="*/ 1974 w 2059"/>
                  <a:gd name="T7" fmla="*/ 1465 h 3254"/>
                  <a:gd name="T8" fmla="*/ 1885 w 2059"/>
                  <a:gd name="T9" fmla="*/ 1319 h 3254"/>
                  <a:gd name="T10" fmla="*/ 1642 w 2059"/>
                  <a:gd name="T11" fmla="*/ 1081 h 3254"/>
                  <a:gd name="T12" fmla="*/ 1022 w 2059"/>
                  <a:gd name="T13" fmla="*/ 43 h 3254"/>
                  <a:gd name="T14" fmla="*/ 229 w 2059"/>
                  <a:gd name="T15" fmla="*/ 1123 h 3254"/>
                  <a:gd name="T16" fmla="*/ 413 w 2059"/>
                  <a:gd name="T17" fmla="*/ 3007 h 3254"/>
                  <a:gd name="T18" fmla="*/ 595 w 2059"/>
                  <a:gd name="T19" fmla="*/ 3254 h 3254"/>
                  <a:gd name="T20" fmla="*/ 609 w 2059"/>
                  <a:gd name="T21" fmla="*/ 3075 h 3254"/>
                  <a:gd name="T22" fmla="*/ 694 w 2059"/>
                  <a:gd name="T23" fmla="*/ 2938 h 3254"/>
                  <a:gd name="T24" fmla="*/ 729 w 2059"/>
                  <a:gd name="T25" fmla="*/ 2810 h 3254"/>
                  <a:gd name="T26" fmla="*/ 713 w 2059"/>
                  <a:gd name="T27" fmla="*/ 2678 h 3254"/>
                  <a:gd name="T28" fmla="*/ 805 w 2059"/>
                  <a:gd name="T29" fmla="*/ 2638 h 3254"/>
                  <a:gd name="T30" fmla="*/ 824 w 2059"/>
                  <a:gd name="T31" fmla="*/ 2670 h 3254"/>
                  <a:gd name="T32" fmla="*/ 858 w 2059"/>
                  <a:gd name="T33" fmla="*/ 2611 h 3254"/>
                  <a:gd name="T34" fmla="*/ 887 w 2059"/>
                  <a:gd name="T35" fmla="*/ 2616 h 3254"/>
                  <a:gd name="T36" fmla="*/ 917 w 2059"/>
                  <a:gd name="T37" fmla="*/ 2604 h 3254"/>
                  <a:gd name="T38" fmla="*/ 923 w 2059"/>
                  <a:gd name="T39" fmla="*/ 2495 h 3254"/>
                  <a:gd name="T40" fmla="*/ 961 w 2059"/>
                  <a:gd name="T41" fmla="*/ 2611 h 3254"/>
                  <a:gd name="T42" fmla="*/ 1001 w 2059"/>
                  <a:gd name="T43" fmla="*/ 2557 h 3254"/>
                  <a:gd name="T44" fmla="*/ 1037 w 2059"/>
                  <a:gd name="T45" fmla="*/ 2441 h 3254"/>
                  <a:gd name="T46" fmla="*/ 1061 w 2059"/>
                  <a:gd name="T47" fmla="*/ 2410 h 3254"/>
                  <a:gd name="T48" fmla="*/ 1100 w 2059"/>
                  <a:gd name="T49" fmla="*/ 2430 h 3254"/>
                  <a:gd name="T50" fmla="*/ 1120 w 2059"/>
                  <a:gd name="T51" fmla="*/ 2409 h 3254"/>
                  <a:gd name="T52" fmla="*/ 1123 w 2059"/>
                  <a:gd name="T53" fmla="*/ 2459 h 3254"/>
                  <a:gd name="T54" fmla="*/ 1169 w 2059"/>
                  <a:gd name="T55" fmla="*/ 2361 h 3254"/>
                  <a:gd name="T56" fmla="*/ 1175 w 2059"/>
                  <a:gd name="T57" fmla="*/ 2268 h 3254"/>
                  <a:gd name="T58" fmla="*/ 1179 w 2059"/>
                  <a:gd name="T59" fmla="*/ 2078 h 3254"/>
                  <a:gd name="T60" fmla="*/ 1232 w 2059"/>
                  <a:gd name="T61" fmla="*/ 2032 h 3254"/>
                  <a:gd name="T62" fmla="*/ 1251 w 2059"/>
                  <a:gd name="T63" fmla="*/ 1971 h 3254"/>
                  <a:gd name="T64" fmla="*/ 1258 w 2059"/>
                  <a:gd name="T65" fmla="*/ 2078 h 3254"/>
                  <a:gd name="T66" fmla="*/ 1306 w 2059"/>
                  <a:gd name="T67" fmla="*/ 2063 h 3254"/>
                  <a:gd name="T68" fmla="*/ 1271 w 2059"/>
                  <a:gd name="T69" fmla="*/ 2097 h 3254"/>
                  <a:gd name="T70" fmla="*/ 1291 w 2059"/>
                  <a:gd name="T71" fmla="*/ 2119 h 3254"/>
                  <a:gd name="T72" fmla="*/ 1381 w 2059"/>
                  <a:gd name="T73" fmla="*/ 2134 h 3254"/>
                  <a:gd name="T74" fmla="*/ 1412 w 2059"/>
                  <a:gd name="T75" fmla="*/ 2121 h 3254"/>
                  <a:gd name="T76" fmla="*/ 1389 w 2059"/>
                  <a:gd name="T77" fmla="*/ 2035 h 3254"/>
                  <a:gd name="T78" fmla="*/ 1397 w 2059"/>
                  <a:gd name="T79" fmla="*/ 1970 h 3254"/>
                  <a:gd name="T80" fmla="*/ 1450 w 2059"/>
                  <a:gd name="T81" fmla="*/ 2010 h 3254"/>
                  <a:gd name="T82" fmla="*/ 1499 w 2059"/>
                  <a:gd name="T83" fmla="*/ 1964 h 3254"/>
                  <a:gd name="T84" fmla="*/ 1468 w 2059"/>
                  <a:gd name="T85" fmla="*/ 1917 h 3254"/>
                  <a:gd name="T86" fmla="*/ 1513 w 2059"/>
                  <a:gd name="T87" fmla="*/ 1917 h 3254"/>
                  <a:gd name="T88" fmla="*/ 1528 w 2059"/>
                  <a:gd name="T89" fmla="*/ 1911 h 3254"/>
                  <a:gd name="T90" fmla="*/ 1559 w 2059"/>
                  <a:gd name="T91" fmla="*/ 1924 h 3254"/>
                  <a:gd name="T92" fmla="*/ 1613 w 2059"/>
                  <a:gd name="T93" fmla="*/ 1981 h 3254"/>
                  <a:gd name="T94" fmla="*/ 1640 w 2059"/>
                  <a:gd name="T95" fmla="*/ 1975 h 3254"/>
                  <a:gd name="T96" fmla="*/ 1630 w 2059"/>
                  <a:gd name="T97" fmla="*/ 1934 h 3254"/>
                  <a:gd name="T98" fmla="*/ 1642 w 2059"/>
                  <a:gd name="T99" fmla="*/ 1899 h 3254"/>
                  <a:gd name="T100" fmla="*/ 1665 w 2059"/>
                  <a:gd name="T101" fmla="*/ 1905 h 3254"/>
                  <a:gd name="T102" fmla="*/ 1689 w 2059"/>
                  <a:gd name="T103" fmla="*/ 1942 h 3254"/>
                  <a:gd name="T104" fmla="*/ 1682 w 2059"/>
                  <a:gd name="T105" fmla="*/ 1859 h 3254"/>
                  <a:gd name="T106" fmla="*/ 1689 w 2059"/>
                  <a:gd name="T107" fmla="*/ 1823 h 3254"/>
                  <a:gd name="T108" fmla="*/ 1710 w 2059"/>
                  <a:gd name="T109" fmla="*/ 1814 h 3254"/>
                  <a:gd name="T110" fmla="*/ 1722 w 2059"/>
                  <a:gd name="T111" fmla="*/ 1785 h 3254"/>
                  <a:gd name="T112" fmla="*/ 1754 w 2059"/>
                  <a:gd name="T113" fmla="*/ 1852 h 3254"/>
                  <a:gd name="T114" fmla="*/ 1821 w 2059"/>
                  <a:gd name="T115" fmla="*/ 1800 h 3254"/>
                  <a:gd name="T116" fmla="*/ 1826 w 2059"/>
                  <a:gd name="T117" fmla="*/ 1726 h 3254"/>
                  <a:gd name="T118" fmla="*/ 1872 w 2059"/>
                  <a:gd name="T119" fmla="*/ 1728 h 3254"/>
                  <a:gd name="T120" fmla="*/ 1864 w 2059"/>
                  <a:gd name="T121" fmla="*/ 1661 h 3254"/>
                  <a:gd name="T122" fmla="*/ 1934 w 2059"/>
                  <a:gd name="T123" fmla="*/ 1676 h 3254"/>
                  <a:gd name="T124" fmla="*/ 2034 w 2059"/>
                  <a:gd name="T125" fmla="*/ 1560 h 3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59" h="3254">
                    <a:moveTo>
                      <a:pt x="2046" y="1532"/>
                    </a:moveTo>
                    <a:cubicBezTo>
                      <a:pt x="2050" y="1530"/>
                      <a:pt x="2055" y="1526"/>
                      <a:pt x="2059" y="1523"/>
                    </a:cubicBezTo>
                    <a:cubicBezTo>
                      <a:pt x="2058" y="1521"/>
                      <a:pt x="2057" y="1520"/>
                      <a:pt x="2055" y="1519"/>
                    </a:cubicBezTo>
                    <a:cubicBezTo>
                      <a:pt x="2054" y="1518"/>
                      <a:pt x="2051" y="1519"/>
                      <a:pt x="2049" y="1520"/>
                    </a:cubicBezTo>
                    <a:cubicBezTo>
                      <a:pt x="2046" y="1521"/>
                      <a:pt x="2041" y="1523"/>
                      <a:pt x="2041" y="1527"/>
                    </a:cubicBezTo>
                    <a:cubicBezTo>
                      <a:pt x="2038" y="1527"/>
                      <a:pt x="2033" y="1526"/>
                      <a:pt x="2033" y="1522"/>
                    </a:cubicBezTo>
                    <a:cubicBezTo>
                      <a:pt x="2034" y="1523"/>
                      <a:pt x="2036" y="1524"/>
                      <a:pt x="2037" y="1523"/>
                    </a:cubicBezTo>
                    <a:cubicBezTo>
                      <a:pt x="2036" y="1518"/>
                      <a:pt x="2026" y="1516"/>
                      <a:pt x="2027" y="1511"/>
                    </a:cubicBezTo>
                    <a:cubicBezTo>
                      <a:pt x="2027" y="1509"/>
                      <a:pt x="2029" y="1507"/>
                      <a:pt x="2030" y="1505"/>
                    </a:cubicBezTo>
                    <a:cubicBezTo>
                      <a:pt x="2032" y="1502"/>
                      <a:pt x="2032" y="1503"/>
                      <a:pt x="2031" y="1500"/>
                    </a:cubicBezTo>
                    <a:cubicBezTo>
                      <a:pt x="2030" y="1499"/>
                      <a:pt x="2029" y="1495"/>
                      <a:pt x="2028" y="1494"/>
                    </a:cubicBezTo>
                    <a:cubicBezTo>
                      <a:pt x="2026" y="1494"/>
                      <a:pt x="2025" y="1498"/>
                      <a:pt x="2024" y="1499"/>
                    </a:cubicBezTo>
                    <a:cubicBezTo>
                      <a:pt x="2023" y="1501"/>
                      <a:pt x="2022" y="1502"/>
                      <a:pt x="2022" y="1505"/>
                    </a:cubicBezTo>
                    <a:cubicBezTo>
                      <a:pt x="2021" y="1506"/>
                      <a:pt x="2020" y="1509"/>
                      <a:pt x="2019" y="1510"/>
                    </a:cubicBezTo>
                    <a:cubicBezTo>
                      <a:pt x="2019" y="1509"/>
                      <a:pt x="2018" y="1509"/>
                      <a:pt x="2018" y="1508"/>
                    </a:cubicBezTo>
                    <a:cubicBezTo>
                      <a:pt x="2018" y="1509"/>
                      <a:pt x="2017" y="1510"/>
                      <a:pt x="2016" y="1510"/>
                    </a:cubicBezTo>
                    <a:cubicBezTo>
                      <a:pt x="2016" y="1508"/>
                      <a:pt x="2017" y="1507"/>
                      <a:pt x="2017" y="1506"/>
                    </a:cubicBezTo>
                    <a:cubicBezTo>
                      <a:pt x="2016" y="1504"/>
                      <a:pt x="2015" y="1504"/>
                      <a:pt x="2015" y="1502"/>
                    </a:cubicBezTo>
                    <a:cubicBezTo>
                      <a:pt x="2015" y="1503"/>
                      <a:pt x="2014" y="1502"/>
                      <a:pt x="2014" y="1501"/>
                    </a:cubicBezTo>
                    <a:cubicBezTo>
                      <a:pt x="2014" y="1501"/>
                      <a:pt x="2015" y="1500"/>
                      <a:pt x="2015" y="1500"/>
                    </a:cubicBezTo>
                    <a:cubicBezTo>
                      <a:pt x="2015" y="1498"/>
                      <a:pt x="2014" y="1497"/>
                      <a:pt x="2013" y="1497"/>
                    </a:cubicBezTo>
                    <a:cubicBezTo>
                      <a:pt x="2014" y="1497"/>
                      <a:pt x="2015" y="1496"/>
                      <a:pt x="2016" y="1496"/>
                    </a:cubicBezTo>
                    <a:cubicBezTo>
                      <a:pt x="2015" y="1492"/>
                      <a:pt x="2009" y="1493"/>
                      <a:pt x="2007" y="1494"/>
                    </a:cubicBezTo>
                    <a:cubicBezTo>
                      <a:pt x="2006" y="1493"/>
                      <a:pt x="2006" y="1490"/>
                      <a:pt x="2006" y="1489"/>
                    </a:cubicBezTo>
                    <a:cubicBezTo>
                      <a:pt x="2004" y="1486"/>
                      <a:pt x="2004" y="1487"/>
                      <a:pt x="2001" y="1486"/>
                    </a:cubicBezTo>
                    <a:cubicBezTo>
                      <a:pt x="1999" y="1486"/>
                      <a:pt x="1997" y="1485"/>
                      <a:pt x="1995" y="1484"/>
                    </a:cubicBezTo>
                    <a:cubicBezTo>
                      <a:pt x="1994" y="1483"/>
                      <a:pt x="1994" y="1481"/>
                      <a:pt x="1993" y="1480"/>
                    </a:cubicBezTo>
                    <a:cubicBezTo>
                      <a:pt x="1992" y="1480"/>
                      <a:pt x="1991" y="1480"/>
                      <a:pt x="1991" y="1481"/>
                    </a:cubicBezTo>
                    <a:cubicBezTo>
                      <a:pt x="1988" y="1476"/>
                      <a:pt x="1985" y="1480"/>
                      <a:pt x="1984" y="1483"/>
                    </a:cubicBezTo>
                    <a:cubicBezTo>
                      <a:pt x="1988" y="1483"/>
                      <a:pt x="1989" y="1484"/>
                      <a:pt x="1991" y="1487"/>
                    </a:cubicBezTo>
                    <a:cubicBezTo>
                      <a:pt x="1993" y="1488"/>
                      <a:pt x="1994" y="1490"/>
                      <a:pt x="1995" y="1492"/>
                    </a:cubicBezTo>
                    <a:cubicBezTo>
                      <a:pt x="1996" y="1493"/>
                      <a:pt x="1996" y="1495"/>
                      <a:pt x="1997" y="1496"/>
                    </a:cubicBezTo>
                    <a:cubicBezTo>
                      <a:pt x="1999" y="1498"/>
                      <a:pt x="2001" y="1498"/>
                      <a:pt x="2003" y="1501"/>
                    </a:cubicBezTo>
                    <a:cubicBezTo>
                      <a:pt x="2004" y="1503"/>
                      <a:pt x="2005" y="1503"/>
                      <a:pt x="2005" y="1505"/>
                    </a:cubicBezTo>
                    <a:cubicBezTo>
                      <a:pt x="2005" y="1507"/>
                      <a:pt x="2004" y="1507"/>
                      <a:pt x="2005" y="1509"/>
                    </a:cubicBezTo>
                    <a:cubicBezTo>
                      <a:pt x="2007" y="1508"/>
                      <a:pt x="2008" y="1507"/>
                      <a:pt x="2009" y="1508"/>
                    </a:cubicBezTo>
                    <a:cubicBezTo>
                      <a:pt x="2010" y="1507"/>
                      <a:pt x="2011" y="1506"/>
                      <a:pt x="2013" y="1505"/>
                    </a:cubicBezTo>
                    <a:cubicBezTo>
                      <a:pt x="2013" y="1507"/>
                      <a:pt x="2011" y="1509"/>
                      <a:pt x="2010" y="1511"/>
                    </a:cubicBezTo>
                    <a:cubicBezTo>
                      <a:pt x="2009" y="1512"/>
                      <a:pt x="2008" y="1512"/>
                      <a:pt x="2007" y="1514"/>
                    </a:cubicBezTo>
                    <a:cubicBezTo>
                      <a:pt x="2007" y="1515"/>
                      <a:pt x="2008" y="1517"/>
                      <a:pt x="2008" y="1518"/>
                    </a:cubicBezTo>
                    <a:cubicBezTo>
                      <a:pt x="2004" y="1520"/>
                      <a:pt x="2007" y="1524"/>
                      <a:pt x="2003" y="1525"/>
                    </a:cubicBezTo>
                    <a:cubicBezTo>
                      <a:pt x="2005" y="1527"/>
                      <a:pt x="2000" y="1534"/>
                      <a:pt x="1998" y="1534"/>
                    </a:cubicBezTo>
                    <a:cubicBezTo>
                      <a:pt x="1998" y="1532"/>
                      <a:pt x="1999" y="1529"/>
                      <a:pt x="1999" y="1528"/>
                    </a:cubicBezTo>
                    <a:cubicBezTo>
                      <a:pt x="1999" y="1527"/>
                      <a:pt x="2000" y="1527"/>
                      <a:pt x="2000" y="1525"/>
                    </a:cubicBezTo>
                    <a:cubicBezTo>
                      <a:pt x="2000" y="1524"/>
                      <a:pt x="1998" y="1524"/>
                      <a:pt x="1998" y="1524"/>
                    </a:cubicBezTo>
                    <a:cubicBezTo>
                      <a:pt x="1994" y="1518"/>
                      <a:pt x="1998" y="1513"/>
                      <a:pt x="1993" y="1507"/>
                    </a:cubicBezTo>
                    <a:cubicBezTo>
                      <a:pt x="1990" y="1509"/>
                      <a:pt x="1988" y="1513"/>
                      <a:pt x="1985" y="1513"/>
                    </a:cubicBezTo>
                    <a:cubicBezTo>
                      <a:pt x="1985" y="1510"/>
                      <a:pt x="1992" y="1507"/>
                      <a:pt x="1990" y="1504"/>
                    </a:cubicBezTo>
                    <a:cubicBezTo>
                      <a:pt x="1985" y="1507"/>
                      <a:pt x="1984" y="1501"/>
                      <a:pt x="1982" y="1499"/>
                    </a:cubicBezTo>
                    <a:cubicBezTo>
                      <a:pt x="1982" y="1499"/>
                      <a:pt x="1982" y="1499"/>
                      <a:pt x="1982" y="1499"/>
                    </a:cubicBezTo>
                    <a:cubicBezTo>
                      <a:pt x="1980" y="1500"/>
                      <a:pt x="1979" y="1499"/>
                      <a:pt x="1978" y="1498"/>
                    </a:cubicBezTo>
                    <a:cubicBezTo>
                      <a:pt x="1976" y="1498"/>
                      <a:pt x="1976" y="1499"/>
                      <a:pt x="1974" y="1497"/>
                    </a:cubicBezTo>
                    <a:cubicBezTo>
                      <a:pt x="1973" y="1496"/>
                      <a:pt x="1974" y="1492"/>
                      <a:pt x="1972" y="1492"/>
                    </a:cubicBezTo>
                    <a:cubicBezTo>
                      <a:pt x="1971" y="1491"/>
                      <a:pt x="1970" y="1494"/>
                      <a:pt x="1969" y="1494"/>
                    </a:cubicBezTo>
                    <a:cubicBezTo>
                      <a:pt x="1969" y="1495"/>
                      <a:pt x="1969" y="1496"/>
                      <a:pt x="1969" y="1497"/>
                    </a:cubicBezTo>
                    <a:cubicBezTo>
                      <a:pt x="1969" y="1497"/>
                      <a:pt x="1968" y="1497"/>
                      <a:pt x="1968" y="1497"/>
                    </a:cubicBezTo>
                    <a:cubicBezTo>
                      <a:pt x="1970" y="1499"/>
                      <a:pt x="1966" y="1500"/>
                      <a:pt x="1967" y="1501"/>
                    </a:cubicBezTo>
                    <a:cubicBezTo>
                      <a:pt x="1968" y="1502"/>
                      <a:pt x="1970" y="1501"/>
                      <a:pt x="1971" y="1501"/>
                    </a:cubicBezTo>
                    <a:cubicBezTo>
                      <a:pt x="1972" y="1501"/>
                      <a:pt x="1973" y="1503"/>
                      <a:pt x="1974" y="1503"/>
                    </a:cubicBezTo>
                    <a:cubicBezTo>
                      <a:pt x="1976" y="1505"/>
                      <a:pt x="1981" y="1508"/>
                      <a:pt x="1979" y="1512"/>
                    </a:cubicBezTo>
                    <a:cubicBezTo>
                      <a:pt x="1978" y="1511"/>
                      <a:pt x="1976" y="1508"/>
                      <a:pt x="1975" y="1509"/>
                    </a:cubicBezTo>
                    <a:cubicBezTo>
                      <a:pt x="1975" y="1510"/>
                      <a:pt x="1976" y="1511"/>
                      <a:pt x="1976" y="1514"/>
                    </a:cubicBezTo>
                    <a:cubicBezTo>
                      <a:pt x="1974" y="1512"/>
                      <a:pt x="1970" y="1506"/>
                      <a:pt x="1967" y="1509"/>
                    </a:cubicBezTo>
                    <a:cubicBezTo>
                      <a:pt x="1969" y="1511"/>
                      <a:pt x="1972" y="1514"/>
                      <a:pt x="1974" y="1516"/>
                    </a:cubicBezTo>
                    <a:cubicBezTo>
                      <a:pt x="1976" y="1518"/>
                      <a:pt x="1975" y="1517"/>
                      <a:pt x="1978" y="1517"/>
                    </a:cubicBezTo>
                    <a:cubicBezTo>
                      <a:pt x="1979" y="1517"/>
                      <a:pt x="1980" y="1516"/>
                      <a:pt x="1982" y="1517"/>
                    </a:cubicBezTo>
                    <a:cubicBezTo>
                      <a:pt x="1981" y="1517"/>
                      <a:pt x="1980" y="1518"/>
                      <a:pt x="1979" y="1518"/>
                    </a:cubicBezTo>
                    <a:cubicBezTo>
                      <a:pt x="1980" y="1520"/>
                      <a:pt x="1983" y="1522"/>
                      <a:pt x="1982" y="1524"/>
                    </a:cubicBezTo>
                    <a:cubicBezTo>
                      <a:pt x="1982" y="1524"/>
                      <a:pt x="1977" y="1523"/>
                      <a:pt x="1976" y="1523"/>
                    </a:cubicBezTo>
                    <a:cubicBezTo>
                      <a:pt x="1975" y="1523"/>
                      <a:pt x="1973" y="1524"/>
                      <a:pt x="1972" y="1525"/>
                    </a:cubicBezTo>
                    <a:cubicBezTo>
                      <a:pt x="1971" y="1527"/>
                      <a:pt x="1973" y="1532"/>
                      <a:pt x="1969" y="1531"/>
                    </a:cubicBezTo>
                    <a:cubicBezTo>
                      <a:pt x="1970" y="1528"/>
                      <a:pt x="1968" y="1526"/>
                      <a:pt x="1966" y="1524"/>
                    </a:cubicBezTo>
                    <a:cubicBezTo>
                      <a:pt x="1966" y="1524"/>
                      <a:pt x="1966" y="1523"/>
                      <a:pt x="1966" y="1522"/>
                    </a:cubicBezTo>
                    <a:cubicBezTo>
                      <a:pt x="1965" y="1522"/>
                      <a:pt x="1963" y="1522"/>
                      <a:pt x="1963" y="1522"/>
                    </a:cubicBezTo>
                    <a:cubicBezTo>
                      <a:pt x="1962" y="1521"/>
                      <a:pt x="1961" y="1521"/>
                      <a:pt x="1964" y="1520"/>
                    </a:cubicBezTo>
                    <a:cubicBezTo>
                      <a:pt x="1964" y="1518"/>
                      <a:pt x="1961" y="1516"/>
                      <a:pt x="1961" y="1513"/>
                    </a:cubicBezTo>
                    <a:cubicBezTo>
                      <a:pt x="1962" y="1513"/>
                      <a:pt x="1962" y="1514"/>
                      <a:pt x="1963" y="1514"/>
                    </a:cubicBezTo>
                    <a:cubicBezTo>
                      <a:pt x="1963" y="1512"/>
                      <a:pt x="1962" y="1509"/>
                      <a:pt x="1961" y="1508"/>
                    </a:cubicBezTo>
                    <a:cubicBezTo>
                      <a:pt x="1961" y="1508"/>
                      <a:pt x="1961" y="1510"/>
                      <a:pt x="1960" y="1511"/>
                    </a:cubicBezTo>
                    <a:cubicBezTo>
                      <a:pt x="1959" y="1511"/>
                      <a:pt x="1957" y="1511"/>
                      <a:pt x="1956" y="1511"/>
                    </a:cubicBezTo>
                    <a:cubicBezTo>
                      <a:pt x="1956" y="1511"/>
                      <a:pt x="1955" y="1510"/>
                      <a:pt x="1955" y="1510"/>
                    </a:cubicBezTo>
                    <a:cubicBezTo>
                      <a:pt x="1955" y="1510"/>
                      <a:pt x="1955" y="1510"/>
                      <a:pt x="1954" y="1510"/>
                    </a:cubicBezTo>
                    <a:cubicBezTo>
                      <a:pt x="1955" y="1512"/>
                      <a:pt x="1956" y="1516"/>
                      <a:pt x="1955" y="1517"/>
                    </a:cubicBezTo>
                    <a:cubicBezTo>
                      <a:pt x="1955" y="1515"/>
                      <a:pt x="1953" y="1512"/>
                      <a:pt x="1951" y="1511"/>
                    </a:cubicBezTo>
                    <a:cubicBezTo>
                      <a:pt x="1950" y="1517"/>
                      <a:pt x="1955" y="1519"/>
                      <a:pt x="1956" y="1522"/>
                    </a:cubicBezTo>
                    <a:cubicBezTo>
                      <a:pt x="1958" y="1525"/>
                      <a:pt x="1959" y="1532"/>
                      <a:pt x="1963" y="1531"/>
                    </a:cubicBezTo>
                    <a:cubicBezTo>
                      <a:pt x="1963" y="1533"/>
                      <a:pt x="1963" y="1536"/>
                      <a:pt x="1963" y="1538"/>
                    </a:cubicBezTo>
                    <a:cubicBezTo>
                      <a:pt x="1963" y="1539"/>
                      <a:pt x="1963" y="1543"/>
                      <a:pt x="1965" y="1544"/>
                    </a:cubicBezTo>
                    <a:cubicBezTo>
                      <a:pt x="1966" y="1543"/>
                      <a:pt x="1967" y="1543"/>
                      <a:pt x="1967" y="1543"/>
                    </a:cubicBezTo>
                    <a:cubicBezTo>
                      <a:pt x="1968" y="1543"/>
                      <a:pt x="1968" y="1544"/>
                      <a:pt x="1968" y="1545"/>
                    </a:cubicBezTo>
                    <a:cubicBezTo>
                      <a:pt x="1967" y="1546"/>
                      <a:pt x="1966" y="1547"/>
                      <a:pt x="1966" y="1548"/>
                    </a:cubicBezTo>
                    <a:cubicBezTo>
                      <a:pt x="1966" y="1549"/>
                      <a:pt x="1967" y="1550"/>
                      <a:pt x="1967" y="1551"/>
                    </a:cubicBezTo>
                    <a:cubicBezTo>
                      <a:pt x="1967" y="1555"/>
                      <a:pt x="1965" y="1552"/>
                      <a:pt x="1964" y="1554"/>
                    </a:cubicBezTo>
                    <a:cubicBezTo>
                      <a:pt x="1963" y="1553"/>
                      <a:pt x="1961" y="1553"/>
                      <a:pt x="1960" y="1554"/>
                    </a:cubicBezTo>
                    <a:cubicBezTo>
                      <a:pt x="1960" y="1556"/>
                      <a:pt x="1960" y="1558"/>
                      <a:pt x="1958" y="1558"/>
                    </a:cubicBezTo>
                    <a:cubicBezTo>
                      <a:pt x="1958" y="1556"/>
                      <a:pt x="1956" y="1555"/>
                      <a:pt x="1957" y="1553"/>
                    </a:cubicBezTo>
                    <a:cubicBezTo>
                      <a:pt x="1957" y="1551"/>
                      <a:pt x="1959" y="1551"/>
                      <a:pt x="1958" y="1549"/>
                    </a:cubicBezTo>
                    <a:cubicBezTo>
                      <a:pt x="1957" y="1549"/>
                      <a:pt x="1957" y="1548"/>
                      <a:pt x="1956" y="1548"/>
                    </a:cubicBezTo>
                    <a:cubicBezTo>
                      <a:pt x="1956" y="1547"/>
                      <a:pt x="1956" y="1545"/>
                      <a:pt x="1955" y="1544"/>
                    </a:cubicBezTo>
                    <a:cubicBezTo>
                      <a:pt x="1955" y="1544"/>
                      <a:pt x="1954" y="1544"/>
                      <a:pt x="1954" y="1544"/>
                    </a:cubicBezTo>
                    <a:cubicBezTo>
                      <a:pt x="1954" y="1542"/>
                      <a:pt x="1953" y="1540"/>
                      <a:pt x="1953" y="1539"/>
                    </a:cubicBezTo>
                    <a:cubicBezTo>
                      <a:pt x="1953" y="1539"/>
                      <a:pt x="1952" y="1539"/>
                      <a:pt x="1952" y="1539"/>
                    </a:cubicBezTo>
                    <a:cubicBezTo>
                      <a:pt x="1951" y="1538"/>
                      <a:pt x="1950" y="1536"/>
                      <a:pt x="1951" y="1535"/>
                    </a:cubicBezTo>
                    <a:cubicBezTo>
                      <a:pt x="1952" y="1535"/>
                      <a:pt x="1953" y="1536"/>
                      <a:pt x="1954" y="1537"/>
                    </a:cubicBezTo>
                    <a:cubicBezTo>
                      <a:pt x="1955" y="1536"/>
                      <a:pt x="1955" y="1532"/>
                      <a:pt x="1952" y="1532"/>
                    </a:cubicBezTo>
                    <a:cubicBezTo>
                      <a:pt x="1953" y="1531"/>
                      <a:pt x="1952" y="1530"/>
                      <a:pt x="1953" y="1530"/>
                    </a:cubicBezTo>
                    <a:cubicBezTo>
                      <a:pt x="1952" y="1529"/>
                      <a:pt x="1951" y="1529"/>
                      <a:pt x="1951" y="1529"/>
                    </a:cubicBezTo>
                    <a:cubicBezTo>
                      <a:pt x="1951" y="1529"/>
                      <a:pt x="1951" y="1528"/>
                      <a:pt x="1951" y="1528"/>
                    </a:cubicBezTo>
                    <a:cubicBezTo>
                      <a:pt x="1947" y="1529"/>
                      <a:pt x="1947" y="1526"/>
                      <a:pt x="1946" y="1524"/>
                    </a:cubicBezTo>
                    <a:cubicBezTo>
                      <a:pt x="1946" y="1523"/>
                      <a:pt x="1947" y="1522"/>
                      <a:pt x="1947" y="1522"/>
                    </a:cubicBezTo>
                    <a:cubicBezTo>
                      <a:pt x="1947" y="1521"/>
                      <a:pt x="1946" y="1521"/>
                      <a:pt x="1945" y="1520"/>
                    </a:cubicBezTo>
                    <a:cubicBezTo>
                      <a:pt x="1945" y="1519"/>
                      <a:pt x="1944" y="1518"/>
                      <a:pt x="1944" y="1516"/>
                    </a:cubicBezTo>
                    <a:cubicBezTo>
                      <a:pt x="1943" y="1516"/>
                      <a:pt x="1942" y="1516"/>
                      <a:pt x="1941" y="1516"/>
                    </a:cubicBezTo>
                    <a:cubicBezTo>
                      <a:pt x="1941" y="1515"/>
                      <a:pt x="1941" y="1514"/>
                      <a:pt x="1941" y="1513"/>
                    </a:cubicBezTo>
                    <a:cubicBezTo>
                      <a:pt x="1938" y="1512"/>
                      <a:pt x="1937" y="1514"/>
                      <a:pt x="1935" y="1513"/>
                    </a:cubicBezTo>
                    <a:cubicBezTo>
                      <a:pt x="1933" y="1513"/>
                      <a:pt x="1933" y="1510"/>
                      <a:pt x="1930" y="1511"/>
                    </a:cubicBezTo>
                    <a:cubicBezTo>
                      <a:pt x="1929" y="1509"/>
                      <a:pt x="1927" y="1509"/>
                      <a:pt x="1926" y="1510"/>
                    </a:cubicBezTo>
                    <a:cubicBezTo>
                      <a:pt x="1925" y="1508"/>
                      <a:pt x="1925" y="1508"/>
                      <a:pt x="1924" y="1507"/>
                    </a:cubicBezTo>
                    <a:cubicBezTo>
                      <a:pt x="1921" y="1508"/>
                      <a:pt x="1922" y="1514"/>
                      <a:pt x="1918" y="1510"/>
                    </a:cubicBezTo>
                    <a:cubicBezTo>
                      <a:pt x="1914" y="1507"/>
                      <a:pt x="1918" y="1502"/>
                      <a:pt x="1919" y="1508"/>
                    </a:cubicBezTo>
                    <a:cubicBezTo>
                      <a:pt x="1922" y="1508"/>
                      <a:pt x="1924" y="1505"/>
                      <a:pt x="1923" y="1502"/>
                    </a:cubicBezTo>
                    <a:cubicBezTo>
                      <a:pt x="1923" y="1502"/>
                      <a:pt x="1922" y="1502"/>
                      <a:pt x="1922" y="1502"/>
                    </a:cubicBezTo>
                    <a:cubicBezTo>
                      <a:pt x="1922" y="1499"/>
                      <a:pt x="1919" y="1500"/>
                      <a:pt x="1917" y="1501"/>
                    </a:cubicBezTo>
                    <a:cubicBezTo>
                      <a:pt x="1917" y="1497"/>
                      <a:pt x="1913" y="1499"/>
                      <a:pt x="1910" y="1499"/>
                    </a:cubicBezTo>
                    <a:cubicBezTo>
                      <a:pt x="1910" y="1497"/>
                      <a:pt x="1914" y="1497"/>
                      <a:pt x="1916" y="1496"/>
                    </a:cubicBezTo>
                    <a:cubicBezTo>
                      <a:pt x="1915" y="1494"/>
                      <a:pt x="1918" y="1494"/>
                      <a:pt x="1918" y="1492"/>
                    </a:cubicBezTo>
                    <a:cubicBezTo>
                      <a:pt x="1918" y="1491"/>
                      <a:pt x="1917" y="1488"/>
                      <a:pt x="1917" y="1487"/>
                    </a:cubicBezTo>
                    <a:cubicBezTo>
                      <a:pt x="1919" y="1486"/>
                      <a:pt x="1921" y="1490"/>
                      <a:pt x="1922" y="1492"/>
                    </a:cubicBezTo>
                    <a:cubicBezTo>
                      <a:pt x="1922" y="1492"/>
                      <a:pt x="1923" y="1491"/>
                      <a:pt x="1923" y="1491"/>
                    </a:cubicBezTo>
                    <a:cubicBezTo>
                      <a:pt x="1925" y="1494"/>
                      <a:pt x="1926" y="1494"/>
                      <a:pt x="1929" y="1493"/>
                    </a:cubicBezTo>
                    <a:cubicBezTo>
                      <a:pt x="1934" y="1492"/>
                      <a:pt x="1933" y="1493"/>
                      <a:pt x="1937" y="1495"/>
                    </a:cubicBezTo>
                    <a:cubicBezTo>
                      <a:pt x="1937" y="1495"/>
                      <a:pt x="1937" y="1494"/>
                      <a:pt x="1937" y="1493"/>
                    </a:cubicBezTo>
                    <a:cubicBezTo>
                      <a:pt x="1938" y="1495"/>
                      <a:pt x="1939" y="1496"/>
                      <a:pt x="1941" y="1494"/>
                    </a:cubicBezTo>
                    <a:cubicBezTo>
                      <a:pt x="1941" y="1496"/>
                      <a:pt x="1941" y="1498"/>
                      <a:pt x="1942" y="1499"/>
                    </a:cubicBezTo>
                    <a:cubicBezTo>
                      <a:pt x="1942" y="1499"/>
                      <a:pt x="1944" y="1500"/>
                      <a:pt x="1945" y="1500"/>
                    </a:cubicBezTo>
                    <a:cubicBezTo>
                      <a:pt x="1946" y="1501"/>
                      <a:pt x="1951" y="1505"/>
                      <a:pt x="1951" y="1506"/>
                    </a:cubicBezTo>
                    <a:cubicBezTo>
                      <a:pt x="1951" y="1506"/>
                      <a:pt x="1952" y="1505"/>
                      <a:pt x="1952" y="1505"/>
                    </a:cubicBezTo>
                    <a:cubicBezTo>
                      <a:pt x="1952" y="1503"/>
                      <a:pt x="1954" y="1503"/>
                      <a:pt x="1953" y="1500"/>
                    </a:cubicBezTo>
                    <a:cubicBezTo>
                      <a:pt x="1952" y="1497"/>
                      <a:pt x="1950" y="1497"/>
                      <a:pt x="1951" y="1494"/>
                    </a:cubicBezTo>
                    <a:cubicBezTo>
                      <a:pt x="1952" y="1495"/>
                      <a:pt x="1953" y="1496"/>
                      <a:pt x="1954" y="1497"/>
                    </a:cubicBezTo>
                    <a:cubicBezTo>
                      <a:pt x="1954" y="1497"/>
                      <a:pt x="1955" y="1496"/>
                      <a:pt x="1955" y="1495"/>
                    </a:cubicBezTo>
                    <a:cubicBezTo>
                      <a:pt x="1957" y="1496"/>
                      <a:pt x="1959" y="1498"/>
                      <a:pt x="1959" y="1499"/>
                    </a:cubicBezTo>
                    <a:cubicBezTo>
                      <a:pt x="1960" y="1499"/>
                      <a:pt x="1960" y="1499"/>
                      <a:pt x="1960" y="1499"/>
                    </a:cubicBezTo>
                    <a:cubicBezTo>
                      <a:pt x="1960" y="1497"/>
                      <a:pt x="1960" y="1495"/>
                      <a:pt x="1959" y="1493"/>
                    </a:cubicBezTo>
                    <a:cubicBezTo>
                      <a:pt x="1960" y="1493"/>
                      <a:pt x="1960" y="1492"/>
                      <a:pt x="1961" y="1492"/>
                    </a:cubicBezTo>
                    <a:cubicBezTo>
                      <a:pt x="1959" y="1490"/>
                      <a:pt x="1959" y="1488"/>
                      <a:pt x="1956" y="1487"/>
                    </a:cubicBezTo>
                    <a:cubicBezTo>
                      <a:pt x="1955" y="1485"/>
                      <a:pt x="1954" y="1485"/>
                      <a:pt x="1952" y="1484"/>
                    </a:cubicBezTo>
                    <a:cubicBezTo>
                      <a:pt x="1951" y="1483"/>
                      <a:pt x="1950" y="1481"/>
                      <a:pt x="1949" y="1480"/>
                    </a:cubicBezTo>
                    <a:cubicBezTo>
                      <a:pt x="1947" y="1480"/>
                      <a:pt x="1946" y="1482"/>
                      <a:pt x="1944" y="1482"/>
                    </a:cubicBezTo>
                    <a:cubicBezTo>
                      <a:pt x="1943" y="1482"/>
                      <a:pt x="1940" y="1482"/>
                      <a:pt x="1938" y="1482"/>
                    </a:cubicBezTo>
                    <a:cubicBezTo>
                      <a:pt x="1938" y="1479"/>
                      <a:pt x="1936" y="1480"/>
                      <a:pt x="1935" y="1478"/>
                    </a:cubicBezTo>
                    <a:cubicBezTo>
                      <a:pt x="1934" y="1477"/>
                      <a:pt x="1934" y="1476"/>
                      <a:pt x="1933" y="1474"/>
                    </a:cubicBezTo>
                    <a:cubicBezTo>
                      <a:pt x="1930" y="1475"/>
                      <a:pt x="1928" y="1474"/>
                      <a:pt x="1928" y="1471"/>
                    </a:cubicBezTo>
                    <a:cubicBezTo>
                      <a:pt x="1930" y="1473"/>
                      <a:pt x="1931" y="1471"/>
                      <a:pt x="1933" y="1472"/>
                    </a:cubicBezTo>
                    <a:cubicBezTo>
                      <a:pt x="1935" y="1472"/>
                      <a:pt x="1935" y="1473"/>
                      <a:pt x="1938" y="1472"/>
                    </a:cubicBezTo>
                    <a:cubicBezTo>
                      <a:pt x="1940" y="1471"/>
                      <a:pt x="1939" y="1470"/>
                      <a:pt x="1941" y="1470"/>
                    </a:cubicBezTo>
                    <a:cubicBezTo>
                      <a:pt x="1943" y="1470"/>
                      <a:pt x="1945" y="1471"/>
                      <a:pt x="1945" y="1473"/>
                    </a:cubicBezTo>
                    <a:cubicBezTo>
                      <a:pt x="1944" y="1473"/>
                      <a:pt x="1943" y="1473"/>
                      <a:pt x="1942" y="1473"/>
                    </a:cubicBezTo>
                    <a:cubicBezTo>
                      <a:pt x="1944" y="1476"/>
                      <a:pt x="1948" y="1477"/>
                      <a:pt x="1951" y="1476"/>
                    </a:cubicBezTo>
                    <a:cubicBezTo>
                      <a:pt x="1954" y="1475"/>
                      <a:pt x="1957" y="1469"/>
                      <a:pt x="1952" y="1470"/>
                    </a:cubicBezTo>
                    <a:cubicBezTo>
                      <a:pt x="1951" y="1469"/>
                      <a:pt x="1951" y="1467"/>
                      <a:pt x="1951" y="1466"/>
                    </a:cubicBezTo>
                    <a:cubicBezTo>
                      <a:pt x="1949" y="1465"/>
                      <a:pt x="1947" y="1466"/>
                      <a:pt x="1945" y="1466"/>
                    </a:cubicBezTo>
                    <a:cubicBezTo>
                      <a:pt x="1945" y="1466"/>
                      <a:pt x="1944" y="1465"/>
                      <a:pt x="1944" y="1465"/>
                    </a:cubicBezTo>
                    <a:cubicBezTo>
                      <a:pt x="1943" y="1465"/>
                      <a:pt x="1942" y="1466"/>
                      <a:pt x="1942" y="1465"/>
                    </a:cubicBezTo>
                    <a:cubicBezTo>
                      <a:pt x="1940" y="1465"/>
                      <a:pt x="1936" y="1461"/>
                      <a:pt x="1936" y="1459"/>
                    </a:cubicBezTo>
                    <a:cubicBezTo>
                      <a:pt x="1936" y="1459"/>
                      <a:pt x="1937" y="1458"/>
                      <a:pt x="1938" y="1458"/>
                    </a:cubicBezTo>
                    <a:cubicBezTo>
                      <a:pt x="1938" y="1463"/>
                      <a:pt x="1943" y="1461"/>
                      <a:pt x="1946" y="1459"/>
                    </a:cubicBezTo>
                    <a:cubicBezTo>
                      <a:pt x="1946" y="1463"/>
                      <a:pt x="1949" y="1461"/>
                      <a:pt x="1951" y="1461"/>
                    </a:cubicBezTo>
                    <a:cubicBezTo>
                      <a:pt x="1950" y="1459"/>
                      <a:pt x="1952" y="1451"/>
                      <a:pt x="1954" y="1451"/>
                    </a:cubicBezTo>
                    <a:cubicBezTo>
                      <a:pt x="1953" y="1453"/>
                      <a:pt x="1954" y="1455"/>
                      <a:pt x="1954" y="1457"/>
                    </a:cubicBezTo>
                    <a:cubicBezTo>
                      <a:pt x="1955" y="1461"/>
                      <a:pt x="1954" y="1460"/>
                      <a:pt x="1957" y="1462"/>
                    </a:cubicBezTo>
                    <a:cubicBezTo>
                      <a:pt x="1959" y="1463"/>
                      <a:pt x="1959" y="1464"/>
                      <a:pt x="1961" y="1464"/>
                    </a:cubicBezTo>
                    <a:cubicBezTo>
                      <a:pt x="1962" y="1465"/>
                      <a:pt x="1964" y="1465"/>
                      <a:pt x="1964" y="1465"/>
                    </a:cubicBezTo>
                    <a:cubicBezTo>
                      <a:pt x="1967" y="1468"/>
                      <a:pt x="1962" y="1469"/>
                      <a:pt x="1960" y="1469"/>
                    </a:cubicBezTo>
                    <a:cubicBezTo>
                      <a:pt x="1962" y="1472"/>
                      <a:pt x="1963" y="1473"/>
                      <a:pt x="1967" y="1474"/>
                    </a:cubicBezTo>
                    <a:cubicBezTo>
                      <a:pt x="1969" y="1476"/>
                      <a:pt x="1973" y="1475"/>
                      <a:pt x="1976" y="1474"/>
                    </a:cubicBezTo>
                    <a:cubicBezTo>
                      <a:pt x="1975" y="1472"/>
                      <a:pt x="1972" y="1472"/>
                      <a:pt x="1972" y="1469"/>
                    </a:cubicBezTo>
                    <a:cubicBezTo>
                      <a:pt x="1972" y="1468"/>
                      <a:pt x="1973" y="1468"/>
                      <a:pt x="1973" y="1467"/>
                    </a:cubicBezTo>
                    <a:cubicBezTo>
                      <a:pt x="1973" y="1467"/>
                      <a:pt x="1972" y="1465"/>
                      <a:pt x="1972" y="1464"/>
                    </a:cubicBezTo>
                    <a:cubicBezTo>
                      <a:pt x="1973" y="1464"/>
                      <a:pt x="1973" y="1464"/>
                      <a:pt x="1974" y="1465"/>
                    </a:cubicBezTo>
                    <a:cubicBezTo>
                      <a:pt x="1972" y="1462"/>
                      <a:pt x="1977" y="1461"/>
                      <a:pt x="1979" y="1461"/>
                    </a:cubicBezTo>
                    <a:cubicBezTo>
                      <a:pt x="1979" y="1460"/>
                      <a:pt x="1979" y="1459"/>
                      <a:pt x="1979" y="1459"/>
                    </a:cubicBezTo>
                    <a:cubicBezTo>
                      <a:pt x="1975" y="1458"/>
                      <a:pt x="1976" y="1452"/>
                      <a:pt x="1975" y="1449"/>
                    </a:cubicBezTo>
                    <a:cubicBezTo>
                      <a:pt x="1974" y="1448"/>
                      <a:pt x="1971" y="1446"/>
                      <a:pt x="1971" y="1445"/>
                    </a:cubicBezTo>
                    <a:cubicBezTo>
                      <a:pt x="1971" y="1443"/>
                      <a:pt x="1973" y="1444"/>
                      <a:pt x="1974" y="1443"/>
                    </a:cubicBezTo>
                    <a:cubicBezTo>
                      <a:pt x="1977" y="1446"/>
                      <a:pt x="1979" y="1443"/>
                      <a:pt x="1982" y="1442"/>
                    </a:cubicBezTo>
                    <a:cubicBezTo>
                      <a:pt x="1983" y="1445"/>
                      <a:pt x="1987" y="1447"/>
                      <a:pt x="1982" y="1450"/>
                    </a:cubicBezTo>
                    <a:cubicBezTo>
                      <a:pt x="1984" y="1451"/>
                      <a:pt x="1991" y="1451"/>
                      <a:pt x="1990" y="1454"/>
                    </a:cubicBezTo>
                    <a:cubicBezTo>
                      <a:pt x="1989" y="1457"/>
                      <a:pt x="1984" y="1455"/>
                      <a:pt x="1982" y="1455"/>
                    </a:cubicBezTo>
                    <a:cubicBezTo>
                      <a:pt x="1983" y="1456"/>
                      <a:pt x="1985" y="1457"/>
                      <a:pt x="1985" y="1459"/>
                    </a:cubicBezTo>
                    <a:cubicBezTo>
                      <a:pt x="1986" y="1459"/>
                      <a:pt x="1988" y="1459"/>
                      <a:pt x="1989" y="1460"/>
                    </a:cubicBezTo>
                    <a:cubicBezTo>
                      <a:pt x="1991" y="1460"/>
                      <a:pt x="1993" y="1455"/>
                      <a:pt x="1994" y="1459"/>
                    </a:cubicBezTo>
                    <a:cubicBezTo>
                      <a:pt x="1994" y="1461"/>
                      <a:pt x="1991" y="1461"/>
                      <a:pt x="1990" y="1463"/>
                    </a:cubicBezTo>
                    <a:cubicBezTo>
                      <a:pt x="1992" y="1464"/>
                      <a:pt x="1995" y="1465"/>
                      <a:pt x="1997" y="1465"/>
                    </a:cubicBezTo>
                    <a:cubicBezTo>
                      <a:pt x="1997" y="1466"/>
                      <a:pt x="1997" y="1467"/>
                      <a:pt x="1998" y="1468"/>
                    </a:cubicBezTo>
                    <a:cubicBezTo>
                      <a:pt x="2000" y="1468"/>
                      <a:pt x="2000" y="1465"/>
                      <a:pt x="2003" y="1464"/>
                    </a:cubicBezTo>
                    <a:cubicBezTo>
                      <a:pt x="2004" y="1467"/>
                      <a:pt x="2001" y="1476"/>
                      <a:pt x="2005" y="1477"/>
                    </a:cubicBezTo>
                    <a:cubicBezTo>
                      <a:pt x="2005" y="1477"/>
                      <a:pt x="2011" y="1474"/>
                      <a:pt x="2012" y="1474"/>
                    </a:cubicBezTo>
                    <a:cubicBezTo>
                      <a:pt x="2012" y="1473"/>
                      <a:pt x="2012" y="1471"/>
                      <a:pt x="2012" y="1470"/>
                    </a:cubicBezTo>
                    <a:cubicBezTo>
                      <a:pt x="2013" y="1469"/>
                      <a:pt x="2014" y="1469"/>
                      <a:pt x="2014" y="1468"/>
                    </a:cubicBezTo>
                    <a:cubicBezTo>
                      <a:pt x="2014" y="1466"/>
                      <a:pt x="2014" y="1463"/>
                      <a:pt x="2013" y="1462"/>
                    </a:cubicBezTo>
                    <a:cubicBezTo>
                      <a:pt x="2012" y="1458"/>
                      <a:pt x="2012" y="1460"/>
                      <a:pt x="2008" y="1460"/>
                    </a:cubicBezTo>
                    <a:cubicBezTo>
                      <a:pt x="2006" y="1460"/>
                      <a:pt x="2003" y="1459"/>
                      <a:pt x="2001" y="1458"/>
                    </a:cubicBezTo>
                    <a:cubicBezTo>
                      <a:pt x="1995" y="1456"/>
                      <a:pt x="2001" y="1453"/>
                      <a:pt x="1998" y="1450"/>
                    </a:cubicBezTo>
                    <a:cubicBezTo>
                      <a:pt x="1997" y="1449"/>
                      <a:pt x="1994" y="1451"/>
                      <a:pt x="1993" y="1451"/>
                    </a:cubicBezTo>
                    <a:cubicBezTo>
                      <a:pt x="1991" y="1450"/>
                      <a:pt x="1990" y="1450"/>
                      <a:pt x="1989" y="1448"/>
                    </a:cubicBezTo>
                    <a:cubicBezTo>
                      <a:pt x="1986" y="1445"/>
                      <a:pt x="1985" y="1442"/>
                      <a:pt x="1982" y="1440"/>
                    </a:cubicBezTo>
                    <a:cubicBezTo>
                      <a:pt x="1980" y="1438"/>
                      <a:pt x="1979" y="1438"/>
                      <a:pt x="1977" y="1438"/>
                    </a:cubicBezTo>
                    <a:cubicBezTo>
                      <a:pt x="1975" y="1437"/>
                      <a:pt x="1975" y="1436"/>
                      <a:pt x="1973" y="1436"/>
                    </a:cubicBezTo>
                    <a:cubicBezTo>
                      <a:pt x="1971" y="1435"/>
                      <a:pt x="1966" y="1435"/>
                      <a:pt x="1965" y="1432"/>
                    </a:cubicBezTo>
                    <a:cubicBezTo>
                      <a:pt x="1969" y="1430"/>
                      <a:pt x="1973" y="1436"/>
                      <a:pt x="1972" y="1429"/>
                    </a:cubicBezTo>
                    <a:cubicBezTo>
                      <a:pt x="1971" y="1427"/>
                      <a:pt x="1969" y="1425"/>
                      <a:pt x="1968" y="1423"/>
                    </a:cubicBezTo>
                    <a:cubicBezTo>
                      <a:pt x="1965" y="1420"/>
                      <a:pt x="1961" y="1418"/>
                      <a:pt x="1958" y="1415"/>
                    </a:cubicBezTo>
                    <a:cubicBezTo>
                      <a:pt x="1955" y="1413"/>
                      <a:pt x="1954" y="1409"/>
                      <a:pt x="1951" y="1407"/>
                    </a:cubicBezTo>
                    <a:cubicBezTo>
                      <a:pt x="1950" y="1406"/>
                      <a:pt x="1949" y="1404"/>
                      <a:pt x="1948" y="1403"/>
                    </a:cubicBezTo>
                    <a:cubicBezTo>
                      <a:pt x="1947" y="1402"/>
                      <a:pt x="1948" y="1402"/>
                      <a:pt x="1946" y="1402"/>
                    </a:cubicBezTo>
                    <a:cubicBezTo>
                      <a:pt x="1945" y="1401"/>
                      <a:pt x="1943" y="1402"/>
                      <a:pt x="1942" y="1401"/>
                    </a:cubicBezTo>
                    <a:cubicBezTo>
                      <a:pt x="1941" y="1400"/>
                      <a:pt x="1942" y="1398"/>
                      <a:pt x="1941" y="1396"/>
                    </a:cubicBezTo>
                    <a:cubicBezTo>
                      <a:pt x="1940" y="1394"/>
                      <a:pt x="1938" y="1392"/>
                      <a:pt x="1936" y="1389"/>
                    </a:cubicBezTo>
                    <a:cubicBezTo>
                      <a:pt x="1934" y="1387"/>
                      <a:pt x="1934" y="1384"/>
                      <a:pt x="1933" y="1381"/>
                    </a:cubicBezTo>
                    <a:cubicBezTo>
                      <a:pt x="1930" y="1376"/>
                      <a:pt x="1926" y="1371"/>
                      <a:pt x="1922" y="1366"/>
                    </a:cubicBezTo>
                    <a:cubicBezTo>
                      <a:pt x="1919" y="1362"/>
                      <a:pt x="1915" y="1359"/>
                      <a:pt x="1912" y="1355"/>
                    </a:cubicBezTo>
                    <a:cubicBezTo>
                      <a:pt x="1908" y="1350"/>
                      <a:pt x="1904" y="1345"/>
                      <a:pt x="1900" y="1339"/>
                    </a:cubicBezTo>
                    <a:cubicBezTo>
                      <a:pt x="1897" y="1336"/>
                      <a:pt x="1894" y="1332"/>
                      <a:pt x="1891" y="1328"/>
                    </a:cubicBezTo>
                    <a:cubicBezTo>
                      <a:pt x="1889" y="1326"/>
                      <a:pt x="1888" y="1321"/>
                      <a:pt x="1885" y="1319"/>
                    </a:cubicBezTo>
                    <a:cubicBezTo>
                      <a:pt x="1883" y="1318"/>
                      <a:pt x="1878" y="1319"/>
                      <a:pt x="1875" y="1319"/>
                    </a:cubicBezTo>
                    <a:cubicBezTo>
                      <a:pt x="1872" y="1319"/>
                      <a:pt x="1868" y="1320"/>
                      <a:pt x="1865" y="1321"/>
                    </a:cubicBezTo>
                    <a:cubicBezTo>
                      <a:pt x="1860" y="1323"/>
                      <a:pt x="1856" y="1326"/>
                      <a:pt x="1850" y="1326"/>
                    </a:cubicBezTo>
                    <a:cubicBezTo>
                      <a:pt x="1846" y="1327"/>
                      <a:pt x="1844" y="1326"/>
                      <a:pt x="1840" y="1325"/>
                    </a:cubicBezTo>
                    <a:cubicBezTo>
                      <a:pt x="1838" y="1324"/>
                      <a:pt x="1836" y="1322"/>
                      <a:pt x="1833" y="1321"/>
                    </a:cubicBezTo>
                    <a:cubicBezTo>
                      <a:pt x="1831" y="1320"/>
                      <a:pt x="1826" y="1321"/>
                      <a:pt x="1824" y="1321"/>
                    </a:cubicBezTo>
                    <a:cubicBezTo>
                      <a:pt x="1819" y="1322"/>
                      <a:pt x="1817" y="1328"/>
                      <a:pt x="1817" y="1332"/>
                    </a:cubicBezTo>
                    <a:cubicBezTo>
                      <a:pt x="1817" y="1337"/>
                      <a:pt x="1818" y="1343"/>
                      <a:pt x="1817" y="1348"/>
                    </a:cubicBezTo>
                    <a:cubicBezTo>
                      <a:pt x="1816" y="1352"/>
                      <a:pt x="1813" y="1356"/>
                      <a:pt x="1811" y="1360"/>
                    </a:cubicBezTo>
                    <a:cubicBezTo>
                      <a:pt x="1809" y="1365"/>
                      <a:pt x="1808" y="1368"/>
                      <a:pt x="1802" y="1369"/>
                    </a:cubicBezTo>
                    <a:cubicBezTo>
                      <a:pt x="1795" y="1369"/>
                      <a:pt x="1790" y="1364"/>
                      <a:pt x="1783" y="1361"/>
                    </a:cubicBezTo>
                    <a:cubicBezTo>
                      <a:pt x="1779" y="1360"/>
                      <a:pt x="1773" y="1358"/>
                      <a:pt x="1768" y="1356"/>
                    </a:cubicBezTo>
                    <a:cubicBezTo>
                      <a:pt x="1764" y="1353"/>
                      <a:pt x="1760" y="1351"/>
                      <a:pt x="1757" y="1348"/>
                    </a:cubicBezTo>
                    <a:cubicBezTo>
                      <a:pt x="1753" y="1345"/>
                      <a:pt x="1749" y="1342"/>
                      <a:pt x="1746" y="1340"/>
                    </a:cubicBezTo>
                    <a:cubicBezTo>
                      <a:pt x="1738" y="1334"/>
                      <a:pt x="1742" y="1323"/>
                      <a:pt x="1733" y="1319"/>
                    </a:cubicBezTo>
                    <a:cubicBezTo>
                      <a:pt x="1729" y="1317"/>
                      <a:pt x="1727" y="1317"/>
                      <a:pt x="1724" y="1314"/>
                    </a:cubicBezTo>
                    <a:cubicBezTo>
                      <a:pt x="1721" y="1311"/>
                      <a:pt x="1719" y="1308"/>
                      <a:pt x="1716" y="1305"/>
                    </a:cubicBezTo>
                    <a:cubicBezTo>
                      <a:pt x="1712" y="1302"/>
                      <a:pt x="1709" y="1299"/>
                      <a:pt x="1708" y="1294"/>
                    </a:cubicBezTo>
                    <a:cubicBezTo>
                      <a:pt x="1707" y="1288"/>
                      <a:pt x="1710" y="1288"/>
                      <a:pt x="1712" y="1283"/>
                    </a:cubicBezTo>
                    <a:cubicBezTo>
                      <a:pt x="1712" y="1279"/>
                      <a:pt x="1709" y="1277"/>
                      <a:pt x="1709" y="1273"/>
                    </a:cubicBezTo>
                    <a:cubicBezTo>
                      <a:pt x="1709" y="1270"/>
                      <a:pt x="1710" y="1267"/>
                      <a:pt x="1710" y="1263"/>
                    </a:cubicBezTo>
                    <a:cubicBezTo>
                      <a:pt x="1710" y="1257"/>
                      <a:pt x="1710" y="1257"/>
                      <a:pt x="1713" y="1252"/>
                    </a:cubicBezTo>
                    <a:cubicBezTo>
                      <a:pt x="1714" y="1249"/>
                      <a:pt x="1717" y="1243"/>
                      <a:pt x="1718" y="1238"/>
                    </a:cubicBezTo>
                    <a:cubicBezTo>
                      <a:pt x="1718" y="1236"/>
                      <a:pt x="1719" y="1234"/>
                      <a:pt x="1717" y="1232"/>
                    </a:cubicBezTo>
                    <a:cubicBezTo>
                      <a:pt x="1717" y="1231"/>
                      <a:pt x="1713" y="1229"/>
                      <a:pt x="1713" y="1229"/>
                    </a:cubicBezTo>
                    <a:cubicBezTo>
                      <a:pt x="1712" y="1225"/>
                      <a:pt x="1716" y="1223"/>
                      <a:pt x="1715" y="1218"/>
                    </a:cubicBezTo>
                    <a:cubicBezTo>
                      <a:pt x="1715" y="1213"/>
                      <a:pt x="1711" y="1211"/>
                      <a:pt x="1709" y="1207"/>
                    </a:cubicBezTo>
                    <a:cubicBezTo>
                      <a:pt x="1704" y="1200"/>
                      <a:pt x="1696" y="1195"/>
                      <a:pt x="1687" y="1191"/>
                    </a:cubicBezTo>
                    <a:cubicBezTo>
                      <a:pt x="1681" y="1189"/>
                      <a:pt x="1678" y="1193"/>
                      <a:pt x="1676" y="1185"/>
                    </a:cubicBezTo>
                    <a:cubicBezTo>
                      <a:pt x="1675" y="1184"/>
                      <a:pt x="1675" y="1180"/>
                      <a:pt x="1674" y="1178"/>
                    </a:cubicBezTo>
                    <a:cubicBezTo>
                      <a:pt x="1672" y="1176"/>
                      <a:pt x="1669" y="1179"/>
                      <a:pt x="1667" y="1177"/>
                    </a:cubicBezTo>
                    <a:cubicBezTo>
                      <a:pt x="1665" y="1175"/>
                      <a:pt x="1665" y="1168"/>
                      <a:pt x="1662" y="1165"/>
                    </a:cubicBezTo>
                    <a:cubicBezTo>
                      <a:pt x="1659" y="1162"/>
                      <a:pt x="1655" y="1159"/>
                      <a:pt x="1656" y="1154"/>
                    </a:cubicBezTo>
                    <a:cubicBezTo>
                      <a:pt x="1656" y="1152"/>
                      <a:pt x="1659" y="1149"/>
                      <a:pt x="1660" y="1147"/>
                    </a:cubicBezTo>
                    <a:cubicBezTo>
                      <a:pt x="1662" y="1146"/>
                      <a:pt x="1666" y="1146"/>
                      <a:pt x="1668" y="1144"/>
                    </a:cubicBezTo>
                    <a:cubicBezTo>
                      <a:pt x="1670" y="1142"/>
                      <a:pt x="1667" y="1139"/>
                      <a:pt x="1670" y="1137"/>
                    </a:cubicBezTo>
                    <a:cubicBezTo>
                      <a:pt x="1673" y="1135"/>
                      <a:pt x="1675" y="1136"/>
                      <a:pt x="1676" y="1139"/>
                    </a:cubicBezTo>
                    <a:cubicBezTo>
                      <a:pt x="1679" y="1138"/>
                      <a:pt x="1676" y="1135"/>
                      <a:pt x="1678" y="1133"/>
                    </a:cubicBezTo>
                    <a:cubicBezTo>
                      <a:pt x="1680" y="1130"/>
                      <a:pt x="1683" y="1133"/>
                      <a:pt x="1685" y="1131"/>
                    </a:cubicBezTo>
                    <a:cubicBezTo>
                      <a:pt x="1690" y="1126"/>
                      <a:pt x="1681" y="1121"/>
                      <a:pt x="1679" y="1118"/>
                    </a:cubicBezTo>
                    <a:cubicBezTo>
                      <a:pt x="1673" y="1109"/>
                      <a:pt x="1677" y="1098"/>
                      <a:pt x="1674" y="1088"/>
                    </a:cubicBezTo>
                    <a:cubicBezTo>
                      <a:pt x="1672" y="1084"/>
                      <a:pt x="1670" y="1081"/>
                      <a:pt x="1666" y="1080"/>
                    </a:cubicBezTo>
                    <a:cubicBezTo>
                      <a:pt x="1662" y="1079"/>
                      <a:pt x="1658" y="1080"/>
                      <a:pt x="1655" y="1079"/>
                    </a:cubicBezTo>
                    <a:cubicBezTo>
                      <a:pt x="1652" y="1078"/>
                      <a:pt x="1650" y="1078"/>
                      <a:pt x="1648" y="1079"/>
                    </a:cubicBezTo>
                    <a:cubicBezTo>
                      <a:pt x="1646" y="1080"/>
                      <a:pt x="1644" y="1080"/>
                      <a:pt x="1642" y="1081"/>
                    </a:cubicBezTo>
                    <a:cubicBezTo>
                      <a:pt x="1639" y="1082"/>
                      <a:pt x="1640" y="1084"/>
                      <a:pt x="1639" y="1086"/>
                    </a:cubicBezTo>
                    <a:cubicBezTo>
                      <a:pt x="1639" y="1088"/>
                      <a:pt x="1637" y="1090"/>
                      <a:pt x="1636" y="1092"/>
                    </a:cubicBezTo>
                    <a:cubicBezTo>
                      <a:pt x="1632" y="1097"/>
                      <a:pt x="1625" y="1096"/>
                      <a:pt x="1619" y="1096"/>
                    </a:cubicBezTo>
                    <a:cubicBezTo>
                      <a:pt x="1618" y="1096"/>
                      <a:pt x="1616" y="1096"/>
                      <a:pt x="1615" y="1096"/>
                    </a:cubicBezTo>
                    <a:cubicBezTo>
                      <a:pt x="1614" y="1097"/>
                      <a:pt x="1614" y="1098"/>
                      <a:pt x="1613" y="1099"/>
                    </a:cubicBezTo>
                    <a:cubicBezTo>
                      <a:pt x="1610" y="1101"/>
                      <a:pt x="1609" y="1101"/>
                      <a:pt x="1607" y="1100"/>
                    </a:cubicBezTo>
                    <a:cubicBezTo>
                      <a:pt x="1604" y="1099"/>
                      <a:pt x="1601" y="1098"/>
                      <a:pt x="1598" y="1097"/>
                    </a:cubicBezTo>
                    <a:cubicBezTo>
                      <a:pt x="1596" y="1096"/>
                      <a:pt x="1593" y="1095"/>
                      <a:pt x="1590" y="1096"/>
                    </a:cubicBezTo>
                    <a:cubicBezTo>
                      <a:pt x="1587" y="1097"/>
                      <a:pt x="1591" y="1098"/>
                      <a:pt x="1591" y="1101"/>
                    </a:cubicBezTo>
                    <a:cubicBezTo>
                      <a:pt x="1588" y="1101"/>
                      <a:pt x="1585" y="1100"/>
                      <a:pt x="1582" y="1100"/>
                    </a:cubicBezTo>
                    <a:cubicBezTo>
                      <a:pt x="1581" y="1099"/>
                      <a:pt x="1579" y="1097"/>
                      <a:pt x="1577" y="1098"/>
                    </a:cubicBezTo>
                    <a:cubicBezTo>
                      <a:pt x="1577" y="1100"/>
                      <a:pt x="1580" y="1100"/>
                      <a:pt x="1580" y="1103"/>
                    </a:cubicBezTo>
                    <a:cubicBezTo>
                      <a:pt x="1578" y="1103"/>
                      <a:pt x="1578" y="1101"/>
                      <a:pt x="1576" y="1101"/>
                    </a:cubicBezTo>
                    <a:cubicBezTo>
                      <a:pt x="1570" y="1098"/>
                      <a:pt x="1563" y="1096"/>
                      <a:pt x="1556" y="1094"/>
                    </a:cubicBezTo>
                    <a:cubicBezTo>
                      <a:pt x="1554" y="1093"/>
                      <a:pt x="1553" y="1093"/>
                      <a:pt x="1551" y="1092"/>
                    </a:cubicBezTo>
                    <a:cubicBezTo>
                      <a:pt x="1550" y="1091"/>
                      <a:pt x="1549" y="1089"/>
                      <a:pt x="1548" y="1089"/>
                    </a:cubicBezTo>
                    <a:cubicBezTo>
                      <a:pt x="1548" y="1091"/>
                      <a:pt x="1549" y="1094"/>
                      <a:pt x="1550" y="1096"/>
                    </a:cubicBezTo>
                    <a:cubicBezTo>
                      <a:pt x="1551" y="1098"/>
                      <a:pt x="1553" y="1099"/>
                      <a:pt x="1553" y="1101"/>
                    </a:cubicBezTo>
                    <a:cubicBezTo>
                      <a:pt x="1550" y="1102"/>
                      <a:pt x="1549" y="1098"/>
                      <a:pt x="1547" y="1097"/>
                    </a:cubicBezTo>
                    <a:cubicBezTo>
                      <a:pt x="1544" y="1095"/>
                      <a:pt x="1542" y="1093"/>
                      <a:pt x="1540" y="1091"/>
                    </a:cubicBezTo>
                    <a:cubicBezTo>
                      <a:pt x="1536" y="1087"/>
                      <a:pt x="1533" y="1082"/>
                      <a:pt x="1530" y="1078"/>
                    </a:cubicBezTo>
                    <a:cubicBezTo>
                      <a:pt x="1528" y="1075"/>
                      <a:pt x="1528" y="1071"/>
                      <a:pt x="1525" y="1068"/>
                    </a:cubicBezTo>
                    <a:cubicBezTo>
                      <a:pt x="1523" y="1067"/>
                      <a:pt x="1521" y="1065"/>
                      <a:pt x="1519" y="1063"/>
                    </a:cubicBezTo>
                    <a:cubicBezTo>
                      <a:pt x="1516" y="1061"/>
                      <a:pt x="1513" y="1060"/>
                      <a:pt x="1511" y="1064"/>
                    </a:cubicBezTo>
                    <a:cubicBezTo>
                      <a:pt x="1510" y="1067"/>
                      <a:pt x="1510" y="1070"/>
                      <a:pt x="1509" y="1072"/>
                    </a:cubicBezTo>
                    <a:cubicBezTo>
                      <a:pt x="1505" y="1083"/>
                      <a:pt x="1490" y="1080"/>
                      <a:pt x="1484" y="1074"/>
                    </a:cubicBezTo>
                    <a:cubicBezTo>
                      <a:pt x="1475" y="1066"/>
                      <a:pt x="1470" y="1055"/>
                      <a:pt x="1466" y="1043"/>
                    </a:cubicBezTo>
                    <a:cubicBezTo>
                      <a:pt x="1464" y="1034"/>
                      <a:pt x="1458" y="1027"/>
                      <a:pt x="1454" y="1020"/>
                    </a:cubicBezTo>
                    <a:cubicBezTo>
                      <a:pt x="1450" y="1011"/>
                      <a:pt x="1448" y="1005"/>
                      <a:pt x="1448" y="995"/>
                    </a:cubicBezTo>
                    <a:cubicBezTo>
                      <a:pt x="1448" y="992"/>
                      <a:pt x="1447" y="988"/>
                      <a:pt x="1449" y="984"/>
                    </a:cubicBezTo>
                    <a:cubicBezTo>
                      <a:pt x="1450" y="980"/>
                      <a:pt x="1454" y="978"/>
                      <a:pt x="1456" y="974"/>
                    </a:cubicBezTo>
                    <a:cubicBezTo>
                      <a:pt x="1457" y="971"/>
                      <a:pt x="1456" y="963"/>
                      <a:pt x="1454" y="960"/>
                    </a:cubicBezTo>
                    <a:cubicBezTo>
                      <a:pt x="1453" y="957"/>
                      <a:pt x="1449" y="955"/>
                      <a:pt x="1447" y="953"/>
                    </a:cubicBezTo>
                    <a:cubicBezTo>
                      <a:pt x="1441" y="948"/>
                      <a:pt x="1435" y="944"/>
                      <a:pt x="1435" y="936"/>
                    </a:cubicBezTo>
                    <a:cubicBezTo>
                      <a:pt x="1434" y="928"/>
                      <a:pt x="1439" y="919"/>
                      <a:pt x="1445" y="913"/>
                    </a:cubicBezTo>
                    <a:cubicBezTo>
                      <a:pt x="1451" y="906"/>
                      <a:pt x="1444" y="896"/>
                      <a:pt x="1436" y="893"/>
                    </a:cubicBezTo>
                    <a:cubicBezTo>
                      <a:pt x="1427" y="889"/>
                      <a:pt x="1425" y="880"/>
                      <a:pt x="1425" y="880"/>
                    </a:cubicBezTo>
                    <a:cubicBezTo>
                      <a:pt x="1187" y="131"/>
                      <a:pt x="1187" y="131"/>
                      <a:pt x="1187" y="131"/>
                    </a:cubicBezTo>
                    <a:cubicBezTo>
                      <a:pt x="1172" y="125"/>
                      <a:pt x="1155" y="124"/>
                      <a:pt x="1141" y="116"/>
                    </a:cubicBezTo>
                    <a:cubicBezTo>
                      <a:pt x="1133" y="112"/>
                      <a:pt x="1132" y="106"/>
                      <a:pt x="1126" y="101"/>
                    </a:cubicBezTo>
                    <a:cubicBezTo>
                      <a:pt x="1120" y="95"/>
                      <a:pt x="1113" y="95"/>
                      <a:pt x="1106" y="92"/>
                    </a:cubicBezTo>
                    <a:cubicBezTo>
                      <a:pt x="1099" y="88"/>
                      <a:pt x="1096" y="82"/>
                      <a:pt x="1091" y="76"/>
                    </a:cubicBezTo>
                    <a:cubicBezTo>
                      <a:pt x="1085" y="69"/>
                      <a:pt x="1079" y="65"/>
                      <a:pt x="1071" y="61"/>
                    </a:cubicBezTo>
                    <a:cubicBezTo>
                      <a:pt x="1063" y="58"/>
                      <a:pt x="1056" y="51"/>
                      <a:pt x="1049" y="47"/>
                    </a:cubicBezTo>
                    <a:cubicBezTo>
                      <a:pt x="1041" y="43"/>
                      <a:pt x="1031" y="45"/>
                      <a:pt x="1022" y="43"/>
                    </a:cubicBezTo>
                    <a:cubicBezTo>
                      <a:pt x="1012" y="42"/>
                      <a:pt x="1007" y="36"/>
                      <a:pt x="999" y="30"/>
                    </a:cubicBezTo>
                    <a:cubicBezTo>
                      <a:pt x="984" y="20"/>
                      <a:pt x="969" y="14"/>
                      <a:pt x="951" y="9"/>
                    </a:cubicBezTo>
                    <a:cubicBezTo>
                      <a:pt x="943" y="7"/>
                      <a:pt x="938" y="4"/>
                      <a:pt x="931" y="2"/>
                    </a:cubicBezTo>
                    <a:cubicBezTo>
                      <a:pt x="923" y="0"/>
                      <a:pt x="914" y="3"/>
                      <a:pt x="905" y="4"/>
                    </a:cubicBezTo>
                    <a:cubicBezTo>
                      <a:pt x="881" y="7"/>
                      <a:pt x="860" y="18"/>
                      <a:pt x="866" y="44"/>
                    </a:cubicBezTo>
                    <a:cubicBezTo>
                      <a:pt x="868" y="53"/>
                      <a:pt x="871" y="62"/>
                      <a:pt x="864" y="68"/>
                    </a:cubicBezTo>
                    <a:cubicBezTo>
                      <a:pt x="857" y="74"/>
                      <a:pt x="842" y="79"/>
                      <a:pt x="833" y="76"/>
                    </a:cubicBezTo>
                    <a:cubicBezTo>
                      <a:pt x="824" y="74"/>
                      <a:pt x="816" y="69"/>
                      <a:pt x="805" y="75"/>
                    </a:cubicBezTo>
                    <a:cubicBezTo>
                      <a:pt x="800" y="78"/>
                      <a:pt x="799" y="84"/>
                      <a:pt x="795" y="88"/>
                    </a:cubicBezTo>
                    <a:cubicBezTo>
                      <a:pt x="792" y="91"/>
                      <a:pt x="787" y="93"/>
                      <a:pt x="783" y="96"/>
                    </a:cubicBezTo>
                    <a:cubicBezTo>
                      <a:pt x="775" y="104"/>
                      <a:pt x="777" y="117"/>
                      <a:pt x="770" y="125"/>
                    </a:cubicBezTo>
                    <a:cubicBezTo>
                      <a:pt x="763" y="134"/>
                      <a:pt x="754" y="133"/>
                      <a:pt x="744" y="136"/>
                    </a:cubicBezTo>
                    <a:cubicBezTo>
                      <a:pt x="730" y="139"/>
                      <a:pt x="721" y="148"/>
                      <a:pt x="711" y="156"/>
                    </a:cubicBezTo>
                    <a:cubicBezTo>
                      <a:pt x="694" y="168"/>
                      <a:pt x="677" y="180"/>
                      <a:pt x="662" y="194"/>
                    </a:cubicBezTo>
                    <a:cubicBezTo>
                      <a:pt x="659" y="196"/>
                      <a:pt x="657" y="203"/>
                      <a:pt x="654" y="205"/>
                    </a:cubicBezTo>
                    <a:cubicBezTo>
                      <a:pt x="647" y="210"/>
                      <a:pt x="637" y="203"/>
                      <a:pt x="628" y="201"/>
                    </a:cubicBezTo>
                    <a:cubicBezTo>
                      <a:pt x="618" y="199"/>
                      <a:pt x="609" y="196"/>
                      <a:pt x="600" y="193"/>
                    </a:cubicBezTo>
                    <a:cubicBezTo>
                      <a:pt x="594" y="191"/>
                      <a:pt x="582" y="190"/>
                      <a:pt x="577" y="187"/>
                    </a:cubicBezTo>
                    <a:cubicBezTo>
                      <a:pt x="567" y="179"/>
                      <a:pt x="562" y="153"/>
                      <a:pt x="557" y="141"/>
                    </a:cubicBezTo>
                    <a:cubicBezTo>
                      <a:pt x="553" y="128"/>
                      <a:pt x="539" y="112"/>
                      <a:pt x="540" y="98"/>
                    </a:cubicBezTo>
                    <a:cubicBezTo>
                      <a:pt x="541" y="89"/>
                      <a:pt x="546" y="85"/>
                      <a:pt x="542" y="75"/>
                    </a:cubicBezTo>
                    <a:cubicBezTo>
                      <a:pt x="539" y="68"/>
                      <a:pt x="533" y="62"/>
                      <a:pt x="524" y="65"/>
                    </a:cubicBezTo>
                    <a:cubicBezTo>
                      <a:pt x="520" y="66"/>
                      <a:pt x="519" y="70"/>
                      <a:pt x="514" y="71"/>
                    </a:cubicBezTo>
                    <a:cubicBezTo>
                      <a:pt x="506" y="72"/>
                      <a:pt x="507" y="69"/>
                      <a:pt x="502" y="66"/>
                    </a:cubicBezTo>
                    <a:cubicBezTo>
                      <a:pt x="496" y="62"/>
                      <a:pt x="493" y="57"/>
                      <a:pt x="485" y="61"/>
                    </a:cubicBezTo>
                    <a:cubicBezTo>
                      <a:pt x="484" y="73"/>
                      <a:pt x="477" y="62"/>
                      <a:pt x="474" y="61"/>
                    </a:cubicBezTo>
                    <a:cubicBezTo>
                      <a:pt x="470" y="61"/>
                      <a:pt x="449" y="66"/>
                      <a:pt x="448" y="71"/>
                    </a:cubicBezTo>
                    <a:cubicBezTo>
                      <a:pt x="446" y="74"/>
                      <a:pt x="240" y="688"/>
                      <a:pt x="240" y="688"/>
                    </a:cubicBezTo>
                    <a:cubicBezTo>
                      <a:pt x="243" y="717"/>
                      <a:pt x="247" y="745"/>
                      <a:pt x="251" y="774"/>
                    </a:cubicBezTo>
                    <a:cubicBezTo>
                      <a:pt x="254" y="795"/>
                      <a:pt x="257" y="815"/>
                      <a:pt x="259" y="836"/>
                    </a:cubicBezTo>
                    <a:cubicBezTo>
                      <a:pt x="262" y="853"/>
                      <a:pt x="269" y="878"/>
                      <a:pt x="256" y="891"/>
                    </a:cubicBezTo>
                    <a:cubicBezTo>
                      <a:pt x="248" y="900"/>
                      <a:pt x="245" y="900"/>
                      <a:pt x="244" y="913"/>
                    </a:cubicBezTo>
                    <a:cubicBezTo>
                      <a:pt x="242" y="924"/>
                      <a:pt x="240" y="937"/>
                      <a:pt x="228" y="941"/>
                    </a:cubicBezTo>
                    <a:cubicBezTo>
                      <a:pt x="221" y="943"/>
                      <a:pt x="222" y="938"/>
                      <a:pt x="216" y="943"/>
                    </a:cubicBezTo>
                    <a:cubicBezTo>
                      <a:pt x="214" y="945"/>
                      <a:pt x="212" y="954"/>
                      <a:pt x="211" y="957"/>
                    </a:cubicBezTo>
                    <a:cubicBezTo>
                      <a:pt x="210" y="968"/>
                      <a:pt x="215" y="975"/>
                      <a:pt x="216" y="985"/>
                    </a:cubicBezTo>
                    <a:cubicBezTo>
                      <a:pt x="217" y="997"/>
                      <a:pt x="208" y="994"/>
                      <a:pt x="204" y="1004"/>
                    </a:cubicBezTo>
                    <a:cubicBezTo>
                      <a:pt x="202" y="1009"/>
                      <a:pt x="203" y="1014"/>
                      <a:pt x="203" y="1019"/>
                    </a:cubicBezTo>
                    <a:cubicBezTo>
                      <a:pt x="203" y="1025"/>
                      <a:pt x="202" y="1027"/>
                      <a:pt x="201" y="1033"/>
                    </a:cubicBezTo>
                    <a:cubicBezTo>
                      <a:pt x="199" y="1041"/>
                      <a:pt x="197" y="1056"/>
                      <a:pt x="198" y="1065"/>
                    </a:cubicBezTo>
                    <a:cubicBezTo>
                      <a:pt x="199" y="1080"/>
                      <a:pt x="205" y="1075"/>
                      <a:pt x="214" y="1081"/>
                    </a:cubicBezTo>
                    <a:cubicBezTo>
                      <a:pt x="218" y="1084"/>
                      <a:pt x="217" y="1088"/>
                      <a:pt x="221" y="1091"/>
                    </a:cubicBezTo>
                    <a:cubicBezTo>
                      <a:pt x="224" y="1094"/>
                      <a:pt x="229" y="1092"/>
                      <a:pt x="231" y="1098"/>
                    </a:cubicBezTo>
                    <a:cubicBezTo>
                      <a:pt x="233" y="1105"/>
                      <a:pt x="228" y="1105"/>
                      <a:pt x="227" y="1110"/>
                    </a:cubicBezTo>
                    <a:cubicBezTo>
                      <a:pt x="226" y="1114"/>
                      <a:pt x="229" y="1119"/>
                      <a:pt x="229" y="1123"/>
                    </a:cubicBezTo>
                    <a:cubicBezTo>
                      <a:pt x="228" y="1128"/>
                      <a:pt x="226" y="1129"/>
                      <a:pt x="223" y="1133"/>
                    </a:cubicBezTo>
                    <a:cubicBezTo>
                      <a:pt x="217" y="1140"/>
                      <a:pt x="208" y="1148"/>
                      <a:pt x="212" y="1161"/>
                    </a:cubicBezTo>
                    <a:cubicBezTo>
                      <a:pt x="215" y="1160"/>
                      <a:pt x="218" y="1160"/>
                      <a:pt x="220" y="1159"/>
                    </a:cubicBezTo>
                    <a:cubicBezTo>
                      <a:pt x="230" y="1172"/>
                      <a:pt x="214" y="1184"/>
                      <a:pt x="219" y="1197"/>
                    </a:cubicBezTo>
                    <a:cubicBezTo>
                      <a:pt x="221" y="1202"/>
                      <a:pt x="225" y="1202"/>
                      <a:pt x="227" y="1207"/>
                    </a:cubicBezTo>
                    <a:cubicBezTo>
                      <a:pt x="229" y="1212"/>
                      <a:pt x="227" y="1218"/>
                      <a:pt x="227" y="1223"/>
                    </a:cubicBezTo>
                    <a:cubicBezTo>
                      <a:pt x="236" y="1226"/>
                      <a:pt x="245" y="1222"/>
                      <a:pt x="254" y="1228"/>
                    </a:cubicBezTo>
                    <a:cubicBezTo>
                      <a:pt x="266" y="1235"/>
                      <a:pt x="259" y="1242"/>
                      <a:pt x="260" y="1252"/>
                    </a:cubicBezTo>
                    <a:cubicBezTo>
                      <a:pt x="260" y="1257"/>
                      <a:pt x="264" y="1259"/>
                      <a:pt x="265" y="1263"/>
                    </a:cubicBezTo>
                    <a:cubicBezTo>
                      <a:pt x="265" y="1270"/>
                      <a:pt x="261" y="1272"/>
                      <a:pt x="258" y="1277"/>
                    </a:cubicBezTo>
                    <a:cubicBezTo>
                      <a:pt x="253" y="1285"/>
                      <a:pt x="249" y="1294"/>
                      <a:pt x="244" y="1302"/>
                    </a:cubicBezTo>
                    <a:cubicBezTo>
                      <a:pt x="234" y="1318"/>
                      <a:pt x="216" y="1331"/>
                      <a:pt x="214" y="1351"/>
                    </a:cubicBezTo>
                    <a:cubicBezTo>
                      <a:pt x="211" y="1371"/>
                      <a:pt x="236" y="1378"/>
                      <a:pt x="233" y="1398"/>
                    </a:cubicBezTo>
                    <a:cubicBezTo>
                      <a:pt x="231" y="1413"/>
                      <a:pt x="213" y="1420"/>
                      <a:pt x="203" y="1429"/>
                    </a:cubicBezTo>
                    <a:cubicBezTo>
                      <a:pt x="196" y="1434"/>
                      <a:pt x="190" y="1440"/>
                      <a:pt x="185" y="1446"/>
                    </a:cubicBezTo>
                    <a:cubicBezTo>
                      <a:pt x="179" y="1453"/>
                      <a:pt x="173" y="1460"/>
                      <a:pt x="168" y="1466"/>
                    </a:cubicBezTo>
                    <a:cubicBezTo>
                      <a:pt x="164" y="1469"/>
                      <a:pt x="159" y="1473"/>
                      <a:pt x="157" y="1477"/>
                    </a:cubicBezTo>
                    <a:cubicBezTo>
                      <a:pt x="155" y="1482"/>
                      <a:pt x="155" y="1487"/>
                      <a:pt x="153" y="1491"/>
                    </a:cubicBezTo>
                    <a:cubicBezTo>
                      <a:pt x="150" y="1498"/>
                      <a:pt x="145" y="1497"/>
                      <a:pt x="141" y="1502"/>
                    </a:cubicBezTo>
                    <a:cubicBezTo>
                      <a:pt x="137" y="1506"/>
                      <a:pt x="137" y="1509"/>
                      <a:pt x="134" y="1513"/>
                    </a:cubicBezTo>
                    <a:cubicBezTo>
                      <a:pt x="128" y="1522"/>
                      <a:pt x="125" y="1525"/>
                      <a:pt x="123" y="1536"/>
                    </a:cubicBezTo>
                    <a:cubicBezTo>
                      <a:pt x="122" y="1545"/>
                      <a:pt x="124" y="1553"/>
                      <a:pt x="120" y="1562"/>
                    </a:cubicBezTo>
                    <a:cubicBezTo>
                      <a:pt x="117" y="1571"/>
                      <a:pt x="114" y="1577"/>
                      <a:pt x="115" y="1587"/>
                    </a:cubicBezTo>
                    <a:cubicBezTo>
                      <a:pt x="119" y="1606"/>
                      <a:pt x="130" y="1620"/>
                      <a:pt x="148" y="1626"/>
                    </a:cubicBezTo>
                    <a:cubicBezTo>
                      <a:pt x="157" y="1629"/>
                      <a:pt x="164" y="1630"/>
                      <a:pt x="170" y="1639"/>
                    </a:cubicBezTo>
                    <a:cubicBezTo>
                      <a:pt x="180" y="1651"/>
                      <a:pt x="185" y="1668"/>
                      <a:pt x="165" y="1669"/>
                    </a:cubicBezTo>
                    <a:cubicBezTo>
                      <a:pt x="155" y="1670"/>
                      <a:pt x="135" y="1666"/>
                      <a:pt x="127" y="1660"/>
                    </a:cubicBezTo>
                    <a:cubicBezTo>
                      <a:pt x="117" y="1651"/>
                      <a:pt x="120" y="1645"/>
                      <a:pt x="106" y="1651"/>
                    </a:cubicBezTo>
                    <a:cubicBezTo>
                      <a:pt x="97" y="1656"/>
                      <a:pt x="94" y="1661"/>
                      <a:pt x="92" y="1671"/>
                    </a:cubicBezTo>
                    <a:cubicBezTo>
                      <a:pt x="89" y="1682"/>
                      <a:pt x="93" y="1684"/>
                      <a:pt x="98" y="1694"/>
                    </a:cubicBezTo>
                    <a:cubicBezTo>
                      <a:pt x="103" y="1703"/>
                      <a:pt x="99" y="1709"/>
                      <a:pt x="100" y="1717"/>
                    </a:cubicBezTo>
                    <a:cubicBezTo>
                      <a:pt x="101" y="1728"/>
                      <a:pt x="107" y="1733"/>
                      <a:pt x="103" y="1746"/>
                    </a:cubicBezTo>
                    <a:cubicBezTo>
                      <a:pt x="100" y="1755"/>
                      <a:pt x="102" y="1762"/>
                      <a:pt x="101" y="1771"/>
                    </a:cubicBezTo>
                    <a:cubicBezTo>
                      <a:pt x="101" y="1775"/>
                      <a:pt x="98" y="1777"/>
                      <a:pt x="98" y="1782"/>
                    </a:cubicBezTo>
                    <a:cubicBezTo>
                      <a:pt x="98" y="1785"/>
                      <a:pt x="101" y="1792"/>
                      <a:pt x="99" y="1795"/>
                    </a:cubicBezTo>
                    <a:cubicBezTo>
                      <a:pt x="91" y="1806"/>
                      <a:pt x="83" y="1790"/>
                      <a:pt x="80" y="1785"/>
                    </a:cubicBezTo>
                    <a:cubicBezTo>
                      <a:pt x="71" y="1772"/>
                      <a:pt x="55" y="1759"/>
                      <a:pt x="44" y="1747"/>
                    </a:cubicBezTo>
                    <a:cubicBezTo>
                      <a:pt x="36" y="1739"/>
                      <a:pt x="31" y="1739"/>
                      <a:pt x="19" y="1741"/>
                    </a:cubicBezTo>
                    <a:cubicBezTo>
                      <a:pt x="6" y="1744"/>
                      <a:pt x="11" y="1744"/>
                      <a:pt x="7" y="1756"/>
                    </a:cubicBezTo>
                    <a:cubicBezTo>
                      <a:pt x="6" y="1760"/>
                      <a:pt x="3" y="1764"/>
                      <a:pt x="0" y="1766"/>
                    </a:cubicBezTo>
                    <a:cubicBezTo>
                      <a:pt x="370" y="2932"/>
                      <a:pt x="370" y="2932"/>
                      <a:pt x="370" y="2932"/>
                    </a:cubicBezTo>
                    <a:cubicBezTo>
                      <a:pt x="371" y="2932"/>
                      <a:pt x="380" y="2934"/>
                      <a:pt x="390" y="2940"/>
                    </a:cubicBezTo>
                    <a:cubicBezTo>
                      <a:pt x="399" y="2945"/>
                      <a:pt x="411" y="2954"/>
                      <a:pt x="412" y="2969"/>
                    </a:cubicBezTo>
                    <a:cubicBezTo>
                      <a:pt x="413" y="2978"/>
                      <a:pt x="413" y="2987"/>
                      <a:pt x="413" y="2996"/>
                    </a:cubicBezTo>
                    <a:cubicBezTo>
                      <a:pt x="413" y="2999"/>
                      <a:pt x="413" y="3003"/>
                      <a:pt x="413" y="3007"/>
                    </a:cubicBezTo>
                    <a:cubicBezTo>
                      <a:pt x="413" y="3010"/>
                      <a:pt x="413" y="3012"/>
                      <a:pt x="412" y="3015"/>
                    </a:cubicBezTo>
                    <a:cubicBezTo>
                      <a:pt x="412" y="3019"/>
                      <a:pt x="412" y="3023"/>
                      <a:pt x="412" y="3026"/>
                    </a:cubicBezTo>
                    <a:cubicBezTo>
                      <a:pt x="412" y="3030"/>
                      <a:pt x="413" y="3033"/>
                      <a:pt x="415" y="3037"/>
                    </a:cubicBezTo>
                    <a:cubicBezTo>
                      <a:pt x="416" y="3039"/>
                      <a:pt x="417" y="3042"/>
                      <a:pt x="417" y="3045"/>
                    </a:cubicBezTo>
                    <a:cubicBezTo>
                      <a:pt x="417" y="3047"/>
                      <a:pt x="418" y="3049"/>
                      <a:pt x="418" y="3051"/>
                    </a:cubicBezTo>
                    <a:cubicBezTo>
                      <a:pt x="420" y="3062"/>
                      <a:pt x="422" y="3073"/>
                      <a:pt x="430" y="3081"/>
                    </a:cubicBezTo>
                    <a:cubicBezTo>
                      <a:pt x="438" y="3089"/>
                      <a:pt x="443" y="3096"/>
                      <a:pt x="448" y="3105"/>
                    </a:cubicBezTo>
                    <a:cubicBezTo>
                      <a:pt x="449" y="3106"/>
                      <a:pt x="450" y="3107"/>
                      <a:pt x="450" y="3108"/>
                    </a:cubicBezTo>
                    <a:cubicBezTo>
                      <a:pt x="454" y="3114"/>
                      <a:pt x="458" y="3117"/>
                      <a:pt x="463" y="3121"/>
                    </a:cubicBezTo>
                    <a:cubicBezTo>
                      <a:pt x="464" y="3122"/>
                      <a:pt x="464" y="3122"/>
                      <a:pt x="464" y="3122"/>
                    </a:cubicBezTo>
                    <a:cubicBezTo>
                      <a:pt x="466" y="3124"/>
                      <a:pt x="469" y="3127"/>
                      <a:pt x="471" y="3129"/>
                    </a:cubicBezTo>
                    <a:cubicBezTo>
                      <a:pt x="474" y="3132"/>
                      <a:pt x="476" y="3134"/>
                      <a:pt x="479" y="3136"/>
                    </a:cubicBezTo>
                    <a:cubicBezTo>
                      <a:pt x="491" y="3146"/>
                      <a:pt x="496" y="3157"/>
                      <a:pt x="497" y="3171"/>
                    </a:cubicBezTo>
                    <a:cubicBezTo>
                      <a:pt x="497" y="3174"/>
                      <a:pt x="497" y="3176"/>
                      <a:pt x="497" y="3179"/>
                    </a:cubicBezTo>
                    <a:cubicBezTo>
                      <a:pt x="497" y="3185"/>
                      <a:pt x="497" y="3192"/>
                      <a:pt x="498" y="3198"/>
                    </a:cubicBezTo>
                    <a:cubicBezTo>
                      <a:pt x="500" y="3204"/>
                      <a:pt x="502" y="3208"/>
                      <a:pt x="505" y="3213"/>
                    </a:cubicBezTo>
                    <a:cubicBezTo>
                      <a:pt x="506" y="3214"/>
                      <a:pt x="507" y="3215"/>
                      <a:pt x="508" y="3217"/>
                    </a:cubicBezTo>
                    <a:cubicBezTo>
                      <a:pt x="508" y="3218"/>
                      <a:pt x="509" y="3219"/>
                      <a:pt x="510" y="3220"/>
                    </a:cubicBezTo>
                    <a:cubicBezTo>
                      <a:pt x="511" y="3222"/>
                      <a:pt x="512" y="3224"/>
                      <a:pt x="513" y="3226"/>
                    </a:cubicBezTo>
                    <a:cubicBezTo>
                      <a:pt x="515" y="3227"/>
                      <a:pt x="516" y="3228"/>
                      <a:pt x="517" y="3229"/>
                    </a:cubicBezTo>
                    <a:cubicBezTo>
                      <a:pt x="519" y="3231"/>
                      <a:pt x="517" y="3233"/>
                      <a:pt x="520" y="3233"/>
                    </a:cubicBezTo>
                    <a:cubicBezTo>
                      <a:pt x="523" y="3234"/>
                      <a:pt x="526" y="3231"/>
                      <a:pt x="528" y="3232"/>
                    </a:cubicBezTo>
                    <a:cubicBezTo>
                      <a:pt x="530" y="3233"/>
                      <a:pt x="529" y="3234"/>
                      <a:pt x="531" y="3235"/>
                    </a:cubicBezTo>
                    <a:cubicBezTo>
                      <a:pt x="532" y="3235"/>
                      <a:pt x="534" y="3235"/>
                      <a:pt x="535" y="3235"/>
                    </a:cubicBezTo>
                    <a:cubicBezTo>
                      <a:pt x="536" y="3235"/>
                      <a:pt x="540" y="3236"/>
                      <a:pt x="538" y="3238"/>
                    </a:cubicBezTo>
                    <a:cubicBezTo>
                      <a:pt x="539" y="3240"/>
                      <a:pt x="543" y="3238"/>
                      <a:pt x="545" y="3239"/>
                    </a:cubicBezTo>
                    <a:cubicBezTo>
                      <a:pt x="546" y="3239"/>
                      <a:pt x="548" y="3239"/>
                      <a:pt x="549" y="3240"/>
                    </a:cubicBezTo>
                    <a:cubicBezTo>
                      <a:pt x="550" y="3241"/>
                      <a:pt x="550" y="3242"/>
                      <a:pt x="551" y="3242"/>
                    </a:cubicBezTo>
                    <a:cubicBezTo>
                      <a:pt x="553" y="3243"/>
                      <a:pt x="553" y="3242"/>
                      <a:pt x="554" y="3244"/>
                    </a:cubicBezTo>
                    <a:cubicBezTo>
                      <a:pt x="555" y="3245"/>
                      <a:pt x="555" y="3247"/>
                      <a:pt x="556" y="3248"/>
                    </a:cubicBezTo>
                    <a:cubicBezTo>
                      <a:pt x="558" y="3250"/>
                      <a:pt x="560" y="3249"/>
                      <a:pt x="563" y="3250"/>
                    </a:cubicBezTo>
                    <a:cubicBezTo>
                      <a:pt x="565" y="3251"/>
                      <a:pt x="566" y="3251"/>
                      <a:pt x="569" y="3250"/>
                    </a:cubicBezTo>
                    <a:cubicBezTo>
                      <a:pt x="571" y="3249"/>
                      <a:pt x="572" y="3249"/>
                      <a:pt x="572" y="3247"/>
                    </a:cubicBezTo>
                    <a:cubicBezTo>
                      <a:pt x="572" y="3244"/>
                      <a:pt x="572" y="3243"/>
                      <a:pt x="570" y="3241"/>
                    </a:cubicBezTo>
                    <a:cubicBezTo>
                      <a:pt x="569" y="3240"/>
                      <a:pt x="567" y="3237"/>
                      <a:pt x="568" y="3235"/>
                    </a:cubicBezTo>
                    <a:cubicBezTo>
                      <a:pt x="571" y="3235"/>
                      <a:pt x="570" y="3237"/>
                      <a:pt x="571" y="3239"/>
                    </a:cubicBezTo>
                    <a:cubicBezTo>
                      <a:pt x="572" y="3241"/>
                      <a:pt x="573" y="3241"/>
                      <a:pt x="574" y="3243"/>
                    </a:cubicBezTo>
                    <a:cubicBezTo>
                      <a:pt x="574" y="3245"/>
                      <a:pt x="574" y="3247"/>
                      <a:pt x="577" y="3246"/>
                    </a:cubicBezTo>
                    <a:cubicBezTo>
                      <a:pt x="578" y="3246"/>
                      <a:pt x="579" y="3245"/>
                      <a:pt x="580" y="3245"/>
                    </a:cubicBezTo>
                    <a:cubicBezTo>
                      <a:pt x="581" y="3245"/>
                      <a:pt x="582" y="3245"/>
                      <a:pt x="583" y="3245"/>
                    </a:cubicBezTo>
                    <a:cubicBezTo>
                      <a:pt x="585" y="3245"/>
                      <a:pt x="585" y="3243"/>
                      <a:pt x="587" y="3244"/>
                    </a:cubicBezTo>
                    <a:cubicBezTo>
                      <a:pt x="588" y="3245"/>
                      <a:pt x="588" y="3245"/>
                      <a:pt x="588" y="3246"/>
                    </a:cubicBezTo>
                    <a:cubicBezTo>
                      <a:pt x="589" y="3247"/>
                      <a:pt x="590" y="3247"/>
                      <a:pt x="590" y="3248"/>
                    </a:cubicBezTo>
                    <a:cubicBezTo>
                      <a:pt x="591" y="3249"/>
                      <a:pt x="591" y="3251"/>
                      <a:pt x="591" y="3253"/>
                    </a:cubicBezTo>
                    <a:cubicBezTo>
                      <a:pt x="592" y="3254"/>
                      <a:pt x="594" y="3253"/>
                      <a:pt x="595" y="3254"/>
                    </a:cubicBezTo>
                    <a:cubicBezTo>
                      <a:pt x="597" y="3253"/>
                      <a:pt x="598" y="3251"/>
                      <a:pt x="599" y="3249"/>
                    </a:cubicBezTo>
                    <a:cubicBezTo>
                      <a:pt x="599" y="3247"/>
                      <a:pt x="599" y="3248"/>
                      <a:pt x="600" y="3246"/>
                    </a:cubicBezTo>
                    <a:cubicBezTo>
                      <a:pt x="601" y="3246"/>
                      <a:pt x="602" y="3246"/>
                      <a:pt x="602" y="3245"/>
                    </a:cubicBezTo>
                    <a:cubicBezTo>
                      <a:pt x="603" y="3243"/>
                      <a:pt x="601" y="3241"/>
                      <a:pt x="601" y="3240"/>
                    </a:cubicBezTo>
                    <a:cubicBezTo>
                      <a:pt x="601" y="3240"/>
                      <a:pt x="601" y="3237"/>
                      <a:pt x="601" y="3237"/>
                    </a:cubicBezTo>
                    <a:cubicBezTo>
                      <a:pt x="601" y="3235"/>
                      <a:pt x="604" y="3234"/>
                      <a:pt x="605" y="3232"/>
                    </a:cubicBezTo>
                    <a:cubicBezTo>
                      <a:pt x="605" y="3230"/>
                      <a:pt x="602" y="3228"/>
                      <a:pt x="603" y="3226"/>
                    </a:cubicBezTo>
                    <a:cubicBezTo>
                      <a:pt x="603" y="3225"/>
                      <a:pt x="605" y="3225"/>
                      <a:pt x="605" y="3223"/>
                    </a:cubicBezTo>
                    <a:cubicBezTo>
                      <a:pt x="605" y="3222"/>
                      <a:pt x="604" y="3221"/>
                      <a:pt x="604" y="3220"/>
                    </a:cubicBezTo>
                    <a:cubicBezTo>
                      <a:pt x="606" y="3218"/>
                      <a:pt x="605" y="3216"/>
                      <a:pt x="605" y="3214"/>
                    </a:cubicBezTo>
                    <a:cubicBezTo>
                      <a:pt x="605" y="3213"/>
                      <a:pt x="605" y="3210"/>
                      <a:pt x="606" y="3209"/>
                    </a:cubicBezTo>
                    <a:cubicBezTo>
                      <a:pt x="606" y="3207"/>
                      <a:pt x="609" y="3205"/>
                      <a:pt x="607" y="3204"/>
                    </a:cubicBezTo>
                    <a:cubicBezTo>
                      <a:pt x="606" y="3204"/>
                      <a:pt x="602" y="3205"/>
                      <a:pt x="601" y="3204"/>
                    </a:cubicBezTo>
                    <a:cubicBezTo>
                      <a:pt x="602" y="3204"/>
                      <a:pt x="602" y="3203"/>
                      <a:pt x="603" y="3202"/>
                    </a:cubicBezTo>
                    <a:cubicBezTo>
                      <a:pt x="605" y="3201"/>
                      <a:pt x="606" y="3202"/>
                      <a:pt x="607" y="3202"/>
                    </a:cubicBezTo>
                    <a:cubicBezTo>
                      <a:pt x="610" y="3202"/>
                      <a:pt x="610" y="3201"/>
                      <a:pt x="610" y="3199"/>
                    </a:cubicBezTo>
                    <a:cubicBezTo>
                      <a:pt x="612" y="3194"/>
                      <a:pt x="611" y="3187"/>
                      <a:pt x="610" y="3183"/>
                    </a:cubicBezTo>
                    <a:cubicBezTo>
                      <a:pt x="609" y="3179"/>
                      <a:pt x="610" y="3179"/>
                      <a:pt x="611" y="3176"/>
                    </a:cubicBezTo>
                    <a:cubicBezTo>
                      <a:pt x="612" y="3174"/>
                      <a:pt x="612" y="3172"/>
                      <a:pt x="613" y="3171"/>
                    </a:cubicBezTo>
                    <a:cubicBezTo>
                      <a:pt x="615" y="3169"/>
                      <a:pt x="617" y="3170"/>
                      <a:pt x="618" y="3171"/>
                    </a:cubicBezTo>
                    <a:cubicBezTo>
                      <a:pt x="619" y="3172"/>
                      <a:pt x="619" y="3173"/>
                      <a:pt x="620" y="3173"/>
                    </a:cubicBezTo>
                    <a:cubicBezTo>
                      <a:pt x="621" y="3173"/>
                      <a:pt x="623" y="3172"/>
                      <a:pt x="624" y="3172"/>
                    </a:cubicBezTo>
                    <a:cubicBezTo>
                      <a:pt x="624" y="3168"/>
                      <a:pt x="620" y="3167"/>
                      <a:pt x="617" y="3166"/>
                    </a:cubicBezTo>
                    <a:cubicBezTo>
                      <a:pt x="615" y="3165"/>
                      <a:pt x="614" y="3164"/>
                      <a:pt x="613" y="3162"/>
                    </a:cubicBezTo>
                    <a:cubicBezTo>
                      <a:pt x="613" y="3162"/>
                      <a:pt x="612" y="3161"/>
                      <a:pt x="612" y="3160"/>
                    </a:cubicBezTo>
                    <a:cubicBezTo>
                      <a:pt x="613" y="3158"/>
                      <a:pt x="614" y="3160"/>
                      <a:pt x="615" y="3160"/>
                    </a:cubicBezTo>
                    <a:cubicBezTo>
                      <a:pt x="615" y="3160"/>
                      <a:pt x="615" y="3162"/>
                      <a:pt x="616" y="3160"/>
                    </a:cubicBezTo>
                    <a:cubicBezTo>
                      <a:pt x="617" y="3160"/>
                      <a:pt x="616" y="3158"/>
                      <a:pt x="616" y="3158"/>
                    </a:cubicBezTo>
                    <a:cubicBezTo>
                      <a:pt x="616" y="3156"/>
                      <a:pt x="616" y="3155"/>
                      <a:pt x="617" y="3153"/>
                    </a:cubicBezTo>
                    <a:cubicBezTo>
                      <a:pt x="617" y="3152"/>
                      <a:pt x="617" y="3152"/>
                      <a:pt x="617" y="3151"/>
                    </a:cubicBezTo>
                    <a:cubicBezTo>
                      <a:pt x="617" y="3149"/>
                      <a:pt x="618" y="3150"/>
                      <a:pt x="618" y="3148"/>
                    </a:cubicBezTo>
                    <a:cubicBezTo>
                      <a:pt x="619" y="3147"/>
                      <a:pt x="618" y="3145"/>
                      <a:pt x="618" y="3144"/>
                    </a:cubicBezTo>
                    <a:cubicBezTo>
                      <a:pt x="618" y="3142"/>
                      <a:pt x="619" y="3141"/>
                      <a:pt x="619" y="3140"/>
                    </a:cubicBezTo>
                    <a:cubicBezTo>
                      <a:pt x="619" y="3138"/>
                      <a:pt x="619" y="3137"/>
                      <a:pt x="619" y="3136"/>
                    </a:cubicBezTo>
                    <a:cubicBezTo>
                      <a:pt x="619" y="3135"/>
                      <a:pt x="621" y="3129"/>
                      <a:pt x="617" y="3130"/>
                    </a:cubicBezTo>
                    <a:cubicBezTo>
                      <a:pt x="617" y="3126"/>
                      <a:pt x="614" y="3127"/>
                      <a:pt x="613" y="3124"/>
                    </a:cubicBezTo>
                    <a:cubicBezTo>
                      <a:pt x="611" y="3124"/>
                      <a:pt x="612" y="3122"/>
                      <a:pt x="611" y="3121"/>
                    </a:cubicBezTo>
                    <a:cubicBezTo>
                      <a:pt x="611" y="3120"/>
                      <a:pt x="610" y="3120"/>
                      <a:pt x="609" y="3119"/>
                    </a:cubicBezTo>
                    <a:cubicBezTo>
                      <a:pt x="608" y="3118"/>
                      <a:pt x="608" y="3118"/>
                      <a:pt x="608" y="3116"/>
                    </a:cubicBezTo>
                    <a:cubicBezTo>
                      <a:pt x="607" y="3115"/>
                      <a:pt x="607" y="3114"/>
                      <a:pt x="607" y="3112"/>
                    </a:cubicBezTo>
                    <a:cubicBezTo>
                      <a:pt x="607" y="3106"/>
                      <a:pt x="608" y="3100"/>
                      <a:pt x="609" y="3093"/>
                    </a:cubicBezTo>
                    <a:cubicBezTo>
                      <a:pt x="609" y="3091"/>
                      <a:pt x="609" y="3089"/>
                      <a:pt x="610" y="3087"/>
                    </a:cubicBezTo>
                    <a:cubicBezTo>
                      <a:pt x="611" y="3085"/>
                      <a:pt x="611" y="3084"/>
                      <a:pt x="610" y="3082"/>
                    </a:cubicBezTo>
                    <a:cubicBezTo>
                      <a:pt x="610" y="3080"/>
                      <a:pt x="609" y="3079"/>
                      <a:pt x="609" y="3078"/>
                    </a:cubicBezTo>
                    <a:cubicBezTo>
                      <a:pt x="609" y="3077"/>
                      <a:pt x="609" y="3076"/>
                      <a:pt x="609" y="3075"/>
                    </a:cubicBezTo>
                    <a:cubicBezTo>
                      <a:pt x="609" y="3071"/>
                      <a:pt x="609" y="3067"/>
                      <a:pt x="609" y="3064"/>
                    </a:cubicBezTo>
                    <a:cubicBezTo>
                      <a:pt x="610" y="3062"/>
                      <a:pt x="611" y="3057"/>
                      <a:pt x="612" y="3055"/>
                    </a:cubicBezTo>
                    <a:cubicBezTo>
                      <a:pt x="614" y="3052"/>
                      <a:pt x="615" y="3050"/>
                      <a:pt x="617" y="3047"/>
                    </a:cubicBezTo>
                    <a:cubicBezTo>
                      <a:pt x="618" y="3046"/>
                      <a:pt x="620" y="3045"/>
                      <a:pt x="621" y="3043"/>
                    </a:cubicBezTo>
                    <a:cubicBezTo>
                      <a:pt x="621" y="3042"/>
                      <a:pt x="621" y="3041"/>
                      <a:pt x="622" y="3041"/>
                    </a:cubicBezTo>
                    <a:cubicBezTo>
                      <a:pt x="623" y="3040"/>
                      <a:pt x="624" y="3040"/>
                      <a:pt x="625" y="3039"/>
                    </a:cubicBezTo>
                    <a:cubicBezTo>
                      <a:pt x="626" y="3038"/>
                      <a:pt x="626" y="3035"/>
                      <a:pt x="629" y="3035"/>
                    </a:cubicBezTo>
                    <a:cubicBezTo>
                      <a:pt x="631" y="3035"/>
                      <a:pt x="631" y="3036"/>
                      <a:pt x="632" y="3037"/>
                    </a:cubicBezTo>
                    <a:cubicBezTo>
                      <a:pt x="632" y="3037"/>
                      <a:pt x="633" y="3037"/>
                      <a:pt x="633" y="3036"/>
                    </a:cubicBezTo>
                    <a:cubicBezTo>
                      <a:pt x="636" y="3038"/>
                      <a:pt x="645" y="3031"/>
                      <a:pt x="646" y="3035"/>
                    </a:cubicBezTo>
                    <a:cubicBezTo>
                      <a:pt x="648" y="3034"/>
                      <a:pt x="647" y="3032"/>
                      <a:pt x="647" y="3031"/>
                    </a:cubicBezTo>
                    <a:cubicBezTo>
                      <a:pt x="648" y="3031"/>
                      <a:pt x="649" y="3031"/>
                      <a:pt x="650" y="3031"/>
                    </a:cubicBezTo>
                    <a:cubicBezTo>
                      <a:pt x="650" y="3027"/>
                      <a:pt x="652" y="3027"/>
                      <a:pt x="653" y="3031"/>
                    </a:cubicBezTo>
                    <a:cubicBezTo>
                      <a:pt x="654" y="3030"/>
                      <a:pt x="654" y="3028"/>
                      <a:pt x="654" y="3027"/>
                    </a:cubicBezTo>
                    <a:cubicBezTo>
                      <a:pt x="655" y="3028"/>
                      <a:pt x="656" y="3027"/>
                      <a:pt x="657" y="3026"/>
                    </a:cubicBezTo>
                    <a:cubicBezTo>
                      <a:pt x="657" y="3025"/>
                      <a:pt x="657" y="3024"/>
                      <a:pt x="656" y="3024"/>
                    </a:cubicBezTo>
                    <a:cubicBezTo>
                      <a:pt x="656" y="3023"/>
                      <a:pt x="656" y="3022"/>
                      <a:pt x="656" y="3022"/>
                    </a:cubicBezTo>
                    <a:cubicBezTo>
                      <a:pt x="657" y="3023"/>
                      <a:pt x="660" y="3023"/>
                      <a:pt x="659" y="3021"/>
                    </a:cubicBezTo>
                    <a:cubicBezTo>
                      <a:pt x="660" y="3022"/>
                      <a:pt x="661" y="3021"/>
                      <a:pt x="662" y="3019"/>
                    </a:cubicBezTo>
                    <a:cubicBezTo>
                      <a:pt x="662" y="3017"/>
                      <a:pt x="661" y="3017"/>
                      <a:pt x="660" y="3016"/>
                    </a:cubicBezTo>
                    <a:cubicBezTo>
                      <a:pt x="659" y="3014"/>
                      <a:pt x="660" y="3014"/>
                      <a:pt x="661" y="3012"/>
                    </a:cubicBezTo>
                    <a:cubicBezTo>
                      <a:pt x="661" y="3011"/>
                      <a:pt x="661" y="3010"/>
                      <a:pt x="661" y="3010"/>
                    </a:cubicBezTo>
                    <a:cubicBezTo>
                      <a:pt x="661" y="3009"/>
                      <a:pt x="662" y="3009"/>
                      <a:pt x="662" y="3009"/>
                    </a:cubicBezTo>
                    <a:cubicBezTo>
                      <a:pt x="662" y="3008"/>
                      <a:pt x="662" y="3007"/>
                      <a:pt x="661" y="3006"/>
                    </a:cubicBezTo>
                    <a:cubicBezTo>
                      <a:pt x="661" y="3003"/>
                      <a:pt x="663" y="3003"/>
                      <a:pt x="666" y="3002"/>
                    </a:cubicBezTo>
                    <a:cubicBezTo>
                      <a:pt x="665" y="3000"/>
                      <a:pt x="665" y="2999"/>
                      <a:pt x="665" y="2998"/>
                    </a:cubicBezTo>
                    <a:cubicBezTo>
                      <a:pt x="665" y="2997"/>
                      <a:pt x="666" y="2997"/>
                      <a:pt x="666" y="2996"/>
                    </a:cubicBezTo>
                    <a:cubicBezTo>
                      <a:pt x="666" y="2995"/>
                      <a:pt x="665" y="2994"/>
                      <a:pt x="666" y="2994"/>
                    </a:cubicBezTo>
                    <a:cubicBezTo>
                      <a:pt x="666" y="2993"/>
                      <a:pt x="667" y="2993"/>
                      <a:pt x="667" y="2992"/>
                    </a:cubicBezTo>
                    <a:cubicBezTo>
                      <a:pt x="668" y="2990"/>
                      <a:pt x="666" y="2988"/>
                      <a:pt x="669" y="2986"/>
                    </a:cubicBezTo>
                    <a:cubicBezTo>
                      <a:pt x="671" y="2985"/>
                      <a:pt x="671" y="2986"/>
                      <a:pt x="673" y="2984"/>
                    </a:cubicBezTo>
                    <a:cubicBezTo>
                      <a:pt x="674" y="2983"/>
                      <a:pt x="674" y="2982"/>
                      <a:pt x="674" y="2982"/>
                    </a:cubicBezTo>
                    <a:cubicBezTo>
                      <a:pt x="675" y="2981"/>
                      <a:pt x="676" y="2982"/>
                      <a:pt x="677" y="2982"/>
                    </a:cubicBezTo>
                    <a:cubicBezTo>
                      <a:pt x="677" y="2981"/>
                      <a:pt x="677" y="2980"/>
                      <a:pt x="677" y="2979"/>
                    </a:cubicBezTo>
                    <a:cubicBezTo>
                      <a:pt x="677" y="2980"/>
                      <a:pt x="678" y="2977"/>
                      <a:pt x="678" y="2977"/>
                    </a:cubicBezTo>
                    <a:cubicBezTo>
                      <a:pt x="678" y="2976"/>
                      <a:pt x="677" y="2975"/>
                      <a:pt x="677" y="2974"/>
                    </a:cubicBezTo>
                    <a:cubicBezTo>
                      <a:pt x="678" y="2973"/>
                      <a:pt x="680" y="2973"/>
                      <a:pt x="681" y="2972"/>
                    </a:cubicBezTo>
                    <a:cubicBezTo>
                      <a:pt x="683" y="2970"/>
                      <a:pt x="681" y="2971"/>
                      <a:pt x="681" y="2970"/>
                    </a:cubicBezTo>
                    <a:cubicBezTo>
                      <a:pt x="681" y="2968"/>
                      <a:pt x="682" y="2967"/>
                      <a:pt x="682" y="2965"/>
                    </a:cubicBezTo>
                    <a:cubicBezTo>
                      <a:pt x="683" y="2963"/>
                      <a:pt x="682" y="2961"/>
                      <a:pt x="682" y="2960"/>
                    </a:cubicBezTo>
                    <a:cubicBezTo>
                      <a:pt x="683" y="2958"/>
                      <a:pt x="684" y="2956"/>
                      <a:pt x="685" y="2955"/>
                    </a:cubicBezTo>
                    <a:cubicBezTo>
                      <a:pt x="686" y="2951"/>
                      <a:pt x="689" y="2948"/>
                      <a:pt x="692" y="2946"/>
                    </a:cubicBezTo>
                    <a:cubicBezTo>
                      <a:pt x="695" y="2944"/>
                      <a:pt x="698" y="2941"/>
                      <a:pt x="700" y="2938"/>
                    </a:cubicBezTo>
                    <a:cubicBezTo>
                      <a:pt x="699" y="2938"/>
                      <a:pt x="698" y="2939"/>
                      <a:pt x="697" y="2939"/>
                    </a:cubicBezTo>
                    <a:cubicBezTo>
                      <a:pt x="696" y="2939"/>
                      <a:pt x="695" y="2938"/>
                      <a:pt x="694" y="2938"/>
                    </a:cubicBezTo>
                    <a:cubicBezTo>
                      <a:pt x="693" y="2938"/>
                      <a:pt x="694" y="2940"/>
                      <a:pt x="693" y="2940"/>
                    </a:cubicBezTo>
                    <a:cubicBezTo>
                      <a:pt x="693" y="2940"/>
                      <a:pt x="692" y="2940"/>
                      <a:pt x="691" y="2940"/>
                    </a:cubicBezTo>
                    <a:cubicBezTo>
                      <a:pt x="690" y="2941"/>
                      <a:pt x="690" y="2939"/>
                      <a:pt x="689" y="2940"/>
                    </a:cubicBezTo>
                    <a:cubicBezTo>
                      <a:pt x="691" y="2943"/>
                      <a:pt x="684" y="2947"/>
                      <a:pt x="681" y="2947"/>
                    </a:cubicBezTo>
                    <a:cubicBezTo>
                      <a:pt x="680" y="2945"/>
                      <a:pt x="680" y="2944"/>
                      <a:pt x="680" y="2941"/>
                    </a:cubicBezTo>
                    <a:cubicBezTo>
                      <a:pt x="682" y="2940"/>
                      <a:pt x="688" y="2942"/>
                      <a:pt x="688" y="2939"/>
                    </a:cubicBezTo>
                    <a:cubicBezTo>
                      <a:pt x="686" y="2939"/>
                      <a:pt x="683" y="2939"/>
                      <a:pt x="681" y="2939"/>
                    </a:cubicBezTo>
                    <a:cubicBezTo>
                      <a:pt x="678" y="2939"/>
                      <a:pt x="677" y="2938"/>
                      <a:pt x="675" y="2937"/>
                    </a:cubicBezTo>
                    <a:cubicBezTo>
                      <a:pt x="671" y="2934"/>
                      <a:pt x="667" y="2929"/>
                      <a:pt x="666" y="2924"/>
                    </a:cubicBezTo>
                    <a:cubicBezTo>
                      <a:pt x="664" y="2919"/>
                      <a:pt x="663" y="2911"/>
                      <a:pt x="663" y="2906"/>
                    </a:cubicBezTo>
                    <a:cubicBezTo>
                      <a:pt x="664" y="2901"/>
                      <a:pt x="667" y="2897"/>
                      <a:pt x="670" y="2893"/>
                    </a:cubicBezTo>
                    <a:cubicBezTo>
                      <a:pt x="672" y="2889"/>
                      <a:pt x="674" y="2884"/>
                      <a:pt x="677" y="2881"/>
                    </a:cubicBezTo>
                    <a:cubicBezTo>
                      <a:pt x="678" y="2881"/>
                      <a:pt x="682" y="2878"/>
                      <a:pt x="681" y="2877"/>
                    </a:cubicBezTo>
                    <a:cubicBezTo>
                      <a:pt x="681" y="2875"/>
                      <a:pt x="677" y="2879"/>
                      <a:pt x="675" y="2879"/>
                    </a:cubicBezTo>
                    <a:cubicBezTo>
                      <a:pt x="674" y="2877"/>
                      <a:pt x="675" y="2875"/>
                      <a:pt x="675" y="2873"/>
                    </a:cubicBezTo>
                    <a:cubicBezTo>
                      <a:pt x="674" y="2873"/>
                      <a:pt x="671" y="2874"/>
                      <a:pt x="670" y="2873"/>
                    </a:cubicBezTo>
                    <a:cubicBezTo>
                      <a:pt x="668" y="2871"/>
                      <a:pt x="670" y="2870"/>
                      <a:pt x="672" y="2870"/>
                    </a:cubicBezTo>
                    <a:cubicBezTo>
                      <a:pt x="673" y="2870"/>
                      <a:pt x="675" y="2871"/>
                      <a:pt x="677" y="2870"/>
                    </a:cubicBezTo>
                    <a:cubicBezTo>
                      <a:pt x="678" y="2870"/>
                      <a:pt x="681" y="2870"/>
                      <a:pt x="681" y="2869"/>
                    </a:cubicBezTo>
                    <a:cubicBezTo>
                      <a:pt x="682" y="2868"/>
                      <a:pt x="681" y="2866"/>
                      <a:pt x="681" y="2865"/>
                    </a:cubicBezTo>
                    <a:cubicBezTo>
                      <a:pt x="681" y="2865"/>
                      <a:pt x="682" y="2865"/>
                      <a:pt x="682" y="2865"/>
                    </a:cubicBezTo>
                    <a:cubicBezTo>
                      <a:pt x="684" y="2868"/>
                      <a:pt x="685" y="2866"/>
                      <a:pt x="688" y="2866"/>
                    </a:cubicBezTo>
                    <a:cubicBezTo>
                      <a:pt x="688" y="2867"/>
                      <a:pt x="686" y="2871"/>
                      <a:pt x="684" y="2871"/>
                    </a:cubicBezTo>
                    <a:cubicBezTo>
                      <a:pt x="684" y="2872"/>
                      <a:pt x="684" y="2874"/>
                      <a:pt x="684" y="2875"/>
                    </a:cubicBezTo>
                    <a:cubicBezTo>
                      <a:pt x="689" y="2874"/>
                      <a:pt x="688" y="2877"/>
                      <a:pt x="691" y="2880"/>
                    </a:cubicBezTo>
                    <a:cubicBezTo>
                      <a:pt x="690" y="2882"/>
                      <a:pt x="687" y="2884"/>
                      <a:pt x="689" y="2885"/>
                    </a:cubicBezTo>
                    <a:cubicBezTo>
                      <a:pt x="690" y="2886"/>
                      <a:pt x="694" y="2884"/>
                      <a:pt x="695" y="2883"/>
                    </a:cubicBezTo>
                    <a:cubicBezTo>
                      <a:pt x="695" y="2881"/>
                      <a:pt x="692" y="2880"/>
                      <a:pt x="692" y="2877"/>
                    </a:cubicBezTo>
                    <a:cubicBezTo>
                      <a:pt x="693" y="2875"/>
                      <a:pt x="694" y="2872"/>
                      <a:pt x="696" y="2870"/>
                    </a:cubicBezTo>
                    <a:cubicBezTo>
                      <a:pt x="697" y="2867"/>
                      <a:pt x="699" y="2864"/>
                      <a:pt x="701" y="2861"/>
                    </a:cubicBezTo>
                    <a:cubicBezTo>
                      <a:pt x="703" y="2858"/>
                      <a:pt x="706" y="2854"/>
                      <a:pt x="709" y="2853"/>
                    </a:cubicBezTo>
                    <a:cubicBezTo>
                      <a:pt x="711" y="2855"/>
                      <a:pt x="713" y="2858"/>
                      <a:pt x="716" y="2858"/>
                    </a:cubicBezTo>
                    <a:cubicBezTo>
                      <a:pt x="719" y="2857"/>
                      <a:pt x="722" y="2856"/>
                      <a:pt x="725" y="2855"/>
                    </a:cubicBezTo>
                    <a:cubicBezTo>
                      <a:pt x="724" y="2852"/>
                      <a:pt x="727" y="2851"/>
                      <a:pt x="727" y="2848"/>
                    </a:cubicBezTo>
                    <a:cubicBezTo>
                      <a:pt x="727" y="2846"/>
                      <a:pt x="727" y="2845"/>
                      <a:pt x="728" y="2844"/>
                    </a:cubicBezTo>
                    <a:cubicBezTo>
                      <a:pt x="730" y="2842"/>
                      <a:pt x="732" y="2844"/>
                      <a:pt x="733" y="2845"/>
                    </a:cubicBezTo>
                    <a:cubicBezTo>
                      <a:pt x="734" y="2846"/>
                      <a:pt x="734" y="2847"/>
                      <a:pt x="736" y="2846"/>
                    </a:cubicBezTo>
                    <a:cubicBezTo>
                      <a:pt x="737" y="2846"/>
                      <a:pt x="738" y="2844"/>
                      <a:pt x="738" y="2843"/>
                    </a:cubicBezTo>
                    <a:cubicBezTo>
                      <a:pt x="739" y="2841"/>
                      <a:pt x="741" y="2839"/>
                      <a:pt x="739" y="2837"/>
                    </a:cubicBezTo>
                    <a:cubicBezTo>
                      <a:pt x="738" y="2835"/>
                      <a:pt x="735" y="2835"/>
                      <a:pt x="735" y="2831"/>
                    </a:cubicBezTo>
                    <a:cubicBezTo>
                      <a:pt x="735" y="2830"/>
                      <a:pt x="736" y="2829"/>
                      <a:pt x="736" y="2828"/>
                    </a:cubicBezTo>
                    <a:cubicBezTo>
                      <a:pt x="735" y="2826"/>
                      <a:pt x="734" y="2827"/>
                      <a:pt x="733" y="2826"/>
                    </a:cubicBezTo>
                    <a:cubicBezTo>
                      <a:pt x="729" y="2825"/>
                      <a:pt x="729" y="2821"/>
                      <a:pt x="729" y="2818"/>
                    </a:cubicBezTo>
                    <a:cubicBezTo>
                      <a:pt x="729" y="2817"/>
                      <a:pt x="728" y="2815"/>
                      <a:pt x="728" y="2814"/>
                    </a:cubicBezTo>
                    <a:cubicBezTo>
                      <a:pt x="728" y="2813"/>
                      <a:pt x="729" y="2812"/>
                      <a:pt x="729" y="2810"/>
                    </a:cubicBezTo>
                    <a:cubicBezTo>
                      <a:pt x="729" y="2809"/>
                      <a:pt x="729" y="2807"/>
                      <a:pt x="728" y="2805"/>
                    </a:cubicBezTo>
                    <a:cubicBezTo>
                      <a:pt x="725" y="2805"/>
                      <a:pt x="723" y="2807"/>
                      <a:pt x="720" y="2804"/>
                    </a:cubicBezTo>
                    <a:cubicBezTo>
                      <a:pt x="718" y="2801"/>
                      <a:pt x="718" y="2798"/>
                      <a:pt x="716" y="2795"/>
                    </a:cubicBezTo>
                    <a:cubicBezTo>
                      <a:pt x="715" y="2794"/>
                      <a:pt x="713" y="2794"/>
                      <a:pt x="712" y="2793"/>
                    </a:cubicBezTo>
                    <a:cubicBezTo>
                      <a:pt x="711" y="2793"/>
                      <a:pt x="711" y="2793"/>
                      <a:pt x="710" y="2792"/>
                    </a:cubicBezTo>
                    <a:cubicBezTo>
                      <a:pt x="710" y="2792"/>
                      <a:pt x="710" y="2790"/>
                      <a:pt x="710" y="2790"/>
                    </a:cubicBezTo>
                    <a:cubicBezTo>
                      <a:pt x="708" y="2789"/>
                      <a:pt x="706" y="2789"/>
                      <a:pt x="704" y="2787"/>
                    </a:cubicBezTo>
                    <a:cubicBezTo>
                      <a:pt x="703" y="2789"/>
                      <a:pt x="702" y="2791"/>
                      <a:pt x="701" y="2793"/>
                    </a:cubicBezTo>
                    <a:cubicBezTo>
                      <a:pt x="699" y="2799"/>
                      <a:pt x="695" y="2801"/>
                      <a:pt x="688" y="2801"/>
                    </a:cubicBezTo>
                    <a:cubicBezTo>
                      <a:pt x="687" y="2801"/>
                      <a:pt x="680" y="2800"/>
                      <a:pt x="683" y="2798"/>
                    </a:cubicBezTo>
                    <a:cubicBezTo>
                      <a:pt x="684" y="2798"/>
                      <a:pt x="686" y="2799"/>
                      <a:pt x="687" y="2799"/>
                    </a:cubicBezTo>
                    <a:cubicBezTo>
                      <a:pt x="688" y="2799"/>
                      <a:pt x="690" y="2799"/>
                      <a:pt x="691" y="2799"/>
                    </a:cubicBezTo>
                    <a:cubicBezTo>
                      <a:pt x="697" y="2798"/>
                      <a:pt x="701" y="2793"/>
                      <a:pt x="701" y="2787"/>
                    </a:cubicBezTo>
                    <a:cubicBezTo>
                      <a:pt x="701" y="2783"/>
                      <a:pt x="703" y="2777"/>
                      <a:pt x="700" y="2773"/>
                    </a:cubicBezTo>
                    <a:cubicBezTo>
                      <a:pt x="699" y="2773"/>
                      <a:pt x="698" y="2774"/>
                      <a:pt x="696" y="2774"/>
                    </a:cubicBezTo>
                    <a:cubicBezTo>
                      <a:pt x="697" y="2777"/>
                      <a:pt x="694" y="2778"/>
                      <a:pt x="693" y="2775"/>
                    </a:cubicBezTo>
                    <a:cubicBezTo>
                      <a:pt x="693" y="2772"/>
                      <a:pt x="694" y="2771"/>
                      <a:pt x="697" y="2770"/>
                    </a:cubicBezTo>
                    <a:cubicBezTo>
                      <a:pt x="699" y="2770"/>
                      <a:pt x="701" y="2770"/>
                      <a:pt x="700" y="2766"/>
                    </a:cubicBezTo>
                    <a:cubicBezTo>
                      <a:pt x="700" y="2765"/>
                      <a:pt x="699" y="2764"/>
                      <a:pt x="699" y="2763"/>
                    </a:cubicBezTo>
                    <a:cubicBezTo>
                      <a:pt x="698" y="2762"/>
                      <a:pt x="700" y="2762"/>
                      <a:pt x="699" y="2760"/>
                    </a:cubicBezTo>
                    <a:cubicBezTo>
                      <a:pt x="698" y="2761"/>
                      <a:pt x="696" y="2763"/>
                      <a:pt x="694" y="2763"/>
                    </a:cubicBezTo>
                    <a:cubicBezTo>
                      <a:pt x="692" y="2763"/>
                      <a:pt x="692" y="2760"/>
                      <a:pt x="692" y="2759"/>
                    </a:cubicBezTo>
                    <a:cubicBezTo>
                      <a:pt x="692" y="2757"/>
                      <a:pt x="690" y="2755"/>
                      <a:pt x="691" y="2753"/>
                    </a:cubicBezTo>
                    <a:cubicBezTo>
                      <a:pt x="691" y="2752"/>
                      <a:pt x="691" y="2750"/>
                      <a:pt x="693" y="2750"/>
                    </a:cubicBezTo>
                    <a:cubicBezTo>
                      <a:pt x="694" y="2751"/>
                      <a:pt x="694" y="2753"/>
                      <a:pt x="694" y="2754"/>
                    </a:cubicBezTo>
                    <a:cubicBezTo>
                      <a:pt x="695" y="2758"/>
                      <a:pt x="698" y="2761"/>
                      <a:pt x="702" y="2758"/>
                    </a:cubicBezTo>
                    <a:cubicBezTo>
                      <a:pt x="703" y="2757"/>
                      <a:pt x="703" y="2756"/>
                      <a:pt x="704" y="2756"/>
                    </a:cubicBezTo>
                    <a:cubicBezTo>
                      <a:pt x="705" y="2755"/>
                      <a:pt x="706" y="2756"/>
                      <a:pt x="706" y="2755"/>
                    </a:cubicBezTo>
                    <a:cubicBezTo>
                      <a:pt x="707" y="2753"/>
                      <a:pt x="705" y="2750"/>
                      <a:pt x="704" y="2751"/>
                    </a:cubicBezTo>
                    <a:cubicBezTo>
                      <a:pt x="703" y="2747"/>
                      <a:pt x="707" y="2744"/>
                      <a:pt x="707" y="2739"/>
                    </a:cubicBezTo>
                    <a:cubicBezTo>
                      <a:pt x="707" y="2737"/>
                      <a:pt x="706" y="2735"/>
                      <a:pt x="706" y="2733"/>
                    </a:cubicBezTo>
                    <a:cubicBezTo>
                      <a:pt x="707" y="2732"/>
                      <a:pt x="709" y="2731"/>
                      <a:pt x="709" y="2729"/>
                    </a:cubicBezTo>
                    <a:cubicBezTo>
                      <a:pt x="710" y="2726"/>
                      <a:pt x="708" y="2725"/>
                      <a:pt x="710" y="2723"/>
                    </a:cubicBezTo>
                    <a:cubicBezTo>
                      <a:pt x="711" y="2721"/>
                      <a:pt x="711" y="2720"/>
                      <a:pt x="711" y="2718"/>
                    </a:cubicBezTo>
                    <a:cubicBezTo>
                      <a:pt x="712" y="2716"/>
                      <a:pt x="713" y="2715"/>
                      <a:pt x="712" y="2713"/>
                    </a:cubicBezTo>
                    <a:cubicBezTo>
                      <a:pt x="711" y="2711"/>
                      <a:pt x="710" y="2710"/>
                      <a:pt x="711" y="2708"/>
                    </a:cubicBezTo>
                    <a:cubicBezTo>
                      <a:pt x="711" y="2706"/>
                      <a:pt x="712" y="2705"/>
                      <a:pt x="713" y="2703"/>
                    </a:cubicBezTo>
                    <a:cubicBezTo>
                      <a:pt x="713" y="2701"/>
                      <a:pt x="712" y="2697"/>
                      <a:pt x="714" y="2695"/>
                    </a:cubicBezTo>
                    <a:cubicBezTo>
                      <a:pt x="715" y="2697"/>
                      <a:pt x="715" y="2701"/>
                      <a:pt x="716" y="2702"/>
                    </a:cubicBezTo>
                    <a:cubicBezTo>
                      <a:pt x="717" y="2699"/>
                      <a:pt x="722" y="2690"/>
                      <a:pt x="724" y="2694"/>
                    </a:cubicBezTo>
                    <a:cubicBezTo>
                      <a:pt x="724" y="2693"/>
                      <a:pt x="724" y="2693"/>
                      <a:pt x="724" y="2693"/>
                    </a:cubicBezTo>
                    <a:cubicBezTo>
                      <a:pt x="724" y="2692"/>
                      <a:pt x="725" y="2690"/>
                      <a:pt x="724" y="2689"/>
                    </a:cubicBezTo>
                    <a:cubicBezTo>
                      <a:pt x="724" y="2688"/>
                      <a:pt x="724" y="2687"/>
                      <a:pt x="724" y="2686"/>
                    </a:cubicBezTo>
                    <a:cubicBezTo>
                      <a:pt x="724" y="2684"/>
                      <a:pt x="727" y="2682"/>
                      <a:pt x="725" y="2680"/>
                    </a:cubicBezTo>
                    <a:cubicBezTo>
                      <a:pt x="723" y="2677"/>
                      <a:pt x="714" y="2685"/>
                      <a:pt x="713" y="2678"/>
                    </a:cubicBezTo>
                    <a:cubicBezTo>
                      <a:pt x="715" y="2677"/>
                      <a:pt x="717" y="2678"/>
                      <a:pt x="718" y="2679"/>
                    </a:cubicBezTo>
                    <a:cubicBezTo>
                      <a:pt x="720" y="2679"/>
                      <a:pt x="721" y="2678"/>
                      <a:pt x="722" y="2678"/>
                    </a:cubicBezTo>
                    <a:cubicBezTo>
                      <a:pt x="724" y="2677"/>
                      <a:pt x="725" y="2676"/>
                      <a:pt x="727" y="2676"/>
                    </a:cubicBezTo>
                    <a:cubicBezTo>
                      <a:pt x="729" y="2675"/>
                      <a:pt x="730" y="2675"/>
                      <a:pt x="732" y="2674"/>
                    </a:cubicBezTo>
                    <a:cubicBezTo>
                      <a:pt x="733" y="2673"/>
                      <a:pt x="734" y="2671"/>
                      <a:pt x="735" y="2670"/>
                    </a:cubicBezTo>
                    <a:cubicBezTo>
                      <a:pt x="736" y="2670"/>
                      <a:pt x="738" y="2670"/>
                      <a:pt x="740" y="2669"/>
                    </a:cubicBezTo>
                    <a:cubicBezTo>
                      <a:pt x="738" y="2665"/>
                      <a:pt x="741" y="2665"/>
                      <a:pt x="744" y="2662"/>
                    </a:cubicBezTo>
                    <a:cubicBezTo>
                      <a:pt x="745" y="2661"/>
                      <a:pt x="747" y="2658"/>
                      <a:pt x="745" y="2656"/>
                    </a:cubicBezTo>
                    <a:cubicBezTo>
                      <a:pt x="742" y="2657"/>
                      <a:pt x="741" y="2661"/>
                      <a:pt x="738" y="2661"/>
                    </a:cubicBezTo>
                    <a:cubicBezTo>
                      <a:pt x="737" y="2660"/>
                      <a:pt x="738" y="2659"/>
                      <a:pt x="738" y="2658"/>
                    </a:cubicBezTo>
                    <a:cubicBezTo>
                      <a:pt x="738" y="2656"/>
                      <a:pt x="739" y="2653"/>
                      <a:pt x="740" y="2651"/>
                    </a:cubicBezTo>
                    <a:cubicBezTo>
                      <a:pt x="741" y="2649"/>
                      <a:pt x="743" y="2647"/>
                      <a:pt x="743" y="2645"/>
                    </a:cubicBezTo>
                    <a:cubicBezTo>
                      <a:pt x="744" y="2643"/>
                      <a:pt x="744" y="2639"/>
                      <a:pt x="746" y="2640"/>
                    </a:cubicBezTo>
                    <a:cubicBezTo>
                      <a:pt x="748" y="2641"/>
                      <a:pt x="748" y="2645"/>
                      <a:pt x="747" y="2647"/>
                    </a:cubicBezTo>
                    <a:cubicBezTo>
                      <a:pt x="747" y="2648"/>
                      <a:pt x="745" y="2652"/>
                      <a:pt x="745" y="2653"/>
                    </a:cubicBezTo>
                    <a:cubicBezTo>
                      <a:pt x="747" y="2656"/>
                      <a:pt x="754" y="2644"/>
                      <a:pt x="757" y="2644"/>
                    </a:cubicBezTo>
                    <a:cubicBezTo>
                      <a:pt x="762" y="2645"/>
                      <a:pt x="757" y="2655"/>
                      <a:pt x="758" y="2657"/>
                    </a:cubicBezTo>
                    <a:cubicBezTo>
                      <a:pt x="759" y="2657"/>
                      <a:pt x="760" y="2656"/>
                      <a:pt x="761" y="2655"/>
                    </a:cubicBezTo>
                    <a:cubicBezTo>
                      <a:pt x="764" y="2651"/>
                      <a:pt x="764" y="2645"/>
                      <a:pt x="767" y="2642"/>
                    </a:cubicBezTo>
                    <a:cubicBezTo>
                      <a:pt x="770" y="2639"/>
                      <a:pt x="768" y="2640"/>
                      <a:pt x="768" y="2636"/>
                    </a:cubicBezTo>
                    <a:cubicBezTo>
                      <a:pt x="768" y="2634"/>
                      <a:pt x="768" y="2630"/>
                      <a:pt x="769" y="2627"/>
                    </a:cubicBezTo>
                    <a:cubicBezTo>
                      <a:pt x="769" y="2625"/>
                      <a:pt x="772" y="2623"/>
                      <a:pt x="773" y="2621"/>
                    </a:cubicBezTo>
                    <a:cubicBezTo>
                      <a:pt x="774" y="2620"/>
                      <a:pt x="775" y="2620"/>
                      <a:pt x="776" y="2619"/>
                    </a:cubicBezTo>
                    <a:cubicBezTo>
                      <a:pt x="779" y="2618"/>
                      <a:pt x="779" y="2619"/>
                      <a:pt x="779" y="2616"/>
                    </a:cubicBezTo>
                    <a:cubicBezTo>
                      <a:pt x="779" y="2610"/>
                      <a:pt x="784" y="2607"/>
                      <a:pt x="790" y="2607"/>
                    </a:cubicBezTo>
                    <a:cubicBezTo>
                      <a:pt x="790" y="2608"/>
                      <a:pt x="789" y="2609"/>
                      <a:pt x="789" y="2610"/>
                    </a:cubicBezTo>
                    <a:cubicBezTo>
                      <a:pt x="788" y="2611"/>
                      <a:pt x="789" y="2613"/>
                      <a:pt x="789" y="2614"/>
                    </a:cubicBezTo>
                    <a:cubicBezTo>
                      <a:pt x="789" y="2615"/>
                      <a:pt x="789" y="2617"/>
                      <a:pt x="789" y="2618"/>
                    </a:cubicBezTo>
                    <a:cubicBezTo>
                      <a:pt x="789" y="2620"/>
                      <a:pt x="789" y="2620"/>
                      <a:pt x="788" y="2622"/>
                    </a:cubicBezTo>
                    <a:cubicBezTo>
                      <a:pt x="786" y="2626"/>
                      <a:pt x="785" y="2629"/>
                      <a:pt x="784" y="2633"/>
                    </a:cubicBezTo>
                    <a:cubicBezTo>
                      <a:pt x="783" y="2636"/>
                      <a:pt x="780" y="2640"/>
                      <a:pt x="781" y="2642"/>
                    </a:cubicBezTo>
                    <a:cubicBezTo>
                      <a:pt x="782" y="2642"/>
                      <a:pt x="782" y="2641"/>
                      <a:pt x="782" y="2640"/>
                    </a:cubicBezTo>
                    <a:cubicBezTo>
                      <a:pt x="783" y="2639"/>
                      <a:pt x="784" y="2639"/>
                      <a:pt x="785" y="2638"/>
                    </a:cubicBezTo>
                    <a:cubicBezTo>
                      <a:pt x="786" y="2636"/>
                      <a:pt x="786" y="2634"/>
                      <a:pt x="787" y="2633"/>
                    </a:cubicBezTo>
                    <a:cubicBezTo>
                      <a:pt x="788" y="2631"/>
                      <a:pt x="790" y="2630"/>
                      <a:pt x="791" y="2628"/>
                    </a:cubicBezTo>
                    <a:cubicBezTo>
                      <a:pt x="792" y="2626"/>
                      <a:pt x="792" y="2625"/>
                      <a:pt x="794" y="2622"/>
                    </a:cubicBezTo>
                    <a:cubicBezTo>
                      <a:pt x="795" y="2621"/>
                      <a:pt x="796" y="2620"/>
                      <a:pt x="796" y="2619"/>
                    </a:cubicBezTo>
                    <a:cubicBezTo>
                      <a:pt x="799" y="2618"/>
                      <a:pt x="798" y="2617"/>
                      <a:pt x="800" y="2616"/>
                    </a:cubicBezTo>
                    <a:cubicBezTo>
                      <a:pt x="802" y="2615"/>
                      <a:pt x="803" y="2615"/>
                      <a:pt x="804" y="2614"/>
                    </a:cubicBezTo>
                    <a:cubicBezTo>
                      <a:pt x="806" y="2612"/>
                      <a:pt x="805" y="2611"/>
                      <a:pt x="806" y="2610"/>
                    </a:cubicBezTo>
                    <a:cubicBezTo>
                      <a:pt x="806" y="2608"/>
                      <a:pt x="807" y="2607"/>
                      <a:pt x="808" y="2605"/>
                    </a:cubicBezTo>
                    <a:cubicBezTo>
                      <a:pt x="808" y="2607"/>
                      <a:pt x="809" y="2609"/>
                      <a:pt x="808" y="2612"/>
                    </a:cubicBezTo>
                    <a:cubicBezTo>
                      <a:pt x="807" y="2614"/>
                      <a:pt x="805" y="2616"/>
                      <a:pt x="805" y="2618"/>
                    </a:cubicBezTo>
                    <a:cubicBezTo>
                      <a:pt x="804" y="2621"/>
                      <a:pt x="802" y="2623"/>
                      <a:pt x="803" y="2626"/>
                    </a:cubicBezTo>
                    <a:cubicBezTo>
                      <a:pt x="804" y="2629"/>
                      <a:pt x="806" y="2635"/>
                      <a:pt x="805" y="2638"/>
                    </a:cubicBezTo>
                    <a:cubicBezTo>
                      <a:pt x="805" y="2640"/>
                      <a:pt x="803" y="2642"/>
                      <a:pt x="802" y="2644"/>
                    </a:cubicBezTo>
                    <a:cubicBezTo>
                      <a:pt x="801" y="2647"/>
                      <a:pt x="802" y="2648"/>
                      <a:pt x="801" y="2651"/>
                    </a:cubicBezTo>
                    <a:cubicBezTo>
                      <a:pt x="801" y="2652"/>
                      <a:pt x="800" y="2653"/>
                      <a:pt x="800" y="2654"/>
                    </a:cubicBezTo>
                    <a:cubicBezTo>
                      <a:pt x="800" y="2655"/>
                      <a:pt x="800" y="2656"/>
                      <a:pt x="800" y="2657"/>
                    </a:cubicBezTo>
                    <a:cubicBezTo>
                      <a:pt x="799" y="2660"/>
                      <a:pt x="797" y="2661"/>
                      <a:pt x="797" y="2664"/>
                    </a:cubicBezTo>
                    <a:cubicBezTo>
                      <a:pt x="797" y="2666"/>
                      <a:pt x="798" y="2668"/>
                      <a:pt x="797" y="2671"/>
                    </a:cubicBezTo>
                    <a:cubicBezTo>
                      <a:pt x="796" y="2673"/>
                      <a:pt x="794" y="2674"/>
                      <a:pt x="794" y="2676"/>
                    </a:cubicBezTo>
                    <a:cubicBezTo>
                      <a:pt x="794" y="2678"/>
                      <a:pt x="795" y="2681"/>
                      <a:pt x="793" y="2682"/>
                    </a:cubicBezTo>
                    <a:cubicBezTo>
                      <a:pt x="793" y="2682"/>
                      <a:pt x="793" y="2681"/>
                      <a:pt x="793" y="2680"/>
                    </a:cubicBezTo>
                    <a:cubicBezTo>
                      <a:pt x="790" y="2682"/>
                      <a:pt x="790" y="2687"/>
                      <a:pt x="790" y="2689"/>
                    </a:cubicBezTo>
                    <a:cubicBezTo>
                      <a:pt x="790" y="2691"/>
                      <a:pt x="789" y="2693"/>
                      <a:pt x="789" y="2696"/>
                    </a:cubicBezTo>
                    <a:cubicBezTo>
                      <a:pt x="789" y="2698"/>
                      <a:pt x="789" y="2700"/>
                      <a:pt x="789" y="2702"/>
                    </a:cubicBezTo>
                    <a:cubicBezTo>
                      <a:pt x="790" y="2699"/>
                      <a:pt x="792" y="2697"/>
                      <a:pt x="794" y="2694"/>
                    </a:cubicBezTo>
                    <a:cubicBezTo>
                      <a:pt x="795" y="2694"/>
                      <a:pt x="795" y="2693"/>
                      <a:pt x="796" y="2693"/>
                    </a:cubicBezTo>
                    <a:cubicBezTo>
                      <a:pt x="796" y="2692"/>
                      <a:pt x="796" y="2691"/>
                      <a:pt x="796" y="2691"/>
                    </a:cubicBezTo>
                    <a:cubicBezTo>
                      <a:pt x="797" y="2690"/>
                      <a:pt x="798" y="2689"/>
                      <a:pt x="799" y="2689"/>
                    </a:cubicBezTo>
                    <a:cubicBezTo>
                      <a:pt x="800" y="2691"/>
                      <a:pt x="800" y="2694"/>
                      <a:pt x="800" y="2696"/>
                    </a:cubicBezTo>
                    <a:cubicBezTo>
                      <a:pt x="799" y="2699"/>
                      <a:pt x="798" y="2701"/>
                      <a:pt x="799" y="2704"/>
                    </a:cubicBezTo>
                    <a:cubicBezTo>
                      <a:pt x="800" y="2701"/>
                      <a:pt x="802" y="2699"/>
                      <a:pt x="803" y="2696"/>
                    </a:cubicBezTo>
                    <a:cubicBezTo>
                      <a:pt x="803" y="2694"/>
                      <a:pt x="803" y="2692"/>
                      <a:pt x="804" y="2690"/>
                    </a:cubicBezTo>
                    <a:cubicBezTo>
                      <a:pt x="804" y="2687"/>
                      <a:pt x="805" y="2683"/>
                      <a:pt x="806" y="2680"/>
                    </a:cubicBezTo>
                    <a:cubicBezTo>
                      <a:pt x="807" y="2677"/>
                      <a:pt x="809" y="2674"/>
                      <a:pt x="810" y="2671"/>
                    </a:cubicBezTo>
                    <a:cubicBezTo>
                      <a:pt x="812" y="2667"/>
                      <a:pt x="810" y="2668"/>
                      <a:pt x="806" y="2669"/>
                    </a:cubicBezTo>
                    <a:cubicBezTo>
                      <a:pt x="805" y="2665"/>
                      <a:pt x="806" y="2658"/>
                      <a:pt x="808" y="2654"/>
                    </a:cubicBezTo>
                    <a:cubicBezTo>
                      <a:pt x="809" y="2652"/>
                      <a:pt x="808" y="2651"/>
                      <a:pt x="809" y="2649"/>
                    </a:cubicBezTo>
                    <a:cubicBezTo>
                      <a:pt x="809" y="2647"/>
                      <a:pt x="811" y="2646"/>
                      <a:pt x="811" y="2644"/>
                    </a:cubicBezTo>
                    <a:cubicBezTo>
                      <a:pt x="812" y="2642"/>
                      <a:pt x="810" y="2637"/>
                      <a:pt x="813" y="2637"/>
                    </a:cubicBezTo>
                    <a:cubicBezTo>
                      <a:pt x="813" y="2635"/>
                      <a:pt x="812" y="2634"/>
                      <a:pt x="812" y="2633"/>
                    </a:cubicBezTo>
                    <a:cubicBezTo>
                      <a:pt x="812" y="2631"/>
                      <a:pt x="813" y="2632"/>
                      <a:pt x="814" y="2631"/>
                    </a:cubicBezTo>
                    <a:cubicBezTo>
                      <a:pt x="816" y="2629"/>
                      <a:pt x="817" y="2627"/>
                      <a:pt x="818" y="2625"/>
                    </a:cubicBezTo>
                    <a:cubicBezTo>
                      <a:pt x="819" y="2623"/>
                      <a:pt x="820" y="2620"/>
                      <a:pt x="822" y="2622"/>
                    </a:cubicBezTo>
                    <a:cubicBezTo>
                      <a:pt x="823" y="2623"/>
                      <a:pt x="824" y="2626"/>
                      <a:pt x="823" y="2628"/>
                    </a:cubicBezTo>
                    <a:cubicBezTo>
                      <a:pt x="821" y="2628"/>
                      <a:pt x="823" y="2630"/>
                      <a:pt x="823" y="2631"/>
                    </a:cubicBezTo>
                    <a:cubicBezTo>
                      <a:pt x="823" y="2633"/>
                      <a:pt x="822" y="2632"/>
                      <a:pt x="821" y="2634"/>
                    </a:cubicBezTo>
                    <a:cubicBezTo>
                      <a:pt x="820" y="2635"/>
                      <a:pt x="819" y="2636"/>
                      <a:pt x="819" y="2638"/>
                    </a:cubicBezTo>
                    <a:cubicBezTo>
                      <a:pt x="819" y="2642"/>
                      <a:pt x="823" y="2643"/>
                      <a:pt x="824" y="2647"/>
                    </a:cubicBezTo>
                    <a:cubicBezTo>
                      <a:pt x="824" y="2650"/>
                      <a:pt x="822" y="2651"/>
                      <a:pt x="822" y="2654"/>
                    </a:cubicBezTo>
                    <a:cubicBezTo>
                      <a:pt x="822" y="2655"/>
                      <a:pt x="823" y="2656"/>
                      <a:pt x="822" y="2657"/>
                    </a:cubicBezTo>
                    <a:cubicBezTo>
                      <a:pt x="821" y="2658"/>
                      <a:pt x="820" y="2657"/>
                      <a:pt x="819" y="2658"/>
                    </a:cubicBezTo>
                    <a:cubicBezTo>
                      <a:pt x="818" y="2660"/>
                      <a:pt x="819" y="2663"/>
                      <a:pt x="819" y="2665"/>
                    </a:cubicBezTo>
                    <a:cubicBezTo>
                      <a:pt x="820" y="2670"/>
                      <a:pt x="815" y="2674"/>
                      <a:pt x="816" y="2678"/>
                    </a:cubicBezTo>
                    <a:cubicBezTo>
                      <a:pt x="816" y="2677"/>
                      <a:pt x="817" y="2676"/>
                      <a:pt x="819" y="2677"/>
                    </a:cubicBezTo>
                    <a:cubicBezTo>
                      <a:pt x="819" y="2677"/>
                      <a:pt x="819" y="2677"/>
                      <a:pt x="819" y="2677"/>
                    </a:cubicBezTo>
                    <a:cubicBezTo>
                      <a:pt x="820" y="2676"/>
                      <a:pt x="820" y="2674"/>
                      <a:pt x="821" y="2673"/>
                    </a:cubicBezTo>
                    <a:cubicBezTo>
                      <a:pt x="822" y="2672"/>
                      <a:pt x="823" y="2672"/>
                      <a:pt x="824" y="2670"/>
                    </a:cubicBezTo>
                    <a:cubicBezTo>
                      <a:pt x="824" y="2669"/>
                      <a:pt x="824" y="2667"/>
                      <a:pt x="825" y="2666"/>
                    </a:cubicBezTo>
                    <a:cubicBezTo>
                      <a:pt x="825" y="2665"/>
                      <a:pt x="825" y="2664"/>
                      <a:pt x="827" y="2663"/>
                    </a:cubicBezTo>
                    <a:cubicBezTo>
                      <a:pt x="828" y="2662"/>
                      <a:pt x="828" y="2664"/>
                      <a:pt x="830" y="2663"/>
                    </a:cubicBezTo>
                    <a:cubicBezTo>
                      <a:pt x="832" y="2662"/>
                      <a:pt x="830" y="2659"/>
                      <a:pt x="830" y="2657"/>
                    </a:cubicBezTo>
                    <a:cubicBezTo>
                      <a:pt x="830" y="2655"/>
                      <a:pt x="831" y="2654"/>
                      <a:pt x="830" y="2653"/>
                    </a:cubicBezTo>
                    <a:cubicBezTo>
                      <a:pt x="830" y="2652"/>
                      <a:pt x="829" y="2651"/>
                      <a:pt x="829" y="2650"/>
                    </a:cubicBezTo>
                    <a:cubicBezTo>
                      <a:pt x="829" y="2648"/>
                      <a:pt x="831" y="2648"/>
                      <a:pt x="831" y="2647"/>
                    </a:cubicBezTo>
                    <a:cubicBezTo>
                      <a:pt x="832" y="2646"/>
                      <a:pt x="831" y="2646"/>
                      <a:pt x="831" y="2645"/>
                    </a:cubicBezTo>
                    <a:cubicBezTo>
                      <a:pt x="831" y="2645"/>
                      <a:pt x="831" y="2644"/>
                      <a:pt x="831" y="2643"/>
                    </a:cubicBezTo>
                    <a:cubicBezTo>
                      <a:pt x="832" y="2642"/>
                      <a:pt x="833" y="2642"/>
                      <a:pt x="833" y="2641"/>
                    </a:cubicBezTo>
                    <a:cubicBezTo>
                      <a:pt x="834" y="2640"/>
                      <a:pt x="833" y="2638"/>
                      <a:pt x="833" y="2637"/>
                    </a:cubicBezTo>
                    <a:cubicBezTo>
                      <a:pt x="832" y="2634"/>
                      <a:pt x="832" y="2633"/>
                      <a:pt x="835" y="2633"/>
                    </a:cubicBezTo>
                    <a:cubicBezTo>
                      <a:pt x="835" y="2632"/>
                      <a:pt x="834" y="2629"/>
                      <a:pt x="834" y="2629"/>
                    </a:cubicBezTo>
                    <a:cubicBezTo>
                      <a:pt x="835" y="2628"/>
                      <a:pt x="836" y="2628"/>
                      <a:pt x="837" y="2628"/>
                    </a:cubicBezTo>
                    <a:cubicBezTo>
                      <a:pt x="837" y="2627"/>
                      <a:pt x="837" y="2626"/>
                      <a:pt x="838" y="2625"/>
                    </a:cubicBezTo>
                    <a:cubicBezTo>
                      <a:pt x="838" y="2627"/>
                      <a:pt x="839" y="2628"/>
                      <a:pt x="840" y="2629"/>
                    </a:cubicBezTo>
                    <a:cubicBezTo>
                      <a:pt x="840" y="2632"/>
                      <a:pt x="839" y="2631"/>
                      <a:pt x="838" y="2633"/>
                    </a:cubicBezTo>
                    <a:cubicBezTo>
                      <a:pt x="837" y="2634"/>
                      <a:pt x="837" y="2639"/>
                      <a:pt x="838" y="2641"/>
                    </a:cubicBezTo>
                    <a:cubicBezTo>
                      <a:pt x="840" y="2640"/>
                      <a:pt x="839" y="2643"/>
                      <a:pt x="840" y="2644"/>
                    </a:cubicBezTo>
                    <a:cubicBezTo>
                      <a:pt x="841" y="2645"/>
                      <a:pt x="843" y="2646"/>
                      <a:pt x="843" y="2644"/>
                    </a:cubicBezTo>
                    <a:cubicBezTo>
                      <a:pt x="843" y="2644"/>
                      <a:pt x="843" y="2645"/>
                      <a:pt x="843" y="2645"/>
                    </a:cubicBezTo>
                    <a:cubicBezTo>
                      <a:pt x="844" y="2645"/>
                      <a:pt x="845" y="2645"/>
                      <a:pt x="846" y="2645"/>
                    </a:cubicBezTo>
                    <a:cubicBezTo>
                      <a:pt x="846" y="2644"/>
                      <a:pt x="846" y="2643"/>
                      <a:pt x="847" y="2642"/>
                    </a:cubicBezTo>
                    <a:cubicBezTo>
                      <a:pt x="847" y="2644"/>
                      <a:pt x="849" y="2644"/>
                      <a:pt x="850" y="2642"/>
                    </a:cubicBezTo>
                    <a:cubicBezTo>
                      <a:pt x="850" y="2642"/>
                      <a:pt x="848" y="2638"/>
                      <a:pt x="848" y="2637"/>
                    </a:cubicBezTo>
                    <a:cubicBezTo>
                      <a:pt x="848" y="2635"/>
                      <a:pt x="847" y="2634"/>
                      <a:pt x="847" y="2633"/>
                    </a:cubicBezTo>
                    <a:cubicBezTo>
                      <a:pt x="847" y="2631"/>
                      <a:pt x="848" y="2630"/>
                      <a:pt x="848" y="2628"/>
                    </a:cubicBezTo>
                    <a:cubicBezTo>
                      <a:pt x="847" y="2627"/>
                      <a:pt x="846" y="2626"/>
                      <a:pt x="846" y="2625"/>
                    </a:cubicBezTo>
                    <a:cubicBezTo>
                      <a:pt x="846" y="2620"/>
                      <a:pt x="847" y="2612"/>
                      <a:pt x="843" y="2607"/>
                    </a:cubicBezTo>
                    <a:cubicBezTo>
                      <a:pt x="843" y="2606"/>
                      <a:pt x="842" y="2606"/>
                      <a:pt x="842" y="2604"/>
                    </a:cubicBezTo>
                    <a:cubicBezTo>
                      <a:pt x="841" y="2602"/>
                      <a:pt x="841" y="2602"/>
                      <a:pt x="840" y="2601"/>
                    </a:cubicBezTo>
                    <a:cubicBezTo>
                      <a:pt x="838" y="2599"/>
                      <a:pt x="838" y="2601"/>
                      <a:pt x="837" y="2599"/>
                    </a:cubicBezTo>
                    <a:cubicBezTo>
                      <a:pt x="837" y="2598"/>
                      <a:pt x="837" y="2597"/>
                      <a:pt x="837" y="2596"/>
                    </a:cubicBezTo>
                    <a:cubicBezTo>
                      <a:pt x="836" y="2595"/>
                      <a:pt x="835" y="2594"/>
                      <a:pt x="835" y="2594"/>
                    </a:cubicBezTo>
                    <a:cubicBezTo>
                      <a:pt x="834" y="2593"/>
                      <a:pt x="834" y="2593"/>
                      <a:pt x="834" y="2592"/>
                    </a:cubicBezTo>
                    <a:cubicBezTo>
                      <a:pt x="833" y="2592"/>
                      <a:pt x="832" y="2592"/>
                      <a:pt x="832" y="2591"/>
                    </a:cubicBezTo>
                    <a:cubicBezTo>
                      <a:pt x="830" y="2590"/>
                      <a:pt x="829" y="2590"/>
                      <a:pt x="829" y="2588"/>
                    </a:cubicBezTo>
                    <a:cubicBezTo>
                      <a:pt x="829" y="2587"/>
                      <a:pt x="830" y="2585"/>
                      <a:pt x="830" y="2584"/>
                    </a:cubicBezTo>
                    <a:cubicBezTo>
                      <a:pt x="831" y="2591"/>
                      <a:pt x="837" y="2590"/>
                      <a:pt x="842" y="2590"/>
                    </a:cubicBezTo>
                    <a:cubicBezTo>
                      <a:pt x="843" y="2592"/>
                      <a:pt x="842" y="2593"/>
                      <a:pt x="842" y="2596"/>
                    </a:cubicBezTo>
                    <a:cubicBezTo>
                      <a:pt x="842" y="2597"/>
                      <a:pt x="843" y="2600"/>
                      <a:pt x="843" y="2601"/>
                    </a:cubicBezTo>
                    <a:cubicBezTo>
                      <a:pt x="845" y="2603"/>
                      <a:pt x="848" y="2605"/>
                      <a:pt x="849" y="2606"/>
                    </a:cubicBezTo>
                    <a:cubicBezTo>
                      <a:pt x="851" y="2608"/>
                      <a:pt x="852" y="2608"/>
                      <a:pt x="852" y="2611"/>
                    </a:cubicBezTo>
                    <a:cubicBezTo>
                      <a:pt x="853" y="2611"/>
                      <a:pt x="854" y="2610"/>
                      <a:pt x="855" y="2610"/>
                    </a:cubicBezTo>
                    <a:cubicBezTo>
                      <a:pt x="856" y="2610"/>
                      <a:pt x="857" y="2611"/>
                      <a:pt x="858" y="2611"/>
                    </a:cubicBezTo>
                    <a:cubicBezTo>
                      <a:pt x="860" y="2609"/>
                      <a:pt x="859" y="2606"/>
                      <a:pt x="862" y="2607"/>
                    </a:cubicBezTo>
                    <a:cubicBezTo>
                      <a:pt x="863" y="2607"/>
                      <a:pt x="864" y="2609"/>
                      <a:pt x="864" y="2611"/>
                    </a:cubicBezTo>
                    <a:cubicBezTo>
                      <a:pt x="864" y="2614"/>
                      <a:pt x="861" y="2614"/>
                      <a:pt x="860" y="2617"/>
                    </a:cubicBezTo>
                    <a:cubicBezTo>
                      <a:pt x="859" y="2619"/>
                      <a:pt x="861" y="2620"/>
                      <a:pt x="862" y="2622"/>
                    </a:cubicBezTo>
                    <a:cubicBezTo>
                      <a:pt x="862" y="2623"/>
                      <a:pt x="861" y="2624"/>
                      <a:pt x="861" y="2625"/>
                    </a:cubicBezTo>
                    <a:cubicBezTo>
                      <a:pt x="861" y="2627"/>
                      <a:pt x="862" y="2629"/>
                      <a:pt x="862" y="2631"/>
                    </a:cubicBezTo>
                    <a:cubicBezTo>
                      <a:pt x="861" y="2633"/>
                      <a:pt x="860" y="2634"/>
                      <a:pt x="860" y="2636"/>
                    </a:cubicBezTo>
                    <a:cubicBezTo>
                      <a:pt x="860" y="2637"/>
                      <a:pt x="861" y="2638"/>
                      <a:pt x="861" y="2640"/>
                    </a:cubicBezTo>
                    <a:cubicBezTo>
                      <a:pt x="861" y="2642"/>
                      <a:pt x="861" y="2645"/>
                      <a:pt x="862" y="2647"/>
                    </a:cubicBezTo>
                    <a:cubicBezTo>
                      <a:pt x="863" y="2649"/>
                      <a:pt x="865" y="2649"/>
                      <a:pt x="866" y="2650"/>
                    </a:cubicBezTo>
                    <a:cubicBezTo>
                      <a:pt x="867" y="2651"/>
                      <a:pt x="867" y="2652"/>
                      <a:pt x="867" y="2653"/>
                    </a:cubicBezTo>
                    <a:cubicBezTo>
                      <a:pt x="868" y="2653"/>
                      <a:pt x="869" y="2653"/>
                      <a:pt x="869" y="2654"/>
                    </a:cubicBezTo>
                    <a:cubicBezTo>
                      <a:pt x="871" y="2656"/>
                      <a:pt x="870" y="2659"/>
                      <a:pt x="870" y="2661"/>
                    </a:cubicBezTo>
                    <a:cubicBezTo>
                      <a:pt x="870" y="2663"/>
                      <a:pt x="871" y="2665"/>
                      <a:pt x="871" y="2667"/>
                    </a:cubicBezTo>
                    <a:cubicBezTo>
                      <a:pt x="871" y="2669"/>
                      <a:pt x="871" y="2672"/>
                      <a:pt x="874" y="2672"/>
                    </a:cubicBezTo>
                    <a:cubicBezTo>
                      <a:pt x="873" y="2674"/>
                      <a:pt x="875" y="2677"/>
                      <a:pt x="876" y="2679"/>
                    </a:cubicBezTo>
                    <a:cubicBezTo>
                      <a:pt x="878" y="2678"/>
                      <a:pt x="877" y="2670"/>
                      <a:pt x="876" y="2668"/>
                    </a:cubicBezTo>
                    <a:cubicBezTo>
                      <a:pt x="887" y="2664"/>
                      <a:pt x="879" y="2679"/>
                      <a:pt x="881" y="2684"/>
                    </a:cubicBezTo>
                    <a:cubicBezTo>
                      <a:pt x="881" y="2685"/>
                      <a:pt x="882" y="2686"/>
                      <a:pt x="883" y="2687"/>
                    </a:cubicBezTo>
                    <a:cubicBezTo>
                      <a:pt x="883" y="2689"/>
                      <a:pt x="883" y="2689"/>
                      <a:pt x="884" y="2691"/>
                    </a:cubicBezTo>
                    <a:cubicBezTo>
                      <a:pt x="885" y="2692"/>
                      <a:pt x="886" y="2692"/>
                      <a:pt x="886" y="2693"/>
                    </a:cubicBezTo>
                    <a:cubicBezTo>
                      <a:pt x="887" y="2695"/>
                      <a:pt x="886" y="2696"/>
                      <a:pt x="886" y="2697"/>
                    </a:cubicBezTo>
                    <a:cubicBezTo>
                      <a:pt x="888" y="2698"/>
                      <a:pt x="890" y="2695"/>
                      <a:pt x="892" y="2696"/>
                    </a:cubicBezTo>
                    <a:cubicBezTo>
                      <a:pt x="893" y="2696"/>
                      <a:pt x="893" y="2698"/>
                      <a:pt x="894" y="2698"/>
                    </a:cubicBezTo>
                    <a:cubicBezTo>
                      <a:pt x="896" y="2697"/>
                      <a:pt x="894" y="2696"/>
                      <a:pt x="894" y="2695"/>
                    </a:cubicBezTo>
                    <a:cubicBezTo>
                      <a:pt x="894" y="2693"/>
                      <a:pt x="894" y="2690"/>
                      <a:pt x="895" y="2688"/>
                    </a:cubicBezTo>
                    <a:cubicBezTo>
                      <a:pt x="895" y="2685"/>
                      <a:pt x="897" y="2684"/>
                      <a:pt x="898" y="2682"/>
                    </a:cubicBezTo>
                    <a:cubicBezTo>
                      <a:pt x="899" y="2680"/>
                      <a:pt x="900" y="2678"/>
                      <a:pt x="900" y="2676"/>
                    </a:cubicBezTo>
                    <a:cubicBezTo>
                      <a:pt x="901" y="2675"/>
                      <a:pt x="902" y="2672"/>
                      <a:pt x="904" y="2674"/>
                    </a:cubicBezTo>
                    <a:cubicBezTo>
                      <a:pt x="905" y="2673"/>
                      <a:pt x="907" y="2672"/>
                      <a:pt x="908" y="2672"/>
                    </a:cubicBezTo>
                    <a:cubicBezTo>
                      <a:pt x="909" y="2667"/>
                      <a:pt x="910" y="2664"/>
                      <a:pt x="914" y="2661"/>
                    </a:cubicBezTo>
                    <a:cubicBezTo>
                      <a:pt x="912" y="2659"/>
                      <a:pt x="911" y="2652"/>
                      <a:pt x="906" y="2656"/>
                    </a:cubicBezTo>
                    <a:cubicBezTo>
                      <a:pt x="903" y="2659"/>
                      <a:pt x="908" y="2666"/>
                      <a:pt x="903" y="2666"/>
                    </a:cubicBezTo>
                    <a:cubicBezTo>
                      <a:pt x="903" y="2664"/>
                      <a:pt x="902" y="2663"/>
                      <a:pt x="902" y="2661"/>
                    </a:cubicBezTo>
                    <a:cubicBezTo>
                      <a:pt x="902" y="2659"/>
                      <a:pt x="903" y="2657"/>
                      <a:pt x="903" y="2655"/>
                    </a:cubicBezTo>
                    <a:cubicBezTo>
                      <a:pt x="903" y="2651"/>
                      <a:pt x="903" y="2647"/>
                      <a:pt x="902" y="2644"/>
                    </a:cubicBezTo>
                    <a:cubicBezTo>
                      <a:pt x="902" y="2643"/>
                      <a:pt x="901" y="2642"/>
                      <a:pt x="901" y="2642"/>
                    </a:cubicBezTo>
                    <a:cubicBezTo>
                      <a:pt x="901" y="2641"/>
                      <a:pt x="901" y="2640"/>
                      <a:pt x="901" y="2639"/>
                    </a:cubicBezTo>
                    <a:cubicBezTo>
                      <a:pt x="900" y="2638"/>
                      <a:pt x="897" y="2638"/>
                      <a:pt x="896" y="2637"/>
                    </a:cubicBezTo>
                    <a:cubicBezTo>
                      <a:pt x="893" y="2635"/>
                      <a:pt x="892" y="2632"/>
                      <a:pt x="892" y="2628"/>
                    </a:cubicBezTo>
                    <a:cubicBezTo>
                      <a:pt x="894" y="2627"/>
                      <a:pt x="894" y="2635"/>
                      <a:pt x="897" y="2635"/>
                    </a:cubicBezTo>
                    <a:cubicBezTo>
                      <a:pt x="901" y="2636"/>
                      <a:pt x="897" y="2630"/>
                      <a:pt x="897" y="2627"/>
                    </a:cubicBezTo>
                    <a:cubicBezTo>
                      <a:pt x="895" y="2627"/>
                      <a:pt x="895" y="2624"/>
                      <a:pt x="894" y="2622"/>
                    </a:cubicBezTo>
                    <a:cubicBezTo>
                      <a:pt x="893" y="2621"/>
                      <a:pt x="891" y="2618"/>
                      <a:pt x="890" y="2617"/>
                    </a:cubicBezTo>
                    <a:cubicBezTo>
                      <a:pt x="889" y="2616"/>
                      <a:pt x="888" y="2617"/>
                      <a:pt x="887" y="2616"/>
                    </a:cubicBezTo>
                    <a:cubicBezTo>
                      <a:pt x="887" y="2615"/>
                      <a:pt x="887" y="2613"/>
                      <a:pt x="886" y="2612"/>
                    </a:cubicBezTo>
                    <a:cubicBezTo>
                      <a:pt x="885" y="2611"/>
                      <a:pt x="883" y="2612"/>
                      <a:pt x="883" y="2609"/>
                    </a:cubicBezTo>
                    <a:cubicBezTo>
                      <a:pt x="881" y="2606"/>
                      <a:pt x="884" y="2601"/>
                      <a:pt x="884" y="2598"/>
                    </a:cubicBezTo>
                    <a:cubicBezTo>
                      <a:pt x="884" y="2595"/>
                      <a:pt x="883" y="2592"/>
                      <a:pt x="883" y="2590"/>
                    </a:cubicBezTo>
                    <a:cubicBezTo>
                      <a:pt x="883" y="2588"/>
                      <a:pt x="884" y="2587"/>
                      <a:pt x="884" y="2585"/>
                    </a:cubicBezTo>
                    <a:cubicBezTo>
                      <a:pt x="884" y="2585"/>
                      <a:pt x="885" y="2584"/>
                      <a:pt x="886" y="2585"/>
                    </a:cubicBezTo>
                    <a:cubicBezTo>
                      <a:pt x="885" y="2587"/>
                      <a:pt x="888" y="2588"/>
                      <a:pt x="888" y="2590"/>
                    </a:cubicBezTo>
                    <a:cubicBezTo>
                      <a:pt x="889" y="2592"/>
                      <a:pt x="888" y="2593"/>
                      <a:pt x="888" y="2594"/>
                    </a:cubicBezTo>
                    <a:cubicBezTo>
                      <a:pt x="888" y="2596"/>
                      <a:pt x="888" y="2598"/>
                      <a:pt x="888" y="2600"/>
                    </a:cubicBezTo>
                    <a:cubicBezTo>
                      <a:pt x="888" y="2602"/>
                      <a:pt x="887" y="2603"/>
                      <a:pt x="886" y="2604"/>
                    </a:cubicBezTo>
                    <a:cubicBezTo>
                      <a:pt x="886" y="2608"/>
                      <a:pt x="889" y="2610"/>
                      <a:pt x="891" y="2612"/>
                    </a:cubicBezTo>
                    <a:cubicBezTo>
                      <a:pt x="893" y="2613"/>
                      <a:pt x="894" y="2616"/>
                      <a:pt x="897" y="2614"/>
                    </a:cubicBezTo>
                    <a:cubicBezTo>
                      <a:pt x="899" y="2613"/>
                      <a:pt x="898" y="2609"/>
                      <a:pt x="899" y="2607"/>
                    </a:cubicBezTo>
                    <a:cubicBezTo>
                      <a:pt x="899" y="2604"/>
                      <a:pt x="902" y="2601"/>
                      <a:pt x="902" y="2606"/>
                    </a:cubicBezTo>
                    <a:cubicBezTo>
                      <a:pt x="901" y="2609"/>
                      <a:pt x="900" y="2613"/>
                      <a:pt x="901" y="2616"/>
                    </a:cubicBezTo>
                    <a:cubicBezTo>
                      <a:pt x="902" y="2617"/>
                      <a:pt x="902" y="2617"/>
                      <a:pt x="903" y="2618"/>
                    </a:cubicBezTo>
                    <a:cubicBezTo>
                      <a:pt x="903" y="2620"/>
                      <a:pt x="903" y="2621"/>
                      <a:pt x="904" y="2623"/>
                    </a:cubicBezTo>
                    <a:cubicBezTo>
                      <a:pt x="904" y="2624"/>
                      <a:pt x="905" y="2625"/>
                      <a:pt x="906" y="2626"/>
                    </a:cubicBezTo>
                    <a:cubicBezTo>
                      <a:pt x="906" y="2627"/>
                      <a:pt x="906" y="2629"/>
                      <a:pt x="907" y="2630"/>
                    </a:cubicBezTo>
                    <a:cubicBezTo>
                      <a:pt x="912" y="2630"/>
                      <a:pt x="909" y="2635"/>
                      <a:pt x="910" y="2637"/>
                    </a:cubicBezTo>
                    <a:cubicBezTo>
                      <a:pt x="912" y="2639"/>
                      <a:pt x="912" y="2639"/>
                      <a:pt x="912" y="2640"/>
                    </a:cubicBezTo>
                    <a:cubicBezTo>
                      <a:pt x="912" y="2642"/>
                      <a:pt x="912" y="2643"/>
                      <a:pt x="913" y="2645"/>
                    </a:cubicBezTo>
                    <a:cubicBezTo>
                      <a:pt x="916" y="2645"/>
                      <a:pt x="915" y="2646"/>
                      <a:pt x="916" y="2649"/>
                    </a:cubicBezTo>
                    <a:cubicBezTo>
                      <a:pt x="916" y="2650"/>
                      <a:pt x="917" y="2651"/>
                      <a:pt x="917" y="2652"/>
                    </a:cubicBezTo>
                    <a:cubicBezTo>
                      <a:pt x="918" y="2652"/>
                      <a:pt x="918" y="2651"/>
                      <a:pt x="918" y="2651"/>
                    </a:cubicBezTo>
                    <a:cubicBezTo>
                      <a:pt x="918" y="2651"/>
                      <a:pt x="918" y="2652"/>
                      <a:pt x="919" y="2652"/>
                    </a:cubicBezTo>
                    <a:cubicBezTo>
                      <a:pt x="920" y="2652"/>
                      <a:pt x="918" y="2650"/>
                      <a:pt x="918" y="2648"/>
                    </a:cubicBezTo>
                    <a:cubicBezTo>
                      <a:pt x="919" y="2648"/>
                      <a:pt x="919" y="2648"/>
                      <a:pt x="920" y="2647"/>
                    </a:cubicBezTo>
                    <a:cubicBezTo>
                      <a:pt x="920" y="2647"/>
                      <a:pt x="920" y="2646"/>
                      <a:pt x="920" y="2645"/>
                    </a:cubicBezTo>
                    <a:cubicBezTo>
                      <a:pt x="920" y="2646"/>
                      <a:pt x="920" y="2647"/>
                      <a:pt x="920" y="2647"/>
                    </a:cubicBezTo>
                    <a:cubicBezTo>
                      <a:pt x="922" y="2647"/>
                      <a:pt x="921" y="2646"/>
                      <a:pt x="922" y="2645"/>
                    </a:cubicBezTo>
                    <a:cubicBezTo>
                      <a:pt x="924" y="2643"/>
                      <a:pt x="924" y="2648"/>
                      <a:pt x="925" y="2650"/>
                    </a:cubicBezTo>
                    <a:cubicBezTo>
                      <a:pt x="927" y="2648"/>
                      <a:pt x="926" y="2643"/>
                      <a:pt x="926" y="2641"/>
                    </a:cubicBezTo>
                    <a:cubicBezTo>
                      <a:pt x="926" y="2638"/>
                      <a:pt x="926" y="2637"/>
                      <a:pt x="928" y="2635"/>
                    </a:cubicBezTo>
                    <a:cubicBezTo>
                      <a:pt x="930" y="2632"/>
                      <a:pt x="928" y="2632"/>
                      <a:pt x="928" y="2629"/>
                    </a:cubicBezTo>
                    <a:cubicBezTo>
                      <a:pt x="928" y="2626"/>
                      <a:pt x="929" y="2624"/>
                      <a:pt x="929" y="2622"/>
                    </a:cubicBezTo>
                    <a:cubicBezTo>
                      <a:pt x="929" y="2619"/>
                      <a:pt x="927" y="2616"/>
                      <a:pt x="927" y="2613"/>
                    </a:cubicBezTo>
                    <a:cubicBezTo>
                      <a:pt x="927" y="2611"/>
                      <a:pt x="928" y="2608"/>
                      <a:pt x="928" y="2606"/>
                    </a:cubicBezTo>
                    <a:cubicBezTo>
                      <a:pt x="928" y="2605"/>
                      <a:pt x="927" y="2604"/>
                      <a:pt x="927" y="2603"/>
                    </a:cubicBezTo>
                    <a:cubicBezTo>
                      <a:pt x="927" y="2602"/>
                      <a:pt x="928" y="2601"/>
                      <a:pt x="928" y="2600"/>
                    </a:cubicBezTo>
                    <a:cubicBezTo>
                      <a:pt x="928" y="2597"/>
                      <a:pt x="927" y="2595"/>
                      <a:pt x="928" y="2592"/>
                    </a:cubicBezTo>
                    <a:cubicBezTo>
                      <a:pt x="929" y="2588"/>
                      <a:pt x="928" y="2583"/>
                      <a:pt x="926" y="2579"/>
                    </a:cubicBezTo>
                    <a:cubicBezTo>
                      <a:pt x="924" y="2575"/>
                      <a:pt x="920" y="2577"/>
                      <a:pt x="920" y="2581"/>
                    </a:cubicBezTo>
                    <a:cubicBezTo>
                      <a:pt x="919" y="2584"/>
                      <a:pt x="920" y="2587"/>
                      <a:pt x="920" y="2590"/>
                    </a:cubicBezTo>
                    <a:cubicBezTo>
                      <a:pt x="919" y="2593"/>
                      <a:pt x="920" y="2603"/>
                      <a:pt x="917" y="2604"/>
                    </a:cubicBezTo>
                    <a:cubicBezTo>
                      <a:pt x="918" y="2601"/>
                      <a:pt x="917" y="2597"/>
                      <a:pt x="917" y="2593"/>
                    </a:cubicBezTo>
                    <a:cubicBezTo>
                      <a:pt x="917" y="2590"/>
                      <a:pt x="918" y="2586"/>
                      <a:pt x="917" y="2582"/>
                    </a:cubicBezTo>
                    <a:cubicBezTo>
                      <a:pt x="917" y="2577"/>
                      <a:pt x="916" y="2571"/>
                      <a:pt x="914" y="2567"/>
                    </a:cubicBezTo>
                    <a:cubicBezTo>
                      <a:pt x="913" y="2565"/>
                      <a:pt x="912" y="2562"/>
                      <a:pt x="910" y="2561"/>
                    </a:cubicBezTo>
                    <a:cubicBezTo>
                      <a:pt x="910" y="2560"/>
                      <a:pt x="908" y="2558"/>
                      <a:pt x="907" y="2558"/>
                    </a:cubicBezTo>
                    <a:cubicBezTo>
                      <a:pt x="905" y="2559"/>
                      <a:pt x="907" y="2561"/>
                      <a:pt x="905" y="2561"/>
                    </a:cubicBezTo>
                    <a:cubicBezTo>
                      <a:pt x="905" y="2559"/>
                      <a:pt x="904" y="2557"/>
                      <a:pt x="903" y="2555"/>
                    </a:cubicBezTo>
                    <a:cubicBezTo>
                      <a:pt x="902" y="2556"/>
                      <a:pt x="902" y="2557"/>
                      <a:pt x="900" y="2557"/>
                    </a:cubicBezTo>
                    <a:cubicBezTo>
                      <a:pt x="899" y="2554"/>
                      <a:pt x="899" y="2550"/>
                      <a:pt x="900" y="2547"/>
                    </a:cubicBezTo>
                    <a:cubicBezTo>
                      <a:pt x="900" y="2544"/>
                      <a:pt x="901" y="2544"/>
                      <a:pt x="903" y="2542"/>
                    </a:cubicBezTo>
                    <a:cubicBezTo>
                      <a:pt x="903" y="2542"/>
                      <a:pt x="904" y="2541"/>
                      <a:pt x="905" y="2540"/>
                    </a:cubicBezTo>
                    <a:cubicBezTo>
                      <a:pt x="905" y="2539"/>
                      <a:pt x="905" y="2538"/>
                      <a:pt x="905" y="2537"/>
                    </a:cubicBezTo>
                    <a:cubicBezTo>
                      <a:pt x="906" y="2535"/>
                      <a:pt x="907" y="2535"/>
                      <a:pt x="907" y="2533"/>
                    </a:cubicBezTo>
                    <a:cubicBezTo>
                      <a:pt x="907" y="2531"/>
                      <a:pt x="906" y="2529"/>
                      <a:pt x="907" y="2527"/>
                    </a:cubicBezTo>
                    <a:cubicBezTo>
                      <a:pt x="908" y="2525"/>
                      <a:pt x="909" y="2524"/>
                      <a:pt x="909" y="2522"/>
                    </a:cubicBezTo>
                    <a:cubicBezTo>
                      <a:pt x="909" y="2520"/>
                      <a:pt x="907" y="2517"/>
                      <a:pt x="907" y="2515"/>
                    </a:cubicBezTo>
                    <a:cubicBezTo>
                      <a:pt x="907" y="2511"/>
                      <a:pt x="911" y="2510"/>
                      <a:pt x="911" y="2506"/>
                    </a:cubicBezTo>
                    <a:cubicBezTo>
                      <a:pt x="911" y="2504"/>
                      <a:pt x="911" y="2502"/>
                      <a:pt x="911" y="2500"/>
                    </a:cubicBezTo>
                    <a:cubicBezTo>
                      <a:pt x="912" y="2499"/>
                      <a:pt x="913" y="2499"/>
                      <a:pt x="914" y="2499"/>
                    </a:cubicBezTo>
                    <a:cubicBezTo>
                      <a:pt x="916" y="2498"/>
                      <a:pt x="917" y="2496"/>
                      <a:pt x="919" y="2495"/>
                    </a:cubicBezTo>
                    <a:cubicBezTo>
                      <a:pt x="920" y="2499"/>
                      <a:pt x="916" y="2500"/>
                      <a:pt x="915" y="2503"/>
                    </a:cubicBezTo>
                    <a:cubicBezTo>
                      <a:pt x="915" y="2505"/>
                      <a:pt x="916" y="2507"/>
                      <a:pt x="915" y="2510"/>
                    </a:cubicBezTo>
                    <a:cubicBezTo>
                      <a:pt x="914" y="2512"/>
                      <a:pt x="915" y="2514"/>
                      <a:pt x="914" y="2517"/>
                    </a:cubicBezTo>
                    <a:cubicBezTo>
                      <a:pt x="914" y="2521"/>
                      <a:pt x="912" y="2524"/>
                      <a:pt x="911" y="2528"/>
                    </a:cubicBezTo>
                    <a:cubicBezTo>
                      <a:pt x="910" y="2531"/>
                      <a:pt x="910" y="2534"/>
                      <a:pt x="910" y="2537"/>
                    </a:cubicBezTo>
                    <a:cubicBezTo>
                      <a:pt x="910" y="2539"/>
                      <a:pt x="911" y="2541"/>
                      <a:pt x="910" y="2542"/>
                    </a:cubicBezTo>
                    <a:cubicBezTo>
                      <a:pt x="910" y="2543"/>
                      <a:pt x="907" y="2542"/>
                      <a:pt x="906" y="2543"/>
                    </a:cubicBezTo>
                    <a:cubicBezTo>
                      <a:pt x="906" y="2544"/>
                      <a:pt x="907" y="2545"/>
                      <a:pt x="907" y="2546"/>
                    </a:cubicBezTo>
                    <a:cubicBezTo>
                      <a:pt x="907" y="2548"/>
                      <a:pt x="905" y="2549"/>
                      <a:pt x="906" y="2551"/>
                    </a:cubicBezTo>
                    <a:cubicBezTo>
                      <a:pt x="906" y="2552"/>
                      <a:pt x="907" y="2552"/>
                      <a:pt x="908" y="2552"/>
                    </a:cubicBezTo>
                    <a:cubicBezTo>
                      <a:pt x="908" y="2553"/>
                      <a:pt x="909" y="2554"/>
                      <a:pt x="909" y="2554"/>
                    </a:cubicBezTo>
                    <a:cubicBezTo>
                      <a:pt x="911" y="2556"/>
                      <a:pt x="913" y="2557"/>
                      <a:pt x="914" y="2559"/>
                    </a:cubicBezTo>
                    <a:cubicBezTo>
                      <a:pt x="916" y="2560"/>
                      <a:pt x="916" y="2562"/>
                      <a:pt x="917" y="2564"/>
                    </a:cubicBezTo>
                    <a:cubicBezTo>
                      <a:pt x="918" y="2566"/>
                      <a:pt x="918" y="2571"/>
                      <a:pt x="920" y="2569"/>
                    </a:cubicBezTo>
                    <a:cubicBezTo>
                      <a:pt x="923" y="2568"/>
                      <a:pt x="922" y="2564"/>
                      <a:pt x="922" y="2562"/>
                    </a:cubicBezTo>
                    <a:cubicBezTo>
                      <a:pt x="922" y="2560"/>
                      <a:pt x="923" y="2558"/>
                      <a:pt x="923" y="2557"/>
                    </a:cubicBezTo>
                    <a:cubicBezTo>
                      <a:pt x="924" y="2553"/>
                      <a:pt x="922" y="2549"/>
                      <a:pt x="921" y="2546"/>
                    </a:cubicBezTo>
                    <a:cubicBezTo>
                      <a:pt x="921" y="2542"/>
                      <a:pt x="923" y="2539"/>
                      <a:pt x="923" y="2535"/>
                    </a:cubicBezTo>
                    <a:cubicBezTo>
                      <a:pt x="923" y="2532"/>
                      <a:pt x="922" y="2529"/>
                      <a:pt x="923" y="2526"/>
                    </a:cubicBezTo>
                    <a:cubicBezTo>
                      <a:pt x="923" y="2525"/>
                      <a:pt x="924" y="2523"/>
                      <a:pt x="924" y="2521"/>
                    </a:cubicBezTo>
                    <a:cubicBezTo>
                      <a:pt x="924" y="2520"/>
                      <a:pt x="924" y="2518"/>
                      <a:pt x="924" y="2517"/>
                    </a:cubicBezTo>
                    <a:cubicBezTo>
                      <a:pt x="925" y="2514"/>
                      <a:pt x="925" y="2513"/>
                      <a:pt x="924" y="2511"/>
                    </a:cubicBezTo>
                    <a:cubicBezTo>
                      <a:pt x="923" y="2509"/>
                      <a:pt x="923" y="2507"/>
                      <a:pt x="923" y="2506"/>
                    </a:cubicBezTo>
                    <a:cubicBezTo>
                      <a:pt x="923" y="2503"/>
                      <a:pt x="923" y="2500"/>
                      <a:pt x="923" y="2497"/>
                    </a:cubicBezTo>
                    <a:cubicBezTo>
                      <a:pt x="923" y="2496"/>
                      <a:pt x="923" y="2495"/>
                      <a:pt x="923" y="2495"/>
                    </a:cubicBezTo>
                    <a:cubicBezTo>
                      <a:pt x="924" y="2494"/>
                      <a:pt x="924" y="2494"/>
                      <a:pt x="924" y="2493"/>
                    </a:cubicBezTo>
                    <a:cubicBezTo>
                      <a:pt x="925" y="2492"/>
                      <a:pt x="925" y="2492"/>
                      <a:pt x="925" y="2491"/>
                    </a:cubicBezTo>
                    <a:cubicBezTo>
                      <a:pt x="925" y="2490"/>
                      <a:pt x="924" y="2489"/>
                      <a:pt x="924" y="2489"/>
                    </a:cubicBezTo>
                    <a:cubicBezTo>
                      <a:pt x="925" y="2486"/>
                      <a:pt x="925" y="2486"/>
                      <a:pt x="927" y="2485"/>
                    </a:cubicBezTo>
                    <a:cubicBezTo>
                      <a:pt x="929" y="2484"/>
                      <a:pt x="930" y="2484"/>
                      <a:pt x="931" y="2484"/>
                    </a:cubicBezTo>
                    <a:cubicBezTo>
                      <a:pt x="931" y="2485"/>
                      <a:pt x="930" y="2486"/>
                      <a:pt x="929" y="2487"/>
                    </a:cubicBezTo>
                    <a:cubicBezTo>
                      <a:pt x="929" y="2488"/>
                      <a:pt x="930" y="2489"/>
                      <a:pt x="930" y="2489"/>
                    </a:cubicBezTo>
                    <a:cubicBezTo>
                      <a:pt x="930" y="2492"/>
                      <a:pt x="930" y="2495"/>
                      <a:pt x="930" y="2497"/>
                    </a:cubicBezTo>
                    <a:cubicBezTo>
                      <a:pt x="931" y="2500"/>
                      <a:pt x="932" y="2502"/>
                      <a:pt x="932" y="2504"/>
                    </a:cubicBezTo>
                    <a:cubicBezTo>
                      <a:pt x="932" y="2507"/>
                      <a:pt x="930" y="2509"/>
                      <a:pt x="930" y="2512"/>
                    </a:cubicBezTo>
                    <a:cubicBezTo>
                      <a:pt x="931" y="2514"/>
                      <a:pt x="933" y="2516"/>
                      <a:pt x="933" y="2519"/>
                    </a:cubicBezTo>
                    <a:cubicBezTo>
                      <a:pt x="933" y="2520"/>
                      <a:pt x="932" y="2522"/>
                      <a:pt x="932" y="2524"/>
                    </a:cubicBezTo>
                    <a:cubicBezTo>
                      <a:pt x="932" y="2525"/>
                      <a:pt x="931" y="2526"/>
                      <a:pt x="931" y="2527"/>
                    </a:cubicBezTo>
                    <a:cubicBezTo>
                      <a:pt x="931" y="2529"/>
                      <a:pt x="932" y="2531"/>
                      <a:pt x="932" y="2532"/>
                    </a:cubicBezTo>
                    <a:cubicBezTo>
                      <a:pt x="932" y="2534"/>
                      <a:pt x="931" y="2536"/>
                      <a:pt x="931" y="2537"/>
                    </a:cubicBezTo>
                    <a:cubicBezTo>
                      <a:pt x="931" y="2539"/>
                      <a:pt x="931" y="2540"/>
                      <a:pt x="932" y="2541"/>
                    </a:cubicBezTo>
                    <a:cubicBezTo>
                      <a:pt x="933" y="2542"/>
                      <a:pt x="934" y="2543"/>
                      <a:pt x="934" y="2544"/>
                    </a:cubicBezTo>
                    <a:cubicBezTo>
                      <a:pt x="934" y="2545"/>
                      <a:pt x="933" y="2546"/>
                      <a:pt x="933" y="2547"/>
                    </a:cubicBezTo>
                    <a:cubicBezTo>
                      <a:pt x="934" y="2549"/>
                      <a:pt x="936" y="2548"/>
                      <a:pt x="937" y="2548"/>
                    </a:cubicBezTo>
                    <a:cubicBezTo>
                      <a:pt x="938" y="2550"/>
                      <a:pt x="938" y="2550"/>
                      <a:pt x="939" y="2550"/>
                    </a:cubicBezTo>
                    <a:cubicBezTo>
                      <a:pt x="940" y="2550"/>
                      <a:pt x="941" y="2549"/>
                      <a:pt x="942" y="2551"/>
                    </a:cubicBezTo>
                    <a:cubicBezTo>
                      <a:pt x="943" y="2552"/>
                      <a:pt x="942" y="2554"/>
                      <a:pt x="942" y="2555"/>
                    </a:cubicBezTo>
                    <a:cubicBezTo>
                      <a:pt x="941" y="2556"/>
                      <a:pt x="943" y="2557"/>
                      <a:pt x="942" y="2558"/>
                    </a:cubicBezTo>
                    <a:cubicBezTo>
                      <a:pt x="942" y="2560"/>
                      <a:pt x="939" y="2560"/>
                      <a:pt x="938" y="2561"/>
                    </a:cubicBezTo>
                    <a:cubicBezTo>
                      <a:pt x="938" y="2562"/>
                      <a:pt x="938" y="2562"/>
                      <a:pt x="939" y="2563"/>
                    </a:cubicBezTo>
                    <a:cubicBezTo>
                      <a:pt x="940" y="2562"/>
                      <a:pt x="941" y="2563"/>
                      <a:pt x="942" y="2564"/>
                    </a:cubicBezTo>
                    <a:cubicBezTo>
                      <a:pt x="943" y="2565"/>
                      <a:pt x="942" y="2566"/>
                      <a:pt x="943" y="2567"/>
                    </a:cubicBezTo>
                    <a:cubicBezTo>
                      <a:pt x="944" y="2570"/>
                      <a:pt x="945" y="2567"/>
                      <a:pt x="947" y="2569"/>
                    </a:cubicBezTo>
                    <a:cubicBezTo>
                      <a:pt x="948" y="2570"/>
                      <a:pt x="947" y="2571"/>
                      <a:pt x="949" y="2572"/>
                    </a:cubicBezTo>
                    <a:cubicBezTo>
                      <a:pt x="951" y="2573"/>
                      <a:pt x="953" y="2572"/>
                      <a:pt x="955" y="2573"/>
                    </a:cubicBezTo>
                    <a:cubicBezTo>
                      <a:pt x="956" y="2573"/>
                      <a:pt x="957" y="2575"/>
                      <a:pt x="957" y="2576"/>
                    </a:cubicBezTo>
                    <a:cubicBezTo>
                      <a:pt x="956" y="2577"/>
                      <a:pt x="955" y="2577"/>
                      <a:pt x="954" y="2577"/>
                    </a:cubicBezTo>
                    <a:cubicBezTo>
                      <a:pt x="954" y="2578"/>
                      <a:pt x="954" y="2578"/>
                      <a:pt x="954" y="2579"/>
                    </a:cubicBezTo>
                    <a:cubicBezTo>
                      <a:pt x="953" y="2580"/>
                      <a:pt x="954" y="2582"/>
                      <a:pt x="952" y="2582"/>
                    </a:cubicBezTo>
                    <a:cubicBezTo>
                      <a:pt x="952" y="2582"/>
                      <a:pt x="952" y="2583"/>
                      <a:pt x="952" y="2583"/>
                    </a:cubicBezTo>
                    <a:cubicBezTo>
                      <a:pt x="947" y="2581"/>
                      <a:pt x="950" y="2583"/>
                      <a:pt x="949" y="2586"/>
                    </a:cubicBezTo>
                    <a:cubicBezTo>
                      <a:pt x="947" y="2586"/>
                      <a:pt x="944" y="2580"/>
                      <a:pt x="943" y="2584"/>
                    </a:cubicBezTo>
                    <a:cubicBezTo>
                      <a:pt x="942" y="2586"/>
                      <a:pt x="944" y="2590"/>
                      <a:pt x="945" y="2591"/>
                    </a:cubicBezTo>
                    <a:cubicBezTo>
                      <a:pt x="945" y="2592"/>
                      <a:pt x="945" y="2592"/>
                      <a:pt x="946" y="2593"/>
                    </a:cubicBezTo>
                    <a:cubicBezTo>
                      <a:pt x="946" y="2594"/>
                      <a:pt x="945" y="2595"/>
                      <a:pt x="945" y="2596"/>
                    </a:cubicBezTo>
                    <a:cubicBezTo>
                      <a:pt x="946" y="2597"/>
                      <a:pt x="947" y="2597"/>
                      <a:pt x="948" y="2598"/>
                    </a:cubicBezTo>
                    <a:cubicBezTo>
                      <a:pt x="949" y="2599"/>
                      <a:pt x="948" y="2600"/>
                      <a:pt x="950" y="2601"/>
                    </a:cubicBezTo>
                    <a:cubicBezTo>
                      <a:pt x="952" y="2603"/>
                      <a:pt x="953" y="2602"/>
                      <a:pt x="955" y="2602"/>
                    </a:cubicBezTo>
                    <a:cubicBezTo>
                      <a:pt x="956" y="2605"/>
                      <a:pt x="956" y="2607"/>
                      <a:pt x="958" y="2609"/>
                    </a:cubicBezTo>
                    <a:cubicBezTo>
                      <a:pt x="959" y="2610"/>
                      <a:pt x="960" y="2610"/>
                      <a:pt x="961" y="2611"/>
                    </a:cubicBezTo>
                    <a:cubicBezTo>
                      <a:pt x="961" y="2612"/>
                      <a:pt x="961" y="2613"/>
                      <a:pt x="962" y="2614"/>
                    </a:cubicBezTo>
                    <a:cubicBezTo>
                      <a:pt x="964" y="2614"/>
                      <a:pt x="963" y="2608"/>
                      <a:pt x="963" y="2606"/>
                    </a:cubicBezTo>
                    <a:cubicBezTo>
                      <a:pt x="963" y="2605"/>
                      <a:pt x="963" y="2604"/>
                      <a:pt x="963" y="2603"/>
                    </a:cubicBezTo>
                    <a:cubicBezTo>
                      <a:pt x="962" y="2602"/>
                      <a:pt x="961" y="2602"/>
                      <a:pt x="960" y="2601"/>
                    </a:cubicBezTo>
                    <a:cubicBezTo>
                      <a:pt x="960" y="2599"/>
                      <a:pt x="962" y="2596"/>
                      <a:pt x="962" y="2595"/>
                    </a:cubicBezTo>
                    <a:cubicBezTo>
                      <a:pt x="962" y="2593"/>
                      <a:pt x="962" y="2592"/>
                      <a:pt x="962" y="2590"/>
                    </a:cubicBezTo>
                    <a:cubicBezTo>
                      <a:pt x="963" y="2588"/>
                      <a:pt x="964" y="2588"/>
                      <a:pt x="963" y="2586"/>
                    </a:cubicBezTo>
                    <a:cubicBezTo>
                      <a:pt x="962" y="2584"/>
                      <a:pt x="961" y="2583"/>
                      <a:pt x="961" y="2581"/>
                    </a:cubicBezTo>
                    <a:cubicBezTo>
                      <a:pt x="961" y="2579"/>
                      <a:pt x="962" y="2578"/>
                      <a:pt x="962" y="2577"/>
                    </a:cubicBezTo>
                    <a:cubicBezTo>
                      <a:pt x="962" y="2577"/>
                      <a:pt x="962" y="2577"/>
                      <a:pt x="962" y="2577"/>
                    </a:cubicBezTo>
                    <a:cubicBezTo>
                      <a:pt x="963" y="2573"/>
                      <a:pt x="967" y="2574"/>
                      <a:pt x="970" y="2575"/>
                    </a:cubicBezTo>
                    <a:cubicBezTo>
                      <a:pt x="968" y="2577"/>
                      <a:pt x="968" y="2578"/>
                      <a:pt x="970" y="2581"/>
                    </a:cubicBezTo>
                    <a:cubicBezTo>
                      <a:pt x="971" y="2583"/>
                      <a:pt x="972" y="2584"/>
                      <a:pt x="974" y="2582"/>
                    </a:cubicBezTo>
                    <a:cubicBezTo>
                      <a:pt x="979" y="2579"/>
                      <a:pt x="973" y="2574"/>
                      <a:pt x="970" y="2572"/>
                    </a:cubicBezTo>
                    <a:cubicBezTo>
                      <a:pt x="973" y="2572"/>
                      <a:pt x="973" y="2571"/>
                      <a:pt x="973" y="2569"/>
                    </a:cubicBezTo>
                    <a:cubicBezTo>
                      <a:pt x="973" y="2565"/>
                      <a:pt x="972" y="2566"/>
                      <a:pt x="976" y="2564"/>
                    </a:cubicBezTo>
                    <a:cubicBezTo>
                      <a:pt x="975" y="2561"/>
                      <a:pt x="975" y="2558"/>
                      <a:pt x="979" y="2557"/>
                    </a:cubicBezTo>
                    <a:cubicBezTo>
                      <a:pt x="980" y="2558"/>
                      <a:pt x="979" y="2559"/>
                      <a:pt x="980" y="2560"/>
                    </a:cubicBezTo>
                    <a:cubicBezTo>
                      <a:pt x="981" y="2562"/>
                      <a:pt x="982" y="2562"/>
                      <a:pt x="983" y="2563"/>
                    </a:cubicBezTo>
                    <a:cubicBezTo>
                      <a:pt x="985" y="2565"/>
                      <a:pt x="985" y="2568"/>
                      <a:pt x="986" y="2571"/>
                    </a:cubicBezTo>
                    <a:cubicBezTo>
                      <a:pt x="986" y="2573"/>
                      <a:pt x="987" y="2576"/>
                      <a:pt x="987" y="2578"/>
                    </a:cubicBezTo>
                    <a:cubicBezTo>
                      <a:pt x="987" y="2580"/>
                      <a:pt x="987" y="2581"/>
                      <a:pt x="985" y="2583"/>
                    </a:cubicBezTo>
                    <a:cubicBezTo>
                      <a:pt x="985" y="2583"/>
                      <a:pt x="983" y="2585"/>
                      <a:pt x="983" y="2584"/>
                    </a:cubicBezTo>
                    <a:cubicBezTo>
                      <a:pt x="983" y="2585"/>
                      <a:pt x="982" y="2585"/>
                      <a:pt x="982" y="2585"/>
                    </a:cubicBezTo>
                    <a:cubicBezTo>
                      <a:pt x="983" y="2585"/>
                      <a:pt x="984" y="2585"/>
                      <a:pt x="985" y="2585"/>
                    </a:cubicBezTo>
                    <a:cubicBezTo>
                      <a:pt x="985" y="2589"/>
                      <a:pt x="981" y="2592"/>
                      <a:pt x="987" y="2590"/>
                    </a:cubicBezTo>
                    <a:cubicBezTo>
                      <a:pt x="989" y="2590"/>
                      <a:pt x="991" y="2590"/>
                      <a:pt x="992" y="2589"/>
                    </a:cubicBezTo>
                    <a:cubicBezTo>
                      <a:pt x="993" y="2588"/>
                      <a:pt x="993" y="2585"/>
                      <a:pt x="993" y="2585"/>
                    </a:cubicBezTo>
                    <a:cubicBezTo>
                      <a:pt x="994" y="2576"/>
                      <a:pt x="991" y="2568"/>
                      <a:pt x="990" y="2560"/>
                    </a:cubicBezTo>
                    <a:cubicBezTo>
                      <a:pt x="990" y="2558"/>
                      <a:pt x="989" y="2556"/>
                      <a:pt x="988" y="2555"/>
                    </a:cubicBezTo>
                    <a:cubicBezTo>
                      <a:pt x="988" y="2555"/>
                      <a:pt x="987" y="2555"/>
                      <a:pt x="987" y="2554"/>
                    </a:cubicBezTo>
                    <a:cubicBezTo>
                      <a:pt x="987" y="2554"/>
                      <a:pt x="987" y="2554"/>
                      <a:pt x="987" y="2553"/>
                    </a:cubicBezTo>
                    <a:cubicBezTo>
                      <a:pt x="986" y="2553"/>
                      <a:pt x="986" y="2552"/>
                      <a:pt x="986" y="2551"/>
                    </a:cubicBezTo>
                    <a:cubicBezTo>
                      <a:pt x="986" y="2552"/>
                      <a:pt x="985" y="2551"/>
                      <a:pt x="985" y="2552"/>
                    </a:cubicBezTo>
                    <a:cubicBezTo>
                      <a:pt x="984" y="2551"/>
                      <a:pt x="984" y="2550"/>
                      <a:pt x="984" y="2549"/>
                    </a:cubicBezTo>
                    <a:cubicBezTo>
                      <a:pt x="983" y="2549"/>
                      <a:pt x="982" y="2550"/>
                      <a:pt x="981" y="2550"/>
                    </a:cubicBezTo>
                    <a:cubicBezTo>
                      <a:pt x="979" y="2544"/>
                      <a:pt x="976" y="2537"/>
                      <a:pt x="977" y="2531"/>
                    </a:cubicBezTo>
                    <a:cubicBezTo>
                      <a:pt x="980" y="2536"/>
                      <a:pt x="982" y="2541"/>
                      <a:pt x="986" y="2545"/>
                    </a:cubicBezTo>
                    <a:cubicBezTo>
                      <a:pt x="987" y="2546"/>
                      <a:pt x="989" y="2547"/>
                      <a:pt x="990" y="2549"/>
                    </a:cubicBezTo>
                    <a:cubicBezTo>
                      <a:pt x="992" y="2551"/>
                      <a:pt x="992" y="2552"/>
                      <a:pt x="995" y="2552"/>
                    </a:cubicBezTo>
                    <a:cubicBezTo>
                      <a:pt x="996" y="2555"/>
                      <a:pt x="996" y="2556"/>
                      <a:pt x="999" y="2554"/>
                    </a:cubicBezTo>
                    <a:cubicBezTo>
                      <a:pt x="999" y="2556"/>
                      <a:pt x="999" y="2561"/>
                      <a:pt x="1001" y="2560"/>
                    </a:cubicBezTo>
                    <a:cubicBezTo>
                      <a:pt x="1002" y="2562"/>
                      <a:pt x="1001" y="2564"/>
                      <a:pt x="1002" y="2565"/>
                    </a:cubicBezTo>
                    <a:cubicBezTo>
                      <a:pt x="1005" y="2565"/>
                      <a:pt x="1005" y="2564"/>
                      <a:pt x="1004" y="2561"/>
                    </a:cubicBezTo>
                    <a:cubicBezTo>
                      <a:pt x="1004" y="2560"/>
                      <a:pt x="1004" y="2557"/>
                      <a:pt x="1001" y="2557"/>
                    </a:cubicBezTo>
                    <a:cubicBezTo>
                      <a:pt x="1001" y="2556"/>
                      <a:pt x="1001" y="2555"/>
                      <a:pt x="1000" y="2554"/>
                    </a:cubicBezTo>
                    <a:cubicBezTo>
                      <a:pt x="1000" y="2552"/>
                      <a:pt x="999" y="2551"/>
                      <a:pt x="998" y="2550"/>
                    </a:cubicBezTo>
                    <a:cubicBezTo>
                      <a:pt x="997" y="2548"/>
                      <a:pt x="996" y="2545"/>
                      <a:pt x="997" y="2543"/>
                    </a:cubicBezTo>
                    <a:cubicBezTo>
                      <a:pt x="997" y="2542"/>
                      <a:pt x="998" y="2541"/>
                      <a:pt x="998" y="2540"/>
                    </a:cubicBezTo>
                    <a:cubicBezTo>
                      <a:pt x="998" y="2539"/>
                      <a:pt x="997" y="2538"/>
                      <a:pt x="997" y="2537"/>
                    </a:cubicBezTo>
                    <a:cubicBezTo>
                      <a:pt x="997" y="2536"/>
                      <a:pt x="998" y="2535"/>
                      <a:pt x="998" y="2534"/>
                    </a:cubicBezTo>
                    <a:cubicBezTo>
                      <a:pt x="998" y="2533"/>
                      <a:pt x="997" y="2532"/>
                      <a:pt x="996" y="2531"/>
                    </a:cubicBezTo>
                    <a:cubicBezTo>
                      <a:pt x="996" y="2531"/>
                      <a:pt x="994" y="2531"/>
                      <a:pt x="994" y="2531"/>
                    </a:cubicBezTo>
                    <a:cubicBezTo>
                      <a:pt x="994" y="2530"/>
                      <a:pt x="996" y="2528"/>
                      <a:pt x="996" y="2527"/>
                    </a:cubicBezTo>
                    <a:cubicBezTo>
                      <a:pt x="998" y="2525"/>
                      <a:pt x="998" y="2525"/>
                      <a:pt x="997" y="2522"/>
                    </a:cubicBezTo>
                    <a:cubicBezTo>
                      <a:pt x="997" y="2518"/>
                      <a:pt x="996" y="2514"/>
                      <a:pt x="995" y="2510"/>
                    </a:cubicBezTo>
                    <a:cubicBezTo>
                      <a:pt x="995" y="2512"/>
                      <a:pt x="996" y="2512"/>
                      <a:pt x="997" y="2513"/>
                    </a:cubicBezTo>
                    <a:cubicBezTo>
                      <a:pt x="999" y="2515"/>
                      <a:pt x="1000" y="2518"/>
                      <a:pt x="1000" y="2521"/>
                    </a:cubicBezTo>
                    <a:cubicBezTo>
                      <a:pt x="1001" y="2523"/>
                      <a:pt x="1000" y="2529"/>
                      <a:pt x="1003" y="2531"/>
                    </a:cubicBezTo>
                    <a:cubicBezTo>
                      <a:pt x="1004" y="2531"/>
                      <a:pt x="1005" y="2530"/>
                      <a:pt x="1005" y="2530"/>
                    </a:cubicBezTo>
                    <a:cubicBezTo>
                      <a:pt x="1005" y="2530"/>
                      <a:pt x="1007" y="2531"/>
                      <a:pt x="1007" y="2531"/>
                    </a:cubicBezTo>
                    <a:cubicBezTo>
                      <a:pt x="1008" y="2531"/>
                      <a:pt x="1009" y="2530"/>
                      <a:pt x="1011" y="2530"/>
                    </a:cubicBezTo>
                    <a:cubicBezTo>
                      <a:pt x="1011" y="2530"/>
                      <a:pt x="1014" y="2531"/>
                      <a:pt x="1014" y="2531"/>
                    </a:cubicBezTo>
                    <a:cubicBezTo>
                      <a:pt x="1015" y="2532"/>
                      <a:pt x="1014" y="2533"/>
                      <a:pt x="1013" y="2533"/>
                    </a:cubicBezTo>
                    <a:cubicBezTo>
                      <a:pt x="1011" y="2539"/>
                      <a:pt x="1017" y="2542"/>
                      <a:pt x="1018" y="2547"/>
                    </a:cubicBezTo>
                    <a:cubicBezTo>
                      <a:pt x="1020" y="2550"/>
                      <a:pt x="1020" y="2554"/>
                      <a:pt x="1021" y="2558"/>
                    </a:cubicBezTo>
                    <a:cubicBezTo>
                      <a:pt x="1021" y="2558"/>
                      <a:pt x="1021" y="2559"/>
                      <a:pt x="1021" y="2560"/>
                    </a:cubicBezTo>
                    <a:cubicBezTo>
                      <a:pt x="1022" y="2561"/>
                      <a:pt x="1022" y="2561"/>
                      <a:pt x="1023" y="2562"/>
                    </a:cubicBezTo>
                    <a:cubicBezTo>
                      <a:pt x="1024" y="2563"/>
                      <a:pt x="1025" y="2563"/>
                      <a:pt x="1026" y="2565"/>
                    </a:cubicBezTo>
                    <a:cubicBezTo>
                      <a:pt x="1026" y="2562"/>
                      <a:pt x="1028" y="2560"/>
                      <a:pt x="1028" y="2556"/>
                    </a:cubicBezTo>
                    <a:cubicBezTo>
                      <a:pt x="1027" y="2554"/>
                      <a:pt x="1027" y="2550"/>
                      <a:pt x="1028" y="2548"/>
                    </a:cubicBezTo>
                    <a:cubicBezTo>
                      <a:pt x="1029" y="2545"/>
                      <a:pt x="1030" y="2545"/>
                      <a:pt x="1029" y="2543"/>
                    </a:cubicBezTo>
                    <a:cubicBezTo>
                      <a:pt x="1029" y="2542"/>
                      <a:pt x="1029" y="2541"/>
                      <a:pt x="1029" y="2540"/>
                    </a:cubicBezTo>
                    <a:cubicBezTo>
                      <a:pt x="1029" y="2537"/>
                      <a:pt x="1029" y="2536"/>
                      <a:pt x="1026" y="2536"/>
                    </a:cubicBezTo>
                    <a:cubicBezTo>
                      <a:pt x="1026" y="2534"/>
                      <a:pt x="1028" y="2531"/>
                      <a:pt x="1029" y="2529"/>
                    </a:cubicBezTo>
                    <a:cubicBezTo>
                      <a:pt x="1030" y="2527"/>
                      <a:pt x="1030" y="2528"/>
                      <a:pt x="1029" y="2526"/>
                    </a:cubicBezTo>
                    <a:cubicBezTo>
                      <a:pt x="1029" y="2525"/>
                      <a:pt x="1028" y="2524"/>
                      <a:pt x="1029" y="2523"/>
                    </a:cubicBezTo>
                    <a:cubicBezTo>
                      <a:pt x="1032" y="2526"/>
                      <a:pt x="1031" y="2516"/>
                      <a:pt x="1031" y="2514"/>
                    </a:cubicBezTo>
                    <a:cubicBezTo>
                      <a:pt x="1030" y="2512"/>
                      <a:pt x="1031" y="2510"/>
                      <a:pt x="1031" y="2508"/>
                    </a:cubicBezTo>
                    <a:cubicBezTo>
                      <a:pt x="1033" y="2501"/>
                      <a:pt x="1031" y="2492"/>
                      <a:pt x="1029" y="2485"/>
                    </a:cubicBezTo>
                    <a:cubicBezTo>
                      <a:pt x="1031" y="2484"/>
                      <a:pt x="1031" y="2487"/>
                      <a:pt x="1033" y="2486"/>
                    </a:cubicBezTo>
                    <a:cubicBezTo>
                      <a:pt x="1033" y="2482"/>
                      <a:pt x="1033" y="2478"/>
                      <a:pt x="1033" y="2473"/>
                    </a:cubicBezTo>
                    <a:cubicBezTo>
                      <a:pt x="1033" y="2471"/>
                      <a:pt x="1032" y="2468"/>
                      <a:pt x="1032" y="2466"/>
                    </a:cubicBezTo>
                    <a:cubicBezTo>
                      <a:pt x="1032" y="2462"/>
                      <a:pt x="1033" y="2457"/>
                      <a:pt x="1034" y="2453"/>
                    </a:cubicBezTo>
                    <a:cubicBezTo>
                      <a:pt x="1035" y="2452"/>
                      <a:pt x="1035" y="2451"/>
                      <a:pt x="1034" y="2449"/>
                    </a:cubicBezTo>
                    <a:cubicBezTo>
                      <a:pt x="1034" y="2448"/>
                      <a:pt x="1034" y="2448"/>
                      <a:pt x="1035" y="2446"/>
                    </a:cubicBezTo>
                    <a:cubicBezTo>
                      <a:pt x="1035" y="2445"/>
                      <a:pt x="1036" y="2445"/>
                      <a:pt x="1036" y="2443"/>
                    </a:cubicBezTo>
                    <a:cubicBezTo>
                      <a:pt x="1035" y="2440"/>
                      <a:pt x="1034" y="2439"/>
                      <a:pt x="1035" y="2436"/>
                    </a:cubicBezTo>
                    <a:cubicBezTo>
                      <a:pt x="1037" y="2437"/>
                      <a:pt x="1038" y="2437"/>
                      <a:pt x="1037" y="2439"/>
                    </a:cubicBezTo>
                    <a:cubicBezTo>
                      <a:pt x="1037" y="2439"/>
                      <a:pt x="1037" y="2440"/>
                      <a:pt x="1037" y="2441"/>
                    </a:cubicBezTo>
                    <a:cubicBezTo>
                      <a:pt x="1037" y="2441"/>
                      <a:pt x="1037" y="2442"/>
                      <a:pt x="1037" y="2442"/>
                    </a:cubicBezTo>
                    <a:cubicBezTo>
                      <a:pt x="1037" y="2443"/>
                      <a:pt x="1038" y="2444"/>
                      <a:pt x="1038" y="2445"/>
                    </a:cubicBezTo>
                    <a:cubicBezTo>
                      <a:pt x="1038" y="2445"/>
                      <a:pt x="1039" y="2445"/>
                      <a:pt x="1039" y="2446"/>
                    </a:cubicBezTo>
                    <a:cubicBezTo>
                      <a:pt x="1040" y="2447"/>
                      <a:pt x="1042" y="2452"/>
                      <a:pt x="1043" y="2449"/>
                    </a:cubicBezTo>
                    <a:cubicBezTo>
                      <a:pt x="1043" y="2448"/>
                      <a:pt x="1042" y="2447"/>
                      <a:pt x="1042" y="2446"/>
                    </a:cubicBezTo>
                    <a:cubicBezTo>
                      <a:pt x="1043" y="2446"/>
                      <a:pt x="1043" y="2446"/>
                      <a:pt x="1043" y="2445"/>
                    </a:cubicBezTo>
                    <a:cubicBezTo>
                      <a:pt x="1044" y="2444"/>
                      <a:pt x="1044" y="2445"/>
                      <a:pt x="1044" y="2444"/>
                    </a:cubicBezTo>
                    <a:cubicBezTo>
                      <a:pt x="1044" y="2443"/>
                      <a:pt x="1043" y="2442"/>
                      <a:pt x="1043" y="2441"/>
                    </a:cubicBezTo>
                    <a:cubicBezTo>
                      <a:pt x="1043" y="2440"/>
                      <a:pt x="1044" y="2439"/>
                      <a:pt x="1045" y="2439"/>
                    </a:cubicBezTo>
                    <a:cubicBezTo>
                      <a:pt x="1046" y="2437"/>
                      <a:pt x="1046" y="2437"/>
                      <a:pt x="1046" y="2436"/>
                    </a:cubicBezTo>
                    <a:cubicBezTo>
                      <a:pt x="1045" y="2434"/>
                      <a:pt x="1045" y="2433"/>
                      <a:pt x="1047" y="2432"/>
                    </a:cubicBezTo>
                    <a:cubicBezTo>
                      <a:pt x="1048" y="2430"/>
                      <a:pt x="1048" y="2431"/>
                      <a:pt x="1049" y="2429"/>
                    </a:cubicBezTo>
                    <a:cubicBezTo>
                      <a:pt x="1049" y="2428"/>
                      <a:pt x="1048" y="2427"/>
                      <a:pt x="1048" y="2426"/>
                    </a:cubicBezTo>
                    <a:cubicBezTo>
                      <a:pt x="1048" y="2425"/>
                      <a:pt x="1050" y="2422"/>
                      <a:pt x="1048" y="2422"/>
                    </a:cubicBezTo>
                    <a:cubicBezTo>
                      <a:pt x="1046" y="2422"/>
                      <a:pt x="1045" y="2424"/>
                      <a:pt x="1044" y="2423"/>
                    </a:cubicBezTo>
                    <a:cubicBezTo>
                      <a:pt x="1043" y="2423"/>
                      <a:pt x="1043" y="2423"/>
                      <a:pt x="1043" y="2422"/>
                    </a:cubicBezTo>
                    <a:cubicBezTo>
                      <a:pt x="1042" y="2422"/>
                      <a:pt x="1042" y="2423"/>
                      <a:pt x="1041" y="2423"/>
                    </a:cubicBezTo>
                    <a:cubicBezTo>
                      <a:pt x="1039" y="2423"/>
                      <a:pt x="1038" y="2417"/>
                      <a:pt x="1039" y="2415"/>
                    </a:cubicBezTo>
                    <a:cubicBezTo>
                      <a:pt x="1039" y="2413"/>
                      <a:pt x="1038" y="2408"/>
                      <a:pt x="1040" y="2408"/>
                    </a:cubicBezTo>
                    <a:cubicBezTo>
                      <a:pt x="1043" y="2409"/>
                      <a:pt x="1041" y="2419"/>
                      <a:pt x="1045" y="2415"/>
                    </a:cubicBezTo>
                    <a:cubicBezTo>
                      <a:pt x="1045" y="2411"/>
                      <a:pt x="1043" y="2407"/>
                      <a:pt x="1043" y="2404"/>
                    </a:cubicBezTo>
                    <a:cubicBezTo>
                      <a:pt x="1046" y="2407"/>
                      <a:pt x="1049" y="2403"/>
                      <a:pt x="1048" y="2400"/>
                    </a:cubicBezTo>
                    <a:cubicBezTo>
                      <a:pt x="1048" y="2398"/>
                      <a:pt x="1044" y="2393"/>
                      <a:pt x="1048" y="2393"/>
                    </a:cubicBezTo>
                    <a:cubicBezTo>
                      <a:pt x="1049" y="2395"/>
                      <a:pt x="1049" y="2397"/>
                      <a:pt x="1050" y="2399"/>
                    </a:cubicBezTo>
                    <a:cubicBezTo>
                      <a:pt x="1052" y="2402"/>
                      <a:pt x="1051" y="2405"/>
                      <a:pt x="1051" y="2408"/>
                    </a:cubicBezTo>
                    <a:cubicBezTo>
                      <a:pt x="1052" y="2408"/>
                      <a:pt x="1052" y="2408"/>
                      <a:pt x="1053" y="2408"/>
                    </a:cubicBezTo>
                    <a:cubicBezTo>
                      <a:pt x="1053" y="2409"/>
                      <a:pt x="1051" y="2410"/>
                      <a:pt x="1050" y="2412"/>
                    </a:cubicBezTo>
                    <a:cubicBezTo>
                      <a:pt x="1049" y="2415"/>
                      <a:pt x="1053" y="2413"/>
                      <a:pt x="1055" y="2412"/>
                    </a:cubicBezTo>
                    <a:cubicBezTo>
                      <a:pt x="1055" y="2412"/>
                      <a:pt x="1056" y="2411"/>
                      <a:pt x="1056" y="2411"/>
                    </a:cubicBezTo>
                    <a:cubicBezTo>
                      <a:pt x="1057" y="2410"/>
                      <a:pt x="1057" y="2410"/>
                      <a:pt x="1057" y="2410"/>
                    </a:cubicBezTo>
                    <a:cubicBezTo>
                      <a:pt x="1057" y="2409"/>
                      <a:pt x="1056" y="2409"/>
                      <a:pt x="1056" y="2408"/>
                    </a:cubicBezTo>
                    <a:cubicBezTo>
                      <a:pt x="1056" y="2408"/>
                      <a:pt x="1057" y="2407"/>
                      <a:pt x="1057" y="2406"/>
                    </a:cubicBezTo>
                    <a:cubicBezTo>
                      <a:pt x="1057" y="2405"/>
                      <a:pt x="1056" y="2405"/>
                      <a:pt x="1056" y="2403"/>
                    </a:cubicBezTo>
                    <a:cubicBezTo>
                      <a:pt x="1056" y="2403"/>
                      <a:pt x="1057" y="2401"/>
                      <a:pt x="1057" y="2401"/>
                    </a:cubicBezTo>
                    <a:cubicBezTo>
                      <a:pt x="1057" y="2401"/>
                      <a:pt x="1055" y="2399"/>
                      <a:pt x="1055" y="2399"/>
                    </a:cubicBezTo>
                    <a:cubicBezTo>
                      <a:pt x="1055" y="2398"/>
                      <a:pt x="1055" y="2396"/>
                      <a:pt x="1055" y="2395"/>
                    </a:cubicBezTo>
                    <a:cubicBezTo>
                      <a:pt x="1055" y="2393"/>
                      <a:pt x="1056" y="2393"/>
                      <a:pt x="1056" y="2392"/>
                    </a:cubicBezTo>
                    <a:cubicBezTo>
                      <a:pt x="1056" y="2391"/>
                      <a:pt x="1055" y="2390"/>
                      <a:pt x="1055" y="2389"/>
                    </a:cubicBezTo>
                    <a:cubicBezTo>
                      <a:pt x="1055" y="2388"/>
                      <a:pt x="1056" y="2386"/>
                      <a:pt x="1056" y="2384"/>
                    </a:cubicBezTo>
                    <a:cubicBezTo>
                      <a:pt x="1057" y="2384"/>
                      <a:pt x="1057" y="2384"/>
                      <a:pt x="1057" y="2384"/>
                    </a:cubicBezTo>
                    <a:cubicBezTo>
                      <a:pt x="1058" y="2385"/>
                      <a:pt x="1059" y="2386"/>
                      <a:pt x="1060" y="2387"/>
                    </a:cubicBezTo>
                    <a:cubicBezTo>
                      <a:pt x="1060" y="2388"/>
                      <a:pt x="1061" y="2391"/>
                      <a:pt x="1061" y="2392"/>
                    </a:cubicBezTo>
                    <a:cubicBezTo>
                      <a:pt x="1061" y="2395"/>
                      <a:pt x="1061" y="2398"/>
                      <a:pt x="1062" y="2401"/>
                    </a:cubicBezTo>
                    <a:cubicBezTo>
                      <a:pt x="1062" y="2403"/>
                      <a:pt x="1063" y="2404"/>
                      <a:pt x="1063" y="2406"/>
                    </a:cubicBezTo>
                    <a:cubicBezTo>
                      <a:pt x="1063" y="2407"/>
                      <a:pt x="1061" y="2408"/>
                      <a:pt x="1061" y="2410"/>
                    </a:cubicBezTo>
                    <a:cubicBezTo>
                      <a:pt x="1061" y="2411"/>
                      <a:pt x="1062" y="2413"/>
                      <a:pt x="1062" y="2414"/>
                    </a:cubicBezTo>
                    <a:cubicBezTo>
                      <a:pt x="1062" y="2416"/>
                      <a:pt x="1061" y="2417"/>
                      <a:pt x="1063" y="2418"/>
                    </a:cubicBezTo>
                    <a:cubicBezTo>
                      <a:pt x="1065" y="2418"/>
                      <a:pt x="1063" y="2417"/>
                      <a:pt x="1064" y="2416"/>
                    </a:cubicBezTo>
                    <a:cubicBezTo>
                      <a:pt x="1065" y="2416"/>
                      <a:pt x="1066" y="2415"/>
                      <a:pt x="1067" y="2415"/>
                    </a:cubicBezTo>
                    <a:cubicBezTo>
                      <a:pt x="1067" y="2413"/>
                      <a:pt x="1064" y="2409"/>
                      <a:pt x="1068" y="2409"/>
                    </a:cubicBezTo>
                    <a:cubicBezTo>
                      <a:pt x="1070" y="2410"/>
                      <a:pt x="1069" y="2413"/>
                      <a:pt x="1069" y="2414"/>
                    </a:cubicBezTo>
                    <a:cubicBezTo>
                      <a:pt x="1068" y="2417"/>
                      <a:pt x="1071" y="2419"/>
                      <a:pt x="1071" y="2422"/>
                    </a:cubicBezTo>
                    <a:cubicBezTo>
                      <a:pt x="1071" y="2424"/>
                      <a:pt x="1070" y="2424"/>
                      <a:pt x="1071" y="2425"/>
                    </a:cubicBezTo>
                    <a:cubicBezTo>
                      <a:pt x="1067" y="2428"/>
                      <a:pt x="1072" y="2434"/>
                      <a:pt x="1071" y="2438"/>
                    </a:cubicBezTo>
                    <a:cubicBezTo>
                      <a:pt x="1071" y="2440"/>
                      <a:pt x="1068" y="2441"/>
                      <a:pt x="1069" y="2444"/>
                    </a:cubicBezTo>
                    <a:cubicBezTo>
                      <a:pt x="1070" y="2445"/>
                      <a:pt x="1071" y="2445"/>
                      <a:pt x="1071" y="2446"/>
                    </a:cubicBezTo>
                    <a:cubicBezTo>
                      <a:pt x="1072" y="2447"/>
                      <a:pt x="1071" y="2447"/>
                      <a:pt x="1070" y="2448"/>
                    </a:cubicBezTo>
                    <a:cubicBezTo>
                      <a:pt x="1070" y="2450"/>
                      <a:pt x="1071" y="2450"/>
                      <a:pt x="1071" y="2451"/>
                    </a:cubicBezTo>
                    <a:cubicBezTo>
                      <a:pt x="1071" y="2453"/>
                      <a:pt x="1070" y="2453"/>
                      <a:pt x="1071" y="2455"/>
                    </a:cubicBezTo>
                    <a:cubicBezTo>
                      <a:pt x="1071" y="2456"/>
                      <a:pt x="1072" y="2457"/>
                      <a:pt x="1072" y="2458"/>
                    </a:cubicBezTo>
                    <a:cubicBezTo>
                      <a:pt x="1074" y="2456"/>
                      <a:pt x="1076" y="2454"/>
                      <a:pt x="1076" y="2451"/>
                    </a:cubicBezTo>
                    <a:cubicBezTo>
                      <a:pt x="1075" y="2450"/>
                      <a:pt x="1075" y="2450"/>
                      <a:pt x="1075" y="2449"/>
                    </a:cubicBezTo>
                    <a:cubicBezTo>
                      <a:pt x="1075" y="2448"/>
                      <a:pt x="1076" y="2448"/>
                      <a:pt x="1076" y="2447"/>
                    </a:cubicBezTo>
                    <a:cubicBezTo>
                      <a:pt x="1076" y="2447"/>
                      <a:pt x="1076" y="2446"/>
                      <a:pt x="1076" y="2445"/>
                    </a:cubicBezTo>
                    <a:cubicBezTo>
                      <a:pt x="1077" y="2445"/>
                      <a:pt x="1078" y="2446"/>
                      <a:pt x="1078" y="2447"/>
                    </a:cubicBezTo>
                    <a:cubicBezTo>
                      <a:pt x="1079" y="2448"/>
                      <a:pt x="1079" y="2450"/>
                      <a:pt x="1080" y="2451"/>
                    </a:cubicBezTo>
                    <a:cubicBezTo>
                      <a:pt x="1082" y="2452"/>
                      <a:pt x="1081" y="2449"/>
                      <a:pt x="1081" y="2448"/>
                    </a:cubicBezTo>
                    <a:cubicBezTo>
                      <a:pt x="1081" y="2447"/>
                      <a:pt x="1082" y="2444"/>
                      <a:pt x="1083" y="2443"/>
                    </a:cubicBezTo>
                    <a:cubicBezTo>
                      <a:pt x="1084" y="2442"/>
                      <a:pt x="1084" y="2444"/>
                      <a:pt x="1085" y="2445"/>
                    </a:cubicBezTo>
                    <a:cubicBezTo>
                      <a:pt x="1085" y="2445"/>
                      <a:pt x="1087" y="2441"/>
                      <a:pt x="1087" y="2441"/>
                    </a:cubicBezTo>
                    <a:cubicBezTo>
                      <a:pt x="1088" y="2438"/>
                      <a:pt x="1088" y="2435"/>
                      <a:pt x="1087" y="2432"/>
                    </a:cubicBezTo>
                    <a:cubicBezTo>
                      <a:pt x="1086" y="2430"/>
                      <a:pt x="1085" y="2427"/>
                      <a:pt x="1086" y="2426"/>
                    </a:cubicBezTo>
                    <a:cubicBezTo>
                      <a:pt x="1087" y="2427"/>
                      <a:pt x="1087" y="2431"/>
                      <a:pt x="1089" y="2431"/>
                    </a:cubicBezTo>
                    <a:cubicBezTo>
                      <a:pt x="1090" y="2431"/>
                      <a:pt x="1091" y="2430"/>
                      <a:pt x="1091" y="2430"/>
                    </a:cubicBezTo>
                    <a:cubicBezTo>
                      <a:pt x="1092" y="2430"/>
                      <a:pt x="1092" y="2430"/>
                      <a:pt x="1093" y="2430"/>
                    </a:cubicBezTo>
                    <a:cubicBezTo>
                      <a:pt x="1093" y="2430"/>
                      <a:pt x="1094" y="2430"/>
                      <a:pt x="1094" y="2429"/>
                    </a:cubicBezTo>
                    <a:cubicBezTo>
                      <a:pt x="1095" y="2429"/>
                      <a:pt x="1097" y="2429"/>
                      <a:pt x="1097" y="2429"/>
                    </a:cubicBezTo>
                    <a:cubicBezTo>
                      <a:pt x="1098" y="2428"/>
                      <a:pt x="1097" y="2427"/>
                      <a:pt x="1099" y="2426"/>
                    </a:cubicBezTo>
                    <a:cubicBezTo>
                      <a:pt x="1100" y="2426"/>
                      <a:pt x="1100" y="2426"/>
                      <a:pt x="1100" y="2425"/>
                    </a:cubicBezTo>
                    <a:cubicBezTo>
                      <a:pt x="1100" y="2425"/>
                      <a:pt x="1100" y="2424"/>
                      <a:pt x="1100" y="2424"/>
                    </a:cubicBezTo>
                    <a:cubicBezTo>
                      <a:pt x="1100" y="2423"/>
                      <a:pt x="1101" y="2423"/>
                      <a:pt x="1101" y="2422"/>
                    </a:cubicBezTo>
                    <a:cubicBezTo>
                      <a:pt x="1102" y="2421"/>
                      <a:pt x="1101" y="2420"/>
                      <a:pt x="1101" y="2419"/>
                    </a:cubicBezTo>
                    <a:cubicBezTo>
                      <a:pt x="1101" y="2418"/>
                      <a:pt x="1102" y="2418"/>
                      <a:pt x="1102" y="2417"/>
                    </a:cubicBezTo>
                    <a:cubicBezTo>
                      <a:pt x="1102" y="2417"/>
                      <a:pt x="1102" y="2417"/>
                      <a:pt x="1102" y="2416"/>
                    </a:cubicBezTo>
                    <a:cubicBezTo>
                      <a:pt x="1103" y="2418"/>
                      <a:pt x="1103" y="2419"/>
                      <a:pt x="1102" y="2421"/>
                    </a:cubicBezTo>
                    <a:cubicBezTo>
                      <a:pt x="1102" y="2422"/>
                      <a:pt x="1102" y="2423"/>
                      <a:pt x="1103" y="2424"/>
                    </a:cubicBezTo>
                    <a:cubicBezTo>
                      <a:pt x="1102" y="2424"/>
                      <a:pt x="1102" y="2424"/>
                      <a:pt x="1102" y="2425"/>
                    </a:cubicBezTo>
                    <a:cubicBezTo>
                      <a:pt x="1101" y="2425"/>
                      <a:pt x="1102" y="2425"/>
                      <a:pt x="1102" y="2426"/>
                    </a:cubicBezTo>
                    <a:cubicBezTo>
                      <a:pt x="1102" y="2427"/>
                      <a:pt x="1101" y="2427"/>
                      <a:pt x="1101" y="2428"/>
                    </a:cubicBezTo>
                    <a:cubicBezTo>
                      <a:pt x="1101" y="2429"/>
                      <a:pt x="1101" y="2430"/>
                      <a:pt x="1100" y="2430"/>
                    </a:cubicBezTo>
                    <a:cubicBezTo>
                      <a:pt x="1100" y="2431"/>
                      <a:pt x="1099" y="2432"/>
                      <a:pt x="1098" y="2433"/>
                    </a:cubicBezTo>
                    <a:cubicBezTo>
                      <a:pt x="1098" y="2433"/>
                      <a:pt x="1099" y="2434"/>
                      <a:pt x="1098" y="2434"/>
                    </a:cubicBezTo>
                    <a:cubicBezTo>
                      <a:pt x="1098" y="2434"/>
                      <a:pt x="1097" y="2434"/>
                      <a:pt x="1097" y="2434"/>
                    </a:cubicBezTo>
                    <a:cubicBezTo>
                      <a:pt x="1096" y="2435"/>
                      <a:pt x="1096" y="2435"/>
                      <a:pt x="1095" y="2436"/>
                    </a:cubicBezTo>
                    <a:cubicBezTo>
                      <a:pt x="1095" y="2437"/>
                      <a:pt x="1095" y="2438"/>
                      <a:pt x="1095" y="2439"/>
                    </a:cubicBezTo>
                    <a:cubicBezTo>
                      <a:pt x="1096" y="2439"/>
                      <a:pt x="1097" y="2439"/>
                      <a:pt x="1097" y="2438"/>
                    </a:cubicBezTo>
                    <a:cubicBezTo>
                      <a:pt x="1098" y="2438"/>
                      <a:pt x="1097" y="2437"/>
                      <a:pt x="1097" y="2437"/>
                    </a:cubicBezTo>
                    <a:cubicBezTo>
                      <a:pt x="1097" y="2436"/>
                      <a:pt x="1097" y="2436"/>
                      <a:pt x="1098" y="2436"/>
                    </a:cubicBezTo>
                    <a:cubicBezTo>
                      <a:pt x="1098" y="2435"/>
                      <a:pt x="1098" y="2435"/>
                      <a:pt x="1098" y="2435"/>
                    </a:cubicBezTo>
                    <a:cubicBezTo>
                      <a:pt x="1099" y="2435"/>
                      <a:pt x="1098" y="2435"/>
                      <a:pt x="1099" y="2435"/>
                    </a:cubicBezTo>
                    <a:cubicBezTo>
                      <a:pt x="1099" y="2435"/>
                      <a:pt x="1099" y="2435"/>
                      <a:pt x="1099" y="2435"/>
                    </a:cubicBezTo>
                    <a:cubicBezTo>
                      <a:pt x="1099" y="2436"/>
                      <a:pt x="1099" y="2437"/>
                      <a:pt x="1099" y="2438"/>
                    </a:cubicBezTo>
                    <a:cubicBezTo>
                      <a:pt x="1098" y="2439"/>
                      <a:pt x="1098" y="2440"/>
                      <a:pt x="1097" y="2441"/>
                    </a:cubicBezTo>
                    <a:cubicBezTo>
                      <a:pt x="1097" y="2442"/>
                      <a:pt x="1097" y="2443"/>
                      <a:pt x="1097" y="2443"/>
                    </a:cubicBezTo>
                    <a:cubicBezTo>
                      <a:pt x="1096" y="2444"/>
                      <a:pt x="1096" y="2445"/>
                      <a:pt x="1096" y="2446"/>
                    </a:cubicBezTo>
                    <a:cubicBezTo>
                      <a:pt x="1096" y="2446"/>
                      <a:pt x="1095" y="2449"/>
                      <a:pt x="1095" y="2449"/>
                    </a:cubicBezTo>
                    <a:cubicBezTo>
                      <a:pt x="1096" y="2449"/>
                      <a:pt x="1096" y="2449"/>
                      <a:pt x="1096" y="2448"/>
                    </a:cubicBezTo>
                    <a:cubicBezTo>
                      <a:pt x="1097" y="2448"/>
                      <a:pt x="1097" y="2448"/>
                      <a:pt x="1097" y="2447"/>
                    </a:cubicBezTo>
                    <a:cubicBezTo>
                      <a:pt x="1098" y="2446"/>
                      <a:pt x="1098" y="2446"/>
                      <a:pt x="1098" y="2447"/>
                    </a:cubicBezTo>
                    <a:cubicBezTo>
                      <a:pt x="1099" y="2448"/>
                      <a:pt x="1099" y="2448"/>
                      <a:pt x="1099" y="2449"/>
                    </a:cubicBezTo>
                    <a:cubicBezTo>
                      <a:pt x="1100" y="2450"/>
                      <a:pt x="1099" y="2451"/>
                      <a:pt x="1100" y="2452"/>
                    </a:cubicBezTo>
                    <a:cubicBezTo>
                      <a:pt x="1100" y="2452"/>
                      <a:pt x="1100" y="2454"/>
                      <a:pt x="1100" y="2454"/>
                    </a:cubicBezTo>
                    <a:cubicBezTo>
                      <a:pt x="1101" y="2454"/>
                      <a:pt x="1101" y="2453"/>
                      <a:pt x="1102" y="2452"/>
                    </a:cubicBezTo>
                    <a:cubicBezTo>
                      <a:pt x="1102" y="2452"/>
                      <a:pt x="1102" y="2452"/>
                      <a:pt x="1103" y="2451"/>
                    </a:cubicBezTo>
                    <a:cubicBezTo>
                      <a:pt x="1103" y="2451"/>
                      <a:pt x="1104" y="2451"/>
                      <a:pt x="1104" y="2451"/>
                    </a:cubicBezTo>
                    <a:cubicBezTo>
                      <a:pt x="1104" y="2451"/>
                      <a:pt x="1104" y="2451"/>
                      <a:pt x="1105" y="2451"/>
                    </a:cubicBezTo>
                    <a:cubicBezTo>
                      <a:pt x="1105" y="2450"/>
                      <a:pt x="1106" y="2450"/>
                      <a:pt x="1106" y="2450"/>
                    </a:cubicBezTo>
                    <a:cubicBezTo>
                      <a:pt x="1106" y="2450"/>
                      <a:pt x="1106" y="2450"/>
                      <a:pt x="1107" y="2449"/>
                    </a:cubicBezTo>
                    <a:cubicBezTo>
                      <a:pt x="1107" y="2449"/>
                      <a:pt x="1107" y="2449"/>
                      <a:pt x="1108" y="2448"/>
                    </a:cubicBezTo>
                    <a:cubicBezTo>
                      <a:pt x="1109" y="2447"/>
                      <a:pt x="1109" y="2447"/>
                      <a:pt x="1109" y="2445"/>
                    </a:cubicBezTo>
                    <a:cubicBezTo>
                      <a:pt x="1109" y="2445"/>
                      <a:pt x="1110" y="2443"/>
                      <a:pt x="1110" y="2443"/>
                    </a:cubicBezTo>
                    <a:cubicBezTo>
                      <a:pt x="1111" y="2442"/>
                      <a:pt x="1110" y="2441"/>
                      <a:pt x="1110" y="2440"/>
                    </a:cubicBezTo>
                    <a:cubicBezTo>
                      <a:pt x="1110" y="2438"/>
                      <a:pt x="1110" y="2438"/>
                      <a:pt x="1109" y="2436"/>
                    </a:cubicBezTo>
                    <a:cubicBezTo>
                      <a:pt x="1108" y="2434"/>
                      <a:pt x="1107" y="2431"/>
                      <a:pt x="1110" y="2432"/>
                    </a:cubicBezTo>
                    <a:cubicBezTo>
                      <a:pt x="1110" y="2433"/>
                      <a:pt x="1111" y="2433"/>
                      <a:pt x="1112" y="2434"/>
                    </a:cubicBezTo>
                    <a:cubicBezTo>
                      <a:pt x="1112" y="2431"/>
                      <a:pt x="1116" y="2430"/>
                      <a:pt x="1117" y="2428"/>
                    </a:cubicBezTo>
                    <a:cubicBezTo>
                      <a:pt x="1117" y="2427"/>
                      <a:pt x="1117" y="2427"/>
                      <a:pt x="1117" y="2426"/>
                    </a:cubicBezTo>
                    <a:cubicBezTo>
                      <a:pt x="1117" y="2425"/>
                      <a:pt x="1118" y="2425"/>
                      <a:pt x="1118" y="2424"/>
                    </a:cubicBezTo>
                    <a:cubicBezTo>
                      <a:pt x="1118" y="2422"/>
                      <a:pt x="1116" y="2423"/>
                      <a:pt x="1115" y="2421"/>
                    </a:cubicBezTo>
                    <a:cubicBezTo>
                      <a:pt x="1114" y="2420"/>
                      <a:pt x="1115" y="2419"/>
                      <a:pt x="1116" y="2419"/>
                    </a:cubicBezTo>
                    <a:cubicBezTo>
                      <a:pt x="1116" y="2418"/>
                      <a:pt x="1113" y="2412"/>
                      <a:pt x="1116" y="2413"/>
                    </a:cubicBezTo>
                    <a:cubicBezTo>
                      <a:pt x="1118" y="2415"/>
                      <a:pt x="1116" y="2419"/>
                      <a:pt x="1120" y="2417"/>
                    </a:cubicBezTo>
                    <a:cubicBezTo>
                      <a:pt x="1120" y="2416"/>
                      <a:pt x="1119" y="2415"/>
                      <a:pt x="1119" y="2414"/>
                    </a:cubicBezTo>
                    <a:cubicBezTo>
                      <a:pt x="1119" y="2413"/>
                      <a:pt x="1120" y="2413"/>
                      <a:pt x="1120" y="2412"/>
                    </a:cubicBezTo>
                    <a:cubicBezTo>
                      <a:pt x="1121" y="2410"/>
                      <a:pt x="1120" y="2411"/>
                      <a:pt x="1120" y="2409"/>
                    </a:cubicBezTo>
                    <a:cubicBezTo>
                      <a:pt x="1120" y="2407"/>
                      <a:pt x="1121" y="2406"/>
                      <a:pt x="1120" y="2404"/>
                    </a:cubicBezTo>
                    <a:cubicBezTo>
                      <a:pt x="1120" y="2402"/>
                      <a:pt x="1117" y="2403"/>
                      <a:pt x="1117" y="2401"/>
                    </a:cubicBezTo>
                    <a:cubicBezTo>
                      <a:pt x="1119" y="2401"/>
                      <a:pt x="1119" y="2402"/>
                      <a:pt x="1120" y="2402"/>
                    </a:cubicBezTo>
                    <a:cubicBezTo>
                      <a:pt x="1121" y="2402"/>
                      <a:pt x="1122" y="2400"/>
                      <a:pt x="1122" y="2400"/>
                    </a:cubicBezTo>
                    <a:cubicBezTo>
                      <a:pt x="1124" y="2400"/>
                      <a:pt x="1124" y="2402"/>
                      <a:pt x="1127" y="2401"/>
                    </a:cubicBezTo>
                    <a:cubicBezTo>
                      <a:pt x="1130" y="2400"/>
                      <a:pt x="1132" y="2395"/>
                      <a:pt x="1133" y="2392"/>
                    </a:cubicBezTo>
                    <a:cubicBezTo>
                      <a:pt x="1134" y="2389"/>
                      <a:pt x="1136" y="2385"/>
                      <a:pt x="1136" y="2382"/>
                    </a:cubicBezTo>
                    <a:cubicBezTo>
                      <a:pt x="1136" y="2377"/>
                      <a:pt x="1131" y="2378"/>
                      <a:pt x="1130" y="2373"/>
                    </a:cubicBezTo>
                    <a:cubicBezTo>
                      <a:pt x="1133" y="2374"/>
                      <a:pt x="1133" y="2377"/>
                      <a:pt x="1135" y="2377"/>
                    </a:cubicBezTo>
                    <a:cubicBezTo>
                      <a:pt x="1136" y="2376"/>
                      <a:pt x="1135" y="2374"/>
                      <a:pt x="1135" y="2373"/>
                    </a:cubicBezTo>
                    <a:cubicBezTo>
                      <a:pt x="1136" y="2372"/>
                      <a:pt x="1137" y="2372"/>
                      <a:pt x="1137" y="2371"/>
                    </a:cubicBezTo>
                    <a:cubicBezTo>
                      <a:pt x="1137" y="2370"/>
                      <a:pt x="1137" y="2369"/>
                      <a:pt x="1137" y="2369"/>
                    </a:cubicBezTo>
                    <a:cubicBezTo>
                      <a:pt x="1137" y="2365"/>
                      <a:pt x="1138" y="2362"/>
                      <a:pt x="1140" y="2359"/>
                    </a:cubicBezTo>
                    <a:cubicBezTo>
                      <a:pt x="1141" y="2357"/>
                      <a:pt x="1144" y="2349"/>
                      <a:pt x="1147" y="2353"/>
                    </a:cubicBezTo>
                    <a:cubicBezTo>
                      <a:pt x="1148" y="2356"/>
                      <a:pt x="1149" y="2363"/>
                      <a:pt x="1145" y="2363"/>
                    </a:cubicBezTo>
                    <a:cubicBezTo>
                      <a:pt x="1145" y="2362"/>
                      <a:pt x="1145" y="2361"/>
                      <a:pt x="1144" y="2361"/>
                    </a:cubicBezTo>
                    <a:cubicBezTo>
                      <a:pt x="1142" y="2362"/>
                      <a:pt x="1143" y="2363"/>
                      <a:pt x="1142" y="2365"/>
                    </a:cubicBezTo>
                    <a:cubicBezTo>
                      <a:pt x="1141" y="2367"/>
                      <a:pt x="1139" y="2367"/>
                      <a:pt x="1140" y="2369"/>
                    </a:cubicBezTo>
                    <a:cubicBezTo>
                      <a:pt x="1142" y="2369"/>
                      <a:pt x="1143" y="2370"/>
                      <a:pt x="1143" y="2371"/>
                    </a:cubicBezTo>
                    <a:cubicBezTo>
                      <a:pt x="1143" y="2373"/>
                      <a:pt x="1141" y="2373"/>
                      <a:pt x="1141" y="2374"/>
                    </a:cubicBezTo>
                    <a:cubicBezTo>
                      <a:pt x="1141" y="2375"/>
                      <a:pt x="1143" y="2375"/>
                      <a:pt x="1142" y="2377"/>
                    </a:cubicBezTo>
                    <a:cubicBezTo>
                      <a:pt x="1142" y="2378"/>
                      <a:pt x="1142" y="2379"/>
                      <a:pt x="1141" y="2380"/>
                    </a:cubicBezTo>
                    <a:cubicBezTo>
                      <a:pt x="1140" y="2381"/>
                      <a:pt x="1138" y="2382"/>
                      <a:pt x="1138" y="2383"/>
                    </a:cubicBezTo>
                    <a:cubicBezTo>
                      <a:pt x="1138" y="2384"/>
                      <a:pt x="1139" y="2385"/>
                      <a:pt x="1139" y="2386"/>
                    </a:cubicBezTo>
                    <a:cubicBezTo>
                      <a:pt x="1139" y="2388"/>
                      <a:pt x="1136" y="2389"/>
                      <a:pt x="1136" y="2391"/>
                    </a:cubicBezTo>
                    <a:cubicBezTo>
                      <a:pt x="1135" y="2393"/>
                      <a:pt x="1135" y="2395"/>
                      <a:pt x="1134" y="2397"/>
                    </a:cubicBezTo>
                    <a:cubicBezTo>
                      <a:pt x="1133" y="2400"/>
                      <a:pt x="1132" y="2401"/>
                      <a:pt x="1135" y="2402"/>
                    </a:cubicBezTo>
                    <a:cubicBezTo>
                      <a:pt x="1137" y="2403"/>
                      <a:pt x="1144" y="2398"/>
                      <a:pt x="1145" y="2396"/>
                    </a:cubicBezTo>
                    <a:cubicBezTo>
                      <a:pt x="1145" y="2401"/>
                      <a:pt x="1140" y="2402"/>
                      <a:pt x="1139" y="2406"/>
                    </a:cubicBezTo>
                    <a:cubicBezTo>
                      <a:pt x="1138" y="2407"/>
                      <a:pt x="1139" y="2407"/>
                      <a:pt x="1138" y="2408"/>
                    </a:cubicBezTo>
                    <a:cubicBezTo>
                      <a:pt x="1137" y="2408"/>
                      <a:pt x="1136" y="2408"/>
                      <a:pt x="1135" y="2409"/>
                    </a:cubicBezTo>
                    <a:cubicBezTo>
                      <a:pt x="1134" y="2410"/>
                      <a:pt x="1134" y="2411"/>
                      <a:pt x="1132" y="2412"/>
                    </a:cubicBezTo>
                    <a:cubicBezTo>
                      <a:pt x="1131" y="2413"/>
                      <a:pt x="1130" y="2413"/>
                      <a:pt x="1129" y="2414"/>
                    </a:cubicBezTo>
                    <a:cubicBezTo>
                      <a:pt x="1129" y="2415"/>
                      <a:pt x="1128" y="2419"/>
                      <a:pt x="1129" y="2420"/>
                    </a:cubicBezTo>
                    <a:cubicBezTo>
                      <a:pt x="1129" y="2422"/>
                      <a:pt x="1132" y="2424"/>
                      <a:pt x="1132" y="2426"/>
                    </a:cubicBezTo>
                    <a:cubicBezTo>
                      <a:pt x="1131" y="2427"/>
                      <a:pt x="1129" y="2427"/>
                      <a:pt x="1128" y="2427"/>
                    </a:cubicBezTo>
                    <a:cubicBezTo>
                      <a:pt x="1128" y="2428"/>
                      <a:pt x="1128" y="2429"/>
                      <a:pt x="1128" y="2430"/>
                    </a:cubicBezTo>
                    <a:cubicBezTo>
                      <a:pt x="1123" y="2432"/>
                      <a:pt x="1126" y="2433"/>
                      <a:pt x="1125" y="2436"/>
                    </a:cubicBezTo>
                    <a:cubicBezTo>
                      <a:pt x="1124" y="2438"/>
                      <a:pt x="1122" y="2436"/>
                      <a:pt x="1123" y="2439"/>
                    </a:cubicBezTo>
                    <a:cubicBezTo>
                      <a:pt x="1124" y="2442"/>
                      <a:pt x="1127" y="2441"/>
                      <a:pt x="1125" y="2445"/>
                    </a:cubicBezTo>
                    <a:cubicBezTo>
                      <a:pt x="1125" y="2446"/>
                      <a:pt x="1124" y="2447"/>
                      <a:pt x="1124" y="2448"/>
                    </a:cubicBezTo>
                    <a:cubicBezTo>
                      <a:pt x="1124" y="2450"/>
                      <a:pt x="1126" y="2450"/>
                      <a:pt x="1124" y="2452"/>
                    </a:cubicBezTo>
                    <a:cubicBezTo>
                      <a:pt x="1123" y="2453"/>
                      <a:pt x="1118" y="2452"/>
                      <a:pt x="1119" y="2455"/>
                    </a:cubicBezTo>
                    <a:cubicBezTo>
                      <a:pt x="1120" y="2457"/>
                      <a:pt x="1124" y="2457"/>
                      <a:pt x="1126" y="2457"/>
                    </a:cubicBezTo>
                    <a:cubicBezTo>
                      <a:pt x="1125" y="2458"/>
                      <a:pt x="1124" y="2458"/>
                      <a:pt x="1123" y="2459"/>
                    </a:cubicBezTo>
                    <a:cubicBezTo>
                      <a:pt x="1124" y="2459"/>
                      <a:pt x="1126" y="2459"/>
                      <a:pt x="1127" y="2460"/>
                    </a:cubicBezTo>
                    <a:cubicBezTo>
                      <a:pt x="1128" y="2461"/>
                      <a:pt x="1127" y="2461"/>
                      <a:pt x="1127" y="2463"/>
                    </a:cubicBezTo>
                    <a:cubicBezTo>
                      <a:pt x="1127" y="2465"/>
                      <a:pt x="1128" y="2469"/>
                      <a:pt x="1131" y="2467"/>
                    </a:cubicBezTo>
                    <a:cubicBezTo>
                      <a:pt x="1131" y="2466"/>
                      <a:pt x="1130" y="2465"/>
                      <a:pt x="1131" y="2464"/>
                    </a:cubicBezTo>
                    <a:cubicBezTo>
                      <a:pt x="1132" y="2462"/>
                      <a:pt x="1134" y="2462"/>
                      <a:pt x="1135" y="2461"/>
                    </a:cubicBezTo>
                    <a:cubicBezTo>
                      <a:pt x="1136" y="2460"/>
                      <a:pt x="1136" y="2458"/>
                      <a:pt x="1138" y="2457"/>
                    </a:cubicBezTo>
                    <a:cubicBezTo>
                      <a:pt x="1138" y="2456"/>
                      <a:pt x="1139" y="2455"/>
                      <a:pt x="1140" y="2454"/>
                    </a:cubicBezTo>
                    <a:cubicBezTo>
                      <a:pt x="1143" y="2452"/>
                      <a:pt x="1143" y="2454"/>
                      <a:pt x="1143" y="2450"/>
                    </a:cubicBezTo>
                    <a:cubicBezTo>
                      <a:pt x="1144" y="2446"/>
                      <a:pt x="1147" y="2448"/>
                      <a:pt x="1150" y="2446"/>
                    </a:cubicBezTo>
                    <a:cubicBezTo>
                      <a:pt x="1151" y="2444"/>
                      <a:pt x="1150" y="2442"/>
                      <a:pt x="1151" y="2440"/>
                    </a:cubicBezTo>
                    <a:cubicBezTo>
                      <a:pt x="1151" y="2439"/>
                      <a:pt x="1153" y="2437"/>
                      <a:pt x="1151" y="2436"/>
                    </a:cubicBezTo>
                    <a:cubicBezTo>
                      <a:pt x="1150" y="2435"/>
                      <a:pt x="1145" y="2438"/>
                      <a:pt x="1143" y="2438"/>
                    </a:cubicBezTo>
                    <a:cubicBezTo>
                      <a:pt x="1142" y="2437"/>
                      <a:pt x="1144" y="2435"/>
                      <a:pt x="1145" y="2434"/>
                    </a:cubicBezTo>
                    <a:cubicBezTo>
                      <a:pt x="1146" y="2433"/>
                      <a:pt x="1147" y="2433"/>
                      <a:pt x="1148" y="2431"/>
                    </a:cubicBezTo>
                    <a:cubicBezTo>
                      <a:pt x="1149" y="2431"/>
                      <a:pt x="1149" y="2430"/>
                      <a:pt x="1150" y="2429"/>
                    </a:cubicBezTo>
                    <a:cubicBezTo>
                      <a:pt x="1150" y="2429"/>
                      <a:pt x="1151" y="2428"/>
                      <a:pt x="1151" y="2428"/>
                    </a:cubicBezTo>
                    <a:cubicBezTo>
                      <a:pt x="1152" y="2425"/>
                      <a:pt x="1147" y="2425"/>
                      <a:pt x="1145" y="2426"/>
                    </a:cubicBezTo>
                    <a:cubicBezTo>
                      <a:pt x="1146" y="2425"/>
                      <a:pt x="1148" y="2424"/>
                      <a:pt x="1148" y="2424"/>
                    </a:cubicBezTo>
                    <a:cubicBezTo>
                      <a:pt x="1149" y="2423"/>
                      <a:pt x="1149" y="2422"/>
                      <a:pt x="1150" y="2421"/>
                    </a:cubicBezTo>
                    <a:cubicBezTo>
                      <a:pt x="1150" y="2421"/>
                      <a:pt x="1150" y="2423"/>
                      <a:pt x="1151" y="2423"/>
                    </a:cubicBezTo>
                    <a:cubicBezTo>
                      <a:pt x="1152" y="2423"/>
                      <a:pt x="1151" y="2421"/>
                      <a:pt x="1151" y="2421"/>
                    </a:cubicBezTo>
                    <a:cubicBezTo>
                      <a:pt x="1151" y="2419"/>
                      <a:pt x="1151" y="2419"/>
                      <a:pt x="1152" y="2417"/>
                    </a:cubicBezTo>
                    <a:cubicBezTo>
                      <a:pt x="1153" y="2414"/>
                      <a:pt x="1149" y="2416"/>
                      <a:pt x="1147" y="2415"/>
                    </a:cubicBezTo>
                    <a:cubicBezTo>
                      <a:pt x="1148" y="2414"/>
                      <a:pt x="1149" y="2414"/>
                      <a:pt x="1150" y="2414"/>
                    </a:cubicBezTo>
                    <a:cubicBezTo>
                      <a:pt x="1150" y="2412"/>
                      <a:pt x="1150" y="2410"/>
                      <a:pt x="1150" y="2409"/>
                    </a:cubicBezTo>
                    <a:cubicBezTo>
                      <a:pt x="1150" y="2406"/>
                      <a:pt x="1149" y="2404"/>
                      <a:pt x="1149" y="2402"/>
                    </a:cubicBezTo>
                    <a:cubicBezTo>
                      <a:pt x="1150" y="2405"/>
                      <a:pt x="1151" y="2415"/>
                      <a:pt x="1155" y="2410"/>
                    </a:cubicBezTo>
                    <a:cubicBezTo>
                      <a:pt x="1156" y="2409"/>
                      <a:pt x="1156" y="2409"/>
                      <a:pt x="1156" y="2408"/>
                    </a:cubicBezTo>
                    <a:cubicBezTo>
                      <a:pt x="1157" y="2407"/>
                      <a:pt x="1158" y="2407"/>
                      <a:pt x="1159" y="2407"/>
                    </a:cubicBezTo>
                    <a:cubicBezTo>
                      <a:pt x="1160" y="2406"/>
                      <a:pt x="1160" y="2405"/>
                      <a:pt x="1160" y="2404"/>
                    </a:cubicBezTo>
                    <a:cubicBezTo>
                      <a:pt x="1162" y="2403"/>
                      <a:pt x="1160" y="2399"/>
                      <a:pt x="1161" y="2397"/>
                    </a:cubicBezTo>
                    <a:cubicBezTo>
                      <a:pt x="1162" y="2393"/>
                      <a:pt x="1162" y="2400"/>
                      <a:pt x="1163" y="2401"/>
                    </a:cubicBezTo>
                    <a:cubicBezTo>
                      <a:pt x="1164" y="2401"/>
                      <a:pt x="1164" y="2400"/>
                      <a:pt x="1165" y="2400"/>
                    </a:cubicBezTo>
                    <a:cubicBezTo>
                      <a:pt x="1165" y="2400"/>
                      <a:pt x="1168" y="2399"/>
                      <a:pt x="1168" y="2399"/>
                    </a:cubicBezTo>
                    <a:cubicBezTo>
                      <a:pt x="1170" y="2399"/>
                      <a:pt x="1169" y="2398"/>
                      <a:pt x="1169" y="2397"/>
                    </a:cubicBezTo>
                    <a:cubicBezTo>
                      <a:pt x="1170" y="2396"/>
                      <a:pt x="1172" y="2396"/>
                      <a:pt x="1173" y="2395"/>
                    </a:cubicBezTo>
                    <a:cubicBezTo>
                      <a:pt x="1174" y="2394"/>
                      <a:pt x="1175" y="2391"/>
                      <a:pt x="1176" y="2389"/>
                    </a:cubicBezTo>
                    <a:cubicBezTo>
                      <a:pt x="1177" y="2388"/>
                      <a:pt x="1178" y="2387"/>
                      <a:pt x="1178" y="2386"/>
                    </a:cubicBezTo>
                    <a:cubicBezTo>
                      <a:pt x="1179" y="2384"/>
                      <a:pt x="1178" y="2383"/>
                      <a:pt x="1178" y="2382"/>
                    </a:cubicBezTo>
                    <a:cubicBezTo>
                      <a:pt x="1177" y="2380"/>
                      <a:pt x="1178" y="2377"/>
                      <a:pt x="1176" y="2375"/>
                    </a:cubicBezTo>
                    <a:cubicBezTo>
                      <a:pt x="1175" y="2374"/>
                      <a:pt x="1175" y="2375"/>
                      <a:pt x="1174" y="2373"/>
                    </a:cubicBezTo>
                    <a:cubicBezTo>
                      <a:pt x="1174" y="2372"/>
                      <a:pt x="1175" y="2372"/>
                      <a:pt x="1175" y="2371"/>
                    </a:cubicBezTo>
                    <a:cubicBezTo>
                      <a:pt x="1175" y="2370"/>
                      <a:pt x="1174" y="2369"/>
                      <a:pt x="1173" y="2369"/>
                    </a:cubicBezTo>
                    <a:cubicBezTo>
                      <a:pt x="1168" y="2370"/>
                      <a:pt x="1172" y="2366"/>
                      <a:pt x="1172" y="2364"/>
                    </a:cubicBezTo>
                    <a:cubicBezTo>
                      <a:pt x="1171" y="2363"/>
                      <a:pt x="1170" y="2362"/>
                      <a:pt x="1169" y="2361"/>
                    </a:cubicBezTo>
                    <a:cubicBezTo>
                      <a:pt x="1168" y="2360"/>
                      <a:pt x="1168" y="2358"/>
                      <a:pt x="1168" y="2356"/>
                    </a:cubicBezTo>
                    <a:cubicBezTo>
                      <a:pt x="1170" y="2357"/>
                      <a:pt x="1170" y="2358"/>
                      <a:pt x="1172" y="2360"/>
                    </a:cubicBezTo>
                    <a:cubicBezTo>
                      <a:pt x="1173" y="2362"/>
                      <a:pt x="1173" y="2363"/>
                      <a:pt x="1175" y="2362"/>
                    </a:cubicBezTo>
                    <a:cubicBezTo>
                      <a:pt x="1175" y="2362"/>
                      <a:pt x="1176" y="2361"/>
                      <a:pt x="1177" y="2361"/>
                    </a:cubicBezTo>
                    <a:cubicBezTo>
                      <a:pt x="1179" y="2360"/>
                      <a:pt x="1178" y="2361"/>
                      <a:pt x="1178" y="2362"/>
                    </a:cubicBezTo>
                    <a:cubicBezTo>
                      <a:pt x="1178" y="2362"/>
                      <a:pt x="1180" y="2363"/>
                      <a:pt x="1180" y="2363"/>
                    </a:cubicBezTo>
                    <a:cubicBezTo>
                      <a:pt x="1180" y="2363"/>
                      <a:pt x="1181" y="2362"/>
                      <a:pt x="1181" y="2363"/>
                    </a:cubicBezTo>
                    <a:cubicBezTo>
                      <a:pt x="1182" y="2363"/>
                      <a:pt x="1181" y="2365"/>
                      <a:pt x="1181" y="2366"/>
                    </a:cubicBezTo>
                    <a:cubicBezTo>
                      <a:pt x="1182" y="2367"/>
                      <a:pt x="1186" y="2366"/>
                      <a:pt x="1187" y="2365"/>
                    </a:cubicBezTo>
                    <a:cubicBezTo>
                      <a:pt x="1188" y="2364"/>
                      <a:pt x="1188" y="2362"/>
                      <a:pt x="1190" y="2362"/>
                    </a:cubicBezTo>
                    <a:cubicBezTo>
                      <a:pt x="1192" y="2361"/>
                      <a:pt x="1194" y="2363"/>
                      <a:pt x="1194" y="2361"/>
                    </a:cubicBezTo>
                    <a:cubicBezTo>
                      <a:pt x="1194" y="2359"/>
                      <a:pt x="1192" y="2358"/>
                      <a:pt x="1191" y="2358"/>
                    </a:cubicBezTo>
                    <a:cubicBezTo>
                      <a:pt x="1190" y="2355"/>
                      <a:pt x="1193" y="2356"/>
                      <a:pt x="1193" y="2355"/>
                    </a:cubicBezTo>
                    <a:cubicBezTo>
                      <a:pt x="1194" y="2354"/>
                      <a:pt x="1193" y="2351"/>
                      <a:pt x="1193" y="2349"/>
                    </a:cubicBezTo>
                    <a:cubicBezTo>
                      <a:pt x="1194" y="2349"/>
                      <a:pt x="1194" y="2349"/>
                      <a:pt x="1195" y="2349"/>
                    </a:cubicBezTo>
                    <a:cubicBezTo>
                      <a:pt x="1195" y="2346"/>
                      <a:pt x="1198" y="2346"/>
                      <a:pt x="1200" y="2345"/>
                    </a:cubicBezTo>
                    <a:cubicBezTo>
                      <a:pt x="1199" y="2342"/>
                      <a:pt x="1197" y="2341"/>
                      <a:pt x="1198" y="2338"/>
                    </a:cubicBezTo>
                    <a:cubicBezTo>
                      <a:pt x="1199" y="2336"/>
                      <a:pt x="1200" y="2335"/>
                      <a:pt x="1200" y="2334"/>
                    </a:cubicBezTo>
                    <a:cubicBezTo>
                      <a:pt x="1201" y="2332"/>
                      <a:pt x="1200" y="2330"/>
                      <a:pt x="1201" y="2328"/>
                    </a:cubicBezTo>
                    <a:cubicBezTo>
                      <a:pt x="1201" y="2327"/>
                      <a:pt x="1203" y="2326"/>
                      <a:pt x="1202" y="2325"/>
                    </a:cubicBezTo>
                    <a:cubicBezTo>
                      <a:pt x="1200" y="2324"/>
                      <a:pt x="1199" y="2325"/>
                      <a:pt x="1198" y="2326"/>
                    </a:cubicBezTo>
                    <a:cubicBezTo>
                      <a:pt x="1196" y="2326"/>
                      <a:pt x="1194" y="2327"/>
                      <a:pt x="1193" y="2327"/>
                    </a:cubicBezTo>
                    <a:cubicBezTo>
                      <a:pt x="1190" y="2328"/>
                      <a:pt x="1189" y="2326"/>
                      <a:pt x="1187" y="2328"/>
                    </a:cubicBezTo>
                    <a:cubicBezTo>
                      <a:pt x="1185" y="2329"/>
                      <a:pt x="1185" y="2331"/>
                      <a:pt x="1183" y="2332"/>
                    </a:cubicBezTo>
                    <a:cubicBezTo>
                      <a:pt x="1182" y="2333"/>
                      <a:pt x="1180" y="2333"/>
                      <a:pt x="1179" y="2334"/>
                    </a:cubicBezTo>
                    <a:cubicBezTo>
                      <a:pt x="1178" y="2335"/>
                      <a:pt x="1178" y="2336"/>
                      <a:pt x="1176" y="2336"/>
                    </a:cubicBezTo>
                    <a:cubicBezTo>
                      <a:pt x="1176" y="2333"/>
                      <a:pt x="1176" y="2330"/>
                      <a:pt x="1174" y="2328"/>
                    </a:cubicBezTo>
                    <a:cubicBezTo>
                      <a:pt x="1174" y="2328"/>
                      <a:pt x="1174" y="2328"/>
                      <a:pt x="1174" y="2328"/>
                    </a:cubicBezTo>
                    <a:cubicBezTo>
                      <a:pt x="1173" y="2328"/>
                      <a:pt x="1173" y="2327"/>
                      <a:pt x="1173" y="2327"/>
                    </a:cubicBezTo>
                    <a:cubicBezTo>
                      <a:pt x="1175" y="2326"/>
                      <a:pt x="1175" y="2323"/>
                      <a:pt x="1173" y="2324"/>
                    </a:cubicBezTo>
                    <a:cubicBezTo>
                      <a:pt x="1172" y="2322"/>
                      <a:pt x="1174" y="2321"/>
                      <a:pt x="1173" y="2319"/>
                    </a:cubicBezTo>
                    <a:cubicBezTo>
                      <a:pt x="1173" y="2318"/>
                      <a:pt x="1172" y="2318"/>
                      <a:pt x="1172" y="2316"/>
                    </a:cubicBezTo>
                    <a:cubicBezTo>
                      <a:pt x="1171" y="2310"/>
                      <a:pt x="1175" y="2316"/>
                      <a:pt x="1177" y="2315"/>
                    </a:cubicBezTo>
                    <a:cubicBezTo>
                      <a:pt x="1178" y="2315"/>
                      <a:pt x="1178" y="2309"/>
                      <a:pt x="1178" y="2308"/>
                    </a:cubicBezTo>
                    <a:cubicBezTo>
                      <a:pt x="1179" y="2304"/>
                      <a:pt x="1180" y="2301"/>
                      <a:pt x="1179" y="2298"/>
                    </a:cubicBezTo>
                    <a:cubicBezTo>
                      <a:pt x="1174" y="2298"/>
                      <a:pt x="1174" y="2302"/>
                      <a:pt x="1170" y="2303"/>
                    </a:cubicBezTo>
                    <a:cubicBezTo>
                      <a:pt x="1171" y="2302"/>
                      <a:pt x="1172" y="2302"/>
                      <a:pt x="1172" y="2300"/>
                    </a:cubicBezTo>
                    <a:cubicBezTo>
                      <a:pt x="1173" y="2299"/>
                      <a:pt x="1172" y="2298"/>
                      <a:pt x="1172" y="2297"/>
                    </a:cubicBezTo>
                    <a:cubicBezTo>
                      <a:pt x="1173" y="2296"/>
                      <a:pt x="1174" y="2296"/>
                      <a:pt x="1175" y="2294"/>
                    </a:cubicBezTo>
                    <a:cubicBezTo>
                      <a:pt x="1175" y="2292"/>
                      <a:pt x="1173" y="2290"/>
                      <a:pt x="1173" y="2289"/>
                    </a:cubicBezTo>
                    <a:cubicBezTo>
                      <a:pt x="1173" y="2287"/>
                      <a:pt x="1173" y="2285"/>
                      <a:pt x="1173" y="2283"/>
                    </a:cubicBezTo>
                    <a:cubicBezTo>
                      <a:pt x="1173" y="2281"/>
                      <a:pt x="1172" y="2280"/>
                      <a:pt x="1171" y="2278"/>
                    </a:cubicBezTo>
                    <a:cubicBezTo>
                      <a:pt x="1171" y="2276"/>
                      <a:pt x="1172" y="2274"/>
                      <a:pt x="1172" y="2273"/>
                    </a:cubicBezTo>
                    <a:cubicBezTo>
                      <a:pt x="1172" y="2271"/>
                      <a:pt x="1170" y="2269"/>
                      <a:pt x="1171" y="2268"/>
                    </a:cubicBezTo>
                    <a:cubicBezTo>
                      <a:pt x="1172" y="2265"/>
                      <a:pt x="1174" y="2267"/>
                      <a:pt x="1175" y="2268"/>
                    </a:cubicBezTo>
                    <a:cubicBezTo>
                      <a:pt x="1176" y="2269"/>
                      <a:pt x="1176" y="2269"/>
                      <a:pt x="1177" y="2270"/>
                    </a:cubicBezTo>
                    <a:cubicBezTo>
                      <a:pt x="1178" y="2270"/>
                      <a:pt x="1179" y="2269"/>
                      <a:pt x="1179" y="2269"/>
                    </a:cubicBezTo>
                    <a:cubicBezTo>
                      <a:pt x="1181" y="2270"/>
                      <a:pt x="1182" y="2272"/>
                      <a:pt x="1183" y="2270"/>
                    </a:cubicBezTo>
                    <a:cubicBezTo>
                      <a:pt x="1183" y="2269"/>
                      <a:pt x="1182" y="2267"/>
                      <a:pt x="1181" y="2266"/>
                    </a:cubicBezTo>
                    <a:cubicBezTo>
                      <a:pt x="1180" y="2264"/>
                      <a:pt x="1179" y="2262"/>
                      <a:pt x="1179" y="2260"/>
                    </a:cubicBezTo>
                    <a:cubicBezTo>
                      <a:pt x="1178" y="2256"/>
                      <a:pt x="1178" y="2252"/>
                      <a:pt x="1177" y="2248"/>
                    </a:cubicBezTo>
                    <a:cubicBezTo>
                      <a:pt x="1176" y="2248"/>
                      <a:pt x="1176" y="2247"/>
                      <a:pt x="1176" y="2246"/>
                    </a:cubicBezTo>
                    <a:cubicBezTo>
                      <a:pt x="1175" y="2245"/>
                      <a:pt x="1174" y="2246"/>
                      <a:pt x="1174" y="2245"/>
                    </a:cubicBezTo>
                    <a:cubicBezTo>
                      <a:pt x="1173" y="2244"/>
                      <a:pt x="1173" y="2241"/>
                      <a:pt x="1173" y="2240"/>
                    </a:cubicBezTo>
                    <a:cubicBezTo>
                      <a:pt x="1174" y="2239"/>
                      <a:pt x="1173" y="2237"/>
                      <a:pt x="1175" y="2238"/>
                    </a:cubicBezTo>
                    <a:cubicBezTo>
                      <a:pt x="1177" y="2238"/>
                      <a:pt x="1176" y="2239"/>
                      <a:pt x="1176" y="2240"/>
                    </a:cubicBezTo>
                    <a:cubicBezTo>
                      <a:pt x="1177" y="2241"/>
                      <a:pt x="1178" y="2243"/>
                      <a:pt x="1179" y="2244"/>
                    </a:cubicBezTo>
                    <a:cubicBezTo>
                      <a:pt x="1179" y="2240"/>
                      <a:pt x="1180" y="2235"/>
                      <a:pt x="1180" y="2231"/>
                    </a:cubicBezTo>
                    <a:cubicBezTo>
                      <a:pt x="1180" y="2229"/>
                      <a:pt x="1180" y="2226"/>
                      <a:pt x="1180" y="2224"/>
                    </a:cubicBezTo>
                    <a:cubicBezTo>
                      <a:pt x="1180" y="2220"/>
                      <a:pt x="1180" y="2215"/>
                      <a:pt x="1181" y="2212"/>
                    </a:cubicBezTo>
                    <a:cubicBezTo>
                      <a:pt x="1182" y="2208"/>
                      <a:pt x="1184" y="2204"/>
                      <a:pt x="1184" y="2200"/>
                    </a:cubicBezTo>
                    <a:cubicBezTo>
                      <a:pt x="1183" y="2198"/>
                      <a:pt x="1182" y="2196"/>
                      <a:pt x="1183" y="2194"/>
                    </a:cubicBezTo>
                    <a:cubicBezTo>
                      <a:pt x="1184" y="2191"/>
                      <a:pt x="1184" y="2191"/>
                      <a:pt x="1184" y="2189"/>
                    </a:cubicBezTo>
                    <a:cubicBezTo>
                      <a:pt x="1184" y="2187"/>
                      <a:pt x="1184" y="2185"/>
                      <a:pt x="1183" y="2183"/>
                    </a:cubicBezTo>
                    <a:cubicBezTo>
                      <a:pt x="1182" y="2181"/>
                      <a:pt x="1181" y="2178"/>
                      <a:pt x="1182" y="2176"/>
                    </a:cubicBezTo>
                    <a:cubicBezTo>
                      <a:pt x="1183" y="2175"/>
                      <a:pt x="1187" y="2173"/>
                      <a:pt x="1188" y="2174"/>
                    </a:cubicBezTo>
                    <a:cubicBezTo>
                      <a:pt x="1190" y="2174"/>
                      <a:pt x="1190" y="2175"/>
                      <a:pt x="1191" y="2177"/>
                    </a:cubicBezTo>
                    <a:cubicBezTo>
                      <a:pt x="1192" y="2176"/>
                      <a:pt x="1191" y="2174"/>
                      <a:pt x="1192" y="2173"/>
                    </a:cubicBezTo>
                    <a:cubicBezTo>
                      <a:pt x="1193" y="2172"/>
                      <a:pt x="1194" y="2172"/>
                      <a:pt x="1195" y="2171"/>
                    </a:cubicBezTo>
                    <a:cubicBezTo>
                      <a:pt x="1196" y="2168"/>
                      <a:pt x="1196" y="2163"/>
                      <a:pt x="1196" y="2160"/>
                    </a:cubicBezTo>
                    <a:cubicBezTo>
                      <a:pt x="1196" y="2156"/>
                      <a:pt x="1198" y="2152"/>
                      <a:pt x="1197" y="2147"/>
                    </a:cubicBezTo>
                    <a:cubicBezTo>
                      <a:pt x="1196" y="2141"/>
                      <a:pt x="1195" y="2132"/>
                      <a:pt x="1191" y="2127"/>
                    </a:cubicBezTo>
                    <a:cubicBezTo>
                      <a:pt x="1190" y="2125"/>
                      <a:pt x="1189" y="2124"/>
                      <a:pt x="1188" y="2122"/>
                    </a:cubicBezTo>
                    <a:cubicBezTo>
                      <a:pt x="1188" y="2120"/>
                      <a:pt x="1185" y="2119"/>
                      <a:pt x="1184" y="2118"/>
                    </a:cubicBezTo>
                    <a:cubicBezTo>
                      <a:pt x="1183" y="2117"/>
                      <a:pt x="1183" y="2116"/>
                      <a:pt x="1182" y="2115"/>
                    </a:cubicBezTo>
                    <a:cubicBezTo>
                      <a:pt x="1181" y="2115"/>
                      <a:pt x="1180" y="2114"/>
                      <a:pt x="1179" y="2113"/>
                    </a:cubicBezTo>
                    <a:cubicBezTo>
                      <a:pt x="1178" y="2113"/>
                      <a:pt x="1178" y="2112"/>
                      <a:pt x="1177" y="2112"/>
                    </a:cubicBezTo>
                    <a:cubicBezTo>
                      <a:pt x="1176" y="2112"/>
                      <a:pt x="1175" y="2110"/>
                      <a:pt x="1174" y="2110"/>
                    </a:cubicBezTo>
                    <a:cubicBezTo>
                      <a:pt x="1173" y="2110"/>
                      <a:pt x="1173" y="2112"/>
                      <a:pt x="1172" y="2111"/>
                    </a:cubicBezTo>
                    <a:cubicBezTo>
                      <a:pt x="1172" y="2111"/>
                      <a:pt x="1169" y="2107"/>
                      <a:pt x="1169" y="2107"/>
                    </a:cubicBezTo>
                    <a:cubicBezTo>
                      <a:pt x="1169" y="2106"/>
                      <a:pt x="1170" y="2106"/>
                      <a:pt x="1170" y="2105"/>
                    </a:cubicBezTo>
                    <a:cubicBezTo>
                      <a:pt x="1171" y="2105"/>
                      <a:pt x="1171" y="2104"/>
                      <a:pt x="1171" y="2103"/>
                    </a:cubicBezTo>
                    <a:cubicBezTo>
                      <a:pt x="1170" y="2101"/>
                      <a:pt x="1170" y="2100"/>
                      <a:pt x="1169" y="2099"/>
                    </a:cubicBezTo>
                    <a:cubicBezTo>
                      <a:pt x="1166" y="2095"/>
                      <a:pt x="1162" y="2093"/>
                      <a:pt x="1161" y="2089"/>
                    </a:cubicBezTo>
                    <a:cubicBezTo>
                      <a:pt x="1160" y="2087"/>
                      <a:pt x="1160" y="2086"/>
                      <a:pt x="1159" y="2085"/>
                    </a:cubicBezTo>
                    <a:cubicBezTo>
                      <a:pt x="1158" y="2083"/>
                      <a:pt x="1157" y="2082"/>
                      <a:pt x="1156" y="2081"/>
                    </a:cubicBezTo>
                    <a:cubicBezTo>
                      <a:pt x="1158" y="2083"/>
                      <a:pt x="1162" y="2084"/>
                      <a:pt x="1165" y="2084"/>
                    </a:cubicBezTo>
                    <a:cubicBezTo>
                      <a:pt x="1168" y="2083"/>
                      <a:pt x="1170" y="2081"/>
                      <a:pt x="1173" y="2080"/>
                    </a:cubicBezTo>
                    <a:cubicBezTo>
                      <a:pt x="1174" y="2080"/>
                      <a:pt x="1176" y="2080"/>
                      <a:pt x="1177" y="2079"/>
                    </a:cubicBezTo>
                    <a:cubicBezTo>
                      <a:pt x="1178" y="2079"/>
                      <a:pt x="1178" y="2078"/>
                      <a:pt x="1179" y="2078"/>
                    </a:cubicBezTo>
                    <a:cubicBezTo>
                      <a:pt x="1180" y="2080"/>
                      <a:pt x="1182" y="2080"/>
                      <a:pt x="1183" y="2079"/>
                    </a:cubicBezTo>
                    <a:cubicBezTo>
                      <a:pt x="1184" y="2078"/>
                      <a:pt x="1183" y="2077"/>
                      <a:pt x="1182" y="2076"/>
                    </a:cubicBezTo>
                    <a:cubicBezTo>
                      <a:pt x="1182" y="2074"/>
                      <a:pt x="1184" y="2074"/>
                      <a:pt x="1185" y="2072"/>
                    </a:cubicBezTo>
                    <a:cubicBezTo>
                      <a:pt x="1186" y="2070"/>
                      <a:pt x="1186" y="2069"/>
                      <a:pt x="1186" y="2068"/>
                    </a:cubicBezTo>
                    <a:cubicBezTo>
                      <a:pt x="1186" y="2067"/>
                      <a:pt x="1187" y="2066"/>
                      <a:pt x="1187" y="2065"/>
                    </a:cubicBezTo>
                    <a:cubicBezTo>
                      <a:pt x="1188" y="2065"/>
                      <a:pt x="1187" y="2064"/>
                      <a:pt x="1187" y="2063"/>
                    </a:cubicBezTo>
                    <a:cubicBezTo>
                      <a:pt x="1188" y="2062"/>
                      <a:pt x="1188" y="2062"/>
                      <a:pt x="1189" y="2061"/>
                    </a:cubicBezTo>
                    <a:cubicBezTo>
                      <a:pt x="1190" y="2060"/>
                      <a:pt x="1190" y="2059"/>
                      <a:pt x="1192" y="2058"/>
                    </a:cubicBezTo>
                    <a:cubicBezTo>
                      <a:pt x="1194" y="2058"/>
                      <a:pt x="1196" y="2059"/>
                      <a:pt x="1197" y="2059"/>
                    </a:cubicBezTo>
                    <a:cubicBezTo>
                      <a:pt x="1198" y="2059"/>
                      <a:pt x="1199" y="2058"/>
                      <a:pt x="1200" y="2058"/>
                    </a:cubicBezTo>
                    <a:cubicBezTo>
                      <a:pt x="1201" y="2058"/>
                      <a:pt x="1201" y="2059"/>
                      <a:pt x="1202" y="2059"/>
                    </a:cubicBezTo>
                    <a:cubicBezTo>
                      <a:pt x="1202" y="2057"/>
                      <a:pt x="1201" y="2053"/>
                      <a:pt x="1202" y="2051"/>
                    </a:cubicBezTo>
                    <a:cubicBezTo>
                      <a:pt x="1202" y="2048"/>
                      <a:pt x="1204" y="2048"/>
                      <a:pt x="1206" y="2048"/>
                    </a:cubicBezTo>
                    <a:cubicBezTo>
                      <a:pt x="1207" y="2050"/>
                      <a:pt x="1209" y="2053"/>
                      <a:pt x="1209" y="2055"/>
                    </a:cubicBezTo>
                    <a:cubicBezTo>
                      <a:pt x="1209" y="2057"/>
                      <a:pt x="1207" y="2058"/>
                      <a:pt x="1208" y="2060"/>
                    </a:cubicBezTo>
                    <a:cubicBezTo>
                      <a:pt x="1208" y="2061"/>
                      <a:pt x="1208" y="2063"/>
                      <a:pt x="1209" y="2064"/>
                    </a:cubicBezTo>
                    <a:cubicBezTo>
                      <a:pt x="1209" y="2065"/>
                      <a:pt x="1211" y="2065"/>
                      <a:pt x="1211" y="2066"/>
                    </a:cubicBezTo>
                    <a:cubicBezTo>
                      <a:pt x="1212" y="2068"/>
                      <a:pt x="1212" y="2072"/>
                      <a:pt x="1214" y="2070"/>
                    </a:cubicBezTo>
                    <a:cubicBezTo>
                      <a:pt x="1213" y="2067"/>
                      <a:pt x="1215" y="2067"/>
                      <a:pt x="1217" y="2067"/>
                    </a:cubicBezTo>
                    <a:cubicBezTo>
                      <a:pt x="1216" y="2065"/>
                      <a:pt x="1216" y="2064"/>
                      <a:pt x="1216" y="2063"/>
                    </a:cubicBezTo>
                    <a:cubicBezTo>
                      <a:pt x="1217" y="2061"/>
                      <a:pt x="1217" y="2061"/>
                      <a:pt x="1216" y="2059"/>
                    </a:cubicBezTo>
                    <a:cubicBezTo>
                      <a:pt x="1215" y="2058"/>
                      <a:pt x="1215" y="2055"/>
                      <a:pt x="1214" y="2054"/>
                    </a:cubicBezTo>
                    <a:cubicBezTo>
                      <a:pt x="1213" y="2053"/>
                      <a:pt x="1211" y="2055"/>
                      <a:pt x="1210" y="2054"/>
                    </a:cubicBezTo>
                    <a:cubicBezTo>
                      <a:pt x="1208" y="2052"/>
                      <a:pt x="1208" y="2047"/>
                      <a:pt x="1209" y="2045"/>
                    </a:cubicBezTo>
                    <a:cubicBezTo>
                      <a:pt x="1209" y="2043"/>
                      <a:pt x="1212" y="2042"/>
                      <a:pt x="1212" y="2040"/>
                    </a:cubicBezTo>
                    <a:cubicBezTo>
                      <a:pt x="1213" y="2039"/>
                      <a:pt x="1213" y="2038"/>
                      <a:pt x="1213" y="2037"/>
                    </a:cubicBezTo>
                    <a:cubicBezTo>
                      <a:pt x="1214" y="2036"/>
                      <a:pt x="1215" y="2036"/>
                      <a:pt x="1216" y="2036"/>
                    </a:cubicBezTo>
                    <a:cubicBezTo>
                      <a:pt x="1217" y="2035"/>
                      <a:pt x="1217" y="2032"/>
                      <a:pt x="1219" y="2032"/>
                    </a:cubicBezTo>
                    <a:cubicBezTo>
                      <a:pt x="1220" y="2031"/>
                      <a:pt x="1221" y="2032"/>
                      <a:pt x="1221" y="2031"/>
                    </a:cubicBezTo>
                    <a:cubicBezTo>
                      <a:pt x="1222" y="2030"/>
                      <a:pt x="1221" y="2030"/>
                      <a:pt x="1221" y="2029"/>
                    </a:cubicBezTo>
                    <a:cubicBezTo>
                      <a:pt x="1222" y="2030"/>
                      <a:pt x="1223" y="2030"/>
                      <a:pt x="1223" y="2031"/>
                    </a:cubicBezTo>
                    <a:cubicBezTo>
                      <a:pt x="1223" y="2032"/>
                      <a:pt x="1222" y="2033"/>
                      <a:pt x="1222" y="2033"/>
                    </a:cubicBezTo>
                    <a:cubicBezTo>
                      <a:pt x="1221" y="2035"/>
                      <a:pt x="1222" y="2037"/>
                      <a:pt x="1222" y="2039"/>
                    </a:cubicBezTo>
                    <a:cubicBezTo>
                      <a:pt x="1223" y="2040"/>
                      <a:pt x="1223" y="2041"/>
                      <a:pt x="1223" y="2043"/>
                    </a:cubicBezTo>
                    <a:cubicBezTo>
                      <a:pt x="1223" y="2044"/>
                      <a:pt x="1223" y="2045"/>
                      <a:pt x="1223" y="2046"/>
                    </a:cubicBezTo>
                    <a:cubicBezTo>
                      <a:pt x="1223" y="2048"/>
                      <a:pt x="1224" y="2047"/>
                      <a:pt x="1225" y="2048"/>
                    </a:cubicBezTo>
                    <a:cubicBezTo>
                      <a:pt x="1225" y="2049"/>
                      <a:pt x="1225" y="2050"/>
                      <a:pt x="1225" y="2051"/>
                    </a:cubicBezTo>
                    <a:cubicBezTo>
                      <a:pt x="1227" y="2051"/>
                      <a:pt x="1229" y="2048"/>
                      <a:pt x="1230" y="2046"/>
                    </a:cubicBezTo>
                    <a:cubicBezTo>
                      <a:pt x="1230" y="2044"/>
                      <a:pt x="1230" y="2043"/>
                      <a:pt x="1231" y="2041"/>
                    </a:cubicBezTo>
                    <a:cubicBezTo>
                      <a:pt x="1232" y="2039"/>
                      <a:pt x="1233" y="2039"/>
                      <a:pt x="1235" y="2038"/>
                    </a:cubicBezTo>
                    <a:cubicBezTo>
                      <a:pt x="1235" y="2037"/>
                      <a:pt x="1235" y="2037"/>
                      <a:pt x="1235" y="2037"/>
                    </a:cubicBezTo>
                    <a:cubicBezTo>
                      <a:pt x="1236" y="2036"/>
                      <a:pt x="1237" y="2036"/>
                      <a:pt x="1237" y="2035"/>
                    </a:cubicBezTo>
                    <a:cubicBezTo>
                      <a:pt x="1239" y="2034"/>
                      <a:pt x="1241" y="2032"/>
                      <a:pt x="1240" y="2030"/>
                    </a:cubicBezTo>
                    <a:cubicBezTo>
                      <a:pt x="1237" y="2030"/>
                      <a:pt x="1236" y="2033"/>
                      <a:pt x="1234" y="2034"/>
                    </a:cubicBezTo>
                    <a:cubicBezTo>
                      <a:pt x="1232" y="2034"/>
                      <a:pt x="1233" y="2033"/>
                      <a:pt x="1232" y="2032"/>
                    </a:cubicBezTo>
                    <a:cubicBezTo>
                      <a:pt x="1231" y="2032"/>
                      <a:pt x="1230" y="2032"/>
                      <a:pt x="1229" y="2031"/>
                    </a:cubicBezTo>
                    <a:cubicBezTo>
                      <a:pt x="1228" y="2030"/>
                      <a:pt x="1228" y="2029"/>
                      <a:pt x="1227" y="2028"/>
                    </a:cubicBezTo>
                    <a:cubicBezTo>
                      <a:pt x="1227" y="2027"/>
                      <a:pt x="1225" y="2026"/>
                      <a:pt x="1226" y="2025"/>
                    </a:cubicBezTo>
                    <a:cubicBezTo>
                      <a:pt x="1226" y="2024"/>
                      <a:pt x="1226" y="2025"/>
                      <a:pt x="1227" y="2024"/>
                    </a:cubicBezTo>
                    <a:cubicBezTo>
                      <a:pt x="1227" y="2023"/>
                      <a:pt x="1227" y="2023"/>
                      <a:pt x="1227" y="2023"/>
                    </a:cubicBezTo>
                    <a:cubicBezTo>
                      <a:pt x="1228" y="2021"/>
                      <a:pt x="1228" y="2021"/>
                      <a:pt x="1228" y="2020"/>
                    </a:cubicBezTo>
                    <a:cubicBezTo>
                      <a:pt x="1230" y="2021"/>
                      <a:pt x="1228" y="2017"/>
                      <a:pt x="1230" y="2017"/>
                    </a:cubicBezTo>
                    <a:cubicBezTo>
                      <a:pt x="1231" y="2018"/>
                      <a:pt x="1231" y="2016"/>
                      <a:pt x="1231" y="2015"/>
                    </a:cubicBezTo>
                    <a:cubicBezTo>
                      <a:pt x="1231" y="2015"/>
                      <a:pt x="1230" y="2014"/>
                      <a:pt x="1230" y="2013"/>
                    </a:cubicBezTo>
                    <a:cubicBezTo>
                      <a:pt x="1230" y="2013"/>
                      <a:pt x="1231" y="2013"/>
                      <a:pt x="1231" y="2012"/>
                    </a:cubicBezTo>
                    <a:cubicBezTo>
                      <a:pt x="1231" y="2012"/>
                      <a:pt x="1232" y="2012"/>
                      <a:pt x="1232" y="2012"/>
                    </a:cubicBezTo>
                    <a:cubicBezTo>
                      <a:pt x="1232" y="2011"/>
                      <a:pt x="1231" y="2009"/>
                      <a:pt x="1231" y="2009"/>
                    </a:cubicBezTo>
                    <a:cubicBezTo>
                      <a:pt x="1230" y="2005"/>
                      <a:pt x="1229" y="2001"/>
                      <a:pt x="1227" y="1997"/>
                    </a:cubicBezTo>
                    <a:cubicBezTo>
                      <a:pt x="1226" y="1995"/>
                      <a:pt x="1226" y="1994"/>
                      <a:pt x="1225" y="1992"/>
                    </a:cubicBezTo>
                    <a:cubicBezTo>
                      <a:pt x="1225" y="1989"/>
                      <a:pt x="1224" y="1987"/>
                      <a:pt x="1224" y="1985"/>
                    </a:cubicBezTo>
                    <a:cubicBezTo>
                      <a:pt x="1224" y="1983"/>
                      <a:pt x="1224" y="1980"/>
                      <a:pt x="1223" y="1978"/>
                    </a:cubicBezTo>
                    <a:cubicBezTo>
                      <a:pt x="1223" y="1971"/>
                      <a:pt x="1221" y="1964"/>
                      <a:pt x="1215" y="1960"/>
                    </a:cubicBezTo>
                    <a:cubicBezTo>
                      <a:pt x="1213" y="1958"/>
                      <a:pt x="1211" y="1957"/>
                      <a:pt x="1209" y="1955"/>
                    </a:cubicBezTo>
                    <a:cubicBezTo>
                      <a:pt x="1207" y="1954"/>
                      <a:pt x="1205" y="1952"/>
                      <a:pt x="1203" y="1952"/>
                    </a:cubicBezTo>
                    <a:cubicBezTo>
                      <a:pt x="1200" y="1951"/>
                      <a:pt x="1192" y="1953"/>
                      <a:pt x="1192" y="1957"/>
                    </a:cubicBezTo>
                    <a:cubicBezTo>
                      <a:pt x="1192" y="1955"/>
                      <a:pt x="1192" y="1952"/>
                      <a:pt x="1191" y="1950"/>
                    </a:cubicBezTo>
                    <a:cubicBezTo>
                      <a:pt x="1190" y="1949"/>
                      <a:pt x="1189" y="1948"/>
                      <a:pt x="1189" y="1947"/>
                    </a:cubicBezTo>
                    <a:cubicBezTo>
                      <a:pt x="1189" y="1945"/>
                      <a:pt x="1189" y="1943"/>
                      <a:pt x="1189" y="1941"/>
                    </a:cubicBezTo>
                    <a:cubicBezTo>
                      <a:pt x="1189" y="1938"/>
                      <a:pt x="1188" y="1935"/>
                      <a:pt x="1188" y="1932"/>
                    </a:cubicBezTo>
                    <a:cubicBezTo>
                      <a:pt x="1188" y="1928"/>
                      <a:pt x="1189" y="1925"/>
                      <a:pt x="1190" y="1922"/>
                    </a:cubicBezTo>
                    <a:cubicBezTo>
                      <a:pt x="1190" y="1923"/>
                      <a:pt x="1191" y="1925"/>
                      <a:pt x="1191" y="1927"/>
                    </a:cubicBezTo>
                    <a:cubicBezTo>
                      <a:pt x="1191" y="1929"/>
                      <a:pt x="1189" y="1930"/>
                      <a:pt x="1189" y="1933"/>
                    </a:cubicBezTo>
                    <a:cubicBezTo>
                      <a:pt x="1190" y="1935"/>
                      <a:pt x="1190" y="1938"/>
                      <a:pt x="1192" y="1939"/>
                    </a:cubicBezTo>
                    <a:cubicBezTo>
                      <a:pt x="1195" y="1941"/>
                      <a:pt x="1197" y="1940"/>
                      <a:pt x="1200" y="1940"/>
                    </a:cubicBezTo>
                    <a:cubicBezTo>
                      <a:pt x="1204" y="1940"/>
                      <a:pt x="1207" y="1944"/>
                      <a:pt x="1209" y="1947"/>
                    </a:cubicBezTo>
                    <a:cubicBezTo>
                      <a:pt x="1210" y="1949"/>
                      <a:pt x="1211" y="1951"/>
                      <a:pt x="1212" y="1952"/>
                    </a:cubicBezTo>
                    <a:cubicBezTo>
                      <a:pt x="1214" y="1954"/>
                      <a:pt x="1216" y="1954"/>
                      <a:pt x="1217" y="1956"/>
                    </a:cubicBezTo>
                    <a:cubicBezTo>
                      <a:pt x="1219" y="1959"/>
                      <a:pt x="1219" y="1963"/>
                      <a:pt x="1223" y="1962"/>
                    </a:cubicBezTo>
                    <a:cubicBezTo>
                      <a:pt x="1225" y="1962"/>
                      <a:pt x="1225" y="1961"/>
                      <a:pt x="1226" y="1962"/>
                    </a:cubicBezTo>
                    <a:cubicBezTo>
                      <a:pt x="1227" y="1963"/>
                      <a:pt x="1227" y="1963"/>
                      <a:pt x="1228" y="1963"/>
                    </a:cubicBezTo>
                    <a:cubicBezTo>
                      <a:pt x="1229" y="1963"/>
                      <a:pt x="1229" y="1962"/>
                      <a:pt x="1230" y="1962"/>
                    </a:cubicBezTo>
                    <a:cubicBezTo>
                      <a:pt x="1232" y="1961"/>
                      <a:pt x="1232" y="1961"/>
                      <a:pt x="1234" y="1962"/>
                    </a:cubicBezTo>
                    <a:cubicBezTo>
                      <a:pt x="1235" y="1962"/>
                      <a:pt x="1236" y="1962"/>
                      <a:pt x="1236" y="1962"/>
                    </a:cubicBezTo>
                    <a:cubicBezTo>
                      <a:pt x="1237" y="1963"/>
                      <a:pt x="1237" y="1964"/>
                      <a:pt x="1237" y="1965"/>
                    </a:cubicBezTo>
                    <a:cubicBezTo>
                      <a:pt x="1238" y="1965"/>
                      <a:pt x="1238" y="1965"/>
                      <a:pt x="1239" y="1966"/>
                    </a:cubicBezTo>
                    <a:cubicBezTo>
                      <a:pt x="1239" y="1967"/>
                      <a:pt x="1239" y="1967"/>
                      <a:pt x="1240" y="1967"/>
                    </a:cubicBezTo>
                    <a:cubicBezTo>
                      <a:pt x="1241" y="1968"/>
                      <a:pt x="1242" y="1969"/>
                      <a:pt x="1243" y="1970"/>
                    </a:cubicBezTo>
                    <a:cubicBezTo>
                      <a:pt x="1245" y="1972"/>
                      <a:pt x="1245" y="1974"/>
                      <a:pt x="1246" y="1976"/>
                    </a:cubicBezTo>
                    <a:cubicBezTo>
                      <a:pt x="1247" y="1978"/>
                      <a:pt x="1247" y="1980"/>
                      <a:pt x="1249" y="1979"/>
                    </a:cubicBezTo>
                    <a:cubicBezTo>
                      <a:pt x="1252" y="1977"/>
                      <a:pt x="1251" y="1973"/>
                      <a:pt x="1251" y="1971"/>
                    </a:cubicBezTo>
                    <a:cubicBezTo>
                      <a:pt x="1251" y="1968"/>
                      <a:pt x="1252" y="1967"/>
                      <a:pt x="1252" y="1965"/>
                    </a:cubicBezTo>
                    <a:cubicBezTo>
                      <a:pt x="1252" y="1963"/>
                      <a:pt x="1252" y="1960"/>
                      <a:pt x="1253" y="1959"/>
                    </a:cubicBezTo>
                    <a:cubicBezTo>
                      <a:pt x="1253" y="1961"/>
                      <a:pt x="1254" y="1963"/>
                      <a:pt x="1254" y="1965"/>
                    </a:cubicBezTo>
                    <a:cubicBezTo>
                      <a:pt x="1254" y="1966"/>
                      <a:pt x="1254" y="1967"/>
                      <a:pt x="1253" y="1968"/>
                    </a:cubicBezTo>
                    <a:cubicBezTo>
                      <a:pt x="1253" y="1969"/>
                      <a:pt x="1254" y="1971"/>
                      <a:pt x="1254" y="1972"/>
                    </a:cubicBezTo>
                    <a:cubicBezTo>
                      <a:pt x="1254" y="1974"/>
                      <a:pt x="1255" y="1977"/>
                      <a:pt x="1255" y="1979"/>
                    </a:cubicBezTo>
                    <a:cubicBezTo>
                      <a:pt x="1255" y="1981"/>
                      <a:pt x="1253" y="1983"/>
                      <a:pt x="1254" y="1984"/>
                    </a:cubicBezTo>
                    <a:cubicBezTo>
                      <a:pt x="1254" y="1985"/>
                      <a:pt x="1255" y="1986"/>
                      <a:pt x="1255" y="1987"/>
                    </a:cubicBezTo>
                    <a:cubicBezTo>
                      <a:pt x="1255" y="1988"/>
                      <a:pt x="1254" y="1989"/>
                      <a:pt x="1254" y="1991"/>
                    </a:cubicBezTo>
                    <a:cubicBezTo>
                      <a:pt x="1254" y="1993"/>
                      <a:pt x="1255" y="1993"/>
                      <a:pt x="1254" y="1995"/>
                    </a:cubicBezTo>
                    <a:cubicBezTo>
                      <a:pt x="1253" y="1996"/>
                      <a:pt x="1253" y="1998"/>
                      <a:pt x="1253" y="1999"/>
                    </a:cubicBezTo>
                    <a:cubicBezTo>
                      <a:pt x="1252" y="2001"/>
                      <a:pt x="1251" y="2002"/>
                      <a:pt x="1251" y="2003"/>
                    </a:cubicBezTo>
                    <a:cubicBezTo>
                      <a:pt x="1250" y="2006"/>
                      <a:pt x="1251" y="2010"/>
                      <a:pt x="1252" y="2013"/>
                    </a:cubicBezTo>
                    <a:cubicBezTo>
                      <a:pt x="1253" y="2015"/>
                      <a:pt x="1254" y="2017"/>
                      <a:pt x="1254" y="2020"/>
                    </a:cubicBezTo>
                    <a:cubicBezTo>
                      <a:pt x="1254" y="2021"/>
                      <a:pt x="1253" y="2022"/>
                      <a:pt x="1253" y="2024"/>
                    </a:cubicBezTo>
                    <a:cubicBezTo>
                      <a:pt x="1253" y="2025"/>
                      <a:pt x="1253" y="2026"/>
                      <a:pt x="1253" y="2027"/>
                    </a:cubicBezTo>
                    <a:cubicBezTo>
                      <a:pt x="1253" y="2028"/>
                      <a:pt x="1253" y="2030"/>
                      <a:pt x="1253" y="2031"/>
                    </a:cubicBezTo>
                    <a:cubicBezTo>
                      <a:pt x="1254" y="2033"/>
                      <a:pt x="1255" y="2034"/>
                      <a:pt x="1255" y="2035"/>
                    </a:cubicBezTo>
                    <a:cubicBezTo>
                      <a:pt x="1256" y="2038"/>
                      <a:pt x="1257" y="2040"/>
                      <a:pt x="1257" y="2043"/>
                    </a:cubicBezTo>
                    <a:cubicBezTo>
                      <a:pt x="1256" y="2042"/>
                      <a:pt x="1256" y="2041"/>
                      <a:pt x="1255" y="2041"/>
                    </a:cubicBezTo>
                    <a:cubicBezTo>
                      <a:pt x="1253" y="2041"/>
                      <a:pt x="1252" y="2042"/>
                      <a:pt x="1251" y="2043"/>
                    </a:cubicBezTo>
                    <a:cubicBezTo>
                      <a:pt x="1249" y="2044"/>
                      <a:pt x="1250" y="2046"/>
                      <a:pt x="1250" y="2048"/>
                    </a:cubicBezTo>
                    <a:cubicBezTo>
                      <a:pt x="1250" y="2050"/>
                      <a:pt x="1249" y="2052"/>
                      <a:pt x="1249" y="2054"/>
                    </a:cubicBezTo>
                    <a:cubicBezTo>
                      <a:pt x="1249" y="2056"/>
                      <a:pt x="1250" y="2058"/>
                      <a:pt x="1248" y="2060"/>
                    </a:cubicBezTo>
                    <a:cubicBezTo>
                      <a:pt x="1247" y="2061"/>
                      <a:pt x="1245" y="2061"/>
                      <a:pt x="1245" y="2062"/>
                    </a:cubicBezTo>
                    <a:cubicBezTo>
                      <a:pt x="1244" y="2063"/>
                      <a:pt x="1245" y="2065"/>
                      <a:pt x="1246" y="2066"/>
                    </a:cubicBezTo>
                    <a:cubicBezTo>
                      <a:pt x="1246" y="2067"/>
                      <a:pt x="1245" y="2068"/>
                      <a:pt x="1245" y="2069"/>
                    </a:cubicBezTo>
                    <a:cubicBezTo>
                      <a:pt x="1245" y="2070"/>
                      <a:pt x="1245" y="2071"/>
                      <a:pt x="1246" y="2072"/>
                    </a:cubicBezTo>
                    <a:cubicBezTo>
                      <a:pt x="1246" y="2074"/>
                      <a:pt x="1247" y="2079"/>
                      <a:pt x="1250" y="2077"/>
                    </a:cubicBezTo>
                    <a:cubicBezTo>
                      <a:pt x="1251" y="2077"/>
                      <a:pt x="1252" y="2073"/>
                      <a:pt x="1253" y="2074"/>
                    </a:cubicBezTo>
                    <a:cubicBezTo>
                      <a:pt x="1254" y="2075"/>
                      <a:pt x="1252" y="2078"/>
                      <a:pt x="1252" y="2078"/>
                    </a:cubicBezTo>
                    <a:cubicBezTo>
                      <a:pt x="1252" y="2080"/>
                      <a:pt x="1252" y="2081"/>
                      <a:pt x="1250" y="2081"/>
                    </a:cubicBezTo>
                    <a:cubicBezTo>
                      <a:pt x="1250" y="2082"/>
                      <a:pt x="1248" y="2081"/>
                      <a:pt x="1247" y="2082"/>
                    </a:cubicBezTo>
                    <a:cubicBezTo>
                      <a:pt x="1246" y="2083"/>
                      <a:pt x="1248" y="2087"/>
                      <a:pt x="1248" y="2088"/>
                    </a:cubicBezTo>
                    <a:cubicBezTo>
                      <a:pt x="1249" y="2089"/>
                      <a:pt x="1249" y="2091"/>
                      <a:pt x="1250" y="2092"/>
                    </a:cubicBezTo>
                    <a:cubicBezTo>
                      <a:pt x="1252" y="2091"/>
                      <a:pt x="1253" y="2090"/>
                      <a:pt x="1255" y="2089"/>
                    </a:cubicBezTo>
                    <a:cubicBezTo>
                      <a:pt x="1256" y="2089"/>
                      <a:pt x="1256" y="2089"/>
                      <a:pt x="1257" y="2088"/>
                    </a:cubicBezTo>
                    <a:cubicBezTo>
                      <a:pt x="1258" y="2087"/>
                      <a:pt x="1258" y="2086"/>
                      <a:pt x="1259" y="2085"/>
                    </a:cubicBezTo>
                    <a:cubicBezTo>
                      <a:pt x="1261" y="2085"/>
                      <a:pt x="1261" y="2084"/>
                      <a:pt x="1262" y="2083"/>
                    </a:cubicBezTo>
                    <a:cubicBezTo>
                      <a:pt x="1263" y="2082"/>
                      <a:pt x="1265" y="2081"/>
                      <a:pt x="1265" y="2080"/>
                    </a:cubicBezTo>
                    <a:cubicBezTo>
                      <a:pt x="1265" y="2079"/>
                      <a:pt x="1265" y="2079"/>
                      <a:pt x="1265" y="2078"/>
                    </a:cubicBezTo>
                    <a:cubicBezTo>
                      <a:pt x="1266" y="2077"/>
                      <a:pt x="1266" y="2077"/>
                      <a:pt x="1267" y="2076"/>
                    </a:cubicBezTo>
                    <a:cubicBezTo>
                      <a:pt x="1267" y="2075"/>
                      <a:pt x="1266" y="2074"/>
                      <a:pt x="1265" y="2075"/>
                    </a:cubicBezTo>
                    <a:cubicBezTo>
                      <a:pt x="1263" y="2076"/>
                      <a:pt x="1262" y="2077"/>
                      <a:pt x="1260" y="2079"/>
                    </a:cubicBezTo>
                    <a:cubicBezTo>
                      <a:pt x="1259" y="2080"/>
                      <a:pt x="1258" y="2080"/>
                      <a:pt x="1258" y="2078"/>
                    </a:cubicBezTo>
                    <a:cubicBezTo>
                      <a:pt x="1259" y="2078"/>
                      <a:pt x="1260" y="2077"/>
                      <a:pt x="1260" y="2076"/>
                    </a:cubicBezTo>
                    <a:cubicBezTo>
                      <a:pt x="1261" y="2075"/>
                      <a:pt x="1261" y="2074"/>
                      <a:pt x="1262" y="2073"/>
                    </a:cubicBezTo>
                    <a:cubicBezTo>
                      <a:pt x="1264" y="2072"/>
                      <a:pt x="1265" y="2072"/>
                      <a:pt x="1266" y="2072"/>
                    </a:cubicBezTo>
                    <a:cubicBezTo>
                      <a:pt x="1267" y="2073"/>
                      <a:pt x="1268" y="2072"/>
                      <a:pt x="1269" y="2071"/>
                    </a:cubicBezTo>
                    <a:cubicBezTo>
                      <a:pt x="1269" y="2071"/>
                      <a:pt x="1269" y="2070"/>
                      <a:pt x="1269" y="2070"/>
                    </a:cubicBezTo>
                    <a:cubicBezTo>
                      <a:pt x="1269" y="2069"/>
                      <a:pt x="1269" y="2068"/>
                      <a:pt x="1270" y="2068"/>
                    </a:cubicBezTo>
                    <a:cubicBezTo>
                      <a:pt x="1270" y="2066"/>
                      <a:pt x="1271" y="2063"/>
                      <a:pt x="1271" y="2061"/>
                    </a:cubicBezTo>
                    <a:cubicBezTo>
                      <a:pt x="1270" y="2060"/>
                      <a:pt x="1270" y="2058"/>
                      <a:pt x="1270" y="2057"/>
                    </a:cubicBezTo>
                    <a:cubicBezTo>
                      <a:pt x="1271" y="2056"/>
                      <a:pt x="1272" y="2056"/>
                      <a:pt x="1273" y="2056"/>
                    </a:cubicBezTo>
                    <a:cubicBezTo>
                      <a:pt x="1275" y="2054"/>
                      <a:pt x="1276" y="2054"/>
                      <a:pt x="1275" y="2052"/>
                    </a:cubicBezTo>
                    <a:cubicBezTo>
                      <a:pt x="1275" y="2050"/>
                      <a:pt x="1275" y="2049"/>
                      <a:pt x="1276" y="2048"/>
                    </a:cubicBezTo>
                    <a:cubicBezTo>
                      <a:pt x="1276" y="2048"/>
                      <a:pt x="1277" y="2048"/>
                      <a:pt x="1277" y="2048"/>
                    </a:cubicBezTo>
                    <a:cubicBezTo>
                      <a:pt x="1278" y="2047"/>
                      <a:pt x="1277" y="2046"/>
                      <a:pt x="1277" y="2046"/>
                    </a:cubicBezTo>
                    <a:cubicBezTo>
                      <a:pt x="1277" y="2045"/>
                      <a:pt x="1277" y="2045"/>
                      <a:pt x="1278" y="2045"/>
                    </a:cubicBezTo>
                    <a:cubicBezTo>
                      <a:pt x="1279" y="2045"/>
                      <a:pt x="1279" y="2045"/>
                      <a:pt x="1279" y="2046"/>
                    </a:cubicBezTo>
                    <a:cubicBezTo>
                      <a:pt x="1280" y="2047"/>
                      <a:pt x="1279" y="2049"/>
                      <a:pt x="1281" y="2048"/>
                    </a:cubicBezTo>
                    <a:cubicBezTo>
                      <a:pt x="1282" y="2047"/>
                      <a:pt x="1281" y="2046"/>
                      <a:pt x="1281" y="2045"/>
                    </a:cubicBezTo>
                    <a:cubicBezTo>
                      <a:pt x="1281" y="2043"/>
                      <a:pt x="1282" y="2042"/>
                      <a:pt x="1283" y="2040"/>
                    </a:cubicBezTo>
                    <a:cubicBezTo>
                      <a:pt x="1283" y="2039"/>
                      <a:pt x="1283" y="2038"/>
                      <a:pt x="1283" y="2037"/>
                    </a:cubicBezTo>
                    <a:cubicBezTo>
                      <a:pt x="1283" y="2035"/>
                      <a:pt x="1284" y="2034"/>
                      <a:pt x="1283" y="2032"/>
                    </a:cubicBezTo>
                    <a:cubicBezTo>
                      <a:pt x="1283" y="2030"/>
                      <a:pt x="1281" y="2029"/>
                      <a:pt x="1280" y="2028"/>
                    </a:cubicBezTo>
                    <a:cubicBezTo>
                      <a:pt x="1279" y="2028"/>
                      <a:pt x="1276" y="2026"/>
                      <a:pt x="1276" y="2025"/>
                    </a:cubicBezTo>
                    <a:cubicBezTo>
                      <a:pt x="1276" y="2025"/>
                      <a:pt x="1277" y="2025"/>
                      <a:pt x="1278" y="2025"/>
                    </a:cubicBezTo>
                    <a:cubicBezTo>
                      <a:pt x="1278" y="2025"/>
                      <a:pt x="1279" y="2025"/>
                      <a:pt x="1280" y="2025"/>
                    </a:cubicBezTo>
                    <a:cubicBezTo>
                      <a:pt x="1281" y="2025"/>
                      <a:pt x="1280" y="2024"/>
                      <a:pt x="1280" y="2023"/>
                    </a:cubicBezTo>
                    <a:cubicBezTo>
                      <a:pt x="1281" y="2025"/>
                      <a:pt x="1287" y="2022"/>
                      <a:pt x="1289" y="2024"/>
                    </a:cubicBezTo>
                    <a:cubicBezTo>
                      <a:pt x="1291" y="2026"/>
                      <a:pt x="1291" y="2027"/>
                      <a:pt x="1294" y="2028"/>
                    </a:cubicBezTo>
                    <a:cubicBezTo>
                      <a:pt x="1295" y="2029"/>
                      <a:pt x="1293" y="2029"/>
                      <a:pt x="1292" y="2029"/>
                    </a:cubicBezTo>
                    <a:cubicBezTo>
                      <a:pt x="1291" y="2030"/>
                      <a:pt x="1290" y="2030"/>
                      <a:pt x="1289" y="2031"/>
                    </a:cubicBezTo>
                    <a:cubicBezTo>
                      <a:pt x="1288" y="2032"/>
                      <a:pt x="1289" y="2033"/>
                      <a:pt x="1289" y="2035"/>
                    </a:cubicBezTo>
                    <a:cubicBezTo>
                      <a:pt x="1290" y="2037"/>
                      <a:pt x="1289" y="2037"/>
                      <a:pt x="1289" y="2039"/>
                    </a:cubicBezTo>
                    <a:cubicBezTo>
                      <a:pt x="1289" y="2041"/>
                      <a:pt x="1288" y="2042"/>
                      <a:pt x="1287" y="2043"/>
                    </a:cubicBezTo>
                    <a:cubicBezTo>
                      <a:pt x="1287" y="2045"/>
                      <a:pt x="1288" y="2046"/>
                      <a:pt x="1288" y="2048"/>
                    </a:cubicBezTo>
                    <a:cubicBezTo>
                      <a:pt x="1289" y="2049"/>
                      <a:pt x="1289" y="2049"/>
                      <a:pt x="1288" y="2051"/>
                    </a:cubicBezTo>
                    <a:cubicBezTo>
                      <a:pt x="1288" y="2052"/>
                      <a:pt x="1288" y="2052"/>
                      <a:pt x="1288" y="2053"/>
                    </a:cubicBezTo>
                    <a:cubicBezTo>
                      <a:pt x="1288" y="2053"/>
                      <a:pt x="1289" y="2053"/>
                      <a:pt x="1289" y="2053"/>
                    </a:cubicBezTo>
                    <a:cubicBezTo>
                      <a:pt x="1289" y="2053"/>
                      <a:pt x="1289" y="2054"/>
                      <a:pt x="1289" y="2054"/>
                    </a:cubicBezTo>
                    <a:cubicBezTo>
                      <a:pt x="1290" y="2055"/>
                      <a:pt x="1291" y="2055"/>
                      <a:pt x="1293" y="2055"/>
                    </a:cubicBezTo>
                    <a:cubicBezTo>
                      <a:pt x="1293" y="2054"/>
                      <a:pt x="1294" y="2054"/>
                      <a:pt x="1295" y="2054"/>
                    </a:cubicBezTo>
                    <a:cubicBezTo>
                      <a:pt x="1296" y="2054"/>
                      <a:pt x="1296" y="2054"/>
                      <a:pt x="1297" y="2054"/>
                    </a:cubicBezTo>
                    <a:cubicBezTo>
                      <a:pt x="1298" y="2055"/>
                      <a:pt x="1298" y="2055"/>
                      <a:pt x="1299" y="2056"/>
                    </a:cubicBezTo>
                    <a:cubicBezTo>
                      <a:pt x="1299" y="2057"/>
                      <a:pt x="1300" y="2057"/>
                      <a:pt x="1301" y="2058"/>
                    </a:cubicBezTo>
                    <a:cubicBezTo>
                      <a:pt x="1302" y="2058"/>
                      <a:pt x="1302" y="2058"/>
                      <a:pt x="1303" y="2058"/>
                    </a:cubicBezTo>
                    <a:cubicBezTo>
                      <a:pt x="1304" y="2058"/>
                      <a:pt x="1304" y="2059"/>
                      <a:pt x="1305" y="2059"/>
                    </a:cubicBezTo>
                    <a:cubicBezTo>
                      <a:pt x="1305" y="2060"/>
                      <a:pt x="1305" y="2063"/>
                      <a:pt x="1306" y="2063"/>
                    </a:cubicBezTo>
                    <a:cubicBezTo>
                      <a:pt x="1307" y="2062"/>
                      <a:pt x="1308" y="2059"/>
                      <a:pt x="1309" y="2062"/>
                    </a:cubicBezTo>
                    <a:cubicBezTo>
                      <a:pt x="1312" y="2061"/>
                      <a:pt x="1314" y="2060"/>
                      <a:pt x="1317" y="2062"/>
                    </a:cubicBezTo>
                    <a:cubicBezTo>
                      <a:pt x="1319" y="2063"/>
                      <a:pt x="1320" y="2067"/>
                      <a:pt x="1320" y="2069"/>
                    </a:cubicBezTo>
                    <a:cubicBezTo>
                      <a:pt x="1319" y="2070"/>
                      <a:pt x="1319" y="2068"/>
                      <a:pt x="1319" y="2067"/>
                    </a:cubicBezTo>
                    <a:cubicBezTo>
                      <a:pt x="1314" y="2068"/>
                      <a:pt x="1315" y="2063"/>
                      <a:pt x="1312" y="2063"/>
                    </a:cubicBezTo>
                    <a:cubicBezTo>
                      <a:pt x="1309" y="2063"/>
                      <a:pt x="1309" y="2065"/>
                      <a:pt x="1307" y="2066"/>
                    </a:cubicBezTo>
                    <a:cubicBezTo>
                      <a:pt x="1307" y="2067"/>
                      <a:pt x="1306" y="2068"/>
                      <a:pt x="1305" y="2068"/>
                    </a:cubicBezTo>
                    <a:cubicBezTo>
                      <a:pt x="1304" y="2068"/>
                      <a:pt x="1304" y="2068"/>
                      <a:pt x="1303" y="2067"/>
                    </a:cubicBezTo>
                    <a:cubicBezTo>
                      <a:pt x="1302" y="2066"/>
                      <a:pt x="1300" y="2063"/>
                      <a:pt x="1297" y="2064"/>
                    </a:cubicBezTo>
                    <a:cubicBezTo>
                      <a:pt x="1296" y="2065"/>
                      <a:pt x="1297" y="2065"/>
                      <a:pt x="1297" y="2066"/>
                    </a:cubicBezTo>
                    <a:cubicBezTo>
                      <a:pt x="1297" y="2067"/>
                      <a:pt x="1296" y="2067"/>
                      <a:pt x="1296" y="2067"/>
                    </a:cubicBezTo>
                    <a:cubicBezTo>
                      <a:pt x="1295" y="2066"/>
                      <a:pt x="1295" y="2064"/>
                      <a:pt x="1295" y="2063"/>
                    </a:cubicBezTo>
                    <a:cubicBezTo>
                      <a:pt x="1294" y="2062"/>
                      <a:pt x="1294" y="2062"/>
                      <a:pt x="1293" y="2062"/>
                    </a:cubicBezTo>
                    <a:cubicBezTo>
                      <a:pt x="1291" y="2062"/>
                      <a:pt x="1289" y="2063"/>
                      <a:pt x="1288" y="2063"/>
                    </a:cubicBezTo>
                    <a:cubicBezTo>
                      <a:pt x="1287" y="2061"/>
                      <a:pt x="1286" y="2062"/>
                      <a:pt x="1284" y="2062"/>
                    </a:cubicBezTo>
                    <a:cubicBezTo>
                      <a:pt x="1284" y="2062"/>
                      <a:pt x="1284" y="2061"/>
                      <a:pt x="1284" y="2060"/>
                    </a:cubicBezTo>
                    <a:cubicBezTo>
                      <a:pt x="1282" y="2061"/>
                      <a:pt x="1283" y="2061"/>
                      <a:pt x="1282" y="2061"/>
                    </a:cubicBezTo>
                    <a:cubicBezTo>
                      <a:pt x="1282" y="2062"/>
                      <a:pt x="1282" y="2062"/>
                      <a:pt x="1281" y="2062"/>
                    </a:cubicBezTo>
                    <a:cubicBezTo>
                      <a:pt x="1281" y="2062"/>
                      <a:pt x="1281" y="2062"/>
                      <a:pt x="1281" y="2062"/>
                    </a:cubicBezTo>
                    <a:cubicBezTo>
                      <a:pt x="1281" y="2062"/>
                      <a:pt x="1281" y="2059"/>
                      <a:pt x="1281" y="2059"/>
                    </a:cubicBezTo>
                    <a:cubicBezTo>
                      <a:pt x="1281" y="2058"/>
                      <a:pt x="1280" y="2057"/>
                      <a:pt x="1280" y="2057"/>
                    </a:cubicBezTo>
                    <a:cubicBezTo>
                      <a:pt x="1280" y="2055"/>
                      <a:pt x="1279" y="2056"/>
                      <a:pt x="1277" y="2057"/>
                    </a:cubicBezTo>
                    <a:cubicBezTo>
                      <a:pt x="1276" y="2058"/>
                      <a:pt x="1274" y="2057"/>
                      <a:pt x="1274" y="2059"/>
                    </a:cubicBezTo>
                    <a:cubicBezTo>
                      <a:pt x="1273" y="2060"/>
                      <a:pt x="1273" y="2062"/>
                      <a:pt x="1273" y="2063"/>
                    </a:cubicBezTo>
                    <a:cubicBezTo>
                      <a:pt x="1273" y="2064"/>
                      <a:pt x="1273" y="2066"/>
                      <a:pt x="1273" y="2067"/>
                    </a:cubicBezTo>
                    <a:cubicBezTo>
                      <a:pt x="1272" y="2068"/>
                      <a:pt x="1273" y="2070"/>
                      <a:pt x="1273" y="2071"/>
                    </a:cubicBezTo>
                    <a:cubicBezTo>
                      <a:pt x="1273" y="2072"/>
                      <a:pt x="1272" y="2072"/>
                      <a:pt x="1271" y="2073"/>
                    </a:cubicBezTo>
                    <a:cubicBezTo>
                      <a:pt x="1271" y="2074"/>
                      <a:pt x="1271" y="2075"/>
                      <a:pt x="1271" y="2075"/>
                    </a:cubicBezTo>
                    <a:cubicBezTo>
                      <a:pt x="1271" y="2076"/>
                      <a:pt x="1270" y="2077"/>
                      <a:pt x="1270" y="2078"/>
                    </a:cubicBezTo>
                    <a:cubicBezTo>
                      <a:pt x="1271" y="2079"/>
                      <a:pt x="1271" y="2079"/>
                      <a:pt x="1271" y="2080"/>
                    </a:cubicBezTo>
                    <a:cubicBezTo>
                      <a:pt x="1271" y="2081"/>
                      <a:pt x="1271" y="2082"/>
                      <a:pt x="1271" y="2082"/>
                    </a:cubicBezTo>
                    <a:cubicBezTo>
                      <a:pt x="1272" y="2083"/>
                      <a:pt x="1273" y="2083"/>
                      <a:pt x="1273" y="2083"/>
                    </a:cubicBezTo>
                    <a:cubicBezTo>
                      <a:pt x="1274" y="2084"/>
                      <a:pt x="1275" y="2087"/>
                      <a:pt x="1277" y="2087"/>
                    </a:cubicBezTo>
                    <a:cubicBezTo>
                      <a:pt x="1278" y="2087"/>
                      <a:pt x="1279" y="2086"/>
                      <a:pt x="1280" y="2087"/>
                    </a:cubicBezTo>
                    <a:cubicBezTo>
                      <a:pt x="1282" y="2088"/>
                      <a:pt x="1281" y="2089"/>
                      <a:pt x="1281" y="2090"/>
                    </a:cubicBezTo>
                    <a:cubicBezTo>
                      <a:pt x="1282" y="2091"/>
                      <a:pt x="1284" y="2091"/>
                      <a:pt x="1284" y="2092"/>
                    </a:cubicBezTo>
                    <a:cubicBezTo>
                      <a:pt x="1284" y="2093"/>
                      <a:pt x="1284" y="2093"/>
                      <a:pt x="1284" y="2093"/>
                    </a:cubicBezTo>
                    <a:cubicBezTo>
                      <a:pt x="1283" y="2094"/>
                      <a:pt x="1283" y="2094"/>
                      <a:pt x="1283" y="2095"/>
                    </a:cubicBezTo>
                    <a:cubicBezTo>
                      <a:pt x="1283" y="2096"/>
                      <a:pt x="1284" y="2097"/>
                      <a:pt x="1284" y="2098"/>
                    </a:cubicBezTo>
                    <a:cubicBezTo>
                      <a:pt x="1284" y="2099"/>
                      <a:pt x="1282" y="2098"/>
                      <a:pt x="1282" y="2099"/>
                    </a:cubicBezTo>
                    <a:cubicBezTo>
                      <a:pt x="1281" y="2100"/>
                      <a:pt x="1283" y="2100"/>
                      <a:pt x="1281" y="2101"/>
                    </a:cubicBezTo>
                    <a:cubicBezTo>
                      <a:pt x="1280" y="2101"/>
                      <a:pt x="1279" y="2100"/>
                      <a:pt x="1278" y="2099"/>
                    </a:cubicBezTo>
                    <a:cubicBezTo>
                      <a:pt x="1277" y="2098"/>
                      <a:pt x="1276" y="2099"/>
                      <a:pt x="1275" y="2098"/>
                    </a:cubicBezTo>
                    <a:cubicBezTo>
                      <a:pt x="1275" y="2097"/>
                      <a:pt x="1275" y="2097"/>
                      <a:pt x="1274" y="2097"/>
                    </a:cubicBezTo>
                    <a:cubicBezTo>
                      <a:pt x="1273" y="2096"/>
                      <a:pt x="1272" y="2097"/>
                      <a:pt x="1271" y="2097"/>
                    </a:cubicBezTo>
                    <a:cubicBezTo>
                      <a:pt x="1271" y="2096"/>
                      <a:pt x="1271" y="2096"/>
                      <a:pt x="1271" y="2095"/>
                    </a:cubicBezTo>
                    <a:cubicBezTo>
                      <a:pt x="1271" y="2095"/>
                      <a:pt x="1270" y="2095"/>
                      <a:pt x="1270" y="2095"/>
                    </a:cubicBezTo>
                    <a:cubicBezTo>
                      <a:pt x="1270" y="2095"/>
                      <a:pt x="1270" y="2094"/>
                      <a:pt x="1270" y="2094"/>
                    </a:cubicBezTo>
                    <a:cubicBezTo>
                      <a:pt x="1269" y="2093"/>
                      <a:pt x="1269" y="2093"/>
                      <a:pt x="1269" y="2092"/>
                    </a:cubicBezTo>
                    <a:cubicBezTo>
                      <a:pt x="1269" y="2092"/>
                      <a:pt x="1270" y="2091"/>
                      <a:pt x="1269" y="2091"/>
                    </a:cubicBezTo>
                    <a:cubicBezTo>
                      <a:pt x="1268" y="2091"/>
                      <a:pt x="1268" y="2092"/>
                      <a:pt x="1267" y="2092"/>
                    </a:cubicBezTo>
                    <a:cubicBezTo>
                      <a:pt x="1266" y="2093"/>
                      <a:pt x="1266" y="2093"/>
                      <a:pt x="1265" y="2094"/>
                    </a:cubicBezTo>
                    <a:cubicBezTo>
                      <a:pt x="1265" y="2094"/>
                      <a:pt x="1264" y="2095"/>
                      <a:pt x="1264" y="2095"/>
                    </a:cubicBezTo>
                    <a:cubicBezTo>
                      <a:pt x="1264" y="2097"/>
                      <a:pt x="1268" y="2095"/>
                      <a:pt x="1268" y="2097"/>
                    </a:cubicBezTo>
                    <a:cubicBezTo>
                      <a:pt x="1269" y="2097"/>
                      <a:pt x="1270" y="2097"/>
                      <a:pt x="1271" y="2097"/>
                    </a:cubicBezTo>
                    <a:cubicBezTo>
                      <a:pt x="1271" y="2099"/>
                      <a:pt x="1267" y="2100"/>
                      <a:pt x="1267" y="2101"/>
                    </a:cubicBezTo>
                    <a:cubicBezTo>
                      <a:pt x="1266" y="2102"/>
                      <a:pt x="1267" y="2103"/>
                      <a:pt x="1267" y="2104"/>
                    </a:cubicBezTo>
                    <a:cubicBezTo>
                      <a:pt x="1266" y="2105"/>
                      <a:pt x="1266" y="2106"/>
                      <a:pt x="1266" y="2107"/>
                    </a:cubicBezTo>
                    <a:cubicBezTo>
                      <a:pt x="1265" y="2108"/>
                      <a:pt x="1265" y="2108"/>
                      <a:pt x="1264" y="2108"/>
                    </a:cubicBezTo>
                    <a:cubicBezTo>
                      <a:pt x="1262" y="2109"/>
                      <a:pt x="1261" y="2109"/>
                      <a:pt x="1261" y="2111"/>
                    </a:cubicBezTo>
                    <a:cubicBezTo>
                      <a:pt x="1261" y="2113"/>
                      <a:pt x="1261" y="2112"/>
                      <a:pt x="1259" y="2113"/>
                    </a:cubicBezTo>
                    <a:cubicBezTo>
                      <a:pt x="1257" y="2114"/>
                      <a:pt x="1262" y="2121"/>
                      <a:pt x="1262" y="2123"/>
                    </a:cubicBezTo>
                    <a:cubicBezTo>
                      <a:pt x="1263" y="2124"/>
                      <a:pt x="1263" y="2125"/>
                      <a:pt x="1264" y="2126"/>
                    </a:cubicBezTo>
                    <a:cubicBezTo>
                      <a:pt x="1265" y="2127"/>
                      <a:pt x="1265" y="2128"/>
                      <a:pt x="1265" y="2129"/>
                    </a:cubicBezTo>
                    <a:cubicBezTo>
                      <a:pt x="1265" y="2130"/>
                      <a:pt x="1265" y="2131"/>
                      <a:pt x="1265" y="2132"/>
                    </a:cubicBezTo>
                    <a:cubicBezTo>
                      <a:pt x="1265" y="2133"/>
                      <a:pt x="1264" y="2133"/>
                      <a:pt x="1263" y="2134"/>
                    </a:cubicBezTo>
                    <a:cubicBezTo>
                      <a:pt x="1262" y="2134"/>
                      <a:pt x="1261" y="2135"/>
                      <a:pt x="1261" y="2135"/>
                    </a:cubicBezTo>
                    <a:cubicBezTo>
                      <a:pt x="1261" y="2136"/>
                      <a:pt x="1261" y="2136"/>
                      <a:pt x="1262" y="2137"/>
                    </a:cubicBezTo>
                    <a:cubicBezTo>
                      <a:pt x="1263" y="2138"/>
                      <a:pt x="1262" y="2139"/>
                      <a:pt x="1262" y="2140"/>
                    </a:cubicBezTo>
                    <a:cubicBezTo>
                      <a:pt x="1263" y="2140"/>
                      <a:pt x="1263" y="2140"/>
                      <a:pt x="1264" y="2140"/>
                    </a:cubicBezTo>
                    <a:cubicBezTo>
                      <a:pt x="1265" y="2140"/>
                      <a:pt x="1265" y="2140"/>
                      <a:pt x="1266" y="2140"/>
                    </a:cubicBezTo>
                    <a:cubicBezTo>
                      <a:pt x="1267" y="2139"/>
                      <a:pt x="1268" y="2139"/>
                      <a:pt x="1269" y="2138"/>
                    </a:cubicBezTo>
                    <a:cubicBezTo>
                      <a:pt x="1269" y="2138"/>
                      <a:pt x="1270" y="2139"/>
                      <a:pt x="1271" y="2138"/>
                    </a:cubicBezTo>
                    <a:cubicBezTo>
                      <a:pt x="1273" y="2138"/>
                      <a:pt x="1273" y="2137"/>
                      <a:pt x="1273" y="2136"/>
                    </a:cubicBezTo>
                    <a:cubicBezTo>
                      <a:pt x="1274" y="2134"/>
                      <a:pt x="1276" y="2134"/>
                      <a:pt x="1275" y="2136"/>
                    </a:cubicBezTo>
                    <a:cubicBezTo>
                      <a:pt x="1275" y="2136"/>
                      <a:pt x="1275" y="2136"/>
                      <a:pt x="1275" y="2137"/>
                    </a:cubicBezTo>
                    <a:cubicBezTo>
                      <a:pt x="1276" y="2136"/>
                      <a:pt x="1278" y="2136"/>
                      <a:pt x="1278" y="2135"/>
                    </a:cubicBezTo>
                    <a:cubicBezTo>
                      <a:pt x="1279" y="2134"/>
                      <a:pt x="1278" y="2132"/>
                      <a:pt x="1278" y="2131"/>
                    </a:cubicBezTo>
                    <a:cubicBezTo>
                      <a:pt x="1278" y="2130"/>
                      <a:pt x="1278" y="2130"/>
                      <a:pt x="1278" y="2129"/>
                    </a:cubicBezTo>
                    <a:cubicBezTo>
                      <a:pt x="1278" y="2128"/>
                      <a:pt x="1277" y="2127"/>
                      <a:pt x="1278" y="2126"/>
                    </a:cubicBezTo>
                    <a:cubicBezTo>
                      <a:pt x="1279" y="2125"/>
                      <a:pt x="1279" y="2126"/>
                      <a:pt x="1280" y="2127"/>
                    </a:cubicBezTo>
                    <a:cubicBezTo>
                      <a:pt x="1282" y="2128"/>
                      <a:pt x="1281" y="2127"/>
                      <a:pt x="1282" y="2127"/>
                    </a:cubicBezTo>
                    <a:cubicBezTo>
                      <a:pt x="1283" y="2127"/>
                      <a:pt x="1283" y="2127"/>
                      <a:pt x="1284" y="2127"/>
                    </a:cubicBezTo>
                    <a:cubicBezTo>
                      <a:pt x="1285" y="2127"/>
                      <a:pt x="1285" y="2127"/>
                      <a:pt x="1285" y="2126"/>
                    </a:cubicBezTo>
                    <a:cubicBezTo>
                      <a:pt x="1286" y="2125"/>
                      <a:pt x="1286" y="2124"/>
                      <a:pt x="1286" y="2123"/>
                    </a:cubicBezTo>
                    <a:cubicBezTo>
                      <a:pt x="1286" y="2121"/>
                      <a:pt x="1287" y="2120"/>
                      <a:pt x="1287" y="2119"/>
                    </a:cubicBezTo>
                    <a:cubicBezTo>
                      <a:pt x="1287" y="2118"/>
                      <a:pt x="1286" y="2116"/>
                      <a:pt x="1287" y="2115"/>
                    </a:cubicBezTo>
                    <a:cubicBezTo>
                      <a:pt x="1287" y="2117"/>
                      <a:pt x="1287" y="2120"/>
                      <a:pt x="1288" y="2122"/>
                    </a:cubicBezTo>
                    <a:cubicBezTo>
                      <a:pt x="1289" y="2121"/>
                      <a:pt x="1289" y="2121"/>
                      <a:pt x="1289" y="2120"/>
                    </a:cubicBezTo>
                    <a:cubicBezTo>
                      <a:pt x="1289" y="2120"/>
                      <a:pt x="1290" y="2120"/>
                      <a:pt x="1291" y="2119"/>
                    </a:cubicBezTo>
                    <a:cubicBezTo>
                      <a:pt x="1291" y="2119"/>
                      <a:pt x="1291" y="2118"/>
                      <a:pt x="1291" y="2118"/>
                    </a:cubicBezTo>
                    <a:cubicBezTo>
                      <a:pt x="1291" y="2117"/>
                      <a:pt x="1292" y="2117"/>
                      <a:pt x="1292" y="2116"/>
                    </a:cubicBezTo>
                    <a:cubicBezTo>
                      <a:pt x="1292" y="2115"/>
                      <a:pt x="1292" y="2114"/>
                      <a:pt x="1292" y="2113"/>
                    </a:cubicBezTo>
                    <a:cubicBezTo>
                      <a:pt x="1291" y="2112"/>
                      <a:pt x="1291" y="2110"/>
                      <a:pt x="1291" y="2109"/>
                    </a:cubicBezTo>
                    <a:cubicBezTo>
                      <a:pt x="1291" y="2108"/>
                      <a:pt x="1294" y="2104"/>
                      <a:pt x="1294" y="2107"/>
                    </a:cubicBezTo>
                    <a:cubicBezTo>
                      <a:pt x="1294" y="2108"/>
                      <a:pt x="1294" y="2108"/>
                      <a:pt x="1294" y="2109"/>
                    </a:cubicBezTo>
                    <a:cubicBezTo>
                      <a:pt x="1294" y="2110"/>
                      <a:pt x="1294" y="2110"/>
                      <a:pt x="1294" y="2111"/>
                    </a:cubicBezTo>
                    <a:cubicBezTo>
                      <a:pt x="1295" y="2111"/>
                      <a:pt x="1295" y="2111"/>
                      <a:pt x="1295" y="2112"/>
                    </a:cubicBezTo>
                    <a:cubicBezTo>
                      <a:pt x="1295" y="2113"/>
                      <a:pt x="1296" y="2114"/>
                      <a:pt x="1296" y="2114"/>
                    </a:cubicBezTo>
                    <a:cubicBezTo>
                      <a:pt x="1297" y="2114"/>
                      <a:pt x="1298" y="2114"/>
                      <a:pt x="1299" y="2113"/>
                    </a:cubicBezTo>
                    <a:cubicBezTo>
                      <a:pt x="1298" y="2111"/>
                      <a:pt x="1297" y="2109"/>
                      <a:pt x="1301" y="2108"/>
                    </a:cubicBezTo>
                    <a:cubicBezTo>
                      <a:pt x="1303" y="2108"/>
                      <a:pt x="1305" y="2108"/>
                      <a:pt x="1307" y="2111"/>
                    </a:cubicBezTo>
                    <a:cubicBezTo>
                      <a:pt x="1306" y="2110"/>
                      <a:pt x="1304" y="2110"/>
                      <a:pt x="1304" y="2110"/>
                    </a:cubicBezTo>
                    <a:cubicBezTo>
                      <a:pt x="1303" y="2111"/>
                      <a:pt x="1304" y="2112"/>
                      <a:pt x="1304" y="2113"/>
                    </a:cubicBezTo>
                    <a:cubicBezTo>
                      <a:pt x="1301" y="2114"/>
                      <a:pt x="1305" y="2115"/>
                      <a:pt x="1306" y="2115"/>
                    </a:cubicBezTo>
                    <a:cubicBezTo>
                      <a:pt x="1308" y="2116"/>
                      <a:pt x="1310" y="2117"/>
                      <a:pt x="1312" y="2118"/>
                    </a:cubicBezTo>
                    <a:cubicBezTo>
                      <a:pt x="1313" y="2118"/>
                      <a:pt x="1314" y="2119"/>
                      <a:pt x="1315" y="2120"/>
                    </a:cubicBezTo>
                    <a:cubicBezTo>
                      <a:pt x="1315" y="2120"/>
                      <a:pt x="1315" y="2121"/>
                      <a:pt x="1315" y="2121"/>
                    </a:cubicBezTo>
                    <a:cubicBezTo>
                      <a:pt x="1316" y="2122"/>
                      <a:pt x="1317" y="2122"/>
                      <a:pt x="1318" y="2122"/>
                    </a:cubicBezTo>
                    <a:cubicBezTo>
                      <a:pt x="1319" y="2123"/>
                      <a:pt x="1321" y="2123"/>
                      <a:pt x="1322" y="2122"/>
                    </a:cubicBezTo>
                    <a:cubicBezTo>
                      <a:pt x="1324" y="2122"/>
                      <a:pt x="1325" y="2123"/>
                      <a:pt x="1327" y="2125"/>
                    </a:cubicBezTo>
                    <a:cubicBezTo>
                      <a:pt x="1327" y="2125"/>
                      <a:pt x="1327" y="2125"/>
                      <a:pt x="1327" y="2125"/>
                    </a:cubicBezTo>
                    <a:cubicBezTo>
                      <a:pt x="1328" y="2126"/>
                      <a:pt x="1327" y="2126"/>
                      <a:pt x="1327" y="2126"/>
                    </a:cubicBezTo>
                    <a:cubicBezTo>
                      <a:pt x="1327" y="2127"/>
                      <a:pt x="1328" y="2127"/>
                      <a:pt x="1329" y="2127"/>
                    </a:cubicBezTo>
                    <a:cubicBezTo>
                      <a:pt x="1328" y="2129"/>
                      <a:pt x="1327" y="2129"/>
                      <a:pt x="1329" y="2129"/>
                    </a:cubicBezTo>
                    <a:cubicBezTo>
                      <a:pt x="1330" y="2129"/>
                      <a:pt x="1331" y="2129"/>
                      <a:pt x="1332" y="2129"/>
                    </a:cubicBezTo>
                    <a:cubicBezTo>
                      <a:pt x="1334" y="2129"/>
                      <a:pt x="1336" y="2128"/>
                      <a:pt x="1338" y="2127"/>
                    </a:cubicBezTo>
                    <a:cubicBezTo>
                      <a:pt x="1338" y="2126"/>
                      <a:pt x="1336" y="2125"/>
                      <a:pt x="1337" y="2123"/>
                    </a:cubicBezTo>
                    <a:cubicBezTo>
                      <a:pt x="1338" y="2124"/>
                      <a:pt x="1339" y="2125"/>
                      <a:pt x="1339" y="2126"/>
                    </a:cubicBezTo>
                    <a:cubicBezTo>
                      <a:pt x="1340" y="2126"/>
                      <a:pt x="1340" y="2127"/>
                      <a:pt x="1340" y="2127"/>
                    </a:cubicBezTo>
                    <a:cubicBezTo>
                      <a:pt x="1341" y="2128"/>
                      <a:pt x="1342" y="2128"/>
                      <a:pt x="1343" y="2128"/>
                    </a:cubicBezTo>
                    <a:cubicBezTo>
                      <a:pt x="1345" y="2128"/>
                      <a:pt x="1347" y="2127"/>
                      <a:pt x="1349" y="2127"/>
                    </a:cubicBezTo>
                    <a:cubicBezTo>
                      <a:pt x="1351" y="2127"/>
                      <a:pt x="1352" y="2126"/>
                      <a:pt x="1353" y="2126"/>
                    </a:cubicBezTo>
                    <a:cubicBezTo>
                      <a:pt x="1355" y="2125"/>
                      <a:pt x="1356" y="2127"/>
                      <a:pt x="1358" y="2127"/>
                    </a:cubicBezTo>
                    <a:cubicBezTo>
                      <a:pt x="1359" y="2127"/>
                      <a:pt x="1359" y="2126"/>
                      <a:pt x="1360" y="2126"/>
                    </a:cubicBezTo>
                    <a:cubicBezTo>
                      <a:pt x="1361" y="2126"/>
                      <a:pt x="1362" y="2127"/>
                      <a:pt x="1362" y="2127"/>
                    </a:cubicBezTo>
                    <a:cubicBezTo>
                      <a:pt x="1364" y="2128"/>
                      <a:pt x="1364" y="2127"/>
                      <a:pt x="1364" y="2125"/>
                    </a:cubicBezTo>
                    <a:cubicBezTo>
                      <a:pt x="1365" y="2123"/>
                      <a:pt x="1363" y="2120"/>
                      <a:pt x="1365" y="2118"/>
                    </a:cubicBezTo>
                    <a:cubicBezTo>
                      <a:pt x="1365" y="2117"/>
                      <a:pt x="1367" y="2118"/>
                      <a:pt x="1367" y="2119"/>
                    </a:cubicBezTo>
                    <a:cubicBezTo>
                      <a:pt x="1367" y="2120"/>
                      <a:pt x="1367" y="2122"/>
                      <a:pt x="1367" y="2123"/>
                    </a:cubicBezTo>
                    <a:cubicBezTo>
                      <a:pt x="1368" y="2124"/>
                      <a:pt x="1368" y="2124"/>
                      <a:pt x="1367" y="2125"/>
                    </a:cubicBezTo>
                    <a:cubicBezTo>
                      <a:pt x="1366" y="2126"/>
                      <a:pt x="1365" y="2127"/>
                      <a:pt x="1365" y="2128"/>
                    </a:cubicBezTo>
                    <a:cubicBezTo>
                      <a:pt x="1367" y="2129"/>
                      <a:pt x="1370" y="2129"/>
                      <a:pt x="1372" y="2130"/>
                    </a:cubicBezTo>
                    <a:cubicBezTo>
                      <a:pt x="1373" y="2131"/>
                      <a:pt x="1373" y="2132"/>
                      <a:pt x="1374" y="2133"/>
                    </a:cubicBezTo>
                    <a:cubicBezTo>
                      <a:pt x="1376" y="2135"/>
                      <a:pt x="1379" y="2133"/>
                      <a:pt x="1381" y="2134"/>
                    </a:cubicBezTo>
                    <a:cubicBezTo>
                      <a:pt x="1382" y="2135"/>
                      <a:pt x="1381" y="2135"/>
                      <a:pt x="1382" y="2135"/>
                    </a:cubicBezTo>
                    <a:cubicBezTo>
                      <a:pt x="1382" y="2135"/>
                      <a:pt x="1383" y="2135"/>
                      <a:pt x="1383" y="2135"/>
                    </a:cubicBezTo>
                    <a:cubicBezTo>
                      <a:pt x="1384" y="2135"/>
                      <a:pt x="1385" y="2135"/>
                      <a:pt x="1386" y="2135"/>
                    </a:cubicBezTo>
                    <a:cubicBezTo>
                      <a:pt x="1388" y="2136"/>
                      <a:pt x="1390" y="2135"/>
                      <a:pt x="1391" y="2136"/>
                    </a:cubicBezTo>
                    <a:cubicBezTo>
                      <a:pt x="1392" y="2138"/>
                      <a:pt x="1391" y="2138"/>
                      <a:pt x="1393" y="2138"/>
                    </a:cubicBezTo>
                    <a:cubicBezTo>
                      <a:pt x="1394" y="2138"/>
                      <a:pt x="1394" y="2138"/>
                      <a:pt x="1395" y="2138"/>
                    </a:cubicBezTo>
                    <a:cubicBezTo>
                      <a:pt x="1395" y="2139"/>
                      <a:pt x="1395" y="2139"/>
                      <a:pt x="1395" y="2139"/>
                    </a:cubicBezTo>
                    <a:cubicBezTo>
                      <a:pt x="1396" y="2140"/>
                      <a:pt x="1396" y="2140"/>
                      <a:pt x="1397" y="2139"/>
                    </a:cubicBezTo>
                    <a:cubicBezTo>
                      <a:pt x="1397" y="2140"/>
                      <a:pt x="1398" y="2140"/>
                      <a:pt x="1398" y="2140"/>
                    </a:cubicBezTo>
                    <a:cubicBezTo>
                      <a:pt x="1399" y="2140"/>
                      <a:pt x="1398" y="2142"/>
                      <a:pt x="1398" y="2142"/>
                    </a:cubicBezTo>
                    <a:cubicBezTo>
                      <a:pt x="1398" y="2142"/>
                      <a:pt x="1399" y="2142"/>
                      <a:pt x="1400" y="2142"/>
                    </a:cubicBezTo>
                    <a:cubicBezTo>
                      <a:pt x="1399" y="2143"/>
                      <a:pt x="1399" y="2143"/>
                      <a:pt x="1399" y="2144"/>
                    </a:cubicBezTo>
                    <a:cubicBezTo>
                      <a:pt x="1399" y="2144"/>
                      <a:pt x="1402" y="2144"/>
                      <a:pt x="1403" y="2144"/>
                    </a:cubicBezTo>
                    <a:cubicBezTo>
                      <a:pt x="1404" y="2144"/>
                      <a:pt x="1405" y="2145"/>
                      <a:pt x="1406" y="2145"/>
                    </a:cubicBezTo>
                    <a:cubicBezTo>
                      <a:pt x="1407" y="2145"/>
                      <a:pt x="1410" y="2145"/>
                      <a:pt x="1411" y="2144"/>
                    </a:cubicBezTo>
                    <a:cubicBezTo>
                      <a:pt x="1411" y="2145"/>
                      <a:pt x="1410" y="2145"/>
                      <a:pt x="1410" y="2146"/>
                    </a:cubicBezTo>
                    <a:cubicBezTo>
                      <a:pt x="1410" y="2147"/>
                      <a:pt x="1411" y="2148"/>
                      <a:pt x="1411" y="2148"/>
                    </a:cubicBezTo>
                    <a:cubicBezTo>
                      <a:pt x="1412" y="2150"/>
                      <a:pt x="1411" y="2151"/>
                      <a:pt x="1414" y="2151"/>
                    </a:cubicBezTo>
                    <a:cubicBezTo>
                      <a:pt x="1415" y="2151"/>
                      <a:pt x="1417" y="2150"/>
                      <a:pt x="1418" y="2150"/>
                    </a:cubicBezTo>
                    <a:cubicBezTo>
                      <a:pt x="1419" y="2150"/>
                      <a:pt x="1420" y="2150"/>
                      <a:pt x="1422" y="2150"/>
                    </a:cubicBezTo>
                    <a:cubicBezTo>
                      <a:pt x="1422" y="2150"/>
                      <a:pt x="1423" y="2149"/>
                      <a:pt x="1424" y="2149"/>
                    </a:cubicBezTo>
                    <a:cubicBezTo>
                      <a:pt x="1424" y="2148"/>
                      <a:pt x="1422" y="2148"/>
                      <a:pt x="1422" y="2147"/>
                    </a:cubicBezTo>
                    <a:cubicBezTo>
                      <a:pt x="1421" y="2146"/>
                      <a:pt x="1421" y="2145"/>
                      <a:pt x="1420" y="2144"/>
                    </a:cubicBezTo>
                    <a:cubicBezTo>
                      <a:pt x="1420" y="2143"/>
                      <a:pt x="1419" y="2143"/>
                      <a:pt x="1418" y="2142"/>
                    </a:cubicBezTo>
                    <a:cubicBezTo>
                      <a:pt x="1417" y="2141"/>
                      <a:pt x="1418" y="2139"/>
                      <a:pt x="1416" y="2138"/>
                    </a:cubicBezTo>
                    <a:cubicBezTo>
                      <a:pt x="1415" y="2138"/>
                      <a:pt x="1415" y="2138"/>
                      <a:pt x="1414" y="2137"/>
                    </a:cubicBezTo>
                    <a:cubicBezTo>
                      <a:pt x="1414" y="2137"/>
                      <a:pt x="1413" y="2136"/>
                      <a:pt x="1413" y="2136"/>
                    </a:cubicBezTo>
                    <a:cubicBezTo>
                      <a:pt x="1410" y="2135"/>
                      <a:pt x="1406" y="2135"/>
                      <a:pt x="1404" y="2137"/>
                    </a:cubicBezTo>
                    <a:cubicBezTo>
                      <a:pt x="1403" y="2135"/>
                      <a:pt x="1402" y="2132"/>
                      <a:pt x="1402" y="2130"/>
                    </a:cubicBezTo>
                    <a:cubicBezTo>
                      <a:pt x="1401" y="2129"/>
                      <a:pt x="1402" y="2129"/>
                      <a:pt x="1402" y="2128"/>
                    </a:cubicBezTo>
                    <a:cubicBezTo>
                      <a:pt x="1402" y="2127"/>
                      <a:pt x="1402" y="2127"/>
                      <a:pt x="1402" y="2126"/>
                    </a:cubicBezTo>
                    <a:cubicBezTo>
                      <a:pt x="1402" y="2126"/>
                      <a:pt x="1402" y="2125"/>
                      <a:pt x="1402" y="2124"/>
                    </a:cubicBezTo>
                    <a:cubicBezTo>
                      <a:pt x="1403" y="2124"/>
                      <a:pt x="1403" y="2124"/>
                      <a:pt x="1404" y="2125"/>
                    </a:cubicBezTo>
                    <a:cubicBezTo>
                      <a:pt x="1404" y="2125"/>
                      <a:pt x="1404" y="2126"/>
                      <a:pt x="1405" y="2126"/>
                    </a:cubicBezTo>
                    <a:cubicBezTo>
                      <a:pt x="1407" y="2127"/>
                      <a:pt x="1409" y="2125"/>
                      <a:pt x="1411" y="2126"/>
                    </a:cubicBezTo>
                    <a:cubicBezTo>
                      <a:pt x="1412" y="2128"/>
                      <a:pt x="1410" y="2129"/>
                      <a:pt x="1413" y="2129"/>
                    </a:cubicBezTo>
                    <a:cubicBezTo>
                      <a:pt x="1414" y="2129"/>
                      <a:pt x="1416" y="2127"/>
                      <a:pt x="1416" y="2129"/>
                    </a:cubicBezTo>
                    <a:cubicBezTo>
                      <a:pt x="1417" y="2129"/>
                      <a:pt x="1417" y="2129"/>
                      <a:pt x="1418" y="2129"/>
                    </a:cubicBezTo>
                    <a:cubicBezTo>
                      <a:pt x="1418" y="2129"/>
                      <a:pt x="1419" y="2129"/>
                      <a:pt x="1419" y="2129"/>
                    </a:cubicBezTo>
                    <a:cubicBezTo>
                      <a:pt x="1419" y="2128"/>
                      <a:pt x="1419" y="2127"/>
                      <a:pt x="1419" y="2126"/>
                    </a:cubicBezTo>
                    <a:cubicBezTo>
                      <a:pt x="1419" y="2125"/>
                      <a:pt x="1418" y="2125"/>
                      <a:pt x="1417" y="2124"/>
                    </a:cubicBezTo>
                    <a:cubicBezTo>
                      <a:pt x="1417" y="2124"/>
                      <a:pt x="1417" y="2124"/>
                      <a:pt x="1416" y="2124"/>
                    </a:cubicBezTo>
                    <a:cubicBezTo>
                      <a:pt x="1416" y="2124"/>
                      <a:pt x="1416" y="2124"/>
                      <a:pt x="1415" y="2124"/>
                    </a:cubicBezTo>
                    <a:cubicBezTo>
                      <a:pt x="1415" y="2124"/>
                      <a:pt x="1415" y="2123"/>
                      <a:pt x="1415" y="2123"/>
                    </a:cubicBezTo>
                    <a:cubicBezTo>
                      <a:pt x="1414" y="2122"/>
                      <a:pt x="1413" y="2122"/>
                      <a:pt x="1412" y="2121"/>
                    </a:cubicBezTo>
                    <a:cubicBezTo>
                      <a:pt x="1412" y="2121"/>
                      <a:pt x="1412" y="2120"/>
                      <a:pt x="1412" y="2119"/>
                    </a:cubicBezTo>
                    <a:cubicBezTo>
                      <a:pt x="1411" y="2119"/>
                      <a:pt x="1411" y="2119"/>
                      <a:pt x="1410" y="2118"/>
                    </a:cubicBezTo>
                    <a:cubicBezTo>
                      <a:pt x="1410" y="2117"/>
                      <a:pt x="1409" y="2116"/>
                      <a:pt x="1409" y="2115"/>
                    </a:cubicBezTo>
                    <a:cubicBezTo>
                      <a:pt x="1409" y="2114"/>
                      <a:pt x="1410" y="2111"/>
                      <a:pt x="1409" y="2111"/>
                    </a:cubicBezTo>
                    <a:cubicBezTo>
                      <a:pt x="1409" y="2111"/>
                      <a:pt x="1409" y="2111"/>
                      <a:pt x="1408" y="2111"/>
                    </a:cubicBezTo>
                    <a:cubicBezTo>
                      <a:pt x="1408" y="2110"/>
                      <a:pt x="1411" y="2108"/>
                      <a:pt x="1408" y="2108"/>
                    </a:cubicBezTo>
                    <a:cubicBezTo>
                      <a:pt x="1407" y="2108"/>
                      <a:pt x="1406" y="2109"/>
                      <a:pt x="1405" y="2107"/>
                    </a:cubicBezTo>
                    <a:cubicBezTo>
                      <a:pt x="1403" y="2107"/>
                      <a:pt x="1409" y="2120"/>
                      <a:pt x="1402" y="2114"/>
                    </a:cubicBezTo>
                    <a:cubicBezTo>
                      <a:pt x="1401" y="2114"/>
                      <a:pt x="1400" y="2115"/>
                      <a:pt x="1399" y="2115"/>
                    </a:cubicBezTo>
                    <a:cubicBezTo>
                      <a:pt x="1398" y="2114"/>
                      <a:pt x="1398" y="2113"/>
                      <a:pt x="1398" y="2112"/>
                    </a:cubicBezTo>
                    <a:cubicBezTo>
                      <a:pt x="1398" y="2111"/>
                      <a:pt x="1397" y="2109"/>
                      <a:pt x="1396" y="2108"/>
                    </a:cubicBezTo>
                    <a:cubicBezTo>
                      <a:pt x="1396" y="2108"/>
                      <a:pt x="1395" y="2107"/>
                      <a:pt x="1395" y="2107"/>
                    </a:cubicBezTo>
                    <a:cubicBezTo>
                      <a:pt x="1394" y="2106"/>
                      <a:pt x="1394" y="2105"/>
                      <a:pt x="1394" y="2104"/>
                    </a:cubicBezTo>
                    <a:cubicBezTo>
                      <a:pt x="1393" y="2103"/>
                      <a:pt x="1392" y="2103"/>
                      <a:pt x="1391" y="2102"/>
                    </a:cubicBezTo>
                    <a:cubicBezTo>
                      <a:pt x="1391" y="2101"/>
                      <a:pt x="1391" y="2100"/>
                      <a:pt x="1391" y="2099"/>
                    </a:cubicBezTo>
                    <a:cubicBezTo>
                      <a:pt x="1391" y="2099"/>
                      <a:pt x="1391" y="2098"/>
                      <a:pt x="1390" y="2098"/>
                    </a:cubicBezTo>
                    <a:cubicBezTo>
                      <a:pt x="1390" y="2097"/>
                      <a:pt x="1389" y="2098"/>
                      <a:pt x="1389" y="2097"/>
                    </a:cubicBezTo>
                    <a:cubicBezTo>
                      <a:pt x="1388" y="2097"/>
                      <a:pt x="1388" y="2096"/>
                      <a:pt x="1388" y="2095"/>
                    </a:cubicBezTo>
                    <a:cubicBezTo>
                      <a:pt x="1387" y="2093"/>
                      <a:pt x="1388" y="2093"/>
                      <a:pt x="1388" y="2091"/>
                    </a:cubicBezTo>
                    <a:cubicBezTo>
                      <a:pt x="1388" y="2089"/>
                      <a:pt x="1387" y="2088"/>
                      <a:pt x="1387" y="2086"/>
                    </a:cubicBezTo>
                    <a:cubicBezTo>
                      <a:pt x="1387" y="2083"/>
                      <a:pt x="1389" y="2081"/>
                      <a:pt x="1389" y="2078"/>
                    </a:cubicBezTo>
                    <a:cubicBezTo>
                      <a:pt x="1389" y="2076"/>
                      <a:pt x="1389" y="2075"/>
                      <a:pt x="1389" y="2073"/>
                    </a:cubicBezTo>
                    <a:cubicBezTo>
                      <a:pt x="1389" y="2072"/>
                      <a:pt x="1390" y="2072"/>
                      <a:pt x="1391" y="2071"/>
                    </a:cubicBezTo>
                    <a:cubicBezTo>
                      <a:pt x="1391" y="2070"/>
                      <a:pt x="1390" y="2068"/>
                      <a:pt x="1390" y="2067"/>
                    </a:cubicBezTo>
                    <a:cubicBezTo>
                      <a:pt x="1389" y="2065"/>
                      <a:pt x="1387" y="2065"/>
                      <a:pt x="1386" y="2063"/>
                    </a:cubicBezTo>
                    <a:cubicBezTo>
                      <a:pt x="1385" y="2063"/>
                      <a:pt x="1385" y="2061"/>
                      <a:pt x="1384" y="2060"/>
                    </a:cubicBezTo>
                    <a:cubicBezTo>
                      <a:pt x="1384" y="2059"/>
                      <a:pt x="1383" y="2059"/>
                      <a:pt x="1382" y="2059"/>
                    </a:cubicBezTo>
                    <a:cubicBezTo>
                      <a:pt x="1381" y="2058"/>
                      <a:pt x="1381" y="2057"/>
                      <a:pt x="1380" y="2057"/>
                    </a:cubicBezTo>
                    <a:cubicBezTo>
                      <a:pt x="1378" y="2057"/>
                      <a:pt x="1376" y="2059"/>
                      <a:pt x="1375" y="2058"/>
                    </a:cubicBezTo>
                    <a:cubicBezTo>
                      <a:pt x="1373" y="2056"/>
                      <a:pt x="1372" y="2052"/>
                      <a:pt x="1372" y="2050"/>
                    </a:cubicBezTo>
                    <a:cubicBezTo>
                      <a:pt x="1371" y="2049"/>
                      <a:pt x="1371" y="2048"/>
                      <a:pt x="1371" y="2047"/>
                    </a:cubicBezTo>
                    <a:cubicBezTo>
                      <a:pt x="1371" y="2047"/>
                      <a:pt x="1370" y="2046"/>
                      <a:pt x="1369" y="2045"/>
                    </a:cubicBezTo>
                    <a:cubicBezTo>
                      <a:pt x="1368" y="2044"/>
                      <a:pt x="1370" y="2043"/>
                      <a:pt x="1368" y="2042"/>
                    </a:cubicBezTo>
                    <a:cubicBezTo>
                      <a:pt x="1367" y="2042"/>
                      <a:pt x="1366" y="2042"/>
                      <a:pt x="1365" y="2042"/>
                    </a:cubicBezTo>
                    <a:cubicBezTo>
                      <a:pt x="1364" y="2042"/>
                      <a:pt x="1363" y="2042"/>
                      <a:pt x="1362" y="2042"/>
                    </a:cubicBezTo>
                    <a:cubicBezTo>
                      <a:pt x="1360" y="2040"/>
                      <a:pt x="1366" y="2040"/>
                      <a:pt x="1366" y="2040"/>
                    </a:cubicBezTo>
                    <a:cubicBezTo>
                      <a:pt x="1366" y="2039"/>
                      <a:pt x="1365" y="2038"/>
                      <a:pt x="1365" y="2037"/>
                    </a:cubicBezTo>
                    <a:cubicBezTo>
                      <a:pt x="1367" y="2037"/>
                      <a:pt x="1367" y="2038"/>
                      <a:pt x="1368" y="2039"/>
                    </a:cubicBezTo>
                    <a:cubicBezTo>
                      <a:pt x="1369" y="2039"/>
                      <a:pt x="1369" y="2038"/>
                      <a:pt x="1369" y="2039"/>
                    </a:cubicBezTo>
                    <a:cubicBezTo>
                      <a:pt x="1370" y="2039"/>
                      <a:pt x="1371" y="2039"/>
                      <a:pt x="1372" y="2040"/>
                    </a:cubicBezTo>
                    <a:cubicBezTo>
                      <a:pt x="1374" y="2040"/>
                      <a:pt x="1375" y="2040"/>
                      <a:pt x="1376" y="2039"/>
                    </a:cubicBezTo>
                    <a:cubicBezTo>
                      <a:pt x="1378" y="2039"/>
                      <a:pt x="1379" y="2040"/>
                      <a:pt x="1381" y="2040"/>
                    </a:cubicBezTo>
                    <a:cubicBezTo>
                      <a:pt x="1382" y="2040"/>
                      <a:pt x="1383" y="2040"/>
                      <a:pt x="1385" y="2039"/>
                    </a:cubicBezTo>
                    <a:cubicBezTo>
                      <a:pt x="1386" y="2039"/>
                      <a:pt x="1387" y="2038"/>
                      <a:pt x="1388" y="2037"/>
                    </a:cubicBezTo>
                    <a:cubicBezTo>
                      <a:pt x="1389" y="2036"/>
                      <a:pt x="1388" y="2036"/>
                      <a:pt x="1389" y="2035"/>
                    </a:cubicBezTo>
                    <a:cubicBezTo>
                      <a:pt x="1389" y="2034"/>
                      <a:pt x="1390" y="2034"/>
                      <a:pt x="1390" y="2033"/>
                    </a:cubicBezTo>
                    <a:cubicBezTo>
                      <a:pt x="1391" y="2032"/>
                      <a:pt x="1390" y="2031"/>
                      <a:pt x="1391" y="2030"/>
                    </a:cubicBezTo>
                    <a:cubicBezTo>
                      <a:pt x="1391" y="2027"/>
                      <a:pt x="1394" y="2028"/>
                      <a:pt x="1396" y="2028"/>
                    </a:cubicBezTo>
                    <a:cubicBezTo>
                      <a:pt x="1398" y="2027"/>
                      <a:pt x="1399" y="2026"/>
                      <a:pt x="1400" y="2025"/>
                    </a:cubicBezTo>
                    <a:cubicBezTo>
                      <a:pt x="1401" y="2023"/>
                      <a:pt x="1400" y="2021"/>
                      <a:pt x="1400" y="2019"/>
                    </a:cubicBezTo>
                    <a:cubicBezTo>
                      <a:pt x="1400" y="2018"/>
                      <a:pt x="1400" y="2017"/>
                      <a:pt x="1400" y="2015"/>
                    </a:cubicBezTo>
                    <a:cubicBezTo>
                      <a:pt x="1399" y="2014"/>
                      <a:pt x="1398" y="2013"/>
                      <a:pt x="1400" y="2012"/>
                    </a:cubicBezTo>
                    <a:cubicBezTo>
                      <a:pt x="1402" y="2011"/>
                      <a:pt x="1404" y="2011"/>
                      <a:pt x="1403" y="2009"/>
                    </a:cubicBezTo>
                    <a:cubicBezTo>
                      <a:pt x="1403" y="2007"/>
                      <a:pt x="1403" y="2007"/>
                      <a:pt x="1403" y="2005"/>
                    </a:cubicBezTo>
                    <a:cubicBezTo>
                      <a:pt x="1403" y="2004"/>
                      <a:pt x="1403" y="2002"/>
                      <a:pt x="1402" y="2001"/>
                    </a:cubicBezTo>
                    <a:cubicBezTo>
                      <a:pt x="1402" y="2000"/>
                      <a:pt x="1401" y="1999"/>
                      <a:pt x="1401" y="1998"/>
                    </a:cubicBezTo>
                    <a:cubicBezTo>
                      <a:pt x="1402" y="1996"/>
                      <a:pt x="1403" y="1997"/>
                      <a:pt x="1405" y="1997"/>
                    </a:cubicBezTo>
                    <a:cubicBezTo>
                      <a:pt x="1406" y="1998"/>
                      <a:pt x="1407" y="1997"/>
                      <a:pt x="1408" y="1998"/>
                    </a:cubicBezTo>
                    <a:cubicBezTo>
                      <a:pt x="1410" y="2000"/>
                      <a:pt x="1407" y="2000"/>
                      <a:pt x="1407" y="2001"/>
                    </a:cubicBezTo>
                    <a:cubicBezTo>
                      <a:pt x="1406" y="2002"/>
                      <a:pt x="1407" y="2003"/>
                      <a:pt x="1407" y="2004"/>
                    </a:cubicBezTo>
                    <a:cubicBezTo>
                      <a:pt x="1407" y="2006"/>
                      <a:pt x="1408" y="2007"/>
                      <a:pt x="1408" y="2008"/>
                    </a:cubicBezTo>
                    <a:cubicBezTo>
                      <a:pt x="1409" y="2010"/>
                      <a:pt x="1409" y="2011"/>
                      <a:pt x="1410" y="2012"/>
                    </a:cubicBezTo>
                    <a:cubicBezTo>
                      <a:pt x="1411" y="2014"/>
                      <a:pt x="1412" y="2015"/>
                      <a:pt x="1413" y="2018"/>
                    </a:cubicBezTo>
                    <a:cubicBezTo>
                      <a:pt x="1413" y="2019"/>
                      <a:pt x="1414" y="2021"/>
                      <a:pt x="1414" y="2022"/>
                    </a:cubicBezTo>
                    <a:cubicBezTo>
                      <a:pt x="1415" y="2024"/>
                      <a:pt x="1416" y="2026"/>
                      <a:pt x="1416" y="2028"/>
                    </a:cubicBezTo>
                    <a:cubicBezTo>
                      <a:pt x="1416" y="2029"/>
                      <a:pt x="1415" y="2029"/>
                      <a:pt x="1414" y="2031"/>
                    </a:cubicBezTo>
                    <a:cubicBezTo>
                      <a:pt x="1412" y="2033"/>
                      <a:pt x="1415" y="2037"/>
                      <a:pt x="1416" y="2040"/>
                    </a:cubicBezTo>
                    <a:cubicBezTo>
                      <a:pt x="1417" y="2042"/>
                      <a:pt x="1419" y="2042"/>
                      <a:pt x="1421" y="2042"/>
                    </a:cubicBezTo>
                    <a:cubicBezTo>
                      <a:pt x="1422" y="2042"/>
                      <a:pt x="1422" y="2043"/>
                      <a:pt x="1423" y="2043"/>
                    </a:cubicBezTo>
                    <a:cubicBezTo>
                      <a:pt x="1423" y="2042"/>
                      <a:pt x="1422" y="2041"/>
                      <a:pt x="1423" y="2041"/>
                    </a:cubicBezTo>
                    <a:cubicBezTo>
                      <a:pt x="1424" y="2041"/>
                      <a:pt x="1424" y="2042"/>
                      <a:pt x="1425" y="2041"/>
                    </a:cubicBezTo>
                    <a:cubicBezTo>
                      <a:pt x="1425" y="2041"/>
                      <a:pt x="1425" y="2040"/>
                      <a:pt x="1424" y="2040"/>
                    </a:cubicBezTo>
                    <a:cubicBezTo>
                      <a:pt x="1424" y="2039"/>
                      <a:pt x="1426" y="2038"/>
                      <a:pt x="1425" y="2037"/>
                    </a:cubicBezTo>
                    <a:cubicBezTo>
                      <a:pt x="1423" y="2036"/>
                      <a:pt x="1422" y="2035"/>
                      <a:pt x="1421" y="2033"/>
                    </a:cubicBezTo>
                    <a:cubicBezTo>
                      <a:pt x="1421" y="2032"/>
                      <a:pt x="1421" y="2030"/>
                      <a:pt x="1421" y="2028"/>
                    </a:cubicBezTo>
                    <a:cubicBezTo>
                      <a:pt x="1420" y="2026"/>
                      <a:pt x="1419" y="2025"/>
                      <a:pt x="1419" y="2023"/>
                    </a:cubicBezTo>
                    <a:cubicBezTo>
                      <a:pt x="1418" y="2021"/>
                      <a:pt x="1419" y="2019"/>
                      <a:pt x="1418" y="2017"/>
                    </a:cubicBezTo>
                    <a:cubicBezTo>
                      <a:pt x="1418" y="2016"/>
                      <a:pt x="1418" y="2016"/>
                      <a:pt x="1417" y="2014"/>
                    </a:cubicBezTo>
                    <a:cubicBezTo>
                      <a:pt x="1417" y="2013"/>
                      <a:pt x="1418" y="2012"/>
                      <a:pt x="1418" y="2011"/>
                    </a:cubicBezTo>
                    <a:cubicBezTo>
                      <a:pt x="1415" y="2012"/>
                      <a:pt x="1416" y="2009"/>
                      <a:pt x="1415" y="2008"/>
                    </a:cubicBezTo>
                    <a:cubicBezTo>
                      <a:pt x="1414" y="2006"/>
                      <a:pt x="1414" y="2006"/>
                      <a:pt x="1412" y="2005"/>
                    </a:cubicBezTo>
                    <a:cubicBezTo>
                      <a:pt x="1412" y="2005"/>
                      <a:pt x="1411" y="2003"/>
                      <a:pt x="1411" y="2002"/>
                    </a:cubicBezTo>
                    <a:cubicBezTo>
                      <a:pt x="1411" y="2001"/>
                      <a:pt x="1412" y="2001"/>
                      <a:pt x="1413" y="2000"/>
                    </a:cubicBezTo>
                    <a:cubicBezTo>
                      <a:pt x="1417" y="1997"/>
                      <a:pt x="1413" y="1993"/>
                      <a:pt x="1411" y="1990"/>
                    </a:cubicBezTo>
                    <a:cubicBezTo>
                      <a:pt x="1411" y="1989"/>
                      <a:pt x="1410" y="1988"/>
                      <a:pt x="1409" y="1987"/>
                    </a:cubicBezTo>
                    <a:cubicBezTo>
                      <a:pt x="1409" y="1986"/>
                      <a:pt x="1408" y="1984"/>
                      <a:pt x="1407" y="1983"/>
                    </a:cubicBezTo>
                    <a:cubicBezTo>
                      <a:pt x="1407" y="1982"/>
                      <a:pt x="1405" y="1981"/>
                      <a:pt x="1405" y="1980"/>
                    </a:cubicBezTo>
                    <a:cubicBezTo>
                      <a:pt x="1404" y="1978"/>
                      <a:pt x="1404" y="1977"/>
                      <a:pt x="1404" y="1975"/>
                    </a:cubicBezTo>
                    <a:cubicBezTo>
                      <a:pt x="1404" y="1973"/>
                      <a:pt x="1403" y="1972"/>
                      <a:pt x="1402" y="1971"/>
                    </a:cubicBezTo>
                    <a:cubicBezTo>
                      <a:pt x="1400" y="1969"/>
                      <a:pt x="1399" y="1970"/>
                      <a:pt x="1397" y="1970"/>
                    </a:cubicBezTo>
                    <a:cubicBezTo>
                      <a:pt x="1396" y="1970"/>
                      <a:pt x="1395" y="1969"/>
                      <a:pt x="1394" y="1969"/>
                    </a:cubicBezTo>
                    <a:cubicBezTo>
                      <a:pt x="1393" y="1969"/>
                      <a:pt x="1392" y="1969"/>
                      <a:pt x="1390" y="1969"/>
                    </a:cubicBezTo>
                    <a:cubicBezTo>
                      <a:pt x="1388" y="1970"/>
                      <a:pt x="1387" y="1969"/>
                      <a:pt x="1385" y="1969"/>
                    </a:cubicBezTo>
                    <a:cubicBezTo>
                      <a:pt x="1385" y="1968"/>
                      <a:pt x="1389" y="1968"/>
                      <a:pt x="1389" y="1967"/>
                    </a:cubicBezTo>
                    <a:cubicBezTo>
                      <a:pt x="1391" y="1967"/>
                      <a:pt x="1392" y="1966"/>
                      <a:pt x="1394" y="1966"/>
                    </a:cubicBezTo>
                    <a:cubicBezTo>
                      <a:pt x="1394" y="1966"/>
                      <a:pt x="1395" y="1965"/>
                      <a:pt x="1396" y="1965"/>
                    </a:cubicBezTo>
                    <a:cubicBezTo>
                      <a:pt x="1397" y="1965"/>
                      <a:pt x="1397" y="1966"/>
                      <a:pt x="1398" y="1966"/>
                    </a:cubicBezTo>
                    <a:cubicBezTo>
                      <a:pt x="1401" y="1966"/>
                      <a:pt x="1403" y="1967"/>
                      <a:pt x="1406" y="1967"/>
                    </a:cubicBezTo>
                    <a:cubicBezTo>
                      <a:pt x="1407" y="1967"/>
                      <a:pt x="1408" y="1967"/>
                      <a:pt x="1409" y="1967"/>
                    </a:cubicBezTo>
                    <a:cubicBezTo>
                      <a:pt x="1410" y="1967"/>
                      <a:pt x="1411" y="1968"/>
                      <a:pt x="1412" y="1969"/>
                    </a:cubicBezTo>
                    <a:cubicBezTo>
                      <a:pt x="1413" y="1969"/>
                      <a:pt x="1415" y="1969"/>
                      <a:pt x="1415" y="1968"/>
                    </a:cubicBezTo>
                    <a:cubicBezTo>
                      <a:pt x="1415" y="1967"/>
                      <a:pt x="1415" y="1967"/>
                      <a:pt x="1415" y="1966"/>
                    </a:cubicBezTo>
                    <a:cubicBezTo>
                      <a:pt x="1415" y="1966"/>
                      <a:pt x="1414" y="1965"/>
                      <a:pt x="1414" y="1964"/>
                    </a:cubicBezTo>
                    <a:cubicBezTo>
                      <a:pt x="1414" y="1963"/>
                      <a:pt x="1416" y="1963"/>
                      <a:pt x="1416" y="1962"/>
                    </a:cubicBezTo>
                    <a:cubicBezTo>
                      <a:pt x="1416" y="1961"/>
                      <a:pt x="1415" y="1961"/>
                      <a:pt x="1415" y="1960"/>
                    </a:cubicBezTo>
                    <a:cubicBezTo>
                      <a:pt x="1415" y="1959"/>
                      <a:pt x="1416" y="1959"/>
                      <a:pt x="1417" y="1958"/>
                    </a:cubicBezTo>
                    <a:cubicBezTo>
                      <a:pt x="1417" y="1957"/>
                      <a:pt x="1416" y="1956"/>
                      <a:pt x="1417" y="1955"/>
                    </a:cubicBezTo>
                    <a:cubicBezTo>
                      <a:pt x="1418" y="1956"/>
                      <a:pt x="1418" y="1957"/>
                      <a:pt x="1419" y="1958"/>
                    </a:cubicBezTo>
                    <a:cubicBezTo>
                      <a:pt x="1419" y="1960"/>
                      <a:pt x="1420" y="1962"/>
                      <a:pt x="1421" y="1964"/>
                    </a:cubicBezTo>
                    <a:cubicBezTo>
                      <a:pt x="1422" y="1964"/>
                      <a:pt x="1423" y="1965"/>
                      <a:pt x="1423" y="1965"/>
                    </a:cubicBezTo>
                    <a:cubicBezTo>
                      <a:pt x="1424" y="1965"/>
                      <a:pt x="1424" y="1967"/>
                      <a:pt x="1424" y="1967"/>
                    </a:cubicBezTo>
                    <a:cubicBezTo>
                      <a:pt x="1425" y="1968"/>
                      <a:pt x="1426" y="1970"/>
                      <a:pt x="1426" y="1971"/>
                    </a:cubicBezTo>
                    <a:cubicBezTo>
                      <a:pt x="1427" y="1972"/>
                      <a:pt x="1427" y="1973"/>
                      <a:pt x="1427" y="1974"/>
                    </a:cubicBezTo>
                    <a:cubicBezTo>
                      <a:pt x="1426" y="1976"/>
                      <a:pt x="1425" y="1975"/>
                      <a:pt x="1425" y="1977"/>
                    </a:cubicBezTo>
                    <a:cubicBezTo>
                      <a:pt x="1426" y="1979"/>
                      <a:pt x="1427" y="1980"/>
                      <a:pt x="1428" y="1982"/>
                    </a:cubicBezTo>
                    <a:cubicBezTo>
                      <a:pt x="1428" y="1984"/>
                      <a:pt x="1428" y="1985"/>
                      <a:pt x="1428" y="1986"/>
                    </a:cubicBezTo>
                    <a:cubicBezTo>
                      <a:pt x="1429" y="1988"/>
                      <a:pt x="1430" y="1988"/>
                      <a:pt x="1431" y="1989"/>
                    </a:cubicBezTo>
                    <a:cubicBezTo>
                      <a:pt x="1431" y="1992"/>
                      <a:pt x="1432" y="1994"/>
                      <a:pt x="1432" y="1996"/>
                    </a:cubicBezTo>
                    <a:cubicBezTo>
                      <a:pt x="1433" y="1998"/>
                      <a:pt x="1434" y="1999"/>
                      <a:pt x="1434" y="2001"/>
                    </a:cubicBezTo>
                    <a:cubicBezTo>
                      <a:pt x="1433" y="2002"/>
                      <a:pt x="1432" y="2003"/>
                      <a:pt x="1432" y="2004"/>
                    </a:cubicBezTo>
                    <a:cubicBezTo>
                      <a:pt x="1432" y="2005"/>
                      <a:pt x="1433" y="2005"/>
                      <a:pt x="1433" y="2006"/>
                    </a:cubicBezTo>
                    <a:cubicBezTo>
                      <a:pt x="1433" y="2008"/>
                      <a:pt x="1432" y="2008"/>
                      <a:pt x="1433" y="2010"/>
                    </a:cubicBezTo>
                    <a:cubicBezTo>
                      <a:pt x="1434" y="2011"/>
                      <a:pt x="1434" y="2012"/>
                      <a:pt x="1434" y="2013"/>
                    </a:cubicBezTo>
                    <a:cubicBezTo>
                      <a:pt x="1434" y="2014"/>
                      <a:pt x="1434" y="2013"/>
                      <a:pt x="1434" y="2014"/>
                    </a:cubicBezTo>
                    <a:cubicBezTo>
                      <a:pt x="1434" y="2015"/>
                      <a:pt x="1435" y="2015"/>
                      <a:pt x="1435" y="2016"/>
                    </a:cubicBezTo>
                    <a:cubicBezTo>
                      <a:pt x="1435" y="2016"/>
                      <a:pt x="1435" y="2017"/>
                      <a:pt x="1435" y="2018"/>
                    </a:cubicBezTo>
                    <a:cubicBezTo>
                      <a:pt x="1435" y="2019"/>
                      <a:pt x="1434" y="2021"/>
                      <a:pt x="1435" y="2022"/>
                    </a:cubicBezTo>
                    <a:cubicBezTo>
                      <a:pt x="1436" y="2023"/>
                      <a:pt x="1437" y="2023"/>
                      <a:pt x="1438" y="2023"/>
                    </a:cubicBezTo>
                    <a:cubicBezTo>
                      <a:pt x="1440" y="2024"/>
                      <a:pt x="1441" y="2024"/>
                      <a:pt x="1442" y="2023"/>
                    </a:cubicBezTo>
                    <a:cubicBezTo>
                      <a:pt x="1444" y="2023"/>
                      <a:pt x="1444" y="2022"/>
                      <a:pt x="1444" y="2021"/>
                    </a:cubicBezTo>
                    <a:cubicBezTo>
                      <a:pt x="1445" y="2019"/>
                      <a:pt x="1447" y="2018"/>
                      <a:pt x="1447" y="2017"/>
                    </a:cubicBezTo>
                    <a:cubicBezTo>
                      <a:pt x="1447" y="2015"/>
                      <a:pt x="1447" y="2015"/>
                      <a:pt x="1448" y="2013"/>
                    </a:cubicBezTo>
                    <a:cubicBezTo>
                      <a:pt x="1449" y="2013"/>
                      <a:pt x="1449" y="2013"/>
                      <a:pt x="1449" y="2012"/>
                    </a:cubicBezTo>
                    <a:cubicBezTo>
                      <a:pt x="1449" y="2012"/>
                      <a:pt x="1449" y="2011"/>
                      <a:pt x="1449" y="2011"/>
                    </a:cubicBezTo>
                    <a:cubicBezTo>
                      <a:pt x="1449" y="2010"/>
                      <a:pt x="1450" y="2010"/>
                      <a:pt x="1450" y="2010"/>
                    </a:cubicBezTo>
                    <a:cubicBezTo>
                      <a:pt x="1450" y="2010"/>
                      <a:pt x="1450" y="2010"/>
                      <a:pt x="1450" y="2009"/>
                    </a:cubicBezTo>
                    <a:cubicBezTo>
                      <a:pt x="1451" y="2009"/>
                      <a:pt x="1451" y="2008"/>
                      <a:pt x="1451" y="2007"/>
                    </a:cubicBezTo>
                    <a:cubicBezTo>
                      <a:pt x="1451" y="2006"/>
                      <a:pt x="1450" y="2005"/>
                      <a:pt x="1450" y="2003"/>
                    </a:cubicBezTo>
                    <a:cubicBezTo>
                      <a:pt x="1450" y="2002"/>
                      <a:pt x="1450" y="2001"/>
                      <a:pt x="1450" y="1999"/>
                    </a:cubicBezTo>
                    <a:cubicBezTo>
                      <a:pt x="1450" y="1999"/>
                      <a:pt x="1449" y="1998"/>
                      <a:pt x="1450" y="1997"/>
                    </a:cubicBezTo>
                    <a:cubicBezTo>
                      <a:pt x="1450" y="1997"/>
                      <a:pt x="1453" y="1997"/>
                      <a:pt x="1453" y="1997"/>
                    </a:cubicBezTo>
                    <a:cubicBezTo>
                      <a:pt x="1455" y="1997"/>
                      <a:pt x="1456" y="2003"/>
                      <a:pt x="1458" y="2001"/>
                    </a:cubicBezTo>
                    <a:cubicBezTo>
                      <a:pt x="1458" y="2000"/>
                      <a:pt x="1458" y="2000"/>
                      <a:pt x="1457" y="1999"/>
                    </a:cubicBezTo>
                    <a:cubicBezTo>
                      <a:pt x="1457" y="1997"/>
                      <a:pt x="1457" y="1997"/>
                      <a:pt x="1459" y="1996"/>
                    </a:cubicBezTo>
                    <a:cubicBezTo>
                      <a:pt x="1459" y="1995"/>
                      <a:pt x="1459" y="1995"/>
                      <a:pt x="1460" y="1995"/>
                    </a:cubicBezTo>
                    <a:cubicBezTo>
                      <a:pt x="1460" y="1994"/>
                      <a:pt x="1460" y="1994"/>
                      <a:pt x="1460" y="1994"/>
                    </a:cubicBezTo>
                    <a:cubicBezTo>
                      <a:pt x="1461" y="1993"/>
                      <a:pt x="1461" y="1995"/>
                      <a:pt x="1462" y="1994"/>
                    </a:cubicBezTo>
                    <a:cubicBezTo>
                      <a:pt x="1462" y="1993"/>
                      <a:pt x="1461" y="1993"/>
                      <a:pt x="1461" y="1992"/>
                    </a:cubicBezTo>
                    <a:cubicBezTo>
                      <a:pt x="1461" y="1991"/>
                      <a:pt x="1463" y="1989"/>
                      <a:pt x="1463" y="1988"/>
                    </a:cubicBezTo>
                    <a:cubicBezTo>
                      <a:pt x="1463" y="1987"/>
                      <a:pt x="1463" y="1986"/>
                      <a:pt x="1463" y="1985"/>
                    </a:cubicBezTo>
                    <a:cubicBezTo>
                      <a:pt x="1463" y="1984"/>
                      <a:pt x="1463" y="1983"/>
                      <a:pt x="1463" y="1982"/>
                    </a:cubicBezTo>
                    <a:cubicBezTo>
                      <a:pt x="1463" y="1981"/>
                      <a:pt x="1463" y="1981"/>
                      <a:pt x="1464" y="1980"/>
                    </a:cubicBezTo>
                    <a:cubicBezTo>
                      <a:pt x="1464" y="1979"/>
                      <a:pt x="1464" y="1979"/>
                      <a:pt x="1464" y="1978"/>
                    </a:cubicBezTo>
                    <a:cubicBezTo>
                      <a:pt x="1464" y="1977"/>
                      <a:pt x="1464" y="1976"/>
                      <a:pt x="1463" y="1975"/>
                    </a:cubicBezTo>
                    <a:cubicBezTo>
                      <a:pt x="1463" y="1974"/>
                      <a:pt x="1462" y="1974"/>
                      <a:pt x="1462" y="1973"/>
                    </a:cubicBezTo>
                    <a:cubicBezTo>
                      <a:pt x="1460" y="1972"/>
                      <a:pt x="1460" y="1969"/>
                      <a:pt x="1458" y="1967"/>
                    </a:cubicBezTo>
                    <a:cubicBezTo>
                      <a:pt x="1457" y="1966"/>
                      <a:pt x="1457" y="1965"/>
                      <a:pt x="1457" y="1963"/>
                    </a:cubicBezTo>
                    <a:cubicBezTo>
                      <a:pt x="1456" y="1962"/>
                      <a:pt x="1454" y="1961"/>
                      <a:pt x="1455" y="1959"/>
                    </a:cubicBezTo>
                    <a:cubicBezTo>
                      <a:pt x="1455" y="1958"/>
                      <a:pt x="1456" y="1959"/>
                      <a:pt x="1456" y="1957"/>
                    </a:cubicBezTo>
                    <a:cubicBezTo>
                      <a:pt x="1456" y="1957"/>
                      <a:pt x="1455" y="1956"/>
                      <a:pt x="1455" y="1955"/>
                    </a:cubicBezTo>
                    <a:cubicBezTo>
                      <a:pt x="1455" y="1955"/>
                      <a:pt x="1454" y="1953"/>
                      <a:pt x="1455" y="1953"/>
                    </a:cubicBezTo>
                    <a:cubicBezTo>
                      <a:pt x="1455" y="1950"/>
                      <a:pt x="1457" y="1954"/>
                      <a:pt x="1458" y="1955"/>
                    </a:cubicBezTo>
                    <a:cubicBezTo>
                      <a:pt x="1458" y="1957"/>
                      <a:pt x="1458" y="1959"/>
                      <a:pt x="1459" y="1961"/>
                    </a:cubicBezTo>
                    <a:cubicBezTo>
                      <a:pt x="1459" y="1962"/>
                      <a:pt x="1459" y="1962"/>
                      <a:pt x="1459" y="1963"/>
                    </a:cubicBezTo>
                    <a:cubicBezTo>
                      <a:pt x="1460" y="1964"/>
                      <a:pt x="1459" y="1965"/>
                      <a:pt x="1460" y="1965"/>
                    </a:cubicBezTo>
                    <a:cubicBezTo>
                      <a:pt x="1461" y="1968"/>
                      <a:pt x="1462" y="1971"/>
                      <a:pt x="1464" y="1973"/>
                    </a:cubicBezTo>
                    <a:cubicBezTo>
                      <a:pt x="1465" y="1975"/>
                      <a:pt x="1466" y="1975"/>
                      <a:pt x="1468" y="1975"/>
                    </a:cubicBezTo>
                    <a:cubicBezTo>
                      <a:pt x="1469" y="1975"/>
                      <a:pt x="1471" y="1976"/>
                      <a:pt x="1472" y="1975"/>
                    </a:cubicBezTo>
                    <a:cubicBezTo>
                      <a:pt x="1473" y="1974"/>
                      <a:pt x="1473" y="1974"/>
                      <a:pt x="1473" y="1973"/>
                    </a:cubicBezTo>
                    <a:cubicBezTo>
                      <a:pt x="1473" y="1972"/>
                      <a:pt x="1473" y="1971"/>
                      <a:pt x="1473" y="1971"/>
                    </a:cubicBezTo>
                    <a:cubicBezTo>
                      <a:pt x="1473" y="1969"/>
                      <a:pt x="1473" y="1967"/>
                      <a:pt x="1475" y="1967"/>
                    </a:cubicBezTo>
                    <a:cubicBezTo>
                      <a:pt x="1475" y="1967"/>
                      <a:pt x="1476" y="1967"/>
                      <a:pt x="1477" y="1967"/>
                    </a:cubicBezTo>
                    <a:cubicBezTo>
                      <a:pt x="1477" y="1967"/>
                      <a:pt x="1477" y="1968"/>
                      <a:pt x="1478" y="1969"/>
                    </a:cubicBezTo>
                    <a:cubicBezTo>
                      <a:pt x="1479" y="1969"/>
                      <a:pt x="1480" y="1968"/>
                      <a:pt x="1481" y="1968"/>
                    </a:cubicBezTo>
                    <a:cubicBezTo>
                      <a:pt x="1482" y="1969"/>
                      <a:pt x="1482" y="1969"/>
                      <a:pt x="1483" y="1969"/>
                    </a:cubicBezTo>
                    <a:cubicBezTo>
                      <a:pt x="1484" y="1970"/>
                      <a:pt x="1485" y="1968"/>
                      <a:pt x="1486" y="1968"/>
                    </a:cubicBezTo>
                    <a:cubicBezTo>
                      <a:pt x="1487" y="1968"/>
                      <a:pt x="1488" y="1968"/>
                      <a:pt x="1489" y="1968"/>
                    </a:cubicBezTo>
                    <a:cubicBezTo>
                      <a:pt x="1490" y="1968"/>
                      <a:pt x="1491" y="1968"/>
                      <a:pt x="1492" y="1968"/>
                    </a:cubicBezTo>
                    <a:cubicBezTo>
                      <a:pt x="1493" y="1967"/>
                      <a:pt x="1495" y="1966"/>
                      <a:pt x="1497" y="1967"/>
                    </a:cubicBezTo>
                    <a:cubicBezTo>
                      <a:pt x="1497" y="1966"/>
                      <a:pt x="1498" y="1965"/>
                      <a:pt x="1499" y="1964"/>
                    </a:cubicBezTo>
                    <a:cubicBezTo>
                      <a:pt x="1500" y="1963"/>
                      <a:pt x="1501" y="1963"/>
                      <a:pt x="1502" y="1961"/>
                    </a:cubicBezTo>
                    <a:cubicBezTo>
                      <a:pt x="1503" y="1960"/>
                      <a:pt x="1502" y="1956"/>
                      <a:pt x="1501" y="1954"/>
                    </a:cubicBezTo>
                    <a:cubicBezTo>
                      <a:pt x="1501" y="1954"/>
                      <a:pt x="1500" y="1954"/>
                      <a:pt x="1500" y="1955"/>
                    </a:cubicBezTo>
                    <a:cubicBezTo>
                      <a:pt x="1500" y="1955"/>
                      <a:pt x="1501" y="1957"/>
                      <a:pt x="1501" y="1958"/>
                    </a:cubicBezTo>
                    <a:cubicBezTo>
                      <a:pt x="1500" y="1959"/>
                      <a:pt x="1499" y="1958"/>
                      <a:pt x="1498" y="1957"/>
                    </a:cubicBezTo>
                    <a:cubicBezTo>
                      <a:pt x="1497" y="1957"/>
                      <a:pt x="1498" y="1958"/>
                      <a:pt x="1497" y="1959"/>
                    </a:cubicBezTo>
                    <a:cubicBezTo>
                      <a:pt x="1495" y="1959"/>
                      <a:pt x="1496" y="1957"/>
                      <a:pt x="1494" y="1958"/>
                    </a:cubicBezTo>
                    <a:cubicBezTo>
                      <a:pt x="1494" y="1958"/>
                      <a:pt x="1494" y="1959"/>
                      <a:pt x="1493" y="1959"/>
                    </a:cubicBezTo>
                    <a:cubicBezTo>
                      <a:pt x="1493" y="1959"/>
                      <a:pt x="1492" y="1958"/>
                      <a:pt x="1492" y="1957"/>
                    </a:cubicBezTo>
                    <a:cubicBezTo>
                      <a:pt x="1491" y="1957"/>
                      <a:pt x="1491" y="1955"/>
                      <a:pt x="1491" y="1954"/>
                    </a:cubicBezTo>
                    <a:cubicBezTo>
                      <a:pt x="1491" y="1952"/>
                      <a:pt x="1493" y="1952"/>
                      <a:pt x="1494" y="1952"/>
                    </a:cubicBezTo>
                    <a:cubicBezTo>
                      <a:pt x="1495" y="1951"/>
                      <a:pt x="1496" y="1951"/>
                      <a:pt x="1496" y="1950"/>
                    </a:cubicBezTo>
                    <a:cubicBezTo>
                      <a:pt x="1497" y="1950"/>
                      <a:pt x="1497" y="1949"/>
                      <a:pt x="1497" y="1949"/>
                    </a:cubicBezTo>
                    <a:cubicBezTo>
                      <a:pt x="1498" y="1948"/>
                      <a:pt x="1498" y="1949"/>
                      <a:pt x="1498" y="1947"/>
                    </a:cubicBezTo>
                    <a:cubicBezTo>
                      <a:pt x="1498" y="1947"/>
                      <a:pt x="1498" y="1946"/>
                      <a:pt x="1498" y="1946"/>
                    </a:cubicBezTo>
                    <a:cubicBezTo>
                      <a:pt x="1497" y="1945"/>
                      <a:pt x="1497" y="1944"/>
                      <a:pt x="1496" y="1942"/>
                    </a:cubicBezTo>
                    <a:cubicBezTo>
                      <a:pt x="1496" y="1941"/>
                      <a:pt x="1496" y="1938"/>
                      <a:pt x="1495" y="1937"/>
                    </a:cubicBezTo>
                    <a:cubicBezTo>
                      <a:pt x="1495" y="1937"/>
                      <a:pt x="1494" y="1937"/>
                      <a:pt x="1494" y="1936"/>
                    </a:cubicBezTo>
                    <a:cubicBezTo>
                      <a:pt x="1494" y="1936"/>
                      <a:pt x="1494" y="1936"/>
                      <a:pt x="1494" y="1935"/>
                    </a:cubicBezTo>
                    <a:cubicBezTo>
                      <a:pt x="1493" y="1935"/>
                      <a:pt x="1493" y="1935"/>
                      <a:pt x="1493" y="1934"/>
                    </a:cubicBezTo>
                    <a:cubicBezTo>
                      <a:pt x="1492" y="1933"/>
                      <a:pt x="1490" y="1933"/>
                      <a:pt x="1489" y="1933"/>
                    </a:cubicBezTo>
                    <a:cubicBezTo>
                      <a:pt x="1488" y="1933"/>
                      <a:pt x="1486" y="1933"/>
                      <a:pt x="1485" y="1933"/>
                    </a:cubicBezTo>
                    <a:cubicBezTo>
                      <a:pt x="1483" y="1933"/>
                      <a:pt x="1482" y="1933"/>
                      <a:pt x="1480" y="1932"/>
                    </a:cubicBezTo>
                    <a:cubicBezTo>
                      <a:pt x="1479" y="1931"/>
                      <a:pt x="1479" y="1931"/>
                      <a:pt x="1478" y="1931"/>
                    </a:cubicBezTo>
                    <a:cubicBezTo>
                      <a:pt x="1477" y="1931"/>
                      <a:pt x="1477" y="1931"/>
                      <a:pt x="1476" y="1931"/>
                    </a:cubicBezTo>
                    <a:cubicBezTo>
                      <a:pt x="1475" y="1930"/>
                      <a:pt x="1475" y="1928"/>
                      <a:pt x="1473" y="1929"/>
                    </a:cubicBezTo>
                    <a:cubicBezTo>
                      <a:pt x="1472" y="1929"/>
                      <a:pt x="1473" y="1931"/>
                      <a:pt x="1473" y="1932"/>
                    </a:cubicBezTo>
                    <a:cubicBezTo>
                      <a:pt x="1473" y="1933"/>
                      <a:pt x="1473" y="1935"/>
                      <a:pt x="1473" y="1936"/>
                    </a:cubicBezTo>
                    <a:cubicBezTo>
                      <a:pt x="1473" y="1937"/>
                      <a:pt x="1474" y="1940"/>
                      <a:pt x="1472" y="1940"/>
                    </a:cubicBezTo>
                    <a:cubicBezTo>
                      <a:pt x="1472" y="1939"/>
                      <a:pt x="1471" y="1938"/>
                      <a:pt x="1471" y="1937"/>
                    </a:cubicBezTo>
                    <a:cubicBezTo>
                      <a:pt x="1471" y="1937"/>
                      <a:pt x="1471" y="1935"/>
                      <a:pt x="1470" y="1935"/>
                    </a:cubicBezTo>
                    <a:cubicBezTo>
                      <a:pt x="1469" y="1933"/>
                      <a:pt x="1467" y="1936"/>
                      <a:pt x="1465" y="1936"/>
                    </a:cubicBezTo>
                    <a:cubicBezTo>
                      <a:pt x="1467" y="1935"/>
                      <a:pt x="1467" y="1935"/>
                      <a:pt x="1468" y="1934"/>
                    </a:cubicBezTo>
                    <a:cubicBezTo>
                      <a:pt x="1468" y="1932"/>
                      <a:pt x="1470" y="1931"/>
                      <a:pt x="1469" y="1930"/>
                    </a:cubicBezTo>
                    <a:cubicBezTo>
                      <a:pt x="1469" y="1929"/>
                      <a:pt x="1467" y="1929"/>
                      <a:pt x="1468" y="1928"/>
                    </a:cubicBezTo>
                    <a:cubicBezTo>
                      <a:pt x="1468" y="1928"/>
                      <a:pt x="1472" y="1928"/>
                      <a:pt x="1471" y="1927"/>
                    </a:cubicBezTo>
                    <a:cubicBezTo>
                      <a:pt x="1471" y="1926"/>
                      <a:pt x="1468" y="1927"/>
                      <a:pt x="1469" y="1925"/>
                    </a:cubicBezTo>
                    <a:cubicBezTo>
                      <a:pt x="1469" y="1925"/>
                      <a:pt x="1468" y="1925"/>
                      <a:pt x="1467" y="1925"/>
                    </a:cubicBezTo>
                    <a:cubicBezTo>
                      <a:pt x="1466" y="1925"/>
                      <a:pt x="1466" y="1924"/>
                      <a:pt x="1467" y="1924"/>
                    </a:cubicBezTo>
                    <a:cubicBezTo>
                      <a:pt x="1466" y="1922"/>
                      <a:pt x="1470" y="1924"/>
                      <a:pt x="1470" y="1922"/>
                    </a:cubicBezTo>
                    <a:cubicBezTo>
                      <a:pt x="1470" y="1922"/>
                      <a:pt x="1469" y="1920"/>
                      <a:pt x="1469" y="1920"/>
                    </a:cubicBezTo>
                    <a:cubicBezTo>
                      <a:pt x="1469" y="1920"/>
                      <a:pt x="1468" y="1921"/>
                      <a:pt x="1467" y="1921"/>
                    </a:cubicBezTo>
                    <a:cubicBezTo>
                      <a:pt x="1467" y="1920"/>
                      <a:pt x="1467" y="1920"/>
                      <a:pt x="1467" y="1919"/>
                    </a:cubicBezTo>
                    <a:cubicBezTo>
                      <a:pt x="1466" y="1919"/>
                      <a:pt x="1464" y="1919"/>
                      <a:pt x="1464" y="1918"/>
                    </a:cubicBezTo>
                    <a:cubicBezTo>
                      <a:pt x="1464" y="1916"/>
                      <a:pt x="1467" y="1917"/>
                      <a:pt x="1468" y="1917"/>
                    </a:cubicBezTo>
                    <a:cubicBezTo>
                      <a:pt x="1468" y="1917"/>
                      <a:pt x="1467" y="1915"/>
                      <a:pt x="1469" y="1916"/>
                    </a:cubicBezTo>
                    <a:cubicBezTo>
                      <a:pt x="1470" y="1917"/>
                      <a:pt x="1471" y="1919"/>
                      <a:pt x="1471" y="1920"/>
                    </a:cubicBezTo>
                    <a:cubicBezTo>
                      <a:pt x="1473" y="1923"/>
                      <a:pt x="1478" y="1919"/>
                      <a:pt x="1479" y="1923"/>
                    </a:cubicBezTo>
                    <a:cubicBezTo>
                      <a:pt x="1479" y="1923"/>
                      <a:pt x="1478" y="1924"/>
                      <a:pt x="1479" y="1925"/>
                    </a:cubicBezTo>
                    <a:cubicBezTo>
                      <a:pt x="1479" y="1925"/>
                      <a:pt x="1480" y="1925"/>
                      <a:pt x="1480" y="1925"/>
                    </a:cubicBezTo>
                    <a:cubicBezTo>
                      <a:pt x="1481" y="1925"/>
                      <a:pt x="1482" y="1926"/>
                      <a:pt x="1482" y="1926"/>
                    </a:cubicBezTo>
                    <a:cubicBezTo>
                      <a:pt x="1484" y="1927"/>
                      <a:pt x="1483" y="1926"/>
                      <a:pt x="1484" y="1926"/>
                    </a:cubicBezTo>
                    <a:cubicBezTo>
                      <a:pt x="1485" y="1924"/>
                      <a:pt x="1486" y="1924"/>
                      <a:pt x="1485" y="1922"/>
                    </a:cubicBezTo>
                    <a:cubicBezTo>
                      <a:pt x="1485" y="1922"/>
                      <a:pt x="1483" y="1920"/>
                      <a:pt x="1485" y="1921"/>
                    </a:cubicBezTo>
                    <a:cubicBezTo>
                      <a:pt x="1485" y="1921"/>
                      <a:pt x="1485" y="1922"/>
                      <a:pt x="1486" y="1922"/>
                    </a:cubicBezTo>
                    <a:cubicBezTo>
                      <a:pt x="1486" y="1921"/>
                      <a:pt x="1486" y="1921"/>
                      <a:pt x="1487" y="1920"/>
                    </a:cubicBezTo>
                    <a:cubicBezTo>
                      <a:pt x="1487" y="1922"/>
                      <a:pt x="1488" y="1922"/>
                      <a:pt x="1489" y="1922"/>
                    </a:cubicBezTo>
                    <a:cubicBezTo>
                      <a:pt x="1489" y="1921"/>
                      <a:pt x="1489" y="1921"/>
                      <a:pt x="1489" y="1920"/>
                    </a:cubicBezTo>
                    <a:cubicBezTo>
                      <a:pt x="1491" y="1920"/>
                      <a:pt x="1489" y="1918"/>
                      <a:pt x="1490" y="1917"/>
                    </a:cubicBezTo>
                    <a:cubicBezTo>
                      <a:pt x="1491" y="1917"/>
                      <a:pt x="1490" y="1918"/>
                      <a:pt x="1491" y="1919"/>
                    </a:cubicBezTo>
                    <a:cubicBezTo>
                      <a:pt x="1491" y="1920"/>
                      <a:pt x="1492" y="1919"/>
                      <a:pt x="1493" y="1919"/>
                    </a:cubicBezTo>
                    <a:cubicBezTo>
                      <a:pt x="1493" y="1920"/>
                      <a:pt x="1494" y="1921"/>
                      <a:pt x="1494" y="1922"/>
                    </a:cubicBezTo>
                    <a:cubicBezTo>
                      <a:pt x="1495" y="1923"/>
                      <a:pt x="1495" y="1922"/>
                      <a:pt x="1495" y="1923"/>
                    </a:cubicBezTo>
                    <a:cubicBezTo>
                      <a:pt x="1495" y="1923"/>
                      <a:pt x="1494" y="1924"/>
                      <a:pt x="1494" y="1924"/>
                    </a:cubicBezTo>
                    <a:cubicBezTo>
                      <a:pt x="1494" y="1924"/>
                      <a:pt x="1494" y="1925"/>
                      <a:pt x="1493" y="1926"/>
                    </a:cubicBezTo>
                    <a:cubicBezTo>
                      <a:pt x="1493" y="1927"/>
                      <a:pt x="1492" y="1927"/>
                      <a:pt x="1491" y="1928"/>
                    </a:cubicBezTo>
                    <a:cubicBezTo>
                      <a:pt x="1491" y="1929"/>
                      <a:pt x="1492" y="1930"/>
                      <a:pt x="1493" y="1929"/>
                    </a:cubicBezTo>
                    <a:cubicBezTo>
                      <a:pt x="1493" y="1930"/>
                      <a:pt x="1494" y="1932"/>
                      <a:pt x="1494" y="1933"/>
                    </a:cubicBezTo>
                    <a:cubicBezTo>
                      <a:pt x="1495" y="1934"/>
                      <a:pt x="1497" y="1934"/>
                      <a:pt x="1498" y="1933"/>
                    </a:cubicBezTo>
                    <a:cubicBezTo>
                      <a:pt x="1498" y="1934"/>
                      <a:pt x="1498" y="1934"/>
                      <a:pt x="1498" y="1935"/>
                    </a:cubicBezTo>
                    <a:cubicBezTo>
                      <a:pt x="1500" y="1935"/>
                      <a:pt x="1501" y="1935"/>
                      <a:pt x="1502" y="1936"/>
                    </a:cubicBezTo>
                    <a:cubicBezTo>
                      <a:pt x="1504" y="1936"/>
                      <a:pt x="1506" y="1937"/>
                      <a:pt x="1507" y="1939"/>
                    </a:cubicBezTo>
                    <a:cubicBezTo>
                      <a:pt x="1508" y="1941"/>
                      <a:pt x="1508" y="1942"/>
                      <a:pt x="1509" y="1944"/>
                    </a:cubicBezTo>
                    <a:cubicBezTo>
                      <a:pt x="1509" y="1944"/>
                      <a:pt x="1510" y="1944"/>
                      <a:pt x="1511" y="1945"/>
                    </a:cubicBezTo>
                    <a:cubicBezTo>
                      <a:pt x="1512" y="1945"/>
                      <a:pt x="1512" y="1946"/>
                      <a:pt x="1513" y="1946"/>
                    </a:cubicBezTo>
                    <a:cubicBezTo>
                      <a:pt x="1514" y="1947"/>
                      <a:pt x="1516" y="1947"/>
                      <a:pt x="1517" y="1947"/>
                    </a:cubicBezTo>
                    <a:cubicBezTo>
                      <a:pt x="1518" y="1948"/>
                      <a:pt x="1518" y="1949"/>
                      <a:pt x="1519" y="1949"/>
                    </a:cubicBezTo>
                    <a:cubicBezTo>
                      <a:pt x="1520" y="1949"/>
                      <a:pt x="1521" y="1948"/>
                      <a:pt x="1521" y="1948"/>
                    </a:cubicBezTo>
                    <a:cubicBezTo>
                      <a:pt x="1521" y="1947"/>
                      <a:pt x="1521" y="1947"/>
                      <a:pt x="1521" y="1946"/>
                    </a:cubicBezTo>
                    <a:cubicBezTo>
                      <a:pt x="1521" y="1946"/>
                      <a:pt x="1520" y="1945"/>
                      <a:pt x="1520" y="1945"/>
                    </a:cubicBezTo>
                    <a:cubicBezTo>
                      <a:pt x="1520" y="1945"/>
                      <a:pt x="1519" y="1945"/>
                      <a:pt x="1519" y="1945"/>
                    </a:cubicBezTo>
                    <a:cubicBezTo>
                      <a:pt x="1518" y="1943"/>
                      <a:pt x="1518" y="1941"/>
                      <a:pt x="1517" y="1939"/>
                    </a:cubicBezTo>
                    <a:cubicBezTo>
                      <a:pt x="1517" y="1937"/>
                      <a:pt x="1516" y="1937"/>
                      <a:pt x="1516" y="1935"/>
                    </a:cubicBezTo>
                    <a:cubicBezTo>
                      <a:pt x="1516" y="1934"/>
                      <a:pt x="1515" y="1933"/>
                      <a:pt x="1515" y="1932"/>
                    </a:cubicBezTo>
                    <a:cubicBezTo>
                      <a:pt x="1515" y="1932"/>
                      <a:pt x="1516" y="1931"/>
                      <a:pt x="1517" y="1931"/>
                    </a:cubicBezTo>
                    <a:cubicBezTo>
                      <a:pt x="1518" y="1930"/>
                      <a:pt x="1518" y="1930"/>
                      <a:pt x="1517" y="1929"/>
                    </a:cubicBezTo>
                    <a:cubicBezTo>
                      <a:pt x="1517" y="1927"/>
                      <a:pt x="1515" y="1928"/>
                      <a:pt x="1515" y="1926"/>
                    </a:cubicBezTo>
                    <a:cubicBezTo>
                      <a:pt x="1515" y="1925"/>
                      <a:pt x="1515" y="1924"/>
                      <a:pt x="1515" y="1923"/>
                    </a:cubicBezTo>
                    <a:cubicBezTo>
                      <a:pt x="1515" y="1922"/>
                      <a:pt x="1514" y="1922"/>
                      <a:pt x="1514" y="1921"/>
                    </a:cubicBezTo>
                    <a:cubicBezTo>
                      <a:pt x="1514" y="1920"/>
                      <a:pt x="1513" y="1918"/>
                      <a:pt x="1513" y="1917"/>
                    </a:cubicBezTo>
                    <a:cubicBezTo>
                      <a:pt x="1512" y="1916"/>
                      <a:pt x="1512" y="1915"/>
                      <a:pt x="1511" y="1915"/>
                    </a:cubicBezTo>
                    <a:cubicBezTo>
                      <a:pt x="1510" y="1914"/>
                      <a:pt x="1509" y="1915"/>
                      <a:pt x="1508" y="1915"/>
                    </a:cubicBezTo>
                    <a:cubicBezTo>
                      <a:pt x="1507" y="1914"/>
                      <a:pt x="1507" y="1913"/>
                      <a:pt x="1507" y="1913"/>
                    </a:cubicBezTo>
                    <a:cubicBezTo>
                      <a:pt x="1507" y="1912"/>
                      <a:pt x="1506" y="1912"/>
                      <a:pt x="1506" y="1912"/>
                    </a:cubicBezTo>
                    <a:cubicBezTo>
                      <a:pt x="1504" y="1910"/>
                      <a:pt x="1502" y="1908"/>
                      <a:pt x="1500" y="1907"/>
                    </a:cubicBezTo>
                    <a:cubicBezTo>
                      <a:pt x="1499" y="1906"/>
                      <a:pt x="1497" y="1905"/>
                      <a:pt x="1496" y="1905"/>
                    </a:cubicBezTo>
                    <a:cubicBezTo>
                      <a:pt x="1494" y="1904"/>
                      <a:pt x="1493" y="1903"/>
                      <a:pt x="1492" y="1902"/>
                    </a:cubicBezTo>
                    <a:cubicBezTo>
                      <a:pt x="1490" y="1902"/>
                      <a:pt x="1486" y="1903"/>
                      <a:pt x="1484" y="1904"/>
                    </a:cubicBezTo>
                    <a:cubicBezTo>
                      <a:pt x="1482" y="1904"/>
                      <a:pt x="1482" y="1903"/>
                      <a:pt x="1481" y="1901"/>
                    </a:cubicBezTo>
                    <a:cubicBezTo>
                      <a:pt x="1479" y="1901"/>
                      <a:pt x="1478" y="1904"/>
                      <a:pt x="1477" y="1903"/>
                    </a:cubicBezTo>
                    <a:cubicBezTo>
                      <a:pt x="1475" y="1901"/>
                      <a:pt x="1475" y="1899"/>
                      <a:pt x="1475" y="1897"/>
                    </a:cubicBezTo>
                    <a:cubicBezTo>
                      <a:pt x="1473" y="1897"/>
                      <a:pt x="1472" y="1897"/>
                      <a:pt x="1472" y="1895"/>
                    </a:cubicBezTo>
                    <a:cubicBezTo>
                      <a:pt x="1472" y="1894"/>
                      <a:pt x="1473" y="1894"/>
                      <a:pt x="1473" y="1893"/>
                    </a:cubicBezTo>
                    <a:cubicBezTo>
                      <a:pt x="1473" y="1893"/>
                      <a:pt x="1472" y="1893"/>
                      <a:pt x="1472" y="1893"/>
                    </a:cubicBezTo>
                    <a:cubicBezTo>
                      <a:pt x="1471" y="1892"/>
                      <a:pt x="1472" y="1892"/>
                      <a:pt x="1473" y="1892"/>
                    </a:cubicBezTo>
                    <a:cubicBezTo>
                      <a:pt x="1473" y="1892"/>
                      <a:pt x="1474" y="1892"/>
                      <a:pt x="1474" y="1892"/>
                    </a:cubicBezTo>
                    <a:cubicBezTo>
                      <a:pt x="1475" y="1892"/>
                      <a:pt x="1475" y="1891"/>
                      <a:pt x="1476" y="1891"/>
                    </a:cubicBezTo>
                    <a:cubicBezTo>
                      <a:pt x="1477" y="1891"/>
                      <a:pt x="1477" y="1892"/>
                      <a:pt x="1478" y="1892"/>
                    </a:cubicBezTo>
                    <a:cubicBezTo>
                      <a:pt x="1479" y="1892"/>
                      <a:pt x="1482" y="1892"/>
                      <a:pt x="1482" y="1891"/>
                    </a:cubicBezTo>
                    <a:cubicBezTo>
                      <a:pt x="1484" y="1890"/>
                      <a:pt x="1484" y="1888"/>
                      <a:pt x="1483" y="1887"/>
                    </a:cubicBezTo>
                    <a:cubicBezTo>
                      <a:pt x="1481" y="1886"/>
                      <a:pt x="1479" y="1885"/>
                      <a:pt x="1480" y="1883"/>
                    </a:cubicBezTo>
                    <a:cubicBezTo>
                      <a:pt x="1481" y="1881"/>
                      <a:pt x="1482" y="1879"/>
                      <a:pt x="1484" y="1878"/>
                    </a:cubicBezTo>
                    <a:cubicBezTo>
                      <a:pt x="1485" y="1878"/>
                      <a:pt x="1486" y="1877"/>
                      <a:pt x="1488" y="1876"/>
                    </a:cubicBezTo>
                    <a:cubicBezTo>
                      <a:pt x="1490" y="1876"/>
                      <a:pt x="1492" y="1876"/>
                      <a:pt x="1494" y="1875"/>
                    </a:cubicBezTo>
                    <a:cubicBezTo>
                      <a:pt x="1496" y="1875"/>
                      <a:pt x="1498" y="1874"/>
                      <a:pt x="1499" y="1876"/>
                    </a:cubicBezTo>
                    <a:cubicBezTo>
                      <a:pt x="1502" y="1877"/>
                      <a:pt x="1502" y="1878"/>
                      <a:pt x="1505" y="1877"/>
                    </a:cubicBezTo>
                    <a:cubicBezTo>
                      <a:pt x="1504" y="1877"/>
                      <a:pt x="1503" y="1878"/>
                      <a:pt x="1502" y="1878"/>
                    </a:cubicBezTo>
                    <a:cubicBezTo>
                      <a:pt x="1501" y="1878"/>
                      <a:pt x="1499" y="1877"/>
                      <a:pt x="1498" y="1877"/>
                    </a:cubicBezTo>
                    <a:cubicBezTo>
                      <a:pt x="1497" y="1877"/>
                      <a:pt x="1496" y="1877"/>
                      <a:pt x="1495" y="1878"/>
                    </a:cubicBezTo>
                    <a:cubicBezTo>
                      <a:pt x="1494" y="1878"/>
                      <a:pt x="1493" y="1879"/>
                      <a:pt x="1492" y="1879"/>
                    </a:cubicBezTo>
                    <a:cubicBezTo>
                      <a:pt x="1492" y="1880"/>
                      <a:pt x="1491" y="1880"/>
                      <a:pt x="1490" y="1880"/>
                    </a:cubicBezTo>
                    <a:cubicBezTo>
                      <a:pt x="1488" y="1882"/>
                      <a:pt x="1489" y="1882"/>
                      <a:pt x="1489" y="1884"/>
                    </a:cubicBezTo>
                    <a:cubicBezTo>
                      <a:pt x="1489" y="1885"/>
                      <a:pt x="1488" y="1885"/>
                      <a:pt x="1488" y="1886"/>
                    </a:cubicBezTo>
                    <a:cubicBezTo>
                      <a:pt x="1487" y="1887"/>
                      <a:pt x="1488" y="1888"/>
                      <a:pt x="1488" y="1889"/>
                    </a:cubicBezTo>
                    <a:cubicBezTo>
                      <a:pt x="1488" y="1889"/>
                      <a:pt x="1489" y="1890"/>
                      <a:pt x="1489" y="1890"/>
                    </a:cubicBezTo>
                    <a:cubicBezTo>
                      <a:pt x="1488" y="1891"/>
                      <a:pt x="1488" y="1891"/>
                      <a:pt x="1488" y="1891"/>
                    </a:cubicBezTo>
                    <a:cubicBezTo>
                      <a:pt x="1488" y="1892"/>
                      <a:pt x="1489" y="1893"/>
                      <a:pt x="1489" y="1893"/>
                    </a:cubicBezTo>
                    <a:cubicBezTo>
                      <a:pt x="1490" y="1894"/>
                      <a:pt x="1491" y="1893"/>
                      <a:pt x="1491" y="1894"/>
                    </a:cubicBezTo>
                    <a:cubicBezTo>
                      <a:pt x="1492" y="1894"/>
                      <a:pt x="1492" y="1895"/>
                      <a:pt x="1493" y="1895"/>
                    </a:cubicBezTo>
                    <a:cubicBezTo>
                      <a:pt x="1494" y="1897"/>
                      <a:pt x="1494" y="1899"/>
                      <a:pt x="1494" y="1900"/>
                    </a:cubicBezTo>
                    <a:cubicBezTo>
                      <a:pt x="1495" y="1902"/>
                      <a:pt x="1496" y="1902"/>
                      <a:pt x="1496" y="1903"/>
                    </a:cubicBezTo>
                    <a:cubicBezTo>
                      <a:pt x="1498" y="1904"/>
                      <a:pt x="1499" y="1905"/>
                      <a:pt x="1501" y="1906"/>
                    </a:cubicBezTo>
                    <a:cubicBezTo>
                      <a:pt x="1504" y="1907"/>
                      <a:pt x="1505" y="1909"/>
                      <a:pt x="1508" y="1911"/>
                    </a:cubicBezTo>
                    <a:cubicBezTo>
                      <a:pt x="1514" y="1913"/>
                      <a:pt x="1519" y="1909"/>
                      <a:pt x="1524" y="1910"/>
                    </a:cubicBezTo>
                    <a:cubicBezTo>
                      <a:pt x="1526" y="1910"/>
                      <a:pt x="1527" y="1910"/>
                      <a:pt x="1528" y="1911"/>
                    </a:cubicBezTo>
                    <a:cubicBezTo>
                      <a:pt x="1530" y="1911"/>
                      <a:pt x="1536" y="1910"/>
                      <a:pt x="1536" y="1913"/>
                    </a:cubicBezTo>
                    <a:cubicBezTo>
                      <a:pt x="1535" y="1913"/>
                      <a:pt x="1534" y="1912"/>
                      <a:pt x="1533" y="1912"/>
                    </a:cubicBezTo>
                    <a:cubicBezTo>
                      <a:pt x="1532" y="1912"/>
                      <a:pt x="1532" y="1913"/>
                      <a:pt x="1531" y="1914"/>
                    </a:cubicBezTo>
                    <a:cubicBezTo>
                      <a:pt x="1530" y="1914"/>
                      <a:pt x="1529" y="1913"/>
                      <a:pt x="1527" y="1914"/>
                    </a:cubicBezTo>
                    <a:cubicBezTo>
                      <a:pt x="1528" y="1915"/>
                      <a:pt x="1527" y="1915"/>
                      <a:pt x="1527" y="1915"/>
                    </a:cubicBezTo>
                    <a:cubicBezTo>
                      <a:pt x="1527" y="1916"/>
                      <a:pt x="1528" y="1917"/>
                      <a:pt x="1528" y="1918"/>
                    </a:cubicBezTo>
                    <a:cubicBezTo>
                      <a:pt x="1528" y="1919"/>
                      <a:pt x="1527" y="1919"/>
                      <a:pt x="1528" y="1920"/>
                    </a:cubicBezTo>
                    <a:cubicBezTo>
                      <a:pt x="1529" y="1921"/>
                      <a:pt x="1529" y="1921"/>
                      <a:pt x="1530" y="1921"/>
                    </a:cubicBezTo>
                    <a:cubicBezTo>
                      <a:pt x="1530" y="1923"/>
                      <a:pt x="1530" y="1924"/>
                      <a:pt x="1531" y="1925"/>
                    </a:cubicBezTo>
                    <a:cubicBezTo>
                      <a:pt x="1531" y="1926"/>
                      <a:pt x="1532" y="1927"/>
                      <a:pt x="1534" y="1927"/>
                    </a:cubicBezTo>
                    <a:cubicBezTo>
                      <a:pt x="1535" y="1928"/>
                      <a:pt x="1536" y="1928"/>
                      <a:pt x="1537" y="1929"/>
                    </a:cubicBezTo>
                    <a:cubicBezTo>
                      <a:pt x="1538" y="1930"/>
                      <a:pt x="1538" y="1931"/>
                      <a:pt x="1538" y="1933"/>
                    </a:cubicBezTo>
                    <a:cubicBezTo>
                      <a:pt x="1539" y="1934"/>
                      <a:pt x="1539" y="1935"/>
                      <a:pt x="1539" y="1936"/>
                    </a:cubicBezTo>
                    <a:cubicBezTo>
                      <a:pt x="1538" y="1937"/>
                      <a:pt x="1539" y="1937"/>
                      <a:pt x="1538" y="1937"/>
                    </a:cubicBezTo>
                    <a:cubicBezTo>
                      <a:pt x="1538" y="1938"/>
                      <a:pt x="1537" y="1938"/>
                      <a:pt x="1536" y="1938"/>
                    </a:cubicBezTo>
                    <a:cubicBezTo>
                      <a:pt x="1535" y="1939"/>
                      <a:pt x="1533" y="1940"/>
                      <a:pt x="1534" y="1941"/>
                    </a:cubicBezTo>
                    <a:cubicBezTo>
                      <a:pt x="1535" y="1941"/>
                      <a:pt x="1535" y="1941"/>
                      <a:pt x="1536" y="1941"/>
                    </a:cubicBezTo>
                    <a:cubicBezTo>
                      <a:pt x="1537" y="1941"/>
                      <a:pt x="1537" y="1940"/>
                      <a:pt x="1537" y="1940"/>
                    </a:cubicBezTo>
                    <a:cubicBezTo>
                      <a:pt x="1538" y="1939"/>
                      <a:pt x="1539" y="1939"/>
                      <a:pt x="1539" y="1939"/>
                    </a:cubicBezTo>
                    <a:cubicBezTo>
                      <a:pt x="1540" y="1939"/>
                      <a:pt x="1541" y="1938"/>
                      <a:pt x="1542" y="1938"/>
                    </a:cubicBezTo>
                    <a:cubicBezTo>
                      <a:pt x="1545" y="1936"/>
                      <a:pt x="1548" y="1937"/>
                      <a:pt x="1551" y="1935"/>
                    </a:cubicBezTo>
                    <a:cubicBezTo>
                      <a:pt x="1551" y="1935"/>
                      <a:pt x="1551" y="1935"/>
                      <a:pt x="1550" y="1934"/>
                    </a:cubicBezTo>
                    <a:cubicBezTo>
                      <a:pt x="1550" y="1934"/>
                      <a:pt x="1550" y="1934"/>
                      <a:pt x="1550" y="1934"/>
                    </a:cubicBezTo>
                    <a:cubicBezTo>
                      <a:pt x="1550" y="1933"/>
                      <a:pt x="1550" y="1932"/>
                      <a:pt x="1549" y="1932"/>
                    </a:cubicBezTo>
                    <a:cubicBezTo>
                      <a:pt x="1549" y="1932"/>
                      <a:pt x="1548" y="1931"/>
                      <a:pt x="1548" y="1931"/>
                    </a:cubicBezTo>
                    <a:cubicBezTo>
                      <a:pt x="1548" y="1930"/>
                      <a:pt x="1548" y="1930"/>
                      <a:pt x="1548" y="1929"/>
                    </a:cubicBezTo>
                    <a:cubicBezTo>
                      <a:pt x="1548" y="1929"/>
                      <a:pt x="1547" y="1929"/>
                      <a:pt x="1547" y="1928"/>
                    </a:cubicBezTo>
                    <a:cubicBezTo>
                      <a:pt x="1547" y="1928"/>
                      <a:pt x="1547" y="1927"/>
                      <a:pt x="1548" y="1926"/>
                    </a:cubicBezTo>
                    <a:cubicBezTo>
                      <a:pt x="1548" y="1925"/>
                      <a:pt x="1548" y="1924"/>
                      <a:pt x="1548" y="1923"/>
                    </a:cubicBezTo>
                    <a:cubicBezTo>
                      <a:pt x="1548" y="1921"/>
                      <a:pt x="1547" y="1919"/>
                      <a:pt x="1547" y="1918"/>
                    </a:cubicBezTo>
                    <a:cubicBezTo>
                      <a:pt x="1546" y="1916"/>
                      <a:pt x="1543" y="1916"/>
                      <a:pt x="1542" y="1914"/>
                    </a:cubicBezTo>
                    <a:cubicBezTo>
                      <a:pt x="1542" y="1914"/>
                      <a:pt x="1542" y="1914"/>
                      <a:pt x="1542" y="1914"/>
                    </a:cubicBezTo>
                    <a:cubicBezTo>
                      <a:pt x="1542" y="1914"/>
                      <a:pt x="1542" y="1914"/>
                      <a:pt x="1542" y="1914"/>
                    </a:cubicBezTo>
                    <a:cubicBezTo>
                      <a:pt x="1544" y="1914"/>
                      <a:pt x="1545" y="1914"/>
                      <a:pt x="1546" y="1915"/>
                    </a:cubicBezTo>
                    <a:cubicBezTo>
                      <a:pt x="1548" y="1916"/>
                      <a:pt x="1549" y="1915"/>
                      <a:pt x="1549" y="1917"/>
                    </a:cubicBezTo>
                    <a:cubicBezTo>
                      <a:pt x="1550" y="1917"/>
                      <a:pt x="1552" y="1918"/>
                      <a:pt x="1553" y="1917"/>
                    </a:cubicBezTo>
                    <a:cubicBezTo>
                      <a:pt x="1554" y="1918"/>
                      <a:pt x="1554" y="1918"/>
                      <a:pt x="1555" y="1918"/>
                    </a:cubicBezTo>
                    <a:cubicBezTo>
                      <a:pt x="1555" y="1918"/>
                      <a:pt x="1556" y="1918"/>
                      <a:pt x="1557" y="1919"/>
                    </a:cubicBezTo>
                    <a:cubicBezTo>
                      <a:pt x="1557" y="1919"/>
                      <a:pt x="1557" y="1919"/>
                      <a:pt x="1557" y="1919"/>
                    </a:cubicBezTo>
                    <a:cubicBezTo>
                      <a:pt x="1558" y="1920"/>
                      <a:pt x="1559" y="1920"/>
                      <a:pt x="1560" y="1920"/>
                    </a:cubicBezTo>
                    <a:cubicBezTo>
                      <a:pt x="1561" y="1921"/>
                      <a:pt x="1560" y="1921"/>
                      <a:pt x="1561" y="1922"/>
                    </a:cubicBezTo>
                    <a:cubicBezTo>
                      <a:pt x="1561" y="1922"/>
                      <a:pt x="1562" y="1922"/>
                      <a:pt x="1563" y="1922"/>
                    </a:cubicBezTo>
                    <a:cubicBezTo>
                      <a:pt x="1562" y="1923"/>
                      <a:pt x="1561" y="1923"/>
                      <a:pt x="1561" y="1924"/>
                    </a:cubicBezTo>
                    <a:cubicBezTo>
                      <a:pt x="1560" y="1923"/>
                      <a:pt x="1560" y="1923"/>
                      <a:pt x="1559" y="1924"/>
                    </a:cubicBezTo>
                    <a:cubicBezTo>
                      <a:pt x="1559" y="1924"/>
                      <a:pt x="1559" y="1924"/>
                      <a:pt x="1559" y="1924"/>
                    </a:cubicBezTo>
                    <a:cubicBezTo>
                      <a:pt x="1558" y="1925"/>
                      <a:pt x="1559" y="1926"/>
                      <a:pt x="1559" y="1926"/>
                    </a:cubicBezTo>
                    <a:cubicBezTo>
                      <a:pt x="1558" y="1926"/>
                      <a:pt x="1557" y="1926"/>
                      <a:pt x="1556" y="1927"/>
                    </a:cubicBezTo>
                    <a:cubicBezTo>
                      <a:pt x="1557" y="1928"/>
                      <a:pt x="1562" y="1929"/>
                      <a:pt x="1564" y="1928"/>
                    </a:cubicBezTo>
                    <a:cubicBezTo>
                      <a:pt x="1565" y="1928"/>
                      <a:pt x="1564" y="1926"/>
                      <a:pt x="1564" y="1925"/>
                    </a:cubicBezTo>
                    <a:cubicBezTo>
                      <a:pt x="1564" y="1924"/>
                      <a:pt x="1565" y="1922"/>
                      <a:pt x="1566" y="1923"/>
                    </a:cubicBezTo>
                    <a:cubicBezTo>
                      <a:pt x="1567" y="1923"/>
                      <a:pt x="1566" y="1925"/>
                      <a:pt x="1567" y="1926"/>
                    </a:cubicBezTo>
                    <a:cubicBezTo>
                      <a:pt x="1568" y="1926"/>
                      <a:pt x="1569" y="1926"/>
                      <a:pt x="1569" y="1926"/>
                    </a:cubicBezTo>
                    <a:cubicBezTo>
                      <a:pt x="1570" y="1926"/>
                      <a:pt x="1570" y="1925"/>
                      <a:pt x="1570" y="1925"/>
                    </a:cubicBezTo>
                    <a:cubicBezTo>
                      <a:pt x="1570" y="1925"/>
                      <a:pt x="1570" y="1925"/>
                      <a:pt x="1571" y="1925"/>
                    </a:cubicBezTo>
                    <a:cubicBezTo>
                      <a:pt x="1572" y="1925"/>
                      <a:pt x="1573" y="1926"/>
                      <a:pt x="1573" y="1924"/>
                    </a:cubicBezTo>
                    <a:cubicBezTo>
                      <a:pt x="1575" y="1924"/>
                      <a:pt x="1576" y="1925"/>
                      <a:pt x="1577" y="1926"/>
                    </a:cubicBezTo>
                    <a:cubicBezTo>
                      <a:pt x="1579" y="1926"/>
                      <a:pt x="1580" y="1926"/>
                      <a:pt x="1581" y="1927"/>
                    </a:cubicBezTo>
                    <a:cubicBezTo>
                      <a:pt x="1582" y="1928"/>
                      <a:pt x="1583" y="1928"/>
                      <a:pt x="1584" y="1929"/>
                    </a:cubicBezTo>
                    <a:cubicBezTo>
                      <a:pt x="1584" y="1929"/>
                      <a:pt x="1585" y="1931"/>
                      <a:pt x="1586" y="1931"/>
                    </a:cubicBezTo>
                    <a:cubicBezTo>
                      <a:pt x="1586" y="1931"/>
                      <a:pt x="1586" y="1932"/>
                      <a:pt x="1586" y="1932"/>
                    </a:cubicBezTo>
                    <a:cubicBezTo>
                      <a:pt x="1584" y="1933"/>
                      <a:pt x="1582" y="1932"/>
                      <a:pt x="1579" y="1933"/>
                    </a:cubicBezTo>
                    <a:cubicBezTo>
                      <a:pt x="1576" y="1934"/>
                      <a:pt x="1578" y="1937"/>
                      <a:pt x="1579" y="1939"/>
                    </a:cubicBezTo>
                    <a:cubicBezTo>
                      <a:pt x="1579" y="1940"/>
                      <a:pt x="1579" y="1941"/>
                      <a:pt x="1579" y="1942"/>
                    </a:cubicBezTo>
                    <a:cubicBezTo>
                      <a:pt x="1580" y="1944"/>
                      <a:pt x="1580" y="1946"/>
                      <a:pt x="1581" y="1948"/>
                    </a:cubicBezTo>
                    <a:cubicBezTo>
                      <a:pt x="1581" y="1950"/>
                      <a:pt x="1582" y="1951"/>
                      <a:pt x="1582" y="1952"/>
                    </a:cubicBezTo>
                    <a:cubicBezTo>
                      <a:pt x="1583" y="1953"/>
                      <a:pt x="1583" y="1954"/>
                      <a:pt x="1583" y="1956"/>
                    </a:cubicBezTo>
                    <a:cubicBezTo>
                      <a:pt x="1583" y="1956"/>
                      <a:pt x="1584" y="1958"/>
                      <a:pt x="1584" y="1959"/>
                    </a:cubicBezTo>
                    <a:cubicBezTo>
                      <a:pt x="1585" y="1959"/>
                      <a:pt x="1585" y="1960"/>
                      <a:pt x="1586" y="1960"/>
                    </a:cubicBezTo>
                    <a:cubicBezTo>
                      <a:pt x="1587" y="1961"/>
                      <a:pt x="1587" y="1962"/>
                      <a:pt x="1587" y="1962"/>
                    </a:cubicBezTo>
                    <a:cubicBezTo>
                      <a:pt x="1588" y="1964"/>
                      <a:pt x="1588" y="1965"/>
                      <a:pt x="1589" y="1966"/>
                    </a:cubicBezTo>
                    <a:cubicBezTo>
                      <a:pt x="1590" y="1967"/>
                      <a:pt x="1591" y="1967"/>
                      <a:pt x="1591" y="1968"/>
                    </a:cubicBezTo>
                    <a:cubicBezTo>
                      <a:pt x="1591" y="1970"/>
                      <a:pt x="1590" y="1971"/>
                      <a:pt x="1591" y="1972"/>
                    </a:cubicBezTo>
                    <a:cubicBezTo>
                      <a:pt x="1591" y="1973"/>
                      <a:pt x="1592" y="1975"/>
                      <a:pt x="1593" y="1976"/>
                    </a:cubicBezTo>
                    <a:cubicBezTo>
                      <a:pt x="1594" y="1977"/>
                      <a:pt x="1596" y="1977"/>
                      <a:pt x="1597" y="1979"/>
                    </a:cubicBezTo>
                    <a:cubicBezTo>
                      <a:pt x="1598" y="1980"/>
                      <a:pt x="1597" y="1981"/>
                      <a:pt x="1597" y="1982"/>
                    </a:cubicBezTo>
                    <a:cubicBezTo>
                      <a:pt x="1597" y="1983"/>
                      <a:pt x="1597" y="1985"/>
                      <a:pt x="1598" y="1986"/>
                    </a:cubicBezTo>
                    <a:cubicBezTo>
                      <a:pt x="1599" y="1987"/>
                      <a:pt x="1600" y="1988"/>
                      <a:pt x="1601" y="1990"/>
                    </a:cubicBezTo>
                    <a:cubicBezTo>
                      <a:pt x="1601" y="1991"/>
                      <a:pt x="1602" y="1992"/>
                      <a:pt x="1603" y="1993"/>
                    </a:cubicBezTo>
                    <a:cubicBezTo>
                      <a:pt x="1607" y="1994"/>
                      <a:pt x="1605" y="1988"/>
                      <a:pt x="1605" y="1987"/>
                    </a:cubicBezTo>
                    <a:cubicBezTo>
                      <a:pt x="1604" y="1986"/>
                      <a:pt x="1605" y="1985"/>
                      <a:pt x="1604" y="1983"/>
                    </a:cubicBezTo>
                    <a:cubicBezTo>
                      <a:pt x="1604" y="1982"/>
                      <a:pt x="1604" y="1982"/>
                      <a:pt x="1606" y="1981"/>
                    </a:cubicBezTo>
                    <a:cubicBezTo>
                      <a:pt x="1606" y="1982"/>
                      <a:pt x="1607" y="1982"/>
                      <a:pt x="1607" y="1981"/>
                    </a:cubicBezTo>
                    <a:cubicBezTo>
                      <a:pt x="1607" y="1981"/>
                      <a:pt x="1607" y="1981"/>
                      <a:pt x="1606" y="1981"/>
                    </a:cubicBezTo>
                    <a:cubicBezTo>
                      <a:pt x="1606" y="1981"/>
                      <a:pt x="1606" y="1980"/>
                      <a:pt x="1606" y="1980"/>
                    </a:cubicBezTo>
                    <a:cubicBezTo>
                      <a:pt x="1607" y="1980"/>
                      <a:pt x="1607" y="1981"/>
                      <a:pt x="1608" y="1980"/>
                    </a:cubicBezTo>
                    <a:cubicBezTo>
                      <a:pt x="1608" y="1980"/>
                      <a:pt x="1608" y="1979"/>
                      <a:pt x="1608" y="1978"/>
                    </a:cubicBezTo>
                    <a:cubicBezTo>
                      <a:pt x="1609" y="1979"/>
                      <a:pt x="1609" y="1982"/>
                      <a:pt x="1611" y="1983"/>
                    </a:cubicBezTo>
                    <a:cubicBezTo>
                      <a:pt x="1611" y="1982"/>
                      <a:pt x="1611" y="1982"/>
                      <a:pt x="1611" y="1982"/>
                    </a:cubicBezTo>
                    <a:cubicBezTo>
                      <a:pt x="1612" y="1982"/>
                      <a:pt x="1612" y="1983"/>
                      <a:pt x="1613" y="1984"/>
                    </a:cubicBezTo>
                    <a:cubicBezTo>
                      <a:pt x="1613" y="1983"/>
                      <a:pt x="1613" y="1981"/>
                      <a:pt x="1613" y="1981"/>
                    </a:cubicBezTo>
                    <a:cubicBezTo>
                      <a:pt x="1614" y="1982"/>
                      <a:pt x="1614" y="1984"/>
                      <a:pt x="1614" y="1986"/>
                    </a:cubicBezTo>
                    <a:cubicBezTo>
                      <a:pt x="1614" y="1986"/>
                      <a:pt x="1614" y="1986"/>
                      <a:pt x="1614" y="1987"/>
                    </a:cubicBezTo>
                    <a:cubicBezTo>
                      <a:pt x="1614" y="1988"/>
                      <a:pt x="1615" y="1987"/>
                      <a:pt x="1615" y="1988"/>
                    </a:cubicBezTo>
                    <a:cubicBezTo>
                      <a:pt x="1615" y="1988"/>
                      <a:pt x="1616" y="1989"/>
                      <a:pt x="1615" y="1989"/>
                    </a:cubicBezTo>
                    <a:cubicBezTo>
                      <a:pt x="1615" y="1990"/>
                      <a:pt x="1615" y="1991"/>
                      <a:pt x="1615" y="1992"/>
                    </a:cubicBezTo>
                    <a:cubicBezTo>
                      <a:pt x="1615" y="1992"/>
                      <a:pt x="1615" y="1992"/>
                      <a:pt x="1615" y="1992"/>
                    </a:cubicBezTo>
                    <a:cubicBezTo>
                      <a:pt x="1614" y="1991"/>
                      <a:pt x="1614" y="1990"/>
                      <a:pt x="1613" y="1991"/>
                    </a:cubicBezTo>
                    <a:cubicBezTo>
                      <a:pt x="1614" y="1994"/>
                      <a:pt x="1615" y="1996"/>
                      <a:pt x="1616" y="1998"/>
                    </a:cubicBezTo>
                    <a:cubicBezTo>
                      <a:pt x="1616" y="2000"/>
                      <a:pt x="1616" y="2001"/>
                      <a:pt x="1617" y="2003"/>
                    </a:cubicBezTo>
                    <a:cubicBezTo>
                      <a:pt x="1617" y="2004"/>
                      <a:pt x="1617" y="2004"/>
                      <a:pt x="1618" y="2004"/>
                    </a:cubicBezTo>
                    <a:cubicBezTo>
                      <a:pt x="1619" y="2005"/>
                      <a:pt x="1619" y="2005"/>
                      <a:pt x="1619" y="2005"/>
                    </a:cubicBezTo>
                    <a:cubicBezTo>
                      <a:pt x="1620" y="2005"/>
                      <a:pt x="1620" y="2005"/>
                      <a:pt x="1621" y="2005"/>
                    </a:cubicBezTo>
                    <a:cubicBezTo>
                      <a:pt x="1621" y="2005"/>
                      <a:pt x="1622" y="2005"/>
                      <a:pt x="1622" y="2005"/>
                    </a:cubicBezTo>
                    <a:cubicBezTo>
                      <a:pt x="1623" y="2005"/>
                      <a:pt x="1623" y="2005"/>
                      <a:pt x="1623" y="2005"/>
                    </a:cubicBezTo>
                    <a:cubicBezTo>
                      <a:pt x="1624" y="2004"/>
                      <a:pt x="1626" y="2004"/>
                      <a:pt x="1626" y="2005"/>
                    </a:cubicBezTo>
                    <a:cubicBezTo>
                      <a:pt x="1627" y="2006"/>
                      <a:pt x="1626" y="2006"/>
                      <a:pt x="1626" y="2007"/>
                    </a:cubicBezTo>
                    <a:cubicBezTo>
                      <a:pt x="1625" y="2006"/>
                      <a:pt x="1624" y="2006"/>
                      <a:pt x="1623" y="2007"/>
                    </a:cubicBezTo>
                    <a:cubicBezTo>
                      <a:pt x="1623" y="2009"/>
                      <a:pt x="1624" y="2009"/>
                      <a:pt x="1625" y="2010"/>
                    </a:cubicBezTo>
                    <a:cubicBezTo>
                      <a:pt x="1626" y="2011"/>
                      <a:pt x="1625" y="2012"/>
                      <a:pt x="1626" y="2013"/>
                    </a:cubicBezTo>
                    <a:cubicBezTo>
                      <a:pt x="1627" y="2014"/>
                      <a:pt x="1628" y="2014"/>
                      <a:pt x="1628" y="2013"/>
                    </a:cubicBezTo>
                    <a:cubicBezTo>
                      <a:pt x="1628" y="2012"/>
                      <a:pt x="1628" y="2012"/>
                      <a:pt x="1629" y="2011"/>
                    </a:cubicBezTo>
                    <a:cubicBezTo>
                      <a:pt x="1629" y="2011"/>
                      <a:pt x="1629" y="2010"/>
                      <a:pt x="1629" y="2010"/>
                    </a:cubicBezTo>
                    <a:cubicBezTo>
                      <a:pt x="1630" y="2009"/>
                      <a:pt x="1630" y="2007"/>
                      <a:pt x="1630" y="2007"/>
                    </a:cubicBezTo>
                    <a:cubicBezTo>
                      <a:pt x="1630" y="2006"/>
                      <a:pt x="1631" y="2006"/>
                      <a:pt x="1632" y="2006"/>
                    </a:cubicBezTo>
                    <a:cubicBezTo>
                      <a:pt x="1633" y="2007"/>
                      <a:pt x="1632" y="2006"/>
                      <a:pt x="1633" y="2008"/>
                    </a:cubicBezTo>
                    <a:cubicBezTo>
                      <a:pt x="1633" y="2008"/>
                      <a:pt x="1633" y="2009"/>
                      <a:pt x="1634" y="2010"/>
                    </a:cubicBezTo>
                    <a:cubicBezTo>
                      <a:pt x="1636" y="2012"/>
                      <a:pt x="1636" y="2008"/>
                      <a:pt x="1635" y="2007"/>
                    </a:cubicBezTo>
                    <a:cubicBezTo>
                      <a:pt x="1635" y="2007"/>
                      <a:pt x="1635" y="2008"/>
                      <a:pt x="1634" y="2008"/>
                    </a:cubicBezTo>
                    <a:cubicBezTo>
                      <a:pt x="1634" y="2008"/>
                      <a:pt x="1634" y="2003"/>
                      <a:pt x="1634" y="2003"/>
                    </a:cubicBezTo>
                    <a:cubicBezTo>
                      <a:pt x="1633" y="2000"/>
                      <a:pt x="1632" y="1998"/>
                      <a:pt x="1632" y="1996"/>
                    </a:cubicBezTo>
                    <a:cubicBezTo>
                      <a:pt x="1632" y="1994"/>
                      <a:pt x="1632" y="1993"/>
                      <a:pt x="1632" y="1992"/>
                    </a:cubicBezTo>
                    <a:cubicBezTo>
                      <a:pt x="1632" y="1991"/>
                      <a:pt x="1631" y="1990"/>
                      <a:pt x="1632" y="1990"/>
                    </a:cubicBezTo>
                    <a:cubicBezTo>
                      <a:pt x="1632" y="1989"/>
                      <a:pt x="1632" y="1990"/>
                      <a:pt x="1633" y="1990"/>
                    </a:cubicBezTo>
                    <a:cubicBezTo>
                      <a:pt x="1635" y="1990"/>
                      <a:pt x="1637" y="1990"/>
                      <a:pt x="1638" y="1991"/>
                    </a:cubicBezTo>
                    <a:cubicBezTo>
                      <a:pt x="1639" y="1991"/>
                      <a:pt x="1640" y="1992"/>
                      <a:pt x="1641" y="1993"/>
                    </a:cubicBezTo>
                    <a:cubicBezTo>
                      <a:pt x="1642" y="1993"/>
                      <a:pt x="1643" y="1993"/>
                      <a:pt x="1642" y="1991"/>
                    </a:cubicBezTo>
                    <a:cubicBezTo>
                      <a:pt x="1642" y="1990"/>
                      <a:pt x="1641" y="1989"/>
                      <a:pt x="1641" y="1988"/>
                    </a:cubicBezTo>
                    <a:cubicBezTo>
                      <a:pt x="1640" y="1987"/>
                      <a:pt x="1640" y="1986"/>
                      <a:pt x="1639" y="1985"/>
                    </a:cubicBezTo>
                    <a:cubicBezTo>
                      <a:pt x="1637" y="1985"/>
                      <a:pt x="1636" y="1986"/>
                      <a:pt x="1636" y="1984"/>
                    </a:cubicBezTo>
                    <a:cubicBezTo>
                      <a:pt x="1639" y="1985"/>
                      <a:pt x="1639" y="1981"/>
                      <a:pt x="1637" y="1980"/>
                    </a:cubicBezTo>
                    <a:cubicBezTo>
                      <a:pt x="1635" y="1980"/>
                      <a:pt x="1633" y="1981"/>
                      <a:pt x="1632" y="1980"/>
                    </a:cubicBezTo>
                    <a:cubicBezTo>
                      <a:pt x="1632" y="1979"/>
                      <a:pt x="1633" y="1980"/>
                      <a:pt x="1633" y="1980"/>
                    </a:cubicBezTo>
                    <a:cubicBezTo>
                      <a:pt x="1634" y="1980"/>
                      <a:pt x="1635" y="1979"/>
                      <a:pt x="1636" y="1979"/>
                    </a:cubicBezTo>
                    <a:cubicBezTo>
                      <a:pt x="1638" y="1979"/>
                      <a:pt x="1638" y="1979"/>
                      <a:pt x="1639" y="1978"/>
                    </a:cubicBezTo>
                    <a:cubicBezTo>
                      <a:pt x="1639" y="1977"/>
                      <a:pt x="1639" y="1976"/>
                      <a:pt x="1640" y="1975"/>
                    </a:cubicBezTo>
                    <a:cubicBezTo>
                      <a:pt x="1640" y="1974"/>
                      <a:pt x="1640" y="1974"/>
                      <a:pt x="1640" y="1973"/>
                    </a:cubicBezTo>
                    <a:cubicBezTo>
                      <a:pt x="1640" y="1972"/>
                      <a:pt x="1640" y="1970"/>
                      <a:pt x="1639" y="1969"/>
                    </a:cubicBezTo>
                    <a:cubicBezTo>
                      <a:pt x="1638" y="1968"/>
                      <a:pt x="1638" y="1967"/>
                      <a:pt x="1636" y="1965"/>
                    </a:cubicBezTo>
                    <a:cubicBezTo>
                      <a:pt x="1635" y="1964"/>
                      <a:pt x="1635" y="1963"/>
                      <a:pt x="1634" y="1961"/>
                    </a:cubicBezTo>
                    <a:cubicBezTo>
                      <a:pt x="1634" y="1960"/>
                      <a:pt x="1631" y="1960"/>
                      <a:pt x="1632" y="1958"/>
                    </a:cubicBezTo>
                    <a:cubicBezTo>
                      <a:pt x="1632" y="1957"/>
                      <a:pt x="1634" y="1959"/>
                      <a:pt x="1635" y="1959"/>
                    </a:cubicBezTo>
                    <a:cubicBezTo>
                      <a:pt x="1641" y="1962"/>
                      <a:pt x="1635" y="1954"/>
                      <a:pt x="1638" y="1953"/>
                    </a:cubicBezTo>
                    <a:cubicBezTo>
                      <a:pt x="1638" y="1953"/>
                      <a:pt x="1639" y="1954"/>
                      <a:pt x="1639" y="1954"/>
                    </a:cubicBezTo>
                    <a:cubicBezTo>
                      <a:pt x="1641" y="1955"/>
                      <a:pt x="1640" y="1955"/>
                      <a:pt x="1641" y="1956"/>
                    </a:cubicBezTo>
                    <a:cubicBezTo>
                      <a:pt x="1641" y="1958"/>
                      <a:pt x="1642" y="1959"/>
                      <a:pt x="1643" y="1960"/>
                    </a:cubicBezTo>
                    <a:cubicBezTo>
                      <a:pt x="1644" y="1961"/>
                      <a:pt x="1645" y="1963"/>
                      <a:pt x="1646" y="1964"/>
                    </a:cubicBezTo>
                    <a:cubicBezTo>
                      <a:pt x="1646" y="1965"/>
                      <a:pt x="1647" y="1967"/>
                      <a:pt x="1648" y="1968"/>
                    </a:cubicBezTo>
                    <a:cubicBezTo>
                      <a:pt x="1649" y="1968"/>
                      <a:pt x="1651" y="1967"/>
                      <a:pt x="1650" y="1969"/>
                    </a:cubicBezTo>
                    <a:cubicBezTo>
                      <a:pt x="1650" y="1969"/>
                      <a:pt x="1650" y="1969"/>
                      <a:pt x="1650" y="1970"/>
                    </a:cubicBezTo>
                    <a:cubicBezTo>
                      <a:pt x="1650" y="1971"/>
                      <a:pt x="1650" y="1971"/>
                      <a:pt x="1651" y="1971"/>
                    </a:cubicBezTo>
                    <a:cubicBezTo>
                      <a:pt x="1651" y="1971"/>
                      <a:pt x="1653" y="1971"/>
                      <a:pt x="1653" y="1970"/>
                    </a:cubicBezTo>
                    <a:cubicBezTo>
                      <a:pt x="1653" y="1970"/>
                      <a:pt x="1652" y="1970"/>
                      <a:pt x="1652" y="1969"/>
                    </a:cubicBezTo>
                    <a:cubicBezTo>
                      <a:pt x="1652" y="1968"/>
                      <a:pt x="1653" y="1967"/>
                      <a:pt x="1653" y="1966"/>
                    </a:cubicBezTo>
                    <a:cubicBezTo>
                      <a:pt x="1654" y="1965"/>
                      <a:pt x="1653" y="1965"/>
                      <a:pt x="1654" y="1964"/>
                    </a:cubicBezTo>
                    <a:cubicBezTo>
                      <a:pt x="1655" y="1964"/>
                      <a:pt x="1655" y="1964"/>
                      <a:pt x="1655" y="1963"/>
                    </a:cubicBezTo>
                    <a:cubicBezTo>
                      <a:pt x="1656" y="1962"/>
                      <a:pt x="1655" y="1961"/>
                      <a:pt x="1654" y="1961"/>
                    </a:cubicBezTo>
                    <a:cubicBezTo>
                      <a:pt x="1654" y="1961"/>
                      <a:pt x="1655" y="1960"/>
                      <a:pt x="1655" y="1960"/>
                    </a:cubicBezTo>
                    <a:cubicBezTo>
                      <a:pt x="1656" y="1961"/>
                      <a:pt x="1657" y="1961"/>
                      <a:pt x="1658" y="1960"/>
                    </a:cubicBezTo>
                    <a:cubicBezTo>
                      <a:pt x="1659" y="1958"/>
                      <a:pt x="1657" y="1958"/>
                      <a:pt x="1657" y="1957"/>
                    </a:cubicBezTo>
                    <a:cubicBezTo>
                      <a:pt x="1658" y="1955"/>
                      <a:pt x="1655" y="1952"/>
                      <a:pt x="1654" y="1955"/>
                    </a:cubicBezTo>
                    <a:cubicBezTo>
                      <a:pt x="1654" y="1954"/>
                      <a:pt x="1653" y="1954"/>
                      <a:pt x="1652" y="1955"/>
                    </a:cubicBezTo>
                    <a:cubicBezTo>
                      <a:pt x="1652" y="1954"/>
                      <a:pt x="1652" y="1953"/>
                      <a:pt x="1652" y="1952"/>
                    </a:cubicBezTo>
                    <a:cubicBezTo>
                      <a:pt x="1652" y="1951"/>
                      <a:pt x="1652" y="1950"/>
                      <a:pt x="1651" y="1949"/>
                    </a:cubicBezTo>
                    <a:cubicBezTo>
                      <a:pt x="1650" y="1948"/>
                      <a:pt x="1650" y="1948"/>
                      <a:pt x="1650" y="1947"/>
                    </a:cubicBezTo>
                    <a:cubicBezTo>
                      <a:pt x="1650" y="1946"/>
                      <a:pt x="1649" y="1945"/>
                      <a:pt x="1648" y="1945"/>
                    </a:cubicBezTo>
                    <a:cubicBezTo>
                      <a:pt x="1648" y="1945"/>
                      <a:pt x="1648" y="1944"/>
                      <a:pt x="1648" y="1943"/>
                    </a:cubicBezTo>
                    <a:cubicBezTo>
                      <a:pt x="1648" y="1943"/>
                      <a:pt x="1647" y="1943"/>
                      <a:pt x="1647" y="1943"/>
                    </a:cubicBezTo>
                    <a:cubicBezTo>
                      <a:pt x="1647" y="1942"/>
                      <a:pt x="1647" y="1942"/>
                      <a:pt x="1647" y="1941"/>
                    </a:cubicBezTo>
                    <a:cubicBezTo>
                      <a:pt x="1647" y="1940"/>
                      <a:pt x="1647" y="1940"/>
                      <a:pt x="1647" y="1940"/>
                    </a:cubicBezTo>
                    <a:cubicBezTo>
                      <a:pt x="1646" y="1939"/>
                      <a:pt x="1646" y="1939"/>
                      <a:pt x="1645" y="1939"/>
                    </a:cubicBezTo>
                    <a:cubicBezTo>
                      <a:pt x="1644" y="1937"/>
                      <a:pt x="1644" y="1936"/>
                      <a:pt x="1643" y="1934"/>
                    </a:cubicBezTo>
                    <a:cubicBezTo>
                      <a:pt x="1642" y="1933"/>
                      <a:pt x="1640" y="1931"/>
                      <a:pt x="1640" y="1929"/>
                    </a:cubicBezTo>
                    <a:cubicBezTo>
                      <a:pt x="1640" y="1927"/>
                      <a:pt x="1642" y="1925"/>
                      <a:pt x="1640" y="1923"/>
                    </a:cubicBezTo>
                    <a:cubicBezTo>
                      <a:pt x="1639" y="1925"/>
                      <a:pt x="1640" y="1926"/>
                      <a:pt x="1639" y="1927"/>
                    </a:cubicBezTo>
                    <a:cubicBezTo>
                      <a:pt x="1639" y="1929"/>
                      <a:pt x="1637" y="1928"/>
                      <a:pt x="1636" y="1927"/>
                    </a:cubicBezTo>
                    <a:cubicBezTo>
                      <a:pt x="1635" y="1926"/>
                      <a:pt x="1633" y="1925"/>
                      <a:pt x="1632" y="1924"/>
                    </a:cubicBezTo>
                    <a:cubicBezTo>
                      <a:pt x="1631" y="1923"/>
                      <a:pt x="1630" y="1923"/>
                      <a:pt x="1630" y="1924"/>
                    </a:cubicBezTo>
                    <a:cubicBezTo>
                      <a:pt x="1630" y="1926"/>
                      <a:pt x="1629" y="1927"/>
                      <a:pt x="1629" y="1929"/>
                    </a:cubicBezTo>
                    <a:cubicBezTo>
                      <a:pt x="1629" y="1930"/>
                      <a:pt x="1629" y="1931"/>
                      <a:pt x="1630" y="1932"/>
                    </a:cubicBezTo>
                    <a:cubicBezTo>
                      <a:pt x="1630" y="1933"/>
                      <a:pt x="1630" y="1933"/>
                      <a:pt x="1630" y="1934"/>
                    </a:cubicBezTo>
                    <a:cubicBezTo>
                      <a:pt x="1630" y="1934"/>
                      <a:pt x="1629" y="1935"/>
                      <a:pt x="1629" y="1935"/>
                    </a:cubicBezTo>
                    <a:cubicBezTo>
                      <a:pt x="1629" y="1935"/>
                      <a:pt x="1629" y="1935"/>
                      <a:pt x="1629" y="1936"/>
                    </a:cubicBezTo>
                    <a:cubicBezTo>
                      <a:pt x="1629" y="1936"/>
                      <a:pt x="1629" y="1936"/>
                      <a:pt x="1629" y="1937"/>
                    </a:cubicBezTo>
                    <a:cubicBezTo>
                      <a:pt x="1628" y="1937"/>
                      <a:pt x="1629" y="1938"/>
                      <a:pt x="1629" y="1939"/>
                    </a:cubicBezTo>
                    <a:cubicBezTo>
                      <a:pt x="1628" y="1938"/>
                      <a:pt x="1628" y="1937"/>
                      <a:pt x="1628" y="1937"/>
                    </a:cubicBezTo>
                    <a:cubicBezTo>
                      <a:pt x="1627" y="1934"/>
                      <a:pt x="1627" y="1932"/>
                      <a:pt x="1626" y="1930"/>
                    </a:cubicBezTo>
                    <a:cubicBezTo>
                      <a:pt x="1624" y="1927"/>
                      <a:pt x="1624" y="1923"/>
                      <a:pt x="1622" y="1922"/>
                    </a:cubicBezTo>
                    <a:cubicBezTo>
                      <a:pt x="1620" y="1921"/>
                      <a:pt x="1617" y="1921"/>
                      <a:pt x="1616" y="1919"/>
                    </a:cubicBezTo>
                    <a:cubicBezTo>
                      <a:pt x="1615" y="1917"/>
                      <a:pt x="1614" y="1915"/>
                      <a:pt x="1614" y="1913"/>
                    </a:cubicBezTo>
                    <a:cubicBezTo>
                      <a:pt x="1614" y="1911"/>
                      <a:pt x="1613" y="1909"/>
                      <a:pt x="1613" y="1907"/>
                    </a:cubicBezTo>
                    <a:cubicBezTo>
                      <a:pt x="1614" y="1908"/>
                      <a:pt x="1615" y="1908"/>
                      <a:pt x="1616" y="1909"/>
                    </a:cubicBezTo>
                    <a:cubicBezTo>
                      <a:pt x="1616" y="1909"/>
                      <a:pt x="1617" y="1910"/>
                      <a:pt x="1618" y="1909"/>
                    </a:cubicBezTo>
                    <a:cubicBezTo>
                      <a:pt x="1617" y="1908"/>
                      <a:pt x="1619" y="1909"/>
                      <a:pt x="1619" y="1909"/>
                    </a:cubicBezTo>
                    <a:cubicBezTo>
                      <a:pt x="1620" y="1910"/>
                      <a:pt x="1620" y="1911"/>
                      <a:pt x="1620" y="1912"/>
                    </a:cubicBezTo>
                    <a:cubicBezTo>
                      <a:pt x="1620" y="1912"/>
                      <a:pt x="1620" y="1913"/>
                      <a:pt x="1621" y="1913"/>
                    </a:cubicBezTo>
                    <a:cubicBezTo>
                      <a:pt x="1621" y="1913"/>
                      <a:pt x="1622" y="1913"/>
                      <a:pt x="1622" y="1914"/>
                    </a:cubicBezTo>
                    <a:cubicBezTo>
                      <a:pt x="1622" y="1914"/>
                      <a:pt x="1623" y="1915"/>
                      <a:pt x="1623" y="1915"/>
                    </a:cubicBezTo>
                    <a:cubicBezTo>
                      <a:pt x="1623" y="1915"/>
                      <a:pt x="1624" y="1915"/>
                      <a:pt x="1624" y="1915"/>
                    </a:cubicBezTo>
                    <a:cubicBezTo>
                      <a:pt x="1624" y="1916"/>
                      <a:pt x="1625" y="1916"/>
                      <a:pt x="1625" y="1917"/>
                    </a:cubicBezTo>
                    <a:cubicBezTo>
                      <a:pt x="1626" y="1915"/>
                      <a:pt x="1627" y="1917"/>
                      <a:pt x="1627" y="1917"/>
                    </a:cubicBezTo>
                    <a:cubicBezTo>
                      <a:pt x="1629" y="1920"/>
                      <a:pt x="1629" y="1917"/>
                      <a:pt x="1629" y="1916"/>
                    </a:cubicBezTo>
                    <a:cubicBezTo>
                      <a:pt x="1629" y="1915"/>
                      <a:pt x="1629" y="1914"/>
                      <a:pt x="1629" y="1913"/>
                    </a:cubicBezTo>
                    <a:cubicBezTo>
                      <a:pt x="1629" y="1911"/>
                      <a:pt x="1628" y="1909"/>
                      <a:pt x="1628" y="1908"/>
                    </a:cubicBezTo>
                    <a:cubicBezTo>
                      <a:pt x="1629" y="1907"/>
                      <a:pt x="1630" y="1907"/>
                      <a:pt x="1629" y="1905"/>
                    </a:cubicBezTo>
                    <a:cubicBezTo>
                      <a:pt x="1629" y="1904"/>
                      <a:pt x="1629" y="1904"/>
                      <a:pt x="1629" y="1903"/>
                    </a:cubicBezTo>
                    <a:cubicBezTo>
                      <a:pt x="1629" y="1901"/>
                      <a:pt x="1629" y="1900"/>
                      <a:pt x="1628" y="1898"/>
                    </a:cubicBezTo>
                    <a:cubicBezTo>
                      <a:pt x="1628" y="1897"/>
                      <a:pt x="1628" y="1897"/>
                      <a:pt x="1628" y="1896"/>
                    </a:cubicBezTo>
                    <a:cubicBezTo>
                      <a:pt x="1629" y="1895"/>
                      <a:pt x="1629" y="1894"/>
                      <a:pt x="1629" y="1894"/>
                    </a:cubicBezTo>
                    <a:cubicBezTo>
                      <a:pt x="1627" y="1893"/>
                      <a:pt x="1626" y="1895"/>
                      <a:pt x="1625" y="1895"/>
                    </a:cubicBezTo>
                    <a:cubicBezTo>
                      <a:pt x="1625" y="1894"/>
                      <a:pt x="1625" y="1892"/>
                      <a:pt x="1626" y="1892"/>
                    </a:cubicBezTo>
                    <a:cubicBezTo>
                      <a:pt x="1626" y="1891"/>
                      <a:pt x="1625" y="1889"/>
                      <a:pt x="1625" y="1889"/>
                    </a:cubicBezTo>
                    <a:cubicBezTo>
                      <a:pt x="1626" y="1887"/>
                      <a:pt x="1627" y="1890"/>
                      <a:pt x="1627" y="1890"/>
                    </a:cubicBezTo>
                    <a:cubicBezTo>
                      <a:pt x="1629" y="1892"/>
                      <a:pt x="1630" y="1891"/>
                      <a:pt x="1631" y="1891"/>
                    </a:cubicBezTo>
                    <a:cubicBezTo>
                      <a:pt x="1632" y="1890"/>
                      <a:pt x="1633" y="1891"/>
                      <a:pt x="1633" y="1891"/>
                    </a:cubicBezTo>
                    <a:cubicBezTo>
                      <a:pt x="1634" y="1891"/>
                      <a:pt x="1635" y="1890"/>
                      <a:pt x="1636" y="1890"/>
                    </a:cubicBezTo>
                    <a:cubicBezTo>
                      <a:pt x="1635" y="1889"/>
                      <a:pt x="1635" y="1888"/>
                      <a:pt x="1636" y="1887"/>
                    </a:cubicBezTo>
                    <a:cubicBezTo>
                      <a:pt x="1636" y="1887"/>
                      <a:pt x="1638" y="1886"/>
                      <a:pt x="1638" y="1886"/>
                    </a:cubicBezTo>
                    <a:cubicBezTo>
                      <a:pt x="1639" y="1887"/>
                      <a:pt x="1637" y="1888"/>
                      <a:pt x="1638" y="1889"/>
                    </a:cubicBezTo>
                    <a:cubicBezTo>
                      <a:pt x="1640" y="1889"/>
                      <a:pt x="1639" y="1892"/>
                      <a:pt x="1639" y="1893"/>
                    </a:cubicBezTo>
                    <a:cubicBezTo>
                      <a:pt x="1640" y="1893"/>
                      <a:pt x="1640" y="1893"/>
                      <a:pt x="1641" y="1893"/>
                    </a:cubicBezTo>
                    <a:cubicBezTo>
                      <a:pt x="1641" y="1894"/>
                      <a:pt x="1640" y="1895"/>
                      <a:pt x="1640" y="1897"/>
                    </a:cubicBezTo>
                    <a:cubicBezTo>
                      <a:pt x="1641" y="1896"/>
                      <a:pt x="1641" y="1896"/>
                      <a:pt x="1641" y="1895"/>
                    </a:cubicBezTo>
                    <a:cubicBezTo>
                      <a:pt x="1643" y="1895"/>
                      <a:pt x="1642" y="1897"/>
                      <a:pt x="1641" y="1897"/>
                    </a:cubicBezTo>
                    <a:cubicBezTo>
                      <a:pt x="1641" y="1897"/>
                      <a:pt x="1642" y="1898"/>
                      <a:pt x="1642" y="1898"/>
                    </a:cubicBezTo>
                    <a:cubicBezTo>
                      <a:pt x="1642" y="1898"/>
                      <a:pt x="1642" y="1899"/>
                      <a:pt x="1642" y="1899"/>
                    </a:cubicBezTo>
                    <a:cubicBezTo>
                      <a:pt x="1642" y="1901"/>
                      <a:pt x="1642" y="1900"/>
                      <a:pt x="1642" y="1901"/>
                    </a:cubicBezTo>
                    <a:cubicBezTo>
                      <a:pt x="1642" y="1902"/>
                      <a:pt x="1642" y="1902"/>
                      <a:pt x="1642" y="1903"/>
                    </a:cubicBezTo>
                    <a:cubicBezTo>
                      <a:pt x="1642" y="1904"/>
                      <a:pt x="1642" y="1904"/>
                      <a:pt x="1642" y="1904"/>
                    </a:cubicBezTo>
                    <a:cubicBezTo>
                      <a:pt x="1642" y="1906"/>
                      <a:pt x="1643" y="1906"/>
                      <a:pt x="1641" y="1907"/>
                    </a:cubicBezTo>
                    <a:cubicBezTo>
                      <a:pt x="1640" y="1907"/>
                      <a:pt x="1640" y="1906"/>
                      <a:pt x="1639" y="1906"/>
                    </a:cubicBezTo>
                    <a:cubicBezTo>
                      <a:pt x="1639" y="1906"/>
                      <a:pt x="1639" y="1908"/>
                      <a:pt x="1639" y="1908"/>
                    </a:cubicBezTo>
                    <a:cubicBezTo>
                      <a:pt x="1640" y="1909"/>
                      <a:pt x="1642" y="1908"/>
                      <a:pt x="1642" y="1908"/>
                    </a:cubicBezTo>
                    <a:cubicBezTo>
                      <a:pt x="1643" y="1908"/>
                      <a:pt x="1643" y="1908"/>
                      <a:pt x="1644" y="1908"/>
                    </a:cubicBezTo>
                    <a:cubicBezTo>
                      <a:pt x="1644" y="1908"/>
                      <a:pt x="1645" y="1909"/>
                      <a:pt x="1645" y="1909"/>
                    </a:cubicBezTo>
                    <a:cubicBezTo>
                      <a:pt x="1645" y="1910"/>
                      <a:pt x="1646" y="1911"/>
                      <a:pt x="1647" y="1912"/>
                    </a:cubicBezTo>
                    <a:cubicBezTo>
                      <a:pt x="1647" y="1913"/>
                      <a:pt x="1648" y="1914"/>
                      <a:pt x="1649" y="1914"/>
                    </a:cubicBezTo>
                    <a:cubicBezTo>
                      <a:pt x="1649" y="1915"/>
                      <a:pt x="1649" y="1915"/>
                      <a:pt x="1650" y="1916"/>
                    </a:cubicBezTo>
                    <a:cubicBezTo>
                      <a:pt x="1650" y="1916"/>
                      <a:pt x="1651" y="1917"/>
                      <a:pt x="1651" y="1917"/>
                    </a:cubicBezTo>
                    <a:cubicBezTo>
                      <a:pt x="1651" y="1918"/>
                      <a:pt x="1651" y="1918"/>
                      <a:pt x="1651" y="1919"/>
                    </a:cubicBezTo>
                    <a:cubicBezTo>
                      <a:pt x="1652" y="1920"/>
                      <a:pt x="1653" y="1920"/>
                      <a:pt x="1654" y="1921"/>
                    </a:cubicBezTo>
                    <a:cubicBezTo>
                      <a:pt x="1655" y="1922"/>
                      <a:pt x="1655" y="1923"/>
                      <a:pt x="1655" y="1924"/>
                    </a:cubicBezTo>
                    <a:cubicBezTo>
                      <a:pt x="1656" y="1925"/>
                      <a:pt x="1657" y="1926"/>
                      <a:pt x="1657" y="1927"/>
                    </a:cubicBezTo>
                    <a:cubicBezTo>
                      <a:pt x="1658" y="1928"/>
                      <a:pt x="1658" y="1930"/>
                      <a:pt x="1659" y="1931"/>
                    </a:cubicBezTo>
                    <a:cubicBezTo>
                      <a:pt x="1659" y="1932"/>
                      <a:pt x="1660" y="1932"/>
                      <a:pt x="1660" y="1933"/>
                    </a:cubicBezTo>
                    <a:cubicBezTo>
                      <a:pt x="1661" y="1934"/>
                      <a:pt x="1661" y="1934"/>
                      <a:pt x="1661" y="1935"/>
                    </a:cubicBezTo>
                    <a:cubicBezTo>
                      <a:pt x="1662" y="1936"/>
                      <a:pt x="1662" y="1938"/>
                      <a:pt x="1663" y="1939"/>
                    </a:cubicBezTo>
                    <a:cubicBezTo>
                      <a:pt x="1663" y="1939"/>
                      <a:pt x="1664" y="1939"/>
                      <a:pt x="1664" y="1939"/>
                    </a:cubicBezTo>
                    <a:cubicBezTo>
                      <a:pt x="1664" y="1939"/>
                      <a:pt x="1664" y="1940"/>
                      <a:pt x="1665" y="1940"/>
                    </a:cubicBezTo>
                    <a:cubicBezTo>
                      <a:pt x="1665" y="1942"/>
                      <a:pt x="1666" y="1941"/>
                      <a:pt x="1668" y="1942"/>
                    </a:cubicBezTo>
                    <a:cubicBezTo>
                      <a:pt x="1669" y="1942"/>
                      <a:pt x="1669" y="1943"/>
                      <a:pt x="1670" y="1944"/>
                    </a:cubicBezTo>
                    <a:cubicBezTo>
                      <a:pt x="1671" y="1944"/>
                      <a:pt x="1672" y="1943"/>
                      <a:pt x="1672" y="1942"/>
                    </a:cubicBezTo>
                    <a:cubicBezTo>
                      <a:pt x="1672" y="1941"/>
                      <a:pt x="1671" y="1940"/>
                      <a:pt x="1671" y="1939"/>
                    </a:cubicBezTo>
                    <a:cubicBezTo>
                      <a:pt x="1671" y="1938"/>
                      <a:pt x="1671" y="1937"/>
                      <a:pt x="1671" y="1937"/>
                    </a:cubicBezTo>
                    <a:cubicBezTo>
                      <a:pt x="1671" y="1937"/>
                      <a:pt x="1670" y="1936"/>
                      <a:pt x="1670" y="1936"/>
                    </a:cubicBezTo>
                    <a:cubicBezTo>
                      <a:pt x="1669" y="1934"/>
                      <a:pt x="1671" y="1934"/>
                      <a:pt x="1671" y="1933"/>
                    </a:cubicBezTo>
                    <a:cubicBezTo>
                      <a:pt x="1671" y="1932"/>
                      <a:pt x="1670" y="1934"/>
                      <a:pt x="1669" y="1933"/>
                    </a:cubicBezTo>
                    <a:cubicBezTo>
                      <a:pt x="1668" y="1933"/>
                      <a:pt x="1668" y="1932"/>
                      <a:pt x="1667" y="1933"/>
                    </a:cubicBezTo>
                    <a:cubicBezTo>
                      <a:pt x="1667" y="1932"/>
                      <a:pt x="1668" y="1932"/>
                      <a:pt x="1668" y="1931"/>
                    </a:cubicBezTo>
                    <a:cubicBezTo>
                      <a:pt x="1669" y="1931"/>
                      <a:pt x="1669" y="1931"/>
                      <a:pt x="1669" y="1930"/>
                    </a:cubicBezTo>
                    <a:cubicBezTo>
                      <a:pt x="1668" y="1927"/>
                      <a:pt x="1666" y="1925"/>
                      <a:pt x="1666" y="1922"/>
                    </a:cubicBezTo>
                    <a:cubicBezTo>
                      <a:pt x="1666" y="1922"/>
                      <a:pt x="1668" y="1922"/>
                      <a:pt x="1667" y="1921"/>
                    </a:cubicBezTo>
                    <a:cubicBezTo>
                      <a:pt x="1666" y="1920"/>
                      <a:pt x="1665" y="1921"/>
                      <a:pt x="1665" y="1921"/>
                    </a:cubicBezTo>
                    <a:cubicBezTo>
                      <a:pt x="1665" y="1920"/>
                      <a:pt x="1665" y="1920"/>
                      <a:pt x="1665" y="1920"/>
                    </a:cubicBezTo>
                    <a:cubicBezTo>
                      <a:pt x="1664" y="1919"/>
                      <a:pt x="1665" y="1919"/>
                      <a:pt x="1664" y="1918"/>
                    </a:cubicBezTo>
                    <a:cubicBezTo>
                      <a:pt x="1664" y="1918"/>
                      <a:pt x="1663" y="1918"/>
                      <a:pt x="1663" y="1917"/>
                    </a:cubicBezTo>
                    <a:cubicBezTo>
                      <a:pt x="1663" y="1916"/>
                      <a:pt x="1665" y="1916"/>
                      <a:pt x="1666" y="1916"/>
                    </a:cubicBezTo>
                    <a:cubicBezTo>
                      <a:pt x="1668" y="1916"/>
                      <a:pt x="1667" y="1915"/>
                      <a:pt x="1667" y="1913"/>
                    </a:cubicBezTo>
                    <a:cubicBezTo>
                      <a:pt x="1666" y="1912"/>
                      <a:pt x="1666" y="1911"/>
                      <a:pt x="1666" y="1909"/>
                    </a:cubicBezTo>
                    <a:cubicBezTo>
                      <a:pt x="1666" y="1909"/>
                      <a:pt x="1666" y="1908"/>
                      <a:pt x="1666" y="1907"/>
                    </a:cubicBezTo>
                    <a:cubicBezTo>
                      <a:pt x="1666" y="1906"/>
                      <a:pt x="1666" y="1906"/>
                      <a:pt x="1665" y="1905"/>
                    </a:cubicBezTo>
                    <a:cubicBezTo>
                      <a:pt x="1665" y="1904"/>
                      <a:pt x="1665" y="1902"/>
                      <a:pt x="1665" y="1902"/>
                    </a:cubicBezTo>
                    <a:cubicBezTo>
                      <a:pt x="1664" y="1901"/>
                      <a:pt x="1662" y="1900"/>
                      <a:pt x="1662" y="1901"/>
                    </a:cubicBezTo>
                    <a:cubicBezTo>
                      <a:pt x="1661" y="1901"/>
                      <a:pt x="1661" y="1904"/>
                      <a:pt x="1659" y="1903"/>
                    </a:cubicBezTo>
                    <a:cubicBezTo>
                      <a:pt x="1661" y="1902"/>
                      <a:pt x="1660" y="1902"/>
                      <a:pt x="1661" y="1901"/>
                    </a:cubicBezTo>
                    <a:cubicBezTo>
                      <a:pt x="1661" y="1901"/>
                      <a:pt x="1660" y="1900"/>
                      <a:pt x="1661" y="1900"/>
                    </a:cubicBezTo>
                    <a:cubicBezTo>
                      <a:pt x="1661" y="1900"/>
                      <a:pt x="1661" y="1900"/>
                      <a:pt x="1662" y="1900"/>
                    </a:cubicBezTo>
                    <a:cubicBezTo>
                      <a:pt x="1663" y="1898"/>
                      <a:pt x="1660" y="1897"/>
                      <a:pt x="1660" y="1896"/>
                    </a:cubicBezTo>
                    <a:cubicBezTo>
                      <a:pt x="1662" y="1895"/>
                      <a:pt x="1664" y="1898"/>
                      <a:pt x="1664" y="1899"/>
                    </a:cubicBezTo>
                    <a:cubicBezTo>
                      <a:pt x="1665" y="1899"/>
                      <a:pt x="1665" y="1899"/>
                      <a:pt x="1665" y="1899"/>
                    </a:cubicBezTo>
                    <a:cubicBezTo>
                      <a:pt x="1666" y="1900"/>
                      <a:pt x="1666" y="1901"/>
                      <a:pt x="1667" y="1901"/>
                    </a:cubicBezTo>
                    <a:cubicBezTo>
                      <a:pt x="1667" y="1899"/>
                      <a:pt x="1668" y="1898"/>
                      <a:pt x="1668" y="1897"/>
                    </a:cubicBezTo>
                    <a:cubicBezTo>
                      <a:pt x="1668" y="1896"/>
                      <a:pt x="1667" y="1894"/>
                      <a:pt x="1667" y="1893"/>
                    </a:cubicBezTo>
                    <a:cubicBezTo>
                      <a:pt x="1667" y="1892"/>
                      <a:pt x="1668" y="1891"/>
                      <a:pt x="1667" y="1890"/>
                    </a:cubicBezTo>
                    <a:cubicBezTo>
                      <a:pt x="1667" y="1889"/>
                      <a:pt x="1667" y="1888"/>
                      <a:pt x="1667" y="1887"/>
                    </a:cubicBezTo>
                    <a:cubicBezTo>
                      <a:pt x="1667" y="1886"/>
                      <a:pt x="1668" y="1886"/>
                      <a:pt x="1668" y="1885"/>
                    </a:cubicBezTo>
                    <a:cubicBezTo>
                      <a:pt x="1669" y="1884"/>
                      <a:pt x="1667" y="1882"/>
                      <a:pt x="1669" y="1882"/>
                    </a:cubicBezTo>
                    <a:cubicBezTo>
                      <a:pt x="1671" y="1882"/>
                      <a:pt x="1672" y="1883"/>
                      <a:pt x="1671" y="1885"/>
                    </a:cubicBezTo>
                    <a:cubicBezTo>
                      <a:pt x="1671" y="1885"/>
                      <a:pt x="1671" y="1886"/>
                      <a:pt x="1671" y="1887"/>
                    </a:cubicBezTo>
                    <a:cubicBezTo>
                      <a:pt x="1671" y="1887"/>
                      <a:pt x="1671" y="1888"/>
                      <a:pt x="1671" y="1889"/>
                    </a:cubicBezTo>
                    <a:cubicBezTo>
                      <a:pt x="1671" y="1891"/>
                      <a:pt x="1672" y="1893"/>
                      <a:pt x="1672" y="1894"/>
                    </a:cubicBezTo>
                    <a:cubicBezTo>
                      <a:pt x="1673" y="1896"/>
                      <a:pt x="1672" y="1897"/>
                      <a:pt x="1673" y="1898"/>
                    </a:cubicBezTo>
                    <a:cubicBezTo>
                      <a:pt x="1674" y="1900"/>
                      <a:pt x="1675" y="1901"/>
                      <a:pt x="1676" y="1902"/>
                    </a:cubicBezTo>
                    <a:cubicBezTo>
                      <a:pt x="1676" y="1904"/>
                      <a:pt x="1677" y="1905"/>
                      <a:pt x="1678" y="1903"/>
                    </a:cubicBezTo>
                    <a:cubicBezTo>
                      <a:pt x="1679" y="1904"/>
                      <a:pt x="1679" y="1905"/>
                      <a:pt x="1678" y="1906"/>
                    </a:cubicBezTo>
                    <a:cubicBezTo>
                      <a:pt x="1679" y="1907"/>
                      <a:pt x="1680" y="1908"/>
                      <a:pt x="1680" y="1910"/>
                    </a:cubicBezTo>
                    <a:cubicBezTo>
                      <a:pt x="1680" y="1911"/>
                      <a:pt x="1682" y="1912"/>
                      <a:pt x="1681" y="1913"/>
                    </a:cubicBezTo>
                    <a:cubicBezTo>
                      <a:pt x="1681" y="1913"/>
                      <a:pt x="1680" y="1912"/>
                      <a:pt x="1679" y="1912"/>
                    </a:cubicBezTo>
                    <a:cubicBezTo>
                      <a:pt x="1679" y="1911"/>
                      <a:pt x="1679" y="1911"/>
                      <a:pt x="1679" y="1911"/>
                    </a:cubicBezTo>
                    <a:cubicBezTo>
                      <a:pt x="1678" y="1910"/>
                      <a:pt x="1678" y="1910"/>
                      <a:pt x="1678" y="1910"/>
                    </a:cubicBezTo>
                    <a:cubicBezTo>
                      <a:pt x="1677" y="1909"/>
                      <a:pt x="1677" y="1909"/>
                      <a:pt x="1676" y="1909"/>
                    </a:cubicBezTo>
                    <a:cubicBezTo>
                      <a:pt x="1675" y="1908"/>
                      <a:pt x="1675" y="1907"/>
                      <a:pt x="1674" y="1907"/>
                    </a:cubicBezTo>
                    <a:cubicBezTo>
                      <a:pt x="1674" y="1908"/>
                      <a:pt x="1675" y="1909"/>
                      <a:pt x="1675" y="1910"/>
                    </a:cubicBezTo>
                    <a:cubicBezTo>
                      <a:pt x="1675" y="1912"/>
                      <a:pt x="1675" y="1912"/>
                      <a:pt x="1676" y="1914"/>
                    </a:cubicBezTo>
                    <a:cubicBezTo>
                      <a:pt x="1677" y="1915"/>
                      <a:pt x="1677" y="1916"/>
                      <a:pt x="1678" y="1917"/>
                    </a:cubicBezTo>
                    <a:cubicBezTo>
                      <a:pt x="1678" y="1918"/>
                      <a:pt x="1679" y="1919"/>
                      <a:pt x="1679" y="1920"/>
                    </a:cubicBezTo>
                    <a:cubicBezTo>
                      <a:pt x="1679" y="1920"/>
                      <a:pt x="1678" y="1920"/>
                      <a:pt x="1678" y="1921"/>
                    </a:cubicBezTo>
                    <a:cubicBezTo>
                      <a:pt x="1678" y="1922"/>
                      <a:pt x="1679" y="1922"/>
                      <a:pt x="1679" y="1923"/>
                    </a:cubicBezTo>
                    <a:cubicBezTo>
                      <a:pt x="1679" y="1924"/>
                      <a:pt x="1679" y="1925"/>
                      <a:pt x="1680" y="1926"/>
                    </a:cubicBezTo>
                    <a:cubicBezTo>
                      <a:pt x="1680" y="1928"/>
                      <a:pt x="1680" y="1929"/>
                      <a:pt x="1681" y="1930"/>
                    </a:cubicBezTo>
                    <a:cubicBezTo>
                      <a:pt x="1681" y="1931"/>
                      <a:pt x="1682" y="1931"/>
                      <a:pt x="1682" y="1932"/>
                    </a:cubicBezTo>
                    <a:cubicBezTo>
                      <a:pt x="1682" y="1932"/>
                      <a:pt x="1683" y="1933"/>
                      <a:pt x="1683" y="1934"/>
                    </a:cubicBezTo>
                    <a:cubicBezTo>
                      <a:pt x="1684" y="1937"/>
                      <a:pt x="1684" y="1940"/>
                      <a:pt x="1685" y="1944"/>
                    </a:cubicBezTo>
                    <a:cubicBezTo>
                      <a:pt x="1686" y="1945"/>
                      <a:pt x="1686" y="1947"/>
                      <a:pt x="1687" y="1948"/>
                    </a:cubicBezTo>
                    <a:cubicBezTo>
                      <a:pt x="1689" y="1949"/>
                      <a:pt x="1689" y="1946"/>
                      <a:pt x="1689" y="1945"/>
                    </a:cubicBezTo>
                    <a:cubicBezTo>
                      <a:pt x="1689" y="1944"/>
                      <a:pt x="1689" y="1943"/>
                      <a:pt x="1689" y="1942"/>
                    </a:cubicBezTo>
                    <a:cubicBezTo>
                      <a:pt x="1689" y="1942"/>
                      <a:pt x="1689" y="1942"/>
                      <a:pt x="1689" y="1941"/>
                    </a:cubicBezTo>
                    <a:cubicBezTo>
                      <a:pt x="1689" y="1941"/>
                      <a:pt x="1688" y="1941"/>
                      <a:pt x="1688" y="1940"/>
                    </a:cubicBezTo>
                    <a:cubicBezTo>
                      <a:pt x="1689" y="1939"/>
                      <a:pt x="1689" y="1939"/>
                      <a:pt x="1690" y="1939"/>
                    </a:cubicBezTo>
                    <a:cubicBezTo>
                      <a:pt x="1690" y="1939"/>
                      <a:pt x="1690" y="1939"/>
                      <a:pt x="1690" y="1939"/>
                    </a:cubicBezTo>
                    <a:cubicBezTo>
                      <a:pt x="1690" y="1938"/>
                      <a:pt x="1690" y="1938"/>
                      <a:pt x="1691" y="1937"/>
                    </a:cubicBezTo>
                    <a:cubicBezTo>
                      <a:pt x="1691" y="1936"/>
                      <a:pt x="1690" y="1935"/>
                      <a:pt x="1690" y="1934"/>
                    </a:cubicBezTo>
                    <a:cubicBezTo>
                      <a:pt x="1688" y="1933"/>
                      <a:pt x="1689" y="1931"/>
                      <a:pt x="1688" y="1930"/>
                    </a:cubicBezTo>
                    <a:cubicBezTo>
                      <a:pt x="1688" y="1928"/>
                      <a:pt x="1686" y="1927"/>
                      <a:pt x="1686" y="1926"/>
                    </a:cubicBezTo>
                    <a:cubicBezTo>
                      <a:pt x="1689" y="1926"/>
                      <a:pt x="1687" y="1923"/>
                      <a:pt x="1687" y="1921"/>
                    </a:cubicBezTo>
                    <a:cubicBezTo>
                      <a:pt x="1687" y="1920"/>
                      <a:pt x="1687" y="1919"/>
                      <a:pt x="1687" y="1918"/>
                    </a:cubicBezTo>
                    <a:cubicBezTo>
                      <a:pt x="1687" y="1917"/>
                      <a:pt x="1686" y="1917"/>
                      <a:pt x="1685" y="1916"/>
                    </a:cubicBezTo>
                    <a:cubicBezTo>
                      <a:pt x="1685" y="1915"/>
                      <a:pt x="1686" y="1913"/>
                      <a:pt x="1686" y="1912"/>
                    </a:cubicBezTo>
                    <a:cubicBezTo>
                      <a:pt x="1686" y="1910"/>
                      <a:pt x="1687" y="1908"/>
                      <a:pt x="1688" y="1906"/>
                    </a:cubicBezTo>
                    <a:cubicBezTo>
                      <a:pt x="1688" y="1905"/>
                      <a:pt x="1690" y="1904"/>
                      <a:pt x="1690" y="1903"/>
                    </a:cubicBezTo>
                    <a:cubicBezTo>
                      <a:pt x="1689" y="1902"/>
                      <a:pt x="1689" y="1903"/>
                      <a:pt x="1688" y="1902"/>
                    </a:cubicBezTo>
                    <a:cubicBezTo>
                      <a:pt x="1687" y="1902"/>
                      <a:pt x="1687" y="1901"/>
                      <a:pt x="1686" y="1900"/>
                    </a:cubicBezTo>
                    <a:cubicBezTo>
                      <a:pt x="1686" y="1898"/>
                      <a:pt x="1685" y="1896"/>
                      <a:pt x="1685" y="1895"/>
                    </a:cubicBezTo>
                    <a:cubicBezTo>
                      <a:pt x="1685" y="1894"/>
                      <a:pt x="1685" y="1891"/>
                      <a:pt x="1683" y="1892"/>
                    </a:cubicBezTo>
                    <a:cubicBezTo>
                      <a:pt x="1683" y="1892"/>
                      <a:pt x="1683" y="1893"/>
                      <a:pt x="1683" y="1893"/>
                    </a:cubicBezTo>
                    <a:cubicBezTo>
                      <a:pt x="1682" y="1893"/>
                      <a:pt x="1682" y="1894"/>
                      <a:pt x="1681" y="1894"/>
                    </a:cubicBezTo>
                    <a:cubicBezTo>
                      <a:pt x="1680" y="1895"/>
                      <a:pt x="1680" y="1896"/>
                      <a:pt x="1679" y="1896"/>
                    </a:cubicBezTo>
                    <a:cubicBezTo>
                      <a:pt x="1679" y="1894"/>
                      <a:pt x="1681" y="1893"/>
                      <a:pt x="1681" y="1891"/>
                    </a:cubicBezTo>
                    <a:cubicBezTo>
                      <a:pt x="1682" y="1890"/>
                      <a:pt x="1681" y="1889"/>
                      <a:pt x="1680" y="1888"/>
                    </a:cubicBezTo>
                    <a:cubicBezTo>
                      <a:pt x="1680" y="1887"/>
                      <a:pt x="1679" y="1886"/>
                      <a:pt x="1680" y="1886"/>
                    </a:cubicBezTo>
                    <a:cubicBezTo>
                      <a:pt x="1681" y="1885"/>
                      <a:pt x="1681" y="1885"/>
                      <a:pt x="1681" y="1884"/>
                    </a:cubicBezTo>
                    <a:cubicBezTo>
                      <a:pt x="1684" y="1884"/>
                      <a:pt x="1684" y="1878"/>
                      <a:pt x="1687" y="1880"/>
                    </a:cubicBezTo>
                    <a:cubicBezTo>
                      <a:pt x="1689" y="1881"/>
                      <a:pt x="1687" y="1884"/>
                      <a:pt x="1688" y="1885"/>
                    </a:cubicBezTo>
                    <a:cubicBezTo>
                      <a:pt x="1689" y="1886"/>
                      <a:pt x="1690" y="1886"/>
                      <a:pt x="1690" y="1887"/>
                    </a:cubicBezTo>
                    <a:cubicBezTo>
                      <a:pt x="1691" y="1888"/>
                      <a:pt x="1690" y="1888"/>
                      <a:pt x="1691" y="1889"/>
                    </a:cubicBezTo>
                    <a:cubicBezTo>
                      <a:pt x="1691" y="1890"/>
                      <a:pt x="1692" y="1891"/>
                      <a:pt x="1692" y="1892"/>
                    </a:cubicBezTo>
                    <a:cubicBezTo>
                      <a:pt x="1693" y="1893"/>
                      <a:pt x="1692" y="1894"/>
                      <a:pt x="1694" y="1895"/>
                    </a:cubicBezTo>
                    <a:cubicBezTo>
                      <a:pt x="1694" y="1894"/>
                      <a:pt x="1694" y="1891"/>
                      <a:pt x="1693" y="1890"/>
                    </a:cubicBezTo>
                    <a:cubicBezTo>
                      <a:pt x="1693" y="1889"/>
                      <a:pt x="1693" y="1888"/>
                      <a:pt x="1693" y="1887"/>
                    </a:cubicBezTo>
                    <a:cubicBezTo>
                      <a:pt x="1693" y="1887"/>
                      <a:pt x="1694" y="1887"/>
                      <a:pt x="1695" y="1886"/>
                    </a:cubicBezTo>
                    <a:cubicBezTo>
                      <a:pt x="1695" y="1886"/>
                      <a:pt x="1695" y="1885"/>
                      <a:pt x="1695" y="1885"/>
                    </a:cubicBezTo>
                    <a:cubicBezTo>
                      <a:pt x="1695" y="1884"/>
                      <a:pt x="1696" y="1883"/>
                      <a:pt x="1696" y="1882"/>
                    </a:cubicBezTo>
                    <a:cubicBezTo>
                      <a:pt x="1696" y="1882"/>
                      <a:pt x="1695" y="1881"/>
                      <a:pt x="1696" y="1880"/>
                    </a:cubicBezTo>
                    <a:cubicBezTo>
                      <a:pt x="1696" y="1879"/>
                      <a:pt x="1696" y="1879"/>
                      <a:pt x="1696" y="1878"/>
                    </a:cubicBezTo>
                    <a:cubicBezTo>
                      <a:pt x="1696" y="1877"/>
                      <a:pt x="1695" y="1877"/>
                      <a:pt x="1695" y="1876"/>
                    </a:cubicBezTo>
                    <a:cubicBezTo>
                      <a:pt x="1692" y="1876"/>
                      <a:pt x="1693" y="1875"/>
                      <a:pt x="1693" y="1873"/>
                    </a:cubicBezTo>
                    <a:cubicBezTo>
                      <a:pt x="1690" y="1876"/>
                      <a:pt x="1690" y="1869"/>
                      <a:pt x="1690" y="1868"/>
                    </a:cubicBezTo>
                    <a:cubicBezTo>
                      <a:pt x="1689" y="1870"/>
                      <a:pt x="1688" y="1866"/>
                      <a:pt x="1688" y="1865"/>
                    </a:cubicBezTo>
                    <a:cubicBezTo>
                      <a:pt x="1688" y="1865"/>
                      <a:pt x="1687" y="1865"/>
                      <a:pt x="1687" y="1865"/>
                    </a:cubicBezTo>
                    <a:cubicBezTo>
                      <a:pt x="1687" y="1865"/>
                      <a:pt x="1684" y="1861"/>
                      <a:pt x="1684" y="1861"/>
                    </a:cubicBezTo>
                    <a:cubicBezTo>
                      <a:pt x="1683" y="1862"/>
                      <a:pt x="1683" y="1860"/>
                      <a:pt x="1682" y="1859"/>
                    </a:cubicBezTo>
                    <a:cubicBezTo>
                      <a:pt x="1681" y="1858"/>
                      <a:pt x="1679" y="1859"/>
                      <a:pt x="1679" y="1858"/>
                    </a:cubicBezTo>
                    <a:cubicBezTo>
                      <a:pt x="1677" y="1859"/>
                      <a:pt x="1677" y="1858"/>
                      <a:pt x="1677" y="1857"/>
                    </a:cubicBezTo>
                    <a:cubicBezTo>
                      <a:pt x="1677" y="1857"/>
                      <a:pt x="1676" y="1857"/>
                      <a:pt x="1676" y="1857"/>
                    </a:cubicBezTo>
                    <a:cubicBezTo>
                      <a:pt x="1675" y="1857"/>
                      <a:pt x="1676" y="1856"/>
                      <a:pt x="1676" y="1855"/>
                    </a:cubicBezTo>
                    <a:cubicBezTo>
                      <a:pt x="1676" y="1855"/>
                      <a:pt x="1675" y="1854"/>
                      <a:pt x="1675" y="1854"/>
                    </a:cubicBezTo>
                    <a:cubicBezTo>
                      <a:pt x="1675" y="1854"/>
                      <a:pt x="1675" y="1853"/>
                      <a:pt x="1674" y="1852"/>
                    </a:cubicBezTo>
                    <a:cubicBezTo>
                      <a:pt x="1673" y="1852"/>
                      <a:pt x="1673" y="1852"/>
                      <a:pt x="1673" y="1851"/>
                    </a:cubicBezTo>
                    <a:cubicBezTo>
                      <a:pt x="1672" y="1850"/>
                      <a:pt x="1672" y="1850"/>
                      <a:pt x="1672" y="1849"/>
                    </a:cubicBezTo>
                    <a:cubicBezTo>
                      <a:pt x="1671" y="1848"/>
                      <a:pt x="1670" y="1847"/>
                      <a:pt x="1672" y="1846"/>
                    </a:cubicBezTo>
                    <a:cubicBezTo>
                      <a:pt x="1672" y="1846"/>
                      <a:pt x="1673" y="1847"/>
                      <a:pt x="1674" y="1847"/>
                    </a:cubicBezTo>
                    <a:cubicBezTo>
                      <a:pt x="1675" y="1848"/>
                      <a:pt x="1675" y="1847"/>
                      <a:pt x="1676" y="1847"/>
                    </a:cubicBezTo>
                    <a:cubicBezTo>
                      <a:pt x="1677" y="1847"/>
                      <a:pt x="1678" y="1848"/>
                      <a:pt x="1679" y="1848"/>
                    </a:cubicBezTo>
                    <a:cubicBezTo>
                      <a:pt x="1679" y="1848"/>
                      <a:pt x="1680" y="1848"/>
                      <a:pt x="1680" y="1849"/>
                    </a:cubicBezTo>
                    <a:cubicBezTo>
                      <a:pt x="1680" y="1849"/>
                      <a:pt x="1680" y="1850"/>
                      <a:pt x="1681" y="1850"/>
                    </a:cubicBezTo>
                    <a:cubicBezTo>
                      <a:pt x="1681" y="1850"/>
                      <a:pt x="1682" y="1850"/>
                      <a:pt x="1682" y="1850"/>
                    </a:cubicBezTo>
                    <a:cubicBezTo>
                      <a:pt x="1683" y="1850"/>
                      <a:pt x="1683" y="1850"/>
                      <a:pt x="1683" y="1851"/>
                    </a:cubicBezTo>
                    <a:cubicBezTo>
                      <a:pt x="1684" y="1851"/>
                      <a:pt x="1685" y="1851"/>
                      <a:pt x="1686" y="1851"/>
                    </a:cubicBezTo>
                    <a:cubicBezTo>
                      <a:pt x="1685" y="1850"/>
                      <a:pt x="1685" y="1849"/>
                      <a:pt x="1686" y="1849"/>
                    </a:cubicBezTo>
                    <a:cubicBezTo>
                      <a:pt x="1686" y="1848"/>
                      <a:pt x="1687" y="1849"/>
                      <a:pt x="1686" y="1848"/>
                    </a:cubicBezTo>
                    <a:cubicBezTo>
                      <a:pt x="1685" y="1848"/>
                      <a:pt x="1684" y="1847"/>
                      <a:pt x="1685" y="1846"/>
                    </a:cubicBezTo>
                    <a:cubicBezTo>
                      <a:pt x="1685" y="1844"/>
                      <a:pt x="1687" y="1845"/>
                      <a:pt x="1687" y="1844"/>
                    </a:cubicBezTo>
                    <a:cubicBezTo>
                      <a:pt x="1687" y="1843"/>
                      <a:pt x="1686" y="1841"/>
                      <a:pt x="1686" y="1840"/>
                    </a:cubicBezTo>
                    <a:cubicBezTo>
                      <a:pt x="1686" y="1840"/>
                      <a:pt x="1685" y="1840"/>
                      <a:pt x="1685" y="1840"/>
                    </a:cubicBezTo>
                    <a:cubicBezTo>
                      <a:pt x="1685" y="1840"/>
                      <a:pt x="1685" y="1839"/>
                      <a:pt x="1684" y="1838"/>
                    </a:cubicBezTo>
                    <a:cubicBezTo>
                      <a:pt x="1683" y="1839"/>
                      <a:pt x="1682" y="1839"/>
                      <a:pt x="1681" y="1839"/>
                    </a:cubicBezTo>
                    <a:cubicBezTo>
                      <a:pt x="1680" y="1838"/>
                      <a:pt x="1683" y="1838"/>
                      <a:pt x="1684" y="1837"/>
                    </a:cubicBezTo>
                    <a:cubicBezTo>
                      <a:pt x="1683" y="1836"/>
                      <a:pt x="1685" y="1836"/>
                      <a:pt x="1685" y="1835"/>
                    </a:cubicBezTo>
                    <a:cubicBezTo>
                      <a:pt x="1685" y="1834"/>
                      <a:pt x="1684" y="1833"/>
                      <a:pt x="1684" y="1833"/>
                    </a:cubicBezTo>
                    <a:cubicBezTo>
                      <a:pt x="1682" y="1830"/>
                      <a:pt x="1684" y="1826"/>
                      <a:pt x="1688" y="1826"/>
                    </a:cubicBezTo>
                    <a:cubicBezTo>
                      <a:pt x="1688" y="1826"/>
                      <a:pt x="1689" y="1827"/>
                      <a:pt x="1689" y="1827"/>
                    </a:cubicBezTo>
                    <a:cubicBezTo>
                      <a:pt x="1690" y="1827"/>
                      <a:pt x="1690" y="1827"/>
                      <a:pt x="1691" y="1827"/>
                    </a:cubicBezTo>
                    <a:cubicBezTo>
                      <a:pt x="1692" y="1827"/>
                      <a:pt x="1692" y="1831"/>
                      <a:pt x="1693" y="1829"/>
                    </a:cubicBezTo>
                    <a:cubicBezTo>
                      <a:pt x="1693" y="1829"/>
                      <a:pt x="1693" y="1829"/>
                      <a:pt x="1694" y="1830"/>
                    </a:cubicBezTo>
                    <a:cubicBezTo>
                      <a:pt x="1694" y="1830"/>
                      <a:pt x="1694" y="1830"/>
                      <a:pt x="1695" y="1829"/>
                    </a:cubicBezTo>
                    <a:cubicBezTo>
                      <a:pt x="1695" y="1831"/>
                      <a:pt x="1694" y="1831"/>
                      <a:pt x="1695" y="1833"/>
                    </a:cubicBezTo>
                    <a:cubicBezTo>
                      <a:pt x="1695" y="1833"/>
                      <a:pt x="1696" y="1833"/>
                      <a:pt x="1696" y="1833"/>
                    </a:cubicBezTo>
                    <a:cubicBezTo>
                      <a:pt x="1696" y="1833"/>
                      <a:pt x="1696" y="1834"/>
                      <a:pt x="1696" y="1834"/>
                    </a:cubicBezTo>
                    <a:cubicBezTo>
                      <a:pt x="1696" y="1834"/>
                      <a:pt x="1697" y="1835"/>
                      <a:pt x="1697" y="1835"/>
                    </a:cubicBezTo>
                    <a:cubicBezTo>
                      <a:pt x="1700" y="1835"/>
                      <a:pt x="1698" y="1831"/>
                      <a:pt x="1698" y="1830"/>
                    </a:cubicBezTo>
                    <a:cubicBezTo>
                      <a:pt x="1698" y="1828"/>
                      <a:pt x="1698" y="1825"/>
                      <a:pt x="1697" y="1824"/>
                    </a:cubicBezTo>
                    <a:cubicBezTo>
                      <a:pt x="1695" y="1824"/>
                      <a:pt x="1695" y="1826"/>
                      <a:pt x="1695" y="1827"/>
                    </a:cubicBezTo>
                    <a:cubicBezTo>
                      <a:pt x="1694" y="1828"/>
                      <a:pt x="1693" y="1826"/>
                      <a:pt x="1693" y="1825"/>
                    </a:cubicBezTo>
                    <a:cubicBezTo>
                      <a:pt x="1692" y="1825"/>
                      <a:pt x="1692" y="1825"/>
                      <a:pt x="1691" y="1826"/>
                    </a:cubicBezTo>
                    <a:cubicBezTo>
                      <a:pt x="1691" y="1825"/>
                      <a:pt x="1691" y="1824"/>
                      <a:pt x="1691" y="1824"/>
                    </a:cubicBezTo>
                    <a:cubicBezTo>
                      <a:pt x="1690" y="1823"/>
                      <a:pt x="1690" y="1823"/>
                      <a:pt x="1689" y="1823"/>
                    </a:cubicBezTo>
                    <a:cubicBezTo>
                      <a:pt x="1688" y="1822"/>
                      <a:pt x="1689" y="1820"/>
                      <a:pt x="1689" y="1819"/>
                    </a:cubicBezTo>
                    <a:cubicBezTo>
                      <a:pt x="1688" y="1820"/>
                      <a:pt x="1685" y="1819"/>
                      <a:pt x="1684" y="1819"/>
                    </a:cubicBezTo>
                    <a:cubicBezTo>
                      <a:pt x="1683" y="1818"/>
                      <a:pt x="1681" y="1816"/>
                      <a:pt x="1681" y="1815"/>
                    </a:cubicBezTo>
                    <a:cubicBezTo>
                      <a:pt x="1682" y="1815"/>
                      <a:pt x="1682" y="1816"/>
                      <a:pt x="1683" y="1816"/>
                    </a:cubicBezTo>
                    <a:cubicBezTo>
                      <a:pt x="1683" y="1816"/>
                      <a:pt x="1684" y="1817"/>
                      <a:pt x="1685" y="1817"/>
                    </a:cubicBezTo>
                    <a:cubicBezTo>
                      <a:pt x="1685" y="1817"/>
                      <a:pt x="1686" y="1816"/>
                      <a:pt x="1687" y="1817"/>
                    </a:cubicBezTo>
                    <a:cubicBezTo>
                      <a:pt x="1687" y="1817"/>
                      <a:pt x="1688" y="1818"/>
                      <a:pt x="1688" y="1818"/>
                    </a:cubicBezTo>
                    <a:cubicBezTo>
                      <a:pt x="1689" y="1817"/>
                      <a:pt x="1688" y="1816"/>
                      <a:pt x="1688" y="1815"/>
                    </a:cubicBezTo>
                    <a:cubicBezTo>
                      <a:pt x="1689" y="1815"/>
                      <a:pt x="1689" y="1815"/>
                      <a:pt x="1689" y="1814"/>
                    </a:cubicBezTo>
                    <a:cubicBezTo>
                      <a:pt x="1689" y="1813"/>
                      <a:pt x="1688" y="1813"/>
                      <a:pt x="1688" y="1812"/>
                    </a:cubicBezTo>
                    <a:cubicBezTo>
                      <a:pt x="1688" y="1811"/>
                      <a:pt x="1688" y="1811"/>
                      <a:pt x="1688" y="1810"/>
                    </a:cubicBezTo>
                    <a:cubicBezTo>
                      <a:pt x="1689" y="1810"/>
                      <a:pt x="1689" y="1809"/>
                      <a:pt x="1689" y="1808"/>
                    </a:cubicBezTo>
                    <a:cubicBezTo>
                      <a:pt x="1689" y="1807"/>
                      <a:pt x="1690" y="1806"/>
                      <a:pt x="1691" y="1805"/>
                    </a:cubicBezTo>
                    <a:cubicBezTo>
                      <a:pt x="1692" y="1805"/>
                      <a:pt x="1692" y="1807"/>
                      <a:pt x="1692" y="1807"/>
                    </a:cubicBezTo>
                    <a:cubicBezTo>
                      <a:pt x="1693" y="1808"/>
                      <a:pt x="1693" y="1808"/>
                      <a:pt x="1694" y="1809"/>
                    </a:cubicBezTo>
                    <a:cubicBezTo>
                      <a:pt x="1694" y="1810"/>
                      <a:pt x="1695" y="1811"/>
                      <a:pt x="1695" y="1812"/>
                    </a:cubicBezTo>
                    <a:cubicBezTo>
                      <a:pt x="1696" y="1813"/>
                      <a:pt x="1696" y="1814"/>
                      <a:pt x="1697" y="1815"/>
                    </a:cubicBezTo>
                    <a:cubicBezTo>
                      <a:pt x="1697" y="1815"/>
                      <a:pt x="1698" y="1816"/>
                      <a:pt x="1698" y="1816"/>
                    </a:cubicBezTo>
                    <a:cubicBezTo>
                      <a:pt x="1699" y="1815"/>
                      <a:pt x="1699" y="1814"/>
                      <a:pt x="1700" y="1814"/>
                    </a:cubicBezTo>
                    <a:cubicBezTo>
                      <a:pt x="1700" y="1814"/>
                      <a:pt x="1701" y="1814"/>
                      <a:pt x="1701" y="1813"/>
                    </a:cubicBezTo>
                    <a:cubicBezTo>
                      <a:pt x="1701" y="1813"/>
                      <a:pt x="1701" y="1812"/>
                      <a:pt x="1700" y="1812"/>
                    </a:cubicBezTo>
                    <a:cubicBezTo>
                      <a:pt x="1700" y="1811"/>
                      <a:pt x="1699" y="1809"/>
                      <a:pt x="1699" y="1808"/>
                    </a:cubicBezTo>
                    <a:cubicBezTo>
                      <a:pt x="1699" y="1807"/>
                      <a:pt x="1700" y="1806"/>
                      <a:pt x="1700" y="1805"/>
                    </a:cubicBezTo>
                    <a:cubicBezTo>
                      <a:pt x="1700" y="1804"/>
                      <a:pt x="1699" y="1803"/>
                      <a:pt x="1699" y="1801"/>
                    </a:cubicBezTo>
                    <a:cubicBezTo>
                      <a:pt x="1699" y="1800"/>
                      <a:pt x="1699" y="1798"/>
                      <a:pt x="1700" y="1797"/>
                    </a:cubicBezTo>
                    <a:cubicBezTo>
                      <a:pt x="1700" y="1797"/>
                      <a:pt x="1700" y="1797"/>
                      <a:pt x="1700" y="1796"/>
                    </a:cubicBezTo>
                    <a:cubicBezTo>
                      <a:pt x="1700" y="1795"/>
                      <a:pt x="1700" y="1795"/>
                      <a:pt x="1700" y="1794"/>
                    </a:cubicBezTo>
                    <a:cubicBezTo>
                      <a:pt x="1700" y="1791"/>
                      <a:pt x="1701" y="1794"/>
                      <a:pt x="1702" y="1794"/>
                    </a:cubicBezTo>
                    <a:cubicBezTo>
                      <a:pt x="1703" y="1793"/>
                      <a:pt x="1704" y="1792"/>
                      <a:pt x="1704" y="1791"/>
                    </a:cubicBezTo>
                    <a:cubicBezTo>
                      <a:pt x="1704" y="1791"/>
                      <a:pt x="1704" y="1790"/>
                      <a:pt x="1704" y="1790"/>
                    </a:cubicBezTo>
                    <a:cubicBezTo>
                      <a:pt x="1704" y="1790"/>
                      <a:pt x="1704" y="1790"/>
                      <a:pt x="1705" y="1790"/>
                    </a:cubicBezTo>
                    <a:cubicBezTo>
                      <a:pt x="1705" y="1789"/>
                      <a:pt x="1705" y="1788"/>
                      <a:pt x="1705" y="1788"/>
                    </a:cubicBezTo>
                    <a:cubicBezTo>
                      <a:pt x="1705" y="1787"/>
                      <a:pt x="1705" y="1785"/>
                      <a:pt x="1705" y="1784"/>
                    </a:cubicBezTo>
                    <a:cubicBezTo>
                      <a:pt x="1706" y="1786"/>
                      <a:pt x="1707" y="1788"/>
                      <a:pt x="1706" y="1790"/>
                    </a:cubicBezTo>
                    <a:cubicBezTo>
                      <a:pt x="1706" y="1791"/>
                      <a:pt x="1706" y="1791"/>
                      <a:pt x="1706" y="1793"/>
                    </a:cubicBezTo>
                    <a:cubicBezTo>
                      <a:pt x="1706" y="1794"/>
                      <a:pt x="1707" y="1795"/>
                      <a:pt x="1708" y="1796"/>
                    </a:cubicBezTo>
                    <a:cubicBezTo>
                      <a:pt x="1708" y="1797"/>
                      <a:pt x="1709" y="1799"/>
                      <a:pt x="1710" y="1800"/>
                    </a:cubicBezTo>
                    <a:cubicBezTo>
                      <a:pt x="1710" y="1801"/>
                      <a:pt x="1709" y="1802"/>
                      <a:pt x="1710" y="1803"/>
                    </a:cubicBezTo>
                    <a:cubicBezTo>
                      <a:pt x="1710" y="1804"/>
                      <a:pt x="1711" y="1805"/>
                      <a:pt x="1711" y="1806"/>
                    </a:cubicBezTo>
                    <a:cubicBezTo>
                      <a:pt x="1712" y="1807"/>
                      <a:pt x="1712" y="1807"/>
                      <a:pt x="1712" y="1807"/>
                    </a:cubicBezTo>
                    <a:cubicBezTo>
                      <a:pt x="1713" y="1808"/>
                      <a:pt x="1713" y="1807"/>
                      <a:pt x="1713" y="1808"/>
                    </a:cubicBezTo>
                    <a:cubicBezTo>
                      <a:pt x="1713" y="1808"/>
                      <a:pt x="1712" y="1808"/>
                      <a:pt x="1712" y="1808"/>
                    </a:cubicBezTo>
                    <a:cubicBezTo>
                      <a:pt x="1711" y="1808"/>
                      <a:pt x="1711" y="1808"/>
                      <a:pt x="1710" y="1809"/>
                    </a:cubicBezTo>
                    <a:cubicBezTo>
                      <a:pt x="1710" y="1809"/>
                      <a:pt x="1710" y="1810"/>
                      <a:pt x="1711" y="1811"/>
                    </a:cubicBezTo>
                    <a:cubicBezTo>
                      <a:pt x="1711" y="1812"/>
                      <a:pt x="1710" y="1813"/>
                      <a:pt x="1710" y="1814"/>
                    </a:cubicBezTo>
                    <a:cubicBezTo>
                      <a:pt x="1710" y="1815"/>
                      <a:pt x="1711" y="1817"/>
                      <a:pt x="1711" y="1818"/>
                    </a:cubicBezTo>
                    <a:cubicBezTo>
                      <a:pt x="1711" y="1820"/>
                      <a:pt x="1714" y="1821"/>
                      <a:pt x="1714" y="1824"/>
                    </a:cubicBezTo>
                    <a:cubicBezTo>
                      <a:pt x="1713" y="1824"/>
                      <a:pt x="1711" y="1825"/>
                      <a:pt x="1711" y="1826"/>
                    </a:cubicBezTo>
                    <a:cubicBezTo>
                      <a:pt x="1711" y="1826"/>
                      <a:pt x="1711" y="1826"/>
                      <a:pt x="1712" y="1826"/>
                    </a:cubicBezTo>
                    <a:cubicBezTo>
                      <a:pt x="1713" y="1826"/>
                      <a:pt x="1714" y="1826"/>
                      <a:pt x="1712" y="1828"/>
                    </a:cubicBezTo>
                    <a:cubicBezTo>
                      <a:pt x="1711" y="1828"/>
                      <a:pt x="1710" y="1829"/>
                      <a:pt x="1709" y="1830"/>
                    </a:cubicBezTo>
                    <a:cubicBezTo>
                      <a:pt x="1708" y="1832"/>
                      <a:pt x="1709" y="1835"/>
                      <a:pt x="1709" y="1837"/>
                    </a:cubicBezTo>
                    <a:cubicBezTo>
                      <a:pt x="1710" y="1839"/>
                      <a:pt x="1710" y="1840"/>
                      <a:pt x="1710" y="1842"/>
                    </a:cubicBezTo>
                    <a:cubicBezTo>
                      <a:pt x="1710" y="1843"/>
                      <a:pt x="1710" y="1843"/>
                      <a:pt x="1712" y="1844"/>
                    </a:cubicBezTo>
                    <a:cubicBezTo>
                      <a:pt x="1713" y="1844"/>
                      <a:pt x="1714" y="1845"/>
                      <a:pt x="1715" y="1845"/>
                    </a:cubicBezTo>
                    <a:cubicBezTo>
                      <a:pt x="1716" y="1845"/>
                      <a:pt x="1716" y="1844"/>
                      <a:pt x="1717" y="1844"/>
                    </a:cubicBezTo>
                    <a:cubicBezTo>
                      <a:pt x="1717" y="1844"/>
                      <a:pt x="1718" y="1844"/>
                      <a:pt x="1719" y="1844"/>
                    </a:cubicBezTo>
                    <a:cubicBezTo>
                      <a:pt x="1719" y="1843"/>
                      <a:pt x="1718" y="1843"/>
                      <a:pt x="1719" y="1843"/>
                    </a:cubicBezTo>
                    <a:cubicBezTo>
                      <a:pt x="1719" y="1842"/>
                      <a:pt x="1722" y="1843"/>
                      <a:pt x="1722" y="1842"/>
                    </a:cubicBezTo>
                    <a:cubicBezTo>
                      <a:pt x="1722" y="1841"/>
                      <a:pt x="1721" y="1841"/>
                      <a:pt x="1721" y="1841"/>
                    </a:cubicBezTo>
                    <a:cubicBezTo>
                      <a:pt x="1720" y="1840"/>
                      <a:pt x="1720" y="1840"/>
                      <a:pt x="1720" y="1839"/>
                    </a:cubicBezTo>
                    <a:cubicBezTo>
                      <a:pt x="1720" y="1839"/>
                      <a:pt x="1720" y="1838"/>
                      <a:pt x="1720" y="1837"/>
                    </a:cubicBezTo>
                    <a:cubicBezTo>
                      <a:pt x="1719" y="1836"/>
                      <a:pt x="1719" y="1836"/>
                      <a:pt x="1718" y="1835"/>
                    </a:cubicBezTo>
                    <a:cubicBezTo>
                      <a:pt x="1717" y="1834"/>
                      <a:pt x="1718" y="1833"/>
                      <a:pt x="1716" y="1832"/>
                    </a:cubicBezTo>
                    <a:cubicBezTo>
                      <a:pt x="1714" y="1832"/>
                      <a:pt x="1714" y="1832"/>
                      <a:pt x="1714" y="1830"/>
                    </a:cubicBezTo>
                    <a:cubicBezTo>
                      <a:pt x="1714" y="1828"/>
                      <a:pt x="1714" y="1828"/>
                      <a:pt x="1716" y="1828"/>
                    </a:cubicBezTo>
                    <a:cubicBezTo>
                      <a:pt x="1717" y="1828"/>
                      <a:pt x="1718" y="1827"/>
                      <a:pt x="1719" y="1827"/>
                    </a:cubicBezTo>
                    <a:cubicBezTo>
                      <a:pt x="1720" y="1827"/>
                      <a:pt x="1720" y="1826"/>
                      <a:pt x="1721" y="1826"/>
                    </a:cubicBezTo>
                    <a:cubicBezTo>
                      <a:pt x="1721" y="1827"/>
                      <a:pt x="1721" y="1827"/>
                      <a:pt x="1722" y="1828"/>
                    </a:cubicBezTo>
                    <a:cubicBezTo>
                      <a:pt x="1722" y="1825"/>
                      <a:pt x="1719" y="1824"/>
                      <a:pt x="1720" y="1821"/>
                    </a:cubicBezTo>
                    <a:cubicBezTo>
                      <a:pt x="1720" y="1821"/>
                      <a:pt x="1720" y="1820"/>
                      <a:pt x="1721" y="1820"/>
                    </a:cubicBezTo>
                    <a:cubicBezTo>
                      <a:pt x="1721" y="1819"/>
                      <a:pt x="1721" y="1818"/>
                      <a:pt x="1721" y="1818"/>
                    </a:cubicBezTo>
                    <a:cubicBezTo>
                      <a:pt x="1722" y="1817"/>
                      <a:pt x="1722" y="1817"/>
                      <a:pt x="1723" y="1817"/>
                    </a:cubicBezTo>
                    <a:cubicBezTo>
                      <a:pt x="1723" y="1816"/>
                      <a:pt x="1722" y="1815"/>
                      <a:pt x="1722" y="1815"/>
                    </a:cubicBezTo>
                    <a:cubicBezTo>
                      <a:pt x="1723" y="1814"/>
                      <a:pt x="1722" y="1813"/>
                      <a:pt x="1722" y="1812"/>
                    </a:cubicBezTo>
                    <a:cubicBezTo>
                      <a:pt x="1722" y="1811"/>
                      <a:pt x="1723" y="1811"/>
                      <a:pt x="1722" y="1810"/>
                    </a:cubicBezTo>
                    <a:cubicBezTo>
                      <a:pt x="1722" y="1809"/>
                      <a:pt x="1722" y="1809"/>
                      <a:pt x="1722" y="1807"/>
                    </a:cubicBezTo>
                    <a:cubicBezTo>
                      <a:pt x="1723" y="1807"/>
                      <a:pt x="1723" y="1807"/>
                      <a:pt x="1723" y="1807"/>
                    </a:cubicBezTo>
                    <a:cubicBezTo>
                      <a:pt x="1723" y="1807"/>
                      <a:pt x="1723" y="1807"/>
                      <a:pt x="1723" y="1806"/>
                    </a:cubicBezTo>
                    <a:cubicBezTo>
                      <a:pt x="1723" y="1806"/>
                      <a:pt x="1723" y="1806"/>
                      <a:pt x="1724" y="1805"/>
                    </a:cubicBezTo>
                    <a:cubicBezTo>
                      <a:pt x="1724" y="1805"/>
                      <a:pt x="1724" y="1804"/>
                      <a:pt x="1723" y="1804"/>
                    </a:cubicBezTo>
                    <a:cubicBezTo>
                      <a:pt x="1722" y="1804"/>
                      <a:pt x="1722" y="1806"/>
                      <a:pt x="1720" y="1806"/>
                    </a:cubicBezTo>
                    <a:cubicBezTo>
                      <a:pt x="1720" y="1805"/>
                      <a:pt x="1720" y="1803"/>
                      <a:pt x="1720" y="1802"/>
                    </a:cubicBezTo>
                    <a:cubicBezTo>
                      <a:pt x="1720" y="1801"/>
                      <a:pt x="1719" y="1801"/>
                      <a:pt x="1719" y="1800"/>
                    </a:cubicBezTo>
                    <a:cubicBezTo>
                      <a:pt x="1720" y="1800"/>
                      <a:pt x="1721" y="1800"/>
                      <a:pt x="1722" y="1799"/>
                    </a:cubicBezTo>
                    <a:cubicBezTo>
                      <a:pt x="1722" y="1798"/>
                      <a:pt x="1722" y="1792"/>
                      <a:pt x="1720" y="1793"/>
                    </a:cubicBezTo>
                    <a:cubicBezTo>
                      <a:pt x="1719" y="1792"/>
                      <a:pt x="1719" y="1791"/>
                      <a:pt x="1719" y="1791"/>
                    </a:cubicBezTo>
                    <a:cubicBezTo>
                      <a:pt x="1719" y="1789"/>
                      <a:pt x="1720" y="1790"/>
                      <a:pt x="1721" y="1789"/>
                    </a:cubicBezTo>
                    <a:cubicBezTo>
                      <a:pt x="1722" y="1788"/>
                      <a:pt x="1720" y="1788"/>
                      <a:pt x="1721" y="1787"/>
                    </a:cubicBezTo>
                    <a:cubicBezTo>
                      <a:pt x="1721" y="1786"/>
                      <a:pt x="1721" y="1786"/>
                      <a:pt x="1722" y="1785"/>
                    </a:cubicBezTo>
                    <a:cubicBezTo>
                      <a:pt x="1724" y="1784"/>
                      <a:pt x="1722" y="1782"/>
                      <a:pt x="1722" y="1781"/>
                    </a:cubicBezTo>
                    <a:cubicBezTo>
                      <a:pt x="1722" y="1779"/>
                      <a:pt x="1722" y="1777"/>
                      <a:pt x="1724" y="1777"/>
                    </a:cubicBezTo>
                    <a:cubicBezTo>
                      <a:pt x="1725" y="1778"/>
                      <a:pt x="1724" y="1779"/>
                      <a:pt x="1724" y="1780"/>
                    </a:cubicBezTo>
                    <a:cubicBezTo>
                      <a:pt x="1724" y="1781"/>
                      <a:pt x="1726" y="1782"/>
                      <a:pt x="1728" y="1783"/>
                    </a:cubicBezTo>
                    <a:cubicBezTo>
                      <a:pt x="1729" y="1784"/>
                      <a:pt x="1728" y="1785"/>
                      <a:pt x="1729" y="1786"/>
                    </a:cubicBezTo>
                    <a:cubicBezTo>
                      <a:pt x="1729" y="1787"/>
                      <a:pt x="1730" y="1789"/>
                      <a:pt x="1729" y="1790"/>
                    </a:cubicBezTo>
                    <a:cubicBezTo>
                      <a:pt x="1730" y="1792"/>
                      <a:pt x="1730" y="1794"/>
                      <a:pt x="1730" y="1796"/>
                    </a:cubicBezTo>
                    <a:cubicBezTo>
                      <a:pt x="1730" y="1797"/>
                      <a:pt x="1730" y="1799"/>
                      <a:pt x="1730" y="1800"/>
                    </a:cubicBezTo>
                    <a:cubicBezTo>
                      <a:pt x="1730" y="1801"/>
                      <a:pt x="1730" y="1802"/>
                      <a:pt x="1731" y="1803"/>
                    </a:cubicBezTo>
                    <a:cubicBezTo>
                      <a:pt x="1730" y="1803"/>
                      <a:pt x="1728" y="1804"/>
                      <a:pt x="1728" y="1804"/>
                    </a:cubicBezTo>
                    <a:cubicBezTo>
                      <a:pt x="1728" y="1805"/>
                      <a:pt x="1730" y="1805"/>
                      <a:pt x="1730" y="1806"/>
                    </a:cubicBezTo>
                    <a:cubicBezTo>
                      <a:pt x="1731" y="1806"/>
                      <a:pt x="1732" y="1806"/>
                      <a:pt x="1732" y="1807"/>
                    </a:cubicBezTo>
                    <a:cubicBezTo>
                      <a:pt x="1733" y="1808"/>
                      <a:pt x="1732" y="1808"/>
                      <a:pt x="1732" y="1809"/>
                    </a:cubicBezTo>
                    <a:cubicBezTo>
                      <a:pt x="1733" y="1810"/>
                      <a:pt x="1734" y="1811"/>
                      <a:pt x="1735" y="1811"/>
                    </a:cubicBezTo>
                    <a:cubicBezTo>
                      <a:pt x="1735" y="1812"/>
                      <a:pt x="1735" y="1813"/>
                      <a:pt x="1735" y="1813"/>
                    </a:cubicBezTo>
                    <a:cubicBezTo>
                      <a:pt x="1735" y="1815"/>
                      <a:pt x="1733" y="1816"/>
                      <a:pt x="1732" y="1817"/>
                    </a:cubicBezTo>
                    <a:cubicBezTo>
                      <a:pt x="1732" y="1819"/>
                      <a:pt x="1732" y="1820"/>
                      <a:pt x="1732" y="1822"/>
                    </a:cubicBezTo>
                    <a:cubicBezTo>
                      <a:pt x="1731" y="1823"/>
                      <a:pt x="1729" y="1825"/>
                      <a:pt x="1730" y="1828"/>
                    </a:cubicBezTo>
                    <a:cubicBezTo>
                      <a:pt x="1731" y="1827"/>
                      <a:pt x="1731" y="1827"/>
                      <a:pt x="1732" y="1827"/>
                    </a:cubicBezTo>
                    <a:cubicBezTo>
                      <a:pt x="1733" y="1827"/>
                      <a:pt x="1732" y="1827"/>
                      <a:pt x="1733" y="1826"/>
                    </a:cubicBezTo>
                    <a:cubicBezTo>
                      <a:pt x="1733" y="1825"/>
                      <a:pt x="1733" y="1825"/>
                      <a:pt x="1734" y="1826"/>
                    </a:cubicBezTo>
                    <a:cubicBezTo>
                      <a:pt x="1734" y="1826"/>
                      <a:pt x="1734" y="1827"/>
                      <a:pt x="1734" y="1827"/>
                    </a:cubicBezTo>
                    <a:cubicBezTo>
                      <a:pt x="1736" y="1827"/>
                      <a:pt x="1736" y="1827"/>
                      <a:pt x="1737" y="1828"/>
                    </a:cubicBezTo>
                    <a:cubicBezTo>
                      <a:pt x="1738" y="1829"/>
                      <a:pt x="1738" y="1829"/>
                      <a:pt x="1738" y="1830"/>
                    </a:cubicBezTo>
                    <a:cubicBezTo>
                      <a:pt x="1739" y="1830"/>
                      <a:pt x="1744" y="1829"/>
                      <a:pt x="1743" y="1830"/>
                    </a:cubicBezTo>
                    <a:cubicBezTo>
                      <a:pt x="1742" y="1831"/>
                      <a:pt x="1741" y="1831"/>
                      <a:pt x="1741" y="1832"/>
                    </a:cubicBezTo>
                    <a:cubicBezTo>
                      <a:pt x="1740" y="1833"/>
                      <a:pt x="1740" y="1833"/>
                      <a:pt x="1741" y="1834"/>
                    </a:cubicBezTo>
                    <a:cubicBezTo>
                      <a:pt x="1741" y="1834"/>
                      <a:pt x="1742" y="1834"/>
                      <a:pt x="1743" y="1835"/>
                    </a:cubicBezTo>
                    <a:cubicBezTo>
                      <a:pt x="1744" y="1835"/>
                      <a:pt x="1744" y="1836"/>
                      <a:pt x="1744" y="1836"/>
                    </a:cubicBezTo>
                    <a:cubicBezTo>
                      <a:pt x="1745" y="1837"/>
                      <a:pt x="1746" y="1837"/>
                      <a:pt x="1747" y="1836"/>
                    </a:cubicBezTo>
                    <a:cubicBezTo>
                      <a:pt x="1747" y="1837"/>
                      <a:pt x="1746" y="1838"/>
                      <a:pt x="1746" y="1838"/>
                    </a:cubicBezTo>
                    <a:cubicBezTo>
                      <a:pt x="1746" y="1839"/>
                      <a:pt x="1745" y="1840"/>
                      <a:pt x="1744" y="1840"/>
                    </a:cubicBezTo>
                    <a:cubicBezTo>
                      <a:pt x="1744" y="1841"/>
                      <a:pt x="1743" y="1841"/>
                      <a:pt x="1743" y="1842"/>
                    </a:cubicBezTo>
                    <a:cubicBezTo>
                      <a:pt x="1741" y="1842"/>
                      <a:pt x="1742" y="1841"/>
                      <a:pt x="1741" y="1841"/>
                    </a:cubicBezTo>
                    <a:cubicBezTo>
                      <a:pt x="1739" y="1840"/>
                      <a:pt x="1741" y="1843"/>
                      <a:pt x="1742" y="1843"/>
                    </a:cubicBezTo>
                    <a:cubicBezTo>
                      <a:pt x="1742" y="1844"/>
                      <a:pt x="1743" y="1845"/>
                      <a:pt x="1743" y="1847"/>
                    </a:cubicBezTo>
                    <a:cubicBezTo>
                      <a:pt x="1743" y="1847"/>
                      <a:pt x="1746" y="1844"/>
                      <a:pt x="1746" y="1844"/>
                    </a:cubicBezTo>
                    <a:cubicBezTo>
                      <a:pt x="1746" y="1843"/>
                      <a:pt x="1746" y="1843"/>
                      <a:pt x="1747" y="1843"/>
                    </a:cubicBezTo>
                    <a:cubicBezTo>
                      <a:pt x="1747" y="1842"/>
                      <a:pt x="1747" y="1842"/>
                      <a:pt x="1748" y="1842"/>
                    </a:cubicBezTo>
                    <a:cubicBezTo>
                      <a:pt x="1748" y="1841"/>
                      <a:pt x="1749" y="1841"/>
                      <a:pt x="1749" y="1840"/>
                    </a:cubicBezTo>
                    <a:cubicBezTo>
                      <a:pt x="1750" y="1840"/>
                      <a:pt x="1752" y="1840"/>
                      <a:pt x="1753" y="1840"/>
                    </a:cubicBezTo>
                    <a:cubicBezTo>
                      <a:pt x="1754" y="1841"/>
                      <a:pt x="1754" y="1842"/>
                      <a:pt x="1754" y="1844"/>
                    </a:cubicBezTo>
                    <a:cubicBezTo>
                      <a:pt x="1754" y="1845"/>
                      <a:pt x="1754" y="1846"/>
                      <a:pt x="1754" y="1848"/>
                    </a:cubicBezTo>
                    <a:cubicBezTo>
                      <a:pt x="1754" y="1849"/>
                      <a:pt x="1752" y="1851"/>
                      <a:pt x="1755" y="1851"/>
                    </a:cubicBezTo>
                    <a:cubicBezTo>
                      <a:pt x="1755" y="1851"/>
                      <a:pt x="1755" y="1851"/>
                      <a:pt x="1754" y="1852"/>
                    </a:cubicBezTo>
                    <a:cubicBezTo>
                      <a:pt x="1756" y="1853"/>
                      <a:pt x="1758" y="1851"/>
                      <a:pt x="1760" y="1850"/>
                    </a:cubicBezTo>
                    <a:cubicBezTo>
                      <a:pt x="1759" y="1846"/>
                      <a:pt x="1764" y="1841"/>
                      <a:pt x="1760" y="1836"/>
                    </a:cubicBezTo>
                    <a:cubicBezTo>
                      <a:pt x="1758" y="1833"/>
                      <a:pt x="1756" y="1836"/>
                      <a:pt x="1753" y="1837"/>
                    </a:cubicBezTo>
                    <a:cubicBezTo>
                      <a:pt x="1754" y="1835"/>
                      <a:pt x="1755" y="1833"/>
                      <a:pt x="1758" y="1833"/>
                    </a:cubicBezTo>
                    <a:cubicBezTo>
                      <a:pt x="1762" y="1831"/>
                      <a:pt x="1760" y="1831"/>
                      <a:pt x="1759" y="1827"/>
                    </a:cubicBezTo>
                    <a:cubicBezTo>
                      <a:pt x="1758" y="1826"/>
                      <a:pt x="1759" y="1825"/>
                      <a:pt x="1759" y="1824"/>
                    </a:cubicBezTo>
                    <a:cubicBezTo>
                      <a:pt x="1758" y="1824"/>
                      <a:pt x="1758" y="1823"/>
                      <a:pt x="1758" y="1823"/>
                    </a:cubicBezTo>
                    <a:cubicBezTo>
                      <a:pt x="1757" y="1822"/>
                      <a:pt x="1758" y="1821"/>
                      <a:pt x="1758" y="1821"/>
                    </a:cubicBezTo>
                    <a:cubicBezTo>
                      <a:pt x="1757" y="1819"/>
                      <a:pt x="1755" y="1820"/>
                      <a:pt x="1755" y="1819"/>
                    </a:cubicBezTo>
                    <a:cubicBezTo>
                      <a:pt x="1754" y="1818"/>
                      <a:pt x="1757" y="1818"/>
                      <a:pt x="1758" y="1817"/>
                    </a:cubicBezTo>
                    <a:cubicBezTo>
                      <a:pt x="1757" y="1816"/>
                      <a:pt x="1757" y="1814"/>
                      <a:pt x="1758" y="1814"/>
                    </a:cubicBezTo>
                    <a:cubicBezTo>
                      <a:pt x="1761" y="1813"/>
                      <a:pt x="1759" y="1816"/>
                      <a:pt x="1759" y="1817"/>
                    </a:cubicBezTo>
                    <a:cubicBezTo>
                      <a:pt x="1761" y="1820"/>
                      <a:pt x="1764" y="1816"/>
                      <a:pt x="1766" y="1819"/>
                    </a:cubicBezTo>
                    <a:cubicBezTo>
                      <a:pt x="1766" y="1819"/>
                      <a:pt x="1765" y="1817"/>
                      <a:pt x="1766" y="1816"/>
                    </a:cubicBezTo>
                    <a:cubicBezTo>
                      <a:pt x="1766" y="1815"/>
                      <a:pt x="1768" y="1816"/>
                      <a:pt x="1768" y="1815"/>
                    </a:cubicBezTo>
                    <a:cubicBezTo>
                      <a:pt x="1768" y="1814"/>
                      <a:pt x="1767" y="1812"/>
                      <a:pt x="1767" y="1811"/>
                    </a:cubicBezTo>
                    <a:cubicBezTo>
                      <a:pt x="1768" y="1810"/>
                      <a:pt x="1769" y="1809"/>
                      <a:pt x="1769" y="1808"/>
                    </a:cubicBezTo>
                    <a:cubicBezTo>
                      <a:pt x="1769" y="1807"/>
                      <a:pt x="1768" y="1806"/>
                      <a:pt x="1768" y="1805"/>
                    </a:cubicBezTo>
                    <a:cubicBezTo>
                      <a:pt x="1768" y="1804"/>
                      <a:pt x="1769" y="1803"/>
                      <a:pt x="1769" y="1802"/>
                    </a:cubicBezTo>
                    <a:cubicBezTo>
                      <a:pt x="1769" y="1800"/>
                      <a:pt x="1768" y="1800"/>
                      <a:pt x="1768" y="1799"/>
                    </a:cubicBezTo>
                    <a:cubicBezTo>
                      <a:pt x="1768" y="1797"/>
                      <a:pt x="1769" y="1797"/>
                      <a:pt x="1768" y="1795"/>
                    </a:cubicBezTo>
                    <a:cubicBezTo>
                      <a:pt x="1767" y="1796"/>
                      <a:pt x="1767" y="1795"/>
                      <a:pt x="1766" y="1795"/>
                    </a:cubicBezTo>
                    <a:cubicBezTo>
                      <a:pt x="1767" y="1793"/>
                      <a:pt x="1770" y="1795"/>
                      <a:pt x="1771" y="1794"/>
                    </a:cubicBezTo>
                    <a:cubicBezTo>
                      <a:pt x="1772" y="1793"/>
                      <a:pt x="1771" y="1790"/>
                      <a:pt x="1772" y="1789"/>
                    </a:cubicBezTo>
                    <a:cubicBezTo>
                      <a:pt x="1773" y="1791"/>
                      <a:pt x="1773" y="1793"/>
                      <a:pt x="1775" y="1793"/>
                    </a:cubicBezTo>
                    <a:cubicBezTo>
                      <a:pt x="1776" y="1793"/>
                      <a:pt x="1778" y="1792"/>
                      <a:pt x="1779" y="1791"/>
                    </a:cubicBezTo>
                    <a:cubicBezTo>
                      <a:pt x="1782" y="1790"/>
                      <a:pt x="1780" y="1791"/>
                      <a:pt x="1781" y="1789"/>
                    </a:cubicBezTo>
                    <a:cubicBezTo>
                      <a:pt x="1781" y="1787"/>
                      <a:pt x="1782" y="1786"/>
                      <a:pt x="1782" y="1785"/>
                    </a:cubicBezTo>
                    <a:cubicBezTo>
                      <a:pt x="1783" y="1786"/>
                      <a:pt x="1784" y="1788"/>
                      <a:pt x="1784" y="1789"/>
                    </a:cubicBezTo>
                    <a:cubicBezTo>
                      <a:pt x="1785" y="1791"/>
                      <a:pt x="1783" y="1794"/>
                      <a:pt x="1784" y="1795"/>
                    </a:cubicBezTo>
                    <a:cubicBezTo>
                      <a:pt x="1785" y="1797"/>
                      <a:pt x="1785" y="1796"/>
                      <a:pt x="1786" y="1797"/>
                    </a:cubicBezTo>
                    <a:cubicBezTo>
                      <a:pt x="1787" y="1798"/>
                      <a:pt x="1787" y="1798"/>
                      <a:pt x="1787" y="1800"/>
                    </a:cubicBezTo>
                    <a:cubicBezTo>
                      <a:pt x="1787" y="1801"/>
                      <a:pt x="1789" y="1803"/>
                      <a:pt x="1789" y="1804"/>
                    </a:cubicBezTo>
                    <a:cubicBezTo>
                      <a:pt x="1789" y="1806"/>
                      <a:pt x="1787" y="1807"/>
                      <a:pt x="1786" y="1808"/>
                    </a:cubicBezTo>
                    <a:cubicBezTo>
                      <a:pt x="1786" y="1808"/>
                      <a:pt x="1787" y="1810"/>
                      <a:pt x="1787" y="1810"/>
                    </a:cubicBezTo>
                    <a:cubicBezTo>
                      <a:pt x="1787" y="1811"/>
                      <a:pt x="1785" y="1811"/>
                      <a:pt x="1786" y="1812"/>
                    </a:cubicBezTo>
                    <a:cubicBezTo>
                      <a:pt x="1787" y="1816"/>
                      <a:pt x="1793" y="1810"/>
                      <a:pt x="1795" y="1810"/>
                    </a:cubicBezTo>
                    <a:cubicBezTo>
                      <a:pt x="1793" y="1811"/>
                      <a:pt x="1790" y="1815"/>
                      <a:pt x="1792" y="1818"/>
                    </a:cubicBezTo>
                    <a:cubicBezTo>
                      <a:pt x="1791" y="1819"/>
                      <a:pt x="1788" y="1819"/>
                      <a:pt x="1789" y="1821"/>
                    </a:cubicBezTo>
                    <a:cubicBezTo>
                      <a:pt x="1793" y="1820"/>
                      <a:pt x="1798" y="1819"/>
                      <a:pt x="1802" y="1817"/>
                    </a:cubicBezTo>
                    <a:cubicBezTo>
                      <a:pt x="1804" y="1815"/>
                      <a:pt x="1806" y="1815"/>
                      <a:pt x="1807" y="1813"/>
                    </a:cubicBezTo>
                    <a:cubicBezTo>
                      <a:pt x="1808" y="1811"/>
                      <a:pt x="1809" y="1808"/>
                      <a:pt x="1811" y="1808"/>
                    </a:cubicBezTo>
                    <a:cubicBezTo>
                      <a:pt x="1811" y="1809"/>
                      <a:pt x="1811" y="1810"/>
                      <a:pt x="1811" y="1811"/>
                    </a:cubicBezTo>
                    <a:cubicBezTo>
                      <a:pt x="1814" y="1810"/>
                      <a:pt x="1816" y="1808"/>
                      <a:pt x="1819" y="1808"/>
                    </a:cubicBezTo>
                    <a:cubicBezTo>
                      <a:pt x="1819" y="1805"/>
                      <a:pt x="1822" y="1802"/>
                      <a:pt x="1821" y="1800"/>
                    </a:cubicBezTo>
                    <a:cubicBezTo>
                      <a:pt x="1821" y="1798"/>
                      <a:pt x="1819" y="1797"/>
                      <a:pt x="1818" y="1796"/>
                    </a:cubicBezTo>
                    <a:cubicBezTo>
                      <a:pt x="1818" y="1795"/>
                      <a:pt x="1817" y="1793"/>
                      <a:pt x="1817" y="1793"/>
                    </a:cubicBezTo>
                    <a:cubicBezTo>
                      <a:pt x="1816" y="1790"/>
                      <a:pt x="1816" y="1786"/>
                      <a:pt x="1815" y="1784"/>
                    </a:cubicBezTo>
                    <a:cubicBezTo>
                      <a:pt x="1815" y="1782"/>
                      <a:pt x="1814" y="1781"/>
                      <a:pt x="1813" y="1780"/>
                    </a:cubicBezTo>
                    <a:cubicBezTo>
                      <a:pt x="1813" y="1778"/>
                      <a:pt x="1814" y="1776"/>
                      <a:pt x="1813" y="1774"/>
                    </a:cubicBezTo>
                    <a:cubicBezTo>
                      <a:pt x="1813" y="1772"/>
                      <a:pt x="1812" y="1769"/>
                      <a:pt x="1812" y="1767"/>
                    </a:cubicBezTo>
                    <a:cubicBezTo>
                      <a:pt x="1812" y="1765"/>
                      <a:pt x="1813" y="1763"/>
                      <a:pt x="1812" y="1761"/>
                    </a:cubicBezTo>
                    <a:cubicBezTo>
                      <a:pt x="1811" y="1759"/>
                      <a:pt x="1809" y="1758"/>
                      <a:pt x="1809" y="1756"/>
                    </a:cubicBezTo>
                    <a:cubicBezTo>
                      <a:pt x="1808" y="1754"/>
                      <a:pt x="1809" y="1752"/>
                      <a:pt x="1809" y="1750"/>
                    </a:cubicBezTo>
                    <a:cubicBezTo>
                      <a:pt x="1807" y="1751"/>
                      <a:pt x="1807" y="1752"/>
                      <a:pt x="1805" y="1752"/>
                    </a:cubicBezTo>
                    <a:cubicBezTo>
                      <a:pt x="1805" y="1752"/>
                      <a:pt x="1802" y="1750"/>
                      <a:pt x="1803" y="1753"/>
                    </a:cubicBezTo>
                    <a:cubicBezTo>
                      <a:pt x="1801" y="1753"/>
                      <a:pt x="1798" y="1754"/>
                      <a:pt x="1797" y="1754"/>
                    </a:cubicBezTo>
                    <a:cubicBezTo>
                      <a:pt x="1794" y="1755"/>
                      <a:pt x="1796" y="1756"/>
                      <a:pt x="1794" y="1757"/>
                    </a:cubicBezTo>
                    <a:cubicBezTo>
                      <a:pt x="1793" y="1756"/>
                      <a:pt x="1793" y="1754"/>
                      <a:pt x="1793" y="1753"/>
                    </a:cubicBezTo>
                    <a:cubicBezTo>
                      <a:pt x="1792" y="1754"/>
                      <a:pt x="1791" y="1754"/>
                      <a:pt x="1790" y="1754"/>
                    </a:cubicBezTo>
                    <a:cubicBezTo>
                      <a:pt x="1791" y="1751"/>
                      <a:pt x="1791" y="1753"/>
                      <a:pt x="1793" y="1751"/>
                    </a:cubicBezTo>
                    <a:cubicBezTo>
                      <a:pt x="1794" y="1750"/>
                      <a:pt x="1794" y="1749"/>
                      <a:pt x="1795" y="1748"/>
                    </a:cubicBezTo>
                    <a:cubicBezTo>
                      <a:pt x="1795" y="1747"/>
                      <a:pt x="1796" y="1747"/>
                      <a:pt x="1797" y="1747"/>
                    </a:cubicBezTo>
                    <a:cubicBezTo>
                      <a:pt x="1799" y="1746"/>
                      <a:pt x="1801" y="1745"/>
                      <a:pt x="1802" y="1744"/>
                    </a:cubicBezTo>
                    <a:cubicBezTo>
                      <a:pt x="1804" y="1744"/>
                      <a:pt x="1806" y="1744"/>
                      <a:pt x="1805" y="1741"/>
                    </a:cubicBezTo>
                    <a:cubicBezTo>
                      <a:pt x="1806" y="1741"/>
                      <a:pt x="1807" y="1741"/>
                      <a:pt x="1807" y="1741"/>
                    </a:cubicBezTo>
                    <a:cubicBezTo>
                      <a:pt x="1808" y="1743"/>
                      <a:pt x="1808" y="1745"/>
                      <a:pt x="1811" y="1744"/>
                    </a:cubicBezTo>
                    <a:cubicBezTo>
                      <a:pt x="1810" y="1742"/>
                      <a:pt x="1810" y="1740"/>
                      <a:pt x="1810" y="1738"/>
                    </a:cubicBezTo>
                    <a:cubicBezTo>
                      <a:pt x="1810" y="1737"/>
                      <a:pt x="1808" y="1733"/>
                      <a:pt x="1807" y="1737"/>
                    </a:cubicBezTo>
                    <a:cubicBezTo>
                      <a:pt x="1804" y="1736"/>
                      <a:pt x="1806" y="1731"/>
                      <a:pt x="1803" y="1731"/>
                    </a:cubicBezTo>
                    <a:cubicBezTo>
                      <a:pt x="1802" y="1728"/>
                      <a:pt x="1802" y="1726"/>
                      <a:pt x="1804" y="1724"/>
                    </a:cubicBezTo>
                    <a:cubicBezTo>
                      <a:pt x="1805" y="1723"/>
                      <a:pt x="1807" y="1723"/>
                      <a:pt x="1807" y="1721"/>
                    </a:cubicBezTo>
                    <a:cubicBezTo>
                      <a:pt x="1806" y="1720"/>
                      <a:pt x="1804" y="1720"/>
                      <a:pt x="1803" y="1720"/>
                    </a:cubicBezTo>
                    <a:cubicBezTo>
                      <a:pt x="1799" y="1717"/>
                      <a:pt x="1805" y="1716"/>
                      <a:pt x="1807" y="1717"/>
                    </a:cubicBezTo>
                    <a:cubicBezTo>
                      <a:pt x="1811" y="1719"/>
                      <a:pt x="1809" y="1721"/>
                      <a:pt x="1809" y="1724"/>
                    </a:cubicBezTo>
                    <a:cubicBezTo>
                      <a:pt x="1810" y="1724"/>
                      <a:pt x="1812" y="1724"/>
                      <a:pt x="1813" y="1724"/>
                    </a:cubicBezTo>
                    <a:cubicBezTo>
                      <a:pt x="1813" y="1725"/>
                      <a:pt x="1813" y="1726"/>
                      <a:pt x="1813" y="1727"/>
                    </a:cubicBezTo>
                    <a:cubicBezTo>
                      <a:pt x="1814" y="1727"/>
                      <a:pt x="1816" y="1724"/>
                      <a:pt x="1817" y="1724"/>
                    </a:cubicBezTo>
                    <a:cubicBezTo>
                      <a:pt x="1818" y="1725"/>
                      <a:pt x="1816" y="1728"/>
                      <a:pt x="1816" y="1729"/>
                    </a:cubicBezTo>
                    <a:cubicBezTo>
                      <a:pt x="1815" y="1732"/>
                      <a:pt x="1815" y="1735"/>
                      <a:pt x="1816" y="1738"/>
                    </a:cubicBezTo>
                    <a:cubicBezTo>
                      <a:pt x="1817" y="1738"/>
                      <a:pt x="1817" y="1738"/>
                      <a:pt x="1817" y="1738"/>
                    </a:cubicBezTo>
                    <a:cubicBezTo>
                      <a:pt x="1818" y="1739"/>
                      <a:pt x="1817" y="1740"/>
                      <a:pt x="1818" y="1742"/>
                    </a:cubicBezTo>
                    <a:cubicBezTo>
                      <a:pt x="1818" y="1742"/>
                      <a:pt x="1818" y="1742"/>
                      <a:pt x="1818" y="1742"/>
                    </a:cubicBezTo>
                    <a:cubicBezTo>
                      <a:pt x="1819" y="1742"/>
                      <a:pt x="1820" y="1742"/>
                      <a:pt x="1821" y="1742"/>
                    </a:cubicBezTo>
                    <a:cubicBezTo>
                      <a:pt x="1821" y="1740"/>
                      <a:pt x="1821" y="1738"/>
                      <a:pt x="1821" y="1736"/>
                    </a:cubicBezTo>
                    <a:cubicBezTo>
                      <a:pt x="1821" y="1736"/>
                      <a:pt x="1821" y="1735"/>
                      <a:pt x="1821" y="1734"/>
                    </a:cubicBezTo>
                    <a:cubicBezTo>
                      <a:pt x="1821" y="1734"/>
                      <a:pt x="1821" y="1733"/>
                      <a:pt x="1821" y="1732"/>
                    </a:cubicBezTo>
                    <a:cubicBezTo>
                      <a:pt x="1821" y="1729"/>
                      <a:pt x="1822" y="1731"/>
                      <a:pt x="1823" y="1729"/>
                    </a:cubicBezTo>
                    <a:cubicBezTo>
                      <a:pt x="1824" y="1728"/>
                      <a:pt x="1822" y="1726"/>
                      <a:pt x="1824" y="1725"/>
                    </a:cubicBezTo>
                    <a:cubicBezTo>
                      <a:pt x="1825" y="1726"/>
                      <a:pt x="1825" y="1726"/>
                      <a:pt x="1826" y="1726"/>
                    </a:cubicBezTo>
                    <a:cubicBezTo>
                      <a:pt x="1825" y="1724"/>
                      <a:pt x="1824" y="1721"/>
                      <a:pt x="1827" y="1721"/>
                    </a:cubicBezTo>
                    <a:cubicBezTo>
                      <a:pt x="1827" y="1722"/>
                      <a:pt x="1828" y="1724"/>
                      <a:pt x="1828" y="1725"/>
                    </a:cubicBezTo>
                    <a:cubicBezTo>
                      <a:pt x="1832" y="1725"/>
                      <a:pt x="1833" y="1725"/>
                      <a:pt x="1835" y="1728"/>
                    </a:cubicBezTo>
                    <a:cubicBezTo>
                      <a:pt x="1838" y="1732"/>
                      <a:pt x="1839" y="1738"/>
                      <a:pt x="1842" y="1742"/>
                    </a:cubicBezTo>
                    <a:cubicBezTo>
                      <a:pt x="1843" y="1742"/>
                      <a:pt x="1843" y="1741"/>
                      <a:pt x="1844" y="1740"/>
                    </a:cubicBezTo>
                    <a:cubicBezTo>
                      <a:pt x="1845" y="1739"/>
                      <a:pt x="1845" y="1739"/>
                      <a:pt x="1846" y="1738"/>
                    </a:cubicBezTo>
                    <a:cubicBezTo>
                      <a:pt x="1847" y="1737"/>
                      <a:pt x="1848" y="1735"/>
                      <a:pt x="1849" y="1733"/>
                    </a:cubicBezTo>
                    <a:cubicBezTo>
                      <a:pt x="1849" y="1734"/>
                      <a:pt x="1850" y="1735"/>
                      <a:pt x="1849" y="1737"/>
                    </a:cubicBezTo>
                    <a:cubicBezTo>
                      <a:pt x="1849" y="1737"/>
                      <a:pt x="1848" y="1738"/>
                      <a:pt x="1848" y="1738"/>
                    </a:cubicBezTo>
                    <a:cubicBezTo>
                      <a:pt x="1848" y="1741"/>
                      <a:pt x="1849" y="1738"/>
                      <a:pt x="1851" y="1739"/>
                    </a:cubicBezTo>
                    <a:cubicBezTo>
                      <a:pt x="1853" y="1739"/>
                      <a:pt x="1855" y="1744"/>
                      <a:pt x="1856" y="1746"/>
                    </a:cubicBezTo>
                    <a:cubicBezTo>
                      <a:pt x="1859" y="1745"/>
                      <a:pt x="1857" y="1743"/>
                      <a:pt x="1857" y="1741"/>
                    </a:cubicBezTo>
                    <a:cubicBezTo>
                      <a:pt x="1857" y="1741"/>
                      <a:pt x="1858" y="1741"/>
                      <a:pt x="1858" y="1741"/>
                    </a:cubicBezTo>
                    <a:cubicBezTo>
                      <a:pt x="1859" y="1741"/>
                      <a:pt x="1859" y="1741"/>
                      <a:pt x="1860" y="1741"/>
                    </a:cubicBezTo>
                    <a:cubicBezTo>
                      <a:pt x="1860" y="1742"/>
                      <a:pt x="1861" y="1742"/>
                      <a:pt x="1862" y="1742"/>
                    </a:cubicBezTo>
                    <a:cubicBezTo>
                      <a:pt x="1863" y="1741"/>
                      <a:pt x="1862" y="1741"/>
                      <a:pt x="1862" y="1740"/>
                    </a:cubicBezTo>
                    <a:cubicBezTo>
                      <a:pt x="1863" y="1739"/>
                      <a:pt x="1861" y="1738"/>
                      <a:pt x="1864" y="1738"/>
                    </a:cubicBezTo>
                    <a:cubicBezTo>
                      <a:pt x="1864" y="1739"/>
                      <a:pt x="1864" y="1739"/>
                      <a:pt x="1864" y="1739"/>
                    </a:cubicBezTo>
                    <a:cubicBezTo>
                      <a:pt x="1867" y="1738"/>
                      <a:pt x="1866" y="1737"/>
                      <a:pt x="1867" y="1736"/>
                    </a:cubicBezTo>
                    <a:cubicBezTo>
                      <a:pt x="1868" y="1734"/>
                      <a:pt x="1870" y="1732"/>
                      <a:pt x="1869" y="1731"/>
                    </a:cubicBezTo>
                    <a:cubicBezTo>
                      <a:pt x="1868" y="1732"/>
                      <a:pt x="1867" y="1731"/>
                      <a:pt x="1867" y="1730"/>
                    </a:cubicBezTo>
                    <a:cubicBezTo>
                      <a:pt x="1866" y="1730"/>
                      <a:pt x="1865" y="1730"/>
                      <a:pt x="1865" y="1730"/>
                    </a:cubicBezTo>
                    <a:cubicBezTo>
                      <a:pt x="1865" y="1726"/>
                      <a:pt x="1861" y="1727"/>
                      <a:pt x="1861" y="1723"/>
                    </a:cubicBezTo>
                    <a:cubicBezTo>
                      <a:pt x="1861" y="1721"/>
                      <a:pt x="1861" y="1720"/>
                      <a:pt x="1860" y="1719"/>
                    </a:cubicBezTo>
                    <a:cubicBezTo>
                      <a:pt x="1859" y="1717"/>
                      <a:pt x="1858" y="1717"/>
                      <a:pt x="1858" y="1715"/>
                    </a:cubicBezTo>
                    <a:cubicBezTo>
                      <a:pt x="1858" y="1712"/>
                      <a:pt x="1858" y="1709"/>
                      <a:pt x="1859" y="1707"/>
                    </a:cubicBezTo>
                    <a:cubicBezTo>
                      <a:pt x="1859" y="1704"/>
                      <a:pt x="1858" y="1701"/>
                      <a:pt x="1859" y="1698"/>
                    </a:cubicBezTo>
                    <a:cubicBezTo>
                      <a:pt x="1856" y="1697"/>
                      <a:pt x="1851" y="1695"/>
                      <a:pt x="1850" y="1692"/>
                    </a:cubicBezTo>
                    <a:cubicBezTo>
                      <a:pt x="1853" y="1691"/>
                      <a:pt x="1854" y="1696"/>
                      <a:pt x="1857" y="1695"/>
                    </a:cubicBezTo>
                    <a:cubicBezTo>
                      <a:pt x="1857" y="1694"/>
                      <a:pt x="1858" y="1693"/>
                      <a:pt x="1857" y="1692"/>
                    </a:cubicBezTo>
                    <a:cubicBezTo>
                      <a:pt x="1859" y="1692"/>
                      <a:pt x="1860" y="1689"/>
                      <a:pt x="1861" y="1688"/>
                    </a:cubicBezTo>
                    <a:cubicBezTo>
                      <a:pt x="1862" y="1689"/>
                      <a:pt x="1862" y="1691"/>
                      <a:pt x="1862" y="1693"/>
                    </a:cubicBezTo>
                    <a:cubicBezTo>
                      <a:pt x="1861" y="1693"/>
                      <a:pt x="1860" y="1694"/>
                      <a:pt x="1860" y="1695"/>
                    </a:cubicBezTo>
                    <a:cubicBezTo>
                      <a:pt x="1862" y="1696"/>
                      <a:pt x="1858" y="1707"/>
                      <a:pt x="1863" y="1708"/>
                    </a:cubicBezTo>
                    <a:cubicBezTo>
                      <a:pt x="1866" y="1709"/>
                      <a:pt x="1863" y="1704"/>
                      <a:pt x="1864" y="1703"/>
                    </a:cubicBezTo>
                    <a:cubicBezTo>
                      <a:pt x="1864" y="1701"/>
                      <a:pt x="1867" y="1699"/>
                      <a:pt x="1869" y="1698"/>
                    </a:cubicBezTo>
                    <a:cubicBezTo>
                      <a:pt x="1869" y="1700"/>
                      <a:pt x="1867" y="1702"/>
                      <a:pt x="1865" y="1703"/>
                    </a:cubicBezTo>
                    <a:cubicBezTo>
                      <a:pt x="1866" y="1704"/>
                      <a:pt x="1866" y="1706"/>
                      <a:pt x="1867" y="1708"/>
                    </a:cubicBezTo>
                    <a:cubicBezTo>
                      <a:pt x="1867" y="1710"/>
                      <a:pt x="1868" y="1710"/>
                      <a:pt x="1869" y="1712"/>
                    </a:cubicBezTo>
                    <a:cubicBezTo>
                      <a:pt x="1871" y="1714"/>
                      <a:pt x="1873" y="1717"/>
                      <a:pt x="1873" y="1720"/>
                    </a:cubicBezTo>
                    <a:cubicBezTo>
                      <a:pt x="1872" y="1720"/>
                      <a:pt x="1871" y="1718"/>
                      <a:pt x="1870" y="1718"/>
                    </a:cubicBezTo>
                    <a:cubicBezTo>
                      <a:pt x="1869" y="1718"/>
                      <a:pt x="1868" y="1718"/>
                      <a:pt x="1868" y="1719"/>
                    </a:cubicBezTo>
                    <a:cubicBezTo>
                      <a:pt x="1868" y="1720"/>
                      <a:pt x="1868" y="1721"/>
                      <a:pt x="1868" y="1722"/>
                    </a:cubicBezTo>
                    <a:cubicBezTo>
                      <a:pt x="1869" y="1722"/>
                      <a:pt x="1869" y="1723"/>
                      <a:pt x="1870" y="1723"/>
                    </a:cubicBezTo>
                    <a:cubicBezTo>
                      <a:pt x="1871" y="1725"/>
                      <a:pt x="1871" y="1726"/>
                      <a:pt x="1872" y="1728"/>
                    </a:cubicBezTo>
                    <a:cubicBezTo>
                      <a:pt x="1873" y="1729"/>
                      <a:pt x="1874" y="1730"/>
                      <a:pt x="1875" y="1731"/>
                    </a:cubicBezTo>
                    <a:cubicBezTo>
                      <a:pt x="1876" y="1732"/>
                      <a:pt x="1876" y="1733"/>
                      <a:pt x="1876" y="1734"/>
                    </a:cubicBezTo>
                    <a:cubicBezTo>
                      <a:pt x="1877" y="1734"/>
                      <a:pt x="1878" y="1734"/>
                      <a:pt x="1878" y="1735"/>
                    </a:cubicBezTo>
                    <a:cubicBezTo>
                      <a:pt x="1880" y="1735"/>
                      <a:pt x="1883" y="1738"/>
                      <a:pt x="1884" y="1737"/>
                    </a:cubicBezTo>
                    <a:cubicBezTo>
                      <a:pt x="1886" y="1736"/>
                      <a:pt x="1885" y="1732"/>
                      <a:pt x="1886" y="1730"/>
                    </a:cubicBezTo>
                    <a:cubicBezTo>
                      <a:pt x="1885" y="1729"/>
                      <a:pt x="1885" y="1728"/>
                      <a:pt x="1886" y="1728"/>
                    </a:cubicBezTo>
                    <a:cubicBezTo>
                      <a:pt x="1887" y="1725"/>
                      <a:pt x="1886" y="1725"/>
                      <a:pt x="1883" y="1725"/>
                    </a:cubicBezTo>
                    <a:cubicBezTo>
                      <a:pt x="1883" y="1723"/>
                      <a:pt x="1883" y="1720"/>
                      <a:pt x="1884" y="1718"/>
                    </a:cubicBezTo>
                    <a:cubicBezTo>
                      <a:pt x="1884" y="1718"/>
                      <a:pt x="1886" y="1717"/>
                      <a:pt x="1886" y="1716"/>
                    </a:cubicBezTo>
                    <a:cubicBezTo>
                      <a:pt x="1887" y="1716"/>
                      <a:pt x="1887" y="1715"/>
                      <a:pt x="1888" y="1714"/>
                    </a:cubicBezTo>
                    <a:cubicBezTo>
                      <a:pt x="1888" y="1716"/>
                      <a:pt x="1889" y="1717"/>
                      <a:pt x="1889" y="1719"/>
                    </a:cubicBezTo>
                    <a:cubicBezTo>
                      <a:pt x="1890" y="1720"/>
                      <a:pt x="1890" y="1722"/>
                      <a:pt x="1890" y="1723"/>
                    </a:cubicBezTo>
                    <a:cubicBezTo>
                      <a:pt x="1892" y="1723"/>
                      <a:pt x="1893" y="1722"/>
                      <a:pt x="1894" y="1721"/>
                    </a:cubicBezTo>
                    <a:cubicBezTo>
                      <a:pt x="1895" y="1720"/>
                      <a:pt x="1897" y="1718"/>
                      <a:pt x="1897" y="1717"/>
                    </a:cubicBezTo>
                    <a:cubicBezTo>
                      <a:pt x="1898" y="1716"/>
                      <a:pt x="1897" y="1715"/>
                      <a:pt x="1897" y="1714"/>
                    </a:cubicBezTo>
                    <a:cubicBezTo>
                      <a:pt x="1897" y="1713"/>
                      <a:pt x="1897" y="1712"/>
                      <a:pt x="1897" y="1711"/>
                    </a:cubicBezTo>
                    <a:cubicBezTo>
                      <a:pt x="1898" y="1706"/>
                      <a:pt x="1896" y="1706"/>
                      <a:pt x="1892" y="1706"/>
                    </a:cubicBezTo>
                    <a:cubicBezTo>
                      <a:pt x="1890" y="1706"/>
                      <a:pt x="1889" y="1705"/>
                      <a:pt x="1887" y="1705"/>
                    </a:cubicBezTo>
                    <a:cubicBezTo>
                      <a:pt x="1886" y="1704"/>
                      <a:pt x="1887" y="1702"/>
                      <a:pt x="1888" y="1702"/>
                    </a:cubicBezTo>
                    <a:cubicBezTo>
                      <a:pt x="1889" y="1702"/>
                      <a:pt x="1889" y="1704"/>
                      <a:pt x="1891" y="1703"/>
                    </a:cubicBezTo>
                    <a:cubicBezTo>
                      <a:pt x="1891" y="1702"/>
                      <a:pt x="1891" y="1701"/>
                      <a:pt x="1891" y="1700"/>
                    </a:cubicBezTo>
                    <a:cubicBezTo>
                      <a:pt x="1890" y="1699"/>
                      <a:pt x="1888" y="1699"/>
                      <a:pt x="1888" y="1697"/>
                    </a:cubicBezTo>
                    <a:cubicBezTo>
                      <a:pt x="1888" y="1697"/>
                      <a:pt x="1890" y="1694"/>
                      <a:pt x="1887" y="1695"/>
                    </a:cubicBezTo>
                    <a:cubicBezTo>
                      <a:pt x="1886" y="1693"/>
                      <a:pt x="1890" y="1693"/>
                      <a:pt x="1889" y="1691"/>
                    </a:cubicBezTo>
                    <a:cubicBezTo>
                      <a:pt x="1888" y="1692"/>
                      <a:pt x="1886" y="1692"/>
                      <a:pt x="1885" y="1692"/>
                    </a:cubicBezTo>
                    <a:cubicBezTo>
                      <a:pt x="1885" y="1689"/>
                      <a:pt x="1884" y="1688"/>
                      <a:pt x="1882" y="1689"/>
                    </a:cubicBezTo>
                    <a:cubicBezTo>
                      <a:pt x="1882" y="1689"/>
                      <a:pt x="1882" y="1688"/>
                      <a:pt x="1882" y="1687"/>
                    </a:cubicBezTo>
                    <a:cubicBezTo>
                      <a:pt x="1881" y="1688"/>
                      <a:pt x="1880" y="1688"/>
                      <a:pt x="1879" y="1688"/>
                    </a:cubicBezTo>
                    <a:cubicBezTo>
                      <a:pt x="1879" y="1687"/>
                      <a:pt x="1880" y="1687"/>
                      <a:pt x="1881" y="1686"/>
                    </a:cubicBezTo>
                    <a:cubicBezTo>
                      <a:pt x="1881" y="1686"/>
                      <a:pt x="1881" y="1685"/>
                      <a:pt x="1881" y="1684"/>
                    </a:cubicBezTo>
                    <a:cubicBezTo>
                      <a:pt x="1881" y="1683"/>
                      <a:pt x="1880" y="1683"/>
                      <a:pt x="1881" y="1682"/>
                    </a:cubicBezTo>
                    <a:cubicBezTo>
                      <a:pt x="1881" y="1681"/>
                      <a:pt x="1883" y="1682"/>
                      <a:pt x="1883" y="1680"/>
                    </a:cubicBezTo>
                    <a:cubicBezTo>
                      <a:pt x="1881" y="1680"/>
                      <a:pt x="1880" y="1681"/>
                      <a:pt x="1878" y="1681"/>
                    </a:cubicBezTo>
                    <a:cubicBezTo>
                      <a:pt x="1877" y="1681"/>
                      <a:pt x="1877" y="1680"/>
                      <a:pt x="1876" y="1680"/>
                    </a:cubicBezTo>
                    <a:cubicBezTo>
                      <a:pt x="1873" y="1680"/>
                      <a:pt x="1870" y="1682"/>
                      <a:pt x="1868" y="1680"/>
                    </a:cubicBezTo>
                    <a:cubicBezTo>
                      <a:pt x="1872" y="1679"/>
                      <a:pt x="1872" y="1677"/>
                      <a:pt x="1871" y="1674"/>
                    </a:cubicBezTo>
                    <a:cubicBezTo>
                      <a:pt x="1870" y="1673"/>
                      <a:pt x="1869" y="1671"/>
                      <a:pt x="1869" y="1670"/>
                    </a:cubicBezTo>
                    <a:cubicBezTo>
                      <a:pt x="1869" y="1668"/>
                      <a:pt x="1869" y="1667"/>
                      <a:pt x="1866" y="1667"/>
                    </a:cubicBezTo>
                    <a:cubicBezTo>
                      <a:pt x="1865" y="1665"/>
                      <a:pt x="1865" y="1665"/>
                      <a:pt x="1864" y="1664"/>
                    </a:cubicBezTo>
                    <a:cubicBezTo>
                      <a:pt x="1864" y="1664"/>
                      <a:pt x="1862" y="1663"/>
                      <a:pt x="1861" y="1663"/>
                    </a:cubicBezTo>
                    <a:cubicBezTo>
                      <a:pt x="1860" y="1663"/>
                      <a:pt x="1858" y="1664"/>
                      <a:pt x="1857" y="1664"/>
                    </a:cubicBezTo>
                    <a:cubicBezTo>
                      <a:pt x="1855" y="1664"/>
                      <a:pt x="1854" y="1663"/>
                      <a:pt x="1852" y="1663"/>
                    </a:cubicBezTo>
                    <a:cubicBezTo>
                      <a:pt x="1853" y="1661"/>
                      <a:pt x="1856" y="1662"/>
                      <a:pt x="1858" y="1662"/>
                    </a:cubicBezTo>
                    <a:cubicBezTo>
                      <a:pt x="1859" y="1662"/>
                      <a:pt x="1860" y="1660"/>
                      <a:pt x="1862" y="1660"/>
                    </a:cubicBezTo>
                    <a:cubicBezTo>
                      <a:pt x="1863" y="1660"/>
                      <a:pt x="1863" y="1662"/>
                      <a:pt x="1864" y="1661"/>
                    </a:cubicBezTo>
                    <a:cubicBezTo>
                      <a:pt x="1866" y="1660"/>
                      <a:pt x="1865" y="1660"/>
                      <a:pt x="1865" y="1659"/>
                    </a:cubicBezTo>
                    <a:cubicBezTo>
                      <a:pt x="1866" y="1657"/>
                      <a:pt x="1865" y="1655"/>
                      <a:pt x="1868" y="1657"/>
                    </a:cubicBezTo>
                    <a:cubicBezTo>
                      <a:pt x="1868" y="1656"/>
                      <a:pt x="1868" y="1656"/>
                      <a:pt x="1868" y="1655"/>
                    </a:cubicBezTo>
                    <a:cubicBezTo>
                      <a:pt x="1869" y="1656"/>
                      <a:pt x="1871" y="1656"/>
                      <a:pt x="1872" y="1658"/>
                    </a:cubicBezTo>
                    <a:cubicBezTo>
                      <a:pt x="1872" y="1659"/>
                      <a:pt x="1872" y="1661"/>
                      <a:pt x="1872" y="1662"/>
                    </a:cubicBezTo>
                    <a:cubicBezTo>
                      <a:pt x="1872" y="1665"/>
                      <a:pt x="1871" y="1667"/>
                      <a:pt x="1875" y="1667"/>
                    </a:cubicBezTo>
                    <a:cubicBezTo>
                      <a:pt x="1874" y="1670"/>
                      <a:pt x="1877" y="1668"/>
                      <a:pt x="1878" y="1669"/>
                    </a:cubicBezTo>
                    <a:cubicBezTo>
                      <a:pt x="1880" y="1669"/>
                      <a:pt x="1880" y="1670"/>
                      <a:pt x="1880" y="1672"/>
                    </a:cubicBezTo>
                    <a:cubicBezTo>
                      <a:pt x="1882" y="1672"/>
                      <a:pt x="1884" y="1671"/>
                      <a:pt x="1885" y="1669"/>
                    </a:cubicBezTo>
                    <a:cubicBezTo>
                      <a:pt x="1886" y="1670"/>
                      <a:pt x="1886" y="1671"/>
                      <a:pt x="1887" y="1672"/>
                    </a:cubicBezTo>
                    <a:cubicBezTo>
                      <a:pt x="1888" y="1672"/>
                      <a:pt x="1891" y="1671"/>
                      <a:pt x="1892" y="1670"/>
                    </a:cubicBezTo>
                    <a:cubicBezTo>
                      <a:pt x="1893" y="1670"/>
                      <a:pt x="1894" y="1666"/>
                      <a:pt x="1893" y="1667"/>
                    </a:cubicBezTo>
                    <a:cubicBezTo>
                      <a:pt x="1890" y="1668"/>
                      <a:pt x="1890" y="1670"/>
                      <a:pt x="1887" y="1668"/>
                    </a:cubicBezTo>
                    <a:cubicBezTo>
                      <a:pt x="1884" y="1666"/>
                      <a:pt x="1884" y="1663"/>
                      <a:pt x="1886" y="1661"/>
                    </a:cubicBezTo>
                    <a:cubicBezTo>
                      <a:pt x="1888" y="1659"/>
                      <a:pt x="1890" y="1659"/>
                      <a:pt x="1893" y="1659"/>
                    </a:cubicBezTo>
                    <a:cubicBezTo>
                      <a:pt x="1895" y="1659"/>
                      <a:pt x="1896" y="1660"/>
                      <a:pt x="1897" y="1659"/>
                    </a:cubicBezTo>
                    <a:cubicBezTo>
                      <a:pt x="1899" y="1658"/>
                      <a:pt x="1899" y="1657"/>
                      <a:pt x="1900" y="1656"/>
                    </a:cubicBezTo>
                    <a:cubicBezTo>
                      <a:pt x="1901" y="1655"/>
                      <a:pt x="1903" y="1656"/>
                      <a:pt x="1904" y="1655"/>
                    </a:cubicBezTo>
                    <a:cubicBezTo>
                      <a:pt x="1905" y="1654"/>
                      <a:pt x="1906" y="1652"/>
                      <a:pt x="1907" y="1652"/>
                    </a:cubicBezTo>
                    <a:cubicBezTo>
                      <a:pt x="1910" y="1649"/>
                      <a:pt x="1910" y="1651"/>
                      <a:pt x="1911" y="1654"/>
                    </a:cubicBezTo>
                    <a:cubicBezTo>
                      <a:pt x="1911" y="1657"/>
                      <a:pt x="1912" y="1658"/>
                      <a:pt x="1911" y="1661"/>
                    </a:cubicBezTo>
                    <a:cubicBezTo>
                      <a:pt x="1911" y="1663"/>
                      <a:pt x="1910" y="1667"/>
                      <a:pt x="1913" y="1667"/>
                    </a:cubicBezTo>
                    <a:cubicBezTo>
                      <a:pt x="1913" y="1669"/>
                      <a:pt x="1913" y="1671"/>
                      <a:pt x="1914" y="1673"/>
                    </a:cubicBezTo>
                    <a:cubicBezTo>
                      <a:pt x="1915" y="1675"/>
                      <a:pt x="1916" y="1675"/>
                      <a:pt x="1916" y="1678"/>
                    </a:cubicBezTo>
                    <a:cubicBezTo>
                      <a:pt x="1914" y="1678"/>
                      <a:pt x="1906" y="1676"/>
                      <a:pt x="1905" y="1678"/>
                    </a:cubicBezTo>
                    <a:cubicBezTo>
                      <a:pt x="1903" y="1681"/>
                      <a:pt x="1911" y="1690"/>
                      <a:pt x="1908" y="1681"/>
                    </a:cubicBezTo>
                    <a:cubicBezTo>
                      <a:pt x="1910" y="1680"/>
                      <a:pt x="1913" y="1679"/>
                      <a:pt x="1916" y="1679"/>
                    </a:cubicBezTo>
                    <a:cubicBezTo>
                      <a:pt x="1917" y="1679"/>
                      <a:pt x="1918" y="1679"/>
                      <a:pt x="1919" y="1680"/>
                    </a:cubicBezTo>
                    <a:cubicBezTo>
                      <a:pt x="1920" y="1681"/>
                      <a:pt x="1919" y="1682"/>
                      <a:pt x="1920" y="1683"/>
                    </a:cubicBezTo>
                    <a:cubicBezTo>
                      <a:pt x="1923" y="1685"/>
                      <a:pt x="1922" y="1680"/>
                      <a:pt x="1925" y="1681"/>
                    </a:cubicBezTo>
                    <a:cubicBezTo>
                      <a:pt x="1926" y="1682"/>
                      <a:pt x="1927" y="1688"/>
                      <a:pt x="1928" y="1689"/>
                    </a:cubicBezTo>
                    <a:cubicBezTo>
                      <a:pt x="1928" y="1689"/>
                      <a:pt x="1930" y="1691"/>
                      <a:pt x="1930" y="1691"/>
                    </a:cubicBezTo>
                    <a:cubicBezTo>
                      <a:pt x="1930" y="1692"/>
                      <a:pt x="1930" y="1693"/>
                      <a:pt x="1930" y="1694"/>
                    </a:cubicBezTo>
                    <a:cubicBezTo>
                      <a:pt x="1931" y="1697"/>
                      <a:pt x="1932" y="1699"/>
                      <a:pt x="1934" y="1701"/>
                    </a:cubicBezTo>
                    <a:cubicBezTo>
                      <a:pt x="1935" y="1703"/>
                      <a:pt x="1937" y="1707"/>
                      <a:pt x="1940" y="1703"/>
                    </a:cubicBezTo>
                    <a:cubicBezTo>
                      <a:pt x="1942" y="1701"/>
                      <a:pt x="1939" y="1699"/>
                      <a:pt x="1941" y="1697"/>
                    </a:cubicBezTo>
                    <a:cubicBezTo>
                      <a:pt x="1943" y="1700"/>
                      <a:pt x="1944" y="1697"/>
                      <a:pt x="1945" y="1697"/>
                    </a:cubicBezTo>
                    <a:cubicBezTo>
                      <a:pt x="1945" y="1697"/>
                      <a:pt x="1945" y="1696"/>
                      <a:pt x="1946" y="1696"/>
                    </a:cubicBezTo>
                    <a:cubicBezTo>
                      <a:pt x="1947" y="1695"/>
                      <a:pt x="1947" y="1696"/>
                      <a:pt x="1948" y="1696"/>
                    </a:cubicBezTo>
                    <a:cubicBezTo>
                      <a:pt x="1950" y="1696"/>
                      <a:pt x="1951" y="1691"/>
                      <a:pt x="1948" y="1692"/>
                    </a:cubicBezTo>
                    <a:cubicBezTo>
                      <a:pt x="1947" y="1688"/>
                      <a:pt x="1945" y="1689"/>
                      <a:pt x="1942" y="1687"/>
                    </a:cubicBezTo>
                    <a:cubicBezTo>
                      <a:pt x="1942" y="1687"/>
                      <a:pt x="1942" y="1685"/>
                      <a:pt x="1941" y="1684"/>
                    </a:cubicBezTo>
                    <a:cubicBezTo>
                      <a:pt x="1939" y="1684"/>
                      <a:pt x="1939" y="1685"/>
                      <a:pt x="1937" y="1683"/>
                    </a:cubicBezTo>
                    <a:cubicBezTo>
                      <a:pt x="1937" y="1682"/>
                      <a:pt x="1937" y="1680"/>
                      <a:pt x="1936" y="1679"/>
                    </a:cubicBezTo>
                    <a:cubicBezTo>
                      <a:pt x="1936" y="1678"/>
                      <a:pt x="1934" y="1677"/>
                      <a:pt x="1934" y="1676"/>
                    </a:cubicBezTo>
                    <a:cubicBezTo>
                      <a:pt x="1933" y="1672"/>
                      <a:pt x="1938" y="1671"/>
                      <a:pt x="1940" y="1669"/>
                    </a:cubicBezTo>
                    <a:cubicBezTo>
                      <a:pt x="1942" y="1667"/>
                      <a:pt x="1945" y="1664"/>
                      <a:pt x="1947" y="1667"/>
                    </a:cubicBezTo>
                    <a:cubicBezTo>
                      <a:pt x="1949" y="1669"/>
                      <a:pt x="1947" y="1673"/>
                      <a:pt x="1947" y="1676"/>
                    </a:cubicBezTo>
                    <a:cubicBezTo>
                      <a:pt x="1948" y="1679"/>
                      <a:pt x="1949" y="1679"/>
                      <a:pt x="1952" y="1681"/>
                    </a:cubicBezTo>
                    <a:cubicBezTo>
                      <a:pt x="1953" y="1682"/>
                      <a:pt x="1953" y="1683"/>
                      <a:pt x="1954" y="1684"/>
                    </a:cubicBezTo>
                    <a:cubicBezTo>
                      <a:pt x="1956" y="1684"/>
                      <a:pt x="1958" y="1683"/>
                      <a:pt x="1959" y="1682"/>
                    </a:cubicBezTo>
                    <a:cubicBezTo>
                      <a:pt x="1961" y="1684"/>
                      <a:pt x="1965" y="1682"/>
                      <a:pt x="1967" y="1681"/>
                    </a:cubicBezTo>
                    <a:cubicBezTo>
                      <a:pt x="1966" y="1677"/>
                      <a:pt x="1966" y="1677"/>
                      <a:pt x="1970" y="1677"/>
                    </a:cubicBezTo>
                    <a:cubicBezTo>
                      <a:pt x="1973" y="1677"/>
                      <a:pt x="1977" y="1676"/>
                      <a:pt x="1977" y="1674"/>
                    </a:cubicBezTo>
                    <a:cubicBezTo>
                      <a:pt x="1976" y="1673"/>
                      <a:pt x="1976" y="1673"/>
                      <a:pt x="1975" y="1672"/>
                    </a:cubicBezTo>
                    <a:cubicBezTo>
                      <a:pt x="1974" y="1672"/>
                      <a:pt x="1973" y="1672"/>
                      <a:pt x="1973" y="1670"/>
                    </a:cubicBezTo>
                    <a:cubicBezTo>
                      <a:pt x="1969" y="1672"/>
                      <a:pt x="1968" y="1670"/>
                      <a:pt x="1965" y="1670"/>
                    </a:cubicBezTo>
                    <a:cubicBezTo>
                      <a:pt x="1962" y="1670"/>
                      <a:pt x="1957" y="1671"/>
                      <a:pt x="1956" y="1669"/>
                    </a:cubicBezTo>
                    <a:cubicBezTo>
                      <a:pt x="1962" y="1667"/>
                      <a:pt x="1972" y="1668"/>
                      <a:pt x="1977" y="1664"/>
                    </a:cubicBezTo>
                    <a:cubicBezTo>
                      <a:pt x="1978" y="1664"/>
                      <a:pt x="1978" y="1662"/>
                      <a:pt x="1979" y="1662"/>
                    </a:cubicBezTo>
                    <a:cubicBezTo>
                      <a:pt x="1979" y="1661"/>
                      <a:pt x="1981" y="1662"/>
                      <a:pt x="1981" y="1661"/>
                    </a:cubicBezTo>
                    <a:cubicBezTo>
                      <a:pt x="1982" y="1660"/>
                      <a:pt x="1982" y="1657"/>
                      <a:pt x="1982" y="1657"/>
                    </a:cubicBezTo>
                    <a:cubicBezTo>
                      <a:pt x="1982" y="1657"/>
                      <a:pt x="1983" y="1657"/>
                      <a:pt x="1983" y="1656"/>
                    </a:cubicBezTo>
                    <a:cubicBezTo>
                      <a:pt x="1983" y="1656"/>
                      <a:pt x="1982" y="1655"/>
                      <a:pt x="1982" y="1655"/>
                    </a:cubicBezTo>
                    <a:cubicBezTo>
                      <a:pt x="1983" y="1654"/>
                      <a:pt x="1981" y="1654"/>
                      <a:pt x="1983" y="1652"/>
                    </a:cubicBezTo>
                    <a:cubicBezTo>
                      <a:pt x="1984" y="1651"/>
                      <a:pt x="1986" y="1652"/>
                      <a:pt x="1987" y="1652"/>
                    </a:cubicBezTo>
                    <a:cubicBezTo>
                      <a:pt x="1988" y="1649"/>
                      <a:pt x="1988" y="1645"/>
                      <a:pt x="1989" y="1642"/>
                    </a:cubicBezTo>
                    <a:cubicBezTo>
                      <a:pt x="1990" y="1639"/>
                      <a:pt x="1991" y="1637"/>
                      <a:pt x="1993" y="1635"/>
                    </a:cubicBezTo>
                    <a:cubicBezTo>
                      <a:pt x="1993" y="1633"/>
                      <a:pt x="1994" y="1631"/>
                      <a:pt x="1995" y="1629"/>
                    </a:cubicBezTo>
                    <a:cubicBezTo>
                      <a:pt x="1997" y="1626"/>
                      <a:pt x="1998" y="1626"/>
                      <a:pt x="1999" y="1623"/>
                    </a:cubicBezTo>
                    <a:cubicBezTo>
                      <a:pt x="2000" y="1618"/>
                      <a:pt x="2001" y="1613"/>
                      <a:pt x="2001" y="1609"/>
                    </a:cubicBezTo>
                    <a:cubicBezTo>
                      <a:pt x="2000" y="1607"/>
                      <a:pt x="2001" y="1602"/>
                      <a:pt x="2000" y="1601"/>
                    </a:cubicBezTo>
                    <a:cubicBezTo>
                      <a:pt x="1997" y="1599"/>
                      <a:pt x="1988" y="1602"/>
                      <a:pt x="1985" y="1602"/>
                    </a:cubicBezTo>
                    <a:cubicBezTo>
                      <a:pt x="1987" y="1600"/>
                      <a:pt x="1992" y="1598"/>
                      <a:pt x="1994" y="1597"/>
                    </a:cubicBezTo>
                    <a:cubicBezTo>
                      <a:pt x="1996" y="1596"/>
                      <a:pt x="1998" y="1594"/>
                      <a:pt x="1999" y="1593"/>
                    </a:cubicBezTo>
                    <a:cubicBezTo>
                      <a:pt x="2002" y="1591"/>
                      <a:pt x="2000" y="1591"/>
                      <a:pt x="2004" y="1592"/>
                    </a:cubicBezTo>
                    <a:cubicBezTo>
                      <a:pt x="2006" y="1593"/>
                      <a:pt x="2007" y="1594"/>
                      <a:pt x="2009" y="1592"/>
                    </a:cubicBezTo>
                    <a:cubicBezTo>
                      <a:pt x="2010" y="1591"/>
                      <a:pt x="2010" y="1589"/>
                      <a:pt x="2010" y="1587"/>
                    </a:cubicBezTo>
                    <a:cubicBezTo>
                      <a:pt x="2010" y="1581"/>
                      <a:pt x="2002" y="1585"/>
                      <a:pt x="2001" y="1582"/>
                    </a:cubicBezTo>
                    <a:cubicBezTo>
                      <a:pt x="2004" y="1582"/>
                      <a:pt x="2007" y="1580"/>
                      <a:pt x="2009" y="1581"/>
                    </a:cubicBezTo>
                    <a:cubicBezTo>
                      <a:pt x="2011" y="1581"/>
                      <a:pt x="2012" y="1582"/>
                      <a:pt x="2014" y="1580"/>
                    </a:cubicBezTo>
                    <a:cubicBezTo>
                      <a:pt x="2010" y="1580"/>
                      <a:pt x="2009" y="1578"/>
                      <a:pt x="2009" y="1575"/>
                    </a:cubicBezTo>
                    <a:cubicBezTo>
                      <a:pt x="2007" y="1575"/>
                      <a:pt x="2005" y="1574"/>
                      <a:pt x="2006" y="1572"/>
                    </a:cubicBezTo>
                    <a:cubicBezTo>
                      <a:pt x="2012" y="1570"/>
                      <a:pt x="2004" y="1567"/>
                      <a:pt x="2009" y="1564"/>
                    </a:cubicBezTo>
                    <a:cubicBezTo>
                      <a:pt x="2010" y="1565"/>
                      <a:pt x="2010" y="1566"/>
                      <a:pt x="2010" y="1567"/>
                    </a:cubicBezTo>
                    <a:cubicBezTo>
                      <a:pt x="2010" y="1567"/>
                      <a:pt x="2012" y="1569"/>
                      <a:pt x="2012" y="1569"/>
                    </a:cubicBezTo>
                    <a:cubicBezTo>
                      <a:pt x="2013" y="1570"/>
                      <a:pt x="2011" y="1573"/>
                      <a:pt x="2013" y="1574"/>
                    </a:cubicBezTo>
                    <a:cubicBezTo>
                      <a:pt x="2013" y="1574"/>
                      <a:pt x="2020" y="1572"/>
                      <a:pt x="2020" y="1572"/>
                    </a:cubicBezTo>
                    <a:cubicBezTo>
                      <a:pt x="2023" y="1570"/>
                      <a:pt x="2025" y="1567"/>
                      <a:pt x="2028" y="1565"/>
                    </a:cubicBezTo>
                    <a:cubicBezTo>
                      <a:pt x="2029" y="1564"/>
                      <a:pt x="2035" y="1562"/>
                      <a:pt x="2034" y="1560"/>
                    </a:cubicBezTo>
                    <a:cubicBezTo>
                      <a:pt x="2034" y="1560"/>
                      <a:pt x="2032" y="1560"/>
                      <a:pt x="2032" y="1560"/>
                    </a:cubicBezTo>
                    <a:cubicBezTo>
                      <a:pt x="2031" y="1558"/>
                      <a:pt x="2030" y="1555"/>
                      <a:pt x="2032" y="1554"/>
                    </a:cubicBezTo>
                    <a:cubicBezTo>
                      <a:pt x="2031" y="1553"/>
                      <a:pt x="2032" y="1552"/>
                      <a:pt x="2032" y="1551"/>
                    </a:cubicBezTo>
                    <a:cubicBezTo>
                      <a:pt x="2033" y="1551"/>
                      <a:pt x="2035" y="1551"/>
                      <a:pt x="2036" y="1550"/>
                    </a:cubicBezTo>
                    <a:cubicBezTo>
                      <a:pt x="2036" y="1549"/>
                      <a:pt x="2036" y="1548"/>
                      <a:pt x="2036" y="1547"/>
                    </a:cubicBezTo>
                    <a:cubicBezTo>
                      <a:pt x="2041" y="1548"/>
                      <a:pt x="2037" y="1540"/>
                      <a:pt x="2037" y="1538"/>
                    </a:cubicBezTo>
                    <a:cubicBezTo>
                      <a:pt x="2037" y="1536"/>
                      <a:pt x="2037" y="1536"/>
                      <a:pt x="2039" y="1535"/>
                    </a:cubicBezTo>
                    <a:cubicBezTo>
                      <a:pt x="2040" y="1534"/>
                      <a:pt x="2043" y="1533"/>
                      <a:pt x="2043" y="1533"/>
                    </a:cubicBezTo>
                    <a:cubicBezTo>
                      <a:pt x="2042" y="1532"/>
                      <a:pt x="2042" y="1530"/>
                      <a:pt x="2042" y="1529"/>
                    </a:cubicBezTo>
                    <a:cubicBezTo>
                      <a:pt x="2043" y="1530"/>
                      <a:pt x="2044" y="1531"/>
                      <a:pt x="2046" y="1532"/>
                    </a:cubicBezTo>
                    <a:close/>
                    <a:moveTo>
                      <a:pt x="863" y="2577"/>
                    </a:moveTo>
                    <a:cubicBezTo>
                      <a:pt x="863" y="2577"/>
                      <a:pt x="863" y="2577"/>
                      <a:pt x="863" y="2577"/>
                    </a:cubicBezTo>
                    <a:cubicBezTo>
                      <a:pt x="863" y="2577"/>
                      <a:pt x="863" y="2577"/>
                      <a:pt x="863" y="2577"/>
                    </a:cubicBezTo>
                    <a:close/>
                    <a:moveTo>
                      <a:pt x="995" y="2461"/>
                    </a:moveTo>
                    <a:cubicBezTo>
                      <a:pt x="996" y="2461"/>
                      <a:pt x="996" y="2461"/>
                      <a:pt x="996" y="2461"/>
                    </a:cubicBezTo>
                    <a:cubicBezTo>
                      <a:pt x="996" y="2461"/>
                      <a:pt x="996" y="2461"/>
                      <a:pt x="995" y="2461"/>
                    </a:cubicBezTo>
                    <a:close/>
                    <a:moveTo>
                      <a:pt x="1181" y="2202"/>
                    </a:moveTo>
                    <a:cubicBezTo>
                      <a:pt x="1181" y="2202"/>
                      <a:pt x="1180" y="2202"/>
                      <a:pt x="1180" y="2202"/>
                    </a:cubicBezTo>
                    <a:cubicBezTo>
                      <a:pt x="1180" y="2202"/>
                      <a:pt x="1181" y="2202"/>
                      <a:pt x="1181" y="2202"/>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grpSp>
        <p:grpSp>
          <p:nvGrpSpPr>
            <p:cNvPr id="8921" name="Group 4364"/>
            <p:cNvGrpSpPr>
              <a:grpSpLocks/>
            </p:cNvGrpSpPr>
            <p:nvPr/>
          </p:nvGrpSpPr>
          <p:grpSpPr bwMode="auto">
            <a:xfrm>
              <a:off x="4499" y="1767"/>
              <a:ext cx="157" cy="161"/>
              <a:chOff x="4499" y="1767"/>
              <a:chExt cx="157" cy="161"/>
            </a:xfrm>
          </p:grpSpPr>
          <p:sp>
            <p:nvSpPr>
              <p:cNvPr id="10466" name="Freeform 4164"/>
              <p:cNvSpPr>
                <a:spLocks/>
              </p:cNvSpPr>
              <p:nvPr/>
            </p:nvSpPr>
            <p:spPr bwMode="auto">
              <a:xfrm>
                <a:off x="4499" y="1927"/>
                <a:ext cx="1" cy="1"/>
              </a:xfrm>
              <a:custGeom>
                <a:avLst/>
                <a:gdLst>
                  <a:gd name="T0" fmla="*/ 0 w 4"/>
                  <a:gd name="T1" fmla="*/ 1 h 3"/>
                  <a:gd name="T2" fmla="*/ 1 w 4"/>
                  <a:gd name="T3" fmla="*/ 3 h 3"/>
                  <a:gd name="T4" fmla="*/ 3 w 4"/>
                  <a:gd name="T5" fmla="*/ 1 h 3"/>
                  <a:gd name="T6" fmla="*/ 0 w 4"/>
                  <a:gd name="T7" fmla="*/ 1 h 3"/>
                </a:gdLst>
                <a:ahLst/>
                <a:cxnLst>
                  <a:cxn ang="0">
                    <a:pos x="T0" y="T1"/>
                  </a:cxn>
                  <a:cxn ang="0">
                    <a:pos x="T2" y="T3"/>
                  </a:cxn>
                  <a:cxn ang="0">
                    <a:pos x="T4" y="T5"/>
                  </a:cxn>
                  <a:cxn ang="0">
                    <a:pos x="T6" y="T7"/>
                  </a:cxn>
                </a:cxnLst>
                <a:rect l="0" t="0" r="r" b="b"/>
                <a:pathLst>
                  <a:path w="4" h="3">
                    <a:moveTo>
                      <a:pt x="0" y="1"/>
                    </a:moveTo>
                    <a:cubicBezTo>
                      <a:pt x="0" y="2"/>
                      <a:pt x="0" y="2"/>
                      <a:pt x="1" y="3"/>
                    </a:cubicBezTo>
                    <a:cubicBezTo>
                      <a:pt x="2" y="3"/>
                      <a:pt x="4" y="2"/>
                      <a:pt x="3" y="1"/>
                    </a:cubicBezTo>
                    <a:cubicBezTo>
                      <a:pt x="3" y="0"/>
                      <a:pt x="0" y="1"/>
                      <a:pt x="0" y="1"/>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467" name="Freeform 4165"/>
              <p:cNvSpPr>
                <a:spLocks/>
              </p:cNvSpPr>
              <p:nvPr/>
            </p:nvSpPr>
            <p:spPr bwMode="auto">
              <a:xfrm>
                <a:off x="4499" y="1924"/>
                <a:ext cx="0" cy="0"/>
              </a:xfrm>
              <a:custGeom>
                <a:avLst/>
                <a:gdLst>
                  <a:gd name="T0" fmla="*/ 1 w 3"/>
                  <a:gd name="T1" fmla="*/ 1 h 4"/>
                  <a:gd name="T2" fmla="*/ 0 w 3"/>
                  <a:gd name="T3" fmla="*/ 4 h 4"/>
                  <a:gd name="T4" fmla="*/ 2 w 3"/>
                  <a:gd name="T5" fmla="*/ 1 h 4"/>
                  <a:gd name="T6" fmla="*/ 1 w 3"/>
                  <a:gd name="T7" fmla="*/ 1 h 4"/>
                </a:gdLst>
                <a:ahLst/>
                <a:cxnLst>
                  <a:cxn ang="0">
                    <a:pos x="T0" y="T1"/>
                  </a:cxn>
                  <a:cxn ang="0">
                    <a:pos x="T2" y="T3"/>
                  </a:cxn>
                  <a:cxn ang="0">
                    <a:pos x="T4" y="T5"/>
                  </a:cxn>
                  <a:cxn ang="0">
                    <a:pos x="T6" y="T7"/>
                  </a:cxn>
                </a:cxnLst>
                <a:rect l="0" t="0" r="r" b="b"/>
                <a:pathLst>
                  <a:path w="3" h="4">
                    <a:moveTo>
                      <a:pt x="1" y="1"/>
                    </a:moveTo>
                    <a:cubicBezTo>
                      <a:pt x="1" y="2"/>
                      <a:pt x="1" y="3"/>
                      <a:pt x="0" y="4"/>
                    </a:cubicBezTo>
                    <a:cubicBezTo>
                      <a:pt x="1" y="3"/>
                      <a:pt x="3" y="3"/>
                      <a:pt x="2" y="1"/>
                    </a:cubicBezTo>
                    <a:cubicBezTo>
                      <a:pt x="2" y="0"/>
                      <a:pt x="1" y="1"/>
                      <a:pt x="1" y="1"/>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468" name="Freeform 4166"/>
              <p:cNvSpPr>
                <a:spLocks/>
              </p:cNvSpPr>
              <p:nvPr/>
            </p:nvSpPr>
            <p:spPr bwMode="auto">
              <a:xfrm>
                <a:off x="4504" y="1917"/>
                <a:ext cx="0" cy="1"/>
              </a:xfrm>
              <a:custGeom>
                <a:avLst/>
                <a:gdLst>
                  <a:gd name="T0" fmla="*/ 0 w 5"/>
                  <a:gd name="T1" fmla="*/ 7 h 8"/>
                  <a:gd name="T2" fmla="*/ 3 w 5"/>
                  <a:gd name="T3" fmla="*/ 6 h 8"/>
                  <a:gd name="T4" fmla="*/ 5 w 5"/>
                  <a:gd name="T5" fmla="*/ 3 h 8"/>
                  <a:gd name="T6" fmla="*/ 3 w 5"/>
                  <a:gd name="T7" fmla="*/ 2 h 8"/>
                  <a:gd name="T8" fmla="*/ 2 w 5"/>
                  <a:gd name="T9" fmla="*/ 5 h 8"/>
                  <a:gd name="T10" fmla="*/ 0 w 5"/>
                  <a:gd name="T11" fmla="*/ 7 h 8"/>
                </a:gdLst>
                <a:ahLst/>
                <a:cxnLst>
                  <a:cxn ang="0">
                    <a:pos x="T0" y="T1"/>
                  </a:cxn>
                  <a:cxn ang="0">
                    <a:pos x="T2" y="T3"/>
                  </a:cxn>
                  <a:cxn ang="0">
                    <a:pos x="T4" y="T5"/>
                  </a:cxn>
                  <a:cxn ang="0">
                    <a:pos x="T6" y="T7"/>
                  </a:cxn>
                  <a:cxn ang="0">
                    <a:pos x="T8" y="T9"/>
                  </a:cxn>
                  <a:cxn ang="0">
                    <a:pos x="T10" y="T11"/>
                  </a:cxn>
                </a:cxnLst>
                <a:rect l="0" t="0" r="r" b="b"/>
                <a:pathLst>
                  <a:path w="5" h="8">
                    <a:moveTo>
                      <a:pt x="0" y="7"/>
                    </a:moveTo>
                    <a:cubicBezTo>
                      <a:pt x="2" y="8"/>
                      <a:pt x="2" y="7"/>
                      <a:pt x="3" y="6"/>
                    </a:cubicBezTo>
                    <a:cubicBezTo>
                      <a:pt x="4" y="5"/>
                      <a:pt x="5" y="4"/>
                      <a:pt x="5" y="3"/>
                    </a:cubicBezTo>
                    <a:cubicBezTo>
                      <a:pt x="3" y="4"/>
                      <a:pt x="4" y="3"/>
                      <a:pt x="3" y="2"/>
                    </a:cubicBezTo>
                    <a:cubicBezTo>
                      <a:pt x="0" y="0"/>
                      <a:pt x="0" y="5"/>
                      <a:pt x="2" y="5"/>
                    </a:cubicBezTo>
                    <a:cubicBezTo>
                      <a:pt x="1" y="6"/>
                      <a:pt x="1" y="6"/>
                      <a:pt x="0" y="7"/>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469" name="Freeform 4167"/>
              <p:cNvSpPr>
                <a:spLocks/>
              </p:cNvSpPr>
              <p:nvPr/>
            </p:nvSpPr>
            <p:spPr bwMode="auto">
              <a:xfrm>
                <a:off x="4504" y="1894"/>
                <a:ext cx="2" cy="3"/>
              </a:xfrm>
              <a:custGeom>
                <a:avLst/>
                <a:gdLst>
                  <a:gd name="T0" fmla="*/ 9 w 17"/>
                  <a:gd name="T1" fmla="*/ 10 h 22"/>
                  <a:gd name="T2" fmla="*/ 12 w 17"/>
                  <a:gd name="T3" fmla="*/ 13 h 22"/>
                  <a:gd name="T4" fmla="*/ 15 w 17"/>
                  <a:gd name="T5" fmla="*/ 6 h 22"/>
                  <a:gd name="T6" fmla="*/ 12 w 17"/>
                  <a:gd name="T7" fmla="*/ 10 h 22"/>
                  <a:gd name="T8" fmla="*/ 8 w 17"/>
                  <a:gd name="T9" fmla="*/ 10 h 22"/>
                  <a:gd name="T10" fmla="*/ 8 w 17"/>
                  <a:gd name="T11" fmla="*/ 8 h 22"/>
                  <a:gd name="T12" fmla="*/ 7 w 17"/>
                  <a:gd name="T13" fmla="*/ 6 h 22"/>
                  <a:gd name="T14" fmla="*/ 8 w 17"/>
                  <a:gd name="T15" fmla="*/ 3 h 22"/>
                  <a:gd name="T16" fmla="*/ 8 w 17"/>
                  <a:gd name="T17" fmla="*/ 2 h 22"/>
                  <a:gd name="T18" fmla="*/ 10 w 17"/>
                  <a:gd name="T19" fmla="*/ 2 h 22"/>
                  <a:gd name="T20" fmla="*/ 10 w 17"/>
                  <a:gd name="T21" fmla="*/ 1 h 22"/>
                  <a:gd name="T22" fmla="*/ 9 w 17"/>
                  <a:gd name="T23" fmla="*/ 1 h 22"/>
                  <a:gd name="T24" fmla="*/ 7 w 17"/>
                  <a:gd name="T25" fmla="*/ 0 h 22"/>
                  <a:gd name="T26" fmla="*/ 7 w 17"/>
                  <a:gd name="T27" fmla="*/ 2 h 22"/>
                  <a:gd name="T28" fmla="*/ 4 w 17"/>
                  <a:gd name="T29" fmla="*/ 3 h 22"/>
                  <a:gd name="T30" fmla="*/ 1 w 17"/>
                  <a:gd name="T31" fmla="*/ 5 h 22"/>
                  <a:gd name="T32" fmla="*/ 3 w 17"/>
                  <a:gd name="T33" fmla="*/ 8 h 22"/>
                  <a:gd name="T34" fmla="*/ 3 w 17"/>
                  <a:gd name="T35" fmla="*/ 12 h 22"/>
                  <a:gd name="T36" fmla="*/ 2 w 17"/>
                  <a:gd name="T37" fmla="*/ 16 h 22"/>
                  <a:gd name="T38" fmla="*/ 1 w 17"/>
                  <a:gd name="T39" fmla="*/ 19 h 22"/>
                  <a:gd name="T40" fmla="*/ 5 w 17"/>
                  <a:gd name="T41" fmla="*/ 17 h 22"/>
                  <a:gd name="T42" fmla="*/ 7 w 17"/>
                  <a:gd name="T43" fmla="*/ 14 h 22"/>
                  <a:gd name="T44" fmla="*/ 7 w 17"/>
                  <a:gd name="T45" fmla="*/ 11 h 22"/>
                  <a:gd name="T46" fmla="*/ 8 w 17"/>
                  <a:gd name="T47" fmla="*/ 12 h 22"/>
                  <a:gd name="T48" fmla="*/ 9 w 17"/>
                  <a:gd name="T49" fmla="*/ 1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7" h="22">
                    <a:moveTo>
                      <a:pt x="9" y="10"/>
                    </a:moveTo>
                    <a:cubicBezTo>
                      <a:pt x="9" y="12"/>
                      <a:pt x="9" y="15"/>
                      <a:pt x="12" y="13"/>
                    </a:cubicBezTo>
                    <a:cubicBezTo>
                      <a:pt x="11" y="10"/>
                      <a:pt x="17" y="10"/>
                      <a:pt x="15" y="6"/>
                    </a:cubicBezTo>
                    <a:cubicBezTo>
                      <a:pt x="13" y="6"/>
                      <a:pt x="13" y="9"/>
                      <a:pt x="12" y="10"/>
                    </a:cubicBezTo>
                    <a:cubicBezTo>
                      <a:pt x="11" y="10"/>
                      <a:pt x="10" y="10"/>
                      <a:pt x="8" y="10"/>
                    </a:cubicBezTo>
                    <a:cubicBezTo>
                      <a:pt x="8" y="9"/>
                      <a:pt x="8" y="8"/>
                      <a:pt x="8" y="8"/>
                    </a:cubicBezTo>
                    <a:cubicBezTo>
                      <a:pt x="8" y="7"/>
                      <a:pt x="7" y="7"/>
                      <a:pt x="7" y="6"/>
                    </a:cubicBezTo>
                    <a:cubicBezTo>
                      <a:pt x="6" y="5"/>
                      <a:pt x="8" y="4"/>
                      <a:pt x="8" y="3"/>
                    </a:cubicBezTo>
                    <a:cubicBezTo>
                      <a:pt x="8" y="3"/>
                      <a:pt x="8" y="2"/>
                      <a:pt x="8" y="2"/>
                    </a:cubicBezTo>
                    <a:cubicBezTo>
                      <a:pt x="9" y="2"/>
                      <a:pt x="10" y="2"/>
                      <a:pt x="10" y="2"/>
                    </a:cubicBezTo>
                    <a:cubicBezTo>
                      <a:pt x="10" y="2"/>
                      <a:pt x="10" y="1"/>
                      <a:pt x="10" y="1"/>
                    </a:cubicBezTo>
                    <a:cubicBezTo>
                      <a:pt x="10" y="1"/>
                      <a:pt x="9" y="1"/>
                      <a:pt x="9" y="1"/>
                    </a:cubicBezTo>
                    <a:cubicBezTo>
                      <a:pt x="9" y="1"/>
                      <a:pt x="7" y="0"/>
                      <a:pt x="7" y="0"/>
                    </a:cubicBezTo>
                    <a:cubicBezTo>
                      <a:pt x="7" y="0"/>
                      <a:pt x="7" y="2"/>
                      <a:pt x="7" y="2"/>
                    </a:cubicBezTo>
                    <a:cubicBezTo>
                      <a:pt x="6" y="3"/>
                      <a:pt x="5" y="3"/>
                      <a:pt x="4" y="3"/>
                    </a:cubicBezTo>
                    <a:cubicBezTo>
                      <a:pt x="3" y="4"/>
                      <a:pt x="2" y="5"/>
                      <a:pt x="1" y="5"/>
                    </a:cubicBezTo>
                    <a:cubicBezTo>
                      <a:pt x="1" y="6"/>
                      <a:pt x="2" y="7"/>
                      <a:pt x="3" y="8"/>
                    </a:cubicBezTo>
                    <a:cubicBezTo>
                      <a:pt x="3" y="9"/>
                      <a:pt x="3" y="11"/>
                      <a:pt x="3" y="12"/>
                    </a:cubicBezTo>
                    <a:cubicBezTo>
                      <a:pt x="3" y="13"/>
                      <a:pt x="3" y="15"/>
                      <a:pt x="2" y="16"/>
                    </a:cubicBezTo>
                    <a:cubicBezTo>
                      <a:pt x="2" y="17"/>
                      <a:pt x="1" y="18"/>
                      <a:pt x="1" y="19"/>
                    </a:cubicBezTo>
                    <a:cubicBezTo>
                      <a:pt x="0" y="22"/>
                      <a:pt x="4" y="18"/>
                      <a:pt x="5" y="17"/>
                    </a:cubicBezTo>
                    <a:cubicBezTo>
                      <a:pt x="6" y="16"/>
                      <a:pt x="7" y="15"/>
                      <a:pt x="7" y="14"/>
                    </a:cubicBezTo>
                    <a:cubicBezTo>
                      <a:pt x="7" y="13"/>
                      <a:pt x="5" y="12"/>
                      <a:pt x="7" y="11"/>
                    </a:cubicBezTo>
                    <a:cubicBezTo>
                      <a:pt x="7" y="12"/>
                      <a:pt x="7" y="12"/>
                      <a:pt x="8" y="12"/>
                    </a:cubicBezTo>
                    <a:cubicBezTo>
                      <a:pt x="7" y="11"/>
                      <a:pt x="8" y="11"/>
                      <a:pt x="9" y="10"/>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470" name="Freeform 4168"/>
              <p:cNvSpPr>
                <a:spLocks/>
              </p:cNvSpPr>
              <p:nvPr/>
            </p:nvSpPr>
            <p:spPr bwMode="auto">
              <a:xfrm>
                <a:off x="4506" y="1895"/>
                <a:ext cx="2" cy="5"/>
              </a:xfrm>
              <a:custGeom>
                <a:avLst/>
                <a:gdLst>
                  <a:gd name="T0" fmla="*/ 14 w 16"/>
                  <a:gd name="T1" fmla="*/ 12 h 36"/>
                  <a:gd name="T2" fmla="*/ 15 w 16"/>
                  <a:gd name="T3" fmla="*/ 6 h 36"/>
                  <a:gd name="T4" fmla="*/ 15 w 16"/>
                  <a:gd name="T5" fmla="*/ 0 h 36"/>
                  <a:gd name="T6" fmla="*/ 12 w 16"/>
                  <a:gd name="T7" fmla="*/ 5 h 36"/>
                  <a:gd name="T8" fmla="*/ 7 w 16"/>
                  <a:gd name="T9" fmla="*/ 7 h 36"/>
                  <a:gd name="T10" fmla="*/ 2 w 16"/>
                  <a:gd name="T11" fmla="*/ 11 h 36"/>
                  <a:gd name="T12" fmla="*/ 3 w 16"/>
                  <a:gd name="T13" fmla="*/ 16 h 36"/>
                  <a:gd name="T14" fmla="*/ 2 w 16"/>
                  <a:gd name="T15" fmla="*/ 19 h 36"/>
                  <a:gd name="T16" fmla="*/ 2 w 16"/>
                  <a:gd name="T17" fmla="*/ 21 h 36"/>
                  <a:gd name="T18" fmla="*/ 1 w 16"/>
                  <a:gd name="T19" fmla="*/ 26 h 36"/>
                  <a:gd name="T20" fmla="*/ 1 w 16"/>
                  <a:gd name="T21" fmla="*/ 29 h 36"/>
                  <a:gd name="T22" fmla="*/ 3 w 16"/>
                  <a:gd name="T23" fmla="*/ 29 h 36"/>
                  <a:gd name="T24" fmla="*/ 4 w 16"/>
                  <a:gd name="T25" fmla="*/ 34 h 36"/>
                  <a:gd name="T26" fmla="*/ 7 w 16"/>
                  <a:gd name="T27" fmla="*/ 34 h 36"/>
                  <a:gd name="T28" fmla="*/ 10 w 16"/>
                  <a:gd name="T29" fmla="*/ 35 h 36"/>
                  <a:gd name="T30" fmla="*/ 11 w 16"/>
                  <a:gd name="T31" fmla="*/ 31 h 36"/>
                  <a:gd name="T32" fmla="*/ 10 w 16"/>
                  <a:gd name="T33" fmla="*/ 29 h 36"/>
                  <a:gd name="T34" fmla="*/ 12 w 16"/>
                  <a:gd name="T35" fmla="*/ 28 h 36"/>
                  <a:gd name="T36" fmla="*/ 11 w 16"/>
                  <a:gd name="T37" fmla="*/ 23 h 36"/>
                  <a:gd name="T38" fmla="*/ 12 w 16"/>
                  <a:gd name="T39" fmla="*/ 19 h 36"/>
                  <a:gd name="T40" fmla="*/ 14 w 16"/>
                  <a:gd name="T41" fmla="*/ 12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 h="36">
                    <a:moveTo>
                      <a:pt x="14" y="12"/>
                    </a:moveTo>
                    <a:cubicBezTo>
                      <a:pt x="15" y="10"/>
                      <a:pt x="15" y="9"/>
                      <a:pt x="15" y="6"/>
                    </a:cubicBezTo>
                    <a:cubicBezTo>
                      <a:pt x="15" y="4"/>
                      <a:pt x="16" y="2"/>
                      <a:pt x="15" y="0"/>
                    </a:cubicBezTo>
                    <a:cubicBezTo>
                      <a:pt x="15" y="1"/>
                      <a:pt x="12" y="5"/>
                      <a:pt x="12" y="5"/>
                    </a:cubicBezTo>
                    <a:cubicBezTo>
                      <a:pt x="10" y="6"/>
                      <a:pt x="8" y="6"/>
                      <a:pt x="7" y="7"/>
                    </a:cubicBezTo>
                    <a:cubicBezTo>
                      <a:pt x="5" y="9"/>
                      <a:pt x="5" y="10"/>
                      <a:pt x="2" y="11"/>
                    </a:cubicBezTo>
                    <a:cubicBezTo>
                      <a:pt x="2" y="13"/>
                      <a:pt x="3" y="14"/>
                      <a:pt x="3" y="16"/>
                    </a:cubicBezTo>
                    <a:cubicBezTo>
                      <a:pt x="3" y="17"/>
                      <a:pt x="2" y="18"/>
                      <a:pt x="2" y="19"/>
                    </a:cubicBezTo>
                    <a:cubicBezTo>
                      <a:pt x="2" y="19"/>
                      <a:pt x="2" y="20"/>
                      <a:pt x="2" y="21"/>
                    </a:cubicBezTo>
                    <a:cubicBezTo>
                      <a:pt x="2" y="23"/>
                      <a:pt x="2" y="24"/>
                      <a:pt x="1" y="26"/>
                    </a:cubicBezTo>
                    <a:cubicBezTo>
                      <a:pt x="1" y="27"/>
                      <a:pt x="0" y="28"/>
                      <a:pt x="1" y="29"/>
                    </a:cubicBezTo>
                    <a:cubicBezTo>
                      <a:pt x="2" y="30"/>
                      <a:pt x="2" y="29"/>
                      <a:pt x="3" y="29"/>
                    </a:cubicBezTo>
                    <a:cubicBezTo>
                      <a:pt x="4" y="31"/>
                      <a:pt x="4" y="32"/>
                      <a:pt x="4" y="34"/>
                    </a:cubicBezTo>
                    <a:cubicBezTo>
                      <a:pt x="6" y="33"/>
                      <a:pt x="6" y="32"/>
                      <a:pt x="7" y="34"/>
                    </a:cubicBezTo>
                    <a:cubicBezTo>
                      <a:pt x="8" y="35"/>
                      <a:pt x="8" y="36"/>
                      <a:pt x="10" y="35"/>
                    </a:cubicBezTo>
                    <a:cubicBezTo>
                      <a:pt x="12" y="34"/>
                      <a:pt x="12" y="32"/>
                      <a:pt x="11" y="31"/>
                    </a:cubicBezTo>
                    <a:cubicBezTo>
                      <a:pt x="11" y="30"/>
                      <a:pt x="10" y="30"/>
                      <a:pt x="10" y="29"/>
                    </a:cubicBezTo>
                    <a:cubicBezTo>
                      <a:pt x="11" y="28"/>
                      <a:pt x="12" y="29"/>
                      <a:pt x="12" y="28"/>
                    </a:cubicBezTo>
                    <a:cubicBezTo>
                      <a:pt x="12" y="27"/>
                      <a:pt x="11" y="25"/>
                      <a:pt x="11" y="23"/>
                    </a:cubicBezTo>
                    <a:cubicBezTo>
                      <a:pt x="11" y="22"/>
                      <a:pt x="12" y="20"/>
                      <a:pt x="12" y="19"/>
                    </a:cubicBezTo>
                    <a:cubicBezTo>
                      <a:pt x="12" y="16"/>
                      <a:pt x="12" y="14"/>
                      <a:pt x="14" y="12"/>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471" name="Freeform 4169"/>
              <p:cNvSpPr>
                <a:spLocks/>
              </p:cNvSpPr>
              <p:nvPr/>
            </p:nvSpPr>
            <p:spPr bwMode="auto">
              <a:xfrm>
                <a:off x="4505" y="1900"/>
                <a:ext cx="1" cy="0"/>
              </a:xfrm>
              <a:custGeom>
                <a:avLst/>
                <a:gdLst>
                  <a:gd name="T0" fmla="*/ 4 w 4"/>
                  <a:gd name="T1" fmla="*/ 4 h 4"/>
                  <a:gd name="T2" fmla="*/ 4 w 4"/>
                  <a:gd name="T3" fmla="*/ 0 h 4"/>
                  <a:gd name="T4" fmla="*/ 0 w 4"/>
                  <a:gd name="T5" fmla="*/ 3 h 4"/>
                  <a:gd name="T6" fmla="*/ 4 w 4"/>
                  <a:gd name="T7" fmla="*/ 4 h 4"/>
                </a:gdLst>
                <a:ahLst/>
                <a:cxnLst>
                  <a:cxn ang="0">
                    <a:pos x="T0" y="T1"/>
                  </a:cxn>
                  <a:cxn ang="0">
                    <a:pos x="T2" y="T3"/>
                  </a:cxn>
                  <a:cxn ang="0">
                    <a:pos x="T4" y="T5"/>
                  </a:cxn>
                  <a:cxn ang="0">
                    <a:pos x="T6" y="T7"/>
                  </a:cxn>
                </a:cxnLst>
                <a:rect l="0" t="0" r="r" b="b"/>
                <a:pathLst>
                  <a:path w="4" h="4">
                    <a:moveTo>
                      <a:pt x="4" y="4"/>
                    </a:moveTo>
                    <a:cubicBezTo>
                      <a:pt x="4" y="3"/>
                      <a:pt x="4" y="2"/>
                      <a:pt x="4" y="0"/>
                    </a:cubicBezTo>
                    <a:cubicBezTo>
                      <a:pt x="3" y="1"/>
                      <a:pt x="2" y="2"/>
                      <a:pt x="0" y="3"/>
                    </a:cubicBezTo>
                    <a:cubicBezTo>
                      <a:pt x="1" y="3"/>
                      <a:pt x="3" y="4"/>
                      <a:pt x="4" y="4"/>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472" name="Freeform 4170"/>
              <p:cNvSpPr>
                <a:spLocks/>
              </p:cNvSpPr>
              <p:nvPr/>
            </p:nvSpPr>
            <p:spPr bwMode="auto">
              <a:xfrm>
                <a:off x="4505" y="1900"/>
                <a:ext cx="1" cy="4"/>
              </a:xfrm>
              <a:custGeom>
                <a:avLst/>
                <a:gdLst>
                  <a:gd name="T0" fmla="*/ 9 w 10"/>
                  <a:gd name="T1" fmla="*/ 0 h 24"/>
                  <a:gd name="T2" fmla="*/ 6 w 10"/>
                  <a:gd name="T3" fmla="*/ 4 h 24"/>
                  <a:gd name="T4" fmla="*/ 4 w 10"/>
                  <a:gd name="T5" fmla="*/ 10 h 24"/>
                  <a:gd name="T6" fmla="*/ 3 w 10"/>
                  <a:gd name="T7" fmla="*/ 14 h 24"/>
                  <a:gd name="T8" fmla="*/ 0 w 10"/>
                  <a:gd name="T9" fmla="*/ 18 h 24"/>
                  <a:gd name="T10" fmla="*/ 3 w 10"/>
                  <a:gd name="T11" fmla="*/ 24 h 24"/>
                  <a:gd name="T12" fmla="*/ 6 w 10"/>
                  <a:gd name="T13" fmla="*/ 20 h 24"/>
                  <a:gd name="T14" fmla="*/ 8 w 10"/>
                  <a:gd name="T15" fmla="*/ 14 h 24"/>
                  <a:gd name="T16" fmla="*/ 9 w 10"/>
                  <a:gd name="T17" fmla="*/ 7 h 24"/>
                  <a:gd name="T18" fmla="*/ 9 w 10"/>
                  <a:gd name="T1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24">
                    <a:moveTo>
                      <a:pt x="9" y="0"/>
                    </a:moveTo>
                    <a:cubicBezTo>
                      <a:pt x="7" y="0"/>
                      <a:pt x="7" y="3"/>
                      <a:pt x="6" y="4"/>
                    </a:cubicBezTo>
                    <a:cubicBezTo>
                      <a:pt x="6" y="6"/>
                      <a:pt x="4" y="8"/>
                      <a:pt x="4" y="10"/>
                    </a:cubicBezTo>
                    <a:cubicBezTo>
                      <a:pt x="3" y="11"/>
                      <a:pt x="4" y="13"/>
                      <a:pt x="3" y="14"/>
                    </a:cubicBezTo>
                    <a:cubicBezTo>
                      <a:pt x="2" y="15"/>
                      <a:pt x="0" y="16"/>
                      <a:pt x="0" y="18"/>
                    </a:cubicBezTo>
                    <a:cubicBezTo>
                      <a:pt x="0" y="20"/>
                      <a:pt x="2" y="22"/>
                      <a:pt x="3" y="24"/>
                    </a:cubicBezTo>
                    <a:cubicBezTo>
                      <a:pt x="4" y="23"/>
                      <a:pt x="9" y="20"/>
                      <a:pt x="6" y="20"/>
                    </a:cubicBezTo>
                    <a:cubicBezTo>
                      <a:pt x="6" y="18"/>
                      <a:pt x="8" y="16"/>
                      <a:pt x="8" y="14"/>
                    </a:cubicBezTo>
                    <a:cubicBezTo>
                      <a:pt x="9" y="12"/>
                      <a:pt x="8" y="10"/>
                      <a:pt x="9" y="7"/>
                    </a:cubicBezTo>
                    <a:cubicBezTo>
                      <a:pt x="9" y="5"/>
                      <a:pt x="10" y="2"/>
                      <a:pt x="9" y="0"/>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473" name="Freeform 4171"/>
              <p:cNvSpPr>
                <a:spLocks/>
              </p:cNvSpPr>
              <p:nvPr/>
            </p:nvSpPr>
            <p:spPr bwMode="auto">
              <a:xfrm>
                <a:off x="4503" y="1904"/>
                <a:ext cx="1" cy="1"/>
              </a:xfrm>
              <a:custGeom>
                <a:avLst/>
                <a:gdLst>
                  <a:gd name="T0" fmla="*/ 4 w 8"/>
                  <a:gd name="T1" fmla="*/ 9 h 10"/>
                  <a:gd name="T2" fmla="*/ 5 w 8"/>
                  <a:gd name="T3" fmla="*/ 7 h 10"/>
                  <a:gd name="T4" fmla="*/ 6 w 8"/>
                  <a:gd name="T5" fmla="*/ 4 h 10"/>
                  <a:gd name="T6" fmla="*/ 7 w 8"/>
                  <a:gd name="T7" fmla="*/ 1 h 10"/>
                  <a:gd name="T8" fmla="*/ 1 w 8"/>
                  <a:gd name="T9" fmla="*/ 4 h 10"/>
                  <a:gd name="T10" fmla="*/ 1 w 8"/>
                  <a:gd name="T11" fmla="*/ 6 h 10"/>
                  <a:gd name="T12" fmla="*/ 1 w 8"/>
                  <a:gd name="T13" fmla="*/ 9 h 10"/>
                  <a:gd name="T14" fmla="*/ 3 w 8"/>
                  <a:gd name="T15" fmla="*/ 9 h 10"/>
                  <a:gd name="T16" fmla="*/ 4 w 8"/>
                  <a:gd name="T17" fmla="*/ 9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10">
                    <a:moveTo>
                      <a:pt x="4" y="9"/>
                    </a:moveTo>
                    <a:cubicBezTo>
                      <a:pt x="4" y="8"/>
                      <a:pt x="4" y="7"/>
                      <a:pt x="5" y="7"/>
                    </a:cubicBezTo>
                    <a:cubicBezTo>
                      <a:pt x="5" y="6"/>
                      <a:pt x="5" y="5"/>
                      <a:pt x="6" y="4"/>
                    </a:cubicBezTo>
                    <a:cubicBezTo>
                      <a:pt x="6" y="3"/>
                      <a:pt x="8" y="3"/>
                      <a:pt x="7" y="1"/>
                    </a:cubicBezTo>
                    <a:cubicBezTo>
                      <a:pt x="5" y="0"/>
                      <a:pt x="2" y="2"/>
                      <a:pt x="1" y="4"/>
                    </a:cubicBezTo>
                    <a:cubicBezTo>
                      <a:pt x="1" y="5"/>
                      <a:pt x="1" y="5"/>
                      <a:pt x="1" y="6"/>
                    </a:cubicBezTo>
                    <a:cubicBezTo>
                      <a:pt x="1" y="7"/>
                      <a:pt x="0" y="8"/>
                      <a:pt x="1" y="9"/>
                    </a:cubicBezTo>
                    <a:cubicBezTo>
                      <a:pt x="1" y="9"/>
                      <a:pt x="2" y="9"/>
                      <a:pt x="3" y="9"/>
                    </a:cubicBezTo>
                    <a:cubicBezTo>
                      <a:pt x="4" y="9"/>
                      <a:pt x="3" y="10"/>
                      <a:pt x="4" y="9"/>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474" name="Freeform 4172"/>
              <p:cNvSpPr>
                <a:spLocks/>
              </p:cNvSpPr>
              <p:nvPr/>
            </p:nvSpPr>
            <p:spPr bwMode="auto">
              <a:xfrm>
                <a:off x="4502" y="1905"/>
                <a:ext cx="1" cy="1"/>
              </a:xfrm>
              <a:custGeom>
                <a:avLst/>
                <a:gdLst>
                  <a:gd name="T0" fmla="*/ 0 w 3"/>
                  <a:gd name="T1" fmla="*/ 2 h 3"/>
                  <a:gd name="T2" fmla="*/ 3 w 3"/>
                  <a:gd name="T3" fmla="*/ 0 h 3"/>
                  <a:gd name="T4" fmla="*/ 0 w 3"/>
                  <a:gd name="T5" fmla="*/ 2 h 3"/>
                </a:gdLst>
                <a:ahLst/>
                <a:cxnLst>
                  <a:cxn ang="0">
                    <a:pos x="T0" y="T1"/>
                  </a:cxn>
                  <a:cxn ang="0">
                    <a:pos x="T2" y="T3"/>
                  </a:cxn>
                  <a:cxn ang="0">
                    <a:pos x="T4" y="T5"/>
                  </a:cxn>
                </a:cxnLst>
                <a:rect l="0" t="0" r="r" b="b"/>
                <a:pathLst>
                  <a:path w="3" h="3">
                    <a:moveTo>
                      <a:pt x="0" y="2"/>
                    </a:moveTo>
                    <a:cubicBezTo>
                      <a:pt x="0" y="3"/>
                      <a:pt x="3" y="0"/>
                      <a:pt x="3" y="0"/>
                    </a:cubicBezTo>
                    <a:cubicBezTo>
                      <a:pt x="3" y="1"/>
                      <a:pt x="0" y="0"/>
                      <a:pt x="0" y="2"/>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475" name="Freeform 4173"/>
              <p:cNvSpPr>
                <a:spLocks/>
              </p:cNvSpPr>
              <p:nvPr/>
            </p:nvSpPr>
            <p:spPr bwMode="auto">
              <a:xfrm>
                <a:off x="4503" y="1905"/>
                <a:ext cx="2" cy="2"/>
              </a:xfrm>
              <a:custGeom>
                <a:avLst/>
                <a:gdLst>
                  <a:gd name="T0" fmla="*/ 9 w 9"/>
                  <a:gd name="T1" fmla="*/ 11 h 14"/>
                  <a:gd name="T2" fmla="*/ 5 w 9"/>
                  <a:gd name="T3" fmla="*/ 7 h 14"/>
                  <a:gd name="T4" fmla="*/ 3 w 9"/>
                  <a:gd name="T5" fmla="*/ 0 h 14"/>
                  <a:gd name="T6" fmla="*/ 1 w 9"/>
                  <a:gd name="T7" fmla="*/ 4 h 14"/>
                  <a:gd name="T8" fmla="*/ 0 w 9"/>
                  <a:gd name="T9" fmla="*/ 8 h 14"/>
                  <a:gd name="T10" fmla="*/ 0 w 9"/>
                  <a:gd name="T11" fmla="*/ 11 h 14"/>
                  <a:gd name="T12" fmla="*/ 0 w 9"/>
                  <a:gd name="T13" fmla="*/ 14 h 14"/>
                  <a:gd name="T14" fmla="*/ 6 w 9"/>
                  <a:gd name="T15" fmla="*/ 14 h 14"/>
                  <a:gd name="T16" fmla="*/ 9 w 9"/>
                  <a:gd name="T17" fmla="*/ 1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14">
                    <a:moveTo>
                      <a:pt x="9" y="11"/>
                    </a:moveTo>
                    <a:cubicBezTo>
                      <a:pt x="9" y="9"/>
                      <a:pt x="7" y="8"/>
                      <a:pt x="5" y="7"/>
                    </a:cubicBezTo>
                    <a:cubicBezTo>
                      <a:pt x="3" y="6"/>
                      <a:pt x="4" y="3"/>
                      <a:pt x="3" y="0"/>
                    </a:cubicBezTo>
                    <a:cubicBezTo>
                      <a:pt x="3" y="0"/>
                      <a:pt x="1" y="4"/>
                      <a:pt x="1" y="4"/>
                    </a:cubicBezTo>
                    <a:cubicBezTo>
                      <a:pt x="0" y="5"/>
                      <a:pt x="0" y="7"/>
                      <a:pt x="0" y="8"/>
                    </a:cubicBezTo>
                    <a:cubicBezTo>
                      <a:pt x="0" y="9"/>
                      <a:pt x="1" y="10"/>
                      <a:pt x="0" y="11"/>
                    </a:cubicBezTo>
                    <a:cubicBezTo>
                      <a:pt x="0" y="12"/>
                      <a:pt x="0" y="13"/>
                      <a:pt x="0" y="14"/>
                    </a:cubicBezTo>
                    <a:cubicBezTo>
                      <a:pt x="2" y="14"/>
                      <a:pt x="4" y="14"/>
                      <a:pt x="6" y="14"/>
                    </a:cubicBezTo>
                    <a:cubicBezTo>
                      <a:pt x="8" y="13"/>
                      <a:pt x="9" y="13"/>
                      <a:pt x="9" y="11"/>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476" name="Freeform 4174"/>
              <p:cNvSpPr>
                <a:spLocks/>
              </p:cNvSpPr>
              <p:nvPr/>
            </p:nvSpPr>
            <p:spPr bwMode="auto">
              <a:xfrm>
                <a:off x="4503" y="1907"/>
                <a:ext cx="1" cy="1"/>
              </a:xfrm>
              <a:custGeom>
                <a:avLst/>
                <a:gdLst>
                  <a:gd name="T0" fmla="*/ 4 w 7"/>
                  <a:gd name="T1" fmla="*/ 6 h 7"/>
                  <a:gd name="T2" fmla="*/ 6 w 7"/>
                  <a:gd name="T3" fmla="*/ 4 h 7"/>
                  <a:gd name="T4" fmla="*/ 6 w 7"/>
                  <a:gd name="T5" fmla="*/ 0 h 7"/>
                  <a:gd name="T6" fmla="*/ 4 w 7"/>
                  <a:gd name="T7" fmla="*/ 1 h 7"/>
                  <a:gd name="T8" fmla="*/ 2 w 7"/>
                  <a:gd name="T9" fmla="*/ 1 h 7"/>
                  <a:gd name="T10" fmla="*/ 2 w 7"/>
                  <a:gd name="T11" fmla="*/ 4 h 7"/>
                  <a:gd name="T12" fmla="*/ 3 w 7"/>
                  <a:gd name="T13" fmla="*/ 4 h 7"/>
                  <a:gd name="T14" fmla="*/ 3 w 7"/>
                  <a:gd name="T15" fmla="*/ 7 h 7"/>
                  <a:gd name="T16" fmla="*/ 4 w 7"/>
                  <a:gd name="T17" fmla="*/ 6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7">
                    <a:moveTo>
                      <a:pt x="4" y="6"/>
                    </a:moveTo>
                    <a:cubicBezTo>
                      <a:pt x="5" y="5"/>
                      <a:pt x="5" y="4"/>
                      <a:pt x="6" y="4"/>
                    </a:cubicBezTo>
                    <a:cubicBezTo>
                      <a:pt x="6" y="3"/>
                      <a:pt x="7" y="1"/>
                      <a:pt x="6" y="0"/>
                    </a:cubicBezTo>
                    <a:cubicBezTo>
                      <a:pt x="6" y="0"/>
                      <a:pt x="5" y="1"/>
                      <a:pt x="4" y="1"/>
                    </a:cubicBezTo>
                    <a:cubicBezTo>
                      <a:pt x="4" y="1"/>
                      <a:pt x="3" y="1"/>
                      <a:pt x="2" y="1"/>
                    </a:cubicBezTo>
                    <a:cubicBezTo>
                      <a:pt x="0" y="1"/>
                      <a:pt x="3" y="4"/>
                      <a:pt x="2" y="4"/>
                    </a:cubicBezTo>
                    <a:cubicBezTo>
                      <a:pt x="3" y="4"/>
                      <a:pt x="3" y="4"/>
                      <a:pt x="3" y="4"/>
                    </a:cubicBezTo>
                    <a:cubicBezTo>
                      <a:pt x="4" y="5"/>
                      <a:pt x="3" y="6"/>
                      <a:pt x="3" y="7"/>
                    </a:cubicBezTo>
                    <a:cubicBezTo>
                      <a:pt x="3" y="7"/>
                      <a:pt x="4" y="6"/>
                      <a:pt x="4" y="6"/>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477" name="Freeform 4175"/>
              <p:cNvSpPr>
                <a:spLocks/>
              </p:cNvSpPr>
              <p:nvPr/>
            </p:nvSpPr>
            <p:spPr bwMode="auto">
              <a:xfrm>
                <a:off x="4507" y="1900"/>
                <a:ext cx="0" cy="1"/>
              </a:xfrm>
              <a:custGeom>
                <a:avLst/>
                <a:gdLst>
                  <a:gd name="T0" fmla="*/ 0 w 3"/>
                  <a:gd name="T1" fmla="*/ 7 h 7"/>
                  <a:gd name="T2" fmla="*/ 3 w 3"/>
                  <a:gd name="T3" fmla="*/ 3 h 7"/>
                  <a:gd name="T4" fmla="*/ 0 w 3"/>
                  <a:gd name="T5" fmla="*/ 7 h 7"/>
                </a:gdLst>
                <a:ahLst/>
                <a:cxnLst>
                  <a:cxn ang="0">
                    <a:pos x="T0" y="T1"/>
                  </a:cxn>
                  <a:cxn ang="0">
                    <a:pos x="T2" y="T3"/>
                  </a:cxn>
                  <a:cxn ang="0">
                    <a:pos x="T4" y="T5"/>
                  </a:cxn>
                </a:cxnLst>
                <a:rect l="0" t="0" r="r" b="b"/>
                <a:pathLst>
                  <a:path w="3" h="7">
                    <a:moveTo>
                      <a:pt x="0" y="7"/>
                    </a:moveTo>
                    <a:cubicBezTo>
                      <a:pt x="1" y="7"/>
                      <a:pt x="3" y="4"/>
                      <a:pt x="3" y="3"/>
                    </a:cubicBezTo>
                    <a:cubicBezTo>
                      <a:pt x="2" y="0"/>
                      <a:pt x="0" y="6"/>
                      <a:pt x="0" y="7"/>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478" name="Freeform 4176"/>
              <p:cNvSpPr>
                <a:spLocks/>
              </p:cNvSpPr>
              <p:nvPr/>
            </p:nvSpPr>
            <p:spPr bwMode="auto">
              <a:xfrm>
                <a:off x="4508" y="1900"/>
                <a:ext cx="1" cy="2"/>
              </a:xfrm>
              <a:custGeom>
                <a:avLst/>
                <a:gdLst>
                  <a:gd name="T0" fmla="*/ 3 w 7"/>
                  <a:gd name="T1" fmla="*/ 8 h 15"/>
                  <a:gd name="T2" fmla="*/ 6 w 7"/>
                  <a:gd name="T3" fmla="*/ 8 h 15"/>
                  <a:gd name="T4" fmla="*/ 7 w 7"/>
                  <a:gd name="T5" fmla="*/ 4 h 15"/>
                  <a:gd name="T6" fmla="*/ 4 w 7"/>
                  <a:gd name="T7" fmla="*/ 8 h 15"/>
                  <a:gd name="T8" fmla="*/ 5 w 7"/>
                  <a:gd name="T9" fmla="*/ 0 h 15"/>
                  <a:gd name="T10" fmla="*/ 0 w 7"/>
                  <a:gd name="T11" fmla="*/ 11 h 15"/>
                  <a:gd name="T12" fmla="*/ 0 w 7"/>
                  <a:gd name="T13" fmla="*/ 15 h 15"/>
                  <a:gd name="T14" fmla="*/ 3 w 7"/>
                  <a:gd name="T15" fmla="*/ 8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15">
                    <a:moveTo>
                      <a:pt x="3" y="8"/>
                    </a:moveTo>
                    <a:cubicBezTo>
                      <a:pt x="5" y="8"/>
                      <a:pt x="5" y="10"/>
                      <a:pt x="6" y="8"/>
                    </a:cubicBezTo>
                    <a:cubicBezTo>
                      <a:pt x="7" y="7"/>
                      <a:pt x="7" y="6"/>
                      <a:pt x="7" y="4"/>
                    </a:cubicBezTo>
                    <a:cubicBezTo>
                      <a:pt x="6" y="5"/>
                      <a:pt x="6" y="8"/>
                      <a:pt x="4" y="8"/>
                    </a:cubicBezTo>
                    <a:cubicBezTo>
                      <a:pt x="2" y="9"/>
                      <a:pt x="5" y="0"/>
                      <a:pt x="5" y="0"/>
                    </a:cubicBezTo>
                    <a:cubicBezTo>
                      <a:pt x="2" y="3"/>
                      <a:pt x="1" y="7"/>
                      <a:pt x="0" y="11"/>
                    </a:cubicBezTo>
                    <a:cubicBezTo>
                      <a:pt x="0" y="12"/>
                      <a:pt x="0" y="13"/>
                      <a:pt x="0" y="15"/>
                    </a:cubicBezTo>
                    <a:cubicBezTo>
                      <a:pt x="4" y="14"/>
                      <a:pt x="0" y="9"/>
                      <a:pt x="3" y="8"/>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479" name="Freeform 4177"/>
              <p:cNvSpPr>
                <a:spLocks/>
              </p:cNvSpPr>
              <p:nvPr/>
            </p:nvSpPr>
            <p:spPr bwMode="auto">
              <a:xfrm>
                <a:off x="4508" y="1901"/>
                <a:ext cx="1" cy="1"/>
              </a:xfrm>
              <a:custGeom>
                <a:avLst/>
                <a:gdLst>
                  <a:gd name="T0" fmla="*/ 2 w 3"/>
                  <a:gd name="T1" fmla="*/ 0 h 9"/>
                  <a:gd name="T2" fmla="*/ 1 w 3"/>
                  <a:gd name="T3" fmla="*/ 4 h 9"/>
                  <a:gd name="T4" fmla="*/ 1 w 3"/>
                  <a:gd name="T5" fmla="*/ 9 h 9"/>
                  <a:gd name="T6" fmla="*/ 2 w 3"/>
                  <a:gd name="T7" fmla="*/ 0 h 9"/>
                </a:gdLst>
                <a:ahLst/>
                <a:cxnLst>
                  <a:cxn ang="0">
                    <a:pos x="T0" y="T1"/>
                  </a:cxn>
                  <a:cxn ang="0">
                    <a:pos x="T2" y="T3"/>
                  </a:cxn>
                  <a:cxn ang="0">
                    <a:pos x="T4" y="T5"/>
                  </a:cxn>
                  <a:cxn ang="0">
                    <a:pos x="T6" y="T7"/>
                  </a:cxn>
                </a:cxnLst>
                <a:rect l="0" t="0" r="r" b="b"/>
                <a:pathLst>
                  <a:path w="3" h="9">
                    <a:moveTo>
                      <a:pt x="2" y="0"/>
                    </a:moveTo>
                    <a:cubicBezTo>
                      <a:pt x="2" y="1"/>
                      <a:pt x="1" y="3"/>
                      <a:pt x="1" y="4"/>
                    </a:cubicBezTo>
                    <a:cubicBezTo>
                      <a:pt x="0" y="5"/>
                      <a:pt x="0" y="7"/>
                      <a:pt x="1" y="9"/>
                    </a:cubicBezTo>
                    <a:cubicBezTo>
                      <a:pt x="3" y="8"/>
                      <a:pt x="2" y="2"/>
                      <a:pt x="2" y="0"/>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480" name="Freeform 4178"/>
              <p:cNvSpPr>
                <a:spLocks/>
              </p:cNvSpPr>
              <p:nvPr/>
            </p:nvSpPr>
            <p:spPr bwMode="auto">
              <a:xfrm>
                <a:off x="4515" y="1893"/>
                <a:ext cx="1" cy="3"/>
              </a:xfrm>
              <a:custGeom>
                <a:avLst/>
                <a:gdLst>
                  <a:gd name="T0" fmla="*/ 5 w 5"/>
                  <a:gd name="T1" fmla="*/ 10 h 24"/>
                  <a:gd name="T2" fmla="*/ 5 w 5"/>
                  <a:gd name="T3" fmla="*/ 6 h 24"/>
                  <a:gd name="T4" fmla="*/ 5 w 5"/>
                  <a:gd name="T5" fmla="*/ 4 h 24"/>
                  <a:gd name="T6" fmla="*/ 4 w 5"/>
                  <a:gd name="T7" fmla="*/ 0 h 24"/>
                  <a:gd name="T8" fmla="*/ 3 w 5"/>
                  <a:gd name="T9" fmla="*/ 1 h 24"/>
                  <a:gd name="T10" fmla="*/ 3 w 5"/>
                  <a:gd name="T11" fmla="*/ 3 h 24"/>
                  <a:gd name="T12" fmla="*/ 3 w 5"/>
                  <a:gd name="T13" fmla="*/ 3 h 24"/>
                  <a:gd name="T14" fmla="*/ 2 w 5"/>
                  <a:gd name="T15" fmla="*/ 4 h 24"/>
                  <a:gd name="T16" fmla="*/ 2 w 5"/>
                  <a:gd name="T17" fmla="*/ 7 h 24"/>
                  <a:gd name="T18" fmla="*/ 0 w 5"/>
                  <a:gd name="T19" fmla="*/ 12 h 24"/>
                  <a:gd name="T20" fmla="*/ 0 w 5"/>
                  <a:gd name="T21" fmla="*/ 16 h 24"/>
                  <a:gd name="T22" fmla="*/ 1 w 5"/>
                  <a:gd name="T23" fmla="*/ 14 h 24"/>
                  <a:gd name="T24" fmla="*/ 1 w 5"/>
                  <a:gd name="T25" fmla="*/ 19 h 24"/>
                  <a:gd name="T26" fmla="*/ 1 w 5"/>
                  <a:gd name="T27" fmla="*/ 24 h 24"/>
                  <a:gd name="T28" fmla="*/ 4 w 5"/>
                  <a:gd name="T29" fmla="*/ 20 h 24"/>
                  <a:gd name="T30" fmla="*/ 4 w 5"/>
                  <a:gd name="T31" fmla="*/ 15 h 24"/>
                  <a:gd name="T32" fmla="*/ 5 w 5"/>
                  <a:gd name="T33" fmla="*/ 1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 h="24">
                    <a:moveTo>
                      <a:pt x="5" y="10"/>
                    </a:moveTo>
                    <a:cubicBezTo>
                      <a:pt x="5" y="9"/>
                      <a:pt x="4" y="8"/>
                      <a:pt x="5" y="6"/>
                    </a:cubicBezTo>
                    <a:cubicBezTo>
                      <a:pt x="5" y="5"/>
                      <a:pt x="5" y="5"/>
                      <a:pt x="5" y="4"/>
                    </a:cubicBezTo>
                    <a:cubicBezTo>
                      <a:pt x="4" y="3"/>
                      <a:pt x="4" y="2"/>
                      <a:pt x="4" y="0"/>
                    </a:cubicBezTo>
                    <a:cubicBezTo>
                      <a:pt x="3" y="0"/>
                      <a:pt x="3" y="0"/>
                      <a:pt x="3" y="1"/>
                    </a:cubicBezTo>
                    <a:cubicBezTo>
                      <a:pt x="3" y="1"/>
                      <a:pt x="3" y="2"/>
                      <a:pt x="3" y="3"/>
                    </a:cubicBezTo>
                    <a:cubicBezTo>
                      <a:pt x="3" y="3"/>
                      <a:pt x="3" y="3"/>
                      <a:pt x="3" y="3"/>
                    </a:cubicBezTo>
                    <a:cubicBezTo>
                      <a:pt x="3" y="4"/>
                      <a:pt x="2" y="4"/>
                      <a:pt x="2" y="4"/>
                    </a:cubicBezTo>
                    <a:cubicBezTo>
                      <a:pt x="1" y="5"/>
                      <a:pt x="2" y="5"/>
                      <a:pt x="2" y="7"/>
                    </a:cubicBezTo>
                    <a:cubicBezTo>
                      <a:pt x="2" y="9"/>
                      <a:pt x="0" y="10"/>
                      <a:pt x="0" y="12"/>
                    </a:cubicBezTo>
                    <a:cubicBezTo>
                      <a:pt x="0" y="13"/>
                      <a:pt x="0" y="15"/>
                      <a:pt x="0" y="16"/>
                    </a:cubicBezTo>
                    <a:cubicBezTo>
                      <a:pt x="0" y="16"/>
                      <a:pt x="1" y="15"/>
                      <a:pt x="1" y="14"/>
                    </a:cubicBezTo>
                    <a:cubicBezTo>
                      <a:pt x="2" y="16"/>
                      <a:pt x="1" y="18"/>
                      <a:pt x="1" y="19"/>
                    </a:cubicBezTo>
                    <a:cubicBezTo>
                      <a:pt x="3" y="20"/>
                      <a:pt x="2" y="23"/>
                      <a:pt x="1" y="24"/>
                    </a:cubicBezTo>
                    <a:cubicBezTo>
                      <a:pt x="4" y="24"/>
                      <a:pt x="4" y="21"/>
                      <a:pt x="4" y="20"/>
                    </a:cubicBezTo>
                    <a:cubicBezTo>
                      <a:pt x="3" y="18"/>
                      <a:pt x="3" y="17"/>
                      <a:pt x="4" y="15"/>
                    </a:cubicBezTo>
                    <a:cubicBezTo>
                      <a:pt x="4" y="13"/>
                      <a:pt x="4" y="12"/>
                      <a:pt x="5" y="10"/>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481" name="Freeform 4179"/>
              <p:cNvSpPr>
                <a:spLocks/>
              </p:cNvSpPr>
              <p:nvPr/>
            </p:nvSpPr>
            <p:spPr bwMode="auto">
              <a:xfrm>
                <a:off x="4513" y="1885"/>
                <a:ext cx="0" cy="1"/>
              </a:xfrm>
              <a:custGeom>
                <a:avLst/>
                <a:gdLst>
                  <a:gd name="T0" fmla="*/ 2 w 3"/>
                  <a:gd name="T1" fmla="*/ 6 h 6"/>
                  <a:gd name="T2" fmla="*/ 2 w 3"/>
                  <a:gd name="T3" fmla="*/ 3 h 6"/>
                  <a:gd name="T4" fmla="*/ 3 w 3"/>
                  <a:gd name="T5" fmla="*/ 0 h 6"/>
                  <a:gd name="T6" fmla="*/ 1 w 3"/>
                  <a:gd name="T7" fmla="*/ 1 h 6"/>
                  <a:gd name="T8" fmla="*/ 0 w 3"/>
                  <a:gd name="T9" fmla="*/ 5 h 6"/>
                  <a:gd name="T10" fmla="*/ 2 w 3"/>
                  <a:gd name="T11" fmla="*/ 6 h 6"/>
                </a:gdLst>
                <a:ahLst/>
                <a:cxnLst>
                  <a:cxn ang="0">
                    <a:pos x="T0" y="T1"/>
                  </a:cxn>
                  <a:cxn ang="0">
                    <a:pos x="T2" y="T3"/>
                  </a:cxn>
                  <a:cxn ang="0">
                    <a:pos x="T4" y="T5"/>
                  </a:cxn>
                  <a:cxn ang="0">
                    <a:pos x="T6" y="T7"/>
                  </a:cxn>
                  <a:cxn ang="0">
                    <a:pos x="T8" y="T9"/>
                  </a:cxn>
                  <a:cxn ang="0">
                    <a:pos x="T10" y="T11"/>
                  </a:cxn>
                </a:cxnLst>
                <a:rect l="0" t="0" r="r" b="b"/>
                <a:pathLst>
                  <a:path w="3" h="6">
                    <a:moveTo>
                      <a:pt x="2" y="6"/>
                    </a:moveTo>
                    <a:cubicBezTo>
                      <a:pt x="2" y="5"/>
                      <a:pt x="2" y="3"/>
                      <a:pt x="2" y="3"/>
                    </a:cubicBezTo>
                    <a:cubicBezTo>
                      <a:pt x="2" y="2"/>
                      <a:pt x="2" y="1"/>
                      <a:pt x="3" y="0"/>
                    </a:cubicBezTo>
                    <a:cubicBezTo>
                      <a:pt x="3" y="0"/>
                      <a:pt x="1" y="1"/>
                      <a:pt x="1" y="1"/>
                    </a:cubicBezTo>
                    <a:cubicBezTo>
                      <a:pt x="0" y="2"/>
                      <a:pt x="0" y="4"/>
                      <a:pt x="0" y="5"/>
                    </a:cubicBezTo>
                    <a:cubicBezTo>
                      <a:pt x="1" y="4"/>
                      <a:pt x="2" y="5"/>
                      <a:pt x="2" y="6"/>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482" name="Freeform 4180"/>
              <p:cNvSpPr>
                <a:spLocks/>
              </p:cNvSpPr>
              <p:nvPr/>
            </p:nvSpPr>
            <p:spPr bwMode="auto">
              <a:xfrm>
                <a:off x="4512" y="1888"/>
                <a:ext cx="0" cy="1"/>
              </a:xfrm>
              <a:custGeom>
                <a:avLst/>
                <a:gdLst>
                  <a:gd name="T0" fmla="*/ 2 w 6"/>
                  <a:gd name="T1" fmla="*/ 11 h 12"/>
                  <a:gd name="T2" fmla="*/ 2 w 6"/>
                  <a:gd name="T3" fmla="*/ 12 h 12"/>
                  <a:gd name="T4" fmla="*/ 4 w 6"/>
                  <a:gd name="T5" fmla="*/ 7 h 12"/>
                  <a:gd name="T6" fmla="*/ 4 w 6"/>
                  <a:gd name="T7" fmla="*/ 3 h 12"/>
                  <a:gd name="T8" fmla="*/ 4 w 6"/>
                  <a:gd name="T9" fmla="*/ 1 h 12"/>
                  <a:gd name="T10" fmla="*/ 1 w 6"/>
                  <a:gd name="T11" fmla="*/ 4 h 12"/>
                  <a:gd name="T12" fmla="*/ 2 w 6"/>
                  <a:gd name="T13" fmla="*/ 6 h 12"/>
                  <a:gd name="T14" fmla="*/ 1 w 6"/>
                  <a:gd name="T15" fmla="*/ 11 h 12"/>
                  <a:gd name="T16" fmla="*/ 2 w 6"/>
                  <a:gd name="T17" fmla="*/ 1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12">
                    <a:moveTo>
                      <a:pt x="2" y="11"/>
                    </a:moveTo>
                    <a:cubicBezTo>
                      <a:pt x="2" y="12"/>
                      <a:pt x="2" y="12"/>
                      <a:pt x="2" y="12"/>
                    </a:cubicBezTo>
                    <a:cubicBezTo>
                      <a:pt x="4" y="11"/>
                      <a:pt x="3" y="9"/>
                      <a:pt x="4" y="7"/>
                    </a:cubicBezTo>
                    <a:cubicBezTo>
                      <a:pt x="4" y="7"/>
                      <a:pt x="6" y="2"/>
                      <a:pt x="4" y="3"/>
                    </a:cubicBezTo>
                    <a:cubicBezTo>
                      <a:pt x="4" y="2"/>
                      <a:pt x="4" y="2"/>
                      <a:pt x="4" y="1"/>
                    </a:cubicBezTo>
                    <a:cubicBezTo>
                      <a:pt x="4" y="0"/>
                      <a:pt x="1" y="4"/>
                      <a:pt x="1" y="4"/>
                    </a:cubicBezTo>
                    <a:cubicBezTo>
                      <a:pt x="1" y="5"/>
                      <a:pt x="2" y="5"/>
                      <a:pt x="2" y="6"/>
                    </a:cubicBezTo>
                    <a:cubicBezTo>
                      <a:pt x="2" y="8"/>
                      <a:pt x="0" y="9"/>
                      <a:pt x="1" y="11"/>
                    </a:cubicBezTo>
                    <a:cubicBezTo>
                      <a:pt x="1" y="11"/>
                      <a:pt x="2" y="11"/>
                      <a:pt x="2" y="11"/>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483" name="Freeform 4181"/>
              <p:cNvSpPr>
                <a:spLocks/>
              </p:cNvSpPr>
              <p:nvPr/>
            </p:nvSpPr>
            <p:spPr bwMode="auto">
              <a:xfrm>
                <a:off x="4511" y="1890"/>
                <a:ext cx="0" cy="1"/>
              </a:xfrm>
              <a:custGeom>
                <a:avLst/>
                <a:gdLst>
                  <a:gd name="T0" fmla="*/ 1 w 6"/>
                  <a:gd name="T1" fmla="*/ 14 h 14"/>
                  <a:gd name="T2" fmla="*/ 5 w 6"/>
                  <a:gd name="T3" fmla="*/ 7 h 14"/>
                  <a:gd name="T4" fmla="*/ 6 w 6"/>
                  <a:gd name="T5" fmla="*/ 3 h 14"/>
                  <a:gd name="T6" fmla="*/ 3 w 6"/>
                  <a:gd name="T7" fmla="*/ 5 h 14"/>
                  <a:gd name="T8" fmla="*/ 3 w 6"/>
                  <a:gd name="T9" fmla="*/ 8 h 14"/>
                  <a:gd name="T10" fmla="*/ 1 w 6"/>
                  <a:gd name="T11" fmla="*/ 14 h 14"/>
                </a:gdLst>
                <a:ahLst/>
                <a:cxnLst>
                  <a:cxn ang="0">
                    <a:pos x="T0" y="T1"/>
                  </a:cxn>
                  <a:cxn ang="0">
                    <a:pos x="T2" y="T3"/>
                  </a:cxn>
                  <a:cxn ang="0">
                    <a:pos x="T4" y="T5"/>
                  </a:cxn>
                  <a:cxn ang="0">
                    <a:pos x="T6" y="T7"/>
                  </a:cxn>
                  <a:cxn ang="0">
                    <a:pos x="T8" y="T9"/>
                  </a:cxn>
                  <a:cxn ang="0">
                    <a:pos x="T10" y="T11"/>
                  </a:cxn>
                </a:cxnLst>
                <a:rect l="0" t="0" r="r" b="b"/>
                <a:pathLst>
                  <a:path w="6" h="14">
                    <a:moveTo>
                      <a:pt x="1" y="14"/>
                    </a:moveTo>
                    <a:cubicBezTo>
                      <a:pt x="4" y="13"/>
                      <a:pt x="4" y="10"/>
                      <a:pt x="5" y="7"/>
                    </a:cubicBezTo>
                    <a:cubicBezTo>
                      <a:pt x="5" y="6"/>
                      <a:pt x="6" y="5"/>
                      <a:pt x="6" y="3"/>
                    </a:cubicBezTo>
                    <a:cubicBezTo>
                      <a:pt x="6" y="0"/>
                      <a:pt x="4" y="3"/>
                      <a:pt x="3" y="5"/>
                    </a:cubicBezTo>
                    <a:cubicBezTo>
                      <a:pt x="3" y="6"/>
                      <a:pt x="4" y="7"/>
                      <a:pt x="3" y="8"/>
                    </a:cubicBezTo>
                    <a:cubicBezTo>
                      <a:pt x="2" y="10"/>
                      <a:pt x="0" y="12"/>
                      <a:pt x="1" y="14"/>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484" name="Freeform 4182"/>
              <p:cNvSpPr>
                <a:spLocks/>
              </p:cNvSpPr>
              <p:nvPr/>
            </p:nvSpPr>
            <p:spPr bwMode="auto">
              <a:xfrm>
                <a:off x="4508" y="1891"/>
                <a:ext cx="1" cy="0"/>
              </a:xfrm>
              <a:custGeom>
                <a:avLst/>
                <a:gdLst>
                  <a:gd name="T0" fmla="*/ 5 w 7"/>
                  <a:gd name="T1" fmla="*/ 4 h 6"/>
                  <a:gd name="T2" fmla="*/ 6 w 7"/>
                  <a:gd name="T3" fmla="*/ 0 h 6"/>
                  <a:gd name="T4" fmla="*/ 2 w 7"/>
                  <a:gd name="T5" fmla="*/ 5 h 6"/>
                  <a:gd name="T6" fmla="*/ 5 w 7"/>
                  <a:gd name="T7" fmla="*/ 4 h 6"/>
                </a:gdLst>
                <a:ahLst/>
                <a:cxnLst>
                  <a:cxn ang="0">
                    <a:pos x="T0" y="T1"/>
                  </a:cxn>
                  <a:cxn ang="0">
                    <a:pos x="T2" y="T3"/>
                  </a:cxn>
                  <a:cxn ang="0">
                    <a:pos x="T4" y="T5"/>
                  </a:cxn>
                  <a:cxn ang="0">
                    <a:pos x="T6" y="T7"/>
                  </a:cxn>
                </a:cxnLst>
                <a:rect l="0" t="0" r="r" b="b"/>
                <a:pathLst>
                  <a:path w="7" h="6">
                    <a:moveTo>
                      <a:pt x="5" y="4"/>
                    </a:moveTo>
                    <a:cubicBezTo>
                      <a:pt x="5" y="3"/>
                      <a:pt x="7" y="2"/>
                      <a:pt x="6" y="0"/>
                    </a:cubicBezTo>
                    <a:cubicBezTo>
                      <a:pt x="5" y="1"/>
                      <a:pt x="0" y="4"/>
                      <a:pt x="2" y="5"/>
                    </a:cubicBezTo>
                    <a:cubicBezTo>
                      <a:pt x="3" y="6"/>
                      <a:pt x="4" y="5"/>
                      <a:pt x="5" y="4"/>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485" name="Freeform 4183"/>
              <p:cNvSpPr>
                <a:spLocks/>
              </p:cNvSpPr>
              <p:nvPr/>
            </p:nvSpPr>
            <p:spPr bwMode="auto">
              <a:xfrm>
                <a:off x="4507" y="1893"/>
                <a:ext cx="1" cy="0"/>
              </a:xfrm>
              <a:custGeom>
                <a:avLst/>
                <a:gdLst>
                  <a:gd name="T0" fmla="*/ 6 w 8"/>
                  <a:gd name="T1" fmla="*/ 0 h 5"/>
                  <a:gd name="T2" fmla="*/ 3 w 8"/>
                  <a:gd name="T3" fmla="*/ 1 h 5"/>
                  <a:gd name="T4" fmla="*/ 3 w 8"/>
                  <a:gd name="T5" fmla="*/ 2 h 5"/>
                  <a:gd name="T6" fmla="*/ 1 w 8"/>
                  <a:gd name="T7" fmla="*/ 3 h 5"/>
                  <a:gd name="T8" fmla="*/ 0 w 8"/>
                  <a:gd name="T9" fmla="*/ 4 h 5"/>
                  <a:gd name="T10" fmla="*/ 6 w 8"/>
                  <a:gd name="T11" fmla="*/ 0 h 5"/>
                </a:gdLst>
                <a:ahLst/>
                <a:cxnLst>
                  <a:cxn ang="0">
                    <a:pos x="T0" y="T1"/>
                  </a:cxn>
                  <a:cxn ang="0">
                    <a:pos x="T2" y="T3"/>
                  </a:cxn>
                  <a:cxn ang="0">
                    <a:pos x="T4" y="T5"/>
                  </a:cxn>
                  <a:cxn ang="0">
                    <a:pos x="T6" y="T7"/>
                  </a:cxn>
                  <a:cxn ang="0">
                    <a:pos x="T8" y="T9"/>
                  </a:cxn>
                  <a:cxn ang="0">
                    <a:pos x="T10" y="T11"/>
                  </a:cxn>
                </a:cxnLst>
                <a:rect l="0" t="0" r="r" b="b"/>
                <a:pathLst>
                  <a:path w="8" h="5">
                    <a:moveTo>
                      <a:pt x="6" y="0"/>
                    </a:moveTo>
                    <a:cubicBezTo>
                      <a:pt x="5" y="0"/>
                      <a:pt x="4" y="0"/>
                      <a:pt x="3" y="1"/>
                    </a:cubicBezTo>
                    <a:cubicBezTo>
                      <a:pt x="3" y="1"/>
                      <a:pt x="3" y="2"/>
                      <a:pt x="3" y="2"/>
                    </a:cubicBezTo>
                    <a:cubicBezTo>
                      <a:pt x="3" y="3"/>
                      <a:pt x="2" y="3"/>
                      <a:pt x="1" y="3"/>
                    </a:cubicBezTo>
                    <a:cubicBezTo>
                      <a:pt x="1" y="3"/>
                      <a:pt x="0" y="3"/>
                      <a:pt x="0" y="4"/>
                    </a:cubicBezTo>
                    <a:cubicBezTo>
                      <a:pt x="2" y="5"/>
                      <a:pt x="8" y="3"/>
                      <a:pt x="6" y="0"/>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486" name="Freeform 4184"/>
              <p:cNvSpPr>
                <a:spLocks/>
              </p:cNvSpPr>
              <p:nvPr/>
            </p:nvSpPr>
            <p:spPr bwMode="auto">
              <a:xfrm>
                <a:off x="4511" y="1894"/>
                <a:ext cx="0" cy="1"/>
              </a:xfrm>
              <a:custGeom>
                <a:avLst/>
                <a:gdLst>
                  <a:gd name="T0" fmla="*/ 3 w 5"/>
                  <a:gd name="T1" fmla="*/ 6 h 13"/>
                  <a:gd name="T2" fmla="*/ 0 w 5"/>
                  <a:gd name="T3" fmla="*/ 13 h 13"/>
                  <a:gd name="T4" fmla="*/ 3 w 5"/>
                  <a:gd name="T5" fmla="*/ 8 h 13"/>
                  <a:gd name="T6" fmla="*/ 5 w 5"/>
                  <a:gd name="T7" fmla="*/ 0 h 13"/>
                  <a:gd name="T8" fmla="*/ 3 w 5"/>
                  <a:gd name="T9" fmla="*/ 6 h 13"/>
                </a:gdLst>
                <a:ahLst/>
                <a:cxnLst>
                  <a:cxn ang="0">
                    <a:pos x="T0" y="T1"/>
                  </a:cxn>
                  <a:cxn ang="0">
                    <a:pos x="T2" y="T3"/>
                  </a:cxn>
                  <a:cxn ang="0">
                    <a:pos x="T4" y="T5"/>
                  </a:cxn>
                  <a:cxn ang="0">
                    <a:pos x="T6" y="T7"/>
                  </a:cxn>
                  <a:cxn ang="0">
                    <a:pos x="T8" y="T9"/>
                  </a:cxn>
                </a:cxnLst>
                <a:rect l="0" t="0" r="r" b="b"/>
                <a:pathLst>
                  <a:path w="5" h="13">
                    <a:moveTo>
                      <a:pt x="3" y="6"/>
                    </a:moveTo>
                    <a:cubicBezTo>
                      <a:pt x="1" y="8"/>
                      <a:pt x="0" y="11"/>
                      <a:pt x="0" y="13"/>
                    </a:cubicBezTo>
                    <a:cubicBezTo>
                      <a:pt x="2" y="13"/>
                      <a:pt x="3" y="9"/>
                      <a:pt x="3" y="8"/>
                    </a:cubicBezTo>
                    <a:cubicBezTo>
                      <a:pt x="4" y="5"/>
                      <a:pt x="5" y="3"/>
                      <a:pt x="5" y="0"/>
                    </a:cubicBezTo>
                    <a:cubicBezTo>
                      <a:pt x="4" y="1"/>
                      <a:pt x="3" y="5"/>
                      <a:pt x="3" y="6"/>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487" name="Freeform 4185"/>
              <p:cNvSpPr>
                <a:spLocks/>
              </p:cNvSpPr>
              <p:nvPr/>
            </p:nvSpPr>
            <p:spPr bwMode="auto">
              <a:xfrm>
                <a:off x="4509" y="1896"/>
                <a:ext cx="0" cy="2"/>
              </a:xfrm>
              <a:custGeom>
                <a:avLst/>
                <a:gdLst>
                  <a:gd name="T0" fmla="*/ 0 w 4"/>
                  <a:gd name="T1" fmla="*/ 14 h 14"/>
                  <a:gd name="T2" fmla="*/ 3 w 4"/>
                  <a:gd name="T3" fmla="*/ 8 h 14"/>
                  <a:gd name="T4" fmla="*/ 4 w 4"/>
                  <a:gd name="T5" fmla="*/ 0 h 14"/>
                  <a:gd name="T6" fmla="*/ 2 w 4"/>
                  <a:gd name="T7" fmla="*/ 6 h 14"/>
                  <a:gd name="T8" fmla="*/ 0 w 4"/>
                  <a:gd name="T9" fmla="*/ 14 h 14"/>
                </a:gdLst>
                <a:ahLst/>
                <a:cxnLst>
                  <a:cxn ang="0">
                    <a:pos x="T0" y="T1"/>
                  </a:cxn>
                  <a:cxn ang="0">
                    <a:pos x="T2" y="T3"/>
                  </a:cxn>
                  <a:cxn ang="0">
                    <a:pos x="T4" y="T5"/>
                  </a:cxn>
                  <a:cxn ang="0">
                    <a:pos x="T6" y="T7"/>
                  </a:cxn>
                  <a:cxn ang="0">
                    <a:pos x="T8" y="T9"/>
                  </a:cxn>
                </a:cxnLst>
                <a:rect l="0" t="0" r="r" b="b"/>
                <a:pathLst>
                  <a:path w="4" h="14">
                    <a:moveTo>
                      <a:pt x="0" y="14"/>
                    </a:moveTo>
                    <a:cubicBezTo>
                      <a:pt x="1" y="14"/>
                      <a:pt x="3" y="9"/>
                      <a:pt x="3" y="8"/>
                    </a:cubicBezTo>
                    <a:cubicBezTo>
                      <a:pt x="4" y="6"/>
                      <a:pt x="4" y="3"/>
                      <a:pt x="4" y="0"/>
                    </a:cubicBezTo>
                    <a:cubicBezTo>
                      <a:pt x="3" y="1"/>
                      <a:pt x="3" y="5"/>
                      <a:pt x="2" y="6"/>
                    </a:cubicBezTo>
                    <a:cubicBezTo>
                      <a:pt x="1" y="9"/>
                      <a:pt x="0" y="11"/>
                      <a:pt x="0" y="14"/>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488" name="Freeform 4186"/>
              <p:cNvSpPr>
                <a:spLocks/>
              </p:cNvSpPr>
              <p:nvPr/>
            </p:nvSpPr>
            <p:spPr bwMode="auto">
              <a:xfrm>
                <a:off x="4513" y="1897"/>
                <a:ext cx="0" cy="1"/>
              </a:xfrm>
              <a:custGeom>
                <a:avLst/>
                <a:gdLst>
                  <a:gd name="T0" fmla="*/ 0 w 4"/>
                  <a:gd name="T1" fmla="*/ 6 h 8"/>
                  <a:gd name="T2" fmla="*/ 0 w 4"/>
                  <a:gd name="T3" fmla="*/ 8 h 8"/>
                  <a:gd name="T4" fmla="*/ 2 w 4"/>
                  <a:gd name="T5" fmla="*/ 4 h 8"/>
                  <a:gd name="T6" fmla="*/ 2 w 4"/>
                  <a:gd name="T7" fmla="*/ 1 h 8"/>
                  <a:gd name="T8" fmla="*/ 1 w 4"/>
                  <a:gd name="T9" fmla="*/ 4 h 8"/>
                  <a:gd name="T10" fmla="*/ 0 w 4"/>
                  <a:gd name="T11" fmla="*/ 6 h 8"/>
                </a:gdLst>
                <a:ahLst/>
                <a:cxnLst>
                  <a:cxn ang="0">
                    <a:pos x="T0" y="T1"/>
                  </a:cxn>
                  <a:cxn ang="0">
                    <a:pos x="T2" y="T3"/>
                  </a:cxn>
                  <a:cxn ang="0">
                    <a:pos x="T4" y="T5"/>
                  </a:cxn>
                  <a:cxn ang="0">
                    <a:pos x="T6" y="T7"/>
                  </a:cxn>
                  <a:cxn ang="0">
                    <a:pos x="T8" y="T9"/>
                  </a:cxn>
                  <a:cxn ang="0">
                    <a:pos x="T10" y="T11"/>
                  </a:cxn>
                </a:cxnLst>
                <a:rect l="0" t="0" r="r" b="b"/>
                <a:pathLst>
                  <a:path w="4" h="8">
                    <a:moveTo>
                      <a:pt x="0" y="6"/>
                    </a:moveTo>
                    <a:cubicBezTo>
                      <a:pt x="0" y="7"/>
                      <a:pt x="0" y="7"/>
                      <a:pt x="0" y="8"/>
                    </a:cubicBezTo>
                    <a:cubicBezTo>
                      <a:pt x="2" y="8"/>
                      <a:pt x="2" y="5"/>
                      <a:pt x="2" y="4"/>
                    </a:cubicBezTo>
                    <a:cubicBezTo>
                      <a:pt x="2" y="3"/>
                      <a:pt x="4" y="2"/>
                      <a:pt x="2" y="1"/>
                    </a:cubicBezTo>
                    <a:cubicBezTo>
                      <a:pt x="0" y="0"/>
                      <a:pt x="1" y="3"/>
                      <a:pt x="1" y="4"/>
                    </a:cubicBezTo>
                    <a:cubicBezTo>
                      <a:pt x="1" y="5"/>
                      <a:pt x="0" y="5"/>
                      <a:pt x="0" y="6"/>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489" name="Freeform 4187"/>
              <p:cNvSpPr>
                <a:spLocks/>
              </p:cNvSpPr>
              <p:nvPr/>
            </p:nvSpPr>
            <p:spPr bwMode="auto">
              <a:xfrm>
                <a:off x="4512" y="1898"/>
                <a:ext cx="0" cy="1"/>
              </a:xfrm>
              <a:custGeom>
                <a:avLst/>
                <a:gdLst>
                  <a:gd name="T0" fmla="*/ 0 w 3"/>
                  <a:gd name="T1" fmla="*/ 5 h 5"/>
                  <a:gd name="T2" fmla="*/ 1 w 3"/>
                  <a:gd name="T3" fmla="*/ 3 h 5"/>
                  <a:gd name="T4" fmla="*/ 3 w 3"/>
                  <a:gd name="T5" fmla="*/ 0 h 5"/>
                  <a:gd name="T6" fmla="*/ 0 w 3"/>
                  <a:gd name="T7" fmla="*/ 5 h 5"/>
                </a:gdLst>
                <a:ahLst/>
                <a:cxnLst>
                  <a:cxn ang="0">
                    <a:pos x="T0" y="T1"/>
                  </a:cxn>
                  <a:cxn ang="0">
                    <a:pos x="T2" y="T3"/>
                  </a:cxn>
                  <a:cxn ang="0">
                    <a:pos x="T4" y="T5"/>
                  </a:cxn>
                  <a:cxn ang="0">
                    <a:pos x="T6" y="T7"/>
                  </a:cxn>
                </a:cxnLst>
                <a:rect l="0" t="0" r="r" b="b"/>
                <a:pathLst>
                  <a:path w="3" h="5">
                    <a:moveTo>
                      <a:pt x="0" y="5"/>
                    </a:moveTo>
                    <a:cubicBezTo>
                      <a:pt x="0" y="5"/>
                      <a:pt x="1" y="3"/>
                      <a:pt x="1" y="3"/>
                    </a:cubicBezTo>
                    <a:cubicBezTo>
                      <a:pt x="2" y="2"/>
                      <a:pt x="3" y="2"/>
                      <a:pt x="3" y="0"/>
                    </a:cubicBezTo>
                    <a:cubicBezTo>
                      <a:pt x="0" y="0"/>
                      <a:pt x="0" y="3"/>
                      <a:pt x="0" y="5"/>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490" name="Freeform 4188"/>
              <p:cNvSpPr>
                <a:spLocks/>
              </p:cNvSpPr>
              <p:nvPr/>
            </p:nvSpPr>
            <p:spPr bwMode="auto">
              <a:xfrm>
                <a:off x="4511" y="1897"/>
                <a:ext cx="1" cy="1"/>
              </a:xfrm>
              <a:custGeom>
                <a:avLst/>
                <a:gdLst>
                  <a:gd name="T0" fmla="*/ 3 w 4"/>
                  <a:gd name="T1" fmla="*/ 4 h 7"/>
                  <a:gd name="T2" fmla="*/ 3 w 4"/>
                  <a:gd name="T3" fmla="*/ 0 h 7"/>
                  <a:gd name="T4" fmla="*/ 1 w 4"/>
                  <a:gd name="T5" fmla="*/ 4 h 7"/>
                  <a:gd name="T6" fmla="*/ 0 w 4"/>
                  <a:gd name="T7" fmla="*/ 7 h 7"/>
                  <a:gd name="T8" fmla="*/ 3 w 4"/>
                  <a:gd name="T9" fmla="*/ 4 h 7"/>
                </a:gdLst>
                <a:ahLst/>
                <a:cxnLst>
                  <a:cxn ang="0">
                    <a:pos x="T0" y="T1"/>
                  </a:cxn>
                  <a:cxn ang="0">
                    <a:pos x="T2" y="T3"/>
                  </a:cxn>
                  <a:cxn ang="0">
                    <a:pos x="T4" y="T5"/>
                  </a:cxn>
                  <a:cxn ang="0">
                    <a:pos x="T6" y="T7"/>
                  </a:cxn>
                  <a:cxn ang="0">
                    <a:pos x="T8" y="T9"/>
                  </a:cxn>
                </a:cxnLst>
                <a:rect l="0" t="0" r="r" b="b"/>
                <a:pathLst>
                  <a:path w="4" h="7">
                    <a:moveTo>
                      <a:pt x="3" y="4"/>
                    </a:moveTo>
                    <a:cubicBezTo>
                      <a:pt x="3" y="3"/>
                      <a:pt x="4" y="2"/>
                      <a:pt x="3" y="0"/>
                    </a:cubicBezTo>
                    <a:cubicBezTo>
                      <a:pt x="2" y="0"/>
                      <a:pt x="2" y="3"/>
                      <a:pt x="1" y="4"/>
                    </a:cubicBezTo>
                    <a:cubicBezTo>
                      <a:pt x="1" y="5"/>
                      <a:pt x="0" y="6"/>
                      <a:pt x="0" y="7"/>
                    </a:cubicBezTo>
                    <a:cubicBezTo>
                      <a:pt x="1" y="7"/>
                      <a:pt x="3" y="5"/>
                      <a:pt x="3" y="4"/>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491" name="Freeform 4189"/>
              <p:cNvSpPr>
                <a:spLocks/>
              </p:cNvSpPr>
              <p:nvPr/>
            </p:nvSpPr>
            <p:spPr bwMode="auto">
              <a:xfrm>
                <a:off x="4511" y="1899"/>
                <a:ext cx="0" cy="1"/>
              </a:xfrm>
              <a:custGeom>
                <a:avLst/>
                <a:gdLst>
                  <a:gd name="T0" fmla="*/ 1 w 4"/>
                  <a:gd name="T1" fmla="*/ 4 h 7"/>
                  <a:gd name="T2" fmla="*/ 1 w 4"/>
                  <a:gd name="T3" fmla="*/ 7 h 7"/>
                  <a:gd name="T4" fmla="*/ 3 w 4"/>
                  <a:gd name="T5" fmla="*/ 4 h 7"/>
                  <a:gd name="T6" fmla="*/ 4 w 4"/>
                  <a:gd name="T7" fmla="*/ 0 h 7"/>
                  <a:gd name="T8" fmla="*/ 1 w 4"/>
                  <a:gd name="T9" fmla="*/ 4 h 7"/>
                </a:gdLst>
                <a:ahLst/>
                <a:cxnLst>
                  <a:cxn ang="0">
                    <a:pos x="T0" y="T1"/>
                  </a:cxn>
                  <a:cxn ang="0">
                    <a:pos x="T2" y="T3"/>
                  </a:cxn>
                  <a:cxn ang="0">
                    <a:pos x="T4" y="T5"/>
                  </a:cxn>
                  <a:cxn ang="0">
                    <a:pos x="T6" y="T7"/>
                  </a:cxn>
                  <a:cxn ang="0">
                    <a:pos x="T8" y="T9"/>
                  </a:cxn>
                </a:cxnLst>
                <a:rect l="0" t="0" r="r" b="b"/>
                <a:pathLst>
                  <a:path w="4" h="7">
                    <a:moveTo>
                      <a:pt x="1" y="4"/>
                    </a:moveTo>
                    <a:cubicBezTo>
                      <a:pt x="1" y="5"/>
                      <a:pt x="0" y="6"/>
                      <a:pt x="1" y="7"/>
                    </a:cubicBezTo>
                    <a:cubicBezTo>
                      <a:pt x="1" y="7"/>
                      <a:pt x="3" y="4"/>
                      <a:pt x="3" y="4"/>
                    </a:cubicBezTo>
                    <a:cubicBezTo>
                      <a:pt x="3" y="3"/>
                      <a:pt x="4" y="1"/>
                      <a:pt x="4" y="0"/>
                    </a:cubicBezTo>
                    <a:cubicBezTo>
                      <a:pt x="2" y="0"/>
                      <a:pt x="2" y="3"/>
                      <a:pt x="1" y="4"/>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492" name="Freeform 4190"/>
              <p:cNvSpPr>
                <a:spLocks/>
              </p:cNvSpPr>
              <p:nvPr/>
            </p:nvSpPr>
            <p:spPr bwMode="auto">
              <a:xfrm>
                <a:off x="4523" y="1893"/>
                <a:ext cx="1" cy="1"/>
              </a:xfrm>
              <a:custGeom>
                <a:avLst/>
                <a:gdLst>
                  <a:gd name="T0" fmla="*/ 1 w 4"/>
                  <a:gd name="T1" fmla="*/ 5 h 5"/>
                  <a:gd name="T2" fmla="*/ 4 w 4"/>
                  <a:gd name="T3" fmla="*/ 2 h 5"/>
                  <a:gd name="T4" fmla="*/ 0 w 4"/>
                  <a:gd name="T5" fmla="*/ 0 h 5"/>
                  <a:gd name="T6" fmla="*/ 1 w 4"/>
                  <a:gd name="T7" fmla="*/ 5 h 5"/>
                </a:gdLst>
                <a:ahLst/>
                <a:cxnLst>
                  <a:cxn ang="0">
                    <a:pos x="T0" y="T1"/>
                  </a:cxn>
                  <a:cxn ang="0">
                    <a:pos x="T2" y="T3"/>
                  </a:cxn>
                  <a:cxn ang="0">
                    <a:pos x="T4" y="T5"/>
                  </a:cxn>
                  <a:cxn ang="0">
                    <a:pos x="T6" y="T7"/>
                  </a:cxn>
                </a:cxnLst>
                <a:rect l="0" t="0" r="r" b="b"/>
                <a:pathLst>
                  <a:path w="4" h="5">
                    <a:moveTo>
                      <a:pt x="1" y="5"/>
                    </a:moveTo>
                    <a:cubicBezTo>
                      <a:pt x="1" y="5"/>
                      <a:pt x="4" y="3"/>
                      <a:pt x="4" y="2"/>
                    </a:cubicBezTo>
                    <a:cubicBezTo>
                      <a:pt x="4" y="0"/>
                      <a:pt x="2" y="0"/>
                      <a:pt x="0" y="0"/>
                    </a:cubicBezTo>
                    <a:cubicBezTo>
                      <a:pt x="1" y="2"/>
                      <a:pt x="1" y="3"/>
                      <a:pt x="1" y="5"/>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493" name="Freeform 4191"/>
              <p:cNvSpPr>
                <a:spLocks/>
              </p:cNvSpPr>
              <p:nvPr/>
            </p:nvSpPr>
            <p:spPr bwMode="auto">
              <a:xfrm>
                <a:off x="4519" y="1895"/>
                <a:ext cx="1" cy="0"/>
              </a:xfrm>
              <a:custGeom>
                <a:avLst/>
                <a:gdLst>
                  <a:gd name="T0" fmla="*/ 6 w 7"/>
                  <a:gd name="T1" fmla="*/ 4 h 6"/>
                  <a:gd name="T2" fmla="*/ 3 w 7"/>
                  <a:gd name="T3" fmla="*/ 3 h 6"/>
                  <a:gd name="T4" fmla="*/ 1 w 7"/>
                  <a:gd name="T5" fmla="*/ 1 h 6"/>
                  <a:gd name="T6" fmla="*/ 0 w 7"/>
                  <a:gd name="T7" fmla="*/ 4 h 6"/>
                  <a:gd name="T8" fmla="*/ 6 w 7"/>
                  <a:gd name="T9" fmla="*/ 4 h 6"/>
                </a:gdLst>
                <a:ahLst/>
                <a:cxnLst>
                  <a:cxn ang="0">
                    <a:pos x="T0" y="T1"/>
                  </a:cxn>
                  <a:cxn ang="0">
                    <a:pos x="T2" y="T3"/>
                  </a:cxn>
                  <a:cxn ang="0">
                    <a:pos x="T4" y="T5"/>
                  </a:cxn>
                  <a:cxn ang="0">
                    <a:pos x="T6" y="T7"/>
                  </a:cxn>
                  <a:cxn ang="0">
                    <a:pos x="T8" y="T9"/>
                  </a:cxn>
                </a:cxnLst>
                <a:rect l="0" t="0" r="r" b="b"/>
                <a:pathLst>
                  <a:path w="7" h="6">
                    <a:moveTo>
                      <a:pt x="6" y="4"/>
                    </a:moveTo>
                    <a:cubicBezTo>
                      <a:pt x="6" y="3"/>
                      <a:pt x="3" y="3"/>
                      <a:pt x="3" y="3"/>
                    </a:cubicBezTo>
                    <a:cubicBezTo>
                      <a:pt x="2" y="2"/>
                      <a:pt x="2" y="0"/>
                      <a:pt x="1" y="1"/>
                    </a:cubicBezTo>
                    <a:cubicBezTo>
                      <a:pt x="0" y="1"/>
                      <a:pt x="0" y="3"/>
                      <a:pt x="0" y="4"/>
                    </a:cubicBezTo>
                    <a:cubicBezTo>
                      <a:pt x="1" y="5"/>
                      <a:pt x="7" y="6"/>
                      <a:pt x="6" y="4"/>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494" name="Freeform 4192"/>
              <p:cNvSpPr>
                <a:spLocks/>
              </p:cNvSpPr>
              <p:nvPr/>
            </p:nvSpPr>
            <p:spPr bwMode="auto">
              <a:xfrm>
                <a:off x="4519" y="1888"/>
                <a:ext cx="1" cy="2"/>
              </a:xfrm>
              <a:custGeom>
                <a:avLst/>
                <a:gdLst>
                  <a:gd name="T0" fmla="*/ 6 w 7"/>
                  <a:gd name="T1" fmla="*/ 6 h 16"/>
                  <a:gd name="T2" fmla="*/ 1 w 7"/>
                  <a:gd name="T3" fmla="*/ 4 h 16"/>
                  <a:gd name="T4" fmla="*/ 1 w 7"/>
                  <a:gd name="T5" fmla="*/ 6 h 16"/>
                  <a:gd name="T6" fmla="*/ 2 w 7"/>
                  <a:gd name="T7" fmla="*/ 7 h 16"/>
                  <a:gd name="T8" fmla="*/ 1 w 7"/>
                  <a:gd name="T9" fmla="*/ 11 h 16"/>
                  <a:gd name="T10" fmla="*/ 4 w 7"/>
                  <a:gd name="T11" fmla="*/ 15 h 16"/>
                  <a:gd name="T12" fmla="*/ 3 w 7"/>
                  <a:gd name="T13" fmla="*/ 11 h 16"/>
                  <a:gd name="T14" fmla="*/ 5 w 7"/>
                  <a:gd name="T15" fmla="*/ 9 h 16"/>
                  <a:gd name="T16" fmla="*/ 6 w 7"/>
                  <a:gd name="T17" fmla="*/ 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16">
                    <a:moveTo>
                      <a:pt x="6" y="6"/>
                    </a:moveTo>
                    <a:cubicBezTo>
                      <a:pt x="4" y="6"/>
                      <a:pt x="2" y="0"/>
                      <a:pt x="1" y="4"/>
                    </a:cubicBezTo>
                    <a:cubicBezTo>
                      <a:pt x="1" y="4"/>
                      <a:pt x="1" y="6"/>
                      <a:pt x="1" y="6"/>
                    </a:cubicBezTo>
                    <a:cubicBezTo>
                      <a:pt x="1" y="6"/>
                      <a:pt x="2" y="7"/>
                      <a:pt x="2" y="7"/>
                    </a:cubicBezTo>
                    <a:cubicBezTo>
                      <a:pt x="2" y="8"/>
                      <a:pt x="0" y="9"/>
                      <a:pt x="1" y="11"/>
                    </a:cubicBezTo>
                    <a:cubicBezTo>
                      <a:pt x="1" y="13"/>
                      <a:pt x="2" y="16"/>
                      <a:pt x="4" y="15"/>
                    </a:cubicBezTo>
                    <a:cubicBezTo>
                      <a:pt x="4" y="14"/>
                      <a:pt x="2" y="12"/>
                      <a:pt x="3" y="11"/>
                    </a:cubicBezTo>
                    <a:cubicBezTo>
                      <a:pt x="3" y="10"/>
                      <a:pt x="5" y="9"/>
                      <a:pt x="5" y="9"/>
                    </a:cubicBezTo>
                    <a:cubicBezTo>
                      <a:pt x="4" y="8"/>
                      <a:pt x="7" y="7"/>
                      <a:pt x="6" y="6"/>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495" name="Freeform 4193"/>
              <p:cNvSpPr>
                <a:spLocks/>
              </p:cNvSpPr>
              <p:nvPr/>
            </p:nvSpPr>
            <p:spPr bwMode="auto">
              <a:xfrm>
                <a:off x="4518" y="1889"/>
                <a:ext cx="1" cy="1"/>
              </a:xfrm>
              <a:custGeom>
                <a:avLst/>
                <a:gdLst>
                  <a:gd name="T0" fmla="*/ 3 w 7"/>
                  <a:gd name="T1" fmla="*/ 11 h 12"/>
                  <a:gd name="T2" fmla="*/ 4 w 7"/>
                  <a:gd name="T3" fmla="*/ 12 h 12"/>
                  <a:gd name="T4" fmla="*/ 5 w 7"/>
                  <a:gd name="T5" fmla="*/ 9 h 12"/>
                  <a:gd name="T6" fmla="*/ 5 w 7"/>
                  <a:gd name="T7" fmla="*/ 9 h 12"/>
                  <a:gd name="T8" fmla="*/ 7 w 7"/>
                  <a:gd name="T9" fmla="*/ 8 h 12"/>
                  <a:gd name="T10" fmla="*/ 6 w 7"/>
                  <a:gd name="T11" fmla="*/ 5 h 12"/>
                  <a:gd name="T12" fmla="*/ 6 w 7"/>
                  <a:gd name="T13" fmla="*/ 2 h 12"/>
                  <a:gd name="T14" fmla="*/ 2 w 7"/>
                  <a:gd name="T15" fmla="*/ 3 h 12"/>
                  <a:gd name="T16" fmla="*/ 0 w 7"/>
                  <a:gd name="T17" fmla="*/ 4 h 12"/>
                  <a:gd name="T18" fmla="*/ 0 w 7"/>
                  <a:gd name="T19" fmla="*/ 7 h 12"/>
                  <a:gd name="T20" fmla="*/ 1 w 7"/>
                  <a:gd name="T21" fmla="*/ 12 h 12"/>
                  <a:gd name="T22" fmla="*/ 2 w 7"/>
                  <a:gd name="T23" fmla="*/ 9 h 12"/>
                  <a:gd name="T24" fmla="*/ 3 w 7"/>
                  <a:gd name="T25" fmla="*/ 12 h 12"/>
                  <a:gd name="T26" fmla="*/ 3 w 7"/>
                  <a:gd name="T27" fmla="*/ 1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 h="12">
                    <a:moveTo>
                      <a:pt x="3" y="11"/>
                    </a:moveTo>
                    <a:cubicBezTo>
                      <a:pt x="3" y="12"/>
                      <a:pt x="4" y="12"/>
                      <a:pt x="4" y="12"/>
                    </a:cubicBezTo>
                    <a:cubicBezTo>
                      <a:pt x="6" y="12"/>
                      <a:pt x="5" y="10"/>
                      <a:pt x="5" y="9"/>
                    </a:cubicBezTo>
                    <a:cubicBezTo>
                      <a:pt x="5" y="9"/>
                      <a:pt x="5" y="9"/>
                      <a:pt x="5" y="9"/>
                    </a:cubicBezTo>
                    <a:cubicBezTo>
                      <a:pt x="5" y="9"/>
                      <a:pt x="7" y="8"/>
                      <a:pt x="7" y="8"/>
                    </a:cubicBezTo>
                    <a:cubicBezTo>
                      <a:pt x="7" y="7"/>
                      <a:pt x="6" y="6"/>
                      <a:pt x="6" y="5"/>
                    </a:cubicBezTo>
                    <a:cubicBezTo>
                      <a:pt x="6" y="4"/>
                      <a:pt x="6" y="3"/>
                      <a:pt x="6" y="2"/>
                    </a:cubicBezTo>
                    <a:cubicBezTo>
                      <a:pt x="5" y="0"/>
                      <a:pt x="4" y="1"/>
                      <a:pt x="2" y="3"/>
                    </a:cubicBezTo>
                    <a:cubicBezTo>
                      <a:pt x="2" y="3"/>
                      <a:pt x="0" y="3"/>
                      <a:pt x="0" y="4"/>
                    </a:cubicBezTo>
                    <a:cubicBezTo>
                      <a:pt x="0" y="5"/>
                      <a:pt x="0" y="6"/>
                      <a:pt x="0" y="7"/>
                    </a:cubicBezTo>
                    <a:cubicBezTo>
                      <a:pt x="1" y="7"/>
                      <a:pt x="2" y="11"/>
                      <a:pt x="1" y="12"/>
                    </a:cubicBezTo>
                    <a:cubicBezTo>
                      <a:pt x="2" y="11"/>
                      <a:pt x="3" y="10"/>
                      <a:pt x="2" y="9"/>
                    </a:cubicBezTo>
                    <a:cubicBezTo>
                      <a:pt x="3" y="9"/>
                      <a:pt x="3" y="11"/>
                      <a:pt x="3" y="12"/>
                    </a:cubicBezTo>
                    <a:cubicBezTo>
                      <a:pt x="3" y="12"/>
                      <a:pt x="3" y="11"/>
                      <a:pt x="3" y="11"/>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496" name="Freeform 4194"/>
              <p:cNvSpPr>
                <a:spLocks/>
              </p:cNvSpPr>
              <p:nvPr/>
            </p:nvSpPr>
            <p:spPr bwMode="auto">
              <a:xfrm>
                <a:off x="4530" y="1889"/>
                <a:ext cx="0" cy="1"/>
              </a:xfrm>
              <a:custGeom>
                <a:avLst/>
                <a:gdLst>
                  <a:gd name="T0" fmla="*/ 0 w 3"/>
                  <a:gd name="T1" fmla="*/ 4 h 5"/>
                  <a:gd name="T2" fmla="*/ 2 w 3"/>
                  <a:gd name="T3" fmla="*/ 4 h 5"/>
                  <a:gd name="T4" fmla="*/ 1 w 3"/>
                  <a:gd name="T5" fmla="*/ 0 h 5"/>
                  <a:gd name="T6" fmla="*/ 0 w 3"/>
                  <a:gd name="T7" fmla="*/ 4 h 5"/>
                </a:gdLst>
                <a:ahLst/>
                <a:cxnLst>
                  <a:cxn ang="0">
                    <a:pos x="T0" y="T1"/>
                  </a:cxn>
                  <a:cxn ang="0">
                    <a:pos x="T2" y="T3"/>
                  </a:cxn>
                  <a:cxn ang="0">
                    <a:pos x="T4" y="T5"/>
                  </a:cxn>
                  <a:cxn ang="0">
                    <a:pos x="T6" y="T7"/>
                  </a:cxn>
                </a:cxnLst>
                <a:rect l="0" t="0" r="r" b="b"/>
                <a:pathLst>
                  <a:path w="3" h="5">
                    <a:moveTo>
                      <a:pt x="0" y="4"/>
                    </a:moveTo>
                    <a:cubicBezTo>
                      <a:pt x="1" y="5"/>
                      <a:pt x="1" y="5"/>
                      <a:pt x="2" y="4"/>
                    </a:cubicBezTo>
                    <a:cubicBezTo>
                      <a:pt x="3" y="3"/>
                      <a:pt x="2" y="1"/>
                      <a:pt x="1" y="0"/>
                    </a:cubicBezTo>
                    <a:cubicBezTo>
                      <a:pt x="1" y="1"/>
                      <a:pt x="0" y="3"/>
                      <a:pt x="0" y="4"/>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497" name="Freeform 4195"/>
              <p:cNvSpPr>
                <a:spLocks/>
              </p:cNvSpPr>
              <p:nvPr/>
            </p:nvSpPr>
            <p:spPr bwMode="auto">
              <a:xfrm>
                <a:off x="4528" y="1888"/>
                <a:ext cx="0" cy="1"/>
              </a:xfrm>
              <a:custGeom>
                <a:avLst/>
                <a:gdLst>
                  <a:gd name="T0" fmla="*/ 3 w 4"/>
                  <a:gd name="T1" fmla="*/ 0 h 7"/>
                  <a:gd name="T2" fmla="*/ 3 w 4"/>
                  <a:gd name="T3" fmla="*/ 7 h 7"/>
                  <a:gd name="T4" fmla="*/ 3 w 4"/>
                  <a:gd name="T5" fmla="*/ 0 h 7"/>
                </a:gdLst>
                <a:ahLst/>
                <a:cxnLst>
                  <a:cxn ang="0">
                    <a:pos x="T0" y="T1"/>
                  </a:cxn>
                  <a:cxn ang="0">
                    <a:pos x="T2" y="T3"/>
                  </a:cxn>
                  <a:cxn ang="0">
                    <a:pos x="T4" y="T5"/>
                  </a:cxn>
                </a:cxnLst>
                <a:rect l="0" t="0" r="r" b="b"/>
                <a:pathLst>
                  <a:path w="4" h="7">
                    <a:moveTo>
                      <a:pt x="3" y="0"/>
                    </a:moveTo>
                    <a:cubicBezTo>
                      <a:pt x="0" y="0"/>
                      <a:pt x="3" y="6"/>
                      <a:pt x="3" y="7"/>
                    </a:cubicBezTo>
                    <a:cubicBezTo>
                      <a:pt x="4" y="6"/>
                      <a:pt x="4" y="2"/>
                      <a:pt x="3" y="0"/>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498" name="Freeform 4196"/>
              <p:cNvSpPr>
                <a:spLocks/>
              </p:cNvSpPr>
              <p:nvPr/>
            </p:nvSpPr>
            <p:spPr bwMode="auto">
              <a:xfrm>
                <a:off x="4531" y="1876"/>
                <a:ext cx="1" cy="1"/>
              </a:xfrm>
              <a:custGeom>
                <a:avLst/>
                <a:gdLst>
                  <a:gd name="T0" fmla="*/ 0 w 5"/>
                  <a:gd name="T1" fmla="*/ 1 h 4"/>
                  <a:gd name="T2" fmla="*/ 2 w 5"/>
                  <a:gd name="T3" fmla="*/ 4 h 4"/>
                  <a:gd name="T4" fmla="*/ 2 w 5"/>
                  <a:gd name="T5" fmla="*/ 4 h 4"/>
                  <a:gd name="T6" fmla="*/ 2 w 5"/>
                  <a:gd name="T7" fmla="*/ 4 h 4"/>
                  <a:gd name="T8" fmla="*/ 3 w 5"/>
                  <a:gd name="T9" fmla="*/ 3 h 4"/>
                  <a:gd name="T10" fmla="*/ 5 w 5"/>
                  <a:gd name="T11" fmla="*/ 1 h 4"/>
                  <a:gd name="T12" fmla="*/ 0 w 5"/>
                  <a:gd name="T13" fmla="*/ 1 h 4"/>
                </a:gdLst>
                <a:ahLst/>
                <a:cxnLst>
                  <a:cxn ang="0">
                    <a:pos x="T0" y="T1"/>
                  </a:cxn>
                  <a:cxn ang="0">
                    <a:pos x="T2" y="T3"/>
                  </a:cxn>
                  <a:cxn ang="0">
                    <a:pos x="T4" y="T5"/>
                  </a:cxn>
                  <a:cxn ang="0">
                    <a:pos x="T6" y="T7"/>
                  </a:cxn>
                  <a:cxn ang="0">
                    <a:pos x="T8" y="T9"/>
                  </a:cxn>
                  <a:cxn ang="0">
                    <a:pos x="T10" y="T11"/>
                  </a:cxn>
                  <a:cxn ang="0">
                    <a:pos x="T12" y="T13"/>
                  </a:cxn>
                </a:cxnLst>
                <a:rect l="0" t="0" r="r" b="b"/>
                <a:pathLst>
                  <a:path w="5" h="4">
                    <a:moveTo>
                      <a:pt x="0" y="1"/>
                    </a:moveTo>
                    <a:cubicBezTo>
                      <a:pt x="1" y="2"/>
                      <a:pt x="1" y="4"/>
                      <a:pt x="2" y="4"/>
                    </a:cubicBezTo>
                    <a:cubicBezTo>
                      <a:pt x="2" y="4"/>
                      <a:pt x="2" y="4"/>
                      <a:pt x="2" y="4"/>
                    </a:cubicBezTo>
                    <a:cubicBezTo>
                      <a:pt x="2" y="4"/>
                      <a:pt x="2" y="4"/>
                      <a:pt x="2" y="4"/>
                    </a:cubicBezTo>
                    <a:cubicBezTo>
                      <a:pt x="2" y="4"/>
                      <a:pt x="3" y="3"/>
                      <a:pt x="3" y="3"/>
                    </a:cubicBezTo>
                    <a:cubicBezTo>
                      <a:pt x="4" y="4"/>
                      <a:pt x="5" y="2"/>
                      <a:pt x="5" y="1"/>
                    </a:cubicBezTo>
                    <a:cubicBezTo>
                      <a:pt x="3" y="1"/>
                      <a:pt x="2" y="0"/>
                      <a:pt x="0" y="1"/>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499" name="Freeform 4197"/>
              <p:cNvSpPr>
                <a:spLocks/>
              </p:cNvSpPr>
              <p:nvPr/>
            </p:nvSpPr>
            <p:spPr bwMode="auto">
              <a:xfrm>
                <a:off x="4533" y="1879"/>
                <a:ext cx="0" cy="1"/>
              </a:xfrm>
              <a:custGeom>
                <a:avLst/>
                <a:gdLst>
                  <a:gd name="T0" fmla="*/ 3 w 3"/>
                  <a:gd name="T1" fmla="*/ 6 h 7"/>
                  <a:gd name="T2" fmla="*/ 2 w 3"/>
                  <a:gd name="T3" fmla="*/ 0 h 7"/>
                  <a:gd name="T4" fmla="*/ 3 w 3"/>
                  <a:gd name="T5" fmla="*/ 6 h 7"/>
                </a:gdLst>
                <a:ahLst/>
                <a:cxnLst>
                  <a:cxn ang="0">
                    <a:pos x="T0" y="T1"/>
                  </a:cxn>
                  <a:cxn ang="0">
                    <a:pos x="T2" y="T3"/>
                  </a:cxn>
                  <a:cxn ang="0">
                    <a:pos x="T4" y="T5"/>
                  </a:cxn>
                </a:cxnLst>
                <a:rect l="0" t="0" r="r" b="b"/>
                <a:pathLst>
                  <a:path w="3" h="7">
                    <a:moveTo>
                      <a:pt x="3" y="6"/>
                    </a:moveTo>
                    <a:cubicBezTo>
                      <a:pt x="3" y="4"/>
                      <a:pt x="3" y="0"/>
                      <a:pt x="2" y="0"/>
                    </a:cubicBezTo>
                    <a:cubicBezTo>
                      <a:pt x="1" y="0"/>
                      <a:pt x="0" y="7"/>
                      <a:pt x="3" y="6"/>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500" name="Freeform 4198"/>
              <p:cNvSpPr>
                <a:spLocks/>
              </p:cNvSpPr>
              <p:nvPr/>
            </p:nvSpPr>
            <p:spPr bwMode="auto">
              <a:xfrm>
                <a:off x="4536" y="1881"/>
                <a:ext cx="1" cy="2"/>
              </a:xfrm>
              <a:custGeom>
                <a:avLst/>
                <a:gdLst>
                  <a:gd name="T0" fmla="*/ 1 w 7"/>
                  <a:gd name="T1" fmla="*/ 7 h 9"/>
                  <a:gd name="T2" fmla="*/ 7 w 7"/>
                  <a:gd name="T3" fmla="*/ 8 h 9"/>
                  <a:gd name="T4" fmla="*/ 3 w 7"/>
                  <a:gd name="T5" fmla="*/ 3 h 9"/>
                  <a:gd name="T6" fmla="*/ 3 w 7"/>
                  <a:gd name="T7" fmla="*/ 4 h 9"/>
                  <a:gd name="T8" fmla="*/ 1 w 7"/>
                  <a:gd name="T9" fmla="*/ 7 h 9"/>
                </a:gdLst>
                <a:ahLst/>
                <a:cxnLst>
                  <a:cxn ang="0">
                    <a:pos x="T0" y="T1"/>
                  </a:cxn>
                  <a:cxn ang="0">
                    <a:pos x="T2" y="T3"/>
                  </a:cxn>
                  <a:cxn ang="0">
                    <a:pos x="T4" y="T5"/>
                  </a:cxn>
                  <a:cxn ang="0">
                    <a:pos x="T6" y="T7"/>
                  </a:cxn>
                  <a:cxn ang="0">
                    <a:pos x="T8" y="T9"/>
                  </a:cxn>
                </a:cxnLst>
                <a:rect l="0" t="0" r="r" b="b"/>
                <a:pathLst>
                  <a:path w="7" h="9">
                    <a:moveTo>
                      <a:pt x="1" y="7"/>
                    </a:moveTo>
                    <a:cubicBezTo>
                      <a:pt x="2" y="9"/>
                      <a:pt x="5" y="9"/>
                      <a:pt x="7" y="8"/>
                    </a:cubicBezTo>
                    <a:cubicBezTo>
                      <a:pt x="6" y="8"/>
                      <a:pt x="4" y="0"/>
                      <a:pt x="3" y="3"/>
                    </a:cubicBezTo>
                    <a:cubicBezTo>
                      <a:pt x="2" y="3"/>
                      <a:pt x="3" y="4"/>
                      <a:pt x="3" y="4"/>
                    </a:cubicBezTo>
                    <a:cubicBezTo>
                      <a:pt x="2" y="6"/>
                      <a:pt x="0" y="5"/>
                      <a:pt x="1" y="7"/>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501" name="Freeform 4199"/>
              <p:cNvSpPr>
                <a:spLocks/>
              </p:cNvSpPr>
              <p:nvPr/>
            </p:nvSpPr>
            <p:spPr bwMode="auto">
              <a:xfrm>
                <a:off x="4539" y="1882"/>
                <a:ext cx="0" cy="1"/>
              </a:xfrm>
              <a:custGeom>
                <a:avLst/>
                <a:gdLst>
                  <a:gd name="T0" fmla="*/ 1 w 2"/>
                  <a:gd name="T1" fmla="*/ 3 h 11"/>
                  <a:gd name="T2" fmla="*/ 0 w 2"/>
                  <a:gd name="T3" fmla="*/ 7 h 11"/>
                  <a:gd name="T4" fmla="*/ 0 w 2"/>
                  <a:gd name="T5" fmla="*/ 11 h 11"/>
                  <a:gd name="T6" fmla="*/ 1 w 2"/>
                  <a:gd name="T7" fmla="*/ 3 h 11"/>
                </a:gdLst>
                <a:ahLst/>
                <a:cxnLst>
                  <a:cxn ang="0">
                    <a:pos x="T0" y="T1"/>
                  </a:cxn>
                  <a:cxn ang="0">
                    <a:pos x="T2" y="T3"/>
                  </a:cxn>
                  <a:cxn ang="0">
                    <a:pos x="T4" y="T5"/>
                  </a:cxn>
                  <a:cxn ang="0">
                    <a:pos x="T6" y="T7"/>
                  </a:cxn>
                </a:cxnLst>
                <a:rect l="0" t="0" r="r" b="b"/>
                <a:pathLst>
                  <a:path w="2" h="11">
                    <a:moveTo>
                      <a:pt x="1" y="3"/>
                    </a:moveTo>
                    <a:cubicBezTo>
                      <a:pt x="0" y="0"/>
                      <a:pt x="0" y="6"/>
                      <a:pt x="0" y="7"/>
                    </a:cubicBezTo>
                    <a:cubicBezTo>
                      <a:pt x="0" y="8"/>
                      <a:pt x="0" y="9"/>
                      <a:pt x="0" y="11"/>
                    </a:cubicBezTo>
                    <a:cubicBezTo>
                      <a:pt x="2" y="10"/>
                      <a:pt x="2" y="4"/>
                      <a:pt x="1" y="3"/>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502" name="Freeform 4200"/>
              <p:cNvSpPr>
                <a:spLocks/>
              </p:cNvSpPr>
              <p:nvPr/>
            </p:nvSpPr>
            <p:spPr bwMode="auto">
              <a:xfrm>
                <a:off x="4539" y="1884"/>
                <a:ext cx="0" cy="3"/>
              </a:xfrm>
              <a:custGeom>
                <a:avLst/>
                <a:gdLst>
                  <a:gd name="T0" fmla="*/ 1 w 6"/>
                  <a:gd name="T1" fmla="*/ 5 h 20"/>
                  <a:gd name="T2" fmla="*/ 1 w 6"/>
                  <a:gd name="T3" fmla="*/ 13 h 20"/>
                  <a:gd name="T4" fmla="*/ 2 w 6"/>
                  <a:gd name="T5" fmla="*/ 17 h 20"/>
                  <a:gd name="T6" fmla="*/ 6 w 6"/>
                  <a:gd name="T7" fmla="*/ 17 h 20"/>
                  <a:gd name="T8" fmla="*/ 5 w 6"/>
                  <a:gd name="T9" fmla="*/ 13 h 20"/>
                  <a:gd name="T10" fmla="*/ 3 w 6"/>
                  <a:gd name="T11" fmla="*/ 10 h 20"/>
                  <a:gd name="T12" fmla="*/ 3 w 6"/>
                  <a:gd name="T13" fmla="*/ 5 h 20"/>
                  <a:gd name="T14" fmla="*/ 3 w 6"/>
                  <a:gd name="T15" fmla="*/ 1 h 20"/>
                  <a:gd name="T16" fmla="*/ 1 w 6"/>
                  <a:gd name="T17" fmla="*/ 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0">
                    <a:moveTo>
                      <a:pt x="1" y="5"/>
                    </a:moveTo>
                    <a:cubicBezTo>
                      <a:pt x="1" y="8"/>
                      <a:pt x="1" y="10"/>
                      <a:pt x="1" y="13"/>
                    </a:cubicBezTo>
                    <a:cubicBezTo>
                      <a:pt x="1" y="14"/>
                      <a:pt x="1" y="16"/>
                      <a:pt x="2" y="17"/>
                    </a:cubicBezTo>
                    <a:cubicBezTo>
                      <a:pt x="3" y="20"/>
                      <a:pt x="4" y="16"/>
                      <a:pt x="6" y="17"/>
                    </a:cubicBezTo>
                    <a:cubicBezTo>
                      <a:pt x="6" y="17"/>
                      <a:pt x="6" y="14"/>
                      <a:pt x="5" y="13"/>
                    </a:cubicBezTo>
                    <a:cubicBezTo>
                      <a:pt x="5" y="11"/>
                      <a:pt x="4" y="11"/>
                      <a:pt x="3" y="10"/>
                    </a:cubicBezTo>
                    <a:cubicBezTo>
                      <a:pt x="1" y="9"/>
                      <a:pt x="2" y="7"/>
                      <a:pt x="3" y="5"/>
                    </a:cubicBezTo>
                    <a:cubicBezTo>
                      <a:pt x="3" y="4"/>
                      <a:pt x="4" y="1"/>
                      <a:pt x="3" y="1"/>
                    </a:cubicBezTo>
                    <a:cubicBezTo>
                      <a:pt x="0" y="0"/>
                      <a:pt x="1" y="4"/>
                      <a:pt x="1" y="5"/>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503" name="Freeform 4201"/>
              <p:cNvSpPr>
                <a:spLocks/>
              </p:cNvSpPr>
              <p:nvPr/>
            </p:nvSpPr>
            <p:spPr bwMode="auto">
              <a:xfrm>
                <a:off x="4540" y="1879"/>
                <a:ext cx="0" cy="1"/>
              </a:xfrm>
              <a:custGeom>
                <a:avLst/>
                <a:gdLst>
                  <a:gd name="T0" fmla="*/ 0 w 3"/>
                  <a:gd name="T1" fmla="*/ 2 h 6"/>
                  <a:gd name="T2" fmla="*/ 1 w 3"/>
                  <a:gd name="T3" fmla="*/ 6 h 6"/>
                  <a:gd name="T4" fmla="*/ 2 w 3"/>
                  <a:gd name="T5" fmla="*/ 1 h 6"/>
                  <a:gd name="T6" fmla="*/ 0 w 3"/>
                  <a:gd name="T7" fmla="*/ 2 h 6"/>
                </a:gdLst>
                <a:ahLst/>
                <a:cxnLst>
                  <a:cxn ang="0">
                    <a:pos x="T0" y="T1"/>
                  </a:cxn>
                  <a:cxn ang="0">
                    <a:pos x="T2" y="T3"/>
                  </a:cxn>
                  <a:cxn ang="0">
                    <a:pos x="T4" y="T5"/>
                  </a:cxn>
                  <a:cxn ang="0">
                    <a:pos x="T6" y="T7"/>
                  </a:cxn>
                </a:cxnLst>
                <a:rect l="0" t="0" r="r" b="b"/>
                <a:pathLst>
                  <a:path w="3" h="6">
                    <a:moveTo>
                      <a:pt x="0" y="2"/>
                    </a:moveTo>
                    <a:cubicBezTo>
                      <a:pt x="0" y="3"/>
                      <a:pt x="1" y="5"/>
                      <a:pt x="1" y="6"/>
                    </a:cubicBezTo>
                    <a:cubicBezTo>
                      <a:pt x="2" y="6"/>
                      <a:pt x="3" y="2"/>
                      <a:pt x="2" y="1"/>
                    </a:cubicBezTo>
                    <a:cubicBezTo>
                      <a:pt x="1" y="0"/>
                      <a:pt x="1" y="0"/>
                      <a:pt x="0" y="2"/>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504" name="Freeform 4202"/>
              <p:cNvSpPr>
                <a:spLocks/>
              </p:cNvSpPr>
              <p:nvPr/>
            </p:nvSpPr>
            <p:spPr bwMode="auto">
              <a:xfrm>
                <a:off x="4541" y="1874"/>
                <a:ext cx="0" cy="1"/>
              </a:xfrm>
              <a:custGeom>
                <a:avLst/>
                <a:gdLst>
                  <a:gd name="T0" fmla="*/ 0 w 2"/>
                  <a:gd name="T1" fmla="*/ 0 h 5"/>
                  <a:gd name="T2" fmla="*/ 1 w 2"/>
                  <a:gd name="T3" fmla="*/ 4 h 5"/>
                  <a:gd name="T4" fmla="*/ 2 w 2"/>
                  <a:gd name="T5" fmla="*/ 3 h 5"/>
                  <a:gd name="T6" fmla="*/ 2 w 2"/>
                  <a:gd name="T7" fmla="*/ 1 h 5"/>
                  <a:gd name="T8" fmla="*/ 0 w 2"/>
                  <a:gd name="T9" fmla="*/ 0 h 5"/>
                </a:gdLst>
                <a:ahLst/>
                <a:cxnLst>
                  <a:cxn ang="0">
                    <a:pos x="T0" y="T1"/>
                  </a:cxn>
                  <a:cxn ang="0">
                    <a:pos x="T2" y="T3"/>
                  </a:cxn>
                  <a:cxn ang="0">
                    <a:pos x="T4" y="T5"/>
                  </a:cxn>
                  <a:cxn ang="0">
                    <a:pos x="T6" y="T7"/>
                  </a:cxn>
                  <a:cxn ang="0">
                    <a:pos x="T8" y="T9"/>
                  </a:cxn>
                </a:cxnLst>
                <a:rect l="0" t="0" r="r" b="b"/>
                <a:pathLst>
                  <a:path w="2" h="5">
                    <a:moveTo>
                      <a:pt x="0" y="0"/>
                    </a:moveTo>
                    <a:cubicBezTo>
                      <a:pt x="0" y="1"/>
                      <a:pt x="1" y="3"/>
                      <a:pt x="1" y="4"/>
                    </a:cubicBezTo>
                    <a:cubicBezTo>
                      <a:pt x="1" y="5"/>
                      <a:pt x="2" y="3"/>
                      <a:pt x="2" y="3"/>
                    </a:cubicBezTo>
                    <a:cubicBezTo>
                      <a:pt x="2" y="3"/>
                      <a:pt x="2" y="2"/>
                      <a:pt x="2" y="1"/>
                    </a:cubicBezTo>
                    <a:cubicBezTo>
                      <a:pt x="2" y="0"/>
                      <a:pt x="1" y="0"/>
                      <a:pt x="0" y="0"/>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505" name="Freeform 4203"/>
              <p:cNvSpPr>
                <a:spLocks/>
              </p:cNvSpPr>
              <p:nvPr/>
            </p:nvSpPr>
            <p:spPr bwMode="auto">
              <a:xfrm>
                <a:off x="4558" y="1879"/>
                <a:ext cx="1" cy="2"/>
              </a:xfrm>
              <a:custGeom>
                <a:avLst/>
                <a:gdLst>
                  <a:gd name="T0" fmla="*/ 6 w 10"/>
                  <a:gd name="T1" fmla="*/ 4 h 15"/>
                  <a:gd name="T2" fmla="*/ 6 w 10"/>
                  <a:gd name="T3" fmla="*/ 5 h 15"/>
                  <a:gd name="T4" fmla="*/ 4 w 10"/>
                  <a:gd name="T5" fmla="*/ 6 h 15"/>
                  <a:gd name="T6" fmla="*/ 3 w 10"/>
                  <a:gd name="T7" fmla="*/ 8 h 15"/>
                  <a:gd name="T8" fmla="*/ 2 w 10"/>
                  <a:gd name="T9" fmla="*/ 10 h 15"/>
                  <a:gd name="T10" fmla="*/ 1 w 10"/>
                  <a:gd name="T11" fmla="*/ 15 h 15"/>
                  <a:gd name="T12" fmla="*/ 4 w 10"/>
                  <a:gd name="T13" fmla="*/ 15 h 15"/>
                  <a:gd name="T14" fmla="*/ 7 w 10"/>
                  <a:gd name="T15" fmla="*/ 13 h 15"/>
                  <a:gd name="T16" fmla="*/ 9 w 10"/>
                  <a:gd name="T17" fmla="*/ 6 h 15"/>
                  <a:gd name="T18" fmla="*/ 6 w 10"/>
                  <a:gd name="T19" fmla="*/ 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15">
                    <a:moveTo>
                      <a:pt x="6" y="4"/>
                    </a:moveTo>
                    <a:cubicBezTo>
                      <a:pt x="6" y="4"/>
                      <a:pt x="6" y="5"/>
                      <a:pt x="6" y="5"/>
                    </a:cubicBezTo>
                    <a:cubicBezTo>
                      <a:pt x="5" y="6"/>
                      <a:pt x="4" y="6"/>
                      <a:pt x="4" y="6"/>
                    </a:cubicBezTo>
                    <a:cubicBezTo>
                      <a:pt x="3" y="7"/>
                      <a:pt x="3" y="8"/>
                      <a:pt x="3" y="8"/>
                    </a:cubicBezTo>
                    <a:cubicBezTo>
                      <a:pt x="3" y="8"/>
                      <a:pt x="1" y="11"/>
                      <a:pt x="2" y="10"/>
                    </a:cubicBezTo>
                    <a:cubicBezTo>
                      <a:pt x="1" y="12"/>
                      <a:pt x="0" y="12"/>
                      <a:pt x="1" y="15"/>
                    </a:cubicBezTo>
                    <a:cubicBezTo>
                      <a:pt x="2" y="15"/>
                      <a:pt x="3" y="15"/>
                      <a:pt x="4" y="15"/>
                    </a:cubicBezTo>
                    <a:cubicBezTo>
                      <a:pt x="2" y="12"/>
                      <a:pt x="6" y="12"/>
                      <a:pt x="7" y="13"/>
                    </a:cubicBezTo>
                    <a:cubicBezTo>
                      <a:pt x="6" y="11"/>
                      <a:pt x="9" y="8"/>
                      <a:pt x="9" y="6"/>
                    </a:cubicBezTo>
                    <a:cubicBezTo>
                      <a:pt x="10" y="2"/>
                      <a:pt x="8" y="0"/>
                      <a:pt x="6" y="4"/>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506" name="Freeform 4204"/>
              <p:cNvSpPr>
                <a:spLocks/>
              </p:cNvSpPr>
              <p:nvPr/>
            </p:nvSpPr>
            <p:spPr bwMode="auto">
              <a:xfrm>
                <a:off x="4557" y="1870"/>
                <a:ext cx="1" cy="1"/>
              </a:xfrm>
              <a:custGeom>
                <a:avLst/>
                <a:gdLst>
                  <a:gd name="T0" fmla="*/ 2 w 9"/>
                  <a:gd name="T1" fmla="*/ 9 h 9"/>
                  <a:gd name="T2" fmla="*/ 4 w 9"/>
                  <a:gd name="T3" fmla="*/ 8 h 9"/>
                  <a:gd name="T4" fmla="*/ 6 w 9"/>
                  <a:gd name="T5" fmla="*/ 8 h 9"/>
                  <a:gd name="T6" fmla="*/ 8 w 9"/>
                  <a:gd name="T7" fmla="*/ 2 h 9"/>
                  <a:gd name="T8" fmla="*/ 3 w 9"/>
                  <a:gd name="T9" fmla="*/ 4 h 9"/>
                  <a:gd name="T10" fmla="*/ 0 w 9"/>
                  <a:gd name="T11" fmla="*/ 7 h 9"/>
                  <a:gd name="T12" fmla="*/ 2 w 9"/>
                  <a:gd name="T13" fmla="*/ 9 h 9"/>
                </a:gdLst>
                <a:ahLst/>
                <a:cxnLst>
                  <a:cxn ang="0">
                    <a:pos x="T0" y="T1"/>
                  </a:cxn>
                  <a:cxn ang="0">
                    <a:pos x="T2" y="T3"/>
                  </a:cxn>
                  <a:cxn ang="0">
                    <a:pos x="T4" y="T5"/>
                  </a:cxn>
                  <a:cxn ang="0">
                    <a:pos x="T6" y="T7"/>
                  </a:cxn>
                  <a:cxn ang="0">
                    <a:pos x="T8" y="T9"/>
                  </a:cxn>
                  <a:cxn ang="0">
                    <a:pos x="T10" y="T11"/>
                  </a:cxn>
                  <a:cxn ang="0">
                    <a:pos x="T12" y="T13"/>
                  </a:cxn>
                </a:cxnLst>
                <a:rect l="0" t="0" r="r" b="b"/>
                <a:pathLst>
                  <a:path w="9" h="9">
                    <a:moveTo>
                      <a:pt x="2" y="9"/>
                    </a:moveTo>
                    <a:cubicBezTo>
                      <a:pt x="3" y="8"/>
                      <a:pt x="4" y="8"/>
                      <a:pt x="4" y="8"/>
                    </a:cubicBezTo>
                    <a:cubicBezTo>
                      <a:pt x="5" y="8"/>
                      <a:pt x="5" y="8"/>
                      <a:pt x="6" y="8"/>
                    </a:cubicBezTo>
                    <a:cubicBezTo>
                      <a:pt x="9" y="9"/>
                      <a:pt x="9" y="4"/>
                      <a:pt x="8" y="2"/>
                    </a:cubicBezTo>
                    <a:cubicBezTo>
                      <a:pt x="7" y="1"/>
                      <a:pt x="2" y="0"/>
                      <a:pt x="3" y="4"/>
                    </a:cubicBezTo>
                    <a:cubicBezTo>
                      <a:pt x="3" y="3"/>
                      <a:pt x="0" y="6"/>
                      <a:pt x="0" y="7"/>
                    </a:cubicBezTo>
                    <a:cubicBezTo>
                      <a:pt x="0" y="8"/>
                      <a:pt x="1" y="9"/>
                      <a:pt x="2" y="9"/>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507" name="Freeform 4205"/>
              <p:cNvSpPr>
                <a:spLocks/>
              </p:cNvSpPr>
              <p:nvPr/>
            </p:nvSpPr>
            <p:spPr bwMode="auto">
              <a:xfrm>
                <a:off x="4555" y="1870"/>
                <a:ext cx="1" cy="2"/>
              </a:xfrm>
              <a:custGeom>
                <a:avLst/>
                <a:gdLst>
                  <a:gd name="T0" fmla="*/ 7 w 8"/>
                  <a:gd name="T1" fmla="*/ 4 h 16"/>
                  <a:gd name="T2" fmla="*/ 7 w 8"/>
                  <a:gd name="T3" fmla="*/ 0 h 16"/>
                  <a:gd name="T4" fmla="*/ 4 w 8"/>
                  <a:gd name="T5" fmla="*/ 1 h 16"/>
                  <a:gd name="T6" fmla="*/ 3 w 8"/>
                  <a:gd name="T7" fmla="*/ 0 h 16"/>
                  <a:gd name="T8" fmla="*/ 3 w 8"/>
                  <a:gd name="T9" fmla="*/ 3 h 16"/>
                  <a:gd name="T10" fmla="*/ 3 w 8"/>
                  <a:gd name="T11" fmla="*/ 9 h 16"/>
                  <a:gd name="T12" fmla="*/ 3 w 8"/>
                  <a:gd name="T13" fmla="*/ 13 h 16"/>
                  <a:gd name="T14" fmla="*/ 2 w 8"/>
                  <a:gd name="T15" fmla="*/ 15 h 16"/>
                  <a:gd name="T16" fmla="*/ 6 w 8"/>
                  <a:gd name="T17" fmla="*/ 16 h 16"/>
                  <a:gd name="T18" fmla="*/ 6 w 8"/>
                  <a:gd name="T19" fmla="*/ 9 h 16"/>
                  <a:gd name="T20" fmla="*/ 7 w 8"/>
                  <a:gd name="T21" fmla="*/ 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16">
                    <a:moveTo>
                      <a:pt x="7" y="4"/>
                    </a:moveTo>
                    <a:cubicBezTo>
                      <a:pt x="7" y="4"/>
                      <a:pt x="7" y="0"/>
                      <a:pt x="7" y="0"/>
                    </a:cubicBezTo>
                    <a:cubicBezTo>
                      <a:pt x="6" y="0"/>
                      <a:pt x="5" y="1"/>
                      <a:pt x="4" y="1"/>
                    </a:cubicBezTo>
                    <a:cubicBezTo>
                      <a:pt x="3" y="1"/>
                      <a:pt x="3" y="0"/>
                      <a:pt x="3" y="0"/>
                    </a:cubicBezTo>
                    <a:cubicBezTo>
                      <a:pt x="0" y="0"/>
                      <a:pt x="2" y="4"/>
                      <a:pt x="3" y="3"/>
                    </a:cubicBezTo>
                    <a:cubicBezTo>
                      <a:pt x="3" y="5"/>
                      <a:pt x="3" y="7"/>
                      <a:pt x="3" y="9"/>
                    </a:cubicBezTo>
                    <a:cubicBezTo>
                      <a:pt x="3" y="10"/>
                      <a:pt x="3" y="11"/>
                      <a:pt x="3" y="13"/>
                    </a:cubicBezTo>
                    <a:cubicBezTo>
                      <a:pt x="3" y="13"/>
                      <a:pt x="2" y="14"/>
                      <a:pt x="2" y="15"/>
                    </a:cubicBezTo>
                    <a:cubicBezTo>
                      <a:pt x="3" y="16"/>
                      <a:pt x="5" y="16"/>
                      <a:pt x="6" y="16"/>
                    </a:cubicBezTo>
                    <a:cubicBezTo>
                      <a:pt x="8" y="15"/>
                      <a:pt x="6" y="11"/>
                      <a:pt x="6" y="9"/>
                    </a:cubicBezTo>
                    <a:cubicBezTo>
                      <a:pt x="7" y="7"/>
                      <a:pt x="8" y="6"/>
                      <a:pt x="7" y="4"/>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508" name="Freeform 4206"/>
              <p:cNvSpPr>
                <a:spLocks/>
              </p:cNvSpPr>
              <p:nvPr/>
            </p:nvSpPr>
            <p:spPr bwMode="auto">
              <a:xfrm>
                <a:off x="4556" y="1869"/>
                <a:ext cx="0" cy="0"/>
              </a:xfrm>
              <a:custGeom>
                <a:avLst/>
                <a:gdLst>
                  <a:gd name="T0" fmla="*/ 1 w 3"/>
                  <a:gd name="T1" fmla="*/ 0 h 5"/>
                  <a:gd name="T2" fmla="*/ 0 w 3"/>
                  <a:gd name="T3" fmla="*/ 5 h 5"/>
                  <a:gd name="T4" fmla="*/ 1 w 3"/>
                  <a:gd name="T5" fmla="*/ 0 h 5"/>
                </a:gdLst>
                <a:ahLst/>
                <a:cxnLst>
                  <a:cxn ang="0">
                    <a:pos x="T0" y="T1"/>
                  </a:cxn>
                  <a:cxn ang="0">
                    <a:pos x="T2" y="T3"/>
                  </a:cxn>
                  <a:cxn ang="0">
                    <a:pos x="T4" y="T5"/>
                  </a:cxn>
                </a:cxnLst>
                <a:rect l="0" t="0" r="r" b="b"/>
                <a:pathLst>
                  <a:path w="3" h="5">
                    <a:moveTo>
                      <a:pt x="1" y="0"/>
                    </a:moveTo>
                    <a:cubicBezTo>
                      <a:pt x="0" y="1"/>
                      <a:pt x="0" y="3"/>
                      <a:pt x="0" y="5"/>
                    </a:cubicBezTo>
                    <a:cubicBezTo>
                      <a:pt x="3" y="5"/>
                      <a:pt x="1" y="0"/>
                      <a:pt x="1" y="0"/>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509" name="Freeform 4207"/>
              <p:cNvSpPr>
                <a:spLocks/>
              </p:cNvSpPr>
              <p:nvPr/>
            </p:nvSpPr>
            <p:spPr bwMode="auto">
              <a:xfrm>
                <a:off x="4554" y="1868"/>
                <a:ext cx="1" cy="1"/>
              </a:xfrm>
              <a:custGeom>
                <a:avLst/>
                <a:gdLst>
                  <a:gd name="T0" fmla="*/ 5 w 5"/>
                  <a:gd name="T1" fmla="*/ 6 h 6"/>
                  <a:gd name="T2" fmla="*/ 4 w 5"/>
                  <a:gd name="T3" fmla="*/ 3 h 6"/>
                  <a:gd name="T4" fmla="*/ 2 w 5"/>
                  <a:gd name="T5" fmla="*/ 1 h 6"/>
                  <a:gd name="T6" fmla="*/ 1 w 5"/>
                  <a:gd name="T7" fmla="*/ 3 h 6"/>
                  <a:gd name="T8" fmla="*/ 5 w 5"/>
                  <a:gd name="T9" fmla="*/ 6 h 6"/>
                </a:gdLst>
                <a:ahLst/>
                <a:cxnLst>
                  <a:cxn ang="0">
                    <a:pos x="T0" y="T1"/>
                  </a:cxn>
                  <a:cxn ang="0">
                    <a:pos x="T2" y="T3"/>
                  </a:cxn>
                  <a:cxn ang="0">
                    <a:pos x="T4" y="T5"/>
                  </a:cxn>
                  <a:cxn ang="0">
                    <a:pos x="T6" y="T7"/>
                  </a:cxn>
                  <a:cxn ang="0">
                    <a:pos x="T8" y="T9"/>
                  </a:cxn>
                </a:cxnLst>
                <a:rect l="0" t="0" r="r" b="b"/>
                <a:pathLst>
                  <a:path w="5" h="6">
                    <a:moveTo>
                      <a:pt x="5" y="6"/>
                    </a:moveTo>
                    <a:cubicBezTo>
                      <a:pt x="5" y="5"/>
                      <a:pt x="4" y="4"/>
                      <a:pt x="4" y="3"/>
                    </a:cubicBezTo>
                    <a:cubicBezTo>
                      <a:pt x="3" y="3"/>
                      <a:pt x="4" y="1"/>
                      <a:pt x="2" y="1"/>
                    </a:cubicBezTo>
                    <a:cubicBezTo>
                      <a:pt x="1" y="0"/>
                      <a:pt x="0" y="2"/>
                      <a:pt x="1" y="3"/>
                    </a:cubicBezTo>
                    <a:cubicBezTo>
                      <a:pt x="1" y="5"/>
                      <a:pt x="4" y="6"/>
                      <a:pt x="5" y="6"/>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510" name="Freeform 4208"/>
              <p:cNvSpPr>
                <a:spLocks/>
              </p:cNvSpPr>
              <p:nvPr/>
            </p:nvSpPr>
            <p:spPr bwMode="auto">
              <a:xfrm>
                <a:off x="4554" y="1866"/>
                <a:ext cx="1" cy="1"/>
              </a:xfrm>
              <a:custGeom>
                <a:avLst/>
                <a:gdLst>
                  <a:gd name="T0" fmla="*/ 4 w 7"/>
                  <a:gd name="T1" fmla="*/ 4 h 7"/>
                  <a:gd name="T2" fmla="*/ 5 w 7"/>
                  <a:gd name="T3" fmla="*/ 7 h 7"/>
                  <a:gd name="T4" fmla="*/ 7 w 7"/>
                  <a:gd name="T5" fmla="*/ 6 h 7"/>
                  <a:gd name="T6" fmla="*/ 4 w 7"/>
                  <a:gd name="T7" fmla="*/ 4 h 7"/>
                  <a:gd name="T8" fmla="*/ 2 w 7"/>
                  <a:gd name="T9" fmla="*/ 2 h 7"/>
                  <a:gd name="T10" fmla="*/ 4 w 7"/>
                  <a:gd name="T11" fmla="*/ 4 h 7"/>
                </a:gdLst>
                <a:ahLst/>
                <a:cxnLst>
                  <a:cxn ang="0">
                    <a:pos x="T0" y="T1"/>
                  </a:cxn>
                  <a:cxn ang="0">
                    <a:pos x="T2" y="T3"/>
                  </a:cxn>
                  <a:cxn ang="0">
                    <a:pos x="T4" y="T5"/>
                  </a:cxn>
                  <a:cxn ang="0">
                    <a:pos x="T6" y="T7"/>
                  </a:cxn>
                  <a:cxn ang="0">
                    <a:pos x="T8" y="T9"/>
                  </a:cxn>
                  <a:cxn ang="0">
                    <a:pos x="T10" y="T11"/>
                  </a:cxn>
                </a:cxnLst>
                <a:rect l="0" t="0" r="r" b="b"/>
                <a:pathLst>
                  <a:path w="7" h="7">
                    <a:moveTo>
                      <a:pt x="4" y="4"/>
                    </a:moveTo>
                    <a:cubicBezTo>
                      <a:pt x="4" y="6"/>
                      <a:pt x="3" y="7"/>
                      <a:pt x="5" y="7"/>
                    </a:cubicBezTo>
                    <a:cubicBezTo>
                      <a:pt x="6" y="7"/>
                      <a:pt x="7" y="7"/>
                      <a:pt x="7" y="6"/>
                    </a:cubicBezTo>
                    <a:cubicBezTo>
                      <a:pt x="7" y="4"/>
                      <a:pt x="5" y="4"/>
                      <a:pt x="4" y="4"/>
                    </a:cubicBezTo>
                    <a:cubicBezTo>
                      <a:pt x="7" y="2"/>
                      <a:pt x="3" y="0"/>
                      <a:pt x="2" y="2"/>
                    </a:cubicBezTo>
                    <a:cubicBezTo>
                      <a:pt x="0" y="4"/>
                      <a:pt x="4" y="4"/>
                      <a:pt x="4" y="4"/>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511" name="Freeform 4209"/>
              <p:cNvSpPr>
                <a:spLocks/>
              </p:cNvSpPr>
              <p:nvPr/>
            </p:nvSpPr>
            <p:spPr bwMode="auto">
              <a:xfrm>
                <a:off x="4555" y="1864"/>
                <a:ext cx="0" cy="1"/>
              </a:xfrm>
              <a:custGeom>
                <a:avLst/>
                <a:gdLst>
                  <a:gd name="T0" fmla="*/ 4 w 5"/>
                  <a:gd name="T1" fmla="*/ 4 h 6"/>
                  <a:gd name="T2" fmla="*/ 2 w 5"/>
                  <a:gd name="T3" fmla="*/ 0 h 6"/>
                  <a:gd name="T4" fmla="*/ 1 w 5"/>
                  <a:gd name="T5" fmla="*/ 5 h 6"/>
                  <a:gd name="T6" fmla="*/ 4 w 5"/>
                  <a:gd name="T7" fmla="*/ 4 h 6"/>
                </a:gdLst>
                <a:ahLst/>
                <a:cxnLst>
                  <a:cxn ang="0">
                    <a:pos x="T0" y="T1"/>
                  </a:cxn>
                  <a:cxn ang="0">
                    <a:pos x="T2" y="T3"/>
                  </a:cxn>
                  <a:cxn ang="0">
                    <a:pos x="T4" y="T5"/>
                  </a:cxn>
                  <a:cxn ang="0">
                    <a:pos x="T6" y="T7"/>
                  </a:cxn>
                </a:cxnLst>
                <a:rect l="0" t="0" r="r" b="b"/>
                <a:pathLst>
                  <a:path w="5" h="6">
                    <a:moveTo>
                      <a:pt x="4" y="4"/>
                    </a:moveTo>
                    <a:cubicBezTo>
                      <a:pt x="5" y="3"/>
                      <a:pt x="3" y="1"/>
                      <a:pt x="2" y="0"/>
                    </a:cubicBezTo>
                    <a:cubicBezTo>
                      <a:pt x="2" y="1"/>
                      <a:pt x="0" y="4"/>
                      <a:pt x="1" y="5"/>
                    </a:cubicBezTo>
                    <a:cubicBezTo>
                      <a:pt x="2" y="6"/>
                      <a:pt x="4" y="5"/>
                      <a:pt x="4" y="4"/>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512" name="Freeform 4210"/>
              <p:cNvSpPr>
                <a:spLocks/>
              </p:cNvSpPr>
              <p:nvPr/>
            </p:nvSpPr>
            <p:spPr bwMode="auto">
              <a:xfrm>
                <a:off x="4556" y="1864"/>
                <a:ext cx="1" cy="1"/>
              </a:xfrm>
              <a:custGeom>
                <a:avLst/>
                <a:gdLst>
                  <a:gd name="T0" fmla="*/ 1 w 6"/>
                  <a:gd name="T1" fmla="*/ 7 h 12"/>
                  <a:gd name="T2" fmla="*/ 0 w 6"/>
                  <a:gd name="T3" fmla="*/ 10 h 12"/>
                  <a:gd name="T4" fmla="*/ 1 w 6"/>
                  <a:gd name="T5" fmla="*/ 12 h 12"/>
                  <a:gd name="T6" fmla="*/ 5 w 6"/>
                  <a:gd name="T7" fmla="*/ 10 h 12"/>
                  <a:gd name="T8" fmla="*/ 5 w 6"/>
                  <a:gd name="T9" fmla="*/ 4 h 12"/>
                  <a:gd name="T10" fmla="*/ 6 w 6"/>
                  <a:gd name="T11" fmla="*/ 1 h 12"/>
                  <a:gd name="T12" fmla="*/ 1 w 6"/>
                  <a:gd name="T13" fmla="*/ 4 h 12"/>
                  <a:gd name="T14" fmla="*/ 2 w 6"/>
                  <a:gd name="T15" fmla="*/ 6 h 12"/>
                  <a:gd name="T16" fmla="*/ 1 w 6"/>
                  <a:gd name="T17" fmla="*/ 7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12">
                    <a:moveTo>
                      <a:pt x="1" y="7"/>
                    </a:moveTo>
                    <a:cubicBezTo>
                      <a:pt x="0" y="8"/>
                      <a:pt x="0" y="9"/>
                      <a:pt x="0" y="10"/>
                    </a:cubicBezTo>
                    <a:cubicBezTo>
                      <a:pt x="0" y="10"/>
                      <a:pt x="1" y="11"/>
                      <a:pt x="1" y="12"/>
                    </a:cubicBezTo>
                    <a:cubicBezTo>
                      <a:pt x="3" y="12"/>
                      <a:pt x="5" y="12"/>
                      <a:pt x="5" y="10"/>
                    </a:cubicBezTo>
                    <a:cubicBezTo>
                      <a:pt x="6" y="8"/>
                      <a:pt x="4" y="6"/>
                      <a:pt x="5" y="4"/>
                    </a:cubicBezTo>
                    <a:cubicBezTo>
                      <a:pt x="5" y="3"/>
                      <a:pt x="6" y="3"/>
                      <a:pt x="6" y="1"/>
                    </a:cubicBezTo>
                    <a:cubicBezTo>
                      <a:pt x="5" y="0"/>
                      <a:pt x="0" y="2"/>
                      <a:pt x="1" y="4"/>
                    </a:cubicBezTo>
                    <a:cubicBezTo>
                      <a:pt x="1" y="5"/>
                      <a:pt x="2" y="5"/>
                      <a:pt x="2" y="6"/>
                    </a:cubicBezTo>
                    <a:cubicBezTo>
                      <a:pt x="2" y="6"/>
                      <a:pt x="1" y="7"/>
                      <a:pt x="1" y="7"/>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513" name="Freeform 4211"/>
              <p:cNvSpPr>
                <a:spLocks/>
              </p:cNvSpPr>
              <p:nvPr/>
            </p:nvSpPr>
            <p:spPr bwMode="auto">
              <a:xfrm>
                <a:off x="4545" y="1863"/>
                <a:ext cx="1" cy="2"/>
              </a:xfrm>
              <a:custGeom>
                <a:avLst/>
                <a:gdLst>
                  <a:gd name="T0" fmla="*/ 3 w 5"/>
                  <a:gd name="T1" fmla="*/ 14 h 14"/>
                  <a:gd name="T2" fmla="*/ 5 w 5"/>
                  <a:gd name="T3" fmla="*/ 4 h 14"/>
                  <a:gd name="T4" fmla="*/ 3 w 5"/>
                  <a:gd name="T5" fmla="*/ 0 h 14"/>
                  <a:gd name="T6" fmla="*/ 3 w 5"/>
                  <a:gd name="T7" fmla="*/ 3 h 14"/>
                  <a:gd name="T8" fmla="*/ 1 w 5"/>
                  <a:gd name="T9" fmla="*/ 8 h 14"/>
                  <a:gd name="T10" fmla="*/ 3 w 5"/>
                  <a:gd name="T11" fmla="*/ 14 h 14"/>
                </a:gdLst>
                <a:ahLst/>
                <a:cxnLst>
                  <a:cxn ang="0">
                    <a:pos x="T0" y="T1"/>
                  </a:cxn>
                  <a:cxn ang="0">
                    <a:pos x="T2" y="T3"/>
                  </a:cxn>
                  <a:cxn ang="0">
                    <a:pos x="T4" y="T5"/>
                  </a:cxn>
                  <a:cxn ang="0">
                    <a:pos x="T6" y="T7"/>
                  </a:cxn>
                  <a:cxn ang="0">
                    <a:pos x="T8" y="T9"/>
                  </a:cxn>
                  <a:cxn ang="0">
                    <a:pos x="T10" y="T11"/>
                  </a:cxn>
                </a:cxnLst>
                <a:rect l="0" t="0" r="r" b="b"/>
                <a:pathLst>
                  <a:path w="5" h="14">
                    <a:moveTo>
                      <a:pt x="3" y="14"/>
                    </a:moveTo>
                    <a:cubicBezTo>
                      <a:pt x="4" y="14"/>
                      <a:pt x="5" y="5"/>
                      <a:pt x="5" y="4"/>
                    </a:cubicBezTo>
                    <a:cubicBezTo>
                      <a:pt x="5" y="2"/>
                      <a:pt x="4" y="1"/>
                      <a:pt x="3" y="0"/>
                    </a:cubicBezTo>
                    <a:cubicBezTo>
                      <a:pt x="2" y="0"/>
                      <a:pt x="3" y="2"/>
                      <a:pt x="3" y="3"/>
                    </a:cubicBezTo>
                    <a:cubicBezTo>
                      <a:pt x="2" y="5"/>
                      <a:pt x="1" y="6"/>
                      <a:pt x="1" y="8"/>
                    </a:cubicBezTo>
                    <a:cubicBezTo>
                      <a:pt x="0" y="10"/>
                      <a:pt x="2" y="13"/>
                      <a:pt x="3" y="14"/>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514" name="Freeform 4212"/>
              <p:cNvSpPr>
                <a:spLocks/>
              </p:cNvSpPr>
              <p:nvPr/>
            </p:nvSpPr>
            <p:spPr bwMode="auto">
              <a:xfrm>
                <a:off x="4545" y="1866"/>
                <a:ext cx="2" cy="4"/>
              </a:xfrm>
              <a:custGeom>
                <a:avLst/>
                <a:gdLst>
                  <a:gd name="T0" fmla="*/ 13 w 13"/>
                  <a:gd name="T1" fmla="*/ 12 h 34"/>
                  <a:gd name="T2" fmla="*/ 12 w 13"/>
                  <a:gd name="T3" fmla="*/ 10 h 34"/>
                  <a:gd name="T4" fmla="*/ 12 w 13"/>
                  <a:gd name="T5" fmla="*/ 7 h 34"/>
                  <a:gd name="T6" fmla="*/ 8 w 13"/>
                  <a:gd name="T7" fmla="*/ 5 h 34"/>
                  <a:gd name="T8" fmla="*/ 3 w 13"/>
                  <a:gd name="T9" fmla="*/ 0 h 34"/>
                  <a:gd name="T10" fmla="*/ 4 w 13"/>
                  <a:gd name="T11" fmla="*/ 5 h 34"/>
                  <a:gd name="T12" fmla="*/ 4 w 13"/>
                  <a:gd name="T13" fmla="*/ 8 h 34"/>
                  <a:gd name="T14" fmla="*/ 5 w 13"/>
                  <a:gd name="T15" fmla="*/ 13 h 34"/>
                  <a:gd name="T16" fmla="*/ 7 w 13"/>
                  <a:gd name="T17" fmla="*/ 19 h 34"/>
                  <a:gd name="T18" fmla="*/ 6 w 13"/>
                  <a:gd name="T19" fmla="*/ 23 h 34"/>
                  <a:gd name="T20" fmla="*/ 7 w 13"/>
                  <a:gd name="T21" fmla="*/ 26 h 34"/>
                  <a:gd name="T22" fmla="*/ 8 w 13"/>
                  <a:gd name="T23" fmla="*/ 34 h 34"/>
                  <a:gd name="T24" fmla="*/ 8 w 13"/>
                  <a:gd name="T25" fmla="*/ 34 h 34"/>
                  <a:gd name="T26" fmla="*/ 9 w 13"/>
                  <a:gd name="T27" fmla="*/ 30 h 34"/>
                  <a:gd name="T28" fmla="*/ 9 w 13"/>
                  <a:gd name="T29" fmla="*/ 25 h 34"/>
                  <a:gd name="T30" fmla="*/ 9 w 13"/>
                  <a:gd name="T31" fmla="*/ 17 h 34"/>
                  <a:gd name="T32" fmla="*/ 13 w 13"/>
                  <a:gd name="T33" fmla="*/ 12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3" h="34">
                    <a:moveTo>
                      <a:pt x="13" y="12"/>
                    </a:moveTo>
                    <a:cubicBezTo>
                      <a:pt x="13" y="11"/>
                      <a:pt x="12" y="11"/>
                      <a:pt x="12" y="10"/>
                    </a:cubicBezTo>
                    <a:cubicBezTo>
                      <a:pt x="12" y="9"/>
                      <a:pt x="13" y="8"/>
                      <a:pt x="12" y="7"/>
                    </a:cubicBezTo>
                    <a:cubicBezTo>
                      <a:pt x="11" y="5"/>
                      <a:pt x="9" y="5"/>
                      <a:pt x="8" y="5"/>
                    </a:cubicBezTo>
                    <a:cubicBezTo>
                      <a:pt x="5" y="4"/>
                      <a:pt x="5" y="2"/>
                      <a:pt x="3" y="0"/>
                    </a:cubicBezTo>
                    <a:cubicBezTo>
                      <a:pt x="0" y="0"/>
                      <a:pt x="3" y="3"/>
                      <a:pt x="4" y="5"/>
                    </a:cubicBezTo>
                    <a:cubicBezTo>
                      <a:pt x="4" y="6"/>
                      <a:pt x="4" y="7"/>
                      <a:pt x="4" y="8"/>
                    </a:cubicBezTo>
                    <a:cubicBezTo>
                      <a:pt x="4" y="10"/>
                      <a:pt x="5" y="11"/>
                      <a:pt x="5" y="13"/>
                    </a:cubicBezTo>
                    <a:cubicBezTo>
                      <a:pt x="5" y="15"/>
                      <a:pt x="7" y="17"/>
                      <a:pt x="7" y="19"/>
                    </a:cubicBezTo>
                    <a:cubicBezTo>
                      <a:pt x="7" y="20"/>
                      <a:pt x="6" y="22"/>
                      <a:pt x="6" y="23"/>
                    </a:cubicBezTo>
                    <a:cubicBezTo>
                      <a:pt x="6" y="24"/>
                      <a:pt x="6" y="25"/>
                      <a:pt x="7" y="26"/>
                    </a:cubicBezTo>
                    <a:cubicBezTo>
                      <a:pt x="7" y="29"/>
                      <a:pt x="7" y="32"/>
                      <a:pt x="8" y="34"/>
                    </a:cubicBezTo>
                    <a:cubicBezTo>
                      <a:pt x="8" y="34"/>
                      <a:pt x="8" y="34"/>
                      <a:pt x="8" y="34"/>
                    </a:cubicBezTo>
                    <a:cubicBezTo>
                      <a:pt x="8" y="33"/>
                      <a:pt x="9" y="31"/>
                      <a:pt x="9" y="30"/>
                    </a:cubicBezTo>
                    <a:cubicBezTo>
                      <a:pt x="9" y="28"/>
                      <a:pt x="9" y="26"/>
                      <a:pt x="9" y="25"/>
                    </a:cubicBezTo>
                    <a:cubicBezTo>
                      <a:pt x="9" y="22"/>
                      <a:pt x="10" y="20"/>
                      <a:pt x="9" y="17"/>
                    </a:cubicBezTo>
                    <a:cubicBezTo>
                      <a:pt x="10" y="16"/>
                      <a:pt x="13" y="14"/>
                      <a:pt x="13" y="12"/>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515" name="Freeform 4213"/>
              <p:cNvSpPr>
                <a:spLocks/>
              </p:cNvSpPr>
              <p:nvPr/>
            </p:nvSpPr>
            <p:spPr bwMode="auto">
              <a:xfrm>
                <a:off x="4546" y="1869"/>
                <a:ext cx="1" cy="0"/>
              </a:xfrm>
              <a:custGeom>
                <a:avLst/>
                <a:gdLst>
                  <a:gd name="T0" fmla="*/ 2 w 5"/>
                  <a:gd name="T1" fmla="*/ 6 h 7"/>
                  <a:gd name="T2" fmla="*/ 3 w 5"/>
                  <a:gd name="T3" fmla="*/ 7 h 7"/>
                  <a:gd name="T4" fmla="*/ 3 w 5"/>
                  <a:gd name="T5" fmla="*/ 3 h 7"/>
                  <a:gd name="T6" fmla="*/ 3 w 5"/>
                  <a:gd name="T7" fmla="*/ 0 h 7"/>
                  <a:gd name="T8" fmla="*/ 0 w 5"/>
                  <a:gd name="T9" fmla="*/ 2 h 7"/>
                  <a:gd name="T10" fmla="*/ 0 w 5"/>
                  <a:gd name="T11" fmla="*/ 2 h 7"/>
                  <a:gd name="T12" fmla="*/ 2 w 5"/>
                  <a:gd name="T13" fmla="*/ 6 h 7"/>
                  <a:gd name="T14" fmla="*/ 2 w 5"/>
                  <a:gd name="T15" fmla="*/ 6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7">
                    <a:moveTo>
                      <a:pt x="2" y="6"/>
                    </a:moveTo>
                    <a:cubicBezTo>
                      <a:pt x="2" y="6"/>
                      <a:pt x="3" y="6"/>
                      <a:pt x="3" y="7"/>
                    </a:cubicBezTo>
                    <a:cubicBezTo>
                      <a:pt x="3" y="6"/>
                      <a:pt x="3" y="4"/>
                      <a:pt x="3" y="3"/>
                    </a:cubicBezTo>
                    <a:cubicBezTo>
                      <a:pt x="4" y="2"/>
                      <a:pt x="5" y="0"/>
                      <a:pt x="3" y="0"/>
                    </a:cubicBezTo>
                    <a:cubicBezTo>
                      <a:pt x="2" y="0"/>
                      <a:pt x="1" y="1"/>
                      <a:pt x="0" y="2"/>
                    </a:cubicBezTo>
                    <a:cubicBezTo>
                      <a:pt x="0" y="2"/>
                      <a:pt x="0" y="2"/>
                      <a:pt x="0" y="2"/>
                    </a:cubicBezTo>
                    <a:cubicBezTo>
                      <a:pt x="0" y="3"/>
                      <a:pt x="1" y="5"/>
                      <a:pt x="2" y="6"/>
                    </a:cubicBezTo>
                    <a:cubicBezTo>
                      <a:pt x="2" y="6"/>
                      <a:pt x="2" y="6"/>
                      <a:pt x="2" y="6"/>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516" name="Freeform 4214"/>
              <p:cNvSpPr>
                <a:spLocks/>
              </p:cNvSpPr>
              <p:nvPr/>
            </p:nvSpPr>
            <p:spPr bwMode="auto">
              <a:xfrm>
                <a:off x="4547" y="1860"/>
                <a:ext cx="1" cy="3"/>
              </a:xfrm>
              <a:custGeom>
                <a:avLst/>
                <a:gdLst>
                  <a:gd name="T0" fmla="*/ 6 w 11"/>
                  <a:gd name="T1" fmla="*/ 27 h 28"/>
                  <a:gd name="T2" fmla="*/ 8 w 11"/>
                  <a:gd name="T3" fmla="*/ 26 h 28"/>
                  <a:gd name="T4" fmla="*/ 10 w 11"/>
                  <a:gd name="T5" fmla="*/ 23 h 28"/>
                  <a:gd name="T6" fmla="*/ 9 w 11"/>
                  <a:gd name="T7" fmla="*/ 15 h 28"/>
                  <a:gd name="T8" fmla="*/ 8 w 11"/>
                  <a:gd name="T9" fmla="*/ 10 h 28"/>
                  <a:gd name="T10" fmla="*/ 6 w 11"/>
                  <a:gd name="T11" fmla="*/ 4 h 28"/>
                  <a:gd name="T12" fmla="*/ 4 w 11"/>
                  <a:gd name="T13" fmla="*/ 2 h 28"/>
                  <a:gd name="T14" fmla="*/ 3 w 11"/>
                  <a:gd name="T15" fmla="*/ 6 h 28"/>
                  <a:gd name="T16" fmla="*/ 0 w 11"/>
                  <a:gd name="T17" fmla="*/ 7 h 28"/>
                  <a:gd name="T18" fmla="*/ 1 w 11"/>
                  <a:gd name="T19" fmla="*/ 9 h 28"/>
                  <a:gd name="T20" fmla="*/ 0 w 11"/>
                  <a:gd name="T21" fmla="*/ 11 h 28"/>
                  <a:gd name="T22" fmla="*/ 2 w 11"/>
                  <a:gd name="T23" fmla="*/ 16 h 28"/>
                  <a:gd name="T24" fmla="*/ 1 w 11"/>
                  <a:gd name="T25" fmla="*/ 21 h 28"/>
                  <a:gd name="T26" fmla="*/ 5 w 11"/>
                  <a:gd name="T27" fmla="*/ 20 h 28"/>
                  <a:gd name="T28" fmla="*/ 6 w 11"/>
                  <a:gd name="T29" fmla="*/ 27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 h="28">
                    <a:moveTo>
                      <a:pt x="6" y="27"/>
                    </a:moveTo>
                    <a:cubicBezTo>
                      <a:pt x="7" y="28"/>
                      <a:pt x="7" y="28"/>
                      <a:pt x="8" y="26"/>
                    </a:cubicBezTo>
                    <a:cubicBezTo>
                      <a:pt x="9" y="25"/>
                      <a:pt x="10" y="24"/>
                      <a:pt x="10" y="23"/>
                    </a:cubicBezTo>
                    <a:cubicBezTo>
                      <a:pt x="11" y="20"/>
                      <a:pt x="9" y="18"/>
                      <a:pt x="9" y="15"/>
                    </a:cubicBezTo>
                    <a:cubicBezTo>
                      <a:pt x="8" y="14"/>
                      <a:pt x="8" y="12"/>
                      <a:pt x="8" y="10"/>
                    </a:cubicBezTo>
                    <a:cubicBezTo>
                      <a:pt x="6" y="10"/>
                      <a:pt x="6" y="5"/>
                      <a:pt x="6" y="4"/>
                    </a:cubicBezTo>
                    <a:cubicBezTo>
                      <a:pt x="6" y="2"/>
                      <a:pt x="5" y="0"/>
                      <a:pt x="4" y="2"/>
                    </a:cubicBezTo>
                    <a:cubicBezTo>
                      <a:pt x="3" y="3"/>
                      <a:pt x="4" y="5"/>
                      <a:pt x="3" y="6"/>
                    </a:cubicBezTo>
                    <a:cubicBezTo>
                      <a:pt x="3" y="6"/>
                      <a:pt x="0" y="4"/>
                      <a:pt x="0" y="7"/>
                    </a:cubicBezTo>
                    <a:cubicBezTo>
                      <a:pt x="0" y="8"/>
                      <a:pt x="1" y="9"/>
                      <a:pt x="1" y="9"/>
                    </a:cubicBezTo>
                    <a:cubicBezTo>
                      <a:pt x="1" y="10"/>
                      <a:pt x="0" y="11"/>
                      <a:pt x="0" y="11"/>
                    </a:cubicBezTo>
                    <a:cubicBezTo>
                      <a:pt x="0" y="14"/>
                      <a:pt x="2" y="14"/>
                      <a:pt x="2" y="16"/>
                    </a:cubicBezTo>
                    <a:cubicBezTo>
                      <a:pt x="2" y="18"/>
                      <a:pt x="1" y="19"/>
                      <a:pt x="1" y="21"/>
                    </a:cubicBezTo>
                    <a:cubicBezTo>
                      <a:pt x="3" y="22"/>
                      <a:pt x="3" y="21"/>
                      <a:pt x="5" y="20"/>
                    </a:cubicBezTo>
                    <a:cubicBezTo>
                      <a:pt x="6" y="22"/>
                      <a:pt x="5" y="25"/>
                      <a:pt x="6" y="27"/>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517" name="Freeform 4215"/>
              <p:cNvSpPr>
                <a:spLocks/>
              </p:cNvSpPr>
              <p:nvPr/>
            </p:nvSpPr>
            <p:spPr bwMode="auto">
              <a:xfrm>
                <a:off x="4548" y="1858"/>
                <a:ext cx="1" cy="2"/>
              </a:xfrm>
              <a:custGeom>
                <a:avLst/>
                <a:gdLst>
                  <a:gd name="T0" fmla="*/ 0 w 4"/>
                  <a:gd name="T1" fmla="*/ 2 h 13"/>
                  <a:gd name="T2" fmla="*/ 1 w 4"/>
                  <a:gd name="T3" fmla="*/ 6 h 13"/>
                  <a:gd name="T4" fmla="*/ 2 w 4"/>
                  <a:gd name="T5" fmla="*/ 13 h 13"/>
                  <a:gd name="T6" fmla="*/ 3 w 4"/>
                  <a:gd name="T7" fmla="*/ 11 h 13"/>
                  <a:gd name="T8" fmla="*/ 2 w 4"/>
                  <a:gd name="T9" fmla="*/ 10 h 13"/>
                  <a:gd name="T10" fmla="*/ 3 w 4"/>
                  <a:gd name="T11" fmla="*/ 9 h 13"/>
                  <a:gd name="T12" fmla="*/ 4 w 4"/>
                  <a:gd name="T13" fmla="*/ 7 h 13"/>
                  <a:gd name="T14" fmla="*/ 3 w 4"/>
                  <a:gd name="T15" fmla="*/ 5 h 13"/>
                  <a:gd name="T16" fmla="*/ 4 w 4"/>
                  <a:gd name="T17" fmla="*/ 4 h 13"/>
                  <a:gd name="T18" fmla="*/ 0 w 4"/>
                  <a:gd name="T19" fmla="*/ 2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13">
                    <a:moveTo>
                      <a:pt x="0" y="2"/>
                    </a:moveTo>
                    <a:cubicBezTo>
                      <a:pt x="0" y="3"/>
                      <a:pt x="1" y="5"/>
                      <a:pt x="1" y="6"/>
                    </a:cubicBezTo>
                    <a:cubicBezTo>
                      <a:pt x="1" y="8"/>
                      <a:pt x="2" y="11"/>
                      <a:pt x="2" y="13"/>
                    </a:cubicBezTo>
                    <a:cubicBezTo>
                      <a:pt x="3" y="12"/>
                      <a:pt x="3" y="12"/>
                      <a:pt x="3" y="11"/>
                    </a:cubicBezTo>
                    <a:cubicBezTo>
                      <a:pt x="3" y="10"/>
                      <a:pt x="2" y="10"/>
                      <a:pt x="2" y="10"/>
                    </a:cubicBezTo>
                    <a:cubicBezTo>
                      <a:pt x="2" y="9"/>
                      <a:pt x="3" y="9"/>
                      <a:pt x="3" y="9"/>
                    </a:cubicBezTo>
                    <a:cubicBezTo>
                      <a:pt x="3" y="8"/>
                      <a:pt x="4" y="8"/>
                      <a:pt x="4" y="7"/>
                    </a:cubicBezTo>
                    <a:cubicBezTo>
                      <a:pt x="4" y="6"/>
                      <a:pt x="3" y="6"/>
                      <a:pt x="3" y="5"/>
                    </a:cubicBezTo>
                    <a:cubicBezTo>
                      <a:pt x="3" y="5"/>
                      <a:pt x="4" y="4"/>
                      <a:pt x="4" y="4"/>
                    </a:cubicBezTo>
                    <a:cubicBezTo>
                      <a:pt x="4" y="1"/>
                      <a:pt x="1" y="0"/>
                      <a:pt x="0" y="2"/>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518" name="Freeform 4216"/>
              <p:cNvSpPr>
                <a:spLocks/>
              </p:cNvSpPr>
              <p:nvPr/>
            </p:nvSpPr>
            <p:spPr bwMode="auto">
              <a:xfrm>
                <a:off x="4548" y="1858"/>
                <a:ext cx="0" cy="1"/>
              </a:xfrm>
              <a:custGeom>
                <a:avLst/>
                <a:gdLst>
                  <a:gd name="T0" fmla="*/ 1 w 3"/>
                  <a:gd name="T1" fmla="*/ 7 h 7"/>
                  <a:gd name="T2" fmla="*/ 2 w 3"/>
                  <a:gd name="T3" fmla="*/ 3 h 7"/>
                  <a:gd name="T4" fmla="*/ 3 w 3"/>
                  <a:gd name="T5" fmla="*/ 2 h 7"/>
                  <a:gd name="T6" fmla="*/ 3 w 3"/>
                  <a:gd name="T7" fmla="*/ 1 h 7"/>
                  <a:gd name="T8" fmla="*/ 1 w 3"/>
                  <a:gd name="T9" fmla="*/ 2 h 7"/>
                  <a:gd name="T10" fmla="*/ 1 w 3"/>
                  <a:gd name="T11" fmla="*/ 0 h 7"/>
                  <a:gd name="T12" fmla="*/ 1 w 3"/>
                  <a:gd name="T13" fmla="*/ 7 h 7"/>
                  <a:gd name="T14" fmla="*/ 1 w 3"/>
                  <a:gd name="T15" fmla="*/ 7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7">
                    <a:moveTo>
                      <a:pt x="1" y="7"/>
                    </a:moveTo>
                    <a:cubicBezTo>
                      <a:pt x="2" y="5"/>
                      <a:pt x="1" y="4"/>
                      <a:pt x="2" y="3"/>
                    </a:cubicBezTo>
                    <a:cubicBezTo>
                      <a:pt x="3" y="3"/>
                      <a:pt x="3" y="2"/>
                      <a:pt x="3" y="2"/>
                    </a:cubicBezTo>
                    <a:cubicBezTo>
                      <a:pt x="3" y="2"/>
                      <a:pt x="3" y="1"/>
                      <a:pt x="3" y="1"/>
                    </a:cubicBezTo>
                    <a:cubicBezTo>
                      <a:pt x="3" y="1"/>
                      <a:pt x="2" y="2"/>
                      <a:pt x="1" y="2"/>
                    </a:cubicBezTo>
                    <a:cubicBezTo>
                      <a:pt x="1" y="1"/>
                      <a:pt x="1" y="1"/>
                      <a:pt x="1" y="0"/>
                    </a:cubicBezTo>
                    <a:cubicBezTo>
                      <a:pt x="0" y="1"/>
                      <a:pt x="0" y="6"/>
                      <a:pt x="1" y="7"/>
                    </a:cubicBezTo>
                    <a:cubicBezTo>
                      <a:pt x="1" y="7"/>
                      <a:pt x="1" y="7"/>
                      <a:pt x="1" y="7"/>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519" name="Freeform 4217"/>
              <p:cNvSpPr>
                <a:spLocks/>
              </p:cNvSpPr>
              <p:nvPr/>
            </p:nvSpPr>
            <p:spPr bwMode="auto">
              <a:xfrm>
                <a:off x="4548" y="1863"/>
                <a:ext cx="0" cy="1"/>
              </a:xfrm>
              <a:custGeom>
                <a:avLst/>
                <a:gdLst>
                  <a:gd name="T0" fmla="*/ 2 w 3"/>
                  <a:gd name="T1" fmla="*/ 8 h 8"/>
                  <a:gd name="T2" fmla="*/ 3 w 3"/>
                  <a:gd name="T3" fmla="*/ 6 h 8"/>
                  <a:gd name="T4" fmla="*/ 2 w 3"/>
                  <a:gd name="T5" fmla="*/ 1 h 8"/>
                  <a:gd name="T6" fmla="*/ 2 w 3"/>
                  <a:gd name="T7" fmla="*/ 0 h 8"/>
                  <a:gd name="T8" fmla="*/ 1 w 3"/>
                  <a:gd name="T9" fmla="*/ 3 h 8"/>
                  <a:gd name="T10" fmla="*/ 0 w 3"/>
                  <a:gd name="T11" fmla="*/ 2 h 8"/>
                  <a:gd name="T12" fmla="*/ 0 w 3"/>
                  <a:gd name="T13" fmla="*/ 3 h 8"/>
                  <a:gd name="T14" fmla="*/ 0 w 3"/>
                  <a:gd name="T15" fmla="*/ 5 h 8"/>
                  <a:gd name="T16" fmla="*/ 2 w 3"/>
                  <a:gd name="T17"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8">
                    <a:moveTo>
                      <a:pt x="2" y="8"/>
                    </a:moveTo>
                    <a:cubicBezTo>
                      <a:pt x="3" y="8"/>
                      <a:pt x="3" y="7"/>
                      <a:pt x="3" y="6"/>
                    </a:cubicBezTo>
                    <a:cubicBezTo>
                      <a:pt x="3" y="5"/>
                      <a:pt x="3" y="2"/>
                      <a:pt x="2" y="1"/>
                    </a:cubicBezTo>
                    <a:cubicBezTo>
                      <a:pt x="2" y="1"/>
                      <a:pt x="2" y="0"/>
                      <a:pt x="2" y="0"/>
                    </a:cubicBezTo>
                    <a:cubicBezTo>
                      <a:pt x="1" y="1"/>
                      <a:pt x="2" y="2"/>
                      <a:pt x="1" y="3"/>
                    </a:cubicBezTo>
                    <a:cubicBezTo>
                      <a:pt x="1" y="3"/>
                      <a:pt x="0" y="2"/>
                      <a:pt x="0" y="2"/>
                    </a:cubicBezTo>
                    <a:cubicBezTo>
                      <a:pt x="0" y="2"/>
                      <a:pt x="0" y="3"/>
                      <a:pt x="0" y="3"/>
                    </a:cubicBezTo>
                    <a:cubicBezTo>
                      <a:pt x="0" y="4"/>
                      <a:pt x="0" y="4"/>
                      <a:pt x="0" y="5"/>
                    </a:cubicBezTo>
                    <a:cubicBezTo>
                      <a:pt x="0" y="6"/>
                      <a:pt x="1" y="8"/>
                      <a:pt x="2" y="8"/>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520" name="Freeform 4218"/>
              <p:cNvSpPr>
                <a:spLocks/>
              </p:cNvSpPr>
              <p:nvPr/>
            </p:nvSpPr>
            <p:spPr bwMode="auto">
              <a:xfrm>
                <a:off x="4552" y="1862"/>
                <a:ext cx="1" cy="0"/>
              </a:xfrm>
              <a:custGeom>
                <a:avLst/>
                <a:gdLst>
                  <a:gd name="T0" fmla="*/ 1 w 2"/>
                  <a:gd name="T1" fmla="*/ 1 h 5"/>
                  <a:gd name="T2" fmla="*/ 0 w 2"/>
                  <a:gd name="T3" fmla="*/ 3 h 5"/>
                  <a:gd name="T4" fmla="*/ 1 w 2"/>
                  <a:gd name="T5" fmla="*/ 5 h 5"/>
                  <a:gd name="T6" fmla="*/ 2 w 2"/>
                  <a:gd name="T7" fmla="*/ 3 h 5"/>
                  <a:gd name="T8" fmla="*/ 2 w 2"/>
                  <a:gd name="T9" fmla="*/ 2 h 5"/>
                  <a:gd name="T10" fmla="*/ 2 w 2"/>
                  <a:gd name="T11" fmla="*/ 1 h 5"/>
                  <a:gd name="T12" fmla="*/ 1 w 2"/>
                  <a:gd name="T13" fmla="*/ 2 h 5"/>
                  <a:gd name="T14" fmla="*/ 1 w 2"/>
                  <a:gd name="T15" fmla="*/ 4 h 5"/>
                  <a:gd name="T16" fmla="*/ 1 w 2"/>
                  <a:gd name="T17" fmla="*/ 2 h 5"/>
                  <a:gd name="T18" fmla="*/ 1 w 2"/>
                  <a:gd name="T19"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5">
                    <a:moveTo>
                      <a:pt x="1" y="1"/>
                    </a:moveTo>
                    <a:cubicBezTo>
                      <a:pt x="0" y="0"/>
                      <a:pt x="0" y="2"/>
                      <a:pt x="0" y="3"/>
                    </a:cubicBezTo>
                    <a:cubicBezTo>
                      <a:pt x="0" y="3"/>
                      <a:pt x="0" y="5"/>
                      <a:pt x="1" y="5"/>
                    </a:cubicBezTo>
                    <a:cubicBezTo>
                      <a:pt x="2" y="5"/>
                      <a:pt x="2" y="4"/>
                      <a:pt x="2" y="3"/>
                    </a:cubicBezTo>
                    <a:cubicBezTo>
                      <a:pt x="2" y="3"/>
                      <a:pt x="2" y="2"/>
                      <a:pt x="2" y="2"/>
                    </a:cubicBezTo>
                    <a:cubicBezTo>
                      <a:pt x="2" y="2"/>
                      <a:pt x="2" y="1"/>
                      <a:pt x="2" y="1"/>
                    </a:cubicBezTo>
                    <a:cubicBezTo>
                      <a:pt x="2" y="1"/>
                      <a:pt x="2" y="2"/>
                      <a:pt x="1" y="2"/>
                    </a:cubicBezTo>
                    <a:cubicBezTo>
                      <a:pt x="1" y="3"/>
                      <a:pt x="1" y="4"/>
                      <a:pt x="1" y="4"/>
                    </a:cubicBezTo>
                    <a:cubicBezTo>
                      <a:pt x="1" y="3"/>
                      <a:pt x="1" y="3"/>
                      <a:pt x="1" y="2"/>
                    </a:cubicBezTo>
                    <a:cubicBezTo>
                      <a:pt x="1" y="2"/>
                      <a:pt x="1" y="2"/>
                      <a:pt x="1" y="1"/>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521" name="Freeform 4219"/>
              <p:cNvSpPr>
                <a:spLocks/>
              </p:cNvSpPr>
              <p:nvPr/>
            </p:nvSpPr>
            <p:spPr bwMode="auto">
              <a:xfrm>
                <a:off x="4553" y="1863"/>
                <a:ext cx="1" cy="1"/>
              </a:xfrm>
              <a:custGeom>
                <a:avLst/>
                <a:gdLst>
                  <a:gd name="T0" fmla="*/ 5 w 9"/>
                  <a:gd name="T1" fmla="*/ 3 h 13"/>
                  <a:gd name="T2" fmla="*/ 6 w 9"/>
                  <a:gd name="T3" fmla="*/ 4 h 13"/>
                  <a:gd name="T4" fmla="*/ 8 w 9"/>
                  <a:gd name="T5" fmla="*/ 3 h 13"/>
                  <a:gd name="T6" fmla="*/ 8 w 9"/>
                  <a:gd name="T7" fmla="*/ 0 h 13"/>
                  <a:gd name="T8" fmla="*/ 7 w 9"/>
                  <a:gd name="T9" fmla="*/ 1 h 13"/>
                  <a:gd name="T10" fmla="*/ 5 w 9"/>
                  <a:gd name="T11" fmla="*/ 2 h 13"/>
                  <a:gd name="T12" fmla="*/ 4 w 9"/>
                  <a:gd name="T13" fmla="*/ 3 h 13"/>
                  <a:gd name="T14" fmla="*/ 3 w 9"/>
                  <a:gd name="T15" fmla="*/ 4 h 13"/>
                  <a:gd name="T16" fmla="*/ 2 w 9"/>
                  <a:gd name="T17" fmla="*/ 3 h 13"/>
                  <a:gd name="T18" fmla="*/ 1 w 9"/>
                  <a:gd name="T19" fmla="*/ 3 h 13"/>
                  <a:gd name="T20" fmla="*/ 1 w 9"/>
                  <a:gd name="T21" fmla="*/ 5 h 13"/>
                  <a:gd name="T22" fmla="*/ 0 w 9"/>
                  <a:gd name="T23" fmla="*/ 7 h 13"/>
                  <a:gd name="T24" fmla="*/ 1 w 9"/>
                  <a:gd name="T25" fmla="*/ 10 h 13"/>
                  <a:gd name="T26" fmla="*/ 1 w 9"/>
                  <a:gd name="T27" fmla="*/ 12 h 13"/>
                  <a:gd name="T28" fmla="*/ 3 w 9"/>
                  <a:gd name="T29" fmla="*/ 13 h 13"/>
                  <a:gd name="T30" fmla="*/ 3 w 9"/>
                  <a:gd name="T31" fmla="*/ 11 h 13"/>
                  <a:gd name="T32" fmla="*/ 4 w 9"/>
                  <a:gd name="T33" fmla="*/ 11 h 13"/>
                  <a:gd name="T34" fmla="*/ 5 w 9"/>
                  <a:gd name="T35" fmla="*/ 8 h 13"/>
                  <a:gd name="T36" fmla="*/ 3 w 9"/>
                  <a:gd name="T37" fmla="*/ 7 h 13"/>
                  <a:gd name="T38" fmla="*/ 4 w 9"/>
                  <a:gd name="T39" fmla="*/ 4 h 13"/>
                  <a:gd name="T40" fmla="*/ 5 w 9"/>
                  <a:gd name="T41" fmla="*/ 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 h="13">
                    <a:moveTo>
                      <a:pt x="5" y="3"/>
                    </a:moveTo>
                    <a:cubicBezTo>
                      <a:pt x="6" y="4"/>
                      <a:pt x="6" y="5"/>
                      <a:pt x="6" y="4"/>
                    </a:cubicBezTo>
                    <a:cubicBezTo>
                      <a:pt x="7" y="6"/>
                      <a:pt x="7" y="4"/>
                      <a:pt x="8" y="3"/>
                    </a:cubicBezTo>
                    <a:cubicBezTo>
                      <a:pt x="8" y="2"/>
                      <a:pt x="9" y="1"/>
                      <a:pt x="8" y="0"/>
                    </a:cubicBezTo>
                    <a:cubicBezTo>
                      <a:pt x="8" y="0"/>
                      <a:pt x="8" y="1"/>
                      <a:pt x="7" y="1"/>
                    </a:cubicBezTo>
                    <a:cubicBezTo>
                      <a:pt x="6" y="1"/>
                      <a:pt x="6" y="2"/>
                      <a:pt x="5" y="2"/>
                    </a:cubicBezTo>
                    <a:cubicBezTo>
                      <a:pt x="4" y="3"/>
                      <a:pt x="4" y="3"/>
                      <a:pt x="4" y="3"/>
                    </a:cubicBezTo>
                    <a:cubicBezTo>
                      <a:pt x="3" y="3"/>
                      <a:pt x="3" y="4"/>
                      <a:pt x="3" y="4"/>
                    </a:cubicBezTo>
                    <a:cubicBezTo>
                      <a:pt x="2" y="4"/>
                      <a:pt x="2" y="3"/>
                      <a:pt x="2" y="3"/>
                    </a:cubicBezTo>
                    <a:cubicBezTo>
                      <a:pt x="1" y="3"/>
                      <a:pt x="1" y="3"/>
                      <a:pt x="1" y="3"/>
                    </a:cubicBezTo>
                    <a:cubicBezTo>
                      <a:pt x="0" y="4"/>
                      <a:pt x="1" y="5"/>
                      <a:pt x="1" y="5"/>
                    </a:cubicBezTo>
                    <a:cubicBezTo>
                      <a:pt x="1" y="6"/>
                      <a:pt x="0" y="6"/>
                      <a:pt x="0" y="7"/>
                    </a:cubicBezTo>
                    <a:cubicBezTo>
                      <a:pt x="0" y="8"/>
                      <a:pt x="1" y="9"/>
                      <a:pt x="1" y="10"/>
                    </a:cubicBezTo>
                    <a:cubicBezTo>
                      <a:pt x="1" y="11"/>
                      <a:pt x="0" y="12"/>
                      <a:pt x="1" y="12"/>
                    </a:cubicBezTo>
                    <a:cubicBezTo>
                      <a:pt x="1" y="13"/>
                      <a:pt x="2" y="13"/>
                      <a:pt x="3" y="13"/>
                    </a:cubicBezTo>
                    <a:cubicBezTo>
                      <a:pt x="3" y="12"/>
                      <a:pt x="3" y="12"/>
                      <a:pt x="3" y="11"/>
                    </a:cubicBezTo>
                    <a:cubicBezTo>
                      <a:pt x="4" y="11"/>
                      <a:pt x="4" y="11"/>
                      <a:pt x="4" y="11"/>
                    </a:cubicBezTo>
                    <a:cubicBezTo>
                      <a:pt x="5" y="10"/>
                      <a:pt x="5" y="9"/>
                      <a:pt x="5" y="8"/>
                    </a:cubicBezTo>
                    <a:cubicBezTo>
                      <a:pt x="4" y="8"/>
                      <a:pt x="3" y="8"/>
                      <a:pt x="3" y="7"/>
                    </a:cubicBezTo>
                    <a:cubicBezTo>
                      <a:pt x="3" y="6"/>
                      <a:pt x="4" y="5"/>
                      <a:pt x="4" y="4"/>
                    </a:cubicBezTo>
                    <a:cubicBezTo>
                      <a:pt x="4" y="4"/>
                      <a:pt x="4" y="3"/>
                      <a:pt x="5" y="3"/>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522" name="Freeform 4220"/>
              <p:cNvSpPr>
                <a:spLocks/>
              </p:cNvSpPr>
              <p:nvPr/>
            </p:nvSpPr>
            <p:spPr bwMode="auto">
              <a:xfrm>
                <a:off x="4550" y="1863"/>
                <a:ext cx="2" cy="3"/>
              </a:xfrm>
              <a:custGeom>
                <a:avLst/>
                <a:gdLst>
                  <a:gd name="T0" fmla="*/ 9 w 10"/>
                  <a:gd name="T1" fmla="*/ 8 h 20"/>
                  <a:gd name="T2" fmla="*/ 9 w 10"/>
                  <a:gd name="T3" fmla="*/ 5 h 20"/>
                  <a:gd name="T4" fmla="*/ 9 w 10"/>
                  <a:gd name="T5" fmla="*/ 6 h 20"/>
                  <a:gd name="T6" fmla="*/ 8 w 10"/>
                  <a:gd name="T7" fmla="*/ 4 h 20"/>
                  <a:gd name="T8" fmla="*/ 7 w 10"/>
                  <a:gd name="T9" fmla="*/ 0 h 20"/>
                  <a:gd name="T10" fmla="*/ 5 w 10"/>
                  <a:gd name="T11" fmla="*/ 2 h 20"/>
                  <a:gd name="T12" fmla="*/ 4 w 10"/>
                  <a:gd name="T13" fmla="*/ 5 h 20"/>
                  <a:gd name="T14" fmla="*/ 3 w 10"/>
                  <a:gd name="T15" fmla="*/ 7 h 20"/>
                  <a:gd name="T16" fmla="*/ 4 w 10"/>
                  <a:gd name="T17" fmla="*/ 10 h 20"/>
                  <a:gd name="T18" fmla="*/ 1 w 10"/>
                  <a:gd name="T19" fmla="*/ 12 h 20"/>
                  <a:gd name="T20" fmla="*/ 1 w 10"/>
                  <a:gd name="T21" fmla="*/ 14 h 20"/>
                  <a:gd name="T22" fmla="*/ 0 w 10"/>
                  <a:gd name="T23" fmla="*/ 20 h 20"/>
                  <a:gd name="T24" fmla="*/ 3 w 10"/>
                  <a:gd name="T25" fmla="*/ 18 h 20"/>
                  <a:gd name="T26" fmla="*/ 7 w 10"/>
                  <a:gd name="T27" fmla="*/ 17 h 20"/>
                  <a:gd name="T28" fmla="*/ 5 w 10"/>
                  <a:gd name="T29" fmla="*/ 15 h 20"/>
                  <a:gd name="T30" fmla="*/ 7 w 10"/>
                  <a:gd name="T31" fmla="*/ 12 h 20"/>
                  <a:gd name="T32" fmla="*/ 9 w 10"/>
                  <a:gd name="T33" fmla="*/ 8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 h="20">
                    <a:moveTo>
                      <a:pt x="9" y="8"/>
                    </a:moveTo>
                    <a:cubicBezTo>
                      <a:pt x="10" y="7"/>
                      <a:pt x="10" y="6"/>
                      <a:pt x="9" y="5"/>
                    </a:cubicBezTo>
                    <a:cubicBezTo>
                      <a:pt x="10" y="5"/>
                      <a:pt x="9" y="5"/>
                      <a:pt x="9" y="6"/>
                    </a:cubicBezTo>
                    <a:cubicBezTo>
                      <a:pt x="8" y="6"/>
                      <a:pt x="8" y="5"/>
                      <a:pt x="8" y="4"/>
                    </a:cubicBezTo>
                    <a:cubicBezTo>
                      <a:pt x="7" y="3"/>
                      <a:pt x="7" y="2"/>
                      <a:pt x="7" y="0"/>
                    </a:cubicBezTo>
                    <a:cubicBezTo>
                      <a:pt x="7" y="1"/>
                      <a:pt x="5" y="2"/>
                      <a:pt x="5" y="2"/>
                    </a:cubicBezTo>
                    <a:cubicBezTo>
                      <a:pt x="4" y="3"/>
                      <a:pt x="4" y="3"/>
                      <a:pt x="4" y="5"/>
                    </a:cubicBezTo>
                    <a:cubicBezTo>
                      <a:pt x="4" y="6"/>
                      <a:pt x="3" y="6"/>
                      <a:pt x="3" y="7"/>
                    </a:cubicBezTo>
                    <a:cubicBezTo>
                      <a:pt x="3" y="8"/>
                      <a:pt x="4" y="9"/>
                      <a:pt x="4" y="10"/>
                    </a:cubicBezTo>
                    <a:cubicBezTo>
                      <a:pt x="3" y="11"/>
                      <a:pt x="2" y="11"/>
                      <a:pt x="1" y="12"/>
                    </a:cubicBezTo>
                    <a:cubicBezTo>
                      <a:pt x="0" y="13"/>
                      <a:pt x="1" y="13"/>
                      <a:pt x="1" y="14"/>
                    </a:cubicBezTo>
                    <a:cubicBezTo>
                      <a:pt x="0" y="16"/>
                      <a:pt x="1" y="18"/>
                      <a:pt x="0" y="20"/>
                    </a:cubicBezTo>
                    <a:cubicBezTo>
                      <a:pt x="1" y="20"/>
                      <a:pt x="2" y="18"/>
                      <a:pt x="3" y="18"/>
                    </a:cubicBezTo>
                    <a:cubicBezTo>
                      <a:pt x="4" y="17"/>
                      <a:pt x="6" y="17"/>
                      <a:pt x="7" y="17"/>
                    </a:cubicBezTo>
                    <a:cubicBezTo>
                      <a:pt x="7" y="16"/>
                      <a:pt x="6" y="16"/>
                      <a:pt x="5" y="15"/>
                    </a:cubicBezTo>
                    <a:cubicBezTo>
                      <a:pt x="5" y="14"/>
                      <a:pt x="7" y="13"/>
                      <a:pt x="7" y="12"/>
                    </a:cubicBezTo>
                    <a:cubicBezTo>
                      <a:pt x="8" y="10"/>
                      <a:pt x="8" y="10"/>
                      <a:pt x="9" y="8"/>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523" name="Freeform 4221"/>
              <p:cNvSpPr>
                <a:spLocks/>
              </p:cNvSpPr>
              <p:nvPr/>
            </p:nvSpPr>
            <p:spPr bwMode="auto">
              <a:xfrm>
                <a:off x="4550" y="1866"/>
                <a:ext cx="1" cy="1"/>
              </a:xfrm>
              <a:custGeom>
                <a:avLst/>
                <a:gdLst>
                  <a:gd name="T0" fmla="*/ 6 w 7"/>
                  <a:gd name="T1" fmla="*/ 0 h 9"/>
                  <a:gd name="T2" fmla="*/ 5 w 7"/>
                  <a:gd name="T3" fmla="*/ 1 h 9"/>
                  <a:gd name="T4" fmla="*/ 5 w 7"/>
                  <a:gd name="T5" fmla="*/ 0 h 9"/>
                  <a:gd name="T6" fmla="*/ 2 w 7"/>
                  <a:gd name="T7" fmla="*/ 2 h 9"/>
                  <a:gd name="T8" fmla="*/ 2 w 7"/>
                  <a:gd name="T9" fmla="*/ 5 h 9"/>
                  <a:gd name="T10" fmla="*/ 0 w 7"/>
                  <a:gd name="T11" fmla="*/ 8 h 9"/>
                  <a:gd name="T12" fmla="*/ 2 w 7"/>
                  <a:gd name="T13" fmla="*/ 7 h 9"/>
                  <a:gd name="T14" fmla="*/ 2 w 7"/>
                  <a:gd name="T15" fmla="*/ 8 h 9"/>
                  <a:gd name="T16" fmla="*/ 4 w 7"/>
                  <a:gd name="T17" fmla="*/ 7 h 9"/>
                  <a:gd name="T18" fmla="*/ 5 w 7"/>
                  <a:gd name="T19" fmla="*/ 5 h 9"/>
                  <a:gd name="T20" fmla="*/ 6 w 7"/>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9">
                    <a:moveTo>
                      <a:pt x="6" y="0"/>
                    </a:moveTo>
                    <a:cubicBezTo>
                      <a:pt x="6" y="0"/>
                      <a:pt x="6" y="1"/>
                      <a:pt x="5" y="1"/>
                    </a:cubicBezTo>
                    <a:cubicBezTo>
                      <a:pt x="5" y="1"/>
                      <a:pt x="4" y="0"/>
                      <a:pt x="5" y="0"/>
                    </a:cubicBezTo>
                    <a:cubicBezTo>
                      <a:pt x="5" y="0"/>
                      <a:pt x="3" y="1"/>
                      <a:pt x="2" y="2"/>
                    </a:cubicBezTo>
                    <a:cubicBezTo>
                      <a:pt x="2" y="3"/>
                      <a:pt x="3" y="4"/>
                      <a:pt x="2" y="5"/>
                    </a:cubicBezTo>
                    <a:cubicBezTo>
                      <a:pt x="2" y="6"/>
                      <a:pt x="1" y="7"/>
                      <a:pt x="0" y="8"/>
                    </a:cubicBezTo>
                    <a:cubicBezTo>
                      <a:pt x="1" y="7"/>
                      <a:pt x="1" y="7"/>
                      <a:pt x="2" y="7"/>
                    </a:cubicBezTo>
                    <a:cubicBezTo>
                      <a:pt x="2" y="8"/>
                      <a:pt x="2" y="8"/>
                      <a:pt x="2" y="8"/>
                    </a:cubicBezTo>
                    <a:cubicBezTo>
                      <a:pt x="2" y="9"/>
                      <a:pt x="4" y="8"/>
                      <a:pt x="4" y="7"/>
                    </a:cubicBezTo>
                    <a:cubicBezTo>
                      <a:pt x="4" y="7"/>
                      <a:pt x="5" y="6"/>
                      <a:pt x="5" y="5"/>
                    </a:cubicBezTo>
                    <a:cubicBezTo>
                      <a:pt x="6" y="3"/>
                      <a:pt x="7" y="2"/>
                      <a:pt x="6" y="0"/>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524" name="Freeform 4222"/>
              <p:cNvSpPr>
                <a:spLocks/>
              </p:cNvSpPr>
              <p:nvPr/>
            </p:nvSpPr>
            <p:spPr bwMode="auto">
              <a:xfrm>
                <a:off x="4552" y="1866"/>
                <a:ext cx="0" cy="1"/>
              </a:xfrm>
              <a:custGeom>
                <a:avLst/>
                <a:gdLst>
                  <a:gd name="T0" fmla="*/ 4 w 5"/>
                  <a:gd name="T1" fmla="*/ 4 h 9"/>
                  <a:gd name="T2" fmla="*/ 4 w 5"/>
                  <a:gd name="T3" fmla="*/ 1 h 9"/>
                  <a:gd name="T4" fmla="*/ 1 w 5"/>
                  <a:gd name="T5" fmla="*/ 5 h 9"/>
                  <a:gd name="T6" fmla="*/ 0 w 5"/>
                  <a:gd name="T7" fmla="*/ 9 h 9"/>
                  <a:gd name="T8" fmla="*/ 4 w 5"/>
                  <a:gd name="T9" fmla="*/ 4 h 9"/>
                </a:gdLst>
                <a:ahLst/>
                <a:cxnLst>
                  <a:cxn ang="0">
                    <a:pos x="T0" y="T1"/>
                  </a:cxn>
                  <a:cxn ang="0">
                    <a:pos x="T2" y="T3"/>
                  </a:cxn>
                  <a:cxn ang="0">
                    <a:pos x="T4" y="T5"/>
                  </a:cxn>
                  <a:cxn ang="0">
                    <a:pos x="T6" y="T7"/>
                  </a:cxn>
                  <a:cxn ang="0">
                    <a:pos x="T8" y="T9"/>
                  </a:cxn>
                </a:cxnLst>
                <a:rect l="0" t="0" r="r" b="b"/>
                <a:pathLst>
                  <a:path w="5" h="9">
                    <a:moveTo>
                      <a:pt x="4" y="4"/>
                    </a:moveTo>
                    <a:cubicBezTo>
                      <a:pt x="4" y="4"/>
                      <a:pt x="5" y="2"/>
                      <a:pt x="4" y="1"/>
                    </a:cubicBezTo>
                    <a:cubicBezTo>
                      <a:pt x="2" y="0"/>
                      <a:pt x="2" y="4"/>
                      <a:pt x="1" y="5"/>
                    </a:cubicBezTo>
                    <a:cubicBezTo>
                      <a:pt x="1" y="6"/>
                      <a:pt x="0" y="8"/>
                      <a:pt x="0" y="9"/>
                    </a:cubicBezTo>
                    <a:cubicBezTo>
                      <a:pt x="2" y="9"/>
                      <a:pt x="3" y="6"/>
                      <a:pt x="4" y="4"/>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525" name="Freeform 4223"/>
              <p:cNvSpPr>
                <a:spLocks/>
              </p:cNvSpPr>
              <p:nvPr/>
            </p:nvSpPr>
            <p:spPr bwMode="auto">
              <a:xfrm>
                <a:off x="4550" y="1869"/>
                <a:ext cx="1" cy="2"/>
              </a:xfrm>
              <a:custGeom>
                <a:avLst/>
                <a:gdLst>
                  <a:gd name="T0" fmla="*/ 4 w 5"/>
                  <a:gd name="T1" fmla="*/ 2 h 10"/>
                  <a:gd name="T2" fmla="*/ 2 w 5"/>
                  <a:gd name="T3" fmla="*/ 1 h 10"/>
                  <a:gd name="T4" fmla="*/ 2 w 5"/>
                  <a:gd name="T5" fmla="*/ 4 h 10"/>
                  <a:gd name="T6" fmla="*/ 0 w 5"/>
                  <a:gd name="T7" fmla="*/ 6 h 10"/>
                  <a:gd name="T8" fmla="*/ 2 w 5"/>
                  <a:gd name="T9" fmla="*/ 7 h 10"/>
                  <a:gd name="T10" fmla="*/ 3 w 5"/>
                  <a:gd name="T11" fmla="*/ 10 h 10"/>
                  <a:gd name="T12" fmla="*/ 4 w 5"/>
                  <a:gd name="T13" fmla="*/ 2 h 10"/>
                </a:gdLst>
                <a:ahLst/>
                <a:cxnLst>
                  <a:cxn ang="0">
                    <a:pos x="T0" y="T1"/>
                  </a:cxn>
                  <a:cxn ang="0">
                    <a:pos x="T2" y="T3"/>
                  </a:cxn>
                  <a:cxn ang="0">
                    <a:pos x="T4" y="T5"/>
                  </a:cxn>
                  <a:cxn ang="0">
                    <a:pos x="T6" y="T7"/>
                  </a:cxn>
                  <a:cxn ang="0">
                    <a:pos x="T8" y="T9"/>
                  </a:cxn>
                  <a:cxn ang="0">
                    <a:pos x="T10" y="T11"/>
                  </a:cxn>
                  <a:cxn ang="0">
                    <a:pos x="T12" y="T13"/>
                  </a:cxn>
                </a:cxnLst>
                <a:rect l="0" t="0" r="r" b="b"/>
                <a:pathLst>
                  <a:path w="5" h="10">
                    <a:moveTo>
                      <a:pt x="4" y="2"/>
                    </a:moveTo>
                    <a:cubicBezTo>
                      <a:pt x="3" y="0"/>
                      <a:pt x="3" y="0"/>
                      <a:pt x="2" y="1"/>
                    </a:cubicBezTo>
                    <a:cubicBezTo>
                      <a:pt x="2" y="2"/>
                      <a:pt x="2" y="3"/>
                      <a:pt x="2" y="4"/>
                    </a:cubicBezTo>
                    <a:cubicBezTo>
                      <a:pt x="1" y="5"/>
                      <a:pt x="0" y="4"/>
                      <a:pt x="0" y="6"/>
                    </a:cubicBezTo>
                    <a:cubicBezTo>
                      <a:pt x="1" y="5"/>
                      <a:pt x="2" y="6"/>
                      <a:pt x="2" y="7"/>
                    </a:cubicBezTo>
                    <a:cubicBezTo>
                      <a:pt x="3" y="7"/>
                      <a:pt x="3" y="10"/>
                      <a:pt x="3" y="10"/>
                    </a:cubicBezTo>
                    <a:cubicBezTo>
                      <a:pt x="5" y="9"/>
                      <a:pt x="4" y="4"/>
                      <a:pt x="4" y="2"/>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526" name="Freeform 4224"/>
              <p:cNvSpPr>
                <a:spLocks/>
              </p:cNvSpPr>
              <p:nvPr/>
            </p:nvSpPr>
            <p:spPr bwMode="auto">
              <a:xfrm>
                <a:off x="4551" y="1869"/>
                <a:ext cx="0" cy="1"/>
              </a:xfrm>
              <a:custGeom>
                <a:avLst/>
                <a:gdLst>
                  <a:gd name="T0" fmla="*/ 0 w 2"/>
                  <a:gd name="T1" fmla="*/ 4 h 4"/>
                  <a:gd name="T2" fmla="*/ 0 w 2"/>
                  <a:gd name="T3" fmla="*/ 1 h 4"/>
                  <a:gd name="T4" fmla="*/ 0 w 2"/>
                  <a:gd name="T5" fmla="*/ 4 h 4"/>
                </a:gdLst>
                <a:ahLst/>
                <a:cxnLst>
                  <a:cxn ang="0">
                    <a:pos x="T0" y="T1"/>
                  </a:cxn>
                  <a:cxn ang="0">
                    <a:pos x="T2" y="T3"/>
                  </a:cxn>
                  <a:cxn ang="0">
                    <a:pos x="T4" y="T5"/>
                  </a:cxn>
                </a:cxnLst>
                <a:rect l="0" t="0" r="r" b="b"/>
                <a:pathLst>
                  <a:path w="2" h="4">
                    <a:moveTo>
                      <a:pt x="0" y="4"/>
                    </a:moveTo>
                    <a:cubicBezTo>
                      <a:pt x="2" y="4"/>
                      <a:pt x="1" y="2"/>
                      <a:pt x="0" y="1"/>
                    </a:cubicBezTo>
                    <a:cubicBezTo>
                      <a:pt x="0" y="0"/>
                      <a:pt x="0" y="4"/>
                      <a:pt x="0" y="4"/>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527" name="Freeform 4225"/>
              <p:cNvSpPr>
                <a:spLocks/>
              </p:cNvSpPr>
              <p:nvPr/>
            </p:nvSpPr>
            <p:spPr bwMode="auto">
              <a:xfrm>
                <a:off x="4550" y="1867"/>
                <a:ext cx="1" cy="0"/>
              </a:xfrm>
              <a:custGeom>
                <a:avLst/>
                <a:gdLst>
                  <a:gd name="T0" fmla="*/ 1 w 2"/>
                  <a:gd name="T1" fmla="*/ 0 h 2"/>
                  <a:gd name="T2" fmla="*/ 1 w 2"/>
                  <a:gd name="T3" fmla="*/ 0 h 2"/>
                  <a:gd name="T4" fmla="*/ 0 w 2"/>
                  <a:gd name="T5" fmla="*/ 2 h 2"/>
                  <a:gd name="T6" fmla="*/ 1 w 2"/>
                  <a:gd name="T7" fmla="*/ 0 h 2"/>
                </a:gdLst>
                <a:ahLst/>
                <a:cxnLst>
                  <a:cxn ang="0">
                    <a:pos x="T0" y="T1"/>
                  </a:cxn>
                  <a:cxn ang="0">
                    <a:pos x="T2" y="T3"/>
                  </a:cxn>
                  <a:cxn ang="0">
                    <a:pos x="T4" y="T5"/>
                  </a:cxn>
                  <a:cxn ang="0">
                    <a:pos x="T6" y="T7"/>
                  </a:cxn>
                </a:cxnLst>
                <a:rect l="0" t="0" r="r" b="b"/>
                <a:pathLst>
                  <a:path w="2" h="2">
                    <a:moveTo>
                      <a:pt x="1" y="0"/>
                    </a:moveTo>
                    <a:cubicBezTo>
                      <a:pt x="1" y="0"/>
                      <a:pt x="1" y="0"/>
                      <a:pt x="1" y="0"/>
                    </a:cubicBezTo>
                    <a:cubicBezTo>
                      <a:pt x="0" y="0"/>
                      <a:pt x="0" y="1"/>
                      <a:pt x="0" y="2"/>
                    </a:cubicBezTo>
                    <a:cubicBezTo>
                      <a:pt x="1" y="2"/>
                      <a:pt x="2" y="0"/>
                      <a:pt x="1" y="0"/>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528" name="Freeform 4226"/>
              <p:cNvSpPr>
                <a:spLocks/>
              </p:cNvSpPr>
              <p:nvPr/>
            </p:nvSpPr>
            <p:spPr bwMode="auto">
              <a:xfrm>
                <a:off x="4552" y="1863"/>
                <a:ext cx="0" cy="1"/>
              </a:xfrm>
              <a:custGeom>
                <a:avLst/>
                <a:gdLst>
                  <a:gd name="T0" fmla="*/ 4 w 5"/>
                  <a:gd name="T1" fmla="*/ 3 h 8"/>
                  <a:gd name="T2" fmla="*/ 0 w 5"/>
                  <a:gd name="T3" fmla="*/ 8 h 8"/>
                  <a:gd name="T4" fmla="*/ 2 w 5"/>
                  <a:gd name="T5" fmla="*/ 7 h 8"/>
                  <a:gd name="T6" fmla="*/ 3 w 5"/>
                  <a:gd name="T7" fmla="*/ 8 h 8"/>
                  <a:gd name="T8" fmla="*/ 4 w 5"/>
                  <a:gd name="T9" fmla="*/ 3 h 8"/>
                </a:gdLst>
                <a:ahLst/>
                <a:cxnLst>
                  <a:cxn ang="0">
                    <a:pos x="T0" y="T1"/>
                  </a:cxn>
                  <a:cxn ang="0">
                    <a:pos x="T2" y="T3"/>
                  </a:cxn>
                  <a:cxn ang="0">
                    <a:pos x="T4" y="T5"/>
                  </a:cxn>
                  <a:cxn ang="0">
                    <a:pos x="T6" y="T7"/>
                  </a:cxn>
                  <a:cxn ang="0">
                    <a:pos x="T8" y="T9"/>
                  </a:cxn>
                </a:cxnLst>
                <a:rect l="0" t="0" r="r" b="b"/>
                <a:pathLst>
                  <a:path w="5" h="8">
                    <a:moveTo>
                      <a:pt x="4" y="3"/>
                    </a:moveTo>
                    <a:cubicBezTo>
                      <a:pt x="2" y="0"/>
                      <a:pt x="0" y="7"/>
                      <a:pt x="0" y="8"/>
                    </a:cubicBezTo>
                    <a:cubicBezTo>
                      <a:pt x="1" y="8"/>
                      <a:pt x="1" y="7"/>
                      <a:pt x="2" y="7"/>
                    </a:cubicBezTo>
                    <a:cubicBezTo>
                      <a:pt x="2" y="7"/>
                      <a:pt x="3" y="8"/>
                      <a:pt x="3" y="8"/>
                    </a:cubicBezTo>
                    <a:cubicBezTo>
                      <a:pt x="3" y="7"/>
                      <a:pt x="5" y="5"/>
                      <a:pt x="4" y="3"/>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529" name="Freeform 4227"/>
              <p:cNvSpPr>
                <a:spLocks/>
              </p:cNvSpPr>
              <p:nvPr/>
            </p:nvSpPr>
            <p:spPr bwMode="auto">
              <a:xfrm>
                <a:off x="4552" y="1870"/>
                <a:ext cx="1" cy="1"/>
              </a:xfrm>
              <a:custGeom>
                <a:avLst/>
                <a:gdLst>
                  <a:gd name="T0" fmla="*/ 5 w 5"/>
                  <a:gd name="T1" fmla="*/ 1 h 5"/>
                  <a:gd name="T2" fmla="*/ 2 w 5"/>
                  <a:gd name="T3" fmla="*/ 3 h 5"/>
                  <a:gd name="T4" fmla="*/ 5 w 5"/>
                  <a:gd name="T5" fmla="*/ 1 h 5"/>
                </a:gdLst>
                <a:ahLst/>
                <a:cxnLst>
                  <a:cxn ang="0">
                    <a:pos x="T0" y="T1"/>
                  </a:cxn>
                  <a:cxn ang="0">
                    <a:pos x="T2" y="T3"/>
                  </a:cxn>
                  <a:cxn ang="0">
                    <a:pos x="T4" y="T5"/>
                  </a:cxn>
                </a:cxnLst>
                <a:rect l="0" t="0" r="r" b="b"/>
                <a:pathLst>
                  <a:path w="5" h="5">
                    <a:moveTo>
                      <a:pt x="5" y="1"/>
                    </a:moveTo>
                    <a:cubicBezTo>
                      <a:pt x="5" y="0"/>
                      <a:pt x="0" y="1"/>
                      <a:pt x="2" y="3"/>
                    </a:cubicBezTo>
                    <a:cubicBezTo>
                      <a:pt x="4" y="5"/>
                      <a:pt x="5" y="2"/>
                      <a:pt x="5" y="1"/>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530" name="Freeform 4228"/>
              <p:cNvSpPr>
                <a:spLocks/>
              </p:cNvSpPr>
              <p:nvPr/>
            </p:nvSpPr>
            <p:spPr bwMode="auto">
              <a:xfrm>
                <a:off x="4560" y="1864"/>
                <a:ext cx="1" cy="1"/>
              </a:xfrm>
              <a:custGeom>
                <a:avLst/>
                <a:gdLst>
                  <a:gd name="T0" fmla="*/ 1 w 8"/>
                  <a:gd name="T1" fmla="*/ 10 h 10"/>
                  <a:gd name="T2" fmla="*/ 6 w 8"/>
                  <a:gd name="T3" fmla="*/ 5 h 10"/>
                  <a:gd name="T4" fmla="*/ 1 w 8"/>
                  <a:gd name="T5" fmla="*/ 10 h 10"/>
                </a:gdLst>
                <a:ahLst/>
                <a:cxnLst>
                  <a:cxn ang="0">
                    <a:pos x="T0" y="T1"/>
                  </a:cxn>
                  <a:cxn ang="0">
                    <a:pos x="T2" y="T3"/>
                  </a:cxn>
                  <a:cxn ang="0">
                    <a:pos x="T4" y="T5"/>
                  </a:cxn>
                </a:cxnLst>
                <a:rect l="0" t="0" r="r" b="b"/>
                <a:pathLst>
                  <a:path w="8" h="10">
                    <a:moveTo>
                      <a:pt x="1" y="10"/>
                    </a:moveTo>
                    <a:cubicBezTo>
                      <a:pt x="3" y="10"/>
                      <a:pt x="8" y="8"/>
                      <a:pt x="6" y="5"/>
                    </a:cubicBezTo>
                    <a:cubicBezTo>
                      <a:pt x="5" y="0"/>
                      <a:pt x="0" y="7"/>
                      <a:pt x="1" y="10"/>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531" name="Freeform 4229"/>
              <p:cNvSpPr>
                <a:spLocks/>
              </p:cNvSpPr>
              <p:nvPr/>
            </p:nvSpPr>
            <p:spPr bwMode="auto">
              <a:xfrm>
                <a:off x="4567" y="1864"/>
                <a:ext cx="1" cy="4"/>
              </a:xfrm>
              <a:custGeom>
                <a:avLst/>
                <a:gdLst>
                  <a:gd name="T0" fmla="*/ 6 w 7"/>
                  <a:gd name="T1" fmla="*/ 0 h 30"/>
                  <a:gd name="T2" fmla="*/ 1 w 7"/>
                  <a:gd name="T3" fmla="*/ 2 h 30"/>
                  <a:gd name="T4" fmla="*/ 1 w 7"/>
                  <a:gd name="T5" fmla="*/ 8 h 30"/>
                  <a:gd name="T6" fmla="*/ 1 w 7"/>
                  <a:gd name="T7" fmla="*/ 12 h 30"/>
                  <a:gd name="T8" fmla="*/ 3 w 7"/>
                  <a:gd name="T9" fmla="*/ 17 h 30"/>
                  <a:gd name="T10" fmla="*/ 5 w 7"/>
                  <a:gd name="T11" fmla="*/ 26 h 30"/>
                  <a:gd name="T12" fmla="*/ 5 w 7"/>
                  <a:gd name="T13" fmla="*/ 20 h 30"/>
                  <a:gd name="T14" fmla="*/ 5 w 7"/>
                  <a:gd name="T15" fmla="*/ 6 h 30"/>
                  <a:gd name="T16" fmla="*/ 5 w 7"/>
                  <a:gd name="T17" fmla="*/ 3 h 30"/>
                  <a:gd name="T18" fmla="*/ 6 w 7"/>
                  <a:gd name="T19"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30">
                    <a:moveTo>
                      <a:pt x="6" y="0"/>
                    </a:moveTo>
                    <a:cubicBezTo>
                      <a:pt x="6" y="0"/>
                      <a:pt x="1" y="2"/>
                      <a:pt x="1" y="2"/>
                    </a:cubicBezTo>
                    <a:cubicBezTo>
                      <a:pt x="0" y="4"/>
                      <a:pt x="1" y="6"/>
                      <a:pt x="1" y="8"/>
                    </a:cubicBezTo>
                    <a:cubicBezTo>
                      <a:pt x="1" y="9"/>
                      <a:pt x="0" y="11"/>
                      <a:pt x="1" y="12"/>
                    </a:cubicBezTo>
                    <a:cubicBezTo>
                      <a:pt x="1" y="14"/>
                      <a:pt x="2" y="14"/>
                      <a:pt x="3" y="17"/>
                    </a:cubicBezTo>
                    <a:cubicBezTo>
                      <a:pt x="3" y="17"/>
                      <a:pt x="2" y="30"/>
                      <a:pt x="5" y="26"/>
                    </a:cubicBezTo>
                    <a:cubicBezTo>
                      <a:pt x="6" y="25"/>
                      <a:pt x="5" y="21"/>
                      <a:pt x="5" y="20"/>
                    </a:cubicBezTo>
                    <a:cubicBezTo>
                      <a:pt x="6" y="15"/>
                      <a:pt x="7" y="11"/>
                      <a:pt x="5" y="6"/>
                    </a:cubicBezTo>
                    <a:cubicBezTo>
                      <a:pt x="5" y="4"/>
                      <a:pt x="4" y="5"/>
                      <a:pt x="5" y="3"/>
                    </a:cubicBezTo>
                    <a:cubicBezTo>
                      <a:pt x="5" y="2"/>
                      <a:pt x="7" y="2"/>
                      <a:pt x="6" y="0"/>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532" name="Freeform 4230"/>
              <p:cNvSpPr>
                <a:spLocks/>
              </p:cNvSpPr>
              <p:nvPr/>
            </p:nvSpPr>
            <p:spPr bwMode="auto">
              <a:xfrm>
                <a:off x="4561" y="1860"/>
                <a:ext cx="1" cy="0"/>
              </a:xfrm>
              <a:custGeom>
                <a:avLst/>
                <a:gdLst>
                  <a:gd name="T0" fmla="*/ 5 w 8"/>
                  <a:gd name="T1" fmla="*/ 3 h 3"/>
                  <a:gd name="T2" fmla="*/ 2 w 8"/>
                  <a:gd name="T3" fmla="*/ 1 h 3"/>
                  <a:gd name="T4" fmla="*/ 5 w 8"/>
                  <a:gd name="T5" fmla="*/ 3 h 3"/>
                </a:gdLst>
                <a:ahLst/>
                <a:cxnLst>
                  <a:cxn ang="0">
                    <a:pos x="T0" y="T1"/>
                  </a:cxn>
                  <a:cxn ang="0">
                    <a:pos x="T2" y="T3"/>
                  </a:cxn>
                  <a:cxn ang="0">
                    <a:pos x="T4" y="T5"/>
                  </a:cxn>
                </a:cxnLst>
                <a:rect l="0" t="0" r="r" b="b"/>
                <a:pathLst>
                  <a:path w="8" h="3">
                    <a:moveTo>
                      <a:pt x="5" y="3"/>
                    </a:moveTo>
                    <a:cubicBezTo>
                      <a:pt x="8" y="1"/>
                      <a:pt x="4" y="0"/>
                      <a:pt x="2" y="1"/>
                    </a:cubicBezTo>
                    <a:cubicBezTo>
                      <a:pt x="0" y="2"/>
                      <a:pt x="4" y="3"/>
                      <a:pt x="5" y="3"/>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533" name="Freeform 4231"/>
              <p:cNvSpPr>
                <a:spLocks/>
              </p:cNvSpPr>
              <p:nvPr/>
            </p:nvSpPr>
            <p:spPr bwMode="auto">
              <a:xfrm>
                <a:off x="4561" y="1859"/>
                <a:ext cx="1" cy="1"/>
              </a:xfrm>
              <a:custGeom>
                <a:avLst/>
                <a:gdLst>
                  <a:gd name="T0" fmla="*/ 3 w 4"/>
                  <a:gd name="T1" fmla="*/ 3 h 4"/>
                  <a:gd name="T2" fmla="*/ 2 w 4"/>
                  <a:gd name="T3" fmla="*/ 1 h 4"/>
                  <a:gd name="T4" fmla="*/ 3 w 4"/>
                  <a:gd name="T5" fmla="*/ 3 h 4"/>
                </a:gdLst>
                <a:ahLst/>
                <a:cxnLst>
                  <a:cxn ang="0">
                    <a:pos x="T0" y="T1"/>
                  </a:cxn>
                  <a:cxn ang="0">
                    <a:pos x="T2" y="T3"/>
                  </a:cxn>
                  <a:cxn ang="0">
                    <a:pos x="T4" y="T5"/>
                  </a:cxn>
                </a:cxnLst>
                <a:rect l="0" t="0" r="r" b="b"/>
                <a:pathLst>
                  <a:path w="4" h="4">
                    <a:moveTo>
                      <a:pt x="3" y="3"/>
                    </a:moveTo>
                    <a:cubicBezTo>
                      <a:pt x="4" y="2"/>
                      <a:pt x="3" y="0"/>
                      <a:pt x="2" y="1"/>
                    </a:cubicBezTo>
                    <a:cubicBezTo>
                      <a:pt x="0" y="2"/>
                      <a:pt x="1" y="4"/>
                      <a:pt x="3" y="3"/>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534" name="Freeform 4232"/>
              <p:cNvSpPr>
                <a:spLocks/>
              </p:cNvSpPr>
              <p:nvPr/>
            </p:nvSpPr>
            <p:spPr bwMode="auto">
              <a:xfrm>
                <a:off x="4561" y="1858"/>
                <a:ext cx="1" cy="1"/>
              </a:xfrm>
              <a:custGeom>
                <a:avLst/>
                <a:gdLst>
                  <a:gd name="T0" fmla="*/ 3 w 4"/>
                  <a:gd name="T1" fmla="*/ 2 h 3"/>
                  <a:gd name="T2" fmla="*/ 2 w 4"/>
                  <a:gd name="T3" fmla="*/ 1 h 3"/>
                  <a:gd name="T4" fmla="*/ 3 w 4"/>
                  <a:gd name="T5" fmla="*/ 2 h 3"/>
                </a:gdLst>
                <a:ahLst/>
                <a:cxnLst>
                  <a:cxn ang="0">
                    <a:pos x="T0" y="T1"/>
                  </a:cxn>
                  <a:cxn ang="0">
                    <a:pos x="T2" y="T3"/>
                  </a:cxn>
                  <a:cxn ang="0">
                    <a:pos x="T4" y="T5"/>
                  </a:cxn>
                </a:cxnLst>
                <a:rect l="0" t="0" r="r" b="b"/>
                <a:pathLst>
                  <a:path w="4" h="3">
                    <a:moveTo>
                      <a:pt x="3" y="2"/>
                    </a:moveTo>
                    <a:cubicBezTo>
                      <a:pt x="4" y="2"/>
                      <a:pt x="3" y="0"/>
                      <a:pt x="2" y="1"/>
                    </a:cubicBezTo>
                    <a:cubicBezTo>
                      <a:pt x="0" y="1"/>
                      <a:pt x="2" y="3"/>
                      <a:pt x="3" y="2"/>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535" name="Freeform 4233"/>
              <p:cNvSpPr>
                <a:spLocks/>
              </p:cNvSpPr>
              <p:nvPr/>
            </p:nvSpPr>
            <p:spPr bwMode="auto">
              <a:xfrm>
                <a:off x="4560" y="1857"/>
                <a:ext cx="1" cy="1"/>
              </a:xfrm>
              <a:custGeom>
                <a:avLst/>
                <a:gdLst>
                  <a:gd name="T0" fmla="*/ 5 w 6"/>
                  <a:gd name="T1" fmla="*/ 1 h 7"/>
                  <a:gd name="T2" fmla="*/ 2 w 6"/>
                  <a:gd name="T3" fmla="*/ 2 h 7"/>
                  <a:gd name="T4" fmla="*/ 1 w 6"/>
                  <a:gd name="T5" fmla="*/ 4 h 7"/>
                  <a:gd name="T6" fmla="*/ 3 w 6"/>
                  <a:gd name="T7" fmla="*/ 7 h 7"/>
                  <a:gd name="T8" fmla="*/ 4 w 6"/>
                  <a:gd name="T9" fmla="*/ 5 h 7"/>
                  <a:gd name="T10" fmla="*/ 6 w 6"/>
                  <a:gd name="T11" fmla="*/ 4 h 7"/>
                  <a:gd name="T12" fmla="*/ 5 w 6"/>
                  <a:gd name="T13" fmla="*/ 1 h 7"/>
                </a:gdLst>
                <a:ahLst/>
                <a:cxnLst>
                  <a:cxn ang="0">
                    <a:pos x="T0" y="T1"/>
                  </a:cxn>
                  <a:cxn ang="0">
                    <a:pos x="T2" y="T3"/>
                  </a:cxn>
                  <a:cxn ang="0">
                    <a:pos x="T4" y="T5"/>
                  </a:cxn>
                  <a:cxn ang="0">
                    <a:pos x="T6" y="T7"/>
                  </a:cxn>
                  <a:cxn ang="0">
                    <a:pos x="T8" y="T9"/>
                  </a:cxn>
                  <a:cxn ang="0">
                    <a:pos x="T10" y="T11"/>
                  </a:cxn>
                  <a:cxn ang="0">
                    <a:pos x="T12" y="T13"/>
                  </a:cxn>
                </a:cxnLst>
                <a:rect l="0" t="0" r="r" b="b"/>
                <a:pathLst>
                  <a:path w="6" h="7">
                    <a:moveTo>
                      <a:pt x="5" y="1"/>
                    </a:moveTo>
                    <a:cubicBezTo>
                      <a:pt x="4" y="0"/>
                      <a:pt x="3" y="1"/>
                      <a:pt x="2" y="2"/>
                    </a:cubicBezTo>
                    <a:cubicBezTo>
                      <a:pt x="2" y="3"/>
                      <a:pt x="0" y="3"/>
                      <a:pt x="1" y="4"/>
                    </a:cubicBezTo>
                    <a:cubicBezTo>
                      <a:pt x="3" y="3"/>
                      <a:pt x="3" y="5"/>
                      <a:pt x="3" y="7"/>
                    </a:cubicBezTo>
                    <a:cubicBezTo>
                      <a:pt x="4" y="7"/>
                      <a:pt x="5" y="5"/>
                      <a:pt x="4" y="5"/>
                    </a:cubicBezTo>
                    <a:cubicBezTo>
                      <a:pt x="5" y="5"/>
                      <a:pt x="5" y="5"/>
                      <a:pt x="6" y="4"/>
                    </a:cubicBezTo>
                    <a:cubicBezTo>
                      <a:pt x="6" y="4"/>
                      <a:pt x="6" y="2"/>
                      <a:pt x="5" y="1"/>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536" name="Freeform 4234"/>
              <p:cNvSpPr>
                <a:spLocks/>
              </p:cNvSpPr>
              <p:nvPr/>
            </p:nvSpPr>
            <p:spPr bwMode="auto">
              <a:xfrm>
                <a:off x="4563" y="1855"/>
                <a:ext cx="1" cy="1"/>
              </a:xfrm>
              <a:custGeom>
                <a:avLst/>
                <a:gdLst>
                  <a:gd name="T0" fmla="*/ 10 w 11"/>
                  <a:gd name="T1" fmla="*/ 9 h 11"/>
                  <a:gd name="T2" fmla="*/ 9 w 11"/>
                  <a:gd name="T3" fmla="*/ 6 h 11"/>
                  <a:gd name="T4" fmla="*/ 5 w 11"/>
                  <a:gd name="T5" fmla="*/ 8 h 11"/>
                  <a:gd name="T6" fmla="*/ 5 w 11"/>
                  <a:gd name="T7" fmla="*/ 9 h 11"/>
                  <a:gd name="T8" fmla="*/ 5 w 11"/>
                  <a:gd name="T9" fmla="*/ 10 h 11"/>
                  <a:gd name="T10" fmla="*/ 10 w 11"/>
                  <a:gd name="T11" fmla="*/ 9 h 11"/>
                </a:gdLst>
                <a:ahLst/>
                <a:cxnLst>
                  <a:cxn ang="0">
                    <a:pos x="T0" y="T1"/>
                  </a:cxn>
                  <a:cxn ang="0">
                    <a:pos x="T2" y="T3"/>
                  </a:cxn>
                  <a:cxn ang="0">
                    <a:pos x="T4" y="T5"/>
                  </a:cxn>
                  <a:cxn ang="0">
                    <a:pos x="T6" y="T7"/>
                  </a:cxn>
                  <a:cxn ang="0">
                    <a:pos x="T8" y="T9"/>
                  </a:cxn>
                  <a:cxn ang="0">
                    <a:pos x="T10" y="T11"/>
                  </a:cxn>
                </a:cxnLst>
                <a:rect l="0" t="0" r="r" b="b"/>
                <a:pathLst>
                  <a:path w="11" h="11">
                    <a:moveTo>
                      <a:pt x="10" y="9"/>
                    </a:moveTo>
                    <a:cubicBezTo>
                      <a:pt x="11" y="8"/>
                      <a:pt x="10" y="6"/>
                      <a:pt x="9" y="6"/>
                    </a:cubicBezTo>
                    <a:cubicBezTo>
                      <a:pt x="8" y="5"/>
                      <a:pt x="7" y="8"/>
                      <a:pt x="5" y="8"/>
                    </a:cubicBezTo>
                    <a:cubicBezTo>
                      <a:pt x="6" y="0"/>
                      <a:pt x="0" y="11"/>
                      <a:pt x="5" y="9"/>
                    </a:cubicBezTo>
                    <a:cubicBezTo>
                      <a:pt x="5" y="10"/>
                      <a:pt x="5" y="10"/>
                      <a:pt x="5" y="10"/>
                    </a:cubicBezTo>
                    <a:cubicBezTo>
                      <a:pt x="6" y="9"/>
                      <a:pt x="9" y="11"/>
                      <a:pt x="10" y="9"/>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537" name="Freeform 4235"/>
              <p:cNvSpPr>
                <a:spLocks/>
              </p:cNvSpPr>
              <p:nvPr/>
            </p:nvSpPr>
            <p:spPr bwMode="auto">
              <a:xfrm>
                <a:off x="4562" y="1856"/>
                <a:ext cx="1" cy="1"/>
              </a:xfrm>
              <a:custGeom>
                <a:avLst/>
                <a:gdLst>
                  <a:gd name="T0" fmla="*/ 3 w 6"/>
                  <a:gd name="T1" fmla="*/ 2 h 9"/>
                  <a:gd name="T2" fmla="*/ 3 w 6"/>
                  <a:gd name="T3" fmla="*/ 2 h 9"/>
                  <a:gd name="T4" fmla="*/ 2 w 6"/>
                  <a:gd name="T5" fmla="*/ 3 h 9"/>
                  <a:gd name="T6" fmla="*/ 1 w 6"/>
                  <a:gd name="T7" fmla="*/ 4 h 9"/>
                  <a:gd name="T8" fmla="*/ 0 w 6"/>
                  <a:gd name="T9" fmla="*/ 5 h 9"/>
                  <a:gd name="T10" fmla="*/ 3 w 6"/>
                  <a:gd name="T11" fmla="*/ 9 h 9"/>
                  <a:gd name="T12" fmla="*/ 5 w 6"/>
                  <a:gd name="T13" fmla="*/ 3 h 9"/>
                  <a:gd name="T14" fmla="*/ 5 w 6"/>
                  <a:gd name="T15" fmla="*/ 0 h 9"/>
                  <a:gd name="T16" fmla="*/ 3 w 6"/>
                  <a:gd name="T17" fmla="*/ 2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9">
                    <a:moveTo>
                      <a:pt x="3" y="2"/>
                    </a:moveTo>
                    <a:cubicBezTo>
                      <a:pt x="3" y="2"/>
                      <a:pt x="3" y="2"/>
                      <a:pt x="3" y="2"/>
                    </a:cubicBezTo>
                    <a:cubicBezTo>
                      <a:pt x="3" y="3"/>
                      <a:pt x="2" y="2"/>
                      <a:pt x="2" y="3"/>
                    </a:cubicBezTo>
                    <a:cubicBezTo>
                      <a:pt x="1" y="3"/>
                      <a:pt x="1" y="3"/>
                      <a:pt x="1" y="4"/>
                    </a:cubicBezTo>
                    <a:cubicBezTo>
                      <a:pt x="0" y="4"/>
                      <a:pt x="0" y="5"/>
                      <a:pt x="0" y="5"/>
                    </a:cubicBezTo>
                    <a:cubicBezTo>
                      <a:pt x="3" y="5"/>
                      <a:pt x="2" y="7"/>
                      <a:pt x="3" y="9"/>
                    </a:cubicBezTo>
                    <a:cubicBezTo>
                      <a:pt x="5" y="9"/>
                      <a:pt x="4" y="4"/>
                      <a:pt x="5" y="3"/>
                    </a:cubicBezTo>
                    <a:cubicBezTo>
                      <a:pt x="5" y="2"/>
                      <a:pt x="6" y="2"/>
                      <a:pt x="5" y="0"/>
                    </a:cubicBezTo>
                    <a:cubicBezTo>
                      <a:pt x="5" y="0"/>
                      <a:pt x="3" y="1"/>
                      <a:pt x="3" y="2"/>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538" name="Freeform 4236"/>
              <p:cNvSpPr>
                <a:spLocks/>
              </p:cNvSpPr>
              <p:nvPr/>
            </p:nvSpPr>
            <p:spPr bwMode="auto">
              <a:xfrm>
                <a:off x="4563" y="1857"/>
                <a:ext cx="0" cy="0"/>
              </a:xfrm>
              <a:custGeom>
                <a:avLst/>
                <a:gdLst>
                  <a:gd name="T0" fmla="*/ 1 w 2"/>
                  <a:gd name="T1" fmla="*/ 4 h 4"/>
                  <a:gd name="T2" fmla="*/ 1 w 2"/>
                  <a:gd name="T3" fmla="*/ 0 h 4"/>
                  <a:gd name="T4" fmla="*/ 0 w 2"/>
                  <a:gd name="T5" fmla="*/ 3 h 4"/>
                  <a:gd name="T6" fmla="*/ 1 w 2"/>
                  <a:gd name="T7" fmla="*/ 4 h 4"/>
                </a:gdLst>
                <a:ahLst/>
                <a:cxnLst>
                  <a:cxn ang="0">
                    <a:pos x="T0" y="T1"/>
                  </a:cxn>
                  <a:cxn ang="0">
                    <a:pos x="T2" y="T3"/>
                  </a:cxn>
                  <a:cxn ang="0">
                    <a:pos x="T4" y="T5"/>
                  </a:cxn>
                  <a:cxn ang="0">
                    <a:pos x="T6" y="T7"/>
                  </a:cxn>
                </a:cxnLst>
                <a:rect l="0" t="0" r="r" b="b"/>
                <a:pathLst>
                  <a:path w="2" h="4">
                    <a:moveTo>
                      <a:pt x="1" y="4"/>
                    </a:moveTo>
                    <a:cubicBezTo>
                      <a:pt x="2" y="4"/>
                      <a:pt x="2" y="0"/>
                      <a:pt x="1" y="0"/>
                    </a:cubicBezTo>
                    <a:cubicBezTo>
                      <a:pt x="0" y="0"/>
                      <a:pt x="0" y="2"/>
                      <a:pt x="0" y="3"/>
                    </a:cubicBezTo>
                    <a:cubicBezTo>
                      <a:pt x="0" y="4"/>
                      <a:pt x="0" y="4"/>
                      <a:pt x="1" y="4"/>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539" name="Freeform 4237"/>
              <p:cNvSpPr>
                <a:spLocks/>
              </p:cNvSpPr>
              <p:nvPr/>
            </p:nvSpPr>
            <p:spPr bwMode="auto">
              <a:xfrm>
                <a:off x="4563" y="1857"/>
                <a:ext cx="1" cy="1"/>
              </a:xfrm>
              <a:custGeom>
                <a:avLst/>
                <a:gdLst>
                  <a:gd name="T0" fmla="*/ 2 w 7"/>
                  <a:gd name="T1" fmla="*/ 3 h 5"/>
                  <a:gd name="T2" fmla="*/ 3 w 7"/>
                  <a:gd name="T3" fmla="*/ 5 h 5"/>
                  <a:gd name="T4" fmla="*/ 4 w 7"/>
                  <a:gd name="T5" fmla="*/ 4 h 5"/>
                  <a:gd name="T6" fmla="*/ 7 w 7"/>
                  <a:gd name="T7" fmla="*/ 3 h 5"/>
                  <a:gd name="T8" fmla="*/ 2 w 7"/>
                  <a:gd name="T9" fmla="*/ 3 h 5"/>
                </a:gdLst>
                <a:ahLst/>
                <a:cxnLst>
                  <a:cxn ang="0">
                    <a:pos x="T0" y="T1"/>
                  </a:cxn>
                  <a:cxn ang="0">
                    <a:pos x="T2" y="T3"/>
                  </a:cxn>
                  <a:cxn ang="0">
                    <a:pos x="T4" y="T5"/>
                  </a:cxn>
                  <a:cxn ang="0">
                    <a:pos x="T6" y="T7"/>
                  </a:cxn>
                  <a:cxn ang="0">
                    <a:pos x="T8" y="T9"/>
                  </a:cxn>
                </a:cxnLst>
                <a:rect l="0" t="0" r="r" b="b"/>
                <a:pathLst>
                  <a:path w="7" h="5">
                    <a:moveTo>
                      <a:pt x="2" y="3"/>
                    </a:moveTo>
                    <a:cubicBezTo>
                      <a:pt x="2" y="4"/>
                      <a:pt x="3" y="3"/>
                      <a:pt x="3" y="5"/>
                    </a:cubicBezTo>
                    <a:cubicBezTo>
                      <a:pt x="4" y="5"/>
                      <a:pt x="4" y="5"/>
                      <a:pt x="4" y="4"/>
                    </a:cubicBezTo>
                    <a:cubicBezTo>
                      <a:pt x="5" y="4"/>
                      <a:pt x="7" y="5"/>
                      <a:pt x="7" y="3"/>
                    </a:cubicBezTo>
                    <a:cubicBezTo>
                      <a:pt x="6" y="1"/>
                      <a:pt x="0" y="0"/>
                      <a:pt x="2" y="3"/>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540" name="Freeform 4238"/>
              <p:cNvSpPr>
                <a:spLocks/>
              </p:cNvSpPr>
              <p:nvPr/>
            </p:nvSpPr>
            <p:spPr bwMode="auto">
              <a:xfrm>
                <a:off x="4567" y="1855"/>
                <a:ext cx="0" cy="1"/>
              </a:xfrm>
              <a:custGeom>
                <a:avLst/>
                <a:gdLst>
                  <a:gd name="T0" fmla="*/ 2 w 4"/>
                  <a:gd name="T1" fmla="*/ 7 h 8"/>
                  <a:gd name="T2" fmla="*/ 2 w 4"/>
                  <a:gd name="T3" fmla="*/ 6 h 8"/>
                  <a:gd name="T4" fmla="*/ 3 w 4"/>
                  <a:gd name="T5" fmla="*/ 6 h 8"/>
                  <a:gd name="T6" fmla="*/ 1 w 4"/>
                  <a:gd name="T7" fmla="*/ 2 h 8"/>
                  <a:gd name="T8" fmla="*/ 1 w 4"/>
                  <a:gd name="T9" fmla="*/ 5 h 8"/>
                  <a:gd name="T10" fmla="*/ 1 w 4"/>
                  <a:gd name="T11" fmla="*/ 8 h 8"/>
                  <a:gd name="T12" fmla="*/ 2 w 4"/>
                  <a:gd name="T13" fmla="*/ 7 h 8"/>
                </a:gdLst>
                <a:ahLst/>
                <a:cxnLst>
                  <a:cxn ang="0">
                    <a:pos x="T0" y="T1"/>
                  </a:cxn>
                  <a:cxn ang="0">
                    <a:pos x="T2" y="T3"/>
                  </a:cxn>
                  <a:cxn ang="0">
                    <a:pos x="T4" y="T5"/>
                  </a:cxn>
                  <a:cxn ang="0">
                    <a:pos x="T6" y="T7"/>
                  </a:cxn>
                  <a:cxn ang="0">
                    <a:pos x="T8" y="T9"/>
                  </a:cxn>
                  <a:cxn ang="0">
                    <a:pos x="T10" y="T11"/>
                  </a:cxn>
                  <a:cxn ang="0">
                    <a:pos x="T12" y="T13"/>
                  </a:cxn>
                </a:cxnLst>
                <a:rect l="0" t="0" r="r" b="b"/>
                <a:pathLst>
                  <a:path w="4" h="8">
                    <a:moveTo>
                      <a:pt x="2" y="7"/>
                    </a:moveTo>
                    <a:cubicBezTo>
                      <a:pt x="2" y="7"/>
                      <a:pt x="2" y="6"/>
                      <a:pt x="2" y="6"/>
                    </a:cubicBezTo>
                    <a:cubicBezTo>
                      <a:pt x="2" y="6"/>
                      <a:pt x="3" y="6"/>
                      <a:pt x="3" y="6"/>
                    </a:cubicBezTo>
                    <a:cubicBezTo>
                      <a:pt x="4" y="5"/>
                      <a:pt x="3" y="0"/>
                      <a:pt x="1" y="2"/>
                    </a:cubicBezTo>
                    <a:cubicBezTo>
                      <a:pt x="1" y="2"/>
                      <a:pt x="1" y="4"/>
                      <a:pt x="1" y="5"/>
                    </a:cubicBezTo>
                    <a:cubicBezTo>
                      <a:pt x="0" y="6"/>
                      <a:pt x="0" y="7"/>
                      <a:pt x="1" y="8"/>
                    </a:cubicBezTo>
                    <a:cubicBezTo>
                      <a:pt x="2" y="8"/>
                      <a:pt x="1" y="7"/>
                      <a:pt x="2" y="7"/>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541" name="Freeform 4239"/>
              <p:cNvSpPr>
                <a:spLocks/>
              </p:cNvSpPr>
              <p:nvPr/>
            </p:nvSpPr>
            <p:spPr bwMode="auto">
              <a:xfrm>
                <a:off x="4567" y="1856"/>
                <a:ext cx="1" cy="1"/>
              </a:xfrm>
              <a:custGeom>
                <a:avLst/>
                <a:gdLst>
                  <a:gd name="T0" fmla="*/ 0 w 5"/>
                  <a:gd name="T1" fmla="*/ 1 h 7"/>
                  <a:gd name="T2" fmla="*/ 2 w 5"/>
                  <a:gd name="T3" fmla="*/ 7 h 7"/>
                  <a:gd name="T4" fmla="*/ 2 w 5"/>
                  <a:gd name="T5" fmla="*/ 4 h 7"/>
                  <a:gd name="T6" fmla="*/ 0 w 5"/>
                  <a:gd name="T7" fmla="*/ 1 h 7"/>
                </a:gdLst>
                <a:ahLst/>
                <a:cxnLst>
                  <a:cxn ang="0">
                    <a:pos x="T0" y="T1"/>
                  </a:cxn>
                  <a:cxn ang="0">
                    <a:pos x="T2" y="T3"/>
                  </a:cxn>
                  <a:cxn ang="0">
                    <a:pos x="T4" y="T5"/>
                  </a:cxn>
                  <a:cxn ang="0">
                    <a:pos x="T6" y="T7"/>
                  </a:cxn>
                </a:cxnLst>
                <a:rect l="0" t="0" r="r" b="b"/>
                <a:pathLst>
                  <a:path w="5" h="7">
                    <a:moveTo>
                      <a:pt x="0" y="1"/>
                    </a:moveTo>
                    <a:cubicBezTo>
                      <a:pt x="1" y="3"/>
                      <a:pt x="2" y="5"/>
                      <a:pt x="2" y="7"/>
                    </a:cubicBezTo>
                    <a:cubicBezTo>
                      <a:pt x="3" y="6"/>
                      <a:pt x="3" y="5"/>
                      <a:pt x="2" y="4"/>
                    </a:cubicBezTo>
                    <a:cubicBezTo>
                      <a:pt x="5" y="2"/>
                      <a:pt x="2" y="0"/>
                      <a:pt x="0" y="1"/>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542" name="Freeform 4240"/>
              <p:cNvSpPr>
                <a:spLocks/>
              </p:cNvSpPr>
              <p:nvPr/>
            </p:nvSpPr>
            <p:spPr bwMode="auto">
              <a:xfrm>
                <a:off x="4567" y="1855"/>
                <a:ext cx="1" cy="1"/>
              </a:xfrm>
              <a:custGeom>
                <a:avLst/>
                <a:gdLst>
                  <a:gd name="T0" fmla="*/ 5 w 7"/>
                  <a:gd name="T1" fmla="*/ 6 h 7"/>
                  <a:gd name="T2" fmla="*/ 5 w 7"/>
                  <a:gd name="T3" fmla="*/ 4 h 7"/>
                  <a:gd name="T4" fmla="*/ 5 w 7"/>
                  <a:gd name="T5" fmla="*/ 2 h 7"/>
                  <a:gd name="T6" fmla="*/ 5 w 7"/>
                  <a:gd name="T7" fmla="*/ 0 h 7"/>
                  <a:gd name="T8" fmla="*/ 4 w 7"/>
                  <a:gd name="T9" fmla="*/ 1 h 7"/>
                  <a:gd name="T10" fmla="*/ 3 w 7"/>
                  <a:gd name="T11" fmla="*/ 3 h 7"/>
                  <a:gd name="T12" fmla="*/ 3 w 7"/>
                  <a:gd name="T13" fmla="*/ 4 h 7"/>
                  <a:gd name="T14" fmla="*/ 0 w 7"/>
                  <a:gd name="T15" fmla="*/ 5 h 7"/>
                  <a:gd name="T16" fmla="*/ 3 w 7"/>
                  <a:gd name="T17" fmla="*/ 6 h 7"/>
                  <a:gd name="T18" fmla="*/ 4 w 7"/>
                  <a:gd name="T19" fmla="*/ 5 h 7"/>
                  <a:gd name="T20" fmla="*/ 5 w 7"/>
                  <a:gd name="T21" fmla="*/ 6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7">
                    <a:moveTo>
                      <a:pt x="5" y="6"/>
                    </a:moveTo>
                    <a:cubicBezTo>
                      <a:pt x="7" y="6"/>
                      <a:pt x="5" y="4"/>
                      <a:pt x="5" y="4"/>
                    </a:cubicBezTo>
                    <a:cubicBezTo>
                      <a:pt x="5" y="3"/>
                      <a:pt x="5" y="3"/>
                      <a:pt x="5" y="2"/>
                    </a:cubicBezTo>
                    <a:cubicBezTo>
                      <a:pt x="5" y="1"/>
                      <a:pt x="6" y="1"/>
                      <a:pt x="5" y="0"/>
                    </a:cubicBezTo>
                    <a:cubicBezTo>
                      <a:pt x="5" y="0"/>
                      <a:pt x="4" y="0"/>
                      <a:pt x="4" y="1"/>
                    </a:cubicBezTo>
                    <a:cubicBezTo>
                      <a:pt x="3" y="2"/>
                      <a:pt x="4" y="2"/>
                      <a:pt x="3" y="3"/>
                    </a:cubicBezTo>
                    <a:cubicBezTo>
                      <a:pt x="3" y="3"/>
                      <a:pt x="3" y="4"/>
                      <a:pt x="3" y="4"/>
                    </a:cubicBezTo>
                    <a:cubicBezTo>
                      <a:pt x="2" y="5"/>
                      <a:pt x="1" y="4"/>
                      <a:pt x="0" y="5"/>
                    </a:cubicBezTo>
                    <a:cubicBezTo>
                      <a:pt x="0" y="7"/>
                      <a:pt x="2" y="6"/>
                      <a:pt x="3" y="6"/>
                    </a:cubicBezTo>
                    <a:cubicBezTo>
                      <a:pt x="3" y="6"/>
                      <a:pt x="3" y="5"/>
                      <a:pt x="4" y="5"/>
                    </a:cubicBezTo>
                    <a:cubicBezTo>
                      <a:pt x="4" y="6"/>
                      <a:pt x="5" y="6"/>
                      <a:pt x="5" y="6"/>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543" name="Freeform 4241"/>
              <p:cNvSpPr>
                <a:spLocks/>
              </p:cNvSpPr>
              <p:nvPr/>
            </p:nvSpPr>
            <p:spPr bwMode="auto">
              <a:xfrm>
                <a:off x="4568" y="1853"/>
                <a:ext cx="1" cy="2"/>
              </a:xfrm>
              <a:custGeom>
                <a:avLst/>
                <a:gdLst>
                  <a:gd name="T0" fmla="*/ 8 w 8"/>
                  <a:gd name="T1" fmla="*/ 2 h 10"/>
                  <a:gd name="T2" fmla="*/ 5 w 8"/>
                  <a:gd name="T3" fmla="*/ 0 h 10"/>
                  <a:gd name="T4" fmla="*/ 4 w 8"/>
                  <a:gd name="T5" fmla="*/ 3 h 10"/>
                  <a:gd name="T6" fmla="*/ 1 w 8"/>
                  <a:gd name="T7" fmla="*/ 1 h 10"/>
                  <a:gd name="T8" fmla="*/ 0 w 8"/>
                  <a:gd name="T9" fmla="*/ 4 h 10"/>
                  <a:gd name="T10" fmla="*/ 2 w 8"/>
                  <a:gd name="T11" fmla="*/ 3 h 10"/>
                  <a:gd name="T12" fmla="*/ 1 w 8"/>
                  <a:gd name="T13" fmla="*/ 5 h 10"/>
                  <a:gd name="T14" fmla="*/ 1 w 8"/>
                  <a:gd name="T15" fmla="*/ 6 h 10"/>
                  <a:gd name="T16" fmla="*/ 0 w 8"/>
                  <a:gd name="T17" fmla="*/ 5 h 10"/>
                  <a:gd name="T18" fmla="*/ 0 w 8"/>
                  <a:gd name="T19" fmla="*/ 5 h 10"/>
                  <a:gd name="T20" fmla="*/ 0 w 8"/>
                  <a:gd name="T21" fmla="*/ 7 h 10"/>
                  <a:gd name="T22" fmla="*/ 2 w 8"/>
                  <a:gd name="T23" fmla="*/ 9 h 10"/>
                  <a:gd name="T24" fmla="*/ 4 w 8"/>
                  <a:gd name="T25" fmla="*/ 10 h 10"/>
                  <a:gd name="T26" fmla="*/ 5 w 8"/>
                  <a:gd name="T27" fmla="*/ 7 h 10"/>
                  <a:gd name="T28" fmla="*/ 6 w 8"/>
                  <a:gd name="T29" fmla="*/ 4 h 10"/>
                  <a:gd name="T30" fmla="*/ 8 w 8"/>
                  <a:gd name="T31"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 h="10">
                    <a:moveTo>
                      <a:pt x="8" y="2"/>
                    </a:moveTo>
                    <a:cubicBezTo>
                      <a:pt x="7" y="1"/>
                      <a:pt x="6" y="0"/>
                      <a:pt x="5" y="0"/>
                    </a:cubicBezTo>
                    <a:cubicBezTo>
                      <a:pt x="4" y="0"/>
                      <a:pt x="4" y="2"/>
                      <a:pt x="4" y="3"/>
                    </a:cubicBezTo>
                    <a:cubicBezTo>
                      <a:pt x="3" y="2"/>
                      <a:pt x="2" y="1"/>
                      <a:pt x="1" y="1"/>
                    </a:cubicBezTo>
                    <a:cubicBezTo>
                      <a:pt x="0" y="1"/>
                      <a:pt x="0" y="3"/>
                      <a:pt x="0" y="4"/>
                    </a:cubicBezTo>
                    <a:cubicBezTo>
                      <a:pt x="1" y="3"/>
                      <a:pt x="1" y="3"/>
                      <a:pt x="2" y="3"/>
                    </a:cubicBezTo>
                    <a:cubicBezTo>
                      <a:pt x="3" y="4"/>
                      <a:pt x="3" y="5"/>
                      <a:pt x="1" y="5"/>
                    </a:cubicBezTo>
                    <a:cubicBezTo>
                      <a:pt x="1" y="6"/>
                      <a:pt x="1" y="6"/>
                      <a:pt x="1" y="6"/>
                    </a:cubicBezTo>
                    <a:cubicBezTo>
                      <a:pt x="1" y="6"/>
                      <a:pt x="0" y="5"/>
                      <a:pt x="0" y="5"/>
                    </a:cubicBezTo>
                    <a:cubicBezTo>
                      <a:pt x="0" y="5"/>
                      <a:pt x="0" y="5"/>
                      <a:pt x="0" y="5"/>
                    </a:cubicBezTo>
                    <a:cubicBezTo>
                      <a:pt x="0" y="6"/>
                      <a:pt x="0" y="7"/>
                      <a:pt x="0" y="7"/>
                    </a:cubicBezTo>
                    <a:cubicBezTo>
                      <a:pt x="0" y="7"/>
                      <a:pt x="3" y="8"/>
                      <a:pt x="2" y="9"/>
                    </a:cubicBezTo>
                    <a:cubicBezTo>
                      <a:pt x="3" y="8"/>
                      <a:pt x="4" y="9"/>
                      <a:pt x="4" y="10"/>
                    </a:cubicBezTo>
                    <a:cubicBezTo>
                      <a:pt x="5" y="10"/>
                      <a:pt x="5" y="8"/>
                      <a:pt x="5" y="7"/>
                    </a:cubicBezTo>
                    <a:cubicBezTo>
                      <a:pt x="6" y="6"/>
                      <a:pt x="5" y="5"/>
                      <a:pt x="6" y="4"/>
                    </a:cubicBezTo>
                    <a:cubicBezTo>
                      <a:pt x="6" y="3"/>
                      <a:pt x="8" y="4"/>
                      <a:pt x="8" y="2"/>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544" name="Freeform 4242"/>
              <p:cNvSpPr>
                <a:spLocks/>
              </p:cNvSpPr>
              <p:nvPr/>
            </p:nvSpPr>
            <p:spPr bwMode="auto">
              <a:xfrm>
                <a:off x="4568" y="1853"/>
                <a:ext cx="0" cy="0"/>
              </a:xfrm>
              <a:custGeom>
                <a:avLst/>
                <a:gdLst>
                  <a:gd name="T0" fmla="*/ 2 w 3"/>
                  <a:gd name="T1" fmla="*/ 2 h 2"/>
                  <a:gd name="T2" fmla="*/ 2 w 3"/>
                  <a:gd name="T3" fmla="*/ 0 h 2"/>
                  <a:gd name="T4" fmla="*/ 2 w 3"/>
                  <a:gd name="T5" fmla="*/ 2 h 2"/>
                </a:gdLst>
                <a:ahLst/>
                <a:cxnLst>
                  <a:cxn ang="0">
                    <a:pos x="T0" y="T1"/>
                  </a:cxn>
                  <a:cxn ang="0">
                    <a:pos x="T2" y="T3"/>
                  </a:cxn>
                  <a:cxn ang="0">
                    <a:pos x="T4" y="T5"/>
                  </a:cxn>
                </a:cxnLst>
                <a:rect l="0" t="0" r="r" b="b"/>
                <a:pathLst>
                  <a:path w="3" h="2">
                    <a:moveTo>
                      <a:pt x="2" y="2"/>
                    </a:moveTo>
                    <a:cubicBezTo>
                      <a:pt x="3" y="2"/>
                      <a:pt x="3" y="1"/>
                      <a:pt x="2" y="0"/>
                    </a:cubicBezTo>
                    <a:cubicBezTo>
                      <a:pt x="1" y="0"/>
                      <a:pt x="0" y="2"/>
                      <a:pt x="2" y="2"/>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545" name="Freeform 4243"/>
              <p:cNvSpPr>
                <a:spLocks/>
              </p:cNvSpPr>
              <p:nvPr/>
            </p:nvSpPr>
            <p:spPr bwMode="auto">
              <a:xfrm>
                <a:off x="4567" y="1853"/>
                <a:ext cx="1" cy="1"/>
              </a:xfrm>
              <a:custGeom>
                <a:avLst/>
                <a:gdLst>
                  <a:gd name="T0" fmla="*/ 2 w 3"/>
                  <a:gd name="T1" fmla="*/ 4 h 6"/>
                  <a:gd name="T2" fmla="*/ 0 w 3"/>
                  <a:gd name="T3" fmla="*/ 3 h 6"/>
                  <a:gd name="T4" fmla="*/ 1 w 3"/>
                  <a:gd name="T5" fmla="*/ 6 h 6"/>
                  <a:gd name="T6" fmla="*/ 2 w 3"/>
                  <a:gd name="T7" fmla="*/ 4 h 6"/>
                </a:gdLst>
                <a:ahLst/>
                <a:cxnLst>
                  <a:cxn ang="0">
                    <a:pos x="T0" y="T1"/>
                  </a:cxn>
                  <a:cxn ang="0">
                    <a:pos x="T2" y="T3"/>
                  </a:cxn>
                  <a:cxn ang="0">
                    <a:pos x="T4" y="T5"/>
                  </a:cxn>
                  <a:cxn ang="0">
                    <a:pos x="T6" y="T7"/>
                  </a:cxn>
                </a:cxnLst>
                <a:rect l="0" t="0" r="r" b="b"/>
                <a:pathLst>
                  <a:path w="3" h="6">
                    <a:moveTo>
                      <a:pt x="2" y="4"/>
                    </a:moveTo>
                    <a:cubicBezTo>
                      <a:pt x="3" y="2"/>
                      <a:pt x="0" y="0"/>
                      <a:pt x="0" y="3"/>
                    </a:cubicBezTo>
                    <a:cubicBezTo>
                      <a:pt x="0" y="4"/>
                      <a:pt x="1" y="5"/>
                      <a:pt x="1" y="6"/>
                    </a:cubicBezTo>
                    <a:cubicBezTo>
                      <a:pt x="1" y="6"/>
                      <a:pt x="2" y="4"/>
                      <a:pt x="2" y="4"/>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546" name="Freeform 4244"/>
              <p:cNvSpPr>
                <a:spLocks/>
              </p:cNvSpPr>
              <p:nvPr/>
            </p:nvSpPr>
            <p:spPr bwMode="auto">
              <a:xfrm>
                <a:off x="4567" y="1853"/>
                <a:ext cx="1" cy="0"/>
              </a:xfrm>
              <a:custGeom>
                <a:avLst/>
                <a:gdLst>
                  <a:gd name="T0" fmla="*/ 1 w 3"/>
                  <a:gd name="T1" fmla="*/ 0 h 3"/>
                  <a:gd name="T2" fmla="*/ 2 w 3"/>
                  <a:gd name="T3" fmla="*/ 2 h 3"/>
                  <a:gd name="T4" fmla="*/ 1 w 3"/>
                  <a:gd name="T5" fmla="*/ 0 h 3"/>
                </a:gdLst>
                <a:ahLst/>
                <a:cxnLst>
                  <a:cxn ang="0">
                    <a:pos x="T0" y="T1"/>
                  </a:cxn>
                  <a:cxn ang="0">
                    <a:pos x="T2" y="T3"/>
                  </a:cxn>
                  <a:cxn ang="0">
                    <a:pos x="T4" y="T5"/>
                  </a:cxn>
                </a:cxnLst>
                <a:rect l="0" t="0" r="r" b="b"/>
                <a:pathLst>
                  <a:path w="3" h="3">
                    <a:moveTo>
                      <a:pt x="1" y="0"/>
                    </a:moveTo>
                    <a:cubicBezTo>
                      <a:pt x="0" y="1"/>
                      <a:pt x="1" y="3"/>
                      <a:pt x="2" y="2"/>
                    </a:cubicBezTo>
                    <a:cubicBezTo>
                      <a:pt x="3" y="1"/>
                      <a:pt x="2" y="0"/>
                      <a:pt x="1" y="0"/>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547" name="Freeform 4245"/>
              <p:cNvSpPr>
                <a:spLocks/>
              </p:cNvSpPr>
              <p:nvPr/>
            </p:nvSpPr>
            <p:spPr bwMode="auto">
              <a:xfrm>
                <a:off x="4566" y="1850"/>
                <a:ext cx="1" cy="1"/>
              </a:xfrm>
              <a:custGeom>
                <a:avLst/>
                <a:gdLst>
                  <a:gd name="T0" fmla="*/ 2 w 5"/>
                  <a:gd name="T1" fmla="*/ 5 h 6"/>
                  <a:gd name="T2" fmla="*/ 2 w 5"/>
                  <a:gd name="T3" fmla="*/ 6 h 6"/>
                  <a:gd name="T4" fmla="*/ 5 w 5"/>
                  <a:gd name="T5" fmla="*/ 3 h 6"/>
                  <a:gd name="T6" fmla="*/ 2 w 5"/>
                  <a:gd name="T7" fmla="*/ 5 h 6"/>
                </a:gdLst>
                <a:ahLst/>
                <a:cxnLst>
                  <a:cxn ang="0">
                    <a:pos x="T0" y="T1"/>
                  </a:cxn>
                  <a:cxn ang="0">
                    <a:pos x="T2" y="T3"/>
                  </a:cxn>
                  <a:cxn ang="0">
                    <a:pos x="T4" y="T5"/>
                  </a:cxn>
                  <a:cxn ang="0">
                    <a:pos x="T6" y="T7"/>
                  </a:cxn>
                </a:cxnLst>
                <a:rect l="0" t="0" r="r" b="b"/>
                <a:pathLst>
                  <a:path w="5" h="6">
                    <a:moveTo>
                      <a:pt x="2" y="5"/>
                    </a:moveTo>
                    <a:cubicBezTo>
                      <a:pt x="2" y="5"/>
                      <a:pt x="2" y="6"/>
                      <a:pt x="2" y="6"/>
                    </a:cubicBezTo>
                    <a:cubicBezTo>
                      <a:pt x="2" y="5"/>
                      <a:pt x="5" y="4"/>
                      <a:pt x="5" y="3"/>
                    </a:cubicBezTo>
                    <a:cubicBezTo>
                      <a:pt x="5" y="0"/>
                      <a:pt x="0" y="5"/>
                      <a:pt x="2" y="5"/>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548" name="Freeform 4246"/>
              <p:cNvSpPr>
                <a:spLocks/>
              </p:cNvSpPr>
              <p:nvPr/>
            </p:nvSpPr>
            <p:spPr bwMode="auto">
              <a:xfrm>
                <a:off x="4567" y="1846"/>
                <a:ext cx="1" cy="1"/>
              </a:xfrm>
              <a:custGeom>
                <a:avLst/>
                <a:gdLst>
                  <a:gd name="T0" fmla="*/ 1 w 6"/>
                  <a:gd name="T1" fmla="*/ 9 h 9"/>
                  <a:gd name="T2" fmla="*/ 2 w 6"/>
                  <a:gd name="T3" fmla="*/ 7 h 9"/>
                  <a:gd name="T4" fmla="*/ 3 w 6"/>
                  <a:gd name="T5" fmla="*/ 8 h 9"/>
                  <a:gd name="T6" fmla="*/ 5 w 6"/>
                  <a:gd name="T7" fmla="*/ 7 h 9"/>
                  <a:gd name="T8" fmla="*/ 5 w 6"/>
                  <a:gd name="T9" fmla="*/ 5 h 9"/>
                  <a:gd name="T10" fmla="*/ 5 w 6"/>
                  <a:gd name="T11" fmla="*/ 2 h 9"/>
                  <a:gd name="T12" fmla="*/ 3 w 6"/>
                  <a:gd name="T13" fmla="*/ 1 h 9"/>
                  <a:gd name="T14" fmla="*/ 2 w 6"/>
                  <a:gd name="T15" fmla="*/ 0 h 9"/>
                  <a:gd name="T16" fmla="*/ 2 w 6"/>
                  <a:gd name="T17" fmla="*/ 5 h 9"/>
                  <a:gd name="T18" fmla="*/ 1 w 6"/>
                  <a:gd name="T19"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9">
                    <a:moveTo>
                      <a:pt x="1" y="9"/>
                    </a:moveTo>
                    <a:cubicBezTo>
                      <a:pt x="1" y="8"/>
                      <a:pt x="2" y="8"/>
                      <a:pt x="2" y="7"/>
                    </a:cubicBezTo>
                    <a:cubicBezTo>
                      <a:pt x="3" y="8"/>
                      <a:pt x="3" y="8"/>
                      <a:pt x="3" y="8"/>
                    </a:cubicBezTo>
                    <a:cubicBezTo>
                      <a:pt x="4" y="8"/>
                      <a:pt x="5" y="8"/>
                      <a:pt x="5" y="7"/>
                    </a:cubicBezTo>
                    <a:cubicBezTo>
                      <a:pt x="5" y="7"/>
                      <a:pt x="5" y="5"/>
                      <a:pt x="5" y="5"/>
                    </a:cubicBezTo>
                    <a:cubicBezTo>
                      <a:pt x="6" y="4"/>
                      <a:pt x="5" y="2"/>
                      <a:pt x="5" y="2"/>
                    </a:cubicBezTo>
                    <a:cubicBezTo>
                      <a:pt x="4" y="1"/>
                      <a:pt x="3" y="1"/>
                      <a:pt x="3" y="1"/>
                    </a:cubicBezTo>
                    <a:cubicBezTo>
                      <a:pt x="3" y="1"/>
                      <a:pt x="2" y="0"/>
                      <a:pt x="2" y="0"/>
                    </a:cubicBezTo>
                    <a:cubicBezTo>
                      <a:pt x="1" y="2"/>
                      <a:pt x="2" y="4"/>
                      <a:pt x="2" y="5"/>
                    </a:cubicBezTo>
                    <a:cubicBezTo>
                      <a:pt x="2" y="6"/>
                      <a:pt x="0" y="7"/>
                      <a:pt x="1" y="9"/>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549" name="Freeform 4247"/>
              <p:cNvSpPr>
                <a:spLocks/>
              </p:cNvSpPr>
              <p:nvPr/>
            </p:nvSpPr>
            <p:spPr bwMode="auto">
              <a:xfrm>
                <a:off x="4567" y="1847"/>
                <a:ext cx="1" cy="1"/>
              </a:xfrm>
              <a:custGeom>
                <a:avLst/>
                <a:gdLst>
                  <a:gd name="T0" fmla="*/ 0 w 3"/>
                  <a:gd name="T1" fmla="*/ 2 h 5"/>
                  <a:gd name="T2" fmla="*/ 1 w 3"/>
                  <a:gd name="T3" fmla="*/ 5 h 5"/>
                  <a:gd name="T4" fmla="*/ 2 w 3"/>
                  <a:gd name="T5" fmla="*/ 1 h 5"/>
                  <a:gd name="T6" fmla="*/ 2 w 3"/>
                  <a:gd name="T7" fmla="*/ 1 h 5"/>
                  <a:gd name="T8" fmla="*/ 1 w 3"/>
                  <a:gd name="T9" fmla="*/ 1 h 5"/>
                  <a:gd name="T10" fmla="*/ 0 w 3"/>
                  <a:gd name="T11" fmla="*/ 1 h 5"/>
                  <a:gd name="T12" fmla="*/ 0 w 3"/>
                  <a:gd name="T13" fmla="*/ 2 h 5"/>
                </a:gdLst>
                <a:ahLst/>
                <a:cxnLst>
                  <a:cxn ang="0">
                    <a:pos x="T0" y="T1"/>
                  </a:cxn>
                  <a:cxn ang="0">
                    <a:pos x="T2" y="T3"/>
                  </a:cxn>
                  <a:cxn ang="0">
                    <a:pos x="T4" y="T5"/>
                  </a:cxn>
                  <a:cxn ang="0">
                    <a:pos x="T6" y="T7"/>
                  </a:cxn>
                  <a:cxn ang="0">
                    <a:pos x="T8" y="T9"/>
                  </a:cxn>
                  <a:cxn ang="0">
                    <a:pos x="T10" y="T11"/>
                  </a:cxn>
                  <a:cxn ang="0">
                    <a:pos x="T12" y="T13"/>
                  </a:cxn>
                </a:cxnLst>
                <a:rect l="0" t="0" r="r" b="b"/>
                <a:pathLst>
                  <a:path w="3" h="5">
                    <a:moveTo>
                      <a:pt x="0" y="2"/>
                    </a:moveTo>
                    <a:cubicBezTo>
                      <a:pt x="1" y="3"/>
                      <a:pt x="1" y="4"/>
                      <a:pt x="1" y="5"/>
                    </a:cubicBezTo>
                    <a:cubicBezTo>
                      <a:pt x="3" y="5"/>
                      <a:pt x="0" y="2"/>
                      <a:pt x="2" y="1"/>
                    </a:cubicBezTo>
                    <a:cubicBezTo>
                      <a:pt x="2" y="1"/>
                      <a:pt x="2" y="1"/>
                      <a:pt x="2" y="1"/>
                    </a:cubicBezTo>
                    <a:cubicBezTo>
                      <a:pt x="2" y="1"/>
                      <a:pt x="1" y="1"/>
                      <a:pt x="1" y="1"/>
                    </a:cubicBezTo>
                    <a:cubicBezTo>
                      <a:pt x="1" y="1"/>
                      <a:pt x="0" y="0"/>
                      <a:pt x="0" y="1"/>
                    </a:cubicBezTo>
                    <a:cubicBezTo>
                      <a:pt x="0" y="1"/>
                      <a:pt x="0" y="2"/>
                      <a:pt x="0" y="2"/>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550" name="Freeform 4248"/>
              <p:cNvSpPr>
                <a:spLocks/>
              </p:cNvSpPr>
              <p:nvPr/>
            </p:nvSpPr>
            <p:spPr bwMode="auto">
              <a:xfrm>
                <a:off x="4569" y="1815"/>
                <a:ext cx="3" cy="15"/>
              </a:xfrm>
              <a:custGeom>
                <a:avLst/>
                <a:gdLst>
                  <a:gd name="T0" fmla="*/ 18 w 25"/>
                  <a:gd name="T1" fmla="*/ 57 h 114"/>
                  <a:gd name="T2" fmla="*/ 20 w 25"/>
                  <a:gd name="T3" fmla="*/ 56 h 114"/>
                  <a:gd name="T4" fmla="*/ 19 w 25"/>
                  <a:gd name="T5" fmla="*/ 50 h 114"/>
                  <a:gd name="T6" fmla="*/ 17 w 25"/>
                  <a:gd name="T7" fmla="*/ 49 h 114"/>
                  <a:gd name="T8" fmla="*/ 17 w 25"/>
                  <a:gd name="T9" fmla="*/ 44 h 114"/>
                  <a:gd name="T10" fmla="*/ 18 w 25"/>
                  <a:gd name="T11" fmla="*/ 35 h 114"/>
                  <a:gd name="T12" fmla="*/ 24 w 25"/>
                  <a:gd name="T13" fmla="*/ 33 h 114"/>
                  <a:gd name="T14" fmla="*/ 22 w 25"/>
                  <a:gd name="T15" fmla="*/ 27 h 114"/>
                  <a:gd name="T16" fmla="*/ 23 w 25"/>
                  <a:gd name="T17" fmla="*/ 20 h 114"/>
                  <a:gd name="T18" fmla="*/ 21 w 25"/>
                  <a:gd name="T19" fmla="*/ 13 h 114"/>
                  <a:gd name="T20" fmla="*/ 18 w 25"/>
                  <a:gd name="T21" fmla="*/ 5 h 114"/>
                  <a:gd name="T22" fmla="*/ 14 w 25"/>
                  <a:gd name="T23" fmla="*/ 4 h 114"/>
                  <a:gd name="T24" fmla="*/ 11 w 25"/>
                  <a:gd name="T25" fmla="*/ 2 h 114"/>
                  <a:gd name="T26" fmla="*/ 11 w 25"/>
                  <a:gd name="T27" fmla="*/ 0 h 114"/>
                  <a:gd name="T28" fmla="*/ 10 w 25"/>
                  <a:gd name="T29" fmla="*/ 1 h 114"/>
                  <a:gd name="T30" fmla="*/ 10 w 25"/>
                  <a:gd name="T31" fmla="*/ 1 h 114"/>
                  <a:gd name="T32" fmla="*/ 10 w 25"/>
                  <a:gd name="T33" fmla="*/ 2 h 114"/>
                  <a:gd name="T34" fmla="*/ 11 w 25"/>
                  <a:gd name="T35" fmla="*/ 4 h 114"/>
                  <a:gd name="T36" fmla="*/ 8 w 25"/>
                  <a:gd name="T37" fmla="*/ 11 h 114"/>
                  <a:gd name="T38" fmla="*/ 4 w 25"/>
                  <a:gd name="T39" fmla="*/ 14 h 114"/>
                  <a:gd name="T40" fmla="*/ 2 w 25"/>
                  <a:gd name="T41" fmla="*/ 26 h 114"/>
                  <a:gd name="T42" fmla="*/ 5 w 25"/>
                  <a:gd name="T43" fmla="*/ 31 h 114"/>
                  <a:gd name="T44" fmla="*/ 5 w 25"/>
                  <a:gd name="T45" fmla="*/ 41 h 114"/>
                  <a:gd name="T46" fmla="*/ 2 w 25"/>
                  <a:gd name="T47" fmla="*/ 47 h 114"/>
                  <a:gd name="T48" fmla="*/ 7 w 25"/>
                  <a:gd name="T49" fmla="*/ 45 h 114"/>
                  <a:gd name="T50" fmla="*/ 10 w 25"/>
                  <a:gd name="T51" fmla="*/ 50 h 114"/>
                  <a:gd name="T52" fmla="*/ 8 w 25"/>
                  <a:gd name="T53" fmla="*/ 54 h 114"/>
                  <a:gd name="T54" fmla="*/ 10 w 25"/>
                  <a:gd name="T55" fmla="*/ 58 h 114"/>
                  <a:gd name="T56" fmla="*/ 6 w 25"/>
                  <a:gd name="T57" fmla="*/ 62 h 114"/>
                  <a:gd name="T58" fmla="*/ 8 w 25"/>
                  <a:gd name="T59" fmla="*/ 72 h 114"/>
                  <a:gd name="T60" fmla="*/ 6 w 25"/>
                  <a:gd name="T61" fmla="*/ 79 h 114"/>
                  <a:gd name="T62" fmla="*/ 5 w 25"/>
                  <a:gd name="T63" fmla="*/ 83 h 114"/>
                  <a:gd name="T64" fmla="*/ 8 w 25"/>
                  <a:gd name="T65" fmla="*/ 77 h 114"/>
                  <a:gd name="T66" fmla="*/ 14 w 25"/>
                  <a:gd name="T67" fmla="*/ 82 h 114"/>
                  <a:gd name="T68" fmla="*/ 14 w 25"/>
                  <a:gd name="T69" fmla="*/ 90 h 114"/>
                  <a:gd name="T70" fmla="*/ 13 w 25"/>
                  <a:gd name="T71" fmla="*/ 96 h 114"/>
                  <a:gd name="T72" fmla="*/ 16 w 25"/>
                  <a:gd name="T73" fmla="*/ 96 h 114"/>
                  <a:gd name="T74" fmla="*/ 20 w 25"/>
                  <a:gd name="T75" fmla="*/ 98 h 114"/>
                  <a:gd name="T76" fmla="*/ 19 w 25"/>
                  <a:gd name="T77" fmla="*/ 103 h 114"/>
                  <a:gd name="T78" fmla="*/ 20 w 25"/>
                  <a:gd name="T79" fmla="*/ 114 h 114"/>
                  <a:gd name="T80" fmla="*/ 22 w 25"/>
                  <a:gd name="T81" fmla="*/ 107 h 114"/>
                  <a:gd name="T82" fmla="*/ 23 w 25"/>
                  <a:gd name="T83" fmla="*/ 101 h 114"/>
                  <a:gd name="T84" fmla="*/ 23 w 25"/>
                  <a:gd name="T85" fmla="*/ 92 h 114"/>
                  <a:gd name="T86" fmla="*/ 22 w 25"/>
                  <a:gd name="T87" fmla="*/ 83 h 114"/>
                  <a:gd name="T88" fmla="*/ 22 w 25"/>
                  <a:gd name="T89" fmla="*/ 73 h 114"/>
                  <a:gd name="T90" fmla="*/ 23 w 25"/>
                  <a:gd name="T91" fmla="*/ 66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5" h="114">
                    <a:moveTo>
                      <a:pt x="23" y="62"/>
                    </a:moveTo>
                    <a:cubicBezTo>
                      <a:pt x="23" y="62"/>
                      <a:pt x="13" y="60"/>
                      <a:pt x="18" y="57"/>
                    </a:cubicBezTo>
                    <a:cubicBezTo>
                      <a:pt x="18" y="57"/>
                      <a:pt x="18" y="57"/>
                      <a:pt x="18" y="57"/>
                    </a:cubicBezTo>
                    <a:cubicBezTo>
                      <a:pt x="18" y="56"/>
                      <a:pt x="19" y="56"/>
                      <a:pt x="20" y="56"/>
                    </a:cubicBezTo>
                    <a:cubicBezTo>
                      <a:pt x="20" y="54"/>
                      <a:pt x="18" y="52"/>
                      <a:pt x="17" y="51"/>
                    </a:cubicBezTo>
                    <a:cubicBezTo>
                      <a:pt x="18" y="51"/>
                      <a:pt x="19" y="50"/>
                      <a:pt x="19" y="50"/>
                    </a:cubicBezTo>
                    <a:cubicBezTo>
                      <a:pt x="19" y="50"/>
                      <a:pt x="19" y="49"/>
                      <a:pt x="19" y="49"/>
                    </a:cubicBezTo>
                    <a:cubicBezTo>
                      <a:pt x="18" y="49"/>
                      <a:pt x="18" y="49"/>
                      <a:pt x="17" y="49"/>
                    </a:cubicBezTo>
                    <a:cubicBezTo>
                      <a:pt x="17" y="48"/>
                      <a:pt x="16" y="47"/>
                      <a:pt x="16" y="46"/>
                    </a:cubicBezTo>
                    <a:cubicBezTo>
                      <a:pt x="16" y="45"/>
                      <a:pt x="17" y="45"/>
                      <a:pt x="17" y="44"/>
                    </a:cubicBezTo>
                    <a:cubicBezTo>
                      <a:pt x="17" y="41"/>
                      <a:pt x="15" y="41"/>
                      <a:pt x="15" y="40"/>
                    </a:cubicBezTo>
                    <a:cubicBezTo>
                      <a:pt x="15" y="38"/>
                      <a:pt x="16" y="34"/>
                      <a:pt x="18" y="35"/>
                    </a:cubicBezTo>
                    <a:cubicBezTo>
                      <a:pt x="20" y="36"/>
                      <a:pt x="18" y="39"/>
                      <a:pt x="18" y="40"/>
                    </a:cubicBezTo>
                    <a:cubicBezTo>
                      <a:pt x="19" y="38"/>
                      <a:pt x="25" y="35"/>
                      <a:pt x="24" y="33"/>
                    </a:cubicBezTo>
                    <a:cubicBezTo>
                      <a:pt x="23" y="30"/>
                      <a:pt x="19" y="31"/>
                      <a:pt x="18" y="28"/>
                    </a:cubicBezTo>
                    <a:cubicBezTo>
                      <a:pt x="19" y="28"/>
                      <a:pt x="21" y="28"/>
                      <a:pt x="22" y="27"/>
                    </a:cubicBezTo>
                    <a:cubicBezTo>
                      <a:pt x="20" y="25"/>
                      <a:pt x="19" y="26"/>
                      <a:pt x="19" y="23"/>
                    </a:cubicBezTo>
                    <a:cubicBezTo>
                      <a:pt x="19" y="21"/>
                      <a:pt x="21" y="19"/>
                      <a:pt x="23" y="20"/>
                    </a:cubicBezTo>
                    <a:cubicBezTo>
                      <a:pt x="23" y="19"/>
                      <a:pt x="24" y="17"/>
                      <a:pt x="23" y="16"/>
                    </a:cubicBezTo>
                    <a:cubicBezTo>
                      <a:pt x="23" y="14"/>
                      <a:pt x="22" y="14"/>
                      <a:pt x="21" y="13"/>
                    </a:cubicBezTo>
                    <a:cubicBezTo>
                      <a:pt x="19" y="11"/>
                      <a:pt x="19" y="11"/>
                      <a:pt x="19" y="8"/>
                    </a:cubicBezTo>
                    <a:cubicBezTo>
                      <a:pt x="19" y="7"/>
                      <a:pt x="19" y="6"/>
                      <a:pt x="18" y="5"/>
                    </a:cubicBezTo>
                    <a:cubicBezTo>
                      <a:pt x="16" y="4"/>
                      <a:pt x="17" y="5"/>
                      <a:pt x="15" y="5"/>
                    </a:cubicBezTo>
                    <a:cubicBezTo>
                      <a:pt x="15" y="5"/>
                      <a:pt x="14" y="4"/>
                      <a:pt x="14" y="4"/>
                    </a:cubicBezTo>
                    <a:cubicBezTo>
                      <a:pt x="13" y="4"/>
                      <a:pt x="12" y="4"/>
                      <a:pt x="12" y="3"/>
                    </a:cubicBezTo>
                    <a:cubicBezTo>
                      <a:pt x="11" y="3"/>
                      <a:pt x="11" y="3"/>
                      <a:pt x="11" y="2"/>
                    </a:cubicBezTo>
                    <a:cubicBezTo>
                      <a:pt x="11" y="2"/>
                      <a:pt x="11" y="1"/>
                      <a:pt x="11" y="1"/>
                    </a:cubicBezTo>
                    <a:cubicBezTo>
                      <a:pt x="11" y="1"/>
                      <a:pt x="11" y="1"/>
                      <a:pt x="11" y="0"/>
                    </a:cubicBezTo>
                    <a:cubicBezTo>
                      <a:pt x="11" y="0"/>
                      <a:pt x="11" y="0"/>
                      <a:pt x="10" y="0"/>
                    </a:cubicBezTo>
                    <a:cubicBezTo>
                      <a:pt x="10" y="0"/>
                      <a:pt x="10" y="0"/>
                      <a:pt x="10" y="1"/>
                    </a:cubicBezTo>
                    <a:cubicBezTo>
                      <a:pt x="10" y="1"/>
                      <a:pt x="10" y="1"/>
                      <a:pt x="10" y="1"/>
                    </a:cubicBezTo>
                    <a:cubicBezTo>
                      <a:pt x="10" y="1"/>
                      <a:pt x="10" y="1"/>
                      <a:pt x="10" y="1"/>
                    </a:cubicBezTo>
                    <a:cubicBezTo>
                      <a:pt x="10" y="1"/>
                      <a:pt x="10" y="1"/>
                      <a:pt x="10" y="1"/>
                    </a:cubicBezTo>
                    <a:cubicBezTo>
                      <a:pt x="10" y="2"/>
                      <a:pt x="10" y="2"/>
                      <a:pt x="10" y="2"/>
                    </a:cubicBezTo>
                    <a:cubicBezTo>
                      <a:pt x="10" y="2"/>
                      <a:pt x="11" y="3"/>
                      <a:pt x="11" y="3"/>
                    </a:cubicBezTo>
                    <a:cubicBezTo>
                      <a:pt x="11" y="3"/>
                      <a:pt x="11" y="4"/>
                      <a:pt x="11" y="4"/>
                    </a:cubicBezTo>
                    <a:cubicBezTo>
                      <a:pt x="12" y="5"/>
                      <a:pt x="12" y="5"/>
                      <a:pt x="12" y="6"/>
                    </a:cubicBezTo>
                    <a:cubicBezTo>
                      <a:pt x="12" y="9"/>
                      <a:pt x="11" y="10"/>
                      <a:pt x="8" y="11"/>
                    </a:cubicBezTo>
                    <a:cubicBezTo>
                      <a:pt x="7" y="11"/>
                      <a:pt x="5" y="11"/>
                      <a:pt x="4" y="12"/>
                    </a:cubicBezTo>
                    <a:cubicBezTo>
                      <a:pt x="2" y="13"/>
                      <a:pt x="4" y="12"/>
                      <a:pt x="4" y="14"/>
                    </a:cubicBezTo>
                    <a:cubicBezTo>
                      <a:pt x="4" y="16"/>
                      <a:pt x="1" y="16"/>
                      <a:pt x="1" y="19"/>
                    </a:cubicBezTo>
                    <a:cubicBezTo>
                      <a:pt x="0" y="21"/>
                      <a:pt x="2" y="24"/>
                      <a:pt x="2" y="26"/>
                    </a:cubicBezTo>
                    <a:cubicBezTo>
                      <a:pt x="2" y="27"/>
                      <a:pt x="2" y="28"/>
                      <a:pt x="3" y="30"/>
                    </a:cubicBezTo>
                    <a:cubicBezTo>
                      <a:pt x="3" y="31"/>
                      <a:pt x="4" y="31"/>
                      <a:pt x="5" y="31"/>
                    </a:cubicBezTo>
                    <a:cubicBezTo>
                      <a:pt x="6" y="33"/>
                      <a:pt x="5" y="35"/>
                      <a:pt x="5" y="37"/>
                    </a:cubicBezTo>
                    <a:cubicBezTo>
                      <a:pt x="5" y="38"/>
                      <a:pt x="5" y="40"/>
                      <a:pt x="5" y="41"/>
                    </a:cubicBezTo>
                    <a:cubicBezTo>
                      <a:pt x="4" y="42"/>
                      <a:pt x="3" y="41"/>
                      <a:pt x="2" y="43"/>
                    </a:cubicBezTo>
                    <a:cubicBezTo>
                      <a:pt x="2" y="43"/>
                      <a:pt x="2" y="46"/>
                      <a:pt x="2" y="47"/>
                    </a:cubicBezTo>
                    <a:cubicBezTo>
                      <a:pt x="3" y="47"/>
                      <a:pt x="4" y="47"/>
                      <a:pt x="5" y="46"/>
                    </a:cubicBezTo>
                    <a:cubicBezTo>
                      <a:pt x="5" y="46"/>
                      <a:pt x="6" y="45"/>
                      <a:pt x="7" y="45"/>
                    </a:cubicBezTo>
                    <a:cubicBezTo>
                      <a:pt x="7" y="44"/>
                      <a:pt x="9" y="45"/>
                      <a:pt x="10" y="45"/>
                    </a:cubicBezTo>
                    <a:cubicBezTo>
                      <a:pt x="10" y="47"/>
                      <a:pt x="11" y="48"/>
                      <a:pt x="10" y="50"/>
                    </a:cubicBezTo>
                    <a:cubicBezTo>
                      <a:pt x="10" y="51"/>
                      <a:pt x="10" y="51"/>
                      <a:pt x="9" y="53"/>
                    </a:cubicBezTo>
                    <a:cubicBezTo>
                      <a:pt x="9" y="53"/>
                      <a:pt x="8" y="54"/>
                      <a:pt x="8" y="54"/>
                    </a:cubicBezTo>
                    <a:cubicBezTo>
                      <a:pt x="8" y="57"/>
                      <a:pt x="14" y="50"/>
                      <a:pt x="15" y="56"/>
                    </a:cubicBezTo>
                    <a:cubicBezTo>
                      <a:pt x="13" y="57"/>
                      <a:pt x="11" y="57"/>
                      <a:pt x="10" y="58"/>
                    </a:cubicBezTo>
                    <a:cubicBezTo>
                      <a:pt x="9" y="59"/>
                      <a:pt x="10" y="60"/>
                      <a:pt x="9" y="60"/>
                    </a:cubicBezTo>
                    <a:cubicBezTo>
                      <a:pt x="8" y="61"/>
                      <a:pt x="7" y="61"/>
                      <a:pt x="6" y="62"/>
                    </a:cubicBezTo>
                    <a:cubicBezTo>
                      <a:pt x="4" y="64"/>
                      <a:pt x="6" y="67"/>
                      <a:pt x="7" y="69"/>
                    </a:cubicBezTo>
                    <a:cubicBezTo>
                      <a:pt x="8" y="70"/>
                      <a:pt x="8" y="71"/>
                      <a:pt x="8" y="72"/>
                    </a:cubicBezTo>
                    <a:cubicBezTo>
                      <a:pt x="8" y="72"/>
                      <a:pt x="6" y="76"/>
                      <a:pt x="7" y="76"/>
                    </a:cubicBezTo>
                    <a:cubicBezTo>
                      <a:pt x="4" y="77"/>
                      <a:pt x="6" y="77"/>
                      <a:pt x="6" y="79"/>
                    </a:cubicBezTo>
                    <a:cubicBezTo>
                      <a:pt x="6" y="80"/>
                      <a:pt x="5" y="80"/>
                      <a:pt x="5" y="81"/>
                    </a:cubicBezTo>
                    <a:cubicBezTo>
                      <a:pt x="5" y="82"/>
                      <a:pt x="5" y="83"/>
                      <a:pt x="5" y="83"/>
                    </a:cubicBezTo>
                    <a:cubicBezTo>
                      <a:pt x="6" y="83"/>
                      <a:pt x="7" y="82"/>
                      <a:pt x="7" y="80"/>
                    </a:cubicBezTo>
                    <a:cubicBezTo>
                      <a:pt x="7" y="80"/>
                      <a:pt x="8" y="78"/>
                      <a:pt x="8" y="77"/>
                    </a:cubicBezTo>
                    <a:cubicBezTo>
                      <a:pt x="10" y="76"/>
                      <a:pt x="10" y="82"/>
                      <a:pt x="13" y="80"/>
                    </a:cubicBezTo>
                    <a:cubicBezTo>
                      <a:pt x="13" y="80"/>
                      <a:pt x="13" y="81"/>
                      <a:pt x="14" y="82"/>
                    </a:cubicBezTo>
                    <a:cubicBezTo>
                      <a:pt x="13" y="83"/>
                      <a:pt x="14" y="84"/>
                      <a:pt x="14" y="85"/>
                    </a:cubicBezTo>
                    <a:cubicBezTo>
                      <a:pt x="15" y="87"/>
                      <a:pt x="14" y="88"/>
                      <a:pt x="14" y="90"/>
                    </a:cubicBezTo>
                    <a:cubicBezTo>
                      <a:pt x="14" y="91"/>
                      <a:pt x="15" y="92"/>
                      <a:pt x="15" y="93"/>
                    </a:cubicBezTo>
                    <a:cubicBezTo>
                      <a:pt x="14" y="94"/>
                      <a:pt x="13" y="95"/>
                      <a:pt x="13" y="96"/>
                    </a:cubicBezTo>
                    <a:cubicBezTo>
                      <a:pt x="14" y="96"/>
                      <a:pt x="15" y="95"/>
                      <a:pt x="15" y="95"/>
                    </a:cubicBezTo>
                    <a:cubicBezTo>
                      <a:pt x="15" y="96"/>
                      <a:pt x="16" y="96"/>
                      <a:pt x="16" y="96"/>
                    </a:cubicBezTo>
                    <a:cubicBezTo>
                      <a:pt x="17" y="97"/>
                      <a:pt x="16" y="98"/>
                      <a:pt x="17" y="98"/>
                    </a:cubicBezTo>
                    <a:cubicBezTo>
                      <a:pt x="18" y="98"/>
                      <a:pt x="19" y="98"/>
                      <a:pt x="20" y="98"/>
                    </a:cubicBezTo>
                    <a:cubicBezTo>
                      <a:pt x="20" y="99"/>
                      <a:pt x="20" y="101"/>
                      <a:pt x="21" y="103"/>
                    </a:cubicBezTo>
                    <a:cubicBezTo>
                      <a:pt x="20" y="103"/>
                      <a:pt x="19" y="103"/>
                      <a:pt x="19" y="103"/>
                    </a:cubicBezTo>
                    <a:cubicBezTo>
                      <a:pt x="19" y="104"/>
                      <a:pt x="20" y="104"/>
                      <a:pt x="20" y="105"/>
                    </a:cubicBezTo>
                    <a:cubicBezTo>
                      <a:pt x="20" y="107"/>
                      <a:pt x="17" y="112"/>
                      <a:pt x="20" y="114"/>
                    </a:cubicBezTo>
                    <a:cubicBezTo>
                      <a:pt x="22" y="114"/>
                      <a:pt x="21" y="112"/>
                      <a:pt x="21" y="111"/>
                    </a:cubicBezTo>
                    <a:cubicBezTo>
                      <a:pt x="22" y="110"/>
                      <a:pt x="22" y="109"/>
                      <a:pt x="22" y="107"/>
                    </a:cubicBezTo>
                    <a:cubicBezTo>
                      <a:pt x="22" y="106"/>
                      <a:pt x="22" y="106"/>
                      <a:pt x="22" y="105"/>
                    </a:cubicBezTo>
                    <a:cubicBezTo>
                      <a:pt x="22" y="103"/>
                      <a:pt x="23" y="102"/>
                      <a:pt x="23" y="101"/>
                    </a:cubicBezTo>
                    <a:cubicBezTo>
                      <a:pt x="22" y="99"/>
                      <a:pt x="22" y="97"/>
                      <a:pt x="22" y="96"/>
                    </a:cubicBezTo>
                    <a:cubicBezTo>
                      <a:pt x="22" y="94"/>
                      <a:pt x="23" y="93"/>
                      <a:pt x="23" y="92"/>
                    </a:cubicBezTo>
                    <a:cubicBezTo>
                      <a:pt x="23" y="90"/>
                      <a:pt x="23" y="91"/>
                      <a:pt x="22" y="89"/>
                    </a:cubicBezTo>
                    <a:cubicBezTo>
                      <a:pt x="21" y="87"/>
                      <a:pt x="22" y="85"/>
                      <a:pt x="22" y="83"/>
                    </a:cubicBezTo>
                    <a:cubicBezTo>
                      <a:pt x="22" y="81"/>
                      <a:pt x="21" y="79"/>
                      <a:pt x="21" y="78"/>
                    </a:cubicBezTo>
                    <a:cubicBezTo>
                      <a:pt x="21" y="76"/>
                      <a:pt x="21" y="75"/>
                      <a:pt x="22" y="73"/>
                    </a:cubicBezTo>
                    <a:cubicBezTo>
                      <a:pt x="22" y="72"/>
                      <a:pt x="22" y="71"/>
                      <a:pt x="23" y="70"/>
                    </a:cubicBezTo>
                    <a:cubicBezTo>
                      <a:pt x="23" y="68"/>
                      <a:pt x="22" y="67"/>
                      <a:pt x="23" y="66"/>
                    </a:cubicBezTo>
                    <a:cubicBezTo>
                      <a:pt x="24" y="64"/>
                      <a:pt x="25" y="63"/>
                      <a:pt x="23" y="62"/>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551" name="Freeform 4249"/>
              <p:cNvSpPr>
                <a:spLocks/>
              </p:cNvSpPr>
              <p:nvPr/>
            </p:nvSpPr>
            <p:spPr bwMode="auto">
              <a:xfrm>
                <a:off x="4570" y="1829"/>
                <a:ext cx="1" cy="2"/>
              </a:xfrm>
              <a:custGeom>
                <a:avLst/>
                <a:gdLst>
                  <a:gd name="T0" fmla="*/ 2 w 4"/>
                  <a:gd name="T1" fmla="*/ 0 h 12"/>
                  <a:gd name="T2" fmla="*/ 1 w 4"/>
                  <a:gd name="T3" fmla="*/ 7 h 12"/>
                  <a:gd name="T4" fmla="*/ 0 w 4"/>
                  <a:gd name="T5" fmla="*/ 12 h 12"/>
                  <a:gd name="T6" fmla="*/ 2 w 4"/>
                  <a:gd name="T7" fmla="*/ 5 h 12"/>
                  <a:gd name="T8" fmla="*/ 2 w 4"/>
                  <a:gd name="T9" fmla="*/ 0 h 12"/>
                </a:gdLst>
                <a:ahLst/>
                <a:cxnLst>
                  <a:cxn ang="0">
                    <a:pos x="T0" y="T1"/>
                  </a:cxn>
                  <a:cxn ang="0">
                    <a:pos x="T2" y="T3"/>
                  </a:cxn>
                  <a:cxn ang="0">
                    <a:pos x="T4" y="T5"/>
                  </a:cxn>
                  <a:cxn ang="0">
                    <a:pos x="T6" y="T7"/>
                  </a:cxn>
                  <a:cxn ang="0">
                    <a:pos x="T8" y="T9"/>
                  </a:cxn>
                </a:cxnLst>
                <a:rect l="0" t="0" r="r" b="b"/>
                <a:pathLst>
                  <a:path w="4" h="12">
                    <a:moveTo>
                      <a:pt x="2" y="0"/>
                    </a:moveTo>
                    <a:cubicBezTo>
                      <a:pt x="1" y="0"/>
                      <a:pt x="1" y="6"/>
                      <a:pt x="1" y="7"/>
                    </a:cubicBezTo>
                    <a:cubicBezTo>
                      <a:pt x="1" y="9"/>
                      <a:pt x="0" y="10"/>
                      <a:pt x="0" y="12"/>
                    </a:cubicBezTo>
                    <a:cubicBezTo>
                      <a:pt x="4" y="12"/>
                      <a:pt x="2" y="6"/>
                      <a:pt x="2" y="5"/>
                    </a:cubicBezTo>
                    <a:cubicBezTo>
                      <a:pt x="2" y="3"/>
                      <a:pt x="3" y="2"/>
                      <a:pt x="2" y="0"/>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552" name="Freeform 4250"/>
              <p:cNvSpPr>
                <a:spLocks/>
              </p:cNvSpPr>
              <p:nvPr/>
            </p:nvSpPr>
            <p:spPr bwMode="auto">
              <a:xfrm>
                <a:off x="4568" y="1827"/>
                <a:ext cx="1" cy="3"/>
              </a:xfrm>
              <a:custGeom>
                <a:avLst/>
                <a:gdLst>
                  <a:gd name="T0" fmla="*/ 11 w 11"/>
                  <a:gd name="T1" fmla="*/ 13 h 22"/>
                  <a:gd name="T2" fmla="*/ 9 w 11"/>
                  <a:gd name="T3" fmla="*/ 14 h 22"/>
                  <a:gd name="T4" fmla="*/ 9 w 11"/>
                  <a:gd name="T5" fmla="*/ 10 h 22"/>
                  <a:gd name="T6" fmla="*/ 9 w 11"/>
                  <a:gd name="T7" fmla="*/ 5 h 22"/>
                  <a:gd name="T8" fmla="*/ 10 w 11"/>
                  <a:gd name="T9" fmla="*/ 1 h 22"/>
                  <a:gd name="T10" fmla="*/ 7 w 11"/>
                  <a:gd name="T11" fmla="*/ 0 h 22"/>
                  <a:gd name="T12" fmla="*/ 8 w 11"/>
                  <a:gd name="T13" fmla="*/ 3 h 22"/>
                  <a:gd name="T14" fmla="*/ 4 w 11"/>
                  <a:gd name="T15" fmla="*/ 2 h 22"/>
                  <a:gd name="T16" fmla="*/ 7 w 11"/>
                  <a:gd name="T17" fmla="*/ 7 h 22"/>
                  <a:gd name="T18" fmla="*/ 2 w 11"/>
                  <a:gd name="T19" fmla="*/ 5 h 22"/>
                  <a:gd name="T20" fmla="*/ 2 w 11"/>
                  <a:gd name="T21" fmla="*/ 11 h 22"/>
                  <a:gd name="T22" fmla="*/ 3 w 11"/>
                  <a:gd name="T23" fmla="*/ 15 h 22"/>
                  <a:gd name="T24" fmla="*/ 0 w 11"/>
                  <a:gd name="T25" fmla="*/ 14 h 22"/>
                  <a:gd name="T26" fmla="*/ 1 w 11"/>
                  <a:gd name="T27" fmla="*/ 17 h 22"/>
                  <a:gd name="T28" fmla="*/ 1 w 11"/>
                  <a:gd name="T29" fmla="*/ 20 h 22"/>
                  <a:gd name="T30" fmla="*/ 4 w 11"/>
                  <a:gd name="T31" fmla="*/ 21 h 22"/>
                  <a:gd name="T32" fmla="*/ 7 w 11"/>
                  <a:gd name="T33" fmla="*/ 22 h 22"/>
                  <a:gd name="T34" fmla="*/ 6 w 11"/>
                  <a:gd name="T35" fmla="*/ 19 h 22"/>
                  <a:gd name="T36" fmla="*/ 7 w 11"/>
                  <a:gd name="T37" fmla="*/ 19 h 22"/>
                  <a:gd name="T38" fmla="*/ 8 w 11"/>
                  <a:gd name="T39" fmla="*/ 18 h 22"/>
                  <a:gd name="T40" fmla="*/ 9 w 11"/>
                  <a:gd name="T41" fmla="*/ 15 h 22"/>
                  <a:gd name="T42" fmla="*/ 11 w 11"/>
                  <a:gd name="T43" fmla="*/ 13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1" h="22">
                    <a:moveTo>
                      <a:pt x="11" y="13"/>
                    </a:moveTo>
                    <a:cubicBezTo>
                      <a:pt x="10" y="13"/>
                      <a:pt x="9" y="14"/>
                      <a:pt x="9" y="14"/>
                    </a:cubicBezTo>
                    <a:cubicBezTo>
                      <a:pt x="8" y="13"/>
                      <a:pt x="9" y="11"/>
                      <a:pt x="9" y="10"/>
                    </a:cubicBezTo>
                    <a:cubicBezTo>
                      <a:pt x="9" y="8"/>
                      <a:pt x="9" y="7"/>
                      <a:pt x="9" y="5"/>
                    </a:cubicBezTo>
                    <a:cubicBezTo>
                      <a:pt x="9" y="4"/>
                      <a:pt x="10" y="2"/>
                      <a:pt x="10" y="1"/>
                    </a:cubicBezTo>
                    <a:cubicBezTo>
                      <a:pt x="9" y="0"/>
                      <a:pt x="8" y="0"/>
                      <a:pt x="7" y="0"/>
                    </a:cubicBezTo>
                    <a:cubicBezTo>
                      <a:pt x="7" y="1"/>
                      <a:pt x="9" y="2"/>
                      <a:pt x="8" y="3"/>
                    </a:cubicBezTo>
                    <a:cubicBezTo>
                      <a:pt x="7" y="4"/>
                      <a:pt x="6" y="2"/>
                      <a:pt x="4" y="2"/>
                    </a:cubicBezTo>
                    <a:cubicBezTo>
                      <a:pt x="4" y="4"/>
                      <a:pt x="10" y="4"/>
                      <a:pt x="7" y="7"/>
                    </a:cubicBezTo>
                    <a:cubicBezTo>
                      <a:pt x="6" y="6"/>
                      <a:pt x="3" y="4"/>
                      <a:pt x="2" y="5"/>
                    </a:cubicBezTo>
                    <a:cubicBezTo>
                      <a:pt x="0" y="7"/>
                      <a:pt x="2" y="10"/>
                      <a:pt x="2" y="11"/>
                    </a:cubicBezTo>
                    <a:cubicBezTo>
                      <a:pt x="2" y="12"/>
                      <a:pt x="3" y="14"/>
                      <a:pt x="3" y="15"/>
                    </a:cubicBezTo>
                    <a:cubicBezTo>
                      <a:pt x="2" y="16"/>
                      <a:pt x="1" y="15"/>
                      <a:pt x="0" y="14"/>
                    </a:cubicBezTo>
                    <a:cubicBezTo>
                      <a:pt x="0" y="15"/>
                      <a:pt x="1" y="16"/>
                      <a:pt x="1" y="17"/>
                    </a:cubicBezTo>
                    <a:cubicBezTo>
                      <a:pt x="1" y="19"/>
                      <a:pt x="0" y="19"/>
                      <a:pt x="1" y="20"/>
                    </a:cubicBezTo>
                    <a:cubicBezTo>
                      <a:pt x="2" y="21"/>
                      <a:pt x="3" y="20"/>
                      <a:pt x="4" y="21"/>
                    </a:cubicBezTo>
                    <a:cubicBezTo>
                      <a:pt x="5" y="21"/>
                      <a:pt x="6" y="22"/>
                      <a:pt x="7" y="22"/>
                    </a:cubicBezTo>
                    <a:cubicBezTo>
                      <a:pt x="7" y="21"/>
                      <a:pt x="6" y="20"/>
                      <a:pt x="6" y="19"/>
                    </a:cubicBezTo>
                    <a:cubicBezTo>
                      <a:pt x="6" y="19"/>
                      <a:pt x="7" y="19"/>
                      <a:pt x="7" y="19"/>
                    </a:cubicBezTo>
                    <a:cubicBezTo>
                      <a:pt x="8" y="18"/>
                      <a:pt x="8" y="19"/>
                      <a:pt x="8" y="18"/>
                    </a:cubicBezTo>
                    <a:cubicBezTo>
                      <a:pt x="9" y="17"/>
                      <a:pt x="8" y="16"/>
                      <a:pt x="9" y="15"/>
                    </a:cubicBezTo>
                    <a:cubicBezTo>
                      <a:pt x="10" y="14"/>
                      <a:pt x="11" y="14"/>
                      <a:pt x="11" y="13"/>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553" name="Freeform 4251"/>
              <p:cNvSpPr>
                <a:spLocks/>
              </p:cNvSpPr>
              <p:nvPr/>
            </p:nvSpPr>
            <p:spPr bwMode="auto">
              <a:xfrm>
                <a:off x="4575" y="1815"/>
                <a:ext cx="0" cy="0"/>
              </a:xfrm>
              <a:custGeom>
                <a:avLst/>
                <a:gdLst>
                  <a:gd name="T0" fmla="*/ 5 w 5"/>
                  <a:gd name="T1" fmla="*/ 1 h 5"/>
                  <a:gd name="T2" fmla="*/ 2 w 5"/>
                  <a:gd name="T3" fmla="*/ 4 h 5"/>
                  <a:gd name="T4" fmla="*/ 5 w 5"/>
                  <a:gd name="T5" fmla="*/ 1 h 5"/>
                </a:gdLst>
                <a:ahLst/>
                <a:cxnLst>
                  <a:cxn ang="0">
                    <a:pos x="T0" y="T1"/>
                  </a:cxn>
                  <a:cxn ang="0">
                    <a:pos x="T2" y="T3"/>
                  </a:cxn>
                  <a:cxn ang="0">
                    <a:pos x="T4" y="T5"/>
                  </a:cxn>
                </a:cxnLst>
                <a:rect l="0" t="0" r="r" b="b"/>
                <a:pathLst>
                  <a:path w="5" h="5">
                    <a:moveTo>
                      <a:pt x="5" y="1"/>
                    </a:moveTo>
                    <a:cubicBezTo>
                      <a:pt x="5" y="0"/>
                      <a:pt x="0" y="2"/>
                      <a:pt x="2" y="4"/>
                    </a:cubicBezTo>
                    <a:cubicBezTo>
                      <a:pt x="3" y="5"/>
                      <a:pt x="5" y="2"/>
                      <a:pt x="5" y="1"/>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554" name="Freeform 4252"/>
              <p:cNvSpPr>
                <a:spLocks/>
              </p:cNvSpPr>
              <p:nvPr/>
            </p:nvSpPr>
            <p:spPr bwMode="auto">
              <a:xfrm>
                <a:off x="4575" y="1816"/>
                <a:ext cx="0" cy="1"/>
              </a:xfrm>
              <a:custGeom>
                <a:avLst/>
                <a:gdLst>
                  <a:gd name="T0" fmla="*/ 0 w 3"/>
                  <a:gd name="T1" fmla="*/ 2 h 8"/>
                  <a:gd name="T2" fmla="*/ 1 w 3"/>
                  <a:gd name="T3" fmla="*/ 8 h 8"/>
                  <a:gd name="T4" fmla="*/ 2 w 3"/>
                  <a:gd name="T5" fmla="*/ 0 h 8"/>
                  <a:gd name="T6" fmla="*/ 2 w 3"/>
                  <a:gd name="T7" fmla="*/ 2 h 8"/>
                  <a:gd name="T8" fmla="*/ 0 w 3"/>
                  <a:gd name="T9" fmla="*/ 2 h 8"/>
                </a:gdLst>
                <a:ahLst/>
                <a:cxnLst>
                  <a:cxn ang="0">
                    <a:pos x="T0" y="T1"/>
                  </a:cxn>
                  <a:cxn ang="0">
                    <a:pos x="T2" y="T3"/>
                  </a:cxn>
                  <a:cxn ang="0">
                    <a:pos x="T4" y="T5"/>
                  </a:cxn>
                  <a:cxn ang="0">
                    <a:pos x="T6" y="T7"/>
                  </a:cxn>
                  <a:cxn ang="0">
                    <a:pos x="T8" y="T9"/>
                  </a:cxn>
                </a:cxnLst>
                <a:rect l="0" t="0" r="r" b="b"/>
                <a:pathLst>
                  <a:path w="3" h="8">
                    <a:moveTo>
                      <a:pt x="0" y="2"/>
                    </a:moveTo>
                    <a:cubicBezTo>
                      <a:pt x="0" y="3"/>
                      <a:pt x="1" y="8"/>
                      <a:pt x="1" y="8"/>
                    </a:cubicBezTo>
                    <a:cubicBezTo>
                      <a:pt x="3" y="7"/>
                      <a:pt x="3" y="0"/>
                      <a:pt x="2" y="0"/>
                    </a:cubicBezTo>
                    <a:cubicBezTo>
                      <a:pt x="2" y="0"/>
                      <a:pt x="2" y="1"/>
                      <a:pt x="2" y="2"/>
                    </a:cubicBezTo>
                    <a:cubicBezTo>
                      <a:pt x="1" y="2"/>
                      <a:pt x="0" y="2"/>
                      <a:pt x="0" y="2"/>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555" name="Freeform 4253"/>
              <p:cNvSpPr>
                <a:spLocks/>
              </p:cNvSpPr>
              <p:nvPr/>
            </p:nvSpPr>
            <p:spPr bwMode="auto">
              <a:xfrm>
                <a:off x="4580" y="1820"/>
                <a:ext cx="5" cy="2"/>
              </a:xfrm>
              <a:custGeom>
                <a:avLst/>
                <a:gdLst>
                  <a:gd name="T0" fmla="*/ 23 w 36"/>
                  <a:gd name="T1" fmla="*/ 17 h 19"/>
                  <a:gd name="T2" fmla="*/ 31 w 36"/>
                  <a:gd name="T3" fmla="*/ 17 h 19"/>
                  <a:gd name="T4" fmla="*/ 33 w 36"/>
                  <a:gd name="T5" fmla="*/ 12 h 19"/>
                  <a:gd name="T6" fmla="*/ 34 w 36"/>
                  <a:gd name="T7" fmla="*/ 8 h 19"/>
                  <a:gd name="T8" fmla="*/ 24 w 36"/>
                  <a:gd name="T9" fmla="*/ 6 h 19"/>
                  <a:gd name="T10" fmla="*/ 20 w 36"/>
                  <a:gd name="T11" fmla="*/ 4 h 19"/>
                  <a:gd name="T12" fmla="*/ 15 w 36"/>
                  <a:gd name="T13" fmla="*/ 2 h 19"/>
                  <a:gd name="T14" fmla="*/ 12 w 36"/>
                  <a:gd name="T15" fmla="*/ 2 h 19"/>
                  <a:gd name="T16" fmla="*/ 7 w 36"/>
                  <a:gd name="T17" fmla="*/ 0 h 19"/>
                  <a:gd name="T18" fmla="*/ 4 w 36"/>
                  <a:gd name="T19" fmla="*/ 0 h 19"/>
                  <a:gd name="T20" fmla="*/ 3 w 36"/>
                  <a:gd name="T21" fmla="*/ 2 h 19"/>
                  <a:gd name="T22" fmla="*/ 2 w 36"/>
                  <a:gd name="T23" fmla="*/ 9 h 19"/>
                  <a:gd name="T24" fmla="*/ 13 w 36"/>
                  <a:gd name="T25" fmla="*/ 11 h 19"/>
                  <a:gd name="T26" fmla="*/ 13 w 36"/>
                  <a:gd name="T27" fmla="*/ 13 h 19"/>
                  <a:gd name="T28" fmla="*/ 18 w 36"/>
                  <a:gd name="T29" fmla="*/ 14 h 19"/>
                  <a:gd name="T30" fmla="*/ 23 w 36"/>
                  <a:gd name="T31" fmla="*/ 17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6" h="19">
                    <a:moveTo>
                      <a:pt x="23" y="17"/>
                    </a:moveTo>
                    <a:cubicBezTo>
                      <a:pt x="24" y="18"/>
                      <a:pt x="29" y="19"/>
                      <a:pt x="31" y="17"/>
                    </a:cubicBezTo>
                    <a:cubicBezTo>
                      <a:pt x="32" y="16"/>
                      <a:pt x="32" y="14"/>
                      <a:pt x="33" y="12"/>
                    </a:cubicBezTo>
                    <a:cubicBezTo>
                      <a:pt x="34" y="11"/>
                      <a:pt x="36" y="11"/>
                      <a:pt x="34" y="8"/>
                    </a:cubicBezTo>
                    <a:cubicBezTo>
                      <a:pt x="31" y="3"/>
                      <a:pt x="28" y="6"/>
                      <a:pt x="24" y="6"/>
                    </a:cubicBezTo>
                    <a:cubicBezTo>
                      <a:pt x="22" y="6"/>
                      <a:pt x="21" y="5"/>
                      <a:pt x="20" y="4"/>
                    </a:cubicBezTo>
                    <a:cubicBezTo>
                      <a:pt x="19" y="3"/>
                      <a:pt x="17" y="2"/>
                      <a:pt x="15" y="2"/>
                    </a:cubicBezTo>
                    <a:cubicBezTo>
                      <a:pt x="14" y="2"/>
                      <a:pt x="13" y="2"/>
                      <a:pt x="12" y="2"/>
                    </a:cubicBezTo>
                    <a:cubicBezTo>
                      <a:pt x="11" y="1"/>
                      <a:pt x="9" y="0"/>
                      <a:pt x="7" y="0"/>
                    </a:cubicBezTo>
                    <a:cubicBezTo>
                      <a:pt x="7" y="0"/>
                      <a:pt x="5" y="0"/>
                      <a:pt x="4" y="0"/>
                    </a:cubicBezTo>
                    <a:cubicBezTo>
                      <a:pt x="3" y="1"/>
                      <a:pt x="4" y="1"/>
                      <a:pt x="3" y="2"/>
                    </a:cubicBezTo>
                    <a:cubicBezTo>
                      <a:pt x="0" y="5"/>
                      <a:pt x="2" y="5"/>
                      <a:pt x="2" y="9"/>
                    </a:cubicBezTo>
                    <a:cubicBezTo>
                      <a:pt x="5" y="9"/>
                      <a:pt x="13" y="8"/>
                      <a:pt x="13" y="11"/>
                    </a:cubicBezTo>
                    <a:cubicBezTo>
                      <a:pt x="12" y="11"/>
                      <a:pt x="12" y="12"/>
                      <a:pt x="13" y="13"/>
                    </a:cubicBezTo>
                    <a:cubicBezTo>
                      <a:pt x="14" y="13"/>
                      <a:pt x="16" y="14"/>
                      <a:pt x="18" y="14"/>
                    </a:cubicBezTo>
                    <a:cubicBezTo>
                      <a:pt x="20" y="15"/>
                      <a:pt x="21" y="17"/>
                      <a:pt x="23" y="17"/>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556" name="Freeform 4254"/>
              <p:cNvSpPr>
                <a:spLocks/>
              </p:cNvSpPr>
              <p:nvPr/>
            </p:nvSpPr>
            <p:spPr bwMode="auto">
              <a:xfrm>
                <a:off x="4584" y="1821"/>
                <a:ext cx="8" cy="12"/>
              </a:xfrm>
              <a:custGeom>
                <a:avLst/>
                <a:gdLst>
                  <a:gd name="T0" fmla="*/ 51 w 57"/>
                  <a:gd name="T1" fmla="*/ 73 h 89"/>
                  <a:gd name="T2" fmla="*/ 50 w 57"/>
                  <a:gd name="T3" fmla="*/ 69 h 89"/>
                  <a:gd name="T4" fmla="*/ 47 w 57"/>
                  <a:gd name="T5" fmla="*/ 62 h 89"/>
                  <a:gd name="T6" fmla="*/ 46 w 57"/>
                  <a:gd name="T7" fmla="*/ 61 h 89"/>
                  <a:gd name="T8" fmla="*/ 41 w 57"/>
                  <a:gd name="T9" fmla="*/ 60 h 89"/>
                  <a:gd name="T10" fmla="*/ 41 w 57"/>
                  <a:gd name="T11" fmla="*/ 55 h 89"/>
                  <a:gd name="T12" fmla="*/ 42 w 57"/>
                  <a:gd name="T13" fmla="*/ 51 h 89"/>
                  <a:gd name="T14" fmla="*/ 41 w 57"/>
                  <a:gd name="T15" fmla="*/ 47 h 89"/>
                  <a:gd name="T16" fmla="*/ 38 w 57"/>
                  <a:gd name="T17" fmla="*/ 45 h 89"/>
                  <a:gd name="T18" fmla="*/ 34 w 57"/>
                  <a:gd name="T19" fmla="*/ 48 h 89"/>
                  <a:gd name="T20" fmla="*/ 35 w 57"/>
                  <a:gd name="T21" fmla="*/ 42 h 89"/>
                  <a:gd name="T22" fmla="*/ 39 w 57"/>
                  <a:gd name="T23" fmla="*/ 40 h 89"/>
                  <a:gd name="T24" fmla="*/ 47 w 57"/>
                  <a:gd name="T25" fmla="*/ 33 h 89"/>
                  <a:gd name="T26" fmla="*/ 46 w 57"/>
                  <a:gd name="T27" fmla="*/ 26 h 89"/>
                  <a:gd name="T28" fmla="*/ 57 w 57"/>
                  <a:gd name="T29" fmla="*/ 25 h 89"/>
                  <a:gd name="T30" fmla="*/ 49 w 57"/>
                  <a:gd name="T31" fmla="*/ 15 h 89"/>
                  <a:gd name="T32" fmla="*/ 43 w 57"/>
                  <a:gd name="T33" fmla="*/ 12 h 89"/>
                  <a:gd name="T34" fmla="*/ 36 w 57"/>
                  <a:gd name="T35" fmla="*/ 8 h 89"/>
                  <a:gd name="T36" fmla="*/ 27 w 57"/>
                  <a:gd name="T37" fmla="*/ 5 h 89"/>
                  <a:gd name="T38" fmla="*/ 22 w 57"/>
                  <a:gd name="T39" fmla="*/ 5 h 89"/>
                  <a:gd name="T40" fmla="*/ 17 w 57"/>
                  <a:gd name="T41" fmla="*/ 3 h 89"/>
                  <a:gd name="T42" fmla="*/ 13 w 57"/>
                  <a:gd name="T43" fmla="*/ 5 h 89"/>
                  <a:gd name="T44" fmla="*/ 12 w 57"/>
                  <a:gd name="T45" fmla="*/ 21 h 89"/>
                  <a:gd name="T46" fmla="*/ 14 w 57"/>
                  <a:gd name="T47" fmla="*/ 27 h 89"/>
                  <a:gd name="T48" fmla="*/ 16 w 57"/>
                  <a:gd name="T49" fmla="*/ 29 h 89"/>
                  <a:gd name="T50" fmla="*/ 26 w 57"/>
                  <a:gd name="T51" fmla="*/ 39 h 89"/>
                  <a:gd name="T52" fmla="*/ 12 w 57"/>
                  <a:gd name="T53" fmla="*/ 40 h 89"/>
                  <a:gd name="T54" fmla="*/ 4 w 57"/>
                  <a:gd name="T55" fmla="*/ 43 h 89"/>
                  <a:gd name="T56" fmla="*/ 5 w 57"/>
                  <a:gd name="T57" fmla="*/ 52 h 89"/>
                  <a:gd name="T58" fmla="*/ 10 w 57"/>
                  <a:gd name="T59" fmla="*/ 58 h 89"/>
                  <a:gd name="T60" fmla="*/ 14 w 57"/>
                  <a:gd name="T61" fmla="*/ 63 h 89"/>
                  <a:gd name="T62" fmla="*/ 21 w 57"/>
                  <a:gd name="T63" fmla="*/ 66 h 89"/>
                  <a:gd name="T64" fmla="*/ 16 w 57"/>
                  <a:gd name="T65" fmla="*/ 71 h 89"/>
                  <a:gd name="T66" fmla="*/ 18 w 57"/>
                  <a:gd name="T67" fmla="*/ 82 h 89"/>
                  <a:gd name="T68" fmla="*/ 22 w 57"/>
                  <a:gd name="T69" fmla="*/ 80 h 89"/>
                  <a:gd name="T70" fmla="*/ 25 w 57"/>
                  <a:gd name="T71" fmla="*/ 75 h 89"/>
                  <a:gd name="T72" fmla="*/ 24 w 57"/>
                  <a:gd name="T73" fmla="*/ 81 h 89"/>
                  <a:gd name="T74" fmla="*/ 26 w 57"/>
                  <a:gd name="T75" fmla="*/ 87 h 89"/>
                  <a:gd name="T76" fmla="*/ 37 w 57"/>
                  <a:gd name="T77" fmla="*/ 87 h 89"/>
                  <a:gd name="T78" fmla="*/ 45 w 57"/>
                  <a:gd name="T79" fmla="*/ 88 h 89"/>
                  <a:gd name="T80" fmla="*/ 52 w 57"/>
                  <a:gd name="T81" fmla="*/ 81 h 89"/>
                  <a:gd name="T82" fmla="*/ 55 w 57"/>
                  <a:gd name="T83" fmla="*/ 72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7" h="89">
                    <a:moveTo>
                      <a:pt x="55" y="72"/>
                    </a:moveTo>
                    <a:cubicBezTo>
                      <a:pt x="54" y="72"/>
                      <a:pt x="52" y="72"/>
                      <a:pt x="51" y="73"/>
                    </a:cubicBezTo>
                    <a:cubicBezTo>
                      <a:pt x="51" y="71"/>
                      <a:pt x="52" y="70"/>
                      <a:pt x="52" y="69"/>
                    </a:cubicBezTo>
                    <a:cubicBezTo>
                      <a:pt x="51" y="69"/>
                      <a:pt x="50" y="69"/>
                      <a:pt x="50" y="69"/>
                    </a:cubicBezTo>
                    <a:cubicBezTo>
                      <a:pt x="49" y="67"/>
                      <a:pt x="51" y="67"/>
                      <a:pt x="50" y="65"/>
                    </a:cubicBezTo>
                    <a:cubicBezTo>
                      <a:pt x="49" y="64"/>
                      <a:pt x="47" y="65"/>
                      <a:pt x="47" y="62"/>
                    </a:cubicBezTo>
                    <a:cubicBezTo>
                      <a:pt x="47" y="62"/>
                      <a:pt x="47" y="62"/>
                      <a:pt x="47" y="62"/>
                    </a:cubicBezTo>
                    <a:cubicBezTo>
                      <a:pt x="47" y="62"/>
                      <a:pt x="47" y="62"/>
                      <a:pt x="46" y="61"/>
                    </a:cubicBezTo>
                    <a:cubicBezTo>
                      <a:pt x="44" y="61"/>
                      <a:pt x="44" y="59"/>
                      <a:pt x="44" y="57"/>
                    </a:cubicBezTo>
                    <a:cubicBezTo>
                      <a:pt x="42" y="57"/>
                      <a:pt x="42" y="59"/>
                      <a:pt x="41" y="60"/>
                    </a:cubicBezTo>
                    <a:cubicBezTo>
                      <a:pt x="40" y="58"/>
                      <a:pt x="41" y="57"/>
                      <a:pt x="42" y="56"/>
                    </a:cubicBezTo>
                    <a:cubicBezTo>
                      <a:pt x="42" y="56"/>
                      <a:pt x="41" y="55"/>
                      <a:pt x="41" y="55"/>
                    </a:cubicBezTo>
                    <a:cubicBezTo>
                      <a:pt x="40" y="54"/>
                      <a:pt x="40" y="54"/>
                      <a:pt x="40" y="53"/>
                    </a:cubicBezTo>
                    <a:cubicBezTo>
                      <a:pt x="41" y="52"/>
                      <a:pt x="42" y="52"/>
                      <a:pt x="42" y="51"/>
                    </a:cubicBezTo>
                    <a:cubicBezTo>
                      <a:pt x="42" y="49"/>
                      <a:pt x="41" y="50"/>
                      <a:pt x="40" y="50"/>
                    </a:cubicBezTo>
                    <a:cubicBezTo>
                      <a:pt x="37" y="51"/>
                      <a:pt x="38" y="45"/>
                      <a:pt x="41" y="47"/>
                    </a:cubicBezTo>
                    <a:cubicBezTo>
                      <a:pt x="40" y="45"/>
                      <a:pt x="39" y="45"/>
                      <a:pt x="39" y="43"/>
                    </a:cubicBezTo>
                    <a:cubicBezTo>
                      <a:pt x="39" y="43"/>
                      <a:pt x="38" y="45"/>
                      <a:pt x="38" y="45"/>
                    </a:cubicBezTo>
                    <a:cubicBezTo>
                      <a:pt x="37" y="46"/>
                      <a:pt x="37" y="47"/>
                      <a:pt x="37" y="47"/>
                    </a:cubicBezTo>
                    <a:cubicBezTo>
                      <a:pt x="36" y="48"/>
                      <a:pt x="35" y="48"/>
                      <a:pt x="34" y="48"/>
                    </a:cubicBezTo>
                    <a:cubicBezTo>
                      <a:pt x="33" y="47"/>
                      <a:pt x="31" y="48"/>
                      <a:pt x="30" y="48"/>
                    </a:cubicBezTo>
                    <a:cubicBezTo>
                      <a:pt x="29" y="46"/>
                      <a:pt x="33" y="43"/>
                      <a:pt x="35" y="42"/>
                    </a:cubicBezTo>
                    <a:cubicBezTo>
                      <a:pt x="36" y="41"/>
                      <a:pt x="37" y="42"/>
                      <a:pt x="38" y="41"/>
                    </a:cubicBezTo>
                    <a:cubicBezTo>
                      <a:pt x="39" y="41"/>
                      <a:pt x="39" y="40"/>
                      <a:pt x="39" y="40"/>
                    </a:cubicBezTo>
                    <a:cubicBezTo>
                      <a:pt x="41" y="39"/>
                      <a:pt x="42" y="39"/>
                      <a:pt x="43" y="38"/>
                    </a:cubicBezTo>
                    <a:cubicBezTo>
                      <a:pt x="43" y="35"/>
                      <a:pt x="45" y="35"/>
                      <a:pt x="47" y="33"/>
                    </a:cubicBezTo>
                    <a:cubicBezTo>
                      <a:pt x="46" y="30"/>
                      <a:pt x="47" y="29"/>
                      <a:pt x="50" y="27"/>
                    </a:cubicBezTo>
                    <a:cubicBezTo>
                      <a:pt x="50" y="25"/>
                      <a:pt x="48" y="25"/>
                      <a:pt x="46" y="26"/>
                    </a:cubicBezTo>
                    <a:cubicBezTo>
                      <a:pt x="45" y="22"/>
                      <a:pt x="52" y="22"/>
                      <a:pt x="52" y="25"/>
                    </a:cubicBezTo>
                    <a:cubicBezTo>
                      <a:pt x="54" y="25"/>
                      <a:pt x="55" y="26"/>
                      <a:pt x="57" y="25"/>
                    </a:cubicBezTo>
                    <a:cubicBezTo>
                      <a:pt x="57" y="23"/>
                      <a:pt x="54" y="24"/>
                      <a:pt x="53" y="23"/>
                    </a:cubicBezTo>
                    <a:cubicBezTo>
                      <a:pt x="55" y="20"/>
                      <a:pt x="51" y="16"/>
                      <a:pt x="49" y="15"/>
                    </a:cubicBezTo>
                    <a:cubicBezTo>
                      <a:pt x="48" y="14"/>
                      <a:pt x="47" y="13"/>
                      <a:pt x="46" y="12"/>
                    </a:cubicBezTo>
                    <a:cubicBezTo>
                      <a:pt x="45" y="12"/>
                      <a:pt x="44" y="13"/>
                      <a:pt x="43" y="12"/>
                    </a:cubicBezTo>
                    <a:cubicBezTo>
                      <a:pt x="43" y="12"/>
                      <a:pt x="42" y="10"/>
                      <a:pt x="42" y="10"/>
                    </a:cubicBezTo>
                    <a:cubicBezTo>
                      <a:pt x="39" y="7"/>
                      <a:pt x="39" y="10"/>
                      <a:pt x="36" y="8"/>
                    </a:cubicBezTo>
                    <a:cubicBezTo>
                      <a:pt x="34" y="7"/>
                      <a:pt x="34" y="6"/>
                      <a:pt x="31" y="6"/>
                    </a:cubicBezTo>
                    <a:cubicBezTo>
                      <a:pt x="30" y="6"/>
                      <a:pt x="28" y="5"/>
                      <a:pt x="27" y="5"/>
                    </a:cubicBezTo>
                    <a:cubicBezTo>
                      <a:pt x="25" y="6"/>
                      <a:pt x="26" y="8"/>
                      <a:pt x="24" y="8"/>
                    </a:cubicBezTo>
                    <a:cubicBezTo>
                      <a:pt x="23" y="8"/>
                      <a:pt x="23" y="5"/>
                      <a:pt x="22" y="5"/>
                    </a:cubicBezTo>
                    <a:cubicBezTo>
                      <a:pt x="21" y="4"/>
                      <a:pt x="21" y="6"/>
                      <a:pt x="20" y="5"/>
                    </a:cubicBezTo>
                    <a:cubicBezTo>
                      <a:pt x="19" y="5"/>
                      <a:pt x="18" y="4"/>
                      <a:pt x="17" y="3"/>
                    </a:cubicBezTo>
                    <a:cubicBezTo>
                      <a:pt x="15" y="2"/>
                      <a:pt x="14" y="2"/>
                      <a:pt x="13" y="0"/>
                    </a:cubicBezTo>
                    <a:cubicBezTo>
                      <a:pt x="11" y="2"/>
                      <a:pt x="12" y="2"/>
                      <a:pt x="13" y="5"/>
                    </a:cubicBezTo>
                    <a:cubicBezTo>
                      <a:pt x="14" y="7"/>
                      <a:pt x="14" y="10"/>
                      <a:pt x="14" y="12"/>
                    </a:cubicBezTo>
                    <a:cubicBezTo>
                      <a:pt x="14" y="15"/>
                      <a:pt x="12" y="18"/>
                      <a:pt x="12" y="21"/>
                    </a:cubicBezTo>
                    <a:cubicBezTo>
                      <a:pt x="11" y="23"/>
                      <a:pt x="12" y="24"/>
                      <a:pt x="13" y="25"/>
                    </a:cubicBezTo>
                    <a:cubicBezTo>
                      <a:pt x="13" y="25"/>
                      <a:pt x="14" y="27"/>
                      <a:pt x="14" y="27"/>
                    </a:cubicBezTo>
                    <a:cubicBezTo>
                      <a:pt x="14" y="27"/>
                      <a:pt x="14" y="28"/>
                      <a:pt x="14" y="28"/>
                    </a:cubicBezTo>
                    <a:cubicBezTo>
                      <a:pt x="14" y="28"/>
                      <a:pt x="16" y="28"/>
                      <a:pt x="16" y="29"/>
                    </a:cubicBezTo>
                    <a:cubicBezTo>
                      <a:pt x="17" y="30"/>
                      <a:pt x="17" y="31"/>
                      <a:pt x="18" y="33"/>
                    </a:cubicBezTo>
                    <a:cubicBezTo>
                      <a:pt x="19" y="36"/>
                      <a:pt x="23" y="37"/>
                      <a:pt x="26" y="39"/>
                    </a:cubicBezTo>
                    <a:cubicBezTo>
                      <a:pt x="24" y="40"/>
                      <a:pt x="20" y="39"/>
                      <a:pt x="19" y="39"/>
                    </a:cubicBezTo>
                    <a:cubicBezTo>
                      <a:pt x="17" y="38"/>
                      <a:pt x="12" y="35"/>
                      <a:pt x="12" y="40"/>
                    </a:cubicBezTo>
                    <a:cubicBezTo>
                      <a:pt x="10" y="40"/>
                      <a:pt x="10" y="42"/>
                      <a:pt x="8" y="43"/>
                    </a:cubicBezTo>
                    <a:cubicBezTo>
                      <a:pt x="6" y="44"/>
                      <a:pt x="5" y="42"/>
                      <a:pt x="4" y="43"/>
                    </a:cubicBezTo>
                    <a:cubicBezTo>
                      <a:pt x="3" y="44"/>
                      <a:pt x="1" y="48"/>
                      <a:pt x="1" y="49"/>
                    </a:cubicBezTo>
                    <a:cubicBezTo>
                      <a:pt x="0" y="52"/>
                      <a:pt x="3" y="51"/>
                      <a:pt x="5" y="52"/>
                    </a:cubicBezTo>
                    <a:cubicBezTo>
                      <a:pt x="7" y="53"/>
                      <a:pt x="7" y="55"/>
                      <a:pt x="8" y="57"/>
                    </a:cubicBezTo>
                    <a:cubicBezTo>
                      <a:pt x="9" y="59"/>
                      <a:pt x="8" y="57"/>
                      <a:pt x="10" y="58"/>
                    </a:cubicBezTo>
                    <a:cubicBezTo>
                      <a:pt x="10" y="58"/>
                      <a:pt x="11" y="60"/>
                      <a:pt x="11" y="60"/>
                    </a:cubicBezTo>
                    <a:cubicBezTo>
                      <a:pt x="12" y="61"/>
                      <a:pt x="13" y="62"/>
                      <a:pt x="14" y="63"/>
                    </a:cubicBezTo>
                    <a:cubicBezTo>
                      <a:pt x="14" y="63"/>
                      <a:pt x="15" y="65"/>
                      <a:pt x="15" y="65"/>
                    </a:cubicBezTo>
                    <a:cubicBezTo>
                      <a:pt x="16" y="67"/>
                      <a:pt x="20" y="64"/>
                      <a:pt x="21" y="66"/>
                    </a:cubicBezTo>
                    <a:cubicBezTo>
                      <a:pt x="19" y="67"/>
                      <a:pt x="19" y="68"/>
                      <a:pt x="19" y="69"/>
                    </a:cubicBezTo>
                    <a:cubicBezTo>
                      <a:pt x="18" y="69"/>
                      <a:pt x="17" y="70"/>
                      <a:pt x="16" y="71"/>
                    </a:cubicBezTo>
                    <a:cubicBezTo>
                      <a:pt x="16" y="72"/>
                      <a:pt x="16" y="76"/>
                      <a:pt x="16" y="77"/>
                    </a:cubicBezTo>
                    <a:cubicBezTo>
                      <a:pt x="16" y="79"/>
                      <a:pt x="18" y="80"/>
                      <a:pt x="18" y="82"/>
                    </a:cubicBezTo>
                    <a:cubicBezTo>
                      <a:pt x="18" y="86"/>
                      <a:pt x="18" y="85"/>
                      <a:pt x="21" y="85"/>
                    </a:cubicBezTo>
                    <a:cubicBezTo>
                      <a:pt x="21" y="83"/>
                      <a:pt x="21" y="82"/>
                      <a:pt x="22" y="80"/>
                    </a:cubicBezTo>
                    <a:cubicBezTo>
                      <a:pt x="22" y="79"/>
                      <a:pt x="23" y="79"/>
                      <a:pt x="24" y="78"/>
                    </a:cubicBezTo>
                    <a:cubicBezTo>
                      <a:pt x="24" y="77"/>
                      <a:pt x="24" y="76"/>
                      <a:pt x="25" y="75"/>
                    </a:cubicBezTo>
                    <a:cubicBezTo>
                      <a:pt x="25" y="76"/>
                      <a:pt x="25" y="77"/>
                      <a:pt x="25" y="78"/>
                    </a:cubicBezTo>
                    <a:cubicBezTo>
                      <a:pt x="25" y="79"/>
                      <a:pt x="24" y="81"/>
                      <a:pt x="24" y="81"/>
                    </a:cubicBezTo>
                    <a:cubicBezTo>
                      <a:pt x="24" y="83"/>
                      <a:pt x="25" y="82"/>
                      <a:pt x="25" y="84"/>
                    </a:cubicBezTo>
                    <a:cubicBezTo>
                      <a:pt x="26" y="85"/>
                      <a:pt x="26" y="86"/>
                      <a:pt x="26" y="87"/>
                    </a:cubicBezTo>
                    <a:cubicBezTo>
                      <a:pt x="29" y="86"/>
                      <a:pt x="28" y="87"/>
                      <a:pt x="30" y="88"/>
                    </a:cubicBezTo>
                    <a:cubicBezTo>
                      <a:pt x="32" y="89"/>
                      <a:pt x="35" y="89"/>
                      <a:pt x="37" y="87"/>
                    </a:cubicBezTo>
                    <a:cubicBezTo>
                      <a:pt x="36" y="87"/>
                      <a:pt x="41" y="86"/>
                      <a:pt x="41" y="86"/>
                    </a:cubicBezTo>
                    <a:cubicBezTo>
                      <a:pt x="43" y="87"/>
                      <a:pt x="43" y="88"/>
                      <a:pt x="45" y="88"/>
                    </a:cubicBezTo>
                    <a:cubicBezTo>
                      <a:pt x="46" y="87"/>
                      <a:pt x="47" y="85"/>
                      <a:pt x="48" y="84"/>
                    </a:cubicBezTo>
                    <a:cubicBezTo>
                      <a:pt x="49" y="82"/>
                      <a:pt x="50" y="82"/>
                      <a:pt x="52" y="81"/>
                    </a:cubicBezTo>
                    <a:cubicBezTo>
                      <a:pt x="53" y="79"/>
                      <a:pt x="54" y="78"/>
                      <a:pt x="55" y="76"/>
                    </a:cubicBezTo>
                    <a:cubicBezTo>
                      <a:pt x="55" y="76"/>
                      <a:pt x="56" y="71"/>
                      <a:pt x="55" y="72"/>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557" name="Freeform 4255"/>
              <p:cNvSpPr>
                <a:spLocks/>
              </p:cNvSpPr>
              <p:nvPr/>
            </p:nvSpPr>
            <p:spPr bwMode="auto">
              <a:xfrm>
                <a:off x="4581" y="1823"/>
                <a:ext cx="2" cy="1"/>
              </a:xfrm>
              <a:custGeom>
                <a:avLst/>
                <a:gdLst>
                  <a:gd name="T0" fmla="*/ 13 w 13"/>
                  <a:gd name="T1" fmla="*/ 2 h 4"/>
                  <a:gd name="T2" fmla="*/ 7 w 13"/>
                  <a:gd name="T3" fmla="*/ 1 h 4"/>
                  <a:gd name="T4" fmla="*/ 2 w 13"/>
                  <a:gd name="T5" fmla="*/ 1 h 4"/>
                  <a:gd name="T6" fmla="*/ 5 w 13"/>
                  <a:gd name="T7" fmla="*/ 4 h 4"/>
                  <a:gd name="T8" fmla="*/ 12 w 13"/>
                  <a:gd name="T9" fmla="*/ 3 h 4"/>
                  <a:gd name="T10" fmla="*/ 13 w 13"/>
                  <a:gd name="T11" fmla="*/ 2 h 4"/>
                </a:gdLst>
                <a:ahLst/>
                <a:cxnLst>
                  <a:cxn ang="0">
                    <a:pos x="T0" y="T1"/>
                  </a:cxn>
                  <a:cxn ang="0">
                    <a:pos x="T2" y="T3"/>
                  </a:cxn>
                  <a:cxn ang="0">
                    <a:pos x="T4" y="T5"/>
                  </a:cxn>
                  <a:cxn ang="0">
                    <a:pos x="T6" y="T7"/>
                  </a:cxn>
                  <a:cxn ang="0">
                    <a:pos x="T8" y="T9"/>
                  </a:cxn>
                  <a:cxn ang="0">
                    <a:pos x="T10" y="T11"/>
                  </a:cxn>
                </a:cxnLst>
                <a:rect l="0" t="0" r="r" b="b"/>
                <a:pathLst>
                  <a:path w="13" h="4">
                    <a:moveTo>
                      <a:pt x="13" y="2"/>
                    </a:moveTo>
                    <a:cubicBezTo>
                      <a:pt x="11" y="1"/>
                      <a:pt x="9" y="2"/>
                      <a:pt x="7" y="1"/>
                    </a:cubicBezTo>
                    <a:cubicBezTo>
                      <a:pt x="6" y="3"/>
                      <a:pt x="4" y="0"/>
                      <a:pt x="2" y="1"/>
                    </a:cubicBezTo>
                    <a:cubicBezTo>
                      <a:pt x="0" y="2"/>
                      <a:pt x="5" y="4"/>
                      <a:pt x="5" y="4"/>
                    </a:cubicBezTo>
                    <a:cubicBezTo>
                      <a:pt x="7" y="4"/>
                      <a:pt x="11" y="4"/>
                      <a:pt x="12" y="3"/>
                    </a:cubicBezTo>
                    <a:cubicBezTo>
                      <a:pt x="13" y="3"/>
                      <a:pt x="13" y="3"/>
                      <a:pt x="13" y="2"/>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558" name="Freeform 4256"/>
              <p:cNvSpPr>
                <a:spLocks/>
              </p:cNvSpPr>
              <p:nvPr/>
            </p:nvSpPr>
            <p:spPr bwMode="auto">
              <a:xfrm>
                <a:off x="4581" y="1826"/>
                <a:ext cx="1" cy="0"/>
              </a:xfrm>
              <a:custGeom>
                <a:avLst/>
                <a:gdLst>
                  <a:gd name="T0" fmla="*/ 7 w 7"/>
                  <a:gd name="T1" fmla="*/ 3 h 6"/>
                  <a:gd name="T2" fmla="*/ 2 w 7"/>
                  <a:gd name="T3" fmla="*/ 5 h 6"/>
                  <a:gd name="T4" fmla="*/ 7 w 7"/>
                  <a:gd name="T5" fmla="*/ 3 h 6"/>
                </a:gdLst>
                <a:ahLst/>
                <a:cxnLst>
                  <a:cxn ang="0">
                    <a:pos x="T0" y="T1"/>
                  </a:cxn>
                  <a:cxn ang="0">
                    <a:pos x="T2" y="T3"/>
                  </a:cxn>
                  <a:cxn ang="0">
                    <a:pos x="T4" y="T5"/>
                  </a:cxn>
                </a:cxnLst>
                <a:rect l="0" t="0" r="r" b="b"/>
                <a:pathLst>
                  <a:path w="7" h="6">
                    <a:moveTo>
                      <a:pt x="7" y="3"/>
                    </a:moveTo>
                    <a:cubicBezTo>
                      <a:pt x="7" y="0"/>
                      <a:pt x="0" y="1"/>
                      <a:pt x="2" y="5"/>
                    </a:cubicBezTo>
                    <a:cubicBezTo>
                      <a:pt x="2" y="6"/>
                      <a:pt x="7" y="4"/>
                      <a:pt x="7" y="3"/>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559" name="Freeform 4257"/>
              <p:cNvSpPr>
                <a:spLocks/>
              </p:cNvSpPr>
              <p:nvPr/>
            </p:nvSpPr>
            <p:spPr bwMode="auto">
              <a:xfrm>
                <a:off x="4581" y="1828"/>
                <a:ext cx="1" cy="2"/>
              </a:xfrm>
              <a:custGeom>
                <a:avLst/>
                <a:gdLst>
                  <a:gd name="T0" fmla="*/ 1 w 9"/>
                  <a:gd name="T1" fmla="*/ 8 h 14"/>
                  <a:gd name="T2" fmla="*/ 4 w 9"/>
                  <a:gd name="T3" fmla="*/ 9 h 14"/>
                  <a:gd name="T4" fmla="*/ 6 w 9"/>
                  <a:gd name="T5" fmla="*/ 14 h 14"/>
                  <a:gd name="T6" fmla="*/ 7 w 9"/>
                  <a:gd name="T7" fmla="*/ 9 h 14"/>
                  <a:gd name="T8" fmla="*/ 8 w 9"/>
                  <a:gd name="T9" fmla="*/ 4 h 14"/>
                  <a:gd name="T10" fmla="*/ 1 w 9"/>
                  <a:gd name="T11" fmla="*/ 8 h 14"/>
                </a:gdLst>
                <a:ahLst/>
                <a:cxnLst>
                  <a:cxn ang="0">
                    <a:pos x="T0" y="T1"/>
                  </a:cxn>
                  <a:cxn ang="0">
                    <a:pos x="T2" y="T3"/>
                  </a:cxn>
                  <a:cxn ang="0">
                    <a:pos x="T4" y="T5"/>
                  </a:cxn>
                  <a:cxn ang="0">
                    <a:pos x="T6" y="T7"/>
                  </a:cxn>
                  <a:cxn ang="0">
                    <a:pos x="T8" y="T9"/>
                  </a:cxn>
                  <a:cxn ang="0">
                    <a:pos x="T10" y="T11"/>
                  </a:cxn>
                </a:cxnLst>
                <a:rect l="0" t="0" r="r" b="b"/>
                <a:pathLst>
                  <a:path w="9" h="14">
                    <a:moveTo>
                      <a:pt x="1" y="8"/>
                    </a:moveTo>
                    <a:cubicBezTo>
                      <a:pt x="1" y="11"/>
                      <a:pt x="3" y="9"/>
                      <a:pt x="4" y="9"/>
                    </a:cubicBezTo>
                    <a:cubicBezTo>
                      <a:pt x="6" y="10"/>
                      <a:pt x="6" y="12"/>
                      <a:pt x="6" y="14"/>
                    </a:cubicBezTo>
                    <a:cubicBezTo>
                      <a:pt x="9" y="13"/>
                      <a:pt x="7" y="11"/>
                      <a:pt x="7" y="9"/>
                    </a:cubicBezTo>
                    <a:cubicBezTo>
                      <a:pt x="7" y="7"/>
                      <a:pt x="8" y="6"/>
                      <a:pt x="8" y="4"/>
                    </a:cubicBezTo>
                    <a:cubicBezTo>
                      <a:pt x="7" y="0"/>
                      <a:pt x="0" y="6"/>
                      <a:pt x="1" y="8"/>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560" name="Freeform 4258"/>
              <p:cNvSpPr>
                <a:spLocks/>
              </p:cNvSpPr>
              <p:nvPr/>
            </p:nvSpPr>
            <p:spPr bwMode="auto">
              <a:xfrm>
                <a:off x="4580" y="1827"/>
                <a:ext cx="1" cy="1"/>
              </a:xfrm>
              <a:custGeom>
                <a:avLst/>
                <a:gdLst>
                  <a:gd name="T0" fmla="*/ 1 w 10"/>
                  <a:gd name="T1" fmla="*/ 4 h 8"/>
                  <a:gd name="T2" fmla="*/ 8 w 10"/>
                  <a:gd name="T3" fmla="*/ 7 h 8"/>
                  <a:gd name="T4" fmla="*/ 1 w 10"/>
                  <a:gd name="T5" fmla="*/ 4 h 8"/>
                </a:gdLst>
                <a:ahLst/>
                <a:cxnLst>
                  <a:cxn ang="0">
                    <a:pos x="T0" y="T1"/>
                  </a:cxn>
                  <a:cxn ang="0">
                    <a:pos x="T2" y="T3"/>
                  </a:cxn>
                  <a:cxn ang="0">
                    <a:pos x="T4" y="T5"/>
                  </a:cxn>
                </a:cxnLst>
                <a:rect l="0" t="0" r="r" b="b"/>
                <a:pathLst>
                  <a:path w="10" h="8">
                    <a:moveTo>
                      <a:pt x="1" y="4"/>
                    </a:moveTo>
                    <a:cubicBezTo>
                      <a:pt x="0" y="8"/>
                      <a:pt x="6" y="8"/>
                      <a:pt x="8" y="7"/>
                    </a:cubicBezTo>
                    <a:cubicBezTo>
                      <a:pt x="10" y="7"/>
                      <a:pt x="2" y="0"/>
                      <a:pt x="1" y="4"/>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561" name="Freeform 4259"/>
              <p:cNvSpPr>
                <a:spLocks/>
              </p:cNvSpPr>
              <p:nvPr/>
            </p:nvSpPr>
            <p:spPr bwMode="auto">
              <a:xfrm>
                <a:off x="4578" y="1827"/>
                <a:ext cx="1" cy="2"/>
              </a:xfrm>
              <a:custGeom>
                <a:avLst/>
                <a:gdLst>
                  <a:gd name="T0" fmla="*/ 0 w 5"/>
                  <a:gd name="T1" fmla="*/ 7 h 11"/>
                  <a:gd name="T2" fmla="*/ 1 w 5"/>
                  <a:gd name="T3" fmla="*/ 11 h 11"/>
                  <a:gd name="T4" fmla="*/ 2 w 5"/>
                  <a:gd name="T5" fmla="*/ 10 h 11"/>
                  <a:gd name="T6" fmla="*/ 2 w 5"/>
                  <a:gd name="T7" fmla="*/ 9 h 11"/>
                  <a:gd name="T8" fmla="*/ 4 w 5"/>
                  <a:gd name="T9" fmla="*/ 10 h 11"/>
                  <a:gd name="T10" fmla="*/ 3 w 5"/>
                  <a:gd name="T11" fmla="*/ 7 h 11"/>
                  <a:gd name="T12" fmla="*/ 4 w 5"/>
                  <a:gd name="T13" fmla="*/ 3 h 11"/>
                  <a:gd name="T14" fmla="*/ 0 w 5"/>
                  <a:gd name="T15" fmla="*/ 7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11">
                    <a:moveTo>
                      <a:pt x="0" y="7"/>
                    </a:moveTo>
                    <a:cubicBezTo>
                      <a:pt x="0" y="8"/>
                      <a:pt x="1" y="10"/>
                      <a:pt x="1" y="11"/>
                    </a:cubicBezTo>
                    <a:cubicBezTo>
                      <a:pt x="1" y="11"/>
                      <a:pt x="2" y="11"/>
                      <a:pt x="2" y="10"/>
                    </a:cubicBezTo>
                    <a:cubicBezTo>
                      <a:pt x="2" y="10"/>
                      <a:pt x="2" y="10"/>
                      <a:pt x="2" y="9"/>
                    </a:cubicBezTo>
                    <a:cubicBezTo>
                      <a:pt x="3" y="10"/>
                      <a:pt x="3" y="10"/>
                      <a:pt x="4" y="10"/>
                    </a:cubicBezTo>
                    <a:cubicBezTo>
                      <a:pt x="3" y="10"/>
                      <a:pt x="3" y="7"/>
                      <a:pt x="3" y="7"/>
                    </a:cubicBezTo>
                    <a:cubicBezTo>
                      <a:pt x="3" y="6"/>
                      <a:pt x="5" y="4"/>
                      <a:pt x="4" y="3"/>
                    </a:cubicBezTo>
                    <a:cubicBezTo>
                      <a:pt x="3" y="0"/>
                      <a:pt x="0" y="5"/>
                      <a:pt x="0" y="7"/>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562" name="Freeform 4260"/>
              <p:cNvSpPr>
                <a:spLocks/>
              </p:cNvSpPr>
              <p:nvPr/>
            </p:nvSpPr>
            <p:spPr bwMode="auto">
              <a:xfrm>
                <a:off x="4577" y="1826"/>
                <a:ext cx="0" cy="0"/>
              </a:xfrm>
              <a:custGeom>
                <a:avLst/>
                <a:gdLst>
                  <a:gd name="T0" fmla="*/ 6 w 7"/>
                  <a:gd name="T1" fmla="*/ 0 h 4"/>
                  <a:gd name="T2" fmla="*/ 1 w 7"/>
                  <a:gd name="T3" fmla="*/ 3 h 4"/>
                  <a:gd name="T4" fmla="*/ 6 w 7"/>
                  <a:gd name="T5" fmla="*/ 0 h 4"/>
                </a:gdLst>
                <a:ahLst/>
                <a:cxnLst>
                  <a:cxn ang="0">
                    <a:pos x="T0" y="T1"/>
                  </a:cxn>
                  <a:cxn ang="0">
                    <a:pos x="T2" y="T3"/>
                  </a:cxn>
                  <a:cxn ang="0">
                    <a:pos x="T4" y="T5"/>
                  </a:cxn>
                </a:cxnLst>
                <a:rect l="0" t="0" r="r" b="b"/>
                <a:pathLst>
                  <a:path w="7" h="4">
                    <a:moveTo>
                      <a:pt x="6" y="0"/>
                    </a:moveTo>
                    <a:cubicBezTo>
                      <a:pt x="4" y="0"/>
                      <a:pt x="0" y="1"/>
                      <a:pt x="1" y="3"/>
                    </a:cubicBezTo>
                    <a:cubicBezTo>
                      <a:pt x="2" y="4"/>
                      <a:pt x="7" y="2"/>
                      <a:pt x="6" y="0"/>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563" name="Freeform 4261"/>
              <p:cNvSpPr>
                <a:spLocks/>
              </p:cNvSpPr>
              <p:nvPr/>
            </p:nvSpPr>
            <p:spPr bwMode="auto">
              <a:xfrm>
                <a:off x="4585" y="1830"/>
                <a:ext cx="1" cy="0"/>
              </a:xfrm>
              <a:custGeom>
                <a:avLst/>
                <a:gdLst>
                  <a:gd name="T0" fmla="*/ 0 w 5"/>
                  <a:gd name="T1" fmla="*/ 1 h 4"/>
                  <a:gd name="T2" fmla="*/ 2 w 5"/>
                  <a:gd name="T3" fmla="*/ 4 h 4"/>
                  <a:gd name="T4" fmla="*/ 0 w 5"/>
                  <a:gd name="T5" fmla="*/ 1 h 4"/>
                </a:gdLst>
                <a:ahLst/>
                <a:cxnLst>
                  <a:cxn ang="0">
                    <a:pos x="T0" y="T1"/>
                  </a:cxn>
                  <a:cxn ang="0">
                    <a:pos x="T2" y="T3"/>
                  </a:cxn>
                  <a:cxn ang="0">
                    <a:pos x="T4" y="T5"/>
                  </a:cxn>
                </a:cxnLst>
                <a:rect l="0" t="0" r="r" b="b"/>
                <a:pathLst>
                  <a:path w="5" h="4">
                    <a:moveTo>
                      <a:pt x="0" y="1"/>
                    </a:moveTo>
                    <a:cubicBezTo>
                      <a:pt x="0" y="2"/>
                      <a:pt x="1" y="3"/>
                      <a:pt x="2" y="4"/>
                    </a:cubicBezTo>
                    <a:cubicBezTo>
                      <a:pt x="5" y="3"/>
                      <a:pt x="0" y="0"/>
                      <a:pt x="0" y="1"/>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564" name="Freeform 4262"/>
              <p:cNvSpPr>
                <a:spLocks/>
              </p:cNvSpPr>
              <p:nvPr/>
            </p:nvSpPr>
            <p:spPr bwMode="auto">
              <a:xfrm>
                <a:off x="4590" y="1833"/>
                <a:ext cx="0" cy="1"/>
              </a:xfrm>
              <a:custGeom>
                <a:avLst/>
                <a:gdLst>
                  <a:gd name="T0" fmla="*/ 4 w 7"/>
                  <a:gd name="T1" fmla="*/ 0 h 8"/>
                  <a:gd name="T2" fmla="*/ 2 w 7"/>
                  <a:gd name="T3" fmla="*/ 8 h 8"/>
                  <a:gd name="T4" fmla="*/ 7 w 7"/>
                  <a:gd name="T5" fmla="*/ 8 h 8"/>
                  <a:gd name="T6" fmla="*/ 4 w 7"/>
                  <a:gd name="T7" fmla="*/ 0 h 8"/>
                </a:gdLst>
                <a:ahLst/>
                <a:cxnLst>
                  <a:cxn ang="0">
                    <a:pos x="T0" y="T1"/>
                  </a:cxn>
                  <a:cxn ang="0">
                    <a:pos x="T2" y="T3"/>
                  </a:cxn>
                  <a:cxn ang="0">
                    <a:pos x="T4" y="T5"/>
                  </a:cxn>
                  <a:cxn ang="0">
                    <a:pos x="T6" y="T7"/>
                  </a:cxn>
                </a:cxnLst>
                <a:rect l="0" t="0" r="r" b="b"/>
                <a:pathLst>
                  <a:path w="7" h="8">
                    <a:moveTo>
                      <a:pt x="4" y="0"/>
                    </a:moveTo>
                    <a:cubicBezTo>
                      <a:pt x="0" y="1"/>
                      <a:pt x="2" y="6"/>
                      <a:pt x="2" y="8"/>
                    </a:cubicBezTo>
                    <a:cubicBezTo>
                      <a:pt x="2" y="5"/>
                      <a:pt x="6" y="8"/>
                      <a:pt x="7" y="8"/>
                    </a:cubicBezTo>
                    <a:cubicBezTo>
                      <a:pt x="7" y="7"/>
                      <a:pt x="5" y="0"/>
                      <a:pt x="4" y="0"/>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565" name="Freeform 4263"/>
              <p:cNvSpPr>
                <a:spLocks/>
              </p:cNvSpPr>
              <p:nvPr/>
            </p:nvSpPr>
            <p:spPr bwMode="auto">
              <a:xfrm>
                <a:off x="4589" y="1825"/>
                <a:ext cx="3" cy="2"/>
              </a:xfrm>
              <a:custGeom>
                <a:avLst/>
                <a:gdLst>
                  <a:gd name="T0" fmla="*/ 19 w 23"/>
                  <a:gd name="T1" fmla="*/ 2 h 13"/>
                  <a:gd name="T2" fmla="*/ 17 w 23"/>
                  <a:gd name="T3" fmla="*/ 4 h 13"/>
                  <a:gd name="T4" fmla="*/ 13 w 23"/>
                  <a:gd name="T5" fmla="*/ 4 h 13"/>
                  <a:gd name="T6" fmla="*/ 6 w 23"/>
                  <a:gd name="T7" fmla="*/ 6 h 13"/>
                  <a:gd name="T8" fmla="*/ 3 w 23"/>
                  <a:gd name="T9" fmla="*/ 8 h 13"/>
                  <a:gd name="T10" fmla="*/ 2 w 23"/>
                  <a:gd name="T11" fmla="*/ 11 h 13"/>
                  <a:gd name="T12" fmla="*/ 6 w 23"/>
                  <a:gd name="T13" fmla="*/ 13 h 13"/>
                  <a:gd name="T14" fmla="*/ 11 w 23"/>
                  <a:gd name="T15" fmla="*/ 12 h 13"/>
                  <a:gd name="T16" fmla="*/ 13 w 23"/>
                  <a:gd name="T17" fmla="*/ 8 h 13"/>
                  <a:gd name="T18" fmla="*/ 17 w 23"/>
                  <a:gd name="T19" fmla="*/ 6 h 13"/>
                  <a:gd name="T20" fmla="*/ 21 w 23"/>
                  <a:gd name="T21" fmla="*/ 5 h 13"/>
                  <a:gd name="T22" fmla="*/ 19 w 23"/>
                  <a:gd name="T23" fmla="*/ 2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 h="13">
                    <a:moveTo>
                      <a:pt x="19" y="2"/>
                    </a:moveTo>
                    <a:cubicBezTo>
                      <a:pt x="18" y="2"/>
                      <a:pt x="18" y="4"/>
                      <a:pt x="17" y="4"/>
                    </a:cubicBezTo>
                    <a:cubicBezTo>
                      <a:pt x="15" y="5"/>
                      <a:pt x="14" y="4"/>
                      <a:pt x="13" y="4"/>
                    </a:cubicBezTo>
                    <a:cubicBezTo>
                      <a:pt x="10" y="4"/>
                      <a:pt x="8" y="5"/>
                      <a:pt x="6" y="6"/>
                    </a:cubicBezTo>
                    <a:cubicBezTo>
                      <a:pt x="5" y="6"/>
                      <a:pt x="3" y="7"/>
                      <a:pt x="3" y="8"/>
                    </a:cubicBezTo>
                    <a:cubicBezTo>
                      <a:pt x="3" y="8"/>
                      <a:pt x="0" y="12"/>
                      <a:pt x="2" y="11"/>
                    </a:cubicBezTo>
                    <a:cubicBezTo>
                      <a:pt x="4" y="11"/>
                      <a:pt x="5" y="10"/>
                      <a:pt x="6" y="13"/>
                    </a:cubicBezTo>
                    <a:cubicBezTo>
                      <a:pt x="7" y="11"/>
                      <a:pt x="9" y="10"/>
                      <a:pt x="11" y="12"/>
                    </a:cubicBezTo>
                    <a:cubicBezTo>
                      <a:pt x="11" y="9"/>
                      <a:pt x="9" y="9"/>
                      <a:pt x="13" y="8"/>
                    </a:cubicBezTo>
                    <a:cubicBezTo>
                      <a:pt x="15" y="7"/>
                      <a:pt x="16" y="7"/>
                      <a:pt x="17" y="6"/>
                    </a:cubicBezTo>
                    <a:cubicBezTo>
                      <a:pt x="18" y="6"/>
                      <a:pt x="20" y="6"/>
                      <a:pt x="21" y="5"/>
                    </a:cubicBezTo>
                    <a:cubicBezTo>
                      <a:pt x="23" y="4"/>
                      <a:pt x="22" y="0"/>
                      <a:pt x="19" y="2"/>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566" name="Freeform 4264"/>
              <p:cNvSpPr>
                <a:spLocks/>
              </p:cNvSpPr>
              <p:nvPr/>
            </p:nvSpPr>
            <p:spPr bwMode="auto">
              <a:xfrm>
                <a:off x="4590" y="1827"/>
                <a:ext cx="1" cy="1"/>
              </a:xfrm>
              <a:custGeom>
                <a:avLst/>
                <a:gdLst>
                  <a:gd name="T0" fmla="*/ 0 w 9"/>
                  <a:gd name="T1" fmla="*/ 3 h 7"/>
                  <a:gd name="T2" fmla="*/ 1 w 9"/>
                  <a:gd name="T3" fmla="*/ 6 h 7"/>
                  <a:gd name="T4" fmla="*/ 9 w 9"/>
                  <a:gd name="T5" fmla="*/ 3 h 7"/>
                  <a:gd name="T6" fmla="*/ 7 w 9"/>
                  <a:gd name="T7" fmla="*/ 3 h 7"/>
                  <a:gd name="T8" fmla="*/ 6 w 9"/>
                  <a:gd name="T9" fmla="*/ 1 h 7"/>
                  <a:gd name="T10" fmla="*/ 1 w 9"/>
                  <a:gd name="T11" fmla="*/ 1 h 7"/>
                  <a:gd name="T12" fmla="*/ 2 w 9"/>
                  <a:gd name="T13" fmla="*/ 2 h 7"/>
                  <a:gd name="T14" fmla="*/ 0 w 9"/>
                  <a:gd name="T15" fmla="*/ 3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7">
                    <a:moveTo>
                      <a:pt x="0" y="3"/>
                    </a:moveTo>
                    <a:cubicBezTo>
                      <a:pt x="0" y="4"/>
                      <a:pt x="1" y="5"/>
                      <a:pt x="1" y="6"/>
                    </a:cubicBezTo>
                    <a:cubicBezTo>
                      <a:pt x="2" y="7"/>
                      <a:pt x="9" y="5"/>
                      <a:pt x="9" y="3"/>
                    </a:cubicBezTo>
                    <a:cubicBezTo>
                      <a:pt x="8" y="3"/>
                      <a:pt x="8" y="3"/>
                      <a:pt x="7" y="3"/>
                    </a:cubicBezTo>
                    <a:cubicBezTo>
                      <a:pt x="7" y="3"/>
                      <a:pt x="6" y="2"/>
                      <a:pt x="6" y="1"/>
                    </a:cubicBezTo>
                    <a:cubicBezTo>
                      <a:pt x="4" y="0"/>
                      <a:pt x="3" y="1"/>
                      <a:pt x="1" y="1"/>
                    </a:cubicBezTo>
                    <a:cubicBezTo>
                      <a:pt x="2" y="2"/>
                      <a:pt x="2" y="2"/>
                      <a:pt x="2" y="2"/>
                    </a:cubicBezTo>
                    <a:cubicBezTo>
                      <a:pt x="1" y="3"/>
                      <a:pt x="0" y="3"/>
                      <a:pt x="0" y="3"/>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567" name="Freeform 4265"/>
              <p:cNvSpPr>
                <a:spLocks/>
              </p:cNvSpPr>
              <p:nvPr/>
            </p:nvSpPr>
            <p:spPr bwMode="auto">
              <a:xfrm>
                <a:off x="4590" y="1828"/>
                <a:ext cx="1" cy="1"/>
              </a:xfrm>
              <a:custGeom>
                <a:avLst/>
                <a:gdLst>
                  <a:gd name="T0" fmla="*/ 5 w 10"/>
                  <a:gd name="T1" fmla="*/ 3 h 7"/>
                  <a:gd name="T2" fmla="*/ 1 w 10"/>
                  <a:gd name="T3" fmla="*/ 3 h 7"/>
                  <a:gd name="T4" fmla="*/ 1 w 10"/>
                  <a:gd name="T5" fmla="*/ 6 h 7"/>
                  <a:gd name="T6" fmla="*/ 4 w 10"/>
                  <a:gd name="T7" fmla="*/ 5 h 7"/>
                  <a:gd name="T8" fmla="*/ 6 w 10"/>
                  <a:gd name="T9" fmla="*/ 6 h 7"/>
                  <a:gd name="T10" fmla="*/ 7 w 10"/>
                  <a:gd name="T11" fmla="*/ 4 h 7"/>
                  <a:gd name="T12" fmla="*/ 9 w 10"/>
                  <a:gd name="T13" fmla="*/ 1 h 7"/>
                  <a:gd name="T14" fmla="*/ 7 w 10"/>
                  <a:gd name="T15" fmla="*/ 2 h 7"/>
                  <a:gd name="T16" fmla="*/ 5 w 10"/>
                  <a:gd name="T17"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7">
                    <a:moveTo>
                      <a:pt x="5" y="3"/>
                    </a:moveTo>
                    <a:cubicBezTo>
                      <a:pt x="4" y="3"/>
                      <a:pt x="2" y="2"/>
                      <a:pt x="1" y="3"/>
                    </a:cubicBezTo>
                    <a:cubicBezTo>
                      <a:pt x="0" y="3"/>
                      <a:pt x="0" y="6"/>
                      <a:pt x="1" y="6"/>
                    </a:cubicBezTo>
                    <a:cubicBezTo>
                      <a:pt x="2" y="6"/>
                      <a:pt x="3" y="5"/>
                      <a:pt x="4" y="5"/>
                    </a:cubicBezTo>
                    <a:cubicBezTo>
                      <a:pt x="4" y="6"/>
                      <a:pt x="5" y="7"/>
                      <a:pt x="6" y="6"/>
                    </a:cubicBezTo>
                    <a:cubicBezTo>
                      <a:pt x="7" y="6"/>
                      <a:pt x="6" y="5"/>
                      <a:pt x="7" y="4"/>
                    </a:cubicBezTo>
                    <a:cubicBezTo>
                      <a:pt x="7" y="3"/>
                      <a:pt x="10" y="3"/>
                      <a:pt x="9" y="1"/>
                    </a:cubicBezTo>
                    <a:cubicBezTo>
                      <a:pt x="9" y="0"/>
                      <a:pt x="8" y="2"/>
                      <a:pt x="7" y="2"/>
                    </a:cubicBezTo>
                    <a:cubicBezTo>
                      <a:pt x="7" y="2"/>
                      <a:pt x="6" y="3"/>
                      <a:pt x="5" y="3"/>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568" name="Freeform 4266"/>
              <p:cNvSpPr>
                <a:spLocks/>
              </p:cNvSpPr>
              <p:nvPr/>
            </p:nvSpPr>
            <p:spPr bwMode="auto">
              <a:xfrm>
                <a:off x="4592" y="1828"/>
                <a:ext cx="0" cy="0"/>
              </a:xfrm>
              <a:custGeom>
                <a:avLst/>
                <a:gdLst>
                  <a:gd name="T0" fmla="*/ 1 w 4"/>
                  <a:gd name="T1" fmla="*/ 1 h 2"/>
                  <a:gd name="T2" fmla="*/ 3 w 4"/>
                  <a:gd name="T3" fmla="*/ 1 h 2"/>
                  <a:gd name="T4" fmla="*/ 1 w 4"/>
                  <a:gd name="T5" fmla="*/ 1 h 2"/>
                </a:gdLst>
                <a:ahLst/>
                <a:cxnLst>
                  <a:cxn ang="0">
                    <a:pos x="T0" y="T1"/>
                  </a:cxn>
                  <a:cxn ang="0">
                    <a:pos x="T2" y="T3"/>
                  </a:cxn>
                  <a:cxn ang="0">
                    <a:pos x="T4" y="T5"/>
                  </a:cxn>
                </a:cxnLst>
                <a:rect l="0" t="0" r="r" b="b"/>
                <a:pathLst>
                  <a:path w="4" h="2">
                    <a:moveTo>
                      <a:pt x="1" y="1"/>
                    </a:moveTo>
                    <a:cubicBezTo>
                      <a:pt x="1" y="1"/>
                      <a:pt x="2" y="2"/>
                      <a:pt x="3" y="1"/>
                    </a:cubicBezTo>
                    <a:cubicBezTo>
                      <a:pt x="4" y="0"/>
                      <a:pt x="0" y="0"/>
                      <a:pt x="1" y="1"/>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569" name="Freeform 4267"/>
              <p:cNvSpPr>
                <a:spLocks/>
              </p:cNvSpPr>
              <p:nvPr/>
            </p:nvSpPr>
            <p:spPr bwMode="auto">
              <a:xfrm>
                <a:off x="4593" y="1825"/>
                <a:ext cx="2" cy="2"/>
              </a:xfrm>
              <a:custGeom>
                <a:avLst/>
                <a:gdLst>
                  <a:gd name="T0" fmla="*/ 3 w 16"/>
                  <a:gd name="T1" fmla="*/ 1 h 20"/>
                  <a:gd name="T2" fmla="*/ 1 w 16"/>
                  <a:gd name="T3" fmla="*/ 2 h 20"/>
                  <a:gd name="T4" fmla="*/ 0 w 16"/>
                  <a:gd name="T5" fmla="*/ 5 h 20"/>
                  <a:gd name="T6" fmla="*/ 0 w 16"/>
                  <a:gd name="T7" fmla="*/ 8 h 20"/>
                  <a:gd name="T8" fmla="*/ 3 w 16"/>
                  <a:gd name="T9" fmla="*/ 8 h 20"/>
                  <a:gd name="T10" fmla="*/ 4 w 16"/>
                  <a:gd name="T11" fmla="*/ 9 h 20"/>
                  <a:gd name="T12" fmla="*/ 6 w 16"/>
                  <a:gd name="T13" fmla="*/ 10 h 20"/>
                  <a:gd name="T14" fmla="*/ 7 w 16"/>
                  <a:gd name="T15" fmla="*/ 12 h 20"/>
                  <a:gd name="T16" fmla="*/ 4 w 16"/>
                  <a:gd name="T17" fmla="*/ 16 h 20"/>
                  <a:gd name="T18" fmla="*/ 2 w 16"/>
                  <a:gd name="T19" fmla="*/ 17 h 20"/>
                  <a:gd name="T20" fmla="*/ 1 w 16"/>
                  <a:gd name="T21" fmla="*/ 18 h 20"/>
                  <a:gd name="T22" fmla="*/ 4 w 16"/>
                  <a:gd name="T23" fmla="*/ 18 h 20"/>
                  <a:gd name="T24" fmla="*/ 6 w 16"/>
                  <a:gd name="T25" fmla="*/ 19 h 20"/>
                  <a:gd name="T26" fmla="*/ 8 w 16"/>
                  <a:gd name="T27" fmla="*/ 19 h 20"/>
                  <a:gd name="T28" fmla="*/ 11 w 16"/>
                  <a:gd name="T29" fmla="*/ 18 h 20"/>
                  <a:gd name="T30" fmla="*/ 16 w 16"/>
                  <a:gd name="T31" fmla="*/ 16 h 20"/>
                  <a:gd name="T32" fmla="*/ 13 w 16"/>
                  <a:gd name="T33" fmla="*/ 14 h 20"/>
                  <a:gd name="T34" fmla="*/ 16 w 16"/>
                  <a:gd name="T35" fmla="*/ 13 h 20"/>
                  <a:gd name="T36" fmla="*/ 15 w 16"/>
                  <a:gd name="T37" fmla="*/ 10 h 20"/>
                  <a:gd name="T38" fmla="*/ 12 w 16"/>
                  <a:gd name="T39" fmla="*/ 10 h 20"/>
                  <a:gd name="T40" fmla="*/ 11 w 16"/>
                  <a:gd name="T41" fmla="*/ 9 h 20"/>
                  <a:gd name="T42" fmla="*/ 10 w 16"/>
                  <a:gd name="T43" fmla="*/ 9 h 20"/>
                  <a:gd name="T44" fmla="*/ 9 w 16"/>
                  <a:gd name="T45" fmla="*/ 8 h 20"/>
                  <a:gd name="T46" fmla="*/ 4 w 16"/>
                  <a:gd name="T47" fmla="*/ 6 h 20"/>
                  <a:gd name="T48" fmla="*/ 3 w 16"/>
                  <a:gd name="T49" fmla="*/ 1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0">
                    <a:moveTo>
                      <a:pt x="3" y="1"/>
                    </a:moveTo>
                    <a:cubicBezTo>
                      <a:pt x="3" y="0"/>
                      <a:pt x="1" y="2"/>
                      <a:pt x="1" y="2"/>
                    </a:cubicBezTo>
                    <a:cubicBezTo>
                      <a:pt x="0" y="3"/>
                      <a:pt x="0" y="4"/>
                      <a:pt x="0" y="5"/>
                    </a:cubicBezTo>
                    <a:cubicBezTo>
                      <a:pt x="0" y="6"/>
                      <a:pt x="0" y="7"/>
                      <a:pt x="0" y="8"/>
                    </a:cubicBezTo>
                    <a:cubicBezTo>
                      <a:pt x="1" y="8"/>
                      <a:pt x="2" y="7"/>
                      <a:pt x="3" y="8"/>
                    </a:cubicBezTo>
                    <a:cubicBezTo>
                      <a:pt x="4" y="9"/>
                      <a:pt x="4" y="9"/>
                      <a:pt x="4" y="9"/>
                    </a:cubicBezTo>
                    <a:cubicBezTo>
                      <a:pt x="5" y="10"/>
                      <a:pt x="5" y="9"/>
                      <a:pt x="6" y="10"/>
                    </a:cubicBezTo>
                    <a:cubicBezTo>
                      <a:pt x="7" y="10"/>
                      <a:pt x="7" y="12"/>
                      <a:pt x="7" y="12"/>
                    </a:cubicBezTo>
                    <a:cubicBezTo>
                      <a:pt x="8" y="15"/>
                      <a:pt x="5" y="15"/>
                      <a:pt x="4" y="16"/>
                    </a:cubicBezTo>
                    <a:cubicBezTo>
                      <a:pt x="3" y="17"/>
                      <a:pt x="3" y="17"/>
                      <a:pt x="2" y="17"/>
                    </a:cubicBezTo>
                    <a:cubicBezTo>
                      <a:pt x="2" y="17"/>
                      <a:pt x="1" y="17"/>
                      <a:pt x="1" y="18"/>
                    </a:cubicBezTo>
                    <a:cubicBezTo>
                      <a:pt x="2" y="19"/>
                      <a:pt x="3" y="18"/>
                      <a:pt x="4" y="18"/>
                    </a:cubicBezTo>
                    <a:cubicBezTo>
                      <a:pt x="5" y="18"/>
                      <a:pt x="5" y="19"/>
                      <a:pt x="6" y="19"/>
                    </a:cubicBezTo>
                    <a:cubicBezTo>
                      <a:pt x="6" y="20"/>
                      <a:pt x="7" y="19"/>
                      <a:pt x="8" y="19"/>
                    </a:cubicBezTo>
                    <a:cubicBezTo>
                      <a:pt x="9" y="18"/>
                      <a:pt x="10" y="18"/>
                      <a:pt x="11" y="18"/>
                    </a:cubicBezTo>
                    <a:cubicBezTo>
                      <a:pt x="12" y="18"/>
                      <a:pt x="16" y="17"/>
                      <a:pt x="16" y="16"/>
                    </a:cubicBezTo>
                    <a:cubicBezTo>
                      <a:pt x="15" y="15"/>
                      <a:pt x="13" y="16"/>
                      <a:pt x="13" y="14"/>
                    </a:cubicBezTo>
                    <a:cubicBezTo>
                      <a:pt x="14" y="14"/>
                      <a:pt x="15" y="14"/>
                      <a:pt x="16" y="13"/>
                    </a:cubicBezTo>
                    <a:cubicBezTo>
                      <a:pt x="16" y="12"/>
                      <a:pt x="16" y="11"/>
                      <a:pt x="15" y="10"/>
                    </a:cubicBezTo>
                    <a:cubicBezTo>
                      <a:pt x="14" y="10"/>
                      <a:pt x="13" y="10"/>
                      <a:pt x="12" y="10"/>
                    </a:cubicBezTo>
                    <a:cubicBezTo>
                      <a:pt x="11" y="10"/>
                      <a:pt x="12" y="10"/>
                      <a:pt x="11" y="9"/>
                    </a:cubicBezTo>
                    <a:cubicBezTo>
                      <a:pt x="11" y="9"/>
                      <a:pt x="10" y="9"/>
                      <a:pt x="10" y="9"/>
                    </a:cubicBezTo>
                    <a:cubicBezTo>
                      <a:pt x="9" y="9"/>
                      <a:pt x="9" y="9"/>
                      <a:pt x="9" y="8"/>
                    </a:cubicBezTo>
                    <a:cubicBezTo>
                      <a:pt x="7" y="7"/>
                      <a:pt x="5" y="8"/>
                      <a:pt x="4" y="6"/>
                    </a:cubicBezTo>
                    <a:cubicBezTo>
                      <a:pt x="3" y="4"/>
                      <a:pt x="4" y="2"/>
                      <a:pt x="3" y="1"/>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570" name="Freeform 4268"/>
              <p:cNvSpPr>
                <a:spLocks/>
              </p:cNvSpPr>
              <p:nvPr/>
            </p:nvSpPr>
            <p:spPr bwMode="auto">
              <a:xfrm>
                <a:off x="4593" y="1824"/>
                <a:ext cx="1" cy="0"/>
              </a:xfrm>
              <a:custGeom>
                <a:avLst/>
                <a:gdLst>
                  <a:gd name="T0" fmla="*/ 1 w 5"/>
                  <a:gd name="T1" fmla="*/ 2 h 4"/>
                  <a:gd name="T2" fmla="*/ 5 w 5"/>
                  <a:gd name="T3" fmla="*/ 1 h 4"/>
                  <a:gd name="T4" fmla="*/ 1 w 5"/>
                  <a:gd name="T5" fmla="*/ 2 h 4"/>
                </a:gdLst>
                <a:ahLst/>
                <a:cxnLst>
                  <a:cxn ang="0">
                    <a:pos x="T0" y="T1"/>
                  </a:cxn>
                  <a:cxn ang="0">
                    <a:pos x="T2" y="T3"/>
                  </a:cxn>
                  <a:cxn ang="0">
                    <a:pos x="T4" y="T5"/>
                  </a:cxn>
                </a:cxnLst>
                <a:rect l="0" t="0" r="r" b="b"/>
                <a:pathLst>
                  <a:path w="5" h="4">
                    <a:moveTo>
                      <a:pt x="1" y="2"/>
                    </a:moveTo>
                    <a:cubicBezTo>
                      <a:pt x="0" y="4"/>
                      <a:pt x="5" y="3"/>
                      <a:pt x="5" y="1"/>
                    </a:cubicBezTo>
                    <a:cubicBezTo>
                      <a:pt x="5" y="0"/>
                      <a:pt x="1" y="0"/>
                      <a:pt x="1" y="2"/>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571" name="Freeform 4269"/>
              <p:cNvSpPr>
                <a:spLocks/>
              </p:cNvSpPr>
              <p:nvPr/>
            </p:nvSpPr>
            <p:spPr bwMode="auto">
              <a:xfrm>
                <a:off x="4594" y="1824"/>
                <a:ext cx="1" cy="1"/>
              </a:xfrm>
              <a:custGeom>
                <a:avLst/>
                <a:gdLst>
                  <a:gd name="T0" fmla="*/ 4 w 5"/>
                  <a:gd name="T1" fmla="*/ 3 h 3"/>
                  <a:gd name="T2" fmla="*/ 1 w 5"/>
                  <a:gd name="T3" fmla="*/ 2 h 3"/>
                  <a:gd name="T4" fmla="*/ 4 w 5"/>
                  <a:gd name="T5" fmla="*/ 3 h 3"/>
                </a:gdLst>
                <a:ahLst/>
                <a:cxnLst>
                  <a:cxn ang="0">
                    <a:pos x="T0" y="T1"/>
                  </a:cxn>
                  <a:cxn ang="0">
                    <a:pos x="T2" y="T3"/>
                  </a:cxn>
                  <a:cxn ang="0">
                    <a:pos x="T4" y="T5"/>
                  </a:cxn>
                </a:cxnLst>
                <a:rect l="0" t="0" r="r" b="b"/>
                <a:pathLst>
                  <a:path w="5" h="3">
                    <a:moveTo>
                      <a:pt x="4" y="3"/>
                    </a:moveTo>
                    <a:cubicBezTo>
                      <a:pt x="5" y="1"/>
                      <a:pt x="0" y="0"/>
                      <a:pt x="1" y="2"/>
                    </a:cubicBezTo>
                    <a:cubicBezTo>
                      <a:pt x="1" y="3"/>
                      <a:pt x="4" y="3"/>
                      <a:pt x="4" y="3"/>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572" name="Freeform 4270"/>
              <p:cNvSpPr>
                <a:spLocks/>
              </p:cNvSpPr>
              <p:nvPr/>
            </p:nvSpPr>
            <p:spPr bwMode="auto">
              <a:xfrm>
                <a:off x="4595" y="1823"/>
                <a:ext cx="1" cy="1"/>
              </a:xfrm>
              <a:custGeom>
                <a:avLst/>
                <a:gdLst>
                  <a:gd name="T0" fmla="*/ 2 w 4"/>
                  <a:gd name="T1" fmla="*/ 2 h 5"/>
                  <a:gd name="T2" fmla="*/ 3 w 4"/>
                  <a:gd name="T3" fmla="*/ 4 h 5"/>
                  <a:gd name="T4" fmla="*/ 3 w 4"/>
                  <a:gd name="T5" fmla="*/ 2 h 5"/>
                  <a:gd name="T6" fmla="*/ 1 w 4"/>
                  <a:gd name="T7" fmla="*/ 2 h 5"/>
                  <a:gd name="T8" fmla="*/ 2 w 4"/>
                  <a:gd name="T9" fmla="*/ 2 h 5"/>
                </a:gdLst>
                <a:ahLst/>
                <a:cxnLst>
                  <a:cxn ang="0">
                    <a:pos x="T0" y="T1"/>
                  </a:cxn>
                  <a:cxn ang="0">
                    <a:pos x="T2" y="T3"/>
                  </a:cxn>
                  <a:cxn ang="0">
                    <a:pos x="T4" y="T5"/>
                  </a:cxn>
                  <a:cxn ang="0">
                    <a:pos x="T6" y="T7"/>
                  </a:cxn>
                  <a:cxn ang="0">
                    <a:pos x="T8" y="T9"/>
                  </a:cxn>
                </a:cxnLst>
                <a:rect l="0" t="0" r="r" b="b"/>
                <a:pathLst>
                  <a:path w="4" h="5">
                    <a:moveTo>
                      <a:pt x="2" y="2"/>
                    </a:moveTo>
                    <a:cubicBezTo>
                      <a:pt x="2" y="3"/>
                      <a:pt x="2" y="4"/>
                      <a:pt x="3" y="4"/>
                    </a:cubicBezTo>
                    <a:cubicBezTo>
                      <a:pt x="4" y="5"/>
                      <a:pt x="3" y="3"/>
                      <a:pt x="3" y="2"/>
                    </a:cubicBezTo>
                    <a:cubicBezTo>
                      <a:pt x="3" y="1"/>
                      <a:pt x="0" y="0"/>
                      <a:pt x="1" y="2"/>
                    </a:cubicBezTo>
                    <a:cubicBezTo>
                      <a:pt x="1" y="2"/>
                      <a:pt x="2" y="2"/>
                      <a:pt x="2" y="2"/>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573" name="Freeform 4271"/>
              <p:cNvSpPr>
                <a:spLocks/>
              </p:cNvSpPr>
              <p:nvPr/>
            </p:nvSpPr>
            <p:spPr bwMode="auto">
              <a:xfrm>
                <a:off x="4596" y="1823"/>
                <a:ext cx="1" cy="0"/>
              </a:xfrm>
              <a:custGeom>
                <a:avLst/>
                <a:gdLst>
                  <a:gd name="T0" fmla="*/ 3 w 4"/>
                  <a:gd name="T1" fmla="*/ 0 h 2"/>
                  <a:gd name="T2" fmla="*/ 1 w 4"/>
                  <a:gd name="T3" fmla="*/ 0 h 2"/>
                  <a:gd name="T4" fmla="*/ 1 w 4"/>
                  <a:gd name="T5" fmla="*/ 2 h 2"/>
                  <a:gd name="T6" fmla="*/ 3 w 4"/>
                  <a:gd name="T7" fmla="*/ 0 h 2"/>
                </a:gdLst>
                <a:ahLst/>
                <a:cxnLst>
                  <a:cxn ang="0">
                    <a:pos x="T0" y="T1"/>
                  </a:cxn>
                  <a:cxn ang="0">
                    <a:pos x="T2" y="T3"/>
                  </a:cxn>
                  <a:cxn ang="0">
                    <a:pos x="T4" y="T5"/>
                  </a:cxn>
                  <a:cxn ang="0">
                    <a:pos x="T6" y="T7"/>
                  </a:cxn>
                </a:cxnLst>
                <a:rect l="0" t="0" r="r" b="b"/>
                <a:pathLst>
                  <a:path w="4" h="2">
                    <a:moveTo>
                      <a:pt x="3" y="0"/>
                    </a:moveTo>
                    <a:cubicBezTo>
                      <a:pt x="3" y="0"/>
                      <a:pt x="1" y="0"/>
                      <a:pt x="1" y="0"/>
                    </a:cubicBezTo>
                    <a:cubicBezTo>
                      <a:pt x="1" y="1"/>
                      <a:pt x="0" y="2"/>
                      <a:pt x="1" y="2"/>
                    </a:cubicBezTo>
                    <a:cubicBezTo>
                      <a:pt x="1" y="2"/>
                      <a:pt x="4" y="1"/>
                      <a:pt x="3" y="0"/>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574" name="Freeform 4272"/>
              <p:cNvSpPr>
                <a:spLocks/>
              </p:cNvSpPr>
              <p:nvPr/>
            </p:nvSpPr>
            <p:spPr bwMode="auto">
              <a:xfrm>
                <a:off x="4594" y="1833"/>
                <a:ext cx="0" cy="1"/>
              </a:xfrm>
              <a:custGeom>
                <a:avLst/>
                <a:gdLst>
                  <a:gd name="T0" fmla="*/ 2 w 4"/>
                  <a:gd name="T1" fmla="*/ 8 h 8"/>
                  <a:gd name="T2" fmla="*/ 4 w 4"/>
                  <a:gd name="T3" fmla="*/ 4 h 8"/>
                  <a:gd name="T4" fmla="*/ 0 w 4"/>
                  <a:gd name="T5" fmla="*/ 2 h 8"/>
                  <a:gd name="T6" fmla="*/ 1 w 4"/>
                  <a:gd name="T7" fmla="*/ 6 h 8"/>
                  <a:gd name="T8" fmla="*/ 2 w 4"/>
                  <a:gd name="T9" fmla="*/ 8 h 8"/>
                </a:gdLst>
                <a:ahLst/>
                <a:cxnLst>
                  <a:cxn ang="0">
                    <a:pos x="T0" y="T1"/>
                  </a:cxn>
                  <a:cxn ang="0">
                    <a:pos x="T2" y="T3"/>
                  </a:cxn>
                  <a:cxn ang="0">
                    <a:pos x="T4" y="T5"/>
                  </a:cxn>
                  <a:cxn ang="0">
                    <a:pos x="T6" y="T7"/>
                  </a:cxn>
                  <a:cxn ang="0">
                    <a:pos x="T8" y="T9"/>
                  </a:cxn>
                </a:cxnLst>
                <a:rect l="0" t="0" r="r" b="b"/>
                <a:pathLst>
                  <a:path w="4" h="8">
                    <a:moveTo>
                      <a:pt x="2" y="8"/>
                    </a:moveTo>
                    <a:cubicBezTo>
                      <a:pt x="3" y="8"/>
                      <a:pt x="4" y="4"/>
                      <a:pt x="4" y="4"/>
                    </a:cubicBezTo>
                    <a:cubicBezTo>
                      <a:pt x="4" y="2"/>
                      <a:pt x="2" y="0"/>
                      <a:pt x="0" y="2"/>
                    </a:cubicBezTo>
                    <a:cubicBezTo>
                      <a:pt x="1" y="3"/>
                      <a:pt x="1" y="4"/>
                      <a:pt x="1" y="6"/>
                    </a:cubicBezTo>
                    <a:cubicBezTo>
                      <a:pt x="1" y="7"/>
                      <a:pt x="2" y="8"/>
                      <a:pt x="2" y="8"/>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575" name="Freeform 4273"/>
              <p:cNvSpPr>
                <a:spLocks/>
              </p:cNvSpPr>
              <p:nvPr/>
            </p:nvSpPr>
            <p:spPr bwMode="auto">
              <a:xfrm>
                <a:off x="4593" y="1834"/>
                <a:ext cx="0" cy="0"/>
              </a:xfrm>
              <a:custGeom>
                <a:avLst/>
                <a:gdLst>
                  <a:gd name="T0" fmla="*/ 0 w 3"/>
                  <a:gd name="T1" fmla="*/ 2 h 4"/>
                  <a:gd name="T2" fmla="*/ 0 w 3"/>
                  <a:gd name="T3" fmla="*/ 4 h 4"/>
                  <a:gd name="T4" fmla="*/ 2 w 3"/>
                  <a:gd name="T5" fmla="*/ 1 h 4"/>
                  <a:gd name="T6" fmla="*/ 0 w 3"/>
                  <a:gd name="T7" fmla="*/ 2 h 4"/>
                </a:gdLst>
                <a:ahLst/>
                <a:cxnLst>
                  <a:cxn ang="0">
                    <a:pos x="T0" y="T1"/>
                  </a:cxn>
                  <a:cxn ang="0">
                    <a:pos x="T2" y="T3"/>
                  </a:cxn>
                  <a:cxn ang="0">
                    <a:pos x="T4" y="T5"/>
                  </a:cxn>
                  <a:cxn ang="0">
                    <a:pos x="T6" y="T7"/>
                  </a:cxn>
                </a:cxnLst>
                <a:rect l="0" t="0" r="r" b="b"/>
                <a:pathLst>
                  <a:path w="3" h="4">
                    <a:moveTo>
                      <a:pt x="0" y="2"/>
                    </a:moveTo>
                    <a:cubicBezTo>
                      <a:pt x="0" y="2"/>
                      <a:pt x="0" y="3"/>
                      <a:pt x="0" y="4"/>
                    </a:cubicBezTo>
                    <a:cubicBezTo>
                      <a:pt x="0" y="4"/>
                      <a:pt x="3" y="2"/>
                      <a:pt x="2" y="1"/>
                    </a:cubicBezTo>
                    <a:cubicBezTo>
                      <a:pt x="2" y="0"/>
                      <a:pt x="1" y="1"/>
                      <a:pt x="0" y="2"/>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576" name="Freeform 4274"/>
              <p:cNvSpPr>
                <a:spLocks/>
              </p:cNvSpPr>
              <p:nvPr/>
            </p:nvSpPr>
            <p:spPr bwMode="auto">
              <a:xfrm>
                <a:off x="4593" y="1831"/>
                <a:ext cx="0" cy="1"/>
              </a:xfrm>
              <a:custGeom>
                <a:avLst/>
                <a:gdLst>
                  <a:gd name="T0" fmla="*/ 0 w 3"/>
                  <a:gd name="T1" fmla="*/ 4 h 4"/>
                  <a:gd name="T2" fmla="*/ 2 w 3"/>
                  <a:gd name="T3" fmla="*/ 1 h 4"/>
                  <a:gd name="T4" fmla="*/ 0 w 3"/>
                  <a:gd name="T5" fmla="*/ 1 h 4"/>
                  <a:gd name="T6" fmla="*/ 0 w 3"/>
                  <a:gd name="T7" fmla="*/ 4 h 4"/>
                </a:gdLst>
                <a:ahLst/>
                <a:cxnLst>
                  <a:cxn ang="0">
                    <a:pos x="T0" y="T1"/>
                  </a:cxn>
                  <a:cxn ang="0">
                    <a:pos x="T2" y="T3"/>
                  </a:cxn>
                  <a:cxn ang="0">
                    <a:pos x="T4" y="T5"/>
                  </a:cxn>
                  <a:cxn ang="0">
                    <a:pos x="T6" y="T7"/>
                  </a:cxn>
                </a:cxnLst>
                <a:rect l="0" t="0" r="r" b="b"/>
                <a:pathLst>
                  <a:path w="3" h="4">
                    <a:moveTo>
                      <a:pt x="0" y="4"/>
                    </a:moveTo>
                    <a:cubicBezTo>
                      <a:pt x="0" y="4"/>
                      <a:pt x="3" y="2"/>
                      <a:pt x="2" y="1"/>
                    </a:cubicBezTo>
                    <a:cubicBezTo>
                      <a:pt x="2" y="0"/>
                      <a:pt x="1" y="1"/>
                      <a:pt x="0" y="1"/>
                    </a:cubicBezTo>
                    <a:cubicBezTo>
                      <a:pt x="0" y="2"/>
                      <a:pt x="0" y="3"/>
                      <a:pt x="0" y="4"/>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577" name="Freeform 4275"/>
              <p:cNvSpPr>
                <a:spLocks/>
              </p:cNvSpPr>
              <p:nvPr/>
            </p:nvSpPr>
            <p:spPr bwMode="auto">
              <a:xfrm>
                <a:off x="4594" y="1832"/>
                <a:ext cx="0" cy="0"/>
              </a:xfrm>
              <a:custGeom>
                <a:avLst/>
                <a:gdLst>
                  <a:gd name="T0" fmla="*/ 4 w 4"/>
                  <a:gd name="T1" fmla="*/ 2 h 3"/>
                  <a:gd name="T2" fmla="*/ 3 w 4"/>
                  <a:gd name="T3" fmla="*/ 0 h 3"/>
                  <a:gd name="T4" fmla="*/ 0 w 4"/>
                  <a:gd name="T5" fmla="*/ 1 h 3"/>
                  <a:gd name="T6" fmla="*/ 4 w 4"/>
                  <a:gd name="T7" fmla="*/ 2 h 3"/>
                </a:gdLst>
                <a:ahLst/>
                <a:cxnLst>
                  <a:cxn ang="0">
                    <a:pos x="T0" y="T1"/>
                  </a:cxn>
                  <a:cxn ang="0">
                    <a:pos x="T2" y="T3"/>
                  </a:cxn>
                  <a:cxn ang="0">
                    <a:pos x="T4" y="T5"/>
                  </a:cxn>
                  <a:cxn ang="0">
                    <a:pos x="T6" y="T7"/>
                  </a:cxn>
                </a:cxnLst>
                <a:rect l="0" t="0" r="r" b="b"/>
                <a:pathLst>
                  <a:path w="4" h="3">
                    <a:moveTo>
                      <a:pt x="4" y="2"/>
                    </a:moveTo>
                    <a:cubicBezTo>
                      <a:pt x="4" y="2"/>
                      <a:pt x="3" y="0"/>
                      <a:pt x="3" y="0"/>
                    </a:cubicBezTo>
                    <a:cubicBezTo>
                      <a:pt x="2" y="0"/>
                      <a:pt x="1" y="0"/>
                      <a:pt x="0" y="1"/>
                    </a:cubicBezTo>
                    <a:cubicBezTo>
                      <a:pt x="0" y="1"/>
                      <a:pt x="3" y="3"/>
                      <a:pt x="4" y="2"/>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578" name="Freeform 4276"/>
              <p:cNvSpPr>
                <a:spLocks/>
              </p:cNvSpPr>
              <p:nvPr/>
            </p:nvSpPr>
            <p:spPr bwMode="auto">
              <a:xfrm>
                <a:off x="4592" y="1832"/>
                <a:ext cx="1" cy="1"/>
              </a:xfrm>
              <a:custGeom>
                <a:avLst/>
                <a:gdLst>
                  <a:gd name="T0" fmla="*/ 1 w 3"/>
                  <a:gd name="T1" fmla="*/ 0 h 3"/>
                  <a:gd name="T2" fmla="*/ 2 w 3"/>
                  <a:gd name="T3" fmla="*/ 2 h 3"/>
                  <a:gd name="T4" fmla="*/ 1 w 3"/>
                  <a:gd name="T5" fmla="*/ 0 h 3"/>
                </a:gdLst>
                <a:ahLst/>
                <a:cxnLst>
                  <a:cxn ang="0">
                    <a:pos x="T0" y="T1"/>
                  </a:cxn>
                  <a:cxn ang="0">
                    <a:pos x="T2" y="T3"/>
                  </a:cxn>
                  <a:cxn ang="0">
                    <a:pos x="T4" y="T5"/>
                  </a:cxn>
                </a:cxnLst>
                <a:rect l="0" t="0" r="r" b="b"/>
                <a:pathLst>
                  <a:path w="3" h="3">
                    <a:moveTo>
                      <a:pt x="1" y="0"/>
                    </a:moveTo>
                    <a:cubicBezTo>
                      <a:pt x="0" y="1"/>
                      <a:pt x="1" y="3"/>
                      <a:pt x="2" y="2"/>
                    </a:cubicBezTo>
                    <a:cubicBezTo>
                      <a:pt x="3" y="2"/>
                      <a:pt x="3" y="0"/>
                      <a:pt x="1" y="0"/>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579" name="Freeform 4277"/>
              <p:cNvSpPr>
                <a:spLocks/>
              </p:cNvSpPr>
              <p:nvPr/>
            </p:nvSpPr>
            <p:spPr bwMode="auto">
              <a:xfrm>
                <a:off x="4595" y="1832"/>
                <a:ext cx="0" cy="0"/>
              </a:xfrm>
              <a:custGeom>
                <a:avLst/>
                <a:gdLst>
                  <a:gd name="T0" fmla="*/ 2 w 4"/>
                  <a:gd name="T1" fmla="*/ 0 h 2"/>
                  <a:gd name="T2" fmla="*/ 1 w 4"/>
                  <a:gd name="T3" fmla="*/ 2 h 2"/>
                  <a:gd name="T4" fmla="*/ 4 w 4"/>
                  <a:gd name="T5" fmla="*/ 1 h 2"/>
                  <a:gd name="T6" fmla="*/ 2 w 4"/>
                  <a:gd name="T7" fmla="*/ 0 h 2"/>
                </a:gdLst>
                <a:ahLst/>
                <a:cxnLst>
                  <a:cxn ang="0">
                    <a:pos x="T0" y="T1"/>
                  </a:cxn>
                  <a:cxn ang="0">
                    <a:pos x="T2" y="T3"/>
                  </a:cxn>
                  <a:cxn ang="0">
                    <a:pos x="T4" y="T5"/>
                  </a:cxn>
                  <a:cxn ang="0">
                    <a:pos x="T6" y="T7"/>
                  </a:cxn>
                </a:cxnLst>
                <a:rect l="0" t="0" r="r" b="b"/>
                <a:pathLst>
                  <a:path w="4" h="2">
                    <a:moveTo>
                      <a:pt x="2" y="0"/>
                    </a:moveTo>
                    <a:cubicBezTo>
                      <a:pt x="1" y="0"/>
                      <a:pt x="0" y="2"/>
                      <a:pt x="1" y="2"/>
                    </a:cubicBezTo>
                    <a:cubicBezTo>
                      <a:pt x="1" y="2"/>
                      <a:pt x="3" y="2"/>
                      <a:pt x="4" y="1"/>
                    </a:cubicBezTo>
                    <a:cubicBezTo>
                      <a:pt x="4" y="0"/>
                      <a:pt x="2" y="0"/>
                      <a:pt x="2" y="0"/>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580" name="Freeform 4278"/>
              <p:cNvSpPr>
                <a:spLocks/>
              </p:cNvSpPr>
              <p:nvPr/>
            </p:nvSpPr>
            <p:spPr bwMode="auto">
              <a:xfrm>
                <a:off x="4593" y="1832"/>
                <a:ext cx="1" cy="1"/>
              </a:xfrm>
              <a:custGeom>
                <a:avLst/>
                <a:gdLst>
                  <a:gd name="T0" fmla="*/ 1 w 5"/>
                  <a:gd name="T1" fmla="*/ 2 h 3"/>
                  <a:gd name="T2" fmla="*/ 3 w 5"/>
                  <a:gd name="T3" fmla="*/ 2 h 3"/>
                  <a:gd name="T4" fmla="*/ 1 w 5"/>
                  <a:gd name="T5" fmla="*/ 2 h 3"/>
                </a:gdLst>
                <a:ahLst/>
                <a:cxnLst>
                  <a:cxn ang="0">
                    <a:pos x="T0" y="T1"/>
                  </a:cxn>
                  <a:cxn ang="0">
                    <a:pos x="T2" y="T3"/>
                  </a:cxn>
                  <a:cxn ang="0">
                    <a:pos x="T4" y="T5"/>
                  </a:cxn>
                </a:cxnLst>
                <a:rect l="0" t="0" r="r" b="b"/>
                <a:pathLst>
                  <a:path w="5" h="3">
                    <a:moveTo>
                      <a:pt x="1" y="2"/>
                    </a:moveTo>
                    <a:cubicBezTo>
                      <a:pt x="2" y="3"/>
                      <a:pt x="3" y="2"/>
                      <a:pt x="3" y="2"/>
                    </a:cubicBezTo>
                    <a:cubicBezTo>
                      <a:pt x="5" y="0"/>
                      <a:pt x="0" y="0"/>
                      <a:pt x="1" y="2"/>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581" name="Freeform 4279"/>
              <p:cNvSpPr>
                <a:spLocks/>
              </p:cNvSpPr>
              <p:nvPr/>
            </p:nvSpPr>
            <p:spPr bwMode="auto">
              <a:xfrm>
                <a:off x="4592" y="1832"/>
                <a:ext cx="0" cy="0"/>
              </a:xfrm>
              <a:custGeom>
                <a:avLst/>
                <a:gdLst>
                  <a:gd name="T0" fmla="*/ 4 w 4"/>
                  <a:gd name="T1" fmla="*/ 0 h 4"/>
                  <a:gd name="T2" fmla="*/ 1 w 4"/>
                  <a:gd name="T3" fmla="*/ 3 h 4"/>
                  <a:gd name="T4" fmla="*/ 4 w 4"/>
                  <a:gd name="T5" fmla="*/ 0 h 4"/>
                </a:gdLst>
                <a:ahLst/>
                <a:cxnLst>
                  <a:cxn ang="0">
                    <a:pos x="T0" y="T1"/>
                  </a:cxn>
                  <a:cxn ang="0">
                    <a:pos x="T2" y="T3"/>
                  </a:cxn>
                  <a:cxn ang="0">
                    <a:pos x="T4" y="T5"/>
                  </a:cxn>
                </a:cxnLst>
                <a:rect l="0" t="0" r="r" b="b"/>
                <a:pathLst>
                  <a:path w="4" h="4">
                    <a:moveTo>
                      <a:pt x="4" y="0"/>
                    </a:moveTo>
                    <a:cubicBezTo>
                      <a:pt x="4" y="0"/>
                      <a:pt x="0" y="2"/>
                      <a:pt x="1" y="3"/>
                    </a:cubicBezTo>
                    <a:cubicBezTo>
                      <a:pt x="2" y="4"/>
                      <a:pt x="4" y="1"/>
                      <a:pt x="4" y="0"/>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582" name="Freeform 4280"/>
              <p:cNvSpPr>
                <a:spLocks/>
              </p:cNvSpPr>
              <p:nvPr/>
            </p:nvSpPr>
            <p:spPr bwMode="auto">
              <a:xfrm>
                <a:off x="4592" y="1836"/>
                <a:ext cx="2" cy="1"/>
              </a:xfrm>
              <a:custGeom>
                <a:avLst/>
                <a:gdLst>
                  <a:gd name="T0" fmla="*/ 2 w 10"/>
                  <a:gd name="T1" fmla="*/ 5 h 9"/>
                  <a:gd name="T2" fmla="*/ 5 w 10"/>
                  <a:gd name="T3" fmla="*/ 4 h 9"/>
                  <a:gd name="T4" fmla="*/ 10 w 10"/>
                  <a:gd name="T5" fmla="*/ 4 h 9"/>
                  <a:gd name="T6" fmla="*/ 2 w 10"/>
                  <a:gd name="T7" fmla="*/ 2 h 9"/>
                  <a:gd name="T8" fmla="*/ 2 w 10"/>
                  <a:gd name="T9" fmla="*/ 5 h 9"/>
                </a:gdLst>
                <a:ahLst/>
                <a:cxnLst>
                  <a:cxn ang="0">
                    <a:pos x="T0" y="T1"/>
                  </a:cxn>
                  <a:cxn ang="0">
                    <a:pos x="T2" y="T3"/>
                  </a:cxn>
                  <a:cxn ang="0">
                    <a:pos x="T4" y="T5"/>
                  </a:cxn>
                  <a:cxn ang="0">
                    <a:pos x="T6" y="T7"/>
                  </a:cxn>
                  <a:cxn ang="0">
                    <a:pos x="T8" y="T9"/>
                  </a:cxn>
                </a:cxnLst>
                <a:rect l="0" t="0" r="r" b="b"/>
                <a:pathLst>
                  <a:path w="10" h="9">
                    <a:moveTo>
                      <a:pt x="2" y="5"/>
                    </a:moveTo>
                    <a:cubicBezTo>
                      <a:pt x="3" y="5"/>
                      <a:pt x="4" y="4"/>
                      <a:pt x="5" y="4"/>
                    </a:cubicBezTo>
                    <a:cubicBezTo>
                      <a:pt x="5" y="4"/>
                      <a:pt x="10" y="9"/>
                      <a:pt x="10" y="4"/>
                    </a:cubicBezTo>
                    <a:cubicBezTo>
                      <a:pt x="10" y="2"/>
                      <a:pt x="3" y="0"/>
                      <a:pt x="2" y="2"/>
                    </a:cubicBezTo>
                    <a:cubicBezTo>
                      <a:pt x="0" y="3"/>
                      <a:pt x="0" y="5"/>
                      <a:pt x="2" y="5"/>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583" name="Freeform 4281"/>
              <p:cNvSpPr>
                <a:spLocks/>
              </p:cNvSpPr>
              <p:nvPr/>
            </p:nvSpPr>
            <p:spPr bwMode="auto">
              <a:xfrm>
                <a:off x="4595" y="1837"/>
                <a:ext cx="1" cy="0"/>
              </a:xfrm>
              <a:custGeom>
                <a:avLst/>
                <a:gdLst>
                  <a:gd name="T0" fmla="*/ 0 w 6"/>
                  <a:gd name="T1" fmla="*/ 2 h 5"/>
                  <a:gd name="T2" fmla="*/ 3 w 6"/>
                  <a:gd name="T3" fmla="*/ 4 h 5"/>
                  <a:gd name="T4" fmla="*/ 5 w 6"/>
                  <a:gd name="T5" fmla="*/ 0 h 5"/>
                  <a:gd name="T6" fmla="*/ 0 w 6"/>
                  <a:gd name="T7" fmla="*/ 2 h 5"/>
                </a:gdLst>
                <a:ahLst/>
                <a:cxnLst>
                  <a:cxn ang="0">
                    <a:pos x="T0" y="T1"/>
                  </a:cxn>
                  <a:cxn ang="0">
                    <a:pos x="T2" y="T3"/>
                  </a:cxn>
                  <a:cxn ang="0">
                    <a:pos x="T4" y="T5"/>
                  </a:cxn>
                  <a:cxn ang="0">
                    <a:pos x="T6" y="T7"/>
                  </a:cxn>
                </a:cxnLst>
                <a:rect l="0" t="0" r="r" b="b"/>
                <a:pathLst>
                  <a:path w="6" h="5">
                    <a:moveTo>
                      <a:pt x="0" y="2"/>
                    </a:moveTo>
                    <a:cubicBezTo>
                      <a:pt x="0" y="3"/>
                      <a:pt x="2" y="5"/>
                      <a:pt x="3" y="4"/>
                    </a:cubicBezTo>
                    <a:cubicBezTo>
                      <a:pt x="4" y="3"/>
                      <a:pt x="6" y="1"/>
                      <a:pt x="5" y="0"/>
                    </a:cubicBezTo>
                    <a:cubicBezTo>
                      <a:pt x="4" y="0"/>
                      <a:pt x="0" y="1"/>
                      <a:pt x="0" y="2"/>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584" name="Freeform 4282"/>
              <p:cNvSpPr>
                <a:spLocks/>
              </p:cNvSpPr>
              <p:nvPr/>
            </p:nvSpPr>
            <p:spPr bwMode="auto">
              <a:xfrm>
                <a:off x="4592" y="1837"/>
                <a:ext cx="6" cy="8"/>
              </a:xfrm>
              <a:custGeom>
                <a:avLst/>
                <a:gdLst>
                  <a:gd name="T0" fmla="*/ 38 w 41"/>
                  <a:gd name="T1" fmla="*/ 44 h 61"/>
                  <a:gd name="T2" fmla="*/ 40 w 41"/>
                  <a:gd name="T3" fmla="*/ 41 h 61"/>
                  <a:gd name="T4" fmla="*/ 39 w 41"/>
                  <a:gd name="T5" fmla="*/ 33 h 61"/>
                  <a:gd name="T6" fmla="*/ 40 w 41"/>
                  <a:gd name="T7" fmla="*/ 24 h 61"/>
                  <a:gd name="T8" fmla="*/ 36 w 41"/>
                  <a:gd name="T9" fmla="*/ 10 h 61"/>
                  <a:gd name="T10" fmla="*/ 31 w 41"/>
                  <a:gd name="T11" fmla="*/ 2 h 61"/>
                  <a:gd name="T12" fmla="*/ 30 w 41"/>
                  <a:gd name="T13" fmla="*/ 0 h 61"/>
                  <a:gd name="T14" fmla="*/ 27 w 41"/>
                  <a:gd name="T15" fmla="*/ 3 h 61"/>
                  <a:gd name="T16" fmla="*/ 20 w 41"/>
                  <a:gd name="T17" fmla="*/ 4 h 61"/>
                  <a:gd name="T18" fmla="*/ 20 w 41"/>
                  <a:gd name="T19" fmla="*/ 9 h 61"/>
                  <a:gd name="T20" fmla="*/ 18 w 41"/>
                  <a:gd name="T21" fmla="*/ 12 h 61"/>
                  <a:gd name="T22" fmla="*/ 17 w 41"/>
                  <a:gd name="T23" fmla="*/ 14 h 61"/>
                  <a:gd name="T24" fmla="*/ 16 w 41"/>
                  <a:gd name="T25" fmla="*/ 10 h 61"/>
                  <a:gd name="T26" fmla="*/ 11 w 41"/>
                  <a:gd name="T27" fmla="*/ 12 h 61"/>
                  <a:gd name="T28" fmla="*/ 9 w 41"/>
                  <a:gd name="T29" fmla="*/ 11 h 61"/>
                  <a:gd name="T30" fmla="*/ 7 w 41"/>
                  <a:gd name="T31" fmla="*/ 13 h 61"/>
                  <a:gd name="T32" fmla="*/ 2 w 41"/>
                  <a:gd name="T33" fmla="*/ 13 h 61"/>
                  <a:gd name="T34" fmla="*/ 1 w 41"/>
                  <a:gd name="T35" fmla="*/ 18 h 61"/>
                  <a:gd name="T36" fmla="*/ 4 w 41"/>
                  <a:gd name="T37" fmla="*/ 16 h 61"/>
                  <a:gd name="T38" fmla="*/ 4 w 41"/>
                  <a:gd name="T39" fmla="*/ 18 h 61"/>
                  <a:gd name="T40" fmla="*/ 17 w 41"/>
                  <a:gd name="T41" fmla="*/ 16 h 61"/>
                  <a:gd name="T42" fmla="*/ 16 w 41"/>
                  <a:gd name="T43" fmla="*/ 19 h 61"/>
                  <a:gd name="T44" fmla="*/ 13 w 41"/>
                  <a:gd name="T45" fmla="*/ 25 h 61"/>
                  <a:gd name="T46" fmla="*/ 12 w 41"/>
                  <a:gd name="T47" fmla="*/ 33 h 61"/>
                  <a:gd name="T48" fmla="*/ 14 w 41"/>
                  <a:gd name="T49" fmla="*/ 31 h 61"/>
                  <a:gd name="T50" fmla="*/ 14 w 41"/>
                  <a:gd name="T51" fmla="*/ 33 h 61"/>
                  <a:gd name="T52" fmla="*/ 18 w 41"/>
                  <a:gd name="T53" fmla="*/ 28 h 61"/>
                  <a:gd name="T54" fmla="*/ 20 w 41"/>
                  <a:gd name="T55" fmla="*/ 36 h 61"/>
                  <a:gd name="T56" fmla="*/ 18 w 41"/>
                  <a:gd name="T57" fmla="*/ 44 h 61"/>
                  <a:gd name="T58" fmla="*/ 22 w 41"/>
                  <a:gd name="T59" fmla="*/ 44 h 61"/>
                  <a:gd name="T60" fmla="*/ 17 w 41"/>
                  <a:gd name="T61" fmla="*/ 46 h 61"/>
                  <a:gd name="T62" fmla="*/ 17 w 41"/>
                  <a:gd name="T63" fmla="*/ 51 h 61"/>
                  <a:gd name="T64" fmla="*/ 18 w 41"/>
                  <a:gd name="T65" fmla="*/ 61 h 61"/>
                  <a:gd name="T66" fmla="*/ 21 w 41"/>
                  <a:gd name="T67" fmla="*/ 57 h 61"/>
                  <a:gd name="T68" fmla="*/ 24 w 41"/>
                  <a:gd name="T69" fmla="*/ 54 h 61"/>
                  <a:gd name="T70" fmla="*/ 27 w 41"/>
                  <a:gd name="T71" fmla="*/ 51 h 61"/>
                  <a:gd name="T72" fmla="*/ 29 w 41"/>
                  <a:gd name="T73" fmla="*/ 47 h 61"/>
                  <a:gd name="T74" fmla="*/ 33 w 41"/>
                  <a:gd name="T75" fmla="*/ 47 h 61"/>
                  <a:gd name="T76" fmla="*/ 37 w 41"/>
                  <a:gd name="T77" fmla="*/ 45 h 61"/>
                  <a:gd name="T78" fmla="*/ 38 w 41"/>
                  <a:gd name="T79" fmla="*/ 51 h 61"/>
                  <a:gd name="T80" fmla="*/ 40 w 41"/>
                  <a:gd name="T81" fmla="*/ 52 h 61"/>
                  <a:gd name="T82" fmla="*/ 40 w 41"/>
                  <a:gd name="T83" fmla="*/ 46 h 61"/>
                  <a:gd name="T84" fmla="*/ 38 w 41"/>
                  <a:gd name="T85" fmla="*/ 44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 h="61">
                    <a:moveTo>
                      <a:pt x="38" y="44"/>
                    </a:moveTo>
                    <a:cubicBezTo>
                      <a:pt x="38" y="43"/>
                      <a:pt x="39" y="41"/>
                      <a:pt x="40" y="41"/>
                    </a:cubicBezTo>
                    <a:cubicBezTo>
                      <a:pt x="41" y="38"/>
                      <a:pt x="40" y="36"/>
                      <a:pt x="39" y="33"/>
                    </a:cubicBezTo>
                    <a:cubicBezTo>
                      <a:pt x="39" y="30"/>
                      <a:pt x="40" y="27"/>
                      <a:pt x="40" y="24"/>
                    </a:cubicBezTo>
                    <a:cubicBezTo>
                      <a:pt x="40" y="20"/>
                      <a:pt x="38" y="14"/>
                      <a:pt x="36" y="10"/>
                    </a:cubicBezTo>
                    <a:cubicBezTo>
                      <a:pt x="34" y="7"/>
                      <a:pt x="34" y="5"/>
                      <a:pt x="31" y="2"/>
                    </a:cubicBezTo>
                    <a:cubicBezTo>
                      <a:pt x="31" y="2"/>
                      <a:pt x="31" y="1"/>
                      <a:pt x="30" y="0"/>
                    </a:cubicBezTo>
                    <a:cubicBezTo>
                      <a:pt x="29" y="0"/>
                      <a:pt x="28" y="2"/>
                      <a:pt x="27" y="3"/>
                    </a:cubicBezTo>
                    <a:cubicBezTo>
                      <a:pt x="26" y="3"/>
                      <a:pt x="22" y="4"/>
                      <a:pt x="20" y="4"/>
                    </a:cubicBezTo>
                    <a:cubicBezTo>
                      <a:pt x="20" y="7"/>
                      <a:pt x="22" y="6"/>
                      <a:pt x="20" y="9"/>
                    </a:cubicBezTo>
                    <a:cubicBezTo>
                      <a:pt x="19" y="10"/>
                      <a:pt x="19" y="11"/>
                      <a:pt x="18" y="12"/>
                    </a:cubicBezTo>
                    <a:cubicBezTo>
                      <a:pt x="18" y="13"/>
                      <a:pt x="18" y="14"/>
                      <a:pt x="17" y="14"/>
                    </a:cubicBezTo>
                    <a:cubicBezTo>
                      <a:pt x="16" y="13"/>
                      <a:pt x="17" y="10"/>
                      <a:pt x="16" y="10"/>
                    </a:cubicBezTo>
                    <a:cubicBezTo>
                      <a:pt x="15" y="9"/>
                      <a:pt x="13" y="12"/>
                      <a:pt x="11" y="12"/>
                    </a:cubicBezTo>
                    <a:cubicBezTo>
                      <a:pt x="10" y="12"/>
                      <a:pt x="10" y="11"/>
                      <a:pt x="9" y="11"/>
                    </a:cubicBezTo>
                    <a:cubicBezTo>
                      <a:pt x="8" y="11"/>
                      <a:pt x="8" y="12"/>
                      <a:pt x="7" y="13"/>
                    </a:cubicBezTo>
                    <a:cubicBezTo>
                      <a:pt x="5" y="14"/>
                      <a:pt x="3" y="16"/>
                      <a:pt x="2" y="13"/>
                    </a:cubicBezTo>
                    <a:cubicBezTo>
                      <a:pt x="1" y="14"/>
                      <a:pt x="0" y="18"/>
                      <a:pt x="1" y="18"/>
                    </a:cubicBezTo>
                    <a:cubicBezTo>
                      <a:pt x="2" y="19"/>
                      <a:pt x="3" y="16"/>
                      <a:pt x="4" y="16"/>
                    </a:cubicBezTo>
                    <a:cubicBezTo>
                      <a:pt x="5" y="16"/>
                      <a:pt x="5" y="18"/>
                      <a:pt x="4" y="18"/>
                    </a:cubicBezTo>
                    <a:cubicBezTo>
                      <a:pt x="5" y="21"/>
                      <a:pt x="14" y="15"/>
                      <a:pt x="17" y="16"/>
                    </a:cubicBezTo>
                    <a:cubicBezTo>
                      <a:pt x="16" y="17"/>
                      <a:pt x="16" y="18"/>
                      <a:pt x="16" y="19"/>
                    </a:cubicBezTo>
                    <a:cubicBezTo>
                      <a:pt x="15" y="21"/>
                      <a:pt x="14" y="22"/>
                      <a:pt x="13" y="25"/>
                    </a:cubicBezTo>
                    <a:cubicBezTo>
                      <a:pt x="13" y="27"/>
                      <a:pt x="11" y="31"/>
                      <a:pt x="12" y="33"/>
                    </a:cubicBezTo>
                    <a:cubicBezTo>
                      <a:pt x="13" y="33"/>
                      <a:pt x="14" y="32"/>
                      <a:pt x="14" y="31"/>
                    </a:cubicBezTo>
                    <a:cubicBezTo>
                      <a:pt x="14" y="32"/>
                      <a:pt x="15" y="33"/>
                      <a:pt x="14" y="33"/>
                    </a:cubicBezTo>
                    <a:cubicBezTo>
                      <a:pt x="16" y="32"/>
                      <a:pt x="15" y="29"/>
                      <a:pt x="18" y="28"/>
                    </a:cubicBezTo>
                    <a:cubicBezTo>
                      <a:pt x="19" y="30"/>
                      <a:pt x="20" y="33"/>
                      <a:pt x="20" y="36"/>
                    </a:cubicBezTo>
                    <a:cubicBezTo>
                      <a:pt x="19" y="39"/>
                      <a:pt x="19" y="41"/>
                      <a:pt x="18" y="44"/>
                    </a:cubicBezTo>
                    <a:cubicBezTo>
                      <a:pt x="20" y="44"/>
                      <a:pt x="21" y="43"/>
                      <a:pt x="22" y="44"/>
                    </a:cubicBezTo>
                    <a:cubicBezTo>
                      <a:pt x="21" y="45"/>
                      <a:pt x="18" y="45"/>
                      <a:pt x="17" y="46"/>
                    </a:cubicBezTo>
                    <a:cubicBezTo>
                      <a:pt x="16" y="47"/>
                      <a:pt x="17" y="49"/>
                      <a:pt x="17" y="51"/>
                    </a:cubicBezTo>
                    <a:cubicBezTo>
                      <a:pt x="17" y="54"/>
                      <a:pt x="18" y="57"/>
                      <a:pt x="18" y="61"/>
                    </a:cubicBezTo>
                    <a:cubicBezTo>
                      <a:pt x="20" y="60"/>
                      <a:pt x="20" y="59"/>
                      <a:pt x="21" y="57"/>
                    </a:cubicBezTo>
                    <a:cubicBezTo>
                      <a:pt x="22" y="55"/>
                      <a:pt x="22" y="56"/>
                      <a:pt x="24" y="54"/>
                    </a:cubicBezTo>
                    <a:cubicBezTo>
                      <a:pt x="25" y="53"/>
                      <a:pt x="26" y="52"/>
                      <a:pt x="27" y="51"/>
                    </a:cubicBezTo>
                    <a:cubicBezTo>
                      <a:pt x="29" y="50"/>
                      <a:pt x="29" y="51"/>
                      <a:pt x="29" y="47"/>
                    </a:cubicBezTo>
                    <a:cubicBezTo>
                      <a:pt x="31" y="46"/>
                      <a:pt x="31" y="48"/>
                      <a:pt x="33" y="47"/>
                    </a:cubicBezTo>
                    <a:cubicBezTo>
                      <a:pt x="34" y="47"/>
                      <a:pt x="35" y="46"/>
                      <a:pt x="37" y="45"/>
                    </a:cubicBezTo>
                    <a:cubicBezTo>
                      <a:pt x="35" y="47"/>
                      <a:pt x="37" y="49"/>
                      <a:pt x="38" y="51"/>
                    </a:cubicBezTo>
                    <a:cubicBezTo>
                      <a:pt x="39" y="54"/>
                      <a:pt x="39" y="54"/>
                      <a:pt x="40" y="52"/>
                    </a:cubicBezTo>
                    <a:cubicBezTo>
                      <a:pt x="41" y="50"/>
                      <a:pt x="41" y="47"/>
                      <a:pt x="40" y="46"/>
                    </a:cubicBezTo>
                    <a:cubicBezTo>
                      <a:pt x="40" y="45"/>
                      <a:pt x="39" y="45"/>
                      <a:pt x="38" y="44"/>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585" name="Freeform 4283"/>
              <p:cNvSpPr>
                <a:spLocks/>
              </p:cNvSpPr>
              <p:nvPr/>
            </p:nvSpPr>
            <p:spPr bwMode="auto">
              <a:xfrm>
                <a:off x="4597" y="1838"/>
                <a:ext cx="1" cy="1"/>
              </a:xfrm>
              <a:custGeom>
                <a:avLst/>
                <a:gdLst>
                  <a:gd name="T0" fmla="*/ 3 w 6"/>
                  <a:gd name="T1" fmla="*/ 0 h 8"/>
                  <a:gd name="T2" fmla="*/ 3 w 6"/>
                  <a:gd name="T3" fmla="*/ 8 h 8"/>
                  <a:gd name="T4" fmla="*/ 3 w 6"/>
                  <a:gd name="T5" fmla="*/ 0 h 8"/>
                </a:gdLst>
                <a:ahLst/>
                <a:cxnLst>
                  <a:cxn ang="0">
                    <a:pos x="T0" y="T1"/>
                  </a:cxn>
                  <a:cxn ang="0">
                    <a:pos x="T2" y="T3"/>
                  </a:cxn>
                  <a:cxn ang="0">
                    <a:pos x="T4" y="T5"/>
                  </a:cxn>
                </a:cxnLst>
                <a:rect l="0" t="0" r="r" b="b"/>
                <a:pathLst>
                  <a:path w="6" h="8">
                    <a:moveTo>
                      <a:pt x="3" y="0"/>
                    </a:moveTo>
                    <a:cubicBezTo>
                      <a:pt x="0" y="1"/>
                      <a:pt x="3" y="7"/>
                      <a:pt x="3" y="8"/>
                    </a:cubicBezTo>
                    <a:cubicBezTo>
                      <a:pt x="3" y="6"/>
                      <a:pt x="6" y="0"/>
                      <a:pt x="3" y="0"/>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586" name="Freeform 4284"/>
              <p:cNvSpPr>
                <a:spLocks/>
              </p:cNvSpPr>
              <p:nvPr/>
            </p:nvSpPr>
            <p:spPr bwMode="auto">
              <a:xfrm>
                <a:off x="4600" y="1840"/>
                <a:ext cx="0" cy="1"/>
              </a:xfrm>
              <a:custGeom>
                <a:avLst/>
                <a:gdLst>
                  <a:gd name="T0" fmla="*/ 1 w 3"/>
                  <a:gd name="T1" fmla="*/ 5 h 7"/>
                  <a:gd name="T2" fmla="*/ 3 w 3"/>
                  <a:gd name="T3" fmla="*/ 3 h 7"/>
                  <a:gd name="T4" fmla="*/ 1 w 3"/>
                  <a:gd name="T5" fmla="*/ 5 h 7"/>
                </a:gdLst>
                <a:ahLst/>
                <a:cxnLst>
                  <a:cxn ang="0">
                    <a:pos x="T0" y="T1"/>
                  </a:cxn>
                  <a:cxn ang="0">
                    <a:pos x="T2" y="T3"/>
                  </a:cxn>
                  <a:cxn ang="0">
                    <a:pos x="T4" y="T5"/>
                  </a:cxn>
                </a:cxnLst>
                <a:rect l="0" t="0" r="r" b="b"/>
                <a:pathLst>
                  <a:path w="3" h="7">
                    <a:moveTo>
                      <a:pt x="1" y="5"/>
                    </a:moveTo>
                    <a:cubicBezTo>
                      <a:pt x="2" y="7"/>
                      <a:pt x="3" y="4"/>
                      <a:pt x="3" y="3"/>
                    </a:cubicBezTo>
                    <a:cubicBezTo>
                      <a:pt x="2" y="0"/>
                      <a:pt x="0" y="3"/>
                      <a:pt x="1" y="5"/>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587" name="Freeform 4285"/>
              <p:cNvSpPr>
                <a:spLocks/>
              </p:cNvSpPr>
              <p:nvPr/>
            </p:nvSpPr>
            <p:spPr bwMode="auto">
              <a:xfrm>
                <a:off x="4582" y="1835"/>
                <a:ext cx="0" cy="1"/>
              </a:xfrm>
              <a:custGeom>
                <a:avLst/>
                <a:gdLst>
                  <a:gd name="T0" fmla="*/ 3 w 3"/>
                  <a:gd name="T1" fmla="*/ 0 h 6"/>
                  <a:gd name="T2" fmla="*/ 0 w 3"/>
                  <a:gd name="T3" fmla="*/ 6 h 6"/>
                  <a:gd name="T4" fmla="*/ 2 w 3"/>
                  <a:gd name="T5" fmla="*/ 3 h 6"/>
                  <a:gd name="T6" fmla="*/ 3 w 3"/>
                  <a:gd name="T7" fmla="*/ 0 h 6"/>
                </a:gdLst>
                <a:ahLst/>
                <a:cxnLst>
                  <a:cxn ang="0">
                    <a:pos x="T0" y="T1"/>
                  </a:cxn>
                  <a:cxn ang="0">
                    <a:pos x="T2" y="T3"/>
                  </a:cxn>
                  <a:cxn ang="0">
                    <a:pos x="T4" y="T5"/>
                  </a:cxn>
                  <a:cxn ang="0">
                    <a:pos x="T6" y="T7"/>
                  </a:cxn>
                </a:cxnLst>
                <a:rect l="0" t="0" r="r" b="b"/>
                <a:pathLst>
                  <a:path w="3" h="6">
                    <a:moveTo>
                      <a:pt x="3" y="0"/>
                    </a:moveTo>
                    <a:cubicBezTo>
                      <a:pt x="1" y="2"/>
                      <a:pt x="0" y="3"/>
                      <a:pt x="0" y="6"/>
                    </a:cubicBezTo>
                    <a:cubicBezTo>
                      <a:pt x="0" y="6"/>
                      <a:pt x="2" y="4"/>
                      <a:pt x="2" y="3"/>
                    </a:cubicBezTo>
                    <a:cubicBezTo>
                      <a:pt x="3" y="2"/>
                      <a:pt x="3" y="2"/>
                      <a:pt x="3" y="0"/>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588" name="Freeform 4286"/>
              <p:cNvSpPr>
                <a:spLocks/>
              </p:cNvSpPr>
              <p:nvPr/>
            </p:nvSpPr>
            <p:spPr bwMode="auto">
              <a:xfrm>
                <a:off x="4580" y="1836"/>
                <a:ext cx="1" cy="1"/>
              </a:xfrm>
              <a:custGeom>
                <a:avLst/>
                <a:gdLst>
                  <a:gd name="T0" fmla="*/ 0 w 9"/>
                  <a:gd name="T1" fmla="*/ 7 h 7"/>
                  <a:gd name="T2" fmla="*/ 3 w 9"/>
                  <a:gd name="T3" fmla="*/ 5 h 7"/>
                  <a:gd name="T4" fmla="*/ 6 w 9"/>
                  <a:gd name="T5" fmla="*/ 3 h 7"/>
                  <a:gd name="T6" fmla="*/ 8 w 9"/>
                  <a:gd name="T7" fmla="*/ 2 h 7"/>
                  <a:gd name="T8" fmla="*/ 6 w 9"/>
                  <a:gd name="T9" fmla="*/ 0 h 7"/>
                  <a:gd name="T10" fmla="*/ 3 w 9"/>
                  <a:gd name="T11" fmla="*/ 2 h 7"/>
                  <a:gd name="T12" fmla="*/ 0 w 9"/>
                  <a:gd name="T13" fmla="*/ 7 h 7"/>
                </a:gdLst>
                <a:ahLst/>
                <a:cxnLst>
                  <a:cxn ang="0">
                    <a:pos x="T0" y="T1"/>
                  </a:cxn>
                  <a:cxn ang="0">
                    <a:pos x="T2" y="T3"/>
                  </a:cxn>
                  <a:cxn ang="0">
                    <a:pos x="T4" y="T5"/>
                  </a:cxn>
                  <a:cxn ang="0">
                    <a:pos x="T6" y="T7"/>
                  </a:cxn>
                  <a:cxn ang="0">
                    <a:pos x="T8" y="T9"/>
                  </a:cxn>
                  <a:cxn ang="0">
                    <a:pos x="T10" y="T11"/>
                  </a:cxn>
                  <a:cxn ang="0">
                    <a:pos x="T12" y="T13"/>
                  </a:cxn>
                </a:cxnLst>
                <a:rect l="0" t="0" r="r" b="b"/>
                <a:pathLst>
                  <a:path w="9" h="7">
                    <a:moveTo>
                      <a:pt x="0" y="7"/>
                    </a:moveTo>
                    <a:cubicBezTo>
                      <a:pt x="1" y="7"/>
                      <a:pt x="3" y="7"/>
                      <a:pt x="3" y="5"/>
                    </a:cubicBezTo>
                    <a:cubicBezTo>
                      <a:pt x="5" y="5"/>
                      <a:pt x="4" y="4"/>
                      <a:pt x="6" y="3"/>
                    </a:cubicBezTo>
                    <a:cubicBezTo>
                      <a:pt x="6" y="3"/>
                      <a:pt x="8" y="3"/>
                      <a:pt x="8" y="2"/>
                    </a:cubicBezTo>
                    <a:cubicBezTo>
                      <a:pt x="9" y="1"/>
                      <a:pt x="7" y="0"/>
                      <a:pt x="6" y="0"/>
                    </a:cubicBezTo>
                    <a:cubicBezTo>
                      <a:pt x="5" y="0"/>
                      <a:pt x="4" y="2"/>
                      <a:pt x="3" y="2"/>
                    </a:cubicBezTo>
                    <a:cubicBezTo>
                      <a:pt x="2" y="4"/>
                      <a:pt x="0" y="5"/>
                      <a:pt x="0" y="7"/>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589" name="Freeform 4287"/>
              <p:cNvSpPr>
                <a:spLocks/>
              </p:cNvSpPr>
              <p:nvPr/>
            </p:nvSpPr>
            <p:spPr bwMode="auto">
              <a:xfrm>
                <a:off x="4581" y="1835"/>
                <a:ext cx="0" cy="1"/>
              </a:xfrm>
              <a:custGeom>
                <a:avLst/>
                <a:gdLst>
                  <a:gd name="T0" fmla="*/ 2 w 6"/>
                  <a:gd name="T1" fmla="*/ 7 h 7"/>
                  <a:gd name="T2" fmla="*/ 5 w 6"/>
                  <a:gd name="T3" fmla="*/ 4 h 7"/>
                  <a:gd name="T4" fmla="*/ 2 w 6"/>
                  <a:gd name="T5" fmla="*/ 7 h 7"/>
                </a:gdLst>
                <a:ahLst/>
                <a:cxnLst>
                  <a:cxn ang="0">
                    <a:pos x="T0" y="T1"/>
                  </a:cxn>
                  <a:cxn ang="0">
                    <a:pos x="T2" y="T3"/>
                  </a:cxn>
                  <a:cxn ang="0">
                    <a:pos x="T4" y="T5"/>
                  </a:cxn>
                </a:cxnLst>
                <a:rect l="0" t="0" r="r" b="b"/>
                <a:pathLst>
                  <a:path w="6" h="7">
                    <a:moveTo>
                      <a:pt x="2" y="7"/>
                    </a:moveTo>
                    <a:cubicBezTo>
                      <a:pt x="2" y="7"/>
                      <a:pt x="5" y="5"/>
                      <a:pt x="5" y="4"/>
                    </a:cubicBezTo>
                    <a:cubicBezTo>
                      <a:pt x="6" y="0"/>
                      <a:pt x="0" y="4"/>
                      <a:pt x="2" y="7"/>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590" name="Freeform 4288"/>
              <p:cNvSpPr>
                <a:spLocks/>
              </p:cNvSpPr>
              <p:nvPr/>
            </p:nvSpPr>
            <p:spPr bwMode="auto">
              <a:xfrm>
                <a:off x="4573" y="1832"/>
                <a:ext cx="8" cy="10"/>
              </a:xfrm>
              <a:custGeom>
                <a:avLst/>
                <a:gdLst>
                  <a:gd name="T0" fmla="*/ 0 w 57"/>
                  <a:gd name="T1" fmla="*/ 67 h 71"/>
                  <a:gd name="T2" fmla="*/ 3 w 57"/>
                  <a:gd name="T3" fmla="*/ 70 h 71"/>
                  <a:gd name="T4" fmla="*/ 3 w 57"/>
                  <a:gd name="T5" fmla="*/ 67 h 71"/>
                  <a:gd name="T6" fmla="*/ 8 w 57"/>
                  <a:gd name="T7" fmla="*/ 57 h 71"/>
                  <a:gd name="T8" fmla="*/ 13 w 57"/>
                  <a:gd name="T9" fmla="*/ 53 h 71"/>
                  <a:gd name="T10" fmla="*/ 19 w 57"/>
                  <a:gd name="T11" fmla="*/ 47 h 71"/>
                  <a:gd name="T12" fmla="*/ 21 w 57"/>
                  <a:gd name="T13" fmla="*/ 43 h 71"/>
                  <a:gd name="T14" fmla="*/ 26 w 57"/>
                  <a:gd name="T15" fmla="*/ 40 h 71"/>
                  <a:gd name="T16" fmla="*/ 32 w 57"/>
                  <a:gd name="T17" fmla="*/ 31 h 71"/>
                  <a:gd name="T18" fmla="*/ 32 w 57"/>
                  <a:gd name="T19" fmla="*/ 37 h 71"/>
                  <a:gd name="T20" fmla="*/ 32 w 57"/>
                  <a:gd name="T21" fmla="*/ 39 h 71"/>
                  <a:gd name="T22" fmla="*/ 30 w 57"/>
                  <a:gd name="T23" fmla="*/ 39 h 71"/>
                  <a:gd name="T24" fmla="*/ 29 w 57"/>
                  <a:gd name="T25" fmla="*/ 44 h 71"/>
                  <a:gd name="T26" fmla="*/ 31 w 57"/>
                  <a:gd name="T27" fmla="*/ 44 h 71"/>
                  <a:gd name="T28" fmla="*/ 31 w 57"/>
                  <a:gd name="T29" fmla="*/ 45 h 71"/>
                  <a:gd name="T30" fmla="*/ 40 w 57"/>
                  <a:gd name="T31" fmla="*/ 42 h 71"/>
                  <a:gd name="T32" fmla="*/ 42 w 57"/>
                  <a:gd name="T33" fmla="*/ 38 h 71"/>
                  <a:gd name="T34" fmla="*/ 41 w 57"/>
                  <a:gd name="T35" fmla="*/ 31 h 71"/>
                  <a:gd name="T36" fmla="*/ 44 w 57"/>
                  <a:gd name="T37" fmla="*/ 30 h 71"/>
                  <a:gd name="T38" fmla="*/ 44 w 57"/>
                  <a:gd name="T39" fmla="*/ 27 h 71"/>
                  <a:gd name="T40" fmla="*/ 48 w 57"/>
                  <a:gd name="T41" fmla="*/ 24 h 71"/>
                  <a:gd name="T42" fmla="*/ 52 w 57"/>
                  <a:gd name="T43" fmla="*/ 22 h 71"/>
                  <a:gd name="T44" fmla="*/ 53 w 57"/>
                  <a:gd name="T45" fmla="*/ 26 h 71"/>
                  <a:gd name="T46" fmla="*/ 57 w 57"/>
                  <a:gd name="T47" fmla="*/ 20 h 71"/>
                  <a:gd name="T48" fmla="*/ 56 w 57"/>
                  <a:gd name="T49" fmla="*/ 15 h 71"/>
                  <a:gd name="T50" fmla="*/ 55 w 57"/>
                  <a:gd name="T51" fmla="*/ 14 h 71"/>
                  <a:gd name="T52" fmla="*/ 54 w 57"/>
                  <a:gd name="T53" fmla="*/ 14 h 71"/>
                  <a:gd name="T54" fmla="*/ 55 w 57"/>
                  <a:gd name="T55" fmla="*/ 10 h 71"/>
                  <a:gd name="T56" fmla="*/ 52 w 57"/>
                  <a:gd name="T57" fmla="*/ 13 h 71"/>
                  <a:gd name="T58" fmla="*/ 49 w 57"/>
                  <a:gd name="T59" fmla="*/ 10 h 71"/>
                  <a:gd name="T60" fmla="*/ 46 w 57"/>
                  <a:gd name="T61" fmla="*/ 8 h 71"/>
                  <a:gd name="T62" fmla="*/ 47 w 57"/>
                  <a:gd name="T63" fmla="*/ 4 h 71"/>
                  <a:gd name="T64" fmla="*/ 44 w 57"/>
                  <a:gd name="T65" fmla="*/ 0 h 71"/>
                  <a:gd name="T66" fmla="*/ 41 w 57"/>
                  <a:gd name="T67" fmla="*/ 3 h 71"/>
                  <a:gd name="T68" fmla="*/ 39 w 57"/>
                  <a:gd name="T69" fmla="*/ 2 h 71"/>
                  <a:gd name="T70" fmla="*/ 35 w 57"/>
                  <a:gd name="T71" fmla="*/ 6 h 71"/>
                  <a:gd name="T72" fmla="*/ 27 w 57"/>
                  <a:gd name="T73" fmla="*/ 18 h 71"/>
                  <a:gd name="T74" fmla="*/ 24 w 57"/>
                  <a:gd name="T75" fmla="*/ 22 h 71"/>
                  <a:gd name="T76" fmla="*/ 19 w 57"/>
                  <a:gd name="T77" fmla="*/ 27 h 71"/>
                  <a:gd name="T78" fmla="*/ 23 w 57"/>
                  <a:gd name="T79" fmla="*/ 29 h 71"/>
                  <a:gd name="T80" fmla="*/ 27 w 57"/>
                  <a:gd name="T81" fmla="*/ 26 h 71"/>
                  <a:gd name="T82" fmla="*/ 24 w 57"/>
                  <a:gd name="T83" fmla="*/ 31 h 71"/>
                  <a:gd name="T84" fmla="*/ 22 w 57"/>
                  <a:gd name="T85" fmla="*/ 31 h 71"/>
                  <a:gd name="T86" fmla="*/ 22 w 57"/>
                  <a:gd name="T87" fmla="*/ 30 h 71"/>
                  <a:gd name="T88" fmla="*/ 18 w 57"/>
                  <a:gd name="T89" fmla="*/ 29 h 71"/>
                  <a:gd name="T90" fmla="*/ 15 w 57"/>
                  <a:gd name="T91" fmla="*/ 33 h 71"/>
                  <a:gd name="T92" fmla="*/ 11 w 57"/>
                  <a:gd name="T93" fmla="*/ 38 h 71"/>
                  <a:gd name="T94" fmla="*/ 7 w 57"/>
                  <a:gd name="T95" fmla="*/ 43 h 71"/>
                  <a:gd name="T96" fmla="*/ 10 w 57"/>
                  <a:gd name="T97" fmla="*/ 45 h 71"/>
                  <a:gd name="T98" fmla="*/ 3 w 57"/>
                  <a:gd name="T99" fmla="*/ 50 h 71"/>
                  <a:gd name="T100" fmla="*/ 3 w 57"/>
                  <a:gd name="T101" fmla="*/ 58 h 71"/>
                  <a:gd name="T102" fmla="*/ 6 w 57"/>
                  <a:gd name="T103" fmla="*/ 58 h 71"/>
                  <a:gd name="T104" fmla="*/ 0 w 57"/>
                  <a:gd name="T105" fmla="*/ 67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7" h="71">
                    <a:moveTo>
                      <a:pt x="0" y="67"/>
                    </a:moveTo>
                    <a:cubicBezTo>
                      <a:pt x="0" y="68"/>
                      <a:pt x="1" y="71"/>
                      <a:pt x="3" y="70"/>
                    </a:cubicBezTo>
                    <a:cubicBezTo>
                      <a:pt x="4" y="70"/>
                      <a:pt x="3" y="68"/>
                      <a:pt x="3" y="67"/>
                    </a:cubicBezTo>
                    <a:cubicBezTo>
                      <a:pt x="4" y="64"/>
                      <a:pt x="6" y="60"/>
                      <a:pt x="8" y="57"/>
                    </a:cubicBezTo>
                    <a:cubicBezTo>
                      <a:pt x="12" y="58"/>
                      <a:pt x="12" y="56"/>
                      <a:pt x="13" y="53"/>
                    </a:cubicBezTo>
                    <a:cubicBezTo>
                      <a:pt x="14" y="50"/>
                      <a:pt x="17" y="49"/>
                      <a:pt x="19" y="47"/>
                    </a:cubicBezTo>
                    <a:cubicBezTo>
                      <a:pt x="20" y="45"/>
                      <a:pt x="20" y="44"/>
                      <a:pt x="21" y="43"/>
                    </a:cubicBezTo>
                    <a:cubicBezTo>
                      <a:pt x="22" y="41"/>
                      <a:pt x="24" y="41"/>
                      <a:pt x="26" y="40"/>
                    </a:cubicBezTo>
                    <a:cubicBezTo>
                      <a:pt x="28" y="38"/>
                      <a:pt x="29" y="31"/>
                      <a:pt x="32" y="31"/>
                    </a:cubicBezTo>
                    <a:cubicBezTo>
                      <a:pt x="33" y="33"/>
                      <a:pt x="32" y="35"/>
                      <a:pt x="32" y="37"/>
                    </a:cubicBezTo>
                    <a:cubicBezTo>
                      <a:pt x="32" y="38"/>
                      <a:pt x="33" y="39"/>
                      <a:pt x="32" y="39"/>
                    </a:cubicBezTo>
                    <a:cubicBezTo>
                      <a:pt x="31" y="40"/>
                      <a:pt x="30" y="39"/>
                      <a:pt x="30" y="39"/>
                    </a:cubicBezTo>
                    <a:cubicBezTo>
                      <a:pt x="29" y="39"/>
                      <a:pt x="28" y="43"/>
                      <a:pt x="29" y="44"/>
                    </a:cubicBezTo>
                    <a:cubicBezTo>
                      <a:pt x="29" y="44"/>
                      <a:pt x="30" y="44"/>
                      <a:pt x="31" y="44"/>
                    </a:cubicBezTo>
                    <a:cubicBezTo>
                      <a:pt x="31" y="44"/>
                      <a:pt x="31" y="45"/>
                      <a:pt x="31" y="45"/>
                    </a:cubicBezTo>
                    <a:cubicBezTo>
                      <a:pt x="34" y="44"/>
                      <a:pt x="37" y="43"/>
                      <a:pt x="40" y="42"/>
                    </a:cubicBezTo>
                    <a:cubicBezTo>
                      <a:pt x="43" y="41"/>
                      <a:pt x="43" y="41"/>
                      <a:pt x="42" y="38"/>
                    </a:cubicBezTo>
                    <a:cubicBezTo>
                      <a:pt x="42" y="36"/>
                      <a:pt x="41" y="32"/>
                      <a:pt x="41" y="31"/>
                    </a:cubicBezTo>
                    <a:cubicBezTo>
                      <a:pt x="42" y="29"/>
                      <a:pt x="43" y="31"/>
                      <a:pt x="44" y="30"/>
                    </a:cubicBezTo>
                    <a:cubicBezTo>
                      <a:pt x="45" y="29"/>
                      <a:pt x="46" y="27"/>
                      <a:pt x="44" y="27"/>
                    </a:cubicBezTo>
                    <a:cubicBezTo>
                      <a:pt x="44" y="26"/>
                      <a:pt x="47" y="24"/>
                      <a:pt x="48" y="24"/>
                    </a:cubicBezTo>
                    <a:cubicBezTo>
                      <a:pt x="49" y="26"/>
                      <a:pt x="50" y="23"/>
                      <a:pt x="52" y="22"/>
                    </a:cubicBezTo>
                    <a:cubicBezTo>
                      <a:pt x="54" y="22"/>
                      <a:pt x="52" y="24"/>
                      <a:pt x="53" y="26"/>
                    </a:cubicBezTo>
                    <a:cubicBezTo>
                      <a:pt x="54" y="26"/>
                      <a:pt x="57" y="22"/>
                      <a:pt x="57" y="20"/>
                    </a:cubicBezTo>
                    <a:cubicBezTo>
                      <a:pt x="57" y="18"/>
                      <a:pt x="53" y="17"/>
                      <a:pt x="56" y="15"/>
                    </a:cubicBezTo>
                    <a:cubicBezTo>
                      <a:pt x="56" y="15"/>
                      <a:pt x="55" y="14"/>
                      <a:pt x="55" y="14"/>
                    </a:cubicBezTo>
                    <a:cubicBezTo>
                      <a:pt x="55" y="14"/>
                      <a:pt x="55" y="14"/>
                      <a:pt x="54" y="14"/>
                    </a:cubicBezTo>
                    <a:cubicBezTo>
                      <a:pt x="54" y="12"/>
                      <a:pt x="57" y="13"/>
                      <a:pt x="55" y="10"/>
                    </a:cubicBezTo>
                    <a:cubicBezTo>
                      <a:pt x="54" y="11"/>
                      <a:pt x="54" y="13"/>
                      <a:pt x="52" y="13"/>
                    </a:cubicBezTo>
                    <a:cubicBezTo>
                      <a:pt x="52" y="13"/>
                      <a:pt x="50" y="10"/>
                      <a:pt x="49" y="10"/>
                    </a:cubicBezTo>
                    <a:cubicBezTo>
                      <a:pt x="48" y="9"/>
                      <a:pt x="46" y="9"/>
                      <a:pt x="46" y="8"/>
                    </a:cubicBezTo>
                    <a:cubicBezTo>
                      <a:pt x="44" y="6"/>
                      <a:pt x="47" y="5"/>
                      <a:pt x="47" y="4"/>
                    </a:cubicBezTo>
                    <a:cubicBezTo>
                      <a:pt x="47" y="2"/>
                      <a:pt x="45" y="1"/>
                      <a:pt x="44" y="0"/>
                    </a:cubicBezTo>
                    <a:cubicBezTo>
                      <a:pt x="44" y="0"/>
                      <a:pt x="42" y="3"/>
                      <a:pt x="41" y="3"/>
                    </a:cubicBezTo>
                    <a:cubicBezTo>
                      <a:pt x="40" y="3"/>
                      <a:pt x="40" y="1"/>
                      <a:pt x="39" y="2"/>
                    </a:cubicBezTo>
                    <a:cubicBezTo>
                      <a:pt x="37" y="2"/>
                      <a:pt x="35" y="5"/>
                      <a:pt x="35" y="6"/>
                    </a:cubicBezTo>
                    <a:cubicBezTo>
                      <a:pt x="32" y="9"/>
                      <a:pt x="31" y="15"/>
                      <a:pt x="27" y="18"/>
                    </a:cubicBezTo>
                    <a:cubicBezTo>
                      <a:pt x="25" y="19"/>
                      <a:pt x="25" y="20"/>
                      <a:pt x="24" y="22"/>
                    </a:cubicBezTo>
                    <a:cubicBezTo>
                      <a:pt x="23" y="23"/>
                      <a:pt x="20" y="27"/>
                      <a:pt x="19" y="27"/>
                    </a:cubicBezTo>
                    <a:cubicBezTo>
                      <a:pt x="20" y="29"/>
                      <a:pt x="22" y="29"/>
                      <a:pt x="23" y="29"/>
                    </a:cubicBezTo>
                    <a:cubicBezTo>
                      <a:pt x="25" y="29"/>
                      <a:pt x="25" y="27"/>
                      <a:pt x="27" y="26"/>
                    </a:cubicBezTo>
                    <a:cubicBezTo>
                      <a:pt x="27" y="28"/>
                      <a:pt x="25" y="29"/>
                      <a:pt x="24" y="31"/>
                    </a:cubicBezTo>
                    <a:cubicBezTo>
                      <a:pt x="24" y="31"/>
                      <a:pt x="22" y="31"/>
                      <a:pt x="22" y="31"/>
                    </a:cubicBezTo>
                    <a:cubicBezTo>
                      <a:pt x="22" y="31"/>
                      <a:pt x="22" y="31"/>
                      <a:pt x="22" y="30"/>
                    </a:cubicBezTo>
                    <a:cubicBezTo>
                      <a:pt x="20" y="31"/>
                      <a:pt x="19" y="30"/>
                      <a:pt x="18" y="29"/>
                    </a:cubicBezTo>
                    <a:cubicBezTo>
                      <a:pt x="17" y="30"/>
                      <a:pt x="16" y="32"/>
                      <a:pt x="15" y="33"/>
                    </a:cubicBezTo>
                    <a:cubicBezTo>
                      <a:pt x="13" y="35"/>
                      <a:pt x="13" y="36"/>
                      <a:pt x="11" y="38"/>
                    </a:cubicBezTo>
                    <a:cubicBezTo>
                      <a:pt x="10" y="40"/>
                      <a:pt x="8" y="41"/>
                      <a:pt x="7" y="43"/>
                    </a:cubicBezTo>
                    <a:cubicBezTo>
                      <a:pt x="6" y="45"/>
                      <a:pt x="8" y="46"/>
                      <a:pt x="10" y="45"/>
                    </a:cubicBezTo>
                    <a:cubicBezTo>
                      <a:pt x="9" y="49"/>
                      <a:pt x="6" y="48"/>
                      <a:pt x="3" y="50"/>
                    </a:cubicBezTo>
                    <a:cubicBezTo>
                      <a:pt x="1" y="52"/>
                      <a:pt x="2" y="55"/>
                      <a:pt x="3" y="58"/>
                    </a:cubicBezTo>
                    <a:cubicBezTo>
                      <a:pt x="4" y="58"/>
                      <a:pt x="5" y="58"/>
                      <a:pt x="6" y="58"/>
                    </a:cubicBezTo>
                    <a:cubicBezTo>
                      <a:pt x="6" y="60"/>
                      <a:pt x="1" y="66"/>
                      <a:pt x="0" y="67"/>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591" name="Freeform 4289"/>
              <p:cNvSpPr>
                <a:spLocks/>
              </p:cNvSpPr>
              <p:nvPr/>
            </p:nvSpPr>
            <p:spPr bwMode="auto">
              <a:xfrm>
                <a:off x="4579" y="1838"/>
                <a:ext cx="3" cy="3"/>
              </a:xfrm>
              <a:custGeom>
                <a:avLst/>
                <a:gdLst>
                  <a:gd name="T0" fmla="*/ 1 w 22"/>
                  <a:gd name="T1" fmla="*/ 16 h 25"/>
                  <a:gd name="T2" fmla="*/ 5 w 22"/>
                  <a:gd name="T3" fmla="*/ 15 h 25"/>
                  <a:gd name="T4" fmla="*/ 6 w 22"/>
                  <a:gd name="T5" fmla="*/ 17 h 25"/>
                  <a:gd name="T6" fmla="*/ 7 w 22"/>
                  <a:gd name="T7" fmla="*/ 18 h 25"/>
                  <a:gd name="T8" fmla="*/ 15 w 22"/>
                  <a:gd name="T9" fmla="*/ 23 h 25"/>
                  <a:gd name="T10" fmla="*/ 19 w 22"/>
                  <a:gd name="T11" fmla="*/ 15 h 25"/>
                  <a:gd name="T12" fmla="*/ 22 w 22"/>
                  <a:gd name="T13" fmla="*/ 10 h 25"/>
                  <a:gd name="T14" fmla="*/ 21 w 22"/>
                  <a:gd name="T15" fmla="*/ 6 h 25"/>
                  <a:gd name="T16" fmla="*/ 21 w 22"/>
                  <a:gd name="T17" fmla="*/ 5 h 25"/>
                  <a:gd name="T18" fmla="*/ 18 w 22"/>
                  <a:gd name="T19" fmla="*/ 6 h 25"/>
                  <a:gd name="T20" fmla="*/ 16 w 22"/>
                  <a:gd name="T21" fmla="*/ 4 h 25"/>
                  <a:gd name="T22" fmla="*/ 12 w 22"/>
                  <a:gd name="T23" fmla="*/ 3 h 25"/>
                  <a:gd name="T24" fmla="*/ 6 w 22"/>
                  <a:gd name="T25" fmla="*/ 8 h 25"/>
                  <a:gd name="T26" fmla="*/ 5 w 22"/>
                  <a:gd name="T27" fmla="*/ 2 h 25"/>
                  <a:gd name="T28" fmla="*/ 4 w 22"/>
                  <a:gd name="T29" fmla="*/ 2 h 25"/>
                  <a:gd name="T30" fmla="*/ 2 w 22"/>
                  <a:gd name="T31" fmla="*/ 0 h 25"/>
                  <a:gd name="T32" fmla="*/ 0 w 22"/>
                  <a:gd name="T33" fmla="*/ 5 h 25"/>
                  <a:gd name="T34" fmla="*/ 1 w 22"/>
                  <a:gd name="T35" fmla="*/ 16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2" h="25">
                    <a:moveTo>
                      <a:pt x="1" y="16"/>
                    </a:moveTo>
                    <a:cubicBezTo>
                      <a:pt x="3" y="14"/>
                      <a:pt x="3" y="13"/>
                      <a:pt x="5" y="15"/>
                    </a:cubicBezTo>
                    <a:cubicBezTo>
                      <a:pt x="6" y="15"/>
                      <a:pt x="6" y="16"/>
                      <a:pt x="6" y="17"/>
                    </a:cubicBezTo>
                    <a:cubicBezTo>
                      <a:pt x="6" y="17"/>
                      <a:pt x="7" y="18"/>
                      <a:pt x="7" y="18"/>
                    </a:cubicBezTo>
                    <a:cubicBezTo>
                      <a:pt x="9" y="20"/>
                      <a:pt x="12" y="25"/>
                      <a:pt x="15" y="23"/>
                    </a:cubicBezTo>
                    <a:cubicBezTo>
                      <a:pt x="18" y="22"/>
                      <a:pt x="18" y="17"/>
                      <a:pt x="19" y="15"/>
                    </a:cubicBezTo>
                    <a:cubicBezTo>
                      <a:pt x="20" y="13"/>
                      <a:pt x="21" y="12"/>
                      <a:pt x="22" y="10"/>
                    </a:cubicBezTo>
                    <a:cubicBezTo>
                      <a:pt x="22" y="9"/>
                      <a:pt x="21" y="7"/>
                      <a:pt x="21" y="6"/>
                    </a:cubicBezTo>
                    <a:cubicBezTo>
                      <a:pt x="21" y="5"/>
                      <a:pt x="21" y="5"/>
                      <a:pt x="21" y="5"/>
                    </a:cubicBezTo>
                    <a:cubicBezTo>
                      <a:pt x="20" y="4"/>
                      <a:pt x="19" y="6"/>
                      <a:pt x="18" y="6"/>
                    </a:cubicBezTo>
                    <a:cubicBezTo>
                      <a:pt x="17" y="6"/>
                      <a:pt x="17" y="4"/>
                      <a:pt x="16" y="4"/>
                    </a:cubicBezTo>
                    <a:cubicBezTo>
                      <a:pt x="15" y="3"/>
                      <a:pt x="13" y="6"/>
                      <a:pt x="12" y="3"/>
                    </a:cubicBezTo>
                    <a:cubicBezTo>
                      <a:pt x="11" y="4"/>
                      <a:pt x="8" y="9"/>
                      <a:pt x="6" y="8"/>
                    </a:cubicBezTo>
                    <a:cubicBezTo>
                      <a:pt x="4" y="8"/>
                      <a:pt x="5" y="4"/>
                      <a:pt x="5" y="2"/>
                    </a:cubicBezTo>
                    <a:cubicBezTo>
                      <a:pt x="4" y="2"/>
                      <a:pt x="4" y="2"/>
                      <a:pt x="4" y="2"/>
                    </a:cubicBezTo>
                    <a:cubicBezTo>
                      <a:pt x="3" y="1"/>
                      <a:pt x="3" y="1"/>
                      <a:pt x="2" y="0"/>
                    </a:cubicBezTo>
                    <a:cubicBezTo>
                      <a:pt x="2" y="2"/>
                      <a:pt x="0" y="4"/>
                      <a:pt x="0" y="5"/>
                    </a:cubicBezTo>
                    <a:cubicBezTo>
                      <a:pt x="7" y="3"/>
                      <a:pt x="1" y="13"/>
                      <a:pt x="1" y="16"/>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592" name="Freeform 4290"/>
              <p:cNvSpPr>
                <a:spLocks/>
              </p:cNvSpPr>
              <p:nvPr/>
            </p:nvSpPr>
            <p:spPr bwMode="auto">
              <a:xfrm>
                <a:off x="4576" y="1839"/>
                <a:ext cx="9" cy="8"/>
              </a:xfrm>
              <a:custGeom>
                <a:avLst/>
                <a:gdLst>
                  <a:gd name="T0" fmla="*/ 69 w 71"/>
                  <a:gd name="T1" fmla="*/ 20 h 58"/>
                  <a:gd name="T2" fmla="*/ 67 w 71"/>
                  <a:gd name="T3" fmla="*/ 10 h 58"/>
                  <a:gd name="T4" fmla="*/ 65 w 71"/>
                  <a:gd name="T5" fmla="*/ 18 h 58"/>
                  <a:gd name="T6" fmla="*/ 59 w 71"/>
                  <a:gd name="T7" fmla="*/ 18 h 58"/>
                  <a:gd name="T8" fmla="*/ 54 w 71"/>
                  <a:gd name="T9" fmla="*/ 18 h 58"/>
                  <a:gd name="T10" fmla="*/ 43 w 71"/>
                  <a:gd name="T11" fmla="*/ 24 h 58"/>
                  <a:gd name="T12" fmla="*/ 46 w 71"/>
                  <a:gd name="T13" fmla="*/ 18 h 58"/>
                  <a:gd name="T14" fmla="*/ 48 w 71"/>
                  <a:gd name="T15" fmla="*/ 13 h 58"/>
                  <a:gd name="T16" fmla="*/ 43 w 71"/>
                  <a:gd name="T17" fmla="*/ 13 h 58"/>
                  <a:gd name="T18" fmla="*/ 36 w 71"/>
                  <a:gd name="T19" fmla="*/ 19 h 58"/>
                  <a:gd name="T20" fmla="*/ 29 w 71"/>
                  <a:gd name="T21" fmla="*/ 17 h 58"/>
                  <a:gd name="T22" fmla="*/ 24 w 71"/>
                  <a:gd name="T23" fmla="*/ 14 h 58"/>
                  <a:gd name="T24" fmla="*/ 20 w 71"/>
                  <a:gd name="T25" fmla="*/ 17 h 58"/>
                  <a:gd name="T26" fmla="*/ 18 w 71"/>
                  <a:gd name="T27" fmla="*/ 9 h 58"/>
                  <a:gd name="T28" fmla="*/ 17 w 71"/>
                  <a:gd name="T29" fmla="*/ 4 h 58"/>
                  <a:gd name="T30" fmla="*/ 2 w 71"/>
                  <a:gd name="T31" fmla="*/ 10 h 58"/>
                  <a:gd name="T32" fmla="*/ 2 w 71"/>
                  <a:gd name="T33" fmla="*/ 28 h 58"/>
                  <a:gd name="T34" fmla="*/ 5 w 71"/>
                  <a:gd name="T35" fmla="*/ 20 h 58"/>
                  <a:gd name="T36" fmla="*/ 6 w 71"/>
                  <a:gd name="T37" fmla="*/ 21 h 58"/>
                  <a:gd name="T38" fmla="*/ 8 w 71"/>
                  <a:gd name="T39" fmla="*/ 31 h 58"/>
                  <a:gd name="T40" fmla="*/ 12 w 71"/>
                  <a:gd name="T41" fmla="*/ 29 h 58"/>
                  <a:gd name="T42" fmla="*/ 14 w 71"/>
                  <a:gd name="T43" fmla="*/ 32 h 58"/>
                  <a:gd name="T44" fmla="*/ 21 w 71"/>
                  <a:gd name="T45" fmla="*/ 30 h 58"/>
                  <a:gd name="T46" fmla="*/ 28 w 71"/>
                  <a:gd name="T47" fmla="*/ 37 h 58"/>
                  <a:gd name="T48" fmla="*/ 25 w 71"/>
                  <a:gd name="T49" fmla="*/ 45 h 58"/>
                  <a:gd name="T50" fmla="*/ 24 w 71"/>
                  <a:gd name="T51" fmla="*/ 39 h 58"/>
                  <a:gd name="T52" fmla="*/ 22 w 71"/>
                  <a:gd name="T53" fmla="*/ 46 h 58"/>
                  <a:gd name="T54" fmla="*/ 26 w 71"/>
                  <a:gd name="T55" fmla="*/ 50 h 58"/>
                  <a:gd name="T56" fmla="*/ 36 w 71"/>
                  <a:gd name="T57" fmla="*/ 52 h 58"/>
                  <a:gd name="T58" fmla="*/ 41 w 71"/>
                  <a:gd name="T59" fmla="*/ 53 h 58"/>
                  <a:gd name="T60" fmla="*/ 37 w 71"/>
                  <a:gd name="T61" fmla="*/ 48 h 58"/>
                  <a:gd name="T62" fmla="*/ 42 w 71"/>
                  <a:gd name="T63" fmla="*/ 51 h 58"/>
                  <a:gd name="T64" fmla="*/ 44 w 71"/>
                  <a:gd name="T65" fmla="*/ 48 h 58"/>
                  <a:gd name="T66" fmla="*/ 52 w 71"/>
                  <a:gd name="T67" fmla="*/ 45 h 58"/>
                  <a:gd name="T68" fmla="*/ 46 w 71"/>
                  <a:gd name="T69" fmla="*/ 51 h 58"/>
                  <a:gd name="T70" fmla="*/ 53 w 71"/>
                  <a:gd name="T71" fmla="*/ 56 h 58"/>
                  <a:gd name="T72" fmla="*/ 54 w 71"/>
                  <a:gd name="T73" fmla="*/ 54 h 58"/>
                  <a:gd name="T74" fmla="*/ 59 w 71"/>
                  <a:gd name="T75" fmla="*/ 48 h 58"/>
                  <a:gd name="T76" fmla="*/ 60 w 71"/>
                  <a:gd name="T77" fmla="*/ 45 h 58"/>
                  <a:gd name="T78" fmla="*/ 61 w 71"/>
                  <a:gd name="T79" fmla="*/ 42 h 58"/>
                  <a:gd name="T80" fmla="*/ 61 w 71"/>
                  <a:gd name="T81" fmla="*/ 39 h 58"/>
                  <a:gd name="T82" fmla="*/ 63 w 71"/>
                  <a:gd name="T83" fmla="*/ 34 h 58"/>
                  <a:gd name="T84" fmla="*/ 68 w 71"/>
                  <a:gd name="T85" fmla="*/ 31 h 58"/>
                  <a:gd name="T86" fmla="*/ 70 w 71"/>
                  <a:gd name="T87" fmla="*/ 27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1" h="58">
                    <a:moveTo>
                      <a:pt x="70" y="27"/>
                    </a:moveTo>
                    <a:cubicBezTo>
                      <a:pt x="65" y="26"/>
                      <a:pt x="69" y="22"/>
                      <a:pt x="69" y="20"/>
                    </a:cubicBezTo>
                    <a:cubicBezTo>
                      <a:pt x="69" y="18"/>
                      <a:pt x="67" y="11"/>
                      <a:pt x="64" y="11"/>
                    </a:cubicBezTo>
                    <a:cubicBezTo>
                      <a:pt x="65" y="11"/>
                      <a:pt x="66" y="10"/>
                      <a:pt x="67" y="10"/>
                    </a:cubicBezTo>
                    <a:cubicBezTo>
                      <a:pt x="65" y="9"/>
                      <a:pt x="63" y="9"/>
                      <a:pt x="63" y="11"/>
                    </a:cubicBezTo>
                    <a:cubicBezTo>
                      <a:pt x="62" y="14"/>
                      <a:pt x="65" y="15"/>
                      <a:pt x="65" y="18"/>
                    </a:cubicBezTo>
                    <a:cubicBezTo>
                      <a:pt x="62" y="17"/>
                      <a:pt x="63" y="16"/>
                      <a:pt x="60" y="17"/>
                    </a:cubicBezTo>
                    <a:cubicBezTo>
                      <a:pt x="60" y="18"/>
                      <a:pt x="61" y="19"/>
                      <a:pt x="59" y="18"/>
                    </a:cubicBezTo>
                    <a:cubicBezTo>
                      <a:pt x="58" y="18"/>
                      <a:pt x="58" y="16"/>
                      <a:pt x="58" y="16"/>
                    </a:cubicBezTo>
                    <a:cubicBezTo>
                      <a:pt x="57" y="16"/>
                      <a:pt x="56" y="17"/>
                      <a:pt x="54" y="18"/>
                    </a:cubicBezTo>
                    <a:cubicBezTo>
                      <a:pt x="53" y="19"/>
                      <a:pt x="50" y="19"/>
                      <a:pt x="49" y="20"/>
                    </a:cubicBezTo>
                    <a:cubicBezTo>
                      <a:pt x="47" y="22"/>
                      <a:pt x="47" y="26"/>
                      <a:pt x="43" y="24"/>
                    </a:cubicBezTo>
                    <a:cubicBezTo>
                      <a:pt x="44" y="23"/>
                      <a:pt x="44" y="22"/>
                      <a:pt x="44" y="21"/>
                    </a:cubicBezTo>
                    <a:cubicBezTo>
                      <a:pt x="44" y="20"/>
                      <a:pt x="45" y="19"/>
                      <a:pt x="46" y="18"/>
                    </a:cubicBezTo>
                    <a:cubicBezTo>
                      <a:pt x="46" y="17"/>
                      <a:pt x="46" y="16"/>
                      <a:pt x="46" y="15"/>
                    </a:cubicBezTo>
                    <a:cubicBezTo>
                      <a:pt x="47" y="14"/>
                      <a:pt x="47" y="14"/>
                      <a:pt x="48" y="13"/>
                    </a:cubicBezTo>
                    <a:cubicBezTo>
                      <a:pt x="49" y="12"/>
                      <a:pt x="51" y="9"/>
                      <a:pt x="47" y="9"/>
                    </a:cubicBezTo>
                    <a:cubicBezTo>
                      <a:pt x="45" y="9"/>
                      <a:pt x="44" y="11"/>
                      <a:pt x="43" y="13"/>
                    </a:cubicBezTo>
                    <a:cubicBezTo>
                      <a:pt x="42" y="17"/>
                      <a:pt x="41" y="20"/>
                      <a:pt x="37" y="22"/>
                    </a:cubicBezTo>
                    <a:cubicBezTo>
                      <a:pt x="37" y="21"/>
                      <a:pt x="36" y="20"/>
                      <a:pt x="36" y="19"/>
                    </a:cubicBezTo>
                    <a:cubicBezTo>
                      <a:pt x="35" y="19"/>
                      <a:pt x="33" y="18"/>
                      <a:pt x="32" y="18"/>
                    </a:cubicBezTo>
                    <a:cubicBezTo>
                      <a:pt x="30" y="18"/>
                      <a:pt x="31" y="19"/>
                      <a:pt x="29" y="17"/>
                    </a:cubicBezTo>
                    <a:cubicBezTo>
                      <a:pt x="29" y="17"/>
                      <a:pt x="29" y="16"/>
                      <a:pt x="28" y="15"/>
                    </a:cubicBezTo>
                    <a:cubicBezTo>
                      <a:pt x="27" y="13"/>
                      <a:pt x="26" y="13"/>
                      <a:pt x="24" y="14"/>
                    </a:cubicBezTo>
                    <a:cubicBezTo>
                      <a:pt x="24" y="14"/>
                      <a:pt x="23" y="15"/>
                      <a:pt x="23" y="16"/>
                    </a:cubicBezTo>
                    <a:cubicBezTo>
                      <a:pt x="22" y="16"/>
                      <a:pt x="21" y="16"/>
                      <a:pt x="20" y="17"/>
                    </a:cubicBezTo>
                    <a:cubicBezTo>
                      <a:pt x="18" y="15"/>
                      <a:pt x="21" y="14"/>
                      <a:pt x="21" y="13"/>
                    </a:cubicBezTo>
                    <a:cubicBezTo>
                      <a:pt x="18" y="13"/>
                      <a:pt x="20" y="10"/>
                      <a:pt x="18" y="9"/>
                    </a:cubicBezTo>
                    <a:cubicBezTo>
                      <a:pt x="17" y="8"/>
                      <a:pt x="15" y="10"/>
                      <a:pt x="13" y="9"/>
                    </a:cubicBezTo>
                    <a:cubicBezTo>
                      <a:pt x="15" y="10"/>
                      <a:pt x="18" y="6"/>
                      <a:pt x="17" y="4"/>
                    </a:cubicBezTo>
                    <a:cubicBezTo>
                      <a:pt x="16" y="0"/>
                      <a:pt x="11" y="3"/>
                      <a:pt x="9" y="4"/>
                    </a:cubicBezTo>
                    <a:cubicBezTo>
                      <a:pt x="5" y="5"/>
                      <a:pt x="2" y="5"/>
                      <a:pt x="2" y="10"/>
                    </a:cubicBezTo>
                    <a:cubicBezTo>
                      <a:pt x="1" y="13"/>
                      <a:pt x="0" y="17"/>
                      <a:pt x="0" y="20"/>
                    </a:cubicBezTo>
                    <a:cubicBezTo>
                      <a:pt x="0" y="23"/>
                      <a:pt x="1" y="26"/>
                      <a:pt x="2" y="28"/>
                    </a:cubicBezTo>
                    <a:cubicBezTo>
                      <a:pt x="4" y="27"/>
                      <a:pt x="2" y="25"/>
                      <a:pt x="3" y="23"/>
                    </a:cubicBezTo>
                    <a:cubicBezTo>
                      <a:pt x="4" y="22"/>
                      <a:pt x="4" y="22"/>
                      <a:pt x="5" y="20"/>
                    </a:cubicBezTo>
                    <a:cubicBezTo>
                      <a:pt x="5" y="19"/>
                      <a:pt x="5" y="18"/>
                      <a:pt x="5" y="18"/>
                    </a:cubicBezTo>
                    <a:cubicBezTo>
                      <a:pt x="5" y="18"/>
                      <a:pt x="6" y="20"/>
                      <a:pt x="6" y="21"/>
                    </a:cubicBezTo>
                    <a:cubicBezTo>
                      <a:pt x="6" y="23"/>
                      <a:pt x="5" y="24"/>
                      <a:pt x="5" y="26"/>
                    </a:cubicBezTo>
                    <a:cubicBezTo>
                      <a:pt x="5" y="28"/>
                      <a:pt x="5" y="33"/>
                      <a:pt x="8" y="31"/>
                    </a:cubicBezTo>
                    <a:cubicBezTo>
                      <a:pt x="8" y="29"/>
                      <a:pt x="9" y="30"/>
                      <a:pt x="10" y="30"/>
                    </a:cubicBezTo>
                    <a:cubicBezTo>
                      <a:pt x="11" y="30"/>
                      <a:pt x="11" y="30"/>
                      <a:pt x="12" y="29"/>
                    </a:cubicBezTo>
                    <a:cubicBezTo>
                      <a:pt x="13" y="27"/>
                      <a:pt x="12" y="23"/>
                      <a:pt x="13" y="22"/>
                    </a:cubicBezTo>
                    <a:cubicBezTo>
                      <a:pt x="15" y="24"/>
                      <a:pt x="14" y="29"/>
                      <a:pt x="14" y="32"/>
                    </a:cubicBezTo>
                    <a:cubicBezTo>
                      <a:pt x="16" y="32"/>
                      <a:pt x="18" y="34"/>
                      <a:pt x="20" y="33"/>
                    </a:cubicBezTo>
                    <a:cubicBezTo>
                      <a:pt x="22" y="32"/>
                      <a:pt x="20" y="32"/>
                      <a:pt x="21" y="30"/>
                    </a:cubicBezTo>
                    <a:cubicBezTo>
                      <a:pt x="21" y="30"/>
                      <a:pt x="25" y="30"/>
                      <a:pt x="24" y="30"/>
                    </a:cubicBezTo>
                    <a:cubicBezTo>
                      <a:pt x="27" y="30"/>
                      <a:pt x="27" y="34"/>
                      <a:pt x="28" y="37"/>
                    </a:cubicBezTo>
                    <a:cubicBezTo>
                      <a:pt x="29" y="39"/>
                      <a:pt x="29" y="42"/>
                      <a:pt x="29" y="44"/>
                    </a:cubicBezTo>
                    <a:cubicBezTo>
                      <a:pt x="28" y="45"/>
                      <a:pt x="27" y="45"/>
                      <a:pt x="25" y="45"/>
                    </a:cubicBezTo>
                    <a:cubicBezTo>
                      <a:pt x="23" y="44"/>
                      <a:pt x="26" y="43"/>
                      <a:pt x="26" y="42"/>
                    </a:cubicBezTo>
                    <a:cubicBezTo>
                      <a:pt x="25" y="40"/>
                      <a:pt x="24" y="40"/>
                      <a:pt x="24" y="39"/>
                    </a:cubicBezTo>
                    <a:cubicBezTo>
                      <a:pt x="22" y="37"/>
                      <a:pt x="20" y="35"/>
                      <a:pt x="20" y="40"/>
                    </a:cubicBezTo>
                    <a:cubicBezTo>
                      <a:pt x="20" y="41"/>
                      <a:pt x="21" y="44"/>
                      <a:pt x="22" y="46"/>
                    </a:cubicBezTo>
                    <a:cubicBezTo>
                      <a:pt x="23" y="47"/>
                      <a:pt x="26" y="47"/>
                      <a:pt x="24" y="49"/>
                    </a:cubicBezTo>
                    <a:cubicBezTo>
                      <a:pt x="24" y="50"/>
                      <a:pt x="25" y="50"/>
                      <a:pt x="26" y="50"/>
                    </a:cubicBezTo>
                    <a:cubicBezTo>
                      <a:pt x="26" y="50"/>
                      <a:pt x="26" y="51"/>
                      <a:pt x="26" y="51"/>
                    </a:cubicBezTo>
                    <a:cubicBezTo>
                      <a:pt x="30" y="50"/>
                      <a:pt x="32" y="53"/>
                      <a:pt x="36" y="52"/>
                    </a:cubicBezTo>
                    <a:cubicBezTo>
                      <a:pt x="36" y="53"/>
                      <a:pt x="36" y="54"/>
                      <a:pt x="37" y="55"/>
                    </a:cubicBezTo>
                    <a:cubicBezTo>
                      <a:pt x="38" y="55"/>
                      <a:pt x="41" y="55"/>
                      <a:pt x="41" y="53"/>
                    </a:cubicBezTo>
                    <a:cubicBezTo>
                      <a:pt x="41" y="53"/>
                      <a:pt x="39" y="50"/>
                      <a:pt x="39" y="50"/>
                    </a:cubicBezTo>
                    <a:cubicBezTo>
                      <a:pt x="38" y="49"/>
                      <a:pt x="39" y="48"/>
                      <a:pt x="37" y="48"/>
                    </a:cubicBezTo>
                    <a:cubicBezTo>
                      <a:pt x="37" y="48"/>
                      <a:pt x="37" y="47"/>
                      <a:pt x="38" y="46"/>
                    </a:cubicBezTo>
                    <a:cubicBezTo>
                      <a:pt x="39" y="48"/>
                      <a:pt x="40" y="50"/>
                      <a:pt x="42" y="51"/>
                    </a:cubicBezTo>
                    <a:cubicBezTo>
                      <a:pt x="42" y="51"/>
                      <a:pt x="43" y="51"/>
                      <a:pt x="43" y="50"/>
                    </a:cubicBezTo>
                    <a:cubicBezTo>
                      <a:pt x="42" y="49"/>
                      <a:pt x="44" y="49"/>
                      <a:pt x="44" y="48"/>
                    </a:cubicBezTo>
                    <a:cubicBezTo>
                      <a:pt x="44" y="48"/>
                      <a:pt x="44" y="45"/>
                      <a:pt x="44" y="45"/>
                    </a:cubicBezTo>
                    <a:cubicBezTo>
                      <a:pt x="46" y="43"/>
                      <a:pt x="51" y="43"/>
                      <a:pt x="52" y="45"/>
                    </a:cubicBezTo>
                    <a:cubicBezTo>
                      <a:pt x="51" y="46"/>
                      <a:pt x="48" y="47"/>
                      <a:pt x="46" y="46"/>
                    </a:cubicBezTo>
                    <a:cubicBezTo>
                      <a:pt x="46" y="48"/>
                      <a:pt x="48" y="49"/>
                      <a:pt x="46" y="51"/>
                    </a:cubicBezTo>
                    <a:cubicBezTo>
                      <a:pt x="48" y="52"/>
                      <a:pt x="49" y="54"/>
                      <a:pt x="47" y="55"/>
                    </a:cubicBezTo>
                    <a:cubicBezTo>
                      <a:pt x="48" y="56"/>
                      <a:pt x="52" y="58"/>
                      <a:pt x="53" y="56"/>
                    </a:cubicBezTo>
                    <a:cubicBezTo>
                      <a:pt x="54" y="54"/>
                      <a:pt x="51" y="51"/>
                      <a:pt x="52" y="49"/>
                    </a:cubicBezTo>
                    <a:cubicBezTo>
                      <a:pt x="53" y="50"/>
                      <a:pt x="54" y="52"/>
                      <a:pt x="54" y="54"/>
                    </a:cubicBezTo>
                    <a:cubicBezTo>
                      <a:pt x="56" y="54"/>
                      <a:pt x="59" y="52"/>
                      <a:pt x="59" y="51"/>
                    </a:cubicBezTo>
                    <a:cubicBezTo>
                      <a:pt x="59" y="50"/>
                      <a:pt x="59" y="49"/>
                      <a:pt x="59" y="48"/>
                    </a:cubicBezTo>
                    <a:cubicBezTo>
                      <a:pt x="59" y="47"/>
                      <a:pt x="60" y="47"/>
                      <a:pt x="60" y="47"/>
                    </a:cubicBezTo>
                    <a:cubicBezTo>
                      <a:pt x="60" y="46"/>
                      <a:pt x="60" y="46"/>
                      <a:pt x="60" y="45"/>
                    </a:cubicBezTo>
                    <a:cubicBezTo>
                      <a:pt x="60" y="45"/>
                      <a:pt x="60" y="44"/>
                      <a:pt x="60" y="44"/>
                    </a:cubicBezTo>
                    <a:cubicBezTo>
                      <a:pt x="60" y="43"/>
                      <a:pt x="61" y="43"/>
                      <a:pt x="61" y="42"/>
                    </a:cubicBezTo>
                    <a:cubicBezTo>
                      <a:pt x="60" y="41"/>
                      <a:pt x="59" y="41"/>
                      <a:pt x="59" y="40"/>
                    </a:cubicBezTo>
                    <a:cubicBezTo>
                      <a:pt x="59" y="39"/>
                      <a:pt x="61" y="39"/>
                      <a:pt x="61" y="39"/>
                    </a:cubicBezTo>
                    <a:cubicBezTo>
                      <a:pt x="61" y="39"/>
                      <a:pt x="61" y="38"/>
                      <a:pt x="61" y="37"/>
                    </a:cubicBezTo>
                    <a:cubicBezTo>
                      <a:pt x="62" y="36"/>
                      <a:pt x="61" y="35"/>
                      <a:pt x="63" y="34"/>
                    </a:cubicBezTo>
                    <a:cubicBezTo>
                      <a:pt x="64" y="36"/>
                      <a:pt x="66" y="35"/>
                      <a:pt x="66" y="34"/>
                    </a:cubicBezTo>
                    <a:cubicBezTo>
                      <a:pt x="67" y="33"/>
                      <a:pt x="66" y="32"/>
                      <a:pt x="68" y="31"/>
                    </a:cubicBezTo>
                    <a:cubicBezTo>
                      <a:pt x="69" y="31"/>
                      <a:pt x="70" y="31"/>
                      <a:pt x="71" y="31"/>
                    </a:cubicBezTo>
                    <a:cubicBezTo>
                      <a:pt x="71" y="29"/>
                      <a:pt x="70" y="29"/>
                      <a:pt x="70" y="27"/>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593" name="Freeform 4291"/>
              <p:cNvSpPr>
                <a:spLocks/>
              </p:cNvSpPr>
              <p:nvPr/>
            </p:nvSpPr>
            <p:spPr bwMode="auto">
              <a:xfrm>
                <a:off x="4580" y="1846"/>
                <a:ext cx="1" cy="1"/>
              </a:xfrm>
              <a:custGeom>
                <a:avLst/>
                <a:gdLst>
                  <a:gd name="T0" fmla="*/ 7 w 13"/>
                  <a:gd name="T1" fmla="*/ 3 h 10"/>
                  <a:gd name="T2" fmla="*/ 1 w 13"/>
                  <a:gd name="T3" fmla="*/ 1 h 10"/>
                  <a:gd name="T4" fmla="*/ 0 w 13"/>
                  <a:gd name="T5" fmla="*/ 4 h 10"/>
                  <a:gd name="T6" fmla="*/ 3 w 13"/>
                  <a:gd name="T7" fmla="*/ 5 h 10"/>
                  <a:gd name="T8" fmla="*/ 3 w 13"/>
                  <a:gd name="T9" fmla="*/ 7 h 10"/>
                  <a:gd name="T10" fmla="*/ 6 w 13"/>
                  <a:gd name="T11" fmla="*/ 10 h 10"/>
                  <a:gd name="T12" fmla="*/ 6 w 13"/>
                  <a:gd name="T13" fmla="*/ 7 h 10"/>
                  <a:gd name="T14" fmla="*/ 11 w 13"/>
                  <a:gd name="T15" fmla="*/ 7 h 10"/>
                  <a:gd name="T16" fmla="*/ 7 w 13"/>
                  <a:gd name="T17" fmla="*/ 3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10">
                    <a:moveTo>
                      <a:pt x="7" y="3"/>
                    </a:moveTo>
                    <a:cubicBezTo>
                      <a:pt x="6" y="2"/>
                      <a:pt x="2" y="0"/>
                      <a:pt x="1" y="1"/>
                    </a:cubicBezTo>
                    <a:cubicBezTo>
                      <a:pt x="1" y="1"/>
                      <a:pt x="0" y="3"/>
                      <a:pt x="0" y="4"/>
                    </a:cubicBezTo>
                    <a:cubicBezTo>
                      <a:pt x="1" y="5"/>
                      <a:pt x="2" y="4"/>
                      <a:pt x="3" y="5"/>
                    </a:cubicBezTo>
                    <a:cubicBezTo>
                      <a:pt x="3" y="6"/>
                      <a:pt x="3" y="7"/>
                      <a:pt x="3" y="7"/>
                    </a:cubicBezTo>
                    <a:cubicBezTo>
                      <a:pt x="5" y="8"/>
                      <a:pt x="6" y="8"/>
                      <a:pt x="6" y="10"/>
                    </a:cubicBezTo>
                    <a:cubicBezTo>
                      <a:pt x="9" y="10"/>
                      <a:pt x="7" y="8"/>
                      <a:pt x="6" y="7"/>
                    </a:cubicBezTo>
                    <a:cubicBezTo>
                      <a:pt x="8" y="6"/>
                      <a:pt x="9" y="8"/>
                      <a:pt x="11" y="7"/>
                    </a:cubicBezTo>
                    <a:cubicBezTo>
                      <a:pt x="13" y="6"/>
                      <a:pt x="8" y="3"/>
                      <a:pt x="7" y="3"/>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594" name="Freeform 4292"/>
              <p:cNvSpPr>
                <a:spLocks/>
              </p:cNvSpPr>
              <p:nvPr/>
            </p:nvSpPr>
            <p:spPr bwMode="auto">
              <a:xfrm>
                <a:off x="4578" y="1847"/>
                <a:ext cx="1" cy="1"/>
              </a:xfrm>
              <a:custGeom>
                <a:avLst/>
                <a:gdLst>
                  <a:gd name="T0" fmla="*/ 2 w 3"/>
                  <a:gd name="T1" fmla="*/ 1 h 5"/>
                  <a:gd name="T2" fmla="*/ 3 w 3"/>
                  <a:gd name="T3" fmla="*/ 5 h 5"/>
                  <a:gd name="T4" fmla="*/ 2 w 3"/>
                  <a:gd name="T5" fmla="*/ 1 h 5"/>
                </a:gdLst>
                <a:ahLst/>
                <a:cxnLst>
                  <a:cxn ang="0">
                    <a:pos x="T0" y="T1"/>
                  </a:cxn>
                  <a:cxn ang="0">
                    <a:pos x="T2" y="T3"/>
                  </a:cxn>
                  <a:cxn ang="0">
                    <a:pos x="T4" y="T5"/>
                  </a:cxn>
                </a:cxnLst>
                <a:rect l="0" t="0" r="r" b="b"/>
                <a:pathLst>
                  <a:path w="3" h="5">
                    <a:moveTo>
                      <a:pt x="2" y="1"/>
                    </a:moveTo>
                    <a:cubicBezTo>
                      <a:pt x="0" y="0"/>
                      <a:pt x="0" y="5"/>
                      <a:pt x="3" y="5"/>
                    </a:cubicBezTo>
                    <a:cubicBezTo>
                      <a:pt x="3" y="5"/>
                      <a:pt x="3" y="1"/>
                      <a:pt x="2" y="1"/>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595" name="Freeform 4293"/>
              <p:cNvSpPr>
                <a:spLocks/>
              </p:cNvSpPr>
              <p:nvPr/>
            </p:nvSpPr>
            <p:spPr bwMode="auto">
              <a:xfrm>
                <a:off x="4577" y="1843"/>
                <a:ext cx="0" cy="1"/>
              </a:xfrm>
              <a:custGeom>
                <a:avLst/>
                <a:gdLst>
                  <a:gd name="T0" fmla="*/ 0 w 7"/>
                  <a:gd name="T1" fmla="*/ 2 h 8"/>
                  <a:gd name="T2" fmla="*/ 4 w 7"/>
                  <a:gd name="T3" fmla="*/ 5 h 8"/>
                  <a:gd name="T4" fmla="*/ 7 w 7"/>
                  <a:gd name="T5" fmla="*/ 8 h 8"/>
                  <a:gd name="T6" fmla="*/ 5 w 7"/>
                  <a:gd name="T7" fmla="*/ 3 h 8"/>
                  <a:gd name="T8" fmla="*/ 0 w 7"/>
                  <a:gd name="T9" fmla="*/ 2 h 8"/>
                </a:gdLst>
                <a:ahLst/>
                <a:cxnLst>
                  <a:cxn ang="0">
                    <a:pos x="T0" y="T1"/>
                  </a:cxn>
                  <a:cxn ang="0">
                    <a:pos x="T2" y="T3"/>
                  </a:cxn>
                  <a:cxn ang="0">
                    <a:pos x="T4" y="T5"/>
                  </a:cxn>
                  <a:cxn ang="0">
                    <a:pos x="T6" y="T7"/>
                  </a:cxn>
                  <a:cxn ang="0">
                    <a:pos x="T8" y="T9"/>
                  </a:cxn>
                </a:cxnLst>
                <a:rect l="0" t="0" r="r" b="b"/>
                <a:pathLst>
                  <a:path w="7" h="8">
                    <a:moveTo>
                      <a:pt x="0" y="2"/>
                    </a:moveTo>
                    <a:cubicBezTo>
                      <a:pt x="0" y="4"/>
                      <a:pt x="3" y="4"/>
                      <a:pt x="4" y="5"/>
                    </a:cubicBezTo>
                    <a:cubicBezTo>
                      <a:pt x="5" y="6"/>
                      <a:pt x="5" y="8"/>
                      <a:pt x="7" y="8"/>
                    </a:cubicBezTo>
                    <a:cubicBezTo>
                      <a:pt x="7" y="7"/>
                      <a:pt x="6" y="4"/>
                      <a:pt x="5" y="3"/>
                    </a:cubicBezTo>
                    <a:cubicBezTo>
                      <a:pt x="4" y="0"/>
                      <a:pt x="3" y="1"/>
                      <a:pt x="0" y="2"/>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596" name="Freeform 4294"/>
              <p:cNvSpPr>
                <a:spLocks/>
              </p:cNvSpPr>
              <p:nvPr/>
            </p:nvSpPr>
            <p:spPr bwMode="auto">
              <a:xfrm>
                <a:off x="4577" y="1845"/>
                <a:ext cx="1" cy="0"/>
              </a:xfrm>
              <a:custGeom>
                <a:avLst/>
                <a:gdLst>
                  <a:gd name="T0" fmla="*/ 0 w 3"/>
                  <a:gd name="T1" fmla="*/ 4 h 5"/>
                  <a:gd name="T2" fmla="*/ 3 w 3"/>
                  <a:gd name="T3" fmla="*/ 5 h 5"/>
                  <a:gd name="T4" fmla="*/ 0 w 3"/>
                  <a:gd name="T5" fmla="*/ 4 h 5"/>
                </a:gdLst>
                <a:ahLst/>
                <a:cxnLst>
                  <a:cxn ang="0">
                    <a:pos x="T0" y="T1"/>
                  </a:cxn>
                  <a:cxn ang="0">
                    <a:pos x="T2" y="T3"/>
                  </a:cxn>
                  <a:cxn ang="0">
                    <a:pos x="T4" y="T5"/>
                  </a:cxn>
                </a:cxnLst>
                <a:rect l="0" t="0" r="r" b="b"/>
                <a:pathLst>
                  <a:path w="3" h="5">
                    <a:moveTo>
                      <a:pt x="0" y="4"/>
                    </a:moveTo>
                    <a:cubicBezTo>
                      <a:pt x="1" y="5"/>
                      <a:pt x="2" y="5"/>
                      <a:pt x="3" y="5"/>
                    </a:cubicBezTo>
                    <a:cubicBezTo>
                      <a:pt x="3" y="5"/>
                      <a:pt x="2" y="0"/>
                      <a:pt x="0" y="4"/>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597" name="Freeform 4295"/>
              <p:cNvSpPr>
                <a:spLocks/>
              </p:cNvSpPr>
              <p:nvPr/>
            </p:nvSpPr>
            <p:spPr bwMode="auto">
              <a:xfrm>
                <a:off x="4585" y="1848"/>
                <a:ext cx="1" cy="1"/>
              </a:xfrm>
              <a:custGeom>
                <a:avLst/>
                <a:gdLst>
                  <a:gd name="T0" fmla="*/ 0 w 4"/>
                  <a:gd name="T1" fmla="*/ 5 h 9"/>
                  <a:gd name="T2" fmla="*/ 4 w 4"/>
                  <a:gd name="T3" fmla="*/ 0 h 9"/>
                  <a:gd name="T4" fmla="*/ 0 w 4"/>
                  <a:gd name="T5" fmla="*/ 5 h 9"/>
                </a:gdLst>
                <a:ahLst/>
                <a:cxnLst>
                  <a:cxn ang="0">
                    <a:pos x="T0" y="T1"/>
                  </a:cxn>
                  <a:cxn ang="0">
                    <a:pos x="T2" y="T3"/>
                  </a:cxn>
                  <a:cxn ang="0">
                    <a:pos x="T4" y="T5"/>
                  </a:cxn>
                </a:cxnLst>
                <a:rect l="0" t="0" r="r" b="b"/>
                <a:pathLst>
                  <a:path w="4" h="9">
                    <a:moveTo>
                      <a:pt x="0" y="5"/>
                    </a:moveTo>
                    <a:cubicBezTo>
                      <a:pt x="2" y="9"/>
                      <a:pt x="4" y="1"/>
                      <a:pt x="4" y="0"/>
                    </a:cubicBezTo>
                    <a:cubicBezTo>
                      <a:pt x="2" y="0"/>
                      <a:pt x="0" y="3"/>
                      <a:pt x="0" y="5"/>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598" name="Freeform 4296"/>
              <p:cNvSpPr>
                <a:spLocks/>
              </p:cNvSpPr>
              <p:nvPr/>
            </p:nvSpPr>
            <p:spPr bwMode="auto">
              <a:xfrm>
                <a:off x="4587" y="1847"/>
                <a:ext cx="0" cy="0"/>
              </a:xfrm>
              <a:custGeom>
                <a:avLst/>
                <a:gdLst>
                  <a:gd name="T0" fmla="*/ 1 w 4"/>
                  <a:gd name="T1" fmla="*/ 4 h 4"/>
                  <a:gd name="T2" fmla="*/ 4 w 4"/>
                  <a:gd name="T3" fmla="*/ 1 h 4"/>
                  <a:gd name="T4" fmla="*/ 1 w 4"/>
                  <a:gd name="T5" fmla="*/ 4 h 4"/>
                </a:gdLst>
                <a:ahLst/>
                <a:cxnLst>
                  <a:cxn ang="0">
                    <a:pos x="T0" y="T1"/>
                  </a:cxn>
                  <a:cxn ang="0">
                    <a:pos x="T2" y="T3"/>
                  </a:cxn>
                  <a:cxn ang="0">
                    <a:pos x="T4" y="T5"/>
                  </a:cxn>
                </a:cxnLst>
                <a:rect l="0" t="0" r="r" b="b"/>
                <a:pathLst>
                  <a:path w="4" h="4">
                    <a:moveTo>
                      <a:pt x="1" y="4"/>
                    </a:moveTo>
                    <a:cubicBezTo>
                      <a:pt x="3" y="4"/>
                      <a:pt x="4" y="3"/>
                      <a:pt x="4" y="1"/>
                    </a:cubicBezTo>
                    <a:cubicBezTo>
                      <a:pt x="4" y="2"/>
                      <a:pt x="0" y="0"/>
                      <a:pt x="1" y="4"/>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599" name="Freeform 4297"/>
              <p:cNvSpPr>
                <a:spLocks/>
              </p:cNvSpPr>
              <p:nvPr/>
            </p:nvSpPr>
            <p:spPr bwMode="auto">
              <a:xfrm>
                <a:off x="4594" y="1845"/>
                <a:ext cx="1" cy="1"/>
              </a:xfrm>
              <a:custGeom>
                <a:avLst/>
                <a:gdLst>
                  <a:gd name="T0" fmla="*/ 2 w 3"/>
                  <a:gd name="T1" fmla="*/ 0 h 3"/>
                  <a:gd name="T2" fmla="*/ 2 w 3"/>
                  <a:gd name="T3" fmla="*/ 3 h 3"/>
                  <a:gd name="T4" fmla="*/ 2 w 3"/>
                  <a:gd name="T5" fmla="*/ 0 h 3"/>
                </a:gdLst>
                <a:ahLst/>
                <a:cxnLst>
                  <a:cxn ang="0">
                    <a:pos x="T0" y="T1"/>
                  </a:cxn>
                  <a:cxn ang="0">
                    <a:pos x="T2" y="T3"/>
                  </a:cxn>
                  <a:cxn ang="0">
                    <a:pos x="T4" y="T5"/>
                  </a:cxn>
                </a:cxnLst>
                <a:rect l="0" t="0" r="r" b="b"/>
                <a:pathLst>
                  <a:path w="3" h="3">
                    <a:moveTo>
                      <a:pt x="2" y="0"/>
                    </a:moveTo>
                    <a:cubicBezTo>
                      <a:pt x="1" y="0"/>
                      <a:pt x="0" y="2"/>
                      <a:pt x="2" y="3"/>
                    </a:cubicBezTo>
                    <a:cubicBezTo>
                      <a:pt x="3" y="3"/>
                      <a:pt x="3" y="1"/>
                      <a:pt x="2" y="0"/>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600" name="Freeform 4298"/>
              <p:cNvSpPr>
                <a:spLocks/>
              </p:cNvSpPr>
              <p:nvPr/>
            </p:nvSpPr>
            <p:spPr bwMode="auto">
              <a:xfrm>
                <a:off x="4601" y="1832"/>
                <a:ext cx="2" cy="3"/>
              </a:xfrm>
              <a:custGeom>
                <a:avLst/>
                <a:gdLst>
                  <a:gd name="T0" fmla="*/ 15 w 16"/>
                  <a:gd name="T1" fmla="*/ 5 h 21"/>
                  <a:gd name="T2" fmla="*/ 9 w 16"/>
                  <a:gd name="T3" fmla="*/ 0 h 21"/>
                  <a:gd name="T4" fmla="*/ 2 w 16"/>
                  <a:gd name="T5" fmla="*/ 1 h 21"/>
                  <a:gd name="T6" fmla="*/ 2 w 16"/>
                  <a:gd name="T7" fmla="*/ 6 h 21"/>
                  <a:gd name="T8" fmla="*/ 3 w 16"/>
                  <a:gd name="T9" fmla="*/ 11 h 21"/>
                  <a:gd name="T10" fmla="*/ 4 w 16"/>
                  <a:gd name="T11" fmla="*/ 15 h 21"/>
                  <a:gd name="T12" fmla="*/ 5 w 16"/>
                  <a:gd name="T13" fmla="*/ 18 h 21"/>
                  <a:gd name="T14" fmla="*/ 8 w 16"/>
                  <a:gd name="T15" fmla="*/ 17 h 21"/>
                  <a:gd name="T16" fmla="*/ 10 w 16"/>
                  <a:gd name="T17" fmla="*/ 21 h 21"/>
                  <a:gd name="T18" fmla="*/ 11 w 16"/>
                  <a:gd name="T19" fmla="*/ 17 h 21"/>
                  <a:gd name="T20" fmla="*/ 11 w 16"/>
                  <a:gd name="T21" fmla="*/ 13 h 21"/>
                  <a:gd name="T22" fmla="*/ 12 w 16"/>
                  <a:gd name="T23" fmla="*/ 9 h 21"/>
                  <a:gd name="T24" fmla="*/ 14 w 16"/>
                  <a:gd name="T25" fmla="*/ 11 h 21"/>
                  <a:gd name="T26" fmla="*/ 16 w 16"/>
                  <a:gd name="T27" fmla="*/ 9 h 21"/>
                  <a:gd name="T28" fmla="*/ 14 w 16"/>
                  <a:gd name="T29" fmla="*/ 8 h 21"/>
                  <a:gd name="T30" fmla="*/ 15 w 16"/>
                  <a:gd name="T31" fmla="*/ 5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6" h="21">
                    <a:moveTo>
                      <a:pt x="15" y="5"/>
                    </a:moveTo>
                    <a:cubicBezTo>
                      <a:pt x="15" y="2"/>
                      <a:pt x="11" y="0"/>
                      <a:pt x="9" y="0"/>
                    </a:cubicBezTo>
                    <a:cubicBezTo>
                      <a:pt x="7" y="0"/>
                      <a:pt x="4" y="0"/>
                      <a:pt x="2" y="1"/>
                    </a:cubicBezTo>
                    <a:cubicBezTo>
                      <a:pt x="0" y="3"/>
                      <a:pt x="2" y="4"/>
                      <a:pt x="2" y="6"/>
                    </a:cubicBezTo>
                    <a:cubicBezTo>
                      <a:pt x="2" y="8"/>
                      <a:pt x="0" y="11"/>
                      <a:pt x="3" y="11"/>
                    </a:cubicBezTo>
                    <a:cubicBezTo>
                      <a:pt x="4" y="12"/>
                      <a:pt x="3" y="14"/>
                      <a:pt x="4" y="15"/>
                    </a:cubicBezTo>
                    <a:cubicBezTo>
                      <a:pt x="5" y="16"/>
                      <a:pt x="4" y="17"/>
                      <a:pt x="5" y="18"/>
                    </a:cubicBezTo>
                    <a:cubicBezTo>
                      <a:pt x="7" y="20"/>
                      <a:pt x="6" y="17"/>
                      <a:pt x="8" y="17"/>
                    </a:cubicBezTo>
                    <a:cubicBezTo>
                      <a:pt x="11" y="16"/>
                      <a:pt x="9" y="19"/>
                      <a:pt x="10" y="21"/>
                    </a:cubicBezTo>
                    <a:cubicBezTo>
                      <a:pt x="12" y="21"/>
                      <a:pt x="11" y="18"/>
                      <a:pt x="11" y="17"/>
                    </a:cubicBezTo>
                    <a:cubicBezTo>
                      <a:pt x="12" y="16"/>
                      <a:pt x="11" y="15"/>
                      <a:pt x="11" y="13"/>
                    </a:cubicBezTo>
                    <a:cubicBezTo>
                      <a:pt x="10" y="11"/>
                      <a:pt x="11" y="11"/>
                      <a:pt x="12" y="9"/>
                    </a:cubicBezTo>
                    <a:cubicBezTo>
                      <a:pt x="13" y="9"/>
                      <a:pt x="14" y="9"/>
                      <a:pt x="14" y="11"/>
                    </a:cubicBezTo>
                    <a:cubicBezTo>
                      <a:pt x="15" y="11"/>
                      <a:pt x="16" y="10"/>
                      <a:pt x="16" y="9"/>
                    </a:cubicBezTo>
                    <a:cubicBezTo>
                      <a:pt x="16" y="9"/>
                      <a:pt x="14" y="8"/>
                      <a:pt x="14" y="8"/>
                    </a:cubicBezTo>
                    <a:cubicBezTo>
                      <a:pt x="14" y="8"/>
                      <a:pt x="15" y="5"/>
                      <a:pt x="15" y="5"/>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601" name="Freeform 4299"/>
              <p:cNvSpPr>
                <a:spLocks/>
              </p:cNvSpPr>
              <p:nvPr/>
            </p:nvSpPr>
            <p:spPr bwMode="auto">
              <a:xfrm>
                <a:off x="4604" y="1833"/>
                <a:ext cx="1" cy="1"/>
              </a:xfrm>
              <a:custGeom>
                <a:avLst/>
                <a:gdLst>
                  <a:gd name="T0" fmla="*/ 2 w 7"/>
                  <a:gd name="T1" fmla="*/ 2 h 6"/>
                  <a:gd name="T2" fmla="*/ 4 w 7"/>
                  <a:gd name="T3" fmla="*/ 5 h 6"/>
                  <a:gd name="T4" fmla="*/ 2 w 7"/>
                  <a:gd name="T5" fmla="*/ 2 h 6"/>
                </a:gdLst>
                <a:ahLst/>
                <a:cxnLst>
                  <a:cxn ang="0">
                    <a:pos x="T0" y="T1"/>
                  </a:cxn>
                  <a:cxn ang="0">
                    <a:pos x="T2" y="T3"/>
                  </a:cxn>
                  <a:cxn ang="0">
                    <a:pos x="T4" y="T5"/>
                  </a:cxn>
                </a:cxnLst>
                <a:rect l="0" t="0" r="r" b="b"/>
                <a:pathLst>
                  <a:path w="7" h="6">
                    <a:moveTo>
                      <a:pt x="2" y="2"/>
                    </a:moveTo>
                    <a:cubicBezTo>
                      <a:pt x="0" y="4"/>
                      <a:pt x="2" y="6"/>
                      <a:pt x="4" y="5"/>
                    </a:cubicBezTo>
                    <a:cubicBezTo>
                      <a:pt x="7" y="3"/>
                      <a:pt x="4" y="0"/>
                      <a:pt x="2" y="2"/>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602" name="Freeform 4300"/>
              <p:cNvSpPr>
                <a:spLocks/>
              </p:cNvSpPr>
              <p:nvPr/>
            </p:nvSpPr>
            <p:spPr bwMode="auto">
              <a:xfrm>
                <a:off x="4608" y="1831"/>
                <a:ext cx="1" cy="1"/>
              </a:xfrm>
              <a:custGeom>
                <a:avLst/>
                <a:gdLst>
                  <a:gd name="T0" fmla="*/ 2 w 5"/>
                  <a:gd name="T1" fmla="*/ 5 h 5"/>
                  <a:gd name="T2" fmla="*/ 5 w 5"/>
                  <a:gd name="T3" fmla="*/ 2 h 5"/>
                  <a:gd name="T4" fmla="*/ 2 w 5"/>
                  <a:gd name="T5" fmla="*/ 5 h 5"/>
                </a:gdLst>
                <a:ahLst/>
                <a:cxnLst>
                  <a:cxn ang="0">
                    <a:pos x="T0" y="T1"/>
                  </a:cxn>
                  <a:cxn ang="0">
                    <a:pos x="T2" y="T3"/>
                  </a:cxn>
                  <a:cxn ang="0">
                    <a:pos x="T4" y="T5"/>
                  </a:cxn>
                </a:cxnLst>
                <a:rect l="0" t="0" r="r" b="b"/>
                <a:pathLst>
                  <a:path w="5" h="5">
                    <a:moveTo>
                      <a:pt x="2" y="5"/>
                    </a:moveTo>
                    <a:cubicBezTo>
                      <a:pt x="2" y="5"/>
                      <a:pt x="5" y="4"/>
                      <a:pt x="5" y="2"/>
                    </a:cubicBezTo>
                    <a:cubicBezTo>
                      <a:pt x="4" y="0"/>
                      <a:pt x="0" y="2"/>
                      <a:pt x="2" y="5"/>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603" name="Freeform 4301"/>
              <p:cNvSpPr>
                <a:spLocks/>
              </p:cNvSpPr>
              <p:nvPr/>
            </p:nvSpPr>
            <p:spPr bwMode="auto">
              <a:xfrm>
                <a:off x="4600" y="1822"/>
                <a:ext cx="1" cy="1"/>
              </a:xfrm>
              <a:custGeom>
                <a:avLst/>
                <a:gdLst>
                  <a:gd name="T0" fmla="*/ 1 w 7"/>
                  <a:gd name="T1" fmla="*/ 5 h 8"/>
                  <a:gd name="T2" fmla="*/ 5 w 7"/>
                  <a:gd name="T3" fmla="*/ 8 h 8"/>
                  <a:gd name="T4" fmla="*/ 7 w 7"/>
                  <a:gd name="T5" fmla="*/ 4 h 8"/>
                  <a:gd name="T6" fmla="*/ 1 w 7"/>
                  <a:gd name="T7" fmla="*/ 5 h 8"/>
                </a:gdLst>
                <a:ahLst/>
                <a:cxnLst>
                  <a:cxn ang="0">
                    <a:pos x="T0" y="T1"/>
                  </a:cxn>
                  <a:cxn ang="0">
                    <a:pos x="T2" y="T3"/>
                  </a:cxn>
                  <a:cxn ang="0">
                    <a:pos x="T4" y="T5"/>
                  </a:cxn>
                  <a:cxn ang="0">
                    <a:pos x="T6" y="T7"/>
                  </a:cxn>
                </a:cxnLst>
                <a:rect l="0" t="0" r="r" b="b"/>
                <a:pathLst>
                  <a:path w="7" h="8">
                    <a:moveTo>
                      <a:pt x="1" y="5"/>
                    </a:moveTo>
                    <a:cubicBezTo>
                      <a:pt x="2" y="8"/>
                      <a:pt x="4" y="6"/>
                      <a:pt x="5" y="8"/>
                    </a:cubicBezTo>
                    <a:cubicBezTo>
                      <a:pt x="5" y="8"/>
                      <a:pt x="7" y="5"/>
                      <a:pt x="7" y="4"/>
                    </a:cubicBezTo>
                    <a:cubicBezTo>
                      <a:pt x="6" y="0"/>
                      <a:pt x="0" y="1"/>
                      <a:pt x="1" y="5"/>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604" name="Freeform 4302"/>
              <p:cNvSpPr>
                <a:spLocks/>
              </p:cNvSpPr>
              <p:nvPr/>
            </p:nvSpPr>
            <p:spPr bwMode="auto">
              <a:xfrm>
                <a:off x="4600" y="1823"/>
                <a:ext cx="1" cy="1"/>
              </a:xfrm>
              <a:custGeom>
                <a:avLst/>
                <a:gdLst>
                  <a:gd name="T0" fmla="*/ 0 w 8"/>
                  <a:gd name="T1" fmla="*/ 1 h 9"/>
                  <a:gd name="T2" fmla="*/ 2 w 8"/>
                  <a:gd name="T3" fmla="*/ 2 h 9"/>
                  <a:gd name="T4" fmla="*/ 1 w 8"/>
                  <a:gd name="T5" fmla="*/ 5 h 9"/>
                  <a:gd name="T6" fmla="*/ 4 w 8"/>
                  <a:gd name="T7" fmla="*/ 9 h 9"/>
                  <a:gd name="T8" fmla="*/ 7 w 8"/>
                  <a:gd name="T9" fmla="*/ 4 h 9"/>
                  <a:gd name="T10" fmla="*/ 0 w 8"/>
                  <a:gd name="T11" fmla="*/ 1 h 9"/>
                </a:gdLst>
                <a:ahLst/>
                <a:cxnLst>
                  <a:cxn ang="0">
                    <a:pos x="T0" y="T1"/>
                  </a:cxn>
                  <a:cxn ang="0">
                    <a:pos x="T2" y="T3"/>
                  </a:cxn>
                  <a:cxn ang="0">
                    <a:pos x="T4" y="T5"/>
                  </a:cxn>
                  <a:cxn ang="0">
                    <a:pos x="T6" y="T7"/>
                  </a:cxn>
                  <a:cxn ang="0">
                    <a:pos x="T8" y="T9"/>
                  </a:cxn>
                  <a:cxn ang="0">
                    <a:pos x="T10" y="T11"/>
                  </a:cxn>
                </a:cxnLst>
                <a:rect l="0" t="0" r="r" b="b"/>
                <a:pathLst>
                  <a:path w="8" h="9">
                    <a:moveTo>
                      <a:pt x="0" y="1"/>
                    </a:moveTo>
                    <a:cubicBezTo>
                      <a:pt x="1" y="1"/>
                      <a:pt x="2" y="2"/>
                      <a:pt x="2" y="2"/>
                    </a:cubicBezTo>
                    <a:cubicBezTo>
                      <a:pt x="2" y="3"/>
                      <a:pt x="3" y="4"/>
                      <a:pt x="1" y="5"/>
                    </a:cubicBezTo>
                    <a:cubicBezTo>
                      <a:pt x="1" y="6"/>
                      <a:pt x="3" y="9"/>
                      <a:pt x="4" y="9"/>
                    </a:cubicBezTo>
                    <a:cubicBezTo>
                      <a:pt x="5" y="9"/>
                      <a:pt x="7" y="5"/>
                      <a:pt x="7" y="4"/>
                    </a:cubicBezTo>
                    <a:cubicBezTo>
                      <a:pt x="8" y="0"/>
                      <a:pt x="2" y="1"/>
                      <a:pt x="0" y="1"/>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605" name="Freeform 4303"/>
              <p:cNvSpPr>
                <a:spLocks/>
              </p:cNvSpPr>
              <p:nvPr/>
            </p:nvSpPr>
            <p:spPr bwMode="auto">
              <a:xfrm>
                <a:off x="4602" y="1824"/>
                <a:ext cx="1" cy="0"/>
              </a:xfrm>
              <a:custGeom>
                <a:avLst/>
                <a:gdLst>
                  <a:gd name="T0" fmla="*/ 6 w 8"/>
                  <a:gd name="T1" fmla="*/ 5 h 5"/>
                  <a:gd name="T2" fmla="*/ 5 w 8"/>
                  <a:gd name="T3" fmla="*/ 0 h 5"/>
                  <a:gd name="T4" fmla="*/ 1 w 8"/>
                  <a:gd name="T5" fmla="*/ 3 h 5"/>
                  <a:gd name="T6" fmla="*/ 3 w 8"/>
                  <a:gd name="T7" fmla="*/ 5 h 5"/>
                  <a:gd name="T8" fmla="*/ 6 w 8"/>
                  <a:gd name="T9" fmla="*/ 5 h 5"/>
                </a:gdLst>
                <a:ahLst/>
                <a:cxnLst>
                  <a:cxn ang="0">
                    <a:pos x="T0" y="T1"/>
                  </a:cxn>
                  <a:cxn ang="0">
                    <a:pos x="T2" y="T3"/>
                  </a:cxn>
                  <a:cxn ang="0">
                    <a:pos x="T4" y="T5"/>
                  </a:cxn>
                  <a:cxn ang="0">
                    <a:pos x="T6" y="T7"/>
                  </a:cxn>
                  <a:cxn ang="0">
                    <a:pos x="T8" y="T9"/>
                  </a:cxn>
                </a:cxnLst>
                <a:rect l="0" t="0" r="r" b="b"/>
                <a:pathLst>
                  <a:path w="8" h="5">
                    <a:moveTo>
                      <a:pt x="6" y="5"/>
                    </a:moveTo>
                    <a:cubicBezTo>
                      <a:pt x="8" y="4"/>
                      <a:pt x="6" y="0"/>
                      <a:pt x="5" y="0"/>
                    </a:cubicBezTo>
                    <a:cubicBezTo>
                      <a:pt x="2" y="0"/>
                      <a:pt x="3" y="3"/>
                      <a:pt x="1" y="3"/>
                    </a:cubicBezTo>
                    <a:cubicBezTo>
                      <a:pt x="0" y="4"/>
                      <a:pt x="3" y="5"/>
                      <a:pt x="3" y="5"/>
                    </a:cubicBezTo>
                    <a:cubicBezTo>
                      <a:pt x="3" y="5"/>
                      <a:pt x="6" y="5"/>
                      <a:pt x="6" y="5"/>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606" name="Freeform 4304"/>
              <p:cNvSpPr>
                <a:spLocks/>
              </p:cNvSpPr>
              <p:nvPr/>
            </p:nvSpPr>
            <p:spPr bwMode="auto">
              <a:xfrm>
                <a:off x="4601" y="1826"/>
                <a:ext cx="3" cy="4"/>
              </a:xfrm>
              <a:custGeom>
                <a:avLst/>
                <a:gdLst>
                  <a:gd name="T0" fmla="*/ 20 w 23"/>
                  <a:gd name="T1" fmla="*/ 9 h 32"/>
                  <a:gd name="T2" fmla="*/ 23 w 23"/>
                  <a:gd name="T3" fmla="*/ 6 h 32"/>
                  <a:gd name="T4" fmla="*/ 21 w 23"/>
                  <a:gd name="T5" fmla="*/ 6 h 32"/>
                  <a:gd name="T6" fmla="*/ 19 w 23"/>
                  <a:gd name="T7" fmla="*/ 3 h 32"/>
                  <a:gd name="T8" fmla="*/ 17 w 23"/>
                  <a:gd name="T9" fmla="*/ 0 h 32"/>
                  <a:gd name="T10" fmla="*/ 13 w 23"/>
                  <a:gd name="T11" fmla="*/ 0 h 32"/>
                  <a:gd name="T12" fmla="*/ 12 w 23"/>
                  <a:gd name="T13" fmla="*/ 2 h 32"/>
                  <a:gd name="T14" fmla="*/ 11 w 23"/>
                  <a:gd name="T15" fmla="*/ 5 h 32"/>
                  <a:gd name="T16" fmla="*/ 11 w 23"/>
                  <a:gd name="T17" fmla="*/ 12 h 32"/>
                  <a:gd name="T18" fmla="*/ 11 w 23"/>
                  <a:gd name="T19" fmla="*/ 14 h 32"/>
                  <a:gd name="T20" fmla="*/ 9 w 23"/>
                  <a:gd name="T21" fmla="*/ 16 h 32"/>
                  <a:gd name="T22" fmla="*/ 7 w 23"/>
                  <a:gd name="T23" fmla="*/ 15 h 32"/>
                  <a:gd name="T24" fmla="*/ 6 w 23"/>
                  <a:gd name="T25" fmla="*/ 11 h 32"/>
                  <a:gd name="T26" fmla="*/ 5 w 23"/>
                  <a:gd name="T27" fmla="*/ 14 h 32"/>
                  <a:gd name="T28" fmla="*/ 2 w 23"/>
                  <a:gd name="T29" fmla="*/ 17 h 32"/>
                  <a:gd name="T30" fmla="*/ 2 w 23"/>
                  <a:gd name="T31" fmla="*/ 20 h 32"/>
                  <a:gd name="T32" fmla="*/ 1 w 23"/>
                  <a:gd name="T33" fmla="*/ 23 h 32"/>
                  <a:gd name="T34" fmla="*/ 1 w 23"/>
                  <a:gd name="T35" fmla="*/ 28 h 32"/>
                  <a:gd name="T36" fmla="*/ 6 w 23"/>
                  <a:gd name="T37" fmla="*/ 31 h 32"/>
                  <a:gd name="T38" fmla="*/ 10 w 23"/>
                  <a:gd name="T39" fmla="*/ 32 h 32"/>
                  <a:gd name="T40" fmla="*/ 11 w 23"/>
                  <a:gd name="T41" fmla="*/ 30 h 32"/>
                  <a:gd name="T42" fmla="*/ 11 w 23"/>
                  <a:gd name="T43" fmla="*/ 27 h 32"/>
                  <a:gd name="T44" fmla="*/ 16 w 23"/>
                  <a:gd name="T45" fmla="*/ 18 h 32"/>
                  <a:gd name="T46" fmla="*/ 20 w 23"/>
                  <a:gd name="T47" fmla="*/ 13 h 32"/>
                  <a:gd name="T48" fmla="*/ 20 w 23"/>
                  <a:gd name="T49" fmla="*/ 9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3" h="32">
                    <a:moveTo>
                      <a:pt x="20" y="9"/>
                    </a:moveTo>
                    <a:cubicBezTo>
                      <a:pt x="21" y="8"/>
                      <a:pt x="23" y="7"/>
                      <a:pt x="23" y="6"/>
                    </a:cubicBezTo>
                    <a:cubicBezTo>
                      <a:pt x="22" y="6"/>
                      <a:pt x="22" y="6"/>
                      <a:pt x="21" y="6"/>
                    </a:cubicBezTo>
                    <a:cubicBezTo>
                      <a:pt x="21" y="4"/>
                      <a:pt x="21" y="2"/>
                      <a:pt x="19" y="3"/>
                    </a:cubicBezTo>
                    <a:cubicBezTo>
                      <a:pt x="21" y="2"/>
                      <a:pt x="18" y="0"/>
                      <a:pt x="17" y="0"/>
                    </a:cubicBezTo>
                    <a:cubicBezTo>
                      <a:pt x="17" y="0"/>
                      <a:pt x="14" y="0"/>
                      <a:pt x="13" y="0"/>
                    </a:cubicBezTo>
                    <a:cubicBezTo>
                      <a:pt x="11" y="1"/>
                      <a:pt x="13" y="1"/>
                      <a:pt x="12" y="2"/>
                    </a:cubicBezTo>
                    <a:cubicBezTo>
                      <a:pt x="11" y="4"/>
                      <a:pt x="11" y="3"/>
                      <a:pt x="11" y="5"/>
                    </a:cubicBezTo>
                    <a:cubicBezTo>
                      <a:pt x="11" y="7"/>
                      <a:pt x="10" y="9"/>
                      <a:pt x="11" y="12"/>
                    </a:cubicBezTo>
                    <a:cubicBezTo>
                      <a:pt x="11" y="13"/>
                      <a:pt x="12" y="13"/>
                      <a:pt x="11" y="14"/>
                    </a:cubicBezTo>
                    <a:cubicBezTo>
                      <a:pt x="11" y="15"/>
                      <a:pt x="9" y="16"/>
                      <a:pt x="9" y="16"/>
                    </a:cubicBezTo>
                    <a:cubicBezTo>
                      <a:pt x="9" y="18"/>
                      <a:pt x="8" y="17"/>
                      <a:pt x="7" y="15"/>
                    </a:cubicBezTo>
                    <a:cubicBezTo>
                      <a:pt x="6" y="14"/>
                      <a:pt x="6" y="13"/>
                      <a:pt x="6" y="11"/>
                    </a:cubicBezTo>
                    <a:cubicBezTo>
                      <a:pt x="4" y="12"/>
                      <a:pt x="5" y="13"/>
                      <a:pt x="5" y="14"/>
                    </a:cubicBezTo>
                    <a:cubicBezTo>
                      <a:pt x="4" y="16"/>
                      <a:pt x="3" y="16"/>
                      <a:pt x="2" y="17"/>
                    </a:cubicBezTo>
                    <a:cubicBezTo>
                      <a:pt x="1" y="18"/>
                      <a:pt x="2" y="18"/>
                      <a:pt x="2" y="20"/>
                    </a:cubicBezTo>
                    <a:cubicBezTo>
                      <a:pt x="1" y="21"/>
                      <a:pt x="1" y="22"/>
                      <a:pt x="1" y="23"/>
                    </a:cubicBezTo>
                    <a:cubicBezTo>
                      <a:pt x="0" y="24"/>
                      <a:pt x="0" y="26"/>
                      <a:pt x="1" y="28"/>
                    </a:cubicBezTo>
                    <a:cubicBezTo>
                      <a:pt x="2" y="29"/>
                      <a:pt x="6" y="28"/>
                      <a:pt x="6" y="31"/>
                    </a:cubicBezTo>
                    <a:cubicBezTo>
                      <a:pt x="8" y="30"/>
                      <a:pt x="9" y="30"/>
                      <a:pt x="10" y="32"/>
                    </a:cubicBezTo>
                    <a:cubicBezTo>
                      <a:pt x="12" y="32"/>
                      <a:pt x="11" y="31"/>
                      <a:pt x="11" y="30"/>
                    </a:cubicBezTo>
                    <a:cubicBezTo>
                      <a:pt x="11" y="29"/>
                      <a:pt x="11" y="28"/>
                      <a:pt x="11" y="27"/>
                    </a:cubicBezTo>
                    <a:cubicBezTo>
                      <a:pt x="12" y="23"/>
                      <a:pt x="14" y="21"/>
                      <a:pt x="16" y="18"/>
                    </a:cubicBezTo>
                    <a:cubicBezTo>
                      <a:pt x="17" y="17"/>
                      <a:pt x="19" y="15"/>
                      <a:pt x="20" y="13"/>
                    </a:cubicBezTo>
                    <a:cubicBezTo>
                      <a:pt x="20" y="10"/>
                      <a:pt x="19" y="11"/>
                      <a:pt x="20" y="9"/>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607" name="Freeform 4305"/>
              <p:cNvSpPr>
                <a:spLocks/>
              </p:cNvSpPr>
              <p:nvPr/>
            </p:nvSpPr>
            <p:spPr bwMode="auto">
              <a:xfrm>
                <a:off x="4603" y="1824"/>
                <a:ext cx="5" cy="6"/>
              </a:xfrm>
              <a:custGeom>
                <a:avLst/>
                <a:gdLst>
                  <a:gd name="T0" fmla="*/ 33 w 36"/>
                  <a:gd name="T1" fmla="*/ 24 h 43"/>
                  <a:gd name="T2" fmla="*/ 35 w 36"/>
                  <a:gd name="T3" fmla="*/ 22 h 43"/>
                  <a:gd name="T4" fmla="*/ 29 w 36"/>
                  <a:gd name="T5" fmla="*/ 13 h 43"/>
                  <a:gd name="T6" fmla="*/ 23 w 36"/>
                  <a:gd name="T7" fmla="*/ 7 h 43"/>
                  <a:gd name="T8" fmla="*/ 17 w 36"/>
                  <a:gd name="T9" fmla="*/ 3 h 43"/>
                  <a:gd name="T10" fmla="*/ 14 w 36"/>
                  <a:gd name="T11" fmla="*/ 1 h 43"/>
                  <a:gd name="T12" fmla="*/ 15 w 36"/>
                  <a:gd name="T13" fmla="*/ 7 h 43"/>
                  <a:gd name="T14" fmla="*/ 16 w 36"/>
                  <a:gd name="T15" fmla="*/ 11 h 43"/>
                  <a:gd name="T16" fmla="*/ 15 w 36"/>
                  <a:gd name="T17" fmla="*/ 14 h 43"/>
                  <a:gd name="T18" fmla="*/ 13 w 36"/>
                  <a:gd name="T19" fmla="*/ 15 h 43"/>
                  <a:gd name="T20" fmla="*/ 12 w 36"/>
                  <a:gd name="T21" fmla="*/ 17 h 43"/>
                  <a:gd name="T22" fmla="*/ 7 w 36"/>
                  <a:gd name="T23" fmla="*/ 23 h 43"/>
                  <a:gd name="T24" fmla="*/ 4 w 36"/>
                  <a:gd name="T25" fmla="*/ 27 h 43"/>
                  <a:gd name="T26" fmla="*/ 4 w 36"/>
                  <a:gd name="T27" fmla="*/ 32 h 43"/>
                  <a:gd name="T28" fmla="*/ 3 w 36"/>
                  <a:gd name="T29" fmla="*/ 34 h 43"/>
                  <a:gd name="T30" fmla="*/ 4 w 36"/>
                  <a:gd name="T31" fmla="*/ 37 h 43"/>
                  <a:gd name="T32" fmla="*/ 9 w 36"/>
                  <a:gd name="T33" fmla="*/ 40 h 43"/>
                  <a:gd name="T34" fmla="*/ 11 w 36"/>
                  <a:gd name="T35" fmla="*/ 40 h 43"/>
                  <a:gd name="T36" fmla="*/ 8 w 36"/>
                  <a:gd name="T37" fmla="*/ 38 h 43"/>
                  <a:gd name="T38" fmla="*/ 9 w 36"/>
                  <a:gd name="T39" fmla="*/ 36 h 43"/>
                  <a:gd name="T40" fmla="*/ 10 w 36"/>
                  <a:gd name="T41" fmla="*/ 34 h 43"/>
                  <a:gd name="T42" fmla="*/ 10 w 36"/>
                  <a:gd name="T43" fmla="*/ 31 h 43"/>
                  <a:gd name="T44" fmla="*/ 10 w 36"/>
                  <a:gd name="T45" fmla="*/ 28 h 43"/>
                  <a:gd name="T46" fmla="*/ 12 w 36"/>
                  <a:gd name="T47" fmla="*/ 31 h 43"/>
                  <a:gd name="T48" fmla="*/ 12 w 36"/>
                  <a:gd name="T49" fmla="*/ 34 h 43"/>
                  <a:gd name="T50" fmla="*/ 13 w 36"/>
                  <a:gd name="T51" fmla="*/ 36 h 43"/>
                  <a:gd name="T52" fmla="*/ 18 w 36"/>
                  <a:gd name="T53" fmla="*/ 38 h 43"/>
                  <a:gd name="T54" fmla="*/ 23 w 36"/>
                  <a:gd name="T55" fmla="*/ 38 h 43"/>
                  <a:gd name="T56" fmla="*/ 24 w 36"/>
                  <a:gd name="T57" fmla="*/ 43 h 43"/>
                  <a:gd name="T58" fmla="*/ 29 w 36"/>
                  <a:gd name="T59" fmla="*/ 41 h 43"/>
                  <a:gd name="T60" fmla="*/ 32 w 36"/>
                  <a:gd name="T61" fmla="*/ 39 h 43"/>
                  <a:gd name="T62" fmla="*/ 33 w 36"/>
                  <a:gd name="T63" fmla="*/ 37 h 43"/>
                  <a:gd name="T64" fmla="*/ 34 w 36"/>
                  <a:gd name="T65" fmla="*/ 34 h 43"/>
                  <a:gd name="T66" fmla="*/ 36 w 36"/>
                  <a:gd name="T67" fmla="*/ 32 h 43"/>
                  <a:gd name="T68" fmla="*/ 34 w 36"/>
                  <a:gd name="T69" fmla="*/ 27 h 43"/>
                  <a:gd name="T70" fmla="*/ 33 w 36"/>
                  <a:gd name="T71" fmla="*/ 24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6" h="43">
                    <a:moveTo>
                      <a:pt x="33" y="24"/>
                    </a:moveTo>
                    <a:cubicBezTo>
                      <a:pt x="34" y="23"/>
                      <a:pt x="35" y="22"/>
                      <a:pt x="35" y="22"/>
                    </a:cubicBezTo>
                    <a:cubicBezTo>
                      <a:pt x="36" y="20"/>
                      <a:pt x="31" y="15"/>
                      <a:pt x="29" y="13"/>
                    </a:cubicBezTo>
                    <a:cubicBezTo>
                      <a:pt x="27" y="10"/>
                      <a:pt x="25" y="9"/>
                      <a:pt x="23" y="7"/>
                    </a:cubicBezTo>
                    <a:cubicBezTo>
                      <a:pt x="21" y="6"/>
                      <a:pt x="19" y="4"/>
                      <a:pt x="17" y="3"/>
                    </a:cubicBezTo>
                    <a:cubicBezTo>
                      <a:pt x="17" y="3"/>
                      <a:pt x="14" y="1"/>
                      <a:pt x="14" y="1"/>
                    </a:cubicBezTo>
                    <a:cubicBezTo>
                      <a:pt x="11" y="0"/>
                      <a:pt x="15" y="6"/>
                      <a:pt x="15" y="7"/>
                    </a:cubicBezTo>
                    <a:cubicBezTo>
                      <a:pt x="16" y="8"/>
                      <a:pt x="15" y="9"/>
                      <a:pt x="16" y="11"/>
                    </a:cubicBezTo>
                    <a:cubicBezTo>
                      <a:pt x="16" y="13"/>
                      <a:pt x="16" y="13"/>
                      <a:pt x="15" y="14"/>
                    </a:cubicBezTo>
                    <a:cubicBezTo>
                      <a:pt x="14" y="15"/>
                      <a:pt x="14" y="15"/>
                      <a:pt x="13" y="15"/>
                    </a:cubicBezTo>
                    <a:cubicBezTo>
                      <a:pt x="13" y="16"/>
                      <a:pt x="12" y="17"/>
                      <a:pt x="12" y="17"/>
                    </a:cubicBezTo>
                    <a:cubicBezTo>
                      <a:pt x="11" y="20"/>
                      <a:pt x="10" y="21"/>
                      <a:pt x="7" y="23"/>
                    </a:cubicBezTo>
                    <a:cubicBezTo>
                      <a:pt x="6" y="24"/>
                      <a:pt x="3" y="25"/>
                      <a:pt x="4" y="27"/>
                    </a:cubicBezTo>
                    <a:cubicBezTo>
                      <a:pt x="0" y="28"/>
                      <a:pt x="4" y="31"/>
                      <a:pt x="4" y="32"/>
                    </a:cubicBezTo>
                    <a:cubicBezTo>
                      <a:pt x="5" y="33"/>
                      <a:pt x="3" y="33"/>
                      <a:pt x="3" y="34"/>
                    </a:cubicBezTo>
                    <a:cubicBezTo>
                      <a:pt x="3" y="34"/>
                      <a:pt x="4" y="37"/>
                      <a:pt x="4" y="37"/>
                    </a:cubicBezTo>
                    <a:cubicBezTo>
                      <a:pt x="4" y="39"/>
                      <a:pt x="7" y="40"/>
                      <a:pt x="9" y="40"/>
                    </a:cubicBezTo>
                    <a:cubicBezTo>
                      <a:pt x="10" y="40"/>
                      <a:pt x="12" y="41"/>
                      <a:pt x="11" y="40"/>
                    </a:cubicBezTo>
                    <a:cubicBezTo>
                      <a:pt x="11" y="38"/>
                      <a:pt x="9" y="39"/>
                      <a:pt x="8" y="38"/>
                    </a:cubicBezTo>
                    <a:cubicBezTo>
                      <a:pt x="8" y="37"/>
                      <a:pt x="9" y="37"/>
                      <a:pt x="9" y="36"/>
                    </a:cubicBezTo>
                    <a:cubicBezTo>
                      <a:pt x="10" y="35"/>
                      <a:pt x="10" y="35"/>
                      <a:pt x="10" y="34"/>
                    </a:cubicBezTo>
                    <a:cubicBezTo>
                      <a:pt x="10" y="33"/>
                      <a:pt x="10" y="32"/>
                      <a:pt x="10" y="31"/>
                    </a:cubicBezTo>
                    <a:cubicBezTo>
                      <a:pt x="10" y="30"/>
                      <a:pt x="10" y="28"/>
                      <a:pt x="10" y="28"/>
                    </a:cubicBezTo>
                    <a:cubicBezTo>
                      <a:pt x="12" y="24"/>
                      <a:pt x="12" y="30"/>
                      <a:pt x="12" y="31"/>
                    </a:cubicBezTo>
                    <a:cubicBezTo>
                      <a:pt x="12" y="32"/>
                      <a:pt x="12" y="32"/>
                      <a:pt x="12" y="34"/>
                    </a:cubicBezTo>
                    <a:cubicBezTo>
                      <a:pt x="12" y="35"/>
                      <a:pt x="13" y="35"/>
                      <a:pt x="13" y="36"/>
                    </a:cubicBezTo>
                    <a:cubicBezTo>
                      <a:pt x="16" y="36"/>
                      <a:pt x="15" y="37"/>
                      <a:pt x="18" y="38"/>
                    </a:cubicBezTo>
                    <a:cubicBezTo>
                      <a:pt x="19" y="39"/>
                      <a:pt x="22" y="38"/>
                      <a:pt x="23" y="38"/>
                    </a:cubicBezTo>
                    <a:cubicBezTo>
                      <a:pt x="24" y="40"/>
                      <a:pt x="22" y="42"/>
                      <a:pt x="24" y="43"/>
                    </a:cubicBezTo>
                    <a:cubicBezTo>
                      <a:pt x="25" y="43"/>
                      <a:pt x="28" y="42"/>
                      <a:pt x="29" y="41"/>
                    </a:cubicBezTo>
                    <a:cubicBezTo>
                      <a:pt x="29" y="39"/>
                      <a:pt x="31" y="40"/>
                      <a:pt x="32" y="39"/>
                    </a:cubicBezTo>
                    <a:cubicBezTo>
                      <a:pt x="33" y="38"/>
                      <a:pt x="33" y="39"/>
                      <a:pt x="33" y="37"/>
                    </a:cubicBezTo>
                    <a:cubicBezTo>
                      <a:pt x="33" y="36"/>
                      <a:pt x="33" y="36"/>
                      <a:pt x="34" y="34"/>
                    </a:cubicBezTo>
                    <a:cubicBezTo>
                      <a:pt x="34" y="34"/>
                      <a:pt x="36" y="32"/>
                      <a:pt x="36" y="32"/>
                    </a:cubicBezTo>
                    <a:cubicBezTo>
                      <a:pt x="36" y="30"/>
                      <a:pt x="34" y="29"/>
                      <a:pt x="34" y="27"/>
                    </a:cubicBezTo>
                    <a:cubicBezTo>
                      <a:pt x="34" y="26"/>
                      <a:pt x="33" y="24"/>
                      <a:pt x="33" y="24"/>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608" name="Freeform 4306"/>
              <p:cNvSpPr>
                <a:spLocks/>
              </p:cNvSpPr>
              <p:nvPr/>
            </p:nvSpPr>
            <p:spPr bwMode="auto">
              <a:xfrm>
                <a:off x="4605" y="1829"/>
                <a:ext cx="0" cy="1"/>
              </a:xfrm>
              <a:custGeom>
                <a:avLst/>
                <a:gdLst>
                  <a:gd name="T0" fmla="*/ 0 w 5"/>
                  <a:gd name="T1" fmla="*/ 4 h 8"/>
                  <a:gd name="T2" fmla="*/ 0 w 5"/>
                  <a:gd name="T3" fmla="*/ 6 h 8"/>
                  <a:gd name="T4" fmla="*/ 3 w 5"/>
                  <a:gd name="T5" fmla="*/ 5 h 8"/>
                  <a:gd name="T6" fmla="*/ 4 w 5"/>
                  <a:gd name="T7" fmla="*/ 7 h 8"/>
                  <a:gd name="T8" fmla="*/ 5 w 5"/>
                  <a:gd name="T9" fmla="*/ 4 h 8"/>
                  <a:gd name="T10" fmla="*/ 0 w 5"/>
                  <a:gd name="T11" fmla="*/ 4 h 8"/>
                </a:gdLst>
                <a:ahLst/>
                <a:cxnLst>
                  <a:cxn ang="0">
                    <a:pos x="T0" y="T1"/>
                  </a:cxn>
                  <a:cxn ang="0">
                    <a:pos x="T2" y="T3"/>
                  </a:cxn>
                  <a:cxn ang="0">
                    <a:pos x="T4" y="T5"/>
                  </a:cxn>
                  <a:cxn ang="0">
                    <a:pos x="T6" y="T7"/>
                  </a:cxn>
                  <a:cxn ang="0">
                    <a:pos x="T8" y="T9"/>
                  </a:cxn>
                  <a:cxn ang="0">
                    <a:pos x="T10" y="T11"/>
                  </a:cxn>
                </a:cxnLst>
                <a:rect l="0" t="0" r="r" b="b"/>
                <a:pathLst>
                  <a:path w="5" h="8">
                    <a:moveTo>
                      <a:pt x="0" y="4"/>
                    </a:moveTo>
                    <a:cubicBezTo>
                      <a:pt x="0" y="5"/>
                      <a:pt x="0" y="5"/>
                      <a:pt x="0" y="6"/>
                    </a:cubicBezTo>
                    <a:cubicBezTo>
                      <a:pt x="1" y="5"/>
                      <a:pt x="2" y="6"/>
                      <a:pt x="3" y="5"/>
                    </a:cubicBezTo>
                    <a:cubicBezTo>
                      <a:pt x="3" y="6"/>
                      <a:pt x="3" y="7"/>
                      <a:pt x="4" y="7"/>
                    </a:cubicBezTo>
                    <a:cubicBezTo>
                      <a:pt x="4" y="8"/>
                      <a:pt x="5" y="5"/>
                      <a:pt x="5" y="4"/>
                    </a:cubicBezTo>
                    <a:cubicBezTo>
                      <a:pt x="4" y="0"/>
                      <a:pt x="2" y="3"/>
                      <a:pt x="0" y="4"/>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609" name="Freeform 4307"/>
              <p:cNvSpPr>
                <a:spLocks/>
              </p:cNvSpPr>
              <p:nvPr/>
            </p:nvSpPr>
            <p:spPr bwMode="auto">
              <a:xfrm>
                <a:off x="4610" y="1828"/>
                <a:ext cx="3" cy="3"/>
              </a:xfrm>
              <a:custGeom>
                <a:avLst/>
                <a:gdLst>
                  <a:gd name="T0" fmla="*/ 15 w 20"/>
                  <a:gd name="T1" fmla="*/ 11 h 23"/>
                  <a:gd name="T2" fmla="*/ 14 w 20"/>
                  <a:gd name="T3" fmla="*/ 6 h 23"/>
                  <a:gd name="T4" fmla="*/ 13 w 20"/>
                  <a:gd name="T5" fmla="*/ 2 h 23"/>
                  <a:gd name="T6" fmla="*/ 11 w 20"/>
                  <a:gd name="T7" fmla="*/ 3 h 23"/>
                  <a:gd name="T8" fmla="*/ 9 w 20"/>
                  <a:gd name="T9" fmla="*/ 1 h 23"/>
                  <a:gd name="T10" fmla="*/ 5 w 20"/>
                  <a:gd name="T11" fmla="*/ 5 h 23"/>
                  <a:gd name="T12" fmla="*/ 2 w 20"/>
                  <a:gd name="T13" fmla="*/ 5 h 23"/>
                  <a:gd name="T14" fmla="*/ 1 w 20"/>
                  <a:gd name="T15" fmla="*/ 9 h 23"/>
                  <a:gd name="T16" fmla="*/ 0 w 20"/>
                  <a:gd name="T17" fmla="*/ 11 h 23"/>
                  <a:gd name="T18" fmla="*/ 1 w 20"/>
                  <a:gd name="T19" fmla="*/ 13 h 23"/>
                  <a:gd name="T20" fmla="*/ 3 w 20"/>
                  <a:gd name="T21" fmla="*/ 16 h 23"/>
                  <a:gd name="T22" fmla="*/ 5 w 20"/>
                  <a:gd name="T23" fmla="*/ 17 h 23"/>
                  <a:gd name="T24" fmla="*/ 6 w 20"/>
                  <a:gd name="T25" fmla="*/ 23 h 23"/>
                  <a:gd name="T26" fmla="*/ 7 w 20"/>
                  <a:gd name="T27" fmla="*/ 18 h 23"/>
                  <a:gd name="T28" fmla="*/ 9 w 20"/>
                  <a:gd name="T29" fmla="*/ 18 h 23"/>
                  <a:gd name="T30" fmla="*/ 11 w 20"/>
                  <a:gd name="T31" fmla="*/ 16 h 23"/>
                  <a:gd name="T32" fmla="*/ 13 w 20"/>
                  <a:gd name="T33" fmla="*/ 15 h 23"/>
                  <a:gd name="T34" fmla="*/ 14 w 20"/>
                  <a:gd name="T35" fmla="*/ 13 h 23"/>
                  <a:gd name="T36" fmla="*/ 17 w 20"/>
                  <a:gd name="T37" fmla="*/ 14 h 23"/>
                  <a:gd name="T38" fmla="*/ 19 w 20"/>
                  <a:gd name="T39" fmla="*/ 8 h 23"/>
                  <a:gd name="T40" fmla="*/ 15 w 20"/>
                  <a:gd name="T41" fmla="*/ 1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 h="23">
                    <a:moveTo>
                      <a:pt x="15" y="11"/>
                    </a:moveTo>
                    <a:cubicBezTo>
                      <a:pt x="15" y="9"/>
                      <a:pt x="14" y="7"/>
                      <a:pt x="14" y="6"/>
                    </a:cubicBezTo>
                    <a:cubicBezTo>
                      <a:pt x="14" y="3"/>
                      <a:pt x="16" y="2"/>
                      <a:pt x="13" y="2"/>
                    </a:cubicBezTo>
                    <a:cubicBezTo>
                      <a:pt x="12" y="2"/>
                      <a:pt x="12" y="3"/>
                      <a:pt x="11" y="3"/>
                    </a:cubicBezTo>
                    <a:cubicBezTo>
                      <a:pt x="10" y="3"/>
                      <a:pt x="10" y="1"/>
                      <a:pt x="9" y="1"/>
                    </a:cubicBezTo>
                    <a:cubicBezTo>
                      <a:pt x="7" y="0"/>
                      <a:pt x="7" y="5"/>
                      <a:pt x="5" y="5"/>
                    </a:cubicBezTo>
                    <a:cubicBezTo>
                      <a:pt x="4" y="6"/>
                      <a:pt x="4" y="5"/>
                      <a:pt x="2" y="5"/>
                    </a:cubicBezTo>
                    <a:cubicBezTo>
                      <a:pt x="1" y="5"/>
                      <a:pt x="1" y="7"/>
                      <a:pt x="1" y="9"/>
                    </a:cubicBezTo>
                    <a:cubicBezTo>
                      <a:pt x="0" y="10"/>
                      <a:pt x="0" y="10"/>
                      <a:pt x="0" y="11"/>
                    </a:cubicBezTo>
                    <a:cubicBezTo>
                      <a:pt x="0" y="13"/>
                      <a:pt x="1" y="12"/>
                      <a:pt x="1" y="13"/>
                    </a:cubicBezTo>
                    <a:cubicBezTo>
                      <a:pt x="2" y="14"/>
                      <a:pt x="2" y="15"/>
                      <a:pt x="3" y="16"/>
                    </a:cubicBezTo>
                    <a:cubicBezTo>
                      <a:pt x="4" y="16"/>
                      <a:pt x="4" y="15"/>
                      <a:pt x="5" y="17"/>
                    </a:cubicBezTo>
                    <a:cubicBezTo>
                      <a:pt x="6" y="18"/>
                      <a:pt x="6" y="21"/>
                      <a:pt x="6" y="23"/>
                    </a:cubicBezTo>
                    <a:cubicBezTo>
                      <a:pt x="8" y="22"/>
                      <a:pt x="6" y="20"/>
                      <a:pt x="7" y="18"/>
                    </a:cubicBezTo>
                    <a:cubicBezTo>
                      <a:pt x="8" y="17"/>
                      <a:pt x="9" y="18"/>
                      <a:pt x="9" y="18"/>
                    </a:cubicBezTo>
                    <a:cubicBezTo>
                      <a:pt x="10" y="17"/>
                      <a:pt x="10" y="17"/>
                      <a:pt x="11" y="16"/>
                    </a:cubicBezTo>
                    <a:cubicBezTo>
                      <a:pt x="12" y="16"/>
                      <a:pt x="13" y="16"/>
                      <a:pt x="13" y="15"/>
                    </a:cubicBezTo>
                    <a:cubicBezTo>
                      <a:pt x="14" y="15"/>
                      <a:pt x="14" y="13"/>
                      <a:pt x="14" y="13"/>
                    </a:cubicBezTo>
                    <a:cubicBezTo>
                      <a:pt x="16" y="11"/>
                      <a:pt x="17" y="12"/>
                      <a:pt x="17" y="14"/>
                    </a:cubicBezTo>
                    <a:cubicBezTo>
                      <a:pt x="20" y="14"/>
                      <a:pt x="20" y="11"/>
                      <a:pt x="19" y="8"/>
                    </a:cubicBezTo>
                    <a:cubicBezTo>
                      <a:pt x="17" y="8"/>
                      <a:pt x="17" y="11"/>
                      <a:pt x="15" y="11"/>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610" name="Freeform 4308"/>
              <p:cNvSpPr>
                <a:spLocks/>
              </p:cNvSpPr>
              <p:nvPr/>
            </p:nvSpPr>
            <p:spPr bwMode="auto">
              <a:xfrm>
                <a:off x="4608" y="1828"/>
                <a:ext cx="1" cy="0"/>
              </a:xfrm>
              <a:custGeom>
                <a:avLst/>
                <a:gdLst>
                  <a:gd name="T0" fmla="*/ 0 w 4"/>
                  <a:gd name="T1" fmla="*/ 0 h 3"/>
                  <a:gd name="T2" fmla="*/ 1 w 4"/>
                  <a:gd name="T3" fmla="*/ 3 h 3"/>
                  <a:gd name="T4" fmla="*/ 3 w 4"/>
                  <a:gd name="T5" fmla="*/ 0 h 3"/>
                  <a:gd name="T6" fmla="*/ 0 w 4"/>
                  <a:gd name="T7" fmla="*/ 0 h 3"/>
                </a:gdLst>
                <a:ahLst/>
                <a:cxnLst>
                  <a:cxn ang="0">
                    <a:pos x="T0" y="T1"/>
                  </a:cxn>
                  <a:cxn ang="0">
                    <a:pos x="T2" y="T3"/>
                  </a:cxn>
                  <a:cxn ang="0">
                    <a:pos x="T4" y="T5"/>
                  </a:cxn>
                  <a:cxn ang="0">
                    <a:pos x="T6" y="T7"/>
                  </a:cxn>
                </a:cxnLst>
                <a:rect l="0" t="0" r="r" b="b"/>
                <a:pathLst>
                  <a:path w="4" h="3">
                    <a:moveTo>
                      <a:pt x="0" y="0"/>
                    </a:moveTo>
                    <a:cubicBezTo>
                      <a:pt x="1" y="1"/>
                      <a:pt x="1" y="2"/>
                      <a:pt x="1" y="3"/>
                    </a:cubicBezTo>
                    <a:cubicBezTo>
                      <a:pt x="1" y="3"/>
                      <a:pt x="4" y="2"/>
                      <a:pt x="3" y="0"/>
                    </a:cubicBezTo>
                    <a:cubicBezTo>
                      <a:pt x="2" y="0"/>
                      <a:pt x="1" y="0"/>
                      <a:pt x="0" y="0"/>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611" name="Freeform 4309"/>
              <p:cNvSpPr>
                <a:spLocks/>
              </p:cNvSpPr>
              <p:nvPr/>
            </p:nvSpPr>
            <p:spPr bwMode="auto">
              <a:xfrm>
                <a:off x="4607" y="1822"/>
                <a:ext cx="2" cy="2"/>
              </a:xfrm>
              <a:custGeom>
                <a:avLst/>
                <a:gdLst>
                  <a:gd name="T0" fmla="*/ 9 w 11"/>
                  <a:gd name="T1" fmla="*/ 1 h 14"/>
                  <a:gd name="T2" fmla="*/ 5 w 11"/>
                  <a:gd name="T3" fmla="*/ 3 h 14"/>
                  <a:gd name="T4" fmla="*/ 3 w 11"/>
                  <a:gd name="T5" fmla="*/ 6 h 14"/>
                  <a:gd name="T6" fmla="*/ 2 w 11"/>
                  <a:gd name="T7" fmla="*/ 10 h 14"/>
                  <a:gd name="T8" fmla="*/ 3 w 11"/>
                  <a:gd name="T9" fmla="*/ 13 h 14"/>
                  <a:gd name="T10" fmla="*/ 6 w 11"/>
                  <a:gd name="T11" fmla="*/ 13 h 14"/>
                  <a:gd name="T12" fmla="*/ 7 w 11"/>
                  <a:gd name="T13" fmla="*/ 9 h 14"/>
                  <a:gd name="T14" fmla="*/ 10 w 11"/>
                  <a:gd name="T15" fmla="*/ 4 h 14"/>
                  <a:gd name="T16" fmla="*/ 9 w 11"/>
                  <a:gd name="T17" fmla="*/ 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14">
                    <a:moveTo>
                      <a:pt x="9" y="1"/>
                    </a:moveTo>
                    <a:cubicBezTo>
                      <a:pt x="7" y="0"/>
                      <a:pt x="6" y="2"/>
                      <a:pt x="5" y="3"/>
                    </a:cubicBezTo>
                    <a:cubicBezTo>
                      <a:pt x="5" y="4"/>
                      <a:pt x="4" y="5"/>
                      <a:pt x="3" y="6"/>
                    </a:cubicBezTo>
                    <a:cubicBezTo>
                      <a:pt x="3" y="7"/>
                      <a:pt x="2" y="9"/>
                      <a:pt x="2" y="10"/>
                    </a:cubicBezTo>
                    <a:cubicBezTo>
                      <a:pt x="2" y="11"/>
                      <a:pt x="0" y="13"/>
                      <a:pt x="3" y="13"/>
                    </a:cubicBezTo>
                    <a:cubicBezTo>
                      <a:pt x="3" y="14"/>
                      <a:pt x="5" y="14"/>
                      <a:pt x="6" y="13"/>
                    </a:cubicBezTo>
                    <a:cubicBezTo>
                      <a:pt x="7" y="12"/>
                      <a:pt x="7" y="10"/>
                      <a:pt x="7" y="9"/>
                    </a:cubicBezTo>
                    <a:cubicBezTo>
                      <a:pt x="8" y="7"/>
                      <a:pt x="9" y="6"/>
                      <a:pt x="10" y="4"/>
                    </a:cubicBezTo>
                    <a:cubicBezTo>
                      <a:pt x="11" y="2"/>
                      <a:pt x="11" y="1"/>
                      <a:pt x="9" y="1"/>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612" name="Freeform 4310"/>
              <p:cNvSpPr>
                <a:spLocks/>
              </p:cNvSpPr>
              <p:nvPr/>
            </p:nvSpPr>
            <p:spPr bwMode="auto">
              <a:xfrm>
                <a:off x="4609" y="1823"/>
                <a:ext cx="2" cy="2"/>
              </a:xfrm>
              <a:custGeom>
                <a:avLst/>
                <a:gdLst>
                  <a:gd name="T0" fmla="*/ 10 w 10"/>
                  <a:gd name="T1" fmla="*/ 7 h 13"/>
                  <a:gd name="T2" fmla="*/ 3 w 10"/>
                  <a:gd name="T3" fmla="*/ 6 h 13"/>
                  <a:gd name="T4" fmla="*/ 4 w 10"/>
                  <a:gd name="T5" fmla="*/ 10 h 13"/>
                  <a:gd name="T6" fmla="*/ 7 w 10"/>
                  <a:gd name="T7" fmla="*/ 11 h 13"/>
                  <a:gd name="T8" fmla="*/ 10 w 10"/>
                  <a:gd name="T9" fmla="*/ 7 h 13"/>
                </a:gdLst>
                <a:ahLst/>
                <a:cxnLst>
                  <a:cxn ang="0">
                    <a:pos x="T0" y="T1"/>
                  </a:cxn>
                  <a:cxn ang="0">
                    <a:pos x="T2" y="T3"/>
                  </a:cxn>
                  <a:cxn ang="0">
                    <a:pos x="T4" y="T5"/>
                  </a:cxn>
                  <a:cxn ang="0">
                    <a:pos x="T6" y="T7"/>
                  </a:cxn>
                  <a:cxn ang="0">
                    <a:pos x="T8" y="T9"/>
                  </a:cxn>
                </a:cxnLst>
                <a:rect l="0" t="0" r="r" b="b"/>
                <a:pathLst>
                  <a:path w="10" h="13">
                    <a:moveTo>
                      <a:pt x="10" y="7"/>
                    </a:moveTo>
                    <a:cubicBezTo>
                      <a:pt x="10" y="0"/>
                      <a:pt x="0" y="0"/>
                      <a:pt x="3" y="6"/>
                    </a:cubicBezTo>
                    <a:cubicBezTo>
                      <a:pt x="3" y="7"/>
                      <a:pt x="3" y="9"/>
                      <a:pt x="4" y="10"/>
                    </a:cubicBezTo>
                    <a:cubicBezTo>
                      <a:pt x="5" y="11"/>
                      <a:pt x="6" y="10"/>
                      <a:pt x="7" y="11"/>
                    </a:cubicBezTo>
                    <a:cubicBezTo>
                      <a:pt x="9" y="13"/>
                      <a:pt x="10" y="7"/>
                      <a:pt x="10" y="7"/>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613" name="Freeform 4311"/>
              <p:cNvSpPr>
                <a:spLocks/>
              </p:cNvSpPr>
              <p:nvPr/>
            </p:nvSpPr>
            <p:spPr bwMode="auto">
              <a:xfrm>
                <a:off x="4610" y="1821"/>
                <a:ext cx="2" cy="1"/>
              </a:xfrm>
              <a:custGeom>
                <a:avLst/>
                <a:gdLst>
                  <a:gd name="T0" fmla="*/ 4 w 11"/>
                  <a:gd name="T1" fmla="*/ 7 h 8"/>
                  <a:gd name="T2" fmla="*/ 7 w 11"/>
                  <a:gd name="T3" fmla="*/ 5 h 8"/>
                  <a:gd name="T4" fmla="*/ 11 w 11"/>
                  <a:gd name="T5" fmla="*/ 5 h 8"/>
                  <a:gd name="T6" fmla="*/ 7 w 11"/>
                  <a:gd name="T7" fmla="*/ 2 h 8"/>
                  <a:gd name="T8" fmla="*/ 1 w 11"/>
                  <a:gd name="T9" fmla="*/ 2 h 8"/>
                  <a:gd name="T10" fmla="*/ 1 w 11"/>
                  <a:gd name="T11" fmla="*/ 5 h 8"/>
                  <a:gd name="T12" fmla="*/ 3 w 11"/>
                  <a:gd name="T13" fmla="*/ 5 h 8"/>
                  <a:gd name="T14" fmla="*/ 4 w 11"/>
                  <a:gd name="T15" fmla="*/ 7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8">
                    <a:moveTo>
                      <a:pt x="4" y="7"/>
                    </a:moveTo>
                    <a:cubicBezTo>
                      <a:pt x="4" y="8"/>
                      <a:pt x="7" y="5"/>
                      <a:pt x="7" y="5"/>
                    </a:cubicBezTo>
                    <a:cubicBezTo>
                      <a:pt x="8" y="5"/>
                      <a:pt x="9" y="5"/>
                      <a:pt x="11" y="5"/>
                    </a:cubicBezTo>
                    <a:cubicBezTo>
                      <a:pt x="10" y="4"/>
                      <a:pt x="8" y="3"/>
                      <a:pt x="7" y="2"/>
                    </a:cubicBezTo>
                    <a:cubicBezTo>
                      <a:pt x="6" y="2"/>
                      <a:pt x="0" y="0"/>
                      <a:pt x="1" y="2"/>
                    </a:cubicBezTo>
                    <a:cubicBezTo>
                      <a:pt x="1" y="3"/>
                      <a:pt x="1" y="4"/>
                      <a:pt x="1" y="5"/>
                    </a:cubicBezTo>
                    <a:cubicBezTo>
                      <a:pt x="2" y="5"/>
                      <a:pt x="3" y="5"/>
                      <a:pt x="3" y="5"/>
                    </a:cubicBezTo>
                    <a:cubicBezTo>
                      <a:pt x="4" y="6"/>
                      <a:pt x="4" y="7"/>
                      <a:pt x="4" y="7"/>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614" name="Freeform 4312"/>
              <p:cNvSpPr>
                <a:spLocks/>
              </p:cNvSpPr>
              <p:nvPr/>
            </p:nvSpPr>
            <p:spPr bwMode="auto">
              <a:xfrm>
                <a:off x="4610" y="1822"/>
                <a:ext cx="1" cy="1"/>
              </a:xfrm>
              <a:custGeom>
                <a:avLst/>
                <a:gdLst>
                  <a:gd name="T0" fmla="*/ 2 w 6"/>
                  <a:gd name="T1" fmla="*/ 5 h 6"/>
                  <a:gd name="T2" fmla="*/ 3 w 6"/>
                  <a:gd name="T3" fmla="*/ 1 h 6"/>
                  <a:gd name="T4" fmla="*/ 2 w 6"/>
                  <a:gd name="T5" fmla="*/ 5 h 6"/>
                </a:gdLst>
                <a:ahLst/>
                <a:cxnLst>
                  <a:cxn ang="0">
                    <a:pos x="T0" y="T1"/>
                  </a:cxn>
                  <a:cxn ang="0">
                    <a:pos x="T2" y="T3"/>
                  </a:cxn>
                  <a:cxn ang="0">
                    <a:pos x="T4" y="T5"/>
                  </a:cxn>
                </a:cxnLst>
                <a:rect l="0" t="0" r="r" b="b"/>
                <a:pathLst>
                  <a:path w="6" h="6">
                    <a:moveTo>
                      <a:pt x="2" y="5"/>
                    </a:moveTo>
                    <a:cubicBezTo>
                      <a:pt x="5" y="6"/>
                      <a:pt x="6" y="1"/>
                      <a:pt x="3" y="1"/>
                    </a:cubicBezTo>
                    <a:cubicBezTo>
                      <a:pt x="0" y="0"/>
                      <a:pt x="0" y="5"/>
                      <a:pt x="2" y="5"/>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615" name="Freeform 4313"/>
              <p:cNvSpPr>
                <a:spLocks/>
              </p:cNvSpPr>
              <p:nvPr/>
            </p:nvSpPr>
            <p:spPr bwMode="auto">
              <a:xfrm>
                <a:off x="4598" y="1817"/>
                <a:ext cx="1" cy="2"/>
              </a:xfrm>
              <a:custGeom>
                <a:avLst/>
                <a:gdLst>
                  <a:gd name="T0" fmla="*/ 6 w 13"/>
                  <a:gd name="T1" fmla="*/ 3 h 12"/>
                  <a:gd name="T2" fmla="*/ 0 w 13"/>
                  <a:gd name="T3" fmla="*/ 0 h 12"/>
                  <a:gd name="T4" fmla="*/ 3 w 13"/>
                  <a:gd name="T5" fmla="*/ 8 h 12"/>
                  <a:gd name="T6" fmla="*/ 13 w 13"/>
                  <a:gd name="T7" fmla="*/ 12 h 12"/>
                  <a:gd name="T8" fmla="*/ 13 w 13"/>
                  <a:gd name="T9" fmla="*/ 7 h 12"/>
                  <a:gd name="T10" fmla="*/ 6 w 13"/>
                  <a:gd name="T11" fmla="*/ 3 h 12"/>
                </a:gdLst>
                <a:ahLst/>
                <a:cxnLst>
                  <a:cxn ang="0">
                    <a:pos x="T0" y="T1"/>
                  </a:cxn>
                  <a:cxn ang="0">
                    <a:pos x="T2" y="T3"/>
                  </a:cxn>
                  <a:cxn ang="0">
                    <a:pos x="T4" y="T5"/>
                  </a:cxn>
                  <a:cxn ang="0">
                    <a:pos x="T6" y="T7"/>
                  </a:cxn>
                  <a:cxn ang="0">
                    <a:pos x="T8" y="T9"/>
                  </a:cxn>
                  <a:cxn ang="0">
                    <a:pos x="T10" y="T11"/>
                  </a:cxn>
                </a:cxnLst>
                <a:rect l="0" t="0" r="r" b="b"/>
                <a:pathLst>
                  <a:path w="13" h="12">
                    <a:moveTo>
                      <a:pt x="6" y="3"/>
                    </a:moveTo>
                    <a:cubicBezTo>
                      <a:pt x="4" y="2"/>
                      <a:pt x="1" y="2"/>
                      <a:pt x="0" y="0"/>
                    </a:cubicBezTo>
                    <a:cubicBezTo>
                      <a:pt x="0" y="2"/>
                      <a:pt x="2" y="6"/>
                      <a:pt x="3" y="8"/>
                    </a:cubicBezTo>
                    <a:cubicBezTo>
                      <a:pt x="6" y="12"/>
                      <a:pt x="9" y="11"/>
                      <a:pt x="13" y="12"/>
                    </a:cubicBezTo>
                    <a:cubicBezTo>
                      <a:pt x="13" y="12"/>
                      <a:pt x="13" y="7"/>
                      <a:pt x="13" y="7"/>
                    </a:cubicBezTo>
                    <a:cubicBezTo>
                      <a:pt x="10" y="7"/>
                      <a:pt x="8" y="4"/>
                      <a:pt x="6" y="3"/>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616" name="Freeform 4314"/>
              <p:cNvSpPr>
                <a:spLocks/>
              </p:cNvSpPr>
              <p:nvPr/>
            </p:nvSpPr>
            <p:spPr bwMode="auto">
              <a:xfrm>
                <a:off x="4600" y="1818"/>
                <a:ext cx="1" cy="1"/>
              </a:xfrm>
              <a:custGeom>
                <a:avLst/>
                <a:gdLst>
                  <a:gd name="T0" fmla="*/ 2 w 5"/>
                  <a:gd name="T1" fmla="*/ 4 h 4"/>
                  <a:gd name="T2" fmla="*/ 4 w 5"/>
                  <a:gd name="T3" fmla="*/ 4 h 4"/>
                  <a:gd name="T4" fmla="*/ 2 w 5"/>
                  <a:gd name="T5" fmla="*/ 1 h 4"/>
                  <a:gd name="T6" fmla="*/ 2 w 5"/>
                  <a:gd name="T7" fmla="*/ 4 h 4"/>
                </a:gdLst>
                <a:ahLst/>
                <a:cxnLst>
                  <a:cxn ang="0">
                    <a:pos x="T0" y="T1"/>
                  </a:cxn>
                  <a:cxn ang="0">
                    <a:pos x="T2" y="T3"/>
                  </a:cxn>
                  <a:cxn ang="0">
                    <a:pos x="T4" y="T5"/>
                  </a:cxn>
                  <a:cxn ang="0">
                    <a:pos x="T6" y="T7"/>
                  </a:cxn>
                </a:cxnLst>
                <a:rect l="0" t="0" r="r" b="b"/>
                <a:pathLst>
                  <a:path w="5" h="4">
                    <a:moveTo>
                      <a:pt x="2" y="4"/>
                    </a:moveTo>
                    <a:cubicBezTo>
                      <a:pt x="3" y="4"/>
                      <a:pt x="3" y="4"/>
                      <a:pt x="4" y="4"/>
                    </a:cubicBezTo>
                    <a:cubicBezTo>
                      <a:pt x="5" y="4"/>
                      <a:pt x="3" y="1"/>
                      <a:pt x="2" y="1"/>
                    </a:cubicBezTo>
                    <a:cubicBezTo>
                      <a:pt x="0" y="0"/>
                      <a:pt x="1" y="3"/>
                      <a:pt x="2" y="4"/>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617" name="Freeform 4315"/>
              <p:cNvSpPr>
                <a:spLocks/>
              </p:cNvSpPr>
              <p:nvPr/>
            </p:nvSpPr>
            <p:spPr bwMode="auto">
              <a:xfrm>
                <a:off x="4617" y="1824"/>
                <a:ext cx="1" cy="1"/>
              </a:xfrm>
              <a:custGeom>
                <a:avLst/>
                <a:gdLst>
                  <a:gd name="T0" fmla="*/ 3 w 7"/>
                  <a:gd name="T1" fmla="*/ 6 h 12"/>
                  <a:gd name="T2" fmla="*/ 4 w 7"/>
                  <a:gd name="T3" fmla="*/ 1 h 12"/>
                  <a:gd name="T4" fmla="*/ 1 w 7"/>
                  <a:gd name="T5" fmla="*/ 4 h 12"/>
                  <a:gd name="T6" fmla="*/ 7 w 7"/>
                  <a:gd name="T7" fmla="*/ 11 h 12"/>
                  <a:gd name="T8" fmla="*/ 3 w 7"/>
                  <a:gd name="T9" fmla="*/ 6 h 12"/>
                </a:gdLst>
                <a:ahLst/>
                <a:cxnLst>
                  <a:cxn ang="0">
                    <a:pos x="T0" y="T1"/>
                  </a:cxn>
                  <a:cxn ang="0">
                    <a:pos x="T2" y="T3"/>
                  </a:cxn>
                  <a:cxn ang="0">
                    <a:pos x="T4" y="T5"/>
                  </a:cxn>
                  <a:cxn ang="0">
                    <a:pos x="T6" y="T7"/>
                  </a:cxn>
                  <a:cxn ang="0">
                    <a:pos x="T8" y="T9"/>
                  </a:cxn>
                </a:cxnLst>
                <a:rect l="0" t="0" r="r" b="b"/>
                <a:pathLst>
                  <a:path w="7" h="12">
                    <a:moveTo>
                      <a:pt x="3" y="6"/>
                    </a:moveTo>
                    <a:cubicBezTo>
                      <a:pt x="3" y="4"/>
                      <a:pt x="5" y="2"/>
                      <a:pt x="4" y="1"/>
                    </a:cubicBezTo>
                    <a:cubicBezTo>
                      <a:pt x="2" y="0"/>
                      <a:pt x="1" y="3"/>
                      <a:pt x="1" y="4"/>
                    </a:cubicBezTo>
                    <a:cubicBezTo>
                      <a:pt x="0" y="7"/>
                      <a:pt x="4" y="12"/>
                      <a:pt x="7" y="11"/>
                    </a:cubicBezTo>
                    <a:cubicBezTo>
                      <a:pt x="7" y="9"/>
                      <a:pt x="3" y="9"/>
                      <a:pt x="3" y="6"/>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618" name="Freeform 4316"/>
              <p:cNvSpPr>
                <a:spLocks/>
              </p:cNvSpPr>
              <p:nvPr/>
            </p:nvSpPr>
            <p:spPr bwMode="auto">
              <a:xfrm>
                <a:off x="4616" y="1822"/>
                <a:ext cx="1" cy="0"/>
              </a:xfrm>
              <a:custGeom>
                <a:avLst/>
                <a:gdLst>
                  <a:gd name="T0" fmla="*/ 9 w 9"/>
                  <a:gd name="T1" fmla="*/ 3 h 5"/>
                  <a:gd name="T2" fmla="*/ 7 w 9"/>
                  <a:gd name="T3" fmla="*/ 0 h 5"/>
                  <a:gd name="T4" fmla="*/ 6 w 9"/>
                  <a:gd name="T5" fmla="*/ 5 h 5"/>
                  <a:gd name="T6" fmla="*/ 9 w 9"/>
                  <a:gd name="T7" fmla="*/ 3 h 5"/>
                </a:gdLst>
                <a:ahLst/>
                <a:cxnLst>
                  <a:cxn ang="0">
                    <a:pos x="T0" y="T1"/>
                  </a:cxn>
                  <a:cxn ang="0">
                    <a:pos x="T2" y="T3"/>
                  </a:cxn>
                  <a:cxn ang="0">
                    <a:pos x="T4" y="T5"/>
                  </a:cxn>
                  <a:cxn ang="0">
                    <a:pos x="T6" y="T7"/>
                  </a:cxn>
                </a:cxnLst>
                <a:rect l="0" t="0" r="r" b="b"/>
                <a:pathLst>
                  <a:path w="9" h="5">
                    <a:moveTo>
                      <a:pt x="9" y="3"/>
                    </a:moveTo>
                    <a:cubicBezTo>
                      <a:pt x="9" y="2"/>
                      <a:pt x="8" y="1"/>
                      <a:pt x="7" y="0"/>
                    </a:cubicBezTo>
                    <a:cubicBezTo>
                      <a:pt x="7" y="1"/>
                      <a:pt x="0" y="3"/>
                      <a:pt x="6" y="5"/>
                    </a:cubicBezTo>
                    <a:cubicBezTo>
                      <a:pt x="7" y="5"/>
                      <a:pt x="9" y="5"/>
                      <a:pt x="9" y="3"/>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619" name="Freeform 4317"/>
              <p:cNvSpPr>
                <a:spLocks/>
              </p:cNvSpPr>
              <p:nvPr/>
            </p:nvSpPr>
            <p:spPr bwMode="auto">
              <a:xfrm>
                <a:off x="4593" y="1808"/>
                <a:ext cx="4" cy="6"/>
              </a:xfrm>
              <a:custGeom>
                <a:avLst/>
                <a:gdLst>
                  <a:gd name="T0" fmla="*/ 5 w 30"/>
                  <a:gd name="T1" fmla="*/ 39 h 46"/>
                  <a:gd name="T2" fmla="*/ 9 w 30"/>
                  <a:gd name="T3" fmla="*/ 45 h 46"/>
                  <a:gd name="T4" fmla="*/ 12 w 30"/>
                  <a:gd name="T5" fmla="*/ 43 h 46"/>
                  <a:gd name="T6" fmla="*/ 17 w 30"/>
                  <a:gd name="T7" fmla="*/ 43 h 46"/>
                  <a:gd name="T8" fmla="*/ 25 w 30"/>
                  <a:gd name="T9" fmla="*/ 46 h 46"/>
                  <a:gd name="T10" fmla="*/ 30 w 30"/>
                  <a:gd name="T11" fmla="*/ 41 h 46"/>
                  <a:gd name="T12" fmla="*/ 24 w 30"/>
                  <a:gd name="T13" fmla="*/ 35 h 46"/>
                  <a:gd name="T14" fmla="*/ 23 w 30"/>
                  <a:gd name="T15" fmla="*/ 28 h 46"/>
                  <a:gd name="T16" fmla="*/ 19 w 30"/>
                  <a:gd name="T17" fmla="*/ 15 h 46"/>
                  <a:gd name="T18" fmla="*/ 11 w 30"/>
                  <a:gd name="T19" fmla="*/ 5 h 46"/>
                  <a:gd name="T20" fmla="*/ 4 w 30"/>
                  <a:gd name="T21" fmla="*/ 0 h 46"/>
                  <a:gd name="T22" fmla="*/ 3 w 30"/>
                  <a:gd name="T23" fmla="*/ 9 h 46"/>
                  <a:gd name="T24" fmla="*/ 6 w 30"/>
                  <a:gd name="T25" fmla="*/ 22 h 46"/>
                  <a:gd name="T26" fmla="*/ 6 w 30"/>
                  <a:gd name="T27" fmla="*/ 29 h 46"/>
                  <a:gd name="T28" fmla="*/ 5 w 30"/>
                  <a:gd name="T29" fmla="*/ 39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0" h="46">
                    <a:moveTo>
                      <a:pt x="5" y="39"/>
                    </a:moveTo>
                    <a:cubicBezTo>
                      <a:pt x="5" y="42"/>
                      <a:pt x="5" y="45"/>
                      <a:pt x="9" y="45"/>
                    </a:cubicBezTo>
                    <a:cubicBezTo>
                      <a:pt x="11" y="45"/>
                      <a:pt x="11" y="44"/>
                      <a:pt x="12" y="43"/>
                    </a:cubicBezTo>
                    <a:cubicBezTo>
                      <a:pt x="14" y="42"/>
                      <a:pt x="15" y="42"/>
                      <a:pt x="17" y="43"/>
                    </a:cubicBezTo>
                    <a:cubicBezTo>
                      <a:pt x="19" y="44"/>
                      <a:pt x="22" y="46"/>
                      <a:pt x="25" y="46"/>
                    </a:cubicBezTo>
                    <a:cubicBezTo>
                      <a:pt x="27" y="46"/>
                      <a:pt x="29" y="43"/>
                      <a:pt x="30" y="41"/>
                    </a:cubicBezTo>
                    <a:cubicBezTo>
                      <a:pt x="30" y="37"/>
                      <a:pt x="26" y="38"/>
                      <a:pt x="24" y="35"/>
                    </a:cubicBezTo>
                    <a:cubicBezTo>
                      <a:pt x="23" y="34"/>
                      <a:pt x="23" y="30"/>
                      <a:pt x="23" y="28"/>
                    </a:cubicBezTo>
                    <a:cubicBezTo>
                      <a:pt x="22" y="24"/>
                      <a:pt x="22" y="19"/>
                      <a:pt x="19" y="15"/>
                    </a:cubicBezTo>
                    <a:cubicBezTo>
                      <a:pt x="17" y="11"/>
                      <a:pt x="14" y="8"/>
                      <a:pt x="11" y="5"/>
                    </a:cubicBezTo>
                    <a:cubicBezTo>
                      <a:pt x="9" y="3"/>
                      <a:pt x="7" y="0"/>
                      <a:pt x="4" y="0"/>
                    </a:cubicBezTo>
                    <a:cubicBezTo>
                      <a:pt x="0" y="0"/>
                      <a:pt x="3" y="6"/>
                      <a:pt x="3" y="9"/>
                    </a:cubicBezTo>
                    <a:cubicBezTo>
                      <a:pt x="4" y="13"/>
                      <a:pt x="4" y="17"/>
                      <a:pt x="6" y="22"/>
                    </a:cubicBezTo>
                    <a:cubicBezTo>
                      <a:pt x="7" y="25"/>
                      <a:pt x="6" y="26"/>
                      <a:pt x="6" y="29"/>
                    </a:cubicBezTo>
                    <a:cubicBezTo>
                      <a:pt x="6" y="32"/>
                      <a:pt x="5" y="36"/>
                      <a:pt x="5" y="39"/>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620" name="Freeform 4318"/>
              <p:cNvSpPr>
                <a:spLocks/>
              </p:cNvSpPr>
              <p:nvPr/>
            </p:nvSpPr>
            <p:spPr bwMode="auto">
              <a:xfrm>
                <a:off x="4599" y="1813"/>
                <a:ext cx="1" cy="2"/>
              </a:xfrm>
              <a:custGeom>
                <a:avLst/>
                <a:gdLst>
                  <a:gd name="T0" fmla="*/ 7 w 8"/>
                  <a:gd name="T1" fmla="*/ 9 h 10"/>
                  <a:gd name="T2" fmla="*/ 7 w 8"/>
                  <a:gd name="T3" fmla="*/ 6 h 10"/>
                  <a:gd name="T4" fmla="*/ 3 w 8"/>
                  <a:gd name="T5" fmla="*/ 0 h 10"/>
                  <a:gd name="T6" fmla="*/ 4 w 8"/>
                  <a:gd name="T7" fmla="*/ 4 h 10"/>
                  <a:gd name="T8" fmla="*/ 6 w 8"/>
                  <a:gd name="T9" fmla="*/ 10 h 10"/>
                  <a:gd name="T10" fmla="*/ 7 w 8"/>
                  <a:gd name="T11" fmla="*/ 9 h 10"/>
                </a:gdLst>
                <a:ahLst/>
                <a:cxnLst>
                  <a:cxn ang="0">
                    <a:pos x="T0" y="T1"/>
                  </a:cxn>
                  <a:cxn ang="0">
                    <a:pos x="T2" y="T3"/>
                  </a:cxn>
                  <a:cxn ang="0">
                    <a:pos x="T4" y="T5"/>
                  </a:cxn>
                  <a:cxn ang="0">
                    <a:pos x="T6" y="T7"/>
                  </a:cxn>
                  <a:cxn ang="0">
                    <a:pos x="T8" y="T9"/>
                  </a:cxn>
                  <a:cxn ang="0">
                    <a:pos x="T10" y="T11"/>
                  </a:cxn>
                </a:cxnLst>
                <a:rect l="0" t="0" r="r" b="b"/>
                <a:pathLst>
                  <a:path w="8" h="10">
                    <a:moveTo>
                      <a:pt x="7" y="9"/>
                    </a:moveTo>
                    <a:cubicBezTo>
                      <a:pt x="8" y="8"/>
                      <a:pt x="7" y="7"/>
                      <a:pt x="7" y="6"/>
                    </a:cubicBezTo>
                    <a:cubicBezTo>
                      <a:pt x="7" y="5"/>
                      <a:pt x="5" y="1"/>
                      <a:pt x="3" y="0"/>
                    </a:cubicBezTo>
                    <a:cubicBezTo>
                      <a:pt x="0" y="0"/>
                      <a:pt x="4" y="3"/>
                      <a:pt x="4" y="4"/>
                    </a:cubicBezTo>
                    <a:cubicBezTo>
                      <a:pt x="5" y="5"/>
                      <a:pt x="5" y="8"/>
                      <a:pt x="6" y="10"/>
                    </a:cubicBezTo>
                    <a:cubicBezTo>
                      <a:pt x="6" y="10"/>
                      <a:pt x="7" y="9"/>
                      <a:pt x="7" y="9"/>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621" name="Freeform 4319"/>
              <p:cNvSpPr>
                <a:spLocks/>
              </p:cNvSpPr>
              <p:nvPr/>
            </p:nvSpPr>
            <p:spPr bwMode="auto">
              <a:xfrm>
                <a:off x="4599" y="1807"/>
                <a:ext cx="1" cy="5"/>
              </a:xfrm>
              <a:custGeom>
                <a:avLst/>
                <a:gdLst>
                  <a:gd name="T0" fmla="*/ 13 w 13"/>
                  <a:gd name="T1" fmla="*/ 11 h 34"/>
                  <a:gd name="T2" fmla="*/ 11 w 13"/>
                  <a:gd name="T3" fmla="*/ 6 h 34"/>
                  <a:gd name="T4" fmla="*/ 9 w 13"/>
                  <a:gd name="T5" fmla="*/ 0 h 34"/>
                  <a:gd name="T6" fmla="*/ 7 w 13"/>
                  <a:gd name="T7" fmla="*/ 4 h 34"/>
                  <a:gd name="T8" fmla="*/ 4 w 13"/>
                  <a:gd name="T9" fmla="*/ 7 h 34"/>
                  <a:gd name="T10" fmla="*/ 2 w 13"/>
                  <a:gd name="T11" fmla="*/ 16 h 34"/>
                  <a:gd name="T12" fmla="*/ 1 w 13"/>
                  <a:gd name="T13" fmla="*/ 19 h 34"/>
                  <a:gd name="T14" fmla="*/ 0 w 13"/>
                  <a:gd name="T15" fmla="*/ 23 h 34"/>
                  <a:gd name="T16" fmla="*/ 0 w 13"/>
                  <a:gd name="T17" fmla="*/ 25 h 34"/>
                  <a:gd name="T18" fmla="*/ 2 w 13"/>
                  <a:gd name="T19" fmla="*/ 25 h 34"/>
                  <a:gd name="T20" fmla="*/ 4 w 13"/>
                  <a:gd name="T21" fmla="*/ 29 h 34"/>
                  <a:gd name="T22" fmla="*/ 6 w 13"/>
                  <a:gd name="T23" fmla="*/ 28 h 34"/>
                  <a:gd name="T24" fmla="*/ 7 w 13"/>
                  <a:gd name="T25" fmla="*/ 34 h 34"/>
                  <a:gd name="T26" fmla="*/ 11 w 13"/>
                  <a:gd name="T27" fmla="*/ 32 h 34"/>
                  <a:gd name="T28" fmla="*/ 12 w 13"/>
                  <a:gd name="T29" fmla="*/ 29 h 34"/>
                  <a:gd name="T30" fmla="*/ 11 w 13"/>
                  <a:gd name="T31" fmla="*/ 25 h 34"/>
                  <a:gd name="T32" fmla="*/ 8 w 13"/>
                  <a:gd name="T33" fmla="*/ 22 h 34"/>
                  <a:gd name="T34" fmla="*/ 9 w 13"/>
                  <a:gd name="T35" fmla="*/ 22 h 34"/>
                  <a:gd name="T36" fmla="*/ 9 w 13"/>
                  <a:gd name="T37" fmla="*/ 20 h 34"/>
                  <a:gd name="T38" fmla="*/ 10 w 13"/>
                  <a:gd name="T39" fmla="*/ 18 h 34"/>
                  <a:gd name="T40" fmla="*/ 8 w 13"/>
                  <a:gd name="T41" fmla="*/ 14 h 34"/>
                  <a:gd name="T42" fmla="*/ 13 w 13"/>
                  <a:gd name="T43" fmla="*/ 1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3" h="34">
                    <a:moveTo>
                      <a:pt x="13" y="11"/>
                    </a:moveTo>
                    <a:cubicBezTo>
                      <a:pt x="13" y="9"/>
                      <a:pt x="11" y="7"/>
                      <a:pt x="11" y="6"/>
                    </a:cubicBezTo>
                    <a:cubicBezTo>
                      <a:pt x="10" y="4"/>
                      <a:pt x="10" y="2"/>
                      <a:pt x="9" y="0"/>
                    </a:cubicBezTo>
                    <a:cubicBezTo>
                      <a:pt x="8" y="2"/>
                      <a:pt x="8" y="2"/>
                      <a:pt x="7" y="4"/>
                    </a:cubicBezTo>
                    <a:cubicBezTo>
                      <a:pt x="6" y="5"/>
                      <a:pt x="4" y="5"/>
                      <a:pt x="4" y="7"/>
                    </a:cubicBezTo>
                    <a:cubicBezTo>
                      <a:pt x="3" y="10"/>
                      <a:pt x="3" y="14"/>
                      <a:pt x="2" y="16"/>
                    </a:cubicBezTo>
                    <a:cubicBezTo>
                      <a:pt x="2" y="17"/>
                      <a:pt x="1" y="18"/>
                      <a:pt x="1" y="19"/>
                    </a:cubicBezTo>
                    <a:cubicBezTo>
                      <a:pt x="0" y="20"/>
                      <a:pt x="0" y="22"/>
                      <a:pt x="0" y="23"/>
                    </a:cubicBezTo>
                    <a:cubicBezTo>
                      <a:pt x="0" y="23"/>
                      <a:pt x="0" y="24"/>
                      <a:pt x="0" y="25"/>
                    </a:cubicBezTo>
                    <a:cubicBezTo>
                      <a:pt x="0" y="26"/>
                      <a:pt x="1" y="25"/>
                      <a:pt x="2" y="25"/>
                    </a:cubicBezTo>
                    <a:cubicBezTo>
                      <a:pt x="3" y="26"/>
                      <a:pt x="3" y="27"/>
                      <a:pt x="4" y="29"/>
                    </a:cubicBezTo>
                    <a:cubicBezTo>
                      <a:pt x="4" y="28"/>
                      <a:pt x="5" y="29"/>
                      <a:pt x="6" y="28"/>
                    </a:cubicBezTo>
                    <a:cubicBezTo>
                      <a:pt x="7" y="30"/>
                      <a:pt x="6" y="32"/>
                      <a:pt x="7" y="34"/>
                    </a:cubicBezTo>
                    <a:cubicBezTo>
                      <a:pt x="9" y="34"/>
                      <a:pt x="10" y="34"/>
                      <a:pt x="11" y="32"/>
                    </a:cubicBezTo>
                    <a:cubicBezTo>
                      <a:pt x="13" y="31"/>
                      <a:pt x="12" y="31"/>
                      <a:pt x="12" y="29"/>
                    </a:cubicBezTo>
                    <a:cubicBezTo>
                      <a:pt x="12" y="27"/>
                      <a:pt x="13" y="26"/>
                      <a:pt x="11" y="25"/>
                    </a:cubicBezTo>
                    <a:cubicBezTo>
                      <a:pt x="10" y="24"/>
                      <a:pt x="7" y="25"/>
                      <a:pt x="8" y="22"/>
                    </a:cubicBezTo>
                    <a:cubicBezTo>
                      <a:pt x="8" y="22"/>
                      <a:pt x="9" y="22"/>
                      <a:pt x="9" y="22"/>
                    </a:cubicBezTo>
                    <a:cubicBezTo>
                      <a:pt x="9" y="22"/>
                      <a:pt x="9" y="20"/>
                      <a:pt x="9" y="20"/>
                    </a:cubicBezTo>
                    <a:cubicBezTo>
                      <a:pt x="9" y="20"/>
                      <a:pt x="10" y="18"/>
                      <a:pt x="10" y="18"/>
                    </a:cubicBezTo>
                    <a:cubicBezTo>
                      <a:pt x="10" y="17"/>
                      <a:pt x="9" y="16"/>
                      <a:pt x="8" y="14"/>
                    </a:cubicBezTo>
                    <a:cubicBezTo>
                      <a:pt x="8" y="14"/>
                      <a:pt x="13" y="13"/>
                      <a:pt x="13" y="11"/>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622" name="Freeform 4320"/>
              <p:cNvSpPr>
                <a:spLocks/>
              </p:cNvSpPr>
              <p:nvPr/>
            </p:nvSpPr>
            <p:spPr bwMode="auto">
              <a:xfrm>
                <a:off x="4601" y="1798"/>
                <a:ext cx="16" cy="22"/>
              </a:xfrm>
              <a:custGeom>
                <a:avLst/>
                <a:gdLst>
                  <a:gd name="T0" fmla="*/ 75 w 123"/>
                  <a:gd name="T1" fmla="*/ 150 h 163"/>
                  <a:gd name="T2" fmla="*/ 80 w 123"/>
                  <a:gd name="T3" fmla="*/ 138 h 163"/>
                  <a:gd name="T4" fmla="*/ 77 w 123"/>
                  <a:gd name="T5" fmla="*/ 126 h 163"/>
                  <a:gd name="T6" fmla="*/ 61 w 123"/>
                  <a:gd name="T7" fmla="*/ 124 h 163"/>
                  <a:gd name="T8" fmla="*/ 62 w 123"/>
                  <a:gd name="T9" fmla="*/ 113 h 163"/>
                  <a:gd name="T10" fmla="*/ 60 w 123"/>
                  <a:gd name="T11" fmla="*/ 100 h 163"/>
                  <a:gd name="T12" fmla="*/ 53 w 123"/>
                  <a:gd name="T13" fmla="*/ 79 h 163"/>
                  <a:gd name="T14" fmla="*/ 46 w 123"/>
                  <a:gd name="T15" fmla="*/ 70 h 163"/>
                  <a:gd name="T16" fmla="*/ 53 w 123"/>
                  <a:gd name="T17" fmla="*/ 65 h 163"/>
                  <a:gd name="T18" fmla="*/ 54 w 123"/>
                  <a:gd name="T19" fmla="*/ 69 h 163"/>
                  <a:gd name="T20" fmla="*/ 57 w 123"/>
                  <a:gd name="T21" fmla="*/ 87 h 163"/>
                  <a:gd name="T22" fmla="*/ 68 w 123"/>
                  <a:gd name="T23" fmla="*/ 102 h 163"/>
                  <a:gd name="T24" fmla="*/ 76 w 123"/>
                  <a:gd name="T25" fmla="*/ 106 h 163"/>
                  <a:gd name="T26" fmla="*/ 86 w 123"/>
                  <a:gd name="T27" fmla="*/ 105 h 163"/>
                  <a:gd name="T28" fmla="*/ 91 w 123"/>
                  <a:gd name="T29" fmla="*/ 98 h 163"/>
                  <a:gd name="T30" fmla="*/ 96 w 123"/>
                  <a:gd name="T31" fmla="*/ 94 h 163"/>
                  <a:gd name="T32" fmla="*/ 107 w 123"/>
                  <a:gd name="T33" fmla="*/ 91 h 163"/>
                  <a:gd name="T34" fmla="*/ 111 w 123"/>
                  <a:gd name="T35" fmla="*/ 73 h 163"/>
                  <a:gd name="T36" fmla="*/ 119 w 123"/>
                  <a:gd name="T37" fmla="*/ 66 h 163"/>
                  <a:gd name="T38" fmla="*/ 116 w 123"/>
                  <a:gd name="T39" fmla="*/ 53 h 163"/>
                  <a:gd name="T40" fmla="*/ 112 w 123"/>
                  <a:gd name="T41" fmla="*/ 45 h 163"/>
                  <a:gd name="T42" fmla="*/ 105 w 123"/>
                  <a:gd name="T43" fmla="*/ 35 h 163"/>
                  <a:gd name="T44" fmla="*/ 97 w 123"/>
                  <a:gd name="T45" fmla="*/ 28 h 163"/>
                  <a:gd name="T46" fmla="*/ 84 w 123"/>
                  <a:gd name="T47" fmla="*/ 23 h 163"/>
                  <a:gd name="T48" fmla="*/ 72 w 123"/>
                  <a:gd name="T49" fmla="*/ 18 h 163"/>
                  <a:gd name="T50" fmla="*/ 66 w 123"/>
                  <a:gd name="T51" fmla="*/ 13 h 163"/>
                  <a:gd name="T52" fmla="*/ 58 w 123"/>
                  <a:gd name="T53" fmla="*/ 3 h 163"/>
                  <a:gd name="T54" fmla="*/ 46 w 123"/>
                  <a:gd name="T55" fmla="*/ 8 h 163"/>
                  <a:gd name="T56" fmla="*/ 35 w 123"/>
                  <a:gd name="T57" fmla="*/ 8 h 163"/>
                  <a:gd name="T58" fmla="*/ 28 w 123"/>
                  <a:gd name="T59" fmla="*/ 11 h 163"/>
                  <a:gd name="T60" fmla="*/ 25 w 123"/>
                  <a:gd name="T61" fmla="*/ 18 h 163"/>
                  <a:gd name="T62" fmla="*/ 14 w 123"/>
                  <a:gd name="T63" fmla="*/ 25 h 163"/>
                  <a:gd name="T64" fmla="*/ 9 w 123"/>
                  <a:gd name="T65" fmla="*/ 29 h 163"/>
                  <a:gd name="T66" fmla="*/ 14 w 123"/>
                  <a:gd name="T67" fmla="*/ 39 h 163"/>
                  <a:gd name="T68" fmla="*/ 20 w 123"/>
                  <a:gd name="T69" fmla="*/ 45 h 163"/>
                  <a:gd name="T70" fmla="*/ 15 w 123"/>
                  <a:gd name="T71" fmla="*/ 53 h 163"/>
                  <a:gd name="T72" fmla="*/ 6 w 123"/>
                  <a:gd name="T73" fmla="*/ 62 h 163"/>
                  <a:gd name="T74" fmla="*/ 6 w 123"/>
                  <a:gd name="T75" fmla="*/ 69 h 163"/>
                  <a:gd name="T76" fmla="*/ 4 w 123"/>
                  <a:gd name="T77" fmla="*/ 81 h 163"/>
                  <a:gd name="T78" fmla="*/ 7 w 123"/>
                  <a:gd name="T79" fmla="*/ 82 h 163"/>
                  <a:gd name="T80" fmla="*/ 7 w 123"/>
                  <a:gd name="T81" fmla="*/ 85 h 163"/>
                  <a:gd name="T82" fmla="*/ 8 w 123"/>
                  <a:gd name="T83" fmla="*/ 97 h 163"/>
                  <a:gd name="T84" fmla="*/ 4 w 123"/>
                  <a:gd name="T85" fmla="*/ 105 h 163"/>
                  <a:gd name="T86" fmla="*/ 0 w 123"/>
                  <a:gd name="T87" fmla="*/ 112 h 163"/>
                  <a:gd name="T88" fmla="*/ 3 w 123"/>
                  <a:gd name="T89" fmla="*/ 117 h 163"/>
                  <a:gd name="T90" fmla="*/ 9 w 123"/>
                  <a:gd name="T91" fmla="*/ 125 h 163"/>
                  <a:gd name="T92" fmla="*/ 15 w 123"/>
                  <a:gd name="T93" fmla="*/ 132 h 163"/>
                  <a:gd name="T94" fmla="*/ 16 w 123"/>
                  <a:gd name="T95" fmla="*/ 138 h 163"/>
                  <a:gd name="T96" fmla="*/ 25 w 123"/>
                  <a:gd name="T97" fmla="*/ 149 h 163"/>
                  <a:gd name="T98" fmla="*/ 30 w 123"/>
                  <a:gd name="T99" fmla="*/ 147 h 163"/>
                  <a:gd name="T100" fmla="*/ 36 w 123"/>
                  <a:gd name="T101" fmla="*/ 151 h 163"/>
                  <a:gd name="T102" fmla="*/ 47 w 123"/>
                  <a:gd name="T103" fmla="*/ 153 h 163"/>
                  <a:gd name="T104" fmla="*/ 52 w 123"/>
                  <a:gd name="T105" fmla="*/ 150 h 163"/>
                  <a:gd name="T106" fmla="*/ 53 w 123"/>
                  <a:gd name="T107" fmla="*/ 154 h 163"/>
                  <a:gd name="T108" fmla="*/ 65 w 123"/>
                  <a:gd name="T109" fmla="*/ 16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23" h="163">
                    <a:moveTo>
                      <a:pt x="69" y="157"/>
                    </a:moveTo>
                    <a:cubicBezTo>
                      <a:pt x="69" y="157"/>
                      <a:pt x="69" y="156"/>
                      <a:pt x="69" y="156"/>
                    </a:cubicBezTo>
                    <a:cubicBezTo>
                      <a:pt x="70" y="153"/>
                      <a:pt x="74" y="152"/>
                      <a:pt x="75" y="150"/>
                    </a:cubicBezTo>
                    <a:cubicBezTo>
                      <a:pt x="75" y="150"/>
                      <a:pt x="75" y="148"/>
                      <a:pt x="76" y="147"/>
                    </a:cubicBezTo>
                    <a:cubicBezTo>
                      <a:pt x="76" y="146"/>
                      <a:pt x="76" y="145"/>
                      <a:pt x="76" y="143"/>
                    </a:cubicBezTo>
                    <a:cubicBezTo>
                      <a:pt x="76" y="140"/>
                      <a:pt x="79" y="141"/>
                      <a:pt x="80" y="138"/>
                    </a:cubicBezTo>
                    <a:cubicBezTo>
                      <a:pt x="81" y="137"/>
                      <a:pt x="79" y="131"/>
                      <a:pt x="79" y="130"/>
                    </a:cubicBezTo>
                    <a:cubicBezTo>
                      <a:pt x="79" y="129"/>
                      <a:pt x="78" y="129"/>
                      <a:pt x="77" y="128"/>
                    </a:cubicBezTo>
                    <a:cubicBezTo>
                      <a:pt x="77" y="128"/>
                      <a:pt x="77" y="127"/>
                      <a:pt x="77" y="126"/>
                    </a:cubicBezTo>
                    <a:cubicBezTo>
                      <a:pt x="77" y="124"/>
                      <a:pt x="76" y="123"/>
                      <a:pt x="75" y="122"/>
                    </a:cubicBezTo>
                    <a:cubicBezTo>
                      <a:pt x="73" y="123"/>
                      <a:pt x="71" y="123"/>
                      <a:pt x="68" y="123"/>
                    </a:cubicBezTo>
                    <a:cubicBezTo>
                      <a:pt x="66" y="123"/>
                      <a:pt x="62" y="123"/>
                      <a:pt x="61" y="124"/>
                    </a:cubicBezTo>
                    <a:cubicBezTo>
                      <a:pt x="61" y="123"/>
                      <a:pt x="61" y="121"/>
                      <a:pt x="61" y="120"/>
                    </a:cubicBezTo>
                    <a:cubicBezTo>
                      <a:pt x="63" y="121"/>
                      <a:pt x="67" y="122"/>
                      <a:pt x="67" y="119"/>
                    </a:cubicBezTo>
                    <a:cubicBezTo>
                      <a:pt x="66" y="116"/>
                      <a:pt x="63" y="115"/>
                      <a:pt x="62" y="113"/>
                    </a:cubicBezTo>
                    <a:cubicBezTo>
                      <a:pt x="61" y="111"/>
                      <a:pt x="64" y="109"/>
                      <a:pt x="64" y="107"/>
                    </a:cubicBezTo>
                    <a:cubicBezTo>
                      <a:pt x="64" y="105"/>
                      <a:pt x="63" y="104"/>
                      <a:pt x="61" y="103"/>
                    </a:cubicBezTo>
                    <a:cubicBezTo>
                      <a:pt x="60" y="102"/>
                      <a:pt x="60" y="101"/>
                      <a:pt x="60" y="100"/>
                    </a:cubicBezTo>
                    <a:cubicBezTo>
                      <a:pt x="55" y="99"/>
                      <a:pt x="57" y="92"/>
                      <a:pt x="56" y="90"/>
                    </a:cubicBezTo>
                    <a:cubicBezTo>
                      <a:pt x="55" y="88"/>
                      <a:pt x="53" y="88"/>
                      <a:pt x="53" y="85"/>
                    </a:cubicBezTo>
                    <a:cubicBezTo>
                      <a:pt x="53" y="83"/>
                      <a:pt x="54" y="81"/>
                      <a:pt x="53" y="79"/>
                    </a:cubicBezTo>
                    <a:cubicBezTo>
                      <a:pt x="53" y="77"/>
                      <a:pt x="51" y="76"/>
                      <a:pt x="50" y="74"/>
                    </a:cubicBezTo>
                    <a:cubicBezTo>
                      <a:pt x="49" y="73"/>
                      <a:pt x="49" y="72"/>
                      <a:pt x="48" y="71"/>
                    </a:cubicBezTo>
                    <a:cubicBezTo>
                      <a:pt x="48" y="70"/>
                      <a:pt x="47" y="70"/>
                      <a:pt x="46" y="70"/>
                    </a:cubicBezTo>
                    <a:cubicBezTo>
                      <a:pt x="44" y="68"/>
                      <a:pt x="43" y="67"/>
                      <a:pt x="44" y="65"/>
                    </a:cubicBezTo>
                    <a:cubicBezTo>
                      <a:pt x="45" y="64"/>
                      <a:pt x="47" y="61"/>
                      <a:pt x="49" y="61"/>
                    </a:cubicBezTo>
                    <a:cubicBezTo>
                      <a:pt x="52" y="61"/>
                      <a:pt x="52" y="63"/>
                      <a:pt x="53" y="65"/>
                    </a:cubicBezTo>
                    <a:cubicBezTo>
                      <a:pt x="54" y="65"/>
                      <a:pt x="55" y="65"/>
                      <a:pt x="55" y="66"/>
                    </a:cubicBezTo>
                    <a:cubicBezTo>
                      <a:pt x="56" y="67"/>
                      <a:pt x="56" y="69"/>
                      <a:pt x="56" y="70"/>
                    </a:cubicBezTo>
                    <a:cubicBezTo>
                      <a:pt x="55" y="69"/>
                      <a:pt x="55" y="69"/>
                      <a:pt x="54" y="69"/>
                    </a:cubicBezTo>
                    <a:cubicBezTo>
                      <a:pt x="54" y="72"/>
                      <a:pt x="55" y="74"/>
                      <a:pt x="55" y="76"/>
                    </a:cubicBezTo>
                    <a:cubicBezTo>
                      <a:pt x="55" y="79"/>
                      <a:pt x="56" y="81"/>
                      <a:pt x="57" y="84"/>
                    </a:cubicBezTo>
                    <a:cubicBezTo>
                      <a:pt x="57" y="85"/>
                      <a:pt x="57" y="86"/>
                      <a:pt x="57" y="87"/>
                    </a:cubicBezTo>
                    <a:cubicBezTo>
                      <a:pt x="58" y="87"/>
                      <a:pt x="59" y="88"/>
                      <a:pt x="59" y="89"/>
                    </a:cubicBezTo>
                    <a:cubicBezTo>
                      <a:pt x="61" y="92"/>
                      <a:pt x="62" y="93"/>
                      <a:pt x="63" y="96"/>
                    </a:cubicBezTo>
                    <a:cubicBezTo>
                      <a:pt x="65" y="98"/>
                      <a:pt x="65" y="100"/>
                      <a:pt x="68" y="102"/>
                    </a:cubicBezTo>
                    <a:cubicBezTo>
                      <a:pt x="69" y="103"/>
                      <a:pt x="70" y="103"/>
                      <a:pt x="71" y="105"/>
                    </a:cubicBezTo>
                    <a:cubicBezTo>
                      <a:pt x="72" y="106"/>
                      <a:pt x="72" y="107"/>
                      <a:pt x="73" y="107"/>
                    </a:cubicBezTo>
                    <a:cubicBezTo>
                      <a:pt x="75" y="107"/>
                      <a:pt x="75" y="106"/>
                      <a:pt x="76" y="106"/>
                    </a:cubicBezTo>
                    <a:cubicBezTo>
                      <a:pt x="78" y="106"/>
                      <a:pt x="78" y="107"/>
                      <a:pt x="80" y="106"/>
                    </a:cubicBezTo>
                    <a:cubicBezTo>
                      <a:pt x="80" y="106"/>
                      <a:pt x="82" y="106"/>
                      <a:pt x="83" y="105"/>
                    </a:cubicBezTo>
                    <a:cubicBezTo>
                      <a:pt x="83" y="105"/>
                      <a:pt x="85" y="106"/>
                      <a:pt x="86" y="105"/>
                    </a:cubicBezTo>
                    <a:cubicBezTo>
                      <a:pt x="86" y="105"/>
                      <a:pt x="86" y="104"/>
                      <a:pt x="86" y="103"/>
                    </a:cubicBezTo>
                    <a:cubicBezTo>
                      <a:pt x="87" y="103"/>
                      <a:pt x="88" y="102"/>
                      <a:pt x="89" y="101"/>
                    </a:cubicBezTo>
                    <a:cubicBezTo>
                      <a:pt x="89" y="100"/>
                      <a:pt x="89" y="98"/>
                      <a:pt x="91" y="98"/>
                    </a:cubicBezTo>
                    <a:cubicBezTo>
                      <a:pt x="92" y="98"/>
                      <a:pt x="93" y="99"/>
                      <a:pt x="94" y="99"/>
                    </a:cubicBezTo>
                    <a:cubicBezTo>
                      <a:pt x="95" y="98"/>
                      <a:pt x="94" y="98"/>
                      <a:pt x="95" y="97"/>
                    </a:cubicBezTo>
                    <a:cubicBezTo>
                      <a:pt x="95" y="96"/>
                      <a:pt x="95" y="95"/>
                      <a:pt x="96" y="94"/>
                    </a:cubicBezTo>
                    <a:cubicBezTo>
                      <a:pt x="98" y="93"/>
                      <a:pt x="99" y="96"/>
                      <a:pt x="101" y="94"/>
                    </a:cubicBezTo>
                    <a:cubicBezTo>
                      <a:pt x="102" y="93"/>
                      <a:pt x="102" y="91"/>
                      <a:pt x="104" y="90"/>
                    </a:cubicBezTo>
                    <a:cubicBezTo>
                      <a:pt x="105" y="90"/>
                      <a:pt x="106" y="91"/>
                      <a:pt x="107" y="91"/>
                    </a:cubicBezTo>
                    <a:cubicBezTo>
                      <a:pt x="108" y="90"/>
                      <a:pt x="108" y="88"/>
                      <a:pt x="108" y="86"/>
                    </a:cubicBezTo>
                    <a:cubicBezTo>
                      <a:pt x="110" y="83"/>
                      <a:pt x="112" y="84"/>
                      <a:pt x="111" y="80"/>
                    </a:cubicBezTo>
                    <a:cubicBezTo>
                      <a:pt x="111" y="77"/>
                      <a:pt x="110" y="75"/>
                      <a:pt x="111" y="73"/>
                    </a:cubicBezTo>
                    <a:cubicBezTo>
                      <a:pt x="111" y="76"/>
                      <a:pt x="114" y="79"/>
                      <a:pt x="114" y="83"/>
                    </a:cubicBezTo>
                    <a:cubicBezTo>
                      <a:pt x="117" y="82"/>
                      <a:pt x="116" y="76"/>
                      <a:pt x="116" y="74"/>
                    </a:cubicBezTo>
                    <a:cubicBezTo>
                      <a:pt x="117" y="71"/>
                      <a:pt x="118" y="69"/>
                      <a:pt x="119" y="66"/>
                    </a:cubicBezTo>
                    <a:cubicBezTo>
                      <a:pt x="119" y="67"/>
                      <a:pt x="120" y="67"/>
                      <a:pt x="120" y="68"/>
                    </a:cubicBezTo>
                    <a:cubicBezTo>
                      <a:pt x="123" y="68"/>
                      <a:pt x="121" y="57"/>
                      <a:pt x="119" y="56"/>
                    </a:cubicBezTo>
                    <a:cubicBezTo>
                      <a:pt x="117" y="55"/>
                      <a:pt x="116" y="55"/>
                      <a:pt x="116" y="53"/>
                    </a:cubicBezTo>
                    <a:cubicBezTo>
                      <a:pt x="116" y="52"/>
                      <a:pt x="118" y="53"/>
                      <a:pt x="117" y="51"/>
                    </a:cubicBezTo>
                    <a:cubicBezTo>
                      <a:pt x="116" y="50"/>
                      <a:pt x="114" y="50"/>
                      <a:pt x="114" y="49"/>
                    </a:cubicBezTo>
                    <a:cubicBezTo>
                      <a:pt x="113" y="48"/>
                      <a:pt x="112" y="46"/>
                      <a:pt x="112" y="45"/>
                    </a:cubicBezTo>
                    <a:cubicBezTo>
                      <a:pt x="111" y="43"/>
                      <a:pt x="110" y="42"/>
                      <a:pt x="109" y="41"/>
                    </a:cubicBezTo>
                    <a:cubicBezTo>
                      <a:pt x="108" y="39"/>
                      <a:pt x="108" y="38"/>
                      <a:pt x="107" y="36"/>
                    </a:cubicBezTo>
                    <a:cubicBezTo>
                      <a:pt x="106" y="36"/>
                      <a:pt x="105" y="35"/>
                      <a:pt x="105" y="35"/>
                    </a:cubicBezTo>
                    <a:cubicBezTo>
                      <a:pt x="104" y="34"/>
                      <a:pt x="104" y="33"/>
                      <a:pt x="104" y="32"/>
                    </a:cubicBezTo>
                    <a:cubicBezTo>
                      <a:pt x="102" y="31"/>
                      <a:pt x="100" y="32"/>
                      <a:pt x="100" y="30"/>
                    </a:cubicBezTo>
                    <a:cubicBezTo>
                      <a:pt x="97" y="30"/>
                      <a:pt x="98" y="29"/>
                      <a:pt x="97" y="28"/>
                    </a:cubicBezTo>
                    <a:cubicBezTo>
                      <a:pt x="96" y="26"/>
                      <a:pt x="95" y="26"/>
                      <a:pt x="93" y="26"/>
                    </a:cubicBezTo>
                    <a:cubicBezTo>
                      <a:pt x="91" y="26"/>
                      <a:pt x="88" y="27"/>
                      <a:pt x="86" y="26"/>
                    </a:cubicBezTo>
                    <a:cubicBezTo>
                      <a:pt x="85" y="25"/>
                      <a:pt x="85" y="23"/>
                      <a:pt x="84" y="23"/>
                    </a:cubicBezTo>
                    <a:cubicBezTo>
                      <a:pt x="83" y="22"/>
                      <a:pt x="80" y="22"/>
                      <a:pt x="79" y="22"/>
                    </a:cubicBezTo>
                    <a:cubicBezTo>
                      <a:pt x="78" y="21"/>
                      <a:pt x="77" y="20"/>
                      <a:pt x="75" y="19"/>
                    </a:cubicBezTo>
                    <a:cubicBezTo>
                      <a:pt x="74" y="19"/>
                      <a:pt x="73" y="19"/>
                      <a:pt x="72" y="18"/>
                    </a:cubicBezTo>
                    <a:cubicBezTo>
                      <a:pt x="71" y="18"/>
                      <a:pt x="71" y="17"/>
                      <a:pt x="71" y="17"/>
                    </a:cubicBezTo>
                    <a:cubicBezTo>
                      <a:pt x="70" y="16"/>
                      <a:pt x="69" y="17"/>
                      <a:pt x="69" y="16"/>
                    </a:cubicBezTo>
                    <a:cubicBezTo>
                      <a:pt x="67" y="15"/>
                      <a:pt x="67" y="15"/>
                      <a:pt x="66" y="13"/>
                    </a:cubicBezTo>
                    <a:cubicBezTo>
                      <a:pt x="66" y="12"/>
                      <a:pt x="65" y="11"/>
                      <a:pt x="65" y="9"/>
                    </a:cubicBezTo>
                    <a:cubicBezTo>
                      <a:pt x="65" y="8"/>
                      <a:pt x="66" y="7"/>
                      <a:pt x="66" y="5"/>
                    </a:cubicBezTo>
                    <a:cubicBezTo>
                      <a:pt x="67" y="0"/>
                      <a:pt x="61" y="3"/>
                      <a:pt x="58" y="3"/>
                    </a:cubicBezTo>
                    <a:cubicBezTo>
                      <a:pt x="56" y="3"/>
                      <a:pt x="54" y="3"/>
                      <a:pt x="52" y="4"/>
                    </a:cubicBezTo>
                    <a:cubicBezTo>
                      <a:pt x="51" y="4"/>
                      <a:pt x="50" y="5"/>
                      <a:pt x="49" y="6"/>
                    </a:cubicBezTo>
                    <a:cubicBezTo>
                      <a:pt x="48" y="7"/>
                      <a:pt x="47" y="7"/>
                      <a:pt x="46" y="8"/>
                    </a:cubicBezTo>
                    <a:cubicBezTo>
                      <a:pt x="45" y="9"/>
                      <a:pt x="45" y="10"/>
                      <a:pt x="44" y="10"/>
                    </a:cubicBezTo>
                    <a:cubicBezTo>
                      <a:pt x="43" y="11"/>
                      <a:pt x="40" y="9"/>
                      <a:pt x="38" y="9"/>
                    </a:cubicBezTo>
                    <a:cubicBezTo>
                      <a:pt x="37" y="8"/>
                      <a:pt x="36" y="9"/>
                      <a:pt x="35" y="8"/>
                    </a:cubicBezTo>
                    <a:cubicBezTo>
                      <a:pt x="35" y="7"/>
                      <a:pt x="35" y="6"/>
                      <a:pt x="34" y="5"/>
                    </a:cubicBezTo>
                    <a:cubicBezTo>
                      <a:pt x="33" y="5"/>
                      <a:pt x="30" y="7"/>
                      <a:pt x="30" y="7"/>
                    </a:cubicBezTo>
                    <a:cubicBezTo>
                      <a:pt x="29" y="8"/>
                      <a:pt x="29" y="10"/>
                      <a:pt x="28" y="11"/>
                    </a:cubicBezTo>
                    <a:cubicBezTo>
                      <a:pt x="28" y="12"/>
                      <a:pt x="27" y="12"/>
                      <a:pt x="27" y="13"/>
                    </a:cubicBezTo>
                    <a:cubicBezTo>
                      <a:pt x="27" y="14"/>
                      <a:pt x="27" y="15"/>
                      <a:pt x="27" y="15"/>
                    </a:cubicBezTo>
                    <a:cubicBezTo>
                      <a:pt x="27" y="18"/>
                      <a:pt x="27" y="16"/>
                      <a:pt x="25" y="18"/>
                    </a:cubicBezTo>
                    <a:cubicBezTo>
                      <a:pt x="24" y="19"/>
                      <a:pt x="25" y="20"/>
                      <a:pt x="23" y="22"/>
                    </a:cubicBezTo>
                    <a:cubicBezTo>
                      <a:pt x="22" y="23"/>
                      <a:pt x="20" y="22"/>
                      <a:pt x="20" y="24"/>
                    </a:cubicBezTo>
                    <a:cubicBezTo>
                      <a:pt x="18" y="25"/>
                      <a:pt x="16" y="25"/>
                      <a:pt x="14" y="25"/>
                    </a:cubicBezTo>
                    <a:cubicBezTo>
                      <a:pt x="14" y="24"/>
                      <a:pt x="14" y="23"/>
                      <a:pt x="13" y="22"/>
                    </a:cubicBezTo>
                    <a:cubicBezTo>
                      <a:pt x="12" y="23"/>
                      <a:pt x="10" y="24"/>
                      <a:pt x="9" y="25"/>
                    </a:cubicBezTo>
                    <a:cubicBezTo>
                      <a:pt x="8" y="26"/>
                      <a:pt x="9" y="28"/>
                      <a:pt x="9" y="29"/>
                    </a:cubicBezTo>
                    <a:cubicBezTo>
                      <a:pt x="10" y="31"/>
                      <a:pt x="10" y="34"/>
                      <a:pt x="11" y="35"/>
                    </a:cubicBezTo>
                    <a:cubicBezTo>
                      <a:pt x="12" y="36"/>
                      <a:pt x="13" y="35"/>
                      <a:pt x="13" y="35"/>
                    </a:cubicBezTo>
                    <a:cubicBezTo>
                      <a:pt x="14" y="36"/>
                      <a:pt x="14" y="38"/>
                      <a:pt x="14" y="39"/>
                    </a:cubicBezTo>
                    <a:cubicBezTo>
                      <a:pt x="16" y="40"/>
                      <a:pt x="21" y="38"/>
                      <a:pt x="22" y="40"/>
                    </a:cubicBezTo>
                    <a:cubicBezTo>
                      <a:pt x="22" y="42"/>
                      <a:pt x="20" y="41"/>
                      <a:pt x="20" y="42"/>
                    </a:cubicBezTo>
                    <a:cubicBezTo>
                      <a:pt x="19" y="44"/>
                      <a:pt x="20" y="43"/>
                      <a:pt x="20" y="45"/>
                    </a:cubicBezTo>
                    <a:cubicBezTo>
                      <a:pt x="21" y="46"/>
                      <a:pt x="21" y="49"/>
                      <a:pt x="19" y="50"/>
                    </a:cubicBezTo>
                    <a:cubicBezTo>
                      <a:pt x="17" y="50"/>
                      <a:pt x="16" y="47"/>
                      <a:pt x="14" y="47"/>
                    </a:cubicBezTo>
                    <a:cubicBezTo>
                      <a:pt x="11" y="48"/>
                      <a:pt x="15" y="51"/>
                      <a:pt x="15" y="53"/>
                    </a:cubicBezTo>
                    <a:cubicBezTo>
                      <a:pt x="14" y="53"/>
                      <a:pt x="12" y="53"/>
                      <a:pt x="11" y="54"/>
                    </a:cubicBezTo>
                    <a:cubicBezTo>
                      <a:pt x="11" y="55"/>
                      <a:pt x="12" y="56"/>
                      <a:pt x="11" y="57"/>
                    </a:cubicBezTo>
                    <a:cubicBezTo>
                      <a:pt x="10" y="59"/>
                      <a:pt x="6" y="59"/>
                      <a:pt x="6" y="62"/>
                    </a:cubicBezTo>
                    <a:cubicBezTo>
                      <a:pt x="5" y="66"/>
                      <a:pt x="13" y="71"/>
                      <a:pt x="10" y="75"/>
                    </a:cubicBezTo>
                    <a:cubicBezTo>
                      <a:pt x="10" y="74"/>
                      <a:pt x="9" y="73"/>
                      <a:pt x="8" y="72"/>
                    </a:cubicBezTo>
                    <a:cubicBezTo>
                      <a:pt x="6" y="72"/>
                      <a:pt x="7" y="69"/>
                      <a:pt x="6" y="69"/>
                    </a:cubicBezTo>
                    <a:cubicBezTo>
                      <a:pt x="5" y="70"/>
                      <a:pt x="6" y="72"/>
                      <a:pt x="6" y="73"/>
                    </a:cubicBezTo>
                    <a:cubicBezTo>
                      <a:pt x="4" y="69"/>
                      <a:pt x="4" y="76"/>
                      <a:pt x="4" y="77"/>
                    </a:cubicBezTo>
                    <a:cubicBezTo>
                      <a:pt x="4" y="79"/>
                      <a:pt x="4" y="79"/>
                      <a:pt x="4" y="81"/>
                    </a:cubicBezTo>
                    <a:cubicBezTo>
                      <a:pt x="4" y="82"/>
                      <a:pt x="2" y="83"/>
                      <a:pt x="2" y="84"/>
                    </a:cubicBezTo>
                    <a:cubicBezTo>
                      <a:pt x="3" y="84"/>
                      <a:pt x="4" y="84"/>
                      <a:pt x="5" y="83"/>
                    </a:cubicBezTo>
                    <a:cubicBezTo>
                      <a:pt x="5" y="82"/>
                      <a:pt x="6" y="82"/>
                      <a:pt x="7" y="82"/>
                    </a:cubicBezTo>
                    <a:cubicBezTo>
                      <a:pt x="8" y="81"/>
                      <a:pt x="8" y="81"/>
                      <a:pt x="8" y="80"/>
                    </a:cubicBezTo>
                    <a:cubicBezTo>
                      <a:pt x="8" y="80"/>
                      <a:pt x="8" y="80"/>
                      <a:pt x="9" y="80"/>
                    </a:cubicBezTo>
                    <a:cubicBezTo>
                      <a:pt x="10" y="83"/>
                      <a:pt x="8" y="83"/>
                      <a:pt x="7" y="85"/>
                    </a:cubicBezTo>
                    <a:cubicBezTo>
                      <a:pt x="6" y="86"/>
                      <a:pt x="7" y="87"/>
                      <a:pt x="8" y="89"/>
                    </a:cubicBezTo>
                    <a:cubicBezTo>
                      <a:pt x="8" y="91"/>
                      <a:pt x="7" y="91"/>
                      <a:pt x="7" y="93"/>
                    </a:cubicBezTo>
                    <a:cubicBezTo>
                      <a:pt x="7" y="94"/>
                      <a:pt x="8" y="96"/>
                      <a:pt x="8" y="97"/>
                    </a:cubicBezTo>
                    <a:cubicBezTo>
                      <a:pt x="8" y="97"/>
                      <a:pt x="6" y="100"/>
                      <a:pt x="6" y="101"/>
                    </a:cubicBezTo>
                    <a:cubicBezTo>
                      <a:pt x="5" y="102"/>
                      <a:pt x="6" y="104"/>
                      <a:pt x="5" y="105"/>
                    </a:cubicBezTo>
                    <a:cubicBezTo>
                      <a:pt x="4" y="105"/>
                      <a:pt x="4" y="105"/>
                      <a:pt x="4" y="105"/>
                    </a:cubicBezTo>
                    <a:cubicBezTo>
                      <a:pt x="4" y="106"/>
                      <a:pt x="3" y="107"/>
                      <a:pt x="4" y="108"/>
                    </a:cubicBezTo>
                    <a:cubicBezTo>
                      <a:pt x="2" y="110"/>
                      <a:pt x="1" y="107"/>
                      <a:pt x="0" y="109"/>
                    </a:cubicBezTo>
                    <a:cubicBezTo>
                      <a:pt x="0" y="109"/>
                      <a:pt x="0" y="112"/>
                      <a:pt x="0" y="112"/>
                    </a:cubicBezTo>
                    <a:cubicBezTo>
                      <a:pt x="1" y="113"/>
                      <a:pt x="1" y="113"/>
                      <a:pt x="2" y="114"/>
                    </a:cubicBezTo>
                    <a:cubicBezTo>
                      <a:pt x="2" y="114"/>
                      <a:pt x="2" y="114"/>
                      <a:pt x="3" y="115"/>
                    </a:cubicBezTo>
                    <a:cubicBezTo>
                      <a:pt x="3" y="116"/>
                      <a:pt x="3" y="117"/>
                      <a:pt x="3" y="117"/>
                    </a:cubicBezTo>
                    <a:cubicBezTo>
                      <a:pt x="3" y="118"/>
                      <a:pt x="4" y="118"/>
                      <a:pt x="4" y="118"/>
                    </a:cubicBezTo>
                    <a:cubicBezTo>
                      <a:pt x="5" y="120"/>
                      <a:pt x="5" y="121"/>
                      <a:pt x="7" y="120"/>
                    </a:cubicBezTo>
                    <a:cubicBezTo>
                      <a:pt x="8" y="122"/>
                      <a:pt x="9" y="124"/>
                      <a:pt x="9" y="125"/>
                    </a:cubicBezTo>
                    <a:cubicBezTo>
                      <a:pt x="13" y="125"/>
                      <a:pt x="11" y="127"/>
                      <a:pt x="14" y="127"/>
                    </a:cubicBezTo>
                    <a:cubicBezTo>
                      <a:pt x="15" y="127"/>
                      <a:pt x="18" y="126"/>
                      <a:pt x="19" y="125"/>
                    </a:cubicBezTo>
                    <a:cubicBezTo>
                      <a:pt x="18" y="127"/>
                      <a:pt x="15" y="131"/>
                      <a:pt x="15" y="132"/>
                    </a:cubicBezTo>
                    <a:cubicBezTo>
                      <a:pt x="14" y="133"/>
                      <a:pt x="13" y="133"/>
                      <a:pt x="12" y="133"/>
                    </a:cubicBezTo>
                    <a:cubicBezTo>
                      <a:pt x="12" y="135"/>
                      <a:pt x="13" y="134"/>
                      <a:pt x="14" y="135"/>
                    </a:cubicBezTo>
                    <a:cubicBezTo>
                      <a:pt x="15" y="136"/>
                      <a:pt x="15" y="137"/>
                      <a:pt x="16" y="138"/>
                    </a:cubicBezTo>
                    <a:cubicBezTo>
                      <a:pt x="17" y="138"/>
                      <a:pt x="18" y="140"/>
                      <a:pt x="19" y="140"/>
                    </a:cubicBezTo>
                    <a:cubicBezTo>
                      <a:pt x="20" y="141"/>
                      <a:pt x="20" y="141"/>
                      <a:pt x="23" y="141"/>
                    </a:cubicBezTo>
                    <a:cubicBezTo>
                      <a:pt x="23" y="143"/>
                      <a:pt x="24" y="146"/>
                      <a:pt x="25" y="149"/>
                    </a:cubicBezTo>
                    <a:cubicBezTo>
                      <a:pt x="27" y="148"/>
                      <a:pt x="27" y="145"/>
                      <a:pt x="29" y="144"/>
                    </a:cubicBezTo>
                    <a:cubicBezTo>
                      <a:pt x="28" y="142"/>
                      <a:pt x="31" y="141"/>
                      <a:pt x="31" y="144"/>
                    </a:cubicBezTo>
                    <a:cubicBezTo>
                      <a:pt x="31" y="145"/>
                      <a:pt x="30" y="147"/>
                      <a:pt x="30" y="147"/>
                    </a:cubicBezTo>
                    <a:cubicBezTo>
                      <a:pt x="30" y="148"/>
                      <a:pt x="31" y="149"/>
                      <a:pt x="30" y="150"/>
                    </a:cubicBezTo>
                    <a:cubicBezTo>
                      <a:pt x="31" y="151"/>
                      <a:pt x="31" y="151"/>
                      <a:pt x="31" y="152"/>
                    </a:cubicBezTo>
                    <a:cubicBezTo>
                      <a:pt x="34" y="151"/>
                      <a:pt x="35" y="153"/>
                      <a:pt x="36" y="151"/>
                    </a:cubicBezTo>
                    <a:cubicBezTo>
                      <a:pt x="37" y="149"/>
                      <a:pt x="36" y="147"/>
                      <a:pt x="37" y="145"/>
                    </a:cubicBezTo>
                    <a:cubicBezTo>
                      <a:pt x="39" y="146"/>
                      <a:pt x="39" y="150"/>
                      <a:pt x="42" y="149"/>
                    </a:cubicBezTo>
                    <a:cubicBezTo>
                      <a:pt x="42" y="149"/>
                      <a:pt x="47" y="153"/>
                      <a:pt x="47" y="153"/>
                    </a:cubicBezTo>
                    <a:cubicBezTo>
                      <a:pt x="48" y="155"/>
                      <a:pt x="45" y="158"/>
                      <a:pt x="48" y="159"/>
                    </a:cubicBezTo>
                    <a:cubicBezTo>
                      <a:pt x="50" y="160"/>
                      <a:pt x="52" y="155"/>
                      <a:pt x="49" y="154"/>
                    </a:cubicBezTo>
                    <a:cubicBezTo>
                      <a:pt x="51" y="153"/>
                      <a:pt x="52" y="153"/>
                      <a:pt x="52" y="150"/>
                    </a:cubicBezTo>
                    <a:cubicBezTo>
                      <a:pt x="52" y="149"/>
                      <a:pt x="50" y="146"/>
                      <a:pt x="52" y="145"/>
                    </a:cubicBezTo>
                    <a:cubicBezTo>
                      <a:pt x="53" y="147"/>
                      <a:pt x="54" y="150"/>
                      <a:pt x="54" y="151"/>
                    </a:cubicBezTo>
                    <a:cubicBezTo>
                      <a:pt x="54" y="153"/>
                      <a:pt x="53" y="153"/>
                      <a:pt x="53" y="154"/>
                    </a:cubicBezTo>
                    <a:cubicBezTo>
                      <a:pt x="53" y="156"/>
                      <a:pt x="53" y="155"/>
                      <a:pt x="55" y="156"/>
                    </a:cubicBezTo>
                    <a:cubicBezTo>
                      <a:pt x="57" y="157"/>
                      <a:pt x="59" y="158"/>
                      <a:pt x="60" y="159"/>
                    </a:cubicBezTo>
                    <a:cubicBezTo>
                      <a:pt x="63" y="161"/>
                      <a:pt x="63" y="163"/>
                      <a:pt x="65" y="160"/>
                    </a:cubicBezTo>
                    <a:cubicBezTo>
                      <a:pt x="66" y="159"/>
                      <a:pt x="66" y="158"/>
                      <a:pt x="67" y="158"/>
                    </a:cubicBezTo>
                    <a:cubicBezTo>
                      <a:pt x="68" y="157"/>
                      <a:pt x="69" y="158"/>
                      <a:pt x="69" y="157"/>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623" name="Freeform 4321"/>
              <p:cNvSpPr>
                <a:spLocks/>
              </p:cNvSpPr>
              <p:nvPr/>
            </p:nvSpPr>
            <p:spPr bwMode="auto">
              <a:xfrm>
                <a:off x="4603" y="1800"/>
                <a:ext cx="1" cy="1"/>
              </a:xfrm>
              <a:custGeom>
                <a:avLst/>
                <a:gdLst>
                  <a:gd name="T0" fmla="*/ 6 w 10"/>
                  <a:gd name="T1" fmla="*/ 5 h 5"/>
                  <a:gd name="T2" fmla="*/ 4 w 10"/>
                  <a:gd name="T3" fmla="*/ 4 h 5"/>
                  <a:gd name="T4" fmla="*/ 5 w 10"/>
                  <a:gd name="T5" fmla="*/ 4 h 5"/>
                  <a:gd name="T6" fmla="*/ 6 w 10"/>
                  <a:gd name="T7" fmla="*/ 5 h 5"/>
                </a:gdLst>
                <a:ahLst/>
                <a:cxnLst>
                  <a:cxn ang="0">
                    <a:pos x="T0" y="T1"/>
                  </a:cxn>
                  <a:cxn ang="0">
                    <a:pos x="T2" y="T3"/>
                  </a:cxn>
                  <a:cxn ang="0">
                    <a:pos x="T4" y="T5"/>
                  </a:cxn>
                  <a:cxn ang="0">
                    <a:pos x="T6" y="T7"/>
                  </a:cxn>
                </a:cxnLst>
                <a:rect l="0" t="0" r="r" b="b"/>
                <a:pathLst>
                  <a:path w="10" h="5">
                    <a:moveTo>
                      <a:pt x="6" y="5"/>
                    </a:moveTo>
                    <a:cubicBezTo>
                      <a:pt x="10" y="0"/>
                      <a:pt x="0" y="0"/>
                      <a:pt x="4" y="4"/>
                    </a:cubicBezTo>
                    <a:cubicBezTo>
                      <a:pt x="4" y="4"/>
                      <a:pt x="5" y="4"/>
                      <a:pt x="5" y="4"/>
                    </a:cubicBezTo>
                    <a:cubicBezTo>
                      <a:pt x="5" y="4"/>
                      <a:pt x="6" y="5"/>
                      <a:pt x="6" y="5"/>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624" name="Freeform 4322"/>
              <p:cNvSpPr>
                <a:spLocks/>
              </p:cNvSpPr>
              <p:nvPr/>
            </p:nvSpPr>
            <p:spPr bwMode="auto">
              <a:xfrm>
                <a:off x="4613" y="1800"/>
                <a:ext cx="1" cy="1"/>
              </a:xfrm>
              <a:custGeom>
                <a:avLst/>
                <a:gdLst>
                  <a:gd name="T0" fmla="*/ 2 w 7"/>
                  <a:gd name="T1" fmla="*/ 5 h 5"/>
                  <a:gd name="T2" fmla="*/ 7 w 7"/>
                  <a:gd name="T3" fmla="*/ 2 h 5"/>
                  <a:gd name="T4" fmla="*/ 2 w 7"/>
                  <a:gd name="T5" fmla="*/ 5 h 5"/>
                </a:gdLst>
                <a:ahLst/>
                <a:cxnLst>
                  <a:cxn ang="0">
                    <a:pos x="T0" y="T1"/>
                  </a:cxn>
                  <a:cxn ang="0">
                    <a:pos x="T2" y="T3"/>
                  </a:cxn>
                  <a:cxn ang="0">
                    <a:pos x="T4" y="T5"/>
                  </a:cxn>
                </a:cxnLst>
                <a:rect l="0" t="0" r="r" b="b"/>
                <a:pathLst>
                  <a:path w="7" h="5">
                    <a:moveTo>
                      <a:pt x="2" y="5"/>
                    </a:moveTo>
                    <a:cubicBezTo>
                      <a:pt x="2" y="5"/>
                      <a:pt x="7" y="3"/>
                      <a:pt x="7" y="2"/>
                    </a:cubicBezTo>
                    <a:cubicBezTo>
                      <a:pt x="7" y="0"/>
                      <a:pt x="0" y="2"/>
                      <a:pt x="2" y="5"/>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625" name="Freeform 4323"/>
              <p:cNvSpPr>
                <a:spLocks/>
              </p:cNvSpPr>
              <p:nvPr/>
            </p:nvSpPr>
            <p:spPr bwMode="auto">
              <a:xfrm>
                <a:off x="4610" y="1794"/>
                <a:ext cx="1" cy="0"/>
              </a:xfrm>
              <a:custGeom>
                <a:avLst/>
                <a:gdLst>
                  <a:gd name="T0" fmla="*/ 6 w 6"/>
                  <a:gd name="T1" fmla="*/ 1 h 4"/>
                  <a:gd name="T2" fmla="*/ 1 w 6"/>
                  <a:gd name="T3" fmla="*/ 4 h 4"/>
                  <a:gd name="T4" fmla="*/ 6 w 6"/>
                  <a:gd name="T5" fmla="*/ 1 h 4"/>
                </a:gdLst>
                <a:ahLst/>
                <a:cxnLst>
                  <a:cxn ang="0">
                    <a:pos x="T0" y="T1"/>
                  </a:cxn>
                  <a:cxn ang="0">
                    <a:pos x="T2" y="T3"/>
                  </a:cxn>
                  <a:cxn ang="0">
                    <a:pos x="T4" y="T5"/>
                  </a:cxn>
                </a:cxnLst>
                <a:rect l="0" t="0" r="r" b="b"/>
                <a:pathLst>
                  <a:path w="6" h="4">
                    <a:moveTo>
                      <a:pt x="6" y="1"/>
                    </a:moveTo>
                    <a:cubicBezTo>
                      <a:pt x="6" y="0"/>
                      <a:pt x="0" y="1"/>
                      <a:pt x="1" y="4"/>
                    </a:cubicBezTo>
                    <a:cubicBezTo>
                      <a:pt x="1" y="4"/>
                      <a:pt x="6" y="2"/>
                      <a:pt x="6" y="1"/>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626" name="Freeform 4324"/>
              <p:cNvSpPr>
                <a:spLocks/>
              </p:cNvSpPr>
              <p:nvPr/>
            </p:nvSpPr>
            <p:spPr bwMode="auto">
              <a:xfrm>
                <a:off x="4616" y="1799"/>
                <a:ext cx="0" cy="1"/>
              </a:xfrm>
              <a:custGeom>
                <a:avLst/>
                <a:gdLst>
                  <a:gd name="T0" fmla="*/ 3 w 5"/>
                  <a:gd name="T1" fmla="*/ 8 h 12"/>
                  <a:gd name="T2" fmla="*/ 2 w 5"/>
                  <a:gd name="T3" fmla="*/ 3 h 12"/>
                  <a:gd name="T4" fmla="*/ 0 w 5"/>
                  <a:gd name="T5" fmla="*/ 11 h 12"/>
                  <a:gd name="T6" fmla="*/ 3 w 5"/>
                  <a:gd name="T7" fmla="*/ 8 h 12"/>
                </a:gdLst>
                <a:ahLst/>
                <a:cxnLst>
                  <a:cxn ang="0">
                    <a:pos x="T0" y="T1"/>
                  </a:cxn>
                  <a:cxn ang="0">
                    <a:pos x="T2" y="T3"/>
                  </a:cxn>
                  <a:cxn ang="0">
                    <a:pos x="T4" y="T5"/>
                  </a:cxn>
                  <a:cxn ang="0">
                    <a:pos x="T6" y="T7"/>
                  </a:cxn>
                </a:cxnLst>
                <a:rect l="0" t="0" r="r" b="b"/>
                <a:pathLst>
                  <a:path w="5" h="12">
                    <a:moveTo>
                      <a:pt x="3" y="8"/>
                    </a:moveTo>
                    <a:cubicBezTo>
                      <a:pt x="4" y="6"/>
                      <a:pt x="5" y="0"/>
                      <a:pt x="2" y="3"/>
                    </a:cubicBezTo>
                    <a:cubicBezTo>
                      <a:pt x="1" y="4"/>
                      <a:pt x="0" y="9"/>
                      <a:pt x="0" y="11"/>
                    </a:cubicBezTo>
                    <a:cubicBezTo>
                      <a:pt x="1" y="12"/>
                      <a:pt x="3" y="8"/>
                      <a:pt x="3" y="8"/>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627" name="Freeform 4325"/>
              <p:cNvSpPr>
                <a:spLocks/>
              </p:cNvSpPr>
              <p:nvPr/>
            </p:nvSpPr>
            <p:spPr bwMode="auto">
              <a:xfrm>
                <a:off x="4614" y="1800"/>
                <a:ext cx="1" cy="1"/>
              </a:xfrm>
              <a:custGeom>
                <a:avLst/>
                <a:gdLst>
                  <a:gd name="T0" fmla="*/ 2 w 5"/>
                  <a:gd name="T1" fmla="*/ 4 h 4"/>
                  <a:gd name="T2" fmla="*/ 2 w 5"/>
                  <a:gd name="T3" fmla="*/ 1 h 4"/>
                  <a:gd name="T4" fmla="*/ 2 w 5"/>
                  <a:gd name="T5" fmla="*/ 4 h 4"/>
                </a:gdLst>
                <a:ahLst/>
                <a:cxnLst>
                  <a:cxn ang="0">
                    <a:pos x="T0" y="T1"/>
                  </a:cxn>
                  <a:cxn ang="0">
                    <a:pos x="T2" y="T3"/>
                  </a:cxn>
                  <a:cxn ang="0">
                    <a:pos x="T4" y="T5"/>
                  </a:cxn>
                </a:cxnLst>
                <a:rect l="0" t="0" r="r" b="b"/>
                <a:pathLst>
                  <a:path w="5" h="4">
                    <a:moveTo>
                      <a:pt x="2" y="4"/>
                    </a:moveTo>
                    <a:cubicBezTo>
                      <a:pt x="4" y="4"/>
                      <a:pt x="5" y="0"/>
                      <a:pt x="2" y="1"/>
                    </a:cubicBezTo>
                    <a:cubicBezTo>
                      <a:pt x="1" y="1"/>
                      <a:pt x="0" y="4"/>
                      <a:pt x="2" y="4"/>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628" name="Freeform 4326"/>
              <p:cNvSpPr>
                <a:spLocks/>
              </p:cNvSpPr>
              <p:nvPr/>
            </p:nvSpPr>
            <p:spPr bwMode="auto">
              <a:xfrm>
                <a:off x="4617" y="1799"/>
                <a:ext cx="2" cy="3"/>
              </a:xfrm>
              <a:custGeom>
                <a:avLst/>
                <a:gdLst>
                  <a:gd name="T0" fmla="*/ 1 w 12"/>
                  <a:gd name="T1" fmla="*/ 6 h 18"/>
                  <a:gd name="T2" fmla="*/ 0 w 12"/>
                  <a:gd name="T3" fmla="*/ 9 h 18"/>
                  <a:gd name="T4" fmla="*/ 0 w 12"/>
                  <a:gd name="T5" fmla="*/ 12 h 18"/>
                  <a:gd name="T6" fmla="*/ 0 w 12"/>
                  <a:gd name="T7" fmla="*/ 12 h 18"/>
                  <a:gd name="T8" fmla="*/ 2 w 12"/>
                  <a:gd name="T9" fmla="*/ 16 h 18"/>
                  <a:gd name="T10" fmla="*/ 7 w 12"/>
                  <a:gd name="T11" fmla="*/ 18 h 18"/>
                  <a:gd name="T12" fmla="*/ 8 w 12"/>
                  <a:gd name="T13" fmla="*/ 15 h 18"/>
                  <a:gd name="T14" fmla="*/ 11 w 12"/>
                  <a:gd name="T15" fmla="*/ 11 h 18"/>
                  <a:gd name="T16" fmla="*/ 4 w 12"/>
                  <a:gd name="T17" fmla="*/ 0 h 18"/>
                  <a:gd name="T18" fmla="*/ 1 w 12"/>
                  <a:gd name="T19" fmla="*/ 6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 h="18">
                    <a:moveTo>
                      <a:pt x="1" y="6"/>
                    </a:moveTo>
                    <a:cubicBezTo>
                      <a:pt x="1" y="7"/>
                      <a:pt x="0" y="8"/>
                      <a:pt x="0" y="9"/>
                    </a:cubicBezTo>
                    <a:cubicBezTo>
                      <a:pt x="0" y="9"/>
                      <a:pt x="1" y="12"/>
                      <a:pt x="0" y="12"/>
                    </a:cubicBezTo>
                    <a:cubicBezTo>
                      <a:pt x="0" y="12"/>
                      <a:pt x="0" y="12"/>
                      <a:pt x="0" y="12"/>
                    </a:cubicBezTo>
                    <a:cubicBezTo>
                      <a:pt x="0" y="15"/>
                      <a:pt x="1" y="15"/>
                      <a:pt x="2" y="16"/>
                    </a:cubicBezTo>
                    <a:cubicBezTo>
                      <a:pt x="5" y="16"/>
                      <a:pt x="5" y="16"/>
                      <a:pt x="7" y="18"/>
                    </a:cubicBezTo>
                    <a:cubicBezTo>
                      <a:pt x="8" y="17"/>
                      <a:pt x="7" y="16"/>
                      <a:pt x="8" y="15"/>
                    </a:cubicBezTo>
                    <a:cubicBezTo>
                      <a:pt x="9" y="13"/>
                      <a:pt x="10" y="13"/>
                      <a:pt x="11" y="11"/>
                    </a:cubicBezTo>
                    <a:cubicBezTo>
                      <a:pt x="12" y="8"/>
                      <a:pt x="6" y="2"/>
                      <a:pt x="4" y="0"/>
                    </a:cubicBezTo>
                    <a:cubicBezTo>
                      <a:pt x="2" y="1"/>
                      <a:pt x="2" y="4"/>
                      <a:pt x="1" y="6"/>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629" name="Freeform 4327"/>
              <p:cNvSpPr>
                <a:spLocks/>
              </p:cNvSpPr>
              <p:nvPr/>
            </p:nvSpPr>
            <p:spPr bwMode="auto">
              <a:xfrm>
                <a:off x="4617" y="1798"/>
                <a:ext cx="1" cy="1"/>
              </a:xfrm>
              <a:custGeom>
                <a:avLst/>
                <a:gdLst>
                  <a:gd name="T0" fmla="*/ 2 w 9"/>
                  <a:gd name="T1" fmla="*/ 4 h 10"/>
                  <a:gd name="T2" fmla="*/ 6 w 9"/>
                  <a:gd name="T3" fmla="*/ 10 h 10"/>
                  <a:gd name="T4" fmla="*/ 8 w 9"/>
                  <a:gd name="T5" fmla="*/ 5 h 10"/>
                  <a:gd name="T6" fmla="*/ 3 w 9"/>
                  <a:gd name="T7" fmla="*/ 0 h 10"/>
                  <a:gd name="T8" fmla="*/ 2 w 9"/>
                  <a:gd name="T9" fmla="*/ 4 h 10"/>
                </a:gdLst>
                <a:ahLst/>
                <a:cxnLst>
                  <a:cxn ang="0">
                    <a:pos x="T0" y="T1"/>
                  </a:cxn>
                  <a:cxn ang="0">
                    <a:pos x="T2" y="T3"/>
                  </a:cxn>
                  <a:cxn ang="0">
                    <a:pos x="T4" y="T5"/>
                  </a:cxn>
                  <a:cxn ang="0">
                    <a:pos x="T6" y="T7"/>
                  </a:cxn>
                  <a:cxn ang="0">
                    <a:pos x="T8" y="T9"/>
                  </a:cxn>
                </a:cxnLst>
                <a:rect l="0" t="0" r="r" b="b"/>
                <a:pathLst>
                  <a:path w="9" h="10">
                    <a:moveTo>
                      <a:pt x="2" y="4"/>
                    </a:moveTo>
                    <a:cubicBezTo>
                      <a:pt x="3" y="6"/>
                      <a:pt x="6" y="6"/>
                      <a:pt x="6" y="10"/>
                    </a:cubicBezTo>
                    <a:cubicBezTo>
                      <a:pt x="6" y="9"/>
                      <a:pt x="9" y="8"/>
                      <a:pt x="8" y="5"/>
                    </a:cubicBezTo>
                    <a:cubicBezTo>
                      <a:pt x="8" y="4"/>
                      <a:pt x="5" y="1"/>
                      <a:pt x="3" y="0"/>
                    </a:cubicBezTo>
                    <a:cubicBezTo>
                      <a:pt x="1" y="0"/>
                      <a:pt x="0" y="2"/>
                      <a:pt x="2" y="4"/>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630" name="Freeform 4328"/>
              <p:cNvSpPr>
                <a:spLocks/>
              </p:cNvSpPr>
              <p:nvPr/>
            </p:nvSpPr>
            <p:spPr bwMode="auto">
              <a:xfrm>
                <a:off x="4616" y="1795"/>
                <a:ext cx="1" cy="3"/>
              </a:xfrm>
              <a:custGeom>
                <a:avLst/>
                <a:gdLst>
                  <a:gd name="T0" fmla="*/ 1 w 10"/>
                  <a:gd name="T1" fmla="*/ 2 h 19"/>
                  <a:gd name="T2" fmla="*/ 2 w 10"/>
                  <a:gd name="T3" fmla="*/ 7 h 19"/>
                  <a:gd name="T4" fmla="*/ 1 w 10"/>
                  <a:gd name="T5" fmla="*/ 13 h 19"/>
                  <a:gd name="T6" fmla="*/ 3 w 10"/>
                  <a:gd name="T7" fmla="*/ 19 h 19"/>
                  <a:gd name="T8" fmla="*/ 5 w 10"/>
                  <a:gd name="T9" fmla="*/ 13 h 19"/>
                  <a:gd name="T10" fmla="*/ 5 w 10"/>
                  <a:gd name="T11" fmla="*/ 8 h 19"/>
                  <a:gd name="T12" fmla="*/ 8 w 10"/>
                  <a:gd name="T13" fmla="*/ 4 h 19"/>
                  <a:gd name="T14" fmla="*/ 1 w 10"/>
                  <a:gd name="T15" fmla="*/ 2 h 1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19">
                    <a:moveTo>
                      <a:pt x="1" y="2"/>
                    </a:moveTo>
                    <a:cubicBezTo>
                      <a:pt x="0" y="3"/>
                      <a:pt x="2" y="5"/>
                      <a:pt x="2" y="7"/>
                    </a:cubicBezTo>
                    <a:cubicBezTo>
                      <a:pt x="2" y="9"/>
                      <a:pt x="1" y="11"/>
                      <a:pt x="1" y="13"/>
                    </a:cubicBezTo>
                    <a:cubicBezTo>
                      <a:pt x="1" y="15"/>
                      <a:pt x="2" y="17"/>
                      <a:pt x="3" y="19"/>
                    </a:cubicBezTo>
                    <a:cubicBezTo>
                      <a:pt x="4" y="17"/>
                      <a:pt x="3" y="14"/>
                      <a:pt x="5" y="13"/>
                    </a:cubicBezTo>
                    <a:cubicBezTo>
                      <a:pt x="6" y="13"/>
                      <a:pt x="5" y="9"/>
                      <a:pt x="5" y="8"/>
                    </a:cubicBezTo>
                    <a:cubicBezTo>
                      <a:pt x="5" y="7"/>
                      <a:pt x="7" y="6"/>
                      <a:pt x="8" y="4"/>
                    </a:cubicBezTo>
                    <a:cubicBezTo>
                      <a:pt x="10" y="0"/>
                      <a:pt x="4" y="0"/>
                      <a:pt x="1" y="2"/>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631" name="Freeform 4329"/>
              <p:cNvSpPr>
                <a:spLocks/>
              </p:cNvSpPr>
              <p:nvPr/>
            </p:nvSpPr>
            <p:spPr bwMode="auto">
              <a:xfrm>
                <a:off x="4612" y="1795"/>
                <a:ext cx="2" cy="0"/>
              </a:xfrm>
              <a:custGeom>
                <a:avLst/>
                <a:gdLst>
                  <a:gd name="T0" fmla="*/ 0 w 10"/>
                  <a:gd name="T1" fmla="*/ 3 h 3"/>
                  <a:gd name="T2" fmla="*/ 9 w 10"/>
                  <a:gd name="T3" fmla="*/ 0 h 3"/>
                  <a:gd name="T4" fmla="*/ 4 w 10"/>
                  <a:gd name="T5" fmla="*/ 1 h 3"/>
                  <a:gd name="T6" fmla="*/ 0 w 10"/>
                  <a:gd name="T7" fmla="*/ 3 h 3"/>
                </a:gdLst>
                <a:ahLst/>
                <a:cxnLst>
                  <a:cxn ang="0">
                    <a:pos x="T0" y="T1"/>
                  </a:cxn>
                  <a:cxn ang="0">
                    <a:pos x="T2" y="T3"/>
                  </a:cxn>
                  <a:cxn ang="0">
                    <a:pos x="T4" y="T5"/>
                  </a:cxn>
                  <a:cxn ang="0">
                    <a:pos x="T6" y="T7"/>
                  </a:cxn>
                </a:cxnLst>
                <a:rect l="0" t="0" r="r" b="b"/>
                <a:pathLst>
                  <a:path w="10" h="3">
                    <a:moveTo>
                      <a:pt x="0" y="3"/>
                    </a:moveTo>
                    <a:cubicBezTo>
                      <a:pt x="1" y="3"/>
                      <a:pt x="10" y="2"/>
                      <a:pt x="9" y="0"/>
                    </a:cubicBezTo>
                    <a:cubicBezTo>
                      <a:pt x="7" y="0"/>
                      <a:pt x="6" y="0"/>
                      <a:pt x="4" y="1"/>
                    </a:cubicBezTo>
                    <a:cubicBezTo>
                      <a:pt x="3" y="1"/>
                      <a:pt x="1" y="3"/>
                      <a:pt x="0" y="3"/>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632" name="Freeform 4330"/>
              <p:cNvSpPr>
                <a:spLocks/>
              </p:cNvSpPr>
              <p:nvPr/>
            </p:nvSpPr>
            <p:spPr bwMode="auto">
              <a:xfrm>
                <a:off x="4614" y="1794"/>
                <a:ext cx="1" cy="1"/>
              </a:xfrm>
              <a:custGeom>
                <a:avLst/>
                <a:gdLst>
                  <a:gd name="T0" fmla="*/ 10 w 10"/>
                  <a:gd name="T1" fmla="*/ 1 h 3"/>
                  <a:gd name="T2" fmla="*/ 4 w 10"/>
                  <a:gd name="T3" fmla="*/ 0 h 3"/>
                  <a:gd name="T4" fmla="*/ 0 w 10"/>
                  <a:gd name="T5" fmla="*/ 1 h 3"/>
                  <a:gd name="T6" fmla="*/ 10 w 10"/>
                  <a:gd name="T7" fmla="*/ 1 h 3"/>
                </a:gdLst>
                <a:ahLst/>
                <a:cxnLst>
                  <a:cxn ang="0">
                    <a:pos x="T0" y="T1"/>
                  </a:cxn>
                  <a:cxn ang="0">
                    <a:pos x="T2" y="T3"/>
                  </a:cxn>
                  <a:cxn ang="0">
                    <a:pos x="T4" y="T5"/>
                  </a:cxn>
                  <a:cxn ang="0">
                    <a:pos x="T6" y="T7"/>
                  </a:cxn>
                </a:cxnLst>
                <a:rect l="0" t="0" r="r" b="b"/>
                <a:pathLst>
                  <a:path w="10" h="3">
                    <a:moveTo>
                      <a:pt x="10" y="1"/>
                    </a:moveTo>
                    <a:cubicBezTo>
                      <a:pt x="8" y="1"/>
                      <a:pt x="6" y="0"/>
                      <a:pt x="4" y="0"/>
                    </a:cubicBezTo>
                    <a:cubicBezTo>
                      <a:pt x="3" y="0"/>
                      <a:pt x="0" y="2"/>
                      <a:pt x="0" y="1"/>
                    </a:cubicBezTo>
                    <a:cubicBezTo>
                      <a:pt x="1" y="2"/>
                      <a:pt x="10" y="3"/>
                      <a:pt x="10" y="1"/>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633" name="Freeform 4331"/>
              <p:cNvSpPr>
                <a:spLocks/>
              </p:cNvSpPr>
              <p:nvPr/>
            </p:nvSpPr>
            <p:spPr bwMode="auto">
              <a:xfrm>
                <a:off x="4617" y="1792"/>
                <a:ext cx="1" cy="1"/>
              </a:xfrm>
              <a:custGeom>
                <a:avLst/>
                <a:gdLst>
                  <a:gd name="T0" fmla="*/ 0 w 6"/>
                  <a:gd name="T1" fmla="*/ 3 h 4"/>
                  <a:gd name="T2" fmla="*/ 5 w 6"/>
                  <a:gd name="T3" fmla="*/ 4 h 4"/>
                  <a:gd name="T4" fmla="*/ 0 w 6"/>
                  <a:gd name="T5" fmla="*/ 3 h 4"/>
                </a:gdLst>
                <a:ahLst/>
                <a:cxnLst>
                  <a:cxn ang="0">
                    <a:pos x="T0" y="T1"/>
                  </a:cxn>
                  <a:cxn ang="0">
                    <a:pos x="T2" y="T3"/>
                  </a:cxn>
                  <a:cxn ang="0">
                    <a:pos x="T4" y="T5"/>
                  </a:cxn>
                </a:cxnLst>
                <a:rect l="0" t="0" r="r" b="b"/>
                <a:pathLst>
                  <a:path w="6" h="4">
                    <a:moveTo>
                      <a:pt x="0" y="3"/>
                    </a:moveTo>
                    <a:cubicBezTo>
                      <a:pt x="0" y="4"/>
                      <a:pt x="5" y="4"/>
                      <a:pt x="5" y="4"/>
                    </a:cubicBezTo>
                    <a:cubicBezTo>
                      <a:pt x="6" y="2"/>
                      <a:pt x="0" y="0"/>
                      <a:pt x="0" y="3"/>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634" name="Freeform 4332"/>
              <p:cNvSpPr>
                <a:spLocks/>
              </p:cNvSpPr>
              <p:nvPr/>
            </p:nvSpPr>
            <p:spPr bwMode="auto">
              <a:xfrm>
                <a:off x="4611" y="1813"/>
                <a:ext cx="0" cy="1"/>
              </a:xfrm>
              <a:custGeom>
                <a:avLst/>
                <a:gdLst>
                  <a:gd name="T0" fmla="*/ 0 w 6"/>
                  <a:gd name="T1" fmla="*/ 3 h 4"/>
                  <a:gd name="T2" fmla="*/ 5 w 6"/>
                  <a:gd name="T3" fmla="*/ 3 h 4"/>
                  <a:gd name="T4" fmla="*/ 0 w 6"/>
                  <a:gd name="T5" fmla="*/ 3 h 4"/>
                </a:gdLst>
                <a:ahLst/>
                <a:cxnLst>
                  <a:cxn ang="0">
                    <a:pos x="T0" y="T1"/>
                  </a:cxn>
                  <a:cxn ang="0">
                    <a:pos x="T2" y="T3"/>
                  </a:cxn>
                  <a:cxn ang="0">
                    <a:pos x="T4" y="T5"/>
                  </a:cxn>
                </a:cxnLst>
                <a:rect l="0" t="0" r="r" b="b"/>
                <a:pathLst>
                  <a:path w="6" h="4">
                    <a:moveTo>
                      <a:pt x="0" y="3"/>
                    </a:moveTo>
                    <a:cubicBezTo>
                      <a:pt x="0" y="3"/>
                      <a:pt x="5" y="4"/>
                      <a:pt x="5" y="3"/>
                    </a:cubicBezTo>
                    <a:cubicBezTo>
                      <a:pt x="6" y="2"/>
                      <a:pt x="0" y="0"/>
                      <a:pt x="0" y="3"/>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635" name="Freeform 4333"/>
              <p:cNvSpPr>
                <a:spLocks/>
              </p:cNvSpPr>
              <p:nvPr/>
            </p:nvSpPr>
            <p:spPr bwMode="auto">
              <a:xfrm>
                <a:off x="4612" y="1813"/>
                <a:ext cx="2" cy="1"/>
              </a:xfrm>
              <a:custGeom>
                <a:avLst/>
                <a:gdLst>
                  <a:gd name="T0" fmla="*/ 1 w 11"/>
                  <a:gd name="T1" fmla="*/ 7 h 7"/>
                  <a:gd name="T2" fmla="*/ 8 w 11"/>
                  <a:gd name="T3" fmla="*/ 1 h 7"/>
                  <a:gd name="T4" fmla="*/ 1 w 11"/>
                  <a:gd name="T5" fmla="*/ 7 h 7"/>
                </a:gdLst>
                <a:ahLst/>
                <a:cxnLst>
                  <a:cxn ang="0">
                    <a:pos x="T0" y="T1"/>
                  </a:cxn>
                  <a:cxn ang="0">
                    <a:pos x="T2" y="T3"/>
                  </a:cxn>
                  <a:cxn ang="0">
                    <a:pos x="T4" y="T5"/>
                  </a:cxn>
                </a:cxnLst>
                <a:rect l="0" t="0" r="r" b="b"/>
                <a:pathLst>
                  <a:path w="11" h="7">
                    <a:moveTo>
                      <a:pt x="1" y="7"/>
                    </a:moveTo>
                    <a:cubicBezTo>
                      <a:pt x="3" y="6"/>
                      <a:pt x="11" y="5"/>
                      <a:pt x="8" y="1"/>
                    </a:cubicBezTo>
                    <a:cubicBezTo>
                      <a:pt x="7" y="0"/>
                      <a:pt x="0" y="4"/>
                      <a:pt x="1" y="7"/>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636" name="Freeform 4334"/>
              <p:cNvSpPr>
                <a:spLocks/>
              </p:cNvSpPr>
              <p:nvPr/>
            </p:nvSpPr>
            <p:spPr bwMode="auto">
              <a:xfrm>
                <a:off x="4614" y="1814"/>
                <a:ext cx="3" cy="1"/>
              </a:xfrm>
              <a:custGeom>
                <a:avLst/>
                <a:gdLst>
                  <a:gd name="T0" fmla="*/ 12 w 17"/>
                  <a:gd name="T1" fmla="*/ 2 h 10"/>
                  <a:gd name="T2" fmla="*/ 10 w 17"/>
                  <a:gd name="T3" fmla="*/ 2 h 10"/>
                  <a:gd name="T4" fmla="*/ 6 w 17"/>
                  <a:gd name="T5" fmla="*/ 2 h 10"/>
                  <a:gd name="T6" fmla="*/ 0 w 17"/>
                  <a:gd name="T7" fmla="*/ 5 h 10"/>
                  <a:gd name="T8" fmla="*/ 4 w 17"/>
                  <a:gd name="T9" fmla="*/ 5 h 10"/>
                  <a:gd name="T10" fmla="*/ 5 w 17"/>
                  <a:gd name="T11" fmla="*/ 10 h 10"/>
                  <a:gd name="T12" fmla="*/ 10 w 17"/>
                  <a:gd name="T13" fmla="*/ 6 h 10"/>
                  <a:gd name="T14" fmla="*/ 17 w 17"/>
                  <a:gd name="T15" fmla="*/ 3 h 10"/>
                  <a:gd name="T16" fmla="*/ 12 w 17"/>
                  <a:gd name="T17"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10">
                    <a:moveTo>
                      <a:pt x="12" y="2"/>
                    </a:moveTo>
                    <a:cubicBezTo>
                      <a:pt x="11" y="2"/>
                      <a:pt x="11" y="2"/>
                      <a:pt x="10" y="2"/>
                    </a:cubicBezTo>
                    <a:cubicBezTo>
                      <a:pt x="9" y="2"/>
                      <a:pt x="8" y="2"/>
                      <a:pt x="6" y="2"/>
                    </a:cubicBezTo>
                    <a:cubicBezTo>
                      <a:pt x="5" y="2"/>
                      <a:pt x="0" y="3"/>
                      <a:pt x="0" y="5"/>
                    </a:cubicBezTo>
                    <a:cubicBezTo>
                      <a:pt x="1" y="6"/>
                      <a:pt x="3" y="4"/>
                      <a:pt x="4" y="5"/>
                    </a:cubicBezTo>
                    <a:cubicBezTo>
                      <a:pt x="5" y="6"/>
                      <a:pt x="5" y="9"/>
                      <a:pt x="5" y="10"/>
                    </a:cubicBezTo>
                    <a:cubicBezTo>
                      <a:pt x="5" y="10"/>
                      <a:pt x="9" y="6"/>
                      <a:pt x="10" y="6"/>
                    </a:cubicBezTo>
                    <a:cubicBezTo>
                      <a:pt x="12" y="4"/>
                      <a:pt x="15" y="4"/>
                      <a:pt x="17" y="3"/>
                    </a:cubicBezTo>
                    <a:cubicBezTo>
                      <a:pt x="16" y="0"/>
                      <a:pt x="13" y="1"/>
                      <a:pt x="12" y="2"/>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637" name="Freeform 4335"/>
              <p:cNvSpPr>
                <a:spLocks/>
              </p:cNvSpPr>
              <p:nvPr/>
            </p:nvSpPr>
            <p:spPr bwMode="auto">
              <a:xfrm>
                <a:off x="4617" y="1814"/>
                <a:ext cx="1" cy="1"/>
              </a:xfrm>
              <a:custGeom>
                <a:avLst/>
                <a:gdLst>
                  <a:gd name="T0" fmla="*/ 3 w 6"/>
                  <a:gd name="T1" fmla="*/ 6 h 6"/>
                  <a:gd name="T2" fmla="*/ 4 w 6"/>
                  <a:gd name="T3" fmla="*/ 0 h 6"/>
                  <a:gd name="T4" fmla="*/ 1 w 6"/>
                  <a:gd name="T5" fmla="*/ 3 h 6"/>
                  <a:gd name="T6" fmla="*/ 3 w 6"/>
                  <a:gd name="T7" fmla="*/ 6 h 6"/>
                </a:gdLst>
                <a:ahLst/>
                <a:cxnLst>
                  <a:cxn ang="0">
                    <a:pos x="T0" y="T1"/>
                  </a:cxn>
                  <a:cxn ang="0">
                    <a:pos x="T2" y="T3"/>
                  </a:cxn>
                  <a:cxn ang="0">
                    <a:pos x="T4" y="T5"/>
                  </a:cxn>
                  <a:cxn ang="0">
                    <a:pos x="T6" y="T7"/>
                  </a:cxn>
                </a:cxnLst>
                <a:rect l="0" t="0" r="r" b="b"/>
                <a:pathLst>
                  <a:path w="6" h="6">
                    <a:moveTo>
                      <a:pt x="3" y="6"/>
                    </a:moveTo>
                    <a:cubicBezTo>
                      <a:pt x="6" y="6"/>
                      <a:pt x="4" y="2"/>
                      <a:pt x="4" y="0"/>
                    </a:cubicBezTo>
                    <a:cubicBezTo>
                      <a:pt x="2" y="1"/>
                      <a:pt x="0" y="1"/>
                      <a:pt x="1" y="3"/>
                    </a:cubicBezTo>
                    <a:cubicBezTo>
                      <a:pt x="1" y="5"/>
                      <a:pt x="2" y="6"/>
                      <a:pt x="3" y="6"/>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638" name="Freeform 4336"/>
              <p:cNvSpPr>
                <a:spLocks/>
              </p:cNvSpPr>
              <p:nvPr/>
            </p:nvSpPr>
            <p:spPr bwMode="auto">
              <a:xfrm>
                <a:off x="4613" y="1815"/>
                <a:ext cx="2" cy="3"/>
              </a:xfrm>
              <a:custGeom>
                <a:avLst/>
                <a:gdLst>
                  <a:gd name="T0" fmla="*/ 12 w 18"/>
                  <a:gd name="T1" fmla="*/ 12 h 21"/>
                  <a:gd name="T2" fmla="*/ 11 w 18"/>
                  <a:gd name="T3" fmla="*/ 10 h 21"/>
                  <a:gd name="T4" fmla="*/ 14 w 18"/>
                  <a:gd name="T5" fmla="*/ 9 h 21"/>
                  <a:gd name="T6" fmla="*/ 11 w 18"/>
                  <a:gd name="T7" fmla="*/ 7 h 21"/>
                  <a:gd name="T8" fmla="*/ 7 w 18"/>
                  <a:gd name="T9" fmla="*/ 2 h 21"/>
                  <a:gd name="T10" fmla="*/ 6 w 18"/>
                  <a:gd name="T11" fmla="*/ 3 h 21"/>
                  <a:gd name="T12" fmla="*/ 3 w 18"/>
                  <a:gd name="T13" fmla="*/ 5 h 21"/>
                  <a:gd name="T14" fmla="*/ 3 w 18"/>
                  <a:gd name="T15" fmla="*/ 9 h 21"/>
                  <a:gd name="T16" fmla="*/ 3 w 18"/>
                  <a:gd name="T17" fmla="*/ 14 h 21"/>
                  <a:gd name="T18" fmla="*/ 6 w 18"/>
                  <a:gd name="T19" fmla="*/ 18 h 21"/>
                  <a:gd name="T20" fmla="*/ 10 w 18"/>
                  <a:gd name="T21" fmla="*/ 16 h 21"/>
                  <a:gd name="T22" fmla="*/ 16 w 18"/>
                  <a:gd name="T23" fmla="*/ 14 h 21"/>
                  <a:gd name="T24" fmla="*/ 18 w 18"/>
                  <a:gd name="T25" fmla="*/ 9 h 21"/>
                  <a:gd name="T26" fmla="*/ 12 w 18"/>
                  <a:gd name="T27" fmla="*/ 12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 h="21">
                    <a:moveTo>
                      <a:pt x="12" y="12"/>
                    </a:moveTo>
                    <a:cubicBezTo>
                      <a:pt x="12" y="12"/>
                      <a:pt x="10" y="11"/>
                      <a:pt x="11" y="10"/>
                    </a:cubicBezTo>
                    <a:cubicBezTo>
                      <a:pt x="11" y="9"/>
                      <a:pt x="14" y="9"/>
                      <a:pt x="14" y="9"/>
                    </a:cubicBezTo>
                    <a:cubicBezTo>
                      <a:pt x="14" y="7"/>
                      <a:pt x="12" y="8"/>
                      <a:pt x="11" y="7"/>
                    </a:cubicBezTo>
                    <a:cubicBezTo>
                      <a:pt x="10" y="6"/>
                      <a:pt x="10" y="0"/>
                      <a:pt x="7" y="2"/>
                    </a:cubicBezTo>
                    <a:cubicBezTo>
                      <a:pt x="6" y="2"/>
                      <a:pt x="6" y="3"/>
                      <a:pt x="6" y="3"/>
                    </a:cubicBezTo>
                    <a:cubicBezTo>
                      <a:pt x="5" y="4"/>
                      <a:pt x="4" y="4"/>
                      <a:pt x="3" y="5"/>
                    </a:cubicBezTo>
                    <a:cubicBezTo>
                      <a:pt x="0" y="6"/>
                      <a:pt x="1" y="6"/>
                      <a:pt x="3" y="9"/>
                    </a:cubicBezTo>
                    <a:cubicBezTo>
                      <a:pt x="4" y="11"/>
                      <a:pt x="3" y="12"/>
                      <a:pt x="3" y="14"/>
                    </a:cubicBezTo>
                    <a:cubicBezTo>
                      <a:pt x="6" y="14"/>
                      <a:pt x="5" y="17"/>
                      <a:pt x="6" y="18"/>
                    </a:cubicBezTo>
                    <a:cubicBezTo>
                      <a:pt x="9" y="21"/>
                      <a:pt x="8" y="17"/>
                      <a:pt x="10" y="16"/>
                    </a:cubicBezTo>
                    <a:cubicBezTo>
                      <a:pt x="12" y="14"/>
                      <a:pt x="14" y="16"/>
                      <a:pt x="16" y="14"/>
                    </a:cubicBezTo>
                    <a:cubicBezTo>
                      <a:pt x="17" y="13"/>
                      <a:pt x="18" y="11"/>
                      <a:pt x="18" y="9"/>
                    </a:cubicBezTo>
                    <a:cubicBezTo>
                      <a:pt x="16" y="10"/>
                      <a:pt x="14" y="12"/>
                      <a:pt x="12" y="12"/>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639" name="Freeform 4337"/>
              <p:cNvSpPr>
                <a:spLocks/>
              </p:cNvSpPr>
              <p:nvPr/>
            </p:nvSpPr>
            <p:spPr bwMode="auto">
              <a:xfrm>
                <a:off x="4601" y="1815"/>
                <a:ext cx="1" cy="1"/>
              </a:xfrm>
              <a:custGeom>
                <a:avLst/>
                <a:gdLst>
                  <a:gd name="T0" fmla="*/ 4 w 6"/>
                  <a:gd name="T1" fmla="*/ 6 h 6"/>
                  <a:gd name="T2" fmla="*/ 4 w 6"/>
                  <a:gd name="T3" fmla="*/ 6 h 6"/>
                  <a:gd name="T4" fmla="*/ 4 w 6"/>
                  <a:gd name="T5" fmla="*/ 6 h 6"/>
                </a:gdLst>
                <a:ahLst/>
                <a:cxnLst>
                  <a:cxn ang="0">
                    <a:pos x="T0" y="T1"/>
                  </a:cxn>
                  <a:cxn ang="0">
                    <a:pos x="T2" y="T3"/>
                  </a:cxn>
                  <a:cxn ang="0">
                    <a:pos x="T4" y="T5"/>
                  </a:cxn>
                </a:cxnLst>
                <a:rect l="0" t="0" r="r" b="b"/>
                <a:pathLst>
                  <a:path w="6" h="6">
                    <a:moveTo>
                      <a:pt x="4" y="6"/>
                    </a:moveTo>
                    <a:cubicBezTo>
                      <a:pt x="4" y="6"/>
                      <a:pt x="4" y="6"/>
                      <a:pt x="4" y="6"/>
                    </a:cubicBezTo>
                    <a:cubicBezTo>
                      <a:pt x="6" y="0"/>
                      <a:pt x="0" y="4"/>
                      <a:pt x="4" y="6"/>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640" name="Freeform 4338"/>
              <p:cNvSpPr>
                <a:spLocks/>
              </p:cNvSpPr>
              <p:nvPr/>
            </p:nvSpPr>
            <p:spPr bwMode="auto">
              <a:xfrm>
                <a:off x="4621" y="1802"/>
                <a:ext cx="1" cy="1"/>
              </a:xfrm>
              <a:custGeom>
                <a:avLst/>
                <a:gdLst>
                  <a:gd name="T0" fmla="*/ 0 w 9"/>
                  <a:gd name="T1" fmla="*/ 1 h 6"/>
                  <a:gd name="T2" fmla="*/ 6 w 9"/>
                  <a:gd name="T3" fmla="*/ 6 h 6"/>
                  <a:gd name="T4" fmla="*/ 0 w 9"/>
                  <a:gd name="T5" fmla="*/ 1 h 6"/>
                </a:gdLst>
                <a:ahLst/>
                <a:cxnLst>
                  <a:cxn ang="0">
                    <a:pos x="T0" y="T1"/>
                  </a:cxn>
                  <a:cxn ang="0">
                    <a:pos x="T2" y="T3"/>
                  </a:cxn>
                  <a:cxn ang="0">
                    <a:pos x="T4" y="T5"/>
                  </a:cxn>
                </a:cxnLst>
                <a:rect l="0" t="0" r="r" b="b"/>
                <a:pathLst>
                  <a:path w="9" h="6">
                    <a:moveTo>
                      <a:pt x="0" y="1"/>
                    </a:moveTo>
                    <a:cubicBezTo>
                      <a:pt x="0" y="3"/>
                      <a:pt x="4" y="5"/>
                      <a:pt x="6" y="6"/>
                    </a:cubicBezTo>
                    <a:cubicBezTo>
                      <a:pt x="9" y="2"/>
                      <a:pt x="0" y="0"/>
                      <a:pt x="0" y="1"/>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641" name="Freeform 4339"/>
              <p:cNvSpPr>
                <a:spLocks/>
              </p:cNvSpPr>
              <p:nvPr/>
            </p:nvSpPr>
            <p:spPr bwMode="auto">
              <a:xfrm>
                <a:off x="4626" y="1803"/>
                <a:ext cx="0" cy="2"/>
              </a:xfrm>
              <a:custGeom>
                <a:avLst/>
                <a:gdLst>
                  <a:gd name="T0" fmla="*/ 2 w 3"/>
                  <a:gd name="T1" fmla="*/ 1 h 9"/>
                  <a:gd name="T2" fmla="*/ 2 w 3"/>
                  <a:gd name="T3" fmla="*/ 8 h 9"/>
                  <a:gd name="T4" fmla="*/ 3 w 3"/>
                  <a:gd name="T5" fmla="*/ 4 h 9"/>
                  <a:gd name="T6" fmla="*/ 2 w 3"/>
                  <a:gd name="T7" fmla="*/ 1 h 9"/>
                </a:gdLst>
                <a:ahLst/>
                <a:cxnLst>
                  <a:cxn ang="0">
                    <a:pos x="T0" y="T1"/>
                  </a:cxn>
                  <a:cxn ang="0">
                    <a:pos x="T2" y="T3"/>
                  </a:cxn>
                  <a:cxn ang="0">
                    <a:pos x="T4" y="T5"/>
                  </a:cxn>
                  <a:cxn ang="0">
                    <a:pos x="T6" y="T7"/>
                  </a:cxn>
                </a:cxnLst>
                <a:rect l="0" t="0" r="r" b="b"/>
                <a:pathLst>
                  <a:path w="3" h="9">
                    <a:moveTo>
                      <a:pt x="2" y="1"/>
                    </a:moveTo>
                    <a:cubicBezTo>
                      <a:pt x="0" y="2"/>
                      <a:pt x="2" y="6"/>
                      <a:pt x="2" y="8"/>
                    </a:cubicBezTo>
                    <a:cubicBezTo>
                      <a:pt x="2" y="9"/>
                      <a:pt x="3" y="5"/>
                      <a:pt x="3" y="4"/>
                    </a:cubicBezTo>
                    <a:cubicBezTo>
                      <a:pt x="3" y="3"/>
                      <a:pt x="3" y="0"/>
                      <a:pt x="2" y="1"/>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642" name="Freeform 4340"/>
              <p:cNvSpPr>
                <a:spLocks/>
              </p:cNvSpPr>
              <p:nvPr/>
            </p:nvSpPr>
            <p:spPr bwMode="auto">
              <a:xfrm>
                <a:off x="4633" y="1789"/>
                <a:ext cx="2" cy="4"/>
              </a:xfrm>
              <a:custGeom>
                <a:avLst/>
                <a:gdLst>
                  <a:gd name="T0" fmla="*/ 6 w 14"/>
                  <a:gd name="T1" fmla="*/ 9 h 27"/>
                  <a:gd name="T2" fmla="*/ 5 w 14"/>
                  <a:gd name="T3" fmla="*/ 5 h 27"/>
                  <a:gd name="T4" fmla="*/ 3 w 14"/>
                  <a:gd name="T5" fmla="*/ 0 h 27"/>
                  <a:gd name="T6" fmla="*/ 1 w 14"/>
                  <a:gd name="T7" fmla="*/ 3 h 27"/>
                  <a:gd name="T8" fmla="*/ 1 w 14"/>
                  <a:gd name="T9" fmla="*/ 8 h 27"/>
                  <a:gd name="T10" fmla="*/ 2 w 14"/>
                  <a:gd name="T11" fmla="*/ 11 h 27"/>
                  <a:gd name="T12" fmla="*/ 2 w 14"/>
                  <a:gd name="T13" fmla="*/ 15 h 27"/>
                  <a:gd name="T14" fmla="*/ 4 w 14"/>
                  <a:gd name="T15" fmla="*/ 21 h 27"/>
                  <a:gd name="T16" fmla="*/ 7 w 14"/>
                  <a:gd name="T17" fmla="*/ 25 h 27"/>
                  <a:gd name="T18" fmla="*/ 7 w 14"/>
                  <a:gd name="T19" fmla="*/ 21 h 27"/>
                  <a:gd name="T20" fmla="*/ 9 w 14"/>
                  <a:gd name="T21" fmla="*/ 23 h 27"/>
                  <a:gd name="T22" fmla="*/ 13 w 14"/>
                  <a:gd name="T23" fmla="*/ 20 h 27"/>
                  <a:gd name="T24" fmla="*/ 9 w 14"/>
                  <a:gd name="T25" fmla="*/ 13 h 27"/>
                  <a:gd name="T26" fmla="*/ 6 w 14"/>
                  <a:gd name="T27" fmla="*/ 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4" h="27">
                    <a:moveTo>
                      <a:pt x="6" y="9"/>
                    </a:moveTo>
                    <a:cubicBezTo>
                      <a:pt x="5" y="8"/>
                      <a:pt x="6" y="7"/>
                      <a:pt x="5" y="5"/>
                    </a:cubicBezTo>
                    <a:cubicBezTo>
                      <a:pt x="5" y="4"/>
                      <a:pt x="4" y="1"/>
                      <a:pt x="3" y="0"/>
                    </a:cubicBezTo>
                    <a:cubicBezTo>
                      <a:pt x="3" y="0"/>
                      <a:pt x="1" y="3"/>
                      <a:pt x="1" y="3"/>
                    </a:cubicBezTo>
                    <a:cubicBezTo>
                      <a:pt x="0" y="5"/>
                      <a:pt x="0" y="6"/>
                      <a:pt x="1" y="8"/>
                    </a:cubicBezTo>
                    <a:cubicBezTo>
                      <a:pt x="1" y="9"/>
                      <a:pt x="1" y="10"/>
                      <a:pt x="2" y="11"/>
                    </a:cubicBezTo>
                    <a:cubicBezTo>
                      <a:pt x="3" y="13"/>
                      <a:pt x="2" y="14"/>
                      <a:pt x="2" y="15"/>
                    </a:cubicBezTo>
                    <a:cubicBezTo>
                      <a:pt x="1" y="18"/>
                      <a:pt x="3" y="18"/>
                      <a:pt x="4" y="21"/>
                    </a:cubicBezTo>
                    <a:cubicBezTo>
                      <a:pt x="4" y="23"/>
                      <a:pt x="3" y="27"/>
                      <a:pt x="7" y="25"/>
                    </a:cubicBezTo>
                    <a:cubicBezTo>
                      <a:pt x="7" y="24"/>
                      <a:pt x="6" y="22"/>
                      <a:pt x="7" y="21"/>
                    </a:cubicBezTo>
                    <a:cubicBezTo>
                      <a:pt x="8" y="20"/>
                      <a:pt x="8" y="23"/>
                      <a:pt x="9" y="23"/>
                    </a:cubicBezTo>
                    <a:cubicBezTo>
                      <a:pt x="12" y="26"/>
                      <a:pt x="9" y="21"/>
                      <a:pt x="13" y="20"/>
                    </a:cubicBezTo>
                    <a:cubicBezTo>
                      <a:pt x="14" y="20"/>
                      <a:pt x="9" y="14"/>
                      <a:pt x="9" y="13"/>
                    </a:cubicBezTo>
                    <a:cubicBezTo>
                      <a:pt x="8" y="12"/>
                      <a:pt x="8" y="8"/>
                      <a:pt x="6" y="9"/>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643" name="Freeform 4341"/>
              <p:cNvSpPr>
                <a:spLocks/>
              </p:cNvSpPr>
              <p:nvPr/>
            </p:nvSpPr>
            <p:spPr bwMode="auto">
              <a:xfrm>
                <a:off x="4635" y="1788"/>
                <a:ext cx="1" cy="1"/>
              </a:xfrm>
              <a:custGeom>
                <a:avLst/>
                <a:gdLst>
                  <a:gd name="T0" fmla="*/ 1 w 7"/>
                  <a:gd name="T1" fmla="*/ 3 h 9"/>
                  <a:gd name="T2" fmla="*/ 5 w 7"/>
                  <a:gd name="T3" fmla="*/ 8 h 9"/>
                  <a:gd name="T4" fmla="*/ 1 w 7"/>
                  <a:gd name="T5" fmla="*/ 3 h 9"/>
                </a:gdLst>
                <a:ahLst/>
                <a:cxnLst>
                  <a:cxn ang="0">
                    <a:pos x="T0" y="T1"/>
                  </a:cxn>
                  <a:cxn ang="0">
                    <a:pos x="T2" y="T3"/>
                  </a:cxn>
                  <a:cxn ang="0">
                    <a:pos x="T4" y="T5"/>
                  </a:cxn>
                </a:cxnLst>
                <a:rect l="0" t="0" r="r" b="b"/>
                <a:pathLst>
                  <a:path w="7" h="9">
                    <a:moveTo>
                      <a:pt x="1" y="3"/>
                    </a:moveTo>
                    <a:cubicBezTo>
                      <a:pt x="0" y="5"/>
                      <a:pt x="3" y="9"/>
                      <a:pt x="5" y="8"/>
                    </a:cubicBezTo>
                    <a:cubicBezTo>
                      <a:pt x="7" y="8"/>
                      <a:pt x="3" y="0"/>
                      <a:pt x="1" y="3"/>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644" name="Freeform 4342"/>
              <p:cNvSpPr>
                <a:spLocks/>
              </p:cNvSpPr>
              <p:nvPr/>
            </p:nvSpPr>
            <p:spPr bwMode="auto">
              <a:xfrm>
                <a:off x="4636" y="1790"/>
                <a:ext cx="1" cy="0"/>
              </a:xfrm>
              <a:custGeom>
                <a:avLst/>
                <a:gdLst>
                  <a:gd name="T0" fmla="*/ 0 w 3"/>
                  <a:gd name="T1" fmla="*/ 3 h 4"/>
                  <a:gd name="T2" fmla="*/ 3 w 3"/>
                  <a:gd name="T3" fmla="*/ 0 h 4"/>
                  <a:gd name="T4" fmla="*/ 0 w 3"/>
                  <a:gd name="T5" fmla="*/ 3 h 4"/>
                </a:gdLst>
                <a:ahLst/>
                <a:cxnLst>
                  <a:cxn ang="0">
                    <a:pos x="T0" y="T1"/>
                  </a:cxn>
                  <a:cxn ang="0">
                    <a:pos x="T2" y="T3"/>
                  </a:cxn>
                  <a:cxn ang="0">
                    <a:pos x="T4" y="T5"/>
                  </a:cxn>
                </a:cxnLst>
                <a:rect l="0" t="0" r="r" b="b"/>
                <a:pathLst>
                  <a:path w="3" h="4">
                    <a:moveTo>
                      <a:pt x="0" y="3"/>
                    </a:moveTo>
                    <a:cubicBezTo>
                      <a:pt x="0" y="4"/>
                      <a:pt x="3" y="1"/>
                      <a:pt x="3" y="0"/>
                    </a:cubicBezTo>
                    <a:cubicBezTo>
                      <a:pt x="1" y="0"/>
                      <a:pt x="0" y="1"/>
                      <a:pt x="0" y="3"/>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645" name="Freeform 4343"/>
              <p:cNvSpPr>
                <a:spLocks/>
              </p:cNvSpPr>
              <p:nvPr/>
            </p:nvSpPr>
            <p:spPr bwMode="auto">
              <a:xfrm>
                <a:off x="4635" y="1786"/>
                <a:ext cx="0" cy="1"/>
              </a:xfrm>
              <a:custGeom>
                <a:avLst/>
                <a:gdLst>
                  <a:gd name="T0" fmla="*/ 4 w 5"/>
                  <a:gd name="T1" fmla="*/ 3 h 8"/>
                  <a:gd name="T2" fmla="*/ 0 w 5"/>
                  <a:gd name="T3" fmla="*/ 7 h 8"/>
                  <a:gd name="T4" fmla="*/ 4 w 5"/>
                  <a:gd name="T5" fmla="*/ 3 h 8"/>
                </a:gdLst>
                <a:ahLst/>
                <a:cxnLst>
                  <a:cxn ang="0">
                    <a:pos x="T0" y="T1"/>
                  </a:cxn>
                  <a:cxn ang="0">
                    <a:pos x="T2" y="T3"/>
                  </a:cxn>
                  <a:cxn ang="0">
                    <a:pos x="T4" y="T5"/>
                  </a:cxn>
                </a:cxnLst>
                <a:rect l="0" t="0" r="r" b="b"/>
                <a:pathLst>
                  <a:path w="5" h="8">
                    <a:moveTo>
                      <a:pt x="4" y="3"/>
                    </a:moveTo>
                    <a:cubicBezTo>
                      <a:pt x="3" y="0"/>
                      <a:pt x="0" y="5"/>
                      <a:pt x="0" y="7"/>
                    </a:cubicBezTo>
                    <a:cubicBezTo>
                      <a:pt x="1" y="8"/>
                      <a:pt x="5" y="5"/>
                      <a:pt x="4" y="3"/>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646" name="Freeform 4344"/>
              <p:cNvSpPr>
                <a:spLocks/>
              </p:cNvSpPr>
              <p:nvPr/>
            </p:nvSpPr>
            <p:spPr bwMode="auto">
              <a:xfrm>
                <a:off x="4637" y="1785"/>
                <a:ext cx="1" cy="1"/>
              </a:xfrm>
              <a:custGeom>
                <a:avLst/>
                <a:gdLst>
                  <a:gd name="T0" fmla="*/ 0 w 9"/>
                  <a:gd name="T1" fmla="*/ 6 h 8"/>
                  <a:gd name="T2" fmla="*/ 4 w 9"/>
                  <a:gd name="T3" fmla="*/ 8 h 8"/>
                  <a:gd name="T4" fmla="*/ 6 w 9"/>
                  <a:gd name="T5" fmla="*/ 3 h 8"/>
                  <a:gd name="T6" fmla="*/ 0 w 9"/>
                  <a:gd name="T7" fmla="*/ 6 h 8"/>
                </a:gdLst>
                <a:ahLst/>
                <a:cxnLst>
                  <a:cxn ang="0">
                    <a:pos x="T0" y="T1"/>
                  </a:cxn>
                  <a:cxn ang="0">
                    <a:pos x="T2" y="T3"/>
                  </a:cxn>
                  <a:cxn ang="0">
                    <a:pos x="T4" y="T5"/>
                  </a:cxn>
                  <a:cxn ang="0">
                    <a:pos x="T6" y="T7"/>
                  </a:cxn>
                </a:cxnLst>
                <a:rect l="0" t="0" r="r" b="b"/>
                <a:pathLst>
                  <a:path w="9" h="8">
                    <a:moveTo>
                      <a:pt x="0" y="6"/>
                    </a:moveTo>
                    <a:cubicBezTo>
                      <a:pt x="3" y="5"/>
                      <a:pt x="3" y="6"/>
                      <a:pt x="4" y="8"/>
                    </a:cubicBezTo>
                    <a:cubicBezTo>
                      <a:pt x="4" y="7"/>
                      <a:pt x="9" y="7"/>
                      <a:pt x="6" y="3"/>
                    </a:cubicBezTo>
                    <a:cubicBezTo>
                      <a:pt x="4" y="0"/>
                      <a:pt x="0" y="3"/>
                      <a:pt x="0" y="6"/>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647" name="Freeform 4345"/>
              <p:cNvSpPr>
                <a:spLocks/>
              </p:cNvSpPr>
              <p:nvPr/>
            </p:nvSpPr>
            <p:spPr bwMode="auto">
              <a:xfrm>
                <a:off x="4635" y="1783"/>
                <a:ext cx="2" cy="2"/>
              </a:xfrm>
              <a:custGeom>
                <a:avLst/>
                <a:gdLst>
                  <a:gd name="T0" fmla="*/ 8 w 19"/>
                  <a:gd name="T1" fmla="*/ 7 h 18"/>
                  <a:gd name="T2" fmla="*/ 0 w 19"/>
                  <a:gd name="T3" fmla="*/ 4 h 18"/>
                  <a:gd name="T4" fmla="*/ 2 w 19"/>
                  <a:gd name="T5" fmla="*/ 7 h 18"/>
                  <a:gd name="T6" fmla="*/ 1 w 19"/>
                  <a:gd name="T7" fmla="*/ 11 h 18"/>
                  <a:gd name="T8" fmla="*/ 5 w 19"/>
                  <a:gd name="T9" fmla="*/ 14 h 18"/>
                  <a:gd name="T10" fmla="*/ 9 w 19"/>
                  <a:gd name="T11" fmla="*/ 13 h 18"/>
                  <a:gd name="T12" fmla="*/ 12 w 19"/>
                  <a:gd name="T13" fmla="*/ 15 h 18"/>
                  <a:gd name="T14" fmla="*/ 15 w 19"/>
                  <a:gd name="T15" fmla="*/ 18 h 18"/>
                  <a:gd name="T16" fmla="*/ 8 w 19"/>
                  <a:gd name="T17" fmla="*/ 7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18">
                    <a:moveTo>
                      <a:pt x="8" y="7"/>
                    </a:moveTo>
                    <a:cubicBezTo>
                      <a:pt x="7" y="6"/>
                      <a:pt x="2" y="0"/>
                      <a:pt x="0" y="4"/>
                    </a:cubicBezTo>
                    <a:cubicBezTo>
                      <a:pt x="0" y="5"/>
                      <a:pt x="2" y="6"/>
                      <a:pt x="2" y="7"/>
                    </a:cubicBezTo>
                    <a:cubicBezTo>
                      <a:pt x="2" y="9"/>
                      <a:pt x="0" y="9"/>
                      <a:pt x="1" y="11"/>
                    </a:cubicBezTo>
                    <a:cubicBezTo>
                      <a:pt x="2" y="12"/>
                      <a:pt x="4" y="13"/>
                      <a:pt x="5" y="14"/>
                    </a:cubicBezTo>
                    <a:cubicBezTo>
                      <a:pt x="8" y="15"/>
                      <a:pt x="7" y="13"/>
                      <a:pt x="9" y="13"/>
                    </a:cubicBezTo>
                    <a:cubicBezTo>
                      <a:pt x="11" y="12"/>
                      <a:pt x="10" y="13"/>
                      <a:pt x="12" y="15"/>
                    </a:cubicBezTo>
                    <a:cubicBezTo>
                      <a:pt x="12" y="16"/>
                      <a:pt x="13" y="17"/>
                      <a:pt x="15" y="18"/>
                    </a:cubicBezTo>
                    <a:cubicBezTo>
                      <a:pt x="19" y="12"/>
                      <a:pt x="11" y="10"/>
                      <a:pt x="8" y="7"/>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648" name="Freeform 4346"/>
              <p:cNvSpPr>
                <a:spLocks/>
              </p:cNvSpPr>
              <p:nvPr/>
            </p:nvSpPr>
            <p:spPr bwMode="auto">
              <a:xfrm>
                <a:off x="4633" y="1781"/>
                <a:ext cx="1" cy="2"/>
              </a:xfrm>
              <a:custGeom>
                <a:avLst/>
                <a:gdLst>
                  <a:gd name="T0" fmla="*/ 0 w 8"/>
                  <a:gd name="T1" fmla="*/ 6 h 16"/>
                  <a:gd name="T2" fmla="*/ 7 w 8"/>
                  <a:gd name="T3" fmla="*/ 16 h 16"/>
                  <a:gd name="T4" fmla="*/ 5 w 8"/>
                  <a:gd name="T5" fmla="*/ 13 h 16"/>
                  <a:gd name="T6" fmla="*/ 4 w 8"/>
                  <a:gd name="T7" fmla="*/ 10 h 16"/>
                  <a:gd name="T8" fmla="*/ 5 w 8"/>
                  <a:gd name="T9" fmla="*/ 10 h 16"/>
                  <a:gd name="T10" fmla="*/ 0 w 8"/>
                  <a:gd name="T11" fmla="*/ 6 h 16"/>
                </a:gdLst>
                <a:ahLst/>
                <a:cxnLst>
                  <a:cxn ang="0">
                    <a:pos x="T0" y="T1"/>
                  </a:cxn>
                  <a:cxn ang="0">
                    <a:pos x="T2" y="T3"/>
                  </a:cxn>
                  <a:cxn ang="0">
                    <a:pos x="T4" y="T5"/>
                  </a:cxn>
                  <a:cxn ang="0">
                    <a:pos x="T6" y="T7"/>
                  </a:cxn>
                  <a:cxn ang="0">
                    <a:pos x="T8" y="T9"/>
                  </a:cxn>
                  <a:cxn ang="0">
                    <a:pos x="T10" y="T11"/>
                  </a:cxn>
                </a:cxnLst>
                <a:rect l="0" t="0" r="r" b="b"/>
                <a:pathLst>
                  <a:path w="8" h="16">
                    <a:moveTo>
                      <a:pt x="0" y="6"/>
                    </a:moveTo>
                    <a:cubicBezTo>
                      <a:pt x="0" y="9"/>
                      <a:pt x="4" y="15"/>
                      <a:pt x="7" y="16"/>
                    </a:cubicBezTo>
                    <a:cubicBezTo>
                      <a:pt x="8" y="14"/>
                      <a:pt x="8" y="12"/>
                      <a:pt x="5" y="13"/>
                    </a:cubicBezTo>
                    <a:cubicBezTo>
                      <a:pt x="4" y="12"/>
                      <a:pt x="4" y="11"/>
                      <a:pt x="4" y="10"/>
                    </a:cubicBezTo>
                    <a:cubicBezTo>
                      <a:pt x="5" y="10"/>
                      <a:pt x="5" y="10"/>
                      <a:pt x="5" y="10"/>
                    </a:cubicBezTo>
                    <a:cubicBezTo>
                      <a:pt x="6" y="9"/>
                      <a:pt x="2" y="0"/>
                      <a:pt x="0" y="6"/>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649" name="Freeform 4347"/>
              <p:cNvSpPr>
                <a:spLocks/>
              </p:cNvSpPr>
              <p:nvPr/>
            </p:nvSpPr>
            <p:spPr bwMode="auto">
              <a:xfrm>
                <a:off x="4632" y="1780"/>
                <a:ext cx="1" cy="1"/>
              </a:xfrm>
              <a:custGeom>
                <a:avLst/>
                <a:gdLst>
                  <a:gd name="T0" fmla="*/ 1 w 5"/>
                  <a:gd name="T1" fmla="*/ 5 h 5"/>
                  <a:gd name="T2" fmla="*/ 5 w 5"/>
                  <a:gd name="T3" fmla="*/ 3 h 5"/>
                  <a:gd name="T4" fmla="*/ 5 w 5"/>
                  <a:gd name="T5" fmla="*/ 1 h 5"/>
                  <a:gd name="T6" fmla="*/ 1 w 5"/>
                  <a:gd name="T7" fmla="*/ 5 h 5"/>
                </a:gdLst>
                <a:ahLst/>
                <a:cxnLst>
                  <a:cxn ang="0">
                    <a:pos x="T0" y="T1"/>
                  </a:cxn>
                  <a:cxn ang="0">
                    <a:pos x="T2" y="T3"/>
                  </a:cxn>
                  <a:cxn ang="0">
                    <a:pos x="T4" y="T5"/>
                  </a:cxn>
                  <a:cxn ang="0">
                    <a:pos x="T6" y="T7"/>
                  </a:cxn>
                </a:cxnLst>
                <a:rect l="0" t="0" r="r" b="b"/>
                <a:pathLst>
                  <a:path w="5" h="5">
                    <a:moveTo>
                      <a:pt x="1" y="5"/>
                    </a:moveTo>
                    <a:cubicBezTo>
                      <a:pt x="2" y="5"/>
                      <a:pt x="4" y="3"/>
                      <a:pt x="5" y="3"/>
                    </a:cubicBezTo>
                    <a:cubicBezTo>
                      <a:pt x="5" y="2"/>
                      <a:pt x="5" y="2"/>
                      <a:pt x="5" y="1"/>
                    </a:cubicBezTo>
                    <a:cubicBezTo>
                      <a:pt x="4" y="0"/>
                      <a:pt x="0" y="2"/>
                      <a:pt x="1" y="5"/>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650" name="Freeform 4348"/>
              <p:cNvSpPr>
                <a:spLocks/>
              </p:cNvSpPr>
              <p:nvPr/>
            </p:nvSpPr>
            <p:spPr bwMode="auto">
              <a:xfrm>
                <a:off x="4640" y="1782"/>
                <a:ext cx="1" cy="1"/>
              </a:xfrm>
              <a:custGeom>
                <a:avLst/>
                <a:gdLst>
                  <a:gd name="T0" fmla="*/ 3 w 7"/>
                  <a:gd name="T1" fmla="*/ 6 h 11"/>
                  <a:gd name="T2" fmla="*/ 3 w 7"/>
                  <a:gd name="T3" fmla="*/ 4 h 11"/>
                  <a:gd name="T4" fmla="*/ 4 w 7"/>
                  <a:gd name="T5" fmla="*/ 2 h 11"/>
                  <a:gd name="T6" fmla="*/ 2 w 7"/>
                  <a:gd name="T7" fmla="*/ 2 h 11"/>
                  <a:gd name="T8" fmla="*/ 2 w 7"/>
                  <a:gd name="T9" fmla="*/ 0 h 11"/>
                  <a:gd name="T10" fmla="*/ 0 w 7"/>
                  <a:gd name="T11" fmla="*/ 0 h 11"/>
                  <a:gd name="T12" fmla="*/ 0 w 7"/>
                  <a:gd name="T13" fmla="*/ 2 h 11"/>
                  <a:gd name="T14" fmla="*/ 0 w 7"/>
                  <a:gd name="T15" fmla="*/ 4 h 11"/>
                  <a:gd name="T16" fmla="*/ 2 w 7"/>
                  <a:gd name="T17" fmla="*/ 11 h 11"/>
                  <a:gd name="T18" fmla="*/ 5 w 7"/>
                  <a:gd name="T19" fmla="*/ 7 h 11"/>
                  <a:gd name="T20" fmla="*/ 3 w 7"/>
                  <a:gd name="T21" fmla="*/ 6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11">
                    <a:moveTo>
                      <a:pt x="3" y="6"/>
                    </a:moveTo>
                    <a:cubicBezTo>
                      <a:pt x="3" y="6"/>
                      <a:pt x="3" y="5"/>
                      <a:pt x="3" y="4"/>
                    </a:cubicBezTo>
                    <a:cubicBezTo>
                      <a:pt x="4" y="4"/>
                      <a:pt x="5" y="3"/>
                      <a:pt x="4" y="2"/>
                    </a:cubicBezTo>
                    <a:cubicBezTo>
                      <a:pt x="3" y="2"/>
                      <a:pt x="2" y="3"/>
                      <a:pt x="2" y="2"/>
                    </a:cubicBezTo>
                    <a:cubicBezTo>
                      <a:pt x="1" y="1"/>
                      <a:pt x="3" y="0"/>
                      <a:pt x="2" y="0"/>
                    </a:cubicBezTo>
                    <a:cubicBezTo>
                      <a:pt x="1" y="0"/>
                      <a:pt x="0" y="0"/>
                      <a:pt x="0" y="0"/>
                    </a:cubicBezTo>
                    <a:cubicBezTo>
                      <a:pt x="0" y="1"/>
                      <a:pt x="0" y="2"/>
                      <a:pt x="0" y="2"/>
                    </a:cubicBezTo>
                    <a:cubicBezTo>
                      <a:pt x="0" y="3"/>
                      <a:pt x="0" y="4"/>
                      <a:pt x="0" y="4"/>
                    </a:cubicBezTo>
                    <a:cubicBezTo>
                      <a:pt x="0" y="5"/>
                      <a:pt x="2" y="11"/>
                      <a:pt x="2" y="11"/>
                    </a:cubicBezTo>
                    <a:cubicBezTo>
                      <a:pt x="4" y="11"/>
                      <a:pt x="7" y="10"/>
                      <a:pt x="5" y="7"/>
                    </a:cubicBezTo>
                    <a:cubicBezTo>
                      <a:pt x="5" y="7"/>
                      <a:pt x="4" y="7"/>
                      <a:pt x="3" y="6"/>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651" name="Freeform 4349"/>
              <p:cNvSpPr>
                <a:spLocks/>
              </p:cNvSpPr>
              <p:nvPr/>
            </p:nvSpPr>
            <p:spPr bwMode="auto">
              <a:xfrm>
                <a:off x="4641" y="1786"/>
                <a:ext cx="1" cy="0"/>
              </a:xfrm>
              <a:custGeom>
                <a:avLst/>
                <a:gdLst>
                  <a:gd name="T0" fmla="*/ 1 w 8"/>
                  <a:gd name="T1" fmla="*/ 1 h 5"/>
                  <a:gd name="T2" fmla="*/ 5 w 8"/>
                  <a:gd name="T3" fmla="*/ 3 h 5"/>
                  <a:gd name="T4" fmla="*/ 1 w 8"/>
                  <a:gd name="T5" fmla="*/ 1 h 5"/>
                </a:gdLst>
                <a:ahLst/>
                <a:cxnLst>
                  <a:cxn ang="0">
                    <a:pos x="T0" y="T1"/>
                  </a:cxn>
                  <a:cxn ang="0">
                    <a:pos x="T2" y="T3"/>
                  </a:cxn>
                  <a:cxn ang="0">
                    <a:pos x="T4" y="T5"/>
                  </a:cxn>
                </a:cxnLst>
                <a:rect l="0" t="0" r="r" b="b"/>
                <a:pathLst>
                  <a:path w="8" h="5">
                    <a:moveTo>
                      <a:pt x="1" y="1"/>
                    </a:moveTo>
                    <a:cubicBezTo>
                      <a:pt x="0" y="2"/>
                      <a:pt x="3" y="5"/>
                      <a:pt x="5" y="3"/>
                    </a:cubicBezTo>
                    <a:cubicBezTo>
                      <a:pt x="8" y="0"/>
                      <a:pt x="2" y="1"/>
                      <a:pt x="1" y="1"/>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652" name="Freeform 4350"/>
              <p:cNvSpPr>
                <a:spLocks/>
              </p:cNvSpPr>
              <p:nvPr/>
            </p:nvSpPr>
            <p:spPr bwMode="auto">
              <a:xfrm>
                <a:off x="4643" y="1775"/>
                <a:ext cx="2" cy="3"/>
              </a:xfrm>
              <a:custGeom>
                <a:avLst/>
                <a:gdLst>
                  <a:gd name="T0" fmla="*/ 10 w 13"/>
                  <a:gd name="T1" fmla="*/ 16 h 23"/>
                  <a:gd name="T2" fmla="*/ 12 w 13"/>
                  <a:gd name="T3" fmla="*/ 11 h 23"/>
                  <a:gd name="T4" fmla="*/ 9 w 13"/>
                  <a:gd name="T5" fmla="*/ 12 h 23"/>
                  <a:gd name="T6" fmla="*/ 9 w 13"/>
                  <a:gd name="T7" fmla="*/ 5 h 23"/>
                  <a:gd name="T8" fmla="*/ 3 w 13"/>
                  <a:gd name="T9" fmla="*/ 3 h 23"/>
                  <a:gd name="T10" fmla="*/ 4 w 13"/>
                  <a:gd name="T11" fmla="*/ 8 h 23"/>
                  <a:gd name="T12" fmla="*/ 3 w 13"/>
                  <a:gd name="T13" fmla="*/ 12 h 23"/>
                  <a:gd name="T14" fmla="*/ 4 w 13"/>
                  <a:gd name="T15" fmla="*/ 15 h 23"/>
                  <a:gd name="T16" fmla="*/ 5 w 13"/>
                  <a:gd name="T17" fmla="*/ 20 h 23"/>
                  <a:gd name="T18" fmla="*/ 5 w 13"/>
                  <a:gd name="T19" fmla="*/ 23 h 23"/>
                  <a:gd name="T20" fmla="*/ 10 w 13"/>
                  <a:gd name="T21" fmla="*/ 21 h 23"/>
                  <a:gd name="T22" fmla="*/ 10 w 13"/>
                  <a:gd name="T23" fmla="*/ 16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 h="23">
                    <a:moveTo>
                      <a:pt x="10" y="16"/>
                    </a:moveTo>
                    <a:cubicBezTo>
                      <a:pt x="10" y="14"/>
                      <a:pt x="13" y="14"/>
                      <a:pt x="12" y="11"/>
                    </a:cubicBezTo>
                    <a:cubicBezTo>
                      <a:pt x="11" y="12"/>
                      <a:pt x="10" y="12"/>
                      <a:pt x="9" y="12"/>
                    </a:cubicBezTo>
                    <a:cubicBezTo>
                      <a:pt x="7" y="12"/>
                      <a:pt x="9" y="6"/>
                      <a:pt x="9" y="5"/>
                    </a:cubicBezTo>
                    <a:cubicBezTo>
                      <a:pt x="10" y="1"/>
                      <a:pt x="6" y="0"/>
                      <a:pt x="3" y="3"/>
                    </a:cubicBezTo>
                    <a:cubicBezTo>
                      <a:pt x="0" y="6"/>
                      <a:pt x="3" y="6"/>
                      <a:pt x="4" y="8"/>
                    </a:cubicBezTo>
                    <a:cubicBezTo>
                      <a:pt x="4" y="9"/>
                      <a:pt x="3" y="10"/>
                      <a:pt x="3" y="12"/>
                    </a:cubicBezTo>
                    <a:cubicBezTo>
                      <a:pt x="3" y="13"/>
                      <a:pt x="4" y="14"/>
                      <a:pt x="4" y="15"/>
                    </a:cubicBezTo>
                    <a:cubicBezTo>
                      <a:pt x="4" y="16"/>
                      <a:pt x="5" y="19"/>
                      <a:pt x="5" y="20"/>
                    </a:cubicBezTo>
                    <a:cubicBezTo>
                      <a:pt x="4" y="21"/>
                      <a:pt x="1" y="23"/>
                      <a:pt x="5" y="23"/>
                    </a:cubicBezTo>
                    <a:cubicBezTo>
                      <a:pt x="6" y="23"/>
                      <a:pt x="9" y="22"/>
                      <a:pt x="10" y="21"/>
                    </a:cubicBezTo>
                    <a:cubicBezTo>
                      <a:pt x="13" y="19"/>
                      <a:pt x="9" y="19"/>
                      <a:pt x="10" y="16"/>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653" name="Freeform 4351"/>
              <p:cNvSpPr>
                <a:spLocks/>
              </p:cNvSpPr>
              <p:nvPr/>
            </p:nvSpPr>
            <p:spPr bwMode="auto">
              <a:xfrm>
                <a:off x="4645" y="1778"/>
                <a:ext cx="0" cy="1"/>
              </a:xfrm>
              <a:custGeom>
                <a:avLst/>
                <a:gdLst>
                  <a:gd name="T0" fmla="*/ 0 w 6"/>
                  <a:gd name="T1" fmla="*/ 6 h 7"/>
                  <a:gd name="T2" fmla="*/ 5 w 6"/>
                  <a:gd name="T3" fmla="*/ 3 h 7"/>
                  <a:gd name="T4" fmla="*/ 0 w 6"/>
                  <a:gd name="T5" fmla="*/ 6 h 7"/>
                </a:gdLst>
                <a:ahLst/>
                <a:cxnLst>
                  <a:cxn ang="0">
                    <a:pos x="T0" y="T1"/>
                  </a:cxn>
                  <a:cxn ang="0">
                    <a:pos x="T2" y="T3"/>
                  </a:cxn>
                  <a:cxn ang="0">
                    <a:pos x="T4" y="T5"/>
                  </a:cxn>
                </a:cxnLst>
                <a:rect l="0" t="0" r="r" b="b"/>
                <a:pathLst>
                  <a:path w="6" h="7">
                    <a:moveTo>
                      <a:pt x="0" y="6"/>
                    </a:moveTo>
                    <a:cubicBezTo>
                      <a:pt x="1" y="7"/>
                      <a:pt x="6" y="6"/>
                      <a:pt x="5" y="3"/>
                    </a:cubicBezTo>
                    <a:cubicBezTo>
                      <a:pt x="3" y="0"/>
                      <a:pt x="0" y="4"/>
                      <a:pt x="0" y="6"/>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654" name="Freeform 4352"/>
              <p:cNvSpPr>
                <a:spLocks/>
              </p:cNvSpPr>
              <p:nvPr/>
            </p:nvSpPr>
            <p:spPr bwMode="auto">
              <a:xfrm>
                <a:off x="4646" y="1780"/>
                <a:ext cx="0" cy="1"/>
              </a:xfrm>
              <a:custGeom>
                <a:avLst/>
                <a:gdLst>
                  <a:gd name="T0" fmla="*/ 1 w 5"/>
                  <a:gd name="T1" fmla="*/ 0 h 7"/>
                  <a:gd name="T2" fmla="*/ 1 w 5"/>
                  <a:gd name="T3" fmla="*/ 5 h 7"/>
                  <a:gd name="T4" fmla="*/ 5 w 5"/>
                  <a:gd name="T5" fmla="*/ 0 h 7"/>
                  <a:gd name="T6" fmla="*/ 1 w 5"/>
                  <a:gd name="T7" fmla="*/ 0 h 7"/>
                </a:gdLst>
                <a:ahLst/>
                <a:cxnLst>
                  <a:cxn ang="0">
                    <a:pos x="T0" y="T1"/>
                  </a:cxn>
                  <a:cxn ang="0">
                    <a:pos x="T2" y="T3"/>
                  </a:cxn>
                  <a:cxn ang="0">
                    <a:pos x="T4" y="T5"/>
                  </a:cxn>
                  <a:cxn ang="0">
                    <a:pos x="T6" y="T7"/>
                  </a:cxn>
                </a:cxnLst>
                <a:rect l="0" t="0" r="r" b="b"/>
                <a:pathLst>
                  <a:path w="5" h="7">
                    <a:moveTo>
                      <a:pt x="1" y="0"/>
                    </a:moveTo>
                    <a:cubicBezTo>
                      <a:pt x="1" y="2"/>
                      <a:pt x="0" y="4"/>
                      <a:pt x="1" y="5"/>
                    </a:cubicBezTo>
                    <a:cubicBezTo>
                      <a:pt x="3" y="7"/>
                      <a:pt x="5" y="2"/>
                      <a:pt x="5" y="0"/>
                    </a:cubicBezTo>
                    <a:cubicBezTo>
                      <a:pt x="4" y="0"/>
                      <a:pt x="1" y="0"/>
                      <a:pt x="1" y="0"/>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655" name="Freeform 4353"/>
              <p:cNvSpPr>
                <a:spLocks/>
              </p:cNvSpPr>
              <p:nvPr/>
            </p:nvSpPr>
            <p:spPr bwMode="auto">
              <a:xfrm>
                <a:off x="4648" y="1778"/>
                <a:ext cx="1" cy="2"/>
              </a:xfrm>
              <a:custGeom>
                <a:avLst/>
                <a:gdLst>
                  <a:gd name="T0" fmla="*/ 9 w 10"/>
                  <a:gd name="T1" fmla="*/ 9 h 12"/>
                  <a:gd name="T2" fmla="*/ 5 w 10"/>
                  <a:gd name="T3" fmla="*/ 4 h 12"/>
                  <a:gd name="T4" fmla="*/ 1 w 10"/>
                  <a:gd name="T5" fmla="*/ 2 h 12"/>
                  <a:gd name="T6" fmla="*/ 1 w 10"/>
                  <a:gd name="T7" fmla="*/ 12 h 12"/>
                  <a:gd name="T8" fmla="*/ 4 w 10"/>
                  <a:gd name="T9" fmla="*/ 10 h 12"/>
                  <a:gd name="T10" fmla="*/ 9 w 10"/>
                  <a:gd name="T11" fmla="*/ 9 h 12"/>
                </a:gdLst>
                <a:ahLst/>
                <a:cxnLst>
                  <a:cxn ang="0">
                    <a:pos x="T0" y="T1"/>
                  </a:cxn>
                  <a:cxn ang="0">
                    <a:pos x="T2" y="T3"/>
                  </a:cxn>
                  <a:cxn ang="0">
                    <a:pos x="T4" y="T5"/>
                  </a:cxn>
                  <a:cxn ang="0">
                    <a:pos x="T6" y="T7"/>
                  </a:cxn>
                  <a:cxn ang="0">
                    <a:pos x="T8" y="T9"/>
                  </a:cxn>
                  <a:cxn ang="0">
                    <a:pos x="T10" y="T11"/>
                  </a:cxn>
                </a:cxnLst>
                <a:rect l="0" t="0" r="r" b="b"/>
                <a:pathLst>
                  <a:path w="10" h="12">
                    <a:moveTo>
                      <a:pt x="9" y="9"/>
                    </a:moveTo>
                    <a:cubicBezTo>
                      <a:pt x="10" y="9"/>
                      <a:pt x="6" y="5"/>
                      <a:pt x="5" y="4"/>
                    </a:cubicBezTo>
                    <a:cubicBezTo>
                      <a:pt x="4" y="3"/>
                      <a:pt x="3" y="0"/>
                      <a:pt x="1" y="2"/>
                    </a:cubicBezTo>
                    <a:cubicBezTo>
                      <a:pt x="0" y="3"/>
                      <a:pt x="1" y="11"/>
                      <a:pt x="1" y="12"/>
                    </a:cubicBezTo>
                    <a:cubicBezTo>
                      <a:pt x="4" y="12"/>
                      <a:pt x="3" y="11"/>
                      <a:pt x="4" y="10"/>
                    </a:cubicBezTo>
                    <a:cubicBezTo>
                      <a:pt x="6" y="8"/>
                      <a:pt x="7" y="10"/>
                      <a:pt x="9" y="9"/>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656" name="Freeform 4354"/>
              <p:cNvSpPr>
                <a:spLocks/>
              </p:cNvSpPr>
              <p:nvPr/>
            </p:nvSpPr>
            <p:spPr bwMode="auto">
              <a:xfrm>
                <a:off x="4649" y="1778"/>
                <a:ext cx="3" cy="6"/>
              </a:xfrm>
              <a:custGeom>
                <a:avLst/>
                <a:gdLst>
                  <a:gd name="T0" fmla="*/ 22 w 26"/>
                  <a:gd name="T1" fmla="*/ 37 h 45"/>
                  <a:gd name="T2" fmla="*/ 24 w 26"/>
                  <a:gd name="T3" fmla="*/ 33 h 45"/>
                  <a:gd name="T4" fmla="*/ 22 w 26"/>
                  <a:gd name="T5" fmla="*/ 30 h 45"/>
                  <a:gd name="T6" fmla="*/ 24 w 26"/>
                  <a:gd name="T7" fmla="*/ 27 h 45"/>
                  <a:gd name="T8" fmla="*/ 20 w 26"/>
                  <a:gd name="T9" fmla="*/ 23 h 45"/>
                  <a:gd name="T10" fmla="*/ 18 w 26"/>
                  <a:gd name="T11" fmla="*/ 22 h 45"/>
                  <a:gd name="T12" fmla="*/ 15 w 26"/>
                  <a:gd name="T13" fmla="*/ 23 h 45"/>
                  <a:gd name="T14" fmla="*/ 16 w 26"/>
                  <a:gd name="T15" fmla="*/ 19 h 45"/>
                  <a:gd name="T16" fmla="*/ 10 w 26"/>
                  <a:gd name="T17" fmla="*/ 18 h 45"/>
                  <a:gd name="T18" fmla="*/ 8 w 26"/>
                  <a:gd name="T19" fmla="*/ 15 h 45"/>
                  <a:gd name="T20" fmla="*/ 6 w 26"/>
                  <a:gd name="T21" fmla="*/ 4 h 45"/>
                  <a:gd name="T22" fmla="*/ 1 w 26"/>
                  <a:gd name="T23" fmla="*/ 7 h 45"/>
                  <a:gd name="T24" fmla="*/ 1 w 26"/>
                  <a:gd name="T25" fmla="*/ 17 h 45"/>
                  <a:gd name="T26" fmla="*/ 3 w 26"/>
                  <a:gd name="T27" fmla="*/ 18 h 45"/>
                  <a:gd name="T28" fmla="*/ 4 w 26"/>
                  <a:gd name="T29" fmla="*/ 20 h 45"/>
                  <a:gd name="T30" fmla="*/ 5 w 26"/>
                  <a:gd name="T31" fmla="*/ 23 h 45"/>
                  <a:gd name="T32" fmla="*/ 5 w 26"/>
                  <a:gd name="T33" fmla="*/ 27 h 45"/>
                  <a:gd name="T34" fmla="*/ 7 w 26"/>
                  <a:gd name="T35" fmla="*/ 30 h 45"/>
                  <a:gd name="T36" fmla="*/ 13 w 26"/>
                  <a:gd name="T37" fmla="*/ 37 h 45"/>
                  <a:gd name="T38" fmla="*/ 15 w 26"/>
                  <a:gd name="T39" fmla="*/ 39 h 45"/>
                  <a:gd name="T40" fmla="*/ 16 w 26"/>
                  <a:gd name="T41" fmla="*/ 42 h 45"/>
                  <a:gd name="T42" fmla="*/ 20 w 26"/>
                  <a:gd name="T43" fmla="*/ 45 h 45"/>
                  <a:gd name="T44" fmla="*/ 19 w 26"/>
                  <a:gd name="T45" fmla="*/ 40 h 45"/>
                  <a:gd name="T46" fmla="*/ 22 w 26"/>
                  <a:gd name="T47" fmla="*/ 43 h 45"/>
                  <a:gd name="T48" fmla="*/ 25 w 26"/>
                  <a:gd name="T49" fmla="*/ 37 h 45"/>
                  <a:gd name="T50" fmla="*/ 22 w 26"/>
                  <a:gd name="T51" fmla="*/ 37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6" h="45">
                    <a:moveTo>
                      <a:pt x="22" y="37"/>
                    </a:moveTo>
                    <a:cubicBezTo>
                      <a:pt x="21" y="35"/>
                      <a:pt x="22" y="34"/>
                      <a:pt x="24" y="33"/>
                    </a:cubicBezTo>
                    <a:cubicBezTo>
                      <a:pt x="24" y="32"/>
                      <a:pt x="22" y="31"/>
                      <a:pt x="22" y="30"/>
                    </a:cubicBezTo>
                    <a:cubicBezTo>
                      <a:pt x="21" y="29"/>
                      <a:pt x="23" y="29"/>
                      <a:pt x="24" y="27"/>
                    </a:cubicBezTo>
                    <a:cubicBezTo>
                      <a:pt x="24" y="25"/>
                      <a:pt x="22" y="24"/>
                      <a:pt x="20" y="23"/>
                    </a:cubicBezTo>
                    <a:cubicBezTo>
                      <a:pt x="20" y="23"/>
                      <a:pt x="19" y="22"/>
                      <a:pt x="18" y="22"/>
                    </a:cubicBezTo>
                    <a:cubicBezTo>
                      <a:pt x="17" y="22"/>
                      <a:pt x="16" y="23"/>
                      <a:pt x="15" y="23"/>
                    </a:cubicBezTo>
                    <a:cubicBezTo>
                      <a:pt x="11" y="22"/>
                      <a:pt x="16" y="20"/>
                      <a:pt x="16" y="19"/>
                    </a:cubicBezTo>
                    <a:cubicBezTo>
                      <a:pt x="14" y="19"/>
                      <a:pt x="12" y="20"/>
                      <a:pt x="10" y="18"/>
                    </a:cubicBezTo>
                    <a:cubicBezTo>
                      <a:pt x="12" y="15"/>
                      <a:pt x="9" y="16"/>
                      <a:pt x="8" y="15"/>
                    </a:cubicBezTo>
                    <a:cubicBezTo>
                      <a:pt x="6" y="12"/>
                      <a:pt x="8" y="7"/>
                      <a:pt x="6" y="4"/>
                    </a:cubicBezTo>
                    <a:cubicBezTo>
                      <a:pt x="3" y="0"/>
                      <a:pt x="1" y="4"/>
                      <a:pt x="1" y="7"/>
                    </a:cubicBezTo>
                    <a:cubicBezTo>
                      <a:pt x="1" y="10"/>
                      <a:pt x="0" y="15"/>
                      <a:pt x="1" y="17"/>
                    </a:cubicBezTo>
                    <a:cubicBezTo>
                      <a:pt x="2" y="17"/>
                      <a:pt x="3" y="17"/>
                      <a:pt x="3" y="18"/>
                    </a:cubicBezTo>
                    <a:cubicBezTo>
                      <a:pt x="4" y="19"/>
                      <a:pt x="4" y="20"/>
                      <a:pt x="4" y="20"/>
                    </a:cubicBezTo>
                    <a:cubicBezTo>
                      <a:pt x="4" y="22"/>
                      <a:pt x="3" y="24"/>
                      <a:pt x="5" y="23"/>
                    </a:cubicBezTo>
                    <a:cubicBezTo>
                      <a:pt x="6" y="25"/>
                      <a:pt x="5" y="26"/>
                      <a:pt x="5" y="27"/>
                    </a:cubicBezTo>
                    <a:cubicBezTo>
                      <a:pt x="5" y="28"/>
                      <a:pt x="7" y="29"/>
                      <a:pt x="7" y="30"/>
                    </a:cubicBezTo>
                    <a:cubicBezTo>
                      <a:pt x="11" y="29"/>
                      <a:pt x="11" y="35"/>
                      <a:pt x="13" y="37"/>
                    </a:cubicBezTo>
                    <a:cubicBezTo>
                      <a:pt x="13" y="38"/>
                      <a:pt x="14" y="38"/>
                      <a:pt x="15" y="39"/>
                    </a:cubicBezTo>
                    <a:cubicBezTo>
                      <a:pt x="16" y="40"/>
                      <a:pt x="16" y="41"/>
                      <a:pt x="16" y="42"/>
                    </a:cubicBezTo>
                    <a:cubicBezTo>
                      <a:pt x="17" y="43"/>
                      <a:pt x="18" y="45"/>
                      <a:pt x="20" y="45"/>
                    </a:cubicBezTo>
                    <a:cubicBezTo>
                      <a:pt x="20" y="43"/>
                      <a:pt x="18" y="40"/>
                      <a:pt x="19" y="40"/>
                    </a:cubicBezTo>
                    <a:cubicBezTo>
                      <a:pt x="21" y="39"/>
                      <a:pt x="21" y="41"/>
                      <a:pt x="22" y="43"/>
                    </a:cubicBezTo>
                    <a:cubicBezTo>
                      <a:pt x="23" y="42"/>
                      <a:pt x="26" y="39"/>
                      <a:pt x="25" y="37"/>
                    </a:cubicBezTo>
                    <a:cubicBezTo>
                      <a:pt x="24" y="36"/>
                      <a:pt x="23" y="37"/>
                      <a:pt x="22" y="37"/>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657" name="Freeform 4355"/>
              <p:cNvSpPr>
                <a:spLocks/>
              </p:cNvSpPr>
              <p:nvPr/>
            </p:nvSpPr>
            <p:spPr bwMode="auto">
              <a:xfrm>
                <a:off x="4649" y="1777"/>
                <a:ext cx="1" cy="1"/>
              </a:xfrm>
              <a:custGeom>
                <a:avLst/>
                <a:gdLst>
                  <a:gd name="T0" fmla="*/ 6 w 7"/>
                  <a:gd name="T1" fmla="*/ 2 h 6"/>
                  <a:gd name="T2" fmla="*/ 3 w 7"/>
                  <a:gd name="T3" fmla="*/ 5 h 6"/>
                  <a:gd name="T4" fmla="*/ 6 w 7"/>
                  <a:gd name="T5" fmla="*/ 2 h 6"/>
                </a:gdLst>
                <a:ahLst/>
                <a:cxnLst>
                  <a:cxn ang="0">
                    <a:pos x="T0" y="T1"/>
                  </a:cxn>
                  <a:cxn ang="0">
                    <a:pos x="T2" y="T3"/>
                  </a:cxn>
                  <a:cxn ang="0">
                    <a:pos x="T4" y="T5"/>
                  </a:cxn>
                </a:cxnLst>
                <a:rect l="0" t="0" r="r" b="b"/>
                <a:pathLst>
                  <a:path w="7" h="6">
                    <a:moveTo>
                      <a:pt x="6" y="2"/>
                    </a:moveTo>
                    <a:cubicBezTo>
                      <a:pt x="4" y="0"/>
                      <a:pt x="0" y="4"/>
                      <a:pt x="3" y="5"/>
                    </a:cubicBezTo>
                    <a:cubicBezTo>
                      <a:pt x="5" y="6"/>
                      <a:pt x="7" y="3"/>
                      <a:pt x="6" y="2"/>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658" name="Freeform 4356"/>
              <p:cNvSpPr>
                <a:spLocks/>
              </p:cNvSpPr>
              <p:nvPr/>
            </p:nvSpPr>
            <p:spPr bwMode="auto">
              <a:xfrm>
                <a:off x="4651" y="1777"/>
                <a:ext cx="4" cy="2"/>
              </a:xfrm>
              <a:custGeom>
                <a:avLst/>
                <a:gdLst>
                  <a:gd name="T0" fmla="*/ 23 w 31"/>
                  <a:gd name="T1" fmla="*/ 2 h 13"/>
                  <a:gd name="T2" fmla="*/ 10 w 31"/>
                  <a:gd name="T3" fmla="*/ 2 h 13"/>
                  <a:gd name="T4" fmla="*/ 10 w 31"/>
                  <a:gd name="T5" fmla="*/ 3 h 13"/>
                  <a:gd name="T6" fmla="*/ 6 w 31"/>
                  <a:gd name="T7" fmla="*/ 3 h 13"/>
                  <a:gd name="T8" fmla="*/ 2 w 31"/>
                  <a:gd name="T9" fmla="*/ 3 h 13"/>
                  <a:gd name="T10" fmla="*/ 2 w 31"/>
                  <a:gd name="T11" fmla="*/ 8 h 13"/>
                  <a:gd name="T12" fmla="*/ 7 w 31"/>
                  <a:gd name="T13" fmla="*/ 7 h 13"/>
                  <a:gd name="T14" fmla="*/ 13 w 31"/>
                  <a:gd name="T15" fmla="*/ 6 h 13"/>
                  <a:gd name="T16" fmla="*/ 13 w 31"/>
                  <a:gd name="T17" fmla="*/ 13 h 13"/>
                  <a:gd name="T18" fmla="*/ 18 w 31"/>
                  <a:gd name="T19" fmla="*/ 10 h 13"/>
                  <a:gd name="T20" fmla="*/ 21 w 31"/>
                  <a:gd name="T21" fmla="*/ 7 h 13"/>
                  <a:gd name="T22" fmla="*/ 25 w 31"/>
                  <a:gd name="T23" fmla="*/ 10 h 13"/>
                  <a:gd name="T24" fmla="*/ 23 w 31"/>
                  <a:gd name="T25" fmla="*/ 2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1" h="13">
                    <a:moveTo>
                      <a:pt x="23" y="2"/>
                    </a:moveTo>
                    <a:cubicBezTo>
                      <a:pt x="20" y="0"/>
                      <a:pt x="14" y="1"/>
                      <a:pt x="10" y="2"/>
                    </a:cubicBezTo>
                    <a:cubicBezTo>
                      <a:pt x="10" y="2"/>
                      <a:pt x="10" y="3"/>
                      <a:pt x="10" y="3"/>
                    </a:cubicBezTo>
                    <a:cubicBezTo>
                      <a:pt x="10" y="1"/>
                      <a:pt x="6" y="3"/>
                      <a:pt x="6" y="3"/>
                    </a:cubicBezTo>
                    <a:cubicBezTo>
                      <a:pt x="5" y="3"/>
                      <a:pt x="3" y="2"/>
                      <a:pt x="2" y="3"/>
                    </a:cubicBezTo>
                    <a:cubicBezTo>
                      <a:pt x="0" y="4"/>
                      <a:pt x="1" y="6"/>
                      <a:pt x="2" y="8"/>
                    </a:cubicBezTo>
                    <a:cubicBezTo>
                      <a:pt x="4" y="9"/>
                      <a:pt x="5" y="8"/>
                      <a:pt x="7" y="7"/>
                    </a:cubicBezTo>
                    <a:cubicBezTo>
                      <a:pt x="9" y="6"/>
                      <a:pt x="11" y="5"/>
                      <a:pt x="13" y="6"/>
                    </a:cubicBezTo>
                    <a:cubicBezTo>
                      <a:pt x="15" y="8"/>
                      <a:pt x="15" y="11"/>
                      <a:pt x="13" y="13"/>
                    </a:cubicBezTo>
                    <a:cubicBezTo>
                      <a:pt x="14" y="13"/>
                      <a:pt x="17" y="11"/>
                      <a:pt x="18" y="10"/>
                    </a:cubicBezTo>
                    <a:cubicBezTo>
                      <a:pt x="19" y="9"/>
                      <a:pt x="18" y="7"/>
                      <a:pt x="21" y="7"/>
                    </a:cubicBezTo>
                    <a:cubicBezTo>
                      <a:pt x="22" y="8"/>
                      <a:pt x="24" y="9"/>
                      <a:pt x="25" y="10"/>
                    </a:cubicBezTo>
                    <a:cubicBezTo>
                      <a:pt x="31" y="11"/>
                      <a:pt x="26" y="4"/>
                      <a:pt x="23" y="2"/>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659" name="Freeform 4357"/>
              <p:cNvSpPr>
                <a:spLocks/>
              </p:cNvSpPr>
              <p:nvPr/>
            </p:nvSpPr>
            <p:spPr bwMode="auto">
              <a:xfrm>
                <a:off x="4653" y="1779"/>
                <a:ext cx="1" cy="2"/>
              </a:xfrm>
              <a:custGeom>
                <a:avLst/>
                <a:gdLst>
                  <a:gd name="T0" fmla="*/ 8 w 10"/>
                  <a:gd name="T1" fmla="*/ 5 h 10"/>
                  <a:gd name="T2" fmla="*/ 6 w 10"/>
                  <a:gd name="T3" fmla="*/ 0 h 10"/>
                  <a:gd name="T4" fmla="*/ 1 w 10"/>
                  <a:gd name="T5" fmla="*/ 2 h 10"/>
                  <a:gd name="T6" fmla="*/ 2 w 10"/>
                  <a:gd name="T7" fmla="*/ 3 h 10"/>
                  <a:gd name="T8" fmla="*/ 1 w 10"/>
                  <a:gd name="T9" fmla="*/ 4 h 10"/>
                  <a:gd name="T10" fmla="*/ 2 w 10"/>
                  <a:gd name="T11" fmla="*/ 6 h 10"/>
                  <a:gd name="T12" fmla="*/ 2 w 10"/>
                  <a:gd name="T13" fmla="*/ 9 h 10"/>
                  <a:gd name="T14" fmla="*/ 6 w 10"/>
                  <a:gd name="T15" fmla="*/ 10 h 10"/>
                  <a:gd name="T16" fmla="*/ 8 w 10"/>
                  <a:gd name="T17" fmla="*/ 5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10">
                    <a:moveTo>
                      <a:pt x="8" y="5"/>
                    </a:moveTo>
                    <a:cubicBezTo>
                      <a:pt x="8" y="5"/>
                      <a:pt x="7" y="1"/>
                      <a:pt x="6" y="0"/>
                    </a:cubicBezTo>
                    <a:cubicBezTo>
                      <a:pt x="5" y="0"/>
                      <a:pt x="1" y="1"/>
                      <a:pt x="1" y="2"/>
                    </a:cubicBezTo>
                    <a:cubicBezTo>
                      <a:pt x="1" y="2"/>
                      <a:pt x="2" y="3"/>
                      <a:pt x="2" y="3"/>
                    </a:cubicBezTo>
                    <a:cubicBezTo>
                      <a:pt x="2" y="4"/>
                      <a:pt x="2" y="4"/>
                      <a:pt x="1" y="4"/>
                    </a:cubicBezTo>
                    <a:cubicBezTo>
                      <a:pt x="1" y="5"/>
                      <a:pt x="2" y="6"/>
                      <a:pt x="2" y="6"/>
                    </a:cubicBezTo>
                    <a:cubicBezTo>
                      <a:pt x="1" y="7"/>
                      <a:pt x="0" y="8"/>
                      <a:pt x="2" y="9"/>
                    </a:cubicBezTo>
                    <a:cubicBezTo>
                      <a:pt x="1" y="9"/>
                      <a:pt x="6" y="10"/>
                      <a:pt x="6" y="10"/>
                    </a:cubicBezTo>
                    <a:cubicBezTo>
                      <a:pt x="10" y="9"/>
                      <a:pt x="4" y="6"/>
                      <a:pt x="8" y="5"/>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660" name="Freeform 4358"/>
              <p:cNvSpPr>
                <a:spLocks/>
              </p:cNvSpPr>
              <p:nvPr/>
            </p:nvSpPr>
            <p:spPr bwMode="auto">
              <a:xfrm>
                <a:off x="4648" y="1783"/>
                <a:ext cx="1" cy="1"/>
              </a:xfrm>
              <a:custGeom>
                <a:avLst/>
                <a:gdLst>
                  <a:gd name="T0" fmla="*/ 3 w 7"/>
                  <a:gd name="T1" fmla="*/ 5 h 5"/>
                  <a:gd name="T2" fmla="*/ 5 w 7"/>
                  <a:gd name="T3" fmla="*/ 2 h 5"/>
                  <a:gd name="T4" fmla="*/ 3 w 7"/>
                  <a:gd name="T5" fmla="*/ 5 h 5"/>
                </a:gdLst>
                <a:ahLst/>
                <a:cxnLst>
                  <a:cxn ang="0">
                    <a:pos x="T0" y="T1"/>
                  </a:cxn>
                  <a:cxn ang="0">
                    <a:pos x="T2" y="T3"/>
                  </a:cxn>
                  <a:cxn ang="0">
                    <a:pos x="T4" y="T5"/>
                  </a:cxn>
                </a:cxnLst>
                <a:rect l="0" t="0" r="r" b="b"/>
                <a:pathLst>
                  <a:path w="7" h="5">
                    <a:moveTo>
                      <a:pt x="3" y="5"/>
                    </a:moveTo>
                    <a:cubicBezTo>
                      <a:pt x="4" y="5"/>
                      <a:pt x="7" y="3"/>
                      <a:pt x="5" y="2"/>
                    </a:cubicBezTo>
                    <a:cubicBezTo>
                      <a:pt x="4" y="0"/>
                      <a:pt x="0" y="3"/>
                      <a:pt x="3" y="5"/>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661" name="Freeform 4359"/>
              <p:cNvSpPr>
                <a:spLocks/>
              </p:cNvSpPr>
              <p:nvPr/>
            </p:nvSpPr>
            <p:spPr bwMode="auto">
              <a:xfrm>
                <a:off x="4650" y="1769"/>
                <a:ext cx="3" cy="4"/>
              </a:xfrm>
              <a:custGeom>
                <a:avLst/>
                <a:gdLst>
                  <a:gd name="T0" fmla="*/ 5 w 25"/>
                  <a:gd name="T1" fmla="*/ 17 h 23"/>
                  <a:gd name="T2" fmla="*/ 10 w 25"/>
                  <a:gd name="T3" fmla="*/ 21 h 23"/>
                  <a:gd name="T4" fmla="*/ 10 w 25"/>
                  <a:gd name="T5" fmla="*/ 18 h 23"/>
                  <a:gd name="T6" fmla="*/ 14 w 25"/>
                  <a:gd name="T7" fmla="*/ 19 h 23"/>
                  <a:gd name="T8" fmla="*/ 13 w 25"/>
                  <a:gd name="T9" fmla="*/ 13 h 23"/>
                  <a:gd name="T10" fmla="*/ 23 w 25"/>
                  <a:gd name="T11" fmla="*/ 11 h 23"/>
                  <a:gd name="T12" fmla="*/ 24 w 25"/>
                  <a:gd name="T13" fmla="*/ 6 h 23"/>
                  <a:gd name="T14" fmla="*/ 17 w 25"/>
                  <a:gd name="T15" fmla="*/ 3 h 23"/>
                  <a:gd name="T16" fmla="*/ 12 w 25"/>
                  <a:gd name="T17" fmla="*/ 0 h 23"/>
                  <a:gd name="T18" fmla="*/ 14 w 25"/>
                  <a:gd name="T19" fmla="*/ 8 h 23"/>
                  <a:gd name="T20" fmla="*/ 7 w 25"/>
                  <a:gd name="T21" fmla="*/ 11 h 23"/>
                  <a:gd name="T22" fmla="*/ 3 w 25"/>
                  <a:gd name="T23" fmla="*/ 5 h 23"/>
                  <a:gd name="T24" fmla="*/ 5 w 25"/>
                  <a:gd name="T25" fmla="*/ 17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5" h="23">
                    <a:moveTo>
                      <a:pt x="5" y="17"/>
                    </a:moveTo>
                    <a:cubicBezTo>
                      <a:pt x="6" y="18"/>
                      <a:pt x="8" y="21"/>
                      <a:pt x="10" y="21"/>
                    </a:cubicBezTo>
                    <a:cubicBezTo>
                      <a:pt x="14" y="23"/>
                      <a:pt x="10" y="19"/>
                      <a:pt x="10" y="18"/>
                    </a:cubicBezTo>
                    <a:cubicBezTo>
                      <a:pt x="10" y="17"/>
                      <a:pt x="13" y="20"/>
                      <a:pt x="14" y="19"/>
                    </a:cubicBezTo>
                    <a:cubicBezTo>
                      <a:pt x="16" y="17"/>
                      <a:pt x="13" y="15"/>
                      <a:pt x="13" y="13"/>
                    </a:cubicBezTo>
                    <a:cubicBezTo>
                      <a:pt x="13" y="9"/>
                      <a:pt x="21" y="8"/>
                      <a:pt x="23" y="11"/>
                    </a:cubicBezTo>
                    <a:cubicBezTo>
                      <a:pt x="25" y="11"/>
                      <a:pt x="24" y="8"/>
                      <a:pt x="24" y="6"/>
                    </a:cubicBezTo>
                    <a:cubicBezTo>
                      <a:pt x="21" y="6"/>
                      <a:pt x="19" y="5"/>
                      <a:pt x="17" y="3"/>
                    </a:cubicBezTo>
                    <a:cubicBezTo>
                      <a:pt x="16" y="2"/>
                      <a:pt x="14" y="0"/>
                      <a:pt x="12" y="0"/>
                    </a:cubicBezTo>
                    <a:cubicBezTo>
                      <a:pt x="13" y="0"/>
                      <a:pt x="15" y="7"/>
                      <a:pt x="14" y="8"/>
                    </a:cubicBezTo>
                    <a:cubicBezTo>
                      <a:pt x="13" y="10"/>
                      <a:pt x="9" y="12"/>
                      <a:pt x="7" y="11"/>
                    </a:cubicBezTo>
                    <a:cubicBezTo>
                      <a:pt x="6" y="11"/>
                      <a:pt x="2" y="6"/>
                      <a:pt x="3" y="5"/>
                    </a:cubicBezTo>
                    <a:cubicBezTo>
                      <a:pt x="0" y="7"/>
                      <a:pt x="4" y="15"/>
                      <a:pt x="5" y="17"/>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662" name="Freeform 4360"/>
              <p:cNvSpPr>
                <a:spLocks/>
              </p:cNvSpPr>
              <p:nvPr/>
            </p:nvSpPr>
            <p:spPr bwMode="auto">
              <a:xfrm>
                <a:off x="4652" y="1772"/>
                <a:ext cx="2" cy="1"/>
              </a:xfrm>
              <a:custGeom>
                <a:avLst/>
                <a:gdLst>
                  <a:gd name="T0" fmla="*/ 4 w 15"/>
                  <a:gd name="T1" fmla="*/ 8 h 9"/>
                  <a:gd name="T2" fmla="*/ 9 w 15"/>
                  <a:gd name="T3" fmla="*/ 6 h 9"/>
                  <a:gd name="T4" fmla="*/ 12 w 15"/>
                  <a:gd name="T5" fmla="*/ 6 h 9"/>
                  <a:gd name="T6" fmla="*/ 13 w 15"/>
                  <a:gd name="T7" fmla="*/ 7 h 9"/>
                  <a:gd name="T8" fmla="*/ 15 w 15"/>
                  <a:gd name="T9" fmla="*/ 3 h 9"/>
                  <a:gd name="T10" fmla="*/ 4 w 15"/>
                  <a:gd name="T11" fmla="*/ 2 h 9"/>
                  <a:gd name="T12" fmla="*/ 5 w 15"/>
                  <a:gd name="T13" fmla="*/ 5 h 9"/>
                  <a:gd name="T14" fmla="*/ 7 w 15"/>
                  <a:gd name="T15" fmla="*/ 7 h 9"/>
                  <a:gd name="T16" fmla="*/ 4 w 15"/>
                  <a:gd name="T17" fmla="*/ 8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9">
                    <a:moveTo>
                      <a:pt x="4" y="8"/>
                    </a:moveTo>
                    <a:cubicBezTo>
                      <a:pt x="6" y="9"/>
                      <a:pt x="9" y="9"/>
                      <a:pt x="9" y="6"/>
                    </a:cubicBezTo>
                    <a:cubicBezTo>
                      <a:pt x="10" y="6"/>
                      <a:pt x="11" y="6"/>
                      <a:pt x="12" y="6"/>
                    </a:cubicBezTo>
                    <a:cubicBezTo>
                      <a:pt x="12" y="6"/>
                      <a:pt x="12" y="6"/>
                      <a:pt x="13" y="7"/>
                    </a:cubicBezTo>
                    <a:cubicBezTo>
                      <a:pt x="15" y="7"/>
                      <a:pt x="15" y="5"/>
                      <a:pt x="15" y="3"/>
                    </a:cubicBezTo>
                    <a:cubicBezTo>
                      <a:pt x="12" y="3"/>
                      <a:pt x="5" y="0"/>
                      <a:pt x="4" y="2"/>
                    </a:cubicBezTo>
                    <a:cubicBezTo>
                      <a:pt x="2" y="4"/>
                      <a:pt x="4" y="4"/>
                      <a:pt x="5" y="5"/>
                    </a:cubicBezTo>
                    <a:cubicBezTo>
                      <a:pt x="4" y="5"/>
                      <a:pt x="9" y="7"/>
                      <a:pt x="7" y="7"/>
                    </a:cubicBezTo>
                    <a:cubicBezTo>
                      <a:pt x="6" y="7"/>
                      <a:pt x="0" y="7"/>
                      <a:pt x="4" y="8"/>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663" name="Freeform 4361"/>
              <p:cNvSpPr>
                <a:spLocks/>
              </p:cNvSpPr>
              <p:nvPr/>
            </p:nvSpPr>
            <p:spPr bwMode="auto">
              <a:xfrm>
                <a:off x="4655" y="1770"/>
                <a:ext cx="1" cy="1"/>
              </a:xfrm>
              <a:custGeom>
                <a:avLst/>
                <a:gdLst>
                  <a:gd name="T0" fmla="*/ 2 w 5"/>
                  <a:gd name="T1" fmla="*/ 3 h 4"/>
                  <a:gd name="T2" fmla="*/ 4 w 5"/>
                  <a:gd name="T3" fmla="*/ 0 h 4"/>
                  <a:gd name="T4" fmla="*/ 2 w 5"/>
                  <a:gd name="T5" fmla="*/ 3 h 4"/>
                </a:gdLst>
                <a:ahLst/>
                <a:cxnLst>
                  <a:cxn ang="0">
                    <a:pos x="T0" y="T1"/>
                  </a:cxn>
                  <a:cxn ang="0">
                    <a:pos x="T2" y="T3"/>
                  </a:cxn>
                  <a:cxn ang="0">
                    <a:pos x="T4" y="T5"/>
                  </a:cxn>
                </a:cxnLst>
                <a:rect l="0" t="0" r="r" b="b"/>
                <a:pathLst>
                  <a:path w="5" h="4">
                    <a:moveTo>
                      <a:pt x="2" y="3"/>
                    </a:moveTo>
                    <a:cubicBezTo>
                      <a:pt x="4" y="4"/>
                      <a:pt x="5" y="0"/>
                      <a:pt x="4" y="0"/>
                    </a:cubicBezTo>
                    <a:cubicBezTo>
                      <a:pt x="3" y="0"/>
                      <a:pt x="0" y="2"/>
                      <a:pt x="2" y="3"/>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664" name="Freeform 4362"/>
              <p:cNvSpPr>
                <a:spLocks/>
              </p:cNvSpPr>
              <p:nvPr/>
            </p:nvSpPr>
            <p:spPr bwMode="auto">
              <a:xfrm>
                <a:off x="4651" y="1767"/>
                <a:ext cx="1" cy="0"/>
              </a:xfrm>
              <a:custGeom>
                <a:avLst/>
                <a:gdLst>
                  <a:gd name="T0" fmla="*/ 5 w 9"/>
                  <a:gd name="T1" fmla="*/ 7 h 7"/>
                  <a:gd name="T2" fmla="*/ 5 w 9"/>
                  <a:gd name="T3" fmla="*/ 7 h 7"/>
                </a:gdLst>
                <a:ahLst/>
                <a:cxnLst>
                  <a:cxn ang="0">
                    <a:pos x="T0" y="T1"/>
                  </a:cxn>
                  <a:cxn ang="0">
                    <a:pos x="T2" y="T3"/>
                  </a:cxn>
                </a:cxnLst>
                <a:rect l="0" t="0" r="r" b="b"/>
                <a:pathLst>
                  <a:path w="9" h="7">
                    <a:moveTo>
                      <a:pt x="5" y="7"/>
                    </a:moveTo>
                    <a:cubicBezTo>
                      <a:pt x="9" y="0"/>
                      <a:pt x="0" y="6"/>
                      <a:pt x="5" y="7"/>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665" name="Freeform 4363"/>
              <p:cNvSpPr>
                <a:spLocks/>
              </p:cNvSpPr>
              <p:nvPr/>
            </p:nvSpPr>
            <p:spPr bwMode="auto">
              <a:xfrm>
                <a:off x="4648" y="1768"/>
                <a:ext cx="1" cy="1"/>
              </a:xfrm>
              <a:custGeom>
                <a:avLst/>
                <a:gdLst>
                  <a:gd name="T0" fmla="*/ 5 w 5"/>
                  <a:gd name="T1" fmla="*/ 0 h 6"/>
                  <a:gd name="T2" fmla="*/ 4 w 5"/>
                  <a:gd name="T3" fmla="*/ 6 h 6"/>
                  <a:gd name="T4" fmla="*/ 5 w 5"/>
                  <a:gd name="T5" fmla="*/ 0 h 6"/>
                </a:gdLst>
                <a:ahLst/>
                <a:cxnLst>
                  <a:cxn ang="0">
                    <a:pos x="T0" y="T1"/>
                  </a:cxn>
                  <a:cxn ang="0">
                    <a:pos x="T2" y="T3"/>
                  </a:cxn>
                  <a:cxn ang="0">
                    <a:pos x="T4" y="T5"/>
                  </a:cxn>
                </a:cxnLst>
                <a:rect l="0" t="0" r="r" b="b"/>
                <a:pathLst>
                  <a:path w="5" h="6">
                    <a:moveTo>
                      <a:pt x="5" y="0"/>
                    </a:moveTo>
                    <a:cubicBezTo>
                      <a:pt x="0" y="0"/>
                      <a:pt x="5" y="4"/>
                      <a:pt x="4" y="6"/>
                    </a:cubicBezTo>
                    <a:cubicBezTo>
                      <a:pt x="4" y="5"/>
                      <a:pt x="5" y="2"/>
                      <a:pt x="5" y="0"/>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grpSp>
        <p:grpSp>
          <p:nvGrpSpPr>
            <p:cNvPr id="8922" name="Group 4565"/>
            <p:cNvGrpSpPr>
              <a:grpSpLocks/>
            </p:cNvGrpSpPr>
            <p:nvPr/>
          </p:nvGrpSpPr>
          <p:grpSpPr bwMode="auto">
            <a:xfrm>
              <a:off x="2706" y="1614"/>
              <a:ext cx="1971" cy="1970"/>
              <a:chOff x="2706" y="1614"/>
              <a:chExt cx="1971" cy="1970"/>
            </a:xfrm>
          </p:grpSpPr>
          <p:sp>
            <p:nvSpPr>
              <p:cNvPr id="10266" name="Freeform 4365"/>
              <p:cNvSpPr>
                <a:spLocks/>
              </p:cNvSpPr>
              <p:nvPr/>
            </p:nvSpPr>
            <p:spPr bwMode="auto">
              <a:xfrm>
                <a:off x="4662" y="1767"/>
                <a:ext cx="1" cy="1"/>
              </a:xfrm>
              <a:custGeom>
                <a:avLst/>
                <a:gdLst>
                  <a:gd name="T0" fmla="*/ 1 w 6"/>
                  <a:gd name="T1" fmla="*/ 10 h 10"/>
                  <a:gd name="T2" fmla="*/ 5 w 6"/>
                  <a:gd name="T3" fmla="*/ 4 h 10"/>
                  <a:gd name="T4" fmla="*/ 1 w 6"/>
                  <a:gd name="T5" fmla="*/ 10 h 10"/>
                </a:gdLst>
                <a:ahLst/>
                <a:cxnLst>
                  <a:cxn ang="0">
                    <a:pos x="T0" y="T1"/>
                  </a:cxn>
                  <a:cxn ang="0">
                    <a:pos x="T2" y="T3"/>
                  </a:cxn>
                  <a:cxn ang="0">
                    <a:pos x="T4" y="T5"/>
                  </a:cxn>
                </a:cxnLst>
                <a:rect l="0" t="0" r="r" b="b"/>
                <a:pathLst>
                  <a:path w="6" h="10">
                    <a:moveTo>
                      <a:pt x="1" y="10"/>
                    </a:moveTo>
                    <a:cubicBezTo>
                      <a:pt x="3" y="10"/>
                      <a:pt x="6" y="5"/>
                      <a:pt x="5" y="4"/>
                    </a:cubicBezTo>
                    <a:cubicBezTo>
                      <a:pt x="1" y="0"/>
                      <a:pt x="0" y="10"/>
                      <a:pt x="1" y="10"/>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267" name="Freeform 4366"/>
              <p:cNvSpPr>
                <a:spLocks/>
              </p:cNvSpPr>
              <p:nvPr/>
            </p:nvSpPr>
            <p:spPr bwMode="auto">
              <a:xfrm>
                <a:off x="4662" y="1769"/>
                <a:ext cx="0" cy="0"/>
              </a:xfrm>
              <a:custGeom>
                <a:avLst/>
                <a:gdLst>
                  <a:gd name="T0" fmla="*/ 2 w 3"/>
                  <a:gd name="T1" fmla="*/ 2 h 7"/>
                  <a:gd name="T2" fmla="*/ 0 w 3"/>
                  <a:gd name="T3" fmla="*/ 6 h 7"/>
                  <a:gd name="T4" fmla="*/ 2 w 3"/>
                  <a:gd name="T5" fmla="*/ 5 h 7"/>
                  <a:gd name="T6" fmla="*/ 3 w 3"/>
                  <a:gd name="T7" fmla="*/ 1 h 7"/>
                  <a:gd name="T8" fmla="*/ 2 w 3"/>
                  <a:gd name="T9" fmla="*/ 2 h 7"/>
                </a:gdLst>
                <a:ahLst/>
                <a:cxnLst>
                  <a:cxn ang="0">
                    <a:pos x="T0" y="T1"/>
                  </a:cxn>
                  <a:cxn ang="0">
                    <a:pos x="T2" y="T3"/>
                  </a:cxn>
                  <a:cxn ang="0">
                    <a:pos x="T4" y="T5"/>
                  </a:cxn>
                  <a:cxn ang="0">
                    <a:pos x="T6" y="T7"/>
                  </a:cxn>
                  <a:cxn ang="0">
                    <a:pos x="T8" y="T9"/>
                  </a:cxn>
                </a:cxnLst>
                <a:rect l="0" t="0" r="r" b="b"/>
                <a:pathLst>
                  <a:path w="3" h="7">
                    <a:moveTo>
                      <a:pt x="2" y="2"/>
                    </a:moveTo>
                    <a:cubicBezTo>
                      <a:pt x="1" y="3"/>
                      <a:pt x="0" y="5"/>
                      <a:pt x="0" y="6"/>
                    </a:cubicBezTo>
                    <a:cubicBezTo>
                      <a:pt x="0" y="7"/>
                      <a:pt x="2" y="5"/>
                      <a:pt x="2" y="5"/>
                    </a:cubicBezTo>
                    <a:cubicBezTo>
                      <a:pt x="3" y="4"/>
                      <a:pt x="3" y="2"/>
                      <a:pt x="3" y="1"/>
                    </a:cubicBezTo>
                    <a:cubicBezTo>
                      <a:pt x="3" y="0"/>
                      <a:pt x="2" y="2"/>
                      <a:pt x="2" y="2"/>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268" name="Freeform 4367"/>
              <p:cNvSpPr>
                <a:spLocks/>
              </p:cNvSpPr>
              <p:nvPr/>
            </p:nvSpPr>
            <p:spPr bwMode="auto">
              <a:xfrm>
                <a:off x="4659" y="1766"/>
                <a:ext cx="1" cy="1"/>
              </a:xfrm>
              <a:custGeom>
                <a:avLst/>
                <a:gdLst>
                  <a:gd name="T0" fmla="*/ 0 w 5"/>
                  <a:gd name="T1" fmla="*/ 6 h 8"/>
                  <a:gd name="T2" fmla="*/ 3 w 5"/>
                  <a:gd name="T3" fmla="*/ 5 h 8"/>
                  <a:gd name="T4" fmla="*/ 5 w 5"/>
                  <a:gd name="T5" fmla="*/ 2 h 8"/>
                  <a:gd name="T6" fmla="*/ 0 w 5"/>
                  <a:gd name="T7" fmla="*/ 6 h 8"/>
                </a:gdLst>
                <a:ahLst/>
                <a:cxnLst>
                  <a:cxn ang="0">
                    <a:pos x="T0" y="T1"/>
                  </a:cxn>
                  <a:cxn ang="0">
                    <a:pos x="T2" y="T3"/>
                  </a:cxn>
                  <a:cxn ang="0">
                    <a:pos x="T4" y="T5"/>
                  </a:cxn>
                  <a:cxn ang="0">
                    <a:pos x="T6" y="T7"/>
                  </a:cxn>
                </a:cxnLst>
                <a:rect l="0" t="0" r="r" b="b"/>
                <a:pathLst>
                  <a:path w="5" h="8">
                    <a:moveTo>
                      <a:pt x="0" y="6"/>
                    </a:moveTo>
                    <a:cubicBezTo>
                      <a:pt x="0" y="8"/>
                      <a:pt x="3" y="5"/>
                      <a:pt x="3" y="5"/>
                    </a:cubicBezTo>
                    <a:cubicBezTo>
                      <a:pt x="4" y="4"/>
                      <a:pt x="5" y="3"/>
                      <a:pt x="5" y="2"/>
                    </a:cubicBezTo>
                    <a:cubicBezTo>
                      <a:pt x="2" y="0"/>
                      <a:pt x="1" y="4"/>
                      <a:pt x="0" y="6"/>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269" name="Freeform 4368"/>
              <p:cNvSpPr>
                <a:spLocks/>
              </p:cNvSpPr>
              <p:nvPr/>
            </p:nvSpPr>
            <p:spPr bwMode="auto">
              <a:xfrm>
                <a:off x="4659" y="1767"/>
                <a:ext cx="0" cy="1"/>
              </a:xfrm>
              <a:custGeom>
                <a:avLst/>
                <a:gdLst>
                  <a:gd name="T0" fmla="*/ 1 w 4"/>
                  <a:gd name="T1" fmla="*/ 6 h 7"/>
                  <a:gd name="T2" fmla="*/ 3 w 4"/>
                  <a:gd name="T3" fmla="*/ 5 h 7"/>
                  <a:gd name="T4" fmla="*/ 4 w 4"/>
                  <a:gd name="T5" fmla="*/ 3 h 7"/>
                  <a:gd name="T6" fmla="*/ 1 w 4"/>
                  <a:gd name="T7" fmla="*/ 6 h 7"/>
                </a:gdLst>
                <a:ahLst/>
                <a:cxnLst>
                  <a:cxn ang="0">
                    <a:pos x="T0" y="T1"/>
                  </a:cxn>
                  <a:cxn ang="0">
                    <a:pos x="T2" y="T3"/>
                  </a:cxn>
                  <a:cxn ang="0">
                    <a:pos x="T4" y="T5"/>
                  </a:cxn>
                  <a:cxn ang="0">
                    <a:pos x="T6" y="T7"/>
                  </a:cxn>
                </a:cxnLst>
                <a:rect l="0" t="0" r="r" b="b"/>
                <a:pathLst>
                  <a:path w="4" h="7">
                    <a:moveTo>
                      <a:pt x="1" y="6"/>
                    </a:moveTo>
                    <a:cubicBezTo>
                      <a:pt x="2" y="7"/>
                      <a:pt x="3" y="6"/>
                      <a:pt x="3" y="5"/>
                    </a:cubicBezTo>
                    <a:cubicBezTo>
                      <a:pt x="4" y="5"/>
                      <a:pt x="4" y="4"/>
                      <a:pt x="4" y="3"/>
                    </a:cubicBezTo>
                    <a:cubicBezTo>
                      <a:pt x="3" y="0"/>
                      <a:pt x="0" y="3"/>
                      <a:pt x="1" y="6"/>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270" name="Freeform 4369"/>
              <p:cNvSpPr>
                <a:spLocks/>
              </p:cNvSpPr>
              <p:nvPr/>
            </p:nvSpPr>
            <p:spPr bwMode="auto">
              <a:xfrm>
                <a:off x="4661" y="1766"/>
                <a:ext cx="0" cy="1"/>
              </a:xfrm>
              <a:custGeom>
                <a:avLst/>
                <a:gdLst>
                  <a:gd name="T0" fmla="*/ 0 w 4"/>
                  <a:gd name="T1" fmla="*/ 6 h 6"/>
                  <a:gd name="T2" fmla="*/ 3 w 4"/>
                  <a:gd name="T3" fmla="*/ 0 h 6"/>
                  <a:gd name="T4" fmla="*/ 0 w 4"/>
                  <a:gd name="T5" fmla="*/ 6 h 6"/>
                </a:gdLst>
                <a:ahLst/>
                <a:cxnLst>
                  <a:cxn ang="0">
                    <a:pos x="T0" y="T1"/>
                  </a:cxn>
                  <a:cxn ang="0">
                    <a:pos x="T2" y="T3"/>
                  </a:cxn>
                  <a:cxn ang="0">
                    <a:pos x="T4" y="T5"/>
                  </a:cxn>
                </a:cxnLst>
                <a:rect l="0" t="0" r="r" b="b"/>
                <a:pathLst>
                  <a:path w="4" h="6">
                    <a:moveTo>
                      <a:pt x="0" y="6"/>
                    </a:moveTo>
                    <a:cubicBezTo>
                      <a:pt x="3" y="5"/>
                      <a:pt x="4" y="2"/>
                      <a:pt x="3" y="0"/>
                    </a:cubicBezTo>
                    <a:cubicBezTo>
                      <a:pt x="1" y="0"/>
                      <a:pt x="0" y="4"/>
                      <a:pt x="0" y="6"/>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271" name="Freeform 4370"/>
              <p:cNvSpPr>
                <a:spLocks/>
              </p:cNvSpPr>
              <p:nvPr/>
            </p:nvSpPr>
            <p:spPr bwMode="auto">
              <a:xfrm>
                <a:off x="4659" y="1760"/>
                <a:ext cx="2" cy="0"/>
              </a:xfrm>
              <a:custGeom>
                <a:avLst/>
                <a:gdLst>
                  <a:gd name="T0" fmla="*/ 1 w 9"/>
                  <a:gd name="T1" fmla="*/ 3 h 5"/>
                  <a:gd name="T2" fmla="*/ 7 w 9"/>
                  <a:gd name="T3" fmla="*/ 0 h 5"/>
                  <a:gd name="T4" fmla="*/ 1 w 9"/>
                  <a:gd name="T5" fmla="*/ 3 h 5"/>
                </a:gdLst>
                <a:ahLst/>
                <a:cxnLst>
                  <a:cxn ang="0">
                    <a:pos x="T0" y="T1"/>
                  </a:cxn>
                  <a:cxn ang="0">
                    <a:pos x="T2" y="T3"/>
                  </a:cxn>
                  <a:cxn ang="0">
                    <a:pos x="T4" y="T5"/>
                  </a:cxn>
                </a:cxnLst>
                <a:rect l="0" t="0" r="r" b="b"/>
                <a:pathLst>
                  <a:path w="9" h="5">
                    <a:moveTo>
                      <a:pt x="1" y="3"/>
                    </a:moveTo>
                    <a:cubicBezTo>
                      <a:pt x="0" y="5"/>
                      <a:pt x="9" y="3"/>
                      <a:pt x="7" y="0"/>
                    </a:cubicBezTo>
                    <a:cubicBezTo>
                      <a:pt x="6" y="0"/>
                      <a:pt x="1" y="1"/>
                      <a:pt x="1" y="3"/>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272" name="Freeform 4371"/>
              <p:cNvSpPr>
                <a:spLocks/>
              </p:cNvSpPr>
              <p:nvPr/>
            </p:nvSpPr>
            <p:spPr bwMode="auto">
              <a:xfrm>
                <a:off x="4659" y="1762"/>
                <a:ext cx="1" cy="0"/>
              </a:xfrm>
              <a:custGeom>
                <a:avLst/>
                <a:gdLst>
                  <a:gd name="T0" fmla="*/ 3 w 7"/>
                  <a:gd name="T1" fmla="*/ 5 h 6"/>
                  <a:gd name="T2" fmla="*/ 6 w 7"/>
                  <a:gd name="T3" fmla="*/ 2 h 6"/>
                  <a:gd name="T4" fmla="*/ 3 w 7"/>
                  <a:gd name="T5" fmla="*/ 5 h 6"/>
                </a:gdLst>
                <a:ahLst/>
                <a:cxnLst>
                  <a:cxn ang="0">
                    <a:pos x="T0" y="T1"/>
                  </a:cxn>
                  <a:cxn ang="0">
                    <a:pos x="T2" y="T3"/>
                  </a:cxn>
                  <a:cxn ang="0">
                    <a:pos x="T4" y="T5"/>
                  </a:cxn>
                </a:cxnLst>
                <a:rect l="0" t="0" r="r" b="b"/>
                <a:pathLst>
                  <a:path w="7" h="6">
                    <a:moveTo>
                      <a:pt x="3" y="5"/>
                    </a:moveTo>
                    <a:cubicBezTo>
                      <a:pt x="4" y="6"/>
                      <a:pt x="7" y="4"/>
                      <a:pt x="6" y="2"/>
                    </a:cubicBezTo>
                    <a:cubicBezTo>
                      <a:pt x="5" y="0"/>
                      <a:pt x="0" y="3"/>
                      <a:pt x="3" y="5"/>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273" name="Freeform 4372"/>
              <p:cNvSpPr>
                <a:spLocks/>
              </p:cNvSpPr>
              <p:nvPr/>
            </p:nvSpPr>
            <p:spPr bwMode="auto">
              <a:xfrm>
                <a:off x="4664" y="1763"/>
                <a:ext cx="3" cy="2"/>
              </a:xfrm>
              <a:custGeom>
                <a:avLst/>
                <a:gdLst>
                  <a:gd name="T0" fmla="*/ 22 w 25"/>
                  <a:gd name="T1" fmla="*/ 2 h 17"/>
                  <a:gd name="T2" fmla="*/ 17 w 25"/>
                  <a:gd name="T3" fmla="*/ 4 h 17"/>
                  <a:gd name="T4" fmla="*/ 9 w 25"/>
                  <a:gd name="T5" fmla="*/ 5 h 17"/>
                  <a:gd name="T6" fmla="*/ 5 w 25"/>
                  <a:gd name="T7" fmla="*/ 6 h 17"/>
                  <a:gd name="T8" fmla="*/ 3 w 25"/>
                  <a:gd name="T9" fmla="*/ 6 h 17"/>
                  <a:gd name="T10" fmla="*/ 1 w 25"/>
                  <a:gd name="T11" fmla="*/ 7 h 17"/>
                  <a:gd name="T12" fmla="*/ 4 w 25"/>
                  <a:gd name="T13" fmla="*/ 12 h 17"/>
                  <a:gd name="T14" fmla="*/ 5 w 25"/>
                  <a:gd name="T15" fmla="*/ 15 h 17"/>
                  <a:gd name="T16" fmla="*/ 8 w 25"/>
                  <a:gd name="T17" fmla="*/ 16 h 17"/>
                  <a:gd name="T18" fmla="*/ 14 w 25"/>
                  <a:gd name="T19" fmla="*/ 14 h 17"/>
                  <a:gd name="T20" fmla="*/ 16 w 25"/>
                  <a:gd name="T21" fmla="*/ 12 h 17"/>
                  <a:gd name="T22" fmla="*/ 19 w 25"/>
                  <a:gd name="T23" fmla="*/ 12 h 17"/>
                  <a:gd name="T24" fmla="*/ 20 w 25"/>
                  <a:gd name="T25" fmla="*/ 9 h 17"/>
                  <a:gd name="T26" fmla="*/ 22 w 25"/>
                  <a:gd name="T27" fmla="*/ 6 h 17"/>
                  <a:gd name="T28" fmla="*/ 22 w 25"/>
                  <a:gd name="T29" fmla="*/ 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 h="17">
                    <a:moveTo>
                      <a:pt x="22" y="2"/>
                    </a:moveTo>
                    <a:cubicBezTo>
                      <a:pt x="19" y="1"/>
                      <a:pt x="19" y="5"/>
                      <a:pt x="17" y="4"/>
                    </a:cubicBezTo>
                    <a:cubicBezTo>
                      <a:pt x="15" y="0"/>
                      <a:pt x="6" y="2"/>
                      <a:pt x="9" y="5"/>
                    </a:cubicBezTo>
                    <a:cubicBezTo>
                      <a:pt x="7" y="6"/>
                      <a:pt x="6" y="6"/>
                      <a:pt x="5" y="6"/>
                    </a:cubicBezTo>
                    <a:cubicBezTo>
                      <a:pt x="4" y="6"/>
                      <a:pt x="3" y="6"/>
                      <a:pt x="3" y="6"/>
                    </a:cubicBezTo>
                    <a:cubicBezTo>
                      <a:pt x="1" y="6"/>
                      <a:pt x="1" y="5"/>
                      <a:pt x="1" y="7"/>
                    </a:cubicBezTo>
                    <a:cubicBezTo>
                      <a:pt x="0" y="10"/>
                      <a:pt x="3" y="10"/>
                      <a:pt x="4" y="12"/>
                    </a:cubicBezTo>
                    <a:cubicBezTo>
                      <a:pt x="5" y="13"/>
                      <a:pt x="4" y="14"/>
                      <a:pt x="5" y="15"/>
                    </a:cubicBezTo>
                    <a:cubicBezTo>
                      <a:pt x="6" y="16"/>
                      <a:pt x="7" y="16"/>
                      <a:pt x="8" y="16"/>
                    </a:cubicBezTo>
                    <a:cubicBezTo>
                      <a:pt x="11" y="17"/>
                      <a:pt x="12" y="17"/>
                      <a:pt x="14" y="14"/>
                    </a:cubicBezTo>
                    <a:cubicBezTo>
                      <a:pt x="15" y="14"/>
                      <a:pt x="15" y="13"/>
                      <a:pt x="16" y="12"/>
                    </a:cubicBezTo>
                    <a:cubicBezTo>
                      <a:pt x="17" y="12"/>
                      <a:pt x="19" y="12"/>
                      <a:pt x="19" y="12"/>
                    </a:cubicBezTo>
                    <a:cubicBezTo>
                      <a:pt x="20" y="11"/>
                      <a:pt x="19" y="11"/>
                      <a:pt x="20" y="9"/>
                    </a:cubicBezTo>
                    <a:cubicBezTo>
                      <a:pt x="20" y="8"/>
                      <a:pt x="21" y="7"/>
                      <a:pt x="22" y="6"/>
                    </a:cubicBezTo>
                    <a:cubicBezTo>
                      <a:pt x="23" y="5"/>
                      <a:pt x="25" y="3"/>
                      <a:pt x="22" y="2"/>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274" name="Freeform 4373"/>
              <p:cNvSpPr>
                <a:spLocks/>
              </p:cNvSpPr>
              <p:nvPr/>
            </p:nvSpPr>
            <p:spPr bwMode="auto">
              <a:xfrm>
                <a:off x="4665" y="1735"/>
                <a:ext cx="1" cy="1"/>
              </a:xfrm>
              <a:custGeom>
                <a:avLst/>
                <a:gdLst>
                  <a:gd name="T0" fmla="*/ 4 w 6"/>
                  <a:gd name="T1" fmla="*/ 1 h 5"/>
                  <a:gd name="T2" fmla="*/ 0 w 6"/>
                  <a:gd name="T3" fmla="*/ 1 h 5"/>
                  <a:gd name="T4" fmla="*/ 6 w 6"/>
                  <a:gd name="T5" fmla="*/ 4 h 5"/>
                  <a:gd name="T6" fmla="*/ 4 w 6"/>
                  <a:gd name="T7" fmla="*/ 1 h 5"/>
                </a:gdLst>
                <a:ahLst/>
                <a:cxnLst>
                  <a:cxn ang="0">
                    <a:pos x="T0" y="T1"/>
                  </a:cxn>
                  <a:cxn ang="0">
                    <a:pos x="T2" y="T3"/>
                  </a:cxn>
                  <a:cxn ang="0">
                    <a:pos x="T4" y="T5"/>
                  </a:cxn>
                  <a:cxn ang="0">
                    <a:pos x="T6" y="T7"/>
                  </a:cxn>
                </a:cxnLst>
                <a:rect l="0" t="0" r="r" b="b"/>
                <a:pathLst>
                  <a:path w="6" h="5">
                    <a:moveTo>
                      <a:pt x="4" y="1"/>
                    </a:moveTo>
                    <a:cubicBezTo>
                      <a:pt x="3" y="0"/>
                      <a:pt x="1" y="0"/>
                      <a:pt x="0" y="1"/>
                    </a:cubicBezTo>
                    <a:cubicBezTo>
                      <a:pt x="0" y="2"/>
                      <a:pt x="4" y="5"/>
                      <a:pt x="6" y="4"/>
                    </a:cubicBezTo>
                    <a:cubicBezTo>
                      <a:pt x="5" y="3"/>
                      <a:pt x="5" y="2"/>
                      <a:pt x="4" y="1"/>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275" name="Freeform 4374"/>
              <p:cNvSpPr>
                <a:spLocks/>
              </p:cNvSpPr>
              <p:nvPr/>
            </p:nvSpPr>
            <p:spPr bwMode="auto">
              <a:xfrm>
                <a:off x="4666" y="1736"/>
                <a:ext cx="1" cy="1"/>
              </a:xfrm>
              <a:custGeom>
                <a:avLst/>
                <a:gdLst>
                  <a:gd name="T0" fmla="*/ 1 w 7"/>
                  <a:gd name="T1" fmla="*/ 5 h 9"/>
                  <a:gd name="T2" fmla="*/ 3 w 7"/>
                  <a:gd name="T3" fmla="*/ 8 h 9"/>
                  <a:gd name="T4" fmla="*/ 4 w 7"/>
                  <a:gd name="T5" fmla="*/ 9 h 9"/>
                  <a:gd name="T6" fmla="*/ 1 w 7"/>
                  <a:gd name="T7" fmla="*/ 5 h 9"/>
                </a:gdLst>
                <a:ahLst/>
                <a:cxnLst>
                  <a:cxn ang="0">
                    <a:pos x="T0" y="T1"/>
                  </a:cxn>
                  <a:cxn ang="0">
                    <a:pos x="T2" y="T3"/>
                  </a:cxn>
                  <a:cxn ang="0">
                    <a:pos x="T4" y="T5"/>
                  </a:cxn>
                  <a:cxn ang="0">
                    <a:pos x="T6" y="T7"/>
                  </a:cxn>
                </a:cxnLst>
                <a:rect l="0" t="0" r="r" b="b"/>
                <a:pathLst>
                  <a:path w="7" h="9">
                    <a:moveTo>
                      <a:pt x="1" y="5"/>
                    </a:moveTo>
                    <a:cubicBezTo>
                      <a:pt x="1" y="6"/>
                      <a:pt x="3" y="8"/>
                      <a:pt x="3" y="8"/>
                    </a:cubicBezTo>
                    <a:cubicBezTo>
                      <a:pt x="4" y="9"/>
                      <a:pt x="4" y="9"/>
                      <a:pt x="4" y="9"/>
                    </a:cubicBezTo>
                    <a:cubicBezTo>
                      <a:pt x="7" y="9"/>
                      <a:pt x="0" y="0"/>
                      <a:pt x="1" y="5"/>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276" name="Freeform 4375"/>
              <p:cNvSpPr>
                <a:spLocks/>
              </p:cNvSpPr>
              <p:nvPr/>
            </p:nvSpPr>
            <p:spPr bwMode="auto">
              <a:xfrm>
                <a:off x="4668" y="1736"/>
                <a:ext cx="1" cy="0"/>
              </a:xfrm>
              <a:custGeom>
                <a:avLst/>
                <a:gdLst>
                  <a:gd name="T0" fmla="*/ 0 w 5"/>
                  <a:gd name="T1" fmla="*/ 4 h 4"/>
                  <a:gd name="T2" fmla="*/ 5 w 5"/>
                  <a:gd name="T3" fmla="*/ 4 h 4"/>
                  <a:gd name="T4" fmla="*/ 3 w 5"/>
                  <a:gd name="T5" fmla="*/ 0 h 4"/>
                  <a:gd name="T6" fmla="*/ 0 w 5"/>
                  <a:gd name="T7" fmla="*/ 4 h 4"/>
                </a:gdLst>
                <a:ahLst/>
                <a:cxnLst>
                  <a:cxn ang="0">
                    <a:pos x="T0" y="T1"/>
                  </a:cxn>
                  <a:cxn ang="0">
                    <a:pos x="T2" y="T3"/>
                  </a:cxn>
                  <a:cxn ang="0">
                    <a:pos x="T4" y="T5"/>
                  </a:cxn>
                  <a:cxn ang="0">
                    <a:pos x="T6" y="T7"/>
                  </a:cxn>
                </a:cxnLst>
                <a:rect l="0" t="0" r="r" b="b"/>
                <a:pathLst>
                  <a:path w="5" h="4">
                    <a:moveTo>
                      <a:pt x="0" y="4"/>
                    </a:moveTo>
                    <a:cubicBezTo>
                      <a:pt x="2" y="4"/>
                      <a:pt x="3" y="4"/>
                      <a:pt x="5" y="4"/>
                    </a:cubicBezTo>
                    <a:cubicBezTo>
                      <a:pt x="4" y="3"/>
                      <a:pt x="3" y="2"/>
                      <a:pt x="3" y="0"/>
                    </a:cubicBezTo>
                    <a:cubicBezTo>
                      <a:pt x="0" y="0"/>
                      <a:pt x="1" y="4"/>
                      <a:pt x="0" y="4"/>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277" name="Freeform 4376"/>
              <p:cNvSpPr>
                <a:spLocks/>
              </p:cNvSpPr>
              <p:nvPr/>
            </p:nvSpPr>
            <p:spPr bwMode="auto">
              <a:xfrm>
                <a:off x="4677" y="1733"/>
                <a:ext cx="0" cy="1"/>
              </a:xfrm>
              <a:custGeom>
                <a:avLst/>
                <a:gdLst>
                  <a:gd name="T0" fmla="*/ 3 w 4"/>
                  <a:gd name="T1" fmla="*/ 9 h 9"/>
                  <a:gd name="T2" fmla="*/ 1 w 4"/>
                  <a:gd name="T3" fmla="*/ 3 h 9"/>
                  <a:gd name="T4" fmla="*/ 3 w 4"/>
                  <a:gd name="T5" fmla="*/ 9 h 9"/>
                </a:gdLst>
                <a:ahLst/>
                <a:cxnLst>
                  <a:cxn ang="0">
                    <a:pos x="T0" y="T1"/>
                  </a:cxn>
                  <a:cxn ang="0">
                    <a:pos x="T2" y="T3"/>
                  </a:cxn>
                  <a:cxn ang="0">
                    <a:pos x="T4" y="T5"/>
                  </a:cxn>
                </a:cxnLst>
                <a:rect l="0" t="0" r="r" b="b"/>
                <a:pathLst>
                  <a:path w="4" h="9">
                    <a:moveTo>
                      <a:pt x="3" y="9"/>
                    </a:moveTo>
                    <a:cubicBezTo>
                      <a:pt x="3" y="8"/>
                      <a:pt x="4" y="0"/>
                      <a:pt x="1" y="3"/>
                    </a:cubicBezTo>
                    <a:cubicBezTo>
                      <a:pt x="0" y="5"/>
                      <a:pt x="1" y="9"/>
                      <a:pt x="3" y="9"/>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278" name="Freeform 4377"/>
              <p:cNvSpPr>
                <a:spLocks/>
              </p:cNvSpPr>
              <p:nvPr/>
            </p:nvSpPr>
            <p:spPr bwMode="auto">
              <a:xfrm>
                <a:off x="3359" y="2277"/>
                <a:ext cx="231" cy="400"/>
              </a:xfrm>
              <a:custGeom>
                <a:avLst/>
                <a:gdLst>
                  <a:gd name="T0" fmla="*/ 1685 w 1723"/>
                  <a:gd name="T1" fmla="*/ 1981 h 2986"/>
                  <a:gd name="T2" fmla="*/ 1666 w 1723"/>
                  <a:gd name="T3" fmla="*/ 1883 h 2986"/>
                  <a:gd name="T4" fmla="*/ 1680 w 1723"/>
                  <a:gd name="T5" fmla="*/ 1801 h 2986"/>
                  <a:gd name="T6" fmla="*/ 423 w 1723"/>
                  <a:gd name="T7" fmla="*/ 119 h 2986"/>
                  <a:gd name="T8" fmla="*/ 201 w 1723"/>
                  <a:gd name="T9" fmla="*/ 237 h 2986"/>
                  <a:gd name="T10" fmla="*/ 105 w 1723"/>
                  <a:gd name="T11" fmla="*/ 212 h 2986"/>
                  <a:gd name="T12" fmla="*/ 120 w 1723"/>
                  <a:gd name="T13" fmla="*/ 720 h 2986"/>
                  <a:gd name="T14" fmla="*/ 210 w 1723"/>
                  <a:gd name="T15" fmla="*/ 1818 h 2986"/>
                  <a:gd name="T16" fmla="*/ 195 w 1723"/>
                  <a:gd name="T17" fmla="*/ 1861 h 2986"/>
                  <a:gd name="T18" fmla="*/ 177 w 1723"/>
                  <a:gd name="T19" fmla="*/ 1900 h 2986"/>
                  <a:gd name="T20" fmla="*/ 195 w 1723"/>
                  <a:gd name="T21" fmla="*/ 1937 h 2986"/>
                  <a:gd name="T22" fmla="*/ 182 w 1723"/>
                  <a:gd name="T23" fmla="*/ 1972 h 2986"/>
                  <a:gd name="T24" fmla="*/ 166 w 1723"/>
                  <a:gd name="T25" fmla="*/ 1992 h 2986"/>
                  <a:gd name="T26" fmla="*/ 183 w 1723"/>
                  <a:gd name="T27" fmla="*/ 2038 h 2986"/>
                  <a:gd name="T28" fmla="*/ 223 w 1723"/>
                  <a:gd name="T29" fmla="*/ 2113 h 2986"/>
                  <a:gd name="T30" fmla="*/ 247 w 1723"/>
                  <a:gd name="T31" fmla="*/ 2146 h 2986"/>
                  <a:gd name="T32" fmla="*/ 242 w 1723"/>
                  <a:gd name="T33" fmla="*/ 2183 h 2986"/>
                  <a:gd name="T34" fmla="*/ 250 w 1723"/>
                  <a:gd name="T35" fmla="*/ 2208 h 2986"/>
                  <a:gd name="T36" fmla="*/ 268 w 1723"/>
                  <a:gd name="T37" fmla="*/ 2248 h 2986"/>
                  <a:gd name="T38" fmla="*/ 267 w 1723"/>
                  <a:gd name="T39" fmla="*/ 2301 h 2986"/>
                  <a:gd name="T40" fmla="*/ 228 w 1723"/>
                  <a:gd name="T41" fmla="*/ 2340 h 2986"/>
                  <a:gd name="T42" fmla="*/ 218 w 1723"/>
                  <a:gd name="T43" fmla="*/ 2388 h 2986"/>
                  <a:gd name="T44" fmla="*/ 199 w 1723"/>
                  <a:gd name="T45" fmla="*/ 2432 h 2986"/>
                  <a:gd name="T46" fmla="*/ 190 w 1723"/>
                  <a:gd name="T47" fmla="*/ 2463 h 2986"/>
                  <a:gd name="T48" fmla="*/ 156 w 1723"/>
                  <a:gd name="T49" fmla="*/ 2492 h 2986"/>
                  <a:gd name="T50" fmla="*/ 120 w 1723"/>
                  <a:gd name="T51" fmla="*/ 2566 h 2986"/>
                  <a:gd name="T52" fmla="*/ 96 w 1723"/>
                  <a:gd name="T53" fmla="*/ 2599 h 2986"/>
                  <a:gd name="T54" fmla="*/ 73 w 1723"/>
                  <a:gd name="T55" fmla="*/ 2611 h 2986"/>
                  <a:gd name="T56" fmla="*/ 54 w 1723"/>
                  <a:gd name="T57" fmla="*/ 2692 h 2986"/>
                  <a:gd name="T58" fmla="*/ 62 w 1723"/>
                  <a:gd name="T59" fmla="*/ 2739 h 2986"/>
                  <a:gd name="T60" fmla="*/ 24 w 1723"/>
                  <a:gd name="T61" fmla="*/ 2800 h 2986"/>
                  <a:gd name="T62" fmla="*/ 25 w 1723"/>
                  <a:gd name="T63" fmla="*/ 2855 h 2986"/>
                  <a:gd name="T64" fmla="*/ 10 w 1723"/>
                  <a:gd name="T65" fmla="*/ 2921 h 2986"/>
                  <a:gd name="T66" fmla="*/ 10 w 1723"/>
                  <a:gd name="T67" fmla="*/ 2959 h 2986"/>
                  <a:gd name="T68" fmla="*/ 85 w 1723"/>
                  <a:gd name="T69" fmla="*/ 2961 h 2986"/>
                  <a:gd name="T70" fmla="*/ 121 w 1723"/>
                  <a:gd name="T71" fmla="*/ 2896 h 2986"/>
                  <a:gd name="T72" fmla="*/ 221 w 1723"/>
                  <a:gd name="T73" fmla="*/ 2886 h 2986"/>
                  <a:gd name="T74" fmla="*/ 242 w 1723"/>
                  <a:gd name="T75" fmla="*/ 2930 h 2986"/>
                  <a:gd name="T76" fmla="*/ 266 w 1723"/>
                  <a:gd name="T77" fmla="*/ 2848 h 2986"/>
                  <a:gd name="T78" fmla="*/ 355 w 1723"/>
                  <a:gd name="T79" fmla="*/ 2845 h 2986"/>
                  <a:gd name="T80" fmla="*/ 443 w 1723"/>
                  <a:gd name="T81" fmla="*/ 2884 h 2986"/>
                  <a:gd name="T82" fmla="*/ 556 w 1723"/>
                  <a:gd name="T83" fmla="*/ 2919 h 2986"/>
                  <a:gd name="T84" fmla="*/ 610 w 1723"/>
                  <a:gd name="T85" fmla="*/ 2826 h 2986"/>
                  <a:gd name="T86" fmla="*/ 700 w 1723"/>
                  <a:gd name="T87" fmla="*/ 2797 h 2986"/>
                  <a:gd name="T88" fmla="*/ 767 w 1723"/>
                  <a:gd name="T89" fmla="*/ 2826 h 2986"/>
                  <a:gd name="T90" fmla="*/ 805 w 1723"/>
                  <a:gd name="T91" fmla="*/ 2853 h 2986"/>
                  <a:gd name="T92" fmla="*/ 839 w 1723"/>
                  <a:gd name="T93" fmla="*/ 2751 h 2986"/>
                  <a:gd name="T94" fmla="*/ 866 w 1723"/>
                  <a:gd name="T95" fmla="*/ 2666 h 2986"/>
                  <a:gd name="T96" fmla="*/ 927 w 1723"/>
                  <a:gd name="T97" fmla="*/ 2655 h 2986"/>
                  <a:gd name="T98" fmla="*/ 909 w 1723"/>
                  <a:gd name="T99" fmla="*/ 2614 h 2986"/>
                  <a:gd name="T100" fmla="*/ 966 w 1723"/>
                  <a:gd name="T101" fmla="*/ 2652 h 2986"/>
                  <a:gd name="T102" fmla="*/ 1005 w 1723"/>
                  <a:gd name="T103" fmla="*/ 2717 h 2986"/>
                  <a:gd name="T104" fmla="*/ 1098 w 1723"/>
                  <a:gd name="T105" fmla="*/ 2751 h 2986"/>
                  <a:gd name="T106" fmla="*/ 1169 w 1723"/>
                  <a:gd name="T107" fmla="*/ 2637 h 2986"/>
                  <a:gd name="T108" fmla="*/ 1232 w 1723"/>
                  <a:gd name="T109" fmla="*/ 2519 h 2986"/>
                  <a:gd name="T110" fmla="*/ 1299 w 1723"/>
                  <a:gd name="T111" fmla="*/ 2440 h 2986"/>
                  <a:gd name="T112" fmla="*/ 1406 w 1723"/>
                  <a:gd name="T113" fmla="*/ 2298 h 2986"/>
                  <a:gd name="T114" fmla="*/ 1374 w 1723"/>
                  <a:gd name="T115" fmla="*/ 2206 h 2986"/>
                  <a:gd name="T116" fmla="*/ 1462 w 1723"/>
                  <a:gd name="T117" fmla="*/ 2164 h 2986"/>
                  <a:gd name="T118" fmla="*/ 1610 w 1723"/>
                  <a:gd name="T119" fmla="*/ 2128 h 2986"/>
                  <a:gd name="T120" fmla="*/ 1709 w 1723"/>
                  <a:gd name="T121" fmla="*/ 2102 h 29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723" h="2986">
                    <a:moveTo>
                      <a:pt x="1707" y="2065"/>
                    </a:moveTo>
                    <a:cubicBezTo>
                      <a:pt x="1708" y="2064"/>
                      <a:pt x="1708" y="2064"/>
                      <a:pt x="1708" y="2064"/>
                    </a:cubicBezTo>
                    <a:cubicBezTo>
                      <a:pt x="1714" y="2059"/>
                      <a:pt x="1723" y="2051"/>
                      <a:pt x="1721" y="2042"/>
                    </a:cubicBezTo>
                    <a:cubicBezTo>
                      <a:pt x="1718" y="2034"/>
                      <a:pt x="1708" y="2029"/>
                      <a:pt x="1700" y="2029"/>
                    </a:cubicBezTo>
                    <a:cubicBezTo>
                      <a:pt x="1698" y="2029"/>
                      <a:pt x="1695" y="2029"/>
                      <a:pt x="1693" y="2029"/>
                    </a:cubicBezTo>
                    <a:cubicBezTo>
                      <a:pt x="1686" y="2029"/>
                      <a:pt x="1678" y="2029"/>
                      <a:pt x="1672" y="2025"/>
                    </a:cubicBezTo>
                    <a:cubicBezTo>
                      <a:pt x="1670" y="2023"/>
                      <a:pt x="1668" y="2021"/>
                      <a:pt x="1668" y="2019"/>
                    </a:cubicBezTo>
                    <a:cubicBezTo>
                      <a:pt x="1667" y="2015"/>
                      <a:pt x="1669" y="2010"/>
                      <a:pt x="1673" y="2004"/>
                    </a:cubicBezTo>
                    <a:cubicBezTo>
                      <a:pt x="1675" y="2002"/>
                      <a:pt x="1676" y="2001"/>
                      <a:pt x="1677" y="2000"/>
                    </a:cubicBezTo>
                    <a:cubicBezTo>
                      <a:pt x="1681" y="1994"/>
                      <a:pt x="1685" y="1989"/>
                      <a:pt x="1685" y="1981"/>
                    </a:cubicBezTo>
                    <a:cubicBezTo>
                      <a:pt x="1685" y="1978"/>
                      <a:pt x="1685" y="1976"/>
                      <a:pt x="1684" y="1973"/>
                    </a:cubicBezTo>
                    <a:cubicBezTo>
                      <a:pt x="1684" y="1972"/>
                      <a:pt x="1684" y="1971"/>
                      <a:pt x="1684" y="1970"/>
                    </a:cubicBezTo>
                    <a:cubicBezTo>
                      <a:pt x="1684" y="1970"/>
                      <a:pt x="1684" y="1969"/>
                      <a:pt x="1684" y="1969"/>
                    </a:cubicBezTo>
                    <a:cubicBezTo>
                      <a:pt x="1683" y="1967"/>
                      <a:pt x="1683" y="1966"/>
                      <a:pt x="1682" y="1964"/>
                    </a:cubicBezTo>
                    <a:cubicBezTo>
                      <a:pt x="1678" y="1957"/>
                      <a:pt x="1673" y="1951"/>
                      <a:pt x="1667" y="1946"/>
                    </a:cubicBezTo>
                    <a:cubicBezTo>
                      <a:pt x="1667" y="1946"/>
                      <a:pt x="1667" y="1946"/>
                      <a:pt x="1667" y="1946"/>
                    </a:cubicBezTo>
                    <a:cubicBezTo>
                      <a:pt x="1660" y="1938"/>
                      <a:pt x="1652" y="1931"/>
                      <a:pt x="1651" y="1920"/>
                    </a:cubicBezTo>
                    <a:cubicBezTo>
                      <a:pt x="1650" y="1913"/>
                      <a:pt x="1651" y="1896"/>
                      <a:pt x="1655" y="1889"/>
                    </a:cubicBezTo>
                    <a:cubicBezTo>
                      <a:pt x="1657" y="1887"/>
                      <a:pt x="1659" y="1886"/>
                      <a:pt x="1661" y="1885"/>
                    </a:cubicBezTo>
                    <a:cubicBezTo>
                      <a:pt x="1663" y="1885"/>
                      <a:pt x="1665" y="1884"/>
                      <a:pt x="1666" y="1883"/>
                    </a:cubicBezTo>
                    <a:cubicBezTo>
                      <a:pt x="1669" y="1880"/>
                      <a:pt x="1673" y="1876"/>
                      <a:pt x="1675" y="1873"/>
                    </a:cubicBezTo>
                    <a:cubicBezTo>
                      <a:pt x="1678" y="1870"/>
                      <a:pt x="1678" y="1867"/>
                      <a:pt x="1677" y="1864"/>
                    </a:cubicBezTo>
                    <a:cubicBezTo>
                      <a:pt x="1677" y="1863"/>
                      <a:pt x="1676" y="1862"/>
                      <a:pt x="1676" y="1860"/>
                    </a:cubicBezTo>
                    <a:cubicBezTo>
                      <a:pt x="1676" y="1856"/>
                      <a:pt x="1676" y="1851"/>
                      <a:pt x="1677" y="1846"/>
                    </a:cubicBezTo>
                    <a:cubicBezTo>
                      <a:pt x="1677" y="1844"/>
                      <a:pt x="1678" y="1842"/>
                      <a:pt x="1679" y="1840"/>
                    </a:cubicBezTo>
                    <a:cubicBezTo>
                      <a:pt x="1680" y="1838"/>
                      <a:pt x="1681" y="1836"/>
                      <a:pt x="1681" y="1834"/>
                    </a:cubicBezTo>
                    <a:cubicBezTo>
                      <a:pt x="1682" y="1831"/>
                      <a:pt x="1682" y="1827"/>
                      <a:pt x="1682" y="1824"/>
                    </a:cubicBezTo>
                    <a:cubicBezTo>
                      <a:pt x="1682" y="1822"/>
                      <a:pt x="1682" y="1821"/>
                      <a:pt x="1682" y="1819"/>
                    </a:cubicBezTo>
                    <a:cubicBezTo>
                      <a:pt x="1682" y="1815"/>
                      <a:pt x="1681" y="1811"/>
                      <a:pt x="1681" y="1806"/>
                    </a:cubicBezTo>
                    <a:cubicBezTo>
                      <a:pt x="1680" y="1805"/>
                      <a:pt x="1680" y="1803"/>
                      <a:pt x="1680" y="1801"/>
                    </a:cubicBezTo>
                    <a:cubicBezTo>
                      <a:pt x="1678" y="1789"/>
                      <a:pt x="1677" y="1776"/>
                      <a:pt x="1675" y="1764"/>
                    </a:cubicBezTo>
                    <a:cubicBezTo>
                      <a:pt x="1675" y="1758"/>
                      <a:pt x="1674" y="1752"/>
                      <a:pt x="1673" y="1745"/>
                    </a:cubicBezTo>
                    <a:cubicBezTo>
                      <a:pt x="1666" y="1690"/>
                      <a:pt x="1660" y="1635"/>
                      <a:pt x="1653" y="1580"/>
                    </a:cubicBezTo>
                    <a:cubicBezTo>
                      <a:pt x="1652" y="1571"/>
                      <a:pt x="1652" y="1571"/>
                      <a:pt x="1652" y="1571"/>
                    </a:cubicBezTo>
                    <a:cubicBezTo>
                      <a:pt x="1577" y="938"/>
                      <a:pt x="1577" y="938"/>
                      <a:pt x="1577" y="938"/>
                    </a:cubicBezTo>
                    <a:cubicBezTo>
                      <a:pt x="1551" y="724"/>
                      <a:pt x="1526" y="509"/>
                      <a:pt x="1500" y="295"/>
                    </a:cubicBezTo>
                    <a:cubicBezTo>
                      <a:pt x="1495" y="255"/>
                      <a:pt x="1495" y="255"/>
                      <a:pt x="1495" y="255"/>
                    </a:cubicBezTo>
                    <a:cubicBezTo>
                      <a:pt x="1465" y="0"/>
                      <a:pt x="1465" y="0"/>
                      <a:pt x="1465" y="0"/>
                    </a:cubicBezTo>
                    <a:cubicBezTo>
                      <a:pt x="428" y="115"/>
                      <a:pt x="428" y="115"/>
                      <a:pt x="428" y="115"/>
                    </a:cubicBezTo>
                    <a:cubicBezTo>
                      <a:pt x="426" y="116"/>
                      <a:pt x="424" y="118"/>
                      <a:pt x="423" y="119"/>
                    </a:cubicBezTo>
                    <a:cubicBezTo>
                      <a:pt x="421" y="120"/>
                      <a:pt x="420" y="122"/>
                      <a:pt x="419" y="123"/>
                    </a:cubicBezTo>
                    <a:cubicBezTo>
                      <a:pt x="417" y="125"/>
                      <a:pt x="415" y="126"/>
                      <a:pt x="413" y="128"/>
                    </a:cubicBezTo>
                    <a:cubicBezTo>
                      <a:pt x="405" y="134"/>
                      <a:pt x="397" y="141"/>
                      <a:pt x="388" y="145"/>
                    </a:cubicBezTo>
                    <a:cubicBezTo>
                      <a:pt x="379" y="150"/>
                      <a:pt x="368" y="150"/>
                      <a:pt x="361" y="157"/>
                    </a:cubicBezTo>
                    <a:cubicBezTo>
                      <a:pt x="351" y="168"/>
                      <a:pt x="339" y="177"/>
                      <a:pt x="327" y="186"/>
                    </a:cubicBezTo>
                    <a:cubicBezTo>
                      <a:pt x="317" y="193"/>
                      <a:pt x="308" y="201"/>
                      <a:pt x="297" y="207"/>
                    </a:cubicBezTo>
                    <a:cubicBezTo>
                      <a:pt x="288" y="212"/>
                      <a:pt x="277" y="214"/>
                      <a:pt x="268" y="219"/>
                    </a:cubicBezTo>
                    <a:cubicBezTo>
                      <a:pt x="262" y="222"/>
                      <a:pt x="256" y="225"/>
                      <a:pt x="248" y="227"/>
                    </a:cubicBezTo>
                    <a:cubicBezTo>
                      <a:pt x="239" y="228"/>
                      <a:pt x="231" y="231"/>
                      <a:pt x="223" y="233"/>
                    </a:cubicBezTo>
                    <a:cubicBezTo>
                      <a:pt x="216" y="236"/>
                      <a:pt x="208" y="236"/>
                      <a:pt x="201" y="237"/>
                    </a:cubicBezTo>
                    <a:cubicBezTo>
                      <a:pt x="193" y="237"/>
                      <a:pt x="186" y="237"/>
                      <a:pt x="179" y="237"/>
                    </a:cubicBezTo>
                    <a:cubicBezTo>
                      <a:pt x="175" y="237"/>
                      <a:pt x="171" y="237"/>
                      <a:pt x="167" y="237"/>
                    </a:cubicBezTo>
                    <a:cubicBezTo>
                      <a:pt x="165" y="237"/>
                      <a:pt x="163" y="237"/>
                      <a:pt x="161" y="237"/>
                    </a:cubicBezTo>
                    <a:cubicBezTo>
                      <a:pt x="160" y="236"/>
                      <a:pt x="158" y="234"/>
                      <a:pt x="157" y="234"/>
                    </a:cubicBezTo>
                    <a:cubicBezTo>
                      <a:pt x="153" y="235"/>
                      <a:pt x="154" y="238"/>
                      <a:pt x="150" y="239"/>
                    </a:cubicBezTo>
                    <a:cubicBezTo>
                      <a:pt x="147" y="240"/>
                      <a:pt x="144" y="237"/>
                      <a:pt x="142" y="235"/>
                    </a:cubicBezTo>
                    <a:cubicBezTo>
                      <a:pt x="136" y="231"/>
                      <a:pt x="131" y="232"/>
                      <a:pt x="125" y="230"/>
                    </a:cubicBezTo>
                    <a:cubicBezTo>
                      <a:pt x="109" y="224"/>
                      <a:pt x="130" y="211"/>
                      <a:pt x="117" y="205"/>
                    </a:cubicBezTo>
                    <a:cubicBezTo>
                      <a:pt x="115" y="206"/>
                      <a:pt x="113" y="209"/>
                      <a:pt x="112" y="211"/>
                    </a:cubicBezTo>
                    <a:cubicBezTo>
                      <a:pt x="110" y="204"/>
                      <a:pt x="107" y="212"/>
                      <a:pt x="105" y="212"/>
                    </a:cubicBezTo>
                    <a:cubicBezTo>
                      <a:pt x="100" y="212"/>
                      <a:pt x="92" y="203"/>
                      <a:pt x="89" y="200"/>
                    </a:cubicBezTo>
                    <a:cubicBezTo>
                      <a:pt x="87" y="197"/>
                      <a:pt x="82" y="194"/>
                      <a:pt x="77" y="192"/>
                    </a:cubicBezTo>
                    <a:cubicBezTo>
                      <a:pt x="77" y="195"/>
                      <a:pt x="77" y="198"/>
                      <a:pt x="78" y="201"/>
                    </a:cubicBezTo>
                    <a:cubicBezTo>
                      <a:pt x="79" y="215"/>
                      <a:pt x="80" y="228"/>
                      <a:pt x="81" y="242"/>
                    </a:cubicBezTo>
                    <a:cubicBezTo>
                      <a:pt x="81" y="244"/>
                      <a:pt x="81" y="244"/>
                      <a:pt x="81" y="244"/>
                    </a:cubicBezTo>
                    <a:cubicBezTo>
                      <a:pt x="82" y="257"/>
                      <a:pt x="83" y="271"/>
                      <a:pt x="84" y="284"/>
                    </a:cubicBezTo>
                    <a:cubicBezTo>
                      <a:pt x="85" y="288"/>
                      <a:pt x="85" y="292"/>
                      <a:pt x="85" y="295"/>
                    </a:cubicBezTo>
                    <a:cubicBezTo>
                      <a:pt x="107" y="561"/>
                      <a:pt x="107" y="561"/>
                      <a:pt x="107" y="561"/>
                    </a:cubicBezTo>
                    <a:cubicBezTo>
                      <a:pt x="109" y="587"/>
                      <a:pt x="111" y="613"/>
                      <a:pt x="114" y="639"/>
                    </a:cubicBezTo>
                    <a:cubicBezTo>
                      <a:pt x="116" y="666"/>
                      <a:pt x="118" y="693"/>
                      <a:pt x="120" y="720"/>
                    </a:cubicBezTo>
                    <a:cubicBezTo>
                      <a:pt x="122" y="748"/>
                      <a:pt x="125" y="776"/>
                      <a:pt x="127" y="804"/>
                    </a:cubicBezTo>
                    <a:cubicBezTo>
                      <a:pt x="129" y="832"/>
                      <a:pt x="132" y="860"/>
                      <a:pt x="134" y="889"/>
                    </a:cubicBezTo>
                    <a:cubicBezTo>
                      <a:pt x="136" y="917"/>
                      <a:pt x="139" y="946"/>
                      <a:pt x="141" y="974"/>
                    </a:cubicBezTo>
                    <a:cubicBezTo>
                      <a:pt x="148" y="1060"/>
                      <a:pt x="148" y="1060"/>
                      <a:pt x="148" y="1060"/>
                    </a:cubicBezTo>
                    <a:cubicBezTo>
                      <a:pt x="150" y="1087"/>
                      <a:pt x="152" y="1115"/>
                      <a:pt x="155" y="1142"/>
                    </a:cubicBezTo>
                    <a:cubicBezTo>
                      <a:pt x="169" y="1313"/>
                      <a:pt x="169" y="1313"/>
                      <a:pt x="169" y="1313"/>
                    </a:cubicBezTo>
                    <a:cubicBezTo>
                      <a:pt x="171" y="1338"/>
                      <a:pt x="173" y="1364"/>
                      <a:pt x="175" y="1389"/>
                    </a:cubicBezTo>
                    <a:cubicBezTo>
                      <a:pt x="205" y="1754"/>
                      <a:pt x="205" y="1754"/>
                      <a:pt x="205" y="1754"/>
                    </a:cubicBezTo>
                    <a:cubicBezTo>
                      <a:pt x="206" y="1766"/>
                      <a:pt x="207" y="1779"/>
                      <a:pt x="208" y="1791"/>
                    </a:cubicBezTo>
                    <a:cubicBezTo>
                      <a:pt x="210" y="1818"/>
                      <a:pt x="210" y="1818"/>
                      <a:pt x="210" y="1818"/>
                    </a:cubicBezTo>
                    <a:cubicBezTo>
                      <a:pt x="210" y="1820"/>
                      <a:pt x="210" y="1822"/>
                      <a:pt x="211" y="1824"/>
                    </a:cubicBezTo>
                    <a:cubicBezTo>
                      <a:pt x="211" y="1828"/>
                      <a:pt x="211" y="1832"/>
                      <a:pt x="212" y="1836"/>
                    </a:cubicBezTo>
                    <a:cubicBezTo>
                      <a:pt x="212" y="1839"/>
                      <a:pt x="212" y="1843"/>
                      <a:pt x="212" y="1847"/>
                    </a:cubicBezTo>
                    <a:cubicBezTo>
                      <a:pt x="212" y="1847"/>
                      <a:pt x="212" y="1847"/>
                      <a:pt x="212" y="1847"/>
                    </a:cubicBezTo>
                    <a:cubicBezTo>
                      <a:pt x="212" y="1851"/>
                      <a:pt x="211" y="1854"/>
                      <a:pt x="207" y="1855"/>
                    </a:cubicBezTo>
                    <a:cubicBezTo>
                      <a:pt x="206" y="1855"/>
                      <a:pt x="206" y="1855"/>
                      <a:pt x="206" y="1855"/>
                    </a:cubicBezTo>
                    <a:cubicBezTo>
                      <a:pt x="205" y="1855"/>
                      <a:pt x="205" y="1855"/>
                      <a:pt x="204" y="1855"/>
                    </a:cubicBezTo>
                    <a:cubicBezTo>
                      <a:pt x="203" y="1856"/>
                      <a:pt x="203" y="1857"/>
                      <a:pt x="202" y="1857"/>
                    </a:cubicBezTo>
                    <a:cubicBezTo>
                      <a:pt x="202" y="1858"/>
                      <a:pt x="202" y="1859"/>
                      <a:pt x="201" y="1860"/>
                    </a:cubicBezTo>
                    <a:cubicBezTo>
                      <a:pt x="199" y="1861"/>
                      <a:pt x="197" y="1861"/>
                      <a:pt x="195" y="1861"/>
                    </a:cubicBezTo>
                    <a:cubicBezTo>
                      <a:pt x="195" y="1861"/>
                      <a:pt x="194" y="1861"/>
                      <a:pt x="194" y="1861"/>
                    </a:cubicBezTo>
                    <a:cubicBezTo>
                      <a:pt x="193" y="1861"/>
                      <a:pt x="191" y="1861"/>
                      <a:pt x="190" y="1861"/>
                    </a:cubicBezTo>
                    <a:cubicBezTo>
                      <a:pt x="184" y="1863"/>
                      <a:pt x="183" y="1867"/>
                      <a:pt x="182" y="1871"/>
                    </a:cubicBezTo>
                    <a:cubicBezTo>
                      <a:pt x="182" y="1874"/>
                      <a:pt x="181" y="1876"/>
                      <a:pt x="180" y="1879"/>
                    </a:cubicBezTo>
                    <a:cubicBezTo>
                      <a:pt x="179" y="1880"/>
                      <a:pt x="178" y="1881"/>
                      <a:pt x="176" y="1882"/>
                    </a:cubicBezTo>
                    <a:cubicBezTo>
                      <a:pt x="174" y="1884"/>
                      <a:pt x="171" y="1886"/>
                      <a:pt x="171" y="1888"/>
                    </a:cubicBezTo>
                    <a:cubicBezTo>
                      <a:pt x="171" y="1889"/>
                      <a:pt x="171" y="1890"/>
                      <a:pt x="172" y="1891"/>
                    </a:cubicBezTo>
                    <a:cubicBezTo>
                      <a:pt x="173" y="1892"/>
                      <a:pt x="174" y="1892"/>
                      <a:pt x="175" y="1892"/>
                    </a:cubicBezTo>
                    <a:cubicBezTo>
                      <a:pt x="177" y="1893"/>
                      <a:pt x="179" y="1894"/>
                      <a:pt x="178" y="1898"/>
                    </a:cubicBezTo>
                    <a:cubicBezTo>
                      <a:pt x="178" y="1899"/>
                      <a:pt x="177" y="1899"/>
                      <a:pt x="177" y="1900"/>
                    </a:cubicBezTo>
                    <a:cubicBezTo>
                      <a:pt x="176" y="1901"/>
                      <a:pt x="176" y="1901"/>
                      <a:pt x="176" y="1902"/>
                    </a:cubicBezTo>
                    <a:cubicBezTo>
                      <a:pt x="176" y="1904"/>
                      <a:pt x="177" y="1904"/>
                      <a:pt x="178" y="1905"/>
                    </a:cubicBezTo>
                    <a:cubicBezTo>
                      <a:pt x="178" y="1905"/>
                      <a:pt x="179" y="1905"/>
                      <a:pt x="180" y="1906"/>
                    </a:cubicBezTo>
                    <a:cubicBezTo>
                      <a:pt x="181" y="1908"/>
                      <a:pt x="182" y="1911"/>
                      <a:pt x="182" y="1914"/>
                    </a:cubicBezTo>
                    <a:cubicBezTo>
                      <a:pt x="182" y="1917"/>
                      <a:pt x="182" y="1921"/>
                      <a:pt x="185" y="1923"/>
                    </a:cubicBezTo>
                    <a:cubicBezTo>
                      <a:pt x="186" y="1924"/>
                      <a:pt x="187" y="1924"/>
                      <a:pt x="188" y="1924"/>
                    </a:cubicBezTo>
                    <a:cubicBezTo>
                      <a:pt x="190" y="1925"/>
                      <a:pt x="191" y="1925"/>
                      <a:pt x="192" y="1926"/>
                    </a:cubicBezTo>
                    <a:cubicBezTo>
                      <a:pt x="194" y="1927"/>
                      <a:pt x="194" y="1930"/>
                      <a:pt x="194" y="1932"/>
                    </a:cubicBezTo>
                    <a:cubicBezTo>
                      <a:pt x="194" y="1933"/>
                      <a:pt x="194" y="1934"/>
                      <a:pt x="194" y="1935"/>
                    </a:cubicBezTo>
                    <a:cubicBezTo>
                      <a:pt x="194" y="1936"/>
                      <a:pt x="195" y="1936"/>
                      <a:pt x="195" y="1937"/>
                    </a:cubicBezTo>
                    <a:cubicBezTo>
                      <a:pt x="195" y="1940"/>
                      <a:pt x="196" y="1942"/>
                      <a:pt x="196" y="1945"/>
                    </a:cubicBezTo>
                    <a:cubicBezTo>
                      <a:pt x="195" y="1946"/>
                      <a:pt x="195" y="1948"/>
                      <a:pt x="195" y="1949"/>
                    </a:cubicBezTo>
                    <a:cubicBezTo>
                      <a:pt x="195" y="1950"/>
                      <a:pt x="194" y="1951"/>
                      <a:pt x="194" y="1953"/>
                    </a:cubicBezTo>
                    <a:cubicBezTo>
                      <a:pt x="194" y="1953"/>
                      <a:pt x="194" y="1954"/>
                      <a:pt x="194" y="1955"/>
                    </a:cubicBezTo>
                    <a:cubicBezTo>
                      <a:pt x="194" y="1957"/>
                      <a:pt x="194" y="1960"/>
                      <a:pt x="193" y="1962"/>
                    </a:cubicBezTo>
                    <a:cubicBezTo>
                      <a:pt x="192" y="1963"/>
                      <a:pt x="190" y="1964"/>
                      <a:pt x="189" y="1965"/>
                    </a:cubicBezTo>
                    <a:cubicBezTo>
                      <a:pt x="188" y="1965"/>
                      <a:pt x="187" y="1966"/>
                      <a:pt x="186" y="1967"/>
                    </a:cubicBezTo>
                    <a:cubicBezTo>
                      <a:pt x="186" y="1968"/>
                      <a:pt x="185" y="1968"/>
                      <a:pt x="185" y="1969"/>
                    </a:cubicBezTo>
                    <a:cubicBezTo>
                      <a:pt x="185" y="1970"/>
                      <a:pt x="185" y="1970"/>
                      <a:pt x="184" y="1971"/>
                    </a:cubicBezTo>
                    <a:cubicBezTo>
                      <a:pt x="183" y="1972"/>
                      <a:pt x="182" y="1972"/>
                      <a:pt x="182" y="1972"/>
                    </a:cubicBezTo>
                    <a:cubicBezTo>
                      <a:pt x="181" y="1972"/>
                      <a:pt x="180" y="1972"/>
                      <a:pt x="180" y="1972"/>
                    </a:cubicBezTo>
                    <a:cubicBezTo>
                      <a:pt x="177" y="1974"/>
                      <a:pt x="177" y="1975"/>
                      <a:pt x="177" y="1977"/>
                    </a:cubicBezTo>
                    <a:cubicBezTo>
                      <a:pt x="177" y="1978"/>
                      <a:pt x="176" y="1979"/>
                      <a:pt x="176" y="1981"/>
                    </a:cubicBezTo>
                    <a:cubicBezTo>
                      <a:pt x="175" y="1982"/>
                      <a:pt x="174" y="1982"/>
                      <a:pt x="173" y="1982"/>
                    </a:cubicBezTo>
                    <a:cubicBezTo>
                      <a:pt x="173" y="1982"/>
                      <a:pt x="172" y="1982"/>
                      <a:pt x="172" y="1982"/>
                    </a:cubicBezTo>
                    <a:cubicBezTo>
                      <a:pt x="171" y="1983"/>
                      <a:pt x="171" y="1984"/>
                      <a:pt x="171" y="1985"/>
                    </a:cubicBezTo>
                    <a:cubicBezTo>
                      <a:pt x="170" y="1985"/>
                      <a:pt x="170" y="1986"/>
                      <a:pt x="170" y="1986"/>
                    </a:cubicBezTo>
                    <a:cubicBezTo>
                      <a:pt x="169" y="1987"/>
                      <a:pt x="169" y="1987"/>
                      <a:pt x="168" y="1988"/>
                    </a:cubicBezTo>
                    <a:cubicBezTo>
                      <a:pt x="168" y="1988"/>
                      <a:pt x="167" y="1988"/>
                      <a:pt x="167" y="1989"/>
                    </a:cubicBezTo>
                    <a:cubicBezTo>
                      <a:pt x="166" y="1990"/>
                      <a:pt x="166" y="1991"/>
                      <a:pt x="166" y="1992"/>
                    </a:cubicBezTo>
                    <a:cubicBezTo>
                      <a:pt x="166" y="1992"/>
                      <a:pt x="166" y="1992"/>
                      <a:pt x="166" y="1993"/>
                    </a:cubicBezTo>
                    <a:cubicBezTo>
                      <a:pt x="165" y="1996"/>
                      <a:pt x="164" y="1997"/>
                      <a:pt x="163" y="1999"/>
                    </a:cubicBezTo>
                    <a:cubicBezTo>
                      <a:pt x="162" y="1999"/>
                      <a:pt x="161" y="2000"/>
                      <a:pt x="161" y="2001"/>
                    </a:cubicBezTo>
                    <a:cubicBezTo>
                      <a:pt x="158" y="2005"/>
                      <a:pt x="160" y="2008"/>
                      <a:pt x="162" y="2012"/>
                    </a:cubicBezTo>
                    <a:cubicBezTo>
                      <a:pt x="163" y="2013"/>
                      <a:pt x="164" y="2014"/>
                      <a:pt x="164" y="2015"/>
                    </a:cubicBezTo>
                    <a:cubicBezTo>
                      <a:pt x="165" y="2017"/>
                      <a:pt x="165" y="2019"/>
                      <a:pt x="165" y="2022"/>
                    </a:cubicBezTo>
                    <a:cubicBezTo>
                      <a:pt x="165" y="2025"/>
                      <a:pt x="165" y="2029"/>
                      <a:pt x="168" y="2030"/>
                    </a:cubicBezTo>
                    <a:cubicBezTo>
                      <a:pt x="170" y="2031"/>
                      <a:pt x="172" y="2031"/>
                      <a:pt x="174" y="2031"/>
                    </a:cubicBezTo>
                    <a:cubicBezTo>
                      <a:pt x="178" y="2032"/>
                      <a:pt x="181" y="2032"/>
                      <a:pt x="183" y="2036"/>
                    </a:cubicBezTo>
                    <a:cubicBezTo>
                      <a:pt x="183" y="2037"/>
                      <a:pt x="183" y="2037"/>
                      <a:pt x="183" y="2038"/>
                    </a:cubicBezTo>
                    <a:cubicBezTo>
                      <a:pt x="184" y="2040"/>
                      <a:pt x="184" y="2041"/>
                      <a:pt x="186" y="2043"/>
                    </a:cubicBezTo>
                    <a:cubicBezTo>
                      <a:pt x="188" y="2045"/>
                      <a:pt x="191" y="2046"/>
                      <a:pt x="194" y="2048"/>
                    </a:cubicBezTo>
                    <a:cubicBezTo>
                      <a:pt x="199" y="2050"/>
                      <a:pt x="204" y="2054"/>
                      <a:pt x="207" y="2058"/>
                    </a:cubicBezTo>
                    <a:cubicBezTo>
                      <a:pt x="209" y="2061"/>
                      <a:pt x="209" y="2066"/>
                      <a:pt x="209" y="2070"/>
                    </a:cubicBezTo>
                    <a:cubicBezTo>
                      <a:pt x="209" y="2072"/>
                      <a:pt x="209" y="2075"/>
                      <a:pt x="209" y="2077"/>
                    </a:cubicBezTo>
                    <a:cubicBezTo>
                      <a:pt x="210" y="2079"/>
                      <a:pt x="211" y="2082"/>
                      <a:pt x="212" y="2084"/>
                    </a:cubicBezTo>
                    <a:cubicBezTo>
                      <a:pt x="214" y="2087"/>
                      <a:pt x="216" y="2090"/>
                      <a:pt x="216" y="2094"/>
                    </a:cubicBezTo>
                    <a:cubicBezTo>
                      <a:pt x="216" y="2096"/>
                      <a:pt x="214" y="2098"/>
                      <a:pt x="213" y="2100"/>
                    </a:cubicBezTo>
                    <a:cubicBezTo>
                      <a:pt x="211" y="2102"/>
                      <a:pt x="209" y="2104"/>
                      <a:pt x="213" y="2108"/>
                    </a:cubicBezTo>
                    <a:cubicBezTo>
                      <a:pt x="215" y="2110"/>
                      <a:pt x="219" y="2112"/>
                      <a:pt x="223" y="2113"/>
                    </a:cubicBezTo>
                    <a:cubicBezTo>
                      <a:pt x="224" y="2114"/>
                      <a:pt x="226" y="2114"/>
                      <a:pt x="227" y="2114"/>
                    </a:cubicBezTo>
                    <a:cubicBezTo>
                      <a:pt x="230" y="2115"/>
                      <a:pt x="233" y="2115"/>
                      <a:pt x="235" y="2117"/>
                    </a:cubicBezTo>
                    <a:cubicBezTo>
                      <a:pt x="235" y="2117"/>
                      <a:pt x="236" y="2118"/>
                      <a:pt x="236" y="2119"/>
                    </a:cubicBezTo>
                    <a:cubicBezTo>
                      <a:pt x="237" y="2120"/>
                      <a:pt x="237" y="2121"/>
                      <a:pt x="238" y="2121"/>
                    </a:cubicBezTo>
                    <a:cubicBezTo>
                      <a:pt x="239" y="2122"/>
                      <a:pt x="240" y="2122"/>
                      <a:pt x="241" y="2123"/>
                    </a:cubicBezTo>
                    <a:cubicBezTo>
                      <a:pt x="241" y="2123"/>
                      <a:pt x="242" y="2123"/>
                      <a:pt x="243" y="2124"/>
                    </a:cubicBezTo>
                    <a:cubicBezTo>
                      <a:pt x="248" y="2126"/>
                      <a:pt x="247" y="2130"/>
                      <a:pt x="246" y="2134"/>
                    </a:cubicBezTo>
                    <a:cubicBezTo>
                      <a:pt x="245" y="2135"/>
                      <a:pt x="245" y="2137"/>
                      <a:pt x="245" y="2139"/>
                    </a:cubicBezTo>
                    <a:cubicBezTo>
                      <a:pt x="244" y="2141"/>
                      <a:pt x="245" y="2142"/>
                      <a:pt x="246" y="2143"/>
                    </a:cubicBezTo>
                    <a:cubicBezTo>
                      <a:pt x="247" y="2144"/>
                      <a:pt x="247" y="2145"/>
                      <a:pt x="247" y="2146"/>
                    </a:cubicBezTo>
                    <a:cubicBezTo>
                      <a:pt x="248" y="2149"/>
                      <a:pt x="248" y="2151"/>
                      <a:pt x="247" y="2152"/>
                    </a:cubicBezTo>
                    <a:cubicBezTo>
                      <a:pt x="246" y="2153"/>
                      <a:pt x="246" y="2154"/>
                      <a:pt x="246" y="2155"/>
                    </a:cubicBezTo>
                    <a:cubicBezTo>
                      <a:pt x="245" y="2157"/>
                      <a:pt x="245" y="2159"/>
                      <a:pt x="246" y="2161"/>
                    </a:cubicBezTo>
                    <a:cubicBezTo>
                      <a:pt x="247" y="2161"/>
                      <a:pt x="247" y="2162"/>
                      <a:pt x="247" y="2163"/>
                    </a:cubicBezTo>
                    <a:cubicBezTo>
                      <a:pt x="248" y="2167"/>
                      <a:pt x="247" y="2168"/>
                      <a:pt x="245" y="2169"/>
                    </a:cubicBezTo>
                    <a:cubicBezTo>
                      <a:pt x="245" y="2170"/>
                      <a:pt x="244" y="2170"/>
                      <a:pt x="243" y="2171"/>
                    </a:cubicBezTo>
                    <a:cubicBezTo>
                      <a:pt x="241" y="2173"/>
                      <a:pt x="242" y="2175"/>
                      <a:pt x="242" y="2177"/>
                    </a:cubicBezTo>
                    <a:cubicBezTo>
                      <a:pt x="242" y="2178"/>
                      <a:pt x="242" y="2178"/>
                      <a:pt x="242" y="2178"/>
                    </a:cubicBezTo>
                    <a:cubicBezTo>
                      <a:pt x="242" y="2178"/>
                      <a:pt x="242" y="2178"/>
                      <a:pt x="242" y="2178"/>
                    </a:cubicBezTo>
                    <a:cubicBezTo>
                      <a:pt x="242" y="2180"/>
                      <a:pt x="242" y="2181"/>
                      <a:pt x="242" y="2183"/>
                    </a:cubicBezTo>
                    <a:cubicBezTo>
                      <a:pt x="241" y="2184"/>
                      <a:pt x="241" y="2184"/>
                      <a:pt x="240" y="2185"/>
                    </a:cubicBezTo>
                    <a:cubicBezTo>
                      <a:pt x="239" y="2186"/>
                      <a:pt x="239" y="2186"/>
                      <a:pt x="238" y="2187"/>
                    </a:cubicBezTo>
                    <a:cubicBezTo>
                      <a:pt x="237" y="2190"/>
                      <a:pt x="236" y="2194"/>
                      <a:pt x="238" y="2196"/>
                    </a:cubicBezTo>
                    <a:cubicBezTo>
                      <a:pt x="239" y="2198"/>
                      <a:pt x="241" y="2198"/>
                      <a:pt x="242" y="2198"/>
                    </a:cubicBezTo>
                    <a:cubicBezTo>
                      <a:pt x="243" y="2198"/>
                      <a:pt x="244" y="2198"/>
                      <a:pt x="245" y="2199"/>
                    </a:cubicBezTo>
                    <a:cubicBezTo>
                      <a:pt x="247" y="2200"/>
                      <a:pt x="247" y="2201"/>
                      <a:pt x="247" y="2202"/>
                    </a:cubicBezTo>
                    <a:cubicBezTo>
                      <a:pt x="247" y="2203"/>
                      <a:pt x="247" y="2203"/>
                      <a:pt x="247" y="2203"/>
                    </a:cubicBezTo>
                    <a:cubicBezTo>
                      <a:pt x="247" y="2204"/>
                      <a:pt x="247" y="2204"/>
                      <a:pt x="248" y="2204"/>
                    </a:cubicBezTo>
                    <a:cubicBezTo>
                      <a:pt x="248" y="2206"/>
                      <a:pt x="248" y="2206"/>
                      <a:pt x="249" y="2208"/>
                    </a:cubicBezTo>
                    <a:cubicBezTo>
                      <a:pt x="249" y="2208"/>
                      <a:pt x="250" y="2208"/>
                      <a:pt x="250" y="2208"/>
                    </a:cubicBezTo>
                    <a:cubicBezTo>
                      <a:pt x="251" y="2209"/>
                      <a:pt x="251" y="2209"/>
                      <a:pt x="252" y="2210"/>
                    </a:cubicBezTo>
                    <a:cubicBezTo>
                      <a:pt x="252" y="2212"/>
                      <a:pt x="252" y="2213"/>
                      <a:pt x="251" y="2214"/>
                    </a:cubicBezTo>
                    <a:cubicBezTo>
                      <a:pt x="251" y="2214"/>
                      <a:pt x="251" y="2215"/>
                      <a:pt x="251" y="2216"/>
                    </a:cubicBezTo>
                    <a:cubicBezTo>
                      <a:pt x="251" y="2217"/>
                      <a:pt x="251" y="2219"/>
                      <a:pt x="252" y="2221"/>
                    </a:cubicBezTo>
                    <a:cubicBezTo>
                      <a:pt x="254" y="2224"/>
                      <a:pt x="256" y="2226"/>
                      <a:pt x="258" y="2229"/>
                    </a:cubicBezTo>
                    <a:cubicBezTo>
                      <a:pt x="259" y="2230"/>
                      <a:pt x="260" y="2231"/>
                      <a:pt x="261" y="2233"/>
                    </a:cubicBezTo>
                    <a:cubicBezTo>
                      <a:pt x="261" y="2233"/>
                      <a:pt x="262" y="2233"/>
                      <a:pt x="262" y="2234"/>
                    </a:cubicBezTo>
                    <a:cubicBezTo>
                      <a:pt x="265" y="2238"/>
                      <a:pt x="269" y="2244"/>
                      <a:pt x="268" y="2248"/>
                    </a:cubicBezTo>
                    <a:cubicBezTo>
                      <a:pt x="268" y="2248"/>
                      <a:pt x="268" y="2248"/>
                      <a:pt x="268" y="2248"/>
                    </a:cubicBezTo>
                    <a:cubicBezTo>
                      <a:pt x="268" y="2248"/>
                      <a:pt x="268" y="2248"/>
                      <a:pt x="268" y="2248"/>
                    </a:cubicBezTo>
                    <a:cubicBezTo>
                      <a:pt x="265" y="2249"/>
                      <a:pt x="264" y="2251"/>
                      <a:pt x="264" y="2254"/>
                    </a:cubicBezTo>
                    <a:cubicBezTo>
                      <a:pt x="265" y="2257"/>
                      <a:pt x="266" y="2257"/>
                      <a:pt x="267" y="2258"/>
                    </a:cubicBezTo>
                    <a:cubicBezTo>
                      <a:pt x="268" y="2259"/>
                      <a:pt x="269" y="2259"/>
                      <a:pt x="270" y="2260"/>
                    </a:cubicBezTo>
                    <a:cubicBezTo>
                      <a:pt x="272" y="2263"/>
                      <a:pt x="271" y="2265"/>
                      <a:pt x="270" y="2267"/>
                    </a:cubicBezTo>
                    <a:cubicBezTo>
                      <a:pt x="270" y="2267"/>
                      <a:pt x="270" y="2268"/>
                      <a:pt x="270" y="2269"/>
                    </a:cubicBezTo>
                    <a:cubicBezTo>
                      <a:pt x="269" y="2271"/>
                      <a:pt x="270" y="2272"/>
                      <a:pt x="270" y="2274"/>
                    </a:cubicBezTo>
                    <a:cubicBezTo>
                      <a:pt x="271" y="2275"/>
                      <a:pt x="271" y="2276"/>
                      <a:pt x="271" y="2277"/>
                    </a:cubicBezTo>
                    <a:cubicBezTo>
                      <a:pt x="271" y="2279"/>
                      <a:pt x="271" y="2281"/>
                      <a:pt x="271" y="2283"/>
                    </a:cubicBezTo>
                    <a:cubicBezTo>
                      <a:pt x="270" y="2285"/>
                      <a:pt x="270" y="2286"/>
                      <a:pt x="270" y="2288"/>
                    </a:cubicBezTo>
                    <a:cubicBezTo>
                      <a:pt x="270" y="2292"/>
                      <a:pt x="269" y="2298"/>
                      <a:pt x="267" y="2301"/>
                    </a:cubicBezTo>
                    <a:cubicBezTo>
                      <a:pt x="267" y="2302"/>
                      <a:pt x="266" y="2303"/>
                      <a:pt x="266" y="2304"/>
                    </a:cubicBezTo>
                    <a:cubicBezTo>
                      <a:pt x="265" y="2305"/>
                      <a:pt x="264" y="2307"/>
                      <a:pt x="263" y="2309"/>
                    </a:cubicBezTo>
                    <a:cubicBezTo>
                      <a:pt x="263" y="2309"/>
                      <a:pt x="263" y="2309"/>
                      <a:pt x="263" y="2309"/>
                    </a:cubicBezTo>
                    <a:cubicBezTo>
                      <a:pt x="262" y="2312"/>
                      <a:pt x="262" y="2314"/>
                      <a:pt x="260" y="2316"/>
                    </a:cubicBezTo>
                    <a:cubicBezTo>
                      <a:pt x="257" y="2320"/>
                      <a:pt x="253" y="2323"/>
                      <a:pt x="249" y="2326"/>
                    </a:cubicBezTo>
                    <a:cubicBezTo>
                      <a:pt x="247" y="2327"/>
                      <a:pt x="245" y="2327"/>
                      <a:pt x="244" y="2328"/>
                    </a:cubicBezTo>
                    <a:cubicBezTo>
                      <a:pt x="241" y="2329"/>
                      <a:pt x="238" y="2331"/>
                      <a:pt x="235" y="2333"/>
                    </a:cubicBezTo>
                    <a:cubicBezTo>
                      <a:pt x="234" y="2334"/>
                      <a:pt x="233" y="2335"/>
                      <a:pt x="233" y="2336"/>
                    </a:cubicBezTo>
                    <a:cubicBezTo>
                      <a:pt x="232" y="2337"/>
                      <a:pt x="231" y="2338"/>
                      <a:pt x="230" y="2339"/>
                    </a:cubicBezTo>
                    <a:cubicBezTo>
                      <a:pt x="229" y="2340"/>
                      <a:pt x="228" y="2340"/>
                      <a:pt x="228" y="2340"/>
                    </a:cubicBezTo>
                    <a:cubicBezTo>
                      <a:pt x="227" y="2341"/>
                      <a:pt x="226" y="2341"/>
                      <a:pt x="225" y="2342"/>
                    </a:cubicBezTo>
                    <a:cubicBezTo>
                      <a:pt x="224" y="2343"/>
                      <a:pt x="224" y="2344"/>
                      <a:pt x="223" y="2346"/>
                    </a:cubicBezTo>
                    <a:cubicBezTo>
                      <a:pt x="223" y="2347"/>
                      <a:pt x="223" y="2348"/>
                      <a:pt x="222" y="2349"/>
                    </a:cubicBezTo>
                    <a:cubicBezTo>
                      <a:pt x="221" y="2350"/>
                      <a:pt x="220" y="2351"/>
                      <a:pt x="219" y="2351"/>
                    </a:cubicBezTo>
                    <a:cubicBezTo>
                      <a:pt x="218" y="2352"/>
                      <a:pt x="218" y="2353"/>
                      <a:pt x="217" y="2355"/>
                    </a:cubicBezTo>
                    <a:cubicBezTo>
                      <a:pt x="215" y="2357"/>
                      <a:pt x="215" y="2360"/>
                      <a:pt x="215" y="2363"/>
                    </a:cubicBezTo>
                    <a:cubicBezTo>
                      <a:pt x="214" y="2364"/>
                      <a:pt x="214" y="2365"/>
                      <a:pt x="214" y="2366"/>
                    </a:cubicBezTo>
                    <a:cubicBezTo>
                      <a:pt x="214" y="2368"/>
                      <a:pt x="214" y="2370"/>
                      <a:pt x="214" y="2372"/>
                    </a:cubicBezTo>
                    <a:cubicBezTo>
                      <a:pt x="214" y="2374"/>
                      <a:pt x="215" y="2376"/>
                      <a:pt x="216" y="2378"/>
                    </a:cubicBezTo>
                    <a:cubicBezTo>
                      <a:pt x="218" y="2382"/>
                      <a:pt x="220" y="2385"/>
                      <a:pt x="218" y="2388"/>
                    </a:cubicBezTo>
                    <a:cubicBezTo>
                      <a:pt x="217" y="2390"/>
                      <a:pt x="215" y="2390"/>
                      <a:pt x="213" y="2390"/>
                    </a:cubicBezTo>
                    <a:cubicBezTo>
                      <a:pt x="212" y="2390"/>
                      <a:pt x="211" y="2390"/>
                      <a:pt x="210" y="2391"/>
                    </a:cubicBezTo>
                    <a:cubicBezTo>
                      <a:pt x="208" y="2392"/>
                      <a:pt x="208" y="2394"/>
                      <a:pt x="207" y="2396"/>
                    </a:cubicBezTo>
                    <a:cubicBezTo>
                      <a:pt x="207" y="2396"/>
                      <a:pt x="207" y="2397"/>
                      <a:pt x="207" y="2398"/>
                    </a:cubicBezTo>
                    <a:cubicBezTo>
                      <a:pt x="206" y="2400"/>
                      <a:pt x="205" y="2401"/>
                      <a:pt x="204" y="2401"/>
                    </a:cubicBezTo>
                    <a:cubicBezTo>
                      <a:pt x="203" y="2402"/>
                      <a:pt x="202" y="2403"/>
                      <a:pt x="201" y="2405"/>
                    </a:cubicBezTo>
                    <a:cubicBezTo>
                      <a:pt x="201" y="2407"/>
                      <a:pt x="201" y="2408"/>
                      <a:pt x="201" y="2408"/>
                    </a:cubicBezTo>
                    <a:cubicBezTo>
                      <a:pt x="201" y="2411"/>
                      <a:pt x="200" y="2412"/>
                      <a:pt x="198" y="2415"/>
                    </a:cubicBezTo>
                    <a:cubicBezTo>
                      <a:pt x="195" y="2419"/>
                      <a:pt x="196" y="2422"/>
                      <a:pt x="197" y="2426"/>
                    </a:cubicBezTo>
                    <a:cubicBezTo>
                      <a:pt x="198" y="2428"/>
                      <a:pt x="198" y="2430"/>
                      <a:pt x="199" y="2432"/>
                    </a:cubicBezTo>
                    <a:cubicBezTo>
                      <a:pt x="199" y="2432"/>
                      <a:pt x="199" y="2433"/>
                      <a:pt x="199" y="2433"/>
                    </a:cubicBezTo>
                    <a:cubicBezTo>
                      <a:pt x="200" y="2436"/>
                      <a:pt x="200" y="2438"/>
                      <a:pt x="202" y="2440"/>
                    </a:cubicBezTo>
                    <a:cubicBezTo>
                      <a:pt x="202" y="2441"/>
                      <a:pt x="202" y="2441"/>
                      <a:pt x="202" y="2441"/>
                    </a:cubicBezTo>
                    <a:cubicBezTo>
                      <a:pt x="204" y="2443"/>
                      <a:pt x="206" y="2445"/>
                      <a:pt x="207" y="2447"/>
                    </a:cubicBezTo>
                    <a:cubicBezTo>
                      <a:pt x="208" y="2450"/>
                      <a:pt x="208" y="2454"/>
                      <a:pt x="207" y="2457"/>
                    </a:cubicBezTo>
                    <a:cubicBezTo>
                      <a:pt x="206" y="2458"/>
                      <a:pt x="206" y="2459"/>
                      <a:pt x="205" y="2459"/>
                    </a:cubicBezTo>
                    <a:cubicBezTo>
                      <a:pt x="203" y="2459"/>
                      <a:pt x="202" y="2458"/>
                      <a:pt x="201" y="2457"/>
                    </a:cubicBezTo>
                    <a:cubicBezTo>
                      <a:pt x="200" y="2457"/>
                      <a:pt x="199" y="2456"/>
                      <a:pt x="198" y="2456"/>
                    </a:cubicBezTo>
                    <a:cubicBezTo>
                      <a:pt x="196" y="2455"/>
                      <a:pt x="195" y="2455"/>
                      <a:pt x="194" y="2456"/>
                    </a:cubicBezTo>
                    <a:cubicBezTo>
                      <a:pt x="192" y="2457"/>
                      <a:pt x="191" y="2460"/>
                      <a:pt x="190" y="2463"/>
                    </a:cubicBezTo>
                    <a:cubicBezTo>
                      <a:pt x="189" y="2466"/>
                      <a:pt x="189" y="2468"/>
                      <a:pt x="187" y="2470"/>
                    </a:cubicBezTo>
                    <a:cubicBezTo>
                      <a:pt x="186" y="2471"/>
                      <a:pt x="185" y="2471"/>
                      <a:pt x="184" y="2472"/>
                    </a:cubicBezTo>
                    <a:cubicBezTo>
                      <a:pt x="183" y="2472"/>
                      <a:pt x="183" y="2472"/>
                      <a:pt x="182" y="2473"/>
                    </a:cubicBezTo>
                    <a:cubicBezTo>
                      <a:pt x="181" y="2473"/>
                      <a:pt x="181" y="2474"/>
                      <a:pt x="180" y="2474"/>
                    </a:cubicBezTo>
                    <a:cubicBezTo>
                      <a:pt x="180" y="2475"/>
                      <a:pt x="179" y="2475"/>
                      <a:pt x="179" y="2476"/>
                    </a:cubicBezTo>
                    <a:cubicBezTo>
                      <a:pt x="177" y="2477"/>
                      <a:pt x="174" y="2478"/>
                      <a:pt x="171" y="2479"/>
                    </a:cubicBezTo>
                    <a:cubicBezTo>
                      <a:pt x="171" y="2479"/>
                      <a:pt x="170" y="2479"/>
                      <a:pt x="169" y="2479"/>
                    </a:cubicBezTo>
                    <a:cubicBezTo>
                      <a:pt x="169" y="2479"/>
                      <a:pt x="169" y="2479"/>
                      <a:pt x="169" y="2479"/>
                    </a:cubicBezTo>
                    <a:cubicBezTo>
                      <a:pt x="165" y="2480"/>
                      <a:pt x="154" y="2483"/>
                      <a:pt x="153" y="2489"/>
                    </a:cubicBezTo>
                    <a:cubicBezTo>
                      <a:pt x="153" y="2492"/>
                      <a:pt x="154" y="2492"/>
                      <a:pt x="156" y="2492"/>
                    </a:cubicBezTo>
                    <a:cubicBezTo>
                      <a:pt x="156" y="2493"/>
                      <a:pt x="157" y="2493"/>
                      <a:pt x="158" y="2493"/>
                    </a:cubicBezTo>
                    <a:cubicBezTo>
                      <a:pt x="163" y="2496"/>
                      <a:pt x="163" y="2505"/>
                      <a:pt x="161" y="2510"/>
                    </a:cubicBezTo>
                    <a:cubicBezTo>
                      <a:pt x="160" y="2512"/>
                      <a:pt x="159" y="2515"/>
                      <a:pt x="158" y="2517"/>
                    </a:cubicBezTo>
                    <a:cubicBezTo>
                      <a:pt x="158" y="2521"/>
                      <a:pt x="157" y="2524"/>
                      <a:pt x="155" y="2527"/>
                    </a:cubicBezTo>
                    <a:cubicBezTo>
                      <a:pt x="153" y="2530"/>
                      <a:pt x="151" y="2533"/>
                      <a:pt x="150" y="2536"/>
                    </a:cubicBezTo>
                    <a:cubicBezTo>
                      <a:pt x="150" y="2537"/>
                      <a:pt x="149" y="2538"/>
                      <a:pt x="149" y="2539"/>
                    </a:cubicBezTo>
                    <a:cubicBezTo>
                      <a:pt x="149" y="2541"/>
                      <a:pt x="148" y="2543"/>
                      <a:pt x="147" y="2545"/>
                    </a:cubicBezTo>
                    <a:cubicBezTo>
                      <a:pt x="143" y="2550"/>
                      <a:pt x="137" y="2555"/>
                      <a:pt x="133" y="2557"/>
                    </a:cubicBezTo>
                    <a:cubicBezTo>
                      <a:pt x="132" y="2558"/>
                      <a:pt x="130" y="2559"/>
                      <a:pt x="129" y="2560"/>
                    </a:cubicBezTo>
                    <a:cubicBezTo>
                      <a:pt x="125" y="2562"/>
                      <a:pt x="122" y="2563"/>
                      <a:pt x="120" y="2566"/>
                    </a:cubicBezTo>
                    <a:cubicBezTo>
                      <a:pt x="118" y="2570"/>
                      <a:pt x="118" y="2574"/>
                      <a:pt x="117" y="2578"/>
                    </a:cubicBezTo>
                    <a:cubicBezTo>
                      <a:pt x="117" y="2581"/>
                      <a:pt x="117" y="2583"/>
                      <a:pt x="116" y="2586"/>
                    </a:cubicBezTo>
                    <a:cubicBezTo>
                      <a:pt x="115" y="2591"/>
                      <a:pt x="114" y="2596"/>
                      <a:pt x="114" y="2601"/>
                    </a:cubicBezTo>
                    <a:cubicBezTo>
                      <a:pt x="114" y="2604"/>
                      <a:pt x="113" y="2608"/>
                      <a:pt x="113" y="2611"/>
                    </a:cubicBezTo>
                    <a:cubicBezTo>
                      <a:pt x="113" y="2611"/>
                      <a:pt x="113" y="2611"/>
                      <a:pt x="113" y="2611"/>
                    </a:cubicBezTo>
                    <a:cubicBezTo>
                      <a:pt x="112" y="2614"/>
                      <a:pt x="112" y="2618"/>
                      <a:pt x="108" y="2618"/>
                    </a:cubicBezTo>
                    <a:cubicBezTo>
                      <a:pt x="108" y="2618"/>
                      <a:pt x="108" y="2618"/>
                      <a:pt x="108" y="2618"/>
                    </a:cubicBezTo>
                    <a:cubicBezTo>
                      <a:pt x="104" y="2618"/>
                      <a:pt x="104" y="2615"/>
                      <a:pt x="103" y="2612"/>
                    </a:cubicBezTo>
                    <a:cubicBezTo>
                      <a:pt x="103" y="2612"/>
                      <a:pt x="103" y="2611"/>
                      <a:pt x="103" y="2611"/>
                    </a:cubicBezTo>
                    <a:cubicBezTo>
                      <a:pt x="103" y="2608"/>
                      <a:pt x="100" y="2600"/>
                      <a:pt x="96" y="2599"/>
                    </a:cubicBezTo>
                    <a:cubicBezTo>
                      <a:pt x="95" y="2599"/>
                      <a:pt x="93" y="2600"/>
                      <a:pt x="92" y="2601"/>
                    </a:cubicBezTo>
                    <a:cubicBezTo>
                      <a:pt x="91" y="2603"/>
                      <a:pt x="91" y="2605"/>
                      <a:pt x="91" y="2608"/>
                    </a:cubicBezTo>
                    <a:cubicBezTo>
                      <a:pt x="90" y="2609"/>
                      <a:pt x="90" y="2611"/>
                      <a:pt x="90" y="2612"/>
                    </a:cubicBezTo>
                    <a:cubicBezTo>
                      <a:pt x="88" y="2616"/>
                      <a:pt x="86" y="2618"/>
                      <a:pt x="82" y="2620"/>
                    </a:cubicBezTo>
                    <a:cubicBezTo>
                      <a:pt x="80" y="2621"/>
                      <a:pt x="79" y="2622"/>
                      <a:pt x="77" y="2622"/>
                    </a:cubicBezTo>
                    <a:cubicBezTo>
                      <a:pt x="77" y="2622"/>
                      <a:pt x="77" y="2622"/>
                      <a:pt x="77" y="2622"/>
                    </a:cubicBezTo>
                    <a:cubicBezTo>
                      <a:pt x="77" y="2622"/>
                      <a:pt x="77" y="2622"/>
                      <a:pt x="77" y="2622"/>
                    </a:cubicBezTo>
                    <a:cubicBezTo>
                      <a:pt x="75" y="2620"/>
                      <a:pt x="76" y="2618"/>
                      <a:pt x="77" y="2616"/>
                    </a:cubicBezTo>
                    <a:cubicBezTo>
                      <a:pt x="77" y="2614"/>
                      <a:pt x="77" y="2613"/>
                      <a:pt x="77" y="2612"/>
                    </a:cubicBezTo>
                    <a:cubicBezTo>
                      <a:pt x="76" y="2611"/>
                      <a:pt x="75" y="2611"/>
                      <a:pt x="73" y="2611"/>
                    </a:cubicBezTo>
                    <a:cubicBezTo>
                      <a:pt x="73" y="2611"/>
                      <a:pt x="73" y="2611"/>
                      <a:pt x="73" y="2611"/>
                    </a:cubicBezTo>
                    <a:cubicBezTo>
                      <a:pt x="69" y="2611"/>
                      <a:pt x="64" y="2615"/>
                      <a:pt x="61" y="2618"/>
                    </a:cubicBezTo>
                    <a:cubicBezTo>
                      <a:pt x="58" y="2623"/>
                      <a:pt x="55" y="2628"/>
                      <a:pt x="54" y="2633"/>
                    </a:cubicBezTo>
                    <a:cubicBezTo>
                      <a:pt x="52" y="2640"/>
                      <a:pt x="50" y="2647"/>
                      <a:pt x="45" y="2655"/>
                    </a:cubicBezTo>
                    <a:cubicBezTo>
                      <a:pt x="45" y="2656"/>
                      <a:pt x="44" y="2657"/>
                      <a:pt x="43" y="2658"/>
                    </a:cubicBezTo>
                    <a:cubicBezTo>
                      <a:pt x="41" y="2660"/>
                      <a:pt x="40" y="2661"/>
                      <a:pt x="39" y="2664"/>
                    </a:cubicBezTo>
                    <a:cubicBezTo>
                      <a:pt x="39" y="2669"/>
                      <a:pt x="40" y="2678"/>
                      <a:pt x="43" y="2682"/>
                    </a:cubicBezTo>
                    <a:cubicBezTo>
                      <a:pt x="44" y="2683"/>
                      <a:pt x="45" y="2684"/>
                      <a:pt x="47" y="2685"/>
                    </a:cubicBezTo>
                    <a:cubicBezTo>
                      <a:pt x="48" y="2686"/>
                      <a:pt x="49" y="2686"/>
                      <a:pt x="50" y="2687"/>
                    </a:cubicBezTo>
                    <a:cubicBezTo>
                      <a:pt x="52" y="2689"/>
                      <a:pt x="53" y="2691"/>
                      <a:pt x="54" y="2692"/>
                    </a:cubicBezTo>
                    <a:cubicBezTo>
                      <a:pt x="55" y="2693"/>
                      <a:pt x="55" y="2694"/>
                      <a:pt x="56" y="2695"/>
                    </a:cubicBezTo>
                    <a:cubicBezTo>
                      <a:pt x="57" y="2697"/>
                      <a:pt x="60" y="2699"/>
                      <a:pt x="63" y="2700"/>
                    </a:cubicBezTo>
                    <a:cubicBezTo>
                      <a:pt x="66" y="2701"/>
                      <a:pt x="69" y="2703"/>
                      <a:pt x="71" y="2706"/>
                    </a:cubicBezTo>
                    <a:cubicBezTo>
                      <a:pt x="72" y="2708"/>
                      <a:pt x="72" y="2712"/>
                      <a:pt x="72" y="2714"/>
                    </a:cubicBezTo>
                    <a:cubicBezTo>
                      <a:pt x="72" y="2716"/>
                      <a:pt x="71" y="2717"/>
                      <a:pt x="70" y="2718"/>
                    </a:cubicBezTo>
                    <a:cubicBezTo>
                      <a:pt x="69" y="2719"/>
                      <a:pt x="68" y="2720"/>
                      <a:pt x="68" y="2721"/>
                    </a:cubicBezTo>
                    <a:cubicBezTo>
                      <a:pt x="67" y="2723"/>
                      <a:pt x="67" y="2724"/>
                      <a:pt x="67" y="2725"/>
                    </a:cubicBezTo>
                    <a:cubicBezTo>
                      <a:pt x="68" y="2726"/>
                      <a:pt x="68" y="2728"/>
                      <a:pt x="66" y="2729"/>
                    </a:cubicBezTo>
                    <a:cubicBezTo>
                      <a:pt x="66" y="2730"/>
                      <a:pt x="66" y="2730"/>
                      <a:pt x="66" y="2730"/>
                    </a:cubicBezTo>
                    <a:cubicBezTo>
                      <a:pt x="64" y="2733"/>
                      <a:pt x="63" y="2735"/>
                      <a:pt x="62" y="2739"/>
                    </a:cubicBezTo>
                    <a:cubicBezTo>
                      <a:pt x="62" y="2741"/>
                      <a:pt x="62" y="2742"/>
                      <a:pt x="61" y="2744"/>
                    </a:cubicBezTo>
                    <a:cubicBezTo>
                      <a:pt x="61" y="2746"/>
                      <a:pt x="60" y="2748"/>
                      <a:pt x="60" y="2750"/>
                    </a:cubicBezTo>
                    <a:cubicBezTo>
                      <a:pt x="60" y="2751"/>
                      <a:pt x="60" y="2753"/>
                      <a:pt x="60" y="2755"/>
                    </a:cubicBezTo>
                    <a:cubicBezTo>
                      <a:pt x="60" y="2757"/>
                      <a:pt x="60" y="2760"/>
                      <a:pt x="60" y="2763"/>
                    </a:cubicBezTo>
                    <a:cubicBezTo>
                      <a:pt x="59" y="2770"/>
                      <a:pt x="55" y="2773"/>
                      <a:pt x="50" y="2777"/>
                    </a:cubicBezTo>
                    <a:cubicBezTo>
                      <a:pt x="49" y="2778"/>
                      <a:pt x="49" y="2778"/>
                      <a:pt x="48" y="2779"/>
                    </a:cubicBezTo>
                    <a:cubicBezTo>
                      <a:pt x="43" y="2783"/>
                      <a:pt x="38" y="2785"/>
                      <a:pt x="31" y="2786"/>
                    </a:cubicBezTo>
                    <a:cubicBezTo>
                      <a:pt x="28" y="2786"/>
                      <a:pt x="21" y="2788"/>
                      <a:pt x="19" y="2792"/>
                    </a:cubicBezTo>
                    <a:cubicBezTo>
                      <a:pt x="17" y="2794"/>
                      <a:pt x="17" y="2795"/>
                      <a:pt x="18" y="2797"/>
                    </a:cubicBezTo>
                    <a:cubicBezTo>
                      <a:pt x="18" y="2801"/>
                      <a:pt x="21" y="2801"/>
                      <a:pt x="24" y="2800"/>
                    </a:cubicBezTo>
                    <a:cubicBezTo>
                      <a:pt x="25" y="2800"/>
                      <a:pt x="27" y="2800"/>
                      <a:pt x="28" y="2800"/>
                    </a:cubicBezTo>
                    <a:cubicBezTo>
                      <a:pt x="30" y="2800"/>
                      <a:pt x="32" y="2802"/>
                      <a:pt x="33" y="2804"/>
                    </a:cubicBezTo>
                    <a:cubicBezTo>
                      <a:pt x="35" y="2806"/>
                      <a:pt x="34" y="2809"/>
                      <a:pt x="33" y="2811"/>
                    </a:cubicBezTo>
                    <a:cubicBezTo>
                      <a:pt x="33" y="2812"/>
                      <a:pt x="33" y="2812"/>
                      <a:pt x="32" y="2813"/>
                    </a:cubicBezTo>
                    <a:cubicBezTo>
                      <a:pt x="30" y="2817"/>
                      <a:pt x="28" y="2821"/>
                      <a:pt x="30" y="2827"/>
                    </a:cubicBezTo>
                    <a:cubicBezTo>
                      <a:pt x="31" y="2828"/>
                      <a:pt x="31" y="2830"/>
                      <a:pt x="32" y="2831"/>
                    </a:cubicBezTo>
                    <a:cubicBezTo>
                      <a:pt x="34" y="2835"/>
                      <a:pt x="36" y="2839"/>
                      <a:pt x="36" y="2843"/>
                    </a:cubicBezTo>
                    <a:cubicBezTo>
                      <a:pt x="36" y="2846"/>
                      <a:pt x="34" y="2850"/>
                      <a:pt x="32" y="2851"/>
                    </a:cubicBezTo>
                    <a:cubicBezTo>
                      <a:pt x="31" y="2852"/>
                      <a:pt x="30" y="2852"/>
                      <a:pt x="29" y="2853"/>
                    </a:cubicBezTo>
                    <a:cubicBezTo>
                      <a:pt x="27" y="2853"/>
                      <a:pt x="26" y="2853"/>
                      <a:pt x="25" y="2855"/>
                    </a:cubicBezTo>
                    <a:cubicBezTo>
                      <a:pt x="23" y="2859"/>
                      <a:pt x="26" y="2863"/>
                      <a:pt x="28" y="2868"/>
                    </a:cubicBezTo>
                    <a:cubicBezTo>
                      <a:pt x="29" y="2869"/>
                      <a:pt x="29" y="2870"/>
                      <a:pt x="30" y="2871"/>
                    </a:cubicBezTo>
                    <a:cubicBezTo>
                      <a:pt x="31" y="2873"/>
                      <a:pt x="32" y="2875"/>
                      <a:pt x="33" y="2877"/>
                    </a:cubicBezTo>
                    <a:cubicBezTo>
                      <a:pt x="35" y="2883"/>
                      <a:pt x="39" y="2889"/>
                      <a:pt x="36" y="2896"/>
                    </a:cubicBezTo>
                    <a:cubicBezTo>
                      <a:pt x="34" y="2902"/>
                      <a:pt x="24" y="2903"/>
                      <a:pt x="19" y="2902"/>
                    </a:cubicBezTo>
                    <a:cubicBezTo>
                      <a:pt x="17" y="2902"/>
                      <a:pt x="15" y="2901"/>
                      <a:pt x="14" y="2901"/>
                    </a:cubicBezTo>
                    <a:cubicBezTo>
                      <a:pt x="12" y="2901"/>
                      <a:pt x="11" y="2900"/>
                      <a:pt x="9" y="2900"/>
                    </a:cubicBezTo>
                    <a:cubicBezTo>
                      <a:pt x="6" y="2899"/>
                      <a:pt x="3" y="2899"/>
                      <a:pt x="1" y="2900"/>
                    </a:cubicBezTo>
                    <a:cubicBezTo>
                      <a:pt x="0" y="2901"/>
                      <a:pt x="0" y="2903"/>
                      <a:pt x="0" y="2906"/>
                    </a:cubicBezTo>
                    <a:cubicBezTo>
                      <a:pt x="0" y="2911"/>
                      <a:pt x="6" y="2917"/>
                      <a:pt x="10" y="2921"/>
                    </a:cubicBezTo>
                    <a:cubicBezTo>
                      <a:pt x="10" y="2922"/>
                      <a:pt x="11" y="2922"/>
                      <a:pt x="11" y="2923"/>
                    </a:cubicBezTo>
                    <a:cubicBezTo>
                      <a:pt x="14" y="2926"/>
                      <a:pt x="18" y="2927"/>
                      <a:pt x="21" y="2929"/>
                    </a:cubicBezTo>
                    <a:cubicBezTo>
                      <a:pt x="24" y="2930"/>
                      <a:pt x="27" y="2932"/>
                      <a:pt x="30" y="2934"/>
                    </a:cubicBezTo>
                    <a:cubicBezTo>
                      <a:pt x="33" y="2936"/>
                      <a:pt x="36" y="2941"/>
                      <a:pt x="35" y="2944"/>
                    </a:cubicBezTo>
                    <a:cubicBezTo>
                      <a:pt x="35" y="2946"/>
                      <a:pt x="33" y="2948"/>
                      <a:pt x="31" y="2948"/>
                    </a:cubicBezTo>
                    <a:cubicBezTo>
                      <a:pt x="27" y="2950"/>
                      <a:pt x="23" y="2949"/>
                      <a:pt x="19" y="2948"/>
                    </a:cubicBezTo>
                    <a:cubicBezTo>
                      <a:pt x="17" y="2947"/>
                      <a:pt x="15" y="2947"/>
                      <a:pt x="12" y="2947"/>
                    </a:cubicBezTo>
                    <a:cubicBezTo>
                      <a:pt x="12" y="2947"/>
                      <a:pt x="12" y="2947"/>
                      <a:pt x="12" y="2947"/>
                    </a:cubicBezTo>
                    <a:cubicBezTo>
                      <a:pt x="9" y="2947"/>
                      <a:pt x="7" y="2948"/>
                      <a:pt x="6" y="2951"/>
                    </a:cubicBezTo>
                    <a:cubicBezTo>
                      <a:pt x="6" y="2953"/>
                      <a:pt x="7" y="2957"/>
                      <a:pt x="10" y="2959"/>
                    </a:cubicBezTo>
                    <a:cubicBezTo>
                      <a:pt x="13" y="2961"/>
                      <a:pt x="18" y="2961"/>
                      <a:pt x="22" y="2961"/>
                    </a:cubicBezTo>
                    <a:cubicBezTo>
                      <a:pt x="24" y="2961"/>
                      <a:pt x="26" y="2961"/>
                      <a:pt x="28" y="2961"/>
                    </a:cubicBezTo>
                    <a:cubicBezTo>
                      <a:pt x="31" y="2962"/>
                      <a:pt x="36" y="2964"/>
                      <a:pt x="36" y="2967"/>
                    </a:cubicBezTo>
                    <a:cubicBezTo>
                      <a:pt x="36" y="2968"/>
                      <a:pt x="35" y="2968"/>
                      <a:pt x="35" y="2968"/>
                    </a:cubicBezTo>
                    <a:cubicBezTo>
                      <a:pt x="42" y="2968"/>
                      <a:pt x="45" y="2969"/>
                      <a:pt x="51" y="2973"/>
                    </a:cubicBezTo>
                    <a:cubicBezTo>
                      <a:pt x="52" y="2974"/>
                      <a:pt x="54" y="2975"/>
                      <a:pt x="55" y="2977"/>
                    </a:cubicBezTo>
                    <a:cubicBezTo>
                      <a:pt x="60" y="2981"/>
                      <a:pt x="65" y="2986"/>
                      <a:pt x="70" y="2982"/>
                    </a:cubicBezTo>
                    <a:cubicBezTo>
                      <a:pt x="73" y="2980"/>
                      <a:pt x="74" y="2977"/>
                      <a:pt x="75" y="2974"/>
                    </a:cubicBezTo>
                    <a:cubicBezTo>
                      <a:pt x="76" y="2972"/>
                      <a:pt x="76" y="2970"/>
                      <a:pt x="77" y="2969"/>
                    </a:cubicBezTo>
                    <a:cubicBezTo>
                      <a:pt x="79" y="2965"/>
                      <a:pt x="82" y="2963"/>
                      <a:pt x="85" y="2961"/>
                    </a:cubicBezTo>
                    <a:cubicBezTo>
                      <a:pt x="87" y="2960"/>
                      <a:pt x="88" y="2959"/>
                      <a:pt x="90" y="2957"/>
                    </a:cubicBezTo>
                    <a:cubicBezTo>
                      <a:pt x="94" y="2953"/>
                      <a:pt x="92" y="2946"/>
                      <a:pt x="91" y="2941"/>
                    </a:cubicBezTo>
                    <a:cubicBezTo>
                      <a:pt x="91" y="2940"/>
                      <a:pt x="91" y="2940"/>
                      <a:pt x="91" y="2939"/>
                    </a:cubicBezTo>
                    <a:cubicBezTo>
                      <a:pt x="90" y="2936"/>
                      <a:pt x="88" y="2933"/>
                      <a:pt x="86" y="2931"/>
                    </a:cubicBezTo>
                    <a:cubicBezTo>
                      <a:pt x="84" y="2929"/>
                      <a:pt x="82" y="2927"/>
                      <a:pt x="81" y="2923"/>
                    </a:cubicBezTo>
                    <a:cubicBezTo>
                      <a:pt x="79" y="2915"/>
                      <a:pt x="79" y="2904"/>
                      <a:pt x="80" y="2890"/>
                    </a:cubicBezTo>
                    <a:cubicBezTo>
                      <a:pt x="82" y="2882"/>
                      <a:pt x="88" y="2878"/>
                      <a:pt x="100" y="2879"/>
                    </a:cubicBezTo>
                    <a:cubicBezTo>
                      <a:pt x="108" y="2880"/>
                      <a:pt x="113" y="2886"/>
                      <a:pt x="118" y="2891"/>
                    </a:cubicBezTo>
                    <a:cubicBezTo>
                      <a:pt x="118" y="2892"/>
                      <a:pt x="118" y="2892"/>
                      <a:pt x="118" y="2892"/>
                    </a:cubicBezTo>
                    <a:cubicBezTo>
                      <a:pt x="119" y="2893"/>
                      <a:pt x="120" y="2894"/>
                      <a:pt x="121" y="2896"/>
                    </a:cubicBezTo>
                    <a:cubicBezTo>
                      <a:pt x="123" y="2897"/>
                      <a:pt x="124" y="2899"/>
                      <a:pt x="126" y="2901"/>
                    </a:cubicBezTo>
                    <a:cubicBezTo>
                      <a:pt x="131" y="2906"/>
                      <a:pt x="142" y="2909"/>
                      <a:pt x="157" y="2908"/>
                    </a:cubicBezTo>
                    <a:cubicBezTo>
                      <a:pt x="162" y="2907"/>
                      <a:pt x="166" y="2905"/>
                      <a:pt x="171" y="2903"/>
                    </a:cubicBezTo>
                    <a:cubicBezTo>
                      <a:pt x="172" y="2902"/>
                      <a:pt x="173" y="2902"/>
                      <a:pt x="175" y="2901"/>
                    </a:cubicBezTo>
                    <a:cubicBezTo>
                      <a:pt x="176" y="2901"/>
                      <a:pt x="177" y="2900"/>
                      <a:pt x="178" y="2900"/>
                    </a:cubicBezTo>
                    <a:cubicBezTo>
                      <a:pt x="181" y="2898"/>
                      <a:pt x="183" y="2897"/>
                      <a:pt x="186" y="2896"/>
                    </a:cubicBezTo>
                    <a:cubicBezTo>
                      <a:pt x="193" y="2891"/>
                      <a:pt x="199" y="2888"/>
                      <a:pt x="206" y="2886"/>
                    </a:cubicBezTo>
                    <a:cubicBezTo>
                      <a:pt x="207" y="2886"/>
                      <a:pt x="208" y="2886"/>
                      <a:pt x="209" y="2885"/>
                    </a:cubicBezTo>
                    <a:cubicBezTo>
                      <a:pt x="211" y="2884"/>
                      <a:pt x="213" y="2884"/>
                      <a:pt x="215" y="2883"/>
                    </a:cubicBezTo>
                    <a:cubicBezTo>
                      <a:pt x="218" y="2883"/>
                      <a:pt x="220" y="2885"/>
                      <a:pt x="221" y="2886"/>
                    </a:cubicBezTo>
                    <a:cubicBezTo>
                      <a:pt x="223" y="2889"/>
                      <a:pt x="224" y="2894"/>
                      <a:pt x="222" y="2898"/>
                    </a:cubicBezTo>
                    <a:cubicBezTo>
                      <a:pt x="221" y="2898"/>
                      <a:pt x="221" y="2899"/>
                      <a:pt x="220" y="2900"/>
                    </a:cubicBezTo>
                    <a:cubicBezTo>
                      <a:pt x="219" y="2902"/>
                      <a:pt x="218" y="2903"/>
                      <a:pt x="218" y="2905"/>
                    </a:cubicBezTo>
                    <a:cubicBezTo>
                      <a:pt x="217" y="2908"/>
                      <a:pt x="217" y="2911"/>
                      <a:pt x="217" y="2914"/>
                    </a:cubicBezTo>
                    <a:cubicBezTo>
                      <a:pt x="217" y="2914"/>
                      <a:pt x="217" y="2915"/>
                      <a:pt x="217" y="2916"/>
                    </a:cubicBezTo>
                    <a:cubicBezTo>
                      <a:pt x="217" y="2923"/>
                      <a:pt x="220" y="2929"/>
                      <a:pt x="225" y="2932"/>
                    </a:cubicBezTo>
                    <a:cubicBezTo>
                      <a:pt x="228" y="2934"/>
                      <a:pt x="230" y="2934"/>
                      <a:pt x="233" y="2934"/>
                    </a:cubicBezTo>
                    <a:cubicBezTo>
                      <a:pt x="234" y="2934"/>
                      <a:pt x="234" y="2934"/>
                      <a:pt x="234" y="2934"/>
                    </a:cubicBezTo>
                    <a:cubicBezTo>
                      <a:pt x="238" y="2934"/>
                      <a:pt x="239" y="2934"/>
                      <a:pt x="241" y="2931"/>
                    </a:cubicBezTo>
                    <a:cubicBezTo>
                      <a:pt x="242" y="2931"/>
                      <a:pt x="242" y="2931"/>
                      <a:pt x="242" y="2930"/>
                    </a:cubicBezTo>
                    <a:cubicBezTo>
                      <a:pt x="245" y="2928"/>
                      <a:pt x="248" y="2927"/>
                      <a:pt x="251" y="2926"/>
                    </a:cubicBezTo>
                    <a:cubicBezTo>
                      <a:pt x="255" y="2924"/>
                      <a:pt x="259" y="2922"/>
                      <a:pt x="261" y="2919"/>
                    </a:cubicBezTo>
                    <a:cubicBezTo>
                      <a:pt x="266" y="2912"/>
                      <a:pt x="268" y="2906"/>
                      <a:pt x="268" y="2899"/>
                    </a:cubicBezTo>
                    <a:cubicBezTo>
                      <a:pt x="268" y="2891"/>
                      <a:pt x="263" y="2886"/>
                      <a:pt x="258" y="2882"/>
                    </a:cubicBezTo>
                    <a:cubicBezTo>
                      <a:pt x="255" y="2879"/>
                      <a:pt x="251" y="2876"/>
                      <a:pt x="249" y="2871"/>
                    </a:cubicBezTo>
                    <a:cubicBezTo>
                      <a:pt x="246" y="2866"/>
                      <a:pt x="246" y="2861"/>
                      <a:pt x="248" y="2855"/>
                    </a:cubicBezTo>
                    <a:cubicBezTo>
                      <a:pt x="249" y="2853"/>
                      <a:pt x="249" y="2851"/>
                      <a:pt x="249" y="2849"/>
                    </a:cubicBezTo>
                    <a:cubicBezTo>
                      <a:pt x="251" y="2842"/>
                      <a:pt x="252" y="2834"/>
                      <a:pt x="259" y="2832"/>
                    </a:cubicBezTo>
                    <a:cubicBezTo>
                      <a:pt x="263" y="2831"/>
                      <a:pt x="264" y="2835"/>
                      <a:pt x="265" y="2838"/>
                    </a:cubicBezTo>
                    <a:cubicBezTo>
                      <a:pt x="266" y="2841"/>
                      <a:pt x="266" y="2845"/>
                      <a:pt x="266" y="2848"/>
                    </a:cubicBezTo>
                    <a:cubicBezTo>
                      <a:pt x="266" y="2853"/>
                      <a:pt x="266" y="2858"/>
                      <a:pt x="270" y="2863"/>
                    </a:cubicBezTo>
                    <a:cubicBezTo>
                      <a:pt x="275" y="2870"/>
                      <a:pt x="283" y="2870"/>
                      <a:pt x="291" y="2870"/>
                    </a:cubicBezTo>
                    <a:cubicBezTo>
                      <a:pt x="291" y="2870"/>
                      <a:pt x="292" y="2870"/>
                      <a:pt x="292" y="2870"/>
                    </a:cubicBezTo>
                    <a:cubicBezTo>
                      <a:pt x="292" y="2870"/>
                      <a:pt x="292" y="2870"/>
                      <a:pt x="292" y="2870"/>
                    </a:cubicBezTo>
                    <a:cubicBezTo>
                      <a:pt x="295" y="2870"/>
                      <a:pt x="299" y="2870"/>
                      <a:pt x="302" y="2870"/>
                    </a:cubicBezTo>
                    <a:cubicBezTo>
                      <a:pt x="306" y="2869"/>
                      <a:pt x="310" y="2867"/>
                      <a:pt x="313" y="2865"/>
                    </a:cubicBezTo>
                    <a:cubicBezTo>
                      <a:pt x="314" y="2865"/>
                      <a:pt x="315" y="2864"/>
                      <a:pt x="316" y="2863"/>
                    </a:cubicBezTo>
                    <a:cubicBezTo>
                      <a:pt x="317" y="2863"/>
                      <a:pt x="319" y="2862"/>
                      <a:pt x="320" y="2861"/>
                    </a:cubicBezTo>
                    <a:cubicBezTo>
                      <a:pt x="324" y="2859"/>
                      <a:pt x="328" y="2857"/>
                      <a:pt x="332" y="2854"/>
                    </a:cubicBezTo>
                    <a:cubicBezTo>
                      <a:pt x="340" y="2847"/>
                      <a:pt x="346" y="2846"/>
                      <a:pt x="355" y="2845"/>
                    </a:cubicBezTo>
                    <a:cubicBezTo>
                      <a:pt x="356" y="2845"/>
                      <a:pt x="356" y="2845"/>
                      <a:pt x="356" y="2845"/>
                    </a:cubicBezTo>
                    <a:cubicBezTo>
                      <a:pt x="362" y="2845"/>
                      <a:pt x="369" y="2845"/>
                      <a:pt x="374" y="2848"/>
                    </a:cubicBezTo>
                    <a:cubicBezTo>
                      <a:pt x="377" y="2850"/>
                      <a:pt x="380" y="2851"/>
                      <a:pt x="384" y="2852"/>
                    </a:cubicBezTo>
                    <a:cubicBezTo>
                      <a:pt x="386" y="2853"/>
                      <a:pt x="388" y="2854"/>
                      <a:pt x="389" y="2855"/>
                    </a:cubicBezTo>
                    <a:cubicBezTo>
                      <a:pt x="391" y="2856"/>
                      <a:pt x="393" y="2857"/>
                      <a:pt x="395" y="2858"/>
                    </a:cubicBezTo>
                    <a:cubicBezTo>
                      <a:pt x="399" y="2859"/>
                      <a:pt x="401" y="2860"/>
                      <a:pt x="405" y="2863"/>
                    </a:cubicBezTo>
                    <a:cubicBezTo>
                      <a:pt x="408" y="2865"/>
                      <a:pt x="410" y="2866"/>
                      <a:pt x="412" y="2867"/>
                    </a:cubicBezTo>
                    <a:cubicBezTo>
                      <a:pt x="413" y="2867"/>
                      <a:pt x="414" y="2868"/>
                      <a:pt x="415" y="2868"/>
                    </a:cubicBezTo>
                    <a:cubicBezTo>
                      <a:pt x="420" y="2871"/>
                      <a:pt x="424" y="2873"/>
                      <a:pt x="428" y="2876"/>
                    </a:cubicBezTo>
                    <a:cubicBezTo>
                      <a:pt x="433" y="2879"/>
                      <a:pt x="438" y="2881"/>
                      <a:pt x="443" y="2884"/>
                    </a:cubicBezTo>
                    <a:cubicBezTo>
                      <a:pt x="446" y="2885"/>
                      <a:pt x="449" y="2887"/>
                      <a:pt x="452" y="2888"/>
                    </a:cubicBezTo>
                    <a:cubicBezTo>
                      <a:pt x="457" y="2891"/>
                      <a:pt x="462" y="2894"/>
                      <a:pt x="467" y="2896"/>
                    </a:cubicBezTo>
                    <a:cubicBezTo>
                      <a:pt x="472" y="2898"/>
                      <a:pt x="478" y="2899"/>
                      <a:pt x="483" y="2899"/>
                    </a:cubicBezTo>
                    <a:cubicBezTo>
                      <a:pt x="490" y="2900"/>
                      <a:pt x="497" y="2901"/>
                      <a:pt x="503" y="2906"/>
                    </a:cubicBezTo>
                    <a:cubicBezTo>
                      <a:pt x="504" y="2906"/>
                      <a:pt x="504" y="2906"/>
                      <a:pt x="504" y="2906"/>
                    </a:cubicBezTo>
                    <a:cubicBezTo>
                      <a:pt x="507" y="2909"/>
                      <a:pt x="510" y="2911"/>
                      <a:pt x="512" y="2914"/>
                    </a:cubicBezTo>
                    <a:cubicBezTo>
                      <a:pt x="514" y="2916"/>
                      <a:pt x="515" y="2919"/>
                      <a:pt x="516" y="2921"/>
                    </a:cubicBezTo>
                    <a:cubicBezTo>
                      <a:pt x="517" y="2924"/>
                      <a:pt x="519" y="2928"/>
                      <a:pt x="522" y="2930"/>
                    </a:cubicBezTo>
                    <a:cubicBezTo>
                      <a:pt x="527" y="2935"/>
                      <a:pt x="534" y="2935"/>
                      <a:pt x="538" y="2934"/>
                    </a:cubicBezTo>
                    <a:cubicBezTo>
                      <a:pt x="546" y="2932"/>
                      <a:pt x="553" y="2926"/>
                      <a:pt x="556" y="2919"/>
                    </a:cubicBezTo>
                    <a:cubicBezTo>
                      <a:pt x="559" y="2914"/>
                      <a:pt x="559" y="2909"/>
                      <a:pt x="558" y="2904"/>
                    </a:cubicBezTo>
                    <a:cubicBezTo>
                      <a:pt x="558" y="2900"/>
                      <a:pt x="558" y="2895"/>
                      <a:pt x="559" y="2891"/>
                    </a:cubicBezTo>
                    <a:cubicBezTo>
                      <a:pt x="560" y="2890"/>
                      <a:pt x="560" y="2888"/>
                      <a:pt x="561" y="2886"/>
                    </a:cubicBezTo>
                    <a:cubicBezTo>
                      <a:pt x="562" y="2884"/>
                      <a:pt x="563" y="2881"/>
                      <a:pt x="563" y="2878"/>
                    </a:cubicBezTo>
                    <a:cubicBezTo>
                      <a:pt x="563" y="2877"/>
                      <a:pt x="563" y="2876"/>
                      <a:pt x="563" y="2874"/>
                    </a:cubicBezTo>
                    <a:cubicBezTo>
                      <a:pt x="563" y="2871"/>
                      <a:pt x="563" y="2867"/>
                      <a:pt x="565" y="2863"/>
                    </a:cubicBezTo>
                    <a:cubicBezTo>
                      <a:pt x="566" y="2862"/>
                      <a:pt x="566" y="2860"/>
                      <a:pt x="567" y="2859"/>
                    </a:cubicBezTo>
                    <a:cubicBezTo>
                      <a:pt x="568" y="2855"/>
                      <a:pt x="570" y="2851"/>
                      <a:pt x="572" y="2848"/>
                    </a:cubicBezTo>
                    <a:cubicBezTo>
                      <a:pt x="577" y="2841"/>
                      <a:pt x="585" y="2835"/>
                      <a:pt x="596" y="2831"/>
                    </a:cubicBezTo>
                    <a:cubicBezTo>
                      <a:pt x="600" y="2829"/>
                      <a:pt x="605" y="2828"/>
                      <a:pt x="610" y="2826"/>
                    </a:cubicBezTo>
                    <a:cubicBezTo>
                      <a:pt x="613" y="2826"/>
                      <a:pt x="616" y="2825"/>
                      <a:pt x="619" y="2824"/>
                    </a:cubicBezTo>
                    <a:cubicBezTo>
                      <a:pt x="630" y="2821"/>
                      <a:pt x="637" y="2816"/>
                      <a:pt x="644" y="2807"/>
                    </a:cubicBezTo>
                    <a:cubicBezTo>
                      <a:pt x="646" y="2804"/>
                      <a:pt x="648" y="2801"/>
                      <a:pt x="650" y="2797"/>
                    </a:cubicBezTo>
                    <a:cubicBezTo>
                      <a:pt x="651" y="2796"/>
                      <a:pt x="651" y="2795"/>
                      <a:pt x="652" y="2794"/>
                    </a:cubicBezTo>
                    <a:cubicBezTo>
                      <a:pt x="653" y="2792"/>
                      <a:pt x="654" y="2789"/>
                      <a:pt x="656" y="2787"/>
                    </a:cubicBezTo>
                    <a:cubicBezTo>
                      <a:pt x="661" y="2782"/>
                      <a:pt x="670" y="2779"/>
                      <a:pt x="678" y="2779"/>
                    </a:cubicBezTo>
                    <a:cubicBezTo>
                      <a:pt x="679" y="2779"/>
                      <a:pt x="679" y="2779"/>
                      <a:pt x="680" y="2779"/>
                    </a:cubicBezTo>
                    <a:cubicBezTo>
                      <a:pt x="686" y="2779"/>
                      <a:pt x="692" y="2781"/>
                      <a:pt x="695" y="2786"/>
                    </a:cubicBezTo>
                    <a:cubicBezTo>
                      <a:pt x="697" y="2788"/>
                      <a:pt x="698" y="2790"/>
                      <a:pt x="698" y="2793"/>
                    </a:cubicBezTo>
                    <a:cubicBezTo>
                      <a:pt x="699" y="2794"/>
                      <a:pt x="699" y="2795"/>
                      <a:pt x="700" y="2797"/>
                    </a:cubicBezTo>
                    <a:cubicBezTo>
                      <a:pt x="701" y="2799"/>
                      <a:pt x="703" y="2801"/>
                      <a:pt x="705" y="2803"/>
                    </a:cubicBezTo>
                    <a:cubicBezTo>
                      <a:pt x="705" y="2804"/>
                      <a:pt x="705" y="2804"/>
                      <a:pt x="706" y="2804"/>
                    </a:cubicBezTo>
                    <a:cubicBezTo>
                      <a:pt x="709" y="2808"/>
                      <a:pt x="711" y="2812"/>
                      <a:pt x="712" y="2816"/>
                    </a:cubicBezTo>
                    <a:cubicBezTo>
                      <a:pt x="713" y="2818"/>
                      <a:pt x="714" y="2820"/>
                      <a:pt x="715" y="2822"/>
                    </a:cubicBezTo>
                    <a:cubicBezTo>
                      <a:pt x="717" y="2827"/>
                      <a:pt x="725" y="2835"/>
                      <a:pt x="731" y="2838"/>
                    </a:cubicBezTo>
                    <a:cubicBezTo>
                      <a:pt x="737" y="2841"/>
                      <a:pt x="747" y="2839"/>
                      <a:pt x="752" y="2835"/>
                    </a:cubicBezTo>
                    <a:cubicBezTo>
                      <a:pt x="753" y="2834"/>
                      <a:pt x="754" y="2833"/>
                      <a:pt x="754" y="2832"/>
                    </a:cubicBezTo>
                    <a:cubicBezTo>
                      <a:pt x="756" y="2831"/>
                      <a:pt x="757" y="2829"/>
                      <a:pt x="759" y="2828"/>
                    </a:cubicBezTo>
                    <a:cubicBezTo>
                      <a:pt x="761" y="2827"/>
                      <a:pt x="763" y="2827"/>
                      <a:pt x="765" y="2827"/>
                    </a:cubicBezTo>
                    <a:cubicBezTo>
                      <a:pt x="766" y="2827"/>
                      <a:pt x="767" y="2826"/>
                      <a:pt x="767" y="2826"/>
                    </a:cubicBezTo>
                    <a:cubicBezTo>
                      <a:pt x="771" y="2826"/>
                      <a:pt x="773" y="2826"/>
                      <a:pt x="775" y="2828"/>
                    </a:cubicBezTo>
                    <a:cubicBezTo>
                      <a:pt x="776" y="2829"/>
                      <a:pt x="777" y="2832"/>
                      <a:pt x="778" y="2836"/>
                    </a:cubicBezTo>
                    <a:cubicBezTo>
                      <a:pt x="778" y="2837"/>
                      <a:pt x="778" y="2837"/>
                      <a:pt x="778" y="2838"/>
                    </a:cubicBezTo>
                    <a:cubicBezTo>
                      <a:pt x="778" y="2840"/>
                      <a:pt x="778" y="2843"/>
                      <a:pt x="777" y="2846"/>
                    </a:cubicBezTo>
                    <a:cubicBezTo>
                      <a:pt x="777" y="2847"/>
                      <a:pt x="776" y="2849"/>
                      <a:pt x="776" y="2851"/>
                    </a:cubicBezTo>
                    <a:cubicBezTo>
                      <a:pt x="775" y="2852"/>
                      <a:pt x="774" y="2854"/>
                      <a:pt x="774" y="2856"/>
                    </a:cubicBezTo>
                    <a:cubicBezTo>
                      <a:pt x="774" y="2858"/>
                      <a:pt x="773" y="2864"/>
                      <a:pt x="776" y="2868"/>
                    </a:cubicBezTo>
                    <a:cubicBezTo>
                      <a:pt x="777" y="2869"/>
                      <a:pt x="778" y="2870"/>
                      <a:pt x="780" y="2870"/>
                    </a:cubicBezTo>
                    <a:cubicBezTo>
                      <a:pt x="781" y="2870"/>
                      <a:pt x="781" y="2870"/>
                      <a:pt x="782" y="2870"/>
                    </a:cubicBezTo>
                    <a:cubicBezTo>
                      <a:pt x="791" y="2870"/>
                      <a:pt x="803" y="2862"/>
                      <a:pt x="805" y="2853"/>
                    </a:cubicBezTo>
                    <a:cubicBezTo>
                      <a:pt x="806" y="2848"/>
                      <a:pt x="805" y="2843"/>
                      <a:pt x="804" y="2838"/>
                    </a:cubicBezTo>
                    <a:cubicBezTo>
                      <a:pt x="803" y="2830"/>
                      <a:pt x="801" y="2822"/>
                      <a:pt x="810" y="2816"/>
                    </a:cubicBezTo>
                    <a:cubicBezTo>
                      <a:pt x="815" y="2812"/>
                      <a:pt x="822" y="2811"/>
                      <a:pt x="829" y="2811"/>
                    </a:cubicBezTo>
                    <a:cubicBezTo>
                      <a:pt x="834" y="2811"/>
                      <a:pt x="840" y="2810"/>
                      <a:pt x="843" y="2807"/>
                    </a:cubicBezTo>
                    <a:cubicBezTo>
                      <a:pt x="849" y="2802"/>
                      <a:pt x="852" y="2798"/>
                      <a:pt x="849" y="2789"/>
                    </a:cubicBezTo>
                    <a:cubicBezTo>
                      <a:pt x="848" y="2786"/>
                      <a:pt x="847" y="2784"/>
                      <a:pt x="845" y="2781"/>
                    </a:cubicBezTo>
                    <a:cubicBezTo>
                      <a:pt x="845" y="2780"/>
                      <a:pt x="845" y="2780"/>
                      <a:pt x="844" y="2779"/>
                    </a:cubicBezTo>
                    <a:cubicBezTo>
                      <a:pt x="841" y="2773"/>
                      <a:pt x="840" y="2768"/>
                      <a:pt x="840" y="2762"/>
                    </a:cubicBezTo>
                    <a:cubicBezTo>
                      <a:pt x="840" y="2761"/>
                      <a:pt x="840" y="2761"/>
                      <a:pt x="840" y="2761"/>
                    </a:cubicBezTo>
                    <a:cubicBezTo>
                      <a:pt x="839" y="2758"/>
                      <a:pt x="839" y="2754"/>
                      <a:pt x="839" y="2751"/>
                    </a:cubicBezTo>
                    <a:cubicBezTo>
                      <a:pt x="839" y="2748"/>
                      <a:pt x="839" y="2744"/>
                      <a:pt x="839" y="2741"/>
                    </a:cubicBezTo>
                    <a:cubicBezTo>
                      <a:pt x="839" y="2739"/>
                      <a:pt x="839" y="2738"/>
                      <a:pt x="838" y="2737"/>
                    </a:cubicBezTo>
                    <a:cubicBezTo>
                      <a:pt x="838" y="2735"/>
                      <a:pt x="837" y="2733"/>
                      <a:pt x="837" y="2731"/>
                    </a:cubicBezTo>
                    <a:cubicBezTo>
                      <a:pt x="838" y="2727"/>
                      <a:pt x="842" y="2725"/>
                      <a:pt x="844" y="2723"/>
                    </a:cubicBezTo>
                    <a:cubicBezTo>
                      <a:pt x="848" y="2721"/>
                      <a:pt x="852" y="2720"/>
                      <a:pt x="855" y="2720"/>
                    </a:cubicBezTo>
                    <a:cubicBezTo>
                      <a:pt x="858" y="2719"/>
                      <a:pt x="861" y="2719"/>
                      <a:pt x="863" y="2718"/>
                    </a:cubicBezTo>
                    <a:cubicBezTo>
                      <a:pt x="869" y="2716"/>
                      <a:pt x="877" y="2711"/>
                      <a:pt x="881" y="2707"/>
                    </a:cubicBezTo>
                    <a:cubicBezTo>
                      <a:pt x="884" y="2702"/>
                      <a:pt x="885" y="2694"/>
                      <a:pt x="881" y="2689"/>
                    </a:cubicBezTo>
                    <a:cubicBezTo>
                      <a:pt x="880" y="2688"/>
                      <a:pt x="878" y="2687"/>
                      <a:pt x="877" y="2686"/>
                    </a:cubicBezTo>
                    <a:cubicBezTo>
                      <a:pt x="871" y="2681"/>
                      <a:pt x="862" y="2674"/>
                      <a:pt x="866" y="2666"/>
                    </a:cubicBezTo>
                    <a:cubicBezTo>
                      <a:pt x="868" y="2660"/>
                      <a:pt x="873" y="2662"/>
                      <a:pt x="878" y="2663"/>
                    </a:cubicBezTo>
                    <a:cubicBezTo>
                      <a:pt x="879" y="2664"/>
                      <a:pt x="880" y="2664"/>
                      <a:pt x="881" y="2664"/>
                    </a:cubicBezTo>
                    <a:cubicBezTo>
                      <a:pt x="882" y="2664"/>
                      <a:pt x="882" y="2664"/>
                      <a:pt x="882" y="2664"/>
                    </a:cubicBezTo>
                    <a:cubicBezTo>
                      <a:pt x="885" y="2665"/>
                      <a:pt x="887" y="2666"/>
                      <a:pt x="890" y="2668"/>
                    </a:cubicBezTo>
                    <a:cubicBezTo>
                      <a:pt x="891" y="2668"/>
                      <a:pt x="891" y="2669"/>
                      <a:pt x="892" y="2669"/>
                    </a:cubicBezTo>
                    <a:cubicBezTo>
                      <a:pt x="893" y="2670"/>
                      <a:pt x="896" y="2672"/>
                      <a:pt x="898" y="2673"/>
                    </a:cubicBezTo>
                    <a:cubicBezTo>
                      <a:pt x="903" y="2675"/>
                      <a:pt x="904" y="2671"/>
                      <a:pt x="906" y="2667"/>
                    </a:cubicBezTo>
                    <a:cubicBezTo>
                      <a:pt x="907" y="2665"/>
                      <a:pt x="907" y="2664"/>
                      <a:pt x="908" y="2662"/>
                    </a:cubicBezTo>
                    <a:cubicBezTo>
                      <a:pt x="912" y="2658"/>
                      <a:pt x="917" y="2657"/>
                      <a:pt x="922" y="2656"/>
                    </a:cubicBezTo>
                    <a:cubicBezTo>
                      <a:pt x="923" y="2656"/>
                      <a:pt x="925" y="2655"/>
                      <a:pt x="927" y="2655"/>
                    </a:cubicBezTo>
                    <a:cubicBezTo>
                      <a:pt x="927" y="2655"/>
                      <a:pt x="928" y="2655"/>
                      <a:pt x="928" y="2654"/>
                    </a:cubicBezTo>
                    <a:cubicBezTo>
                      <a:pt x="930" y="2654"/>
                      <a:pt x="934" y="2653"/>
                      <a:pt x="935" y="2651"/>
                    </a:cubicBezTo>
                    <a:cubicBezTo>
                      <a:pt x="936" y="2650"/>
                      <a:pt x="936" y="2645"/>
                      <a:pt x="935" y="2643"/>
                    </a:cubicBezTo>
                    <a:cubicBezTo>
                      <a:pt x="934" y="2638"/>
                      <a:pt x="927" y="2637"/>
                      <a:pt x="922" y="2637"/>
                    </a:cubicBezTo>
                    <a:cubicBezTo>
                      <a:pt x="921" y="2636"/>
                      <a:pt x="920" y="2636"/>
                      <a:pt x="919" y="2636"/>
                    </a:cubicBezTo>
                    <a:cubicBezTo>
                      <a:pt x="917" y="2636"/>
                      <a:pt x="913" y="2635"/>
                      <a:pt x="911" y="2633"/>
                    </a:cubicBezTo>
                    <a:cubicBezTo>
                      <a:pt x="909" y="2631"/>
                      <a:pt x="909" y="2626"/>
                      <a:pt x="909" y="2623"/>
                    </a:cubicBezTo>
                    <a:cubicBezTo>
                      <a:pt x="908" y="2623"/>
                      <a:pt x="908" y="2623"/>
                      <a:pt x="908" y="2622"/>
                    </a:cubicBezTo>
                    <a:cubicBezTo>
                      <a:pt x="908" y="2622"/>
                      <a:pt x="908" y="2622"/>
                      <a:pt x="908" y="2622"/>
                    </a:cubicBezTo>
                    <a:cubicBezTo>
                      <a:pt x="908" y="2619"/>
                      <a:pt x="908" y="2616"/>
                      <a:pt x="909" y="2614"/>
                    </a:cubicBezTo>
                    <a:cubicBezTo>
                      <a:pt x="912" y="2611"/>
                      <a:pt x="917" y="2611"/>
                      <a:pt x="921" y="2613"/>
                    </a:cubicBezTo>
                    <a:cubicBezTo>
                      <a:pt x="924" y="2614"/>
                      <a:pt x="925" y="2616"/>
                      <a:pt x="927" y="2618"/>
                    </a:cubicBezTo>
                    <a:cubicBezTo>
                      <a:pt x="928" y="2619"/>
                      <a:pt x="929" y="2620"/>
                      <a:pt x="930" y="2621"/>
                    </a:cubicBezTo>
                    <a:cubicBezTo>
                      <a:pt x="931" y="2622"/>
                      <a:pt x="933" y="2623"/>
                      <a:pt x="934" y="2624"/>
                    </a:cubicBezTo>
                    <a:cubicBezTo>
                      <a:pt x="935" y="2625"/>
                      <a:pt x="937" y="2626"/>
                      <a:pt x="938" y="2627"/>
                    </a:cubicBezTo>
                    <a:cubicBezTo>
                      <a:pt x="939" y="2628"/>
                      <a:pt x="939" y="2628"/>
                      <a:pt x="939" y="2629"/>
                    </a:cubicBezTo>
                    <a:cubicBezTo>
                      <a:pt x="940" y="2630"/>
                      <a:pt x="941" y="2630"/>
                      <a:pt x="942" y="2631"/>
                    </a:cubicBezTo>
                    <a:cubicBezTo>
                      <a:pt x="944" y="2632"/>
                      <a:pt x="947" y="2633"/>
                      <a:pt x="949" y="2633"/>
                    </a:cubicBezTo>
                    <a:cubicBezTo>
                      <a:pt x="951" y="2634"/>
                      <a:pt x="953" y="2634"/>
                      <a:pt x="955" y="2635"/>
                    </a:cubicBezTo>
                    <a:cubicBezTo>
                      <a:pt x="961" y="2638"/>
                      <a:pt x="965" y="2646"/>
                      <a:pt x="966" y="2652"/>
                    </a:cubicBezTo>
                    <a:cubicBezTo>
                      <a:pt x="966" y="2653"/>
                      <a:pt x="966" y="2653"/>
                      <a:pt x="966" y="2653"/>
                    </a:cubicBezTo>
                    <a:cubicBezTo>
                      <a:pt x="966" y="2660"/>
                      <a:pt x="966" y="2666"/>
                      <a:pt x="968" y="2673"/>
                    </a:cubicBezTo>
                    <a:cubicBezTo>
                      <a:pt x="968" y="2675"/>
                      <a:pt x="968" y="2678"/>
                      <a:pt x="969" y="2680"/>
                    </a:cubicBezTo>
                    <a:cubicBezTo>
                      <a:pt x="969" y="2685"/>
                      <a:pt x="970" y="2689"/>
                      <a:pt x="971" y="2693"/>
                    </a:cubicBezTo>
                    <a:cubicBezTo>
                      <a:pt x="974" y="2700"/>
                      <a:pt x="977" y="2703"/>
                      <a:pt x="982" y="2707"/>
                    </a:cubicBezTo>
                    <a:cubicBezTo>
                      <a:pt x="985" y="2709"/>
                      <a:pt x="987" y="2710"/>
                      <a:pt x="989" y="2710"/>
                    </a:cubicBezTo>
                    <a:cubicBezTo>
                      <a:pt x="990" y="2711"/>
                      <a:pt x="991" y="2711"/>
                      <a:pt x="992" y="2711"/>
                    </a:cubicBezTo>
                    <a:cubicBezTo>
                      <a:pt x="994" y="2712"/>
                      <a:pt x="995" y="2713"/>
                      <a:pt x="997" y="2714"/>
                    </a:cubicBezTo>
                    <a:cubicBezTo>
                      <a:pt x="998" y="2715"/>
                      <a:pt x="999" y="2715"/>
                      <a:pt x="1000" y="2716"/>
                    </a:cubicBezTo>
                    <a:cubicBezTo>
                      <a:pt x="1002" y="2717"/>
                      <a:pt x="1003" y="2717"/>
                      <a:pt x="1005" y="2717"/>
                    </a:cubicBezTo>
                    <a:cubicBezTo>
                      <a:pt x="1007" y="2718"/>
                      <a:pt x="1009" y="2718"/>
                      <a:pt x="1010" y="2719"/>
                    </a:cubicBezTo>
                    <a:cubicBezTo>
                      <a:pt x="1018" y="2724"/>
                      <a:pt x="1028" y="2727"/>
                      <a:pt x="1037" y="2726"/>
                    </a:cubicBezTo>
                    <a:cubicBezTo>
                      <a:pt x="1042" y="2726"/>
                      <a:pt x="1046" y="2725"/>
                      <a:pt x="1051" y="2724"/>
                    </a:cubicBezTo>
                    <a:cubicBezTo>
                      <a:pt x="1052" y="2724"/>
                      <a:pt x="1053" y="2724"/>
                      <a:pt x="1055" y="2724"/>
                    </a:cubicBezTo>
                    <a:cubicBezTo>
                      <a:pt x="1055" y="2724"/>
                      <a:pt x="1055" y="2724"/>
                      <a:pt x="1055" y="2724"/>
                    </a:cubicBezTo>
                    <a:cubicBezTo>
                      <a:pt x="1061" y="2723"/>
                      <a:pt x="1069" y="2722"/>
                      <a:pt x="1074" y="2723"/>
                    </a:cubicBezTo>
                    <a:cubicBezTo>
                      <a:pt x="1077" y="2724"/>
                      <a:pt x="1080" y="2726"/>
                      <a:pt x="1081" y="2727"/>
                    </a:cubicBezTo>
                    <a:cubicBezTo>
                      <a:pt x="1084" y="2729"/>
                      <a:pt x="1089" y="2733"/>
                      <a:pt x="1091" y="2737"/>
                    </a:cubicBezTo>
                    <a:cubicBezTo>
                      <a:pt x="1092" y="2738"/>
                      <a:pt x="1092" y="2740"/>
                      <a:pt x="1093" y="2741"/>
                    </a:cubicBezTo>
                    <a:cubicBezTo>
                      <a:pt x="1094" y="2745"/>
                      <a:pt x="1095" y="2749"/>
                      <a:pt x="1098" y="2751"/>
                    </a:cubicBezTo>
                    <a:cubicBezTo>
                      <a:pt x="1100" y="2753"/>
                      <a:pt x="1102" y="2754"/>
                      <a:pt x="1104" y="2754"/>
                    </a:cubicBezTo>
                    <a:cubicBezTo>
                      <a:pt x="1106" y="2753"/>
                      <a:pt x="1107" y="2752"/>
                      <a:pt x="1108" y="2750"/>
                    </a:cubicBezTo>
                    <a:cubicBezTo>
                      <a:pt x="1109" y="2748"/>
                      <a:pt x="1109" y="2746"/>
                      <a:pt x="1109" y="2744"/>
                    </a:cubicBezTo>
                    <a:cubicBezTo>
                      <a:pt x="1109" y="2742"/>
                      <a:pt x="1109" y="2739"/>
                      <a:pt x="1110" y="2737"/>
                    </a:cubicBezTo>
                    <a:cubicBezTo>
                      <a:pt x="1113" y="2730"/>
                      <a:pt x="1120" y="2729"/>
                      <a:pt x="1126" y="2728"/>
                    </a:cubicBezTo>
                    <a:cubicBezTo>
                      <a:pt x="1128" y="2728"/>
                      <a:pt x="1130" y="2727"/>
                      <a:pt x="1132" y="2727"/>
                    </a:cubicBezTo>
                    <a:cubicBezTo>
                      <a:pt x="1142" y="2724"/>
                      <a:pt x="1151" y="2718"/>
                      <a:pt x="1158" y="2711"/>
                    </a:cubicBezTo>
                    <a:cubicBezTo>
                      <a:pt x="1163" y="2706"/>
                      <a:pt x="1165" y="2700"/>
                      <a:pt x="1167" y="2694"/>
                    </a:cubicBezTo>
                    <a:cubicBezTo>
                      <a:pt x="1167" y="2691"/>
                      <a:pt x="1168" y="2688"/>
                      <a:pt x="1169" y="2686"/>
                    </a:cubicBezTo>
                    <a:cubicBezTo>
                      <a:pt x="1175" y="2672"/>
                      <a:pt x="1171" y="2653"/>
                      <a:pt x="1169" y="2637"/>
                    </a:cubicBezTo>
                    <a:cubicBezTo>
                      <a:pt x="1168" y="2635"/>
                      <a:pt x="1168" y="2632"/>
                      <a:pt x="1167" y="2630"/>
                    </a:cubicBezTo>
                    <a:cubicBezTo>
                      <a:pt x="1167" y="2628"/>
                      <a:pt x="1167" y="2628"/>
                      <a:pt x="1167" y="2628"/>
                    </a:cubicBezTo>
                    <a:cubicBezTo>
                      <a:pt x="1166" y="2621"/>
                      <a:pt x="1164" y="2613"/>
                      <a:pt x="1165" y="2605"/>
                    </a:cubicBezTo>
                    <a:cubicBezTo>
                      <a:pt x="1165" y="2593"/>
                      <a:pt x="1172" y="2585"/>
                      <a:pt x="1179" y="2576"/>
                    </a:cubicBezTo>
                    <a:cubicBezTo>
                      <a:pt x="1182" y="2573"/>
                      <a:pt x="1185" y="2569"/>
                      <a:pt x="1188" y="2565"/>
                    </a:cubicBezTo>
                    <a:cubicBezTo>
                      <a:pt x="1188" y="2563"/>
                      <a:pt x="1189" y="2562"/>
                      <a:pt x="1190" y="2561"/>
                    </a:cubicBezTo>
                    <a:cubicBezTo>
                      <a:pt x="1192" y="2558"/>
                      <a:pt x="1194" y="2554"/>
                      <a:pt x="1195" y="2551"/>
                    </a:cubicBezTo>
                    <a:cubicBezTo>
                      <a:pt x="1196" y="2548"/>
                      <a:pt x="1197" y="2545"/>
                      <a:pt x="1197" y="2542"/>
                    </a:cubicBezTo>
                    <a:cubicBezTo>
                      <a:pt x="1198" y="2531"/>
                      <a:pt x="1200" y="2521"/>
                      <a:pt x="1212" y="2519"/>
                    </a:cubicBezTo>
                    <a:cubicBezTo>
                      <a:pt x="1218" y="2518"/>
                      <a:pt x="1227" y="2518"/>
                      <a:pt x="1232" y="2519"/>
                    </a:cubicBezTo>
                    <a:cubicBezTo>
                      <a:pt x="1234" y="2520"/>
                      <a:pt x="1236" y="2520"/>
                      <a:pt x="1237" y="2521"/>
                    </a:cubicBezTo>
                    <a:cubicBezTo>
                      <a:pt x="1240" y="2522"/>
                      <a:pt x="1242" y="2523"/>
                      <a:pt x="1245" y="2522"/>
                    </a:cubicBezTo>
                    <a:cubicBezTo>
                      <a:pt x="1246" y="2522"/>
                      <a:pt x="1246" y="2522"/>
                      <a:pt x="1246" y="2522"/>
                    </a:cubicBezTo>
                    <a:cubicBezTo>
                      <a:pt x="1251" y="2522"/>
                      <a:pt x="1254" y="2521"/>
                      <a:pt x="1257" y="2517"/>
                    </a:cubicBezTo>
                    <a:cubicBezTo>
                      <a:pt x="1258" y="2517"/>
                      <a:pt x="1259" y="2516"/>
                      <a:pt x="1259" y="2516"/>
                    </a:cubicBezTo>
                    <a:cubicBezTo>
                      <a:pt x="1259" y="2515"/>
                      <a:pt x="1260" y="2514"/>
                      <a:pt x="1262" y="2513"/>
                    </a:cubicBezTo>
                    <a:cubicBezTo>
                      <a:pt x="1262" y="2513"/>
                      <a:pt x="1263" y="2513"/>
                      <a:pt x="1264" y="2512"/>
                    </a:cubicBezTo>
                    <a:cubicBezTo>
                      <a:pt x="1265" y="2512"/>
                      <a:pt x="1266" y="2511"/>
                      <a:pt x="1267" y="2510"/>
                    </a:cubicBezTo>
                    <a:cubicBezTo>
                      <a:pt x="1283" y="2496"/>
                      <a:pt x="1292" y="2482"/>
                      <a:pt x="1297" y="2463"/>
                    </a:cubicBezTo>
                    <a:cubicBezTo>
                      <a:pt x="1298" y="2456"/>
                      <a:pt x="1299" y="2448"/>
                      <a:pt x="1299" y="2440"/>
                    </a:cubicBezTo>
                    <a:cubicBezTo>
                      <a:pt x="1300" y="2428"/>
                      <a:pt x="1300" y="2416"/>
                      <a:pt x="1305" y="2405"/>
                    </a:cubicBezTo>
                    <a:cubicBezTo>
                      <a:pt x="1310" y="2394"/>
                      <a:pt x="1317" y="2387"/>
                      <a:pt x="1324" y="2383"/>
                    </a:cubicBezTo>
                    <a:cubicBezTo>
                      <a:pt x="1330" y="2380"/>
                      <a:pt x="1337" y="2378"/>
                      <a:pt x="1343" y="2376"/>
                    </a:cubicBezTo>
                    <a:cubicBezTo>
                      <a:pt x="1346" y="2376"/>
                      <a:pt x="1350" y="2375"/>
                      <a:pt x="1353" y="2374"/>
                    </a:cubicBezTo>
                    <a:cubicBezTo>
                      <a:pt x="1354" y="2373"/>
                      <a:pt x="1354" y="2373"/>
                      <a:pt x="1354" y="2373"/>
                    </a:cubicBezTo>
                    <a:cubicBezTo>
                      <a:pt x="1360" y="2371"/>
                      <a:pt x="1365" y="2370"/>
                      <a:pt x="1368" y="2363"/>
                    </a:cubicBezTo>
                    <a:cubicBezTo>
                      <a:pt x="1369" y="2361"/>
                      <a:pt x="1369" y="2359"/>
                      <a:pt x="1370" y="2357"/>
                    </a:cubicBezTo>
                    <a:cubicBezTo>
                      <a:pt x="1370" y="2355"/>
                      <a:pt x="1371" y="2353"/>
                      <a:pt x="1372" y="2350"/>
                    </a:cubicBezTo>
                    <a:cubicBezTo>
                      <a:pt x="1377" y="2340"/>
                      <a:pt x="1384" y="2332"/>
                      <a:pt x="1394" y="2325"/>
                    </a:cubicBezTo>
                    <a:cubicBezTo>
                      <a:pt x="1404" y="2318"/>
                      <a:pt x="1408" y="2309"/>
                      <a:pt x="1406" y="2298"/>
                    </a:cubicBezTo>
                    <a:cubicBezTo>
                      <a:pt x="1405" y="2294"/>
                      <a:pt x="1402" y="2290"/>
                      <a:pt x="1400" y="2286"/>
                    </a:cubicBezTo>
                    <a:cubicBezTo>
                      <a:pt x="1398" y="2284"/>
                      <a:pt x="1396" y="2281"/>
                      <a:pt x="1394" y="2278"/>
                    </a:cubicBezTo>
                    <a:cubicBezTo>
                      <a:pt x="1393" y="2274"/>
                      <a:pt x="1393" y="2269"/>
                      <a:pt x="1393" y="2265"/>
                    </a:cubicBezTo>
                    <a:cubicBezTo>
                      <a:pt x="1393" y="2262"/>
                      <a:pt x="1392" y="2259"/>
                      <a:pt x="1392" y="2255"/>
                    </a:cubicBezTo>
                    <a:cubicBezTo>
                      <a:pt x="1391" y="2251"/>
                      <a:pt x="1390" y="2247"/>
                      <a:pt x="1388" y="2243"/>
                    </a:cubicBezTo>
                    <a:cubicBezTo>
                      <a:pt x="1387" y="2238"/>
                      <a:pt x="1385" y="2233"/>
                      <a:pt x="1384" y="2227"/>
                    </a:cubicBezTo>
                    <a:cubicBezTo>
                      <a:pt x="1384" y="2226"/>
                      <a:pt x="1384" y="2225"/>
                      <a:pt x="1384" y="2225"/>
                    </a:cubicBezTo>
                    <a:cubicBezTo>
                      <a:pt x="1384" y="2221"/>
                      <a:pt x="1383" y="2217"/>
                      <a:pt x="1381" y="2214"/>
                    </a:cubicBezTo>
                    <a:cubicBezTo>
                      <a:pt x="1381" y="2213"/>
                      <a:pt x="1379" y="2212"/>
                      <a:pt x="1378" y="2210"/>
                    </a:cubicBezTo>
                    <a:cubicBezTo>
                      <a:pt x="1377" y="2209"/>
                      <a:pt x="1375" y="2208"/>
                      <a:pt x="1374" y="2206"/>
                    </a:cubicBezTo>
                    <a:cubicBezTo>
                      <a:pt x="1371" y="2199"/>
                      <a:pt x="1374" y="2189"/>
                      <a:pt x="1380" y="2183"/>
                    </a:cubicBezTo>
                    <a:cubicBezTo>
                      <a:pt x="1384" y="2181"/>
                      <a:pt x="1388" y="2180"/>
                      <a:pt x="1392" y="2179"/>
                    </a:cubicBezTo>
                    <a:cubicBezTo>
                      <a:pt x="1393" y="2179"/>
                      <a:pt x="1395" y="2179"/>
                      <a:pt x="1396" y="2179"/>
                    </a:cubicBezTo>
                    <a:cubicBezTo>
                      <a:pt x="1398" y="2178"/>
                      <a:pt x="1401" y="2178"/>
                      <a:pt x="1403" y="2177"/>
                    </a:cubicBezTo>
                    <a:cubicBezTo>
                      <a:pt x="1405" y="2176"/>
                      <a:pt x="1407" y="2175"/>
                      <a:pt x="1409" y="2175"/>
                    </a:cubicBezTo>
                    <a:cubicBezTo>
                      <a:pt x="1413" y="2174"/>
                      <a:pt x="1417" y="2174"/>
                      <a:pt x="1422" y="2174"/>
                    </a:cubicBezTo>
                    <a:cubicBezTo>
                      <a:pt x="1425" y="2174"/>
                      <a:pt x="1428" y="2174"/>
                      <a:pt x="1432" y="2173"/>
                    </a:cubicBezTo>
                    <a:cubicBezTo>
                      <a:pt x="1436" y="2173"/>
                      <a:pt x="1441" y="2171"/>
                      <a:pt x="1445" y="2169"/>
                    </a:cubicBezTo>
                    <a:cubicBezTo>
                      <a:pt x="1450" y="2167"/>
                      <a:pt x="1455" y="2164"/>
                      <a:pt x="1462" y="2164"/>
                    </a:cubicBezTo>
                    <a:cubicBezTo>
                      <a:pt x="1462" y="2164"/>
                      <a:pt x="1462" y="2164"/>
                      <a:pt x="1462" y="2164"/>
                    </a:cubicBezTo>
                    <a:cubicBezTo>
                      <a:pt x="1466" y="2164"/>
                      <a:pt x="1472" y="2165"/>
                      <a:pt x="1476" y="2167"/>
                    </a:cubicBezTo>
                    <a:cubicBezTo>
                      <a:pt x="1478" y="2168"/>
                      <a:pt x="1480" y="2170"/>
                      <a:pt x="1482" y="2172"/>
                    </a:cubicBezTo>
                    <a:cubicBezTo>
                      <a:pt x="1484" y="2173"/>
                      <a:pt x="1485" y="2175"/>
                      <a:pt x="1486" y="2176"/>
                    </a:cubicBezTo>
                    <a:cubicBezTo>
                      <a:pt x="1487" y="2177"/>
                      <a:pt x="1488" y="2177"/>
                      <a:pt x="1490" y="2178"/>
                    </a:cubicBezTo>
                    <a:cubicBezTo>
                      <a:pt x="1502" y="2188"/>
                      <a:pt x="1516" y="2200"/>
                      <a:pt x="1532" y="2192"/>
                    </a:cubicBezTo>
                    <a:cubicBezTo>
                      <a:pt x="1544" y="2186"/>
                      <a:pt x="1553" y="2176"/>
                      <a:pt x="1562" y="2165"/>
                    </a:cubicBezTo>
                    <a:cubicBezTo>
                      <a:pt x="1565" y="2162"/>
                      <a:pt x="1568" y="2159"/>
                      <a:pt x="1571" y="2155"/>
                    </a:cubicBezTo>
                    <a:cubicBezTo>
                      <a:pt x="1577" y="2149"/>
                      <a:pt x="1584" y="2143"/>
                      <a:pt x="1591" y="2139"/>
                    </a:cubicBezTo>
                    <a:cubicBezTo>
                      <a:pt x="1593" y="2138"/>
                      <a:pt x="1596" y="2136"/>
                      <a:pt x="1598" y="2135"/>
                    </a:cubicBezTo>
                    <a:cubicBezTo>
                      <a:pt x="1602" y="2132"/>
                      <a:pt x="1606" y="2130"/>
                      <a:pt x="1610" y="2128"/>
                    </a:cubicBezTo>
                    <a:cubicBezTo>
                      <a:pt x="1614" y="2126"/>
                      <a:pt x="1619" y="2124"/>
                      <a:pt x="1623" y="2123"/>
                    </a:cubicBezTo>
                    <a:cubicBezTo>
                      <a:pt x="1625" y="2122"/>
                      <a:pt x="1628" y="2122"/>
                      <a:pt x="1630" y="2121"/>
                    </a:cubicBezTo>
                    <a:cubicBezTo>
                      <a:pt x="1634" y="2120"/>
                      <a:pt x="1637" y="2118"/>
                      <a:pt x="1640" y="2116"/>
                    </a:cubicBezTo>
                    <a:cubicBezTo>
                      <a:pt x="1645" y="2114"/>
                      <a:pt x="1649" y="2112"/>
                      <a:pt x="1653" y="2111"/>
                    </a:cubicBezTo>
                    <a:cubicBezTo>
                      <a:pt x="1655" y="2110"/>
                      <a:pt x="1657" y="2110"/>
                      <a:pt x="1658" y="2110"/>
                    </a:cubicBezTo>
                    <a:cubicBezTo>
                      <a:pt x="1662" y="2109"/>
                      <a:pt x="1665" y="2108"/>
                      <a:pt x="1668" y="2106"/>
                    </a:cubicBezTo>
                    <a:cubicBezTo>
                      <a:pt x="1674" y="2104"/>
                      <a:pt x="1679" y="2103"/>
                      <a:pt x="1684" y="2103"/>
                    </a:cubicBezTo>
                    <a:cubicBezTo>
                      <a:pt x="1684" y="2103"/>
                      <a:pt x="1684" y="2103"/>
                      <a:pt x="1684" y="2103"/>
                    </a:cubicBezTo>
                    <a:cubicBezTo>
                      <a:pt x="1686" y="2103"/>
                      <a:pt x="1689" y="2104"/>
                      <a:pt x="1692" y="2104"/>
                    </a:cubicBezTo>
                    <a:cubicBezTo>
                      <a:pt x="1699" y="2105"/>
                      <a:pt x="1706" y="2106"/>
                      <a:pt x="1709" y="2102"/>
                    </a:cubicBezTo>
                    <a:cubicBezTo>
                      <a:pt x="1713" y="2097"/>
                      <a:pt x="1710" y="2090"/>
                      <a:pt x="1707" y="2084"/>
                    </a:cubicBezTo>
                    <a:cubicBezTo>
                      <a:pt x="1705" y="2082"/>
                      <a:pt x="1704" y="2080"/>
                      <a:pt x="1704" y="2078"/>
                    </a:cubicBezTo>
                    <a:cubicBezTo>
                      <a:pt x="1702" y="2072"/>
                      <a:pt x="1703" y="2069"/>
                      <a:pt x="1707" y="2065"/>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279" name="Freeform 4378"/>
              <p:cNvSpPr>
                <a:spLocks/>
              </p:cNvSpPr>
              <p:nvPr/>
            </p:nvSpPr>
            <p:spPr bwMode="auto">
              <a:xfrm>
                <a:off x="2834" y="1614"/>
                <a:ext cx="12" cy="20"/>
              </a:xfrm>
              <a:custGeom>
                <a:avLst/>
                <a:gdLst>
                  <a:gd name="T0" fmla="*/ 2 w 93"/>
                  <a:gd name="T1" fmla="*/ 34 h 149"/>
                  <a:gd name="T2" fmla="*/ 2 w 93"/>
                  <a:gd name="T3" fmla="*/ 51 h 149"/>
                  <a:gd name="T4" fmla="*/ 2 w 93"/>
                  <a:gd name="T5" fmla="*/ 96 h 149"/>
                  <a:gd name="T6" fmla="*/ 3 w 93"/>
                  <a:gd name="T7" fmla="*/ 142 h 149"/>
                  <a:gd name="T8" fmla="*/ 9 w 93"/>
                  <a:gd name="T9" fmla="*/ 133 h 149"/>
                  <a:gd name="T10" fmla="*/ 16 w 93"/>
                  <a:gd name="T11" fmla="*/ 131 h 149"/>
                  <a:gd name="T12" fmla="*/ 11 w 93"/>
                  <a:gd name="T13" fmla="*/ 148 h 149"/>
                  <a:gd name="T14" fmla="*/ 37 w 93"/>
                  <a:gd name="T15" fmla="*/ 140 h 149"/>
                  <a:gd name="T16" fmla="*/ 51 w 93"/>
                  <a:gd name="T17" fmla="*/ 132 h 149"/>
                  <a:gd name="T18" fmla="*/ 78 w 93"/>
                  <a:gd name="T19" fmla="*/ 121 h 149"/>
                  <a:gd name="T20" fmla="*/ 80 w 93"/>
                  <a:gd name="T21" fmla="*/ 107 h 149"/>
                  <a:gd name="T22" fmla="*/ 83 w 93"/>
                  <a:gd name="T23" fmla="*/ 102 h 149"/>
                  <a:gd name="T24" fmla="*/ 83 w 93"/>
                  <a:gd name="T25" fmla="*/ 94 h 149"/>
                  <a:gd name="T26" fmla="*/ 86 w 93"/>
                  <a:gd name="T27" fmla="*/ 80 h 149"/>
                  <a:gd name="T28" fmla="*/ 84 w 93"/>
                  <a:gd name="T29" fmla="*/ 66 h 149"/>
                  <a:gd name="T30" fmla="*/ 84 w 93"/>
                  <a:gd name="T31" fmla="*/ 54 h 149"/>
                  <a:gd name="T32" fmla="*/ 86 w 93"/>
                  <a:gd name="T33" fmla="*/ 37 h 149"/>
                  <a:gd name="T34" fmla="*/ 74 w 93"/>
                  <a:gd name="T35" fmla="*/ 36 h 149"/>
                  <a:gd name="T36" fmla="*/ 73 w 93"/>
                  <a:gd name="T37" fmla="*/ 25 h 149"/>
                  <a:gd name="T38" fmla="*/ 64 w 93"/>
                  <a:gd name="T39" fmla="*/ 23 h 149"/>
                  <a:gd name="T40" fmla="*/ 69 w 93"/>
                  <a:gd name="T41" fmla="*/ 21 h 149"/>
                  <a:gd name="T42" fmla="*/ 70 w 93"/>
                  <a:gd name="T43" fmla="*/ 16 h 149"/>
                  <a:gd name="T44" fmla="*/ 76 w 93"/>
                  <a:gd name="T45" fmla="*/ 9 h 149"/>
                  <a:gd name="T46" fmla="*/ 70 w 93"/>
                  <a:gd name="T47" fmla="*/ 13 h 149"/>
                  <a:gd name="T48" fmla="*/ 65 w 93"/>
                  <a:gd name="T49" fmla="*/ 15 h 149"/>
                  <a:gd name="T50" fmla="*/ 63 w 93"/>
                  <a:gd name="T51" fmla="*/ 17 h 149"/>
                  <a:gd name="T52" fmla="*/ 59 w 93"/>
                  <a:gd name="T53" fmla="*/ 22 h 149"/>
                  <a:gd name="T54" fmla="*/ 62 w 93"/>
                  <a:gd name="T55" fmla="*/ 24 h 149"/>
                  <a:gd name="T56" fmla="*/ 51 w 93"/>
                  <a:gd name="T57" fmla="*/ 26 h 149"/>
                  <a:gd name="T58" fmla="*/ 40 w 93"/>
                  <a:gd name="T59" fmla="*/ 18 h 149"/>
                  <a:gd name="T60" fmla="*/ 25 w 93"/>
                  <a:gd name="T61" fmla="*/ 12 h 149"/>
                  <a:gd name="T62" fmla="*/ 18 w 93"/>
                  <a:gd name="T63" fmla="*/ 12 h 149"/>
                  <a:gd name="T64" fmla="*/ 11 w 93"/>
                  <a:gd name="T65" fmla="*/ 8 h 149"/>
                  <a:gd name="T66" fmla="*/ 5 w 93"/>
                  <a:gd name="T67" fmla="*/ 5 h 149"/>
                  <a:gd name="T68" fmla="*/ 0 w 93"/>
                  <a:gd name="T69" fmla="*/ 0 h 149"/>
                  <a:gd name="T70" fmla="*/ 1 w 93"/>
                  <a:gd name="T71" fmla="*/ 13 h 149"/>
                  <a:gd name="T72" fmla="*/ 2 w 93"/>
                  <a:gd name="T73" fmla="*/ 34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3" h="149">
                    <a:moveTo>
                      <a:pt x="2" y="34"/>
                    </a:moveTo>
                    <a:cubicBezTo>
                      <a:pt x="2" y="40"/>
                      <a:pt x="2" y="45"/>
                      <a:pt x="2" y="51"/>
                    </a:cubicBezTo>
                    <a:cubicBezTo>
                      <a:pt x="2" y="66"/>
                      <a:pt x="2" y="81"/>
                      <a:pt x="2" y="96"/>
                    </a:cubicBezTo>
                    <a:cubicBezTo>
                      <a:pt x="2" y="99"/>
                      <a:pt x="3" y="142"/>
                      <a:pt x="3" y="142"/>
                    </a:cubicBezTo>
                    <a:cubicBezTo>
                      <a:pt x="8" y="143"/>
                      <a:pt x="6" y="136"/>
                      <a:pt x="9" y="133"/>
                    </a:cubicBezTo>
                    <a:cubicBezTo>
                      <a:pt x="9" y="132"/>
                      <a:pt x="15" y="130"/>
                      <a:pt x="16" y="131"/>
                    </a:cubicBezTo>
                    <a:cubicBezTo>
                      <a:pt x="18" y="137"/>
                      <a:pt x="14" y="143"/>
                      <a:pt x="11" y="148"/>
                    </a:cubicBezTo>
                    <a:cubicBezTo>
                      <a:pt x="20" y="149"/>
                      <a:pt x="30" y="143"/>
                      <a:pt x="37" y="140"/>
                    </a:cubicBezTo>
                    <a:cubicBezTo>
                      <a:pt x="42" y="138"/>
                      <a:pt x="46" y="136"/>
                      <a:pt x="51" y="132"/>
                    </a:cubicBezTo>
                    <a:cubicBezTo>
                      <a:pt x="58" y="128"/>
                      <a:pt x="72" y="127"/>
                      <a:pt x="78" y="121"/>
                    </a:cubicBezTo>
                    <a:cubicBezTo>
                      <a:pt x="82" y="116"/>
                      <a:pt x="79" y="112"/>
                      <a:pt x="80" y="107"/>
                    </a:cubicBezTo>
                    <a:cubicBezTo>
                      <a:pt x="80" y="105"/>
                      <a:pt x="83" y="104"/>
                      <a:pt x="83" y="102"/>
                    </a:cubicBezTo>
                    <a:cubicBezTo>
                      <a:pt x="84" y="100"/>
                      <a:pt x="83" y="97"/>
                      <a:pt x="83" y="94"/>
                    </a:cubicBezTo>
                    <a:cubicBezTo>
                      <a:pt x="83" y="89"/>
                      <a:pt x="84" y="86"/>
                      <a:pt x="86" y="80"/>
                    </a:cubicBezTo>
                    <a:cubicBezTo>
                      <a:pt x="89" y="73"/>
                      <a:pt x="87" y="74"/>
                      <a:pt x="84" y="66"/>
                    </a:cubicBezTo>
                    <a:cubicBezTo>
                      <a:pt x="93" y="67"/>
                      <a:pt x="84" y="58"/>
                      <a:pt x="84" y="54"/>
                    </a:cubicBezTo>
                    <a:cubicBezTo>
                      <a:pt x="83" y="49"/>
                      <a:pt x="87" y="43"/>
                      <a:pt x="86" y="37"/>
                    </a:cubicBezTo>
                    <a:cubicBezTo>
                      <a:pt x="82" y="39"/>
                      <a:pt x="78" y="41"/>
                      <a:pt x="74" y="36"/>
                    </a:cubicBezTo>
                    <a:cubicBezTo>
                      <a:pt x="72" y="33"/>
                      <a:pt x="75" y="28"/>
                      <a:pt x="73" y="25"/>
                    </a:cubicBezTo>
                    <a:cubicBezTo>
                      <a:pt x="71" y="22"/>
                      <a:pt x="67" y="23"/>
                      <a:pt x="64" y="23"/>
                    </a:cubicBezTo>
                    <a:cubicBezTo>
                      <a:pt x="65" y="21"/>
                      <a:pt x="68" y="22"/>
                      <a:pt x="69" y="21"/>
                    </a:cubicBezTo>
                    <a:cubicBezTo>
                      <a:pt x="70" y="19"/>
                      <a:pt x="70" y="17"/>
                      <a:pt x="70" y="16"/>
                    </a:cubicBezTo>
                    <a:cubicBezTo>
                      <a:pt x="71" y="14"/>
                      <a:pt x="77" y="11"/>
                      <a:pt x="76" y="9"/>
                    </a:cubicBezTo>
                    <a:cubicBezTo>
                      <a:pt x="76" y="5"/>
                      <a:pt x="71" y="12"/>
                      <a:pt x="70" y="13"/>
                    </a:cubicBezTo>
                    <a:cubicBezTo>
                      <a:pt x="68" y="14"/>
                      <a:pt x="67" y="13"/>
                      <a:pt x="65" y="15"/>
                    </a:cubicBezTo>
                    <a:cubicBezTo>
                      <a:pt x="64" y="16"/>
                      <a:pt x="64" y="16"/>
                      <a:pt x="63" y="17"/>
                    </a:cubicBezTo>
                    <a:cubicBezTo>
                      <a:pt x="61" y="18"/>
                      <a:pt x="57" y="18"/>
                      <a:pt x="59" y="22"/>
                    </a:cubicBezTo>
                    <a:cubicBezTo>
                      <a:pt x="59" y="22"/>
                      <a:pt x="62" y="22"/>
                      <a:pt x="62" y="24"/>
                    </a:cubicBezTo>
                    <a:cubicBezTo>
                      <a:pt x="62" y="27"/>
                      <a:pt x="53" y="26"/>
                      <a:pt x="51" y="26"/>
                    </a:cubicBezTo>
                    <a:cubicBezTo>
                      <a:pt x="46" y="24"/>
                      <a:pt x="43" y="21"/>
                      <a:pt x="40" y="18"/>
                    </a:cubicBezTo>
                    <a:cubicBezTo>
                      <a:pt x="36" y="12"/>
                      <a:pt x="31" y="12"/>
                      <a:pt x="25" y="12"/>
                    </a:cubicBezTo>
                    <a:cubicBezTo>
                      <a:pt x="23" y="12"/>
                      <a:pt x="20" y="13"/>
                      <a:pt x="18" y="12"/>
                    </a:cubicBezTo>
                    <a:cubicBezTo>
                      <a:pt x="15" y="11"/>
                      <a:pt x="14" y="9"/>
                      <a:pt x="11" y="8"/>
                    </a:cubicBezTo>
                    <a:cubicBezTo>
                      <a:pt x="8" y="7"/>
                      <a:pt x="7" y="7"/>
                      <a:pt x="5" y="5"/>
                    </a:cubicBezTo>
                    <a:cubicBezTo>
                      <a:pt x="3" y="3"/>
                      <a:pt x="2" y="1"/>
                      <a:pt x="0" y="0"/>
                    </a:cubicBezTo>
                    <a:cubicBezTo>
                      <a:pt x="0" y="4"/>
                      <a:pt x="1" y="8"/>
                      <a:pt x="1" y="13"/>
                    </a:cubicBezTo>
                    <a:cubicBezTo>
                      <a:pt x="1" y="20"/>
                      <a:pt x="2" y="27"/>
                      <a:pt x="2" y="34"/>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280" name="Freeform 4379"/>
              <p:cNvSpPr>
                <a:spLocks/>
              </p:cNvSpPr>
              <p:nvPr/>
            </p:nvSpPr>
            <p:spPr bwMode="auto">
              <a:xfrm>
                <a:off x="2848" y="1618"/>
                <a:ext cx="3" cy="3"/>
              </a:xfrm>
              <a:custGeom>
                <a:avLst/>
                <a:gdLst>
                  <a:gd name="T0" fmla="*/ 8 w 21"/>
                  <a:gd name="T1" fmla="*/ 6 h 19"/>
                  <a:gd name="T2" fmla="*/ 8 w 21"/>
                  <a:gd name="T3" fmla="*/ 9 h 19"/>
                  <a:gd name="T4" fmla="*/ 5 w 21"/>
                  <a:gd name="T5" fmla="*/ 10 h 19"/>
                  <a:gd name="T6" fmla="*/ 1 w 21"/>
                  <a:gd name="T7" fmla="*/ 14 h 19"/>
                  <a:gd name="T8" fmla="*/ 8 w 21"/>
                  <a:gd name="T9" fmla="*/ 16 h 19"/>
                  <a:gd name="T10" fmla="*/ 8 w 21"/>
                  <a:gd name="T11" fmla="*/ 18 h 19"/>
                  <a:gd name="T12" fmla="*/ 20 w 21"/>
                  <a:gd name="T13" fmla="*/ 10 h 19"/>
                  <a:gd name="T14" fmla="*/ 16 w 21"/>
                  <a:gd name="T15" fmla="*/ 3 h 19"/>
                  <a:gd name="T16" fmla="*/ 8 w 21"/>
                  <a:gd name="T17" fmla="*/ 6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19">
                    <a:moveTo>
                      <a:pt x="8" y="6"/>
                    </a:moveTo>
                    <a:cubicBezTo>
                      <a:pt x="8" y="7"/>
                      <a:pt x="9" y="8"/>
                      <a:pt x="8" y="9"/>
                    </a:cubicBezTo>
                    <a:cubicBezTo>
                      <a:pt x="7" y="10"/>
                      <a:pt x="5" y="10"/>
                      <a:pt x="5" y="10"/>
                    </a:cubicBezTo>
                    <a:cubicBezTo>
                      <a:pt x="3" y="12"/>
                      <a:pt x="0" y="9"/>
                      <a:pt x="1" y="14"/>
                    </a:cubicBezTo>
                    <a:cubicBezTo>
                      <a:pt x="2" y="17"/>
                      <a:pt x="5" y="17"/>
                      <a:pt x="8" y="16"/>
                    </a:cubicBezTo>
                    <a:cubicBezTo>
                      <a:pt x="8" y="17"/>
                      <a:pt x="8" y="18"/>
                      <a:pt x="8" y="18"/>
                    </a:cubicBezTo>
                    <a:cubicBezTo>
                      <a:pt x="8" y="19"/>
                      <a:pt x="19" y="11"/>
                      <a:pt x="20" y="10"/>
                    </a:cubicBezTo>
                    <a:cubicBezTo>
                      <a:pt x="21" y="7"/>
                      <a:pt x="19" y="4"/>
                      <a:pt x="16" y="3"/>
                    </a:cubicBezTo>
                    <a:cubicBezTo>
                      <a:pt x="11" y="0"/>
                      <a:pt x="11" y="3"/>
                      <a:pt x="8" y="6"/>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281" name="Freeform 4380"/>
              <p:cNvSpPr>
                <a:spLocks/>
              </p:cNvSpPr>
              <p:nvPr/>
            </p:nvSpPr>
            <p:spPr bwMode="auto">
              <a:xfrm>
                <a:off x="2848" y="1616"/>
                <a:ext cx="2" cy="3"/>
              </a:xfrm>
              <a:custGeom>
                <a:avLst/>
                <a:gdLst>
                  <a:gd name="T0" fmla="*/ 19 w 19"/>
                  <a:gd name="T1" fmla="*/ 6 h 17"/>
                  <a:gd name="T2" fmla="*/ 5 w 19"/>
                  <a:gd name="T3" fmla="*/ 13 h 17"/>
                  <a:gd name="T4" fmla="*/ 19 w 19"/>
                  <a:gd name="T5" fmla="*/ 6 h 17"/>
                </a:gdLst>
                <a:ahLst/>
                <a:cxnLst>
                  <a:cxn ang="0">
                    <a:pos x="T0" y="T1"/>
                  </a:cxn>
                  <a:cxn ang="0">
                    <a:pos x="T2" y="T3"/>
                  </a:cxn>
                  <a:cxn ang="0">
                    <a:pos x="T4" y="T5"/>
                  </a:cxn>
                </a:cxnLst>
                <a:rect l="0" t="0" r="r" b="b"/>
                <a:pathLst>
                  <a:path w="19" h="17">
                    <a:moveTo>
                      <a:pt x="19" y="6"/>
                    </a:moveTo>
                    <a:cubicBezTo>
                      <a:pt x="13" y="0"/>
                      <a:pt x="0" y="8"/>
                      <a:pt x="5" y="13"/>
                    </a:cubicBezTo>
                    <a:cubicBezTo>
                      <a:pt x="8" y="17"/>
                      <a:pt x="15" y="7"/>
                      <a:pt x="19" y="6"/>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282" name="Freeform 4381"/>
              <p:cNvSpPr>
                <a:spLocks/>
              </p:cNvSpPr>
              <p:nvPr/>
            </p:nvSpPr>
            <p:spPr bwMode="auto">
              <a:xfrm>
                <a:off x="2846" y="1616"/>
                <a:ext cx="2" cy="1"/>
              </a:xfrm>
              <a:custGeom>
                <a:avLst/>
                <a:gdLst>
                  <a:gd name="T0" fmla="*/ 7 w 14"/>
                  <a:gd name="T1" fmla="*/ 0 h 11"/>
                  <a:gd name="T2" fmla="*/ 0 w 14"/>
                  <a:gd name="T3" fmla="*/ 8 h 11"/>
                  <a:gd name="T4" fmla="*/ 7 w 14"/>
                  <a:gd name="T5" fmla="*/ 0 h 11"/>
                </a:gdLst>
                <a:ahLst/>
                <a:cxnLst>
                  <a:cxn ang="0">
                    <a:pos x="T0" y="T1"/>
                  </a:cxn>
                  <a:cxn ang="0">
                    <a:pos x="T2" y="T3"/>
                  </a:cxn>
                  <a:cxn ang="0">
                    <a:pos x="T4" y="T5"/>
                  </a:cxn>
                </a:cxnLst>
                <a:rect l="0" t="0" r="r" b="b"/>
                <a:pathLst>
                  <a:path w="14" h="11">
                    <a:moveTo>
                      <a:pt x="7" y="0"/>
                    </a:moveTo>
                    <a:cubicBezTo>
                      <a:pt x="5" y="0"/>
                      <a:pt x="0" y="8"/>
                      <a:pt x="0" y="8"/>
                    </a:cubicBezTo>
                    <a:cubicBezTo>
                      <a:pt x="8" y="11"/>
                      <a:pt x="14" y="0"/>
                      <a:pt x="7" y="0"/>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283" name="Freeform 4382"/>
              <p:cNvSpPr>
                <a:spLocks/>
              </p:cNvSpPr>
              <p:nvPr/>
            </p:nvSpPr>
            <p:spPr bwMode="auto">
              <a:xfrm>
                <a:off x="2852" y="1625"/>
                <a:ext cx="2" cy="2"/>
              </a:xfrm>
              <a:custGeom>
                <a:avLst/>
                <a:gdLst>
                  <a:gd name="T0" fmla="*/ 6 w 13"/>
                  <a:gd name="T1" fmla="*/ 10 h 13"/>
                  <a:gd name="T2" fmla="*/ 2 w 13"/>
                  <a:gd name="T3" fmla="*/ 2 h 13"/>
                  <a:gd name="T4" fmla="*/ 6 w 13"/>
                  <a:gd name="T5" fmla="*/ 10 h 13"/>
                </a:gdLst>
                <a:ahLst/>
                <a:cxnLst>
                  <a:cxn ang="0">
                    <a:pos x="T0" y="T1"/>
                  </a:cxn>
                  <a:cxn ang="0">
                    <a:pos x="T2" y="T3"/>
                  </a:cxn>
                  <a:cxn ang="0">
                    <a:pos x="T4" y="T5"/>
                  </a:cxn>
                </a:cxnLst>
                <a:rect l="0" t="0" r="r" b="b"/>
                <a:pathLst>
                  <a:path w="13" h="13">
                    <a:moveTo>
                      <a:pt x="6" y="10"/>
                    </a:moveTo>
                    <a:cubicBezTo>
                      <a:pt x="13" y="13"/>
                      <a:pt x="10" y="0"/>
                      <a:pt x="2" y="2"/>
                    </a:cubicBezTo>
                    <a:cubicBezTo>
                      <a:pt x="0" y="2"/>
                      <a:pt x="4" y="9"/>
                      <a:pt x="6" y="10"/>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284" name="Freeform 4383"/>
              <p:cNvSpPr>
                <a:spLocks/>
              </p:cNvSpPr>
              <p:nvPr/>
            </p:nvSpPr>
            <p:spPr bwMode="auto">
              <a:xfrm>
                <a:off x="2849" y="1632"/>
                <a:ext cx="3" cy="2"/>
              </a:xfrm>
              <a:custGeom>
                <a:avLst/>
                <a:gdLst>
                  <a:gd name="T0" fmla="*/ 0 w 24"/>
                  <a:gd name="T1" fmla="*/ 1 h 17"/>
                  <a:gd name="T2" fmla="*/ 24 w 24"/>
                  <a:gd name="T3" fmla="*/ 6 h 17"/>
                  <a:gd name="T4" fmla="*/ 10 w 24"/>
                  <a:gd name="T5" fmla="*/ 5 h 17"/>
                  <a:gd name="T6" fmla="*/ 0 w 24"/>
                  <a:gd name="T7" fmla="*/ 1 h 17"/>
                </a:gdLst>
                <a:ahLst/>
                <a:cxnLst>
                  <a:cxn ang="0">
                    <a:pos x="T0" y="T1"/>
                  </a:cxn>
                  <a:cxn ang="0">
                    <a:pos x="T2" y="T3"/>
                  </a:cxn>
                  <a:cxn ang="0">
                    <a:pos x="T4" y="T5"/>
                  </a:cxn>
                  <a:cxn ang="0">
                    <a:pos x="T6" y="T7"/>
                  </a:cxn>
                </a:cxnLst>
                <a:rect l="0" t="0" r="r" b="b"/>
                <a:pathLst>
                  <a:path w="24" h="17">
                    <a:moveTo>
                      <a:pt x="0" y="1"/>
                    </a:moveTo>
                    <a:cubicBezTo>
                      <a:pt x="2" y="6"/>
                      <a:pt x="24" y="17"/>
                      <a:pt x="24" y="6"/>
                    </a:cubicBezTo>
                    <a:cubicBezTo>
                      <a:pt x="19" y="6"/>
                      <a:pt x="14" y="6"/>
                      <a:pt x="10" y="5"/>
                    </a:cubicBezTo>
                    <a:cubicBezTo>
                      <a:pt x="9" y="5"/>
                      <a:pt x="0" y="0"/>
                      <a:pt x="0" y="1"/>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285" name="Freeform 4384"/>
              <p:cNvSpPr>
                <a:spLocks/>
              </p:cNvSpPr>
              <p:nvPr/>
            </p:nvSpPr>
            <p:spPr bwMode="auto">
              <a:xfrm>
                <a:off x="2706" y="1647"/>
                <a:ext cx="484" cy="514"/>
              </a:xfrm>
              <a:custGeom>
                <a:avLst/>
                <a:gdLst>
                  <a:gd name="T0" fmla="*/ 30 w 3616"/>
                  <a:gd name="T1" fmla="*/ 134 h 3836"/>
                  <a:gd name="T2" fmla="*/ 45 w 3616"/>
                  <a:gd name="T3" fmla="*/ 259 h 3836"/>
                  <a:gd name="T4" fmla="*/ 35 w 3616"/>
                  <a:gd name="T5" fmla="*/ 315 h 3836"/>
                  <a:gd name="T6" fmla="*/ 30 w 3616"/>
                  <a:gd name="T7" fmla="*/ 423 h 3836"/>
                  <a:gd name="T8" fmla="*/ 37 w 3616"/>
                  <a:gd name="T9" fmla="*/ 505 h 3836"/>
                  <a:gd name="T10" fmla="*/ 36 w 3616"/>
                  <a:gd name="T11" fmla="*/ 577 h 3836"/>
                  <a:gd name="T12" fmla="*/ 63 w 3616"/>
                  <a:gd name="T13" fmla="*/ 684 h 3836"/>
                  <a:gd name="T14" fmla="*/ 110 w 3616"/>
                  <a:gd name="T15" fmla="*/ 835 h 3836"/>
                  <a:gd name="T16" fmla="*/ 153 w 3616"/>
                  <a:gd name="T17" fmla="*/ 960 h 3836"/>
                  <a:gd name="T18" fmla="*/ 156 w 3616"/>
                  <a:gd name="T19" fmla="*/ 1073 h 3836"/>
                  <a:gd name="T20" fmla="*/ 165 w 3616"/>
                  <a:gd name="T21" fmla="*/ 1197 h 3836"/>
                  <a:gd name="T22" fmla="*/ 173 w 3616"/>
                  <a:gd name="T23" fmla="*/ 1322 h 3836"/>
                  <a:gd name="T24" fmla="*/ 184 w 3616"/>
                  <a:gd name="T25" fmla="*/ 1424 h 3836"/>
                  <a:gd name="T26" fmla="*/ 186 w 3616"/>
                  <a:gd name="T27" fmla="*/ 1538 h 3836"/>
                  <a:gd name="T28" fmla="*/ 222 w 3616"/>
                  <a:gd name="T29" fmla="*/ 1787 h 3836"/>
                  <a:gd name="T30" fmla="*/ 283 w 3616"/>
                  <a:gd name="T31" fmla="*/ 1967 h 3836"/>
                  <a:gd name="T32" fmla="*/ 275 w 3616"/>
                  <a:gd name="T33" fmla="*/ 2233 h 3836"/>
                  <a:gd name="T34" fmla="*/ 182 w 3616"/>
                  <a:gd name="T35" fmla="*/ 2427 h 3836"/>
                  <a:gd name="T36" fmla="*/ 318 w 3616"/>
                  <a:gd name="T37" fmla="*/ 2554 h 3836"/>
                  <a:gd name="T38" fmla="*/ 2944 w 3616"/>
                  <a:gd name="T39" fmla="*/ 3638 h 3836"/>
                  <a:gd name="T40" fmla="*/ 2692 w 3616"/>
                  <a:gd name="T41" fmla="*/ 3339 h 3836"/>
                  <a:gd name="T42" fmla="*/ 2522 w 3616"/>
                  <a:gd name="T43" fmla="*/ 3153 h 3836"/>
                  <a:gd name="T44" fmla="*/ 2223 w 3616"/>
                  <a:gd name="T45" fmla="*/ 2995 h 3836"/>
                  <a:gd name="T46" fmla="*/ 2147 w 3616"/>
                  <a:gd name="T47" fmla="*/ 2793 h 3836"/>
                  <a:gd name="T48" fmla="*/ 2140 w 3616"/>
                  <a:gd name="T49" fmla="*/ 2576 h 3836"/>
                  <a:gd name="T50" fmla="*/ 2149 w 3616"/>
                  <a:gd name="T51" fmla="*/ 2376 h 3836"/>
                  <a:gd name="T52" fmla="*/ 2123 w 3616"/>
                  <a:gd name="T53" fmla="*/ 2172 h 3836"/>
                  <a:gd name="T54" fmla="*/ 2314 w 3616"/>
                  <a:gd name="T55" fmla="*/ 2020 h 3836"/>
                  <a:gd name="T56" fmla="*/ 2509 w 3616"/>
                  <a:gd name="T57" fmla="*/ 1468 h 3836"/>
                  <a:gd name="T58" fmla="*/ 2769 w 3616"/>
                  <a:gd name="T59" fmla="*/ 1222 h 3836"/>
                  <a:gd name="T60" fmla="*/ 3185 w 3616"/>
                  <a:gd name="T61" fmla="*/ 839 h 3836"/>
                  <a:gd name="T62" fmla="*/ 3539 w 3616"/>
                  <a:gd name="T63" fmla="*/ 654 h 3836"/>
                  <a:gd name="T64" fmla="*/ 3579 w 3616"/>
                  <a:gd name="T65" fmla="*/ 607 h 3836"/>
                  <a:gd name="T66" fmla="*/ 3344 w 3616"/>
                  <a:gd name="T67" fmla="*/ 561 h 3836"/>
                  <a:gd name="T68" fmla="*/ 3070 w 3616"/>
                  <a:gd name="T69" fmla="*/ 580 h 3836"/>
                  <a:gd name="T70" fmla="*/ 2988 w 3616"/>
                  <a:gd name="T71" fmla="*/ 514 h 3836"/>
                  <a:gd name="T72" fmla="*/ 2918 w 3616"/>
                  <a:gd name="T73" fmla="*/ 506 h 3836"/>
                  <a:gd name="T74" fmla="*/ 2736 w 3616"/>
                  <a:gd name="T75" fmla="*/ 627 h 3836"/>
                  <a:gd name="T76" fmla="*/ 2637 w 3616"/>
                  <a:gd name="T77" fmla="*/ 631 h 3836"/>
                  <a:gd name="T78" fmla="*/ 2588 w 3616"/>
                  <a:gd name="T79" fmla="*/ 638 h 3836"/>
                  <a:gd name="T80" fmla="*/ 2586 w 3616"/>
                  <a:gd name="T81" fmla="*/ 584 h 3836"/>
                  <a:gd name="T82" fmla="*/ 2511 w 3616"/>
                  <a:gd name="T83" fmla="*/ 539 h 3836"/>
                  <a:gd name="T84" fmla="*/ 2429 w 3616"/>
                  <a:gd name="T85" fmla="*/ 479 h 3836"/>
                  <a:gd name="T86" fmla="*/ 2367 w 3616"/>
                  <a:gd name="T87" fmla="*/ 448 h 3836"/>
                  <a:gd name="T88" fmla="*/ 2312 w 3616"/>
                  <a:gd name="T89" fmla="*/ 463 h 3836"/>
                  <a:gd name="T90" fmla="*/ 2328 w 3616"/>
                  <a:gd name="T91" fmla="*/ 516 h 3836"/>
                  <a:gd name="T92" fmla="*/ 2253 w 3616"/>
                  <a:gd name="T93" fmla="*/ 505 h 3836"/>
                  <a:gd name="T94" fmla="*/ 2204 w 3616"/>
                  <a:gd name="T95" fmla="*/ 437 h 3836"/>
                  <a:gd name="T96" fmla="*/ 2210 w 3616"/>
                  <a:gd name="T97" fmla="*/ 424 h 3836"/>
                  <a:gd name="T98" fmla="*/ 2134 w 3616"/>
                  <a:gd name="T99" fmla="*/ 399 h 3836"/>
                  <a:gd name="T100" fmla="*/ 2063 w 3616"/>
                  <a:gd name="T101" fmla="*/ 402 h 3836"/>
                  <a:gd name="T102" fmla="*/ 1945 w 3616"/>
                  <a:gd name="T103" fmla="*/ 385 h 3836"/>
                  <a:gd name="T104" fmla="*/ 2017 w 3616"/>
                  <a:gd name="T105" fmla="*/ 380 h 3836"/>
                  <a:gd name="T106" fmla="*/ 2086 w 3616"/>
                  <a:gd name="T107" fmla="*/ 378 h 3836"/>
                  <a:gd name="T108" fmla="*/ 2094 w 3616"/>
                  <a:gd name="T109" fmla="*/ 330 h 3836"/>
                  <a:gd name="T110" fmla="*/ 1985 w 3616"/>
                  <a:gd name="T111" fmla="*/ 297 h 3836"/>
                  <a:gd name="T112" fmla="*/ 1922 w 3616"/>
                  <a:gd name="T113" fmla="*/ 284 h 3836"/>
                  <a:gd name="T114" fmla="*/ 1860 w 3616"/>
                  <a:gd name="T115" fmla="*/ 316 h 3836"/>
                  <a:gd name="T116" fmla="*/ 1774 w 3616"/>
                  <a:gd name="T117" fmla="*/ 292 h 3836"/>
                  <a:gd name="T118" fmla="*/ 1614 w 3616"/>
                  <a:gd name="T119" fmla="*/ 354 h 3836"/>
                  <a:gd name="T120" fmla="*/ 1095 w 3616"/>
                  <a:gd name="T121" fmla="*/ 113 h 38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616" h="3836">
                    <a:moveTo>
                      <a:pt x="2" y="13"/>
                    </a:moveTo>
                    <a:cubicBezTo>
                      <a:pt x="3" y="14"/>
                      <a:pt x="4" y="16"/>
                      <a:pt x="4" y="18"/>
                    </a:cubicBezTo>
                    <a:cubicBezTo>
                      <a:pt x="5" y="21"/>
                      <a:pt x="4" y="24"/>
                      <a:pt x="4" y="26"/>
                    </a:cubicBezTo>
                    <a:cubicBezTo>
                      <a:pt x="3" y="29"/>
                      <a:pt x="3" y="31"/>
                      <a:pt x="3" y="33"/>
                    </a:cubicBezTo>
                    <a:cubicBezTo>
                      <a:pt x="3" y="34"/>
                      <a:pt x="4" y="35"/>
                      <a:pt x="5" y="36"/>
                    </a:cubicBezTo>
                    <a:cubicBezTo>
                      <a:pt x="5" y="37"/>
                      <a:pt x="6" y="38"/>
                      <a:pt x="6" y="39"/>
                    </a:cubicBezTo>
                    <a:cubicBezTo>
                      <a:pt x="7" y="41"/>
                      <a:pt x="6" y="43"/>
                      <a:pt x="6" y="45"/>
                    </a:cubicBezTo>
                    <a:cubicBezTo>
                      <a:pt x="6" y="47"/>
                      <a:pt x="6" y="49"/>
                      <a:pt x="6" y="51"/>
                    </a:cubicBezTo>
                    <a:cubicBezTo>
                      <a:pt x="7" y="53"/>
                      <a:pt x="9" y="55"/>
                      <a:pt x="10" y="57"/>
                    </a:cubicBezTo>
                    <a:cubicBezTo>
                      <a:pt x="12" y="59"/>
                      <a:pt x="14" y="62"/>
                      <a:pt x="15" y="65"/>
                    </a:cubicBezTo>
                    <a:cubicBezTo>
                      <a:pt x="16" y="66"/>
                      <a:pt x="15" y="67"/>
                      <a:pt x="15" y="68"/>
                    </a:cubicBezTo>
                    <a:cubicBezTo>
                      <a:pt x="15" y="70"/>
                      <a:pt x="15" y="70"/>
                      <a:pt x="15" y="72"/>
                    </a:cubicBezTo>
                    <a:cubicBezTo>
                      <a:pt x="15" y="74"/>
                      <a:pt x="16" y="75"/>
                      <a:pt x="17" y="76"/>
                    </a:cubicBezTo>
                    <a:cubicBezTo>
                      <a:pt x="17" y="76"/>
                      <a:pt x="18" y="77"/>
                      <a:pt x="18" y="78"/>
                    </a:cubicBezTo>
                    <a:cubicBezTo>
                      <a:pt x="23" y="86"/>
                      <a:pt x="26" y="97"/>
                      <a:pt x="25" y="105"/>
                    </a:cubicBezTo>
                    <a:cubicBezTo>
                      <a:pt x="25" y="108"/>
                      <a:pt x="24" y="110"/>
                      <a:pt x="23" y="112"/>
                    </a:cubicBezTo>
                    <a:cubicBezTo>
                      <a:pt x="21" y="115"/>
                      <a:pt x="20" y="118"/>
                      <a:pt x="20" y="120"/>
                    </a:cubicBezTo>
                    <a:cubicBezTo>
                      <a:pt x="21" y="120"/>
                      <a:pt x="22" y="120"/>
                      <a:pt x="23" y="121"/>
                    </a:cubicBezTo>
                    <a:cubicBezTo>
                      <a:pt x="23" y="121"/>
                      <a:pt x="24" y="121"/>
                      <a:pt x="25" y="121"/>
                    </a:cubicBezTo>
                    <a:cubicBezTo>
                      <a:pt x="25" y="121"/>
                      <a:pt x="25" y="121"/>
                      <a:pt x="25" y="121"/>
                    </a:cubicBezTo>
                    <a:cubicBezTo>
                      <a:pt x="25" y="122"/>
                      <a:pt x="25" y="122"/>
                      <a:pt x="25" y="122"/>
                    </a:cubicBezTo>
                    <a:cubicBezTo>
                      <a:pt x="25" y="128"/>
                      <a:pt x="25" y="130"/>
                      <a:pt x="30" y="134"/>
                    </a:cubicBezTo>
                    <a:cubicBezTo>
                      <a:pt x="33" y="138"/>
                      <a:pt x="37" y="143"/>
                      <a:pt x="37" y="148"/>
                    </a:cubicBezTo>
                    <a:cubicBezTo>
                      <a:pt x="37" y="150"/>
                      <a:pt x="36" y="152"/>
                      <a:pt x="36" y="153"/>
                    </a:cubicBezTo>
                    <a:cubicBezTo>
                      <a:pt x="35" y="156"/>
                      <a:pt x="35" y="160"/>
                      <a:pt x="36" y="162"/>
                    </a:cubicBezTo>
                    <a:cubicBezTo>
                      <a:pt x="36" y="163"/>
                      <a:pt x="37" y="164"/>
                      <a:pt x="38" y="165"/>
                    </a:cubicBezTo>
                    <a:cubicBezTo>
                      <a:pt x="39" y="165"/>
                      <a:pt x="40" y="166"/>
                      <a:pt x="41" y="168"/>
                    </a:cubicBezTo>
                    <a:cubicBezTo>
                      <a:pt x="41" y="170"/>
                      <a:pt x="41" y="173"/>
                      <a:pt x="41" y="175"/>
                    </a:cubicBezTo>
                    <a:cubicBezTo>
                      <a:pt x="41" y="176"/>
                      <a:pt x="41" y="178"/>
                      <a:pt x="41" y="180"/>
                    </a:cubicBezTo>
                    <a:cubicBezTo>
                      <a:pt x="41" y="184"/>
                      <a:pt x="42" y="185"/>
                      <a:pt x="45" y="187"/>
                    </a:cubicBezTo>
                    <a:cubicBezTo>
                      <a:pt x="45" y="188"/>
                      <a:pt x="45" y="188"/>
                      <a:pt x="45" y="188"/>
                    </a:cubicBezTo>
                    <a:cubicBezTo>
                      <a:pt x="49" y="191"/>
                      <a:pt x="49" y="194"/>
                      <a:pt x="49" y="197"/>
                    </a:cubicBezTo>
                    <a:cubicBezTo>
                      <a:pt x="49" y="200"/>
                      <a:pt x="49" y="203"/>
                      <a:pt x="51" y="205"/>
                    </a:cubicBezTo>
                    <a:cubicBezTo>
                      <a:pt x="51" y="206"/>
                      <a:pt x="52" y="207"/>
                      <a:pt x="53" y="208"/>
                    </a:cubicBezTo>
                    <a:cubicBezTo>
                      <a:pt x="54" y="209"/>
                      <a:pt x="56" y="211"/>
                      <a:pt x="56" y="213"/>
                    </a:cubicBezTo>
                    <a:cubicBezTo>
                      <a:pt x="57" y="216"/>
                      <a:pt x="57" y="220"/>
                      <a:pt x="57" y="222"/>
                    </a:cubicBezTo>
                    <a:cubicBezTo>
                      <a:pt x="57" y="226"/>
                      <a:pt x="56" y="230"/>
                      <a:pt x="55" y="233"/>
                    </a:cubicBezTo>
                    <a:cubicBezTo>
                      <a:pt x="55" y="234"/>
                      <a:pt x="55" y="235"/>
                      <a:pt x="55" y="236"/>
                    </a:cubicBezTo>
                    <a:cubicBezTo>
                      <a:pt x="55" y="237"/>
                      <a:pt x="55" y="238"/>
                      <a:pt x="55" y="239"/>
                    </a:cubicBezTo>
                    <a:cubicBezTo>
                      <a:pt x="54" y="242"/>
                      <a:pt x="54" y="245"/>
                      <a:pt x="52" y="248"/>
                    </a:cubicBezTo>
                    <a:cubicBezTo>
                      <a:pt x="51" y="249"/>
                      <a:pt x="50" y="249"/>
                      <a:pt x="49" y="250"/>
                    </a:cubicBezTo>
                    <a:cubicBezTo>
                      <a:pt x="48" y="251"/>
                      <a:pt x="47" y="251"/>
                      <a:pt x="46" y="253"/>
                    </a:cubicBezTo>
                    <a:cubicBezTo>
                      <a:pt x="46" y="254"/>
                      <a:pt x="46" y="255"/>
                      <a:pt x="46" y="256"/>
                    </a:cubicBezTo>
                    <a:cubicBezTo>
                      <a:pt x="46" y="257"/>
                      <a:pt x="46" y="259"/>
                      <a:pt x="45" y="259"/>
                    </a:cubicBezTo>
                    <a:cubicBezTo>
                      <a:pt x="44" y="261"/>
                      <a:pt x="42" y="260"/>
                      <a:pt x="41" y="260"/>
                    </a:cubicBezTo>
                    <a:cubicBezTo>
                      <a:pt x="40" y="260"/>
                      <a:pt x="39" y="259"/>
                      <a:pt x="38" y="260"/>
                    </a:cubicBezTo>
                    <a:cubicBezTo>
                      <a:pt x="37" y="260"/>
                      <a:pt x="37" y="261"/>
                      <a:pt x="36" y="262"/>
                    </a:cubicBezTo>
                    <a:cubicBezTo>
                      <a:pt x="36" y="263"/>
                      <a:pt x="36" y="265"/>
                      <a:pt x="37" y="266"/>
                    </a:cubicBezTo>
                    <a:cubicBezTo>
                      <a:pt x="37" y="267"/>
                      <a:pt x="38" y="268"/>
                      <a:pt x="38" y="268"/>
                    </a:cubicBezTo>
                    <a:cubicBezTo>
                      <a:pt x="39" y="269"/>
                      <a:pt x="39" y="269"/>
                      <a:pt x="37" y="271"/>
                    </a:cubicBezTo>
                    <a:cubicBezTo>
                      <a:pt x="37" y="271"/>
                      <a:pt x="37" y="272"/>
                      <a:pt x="37" y="272"/>
                    </a:cubicBezTo>
                    <a:cubicBezTo>
                      <a:pt x="35" y="273"/>
                      <a:pt x="35" y="274"/>
                      <a:pt x="35" y="276"/>
                    </a:cubicBezTo>
                    <a:cubicBezTo>
                      <a:pt x="35" y="277"/>
                      <a:pt x="35" y="278"/>
                      <a:pt x="35" y="278"/>
                    </a:cubicBezTo>
                    <a:cubicBezTo>
                      <a:pt x="35" y="279"/>
                      <a:pt x="36" y="280"/>
                      <a:pt x="35" y="281"/>
                    </a:cubicBezTo>
                    <a:cubicBezTo>
                      <a:pt x="34" y="282"/>
                      <a:pt x="34" y="282"/>
                      <a:pt x="32" y="283"/>
                    </a:cubicBezTo>
                    <a:cubicBezTo>
                      <a:pt x="31" y="284"/>
                      <a:pt x="31" y="286"/>
                      <a:pt x="32" y="288"/>
                    </a:cubicBezTo>
                    <a:cubicBezTo>
                      <a:pt x="32" y="288"/>
                      <a:pt x="32" y="289"/>
                      <a:pt x="32" y="289"/>
                    </a:cubicBezTo>
                    <a:cubicBezTo>
                      <a:pt x="32" y="292"/>
                      <a:pt x="31" y="293"/>
                      <a:pt x="29" y="295"/>
                    </a:cubicBezTo>
                    <a:cubicBezTo>
                      <a:pt x="29" y="295"/>
                      <a:pt x="29" y="296"/>
                      <a:pt x="28" y="296"/>
                    </a:cubicBezTo>
                    <a:cubicBezTo>
                      <a:pt x="27" y="298"/>
                      <a:pt x="26" y="301"/>
                      <a:pt x="27" y="303"/>
                    </a:cubicBezTo>
                    <a:cubicBezTo>
                      <a:pt x="27" y="304"/>
                      <a:pt x="28" y="305"/>
                      <a:pt x="29" y="305"/>
                    </a:cubicBezTo>
                    <a:cubicBezTo>
                      <a:pt x="30" y="306"/>
                      <a:pt x="31" y="307"/>
                      <a:pt x="32" y="309"/>
                    </a:cubicBezTo>
                    <a:cubicBezTo>
                      <a:pt x="32" y="309"/>
                      <a:pt x="32" y="310"/>
                      <a:pt x="32" y="310"/>
                    </a:cubicBezTo>
                    <a:cubicBezTo>
                      <a:pt x="31" y="311"/>
                      <a:pt x="31" y="311"/>
                      <a:pt x="32" y="312"/>
                    </a:cubicBezTo>
                    <a:cubicBezTo>
                      <a:pt x="32" y="314"/>
                      <a:pt x="32" y="314"/>
                      <a:pt x="33" y="314"/>
                    </a:cubicBezTo>
                    <a:cubicBezTo>
                      <a:pt x="33" y="314"/>
                      <a:pt x="34" y="314"/>
                      <a:pt x="35" y="315"/>
                    </a:cubicBezTo>
                    <a:cubicBezTo>
                      <a:pt x="38" y="317"/>
                      <a:pt x="37" y="319"/>
                      <a:pt x="35" y="321"/>
                    </a:cubicBezTo>
                    <a:cubicBezTo>
                      <a:pt x="35" y="322"/>
                      <a:pt x="34" y="323"/>
                      <a:pt x="34" y="324"/>
                    </a:cubicBezTo>
                    <a:cubicBezTo>
                      <a:pt x="34" y="326"/>
                      <a:pt x="34" y="326"/>
                      <a:pt x="34" y="326"/>
                    </a:cubicBezTo>
                    <a:cubicBezTo>
                      <a:pt x="35" y="327"/>
                      <a:pt x="35" y="327"/>
                      <a:pt x="36" y="328"/>
                    </a:cubicBezTo>
                    <a:cubicBezTo>
                      <a:pt x="37" y="330"/>
                      <a:pt x="36" y="332"/>
                      <a:pt x="35" y="333"/>
                    </a:cubicBezTo>
                    <a:cubicBezTo>
                      <a:pt x="35" y="334"/>
                      <a:pt x="34" y="335"/>
                      <a:pt x="34" y="336"/>
                    </a:cubicBezTo>
                    <a:cubicBezTo>
                      <a:pt x="34" y="338"/>
                      <a:pt x="35" y="339"/>
                      <a:pt x="36" y="339"/>
                    </a:cubicBezTo>
                    <a:cubicBezTo>
                      <a:pt x="37" y="340"/>
                      <a:pt x="38" y="341"/>
                      <a:pt x="39" y="342"/>
                    </a:cubicBezTo>
                    <a:cubicBezTo>
                      <a:pt x="40" y="345"/>
                      <a:pt x="38" y="349"/>
                      <a:pt x="37" y="352"/>
                    </a:cubicBezTo>
                    <a:cubicBezTo>
                      <a:pt x="37" y="353"/>
                      <a:pt x="37" y="353"/>
                      <a:pt x="37" y="353"/>
                    </a:cubicBezTo>
                    <a:cubicBezTo>
                      <a:pt x="36" y="356"/>
                      <a:pt x="35" y="358"/>
                      <a:pt x="35" y="362"/>
                    </a:cubicBezTo>
                    <a:cubicBezTo>
                      <a:pt x="35" y="364"/>
                      <a:pt x="36" y="365"/>
                      <a:pt x="37" y="366"/>
                    </a:cubicBezTo>
                    <a:cubicBezTo>
                      <a:pt x="37" y="367"/>
                      <a:pt x="38" y="368"/>
                      <a:pt x="38" y="369"/>
                    </a:cubicBezTo>
                    <a:cubicBezTo>
                      <a:pt x="39" y="372"/>
                      <a:pt x="38" y="374"/>
                      <a:pt x="37" y="377"/>
                    </a:cubicBezTo>
                    <a:cubicBezTo>
                      <a:pt x="36" y="378"/>
                      <a:pt x="36" y="378"/>
                      <a:pt x="36" y="379"/>
                    </a:cubicBezTo>
                    <a:cubicBezTo>
                      <a:pt x="34" y="382"/>
                      <a:pt x="36" y="384"/>
                      <a:pt x="37" y="385"/>
                    </a:cubicBezTo>
                    <a:cubicBezTo>
                      <a:pt x="39" y="386"/>
                      <a:pt x="40" y="387"/>
                      <a:pt x="41" y="389"/>
                    </a:cubicBezTo>
                    <a:cubicBezTo>
                      <a:pt x="42" y="393"/>
                      <a:pt x="41" y="398"/>
                      <a:pt x="40" y="403"/>
                    </a:cubicBezTo>
                    <a:cubicBezTo>
                      <a:pt x="40" y="404"/>
                      <a:pt x="40" y="405"/>
                      <a:pt x="40" y="407"/>
                    </a:cubicBezTo>
                    <a:cubicBezTo>
                      <a:pt x="39" y="412"/>
                      <a:pt x="37" y="413"/>
                      <a:pt x="32" y="415"/>
                    </a:cubicBezTo>
                    <a:cubicBezTo>
                      <a:pt x="30" y="416"/>
                      <a:pt x="28" y="417"/>
                      <a:pt x="28" y="421"/>
                    </a:cubicBezTo>
                    <a:cubicBezTo>
                      <a:pt x="28" y="423"/>
                      <a:pt x="29" y="423"/>
                      <a:pt x="30" y="423"/>
                    </a:cubicBezTo>
                    <a:cubicBezTo>
                      <a:pt x="32" y="423"/>
                      <a:pt x="33" y="423"/>
                      <a:pt x="34" y="424"/>
                    </a:cubicBezTo>
                    <a:cubicBezTo>
                      <a:pt x="36" y="426"/>
                      <a:pt x="36" y="430"/>
                      <a:pt x="36" y="433"/>
                    </a:cubicBezTo>
                    <a:cubicBezTo>
                      <a:pt x="36" y="434"/>
                      <a:pt x="36" y="435"/>
                      <a:pt x="36" y="435"/>
                    </a:cubicBezTo>
                    <a:cubicBezTo>
                      <a:pt x="36" y="439"/>
                      <a:pt x="36" y="444"/>
                      <a:pt x="36" y="447"/>
                    </a:cubicBezTo>
                    <a:cubicBezTo>
                      <a:pt x="37" y="449"/>
                      <a:pt x="37" y="450"/>
                      <a:pt x="37" y="451"/>
                    </a:cubicBezTo>
                    <a:cubicBezTo>
                      <a:pt x="37" y="452"/>
                      <a:pt x="37" y="453"/>
                      <a:pt x="37" y="454"/>
                    </a:cubicBezTo>
                    <a:cubicBezTo>
                      <a:pt x="37" y="457"/>
                      <a:pt x="37" y="459"/>
                      <a:pt x="40" y="461"/>
                    </a:cubicBezTo>
                    <a:cubicBezTo>
                      <a:pt x="43" y="462"/>
                      <a:pt x="43" y="463"/>
                      <a:pt x="44" y="466"/>
                    </a:cubicBezTo>
                    <a:cubicBezTo>
                      <a:pt x="44" y="469"/>
                      <a:pt x="44" y="471"/>
                      <a:pt x="42" y="473"/>
                    </a:cubicBezTo>
                    <a:cubicBezTo>
                      <a:pt x="41" y="474"/>
                      <a:pt x="41" y="474"/>
                      <a:pt x="40" y="474"/>
                    </a:cubicBezTo>
                    <a:cubicBezTo>
                      <a:pt x="39" y="475"/>
                      <a:pt x="38" y="476"/>
                      <a:pt x="39" y="478"/>
                    </a:cubicBezTo>
                    <a:cubicBezTo>
                      <a:pt x="41" y="479"/>
                      <a:pt x="43" y="480"/>
                      <a:pt x="43" y="482"/>
                    </a:cubicBezTo>
                    <a:cubicBezTo>
                      <a:pt x="44" y="483"/>
                      <a:pt x="43" y="484"/>
                      <a:pt x="42" y="485"/>
                    </a:cubicBezTo>
                    <a:cubicBezTo>
                      <a:pt x="42" y="485"/>
                      <a:pt x="41" y="486"/>
                      <a:pt x="40" y="486"/>
                    </a:cubicBezTo>
                    <a:cubicBezTo>
                      <a:pt x="39" y="486"/>
                      <a:pt x="38" y="487"/>
                      <a:pt x="38" y="487"/>
                    </a:cubicBezTo>
                    <a:cubicBezTo>
                      <a:pt x="37" y="488"/>
                      <a:pt x="38" y="489"/>
                      <a:pt x="39" y="490"/>
                    </a:cubicBezTo>
                    <a:cubicBezTo>
                      <a:pt x="39" y="491"/>
                      <a:pt x="40" y="491"/>
                      <a:pt x="41" y="491"/>
                    </a:cubicBezTo>
                    <a:cubicBezTo>
                      <a:pt x="41" y="491"/>
                      <a:pt x="42" y="491"/>
                      <a:pt x="42" y="492"/>
                    </a:cubicBezTo>
                    <a:cubicBezTo>
                      <a:pt x="44" y="493"/>
                      <a:pt x="44" y="494"/>
                      <a:pt x="44" y="496"/>
                    </a:cubicBezTo>
                    <a:cubicBezTo>
                      <a:pt x="44" y="497"/>
                      <a:pt x="44" y="497"/>
                      <a:pt x="44" y="497"/>
                    </a:cubicBezTo>
                    <a:cubicBezTo>
                      <a:pt x="45" y="501"/>
                      <a:pt x="43" y="502"/>
                      <a:pt x="40" y="503"/>
                    </a:cubicBezTo>
                    <a:cubicBezTo>
                      <a:pt x="39" y="504"/>
                      <a:pt x="38" y="504"/>
                      <a:pt x="37" y="505"/>
                    </a:cubicBezTo>
                    <a:cubicBezTo>
                      <a:pt x="36" y="506"/>
                      <a:pt x="35" y="507"/>
                      <a:pt x="35" y="508"/>
                    </a:cubicBezTo>
                    <a:cubicBezTo>
                      <a:pt x="35" y="509"/>
                      <a:pt x="36" y="509"/>
                      <a:pt x="37" y="510"/>
                    </a:cubicBezTo>
                    <a:cubicBezTo>
                      <a:pt x="37" y="511"/>
                      <a:pt x="38" y="511"/>
                      <a:pt x="39" y="512"/>
                    </a:cubicBezTo>
                    <a:cubicBezTo>
                      <a:pt x="40" y="515"/>
                      <a:pt x="39" y="518"/>
                      <a:pt x="38" y="520"/>
                    </a:cubicBezTo>
                    <a:cubicBezTo>
                      <a:pt x="38" y="521"/>
                      <a:pt x="38" y="522"/>
                      <a:pt x="38" y="522"/>
                    </a:cubicBezTo>
                    <a:cubicBezTo>
                      <a:pt x="36" y="526"/>
                      <a:pt x="37" y="527"/>
                      <a:pt x="39" y="529"/>
                    </a:cubicBezTo>
                    <a:cubicBezTo>
                      <a:pt x="40" y="530"/>
                      <a:pt x="40" y="530"/>
                      <a:pt x="40" y="530"/>
                    </a:cubicBezTo>
                    <a:cubicBezTo>
                      <a:pt x="40" y="530"/>
                      <a:pt x="42" y="533"/>
                      <a:pt x="42" y="535"/>
                    </a:cubicBezTo>
                    <a:cubicBezTo>
                      <a:pt x="42" y="536"/>
                      <a:pt x="41" y="537"/>
                      <a:pt x="40" y="537"/>
                    </a:cubicBezTo>
                    <a:cubicBezTo>
                      <a:pt x="39" y="538"/>
                      <a:pt x="38" y="538"/>
                      <a:pt x="37" y="538"/>
                    </a:cubicBezTo>
                    <a:cubicBezTo>
                      <a:pt x="36" y="538"/>
                      <a:pt x="36" y="538"/>
                      <a:pt x="35" y="538"/>
                    </a:cubicBezTo>
                    <a:cubicBezTo>
                      <a:pt x="35" y="538"/>
                      <a:pt x="35" y="540"/>
                      <a:pt x="35" y="540"/>
                    </a:cubicBezTo>
                    <a:cubicBezTo>
                      <a:pt x="36" y="541"/>
                      <a:pt x="36" y="541"/>
                      <a:pt x="36" y="541"/>
                    </a:cubicBezTo>
                    <a:cubicBezTo>
                      <a:pt x="38" y="541"/>
                      <a:pt x="40" y="542"/>
                      <a:pt x="41" y="543"/>
                    </a:cubicBezTo>
                    <a:cubicBezTo>
                      <a:pt x="42" y="545"/>
                      <a:pt x="43" y="546"/>
                      <a:pt x="42" y="547"/>
                    </a:cubicBezTo>
                    <a:cubicBezTo>
                      <a:pt x="42" y="549"/>
                      <a:pt x="39" y="551"/>
                      <a:pt x="37" y="552"/>
                    </a:cubicBezTo>
                    <a:cubicBezTo>
                      <a:pt x="35" y="552"/>
                      <a:pt x="34" y="553"/>
                      <a:pt x="33" y="553"/>
                    </a:cubicBezTo>
                    <a:cubicBezTo>
                      <a:pt x="31" y="555"/>
                      <a:pt x="32" y="558"/>
                      <a:pt x="33" y="561"/>
                    </a:cubicBezTo>
                    <a:cubicBezTo>
                      <a:pt x="33" y="561"/>
                      <a:pt x="33" y="562"/>
                      <a:pt x="33" y="562"/>
                    </a:cubicBezTo>
                    <a:cubicBezTo>
                      <a:pt x="33" y="565"/>
                      <a:pt x="33" y="567"/>
                      <a:pt x="33" y="569"/>
                    </a:cubicBezTo>
                    <a:cubicBezTo>
                      <a:pt x="33" y="570"/>
                      <a:pt x="33" y="570"/>
                      <a:pt x="33" y="571"/>
                    </a:cubicBezTo>
                    <a:cubicBezTo>
                      <a:pt x="32" y="575"/>
                      <a:pt x="33" y="575"/>
                      <a:pt x="36" y="577"/>
                    </a:cubicBezTo>
                    <a:cubicBezTo>
                      <a:pt x="37" y="577"/>
                      <a:pt x="37" y="577"/>
                      <a:pt x="37" y="577"/>
                    </a:cubicBezTo>
                    <a:cubicBezTo>
                      <a:pt x="39" y="578"/>
                      <a:pt x="41" y="580"/>
                      <a:pt x="41" y="581"/>
                    </a:cubicBezTo>
                    <a:cubicBezTo>
                      <a:pt x="41" y="582"/>
                      <a:pt x="41" y="583"/>
                      <a:pt x="40" y="584"/>
                    </a:cubicBezTo>
                    <a:cubicBezTo>
                      <a:pt x="40" y="584"/>
                      <a:pt x="39" y="585"/>
                      <a:pt x="38" y="585"/>
                    </a:cubicBezTo>
                    <a:cubicBezTo>
                      <a:pt x="37" y="585"/>
                      <a:pt x="35" y="586"/>
                      <a:pt x="35" y="587"/>
                    </a:cubicBezTo>
                    <a:cubicBezTo>
                      <a:pt x="35" y="587"/>
                      <a:pt x="35" y="588"/>
                      <a:pt x="36" y="588"/>
                    </a:cubicBezTo>
                    <a:cubicBezTo>
                      <a:pt x="36" y="589"/>
                      <a:pt x="36" y="589"/>
                      <a:pt x="37" y="589"/>
                    </a:cubicBezTo>
                    <a:cubicBezTo>
                      <a:pt x="37" y="589"/>
                      <a:pt x="38" y="589"/>
                      <a:pt x="38" y="590"/>
                    </a:cubicBezTo>
                    <a:cubicBezTo>
                      <a:pt x="39" y="591"/>
                      <a:pt x="40" y="592"/>
                      <a:pt x="40" y="594"/>
                    </a:cubicBezTo>
                    <a:cubicBezTo>
                      <a:pt x="39" y="595"/>
                      <a:pt x="39" y="596"/>
                      <a:pt x="39" y="597"/>
                    </a:cubicBezTo>
                    <a:cubicBezTo>
                      <a:pt x="38" y="599"/>
                      <a:pt x="38" y="601"/>
                      <a:pt x="38" y="602"/>
                    </a:cubicBezTo>
                    <a:cubicBezTo>
                      <a:pt x="39" y="605"/>
                      <a:pt x="40" y="607"/>
                      <a:pt x="41" y="609"/>
                    </a:cubicBezTo>
                    <a:cubicBezTo>
                      <a:pt x="42" y="609"/>
                      <a:pt x="42" y="610"/>
                      <a:pt x="42" y="610"/>
                    </a:cubicBezTo>
                    <a:cubicBezTo>
                      <a:pt x="44" y="613"/>
                      <a:pt x="48" y="618"/>
                      <a:pt x="49" y="622"/>
                    </a:cubicBezTo>
                    <a:cubicBezTo>
                      <a:pt x="49" y="623"/>
                      <a:pt x="49" y="625"/>
                      <a:pt x="49" y="626"/>
                    </a:cubicBezTo>
                    <a:cubicBezTo>
                      <a:pt x="49" y="627"/>
                      <a:pt x="49" y="628"/>
                      <a:pt x="49" y="628"/>
                    </a:cubicBezTo>
                    <a:cubicBezTo>
                      <a:pt x="49" y="629"/>
                      <a:pt x="49" y="630"/>
                      <a:pt x="49" y="630"/>
                    </a:cubicBezTo>
                    <a:cubicBezTo>
                      <a:pt x="49" y="633"/>
                      <a:pt x="49" y="636"/>
                      <a:pt x="50" y="639"/>
                    </a:cubicBezTo>
                    <a:cubicBezTo>
                      <a:pt x="51" y="644"/>
                      <a:pt x="55" y="650"/>
                      <a:pt x="60" y="654"/>
                    </a:cubicBezTo>
                    <a:cubicBezTo>
                      <a:pt x="65" y="658"/>
                      <a:pt x="64" y="663"/>
                      <a:pt x="63" y="668"/>
                    </a:cubicBezTo>
                    <a:cubicBezTo>
                      <a:pt x="63" y="670"/>
                      <a:pt x="62" y="672"/>
                      <a:pt x="62" y="673"/>
                    </a:cubicBezTo>
                    <a:cubicBezTo>
                      <a:pt x="62" y="677"/>
                      <a:pt x="62" y="681"/>
                      <a:pt x="63" y="684"/>
                    </a:cubicBezTo>
                    <a:cubicBezTo>
                      <a:pt x="64" y="685"/>
                      <a:pt x="65" y="686"/>
                      <a:pt x="65" y="687"/>
                    </a:cubicBezTo>
                    <a:cubicBezTo>
                      <a:pt x="66" y="689"/>
                      <a:pt x="67" y="690"/>
                      <a:pt x="68" y="692"/>
                    </a:cubicBezTo>
                    <a:cubicBezTo>
                      <a:pt x="69" y="695"/>
                      <a:pt x="69" y="698"/>
                      <a:pt x="69" y="702"/>
                    </a:cubicBezTo>
                    <a:cubicBezTo>
                      <a:pt x="69" y="704"/>
                      <a:pt x="69" y="706"/>
                      <a:pt x="69" y="708"/>
                    </a:cubicBezTo>
                    <a:cubicBezTo>
                      <a:pt x="69" y="713"/>
                      <a:pt x="71" y="717"/>
                      <a:pt x="73" y="721"/>
                    </a:cubicBezTo>
                    <a:cubicBezTo>
                      <a:pt x="74" y="723"/>
                      <a:pt x="75" y="724"/>
                      <a:pt x="76" y="725"/>
                    </a:cubicBezTo>
                    <a:cubicBezTo>
                      <a:pt x="77" y="727"/>
                      <a:pt x="79" y="730"/>
                      <a:pt x="79" y="732"/>
                    </a:cubicBezTo>
                    <a:cubicBezTo>
                      <a:pt x="79" y="733"/>
                      <a:pt x="80" y="735"/>
                      <a:pt x="80" y="736"/>
                    </a:cubicBezTo>
                    <a:cubicBezTo>
                      <a:pt x="80" y="738"/>
                      <a:pt x="80" y="740"/>
                      <a:pt x="81" y="742"/>
                    </a:cubicBezTo>
                    <a:cubicBezTo>
                      <a:pt x="82" y="744"/>
                      <a:pt x="83" y="745"/>
                      <a:pt x="84" y="747"/>
                    </a:cubicBezTo>
                    <a:cubicBezTo>
                      <a:pt x="86" y="750"/>
                      <a:pt x="89" y="754"/>
                      <a:pt x="88" y="759"/>
                    </a:cubicBezTo>
                    <a:cubicBezTo>
                      <a:pt x="88" y="761"/>
                      <a:pt x="88" y="762"/>
                      <a:pt x="87" y="764"/>
                    </a:cubicBezTo>
                    <a:cubicBezTo>
                      <a:pt x="87" y="769"/>
                      <a:pt x="86" y="774"/>
                      <a:pt x="87" y="778"/>
                    </a:cubicBezTo>
                    <a:cubicBezTo>
                      <a:pt x="87" y="782"/>
                      <a:pt x="89" y="783"/>
                      <a:pt x="92" y="784"/>
                    </a:cubicBezTo>
                    <a:cubicBezTo>
                      <a:pt x="94" y="785"/>
                      <a:pt x="96" y="786"/>
                      <a:pt x="97" y="789"/>
                    </a:cubicBezTo>
                    <a:cubicBezTo>
                      <a:pt x="97" y="790"/>
                      <a:pt x="97" y="791"/>
                      <a:pt x="97" y="793"/>
                    </a:cubicBezTo>
                    <a:cubicBezTo>
                      <a:pt x="97" y="794"/>
                      <a:pt x="97" y="796"/>
                      <a:pt x="98" y="798"/>
                    </a:cubicBezTo>
                    <a:cubicBezTo>
                      <a:pt x="98" y="799"/>
                      <a:pt x="99" y="800"/>
                      <a:pt x="100" y="801"/>
                    </a:cubicBezTo>
                    <a:cubicBezTo>
                      <a:pt x="101" y="802"/>
                      <a:pt x="102" y="802"/>
                      <a:pt x="103" y="804"/>
                    </a:cubicBezTo>
                    <a:cubicBezTo>
                      <a:pt x="105" y="808"/>
                      <a:pt x="104" y="813"/>
                      <a:pt x="103" y="817"/>
                    </a:cubicBezTo>
                    <a:cubicBezTo>
                      <a:pt x="103" y="819"/>
                      <a:pt x="103" y="820"/>
                      <a:pt x="103" y="822"/>
                    </a:cubicBezTo>
                    <a:cubicBezTo>
                      <a:pt x="102" y="829"/>
                      <a:pt x="105" y="831"/>
                      <a:pt x="110" y="835"/>
                    </a:cubicBezTo>
                    <a:cubicBezTo>
                      <a:pt x="111" y="836"/>
                      <a:pt x="112" y="838"/>
                      <a:pt x="113" y="840"/>
                    </a:cubicBezTo>
                    <a:cubicBezTo>
                      <a:pt x="113" y="840"/>
                      <a:pt x="114" y="841"/>
                      <a:pt x="114" y="842"/>
                    </a:cubicBezTo>
                    <a:cubicBezTo>
                      <a:pt x="116" y="845"/>
                      <a:pt x="118" y="847"/>
                      <a:pt x="120" y="850"/>
                    </a:cubicBezTo>
                    <a:cubicBezTo>
                      <a:pt x="120" y="850"/>
                      <a:pt x="121" y="850"/>
                      <a:pt x="121" y="851"/>
                    </a:cubicBezTo>
                    <a:cubicBezTo>
                      <a:pt x="121" y="851"/>
                      <a:pt x="122" y="851"/>
                      <a:pt x="122" y="852"/>
                    </a:cubicBezTo>
                    <a:cubicBezTo>
                      <a:pt x="124" y="854"/>
                      <a:pt x="125" y="855"/>
                      <a:pt x="125" y="859"/>
                    </a:cubicBezTo>
                    <a:cubicBezTo>
                      <a:pt x="125" y="860"/>
                      <a:pt x="125" y="860"/>
                      <a:pt x="125" y="860"/>
                    </a:cubicBezTo>
                    <a:cubicBezTo>
                      <a:pt x="125" y="863"/>
                      <a:pt x="125" y="866"/>
                      <a:pt x="127" y="869"/>
                    </a:cubicBezTo>
                    <a:cubicBezTo>
                      <a:pt x="127" y="871"/>
                      <a:pt x="128" y="871"/>
                      <a:pt x="128" y="872"/>
                    </a:cubicBezTo>
                    <a:cubicBezTo>
                      <a:pt x="130" y="874"/>
                      <a:pt x="131" y="876"/>
                      <a:pt x="131" y="879"/>
                    </a:cubicBezTo>
                    <a:cubicBezTo>
                      <a:pt x="131" y="881"/>
                      <a:pt x="131" y="882"/>
                      <a:pt x="131" y="884"/>
                    </a:cubicBezTo>
                    <a:cubicBezTo>
                      <a:pt x="130" y="886"/>
                      <a:pt x="130" y="888"/>
                      <a:pt x="131" y="890"/>
                    </a:cubicBezTo>
                    <a:cubicBezTo>
                      <a:pt x="131" y="893"/>
                      <a:pt x="133" y="898"/>
                      <a:pt x="135" y="902"/>
                    </a:cubicBezTo>
                    <a:cubicBezTo>
                      <a:pt x="136" y="904"/>
                      <a:pt x="137" y="905"/>
                      <a:pt x="139" y="906"/>
                    </a:cubicBezTo>
                    <a:cubicBezTo>
                      <a:pt x="140" y="908"/>
                      <a:pt x="142" y="910"/>
                      <a:pt x="143" y="913"/>
                    </a:cubicBezTo>
                    <a:cubicBezTo>
                      <a:pt x="144" y="915"/>
                      <a:pt x="145" y="916"/>
                      <a:pt x="145" y="918"/>
                    </a:cubicBezTo>
                    <a:cubicBezTo>
                      <a:pt x="146" y="920"/>
                      <a:pt x="147" y="922"/>
                      <a:pt x="148" y="924"/>
                    </a:cubicBezTo>
                    <a:cubicBezTo>
                      <a:pt x="150" y="930"/>
                      <a:pt x="150" y="936"/>
                      <a:pt x="150" y="942"/>
                    </a:cubicBezTo>
                    <a:cubicBezTo>
                      <a:pt x="150" y="944"/>
                      <a:pt x="150" y="946"/>
                      <a:pt x="150" y="947"/>
                    </a:cubicBezTo>
                    <a:cubicBezTo>
                      <a:pt x="150" y="949"/>
                      <a:pt x="151" y="951"/>
                      <a:pt x="151" y="953"/>
                    </a:cubicBezTo>
                    <a:cubicBezTo>
                      <a:pt x="152" y="954"/>
                      <a:pt x="152" y="955"/>
                      <a:pt x="152" y="957"/>
                    </a:cubicBezTo>
                    <a:cubicBezTo>
                      <a:pt x="152" y="958"/>
                      <a:pt x="153" y="959"/>
                      <a:pt x="153" y="960"/>
                    </a:cubicBezTo>
                    <a:cubicBezTo>
                      <a:pt x="153" y="962"/>
                      <a:pt x="153" y="964"/>
                      <a:pt x="154" y="966"/>
                    </a:cubicBezTo>
                    <a:cubicBezTo>
                      <a:pt x="155" y="968"/>
                      <a:pt x="156" y="968"/>
                      <a:pt x="158" y="969"/>
                    </a:cubicBezTo>
                    <a:cubicBezTo>
                      <a:pt x="159" y="970"/>
                      <a:pt x="160" y="970"/>
                      <a:pt x="161" y="972"/>
                    </a:cubicBezTo>
                    <a:cubicBezTo>
                      <a:pt x="163" y="974"/>
                      <a:pt x="163" y="978"/>
                      <a:pt x="163" y="981"/>
                    </a:cubicBezTo>
                    <a:cubicBezTo>
                      <a:pt x="163" y="982"/>
                      <a:pt x="163" y="982"/>
                      <a:pt x="163" y="982"/>
                    </a:cubicBezTo>
                    <a:cubicBezTo>
                      <a:pt x="163" y="987"/>
                      <a:pt x="163" y="991"/>
                      <a:pt x="163" y="996"/>
                    </a:cubicBezTo>
                    <a:cubicBezTo>
                      <a:pt x="162" y="997"/>
                      <a:pt x="162" y="998"/>
                      <a:pt x="162" y="999"/>
                    </a:cubicBezTo>
                    <a:cubicBezTo>
                      <a:pt x="162" y="1001"/>
                      <a:pt x="161" y="1003"/>
                      <a:pt x="162" y="1005"/>
                    </a:cubicBezTo>
                    <a:cubicBezTo>
                      <a:pt x="162" y="1006"/>
                      <a:pt x="163" y="1007"/>
                      <a:pt x="163" y="1008"/>
                    </a:cubicBezTo>
                    <a:cubicBezTo>
                      <a:pt x="165" y="1010"/>
                      <a:pt x="166" y="1012"/>
                      <a:pt x="165" y="1015"/>
                    </a:cubicBezTo>
                    <a:cubicBezTo>
                      <a:pt x="165" y="1018"/>
                      <a:pt x="163" y="1020"/>
                      <a:pt x="162" y="1022"/>
                    </a:cubicBezTo>
                    <a:cubicBezTo>
                      <a:pt x="161" y="1024"/>
                      <a:pt x="160" y="1025"/>
                      <a:pt x="160" y="1027"/>
                    </a:cubicBezTo>
                    <a:cubicBezTo>
                      <a:pt x="158" y="1031"/>
                      <a:pt x="159" y="1034"/>
                      <a:pt x="160" y="1038"/>
                    </a:cubicBezTo>
                    <a:cubicBezTo>
                      <a:pt x="160" y="1039"/>
                      <a:pt x="161" y="1040"/>
                      <a:pt x="161" y="1041"/>
                    </a:cubicBezTo>
                    <a:cubicBezTo>
                      <a:pt x="161" y="1045"/>
                      <a:pt x="162" y="1048"/>
                      <a:pt x="161" y="1052"/>
                    </a:cubicBezTo>
                    <a:cubicBezTo>
                      <a:pt x="161" y="1053"/>
                      <a:pt x="160" y="1054"/>
                      <a:pt x="160" y="1054"/>
                    </a:cubicBezTo>
                    <a:cubicBezTo>
                      <a:pt x="159" y="1056"/>
                      <a:pt x="159" y="1058"/>
                      <a:pt x="159" y="1060"/>
                    </a:cubicBezTo>
                    <a:cubicBezTo>
                      <a:pt x="159" y="1061"/>
                      <a:pt x="159" y="1062"/>
                      <a:pt x="159" y="1063"/>
                    </a:cubicBezTo>
                    <a:cubicBezTo>
                      <a:pt x="159" y="1065"/>
                      <a:pt x="160" y="1066"/>
                      <a:pt x="159" y="1068"/>
                    </a:cubicBezTo>
                    <a:cubicBezTo>
                      <a:pt x="159" y="1069"/>
                      <a:pt x="158" y="1069"/>
                      <a:pt x="158" y="1069"/>
                    </a:cubicBezTo>
                    <a:cubicBezTo>
                      <a:pt x="157" y="1069"/>
                      <a:pt x="157" y="1070"/>
                      <a:pt x="157" y="1070"/>
                    </a:cubicBezTo>
                    <a:cubicBezTo>
                      <a:pt x="156" y="1071"/>
                      <a:pt x="156" y="1072"/>
                      <a:pt x="156" y="1073"/>
                    </a:cubicBezTo>
                    <a:cubicBezTo>
                      <a:pt x="156" y="1074"/>
                      <a:pt x="156" y="1074"/>
                      <a:pt x="156" y="1075"/>
                    </a:cubicBezTo>
                    <a:cubicBezTo>
                      <a:pt x="156" y="1078"/>
                      <a:pt x="157" y="1080"/>
                      <a:pt x="157" y="1083"/>
                    </a:cubicBezTo>
                    <a:cubicBezTo>
                      <a:pt x="158" y="1086"/>
                      <a:pt x="159" y="1089"/>
                      <a:pt x="159" y="1092"/>
                    </a:cubicBezTo>
                    <a:cubicBezTo>
                      <a:pt x="158" y="1094"/>
                      <a:pt x="158" y="1096"/>
                      <a:pt x="157" y="1098"/>
                    </a:cubicBezTo>
                    <a:cubicBezTo>
                      <a:pt x="156" y="1100"/>
                      <a:pt x="155" y="1103"/>
                      <a:pt x="156" y="1105"/>
                    </a:cubicBezTo>
                    <a:cubicBezTo>
                      <a:pt x="156" y="1107"/>
                      <a:pt x="157" y="1108"/>
                      <a:pt x="159" y="1109"/>
                    </a:cubicBezTo>
                    <a:cubicBezTo>
                      <a:pt x="160" y="1110"/>
                      <a:pt x="161" y="1111"/>
                      <a:pt x="161" y="1113"/>
                    </a:cubicBezTo>
                    <a:cubicBezTo>
                      <a:pt x="162" y="1113"/>
                      <a:pt x="162" y="1114"/>
                      <a:pt x="162" y="1115"/>
                    </a:cubicBezTo>
                    <a:cubicBezTo>
                      <a:pt x="162" y="1115"/>
                      <a:pt x="163" y="1116"/>
                      <a:pt x="163" y="1117"/>
                    </a:cubicBezTo>
                    <a:cubicBezTo>
                      <a:pt x="164" y="1118"/>
                      <a:pt x="164" y="1118"/>
                      <a:pt x="165" y="1119"/>
                    </a:cubicBezTo>
                    <a:cubicBezTo>
                      <a:pt x="166" y="1120"/>
                      <a:pt x="166" y="1121"/>
                      <a:pt x="167" y="1122"/>
                    </a:cubicBezTo>
                    <a:cubicBezTo>
                      <a:pt x="168" y="1125"/>
                      <a:pt x="167" y="1128"/>
                      <a:pt x="166" y="1131"/>
                    </a:cubicBezTo>
                    <a:cubicBezTo>
                      <a:pt x="166" y="1131"/>
                      <a:pt x="166" y="1131"/>
                      <a:pt x="166" y="1131"/>
                    </a:cubicBezTo>
                    <a:cubicBezTo>
                      <a:pt x="166" y="1132"/>
                      <a:pt x="165" y="1133"/>
                      <a:pt x="165" y="1134"/>
                    </a:cubicBezTo>
                    <a:cubicBezTo>
                      <a:pt x="164" y="1139"/>
                      <a:pt x="162" y="1144"/>
                      <a:pt x="163" y="1150"/>
                    </a:cubicBezTo>
                    <a:cubicBezTo>
                      <a:pt x="164" y="1152"/>
                      <a:pt x="165" y="1154"/>
                      <a:pt x="166" y="1157"/>
                    </a:cubicBezTo>
                    <a:cubicBezTo>
                      <a:pt x="168" y="1161"/>
                      <a:pt x="171" y="1165"/>
                      <a:pt x="169" y="1170"/>
                    </a:cubicBezTo>
                    <a:cubicBezTo>
                      <a:pt x="168" y="1172"/>
                      <a:pt x="167" y="1172"/>
                      <a:pt x="166" y="1173"/>
                    </a:cubicBezTo>
                    <a:cubicBezTo>
                      <a:pt x="164" y="1173"/>
                      <a:pt x="163" y="1174"/>
                      <a:pt x="162" y="1176"/>
                    </a:cubicBezTo>
                    <a:cubicBezTo>
                      <a:pt x="161" y="1178"/>
                      <a:pt x="162" y="1180"/>
                      <a:pt x="163" y="1181"/>
                    </a:cubicBezTo>
                    <a:cubicBezTo>
                      <a:pt x="164" y="1182"/>
                      <a:pt x="165" y="1183"/>
                      <a:pt x="165" y="1184"/>
                    </a:cubicBezTo>
                    <a:cubicBezTo>
                      <a:pt x="166" y="1187"/>
                      <a:pt x="166" y="1192"/>
                      <a:pt x="165" y="1197"/>
                    </a:cubicBezTo>
                    <a:cubicBezTo>
                      <a:pt x="165" y="1199"/>
                      <a:pt x="165" y="1201"/>
                      <a:pt x="165" y="1203"/>
                    </a:cubicBezTo>
                    <a:cubicBezTo>
                      <a:pt x="165" y="1206"/>
                      <a:pt x="165" y="1209"/>
                      <a:pt x="165" y="1211"/>
                    </a:cubicBezTo>
                    <a:cubicBezTo>
                      <a:pt x="165" y="1215"/>
                      <a:pt x="165" y="1215"/>
                      <a:pt x="165" y="1215"/>
                    </a:cubicBezTo>
                    <a:cubicBezTo>
                      <a:pt x="165" y="1222"/>
                      <a:pt x="166" y="1226"/>
                      <a:pt x="168" y="1232"/>
                    </a:cubicBezTo>
                    <a:cubicBezTo>
                      <a:pt x="168" y="1232"/>
                      <a:pt x="168" y="1233"/>
                      <a:pt x="169" y="1234"/>
                    </a:cubicBezTo>
                    <a:cubicBezTo>
                      <a:pt x="169" y="1234"/>
                      <a:pt x="169" y="1234"/>
                      <a:pt x="169" y="1235"/>
                    </a:cubicBezTo>
                    <a:cubicBezTo>
                      <a:pt x="171" y="1240"/>
                      <a:pt x="173" y="1246"/>
                      <a:pt x="171" y="1251"/>
                    </a:cubicBezTo>
                    <a:cubicBezTo>
                      <a:pt x="171" y="1252"/>
                      <a:pt x="170" y="1253"/>
                      <a:pt x="170" y="1254"/>
                    </a:cubicBezTo>
                    <a:cubicBezTo>
                      <a:pt x="169" y="1255"/>
                      <a:pt x="168" y="1257"/>
                      <a:pt x="168" y="1258"/>
                    </a:cubicBezTo>
                    <a:cubicBezTo>
                      <a:pt x="168" y="1261"/>
                      <a:pt x="169" y="1264"/>
                      <a:pt x="170" y="1268"/>
                    </a:cubicBezTo>
                    <a:cubicBezTo>
                      <a:pt x="170" y="1269"/>
                      <a:pt x="170" y="1269"/>
                      <a:pt x="171" y="1270"/>
                    </a:cubicBezTo>
                    <a:cubicBezTo>
                      <a:pt x="172" y="1274"/>
                      <a:pt x="174" y="1278"/>
                      <a:pt x="173" y="1282"/>
                    </a:cubicBezTo>
                    <a:cubicBezTo>
                      <a:pt x="173" y="1284"/>
                      <a:pt x="172" y="1286"/>
                      <a:pt x="171" y="1287"/>
                    </a:cubicBezTo>
                    <a:cubicBezTo>
                      <a:pt x="170" y="1288"/>
                      <a:pt x="170" y="1289"/>
                      <a:pt x="169" y="1291"/>
                    </a:cubicBezTo>
                    <a:cubicBezTo>
                      <a:pt x="169" y="1293"/>
                      <a:pt x="169" y="1295"/>
                      <a:pt x="170" y="1297"/>
                    </a:cubicBezTo>
                    <a:cubicBezTo>
                      <a:pt x="170" y="1297"/>
                      <a:pt x="170" y="1298"/>
                      <a:pt x="171" y="1298"/>
                    </a:cubicBezTo>
                    <a:cubicBezTo>
                      <a:pt x="171" y="1301"/>
                      <a:pt x="171" y="1303"/>
                      <a:pt x="171" y="1305"/>
                    </a:cubicBezTo>
                    <a:cubicBezTo>
                      <a:pt x="171" y="1305"/>
                      <a:pt x="170" y="1306"/>
                      <a:pt x="170" y="1306"/>
                    </a:cubicBezTo>
                    <a:cubicBezTo>
                      <a:pt x="170" y="1309"/>
                      <a:pt x="171" y="1309"/>
                      <a:pt x="172" y="1310"/>
                    </a:cubicBezTo>
                    <a:cubicBezTo>
                      <a:pt x="172" y="1311"/>
                      <a:pt x="173" y="1312"/>
                      <a:pt x="173" y="1313"/>
                    </a:cubicBezTo>
                    <a:cubicBezTo>
                      <a:pt x="174" y="1315"/>
                      <a:pt x="174" y="1317"/>
                      <a:pt x="173" y="1319"/>
                    </a:cubicBezTo>
                    <a:cubicBezTo>
                      <a:pt x="173" y="1320"/>
                      <a:pt x="173" y="1321"/>
                      <a:pt x="173" y="1322"/>
                    </a:cubicBezTo>
                    <a:cubicBezTo>
                      <a:pt x="173" y="1324"/>
                      <a:pt x="174" y="1325"/>
                      <a:pt x="174" y="1326"/>
                    </a:cubicBezTo>
                    <a:cubicBezTo>
                      <a:pt x="175" y="1327"/>
                      <a:pt x="176" y="1329"/>
                      <a:pt x="176" y="1331"/>
                    </a:cubicBezTo>
                    <a:cubicBezTo>
                      <a:pt x="176" y="1333"/>
                      <a:pt x="175" y="1335"/>
                      <a:pt x="175" y="1337"/>
                    </a:cubicBezTo>
                    <a:cubicBezTo>
                      <a:pt x="174" y="1338"/>
                      <a:pt x="173" y="1339"/>
                      <a:pt x="173" y="1341"/>
                    </a:cubicBezTo>
                    <a:cubicBezTo>
                      <a:pt x="173" y="1341"/>
                      <a:pt x="173" y="1341"/>
                      <a:pt x="173" y="1341"/>
                    </a:cubicBezTo>
                    <a:cubicBezTo>
                      <a:pt x="173" y="1343"/>
                      <a:pt x="172" y="1345"/>
                      <a:pt x="172" y="1346"/>
                    </a:cubicBezTo>
                    <a:cubicBezTo>
                      <a:pt x="172" y="1347"/>
                      <a:pt x="173" y="1348"/>
                      <a:pt x="173" y="1348"/>
                    </a:cubicBezTo>
                    <a:cubicBezTo>
                      <a:pt x="174" y="1349"/>
                      <a:pt x="174" y="1349"/>
                      <a:pt x="174" y="1350"/>
                    </a:cubicBezTo>
                    <a:cubicBezTo>
                      <a:pt x="175" y="1352"/>
                      <a:pt x="174" y="1353"/>
                      <a:pt x="173" y="1354"/>
                    </a:cubicBezTo>
                    <a:cubicBezTo>
                      <a:pt x="173" y="1355"/>
                      <a:pt x="172" y="1356"/>
                      <a:pt x="172" y="1358"/>
                    </a:cubicBezTo>
                    <a:cubicBezTo>
                      <a:pt x="172" y="1359"/>
                      <a:pt x="173" y="1360"/>
                      <a:pt x="173" y="1361"/>
                    </a:cubicBezTo>
                    <a:cubicBezTo>
                      <a:pt x="174" y="1363"/>
                      <a:pt x="174" y="1366"/>
                      <a:pt x="174" y="1368"/>
                    </a:cubicBezTo>
                    <a:cubicBezTo>
                      <a:pt x="173" y="1370"/>
                      <a:pt x="172" y="1371"/>
                      <a:pt x="171" y="1373"/>
                    </a:cubicBezTo>
                    <a:cubicBezTo>
                      <a:pt x="170" y="1374"/>
                      <a:pt x="169" y="1376"/>
                      <a:pt x="169" y="1377"/>
                    </a:cubicBezTo>
                    <a:cubicBezTo>
                      <a:pt x="167" y="1382"/>
                      <a:pt x="169" y="1389"/>
                      <a:pt x="171" y="1394"/>
                    </a:cubicBezTo>
                    <a:cubicBezTo>
                      <a:pt x="173" y="1397"/>
                      <a:pt x="174" y="1400"/>
                      <a:pt x="174" y="1403"/>
                    </a:cubicBezTo>
                    <a:cubicBezTo>
                      <a:pt x="174" y="1404"/>
                      <a:pt x="174" y="1404"/>
                      <a:pt x="174" y="1405"/>
                    </a:cubicBezTo>
                    <a:cubicBezTo>
                      <a:pt x="175" y="1407"/>
                      <a:pt x="175" y="1410"/>
                      <a:pt x="177" y="1411"/>
                    </a:cubicBezTo>
                    <a:cubicBezTo>
                      <a:pt x="178" y="1412"/>
                      <a:pt x="179" y="1412"/>
                      <a:pt x="180" y="1413"/>
                    </a:cubicBezTo>
                    <a:cubicBezTo>
                      <a:pt x="182" y="1413"/>
                      <a:pt x="183" y="1414"/>
                      <a:pt x="184" y="1415"/>
                    </a:cubicBezTo>
                    <a:cubicBezTo>
                      <a:pt x="185" y="1417"/>
                      <a:pt x="185" y="1419"/>
                      <a:pt x="184" y="1421"/>
                    </a:cubicBezTo>
                    <a:cubicBezTo>
                      <a:pt x="184" y="1422"/>
                      <a:pt x="184" y="1423"/>
                      <a:pt x="184" y="1424"/>
                    </a:cubicBezTo>
                    <a:cubicBezTo>
                      <a:pt x="184" y="1426"/>
                      <a:pt x="184" y="1427"/>
                      <a:pt x="186" y="1427"/>
                    </a:cubicBezTo>
                    <a:cubicBezTo>
                      <a:pt x="186" y="1428"/>
                      <a:pt x="187" y="1428"/>
                      <a:pt x="188" y="1430"/>
                    </a:cubicBezTo>
                    <a:cubicBezTo>
                      <a:pt x="189" y="1431"/>
                      <a:pt x="188" y="1433"/>
                      <a:pt x="188" y="1434"/>
                    </a:cubicBezTo>
                    <a:cubicBezTo>
                      <a:pt x="188" y="1436"/>
                      <a:pt x="188" y="1438"/>
                      <a:pt x="189" y="1439"/>
                    </a:cubicBezTo>
                    <a:cubicBezTo>
                      <a:pt x="190" y="1442"/>
                      <a:pt x="192" y="1441"/>
                      <a:pt x="195" y="1441"/>
                    </a:cubicBezTo>
                    <a:cubicBezTo>
                      <a:pt x="195" y="1441"/>
                      <a:pt x="196" y="1441"/>
                      <a:pt x="197" y="1441"/>
                    </a:cubicBezTo>
                    <a:cubicBezTo>
                      <a:pt x="199" y="1441"/>
                      <a:pt x="200" y="1442"/>
                      <a:pt x="201" y="1443"/>
                    </a:cubicBezTo>
                    <a:cubicBezTo>
                      <a:pt x="203" y="1445"/>
                      <a:pt x="201" y="1449"/>
                      <a:pt x="200" y="1453"/>
                    </a:cubicBezTo>
                    <a:cubicBezTo>
                      <a:pt x="199" y="1455"/>
                      <a:pt x="198" y="1456"/>
                      <a:pt x="198" y="1457"/>
                    </a:cubicBezTo>
                    <a:cubicBezTo>
                      <a:pt x="198" y="1458"/>
                      <a:pt x="198" y="1459"/>
                      <a:pt x="198" y="1460"/>
                    </a:cubicBezTo>
                    <a:cubicBezTo>
                      <a:pt x="198" y="1461"/>
                      <a:pt x="199" y="1462"/>
                      <a:pt x="199" y="1462"/>
                    </a:cubicBezTo>
                    <a:cubicBezTo>
                      <a:pt x="199" y="1464"/>
                      <a:pt x="198" y="1465"/>
                      <a:pt x="198" y="1466"/>
                    </a:cubicBezTo>
                    <a:cubicBezTo>
                      <a:pt x="198" y="1466"/>
                      <a:pt x="197" y="1467"/>
                      <a:pt x="197" y="1467"/>
                    </a:cubicBezTo>
                    <a:cubicBezTo>
                      <a:pt x="196" y="1470"/>
                      <a:pt x="195" y="1474"/>
                      <a:pt x="194" y="1477"/>
                    </a:cubicBezTo>
                    <a:cubicBezTo>
                      <a:pt x="193" y="1481"/>
                      <a:pt x="192" y="1485"/>
                      <a:pt x="192" y="1489"/>
                    </a:cubicBezTo>
                    <a:cubicBezTo>
                      <a:pt x="192" y="1491"/>
                      <a:pt x="192" y="1493"/>
                      <a:pt x="191" y="1495"/>
                    </a:cubicBezTo>
                    <a:cubicBezTo>
                      <a:pt x="191" y="1496"/>
                      <a:pt x="190" y="1498"/>
                      <a:pt x="190" y="1500"/>
                    </a:cubicBezTo>
                    <a:cubicBezTo>
                      <a:pt x="190" y="1502"/>
                      <a:pt x="190" y="1504"/>
                      <a:pt x="190" y="1506"/>
                    </a:cubicBezTo>
                    <a:cubicBezTo>
                      <a:pt x="191" y="1508"/>
                      <a:pt x="191" y="1511"/>
                      <a:pt x="190" y="1514"/>
                    </a:cubicBezTo>
                    <a:cubicBezTo>
                      <a:pt x="190" y="1516"/>
                      <a:pt x="189" y="1518"/>
                      <a:pt x="187" y="1519"/>
                    </a:cubicBezTo>
                    <a:cubicBezTo>
                      <a:pt x="186" y="1521"/>
                      <a:pt x="185" y="1522"/>
                      <a:pt x="185" y="1524"/>
                    </a:cubicBezTo>
                    <a:cubicBezTo>
                      <a:pt x="183" y="1529"/>
                      <a:pt x="185" y="1534"/>
                      <a:pt x="186" y="1538"/>
                    </a:cubicBezTo>
                    <a:cubicBezTo>
                      <a:pt x="187" y="1542"/>
                      <a:pt x="188" y="1545"/>
                      <a:pt x="189" y="1548"/>
                    </a:cubicBezTo>
                    <a:cubicBezTo>
                      <a:pt x="189" y="1555"/>
                      <a:pt x="189" y="1563"/>
                      <a:pt x="189" y="1570"/>
                    </a:cubicBezTo>
                    <a:cubicBezTo>
                      <a:pt x="189" y="1573"/>
                      <a:pt x="189" y="1577"/>
                      <a:pt x="189" y="1581"/>
                    </a:cubicBezTo>
                    <a:cubicBezTo>
                      <a:pt x="189" y="1583"/>
                      <a:pt x="189" y="1585"/>
                      <a:pt x="189" y="1587"/>
                    </a:cubicBezTo>
                    <a:cubicBezTo>
                      <a:pt x="189" y="1592"/>
                      <a:pt x="189" y="1596"/>
                      <a:pt x="189" y="1600"/>
                    </a:cubicBezTo>
                    <a:cubicBezTo>
                      <a:pt x="188" y="1606"/>
                      <a:pt x="187" y="1611"/>
                      <a:pt x="186" y="1617"/>
                    </a:cubicBezTo>
                    <a:cubicBezTo>
                      <a:pt x="184" y="1628"/>
                      <a:pt x="181" y="1639"/>
                      <a:pt x="185" y="1648"/>
                    </a:cubicBezTo>
                    <a:cubicBezTo>
                      <a:pt x="185" y="1649"/>
                      <a:pt x="186" y="1651"/>
                      <a:pt x="187" y="1652"/>
                    </a:cubicBezTo>
                    <a:cubicBezTo>
                      <a:pt x="188" y="1654"/>
                      <a:pt x="190" y="1656"/>
                      <a:pt x="190" y="1658"/>
                    </a:cubicBezTo>
                    <a:cubicBezTo>
                      <a:pt x="191" y="1660"/>
                      <a:pt x="191" y="1662"/>
                      <a:pt x="191" y="1663"/>
                    </a:cubicBezTo>
                    <a:cubicBezTo>
                      <a:pt x="191" y="1666"/>
                      <a:pt x="192" y="1669"/>
                      <a:pt x="193" y="1671"/>
                    </a:cubicBezTo>
                    <a:cubicBezTo>
                      <a:pt x="194" y="1674"/>
                      <a:pt x="196" y="1677"/>
                      <a:pt x="198" y="1680"/>
                    </a:cubicBezTo>
                    <a:cubicBezTo>
                      <a:pt x="200" y="1684"/>
                      <a:pt x="203" y="1688"/>
                      <a:pt x="204" y="1694"/>
                    </a:cubicBezTo>
                    <a:cubicBezTo>
                      <a:pt x="204" y="1698"/>
                      <a:pt x="205" y="1701"/>
                      <a:pt x="205" y="1705"/>
                    </a:cubicBezTo>
                    <a:cubicBezTo>
                      <a:pt x="206" y="1710"/>
                      <a:pt x="207" y="1714"/>
                      <a:pt x="207" y="1719"/>
                    </a:cubicBezTo>
                    <a:cubicBezTo>
                      <a:pt x="207" y="1722"/>
                      <a:pt x="208" y="1724"/>
                      <a:pt x="208" y="1727"/>
                    </a:cubicBezTo>
                    <a:cubicBezTo>
                      <a:pt x="209" y="1733"/>
                      <a:pt x="210" y="1739"/>
                      <a:pt x="209" y="1745"/>
                    </a:cubicBezTo>
                    <a:cubicBezTo>
                      <a:pt x="209" y="1749"/>
                      <a:pt x="208" y="1761"/>
                      <a:pt x="216" y="1766"/>
                    </a:cubicBezTo>
                    <a:cubicBezTo>
                      <a:pt x="216" y="1767"/>
                      <a:pt x="217" y="1767"/>
                      <a:pt x="218" y="1767"/>
                    </a:cubicBezTo>
                    <a:cubicBezTo>
                      <a:pt x="220" y="1769"/>
                      <a:pt x="222" y="1769"/>
                      <a:pt x="222" y="1773"/>
                    </a:cubicBezTo>
                    <a:cubicBezTo>
                      <a:pt x="222" y="1776"/>
                      <a:pt x="222" y="1778"/>
                      <a:pt x="222" y="1780"/>
                    </a:cubicBezTo>
                    <a:cubicBezTo>
                      <a:pt x="221" y="1782"/>
                      <a:pt x="221" y="1784"/>
                      <a:pt x="222" y="1787"/>
                    </a:cubicBezTo>
                    <a:cubicBezTo>
                      <a:pt x="223" y="1792"/>
                      <a:pt x="225" y="1795"/>
                      <a:pt x="227" y="1799"/>
                    </a:cubicBezTo>
                    <a:cubicBezTo>
                      <a:pt x="228" y="1801"/>
                      <a:pt x="229" y="1802"/>
                      <a:pt x="230" y="1804"/>
                    </a:cubicBezTo>
                    <a:cubicBezTo>
                      <a:pt x="232" y="1808"/>
                      <a:pt x="233" y="1810"/>
                      <a:pt x="235" y="1812"/>
                    </a:cubicBezTo>
                    <a:cubicBezTo>
                      <a:pt x="236" y="1813"/>
                      <a:pt x="237" y="1814"/>
                      <a:pt x="238" y="1815"/>
                    </a:cubicBezTo>
                    <a:cubicBezTo>
                      <a:pt x="241" y="1818"/>
                      <a:pt x="242" y="1823"/>
                      <a:pt x="243" y="1828"/>
                    </a:cubicBezTo>
                    <a:cubicBezTo>
                      <a:pt x="245" y="1831"/>
                      <a:pt x="246" y="1836"/>
                      <a:pt x="248" y="1839"/>
                    </a:cubicBezTo>
                    <a:cubicBezTo>
                      <a:pt x="248" y="1840"/>
                      <a:pt x="248" y="1840"/>
                      <a:pt x="248" y="1840"/>
                    </a:cubicBezTo>
                    <a:cubicBezTo>
                      <a:pt x="251" y="1843"/>
                      <a:pt x="253" y="1846"/>
                      <a:pt x="256" y="1848"/>
                    </a:cubicBezTo>
                    <a:cubicBezTo>
                      <a:pt x="257" y="1849"/>
                      <a:pt x="259" y="1850"/>
                      <a:pt x="260" y="1851"/>
                    </a:cubicBezTo>
                    <a:cubicBezTo>
                      <a:pt x="263" y="1852"/>
                      <a:pt x="265" y="1853"/>
                      <a:pt x="267" y="1856"/>
                    </a:cubicBezTo>
                    <a:cubicBezTo>
                      <a:pt x="272" y="1863"/>
                      <a:pt x="273" y="1869"/>
                      <a:pt x="274" y="1877"/>
                    </a:cubicBezTo>
                    <a:cubicBezTo>
                      <a:pt x="274" y="1879"/>
                      <a:pt x="274" y="1879"/>
                      <a:pt x="274" y="1879"/>
                    </a:cubicBezTo>
                    <a:cubicBezTo>
                      <a:pt x="275" y="1883"/>
                      <a:pt x="275" y="1887"/>
                      <a:pt x="275" y="1891"/>
                    </a:cubicBezTo>
                    <a:cubicBezTo>
                      <a:pt x="275" y="1895"/>
                      <a:pt x="275" y="1899"/>
                      <a:pt x="276" y="1903"/>
                    </a:cubicBezTo>
                    <a:cubicBezTo>
                      <a:pt x="276" y="1906"/>
                      <a:pt x="277" y="1909"/>
                      <a:pt x="278" y="1912"/>
                    </a:cubicBezTo>
                    <a:cubicBezTo>
                      <a:pt x="279" y="1916"/>
                      <a:pt x="281" y="1921"/>
                      <a:pt x="280" y="1925"/>
                    </a:cubicBezTo>
                    <a:cubicBezTo>
                      <a:pt x="280" y="1927"/>
                      <a:pt x="280" y="1928"/>
                      <a:pt x="279" y="1930"/>
                    </a:cubicBezTo>
                    <a:cubicBezTo>
                      <a:pt x="279" y="1931"/>
                      <a:pt x="278" y="1933"/>
                      <a:pt x="278" y="1935"/>
                    </a:cubicBezTo>
                    <a:cubicBezTo>
                      <a:pt x="278" y="1938"/>
                      <a:pt x="279" y="1941"/>
                      <a:pt x="280" y="1944"/>
                    </a:cubicBezTo>
                    <a:cubicBezTo>
                      <a:pt x="281" y="1948"/>
                      <a:pt x="282" y="1953"/>
                      <a:pt x="281" y="1957"/>
                    </a:cubicBezTo>
                    <a:cubicBezTo>
                      <a:pt x="281" y="1958"/>
                      <a:pt x="281" y="1958"/>
                      <a:pt x="281" y="1959"/>
                    </a:cubicBezTo>
                    <a:cubicBezTo>
                      <a:pt x="280" y="1962"/>
                      <a:pt x="280" y="1964"/>
                      <a:pt x="283" y="1967"/>
                    </a:cubicBezTo>
                    <a:cubicBezTo>
                      <a:pt x="283" y="1968"/>
                      <a:pt x="284" y="1969"/>
                      <a:pt x="285" y="1970"/>
                    </a:cubicBezTo>
                    <a:cubicBezTo>
                      <a:pt x="287" y="1972"/>
                      <a:pt x="289" y="1974"/>
                      <a:pt x="290" y="1977"/>
                    </a:cubicBezTo>
                    <a:cubicBezTo>
                      <a:pt x="291" y="1980"/>
                      <a:pt x="290" y="1985"/>
                      <a:pt x="290" y="1988"/>
                    </a:cubicBezTo>
                    <a:cubicBezTo>
                      <a:pt x="290" y="1989"/>
                      <a:pt x="290" y="1990"/>
                      <a:pt x="290" y="1991"/>
                    </a:cubicBezTo>
                    <a:cubicBezTo>
                      <a:pt x="289" y="1997"/>
                      <a:pt x="291" y="2002"/>
                      <a:pt x="293" y="2007"/>
                    </a:cubicBezTo>
                    <a:cubicBezTo>
                      <a:pt x="293" y="2009"/>
                      <a:pt x="294" y="2012"/>
                      <a:pt x="295" y="2015"/>
                    </a:cubicBezTo>
                    <a:cubicBezTo>
                      <a:pt x="297" y="2022"/>
                      <a:pt x="297" y="2031"/>
                      <a:pt x="296" y="2039"/>
                    </a:cubicBezTo>
                    <a:cubicBezTo>
                      <a:pt x="296" y="2041"/>
                      <a:pt x="296" y="2044"/>
                      <a:pt x="295" y="2046"/>
                    </a:cubicBezTo>
                    <a:cubicBezTo>
                      <a:pt x="295" y="2051"/>
                      <a:pt x="295" y="2056"/>
                      <a:pt x="294" y="2060"/>
                    </a:cubicBezTo>
                    <a:cubicBezTo>
                      <a:pt x="293" y="2063"/>
                      <a:pt x="291" y="2066"/>
                      <a:pt x="290" y="2068"/>
                    </a:cubicBezTo>
                    <a:cubicBezTo>
                      <a:pt x="289" y="2069"/>
                      <a:pt x="288" y="2070"/>
                      <a:pt x="288" y="2071"/>
                    </a:cubicBezTo>
                    <a:cubicBezTo>
                      <a:pt x="283" y="2079"/>
                      <a:pt x="285" y="2088"/>
                      <a:pt x="286" y="2096"/>
                    </a:cubicBezTo>
                    <a:cubicBezTo>
                      <a:pt x="287" y="2098"/>
                      <a:pt x="287" y="2100"/>
                      <a:pt x="287" y="2102"/>
                    </a:cubicBezTo>
                    <a:cubicBezTo>
                      <a:pt x="288" y="2105"/>
                      <a:pt x="288" y="2108"/>
                      <a:pt x="289" y="2110"/>
                    </a:cubicBezTo>
                    <a:cubicBezTo>
                      <a:pt x="290" y="2117"/>
                      <a:pt x="291" y="2123"/>
                      <a:pt x="291" y="2131"/>
                    </a:cubicBezTo>
                    <a:cubicBezTo>
                      <a:pt x="291" y="2136"/>
                      <a:pt x="290" y="2141"/>
                      <a:pt x="288" y="2145"/>
                    </a:cubicBezTo>
                    <a:cubicBezTo>
                      <a:pt x="287" y="2149"/>
                      <a:pt x="286" y="2153"/>
                      <a:pt x="286" y="2157"/>
                    </a:cubicBezTo>
                    <a:cubicBezTo>
                      <a:pt x="285" y="2162"/>
                      <a:pt x="285" y="2167"/>
                      <a:pt x="285" y="2171"/>
                    </a:cubicBezTo>
                    <a:cubicBezTo>
                      <a:pt x="285" y="2175"/>
                      <a:pt x="285" y="2180"/>
                      <a:pt x="284" y="2184"/>
                    </a:cubicBezTo>
                    <a:cubicBezTo>
                      <a:pt x="284" y="2192"/>
                      <a:pt x="283" y="2201"/>
                      <a:pt x="280" y="2210"/>
                    </a:cubicBezTo>
                    <a:cubicBezTo>
                      <a:pt x="280" y="2213"/>
                      <a:pt x="280" y="2215"/>
                      <a:pt x="279" y="2217"/>
                    </a:cubicBezTo>
                    <a:cubicBezTo>
                      <a:pt x="279" y="2223"/>
                      <a:pt x="278" y="2229"/>
                      <a:pt x="275" y="2233"/>
                    </a:cubicBezTo>
                    <a:cubicBezTo>
                      <a:pt x="273" y="2235"/>
                      <a:pt x="271" y="2237"/>
                      <a:pt x="269" y="2238"/>
                    </a:cubicBezTo>
                    <a:cubicBezTo>
                      <a:pt x="267" y="2240"/>
                      <a:pt x="264" y="2242"/>
                      <a:pt x="263" y="2245"/>
                    </a:cubicBezTo>
                    <a:cubicBezTo>
                      <a:pt x="260" y="2250"/>
                      <a:pt x="258" y="2255"/>
                      <a:pt x="256" y="2259"/>
                    </a:cubicBezTo>
                    <a:cubicBezTo>
                      <a:pt x="255" y="2261"/>
                      <a:pt x="255" y="2261"/>
                      <a:pt x="255" y="2261"/>
                    </a:cubicBezTo>
                    <a:cubicBezTo>
                      <a:pt x="254" y="2263"/>
                      <a:pt x="253" y="2266"/>
                      <a:pt x="252" y="2268"/>
                    </a:cubicBezTo>
                    <a:cubicBezTo>
                      <a:pt x="250" y="2273"/>
                      <a:pt x="248" y="2278"/>
                      <a:pt x="245" y="2282"/>
                    </a:cubicBezTo>
                    <a:cubicBezTo>
                      <a:pt x="242" y="2287"/>
                      <a:pt x="236" y="2290"/>
                      <a:pt x="231" y="2293"/>
                    </a:cubicBezTo>
                    <a:cubicBezTo>
                      <a:pt x="230" y="2294"/>
                      <a:pt x="229" y="2294"/>
                      <a:pt x="228" y="2295"/>
                    </a:cubicBezTo>
                    <a:cubicBezTo>
                      <a:pt x="225" y="2297"/>
                      <a:pt x="222" y="2298"/>
                      <a:pt x="219" y="2299"/>
                    </a:cubicBezTo>
                    <a:cubicBezTo>
                      <a:pt x="215" y="2301"/>
                      <a:pt x="210" y="2303"/>
                      <a:pt x="206" y="2307"/>
                    </a:cubicBezTo>
                    <a:cubicBezTo>
                      <a:pt x="205" y="2308"/>
                      <a:pt x="204" y="2309"/>
                      <a:pt x="203" y="2309"/>
                    </a:cubicBezTo>
                    <a:cubicBezTo>
                      <a:pt x="198" y="2314"/>
                      <a:pt x="194" y="2319"/>
                      <a:pt x="187" y="2322"/>
                    </a:cubicBezTo>
                    <a:cubicBezTo>
                      <a:pt x="186" y="2323"/>
                      <a:pt x="184" y="2324"/>
                      <a:pt x="182" y="2325"/>
                    </a:cubicBezTo>
                    <a:cubicBezTo>
                      <a:pt x="178" y="2327"/>
                      <a:pt x="174" y="2329"/>
                      <a:pt x="171" y="2331"/>
                    </a:cubicBezTo>
                    <a:cubicBezTo>
                      <a:pt x="161" y="2338"/>
                      <a:pt x="154" y="2348"/>
                      <a:pt x="150" y="2363"/>
                    </a:cubicBezTo>
                    <a:cubicBezTo>
                      <a:pt x="149" y="2368"/>
                      <a:pt x="147" y="2372"/>
                      <a:pt x="147" y="2378"/>
                    </a:cubicBezTo>
                    <a:cubicBezTo>
                      <a:pt x="147" y="2386"/>
                      <a:pt x="148" y="2388"/>
                      <a:pt x="154" y="2393"/>
                    </a:cubicBezTo>
                    <a:cubicBezTo>
                      <a:pt x="155" y="2393"/>
                      <a:pt x="155" y="2393"/>
                      <a:pt x="155" y="2393"/>
                    </a:cubicBezTo>
                    <a:cubicBezTo>
                      <a:pt x="160" y="2398"/>
                      <a:pt x="164" y="2403"/>
                      <a:pt x="168" y="2408"/>
                    </a:cubicBezTo>
                    <a:cubicBezTo>
                      <a:pt x="169" y="2410"/>
                      <a:pt x="171" y="2412"/>
                      <a:pt x="172" y="2414"/>
                    </a:cubicBezTo>
                    <a:cubicBezTo>
                      <a:pt x="176" y="2418"/>
                      <a:pt x="179" y="2422"/>
                      <a:pt x="181" y="2426"/>
                    </a:cubicBezTo>
                    <a:cubicBezTo>
                      <a:pt x="182" y="2426"/>
                      <a:pt x="182" y="2426"/>
                      <a:pt x="182" y="2427"/>
                    </a:cubicBezTo>
                    <a:cubicBezTo>
                      <a:pt x="183" y="2428"/>
                      <a:pt x="184" y="2429"/>
                      <a:pt x="185" y="2430"/>
                    </a:cubicBezTo>
                    <a:cubicBezTo>
                      <a:pt x="186" y="2431"/>
                      <a:pt x="187" y="2432"/>
                      <a:pt x="188" y="2432"/>
                    </a:cubicBezTo>
                    <a:cubicBezTo>
                      <a:pt x="190" y="2433"/>
                      <a:pt x="191" y="2433"/>
                      <a:pt x="192" y="2434"/>
                    </a:cubicBezTo>
                    <a:cubicBezTo>
                      <a:pt x="195" y="2437"/>
                      <a:pt x="195" y="2441"/>
                      <a:pt x="195" y="2445"/>
                    </a:cubicBezTo>
                    <a:cubicBezTo>
                      <a:pt x="195" y="2447"/>
                      <a:pt x="195" y="2448"/>
                      <a:pt x="196" y="2449"/>
                    </a:cubicBezTo>
                    <a:cubicBezTo>
                      <a:pt x="196" y="2454"/>
                      <a:pt x="198" y="2457"/>
                      <a:pt x="200" y="2460"/>
                    </a:cubicBezTo>
                    <a:cubicBezTo>
                      <a:pt x="201" y="2462"/>
                      <a:pt x="202" y="2463"/>
                      <a:pt x="203" y="2465"/>
                    </a:cubicBezTo>
                    <a:cubicBezTo>
                      <a:pt x="204" y="2468"/>
                      <a:pt x="205" y="2471"/>
                      <a:pt x="205" y="2474"/>
                    </a:cubicBezTo>
                    <a:cubicBezTo>
                      <a:pt x="206" y="2478"/>
                      <a:pt x="207" y="2481"/>
                      <a:pt x="209" y="2484"/>
                    </a:cubicBezTo>
                    <a:cubicBezTo>
                      <a:pt x="211" y="2487"/>
                      <a:pt x="214" y="2490"/>
                      <a:pt x="217" y="2492"/>
                    </a:cubicBezTo>
                    <a:cubicBezTo>
                      <a:pt x="218" y="2494"/>
                      <a:pt x="220" y="2495"/>
                      <a:pt x="222" y="2497"/>
                    </a:cubicBezTo>
                    <a:cubicBezTo>
                      <a:pt x="224" y="2500"/>
                      <a:pt x="226" y="2502"/>
                      <a:pt x="228" y="2505"/>
                    </a:cubicBezTo>
                    <a:cubicBezTo>
                      <a:pt x="229" y="2508"/>
                      <a:pt x="231" y="2511"/>
                      <a:pt x="233" y="2513"/>
                    </a:cubicBezTo>
                    <a:cubicBezTo>
                      <a:pt x="239" y="2518"/>
                      <a:pt x="248" y="2518"/>
                      <a:pt x="256" y="2519"/>
                    </a:cubicBezTo>
                    <a:cubicBezTo>
                      <a:pt x="260" y="2519"/>
                      <a:pt x="264" y="2519"/>
                      <a:pt x="267" y="2520"/>
                    </a:cubicBezTo>
                    <a:cubicBezTo>
                      <a:pt x="269" y="2520"/>
                      <a:pt x="270" y="2520"/>
                      <a:pt x="271" y="2520"/>
                    </a:cubicBezTo>
                    <a:cubicBezTo>
                      <a:pt x="275" y="2521"/>
                      <a:pt x="278" y="2521"/>
                      <a:pt x="281" y="2525"/>
                    </a:cubicBezTo>
                    <a:cubicBezTo>
                      <a:pt x="283" y="2526"/>
                      <a:pt x="284" y="2528"/>
                      <a:pt x="285" y="2529"/>
                    </a:cubicBezTo>
                    <a:cubicBezTo>
                      <a:pt x="287" y="2532"/>
                      <a:pt x="289" y="2535"/>
                      <a:pt x="293" y="2537"/>
                    </a:cubicBezTo>
                    <a:cubicBezTo>
                      <a:pt x="295" y="2537"/>
                      <a:pt x="298" y="2538"/>
                      <a:pt x="300" y="2539"/>
                    </a:cubicBezTo>
                    <a:cubicBezTo>
                      <a:pt x="306" y="2541"/>
                      <a:pt x="311" y="2542"/>
                      <a:pt x="315" y="2548"/>
                    </a:cubicBezTo>
                    <a:cubicBezTo>
                      <a:pt x="316" y="2550"/>
                      <a:pt x="317" y="2552"/>
                      <a:pt x="318" y="2554"/>
                    </a:cubicBezTo>
                    <a:cubicBezTo>
                      <a:pt x="319" y="2557"/>
                      <a:pt x="319" y="2559"/>
                      <a:pt x="321" y="2561"/>
                    </a:cubicBezTo>
                    <a:cubicBezTo>
                      <a:pt x="322" y="2562"/>
                      <a:pt x="324" y="2563"/>
                      <a:pt x="325" y="2564"/>
                    </a:cubicBezTo>
                    <a:cubicBezTo>
                      <a:pt x="327" y="2565"/>
                      <a:pt x="329" y="2566"/>
                      <a:pt x="330" y="2567"/>
                    </a:cubicBezTo>
                    <a:cubicBezTo>
                      <a:pt x="332" y="2570"/>
                      <a:pt x="334" y="2574"/>
                      <a:pt x="335" y="2577"/>
                    </a:cubicBezTo>
                    <a:cubicBezTo>
                      <a:pt x="336" y="2581"/>
                      <a:pt x="337" y="2584"/>
                      <a:pt x="340" y="2587"/>
                    </a:cubicBezTo>
                    <a:cubicBezTo>
                      <a:pt x="341" y="2589"/>
                      <a:pt x="343" y="2591"/>
                      <a:pt x="345" y="2592"/>
                    </a:cubicBezTo>
                    <a:cubicBezTo>
                      <a:pt x="348" y="2595"/>
                      <a:pt x="351" y="2597"/>
                      <a:pt x="351" y="2604"/>
                    </a:cubicBezTo>
                    <a:cubicBezTo>
                      <a:pt x="352" y="2605"/>
                      <a:pt x="351" y="2606"/>
                      <a:pt x="351" y="2607"/>
                    </a:cubicBezTo>
                    <a:cubicBezTo>
                      <a:pt x="351" y="2608"/>
                      <a:pt x="351" y="2608"/>
                      <a:pt x="351" y="2609"/>
                    </a:cubicBezTo>
                    <a:cubicBezTo>
                      <a:pt x="351" y="2612"/>
                      <a:pt x="351" y="2615"/>
                      <a:pt x="351" y="2617"/>
                    </a:cubicBezTo>
                    <a:cubicBezTo>
                      <a:pt x="351" y="2622"/>
                      <a:pt x="351" y="2622"/>
                      <a:pt x="351" y="2622"/>
                    </a:cubicBezTo>
                    <a:cubicBezTo>
                      <a:pt x="351" y="3823"/>
                      <a:pt x="351" y="3823"/>
                      <a:pt x="351" y="3823"/>
                    </a:cubicBezTo>
                    <a:cubicBezTo>
                      <a:pt x="355" y="3823"/>
                      <a:pt x="363" y="3826"/>
                      <a:pt x="363" y="3830"/>
                    </a:cubicBezTo>
                    <a:cubicBezTo>
                      <a:pt x="363" y="3831"/>
                      <a:pt x="362" y="3832"/>
                      <a:pt x="361" y="3834"/>
                    </a:cubicBezTo>
                    <a:cubicBezTo>
                      <a:pt x="372" y="3834"/>
                      <a:pt x="654" y="3836"/>
                      <a:pt x="1106" y="3828"/>
                    </a:cubicBezTo>
                    <a:cubicBezTo>
                      <a:pt x="1530" y="3820"/>
                      <a:pt x="2193" y="3802"/>
                      <a:pt x="2950" y="3758"/>
                    </a:cubicBezTo>
                    <a:cubicBezTo>
                      <a:pt x="2949" y="3757"/>
                      <a:pt x="2949" y="3757"/>
                      <a:pt x="2949" y="3756"/>
                    </a:cubicBezTo>
                    <a:cubicBezTo>
                      <a:pt x="2948" y="3754"/>
                      <a:pt x="2948" y="3752"/>
                      <a:pt x="2947" y="3750"/>
                    </a:cubicBezTo>
                    <a:cubicBezTo>
                      <a:pt x="2943" y="3739"/>
                      <a:pt x="2944" y="3725"/>
                      <a:pt x="2944" y="3713"/>
                    </a:cubicBezTo>
                    <a:cubicBezTo>
                      <a:pt x="2945" y="3706"/>
                      <a:pt x="2945" y="3700"/>
                      <a:pt x="2945" y="3695"/>
                    </a:cubicBezTo>
                    <a:cubicBezTo>
                      <a:pt x="2944" y="3680"/>
                      <a:pt x="2944" y="3664"/>
                      <a:pt x="2944" y="3650"/>
                    </a:cubicBezTo>
                    <a:cubicBezTo>
                      <a:pt x="2944" y="3646"/>
                      <a:pt x="2944" y="3642"/>
                      <a:pt x="2944" y="3638"/>
                    </a:cubicBezTo>
                    <a:cubicBezTo>
                      <a:pt x="2944" y="3632"/>
                      <a:pt x="2944" y="3627"/>
                      <a:pt x="2944" y="3621"/>
                    </a:cubicBezTo>
                    <a:cubicBezTo>
                      <a:pt x="2945" y="3598"/>
                      <a:pt x="2945" y="3575"/>
                      <a:pt x="2941" y="3553"/>
                    </a:cubicBezTo>
                    <a:cubicBezTo>
                      <a:pt x="2940" y="3548"/>
                      <a:pt x="2939" y="3543"/>
                      <a:pt x="2938" y="3538"/>
                    </a:cubicBezTo>
                    <a:cubicBezTo>
                      <a:pt x="2937" y="3536"/>
                      <a:pt x="2936" y="3533"/>
                      <a:pt x="2935" y="3530"/>
                    </a:cubicBezTo>
                    <a:cubicBezTo>
                      <a:pt x="2934" y="3526"/>
                      <a:pt x="2933" y="3521"/>
                      <a:pt x="2933" y="3516"/>
                    </a:cubicBezTo>
                    <a:cubicBezTo>
                      <a:pt x="2930" y="3500"/>
                      <a:pt x="2928" y="3483"/>
                      <a:pt x="2913" y="3475"/>
                    </a:cubicBezTo>
                    <a:cubicBezTo>
                      <a:pt x="2903" y="3469"/>
                      <a:pt x="2893" y="3462"/>
                      <a:pt x="2883" y="3452"/>
                    </a:cubicBezTo>
                    <a:cubicBezTo>
                      <a:pt x="2879" y="3448"/>
                      <a:pt x="2874" y="3444"/>
                      <a:pt x="2870" y="3441"/>
                    </a:cubicBezTo>
                    <a:cubicBezTo>
                      <a:pt x="2866" y="3439"/>
                      <a:pt x="2863" y="3437"/>
                      <a:pt x="2860" y="3434"/>
                    </a:cubicBezTo>
                    <a:cubicBezTo>
                      <a:pt x="2856" y="3430"/>
                      <a:pt x="2851" y="3426"/>
                      <a:pt x="2846" y="3422"/>
                    </a:cubicBezTo>
                    <a:cubicBezTo>
                      <a:pt x="2844" y="3420"/>
                      <a:pt x="2842" y="3418"/>
                      <a:pt x="2840" y="3416"/>
                    </a:cubicBezTo>
                    <a:cubicBezTo>
                      <a:pt x="2840" y="3416"/>
                      <a:pt x="2840" y="3416"/>
                      <a:pt x="2840" y="3416"/>
                    </a:cubicBezTo>
                    <a:cubicBezTo>
                      <a:pt x="2837" y="3413"/>
                      <a:pt x="2834" y="3411"/>
                      <a:pt x="2830" y="3409"/>
                    </a:cubicBezTo>
                    <a:cubicBezTo>
                      <a:pt x="2826" y="3406"/>
                      <a:pt x="2821" y="3404"/>
                      <a:pt x="2816" y="3402"/>
                    </a:cubicBezTo>
                    <a:cubicBezTo>
                      <a:pt x="2813" y="3400"/>
                      <a:pt x="2810" y="3398"/>
                      <a:pt x="2806" y="3397"/>
                    </a:cubicBezTo>
                    <a:cubicBezTo>
                      <a:pt x="2805" y="3396"/>
                      <a:pt x="2804" y="3395"/>
                      <a:pt x="2803" y="3395"/>
                    </a:cubicBezTo>
                    <a:cubicBezTo>
                      <a:pt x="2800" y="3393"/>
                      <a:pt x="2797" y="3391"/>
                      <a:pt x="2794" y="3390"/>
                    </a:cubicBezTo>
                    <a:cubicBezTo>
                      <a:pt x="2790" y="3389"/>
                      <a:pt x="2786" y="3390"/>
                      <a:pt x="2782" y="3390"/>
                    </a:cubicBezTo>
                    <a:cubicBezTo>
                      <a:pt x="2778" y="3390"/>
                      <a:pt x="2775" y="3391"/>
                      <a:pt x="2771" y="3390"/>
                    </a:cubicBezTo>
                    <a:cubicBezTo>
                      <a:pt x="2765" y="3389"/>
                      <a:pt x="2758" y="3386"/>
                      <a:pt x="2751" y="3383"/>
                    </a:cubicBezTo>
                    <a:cubicBezTo>
                      <a:pt x="2734" y="3374"/>
                      <a:pt x="2718" y="3363"/>
                      <a:pt x="2703" y="3351"/>
                    </a:cubicBezTo>
                    <a:cubicBezTo>
                      <a:pt x="2699" y="3348"/>
                      <a:pt x="2695" y="3343"/>
                      <a:pt x="2692" y="3339"/>
                    </a:cubicBezTo>
                    <a:cubicBezTo>
                      <a:pt x="2687" y="3335"/>
                      <a:pt x="2683" y="3330"/>
                      <a:pt x="2678" y="3326"/>
                    </a:cubicBezTo>
                    <a:cubicBezTo>
                      <a:pt x="2674" y="3323"/>
                      <a:pt x="2670" y="3321"/>
                      <a:pt x="2666" y="3319"/>
                    </a:cubicBezTo>
                    <a:cubicBezTo>
                      <a:pt x="2662" y="3318"/>
                      <a:pt x="2659" y="3316"/>
                      <a:pt x="2656" y="3314"/>
                    </a:cubicBezTo>
                    <a:cubicBezTo>
                      <a:pt x="2651" y="3311"/>
                      <a:pt x="2645" y="3305"/>
                      <a:pt x="2642" y="3302"/>
                    </a:cubicBezTo>
                    <a:cubicBezTo>
                      <a:pt x="2641" y="3300"/>
                      <a:pt x="2639" y="3299"/>
                      <a:pt x="2638" y="3298"/>
                    </a:cubicBezTo>
                    <a:cubicBezTo>
                      <a:pt x="2631" y="3291"/>
                      <a:pt x="2624" y="3284"/>
                      <a:pt x="2619" y="3276"/>
                    </a:cubicBezTo>
                    <a:cubicBezTo>
                      <a:pt x="2618" y="3274"/>
                      <a:pt x="2617" y="3272"/>
                      <a:pt x="2616" y="3269"/>
                    </a:cubicBezTo>
                    <a:cubicBezTo>
                      <a:pt x="2615" y="3267"/>
                      <a:pt x="2614" y="3265"/>
                      <a:pt x="2613" y="3262"/>
                    </a:cubicBezTo>
                    <a:cubicBezTo>
                      <a:pt x="2612" y="3262"/>
                      <a:pt x="2612" y="3261"/>
                      <a:pt x="2611" y="3260"/>
                    </a:cubicBezTo>
                    <a:cubicBezTo>
                      <a:pt x="2610" y="3259"/>
                      <a:pt x="2610" y="3258"/>
                      <a:pt x="2609" y="3257"/>
                    </a:cubicBezTo>
                    <a:cubicBezTo>
                      <a:pt x="2606" y="3253"/>
                      <a:pt x="2603" y="3248"/>
                      <a:pt x="2601" y="3242"/>
                    </a:cubicBezTo>
                    <a:cubicBezTo>
                      <a:pt x="2600" y="3240"/>
                      <a:pt x="2600" y="3239"/>
                      <a:pt x="2600" y="3237"/>
                    </a:cubicBezTo>
                    <a:cubicBezTo>
                      <a:pt x="2599" y="3235"/>
                      <a:pt x="2598" y="3232"/>
                      <a:pt x="2595" y="3230"/>
                    </a:cubicBezTo>
                    <a:cubicBezTo>
                      <a:pt x="2594" y="3229"/>
                      <a:pt x="2593" y="3228"/>
                      <a:pt x="2592" y="3227"/>
                    </a:cubicBezTo>
                    <a:cubicBezTo>
                      <a:pt x="2590" y="3225"/>
                      <a:pt x="2588" y="3224"/>
                      <a:pt x="2586" y="3220"/>
                    </a:cubicBezTo>
                    <a:cubicBezTo>
                      <a:pt x="2584" y="3215"/>
                      <a:pt x="2583" y="3210"/>
                      <a:pt x="2582" y="3204"/>
                    </a:cubicBezTo>
                    <a:cubicBezTo>
                      <a:pt x="2582" y="3201"/>
                      <a:pt x="2581" y="3197"/>
                      <a:pt x="2580" y="3194"/>
                    </a:cubicBezTo>
                    <a:cubicBezTo>
                      <a:pt x="2578" y="3186"/>
                      <a:pt x="2571" y="3179"/>
                      <a:pt x="2564" y="3173"/>
                    </a:cubicBezTo>
                    <a:cubicBezTo>
                      <a:pt x="2560" y="3169"/>
                      <a:pt x="2556" y="3168"/>
                      <a:pt x="2549" y="3167"/>
                    </a:cubicBezTo>
                    <a:cubicBezTo>
                      <a:pt x="2545" y="3167"/>
                      <a:pt x="2543" y="3165"/>
                      <a:pt x="2539" y="3163"/>
                    </a:cubicBezTo>
                    <a:cubicBezTo>
                      <a:pt x="2539" y="3162"/>
                      <a:pt x="2538" y="3162"/>
                      <a:pt x="2537" y="3162"/>
                    </a:cubicBezTo>
                    <a:cubicBezTo>
                      <a:pt x="2532" y="3158"/>
                      <a:pt x="2527" y="3156"/>
                      <a:pt x="2522" y="3153"/>
                    </a:cubicBezTo>
                    <a:cubicBezTo>
                      <a:pt x="2518" y="3152"/>
                      <a:pt x="2515" y="3150"/>
                      <a:pt x="2512" y="3148"/>
                    </a:cubicBezTo>
                    <a:cubicBezTo>
                      <a:pt x="2508" y="3146"/>
                      <a:pt x="2503" y="3144"/>
                      <a:pt x="2499" y="3143"/>
                    </a:cubicBezTo>
                    <a:cubicBezTo>
                      <a:pt x="2495" y="3141"/>
                      <a:pt x="2490" y="3139"/>
                      <a:pt x="2486" y="3137"/>
                    </a:cubicBezTo>
                    <a:cubicBezTo>
                      <a:pt x="2485" y="3136"/>
                      <a:pt x="2484" y="3135"/>
                      <a:pt x="2482" y="3135"/>
                    </a:cubicBezTo>
                    <a:cubicBezTo>
                      <a:pt x="2480" y="3133"/>
                      <a:pt x="2477" y="3132"/>
                      <a:pt x="2474" y="3131"/>
                    </a:cubicBezTo>
                    <a:cubicBezTo>
                      <a:pt x="2471" y="3129"/>
                      <a:pt x="2468" y="3129"/>
                      <a:pt x="2465" y="3129"/>
                    </a:cubicBezTo>
                    <a:cubicBezTo>
                      <a:pt x="2464" y="3129"/>
                      <a:pt x="2462" y="3128"/>
                      <a:pt x="2460" y="3128"/>
                    </a:cubicBezTo>
                    <a:cubicBezTo>
                      <a:pt x="2458" y="3127"/>
                      <a:pt x="2455" y="3127"/>
                      <a:pt x="2453" y="3126"/>
                    </a:cubicBezTo>
                    <a:cubicBezTo>
                      <a:pt x="2451" y="3125"/>
                      <a:pt x="2449" y="3125"/>
                      <a:pt x="2448" y="3124"/>
                    </a:cubicBezTo>
                    <a:cubicBezTo>
                      <a:pt x="2446" y="3124"/>
                      <a:pt x="2444" y="3123"/>
                      <a:pt x="2442" y="3123"/>
                    </a:cubicBezTo>
                    <a:cubicBezTo>
                      <a:pt x="2437" y="3122"/>
                      <a:pt x="2433" y="3121"/>
                      <a:pt x="2428" y="3118"/>
                    </a:cubicBezTo>
                    <a:cubicBezTo>
                      <a:pt x="2425" y="3116"/>
                      <a:pt x="2423" y="3115"/>
                      <a:pt x="2420" y="3114"/>
                    </a:cubicBezTo>
                    <a:cubicBezTo>
                      <a:pt x="2416" y="3112"/>
                      <a:pt x="2413" y="3110"/>
                      <a:pt x="2409" y="3107"/>
                    </a:cubicBezTo>
                    <a:cubicBezTo>
                      <a:pt x="2400" y="3097"/>
                      <a:pt x="2393" y="3086"/>
                      <a:pt x="2387" y="3075"/>
                    </a:cubicBezTo>
                    <a:cubicBezTo>
                      <a:pt x="2383" y="3068"/>
                      <a:pt x="2377" y="3059"/>
                      <a:pt x="2369" y="3054"/>
                    </a:cubicBezTo>
                    <a:cubicBezTo>
                      <a:pt x="2363" y="3050"/>
                      <a:pt x="2355" y="3051"/>
                      <a:pt x="2348" y="3052"/>
                    </a:cubicBezTo>
                    <a:cubicBezTo>
                      <a:pt x="2343" y="3053"/>
                      <a:pt x="2338" y="3053"/>
                      <a:pt x="2334" y="3053"/>
                    </a:cubicBezTo>
                    <a:cubicBezTo>
                      <a:pt x="2328" y="3052"/>
                      <a:pt x="2322" y="3049"/>
                      <a:pt x="2316" y="3046"/>
                    </a:cubicBezTo>
                    <a:cubicBezTo>
                      <a:pt x="2313" y="3044"/>
                      <a:pt x="2310" y="3042"/>
                      <a:pt x="2307" y="3041"/>
                    </a:cubicBezTo>
                    <a:cubicBezTo>
                      <a:pt x="2299" y="3038"/>
                      <a:pt x="2291" y="3036"/>
                      <a:pt x="2283" y="3034"/>
                    </a:cubicBezTo>
                    <a:cubicBezTo>
                      <a:pt x="2274" y="3032"/>
                      <a:pt x="2265" y="3029"/>
                      <a:pt x="2257" y="3026"/>
                    </a:cubicBezTo>
                    <a:cubicBezTo>
                      <a:pt x="2241" y="3019"/>
                      <a:pt x="2232" y="3008"/>
                      <a:pt x="2223" y="2995"/>
                    </a:cubicBezTo>
                    <a:cubicBezTo>
                      <a:pt x="2221" y="2993"/>
                      <a:pt x="2219" y="2992"/>
                      <a:pt x="2218" y="2990"/>
                    </a:cubicBezTo>
                    <a:cubicBezTo>
                      <a:pt x="2216" y="2989"/>
                      <a:pt x="2215" y="2988"/>
                      <a:pt x="2214" y="2987"/>
                    </a:cubicBezTo>
                    <a:cubicBezTo>
                      <a:pt x="2212" y="2984"/>
                      <a:pt x="2210" y="2982"/>
                      <a:pt x="2208" y="2979"/>
                    </a:cubicBezTo>
                    <a:cubicBezTo>
                      <a:pt x="2207" y="2978"/>
                      <a:pt x="2206" y="2976"/>
                      <a:pt x="2205" y="2975"/>
                    </a:cubicBezTo>
                    <a:cubicBezTo>
                      <a:pt x="2201" y="2970"/>
                      <a:pt x="2195" y="2966"/>
                      <a:pt x="2189" y="2962"/>
                    </a:cubicBezTo>
                    <a:cubicBezTo>
                      <a:pt x="2188" y="2961"/>
                      <a:pt x="2186" y="2960"/>
                      <a:pt x="2184" y="2959"/>
                    </a:cubicBezTo>
                    <a:cubicBezTo>
                      <a:pt x="2181" y="2957"/>
                      <a:pt x="2177" y="2953"/>
                      <a:pt x="2174" y="2950"/>
                    </a:cubicBezTo>
                    <a:cubicBezTo>
                      <a:pt x="2171" y="2947"/>
                      <a:pt x="2167" y="2943"/>
                      <a:pt x="2163" y="2940"/>
                    </a:cubicBezTo>
                    <a:cubicBezTo>
                      <a:pt x="2162" y="2939"/>
                      <a:pt x="2161" y="2939"/>
                      <a:pt x="2160" y="2938"/>
                    </a:cubicBezTo>
                    <a:cubicBezTo>
                      <a:pt x="2157" y="2936"/>
                      <a:pt x="2154" y="2934"/>
                      <a:pt x="2151" y="2932"/>
                    </a:cubicBezTo>
                    <a:cubicBezTo>
                      <a:pt x="2148" y="2930"/>
                      <a:pt x="2144" y="2930"/>
                      <a:pt x="2140" y="2929"/>
                    </a:cubicBezTo>
                    <a:cubicBezTo>
                      <a:pt x="2135" y="2928"/>
                      <a:pt x="2130" y="2927"/>
                      <a:pt x="2127" y="2924"/>
                    </a:cubicBezTo>
                    <a:cubicBezTo>
                      <a:pt x="2126" y="2923"/>
                      <a:pt x="2127" y="2919"/>
                      <a:pt x="2128" y="2916"/>
                    </a:cubicBezTo>
                    <a:cubicBezTo>
                      <a:pt x="2128" y="2915"/>
                      <a:pt x="2129" y="2914"/>
                      <a:pt x="2129" y="2913"/>
                    </a:cubicBezTo>
                    <a:cubicBezTo>
                      <a:pt x="2130" y="2906"/>
                      <a:pt x="2131" y="2898"/>
                      <a:pt x="2134" y="2890"/>
                    </a:cubicBezTo>
                    <a:cubicBezTo>
                      <a:pt x="2135" y="2885"/>
                      <a:pt x="2137" y="2881"/>
                      <a:pt x="2139" y="2876"/>
                    </a:cubicBezTo>
                    <a:cubicBezTo>
                      <a:pt x="2140" y="2872"/>
                      <a:pt x="2142" y="2868"/>
                      <a:pt x="2143" y="2864"/>
                    </a:cubicBezTo>
                    <a:cubicBezTo>
                      <a:pt x="2146" y="2855"/>
                      <a:pt x="2144" y="2848"/>
                      <a:pt x="2142" y="2839"/>
                    </a:cubicBezTo>
                    <a:cubicBezTo>
                      <a:pt x="2141" y="2838"/>
                      <a:pt x="2141" y="2836"/>
                      <a:pt x="2141" y="2835"/>
                    </a:cubicBezTo>
                    <a:cubicBezTo>
                      <a:pt x="2139" y="2829"/>
                      <a:pt x="2137" y="2823"/>
                      <a:pt x="2139" y="2817"/>
                    </a:cubicBezTo>
                    <a:cubicBezTo>
                      <a:pt x="2140" y="2814"/>
                      <a:pt x="2142" y="2812"/>
                      <a:pt x="2143" y="2809"/>
                    </a:cubicBezTo>
                    <a:cubicBezTo>
                      <a:pt x="2145" y="2804"/>
                      <a:pt x="2147" y="2800"/>
                      <a:pt x="2147" y="2793"/>
                    </a:cubicBezTo>
                    <a:cubicBezTo>
                      <a:pt x="2147" y="2784"/>
                      <a:pt x="2145" y="2777"/>
                      <a:pt x="2140" y="2770"/>
                    </a:cubicBezTo>
                    <a:cubicBezTo>
                      <a:pt x="2136" y="2763"/>
                      <a:pt x="2136" y="2755"/>
                      <a:pt x="2136" y="2747"/>
                    </a:cubicBezTo>
                    <a:cubicBezTo>
                      <a:pt x="2137" y="2737"/>
                      <a:pt x="2137" y="2728"/>
                      <a:pt x="2131" y="2722"/>
                    </a:cubicBezTo>
                    <a:cubicBezTo>
                      <a:pt x="2130" y="2721"/>
                      <a:pt x="2129" y="2720"/>
                      <a:pt x="2128" y="2719"/>
                    </a:cubicBezTo>
                    <a:cubicBezTo>
                      <a:pt x="2123" y="2714"/>
                      <a:pt x="2118" y="2710"/>
                      <a:pt x="2121" y="2701"/>
                    </a:cubicBezTo>
                    <a:cubicBezTo>
                      <a:pt x="2124" y="2695"/>
                      <a:pt x="2131" y="2688"/>
                      <a:pt x="2137" y="2682"/>
                    </a:cubicBezTo>
                    <a:cubicBezTo>
                      <a:pt x="2138" y="2681"/>
                      <a:pt x="2139" y="2681"/>
                      <a:pt x="2141" y="2680"/>
                    </a:cubicBezTo>
                    <a:cubicBezTo>
                      <a:pt x="2143" y="2678"/>
                      <a:pt x="2146" y="2676"/>
                      <a:pt x="2147" y="2673"/>
                    </a:cubicBezTo>
                    <a:cubicBezTo>
                      <a:pt x="2148" y="2671"/>
                      <a:pt x="2148" y="2667"/>
                      <a:pt x="2147" y="2664"/>
                    </a:cubicBezTo>
                    <a:cubicBezTo>
                      <a:pt x="2147" y="2662"/>
                      <a:pt x="2147" y="2661"/>
                      <a:pt x="2147" y="2660"/>
                    </a:cubicBezTo>
                    <a:cubicBezTo>
                      <a:pt x="2147" y="2656"/>
                      <a:pt x="2146" y="2651"/>
                      <a:pt x="2146" y="2647"/>
                    </a:cubicBezTo>
                    <a:cubicBezTo>
                      <a:pt x="2146" y="2646"/>
                      <a:pt x="2146" y="2644"/>
                      <a:pt x="2146" y="2643"/>
                    </a:cubicBezTo>
                    <a:cubicBezTo>
                      <a:pt x="2145" y="2642"/>
                      <a:pt x="2145" y="2640"/>
                      <a:pt x="2146" y="2639"/>
                    </a:cubicBezTo>
                    <a:cubicBezTo>
                      <a:pt x="2146" y="2636"/>
                      <a:pt x="2146" y="2633"/>
                      <a:pt x="2145" y="2631"/>
                    </a:cubicBezTo>
                    <a:cubicBezTo>
                      <a:pt x="2144" y="2628"/>
                      <a:pt x="2142" y="2626"/>
                      <a:pt x="2141" y="2624"/>
                    </a:cubicBezTo>
                    <a:cubicBezTo>
                      <a:pt x="2138" y="2621"/>
                      <a:pt x="2136" y="2617"/>
                      <a:pt x="2138" y="2611"/>
                    </a:cubicBezTo>
                    <a:cubicBezTo>
                      <a:pt x="2139" y="2609"/>
                      <a:pt x="2139" y="2608"/>
                      <a:pt x="2140" y="2607"/>
                    </a:cubicBezTo>
                    <a:cubicBezTo>
                      <a:pt x="2141" y="2605"/>
                      <a:pt x="2142" y="2603"/>
                      <a:pt x="2143" y="2600"/>
                    </a:cubicBezTo>
                    <a:cubicBezTo>
                      <a:pt x="2143" y="2596"/>
                      <a:pt x="2143" y="2592"/>
                      <a:pt x="2143" y="2588"/>
                    </a:cubicBezTo>
                    <a:cubicBezTo>
                      <a:pt x="2143" y="2587"/>
                      <a:pt x="2143" y="2587"/>
                      <a:pt x="2143" y="2587"/>
                    </a:cubicBezTo>
                    <a:cubicBezTo>
                      <a:pt x="2143" y="2585"/>
                      <a:pt x="2142" y="2583"/>
                      <a:pt x="2141" y="2581"/>
                    </a:cubicBezTo>
                    <a:cubicBezTo>
                      <a:pt x="2141" y="2579"/>
                      <a:pt x="2140" y="2577"/>
                      <a:pt x="2140" y="2576"/>
                    </a:cubicBezTo>
                    <a:cubicBezTo>
                      <a:pt x="2139" y="2573"/>
                      <a:pt x="2140" y="2570"/>
                      <a:pt x="2140" y="2568"/>
                    </a:cubicBezTo>
                    <a:cubicBezTo>
                      <a:pt x="2140" y="2566"/>
                      <a:pt x="2140" y="2565"/>
                      <a:pt x="2140" y="2564"/>
                    </a:cubicBezTo>
                    <a:cubicBezTo>
                      <a:pt x="2140" y="2562"/>
                      <a:pt x="2140" y="2561"/>
                      <a:pt x="2140" y="2560"/>
                    </a:cubicBezTo>
                    <a:cubicBezTo>
                      <a:pt x="2140" y="2552"/>
                      <a:pt x="2140" y="2546"/>
                      <a:pt x="2147" y="2540"/>
                    </a:cubicBezTo>
                    <a:cubicBezTo>
                      <a:pt x="2147" y="2540"/>
                      <a:pt x="2148" y="2539"/>
                      <a:pt x="2148" y="2539"/>
                    </a:cubicBezTo>
                    <a:cubicBezTo>
                      <a:pt x="2155" y="2534"/>
                      <a:pt x="2161" y="2530"/>
                      <a:pt x="2164" y="2522"/>
                    </a:cubicBezTo>
                    <a:cubicBezTo>
                      <a:pt x="2166" y="2518"/>
                      <a:pt x="2167" y="2514"/>
                      <a:pt x="2168" y="2509"/>
                    </a:cubicBezTo>
                    <a:cubicBezTo>
                      <a:pt x="2168" y="2505"/>
                      <a:pt x="2169" y="2501"/>
                      <a:pt x="2171" y="2497"/>
                    </a:cubicBezTo>
                    <a:cubicBezTo>
                      <a:pt x="2173" y="2492"/>
                      <a:pt x="2176" y="2489"/>
                      <a:pt x="2180" y="2485"/>
                    </a:cubicBezTo>
                    <a:cubicBezTo>
                      <a:pt x="2183" y="2481"/>
                      <a:pt x="2187" y="2477"/>
                      <a:pt x="2189" y="2472"/>
                    </a:cubicBezTo>
                    <a:cubicBezTo>
                      <a:pt x="2191" y="2466"/>
                      <a:pt x="2190" y="2460"/>
                      <a:pt x="2189" y="2454"/>
                    </a:cubicBezTo>
                    <a:cubicBezTo>
                      <a:pt x="2188" y="2451"/>
                      <a:pt x="2188" y="2448"/>
                      <a:pt x="2188" y="2445"/>
                    </a:cubicBezTo>
                    <a:cubicBezTo>
                      <a:pt x="2188" y="2443"/>
                      <a:pt x="2188" y="2442"/>
                      <a:pt x="2188" y="2442"/>
                    </a:cubicBezTo>
                    <a:cubicBezTo>
                      <a:pt x="2188" y="2436"/>
                      <a:pt x="2187" y="2433"/>
                      <a:pt x="2182" y="2428"/>
                    </a:cubicBezTo>
                    <a:cubicBezTo>
                      <a:pt x="2181" y="2427"/>
                      <a:pt x="2180" y="2427"/>
                      <a:pt x="2179" y="2426"/>
                    </a:cubicBezTo>
                    <a:cubicBezTo>
                      <a:pt x="2176" y="2424"/>
                      <a:pt x="2174" y="2421"/>
                      <a:pt x="2171" y="2419"/>
                    </a:cubicBezTo>
                    <a:cubicBezTo>
                      <a:pt x="2169" y="2416"/>
                      <a:pt x="2166" y="2412"/>
                      <a:pt x="2164" y="2409"/>
                    </a:cubicBezTo>
                    <a:cubicBezTo>
                      <a:pt x="2164" y="2408"/>
                      <a:pt x="2164" y="2406"/>
                      <a:pt x="2163" y="2404"/>
                    </a:cubicBezTo>
                    <a:cubicBezTo>
                      <a:pt x="2163" y="2402"/>
                      <a:pt x="2163" y="2400"/>
                      <a:pt x="2162" y="2398"/>
                    </a:cubicBezTo>
                    <a:cubicBezTo>
                      <a:pt x="2160" y="2395"/>
                      <a:pt x="2158" y="2393"/>
                      <a:pt x="2156" y="2391"/>
                    </a:cubicBezTo>
                    <a:cubicBezTo>
                      <a:pt x="2152" y="2388"/>
                      <a:pt x="2149" y="2386"/>
                      <a:pt x="2149" y="2380"/>
                    </a:cubicBezTo>
                    <a:cubicBezTo>
                      <a:pt x="2149" y="2379"/>
                      <a:pt x="2149" y="2377"/>
                      <a:pt x="2149" y="2376"/>
                    </a:cubicBezTo>
                    <a:cubicBezTo>
                      <a:pt x="2149" y="2373"/>
                      <a:pt x="2149" y="2370"/>
                      <a:pt x="2148" y="2368"/>
                    </a:cubicBezTo>
                    <a:cubicBezTo>
                      <a:pt x="2147" y="2366"/>
                      <a:pt x="2144" y="2365"/>
                      <a:pt x="2142" y="2364"/>
                    </a:cubicBezTo>
                    <a:cubicBezTo>
                      <a:pt x="2140" y="2363"/>
                      <a:pt x="2139" y="2362"/>
                      <a:pt x="2137" y="2361"/>
                    </a:cubicBezTo>
                    <a:cubicBezTo>
                      <a:pt x="2136" y="2360"/>
                      <a:pt x="2136" y="2359"/>
                      <a:pt x="2135" y="2359"/>
                    </a:cubicBezTo>
                    <a:cubicBezTo>
                      <a:pt x="2133" y="2356"/>
                      <a:pt x="2131" y="2355"/>
                      <a:pt x="2127" y="2354"/>
                    </a:cubicBezTo>
                    <a:cubicBezTo>
                      <a:pt x="2120" y="2352"/>
                      <a:pt x="2114" y="2350"/>
                      <a:pt x="2106" y="2351"/>
                    </a:cubicBezTo>
                    <a:cubicBezTo>
                      <a:pt x="2097" y="2352"/>
                      <a:pt x="2090" y="2352"/>
                      <a:pt x="2084" y="2351"/>
                    </a:cubicBezTo>
                    <a:cubicBezTo>
                      <a:pt x="2076" y="2350"/>
                      <a:pt x="2073" y="2347"/>
                      <a:pt x="2070" y="2339"/>
                    </a:cubicBezTo>
                    <a:cubicBezTo>
                      <a:pt x="2067" y="2333"/>
                      <a:pt x="2066" y="2327"/>
                      <a:pt x="2065" y="2321"/>
                    </a:cubicBezTo>
                    <a:cubicBezTo>
                      <a:pt x="2065" y="2307"/>
                      <a:pt x="2065" y="2287"/>
                      <a:pt x="2072" y="2269"/>
                    </a:cubicBezTo>
                    <a:cubicBezTo>
                      <a:pt x="2073" y="2267"/>
                      <a:pt x="2074" y="2265"/>
                      <a:pt x="2074" y="2263"/>
                    </a:cubicBezTo>
                    <a:cubicBezTo>
                      <a:pt x="2076" y="2258"/>
                      <a:pt x="2077" y="2253"/>
                      <a:pt x="2082" y="2248"/>
                    </a:cubicBezTo>
                    <a:cubicBezTo>
                      <a:pt x="2086" y="2246"/>
                      <a:pt x="2090" y="2244"/>
                      <a:pt x="2094" y="2242"/>
                    </a:cubicBezTo>
                    <a:cubicBezTo>
                      <a:pt x="2094" y="2241"/>
                      <a:pt x="2094" y="2241"/>
                      <a:pt x="2094" y="2241"/>
                    </a:cubicBezTo>
                    <a:cubicBezTo>
                      <a:pt x="2107" y="2235"/>
                      <a:pt x="2113" y="2230"/>
                      <a:pt x="2114" y="2216"/>
                    </a:cubicBezTo>
                    <a:cubicBezTo>
                      <a:pt x="2114" y="2215"/>
                      <a:pt x="2114" y="2213"/>
                      <a:pt x="2114" y="2211"/>
                    </a:cubicBezTo>
                    <a:cubicBezTo>
                      <a:pt x="2113" y="2208"/>
                      <a:pt x="2113" y="2205"/>
                      <a:pt x="2114" y="2202"/>
                    </a:cubicBezTo>
                    <a:cubicBezTo>
                      <a:pt x="2114" y="2200"/>
                      <a:pt x="2115" y="2198"/>
                      <a:pt x="2116" y="2197"/>
                    </a:cubicBezTo>
                    <a:cubicBezTo>
                      <a:pt x="2116" y="2195"/>
                      <a:pt x="2117" y="2193"/>
                      <a:pt x="2117" y="2191"/>
                    </a:cubicBezTo>
                    <a:cubicBezTo>
                      <a:pt x="2118" y="2189"/>
                      <a:pt x="2118" y="2188"/>
                      <a:pt x="2118" y="2186"/>
                    </a:cubicBezTo>
                    <a:cubicBezTo>
                      <a:pt x="2118" y="2184"/>
                      <a:pt x="2119" y="2181"/>
                      <a:pt x="2119" y="2179"/>
                    </a:cubicBezTo>
                    <a:cubicBezTo>
                      <a:pt x="2120" y="2176"/>
                      <a:pt x="2122" y="2174"/>
                      <a:pt x="2123" y="2172"/>
                    </a:cubicBezTo>
                    <a:cubicBezTo>
                      <a:pt x="2124" y="2170"/>
                      <a:pt x="2125" y="2169"/>
                      <a:pt x="2126" y="2168"/>
                    </a:cubicBezTo>
                    <a:cubicBezTo>
                      <a:pt x="2126" y="2167"/>
                      <a:pt x="2127" y="2165"/>
                      <a:pt x="2128" y="2164"/>
                    </a:cubicBezTo>
                    <a:cubicBezTo>
                      <a:pt x="2130" y="2160"/>
                      <a:pt x="2133" y="2156"/>
                      <a:pt x="2134" y="2151"/>
                    </a:cubicBezTo>
                    <a:cubicBezTo>
                      <a:pt x="2135" y="2150"/>
                      <a:pt x="2135" y="2148"/>
                      <a:pt x="2136" y="2147"/>
                    </a:cubicBezTo>
                    <a:cubicBezTo>
                      <a:pt x="2137" y="2143"/>
                      <a:pt x="2137" y="2140"/>
                      <a:pt x="2139" y="2137"/>
                    </a:cubicBezTo>
                    <a:cubicBezTo>
                      <a:pt x="2141" y="2135"/>
                      <a:pt x="2143" y="2133"/>
                      <a:pt x="2145" y="2131"/>
                    </a:cubicBezTo>
                    <a:cubicBezTo>
                      <a:pt x="2146" y="2130"/>
                      <a:pt x="2146" y="2130"/>
                      <a:pt x="2147" y="2129"/>
                    </a:cubicBezTo>
                    <a:cubicBezTo>
                      <a:pt x="2152" y="2124"/>
                      <a:pt x="2159" y="2119"/>
                      <a:pt x="2164" y="2115"/>
                    </a:cubicBezTo>
                    <a:cubicBezTo>
                      <a:pt x="2168" y="2112"/>
                      <a:pt x="2172" y="2110"/>
                      <a:pt x="2176" y="2108"/>
                    </a:cubicBezTo>
                    <a:cubicBezTo>
                      <a:pt x="2180" y="2106"/>
                      <a:pt x="2183" y="2104"/>
                      <a:pt x="2187" y="2101"/>
                    </a:cubicBezTo>
                    <a:cubicBezTo>
                      <a:pt x="2190" y="2099"/>
                      <a:pt x="2194" y="2098"/>
                      <a:pt x="2197" y="2096"/>
                    </a:cubicBezTo>
                    <a:cubicBezTo>
                      <a:pt x="2200" y="2095"/>
                      <a:pt x="2204" y="2094"/>
                      <a:pt x="2206" y="2092"/>
                    </a:cubicBezTo>
                    <a:cubicBezTo>
                      <a:pt x="2210" y="2089"/>
                      <a:pt x="2212" y="2085"/>
                      <a:pt x="2215" y="2081"/>
                    </a:cubicBezTo>
                    <a:cubicBezTo>
                      <a:pt x="2217" y="2078"/>
                      <a:pt x="2218" y="2074"/>
                      <a:pt x="2221" y="2072"/>
                    </a:cubicBezTo>
                    <a:cubicBezTo>
                      <a:pt x="2228" y="2066"/>
                      <a:pt x="2235" y="2066"/>
                      <a:pt x="2243" y="2066"/>
                    </a:cubicBezTo>
                    <a:cubicBezTo>
                      <a:pt x="2244" y="2066"/>
                      <a:pt x="2245" y="2066"/>
                      <a:pt x="2246" y="2066"/>
                    </a:cubicBezTo>
                    <a:cubicBezTo>
                      <a:pt x="2256" y="2066"/>
                      <a:pt x="2263" y="2064"/>
                      <a:pt x="2266" y="2055"/>
                    </a:cubicBezTo>
                    <a:cubicBezTo>
                      <a:pt x="2267" y="2053"/>
                      <a:pt x="2268" y="2050"/>
                      <a:pt x="2268" y="2048"/>
                    </a:cubicBezTo>
                    <a:cubicBezTo>
                      <a:pt x="2271" y="2039"/>
                      <a:pt x="2273" y="2030"/>
                      <a:pt x="2286" y="2033"/>
                    </a:cubicBezTo>
                    <a:cubicBezTo>
                      <a:pt x="2288" y="2034"/>
                      <a:pt x="2290" y="2035"/>
                      <a:pt x="2291" y="2036"/>
                    </a:cubicBezTo>
                    <a:cubicBezTo>
                      <a:pt x="2294" y="2038"/>
                      <a:pt x="2297" y="2039"/>
                      <a:pt x="2299" y="2039"/>
                    </a:cubicBezTo>
                    <a:cubicBezTo>
                      <a:pt x="2306" y="2038"/>
                      <a:pt x="2310" y="2032"/>
                      <a:pt x="2314" y="2020"/>
                    </a:cubicBezTo>
                    <a:cubicBezTo>
                      <a:pt x="2314" y="2019"/>
                      <a:pt x="2314" y="2019"/>
                      <a:pt x="2314" y="2019"/>
                    </a:cubicBezTo>
                    <a:cubicBezTo>
                      <a:pt x="2316" y="2011"/>
                      <a:pt x="2318" y="2005"/>
                      <a:pt x="2327" y="2001"/>
                    </a:cubicBezTo>
                    <a:cubicBezTo>
                      <a:pt x="2330" y="2000"/>
                      <a:pt x="2333" y="1999"/>
                      <a:pt x="2337" y="1998"/>
                    </a:cubicBezTo>
                    <a:cubicBezTo>
                      <a:pt x="2342" y="1997"/>
                      <a:pt x="2346" y="1996"/>
                      <a:pt x="2350" y="1993"/>
                    </a:cubicBezTo>
                    <a:cubicBezTo>
                      <a:pt x="2352" y="1992"/>
                      <a:pt x="2353" y="1991"/>
                      <a:pt x="2355" y="1990"/>
                    </a:cubicBezTo>
                    <a:cubicBezTo>
                      <a:pt x="2356" y="1988"/>
                      <a:pt x="2357" y="1987"/>
                      <a:pt x="2358" y="1986"/>
                    </a:cubicBezTo>
                    <a:cubicBezTo>
                      <a:pt x="2363" y="1983"/>
                      <a:pt x="2363" y="1977"/>
                      <a:pt x="2363" y="1971"/>
                    </a:cubicBezTo>
                    <a:cubicBezTo>
                      <a:pt x="2363" y="1968"/>
                      <a:pt x="2363" y="1966"/>
                      <a:pt x="2362" y="1963"/>
                    </a:cubicBezTo>
                    <a:cubicBezTo>
                      <a:pt x="2362" y="1962"/>
                      <a:pt x="2362" y="1961"/>
                      <a:pt x="2362" y="1960"/>
                    </a:cubicBezTo>
                    <a:cubicBezTo>
                      <a:pt x="2361" y="1939"/>
                      <a:pt x="2360" y="1919"/>
                      <a:pt x="2360" y="1898"/>
                    </a:cubicBezTo>
                    <a:cubicBezTo>
                      <a:pt x="2356" y="1825"/>
                      <a:pt x="2356" y="1825"/>
                      <a:pt x="2356" y="1825"/>
                    </a:cubicBezTo>
                    <a:cubicBezTo>
                      <a:pt x="2355" y="1796"/>
                      <a:pt x="2354" y="1768"/>
                      <a:pt x="2352" y="1740"/>
                    </a:cubicBezTo>
                    <a:cubicBezTo>
                      <a:pt x="2345" y="1577"/>
                      <a:pt x="2345" y="1577"/>
                      <a:pt x="2345" y="1577"/>
                    </a:cubicBezTo>
                    <a:cubicBezTo>
                      <a:pt x="2345" y="1577"/>
                      <a:pt x="2345" y="1577"/>
                      <a:pt x="2345" y="1577"/>
                    </a:cubicBezTo>
                    <a:cubicBezTo>
                      <a:pt x="2363" y="1564"/>
                      <a:pt x="2409" y="1542"/>
                      <a:pt x="2439" y="1528"/>
                    </a:cubicBezTo>
                    <a:cubicBezTo>
                      <a:pt x="2439" y="1528"/>
                      <a:pt x="2439" y="1528"/>
                      <a:pt x="2438" y="1527"/>
                    </a:cubicBezTo>
                    <a:cubicBezTo>
                      <a:pt x="2440" y="1525"/>
                      <a:pt x="2443" y="1523"/>
                      <a:pt x="2444" y="1521"/>
                    </a:cubicBezTo>
                    <a:cubicBezTo>
                      <a:pt x="2447" y="1518"/>
                      <a:pt x="2449" y="1515"/>
                      <a:pt x="2451" y="1512"/>
                    </a:cubicBezTo>
                    <a:cubicBezTo>
                      <a:pt x="2454" y="1507"/>
                      <a:pt x="2461" y="1501"/>
                      <a:pt x="2466" y="1498"/>
                    </a:cubicBezTo>
                    <a:cubicBezTo>
                      <a:pt x="2471" y="1493"/>
                      <a:pt x="2479" y="1492"/>
                      <a:pt x="2484" y="1487"/>
                    </a:cubicBezTo>
                    <a:cubicBezTo>
                      <a:pt x="2487" y="1484"/>
                      <a:pt x="2490" y="1481"/>
                      <a:pt x="2493" y="1478"/>
                    </a:cubicBezTo>
                    <a:cubicBezTo>
                      <a:pt x="2498" y="1475"/>
                      <a:pt x="2504" y="1472"/>
                      <a:pt x="2509" y="1468"/>
                    </a:cubicBezTo>
                    <a:cubicBezTo>
                      <a:pt x="2516" y="1461"/>
                      <a:pt x="2521" y="1453"/>
                      <a:pt x="2529" y="1447"/>
                    </a:cubicBezTo>
                    <a:cubicBezTo>
                      <a:pt x="2537" y="1440"/>
                      <a:pt x="2547" y="1433"/>
                      <a:pt x="2556" y="1427"/>
                    </a:cubicBezTo>
                    <a:cubicBezTo>
                      <a:pt x="2559" y="1425"/>
                      <a:pt x="2560" y="1424"/>
                      <a:pt x="2563" y="1423"/>
                    </a:cubicBezTo>
                    <a:cubicBezTo>
                      <a:pt x="2566" y="1423"/>
                      <a:pt x="2571" y="1424"/>
                      <a:pt x="2574" y="1423"/>
                    </a:cubicBezTo>
                    <a:cubicBezTo>
                      <a:pt x="2576" y="1422"/>
                      <a:pt x="2575" y="1418"/>
                      <a:pt x="2576" y="1416"/>
                    </a:cubicBezTo>
                    <a:cubicBezTo>
                      <a:pt x="2578" y="1414"/>
                      <a:pt x="2581" y="1412"/>
                      <a:pt x="2583" y="1410"/>
                    </a:cubicBezTo>
                    <a:cubicBezTo>
                      <a:pt x="2586" y="1406"/>
                      <a:pt x="2586" y="1403"/>
                      <a:pt x="2588" y="1399"/>
                    </a:cubicBezTo>
                    <a:cubicBezTo>
                      <a:pt x="2589" y="1396"/>
                      <a:pt x="2594" y="1393"/>
                      <a:pt x="2597" y="1390"/>
                    </a:cubicBezTo>
                    <a:cubicBezTo>
                      <a:pt x="2603" y="1384"/>
                      <a:pt x="2608" y="1380"/>
                      <a:pt x="2613" y="1373"/>
                    </a:cubicBezTo>
                    <a:cubicBezTo>
                      <a:pt x="2617" y="1369"/>
                      <a:pt x="2622" y="1362"/>
                      <a:pt x="2627" y="1359"/>
                    </a:cubicBezTo>
                    <a:cubicBezTo>
                      <a:pt x="2632" y="1356"/>
                      <a:pt x="2636" y="1359"/>
                      <a:pt x="2641" y="1354"/>
                    </a:cubicBezTo>
                    <a:cubicBezTo>
                      <a:pt x="2644" y="1350"/>
                      <a:pt x="2645" y="1344"/>
                      <a:pt x="2649" y="1340"/>
                    </a:cubicBezTo>
                    <a:cubicBezTo>
                      <a:pt x="2656" y="1332"/>
                      <a:pt x="2663" y="1324"/>
                      <a:pt x="2670" y="1317"/>
                    </a:cubicBezTo>
                    <a:cubicBezTo>
                      <a:pt x="2674" y="1314"/>
                      <a:pt x="2674" y="1313"/>
                      <a:pt x="2676" y="1309"/>
                    </a:cubicBezTo>
                    <a:cubicBezTo>
                      <a:pt x="2680" y="1302"/>
                      <a:pt x="2686" y="1304"/>
                      <a:pt x="2692" y="1300"/>
                    </a:cubicBezTo>
                    <a:cubicBezTo>
                      <a:pt x="2695" y="1298"/>
                      <a:pt x="2697" y="1295"/>
                      <a:pt x="2700" y="1292"/>
                    </a:cubicBezTo>
                    <a:cubicBezTo>
                      <a:pt x="2702" y="1290"/>
                      <a:pt x="2705" y="1289"/>
                      <a:pt x="2708" y="1286"/>
                    </a:cubicBezTo>
                    <a:cubicBezTo>
                      <a:pt x="2711" y="1284"/>
                      <a:pt x="2713" y="1281"/>
                      <a:pt x="2715" y="1279"/>
                    </a:cubicBezTo>
                    <a:cubicBezTo>
                      <a:pt x="2720" y="1274"/>
                      <a:pt x="2722" y="1275"/>
                      <a:pt x="2728" y="1272"/>
                    </a:cubicBezTo>
                    <a:cubicBezTo>
                      <a:pt x="2733" y="1270"/>
                      <a:pt x="2737" y="1263"/>
                      <a:pt x="2740" y="1258"/>
                    </a:cubicBezTo>
                    <a:cubicBezTo>
                      <a:pt x="2745" y="1252"/>
                      <a:pt x="2749" y="1246"/>
                      <a:pt x="2755" y="1240"/>
                    </a:cubicBezTo>
                    <a:cubicBezTo>
                      <a:pt x="2760" y="1235"/>
                      <a:pt x="2764" y="1228"/>
                      <a:pt x="2769" y="1222"/>
                    </a:cubicBezTo>
                    <a:cubicBezTo>
                      <a:pt x="2773" y="1217"/>
                      <a:pt x="2779" y="1214"/>
                      <a:pt x="2783" y="1209"/>
                    </a:cubicBezTo>
                    <a:cubicBezTo>
                      <a:pt x="2785" y="1205"/>
                      <a:pt x="2787" y="1201"/>
                      <a:pt x="2789" y="1197"/>
                    </a:cubicBezTo>
                    <a:cubicBezTo>
                      <a:pt x="2793" y="1190"/>
                      <a:pt x="2800" y="1184"/>
                      <a:pt x="2804" y="1177"/>
                    </a:cubicBezTo>
                    <a:cubicBezTo>
                      <a:pt x="2811" y="1168"/>
                      <a:pt x="2818" y="1158"/>
                      <a:pt x="2825" y="1149"/>
                    </a:cubicBezTo>
                    <a:cubicBezTo>
                      <a:pt x="2833" y="1140"/>
                      <a:pt x="2842" y="1133"/>
                      <a:pt x="2849" y="1123"/>
                    </a:cubicBezTo>
                    <a:cubicBezTo>
                      <a:pt x="2852" y="1118"/>
                      <a:pt x="2855" y="1111"/>
                      <a:pt x="2857" y="1105"/>
                    </a:cubicBezTo>
                    <a:cubicBezTo>
                      <a:pt x="2860" y="1097"/>
                      <a:pt x="2864" y="1092"/>
                      <a:pt x="2870" y="1086"/>
                    </a:cubicBezTo>
                    <a:cubicBezTo>
                      <a:pt x="2875" y="1081"/>
                      <a:pt x="2879" y="1075"/>
                      <a:pt x="2884" y="1071"/>
                    </a:cubicBezTo>
                    <a:cubicBezTo>
                      <a:pt x="2889" y="1065"/>
                      <a:pt x="2894" y="1061"/>
                      <a:pt x="2899" y="1055"/>
                    </a:cubicBezTo>
                    <a:cubicBezTo>
                      <a:pt x="2903" y="1051"/>
                      <a:pt x="2906" y="1045"/>
                      <a:pt x="2910" y="1041"/>
                    </a:cubicBezTo>
                    <a:cubicBezTo>
                      <a:pt x="2915" y="1036"/>
                      <a:pt x="2920" y="1034"/>
                      <a:pt x="2924" y="1029"/>
                    </a:cubicBezTo>
                    <a:cubicBezTo>
                      <a:pt x="2928" y="1024"/>
                      <a:pt x="2932" y="1020"/>
                      <a:pt x="2936" y="1015"/>
                    </a:cubicBezTo>
                    <a:cubicBezTo>
                      <a:pt x="2942" y="1009"/>
                      <a:pt x="2949" y="1004"/>
                      <a:pt x="2955" y="998"/>
                    </a:cubicBezTo>
                    <a:cubicBezTo>
                      <a:pt x="2960" y="991"/>
                      <a:pt x="2967" y="987"/>
                      <a:pt x="2973" y="981"/>
                    </a:cubicBezTo>
                    <a:cubicBezTo>
                      <a:pt x="2979" y="975"/>
                      <a:pt x="2984" y="969"/>
                      <a:pt x="2991" y="964"/>
                    </a:cubicBezTo>
                    <a:cubicBezTo>
                      <a:pt x="3002" y="953"/>
                      <a:pt x="3015" y="947"/>
                      <a:pt x="3026" y="936"/>
                    </a:cubicBezTo>
                    <a:cubicBezTo>
                      <a:pt x="3032" y="930"/>
                      <a:pt x="3038" y="925"/>
                      <a:pt x="3045" y="922"/>
                    </a:cubicBezTo>
                    <a:cubicBezTo>
                      <a:pt x="3052" y="918"/>
                      <a:pt x="3060" y="916"/>
                      <a:pt x="3066" y="911"/>
                    </a:cubicBezTo>
                    <a:cubicBezTo>
                      <a:pt x="3073" y="905"/>
                      <a:pt x="3080" y="900"/>
                      <a:pt x="3087" y="894"/>
                    </a:cubicBezTo>
                    <a:cubicBezTo>
                      <a:pt x="3093" y="889"/>
                      <a:pt x="3099" y="885"/>
                      <a:pt x="3106" y="882"/>
                    </a:cubicBezTo>
                    <a:cubicBezTo>
                      <a:pt x="3125" y="875"/>
                      <a:pt x="3144" y="859"/>
                      <a:pt x="3160" y="848"/>
                    </a:cubicBezTo>
                    <a:cubicBezTo>
                      <a:pt x="3168" y="842"/>
                      <a:pt x="3175" y="841"/>
                      <a:pt x="3185" y="839"/>
                    </a:cubicBezTo>
                    <a:cubicBezTo>
                      <a:pt x="3192" y="837"/>
                      <a:pt x="3196" y="831"/>
                      <a:pt x="3202" y="827"/>
                    </a:cubicBezTo>
                    <a:cubicBezTo>
                      <a:pt x="3207" y="825"/>
                      <a:pt x="3214" y="823"/>
                      <a:pt x="3219" y="822"/>
                    </a:cubicBezTo>
                    <a:cubicBezTo>
                      <a:pt x="3226" y="820"/>
                      <a:pt x="3234" y="821"/>
                      <a:pt x="3240" y="816"/>
                    </a:cubicBezTo>
                    <a:cubicBezTo>
                      <a:pt x="3245" y="813"/>
                      <a:pt x="3248" y="808"/>
                      <a:pt x="3253" y="806"/>
                    </a:cubicBezTo>
                    <a:cubicBezTo>
                      <a:pt x="3259" y="802"/>
                      <a:pt x="3267" y="800"/>
                      <a:pt x="3274" y="797"/>
                    </a:cubicBezTo>
                    <a:cubicBezTo>
                      <a:pt x="3281" y="795"/>
                      <a:pt x="3286" y="791"/>
                      <a:pt x="3292" y="789"/>
                    </a:cubicBezTo>
                    <a:cubicBezTo>
                      <a:pt x="3299" y="787"/>
                      <a:pt x="3307" y="790"/>
                      <a:pt x="3313" y="788"/>
                    </a:cubicBezTo>
                    <a:cubicBezTo>
                      <a:pt x="3319" y="785"/>
                      <a:pt x="3322" y="776"/>
                      <a:pt x="3329" y="773"/>
                    </a:cubicBezTo>
                    <a:cubicBezTo>
                      <a:pt x="3334" y="771"/>
                      <a:pt x="3342" y="772"/>
                      <a:pt x="3347" y="769"/>
                    </a:cubicBezTo>
                    <a:cubicBezTo>
                      <a:pt x="3352" y="767"/>
                      <a:pt x="3355" y="764"/>
                      <a:pt x="3359" y="763"/>
                    </a:cubicBezTo>
                    <a:cubicBezTo>
                      <a:pt x="3364" y="761"/>
                      <a:pt x="3367" y="761"/>
                      <a:pt x="3371" y="759"/>
                    </a:cubicBezTo>
                    <a:cubicBezTo>
                      <a:pt x="3374" y="758"/>
                      <a:pt x="3377" y="756"/>
                      <a:pt x="3380" y="754"/>
                    </a:cubicBezTo>
                    <a:cubicBezTo>
                      <a:pt x="3384" y="752"/>
                      <a:pt x="3387" y="753"/>
                      <a:pt x="3391" y="752"/>
                    </a:cubicBezTo>
                    <a:cubicBezTo>
                      <a:pt x="3398" y="750"/>
                      <a:pt x="3403" y="744"/>
                      <a:pt x="3409" y="741"/>
                    </a:cubicBezTo>
                    <a:cubicBezTo>
                      <a:pt x="3418" y="736"/>
                      <a:pt x="3422" y="730"/>
                      <a:pt x="3428" y="724"/>
                    </a:cubicBezTo>
                    <a:cubicBezTo>
                      <a:pt x="3434" y="718"/>
                      <a:pt x="3447" y="712"/>
                      <a:pt x="3455" y="709"/>
                    </a:cubicBezTo>
                    <a:cubicBezTo>
                      <a:pt x="3459" y="709"/>
                      <a:pt x="3463" y="708"/>
                      <a:pt x="3467" y="707"/>
                    </a:cubicBezTo>
                    <a:cubicBezTo>
                      <a:pt x="3473" y="705"/>
                      <a:pt x="3479" y="700"/>
                      <a:pt x="3485" y="696"/>
                    </a:cubicBezTo>
                    <a:cubicBezTo>
                      <a:pt x="3496" y="689"/>
                      <a:pt x="3507" y="680"/>
                      <a:pt x="3517" y="671"/>
                    </a:cubicBezTo>
                    <a:cubicBezTo>
                      <a:pt x="3522" y="668"/>
                      <a:pt x="3529" y="663"/>
                      <a:pt x="3531" y="658"/>
                    </a:cubicBezTo>
                    <a:cubicBezTo>
                      <a:pt x="3533" y="656"/>
                      <a:pt x="3531" y="656"/>
                      <a:pt x="3534" y="655"/>
                    </a:cubicBezTo>
                    <a:cubicBezTo>
                      <a:pt x="3536" y="654"/>
                      <a:pt x="3538" y="655"/>
                      <a:pt x="3539" y="654"/>
                    </a:cubicBezTo>
                    <a:cubicBezTo>
                      <a:pt x="3542" y="652"/>
                      <a:pt x="3541" y="647"/>
                      <a:pt x="3542" y="644"/>
                    </a:cubicBezTo>
                    <a:cubicBezTo>
                      <a:pt x="3544" y="641"/>
                      <a:pt x="3549" y="637"/>
                      <a:pt x="3553" y="639"/>
                    </a:cubicBezTo>
                    <a:cubicBezTo>
                      <a:pt x="3555" y="641"/>
                      <a:pt x="3557" y="646"/>
                      <a:pt x="3559" y="643"/>
                    </a:cubicBezTo>
                    <a:cubicBezTo>
                      <a:pt x="3560" y="642"/>
                      <a:pt x="3559" y="640"/>
                      <a:pt x="3558" y="639"/>
                    </a:cubicBezTo>
                    <a:cubicBezTo>
                      <a:pt x="3557" y="637"/>
                      <a:pt x="3558" y="637"/>
                      <a:pt x="3558" y="635"/>
                    </a:cubicBezTo>
                    <a:cubicBezTo>
                      <a:pt x="3559" y="634"/>
                      <a:pt x="3559" y="634"/>
                      <a:pt x="3559" y="633"/>
                    </a:cubicBezTo>
                    <a:cubicBezTo>
                      <a:pt x="3560" y="632"/>
                      <a:pt x="3559" y="631"/>
                      <a:pt x="3559" y="631"/>
                    </a:cubicBezTo>
                    <a:cubicBezTo>
                      <a:pt x="3559" y="630"/>
                      <a:pt x="3559" y="627"/>
                      <a:pt x="3559" y="626"/>
                    </a:cubicBezTo>
                    <a:cubicBezTo>
                      <a:pt x="3560" y="623"/>
                      <a:pt x="3565" y="621"/>
                      <a:pt x="3567" y="620"/>
                    </a:cubicBezTo>
                    <a:cubicBezTo>
                      <a:pt x="3569" y="618"/>
                      <a:pt x="3573" y="616"/>
                      <a:pt x="3574" y="619"/>
                    </a:cubicBezTo>
                    <a:cubicBezTo>
                      <a:pt x="3575" y="622"/>
                      <a:pt x="3570" y="627"/>
                      <a:pt x="3577" y="626"/>
                    </a:cubicBezTo>
                    <a:cubicBezTo>
                      <a:pt x="3581" y="625"/>
                      <a:pt x="3586" y="623"/>
                      <a:pt x="3588" y="621"/>
                    </a:cubicBezTo>
                    <a:cubicBezTo>
                      <a:pt x="3590" y="619"/>
                      <a:pt x="3592" y="619"/>
                      <a:pt x="3594" y="619"/>
                    </a:cubicBezTo>
                    <a:cubicBezTo>
                      <a:pt x="3598" y="619"/>
                      <a:pt x="3600" y="617"/>
                      <a:pt x="3603" y="616"/>
                    </a:cubicBezTo>
                    <a:cubicBezTo>
                      <a:pt x="3605" y="615"/>
                      <a:pt x="3613" y="616"/>
                      <a:pt x="3614" y="614"/>
                    </a:cubicBezTo>
                    <a:cubicBezTo>
                      <a:pt x="3616" y="612"/>
                      <a:pt x="3609" y="613"/>
                      <a:pt x="3608" y="613"/>
                    </a:cubicBezTo>
                    <a:cubicBezTo>
                      <a:pt x="3605" y="613"/>
                      <a:pt x="3603" y="612"/>
                      <a:pt x="3600" y="613"/>
                    </a:cubicBezTo>
                    <a:cubicBezTo>
                      <a:pt x="3597" y="614"/>
                      <a:pt x="3595" y="616"/>
                      <a:pt x="3592" y="616"/>
                    </a:cubicBezTo>
                    <a:cubicBezTo>
                      <a:pt x="3589" y="616"/>
                      <a:pt x="3590" y="615"/>
                      <a:pt x="3588" y="614"/>
                    </a:cubicBezTo>
                    <a:cubicBezTo>
                      <a:pt x="3587" y="613"/>
                      <a:pt x="3585" y="613"/>
                      <a:pt x="3584" y="611"/>
                    </a:cubicBezTo>
                    <a:cubicBezTo>
                      <a:pt x="3584" y="610"/>
                      <a:pt x="3584" y="610"/>
                      <a:pt x="3584" y="610"/>
                    </a:cubicBezTo>
                    <a:cubicBezTo>
                      <a:pt x="3582" y="609"/>
                      <a:pt x="3581" y="608"/>
                      <a:pt x="3579" y="607"/>
                    </a:cubicBezTo>
                    <a:cubicBezTo>
                      <a:pt x="3576" y="603"/>
                      <a:pt x="3571" y="603"/>
                      <a:pt x="3566" y="603"/>
                    </a:cubicBezTo>
                    <a:cubicBezTo>
                      <a:pt x="3563" y="603"/>
                      <a:pt x="3560" y="604"/>
                      <a:pt x="3557" y="604"/>
                    </a:cubicBezTo>
                    <a:cubicBezTo>
                      <a:pt x="3550" y="604"/>
                      <a:pt x="3541" y="606"/>
                      <a:pt x="3533" y="607"/>
                    </a:cubicBezTo>
                    <a:cubicBezTo>
                      <a:pt x="3532" y="607"/>
                      <a:pt x="3531" y="607"/>
                      <a:pt x="3530" y="607"/>
                    </a:cubicBezTo>
                    <a:cubicBezTo>
                      <a:pt x="3523" y="608"/>
                      <a:pt x="3519" y="604"/>
                      <a:pt x="3506" y="602"/>
                    </a:cubicBezTo>
                    <a:cubicBezTo>
                      <a:pt x="3504" y="602"/>
                      <a:pt x="3501" y="602"/>
                      <a:pt x="3499" y="602"/>
                    </a:cubicBezTo>
                    <a:cubicBezTo>
                      <a:pt x="3487" y="603"/>
                      <a:pt x="3476" y="610"/>
                      <a:pt x="3465" y="621"/>
                    </a:cubicBezTo>
                    <a:cubicBezTo>
                      <a:pt x="3461" y="625"/>
                      <a:pt x="3456" y="627"/>
                      <a:pt x="3451" y="627"/>
                    </a:cubicBezTo>
                    <a:cubicBezTo>
                      <a:pt x="3438" y="628"/>
                      <a:pt x="3423" y="620"/>
                      <a:pt x="3421" y="617"/>
                    </a:cubicBezTo>
                    <a:cubicBezTo>
                      <a:pt x="3418" y="613"/>
                      <a:pt x="3410" y="615"/>
                      <a:pt x="3400" y="611"/>
                    </a:cubicBezTo>
                    <a:cubicBezTo>
                      <a:pt x="3394" y="609"/>
                      <a:pt x="3391" y="604"/>
                      <a:pt x="3390" y="599"/>
                    </a:cubicBezTo>
                    <a:cubicBezTo>
                      <a:pt x="3389" y="599"/>
                      <a:pt x="3388" y="599"/>
                      <a:pt x="3387" y="599"/>
                    </a:cubicBezTo>
                    <a:cubicBezTo>
                      <a:pt x="3386" y="596"/>
                      <a:pt x="3384" y="594"/>
                      <a:pt x="3383" y="592"/>
                    </a:cubicBezTo>
                    <a:cubicBezTo>
                      <a:pt x="3381" y="589"/>
                      <a:pt x="3381" y="588"/>
                      <a:pt x="3378" y="588"/>
                    </a:cubicBezTo>
                    <a:cubicBezTo>
                      <a:pt x="3376" y="585"/>
                      <a:pt x="3377" y="582"/>
                      <a:pt x="3376" y="579"/>
                    </a:cubicBezTo>
                    <a:cubicBezTo>
                      <a:pt x="3375" y="576"/>
                      <a:pt x="3373" y="576"/>
                      <a:pt x="3371" y="574"/>
                    </a:cubicBezTo>
                    <a:cubicBezTo>
                      <a:pt x="3370" y="573"/>
                      <a:pt x="3365" y="570"/>
                      <a:pt x="3365" y="568"/>
                    </a:cubicBezTo>
                    <a:cubicBezTo>
                      <a:pt x="3366" y="567"/>
                      <a:pt x="3366" y="566"/>
                      <a:pt x="3367" y="566"/>
                    </a:cubicBezTo>
                    <a:cubicBezTo>
                      <a:pt x="3365" y="565"/>
                      <a:pt x="3363" y="565"/>
                      <a:pt x="3361" y="564"/>
                    </a:cubicBezTo>
                    <a:cubicBezTo>
                      <a:pt x="3361" y="565"/>
                      <a:pt x="3361" y="565"/>
                      <a:pt x="3361" y="566"/>
                    </a:cubicBezTo>
                    <a:cubicBezTo>
                      <a:pt x="3358" y="566"/>
                      <a:pt x="3356" y="563"/>
                      <a:pt x="3353" y="562"/>
                    </a:cubicBezTo>
                    <a:cubicBezTo>
                      <a:pt x="3350" y="561"/>
                      <a:pt x="3347" y="562"/>
                      <a:pt x="3344" y="561"/>
                    </a:cubicBezTo>
                    <a:cubicBezTo>
                      <a:pt x="3340" y="560"/>
                      <a:pt x="3328" y="559"/>
                      <a:pt x="3326" y="555"/>
                    </a:cubicBezTo>
                    <a:cubicBezTo>
                      <a:pt x="3322" y="554"/>
                      <a:pt x="3316" y="554"/>
                      <a:pt x="3311" y="554"/>
                    </a:cubicBezTo>
                    <a:cubicBezTo>
                      <a:pt x="3311" y="554"/>
                      <a:pt x="3311" y="554"/>
                      <a:pt x="3311" y="555"/>
                    </a:cubicBezTo>
                    <a:cubicBezTo>
                      <a:pt x="3306" y="555"/>
                      <a:pt x="3300" y="555"/>
                      <a:pt x="3295" y="556"/>
                    </a:cubicBezTo>
                    <a:cubicBezTo>
                      <a:pt x="3291" y="557"/>
                      <a:pt x="3288" y="559"/>
                      <a:pt x="3284" y="561"/>
                    </a:cubicBezTo>
                    <a:cubicBezTo>
                      <a:pt x="3278" y="563"/>
                      <a:pt x="3272" y="562"/>
                      <a:pt x="3266" y="564"/>
                    </a:cubicBezTo>
                    <a:cubicBezTo>
                      <a:pt x="3261" y="566"/>
                      <a:pt x="3255" y="567"/>
                      <a:pt x="3250" y="567"/>
                    </a:cubicBezTo>
                    <a:cubicBezTo>
                      <a:pt x="3245" y="566"/>
                      <a:pt x="3240" y="565"/>
                      <a:pt x="3236" y="566"/>
                    </a:cubicBezTo>
                    <a:cubicBezTo>
                      <a:pt x="3230" y="568"/>
                      <a:pt x="3225" y="570"/>
                      <a:pt x="3219" y="572"/>
                    </a:cubicBezTo>
                    <a:cubicBezTo>
                      <a:pt x="3219" y="571"/>
                      <a:pt x="3219" y="571"/>
                      <a:pt x="3219" y="570"/>
                    </a:cubicBezTo>
                    <a:cubicBezTo>
                      <a:pt x="3219" y="570"/>
                      <a:pt x="3220" y="570"/>
                      <a:pt x="3220" y="569"/>
                    </a:cubicBezTo>
                    <a:cubicBezTo>
                      <a:pt x="3220" y="569"/>
                      <a:pt x="3220" y="569"/>
                      <a:pt x="3220" y="569"/>
                    </a:cubicBezTo>
                    <a:cubicBezTo>
                      <a:pt x="3211" y="570"/>
                      <a:pt x="3195" y="568"/>
                      <a:pt x="3186" y="568"/>
                    </a:cubicBezTo>
                    <a:cubicBezTo>
                      <a:pt x="3185" y="568"/>
                      <a:pt x="3183" y="568"/>
                      <a:pt x="3182" y="568"/>
                    </a:cubicBezTo>
                    <a:cubicBezTo>
                      <a:pt x="3182" y="568"/>
                      <a:pt x="3181" y="568"/>
                      <a:pt x="3180" y="568"/>
                    </a:cubicBezTo>
                    <a:cubicBezTo>
                      <a:pt x="3170" y="569"/>
                      <a:pt x="3147" y="574"/>
                      <a:pt x="3145" y="575"/>
                    </a:cubicBezTo>
                    <a:cubicBezTo>
                      <a:pt x="3143" y="575"/>
                      <a:pt x="3126" y="579"/>
                      <a:pt x="3121" y="580"/>
                    </a:cubicBezTo>
                    <a:cubicBezTo>
                      <a:pt x="3118" y="580"/>
                      <a:pt x="3116" y="577"/>
                      <a:pt x="3114" y="574"/>
                    </a:cubicBezTo>
                    <a:cubicBezTo>
                      <a:pt x="3112" y="574"/>
                      <a:pt x="3109" y="572"/>
                      <a:pt x="3107" y="572"/>
                    </a:cubicBezTo>
                    <a:cubicBezTo>
                      <a:pt x="3103" y="572"/>
                      <a:pt x="3098" y="573"/>
                      <a:pt x="3095" y="574"/>
                    </a:cubicBezTo>
                    <a:cubicBezTo>
                      <a:pt x="3089" y="577"/>
                      <a:pt x="3087" y="581"/>
                      <a:pt x="3080" y="580"/>
                    </a:cubicBezTo>
                    <a:cubicBezTo>
                      <a:pt x="3077" y="580"/>
                      <a:pt x="3074" y="579"/>
                      <a:pt x="3070" y="580"/>
                    </a:cubicBezTo>
                    <a:cubicBezTo>
                      <a:pt x="3066" y="581"/>
                      <a:pt x="3060" y="582"/>
                      <a:pt x="3056" y="583"/>
                    </a:cubicBezTo>
                    <a:cubicBezTo>
                      <a:pt x="3053" y="584"/>
                      <a:pt x="3050" y="586"/>
                      <a:pt x="3047" y="587"/>
                    </a:cubicBezTo>
                    <a:cubicBezTo>
                      <a:pt x="3045" y="588"/>
                      <a:pt x="3042" y="587"/>
                      <a:pt x="3039" y="588"/>
                    </a:cubicBezTo>
                    <a:cubicBezTo>
                      <a:pt x="3036" y="588"/>
                      <a:pt x="3033" y="590"/>
                      <a:pt x="3030" y="589"/>
                    </a:cubicBezTo>
                    <a:cubicBezTo>
                      <a:pt x="3023" y="587"/>
                      <a:pt x="3026" y="578"/>
                      <a:pt x="3023" y="573"/>
                    </a:cubicBezTo>
                    <a:cubicBezTo>
                      <a:pt x="3022" y="572"/>
                      <a:pt x="3020" y="569"/>
                      <a:pt x="3020" y="567"/>
                    </a:cubicBezTo>
                    <a:cubicBezTo>
                      <a:pt x="3017" y="564"/>
                      <a:pt x="3015" y="561"/>
                      <a:pt x="3015" y="557"/>
                    </a:cubicBezTo>
                    <a:cubicBezTo>
                      <a:pt x="3015" y="556"/>
                      <a:pt x="3015" y="554"/>
                      <a:pt x="3016" y="552"/>
                    </a:cubicBezTo>
                    <a:cubicBezTo>
                      <a:pt x="3015" y="553"/>
                      <a:pt x="3014" y="553"/>
                      <a:pt x="3014" y="555"/>
                    </a:cubicBezTo>
                    <a:cubicBezTo>
                      <a:pt x="3014" y="557"/>
                      <a:pt x="3017" y="561"/>
                      <a:pt x="3014" y="561"/>
                    </a:cubicBezTo>
                    <a:cubicBezTo>
                      <a:pt x="3007" y="561"/>
                      <a:pt x="3016" y="547"/>
                      <a:pt x="3016" y="546"/>
                    </a:cubicBezTo>
                    <a:cubicBezTo>
                      <a:pt x="3017" y="544"/>
                      <a:pt x="3016" y="542"/>
                      <a:pt x="3016" y="540"/>
                    </a:cubicBezTo>
                    <a:cubicBezTo>
                      <a:pt x="3016" y="539"/>
                      <a:pt x="3017" y="540"/>
                      <a:pt x="3018" y="540"/>
                    </a:cubicBezTo>
                    <a:cubicBezTo>
                      <a:pt x="3017" y="539"/>
                      <a:pt x="3015" y="538"/>
                      <a:pt x="3014" y="538"/>
                    </a:cubicBezTo>
                    <a:cubicBezTo>
                      <a:pt x="3012" y="537"/>
                      <a:pt x="3010" y="536"/>
                      <a:pt x="3008" y="535"/>
                    </a:cubicBezTo>
                    <a:cubicBezTo>
                      <a:pt x="3008" y="535"/>
                      <a:pt x="3008" y="535"/>
                      <a:pt x="3008" y="535"/>
                    </a:cubicBezTo>
                    <a:cubicBezTo>
                      <a:pt x="3007" y="538"/>
                      <a:pt x="3002" y="533"/>
                      <a:pt x="3001" y="532"/>
                    </a:cubicBezTo>
                    <a:cubicBezTo>
                      <a:pt x="3001" y="531"/>
                      <a:pt x="3000" y="530"/>
                      <a:pt x="3000" y="528"/>
                    </a:cubicBezTo>
                    <a:cubicBezTo>
                      <a:pt x="2999" y="527"/>
                      <a:pt x="2998" y="526"/>
                      <a:pt x="2998" y="524"/>
                    </a:cubicBezTo>
                    <a:cubicBezTo>
                      <a:pt x="2996" y="522"/>
                      <a:pt x="2995" y="520"/>
                      <a:pt x="2994" y="518"/>
                    </a:cubicBezTo>
                    <a:cubicBezTo>
                      <a:pt x="2993" y="517"/>
                      <a:pt x="2992" y="516"/>
                      <a:pt x="2991" y="516"/>
                    </a:cubicBezTo>
                    <a:cubicBezTo>
                      <a:pt x="2990" y="515"/>
                      <a:pt x="2988" y="515"/>
                      <a:pt x="2988" y="514"/>
                    </a:cubicBezTo>
                    <a:cubicBezTo>
                      <a:pt x="2986" y="513"/>
                      <a:pt x="2987" y="512"/>
                      <a:pt x="2986" y="510"/>
                    </a:cubicBezTo>
                    <a:cubicBezTo>
                      <a:pt x="2985" y="507"/>
                      <a:pt x="2983" y="505"/>
                      <a:pt x="2982" y="502"/>
                    </a:cubicBezTo>
                    <a:cubicBezTo>
                      <a:pt x="2982" y="499"/>
                      <a:pt x="2983" y="490"/>
                      <a:pt x="2979" y="488"/>
                    </a:cubicBezTo>
                    <a:cubicBezTo>
                      <a:pt x="2975" y="487"/>
                      <a:pt x="2974" y="492"/>
                      <a:pt x="2974" y="495"/>
                    </a:cubicBezTo>
                    <a:cubicBezTo>
                      <a:pt x="2974" y="498"/>
                      <a:pt x="2977" y="503"/>
                      <a:pt x="2976" y="506"/>
                    </a:cubicBezTo>
                    <a:cubicBezTo>
                      <a:pt x="2974" y="509"/>
                      <a:pt x="2969" y="507"/>
                      <a:pt x="2968" y="511"/>
                    </a:cubicBezTo>
                    <a:cubicBezTo>
                      <a:pt x="2967" y="512"/>
                      <a:pt x="2967" y="515"/>
                      <a:pt x="2967" y="516"/>
                    </a:cubicBezTo>
                    <a:cubicBezTo>
                      <a:pt x="2967" y="519"/>
                      <a:pt x="2967" y="524"/>
                      <a:pt x="2963" y="521"/>
                    </a:cubicBezTo>
                    <a:cubicBezTo>
                      <a:pt x="2962" y="521"/>
                      <a:pt x="2961" y="517"/>
                      <a:pt x="2960" y="515"/>
                    </a:cubicBezTo>
                    <a:cubicBezTo>
                      <a:pt x="2958" y="513"/>
                      <a:pt x="2958" y="514"/>
                      <a:pt x="2955" y="514"/>
                    </a:cubicBezTo>
                    <a:cubicBezTo>
                      <a:pt x="2952" y="515"/>
                      <a:pt x="2949" y="515"/>
                      <a:pt x="2946" y="516"/>
                    </a:cubicBezTo>
                    <a:cubicBezTo>
                      <a:pt x="2943" y="517"/>
                      <a:pt x="2944" y="516"/>
                      <a:pt x="2944" y="518"/>
                    </a:cubicBezTo>
                    <a:cubicBezTo>
                      <a:pt x="2943" y="521"/>
                      <a:pt x="2942" y="523"/>
                      <a:pt x="2942" y="525"/>
                    </a:cubicBezTo>
                    <a:cubicBezTo>
                      <a:pt x="2940" y="524"/>
                      <a:pt x="2936" y="524"/>
                      <a:pt x="2934" y="525"/>
                    </a:cubicBezTo>
                    <a:cubicBezTo>
                      <a:pt x="2933" y="527"/>
                      <a:pt x="2934" y="529"/>
                      <a:pt x="2934" y="531"/>
                    </a:cubicBezTo>
                    <a:cubicBezTo>
                      <a:pt x="2933" y="536"/>
                      <a:pt x="2928" y="533"/>
                      <a:pt x="2926" y="537"/>
                    </a:cubicBezTo>
                    <a:cubicBezTo>
                      <a:pt x="2925" y="539"/>
                      <a:pt x="2928" y="552"/>
                      <a:pt x="2921" y="547"/>
                    </a:cubicBezTo>
                    <a:cubicBezTo>
                      <a:pt x="2918" y="545"/>
                      <a:pt x="2918" y="541"/>
                      <a:pt x="2919" y="539"/>
                    </a:cubicBezTo>
                    <a:cubicBezTo>
                      <a:pt x="2921" y="534"/>
                      <a:pt x="2925" y="530"/>
                      <a:pt x="2928" y="525"/>
                    </a:cubicBezTo>
                    <a:cubicBezTo>
                      <a:pt x="2931" y="520"/>
                      <a:pt x="2935" y="516"/>
                      <a:pt x="2932" y="510"/>
                    </a:cubicBezTo>
                    <a:cubicBezTo>
                      <a:pt x="2930" y="505"/>
                      <a:pt x="2926" y="504"/>
                      <a:pt x="2921" y="505"/>
                    </a:cubicBezTo>
                    <a:cubicBezTo>
                      <a:pt x="2920" y="505"/>
                      <a:pt x="2919" y="505"/>
                      <a:pt x="2918" y="506"/>
                    </a:cubicBezTo>
                    <a:cubicBezTo>
                      <a:pt x="2917" y="506"/>
                      <a:pt x="2916" y="507"/>
                      <a:pt x="2914" y="508"/>
                    </a:cubicBezTo>
                    <a:cubicBezTo>
                      <a:pt x="2914" y="508"/>
                      <a:pt x="2914" y="509"/>
                      <a:pt x="2914" y="509"/>
                    </a:cubicBezTo>
                    <a:cubicBezTo>
                      <a:pt x="2913" y="510"/>
                      <a:pt x="2914" y="510"/>
                      <a:pt x="2913" y="511"/>
                    </a:cubicBezTo>
                    <a:cubicBezTo>
                      <a:pt x="2912" y="512"/>
                      <a:pt x="2909" y="512"/>
                      <a:pt x="2907" y="513"/>
                    </a:cubicBezTo>
                    <a:cubicBezTo>
                      <a:pt x="2902" y="515"/>
                      <a:pt x="2899" y="522"/>
                      <a:pt x="2893" y="522"/>
                    </a:cubicBezTo>
                    <a:cubicBezTo>
                      <a:pt x="2893" y="522"/>
                      <a:pt x="2893" y="521"/>
                      <a:pt x="2893" y="521"/>
                    </a:cubicBezTo>
                    <a:cubicBezTo>
                      <a:pt x="2891" y="523"/>
                      <a:pt x="2888" y="524"/>
                      <a:pt x="2885" y="526"/>
                    </a:cubicBezTo>
                    <a:cubicBezTo>
                      <a:pt x="2886" y="527"/>
                      <a:pt x="2886" y="527"/>
                      <a:pt x="2886" y="527"/>
                    </a:cubicBezTo>
                    <a:cubicBezTo>
                      <a:pt x="2885" y="527"/>
                      <a:pt x="2883" y="528"/>
                      <a:pt x="2880" y="529"/>
                    </a:cubicBezTo>
                    <a:cubicBezTo>
                      <a:pt x="2876" y="532"/>
                      <a:pt x="2873" y="534"/>
                      <a:pt x="2871" y="535"/>
                    </a:cubicBezTo>
                    <a:cubicBezTo>
                      <a:pt x="2863" y="540"/>
                      <a:pt x="2855" y="549"/>
                      <a:pt x="2850" y="556"/>
                    </a:cubicBezTo>
                    <a:cubicBezTo>
                      <a:pt x="2850" y="557"/>
                      <a:pt x="2849" y="558"/>
                      <a:pt x="2849" y="558"/>
                    </a:cubicBezTo>
                    <a:cubicBezTo>
                      <a:pt x="2849" y="559"/>
                      <a:pt x="2848" y="559"/>
                      <a:pt x="2848" y="560"/>
                    </a:cubicBezTo>
                    <a:cubicBezTo>
                      <a:pt x="2848" y="560"/>
                      <a:pt x="2847" y="561"/>
                      <a:pt x="2847" y="561"/>
                    </a:cubicBezTo>
                    <a:cubicBezTo>
                      <a:pt x="2843" y="569"/>
                      <a:pt x="2830" y="572"/>
                      <a:pt x="2826" y="574"/>
                    </a:cubicBezTo>
                    <a:cubicBezTo>
                      <a:pt x="2825" y="574"/>
                      <a:pt x="2825" y="574"/>
                      <a:pt x="2824" y="574"/>
                    </a:cubicBezTo>
                    <a:cubicBezTo>
                      <a:pt x="2824" y="575"/>
                      <a:pt x="2824" y="575"/>
                      <a:pt x="2824" y="575"/>
                    </a:cubicBezTo>
                    <a:cubicBezTo>
                      <a:pt x="2820" y="578"/>
                      <a:pt x="2817" y="583"/>
                      <a:pt x="2816" y="590"/>
                    </a:cubicBezTo>
                    <a:cubicBezTo>
                      <a:pt x="2814" y="599"/>
                      <a:pt x="2801" y="609"/>
                      <a:pt x="2797" y="612"/>
                    </a:cubicBezTo>
                    <a:cubicBezTo>
                      <a:pt x="2793" y="616"/>
                      <a:pt x="2776" y="618"/>
                      <a:pt x="2765" y="619"/>
                    </a:cubicBezTo>
                    <a:cubicBezTo>
                      <a:pt x="2755" y="620"/>
                      <a:pt x="2738" y="626"/>
                      <a:pt x="2737" y="626"/>
                    </a:cubicBezTo>
                    <a:cubicBezTo>
                      <a:pt x="2736" y="626"/>
                      <a:pt x="2736" y="627"/>
                      <a:pt x="2736" y="627"/>
                    </a:cubicBezTo>
                    <a:cubicBezTo>
                      <a:pt x="2735" y="629"/>
                      <a:pt x="2734" y="628"/>
                      <a:pt x="2733" y="629"/>
                    </a:cubicBezTo>
                    <a:cubicBezTo>
                      <a:pt x="2732" y="629"/>
                      <a:pt x="2732" y="629"/>
                      <a:pt x="2731" y="629"/>
                    </a:cubicBezTo>
                    <a:cubicBezTo>
                      <a:pt x="2730" y="631"/>
                      <a:pt x="2729" y="632"/>
                      <a:pt x="2727" y="633"/>
                    </a:cubicBezTo>
                    <a:cubicBezTo>
                      <a:pt x="2724" y="634"/>
                      <a:pt x="2721" y="635"/>
                      <a:pt x="2718" y="634"/>
                    </a:cubicBezTo>
                    <a:cubicBezTo>
                      <a:pt x="2717" y="633"/>
                      <a:pt x="2716" y="632"/>
                      <a:pt x="2715" y="632"/>
                    </a:cubicBezTo>
                    <a:cubicBezTo>
                      <a:pt x="2713" y="632"/>
                      <a:pt x="2712" y="632"/>
                      <a:pt x="2711" y="632"/>
                    </a:cubicBezTo>
                    <a:cubicBezTo>
                      <a:pt x="2707" y="630"/>
                      <a:pt x="2709" y="627"/>
                      <a:pt x="2705" y="626"/>
                    </a:cubicBezTo>
                    <a:cubicBezTo>
                      <a:pt x="2702" y="626"/>
                      <a:pt x="2698" y="629"/>
                      <a:pt x="2695" y="628"/>
                    </a:cubicBezTo>
                    <a:cubicBezTo>
                      <a:pt x="2691" y="627"/>
                      <a:pt x="2690" y="624"/>
                      <a:pt x="2686" y="626"/>
                    </a:cubicBezTo>
                    <a:cubicBezTo>
                      <a:pt x="2682" y="628"/>
                      <a:pt x="2680" y="631"/>
                      <a:pt x="2675" y="630"/>
                    </a:cubicBezTo>
                    <a:cubicBezTo>
                      <a:pt x="2673" y="630"/>
                      <a:pt x="2672" y="629"/>
                      <a:pt x="2670" y="629"/>
                    </a:cubicBezTo>
                    <a:cubicBezTo>
                      <a:pt x="2668" y="630"/>
                      <a:pt x="2667" y="632"/>
                      <a:pt x="2665" y="633"/>
                    </a:cubicBezTo>
                    <a:cubicBezTo>
                      <a:pt x="2663" y="634"/>
                      <a:pt x="2661" y="633"/>
                      <a:pt x="2660" y="635"/>
                    </a:cubicBezTo>
                    <a:cubicBezTo>
                      <a:pt x="2656" y="637"/>
                      <a:pt x="2658" y="639"/>
                      <a:pt x="2657" y="642"/>
                    </a:cubicBezTo>
                    <a:cubicBezTo>
                      <a:pt x="2655" y="645"/>
                      <a:pt x="2652" y="646"/>
                      <a:pt x="2651" y="649"/>
                    </a:cubicBezTo>
                    <a:cubicBezTo>
                      <a:pt x="2650" y="652"/>
                      <a:pt x="2651" y="656"/>
                      <a:pt x="2648" y="657"/>
                    </a:cubicBezTo>
                    <a:cubicBezTo>
                      <a:pt x="2643" y="661"/>
                      <a:pt x="2646" y="652"/>
                      <a:pt x="2641" y="652"/>
                    </a:cubicBezTo>
                    <a:cubicBezTo>
                      <a:pt x="2635" y="651"/>
                      <a:pt x="2635" y="660"/>
                      <a:pt x="2630" y="659"/>
                    </a:cubicBezTo>
                    <a:cubicBezTo>
                      <a:pt x="2629" y="655"/>
                      <a:pt x="2632" y="651"/>
                      <a:pt x="2629" y="648"/>
                    </a:cubicBezTo>
                    <a:cubicBezTo>
                      <a:pt x="2628" y="646"/>
                      <a:pt x="2625" y="646"/>
                      <a:pt x="2624" y="644"/>
                    </a:cubicBezTo>
                    <a:cubicBezTo>
                      <a:pt x="2623" y="641"/>
                      <a:pt x="2626" y="637"/>
                      <a:pt x="2628" y="636"/>
                    </a:cubicBezTo>
                    <a:cubicBezTo>
                      <a:pt x="2631" y="634"/>
                      <a:pt x="2635" y="633"/>
                      <a:pt x="2637" y="631"/>
                    </a:cubicBezTo>
                    <a:cubicBezTo>
                      <a:pt x="2638" y="630"/>
                      <a:pt x="2639" y="628"/>
                      <a:pt x="2640" y="627"/>
                    </a:cubicBezTo>
                    <a:cubicBezTo>
                      <a:pt x="2641" y="625"/>
                      <a:pt x="2641" y="626"/>
                      <a:pt x="2641" y="623"/>
                    </a:cubicBezTo>
                    <a:cubicBezTo>
                      <a:pt x="2641" y="619"/>
                      <a:pt x="2641" y="618"/>
                      <a:pt x="2644" y="615"/>
                    </a:cubicBezTo>
                    <a:cubicBezTo>
                      <a:pt x="2646" y="612"/>
                      <a:pt x="2649" y="607"/>
                      <a:pt x="2645" y="605"/>
                    </a:cubicBezTo>
                    <a:cubicBezTo>
                      <a:pt x="2643" y="602"/>
                      <a:pt x="2637" y="605"/>
                      <a:pt x="2634" y="606"/>
                    </a:cubicBezTo>
                    <a:cubicBezTo>
                      <a:pt x="2632" y="607"/>
                      <a:pt x="2633" y="609"/>
                      <a:pt x="2631" y="610"/>
                    </a:cubicBezTo>
                    <a:cubicBezTo>
                      <a:pt x="2630" y="612"/>
                      <a:pt x="2627" y="612"/>
                      <a:pt x="2626" y="614"/>
                    </a:cubicBezTo>
                    <a:cubicBezTo>
                      <a:pt x="2622" y="617"/>
                      <a:pt x="2620" y="620"/>
                      <a:pt x="2614" y="620"/>
                    </a:cubicBezTo>
                    <a:cubicBezTo>
                      <a:pt x="2610" y="620"/>
                      <a:pt x="2608" y="617"/>
                      <a:pt x="2605" y="620"/>
                    </a:cubicBezTo>
                    <a:cubicBezTo>
                      <a:pt x="2605" y="626"/>
                      <a:pt x="2607" y="632"/>
                      <a:pt x="2606" y="637"/>
                    </a:cubicBezTo>
                    <a:cubicBezTo>
                      <a:pt x="2605" y="641"/>
                      <a:pt x="2601" y="643"/>
                      <a:pt x="2599" y="646"/>
                    </a:cubicBezTo>
                    <a:cubicBezTo>
                      <a:pt x="2597" y="649"/>
                      <a:pt x="2596" y="652"/>
                      <a:pt x="2595" y="655"/>
                    </a:cubicBezTo>
                    <a:cubicBezTo>
                      <a:pt x="2593" y="659"/>
                      <a:pt x="2592" y="660"/>
                      <a:pt x="2589" y="663"/>
                    </a:cubicBezTo>
                    <a:cubicBezTo>
                      <a:pt x="2587" y="666"/>
                      <a:pt x="2586" y="668"/>
                      <a:pt x="2582" y="666"/>
                    </a:cubicBezTo>
                    <a:cubicBezTo>
                      <a:pt x="2581" y="662"/>
                      <a:pt x="2582" y="662"/>
                      <a:pt x="2584" y="659"/>
                    </a:cubicBezTo>
                    <a:cubicBezTo>
                      <a:pt x="2587" y="656"/>
                      <a:pt x="2586" y="656"/>
                      <a:pt x="2586" y="653"/>
                    </a:cubicBezTo>
                    <a:cubicBezTo>
                      <a:pt x="2587" y="648"/>
                      <a:pt x="2592" y="644"/>
                      <a:pt x="2595" y="641"/>
                    </a:cubicBezTo>
                    <a:cubicBezTo>
                      <a:pt x="2598" y="637"/>
                      <a:pt x="2601" y="635"/>
                      <a:pt x="2600" y="629"/>
                    </a:cubicBezTo>
                    <a:cubicBezTo>
                      <a:pt x="2600" y="627"/>
                      <a:pt x="2600" y="625"/>
                      <a:pt x="2600" y="624"/>
                    </a:cubicBezTo>
                    <a:cubicBezTo>
                      <a:pt x="2599" y="624"/>
                      <a:pt x="2598" y="625"/>
                      <a:pt x="2597" y="626"/>
                    </a:cubicBezTo>
                    <a:cubicBezTo>
                      <a:pt x="2595" y="628"/>
                      <a:pt x="2594" y="631"/>
                      <a:pt x="2592" y="633"/>
                    </a:cubicBezTo>
                    <a:cubicBezTo>
                      <a:pt x="2591" y="635"/>
                      <a:pt x="2589" y="637"/>
                      <a:pt x="2588" y="638"/>
                    </a:cubicBezTo>
                    <a:cubicBezTo>
                      <a:pt x="2585" y="641"/>
                      <a:pt x="2582" y="643"/>
                      <a:pt x="2579" y="646"/>
                    </a:cubicBezTo>
                    <a:cubicBezTo>
                      <a:pt x="2577" y="647"/>
                      <a:pt x="2575" y="648"/>
                      <a:pt x="2573" y="650"/>
                    </a:cubicBezTo>
                    <a:cubicBezTo>
                      <a:pt x="2572" y="650"/>
                      <a:pt x="2573" y="651"/>
                      <a:pt x="2572" y="652"/>
                    </a:cubicBezTo>
                    <a:cubicBezTo>
                      <a:pt x="2571" y="652"/>
                      <a:pt x="2563" y="653"/>
                      <a:pt x="2562" y="652"/>
                    </a:cubicBezTo>
                    <a:cubicBezTo>
                      <a:pt x="2561" y="651"/>
                      <a:pt x="2562" y="649"/>
                      <a:pt x="2563" y="648"/>
                    </a:cubicBezTo>
                    <a:cubicBezTo>
                      <a:pt x="2565" y="645"/>
                      <a:pt x="2567" y="641"/>
                      <a:pt x="2571" y="638"/>
                    </a:cubicBezTo>
                    <a:cubicBezTo>
                      <a:pt x="2572" y="637"/>
                      <a:pt x="2574" y="637"/>
                      <a:pt x="2575" y="635"/>
                    </a:cubicBezTo>
                    <a:cubicBezTo>
                      <a:pt x="2577" y="633"/>
                      <a:pt x="2575" y="633"/>
                      <a:pt x="2575" y="631"/>
                    </a:cubicBezTo>
                    <a:cubicBezTo>
                      <a:pt x="2574" y="627"/>
                      <a:pt x="2581" y="625"/>
                      <a:pt x="2584" y="623"/>
                    </a:cubicBezTo>
                    <a:cubicBezTo>
                      <a:pt x="2587" y="622"/>
                      <a:pt x="2589" y="621"/>
                      <a:pt x="2592" y="621"/>
                    </a:cubicBezTo>
                    <a:cubicBezTo>
                      <a:pt x="2595" y="620"/>
                      <a:pt x="2598" y="621"/>
                      <a:pt x="2601" y="620"/>
                    </a:cubicBezTo>
                    <a:cubicBezTo>
                      <a:pt x="2604" y="618"/>
                      <a:pt x="2605" y="614"/>
                      <a:pt x="2607" y="612"/>
                    </a:cubicBezTo>
                    <a:cubicBezTo>
                      <a:pt x="2609" y="611"/>
                      <a:pt x="2610" y="610"/>
                      <a:pt x="2611" y="609"/>
                    </a:cubicBezTo>
                    <a:cubicBezTo>
                      <a:pt x="2613" y="606"/>
                      <a:pt x="2614" y="603"/>
                      <a:pt x="2613" y="601"/>
                    </a:cubicBezTo>
                    <a:cubicBezTo>
                      <a:pt x="2601" y="598"/>
                      <a:pt x="2601" y="598"/>
                      <a:pt x="2601" y="598"/>
                    </a:cubicBezTo>
                    <a:cubicBezTo>
                      <a:pt x="2601" y="598"/>
                      <a:pt x="2600" y="598"/>
                      <a:pt x="2599" y="598"/>
                    </a:cubicBezTo>
                    <a:cubicBezTo>
                      <a:pt x="2598" y="598"/>
                      <a:pt x="2595" y="599"/>
                      <a:pt x="2594" y="599"/>
                    </a:cubicBezTo>
                    <a:cubicBezTo>
                      <a:pt x="2592" y="598"/>
                      <a:pt x="2592" y="596"/>
                      <a:pt x="2590" y="596"/>
                    </a:cubicBezTo>
                    <a:cubicBezTo>
                      <a:pt x="2588" y="595"/>
                      <a:pt x="2585" y="597"/>
                      <a:pt x="2583" y="597"/>
                    </a:cubicBezTo>
                    <a:cubicBezTo>
                      <a:pt x="2581" y="597"/>
                      <a:pt x="2580" y="596"/>
                      <a:pt x="2579" y="595"/>
                    </a:cubicBezTo>
                    <a:cubicBezTo>
                      <a:pt x="2578" y="593"/>
                      <a:pt x="2579" y="592"/>
                      <a:pt x="2579" y="591"/>
                    </a:cubicBezTo>
                    <a:cubicBezTo>
                      <a:pt x="2580" y="585"/>
                      <a:pt x="2581" y="586"/>
                      <a:pt x="2586" y="584"/>
                    </a:cubicBezTo>
                    <a:cubicBezTo>
                      <a:pt x="2586" y="583"/>
                      <a:pt x="2586" y="583"/>
                      <a:pt x="2586" y="583"/>
                    </a:cubicBezTo>
                    <a:cubicBezTo>
                      <a:pt x="2586" y="582"/>
                      <a:pt x="2586" y="581"/>
                      <a:pt x="2586" y="579"/>
                    </a:cubicBezTo>
                    <a:cubicBezTo>
                      <a:pt x="2585" y="578"/>
                      <a:pt x="2586" y="576"/>
                      <a:pt x="2586" y="574"/>
                    </a:cubicBezTo>
                    <a:cubicBezTo>
                      <a:pt x="2585" y="569"/>
                      <a:pt x="2582" y="566"/>
                      <a:pt x="2581" y="562"/>
                    </a:cubicBezTo>
                    <a:cubicBezTo>
                      <a:pt x="2581" y="558"/>
                      <a:pt x="2580" y="558"/>
                      <a:pt x="2578" y="555"/>
                    </a:cubicBezTo>
                    <a:cubicBezTo>
                      <a:pt x="2575" y="552"/>
                      <a:pt x="2577" y="549"/>
                      <a:pt x="2576" y="545"/>
                    </a:cubicBezTo>
                    <a:cubicBezTo>
                      <a:pt x="2576" y="541"/>
                      <a:pt x="2575" y="539"/>
                      <a:pt x="2570" y="539"/>
                    </a:cubicBezTo>
                    <a:cubicBezTo>
                      <a:pt x="2567" y="540"/>
                      <a:pt x="2567" y="543"/>
                      <a:pt x="2565" y="546"/>
                    </a:cubicBezTo>
                    <a:cubicBezTo>
                      <a:pt x="2564" y="549"/>
                      <a:pt x="2566" y="555"/>
                      <a:pt x="2564" y="557"/>
                    </a:cubicBezTo>
                    <a:cubicBezTo>
                      <a:pt x="2561" y="560"/>
                      <a:pt x="2558" y="553"/>
                      <a:pt x="2557" y="551"/>
                    </a:cubicBezTo>
                    <a:cubicBezTo>
                      <a:pt x="2557" y="547"/>
                      <a:pt x="2558" y="541"/>
                      <a:pt x="2553" y="542"/>
                    </a:cubicBezTo>
                    <a:cubicBezTo>
                      <a:pt x="2550" y="542"/>
                      <a:pt x="2551" y="544"/>
                      <a:pt x="2549" y="545"/>
                    </a:cubicBezTo>
                    <a:cubicBezTo>
                      <a:pt x="2548" y="547"/>
                      <a:pt x="2546" y="548"/>
                      <a:pt x="2545" y="550"/>
                    </a:cubicBezTo>
                    <a:cubicBezTo>
                      <a:pt x="2544" y="552"/>
                      <a:pt x="2545" y="553"/>
                      <a:pt x="2543" y="553"/>
                    </a:cubicBezTo>
                    <a:cubicBezTo>
                      <a:pt x="2540" y="554"/>
                      <a:pt x="2539" y="553"/>
                      <a:pt x="2538" y="552"/>
                    </a:cubicBezTo>
                    <a:cubicBezTo>
                      <a:pt x="2534" y="549"/>
                      <a:pt x="2536" y="544"/>
                      <a:pt x="2535" y="540"/>
                    </a:cubicBezTo>
                    <a:cubicBezTo>
                      <a:pt x="2535" y="539"/>
                      <a:pt x="2534" y="537"/>
                      <a:pt x="2532" y="536"/>
                    </a:cubicBezTo>
                    <a:cubicBezTo>
                      <a:pt x="2530" y="536"/>
                      <a:pt x="2529" y="537"/>
                      <a:pt x="2528" y="538"/>
                    </a:cubicBezTo>
                    <a:cubicBezTo>
                      <a:pt x="2528" y="541"/>
                      <a:pt x="2532" y="545"/>
                      <a:pt x="2527" y="547"/>
                    </a:cubicBezTo>
                    <a:cubicBezTo>
                      <a:pt x="2522" y="548"/>
                      <a:pt x="2522" y="543"/>
                      <a:pt x="2519" y="542"/>
                    </a:cubicBezTo>
                    <a:cubicBezTo>
                      <a:pt x="2517" y="542"/>
                      <a:pt x="2515" y="544"/>
                      <a:pt x="2513" y="543"/>
                    </a:cubicBezTo>
                    <a:cubicBezTo>
                      <a:pt x="2512" y="542"/>
                      <a:pt x="2512" y="540"/>
                      <a:pt x="2511" y="539"/>
                    </a:cubicBezTo>
                    <a:cubicBezTo>
                      <a:pt x="2508" y="539"/>
                      <a:pt x="2499" y="550"/>
                      <a:pt x="2497" y="541"/>
                    </a:cubicBezTo>
                    <a:cubicBezTo>
                      <a:pt x="2496" y="537"/>
                      <a:pt x="2498" y="531"/>
                      <a:pt x="2496" y="527"/>
                    </a:cubicBezTo>
                    <a:cubicBezTo>
                      <a:pt x="2494" y="524"/>
                      <a:pt x="2491" y="525"/>
                      <a:pt x="2489" y="523"/>
                    </a:cubicBezTo>
                    <a:cubicBezTo>
                      <a:pt x="2487" y="522"/>
                      <a:pt x="2486" y="520"/>
                      <a:pt x="2483" y="520"/>
                    </a:cubicBezTo>
                    <a:cubicBezTo>
                      <a:pt x="2482" y="520"/>
                      <a:pt x="2481" y="521"/>
                      <a:pt x="2480" y="521"/>
                    </a:cubicBezTo>
                    <a:cubicBezTo>
                      <a:pt x="2479" y="522"/>
                      <a:pt x="2477" y="523"/>
                      <a:pt x="2476" y="524"/>
                    </a:cubicBezTo>
                    <a:cubicBezTo>
                      <a:pt x="2475" y="526"/>
                      <a:pt x="2477" y="526"/>
                      <a:pt x="2475" y="527"/>
                    </a:cubicBezTo>
                    <a:cubicBezTo>
                      <a:pt x="2474" y="529"/>
                      <a:pt x="2471" y="528"/>
                      <a:pt x="2469" y="528"/>
                    </a:cubicBezTo>
                    <a:cubicBezTo>
                      <a:pt x="2468" y="528"/>
                      <a:pt x="2466" y="529"/>
                      <a:pt x="2465" y="528"/>
                    </a:cubicBezTo>
                    <a:cubicBezTo>
                      <a:pt x="2464" y="528"/>
                      <a:pt x="2463" y="528"/>
                      <a:pt x="2462" y="527"/>
                    </a:cubicBezTo>
                    <a:cubicBezTo>
                      <a:pt x="2459" y="526"/>
                      <a:pt x="2459" y="525"/>
                      <a:pt x="2459" y="522"/>
                    </a:cubicBezTo>
                    <a:cubicBezTo>
                      <a:pt x="2460" y="520"/>
                      <a:pt x="2461" y="518"/>
                      <a:pt x="2459" y="515"/>
                    </a:cubicBezTo>
                    <a:cubicBezTo>
                      <a:pt x="2458" y="514"/>
                      <a:pt x="2453" y="513"/>
                      <a:pt x="2451" y="513"/>
                    </a:cubicBezTo>
                    <a:cubicBezTo>
                      <a:pt x="2449" y="513"/>
                      <a:pt x="2448" y="513"/>
                      <a:pt x="2446" y="512"/>
                    </a:cubicBezTo>
                    <a:cubicBezTo>
                      <a:pt x="2446" y="511"/>
                      <a:pt x="2445" y="509"/>
                      <a:pt x="2444" y="509"/>
                    </a:cubicBezTo>
                    <a:cubicBezTo>
                      <a:pt x="2442" y="509"/>
                      <a:pt x="2441" y="511"/>
                      <a:pt x="2438" y="510"/>
                    </a:cubicBezTo>
                    <a:cubicBezTo>
                      <a:pt x="2435" y="509"/>
                      <a:pt x="2435" y="505"/>
                      <a:pt x="2434" y="502"/>
                    </a:cubicBezTo>
                    <a:cubicBezTo>
                      <a:pt x="2434" y="500"/>
                      <a:pt x="2434" y="497"/>
                      <a:pt x="2433" y="496"/>
                    </a:cubicBezTo>
                    <a:cubicBezTo>
                      <a:pt x="2432" y="495"/>
                      <a:pt x="2431" y="494"/>
                      <a:pt x="2430" y="493"/>
                    </a:cubicBezTo>
                    <a:cubicBezTo>
                      <a:pt x="2429" y="491"/>
                      <a:pt x="2429" y="490"/>
                      <a:pt x="2429" y="488"/>
                    </a:cubicBezTo>
                    <a:cubicBezTo>
                      <a:pt x="2429" y="487"/>
                      <a:pt x="2428" y="486"/>
                      <a:pt x="2428" y="485"/>
                    </a:cubicBezTo>
                    <a:cubicBezTo>
                      <a:pt x="2428" y="483"/>
                      <a:pt x="2431" y="481"/>
                      <a:pt x="2429" y="479"/>
                    </a:cubicBezTo>
                    <a:cubicBezTo>
                      <a:pt x="2428" y="477"/>
                      <a:pt x="2426" y="481"/>
                      <a:pt x="2424" y="480"/>
                    </a:cubicBezTo>
                    <a:cubicBezTo>
                      <a:pt x="2423" y="477"/>
                      <a:pt x="2420" y="481"/>
                      <a:pt x="2418" y="481"/>
                    </a:cubicBezTo>
                    <a:cubicBezTo>
                      <a:pt x="2417" y="482"/>
                      <a:pt x="2415" y="481"/>
                      <a:pt x="2413" y="482"/>
                    </a:cubicBezTo>
                    <a:cubicBezTo>
                      <a:pt x="2413" y="485"/>
                      <a:pt x="2411" y="487"/>
                      <a:pt x="2412" y="490"/>
                    </a:cubicBezTo>
                    <a:cubicBezTo>
                      <a:pt x="2412" y="492"/>
                      <a:pt x="2413" y="493"/>
                      <a:pt x="2415" y="495"/>
                    </a:cubicBezTo>
                    <a:cubicBezTo>
                      <a:pt x="2415" y="495"/>
                      <a:pt x="2416" y="496"/>
                      <a:pt x="2416" y="497"/>
                    </a:cubicBezTo>
                    <a:cubicBezTo>
                      <a:pt x="2415" y="497"/>
                      <a:pt x="2415" y="497"/>
                      <a:pt x="2414" y="497"/>
                    </a:cubicBezTo>
                    <a:cubicBezTo>
                      <a:pt x="2414" y="495"/>
                      <a:pt x="2411" y="496"/>
                      <a:pt x="2410" y="495"/>
                    </a:cubicBezTo>
                    <a:cubicBezTo>
                      <a:pt x="2409" y="494"/>
                      <a:pt x="2409" y="493"/>
                      <a:pt x="2407" y="492"/>
                    </a:cubicBezTo>
                    <a:cubicBezTo>
                      <a:pt x="2406" y="491"/>
                      <a:pt x="2405" y="491"/>
                      <a:pt x="2405" y="489"/>
                    </a:cubicBezTo>
                    <a:cubicBezTo>
                      <a:pt x="2404" y="488"/>
                      <a:pt x="2404" y="486"/>
                      <a:pt x="2405" y="484"/>
                    </a:cubicBezTo>
                    <a:cubicBezTo>
                      <a:pt x="2406" y="483"/>
                      <a:pt x="2408" y="481"/>
                      <a:pt x="2407" y="479"/>
                    </a:cubicBezTo>
                    <a:cubicBezTo>
                      <a:pt x="2406" y="477"/>
                      <a:pt x="2404" y="477"/>
                      <a:pt x="2403" y="476"/>
                    </a:cubicBezTo>
                    <a:cubicBezTo>
                      <a:pt x="2402" y="475"/>
                      <a:pt x="2402" y="475"/>
                      <a:pt x="2402" y="474"/>
                    </a:cubicBezTo>
                    <a:cubicBezTo>
                      <a:pt x="2401" y="472"/>
                      <a:pt x="2399" y="471"/>
                      <a:pt x="2397" y="469"/>
                    </a:cubicBezTo>
                    <a:cubicBezTo>
                      <a:pt x="2395" y="468"/>
                      <a:pt x="2394" y="465"/>
                      <a:pt x="2394" y="463"/>
                    </a:cubicBezTo>
                    <a:cubicBezTo>
                      <a:pt x="2395" y="460"/>
                      <a:pt x="2397" y="459"/>
                      <a:pt x="2396" y="456"/>
                    </a:cubicBezTo>
                    <a:cubicBezTo>
                      <a:pt x="2395" y="455"/>
                      <a:pt x="2394" y="454"/>
                      <a:pt x="2393" y="452"/>
                    </a:cubicBezTo>
                    <a:cubicBezTo>
                      <a:pt x="2392" y="451"/>
                      <a:pt x="2390" y="452"/>
                      <a:pt x="2388" y="450"/>
                    </a:cubicBezTo>
                    <a:cubicBezTo>
                      <a:pt x="2386" y="448"/>
                      <a:pt x="2386" y="448"/>
                      <a:pt x="2384" y="448"/>
                    </a:cubicBezTo>
                    <a:cubicBezTo>
                      <a:pt x="2380" y="449"/>
                      <a:pt x="2378" y="444"/>
                      <a:pt x="2373" y="445"/>
                    </a:cubicBezTo>
                    <a:cubicBezTo>
                      <a:pt x="2371" y="446"/>
                      <a:pt x="2370" y="449"/>
                      <a:pt x="2367" y="448"/>
                    </a:cubicBezTo>
                    <a:cubicBezTo>
                      <a:pt x="2366" y="448"/>
                      <a:pt x="2366" y="447"/>
                      <a:pt x="2365" y="446"/>
                    </a:cubicBezTo>
                    <a:cubicBezTo>
                      <a:pt x="2363" y="446"/>
                      <a:pt x="2363" y="447"/>
                      <a:pt x="2362" y="446"/>
                    </a:cubicBezTo>
                    <a:cubicBezTo>
                      <a:pt x="2361" y="445"/>
                      <a:pt x="2360" y="444"/>
                      <a:pt x="2359" y="444"/>
                    </a:cubicBezTo>
                    <a:cubicBezTo>
                      <a:pt x="2357" y="444"/>
                      <a:pt x="2356" y="445"/>
                      <a:pt x="2354" y="446"/>
                    </a:cubicBezTo>
                    <a:cubicBezTo>
                      <a:pt x="2352" y="446"/>
                      <a:pt x="2349" y="445"/>
                      <a:pt x="2347" y="446"/>
                    </a:cubicBezTo>
                    <a:cubicBezTo>
                      <a:pt x="2345" y="447"/>
                      <a:pt x="2345" y="449"/>
                      <a:pt x="2342" y="450"/>
                    </a:cubicBezTo>
                    <a:cubicBezTo>
                      <a:pt x="2341" y="451"/>
                      <a:pt x="2339" y="451"/>
                      <a:pt x="2337" y="450"/>
                    </a:cubicBezTo>
                    <a:cubicBezTo>
                      <a:pt x="2336" y="450"/>
                      <a:pt x="2335" y="449"/>
                      <a:pt x="2334" y="449"/>
                    </a:cubicBezTo>
                    <a:cubicBezTo>
                      <a:pt x="2333" y="449"/>
                      <a:pt x="2331" y="449"/>
                      <a:pt x="2329" y="449"/>
                    </a:cubicBezTo>
                    <a:cubicBezTo>
                      <a:pt x="2326" y="449"/>
                      <a:pt x="2327" y="447"/>
                      <a:pt x="2324" y="446"/>
                    </a:cubicBezTo>
                    <a:cubicBezTo>
                      <a:pt x="2323" y="445"/>
                      <a:pt x="2322" y="446"/>
                      <a:pt x="2320" y="446"/>
                    </a:cubicBezTo>
                    <a:cubicBezTo>
                      <a:pt x="2318" y="446"/>
                      <a:pt x="2316" y="445"/>
                      <a:pt x="2314" y="445"/>
                    </a:cubicBezTo>
                    <a:cubicBezTo>
                      <a:pt x="2313" y="446"/>
                      <a:pt x="2313" y="447"/>
                      <a:pt x="2313" y="448"/>
                    </a:cubicBezTo>
                    <a:cubicBezTo>
                      <a:pt x="2312" y="449"/>
                      <a:pt x="2311" y="450"/>
                      <a:pt x="2311" y="450"/>
                    </a:cubicBezTo>
                    <a:cubicBezTo>
                      <a:pt x="2311" y="452"/>
                      <a:pt x="2313" y="454"/>
                      <a:pt x="2313" y="456"/>
                    </a:cubicBezTo>
                    <a:cubicBezTo>
                      <a:pt x="2313" y="461"/>
                      <a:pt x="2317" y="462"/>
                      <a:pt x="2321" y="462"/>
                    </a:cubicBezTo>
                    <a:cubicBezTo>
                      <a:pt x="2323" y="461"/>
                      <a:pt x="2325" y="461"/>
                      <a:pt x="2327" y="462"/>
                    </a:cubicBezTo>
                    <a:cubicBezTo>
                      <a:pt x="2328" y="463"/>
                      <a:pt x="2331" y="465"/>
                      <a:pt x="2328" y="466"/>
                    </a:cubicBezTo>
                    <a:cubicBezTo>
                      <a:pt x="2328" y="465"/>
                      <a:pt x="2328" y="465"/>
                      <a:pt x="2328" y="465"/>
                    </a:cubicBezTo>
                    <a:cubicBezTo>
                      <a:pt x="2326" y="464"/>
                      <a:pt x="2325" y="463"/>
                      <a:pt x="2322" y="463"/>
                    </a:cubicBezTo>
                    <a:cubicBezTo>
                      <a:pt x="2320" y="463"/>
                      <a:pt x="2318" y="464"/>
                      <a:pt x="2316" y="463"/>
                    </a:cubicBezTo>
                    <a:cubicBezTo>
                      <a:pt x="2315" y="463"/>
                      <a:pt x="2313" y="463"/>
                      <a:pt x="2312" y="463"/>
                    </a:cubicBezTo>
                    <a:cubicBezTo>
                      <a:pt x="2311" y="462"/>
                      <a:pt x="2312" y="462"/>
                      <a:pt x="2311" y="460"/>
                    </a:cubicBezTo>
                    <a:cubicBezTo>
                      <a:pt x="2311" y="459"/>
                      <a:pt x="2310" y="457"/>
                      <a:pt x="2308" y="458"/>
                    </a:cubicBezTo>
                    <a:cubicBezTo>
                      <a:pt x="2306" y="458"/>
                      <a:pt x="2307" y="461"/>
                      <a:pt x="2307" y="463"/>
                    </a:cubicBezTo>
                    <a:cubicBezTo>
                      <a:pt x="2307" y="465"/>
                      <a:pt x="2306" y="465"/>
                      <a:pt x="2305" y="466"/>
                    </a:cubicBezTo>
                    <a:cubicBezTo>
                      <a:pt x="2304" y="468"/>
                      <a:pt x="2305" y="471"/>
                      <a:pt x="2305" y="473"/>
                    </a:cubicBezTo>
                    <a:cubicBezTo>
                      <a:pt x="2305" y="475"/>
                      <a:pt x="2304" y="476"/>
                      <a:pt x="2306" y="478"/>
                    </a:cubicBezTo>
                    <a:cubicBezTo>
                      <a:pt x="2307" y="480"/>
                      <a:pt x="2311" y="484"/>
                      <a:pt x="2311" y="487"/>
                    </a:cubicBezTo>
                    <a:cubicBezTo>
                      <a:pt x="2310" y="486"/>
                      <a:pt x="2310" y="486"/>
                      <a:pt x="2310" y="486"/>
                    </a:cubicBezTo>
                    <a:cubicBezTo>
                      <a:pt x="2306" y="485"/>
                      <a:pt x="2305" y="490"/>
                      <a:pt x="2306" y="492"/>
                    </a:cubicBezTo>
                    <a:cubicBezTo>
                      <a:pt x="2306" y="494"/>
                      <a:pt x="2308" y="495"/>
                      <a:pt x="2308" y="496"/>
                    </a:cubicBezTo>
                    <a:cubicBezTo>
                      <a:pt x="2309" y="498"/>
                      <a:pt x="2309" y="499"/>
                      <a:pt x="2310" y="500"/>
                    </a:cubicBezTo>
                    <a:cubicBezTo>
                      <a:pt x="2311" y="501"/>
                      <a:pt x="2313" y="501"/>
                      <a:pt x="2314" y="503"/>
                    </a:cubicBezTo>
                    <a:cubicBezTo>
                      <a:pt x="2316" y="505"/>
                      <a:pt x="2316" y="507"/>
                      <a:pt x="2316" y="510"/>
                    </a:cubicBezTo>
                    <a:cubicBezTo>
                      <a:pt x="2316" y="511"/>
                      <a:pt x="2316" y="512"/>
                      <a:pt x="2317" y="512"/>
                    </a:cubicBezTo>
                    <a:cubicBezTo>
                      <a:pt x="2318" y="512"/>
                      <a:pt x="2320" y="512"/>
                      <a:pt x="2320" y="512"/>
                    </a:cubicBezTo>
                    <a:cubicBezTo>
                      <a:pt x="2325" y="509"/>
                      <a:pt x="2318" y="504"/>
                      <a:pt x="2318" y="500"/>
                    </a:cubicBezTo>
                    <a:cubicBezTo>
                      <a:pt x="2318" y="499"/>
                      <a:pt x="2318" y="495"/>
                      <a:pt x="2320" y="496"/>
                    </a:cubicBezTo>
                    <a:cubicBezTo>
                      <a:pt x="2322" y="497"/>
                      <a:pt x="2320" y="501"/>
                      <a:pt x="2322" y="501"/>
                    </a:cubicBezTo>
                    <a:cubicBezTo>
                      <a:pt x="2322" y="505"/>
                      <a:pt x="2325" y="503"/>
                      <a:pt x="2327" y="503"/>
                    </a:cubicBezTo>
                    <a:cubicBezTo>
                      <a:pt x="2330" y="504"/>
                      <a:pt x="2332" y="505"/>
                      <a:pt x="2332" y="508"/>
                    </a:cubicBezTo>
                    <a:cubicBezTo>
                      <a:pt x="2332" y="509"/>
                      <a:pt x="2332" y="513"/>
                      <a:pt x="2331" y="514"/>
                    </a:cubicBezTo>
                    <a:cubicBezTo>
                      <a:pt x="2330" y="515"/>
                      <a:pt x="2329" y="515"/>
                      <a:pt x="2328" y="516"/>
                    </a:cubicBezTo>
                    <a:cubicBezTo>
                      <a:pt x="2327" y="517"/>
                      <a:pt x="2327" y="518"/>
                      <a:pt x="2327" y="519"/>
                    </a:cubicBezTo>
                    <a:cubicBezTo>
                      <a:pt x="2326" y="520"/>
                      <a:pt x="2327" y="521"/>
                      <a:pt x="2326" y="522"/>
                    </a:cubicBezTo>
                    <a:cubicBezTo>
                      <a:pt x="2325" y="523"/>
                      <a:pt x="2324" y="522"/>
                      <a:pt x="2323" y="523"/>
                    </a:cubicBezTo>
                    <a:cubicBezTo>
                      <a:pt x="2321" y="524"/>
                      <a:pt x="2322" y="527"/>
                      <a:pt x="2319" y="526"/>
                    </a:cubicBezTo>
                    <a:cubicBezTo>
                      <a:pt x="2318" y="525"/>
                      <a:pt x="2317" y="524"/>
                      <a:pt x="2315" y="524"/>
                    </a:cubicBezTo>
                    <a:cubicBezTo>
                      <a:pt x="2314" y="525"/>
                      <a:pt x="2314" y="525"/>
                      <a:pt x="2313" y="525"/>
                    </a:cubicBezTo>
                    <a:cubicBezTo>
                      <a:pt x="2312" y="525"/>
                      <a:pt x="2311" y="525"/>
                      <a:pt x="2310" y="525"/>
                    </a:cubicBezTo>
                    <a:cubicBezTo>
                      <a:pt x="2308" y="524"/>
                      <a:pt x="2308" y="525"/>
                      <a:pt x="2307" y="526"/>
                    </a:cubicBezTo>
                    <a:cubicBezTo>
                      <a:pt x="2306" y="527"/>
                      <a:pt x="2304" y="527"/>
                      <a:pt x="2303" y="528"/>
                    </a:cubicBezTo>
                    <a:cubicBezTo>
                      <a:pt x="2302" y="529"/>
                      <a:pt x="2301" y="530"/>
                      <a:pt x="2300" y="529"/>
                    </a:cubicBezTo>
                    <a:cubicBezTo>
                      <a:pt x="2300" y="528"/>
                      <a:pt x="2299" y="527"/>
                      <a:pt x="2300" y="526"/>
                    </a:cubicBezTo>
                    <a:cubicBezTo>
                      <a:pt x="2301" y="525"/>
                      <a:pt x="2302" y="525"/>
                      <a:pt x="2302" y="524"/>
                    </a:cubicBezTo>
                    <a:cubicBezTo>
                      <a:pt x="2303" y="523"/>
                      <a:pt x="2303" y="522"/>
                      <a:pt x="2302" y="522"/>
                    </a:cubicBezTo>
                    <a:cubicBezTo>
                      <a:pt x="2297" y="522"/>
                      <a:pt x="2297" y="522"/>
                      <a:pt x="2297" y="522"/>
                    </a:cubicBezTo>
                    <a:cubicBezTo>
                      <a:pt x="2297" y="522"/>
                      <a:pt x="2296" y="523"/>
                      <a:pt x="2296" y="523"/>
                    </a:cubicBezTo>
                    <a:cubicBezTo>
                      <a:pt x="2292" y="526"/>
                      <a:pt x="2286" y="527"/>
                      <a:pt x="2282" y="528"/>
                    </a:cubicBezTo>
                    <a:cubicBezTo>
                      <a:pt x="2277" y="530"/>
                      <a:pt x="2273" y="535"/>
                      <a:pt x="2268" y="534"/>
                    </a:cubicBezTo>
                    <a:cubicBezTo>
                      <a:pt x="2265" y="534"/>
                      <a:pt x="2264" y="531"/>
                      <a:pt x="2264" y="529"/>
                    </a:cubicBezTo>
                    <a:cubicBezTo>
                      <a:pt x="2263" y="527"/>
                      <a:pt x="2262" y="525"/>
                      <a:pt x="2262" y="523"/>
                    </a:cubicBezTo>
                    <a:cubicBezTo>
                      <a:pt x="2261" y="520"/>
                      <a:pt x="2260" y="519"/>
                      <a:pt x="2259" y="517"/>
                    </a:cubicBezTo>
                    <a:cubicBezTo>
                      <a:pt x="2258" y="515"/>
                      <a:pt x="2258" y="513"/>
                      <a:pt x="2257" y="511"/>
                    </a:cubicBezTo>
                    <a:cubicBezTo>
                      <a:pt x="2256" y="509"/>
                      <a:pt x="2255" y="507"/>
                      <a:pt x="2253" y="505"/>
                    </a:cubicBezTo>
                    <a:cubicBezTo>
                      <a:pt x="2252" y="504"/>
                      <a:pt x="2251" y="504"/>
                      <a:pt x="2250" y="502"/>
                    </a:cubicBezTo>
                    <a:cubicBezTo>
                      <a:pt x="2250" y="501"/>
                      <a:pt x="2250" y="499"/>
                      <a:pt x="2250" y="498"/>
                    </a:cubicBezTo>
                    <a:cubicBezTo>
                      <a:pt x="2250" y="495"/>
                      <a:pt x="2249" y="494"/>
                      <a:pt x="2248" y="492"/>
                    </a:cubicBezTo>
                    <a:cubicBezTo>
                      <a:pt x="2246" y="490"/>
                      <a:pt x="2247" y="487"/>
                      <a:pt x="2246" y="485"/>
                    </a:cubicBezTo>
                    <a:cubicBezTo>
                      <a:pt x="2246" y="483"/>
                      <a:pt x="2244" y="483"/>
                      <a:pt x="2242" y="482"/>
                    </a:cubicBezTo>
                    <a:cubicBezTo>
                      <a:pt x="2241" y="482"/>
                      <a:pt x="2241" y="482"/>
                      <a:pt x="2240" y="481"/>
                    </a:cubicBezTo>
                    <a:cubicBezTo>
                      <a:pt x="2240" y="480"/>
                      <a:pt x="2239" y="478"/>
                      <a:pt x="2238" y="477"/>
                    </a:cubicBezTo>
                    <a:cubicBezTo>
                      <a:pt x="2238" y="476"/>
                      <a:pt x="2237" y="475"/>
                      <a:pt x="2237" y="474"/>
                    </a:cubicBezTo>
                    <a:cubicBezTo>
                      <a:pt x="2236" y="473"/>
                      <a:pt x="2236" y="472"/>
                      <a:pt x="2236" y="471"/>
                    </a:cubicBezTo>
                    <a:cubicBezTo>
                      <a:pt x="2235" y="470"/>
                      <a:pt x="2234" y="470"/>
                      <a:pt x="2234" y="468"/>
                    </a:cubicBezTo>
                    <a:cubicBezTo>
                      <a:pt x="2234" y="467"/>
                      <a:pt x="2234" y="466"/>
                      <a:pt x="2234" y="465"/>
                    </a:cubicBezTo>
                    <a:cubicBezTo>
                      <a:pt x="2233" y="464"/>
                      <a:pt x="2231" y="464"/>
                      <a:pt x="2230" y="464"/>
                    </a:cubicBezTo>
                    <a:cubicBezTo>
                      <a:pt x="2228" y="463"/>
                      <a:pt x="2226" y="461"/>
                      <a:pt x="2225" y="459"/>
                    </a:cubicBezTo>
                    <a:cubicBezTo>
                      <a:pt x="2224" y="458"/>
                      <a:pt x="2221" y="463"/>
                      <a:pt x="2221" y="464"/>
                    </a:cubicBezTo>
                    <a:cubicBezTo>
                      <a:pt x="2220" y="461"/>
                      <a:pt x="2222" y="456"/>
                      <a:pt x="2220" y="453"/>
                    </a:cubicBezTo>
                    <a:cubicBezTo>
                      <a:pt x="2218" y="452"/>
                      <a:pt x="2217" y="456"/>
                      <a:pt x="2217" y="458"/>
                    </a:cubicBezTo>
                    <a:cubicBezTo>
                      <a:pt x="2216" y="457"/>
                      <a:pt x="2216" y="452"/>
                      <a:pt x="2216" y="451"/>
                    </a:cubicBezTo>
                    <a:cubicBezTo>
                      <a:pt x="2216" y="449"/>
                      <a:pt x="2215" y="448"/>
                      <a:pt x="2215" y="447"/>
                    </a:cubicBezTo>
                    <a:cubicBezTo>
                      <a:pt x="2214" y="445"/>
                      <a:pt x="2213" y="443"/>
                      <a:pt x="2211" y="442"/>
                    </a:cubicBezTo>
                    <a:cubicBezTo>
                      <a:pt x="2210" y="442"/>
                      <a:pt x="2210" y="442"/>
                      <a:pt x="2209" y="442"/>
                    </a:cubicBezTo>
                    <a:cubicBezTo>
                      <a:pt x="2208" y="442"/>
                      <a:pt x="2208" y="439"/>
                      <a:pt x="2207" y="438"/>
                    </a:cubicBezTo>
                    <a:cubicBezTo>
                      <a:pt x="2206" y="437"/>
                      <a:pt x="2205" y="437"/>
                      <a:pt x="2204" y="437"/>
                    </a:cubicBezTo>
                    <a:cubicBezTo>
                      <a:pt x="2204" y="436"/>
                      <a:pt x="2202" y="436"/>
                      <a:pt x="2201" y="436"/>
                    </a:cubicBezTo>
                    <a:cubicBezTo>
                      <a:pt x="2200" y="436"/>
                      <a:pt x="2199" y="436"/>
                      <a:pt x="2199" y="437"/>
                    </a:cubicBezTo>
                    <a:cubicBezTo>
                      <a:pt x="2198" y="439"/>
                      <a:pt x="2199" y="442"/>
                      <a:pt x="2199" y="444"/>
                    </a:cubicBezTo>
                    <a:cubicBezTo>
                      <a:pt x="2199" y="445"/>
                      <a:pt x="2199" y="447"/>
                      <a:pt x="2199" y="448"/>
                    </a:cubicBezTo>
                    <a:cubicBezTo>
                      <a:pt x="2199" y="450"/>
                      <a:pt x="2198" y="451"/>
                      <a:pt x="2197" y="452"/>
                    </a:cubicBezTo>
                    <a:cubicBezTo>
                      <a:pt x="2197" y="452"/>
                      <a:pt x="2193" y="454"/>
                      <a:pt x="2193" y="453"/>
                    </a:cubicBezTo>
                    <a:cubicBezTo>
                      <a:pt x="2193" y="452"/>
                      <a:pt x="2192" y="451"/>
                      <a:pt x="2193" y="450"/>
                    </a:cubicBezTo>
                    <a:cubicBezTo>
                      <a:pt x="2193" y="448"/>
                      <a:pt x="2195" y="448"/>
                      <a:pt x="2195" y="446"/>
                    </a:cubicBezTo>
                    <a:cubicBezTo>
                      <a:pt x="2199" y="444"/>
                      <a:pt x="2198" y="438"/>
                      <a:pt x="2198" y="435"/>
                    </a:cubicBezTo>
                    <a:cubicBezTo>
                      <a:pt x="2197" y="429"/>
                      <a:pt x="2193" y="429"/>
                      <a:pt x="2189" y="430"/>
                    </a:cubicBezTo>
                    <a:cubicBezTo>
                      <a:pt x="2189" y="432"/>
                      <a:pt x="2188" y="434"/>
                      <a:pt x="2188" y="437"/>
                    </a:cubicBezTo>
                    <a:cubicBezTo>
                      <a:pt x="2188" y="438"/>
                      <a:pt x="2189" y="442"/>
                      <a:pt x="2188" y="444"/>
                    </a:cubicBezTo>
                    <a:cubicBezTo>
                      <a:pt x="2187" y="445"/>
                      <a:pt x="2185" y="446"/>
                      <a:pt x="2183" y="445"/>
                    </a:cubicBezTo>
                    <a:cubicBezTo>
                      <a:pt x="2182" y="443"/>
                      <a:pt x="2183" y="441"/>
                      <a:pt x="2183" y="439"/>
                    </a:cubicBezTo>
                    <a:cubicBezTo>
                      <a:pt x="2183" y="436"/>
                      <a:pt x="2183" y="435"/>
                      <a:pt x="2184" y="433"/>
                    </a:cubicBezTo>
                    <a:cubicBezTo>
                      <a:pt x="2185" y="430"/>
                      <a:pt x="2186" y="430"/>
                      <a:pt x="2185" y="427"/>
                    </a:cubicBezTo>
                    <a:cubicBezTo>
                      <a:pt x="2184" y="423"/>
                      <a:pt x="2183" y="418"/>
                      <a:pt x="2179" y="418"/>
                    </a:cubicBezTo>
                    <a:cubicBezTo>
                      <a:pt x="2178" y="416"/>
                      <a:pt x="2179" y="415"/>
                      <a:pt x="2179" y="414"/>
                    </a:cubicBezTo>
                    <a:cubicBezTo>
                      <a:pt x="2185" y="413"/>
                      <a:pt x="2187" y="418"/>
                      <a:pt x="2191" y="422"/>
                    </a:cubicBezTo>
                    <a:cubicBezTo>
                      <a:pt x="2194" y="424"/>
                      <a:pt x="2197" y="426"/>
                      <a:pt x="2201" y="427"/>
                    </a:cubicBezTo>
                    <a:cubicBezTo>
                      <a:pt x="2203" y="428"/>
                      <a:pt x="2205" y="430"/>
                      <a:pt x="2207" y="429"/>
                    </a:cubicBezTo>
                    <a:cubicBezTo>
                      <a:pt x="2209" y="428"/>
                      <a:pt x="2209" y="426"/>
                      <a:pt x="2210" y="424"/>
                    </a:cubicBezTo>
                    <a:cubicBezTo>
                      <a:pt x="2212" y="423"/>
                      <a:pt x="2214" y="422"/>
                      <a:pt x="2212" y="420"/>
                    </a:cubicBezTo>
                    <a:cubicBezTo>
                      <a:pt x="2212" y="418"/>
                      <a:pt x="2211" y="418"/>
                      <a:pt x="2211" y="417"/>
                    </a:cubicBezTo>
                    <a:cubicBezTo>
                      <a:pt x="2210" y="416"/>
                      <a:pt x="2211" y="415"/>
                      <a:pt x="2211" y="414"/>
                    </a:cubicBezTo>
                    <a:cubicBezTo>
                      <a:pt x="2212" y="414"/>
                      <a:pt x="2215" y="415"/>
                      <a:pt x="2216" y="415"/>
                    </a:cubicBezTo>
                    <a:cubicBezTo>
                      <a:pt x="2217" y="414"/>
                      <a:pt x="2216" y="411"/>
                      <a:pt x="2216" y="410"/>
                    </a:cubicBezTo>
                    <a:cubicBezTo>
                      <a:pt x="2216" y="405"/>
                      <a:pt x="2217" y="405"/>
                      <a:pt x="2212" y="404"/>
                    </a:cubicBezTo>
                    <a:cubicBezTo>
                      <a:pt x="2207" y="403"/>
                      <a:pt x="2211" y="401"/>
                      <a:pt x="2209" y="398"/>
                    </a:cubicBezTo>
                    <a:cubicBezTo>
                      <a:pt x="2208" y="395"/>
                      <a:pt x="2205" y="395"/>
                      <a:pt x="2202" y="395"/>
                    </a:cubicBezTo>
                    <a:cubicBezTo>
                      <a:pt x="2199" y="396"/>
                      <a:pt x="2196" y="397"/>
                      <a:pt x="2192" y="397"/>
                    </a:cubicBezTo>
                    <a:cubicBezTo>
                      <a:pt x="2190" y="396"/>
                      <a:pt x="2188" y="394"/>
                      <a:pt x="2185" y="394"/>
                    </a:cubicBezTo>
                    <a:cubicBezTo>
                      <a:pt x="2184" y="394"/>
                      <a:pt x="2182" y="394"/>
                      <a:pt x="2181" y="395"/>
                    </a:cubicBezTo>
                    <a:cubicBezTo>
                      <a:pt x="2180" y="396"/>
                      <a:pt x="2180" y="398"/>
                      <a:pt x="2179" y="399"/>
                    </a:cubicBezTo>
                    <a:cubicBezTo>
                      <a:pt x="2178" y="399"/>
                      <a:pt x="2177" y="399"/>
                      <a:pt x="2176" y="400"/>
                    </a:cubicBezTo>
                    <a:cubicBezTo>
                      <a:pt x="2175" y="401"/>
                      <a:pt x="2175" y="402"/>
                      <a:pt x="2175" y="403"/>
                    </a:cubicBezTo>
                    <a:cubicBezTo>
                      <a:pt x="2175" y="405"/>
                      <a:pt x="2176" y="407"/>
                      <a:pt x="2174" y="408"/>
                    </a:cubicBezTo>
                    <a:cubicBezTo>
                      <a:pt x="2173" y="406"/>
                      <a:pt x="2172" y="406"/>
                      <a:pt x="2170" y="405"/>
                    </a:cubicBezTo>
                    <a:cubicBezTo>
                      <a:pt x="2169" y="404"/>
                      <a:pt x="2168" y="403"/>
                      <a:pt x="2167" y="402"/>
                    </a:cubicBezTo>
                    <a:cubicBezTo>
                      <a:pt x="2164" y="399"/>
                      <a:pt x="2158" y="400"/>
                      <a:pt x="2154" y="399"/>
                    </a:cubicBezTo>
                    <a:cubicBezTo>
                      <a:pt x="2152" y="398"/>
                      <a:pt x="2151" y="396"/>
                      <a:pt x="2149" y="395"/>
                    </a:cubicBezTo>
                    <a:cubicBezTo>
                      <a:pt x="2147" y="394"/>
                      <a:pt x="2145" y="395"/>
                      <a:pt x="2143" y="395"/>
                    </a:cubicBezTo>
                    <a:cubicBezTo>
                      <a:pt x="2141" y="396"/>
                      <a:pt x="2141" y="397"/>
                      <a:pt x="2139" y="397"/>
                    </a:cubicBezTo>
                    <a:cubicBezTo>
                      <a:pt x="2138" y="398"/>
                      <a:pt x="2135" y="398"/>
                      <a:pt x="2134" y="399"/>
                    </a:cubicBezTo>
                    <a:cubicBezTo>
                      <a:pt x="2132" y="399"/>
                      <a:pt x="2131" y="399"/>
                      <a:pt x="2129" y="399"/>
                    </a:cubicBezTo>
                    <a:cubicBezTo>
                      <a:pt x="2127" y="399"/>
                      <a:pt x="2122" y="399"/>
                      <a:pt x="2121" y="402"/>
                    </a:cubicBezTo>
                    <a:cubicBezTo>
                      <a:pt x="2122" y="403"/>
                      <a:pt x="2124" y="401"/>
                      <a:pt x="2125" y="402"/>
                    </a:cubicBezTo>
                    <a:cubicBezTo>
                      <a:pt x="2127" y="404"/>
                      <a:pt x="2123" y="404"/>
                      <a:pt x="2124" y="407"/>
                    </a:cubicBezTo>
                    <a:cubicBezTo>
                      <a:pt x="2128" y="407"/>
                      <a:pt x="2123" y="410"/>
                      <a:pt x="2123" y="412"/>
                    </a:cubicBezTo>
                    <a:cubicBezTo>
                      <a:pt x="2122" y="412"/>
                      <a:pt x="2121" y="410"/>
                      <a:pt x="2120" y="409"/>
                    </a:cubicBezTo>
                    <a:cubicBezTo>
                      <a:pt x="2118" y="408"/>
                      <a:pt x="2116" y="406"/>
                      <a:pt x="2114" y="405"/>
                    </a:cubicBezTo>
                    <a:cubicBezTo>
                      <a:pt x="2112" y="404"/>
                      <a:pt x="2109" y="406"/>
                      <a:pt x="2107" y="405"/>
                    </a:cubicBezTo>
                    <a:cubicBezTo>
                      <a:pt x="2105" y="404"/>
                      <a:pt x="2106" y="403"/>
                      <a:pt x="2104" y="402"/>
                    </a:cubicBezTo>
                    <a:cubicBezTo>
                      <a:pt x="2104" y="401"/>
                      <a:pt x="2103" y="401"/>
                      <a:pt x="2102" y="400"/>
                    </a:cubicBezTo>
                    <a:cubicBezTo>
                      <a:pt x="2100" y="398"/>
                      <a:pt x="2100" y="398"/>
                      <a:pt x="2097" y="399"/>
                    </a:cubicBezTo>
                    <a:cubicBezTo>
                      <a:pt x="2093" y="399"/>
                      <a:pt x="2093" y="400"/>
                      <a:pt x="2090" y="403"/>
                    </a:cubicBezTo>
                    <a:cubicBezTo>
                      <a:pt x="2088" y="405"/>
                      <a:pt x="2087" y="404"/>
                      <a:pt x="2084" y="405"/>
                    </a:cubicBezTo>
                    <a:cubicBezTo>
                      <a:pt x="2082" y="405"/>
                      <a:pt x="2081" y="407"/>
                      <a:pt x="2078" y="407"/>
                    </a:cubicBezTo>
                    <a:cubicBezTo>
                      <a:pt x="2077" y="404"/>
                      <a:pt x="2081" y="404"/>
                      <a:pt x="2082" y="403"/>
                    </a:cubicBezTo>
                    <a:cubicBezTo>
                      <a:pt x="2082" y="402"/>
                      <a:pt x="2082" y="397"/>
                      <a:pt x="2082" y="397"/>
                    </a:cubicBezTo>
                    <a:cubicBezTo>
                      <a:pt x="2082" y="393"/>
                      <a:pt x="2076" y="393"/>
                      <a:pt x="2073" y="395"/>
                    </a:cubicBezTo>
                    <a:cubicBezTo>
                      <a:pt x="2072" y="396"/>
                      <a:pt x="2071" y="397"/>
                      <a:pt x="2070" y="398"/>
                    </a:cubicBezTo>
                    <a:cubicBezTo>
                      <a:pt x="2068" y="399"/>
                      <a:pt x="2065" y="398"/>
                      <a:pt x="2063" y="398"/>
                    </a:cubicBezTo>
                    <a:cubicBezTo>
                      <a:pt x="2059" y="398"/>
                      <a:pt x="2055" y="397"/>
                      <a:pt x="2051" y="398"/>
                    </a:cubicBezTo>
                    <a:cubicBezTo>
                      <a:pt x="2051" y="398"/>
                      <a:pt x="2051" y="399"/>
                      <a:pt x="2051" y="400"/>
                    </a:cubicBezTo>
                    <a:cubicBezTo>
                      <a:pt x="2056" y="400"/>
                      <a:pt x="2059" y="400"/>
                      <a:pt x="2063" y="402"/>
                    </a:cubicBezTo>
                    <a:cubicBezTo>
                      <a:pt x="2064" y="403"/>
                      <a:pt x="2068" y="405"/>
                      <a:pt x="2068" y="407"/>
                    </a:cubicBezTo>
                    <a:cubicBezTo>
                      <a:pt x="2069" y="411"/>
                      <a:pt x="2066" y="408"/>
                      <a:pt x="2065" y="408"/>
                    </a:cubicBezTo>
                    <a:cubicBezTo>
                      <a:pt x="2061" y="407"/>
                      <a:pt x="2057" y="405"/>
                      <a:pt x="2052" y="405"/>
                    </a:cubicBezTo>
                    <a:cubicBezTo>
                      <a:pt x="2050" y="405"/>
                      <a:pt x="2048" y="405"/>
                      <a:pt x="2048" y="403"/>
                    </a:cubicBezTo>
                    <a:cubicBezTo>
                      <a:pt x="2047" y="399"/>
                      <a:pt x="2051" y="399"/>
                      <a:pt x="2046" y="397"/>
                    </a:cubicBezTo>
                    <a:cubicBezTo>
                      <a:pt x="2042" y="396"/>
                      <a:pt x="2039" y="396"/>
                      <a:pt x="2036" y="397"/>
                    </a:cubicBezTo>
                    <a:cubicBezTo>
                      <a:pt x="2033" y="399"/>
                      <a:pt x="2030" y="400"/>
                      <a:pt x="2027" y="399"/>
                    </a:cubicBezTo>
                    <a:cubicBezTo>
                      <a:pt x="2023" y="398"/>
                      <a:pt x="2020" y="395"/>
                      <a:pt x="2016" y="395"/>
                    </a:cubicBezTo>
                    <a:cubicBezTo>
                      <a:pt x="2013" y="395"/>
                      <a:pt x="2008" y="395"/>
                      <a:pt x="2006" y="397"/>
                    </a:cubicBezTo>
                    <a:cubicBezTo>
                      <a:pt x="2004" y="398"/>
                      <a:pt x="2003" y="401"/>
                      <a:pt x="2001" y="403"/>
                    </a:cubicBezTo>
                    <a:cubicBezTo>
                      <a:pt x="2000" y="404"/>
                      <a:pt x="1998" y="405"/>
                      <a:pt x="1997" y="405"/>
                    </a:cubicBezTo>
                    <a:cubicBezTo>
                      <a:pt x="1995" y="404"/>
                      <a:pt x="1995" y="403"/>
                      <a:pt x="1992" y="402"/>
                    </a:cubicBezTo>
                    <a:cubicBezTo>
                      <a:pt x="1990" y="402"/>
                      <a:pt x="1986" y="403"/>
                      <a:pt x="1985" y="406"/>
                    </a:cubicBezTo>
                    <a:cubicBezTo>
                      <a:pt x="1983" y="406"/>
                      <a:pt x="1982" y="406"/>
                      <a:pt x="1981" y="405"/>
                    </a:cubicBezTo>
                    <a:cubicBezTo>
                      <a:pt x="1979" y="404"/>
                      <a:pt x="1980" y="403"/>
                      <a:pt x="1977" y="402"/>
                    </a:cubicBezTo>
                    <a:cubicBezTo>
                      <a:pt x="1976" y="402"/>
                      <a:pt x="1975" y="403"/>
                      <a:pt x="1974" y="402"/>
                    </a:cubicBezTo>
                    <a:cubicBezTo>
                      <a:pt x="1973" y="402"/>
                      <a:pt x="1974" y="401"/>
                      <a:pt x="1973" y="400"/>
                    </a:cubicBezTo>
                    <a:cubicBezTo>
                      <a:pt x="1971" y="398"/>
                      <a:pt x="1967" y="398"/>
                      <a:pt x="1965" y="397"/>
                    </a:cubicBezTo>
                    <a:cubicBezTo>
                      <a:pt x="1962" y="395"/>
                      <a:pt x="1961" y="393"/>
                      <a:pt x="1959" y="392"/>
                    </a:cubicBezTo>
                    <a:cubicBezTo>
                      <a:pt x="1957" y="390"/>
                      <a:pt x="1954" y="390"/>
                      <a:pt x="1951" y="390"/>
                    </a:cubicBezTo>
                    <a:cubicBezTo>
                      <a:pt x="1949" y="390"/>
                      <a:pt x="1945" y="391"/>
                      <a:pt x="1944" y="389"/>
                    </a:cubicBezTo>
                    <a:cubicBezTo>
                      <a:pt x="1943" y="388"/>
                      <a:pt x="1945" y="386"/>
                      <a:pt x="1945" y="385"/>
                    </a:cubicBezTo>
                    <a:cubicBezTo>
                      <a:pt x="1945" y="380"/>
                      <a:pt x="1941" y="379"/>
                      <a:pt x="1940" y="375"/>
                    </a:cubicBezTo>
                    <a:cubicBezTo>
                      <a:pt x="1940" y="372"/>
                      <a:pt x="1944" y="368"/>
                      <a:pt x="1938" y="366"/>
                    </a:cubicBezTo>
                    <a:cubicBezTo>
                      <a:pt x="1937" y="366"/>
                      <a:pt x="1934" y="366"/>
                      <a:pt x="1932" y="366"/>
                    </a:cubicBezTo>
                    <a:cubicBezTo>
                      <a:pt x="1927" y="367"/>
                      <a:pt x="1924" y="367"/>
                      <a:pt x="1920" y="369"/>
                    </a:cubicBezTo>
                    <a:cubicBezTo>
                      <a:pt x="1918" y="370"/>
                      <a:pt x="1911" y="372"/>
                      <a:pt x="1913" y="367"/>
                    </a:cubicBezTo>
                    <a:cubicBezTo>
                      <a:pt x="1914" y="364"/>
                      <a:pt x="1918" y="366"/>
                      <a:pt x="1920" y="364"/>
                    </a:cubicBezTo>
                    <a:cubicBezTo>
                      <a:pt x="1922" y="361"/>
                      <a:pt x="1919" y="357"/>
                      <a:pt x="1920" y="354"/>
                    </a:cubicBezTo>
                    <a:cubicBezTo>
                      <a:pt x="1921" y="351"/>
                      <a:pt x="1923" y="347"/>
                      <a:pt x="1925" y="345"/>
                    </a:cubicBezTo>
                    <a:cubicBezTo>
                      <a:pt x="1928" y="342"/>
                      <a:pt x="1932" y="342"/>
                      <a:pt x="1935" y="340"/>
                    </a:cubicBezTo>
                    <a:cubicBezTo>
                      <a:pt x="1938" y="339"/>
                      <a:pt x="1942" y="338"/>
                      <a:pt x="1945" y="338"/>
                    </a:cubicBezTo>
                    <a:cubicBezTo>
                      <a:pt x="1948" y="338"/>
                      <a:pt x="1951" y="340"/>
                      <a:pt x="1954" y="341"/>
                    </a:cubicBezTo>
                    <a:cubicBezTo>
                      <a:pt x="1957" y="342"/>
                      <a:pt x="1957" y="344"/>
                      <a:pt x="1959" y="345"/>
                    </a:cubicBezTo>
                    <a:cubicBezTo>
                      <a:pt x="1960" y="347"/>
                      <a:pt x="1961" y="347"/>
                      <a:pt x="1963" y="349"/>
                    </a:cubicBezTo>
                    <a:cubicBezTo>
                      <a:pt x="1965" y="350"/>
                      <a:pt x="1966" y="352"/>
                      <a:pt x="1968" y="353"/>
                    </a:cubicBezTo>
                    <a:cubicBezTo>
                      <a:pt x="1970" y="354"/>
                      <a:pt x="1970" y="353"/>
                      <a:pt x="1972" y="353"/>
                    </a:cubicBezTo>
                    <a:cubicBezTo>
                      <a:pt x="1980" y="354"/>
                      <a:pt x="1978" y="364"/>
                      <a:pt x="1986" y="366"/>
                    </a:cubicBezTo>
                    <a:cubicBezTo>
                      <a:pt x="1987" y="369"/>
                      <a:pt x="1982" y="371"/>
                      <a:pt x="1984" y="374"/>
                    </a:cubicBezTo>
                    <a:cubicBezTo>
                      <a:pt x="1985" y="377"/>
                      <a:pt x="1988" y="378"/>
                      <a:pt x="1990" y="378"/>
                    </a:cubicBezTo>
                    <a:cubicBezTo>
                      <a:pt x="1991" y="378"/>
                      <a:pt x="1994" y="377"/>
                      <a:pt x="1995" y="378"/>
                    </a:cubicBezTo>
                    <a:cubicBezTo>
                      <a:pt x="1997" y="378"/>
                      <a:pt x="1998" y="379"/>
                      <a:pt x="1999" y="380"/>
                    </a:cubicBezTo>
                    <a:cubicBezTo>
                      <a:pt x="2002" y="381"/>
                      <a:pt x="2005" y="380"/>
                      <a:pt x="2007" y="379"/>
                    </a:cubicBezTo>
                    <a:cubicBezTo>
                      <a:pt x="2011" y="379"/>
                      <a:pt x="2013" y="380"/>
                      <a:pt x="2017" y="380"/>
                    </a:cubicBezTo>
                    <a:cubicBezTo>
                      <a:pt x="2020" y="380"/>
                      <a:pt x="2021" y="378"/>
                      <a:pt x="2023" y="377"/>
                    </a:cubicBezTo>
                    <a:cubicBezTo>
                      <a:pt x="2026" y="375"/>
                      <a:pt x="2029" y="377"/>
                      <a:pt x="2032" y="376"/>
                    </a:cubicBezTo>
                    <a:cubicBezTo>
                      <a:pt x="2035" y="375"/>
                      <a:pt x="2037" y="374"/>
                      <a:pt x="2040" y="374"/>
                    </a:cubicBezTo>
                    <a:cubicBezTo>
                      <a:pt x="2041" y="374"/>
                      <a:pt x="2049" y="374"/>
                      <a:pt x="2049" y="374"/>
                    </a:cubicBezTo>
                    <a:cubicBezTo>
                      <a:pt x="2050" y="375"/>
                      <a:pt x="2050" y="375"/>
                      <a:pt x="2049" y="376"/>
                    </a:cubicBezTo>
                    <a:cubicBezTo>
                      <a:pt x="2046" y="376"/>
                      <a:pt x="2042" y="376"/>
                      <a:pt x="2040" y="379"/>
                    </a:cubicBezTo>
                    <a:cubicBezTo>
                      <a:pt x="2039" y="381"/>
                      <a:pt x="2040" y="383"/>
                      <a:pt x="2038" y="384"/>
                    </a:cubicBezTo>
                    <a:cubicBezTo>
                      <a:pt x="2036" y="385"/>
                      <a:pt x="2033" y="384"/>
                      <a:pt x="2031" y="383"/>
                    </a:cubicBezTo>
                    <a:cubicBezTo>
                      <a:pt x="2026" y="383"/>
                      <a:pt x="2026" y="385"/>
                      <a:pt x="2029" y="388"/>
                    </a:cubicBezTo>
                    <a:cubicBezTo>
                      <a:pt x="2031" y="390"/>
                      <a:pt x="2032" y="392"/>
                      <a:pt x="2034" y="391"/>
                    </a:cubicBezTo>
                    <a:cubicBezTo>
                      <a:pt x="2037" y="391"/>
                      <a:pt x="2038" y="388"/>
                      <a:pt x="2040" y="388"/>
                    </a:cubicBezTo>
                    <a:cubicBezTo>
                      <a:pt x="2042" y="388"/>
                      <a:pt x="2042" y="390"/>
                      <a:pt x="2044" y="391"/>
                    </a:cubicBezTo>
                    <a:cubicBezTo>
                      <a:pt x="2045" y="391"/>
                      <a:pt x="2047" y="390"/>
                      <a:pt x="2048" y="391"/>
                    </a:cubicBezTo>
                    <a:cubicBezTo>
                      <a:pt x="2049" y="391"/>
                      <a:pt x="2051" y="392"/>
                      <a:pt x="2052" y="392"/>
                    </a:cubicBezTo>
                    <a:cubicBezTo>
                      <a:pt x="2053" y="392"/>
                      <a:pt x="2055" y="393"/>
                      <a:pt x="2056" y="393"/>
                    </a:cubicBezTo>
                    <a:cubicBezTo>
                      <a:pt x="2058" y="393"/>
                      <a:pt x="2060" y="393"/>
                      <a:pt x="2061" y="392"/>
                    </a:cubicBezTo>
                    <a:cubicBezTo>
                      <a:pt x="2062" y="391"/>
                      <a:pt x="2062" y="390"/>
                      <a:pt x="2062" y="389"/>
                    </a:cubicBezTo>
                    <a:cubicBezTo>
                      <a:pt x="2064" y="387"/>
                      <a:pt x="2065" y="388"/>
                      <a:pt x="2067" y="387"/>
                    </a:cubicBezTo>
                    <a:cubicBezTo>
                      <a:pt x="2070" y="387"/>
                      <a:pt x="2070" y="387"/>
                      <a:pt x="2071" y="385"/>
                    </a:cubicBezTo>
                    <a:cubicBezTo>
                      <a:pt x="2073" y="382"/>
                      <a:pt x="2073" y="383"/>
                      <a:pt x="2075" y="382"/>
                    </a:cubicBezTo>
                    <a:cubicBezTo>
                      <a:pt x="2077" y="382"/>
                      <a:pt x="2080" y="383"/>
                      <a:pt x="2082" y="382"/>
                    </a:cubicBezTo>
                    <a:cubicBezTo>
                      <a:pt x="2083" y="381"/>
                      <a:pt x="2085" y="379"/>
                      <a:pt x="2086" y="378"/>
                    </a:cubicBezTo>
                    <a:cubicBezTo>
                      <a:pt x="2087" y="377"/>
                      <a:pt x="2087" y="377"/>
                      <a:pt x="2087" y="375"/>
                    </a:cubicBezTo>
                    <a:cubicBezTo>
                      <a:pt x="2088" y="369"/>
                      <a:pt x="2091" y="370"/>
                      <a:pt x="2096" y="369"/>
                    </a:cubicBezTo>
                    <a:cubicBezTo>
                      <a:pt x="2101" y="368"/>
                      <a:pt x="2099" y="365"/>
                      <a:pt x="2100" y="362"/>
                    </a:cubicBezTo>
                    <a:cubicBezTo>
                      <a:pt x="2102" y="359"/>
                      <a:pt x="2106" y="357"/>
                      <a:pt x="2104" y="354"/>
                    </a:cubicBezTo>
                    <a:cubicBezTo>
                      <a:pt x="2103" y="351"/>
                      <a:pt x="2098" y="353"/>
                      <a:pt x="2096" y="353"/>
                    </a:cubicBezTo>
                    <a:cubicBezTo>
                      <a:pt x="2095" y="354"/>
                      <a:pt x="2089" y="353"/>
                      <a:pt x="2091" y="350"/>
                    </a:cubicBezTo>
                    <a:cubicBezTo>
                      <a:pt x="2091" y="350"/>
                      <a:pt x="2094" y="350"/>
                      <a:pt x="2095" y="349"/>
                    </a:cubicBezTo>
                    <a:cubicBezTo>
                      <a:pt x="2098" y="349"/>
                      <a:pt x="2101" y="347"/>
                      <a:pt x="2103" y="347"/>
                    </a:cubicBezTo>
                    <a:cubicBezTo>
                      <a:pt x="2107" y="348"/>
                      <a:pt x="2109" y="350"/>
                      <a:pt x="2113" y="349"/>
                    </a:cubicBezTo>
                    <a:cubicBezTo>
                      <a:pt x="2115" y="349"/>
                      <a:pt x="2116" y="347"/>
                      <a:pt x="2118" y="347"/>
                    </a:cubicBezTo>
                    <a:cubicBezTo>
                      <a:pt x="2120" y="347"/>
                      <a:pt x="2121" y="348"/>
                      <a:pt x="2123" y="348"/>
                    </a:cubicBezTo>
                    <a:cubicBezTo>
                      <a:pt x="2126" y="348"/>
                      <a:pt x="2126" y="343"/>
                      <a:pt x="2130" y="345"/>
                    </a:cubicBezTo>
                    <a:cubicBezTo>
                      <a:pt x="2132" y="345"/>
                      <a:pt x="2132" y="347"/>
                      <a:pt x="2135" y="347"/>
                    </a:cubicBezTo>
                    <a:cubicBezTo>
                      <a:pt x="2137" y="347"/>
                      <a:pt x="2137" y="347"/>
                      <a:pt x="2137" y="345"/>
                    </a:cubicBezTo>
                    <a:cubicBezTo>
                      <a:pt x="2139" y="342"/>
                      <a:pt x="2139" y="340"/>
                      <a:pt x="2140" y="337"/>
                    </a:cubicBezTo>
                    <a:cubicBezTo>
                      <a:pt x="2141" y="333"/>
                      <a:pt x="2142" y="332"/>
                      <a:pt x="2137" y="333"/>
                    </a:cubicBezTo>
                    <a:cubicBezTo>
                      <a:pt x="2133" y="333"/>
                      <a:pt x="2131" y="333"/>
                      <a:pt x="2129" y="330"/>
                    </a:cubicBezTo>
                    <a:cubicBezTo>
                      <a:pt x="2127" y="327"/>
                      <a:pt x="2129" y="324"/>
                      <a:pt x="2125" y="324"/>
                    </a:cubicBezTo>
                    <a:cubicBezTo>
                      <a:pt x="2122" y="323"/>
                      <a:pt x="2119" y="324"/>
                      <a:pt x="2120" y="328"/>
                    </a:cubicBezTo>
                    <a:cubicBezTo>
                      <a:pt x="2119" y="328"/>
                      <a:pt x="2118" y="328"/>
                      <a:pt x="2117" y="328"/>
                    </a:cubicBezTo>
                    <a:cubicBezTo>
                      <a:pt x="2114" y="328"/>
                      <a:pt x="2111" y="328"/>
                      <a:pt x="2108" y="328"/>
                    </a:cubicBezTo>
                    <a:cubicBezTo>
                      <a:pt x="2103" y="328"/>
                      <a:pt x="2099" y="329"/>
                      <a:pt x="2094" y="330"/>
                    </a:cubicBezTo>
                    <a:cubicBezTo>
                      <a:pt x="2091" y="330"/>
                      <a:pt x="2088" y="330"/>
                      <a:pt x="2085" y="328"/>
                    </a:cubicBezTo>
                    <a:cubicBezTo>
                      <a:pt x="2084" y="327"/>
                      <a:pt x="2084" y="326"/>
                      <a:pt x="2082" y="326"/>
                    </a:cubicBezTo>
                    <a:cubicBezTo>
                      <a:pt x="2080" y="325"/>
                      <a:pt x="2078" y="326"/>
                      <a:pt x="2076" y="326"/>
                    </a:cubicBezTo>
                    <a:cubicBezTo>
                      <a:pt x="2074" y="325"/>
                      <a:pt x="2073" y="325"/>
                      <a:pt x="2071" y="325"/>
                    </a:cubicBezTo>
                    <a:cubicBezTo>
                      <a:pt x="2069" y="326"/>
                      <a:pt x="2067" y="326"/>
                      <a:pt x="2065" y="326"/>
                    </a:cubicBezTo>
                    <a:cubicBezTo>
                      <a:pt x="2064" y="327"/>
                      <a:pt x="2063" y="328"/>
                      <a:pt x="2062" y="329"/>
                    </a:cubicBezTo>
                    <a:cubicBezTo>
                      <a:pt x="2059" y="330"/>
                      <a:pt x="2056" y="327"/>
                      <a:pt x="2052" y="326"/>
                    </a:cubicBezTo>
                    <a:cubicBezTo>
                      <a:pt x="2049" y="325"/>
                      <a:pt x="2046" y="328"/>
                      <a:pt x="2042" y="329"/>
                    </a:cubicBezTo>
                    <a:cubicBezTo>
                      <a:pt x="2040" y="329"/>
                      <a:pt x="2038" y="327"/>
                      <a:pt x="2036" y="326"/>
                    </a:cubicBezTo>
                    <a:cubicBezTo>
                      <a:pt x="2034" y="326"/>
                      <a:pt x="2031" y="326"/>
                      <a:pt x="2030" y="325"/>
                    </a:cubicBezTo>
                    <a:cubicBezTo>
                      <a:pt x="2028" y="324"/>
                      <a:pt x="2028" y="323"/>
                      <a:pt x="2026" y="322"/>
                    </a:cubicBezTo>
                    <a:cubicBezTo>
                      <a:pt x="2025" y="322"/>
                      <a:pt x="2021" y="322"/>
                      <a:pt x="2021" y="322"/>
                    </a:cubicBezTo>
                    <a:cubicBezTo>
                      <a:pt x="2020" y="320"/>
                      <a:pt x="2019" y="320"/>
                      <a:pt x="2018" y="319"/>
                    </a:cubicBezTo>
                    <a:cubicBezTo>
                      <a:pt x="2016" y="318"/>
                      <a:pt x="2017" y="317"/>
                      <a:pt x="2016" y="315"/>
                    </a:cubicBezTo>
                    <a:cubicBezTo>
                      <a:pt x="2014" y="311"/>
                      <a:pt x="2011" y="315"/>
                      <a:pt x="2008" y="312"/>
                    </a:cubicBezTo>
                    <a:cubicBezTo>
                      <a:pt x="2006" y="311"/>
                      <a:pt x="2006" y="310"/>
                      <a:pt x="2005" y="309"/>
                    </a:cubicBezTo>
                    <a:cubicBezTo>
                      <a:pt x="2003" y="307"/>
                      <a:pt x="1999" y="306"/>
                      <a:pt x="1997" y="307"/>
                    </a:cubicBezTo>
                    <a:cubicBezTo>
                      <a:pt x="1994" y="309"/>
                      <a:pt x="1993" y="313"/>
                      <a:pt x="1993" y="316"/>
                    </a:cubicBezTo>
                    <a:cubicBezTo>
                      <a:pt x="1989" y="317"/>
                      <a:pt x="1989" y="315"/>
                      <a:pt x="1989" y="313"/>
                    </a:cubicBezTo>
                    <a:cubicBezTo>
                      <a:pt x="1988" y="309"/>
                      <a:pt x="1988" y="309"/>
                      <a:pt x="1985" y="306"/>
                    </a:cubicBezTo>
                    <a:cubicBezTo>
                      <a:pt x="1982" y="305"/>
                      <a:pt x="1979" y="304"/>
                      <a:pt x="1980" y="300"/>
                    </a:cubicBezTo>
                    <a:cubicBezTo>
                      <a:pt x="1981" y="298"/>
                      <a:pt x="1983" y="297"/>
                      <a:pt x="1985" y="297"/>
                    </a:cubicBezTo>
                    <a:cubicBezTo>
                      <a:pt x="1987" y="297"/>
                      <a:pt x="1987" y="298"/>
                      <a:pt x="1989" y="298"/>
                    </a:cubicBezTo>
                    <a:cubicBezTo>
                      <a:pt x="1990" y="297"/>
                      <a:pt x="1990" y="296"/>
                      <a:pt x="1991" y="296"/>
                    </a:cubicBezTo>
                    <a:cubicBezTo>
                      <a:pt x="1993" y="295"/>
                      <a:pt x="1996" y="295"/>
                      <a:pt x="1997" y="293"/>
                    </a:cubicBezTo>
                    <a:cubicBezTo>
                      <a:pt x="1999" y="290"/>
                      <a:pt x="1995" y="289"/>
                      <a:pt x="1995" y="288"/>
                    </a:cubicBezTo>
                    <a:cubicBezTo>
                      <a:pt x="1994" y="286"/>
                      <a:pt x="1994" y="283"/>
                      <a:pt x="1994" y="282"/>
                    </a:cubicBezTo>
                    <a:cubicBezTo>
                      <a:pt x="1991" y="280"/>
                      <a:pt x="1986" y="281"/>
                      <a:pt x="1982" y="281"/>
                    </a:cubicBezTo>
                    <a:cubicBezTo>
                      <a:pt x="1980" y="282"/>
                      <a:pt x="1979" y="281"/>
                      <a:pt x="1976" y="281"/>
                    </a:cubicBezTo>
                    <a:cubicBezTo>
                      <a:pt x="1975" y="281"/>
                      <a:pt x="1972" y="281"/>
                      <a:pt x="1973" y="284"/>
                    </a:cubicBezTo>
                    <a:cubicBezTo>
                      <a:pt x="1974" y="284"/>
                      <a:pt x="1976" y="286"/>
                      <a:pt x="1977" y="287"/>
                    </a:cubicBezTo>
                    <a:cubicBezTo>
                      <a:pt x="1979" y="287"/>
                      <a:pt x="1982" y="286"/>
                      <a:pt x="1982" y="289"/>
                    </a:cubicBezTo>
                    <a:cubicBezTo>
                      <a:pt x="1982" y="291"/>
                      <a:pt x="1979" y="291"/>
                      <a:pt x="1978" y="291"/>
                    </a:cubicBezTo>
                    <a:cubicBezTo>
                      <a:pt x="1976" y="291"/>
                      <a:pt x="1974" y="292"/>
                      <a:pt x="1972" y="292"/>
                    </a:cubicBezTo>
                    <a:cubicBezTo>
                      <a:pt x="1971" y="292"/>
                      <a:pt x="1970" y="290"/>
                      <a:pt x="1969" y="290"/>
                    </a:cubicBezTo>
                    <a:cubicBezTo>
                      <a:pt x="1967" y="289"/>
                      <a:pt x="1966" y="291"/>
                      <a:pt x="1964" y="292"/>
                    </a:cubicBezTo>
                    <a:cubicBezTo>
                      <a:pt x="1962" y="293"/>
                      <a:pt x="1957" y="293"/>
                      <a:pt x="1954" y="293"/>
                    </a:cubicBezTo>
                    <a:cubicBezTo>
                      <a:pt x="1953" y="292"/>
                      <a:pt x="1951" y="292"/>
                      <a:pt x="1950" y="292"/>
                    </a:cubicBezTo>
                    <a:cubicBezTo>
                      <a:pt x="1947" y="292"/>
                      <a:pt x="1948" y="292"/>
                      <a:pt x="1947" y="291"/>
                    </a:cubicBezTo>
                    <a:cubicBezTo>
                      <a:pt x="1945" y="288"/>
                      <a:pt x="1946" y="288"/>
                      <a:pt x="1943" y="288"/>
                    </a:cubicBezTo>
                    <a:cubicBezTo>
                      <a:pt x="1942" y="288"/>
                      <a:pt x="1940" y="288"/>
                      <a:pt x="1939" y="288"/>
                    </a:cubicBezTo>
                    <a:cubicBezTo>
                      <a:pt x="1936" y="287"/>
                      <a:pt x="1933" y="289"/>
                      <a:pt x="1929" y="289"/>
                    </a:cubicBezTo>
                    <a:cubicBezTo>
                      <a:pt x="1926" y="288"/>
                      <a:pt x="1928" y="287"/>
                      <a:pt x="1926" y="285"/>
                    </a:cubicBezTo>
                    <a:cubicBezTo>
                      <a:pt x="1925" y="284"/>
                      <a:pt x="1924" y="284"/>
                      <a:pt x="1922" y="284"/>
                    </a:cubicBezTo>
                    <a:cubicBezTo>
                      <a:pt x="1921" y="284"/>
                      <a:pt x="1920" y="285"/>
                      <a:pt x="1919" y="285"/>
                    </a:cubicBezTo>
                    <a:cubicBezTo>
                      <a:pt x="1917" y="285"/>
                      <a:pt x="1916" y="284"/>
                      <a:pt x="1915" y="284"/>
                    </a:cubicBezTo>
                    <a:cubicBezTo>
                      <a:pt x="1911" y="285"/>
                      <a:pt x="1907" y="287"/>
                      <a:pt x="1903" y="286"/>
                    </a:cubicBezTo>
                    <a:cubicBezTo>
                      <a:pt x="1902" y="286"/>
                      <a:pt x="1901" y="285"/>
                      <a:pt x="1899" y="286"/>
                    </a:cubicBezTo>
                    <a:cubicBezTo>
                      <a:pt x="1894" y="290"/>
                      <a:pt x="1896" y="296"/>
                      <a:pt x="1896" y="301"/>
                    </a:cubicBezTo>
                    <a:cubicBezTo>
                      <a:pt x="1897" y="305"/>
                      <a:pt x="1897" y="305"/>
                      <a:pt x="1901" y="305"/>
                    </a:cubicBezTo>
                    <a:cubicBezTo>
                      <a:pt x="1906" y="305"/>
                      <a:pt x="1910" y="307"/>
                      <a:pt x="1914" y="308"/>
                    </a:cubicBezTo>
                    <a:cubicBezTo>
                      <a:pt x="1918" y="309"/>
                      <a:pt x="1921" y="308"/>
                      <a:pt x="1925" y="308"/>
                    </a:cubicBezTo>
                    <a:cubicBezTo>
                      <a:pt x="1927" y="308"/>
                      <a:pt x="1932" y="308"/>
                      <a:pt x="1932" y="311"/>
                    </a:cubicBezTo>
                    <a:cubicBezTo>
                      <a:pt x="1932" y="314"/>
                      <a:pt x="1928" y="316"/>
                      <a:pt x="1927" y="319"/>
                    </a:cubicBezTo>
                    <a:cubicBezTo>
                      <a:pt x="1927" y="323"/>
                      <a:pt x="1928" y="324"/>
                      <a:pt x="1924" y="326"/>
                    </a:cubicBezTo>
                    <a:cubicBezTo>
                      <a:pt x="1923" y="327"/>
                      <a:pt x="1922" y="327"/>
                      <a:pt x="1921" y="328"/>
                    </a:cubicBezTo>
                    <a:cubicBezTo>
                      <a:pt x="1921" y="328"/>
                      <a:pt x="1921" y="329"/>
                      <a:pt x="1920" y="330"/>
                    </a:cubicBezTo>
                    <a:cubicBezTo>
                      <a:pt x="1917" y="331"/>
                      <a:pt x="1916" y="325"/>
                      <a:pt x="1915" y="324"/>
                    </a:cubicBezTo>
                    <a:cubicBezTo>
                      <a:pt x="1913" y="323"/>
                      <a:pt x="1910" y="323"/>
                      <a:pt x="1908" y="322"/>
                    </a:cubicBezTo>
                    <a:cubicBezTo>
                      <a:pt x="1904" y="321"/>
                      <a:pt x="1899" y="321"/>
                      <a:pt x="1895" y="320"/>
                    </a:cubicBezTo>
                    <a:cubicBezTo>
                      <a:pt x="1889" y="318"/>
                      <a:pt x="1884" y="316"/>
                      <a:pt x="1878" y="318"/>
                    </a:cubicBezTo>
                    <a:cubicBezTo>
                      <a:pt x="1875" y="319"/>
                      <a:pt x="1873" y="320"/>
                      <a:pt x="1870" y="320"/>
                    </a:cubicBezTo>
                    <a:cubicBezTo>
                      <a:pt x="1868" y="320"/>
                      <a:pt x="1867" y="320"/>
                      <a:pt x="1865" y="321"/>
                    </a:cubicBezTo>
                    <a:cubicBezTo>
                      <a:pt x="1863" y="322"/>
                      <a:pt x="1863" y="324"/>
                      <a:pt x="1861" y="323"/>
                    </a:cubicBezTo>
                    <a:cubicBezTo>
                      <a:pt x="1860" y="323"/>
                      <a:pt x="1858" y="321"/>
                      <a:pt x="1857" y="320"/>
                    </a:cubicBezTo>
                    <a:cubicBezTo>
                      <a:pt x="1857" y="317"/>
                      <a:pt x="1858" y="317"/>
                      <a:pt x="1860" y="316"/>
                    </a:cubicBezTo>
                    <a:cubicBezTo>
                      <a:pt x="1861" y="315"/>
                      <a:pt x="1862" y="315"/>
                      <a:pt x="1864" y="314"/>
                    </a:cubicBezTo>
                    <a:cubicBezTo>
                      <a:pt x="1867" y="312"/>
                      <a:pt x="1873" y="313"/>
                      <a:pt x="1875" y="309"/>
                    </a:cubicBezTo>
                    <a:cubicBezTo>
                      <a:pt x="1876" y="308"/>
                      <a:pt x="1877" y="306"/>
                      <a:pt x="1878" y="305"/>
                    </a:cubicBezTo>
                    <a:cubicBezTo>
                      <a:pt x="1881" y="303"/>
                      <a:pt x="1882" y="304"/>
                      <a:pt x="1884" y="303"/>
                    </a:cubicBezTo>
                    <a:cubicBezTo>
                      <a:pt x="1887" y="301"/>
                      <a:pt x="1886" y="300"/>
                      <a:pt x="1887" y="298"/>
                    </a:cubicBezTo>
                    <a:cubicBezTo>
                      <a:pt x="1887" y="296"/>
                      <a:pt x="1888" y="296"/>
                      <a:pt x="1888" y="294"/>
                    </a:cubicBezTo>
                    <a:cubicBezTo>
                      <a:pt x="1890" y="287"/>
                      <a:pt x="1880" y="290"/>
                      <a:pt x="1877" y="289"/>
                    </a:cubicBezTo>
                    <a:cubicBezTo>
                      <a:pt x="1874" y="289"/>
                      <a:pt x="1874" y="289"/>
                      <a:pt x="1873" y="286"/>
                    </a:cubicBezTo>
                    <a:cubicBezTo>
                      <a:pt x="1870" y="286"/>
                      <a:pt x="1867" y="287"/>
                      <a:pt x="1864" y="289"/>
                    </a:cubicBezTo>
                    <a:cubicBezTo>
                      <a:pt x="1862" y="291"/>
                      <a:pt x="1861" y="293"/>
                      <a:pt x="1857" y="292"/>
                    </a:cubicBezTo>
                    <a:cubicBezTo>
                      <a:pt x="1858" y="289"/>
                      <a:pt x="1858" y="288"/>
                      <a:pt x="1858" y="286"/>
                    </a:cubicBezTo>
                    <a:cubicBezTo>
                      <a:pt x="1854" y="285"/>
                      <a:pt x="1848" y="288"/>
                      <a:pt x="1844" y="286"/>
                    </a:cubicBezTo>
                    <a:cubicBezTo>
                      <a:pt x="1839" y="283"/>
                      <a:pt x="1842" y="276"/>
                      <a:pt x="1834" y="278"/>
                    </a:cubicBezTo>
                    <a:cubicBezTo>
                      <a:pt x="1832" y="279"/>
                      <a:pt x="1830" y="281"/>
                      <a:pt x="1828" y="280"/>
                    </a:cubicBezTo>
                    <a:cubicBezTo>
                      <a:pt x="1826" y="279"/>
                      <a:pt x="1826" y="277"/>
                      <a:pt x="1823" y="277"/>
                    </a:cubicBezTo>
                    <a:cubicBezTo>
                      <a:pt x="1821" y="277"/>
                      <a:pt x="1819" y="278"/>
                      <a:pt x="1817" y="278"/>
                    </a:cubicBezTo>
                    <a:cubicBezTo>
                      <a:pt x="1814" y="277"/>
                      <a:pt x="1812" y="276"/>
                      <a:pt x="1809" y="277"/>
                    </a:cubicBezTo>
                    <a:cubicBezTo>
                      <a:pt x="1805" y="278"/>
                      <a:pt x="1804" y="281"/>
                      <a:pt x="1800" y="283"/>
                    </a:cubicBezTo>
                    <a:cubicBezTo>
                      <a:pt x="1798" y="284"/>
                      <a:pt x="1795" y="284"/>
                      <a:pt x="1795" y="282"/>
                    </a:cubicBezTo>
                    <a:cubicBezTo>
                      <a:pt x="1792" y="283"/>
                      <a:pt x="1790" y="285"/>
                      <a:pt x="1787" y="286"/>
                    </a:cubicBezTo>
                    <a:cubicBezTo>
                      <a:pt x="1784" y="287"/>
                      <a:pt x="1781" y="290"/>
                      <a:pt x="1777" y="292"/>
                    </a:cubicBezTo>
                    <a:cubicBezTo>
                      <a:pt x="1776" y="292"/>
                      <a:pt x="1775" y="292"/>
                      <a:pt x="1774" y="292"/>
                    </a:cubicBezTo>
                    <a:cubicBezTo>
                      <a:pt x="1772" y="293"/>
                      <a:pt x="1770" y="292"/>
                      <a:pt x="1768" y="292"/>
                    </a:cubicBezTo>
                    <a:cubicBezTo>
                      <a:pt x="1767" y="293"/>
                      <a:pt x="1766" y="293"/>
                      <a:pt x="1766" y="293"/>
                    </a:cubicBezTo>
                    <a:cubicBezTo>
                      <a:pt x="1764" y="294"/>
                      <a:pt x="1763" y="298"/>
                      <a:pt x="1760" y="301"/>
                    </a:cubicBezTo>
                    <a:cubicBezTo>
                      <a:pt x="1758" y="302"/>
                      <a:pt x="1756" y="303"/>
                      <a:pt x="1756" y="303"/>
                    </a:cubicBezTo>
                    <a:cubicBezTo>
                      <a:pt x="1756" y="303"/>
                      <a:pt x="1756" y="303"/>
                      <a:pt x="1755" y="305"/>
                    </a:cubicBezTo>
                    <a:cubicBezTo>
                      <a:pt x="1755" y="306"/>
                      <a:pt x="1755" y="307"/>
                      <a:pt x="1755" y="308"/>
                    </a:cubicBezTo>
                    <a:cubicBezTo>
                      <a:pt x="1755" y="309"/>
                      <a:pt x="1755" y="311"/>
                      <a:pt x="1756" y="313"/>
                    </a:cubicBezTo>
                    <a:cubicBezTo>
                      <a:pt x="1756" y="314"/>
                      <a:pt x="1756" y="316"/>
                      <a:pt x="1755" y="318"/>
                    </a:cubicBezTo>
                    <a:cubicBezTo>
                      <a:pt x="1754" y="321"/>
                      <a:pt x="1752" y="323"/>
                      <a:pt x="1751" y="324"/>
                    </a:cubicBezTo>
                    <a:cubicBezTo>
                      <a:pt x="1749" y="325"/>
                      <a:pt x="1747" y="325"/>
                      <a:pt x="1745" y="327"/>
                    </a:cubicBezTo>
                    <a:cubicBezTo>
                      <a:pt x="1742" y="329"/>
                      <a:pt x="1741" y="331"/>
                      <a:pt x="1736" y="333"/>
                    </a:cubicBezTo>
                    <a:cubicBezTo>
                      <a:pt x="1729" y="336"/>
                      <a:pt x="1721" y="337"/>
                      <a:pt x="1714" y="340"/>
                    </a:cubicBezTo>
                    <a:cubicBezTo>
                      <a:pt x="1708" y="342"/>
                      <a:pt x="1702" y="344"/>
                      <a:pt x="1695" y="345"/>
                    </a:cubicBezTo>
                    <a:cubicBezTo>
                      <a:pt x="1692" y="345"/>
                      <a:pt x="1688" y="345"/>
                      <a:pt x="1684" y="343"/>
                    </a:cubicBezTo>
                    <a:cubicBezTo>
                      <a:pt x="1683" y="343"/>
                      <a:pt x="1682" y="342"/>
                      <a:pt x="1681" y="341"/>
                    </a:cubicBezTo>
                    <a:cubicBezTo>
                      <a:pt x="1680" y="341"/>
                      <a:pt x="1680" y="341"/>
                      <a:pt x="1679" y="341"/>
                    </a:cubicBezTo>
                    <a:cubicBezTo>
                      <a:pt x="1679" y="341"/>
                      <a:pt x="1678" y="341"/>
                      <a:pt x="1677" y="341"/>
                    </a:cubicBezTo>
                    <a:cubicBezTo>
                      <a:pt x="1675" y="342"/>
                      <a:pt x="1673" y="346"/>
                      <a:pt x="1668" y="349"/>
                    </a:cubicBezTo>
                    <a:cubicBezTo>
                      <a:pt x="1665" y="351"/>
                      <a:pt x="1661" y="352"/>
                      <a:pt x="1657" y="352"/>
                    </a:cubicBezTo>
                    <a:cubicBezTo>
                      <a:pt x="1648" y="353"/>
                      <a:pt x="1640" y="351"/>
                      <a:pt x="1633" y="351"/>
                    </a:cubicBezTo>
                    <a:cubicBezTo>
                      <a:pt x="1632" y="351"/>
                      <a:pt x="1632" y="351"/>
                      <a:pt x="1632" y="351"/>
                    </a:cubicBezTo>
                    <a:cubicBezTo>
                      <a:pt x="1626" y="351"/>
                      <a:pt x="1621" y="353"/>
                      <a:pt x="1614" y="354"/>
                    </a:cubicBezTo>
                    <a:cubicBezTo>
                      <a:pt x="1611" y="354"/>
                      <a:pt x="1607" y="354"/>
                      <a:pt x="1603" y="352"/>
                    </a:cubicBezTo>
                    <a:cubicBezTo>
                      <a:pt x="1595" y="349"/>
                      <a:pt x="1589" y="341"/>
                      <a:pt x="1587" y="333"/>
                    </a:cubicBezTo>
                    <a:cubicBezTo>
                      <a:pt x="1587" y="331"/>
                      <a:pt x="1586" y="328"/>
                      <a:pt x="1586" y="324"/>
                    </a:cubicBezTo>
                    <a:cubicBezTo>
                      <a:pt x="1585" y="318"/>
                      <a:pt x="1585" y="311"/>
                      <a:pt x="1585" y="305"/>
                    </a:cubicBezTo>
                    <a:cubicBezTo>
                      <a:pt x="1584" y="292"/>
                      <a:pt x="1581" y="282"/>
                      <a:pt x="1573" y="279"/>
                    </a:cubicBezTo>
                    <a:cubicBezTo>
                      <a:pt x="1560" y="274"/>
                      <a:pt x="1544" y="275"/>
                      <a:pt x="1530" y="274"/>
                    </a:cubicBezTo>
                    <a:cubicBezTo>
                      <a:pt x="1521" y="274"/>
                      <a:pt x="1513" y="270"/>
                      <a:pt x="1505" y="270"/>
                    </a:cubicBezTo>
                    <a:cubicBezTo>
                      <a:pt x="1498" y="269"/>
                      <a:pt x="1491" y="269"/>
                      <a:pt x="1484" y="270"/>
                    </a:cubicBezTo>
                    <a:cubicBezTo>
                      <a:pt x="1484" y="270"/>
                      <a:pt x="1484" y="270"/>
                      <a:pt x="1484" y="270"/>
                    </a:cubicBezTo>
                    <a:cubicBezTo>
                      <a:pt x="1483" y="270"/>
                      <a:pt x="1483" y="270"/>
                      <a:pt x="1483" y="270"/>
                    </a:cubicBezTo>
                    <a:cubicBezTo>
                      <a:pt x="1469" y="271"/>
                      <a:pt x="1454" y="270"/>
                      <a:pt x="1440" y="266"/>
                    </a:cubicBezTo>
                    <a:cubicBezTo>
                      <a:pt x="1435" y="265"/>
                      <a:pt x="1432" y="263"/>
                      <a:pt x="1428" y="264"/>
                    </a:cubicBezTo>
                    <a:cubicBezTo>
                      <a:pt x="1428" y="264"/>
                      <a:pt x="1392" y="260"/>
                      <a:pt x="1380" y="235"/>
                    </a:cubicBezTo>
                    <a:cubicBezTo>
                      <a:pt x="1375" y="226"/>
                      <a:pt x="1368" y="229"/>
                      <a:pt x="1359" y="227"/>
                    </a:cubicBezTo>
                    <a:cubicBezTo>
                      <a:pt x="1353" y="227"/>
                      <a:pt x="1349" y="226"/>
                      <a:pt x="1344" y="221"/>
                    </a:cubicBezTo>
                    <a:cubicBezTo>
                      <a:pt x="1325" y="204"/>
                      <a:pt x="1321" y="178"/>
                      <a:pt x="1288" y="190"/>
                    </a:cubicBezTo>
                    <a:cubicBezTo>
                      <a:pt x="1279" y="193"/>
                      <a:pt x="1270" y="201"/>
                      <a:pt x="1260" y="203"/>
                    </a:cubicBezTo>
                    <a:cubicBezTo>
                      <a:pt x="1247" y="207"/>
                      <a:pt x="1227" y="204"/>
                      <a:pt x="1214" y="202"/>
                    </a:cubicBezTo>
                    <a:cubicBezTo>
                      <a:pt x="1191" y="198"/>
                      <a:pt x="1169" y="184"/>
                      <a:pt x="1166" y="161"/>
                    </a:cubicBezTo>
                    <a:cubicBezTo>
                      <a:pt x="1164" y="149"/>
                      <a:pt x="1162" y="137"/>
                      <a:pt x="1151" y="132"/>
                    </a:cubicBezTo>
                    <a:cubicBezTo>
                      <a:pt x="1135" y="124"/>
                      <a:pt x="1117" y="134"/>
                      <a:pt x="1102" y="128"/>
                    </a:cubicBezTo>
                    <a:cubicBezTo>
                      <a:pt x="1095" y="124"/>
                      <a:pt x="1101" y="117"/>
                      <a:pt x="1095" y="113"/>
                    </a:cubicBezTo>
                    <a:cubicBezTo>
                      <a:pt x="1079" y="104"/>
                      <a:pt x="1079" y="109"/>
                      <a:pt x="1067" y="94"/>
                    </a:cubicBezTo>
                    <a:cubicBezTo>
                      <a:pt x="1057" y="80"/>
                      <a:pt x="1034" y="58"/>
                      <a:pt x="1018" y="55"/>
                    </a:cubicBezTo>
                    <a:cubicBezTo>
                      <a:pt x="997" y="52"/>
                      <a:pt x="1007" y="62"/>
                      <a:pt x="998" y="71"/>
                    </a:cubicBezTo>
                    <a:cubicBezTo>
                      <a:pt x="990" y="79"/>
                      <a:pt x="979" y="80"/>
                      <a:pt x="971" y="90"/>
                    </a:cubicBezTo>
                    <a:cubicBezTo>
                      <a:pt x="957" y="108"/>
                      <a:pt x="935" y="136"/>
                      <a:pt x="905" y="120"/>
                    </a:cubicBezTo>
                    <a:cubicBezTo>
                      <a:pt x="893" y="114"/>
                      <a:pt x="870" y="90"/>
                      <a:pt x="872" y="75"/>
                    </a:cubicBezTo>
                    <a:cubicBezTo>
                      <a:pt x="874" y="54"/>
                      <a:pt x="894" y="43"/>
                      <a:pt x="892" y="19"/>
                    </a:cubicBezTo>
                    <a:cubicBezTo>
                      <a:pt x="22" y="1"/>
                      <a:pt x="22" y="1"/>
                      <a:pt x="22" y="1"/>
                    </a:cubicBezTo>
                    <a:cubicBezTo>
                      <a:pt x="15" y="1"/>
                      <a:pt x="8" y="1"/>
                      <a:pt x="1" y="0"/>
                    </a:cubicBezTo>
                    <a:cubicBezTo>
                      <a:pt x="0" y="1"/>
                      <a:pt x="0" y="1"/>
                      <a:pt x="0" y="2"/>
                    </a:cubicBezTo>
                    <a:cubicBezTo>
                      <a:pt x="0" y="6"/>
                      <a:pt x="1" y="9"/>
                      <a:pt x="2" y="13"/>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286" name="Freeform 4385"/>
              <p:cNvSpPr>
                <a:spLocks/>
              </p:cNvSpPr>
              <p:nvPr/>
            </p:nvSpPr>
            <p:spPr bwMode="auto">
              <a:xfrm>
                <a:off x="2978" y="1689"/>
                <a:ext cx="2" cy="2"/>
              </a:xfrm>
              <a:custGeom>
                <a:avLst/>
                <a:gdLst>
                  <a:gd name="T0" fmla="*/ 4 w 17"/>
                  <a:gd name="T1" fmla="*/ 6 h 9"/>
                  <a:gd name="T2" fmla="*/ 13 w 17"/>
                  <a:gd name="T3" fmla="*/ 7 h 9"/>
                  <a:gd name="T4" fmla="*/ 15 w 17"/>
                  <a:gd name="T5" fmla="*/ 2 h 9"/>
                  <a:gd name="T6" fmla="*/ 9 w 17"/>
                  <a:gd name="T7" fmla="*/ 2 h 9"/>
                  <a:gd name="T8" fmla="*/ 6 w 17"/>
                  <a:gd name="T9" fmla="*/ 3 h 9"/>
                  <a:gd name="T10" fmla="*/ 3 w 17"/>
                  <a:gd name="T11" fmla="*/ 2 h 9"/>
                  <a:gd name="T12" fmla="*/ 4 w 17"/>
                  <a:gd name="T13" fmla="*/ 6 h 9"/>
                </a:gdLst>
                <a:ahLst/>
                <a:cxnLst>
                  <a:cxn ang="0">
                    <a:pos x="T0" y="T1"/>
                  </a:cxn>
                  <a:cxn ang="0">
                    <a:pos x="T2" y="T3"/>
                  </a:cxn>
                  <a:cxn ang="0">
                    <a:pos x="T4" y="T5"/>
                  </a:cxn>
                  <a:cxn ang="0">
                    <a:pos x="T6" y="T7"/>
                  </a:cxn>
                  <a:cxn ang="0">
                    <a:pos x="T8" y="T9"/>
                  </a:cxn>
                  <a:cxn ang="0">
                    <a:pos x="T10" y="T11"/>
                  </a:cxn>
                  <a:cxn ang="0">
                    <a:pos x="T12" y="T13"/>
                  </a:cxn>
                </a:cxnLst>
                <a:rect l="0" t="0" r="r" b="b"/>
                <a:pathLst>
                  <a:path w="17" h="9">
                    <a:moveTo>
                      <a:pt x="4" y="6"/>
                    </a:moveTo>
                    <a:cubicBezTo>
                      <a:pt x="7" y="7"/>
                      <a:pt x="10" y="9"/>
                      <a:pt x="13" y="7"/>
                    </a:cubicBezTo>
                    <a:cubicBezTo>
                      <a:pt x="15" y="7"/>
                      <a:pt x="17" y="4"/>
                      <a:pt x="15" y="2"/>
                    </a:cubicBezTo>
                    <a:cubicBezTo>
                      <a:pt x="14" y="0"/>
                      <a:pt x="10" y="1"/>
                      <a:pt x="9" y="2"/>
                    </a:cubicBezTo>
                    <a:cubicBezTo>
                      <a:pt x="8" y="3"/>
                      <a:pt x="7" y="3"/>
                      <a:pt x="6" y="3"/>
                    </a:cubicBezTo>
                    <a:cubicBezTo>
                      <a:pt x="5" y="3"/>
                      <a:pt x="4" y="2"/>
                      <a:pt x="3" y="2"/>
                    </a:cubicBezTo>
                    <a:cubicBezTo>
                      <a:pt x="0" y="3"/>
                      <a:pt x="3" y="5"/>
                      <a:pt x="4" y="6"/>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287" name="Freeform 4386"/>
              <p:cNvSpPr>
                <a:spLocks/>
              </p:cNvSpPr>
              <p:nvPr/>
            </p:nvSpPr>
            <p:spPr bwMode="auto">
              <a:xfrm>
                <a:off x="2985" y="1699"/>
                <a:ext cx="1" cy="2"/>
              </a:xfrm>
              <a:custGeom>
                <a:avLst/>
                <a:gdLst>
                  <a:gd name="T0" fmla="*/ 2 w 5"/>
                  <a:gd name="T1" fmla="*/ 8 h 9"/>
                  <a:gd name="T2" fmla="*/ 3 w 5"/>
                  <a:gd name="T3" fmla="*/ 3 h 9"/>
                  <a:gd name="T4" fmla="*/ 2 w 5"/>
                  <a:gd name="T5" fmla="*/ 8 h 9"/>
                </a:gdLst>
                <a:ahLst/>
                <a:cxnLst>
                  <a:cxn ang="0">
                    <a:pos x="T0" y="T1"/>
                  </a:cxn>
                  <a:cxn ang="0">
                    <a:pos x="T2" y="T3"/>
                  </a:cxn>
                  <a:cxn ang="0">
                    <a:pos x="T4" y="T5"/>
                  </a:cxn>
                </a:cxnLst>
                <a:rect l="0" t="0" r="r" b="b"/>
                <a:pathLst>
                  <a:path w="5" h="9">
                    <a:moveTo>
                      <a:pt x="2" y="8"/>
                    </a:moveTo>
                    <a:cubicBezTo>
                      <a:pt x="5" y="9"/>
                      <a:pt x="4" y="4"/>
                      <a:pt x="3" y="3"/>
                    </a:cubicBezTo>
                    <a:cubicBezTo>
                      <a:pt x="0" y="0"/>
                      <a:pt x="0" y="7"/>
                      <a:pt x="2" y="8"/>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288" name="Freeform 4387"/>
              <p:cNvSpPr>
                <a:spLocks/>
              </p:cNvSpPr>
              <p:nvPr/>
            </p:nvSpPr>
            <p:spPr bwMode="auto">
              <a:xfrm>
                <a:off x="3730" y="3371"/>
                <a:ext cx="1" cy="0"/>
              </a:xfrm>
              <a:custGeom>
                <a:avLst/>
                <a:gdLst>
                  <a:gd name="T0" fmla="*/ 1 w 8"/>
                  <a:gd name="T1" fmla="*/ 2 h 6"/>
                  <a:gd name="T2" fmla="*/ 6 w 8"/>
                  <a:gd name="T3" fmla="*/ 5 h 6"/>
                  <a:gd name="T4" fmla="*/ 1 w 8"/>
                  <a:gd name="T5" fmla="*/ 2 h 6"/>
                </a:gdLst>
                <a:ahLst/>
                <a:cxnLst>
                  <a:cxn ang="0">
                    <a:pos x="T0" y="T1"/>
                  </a:cxn>
                  <a:cxn ang="0">
                    <a:pos x="T2" y="T3"/>
                  </a:cxn>
                  <a:cxn ang="0">
                    <a:pos x="T4" y="T5"/>
                  </a:cxn>
                </a:cxnLst>
                <a:rect l="0" t="0" r="r" b="b"/>
                <a:pathLst>
                  <a:path w="8" h="6">
                    <a:moveTo>
                      <a:pt x="1" y="2"/>
                    </a:moveTo>
                    <a:cubicBezTo>
                      <a:pt x="0" y="4"/>
                      <a:pt x="5" y="6"/>
                      <a:pt x="6" y="5"/>
                    </a:cubicBezTo>
                    <a:cubicBezTo>
                      <a:pt x="8" y="3"/>
                      <a:pt x="3" y="0"/>
                      <a:pt x="1" y="2"/>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289" name="Freeform 4388"/>
              <p:cNvSpPr>
                <a:spLocks/>
              </p:cNvSpPr>
              <p:nvPr/>
            </p:nvSpPr>
            <p:spPr bwMode="auto">
              <a:xfrm>
                <a:off x="3722" y="3373"/>
                <a:ext cx="2" cy="3"/>
              </a:xfrm>
              <a:custGeom>
                <a:avLst/>
                <a:gdLst>
                  <a:gd name="T0" fmla="*/ 13 w 15"/>
                  <a:gd name="T1" fmla="*/ 7 h 21"/>
                  <a:gd name="T2" fmla="*/ 15 w 15"/>
                  <a:gd name="T3" fmla="*/ 5 h 21"/>
                  <a:gd name="T4" fmla="*/ 11 w 15"/>
                  <a:gd name="T5" fmla="*/ 5 h 21"/>
                  <a:gd name="T6" fmla="*/ 10 w 15"/>
                  <a:gd name="T7" fmla="*/ 5 h 21"/>
                  <a:gd name="T8" fmla="*/ 9 w 15"/>
                  <a:gd name="T9" fmla="*/ 3 h 21"/>
                  <a:gd name="T10" fmla="*/ 8 w 15"/>
                  <a:gd name="T11" fmla="*/ 3 h 21"/>
                  <a:gd name="T12" fmla="*/ 6 w 15"/>
                  <a:gd name="T13" fmla="*/ 8 h 21"/>
                  <a:gd name="T14" fmla="*/ 6 w 15"/>
                  <a:gd name="T15" fmla="*/ 8 h 21"/>
                  <a:gd name="T16" fmla="*/ 5 w 15"/>
                  <a:gd name="T17" fmla="*/ 12 h 21"/>
                  <a:gd name="T18" fmla="*/ 4 w 15"/>
                  <a:gd name="T19" fmla="*/ 15 h 21"/>
                  <a:gd name="T20" fmla="*/ 6 w 15"/>
                  <a:gd name="T21" fmla="*/ 16 h 21"/>
                  <a:gd name="T22" fmla="*/ 4 w 15"/>
                  <a:gd name="T23" fmla="*/ 18 h 21"/>
                  <a:gd name="T24" fmla="*/ 5 w 15"/>
                  <a:gd name="T25" fmla="*/ 20 h 21"/>
                  <a:gd name="T26" fmla="*/ 9 w 15"/>
                  <a:gd name="T27" fmla="*/ 21 h 21"/>
                  <a:gd name="T28" fmla="*/ 9 w 15"/>
                  <a:gd name="T29" fmla="*/ 18 h 21"/>
                  <a:gd name="T30" fmla="*/ 10 w 15"/>
                  <a:gd name="T31" fmla="*/ 16 h 21"/>
                  <a:gd name="T32" fmla="*/ 11 w 15"/>
                  <a:gd name="T33" fmla="*/ 12 h 21"/>
                  <a:gd name="T34" fmla="*/ 10 w 15"/>
                  <a:gd name="T35" fmla="*/ 11 h 21"/>
                  <a:gd name="T36" fmla="*/ 12 w 15"/>
                  <a:gd name="T37" fmla="*/ 10 h 21"/>
                  <a:gd name="T38" fmla="*/ 13 w 15"/>
                  <a:gd name="T39" fmla="*/ 7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5" h="21">
                    <a:moveTo>
                      <a:pt x="13" y="7"/>
                    </a:moveTo>
                    <a:cubicBezTo>
                      <a:pt x="14" y="6"/>
                      <a:pt x="14" y="6"/>
                      <a:pt x="15" y="5"/>
                    </a:cubicBezTo>
                    <a:cubicBezTo>
                      <a:pt x="14" y="5"/>
                      <a:pt x="12" y="5"/>
                      <a:pt x="11" y="5"/>
                    </a:cubicBezTo>
                    <a:cubicBezTo>
                      <a:pt x="11" y="5"/>
                      <a:pt x="10" y="5"/>
                      <a:pt x="10" y="5"/>
                    </a:cubicBezTo>
                    <a:cubicBezTo>
                      <a:pt x="9" y="4"/>
                      <a:pt x="9" y="4"/>
                      <a:pt x="9" y="3"/>
                    </a:cubicBezTo>
                    <a:cubicBezTo>
                      <a:pt x="8" y="3"/>
                      <a:pt x="8" y="3"/>
                      <a:pt x="8" y="3"/>
                    </a:cubicBezTo>
                    <a:cubicBezTo>
                      <a:pt x="0" y="0"/>
                      <a:pt x="7" y="8"/>
                      <a:pt x="6" y="8"/>
                    </a:cubicBezTo>
                    <a:cubicBezTo>
                      <a:pt x="6" y="8"/>
                      <a:pt x="6" y="8"/>
                      <a:pt x="6" y="8"/>
                    </a:cubicBezTo>
                    <a:cubicBezTo>
                      <a:pt x="7" y="10"/>
                      <a:pt x="5" y="11"/>
                      <a:pt x="5" y="12"/>
                    </a:cubicBezTo>
                    <a:cubicBezTo>
                      <a:pt x="4" y="13"/>
                      <a:pt x="4" y="14"/>
                      <a:pt x="4" y="15"/>
                    </a:cubicBezTo>
                    <a:cubicBezTo>
                      <a:pt x="4" y="15"/>
                      <a:pt x="6" y="16"/>
                      <a:pt x="6" y="16"/>
                    </a:cubicBezTo>
                    <a:cubicBezTo>
                      <a:pt x="5" y="17"/>
                      <a:pt x="5" y="17"/>
                      <a:pt x="4" y="18"/>
                    </a:cubicBezTo>
                    <a:cubicBezTo>
                      <a:pt x="4" y="19"/>
                      <a:pt x="5" y="19"/>
                      <a:pt x="5" y="20"/>
                    </a:cubicBezTo>
                    <a:cubicBezTo>
                      <a:pt x="6" y="21"/>
                      <a:pt x="8" y="20"/>
                      <a:pt x="9" y="21"/>
                    </a:cubicBezTo>
                    <a:cubicBezTo>
                      <a:pt x="9" y="20"/>
                      <a:pt x="9" y="19"/>
                      <a:pt x="9" y="18"/>
                    </a:cubicBezTo>
                    <a:cubicBezTo>
                      <a:pt x="9" y="17"/>
                      <a:pt x="9" y="17"/>
                      <a:pt x="10" y="16"/>
                    </a:cubicBezTo>
                    <a:cubicBezTo>
                      <a:pt x="7" y="16"/>
                      <a:pt x="8" y="12"/>
                      <a:pt x="11" y="12"/>
                    </a:cubicBezTo>
                    <a:cubicBezTo>
                      <a:pt x="10" y="12"/>
                      <a:pt x="10" y="11"/>
                      <a:pt x="10" y="11"/>
                    </a:cubicBezTo>
                    <a:cubicBezTo>
                      <a:pt x="11" y="11"/>
                      <a:pt x="11" y="10"/>
                      <a:pt x="12" y="10"/>
                    </a:cubicBezTo>
                    <a:cubicBezTo>
                      <a:pt x="11" y="8"/>
                      <a:pt x="10" y="6"/>
                      <a:pt x="13" y="7"/>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290" name="Freeform 4389"/>
              <p:cNvSpPr>
                <a:spLocks/>
              </p:cNvSpPr>
              <p:nvPr/>
            </p:nvSpPr>
            <p:spPr bwMode="auto">
              <a:xfrm>
                <a:off x="3726" y="3374"/>
                <a:ext cx="1" cy="2"/>
              </a:xfrm>
              <a:custGeom>
                <a:avLst/>
                <a:gdLst>
                  <a:gd name="T0" fmla="*/ 1 w 3"/>
                  <a:gd name="T1" fmla="*/ 6 h 14"/>
                  <a:gd name="T2" fmla="*/ 0 w 3"/>
                  <a:gd name="T3" fmla="*/ 8 h 14"/>
                  <a:gd name="T4" fmla="*/ 0 w 3"/>
                  <a:gd name="T5" fmla="*/ 14 h 14"/>
                  <a:gd name="T6" fmla="*/ 2 w 3"/>
                  <a:gd name="T7" fmla="*/ 8 h 14"/>
                  <a:gd name="T8" fmla="*/ 2 w 3"/>
                  <a:gd name="T9" fmla="*/ 0 h 14"/>
                  <a:gd name="T10" fmla="*/ 1 w 3"/>
                  <a:gd name="T11" fmla="*/ 3 h 14"/>
                  <a:gd name="T12" fmla="*/ 1 w 3"/>
                  <a:gd name="T13" fmla="*/ 6 h 14"/>
                </a:gdLst>
                <a:ahLst/>
                <a:cxnLst>
                  <a:cxn ang="0">
                    <a:pos x="T0" y="T1"/>
                  </a:cxn>
                  <a:cxn ang="0">
                    <a:pos x="T2" y="T3"/>
                  </a:cxn>
                  <a:cxn ang="0">
                    <a:pos x="T4" y="T5"/>
                  </a:cxn>
                  <a:cxn ang="0">
                    <a:pos x="T6" y="T7"/>
                  </a:cxn>
                  <a:cxn ang="0">
                    <a:pos x="T8" y="T9"/>
                  </a:cxn>
                  <a:cxn ang="0">
                    <a:pos x="T10" y="T11"/>
                  </a:cxn>
                  <a:cxn ang="0">
                    <a:pos x="T12" y="T13"/>
                  </a:cxn>
                </a:cxnLst>
                <a:rect l="0" t="0" r="r" b="b"/>
                <a:pathLst>
                  <a:path w="3" h="14">
                    <a:moveTo>
                      <a:pt x="1" y="6"/>
                    </a:moveTo>
                    <a:cubicBezTo>
                      <a:pt x="0" y="7"/>
                      <a:pt x="0" y="8"/>
                      <a:pt x="0" y="8"/>
                    </a:cubicBezTo>
                    <a:cubicBezTo>
                      <a:pt x="0" y="10"/>
                      <a:pt x="0" y="13"/>
                      <a:pt x="0" y="14"/>
                    </a:cubicBezTo>
                    <a:cubicBezTo>
                      <a:pt x="1" y="12"/>
                      <a:pt x="1" y="10"/>
                      <a:pt x="2" y="8"/>
                    </a:cubicBezTo>
                    <a:cubicBezTo>
                      <a:pt x="2" y="6"/>
                      <a:pt x="3" y="2"/>
                      <a:pt x="2" y="0"/>
                    </a:cubicBezTo>
                    <a:cubicBezTo>
                      <a:pt x="2" y="1"/>
                      <a:pt x="1" y="2"/>
                      <a:pt x="1" y="3"/>
                    </a:cubicBezTo>
                    <a:cubicBezTo>
                      <a:pt x="1" y="4"/>
                      <a:pt x="1" y="5"/>
                      <a:pt x="1" y="6"/>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291" name="Freeform 4390"/>
              <p:cNvSpPr>
                <a:spLocks/>
              </p:cNvSpPr>
              <p:nvPr/>
            </p:nvSpPr>
            <p:spPr bwMode="auto">
              <a:xfrm>
                <a:off x="3724" y="3377"/>
                <a:ext cx="0" cy="0"/>
              </a:xfrm>
              <a:custGeom>
                <a:avLst/>
                <a:gdLst>
                  <a:gd name="T0" fmla="*/ 3 w 3"/>
                  <a:gd name="T1" fmla="*/ 4 h 4"/>
                  <a:gd name="T2" fmla="*/ 3 w 3"/>
                  <a:gd name="T3" fmla="*/ 2 h 4"/>
                  <a:gd name="T4" fmla="*/ 0 w 3"/>
                  <a:gd name="T5" fmla="*/ 0 h 4"/>
                  <a:gd name="T6" fmla="*/ 2 w 3"/>
                  <a:gd name="T7" fmla="*/ 3 h 4"/>
                  <a:gd name="T8" fmla="*/ 3 w 3"/>
                  <a:gd name="T9" fmla="*/ 4 h 4"/>
                </a:gdLst>
                <a:ahLst/>
                <a:cxnLst>
                  <a:cxn ang="0">
                    <a:pos x="T0" y="T1"/>
                  </a:cxn>
                  <a:cxn ang="0">
                    <a:pos x="T2" y="T3"/>
                  </a:cxn>
                  <a:cxn ang="0">
                    <a:pos x="T4" y="T5"/>
                  </a:cxn>
                  <a:cxn ang="0">
                    <a:pos x="T6" y="T7"/>
                  </a:cxn>
                  <a:cxn ang="0">
                    <a:pos x="T8" y="T9"/>
                  </a:cxn>
                </a:cxnLst>
                <a:rect l="0" t="0" r="r" b="b"/>
                <a:pathLst>
                  <a:path w="3" h="4">
                    <a:moveTo>
                      <a:pt x="3" y="4"/>
                    </a:moveTo>
                    <a:cubicBezTo>
                      <a:pt x="3" y="4"/>
                      <a:pt x="3" y="2"/>
                      <a:pt x="3" y="2"/>
                    </a:cubicBezTo>
                    <a:cubicBezTo>
                      <a:pt x="2" y="1"/>
                      <a:pt x="1" y="1"/>
                      <a:pt x="0" y="0"/>
                    </a:cubicBezTo>
                    <a:cubicBezTo>
                      <a:pt x="0" y="1"/>
                      <a:pt x="1" y="2"/>
                      <a:pt x="2" y="3"/>
                    </a:cubicBezTo>
                    <a:cubicBezTo>
                      <a:pt x="2" y="3"/>
                      <a:pt x="3" y="4"/>
                      <a:pt x="3" y="4"/>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292" name="Freeform 4391"/>
              <p:cNvSpPr>
                <a:spLocks/>
              </p:cNvSpPr>
              <p:nvPr/>
            </p:nvSpPr>
            <p:spPr bwMode="auto">
              <a:xfrm>
                <a:off x="3613" y="3377"/>
                <a:ext cx="7" cy="4"/>
              </a:xfrm>
              <a:custGeom>
                <a:avLst/>
                <a:gdLst>
                  <a:gd name="T0" fmla="*/ 47 w 49"/>
                  <a:gd name="T1" fmla="*/ 28 h 30"/>
                  <a:gd name="T2" fmla="*/ 46 w 49"/>
                  <a:gd name="T3" fmla="*/ 27 h 30"/>
                  <a:gd name="T4" fmla="*/ 45 w 49"/>
                  <a:gd name="T5" fmla="*/ 25 h 30"/>
                  <a:gd name="T6" fmla="*/ 42 w 49"/>
                  <a:gd name="T7" fmla="*/ 26 h 30"/>
                  <a:gd name="T8" fmla="*/ 40 w 49"/>
                  <a:gd name="T9" fmla="*/ 25 h 30"/>
                  <a:gd name="T10" fmla="*/ 38 w 49"/>
                  <a:gd name="T11" fmla="*/ 24 h 30"/>
                  <a:gd name="T12" fmla="*/ 36 w 49"/>
                  <a:gd name="T13" fmla="*/ 23 h 30"/>
                  <a:gd name="T14" fmla="*/ 33 w 49"/>
                  <a:gd name="T15" fmla="*/ 22 h 30"/>
                  <a:gd name="T16" fmla="*/ 31 w 49"/>
                  <a:gd name="T17" fmla="*/ 20 h 30"/>
                  <a:gd name="T18" fmla="*/ 28 w 49"/>
                  <a:gd name="T19" fmla="*/ 18 h 30"/>
                  <a:gd name="T20" fmla="*/ 23 w 49"/>
                  <a:gd name="T21" fmla="*/ 14 h 30"/>
                  <a:gd name="T22" fmla="*/ 24 w 49"/>
                  <a:gd name="T23" fmla="*/ 17 h 30"/>
                  <a:gd name="T24" fmla="*/ 16 w 49"/>
                  <a:gd name="T25" fmla="*/ 12 h 30"/>
                  <a:gd name="T26" fmla="*/ 13 w 49"/>
                  <a:gd name="T27" fmla="*/ 3 h 30"/>
                  <a:gd name="T28" fmla="*/ 10 w 49"/>
                  <a:gd name="T29" fmla="*/ 3 h 30"/>
                  <a:gd name="T30" fmla="*/ 9 w 49"/>
                  <a:gd name="T31" fmla="*/ 1 h 30"/>
                  <a:gd name="T32" fmla="*/ 6 w 49"/>
                  <a:gd name="T33" fmla="*/ 3 h 30"/>
                  <a:gd name="T34" fmla="*/ 3 w 49"/>
                  <a:gd name="T35" fmla="*/ 5 h 30"/>
                  <a:gd name="T36" fmla="*/ 0 w 49"/>
                  <a:gd name="T37" fmla="*/ 6 h 30"/>
                  <a:gd name="T38" fmla="*/ 7 w 49"/>
                  <a:gd name="T39" fmla="*/ 9 h 30"/>
                  <a:gd name="T40" fmla="*/ 13 w 49"/>
                  <a:gd name="T41" fmla="*/ 14 h 30"/>
                  <a:gd name="T42" fmla="*/ 16 w 49"/>
                  <a:gd name="T43" fmla="*/ 15 h 30"/>
                  <a:gd name="T44" fmla="*/ 17 w 49"/>
                  <a:gd name="T45" fmla="*/ 17 h 30"/>
                  <a:gd name="T46" fmla="*/ 25 w 49"/>
                  <a:gd name="T47" fmla="*/ 22 h 30"/>
                  <a:gd name="T48" fmla="*/ 40 w 49"/>
                  <a:gd name="T49" fmla="*/ 28 h 30"/>
                  <a:gd name="T50" fmla="*/ 48 w 49"/>
                  <a:gd name="T51" fmla="*/ 29 h 30"/>
                  <a:gd name="T52" fmla="*/ 49 w 49"/>
                  <a:gd name="T53" fmla="*/ 29 h 30"/>
                  <a:gd name="T54" fmla="*/ 47 w 49"/>
                  <a:gd name="T55" fmla="*/ 28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9" h="30">
                    <a:moveTo>
                      <a:pt x="47" y="28"/>
                    </a:moveTo>
                    <a:cubicBezTo>
                      <a:pt x="46" y="27"/>
                      <a:pt x="46" y="28"/>
                      <a:pt x="46" y="27"/>
                    </a:cubicBezTo>
                    <a:cubicBezTo>
                      <a:pt x="45" y="27"/>
                      <a:pt x="45" y="25"/>
                      <a:pt x="45" y="25"/>
                    </a:cubicBezTo>
                    <a:cubicBezTo>
                      <a:pt x="44" y="25"/>
                      <a:pt x="43" y="26"/>
                      <a:pt x="42" y="26"/>
                    </a:cubicBezTo>
                    <a:cubicBezTo>
                      <a:pt x="41" y="26"/>
                      <a:pt x="41" y="25"/>
                      <a:pt x="40" y="25"/>
                    </a:cubicBezTo>
                    <a:cubicBezTo>
                      <a:pt x="39" y="24"/>
                      <a:pt x="38" y="25"/>
                      <a:pt x="38" y="24"/>
                    </a:cubicBezTo>
                    <a:cubicBezTo>
                      <a:pt x="37" y="24"/>
                      <a:pt x="37" y="24"/>
                      <a:pt x="36" y="23"/>
                    </a:cubicBezTo>
                    <a:cubicBezTo>
                      <a:pt x="34" y="21"/>
                      <a:pt x="35" y="22"/>
                      <a:pt x="33" y="22"/>
                    </a:cubicBezTo>
                    <a:cubicBezTo>
                      <a:pt x="33" y="20"/>
                      <a:pt x="32" y="21"/>
                      <a:pt x="31" y="20"/>
                    </a:cubicBezTo>
                    <a:cubicBezTo>
                      <a:pt x="30" y="20"/>
                      <a:pt x="29" y="19"/>
                      <a:pt x="28" y="18"/>
                    </a:cubicBezTo>
                    <a:cubicBezTo>
                      <a:pt x="27" y="17"/>
                      <a:pt x="26" y="14"/>
                      <a:pt x="23" y="14"/>
                    </a:cubicBezTo>
                    <a:cubicBezTo>
                      <a:pt x="23" y="15"/>
                      <a:pt x="24" y="15"/>
                      <a:pt x="24" y="17"/>
                    </a:cubicBezTo>
                    <a:cubicBezTo>
                      <a:pt x="21" y="16"/>
                      <a:pt x="17" y="15"/>
                      <a:pt x="16" y="12"/>
                    </a:cubicBezTo>
                    <a:cubicBezTo>
                      <a:pt x="15" y="9"/>
                      <a:pt x="16" y="5"/>
                      <a:pt x="13" y="3"/>
                    </a:cubicBezTo>
                    <a:cubicBezTo>
                      <a:pt x="12" y="2"/>
                      <a:pt x="11" y="3"/>
                      <a:pt x="10" y="3"/>
                    </a:cubicBezTo>
                    <a:cubicBezTo>
                      <a:pt x="9" y="2"/>
                      <a:pt x="10" y="2"/>
                      <a:pt x="9" y="1"/>
                    </a:cubicBezTo>
                    <a:cubicBezTo>
                      <a:pt x="7" y="0"/>
                      <a:pt x="7" y="1"/>
                      <a:pt x="6" y="3"/>
                    </a:cubicBezTo>
                    <a:cubicBezTo>
                      <a:pt x="5" y="3"/>
                      <a:pt x="4" y="5"/>
                      <a:pt x="3" y="5"/>
                    </a:cubicBezTo>
                    <a:cubicBezTo>
                      <a:pt x="2" y="6"/>
                      <a:pt x="1" y="5"/>
                      <a:pt x="0" y="6"/>
                    </a:cubicBezTo>
                    <a:cubicBezTo>
                      <a:pt x="1" y="8"/>
                      <a:pt x="5" y="8"/>
                      <a:pt x="7" y="9"/>
                    </a:cubicBezTo>
                    <a:cubicBezTo>
                      <a:pt x="9" y="10"/>
                      <a:pt x="11" y="12"/>
                      <a:pt x="13" y="14"/>
                    </a:cubicBezTo>
                    <a:cubicBezTo>
                      <a:pt x="14" y="14"/>
                      <a:pt x="15" y="14"/>
                      <a:pt x="16" y="15"/>
                    </a:cubicBezTo>
                    <a:cubicBezTo>
                      <a:pt x="17" y="16"/>
                      <a:pt x="17" y="17"/>
                      <a:pt x="17" y="17"/>
                    </a:cubicBezTo>
                    <a:cubicBezTo>
                      <a:pt x="19" y="20"/>
                      <a:pt x="22" y="21"/>
                      <a:pt x="25" y="22"/>
                    </a:cubicBezTo>
                    <a:cubicBezTo>
                      <a:pt x="30" y="24"/>
                      <a:pt x="35" y="27"/>
                      <a:pt x="40" y="28"/>
                    </a:cubicBezTo>
                    <a:cubicBezTo>
                      <a:pt x="42" y="29"/>
                      <a:pt x="45" y="30"/>
                      <a:pt x="48" y="29"/>
                    </a:cubicBezTo>
                    <a:cubicBezTo>
                      <a:pt x="48" y="29"/>
                      <a:pt x="49" y="30"/>
                      <a:pt x="49" y="29"/>
                    </a:cubicBezTo>
                    <a:cubicBezTo>
                      <a:pt x="49" y="28"/>
                      <a:pt x="48" y="28"/>
                      <a:pt x="47" y="28"/>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293" name="Freeform 4392"/>
              <p:cNvSpPr>
                <a:spLocks/>
              </p:cNvSpPr>
              <p:nvPr/>
            </p:nvSpPr>
            <p:spPr bwMode="auto">
              <a:xfrm>
                <a:off x="3484" y="3358"/>
                <a:ext cx="63" cy="14"/>
              </a:xfrm>
              <a:custGeom>
                <a:avLst/>
                <a:gdLst>
                  <a:gd name="T0" fmla="*/ 453 w 470"/>
                  <a:gd name="T1" fmla="*/ 2 h 101"/>
                  <a:gd name="T2" fmla="*/ 433 w 470"/>
                  <a:gd name="T3" fmla="*/ 1 h 101"/>
                  <a:gd name="T4" fmla="*/ 425 w 470"/>
                  <a:gd name="T5" fmla="*/ 1 h 101"/>
                  <a:gd name="T6" fmla="*/ 412 w 470"/>
                  <a:gd name="T7" fmla="*/ 2 h 101"/>
                  <a:gd name="T8" fmla="*/ 370 w 470"/>
                  <a:gd name="T9" fmla="*/ 6 h 101"/>
                  <a:gd name="T10" fmla="*/ 343 w 470"/>
                  <a:gd name="T11" fmla="*/ 7 h 101"/>
                  <a:gd name="T12" fmla="*/ 331 w 470"/>
                  <a:gd name="T13" fmla="*/ 10 h 101"/>
                  <a:gd name="T14" fmla="*/ 318 w 470"/>
                  <a:gd name="T15" fmla="*/ 14 h 101"/>
                  <a:gd name="T16" fmla="*/ 301 w 470"/>
                  <a:gd name="T17" fmla="*/ 18 h 101"/>
                  <a:gd name="T18" fmla="*/ 290 w 470"/>
                  <a:gd name="T19" fmla="*/ 22 h 101"/>
                  <a:gd name="T20" fmla="*/ 273 w 470"/>
                  <a:gd name="T21" fmla="*/ 24 h 101"/>
                  <a:gd name="T22" fmla="*/ 254 w 470"/>
                  <a:gd name="T23" fmla="*/ 32 h 101"/>
                  <a:gd name="T24" fmla="*/ 233 w 470"/>
                  <a:gd name="T25" fmla="*/ 37 h 101"/>
                  <a:gd name="T26" fmla="*/ 207 w 470"/>
                  <a:gd name="T27" fmla="*/ 45 h 101"/>
                  <a:gd name="T28" fmla="*/ 180 w 470"/>
                  <a:gd name="T29" fmla="*/ 53 h 101"/>
                  <a:gd name="T30" fmla="*/ 149 w 470"/>
                  <a:gd name="T31" fmla="*/ 61 h 101"/>
                  <a:gd name="T32" fmla="*/ 147 w 470"/>
                  <a:gd name="T33" fmla="*/ 58 h 101"/>
                  <a:gd name="T34" fmla="*/ 138 w 470"/>
                  <a:gd name="T35" fmla="*/ 64 h 101"/>
                  <a:gd name="T36" fmla="*/ 114 w 470"/>
                  <a:gd name="T37" fmla="*/ 72 h 101"/>
                  <a:gd name="T38" fmla="*/ 106 w 470"/>
                  <a:gd name="T39" fmla="*/ 74 h 101"/>
                  <a:gd name="T40" fmla="*/ 94 w 470"/>
                  <a:gd name="T41" fmla="*/ 77 h 101"/>
                  <a:gd name="T42" fmla="*/ 92 w 470"/>
                  <a:gd name="T43" fmla="*/ 75 h 101"/>
                  <a:gd name="T44" fmla="*/ 84 w 470"/>
                  <a:gd name="T45" fmla="*/ 82 h 101"/>
                  <a:gd name="T46" fmla="*/ 70 w 470"/>
                  <a:gd name="T47" fmla="*/ 85 h 101"/>
                  <a:gd name="T48" fmla="*/ 56 w 470"/>
                  <a:gd name="T49" fmla="*/ 89 h 101"/>
                  <a:gd name="T50" fmla="*/ 41 w 470"/>
                  <a:gd name="T51" fmla="*/ 95 h 101"/>
                  <a:gd name="T52" fmla="*/ 32 w 470"/>
                  <a:gd name="T53" fmla="*/ 94 h 101"/>
                  <a:gd name="T54" fmla="*/ 23 w 470"/>
                  <a:gd name="T55" fmla="*/ 94 h 101"/>
                  <a:gd name="T56" fmla="*/ 3 w 470"/>
                  <a:gd name="T57" fmla="*/ 95 h 101"/>
                  <a:gd name="T58" fmla="*/ 21 w 470"/>
                  <a:gd name="T59" fmla="*/ 100 h 101"/>
                  <a:gd name="T60" fmla="*/ 49 w 470"/>
                  <a:gd name="T61" fmla="*/ 95 h 101"/>
                  <a:gd name="T62" fmla="*/ 70 w 470"/>
                  <a:gd name="T63" fmla="*/ 90 h 101"/>
                  <a:gd name="T64" fmla="*/ 162 w 470"/>
                  <a:gd name="T65" fmla="*/ 63 h 101"/>
                  <a:gd name="T66" fmla="*/ 291 w 470"/>
                  <a:gd name="T67" fmla="*/ 29 h 101"/>
                  <a:gd name="T68" fmla="*/ 330 w 470"/>
                  <a:gd name="T69" fmla="*/ 17 h 101"/>
                  <a:gd name="T70" fmla="*/ 404 w 470"/>
                  <a:gd name="T71" fmla="*/ 9 h 101"/>
                  <a:gd name="T72" fmla="*/ 454 w 470"/>
                  <a:gd name="T73" fmla="*/ 8 h 101"/>
                  <a:gd name="T74" fmla="*/ 469 w 470"/>
                  <a:gd name="T75" fmla="*/ 3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70" h="101">
                    <a:moveTo>
                      <a:pt x="462" y="2"/>
                    </a:moveTo>
                    <a:cubicBezTo>
                      <a:pt x="459" y="2"/>
                      <a:pt x="456" y="2"/>
                      <a:pt x="453" y="2"/>
                    </a:cubicBezTo>
                    <a:cubicBezTo>
                      <a:pt x="449" y="2"/>
                      <a:pt x="444" y="2"/>
                      <a:pt x="440" y="1"/>
                    </a:cubicBezTo>
                    <a:cubicBezTo>
                      <a:pt x="438" y="1"/>
                      <a:pt x="436" y="1"/>
                      <a:pt x="433" y="1"/>
                    </a:cubicBezTo>
                    <a:cubicBezTo>
                      <a:pt x="432" y="1"/>
                      <a:pt x="430" y="0"/>
                      <a:pt x="429" y="0"/>
                    </a:cubicBezTo>
                    <a:cubicBezTo>
                      <a:pt x="427" y="0"/>
                      <a:pt x="427" y="1"/>
                      <a:pt x="425" y="1"/>
                    </a:cubicBezTo>
                    <a:cubicBezTo>
                      <a:pt x="423" y="1"/>
                      <a:pt x="422" y="1"/>
                      <a:pt x="420" y="2"/>
                    </a:cubicBezTo>
                    <a:cubicBezTo>
                      <a:pt x="418" y="2"/>
                      <a:pt x="415" y="2"/>
                      <a:pt x="412" y="2"/>
                    </a:cubicBezTo>
                    <a:cubicBezTo>
                      <a:pt x="409" y="2"/>
                      <a:pt x="406" y="2"/>
                      <a:pt x="403" y="2"/>
                    </a:cubicBezTo>
                    <a:cubicBezTo>
                      <a:pt x="392" y="4"/>
                      <a:pt x="381" y="5"/>
                      <a:pt x="370" y="6"/>
                    </a:cubicBezTo>
                    <a:cubicBezTo>
                      <a:pt x="366" y="7"/>
                      <a:pt x="361" y="7"/>
                      <a:pt x="356" y="7"/>
                    </a:cubicBezTo>
                    <a:cubicBezTo>
                      <a:pt x="352" y="8"/>
                      <a:pt x="347" y="7"/>
                      <a:pt x="343" y="7"/>
                    </a:cubicBezTo>
                    <a:cubicBezTo>
                      <a:pt x="341" y="7"/>
                      <a:pt x="339" y="9"/>
                      <a:pt x="337" y="9"/>
                    </a:cubicBezTo>
                    <a:cubicBezTo>
                      <a:pt x="335" y="9"/>
                      <a:pt x="333" y="9"/>
                      <a:pt x="331" y="10"/>
                    </a:cubicBezTo>
                    <a:cubicBezTo>
                      <a:pt x="329" y="10"/>
                      <a:pt x="327" y="12"/>
                      <a:pt x="325" y="13"/>
                    </a:cubicBezTo>
                    <a:cubicBezTo>
                      <a:pt x="323" y="13"/>
                      <a:pt x="321" y="14"/>
                      <a:pt x="318" y="14"/>
                    </a:cubicBezTo>
                    <a:cubicBezTo>
                      <a:pt x="315" y="14"/>
                      <a:pt x="311" y="16"/>
                      <a:pt x="308" y="16"/>
                    </a:cubicBezTo>
                    <a:cubicBezTo>
                      <a:pt x="306" y="17"/>
                      <a:pt x="303" y="17"/>
                      <a:pt x="301" y="18"/>
                    </a:cubicBezTo>
                    <a:cubicBezTo>
                      <a:pt x="299" y="18"/>
                      <a:pt x="296" y="18"/>
                      <a:pt x="294" y="19"/>
                    </a:cubicBezTo>
                    <a:cubicBezTo>
                      <a:pt x="293" y="20"/>
                      <a:pt x="291" y="21"/>
                      <a:pt x="290" y="22"/>
                    </a:cubicBezTo>
                    <a:cubicBezTo>
                      <a:pt x="288" y="23"/>
                      <a:pt x="286" y="23"/>
                      <a:pt x="283" y="24"/>
                    </a:cubicBezTo>
                    <a:cubicBezTo>
                      <a:pt x="280" y="24"/>
                      <a:pt x="277" y="24"/>
                      <a:pt x="273" y="24"/>
                    </a:cubicBezTo>
                    <a:cubicBezTo>
                      <a:pt x="272" y="24"/>
                      <a:pt x="269" y="24"/>
                      <a:pt x="268" y="24"/>
                    </a:cubicBezTo>
                    <a:cubicBezTo>
                      <a:pt x="263" y="26"/>
                      <a:pt x="259" y="29"/>
                      <a:pt x="254" y="32"/>
                    </a:cubicBezTo>
                    <a:cubicBezTo>
                      <a:pt x="251" y="34"/>
                      <a:pt x="247" y="34"/>
                      <a:pt x="244" y="35"/>
                    </a:cubicBezTo>
                    <a:cubicBezTo>
                      <a:pt x="240" y="36"/>
                      <a:pt x="236" y="36"/>
                      <a:pt x="233" y="37"/>
                    </a:cubicBezTo>
                    <a:cubicBezTo>
                      <a:pt x="230" y="39"/>
                      <a:pt x="227" y="40"/>
                      <a:pt x="223" y="41"/>
                    </a:cubicBezTo>
                    <a:cubicBezTo>
                      <a:pt x="218" y="42"/>
                      <a:pt x="212" y="43"/>
                      <a:pt x="207" y="45"/>
                    </a:cubicBezTo>
                    <a:cubicBezTo>
                      <a:pt x="201" y="48"/>
                      <a:pt x="194" y="48"/>
                      <a:pt x="188" y="49"/>
                    </a:cubicBezTo>
                    <a:cubicBezTo>
                      <a:pt x="185" y="50"/>
                      <a:pt x="183" y="52"/>
                      <a:pt x="180" y="53"/>
                    </a:cubicBezTo>
                    <a:cubicBezTo>
                      <a:pt x="176" y="54"/>
                      <a:pt x="173" y="54"/>
                      <a:pt x="170" y="55"/>
                    </a:cubicBezTo>
                    <a:cubicBezTo>
                      <a:pt x="163" y="57"/>
                      <a:pt x="156" y="59"/>
                      <a:pt x="149" y="61"/>
                    </a:cubicBezTo>
                    <a:cubicBezTo>
                      <a:pt x="149" y="60"/>
                      <a:pt x="149" y="59"/>
                      <a:pt x="149" y="58"/>
                    </a:cubicBezTo>
                    <a:cubicBezTo>
                      <a:pt x="149" y="58"/>
                      <a:pt x="148" y="58"/>
                      <a:pt x="147" y="58"/>
                    </a:cubicBezTo>
                    <a:cubicBezTo>
                      <a:pt x="147" y="58"/>
                      <a:pt x="147" y="58"/>
                      <a:pt x="147" y="58"/>
                    </a:cubicBezTo>
                    <a:cubicBezTo>
                      <a:pt x="147" y="59"/>
                      <a:pt x="139" y="64"/>
                      <a:pt x="138" y="64"/>
                    </a:cubicBezTo>
                    <a:cubicBezTo>
                      <a:pt x="135" y="65"/>
                      <a:pt x="131" y="65"/>
                      <a:pt x="128" y="65"/>
                    </a:cubicBezTo>
                    <a:cubicBezTo>
                      <a:pt x="125" y="69"/>
                      <a:pt x="119" y="71"/>
                      <a:pt x="114" y="72"/>
                    </a:cubicBezTo>
                    <a:cubicBezTo>
                      <a:pt x="112" y="72"/>
                      <a:pt x="109" y="71"/>
                      <a:pt x="107" y="72"/>
                    </a:cubicBezTo>
                    <a:cubicBezTo>
                      <a:pt x="106" y="72"/>
                      <a:pt x="106" y="74"/>
                      <a:pt x="106" y="74"/>
                    </a:cubicBezTo>
                    <a:cubicBezTo>
                      <a:pt x="105" y="75"/>
                      <a:pt x="104" y="75"/>
                      <a:pt x="102" y="76"/>
                    </a:cubicBezTo>
                    <a:cubicBezTo>
                      <a:pt x="100" y="76"/>
                      <a:pt x="97" y="77"/>
                      <a:pt x="94" y="77"/>
                    </a:cubicBezTo>
                    <a:cubicBezTo>
                      <a:pt x="97" y="75"/>
                      <a:pt x="100" y="73"/>
                      <a:pt x="101" y="70"/>
                    </a:cubicBezTo>
                    <a:cubicBezTo>
                      <a:pt x="98" y="70"/>
                      <a:pt x="94" y="73"/>
                      <a:pt x="92" y="75"/>
                    </a:cubicBezTo>
                    <a:cubicBezTo>
                      <a:pt x="91" y="76"/>
                      <a:pt x="89" y="77"/>
                      <a:pt x="88" y="78"/>
                    </a:cubicBezTo>
                    <a:cubicBezTo>
                      <a:pt x="87" y="80"/>
                      <a:pt x="86" y="82"/>
                      <a:pt x="84" y="82"/>
                    </a:cubicBezTo>
                    <a:cubicBezTo>
                      <a:pt x="82" y="83"/>
                      <a:pt x="80" y="83"/>
                      <a:pt x="78" y="83"/>
                    </a:cubicBezTo>
                    <a:cubicBezTo>
                      <a:pt x="75" y="83"/>
                      <a:pt x="72" y="84"/>
                      <a:pt x="70" y="85"/>
                    </a:cubicBezTo>
                    <a:cubicBezTo>
                      <a:pt x="68" y="86"/>
                      <a:pt x="66" y="88"/>
                      <a:pt x="63" y="88"/>
                    </a:cubicBezTo>
                    <a:cubicBezTo>
                      <a:pt x="61" y="89"/>
                      <a:pt x="58" y="89"/>
                      <a:pt x="56" y="89"/>
                    </a:cubicBezTo>
                    <a:cubicBezTo>
                      <a:pt x="53" y="90"/>
                      <a:pt x="51" y="92"/>
                      <a:pt x="48" y="93"/>
                    </a:cubicBezTo>
                    <a:cubicBezTo>
                      <a:pt x="46" y="94"/>
                      <a:pt x="43" y="95"/>
                      <a:pt x="41" y="95"/>
                    </a:cubicBezTo>
                    <a:cubicBezTo>
                      <a:pt x="39" y="95"/>
                      <a:pt x="38" y="94"/>
                      <a:pt x="37" y="94"/>
                    </a:cubicBezTo>
                    <a:cubicBezTo>
                      <a:pt x="35" y="94"/>
                      <a:pt x="34" y="94"/>
                      <a:pt x="32" y="94"/>
                    </a:cubicBezTo>
                    <a:cubicBezTo>
                      <a:pt x="30" y="94"/>
                      <a:pt x="28" y="95"/>
                      <a:pt x="26" y="95"/>
                    </a:cubicBezTo>
                    <a:cubicBezTo>
                      <a:pt x="25" y="95"/>
                      <a:pt x="24" y="94"/>
                      <a:pt x="23" y="94"/>
                    </a:cubicBezTo>
                    <a:cubicBezTo>
                      <a:pt x="21" y="94"/>
                      <a:pt x="18" y="94"/>
                      <a:pt x="16" y="94"/>
                    </a:cubicBezTo>
                    <a:cubicBezTo>
                      <a:pt x="14" y="94"/>
                      <a:pt x="0" y="89"/>
                      <a:pt x="3" y="95"/>
                    </a:cubicBezTo>
                    <a:cubicBezTo>
                      <a:pt x="4" y="97"/>
                      <a:pt x="8" y="98"/>
                      <a:pt x="10" y="99"/>
                    </a:cubicBezTo>
                    <a:cubicBezTo>
                      <a:pt x="14" y="100"/>
                      <a:pt x="17" y="100"/>
                      <a:pt x="21" y="100"/>
                    </a:cubicBezTo>
                    <a:cubicBezTo>
                      <a:pt x="27" y="100"/>
                      <a:pt x="33" y="101"/>
                      <a:pt x="38" y="99"/>
                    </a:cubicBezTo>
                    <a:cubicBezTo>
                      <a:pt x="42" y="98"/>
                      <a:pt x="45" y="96"/>
                      <a:pt x="49" y="95"/>
                    </a:cubicBezTo>
                    <a:cubicBezTo>
                      <a:pt x="52" y="94"/>
                      <a:pt x="57" y="94"/>
                      <a:pt x="61" y="93"/>
                    </a:cubicBezTo>
                    <a:cubicBezTo>
                      <a:pt x="64" y="92"/>
                      <a:pt x="67" y="91"/>
                      <a:pt x="70" y="90"/>
                    </a:cubicBezTo>
                    <a:cubicBezTo>
                      <a:pt x="73" y="89"/>
                      <a:pt x="77" y="89"/>
                      <a:pt x="79" y="87"/>
                    </a:cubicBezTo>
                    <a:cubicBezTo>
                      <a:pt x="162" y="63"/>
                      <a:pt x="162" y="63"/>
                      <a:pt x="162" y="63"/>
                    </a:cubicBezTo>
                    <a:cubicBezTo>
                      <a:pt x="258" y="36"/>
                      <a:pt x="258" y="36"/>
                      <a:pt x="258" y="36"/>
                    </a:cubicBezTo>
                    <a:cubicBezTo>
                      <a:pt x="258" y="36"/>
                      <a:pt x="287" y="29"/>
                      <a:pt x="291" y="29"/>
                    </a:cubicBezTo>
                    <a:cubicBezTo>
                      <a:pt x="296" y="28"/>
                      <a:pt x="308" y="26"/>
                      <a:pt x="310" y="25"/>
                    </a:cubicBezTo>
                    <a:cubicBezTo>
                      <a:pt x="313" y="24"/>
                      <a:pt x="323" y="18"/>
                      <a:pt x="330" y="17"/>
                    </a:cubicBezTo>
                    <a:cubicBezTo>
                      <a:pt x="336" y="15"/>
                      <a:pt x="353" y="14"/>
                      <a:pt x="359" y="13"/>
                    </a:cubicBezTo>
                    <a:cubicBezTo>
                      <a:pt x="364" y="13"/>
                      <a:pt x="402" y="9"/>
                      <a:pt x="404" y="9"/>
                    </a:cubicBezTo>
                    <a:cubicBezTo>
                      <a:pt x="406" y="9"/>
                      <a:pt x="428" y="9"/>
                      <a:pt x="428" y="9"/>
                    </a:cubicBezTo>
                    <a:cubicBezTo>
                      <a:pt x="436" y="9"/>
                      <a:pt x="445" y="8"/>
                      <a:pt x="454" y="8"/>
                    </a:cubicBezTo>
                    <a:cubicBezTo>
                      <a:pt x="458" y="7"/>
                      <a:pt x="463" y="8"/>
                      <a:pt x="468" y="7"/>
                    </a:cubicBezTo>
                    <a:cubicBezTo>
                      <a:pt x="470" y="6"/>
                      <a:pt x="470" y="5"/>
                      <a:pt x="469" y="3"/>
                    </a:cubicBezTo>
                    <a:cubicBezTo>
                      <a:pt x="467" y="1"/>
                      <a:pt x="465" y="1"/>
                      <a:pt x="462" y="2"/>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294" name="Freeform 4393"/>
              <p:cNvSpPr>
                <a:spLocks/>
              </p:cNvSpPr>
              <p:nvPr/>
            </p:nvSpPr>
            <p:spPr bwMode="auto">
              <a:xfrm>
                <a:off x="3464" y="3372"/>
                <a:ext cx="19" cy="7"/>
              </a:xfrm>
              <a:custGeom>
                <a:avLst/>
                <a:gdLst>
                  <a:gd name="T0" fmla="*/ 134 w 137"/>
                  <a:gd name="T1" fmla="*/ 2 h 56"/>
                  <a:gd name="T2" fmla="*/ 129 w 137"/>
                  <a:gd name="T3" fmla="*/ 6 h 56"/>
                  <a:gd name="T4" fmla="*/ 133 w 137"/>
                  <a:gd name="T5" fmla="*/ 5 h 56"/>
                  <a:gd name="T6" fmla="*/ 120 w 137"/>
                  <a:gd name="T7" fmla="*/ 12 h 56"/>
                  <a:gd name="T8" fmla="*/ 116 w 137"/>
                  <a:gd name="T9" fmla="*/ 13 h 56"/>
                  <a:gd name="T10" fmla="*/ 113 w 137"/>
                  <a:gd name="T11" fmla="*/ 11 h 56"/>
                  <a:gd name="T12" fmla="*/ 108 w 137"/>
                  <a:gd name="T13" fmla="*/ 16 h 56"/>
                  <a:gd name="T14" fmla="*/ 107 w 137"/>
                  <a:gd name="T15" fmla="*/ 12 h 56"/>
                  <a:gd name="T16" fmla="*/ 104 w 137"/>
                  <a:gd name="T17" fmla="*/ 16 h 56"/>
                  <a:gd name="T18" fmla="*/ 99 w 137"/>
                  <a:gd name="T19" fmla="*/ 18 h 56"/>
                  <a:gd name="T20" fmla="*/ 92 w 137"/>
                  <a:gd name="T21" fmla="*/ 20 h 56"/>
                  <a:gd name="T22" fmla="*/ 86 w 137"/>
                  <a:gd name="T23" fmla="*/ 21 h 56"/>
                  <a:gd name="T24" fmla="*/ 81 w 137"/>
                  <a:gd name="T25" fmla="*/ 18 h 56"/>
                  <a:gd name="T26" fmla="*/ 79 w 137"/>
                  <a:gd name="T27" fmla="*/ 17 h 56"/>
                  <a:gd name="T28" fmla="*/ 61 w 137"/>
                  <a:gd name="T29" fmla="*/ 18 h 56"/>
                  <a:gd name="T30" fmla="*/ 44 w 137"/>
                  <a:gd name="T31" fmla="*/ 34 h 56"/>
                  <a:gd name="T32" fmla="*/ 32 w 137"/>
                  <a:gd name="T33" fmla="*/ 38 h 56"/>
                  <a:gd name="T34" fmla="*/ 28 w 137"/>
                  <a:gd name="T35" fmla="*/ 39 h 56"/>
                  <a:gd name="T36" fmla="*/ 25 w 137"/>
                  <a:gd name="T37" fmla="*/ 42 h 56"/>
                  <a:gd name="T38" fmla="*/ 21 w 137"/>
                  <a:gd name="T39" fmla="*/ 43 h 56"/>
                  <a:gd name="T40" fmla="*/ 13 w 137"/>
                  <a:gd name="T41" fmla="*/ 46 h 56"/>
                  <a:gd name="T42" fmla="*/ 0 w 137"/>
                  <a:gd name="T43" fmla="*/ 51 h 56"/>
                  <a:gd name="T44" fmla="*/ 1 w 137"/>
                  <a:gd name="T45" fmla="*/ 56 h 56"/>
                  <a:gd name="T46" fmla="*/ 9 w 137"/>
                  <a:gd name="T47" fmla="*/ 53 h 56"/>
                  <a:gd name="T48" fmla="*/ 15 w 137"/>
                  <a:gd name="T49" fmla="*/ 49 h 56"/>
                  <a:gd name="T50" fmla="*/ 37 w 137"/>
                  <a:gd name="T51" fmla="*/ 40 h 56"/>
                  <a:gd name="T52" fmla="*/ 61 w 137"/>
                  <a:gd name="T53" fmla="*/ 33 h 56"/>
                  <a:gd name="T54" fmla="*/ 66 w 137"/>
                  <a:gd name="T55" fmla="*/ 32 h 56"/>
                  <a:gd name="T56" fmla="*/ 82 w 137"/>
                  <a:gd name="T57" fmla="*/ 27 h 56"/>
                  <a:gd name="T58" fmla="*/ 98 w 137"/>
                  <a:gd name="T59" fmla="*/ 22 h 56"/>
                  <a:gd name="T60" fmla="*/ 112 w 137"/>
                  <a:gd name="T61" fmla="*/ 18 h 56"/>
                  <a:gd name="T62" fmla="*/ 125 w 137"/>
                  <a:gd name="T63" fmla="*/ 13 h 56"/>
                  <a:gd name="T64" fmla="*/ 136 w 137"/>
                  <a:gd name="T65" fmla="*/ 7 h 56"/>
                  <a:gd name="T66" fmla="*/ 134 w 137"/>
                  <a:gd name="T67" fmla="*/ 2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37" h="56">
                    <a:moveTo>
                      <a:pt x="134" y="2"/>
                    </a:moveTo>
                    <a:cubicBezTo>
                      <a:pt x="132" y="0"/>
                      <a:pt x="129" y="4"/>
                      <a:pt x="129" y="6"/>
                    </a:cubicBezTo>
                    <a:cubicBezTo>
                      <a:pt x="131" y="6"/>
                      <a:pt x="131" y="5"/>
                      <a:pt x="133" y="5"/>
                    </a:cubicBezTo>
                    <a:cubicBezTo>
                      <a:pt x="134" y="9"/>
                      <a:pt x="122" y="11"/>
                      <a:pt x="120" y="12"/>
                    </a:cubicBezTo>
                    <a:cubicBezTo>
                      <a:pt x="119" y="12"/>
                      <a:pt x="117" y="13"/>
                      <a:pt x="116" y="13"/>
                    </a:cubicBezTo>
                    <a:cubicBezTo>
                      <a:pt x="115" y="13"/>
                      <a:pt x="114" y="11"/>
                      <a:pt x="113" y="11"/>
                    </a:cubicBezTo>
                    <a:cubicBezTo>
                      <a:pt x="111" y="11"/>
                      <a:pt x="110" y="15"/>
                      <a:pt x="108" y="16"/>
                    </a:cubicBezTo>
                    <a:cubicBezTo>
                      <a:pt x="107" y="15"/>
                      <a:pt x="107" y="13"/>
                      <a:pt x="107" y="12"/>
                    </a:cubicBezTo>
                    <a:cubicBezTo>
                      <a:pt x="105" y="12"/>
                      <a:pt x="106" y="15"/>
                      <a:pt x="104" y="16"/>
                    </a:cubicBezTo>
                    <a:cubicBezTo>
                      <a:pt x="103" y="17"/>
                      <a:pt x="101" y="17"/>
                      <a:pt x="99" y="18"/>
                    </a:cubicBezTo>
                    <a:cubicBezTo>
                      <a:pt x="97" y="19"/>
                      <a:pt x="95" y="20"/>
                      <a:pt x="92" y="20"/>
                    </a:cubicBezTo>
                    <a:cubicBezTo>
                      <a:pt x="90" y="21"/>
                      <a:pt x="88" y="22"/>
                      <a:pt x="86" y="21"/>
                    </a:cubicBezTo>
                    <a:cubicBezTo>
                      <a:pt x="84" y="21"/>
                      <a:pt x="83" y="19"/>
                      <a:pt x="81" y="18"/>
                    </a:cubicBezTo>
                    <a:cubicBezTo>
                      <a:pt x="80" y="17"/>
                      <a:pt x="80" y="17"/>
                      <a:pt x="79" y="17"/>
                    </a:cubicBezTo>
                    <a:cubicBezTo>
                      <a:pt x="74" y="16"/>
                      <a:pt x="66" y="17"/>
                      <a:pt x="61" y="18"/>
                    </a:cubicBezTo>
                    <a:cubicBezTo>
                      <a:pt x="60" y="28"/>
                      <a:pt x="53" y="31"/>
                      <a:pt x="44" y="34"/>
                    </a:cubicBezTo>
                    <a:cubicBezTo>
                      <a:pt x="40" y="35"/>
                      <a:pt x="36" y="37"/>
                      <a:pt x="32" y="38"/>
                    </a:cubicBezTo>
                    <a:cubicBezTo>
                      <a:pt x="31" y="38"/>
                      <a:pt x="29" y="38"/>
                      <a:pt x="28" y="39"/>
                    </a:cubicBezTo>
                    <a:cubicBezTo>
                      <a:pt x="27" y="39"/>
                      <a:pt x="26" y="41"/>
                      <a:pt x="25" y="42"/>
                    </a:cubicBezTo>
                    <a:cubicBezTo>
                      <a:pt x="24" y="42"/>
                      <a:pt x="23" y="43"/>
                      <a:pt x="21" y="43"/>
                    </a:cubicBezTo>
                    <a:cubicBezTo>
                      <a:pt x="19" y="44"/>
                      <a:pt x="16" y="45"/>
                      <a:pt x="13" y="46"/>
                    </a:cubicBezTo>
                    <a:cubicBezTo>
                      <a:pt x="9" y="47"/>
                      <a:pt x="3" y="50"/>
                      <a:pt x="0" y="51"/>
                    </a:cubicBezTo>
                    <a:cubicBezTo>
                      <a:pt x="0" y="51"/>
                      <a:pt x="0" y="52"/>
                      <a:pt x="1" y="56"/>
                    </a:cubicBezTo>
                    <a:cubicBezTo>
                      <a:pt x="4" y="56"/>
                      <a:pt x="7" y="54"/>
                      <a:pt x="9" y="53"/>
                    </a:cubicBezTo>
                    <a:cubicBezTo>
                      <a:pt x="11" y="52"/>
                      <a:pt x="13" y="50"/>
                      <a:pt x="15" y="49"/>
                    </a:cubicBezTo>
                    <a:cubicBezTo>
                      <a:pt x="22" y="46"/>
                      <a:pt x="30" y="43"/>
                      <a:pt x="37" y="40"/>
                    </a:cubicBezTo>
                    <a:cubicBezTo>
                      <a:pt x="45" y="38"/>
                      <a:pt x="53" y="37"/>
                      <a:pt x="61" y="33"/>
                    </a:cubicBezTo>
                    <a:cubicBezTo>
                      <a:pt x="63" y="33"/>
                      <a:pt x="64" y="33"/>
                      <a:pt x="66" y="32"/>
                    </a:cubicBezTo>
                    <a:cubicBezTo>
                      <a:pt x="71" y="31"/>
                      <a:pt x="77" y="29"/>
                      <a:pt x="82" y="27"/>
                    </a:cubicBezTo>
                    <a:cubicBezTo>
                      <a:pt x="87" y="25"/>
                      <a:pt x="92" y="23"/>
                      <a:pt x="98" y="22"/>
                    </a:cubicBezTo>
                    <a:cubicBezTo>
                      <a:pt x="103" y="21"/>
                      <a:pt x="108" y="20"/>
                      <a:pt x="112" y="18"/>
                    </a:cubicBezTo>
                    <a:cubicBezTo>
                      <a:pt x="117" y="17"/>
                      <a:pt x="121" y="14"/>
                      <a:pt x="125" y="13"/>
                    </a:cubicBezTo>
                    <a:cubicBezTo>
                      <a:pt x="129" y="13"/>
                      <a:pt x="136" y="11"/>
                      <a:pt x="136" y="7"/>
                    </a:cubicBezTo>
                    <a:cubicBezTo>
                      <a:pt x="137" y="4"/>
                      <a:pt x="135" y="4"/>
                      <a:pt x="134" y="2"/>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295" name="Freeform 4394"/>
              <p:cNvSpPr>
                <a:spLocks/>
              </p:cNvSpPr>
              <p:nvPr/>
            </p:nvSpPr>
            <p:spPr bwMode="auto">
              <a:xfrm>
                <a:off x="3658" y="3412"/>
                <a:ext cx="12" cy="6"/>
              </a:xfrm>
              <a:custGeom>
                <a:avLst/>
                <a:gdLst>
                  <a:gd name="T0" fmla="*/ 82 w 90"/>
                  <a:gd name="T1" fmla="*/ 20 h 43"/>
                  <a:gd name="T2" fmla="*/ 90 w 90"/>
                  <a:gd name="T3" fmla="*/ 6 h 43"/>
                  <a:gd name="T4" fmla="*/ 80 w 90"/>
                  <a:gd name="T5" fmla="*/ 5 h 43"/>
                  <a:gd name="T6" fmla="*/ 79 w 90"/>
                  <a:gd name="T7" fmla="*/ 1 h 43"/>
                  <a:gd name="T8" fmla="*/ 73 w 90"/>
                  <a:gd name="T9" fmla="*/ 0 h 43"/>
                  <a:gd name="T10" fmla="*/ 60 w 90"/>
                  <a:gd name="T11" fmla="*/ 1 h 43"/>
                  <a:gd name="T12" fmla="*/ 48 w 90"/>
                  <a:gd name="T13" fmla="*/ 7 h 43"/>
                  <a:gd name="T14" fmla="*/ 51 w 90"/>
                  <a:gd name="T15" fmla="*/ 7 h 43"/>
                  <a:gd name="T16" fmla="*/ 50 w 90"/>
                  <a:gd name="T17" fmla="*/ 9 h 43"/>
                  <a:gd name="T18" fmla="*/ 52 w 90"/>
                  <a:gd name="T19" fmla="*/ 9 h 43"/>
                  <a:gd name="T20" fmla="*/ 52 w 90"/>
                  <a:gd name="T21" fmla="*/ 11 h 43"/>
                  <a:gd name="T22" fmla="*/ 56 w 90"/>
                  <a:gd name="T23" fmla="*/ 10 h 43"/>
                  <a:gd name="T24" fmla="*/ 55 w 90"/>
                  <a:gd name="T25" fmla="*/ 10 h 43"/>
                  <a:gd name="T26" fmla="*/ 55 w 90"/>
                  <a:gd name="T27" fmla="*/ 13 h 43"/>
                  <a:gd name="T28" fmla="*/ 67 w 90"/>
                  <a:gd name="T29" fmla="*/ 15 h 43"/>
                  <a:gd name="T30" fmla="*/ 52 w 90"/>
                  <a:gd name="T31" fmla="*/ 14 h 43"/>
                  <a:gd name="T32" fmla="*/ 38 w 90"/>
                  <a:gd name="T33" fmla="*/ 7 h 43"/>
                  <a:gd name="T34" fmla="*/ 17 w 90"/>
                  <a:gd name="T35" fmla="*/ 9 h 43"/>
                  <a:gd name="T36" fmla="*/ 0 w 90"/>
                  <a:gd name="T37" fmla="*/ 17 h 43"/>
                  <a:gd name="T38" fmla="*/ 12 w 90"/>
                  <a:gd name="T39" fmla="*/ 17 h 43"/>
                  <a:gd name="T40" fmla="*/ 26 w 90"/>
                  <a:gd name="T41" fmla="*/ 22 h 43"/>
                  <a:gd name="T42" fmla="*/ 48 w 90"/>
                  <a:gd name="T43" fmla="*/ 34 h 43"/>
                  <a:gd name="T44" fmla="*/ 59 w 90"/>
                  <a:gd name="T45" fmla="*/ 42 h 43"/>
                  <a:gd name="T46" fmla="*/ 66 w 90"/>
                  <a:gd name="T47" fmla="*/ 41 h 43"/>
                  <a:gd name="T48" fmla="*/ 76 w 90"/>
                  <a:gd name="T49" fmla="*/ 40 h 43"/>
                  <a:gd name="T50" fmla="*/ 75 w 90"/>
                  <a:gd name="T51" fmla="*/ 31 h 43"/>
                  <a:gd name="T52" fmla="*/ 82 w 90"/>
                  <a:gd name="T53" fmla="*/ 2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0" h="43">
                    <a:moveTo>
                      <a:pt x="82" y="20"/>
                    </a:moveTo>
                    <a:cubicBezTo>
                      <a:pt x="85" y="16"/>
                      <a:pt x="89" y="10"/>
                      <a:pt x="90" y="6"/>
                    </a:cubicBezTo>
                    <a:cubicBezTo>
                      <a:pt x="87" y="8"/>
                      <a:pt x="82" y="8"/>
                      <a:pt x="80" y="5"/>
                    </a:cubicBezTo>
                    <a:cubicBezTo>
                      <a:pt x="80" y="3"/>
                      <a:pt x="81" y="2"/>
                      <a:pt x="79" y="1"/>
                    </a:cubicBezTo>
                    <a:cubicBezTo>
                      <a:pt x="78" y="0"/>
                      <a:pt x="74" y="1"/>
                      <a:pt x="73" y="0"/>
                    </a:cubicBezTo>
                    <a:cubicBezTo>
                      <a:pt x="69" y="0"/>
                      <a:pt x="64" y="0"/>
                      <a:pt x="60" y="1"/>
                    </a:cubicBezTo>
                    <a:cubicBezTo>
                      <a:pt x="58" y="2"/>
                      <a:pt x="48" y="4"/>
                      <a:pt x="48" y="7"/>
                    </a:cubicBezTo>
                    <a:cubicBezTo>
                      <a:pt x="49" y="7"/>
                      <a:pt x="50" y="7"/>
                      <a:pt x="51" y="7"/>
                    </a:cubicBezTo>
                    <a:cubicBezTo>
                      <a:pt x="50" y="8"/>
                      <a:pt x="51" y="8"/>
                      <a:pt x="50" y="9"/>
                    </a:cubicBezTo>
                    <a:cubicBezTo>
                      <a:pt x="51" y="9"/>
                      <a:pt x="52" y="9"/>
                      <a:pt x="52" y="9"/>
                    </a:cubicBezTo>
                    <a:cubicBezTo>
                      <a:pt x="52" y="9"/>
                      <a:pt x="52" y="10"/>
                      <a:pt x="52" y="11"/>
                    </a:cubicBezTo>
                    <a:cubicBezTo>
                      <a:pt x="53" y="11"/>
                      <a:pt x="55" y="10"/>
                      <a:pt x="56" y="10"/>
                    </a:cubicBezTo>
                    <a:cubicBezTo>
                      <a:pt x="56" y="10"/>
                      <a:pt x="56" y="10"/>
                      <a:pt x="55" y="10"/>
                    </a:cubicBezTo>
                    <a:cubicBezTo>
                      <a:pt x="55" y="11"/>
                      <a:pt x="55" y="12"/>
                      <a:pt x="55" y="13"/>
                    </a:cubicBezTo>
                    <a:cubicBezTo>
                      <a:pt x="59" y="14"/>
                      <a:pt x="64" y="15"/>
                      <a:pt x="67" y="15"/>
                    </a:cubicBezTo>
                    <a:cubicBezTo>
                      <a:pt x="66" y="22"/>
                      <a:pt x="55" y="15"/>
                      <a:pt x="52" y="14"/>
                    </a:cubicBezTo>
                    <a:cubicBezTo>
                      <a:pt x="47" y="10"/>
                      <a:pt x="44" y="7"/>
                      <a:pt x="38" y="7"/>
                    </a:cubicBezTo>
                    <a:cubicBezTo>
                      <a:pt x="31" y="6"/>
                      <a:pt x="24" y="8"/>
                      <a:pt x="17" y="9"/>
                    </a:cubicBezTo>
                    <a:cubicBezTo>
                      <a:pt x="13" y="10"/>
                      <a:pt x="1" y="11"/>
                      <a:pt x="0" y="17"/>
                    </a:cubicBezTo>
                    <a:cubicBezTo>
                      <a:pt x="4" y="18"/>
                      <a:pt x="9" y="16"/>
                      <a:pt x="12" y="17"/>
                    </a:cubicBezTo>
                    <a:cubicBezTo>
                      <a:pt x="17" y="18"/>
                      <a:pt x="22" y="19"/>
                      <a:pt x="26" y="22"/>
                    </a:cubicBezTo>
                    <a:cubicBezTo>
                      <a:pt x="34" y="26"/>
                      <a:pt x="40" y="31"/>
                      <a:pt x="48" y="34"/>
                    </a:cubicBezTo>
                    <a:cubicBezTo>
                      <a:pt x="52" y="36"/>
                      <a:pt x="55" y="40"/>
                      <a:pt x="59" y="42"/>
                    </a:cubicBezTo>
                    <a:cubicBezTo>
                      <a:pt x="62" y="43"/>
                      <a:pt x="63" y="42"/>
                      <a:pt x="66" y="41"/>
                    </a:cubicBezTo>
                    <a:cubicBezTo>
                      <a:pt x="69" y="41"/>
                      <a:pt x="73" y="41"/>
                      <a:pt x="76" y="40"/>
                    </a:cubicBezTo>
                    <a:cubicBezTo>
                      <a:pt x="76" y="37"/>
                      <a:pt x="75" y="34"/>
                      <a:pt x="75" y="31"/>
                    </a:cubicBezTo>
                    <a:cubicBezTo>
                      <a:pt x="76" y="27"/>
                      <a:pt x="79" y="23"/>
                      <a:pt x="82" y="20"/>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296" name="Freeform 4395"/>
              <p:cNvSpPr>
                <a:spLocks/>
              </p:cNvSpPr>
              <p:nvPr/>
            </p:nvSpPr>
            <p:spPr bwMode="auto">
              <a:xfrm>
                <a:off x="3668" y="3402"/>
                <a:ext cx="31" cy="19"/>
              </a:xfrm>
              <a:custGeom>
                <a:avLst/>
                <a:gdLst>
                  <a:gd name="T0" fmla="*/ 227 w 231"/>
                  <a:gd name="T1" fmla="*/ 0 h 141"/>
                  <a:gd name="T2" fmla="*/ 218 w 231"/>
                  <a:gd name="T3" fmla="*/ 14 h 141"/>
                  <a:gd name="T4" fmla="*/ 207 w 231"/>
                  <a:gd name="T5" fmla="*/ 29 h 141"/>
                  <a:gd name="T6" fmla="*/ 192 w 231"/>
                  <a:gd name="T7" fmla="*/ 38 h 141"/>
                  <a:gd name="T8" fmla="*/ 192 w 231"/>
                  <a:gd name="T9" fmla="*/ 44 h 141"/>
                  <a:gd name="T10" fmla="*/ 197 w 231"/>
                  <a:gd name="T11" fmla="*/ 39 h 141"/>
                  <a:gd name="T12" fmla="*/ 186 w 231"/>
                  <a:gd name="T13" fmla="*/ 50 h 141"/>
                  <a:gd name="T14" fmla="*/ 173 w 231"/>
                  <a:gd name="T15" fmla="*/ 48 h 141"/>
                  <a:gd name="T16" fmla="*/ 180 w 231"/>
                  <a:gd name="T17" fmla="*/ 51 h 141"/>
                  <a:gd name="T18" fmla="*/ 176 w 231"/>
                  <a:gd name="T19" fmla="*/ 56 h 141"/>
                  <a:gd name="T20" fmla="*/ 170 w 231"/>
                  <a:gd name="T21" fmla="*/ 60 h 141"/>
                  <a:gd name="T22" fmla="*/ 165 w 231"/>
                  <a:gd name="T23" fmla="*/ 61 h 141"/>
                  <a:gd name="T24" fmla="*/ 147 w 231"/>
                  <a:gd name="T25" fmla="*/ 69 h 141"/>
                  <a:gd name="T26" fmla="*/ 134 w 231"/>
                  <a:gd name="T27" fmla="*/ 78 h 141"/>
                  <a:gd name="T28" fmla="*/ 122 w 231"/>
                  <a:gd name="T29" fmla="*/ 87 h 141"/>
                  <a:gd name="T30" fmla="*/ 108 w 231"/>
                  <a:gd name="T31" fmla="*/ 91 h 141"/>
                  <a:gd name="T32" fmla="*/ 109 w 231"/>
                  <a:gd name="T33" fmla="*/ 95 h 141"/>
                  <a:gd name="T34" fmla="*/ 104 w 231"/>
                  <a:gd name="T35" fmla="*/ 94 h 141"/>
                  <a:gd name="T36" fmla="*/ 106 w 231"/>
                  <a:gd name="T37" fmla="*/ 99 h 141"/>
                  <a:gd name="T38" fmla="*/ 97 w 231"/>
                  <a:gd name="T39" fmla="*/ 106 h 141"/>
                  <a:gd name="T40" fmla="*/ 80 w 231"/>
                  <a:gd name="T41" fmla="*/ 116 h 141"/>
                  <a:gd name="T42" fmla="*/ 66 w 231"/>
                  <a:gd name="T43" fmla="*/ 125 h 141"/>
                  <a:gd name="T44" fmla="*/ 57 w 231"/>
                  <a:gd name="T45" fmla="*/ 127 h 141"/>
                  <a:gd name="T46" fmla="*/ 50 w 231"/>
                  <a:gd name="T47" fmla="*/ 127 h 141"/>
                  <a:gd name="T48" fmla="*/ 40 w 231"/>
                  <a:gd name="T49" fmla="*/ 132 h 141"/>
                  <a:gd name="T50" fmla="*/ 27 w 231"/>
                  <a:gd name="T51" fmla="*/ 130 h 141"/>
                  <a:gd name="T52" fmla="*/ 17 w 231"/>
                  <a:gd name="T53" fmla="*/ 126 h 141"/>
                  <a:gd name="T54" fmla="*/ 11 w 231"/>
                  <a:gd name="T55" fmla="*/ 122 h 141"/>
                  <a:gd name="T56" fmla="*/ 8 w 231"/>
                  <a:gd name="T57" fmla="*/ 119 h 141"/>
                  <a:gd name="T58" fmla="*/ 9 w 231"/>
                  <a:gd name="T59" fmla="*/ 127 h 141"/>
                  <a:gd name="T60" fmla="*/ 23 w 231"/>
                  <a:gd name="T61" fmla="*/ 137 h 141"/>
                  <a:gd name="T62" fmla="*/ 35 w 231"/>
                  <a:gd name="T63" fmla="*/ 140 h 141"/>
                  <a:gd name="T64" fmla="*/ 47 w 231"/>
                  <a:gd name="T65" fmla="*/ 137 h 141"/>
                  <a:gd name="T66" fmla="*/ 69 w 231"/>
                  <a:gd name="T67" fmla="*/ 128 h 141"/>
                  <a:gd name="T68" fmla="*/ 85 w 231"/>
                  <a:gd name="T69" fmla="*/ 120 h 141"/>
                  <a:gd name="T70" fmla="*/ 107 w 231"/>
                  <a:gd name="T71" fmla="*/ 105 h 141"/>
                  <a:gd name="T72" fmla="*/ 126 w 231"/>
                  <a:gd name="T73" fmla="*/ 91 h 141"/>
                  <a:gd name="T74" fmla="*/ 146 w 231"/>
                  <a:gd name="T75" fmla="*/ 79 h 141"/>
                  <a:gd name="T76" fmla="*/ 168 w 231"/>
                  <a:gd name="T77" fmla="*/ 66 h 141"/>
                  <a:gd name="T78" fmla="*/ 188 w 231"/>
                  <a:gd name="T79" fmla="*/ 53 h 141"/>
                  <a:gd name="T80" fmla="*/ 203 w 231"/>
                  <a:gd name="T81" fmla="*/ 39 h 141"/>
                  <a:gd name="T82" fmla="*/ 231 w 231"/>
                  <a:gd name="T83" fmla="*/ 4 h 141"/>
                  <a:gd name="T84" fmla="*/ 227 w 231"/>
                  <a:gd name="T85" fmla="*/ 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31" h="141">
                    <a:moveTo>
                      <a:pt x="227" y="0"/>
                    </a:moveTo>
                    <a:cubicBezTo>
                      <a:pt x="228" y="6"/>
                      <a:pt x="222" y="10"/>
                      <a:pt x="218" y="14"/>
                    </a:cubicBezTo>
                    <a:cubicBezTo>
                      <a:pt x="215" y="20"/>
                      <a:pt x="212" y="25"/>
                      <a:pt x="207" y="29"/>
                    </a:cubicBezTo>
                    <a:cubicBezTo>
                      <a:pt x="202" y="32"/>
                      <a:pt x="196" y="34"/>
                      <a:pt x="192" y="38"/>
                    </a:cubicBezTo>
                    <a:cubicBezTo>
                      <a:pt x="191" y="39"/>
                      <a:pt x="188" y="44"/>
                      <a:pt x="192" y="44"/>
                    </a:cubicBezTo>
                    <a:cubicBezTo>
                      <a:pt x="193" y="44"/>
                      <a:pt x="196" y="40"/>
                      <a:pt x="197" y="39"/>
                    </a:cubicBezTo>
                    <a:cubicBezTo>
                      <a:pt x="197" y="43"/>
                      <a:pt x="190" y="49"/>
                      <a:pt x="186" y="50"/>
                    </a:cubicBezTo>
                    <a:cubicBezTo>
                      <a:pt x="184" y="51"/>
                      <a:pt x="175" y="43"/>
                      <a:pt x="173" y="48"/>
                    </a:cubicBezTo>
                    <a:cubicBezTo>
                      <a:pt x="176" y="49"/>
                      <a:pt x="180" y="47"/>
                      <a:pt x="180" y="51"/>
                    </a:cubicBezTo>
                    <a:cubicBezTo>
                      <a:pt x="181" y="53"/>
                      <a:pt x="178" y="55"/>
                      <a:pt x="176" y="56"/>
                    </a:cubicBezTo>
                    <a:cubicBezTo>
                      <a:pt x="175" y="57"/>
                      <a:pt x="172" y="59"/>
                      <a:pt x="170" y="60"/>
                    </a:cubicBezTo>
                    <a:cubicBezTo>
                      <a:pt x="168" y="61"/>
                      <a:pt x="167" y="61"/>
                      <a:pt x="165" y="61"/>
                    </a:cubicBezTo>
                    <a:cubicBezTo>
                      <a:pt x="159" y="64"/>
                      <a:pt x="153" y="66"/>
                      <a:pt x="147" y="69"/>
                    </a:cubicBezTo>
                    <a:cubicBezTo>
                      <a:pt x="143" y="71"/>
                      <a:pt x="139" y="75"/>
                      <a:pt x="134" y="78"/>
                    </a:cubicBezTo>
                    <a:cubicBezTo>
                      <a:pt x="130" y="81"/>
                      <a:pt x="126" y="84"/>
                      <a:pt x="122" y="87"/>
                    </a:cubicBezTo>
                    <a:cubicBezTo>
                      <a:pt x="117" y="90"/>
                      <a:pt x="114" y="92"/>
                      <a:pt x="108" y="91"/>
                    </a:cubicBezTo>
                    <a:cubicBezTo>
                      <a:pt x="108" y="93"/>
                      <a:pt x="109" y="94"/>
                      <a:pt x="109" y="95"/>
                    </a:cubicBezTo>
                    <a:cubicBezTo>
                      <a:pt x="108" y="95"/>
                      <a:pt x="105" y="93"/>
                      <a:pt x="104" y="94"/>
                    </a:cubicBezTo>
                    <a:cubicBezTo>
                      <a:pt x="102" y="95"/>
                      <a:pt x="105" y="98"/>
                      <a:pt x="106" y="99"/>
                    </a:cubicBezTo>
                    <a:cubicBezTo>
                      <a:pt x="104" y="102"/>
                      <a:pt x="100" y="103"/>
                      <a:pt x="97" y="106"/>
                    </a:cubicBezTo>
                    <a:cubicBezTo>
                      <a:pt x="92" y="110"/>
                      <a:pt x="85" y="111"/>
                      <a:pt x="80" y="116"/>
                    </a:cubicBezTo>
                    <a:cubicBezTo>
                      <a:pt x="76" y="120"/>
                      <a:pt x="71" y="123"/>
                      <a:pt x="66" y="125"/>
                    </a:cubicBezTo>
                    <a:cubicBezTo>
                      <a:pt x="63" y="126"/>
                      <a:pt x="60" y="127"/>
                      <a:pt x="57" y="127"/>
                    </a:cubicBezTo>
                    <a:cubicBezTo>
                      <a:pt x="55" y="128"/>
                      <a:pt x="53" y="126"/>
                      <a:pt x="50" y="127"/>
                    </a:cubicBezTo>
                    <a:cubicBezTo>
                      <a:pt x="52" y="133"/>
                      <a:pt x="43" y="132"/>
                      <a:pt x="40" y="132"/>
                    </a:cubicBezTo>
                    <a:cubicBezTo>
                      <a:pt x="35" y="132"/>
                      <a:pt x="32" y="132"/>
                      <a:pt x="27" y="130"/>
                    </a:cubicBezTo>
                    <a:cubicBezTo>
                      <a:pt x="23" y="128"/>
                      <a:pt x="20" y="129"/>
                      <a:pt x="17" y="126"/>
                    </a:cubicBezTo>
                    <a:cubicBezTo>
                      <a:pt x="15" y="125"/>
                      <a:pt x="13" y="123"/>
                      <a:pt x="11" y="122"/>
                    </a:cubicBezTo>
                    <a:cubicBezTo>
                      <a:pt x="11" y="122"/>
                      <a:pt x="7" y="119"/>
                      <a:pt x="8" y="119"/>
                    </a:cubicBezTo>
                    <a:cubicBezTo>
                      <a:pt x="0" y="119"/>
                      <a:pt x="6" y="124"/>
                      <a:pt x="9" y="127"/>
                    </a:cubicBezTo>
                    <a:cubicBezTo>
                      <a:pt x="13" y="130"/>
                      <a:pt x="18" y="134"/>
                      <a:pt x="23" y="137"/>
                    </a:cubicBezTo>
                    <a:cubicBezTo>
                      <a:pt x="28" y="140"/>
                      <a:pt x="30" y="141"/>
                      <a:pt x="35" y="140"/>
                    </a:cubicBezTo>
                    <a:cubicBezTo>
                      <a:pt x="39" y="139"/>
                      <a:pt x="43" y="138"/>
                      <a:pt x="47" y="137"/>
                    </a:cubicBezTo>
                    <a:cubicBezTo>
                      <a:pt x="54" y="134"/>
                      <a:pt x="62" y="132"/>
                      <a:pt x="69" y="128"/>
                    </a:cubicBezTo>
                    <a:cubicBezTo>
                      <a:pt x="75" y="125"/>
                      <a:pt x="80" y="123"/>
                      <a:pt x="85" y="120"/>
                    </a:cubicBezTo>
                    <a:cubicBezTo>
                      <a:pt x="94" y="116"/>
                      <a:pt x="99" y="110"/>
                      <a:pt x="107" y="105"/>
                    </a:cubicBezTo>
                    <a:cubicBezTo>
                      <a:pt x="113" y="100"/>
                      <a:pt x="120" y="96"/>
                      <a:pt x="126" y="91"/>
                    </a:cubicBezTo>
                    <a:cubicBezTo>
                      <a:pt x="133" y="87"/>
                      <a:pt x="138" y="82"/>
                      <a:pt x="146" y="79"/>
                    </a:cubicBezTo>
                    <a:cubicBezTo>
                      <a:pt x="153" y="75"/>
                      <a:pt x="160" y="70"/>
                      <a:pt x="168" y="66"/>
                    </a:cubicBezTo>
                    <a:cubicBezTo>
                      <a:pt x="175" y="62"/>
                      <a:pt x="181" y="56"/>
                      <a:pt x="188" y="53"/>
                    </a:cubicBezTo>
                    <a:cubicBezTo>
                      <a:pt x="194" y="49"/>
                      <a:pt x="198" y="45"/>
                      <a:pt x="203" y="39"/>
                    </a:cubicBezTo>
                    <a:cubicBezTo>
                      <a:pt x="213" y="28"/>
                      <a:pt x="222" y="15"/>
                      <a:pt x="231" y="4"/>
                    </a:cubicBezTo>
                    <a:cubicBezTo>
                      <a:pt x="230" y="2"/>
                      <a:pt x="229" y="1"/>
                      <a:pt x="227" y="0"/>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297" name="Freeform 4396"/>
              <p:cNvSpPr>
                <a:spLocks/>
              </p:cNvSpPr>
              <p:nvPr/>
            </p:nvSpPr>
            <p:spPr bwMode="auto">
              <a:xfrm>
                <a:off x="3701" y="3395"/>
                <a:ext cx="8" cy="6"/>
              </a:xfrm>
              <a:custGeom>
                <a:avLst/>
                <a:gdLst>
                  <a:gd name="T0" fmla="*/ 48 w 56"/>
                  <a:gd name="T1" fmla="*/ 8 h 41"/>
                  <a:gd name="T2" fmla="*/ 45 w 56"/>
                  <a:gd name="T3" fmla="*/ 8 h 41"/>
                  <a:gd name="T4" fmla="*/ 35 w 56"/>
                  <a:gd name="T5" fmla="*/ 16 h 41"/>
                  <a:gd name="T6" fmla="*/ 25 w 56"/>
                  <a:gd name="T7" fmla="*/ 28 h 41"/>
                  <a:gd name="T8" fmla="*/ 19 w 56"/>
                  <a:gd name="T9" fmla="*/ 32 h 41"/>
                  <a:gd name="T10" fmla="*/ 12 w 56"/>
                  <a:gd name="T11" fmla="*/ 36 h 41"/>
                  <a:gd name="T12" fmla="*/ 6 w 56"/>
                  <a:gd name="T13" fmla="*/ 36 h 41"/>
                  <a:gd name="T14" fmla="*/ 2 w 56"/>
                  <a:gd name="T15" fmla="*/ 35 h 41"/>
                  <a:gd name="T16" fmla="*/ 7 w 56"/>
                  <a:gd name="T17" fmla="*/ 40 h 41"/>
                  <a:gd name="T18" fmla="*/ 6 w 56"/>
                  <a:gd name="T19" fmla="*/ 40 h 41"/>
                  <a:gd name="T20" fmla="*/ 25 w 56"/>
                  <a:gd name="T21" fmla="*/ 32 h 41"/>
                  <a:gd name="T22" fmla="*/ 40 w 56"/>
                  <a:gd name="T23" fmla="*/ 22 h 41"/>
                  <a:gd name="T24" fmla="*/ 52 w 56"/>
                  <a:gd name="T25" fmla="*/ 14 h 41"/>
                  <a:gd name="T26" fmla="*/ 52 w 56"/>
                  <a:gd name="T27" fmla="*/ 0 h 41"/>
                  <a:gd name="T28" fmla="*/ 48 w 56"/>
                  <a:gd name="T29" fmla="*/ 8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6" h="41">
                    <a:moveTo>
                      <a:pt x="48" y="8"/>
                    </a:moveTo>
                    <a:cubicBezTo>
                      <a:pt x="49" y="14"/>
                      <a:pt x="47" y="12"/>
                      <a:pt x="45" y="8"/>
                    </a:cubicBezTo>
                    <a:cubicBezTo>
                      <a:pt x="41" y="8"/>
                      <a:pt x="37" y="13"/>
                      <a:pt x="35" y="16"/>
                    </a:cubicBezTo>
                    <a:cubicBezTo>
                      <a:pt x="32" y="21"/>
                      <a:pt x="32" y="28"/>
                      <a:pt x="25" y="28"/>
                    </a:cubicBezTo>
                    <a:cubicBezTo>
                      <a:pt x="20" y="28"/>
                      <a:pt x="22" y="29"/>
                      <a:pt x="19" y="32"/>
                    </a:cubicBezTo>
                    <a:cubicBezTo>
                      <a:pt x="18" y="33"/>
                      <a:pt x="14" y="35"/>
                      <a:pt x="12" y="36"/>
                    </a:cubicBezTo>
                    <a:cubicBezTo>
                      <a:pt x="10" y="36"/>
                      <a:pt x="8" y="36"/>
                      <a:pt x="6" y="36"/>
                    </a:cubicBezTo>
                    <a:cubicBezTo>
                      <a:pt x="5" y="36"/>
                      <a:pt x="3" y="34"/>
                      <a:pt x="2" y="35"/>
                    </a:cubicBezTo>
                    <a:cubicBezTo>
                      <a:pt x="0" y="37"/>
                      <a:pt x="4" y="41"/>
                      <a:pt x="7" y="40"/>
                    </a:cubicBezTo>
                    <a:cubicBezTo>
                      <a:pt x="6" y="40"/>
                      <a:pt x="6" y="40"/>
                      <a:pt x="6" y="40"/>
                    </a:cubicBezTo>
                    <a:cubicBezTo>
                      <a:pt x="12" y="38"/>
                      <a:pt x="19" y="35"/>
                      <a:pt x="25" y="32"/>
                    </a:cubicBezTo>
                    <a:cubicBezTo>
                      <a:pt x="30" y="29"/>
                      <a:pt x="34" y="25"/>
                      <a:pt x="40" y="22"/>
                    </a:cubicBezTo>
                    <a:cubicBezTo>
                      <a:pt x="44" y="20"/>
                      <a:pt x="48" y="18"/>
                      <a:pt x="52" y="14"/>
                    </a:cubicBezTo>
                    <a:cubicBezTo>
                      <a:pt x="56" y="10"/>
                      <a:pt x="53" y="5"/>
                      <a:pt x="52" y="0"/>
                    </a:cubicBezTo>
                    <a:cubicBezTo>
                      <a:pt x="49" y="4"/>
                      <a:pt x="47" y="2"/>
                      <a:pt x="48" y="8"/>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298" name="Freeform 4397"/>
              <p:cNvSpPr>
                <a:spLocks/>
              </p:cNvSpPr>
              <p:nvPr/>
            </p:nvSpPr>
            <p:spPr bwMode="auto">
              <a:xfrm>
                <a:off x="3840" y="3440"/>
                <a:ext cx="4" cy="4"/>
              </a:xfrm>
              <a:custGeom>
                <a:avLst/>
                <a:gdLst>
                  <a:gd name="T0" fmla="*/ 25 w 28"/>
                  <a:gd name="T1" fmla="*/ 9 h 29"/>
                  <a:gd name="T2" fmla="*/ 24 w 28"/>
                  <a:gd name="T3" fmla="*/ 9 h 29"/>
                  <a:gd name="T4" fmla="*/ 23 w 28"/>
                  <a:gd name="T5" fmla="*/ 11 h 29"/>
                  <a:gd name="T6" fmla="*/ 21 w 28"/>
                  <a:gd name="T7" fmla="*/ 13 h 29"/>
                  <a:gd name="T8" fmla="*/ 20 w 28"/>
                  <a:gd name="T9" fmla="*/ 13 h 29"/>
                  <a:gd name="T10" fmla="*/ 20 w 28"/>
                  <a:gd name="T11" fmla="*/ 15 h 29"/>
                  <a:gd name="T12" fmla="*/ 17 w 28"/>
                  <a:gd name="T13" fmla="*/ 14 h 29"/>
                  <a:gd name="T14" fmla="*/ 16 w 28"/>
                  <a:gd name="T15" fmla="*/ 17 h 29"/>
                  <a:gd name="T16" fmla="*/ 15 w 28"/>
                  <a:gd name="T17" fmla="*/ 14 h 29"/>
                  <a:gd name="T18" fmla="*/ 13 w 28"/>
                  <a:gd name="T19" fmla="*/ 14 h 29"/>
                  <a:gd name="T20" fmla="*/ 12 w 28"/>
                  <a:gd name="T21" fmla="*/ 12 h 29"/>
                  <a:gd name="T22" fmla="*/ 11 w 28"/>
                  <a:gd name="T23" fmla="*/ 12 h 29"/>
                  <a:gd name="T24" fmla="*/ 8 w 28"/>
                  <a:gd name="T25" fmla="*/ 11 h 29"/>
                  <a:gd name="T26" fmla="*/ 5 w 28"/>
                  <a:gd name="T27" fmla="*/ 9 h 29"/>
                  <a:gd name="T28" fmla="*/ 4 w 28"/>
                  <a:gd name="T29" fmla="*/ 8 h 29"/>
                  <a:gd name="T30" fmla="*/ 3 w 28"/>
                  <a:gd name="T31" fmla="*/ 10 h 29"/>
                  <a:gd name="T32" fmla="*/ 2 w 28"/>
                  <a:gd name="T33" fmla="*/ 8 h 29"/>
                  <a:gd name="T34" fmla="*/ 1 w 28"/>
                  <a:gd name="T35" fmla="*/ 19 h 29"/>
                  <a:gd name="T36" fmla="*/ 3 w 28"/>
                  <a:gd name="T37" fmla="*/ 17 h 29"/>
                  <a:gd name="T38" fmla="*/ 4 w 28"/>
                  <a:gd name="T39" fmla="*/ 19 h 29"/>
                  <a:gd name="T40" fmla="*/ 6 w 28"/>
                  <a:gd name="T41" fmla="*/ 18 h 29"/>
                  <a:gd name="T42" fmla="*/ 4 w 28"/>
                  <a:gd name="T43" fmla="*/ 29 h 29"/>
                  <a:gd name="T44" fmla="*/ 9 w 28"/>
                  <a:gd name="T45" fmla="*/ 26 h 29"/>
                  <a:gd name="T46" fmla="*/ 11 w 28"/>
                  <a:gd name="T47" fmla="*/ 21 h 29"/>
                  <a:gd name="T48" fmla="*/ 12 w 28"/>
                  <a:gd name="T49" fmla="*/ 21 h 29"/>
                  <a:gd name="T50" fmla="*/ 13 w 28"/>
                  <a:gd name="T51" fmla="*/ 20 h 29"/>
                  <a:gd name="T52" fmla="*/ 13 w 28"/>
                  <a:gd name="T53" fmla="*/ 21 h 29"/>
                  <a:gd name="T54" fmla="*/ 14 w 28"/>
                  <a:gd name="T55" fmla="*/ 20 h 29"/>
                  <a:gd name="T56" fmla="*/ 21 w 28"/>
                  <a:gd name="T57" fmla="*/ 16 h 29"/>
                  <a:gd name="T58" fmla="*/ 21 w 28"/>
                  <a:gd name="T59" fmla="*/ 18 h 29"/>
                  <a:gd name="T60" fmla="*/ 24 w 28"/>
                  <a:gd name="T61" fmla="*/ 16 h 29"/>
                  <a:gd name="T62" fmla="*/ 23 w 28"/>
                  <a:gd name="T63" fmla="*/ 12 h 29"/>
                  <a:gd name="T64" fmla="*/ 25 w 28"/>
                  <a:gd name="T65" fmla="*/ 11 h 29"/>
                  <a:gd name="T66" fmla="*/ 25 w 28"/>
                  <a:gd name="T67" fmla="*/ 10 h 29"/>
                  <a:gd name="T68" fmla="*/ 28 w 28"/>
                  <a:gd name="T69" fmla="*/ 8 h 29"/>
                  <a:gd name="T70" fmla="*/ 27 w 28"/>
                  <a:gd name="T71" fmla="*/ 4 h 29"/>
                  <a:gd name="T72" fmla="*/ 25 w 28"/>
                  <a:gd name="T73" fmla="*/ 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8" h="29">
                    <a:moveTo>
                      <a:pt x="25" y="9"/>
                    </a:moveTo>
                    <a:cubicBezTo>
                      <a:pt x="25" y="9"/>
                      <a:pt x="24" y="9"/>
                      <a:pt x="24" y="9"/>
                    </a:cubicBezTo>
                    <a:cubicBezTo>
                      <a:pt x="24" y="10"/>
                      <a:pt x="24" y="10"/>
                      <a:pt x="23" y="11"/>
                    </a:cubicBezTo>
                    <a:cubicBezTo>
                      <a:pt x="22" y="12"/>
                      <a:pt x="21" y="10"/>
                      <a:pt x="21" y="13"/>
                    </a:cubicBezTo>
                    <a:cubicBezTo>
                      <a:pt x="21" y="13"/>
                      <a:pt x="21" y="13"/>
                      <a:pt x="20" y="13"/>
                    </a:cubicBezTo>
                    <a:cubicBezTo>
                      <a:pt x="20" y="13"/>
                      <a:pt x="20" y="14"/>
                      <a:pt x="20" y="15"/>
                    </a:cubicBezTo>
                    <a:cubicBezTo>
                      <a:pt x="19" y="15"/>
                      <a:pt x="17" y="14"/>
                      <a:pt x="17" y="14"/>
                    </a:cubicBezTo>
                    <a:cubicBezTo>
                      <a:pt x="17" y="16"/>
                      <a:pt x="16" y="16"/>
                      <a:pt x="16" y="17"/>
                    </a:cubicBezTo>
                    <a:cubicBezTo>
                      <a:pt x="15" y="16"/>
                      <a:pt x="14" y="15"/>
                      <a:pt x="15" y="14"/>
                    </a:cubicBezTo>
                    <a:cubicBezTo>
                      <a:pt x="14" y="14"/>
                      <a:pt x="13" y="14"/>
                      <a:pt x="13" y="14"/>
                    </a:cubicBezTo>
                    <a:cubicBezTo>
                      <a:pt x="13" y="13"/>
                      <a:pt x="12" y="12"/>
                      <a:pt x="12" y="12"/>
                    </a:cubicBezTo>
                    <a:cubicBezTo>
                      <a:pt x="12" y="12"/>
                      <a:pt x="11" y="12"/>
                      <a:pt x="11" y="12"/>
                    </a:cubicBezTo>
                    <a:cubicBezTo>
                      <a:pt x="10" y="11"/>
                      <a:pt x="9" y="10"/>
                      <a:pt x="8" y="11"/>
                    </a:cubicBezTo>
                    <a:cubicBezTo>
                      <a:pt x="10" y="9"/>
                      <a:pt x="6" y="0"/>
                      <a:pt x="5" y="9"/>
                    </a:cubicBezTo>
                    <a:cubicBezTo>
                      <a:pt x="5" y="8"/>
                      <a:pt x="4" y="8"/>
                      <a:pt x="4" y="8"/>
                    </a:cubicBezTo>
                    <a:cubicBezTo>
                      <a:pt x="3" y="8"/>
                      <a:pt x="3" y="9"/>
                      <a:pt x="3" y="10"/>
                    </a:cubicBezTo>
                    <a:cubicBezTo>
                      <a:pt x="3" y="10"/>
                      <a:pt x="2" y="9"/>
                      <a:pt x="2" y="8"/>
                    </a:cubicBezTo>
                    <a:cubicBezTo>
                      <a:pt x="0" y="10"/>
                      <a:pt x="1" y="17"/>
                      <a:pt x="1" y="19"/>
                    </a:cubicBezTo>
                    <a:cubicBezTo>
                      <a:pt x="2" y="18"/>
                      <a:pt x="3" y="18"/>
                      <a:pt x="3" y="17"/>
                    </a:cubicBezTo>
                    <a:cubicBezTo>
                      <a:pt x="3" y="18"/>
                      <a:pt x="4" y="19"/>
                      <a:pt x="4" y="19"/>
                    </a:cubicBezTo>
                    <a:cubicBezTo>
                      <a:pt x="5" y="19"/>
                      <a:pt x="5" y="19"/>
                      <a:pt x="6" y="18"/>
                    </a:cubicBezTo>
                    <a:cubicBezTo>
                      <a:pt x="11" y="22"/>
                      <a:pt x="3" y="25"/>
                      <a:pt x="4" y="29"/>
                    </a:cubicBezTo>
                    <a:cubicBezTo>
                      <a:pt x="7" y="29"/>
                      <a:pt x="7" y="27"/>
                      <a:pt x="9" y="26"/>
                    </a:cubicBezTo>
                    <a:cubicBezTo>
                      <a:pt x="10" y="24"/>
                      <a:pt x="10" y="21"/>
                      <a:pt x="11" y="21"/>
                    </a:cubicBezTo>
                    <a:cubicBezTo>
                      <a:pt x="11" y="21"/>
                      <a:pt x="11" y="21"/>
                      <a:pt x="12" y="21"/>
                    </a:cubicBezTo>
                    <a:cubicBezTo>
                      <a:pt x="12" y="21"/>
                      <a:pt x="12" y="20"/>
                      <a:pt x="13" y="20"/>
                    </a:cubicBezTo>
                    <a:cubicBezTo>
                      <a:pt x="13" y="20"/>
                      <a:pt x="13" y="21"/>
                      <a:pt x="13" y="21"/>
                    </a:cubicBezTo>
                    <a:cubicBezTo>
                      <a:pt x="14" y="21"/>
                      <a:pt x="14" y="20"/>
                      <a:pt x="14" y="20"/>
                    </a:cubicBezTo>
                    <a:cubicBezTo>
                      <a:pt x="18" y="19"/>
                      <a:pt x="18" y="18"/>
                      <a:pt x="21" y="16"/>
                    </a:cubicBezTo>
                    <a:cubicBezTo>
                      <a:pt x="20" y="17"/>
                      <a:pt x="21" y="18"/>
                      <a:pt x="21" y="18"/>
                    </a:cubicBezTo>
                    <a:cubicBezTo>
                      <a:pt x="21" y="17"/>
                      <a:pt x="23" y="17"/>
                      <a:pt x="24" y="16"/>
                    </a:cubicBezTo>
                    <a:cubicBezTo>
                      <a:pt x="24" y="14"/>
                      <a:pt x="22" y="13"/>
                      <a:pt x="23" y="12"/>
                    </a:cubicBezTo>
                    <a:cubicBezTo>
                      <a:pt x="23" y="11"/>
                      <a:pt x="24" y="12"/>
                      <a:pt x="25" y="11"/>
                    </a:cubicBezTo>
                    <a:cubicBezTo>
                      <a:pt x="25" y="11"/>
                      <a:pt x="25" y="10"/>
                      <a:pt x="25" y="10"/>
                    </a:cubicBezTo>
                    <a:cubicBezTo>
                      <a:pt x="27" y="9"/>
                      <a:pt x="27" y="10"/>
                      <a:pt x="28" y="8"/>
                    </a:cubicBezTo>
                    <a:cubicBezTo>
                      <a:pt x="28" y="8"/>
                      <a:pt x="28" y="5"/>
                      <a:pt x="27" y="4"/>
                    </a:cubicBezTo>
                    <a:cubicBezTo>
                      <a:pt x="26" y="2"/>
                      <a:pt x="26" y="8"/>
                      <a:pt x="25" y="9"/>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299" name="Freeform 4398"/>
              <p:cNvSpPr>
                <a:spLocks/>
              </p:cNvSpPr>
              <p:nvPr/>
            </p:nvSpPr>
            <p:spPr bwMode="auto">
              <a:xfrm>
                <a:off x="3841" y="3444"/>
                <a:ext cx="0" cy="0"/>
              </a:xfrm>
              <a:custGeom>
                <a:avLst/>
                <a:gdLst>
                  <a:gd name="T0" fmla="*/ 1 w 1"/>
                  <a:gd name="T1" fmla="*/ 0 h 2"/>
                  <a:gd name="T2" fmla="*/ 0 w 1"/>
                  <a:gd name="T3" fmla="*/ 0 h 2"/>
                  <a:gd name="T4" fmla="*/ 0 w 1"/>
                  <a:gd name="T5" fmla="*/ 2 h 2"/>
                  <a:gd name="T6" fmla="*/ 1 w 1"/>
                  <a:gd name="T7" fmla="*/ 0 h 2"/>
                </a:gdLst>
                <a:ahLst/>
                <a:cxnLst>
                  <a:cxn ang="0">
                    <a:pos x="T0" y="T1"/>
                  </a:cxn>
                  <a:cxn ang="0">
                    <a:pos x="T2" y="T3"/>
                  </a:cxn>
                  <a:cxn ang="0">
                    <a:pos x="T4" y="T5"/>
                  </a:cxn>
                  <a:cxn ang="0">
                    <a:pos x="T6" y="T7"/>
                  </a:cxn>
                </a:cxnLst>
                <a:rect l="0" t="0" r="r" b="b"/>
                <a:pathLst>
                  <a:path w="1" h="2">
                    <a:moveTo>
                      <a:pt x="1" y="0"/>
                    </a:moveTo>
                    <a:cubicBezTo>
                      <a:pt x="1" y="0"/>
                      <a:pt x="1" y="0"/>
                      <a:pt x="0" y="0"/>
                    </a:cubicBezTo>
                    <a:cubicBezTo>
                      <a:pt x="0" y="1"/>
                      <a:pt x="0" y="2"/>
                      <a:pt x="0" y="2"/>
                    </a:cubicBezTo>
                    <a:cubicBezTo>
                      <a:pt x="1" y="2"/>
                      <a:pt x="1" y="1"/>
                      <a:pt x="1" y="0"/>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300" name="Freeform 4399"/>
              <p:cNvSpPr>
                <a:spLocks/>
              </p:cNvSpPr>
              <p:nvPr/>
            </p:nvSpPr>
            <p:spPr bwMode="auto">
              <a:xfrm>
                <a:off x="3842" y="3444"/>
                <a:ext cx="1" cy="1"/>
              </a:xfrm>
              <a:custGeom>
                <a:avLst/>
                <a:gdLst>
                  <a:gd name="T0" fmla="*/ 1 w 13"/>
                  <a:gd name="T1" fmla="*/ 6 h 8"/>
                  <a:gd name="T2" fmla="*/ 6 w 13"/>
                  <a:gd name="T3" fmla="*/ 7 h 8"/>
                  <a:gd name="T4" fmla="*/ 1 w 13"/>
                  <a:gd name="T5" fmla="*/ 6 h 8"/>
                </a:gdLst>
                <a:ahLst/>
                <a:cxnLst>
                  <a:cxn ang="0">
                    <a:pos x="T0" y="T1"/>
                  </a:cxn>
                  <a:cxn ang="0">
                    <a:pos x="T2" y="T3"/>
                  </a:cxn>
                  <a:cxn ang="0">
                    <a:pos x="T4" y="T5"/>
                  </a:cxn>
                </a:cxnLst>
                <a:rect l="0" t="0" r="r" b="b"/>
                <a:pathLst>
                  <a:path w="13" h="8">
                    <a:moveTo>
                      <a:pt x="1" y="6"/>
                    </a:moveTo>
                    <a:cubicBezTo>
                      <a:pt x="3" y="6"/>
                      <a:pt x="5" y="8"/>
                      <a:pt x="6" y="7"/>
                    </a:cubicBezTo>
                    <a:cubicBezTo>
                      <a:pt x="13" y="5"/>
                      <a:pt x="0" y="0"/>
                      <a:pt x="1" y="6"/>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301" name="Freeform 4400"/>
              <p:cNvSpPr>
                <a:spLocks/>
              </p:cNvSpPr>
              <p:nvPr/>
            </p:nvSpPr>
            <p:spPr bwMode="auto">
              <a:xfrm>
                <a:off x="3838" y="3447"/>
                <a:ext cx="2" cy="1"/>
              </a:xfrm>
              <a:custGeom>
                <a:avLst/>
                <a:gdLst>
                  <a:gd name="T0" fmla="*/ 10 w 13"/>
                  <a:gd name="T1" fmla="*/ 0 h 6"/>
                  <a:gd name="T2" fmla="*/ 6 w 13"/>
                  <a:gd name="T3" fmla="*/ 1 h 6"/>
                  <a:gd name="T4" fmla="*/ 0 w 13"/>
                  <a:gd name="T5" fmla="*/ 1 h 6"/>
                  <a:gd name="T6" fmla="*/ 4 w 13"/>
                  <a:gd name="T7" fmla="*/ 5 h 6"/>
                  <a:gd name="T8" fmla="*/ 11 w 13"/>
                  <a:gd name="T9" fmla="*/ 3 h 6"/>
                  <a:gd name="T10" fmla="*/ 10 w 13"/>
                  <a:gd name="T11" fmla="*/ 0 h 6"/>
                </a:gdLst>
                <a:ahLst/>
                <a:cxnLst>
                  <a:cxn ang="0">
                    <a:pos x="T0" y="T1"/>
                  </a:cxn>
                  <a:cxn ang="0">
                    <a:pos x="T2" y="T3"/>
                  </a:cxn>
                  <a:cxn ang="0">
                    <a:pos x="T4" y="T5"/>
                  </a:cxn>
                  <a:cxn ang="0">
                    <a:pos x="T6" y="T7"/>
                  </a:cxn>
                  <a:cxn ang="0">
                    <a:pos x="T8" y="T9"/>
                  </a:cxn>
                  <a:cxn ang="0">
                    <a:pos x="T10" y="T11"/>
                  </a:cxn>
                </a:cxnLst>
                <a:rect l="0" t="0" r="r" b="b"/>
                <a:pathLst>
                  <a:path w="13" h="6">
                    <a:moveTo>
                      <a:pt x="10" y="0"/>
                    </a:moveTo>
                    <a:cubicBezTo>
                      <a:pt x="12" y="4"/>
                      <a:pt x="6" y="1"/>
                      <a:pt x="6" y="1"/>
                    </a:cubicBezTo>
                    <a:cubicBezTo>
                      <a:pt x="4" y="3"/>
                      <a:pt x="2" y="2"/>
                      <a:pt x="0" y="1"/>
                    </a:cubicBezTo>
                    <a:cubicBezTo>
                      <a:pt x="3" y="2"/>
                      <a:pt x="0" y="5"/>
                      <a:pt x="4" y="5"/>
                    </a:cubicBezTo>
                    <a:cubicBezTo>
                      <a:pt x="6" y="6"/>
                      <a:pt x="10" y="5"/>
                      <a:pt x="11" y="3"/>
                    </a:cubicBezTo>
                    <a:cubicBezTo>
                      <a:pt x="13" y="0"/>
                      <a:pt x="10" y="1"/>
                      <a:pt x="10" y="0"/>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302" name="Freeform 4401"/>
              <p:cNvSpPr>
                <a:spLocks/>
              </p:cNvSpPr>
              <p:nvPr/>
            </p:nvSpPr>
            <p:spPr bwMode="auto">
              <a:xfrm>
                <a:off x="3842" y="3446"/>
                <a:ext cx="1" cy="1"/>
              </a:xfrm>
              <a:custGeom>
                <a:avLst/>
                <a:gdLst>
                  <a:gd name="T0" fmla="*/ 1 w 6"/>
                  <a:gd name="T1" fmla="*/ 5 h 5"/>
                  <a:gd name="T2" fmla="*/ 6 w 6"/>
                  <a:gd name="T3" fmla="*/ 4 h 5"/>
                  <a:gd name="T4" fmla="*/ 1 w 6"/>
                  <a:gd name="T5" fmla="*/ 5 h 5"/>
                </a:gdLst>
                <a:ahLst/>
                <a:cxnLst>
                  <a:cxn ang="0">
                    <a:pos x="T0" y="T1"/>
                  </a:cxn>
                  <a:cxn ang="0">
                    <a:pos x="T2" y="T3"/>
                  </a:cxn>
                  <a:cxn ang="0">
                    <a:pos x="T4" y="T5"/>
                  </a:cxn>
                </a:cxnLst>
                <a:rect l="0" t="0" r="r" b="b"/>
                <a:pathLst>
                  <a:path w="6" h="5">
                    <a:moveTo>
                      <a:pt x="1" y="5"/>
                    </a:moveTo>
                    <a:cubicBezTo>
                      <a:pt x="3" y="5"/>
                      <a:pt x="5" y="5"/>
                      <a:pt x="6" y="4"/>
                    </a:cubicBezTo>
                    <a:cubicBezTo>
                      <a:pt x="6" y="4"/>
                      <a:pt x="0" y="0"/>
                      <a:pt x="1" y="5"/>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303" name="Freeform 4402"/>
              <p:cNvSpPr>
                <a:spLocks/>
              </p:cNvSpPr>
              <p:nvPr/>
            </p:nvSpPr>
            <p:spPr bwMode="auto">
              <a:xfrm>
                <a:off x="3836" y="3444"/>
                <a:ext cx="2" cy="1"/>
              </a:xfrm>
              <a:custGeom>
                <a:avLst/>
                <a:gdLst>
                  <a:gd name="T0" fmla="*/ 5 w 9"/>
                  <a:gd name="T1" fmla="*/ 4 h 12"/>
                  <a:gd name="T2" fmla="*/ 4 w 9"/>
                  <a:gd name="T3" fmla="*/ 0 h 12"/>
                  <a:gd name="T4" fmla="*/ 0 w 9"/>
                  <a:gd name="T5" fmla="*/ 3 h 12"/>
                  <a:gd name="T6" fmla="*/ 3 w 9"/>
                  <a:gd name="T7" fmla="*/ 1 h 12"/>
                  <a:gd name="T8" fmla="*/ 3 w 9"/>
                  <a:gd name="T9" fmla="*/ 5 h 12"/>
                  <a:gd name="T10" fmla="*/ 5 w 9"/>
                  <a:gd name="T11" fmla="*/ 7 h 12"/>
                  <a:gd name="T12" fmla="*/ 5 w 9"/>
                  <a:gd name="T13" fmla="*/ 11 h 12"/>
                  <a:gd name="T14" fmla="*/ 5 w 9"/>
                  <a:gd name="T15" fmla="*/ 4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12">
                    <a:moveTo>
                      <a:pt x="5" y="4"/>
                    </a:moveTo>
                    <a:cubicBezTo>
                      <a:pt x="5" y="5"/>
                      <a:pt x="4" y="0"/>
                      <a:pt x="4" y="0"/>
                    </a:cubicBezTo>
                    <a:cubicBezTo>
                      <a:pt x="2" y="0"/>
                      <a:pt x="1" y="2"/>
                      <a:pt x="0" y="3"/>
                    </a:cubicBezTo>
                    <a:cubicBezTo>
                      <a:pt x="1" y="3"/>
                      <a:pt x="2" y="2"/>
                      <a:pt x="3" y="1"/>
                    </a:cubicBezTo>
                    <a:cubicBezTo>
                      <a:pt x="3" y="3"/>
                      <a:pt x="2" y="4"/>
                      <a:pt x="3" y="5"/>
                    </a:cubicBezTo>
                    <a:cubicBezTo>
                      <a:pt x="4" y="6"/>
                      <a:pt x="5" y="6"/>
                      <a:pt x="5" y="7"/>
                    </a:cubicBezTo>
                    <a:cubicBezTo>
                      <a:pt x="5" y="8"/>
                      <a:pt x="1" y="12"/>
                      <a:pt x="5" y="11"/>
                    </a:cubicBezTo>
                    <a:cubicBezTo>
                      <a:pt x="9" y="10"/>
                      <a:pt x="7" y="5"/>
                      <a:pt x="5" y="4"/>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304" name="Freeform 4403"/>
              <p:cNvSpPr>
                <a:spLocks/>
              </p:cNvSpPr>
              <p:nvPr/>
            </p:nvSpPr>
            <p:spPr bwMode="auto">
              <a:xfrm>
                <a:off x="3839" y="3440"/>
                <a:ext cx="1" cy="1"/>
              </a:xfrm>
              <a:custGeom>
                <a:avLst/>
                <a:gdLst>
                  <a:gd name="T0" fmla="*/ 2 w 5"/>
                  <a:gd name="T1" fmla="*/ 8 h 8"/>
                  <a:gd name="T2" fmla="*/ 2 w 5"/>
                  <a:gd name="T3" fmla="*/ 7 h 8"/>
                  <a:gd name="T4" fmla="*/ 4 w 5"/>
                  <a:gd name="T5" fmla="*/ 6 h 8"/>
                  <a:gd name="T6" fmla="*/ 5 w 5"/>
                  <a:gd name="T7" fmla="*/ 5 h 8"/>
                  <a:gd name="T8" fmla="*/ 5 w 5"/>
                  <a:gd name="T9" fmla="*/ 4 h 8"/>
                  <a:gd name="T10" fmla="*/ 4 w 5"/>
                  <a:gd name="T11" fmla="*/ 1 h 8"/>
                  <a:gd name="T12" fmla="*/ 2 w 5"/>
                  <a:gd name="T13" fmla="*/ 1 h 8"/>
                  <a:gd name="T14" fmla="*/ 1 w 5"/>
                  <a:gd name="T15" fmla="*/ 0 h 8"/>
                  <a:gd name="T16" fmla="*/ 1 w 5"/>
                  <a:gd name="T17" fmla="*/ 2 h 8"/>
                  <a:gd name="T18" fmla="*/ 0 w 5"/>
                  <a:gd name="T19" fmla="*/ 2 h 8"/>
                  <a:gd name="T20" fmla="*/ 2 w 5"/>
                  <a:gd name="T21" fmla="*/ 2 h 8"/>
                  <a:gd name="T22" fmla="*/ 0 w 5"/>
                  <a:gd name="T23" fmla="*/ 5 h 8"/>
                  <a:gd name="T24" fmla="*/ 2 w 5"/>
                  <a:gd name="T25" fmla="*/ 4 h 8"/>
                  <a:gd name="T26" fmla="*/ 0 w 5"/>
                  <a:gd name="T27" fmla="*/ 6 h 8"/>
                  <a:gd name="T28" fmla="*/ 1 w 5"/>
                  <a:gd name="T29" fmla="*/ 6 h 8"/>
                  <a:gd name="T30" fmla="*/ 0 w 5"/>
                  <a:gd name="T31" fmla="*/ 8 h 8"/>
                  <a:gd name="T32" fmla="*/ 2 w 5"/>
                  <a:gd name="T33"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 h="8">
                    <a:moveTo>
                      <a:pt x="2" y="8"/>
                    </a:moveTo>
                    <a:cubicBezTo>
                      <a:pt x="2" y="8"/>
                      <a:pt x="2" y="7"/>
                      <a:pt x="2" y="7"/>
                    </a:cubicBezTo>
                    <a:cubicBezTo>
                      <a:pt x="3" y="7"/>
                      <a:pt x="3" y="6"/>
                      <a:pt x="4" y="6"/>
                    </a:cubicBezTo>
                    <a:cubicBezTo>
                      <a:pt x="4" y="6"/>
                      <a:pt x="5" y="5"/>
                      <a:pt x="5" y="5"/>
                    </a:cubicBezTo>
                    <a:cubicBezTo>
                      <a:pt x="5" y="4"/>
                      <a:pt x="5" y="4"/>
                      <a:pt x="5" y="4"/>
                    </a:cubicBezTo>
                    <a:cubicBezTo>
                      <a:pt x="5" y="2"/>
                      <a:pt x="5" y="1"/>
                      <a:pt x="4" y="1"/>
                    </a:cubicBezTo>
                    <a:cubicBezTo>
                      <a:pt x="3" y="1"/>
                      <a:pt x="3" y="1"/>
                      <a:pt x="2" y="1"/>
                    </a:cubicBezTo>
                    <a:cubicBezTo>
                      <a:pt x="2" y="1"/>
                      <a:pt x="2" y="0"/>
                      <a:pt x="1" y="0"/>
                    </a:cubicBezTo>
                    <a:cubicBezTo>
                      <a:pt x="1" y="0"/>
                      <a:pt x="1" y="1"/>
                      <a:pt x="1" y="2"/>
                    </a:cubicBezTo>
                    <a:cubicBezTo>
                      <a:pt x="1" y="2"/>
                      <a:pt x="0" y="2"/>
                      <a:pt x="0" y="2"/>
                    </a:cubicBezTo>
                    <a:cubicBezTo>
                      <a:pt x="0" y="3"/>
                      <a:pt x="1" y="2"/>
                      <a:pt x="2" y="2"/>
                    </a:cubicBezTo>
                    <a:cubicBezTo>
                      <a:pt x="3" y="4"/>
                      <a:pt x="1" y="4"/>
                      <a:pt x="0" y="5"/>
                    </a:cubicBezTo>
                    <a:cubicBezTo>
                      <a:pt x="1" y="4"/>
                      <a:pt x="1" y="4"/>
                      <a:pt x="2" y="4"/>
                    </a:cubicBezTo>
                    <a:cubicBezTo>
                      <a:pt x="2" y="5"/>
                      <a:pt x="1" y="5"/>
                      <a:pt x="0" y="6"/>
                    </a:cubicBezTo>
                    <a:cubicBezTo>
                      <a:pt x="0" y="6"/>
                      <a:pt x="1" y="6"/>
                      <a:pt x="1" y="6"/>
                    </a:cubicBezTo>
                    <a:cubicBezTo>
                      <a:pt x="0" y="7"/>
                      <a:pt x="0" y="7"/>
                      <a:pt x="0" y="8"/>
                    </a:cubicBezTo>
                    <a:cubicBezTo>
                      <a:pt x="0" y="8"/>
                      <a:pt x="1" y="8"/>
                      <a:pt x="2" y="8"/>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305" name="Freeform 4404"/>
              <p:cNvSpPr>
                <a:spLocks/>
              </p:cNvSpPr>
              <p:nvPr/>
            </p:nvSpPr>
            <p:spPr bwMode="auto">
              <a:xfrm>
                <a:off x="3842" y="3441"/>
                <a:ext cx="0" cy="0"/>
              </a:xfrm>
              <a:custGeom>
                <a:avLst/>
                <a:gdLst>
                  <a:gd name="T0" fmla="*/ 2 w 3"/>
                  <a:gd name="T1" fmla="*/ 1 h 2"/>
                  <a:gd name="T2" fmla="*/ 0 w 3"/>
                  <a:gd name="T3" fmla="*/ 2 h 2"/>
                  <a:gd name="T4" fmla="*/ 2 w 3"/>
                  <a:gd name="T5" fmla="*/ 2 h 2"/>
                  <a:gd name="T6" fmla="*/ 2 w 3"/>
                  <a:gd name="T7" fmla="*/ 2 h 2"/>
                  <a:gd name="T8" fmla="*/ 2 w 3"/>
                  <a:gd name="T9" fmla="*/ 1 h 2"/>
                </a:gdLst>
                <a:ahLst/>
                <a:cxnLst>
                  <a:cxn ang="0">
                    <a:pos x="T0" y="T1"/>
                  </a:cxn>
                  <a:cxn ang="0">
                    <a:pos x="T2" y="T3"/>
                  </a:cxn>
                  <a:cxn ang="0">
                    <a:pos x="T4" y="T5"/>
                  </a:cxn>
                  <a:cxn ang="0">
                    <a:pos x="T6" y="T7"/>
                  </a:cxn>
                  <a:cxn ang="0">
                    <a:pos x="T8" y="T9"/>
                  </a:cxn>
                </a:cxnLst>
                <a:rect l="0" t="0" r="r" b="b"/>
                <a:pathLst>
                  <a:path w="3" h="2">
                    <a:moveTo>
                      <a:pt x="2" y="1"/>
                    </a:moveTo>
                    <a:cubicBezTo>
                      <a:pt x="1" y="0"/>
                      <a:pt x="0" y="2"/>
                      <a:pt x="0" y="2"/>
                    </a:cubicBezTo>
                    <a:cubicBezTo>
                      <a:pt x="1" y="2"/>
                      <a:pt x="1" y="2"/>
                      <a:pt x="2" y="2"/>
                    </a:cubicBezTo>
                    <a:cubicBezTo>
                      <a:pt x="2" y="2"/>
                      <a:pt x="2" y="2"/>
                      <a:pt x="2" y="2"/>
                    </a:cubicBezTo>
                    <a:cubicBezTo>
                      <a:pt x="3" y="2"/>
                      <a:pt x="3" y="1"/>
                      <a:pt x="2" y="1"/>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306" name="Freeform 4405"/>
              <p:cNvSpPr>
                <a:spLocks/>
              </p:cNvSpPr>
              <p:nvPr/>
            </p:nvSpPr>
            <p:spPr bwMode="auto">
              <a:xfrm>
                <a:off x="3842" y="344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307" name="Freeform 4406"/>
              <p:cNvSpPr>
                <a:spLocks/>
              </p:cNvSpPr>
              <p:nvPr/>
            </p:nvSpPr>
            <p:spPr bwMode="auto">
              <a:xfrm>
                <a:off x="3842" y="3441"/>
                <a:ext cx="0" cy="1"/>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1"/>
                      <a:pt x="0" y="0"/>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308" name="Freeform 4407"/>
              <p:cNvSpPr>
                <a:spLocks/>
              </p:cNvSpPr>
              <p:nvPr/>
            </p:nvSpPr>
            <p:spPr bwMode="auto">
              <a:xfrm>
                <a:off x="3842" y="3441"/>
                <a:ext cx="1" cy="0"/>
              </a:xfrm>
              <a:custGeom>
                <a:avLst/>
                <a:gdLst>
                  <a:gd name="T0" fmla="*/ 0 w 3"/>
                  <a:gd name="T1" fmla="*/ 1 h 4"/>
                  <a:gd name="T2" fmla="*/ 1 w 3"/>
                  <a:gd name="T3" fmla="*/ 3 h 4"/>
                  <a:gd name="T4" fmla="*/ 0 w 3"/>
                  <a:gd name="T5" fmla="*/ 1 h 4"/>
                </a:gdLst>
                <a:ahLst/>
                <a:cxnLst>
                  <a:cxn ang="0">
                    <a:pos x="T0" y="T1"/>
                  </a:cxn>
                  <a:cxn ang="0">
                    <a:pos x="T2" y="T3"/>
                  </a:cxn>
                  <a:cxn ang="0">
                    <a:pos x="T4" y="T5"/>
                  </a:cxn>
                </a:cxnLst>
                <a:rect l="0" t="0" r="r" b="b"/>
                <a:pathLst>
                  <a:path w="3" h="4">
                    <a:moveTo>
                      <a:pt x="0" y="1"/>
                    </a:moveTo>
                    <a:cubicBezTo>
                      <a:pt x="1" y="2"/>
                      <a:pt x="1" y="3"/>
                      <a:pt x="1" y="3"/>
                    </a:cubicBezTo>
                    <a:cubicBezTo>
                      <a:pt x="2" y="4"/>
                      <a:pt x="3" y="0"/>
                      <a:pt x="0" y="1"/>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309" name="Freeform 4408"/>
              <p:cNvSpPr>
                <a:spLocks/>
              </p:cNvSpPr>
              <p:nvPr/>
            </p:nvSpPr>
            <p:spPr bwMode="auto">
              <a:xfrm>
                <a:off x="3845" y="3440"/>
                <a:ext cx="0" cy="1"/>
              </a:xfrm>
              <a:custGeom>
                <a:avLst/>
                <a:gdLst>
                  <a:gd name="T0" fmla="*/ 1 w 5"/>
                  <a:gd name="T1" fmla="*/ 1 h 8"/>
                  <a:gd name="T2" fmla="*/ 2 w 5"/>
                  <a:gd name="T3" fmla="*/ 2 h 8"/>
                  <a:gd name="T4" fmla="*/ 0 w 5"/>
                  <a:gd name="T5" fmla="*/ 5 h 8"/>
                  <a:gd name="T6" fmla="*/ 2 w 5"/>
                  <a:gd name="T7" fmla="*/ 6 h 8"/>
                  <a:gd name="T8" fmla="*/ 3 w 5"/>
                  <a:gd name="T9" fmla="*/ 6 h 8"/>
                  <a:gd name="T10" fmla="*/ 3 w 5"/>
                  <a:gd name="T11" fmla="*/ 4 h 8"/>
                  <a:gd name="T12" fmla="*/ 4 w 5"/>
                  <a:gd name="T13" fmla="*/ 3 h 8"/>
                  <a:gd name="T14" fmla="*/ 1 w 5"/>
                  <a:gd name="T15" fmla="*/ 1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8">
                    <a:moveTo>
                      <a:pt x="1" y="1"/>
                    </a:moveTo>
                    <a:cubicBezTo>
                      <a:pt x="2" y="1"/>
                      <a:pt x="2" y="2"/>
                      <a:pt x="2" y="2"/>
                    </a:cubicBezTo>
                    <a:cubicBezTo>
                      <a:pt x="3" y="4"/>
                      <a:pt x="1" y="4"/>
                      <a:pt x="0" y="5"/>
                    </a:cubicBezTo>
                    <a:cubicBezTo>
                      <a:pt x="0" y="6"/>
                      <a:pt x="1" y="5"/>
                      <a:pt x="2" y="6"/>
                    </a:cubicBezTo>
                    <a:cubicBezTo>
                      <a:pt x="2" y="7"/>
                      <a:pt x="3" y="8"/>
                      <a:pt x="3" y="6"/>
                    </a:cubicBezTo>
                    <a:cubicBezTo>
                      <a:pt x="4" y="6"/>
                      <a:pt x="3" y="5"/>
                      <a:pt x="3" y="4"/>
                    </a:cubicBezTo>
                    <a:cubicBezTo>
                      <a:pt x="3" y="4"/>
                      <a:pt x="4" y="3"/>
                      <a:pt x="4" y="3"/>
                    </a:cubicBezTo>
                    <a:cubicBezTo>
                      <a:pt x="5" y="0"/>
                      <a:pt x="1" y="0"/>
                      <a:pt x="1" y="1"/>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310" name="Freeform 4409"/>
              <p:cNvSpPr>
                <a:spLocks/>
              </p:cNvSpPr>
              <p:nvPr/>
            </p:nvSpPr>
            <p:spPr bwMode="auto">
              <a:xfrm>
                <a:off x="3844" y="3441"/>
                <a:ext cx="1" cy="0"/>
              </a:xfrm>
              <a:custGeom>
                <a:avLst/>
                <a:gdLst>
                  <a:gd name="T0" fmla="*/ 2 w 5"/>
                  <a:gd name="T1" fmla="*/ 0 h 3"/>
                  <a:gd name="T2" fmla="*/ 5 w 5"/>
                  <a:gd name="T3" fmla="*/ 1 h 3"/>
                  <a:gd name="T4" fmla="*/ 5 w 5"/>
                  <a:gd name="T5" fmla="*/ 1 h 3"/>
                  <a:gd name="T6" fmla="*/ 2 w 5"/>
                  <a:gd name="T7" fmla="*/ 0 h 3"/>
                </a:gdLst>
                <a:ahLst/>
                <a:cxnLst>
                  <a:cxn ang="0">
                    <a:pos x="T0" y="T1"/>
                  </a:cxn>
                  <a:cxn ang="0">
                    <a:pos x="T2" y="T3"/>
                  </a:cxn>
                  <a:cxn ang="0">
                    <a:pos x="T4" y="T5"/>
                  </a:cxn>
                  <a:cxn ang="0">
                    <a:pos x="T6" y="T7"/>
                  </a:cxn>
                </a:cxnLst>
                <a:rect l="0" t="0" r="r" b="b"/>
                <a:pathLst>
                  <a:path w="5" h="3">
                    <a:moveTo>
                      <a:pt x="2" y="0"/>
                    </a:moveTo>
                    <a:cubicBezTo>
                      <a:pt x="0" y="2"/>
                      <a:pt x="4" y="3"/>
                      <a:pt x="5" y="1"/>
                    </a:cubicBezTo>
                    <a:cubicBezTo>
                      <a:pt x="5" y="1"/>
                      <a:pt x="5" y="1"/>
                      <a:pt x="5" y="1"/>
                    </a:cubicBezTo>
                    <a:cubicBezTo>
                      <a:pt x="5" y="1"/>
                      <a:pt x="2" y="0"/>
                      <a:pt x="2" y="0"/>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311" name="Freeform 4410"/>
              <p:cNvSpPr>
                <a:spLocks/>
              </p:cNvSpPr>
              <p:nvPr/>
            </p:nvSpPr>
            <p:spPr bwMode="auto">
              <a:xfrm>
                <a:off x="3837" y="3437"/>
                <a:ext cx="1" cy="1"/>
              </a:xfrm>
              <a:custGeom>
                <a:avLst/>
                <a:gdLst>
                  <a:gd name="T0" fmla="*/ 3 w 8"/>
                  <a:gd name="T1" fmla="*/ 1 h 7"/>
                  <a:gd name="T2" fmla="*/ 3 w 8"/>
                  <a:gd name="T3" fmla="*/ 2 h 7"/>
                  <a:gd name="T4" fmla="*/ 0 w 8"/>
                  <a:gd name="T5" fmla="*/ 4 h 7"/>
                  <a:gd name="T6" fmla="*/ 3 w 8"/>
                  <a:gd name="T7" fmla="*/ 5 h 7"/>
                  <a:gd name="T8" fmla="*/ 3 w 8"/>
                  <a:gd name="T9" fmla="*/ 6 h 7"/>
                  <a:gd name="T10" fmla="*/ 3 w 8"/>
                  <a:gd name="T11" fmla="*/ 1 h 7"/>
                </a:gdLst>
                <a:ahLst/>
                <a:cxnLst>
                  <a:cxn ang="0">
                    <a:pos x="T0" y="T1"/>
                  </a:cxn>
                  <a:cxn ang="0">
                    <a:pos x="T2" y="T3"/>
                  </a:cxn>
                  <a:cxn ang="0">
                    <a:pos x="T4" y="T5"/>
                  </a:cxn>
                  <a:cxn ang="0">
                    <a:pos x="T6" y="T7"/>
                  </a:cxn>
                  <a:cxn ang="0">
                    <a:pos x="T8" y="T9"/>
                  </a:cxn>
                  <a:cxn ang="0">
                    <a:pos x="T10" y="T11"/>
                  </a:cxn>
                </a:cxnLst>
                <a:rect l="0" t="0" r="r" b="b"/>
                <a:pathLst>
                  <a:path w="8" h="7">
                    <a:moveTo>
                      <a:pt x="3" y="1"/>
                    </a:moveTo>
                    <a:cubicBezTo>
                      <a:pt x="3" y="1"/>
                      <a:pt x="3" y="2"/>
                      <a:pt x="3" y="2"/>
                    </a:cubicBezTo>
                    <a:cubicBezTo>
                      <a:pt x="1" y="3"/>
                      <a:pt x="0" y="2"/>
                      <a:pt x="0" y="4"/>
                    </a:cubicBezTo>
                    <a:cubicBezTo>
                      <a:pt x="0" y="7"/>
                      <a:pt x="1" y="6"/>
                      <a:pt x="3" y="5"/>
                    </a:cubicBezTo>
                    <a:cubicBezTo>
                      <a:pt x="3" y="6"/>
                      <a:pt x="3" y="6"/>
                      <a:pt x="3" y="6"/>
                    </a:cubicBezTo>
                    <a:cubicBezTo>
                      <a:pt x="3" y="4"/>
                      <a:pt x="8" y="0"/>
                      <a:pt x="3" y="1"/>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312" name="Freeform 4411"/>
              <p:cNvSpPr>
                <a:spLocks/>
              </p:cNvSpPr>
              <p:nvPr/>
            </p:nvSpPr>
            <p:spPr bwMode="auto">
              <a:xfrm>
                <a:off x="3837" y="3436"/>
                <a:ext cx="1" cy="1"/>
              </a:xfrm>
              <a:custGeom>
                <a:avLst/>
                <a:gdLst>
                  <a:gd name="T0" fmla="*/ 1 w 7"/>
                  <a:gd name="T1" fmla="*/ 3 h 4"/>
                  <a:gd name="T2" fmla="*/ 3 w 7"/>
                  <a:gd name="T3" fmla="*/ 4 h 4"/>
                  <a:gd name="T4" fmla="*/ 1 w 7"/>
                  <a:gd name="T5" fmla="*/ 3 h 4"/>
                </a:gdLst>
                <a:ahLst/>
                <a:cxnLst>
                  <a:cxn ang="0">
                    <a:pos x="T0" y="T1"/>
                  </a:cxn>
                  <a:cxn ang="0">
                    <a:pos x="T2" y="T3"/>
                  </a:cxn>
                  <a:cxn ang="0">
                    <a:pos x="T4" y="T5"/>
                  </a:cxn>
                </a:cxnLst>
                <a:rect l="0" t="0" r="r" b="b"/>
                <a:pathLst>
                  <a:path w="7" h="4">
                    <a:moveTo>
                      <a:pt x="1" y="3"/>
                    </a:moveTo>
                    <a:cubicBezTo>
                      <a:pt x="2" y="3"/>
                      <a:pt x="3" y="3"/>
                      <a:pt x="3" y="4"/>
                    </a:cubicBezTo>
                    <a:cubicBezTo>
                      <a:pt x="7" y="2"/>
                      <a:pt x="0" y="0"/>
                      <a:pt x="1" y="3"/>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313" name="Freeform 4412"/>
              <p:cNvSpPr>
                <a:spLocks/>
              </p:cNvSpPr>
              <p:nvPr/>
            </p:nvSpPr>
            <p:spPr bwMode="auto">
              <a:xfrm>
                <a:off x="3838" y="3438"/>
                <a:ext cx="0" cy="1"/>
              </a:xfrm>
              <a:custGeom>
                <a:avLst/>
                <a:gdLst>
                  <a:gd name="T0" fmla="*/ 1 w 4"/>
                  <a:gd name="T1" fmla="*/ 3 h 7"/>
                  <a:gd name="T2" fmla="*/ 1 w 4"/>
                  <a:gd name="T3" fmla="*/ 5 h 7"/>
                  <a:gd name="T4" fmla="*/ 0 w 4"/>
                  <a:gd name="T5" fmla="*/ 7 h 7"/>
                  <a:gd name="T6" fmla="*/ 2 w 4"/>
                  <a:gd name="T7" fmla="*/ 0 h 7"/>
                  <a:gd name="T8" fmla="*/ 1 w 4"/>
                  <a:gd name="T9" fmla="*/ 3 h 7"/>
                </a:gdLst>
                <a:ahLst/>
                <a:cxnLst>
                  <a:cxn ang="0">
                    <a:pos x="T0" y="T1"/>
                  </a:cxn>
                  <a:cxn ang="0">
                    <a:pos x="T2" y="T3"/>
                  </a:cxn>
                  <a:cxn ang="0">
                    <a:pos x="T4" y="T5"/>
                  </a:cxn>
                  <a:cxn ang="0">
                    <a:pos x="T6" y="T7"/>
                  </a:cxn>
                  <a:cxn ang="0">
                    <a:pos x="T8" y="T9"/>
                  </a:cxn>
                </a:cxnLst>
                <a:rect l="0" t="0" r="r" b="b"/>
                <a:pathLst>
                  <a:path w="4" h="7">
                    <a:moveTo>
                      <a:pt x="1" y="3"/>
                    </a:moveTo>
                    <a:cubicBezTo>
                      <a:pt x="1" y="4"/>
                      <a:pt x="1" y="5"/>
                      <a:pt x="1" y="5"/>
                    </a:cubicBezTo>
                    <a:cubicBezTo>
                      <a:pt x="1" y="6"/>
                      <a:pt x="0" y="6"/>
                      <a:pt x="0" y="7"/>
                    </a:cubicBezTo>
                    <a:cubicBezTo>
                      <a:pt x="2" y="6"/>
                      <a:pt x="4" y="2"/>
                      <a:pt x="2" y="0"/>
                    </a:cubicBezTo>
                    <a:cubicBezTo>
                      <a:pt x="3" y="2"/>
                      <a:pt x="2" y="2"/>
                      <a:pt x="1" y="3"/>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314" name="Freeform 4413"/>
              <p:cNvSpPr>
                <a:spLocks/>
              </p:cNvSpPr>
              <p:nvPr/>
            </p:nvSpPr>
            <p:spPr bwMode="auto">
              <a:xfrm>
                <a:off x="3839" y="3441"/>
                <a:ext cx="0" cy="1"/>
              </a:xfrm>
              <a:custGeom>
                <a:avLst/>
                <a:gdLst>
                  <a:gd name="T0" fmla="*/ 3 w 5"/>
                  <a:gd name="T1" fmla="*/ 3 h 4"/>
                  <a:gd name="T2" fmla="*/ 0 w 5"/>
                  <a:gd name="T3" fmla="*/ 2 h 4"/>
                  <a:gd name="T4" fmla="*/ 3 w 5"/>
                  <a:gd name="T5" fmla="*/ 3 h 4"/>
                </a:gdLst>
                <a:ahLst/>
                <a:cxnLst>
                  <a:cxn ang="0">
                    <a:pos x="T0" y="T1"/>
                  </a:cxn>
                  <a:cxn ang="0">
                    <a:pos x="T2" y="T3"/>
                  </a:cxn>
                  <a:cxn ang="0">
                    <a:pos x="T4" y="T5"/>
                  </a:cxn>
                </a:cxnLst>
                <a:rect l="0" t="0" r="r" b="b"/>
                <a:pathLst>
                  <a:path w="5" h="4">
                    <a:moveTo>
                      <a:pt x="3" y="3"/>
                    </a:moveTo>
                    <a:cubicBezTo>
                      <a:pt x="5" y="0"/>
                      <a:pt x="1" y="1"/>
                      <a:pt x="0" y="2"/>
                    </a:cubicBezTo>
                    <a:cubicBezTo>
                      <a:pt x="0" y="4"/>
                      <a:pt x="2" y="4"/>
                      <a:pt x="3" y="3"/>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315" name="Freeform 4414"/>
              <p:cNvSpPr>
                <a:spLocks/>
              </p:cNvSpPr>
              <p:nvPr/>
            </p:nvSpPr>
            <p:spPr bwMode="auto">
              <a:xfrm>
                <a:off x="3841" y="3441"/>
                <a:ext cx="0" cy="1"/>
              </a:xfrm>
              <a:custGeom>
                <a:avLst/>
                <a:gdLst>
                  <a:gd name="T0" fmla="*/ 2 w 2"/>
                  <a:gd name="T1" fmla="*/ 1 h 2"/>
                  <a:gd name="T2" fmla="*/ 2 w 2"/>
                  <a:gd name="T3" fmla="*/ 0 h 2"/>
                  <a:gd name="T4" fmla="*/ 2 w 2"/>
                  <a:gd name="T5" fmla="*/ 1 h 2"/>
                </a:gdLst>
                <a:ahLst/>
                <a:cxnLst>
                  <a:cxn ang="0">
                    <a:pos x="T0" y="T1"/>
                  </a:cxn>
                  <a:cxn ang="0">
                    <a:pos x="T2" y="T3"/>
                  </a:cxn>
                  <a:cxn ang="0">
                    <a:pos x="T4" y="T5"/>
                  </a:cxn>
                </a:cxnLst>
                <a:rect l="0" t="0" r="r" b="b"/>
                <a:pathLst>
                  <a:path w="2" h="2">
                    <a:moveTo>
                      <a:pt x="2" y="1"/>
                    </a:moveTo>
                    <a:cubicBezTo>
                      <a:pt x="2" y="1"/>
                      <a:pt x="2" y="1"/>
                      <a:pt x="2" y="0"/>
                    </a:cubicBezTo>
                    <a:cubicBezTo>
                      <a:pt x="0" y="0"/>
                      <a:pt x="1" y="2"/>
                      <a:pt x="2" y="1"/>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316" name="Freeform 4415"/>
              <p:cNvSpPr>
                <a:spLocks/>
              </p:cNvSpPr>
              <p:nvPr/>
            </p:nvSpPr>
            <p:spPr bwMode="auto">
              <a:xfrm>
                <a:off x="3808" y="3413"/>
                <a:ext cx="2" cy="1"/>
              </a:xfrm>
              <a:custGeom>
                <a:avLst/>
                <a:gdLst>
                  <a:gd name="T0" fmla="*/ 4 w 12"/>
                  <a:gd name="T1" fmla="*/ 0 h 6"/>
                  <a:gd name="T2" fmla="*/ 1 w 12"/>
                  <a:gd name="T3" fmla="*/ 0 h 6"/>
                  <a:gd name="T4" fmla="*/ 6 w 12"/>
                  <a:gd name="T5" fmla="*/ 3 h 6"/>
                  <a:gd name="T6" fmla="*/ 9 w 12"/>
                  <a:gd name="T7" fmla="*/ 5 h 6"/>
                  <a:gd name="T8" fmla="*/ 4 w 12"/>
                  <a:gd name="T9" fmla="*/ 0 h 6"/>
                </a:gdLst>
                <a:ahLst/>
                <a:cxnLst>
                  <a:cxn ang="0">
                    <a:pos x="T0" y="T1"/>
                  </a:cxn>
                  <a:cxn ang="0">
                    <a:pos x="T2" y="T3"/>
                  </a:cxn>
                  <a:cxn ang="0">
                    <a:pos x="T4" y="T5"/>
                  </a:cxn>
                  <a:cxn ang="0">
                    <a:pos x="T6" y="T7"/>
                  </a:cxn>
                  <a:cxn ang="0">
                    <a:pos x="T8" y="T9"/>
                  </a:cxn>
                </a:cxnLst>
                <a:rect l="0" t="0" r="r" b="b"/>
                <a:pathLst>
                  <a:path w="12" h="6">
                    <a:moveTo>
                      <a:pt x="4" y="0"/>
                    </a:moveTo>
                    <a:cubicBezTo>
                      <a:pt x="4" y="0"/>
                      <a:pt x="1" y="0"/>
                      <a:pt x="1" y="0"/>
                    </a:cubicBezTo>
                    <a:cubicBezTo>
                      <a:pt x="0" y="1"/>
                      <a:pt x="6" y="3"/>
                      <a:pt x="6" y="3"/>
                    </a:cubicBezTo>
                    <a:cubicBezTo>
                      <a:pt x="7" y="4"/>
                      <a:pt x="8" y="6"/>
                      <a:pt x="9" y="5"/>
                    </a:cubicBezTo>
                    <a:cubicBezTo>
                      <a:pt x="12" y="3"/>
                      <a:pt x="6" y="0"/>
                      <a:pt x="4" y="0"/>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317" name="Freeform 4416"/>
              <p:cNvSpPr>
                <a:spLocks/>
              </p:cNvSpPr>
              <p:nvPr/>
            </p:nvSpPr>
            <p:spPr bwMode="auto">
              <a:xfrm>
                <a:off x="3808" y="3413"/>
                <a:ext cx="0" cy="0"/>
              </a:xfrm>
              <a:custGeom>
                <a:avLst/>
                <a:gdLst>
                  <a:gd name="T0" fmla="*/ 2 w 4"/>
                  <a:gd name="T1" fmla="*/ 0 h 2"/>
                  <a:gd name="T2" fmla="*/ 1 w 4"/>
                  <a:gd name="T3" fmla="*/ 2 h 2"/>
                  <a:gd name="T4" fmla="*/ 2 w 4"/>
                  <a:gd name="T5" fmla="*/ 0 h 2"/>
                </a:gdLst>
                <a:ahLst/>
                <a:cxnLst>
                  <a:cxn ang="0">
                    <a:pos x="T0" y="T1"/>
                  </a:cxn>
                  <a:cxn ang="0">
                    <a:pos x="T2" y="T3"/>
                  </a:cxn>
                  <a:cxn ang="0">
                    <a:pos x="T4" y="T5"/>
                  </a:cxn>
                </a:cxnLst>
                <a:rect l="0" t="0" r="r" b="b"/>
                <a:pathLst>
                  <a:path w="4" h="2">
                    <a:moveTo>
                      <a:pt x="2" y="0"/>
                    </a:moveTo>
                    <a:cubicBezTo>
                      <a:pt x="2" y="0"/>
                      <a:pt x="0" y="1"/>
                      <a:pt x="1" y="2"/>
                    </a:cubicBezTo>
                    <a:cubicBezTo>
                      <a:pt x="3" y="2"/>
                      <a:pt x="4" y="1"/>
                      <a:pt x="2" y="0"/>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318" name="Freeform 4417"/>
              <p:cNvSpPr>
                <a:spLocks/>
              </p:cNvSpPr>
              <p:nvPr/>
            </p:nvSpPr>
            <p:spPr bwMode="auto">
              <a:xfrm>
                <a:off x="3810" y="3414"/>
                <a:ext cx="0" cy="1"/>
              </a:xfrm>
              <a:custGeom>
                <a:avLst/>
                <a:gdLst>
                  <a:gd name="T0" fmla="*/ 0 w 2"/>
                  <a:gd name="T1" fmla="*/ 0 h 4"/>
                  <a:gd name="T2" fmla="*/ 1 w 2"/>
                  <a:gd name="T3" fmla="*/ 1 h 4"/>
                  <a:gd name="T4" fmla="*/ 1 w 2"/>
                  <a:gd name="T5" fmla="*/ 3 h 4"/>
                  <a:gd name="T6" fmla="*/ 2 w 2"/>
                  <a:gd name="T7" fmla="*/ 2 h 4"/>
                  <a:gd name="T8" fmla="*/ 2 w 2"/>
                  <a:gd name="T9" fmla="*/ 1 h 4"/>
                  <a:gd name="T10" fmla="*/ 0 w 2"/>
                  <a:gd name="T11" fmla="*/ 0 h 4"/>
                </a:gdLst>
                <a:ahLst/>
                <a:cxnLst>
                  <a:cxn ang="0">
                    <a:pos x="T0" y="T1"/>
                  </a:cxn>
                  <a:cxn ang="0">
                    <a:pos x="T2" y="T3"/>
                  </a:cxn>
                  <a:cxn ang="0">
                    <a:pos x="T4" y="T5"/>
                  </a:cxn>
                  <a:cxn ang="0">
                    <a:pos x="T6" y="T7"/>
                  </a:cxn>
                  <a:cxn ang="0">
                    <a:pos x="T8" y="T9"/>
                  </a:cxn>
                  <a:cxn ang="0">
                    <a:pos x="T10" y="T11"/>
                  </a:cxn>
                </a:cxnLst>
                <a:rect l="0" t="0" r="r" b="b"/>
                <a:pathLst>
                  <a:path w="2" h="4">
                    <a:moveTo>
                      <a:pt x="0" y="0"/>
                    </a:moveTo>
                    <a:cubicBezTo>
                      <a:pt x="0" y="0"/>
                      <a:pt x="0" y="1"/>
                      <a:pt x="1" y="1"/>
                    </a:cubicBezTo>
                    <a:cubicBezTo>
                      <a:pt x="1" y="1"/>
                      <a:pt x="0" y="4"/>
                      <a:pt x="1" y="3"/>
                    </a:cubicBezTo>
                    <a:cubicBezTo>
                      <a:pt x="2" y="3"/>
                      <a:pt x="2" y="2"/>
                      <a:pt x="2" y="2"/>
                    </a:cubicBezTo>
                    <a:cubicBezTo>
                      <a:pt x="2" y="2"/>
                      <a:pt x="2" y="1"/>
                      <a:pt x="2" y="1"/>
                    </a:cubicBezTo>
                    <a:cubicBezTo>
                      <a:pt x="2" y="0"/>
                      <a:pt x="1" y="0"/>
                      <a:pt x="0" y="0"/>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319" name="Freeform 4418"/>
              <p:cNvSpPr>
                <a:spLocks/>
              </p:cNvSpPr>
              <p:nvPr/>
            </p:nvSpPr>
            <p:spPr bwMode="auto">
              <a:xfrm>
                <a:off x="3872" y="3466"/>
                <a:ext cx="3" cy="3"/>
              </a:xfrm>
              <a:custGeom>
                <a:avLst/>
                <a:gdLst>
                  <a:gd name="T0" fmla="*/ 17 w 28"/>
                  <a:gd name="T1" fmla="*/ 8 h 25"/>
                  <a:gd name="T2" fmla="*/ 15 w 28"/>
                  <a:gd name="T3" fmla="*/ 6 h 25"/>
                  <a:gd name="T4" fmla="*/ 14 w 28"/>
                  <a:gd name="T5" fmla="*/ 9 h 25"/>
                  <a:gd name="T6" fmla="*/ 13 w 28"/>
                  <a:gd name="T7" fmla="*/ 7 h 25"/>
                  <a:gd name="T8" fmla="*/ 12 w 28"/>
                  <a:gd name="T9" fmla="*/ 10 h 25"/>
                  <a:gd name="T10" fmla="*/ 9 w 28"/>
                  <a:gd name="T11" fmla="*/ 9 h 25"/>
                  <a:gd name="T12" fmla="*/ 12 w 28"/>
                  <a:gd name="T13" fmla="*/ 13 h 25"/>
                  <a:gd name="T14" fmla="*/ 9 w 28"/>
                  <a:gd name="T15" fmla="*/ 11 h 25"/>
                  <a:gd name="T16" fmla="*/ 7 w 28"/>
                  <a:gd name="T17" fmla="*/ 13 h 25"/>
                  <a:gd name="T18" fmla="*/ 4 w 28"/>
                  <a:gd name="T19" fmla="*/ 14 h 25"/>
                  <a:gd name="T20" fmla="*/ 4 w 28"/>
                  <a:gd name="T21" fmla="*/ 15 h 25"/>
                  <a:gd name="T22" fmla="*/ 1 w 28"/>
                  <a:gd name="T23" fmla="*/ 15 h 25"/>
                  <a:gd name="T24" fmla="*/ 1 w 28"/>
                  <a:gd name="T25" fmla="*/ 19 h 25"/>
                  <a:gd name="T26" fmla="*/ 2 w 28"/>
                  <a:gd name="T27" fmla="*/ 17 h 25"/>
                  <a:gd name="T28" fmla="*/ 2 w 28"/>
                  <a:gd name="T29" fmla="*/ 19 h 25"/>
                  <a:gd name="T30" fmla="*/ 6 w 28"/>
                  <a:gd name="T31" fmla="*/ 20 h 25"/>
                  <a:gd name="T32" fmla="*/ 7 w 28"/>
                  <a:gd name="T33" fmla="*/ 19 h 25"/>
                  <a:gd name="T34" fmla="*/ 8 w 28"/>
                  <a:gd name="T35" fmla="*/ 20 h 25"/>
                  <a:gd name="T36" fmla="*/ 12 w 28"/>
                  <a:gd name="T37" fmla="*/ 20 h 25"/>
                  <a:gd name="T38" fmla="*/ 12 w 28"/>
                  <a:gd name="T39" fmla="*/ 23 h 25"/>
                  <a:gd name="T40" fmla="*/ 14 w 28"/>
                  <a:gd name="T41" fmla="*/ 22 h 25"/>
                  <a:gd name="T42" fmla="*/ 16 w 28"/>
                  <a:gd name="T43" fmla="*/ 22 h 25"/>
                  <a:gd name="T44" fmla="*/ 15 w 28"/>
                  <a:gd name="T45" fmla="*/ 20 h 25"/>
                  <a:gd name="T46" fmla="*/ 16 w 28"/>
                  <a:gd name="T47" fmla="*/ 18 h 25"/>
                  <a:gd name="T48" fmla="*/ 19 w 28"/>
                  <a:gd name="T49" fmla="*/ 19 h 25"/>
                  <a:gd name="T50" fmla="*/ 19 w 28"/>
                  <a:gd name="T51" fmla="*/ 17 h 25"/>
                  <a:gd name="T52" fmla="*/ 22 w 28"/>
                  <a:gd name="T53" fmla="*/ 17 h 25"/>
                  <a:gd name="T54" fmla="*/ 22 w 28"/>
                  <a:gd name="T55" fmla="*/ 16 h 25"/>
                  <a:gd name="T56" fmla="*/ 24 w 28"/>
                  <a:gd name="T57" fmla="*/ 16 h 25"/>
                  <a:gd name="T58" fmla="*/ 24 w 28"/>
                  <a:gd name="T59" fmla="*/ 15 h 25"/>
                  <a:gd name="T60" fmla="*/ 20 w 28"/>
                  <a:gd name="T61" fmla="*/ 13 h 25"/>
                  <a:gd name="T62" fmla="*/ 24 w 28"/>
                  <a:gd name="T63" fmla="*/ 11 h 25"/>
                  <a:gd name="T64" fmla="*/ 24 w 28"/>
                  <a:gd name="T65" fmla="*/ 8 h 25"/>
                  <a:gd name="T66" fmla="*/ 24 w 28"/>
                  <a:gd name="T67" fmla="*/ 5 h 25"/>
                  <a:gd name="T68" fmla="*/ 26 w 28"/>
                  <a:gd name="T69" fmla="*/ 5 h 25"/>
                  <a:gd name="T70" fmla="*/ 25 w 28"/>
                  <a:gd name="T71" fmla="*/ 2 h 25"/>
                  <a:gd name="T72" fmla="*/ 26 w 28"/>
                  <a:gd name="T73" fmla="*/ 0 h 25"/>
                  <a:gd name="T74" fmla="*/ 21 w 28"/>
                  <a:gd name="T75" fmla="*/ 0 h 25"/>
                  <a:gd name="T76" fmla="*/ 22 w 28"/>
                  <a:gd name="T77" fmla="*/ 2 h 25"/>
                  <a:gd name="T78" fmla="*/ 20 w 28"/>
                  <a:gd name="T79" fmla="*/ 1 h 25"/>
                  <a:gd name="T80" fmla="*/ 20 w 28"/>
                  <a:gd name="T81" fmla="*/ 3 h 25"/>
                  <a:gd name="T82" fmla="*/ 20 w 28"/>
                  <a:gd name="T83" fmla="*/ 3 h 25"/>
                  <a:gd name="T84" fmla="*/ 20 w 28"/>
                  <a:gd name="T85" fmla="*/ 6 h 25"/>
                  <a:gd name="T86" fmla="*/ 19 w 28"/>
                  <a:gd name="T87" fmla="*/ 7 h 25"/>
                  <a:gd name="T88" fmla="*/ 17 w 28"/>
                  <a:gd name="T89" fmla="*/ 8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8" h="25">
                    <a:moveTo>
                      <a:pt x="17" y="8"/>
                    </a:moveTo>
                    <a:cubicBezTo>
                      <a:pt x="17" y="8"/>
                      <a:pt x="16" y="6"/>
                      <a:pt x="15" y="6"/>
                    </a:cubicBezTo>
                    <a:cubicBezTo>
                      <a:pt x="14" y="7"/>
                      <a:pt x="14" y="8"/>
                      <a:pt x="14" y="9"/>
                    </a:cubicBezTo>
                    <a:cubicBezTo>
                      <a:pt x="14" y="8"/>
                      <a:pt x="13" y="7"/>
                      <a:pt x="13" y="7"/>
                    </a:cubicBezTo>
                    <a:cubicBezTo>
                      <a:pt x="12" y="8"/>
                      <a:pt x="12" y="9"/>
                      <a:pt x="12" y="10"/>
                    </a:cubicBezTo>
                    <a:cubicBezTo>
                      <a:pt x="11" y="9"/>
                      <a:pt x="10" y="9"/>
                      <a:pt x="9" y="9"/>
                    </a:cubicBezTo>
                    <a:cubicBezTo>
                      <a:pt x="9" y="11"/>
                      <a:pt x="12" y="11"/>
                      <a:pt x="12" y="13"/>
                    </a:cubicBezTo>
                    <a:cubicBezTo>
                      <a:pt x="11" y="13"/>
                      <a:pt x="9" y="12"/>
                      <a:pt x="9" y="11"/>
                    </a:cubicBezTo>
                    <a:cubicBezTo>
                      <a:pt x="8" y="12"/>
                      <a:pt x="8" y="13"/>
                      <a:pt x="7" y="13"/>
                    </a:cubicBezTo>
                    <a:cubicBezTo>
                      <a:pt x="7" y="14"/>
                      <a:pt x="5" y="14"/>
                      <a:pt x="4" y="14"/>
                    </a:cubicBezTo>
                    <a:cubicBezTo>
                      <a:pt x="4" y="14"/>
                      <a:pt x="4" y="15"/>
                      <a:pt x="4" y="15"/>
                    </a:cubicBezTo>
                    <a:cubicBezTo>
                      <a:pt x="2" y="14"/>
                      <a:pt x="1" y="13"/>
                      <a:pt x="1" y="15"/>
                    </a:cubicBezTo>
                    <a:cubicBezTo>
                      <a:pt x="0" y="16"/>
                      <a:pt x="1" y="18"/>
                      <a:pt x="1" y="19"/>
                    </a:cubicBezTo>
                    <a:cubicBezTo>
                      <a:pt x="1" y="18"/>
                      <a:pt x="2" y="18"/>
                      <a:pt x="2" y="17"/>
                    </a:cubicBezTo>
                    <a:cubicBezTo>
                      <a:pt x="2" y="18"/>
                      <a:pt x="2" y="18"/>
                      <a:pt x="2" y="19"/>
                    </a:cubicBezTo>
                    <a:cubicBezTo>
                      <a:pt x="4" y="20"/>
                      <a:pt x="7" y="16"/>
                      <a:pt x="6" y="20"/>
                    </a:cubicBezTo>
                    <a:cubicBezTo>
                      <a:pt x="6" y="20"/>
                      <a:pt x="7" y="20"/>
                      <a:pt x="7" y="19"/>
                    </a:cubicBezTo>
                    <a:cubicBezTo>
                      <a:pt x="7" y="20"/>
                      <a:pt x="8" y="20"/>
                      <a:pt x="8" y="20"/>
                    </a:cubicBezTo>
                    <a:cubicBezTo>
                      <a:pt x="9" y="20"/>
                      <a:pt x="10" y="20"/>
                      <a:pt x="12" y="20"/>
                    </a:cubicBezTo>
                    <a:cubicBezTo>
                      <a:pt x="12" y="21"/>
                      <a:pt x="12" y="22"/>
                      <a:pt x="12" y="23"/>
                    </a:cubicBezTo>
                    <a:cubicBezTo>
                      <a:pt x="12" y="25"/>
                      <a:pt x="14" y="22"/>
                      <a:pt x="14" y="22"/>
                    </a:cubicBezTo>
                    <a:cubicBezTo>
                      <a:pt x="14" y="21"/>
                      <a:pt x="15" y="19"/>
                      <a:pt x="16" y="22"/>
                    </a:cubicBezTo>
                    <a:cubicBezTo>
                      <a:pt x="16" y="21"/>
                      <a:pt x="16" y="20"/>
                      <a:pt x="15" y="20"/>
                    </a:cubicBezTo>
                    <a:cubicBezTo>
                      <a:pt x="16" y="19"/>
                      <a:pt x="16" y="19"/>
                      <a:pt x="16" y="18"/>
                    </a:cubicBezTo>
                    <a:cubicBezTo>
                      <a:pt x="17" y="18"/>
                      <a:pt x="17" y="19"/>
                      <a:pt x="19" y="19"/>
                    </a:cubicBezTo>
                    <a:cubicBezTo>
                      <a:pt x="18" y="18"/>
                      <a:pt x="18" y="17"/>
                      <a:pt x="19" y="17"/>
                    </a:cubicBezTo>
                    <a:cubicBezTo>
                      <a:pt x="20" y="16"/>
                      <a:pt x="21" y="18"/>
                      <a:pt x="22" y="17"/>
                    </a:cubicBezTo>
                    <a:cubicBezTo>
                      <a:pt x="22" y="17"/>
                      <a:pt x="22" y="16"/>
                      <a:pt x="22" y="16"/>
                    </a:cubicBezTo>
                    <a:cubicBezTo>
                      <a:pt x="22" y="15"/>
                      <a:pt x="23" y="16"/>
                      <a:pt x="24" y="16"/>
                    </a:cubicBezTo>
                    <a:cubicBezTo>
                      <a:pt x="24" y="16"/>
                      <a:pt x="24" y="15"/>
                      <a:pt x="24" y="15"/>
                    </a:cubicBezTo>
                    <a:cubicBezTo>
                      <a:pt x="24" y="14"/>
                      <a:pt x="20" y="13"/>
                      <a:pt x="20" y="13"/>
                    </a:cubicBezTo>
                    <a:cubicBezTo>
                      <a:pt x="20" y="11"/>
                      <a:pt x="23" y="12"/>
                      <a:pt x="24" y="11"/>
                    </a:cubicBezTo>
                    <a:cubicBezTo>
                      <a:pt x="24" y="11"/>
                      <a:pt x="22" y="7"/>
                      <a:pt x="24" y="8"/>
                    </a:cubicBezTo>
                    <a:cubicBezTo>
                      <a:pt x="24" y="7"/>
                      <a:pt x="24" y="6"/>
                      <a:pt x="24" y="5"/>
                    </a:cubicBezTo>
                    <a:cubicBezTo>
                      <a:pt x="24" y="5"/>
                      <a:pt x="26" y="6"/>
                      <a:pt x="26" y="5"/>
                    </a:cubicBezTo>
                    <a:cubicBezTo>
                      <a:pt x="27" y="5"/>
                      <a:pt x="25" y="3"/>
                      <a:pt x="25" y="2"/>
                    </a:cubicBezTo>
                    <a:cubicBezTo>
                      <a:pt x="26" y="1"/>
                      <a:pt x="28" y="1"/>
                      <a:pt x="26" y="0"/>
                    </a:cubicBezTo>
                    <a:cubicBezTo>
                      <a:pt x="25" y="0"/>
                      <a:pt x="22" y="0"/>
                      <a:pt x="21" y="0"/>
                    </a:cubicBezTo>
                    <a:cubicBezTo>
                      <a:pt x="21" y="0"/>
                      <a:pt x="22" y="2"/>
                      <a:pt x="22" y="2"/>
                    </a:cubicBezTo>
                    <a:cubicBezTo>
                      <a:pt x="21" y="2"/>
                      <a:pt x="20" y="2"/>
                      <a:pt x="20" y="1"/>
                    </a:cubicBezTo>
                    <a:cubicBezTo>
                      <a:pt x="20" y="2"/>
                      <a:pt x="20" y="2"/>
                      <a:pt x="20" y="3"/>
                    </a:cubicBezTo>
                    <a:cubicBezTo>
                      <a:pt x="20" y="3"/>
                      <a:pt x="20" y="3"/>
                      <a:pt x="20" y="3"/>
                    </a:cubicBezTo>
                    <a:cubicBezTo>
                      <a:pt x="19" y="4"/>
                      <a:pt x="21" y="5"/>
                      <a:pt x="20" y="6"/>
                    </a:cubicBezTo>
                    <a:cubicBezTo>
                      <a:pt x="20" y="7"/>
                      <a:pt x="19" y="8"/>
                      <a:pt x="19" y="7"/>
                    </a:cubicBezTo>
                    <a:cubicBezTo>
                      <a:pt x="18" y="7"/>
                      <a:pt x="17" y="7"/>
                      <a:pt x="17" y="8"/>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320" name="Freeform 4419"/>
              <p:cNvSpPr>
                <a:spLocks/>
              </p:cNvSpPr>
              <p:nvPr/>
            </p:nvSpPr>
            <p:spPr bwMode="auto">
              <a:xfrm>
                <a:off x="3876" y="3466"/>
                <a:ext cx="1" cy="1"/>
              </a:xfrm>
              <a:custGeom>
                <a:avLst/>
                <a:gdLst>
                  <a:gd name="T0" fmla="*/ 3 w 9"/>
                  <a:gd name="T1" fmla="*/ 5 h 10"/>
                  <a:gd name="T2" fmla="*/ 1 w 9"/>
                  <a:gd name="T3" fmla="*/ 6 h 10"/>
                  <a:gd name="T4" fmla="*/ 1 w 9"/>
                  <a:gd name="T5" fmla="*/ 5 h 10"/>
                  <a:gd name="T6" fmla="*/ 0 w 9"/>
                  <a:gd name="T7" fmla="*/ 7 h 10"/>
                  <a:gd name="T8" fmla="*/ 0 w 9"/>
                  <a:gd name="T9" fmla="*/ 10 h 10"/>
                  <a:gd name="T10" fmla="*/ 4 w 9"/>
                  <a:gd name="T11" fmla="*/ 8 h 10"/>
                  <a:gd name="T12" fmla="*/ 5 w 9"/>
                  <a:gd name="T13" fmla="*/ 6 h 10"/>
                  <a:gd name="T14" fmla="*/ 6 w 9"/>
                  <a:gd name="T15" fmla="*/ 3 h 10"/>
                  <a:gd name="T16" fmla="*/ 8 w 9"/>
                  <a:gd name="T17" fmla="*/ 1 h 10"/>
                  <a:gd name="T18" fmla="*/ 5 w 9"/>
                  <a:gd name="T19" fmla="*/ 1 h 10"/>
                  <a:gd name="T20" fmla="*/ 2 w 9"/>
                  <a:gd name="T21" fmla="*/ 3 h 10"/>
                  <a:gd name="T22" fmla="*/ 3 w 9"/>
                  <a:gd name="T23" fmla="*/ 5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 h="10">
                    <a:moveTo>
                      <a:pt x="3" y="5"/>
                    </a:moveTo>
                    <a:cubicBezTo>
                      <a:pt x="2" y="6"/>
                      <a:pt x="1" y="6"/>
                      <a:pt x="1" y="6"/>
                    </a:cubicBezTo>
                    <a:cubicBezTo>
                      <a:pt x="1" y="6"/>
                      <a:pt x="1" y="5"/>
                      <a:pt x="1" y="5"/>
                    </a:cubicBezTo>
                    <a:cubicBezTo>
                      <a:pt x="1" y="6"/>
                      <a:pt x="0" y="7"/>
                      <a:pt x="0" y="7"/>
                    </a:cubicBezTo>
                    <a:cubicBezTo>
                      <a:pt x="0" y="8"/>
                      <a:pt x="0" y="9"/>
                      <a:pt x="0" y="10"/>
                    </a:cubicBezTo>
                    <a:cubicBezTo>
                      <a:pt x="2" y="8"/>
                      <a:pt x="1" y="8"/>
                      <a:pt x="4" y="8"/>
                    </a:cubicBezTo>
                    <a:cubicBezTo>
                      <a:pt x="4" y="7"/>
                      <a:pt x="5" y="7"/>
                      <a:pt x="5" y="6"/>
                    </a:cubicBezTo>
                    <a:cubicBezTo>
                      <a:pt x="6" y="5"/>
                      <a:pt x="5" y="4"/>
                      <a:pt x="6" y="3"/>
                    </a:cubicBezTo>
                    <a:cubicBezTo>
                      <a:pt x="6" y="3"/>
                      <a:pt x="9" y="2"/>
                      <a:pt x="8" y="1"/>
                    </a:cubicBezTo>
                    <a:cubicBezTo>
                      <a:pt x="7" y="0"/>
                      <a:pt x="6" y="2"/>
                      <a:pt x="5" y="1"/>
                    </a:cubicBezTo>
                    <a:cubicBezTo>
                      <a:pt x="6" y="2"/>
                      <a:pt x="2" y="3"/>
                      <a:pt x="2" y="3"/>
                    </a:cubicBezTo>
                    <a:cubicBezTo>
                      <a:pt x="2" y="4"/>
                      <a:pt x="3" y="5"/>
                      <a:pt x="3" y="5"/>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321" name="Freeform 4420"/>
              <p:cNvSpPr>
                <a:spLocks/>
              </p:cNvSpPr>
              <p:nvPr/>
            </p:nvSpPr>
            <p:spPr bwMode="auto">
              <a:xfrm>
                <a:off x="3871" y="3466"/>
                <a:ext cx="1" cy="0"/>
              </a:xfrm>
              <a:custGeom>
                <a:avLst/>
                <a:gdLst>
                  <a:gd name="T0" fmla="*/ 0 w 8"/>
                  <a:gd name="T1" fmla="*/ 5 h 5"/>
                  <a:gd name="T2" fmla="*/ 3 w 8"/>
                  <a:gd name="T3" fmla="*/ 5 h 5"/>
                  <a:gd name="T4" fmla="*/ 5 w 8"/>
                  <a:gd name="T5" fmla="*/ 3 h 5"/>
                  <a:gd name="T6" fmla="*/ 8 w 8"/>
                  <a:gd name="T7" fmla="*/ 2 h 5"/>
                  <a:gd name="T8" fmla="*/ 4 w 8"/>
                  <a:gd name="T9" fmla="*/ 0 h 5"/>
                  <a:gd name="T10" fmla="*/ 2 w 8"/>
                  <a:gd name="T11" fmla="*/ 2 h 5"/>
                  <a:gd name="T12" fmla="*/ 3 w 8"/>
                  <a:gd name="T13" fmla="*/ 3 h 5"/>
                  <a:gd name="T14" fmla="*/ 0 w 8"/>
                  <a:gd name="T15" fmla="*/ 3 h 5"/>
                  <a:gd name="T16" fmla="*/ 0 w 8"/>
                  <a:gd name="T17"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5">
                    <a:moveTo>
                      <a:pt x="0" y="5"/>
                    </a:moveTo>
                    <a:cubicBezTo>
                      <a:pt x="0" y="5"/>
                      <a:pt x="3" y="5"/>
                      <a:pt x="3" y="5"/>
                    </a:cubicBezTo>
                    <a:cubicBezTo>
                      <a:pt x="4" y="4"/>
                      <a:pt x="4" y="3"/>
                      <a:pt x="5" y="3"/>
                    </a:cubicBezTo>
                    <a:cubicBezTo>
                      <a:pt x="6" y="3"/>
                      <a:pt x="7" y="3"/>
                      <a:pt x="8" y="2"/>
                    </a:cubicBezTo>
                    <a:cubicBezTo>
                      <a:pt x="8" y="1"/>
                      <a:pt x="5" y="0"/>
                      <a:pt x="4" y="0"/>
                    </a:cubicBezTo>
                    <a:cubicBezTo>
                      <a:pt x="4" y="1"/>
                      <a:pt x="4" y="2"/>
                      <a:pt x="2" y="2"/>
                    </a:cubicBezTo>
                    <a:cubicBezTo>
                      <a:pt x="2" y="2"/>
                      <a:pt x="3" y="3"/>
                      <a:pt x="3" y="3"/>
                    </a:cubicBezTo>
                    <a:cubicBezTo>
                      <a:pt x="2" y="3"/>
                      <a:pt x="1" y="4"/>
                      <a:pt x="0" y="3"/>
                    </a:cubicBezTo>
                    <a:cubicBezTo>
                      <a:pt x="0" y="4"/>
                      <a:pt x="0" y="4"/>
                      <a:pt x="0" y="5"/>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322" name="Freeform 4421"/>
              <p:cNvSpPr>
                <a:spLocks/>
              </p:cNvSpPr>
              <p:nvPr/>
            </p:nvSpPr>
            <p:spPr bwMode="auto">
              <a:xfrm>
                <a:off x="3875" y="3464"/>
                <a:ext cx="0" cy="1"/>
              </a:xfrm>
              <a:custGeom>
                <a:avLst/>
                <a:gdLst>
                  <a:gd name="T0" fmla="*/ 1 w 4"/>
                  <a:gd name="T1" fmla="*/ 0 h 4"/>
                  <a:gd name="T2" fmla="*/ 0 w 4"/>
                  <a:gd name="T3" fmla="*/ 3 h 4"/>
                  <a:gd name="T4" fmla="*/ 3 w 4"/>
                  <a:gd name="T5" fmla="*/ 4 h 4"/>
                  <a:gd name="T6" fmla="*/ 4 w 4"/>
                  <a:gd name="T7" fmla="*/ 2 h 4"/>
                  <a:gd name="T8" fmla="*/ 1 w 4"/>
                  <a:gd name="T9" fmla="*/ 0 h 4"/>
                </a:gdLst>
                <a:ahLst/>
                <a:cxnLst>
                  <a:cxn ang="0">
                    <a:pos x="T0" y="T1"/>
                  </a:cxn>
                  <a:cxn ang="0">
                    <a:pos x="T2" y="T3"/>
                  </a:cxn>
                  <a:cxn ang="0">
                    <a:pos x="T4" y="T5"/>
                  </a:cxn>
                  <a:cxn ang="0">
                    <a:pos x="T6" y="T7"/>
                  </a:cxn>
                  <a:cxn ang="0">
                    <a:pos x="T8" y="T9"/>
                  </a:cxn>
                </a:cxnLst>
                <a:rect l="0" t="0" r="r" b="b"/>
                <a:pathLst>
                  <a:path w="4" h="4">
                    <a:moveTo>
                      <a:pt x="1" y="0"/>
                    </a:moveTo>
                    <a:cubicBezTo>
                      <a:pt x="0" y="0"/>
                      <a:pt x="0" y="1"/>
                      <a:pt x="0" y="3"/>
                    </a:cubicBezTo>
                    <a:cubicBezTo>
                      <a:pt x="0" y="2"/>
                      <a:pt x="3" y="3"/>
                      <a:pt x="3" y="4"/>
                    </a:cubicBezTo>
                    <a:cubicBezTo>
                      <a:pt x="4" y="3"/>
                      <a:pt x="4" y="3"/>
                      <a:pt x="4" y="2"/>
                    </a:cubicBezTo>
                    <a:cubicBezTo>
                      <a:pt x="4" y="2"/>
                      <a:pt x="1" y="0"/>
                      <a:pt x="1" y="0"/>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323" name="Freeform 4422"/>
              <p:cNvSpPr>
                <a:spLocks/>
              </p:cNvSpPr>
              <p:nvPr/>
            </p:nvSpPr>
            <p:spPr bwMode="auto">
              <a:xfrm>
                <a:off x="3876" y="3465"/>
                <a:ext cx="0" cy="1"/>
              </a:xfrm>
              <a:custGeom>
                <a:avLst/>
                <a:gdLst>
                  <a:gd name="T0" fmla="*/ 0 w 4"/>
                  <a:gd name="T1" fmla="*/ 3 h 3"/>
                  <a:gd name="T2" fmla="*/ 1 w 4"/>
                  <a:gd name="T3" fmla="*/ 3 h 3"/>
                  <a:gd name="T4" fmla="*/ 0 w 4"/>
                  <a:gd name="T5" fmla="*/ 3 h 3"/>
                </a:gdLst>
                <a:ahLst/>
                <a:cxnLst>
                  <a:cxn ang="0">
                    <a:pos x="T0" y="T1"/>
                  </a:cxn>
                  <a:cxn ang="0">
                    <a:pos x="T2" y="T3"/>
                  </a:cxn>
                  <a:cxn ang="0">
                    <a:pos x="T4" y="T5"/>
                  </a:cxn>
                </a:cxnLst>
                <a:rect l="0" t="0" r="r" b="b"/>
                <a:pathLst>
                  <a:path w="4" h="3">
                    <a:moveTo>
                      <a:pt x="0" y="3"/>
                    </a:moveTo>
                    <a:cubicBezTo>
                      <a:pt x="0" y="3"/>
                      <a:pt x="1" y="3"/>
                      <a:pt x="1" y="3"/>
                    </a:cubicBezTo>
                    <a:cubicBezTo>
                      <a:pt x="4" y="2"/>
                      <a:pt x="0" y="0"/>
                      <a:pt x="0" y="3"/>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324" name="Freeform 4423"/>
              <p:cNvSpPr>
                <a:spLocks/>
              </p:cNvSpPr>
              <p:nvPr/>
            </p:nvSpPr>
            <p:spPr bwMode="auto">
              <a:xfrm>
                <a:off x="3874" y="3472"/>
                <a:ext cx="2" cy="2"/>
              </a:xfrm>
              <a:custGeom>
                <a:avLst/>
                <a:gdLst>
                  <a:gd name="T0" fmla="*/ 2 w 15"/>
                  <a:gd name="T1" fmla="*/ 2 h 16"/>
                  <a:gd name="T2" fmla="*/ 2 w 15"/>
                  <a:gd name="T3" fmla="*/ 1 h 16"/>
                  <a:gd name="T4" fmla="*/ 0 w 15"/>
                  <a:gd name="T5" fmla="*/ 1 h 16"/>
                  <a:gd name="T6" fmla="*/ 1 w 15"/>
                  <a:gd name="T7" fmla="*/ 4 h 16"/>
                  <a:gd name="T8" fmla="*/ 4 w 15"/>
                  <a:gd name="T9" fmla="*/ 5 h 16"/>
                  <a:gd name="T10" fmla="*/ 4 w 15"/>
                  <a:gd name="T11" fmla="*/ 7 h 16"/>
                  <a:gd name="T12" fmla="*/ 5 w 15"/>
                  <a:gd name="T13" fmla="*/ 7 h 16"/>
                  <a:gd name="T14" fmla="*/ 5 w 15"/>
                  <a:gd name="T15" fmla="*/ 9 h 16"/>
                  <a:gd name="T16" fmla="*/ 7 w 15"/>
                  <a:gd name="T17" fmla="*/ 10 h 16"/>
                  <a:gd name="T18" fmla="*/ 6 w 15"/>
                  <a:gd name="T19" fmla="*/ 12 h 16"/>
                  <a:gd name="T20" fmla="*/ 7 w 15"/>
                  <a:gd name="T21" fmla="*/ 16 h 16"/>
                  <a:gd name="T22" fmla="*/ 10 w 15"/>
                  <a:gd name="T23" fmla="*/ 15 h 16"/>
                  <a:gd name="T24" fmla="*/ 14 w 15"/>
                  <a:gd name="T25" fmla="*/ 12 h 16"/>
                  <a:gd name="T26" fmla="*/ 11 w 15"/>
                  <a:gd name="T27" fmla="*/ 8 h 16"/>
                  <a:gd name="T28" fmla="*/ 8 w 15"/>
                  <a:gd name="T29" fmla="*/ 6 h 16"/>
                  <a:gd name="T30" fmla="*/ 6 w 15"/>
                  <a:gd name="T31" fmla="*/ 4 h 16"/>
                  <a:gd name="T32" fmla="*/ 5 w 15"/>
                  <a:gd name="T33" fmla="*/ 2 h 16"/>
                  <a:gd name="T34" fmla="*/ 2 w 15"/>
                  <a:gd name="T35" fmla="*/ 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 h="16">
                    <a:moveTo>
                      <a:pt x="2" y="2"/>
                    </a:moveTo>
                    <a:cubicBezTo>
                      <a:pt x="2" y="1"/>
                      <a:pt x="2" y="1"/>
                      <a:pt x="2" y="1"/>
                    </a:cubicBezTo>
                    <a:cubicBezTo>
                      <a:pt x="1" y="0"/>
                      <a:pt x="0" y="0"/>
                      <a:pt x="0" y="1"/>
                    </a:cubicBezTo>
                    <a:cubicBezTo>
                      <a:pt x="0" y="2"/>
                      <a:pt x="0" y="3"/>
                      <a:pt x="1" y="4"/>
                    </a:cubicBezTo>
                    <a:cubicBezTo>
                      <a:pt x="2" y="5"/>
                      <a:pt x="2" y="4"/>
                      <a:pt x="4" y="5"/>
                    </a:cubicBezTo>
                    <a:cubicBezTo>
                      <a:pt x="4" y="6"/>
                      <a:pt x="4" y="7"/>
                      <a:pt x="4" y="7"/>
                    </a:cubicBezTo>
                    <a:cubicBezTo>
                      <a:pt x="4" y="7"/>
                      <a:pt x="5" y="7"/>
                      <a:pt x="5" y="7"/>
                    </a:cubicBezTo>
                    <a:cubicBezTo>
                      <a:pt x="6" y="8"/>
                      <a:pt x="5" y="9"/>
                      <a:pt x="5" y="9"/>
                    </a:cubicBezTo>
                    <a:cubicBezTo>
                      <a:pt x="4" y="10"/>
                      <a:pt x="6" y="9"/>
                      <a:pt x="7" y="10"/>
                    </a:cubicBezTo>
                    <a:cubicBezTo>
                      <a:pt x="7" y="11"/>
                      <a:pt x="7" y="12"/>
                      <a:pt x="6" y="12"/>
                    </a:cubicBezTo>
                    <a:cubicBezTo>
                      <a:pt x="6" y="14"/>
                      <a:pt x="7" y="15"/>
                      <a:pt x="7" y="16"/>
                    </a:cubicBezTo>
                    <a:cubicBezTo>
                      <a:pt x="8" y="16"/>
                      <a:pt x="9" y="16"/>
                      <a:pt x="10" y="15"/>
                    </a:cubicBezTo>
                    <a:cubicBezTo>
                      <a:pt x="8" y="12"/>
                      <a:pt x="15" y="15"/>
                      <a:pt x="14" y="12"/>
                    </a:cubicBezTo>
                    <a:cubicBezTo>
                      <a:pt x="13" y="10"/>
                      <a:pt x="9" y="10"/>
                      <a:pt x="11" y="8"/>
                    </a:cubicBezTo>
                    <a:cubicBezTo>
                      <a:pt x="9" y="8"/>
                      <a:pt x="8" y="7"/>
                      <a:pt x="8" y="6"/>
                    </a:cubicBezTo>
                    <a:cubicBezTo>
                      <a:pt x="6" y="6"/>
                      <a:pt x="7" y="5"/>
                      <a:pt x="6" y="4"/>
                    </a:cubicBezTo>
                    <a:cubicBezTo>
                      <a:pt x="6" y="3"/>
                      <a:pt x="5" y="2"/>
                      <a:pt x="5" y="2"/>
                    </a:cubicBezTo>
                    <a:cubicBezTo>
                      <a:pt x="4" y="3"/>
                      <a:pt x="3" y="2"/>
                      <a:pt x="2" y="2"/>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325" name="Freeform 4424"/>
              <p:cNvSpPr>
                <a:spLocks/>
              </p:cNvSpPr>
              <p:nvPr/>
            </p:nvSpPr>
            <p:spPr bwMode="auto">
              <a:xfrm>
                <a:off x="3872" y="3471"/>
                <a:ext cx="1" cy="0"/>
              </a:xfrm>
              <a:custGeom>
                <a:avLst/>
                <a:gdLst>
                  <a:gd name="T0" fmla="*/ 2 w 4"/>
                  <a:gd name="T1" fmla="*/ 1 h 4"/>
                  <a:gd name="T2" fmla="*/ 2 w 4"/>
                  <a:gd name="T3" fmla="*/ 4 h 4"/>
                  <a:gd name="T4" fmla="*/ 2 w 4"/>
                  <a:gd name="T5" fmla="*/ 1 h 4"/>
                </a:gdLst>
                <a:ahLst/>
                <a:cxnLst>
                  <a:cxn ang="0">
                    <a:pos x="T0" y="T1"/>
                  </a:cxn>
                  <a:cxn ang="0">
                    <a:pos x="T2" y="T3"/>
                  </a:cxn>
                  <a:cxn ang="0">
                    <a:pos x="T4" y="T5"/>
                  </a:cxn>
                </a:cxnLst>
                <a:rect l="0" t="0" r="r" b="b"/>
                <a:pathLst>
                  <a:path w="4" h="4">
                    <a:moveTo>
                      <a:pt x="2" y="1"/>
                    </a:moveTo>
                    <a:cubicBezTo>
                      <a:pt x="0" y="0"/>
                      <a:pt x="2" y="4"/>
                      <a:pt x="2" y="4"/>
                    </a:cubicBezTo>
                    <a:cubicBezTo>
                      <a:pt x="4" y="4"/>
                      <a:pt x="4" y="1"/>
                      <a:pt x="2" y="1"/>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326" name="Freeform 4425"/>
              <p:cNvSpPr>
                <a:spLocks/>
              </p:cNvSpPr>
              <p:nvPr/>
            </p:nvSpPr>
            <p:spPr bwMode="auto">
              <a:xfrm>
                <a:off x="3874" y="3469"/>
                <a:ext cx="0" cy="0"/>
              </a:xfrm>
              <a:custGeom>
                <a:avLst/>
                <a:gdLst>
                  <a:gd name="T0" fmla="*/ 3 w 3"/>
                  <a:gd name="T1" fmla="*/ 0 h 3"/>
                  <a:gd name="T2" fmla="*/ 1 w 3"/>
                  <a:gd name="T3" fmla="*/ 0 h 3"/>
                  <a:gd name="T4" fmla="*/ 1 w 3"/>
                  <a:gd name="T5" fmla="*/ 2 h 3"/>
                  <a:gd name="T6" fmla="*/ 0 w 3"/>
                  <a:gd name="T7" fmla="*/ 2 h 3"/>
                  <a:gd name="T8" fmla="*/ 3 w 3"/>
                  <a:gd name="T9" fmla="*/ 0 h 3"/>
                </a:gdLst>
                <a:ahLst/>
                <a:cxnLst>
                  <a:cxn ang="0">
                    <a:pos x="T0" y="T1"/>
                  </a:cxn>
                  <a:cxn ang="0">
                    <a:pos x="T2" y="T3"/>
                  </a:cxn>
                  <a:cxn ang="0">
                    <a:pos x="T4" y="T5"/>
                  </a:cxn>
                  <a:cxn ang="0">
                    <a:pos x="T6" y="T7"/>
                  </a:cxn>
                  <a:cxn ang="0">
                    <a:pos x="T8" y="T9"/>
                  </a:cxn>
                </a:cxnLst>
                <a:rect l="0" t="0" r="r" b="b"/>
                <a:pathLst>
                  <a:path w="3" h="3">
                    <a:moveTo>
                      <a:pt x="3" y="0"/>
                    </a:moveTo>
                    <a:cubicBezTo>
                      <a:pt x="3" y="0"/>
                      <a:pt x="2" y="0"/>
                      <a:pt x="1" y="0"/>
                    </a:cubicBezTo>
                    <a:cubicBezTo>
                      <a:pt x="1" y="0"/>
                      <a:pt x="1" y="2"/>
                      <a:pt x="1" y="2"/>
                    </a:cubicBezTo>
                    <a:cubicBezTo>
                      <a:pt x="1" y="2"/>
                      <a:pt x="1" y="2"/>
                      <a:pt x="0" y="2"/>
                    </a:cubicBezTo>
                    <a:cubicBezTo>
                      <a:pt x="3" y="3"/>
                      <a:pt x="3" y="1"/>
                      <a:pt x="3" y="0"/>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327" name="Freeform 4426"/>
              <p:cNvSpPr>
                <a:spLocks/>
              </p:cNvSpPr>
              <p:nvPr/>
            </p:nvSpPr>
            <p:spPr bwMode="auto">
              <a:xfrm>
                <a:off x="3874" y="3468"/>
                <a:ext cx="0" cy="0"/>
              </a:xfrm>
              <a:custGeom>
                <a:avLst/>
                <a:gdLst>
                  <a:gd name="T0" fmla="*/ 2 w 2"/>
                  <a:gd name="T1" fmla="*/ 2 h 4"/>
                  <a:gd name="T2" fmla="*/ 1 w 2"/>
                  <a:gd name="T3" fmla="*/ 3 h 4"/>
                  <a:gd name="T4" fmla="*/ 2 w 2"/>
                  <a:gd name="T5" fmla="*/ 2 h 4"/>
                </a:gdLst>
                <a:ahLst/>
                <a:cxnLst>
                  <a:cxn ang="0">
                    <a:pos x="T0" y="T1"/>
                  </a:cxn>
                  <a:cxn ang="0">
                    <a:pos x="T2" y="T3"/>
                  </a:cxn>
                  <a:cxn ang="0">
                    <a:pos x="T4" y="T5"/>
                  </a:cxn>
                </a:cxnLst>
                <a:rect l="0" t="0" r="r" b="b"/>
                <a:pathLst>
                  <a:path w="2" h="4">
                    <a:moveTo>
                      <a:pt x="2" y="2"/>
                    </a:moveTo>
                    <a:cubicBezTo>
                      <a:pt x="2" y="0"/>
                      <a:pt x="0" y="2"/>
                      <a:pt x="1" y="3"/>
                    </a:cubicBezTo>
                    <a:cubicBezTo>
                      <a:pt x="1" y="4"/>
                      <a:pt x="2" y="3"/>
                      <a:pt x="2" y="2"/>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328" name="Freeform 4427"/>
              <p:cNvSpPr>
                <a:spLocks/>
              </p:cNvSpPr>
              <p:nvPr/>
            </p:nvSpPr>
            <p:spPr bwMode="auto">
              <a:xfrm>
                <a:off x="3874" y="3471"/>
                <a:ext cx="1" cy="0"/>
              </a:xfrm>
              <a:custGeom>
                <a:avLst/>
                <a:gdLst>
                  <a:gd name="T0" fmla="*/ 0 w 2"/>
                  <a:gd name="T1" fmla="*/ 2 h 4"/>
                  <a:gd name="T2" fmla="*/ 2 w 2"/>
                  <a:gd name="T3" fmla="*/ 1 h 4"/>
                  <a:gd name="T4" fmla="*/ 0 w 2"/>
                  <a:gd name="T5" fmla="*/ 2 h 4"/>
                </a:gdLst>
                <a:ahLst/>
                <a:cxnLst>
                  <a:cxn ang="0">
                    <a:pos x="T0" y="T1"/>
                  </a:cxn>
                  <a:cxn ang="0">
                    <a:pos x="T2" y="T3"/>
                  </a:cxn>
                  <a:cxn ang="0">
                    <a:pos x="T4" y="T5"/>
                  </a:cxn>
                </a:cxnLst>
                <a:rect l="0" t="0" r="r" b="b"/>
                <a:pathLst>
                  <a:path w="2" h="4">
                    <a:moveTo>
                      <a:pt x="0" y="2"/>
                    </a:moveTo>
                    <a:cubicBezTo>
                      <a:pt x="1" y="4"/>
                      <a:pt x="2" y="2"/>
                      <a:pt x="2" y="1"/>
                    </a:cubicBezTo>
                    <a:cubicBezTo>
                      <a:pt x="1" y="0"/>
                      <a:pt x="0" y="1"/>
                      <a:pt x="0" y="2"/>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329" name="Freeform 4428"/>
              <p:cNvSpPr>
                <a:spLocks/>
              </p:cNvSpPr>
              <p:nvPr/>
            </p:nvSpPr>
            <p:spPr bwMode="auto">
              <a:xfrm>
                <a:off x="3875" y="3468"/>
                <a:ext cx="0" cy="0"/>
              </a:xfrm>
              <a:custGeom>
                <a:avLst/>
                <a:gdLst>
                  <a:gd name="T0" fmla="*/ 2 w 4"/>
                  <a:gd name="T1" fmla="*/ 3 h 3"/>
                  <a:gd name="T2" fmla="*/ 2 w 4"/>
                  <a:gd name="T3" fmla="*/ 1 h 3"/>
                  <a:gd name="T4" fmla="*/ 2 w 4"/>
                  <a:gd name="T5" fmla="*/ 3 h 3"/>
                </a:gdLst>
                <a:ahLst/>
                <a:cxnLst>
                  <a:cxn ang="0">
                    <a:pos x="T0" y="T1"/>
                  </a:cxn>
                  <a:cxn ang="0">
                    <a:pos x="T2" y="T3"/>
                  </a:cxn>
                  <a:cxn ang="0">
                    <a:pos x="T4" y="T5"/>
                  </a:cxn>
                </a:cxnLst>
                <a:rect l="0" t="0" r="r" b="b"/>
                <a:pathLst>
                  <a:path w="4" h="3">
                    <a:moveTo>
                      <a:pt x="2" y="3"/>
                    </a:moveTo>
                    <a:cubicBezTo>
                      <a:pt x="3" y="3"/>
                      <a:pt x="4" y="1"/>
                      <a:pt x="2" y="1"/>
                    </a:cubicBezTo>
                    <a:cubicBezTo>
                      <a:pt x="1" y="0"/>
                      <a:pt x="0" y="2"/>
                      <a:pt x="2" y="3"/>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330" name="Freeform 4429"/>
              <p:cNvSpPr>
                <a:spLocks/>
              </p:cNvSpPr>
              <p:nvPr/>
            </p:nvSpPr>
            <p:spPr bwMode="auto">
              <a:xfrm>
                <a:off x="3871" y="3470"/>
                <a:ext cx="1" cy="1"/>
              </a:xfrm>
              <a:custGeom>
                <a:avLst/>
                <a:gdLst>
                  <a:gd name="T0" fmla="*/ 2 w 3"/>
                  <a:gd name="T1" fmla="*/ 2 h 5"/>
                  <a:gd name="T2" fmla="*/ 0 w 3"/>
                  <a:gd name="T3" fmla="*/ 5 h 5"/>
                  <a:gd name="T4" fmla="*/ 1 w 3"/>
                  <a:gd name="T5" fmla="*/ 5 h 5"/>
                  <a:gd name="T6" fmla="*/ 2 w 3"/>
                  <a:gd name="T7" fmla="*/ 2 h 5"/>
                </a:gdLst>
                <a:ahLst/>
                <a:cxnLst>
                  <a:cxn ang="0">
                    <a:pos x="T0" y="T1"/>
                  </a:cxn>
                  <a:cxn ang="0">
                    <a:pos x="T2" y="T3"/>
                  </a:cxn>
                  <a:cxn ang="0">
                    <a:pos x="T4" y="T5"/>
                  </a:cxn>
                  <a:cxn ang="0">
                    <a:pos x="T6" y="T7"/>
                  </a:cxn>
                </a:cxnLst>
                <a:rect l="0" t="0" r="r" b="b"/>
                <a:pathLst>
                  <a:path w="3" h="5">
                    <a:moveTo>
                      <a:pt x="2" y="2"/>
                    </a:moveTo>
                    <a:cubicBezTo>
                      <a:pt x="0" y="0"/>
                      <a:pt x="1" y="5"/>
                      <a:pt x="0" y="5"/>
                    </a:cubicBezTo>
                    <a:cubicBezTo>
                      <a:pt x="1" y="5"/>
                      <a:pt x="1" y="5"/>
                      <a:pt x="1" y="5"/>
                    </a:cubicBezTo>
                    <a:cubicBezTo>
                      <a:pt x="2" y="4"/>
                      <a:pt x="3" y="2"/>
                      <a:pt x="2" y="2"/>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331" name="Freeform 4430"/>
              <p:cNvSpPr>
                <a:spLocks/>
              </p:cNvSpPr>
              <p:nvPr/>
            </p:nvSpPr>
            <p:spPr bwMode="auto">
              <a:xfrm>
                <a:off x="3871" y="3470"/>
                <a:ext cx="0" cy="0"/>
              </a:xfrm>
              <a:custGeom>
                <a:avLst/>
                <a:gdLst>
                  <a:gd name="T0" fmla="*/ 2 w 3"/>
                  <a:gd name="T1" fmla="*/ 3 h 4"/>
                  <a:gd name="T2" fmla="*/ 0 w 3"/>
                  <a:gd name="T3" fmla="*/ 2 h 4"/>
                  <a:gd name="T4" fmla="*/ 2 w 3"/>
                  <a:gd name="T5" fmla="*/ 3 h 4"/>
                </a:gdLst>
                <a:ahLst/>
                <a:cxnLst>
                  <a:cxn ang="0">
                    <a:pos x="T0" y="T1"/>
                  </a:cxn>
                  <a:cxn ang="0">
                    <a:pos x="T2" y="T3"/>
                  </a:cxn>
                  <a:cxn ang="0">
                    <a:pos x="T4" y="T5"/>
                  </a:cxn>
                </a:cxnLst>
                <a:rect l="0" t="0" r="r" b="b"/>
                <a:pathLst>
                  <a:path w="3" h="4">
                    <a:moveTo>
                      <a:pt x="2" y="3"/>
                    </a:moveTo>
                    <a:cubicBezTo>
                      <a:pt x="3" y="3"/>
                      <a:pt x="1" y="0"/>
                      <a:pt x="0" y="2"/>
                    </a:cubicBezTo>
                    <a:cubicBezTo>
                      <a:pt x="0" y="2"/>
                      <a:pt x="1" y="4"/>
                      <a:pt x="2" y="3"/>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332" name="Freeform 4431"/>
              <p:cNvSpPr>
                <a:spLocks/>
              </p:cNvSpPr>
              <p:nvPr/>
            </p:nvSpPr>
            <p:spPr bwMode="auto">
              <a:xfrm>
                <a:off x="3871" y="3469"/>
                <a:ext cx="0" cy="1"/>
              </a:xfrm>
              <a:custGeom>
                <a:avLst/>
                <a:gdLst>
                  <a:gd name="T0" fmla="*/ 3 w 5"/>
                  <a:gd name="T1" fmla="*/ 2 h 2"/>
                  <a:gd name="T2" fmla="*/ 0 w 5"/>
                  <a:gd name="T3" fmla="*/ 0 h 2"/>
                  <a:gd name="T4" fmla="*/ 3 w 5"/>
                  <a:gd name="T5" fmla="*/ 2 h 2"/>
                </a:gdLst>
                <a:ahLst/>
                <a:cxnLst>
                  <a:cxn ang="0">
                    <a:pos x="T0" y="T1"/>
                  </a:cxn>
                  <a:cxn ang="0">
                    <a:pos x="T2" y="T3"/>
                  </a:cxn>
                  <a:cxn ang="0">
                    <a:pos x="T4" y="T5"/>
                  </a:cxn>
                </a:cxnLst>
                <a:rect l="0" t="0" r="r" b="b"/>
                <a:pathLst>
                  <a:path w="5" h="2">
                    <a:moveTo>
                      <a:pt x="3" y="2"/>
                    </a:moveTo>
                    <a:cubicBezTo>
                      <a:pt x="5" y="0"/>
                      <a:pt x="0" y="0"/>
                      <a:pt x="0" y="0"/>
                    </a:cubicBezTo>
                    <a:cubicBezTo>
                      <a:pt x="0" y="1"/>
                      <a:pt x="2" y="2"/>
                      <a:pt x="3" y="2"/>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333" name="Freeform 4432"/>
              <p:cNvSpPr>
                <a:spLocks/>
              </p:cNvSpPr>
              <p:nvPr/>
            </p:nvSpPr>
            <p:spPr bwMode="auto">
              <a:xfrm>
                <a:off x="3870" y="3471"/>
                <a:ext cx="0" cy="0"/>
              </a:xfrm>
              <a:custGeom>
                <a:avLst/>
                <a:gdLst>
                  <a:gd name="T0" fmla="*/ 0 w 4"/>
                  <a:gd name="T1" fmla="*/ 0 h 2"/>
                  <a:gd name="T2" fmla="*/ 1 w 4"/>
                  <a:gd name="T3" fmla="*/ 2 h 2"/>
                  <a:gd name="T4" fmla="*/ 4 w 4"/>
                  <a:gd name="T5" fmla="*/ 1 h 2"/>
                  <a:gd name="T6" fmla="*/ 0 w 4"/>
                  <a:gd name="T7" fmla="*/ 0 h 2"/>
                </a:gdLst>
                <a:ahLst/>
                <a:cxnLst>
                  <a:cxn ang="0">
                    <a:pos x="T0" y="T1"/>
                  </a:cxn>
                  <a:cxn ang="0">
                    <a:pos x="T2" y="T3"/>
                  </a:cxn>
                  <a:cxn ang="0">
                    <a:pos x="T4" y="T5"/>
                  </a:cxn>
                  <a:cxn ang="0">
                    <a:pos x="T6" y="T7"/>
                  </a:cxn>
                </a:cxnLst>
                <a:rect l="0" t="0" r="r" b="b"/>
                <a:pathLst>
                  <a:path w="4" h="2">
                    <a:moveTo>
                      <a:pt x="0" y="0"/>
                    </a:moveTo>
                    <a:cubicBezTo>
                      <a:pt x="0" y="1"/>
                      <a:pt x="1" y="2"/>
                      <a:pt x="1" y="2"/>
                    </a:cubicBezTo>
                    <a:cubicBezTo>
                      <a:pt x="2" y="2"/>
                      <a:pt x="3" y="2"/>
                      <a:pt x="4" y="1"/>
                    </a:cubicBezTo>
                    <a:cubicBezTo>
                      <a:pt x="4" y="1"/>
                      <a:pt x="1" y="0"/>
                      <a:pt x="0" y="0"/>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334" name="Freeform 4433"/>
              <p:cNvSpPr>
                <a:spLocks/>
              </p:cNvSpPr>
              <p:nvPr/>
            </p:nvSpPr>
            <p:spPr bwMode="auto">
              <a:xfrm>
                <a:off x="3870" y="3472"/>
                <a:ext cx="0" cy="0"/>
              </a:xfrm>
              <a:custGeom>
                <a:avLst/>
                <a:gdLst>
                  <a:gd name="T0" fmla="*/ 0 w 3"/>
                  <a:gd name="T1" fmla="*/ 2 h 3"/>
                  <a:gd name="T2" fmla="*/ 3 w 3"/>
                  <a:gd name="T3" fmla="*/ 0 h 3"/>
                  <a:gd name="T4" fmla="*/ 0 w 3"/>
                  <a:gd name="T5" fmla="*/ 2 h 3"/>
                </a:gdLst>
                <a:ahLst/>
                <a:cxnLst>
                  <a:cxn ang="0">
                    <a:pos x="T0" y="T1"/>
                  </a:cxn>
                  <a:cxn ang="0">
                    <a:pos x="T2" y="T3"/>
                  </a:cxn>
                  <a:cxn ang="0">
                    <a:pos x="T4" y="T5"/>
                  </a:cxn>
                </a:cxnLst>
                <a:rect l="0" t="0" r="r" b="b"/>
                <a:pathLst>
                  <a:path w="3" h="3">
                    <a:moveTo>
                      <a:pt x="0" y="2"/>
                    </a:moveTo>
                    <a:cubicBezTo>
                      <a:pt x="1" y="1"/>
                      <a:pt x="3" y="3"/>
                      <a:pt x="3" y="0"/>
                    </a:cubicBezTo>
                    <a:cubicBezTo>
                      <a:pt x="1" y="0"/>
                      <a:pt x="1" y="1"/>
                      <a:pt x="0" y="2"/>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335" name="Freeform 4434"/>
              <p:cNvSpPr>
                <a:spLocks/>
              </p:cNvSpPr>
              <p:nvPr/>
            </p:nvSpPr>
            <p:spPr bwMode="auto">
              <a:xfrm>
                <a:off x="3871" y="3472"/>
                <a:ext cx="0" cy="1"/>
              </a:xfrm>
              <a:custGeom>
                <a:avLst/>
                <a:gdLst>
                  <a:gd name="T0" fmla="*/ 0 w 2"/>
                  <a:gd name="T1" fmla="*/ 3 h 3"/>
                  <a:gd name="T2" fmla="*/ 2 w 2"/>
                  <a:gd name="T3" fmla="*/ 2 h 3"/>
                  <a:gd name="T4" fmla="*/ 0 w 2"/>
                  <a:gd name="T5" fmla="*/ 3 h 3"/>
                </a:gdLst>
                <a:ahLst/>
                <a:cxnLst>
                  <a:cxn ang="0">
                    <a:pos x="T0" y="T1"/>
                  </a:cxn>
                  <a:cxn ang="0">
                    <a:pos x="T2" y="T3"/>
                  </a:cxn>
                  <a:cxn ang="0">
                    <a:pos x="T4" y="T5"/>
                  </a:cxn>
                </a:cxnLst>
                <a:rect l="0" t="0" r="r" b="b"/>
                <a:pathLst>
                  <a:path w="2" h="3">
                    <a:moveTo>
                      <a:pt x="0" y="3"/>
                    </a:moveTo>
                    <a:cubicBezTo>
                      <a:pt x="1" y="3"/>
                      <a:pt x="2" y="3"/>
                      <a:pt x="2" y="2"/>
                    </a:cubicBezTo>
                    <a:cubicBezTo>
                      <a:pt x="0" y="0"/>
                      <a:pt x="1" y="3"/>
                      <a:pt x="0" y="3"/>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336" name="Freeform 4435"/>
              <p:cNvSpPr>
                <a:spLocks/>
              </p:cNvSpPr>
              <p:nvPr/>
            </p:nvSpPr>
            <p:spPr bwMode="auto">
              <a:xfrm>
                <a:off x="3870" y="3473"/>
                <a:ext cx="0" cy="0"/>
              </a:xfrm>
              <a:custGeom>
                <a:avLst/>
                <a:gdLst>
                  <a:gd name="T0" fmla="*/ 2 w 3"/>
                  <a:gd name="T1" fmla="*/ 1 h 3"/>
                  <a:gd name="T2" fmla="*/ 0 w 3"/>
                  <a:gd name="T3" fmla="*/ 2 h 3"/>
                  <a:gd name="T4" fmla="*/ 0 w 3"/>
                  <a:gd name="T5" fmla="*/ 2 h 3"/>
                  <a:gd name="T6" fmla="*/ 3 w 3"/>
                  <a:gd name="T7" fmla="*/ 2 h 3"/>
                  <a:gd name="T8" fmla="*/ 2 w 3"/>
                  <a:gd name="T9" fmla="*/ 1 h 3"/>
                </a:gdLst>
                <a:ahLst/>
                <a:cxnLst>
                  <a:cxn ang="0">
                    <a:pos x="T0" y="T1"/>
                  </a:cxn>
                  <a:cxn ang="0">
                    <a:pos x="T2" y="T3"/>
                  </a:cxn>
                  <a:cxn ang="0">
                    <a:pos x="T4" y="T5"/>
                  </a:cxn>
                  <a:cxn ang="0">
                    <a:pos x="T6" y="T7"/>
                  </a:cxn>
                  <a:cxn ang="0">
                    <a:pos x="T8" y="T9"/>
                  </a:cxn>
                </a:cxnLst>
                <a:rect l="0" t="0" r="r" b="b"/>
                <a:pathLst>
                  <a:path w="3" h="3">
                    <a:moveTo>
                      <a:pt x="2" y="1"/>
                    </a:moveTo>
                    <a:cubicBezTo>
                      <a:pt x="1" y="0"/>
                      <a:pt x="1" y="2"/>
                      <a:pt x="0" y="2"/>
                    </a:cubicBezTo>
                    <a:cubicBezTo>
                      <a:pt x="0" y="2"/>
                      <a:pt x="0" y="2"/>
                      <a:pt x="0" y="2"/>
                    </a:cubicBezTo>
                    <a:cubicBezTo>
                      <a:pt x="0" y="3"/>
                      <a:pt x="2" y="3"/>
                      <a:pt x="3" y="2"/>
                    </a:cubicBezTo>
                    <a:cubicBezTo>
                      <a:pt x="3" y="2"/>
                      <a:pt x="3" y="1"/>
                      <a:pt x="2" y="1"/>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337" name="Freeform 4436"/>
              <p:cNvSpPr>
                <a:spLocks/>
              </p:cNvSpPr>
              <p:nvPr/>
            </p:nvSpPr>
            <p:spPr bwMode="auto">
              <a:xfrm>
                <a:off x="3869" y="3473"/>
                <a:ext cx="1" cy="0"/>
              </a:xfrm>
              <a:custGeom>
                <a:avLst/>
                <a:gdLst>
                  <a:gd name="T0" fmla="*/ 0 w 3"/>
                  <a:gd name="T1" fmla="*/ 1 h 2"/>
                  <a:gd name="T2" fmla="*/ 3 w 3"/>
                  <a:gd name="T3" fmla="*/ 1 h 2"/>
                  <a:gd name="T4" fmla="*/ 0 w 3"/>
                  <a:gd name="T5" fmla="*/ 1 h 2"/>
                </a:gdLst>
                <a:ahLst/>
                <a:cxnLst>
                  <a:cxn ang="0">
                    <a:pos x="T0" y="T1"/>
                  </a:cxn>
                  <a:cxn ang="0">
                    <a:pos x="T2" y="T3"/>
                  </a:cxn>
                  <a:cxn ang="0">
                    <a:pos x="T4" y="T5"/>
                  </a:cxn>
                </a:cxnLst>
                <a:rect l="0" t="0" r="r" b="b"/>
                <a:pathLst>
                  <a:path w="3" h="2">
                    <a:moveTo>
                      <a:pt x="0" y="1"/>
                    </a:moveTo>
                    <a:cubicBezTo>
                      <a:pt x="1" y="2"/>
                      <a:pt x="2" y="2"/>
                      <a:pt x="3" y="1"/>
                    </a:cubicBezTo>
                    <a:cubicBezTo>
                      <a:pt x="3" y="1"/>
                      <a:pt x="0" y="0"/>
                      <a:pt x="0" y="1"/>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338" name="Freeform 4437"/>
              <p:cNvSpPr>
                <a:spLocks/>
              </p:cNvSpPr>
              <p:nvPr/>
            </p:nvSpPr>
            <p:spPr bwMode="auto">
              <a:xfrm>
                <a:off x="3873" y="3470"/>
                <a:ext cx="0" cy="0"/>
              </a:xfrm>
              <a:custGeom>
                <a:avLst/>
                <a:gdLst>
                  <a:gd name="T0" fmla="*/ 1 w 3"/>
                  <a:gd name="T1" fmla="*/ 2 h 2"/>
                  <a:gd name="T2" fmla="*/ 0 w 3"/>
                  <a:gd name="T3" fmla="*/ 0 h 2"/>
                  <a:gd name="T4" fmla="*/ 1 w 3"/>
                  <a:gd name="T5" fmla="*/ 2 h 2"/>
                </a:gdLst>
                <a:ahLst/>
                <a:cxnLst>
                  <a:cxn ang="0">
                    <a:pos x="T0" y="T1"/>
                  </a:cxn>
                  <a:cxn ang="0">
                    <a:pos x="T2" y="T3"/>
                  </a:cxn>
                  <a:cxn ang="0">
                    <a:pos x="T4" y="T5"/>
                  </a:cxn>
                </a:cxnLst>
                <a:rect l="0" t="0" r="r" b="b"/>
                <a:pathLst>
                  <a:path w="3" h="2">
                    <a:moveTo>
                      <a:pt x="1" y="2"/>
                    </a:moveTo>
                    <a:cubicBezTo>
                      <a:pt x="3" y="2"/>
                      <a:pt x="2" y="0"/>
                      <a:pt x="0" y="0"/>
                    </a:cubicBezTo>
                    <a:cubicBezTo>
                      <a:pt x="0" y="0"/>
                      <a:pt x="1" y="2"/>
                      <a:pt x="1" y="2"/>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339" name="Freeform 4438"/>
              <p:cNvSpPr>
                <a:spLocks/>
              </p:cNvSpPr>
              <p:nvPr/>
            </p:nvSpPr>
            <p:spPr bwMode="auto">
              <a:xfrm>
                <a:off x="3870" y="3468"/>
                <a:ext cx="1" cy="0"/>
              </a:xfrm>
              <a:custGeom>
                <a:avLst/>
                <a:gdLst>
                  <a:gd name="T0" fmla="*/ 0 w 2"/>
                  <a:gd name="T1" fmla="*/ 0 h 3"/>
                  <a:gd name="T2" fmla="*/ 1 w 2"/>
                  <a:gd name="T3" fmla="*/ 2 h 3"/>
                  <a:gd name="T4" fmla="*/ 0 w 2"/>
                  <a:gd name="T5" fmla="*/ 0 h 3"/>
                </a:gdLst>
                <a:ahLst/>
                <a:cxnLst>
                  <a:cxn ang="0">
                    <a:pos x="T0" y="T1"/>
                  </a:cxn>
                  <a:cxn ang="0">
                    <a:pos x="T2" y="T3"/>
                  </a:cxn>
                  <a:cxn ang="0">
                    <a:pos x="T4" y="T5"/>
                  </a:cxn>
                </a:cxnLst>
                <a:rect l="0" t="0" r="r" b="b"/>
                <a:pathLst>
                  <a:path w="2" h="3">
                    <a:moveTo>
                      <a:pt x="0" y="0"/>
                    </a:moveTo>
                    <a:cubicBezTo>
                      <a:pt x="0" y="1"/>
                      <a:pt x="0" y="3"/>
                      <a:pt x="1" y="2"/>
                    </a:cubicBezTo>
                    <a:cubicBezTo>
                      <a:pt x="2" y="1"/>
                      <a:pt x="1" y="0"/>
                      <a:pt x="0" y="0"/>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340" name="Freeform 4439"/>
              <p:cNvSpPr>
                <a:spLocks/>
              </p:cNvSpPr>
              <p:nvPr/>
            </p:nvSpPr>
            <p:spPr bwMode="auto">
              <a:xfrm>
                <a:off x="3870" y="3467"/>
                <a:ext cx="0" cy="0"/>
              </a:xfrm>
              <a:custGeom>
                <a:avLst/>
                <a:gdLst>
                  <a:gd name="T0" fmla="*/ 1 w 3"/>
                  <a:gd name="T1" fmla="*/ 3 h 4"/>
                  <a:gd name="T2" fmla="*/ 2 w 3"/>
                  <a:gd name="T3" fmla="*/ 1 h 4"/>
                  <a:gd name="T4" fmla="*/ 1 w 3"/>
                  <a:gd name="T5" fmla="*/ 3 h 4"/>
                </a:gdLst>
                <a:ahLst/>
                <a:cxnLst>
                  <a:cxn ang="0">
                    <a:pos x="T0" y="T1"/>
                  </a:cxn>
                  <a:cxn ang="0">
                    <a:pos x="T2" y="T3"/>
                  </a:cxn>
                  <a:cxn ang="0">
                    <a:pos x="T4" y="T5"/>
                  </a:cxn>
                </a:cxnLst>
                <a:rect l="0" t="0" r="r" b="b"/>
                <a:pathLst>
                  <a:path w="3" h="4">
                    <a:moveTo>
                      <a:pt x="1" y="3"/>
                    </a:moveTo>
                    <a:cubicBezTo>
                      <a:pt x="2" y="4"/>
                      <a:pt x="3" y="2"/>
                      <a:pt x="2" y="1"/>
                    </a:cubicBezTo>
                    <a:cubicBezTo>
                      <a:pt x="1" y="0"/>
                      <a:pt x="0" y="2"/>
                      <a:pt x="1" y="3"/>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341" name="Freeform 4440"/>
              <p:cNvSpPr>
                <a:spLocks/>
              </p:cNvSpPr>
              <p:nvPr/>
            </p:nvSpPr>
            <p:spPr bwMode="auto">
              <a:xfrm>
                <a:off x="3870" y="3466"/>
                <a:ext cx="0" cy="0"/>
              </a:xfrm>
              <a:custGeom>
                <a:avLst/>
                <a:gdLst>
                  <a:gd name="T0" fmla="*/ 0 w 3"/>
                  <a:gd name="T1" fmla="*/ 0 h 1"/>
                  <a:gd name="T2" fmla="*/ 2 w 3"/>
                  <a:gd name="T3" fmla="*/ 1 h 1"/>
                  <a:gd name="T4" fmla="*/ 3 w 3"/>
                  <a:gd name="T5" fmla="*/ 1 h 1"/>
                  <a:gd name="T6" fmla="*/ 0 w 3"/>
                  <a:gd name="T7" fmla="*/ 0 h 1"/>
                </a:gdLst>
                <a:ahLst/>
                <a:cxnLst>
                  <a:cxn ang="0">
                    <a:pos x="T0" y="T1"/>
                  </a:cxn>
                  <a:cxn ang="0">
                    <a:pos x="T2" y="T3"/>
                  </a:cxn>
                  <a:cxn ang="0">
                    <a:pos x="T4" y="T5"/>
                  </a:cxn>
                  <a:cxn ang="0">
                    <a:pos x="T6" y="T7"/>
                  </a:cxn>
                </a:cxnLst>
                <a:rect l="0" t="0" r="r" b="b"/>
                <a:pathLst>
                  <a:path w="3" h="1">
                    <a:moveTo>
                      <a:pt x="0" y="0"/>
                    </a:moveTo>
                    <a:cubicBezTo>
                      <a:pt x="0" y="0"/>
                      <a:pt x="1" y="1"/>
                      <a:pt x="2" y="1"/>
                    </a:cubicBezTo>
                    <a:cubicBezTo>
                      <a:pt x="2" y="1"/>
                      <a:pt x="3" y="1"/>
                      <a:pt x="3" y="1"/>
                    </a:cubicBezTo>
                    <a:cubicBezTo>
                      <a:pt x="3" y="0"/>
                      <a:pt x="1" y="0"/>
                      <a:pt x="0" y="0"/>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342" name="Freeform 4441"/>
              <p:cNvSpPr>
                <a:spLocks/>
              </p:cNvSpPr>
              <p:nvPr/>
            </p:nvSpPr>
            <p:spPr bwMode="auto">
              <a:xfrm>
                <a:off x="3870" y="3466"/>
                <a:ext cx="1" cy="0"/>
              </a:xfrm>
              <a:custGeom>
                <a:avLst/>
                <a:gdLst>
                  <a:gd name="T0" fmla="*/ 1 w 2"/>
                  <a:gd name="T1" fmla="*/ 2 h 2"/>
                  <a:gd name="T2" fmla="*/ 0 w 2"/>
                  <a:gd name="T3" fmla="*/ 0 h 2"/>
                  <a:gd name="T4" fmla="*/ 0 w 2"/>
                  <a:gd name="T5" fmla="*/ 2 h 2"/>
                  <a:gd name="T6" fmla="*/ 1 w 2"/>
                  <a:gd name="T7" fmla="*/ 2 h 2"/>
                </a:gdLst>
                <a:ahLst/>
                <a:cxnLst>
                  <a:cxn ang="0">
                    <a:pos x="T0" y="T1"/>
                  </a:cxn>
                  <a:cxn ang="0">
                    <a:pos x="T2" y="T3"/>
                  </a:cxn>
                  <a:cxn ang="0">
                    <a:pos x="T4" y="T5"/>
                  </a:cxn>
                  <a:cxn ang="0">
                    <a:pos x="T6" y="T7"/>
                  </a:cxn>
                </a:cxnLst>
                <a:rect l="0" t="0" r="r" b="b"/>
                <a:pathLst>
                  <a:path w="2" h="2">
                    <a:moveTo>
                      <a:pt x="1" y="2"/>
                    </a:moveTo>
                    <a:cubicBezTo>
                      <a:pt x="2" y="1"/>
                      <a:pt x="1" y="0"/>
                      <a:pt x="0" y="0"/>
                    </a:cubicBezTo>
                    <a:cubicBezTo>
                      <a:pt x="0" y="0"/>
                      <a:pt x="0" y="1"/>
                      <a:pt x="0" y="2"/>
                    </a:cubicBezTo>
                    <a:cubicBezTo>
                      <a:pt x="1" y="2"/>
                      <a:pt x="1" y="2"/>
                      <a:pt x="1" y="2"/>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343" name="Freeform 4442"/>
              <p:cNvSpPr>
                <a:spLocks/>
              </p:cNvSpPr>
              <p:nvPr/>
            </p:nvSpPr>
            <p:spPr bwMode="auto">
              <a:xfrm>
                <a:off x="3871" y="3465"/>
                <a:ext cx="1" cy="1"/>
              </a:xfrm>
              <a:custGeom>
                <a:avLst/>
                <a:gdLst>
                  <a:gd name="T0" fmla="*/ 1 w 3"/>
                  <a:gd name="T1" fmla="*/ 3 h 3"/>
                  <a:gd name="T2" fmla="*/ 2 w 3"/>
                  <a:gd name="T3" fmla="*/ 3 h 3"/>
                  <a:gd name="T4" fmla="*/ 3 w 3"/>
                  <a:gd name="T5" fmla="*/ 2 h 3"/>
                  <a:gd name="T6" fmla="*/ 1 w 3"/>
                  <a:gd name="T7" fmla="*/ 3 h 3"/>
                </a:gdLst>
                <a:ahLst/>
                <a:cxnLst>
                  <a:cxn ang="0">
                    <a:pos x="T0" y="T1"/>
                  </a:cxn>
                  <a:cxn ang="0">
                    <a:pos x="T2" y="T3"/>
                  </a:cxn>
                  <a:cxn ang="0">
                    <a:pos x="T4" y="T5"/>
                  </a:cxn>
                  <a:cxn ang="0">
                    <a:pos x="T6" y="T7"/>
                  </a:cxn>
                </a:cxnLst>
                <a:rect l="0" t="0" r="r" b="b"/>
                <a:pathLst>
                  <a:path w="3" h="3">
                    <a:moveTo>
                      <a:pt x="1" y="3"/>
                    </a:moveTo>
                    <a:cubicBezTo>
                      <a:pt x="1" y="3"/>
                      <a:pt x="2" y="3"/>
                      <a:pt x="2" y="3"/>
                    </a:cubicBezTo>
                    <a:cubicBezTo>
                      <a:pt x="3" y="2"/>
                      <a:pt x="3" y="2"/>
                      <a:pt x="3" y="2"/>
                    </a:cubicBezTo>
                    <a:cubicBezTo>
                      <a:pt x="3" y="0"/>
                      <a:pt x="0" y="1"/>
                      <a:pt x="1" y="3"/>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344" name="Freeform 4443"/>
              <p:cNvSpPr>
                <a:spLocks/>
              </p:cNvSpPr>
              <p:nvPr/>
            </p:nvSpPr>
            <p:spPr bwMode="auto">
              <a:xfrm>
                <a:off x="3872" y="3468"/>
                <a:ext cx="1" cy="2"/>
              </a:xfrm>
              <a:custGeom>
                <a:avLst/>
                <a:gdLst>
                  <a:gd name="T0" fmla="*/ 8 w 8"/>
                  <a:gd name="T1" fmla="*/ 2 h 8"/>
                  <a:gd name="T2" fmla="*/ 4 w 8"/>
                  <a:gd name="T3" fmla="*/ 3 h 8"/>
                  <a:gd name="T4" fmla="*/ 4 w 8"/>
                  <a:gd name="T5" fmla="*/ 2 h 8"/>
                  <a:gd name="T6" fmla="*/ 4 w 8"/>
                  <a:gd name="T7" fmla="*/ 2 h 8"/>
                  <a:gd name="T8" fmla="*/ 1 w 8"/>
                  <a:gd name="T9" fmla="*/ 2 h 8"/>
                  <a:gd name="T10" fmla="*/ 1 w 8"/>
                  <a:gd name="T11" fmla="*/ 4 h 8"/>
                  <a:gd name="T12" fmla="*/ 2 w 8"/>
                  <a:gd name="T13" fmla="*/ 4 h 8"/>
                  <a:gd name="T14" fmla="*/ 0 w 8"/>
                  <a:gd name="T15" fmla="*/ 6 h 8"/>
                  <a:gd name="T16" fmla="*/ 1 w 8"/>
                  <a:gd name="T17" fmla="*/ 8 h 8"/>
                  <a:gd name="T18" fmla="*/ 2 w 8"/>
                  <a:gd name="T19" fmla="*/ 7 h 8"/>
                  <a:gd name="T20" fmla="*/ 5 w 8"/>
                  <a:gd name="T21" fmla="*/ 7 h 8"/>
                  <a:gd name="T22" fmla="*/ 6 w 8"/>
                  <a:gd name="T23" fmla="*/ 5 h 8"/>
                  <a:gd name="T24" fmla="*/ 7 w 8"/>
                  <a:gd name="T25" fmla="*/ 6 h 8"/>
                  <a:gd name="T26" fmla="*/ 7 w 8"/>
                  <a:gd name="T27" fmla="*/ 4 h 8"/>
                  <a:gd name="T28" fmla="*/ 8 w 8"/>
                  <a:gd name="T29"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 h="8">
                    <a:moveTo>
                      <a:pt x="8" y="2"/>
                    </a:moveTo>
                    <a:cubicBezTo>
                      <a:pt x="6" y="0"/>
                      <a:pt x="5" y="3"/>
                      <a:pt x="4" y="3"/>
                    </a:cubicBezTo>
                    <a:cubicBezTo>
                      <a:pt x="4" y="3"/>
                      <a:pt x="4" y="2"/>
                      <a:pt x="4" y="2"/>
                    </a:cubicBezTo>
                    <a:cubicBezTo>
                      <a:pt x="4" y="2"/>
                      <a:pt x="4" y="2"/>
                      <a:pt x="4" y="2"/>
                    </a:cubicBezTo>
                    <a:cubicBezTo>
                      <a:pt x="3" y="2"/>
                      <a:pt x="2" y="2"/>
                      <a:pt x="1" y="2"/>
                    </a:cubicBezTo>
                    <a:cubicBezTo>
                      <a:pt x="1" y="2"/>
                      <a:pt x="1" y="4"/>
                      <a:pt x="1" y="4"/>
                    </a:cubicBezTo>
                    <a:cubicBezTo>
                      <a:pt x="2" y="3"/>
                      <a:pt x="2" y="4"/>
                      <a:pt x="2" y="4"/>
                    </a:cubicBezTo>
                    <a:cubicBezTo>
                      <a:pt x="3" y="5"/>
                      <a:pt x="2" y="6"/>
                      <a:pt x="0" y="6"/>
                    </a:cubicBezTo>
                    <a:cubicBezTo>
                      <a:pt x="0" y="6"/>
                      <a:pt x="0" y="7"/>
                      <a:pt x="1" y="8"/>
                    </a:cubicBezTo>
                    <a:cubicBezTo>
                      <a:pt x="1" y="8"/>
                      <a:pt x="2" y="7"/>
                      <a:pt x="2" y="7"/>
                    </a:cubicBezTo>
                    <a:cubicBezTo>
                      <a:pt x="3" y="7"/>
                      <a:pt x="4" y="7"/>
                      <a:pt x="5" y="7"/>
                    </a:cubicBezTo>
                    <a:cubicBezTo>
                      <a:pt x="5" y="6"/>
                      <a:pt x="5" y="5"/>
                      <a:pt x="6" y="5"/>
                    </a:cubicBezTo>
                    <a:cubicBezTo>
                      <a:pt x="6" y="5"/>
                      <a:pt x="7" y="6"/>
                      <a:pt x="7" y="6"/>
                    </a:cubicBezTo>
                    <a:cubicBezTo>
                      <a:pt x="8" y="6"/>
                      <a:pt x="7" y="5"/>
                      <a:pt x="7" y="4"/>
                    </a:cubicBezTo>
                    <a:cubicBezTo>
                      <a:pt x="7" y="3"/>
                      <a:pt x="8" y="3"/>
                      <a:pt x="8" y="2"/>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345" name="Freeform 4444"/>
              <p:cNvSpPr>
                <a:spLocks/>
              </p:cNvSpPr>
              <p:nvPr/>
            </p:nvSpPr>
            <p:spPr bwMode="auto">
              <a:xfrm>
                <a:off x="3871" y="3468"/>
                <a:ext cx="1" cy="1"/>
              </a:xfrm>
              <a:custGeom>
                <a:avLst/>
                <a:gdLst>
                  <a:gd name="T0" fmla="*/ 2 w 5"/>
                  <a:gd name="T1" fmla="*/ 3 h 3"/>
                  <a:gd name="T2" fmla="*/ 5 w 5"/>
                  <a:gd name="T3" fmla="*/ 1 h 3"/>
                  <a:gd name="T4" fmla="*/ 2 w 5"/>
                  <a:gd name="T5" fmla="*/ 3 h 3"/>
                </a:gdLst>
                <a:ahLst/>
                <a:cxnLst>
                  <a:cxn ang="0">
                    <a:pos x="T0" y="T1"/>
                  </a:cxn>
                  <a:cxn ang="0">
                    <a:pos x="T2" y="T3"/>
                  </a:cxn>
                  <a:cxn ang="0">
                    <a:pos x="T4" y="T5"/>
                  </a:cxn>
                </a:cxnLst>
                <a:rect l="0" t="0" r="r" b="b"/>
                <a:pathLst>
                  <a:path w="5" h="3">
                    <a:moveTo>
                      <a:pt x="2" y="3"/>
                    </a:moveTo>
                    <a:cubicBezTo>
                      <a:pt x="3" y="3"/>
                      <a:pt x="4" y="1"/>
                      <a:pt x="5" y="1"/>
                    </a:cubicBezTo>
                    <a:cubicBezTo>
                      <a:pt x="4" y="0"/>
                      <a:pt x="0" y="2"/>
                      <a:pt x="2" y="3"/>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346" name="Freeform 4445"/>
              <p:cNvSpPr>
                <a:spLocks/>
              </p:cNvSpPr>
              <p:nvPr/>
            </p:nvSpPr>
            <p:spPr bwMode="auto">
              <a:xfrm>
                <a:off x="3875" y="3467"/>
                <a:ext cx="0" cy="1"/>
              </a:xfrm>
              <a:custGeom>
                <a:avLst/>
                <a:gdLst>
                  <a:gd name="T0" fmla="*/ 0 w 2"/>
                  <a:gd name="T1" fmla="*/ 4 h 4"/>
                  <a:gd name="T2" fmla="*/ 1 w 2"/>
                  <a:gd name="T3" fmla="*/ 4 h 4"/>
                  <a:gd name="T4" fmla="*/ 2 w 2"/>
                  <a:gd name="T5" fmla="*/ 3 h 4"/>
                  <a:gd name="T6" fmla="*/ 0 w 2"/>
                  <a:gd name="T7" fmla="*/ 1 h 4"/>
                  <a:gd name="T8" fmla="*/ 0 w 2"/>
                  <a:gd name="T9" fmla="*/ 4 h 4"/>
                </a:gdLst>
                <a:ahLst/>
                <a:cxnLst>
                  <a:cxn ang="0">
                    <a:pos x="T0" y="T1"/>
                  </a:cxn>
                  <a:cxn ang="0">
                    <a:pos x="T2" y="T3"/>
                  </a:cxn>
                  <a:cxn ang="0">
                    <a:pos x="T4" y="T5"/>
                  </a:cxn>
                  <a:cxn ang="0">
                    <a:pos x="T6" y="T7"/>
                  </a:cxn>
                  <a:cxn ang="0">
                    <a:pos x="T8" y="T9"/>
                  </a:cxn>
                </a:cxnLst>
                <a:rect l="0" t="0" r="r" b="b"/>
                <a:pathLst>
                  <a:path w="2" h="4">
                    <a:moveTo>
                      <a:pt x="0" y="4"/>
                    </a:moveTo>
                    <a:cubicBezTo>
                      <a:pt x="1" y="4"/>
                      <a:pt x="1" y="4"/>
                      <a:pt x="1" y="4"/>
                    </a:cubicBezTo>
                    <a:cubicBezTo>
                      <a:pt x="1" y="3"/>
                      <a:pt x="1" y="3"/>
                      <a:pt x="2" y="3"/>
                    </a:cubicBezTo>
                    <a:cubicBezTo>
                      <a:pt x="2" y="2"/>
                      <a:pt x="2" y="0"/>
                      <a:pt x="0" y="1"/>
                    </a:cubicBezTo>
                    <a:cubicBezTo>
                      <a:pt x="0" y="1"/>
                      <a:pt x="1" y="4"/>
                      <a:pt x="0" y="4"/>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347" name="Freeform 4446"/>
              <p:cNvSpPr>
                <a:spLocks/>
              </p:cNvSpPr>
              <p:nvPr/>
            </p:nvSpPr>
            <p:spPr bwMode="auto">
              <a:xfrm>
                <a:off x="3875" y="3466"/>
                <a:ext cx="0" cy="1"/>
              </a:xfrm>
              <a:custGeom>
                <a:avLst/>
                <a:gdLst>
                  <a:gd name="T0" fmla="*/ 2 w 2"/>
                  <a:gd name="T1" fmla="*/ 1 h 3"/>
                  <a:gd name="T2" fmla="*/ 0 w 2"/>
                  <a:gd name="T3" fmla="*/ 3 h 3"/>
                  <a:gd name="T4" fmla="*/ 2 w 2"/>
                  <a:gd name="T5" fmla="*/ 1 h 3"/>
                </a:gdLst>
                <a:ahLst/>
                <a:cxnLst>
                  <a:cxn ang="0">
                    <a:pos x="T0" y="T1"/>
                  </a:cxn>
                  <a:cxn ang="0">
                    <a:pos x="T2" y="T3"/>
                  </a:cxn>
                  <a:cxn ang="0">
                    <a:pos x="T4" y="T5"/>
                  </a:cxn>
                </a:cxnLst>
                <a:rect l="0" t="0" r="r" b="b"/>
                <a:pathLst>
                  <a:path w="2" h="3">
                    <a:moveTo>
                      <a:pt x="2" y="1"/>
                    </a:moveTo>
                    <a:cubicBezTo>
                      <a:pt x="2" y="0"/>
                      <a:pt x="0" y="2"/>
                      <a:pt x="0" y="3"/>
                    </a:cubicBezTo>
                    <a:cubicBezTo>
                      <a:pt x="0" y="3"/>
                      <a:pt x="2" y="2"/>
                      <a:pt x="2" y="1"/>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348" name="Freeform 4447"/>
              <p:cNvSpPr>
                <a:spLocks/>
              </p:cNvSpPr>
              <p:nvPr/>
            </p:nvSpPr>
            <p:spPr bwMode="auto">
              <a:xfrm>
                <a:off x="3876" y="3467"/>
                <a:ext cx="0" cy="1"/>
              </a:xfrm>
              <a:custGeom>
                <a:avLst/>
                <a:gdLst>
                  <a:gd name="T0" fmla="*/ 1 w 3"/>
                  <a:gd name="T1" fmla="*/ 1 h 3"/>
                  <a:gd name="T2" fmla="*/ 3 w 3"/>
                  <a:gd name="T3" fmla="*/ 1 h 3"/>
                  <a:gd name="T4" fmla="*/ 0 w 3"/>
                  <a:gd name="T5" fmla="*/ 1 h 3"/>
                  <a:gd name="T6" fmla="*/ 0 w 3"/>
                  <a:gd name="T7" fmla="*/ 3 h 3"/>
                  <a:gd name="T8" fmla="*/ 1 w 3"/>
                  <a:gd name="T9" fmla="*/ 1 h 3"/>
                </a:gdLst>
                <a:ahLst/>
                <a:cxnLst>
                  <a:cxn ang="0">
                    <a:pos x="T0" y="T1"/>
                  </a:cxn>
                  <a:cxn ang="0">
                    <a:pos x="T2" y="T3"/>
                  </a:cxn>
                  <a:cxn ang="0">
                    <a:pos x="T4" y="T5"/>
                  </a:cxn>
                  <a:cxn ang="0">
                    <a:pos x="T6" y="T7"/>
                  </a:cxn>
                  <a:cxn ang="0">
                    <a:pos x="T8" y="T9"/>
                  </a:cxn>
                </a:cxnLst>
                <a:rect l="0" t="0" r="r" b="b"/>
                <a:pathLst>
                  <a:path w="3" h="3">
                    <a:moveTo>
                      <a:pt x="1" y="1"/>
                    </a:moveTo>
                    <a:cubicBezTo>
                      <a:pt x="2" y="1"/>
                      <a:pt x="2" y="1"/>
                      <a:pt x="3" y="1"/>
                    </a:cubicBezTo>
                    <a:cubicBezTo>
                      <a:pt x="2" y="0"/>
                      <a:pt x="1" y="0"/>
                      <a:pt x="0" y="1"/>
                    </a:cubicBezTo>
                    <a:cubicBezTo>
                      <a:pt x="0" y="1"/>
                      <a:pt x="0" y="3"/>
                      <a:pt x="0" y="3"/>
                    </a:cubicBezTo>
                    <a:cubicBezTo>
                      <a:pt x="1" y="3"/>
                      <a:pt x="1" y="2"/>
                      <a:pt x="1" y="1"/>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349" name="Freeform 4448"/>
              <p:cNvSpPr>
                <a:spLocks/>
              </p:cNvSpPr>
              <p:nvPr/>
            </p:nvSpPr>
            <p:spPr bwMode="auto">
              <a:xfrm>
                <a:off x="3875" y="3468"/>
                <a:ext cx="1" cy="0"/>
              </a:xfrm>
              <a:custGeom>
                <a:avLst/>
                <a:gdLst>
                  <a:gd name="T0" fmla="*/ 1 w 3"/>
                  <a:gd name="T1" fmla="*/ 2 h 2"/>
                  <a:gd name="T2" fmla="*/ 1 w 3"/>
                  <a:gd name="T3" fmla="*/ 2 h 2"/>
                  <a:gd name="T4" fmla="*/ 3 w 3"/>
                  <a:gd name="T5" fmla="*/ 0 h 2"/>
                  <a:gd name="T6" fmla="*/ 0 w 3"/>
                  <a:gd name="T7" fmla="*/ 1 h 2"/>
                  <a:gd name="T8" fmla="*/ 1 w 3"/>
                  <a:gd name="T9" fmla="*/ 2 h 2"/>
                </a:gdLst>
                <a:ahLst/>
                <a:cxnLst>
                  <a:cxn ang="0">
                    <a:pos x="T0" y="T1"/>
                  </a:cxn>
                  <a:cxn ang="0">
                    <a:pos x="T2" y="T3"/>
                  </a:cxn>
                  <a:cxn ang="0">
                    <a:pos x="T4" y="T5"/>
                  </a:cxn>
                  <a:cxn ang="0">
                    <a:pos x="T6" y="T7"/>
                  </a:cxn>
                  <a:cxn ang="0">
                    <a:pos x="T8" y="T9"/>
                  </a:cxn>
                </a:cxnLst>
                <a:rect l="0" t="0" r="r" b="b"/>
                <a:pathLst>
                  <a:path w="3" h="2">
                    <a:moveTo>
                      <a:pt x="1" y="2"/>
                    </a:moveTo>
                    <a:cubicBezTo>
                      <a:pt x="1" y="2"/>
                      <a:pt x="1" y="2"/>
                      <a:pt x="1" y="2"/>
                    </a:cubicBezTo>
                    <a:cubicBezTo>
                      <a:pt x="2" y="2"/>
                      <a:pt x="3" y="1"/>
                      <a:pt x="3" y="0"/>
                    </a:cubicBezTo>
                    <a:cubicBezTo>
                      <a:pt x="2" y="0"/>
                      <a:pt x="1" y="1"/>
                      <a:pt x="0" y="1"/>
                    </a:cubicBezTo>
                    <a:cubicBezTo>
                      <a:pt x="0" y="1"/>
                      <a:pt x="0" y="2"/>
                      <a:pt x="1" y="2"/>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350" name="Freeform 4449"/>
              <p:cNvSpPr>
                <a:spLocks/>
              </p:cNvSpPr>
              <p:nvPr/>
            </p:nvSpPr>
            <p:spPr bwMode="auto">
              <a:xfrm>
                <a:off x="3875" y="3466"/>
                <a:ext cx="1" cy="0"/>
              </a:xfrm>
              <a:custGeom>
                <a:avLst/>
                <a:gdLst>
                  <a:gd name="T0" fmla="*/ 1 w 3"/>
                  <a:gd name="T1" fmla="*/ 0 h 3"/>
                  <a:gd name="T2" fmla="*/ 0 w 3"/>
                  <a:gd name="T3" fmla="*/ 3 h 3"/>
                  <a:gd name="T4" fmla="*/ 1 w 3"/>
                  <a:gd name="T5" fmla="*/ 0 h 3"/>
                </a:gdLst>
                <a:ahLst/>
                <a:cxnLst>
                  <a:cxn ang="0">
                    <a:pos x="T0" y="T1"/>
                  </a:cxn>
                  <a:cxn ang="0">
                    <a:pos x="T2" y="T3"/>
                  </a:cxn>
                  <a:cxn ang="0">
                    <a:pos x="T4" y="T5"/>
                  </a:cxn>
                </a:cxnLst>
                <a:rect l="0" t="0" r="r" b="b"/>
                <a:pathLst>
                  <a:path w="3" h="3">
                    <a:moveTo>
                      <a:pt x="1" y="0"/>
                    </a:moveTo>
                    <a:cubicBezTo>
                      <a:pt x="0" y="0"/>
                      <a:pt x="0" y="2"/>
                      <a:pt x="0" y="3"/>
                    </a:cubicBezTo>
                    <a:cubicBezTo>
                      <a:pt x="2" y="3"/>
                      <a:pt x="3" y="0"/>
                      <a:pt x="1" y="0"/>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351" name="Freeform 4450"/>
              <p:cNvSpPr>
                <a:spLocks/>
              </p:cNvSpPr>
              <p:nvPr/>
            </p:nvSpPr>
            <p:spPr bwMode="auto">
              <a:xfrm>
                <a:off x="3874" y="3462"/>
                <a:ext cx="0" cy="1"/>
              </a:xfrm>
              <a:custGeom>
                <a:avLst/>
                <a:gdLst>
                  <a:gd name="T0" fmla="*/ 1 w 3"/>
                  <a:gd name="T1" fmla="*/ 1 h 3"/>
                  <a:gd name="T2" fmla="*/ 0 w 3"/>
                  <a:gd name="T3" fmla="*/ 2 h 3"/>
                  <a:gd name="T4" fmla="*/ 3 w 3"/>
                  <a:gd name="T5" fmla="*/ 2 h 3"/>
                  <a:gd name="T6" fmla="*/ 3 w 3"/>
                  <a:gd name="T7" fmla="*/ 1 h 3"/>
                  <a:gd name="T8" fmla="*/ 1 w 3"/>
                  <a:gd name="T9" fmla="*/ 1 h 3"/>
                </a:gdLst>
                <a:ahLst/>
                <a:cxnLst>
                  <a:cxn ang="0">
                    <a:pos x="T0" y="T1"/>
                  </a:cxn>
                  <a:cxn ang="0">
                    <a:pos x="T2" y="T3"/>
                  </a:cxn>
                  <a:cxn ang="0">
                    <a:pos x="T4" y="T5"/>
                  </a:cxn>
                  <a:cxn ang="0">
                    <a:pos x="T6" y="T7"/>
                  </a:cxn>
                  <a:cxn ang="0">
                    <a:pos x="T8" y="T9"/>
                  </a:cxn>
                </a:cxnLst>
                <a:rect l="0" t="0" r="r" b="b"/>
                <a:pathLst>
                  <a:path w="3" h="3">
                    <a:moveTo>
                      <a:pt x="1" y="1"/>
                    </a:moveTo>
                    <a:cubicBezTo>
                      <a:pt x="1" y="1"/>
                      <a:pt x="0" y="2"/>
                      <a:pt x="0" y="2"/>
                    </a:cubicBezTo>
                    <a:cubicBezTo>
                      <a:pt x="2" y="3"/>
                      <a:pt x="2" y="2"/>
                      <a:pt x="3" y="2"/>
                    </a:cubicBezTo>
                    <a:cubicBezTo>
                      <a:pt x="3" y="2"/>
                      <a:pt x="3" y="1"/>
                      <a:pt x="3" y="1"/>
                    </a:cubicBezTo>
                    <a:cubicBezTo>
                      <a:pt x="2" y="0"/>
                      <a:pt x="2" y="0"/>
                      <a:pt x="1" y="1"/>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352" name="Freeform 4451"/>
              <p:cNvSpPr>
                <a:spLocks/>
              </p:cNvSpPr>
              <p:nvPr/>
            </p:nvSpPr>
            <p:spPr bwMode="auto">
              <a:xfrm>
                <a:off x="3875" y="3462"/>
                <a:ext cx="0" cy="1"/>
              </a:xfrm>
              <a:custGeom>
                <a:avLst/>
                <a:gdLst>
                  <a:gd name="T0" fmla="*/ 1 w 3"/>
                  <a:gd name="T1" fmla="*/ 2 h 3"/>
                  <a:gd name="T2" fmla="*/ 0 w 3"/>
                  <a:gd name="T3" fmla="*/ 1 h 3"/>
                  <a:gd name="T4" fmla="*/ 1 w 3"/>
                  <a:gd name="T5" fmla="*/ 3 h 3"/>
                  <a:gd name="T6" fmla="*/ 2 w 3"/>
                  <a:gd name="T7" fmla="*/ 2 h 3"/>
                  <a:gd name="T8" fmla="*/ 1 w 3"/>
                  <a:gd name="T9" fmla="*/ 2 h 3"/>
                </a:gdLst>
                <a:ahLst/>
                <a:cxnLst>
                  <a:cxn ang="0">
                    <a:pos x="T0" y="T1"/>
                  </a:cxn>
                  <a:cxn ang="0">
                    <a:pos x="T2" y="T3"/>
                  </a:cxn>
                  <a:cxn ang="0">
                    <a:pos x="T4" y="T5"/>
                  </a:cxn>
                  <a:cxn ang="0">
                    <a:pos x="T6" y="T7"/>
                  </a:cxn>
                  <a:cxn ang="0">
                    <a:pos x="T8" y="T9"/>
                  </a:cxn>
                </a:cxnLst>
                <a:rect l="0" t="0" r="r" b="b"/>
                <a:pathLst>
                  <a:path w="3" h="3">
                    <a:moveTo>
                      <a:pt x="1" y="2"/>
                    </a:moveTo>
                    <a:cubicBezTo>
                      <a:pt x="1" y="0"/>
                      <a:pt x="1" y="1"/>
                      <a:pt x="0" y="1"/>
                    </a:cubicBezTo>
                    <a:cubicBezTo>
                      <a:pt x="0" y="1"/>
                      <a:pt x="0" y="2"/>
                      <a:pt x="1" y="3"/>
                    </a:cubicBezTo>
                    <a:cubicBezTo>
                      <a:pt x="1" y="3"/>
                      <a:pt x="3" y="2"/>
                      <a:pt x="2" y="2"/>
                    </a:cubicBezTo>
                    <a:cubicBezTo>
                      <a:pt x="2" y="2"/>
                      <a:pt x="2" y="2"/>
                      <a:pt x="1" y="2"/>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353" name="Freeform 4452"/>
              <p:cNvSpPr>
                <a:spLocks/>
              </p:cNvSpPr>
              <p:nvPr/>
            </p:nvSpPr>
            <p:spPr bwMode="auto">
              <a:xfrm>
                <a:off x="3875" y="3462"/>
                <a:ext cx="1" cy="1"/>
              </a:xfrm>
              <a:custGeom>
                <a:avLst/>
                <a:gdLst>
                  <a:gd name="T0" fmla="*/ 2 w 5"/>
                  <a:gd name="T1" fmla="*/ 1 h 4"/>
                  <a:gd name="T2" fmla="*/ 4 w 5"/>
                  <a:gd name="T3" fmla="*/ 4 h 4"/>
                  <a:gd name="T4" fmla="*/ 2 w 5"/>
                  <a:gd name="T5" fmla="*/ 1 h 4"/>
                </a:gdLst>
                <a:ahLst/>
                <a:cxnLst>
                  <a:cxn ang="0">
                    <a:pos x="T0" y="T1"/>
                  </a:cxn>
                  <a:cxn ang="0">
                    <a:pos x="T2" y="T3"/>
                  </a:cxn>
                  <a:cxn ang="0">
                    <a:pos x="T4" y="T5"/>
                  </a:cxn>
                </a:cxnLst>
                <a:rect l="0" t="0" r="r" b="b"/>
                <a:pathLst>
                  <a:path w="5" h="4">
                    <a:moveTo>
                      <a:pt x="2" y="1"/>
                    </a:moveTo>
                    <a:cubicBezTo>
                      <a:pt x="0" y="2"/>
                      <a:pt x="3" y="3"/>
                      <a:pt x="4" y="4"/>
                    </a:cubicBezTo>
                    <a:cubicBezTo>
                      <a:pt x="3" y="4"/>
                      <a:pt x="5" y="0"/>
                      <a:pt x="2" y="1"/>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354" name="Freeform 4453"/>
              <p:cNvSpPr>
                <a:spLocks/>
              </p:cNvSpPr>
              <p:nvPr/>
            </p:nvSpPr>
            <p:spPr bwMode="auto">
              <a:xfrm>
                <a:off x="3875" y="3463"/>
                <a:ext cx="0" cy="1"/>
              </a:xfrm>
              <a:custGeom>
                <a:avLst/>
                <a:gdLst>
                  <a:gd name="T0" fmla="*/ 1 w 4"/>
                  <a:gd name="T1" fmla="*/ 0 h 4"/>
                  <a:gd name="T2" fmla="*/ 0 w 4"/>
                  <a:gd name="T3" fmla="*/ 1 h 4"/>
                  <a:gd name="T4" fmla="*/ 2 w 4"/>
                  <a:gd name="T5" fmla="*/ 1 h 4"/>
                  <a:gd name="T6" fmla="*/ 2 w 4"/>
                  <a:gd name="T7" fmla="*/ 3 h 4"/>
                  <a:gd name="T8" fmla="*/ 3 w 4"/>
                  <a:gd name="T9" fmla="*/ 2 h 4"/>
                  <a:gd name="T10" fmla="*/ 3 w 4"/>
                  <a:gd name="T11" fmla="*/ 0 h 4"/>
                  <a:gd name="T12" fmla="*/ 1 w 4"/>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1" y="0"/>
                    </a:moveTo>
                    <a:cubicBezTo>
                      <a:pt x="1" y="0"/>
                      <a:pt x="0" y="1"/>
                      <a:pt x="0" y="1"/>
                    </a:cubicBezTo>
                    <a:cubicBezTo>
                      <a:pt x="1" y="1"/>
                      <a:pt x="1" y="1"/>
                      <a:pt x="2" y="1"/>
                    </a:cubicBezTo>
                    <a:cubicBezTo>
                      <a:pt x="2" y="2"/>
                      <a:pt x="2" y="2"/>
                      <a:pt x="2" y="3"/>
                    </a:cubicBezTo>
                    <a:cubicBezTo>
                      <a:pt x="2" y="4"/>
                      <a:pt x="3" y="2"/>
                      <a:pt x="3" y="2"/>
                    </a:cubicBezTo>
                    <a:cubicBezTo>
                      <a:pt x="4" y="2"/>
                      <a:pt x="3" y="1"/>
                      <a:pt x="3" y="0"/>
                    </a:cubicBezTo>
                    <a:cubicBezTo>
                      <a:pt x="2" y="0"/>
                      <a:pt x="1" y="0"/>
                      <a:pt x="1" y="0"/>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355" name="Freeform 4454"/>
              <p:cNvSpPr>
                <a:spLocks/>
              </p:cNvSpPr>
              <p:nvPr/>
            </p:nvSpPr>
            <p:spPr bwMode="auto">
              <a:xfrm>
                <a:off x="3874" y="3465"/>
                <a:ext cx="1" cy="0"/>
              </a:xfrm>
              <a:custGeom>
                <a:avLst/>
                <a:gdLst>
                  <a:gd name="T0" fmla="*/ 4 w 5"/>
                  <a:gd name="T1" fmla="*/ 2 h 6"/>
                  <a:gd name="T2" fmla="*/ 3 w 5"/>
                  <a:gd name="T3" fmla="*/ 1 h 6"/>
                  <a:gd name="T4" fmla="*/ 2 w 5"/>
                  <a:gd name="T5" fmla="*/ 0 h 6"/>
                  <a:gd name="T6" fmla="*/ 1 w 5"/>
                  <a:gd name="T7" fmla="*/ 0 h 6"/>
                  <a:gd name="T8" fmla="*/ 2 w 5"/>
                  <a:gd name="T9" fmla="*/ 3 h 6"/>
                  <a:gd name="T10" fmla="*/ 1 w 5"/>
                  <a:gd name="T11" fmla="*/ 2 h 6"/>
                  <a:gd name="T12" fmla="*/ 0 w 5"/>
                  <a:gd name="T13" fmla="*/ 3 h 6"/>
                  <a:gd name="T14" fmla="*/ 0 w 5"/>
                  <a:gd name="T15" fmla="*/ 5 h 6"/>
                  <a:gd name="T16" fmla="*/ 2 w 5"/>
                  <a:gd name="T17" fmla="*/ 6 h 6"/>
                  <a:gd name="T18" fmla="*/ 2 w 5"/>
                  <a:gd name="T19" fmla="*/ 4 h 6"/>
                  <a:gd name="T20" fmla="*/ 4 w 5"/>
                  <a:gd name="T21" fmla="*/ 4 h 6"/>
                  <a:gd name="T22" fmla="*/ 5 w 5"/>
                  <a:gd name="T23" fmla="*/ 2 h 6"/>
                  <a:gd name="T24" fmla="*/ 4 w 5"/>
                  <a:gd name="T25"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6">
                    <a:moveTo>
                      <a:pt x="4" y="2"/>
                    </a:moveTo>
                    <a:cubicBezTo>
                      <a:pt x="3" y="2"/>
                      <a:pt x="3" y="2"/>
                      <a:pt x="3" y="1"/>
                    </a:cubicBezTo>
                    <a:cubicBezTo>
                      <a:pt x="2" y="1"/>
                      <a:pt x="2" y="1"/>
                      <a:pt x="2" y="0"/>
                    </a:cubicBezTo>
                    <a:cubicBezTo>
                      <a:pt x="1" y="0"/>
                      <a:pt x="1" y="0"/>
                      <a:pt x="1" y="0"/>
                    </a:cubicBezTo>
                    <a:cubicBezTo>
                      <a:pt x="1" y="1"/>
                      <a:pt x="2" y="2"/>
                      <a:pt x="2" y="3"/>
                    </a:cubicBezTo>
                    <a:cubicBezTo>
                      <a:pt x="2" y="3"/>
                      <a:pt x="1" y="2"/>
                      <a:pt x="1" y="2"/>
                    </a:cubicBezTo>
                    <a:cubicBezTo>
                      <a:pt x="0" y="2"/>
                      <a:pt x="0" y="3"/>
                      <a:pt x="0" y="3"/>
                    </a:cubicBezTo>
                    <a:cubicBezTo>
                      <a:pt x="0" y="4"/>
                      <a:pt x="0" y="4"/>
                      <a:pt x="0" y="5"/>
                    </a:cubicBezTo>
                    <a:cubicBezTo>
                      <a:pt x="1" y="5"/>
                      <a:pt x="2" y="6"/>
                      <a:pt x="2" y="6"/>
                    </a:cubicBezTo>
                    <a:cubicBezTo>
                      <a:pt x="2" y="5"/>
                      <a:pt x="2" y="5"/>
                      <a:pt x="2" y="4"/>
                    </a:cubicBezTo>
                    <a:cubicBezTo>
                      <a:pt x="3" y="4"/>
                      <a:pt x="4" y="4"/>
                      <a:pt x="4" y="4"/>
                    </a:cubicBezTo>
                    <a:cubicBezTo>
                      <a:pt x="3" y="4"/>
                      <a:pt x="5" y="3"/>
                      <a:pt x="5" y="2"/>
                    </a:cubicBezTo>
                    <a:cubicBezTo>
                      <a:pt x="5" y="0"/>
                      <a:pt x="3" y="2"/>
                      <a:pt x="4" y="2"/>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356" name="Freeform 4455"/>
              <p:cNvSpPr>
                <a:spLocks/>
              </p:cNvSpPr>
              <p:nvPr/>
            </p:nvSpPr>
            <p:spPr bwMode="auto">
              <a:xfrm>
                <a:off x="3875" y="3465"/>
                <a:ext cx="0"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0" y="0"/>
                      <a:pt x="0" y="0"/>
                      <a:pt x="1" y="0"/>
                    </a:cubicBezTo>
                    <a:lnTo>
                      <a:pt x="0" y="0"/>
                    </a:ln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357" name="Freeform 4456"/>
              <p:cNvSpPr>
                <a:spLocks/>
              </p:cNvSpPr>
              <p:nvPr/>
            </p:nvSpPr>
            <p:spPr bwMode="auto">
              <a:xfrm>
                <a:off x="3875" y="3465"/>
                <a:ext cx="1" cy="1"/>
              </a:xfrm>
              <a:custGeom>
                <a:avLst/>
                <a:gdLst>
                  <a:gd name="T0" fmla="*/ 2 w 5"/>
                  <a:gd name="T1" fmla="*/ 0 h 4"/>
                  <a:gd name="T2" fmla="*/ 2 w 5"/>
                  <a:gd name="T3" fmla="*/ 1 h 4"/>
                  <a:gd name="T4" fmla="*/ 0 w 5"/>
                  <a:gd name="T5" fmla="*/ 1 h 4"/>
                  <a:gd name="T6" fmla="*/ 1 w 5"/>
                  <a:gd name="T7" fmla="*/ 2 h 4"/>
                  <a:gd name="T8" fmla="*/ 3 w 5"/>
                  <a:gd name="T9" fmla="*/ 2 h 4"/>
                  <a:gd name="T10" fmla="*/ 3 w 5"/>
                  <a:gd name="T11" fmla="*/ 4 h 4"/>
                  <a:gd name="T12" fmla="*/ 5 w 5"/>
                  <a:gd name="T13" fmla="*/ 0 h 4"/>
                  <a:gd name="T14" fmla="*/ 2 w 5"/>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4">
                    <a:moveTo>
                      <a:pt x="2" y="0"/>
                    </a:moveTo>
                    <a:cubicBezTo>
                      <a:pt x="2" y="0"/>
                      <a:pt x="2" y="1"/>
                      <a:pt x="2" y="1"/>
                    </a:cubicBezTo>
                    <a:cubicBezTo>
                      <a:pt x="1" y="1"/>
                      <a:pt x="1" y="1"/>
                      <a:pt x="0" y="1"/>
                    </a:cubicBezTo>
                    <a:cubicBezTo>
                      <a:pt x="0" y="1"/>
                      <a:pt x="0" y="2"/>
                      <a:pt x="1" y="2"/>
                    </a:cubicBezTo>
                    <a:cubicBezTo>
                      <a:pt x="1" y="3"/>
                      <a:pt x="2" y="2"/>
                      <a:pt x="3" y="2"/>
                    </a:cubicBezTo>
                    <a:cubicBezTo>
                      <a:pt x="3" y="3"/>
                      <a:pt x="3" y="3"/>
                      <a:pt x="3" y="4"/>
                    </a:cubicBezTo>
                    <a:cubicBezTo>
                      <a:pt x="4" y="3"/>
                      <a:pt x="4" y="1"/>
                      <a:pt x="5" y="0"/>
                    </a:cubicBezTo>
                    <a:cubicBezTo>
                      <a:pt x="4" y="0"/>
                      <a:pt x="2" y="0"/>
                      <a:pt x="2" y="0"/>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358" name="Freeform 4457"/>
              <p:cNvSpPr>
                <a:spLocks/>
              </p:cNvSpPr>
              <p:nvPr/>
            </p:nvSpPr>
            <p:spPr bwMode="auto">
              <a:xfrm>
                <a:off x="3876" y="3465"/>
                <a:ext cx="1" cy="0"/>
              </a:xfrm>
              <a:custGeom>
                <a:avLst/>
                <a:gdLst>
                  <a:gd name="T0" fmla="*/ 4 w 5"/>
                  <a:gd name="T1" fmla="*/ 4 h 4"/>
                  <a:gd name="T2" fmla="*/ 4 w 5"/>
                  <a:gd name="T3" fmla="*/ 0 h 4"/>
                  <a:gd name="T4" fmla="*/ 2 w 5"/>
                  <a:gd name="T5" fmla="*/ 0 h 4"/>
                  <a:gd name="T6" fmla="*/ 1 w 5"/>
                  <a:gd name="T7" fmla="*/ 2 h 4"/>
                  <a:gd name="T8" fmla="*/ 2 w 5"/>
                  <a:gd name="T9" fmla="*/ 2 h 4"/>
                  <a:gd name="T10" fmla="*/ 4 w 5"/>
                  <a:gd name="T11" fmla="*/ 4 h 4"/>
                </a:gdLst>
                <a:ahLst/>
                <a:cxnLst>
                  <a:cxn ang="0">
                    <a:pos x="T0" y="T1"/>
                  </a:cxn>
                  <a:cxn ang="0">
                    <a:pos x="T2" y="T3"/>
                  </a:cxn>
                  <a:cxn ang="0">
                    <a:pos x="T4" y="T5"/>
                  </a:cxn>
                  <a:cxn ang="0">
                    <a:pos x="T6" y="T7"/>
                  </a:cxn>
                  <a:cxn ang="0">
                    <a:pos x="T8" y="T9"/>
                  </a:cxn>
                  <a:cxn ang="0">
                    <a:pos x="T10" y="T11"/>
                  </a:cxn>
                </a:cxnLst>
                <a:rect l="0" t="0" r="r" b="b"/>
                <a:pathLst>
                  <a:path w="5" h="4">
                    <a:moveTo>
                      <a:pt x="4" y="4"/>
                    </a:moveTo>
                    <a:cubicBezTo>
                      <a:pt x="4" y="3"/>
                      <a:pt x="5" y="1"/>
                      <a:pt x="4" y="0"/>
                    </a:cubicBezTo>
                    <a:cubicBezTo>
                      <a:pt x="4" y="0"/>
                      <a:pt x="2" y="0"/>
                      <a:pt x="2" y="0"/>
                    </a:cubicBezTo>
                    <a:cubicBezTo>
                      <a:pt x="2" y="0"/>
                      <a:pt x="0" y="2"/>
                      <a:pt x="1" y="2"/>
                    </a:cubicBezTo>
                    <a:cubicBezTo>
                      <a:pt x="1" y="2"/>
                      <a:pt x="2" y="2"/>
                      <a:pt x="2" y="2"/>
                    </a:cubicBezTo>
                    <a:cubicBezTo>
                      <a:pt x="3" y="1"/>
                      <a:pt x="4" y="3"/>
                      <a:pt x="4" y="4"/>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359" name="Freeform 4458"/>
              <p:cNvSpPr>
                <a:spLocks/>
              </p:cNvSpPr>
              <p:nvPr/>
            </p:nvSpPr>
            <p:spPr bwMode="auto">
              <a:xfrm>
                <a:off x="3876" y="3465"/>
                <a:ext cx="0" cy="0"/>
              </a:xfrm>
              <a:custGeom>
                <a:avLst/>
                <a:gdLst>
                  <a:gd name="T0" fmla="*/ 1 h 1"/>
                  <a:gd name="T1" fmla="*/ 0 h 1"/>
                  <a:gd name="T2" fmla="*/ 1 h 1"/>
                  <a:gd name="T3" fmla="*/ 1 h 1"/>
                </a:gdLst>
                <a:ahLst/>
                <a:cxnLst>
                  <a:cxn ang="0">
                    <a:pos x="0" y="T0"/>
                  </a:cxn>
                  <a:cxn ang="0">
                    <a:pos x="0" y="T1"/>
                  </a:cxn>
                  <a:cxn ang="0">
                    <a:pos x="0" y="T2"/>
                  </a:cxn>
                  <a:cxn ang="0">
                    <a:pos x="0" y="T3"/>
                  </a:cxn>
                </a:cxnLst>
                <a:rect l="0" t="0" r="r" b="b"/>
                <a:pathLst>
                  <a:path h="1">
                    <a:moveTo>
                      <a:pt x="0" y="1"/>
                    </a:moveTo>
                    <a:cubicBezTo>
                      <a:pt x="0" y="1"/>
                      <a:pt x="0" y="1"/>
                      <a:pt x="0" y="0"/>
                    </a:cubicBezTo>
                    <a:cubicBezTo>
                      <a:pt x="0" y="1"/>
                      <a:pt x="0" y="1"/>
                      <a:pt x="0" y="1"/>
                    </a:cubicBezTo>
                    <a:cubicBezTo>
                      <a:pt x="0" y="1"/>
                      <a:pt x="0" y="1"/>
                      <a:pt x="0" y="1"/>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360" name="Freeform 4459"/>
              <p:cNvSpPr>
                <a:spLocks/>
              </p:cNvSpPr>
              <p:nvPr/>
            </p:nvSpPr>
            <p:spPr bwMode="auto">
              <a:xfrm>
                <a:off x="3876" y="3464"/>
                <a:ext cx="1" cy="0"/>
              </a:xfrm>
              <a:custGeom>
                <a:avLst/>
                <a:gdLst>
                  <a:gd name="T0" fmla="*/ 5 w 5"/>
                  <a:gd name="T1" fmla="*/ 2 h 4"/>
                  <a:gd name="T2" fmla="*/ 3 w 5"/>
                  <a:gd name="T3" fmla="*/ 0 h 4"/>
                  <a:gd name="T4" fmla="*/ 2 w 5"/>
                  <a:gd name="T5" fmla="*/ 1 h 4"/>
                  <a:gd name="T6" fmla="*/ 2 w 5"/>
                  <a:gd name="T7" fmla="*/ 0 h 4"/>
                  <a:gd name="T8" fmla="*/ 2 w 5"/>
                  <a:gd name="T9" fmla="*/ 2 h 4"/>
                  <a:gd name="T10" fmla="*/ 0 w 5"/>
                  <a:gd name="T11" fmla="*/ 2 h 4"/>
                  <a:gd name="T12" fmla="*/ 2 w 5"/>
                  <a:gd name="T13" fmla="*/ 3 h 4"/>
                  <a:gd name="T14" fmla="*/ 4 w 5"/>
                  <a:gd name="T15" fmla="*/ 4 h 4"/>
                  <a:gd name="T16" fmla="*/ 5 w 5"/>
                  <a:gd name="T17"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4">
                    <a:moveTo>
                      <a:pt x="5" y="2"/>
                    </a:moveTo>
                    <a:cubicBezTo>
                      <a:pt x="4" y="1"/>
                      <a:pt x="2" y="2"/>
                      <a:pt x="3" y="0"/>
                    </a:cubicBezTo>
                    <a:cubicBezTo>
                      <a:pt x="3" y="1"/>
                      <a:pt x="2" y="1"/>
                      <a:pt x="2" y="1"/>
                    </a:cubicBezTo>
                    <a:cubicBezTo>
                      <a:pt x="2" y="1"/>
                      <a:pt x="2" y="1"/>
                      <a:pt x="2" y="0"/>
                    </a:cubicBezTo>
                    <a:cubicBezTo>
                      <a:pt x="2" y="1"/>
                      <a:pt x="1" y="1"/>
                      <a:pt x="2" y="2"/>
                    </a:cubicBezTo>
                    <a:cubicBezTo>
                      <a:pt x="1" y="2"/>
                      <a:pt x="0" y="2"/>
                      <a:pt x="0" y="2"/>
                    </a:cubicBezTo>
                    <a:cubicBezTo>
                      <a:pt x="0" y="3"/>
                      <a:pt x="1" y="3"/>
                      <a:pt x="2" y="3"/>
                    </a:cubicBezTo>
                    <a:cubicBezTo>
                      <a:pt x="2" y="3"/>
                      <a:pt x="2" y="4"/>
                      <a:pt x="4" y="4"/>
                    </a:cubicBezTo>
                    <a:cubicBezTo>
                      <a:pt x="5" y="4"/>
                      <a:pt x="5" y="3"/>
                      <a:pt x="5" y="2"/>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361" name="Freeform 4460"/>
              <p:cNvSpPr>
                <a:spLocks/>
              </p:cNvSpPr>
              <p:nvPr/>
            </p:nvSpPr>
            <p:spPr bwMode="auto">
              <a:xfrm>
                <a:off x="3876" y="3463"/>
                <a:ext cx="1" cy="1"/>
              </a:xfrm>
              <a:custGeom>
                <a:avLst/>
                <a:gdLst>
                  <a:gd name="T0" fmla="*/ 0 w 5"/>
                  <a:gd name="T1" fmla="*/ 2 h 4"/>
                  <a:gd name="T2" fmla="*/ 0 w 5"/>
                  <a:gd name="T3" fmla="*/ 4 h 4"/>
                  <a:gd name="T4" fmla="*/ 2 w 5"/>
                  <a:gd name="T5" fmla="*/ 3 h 4"/>
                  <a:gd name="T6" fmla="*/ 2 w 5"/>
                  <a:gd name="T7" fmla="*/ 3 h 4"/>
                  <a:gd name="T8" fmla="*/ 5 w 5"/>
                  <a:gd name="T9" fmla="*/ 3 h 4"/>
                  <a:gd name="T10" fmla="*/ 5 w 5"/>
                  <a:gd name="T11" fmla="*/ 1 h 4"/>
                  <a:gd name="T12" fmla="*/ 3 w 5"/>
                  <a:gd name="T13" fmla="*/ 0 h 4"/>
                  <a:gd name="T14" fmla="*/ 1 w 5"/>
                  <a:gd name="T15" fmla="*/ 1 h 4"/>
                  <a:gd name="T16" fmla="*/ 0 w 5"/>
                  <a:gd name="T17"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4">
                    <a:moveTo>
                      <a:pt x="0" y="2"/>
                    </a:moveTo>
                    <a:cubicBezTo>
                      <a:pt x="0" y="3"/>
                      <a:pt x="0" y="4"/>
                      <a:pt x="0" y="4"/>
                    </a:cubicBezTo>
                    <a:cubicBezTo>
                      <a:pt x="1" y="4"/>
                      <a:pt x="2" y="4"/>
                      <a:pt x="2" y="3"/>
                    </a:cubicBezTo>
                    <a:cubicBezTo>
                      <a:pt x="2" y="3"/>
                      <a:pt x="2" y="3"/>
                      <a:pt x="2" y="3"/>
                    </a:cubicBezTo>
                    <a:cubicBezTo>
                      <a:pt x="3" y="2"/>
                      <a:pt x="4" y="3"/>
                      <a:pt x="5" y="3"/>
                    </a:cubicBezTo>
                    <a:cubicBezTo>
                      <a:pt x="5" y="2"/>
                      <a:pt x="5" y="1"/>
                      <a:pt x="5" y="1"/>
                    </a:cubicBezTo>
                    <a:cubicBezTo>
                      <a:pt x="3" y="3"/>
                      <a:pt x="4" y="0"/>
                      <a:pt x="3" y="0"/>
                    </a:cubicBezTo>
                    <a:cubicBezTo>
                      <a:pt x="3" y="1"/>
                      <a:pt x="2" y="0"/>
                      <a:pt x="1" y="1"/>
                    </a:cubicBezTo>
                    <a:cubicBezTo>
                      <a:pt x="0" y="1"/>
                      <a:pt x="1" y="2"/>
                      <a:pt x="0" y="2"/>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362" name="Freeform 4461"/>
              <p:cNvSpPr>
                <a:spLocks/>
              </p:cNvSpPr>
              <p:nvPr/>
            </p:nvSpPr>
            <p:spPr bwMode="auto">
              <a:xfrm>
                <a:off x="3877" y="3463"/>
                <a:ext cx="0" cy="0"/>
              </a:xfrm>
              <a:custGeom>
                <a:avLst/>
                <a:gdLst>
                  <a:gd name="T0" fmla="*/ 2 w 3"/>
                  <a:gd name="T1" fmla="*/ 2 h 3"/>
                  <a:gd name="T2" fmla="*/ 1 w 3"/>
                  <a:gd name="T3" fmla="*/ 2 h 3"/>
                  <a:gd name="T4" fmla="*/ 2 w 3"/>
                  <a:gd name="T5" fmla="*/ 2 h 3"/>
                </a:gdLst>
                <a:ahLst/>
                <a:cxnLst>
                  <a:cxn ang="0">
                    <a:pos x="T0" y="T1"/>
                  </a:cxn>
                  <a:cxn ang="0">
                    <a:pos x="T2" y="T3"/>
                  </a:cxn>
                  <a:cxn ang="0">
                    <a:pos x="T4" y="T5"/>
                  </a:cxn>
                </a:cxnLst>
                <a:rect l="0" t="0" r="r" b="b"/>
                <a:pathLst>
                  <a:path w="3" h="3">
                    <a:moveTo>
                      <a:pt x="2" y="2"/>
                    </a:moveTo>
                    <a:cubicBezTo>
                      <a:pt x="2" y="0"/>
                      <a:pt x="0" y="1"/>
                      <a:pt x="1" y="2"/>
                    </a:cubicBezTo>
                    <a:cubicBezTo>
                      <a:pt x="1" y="3"/>
                      <a:pt x="3" y="3"/>
                      <a:pt x="2" y="2"/>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363" name="Freeform 4462"/>
              <p:cNvSpPr>
                <a:spLocks/>
              </p:cNvSpPr>
              <p:nvPr/>
            </p:nvSpPr>
            <p:spPr bwMode="auto">
              <a:xfrm>
                <a:off x="3873" y="3464"/>
                <a:ext cx="1" cy="1"/>
              </a:xfrm>
              <a:custGeom>
                <a:avLst/>
                <a:gdLst>
                  <a:gd name="T0" fmla="*/ 1 w 4"/>
                  <a:gd name="T1" fmla="*/ 2 h 5"/>
                  <a:gd name="T2" fmla="*/ 0 w 4"/>
                  <a:gd name="T3" fmla="*/ 3 h 5"/>
                  <a:gd name="T4" fmla="*/ 2 w 4"/>
                  <a:gd name="T5" fmla="*/ 5 h 5"/>
                  <a:gd name="T6" fmla="*/ 2 w 4"/>
                  <a:gd name="T7" fmla="*/ 4 h 5"/>
                  <a:gd name="T8" fmla="*/ 4 w 4"/>
                  <a:gd name="T9" fmla="*/ 4 h 5"/>
                  <a:gd name="T10" fmla="*/ 3 w 4"/>
                  <a:gd name="T11" fmla="*/ 2 h 5"/>
                  <a:gd name="T12" fmla="*/ 3 w 4"/>
                  <a:gd name="T13" fmla="*/ 0 h 5"/>
                  <a:gd name="T14" fmla="*/ 1 w 4"/>
                  <a:gd name="T15" fmla="*/ 2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5">
                    <a:moveTo>
                      <a:pt x="1" y="2"/>
                    </a:moveTo>
                    <a:cubicBezTo>
                      <a:pt x="0" y="1"/>
                      <a:pt x="0" y="2"/>
                      <a:pt x="0" y="3"/>
                    </a:cubicBezTo>
                    <a:cubicBezTo>
                      <a:pt x="0" y="4"/>
                      <a:pt x="1" y="4"/>
                      <a:pt x="2" y="5"/>
                    </a:cubicBezTo>
                    <a:cubicBezTo>
                      <a:pt x="2" y="5"/>
                      <a:pt x="2" y="4"/>
                      <a:pt x="2" y="4"/>
                    </a:cubicBezTo>
                    <a:cubicBezTo>
                      <a:pt x="3" y="4"/>
                      <a:pt x="3" y="4"/>
                      <a:pt x="4" y="4"/>
                    </a:cubicBezTo>
                    <a:cubicBezTo>
                      <a:pt x="4" y="3"/>
                      <a:pt x="3" y="3"/>
                      <a:pt x="3" y="2"/>
                    </a:cubicBezTo>
                    <a:cubicBezTo>
                      <a:pt x="3" y="2"/>
                      <a:pt x="3" y="1"/>
                      <a:pt x="3" y="0"/>
                    </a:cubicBezTo>
                    <a:cubicBezTo>
                      <a:pt x="2" y="0"/>
                      <a:pt x="2" y="1"/>
                      <a:pt x="1" y="2"/>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364" name="Freeform 4463"/>
              <p:cNvSpPr>
                <a:spLocks/>
              </p:cNvSpPr>
              <p:nvPr/>
            </p:nvSpPr>
            <p:spPr bwMode="auto">
              <a:xfrm>
                <a:off x="3873" y="3466"/>
                <a:ext cx="1" cy="0"/>
              </a:xfrm>
              <a:custGeom>
                <a:avLst/>
                <a:gdLst>
                  <a:gd name="T0" fmla="*/ 4 w 4"/>
                  <a:gd name="T1" fmla="*/ 2 h 3"/>
                  <a:gd name="T2" fmla="*/ 3 w 4"/>
                  <a:gd name="T3" fmla="*/ 1 h 3"/>
                  <a:gd name="T4" fmla="*/ 0 w 4"/>
                  <a:gd name="T5" fmla="*/ 1 h 3"/>
                  <a:gd name="T6" fmla="*/ 4 w 4"/>
                  <a:gd name="T7" fmla="*/ 2 h 3"/>
                </a:gdLst>
                <a:ahLst/>
                <a:cxnLst>
                  <a:cxn ang="0">
                    <a:pos x="T0" y="T1"/>
                  </a:cxn>
                  <a:cxn ang="0">
                    <a:pos x="T2" y="T3"/>
                  </a:cxn>
                  <a:cxn ang="0">
                    <a:pos x="T4" y="T5"/>
                  </a:cxn>
                  <a:cxn ang="0">
                    <a:pos x="T6" y="T7"/>
                  </a:cxn>
                </a:cxnLst>
                <a:rect l="0" t="0" r="r" b="b"/>
                <a:pathLst>
                  <a:path w="4" h="3">
                    <a:moveTo>
                      <a:pt x="4" y="2"/>
                    </a:moveTo>
                    <a:cubicBezTo>
                      <a:pt x="3" y="2"/>
                      <a:pt x="4" y="1"/>
                      <a:pt x="3" y="1"/>
                    </a:cubicBezTo>
                    <a:cubicBezTo>
                      <a:pt x="2" y="0"/>
                      <a:pt x="0" y="0"/>
                      <a:pt x="0" y="1"/>
                    </a:cubicBezTo>
                    <a:cubicBezTo>
                      <a:pt x="1" y="3"/>
                      <a:pt x="2" y="1"/>
                      <a:pt x="4" y="2"/>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365" name="Freeform 4464"/>
              <p:cNvSpPr>
                <a:spLocks/>
              </p:cNvSpPr>
              <p:nvPr/>
            </p:nvSpPr>
            <p:spPr bwMode="auto">
              <a:xfrm>
                <a:off x="3873" y="3466"/>
                <a:ext cx="0" cy="0"/>
              </a:xfrm>
              <a:custGeom>
                <a:avLst/>
                <a:gdLst>
                  <a:gd name="T0" fmla="*/ 0 w 4"/>
                  <a:gd name="T1" fmla="*/ 3 h 4"/>
                  <a:gd name="T2" fmla="*/ 2 w 4"/>
                  <a:gd name="T3" fmla="*/ 3 h 4"/>
                  <a:gd name="T4" fmla="*/ 3 w 4"/>
                  <a:gd name="T5" fmla="*/ 4 h 4"/>
                  <a:gd name="T6" fmla="*/ 3 w 4"/>
                  <a:gd name="T7" fmla="*/ 1 h 4"/>
                  <a:gd name="T8" fmla="*/ 0 w 4"/>
                  <a:gd name="T9" fmla="*/ 3 h 4"/>
                </a:gdLst>
                <a:ahLst/>
                <a:cxnLst>
                  <a:cxn ang="0">
                    <a:pos x="T0" y="T1"/>
                  </a:cxn>
                  <a:cxn ang="0">
                    <a:pos x="T2" y="T3"/>
                  </a:cxn>
                  <a:cxn ang="0">
                    <a:pos x="T4" y="T5"/>
                  </a:cxn>
                  <a:cxn ang="0">
                    <a:pos x="T6" y="T7"/>
                  </a:cxn>
                  <a:cxn ang="0">
                    <a:pos x="T8" y="T9"/>
                  </a:cxn>
                </a:cxnLst>
                <a:rect l="0" t="0" r="r" b="b"/>
                <a:pathLst>
                  <a:path w="4" h="4">
                    <a:moveTo>
                      <a:pt x="0" y="3"/>
                    </a:moveTo>
                    <a:cubicBezTo>
                      <a:pt x="1" y="3"/>
                      <a:pt x="1" y="3"/>
                      <a:pt x="2" y="3"/>
                    </a:cubicBezTo>
                    <a:cubicBezTo>
                      <a:pt x="2" y="3"/>
                      <a:pt x="2" y="3"/>
                      <a:pt x="3" y="4"/>
                    </a:cubicBezTo>
                    <a:cubicBezTo>
                      <a:pt x="3" y="3"/>
                      <a:pt x="4" y="2"/>
                      <a:pt x="3" y="1"/>
                    </a:cubicBezTo>
                    <a:cubicBezTo>
                      <a:pt x="2" y="0"/>
                      <a:pt x="0" y="2"/>
                      <a:pt x="0" y="3"/>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366" name="Freeform 4465"/>
              <p:cNvSpPr>
                <a:spLocks/>
              </p:cNvSpPr>
              <p:nvPr/>
            </p:nvSpPr>
            <p:spPr bwMode="auto">
              <a:xfrm>
                <a:off x="3872" y="3467"/>
                <a:ext cx="0" cy="0"/>
              </a:xfrm>
              <a:custGeom>
                <a:avLst/>
                <a:gdLst>
                  <a:gd name="T0" fmla="*/ 4 w 4"/>
                  <a:gd name="T1" fmla="*/ 2 h 2"/>
                  <a:gd name="T2" fmla="*/ 2 w 4"/>
                  <a:gd name="T3" fmla="*/ 0 h 2"/>
                  <a:gd name="T4" fmla="*/ 1 w 4"/>
                  <a:gd name="T5" fmla="*/ 2 h 2"/>
                  <a:gd name="T6" fmla="*/ 2 w 4"/>
                  <a:gd name="T7" fmla="*/ 2 h 2"/>
                  <a:gd name="T8" fmla="*/ 4 w 4"/>
                  <a:gd name="T9" fmla="*/ 2 h 2"/>
                </a:gdLst>
                <a:ahLst/>
                <a:cxnLst>
                  <a:cxn ang="0">
                    <a:pos x="T0" y="T1"/>
                  </a:cxn>
                  <a:cxn ang="0">
                    <a:pos x="T2" y="T3"/>
                  </a:cxn>
                  <a:cxn ang="0">
                    <a:pos x="T4" y="T5"/>
                  </a:cxn>
                  <a:cxn ang="0">
                    <a:pos x="T6" y="T7"/>
                  </a:cxn>
                  <a:cxn ang="0">
                    <a:pos x="T8" y="T9"/>
                  </a:cxn>
                </a:cxnLst>
                <a:rect l="0" t="0" r="r" b="b"/>
                <a:pathLst>
                  <a:path w="4" h="2">
                    <a:moveTo>
                      <a:pt x="4" y="2"/>
                    </a:moveTo>
                    <a:cubicBezTo>
                      <a:pt x="4" y="2"/>
                      <a:pt x="3" y="0"/>
                      <a:pt x="2" y="0"/>
                    </a:cubicBezTo>
                    <a:cubicBezTo>
                      <a:pt x="1" y="0"/>
                      <a:pt x="0" y="1"/>
                      <a:pt x="1" y="2"/>
                    </a:cubicBezTo>
                    <a:cubicBezTo>
                      <a:pt x="1" y="2"/>
                      <a:pt x="2" y="2"/>
                      <a:pt x="2" y="2"/>
                    </a:cubicBezTo>
                    <a:cubicBezTo>
                      <a:pt x="2" y="2"/>
                      <a:pt x="3" y="2"/>
                      <a:pt x="4" y="2"/>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367" name="Freeform 4466"/>
              <p:cNvSpPr>
                <a:spLocks/>
              </p:cNvSpPr>
              <p:nvPr/>
            </p:nvSpPr>
            <p:spPr bwMode="auto">
              <a:xfrm>
                <a:off x="3872" y="3465"/>
                <a:ext cx="1" cy="1"/>
              </a:xfrm>
              <a:custGeom>
                <a:avLst/>
                <a:gdLst>
                  <a:gd name="T0" fmla="*/ 3 w 7"/>
                  <a:gd name="T1" fmla="*/ 0 h 5"/>
                  <a:gd name="T2" fmla="*/ 2 w 7"/>
                  <a:gd name="T3" fmla="*/ 1 h 5"/>
                  <a:gd name="T4" fmla="*/ 0 w 7"/>
                  <a:gd name="T5" fmla="*/ 2 h 5"/>
                  <a:gd name="T6" fmla="*/ 4 w 7"/>
                  <a:gd name="T7" fmla="*/ 5 h 5"/>
                  <a:gd name="T8" fmla="*/ 7 w 7"/>
                  <a:gd name="T9" fmla="*/ 4 h 5"/>
                  <a:gd name="T10" fmla="*/ 4 w 7"/>
                  <a:gd name="T11" fmla="*/ 2 h 5"/>
                  <a:gd name="T12" fmla="*/ 3 w 7"/>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7" h="5">
                    <a:moveTo>
                      <a:pt x="3" y="0"/>
                    </a:moveTo>
                    <a:cubicBezTo>
                      <a:pt x="2" y="0"/>
                      <a:pt x="2" y="1"/>
                      <a:pt x="2" y="1"/>
                    </a:cubicBezTo>
                    <a:cubicBezTo>
                      <a:pt x="2" y="1"/>
                      <a:pt x="1" y="1"/>
                      <a:pt x="0" y="2"/>
                    </a:cubicBezTo>
                    <a:cubicBezTo>
                      <a:pt x="1" y="3"/>
                      <a:pt x="3" y="3"/>
                      <a:pt x="4" y="5"/>
                    </a:cubicBezTo>
                    <a:cubicBezTo>
                      <a:pt x="5" y="4"/>
                      <a:pt x="6" y="4"/>
                      <a:pt x="7" y="4"/>
                    </a:cubicBezTo>
                    <a:cubicBezTo>
                      <a:pt x="7" y="3"/>
                      <a:pt x="4" y="1"/>
                      <a:pt x="4" y="2"/>
                    </a:cubicBezTo>
                    <a:cubicBezTo>
                      <a:pt x="4" y="1"/>
                      <a:pt x="4" y="1"/>
                      <a:pt x="3" y="0"/>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368" name="Freeform 4467"/>
              <p:cNvSpPr>
                <a:spLocks/>
              </p:cNvSpPr>
              <p:nvPr/>
            </p:nvSpPr>
            <p:spPr bwMode="auto">
              <a:xfrm>
                <a:off x="3873" y="3464"/>
                <a:ext cx="0" cy="1"/>
              </a:xfrm>
              <a:custGeom>
                <a:avLst/>
                <a:gdLst>
                  <a:gd name="T0" fmla="*/ 0 w 3"/>
                  <a:gd name="T1" fmla="*/ 3 h 4"/>
                  <a:gd name="T2" fmla="*/ 2 w 3"/>
                  <a:gd name="T3" fmla="*/ 4 h 4"/>
                  <a:gd name="T4" fmla="*/ 3 w 3"/>
                  <a:gd name="T5" fmla="*/ 3 h 4"/>
                  <a:gd name="T6" fmla="*/ 0 w 3"/>
                  <a:gd name="T7" fmla="*/ 3 h 4"/>
                </a:gdLst>
                <a:ahLst/>
                <a:cxnLst>
                  <a:cxn ang="0">
                    <a:pos x="T0" y="T1"/>
                  </a:cxn>
                  <a:cxn ang="0">
                    <a:pos x="T2" y="T3"/>
                  </a:cxn>
                  <a:cxn ang="0">
                    <a:pos x="T4" y="T5"/>
                  </a:cxn>
                  <a:cxn ang="0">
                    <a:pos x="T6" y="T7"/>
                  </a:cxn>
                </a:cxnLst>
                <a:rect l="0" t="0" r="r" b="b"/>
                <a:pathLst>
                  <a:path w="3" h="4">
                    <a:moveTo>
                      <a:pt x="0" y="3"/>
                    </a:moveTo>
                    <a:cubicBezTo>
                      <a:pt x="0" y="2"/>
                      <a:pt x="2" y="4"/>
                      <a:pt x="2" y="4"/>
                    </a:cubicBezTo>
                    <a:cubicBezTo>
                      <a:pt x="3" y="4"/>
                      <a:pt x="2" y="3"/>
                      <a:pt x="3" y="3"/>
                    </a:cubicBezTo>
                    <a:cubicBezTo>
                      <a:pt x="3" y="3"/>
                      <a:pt x="0" y="0"/>
                      <a:pt x="0" y="3"/>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369" name="Freeform 4468"/>
              <p:cNvSpPr>
                <a:spLocks/>
              </p:cNvSpPr>
              <p:nvPr/>
            </p:nvSpPr>
            <p:spPr bwMode="auto">
              <a:xfrm>
                <a:off x="3874" y="3464"/>
                <a:ext cx="1" cy="0"/>
              </a:xfrm>
              <a:custGeom>
                <a:avLst/>
                <a:gdLst>
                  <a:gd name="T0" fmla="*/ 0 w 5"/>
                  <a:gd name="T1" fmla="*/ 1 h 4"/>
                  <a:gd name="T2" fmla="*/ 0 w 5"/>
                  <a:gd name="T3" fmla="*/ 3 h 4"/>
                  <a:gd name="T4" fmla="*/ 1 w 5"/>
                  <a:gd name="T5" fmla="*/ 4 h 4"/>
                  <a:gd name="T6" fmla="*/ 2 w 5"/>
                  <a:gd name="T7" fmla="*/ 3 h 4"/>
                  <a:gd name="T8" fmla="*/ 0 w 5"/>
                  <a:gd name="T9" fmla="*/ 1 h 4"/>
                </a:gdLst>
                <a:ahLst/>
                <a:cxnLst>
                  <a:cxn ang="0">
                    <a:pos x="T0" y="T1"/>
                  </a:cxn>
                  <a:cxn ang="0">
                    <a:pos x="T2" y="T3"/>
                  </a:cxn>
                  <a:cxn ang="0">
                    <a:pos x="T4" y="T5"/>
                  </a:cxn>
                  <a:cxn ang="0">
                    <a:pos x="T6" y="T7"/>
                  </a:cxn>
                  <a:cxn ang="0">
                    <a:pos x="T8" y="T9"/>
                  </a:cxn>
                </a:cxnLst>
                <a:rect l="0" t="0" r="r" b="b"/>
                <a:pathLst>
                  <a:path w="5" h="4">
                    <a:moveTo>
                      <a:pt x="0" y="1"/>
                    </a:moveTo>
                    <a:cubicBezTo>
                      <a:pt x="0" y="2"/>
                      <a:pt x="0" y="3"/>
                      <a:pt x="0" y="3"/>
                    </a:cubicBezTo>
                    <a:cubicBezTo>
                      <a:pt x="1" y="3"/>
                      <a:pt x="1" y="3"/>
                      <a:pt x="1" y="4"/>
                    </a:cubicBezTo>
                    <a:cubicBezTo>
                      <a:pt x="1" y="4"/>
                      <a:pt x="2" y="4"/>
                      <a:pt x="2" y="3"/>
                    </a:cubicBezTo>
                    <a:cubicBezTo>
                      <a:pt x="5" y="3"/>
                      <a:pt x="0" y="0"/>
                      <a:pt x="0" y="1"/>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370" name="Freeform 4469"/>
              <p:cNvSpPr>
                <a:spLocks/>
              </p:cNvSpPr>
              <p:nvPr/>
            </p:nvSpPr>
            <p:spPr bwMode="auto">
              <a:xfrm>
                <a:off x="3874" y="3463"/>
                <a:ext cx="1" cy="1"/>
              </a:xfrm>
              <a:custGeom>
                <a:avLst/>
                <a:gdLst>
                  <a:gd name="T0" fmla="*/ 3 w 4"/>
                  <a:gd name="T1" fmla="*/ 3 h 3"/>
                  <a:gd name="T2" fmla="*/ 2 w 4"/>
                  <a:gd name="T3" fmla="*/ 0 h 3"/>
                  <a:gd name="T4" fmla="*/ 3 w 4"/>
                  <a:gd name="T5" fmla="*/ 3 h 3"/>
                </a:gdLst>
                <a:ahLst/>
                <a:cxnLst>
                  <a:cxn ang="0">
                    <a:pos x="T0" y="T1"/>
                  </a:cxn>
                  <a:cxn ang="0">
                    <a:pos x="T2" y="T3"/>
                  </a:cxn>
                  <a:cxn ang="0">
                    <a:pos x="T4" y="T5"/>
                  </a:cxn>
                </a:cxnLst>
                <a:rect l="0" t="0" r="r" b="b"/>
                <a:pathLst>
                  <a:path w="4" h="3">
                    <a:moveTo>
                      <a:pt x="3" y="3"/>
                    </a:moveTo>
                    <a:cubicBezTo>
                      <a:pt x="4" y="3"/>
                      <a:pt x="2" y="0"/>
                      <a:pt x="2" y="0"/>
                    </a:cubicBezTo>
                    <a:cubicBezTo>
                      <a:pt x="2" y="0"/>
                      <a:pt x="0" y="3"/>
                      <a:pt x="3" y="3"/>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371" name="Freeform 4470"/>
              <p:cNvSpPr>
                <a:spLocks/>
              </p:cNvSpPr>
              <p:nvPr/>
            </p:nvSpPr>
            <p:spPr bwMode="auto">
              <a:xfrm>
                <a:off x="3873" y="3464"/>
                <a:ext cx="1" cy="0"/>
              </a:xfrm>
              <a:custGeom>
                <a:avLst/>
                <a:gdLst>
                  <a:gd name="T0" fmla="*/ 2 w 6"/>
                  <a:gd name="T1" fmla="*/ 2 h 3"/>
                  <a:gd name="T2" fmla="*/ 5 w 6"/>
                  <a:gd name="T3" fmla="*/ 0 h 3"/>
                  <a:gd name="T4" fmla="*/ 5 w 6"/>
                  <a:gd name="T5" fmla="*/ 0 h 3"/>
                  <a:gd name="T6" fmla="*/ 2 w 6"/>
                  <a:gd name="T7" fmla="*/ 2 h 3"/>
                </a:gdLst>
                <a:ahLst/>
                <a:cxnLst>
                  <a:cxn ang="0">
                    <a:pos x="T0" y="T1"/>
                  </a:cxn>
                  <a:cxn ang="0">
                    <a:pos x="T2" y="T3"/>
                  </a:cxn>
                  <a:cxn ang="0">
                    <a:pos x="T4" y="T5"/>
                  </a:cxn>
                  <a:cxn ang="0">
                    <a:pos x="T6" y="T7"/>
                  </a:cxn>
                </a:cxnLst>
                <a:rect l="0" t="0" r="r" b="b"/>
                <a:pathLst>
                  <a:path w="6" h="3">
                    <a:moveTo>
                      <a:pt x="2" y="2"/>
                    </a:moveTo>
                    <a:cubicBezTo>
                      <a:pt x="4" y="3"/>
                      <a:pt x="6" y="1"/>
                      <a:pt x="5" y="0"/>
                    </a:cubicBezTo>
                    <a:cubicBezTo>
                      <a:pt x="5" y="0"/>
                      <a:pt x="5" y="0"/>
                      <a:pt x="5" y="0"/>
                    </a:cubicBezTo>
                    <a:cubicBezTo>
                      <a:pt x="4" y="1"/>
                      <a:pt x="0" y="1"/>
                      <a:pt x="2" y="2"/>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372" name="Freeform 4471"/>
              <p:cNvSpPr>
                <a:spLocks/>
              </p:cNvSpPr>
              <p:nvPr/>
            </p:nvSpPr>
            <p:spPr bwMode="auto">
              <a:xfrm>
                <a:off x="3876" y="3468"/>
                <a:ext cx="0" cy="0"/>
              </a:xfrm>
              <a:custGeom>
                <a:avLst/>
                <a:gdLst>
                  <a:gd name="T0" fmla="*/ 0 w 3"/>
                  <a:gd name="T1" fmla="*/ 3 h 4"/>
                  <a:gd name="T2" fmla="*/ 1 w 3"/>
                  <a:gd name="T3" fmla="*/ 4 h 4"/>
                  <a:gd name="T4" fmla="*/ 1 w 3"/>
                  <a:gd name="T5" fmla="*/ 4 h 4"/>
                  <a:gd name="T6" fmla="*/ 2 w 3"/>
                  <a:gd name="T7" fmla="*/ 3 h 4"/>
                  <a:gd name="T8" fmla="*/ 1 w 3"/>
                  <a:gd name="T9" fmla="*/ 1 h 4"/>
                  <a:gd name="T10" fmla="*/ 1 w 3"/>
                  <a:gd name="T11" fmla="*/ 3 h 4"/>
                  <a:gd name="T12" fmla="*/ 0 w 3"/>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3" h="4">
                    <a:moveTo>
                      <a:pt x="0" y="3"/>
                    </a:moveTo>
                    <a:cubicBezTo>
                      <a:pt x="0" y="4"/>
                      <a:pt x="0" y="4"/>
                      <a:pt x="1" y="4"/>
                    </a:cubicBezTo>
                    <a:cubicBezTo>
                      <a:pt x="1" y="4"/>
                      <a:pt x="1" y="4"/>
                      <a:pt x="1" y="4"/>
                    </a:cubicBezTo>
                    <a:cubicBezTo>
                      <a:pt x="1" y="3"/>
                      <a:pt x="2" y="3"/>
                      <a:pt x="2" y="3"/>
                    </a:cubicBezTo>
                    <a:cubicBezTo>
                      <a:pt x="3" y="2"/>
                      <a:pt x="2" y="0"/>
                      <a:pt x="1" y="1"/>
                    </a:cubicBezTo>
                    <a:cubicBezTo>
                      <a:pt x="0" y="2"/>
                      <a:pt x="1" y="3"/>
                      <a:pt x="1" y="3"/>
                    </a:cubicBezTo>
                    <a:cubicBezTo>
                      <a:pt x="0" y="3"/>
                      <a:pt x="0" y="3"/>
                      <a:pt x="0" y="3"/>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373" name="Freeform 4472"/>
              <p:cNvSpPr>
                <a:spLocks/>
              </p:cNvSpPr>
              <p:nvPr/>
            </p:nvSpPr>
            <p:spPr bwMode="auto">
              <a:xfrm>
                <a:off x="3874" y="3469"/>
                <a:ext cx="0" cy="1"/>
              </a:xfrm>
              <a:custGeom>
                <a:avLst/>
                <a:gdLst>
                  <a:gd name="T0" fmla="*/ 1 w 4"/>
                  <a:gd name="T1" fmla="*/ 4 h 7"/>
                  <a:gd name="T2" fmla="*/ 1 w 4"/>
                  <a:gd name="T3" fmla="*/ 5 h 7"/>
                  <a:gd name="T4" fmla="*/ 2 w 4"/>
                  <a:gd name="T5" fmla="*/ 4 h 7"/>
                  <a:gd name="T6" fmla="*/ 4 w 4"/>
                  <a:gd name="T7" fmla="*/ 1 h 7"/>
                  <a:gd name="T8" fmla="*/ 0 w 4"/>
                  <a:gd name="T9" fmla="*/ 2 h 7"/>
                  <a:gd name="T10" fmla="*/ 0 w 4"/>
                  <a:gd name="T11" fmla="*/ 3 h 7"/>
                  <a:gd name="T12" fmla="*/ 1 w 4"/>
                  <a:gd name="T13" fmla="*/ 4 h 7"/>
                </a:gdLst>
                <a:ahLst/>
                <a:cxnLst>
                  <a:cxn ang="0">
                    <a:pos x="T0" y="T1"/>
                  </a:cxn>
                  <a:cxn ang="0">
                    <a:pos x="T2" y="T3"/>
                  </a:cxn>
                  <a:cxn ang="0">
                    <a:pos x="T4" y="T5"/>
                  </a:cxn>
                  <a:cxn ang="0">
                    <a:pos x="T6" y="T7"/>
                  </a:cxn>
                  <a:cxn ang="0">
                    <a:pos x="T8" y="T9"/>
                  </a:cxn>
                  <a:cxn ang="0">
                    <a:pos x="T10" y="T11"/>
                  </a:cxn>
                  <a:cxn ang="0">
                    <a:pos x="T12" y="T13"/>
                  </a:cxn>
                </a:cxnLst>
                <a:rect l="0" t="0" r="r" b="b"/>
                <a:pathLst>
                  <a:path w="4" h="7">
                    <a:moveTo>
                      <a:pt x="1" y="4"/>
                    </a:moveTo>
                    <a:cubicBezTo>
                      <a:pt x="1" y="4"/>
                      <a:pt x="1" y="5"/>
                      <a:pt x="1" y="5"/>
                    </a:cubicBezTo>
                    <a:cubicBezTo>
                      <a:pt x="1" y="7"/>
                      <a:pt x="2" y="4"/>
                      <a:pt x="2" y="4"/>
                    </a:cubicBezTo>
                    <a:cubicBezTo>
                      <a:pt x="3" y="3"/>
                      <a:pt x="4" y="1"/>
                      <a:pt x="4" y="1"/>
                    </a:cubicBezTo>
                    <a:cubicBezTo>
                      <a:pt x="4" y="0"/>
                      <a:pt x="1" y="2"/>
                      <a:pt x="0" y="2"/>
                    </a:cubicBezTo>
                    <a:cubicBezTo>
                      <a:pt x="0" y="2"/>
                      <a:pt x="0" y="2"/>
                      <a:pt x="0" y="3"/>
                    </a:cubicBezTo>
                    <a:cubicBezTo>
                      <a:pt x="0" y="3"/>
                      <a:pt x="1" y="3"/>
                      <a:pt x="1" y="4"/>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374" name="Freeform 4473"/>
              <p:cNvSpPr>
                <a:spLocks/>
              </p:cNvSpPr>
              <p:nvPr/>
            </p:nvSpPr>
            <p:spPr bwMode="auto">
              <a:xfrm>
                <a:off x="3875" y="3464"/>
                <a:ext cx="1" cy="0"/>
              </a:xfrm>
              <a:custGeom>
                <a:avLst/>
                <a:gdLst>
                  <a:gd name="T0" fmla="*/ 3 w 5"/>
                  <a:gd name="T1" fmla="*/ 2 h 6"/>
                  <a:gd name="T2" fmla="*/ 2 w 5"/>
                  <a:gd name="T3" fmla="*/ 2 h 6"/>
                  <a:gd name="T4" fmla="*/ 1 w 5"/>
                  <a:gd name="T5" fmla="*/ 0 h 6"/>
                  <a:gd name="T6" fmla="*/ 1 w 5"/>
                  <a:gd name="T7" fmla="*/ 0 h 6"/>
                  <a:gd name="T8" fmla="*/ 2 w 5"/>
                  <a:gd name="T9" fmla="*/ 2 h 6"/>
                  <a:gd name="T10" fmla="*/ 2 w 5"/>
                  <a:gd name="T11" fmla="*/ 4 h 6"/>
                  <a:gd name="T12" fmla="*/ 4 w 5"/>
                  <a:gd name="T13" fmla="*/ 5 h 6"/>
                  <a:gd name="T14" fmla="*/ 3 w 5"/>
                  <a:gd name="T15" fmla="*/ 6 h 6"/>
                  <a:gd name="T16" fmla="*/ 3 w 5"/>
                  <a:gd name="T17" fmla="*/ 6 h 6"/>
                  <a:gd name="T18" fmla="*/ 3 w 5"/>
                  <a:gd name="T19" fmla="*/ 3 h 6"/>
                  <a:gd name="T20" fmla="*/ 3 w 5"/>
                  <a:gd name="T21"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6">
                    <a:moveTo>
                      <a:pt x="3" y="2"/>
                    </a:moveTo>
                    <a:cubicBezTo>
                      <a:pt x="3" y="2"/>
                      <a:pt x="2" y="2"/>
                      <a:pt x="2" y="2"/>
                    </a:cubicBezTo>
                    <a:cubicBezTo>
                      <a:pt x="2" y="1"/>
                      <a:pt x="2" y="1"/>
                      <a:pt x="1" y="0"/>
                    </a:cubicBezTo>
                    <a:cubicBezTo>
                      <a:pt x="1" y="0"/>
                      <a:pt x="1" y="0"/>
                      <a:pt x="1" y="0"/>
                    </a:cubicBezTo>
                    <a:cubicBezTo>
                      <a:pt x="1" y="1"/>
                      <a:pt x="0" y="2"/>
                      <a:pt x="2" y="2"/>
                    </a:cubicBezTo>
                    <a:cubicBezTo>
                      <a:pt x="2" y="3"/>
                      <a:pt x="1" y="3"/>
                      <a:pt x="2" y="4"/>
                    </a:cubicBezTo>
                    <a:cubicBezTo>
                      <a:pt x="3" y="4"/>
                      <a:pt x="4" y="4"/>
                      <a:pt x="4" y="5"/>
                    </a:cubicBezTo>
                    <a:cubicBezTo>
                      <a:pt x="4" y="5"/>
                      <a:pt x="3" y="5"/>
                      <a:pt x="3" y="6"/>
                    </a:cubicBezTo>
                    <a:cubicBezTo>
                      <a:pt x="3" y="6"/>
                      <a:pt x="2" y="6"/>
                      <a:pt x="3" y="6"/>
                    </a:cubicBezTo>
                    <a:cubicBezTo>
                      <a:pt x="5" y="6"/>
                      <a:pt x="4" y="4"/>
                      <a:pt x="3" y="3"/>
                    </a:cubicBezTo>
                    <a:cubicBezTo>
                      <a:pt x="3" y="3"/>
                      <a:pt x="3" y="2"/>
                      <a:pt x="3" y="2"/>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375" name="Freeform 4474"/>
              <p:cNvSpPr>
                <a:spLocks/>
              </p:cNvSpPr>
              <p:nvPr/>
            </p:nvSpPr>
            <p:spPr bwMode="auto">
              <a:xfrm>
                <a:off x="3875" y="3477"/>
                <a:ext cx="1" cy="0"/>
              </a:xfrm>
              <a:custGeom>
                <a:avLst/>
                <a:gdLst>
                  <a:gd name="T0" fmla="*/ 3 w 5"/>
                  <a:gd name="T1" fmla="*/ 3 h 3"/>
                  <a:gd name="T2" fmla="*/ 4 w 5"/>
                  <a:gd name="T3" fmla="*/ 1 h 3"/>
                  <a:gd name="T4" fmla="*/ 1 w 5"/>
                  <a:gd name="T5" fmla="*/ 0 h 3"/>
                  <a:gd name="T6" fmla="*/ 1 w 5"/>
                  <a:gd name="T7" fmla="*/ 2 h 3"/>
                  <a:gd name="T8" fmla="*/ 3 w 5"/>
                  <a:gd name="T9" fmla="*/ 3 h 3"/>
                </a:gdLst>
                <a:ahLst/>
                <a:cxnLst>
                  <a:cxn ang="0">
                    <a:pos x="T0" y="T1"/>
                  </a:cxn>
                  <a:cxn ang="0">
                    <a:pos x="T2" y="T3"/>
                  </a:cxn>
                  <a:cxn ang="0">
                    <a:pos x="T4" y="T5"/>
                  </a:cxn>
                  <a:cxn ang="0">
                    <a:pos x="T6" y="T7"/>
                  </a:cxn>
                  <a:cxn ang="0">
                    <a:pos x="T8" y="T9"/>
                  </a:cxn>
                </a:cxnLst>
                <a:rect l="0" t="0" r="r" b="b"/>
                <a:pathLst>
                  <a:path w="5" h="3">
                    <a:moveTo>
                      <a:pt x="3" y="3"/>
                    </a:moveTo>
                    <a:cubicBezTo>
                      <a:pt x="4" y="3"/>
                      <a:pt x="5" y="2"/>
                      <a:pt x="4" y="1"/>
                    </a:cubicBezTo>
                    <a:cubicBezTo>
                      <a:pt x="4" y="1"/>
                      <a:pt x="1" y="0"/>
                      <a:pt x="1" y="0"/>
                    </a:cubicBezTo>
                    <a:cubicBezTo>
                      <a:pt x="0" y="0"/>
                      <a:pt x="0" y="0"/>
                      <a:pt x="1" y="2"/>
                    </a:cubicBezTo>
                    <a:cubicBezTo>
                      <a:pt x="0" y="1"/>
                      <a:pt x="4" y="3"/>
                      <a:pt x="3" y="3"/>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376" name="Freeform 4475"/>
              <p:cNvSpPr>
                <a:spLocks/>
              </p:cNvSpPr>
              <p:nvPr/>
            </p:nvSpPr>
            <p:spPr bwMode="auto">
              <a:xfrm>
                <a:off x="3874" y="3475"/>
                <a:ext cx="1" cy="0"/>
              </a:xfrm>
              <a:custGeom>
                <a:avLst/>
                <a:gdLst>
                  <a:gd name="T0" fmla="*/ 0 w 2"/>
                  <a:gd name="T1" fmla="*/ 1 h 3"/>
                  <a:gd name="T2" fmla="*/ 0 w 2"/>
                  <a:gd name="T3" fmla="*/ 2 h 3"/>
                  <a:gd name="T4" fmla="*/ 2 w 2"/>
                  <a:gd name="T5" fmla="*/ 2 h 3"/>
                  <a:gd name="T6" fmla="*/ 2 w 2"/>
                  <a:gd name="T7" fmla="*/ 1 h 3"/>
                  <a:gd name="T8" fmla="*/ 0 w 2"/>
                  <a:gd name="T9" fmla="*/ 1 h 3"/>
                </a:gdLst>
                <a:ahLst/>
                <a:cxnLst>
                  <a:cxn ang="0">
                    <a:pos x="T0" y="T1"/>
                  </a:cxn>
                  <a:cxn ang="0">
                    <a:pos x="T2" y="T3"/>
                  </a:cxn>
                  <a:cxn ang="0">
                    <a:pos x="T4" y="T5"/>
                  </a:cxn>
                  <a:cxn ang="0">
                    <a:pos x="T6" y="T7"/>
                  </a:cxn>
                  <a:cxn ang="0">
                    <a:pos x="T8" y="T9"/>
                  </a:cxn>
                </a:cxnLst>
                <a:rect l="0" t="0" r="r" b="b"/>
                <a:pathLst>
                  <a:path w="2" h="3">
                    <a:moveTo>
                      <a:pt x="0" y="1"/>
                    </a:moveTo>
                    <a:cubicBezTo>
                      <a:pt x="0" y="1"/>
                      <a:pt x="0" y="2"/>
                      <a:pt x="0" y="2"/>
                    </a:cubicBezTo>
                    <a:cubicBezTo>
                      <a:pt x="1" y="3"/>
                      <a:pt x="1" y="2"/>
                      <a:pt x="2" y="2"/>
                    </a:cubicBezTo>
                    <a:cubicBezTo>
                      <a:pt x="2" y="2"/>
                      <a:pt x="2" y="1"/>
                      <a:pt x="2" y="1"/>
                    </a:cubicBezTo>
                    <a:cubicBezTo>
                      <a:pt x="1" y="1"/>
                      <a:pt x="1" y="0"/>
                      <a:pt x="0" y="1"/>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377" name="Freeform 4476"/>
              <p:cNvSpPr>
                <a:spLocks/>
              </p:cNvSpPr>
              <p:nvPr/>
            </p:nvSpPr>
            <p:spPr bwMode="auto">
              <a:xfrm>
                <a:off x="3875" y="3475"/>
                <a:ext cx="0" cy="0"/>
              </a:xfrm>
              <a:custGeom>
                <a:avLst/>
                <a:gdLst>
                  <a:gd name="T0" fmla="*/ 2 w 3"/>
                  <a:gd name="T1" fmla="*/ 2 h 3"/>
                  <a:gd name="T2" fmla="*/ 0 w 3"/>
                  <a:gd name="T3" fmla="*/ 1 h 3"/>
                  <a:gd name="T4" fmla="*/ 1 w 3"/>
                  <a:gd name="T5" fmla="*/ 3 h 3"/>
                  <a:gd name="T6" fmla="*/ 3 w 3"/>
                  <a:gd name="T7" fmla="*/ 2 h 3"/>
                  <a:gd name="T8" fmla="*/ 2 w 3"/>
                  <a:gd name="T9" fmla="*/ 2 h 3"/>
                </a:gdLst>
                <a:ahLst/>
                <a:cxnLst>
                  <a:cxn ang="0">
                    <a:pos x="T0" y="T1"/>
                  </a:cxn>
                  <a:cxn ang="0">
                    <a:pos x="T2" y="T3"/>
                  </a:cxn>
                  <a:cxn ang="0">
                    <a:pos x="T4" y="T5"/>
                  </a:cxn>
                  <a:cxn ang="0">
                    <a:pos x="T6" y="T7"/>
                  </a:cxn>
                  <a:cxn ang="0">
                    <a:pos x="T8" y="T9"/>
                  </a:cxn>
                </a:cxnLst>
                <a:rect l="0" t="0" r="r" b="b"/>
                <a:pathLst>
                  <a:path w="3" h="3">
                    <a:moveTo>
                      <a:pt x="2" y="2"/>
                    </a:moveTo>
                    <a:cubicBezTo>
                      <a:pt x="1" y="0"/>
                      <a:pt x="1" y="1"/>
                      <a:pt x="0" y="1"/>
                    </a:cubicBezTo>
                    <a:cubicBezTo>
                      <a:pt x="0" y="1"/>
                      <a:pt x="0" y="3"/>
                      <a:pt x="1" y="3"/>
                    </a:cubicBezTo>
                    <a:cubicBezTo>
                      <a:pt x="2" y="3"/>
                      <a:pt x="3" y="3"/>
                      <a:pt x="3" y="2"/>
                    </a:cubicBezTo>
                    <a:cubicBezTo>
                      <a:pt x="2" y="2"/>
                      <a:pt x="2" y="2"/>
                      <a:pt x="2" y="2"/>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378" name="Freeform 4477"/>
              <p:cNvSpPr>
                <a:spLocks/>
              </p:cNvSpPr>
              <p:nvPr/>
            </p:nvSpPr>
            <p:spPr bwMode="auto">
              <a:xfrm>
                <a:off x="3875" y="3475"/>
                <a:ext cx="1" cy="1"/>
              </a:xfrm>
              <a:custGeom>
                <a:avLst/>
                <a:gdLst>
                  <a:gd name="T0" fmla="*/ 2 w 5"/>
                  <a:gd name="T1" fmla="*/ 1 h 4"/>
                  <a:gd name="T2" fmla="*/ 4 w 5"/>
                  <a:gd name="T3" fmla="*/ 4 h 4"/>
                  <a:gd name="T4" fmla="*/ 2 w 5"/>
                  <a:gd name="T5" fmla="*/ 1 h 4"/>
                </a:gdLst>
                <a:ahLst/>
                <a:cxnLst>
                  <a:cxn ang="0">
                    <a:pos x="T0" y="T1"/>
                  </a:cxn>
                  <a:cxn ang="0">
                    <a:pos x="T2" y="T3"/>
                  </a:cxn>
                  <a:cxn ang="0">
                    <a:pos x="T4" y="T5"/>
                  </a:cxn>
                </a:cxnLst>
                <a:rect l="0" t="0" r="r" b="b"/>
                <a:pathLst>
                  <a:path w="5" h="4">
                    <a:moveTo>
                      <a:pt x="2" y="1"/>
                    </a:moveTo>
                    <a:cubicBezTo>
                      <a:pt x="0" y="2"/>
                      <a:pt x="4" y="3"/>
                      <a:pt x="4" y="4"/>
                    </a:cubicBezTo>
                    <a:cubicBezTo>
                      <a:pt x="4" y="4"/>
                      <a:pt x="5" y="0"/>
                      <a:pt x="2" y="1"/>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379" name="Freeform 4478"/>
              <p:cNvSpPr>
                <a:spLocks/>
              </p:cNvSpPr>
              <p:nvPr/>
            </p:nvSpPr>
            <p:spPr bwMode="auto">
              <a:xfrm>
                <a:off x="3875" y="3476"/>
                <a:ext cx="1" cy="0"/>
              </a:xfrm>
              <a:custGeom>
                <a:avLst/>
                <a:gdLst>
                  <a:gd name="T0" fmla="*/ 1 w 4"/>
                  <a:gd name="T1" fmla="*/ 0 h 4"/>
                  <a:gd name="T2" fmla="*/ 0 w 4"/>
                  <a:gd name="T3" fmla="*/ 1 h 4"/>
                  <a:gd name="T4" fmla="*/ 2 w 4"/>
                  <a:gd name="T5" fmla="*/ 1 h 4"/>
                  <a:gd name="T6" fmla="*/ 2 w 4"/>
                  <a:gd name="T7" fmla="*/ 3 h 4"/>
                  <a:gd name="T8" fmla="*/ 4 w 4"/>
                  <a:gd name="T9" fmla="*/ 2 h 4"/>
                  <a:gd name="T10" fmla="*/ 3 w 4"/>
                  <a:gd name="T11" fmla="*/ 0 h 4"/>
                  <a:gd name="T12" fmla="*/ 1 w 4"/>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1" y="0"/>
                    </a:moveTo>
                    <a:cubicBezTo>
                      <a:pt x="1" y="0"/>
                      <a:pt x="0" y="1"/>
                      <a:pt x="0" y="1"/>
                    </a:cubicBezTo>
                    <a:cubicBezTo>
                      <a:pt x="1" y="1"/>
                      <a:pt x="1" y="1"/>
                      <a:pt x="2" y="1"/>
                    </a:cubicBezTo>
                    <a:cubicBezTo>
                      <a:pt x="2" y="2"/>
                      <a:pt x="2" y="2"/>
                      <a:pt x="2" y="3"/>
                    </a:cubicBezTo>
                    <a:cubicBezTo>
                      <a:pt x="3" y="4"/>
                      <a:pt x="4" y="2"/>
                      <a:pt x="4" y="2"/>
                    </a:cubicBezTo>
                    <a:cubicBezTo>
                      <a:pt x="4" y="2"/>
                      <a:pt x="3" y="1"/>
                      <a:pt x="3" y="0"/>
                    </a:cubicBezTo>
                    <a:cubicBezTo>
                      <a:pt x="3" y="0"/>
                      <a:pt x="2" y="0"/>
                      <a:pt x="1" y="0"/>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380" name="Freeform 4479"/>
              <p:cNvSpPr>
                <a:spLocks/>
              </p:cNvSpPr>
              <p:nvPr/>
            </p:nvSpPr>
            <p:spPr bwMode="auto">
              <a:xfrm>
                <a:off x="3875" y="3479"/>
                <a:ext cx="1" cy="0"/>
              </a:xfrm>
              <a:custGeom>
                <a:avLst/>
                <a:gdLst>
                  <a:gd name="T0" fmla="*/ 4 w 4"/>
                  <a:gd name="T1" fmla="*/ 1 h 3"/>
                  <a:gd name="T2" fmla="*/ 1 w 4"/>
                  <a:gd name="T3" fmla="*/ 0 h 3"/>
                  <a:gd name="T4" fmla="*/ 0 w 4"/>
                  <a:gd name="T5" fmla="*/ 2 h 3"/>
                  <a:gd name="T6" fmla="*/ 3 w 4"/>
                  <a:gd name="T7" fmla="*/ 3 h 3"/>
                  <a:gd name="T8" fmla="*/ 4 w 4"/>
                  <a:gd name="T9" fmla="*/ 1 h 3"/>
                </a:gdLst>
                <a:ahLst/>
                <a:cxnLst>
                  <a:cxn ang="0">
                    <a:pos x="T0" y="T1"/>
                  </a:cxn>
                  <a:cxn ang="0">
                    <a:pos x="T2" y="T3"/>
                  </a:cxn>
                  <a:cxn ang="0">
                    <a:pos x="T4" y="T5"/>
                  </a:cxn>
                  <a:cxn ang="0">
                    <a:pos x="T6" y="T7"/>
                  </a:cxn>
                  <a:cxn ang="0">
                    <a:pos x="T8" y="T9"/>
                  </a:cxn>
                </a:cxnLst>
                <a:rect l="0" t="0" r="r" b="b"/>
                <a:pathLst>
                  <a:path w="4" h="3">
                    <a:moveTo>
                      <a:pt x="4" y="1"/>
                    </a:moveTo>
                    <a:cubicBezTo>
                      <a:pt x="4" y="1"/>
                      <a:pt x="1" y="0"/>
                      <a:pt x="1" y="0"/>
                    </a:cubicBezTo>
                    <a:cubicBezTo>
                      <a:pt x="0" y="0"/>
                      <a:pt x="0" y="0"/>
                      <a:pt x="0" y="2"/>
                    </a:cubicBezTo>
                    <a:cubicBezTo>
                      <a:pt x="0" y="1"/>
                      <a:pt x="3" y="3"/>
                      <a:pt x="3" y="3"/>
                    </a:cubicBezTo>
                    <a:cubicBezTo>
                      <a:pt x="4" y="3"/>
                      <a:pt x="4" y="2"/>
                      <a:pt x="4" y="1"/>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381" name="Freeform 4480"/>
              <p:cNvSpPr>
                <a:spLocks/>
              </p:cNvSpPr>
              <p:nvPr/>
            </p:nvSpPr>
            <p:spPr bwMode="auto">
              <a:xfrm>
                <a:off x="3875" y="3478"/>
                <a:ext cx="1" cy="0"/>
              </a:xfrm>
              <a:custGeom>
                <a:avLst/>
                <a:gdLst>
                  <a:gd name="T0" fmla="*/ 1 w 4"/>
                  <a:gd name="T1" fmla="*/ 0 h 4"/>
                  <a:gd name="T2" fmla="*/ 0 w 4"/>
                  <a:gd name="T3" fmla="*/ 1 h 4"/>
                  <a:gd name="T4" fmla="*/ 2 w 4"/>
                  <a:gd name="T5" fmla="*/ 1 h 4"/>
                  <a:gd name="T6" fmla="*/ 2 w 4"/>
                  <a:gd name="T7" fmla="*/ 3 h 4"/>
                  <a:gd name="T8" fmla="*/ 4 w 4"/>
                  <a:gd name="T9" fmla="*/ 2 h 4"/>
                  <a:gd name="T10" fmla="*/ 3 w 4"/>
                  <a:gd name="T11" fmla="*/ 0 h 4"/>
                  <a:gd name="T12" fmla="*/ 1 w 4"/>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1" y="0"/>
                    </a:moveTo>
                    <a:cubicBezTo>
                      <a:pt x="1" y="0"/>
                      <a:pt x="0" y="1"/>
                      <a:pt x="0" y="1"/>
                    </a:cubicBezTo>
                    <a:cubicBezTo>
                      <a:pt x="1" y="1"/>
                      <a:pt x="1" y="1"/>
                      <a:pt x="2" y="1"/>
                    </a:cubicBezTo>
                    <a:cubicBezTo>
                      <a:pt x="2" y="2"/>
                      <a:pt x="2" y="2"/>
                      <a:pt x="2" y="3"/>
                    </a:cubicBezTo>
                    <a:cubicBezTo>
                      <a:pt x="3" y="4"/>
                      <a:pt x="3" y="2"/>
                      <a:pt x="4" y="2"/>
                    </a:cubicBezTo>
                    <a:cubicBezTo>
                      <a:pt x="4" y="2"/>
                      <a:pt x="3" y="1"/>
                      <a:pt x="3" y="0"/>
                    </a:cubicBezTo>
                    <a:cubicBezTo>
                      <a:pt x="3" y="0"/>
                      <a:pt x="2" y="0"/>
                      <a:pt x="1" y="0"/>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382" name="Freeform 4481"/>
              <p:cNvSpPr>
                <a:spLocks/>
              </p:cNvSpPr>
              <p:nvPr/>
            </p:nvSpPr>
            <p:spPr bwMode="auto">
              <a:xfrm>
                <a:off x="3877" y="3478"/>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383" name="Freeform 4482"/>
              <p:cNvSpPr>
                <a:spLocks/>
              </p:cNvSpPr>
              <p:nvPr/>
            </p:nvSpPr>
            <p:spPr bwMode="auto">
              <a:xfrm>
                <a:off x="3876" y="3477"/>
                <a:ext cx="1" cy="1"/>
              </a:xfrm>
              <a:custGeom>
                <a:avLst/>
                <a:gdLst>
                  <a:gd name="T0" fmla="*/ 5 w 5"/>
                  <a:gd name="T1" fmla="*/ 4 h 4"/>
                  <a:gd name="T2" fmla="*/ 5 w 5"/>
                  <a:gd name="T3" fmla="*/ 0 h 4"/>
                  <a:gd name="T4" fmla="*/ 2 w 5"/>
                  <a:gd name="T5" fmla="*/ 0 h 4"/>
                  <a:gd name="T6" fmla="*/ 1 w 5"/>
                  <a:gd name="T7" fmla="*/ 2 h 4"/>
                  <a:gd name="T8" fmla="*/ 2 w 5"/>
                  <a:gd name="T9" fmla="*/ 3 h 4"/>
                  <a:gd name="T10" fmla="*/ 5 w 5"/>
                  <a:gd name="T11" fmla="*/ 4 h 4"/>
                </a:gdLst>
                <a:ahLst/>
                <a:cxnLst>
                  <a:cxn ang="0">
                    <a:pos x="T0" y="T1"/>
                  </a:cxn>
                  <a:cxn ang="0">
                    <a:pos x="T2" y="T3"/>
                  </a:cxn>
                  <a:cxn ang="0">
                    <a:pos x="T4" y="T5"/>
                  </a:cxn>
                  <a:cxn ang="0">
                    <a:pos x="T6" y="T7"/>
                  </a:cxn>
                  <a:cxn ang="0">
                    <a:pos x="T8" y="T9"/>
                  </a:cxn>
                  <a:cxn ang="0">
                    <a:pos x="T10" y="T11"/>
                  </a:cxn>
                </a:cxnLst>
                <a:rect l="0" t="0" r="r" b="b"/>
                <a:pathLst>
                  <a:path w="5" h="4">
                    <a:moveTo>
                      <a:pt x="5" y="4"/>
                    </a:moveTo>
                    <a:cubicBezTo>
                      <a:pt x="5" y="3"/>
                      <a:pt x="5" y="1"/>
                      <a:pt x="5" y="0"/>
                    </a:cubicBezTo>
                    <a:cubicBezTo>
                      <a:pt x="4" y="0"/>
                      <a:pt x="2" y="0"/>
                      <a:pt x="2" y="0"/>
                    </a:cubicBezTo>
                    <a:cubicBezTo>
                      <a:pt x="2" y="0"/>
                      <a:pt x="0" y="2"/>
                      <a:pt x="1" y="2"/>
                    </a:cubicBezTo>
                    <a:cubicBezTo>
                      <a:pt x="1" y="2"/>
                      <a:pt x="2" y="2"/>
                      <a:pt x="2" y="3"/>
                    </a:cubicBezTo>
                    <a:cubicBezTo>
                      <a:pt x="3" y="2"/>
                      <a:pt x="4" y="3"/>
                      <a:pt x="5" y="4"/>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384" name="Freeform 4483"/>
              <p:cNvSpPr>
                <a:spLocks/>
              </p:cNvSpPr>
              <p:nvPr/>
            </p:nvSpPr>
            <p:spPr bwMode="auto">
              <a:xfrm>
                <a:off x="3877" y="3476"/>
                <a:ext cx="0" cy="1"/>
              </a:xfrm>
              <a:custGeom>
                <a:avLst/>
                <a:gdLst>
                  <a:gd name="T0" fmla="*/ 3 w 5"/>
                  <a:gd name="T1" fmla="*/ 0 h 4"/>
                  <a:gd name="T2" fmla="*/ 2 w 5"/>
                  <a:gd name="T3" fmla="*/ 1 h 4"/>
                  <a:gd name="T4" fmla="*/ 2 w 5"/>
                  <a:gd name="T5" fmla="*/ 1 h 4"/>
                  <a:gd name="T6" fmla="*/ 2 w 5"/>
                  <a:gd name="T7" fmla="*/ 2 h 4"/>
                  <a:gd name="T8" fmla="*/ 0 w 5"/>
                  <a:gd name="T9" fmla="*/ 2 h 4"/>
                  <a:gd name="T10" fmla="*/ 2 w 5"/>
                  <a:gd name="T11" fmla="*/ 3 h 4"/>
                  <a:gd name="T12" fmla="*/ 4 w 5"/>
                  <a:gd name="T13" fmla="*/ 4 h 4"/>
                  <a:gd name="T14" fmla="*/ 5 w 5"/>
                  <a:gd name="T15" fmla="*/ 2 h 4"/>
                  <a:gd name="T16" fmla="*/ 3 w 5"/>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4">
                    <a:moveTo>
                      <a:pt x="3" y="0"/>
                    </a:moveTo>
                    <a:cubicBezTo>
                      <a:pt x="3" y="1"/>
                      <a:pt x="3" y="1"/>
                      <a:pt x="2" y="1"/>
                    </a:cubicBezTo>
                    <a:cubicBezTo>
                      <a:pt x="2" y="1"/>
                      <a:pt x="2" y="1"/>
                      <a:pt x="2" y="1"/>
                    </a:cubicBezTo>
                    <a:cubicBezTo>
                      <a:pt x="2" y="1"/>
                      <a:pt x="2" y="2"/>
                      <a:pt x="2" y="2"/>
                    </a:cubicBezTo>
                    <a:cubicBezTo>
                      <a:pt x="1" y="2"/>
                      <a:pt x="1" y="2"/>
                      <a:pt x="0" y="2"/>
                    </a:cubicBezTo>
                    <a:cubicBezTo>
                      <a:pt x="0" y="4"/>
                      <a:pt x="1" y="3"/>
                      <a:pt x="2" y="3"/>
                    </a:cubicBezTo>
                    <a:cubicBezTo>
                      <a:pt x="3" y="3"/>
                      <a:pt x="3" y="4"/>
                      <a:pt x="4" y="4"/>
                    </a:cubicBezTo>
                    <a:cubicBezTo>
                      <a:pt x="5" y="4"/>
                      <a:pt x="5" y="3"/>
                      <a:pt x="5" y="2"/>
                    </a:cubicBezTo>
                    <a:cubicBezTo>
                      <a:pt x="5" y="2"/>
                      <a:pt x="3" y="2"/>
                      <a:pt x="3" y="0"/>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385" name="Freeform 4484"/>
              <p:cNvSpPr>
                <a:spLocks/>
              </p:cNvSpPr>
              <p:nvPr/>
            </p:nvSpPr>
            <p:spPr bwMode="auto">
              <a:xfrm>
                <a:off x="3876" y="3476"/>
                <a:ext cx="1" cy="0"/>
              </a:xfrm>
              <a:custGeom>
                <a:avLst/>
                <a:gdLst>
                  <a:gd name="T0" fmla="*/ 3 w 6"/>
                  <a:gd name="T1" fmla="*/ 0 h 4"/>
                  <a:gd name="T2" fmla="*/ 1 w 6"/>
                  <a:gd name="T3" fmla="*/ 1 h 4"/>
                  <a:gd name="T4" fmla="*/ 0 w 6"/>
                  <a:gd name="T5" fmla="*/ 2 h 4"/>
                  <a:gd name="T6" fmla="*/ 1 w 6"/>
                  <a:gd name="T7" fmla="*/ 4 h 4"/>
                  <a:gd name="T8" fmla="*/ 2 w 6"/>
                  <a:gd name="T9" fmla="*/ 3 h 4"/>
                  <a:gd name="T10" fmla="*/ 3 w 6"/>
                  <a:gd name="T11" fmla="*/ 3 h 4"/>
                  <a:gd name="T12" fmla="*/ 5 w 6"/>
                  <a:gd name="T13" fmla="*/ 3 h 4"/>
                  <a:gd name="T14" fmla="*/ 5 w 6"/>
                  <a:gd name="T15" fmla="*/ 1 h 4"/>
                  <a:gd name="T16" fmla="*/ 3 w 6"/>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4">
                    <a:moveTo>
                      <a:pt x="3" y="0"/>
                    </a:moveTo>
                    <a:cubicBezTo>
                      <a:pt x="3" y="1"/>
                      <a:pt x="2" y="0"/>
                      <a:pt x="1" y="1"/>
                    </a:cubicBezTo>
                    <a:cubicBezTo>
                      <a:pt x="1" y="1"/>
                      <a:pt x="2" y="2"/>
                      <a:pt x="0" y="2"/>
                    </a:cubicBezTo>
                    <a:cubicBezTo>
                      <a:pt x="0" y="3"/>
                      <a:pt x="0" y="4"/>
                      <a:pt x="1" y="4"/>
                    </a:cubicBezTo>
                    <a:cubicBezTo>
                      <a:pt x="2" y="4"/>
                      <a:pt x="3" y="4"/>
                      <a:pt x="2" y="3"/>
                    </a:cubicBezTo>
                    <a:cubicBezTo>
                      <a:pt x="3" y="3"/>
                      <a:pt x="3" y="3"/>
                      <a:pt x="3" y="3"/>
                    </a:cubicBezTo>
                    <a:cubicBezTo>
                      <a:pt x="4" y="3"/>
                      <a:pt x="4" y="4"/>
                      <a:pt x="5" y="3"/>
                    </a:cubicBezTo>
                    <a:cubicBezTo>
                      <a:pt x="6" y="2"/>
                      <a:pt x="5" y="1"/>
                      <a:pt x="5" y="1"/>
                    </a:cubicBezTo>
                    <a:cubicBezTo>
                      <a:pt x="4" y="3"/>
                      <a:pt x="4" y="0"/>
                      <a:pt x="3" y="0"/>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386" name="Freeform 4485"/>
              <p:cNvSpPr>
                <a:spLocks/>
              </p:cNvSpPr>
              <p:nvPr/>
            </p:nvSpPr>
            <p:spPr bwMode="auto">
              <a:xfrm>
                <a:off x="3877" y="3475"/>
                <a:ext cx="0" cy="1"/>
              </a:xfrm>
              <a:custGeom>
                <a:avLst/>
                <a:gdLst>
                  <a:gd name="T0" fmla="*/ 2 w 3"/>
                  <a:gd name="T1" fmla="*/ 2 h 3"/>
                  <a:gd name="T2" fmla="*/ 1 w 3"/>
                  <a:gd name="T3" fmla="*/ 2 h 3"/>
                  <a:gd name="T4" fmla="*/ 2 w 3"/>
                  <a:gd name="T5" fmla="*/ 2 h 3"/>
                </a:gdLst>
                <a:ahLst/>
                <a:cxnLst>
                  <a:cxn ang="0">
                    <a:pos x="T0" y="T1"/>
                  </a:cxn>
                  <a:cxn ang="0">
                    <a:pos x="T2" y="T3"/>
                  </a:cxn>
                  <a:cxn ang="0">
                    <a:pos x="T4" y="T5"/>
                  </a:cxn>
                </a:cxnLst>
                <a:rect l="0" t="0" r="r" b="b"/>
                <a:pathLst>
                  <a:path w="3" h="3">
                    <a:moveTo>
                      <a:pt x="2" y="2"/>
                    </a:moveTo>
                    <a:cubicBezTo>
                      <a:pt x="2" y="0"/>
                      <a:pt x="0" y="1"/>
                      <a:pt x="1" y="2"/>
                    </a:cubicBezTo>
                    <a:cubicBezTo>
                      <a:pt x="2" y="3"/>
                      <a:pt x="3" y="3"/>
                      <a:pt x="2" y="2"/>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387" name="Freeform 4486"/>
              <p:cNvSpPr>
                <a:spLocks/>
              </p:cNvSpPr>
              <p:nvPr/>
            </p:nvSpPr>
            <p:spPr bwMode="auto">
              <a:xfrm>
                <a:off x="3874" y="3476"/>
                <a:ext cx="1" cy="1"/>
              </a:xfrm>
              <a:custGeom>
                <a:avLst/>
                <a:gdLst>
                  <a:gd name="T0" fmla="*/ 0 w 5"/>
                  <a:gd name="T1" fmla="*/ 1 h 4"/>
                  <a:gd name="T2" fmla="*/ 0 w 5"/>
                  <a:gd name="T3" fmla="*/ 3 h 4"/>
                  <a:gd name="T4" fmla="*/ 1 w 5"/>
                  <a:gd name="T5" fmla="*/ 4 h 4"/>
                  <a:gd name="T6" fmla="*/ 2 w 5"/>
                  <a:gd name="T7" fmla="*/ 3 h 4"/>
                  <a:gd name="T8" fmla="*/ 0 w 5"/>
                  <a:gd name="T9" fmla="*/ 1 h 4"/>
                </a:gdLst>
                <a:ahLst/>
                <a:cxnLst>
                  <a:cxn ang="0">
                    <a:pos x="T0" y="T1"/>
                  </a:cxn>
                  <a:cxn ang="0">
                    <a:pos x="T2" y="T3"/>
                  </a:cxn>
                  <a:cxn ang="0">
                    <a:pos x="T4" y="T5"/>
                  </a:cxn>
                  <a:cxn ang="0">
                    <a:pos x="T6" y="T7"/>
                  </a:cxn>
                  <a:cxn ang="0">
                    <a:pos x="T8" y="T9"/>
                  </a:cxn>
                </a:cxnLst>
                <a:rect l="0" t="0" r="r" b="b"/>
                <a:pathLst>
                  <a:path w="5" h="4">
                    <a:moveTo>
                      <a:pt x="0" y="1"/>
                    </a:moveTo>
                    <a:cubicBezTo>
                      <a:pt x="0" y="2"/>
                      <a:pt x="0" y="3"/>
                      <a:pt x="0" y="3"/>
                    </a:cubicBezTo>
                    <a:cubicBezTo>
                      <a:pt x="1" y="3"/>
                      <a:pt x="1" y="4"/>
                      <a:pt x="1" y="4"/>
                    </a:cubicBezTo>
                    <a:cubicBezTo>
                      <a:pt x="1" y="4"/>
                      <a:pt x="2" y="4"/>
                      <a:pt x="2" y="3"/>
                    </a:cubicBezTo>
                    <a:cubicBezTo>
                      <a:pt x="5" y="3"/>
                      <a:pt x="0" y="0"/>
                      <a:pt x="0" y="1"/>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388" name="Freeform 4487"/>
              <p:cNvSpPr>
                <a:spLocks/>
              </p:cNvSpPr>
              <p:nvPr/>
            </p:nvSpPr>
            <p:spPr bwMode="auto">
              <a:xfrm>
                <a:off x="3876" y="3474"/>
                <a:ext cx="1" cy="1"/>
              </a:xfrm>
              <a:custGeom>
                <a:avLst/>
                <a:gdLst>
                  <a:gd name="T0" fmla="*/ 0 w 6"/>
                  <a:gd name="T1" fmla="*/ 1 h 4"/>
                  <a:gd name="T2" fmla="*/ 0 w 6"/>
                  <a:gd name="T3" fmla="*/ 3 h 4"/>
                  <a:gd name="T4" fmla="*/ 1 w 6"/>
                  <a:gd name="T5" fmla="*/ 4 h 4"/>
                  <a:gd name="T6" fmla="*/ 2 w 6"/>
                  <a:gd name="T7" fmla="*/ 3 h 4"/>
                  <a:gd name="T8" fmla="*/ 0 w 6"/>
                  <a:gd name="T9" fmla="*/ 1 h 4"/>
                </a:gdLst>
                <a:ahLst/>
                <a:cxnLst>
                  <a:cxn ang="0">
                    <a:pos x="T0" y="T1"/>
                  </a:cxn>
                  <a:cxn ang="0">
                    <a:pos x="T2" y="T3"/>
                  </a:cxn>
                  <a:cxn ang="0">
                    <a:pos x="T4" y="T5"/>
                  </a:cxn>
                  <a:cxn ang="0">
                    <a:pos x="T6" y="T7"/>
                  </a:cxn>
                  <a:cxn ang="0">
                    <a:pos x="T8" y="T9"/>
                  </a:cxn>
                </a:cxnLst>
                <a:rect l="0" t="0" r="r" b="b"/>
                <a:pathLst>
                  <a:path w="6" h="4">
                    <a:moveTo>
                      <a:pt x="0" y="1"/>
                    </a:moveTo>
                    <a:cubicBezTo>
                      <a:pt x="0" y="2"/>
                      <a:pt x="0" y="3"/>
                      <a:pt x="0" y="3"/>
                    </a:cubicBezTo>
                    <a:cubicBezTo>
                      <a:pt x="1" y="3"/>
                      <a:pt x="1" y="4"/>
                      <a:pt x="1" y="4"/>
                    </a:cubicBezTo>
                    <a:cubicBezTo>
                      <a:pt x="2" y="4"/>
                      <a:pt x="2" y="4"/>
                      <a:pt x="2" y="3"/>
                    </a:cubicBezTo>
                    <a:cubicBezTo>
                      <a:pt x="6" y="3"/>
                      <a:pt x="0" y="0"/>
                      <a:pt x="0" y="1"/>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389" name="Freeform 4488"/>
              <p:cNvSpPr>
                <a:spLocks/>
              </p:cNvSpPr>
              <p:nvPr/>
            </p:nvSpPr>
            <p:spPr bwMode="auto">
              <a:xfrm>
                <a:off x="3875" y="3472"/>
                <a:ext cx="0" cy="0"/>
              </a:xfrm>
              <a:custGeom>
                <a:avLst/>
                <a:gdLst>
                  <a:gd name="T0" fmla="*/ 0 w 6"/>
                  <a:gd name="T1" fmla="*/ 1 h 4"/>
                  <a:gd name="T2" fmla="*/ 0 w 6"/>
                  <a:gd name="T3" fmla="*/ 3 h 4"/>
                  <a:gd name="T4" fmla="*/ 2 w 6"/>
                  <a:gd name="T5" fmla="*/ 4 h 4"/>
                  <a:gd name="T6" fmla="*/ 2 w 6"/>
                  <a:gd name="T7" fmla="*/ 3 h 4"/>
                  <a:gd name="T8" fmla="*/ 0 w 6"/>
                  <a:gd name="T9" fmla="*/ 1 h 4"/>
                </a:gdLst>
                <a:ahLst/>
                <a:cxnLst>
                  <a:cxn ang="0">
                    <a:pos x="T0" y="T1"/>
                  </a:cxn>
                  <a:cxn ang="0">
                    <a:pos x="T2" y="T3"/>
                  </a:cxn>
                  <a:cxn ang="0">
                    <a:pos x="T4" y="T5"/>
                  </a:cxn>
                  <a:cxn ang="0">
                    <a:pos x="T6" y="T7"/>
                  </a:cxn>
                  <a:cxn ang="0">
                    <a:pos x="T8" y="T9"/>
                  </a:cxn>
                </a:cxnLst>
                <a:rect l="0" t="0" r="r" b="b"/>
                <a:pathLst>
                  <a:path w="6" h="4">
                    <a:moveTo>
                      <a:pt x="0" y="1"/>
                    </a:moveTo>
                    <a:cubicBezTo>
                      <a:pt x="1" y="2"/>
                      <a:pt x="1" y="3"/>
                      <a:pt x="0" y="3"/>
                    </a:cubicBezTo>
                    <a:cubicBezTo>
                      <a:pt x="1" y="3"/>
                      <a:pt x="1" y="4"/>
                      <a:pt x="2" y="4"/>
                    </a:cubicBezTo>
                    <a:cubicBezTo>
                      <a:pt x="2" y="4"/>
                      <a:pt x="2" y="4"/>
                      <a:pt x="2" y="3"/>
                    </a:cubicBezTo>
                    <a:cubicBezTo>
                      <a:pt x="6" y="3"/>
                      <a:pt x="0" y="0"/>
                      <a:pt x="0" y="1"/>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390" name="Freeform 4489"/>
              <p:cNvSpPr>
                <a:spLocks/>
              </p:cNvSpPr>
              <p:nvPr/>
            </p:nvSpPr>
            <p:spPr bwMode="auto">
              <a:xfrm>
                <a:off x="3874" y="3476"/>
                <a:ext cx="1" cy="0"/>
              </a:xfrm>
              <a:custGeom>
                <a:avLst/>
                <a:gdLst>
                  <a:gd name="T0" fmla="*/ 3 w 4"/>
                  <a:gd name="T1" fmla="*/ 3 h 3"/>
                  <a:gd name="T2" fmla="*/ 2 w 4"/>
                  <a:gd name="T3" fmla="*/ 0 h 3"/>
                  <a:gd name="T4" fmla="*/ 3 w 4"/>
                  <a:gd name="T5" fmla="*/ 3 h 3"/>
                </a:gdLst>
                <a:ahLst/>
                <a:cxnLst>
                  <a:cxn ang="0">
                    <a:pos x="T0" y="T1"/>
                  </a:cxn>
                  <a:cxn ang="0">
                    <a:pos x="T2" y="T3"/>
                  </a:cxn>
                  <a:cxn ang="0">
                    <a:pos x="T4" y="T5"/>
                  </a:cxn>
                </a:cxnLst>
                <a:rect l="0" t="0" r="r" b="b"/>
                <a:pathLst>
                  <a:path w="4" h="3">
                    <a:moveTo>
                      <a:pt x="3" y="3"/>
                    </a:moveTo>
                    <a:cubicBezTo>
                      <a:pt x="4" y="3"/>
                      <a:pt x="3" y="0"/>
                      <a:pt x="2" y="0"/>
                    </a:cubicBezTo>
                    <a:cubicBezTo>
                      <a:pt x="2" y="0"/>
                      <a:pt x="0" y="3"/>
                      <a:pt x="3" y="3"/>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391" name="Freeform 4490"/>
              <p:cNvSpPr>
                <a:spLocks/>
              </p:cNvSpPr>
              <p:nvPr/>
            </p:nvSpPr>
            <p:spPr bwMode="auto">
              <a:xfrm>
                <a:off x="3873" y="3476"/>
                <a:ext cx="1" cy="1"/>
              </a:xfrm>
              <a:custGeom>
                <a:avLst/>
                <a:gdLst>
                  <a:gd name="T0" fmla="*/ 3 w 6"/>
                  <a:gd name="T1" fmla="*/ 3 h 4"/>
                  <a:gd name="T2" fmla="*/ 5 w 6"/>
                  <a:gd name="T3" fmla="*/ 0 h 4"/>
                  <a:gd name="T4" fmla="*/ 5 w 6"/>
                  <a:gd name="T5" fmla="*/ 0 h 4"/>
                  <a:gd name="T6" fmla="*/ 3 w 6"/>
                  <a:gd name="T7" fmla="*/ 3 h 4"/>
                </a:gdLst>
                <a:ahLst/>
                <a:cxnLst>
                  <a:cxn ang="0">
                    <a:pos x="T0" y="T1"/>
                  </a:cxn>
                  <a:cxn ang="0">
                    <a:pos x="T2" y="T3"/>
                  </a:cxn>
                  <a:cxn ang="0">
                    <a:pos x="T4" y="T5"/>
                  </a:cxn>
                  <a:cxn ang="0">
                    <a:pos x="T6" y="T7"/>
                  </a:cxn>
                </a:cxnLst>
                <a:rect l="0" t="0" r="r" b="b"/>
                <a:pathLst>
                  <a:path w="6" h="4">
                    <a:moveTo>
                      <a:pt x="3" y="3"/>
                    </a:moveTo>
                    <a:cubicBezTo>
                      <a:pt x="4" y="4"/>
                      <a:pt x="6" y="1"/>
                      <a:pt x="5" y="0"/>
                    </a:cubicBezTo>
                    <a:cubicBezTo>
                      <a:pt x="5" y="0"/>
                      <a:pt x="5" y="0"/>
                      <a:pt x="5" y="0"/>
                    </a:cubicBezTo>
                    <a:cubicBezTo>
                      <a:pt x="4" y="1"/>
                      <a:pt x="0" y="1"/>
                      <a:pt x="3" y="3"/>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392" name="Freeform 4491"/>
              <p:cNvSpPr>
                <a:spLocks/>
              </p:cNvSpPr>
              <p:nvPr/>
            </p:nvSpPr>
            <p:spPr bwMode="auto">
              <a:xfrm>
                <a:off x="3876" y="3476"/>
                <a:ext cx="0" cy="1"/>
              </a:xfrm>
              <a:custGeom>
                <a:avLst/>
                <a:gdLst>
                  <a:gd name="T0" fmla="*/ 3 w 5"/>
                  <a:gd name="T1" fmla="*/ 2 h 6"/>
                  <a:gd name="T2" fmla="*/ 2 w 5"/>
                  <a:gd name="T3" fmla="*/ 2 h 6"/>
                  <a:gd name="T4" fmla="*/ 2 w 5"/>
                  <a:gd name="T5" fmla="*/ 0 h 6"/>
                  <a:gd name="T6" fmla="*/ 1 w 5"/>
                  <a:gd name="T7" fmla="*/ 0 h 6"/>
                  <a:gd name="T8" fmla="*/ 2 w 5"/>
                  <a:gd name="T9" fmla="*/ 2 h 6"/>
                  <a:gd name="T10" fmla="*/ 3 w 5"/>
                  <a:gd name="T11" fmla="*/ 4 h 6"/>
                  <a:gd name="T12" fmla="*/ 4 w 5"/>
                  <a:gd name="T13" fmla="*/ 5 h 6"/>
                  <a:gd name="T14" fmla="*/ 3 w 5"/>
                  <a:gd name="T15" fmla="*/ 6 h 6"/>
                  <a:gd name="T16" fmla="*/ 4 w 5"/>
                  <a:gd name="T17" fmla="*/ 6 h 6"/>
                  <a:gd name="T18" fmla="*/ 4 w 5"/>
                  <a:gd name="T19" fmla="*/ 3 h 6"/>
                  <a:gd name="T20" fmla="*/ 3 w 5"/>
                  <a:gd name="T21"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6">
                    <a:moveTo>
                      <a:pt x="3" y="2"/>
                    </a:moveTo>
                    <a:cubicBezTo>
                      <a:pt x="3" y="2"/>
                      <a:pt x="3" y="2"/>
                      <a:pt x="2" y="2"/>
                    </a:cubicBezTo>
                    <a:cubicBezTo>
                      <a:pt x="2" y="2"/>
                      <a:pt x="2" y="1"/>
                      <a:pt x="2" y="0"/>
                    </a:cubicBezTo>
                    <a:cubicBezTo>
                      <a:pt x="1" y="0"/>
                      <a:pt x="1" y="0"/>
                      <a:pt x="1" y="0"/>
                    </a:cubicBezTo>
                    <a:cubicBezTo>
                      <a:pt x="1" y="2"/>
                      <a:pt x="0" y="2"/>
                      <a:pt x="2" y="2"/>
                    </a:cubicBezTo>
                    <a:cubicBezTo>
                      <a:pt x="2" y="3"/>
                      <a:pt x="1" y="3"/>
                      <a:pt x="3" y="4"/>
                    </a:cubicBezTo>
                    <a:cubicBezTo>
                      <a:pt x="3" y="4"/>
                      <a:pt x="4" y="4"/>
                      <a:pt x="4" y="5"/>
                    </a:cubicBezTo>
                    <a:cubicBezTo>
                      <a:pt x="4" y="6"/>
                      <a:pt x="3" y="6"/>
                      <a:pt x="3" y="6"/>
                    </a:cubicBezTo>
                    <a:cubicBezTo>
                      <a:pt x="3" y="6"/>
                      <a:pt x="3" y="6"/>
                      <a:pt x="4" y="6"/>
                    </a:cubicBezTo>
                    <a:cubicBezTo>
                      <a:pt x="5" y="6"/>
                      <a:pt x="4" y="4"/>
                      <a:pt x="4" y="3"/>
                    </a:cubicBezTo>
                    <a:cubicBezTo>
                      <a:pt x="3" y="3"/>
                      <a:pt x="4" y="2"/>
                      <a:pt x="3" y="2"/>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393" name="Freeform 4492"/>
              <p:cNvSpPr>
                <a:spLocks/>
              </p:cNvSpPr>
              <p:nvPr/>
            </p:nvSpPr>
            <p:spPr bwMode="auto">
              <a:xfrm>
                <a:off x="3876" y="3480"/>
                <a:ext cx="1" cy="0"/>
              </a:xfrm>
              <a:custGeom>
                <a:avLst/>
                <a:gdLst>
                  <a:gd name="T0" fmla="*/ 0 w 2"/>
                  <a:gd name="T1" fmla="*/ 4 h 5"/>
                  <a:gd name="T2" fmla="*/ 2 w 2"/>
                  <a:gd name="T3" fmla="*/ 4 h 5"/>
                  <a:gd name="T4" fmla="*/ 2 w 2"/>
                  <a:gd name="T5" fmla="*/ 1 h 5"/>
                  <a:gd name="T6" fmla="*/ 0 w 2"/>
                  <a:gd name="T7" fmla="*/ 1 h 5"/>
                  <a:gd name="T8" fmla="*/ 0 w 2"/>
                  <a:gd name="T9" fmla="*/ 4 h 5"/>
                </a:gdLst>
                <a:ahLst/>
                <a:cxnLst>
                  <a:cxn ang="0">
                    <a:pos x="T0" y="T1"/>
                  </a:cxn>
                  <a:cxn ang="0">
                    <a:pos x="T2" y="T3"/>
                  </a:cxn>
                  <a:cxn ang="0">
                    <a:pos x="T4" y="T5"/>
                  </a:cxn>
                  <a:cxn ang="0">
                    <a:pos x="T6" y="T7"/>
                  </a:cxn>
                  <a:cxn ang="0">
                    <a:pos x="T8" y="T9"/>
                  </a:cxn>
                </a:cxnLst>
                <a:rect l="0" t="0" r="r" b="b"/>
                <a:pathLst>
                  <a:path w="2" h="5">
                    <a:moveTo>
                      <a:pt x="0" y="4"/>
                    </a:moveTo>
                    <a:cubicBezTo>
                      <a:pt x="0" y="5"/>
                      <a:pt x="2" y="5"/>
                      <a:pt x="2" y="4"/>
                    </a:cubicBezTo>
                    <a:cubicBezTo>
                      <a:pt x="2" y="4"/>
                      <a:pt x="2" y="1"/>
                      <a:pt x="2" y="1"/>
                    </a:cubicBezTo>
                    <a:cubicBezTo>
                      <a:pt x="2" y="0"/>
                      <a:pt x="1" y="0"/>
                      <a:pt x="0" y="1"/>
                    </a:cubicBezTo>
                    <a:cubicBezTo>
                      <a:pt x="1" y="1"/>
                      <a:pt x="0" y="4"/>
                      <a:pt x="0" y="4"/>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394" name="Freeform 4493"/>
              <p:cNvSpPr>
                <a:spLocks/>
              </p:cNvSpPr>
              <p:nvPr/>
            </p:nvSpPr>
            <p:spPr bwMode="auto">
              <a:xfrm>
                <a:off x="3878" y="3478"/>
                <a:ext cx="0" cy="0"/>
              </a:xfrm>
              <a:custGeom>
                <a:avLst/>
                <a:gdLst>
                  <a:gd name="T0" fmla="*/ 2 w 3"/>
                  <a:gd name="T1" fmla="*/ 0 h 2"/>
                  <a:gd name="T2" fmla="*/ 0 w 3"/>
                  <a:gd name="T3" fmla="*/ 0 h 2"/>
                  <a:gd name="T4" fmla="*/ 1 w 3"/>
                  <a:gd name="T5" fmla="*/ 2 h 2"/>
                  <a:gd name="T6" fmla="*/ 3 w 3"/>
                  <a:gd name="T7" fmla="*/ 2 h 2"/>
                  <a:gd name="T8" fmla="*/ 2 w 3"/>
                  <a:gd name="T9" fmla="*/ 0 h 2"/>
                </a:gdLst>
                <a:ahLst/>
                <a:cxnLst>
                  <a:cxn ang="0">
                    <a:pos x="T0" y="T1"/>
                  </a:cxn>
                  <a:cxn ang="0">
                    <a:pos x="T2" y="T3"/>
                  </a:cxn>
                  <a:cxn ang="0">
                    <a:pos x="T4" y="T5"/>
                  </a:cxn>
                  <a:cxn ang="0">
                    <a:pos x="T6" y="T7"/>
                  </a:cxn>
                  <a:cxn ang="0">
                    <a:pos x="T8" y="T9"/>
                  </a:cxn>
                </a:cxnLst>
                <a:rect l="0" t="0" r="r" b="b"/>
                <a:pathLst>
                  <a:path w="3" h="2">
                    <a:moveTo>
                      <a:pt x="2" y="0"/>
                    </a:moveTo>
                    <a:cubicBezTo>
                      <a:pt x="2" y="0"/>
                      <a:pt x="0" y="0"/>
                      <a:pt x="0" y="0"/>
                    </a:cubicBezTo>
                    <a:cubicBezTo>
                      <a:pt x="0" y="1"/>
                      <a:pt x="1" y="1"/>
                      <a:pt x="1" y="2"/>
                    </a:cubicBezTo>
                    <a:cubicBezTo>
                      <a:pt x="2" y="2"/>
                      <a:pt x="2" y="2"/>
                      <a:pt x="3" y="2"/>
                    </a:cubicBezTo>
                    <a:cubicBezTo>
                      <a:pt x="2" y="1"/>
                      <a:pt x="2" y="0"/>
                      <a:pt x="2" y="0"/>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395" name="Freeform 4494"/>
              <p:cNvSpPr>
                <a:spLocks/>
              </p:cNvSpPr>
              <p:nvPr/>
            </p:nvSpPr>
            <p:spPr bwMode="auto">
              <a:xfrm>
                <a:off x="3878" y="3479"/>
                <a:ext cx="0" cy="0"/>
              </a:xfrm>
              <a:custGeom>
                <a:avLst/>
                <a:gdLst>
                  <a:gd name="T0" fmla="*/ 0 w 2"/>
                  <a:gd name="T1" fmla="*/ 2 h 4"/>
                  <a:gd name="T2" fmla="*/ 2 w 2"/>
                  <a:gd name="T3" fmla="*/ 3 h 4"/>
                  <a:gd name="T4" fmla="*/ 1 w 2"/>
                  <a:gd name="T5" fmla="*/ 2 h 4"/>
                  <a:gd name="T6" fmla="*/ 2 w 2"/>
                  <a:gd name="T7" fmla="*/ 0 h 4"/>
                  <a:gd name="T8" fmla="*/ 0 w 2"/>
                  <a:gd name="T9" fmla="*/ 2 h 4"/>
                </a:gdLst>
                <a:ahLst/>
                <a:cxnLst>
                  <a:cxn ang="0">
                    <a:pos x="T0" y="T1"/>
                  </a:cxn>
                  <a:cxn ang="0">
                    <a:pos x="T2" y="T3"/>
                  </a:cxn>
                  <a:cxn ang="0">
                    <a:pos x="T4" y="T5"/>
                  </a:cxn>
                  <a:cxn ang="0">
                    <a:pos x="T6" y="T7"/>
                  </a:cxn>
                  <a:cxn ang="0">
                    <a:pos x="T8" y="T9"/>
                  </a:cxn>
                </a:cxnLst>
                <a:rect l="0" t="0" r="r" b="b"/>
                <a:pathLst>
                  <a:path w="2" h="4">
                    <a:moveTo>
                      <a:pt x="0" y="2"/>
                    </a:moveTo>
                    <a:cubicBezTo>
                      <a:pt x="0" y="2"/>
                      <a:pt x="1" y="4"/>
                      <a:pt x="2" y="3"/>
                    </a:cubicBezTo>
                    <a:cubicBezTo>
                      <a:pt x="1" y="3"/>
                      <a:pt x="1" y="2"/>
                      <a:pt x="1" y="2"/>
                    </a:cubicBezTo>
                    <a:cubicBezTo>
                      <a:pt x="2" y="1"/>
                      <a:pt x="1" y="2"/>
                      <a:pt x="2" y="0"/>
                    </a:cubicBezTo>
                    <a:cubicBezTo>
                      <a:pt x="1" y="0"/>
                      <a:pt x="0" y="1"/>
                      <a:pt x="0" y="2"/>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396" name="Freeform 4495"/>
              <p:cNvSpPr>
                <a:spLocks/>
              </p:cNvSpPr>
              <p:nvPr/>
            </p:nvSpPr>
            <p:spPr bwMode="auto">
              <a:xfrm>
                <a:off x="3878" y="3479"/>
                <a:ext cx="1" cy="1"/>
              </a:xfrm>
              <a:custGeom>
                <a:avLst/>
                <a:gdLst>
                  <a:gd name="T0" fmla="*/ 0 w 5"/>
                  <a:gd name="T1" fmla="*/ 5 h 5"/>
                  <a:gd name="T2" fmla="*/ 2 w 5"/>
                  <a:gd name="T3" fmla="*/ 2 h 5"/>
                  <a:gd name="T4" fmla="*/ 0 w 5"/>
                  <a:gd name="T5" fmla="*/ 5 h 5"/>
                </a:gdLst>
                <a:ahLst/>
                <a:cxnLst>
                  <a:cxn ang="0">
                    <a:pos x="T0" y="T1"/>
                  </a:cxn>
                  <a:cxn ang="0">
                    <a:pos x="T2" y="T3"/>
                  </a:cxn>
                  <a:cxn ang="0">
                    <a:pos x="T4" y="T5"/>
                  </a:cxn>
                </a:cxnLst>
                <a:rect l="0" t="0" r="r" b="b"/>
                <a:pathLst>
                  <a:path w="5" h="5">
                    <a:moveTo>
                      <a:pt x="0" y="5"/>
                    </a:moveTo>
                    <a:cubicBezTo>
                      <a:pt x="1" y="4"/>
                      <a:pt x="5" y="4"/>
                      <a:pt x="2" y="2"/>
                    </a:cubicBezTo>
                    <a:cubicBezTo>
                      <a:pt x="1" y="0"/>
                      <a:pt x="1" y="4"/>
                      <a:pt x="0" y="5"/>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397" name="Freeform 4496"/>
              <p:cNvSpPr>
                <a:spLocks/>
              </p:cNvSpPr>
              <p:nvPr/>
            </p:nvSpPr>
            <p:spPr bwMode="auto">
              <a:xfrm>
                <a:off x="3877" y="3479"/>
                <a:ext cx="1" cy="1"/>
              </a:xfrm>
              <a:custGeom>
                <a:avLst/>
                <a:gdLst>
                  <a:gd name="T0" fmla="*/ 1 w 3"/>
                  <a:gd name="T1" fmla="*/ 4 h 4"/>
                  <a:gd name="T2" fmla="*/ 3 w 3"/>
                  <a:gd name="T3" fmla="*/ 2 h 4"/>
                  <a:gd name="T4" fmla="*/ 2 w 3"/>
                  <a:gd name="T5" fmla="*/ 0 h 4"/>
                  <a:gd name="T6" fmla="*/ 1 w 3"/>
                  <a:gd name="T7" fmla="*/ 0 h 4"/>
                  <a:gd name="T8" fmla="*/ 2 w 3"/>
                  <a:gd name="T9" fmla="*/ 1 h 4"/>
                  <a:gd name="T10" fmla="*/ 0 w 3"/>
                  <a:gd name="T11" fmla="*/ 3 h 4"/>
                  <a:gd name="T12" fmla="*/ 1 w 3"/>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3" h="4">
                    <a:moveTo>
                      <a:pt x="1" y="4"/>
                    </a:moveTo>
                    <a:cubicBezTo>
                      <a:pt x="2" y="4"/>
                      <a:pt x="2" y="2"/>
                      <a:pt x="3" y="2"/>
                    </a:cubicBezTo>
                    <a:cubicBezTo>
                      <a:pt x="3" y="2"/>
                      <a:pt x="3" y="1"/>
                      <a:pt x="2" y="0"/>
                    </a:cubicBezTo>
                    <a:cubicBezTo>
                      <a:pt x="2" y="0"/>
                      <a:pt x="1" y="0"/>
                      <a:pt x="1" y="0"/>
                    </a:cubicBezTo>
                    <a:cubicBezTo>
                      <a:pt x="1" y="0"/>
                      <a:pt x="1" y="1"/>
                      <a:pt x="2" y="1"/>
                    </a:cubicBezTo>
                    <a:cubicBezTo>
                      <a:pt x="1" y="2"/>
                      <a:pt x="1" y="2"/>
                      <a:pt x="0" y="3"/>
                    </a:cubicBezTo>
                    <a:cubicBezTo>
                      <a:pt x="0" y="3"/>
                      <a:pt x="1" y="4"/>
                      <a:pt x="1" y="4"/>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398" name="Freeform 4497"/>
              <p:cNvSpPr>
                <a:spLocks/>
              </p:cNvSpPr>
              <p:nvPr/>
            </p:nvSpPr>
            <p:spPr bwMode="auto">
              <a:xfrm>
                <a:off x="3879" y="3480"/>
                <a:ext cx="0" cy="1"/>
              </a:xfrm>
              <a:custGeom>
                <a:avLst/>
                <a:gdLst>
                  <a:gd name="T0" fmla="*/ 3 w 3"/>
                  <a:gd name="T1" fmla="*/ 4 h 5"/>
                  <a:gd name="T2" fmla="*/ 2 w 3"/>
                  <a:gd name="T3" fmla="*/ 1 h 5"/>
                  <a:gd name="T4" fmla="*/ 0 w 3"/>
                  <a:gd name="T5" fmla="*/ 1 h 5"/>
                  <a:gd name="T6" fmla="*/ 0 w 3"/>
                  <a:gd name="T7" fmla="*/ 2 h 5"/>
                  <a:gd name="T8" fmla="*/ 0 w 3"/>
                  <a:gd name="T9" fmla="*/ 5 h 5"/>
                  <a:gd name="T10" fmla="*/ 3 w 3"/>
                  <a:gd name="T11" fmla="*/ 4 h 5"/>
                </a:gdLst>
                <a:ahLst/>
                <a:cxnLst>
                  <a:cxn ang="0">
                    <a:pos x="T0" y="T1"/>
                  </a:cxn>
                  <a:cxn ang="0">
                    <a:pos x="T2" y="T3"/>
                  </a:cxn>
                  <a:cxn ang="0">
                    <a:pos x="T4" y="T5"/>
                  </a:cxn>
                  <a:cxn ang="0">
                    <a:pos x="T6" y="T7"/>
                  </a:cxn>
                  <a:cxn ang="0">
                    <a:pos x="T8" y="T9"/>
                  </a:cxn>
                  <a:cxn ang="0">
                    <a:pos x="T10" y="T11"/>
                  </a:cxn>
                </a:cxnLst>
                <a:rect l="0" t="0" r="r" b="b"/>
                <a:pathLst>
                  <a:path w="3" h="5">
                    <a:moveTo>
                      <a:pt x="3" y="4"/>
                    </a:moveTo>
                    <a:cubicBezTo>
                      <a:pt x="3" y="3"/>
                      <a:pt x="3" y="2"/>
                      <a:pt x="2" y="1"/>
                    </a:cubicBezTo>
                    <a:cubicBezTo>
                      <a:pt x="2" y="1"/>
                      <a:pt x="0" y="0"/>
                      <a:pt x="0" y="1"/>
                    </a:cubicBezTo>
                    <a:cubicBezTo>
                      <a:pt x="1" y="1"/>
                      <a:pt x="0" y="2"/>
                      <a:pt x="0" y="2"/>
                    </a:cubicBezTo>
                    <a:cubicBezTo>
                      <a:pt x="1" y="3"/>
                      <a:pt x="0" y="4"/>
                      <a:pt x="0" y="5"/>
                    </a:cubicBezTo>
                    <a:cubicBezTo>
                      <a:pt x="1" y="5"/>
                      <a:pt x="3" y="4"/>
                      <a:pt x="3" y="4"/>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399" name="Freeform 4498"/>
              <p:cNvSpPr>
                <a:spLocks/>
              </p:cNvSpPr>
              <p:nvPr/>
            </p:nvSpPr>
            <p:spPr bwMode="auto">
              <a:xfrm>
                <a:off x="3879" y="3480"/>
                <a:ext cx="0"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1" y="0"/>
                      <a:pt x="1" y="0"/>
                      <a:pt x="0" y="0"/>
                    </a:cubicBezTo>
                    <a:cubicBezTo>
                      <a:pt x="1" y="0"/>
                      <a:pt x="1" y="0"/>
                      <a:pt x="1" y="0"/>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400" name="Freeform 4499"/>
              <p:cNvSpPr>
                <a:spLocks/>
              </p:cNvSpPr>
              <p:nvPr/>
            </p:nvSpPr>
            <p:spPr bwMode="auto">
              <a:xfrm>
                <a:off x="3877" y="3481"/>
                <a:ext cx="0" cy="1"/>
              </a:xfrm>
              <a:custGeom>
                <a:avLst/>
                <a:gdLst>
                  <a:gd name="T0" fmla="*/ 4 w 4"/>
                  <a:gd name="T1" fmla="*/ 2 h 5"/>
                  <a:gd name="T2" fmla="*/ 3 w 4"/>
                  <a:gd name="T3" fmla="*/ 1 h 5"/>
                  <a:gd name="T4" fmla="*/ 3 w 4"/>
                  <a:gd name="T5" fmla="*/ 1 h 5"/>
                  <a:gd name="T6" fmla="*/ 2 w 4"/>
                  <a:gd name="T7" fmla="*/ 1 h 5"/>
                  <a:gd name="T8" fmla="*/ 1 w 4"/>
                  <a:gd name="T9" fmla="*/ 0 h 5"/>
                  <a:gd name="T10" fmla="*/ 1 w 4"/>
                  <a:gd name="T11" fmla="*/ 2 h 5"/>
                  <a:gd name="T12" fmla="*/ 1 w 4"/>
                  <a:gd name="T13" fmla="*/ 4 h 5"/>
                  <a:gd name="T14" fmla="*/ 3 w 4"/>
                  <a:gd name="T15" fmla="*/ 4 h 5"/>
                  <a:gd name="T16" fmla="*/ 4 w 4"/>
                  <a:gd name="T17"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5">
                    <a:moveTo>
                      <a:pt x="4" y="2"/>
                    </a:moveTo>
                    <a:cubicBezTo>
                      <a:pt x="4" y="2"/>
                      <a:pt x="3" y="2"/>
                      <a:pt x="3" y="1"/>
                    </a:cubicBezTo>
                    <a:cubicBezTo>
                      <a:pt x="3" y="1"/>
                      <a:pt x="3" y="1"/>
                      <a:pt x="3" y="1"/>
                    </a:cubicBezTo>
                    <a:cubicBezTo>
                      <a:pt x="3" y="1"/>
                      <a:pt x="2" y="1"/>
                      <a:pt x="2" y="1"/>
                    </a:cubicBezTo>
                    <a:cubicBezTo>
                      <a:pt x="2" y="1"/>
                      <a:pt x="1" y="0"/>
                      <a:pt x="1" y="0"/>
                    </a:cubicBezTo>
                    <a:cubicBezTo>
                      <a:pt x="0" y="0"/>
                      <a:pt x="1" y="1"/>
                      <a:pt x="1" y="2"/>
                    </a:cubicBezTo>
                    <a:cubicBezTo>
                      <a:pt x="1" y="2"/>
                      <a:pt x="0" y="3"/>
                      <a:pt x="1" y="4"/>
                    </a:cubicBezTo>
                    <a:cubicBezTo>
                      <a:pt x="1" y="5"/>
                      <a:pt x="2" y="5"/>
                      <a:pt x="3" y="4"/>
                    </a:cubicBezTo>
                    <a:cubicBezTo>
                      <a:pt x="3" y="4"/>
                      <a:pt x="3" y="2"/>
                      <a:pt x="4" y="2"/>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401" name="Freeform 4500"/>
              <p:cNvSpPr>
                <a:spLocks/>
              </p:cNvSpPr>
              <p:nvPr/>
            </p:nvSpPr>
            <p:spPr bwMode="auto">
              <a:xfrm>
                <a:off x="3877" y="3481"/>
                <a:ext cx="1" cy="0"/>
              </a:xfrm>
              <a:custGeom>
                <a:avLst/>
                <a:gdLst>
                  <a:gd name="T0" fmla="*/ 1 w 5"/>
                  <a:gd name="T1" fmla="*/ 0 h 5"/>
                  <a:gd name="T2" fmla="*/ 0 w 5"/>
                  <a:gd name="T3" fmla="*/ 1 h 5"/>
                  <a:gd name="T4" fmla="*/ 2 w 5"/>
                  <a:gd name="T5" fmla="*/ 2 h 5"/>
                  <a:gd name="T6" fmla="*/ 1 w 5"/>
                  <a:gd name="T7" fmla="*/ 3 h 5"/>
                  <a:gd name="T8" fmla="*/ 2 w 5"/>
                  <a:gd name="T9" fmla="*/ 5 h 5"/>
                  <a:gd name="T10" fmla="*/ 4 w 5"/>
                  <a:gd name="T11" fmla="*/ 5 h 5"/>
                  <a:gd name="T12" fmla="*/ 5 w 5"/>
                  <a:gd name="T13" fmla="*/ 2 h 5"/>
                  <a:gd name="T14" fmla="*/ 3 w 5"/>
                  <a:gd name="T15" fmla="*/ 1 h 5"/>
                  <a:gd name="T16" fmla="*/ 1 w 5"/>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5">
                    <a:moveTo>
                      <a:pt x="1" y="0"/>
                    </a:moveTo>
                    <a:cubicBezTo>
                      <a:pt x="1" y="0"/>
                      <a:pt x="0" y="1"/>
                      <a:pt x="0" y="1"/>
                    </a:cubicBezTo>
                    <a:cubicBezTo>
                      <a:pt x="0" y="2"/>
                      <a:pt x="0" y="3"/>
                      <a:pt x="2" y="2"/>
                    </a:cubicBezTo>
                    <a:cubicBezTo>
                      <a:pt x="1" y="3"/>
                      <a:pt x="1" y="3"/>
                      <a:pt x="1" y="3"/>
                    </a:cubicBezTo>
                    <a:cubicBezTo>
                      <a:pt x="2" y="3"/>
                      <a:pt x="1" y="4"/>
                      <a:pt x="2" y="5"/>
                    </a:cubicBezTo>
                    <a:cubicBezTo>
                      <a:pt x="3" y="5"/>
                      <a:pt x="4" y="4"/>
                      <a:pt x="4" y="5"/>
                    </a:cubicBezTo>
                    <a:cubicBezTo>
                      <a:pt x="2" y="4"/>
                      <a:pt x="5" y="3"/>
                      <a:pt x="5" y="2"/>
                    </a:cubicBezTo>
                    <a:cubicBezTo>
                      <a:pt x="4" y="2"/>
                      <a:pt x="4" y="1"/>
                      <a:pt x="3" y="1"/>
                    </a:cubicBezTo>
                    <a:cubicBezTo>
                      <a:pt x="2" y="0"/>
                      <a:pt x="2" y="1"/>
                      <a:pt x="1" y="0"/>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402" name="Freeform 4501"/>
              <p:cNvSpPr>
                <a:spLocks/>
              </p:cNvSpPr>
              <p:nvPr/>
            </p:nvSpPr>
            <p:spPr bwMode="auto">
              <a:xfrm>
                <a:off x="3878" y="3481"/>
                <a:ext cx="0" cy="0"/>
              </a:xfrm>
              <a:custGeom>
                <a:avLst/>
                <a:gdLst>
                  <a:gd name="T0" fmla="*/ 1 w 3"/>
                  <a:gd name="T1" fmla="*/ 1 h 3"/>
                  <a:gd name="T2" fmla="*/ 2 w 3"/>
                  <a:gd name="T3" fmla="*/ 2 h 3"/>
                  <a:gd name="T4" fmla="*/ 1 w 3"/>
                  <a:gd name="T5" fmla="*/ 1 h 3"/>
                </a:gdLst>
                <a:ahLst/>
                <a:cxnLst>
                  <a:cxn ang="0">
                    <a:pos x="T0" y="T1"/>
                  </a:cxn>
                  <a:cxn ang="0">
                    <a:pos x="T2" y="T3"/>
                  </a:cxn>
                  <a:cxn ang="0">
                    <a:pos x="T4" y="T5"/>
                  </a:cxn>
                </a:cxnLst>
                <a:rect l="0" t="0" r="r" b="b"/>
                <a:pathLst>
                  <a:path w="3" h="3">
                    <a:moveTo>
                      <a:pt x="1" y="1"/>
                    </a:moveTo>
                    <a:cubicBezTo>
                      <a:pt x="0" y="2"/>
                      <a:pt x="1" y="3"/>
                      <a:pt x="2" y="2"/>
                    </a:cubicBezTo>
                    <a:cubicBezTo>
                      <a:pt x="3" y="2"/>
                      <a:pt x="2" y="0"/>
                      <a:pt x="1" y="1"/>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403" name="Freeform 4502"/>
              <p:cNvSpPr>
                <a:spLocks/>
              </p:cNvSpPr>
              <p:nvPr/>
            </p:nvSpPr>
            <p:spPr bwMode="auto">
              <a:xfrm>
                <a:off x="3876" y="3479"/>
                <a:ext cx="1" cy="1"/>
              </a:xfrm>
              <a:custGeom>
                <a:avLst/>
                <a:gdLst>
                  <a:gd name="T0" fmla="*/ 1 w 4"/>
                  <a:gd name="T1" fmla="*/ 3 h 7"/>
                  <a:gd name="T2" fmla="*/ 3 w 4"/>
                  <a:gd name="T3" fmla="*/ 1 h 7"/>
                  <a:gd name="T4" fmla="*/ 1 w 4"/>
                  <a:gd name="T5" fmla="*/ 2 h 7"/>
                  <a:gd name="T6" fmla="*/ 0 w 4"/>
                  <a:gd name="T7" fmla="*/ 3 h 7"/>
                  <a:gd name="T8" fmla="*/ 1 w 4"/>
                  <a:gd name="T9" fmla="*/ 3 h 7"/>
                </a:gdLst>
                <a:ahLst/>
                <a:cxnLst>
                  <a:cxn ang="0">
                    <a:pos x="T0" y="T1"/>
                  </a:cxn>
                  <a:cxn ang="0">
                    <a:pos x="T2" y="T3"/>
                  </a:cxn>
                  <a:cxn ang="0">
                    <a:pos x="T4" y="T5"/>
                  </a:cxn>
                  <a:cxn ang="0">
                    <a:pos x="T6" y="T7"/>
                  </a:cxn>
                  <a:cxn ang="0">
                    <a:pos x="T8" y="T9"/>
                  </a:cxn>
                </a:cxnLst>
                <a:rect l="0" t="0" r="r" b="b"/>
                <a:pathLst>
                  <a:path w="4" h="7">
                    <a:moveTo>
                      <a:pt x="1" y="3"/>
                    </a:moveTo>
                    <a:cubicBezTo>
                      <a:pt x="3" y="7"/>
                      <a:pt x="4" y="0"/>
                      <a:pt x="3" y="1"/>
                    </a:cubicBezTo>
                    <a:cubicBezTo>
                      <a:pt x="2" y="1"/>
                      <a:pt x="1" y="2"/>
                      <a:pt x="1" y="2"/>
                    </a:cubicBezTo>
                    <a:cubicBezTo>
                      <a:pt x="1" y="2"/>
                      <a:pt x="1" y="2"/>
                      <a:pt x="0" y="3"/>
                    </a:cubicBezTo>
                    <a:cubicBezTo>
                      <a:pt x="1" y="3"/>
                      <a:pt x="1" y="3"/>
                      <a:pt x="1" y="3"/>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404" name="Freeform 4503"/>
              <p:cNvSpPr>
                <a:spLocks/>
              </p:cNvSpPr>
              <p:nvPr/>
            </p:nvSpPr>
            <p:spPr bwMode="auto">
              <a:xfrm>
                <a:off x="3877" y="3479"/>
                <a:ext cx="0" cy="0"/>
              </a:xfrm>
              <a:custGeom>
                <a:avLst/>
                <a:gdLst>
                  <a:gd name="T0" fmla="*/ 1 w 4"/>
                  <a:gd name="T1" fmla="*/ 3 h 4"/>
                  <a:gd name="T2" fmla="*/ 4 w 4"/>
                  <a:gd name="T3" fmla="*/ 1 h 4"/>
                  <a:gd name="T4" fmla="*/ 1 w 4"/>
                  <a:gd name="T5" fmla="*/ 3 h 4"/>
                </a:gdLst>
                <a:ahLst/>
                <a:cxnLst>
                  <a:cxn ang="0">
                    <a:pos x="T0" y="T1"/>
                  </a:cxn>
                  <a:cxn ang="0">
                    <a:pos x="T2" y="T3"/>
                  </a:cxn>
                  <a:cxn ang="0">
                    <a:pos x="T4" y="T5"/>
                  </a:cxn>
                </a:cxnLst>
                <a:rect l="0" t="0" r="r" b="b"/>
                <a:pathLst>
                  <a:path w="4" h="4">
                    <a:moveTo>
                      <a:pt x="1" y="3"/>
                    </a:moveTo>
                    <a:cubicBezTo>
                      <a:pt x="2" y="4"/>
                      <a:pt x="4" y="1"/>
                      <a:pt x="4" y="1"/>
                    </a:cubicBezTo>
                    <a:cubicBezTo>
                      <a:pt x="4" y="1"/>
                      <a:pt x="0" y="0"/>
                      <a:pt x="1" y="3"/>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405" name="Freeform 4504"/>
              <p:cNvSpPr>
                <a:spLocks/>
              </p:cNvSpPr>
              <p:nvPr/>
            </p:nvSpPr>
            <p:spPr bwMode="auto">
              <a:xfrm>
                <a:off x="3876" y="3478"/>
                <a:ext cx="1" cy="1"/>
              </a:xfrm>
              <a:custGeom>
                <a:avLst/>
                <a:gdLst>
                  <a:gd name="T0" fmla="*/ 1 w 4"/>
                  <a:gd name="T1" fmla="*/ 3 h 5"/>
                  <a:gd name="T2" fmla="*/ 4 w 4"/>
                  <a:gd name="T3" fmla="*/ 4 h 5"/>
                  <a:gd name="T4" fmla="*/ 4 w 4"/>
                  <a:gd name="T5" fmla="*/ 4 h 5"/>
                  <a:gd name="T6" fmla="*/ 1 w 4"/>
                  <a:gd name="T7" fmla="*/ 3 h 5"/>
                </a:gdLst>
                <a:ahLst/>
                <a:cxnLst>
                  <a:cxn ang="0">
                    <a:pos x="T0" y="T1"/>
                  </a:cxn>
                  <a:cxn ang="0">
                    <a:pos x="T2" y="T3"/>
                  </a:cxn>
                  <a:cxn ang="0">
                    <a:pos x="T4" y="T5"/>
                  </a:cxn>
                  <a:cxn ang="0">
                    <a:pos x="T6" y="T7"/>
                  </a:cxn>
                </a:cxnLst>
                <a:rect l="0" t="0" r="r" b="b"/>
                <a:pathLst>
                  <a:path w="4" h="5">
                    <a:moveTo>
                      <a:pt x="1" y="3"/>
                    </a:moveTo>
                    <a:cubicBezTo>
                      <a:pt x="0" y="5"/>
                      <a:pt x="3" y="5"/>
                      <a:pt x="4" y="4"/>
                    </a:cubicBezTo>
                    <a:cubicBezTo>
                      <a:pt x="4" y="4"/>
                      <a:pt x="4" y="4"/>
                      <a:pt x="4" y="4"/>
                    </a:cubicBezTo>
                    <a:cubicBezTo>
                      <a:pt x="3" y="4"/>
                      <a:pt x="2" y="0"/>
                      <a:pt x="1" y="3"/>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406" name="Freeform 4505"/>
              <p:cNvSpPr>
                <a:spLocks/>
              </p:cNvSpPr>
              <p:nvPr/>
            </p:nvSpPr>
            <p:spPr bwMode="auto">
              <a:xfrm>
                <a:off x="3877" y="3480"/>
                <a:ext cx="0" cy="1"/>
              </a:xfrm>
              <a:custGeom>
                <a:avLst/>
                <a:gdLst>
                  <a:gd name="T0" fmla="*/ 3 w 5"/>
                  <a:gd name="T1" fmla="*/ 4 h 7"/>
                  <a:gd name="T2" fmla="*/ 4 w 5"/>
                  <a:gd name="T3" fmla="*/ 3 h 7"/>
                  <a:gd name="T4" fmla="*/ 4 w 5"/>
                  <a:gd name="T5" fmla="*/ 2 h 7"/>
                  <a:gd name="T6" fmla="*/ 5 w 5"/>
                  <a:gd name="T7" fmla="*/ 1 h 7"/>
                  <a:gd name="T8" fmla="*/ 5 w 5"/>
                  <a:gd name="T9" fmla="*/ 1 h 7"/>
                  <a:gd name="T10" fmla="*/ 3 w 5"/>
                  <a:gd name="T11" fmla="*/ 2 h 7"/>
                  <a:gd name="T12" fmla="*/ 2 w 5"/>
                  <a:gd name="T13" fmla="*/ 3 h 7"/>
                  <a:gd name="T14" fmla="*/ 1 w 5"/>
                  <a:gd name="T15" fmla="*/ 5 h 7"/>
                  <a:gd name="T16" fmla="*/ 0 w 5"/>
                  <a:gd name="T17" fmla="*/ 5 h 7"/>
                  <a:gd name="T18" fmla="*/ 0 w 5"/>
                  <a:gd name="T19" fmla="*/ 5 h 7"/>
                  <a:gd name="T20" fmla="*/ 3 w 5"/>
                  <a:gd name="T21"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7">
                    <a:moveTo>
                      <a:pt x="3" y="4"/>
                    </a:moveTo>
                    <a:cubicBezTo>
                      <a:pt x="3" y="4"/>
                      <a:pt x="4" y="4"/>
                      <a:pt x="4" y="3"/>
                    </a:cubicBezTo>
                    <a:cubicBezTo>
                      <a:pt x="4" y="3"/>
                      <a:pt x="4" y="3"/>
                      <a:pt x="4" y="2"/>
                    </a:cubicBezTo>
                    <a:cubicBezTo>
                      <a:pt x="4" y="2"/>
                      <a:pt x="5" y="2"/>
                      <a:pt x="5" y="1"/>
                    </a:cubicBezTo>
                    <a:cubicBezTo>
                      <a:pt x="5" y="1"/>
                      <a:pt x="5" y="1"/>
                      <a:pt x="5" y="1"/>
                    </a:cubicBezTo>
                    <a:cubicBezTo>
                      <a:pt x="4" y="1"/>
                      <a:pt x="3" y="0"/>
                      <a:pt x="3" y="2"/>
                    </a:cubicBezTo>
                    <a:cubicBezTo>
                      <a:pt x="2" y="3"/>
                      <a:pt x="2" y="2"/>
                      <a:pt x="2" y="3"/>
                    </a:cubicBezTo>
                    <a:cubicBezTo>
                      <a:pt x="2" y="4"/>
                      <a:pt x="2" y="5"/>
                      <a:pt x="1" y="5"/>
                    </a:cubicBezTo>
                    <a:cubicBezTo>
                      <a:pt x="1" y="5"/>
                      <a:pt x="1" y="5"/>
                      <a:pt x="0" y="5"/>
                    </a:cubicBezTo>
                    <a:cubicBezTo>
                      <a:pt x="0" y="4"/>
                      <a:pt x="0" y="4"/>
                      <a:pt x="0" y="5"/>
                    </a:cubicBezTo>
                    <a:cubicBezTo>
                      <a:pt x="1" y="7"/>
                      <a:pt x="3" y="5"/>
                      <a:pt x="3" y="4"/>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407" name="Freeform 4506"/>
              <p:cNvSpPr>
                <a:spLocks/>
              </p:cNvSpPr>
              <p:nvPr/>
            </p:nvSpPr>
            <p:spPr bwMode="auto">
              <a:xfrm>
                <a:off x="3878" y="3482"/>
                <a:ext cx="1" cy="0"/>
              </a:xfrm>
              <a:custGeom>
                <a:avLst/>
                <a:gdLst>
                  <a:gd name="T0" fmla="*/ 0 w 3"/>
                  <a:gd name="T1" fmla="*/ 3 h 4"/>
                  <a:gd name="T2" fmla="*/ 2 w 3"/>
                  <a:gd name="T3" fmla="*/ 3 h 4"/>
                  <a:gd name="T4" fmla="*/ 2 w 3"/>
                  <a:gd name="T5" fmla="*/ 1 h 4"/>
                  <a:gd name="T6" fmla="*/ 3 w 3"/>
                  <a:gd name="T7" fmla="*/ 0 h 4"/>
                  <a:gd name="T8" fmla="*/ 0 w 3"/>
                  <a:gd name="T9" fmla="*/ 3 h 4"/>
                </a:gdLst>
                <a:ahLst/>
                <a:cxnLst>
                  <a:cxn ang="0">
                    <a:pos x="T0" y="T1"/>
                  </a:cxn>
                  <a:cxn ang="0">
                    <a:pos x="T2" y="T3"/>
                  </a:cxn>
                  <a:cxn ang="0">
                    <a:pos x="T4" y="T5"/>
                  </a:cxn>
                  <a:cxn ang="0">
                    <a:pos x="T6" y="T7"/>
                  </a:cxn>
                  <a:cxn ang="0">
                    <a:pos x="T8" y="T9"/>
                  </a:cxn>
                </a:cxnLst>
                <a:rect l="0" t="0" r="r" b="b"/>
                <a:pathLst>
                  <a:path w="3" h="4">
                    <a:moveTo>
                      <a:pt x="0" y="3"/>
                    </a:moveTo>
                    <a:cubicBezTo>
                      <a:pt x="0" y="4"/>
                      <a:pt x="1" y="4"/>
                      <a:pt x="2" y="3"/>
                    </a:cubicBezTo>
                    <a:cubicBezTo>
                      <a:pt x="2" y="3"/>
                      <a:pt x="2" y="2"/>
                      <a:pt x="2" y="1"/>
                    </a:cubicBezTo>
                    <a:cubicBezTo>
                      <a:pt x="3" y="1"/>
                      <a:pt x="3" y="1"/>
                      <a:pt x="3" y="0"/>
                    </a:cubicBezTo>
                    <a:cubicBezTo>
                      <a:pt x="2" y="0"/>
                      <a:pt x="0" y="1"/>
                      <a:pt x="0" y="3"/>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408" name="Freeform 4507"/>
              <p:cNvSpPr>
                <a:spLocks/>
              </p:cNvSpPr>
              <p:nvPr/>
            </p:nvSpPr>
            <p:spPr bwMode="auto">
              <a:xfrm>
                <a:off x="3877" y="3483"/>
                <a:ext cx="2" cy="1"/>
              </a:xfrm>
              <a:custGeom>
                <a:avLst/>
                <a:gdLst>
                  <a:gd name="T0" fmla="*/ 5 w 10"/>
                  <a:gd name="T1" fmla="*/ 0 h 8"/>
                  <a:gd name="T2" fmla="*/ 5 w 10"/>
                  <a:gd name="T3" fmla="*/ 2 h 8"/>
                  <a:gd name="T4" fmla="*/ 3 w 10"/>
                  <a:gd name="T5" fmla="*/ 2 h 8"/>
                  <a:gd name="T6" fmla="*/ 3 w 10"/>
                  <a:gd name="T7" fmla="*/ 2 h 8"/>
                  <a:gd name="T8" fmla="*/ 3 w 10"/>
                  <a:gd name="T9" fmla="*/ 3 h 8"/>
                  <a:gd name="T10" fmla="*/ 1 w 10"/>
                  <a:gd name="T11" fmla="*/ 3 h 8"/>
                  <a:gd name="T12" fmla="*/ 1 w 10"/>
                  <a:gd name="T13" fmla="*/ 4 h 8"/>
                  <a:gd name="T14" fmla="*/ 1 w 10"/>
                  <a:gd name="T15" fmla="*/ 7 h 8"/>
                  <a:gd name="T16" fmla="*/ 4 w 10"/>
                  <a:gd name="T17" fmla="*/ 6 h 8"/>
                  <a:gd name="T18" fmla="*/ 6 w 10"/>
                  <a:gd name="T19" fmla="*/ 5 h 8"/>
                  <a:gd name="T20" fmla="*/ 7 w 10"/>
                  <a:gd name="T21" fmla="*/ 3 h 8"/>
                  <a:gd name="T22" fmla="*/ 9 w 10"/>
                  <a:gd name="T23" fmla="*/ 3 h 8"/>
                  <a:gd name="T24" fmla="*/ 8 w 10"/>
                  <a:gd name="T25" fmla="*/ 1 h 8"/>
                  <a:gd name="T26" fmla="*/ 9 w 10"/>
                  <a:gd name="T27" fmla="*/ 0 h 8"/>
                  <a:gd name="T28" fmla="*/ 6 w 10"/>
                  <a:gd name="T29" fmla="*/ 0 h 8"/>
                  <a:gd name="T30" fmla="*/ 5 w 10"/>
                  <a:gd name="T3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 h="8">
                    <a:moveTo>
                      <a:pt x="5" y="0"/>
                    </a:moveTo>
                    <a:cubicBezTo>
                      <a:pt x="5" y="1"/>
                      <a:pt x="5" y="2"/>
                      <a:pt x="5" y="2"/>
                    </a:cubicBezTo>
                    <a:cubicBezTo>
                      <a:pt x="4" y="2"/>
                      <a:pt x="4" y="2"/>
                      <a:pt x="3" y="2"/>
                    </a:cubicBezTo>
                    <a:cubicBezTo>
                      <a:pt x="3" y="2"/>
                      <a:pt x="3" y="2"/>
                      <a:pt x="3" y="2"/>
                    </a:cubicBezTo>
                    <a:cubicBezTo>
                      <a:pt x="3" y="2"/>
                      <a:pt x="3" y="3"/>
                      <a:pt x="3" y="3"/>
                    </a:cubicBezTo>
                    <a:cubicBezTo>
                      <a:pt x="2" y="3"/>
                      <a:pt x="1" y="3"/>
                      <a:pt x="1" y="3"/>
                    </a:cubicBezTo>
                    <a:cubicBezTo>
                      <a:pt x="0" y="4"/>
                      <a:pt x="1" y="4"/>
                      <a:pt x="1" y="4"/>
                    </a:cubicBezTo>
                    <a:cubicBezTo>
                      <a:pt x="1" y="5"/>
                      <a:pt x="0" y="6"/>
                      <a:pt x="1" y="7"/>
                    </a:cubicBezTo>
                    <a:cubicBezTo>
                      <a:pt x="1" y="8"/>
                      <a:pt x="3" y="6"/>
                      <a:pt x="4" y="6"/>
                    </a:cubicBezTo>
                    <a:cubicBezTo>
                      <a:pt x="4" y="6"/>
                      <a:pt x="5" y="5"/>
                      <a:pt x="6" y="5"/>
                    </a:cubicBezTo>
                    <a:cubicBezTo>
                      <a:pt x="8" y="5"/>
                      <a:pt x="7" y="4"/>
                      <a:pt x="7" y="3"/>
                    </a:cubicBezTo>
                    <a:cubicBezTo>
                      <a:pt x="8" y="3"/>
                      <a:pt x="8" y="3"/>
                      <a:pt x="9" y="3"/>
                    </a:cubicBezTo>
                    <a:cubicBezTo>
                      <a:pt x="8" y="3"/>
                      <a:pt x="8" y="2"/>
                      <a:pt x="8" y="1"/>
                    </a:cubicBezTo>
                    <a:cubicBezTo>
                      <a:pt x="8" y="1"/>
                      <a:pt x="10" y="1"/>
                      <a:pt x="9" y="0"/>
                    </a:cubicBezTo>
                    <a:cubicBezTo>
                      <a:pt x="8" y="0"/>
                      <a:pt x="7" y="0"/>
                      <a:pt x="6" y="0"/>
                    </a:cubicBezTo>
                    <a:cubicBezTo>
                      <a:pt x="5" y="0"/>
                      <a:pt x="5" y="0"/>
                      <a:pt x="5" y="0"/>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409" name="Freeform 4508"/>
              <p:cNvSpPr>
                <a:spLocks/>
              </p:cNvSpPr>
              <p:nvPr/>
            </p:nvSpPr>
            <p:spPr bwMode="auto">
              <a:xfrm>
                <a:off x="3878" y="3484"/>
                <a:ext cx="1" cy="1"/>
              </a:xfrm>
              <a:custGeom>
                <a:avLst/>
                <a:gdLst>
                  <a:gd name="T0" fmla="*/ 4 w 4"/>
                  <a:gd name="T1" fmla="*/ 4 h 7"/>
                  <a:gd name="T2" fmla="*/ 4 w 4"/>
                  <a:gd name="T3" fmla="*/ 4 h 7"/>
                  <a:gd name="T4" fmla="*/ 3 w 4"/>
                  <a:gd name="T5" fmla="*/ 3 h 7"/>
                  <a:gd name="T6" fmla="*/ 3 w 4"/>
                  <a:gd name="T7" fmla="*/ 2 h 7"/>
                  <a:gd name="T8" fmla="*/ 0 w 4"/>
                  <a:gd name="T9" fmla="*/ 6 h 7"/>
                  <a:gd name="T10" fmla="*/ 2 w 4"/>
                  <a:gd name="T11" fmla="*/ 6 h 7"/>
                  <a:gd name="T12" fmla="*/ 2 w 4"/>
                  <a:gd name="T13" fmla="*/ 7 h 7"/>
                  <a:gd name="T14" fmla="*/ 4 w 4"/>
                  <a:gd name="T15" fmla="*/ 4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7">
                    <a:moveTo>
                      <a:pt x="4" y="4"/>
                    </a:moveTo>
                    <a:cubicBezTo>
                      <a:pt x="4" y="4"/>
                      <a:pt x="4" y="4"/>
                      <a:pt x="4" y="4"/>
                    </a:cubicBezTo>
                    <a:cubicBezTo>
                      <a:pt x="4" y="4"/>
                      <a:pt x="3" y="4"/>
                      <a:pt x="3" y="3"/>
                    </a:cubicBezTo>
                    <a:cubicBezTo>
                      <a:pt x="3" y="3"/>
                      <a:pt x="3" y="3"/>
                      <a:pt x="3" y="2"/>
                    </a:cubicBezTo>
                    <a:cubicBezTo>
                      <a:pt x="1" y="0"/>
                      <a:pt x="2" y="6"/>
                      <a:pt x="0" y="6"/>
                    </a:cubicBezTo>
                    <a:cubicBezTo>
                      <a:pt x="1" y="6"/>
                      <a:pt x="1" y="6"/>
                      <a:pt x="2" y="6"/>
                    </a:cubicBezTo>
                    <a:cubicBezTo>
                      <a:pt x="2" y="6"/>
                      <a:pt x="2" y="7"/>
                      <a:pt x="2" y="7"/>
                    </a:cubicBezTo>
                    <a:cubicBezTo>
                      <a:pt x="3" y="7"/>
                      <a:pt x="3" y="4"/>
                      <a:pt x="4" y="4"/>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410" name="Freeform 4509"/>
              <p:cNvSpPr>
                <a:spLocks/>
              </p:cNvSpPr>
              <p:nvPr/>
            </p:nvSpPr>
            <p:spPr bwMode="auto">
              <a:xfrm>
                <a:off x="3878" y="3486"/>
                <a:ext cx="1" cy="0"/>
              </a:xfrm>
              <a:custGeom>
                <a:avLst/>
                <a:gdLst>
                  <a:gd name="T0" fmla="*/ 2 w 5"/>
                  <a:gd name="T1" fmla="*/ 2 h 4"/>
                  <a:gd name="T2" fmla="*/ 1 w 5"/>
                  <a:gd name="T3" fmla="*/ 3 h 4"/>
                  <a:gd name="T4" fmla="*/ 3 w 5"/>
                  <a:gd name="T5" fmla="*/ 2 h 4"/>
                  <a:gd name="T6" fmla="*/ 5 w 5"/>
                  <a:gd name="T7" fmla="*/ 2 h 4"/>
                  <a:gd name="T8" fmla="*/ 3 w 5"/>
                  <a:gd name="T9" fmla="*/ 0 h 4"/>
                  <a:gd name="T10" fmla="*/ 2 w 5"/>
                  <a:gd name="T11" fmla="*/ 2 h 4"/>
                </a:gdLst>
                <a:ahLst/>
                <a:cxnLst>
                  <a:cxn ang="0">
                    <a:pos x="T0" y="T1"/>
                  </a:cxn>
                  <a:cxn ang="0">
                    <a:pos x="T2" y="T3"/>
                  </a:cxn>
                  <a:cxn ang="0">
                    <a:pos x="T4" y="T5"/>
                  </a:cxn>
                  <a:cxn ang="0">
                    <a:pos x="T6" y="T7"/>
                  </a:cxn>
                  <a:cxn ang="0">
                    <a:pos x="T8" y="T9"/>
                  </a:cxn>
                  <a:cxn ang="0">
                    <a:pos x="T10" y="T11"/>
                  </a:cxn>
                </a:cxnLst>
                <a:rect l="0" t="0" r="r" b="b"/>
                <a:pathLst>
                  <a:path w="5" h="4">
                    <a:moveTo>
                      <a:pt x="2" y="2"/>
                    </a:moveTo>
                    <a:cubicBezTo>
                      <a:pt x="2" y="3"/>
                      <a:pt x="0" y="2"/>
                      <a:pt x="1" y="3"/>
                    </a:cubicBezTo>
                    <a:cubicBezTo>
                      <a:pt x="2" y="4"/>
                      <a:pt x="4" y="3"/>
                      <a:pt x="3" y="2"/>
                    </a:cubicBezTo>
                    <a:cubicBezTo>
                      <a:pt x="4" y="2"/>
                      <a:pt x="4" y="2"/>
                      <a:pt x="5" y="2"/>
                    </a:cubicBezTo>
                    <a:cubicBezTo>
                      <a:pt x="4" y="2"/>
                      <a:pt x="4" y="0"/>
                      <a:pt x="3" y="0"/>
                    </a:cubicBezTo>
                    <a:cubicBezTo>
                      <a:pt x="2" y="0"/>
                      <a:pt x="2" y="2"/>
                      <a:pt x="2" y="2"/>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411" name="Freeform 4510"/>
              <p:cNvSpPr>
                <a:spLocks/>
              </p:cNvSpPr>
              <p:nvPr/>
            </p:nvSpPr>
            <p:spPr bwMode="auto">
              <a:xfrm>
                <a:off x="3861" y="3448"/>
                <a:ext cx="1" cy="1"/>
              </a:xfrm>
              <a:custGeom>
                <a:avLst/>
                <a:gdLst>
                  <a:gd name="T0" fmla="*/ 4 w 7"/>
                  <a:gd name="T1" fmla="*/ 1 h 7"/>
                  <a:gd name="T2" fmla="*/ 3 w 7"/>
                  <a:gd name="T3" fmla="*/ 4 h 7"/>
                  <a:gd name="T4" fmla="*/ 2 w 7"/>
                  <a:gd name="T5" fmla="*/ 4 h 7"/>
                  <a:gd name="T6" fmla="*/ 1 w 7"/>
                  <a:gd name="T7" fmla="*/ 5 h 7"/>
                  <a:gd name="T8" fmla="*/ 5 w 7"/>
                  <a:gd name="T9" fmla="*/ 2 h 7"/>
                  <a:gd name="T10" fmla="*/ 7 w 7"/>
                  <a:gd name="T11" fmla="*/ 1 h 7"/>
                  <a:gd name="T12" fmla="*/ 4 w 7"/>
                  <a:gd name="T13" fmla="*/ 1 h 7"/>
                </a:gdLst>
                <a:ahLst/>
                <a:cxnLst>
                  <a:cxn ang="0">
                    <a:pos x="T0" y="T1"/>
                  </a:cxn>
                  <a:cxn ang="0">
                    <a:pos x="T2" y="T3"/>
                  </a:cxn>
                  <a:cxn ang="0">
                    <a:pos x="T4" y="T5"/>
                  </a:cxn>
                  <a:cxn ang="0">
                    <a:pos x="T6" y="T7"/>
                  </a:cxn>
                  <a:cxn ang="0">
                    <a:pos x="T8" y="T9"/>
                  </a:cxn>
                  <a:cxn ang="0">
                    <a:pos x="T10" y="T11"/>
                  </a:cxn>
                  <a:cxn ang="0">
                    <a:pos x="T12" y="T13"/>
                  </a:cxn>
                </a:cxnLst>
                <a:rect l="0" t="0" r="r" b="b"/>
                <a:pathLst>
                  <a:path w="7" h="7">
                    <a:moveTo>
                      <a:pt x="4" y="1"/>
                    </a:moveTo>
                    <a:cubicBezTo>
                      <a:pt x="3" y="2"/>
                      <a:pt x="4" y="3"/>
                      <a:pt x="3" y="4"/>
                    </a:cubicBezTo>
                    <a:cubicBezTo>
                      <a:pt x="3" y="4"/>
                      <a:pt x="2" y="4"/>
                      <a:pt x="2" y="4"/>
                    </a:cubicBezTo>
                    <a:cubicBezTo>
                      <a:pt x="2" y="4"/>
                      <a:pt x="0" y="3"/>
                      <a:pt x="1" y="5"/>
                    </a:cubicBezTo>
                    <a:cubicBezTo>
                      <a:pt x="2" y="7"/>
                      <a:pt x="5" y="3"/>
                      <a:pt x="5" y="2"/>
                    </a:cubicBezTo>
                    <a:cubicBezTo>
                      <a:pt x="6" y="2"/>
                      <a:pt x="7" y="2"/>
                      <a:pt x="7" y="1"/>
                    </a:cubicBezTo>
                    <a:cubicBezTo>
                      <a:pt x="6" y="0"/>
                      <a:pt x="4" y="1"/>
                      <a:pt x="4" y="1"/>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412" name="Freeform 4511"/>
              <p:cNvSpPr>
                <a:spLocks/>
              </p:cNvSpPr>
              <p:nvPr/>
            </p:nvSpPr>
            <p:spPr bwMode="auto">
              <a:xfrm>
                <a:off x="3862" y="3447"/>
                <a:ext cx="1" cy="1"/>
              </a:xfrm>
              <a:custGeom>
                <a:avLst/>
                <a:gdLst>
                  <a:gd name="T0" fmla="*/ 2 w 7"/>
                  <a:gd name="T1" fmla="*/ 1 h 3"/>
                  <a:gd name="T2" fmla="*/ 6 w 7"/>
                  <a:gd name="T3" fmla="*/ 2 h 3"/>
                  <a:gd name="T4" fmla="*/ 2 w 7"/>
                  <a:gd name="T5" fmla="*/ 1 h 3"/>
                </a:gdLst>
                <a:ahLst/>
                <a:cxnLst>
                  <a:cxn ang="0">
                    <a:pos x="T0" y="T1"/>
                  </a:cxn>
                  <a:cxn ang="0">
                    <a:pos x="T2" y="T3"/>
                  </a:cxn>
                  <a:cxn ang="0">
                    <a:pos x="T4" y="T5"/>
                  </a:cxn>
                </a:cxnLst>
                <a:rect l="0" t="0" r="r" b="b"/>
                <a:pathLst>
                  <a:path w="7" h="3">
                    <a:moveTo>
                      <a:pt x="2" y="1"/>
                    </a:moveTo>
                    <a:cubicBezTo>
                      <a:pt x="0" y="3"/>
                      <a:pt x="6" y="3"/>
                      <a:pt x="6" y="2"/>
                    </a:cubicBezTo>
                    <a:cubicBezTo>
                      <a:pt x="7" y="0"/>
                      <a:pt x="2" y="1"/>
                      <a:pt x="2" y="1"/>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413" name="Freeform 4512"/>
              <p:cNvSpPr>
                <a:spLocks/>
              </p:cNvSpPr>
              <p:nvPr/>
            </p:nvSpPr>
            <p:spPr bwMode="auto">
              <a:xfrm>
                <a:off x="3863" y="3447"/>
                <a:ext cx="1" cy="0"/>
              </a:xfrm>
              <a:custGeom>
                <a:avLst/>
                <a:gdLst>
                  <a:gd name="T0" fmla="*/ 1 w 4"/>
                  <a:gd name="T1" fmla="*/ 1 h 2"/>
                  <a:gd name="T2" fmla="*/ 0 w 4"/>
                  <a:gd name="T3" fmla="*/ 2 h 2"/>
                  <a:gd name="T4" fmla="*/ 3 w 4"/>
                  <a:gd name="T5" fmla="*/ 1 h 2"/>
                  <a:gd name="T6" fmla="*/ 1 w 4"/>
                  <a:gd name="T7" fmla="*/ 1 h 2"/>
                </a:gdLst>
                <a:ahLst/>
                <a:cxnLst>
                  <a:cxn ang="0">
                    <a:pos x="T0" y="T1"/>
                  </a:cxn>
                  <a:cxn ang="0">
                    <a:pos x="T2" y="T3"/>
                  </a:cxn>
                  <a:cxn ang="0">
                    <a:pos x="T4" y="T5"/>
                  </a:cxn>
                  <a:cxn ang="0">
                    <a:pos x="T6" y="T7"/>
                  </a:cxn>
                </a:cxnLst>
                <a:rect l="0" t="0" r="r" b="b"/>
                <a:pathLst>
                  <a:path w="4" h="2">
                    <a:moveTo>
                      <a:pt x="1" y="1"/>
                    </a:moveTo>
                    <a:cubicBezTo>
                      <a:pt x="1" y="1"/>
                      <a:pt x="0" y="2"/>
                      <a:pt x="0" y="2"/>
                    </a:cubicBezTo>
                    <a:cubicBezTo>
                      <a:pt x="1" y="2"/>
                      <a:pt x="4" y="2"/>
                      <a:pt x="3" y="1"/>
                    </a:cubicBezTo>
                    <a:cubicBezTo>
                      <a:pt x="3" y="1"/>
                      <a:pt x="2" y="0"/>
                      <a:pt x="1" y="1"/>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414" name="Freeform 4513"/>
              <p:cNvSpPr>
                <a:spLocks/>
              </p:cNvSpPr>
              <p:nvPr/>
            </p:nvSpPr>
            <p:spPr bwMode="auto">
              <a:xfrm>
                <a:off x="3860" y="3446"/>
                <a:ext cx="1" cy="0"/>
              </a:xfrm>
              <a:custGeom>
                <a:avLst/>
                <a:gdLst>
                  <a:gd name="T0" fmla="*/ 0 w 4"/>
                  <a:gd name="T1" fmla="*/ 0 h 3"/>
                  <a:gd name="T2" fmla="*/ 2 w 4"/>
                  <a:gd name="T3" fmla="*/ 3 h 3"/>
                  <a:gd name="T4" fmla="*/ 0 w 4"/>
                  <a:gd name="T5" fmla="*/ 0 h 3"/>
                </a:gdLst>
                <a:ahLst/>
                <a:cxnLst>
                  <a:cxn ang="0">
                    <a:pos x="T0" y="T1"/>
                  </a:cxn>
                  <a:cxn ang="0">
                    <a:pos x="T2" y="T3"/>
                  </a:cxn>
                  <a:cxn ang="0">
                    <a:pos x="T4" y="T5"/>
                  </a:cxn>
                </a:cxnLst>
                <a:rect l="0" t="0" r="r" b="b"/>
                <a:pathLst>
                  <a:path w="4" h="3">
                    <a:moveTo>
                      <a:pt x="0" y="0"/>
                    </a:moveTo>
                    <a:cubicBezTo>
                      <a:pt x="0" y="1"/>
                      <a:pt x="1" y="3"/>
                      <a:pt x="2" y="3"/>
                    </a:cubicBezTo>
                    <a:cubicBezTo>
                      <a:pt x="4" y="3"/>
                      <a:pt x="2" y="0"/>
                      <a:pt x="0" y="0"/>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415" name="Freeform 4514"/>
              <p:cNvSpPr>
                <a:spLocks/>
              </p:cNvSpPr>
              <p:nvPr/>
            </p:nvSpPr>
            <p:spPr bwMode="auto">
              <a:xfrm>
                <a:off x="3865" y="3452"/>
                <a:ext cx="0" cy="0"/>
              </a:xfrm>
              <a:custGeom>
                <a:avLst/>
                <a:gdLst>
                  <a:gd name="T0" fmla="*/ 3 w 3"/>
                  <a:gd name="T1" fmla="*/ 0 h 3"/>
                  <a:gd name="T2" fmla="*/ 1 w 3"/>
                  <a:gd name="T3" fmla="*/ 2 h 3"/>
                  <a:gd name="T4" fmla="*/ 3 w 3"/>
                  <a:gd name="T5" fmla="*/ 0 h 3"/>
                </a:gdLst>
                <a:ahLst/>
                <a:cxnLst>
                  <a:cxn ang="0">
                    <a:pos x="T0" y="T1"/>
                  </a:cxn>
                  <a:cxn ang="0">
                    <a:pos x="T2" y="T3"/>
                  </a:cxn>
                  <a:cxn ang="0">
                    <a:pos x="T4" y="T5"/>
                  </a:cxn>
                </a:cxnLst>
                <a:rect l="0" t="0" r="r" b="b"/>
                <a:pathLst>
                  <a:path w="3" h="3">
                    <a:moveTo>
                      <a:pt x="3" y="0"/>
                    </a:moveTo>
                    <a:cubicBezTo>
                      <a:pt x="2" y="0"/>
                      <a:pt x="0" y="1"/>
                      <a:pt x="1" y="2"/>
                    </a:cubicBezTo>
                    <a:cubicBezTo>
                      <a:pt x="3" y="3"/>
                      <a:pt x="3" y="0"/>
                      <a:pt x="3" y="0"/>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416" name="Freeform 4515"/>
              <p:cNvSpPr>
                <a:spLocks/>
              </p:cNvSpPr>
              <p:nvPr/>
            </p:nvSpPr>
            <p:spPr bwMode="auto">
              <a:xfrm>
                <a:off x="3865" y="3452"/>
                <a:ext cx="0" cy="1"/>
              </a:xfrm>
              <a:custGeom>
                <a:avLst/>
                <a:gdLst>
                  <a:gd name="T0" fmla="*/ 0 w 4"/>
                  <a:gd name="T1" fmla="*/ 2 h 2"/>
                  <a:gd name="T2" fmla="*/ 3 w 4"/>
                  <a:gd name="T3" fmla="*/ 2 h 2"/>
                  <a:gd name="T4" fmla="*/ 4 w 4"/>
                  <a:gd name="T5" fmla="*/ 1 h 2"/>
                  <a:gd name="T6" fmla="*/ 0 w 4"/>
                  <a:gd name="T7" fmla="*/ 2 h 2"/>
                </a:gdLst>
                <a:ahLst/>
                <a:cxnLst>
                  <a:cxn ang="0">
                    <a:pos x="T0" y="T1"/>
                  </a:cxn>
                  <a:cxn ang="0">
                    <a:pos x="T2" y="T3"/>
                  </a:cxn>
                  <a:cxn ang="0">
                    <a:pos x="T4" y="T5"/>
                  </a:cxn>
                  <a:cxn ang="0">
                    <a:pos x="T6" y="T7"/>
                  </a:cxn>
                </a:cxnLst>
                <a:rect l="0" t="0" r="r" b="b"/>
                <a:pathLst>
                  <a:path w="4" h="2">
                    <a:moveTo>
                      <a:pt x="0" y="2"/>
                    </a:moveTo>
                    <a:cubicBezTo>
                      <a:pt x="1" y="2"/>
                      <a:pt x="2" y="2"/>
                      <a:pt x="3" y="2"/>
                    </a:cubicBezTo>
                    <a:cubicBezTo>
                      <a:pt x="3" y="1"/>
                      <a:pt x="3" y="1"/>
                      <a:pt x="4" y="1"/>
                    </a:cubicBezTo>
                    <a:cubicBezTo>
                      <a:pt x="3" y="0"/>
                      <a:pt x="0" y="0"/>
                      <a:pt x="0" y="2"/>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417" name="Freeform 4516"/>
              <p:cNvSpPr>
                <a:spLocks/>
              </p:cNvSpPr>
              <p:nvPr/>
            </p:nvSpPr>
            <p:spPr bwMode="auto">
              <a:xfrm>
                <a:off x="3867" y="3455"/>
                <a:ext cx="1" cy="1"/>
              </a:xfrm>
              <a:custGeom>
                <a:avLst/>
                <a:gdLst>
                  <a:gd name="T0" fmla="*/ 0 w 3"/>
                  <a:gd name="T1" fmla="*/ 2 h 4"/>
                  <a:gd name="T2" fmla="*/ 2 w 3"/>
                  <a:gd name="T3" fmla="*/ 4 h 4"/>
                  <a:gd name="T4" fmla="*/ 3 w 3"/>
                  <a:gd name="T5" fmla="*/ 1 h 4"/>
                  <a:gd name="T6" fmla="*/ 0 w 3"/>
                  <a:gd name="T7" fmla="*/ 2 h 4"/>
                </a:gdLst>
                <a:ahLst/>
                <a:cxnLst>
                  <a:cxn ang="0">
                    <a:pos x="T0" y="T1"/>
                  </a:cxn>
                  <a:cxn ang="0">
                    <a:pos x="T2" y="T3"/>
                  </a:cxn>
                  <a:cxn ang="0">
                    <a:pos x="T4" y="T5"/>
                  </a:cxn>
                  <a:cxn ang="0">
                    <a:pos x="T6" y="T7"/>
                  </a:cxn>
                </a:cxnLst>
                <a:rect l="0" t="0" r="r" b="b"/>
                <a:pathLst>
                  <a:path w="3" h="4">
                    <a:moveTo>
                      <a:pt x="0" y="2"/>
                    </a:moveTo>
                    <a:cubicBezTo>
                      <a:pt x="0" y="4"/>
                      <a:pt x="1" y="4"/>
                      <a:pt x="2" y="4"/>
                    </a:cubicBezTo>
                    <a:cubicBezTo>
                      <a:pt x="2" y="4"/>
                      <a:pt x="3" y="1"/>
                      <a:pt x="3" y="1"/>
                    </a:cubicBezTo>
                    <a:cubicBezTo>
                      <a:pt x="3" y="0"/>
                      <a:pt x="0" y="2"/>
                      <a:pt x="0" y="2"/>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418" name="Freeform 4517"/>
              <p:cNvSpPr>
                <a:spLocks/>
              </p:cNvSpPr>
              <p:nvPr/>
            </p:nvSpPr>
            <p:spPr bwMode="auto">
              <a:xfrm>
                <a:off x="3867" y="3455"/>
                <a:ext cx="0" cy="0"/>
              </a:xfrm>
              <a:custGeom>
                <a:avLst/>
                <a:gdLst>
                  <a:gd name="T0" fmla="*/ 1 w 3"/>
                  <a:gd name="T1" fmla="*/ 1 h 2"/>
                  <a:gd name="T2" fmla="*/ 2 w 3"/>
                  <a:gd name="T3" fmla="*/ 1 h 2"/>
                  <a:gd name="T4" fmla="*/ 1 w 3"/>
                  <a:gd name="T5" fmla="*/ 1 h 2"/>
                </a:gdLst>
                <a:ahLst/>
                <a:cxnLst>
                  <a:cxn ang="0">
                    <a:pos x="T0" y="T1"/>
                  </a:cxn>
                  <a:cxn ang="0">
                    <a:pos x="T2" y="T3"/>
                  </a:cxn>
                  <a:cxn ang="0">
                    <a:pos x="T4" y="T5"/>
                  </a:cxn>
                </a:cxnLst>
                <a:rect l="0" t="0" r="r" b="b"/>
                <a:pathLst>
                  <a:path w="3" h="2">
                    <a:moveTo>
                      <a:pt x="1" y="1"/>
                    </a:moveTo>
                    <a:cubicBezTo>
                      <a:pt x="2" y="2"/>
                      <a:pt x="3" y="2"/>
                      <a:pt x="2" y="1"/>
                    </a:cubicBezTo>
                    <a:cubicBezTo>
                      <a:pt x="2" y="0"/>
                      <a:pt x="0" y="0"/>
                      <a:pt x="1" y="1"/>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419" name="Freeform 4518"/>
              <p:cNvSpPr>
                <a:spLocks/>
              </p:cNvSpPr>
              <p:nvPr/>
            </p:nvSpPr>
            <p:spPr bwMode="auto">
              <a:xfrm>
                <a:off x="3867" y="3454"/>
                <a:ext cx="0" cy="1"/>
              </a:xfrm>
              <a:custGeom>
                <a:avLst/>
                <a:gdLst>
                  <a:gd name="T0" fmla="*/ 0 w 3"/>
                  <a:gd name="T1" fmla="*/ 3 h 3"/>
                  <a:gd name="T2" fmla="*/ 3 w 3"/>
                  <a:gd name="T3" fmla="*/ 1 h 3"/>
                  <a:gd name="T4" fmla="*/ 0 w 3"/>
                  <a:gd name="T5" fmla="*/ 3 h 3"/>
                </a:gdLst>
                <a:ahLst/>
                <a:cxnLst>
                  <a:cxn ang="0">
                    <a:pos x="T0" y="T1"/>
                  </a:cxn>
                  <a:cxn ang="0">
                    <a:pos x="T2" y="T3"/>
                  </a:cxn>
                  <a:cxn ang="0">
                    <a:pos x="T4" y="T5"/>
                  </a:cxn>
                </a:cxnLst>
                <a:rect l="0" t="0" r="r" b="b"/>
                <a:pathLst>
                  <a:path w="3" h="3">
                    <a:moveTo>
                      <a:pt x="0" y="3"/>
                    </a:moveTo>
                    <a:cubicBezTo>
                      <a:pt x="0" y="3"/>
                      <a:pt x="3" y="2"/>
                      <a:pt x="3" y="1"/>
                    </a:cubicBezTo>
                    <a:cubicBezTo>
                      <a:pt x="3" y="0"/>
                      <a:pt x="0" y="2"/>
                      <a:pt x="0" y="3"/>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420" name="Freeform 4519"/>
              <p:cNvSpPr>
                <a:spLocks/>
              </p:cNvSpPr>
              <p:nvPr/>
            </p:nvSpPr>
            <p:spPr bwMode="auto">
              <a:xfrm>
                <a:off x="3872" y="3460"/>
                <a:ext cx="1" cy="0"/>
              </a:xfrm>
              <a:custGeom>
                <a:avLst/>
                <a:gdLst>
                  <a:gd name="T0" fmla="*/ 0 w 4"/>
                  <a:gd name="T1" fmla="*/ 4 h 4"/>
                  <a:gd name="T2" fmla="*/ 1 w 4"/>
                  <a:gd name="T3" fmla="*/ 4 h 4"/>
                  <a:gd name="T4" fmla="*/ 4 w 4"/>
                  <a:gd name="T5" fmla="*/ 2 h 4"/>
                  <a:gd name="T6" fmla="*/ 0 w 4"/>
                  <a:gd name="T7" fmla="*/ 4 h 4"/>
                </a:gdLst>
                <a:ahLst/>
                <a:cxnLst>
                  <a:cxn ang="0">
                    <a:pos x="T0" y="T1"/>
                  </a:cxn>
                  <a:cxn ang="0">
                    <a:pos x="T2" y="T3"/>
                  </a:cxn>
                  <a:cxn ang="0">
                    <a:pos x="T4" y="T5"/>
                  </a:cxn>
                  <a:cxn ang="0">
                    <a:pos x="T6" y="T7"/>
                  </a:cxn>
                </a:cxnLst>
                <a:rect l="0" t="0" r="r" b="b"/>
                <a:pathLst>
                  <a:path w="4" h="4">
                    <a:moveTo>
                      <a:pt x="0" y="4"/>
                    </a:moveTo>
                    <a:cubicBezTo>
                      <a:pt x="1" y="4"/>
                      <a:pt x="1" y="4"/>
                      <a:pt x="1" y="4"/>
                    </a:cubicBezTo>
                    <a:cubicBezTo>
                      <a:pt x="2" y="4"/>
                      <a:pt x="3" y="3"/>
                      <a:pt x="4" y="2"/>
                    </a:cubicBezTo>
                    <a:cubicBezTo>
                      <a:pt x="4" y="0"/>
                      <a:pt x="0" y="2"/>
                      <a:pt x="0" y="4"/>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421" name="Freeform 4520"/>
              <p:cNvSpPr>
                <a:spLocks/>
              </p:cNvSpPr>
              <p:nvPr/>
            </p:nvSpPr>
            <p:spPr bwMode="auto">
              <a:xfrm>
                <a:off x="3873" y="3462"/>
                <a:ext cx="1" cy="0"/>
              </a:xfrm>
              <a:custGeom>
                <a:avLst/>
                <a:gdLst>
                  <a:gd name="T0" fmla="*/ 2 w 4"/>
                  <a:gd name="T1" fmla="*/ 1 h 4"/>
                  <a:gd name="T2" fmla="*/ 0 w 4"/>
                  <a:gd name="T3" fmla="*/ 2 h 4"/>
                  <a:gd name="T4" fmla="*/ 2 w 4"/>
                  <a:gd name="T5" fmla="*/ 2 h 4"/>
                  <a:gd name="T6" fmla="*/ 3 w 4"/>
                  <a:gd name="T7" fmla="*/ 3 h 4"/>
                  <a:gd name="T8" fmla="*/ 2 w 4"/>
                  <a:gd name="T9" fmla="*/ 1 h 4"/>
                </a:gdLst>
                <a:ahLst/>
                <a:cxnLst>
                  <a:cxn ang="0">
                    <a:pos x="T0" y="T1"/>
                  </a:cxn>
                  <a:cxn ang="0">
                    <a:pos x="T2" y="T3"/>
                  </a:cxn>
                  <a:cxn ang="0">
                    <a:pos x="T4" y="T5"/>
                  </a:cxn>
                  <a:cxn ang="0">
                    <a:pos x="T6" y="T7"/>
                  </a:cxn>
                  <a:cxn ang="0">
                    <a:pos x="T8" y="T9"/>
                  </a:cxn>
                </a:cxnLst>
                <a:rect l="0" t="0" r="r" b="b"/>
                <a:pathLst>
                  <a:path w="4" h="4">
                    <a:moveTo>
                      <a:pt x="2" y="1"/>
                    </a:moveTo>
                    <a:cubicBezTo>
                      <a:pt x="0" y="0"/>
                      <a:pt x="1" y="2"/>
                      <a:pt x="0" y="2"/>
                    </a:cubicBezTo>
                    <a:cubicBezTo>
                      <a:pt x="1" y="2"/>
                      <a:pt x="1" y="3"/>
                      <a:pt x="2" y="2"/>
                    </a:cubicBezTo>
                    <a:cubicBezTo>
                      <a:pt x="2" y="2"/>
                      <a:pt x="2" y="4"/>
                      <a:pt x="3" y="3"/>
                    </a:cubicBezTo>
                    <a:cubicBezTo>
                      <a:pt x="4" y="3"/>
                      <a:pt x="3" y="1"/>
                      <a:pt x="2" y="1"/>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422" name="Freeform 4521"/>
              <p:cNvSpPr>
                <a:spLocks/>
              </p:cNvSpPr>
              <p:nvPr/>
            </p:nvSpPr>
            <p:spPr bwMode="auto">
              <a:xfrm>
                <a:off x="3873" y="3462"/>
                <a:ext cx="0" cy="1"/>
              </a:xfrm>
              <a:custGeom>
                <a:avLst/>
                <a:gdLst>
                  <a:gd name="T0" fmla="*/ 1 w 2"/>
                  <a:gd name="T1" fmla="*/ 1 h 3"/>
                  <a:gd name="T2" fmla="*/ 0 w 2"/>
                  <a:gd name="T3" fmla="*/ 3 h 3"/>
                  <a:gd name="T4" fmla="*/ 2 w 2"/>
                  <a:gd name="T5" fmla="*/ 3 h 3"/>
                  <a:gd name="T6" fmla="*/ 1 w 2"/>
                  <a:gd name="T7" fmla="*/ 1 h 3"/>
                </a:gdLst>
                <a:ahLst/>
                <a:cxnLst>
                  <a:cxn ang="0">
                    <a:pos x="T0" y="T1"/>
                  </a:cxn>
                  <a:cxn ang="0">
                    <a:pos x="T2" y="T3"/>
                  </a:cxn>
                  <a:cxn ang="0">
                    <a:pos x="T4" y="T5"/>
                  </a:cxn>
                  <a:cxn ang="0">
                    <a:pos x="T6" y="T7"/>
                  </a:cxn>
                </a:cxnLst>
                <a:rect l="0" t="0" r="r" b="b"/>
                <a:pathLst>
                  <a:path w="2" h="3">
                    <a:moveTo>
                      <a:pt x="1" y="1"/>
                    </a:moveTo>
                    <a:cubicBezTo>
                      <a:pt x="0" y="1"/>
                      <a:pt x="0" y="3"/>
                      <a:pt x="0" y="3"/>
                    </a:cubicBezTo>
                    <a:cubicBezTo>
                      <a:pt x="1" y="3"/>
                      <a:pt x="1" y="3"/>
                      <a:pt x="2" y="3"/>
                    </a:cubicBezTo>
                    <a:cubicBezTo>
                      <a:pt x="2" y="2"/>
                      <a:pt x="2" y="0"/>
                      <a:pt x="1" y="1"/>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423" name="Freeform 4522"/>
              <p:cNvSpPr>
                <a:spLocks/>
              </p:cNvSpPr>
              <p:nvPr/>
            </p:nvSpPr>
            <p:spPr bwMode="auto">
              <a:xfrm>
                <a:off x="3873" y="3463"/>
                <a:ext cx="0" cy="1"/>
              </a:xfrm>
              <a:custGeom>
                <a:avLst/>
                <a:gdLst>
                  <a:gd name="T0" fmla="*/ 0 w 3"/>
                  <a:gd name="T1" fmla="*/ 2 h 3"/>
                  <a:gd name="T2" fmla="*/ 3 w 3"/>
                  <a:gd name="T3" fmla="*/ 1 h 3"/>
                  <a:gd name="T4" fmla="*/ 1 w 3"/>
                  <a:gd name="T5" fmla="*/ 0 h 3"/>
                  <a:gd name="T6" fmla="*/ 0 w 3"/>
                  <a:gd name="T7" fmla="*/ 2 h 3"/>
                </a:gdLst>
                <a:ahLst/>
                <a:cxnLst>
                  <a:cxn ang="0">
                    <a:pos x="T0" y="T1"/>
                  </a:cxn>
                  <a:cxn ang="0">
                    <a:pos x="T2" y="T3"/>
                  </a:cxn>
                  <a:cxn ang="0">
                    <a:pos x="T4" y="T5"/>
                  </a:cxn>
                  <a:cxn ang="0">
                    <a:pos x="T6" y="T7"/>
                  </a:cxn>
                </a:cxnLst>
                <a:rect l="0" t="0" r="r" b="b"/>
                <a:pathLst>
                  <a:path w="3" h="3">
                    <a:moveTo>
                      <a:pt x="0" y="2"/>
                    </a:moveTo>
                    <a:cubicBezTo>
                      <a:pt x="2" y="3"/>
                      <a:pt x="2" y="2"/>
                      <a:pt x="3" y="1"/>
                    </a:cubicBezTo>
                    <a:cubicBezTo>
                      <a:pt x="3" y="1"/>
                      <a:pt x="1" y="0"/>
                      <a:pt x="1" y="0"/>
                    </a:cubicBezTo>
                    <a:cubicBezTo>
                      <a:pt x="0" y="0"/>
                      <a:pt x="0" y="1"/>
                      <a:pt x="0" y="2"/>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424" name="Freeform 4523"/>
              <p:cNvSpPr>
                <a:spLocks/>
              </p:cNvSpPr>
              <p:nvPr/>
            </p:nvSpPr>
            <p:spPr bwMode="auto">
              <a:xfrm>
                <a:off x="3871" y="3464"/>
                <a:ext cx="1" cy="1"/>
              </a:xfrm>
              <a:custGeom>
                <a:avLst/>
                <a:gdLst>
                  <a:gd name="T0" fmla="*/ 1 w 4"/>
                  <a:gd name="T1" fmla="*/ 5 h 5"/>
                  <a:gd name="T2" fmla="*/ 3 w 4"/>
                  <a:gd name="T3" fmla="*/ 4 h 5"/>
                  <a:gd name="T4" fmla="*/ 3 w 4"/>
                  <a:gd name="T5" fmla="*/ 1 h 5"/>
                  <a:gd name="T6" fmla="*/ 2 w 4"/>
                  <a:gd name="T7" fmla="*/ 3 h 5"/>
                  <a:gd name="T8" fmla="*/ 1 w 4"/>
                  <a:gd name="T9" fmla="*/ 5 h 5"/>
                </a:gdLst>
                <a:ahLst/>
                <a:cxnLst>
                  <a:cxn ang="0">
                    <a:pos x="T0" y="T1"/>
                  </a:cxn>
                  <a:cxn ang="0">
                    <a:pos x="T2" y="T3"/>
                  </a:cxn>
                  <a:cxn ang="0">
                    <a:pos x="T4" y="T5"/>
                  </a:cxn>
                  <a:cxn ang="0">
                    <a:pos x="T6" y="T7"/>
                  </a:cxn>
                  <a:cxn ang="0">
                    <a:pos x="T8" y="T9"/>
                  </a:cxn>
                </a:cxnLst>
                <a:rect l="0" t="0" r="r" b="b"/>
                <a:pathLst>
                  <a:path w="4" h="5">
                    <a:moveTo>
                      <a:pt x="1" y="5"/>
                    </a:moveTo>
                    <a:cubicBezTo>
                      <a:pt x="1" y="5"/>
                      <a:pt x="3" y="4"/>
                      <a:pt x="3" y="4"/>
                    </a:cubicBezTo>
                    <a:cubicBezTo>
                      <a:pt x="4" y="3"/>
                      <a:pt x="4" y="0"/>
                      <a:pt x="3" y="1"/>
                    </a:cubicBezTo>
                    <a:cubicBezTo>
                      <a:pt x="1" y="1"/>
                      <a:pt x="3" y="2"/>
                      <a:pt x="2" y="3"/>
                    </a:cubicBezTo>
                    <a:cubicBezTo>
                      <a:pt x="2" y="4"/>
                      <a:pt x="0" y="3"/>
                      <a:pt x="1" y="5"/>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425" name="Freeform 4524"/>
              <p:cNvSpPr>
                <a:spLocks/>
              </p:cNvSpPr>
              <p:nvPr/>
            </p:nvSpPr>
            <p:spPr bwMode="auto">
              <a:xfrm>
                <a:off x="3872" y="3464"/>
                <a:ext cx="1" cy="0"/>
              </a:xfrm>
              <a:custGeom>
                <a:avLst/>
                <a:gdLst>
                  <a:gd name="T0" fmla="*/ 1 w 5"/>
                  <a:gd name="T1" fmla="*/ 3 h 3"/>
                  <a:gd name="T2" fmla="*/ 4 w 5"/>
                  <a:gd name="T3" fmla="*/ 2 h 3"/>
                  <a:gd name="T4" fmla="*/ 1 w 5"/>
                  <a:gd name="T5" fmla="*/ 3 h 3"/>
                </a:gdLst>
                <a:ahLst/>
                <a:cxnLst>
                  <a:cxn ang="0">
                    <a:pos x="T0" y="T1"/>
                  </a:cxn>
                  <a:cxn ang="0">
                    <a:pos x="T2" y="T3"/>
                  </a:cxn>
                  <a:cxn ang="0">
                    <a:pos x="T4" y="T5"/>
                  </a:cxn>
                </a:cxnLst>
                <a:rect l="0" t="0" r="r" b="b"/>
                <a:pathLst>
                  <a:path w="5" h="3">
                    <a:moveTo>
                      <a:pt x="1" y="3"/>
                    </a:moveTo>
                    <a:cubicBezTo>
                      <a:pt x="2" y="3"/>
                      <a:pt x="3" y="3"/>
                      <a:pt x="4" y="2"/>
                    </a:cubicBezTo>
                    <a:cubicBezTo>
                      <a:pt x="5" y="1"/>
                      <a:pt x="0" y="0"/>
                      <a:pt x="1" y="3"/>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426" name="Freeform 4525"/>
              <p:cNvSpPr>
                <a:spLocks/>
              </p:cNvSpPr>
              <p:nvPr/>
            </p:nvSpPr>
            <p:spPr bwMode="auto">
              <a:xfrm>
                <a:off x="3878" y="3486"/>
                <a:ext cx="0" cy="0"/>
              </a:xfrm>
              <a:custGeom>
                <a:avLst/>
                <a:gdLst>
                  <a:gd name="T0" fmla="*/ 1 w 3"/>
                  <a:gd name="T1" fmla="*/ 1 h 3"/>
                  <a:gd name="T2" fmla="*/ 2 w 3"/>
                  <a:gd name="T3" fmla="*/ 2 h 3"/>
                  <a:gd name="T4" fmla="*/ 3 w 3"/>
                  <a:gd name="T5" fmla="*/ 1 h 3"/>
                  <a:gd name="T6" fmla="*/ 1 w 3"/>
                  <a:gd name="T7" fmla="*/ 1 h 3"/>
                </a:gdLst>
                <a:ahLst/>
                <a:cxnLst>
                  <a:cxn ang="0">
                    <a:pos x="T0" y="T1"/>
                  </a:cxn>
                  <a:cxn ang="0">
                    <a:pos x="T2" y="T3"/>
                  </a:cxn>
                  <a:cxn ang="0">
                    <a:pos x="T4" y="T5"/>
                  </a:cxn>
                  <a:cxn ang="0">
                    <a:pos x="T6" y="T7"/>
                  </a:cxn>
                </a:cxnLst>
                <a:rect l="0" t="0" r="r" b="b"/>
                <a:pathLst>
                  <a:path w="3" h="3">
                    <a:moveTo>
                      <a:pt x="1" y="1"/>
                    </a:moveTo>
                    <a:cubicBezTo>
                      <a:pt x="0" y="1"/>
                      <a:pt x="1" y="2"/>
                      <a:pt x="2" y="2"/>
                    </a:cubicBezTo>
                    <a:cubicBezTo>
                      <a:pt x="2" y="3"/>
                      <a:pt x="3" y="2"/>
                      <a:pt x="3" y="1"/>
                    </a:cubicBezTo>
                    <a:cubicBezTo>
                      <a:pt x="2" y="0"/>
                      <a:pt x="1" y="0"/>
                      <a:pt x="1" y="1"/>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427" name="Freeform 4526"/>
              <p:cNvSpPr>
                <a:spLocks/>
              </p:cNvSpPr>
              <p:nvPr/>
            </p:nvSpPr>
            <p:spPr bwMode="auto">
              <a:xfrm>
                <a:off x="3879" y="3489"/>
                <a:ext cx="0" cy="0"/>
              </a:xfrm>
              <a:custGeom>
                <a:avLst/>
                <a:gdLst>
                  <a:gd name="T0" fmla="*/ 2 w 4"/>
                  <a:gd name="T1" fmla="*/ 1 h 3"/>
                  <a:gd name="T2" fmla="*/ 2 w 4"/>
                  <a:gd name="T3" fmla="*/ 3 h 3"/>
                  <a:gd name="T4" fmla="*/ 2 w 4"/>
                  <a:gd name="T5" fmla="*/ 1 h 3"/>
                </a:gdLst>
                <a:ahLst/>
                <a:cxnLst>
                  <a:cxn ang="0">
                    <a:pos x="T0" y="T1"/>
                  </a:cxn>
                  <a:cxn ang="0">
                    <a:pos x="T2" y="T3"/>
                  </a:cxn>
                  <a:cxn ang="0">
                    <a:pos x="T4" y="T5"/>
                  </a:cxn>
                </a:cxnLst>
                <a:rect l="0" t="0" r="r" b="b"/>
                <a:pathLst>
                  <a:path w="4" h="3">
                    <a:moveTo>
                      <a:pt x="2" y="1"/>
                    </a:moveTo>
                    <a:cubicBezTo>
                      <a:pt x="1" y="0"/>
                      <a:pt x="0" y="3"/>
                      <a:pt x="2" y="3"/>
                    </a:cubicBezTo>
                    <a:cubicBezTo>
                      <a:pt x="4" y="3"/>
                      <a:pt x="4" y="1"/>
                      <a:pt x="2" y="1"/>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428" name="Freeform 4527"/>
              <p:cNvSpPr>
                <a:spLocks/>
              </p:cNvSpPr>
              <p:nvPr/>
            </p:nvSpPr>
            <p:spPr bwMode="auto">
              <a:xfrm>
                <a:off x="3879" y="3490"/>
                <a:ext cx="0" cy="1"/>
              </a:xfrm>
              <a:custGeom>
                <a:avLst/>
                <a:gdLst>
                  <a:gd name="T0" fmla="*/ 2 w 3"/>
                  <a:gd name="T1" fmla="*/ 0 h 5"/>
                  <a:gd name="T2" fmla="*/ 0 w 3"/>
                  <a:gd name="T3" fmla="*/ 3 h 5"/>
                  <a:gd name="T4" fmla="*/ 2 w 3"/>
                  <a:gd name="T5" fmla="*/ 4 h 5"/>
                  <a:gd name="T6" fmla="*/ 2 w 3"/>
                  <a:gd name="T7" fmla="*/ 4 h 5"/>
                  <a:gd name="T8" fmla="*/ 1 w 3"/>
                  <a:gd name="T9" fmla="*/ 1 h 5"/>
                  <a:gd name="T10" fmla="*/ 2 w 3"/>
                  <a:gd name="T11" fmla="*/ 0 h 5"/>
                </a:gdLst>
                <a:ahLst/>
                <a:cxnLst>
                  <a:cxn ang="0">
                    <a:pos x="T0" y="T1"/>
                  </a:cxn>
                  <a:cxn ang="0">
                    <a:pos x="T2" y="T3"/>
                  </a:cxn>
                  <a:cxn ang="0">
                    <a:pos x="T4" y="T5"/>
                  </a:cxn>
                  <a:cxn ang="0">
                    <a:pos x="T6" y="T7"/>
                  </a:cxn>
                  <a:cxn ang="0">
                    <a:pos x="T8" y="T9"/>
                  </a:cxn>
                  <a:cxn ang="0">
                    <a:pos x="T10" y="T11"/>
                  </a:cxn>
                </a:cxnLst>
                <a:rect l="0" t="0" r="r" b="b"/>
                <a:pathLst>
                  <a:path w="3" h="5">
                    <a:moveTo>
                      <a:pt x="2" y="0"/>
                    </a:moveTo>
                    <a:cubicBezTo>
                      <a:pt x="1" y="0"/>
                      <a:pt x="0" y="2"/>
                      <a:pt x="0" y="3"/>
                    </a:cubicBezTo>
                    <a:cubicBezTo>
                      <a:pt x="1" y="3"/>
                      <a:pt x="1" y="5"/>
                      <a:pt x="2" y="4"/>
                    </a:cubicBezTo>
                    <a:cubicBezTo>
                      <a:pt x="2" y="4"/>
                      <a:pt x="2" y="4"/>
                      <a:pt x="2" y="4"/>
                    </a:cubicBezTo>
                    <a:cubicBezTo>
                      <a:pt x="1" y="3"/>
                      <a:pt x="0" y="3"/>
                      <a:pt x="1" y="1"/>
                    </a:cubicBezTo>
                    <a:cubicBezTo>
                      <a:pt x="1" y="1"/>
                      <a:pt x="3" y="0"/>
                      <a:pt x="2" y="0"/>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429" name="Freeform 4528"/>
              <p:cNvSpPr>
                <a:spLocks/>
              </p:cNvSpPr>
              <p:nvPr/>
            </p:nvSpPr>
            <p:spPr bwMode="auto">
              <a:xfrm>
                <a:off x="3879" y="3491"/>
                <a:ext cx="0" cy="0"/>
              </a:xfrm>
              <a:custGeom>
                <a:avLst/>
                <a:gdLst>
                  <a:gd name="T0" fmla="*/ 0 w 4"/>
                  <a:gd name="T1" fmla="*/ 5 h 5"/>
                  <a:gd name="T2" fmla="*/ 2 w 4"/>
                  <a:gd name="T3" fmla="*/ 4 h 5"/>
                  <a:gd name="T4" fmla="*/ 3 w 4"/>
                  <a:gd name="T5" fmla="*/ 3 h 5"/>
                  <a:gd name="T6" fmla="*/ 3 w 4"/>
                  <a:gd name="T7" fmla="*/ 1 h 5"/>
                  <a:gd name="T8" fmla="*/ 1 w 4"/>
                  <a:gd name="T9" fmla="*/ 3 h 5"/>
                  <a:gd name="T10" fmla="*/ 2 w 4"/>
                  <a:gd name="T11" fmla="*/ 3 h 5"/>
                  <a:gd name="T12" fmla="*/ 1 w 4"/>
                  <a:gd name="T13" fmla="*/ 4 h 5"/>
                  <a:gd name="T14" fmla="*/ 0 w 4"/>
                  <a:gd name="T15" fmla="*/ 5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5">
                    <a:moveTo>
                      <a:pt x="0" y="5"/>
                    </a:moveTo>
                    <a:cubicBezTo>
                      <a:pt x="0" y="5"/>
                      <a:pt x="2" y="5"/>
                      <a:pt x="2" y="4"/>
                    </a:cubicBezTo>
                    <a:cubicBezTo>
                      <a:pt x="3" y="4"/>
                      <a:pt x="2" y="3"/>
                      <a:pt x="3" y="3"/>
                    </a:cubicBezTo>
                    <a:cubicBezTo>
                      <a:pt x="3" y="2"/>
                      <a:pt x="4" y="2"/>
                      <a:pt x="3" y="1"/>
                    </a:cubicBezTo>
                    <a:cubicBezTo>
                      <a:pt x="2" y="0"/>
                      <a:pt x="1" y="2"/>
                      <a:pt x="1" y="3"/>
                    </a:cubicBezTo>
                    <a:cubicBezTo>
                      <a:pt x="1" y="3"/>
                      <a:pt x="2" y="3"/>
                      <a:pt x="2" y="3"/>
                    </a:cubicBezTo>
                    <a:cubicBezTo>
                      <a:pt x="1" y="3"/>
                      <a:pt x="1" y="4"/>
                      <a:pt x="1" y="4"/>
                    </a:cubicBezTo>
                    <a:cubicBezTo>
                      <a:pt x="1" y="4"/>
                      <a:pt x="0" y="4"/>
                      <a:pt x="0" y="5"/>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430" name="Freeform 4529"/>
              <p:cNvSpPr>
                <a:spLocks/>
              </p:cNvSpPr>
              <p:nvPr/>
            </p:nvSpPr>
            <p:spPr bwMode="auto">
              <a:xfrm>
                <a:off x="3879" y="3490"/>
                <a:ext cx="0" cy="0"/>
              </a:xfrm>
              <a:custGeom>
                <a:avLst/>
                <a:gdLst>
                  <a:gd name="T0" fmla="*/ 3 w 3"/>
                  <a:gd name="T1" fmla="*/ 0 h 2"/>
                  <a:gd name="T2" fmla="*/ 2 w 3"/>
                  <a:gd name="T3" fmla="*/ 0 h 2"/>
                  <a:gd name="T4" fmla="*/ 1 w 3"/>
                  <a:gd name="T5" fmla="*/ 1 h 2"/>
                  <a:gd name="T6" fmla="*/ 0 w 3"/>
                  <a:gd name="T7" fmla="*/ 1 h 2"/>
                  <a:gd name="T8" fmla="*/ 1 w 3"/>
                  <a:gd name="T9" fmla="*/ 2 h 2"/>
                  <a:gd name="T10" fmla="*/ 3 w 3"/>
                  <a:gd name="T11" fmla="*/ 0 h 2"/>
                </a:gdLst>
                <a:ahLst/>
                <a:cxnLst>
                  <a:cxn ang="0">
                    <a:pos x="T0" y="T1"/>
                  </a:cxn>
                  <a:cxn ang="0">
                    <a:pos x="T2" y="T3"/>
                  </a:cxn>
                  <a:cxn ang="0">
                    <a:pos x="T4" y="T5"/>
                  </a:cxn>
                  <a:cxn ang="0">
                    <a:pos x="T6" y="T7"/>
                  </a:cxn>
                  <a:cxn ang="0">
                    <a:pos x="T8" y="T9"/>
                  </a:cxn>
                  <a:cxn ang="0">
                    <a:pos x="T10" y="T11"/>
                  </a:cxn>
                </a:cxnLst>
                <a:rect l="0" t="0" r="r" b="b"/>
                <a:pathLst>
                  <a:path w="3" h="2">
                    <a:moveTo>
                      <a:pt x="3" y="0"/>
                    </a:moveTo>
                    <a:cubicBezTo>
                      <a:pt x="2" y="0"/>
                      <a:pt x="2" y="0"/>
                      <a:pt x="2" y="0"/>
                    </a:cubicBezTo>
                    <a:cubicBezTo>
                      <a:pt x="2" y="0"/>
                      <a:pt x="1" y="0"/>
                      <a:pt x="1" y="1"/>
                    </a:cubicBezTo>
                    <a:cubicBezTo>
                      <a:pt x="1" y="1"/>
                      <a:pt x="0" y="1"/>
                      <a:pt x="0" y="1"/>
                    </a:cubicBezTo>
                    <a:cubicBezTo>
                      <a:pt x="1" y="1"/>
                      <a:pt x="1" y="2"/>
                      <a:pt x="1" y="2"/>
                    </a:cubicBezTo>
                    <a:cubicBezTo>
                      <a:pt x="2" y="2"/>
                      <a:pt x="3" y="1"/>
                      <a:pt x="3" y="0"/>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431" name="Freeform 4530"/>
              <p:cNvSpPr>
                <a:spLocks/>
              </p:cNvSpPr>
              <p:nvPr/>
            </p:nvSpPr>
            <p:spPr bwMode="auto">
              <a:xfrm>
                <a:off x="3871" y="3538"/>
                <a:ext cx="2" cy="3"/>
              </a:xfrm>
              <a:custGeom>
                <a:avLst/>
                <a:gdLst>
                  <a:gd name="T0" fmla="*/ 14 w 17"/>
                  <a:gd name="T1" fmla="*/ 21 h 24"/>
                  <a:gd name="T2" fmla="*/ 10 w 17"/>
                  <a:gd name="T3" fmla="*/ 21 h 24"/>
                  <a:gd name="T4" fmla="*/ 16 w 17"/>
                  <a:gd name="T5" fmla="*/ 18 h 24"/>
                  <a:gd name="T6" fmla="*/ 17 w 17"/>
                  <a:gd name="T7" fmla="*/ 16 h 24"/>
                  <a:gd name="T8" fmla="*/ 8 w 17"/>
                  <a:gd name="T9" fmla="*/ 17 h 24"/>
                  <a:gd name="T10" fmla="*/ 6 w 17"/>
                  <a:gd name="T11" fmla="*/ 16 h 24"/>
                  <a:gd name="T12" fmla="*/ 6 w 17"/>
                  <a:gd name="T13" fmla="*/ 9 h 24"/>
                  <a:gd name="T14" fmla="*/ 8 w 17"/>
                  <a:gd name="T15" fmla="*/ 5 h 24"/>
                  <a:gd name="T16" fmla="*/ 6 w 17"/>
                  <a:gd name="T17" fmla="*/ 4 h 24"/>
                  <a:gd name="T18" fmla="*/ 4 w 17"/>
                  <a:gd name="T19" fmla="*/ 8 h 24"/>
                  <a:gd name="T20" fmla="*/ 3 w 17"/>
                  <a:gd name="T21" fmla="*/ 12 h 24"/>
                  <a:gd name="T22" fmla="*/ 2 w 17"/>
                  <a:gd name="T23" fmla="*/ 9 h 24"/>
                  <a:gd name="T24" fmla="*/ 1 w 17"/>
                  <a:gd name="T25" fmla="*/ 4 h 24"/>
                  <a:gd name="T26" fmla="*/ 1 w 17"/>
                  <a:gd name="T27" fmla="*/ 0 h 24"/>
                  <a:gd name="T28" fmla="*/ 0 w 17"/>
                  <a:gd name="T29" fmla="*/ 7 h 24"/>
                  <a:gd name="T30" fmla="*/ 4 w 17"/>
                  <a:gd name="T31" fmla="*/ 19 h 24"/>
                  <a:gd name="T32" fmla="*/ 7 w 17"/>
                  <a:gd name="T33" fmla="*/ 22 h 24"/>
                  <a:gd name="T34" fmla="*/ 9 w 17"/>
                  <a:gd name="T35" fmla="*/ 23 h 24"/>
                  <a:gd name="T36" fmla="*/ 14 w 17"/>
                  <a:gd name="T37" fmla="*/ 21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7" h="24">
                    <a:moveTo>
                      <a:pt x="14" y="21"/>
                    </a:moveTo>
                    <a:cubicBezTo>
                      <a:pt x="13" y="20"/>
                      <a:pt x="11" y="20"/>
                      <a:pt x="10" y="21"/>
                    </a:cubicBezTo>
                    <a:cubicBezTo>
                      <a:pt x="8" y="18"/>
                      <a:pt x="15" y="16"/>
                      <a:pt x="16" y="18"/>
                    </a:cubicBezTo>
                    <a:cubicBezTo>
                      <a:pt x="17" y="17"/>
                      <a:pt x="17" y="17"/>
                      <a:pt x="17" y="16"/>
                    </a:cubicBezTo>
                    <a:cubicBezTo>
                      <a:pt x="14" y="16"/>
                      <a:pt x="11" y="17"/>
                      <a:pt x="8" y="17"/>
                    </a:cubicBezTo>
                    <a:cubicBezTo>
                      <a:pt x="6" y="18"/>
                      <a:pt x="7" y="18"/>
                      <a:pt x="6" y="16"/>
                    </a:cubicBezTo>
                    <a:cubicBezTo>
                      <a:pt x="6" y="14"/>
                      <a:pt x="6" y="11"/>
                      <a:pt x="6" y="9"/>
                    </a:cubicBezTo>
                    <a:cubicBezTo>
                      <a:pt x="7" y="7"/>
                      <a:pt x="8" y="7"/>
                      <a:pt x="8" y="5"/>
                    </a:cubicBezTo>
                    <a:cubicBezTo>
                      <a:pt x="8" y="3"/>
                      <a:pt x="7" y="2"/>
                      <a:pt x="6" y="4"/>
                    </a:cubicBezTo>
                    <a:cubicBezTo>
                      <a:pt x="5" y="5"/>
                      <a:pt x="4" y="6"/>
                      <a:pt x="4" y="8"/>
                    </a:cubicBezTo>
                    <a:cubicBezTo>
                      <a:pt x="4" y="9"/>
                      <a:pt x="5" y="11"/>
                      <a:pt x="3" y="12"/>
                    </a:cubicBezTo>
                    <a:cubicBezTo>
                      <a:pt x="3" y="11"/>
                      <a:pt x="2" y="10"/>
                      <a:pt x="2" y="9"/>
                    </a:cubicBezTo>
                    <a:cubicBezTo>
                      <a:pt x="2" y="7"/>
                      <a:pt x="1" y="5"/>
                      <a:pt x="1" y="4"/>
                    </a:cubicBezTo>
                    <a:cubicBezTo>
                      <a:pt x="1" y="3"/>
                      <a:pt x="2" y="1"/>
                      <a:pt x="1" y="0"/>
                    </a:cubicBezTo>
                    <a:cubicBezTo>
                      <a:pt x="0" y="0"/>
                      <a:pt x="0" y="7"/>
                      <a:pt x="0" y="7"/>
                    </a:cubicBezTo>
                    <a:cubicBezTo>
                      <a:pt x="1" y="11"/>
                      <a:pt x="1" y="16"/>
                      <a:pt x="4" y="19"/>
                    </a:cubicBezTo>
                    <a:cubicBezTo>
                      <a:pt x="5" y="20"/>
                      <a:pt x="6" y="21"/>
                      <a:pt x="7" y="22"/>
                    </a:cubicBezTo>
                    <a:cubicBezTo>
                      <a:pt x="7" y="22"/>
                      <a:pt x="8" y="23"/>
                      <a:pt x="9" y="23"/>
                    </a:cubicBezTo>
                    <a:cubicBezTo>
                      <a:pt x="10" y="24"/>
                      <a:pt x="12" y="21"/>
                      <a:pt x="14" y="21"/>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432" name="Freeform 4531"/>
              <p:cNvSpPr>
                <a:spLocks/>
              </p:cNvSpPr>
              <p:nvPr/>
            </p:nvSpPr>
            <p:spPr bwMode="auto">
              <a:xfrm>
                <a:off x="3873" y="3541"/>
                <a:ext cx="0" cy="1"/>
              </a:xfrm>
              <a:custGeom>
                <a:avLst/>
                <a:gdLst>
                  <a:gd name="T0" fmla="*/ 1 w 3"/>
                  <a:gd name="T1" fmla="*/ 1 h 5"/>
                  <a:gd name="T2" fmla="*/ 2 w 3"/>
                  <a:gd name="T3" fmla="*/ 5 h 5"/>
                  <a:gd name="T4" fmla="*/ 1 w 3"/>
                  <a:gd name="T5" fmla="*/ 1 h 5"/>
                </a:gdLst>
                <a:ahLst/>
                <a:cxnLst>
                  <a:cxn ang="0">
                    <a:pos x="T0" y="T1"/>
                  </a:cxn>
                  <a:cxn ang="0">
                    <a:pos x="T2" y="T3"/>
                  </a:cxn>
                  <a:cxn ang="0">
                    <a:pos x="T4" y="T5"/>
                  </a:cxn>
                </a:cxnLst>
                <a:rect l="0" t="0" r="r" b="b"/>
                <a:pathLst>
                  <a:path w="3" h="5">
                    <a:moveTo>
                      <a:pt x="1" y="1"/>
                    </a:moveTo>
                    <a:cubicBezTo>
                      <a:pt x="0" y="2"/>
                      <a:pt x="1" y="5"/>
                      <a:pt x="2" y="5"/>
                    </a:cubicBezTo>
                    <a:cubicBezTo>
                      <a:pt x="2" y="4"/>
                      <a:pt x="3" y="0"/>
                      <a:pt x="1" y="1"/>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433" name="Freeform 4532"/>
              <p:cNvSpPr>
                <a:spLocks/>
              </p:cNvSpPr>
              <p:nvPr/>
            </p:nvSpPr>
            <p:spPr bwMode="auto">
              <a:xfrm>
                <a:off x="3872" y="3542"/>
                <a:ext cx="2" cy="5"/>
              </a:xfrm>
              <a:custGeom>
                <a:avLst/>
                <a:gdLst>
                  <a:gd name="T0" fmla="*/ 3 w 13"/>
                  <a:gd name="T1" fmla="*/ 7 h 33"/>
                  <a:gd name="T2" fmla="*/ 2 w 13"/>
                  <a:gd name="T3" fmla="*/ 4 h 33"/>
                  <a:gd name="T4" fmla="*/ 3 w 13"/>
                  <a:gd name="T5" fmla="*/ 0 h 33"/>
                  <a:gd name="T6" fmla="*/ 3 w 13"/>
                  <a:gd name="T7" fmla="*/ 8 h 33"/>
                  <a:gd name="T8" fmla="*/ 3 w 13"/>
                  <a:gd name="T9" fmla="*/ 12 h 33"/>
                  <a:gd name="T10" fmla="*/ 4 w 13"/>
                  <a:gd name="T11" fmla="*/ 17 h 33"/>
                  <a:gd name="T12" fmla="*/ 4 w 13"/>
                  <a:gd name="T13" fmla="*/ 24 h 33"/>
                  <a:gd name="T14" fmla="*/ 4 w 13"/>
                  <a:gd name="T15" fmla="*/ 27 h 33"/>
                  <a:gd name="T16" fmla="*/ 7 w 13"/>
                  <a:gd name="T17" fmla="*/ 29 h 33"/>
                  <a:gd name="T18" fmla="*/ 9 w 13"/>
                  <a:gd name="T19" fmla="*/ 32 h 33"/>
                  <a:gd name="T20" fmla="*/ 8 w 13"/>
                  <a:gd name="T21" fmla="*/ 27 h 33"/>
                  <a:gd name="T22" fmla="*/ 12 w 13"/>
                  <a:gd name="T23" fmla="*/ 33 h 33"/>
                  <a:gd name="T24" fmla="*/ 11 w 13"/>
                  <a:gd name="T25" fmla="*/ 28 h 33"/>
                  <a:gd name="T26" fmla="*/ 10 w 13"/>
                  <a:gd name="T27" fmla="*/ 22 h 33"/>
                  <a:gd name="T28" fmla="*/ 10 w 13"/>
                  <a:gd name="T29" fmla="*/ 19 h 33"/>
                  <a:gd name="T30" fmla="*/ 9 w 13"/>
                  <a:gd name="T31" fmla="*/ 16 h 33"/>
                  <a:gd name="T32" fmla="*/ 7 w 13"/>
                  <a:gd name="T33" fmla="*/ 8 h 33"/>
                  <a:gd name="T34" fmla="*/ 3 w 13"/>
                  <a:gd name="T35" fmla="*/ 7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3" h="33">
                    <a:moveTo>
                      <a:pt x="3" y="7"/>
                    </a:moveTo>
                    <a:cubicBezTo>
                      <a:pt x="3" y="6"/>
                      <a:pt x="2" y="5"/>
                      <a:pt x="2" y="4"/>
                    </a:cubicBezTo>
                    <a:cubicBezTo>
                      <a:pt x="2" y="3"/>
                      <a:pt x="3" y="0"/>
                      <a:pt x="3" y="0"/>
                    </a:cubicBezTo>
                    <a:cubicBezTo>
                      <a:pt x="0" y="2"/>
                      <a:pt x="2" y="6"/>
                      <a:pt x="3" y="8"/>
                    </a:cubicBezTo>
                    <a:cubicBezTo>
                      <a:pt x="3" y="9"/>
                      <a:pt x="2" y="11"/>
                      <a:pt x="3" y="12"/>
                    </a:cubicBezTo>
                    <a:cubicBezTo>
                      <a:pt x="3" y="14"/>
                      <a:pt x="4" y="15"/>
                      <a:pt x="4" y="17"/>
                    </a:cubicBezTo>
                    <a:cubicBezTo>
                      <a:pt x="4" y="19"/>
                      <a:pt x="4" y="22"/>
                      <a:pt x="4" y="24"/>
                    </a:cubicBezTo>
                    <a:cubicBezTo>
                      <a:pt x="4" y="26"/>
                      <a:pt x="4" y="26"/>
                      <a:pt x="4" y="27"/>
                    </a:cubicBezTo>
                    <a:cubicBezTo>
                      <a:pt x="5" y="28"/>
                      <a:pt x="6" y="28"/>
                      <a:pt x="7" y="29"/>
                    </a:cubicBezTo>
                    <a:cubicBezTo>
                      <a:pt x="7" y="30"/>
                      <a:pt x="8" y="32"/>
                      <a:pt x="9" y="32"/>
                    </a:cubicBezTo>
                    <a:cubicBezTo>
                      <a:pt x="9" y="30"/>
                      <a:pt x="8" y="29"/>
                      <a:pt x="8" y="27"/>
                    </a:cubicBezTo>
                    <a:cubicBezTo>
                      <a:pt x="10" y="27"/>
                      <a:pt x="11" y="31"/>
                      <a:pt x="12" y="33"/>
                    </a:cubicBezTo>
                    <a:cubicBezTo>
                      <a:pt x="13" y="31"/>
                      <a:pt x="12" y="29"/>
                      <a:pt x="11" y="28"/>
                    </a:cubicBezTo>
                    <a:cubicBezTo>
                      <a:pt x="10" y="26"/>
                      <a:pt x="10" y="24"/>
                      <a:pt x="10" y="22"/>
                    </a:cubicBezTo>
                    <a:cubicBezTo>
                      <a:pt x="9" y="21"/>
                      <a:pt x="10" y="20"/>
                      <a:pt x="10" y="19"/>
                    </a:cubicBezTo>
                    <a:cubicBezTo>
                      <a:pt x="10" y="18"/>
                      <a:pt x="9" y="17"/>
                      <a:pt x="9" y="16"/>
                    </a:cubicBezTo>
                    <a:cubicBezTo>
                      <a:pt x="8" y="14"/>
                      <a:pt x="9" y="11"/>
                      <a:pt x="7" y="8"/>
                    </a:cubicBezTo>
                    <a:cubicBezTo>
                      <a:pt x="6" y="7"/>
                      <a:pt x="4" y="8"/>
                      <a:pt x="3" y="7"/>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434" name="Freeform 4533"/>
              <p:cNvSpPr>
                <a:spLocks/>
              </p:cNvSpPr>
              <p:nvPr/>
            </p:nvSpPr>
            <p:spPr bwMode="auto">
              <a:xfrm>
                <a:off x="3873" y="3546"/>
                <a:ext cx="1" cy="6"/>
              </a:xfrm>
              <a:custGeom>
                <a:avLst/>
                <a:gdLst>
                  <a:gd name="T0" fmla="*/ 2 w 10"/>
                  <a:gd name="T1" fmla="*/ 38 h 45"/>
                  <a:gd name="T2" fmla="*/ 1 w 10"/>
                  <a:gd name="T3" fmla="*/ 43 h 45"/>
                  <a:gd name="T4" fmla="*/ 4 w 10"/>
                  <a:gd name="T5" fmla="*/ 45 h 45"/>
                  <a:gd name="T6" fmla="*/ 10 w 10"/>
                  <a:gd name="T7" fmla="*/ 43 h 45"/>
                  <a:gd name="T8" fmla="*/ 5 w 10"/>
                  <a:gd name="T9" fmla="*/ 42 h 45"/>
                  <a:gd name="T10" fmla="*/ 8 w 10"/>
                  <a:gd name="T11" fmla="*/ 40 h 45"/>
                  <a:gd name="T12" fmla="*/ 5 w 10"/>
                  <a:gd name="T13" fmla="*/ 40 h 45"/>
                  <a:gd name="T14" fmla="*/ 7 w 10"/>
                  <a:gd name="T15" fmla="*/ 38 h 45"/>
                  <a:gd name="T16" fmla="*/ 7 w 10"/>
                  <a:gd name="T17" fmla="*/ 22 h 45"/>
                  <a:gd name="T18" fmla="*/ 6 w 10"/>
                  <a:gd name="T19" fmla="*/ 13 h 45"/>
                  <a:gd name="T20" fmla="*/ 3 w 10"/>
                  <a:gd name="T21" fmla="*/ 1 h 45"/>
                  <a:gd name="T22" fmla="*/ 4 w 10"/>
                  <a:gd name="T23" fmla="*/ 20 h 45"/>
                  <a:gd name="T24" fmla="*/ 3 w 10"/>
                  <a:gd name="T25" fmla="*/ 32 h 45"/>
                  <a:gd name="T26" fmla="*/ 2 w 10"/>
                  <a:gd name="T27" fmla="*/ 38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 h="45">
                    <a:moveTo>
                      <a:pt x="2" y="38"/>
                    </a:moveTo>
                    <a:cubicBezTo>
                      <a:pt x="2" y="40"/>
                      <a:pt x="0" y="42"/>
                      <a:pt x="1" y="43"/>
                    </a:cubicBezTo>
                    <a:cubicBezTo>
                      <a:pt x="1" y="44"/>
                      <a:pt x="3" y="45"/>
                      <a:pt x="4" y="45"/>
                    </a:cubicBezTo>
                    <a:cubicBezTo>
                      <a:pt x="7" y="45"/>
                      <a:pt x="8" y="44"/>
                      <a:pt x="10" y="43"/>
                    </a:cubicBezTo>
                    <a:cubicBezTo>
                      <a:pt x="10" y="40"/>
                      <a:pt x="6" y="44"/>
                      <a:pt x="5" y="42"/>
                    </a:cubicBezTo>
                    <a:cubicBezTo>
                      <a:pt x="6" y="41"/>
                      <a:pt x="8" y="41"/>
                      <a:pt x="8" y="40"/>
                    </a:cubicBezTo>
                    <a:cubicBezTo>
                      <a:pt x="7" y="39"/>
                      <a:pt x="6" y="40"/>
                      <a:pt x="5" y="40"/>
                    </a:cubicBezTo>
                    <a:cubicBezTo>
                      <a:pt x="5" y="39"/>
                      <a:pt x="6" y="39"/>
                      <a:pt x="7" y="38"/>
                    </a:cubicBezTo>
                    <a:cubicBezTo>
                      <a:pt x="4" y="38"/>
                      <a:pt x="7" y="24"/>
                      <a:pt x="7" y="22"/>
                    </a:cubicBezTo>
                    <a:cubicBezTo>
                      <a:pt x="7" y="18"/>
                      <a:pt x="8" y="16"/>
                      <a:pt x="6" y="13"/>
                    </a:cubicBezTo>
                    <a:cubicBezTo>
                      <a:pt x="4" y="10"/>
                      <a:pt x="4" y="4"/>
                      <a:pt x="3" y="1"/>
                    </a:cubicBezTo>
                    <a:cubicBezTo>
                      <a:pt x="1" y="0"/>
                      <a:pt x="4" y="18"/>
                      <a:pt x="4" y="20"/>
                    </a:cubicBezTo>
                    <a:cubicBezTo>
                      <a:pt x="4" y="24"/>
                      <a:pt x="4" y="28"/>
                      <a:pt x="3" y="32"/>
                    </a:cubicBezTo>
                    <a:cubicBezTo>
                      <a:pt x="3" y="34"/>
                      <a:pt x="2" y="36"/>
                      <a:pt x="2" y="38"/>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435" name="Freeform 4534"/>
              <p:cNvSpPr>
                <a:spLocks/>
              </p:cNvSpPr>
              <p:nvPr/>
            </p:nvSpPr>
            <p:spPr bwMode="auto">
              <a:xfrm>
                <a:off x="3873" y="3550"/>
                <a:ext cx="1" cy="1"/>
              </a:xfrm>
              <a:custGeom>
                <a:avLst/>
                <a:gdLst>
                  <a:gd name="T0" fmla="*/ 6 w 6"/>
                  <a:gd name="T1" fmla="*/ 5 h 10"/>
                  <a:gd name="T2" fmla="*/ 2 w 6"/>
                  <a:gd name="T3" fmla="*/ 0 h 10"/>
                  <a:gd name="T4" fmla="*/ 2 w 6"/>
                  <a:gd name="T5" fmla="*/ 3 h 10"/>
                  <a:gd name="T6" fmla="*/ 2 w 6"/>
                  <a:gd name="T7" fmla="*/ 2 h 10"/>
                  <a:gd name="T8" fmla="*/ 1 w 6"/>
                  <a:gd name="T9" fmla="*/ 5 h 10"/>
                  <a:gd name="T10" fmla="*/ 1 w 6"/>
                  <a:gd name="T11" fmla="*/ 5 h 10"/>
                  <a:gd name="T12" fmla="*/ 1 w 6"/>
                  <a:gd name="T13" fmla="*/ 7 h 10"/>
                  <a:gd name="T14" fmla="*/ 2 w 6"/>
                  <a:gd name="T15" fmla="*/ 10 h 10"/>
                  <a:gd name="T16" fmla="*/ 2 w 6"/>
                  <a:gd name="T17" fmla="*/ 8 h 10"/>
                  <a:gd name="T18" fmla="*/ 3 w 6"/>
                  <a:gd name="T19" fmla="*/ 8 h 10"/>
                  <a:gd name="T20" fmla="*/ 4 w 6"/>
                  <a:gd name="T21" fmla="*/ 10 h 10"/>
                  <a:gd name="T22" fmla="*/ 4 w 6"/>
                  <a:gd name="T23" fmla="*/ 9 h 10"/>
                  <a:gd name="T24" fmla="*/ 4 w 6"/>
                  <a:gd name="T25" fmla="*/ 10 h 10"/>
                  <a:gd name="T26" fmla="*/ 5 w 6"/>
                  <a:gd name="T27" fmla="*/ 7 h 10"/>
                  <a:gd name="T28" fmla="*/ 5 w 6"/>
                  <a:gd name="T29" fmla="*/ 8 h 10"/>
                  <a:gd name="T30" fmla="*/ 5 w 6"/>
                  <a:gd name="T31" fmla="*/ 6 h 10"/>
                  <a:gd name="T32" fmla="*/ 6 w 6"/>
                  <a:gd name="T33" fmla="*/ 5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 h="10">
                    <a:moveTo>
                      <a:pt x="6" y="5"/>
                    </a:moveTo>
                    <a:cubicBezTo>
                      <a:pt x="3" y="5"/>
                      <a:pt x="5" y="0"/>
                      <a:pt x="2" y="0"/>
                    </a:cubicBezTo>
                    <a:cubicBezTo>
                      <a:pt x="2" y="1"/>
                      <a:pt x="2" y="2"/>
                      <a:pt x="2" y="3"/>
                    </a:cubicBezTo>
                    <a:cubicBezTo>
                      <a:pt x="2" y="3"/>
                      <a:pt x="2" y="3"/>
                      <a:pt x="2" y="2"/>
                    </a:cubicBezTo>
                    <a:cubicBezTo>
                      <a:pt x="1" y="3"/>
                      <a:pt x="1" y="4"/>
                      <a:pt x="1" y="5"/>
                    </a:cubicBezTo>
                    <a:cubicBezTo>
                      <a:pt x="1" y="5"/>
                      <a:pt x="1" y="5"/>
                      <a:pt x="1" y="5"/>
                    </a:cubicBezTo>
                    <a:cubicBezTo>
                      <a:pt x="0" y="4"/>
                      <a:pt x="1" y="7"/>
                      <a:pt x="1" y="7"/>
                    </a:cubicBezTo>
                    <a:cubicBezTo>
                      <a:pt x="1" y="8"/>
                      <a:pt x="1" y="9"/>
                      <a:pt x="2" y="10"/>
                    </a:cubicBezTo>
                    <a:cubicBezTo>
                      <a:pt x="2" y="9"/>
                      <a:pt x="3" y="9"/>
                      <a:pt x="2" y="8"/>
                    </a:cubicBezTo>
                    <a:cubicBezTo>
                      <a:pt x="3" y="8"/>
                      <a:pt x="3" y="8"/>
                      <a:pt x="3" y="8"/>
                    </a:cubicBezTo>
                    <a:cubicBezTo>
                      <a:pt x="3" y="9"/>
                      <a:pt x="3" y="9"/>
                      <a:pt x="4" y="10"/>
                    </a:cubicBezTo>
                    <a:cubicBezTo>
                      <a:pt x="4" y="9"/>
                      <a:pt x="4" y="9"/>
                      <a:pt x="4" y="9"/>
                    </a:cubicBezTo>
                    <a:cubicBezTo>
                      <a:pt x="4" y="9"/>
                      <a:pt x="4" y="9"/>
                      <a:pt x="4" y="10"/>
                    </a:cubicBezTo>
                    <a:cubicBezTo>
                      <a:pt x="5" y="9"/>
                      <a:pt x="5" y="8"/>
                      <a:pt x="5" y="7"/>
                    </a:cubicBezTo>
                    <a:cubicBezTo>
                      <a:pt x="5" y="7"/>
                      <a:pt x="5" y="8"/>
                      <a:pt x="5" y="8"/>
                    </a:cubicBezTo>
                    <a:cubicBezTo>
                      <a:pt x="5" y="7"/>
                      <a:pt x="5" y="7"/>
                      <a:pt x="5" y="6"/>
                    </a:cubicBezTo>
                    <a:cubicBezTo>
                      <a:pt x="6" y="6"/>
                      <a:pt x="6" y="6"/>
                      <a:pt x="6" y="5"/>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436" name="Freeform 4535"/>
              <p:cNvSpPr>
                <a:spLocks/>
              </p:cNvSpPr>
              <p:nvPr/>
            </p:nvSpPr>
            <p:spPr bwMode="auto">
              <a:xfrm>
                <a:off x="3873" y="3547"/>
                <a:ext cx="1" cy="0"/>
              </a:xfrm>
              <a:custGeom>
                <a:avLst/>
                <a:gdLst>
                  <a:gd name="T0" fmla="*/ 1 w 3"/>
                  <a:gd name="T1" fmla="*/ 0 h 4"/>
                  <a:gd name="T2" fmla="*/ 2 w 3"/>
                  <a:gd name="T3" fmla="*/ 3 h 4"/>
                  <a:gd name="T4" fmla="*/ 1 w 3"/>
                  <a:gd name="T5" fmla="*/ 0 h 4"/>
                </a:gdLst>
                <a:ahLst/>
                <a:cxnLst>
                  <a:cxn ang="0">
                    <a:pos x="T0" y="T1"/>
                  </a:cxn>
                  <a:cxn ang="0">
                    <a:pos x="T2" y="T3"/>
                  </a:cxn>
                  <a:cxn ang="0">
                    <a:pos x="T4" y="T5"/>
                  </a:cxn>
                </a:cxnLst>
                <a:rect l="0" t="0" r="r" b="b"/>
                <a:pathLst>
                  <a:path w="3" h="4">
                    <a:moveTo>
                      <a:pt x="1" y="0"/>
                    </a:moveTo>
                    <a:cubicBezTo>
                      <a:pt x="0" y="1"/>
                      <a:pt x="1" y="3"/>
                      <a:pt x="2" y="3"/>
                    </a:cubicBezTo>
                    <a:cubicBezTo>
                      <a:pt x="3" y="4"/>
                      <a:pt x="3" y="0"/>
                      <a:pt x="1" y="0"/>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437" name="Freeform 4536"/>
              <p:cNvSpPr>
                <a:spLocks/>
              </p:cNvSpPr>
              <p:nvPr/>
            </p:nvSpPr>
            <p:spPr bwMode="auto">
              <a:xfrm>
                <a:off x="3874" y="3546"/>
                <a:ext cx="1" cy="1"/>
              </a:xfrm>
              <a:custGeom>
                <a:avLst/>
                <a:gdLst>
                  <a:gd name="T0" fmla="*/ 1 w 2"/>
                  <a:gd name="T1" fmla="*/ 3 h 3"/>
                  <a:gd name="T2" fmla="*/ 2 w 2"/>
                  <a:gd name="T3" fmla="*/ 0 h 3"/>
                  <a:gd name="T4" fmla="*/ 1 w 2"/>
                  <a:gd name="T5" fmla="*/ 3 h 3"/>
                </a:gdLst>
                <a:ahLst/>
                <a:cxnLst>
                  <a:cxn ang="0">
                    <a:pos x="T0" y="T1"/>
                  </a:cxn>
                  <a:cxn ang="0">
                    <a:pos x="T2" y="T3"/>
                  </a:cxn>
                  <a:cxn ang="0">
                    <a:pos x="T4" y="T5"/>
                  </a:cxn>
                </a:cxnLst>
                <a:rect l="0" t="0" r="r" b="b"/>
                <a:pathLst>
                  <a:path w="2" h="3">
                    <a:moveTo>
                      <a:pt x="1" y="3"/>
                    </a:moveTo>
                    <a:cubicBezTo>
                      <a:pt x="2" y="3"/>
                      <a:pt x="2" y="1"/>
                      <a:pt x="2" y="0"/>
                    </a:cubicBezTo>
                    <a:cubicBezTo>
                      <a:pt x="1" y="0"/>
                      <a:pt x="0" y="2"/>
                      <a:pt x="1" y="3"/>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438" name="Freeform 4537"/>
              <p:cNvSpPr>
                <a:spLocks/>
              </p:cNvSpPr>
              <p:nvPr/>
            </p:nvSpPr>
            <p:spPr bwMode="auto">
              <a:xfrm>
                <a:off x="3868" y="3526"/>
                <a:ext cx="2" cy="5"/>
              </a:xfrm>
              <a:custGeom>
                <a:avLst/>
                <a:gdLst>
                  <a:gd name="T0" fmla="*/ 6 w 9"/>
                  <a:gd name="T1" fmla="*/ 30 h 36"/>
                  <a:gd name="T2" fmla="*/ 5 w 9"/>
                  <a:gd name="T3" fmla="*/ 28 h 36"/>
                  <a:gd name="T4" fmla="*/ 5 w 9"/>
                  <a:gd name="T5" fmla="*/ 24 h 36"/>
                  <a:gd name="T6" fmla="*/ 4 w 9"/>
                  <a:gd name="T7" fmla="*/ 19 h 36"/>
                  <a:gd name="T8" fmla="*/ 5 w 9"/>
                  <a:gd name="T9" fmla="*/ 15 h 36"/>
                  <a:gd name="T10" fmla="*/ 3 w 9"/>
                  <a:gd name="T11" fmla="*/ 13 h 36"/>
                  <a:gd name="T12" fmla="*/ 3 w 9"/>
                  <a:gd name="T13" fmla="*/ 12 h 36"/>
                  <a:gd name="T14" fmla="*/ 3 w 9"/>
                  <a:gd name="T15" fmla="*/ 8 h 36"/>
                  <a:gd name="T16" fmla="*/ 2 w 9"/>
                  <a:gd name="T17" fmla="*/ 4 h 36"/>
                  <a:gd name="T18" fmla="*/ 4 w 9"/>
                  <a:gd name="T19" fmla="*/ 3 h 36"/>
                  <a:gd name="T20" fmla="*/ 5 w 9"/>
                  <a:gd name="T21" fmla="*/ 2 h 36"/>
                  <a:gd name="T22" fmla="*/ 9 w 9"/>
                  <a:gd name="T23" fmla="*/ 1 h 36"/>
                  <a:gd name="T24" fmla="*/ 0 w 9"/>
                  <a:gd name="T25" fmla="*/ 5 h 36"/>
                  <a:gd name="T26" fmla="*/ 2 w 9"/>
                  <a:gd name="T27" fmla="*/ 15 h 36"/>
                  <a:gd name="T28" fmla="*/ 3 w 9"/>
                  <a:gd name="T29" fmla="*/ 26 h 36"/>
                  <a:gd name="T30" fmla="*/ 7 w 9"/>
                  <a:gd name="T31" fmla="*/ 36 h 36"/>
                  <a:gd name="T32" fmla="*/ 5 w 9"/>
                  <a:gd name="T33" fmla="*/ 32 h 36"/>
                  <a:gd name="T34" fmla="*/ 6 w 9"/>
                  <a:gd name="T35" fmla="*/ 3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 h="36">
                    <a:moveTo>
                      <a:pt x="6" y="30"/>
                    </a:moveTo>
                    <a:cubicBezTo>
                      <a:pt x="6" y="29"/>
                      <a:pt x="5" y="29"/>
                      <a:pt x="5" y="28"/>
                    </a:cubicBezTo>
                    <a:cubicBezTo>
                      <a:pt x="5" y="27"/>
                      <a:pt x="5" y="25"/>
                      <a:pt x="5" y="24"/>
                    </a:cubicBezTo>
                    <a:cubicBezTo>
                      <a:pt x="5" y="22"/>
                      <a:pt x="4" y="21"/>
                      <a:pt x="4" y="19"/>
                    </a:cubicBezTo>
                    <a:cubicBezTo>
                      <a:pt x="4" y="18"/>
                      <a:pt x="5" y="17"/>
                      <a:pt x="5" y="15"/>
                    </a:cubicBezTo>
                    <a:cubicBezTo>
                      <a:pt x="4" y="14"/>
                      <a:pt x="3" y="14"/>
                      <a:pt x="3" y="13"/>
                    </a:cubicBezTo>
                    <a:cubicBezTo>
                      <a:pt x="3" y="13"/>
                      <a:pt x="3" y="13"/>
                      <a:pt x="3" y="12"/>
                    </a:cubicBezTo>
                    <a:cubicBezTo>
                      <a:pt x="3" y="11"/>
                      <a:pt x="3" y="9"/>
                      <a:pt x="3" y="8"/>
                    </a:cubicBezTo>
                    <a:cubicBezTo>
                      <a:pt x="3" y="7"/>
                      <a:pt x="1" y="6"/>
                      <a:pt x="2" y="4"/>
                    </a:cubicBezTo>
                    <a:cubicBezTo>
                      <a:pt x="2" y="5"/>
                      <a:pt x="4" y="3"/>
                      <a:pt x="4" y="3"/>
                    </a:cubicBezTo>
                    <a:cubicBezTo>
                      <a:pt x="5" y="2"/>
                      <a:pt x="4" y="2"/>
                      <a:pt x="5" y="2"/>
                    </a:cubicBezTo>
                    <a:cubicBezTo>
                      <a:pt x="6" y="2"/>
                      <a:pt x="9" y="2"/>
                      <a:pt x="9" y="1"/>
                    </a:cubicBezTo>
                    <a:cubicBezTo>
                      <a:pt x="6" y="1"/>
                      <a:pt x="0" y="0"/>
                      <a:pt x="0" y="5"/>
                    </a:cubicBezTo>
                    <a:cubicBezTo>
                      <a:pt x="0" y="8"/>
                      <a:pt x="1" y="11"/>
                      <a:pt x="2" y="15"/>
                    </a:cubicBezTo>
                    <a:cubicBezTo>
                      <a:pt x="2" y="18"/>
                      <a:pt x="3" y="22"/>
                      <a:pt x="3" y="26"/>
                    </a:cubicBezTo>
                    <a:cubicBezTo>
                      <a:pt x="4" y="28"/>
                      <a:pt x="4" y="35"/>
                      <a:pt x="7" y="36"/>
                    </a:cubicBezTo>
                    <a:cubicBezTo>
                      <a:pt x="7" y="34"/>
                      <a:pt x="5" y="33"/>
                      <a:pt x="5" y="32"/>
                    </a:cubicBezTo>
                    <a:cubicBezTo>
                      <a:pt x="5" y="31"/>
                      <a:pt x="6" y="31"/>
                      <a:pt x="6" y="30"/>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439" name="Freeform 4538"/>
              <p:cNvSpPr>
                <a:spLocks/>
              </p:cNvSpPr>
              <p:nvPr/>
            </p:nvSpPr>
            <p:spPr bwMode="auto">
              <a:xfrm>
                <a:off x="3869" y="3528"/>
                <a:ext cx="1" cy="1"/>
              </a:xfrm>
              <a:custGeom>
                <a:avLst/>
                <a:gdLst>
                  <a:gd name="T0" fmla="*/ 1 w 4"/>
                  <a:gd name="T1" fmla="*/ 3 h 7"/>
                  <a:gd name="T2" fmla="*/ 2 w 4"/>
                  <a:gd name="T3" fmla="*/ 0 h 7"/>
                  <a:gd name="T4" fmla="*/ 2 w 4"/>
                  <a:gd name="T5" fmla="*/ 7 h 7"/>
                  <a:gd name="T6" fmla="*/ 2 w 4"/>
                  <a:gd name="T7" fmla="*/ 5 h 7"/>
                  <a:gd name="T8" fmla="*/ 1 w 4"/>
                  <a:gd name="T9" fmla="*/ 3 h 7"/>
                </a:gdLst>
                <a:ahLst/>
                <a:cxnLst>
                  <a:cxn ang="0">
                    <a:pos x="T0" y="T1"/>
                  </a:cxn>
                  <a:cxn ang="0">
                    <a:pos x="T2" y="T3"/>
                  </a:cxn>
                  <a:cxn ang="0">
                    <a:pos x="T4" y="T5"/>
                  </a:cxn>
                  <a:cxn ang="0">
                    <a:pos x="T6" y="T7"/>
                  </a:cxn>
                  <a:cxn ang="0">
                    <a:pos x="T8" y="T9"/>
                  </a:cxn>
                </a:cxnLst>
                <a:rect l="0" t="0" r="r" b="b"/>
                <a:pathLst>
                  <a:path w="4" h="7">
                    <a:moveTo>
                      <a:pt x="1" y="3"/>
                    </a:moveTo>
                    <a:cubicBezTo>
                      <a:pt x="1" y="2"/>
                      <a:pt x="3" y="2"/>
                      <a:pt x="2" y="0"/>
                    </a:cubicBezTo>
                    <a:cubicBezTo>
                      <a:pt x="0" y="0"/>
                      <a:pt x="0" y="6"/>
                      <a:pt x="2" y="7"/>
                    </a:cubicBezTo>
                    <a:cubicBezTo>
                      <a:pt x="4" y="7"/>
                      <a:pt x="3" y="5"/>
                      <a:pt x="2" y="5"/>
                    </a:cubicBezTo>
                    <a:cubicBezTo>
                      <a:pt x="2" y="4"/>
                      <a:pt x="1" y="3"/>
                      <a:pt x="1" y="3"/>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440" name="Freeform 4539"/>
              <p:cNvSpPr>
                <a:spLocks/>
              </p:cNvSpPr>
              <p:nvPr/>
            </p:nvSpPr>
            <p:spPr bwMode="auto">
              <a:xfrm>
                <a:off x="3869" y="3527"/>
                <a:ext cx="1" cy="0"/>
              </a:xfrm>
              <a:custGeom>
                <a:avLst/>
                <a:gdLst>
                  <a:gd name="T0" fmla="*/ 0 w 3"/>
                  <a:gd name="T1" fmla="*/ 2 h 2"/>
                  <a:gd name="T2" fmla="*/ 3 w 3"/>
                  <a:gd name="T3" fmla="*/ 0 h 2"/>
                  <a:gd name="T4" fmla="*/ 0 w 3"/>
                  <a:gd name="T5" fmla="*/ 2 h 2"/>
                </a:gdLst>
                <a:ahLst/>
                <a:cxnLst>
                  <a:cxn ang="0">
                    <a:pos x="T0" y="T1"/>
                  </a:cxn>
                  <a:cxn ang="0">
                    <a:pos x="T2" y="T3"/>
                  </a:cxn>
                  <a:cxn ang="0">
                    <a:pos x="T4" y="T5"/>
                  </a:cxn>
                </a:cxnLst>
                <a:rect l="0" t="0" r="r" b="b"/>
                <a:pathLst>
                  <a:path w="3" h="2">
                    <a:moveTo>
                      <a:pt x="0" y="2"/>
                    </a:moveTo>
                    <a:cubicBezTo>
                      <a:pt x="1" y="2"/>
                      <a:pt x="3" y="1"/>
                      <a:pt x="3" y="0"/>
                    </a:cubicBezTo>
                    <a:cubicBezTo>
                      <a:pt x="2" y="0"/>
                      <a:pt x="0" y="2"/>
                      <a:pt x="0" y="2"/>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441" name="Freeform 4540"/>
              <p:cNvSpPr>
                <a:spLocks/>
              </p:cNvSpPr>
              <p:nvPr/>
            </p:nvSpPr>
            <p:spPr bwMode="auto">
              <a:xfrm>
                <a:off x="3870" y="3533"/>
                <a:ext cx="0" cy="2"/>
              </a:xfrm>
              <a:custGeom>
                <a:avLst/>
                <a:gdLst>
                  <a:gd name="T0" fmla="*/ 5 w 7"/>
                  <a:gd name="T1" fmla="*/ 12 h 14"/>
                  <a:gd name="T2" fmla="*/ 3 w 7"/>
                  <a:gd name="T3" fmla="*/ 10 h 14"/>
                  <a:gd name="T4" fmla="*/ 1 w 7"/>
                  <a:gd name="T5" fmla="*/ 4 h 14"/>
                  <a:gd name="T6" fmla="*/ 4 w 7"/>
                  <a:gd name="T7" fmla="*/ 1 h 14"/>
                  <a:gd name="T8" fmla="*/ 1 w 7"/>
                  <a:gd name="T9" fmla="*/ 2 h 14"/>
                  <a:gd name="T10" fmla="*/ 2 w 7"/>
                  <a:gd name="T11" fmla="*/ 11 h 14"/>
                  <a:gd name="T12" fmla="*/ 7 w 7"/>
                  <a:gd name="T13" fmla="*/ 12 h 14"/>
                  <a:gd name="T14" fmla="*/ 5 w 7"/>
                  <a:gd name="T15" fmla="*/ 12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14">
                    <a:moveTo>
                      <a:pt x="5" y="12"/>
                    </a:moveTo>
                    <a:cubicBezTo>
                      <a:pt x="4" y="12"/>
                      <a:pt x="3" y="11"/>
                      <a:pt x="3" y="10"/>
                    </a:cubicBezTo>
                    <a:cubicBezTo>
                      <a:pt x="2" y="8"/>
                      <a:pt x="1" y="6"/>
                      <a:pt x="1" y="4"/>
                    </a:cubicBezTo>
                    <a:cubicBezTo>
                      <a:pt x="2" y="3"/>
                      <a:pt x="4" y="3"/>
                      <a:pt x="4" y="1"/>
                    </a:cubicBezTo>
                    <a:cubicBezTo>
                      <a:pt x="4" y="0"/>
                      <a:pt x="2" y="1"/>
                      <a:pt x="1" y="2"/>
                    </a:cubicBezTo>
                    <a:cubicBezTo>
                      <a:pt x="0" y="4"/>
                      <a:pt x="0" y="9"/>
                      <a:pt x="2" y="11"/>
                    </a:cubicBezTo>
                    <a:cubicBezTo>
                      <a:pt x="2" y="12"/>
                      <a:pt x="7" y="14"/>
                      <a:pt x="7" y="12"/>
                    </a:cubicBezTo>
                    <a:cubicBezTo>
                      <a:pt x="7" y="12"/>
                      <a:pt x="5" y="12"/>
                      <a:pt x="5" y="12"/>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442" name="Freeform 4541"/>
              <p:cNvSpPr>
                <a:spLocks/>
              </p:cNvSpPr>
              <p:nvPr/>
            </p:nvSpPr>
            <p:spPr bwMode="auto">
              <a:xfrm>
                <a:off x="3873" y="3540"/>
                <a:ext cx="2" cy="1"/>
              </a:xfrm>
              <a:custGeom>
                <a:avLst/>
                <a:gdLst>
                  <a:gd name="T0" fmla="*/ 9 w 9"/>
                  <a:gd name="T1" fmla="*/ 8 h 8"/>
                  <a:gd name="T2" fmla="*/ 7 w 9"/>
                  <a:gd name="T3" fmla="*/ 6 h 8"/>
                  <a:gd name="T4" fmla="*/ 5 w 9"/>
                  <a:gd name="T5" fmla="*/ 4 h 8"/>
                  <a:gd name="T6" fmla="*/ 0 w 9"/>
                  <a:gd name="T7" fmla="*/ 1 h 8"/>
                  <a:gd name="T8" fmla="*/ 1 w 9"/>
                  <a:gd name="T9" fmla="*/ 2 h 8"/>
                  <a:gd name="T10" fmla="*/ 3 w 9"/>
                  <a:gd name="T11" fmla="*/ 3 h 8"/>
                  <a:gd name="T12" fmla="*/ 5 w 9"/>
                  <a:gd name="T13" fmla="*/ 5 h 8"/>
                  <a:gd name="T14" fmla="*/ 9 w 9"/>
                  <a:gd name="T15" fmla="*/ 8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8">
                    <a:moveTo>
                      <a:pt x="9" y="8"/>
                    </a:moveTo>
                    <a:cubicBezTo>
                      <a:pt x="9" y="8"/>
                      <a:pt x="7" y="6"/>
                      <a:pt x="7" y="6"/>
                    </a:cubicBezTo>
                    <a:cubicBezTo>
                      <a:pt x="6" y="5"/>
                      <a:pt x="6" y="4"/>
                      <a:pt x="5" y="4"/>
                    </a:cubicBezTo>
                    <a:cubicBezTo>
                      <a:pt x="4" y="3"/>
                      <a:pt x="2" y="0"/>
                      <a:pt x="0" y="1"/>
                    </a:cubicBezTo>
                    <a:cubicBezTo>
                      <a:pt x="1" y="2"/>
                      <a:pt x="1" y="2"/>
                      <a:pt x="1" y="2"/>
                    </a:cubicBezTo>
                    <a:cubicBezTo>
                      <a:pt x="1" y="2"/>
                      <a:pt x="3" y="2"/>
                      <a:pt x="3" y="3"/>
                    </a:cubicBezTo>
                    <a:cubicBezTo>
                      <a:pt x="4" y="3"/>
                      <a:pt x="5" y="4"/>
                      <a:pt x="5" y="5"/>
                    </a:cubicBezTo>
                    <a:cubicBezTo>
                      <a:pt x="6" y="6"/>
                      <a:pt x="7" y="8"/>
                      <a:pt x="9" y="8"/>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443" name="Freeform 4542"/>
              <p:cNvSpPr>
                <a:spLocks/>
              </p:cNvSpPr>
              <p:nvPr/>
            </p:nvSpPr>
            <p:spPr bwMode="auto">
              <a:xfrm>
                <a:off x="3886" y="3572"/>
                <a:ext cx="2" cy="1"/>
              </a:xfrm>
              <a:custGeom>
                <a:avLst/>
                <a:gdLst>
                  <a:gd name="T0" fmla="*/ 4 w 13"/>
                  <a:gd name="T1" fmla="*/ 7 h 9"/>
                  <a:gd name="T2" fmla="*/ 5 w 13"/>
                  <a:gd name="T3" fmla="*/ 4 h 9"/>
                  <a:gd name="T4" fmla="*/ 9 w 13"/>
                  <a:gd name="T5" fmla="*/ 3 h 9"/>
                  <a:gd name="T6" fmla="*/ 11 w 13"/>
                  <a:gd name="T7" fmla="*/ 5 h 9"/>
                  <a:gd name="T8" fmla="*/ 12 w 13"/>
                  <a:gd name="T9" fmla="*/ 3 h 9"/>
                  <a:gd name="T10" fmla="*/ 10 w 13"/>
                  <a:gd name="T11" fmla="*/ 0 h 9"/>
                  <a:gd name="T12" fmla="*/ 6 w 13"/>
                  <a:gd name="T13" fmla="*/ 0 h 9"/>
                  <a:gd name="T14" fmla="*/ 0 w 13"/>
                  <a:gd name="T15" fmla="*/ 2 h 9"/>
                  <a:gd name="T16" fmla="*/ 0 w 13"/>
                  <a:gd name="T17" fmla="*/ 3 h 9"/>
                  <a:gd name="T18" fmla="*/ 1 w 13"/>
                  <a:gd name="T19" fmla="*/ 9 h 9"/>
                  <a:gd name="T20" fmla="*/ 2 w 13"/>
                  <a:gd name="T21" fmla="*/ 9 h 9"/>
                  <a:gd name="T22" fmla="*/ 4 w 13"/>
                  <a:gd name="T23"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 h="9">
                    <a:moveTo>
                      <a:pt x="4" y="7"/>
                    </a:moveTo>
                    <a:cubicBezTo>
                      <a:pt x="4" y="5"/>
                      <a:pt x="4" y="5"/>
                      <a:pt x="5" y="4"/>
                    </a:cubicBezTo>
                    <a:cubicBezTo>
                      <a:pt x="6" y="4"/>
                      <a:pt x="8" y="3"/>
                      <a:pt x="9" y="3"/>
                    </a:cubicBezTo>
                    <a:cubicBezTo>
                      <a:pt x="10" y="3"/>
                      <a:pt x="10" y="4"/>
                      <a:pt x="11" y="5"/>
                    </a:cubicBezTo>
                    <a:cubicBezTo>
                      <a:pt x="12" y="6"/>
                      <a:pt x="13" y="5"/>
                      <a:pt x="12" y="3"/>
                    </a:cubicBezTo>
                    <a:cubicBezTo>
                      <a:pt x="11" y="2"/>
                      <a:pt x="11" y="0"/>
                      <a:pt x="10" y="0"/>
                    </a:cubicBezTo>
                    <a:cubicBezTo>
                      <a:pt x="9" y="0"/>
                      <a:pt x="7" y="0"/>
                      <a:pt x="6" y="0"/>
                    </a:cubicBezTo>
                    <a:cubicBezTo>
                      <a:pt x="5" y="1"/>
                      <a:pt x="2" y="1"/>
                      <a:pt x="0" y="2"/>
                    </a:cubicBezTo>
                    <a:cubicBezTo>
                      <a:pt x="0" y="3"/>
                      <a:pt x="0" y="3"/>
                      <a:pt x="0" y="3"/>
                    </a:cubicBezTo>
                    <a:cubicBezTo>
                      <a:pt x="0" y="5"/>
                      <a:pt x="0" y="9"/>
                      <a:pt x="1" y="9"/>
                    </a:cubicBezTo>
                    <a:cubicBezTo>
                      <a:pt x="1" y="9"/>
                      <a:pt x="2" y="9"/>
                      <a:pt x="2" y="9"/>
                    </a:cubicBezTo>
                    <a:cubicBezTo>
                      <a:pt x="3" y="9"/>
                      <a:pt x="4" y="8"/>
                      <a:pt x="4" y="7"/>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444" name="Freeform 4543"/>
              <p:cNvSpPr>
                <a:spLocks/>
              </p:cNvSpPr>
              <p:nvPr/>
            </p:nvSpPr>
            <p:spPr bwMode="auto">
              <a:xfrm>
                <a:off x="3888" y="3574"/>
                <a:ext cx="1" cy="0"/>
              </a:xfrm>
              <a:custGeom>
                <a:avLst/>
                <a:gdLst>
                  <a:gd name="T0" fmla="*/ 7 w 8"/>
                  <a:gd name="T1" fmla="*/ 0 h 5"/>
                  <a:gd name="T2" fmla="*/ 2 w 8"/>
                  <a:gd name="T3" fmla="*/ 2 h 5"/>
                  <a:gd name="T4" fmla="*/ 7 w 8"/>
                  <a:gd name="T5" fmla="*/ 0 h 5"/>
                </a:gdLst>
                <a:ahLst/>
                <a:cxnLst>
                  <a:cxn ang="0">
                    <a:pos x="T0" y="T1"/>
                  </a:cxn>
                  <a:cxn ang="0">
                    <a:pos x="T2" y="T3"/>
                  </a:cxn>
                  <a:cxn ang="0">
                    <a:pos x="T4" y="T5"/>
                  </a:cxn>
                </a:cxnLst>
                <a:rect l="0" t="0" r="r" b="b"/>
                <a:pathLst>
                  <a:path w="8" h="5">
                    <a:moveTo>
                      <a:pt x="7" y="0"/>
                    </a:moveTo>
                    <a:cubicBezTo>
                      <a:pt x="7" y="2"/>
                      <a:pt x="3" y="2"/>
                      <a:pt x="2" y="2"/>
                    </a:cubicBezTo>
                    <a:cubicBezTo>
                      <a:pt x="0" y="5"/>
                      <a:pt x="8" y="5"/>
                      <a:pt x="7" y="0"/>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445" name="Freeform 4544"/>
              <p:cNvSpPr>
                <a:spLocks/>
              </p:cNvSpPr>
              <p:nvPr/>
            </p:nvSpPr>
            <p:spPr bwMode="auto">
              <a:xfrm>
                <a:off x="3889" y="3576"/>
                <a:ext cx="1" cy="2"/>
              </a:xfrm>
              <a:custGeom>
                <a:avLst/>
                <a:gdLst>
                  <a:gd name="T0" fmla="*/ 3 w 9"/>
                  <a:gd name="T1" fmla="*/ 5 h 12"/>
                  <a:gd name="T2" fmla="*/ 1 w 9"/>
                  <a:gd name="T3" fmla="*/ 12 h 12"/>
                  <a:gd name="T4" fmla="*/ 3 w 9"/>
                  <a:gd name="T5" fmla="*/ 9 h 12"/>
                  <a:gd name="T6" fmla="*/ 8 w 9"/>
                  <a:gd name="T7" fmla="*/ 7 h 12"/>
                  <a:gd name="T8" fmla="*/ 8 w 9"/>
                  <a:gd name="T9" fmla="*/ 2 h 12"/>
                  <a:gd name="T10" fmla="*/ 7 w 9"/>
                  <a:gd name="T11" fmla="*/ 5 h 12"/>
                  <a:gd name="T12" fmla="*/ 3 w 9"/>
                  <a:gd name="T13" fmla="*/ 5 h 12"/>
                </a:gdLst>
                <a:ahLst/>
                <a:cxnLst>
                  <a:cxn ang="0">
                    <a:pos x="T0" y="T1"/>
                  </a:cxn>
                  <a:cxn ang="0">
                    <a:pos x="T2" y="T3"/>
                  </a:cxn>
                  <a:cxn ang="0">
                    <a:pos x="T4" y="T5"/>
                  </a:cxn>
                  <a:cxn ang="0">
                    <a:pos x="T6" y="T7"/>
                  </a:cxn>
                  <a:cxn ang="0">
                    <a:pos x="T8" y="T9"/>
                  </a:cxn>
                  <a:cxn ang="0">
                    <a:pos x="T10" y="T11"/>
                  </a:cxn>
                  <a:cxn ang="0">
                    <a:pos x="T12" y="T13"/>
                  </a:cxn>
                </a:cxnLst>
                <a:rect l="0" t="0" r="r" b="b"/>
                <a:pathLst>
                  <a:path w="9" h="12">
                    <a:moveTo>
                      <a:pt x="3" y="5"/>
                    </a:moveTo>
                    <a:cubicBezTo>
                      <a:pt x="1" y="6"/>
                      <a:pt x="0" y="10"/>
                      <a:pt x="1" y="12"/>
                    </a:cubicBezTo>
                    <a:cubicBezTo>
                      <a:pt x="3" y="11"/>
                      <a:pt x="2" y="10"/>
                      <a:pt x="3" y="9"/>
                    </a:cubicBezTo>
                    <a:cubicBezTo>
                      <a:pt x="4" y="8"/>
                      <a:pt x="6" y="9"/>
                      <a:pt x="8" y="7"/>
                    </a:cubicBezTo>
                    <a:cubicBezTo>
                      <a:pt x="9" y="6"/>
                      <a:pt x="9" y="3"/>
                      <a:pt x="8" y="2"/>
                    </a:cubicBezTo>
                    <a:cubicBezTo>
                      <a:pt x="8" y="0"/>
                      <a:pt x="6" y="5"/>
                      <a:pt x="7" y="5"/>
                    </a:cubicBezTo>
                    <a:cubicBezTo>
                      <a:pt x="5" y="6"/>
                      <a:pt x="4" y="5"/>
                      <a:pt x="3" y="5"/>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446" name="Freeform 4545"/>
              <p:cNvSpPr>
                <a:spLocks/>
              </p:cNvSpPr>
              <p:nvPr/>
            </p:nvSpPr>
            <p:spPr bwMode="auto">
              <a:xfrm>
                <a:off x="3889" y="3576"/>
                <a:ext cx="1" cy="0"/>
              </a:xfrm>
              <a:custGeom>
                <a:avLst/>
                <a:gdLst>
                  <a:gd name="T0" fmla="*/ 2 w 8"/>
                  <a:gd name="T1" fmla="*/ 1 h 5"/>
                  <a:gd name="T2" fmla="*/ 5 w 8"/>
                  <a:gd name="T3" fmla="*/ 3 h 5"/>
                  <a:gd name="T4" fmla="*/ 2 w 8"/>
                  <a:gd name="T5" fmla="*/ 1 h 5"/>
                </a:gdLst>
                <a:ahLst/>
                <a:cxnLst>
                  <a:cxn ang="0">
                    <a:pos x="T0" y="T1"/>
                  </a:cxn>
                  <a:cxn ang="0">
                    <a:pos x="T2" y="T3"/>
                  </a:cxn>
                  <a:cxn ang="0">
                    <a:pos x="T4" y="T5"/>
                  </a:cxn>
                </a:cxnLst>
                <a:rect l="0" t="0" r="r" b="b"/>
                <a:pathLst>
                  <a:path w="8" h="5">
                    <a:moveTo>
                      <a:pt x="2" y="1"/>
                    </a:moveTo>
                    <a:cubicBezTo>
                      <a:pt x="0" y="3"/>
                      <a:pt x="3" y="5"/>
                      <a:pt x="5" y="3"/>
                    </a:cubicBezTo>
                    <a:cubicBezTo>
                      <a:pt x="8" y="1"/>
                      <a:pt x="3" y="0"/>
                      <a:pt x="2" y="1"/>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447" name="Freeform 4546"/>
              <p:cNvSpPr>
                <a:spLocks/>
              </p:cNvSpPr>
              <p:nvPr/>
            </p:nvSpPr>
            <p:spPr bwMode="auto">
              <a:xfrm>
                <a:off x="3883" y="3582"/>
                <a:ext cx="1" cy="2"/>
              </a:xfrm>
              <a:custGeom>
                <a:avLst/>
                <a:gdLst>
                  <a:gd name="T0" fmla="*/ 5 w 8"/>
                  <a:gd name="T1" fmla="*/ 15 h 19"/>
                  <a:gd name="T2" fmla="*/ 5 w 8"/>
                  <a:gd name="T3" fmla="*/ 11 h 19"/>
                  <a:gd name="T4" fmla="*/ 2 w 8"/>
                  <a:gd name="T5" fmla="*/ 2 h 19"/>
                  <a:gd name="T6" fmla="*/ 1 w 8"/>
                  <a:gd name="T7" fmla="*/ 11 h 19"/>
                  <a:gd name="T8" fmla="*/ 8 w 8"/>
                  <a:gd name="T9" fmla="*/ 17 h 19"/>
                  <a:gd name="T10" fmla="*/ 5 w 8"/>
                  <a:gd name="T11" fmla="*/ 15 h 19"/>
                </a:gdLst>
                <a:ahLst/>
                <a:cxnLst>
                  <a:cxn ang="0">
                    <a:pos x="T0" y="T1"/>
                  </a:cxn>
                  <a:cxn ang="0">
                    <a:pos x="T2" y="T3"/>
                  </a:cxn>
                  <a:cxn ang="0">
                    <a:pos x="T4" y="T5"/>
                  </a:cxn>
                  <a:cxn ang="0">
                    <a:pos x="T6" y="T7"/>
                  </a:cxn>
                  <a:cxn ang="0">
                    <a:pos x="T8" y="T9"/>
                  </a:cxn>
                  <a:cxn ang="0">
                    <a:pos x="T10" y="T11"/>
                  </a:cxn>
                </a:cxnLst>
                <a:rect l="0" t="0" r="r" b="b"/>
                <a:pathLst>
                  <a:path w="8" h="19">
                    <a:moveTo>
                      <a:pt x="5" y="15"/>
                    </a:moveTo>
                    <a:cubicBezTo>
                      <a:pt x="4" y="13"/>
                      <a:pt x="4" y="12"/>
                      <a:pt x="5" y="11"/>
                    </a:cubicBezTo>
                    <a:cubicBezTo>
                      <a:pt x="5" y="9"/>
                      <a:pt x="7" y="0"/>
                      <a:pt x="2" y="2"/>
                    </a:cubicBezTo>
                    <a:cubicBezTo>
                      <a:pt x="0" y="4"/>
                      <a:pt x="1" y="9"/>
                      <a:pt x="1" y="11"/>
                    </a:cubicBezTo>
                    <a:cubicBezTo>
                      <a:pt x="2" y="13"/>
                      <a:pt x="5" y="19"/>
                      <a:pt x="8" y="17"/>
                    </a:cubicBezTo>
                    <a:cubicBezTo>
                      <a:pt x="8" y="17"/>
                      <a:pt x="5" y="15"/>
                      <a:pt x="5" y="15"/>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448" name="Freeform 4547"/>
              <p:cNvSpPr>
                <a:spLocks/>
              </p:cNvSpPr>
              <p:nvPr/>
            </p:nvSpPr>
            <p:spPr bwMode="auto">
              <a:xfrm>
                <a:off x="3884" y="3577"/>
                <a:ext cx="5" cy="4"/>
              </a:xfrm>
              <a:custGeom>
                <a:avLst/>
                <a:gdLst>
                  <a:gd name="T0" fmla="*/ 20 w 33"/>
                  <a:gd name="T1" fmla="*/ 18 h 25"/>
                  <a:gd name="T2" fmla="*/ 23 w 33"/>
                  <a:gd name="T3" fmla="*/ 17 h 25"/>
                  <a:gd name="T4" fmla="*/ 33 w 33"/>
                  <a:gd name="T5" fmla="*/ 8 h 25"/>
                  <a:gd name="T6" fmla="*/ 27 w 33"/>
                  <a:gd name="T7" fmla="*/ 13 h 25"/>
                  <a:gd name="T8" fmla="*/ 23 w 33"/>
                  <a:gd name="T9" fmla="*/ 5 h 25"/>
                  <a:gd name="T10" fmla="*/ 25 w 33"/>
                  <a:gd name="T11" fmla="*/ 12 h 25"/>
                  <a:gd name="T12" fmla="*/ 20 w 33"/>
                  <a:gd name="T13" fmla="*/ 15 h 25"/>
                  <a:gd name="T14" fmla="*/ 18 w 33"/>
                  <a:gd name="T15" fmla="*/ 8 h 25"/>
                  <a:gd name="T16" fmla="*/ 21 w 33"/>
                  <a:gd name="T17" fmla="*/ 2 h 25"/>
                  <a:gd name="T18" fmla="*/ 18 w 33"/>
                  <a:gd name="T19" fmla="*/ 9 h 25"/>
                  <a:gd name="T20" fmla="*/ 18 w 33"/>
                  <a:gd name="T21" fmla="*/ 13 h 25"/>
                  <a:gd name="T22" fmla="*/ 18 w 33"/>
                  <a:gd name="T23" fmla="*/ 16 h 25"/>
                  <a:gd name="T24" fmla="*/ 14 w 33"/>
                  <a:gd name="T25" fmla="*/ 18 h 25"/>
                  <a:gd name="T26" fmla="*/ 11 w 33"/>
                  <a:gd name="T27" fmla="*/ 20 h 25"/>
                  <a:gd name="T28" fmla="*/ 10 w 33"/>
                  <a:gd name="T29" fmla="*/ 15 h 25"/>
                  <a:gd name="T30" fmla="*/ 8 w 33"/>
                  <a:gd name="T31" fmla="*/ 10 h 25"/>
                  <a:gd name="T32" fmla="*/ 8 w 33"/>
                  <a:gd name="T33" fmla="*/ 10 h 25"/>
                  <a:gd name="T34" fmla="*/ 6 w 33"/>
                  <a:gd name="T35" fmla="*/ 6 h 25"/>
                  <a:gd name="T36" fmla="*/ 9 w 33"/>
                  <a:gd name="T37" fmla="*/ 2 h 25"/>
                  <a:gd name="T38" fmla="*/ 0 w 33"/>
                  <a:gd name="T39" fmla="*/ 3 h 25"/>
                  <a:gd name="T40" fmla="*/ 3 w 33"/>
                  <a:gd name="T41" fmla="*/ 6 h 25"/>
                  <a:gd name="T42" fmla="*/ 7 w 33"/>
                  <a:gd name="T43" fmla="*/ 13 h 25"/>
                  <a:gd name="T44" fmla="*/ 9 w 33"/>
                  <a:gd name="T45" fmla="*/ 19 h 25"/>
                  <a:gd name="T46" fmla="*/ 10 w 33"/>
                  <a:gd name="T47" fmla="*/ 25 h 25"/>
                  <a:gd name="T48" fmla="*/ 16 w 33"/>
                  <a:gd name="T49" fmla="*/ 21 h 25"/>
                  <a:gd name="T50" fmla="*/ 20 w 33"/>
                  <a:gd name="T51" fmla="*/ 18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3" h="25">
                    <a:moveTo>
                      <a:pt x="20" y="18"/>
                    </a:moveTo>
                    <a:cubicBezTo>
                      <a:pt x="21" y="18"/>
                      <a:pt x="22" y="17"/>
                      <a:pt x="23" y="17"/>
                    </a:cubicBezTo>
                    <a:cubicBezTo>
                      <a:pt x="28" y="15"/>
                      <a:pt x="32" y="13"/>
                      <a:pt x="33" y="8"/>
                    </a:cubicBezTo>
                    <a:cubicBezTo>
                      <a:pt x="31" y="9"/>
                      <a:pt x="29" y="13"/>
                      <a:pt x="27" y="13"/>
                    </a:cubicBezTo>
                    <a:cubicBezTo>
                      <a:pt x="25" y="11"/>
                      <a:pt x="25" y="6"/>
                      <a:pt x="23" y="5"/>
                    </a:cubicBezTo>
                    <a:cubicBezTo>
                      <a:pt x="24" y="8"/>
                      <a:pt x="25" y="10"/>
                      <a:pt x="25" y="12"/>
                    </a:cubicBezTo>
                    <a:cubicBezTo>
                      <a:pt x="25" y="15"/>
                      <a:pt x="22" y="16"/>
                      <a:pt x="20" y="15"/>
                    </a:cubicBezTo>
                    <a:cubicBezTo>
                      <a:pt x="19" y="13"/>
                      <a:pt x="18" y="10"/>
                      <a:pt x="18" y="8"/>
                    </a:cubicBezTo>
                    <a:cubicBezTo>
                      <a:pt x="19" y="6"/>
                      <a:pt x="21" y="4"/>
                      <a:pt x="21" y="2"/>
                    </a:cubicBezTo>
                    <a:cubicBezTo>
                      <a:pt x="19" y="2"/>
                      <a:pt x="18" y="7"/>
                      <a:pt x="18" y="9"/>
                    </a:cubicBezTo>
                    <a:cubicBezTo>
                      <a:pt x="17" y="10"/>
                      <a:pt x="17" y="12"/>
                      <a:pt x="18" y="13"/>
                    </a:cubicBezTo>
                    <a:cubicBezTo>
                      <a:pt x="18" y="15"/>
                      <a:pt x="20" y="15"/>
                      <a:pt x="18" y="16"/>
                    </a:cubicBezTo>
                    <a:cubicBezTo>
                      <a:pt x="17" y="17"/>
                      <a:pt x="15" y="17"/>
                      <a:pt x="14" y="18"/>
                    </a:cubicBezTo>
                    <a:cubicBezTo>
                      <a:pt x="13" y="19"/>
                      <a:pt x="13" y="20"/>
                      <a:pt x="11" y="20"/>
                    </a:cubicBezTo>
                    <a:cubicBezTo>
                      <a:pt x="10" y="19"/>
                      <a:pt x="10" y="17"/>
                      <a:pt x="10" y="15"/>
                    </a:cubicBezTo>
                    <a:cubicBezTo>
                      <a:pt x="10" y="13"/>
                      <a:pt x="9" y="12"/>
                      <a:pt x="8" y="10"/>
                    </a:cubicBezTo>
                    <a:cubicBezTo>
                      <a:pt x="8" y="10"/>
                      <a:pt x="8" y="10"/>
                      <a:pt x="8" y="10"/>
                    </a:cubicBezTo>
                    <a:cubicBezTo>
                      <a:pt x="8" y="9"/>
                      <a:pt x="6" y="7"/>
                      <a:pt x="6" y="6"/>
                    </a:cubicBezTo>
                    <a:cubicBezTo>
                      <a:pt x="6" y="4"/>
                      <a:pt x="8" y="4"/>
                      <a:pt x="9" y="2"/>
                    </a:cubicBezTo>
                    <a:cubicBezTo>
                      <a:pt x="9" y="0"/>
                      <a:pt x="0" y="0"/>
                      <a:pt x="0" y="3"/>
                    </a:cubicBezTo>
                    <a:cubicBezTo>
                      <a:pt x="0" y="4"/>
                      <a:pt x="2" y="5"/>
                      <a:pt x="3" y="6"/>
                    </a:cubicBezTo>
                    <a:cubicBezTo>
                      <a:pt x="5" y="8"/>
                      <a:pt x="6" y="11"/>
                      <a:pt x="7" y="13"/>
                    </a:cubicBezTo>
                    <a:cubicBezTo>
                      <a:pt x="7" y="15"/>
                      <a:pt x="9" y="17"/>
                      <a:pt x="9" y="19"/>
                    </a:cubicBezTo>
                    <a:cubicBezTo>
                      <a:pt x="9" y="21"/>
                      <a:pt x="9" y="23"/>
                      <a:pt x="10" y="25"/>
                    </a:cubicBezTo>
                    <a:cubicBezTo>
                      <a:pt x="12" y="24"/>
                      <a:pt x="14" y="23"/>
                      <a:pt x="16" y="21"/>
                    </a:cubicBezTo>
                    <a:cubicBezTo>
                      <a:pt x="17" y="21"/>
                      <a:pt x="18" y="19"/>
                      <a:pt x="20" y="18"/>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449" name="Freeform 4548"/>
              <p:cNvSpPr>
                <a:spLocks/>
              </p:cNvSpPr>
              <p:nvPr/>
            </p:nvSpPr>
            <p:spPr bwMode="auto">
              <a:xfrm>
                <a:off x="3885" y="3574"/>
                <a:ext cx="1" cy="1"/>
              </a:xfrm>
              <a:custGeom>
                <a:avLst/>
                <a:gdLst>
                  <a:gd name="T0" fmla="*/ 1 w 6"/>
                  <a:gd name="T1" fmla="*/ 4 h 13"/>
                  <a:gd name="T2" fmla="*/ 0 w 6"/>
                  <a:gd name="T3" fmla="*/ 10 h 13"/>
                  <a:gd name="T4" fmla="*/ 2 w 6"/>
                  <a:gd name="T5" fmla="*/ 9 h 13"/>
                  <a:gd name="T6" fmla="*/ 3 w 6"/>
                  <a:gd name="T7" fmla="*/ 4 h 13"/>
                  <a:gd name="T8" fmla="*/ 5 w 6"/>
                  <a:gd name="T9" fmla="*/ 2 h 13"/>
                  <a:gd name="T10" fmla="*/ 1 w 6"/>
                  <a:gd name="T11" fmla="*/ 4 h 13"/>
                </a:gdLst>
                <a:ahLst/>
                <a:cxnLst>
                  <a:cxn ang="0">
                    <a:pos x="T0" y="T1"/>
                  </a:cxn>
                  <a:cxn ang="0">
                    <a:pos x="T2" y="T3"/>
                  </a:cxn>
                  <a:cxn ang="0">
                    <a:pos x="T4" y="T5"/>
                  </a:cxn>
                  <a:cxn ang="0">
                    <a:pos x="T6" y="T7"/>
                  </a:cxn>
                  <a:cxn ang="0">
                    <a:pos x="T8" y="T9"/>
                  </a:cxn>
                  <a:cxn ang="0">
                    <a:pos x="T10" y="T11"/>
                  </a:cxn>
                </a:cxnLst>
                <a:rect l="0" t="0" r="r" b="b"/>
                <a:pathLst>
                  <a:path w="6" h="13">
                    <a:moveTo>
                      <a:pt x="1" y="4"/>
                    </a:moveTo>
                    <a:cubicBezTo>
                      <a:pt x="0" y="5"/>
                      <a:pt x="0" y="9"/>
                      <a:pt x="0" y="10"/>
                    </a:cubicBezTo>
                    <a:cubicBezTo>
                      <a:pt x="1" y="13"/>
                      <a:pt x="2" y="11"/>
                      <a:pt x="2" y="9"/>
                    </a:cubicBezTo>
                    <a:cubicBezTo>
                      <a:pt x="2" y="7"/>
                      <a:pt x="2" y="5"/>
                      <a:pt x="3" y="4"/>
                    </a:cubicBezTo>
                    <a:cubicBezTo>
                      <a:pt x="4" y="3"/>
                      <a:pt x="6" y="3"/>
                      <a:pt x="5" y="2"/>
                    </a:cubicBezTo>
                    <a:cubicBezTo>
                      <a:pt x="4" y="0"/>
                      <a:pt x="1" y="3"/>
                      <a:pt x="1" y="4"/>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450" name="Freeform 4549"/>
              <p:cNvSpPr>
                <a:spLocks/>
              </p:cNvSpPr>
              <p:nvPr/>
            </p:nvSpPr>
            <p:spPr bwMode="auto">
              <a:xfrm>
                <a:off x="3886" y="3574"/>
                <a:ext cx="1" cy="3"/>
              </a:xfrm>
              <a:custGeom>
                <a:avLst/>
                <a:gdLst>
                  <a:gd name="T0" fmla="*/ 3 w 6"/>
                  <a:gd name="T1" fmla="*/ 13 h 18"/>
                  <a:gd name="T2" fmla="*/ 5 w 6"/>
                  <a:gd name="T3" fmla="*/ 9 h 18"/>
                  <a:gd name="T4" fmla="*/ 4 w 6"/>
                  <a:gd name="T5" fmla="*/ 5 h 18"/>
                  <a:gd name="T6" fmla="*/ 4 w 6"/>
                  <a:gd name="T7" fmla="*/ 0 h 18"/>
                  <a:gd name="T8" fmla="*/ 1 w 6"/>
                  <a:gd name="T9" fmla="*/ 7 h 18"/>
                  <a:gd name="T10" fmla="*/ 5 w 6"/>
                  <a:gd name="T11" fmla="*/ 18 h 18"/>
                  <a:gd name="T12" fmla="*/ 3 w 6"/>
                  <a:gd name="T13" fmla="*/ 13 h 18"/>
                </a:gdLst>
                <a:ahLst/>
                <a:cxnLst>
                  <a:cxn ang="0">
                    <a:pos x="T0" y="T1"/>
                  </a:cxn>
                  <a:cxn ang="0">
                    <a:pos x="T2" y="T3"/>
                  </a:cxn>
                  <a:cxn ang="0">
                    <a:pos x="T4" y="T5"/>
                  </a:cxn>
                  <a:cxn ang="0">
                    <a:pos x="T6" y="T7"/>
                  </a:cxn>
                  <a:cxn ang="0">
                    <a:pos x="T8" y="T9"/>
                  </a:cxn>
                  <a:cxn ang="0">
                    <a:pos x="T10" y="T11"/>
                  </a:cxn>
                  <a:cxn ang="0">
                    <a:pos x="T12" y="T13"/>
                  </a:cxn>
                </a:cxnLst>
                <a:rect l="0" t="0" r="r" b="b"/>
                <a:pathLst>
                  <a:path w="6" h="18">
                    <a:moveTo>
                      <a:pt x="3" y="13"/>
                    </a:moveTo>
                    <a:cubicBezTo>
                      <a:pt x="3" y="11"/>
                      <a:pt x="4" y="11"/>
                      <a:pt x="5" y="9"/>
                    </a:cubicBezTo>
                    <a:cubicBezTo>
                      <a:pt x="5" y="8"/>
                      <a:pt x="4" y="7"/>
                      <a:pt x="4" y="5"/>
                    </a:cubicBezTo>
                    <a:cubicBezTo>
                      <a:pt x="4" y="3"/>
                      <a:pt x="4" y="1"/>
                      <a:pt x="4" y="0"/>
                    </a:cubicBezTo>
                    <a:cubicBezTo>
                      <a:pt x="2" y="2"/>
                      <a:pt x="2" y="4"/>
                      <a:pt x="1" y="7"/>
                    </a:cubicBezTo>
                    <a:cubicBezTo>
                      <a:pt x="0" y="10"/>
                      <a:pt x="1" y="18"/>
                      <a:pt x="5" y="18"/>
                    </a:cubicBezTo>
                    <a:cubicBezTo>
                      <a:pt x="6" y="16"/>
                      <a:pt x="4" y="15"/>
                      <a:pt x="3" y="13"/>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451" name="Freeform 4550"/>
              <p:cNvSpPr>
                <a:spLocks/>
              </p:cNvSpPr>
              <p:nvPr/>
            </p:nvSpPr>
            <p:spPr bwMode="auto">
              <a:xfrm>
                <a:off x="3886" y="3577"/>
                <a:ext cx="0" cy="1"/>
              </a:xfrm>
              <a:custGeom>
                <a:avLst/>
                <a:gdLst>
                  <a:gd name="T0" fmla="*/ 1 w 4"/>
                  <a:gd name="T1" fmla="*/ 1 h 4"/>
                  <a:gd name="T2" fmla="*/ 3 w 4"/>
                  <a:gd name="T3" fmla="*/ 4 h 4"/>
                  <a:gd name="T4" fmla="*/ 1 w 4"/>
                  <a:gd name="T5" fmla="*/ 1 h 4"/>
                </a:gdLst>
                <a:ahLst/>
                <a:cxnLst>
                  <a:cxn ang="0">
                    <a:pos x="T0" y="T1"/>
                  </a:cxn>
                  <a:cxn ang="0">
                    <a:pos x="T2" y="T3"/>
                  </a:cxn>
                  <a:cxn ang="0">
                    <a:pos x="T4" y="T5"/>
                  </a:cxn>
                </a:cxnLst>
                <a:rect l="0" t="0" r="r" b="b"/>
                <a:pathLst>
                  <a:path w="4" h="4">
                    <a:moveTo>
                      <a:pt x="1" y="1"/>
                    </a:moveTo>
                    <a:cubicBezTo>
                      <a:pt x="0" y="1"/>
                      <a:pt x="3" y="3"/>
                      <a:pt x="3" y="4"/>
                    </a:cubicBezTo>
                    <a:cubicBezTo>
                      <a:pt x="4" y="2"/>
                      <a:pt x="3" y="0"/>
                      <a:pt x="1" y="1"/>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452" name="Freeform 4551"/>
              <p:cNvSpPr>
                <a:spLocks/>
              </p:cNvSpPr>
              <p:nvPr/>
            </p:nvSpPr>
            <p:spPr bwMode="auto">
              <a:xfrm>
                <a:off x="3885" y="3576"/>
                <a:ext cx="0" cy="1"/>
              </a:xfrm>
              <a:custGeom>
                <a:avLst/>
                <a:gdLst>
                  <a:gd name="T0" fmla="*/ 1 w 3"/>
                  <a:gd name="T1" fmla="*/ 0 h 5"/>
                  <a:gd name="T2" fmla="*/ 2 w 3"/>
                  <a:gd name="T3" fmla="*/ 5 h 5"/>
                  <a:gd name="T4" fmla="*/ 1 w 3"/>
                  <a:gd name="T5" fmla="*/ 0 h 5"/>
                </a:gdLst>
                <a:ahLst/>
                <a:cxnLst>
                  <a:cxn ang="0">
                    <a:pos x="T0" y="T1"/>
                  </a:cxn>
                  <a:cxn ang="0">
                    <a:pos x="T2" y="T3"/>
                  </a:cxn>
                  <a:cxn ang="0">
                    <a:pos x="T4" y="T5"/>
                  </a:cxn>
                </a:cxnLst>
                <a:rect l="0" t="0" r="r" b="b"/>
                <a:pathLst>
                  <a:path w="3" h="5">
                    <a:moveTo>
                      <a:pt x="1" y="0"/>
                    </a:moveTo>
                    <a:cubicBezTo>
                      <a:pt x="0" y="1"/>
                      <a:pt x="1" y="3"/>
                      <a:pt x="2" y="5"/>
                    </a:cubicBezTo>
                    <a:cubicBezTo>
                      <a:pt x="1" y="4"/>
                      <a:pt x="3" y="1"/>
                      <a:pt x="1" y="0"/>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453" name="Freeform 4552"/>
              <p:cNvSpPr>
                <a:spLocks/>
              </p:cNvSpPr>
              <p:nvPr/>
            </p:nvSpPr>
            <p:spPr bwMode="auto">
              <a:xfrm>
                <a:off x="3884" y="3575"/>
                <a:ext cx="1" cy="1"/>
              </a:xfrm>
              <a:custGeom>
                <a:avLst/>
                <a:gdLst>
                  <a:gd name="T0" fmla="*/ 4 w 4"/>
                  <a:gd name="T1" fmla="*/ 1 h 6"/>
                  <a:gd name="T2" fmla="*/ 1 w 4"/>
                  <a:gd name="T3" fmla="*/ 6 h 6"/>
                  <a:gd name="T4" fmla="*/ 4 w 4"/>
                  <a:gd name="T5" fmla="*/ 1 h 6"/>
                </a:gdLst>
                <a:ahLst/>
                <a:cxnLst>
                  <a:cxn ang="0">
                    <a:pos x="T0" y="T1"/>
                  </a:cxn>
                  <a:cxn ang="0">
                    <a:pos x="T2" y="T3"/>
                  </a:cxn>
                  <a:cxn ang="0">
                    <a:pos x="T4" y="T5"/>
                  </a:cxn>
                </a:cxnLst>
                <a:rect l="0" t="0" r="r" b="b"/>
                <a:pathLst>
                  <a:path w="4" h="6">
                    <a:moveTo>
                      <a:pt x="4" y="1"/>
                    </a:moveTo>
                    <a:cubicBezTo>
                      <a:pt x="1" y="0"/>
                      <a:pt x="0" y="4"/>
                      <a:pt x="1" y="6"/>
                    </a:cubicBezTo>
                    <a:cubicBezTo>
                      <a:pt x="2" y="4"/>
                      <a:pt x="4" y="3"/>
                      <a:pt x="4" y="1"/>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454" name="Freeform 4553"/>
              <p:cNvSpPr>
                <a:spLocks/>
              </p:cNvSpPr>
              <p:nvPr/>
            </p:nvSpPr>
            <p:spPr bwMode="auto">
              <a:xfrm>
                <a:off x="3890" y="3574"/>
                <a:ext cx="0" cy="1"/>
              </a:xfrm>
              <a:custGeom>
                <a:avLst/>
                <a:gdLst>
                  <a:gd name="T0" fmla="*/ 1 w 3"/>
                  <a:gd name="T1" fmla="*/ 2 h 7"/>
                  <a:gd name="T2" fmla="*/ 2 w 3"/>
                  <a:gd name="T3" fmla="*/ 7 h 7"/>
                  <a:gd name="T4" fmla="*/ 1 w 3"/>
                  <a:gd name="T5" fmla="*/ 2 h 7"/>
                </a:gdLst>
                <a:ahLst/>
                <a:cxnLst>
                  <a:cxn ang="0">
                    <a:pos x="T0" y="T1"/>
                  </a:cxn>
                  <a:cxn ang="0">
                    <a:pos x="T2" y="T3"/>
                  </a:cxn>
                  <a:cxn ang="0">
                    <a:pos x="T4" y="T5"/>
                  </a:cxn>
                </a:cxnLst>
                <a:rect l="0" t="0" r="r" b="b"/>
                <a:pathLst>
                  <a:path w="3" h="7">
                    <a:moveTo>
                      <a:pt x="1" y="2"/>
                    </a:moveTo>
                    <a:cubicBezTo>
                      <a:pt x="0" y="4"/>
                      <a:pt x="2" y="6"/>
                      <a:pt x="2" y="7"/>
                    </a:cubicBezTo>
                    <a:cubicBezTo>
                      <a:pt x="3" y="6"/>
                      <a:pt x="2" y="0"/>
                      <a:pt x="1" y="2"/>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455" name="Freeform 4554"/>
              <p:cNvSpPr>
                <a:spLocks/>
              </p:cNvSpPr>
              <p:nvPr/>
            </p:nvSpPr>
            <p:spPr bwMode="auto">
              <a:xfrm>
                <a:off x="3879" y="3565"/>
                <a:ext cx="6" cy="10"/>
              </a:xfrm>
              <a:custGeom>
                <a:avLst/>
                <a:gdLst>
                  <a:gd name="T0" fmla="*/ 35 w 47"/>
                  <a:gd name="T1" fmla="*/ 43 h 72"/>
                  <a:gd name="T2" fmla="*/ 37 w 47"/>
                  <a:gd name="T3" fmla="*/ 49 h 72"/>
                  <a:gd name="T4" fmla="*/ 41 w 47"/>
                  <a:gd name="T5" fmla="*/ 72 h 72"/>
                  <a:gd name="T6" fmla="*/ 41 w 47"/>
                  <a:gd name="T7" fmla="*/ 62 h 72"/>
                  <a:gd name="T8" fmla="*/ 43 w 47"/>
                  <a:gd name="T9" fmla="*/ 63 h 72"/>
                  <a:gd name="T10" fmla="*/ 46 w 47"/>
                  <a:gd name="T11" fmla="*/ 64 h 72"/>
                  <a:gd name="T12" fmla="*/ 43 w 47"/>
                  <a:gd name="T13" fmla="*/ 60 h 72"/>
                  <a:gd name="T14" fmla="*/ 45 w 47"/>
                  <a:gd name="T15" fmla="*/ 55 h 72"/>
                  <a:gd name="T16" fmla="*/ 41 w 47"/>
                  <a:gd name="T17" fmla="*/ 54 h 72"/>
                  <a:gd name="T18" fmla="*/ 41 w 47"/>
                  <a:gd name="T19" fmla="*/ 52 h 72"/>
                  <a:gd name="T20" fmla="*/ 40 w 47"/>
                  <a:gd name="T21" fmla="*/ 50 h 72"/>
                  <a:gd name="T22" fmla="*/ 44 w 47"/>
                  <a:gd name="T23" fmla="*/ 51 h 72"/>
                  <a:gd name="T24" fmla="*/ 39 w 47"/>
                  <a:gd name="T25" fmla="*/ 46 h 72"/>
                  <a:gd name="T26" fmla="*/ 37 w 47"/>
                  <a:gd name="T27" fmla="*/ 41 h 72"/>
                  <a:gd name="T28" fmla="*/ 35 w 47"/>
                  <a:gd name="T29" fmla="*/ 36 h 72"/>
                  <a:gd name="T30" fmla="*/ 37 w 47"/>
                  <a:gd name="T31" fmla="*/ 32 h 72"/>
                  <a:gd name="T32" fmla="*/ 32 w 47"/>
                  <a:gd name="T33" fmla="*/ 34 h 72"/>
                  <a:gd name="T34" fmla="*/ 33 w 47"/>
                  <a:gd name="T35" fmla="*/ 31 h 72"/>
                  <a:gd name="T36" fmla="*/ 30 w 47"/>
                  <a:gd name="T37" fmla="*/ 31 h 72"/>
                  <a:gd name="T38" fmla="*/ 31 w 47"/>
                  <a:gd name="T39" fmla="*/ 29 h 72"/>
                  <a:gd name="T40" fmla="*/ 30 w 47"/>
                  <a:gd name="T41" fmla="*/ 25 h 72"/>
                  <a:gd name="T42" fmla="*/ 26 w 47"/>
                  <a:gd name="T43" fmla="*/ 26 h 72"/>
                  <a:gd name="T44" fmla="*/ 27 w 47"/>
                  <a:gd name="T45" fmla="*/ 22 h 72"/>
                  <a:gd name="T46" fmla="*/ 24 w 47"/>
                  <a:gd name="T47" fmla="*/ 22 h 72"/>
                  <a:gd name="T48" fmla="*/ 22 w 47"/>
                  <a:gd name="T49" fmla="*/ 20 h 72"/>
                  <a:gd name="T50" fmla="*/ 23 w 47"/>
                  <a:gd name="T51" fmla="*/ 16 h 72"/>
                  <a:gd name="T52" fmla="*/ 21 w 47"/>
                  <a:gd name="T53" fmla="*/ 16 h 72"/>
                  <a:gd name="T54" fmla="*/ 16 w 47"/>
                  <a:gd name="T55" fmla="*/ 11 h 72"/>
                  <a:gd name="T56" fmla="*/ 19 w 47"/>
                  <a:gd name="T57" fmla="*/ 17 h 72"/>
                  <a:gd name="T58" fmla="*/ 14 w 47"/>
                  <a:gd name="T59" fmla="*/ 10 h 72"/>
                  <a:gd name="T60" fmla="*/ 15 w 47"/>
                  <a:gd name="T61" fmla="*/ 9 h 72"/>
                  <a:gd name="T62" fmla="*/ 15 w 47"/>
                  <a:gd name="T63" fmla="*/ 6 h 72"/>
                  <a:gd name="T64" fmla="*/ 13 w 47"/>
                  <a:gd name="T65" fmla="*/ 4 h 72"/>
                  <a:gd name="T66" fmla="*/ 9 w 47"/>
                  <a:gd name="T67" fmla="*/ 3 h 72"/>
                  <a:gd name="T68" fmla="*/ 3 w 47"/>
                  <a:gd name="T69" fmla="*/ 0 h 72"/>
                  <a:gd name="T70" fmla="*/ 1 w 47"/>
                  <a:gd name="T71" fmla="*/ 4 h 72"/>
                  <a:gd name="T72" fmla="*/ 6 w 47"/>
                  <a:gd name="T73" fmla="*/ 8 h 72"/>
                  <a:gd name="T74" fmla="*/ 10 w 47"/>
                  <a:gd name="T75" fmla="*/ 11 h 72"/>
                  <a:gd name="T76" fmla="*/ 13 w 47"/>
                  <a:gd name="T77" fmla="*/ 14 h 72"/>
                  <a:gd name="T78" fmla="*/ 17 w 47"/>
                  <a:gd name="T79" fmla="*/ 19 h 72"/>
                  <a:gd name="T80" fmla="*/ 23 w 47"/>
                  <a:gd name="T81" fmla="*/ 25 h 72"/>
                  <a:gd name="T82" fmla="*/ 27 w 47"/>
                  <a:gd name="T83" fmla="*/ 31 h 72"/>
                  <a:gd name="T84" fmla="*/ 31 w 47"/>
                  <a:gd name="T85" fmla="*/ 37 h 72"/>
                  <a:gd name="T86" fmla="*/ 35 w 47"/>
                  <a:gd name="T87" fmla="*/ 43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7" h="72">
                    <a:moveTo>
                      <a:pt x="35" y="43"/>
                    </a:moveTo>
                    <a:cubicBezTo>
                      <a:pt x="36" y="45"/>
                      <a:pt x="36" y="47"/>
                      <a:pt x="37" y="49"/>
                    </a:cubicBezTo>
                    <a:cubicBezTo>
                      <a:pt x="39" y="57"/>
                      <a:pt x="37" y="66"/>
                      <a:pt x="41" y="72"/>
                    </a:cubicBezTo>
                    <a:cubicBezTo>
                      <a:pt x="44" y="70"/>
                      <a:pt x="39" y="65"/>
                      <a:pt x="41" y="62"/>
                    </a:cubicBezTo>
                    <a:cubicBezTo>
                      <a:pt x="42" y="62"/>
                      <a:pt x="42" y="63"/>
                      <a:pt x="43" y="63"/>
                    </a:cubicBezTo>
                    <a:cubicBezTo>
                      <a:pt x="44" y="66"/>
                      <a:pt x="44" y="67"/>
                      <a:pt x="46" y="64"/>
                    </a:cubicBezTo>
                    <a:cubicBezTo>
                      <a:pt x="47" y="61"/>
                      <a:pt x="46" y="60"/>
                      <a:pt x="43" y="60"/>
                    </a:cubicBezTo>
                    <a:cubicBezTo>
                      <a:pt x="40" y="57"/>
                      <a:pt x="46" y="58"/>
                      <a:pt x="45" y="55"/>
                    </a:cubicBezTo>
                    <a:cubicBezTo>
                      <a:pt x="43" y="55"/>
                      <a:pt x="41" y="56"/>
                      <a:pt x="41" y="54"/>
                    </a:cubicBezTo>
                    <a:cubicBezTo>
                      <a:pt x="41" y="54"/>
                      <a:pt x="42" y="53"/>
                      <a:pt x="41" y="52"/>
                    </a:cubicBezTo>
                    <a:cubicBezTo>
                      <a:pt x="41" y="52"/>
                      <a:pt x="40" y="51"/>
                      <a:pt x="40" y="50"/>
                    </a:cubicBezTo>
                    <a:cubicBezTo>
                      <a:pt x="42" y="50"/>
                      <a:pt x="42" y="52"/>
                      <a:pt x="44" y="51"/>
                    </a:cubicBezTo>
                    <a:cubicBezTo>
                      <a:pt x="44" y="49"/>
                      <a:pt x="42" y="46"/>
                      <a:pt x="39" y="46"/>
                    </a:cubicBezTo>
                    <a:cubicBezTo>
                      <a:pt x="44" y="43"/>
                      <a:pt x="39" y="43"/>
                      <a:pt x="37" y="41"/>
                    </a:cubicBezTo>
                    <a:cubicBezTo>
                      <a:pt x="36" y="40"/>
                      <a:pt x="34" y="38"/>
                      <a:pt x="35" y="36"/>
                    </a:cubicBezTo>
                    <a:cubicBezTo>
                      <a:pt x="35" y="34"/>
                      <a:pt x="38" y="34"/>
                      <a:pt x="37" y="32"/>
                    </a:cubicBezTo>
                    <a:cubicBezTo>
                      <a:pt x="35" y="32"/>
                      <a:pt x="34" y="34"/>
                      <a:pt x="32" y="34"/>
                    </a:cubicBezTo>
                    <a:cubicBezTo>
                      <a:pt x="32" y="33"/>
                      <a:pt x="33" y="32"/>
                      <a:pt x="33" y="31"/>
                    </a:cubicBezTo>
                    <a:cubicBezTo>
                      <a:pt x="32" y="31"/>
                      <a:pt x="31" y="31"/>
                      <a:pt x="30" y="31"/>
                    </a:cubicBezTo>
                    <a:cubicBezTo>
                      <a:pt x="31" y="30"/>
                      <a:pt x="31" y="30"/>
                      <a:pt x="31" y="29"/>
                    </a:cubicBezTo>
                    <a:cubicBezTo>
                      <a:pt x="29" y="29"/>
                      <a:pt x="30" y="27"/>
                      <a:pt x="30" y="25"/>
                    </a:cubicBezTo>
                    <a:cubicBezTo>
                      <a:pt x="29" y="24"/>
                      <a:pt x="27" y="25"/>
                      <a:pt x="26" y="26"/>
                    </a:cubicBezTo>
                    <a:cubicBezTo>
                      <a:pt x="25" y="24"/>
                      <a:pt x="27" y="24"/>
                      <a:pt x="27" y="22"/>
                    </a:cubicBezTo>
                    <a:cubicBezTo>
                      <a:pt x="26" y="22"/>
                      <a:pt x="25" y="22"/>
                      <a:pt x="24" y="22"/>
                    </a:cubicBezTo>
                    <a:cubicBezTo>
                      <a:pt x="24" y="20"/>
                      <a:pt x="22" y="22"/>
                      <a:pt x="22" y="20"/>
                    </a:cubicBezTo>
                    <a:cubicBezTo>
                      <a:pt x="22" y="19"/>
                      <a:pt x="23" y="17"/>
                      <a:pt x="23" y="16"/>
                    </a:cubicBezTo>
                    <a:cubicBezTo>
                      <a:pt x="22" y="16"/>
                      <a:pt x="21" y="16"/>
                      <a:pt x="21" y="16"/>
                    </a:cubicBezTo>
                    <a:cubicBezTo>
                      <a:pt x="20" y="14"/>
                      <a:pt x="18" y="10"/>
                      <a:pt x="16" y="11"/>
                    </a:cubicBezTo>
                    <a:cubicBezTo>
                      <a:pt x="16" y="13"/>
                      <a:pt x="18" y="16"/>
                      <a:pt x="19" y="17"/>
                    </a:cubicBezTo>
                    <a:cubicBezTo>
                      <a:pt x="16" y="17"/>
                      <a:pt x="13" y="12"/>
                      <a:pt x="14" y="10"/>
                    </a:cubicBezTo>
                    <a:cubicBezTo>
                      <a:pt x="15" y="9"/>
                      <a:pt x="15" y="9"/>
                      <a:pt x="15" y="9"/>
                    </a:cubicBezTo>
                    <a:cubicBezTo>
                      <a:pt x="13" y="11"/>
                      <a:pt x="15" y="5"/>
                      <a:pt x="15" y="6"/>
                    </a:cubicBezTo>
                    <a:cubicBezTo>
                      <a:pt x="14" y="4"/>
                      <a:pt x="15" y="5"/>
                      <a:pt x="13" y="4"/>
                    </a:cubicBezTo>
                    <a:cubicBezTo>
                      <a:pt x="11" y="4"/>
                      <a:pt x="10" y="4"/>
                      <a:pt x="9" y="3"/>
                    </a:cubicBezTo>
                    <a:cubicBezTo>
                      <a:pt x="8" y="2"/>
                      <a:pt x="5" y="0"/>
                      <a:pt x="3" y="0"/>
                    </a:cubicBezTo>
                    <a:cubicBezTo>
                      <a:pt x="1" y="0"/>
                      <a:pt x="0" y="2"/>
                      <a:pt x="1" y="4"/>
                    </a:cubicBezTo>
                    <a:cubicBezTo>
                      <a:pt x="1" y="5"/>
                      <a:pt x="5" y="7"/>
                      <a:pt x="6" y="8"/>
                    </a:cubicBezTo>
                    <a:cubicBezTo>
                      <a:pt x="8" y="9"/>
                      <a:pt x="9" y="10"/>
                      <a:pt x="10" y="11"/>
                    </a:cubicBezTo>
                    <a:cubicBezTo>
                      <a:pt x="11" y="12"/>
                      <a:pt x="12" y="13"/>
                      <a:pt x="13" y="14"/>
                    </a:cubicBezTo>
                    <a:cubicBezTo>
                      <a:pt x="14" y="16"/>
                      <a:pt x="15" y="17"/>
                      <a:pt x="17" y="19"/>
                    </a:cubicBezTo>
                    <a:cubicBezTo>
                      <a:pt x="19" y="20"/>
                      <a:pt x="22" y="22"/>
                      <a:pt x="23" y="25"/>
                    </a:cubicBezTo>
                    <a:cubicBezTo>
                      <a:pt x="24" y="27"/>
                      <a:pt x="24" y="29"/>
                      <a:pt x="27" y="31"/>
                    </a:cubicBezTo>
                    <a:cubicBezTo>
                      <a:pt x="28" y="33"/>
                      <a:pt x="30" y="36"/>
                      <a:pt x="31" y="37"/>
                    </a:cubicBezTo>
                    <a:cubicBezTo>
                      <a:pt x="33" y="39"/>
                      <a:pt x="34" y="41"/>
                      <a:pt x="35" y="43"/>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456" name="Freeform 4555"/>
              <p:cNvSpPr>
                <a:spLocks/>
              </p:cNvSpPr>
              <p:nvPr/>
            </p:nvSpPr>
            <p:spPr bwMode="auto">
              <a:xfrm>
                <a:off x="3880" y="3564"/>
                <a:ext cx="1" cy="1"/>
              </a:xfrm>
              <a:custGeom>
                <a:avLst/>
                <a:gdLst>
                  <a:gd name="T0" fmla="*/ 0 w 5"/>
                  <a:gd name="T1" fmla="*/ 3 h 5"/>
                  <a:gd name="T2" fmla="*/ 1 w 5"/>
                  <a:gd name="T3" fmla="*/ 4 h 5"/>
                  <a:gd name="T4" fmla="*/ 2 w 5"/>
                  <a:gd name="T5" fmla="*/ 3 h 5"/>
                  <a:gd name="T6" fmla="*/ 5 w 5"/>
                  <a:gd name="T7" fmla="*/ 2 h 5"/>
                  <a:gd name="T8" fmla="*/ 4 w 5"/>
                  <a:gd name="T9" fmla="*/ 0 h 5"/>
                  <a:gd name="T10" fmla="*/ 0 w 5"/>
                  <a:gd name="T11" fmla="*/ 3 h 5"/>
                </a:gdLst>
                <a:ahLst/>
                <a:cxnLst>
                  <a:cxn ang="0">
                    <a:pos x="T0" y="T1"/>
                  </a:cxn>
                  <a:cxn ang="0">
                    <a:pos x="T2" y="T3"/>
                  </a:cxn>
                  <a:cxn ang="0">
                    <a:pos x="T4" y="T5"/>
                  </a:cxn>
                  <a:cxn ang="0">
                    <a:pos x="T6" y="T7"/>
                  </a:cxn>
                  <a:cxn ang="0">
                    <a:pos x="T8" y="T9"/>
                  </a:cxn>
                  <a:cxn ang="0">
                    <a:pos x="T10" y="T11"/>
                  </a:cxn>
                </a:cxnLst>
                <a:rect l="0" t="0" r="r" b="b"/>
                <a:pathLst>
                  <a:path w="5" h="5">
                    <a:moveTo>
                      <a:pt x="0" y="3"/>
                    </a:moveTo>
                    <a:cubicBezTo>
                      <a:pt x="0" y="3"/>
                      <a:pt x="0" y="5"/>
                      <a:pt x="1" y="4"/>
                    </a:cubicBezTo>
                    <a:cubicBezTo>
                      <a:pt x="2" y="4"/>
                      <a:pt x="2" y="3"/>
                      <a:pt x="2" y="3"/>
                    </a:cubicBezTo>
                    <a:cubicBezTo>
                      <a:pt x="3" y="2"/>
                      <a:pt x="4" y="2"/>
                      <a:pt x="5" y="2"/>
                    </a:cubicBezTo>
                    <a:cubicBezTo>
                      <a:pt x="5" y="1"/>
                      <a:pt x="4" y="1"/>
                      <a:pt x="4" y="0"/>
                    </a:cubicBezTo>
                    <a:cubicBezTo>
                      <a:pt x="3" y="1"/>
                      <a:pt x="1" y="2"/>
                      <a:pt x="0" y="3"/>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457" name="Freeform 4556"/>
              <p:cNvSpPr>
                <a:spLocks/>
              </p:cNvSpPr>
              <p:nvPr/>
            </p:nvSpPr>
            <p:spPr bwMode="auto">
              <a:xfrm>
                <a:off x="3880" y="3565"/>
                <a:ext cx="1" cy="0"/>
              </a:xfrm>
              <a:custGeom>
                <a:avLst/>
                <a:gdLst>
                  <a:gd name="T0" fmla="*/ 1 w 4"/>
                  <a:gd name="T1" fmla="*/ 3 h 4"/>
                  <a:gd name="T2" fmla="*/ 4 w 4"/>
                  <a:gd name="T3" fmla="*/ 2 h 4"/>
                  <a:gd name="T4" fmla="*/ 1 w 4"/>
                  <a:gd name="T5" fmla="*/ 3 h 4"/>
                </a:gdLst>
                <a:ahLst/>
                <a:cxnLst>
                  <a:cxn ang="0">
                    <a:pos x="T0" y="T1"/>
                  </a:cxn>
                  <a:cxn ang="0">
                    <a:pos x="T2" y="T3"/>
                  </a:cxn>
                  <a:cxn ang="0">
                    <a:pos x="T4" y="T5"/>
                  </a:cxn>
                </a:cxnLst>
                <a:rect l="0" t="0" r="r" b="b"/>
                <a:pathLst>
                  <a:path w="4" h="4">
                    <a:moveTo>
                      <a:pt x="1" y="3"/>
                    </a:moveTo>
                    <a:cubicBezTo>
                      <a:pt x="2" y="4"/>
                      <a:pt x="4" y="3"/>
                      <a:pt x="4" y="2"/>
                    </a:cubicBezTo>
                    <a:cubicBezTo>
                      <a:pt x="4" y="0"/>
                      <a:pt x="0" y="1"/>
                      <a:pt x="1" y="3"/>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458" name="Freeform 4557"/>
              <p:cNvSpPr>
                <a:spLocks/>
              </p:cNvSpPr>
              <p:nvPr/>
            </p:nvSpPr>
            <p:spPr bwMode="auto">
              <a:xfrm>
                <a:off x="3881" y="3566"/>
                <a:ext cx="1" cy="0"/>
              </a:xfrm>
              <a:custGeom>
                <a:avLst/>
                <a:gdLst>
                  <a:gd name="T0" fmla="*/ 3 w 4"/>
                  <a:gd name="T1" fmla="*/ 2 h 4"/>
                  <a:gd name="T2" fmla="*/ 3 w 4"/>
                  <a:gd name="T3" fmla="*/ 4 h 4"/>
                  <a:gd name="T4" fmla="*/ 4 w 4"/>
                  <a:gd name="T5" fmla="*/ 0 h 4"/>
                  <a:gd name="T6" fmla="*/ 1 w 4"/>
                  <a:gd name="T7" fmla="*/ 1 h 4"/>
                  <a:gd name="T8" fmla="*/ 3 w 4"/>
                  <a:gd name="T9" fmla="*/ 2 h 4"/>
                </a:gdLst>
                <a:ahLst/>
                <a:cxnLst>
                  <a:cxn ang="0">
                    <a:pos x="T0" y="T1"/>
                  </a:cxn>
                  <a:cxn ang="0">
                    <a:pos x="T2" y="T3"/>
                  </a:cxn>
                  <a:cxn ang="0">
                    <a:pos x="T4" y="T5"/>
                  </a:cxn>
                  <a:cxn ang="0">
                    <a:pos x="T6" y="T7"/>
                  </a:cxn>
                  <a:cxn ang="0">
                    <a:pos x="T8" y="T9"/>
                  </a:cxn>
                </a:cxnLst>
                <a:rect l="0" t="0" r="r" b="b"/>
                <a:pathLst>
                  <a:path w="4" h="4">
                    <a:moveTo>
                      <a:pt x="3" y="2"/>
                    </a:moveTo>
                    <a:cubicBezTo>
                      <a:pt x="3" y="3"/>
                      <a:pt x="3" y="4"/>
                      <a:pt x="3" y="4"/>
                    </a:cubicBezTo>
                    <a:cubicBezTo>
                      <a:pt x="4" y="4"/>
                      <a:pt x="4" y="0"/>
                      <a:pt x="4" y="0"/>
                    </a:cubicBezTo>
                    <a:cubicBezTo>
                      <a:pt x="3" y="0"/>
                      <a:pt x="0" y="0"/>
                      <a:pt x="1" y="1"/>
                    </a:cubicBezTo>
                    <a:cubicBezTo>
                      <a:pt x="2" y="2"/>
                      <a:pt x="2" y="2"/>
                      <a:pt x="3" y="2"/>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459" name="Freeform 4558"/>
              <p:cNvSpPr>
                <a:spLocks/>
              </p:cNvSpPr>
              <p:nvPr/>
            </p:nvSpPr>
            <p:spPr bwMode="auto">
              <a:xfrm>
                <a:off x="3882" y="3566"/>
                <a:ext cx="0" cy="1"/>
              </a:xfrm>
              <a:custGeom>
                <a:avLst/>
                <a:gdLst>
                  <a:gd name="T0" fmla="*/ 1 w 4"/>
                  <a:gd name="T1" fmla="*/ 6 h 7"/>
                  <a:gd name="T2" fmla="*/ 3 w 4"/>
                  <a:gd name="T3" fmla="*/ 1 h 7"/>
                  <a:gd name="T4" fmla="*/ 0 w 4"/>
                  <a:gd name="T5" fmla="*/ 1 h 7"/>
                  <a:gd name="T6" fmla="*/ 1 w 4"/>
                  <a:gd name="T7" fmla="*/ 4 h 7"/>
                  <a:gd name="T8" fmla="*/ 1 w 4"/>
                  <a:gd name="T9" fmla="*/ 6 h 7"/>
                </a:gdLst>
                <a:ahLst/>
                <a:cxnLst>
                  <a:cxn ang="0">
                    <a:pos x="T0" y="T1"/>
                  </a:cxn>
                  <a:cxn ang="0">
                    <a:pos x="T2" y="T3"/>
                  </a:cxn>
                  <a:cxn ang="0">
                    <a:pos x="T4" y="T5"/>
                  </a:cxn>
                  <a:cxn ang="0">
                    <a:pos x="T6" y="T7"/>
                  </a:cxn>
                  <a:cxn ang="0">
                    <a:pos x="T8" y="T9"/>
                  </a:cxn>
                </a:cxnLst>
                <a:rect l="0" t="0" r="r" b="b"/>
                <a:pathLst>
                  <a:path w="4" h="7">
                    <a:moveTo>
                      <a:pt x="1" y="6"/>
                    </a:moveTo>
                    <a:cubicBezTo>
                      <a:pt x="3" y="7"/>
                      <a:pt x="4" y="2"/>
                      <a:pt x="3" y="1"/>
                    </a:cubicBezTo>
                    <a:cubicBezTo>
                      <a:pt x="2" y="0"/>
                      <a:pt x="1" y="1"/>
                      <a:pt x="0" y="1"/>
                    </a:cubicBezTo>
                    <a:cubicBezTo>
                      <a:pt x="0" y="1"/>
                      <a:pt x="1" y="3"/>
                      <a:pt x="1" y="4"/>
                    </a:cubicBezTo>
                    <a:cubicBezTo>
                      <a:pt x="1" y="5"/>
                      <a:pt x="1" y="5"/>
                      <a:pt x="1" y="6"/>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460" name="Freeform 4559"/>
              <p:cNvSpPr>
                <a:spLocks/>
              </p:cNvSpPr>
              <p:nvPr/>
            </p:nvSpPr>
            <p:spPr bwMode="auto">
              <a:xfrm>
                <a:off x="3883" y="3568"/>
                <a:ext cx="1" cy="0"/>
              </a:xfrm>
              <a:custGeom>
                <a:avLst/>
                <a:gdLst>
                  <a:gd name="T0" fmla="*/ 4 w 4"/>
                  <a:gd name="T1" fmla="*/ 1 h 2"/>
                  <a:gd name="T2" fmla="*/ 1 w 4"/>
                  <a:gd name="T3" fmla="*/ 0 h 2"/>
                  <a:gd name="T4" fmla="*/ 4 w 4"/>
                  <a:gd name="T5" fmla="*/ 1 h 2"/>
                </a:gdLst>
                <a:ahLst/>
                <a:cxnLst>
                  <a:cxn ang="0">
                    <a:pos x="T0" y="T1"/>
                  </a:cxn>
                  <a:cxn ang="0">
                    <a:pos x="T2" y="T3"/>
                  </a:cxn>
                  <a:cxn ang="0">
                    <a:pos x="T4" y="T5"/>
                  </a:cxn>
                </a:cxnLst>
                <a:rect l="0" t="0" r="r" b="b"/>
                <a:pathLst>
                  <a:path w="4" h="2">
                    <a:moveTo>
                      <a:pt x="4" y="1"/>
                    </a:moveTo>
                    <a:cubicBezTo>
                      <a:pt x="4" y="1"/>
                      <a:pt x="2" y="0"/>
                      <a:pt x="1" y="0"/>
                    </a:cubicBezTo>
                    <a:cubicBezTo>
                      <a:pt x="0" y="1"/>
                      <a:pt x="3" y="2"/>
                      <a:pt x="4" y="1"/>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461" name="Freeform 4560"/>
              <p:cNvSpPr>
                <a:spLocks/>
              </p:cNvSpPr>
              <p:nvPr/>
            </p:nvSpPr>
            <p:spPr bwMode="auto">
              <a:xfrm>
                <a:off x="3907" y="3552"/>
                <a:ext cx="1" cy="2"/>
              </a:xfrm>
              <a:custGeom>
                <a:avLst/>
                <a:gdLst>
                  <a:gd name="T0" fmla="*/ 1 w 8"/>
                  <a:gd name="T1" fmla="*/ 4 h 12"/>
                  <a:gd name="T2" fmla="*/ 2 w 8"/>
                  <a:gd name="T3" fmla="*/ 8 h 12"/>
                  <a:gd name="T4" fmla="*/ 2 w 8"/>
                  <a:gd name="T5" fmla="*/ 11 h 12"/>
                  <a:gd name="T6" fmla="*/ 6 w 8"/>
                  <a:gd name="T7" fmla="*/ 10 h 12"/>
                  <a:gd name="T8" fmla="*/ 6 w 8"/>
                  <a:gd name="T9" fmla="*/ 6 h 12"/>
                  <a:gd name="T10" fmla="*/ 7 w 8"/>
                  <a:gd name="T11" fmla="*/ 1 h 12"/>
                  <a:gd name="T12" fmla="*/ 1 w 8"/>
                  <a:gd name="T13" fmla="*/ 4 h 12"/>
                </a:gdLst>
                <a:ahLst/>
                <a:cxnLst>
                  <a:cxn ang="0">
                    <a:pos x="T0" y="T1"/>
                  </a:cxn>
                  <a:cxn ang="0">
                    <a:pos x="T2" y="T3"/>
                  </a:cxn>
                  <a:cxn ang="0">
                    <a:pos x="T4" y="T5"/>
                  </a:cxn>
                  <a:cxn ang="0">
                    <a:pos x="T6" y="T7"/>
                  </a:cxn>
                  <a:cxn ang="0">
                    <a:pos x="T8" y="T9"/>
                  </a:cxn>
                  <a:cxn ang="0">
                    <a:pos x="T10" y="T11"/>
                  </a:cxn>
                  <a:cxn ang="0">
                    <a:pos x="T12" y="T13"/>
                  </a:cxn>
                </a:cxnLst>
                <a:rect l="0" t="0" r="r" b="b"/>
                <a:pathLst>
                  <a:path w="8" h="12">
                    <a:moveTo>
                      <a:pt x="1" y="4"/>
                    </a:moveTo>
                    <a:cubicBezTo>
                      <a:pt x="1" y="5"/>
                      <a:pt x="1" y="6"/>
                      <a:pt x="2" y="8"/>
                    </a:cubicBezTo>
                    <a:cubicBezTo>
                      <a:pt x="2" y="8"/>
                      <a:pt x="2" y="10"/>
                      <a:pt x="2" y="11"/>
                    </a:cubicBezTo>
                    <a:cubicBezTo>
                      <a:pt x="3" y="12"/>
                      <a:pt x="6" y="12"/>
                      <a:pt x="6" y="10"/>
                    </a:cubicBezTo>
                    <a:cubicBezTo>
                      <a:pt x="7" y="9"/>
                      <a:pt x="5" y="7"/>
                      <a:pt x="6" y="6"/>
                    </a:cubicBezTo>
                    <a:cubicBezTo>
                      <a:pt x="6" y="4"/>
                      <a:pt x="8" y="4"/>
                      <a:pt x="7" y="1"/>
                    </a:cubicBezTo>
                    <a:cubicBezTo>
                      <a:pt x="5" y="2"/>
                      <a:pt x="0" y="0"/>
                      <a:pt x="1" y="4"/>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462" name="Freeform 4561"/>
              <p:cNvSpPr>
                <a:spLocks/>
              </p:cNvSpPr>
              <p:nvPr/>
            </p:nvSpPr>
            <p:spPr bwMode="auto">
              <a:xfrm>
                <a:off x="3907" y="3556"/>
                <a:ext cx="1" cy="1"/>
              </a:xfrm>
              <a:custGeom>
                <a:avLst/>
                <a:gdLst>
                  <a:gd name="T0" fmla="*/ 1 w 6"/>
                  <a:gd name="T1" fmla="*/ 10 h 10"/>
                  <a:gd name="T2" fmla="*/ 5 w 6"/>
                  <a:gd name="T3" fmla="*/ 9 h 10"/>
                  <a:gd name="T4" fmla="*/ 5 w 6"/>
                  <a:gd name="T5" fmla="*/ 4 h 10"/>
                  <a:gd name="T6" fmla="*/ 0 w 6"/>
                  <a:gd name="T7" fmla="*/ 1 h 10"/>
                  <a:gd name="T8" fmla="*/ 1 w 6"/>
                  <a:gd name="T9" fmla="*/ 10 h 10"/>
                </a:gdLst>
                <a:ahLst/>
                <a:cxnLst>
                  <a:cxn ang="0">
                    <a:pos x="T0" y="T1"/>
                  </a:cxn>
                  <a:cxn ang="0">
                    <a:pos x="T2" y="T3"/>
                  </a:cxn>
                  <a:cxn ang="0">
                    <a:pos x="T4" y="T5"/>
                  </a:cxn>
                  <a:cxn ang="0">
                    <a:pos x="T6" y="T7"/>
                  </a:cxn>
                  <a:cxn ang="0">
                    <a:pos x="T8" y="T9"/>
                  </a:cxn>
                </a:cxnLst>
                <a:rect l="0" t="0" r="r" b="b"/>
                <a:pathLst>
                  <a:path w="6" h="10">
                    <a:moveTo>
                      <a:pt x="1" y="10"/>
                    </a:moveTo>
                    <a:cubicBezTo>
                      <a:pt x="2" y="10"/>
                      <a:pt x="4" y="10"/>
                      <a:pt x="5" y="9"/>
                    </a:cubicBezTo>
                    <a:cubicBezTo>
                      <a:pt x="6" y="8"/>
                      <a:pt x="5" y="5"/>
                      <a:pt x="5" y="4"/>
                    </a:cubicBezTo>
                    <a:cubicBezTo>
                      <a:pt x="4" y="0"/>
                      <a:pt x="3" y="1"/>
                      <a:pt x="0" y="1"/>
                    </a:cubicBezTo>
                    <a:cubicBezTo>
                      <a:pt x="0" y="4"/>
                      <a:pt x="0" y="7"/>
                      <a:pt x="1" y="10"/>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463" name="Freeform 4562"/>
              <p:cNvSpPr>
                <a:spLocks/>
              </p:cNvSpPr>
              <p:nvPr/>
            </p:nvSpPr>
            <p:spPr bwMode="auto">
              <a:xfrm>
                <a:off x="3909" y="3555"/>
                <a:ext cx="1" cy="1"/>
              </a:xfrm>
              <a:custGeom>
                <a:avLst/>
                <a:gdLst>
                  <a:gd name="T0" fmla="*/ 2 w 9"/>
                  <a:gd name="T1" fmla="*/ 3 h 5"/>
                  <a:gd name="T2" fmla="*/ 4 w 9"/>
                  <a:gd name="T3" fmla="*/ 2 h 5"/>
                  <a:gd name="T4" fmla="*/ 9 w 9"/>
                  <a:gd name="T5" fmla="*/ 0 h 5"/>
                  <a:gd name="T6" fmla="*/ 1 w 9"/>
                  <a:gd name="T7" fmla="*/ 5 h 5"/>
                  <a:gd name="T8" fmla="*/ 2 w 9"/>
                  <a:gd name="T9" fmla="*/ 3 h 5"/>
                </a:gdLst>
                <a:ahLst/>
                <a:cxnLst>
                  <a:cxn ang="0">
                    <a:pos x="T0" y="T1"/>
                  </a:cxn>
                  <a:cxn ang="0">
                    <a:pos x="T2" y="T3"/>
                  </a:cxn>
                  <a:cxn ang="0">
                    <a:pos x="T4" y="T5"/>
                  </a:cxn>
                  <a:cxn ang="0">
                    <a:pos x="T6" y="T7"/>
                  </a:cxn>
                  <a:cxn ang="0">
                    <a:pos x="T8" y="T9"/>
                  </a:cxn>
                </a:cxnLst>
                <a:rect l="0" t="0" r="r" b="b"/>
                <a:pathLst>
                  <a:path w="9" h="5">
                    <a:moveTo>
                      <a:pt x="2" y="3"/>
                    </a:moveTo>
                    <a:cubicBezTo>
                      <a:pt x="3" y="3"/>
                      <a:pt x="4" y="3"/>
                      <a:pt x="4" y="2"/>
                    </a:cubicBezTo>
                    <a:cubicBezTo>
                      <a:pt x="6" y="2"/>
                      <a:pt x="8" y="1"/>
                      <a:pt x="9" y="0"/>
                    </a:cubicBezTo>
                    <a:cubicBezTo>
                      <a:pt x="6" y="0"/>
                      <a:pt x="0" y="1"/>
                      <a:pt x="1" y="5"/>
                    </a:cubicBezTo>
                    <a:cubicBezTo>
                      <a:pt x="1" y="5"/>
                      <a:pt x="2" y="3"/>
                      <a:pt x="2" y="3"/>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464" name="Freeform 4563"/>
              <p:cNvSpPr>
                <a:spLocks/>
              </p:cNvSpPr>
              <p:nvPr/>
            </p:nvSpPr>
            <p:spPr bwMode="auto">
              <a:xfrm>
                <a:off x="3907" y="3558"/>
                <a:ext cx="0" cy="1"/>
              </a:xfrm>
              <a:custGeom>
                <a:avLst/>
                <a:gdLst>
                  <a:gd name="T0" fmla="*/ 1 w 3"/>
                  <a:gd name="T1" fmla="*/ 2 h 4"/>
                  <a:gd name="T2" fmla="*/ 2 w 3"/>
                  <a:gd name="T3" fmla="*/ 0 h 4"/>
                  <a:gd name="T4" fmla="*/ 1 w 3"/>
                  <a:gd name="T5" fmla="*/ 2 h 4"/>
                </a:gdLst>
                <a:ahLst/>
                <a:cxnLst>
                  <a:cxn ang="0">
                    <a:pos x="T0" y="T1"/>
                  </a:cxn>
                  <a:cxn ang="0">
                    <a:pos x="T2" y="T3"/>
                  </a:cxn>
                  <a:cxn ang="0">
                    <a:pos x="T4" y="T5"/>
                  </a:cxn>
                </a:cxnLst>
                <a:rect l="0" t="0" r="r" b="b"/>
                <a:pathLst>
                  <a:path w="3" h="4">
                    <a:moveTo>
                      <a:pt x="1" y="2"/>
                    </a:moveTo>
                    <a:cubicBezTo>
                      <a:pt x="2" y="4"/>
                      <a:pt x="3" y="0"/>
                      <a:pt x="2" y="0"/>
                    </a:cubicBezTo>
                    <a:cubicBezTo>
                      <a:pt x="1" y="0"/>
                      <a:pt x="0" y="1"/>
                      <a:pt x="1" y="2"/>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465" name="Freeform 4564"/>
              <p:cNvSpPr>
                <a:spLocks/>
              </p:cNvSpPr>
              <p:nvPr/>
            </p:nvSpPr>
            <p:spPr bwMode="auto">
              <a:xfrm>
                <a:off x="3904" y="3565"/>
                <a:ext cx="1" cy="0"/>
              </a:xfrm>
              <a:custGeom>
                <a:avLst/>
                <a:gdLst>
                  <a:gd name="T0" fmla="*/ 4 w 6"/>
                  <a:gd name="T1" fmla="*/ 3 h 3"/>
                  <a:gd name="T2" fmla="*/ 1 w 6"/>
                  <a:gd name="T3" fmla="*/ 0 h 3"/>
                  <a:gd name="T4" fmla="*/ 2 w 6"/>
                  <a:gd name="T5" fmla="*/ 2 h 3"/>
                  <a:gd name="T6" fmla="*/ 4 w 6"/>
                  <a:gd name="T7" fmla="*/ 3 h 3"/>
                </a:gdLst>
                <a:ahLst/>
                <a:cxnLst>
                  <a:cxn ang="0">
                    <a:pos x="T0" y="T1"/>
                  </a:cxn>
                  <a:cxn ang="0">
                    <a:pos x="T2" y="T3"/>
                  </a:cxn>
                  <a:cxn ang="0">
                    <a:pos x="T4" y="T5"/>
                  </a:cxn>
                  <a:cxn ang="0">
                    <a:pos x="T6" y="T7"/>
                  </a:cxn>
                </a:cxnLst>
                <a:rect l="0" t="0" r="r" b="b"/>
                <a:pathLst>
                  <a:path w="6" h="3">
                    <a:moveTo>
                      <a:pt x="4" y="3"/>
                    </a:moveTo>
                    <a:cubicBezTo>
                      <a:pt x="6" y="2"/>
                      <a:pt x="1" y="0"/>
                      <a:pt x="1" y="0"/>
                    </a:cubicBezTo>
                    <a:cubicBezTo>
                      <a:pt x="0" y="0"/>
                      <a:pt x="2" y="1"/>
                      <a:pt x="2" y="2"/>
                    </a:cubicBezTo>
                    <a:cubicBezTo>
                      <a:pt x="2" y="2"/>
                      <a:pt x="4" y="3"/>
                      <a:pt x="4" y="3"/>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grpSp>
        <p:grpSp>
          <p:nvGrpSpPr>
            <p:cNvPr id="8923" name="Group 4766"/>
            <p:cNvGrpSpPr>
              <a:grpSpLocks/>
            </p:cNvGrpSpPr>
            <p:nvPr/>
          </p:nvGrpSpPr>
          <p:grpSpPr bwMode="auto">
            <a:xfrm>
              <a:off x="3886" y="3280"/>
              <a:ext cx="206" cy="513"/>
              <a:chOff x="3886" y="3280"/>
              <a:chExt cx="206" cy="513"/>
            </a:xfrm>
          </p:grpSpPr>
          <p:sp>
            <p:nvSpPr>
              <p:cNvPr id="10066" name="Freeform 4566"/>
              <p:cNvSpPr>
                <a:spLocks/>
              </p:cNvSpPr>
              <p:nvPr/>
            </p:nvSpPr>
            <p:spPr bwMode="auto">
              <a:xfrm>
                <a:off x="3904" y="3568"/>
                <a:ext cx="1" cy="1"/>
              </a:xfrm>
              <a:custGeom>
                <a:avLst/>
                <a:gdLst>
                  <a:gd name="T0" fmla="*/ 1 w 7"/>
                  <a:gd name="T1" fmla="*/ 6 h 7"/>
                  <a:gd name="T2" fmla="*/ 2 w 7"/>
                  <a:gd name="T3" fmla="*/ 6 h 7"/>
                  <a:gd name="T4" fmla="*/ 2 w 7"/>
                  <a:gd name="T5" fmla="*/ 7 h 7"/>
                  <a:gd name="T6" fmla="*/ 6 w 7"/>
                  <a:gd name="T7" fmla="*/ 4 h 7"/>
                  <a:gd name="T8" fmla="*/ 1 w 7"/>
                  <a:gd name="T9" fmla="*/ 6 h 7"/>
                </a:gdLst>
                <a:ahLst/>
                <a:cxnLst>
                  <a:cxn ang="0">
                    <a:pos x="T0" y="T1"/>
                  </a:cxn>
                  <a:cxn ang="0">
                    <a:pos x="T2" y="T3"/>
                  </a:cxn>
                  <a:cxn ang="0">
                    <a:pos x="T4" y="T5"/>
                  </a:cxn>
                  <a:cxn ang="0">
                    <a:pos x="T6" y="T7"/>
                  </a:cxn>
                  <a:cxn ang="0">
                    <a:pos x="T8" y="T9"/>
                  </a:cxn>
                </a:cxnLst>
                <a:rect l="0" t="0" r="r" b="b"/>
                <a:pathLst>
                  <a:path w="7" h="7">
                    <a:moveTo>
                      <a:pt x="1" y="6"/>
                    </a:moveTo>
                    <a:cubicBezTo>
                      <a:pt x="1" y="6"/>
                      <a:pt x="2" y="6"/>
                      <a:pt x="2" y="6"/>
                    </a:cubicBezTo>
                    <a:cubicBezTo>
                      <a:pt x="2" y="6"/>
                      <a:pt x="2" y="7"/>
                      <a:pt x="2" y="7"/>
                    </a:cubicBezTo>
                    <a:cubicBezTo>
                      <a:pt x="3" y="5"/>
                      <a:pt x="4" y="4"/>
                      <a:pt x="6" y="4"/>
                    </a:cubicBezTo>
                    <a:cubicBezTo>
                      <a:pt x="7" y="0"/>
                      <a:pt x="0" y="6"/>
                      <a:pt x="1" y="6"/>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067" name="Freeform 4567"/>
              <p:cNvSpPr>
                <a:spLocks/>
              </p:cNvSpPr>
              <p:nvPr/>
            </p:nvSpPr>
            <p:spPr bwMode="auto">
              <a:xfrm>
                <a:off x="3897" y="3580"/>
                <a:ext cx="1" cy="1"/>
              </a:xfrm>
              <a:custGeom>
                <a:avLst/>
                <a:gdLst>
                  <a:gd name="T0" fmla="*/ 2 w 5"/>
                  <a:gd name="T1" fmla="*/ 3 h 6"/>
                  <a:gd name="T2" fmla="*/ 4 w 5"/>
                  <a:gd name="T3" fmla="*/ 1 h 6"/>
                  <a:gd name="T4" fmla="*/ 0 w 5"/>
                  <a:gd name="T5" fmla="*/ 3 h 6"/>
                  <a:gd name="T6" fmla="*/ 0 w 5"/>
                  <a:gd name="T7" fmla="*/ 6 h 6"/>
                  <a:gd name="T8" fmla="*/ 1 w 5"/>
                  <a:gd name="T9" fmla="*/ 4 h 6"/>
                  <a:gd name="T10" fmla="*/ 2 w 5"/>
                  <a:gd name="T11" fmla="*/ 3 h 6"/>
                </a:gdLst>
                <a:ahLst/>
                <a:cxnLst>
                  <a:cxn ang="0">
                    <a:pos x="T0" y="T1"/>
                  </a:cxn>
                  <a:cxn ang="0">
                    <a:pos x="T2" y="T3"/>
                  </a:cxn>
                  <a:cxn ang="0">
                    <a:pos x="T4" y="T5"/>
                  </a:cxn>
                  <a:cxn ang="0">
                    <a:pos x="T6" y="T7"/>
                  </a:cxn>
                  <a:cxn ang="0">
                    <a:pos x="T8" y="T9"/>
                  </a:cxn>
                  <a:cxn ang="0">
                    <a:pos x="T10" y="T11"/>
                  </a:cxn>
                </a:cxnLst>
                <a:rect l="0" t="0" r="r" b="b"/>
                <a:pathLst>
                  <a:path w="5" h="6">
                    <a:moveTo>
                      <a:pt x="2" y="3"/>
                    </a:moveTo>
                    <a:cubicBezTo>
                      <a:pt x="2" y="3"/>
                      <a:pt x="5" y="2"/>
                      <a:pt x="4" y="1"/>
                    </a:cubicBezTo>
                    <a:cubicBezTo>
                      <a:pt x="4" y="0"/>
                      <a:pt x="1" y="2"/>
                      <a:pt x="0" y="3"/>
                    </a:cubicBezTo>
                    <a:cubicBezTo>
                      <a:pt x="0" y="4"/>
                      <a:pt x="0" y="5"/>
                      <a:pt x="0" y="6"/>
                    </a:cubicBezTo>
                    <a:cubicBezTo>
                      <a:pt x="1" y="6"/>
                      <a:pt x="1" y="5"/>
                      <a:pt x="1" y="4"/>
                    </a:cubicBezTo>
                    <a:cubicBezTo>
                      <a:pt x="1" y="3"/>
                      <a:pt x="1" y="3"/>
                      <a:pt x="2" y="3"/>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068" name="Freeform 4568"/>
              <p:cNvSpPr>
                <a:spLocks/>
              </p:cNvSpPr>
              <p:nvPr/>
            </p:nvSpPr>
            <p:spPr bwMode="auto">
              <a:xfrm>
                <a:off x="3886" y="3585"/>
                <a:ext cx="1" cy="1"/>
              </a:xfrm>
              <a:custGeom>
                <a:avLst/>
                <a:gdLst>
                  <a:gd name="T0" fmla="*/ 1 w 3"/>
                  <a:gd name="T1" fmla="*/ 2 h 6"/>
                  <a:gd name="T2" fmla="*/ 2 w 3"/>
                  <a:gd name="T3" fmla="*/ 4 h 6"/>
                  <a:gd name="T4" fmla="*/ 2 w 3"/>
                  <a:gd name="T5" fmla="*/ 6 h 6"/>
                  <a:gd name="T6" fmla="*/ 3 w 3"/>
                  <a:gd name="T7" fmla="*/ 4 h 6"/>
                  <a:gd name="T8" fmla="*/ 2 w 3"/>
                  <a:gd name="T9" fmla="*/ 1 h 6"/>
                  <a:gd name="T10" fmla="*/ 1 w 3"/>
                  <a:gd name="T11" fmla="*/ 2 h 6"/>
                </a:gdLst>
                <a:ahLst/>
                <a:cxnLst>
                  <a:cxn ang="0">
                    <a:pos x="T0" y="T1"/>
                  </a:cxn>
                  <a:cxn ang="0">
                    <a:pos x="T2" y="T3"/>
                  </a:cxn>
                  <a:cxn ang="0">
                    <a:pos x="T4" y="T5"/>
                  </a:cxn>
                  <a:cxn ang="0">
                    <a:pos x="T6" y="T7"/>
                  </a:cxn>
                  <a:cxn ang="0">
                    <a:pos x="T8" y="T9"/>
                  </a:cxn>
                  <a:cxn ang="0">
                    <a:pos x="T10" y="T11"/>
                  </a:cxn>
                </a:cxnLst>
                <a:rect l="0" t="0" r="r" b="b"/>
                <a:pathLst>
                  <a:path w="3" h="6">
                    <a:moveTo>
                      <a:pt x="1" y="2"/>
                    </a:moveTo>
                    <a:cubicBezTo>
                      <a:pt x="2" y="3"/>
                      <a:pt x="2" y="2"/>
                      <a:pt x="2" y="4"/>
                    </a:cubicBezTo>
                    <a:cubicBezTo>
                      <a:pt x="2" y="4"/>
                      <a:pt x="2" y="5"/>
                      <a:pt x="2" y="6"/>
                    </a:cubicBezTo>
                    <a:cubicBezTo>
                      <a:pt x="2" y="6"/>
                      <a:pt x="3" y="4"/>
                      <a:pt x="3" y="4"/>
                    </a:cubicBezTo>
                    <a:cubicBezTo>
                      <a:pt x="3" y="3"/>
                      <a:pt x="3" y="1"/>
                      <a:pt x="2" y="1"/>
                    </a:cubicBezTo>
                    <a:cubicBezTo>
                      <a:pt x="0" y="0"/>
                      <a:pt x="0" y="1"/>
                      <a:pt x="1" y="2"/>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069" name="Freeform 4569"/>
              <p:cNvSpPr>
                <a:spLocks/>
              </p:cNvSpPr>
              <p:nvPr/>
            </p:nvSpPr>
            <p:spPr bwMode="auto">
              <a:xfrm>
                <a:off x="3886" y="3588"/>
                <a:ext cx="6" cy="8"/>
              </a:xfrm>
              <a:custGeom>
                <a:avLst/>
                <a:gdLst>
                  <a:gd name="T0" fmla="*/ 47 w 47"/>
                  <a:gd name="T1" fmla="*/ 58 h 60"/>
                  <a:gd name="T2" fmla="*/ 44 w 47"/>
                  <a:gd name="T3" fmla="*/ 55 h 60"/>
                  <a:gd name="T4" fmla="*/ 43 w 47"/>
                  <a:gd name="T5" fmla="*/ 51 h 60"/>
                  <a:gd name="T6" fmla="*/ 40 w 47"/>
                  <a:gd name="T7" fmla="*/ 47 h 60"/>
                  <a:gd name="T8" fmla="*/ 40 w 47"/>
                  <a:gd name="T9" fmla="*/ 45 h 60"/>
                  <a:gd name="T10" fmla="*/ 39 w 47"/>
                  <a:gd name="T11" fmla="*/ 43 h 60"/>
                  <a:gd name="T12" fmla="*/ 37 w 47"/>
                  <a:gd name="T13" fmla="*/ 39 h 60"/>
                  <a:gd name="T14" fmla="*/ 37 w 47"/>
                  <a:gd name="T15" fmla="*/ 37 h 60"/>
                  <a:gd name="T16" fmla="*/ 36 w 47"/>
                  <a:gd name="T17" fmla="*/ 35 h 60"/>
                  <a:gd name="T18" fmla="*/ 36 w 47"/>
                  <a:gd name="T19" fmla="*/ 33 h 60"/>
                  <a:gd name="T20" fmla="*/ 34 w 47"/>
                  <a:gd name="T21" fmla="*/ 30 h 60"/>
                  <a:gd name="T22" fmla="*/ 32 w 47"/>
                  <a:gd name="T23" fmla="*/ 27 h 60"/>
                  <a:gd name="T24" fmla="*/ 29 w 47"/>
                  <a:gd name="T25" fmla="*/ 25 h 60"/>
                  <a:gd name="T26" fmla="*/ 29 w 47"/>
                  <a:gd name="T27" fmla="*/ 24 h 60"/>
                  <a:gd name="T28" fmla="*/ 25 w 47"/>
                  <a:gd name="T29" fmla="*/ 22 h 60"/>
                  <a:gd name="T30" fmla="*/ 22 w 47"/>
                  <a:gd name="T31" fmla="*/ 18 h 60"/>
                  <a:gd name="T32" fmla="*/ 19 w 47"/>
                  <a:gd name="T33" fmla="*/ 10 h 60"/>
                  <a:gd name="T34" fmla="*/ 19 w 47"/>
                  <a:gd name="T35" fmla="*/ 3 h 60"/>
                  <a:gd name="T36" fmla="*/ 15 w 47"/>
                  <a:gd name="T37" fmla="*/ 2 h 60"/>
                  <a:gd name="T38" fmla="*/ 13 w 47"/>
                  <a:gd name="T39" fmla="*/ 2 h 60"/>
                  <a:gd name="T40" fmla="*/ 14 w 47"/>
                  <a:gd name="T41" fmla="*/ 4 h 60"/>
                  <a:gd name="T42" fmla="*/ 16 w 47"/>
                  <a:gd name="T43" fmla="*/ 6 h 60"/>
                  <a:gd name="T44" fmla="*/ 9 w 47"/>
                  <a:gd name="T45" fmla="*/ 3 h 60"/>
                  <a:gd name="T46" fmla="*/ 12 w 47"/>
                  <a:gd name="T47" fmla="*/ 3 h 60"/>
                  <a:gd name="T48" fmla="*/ 12 w 47"/>
                  <a:gd name="T49" fmla="*/ 2 h 60"/>
                  <a:gd name="T50" fmla="*/ 10 w 47"/>
                  <a:gd name="T51" fmla="*/ 1 h 60"/>
                  <a:gd name="T52" fmla="*/ 7 w 47"/>
                  <a:gd name="T53" fmla="*/ 1 h 60"/>
                  <a:gd name="T54" fmla="*/ 0 w 47"/>
                  <a:gd name="T55" fmla="*/ 0 h 60"/>
                  <a:gd name="T56" fmla="*/ 3 w 47"/>
                  <a:gd name="T57" fmla="*/ 2 h 60"/>
                  <a:gd name="T58" fmla="*/ 6 w 47"/>
                  <a:gd name="T59" fmla="*/ 4 h 60"/>
                  <a:gd name="T60" fmla="*/ 16 w 47"/>
                  <a:gd name="T61" fmla="*/ 13 h 60"/>
                  <a:gd name="T62" fmla="*/ 23 w 47"/>
                  <a:gd name="T63" fmla="*/ 22 h 60"/>
                  <a:gd name="T64" fmla="*/ 29 w 47"/>
                  <a:gd name="T65" fmla="*/ 28 h 60"/>
                  <a:gd name="T66" fmla="*/ 34 w 47"/>
                  <a:gd name="T67" fmla="*/ 35 h 60"/>
                  <a:gd name="T68" fmla="*/ 36 w 47"/>
                  <a:gd name="T69" fmla="*/ 42 h 60"/>
                  <a:gd name="T70" fmla="*/ 38 w 47"/>
                  <a:gd name="T71" fmla="*/ 48 h 60"/>
                  <a:gd name="T72" fmla="*/ 42 w 47"/>
                  <a:gd name="T73" fmla="*/ 52 h 60"/>
                  <a:gd name="T74" fmla="*/ 43 w 47"/>
                  <a:gd name="T75" fmla="*/ 55 h 60"/>
                  <a:gd name="T76" fmla="*/ 44 w 47"/>
                  <a:gd name="T77" fmla="*/ 59 h 60"/>
                  <a:gd name="T78" fmla="*/ 47 w 47"/>
                  <a:gd name="T79" fmla="*/ 58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7" h="60">
                    <a:moveTo>
                      <a:pt x="47" y="58"/>
                    </a:moveTo>
                    <a:cubicBezTo>
                      <a:pt x="47" y="57"/>
                      <a:pt x="45" y="56"/>
                      <a:pt x="44" y="55"/>
                    </a:cubicBezTo>
                    <a:cubicBezTo>
                      <a:pt x="44" y="54"/>
                      <a:pt x="44" y="52"/>
                      <a:pt x="43" y="51"/>
                    </a:cubicBezTo>
                    <a:cubicBezTo>
                      <a:pt x="43" y="50"/>
                      <a:pt x="41" y="49"/>
                      <a:pt x="40" y="47"/>
                    </a:cubicBezTo>
                    <a:cubicBezTo>
                      <a:pt x="40" y="46"/>
                      <a:pt x="40" y="45"/>
                      <a:pt x="40" y="45"/>
                    </a:cubicBezTo>
                    <a:cubicBezTo>
                      <a:pt x="39" y="44"/>
                      <a:pt x="39" y="43"/>
                      <a:pt x="39" y="43"/>
                    </a:cubicBezTo>
                    <a:cubicBezTo>
                      <a:pt x="38" y="42"/>
                      <a:pt x="37" y="40"/>
                      <a:pt x="37" y="39"/>
                    </a:cubicBezTo>
                    <a:cubicBezTo>
                      <a:pt x="37" y="38"/>
                      <a:pt x="37" y="37"/>
                      <a:pt x="37" y="37"/>
                    </a:cubicBezTo>
                    <a:cubicBezTo>
                      <a:pt x="37" y="36"/>
                      <a:pt x="37" y="36"/>
                      <a:pt x="36" y="35"/>
                    </a:cubicBezTo>
                    <a:cubicBezTo>
                      <a:pt x="36" y="34"/>
                      <a:pt x="36" y="33"/>
                      <a:pt x="36" y="33"/>
                    </a:cubicBezTo>
                    <a:cubicBezTo>
                      <a:pt x="35" y="32"/>
                      <a:pt x="35" y="31"/>
                      <a:pt x="34" y="30"/>
                    </a:cubicBezTo>
                    <a:cubicBezTo>
                      <a:pt x="33" y="29"/>
                      <a:pt x="32" y="28"/>
                      <a:pt x="32" y="27"/>
                    </a:cubicBezTo>
                    <a:cubicBezTo>
                      <a:pt x="31" y="26"/>
                      <a:pt x="30" y="26"/>
                      <a:pt x="29" y="25"/>
                    </a:cubicBezTo>
                    <a:cubicBezTo>
                      <a:pt x="29" y="25"/>
                      <a:pt x="29" y="24"/>
                      <a:pt x="29" y="24"/>
                    </a:cubicBezTo>
                    <a:cubicBezTo>
                      <a:pt x="28" y="22"/>
                      <a:pt x="27" y="22"/>
                      <a:pt x="25" y="22"/>
                    </a:cubicBezTo>
                    <a:cubicBezTo>
                      <a:pt x="24" y="21"/>
                      <a:pt x="23" y="19"/>
                      <a:pt x="22" y="18"/>
                    </a:cubicBezTo>
                    <a:cubicBezTo>
                      <a:pt x="20" y="16"/>
                      <a:pt x="20" y="13"/>
                      <a:pt x="19" y="10"/>
                    </a:cubicBezTo>
                    <a:cubicBezTo>
                      <a:pt x="19" y="8"/>
                      <a:pt x="19" y="4"/>
                      <a:pt x="19" y="3"/>
                    </a:cubicBezTo>
                    <a:cubicBezTo>
                      <a:pt x="18" y="3"/>
                      <a:pt x="16" y="3"/>
                      <a:pt x="15" y="2"/>
                    </a:cubicBezTo>
                    <a:cubicBezTo>
                      <a:pt x="14" y="2"/>
                      <a:pt x="13" y="2"/>
                      <a:pt x="13" y="2"/>
                    </a:cubicBezTo>
                    <a:cubicBezTo>
                      <a:pt x="13" y="4"/>
                      <a:pt x="13" y="3"/>
                      <a:pt x="14" y="4"/>
                    </a:cubicBezTo>
                    <a:cubicBezTo>
                      <a:pt x="15" y="4"/>
                      <a:pt x="16" y="6"/>
                      <a:pt x="16" y="6"/>
                    </a:cubicBezTo>
                    <a:cubicBezTo>
                      <a:pt x="13" y="7"/>
                      <a:pt x="11" y="4"/>
                      <a:pt x="9" y="3"/>
                    </a:cubicBezTo>
                    <a:cubicBezTo>
                      <a:pt x="10" y="3"/>
                      <a:pt x="11" y="3"/>
                      <a:pt x="12" y="3"/>
                    </a:cubicBezTo>
                    <a:cubicBezTo>
                      <a:pt x="12" y="3"/>
                      <a:pt x="12" y="2"/>
                      <a:pt x="12" y="2"/>
                    </a:cubicBezTo>
                    <a:cubicBezTo>
                      <a:pt x="11" y="2"/>
                      <a:pt x="10" y="1"/>
                      <a:pt x="10" y="1"/>
                    </a:cubicBezTo>
                    <a:cubicBezTo>
                      <a:pt x="9" y="1"/>
                      <a:pt x="8" y="1"/>
                      <a:pt x="7" y="1"/>
                    </a:cubicBezTo>
                    <a:cubicBezTo>
                      <a:pt x="5" y="1"/>
                      <a:pt x="2" y="0"/>
                      <a:pt x="0" y="0"/>
                    </a:cubicBezTo>
                    <a:cubicBezTo>
                      <a:pt x="0" y="1"/>
                      <a:pt x="2" y="1"/>
                      <a:pt x="3" y="2"/>
                    </a:cubicBezTo>
                    <a:cubicBezTo>
                      <a:pt x="4" y="2"/>
                      <a:pt x="5" y="3"/>
                      <a:pt x="6" y="4"/>
                    </a:cubicBezTo>
                    <a:cubicBezTo>
                      <a:pt x="10" y="7"/>
                      <a:pt x="13" y="10"/>
                      <a:pt x="16" y="13"/>
                    </a:cubicBezTo>
                    <a:cubicBezTo>
                      <a:pt x="19" y="16"/>
                      <a:pt x="21" y="19"/>
                      <a:pt x="23" y="22"/>
                    </a:cubicBezTo>
                    <a:cubicBezTo>
                      <a:pt x="25" y="24"/>
                      <a:pt x="27" y="26"/>
                      <a:pt x="29" y="28"/>
                    </a:cubicBezTo>
                    <a:cubicBezTo>
                      <a:pt x="31" y="30"/>
                      <a:pt x="33" y="32"/>
                      <a:pt x="34" y="35"/>
                    </a:cubicBezTo>
                    <a:cubicBezTo>
                      <a:pt x="34" y="37"/>
                      <a:pt x="35" y="39"/>
                      <a:pt x="36" y="42"/>
                    </a:cubicBezTo>
                    <a:cubicBezTo>
                      <a:pt x="37" y="44"/>
                      <a:pt x="37" y="46"/>
                      <a:pt x="38" y="48"/>
                    </a:cubicBezTo>
                    <a:cubicBezTo>
                      <a:pt x="39" y="50"/>
                      <a:pt x="40" y="51"/>
                      <a:pt x="42" y="52"/>
                    </a:cubicBezTo>
                    <a:cubicBezTo>
                      <a:pt x="42" y="53"/>
                      <a:pt x="42" y="54"/>
                      <a:pt x="43" y="55"/>
                    </a:cubicBezTo>
                    <a:cubicBezTo>
                      <a:pt x="43" y="56"/>
                      <a:pt x="44" y="58"/>
                      <a:pt x="44" y="59"/>
                    </a:cubicBezTo>
                    <a:cubicBezTo>
                      <a:pt x="45" y="60"/>
                      <a:pt x="47" y="59"/>
                      <a:pt x="47" y="58"/>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070" name="Freeform 4570"/>
              <p:cNvSpPr>
                <a:spLocks/>
              </p:cNvSpPr>
              <p:nvPr/>
            </p:nvSpPr>
            <p:spPr bwMode="auto">
              <a:xfrm>
                <a:off x="3891" y="3596"/>
                <a:ext cx="11" cy="9"/>
              </a:xfrm>
              <a:custGeom>
                <a:avLst/>
                <a:gdLst>
                  <a:gd name="T0" fmla="*/ 77 w 77"/>
                  <a:gd name="T1" fmla="*/ 62 h 68"/>
                  <a:gd name="T2" fmla="*/ 72 w 77"/>
                  <a:gd name="T3" fmla="*/ 63 h 68"/>
                  <a:gd name="T4" fmla="*/ 77 w 77"/>
                  <a:gd name="T5" fmla="*/ 57 h 68"/>
                  <a:gd name="T6" fmla="*/ 70 w 77"/>
                  <a:gd name="T7" fmla="*/ 56 h 68"/>
                  <a:gd name="T8" fmla="*/ 65 w 77"/>
                  <a:gd name="T9" fmla="*/ 52 h 68"/>
                  <a:gd name="T10" fmla="*/ 56 w 77"/>
                  <a:gd name="T11" fmla="*/ 46 h 68"/>
                  <a:gd name="T12" fmla="*/ 54 w 77"/>
                  <a:gd name="T13" fmla="*/ 41 h 68"/>
                  <a:gd name="T14" fmla="*/ 51 w 77"/>
                  <a:gd name="T15" fmla="*/ 38 h 68"/>
                  <a:gd name="T16" fmla="*/ 51 w 77"/>
                  <a:gd name="T17" fmla="*/ 35 h 68"/>
                  <a:gd name="T18" fmla="*/ 47 w 77"/>
                  <a:gd name="T19" fmla="*/ 33 h 68"/>
                  <a:gd name="T20" fmla="*/ 44 w 77"/>
                  <a:gd name="T21" fmla="*/ 36 h 68"/>
                  <a:gd name="T22" fmla="*/ 46 w 77"/>
                  <a:gd name="T23" fmla="*/ 40 h 68"/>
                  <a:gd name="T24" fmla="*/ 41 w 77"/>
                  <a:gd name="T25" fmla="*/ 32 h 68"/>
                  <a:gd name="T26" fmla="*/ 32 w 77"/>
                  <a:gd name="T27" fmla="*/ 27 h 68"/>
                  <a:gd name="T28" fmla="*/ 31 w 77"/>
                  <a:gd name="T29" fmla="*/ 23 h 68"/>
                  <a:gd name="T30" fmla="*/ 29 w 77"/>
                  <a:gd name="T31" fmla="*/ 18 h 68"/>
                  <a:gd name="T32" fmla="*/ 21 w 77"/>
                  <a:gd name="T33" fmla="*/ 10 h 68"/>
                  <a:gd name="T34" fmla="*/ 15 w 77"/>
                  <a:gd name="T35" fmla="*/ 9 h 68"/>
                  <a:gd name="T36" fmla="*/ 10 w 77"/>
                  <a:gd name="T37" fmla="*/ 6 h 68"/>
                  <a:gd name="T38" fmla="*/ 8 w 77"/>
                  <a:gd name="T39" fmla="*/ 0 h 68"/>
                  <a:gd name="T40" fmla="*/ 5 w 77"/>
                  <a:gd name="T41" fmla="*/ 6 h 68"/>
                  <a:gd name="T42" fmla="*/ 14 w 77"/>
                  <a:gd name="T43" fmla="*/ 11 h 68"/>
                  <a:gd name="T44" fmla="*/ 22 w 77"/>
                  <a:gd name="T45" fmla="*/ 21 h 68"/>
                  <a:gd name="T46" fmla="*/ 30 w 77"/>
                  <a:gd name="T47" fmla="*/ 28 h 68"/>
                  <a:gd name="T48" fmla="*/ 41 w 77"/>
                  <a:gd name="T49" fmla="*/ 39 h 68"/>
                  <a:gd name="T50" fmla="*/ 56 w 77"/>
                  <a:gd name="T51" fmla="*/ 54 h 68"/>
                  <a:gd name="T52" fmla="*/ 68 w 77"/>
                  <a:gd name="T53" fmla="*/ 64 h 68"/>
                  <a:gd name="T54" fmla="*/ 74 w 77"/>
                  <a:gd name="T55" fmla="*/ 68 h 68"/>
                  <a:gd name="T56" fmla="*/ 77 w 77"/>
                  <a:gd name="T57" fmla="*/ 6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7" h="68">
                    <a:moveTo>
                      <a:pt x="77" y="62"/>
                    </a:moveTo>
                    <a:cubicBezTo>
                      <a:pt x="75" y="62"/>
                      <a:pt x="74" y="63"/>
                      <a:pt x="72" y="63"/>
                    </a:cubicBezTo>
                    <a:cubicBezTo>
                      <a:pt x="74" y="62"/>
                      <a:pt x="77" y="60"/>
                      <a:pt x="77" y="57"/>
                    </a:cubicBezTo>
                    <a:cubicBezTo>
                      <a:pt x="74" y="57"/>
                      <a:pt x="72" y="58"/>
                      <a:pt x="70" y="56"/>
                    </a:cubicBezTo>
                    <a:cubicBezTo>
                      <a:pt x="67" y="55"/>
                      <a:pt x="65" y="55"/>
                      <a:pt x="65" y="52"/>
                    </a:cubicBezTo>
                    <a:cubicBezTo>
                      <a:pt x="62" y="54"/>
                      <a:pt x="58" y="49"/>
                      <a:pt x="56" y="46"/>
                    </a:cubicBezTo>
                    <a:cubicBezTo>
                      <a:pt x="55" y="44"/>
                      <a:pt x="55" y="42"/>
                      <a:pt x="54" y="41"/>
                    </a:cubicBezTo>
                    <a:cubicBezTo>
                      <a:pt x="53" y="39"/>
                      <a:pt x="52" y="39"/>
                      <a:pt x="51" y="38"/>
                    </a:cubicBezTo>
                    <a:cubicBezTo>
                      <a:pt x="51" y="37"/>
                      <a:pt x="51" y="36"/>
                      <a:pt x="51" y="35"/>
                    </a:cubicBezTo>
                    <a:cubicBezTo>
                      <a:pt x="49" y="35"/>
                      <a:pt x="49" y="33"/>
                      <a:pt x="47" y="33"/>
                    </a:cubicBezTo>
                    <a:cubicBezTo>
                      <a:pt x="46" y="34"/>
                      <a:pt x="44" y="34"/>
                      <a:pt x="44" y="36"/>
                    </a:cubicBezTo>
                    <a:cubicBezTo>
                      <a:pt x="44" y="37"/>
                      <a:pt x="45" y="39"/>
                      <a:pt x="46" y="40"/>
                    </a:cubicBezTo>
                    <a:cubicBezTo>
                      <a:pt x="42" y="40"/>
                      <a:pt x="42" y="34"/>
                      <a:pt x="41" y="32"/>
                    </a:cubicBezTo>
                    <a:cubicBezTo>
                      <a:pt x="39" y="28"/>
                      <a:pt x="36" y="30"/>
                      <a:pt x="32" y="27"/>
                    </a:cubicBezTo>
                    <a:cubicBezTo>
                      <a:pt x="30" y="26"/>
                      <a:pt x="31" y="25"/>
                      <a:pt x="31" y="23"/>
                    </a:cubicBezTo>
                    <a:cubicBezTo>
                      <a:pt x="31" y="20"/>
                      <a:pt x="30" y="19"/>
                      <a:pt x="29" y="18"/>
                    </a:cubicBezTo>
                    <a:cubicBezTo>
                      <a:pt x="27" y="17"/>
                      <a:pt x="22" y="13"/>
                      <a:pt x="21" y="10"/>
                    </a:cubicBezTo>
                    <a:cubicBezTo>
                      <a:pt x="19" y="10"/>
                      <a:pt x="18" y="7"/>
                      <a:pt x="15" y="9"/>
                    </a:cubicBezTo>
                    <a:cubicBezTo>
                      <a:pt x="16" y="8"/>
                      <a:pt x="10" y="6"/>
                      <a:pt x="10" y="6"/>
                    </a:cubicBezTo>
                    <a:cubicBezTo>
                      <a:pt x="9" y="5"/>
                      <a:pt x="8" y="2"/>
                      <a:pt x="8" y="0"/>
                    </a:cubicBezTo>
                    <a:cubicBezTo>
                      <a:pt x="3" y="0"/>
                      <a:pt x="0" y="3"/>
                      <a:pt x="5" y="6"/>
                    </a:cubicBezTo>
                    <a:cubicBezTo>
                      <a:pt x="7" y="9"/>
                      <a:pt x="11" y="9"/>
                      <a:pt x="14" y="11"/>
                    </a:cubicBezTo>
                    <a:cubicBezTo>
                      <a:pt x="16" y="14"/>
                      <a:pt x="19" y="18"/>
                      <a:pt x="22" y="21"/>
                    </a:cubicBezTo>
                    <a:cubicBezTo>
                      <a:pt x="25" y="23"/>
                      <a:pt x="27" y="26"/>
                      <a:pt x="30" y="28"/>
                    </a:cubicBezTo>
                    <a:cubicBezTo>
                      <a:pt x="34" y="32"/>
                      <a:pt x="37" y="35"/>
                      <a:pt x="41" y="39"/>
                    </a:cubicBezTo>
                    <a:cubicBezTo>
                      <a:pt x="45" y="44"/>
                      <a:pt x="51" y="49"/>
                      <a:pt x="56" y="54"/>
                    </a:cubicBezTo>
                    <a:cubicBezTo>
                      <a:pt x="60" y="57"/>
                      <a:pt x="64" y="61"/>
                      <a:pt x="68" y="64"/>
                    </a:cubicBezTo>
                    <a:cubicBezTo>
                      <a:pt x="70" y="66"/>
                      <a:pt x="72" y="68"/>
                      <a:pt x="74" y="68"/>
                    </a:cubicBezTo>
                    <a:cubicBezTo>
                      <a:pt x="76" y="67"/>
                      <a:pt x="77" y="64"/>
                      <a:pt x="77" y="62"/>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071" name="Freeform 4571"/>
              <p:cNvSpPr>
                <a:spLocks/>
              </p:cNvSpPr>
              <p:nvPr/>
            </p:nvSpPr>
            <p:spPr bwMode="auto">
              <a:xfrm>
                <a:off x="3893" y="3596"/>
                <a:ext cx="2" cy="1"/>
              </a:xfrm>
              <a:custGeom>
                <a:avLst/>
                <a:gdLst>
                  <a:gd name="T0" fmla="*/ 9 w 10"/>
                  <a:gd name="T1" fmla="*/ 4 h 6"/>
                  <a:gd name="T2" fmla="*/ 7 w 10"/>
                  <a:gd name="T3" fmla="*/ 2 h 6"/>
                  <a:gd name="T4" fmla="*/ 3 w 10"/>
                  <a:gd name="T5" fmla="*/ 2 h 6"/>
                  <a:gd name="T6" fmla="*/ 0 w 10"/>
                  <a:gd name="T7" fmla="*/ 1 h 6"/>
                  <a:gd name="T8" fmla="*/ 4 w 10"/>
                  <a:gd name="T9" fmla="*/ 3 h 6"/>
                  <a:gd name="T10" fmla="*/ 7 w 10"/>
                  <a:gd name="T11" fmla="*/ 5 h 6"/>
                  <a:gd name="T12" fmla="*/ 6 w 10"/>
                  <a:gd name="T13" fmla="*/ 4 h 6"/>
                  <a:gd name="T14" fmla="*/ 9 w 10"/>
                  <a:gd name="T15" fmla="*/ 4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6">
                    <a:moveTo>
                      <a:pt x="9" y="4"/>
                    </a:moveTo>
                    <a:cubicBezTo>
                      <a:pt x="10" y="2"/>
                      <a:pt x="8" y="2"/>
                      <a:pt x="7" y="2"/>
                    </a:cubicBezTo>
                    <a:cubicBezTo>
                      <a:pt x="5" y="2"/>
                      <a:pt x="4" y="3"/>
                      <a:pt x="3" y="2"/>
                    </a:cubicBezTo>
                    <a:cubicBezTo>
                      <a:pt x="2" y="1"/>
                      <a:pt x="1" y="0"/>
                      <a:pt x="0" y="1"/>
                    </a:cubicBezTo>
                    <a:cubicBezTo>
                      <a:pt x="1" y="2"/>
                      <a:pt x="2" y="3"/>
                      <a:pt x="4" y="3"/>
                    </a:cubicBezTo>
                    <a:cubicBezTo>
                      <a:pt x="5" y="4"/>
                      <a:pt x="6" y="6"/>
                      <a:pt x="7" y="5"/>
                    </a:cubicBezTo>
                    <a:cubicBezTo>
                      <a:pt x="7" y="5"/>
                      <a:pt x="7" y="4"/>
                      <a:pt x="6" y="4"/>
                    </a:cubicBezTo>
                    <a:cubicBezTo>
                      <a:pt x="7" y="3"/>
                      <a:pt x="8" y="3"/>
                      <a:pt x="9" y="4"/>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072" name="Freeform 4572"/>
              <p:cNvSpPr>
                <a:spLocks/>
              </p:cNvSpPr>
              <p:nvPr/>
            </p:nvSpPr>
            <p:spPr bwMode="auto">
              <a:xfrm>
                <a:off x="3893" y="3595"/>
                <a:ext cx="0" cy="1"/>
              </a:xfrm>
              <a:custGeom>
                <a:avLst/>
                <a:gdLst>
                  <a:gd name="T0" fmla="*/ 1 w 2"/>
                  <a:gd name="T1" fmla="*/ 0 h 6"/>
                  <a:gd name="T2" fmla="*/ 0 w 2"/>
                  <a:gd name="T3" fmla="*/ 1 h 6"/>
                  <a:gd name="T4" fmla="*/ 0 w 2"/>
                  <a:gd name="T5" fmla="*/ 3 h 6"/>
                  <a:gd name="T6" fmla="*/ 2 w 2"/>
                  <a:gd name="T7" fmla="*/ 6 h 6"/>
                  <a:gd name="T8" fmla="*/ 1 w 2"/>
                  <a:gd name="T9" fmla="*/ 3 h 6"/>
                  <a:gd name="T10" fmla="*/ 1 w 2"/>
                  <a:gd name="T11" fmla="*/ 0 h 6"/>
                </a:gdLst>
                <a:ahLst/>
                <a:cxnLst>
                  <a:cxn ang="0">
                    <a:pos x="T0" y="T1"/>
                  </a:cxn>
                  <a:cxn ang="0">
                    <a:pos x="T2" y="T3"/>
                  </a:cxn>
                  <a:cxn ang="0">
                    <a:pos x="T4" y="T5"/>
                  </a:cxn>
                  <a:cxn ang="0">
                    <a:pos x="T6" y="T7"/>
                  </a:cxn>
                  <a:cxn ang="0">
                    <a:pos x="T8" y="T9"/>
                  </a:cxn>
                  <a:cxn ang="0">
                    <a:pos x="T10" y="T11"/>
                  </a:cxn>
                </a:cxnLst>
                <a:rect l="0" t="0" r="r" b="b"/>
                <a:pathLst>
                  <a:path w="2" h="6">
                    <a:moveTo>
                      <a:pt x="1" y="0"/>
                    </a:moveTo>
                    <a:cubicBezTo>
                      <a:pt x="1" y="0"/>
                      <a:pt x="0" y="1"/>
                      <a:pt x="0" y="1"/>
                    </a:cubicBezTo>
                    <a:cubicBezTo>
                      <a:pt x="0" y="1"/>
                      <a:pt x="0" y="2"/>
                      <a:pt x="0" y="3"/>
                    </a:cubicBezTo>
                    <a:cubicBezTo>
                      <a:pt x="0" y="4"/>
                      <a:pt x="1" y="5"/>
                      <a:pt x="2" y="6"/>
                    </a:cubicBezTo>
                    <a:cubicBezTo>
                      <a:pt x="2" y="5"/>
                      <a:pt x="1" y="4"/>
                      <a:pt x="1" y="3"/>
                    </a:cubicBezTo>
                    <a:cubicBezTo>
                      <a:pt x="1" y="2"/>
                      <a:pt x="1" y="1"/>
                      <a:pt x="1" y="0"/>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073" name="Freeform 4573"/>
              <p:cNvSpPr>
                <a:spLocks/>
              </p:cNvSpPr>
              <p:nvPr/>
            </p:nvSpPr>
            <p:spPr bwMode="auto">
              <a:xfrm>
                <a:off x="3896" y="3599"/>
                <a:ext cx="1" cy="1"/>
              </a:xfrm>
              <a:custGeom>
                <a:avLst/>
                <a:gdLst>
                  <a:gd name="T0" fmla="*/ 7 w 7"/>
                  <a:gd name="T1" fmla="*/ 2 h 2"/>
                  <a:gd name="T2" fmla="*/ 4 w 7"/>
                  <a:gd name="T3" fmla="*/ 0 h 2"/>
                  <a:gd name="T4" fmla="*/ 2 w 7"/>
                  <a:gd name="T5" fmla="*/ 0 h 2"/>
                  <a:gd name="T6" fmla="*/ 3 w 7"/>
                  <a:gd name="T7" fmla="*/ 1 h 2"/>
                  <a:gd name="T8" fmla="*/ 7 w 7"/>
                  <a:gd name="T9" fmla="*/ 2 h 2"/>
                </a:gdLst>
                <a:ahLst/>
                <a:cxnLst>
                  <a:cxn ang="0">
                    <a:pos x="T0" y="T1"/>
                  </a:cxn>
                  <a:cxn ang="0">
                    <a:pos x="T2" y="T3"/>
                  </a:cxn>
                  <a:cxn ang="0">
                    <a:pos x="T4" y="T5"/>
                  </a:cxn>
                  <a:cxn ang="0">
                    <a:pos x="T6" y="T7"/>
                  </a:cxn>
                  <a:cxn ang="0">
                    <a:pos x="T8" y="T9"/>
                  </a:cxn>
                </a:cxnLst>
                <a:rect l="0" t="0" r="r" b="b"/>
                <a:pathLst>
                  <a:path w="7" h="2">
                    <a:moveTo>
                      <a:pt x="7" y="2"/>
                    </a:moveTo>
                    <a:cubicBezTo>
                      <a:pt x="7" y="1"/>
                      <a:pt x="4" y="0"/>
                      <a:pt x="4" y="0"/>
                    </a:cubicBezTo>
                    <a:cubicBezTo>
                      <a:pt x="3" y="0"/>
                      <a:pt x="2" y="0"/>
                      <a:pt x="2" y="0"/>
                    </a:cubicBezTo>
                    <a:cubicBezTo>
                      <a:pt x="0" y="1"/>
                      <a:pt x="3" y="1"/>
                      <a:pt x="3" y="1"/>
                    </a:cubicBezTo>
                    <a:cubicBezTo>
                      <a:pt x="4" y="2"/>
                      <a:pt x="5" y="2"/>
                      <a:pt x="7" y="2"/>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074" name="Freeform 4574"/>
              <p:cNvSpPr>
                <a:spLocks/>
              </p:cNvSpPr>
              <p:nvPr/>
            </p:nvSpPr>
            <p:spPr bwMode="auto">
              <a:xfrm>
                <a:off x="3897" y="3600"/>
                <a:ext cx="0" cy="0"/>
              </a:xfrm>
              <a:custGeom>
                <a:avLst/>
                <a:gdLst>
                  <a:gd name="T0" fmla="*/ 1 w 2"/>
                  <a:gd name="T1" fmla="*/ 3 h 3"/>
                  <a:gd name="T2" fmla="*/ 2 w 2"/>
                  <a:gd name="T3" fmla="*/ 0 h 3"/>
                  <a:gd name="T4" fmla="*/ 1 w 2"/>
                  <a:gd name="T5" fmla="*/ 3 h 3"/>
                </a:gdLst>
                <a:ahLst/>
                <a:cxnLst>
                  <a:cxn ang="0">
                    <a:pos x="T0" y="T1"/>
                  </a:cxn>
                  <a:cxn ang="0">
                    <a:pos x="T2" y="T3"/>
                  </a:cxn>
                  <a:cxn ang="0">
                    <a:pos x="T4" y="T5"/>
                  </a:cxn>
                </a:cxnLst>
                <a:rect l="0" t="0" r="r" b="b"/>
                <a:pathLst>
                  <a:path w="2" h="3">
                    <a:moveTo>
                      <a:pt x="1" y="3"/>
                    </a:moveTo>
                    <a:cubicBezTo>
                      <a:pt x="1" y="3"/>
                      <a:pt x="2" y="1"/>
                      <a:pt x="2" y="0"/>
                    </a:cubicBezTo>
                    <a:cubicBezTo>
                      <a:pt x="0" y="0"/>
                      <a:pt x="1" y="2"/>
                      <a:pt x="1" y="3"/>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075" name="Freeform 4575"/>
              <p:cNvSpPr>
                <a:spLocks/>
              </p:cNvSpPr>
              <p:nvPr/>
            </p:nvSpPr>
            <p:spPr bwMode="auto">
              <a:xfrm>
                <a:off x="3901" y="3604"/>
                <a:ext cx="2" cy="3"/>
              </a:xfrm>
              <a:custGeom>
                <a:avLst/>
                <a:gdLst>
                  <a:gd name="T0" fmla="*/ 11 w 14"/>
                  <a:gd name="T1" fmla="*/ 20 h 25"/>
                  <a:gd name="T2" fmla="*/ 12 w 14"/>
                  <a:gd name="T3" fmla="*/ 18 h 25"/>
                  <a:gd name="T4" fmla="*/ 12 w 14"/>
                  <a:gd name="T5" fmla="*/ 17 h 25"/>
                  <a:gd name="T6" fmla="*/ 10 w 14"/>
                  <a:gd name="T7" fmla="*/ 14 h 25"/>
                  <a:gd name="T8" fmla="*/ 8 w 14"/>
                  <a:gd name="T9" fmla="*/ 9 h 25"/>
                  <a:gd name="T10" fmla="*/ 5 w 14"/>
                  <a:gd name="T11" fmla="*/ 9 h 25"/>
                  <a:gd name="T12" fmla="*/ 6 w 14"/>
                  <a:gd name="T13" fmla="*/ 11 h 25"/>
                  <a:gd name="T14" fmla="*/ 3 w 14"/>
                  <a:gd name="T15" fmla="*/ 9 h 25"/>
                  <a:gd name="T16" fmla="*/ 6 w 14"/>
                  <a:gd name="T17" fmla="*/ 5 h 25"/>
                  <a:gd name="T18" fmla="*/ 8 w 14"/>
                  <a:gd name="T19" fmla="*/ 4 h 25"/>
                  <a:gd name="T20" fmla="*/ 9 w 14"/>
                  <a:gd name="T21" fmla="*/ 4 h 25"/>
                  <a:gd name="T22" fmla="*/ 10 w 14"/>
                  <a:gd name="T23" fmla="*/ 3 h 25"/>
                  <a:gd name="T24" fmla="*/ 10 w 14"/>
                  <a:gd name="T25" fmla="*/ 0 h 25"/>
                  <a:gd name="T26" fmla="*/ 8 w 14"/>
                  <a:gd name="T27" fmla="*/ 1 h 25"/>
                  <a:gd name="T28" fmla="*/ 4 w 14"/>
                  <a:gd name="T29" fmla="*/ 4 h 25"/>
                  <a:gd name="T30" fmla="*/ 3 w 14"/>
                  <a:gd name="T31" fmla="*/ 12 h 25"/>
                  <a:gd name="T32" fmla="*/ 6 w 14"/>
                  <a:gd name="T33" fmla="*/ 14 h 25"/>
                  <a:gd name="T34" fmla="*/ 8 w 14"/>
                  <a:gd name="T35" fmla="*/ 18 h 25"/>
                  <a:gd name="T36" fmla="*/ 13 w 14"/>
                  <a:gd name="T37" fmla="*/ 25 h 25"/>
                  <a:gd name="T38" fmla="*/ 13 w 14"/>
                  <a:gd name="T39" fmla="*/ 25 h 25"/>
                  <a:gd name="T40" fmla="*/ 13 w 14"/>
                  <a:gd name="T41" fmla="*/ 23 h 25"/>
                  <a:gd name="T42" fmla="*/ 13 w 14"/>
                  <a:gd name="T43" fmla="*/ 22 h 25"/>
                  <a:gd name="T44" fmla="*/ 13 w 14"/>
                  <a:gd name="T45" fmla="*/ 21 h 25"/>
                  <a:gd name="T46" fmla="*/ 11 w 14"/>
                  <a:gd name="T47" fmla="*/ 2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4" h="25">
                    <a:moveTo>
                      <a:pt x="11" y="20"/>
                    </a:moveTo>
                    <a:cubicBezTo>
                      <a:pt x="11" y="20"/>
                      <a:pt x="12" y="19"/>
                      <a:pt x="12" y="18"/>
                    </a:cubicBezTo>
                    <a:cubicBezTo>
                      <a:pt x="12" y="18"/>
                      <a:pt x="12" y="17"/>
                      <a:pt x="12" y="17"/>
                    </a:cubicBezTo>
                    <a:cubicBezTo>
                      <a:pt x="12" y="16"/>
                      <a:pt x="11" y="14"/>
                      <a:pt x="10" y="14"/>
                    </a:cubicBezTo>
                    <a:cubicBezTo>
                      <a:pt x="9" y="12"/>
                      <a:pt x="10" y="10"/>
                      <a:pt x="8" y="9"/>
                    </a:cubicBezTo>
                    <a:cubicBezTo>
                      <a:pt x="7" y="8"/>
                      <a:pt x="5" y="8"/>
                      <a:pt x="5" y="9"/>
                    </a:cubicBezTo>
                    <a:cubicBezTo>
                      <a:pt x="5" y="9"/>
                      <a:pt x="6" y="10"/>
                      <a:pt x="6" y="11"/>
                    </a:cubicBezTo>
                    <a:cubicBezTo>
                      <a:pt x="5" y="12"/>
                      <a:pt x="3" y="10"/>
                      <a:pt x="3" y="9"/>
                    </a:cubicBezTo>
                    <a:cubicBezTo>
                      <a:pt x="2" y="7"/>
                      <a:pt x="5" y="6"/>
                      <a:pt x="6" y="5"/>
                    </a:cubicBezTo>
                    <a:cubicBezTo>
                      <a:pt x="6" y="4"/>
                      <a:pt x="7" y="4"/>
                      <a:pt x="8" y="4"/>
                    </a:cubicBezTo>
                    <a:cubicBezTo>
                      <a:pt x="8" y="4"/>
                      <a:pt x="8" y="4"/>
                      <a:pt x="9" y="4"/>
                    </a:cubicBezTo>
                    <a:cubicBezTo>
                      <a:pt x="9" y="4"/>
                      <a:pt x="10" y="3"/>
                      <a:pt x="10" y="3"/>
                    </a:cubicBezTo>
                    <a:cubicBezTo>
                      <a:pt x="11" y="2"/>
                      <a:pt x="11" y="0"/>
                      <a:pt x="10" y="0"/>
                    </a:cubicBezTo>
                    <a:cubicBezTo>
                      <a:pt x="9" y="0"/>
                      <a:pt x="8" y="0"/>
                      <a:pt x="8" y="1"/>
                    </a:cubicBezTo>
                    <a:cubicBezTo>
                      <a:pt x="6" y="2"/>
                      <a:pt x="5" y="3"/>
                      <a:pt x="4" y="4"/>
                    </a:cubicBezTo>
                    <a:cubicBezTo>
                      <a:pt x="2" y="6"/>
                      <a:pt x="0" y="9"/>
                      <a:pt x="3" y="12"/>
                    </a:cubicBezTo>
                    <a:cubicBezTo>
                      <a:pt x="4" y="13"/>
                      <a:pt x="5" y="13"/>
                      <a:pt x="6" y="14"/>
                    </a:cubicBezTo>
                    <a:cubicBezTo>
                      <a:pt x="7" y="15"/>
                      <a:pt x="7" y="16"/>
                      <a:pt x="8" y="18"/>
                    </a:cubicBezTo>
                    <a:cubicBezTo>
                      <a:pt x="9" y="20"/>
                      <a:pt x="11" y="22"/>
                      <a:pt x="13" y="25"/>
                    </a:cubicBezTo>
                    <a:cubicBezTo>
                      <a:pt x="13" y="25"/>
                      <a:pt x="13" y="25"/>
                      <a:pt x="13" y="25"/>
                    </a:cubicBezTo>
                    <a:cubicBezTo>
                      <a:pt x="13" y="24"/>
                      <a:pt x="13" y="24"/>
                      <a:pt x="13" y="23"/>
                    </a:cubicBezTo>
                    <a:cubicBezTo>
                      <a:pt x="13" y="23"/>
                      <a:pt x="13" y="22"/>
                      <a:pt x="13" y="22"/>
                    </a:cubicBezTo>
                    <a:cubicBezTo>
                      <a:pt x="13" y="21"/>
                      <a:pt x="14" y="22"/>
                      <a:pt x="13" y="21"/>
                    </a:cubicBezTo>
                    <a:cubicBezTo>
                      <a:pt x="12" y="21"/>
                      <a:pt x="11" y="20"/>
                      <a:pt x="11" y="20"/>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076" name="Freeform 4576"/>
              <p:cNvSpPr>
                <a:spLocks/>
              </p:cNvSpPr>
              <p:nvPr/>
            </p:nvSpPr>
            <p:spPr bwMode="auto">
              <a:xfrm>
                <a:off x="3903" y="3605"/>
                <a:ext cx="1" cy="1"/>
              </a:xfrm>
              <a:custGeom>
                <a:avLst/>
                <a:gdLst>
                  <a:gd name="T0" fmla="*/ 6 w 7"/>
                  <a:gd name="T1" fmla="*/ 5 h 9"/>
                  <a:gd name="T2" fmla="*/ 5 w 7"/>
                  <a:gd name="T3" fmla="*/ 3 h 9"/>
                  <a:gd name="T4" fmla="*/ 4 w 7"/>
                  <a:gd name="T5" fmla="*/ 2 h 9"/>
                  <a:gd name="T6" fmla="*/ 5 w 7"/>
                  <a:gd name="T7" fmla="*/ 0 h 9"/>
                  <a:gd name="T8" fmla="*/ 4 w 7"/>
                  <a:gd name="T9" fmla="*/ 0 h 9"/>
                  <a:gd name="T10" fmla="*/ 3 w 7"/>
                  <a:gd name="T11" fmla="*/ 1 h 9"/>
                  <a:gd name="T12" fmla="*/ 0 w 7"/>
                  <a:gd name="T13" fmla="*/ 2 h 9"/>
                  <a:gd name="T14" fmla="*/ 2 w 7"/>
                  <a:gd name="T15" fmla="*/ 3 h 9"/>
                  <a:gd name="T16" fmla="*/ 3 w 7"/>
                  <a:gd name="T17" fmla="*/ 3 h 9"/>
                  <a:gd name="T18" fmla="*/ 2 w 7"/>
                  <a:gd name="T19" fmla="*/ 5 h 9"/>
                  <a:gd name="T20" fmla="*/ 4 w 7"/>
                  <a:gd name="T21" fmla="*/ 7 h 9"/>
                  <a:gd name="T22" fmla="*/ 5 w 7"/>
                  <a:gd name="T23" fmla="*/ 9 h 9"/>
                  <a:gd name="T24" fmla="*/ 6 w 7"/>
                  <a:gd name="T25" fmla="*/ 5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 h="9">
                    <a:moveTo>
                      <a:pt x="6" y="5"/>
                    </a:moveTo>
                    <a:cubicBezTo>
                      <a:pt x="7" y="3"/>
                      <a:pt x="6" y="4"/>
                      <a:pt x="5" y="3"/>
                    </a:cubicBezTo>
                    <a:cubicBezTo>
                      <a:pt x="4" y="3"/>
                      <a:pt x="4" y="3"/>
                      <a:pt x="4" y="2"/>
                    </a:cubicBezTo>
                    <a:cubicBezTo>
                      <a:pt x="4" y="1"/>
                      <a:pt x="5" y="1"/>
                      <a:pt x="5" y="0"/>
                    </a:cubicBezTo>
                    <a:cubicBezTo>
                      <a:pt x="6" y="0"/>
                      <a:pt x="4" y="0"/>
                      <a:pt x="4" y="0"/>
                    </a:cubicBezTo>
                    <a:cubicBezTo>
                      <a:pt x="4" y="0"/>
                      <a:pt x="3" y="0"/>
                      <a:pt x="3" y="1"/>
                    </a:cubicBezTo>
                    <a:cubicBezTo>
                      <a:pt x="2" y="1"/>
                      <a:pt x="0" y="2"/>
                      <a:pt x="0" y="2"/>
                    </a:cubicBezTo>
                    <a:cubicBezTo>
                      <a:pt x="1" y="2"/>
                      <a:pt x="2" y="3"/>
                      <a:pt x="2" y="3"/>
                    </a:cubicBezTo>
                    <a:cubicBezTo>
                      <a:pt x="2" y="3"/>
                      <a:pt x="3" y="3"/>
                      <a:pt x="3" y="3"/>
                    </a:cubicBezTo>
                    <a:cubicBezTo>
                      <a:pt x="3" y="4"/>
                      <a:pt x="2" y="4"/>
                      <a:pt x="2" y="5"/>
                    </a:cubicBezTo>
                    <a:cubicBezTo>
                      <a:pt x="2" y="6"/>
                      <a:pt x="3" y="6"/>
                      <a:pt x="4" y="7"/>
                    </a:cubicBezTo>
                    <a:cubicBezTo>
                      <a:pt x="4" y="8"/>
                      <a:pt x="4" y="9"/>
                      <a:pt x="5" y="9"/>
                    </a:cubicBezTo>
                    <a:cubicBezTo>
                      <a:pt x="6" y="8"/>
                      <a:pt x="6" y="6"/>
                      <a:pt x="6" y="5"/>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077" name="Freeform 4577"/>
              <p:cNvSpPr>
                <a:spLocks/>
              </p:cNvSpPr>
              <p:nvPr/>
            </p:nvSpPr>
            <p:spPr bwMode="auto">
              <a:xfrm>
                <a:off x="3903" y="3605"/>
                <a:ext cx="0" cy="1"/>
              </a:xfrm>
              <a:custGeom>
                <a:avLst/>
                <a:gdLst>
                  <a:gd name="T0" fmla="*/ 0 w 2"/>
                  <a:gd name="T1" fmla="*/ 2 h 3"/>
                  <a:gd name="T2" fmla="*/ 2 w 2"/>
                  <a:gd name="T3" fmla="*/ 3 h 3"/>
                  <a:gd name="T4" fmla="*/ 2 w 2"/>
                  <a:gd name="T5" fmla="*/ 1 h 3"/>
                  <a:gd name="T6" fmla="*/ 0 w 2"/>
                  <a:gd name="T7" fmla="*/ 2 h 3"/>
                </a:gdLst>
                <a:ahLst/>
                <a:cxnLst>
                  <a:cxn ang="0">
                    <a:pos x="T0" y="T1"/>
                  </a:cxn>
                  <a:cxn ang="0">
                    <a:pos x="T2" y="T3"/>
                  </a:cxn>
                  <a:cxn ang="0">
                    <a:pos x="T4" y="T5"/>
                  </a:cxn>
                  <a:cxn ang="0">
                    <a:pos x="T6" y="T7"/>
                  </a:cxn>
                </a:cxnLst>
                <a:rect l="0" t="0" r="r" b="b"/>
                <a:pathLst>
                  <a:path w="2" h="3">
                    <a:moveTo>
                      <a:pt x="0" y="2"/>
                    </a:moveTo>
                    <a:cubicBezTo>
                      <a:pt x="1" y="2"/>
                      <a:pt x="2" y="3"/>
                      <a:pt x="2" y="3"/>
                    </a:cubicBezTo>
                    <a:cubicBezTo>
                      <a:pt x="2" y="3"/>
                      <a:pt x="2" y="1"/>
                      <a:pt x="2" y="1"/>
                    </a:cubicBezTo>
                    <a:cubicBezTo>
                      <a:pt x="1" y="0"/>
                      <a:pt x="0" y="1"/>
                      <a:pt x="0" y="2"/>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078" name="Freeform 4578"/>
              <p:cNvSpPr>
                <a:spLocks/>
              </p:cNvSpPr>
              <p:nvPr/>
            </p:nvSpPr>
            <p:spPr bwMode="auto">
              <a:xfrm>
                <a:off x="3902" y="3605"/>
                <a:ext cx="1" cy="0"/>
              </a:xfrm>
              <a:custGeom>
                <a:avLst/>
                <a:gdLst>
                  <a:gd name="T0" fmla="*/ 1 w 2"/>
                  <a:gd name="T1" fmla="*/ 1 h 3"/>
                  <a:gd name="T2" fmla="*/ 2 w 2"/>
                  <a:gd name="T3" fmla="*/ 2 h 3"/>
                  <a:gd name="T4" fmla="*/ 2 w 2"/>
                  <a:gd name="T5" fmla="*/ 2 h 3"/>
                  <a:gd name="T6" fmla="*/ 1 w 2"/>
                  <a:gd name="T7" fmla="*/ 1 h 3"/>
                </a:gdLst>
                <a:ahLst/>
                <a:cxnLst>
                  <a:cxn ang="0">
                    <a:pos x="T0" y="T1"/>
                  </a:cxn>
                  <a:cxn ang="0">
                    <a:pos x="T2" y="T3"/>
                  </a:cxn>
                  <a:cxn ang="0">
                    <a:pos x="T4" y="T5"/>
                  </a:cxn>
                  <a:cxn ang="0">
                    <a:pos x="T6" y="T7"/>
                  </a:cxn>
                </a:cxnLst>
                <a:rect l="0" t="0" r="r" b="b"/>
                <a:pathLst>
                  <a:path w="2" h="3">
                    <a:moveTo>
                      <a:pt x="1" y="1"/>
                    </a:moveTo>
                    <a:cubicBezTo>
                      <a:pt x="0" y="1"/>
                      <a:pt x="1" y="3"/>
                      <a:pt x="2" y="2"/>
                    </a:cubicBezTo>
                    <a:cubicBezTo>
                      <a:pt x="2" y="2"/>
                      <a:pt x="2" y="2"/>
                      <a:pt x="2" y="2"/>
                    </a:cubicBezTo>
                    <a:cubicBezTo>
                      <a:pt x="2" y="1"/>
                      <a:pt x="2" y="0"/>
                      <a:pt x="1" y="1"/>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079" name="Freeform 4579"/>
              <p:cNvSpPr>
                <a:spLocks/>
              </p:cNvSpPr>
              <p:nvPr/>
            </p:nvSpPr>
            <p:spPr bwMode="auto">
              <a:xfrm>
                <a:off x="3903" y="3608"/>
                <a:ext cx="13" cy="18"/>
              </a:xfrm>
              <a:custGeom>
                <a:avLst/>
                <a:gdLst>
                  <a:gd name="T0" fmla="*/ 89 w 91"/>
                  <a:gd name="T1" fmla="*/ 134 h 141"/>
                  <a:gd name="T2" fmla="*/ 84 w 91"/>
                  <a:gd name="T3" fmla="*/ 127 h 141"/>
                  <a:gd name="T4" fmla="*/ 80 w 91"/>
                  <a:gd name="T5" fmla="*/ 117 h 141"/>
                  <a:gd name="T6" fmla="*/ 80 w 91"/>
                  <a:gd name="T7" fmla="*/ 113 h 141"/>
                  <a:gd name="T8" fmla="*/ 77 w 91"/>
                  <a:gd name="T9" fmla="*/ 110 h 141"/>
                  <a:gd name="T10" fmla="*/ 75 w 91"/>
                  <a:gd name="T11" fmla="*/ 101 h 141"/>
                  <a:gd name="T12" fmla="*/ 70 w 91"/>
                  <a:gd name="T13" fmla="*/ 93 h 141"/>
                  <a:gd name="T14" fmla="*/ 65 w 91"/>
                  <a:gd name="T15" fmla="*/ 86 h 141"/>
                  <a:gd name="T16" fmla="*/ 62 w 91"/>
                  <a:gd name="T17" fmla="*/ 78 h 141"/>
                  <a:gd name="T18" fmla="*/ 62 w 91"/>
                  <a:gd name="T19" fmla="*/ 77 h 141"/>
                  <a:gd name="T20" fmla="*/ 52 w 91"/>
                  <a:gd name="T21" fmla="*/ 62 h 141"/>
                  <a:gd name="T22" fmla="*/ 46 w 91"/>
                  <a:gd name="T23" fmla="*/ 59 h 141"/>
                  <a:gd name="T24" fmla="*/ 42 w 91"/>
                  <a:gd name="T25" fmla="*/ 51 h 141"/>
                  <a:gd name="T26" fmla="*/ 40 w 91"/>
                  <a:gd name="T27" fmla="*/ 50 h 141"/>
                  <a:gd name="T28" fmla="*/ 40 w 91"/>
                  <a:gd name="T29" fmla="*/ 48 h 141"/>
                  <a:gd name="T30" fmla="*/ 39 w 91"/>
                  <a:gd name="T31" fmla="*/ 44 h 141"/>
                  <a:gd name="T32" fmla="*/ 34 w 91"/>
                  <a:gd name="T33" fmla="*/ 40 h 141"/>
                  <a:gd name="T34" fmla="*/ 32 w 91"/>
                  <a:gd name="T35" fmla="*/ 36 h 141"/>
                  <a:gd name="T36" fmla="*/ 26 w 91"/>
                  <a:gd name="T37" fmla="*/ 24 h 141"/>
                  <a:gd name="T38" fmla="*/ 23 w 91"/>
                  <a:gd name="T39" fmla="*/ 19 h 141"/>
                  <a:gd name="T40" fmla="*/ 21 w 91"/>
                  <a:gd name="T41" fmla="*/ 15 h 141"/>
                  <a:gd name="T42" fmla="*/ 19 w 91"/>
                  <a:gd name="T43" fmla="*/ 13 h 141"/>
                  <a:gd name="T44" fmla="*/ 15 w 91"/>
                  <a:gd name="T45" fmla="*/ 13 h 141"/>
                  <a:gd name="T46" fmla="*/ 10 w 91"/>
                  <a:gd name="T47" fmla="*/ 11 h 141"/>
                  <a:gd name="T48" fmla="*/ 9 w 91"/>
                  <a:gd name="T49" fmla="*/ 10 h 141"/>
                  <a:gd name="T50" fmla="*/ 8 w 91"/>
                  <a:gd name="T51" fmla="*/ 10 h 141"/>
                  <a:gd name="T52" fmla="*/ 6 w 91"/>
                  <a:gd name="T53" fmla="*/ 8 h 141"/>
                  <a:gd name="T54" fmla="*/ 8 w 91"/>
                  <a:gd name="T55" fmla="*/ 7 h 141"/>
                  <a:gd name="T56" fmla="*/ 8 w 91"/>
                  <a:gd name="T57" fmla="*/ 5 h 141"/>
                  <a:gd name="T58" fmla="*/ 8 w 91"/>
                  <a:gd name="T59" fmla="*/ 4 h 141"/>
                  <a:gd name="T60" fmla="*/ 9 w 91"/>
                  <a:gd name="T61" fmla="*/ 5 h 141"/>
                  <a:gd name="T62" fmla="*/ 10 w 91"/>
                  <a:gd name="T63" fmla="*/ 3 h 141"/>
                  <a:gd name="T64" fmla="*/ 11 w 91"/>
                  <a:gd name="T65" fmla="*/ 2 h 141"/>
                  <a:gd name="T66" fmla="*/ 9 w 91"/>
                  <a:gd name="T67" fmla="*/ 2 h 141"/>
                  <a:gd name="T68" fmla="*/ 12 w 91"/>
                  <a:gd name="T69" fmla="*/ 1 h 141"/>
                  <a:gd name="T70" fmla="*/ 9 w 91"/>
                  <a:gd name="T71" fmla="*/ 0 h 141"/>
                  <a:gd name="T72" fmla="*/ 4 w 91"/>
                  <a:gd name="T73" fmla="*/ 1 h 141"/>
                  <a:gd name="T74" fmla="*/ 4 w 91"/>
                  <a:gd name="T75" fmla="*/ 4 h 141"/>
                  <a:gd name="T76" fmla="*/ 2 w 91"/>
                  <a:gd name="T77" fmla="*/ 11 h 141"/>
                  <a:gd name="T78" fmla="*/ 1 w 91"/>
                  <a:gd name="T79" fmla="*/ 12 h 141"/>
                  <a:gd name="T80" fmla="*/ 0 w 91"/>
                  <a:gd name="T81" fmla="*/ 14 h 141"/>
                  <a:gd name="T82" fmla="*/ 1 w 91"/>
                  <a:gd name="T83" fmla="*/ 15 h 141"/>
                  <a:gd name="T84" fmla="*/ 2 w 91"/>
                  <a:gd name="T85" fmla="*/ 16 h 141"/>
                  <a:gd name="T86" fmla="*/ 2 w 91"/>
                  <a:gd name="T87" fmla="*/ 17 h 141"/>
                  <a:gd name="T88" fmla="*/ 5 w 91"/>
                  <a:gd name="T89" fmla="*/ 18 h 141"/>
                  <a:gd name="T90" fmla="*/ 14 w 91"/>
                  <a:gd name="T91" fmla="*/ 22 h 141"/>
                  <a:gd name="T92" fmla="*/ 19 w 91"/>
                  <a:gd name="T93" fmla="*/ 27 h 141"/>
                  <a:gd name="T94" fmla="*/ 28 w 91"/>
                  <a:gd name="T95" fmla="*/ 39 h 141"/>
                  <a:gd name="T96" fmla="*/ 33 w 91"/>
                  <a:gd name="T97" fmla="*/ 48 h 141"/>
                  <a:gd name="T98" fmla="*/ 42 w 91"/>
                  <a:gd name="T99" fmla="*/ 61 h 141"/>
                  <a:gd name="T100" fmla="*/ 49 w 91"/>
                  <a:gd name="T101" fmla="*/ 68 h 141"/>
                  <a:gd name="T102" fmla="*/ 53 w 91"/>
                  <a:gd name="T103" fmla="*/ 73 h 141"/>
                  <a:gd name="T104" fmla="*/ 57 w 91"/>
                  <a:gd name="T105" fmla="*/ 78 h 141"/>
                  <a:gd name="T106" fmla="*/ 58 w 91"/>
                  <a:gd name="T107" fmla="*/ 82 h 141"/>
                  <a:gd name="T108" fmla="*/ 64 w 91"/>
                  <a:gd name="T109" fmla="*/ 91 h 141"/>
                  <a:gd name="T110" fmla="*/ 68 w 91"/>
                  <a:gd name="T111" fmla="*/ 97 h 141"/>
                  <a:gd name="T112" fmla="*/ 70 w 91"/>
                  <a:gd name="T113" fmla="*/ 104 h 141"/>
                  <a:gd name="T114" fmla="*/ 75 w 91"/>
                  <a:gd name="T115" fmla="*/ 114 h 141"/>
                  <a:gd name="T116" fmla="*/ 79 w 91"/>
                  <a:gd name="T117" fmla="*/ 123 h 141"/>
                  <a:gd name="T118" fmla="*/ 84 w 91"/>
                  <a:gd name="T119" fmla="*/ 131 h 141"/>
                  <a:gd name="T120" fmla="*/ 89 w 91"/>
                  <a:gd name="T121" fmla="*/ 141 h 141"/>
                  <a:gd name="T122" fmla="*/ 89 w 91"/>
                  <a:gd name="T123" fmla="*/ 134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1" h="141">
                    <a:moveTo>
                      <a:pt x="89" y="134"/>
                    </a:moveTo>
                    <a:cubicBezTo>
                      <a:pt x="87" y="132"/>
                      <a:pt x="86" y="129"/>
                      <a:pt x="84" y="127"/>
                    </a:cubicBezTo>
                    <a:cubicBezTo>
                      <a:pt x="83" y="123"/>
                      <a:pt x="81" y="121"/>
                      <a:pt x="80" y="117"/>
                    </a:cubicBezTo>
                    <a:cubicBezTo>
                      <a:pt x="80" y="116"/>
                      <a:pt x="80" y="114"/>
                      <a:pt x="80" y="113"/>
                    </a:cubicBezTo>
                    <a:cubicBezTo>
                      <a:pt x="79" y="110"/>
                      <a:pt x="79" y="111"/>
                      <a:pt x="77" y="110"/>
                    </a:cubicBezTo>
                    <a:cubicBezTo>
                      <a:pt x="75" y="107"/>
                      <a:pt x="76" y="104"/>
                      <a:pt x="75" y="101"/>
                    </a:cubicBezTo>
                    <a:cubicBezTo>
                      <a:pt x="73" y="98"/>
                      <a:pt x="72" y="96"/>
                      <a:pt x="70" y="93"/>
                    </a:cubicBezTo>
                    <a:cubicBezTo>
                      <a:pt x="68" y="91"/>
                      <a:pt x="67" y="89"/>
                      <a:pt x="65" y="86"/>
                    </a:cubicBezTo>
                    <a:cubicBezTo>
                      <a:pt x="64" y="84"/>
                      <a:pt x="63" y="81"/>
                      <a:pt x="62" y="78"/>
                    </a:cubicBezTo>
                    <a:cubicBezTo>
                      <a:pt x="62" y="78"/>
                      <a:pt x="62" y="78"/>
                      <a:pt x="62" y="77"/>
                    </a:cubicBezTo>
                    <a:cubicBezTo>
                      <a:pt x="60" y="74"/>
                      <a:pt x="50" y="67"/>
                      <a:pt x="52" y="62"/>
                    </a:cubicBezTo>
                    <a:cubicBezTo>
                      <a:pt x="49" y="62"/>
                      <a:pt x="45" y="63"/>
                      <a:pt x="46" y="59"/>
                    </a:cubicBezTo>
                    <a:cubicBezTo>
                      <a:pt x="41" y="58"/>
                      <a:pt x="43" y="55"/>
                      <a:pt x="42" y="51"/>
                    </a:cubicBezTo>
                    <a:cubicBezTo>
                      <a:pt x="42" y="51"/>
                      <a:pt x="40" y="51"/>
                      <a:pt x="40" y="50"/>
                    </a:cubicBezTo>
                    <a:cubicBezTo>
                      <a:pt x="40" y="49"/>
                      <a:pt x="40" y="49"/>
                      <a:pt x="40" y="48"/>
                    </a:cubicBezTo>
                    <a:cubicBezTo>
                      <a:pt x="39" y="46"/>
                      <a:pt x="40" y="46"/>
                      <a:pt x="39" y="44"/>
                    </a:cubicBezTo>
                    <a:cubicBezTo>
                      <a:pt x="37" y="42"/>
                      <a:pt x="35" y="42"/>
                      <a:pt x="34" y="40"/>
                    </a:cubicBezTo>
                    <a:cubicBezTo>
                      <a:pt x="33" y="39"/>
                      <a:pt x="33" y="37"/>
                      <a:pt x="32" y="36"/>
                    </a:cubicBezTo>
                    <a:cubicBezTo>
                      <a:pt x="30" y="32"/>
                      <a:pt x="27" y="28"/>
                      <a:pt x="26" y="24"/>
                    </a:cubicBezTo>
                    <a:cubicBezTo>
                      <a:pt x="25" y="22"/>
                      <a:pt x="24" y="21"/>
                      <a:pt x="23" y="19"/>
                    </a:cubicBezTo>
                    <a:cubicBezTo>
                      <a:pt x="23" y="18"/>
                      <a:pt x="22" y="16"/>
                      <a:pt x="21" y="15"/>
                    </a:cubicBezTo>
                    <a:cubicBezTo>
                      <a:pt x="21" y="15"/>
                      <a:pt x="20" y="14"/>
                      <a:pt x="19" y="13"/>
                    </a:cubicBezTo>
                    <a:cubicBezTo>
                      <a:pt x="18" y="12"/>
                      <a:pt x="17" y="13"/>
                      <a:pt x="15" y="13"/>
                    </a:cubicBezTo>
                    <a:cubicBezTo>
                      <a:pt x="13" y="13"/>
                      <a:pt x="12" y="11"/>
                      <a:pt x="10" y="11"/>
                    </a:cubicBezTo>
                    <a:cubicBezTo>
                      <a:pt x="10" y="11"/>
                      <a:pt x="9" y="10"/>
                      <a:pt x="9" y="10"/>
                    </a:cubicBezTo>
                    <a:cubicBezTo>
                      <a:pt x="9" y="10"/>
                      <a:pt x="9" y="10"/>
                      <a:pt x="8" y="10"/>
                    </a:cubicBezTo>
                    <a:cubicBezTo>
                      <a:pt x="8" y="9"/>
                      <a:pt x="6" y="9"/>
                      <a:pt x="6" y="8"/>
                    </a:cubicBezTo>
                    <a:cubicBezTo>
                      <a:pt x="7" y="7"/>
                      <a:pt x="8" y="8"/>
                      <a:pt x="8" y="7"/>
                    </a:cubicBezTo>
                    <a:cubicBezTo>
                      <a:pt x="9" y="6"/>
                      <a:pt x="8" y="6"/>
                      <a:pt x="8" y="5"/>
                    </a:cubicBezTo>
                    <a:cubicBezTo>
                      <a:pt x="8" y="5"/>
                      <a:pt x="7" y="5"/>
                      <a:pt x="8" y="4"/>
                    </a:cubicBezTo>
                    <a:cubicBezTo>
                      <a:pt x="8" y="4"/>
                      <a:pt x="9" y="5"/>
                      <a:pt x="9" y="5"/>
                    </a:cubicBezTo>
                    <a:cubicBezTo>
                      <a:pt x="10" y="5"/>
                      <a:pt x="10" y="5"/>
                      <a:pt x="10" y="3"/>
                    </a:cubicBezTo>
                    <a:cubicBezTo>
                      <a:pt x="11" y="3"/>
                      <a:pt x="12" y="3"/>
                      <a:pt x="11" y="2"/>
                    </a:cubicBezTo>
                    <a:cubicBezTo>
                      <a:pt x="11" y="2"/>
                      <a:pt x="10" y="2"/>
                      <a:pt x="9" y="2"/>
                    </a:cubicBezTo>
                    <a:cubicBezTo>
                      <a:pt x="10" y="1"/>
                      <a:pt x="11" y="1"/>
                      <a:pt x="12" y="1"/>
                    </a:cubicBezTo>
                    <a:cubicBezTo>
                      <a:pt x="13" y="0"/>
                      <a:pt x="9" y="0"/>
                      <a:pt x="9" y="0"/>
                    </a:cubicBezTo>
                    <a:cubicBezTo>
                      <a:pt x="7" y="0"/>
                      <a:pt x="6" y="0"/>
                      <a:pt x="4" y="1"/>
                    </a:cubicBezTo>
                    <a:cubicBezTo>
                      <a:pt x="3" y="2"/>
                      <a:pt x="4" y="3"/>
                      <a:pt x="4" y="4"/>
                    </a:cubicBezTo>
                    <a:cubicBezTo>
                      <a:pt x="3" y="6"/>
                      <a:pt x="2" y="9"/>
                      <a:pt x="2" y="11"/>
                    </a:cubicBezTo>
                    <a:cubicBezTo>
                      <a:pt x="1" y="11"/>
                      <a:pt x="1" y="12"/>
                      <a:pt x="1" y="12"/>
                    </a:cubicBezTo>
                    <a:cubicBezTo>
                      <a:pt x="1" y="13"/>
                      <a:pt x="0" y="13"/>
                      <a:pt x="0" y="14"/>
                    </a:cubicBezTo>
                    <a:cubicBezTo>
                      <a:pt x="0" y="15"/>
                      <a:pt x="0" y="15"/>
                      <a:pt x="1" y="15"/>
                    </a:cubicBezTo>
                    <a:cubicBezTo>
                      <a:pt x="1" y="16"/>
                      <a:pt x="1" y="16"/>
                      <a:pt x="2" y="16"/>
                    </a:cubicBezTo>
                    <a:cubicBezTo>
                      <a:pt x="2" y="16"/>
                      <a:pt x="2" y="17"/>
                      <a:pt x="2" y="17"/>
                    </a:cubicBezTo>
                    <a:cubicBezTo>
                      <a:pt x="3" y="18"/>
                      <a:pt x="4" y="18"/>
                      <a:pt x="5" y="18"/>
                    </a:cubicBezTo>
                    <a:cubicBezTo>
                      <a:pt x="9" y="19"/>
                      <a:pt x="11" y="21"/>
                      <a:pt x="14" y="22"/>
                    </a:cubicBezTo>
                    <a:cubicBezTo>
                      <a:pt x="17" y="23"/>
                      <a:pt x="17" y="25"/>
                      <a:pt x="19" y="27"/>
                    </a:cubicBezTo>
                    <a:cubicBezTo>
                      <a:pt x="22" y="31"/>
                      <a:pt x="25" y="35"/>
                      <a:pt x="28" y="39"/>
                    </a:cubicBezTo>
                    <a:cubicBezTo>
                      <a:pt x="30" y="42"/>
                      <a:pt x="31" y="45"/>
                      <a:pt x="33" y="48"/>
                    </a:cubicBezTo>
                    <a:cubicBezTo>
                      <a:pt x="36" y="52"/>
                      <a:pt x="38" y="57"/>
                      <a:pt x="42" y="61"/>
                    </a:cubicBezTo>
                    <a:cubicBezTo>
                      <a:pt x="44" y="64"/>
                      <a:pt x="47" y="66"/>
                      <a:pt x="49" y="68"/>
                    </a:cubicBezTo>
                    <a:cubicBezTo>
                      <a:pt x="51" y="70"/>
                      <a:pt x="51" y="72"/>
                      <a:pt x="53" y="73"/>
                    </a:cubicBezTo>
                    <a:cubicBezTo>
                      <a:pt x="54" y="75"/>
                      <a:pt x="55" y="76"/>
                      <a:pt x="57" y="78"/>
                    </a:cubicBezTo>
                    <a:cubicBezTo>
                      <a:pt x="57" y="79"/>
                      <a:pt x="58" y="81"/>
                      <a:pt x="58" y="82"/>
                    </a:cubicBezTo>
                    <a:cubicBezTo>
                      <a:pt x="60" y="85"/>
                      <a:pt x="62" y="88"/>
                      <a:pt x="64" y="91"/>
                    </a:cubicBezTo>
                    <a:cubicBezTo>
                      <a:pt x="65" y="93"/>
                      <a:pt x="67" y="95"/>
                      <a:pt x="68" y="97"/>
                    </a:cubicBezTo>
                    <a:cubicBezTo>
                      <a:pt x="69" y="99"/>
                      <a:pt x="69" y="102"/>
                      <a:pt x="70" y="104"/>
                    </a:cubicBezTo>
                    <a:cubicBezTo>
                      <a:pt x="71" y="107"/>
                      <a:pt x="73" y="110"/>
                      <a:pt x="75" y="114"/>
                    </a:cubicBezTo>
                    <a:cubicBezTo>
                      <a:pt x="76" y="117"/>
                      <a:pt x="77" y="120"/>
                      <a:pt x="79" y="123"/>
                    </a:cubicBezTo>
                    <a:cubicBezTo>
                      <a:pt x="80" y="126"/>
                      <a:pt x="82" y="128"/>
                      <a:pt x="84" y="131"/>
                    </a:cubicBezTo>
                    <a:cubicBezTo>
                      <a:pt x="85" y="135"/>
                      <a:pt x="86" y="138"/>
                      <a:pt x="89" y="141"/>
                    </a:cubicBezTo>
                    <a:cubicBezTo>
                      <a:pt x="91" y="138"/>
                      <a:pt x="91" y="138"/>
                      <a:pt x="89" y="134"/>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080" name="Freeform 4580"/>
              <p:cNvSpPr>
                <a:spLocks/>
              </p:cNvSpPr>
              <p:nvPr/>
            </p:nvSpPr>
            <p:spPr bwMode="auto">
              <a:xfrm>
                <a:off x="3927" y="3641"/>
                <a:ext cx="7" cy="7"/>
              </a:xfrm>
              <a:custGeom>
                <a:avLst/>
                <a:gdLst>
                  <a:gd name="T0" fmla="*/ 51 w 52"/>
                  <a:gd name="T1" fmla="*/ 49 h 55"/>
                  <a:gd name="T2" fmla="*/ 47 w 52"/>
                  <a:gd name="T3" fmla="*/ 49 h 55"/>
                  <a:gd name="T4" fmla="*/ 43 w 52"/>
                  <a:gd name="T5" fmla="*/ 45 h 55"/>
                  <a:gd name="T6" fmla="*/ 34 w 52"/>
                  <a:gd name="T7" fmla="*/ 36 h 55"/>
                  <a:gd name="T8" fmla="*/ 32 w 52"/>
                  <a:gd name="T9" fmla="*/ 32 h 55"/>
                  <a:gd name="T10" fmla="*/ 31 w 52"/>
                  <a:gd name="T11" fmla="*/ 27 h 55"/>
                  <a:gd name="T12" fmla="*/ 26 w 52"/>
                  <a:gd name="T13" fmla="*/ 23 h 55"/>
                  <a:gd name="T14" fmla="*/ 22 w 52"/>
                  <a:gd name="T15" fmla="*/ 18 h 55"/>
                  <a:gd name="T16" fmla="*/ 18 w 52"/>
                  <a:gd name="T17" fmla="*/ 17 h 55"/>
                  <a:gd name="T18" fmla="*/ 14 w 52"/>
                  <a:gd name="T19" fmla="*/ 14 h 55"/>
                  <a:gd name="T20" fmla="*/ 9 w 52"/>
                  <a:gd name="T21" fmla="*/ 7 h 55"/>
                  <a:gd name="T22" fmla="*/ 3 w 52"/>
                  <a:gd name="T23" fmla="*/ 0 h 55"/>
                  <a:gd name="T24" fmla="*/ 0 w 52"/>
                  <a:gd name="T25" fmla="*/ 2 h 55"/>
                  <a:gd name="T26" fmla="*/ 2 w 52"/>
                  <a:gd name="T27" fmla="*/ 4 h 55"/>
                  <a:gd name="T28" fmla="*/ 4 w 52"/>
                  <a:gd name="T29" fmla="*/ 6 h 55"/>
                  <a:gd name="T30" fmla="*/ 8 w 52"/>
                  <a:gd name="T31" fmla="*/ 11 h 55"/>
                  <a:gd name="T32" fmla="*/ 13 w 52"/>
                  <a:gd name="T33" fmla="*/ 18 h 55"/>
                  <a:gd name="T34" fmla="*/ 19 w 52"/>
                  <a:gd name="T35" fmla="*/ 22 h 55"/>
                  <a:gd name="T36" fmla="*/ 21 w 52"/>
                  <a:gd name="T37" fmla="*/ 26 h 55"/>
                  <a:gd name="T38" fmla="*/ 23 w 52"/>
                  <a:gd name="T39" fmla="*/ 27 h 55"/>
                  <a:gd name="T40" fmla="*/ 26 w 52"/>
                  <a:gd name="T41" fmla="*/ 30 h 55"/>
                  <a:gd name="T42" fmla="*/ 29 w 52"/>
                  <a:gd name="T43" fmla="*/ 33 h 55"/>
                  <a:gd name="T44" fmla="*/ 32 w 52"/>
                  <a:gd name="T45" fmla="*/ 39 h 55"/>
                  <a:gd name="T46" fmla="*/ 37 w 52"/>
                  <a:gd name="T47" fmla="*/ 43 h 55"/>
                  <a:gd name="T48" fmla="*/ 39 w 52"/>
                  <a:gd name="T49" fmla="*/ 46 h 55"/>
                  <a:gd name="T50" fmla="*/ 46 w 52"/>
                  <a:gd name="T51" fmla="*/ 50 h 55"/>
                  <a:gd name="T52" fmla="*/ 50 w 52"/>
                  <a:gd name="T53" fmla="*/ 51 h 55"/>
                  <a:gd name="T54" fmla="*/ 51 w 52"/>
                  <a:gd name="T55" fmla="*/ 49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2" h="55">
                    <a:moveTo>
                      <a:pt x="51" y="49"/>
                    </a:moveTo>
                    <a:cubicBezTo>
                      <a:pt x="51" y="48"/>
                      <a:pt x="48" y="49"/>
                      <a:pt x="47" y="49"/>
                    </a:cubicBezTo>
                    <a:cubicBezTo>
                      <a:pt x="46" y="48"/>
                      <a:pt x="44" y="46"/>
                      <a:pt x="43" y="45"/>
                    </a:cubicBezTo>
                    <a:cubicBezTo>
                      <a:pt x="39" y="43"/>
                      <a:pt x="37" y="40"/>
                      <a:pt x="34" y="36"/>
                    </a:cubicBezTo>
                    <a:cubicBezTo>
                      <a:pt x="34" y="35"/>
                      <a:pt x="33" y="33"/>
                      <a:pt x="32" y="32"/>
                    </a:cubicBezTo>
                    <a:cubicBezTo>
                      <a:pt x="31" y="30"/>
                      <a:pt x="32" y="29"/>
                      <a:pt x="31" y="27"/>
                    </a:cubicBezTo>
                    <a:cubicBezTo>
                      <a:pt x="30" y="26"/>
                      <a:pt x="27" y="24"/>
                      <a:pt x="26" y="23"/>
                    </a:cubicBezTo>
                    <a:cubicBezTo>
                      <a:pt x="25" y="21"/>
                      <a:pt x="24" y="19"/>
                      <a:pt x="22" y="18"/>
                    </a:cubicBezTo>
                    <a:cubicBezTo>
                      <a:pt x="20" y="18"/>
                      <a:pt x="19" y="17"/>
                      <a:pt x="18" y="17"/>
                    </a:cubicBezTo>
                    <a:cubicBezTo>
                      <a:pt x="17" y="16"/>
                      <a:pt x="16" y="15"/>
                      <a:pt x="14" y="14"/>
                    </a:cubicBezTo>
                    <a:cubicBezTo>
                      <a:pt x="11" y="12"/>
                      <a:pt x="11" y="9"/>
                      <a:pt x="9" y="7"/>
                    </a:cubicBezTo>
                    <a:cubicBezTo>
                      <a:pt x="6" y="4"/>
                      <a:pt x="3" y="4"/>
                      <a:pt x="3" y="0"/>
                    </a:cubicBezTo>
                    <a:cubicBezTo>
                      <a:pt x="3" y="0"/>
                      <a:pt x="1" y="2"/>
                      <a:pt x="0" y="2"/>
                    </a:cubicBezTo>
                    <a:cubicBezTo>
                      <a:pt x="0" y="5"/>
                      <a:pt x="1" y="3"/>
                      <a:pt x="2" y="4"/>
                    </a:cubicBezTo>
                    <a:cubicBezTo>
                      <a:pt x="3" y="5"/>
                      <a:pt x="3" y="6"/>
                      <a:pt x="4" y="6"/>
                    </a:cubicBezTo>
                    <a:cubicBezTo>
                      <a:pt x="5" y="8"/>
                      <a:pt x="6" y="10"/>
                      <a:pt x="8" y="11"/>
                    </a:cubicBezTo>
                    <a:cubicBezTo>
                      <a:pt x="10" y="13"/>
                      <a:pt x="11" y="16"/>
                      <a:pt x="13" y="18"/>
                    </a:cubicBezTo>
                    <a:cubicBezTo>
                      <a:pt x="14" y="20"/>
                      <a:pt x="17" y="20"/>
                      <a:pt x="19" y="22"/>
                    </a:cubicBezTo>
                    <a:cubicBezTo>
                      <a:pt x="20" y="23"/>
                      <a:pt x="20" y="25"/>
                      <a:pt x="21" y="26"/>
                    </a:cubicBezTo>
                    <a:cubicBezTo>
                      <a:pt x="22" y="26"/>
                      <a:pt x="23" y="26"/>
                      <a:pt x="23" y="27"/>
                    </a:cubicBezTo>
                    <a:cubicBezTo>
                      <a:pt x="25" y="28"/>
                      <a:pt x="25" y="29"/>
                      <a:pt x="26" y="30"/>
                    </a:cubicBezTo>
                    <a:cubicBezTo>
                      <a:pt x="27" y="31"/>
                      <a:pt x="28" y="32"/>
                      <a:pt x="29" y="33"/>
                    </a:cubicBezTo>
                    <a:cubicBezTo>
                      <a:pt x="30" y="35"/>
                      <a:pt x="30" y="37"/>
                      <a:pt x="32" y="39"/>
                    </a:cubicBezTo>
                    <a:cubicBezTo>
                      <a:pt x="33" y="40"/>
                      <a:pt x="36" y="41"/>
                      <a:pt x="37" y="43"/>
                    </a:cubicBezTo>
                    <a:cubicBezTo>
                      <a:pt x="38" y="44"/>
                      <a:pt x="37" y="45"/>
                      <a:pt x="39" y="46"/>
                    </a:cubicBezTo>
                    <a:cubicBezTo>
                      <a:pt x="41" y="48"/>
                      <a:pt x="44" y="48"/>
                      <a:pt x="46" y="50"/>
                    </a:cubicBezTo>
                    <a:cubicBezTo>
                      <a:pt x="47" y="50"/>
                      <a:pt x="51" y="55"/>
                      <a:pt x="50" y="51"/>
                    </a:cubicBezTo>
                    <a:cubicBezTo>
                      <a:pt x="51" y="51"/>
                      <a:pt x="52" y="50"/>
                      <a:pt x="51" y="49"/>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081" name="Freeform 4581"/>
              <p:cNvSpPr>
                <a:spLocks/>
              </p:cNvSpPr>
              <p:nvPr/>
            </p:nvSpPr>
            <p:spPr bwMode="auto">
              <a:xfrm>
                <a:off x="3933" y="3648"/>
                <a:ext cx="3" cy="9"/>
              </a:xfrm>
              <a:custGeom>
                <a:avLst/>
                <a:gdLst>
                  <a:gd name="T0" fmla="*/ 20 w 23"/>
                  <a:gd name="T1" fmla="*/ 43 h 72"/>
                  <a:gd name="T2" fmla="*/ 20 w 23"/>
                  <a:gd name="T3" fmla="*/ 39 h 72"/>
                  <a:gd name="T4" fmla="*/ 17 w 23"/>
                  <a:gd name="T5" fmla="*/ 35 h 72"/>
                  <a:gd name="T6" fmla="*/ 14 w 23"/>
                  <a:gd name="T7" fmla="*/ 33 h 72"/>
                  <a:gd name="T8" fmla="*/ 12 w 23"/>
                  <a:gd name="T9" fmla="*/ 30 h 72"/>
                  <a:gd name="T10" fmla="*/ 13 w 23"/>
                  <a:gd name="T11" fmla="*/ 27 h 72"/>
                  <a:gd name="T12" fmla="*/ 11 w 23"/>
                  <a:gd name="T13" fmla="*/ 25 h 72"/>
                  <a:gd name="T14" fmla="*/ 11 w 23"/>
                  <a:gd name="T15" fmla="*/ 23 h 72"/>
                  <a:gd name="T16" fmla="*/ 8 w 23"/>
                  <a:gd name="T17" fmla="*/ 18 h 72"/>
                  <a:gd name="T18" fmla="*/ 10 w 23"/>
                  <a:gd name="T19" fmla="*/ 18 h 72"/>
                  <a:gd name="T20" fmla="*/ 9 w 23"/>
                  <a:gd name="T21" fmla="*/ 16 h 72"/>
                  <a:gd name="T22" fmla="*/ 7 w 23"/>
                  <a:gd name="T23" fmla="*/ 12 h 72"/>
                  <a:gd name="T24" fmla="*/ 3 w 23"/>
                  <a:gd name="T25" fmla="*/ 9 h 72"/>
                  <a:gd name="T26" fmla="*/ 2 w 23"/>
                  <a:gd name="T27" fmla="*/ 5 h 72"/>
                  <a:gd name="T28" fmla="*/ 4 w 23"/>
                  <a:gd name="T29" fmla="*/ 7 h 72"/>
                  <a:gd name="T30" fmla="*/ 6 w 23"/>
                  <a:gd name="T31" fmla="*/ 5 h 72"/>
                  <a:gd name="T32" fmla="*/ 1 w 23"/>
                  <a:gd name="T33" fmla="*/ 4 h 72"/>
                  <a:gd name="T34" fmla="*/ 2 w 23"/>
                  <a:gd name="T35" fmla="*/ 12 h 72"/>
                  <a:gd name="T36" fmla="*/ 8 w 23"/>
                  <a:gd name="T37" fmla="*/ 26 h 72"/>
                  <a:gd name="T38" fmla="*/ 13 w 23"/>
                  <a:gd name="T39" fmla="*/ 38 h 72"/>
                  <a:gd name="T40" fmla="*/ 15 w 23"/>
                  <a:gd name="T41" fmla="*/ 50 h 72"/>
                  <a:gd name="T42" fmla="*/ 17 w 23"/>
                  <a:gd name="T43" fmla="*/ 63 h 72"/>
                  <a:gd name="T44" fmla="*/ 20 w 23"/>
                  <a:gd name="T45" fmla="*/ 72 h 72"/>
                  <a:gd name="T46" fmla="*/ 19 w 23"/>
                  <a:gd name="T47" fmla="*/ 64 h 72"/>
                  <a:gd name="T48" fmla="*/ 22 w 23"/>
                  <a:gd name="T49" fmla="*/ 56 h 72"/>
                  <a:gd name="T50" fmla="*/ 20 w 23"/>
                  <a:gd name="T51" fmla="*/ 49 h 72"/>
                  <a:gd name="T52" fmla="*/ 23 w 23"/>
                  <a:gd name="T53" fmla="*/ 42 h 72"/>
                  <a:gd name="T54" fmla="*/ 20 w 23"/>
                  <a:gd name="T55" fmla="*/ 43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3" h="72">
                    <a:moveTo>
                      <a:pt x="20" y="43"/>
                    </a:moveTo>
                    <a:cubicBezTo>
                      <a:pt x="19" y="41"/>
                      <a:pt x="20" y="40"/>
                      <a:pt x="20" y="39"/>
                    </a:cubicBezTo>
                    <a:cubicBezTo>
                      <a:pt x="18" y="41"/>
                      <a:pt x="17" y="36"/>
                      <a:pt x="17" y="35"/>
                    </a:cubicBezTo>
                    <a:cubicBezTo>
                      <a:pt x="16" y="35"/>
                      <a:pt x="15" y="34"/>
                      <a:pt x="14" y="33"/>
                    </a:cubicBezTo>
                    <a:cubicBezTo>
                      <a:pt x="13" y="32"/>
                      <a:pt x="12" y="31"/>
                      <a:pt x="12" y="30"/>
                    </a:cubicBezTo>
                    <a:cubicBezTo>
                      <a:pt x="12" y="29"/>
                      <a:pt x="13" y="29"/>
                      <a:pt x="13" y="27"/>
                    </a:cubicBezTo>
                    <a:cubicBezTo>
                      <a:pt x="13" y="26"/>
                      <a:pt x="12" y="26"/>
                      <a:pt x="11" y="25"/>
                    </a:cubicBezTo>
                    <a:cubicBezTo>
                      <a:pt x="11" y="24"/>
                      <a:pt x="11" y="24"/>
                      <a:pt x="11" y="23"/>
                    </a:cubicBezTo>
                    <a:cubicBezTo>
                      <a:pt x="10" y="21"/>
                      <a:pt x="8" y="20"/>
                      <a:pt x="8" y="18"/>
                    </a:cubicBezTo>
                    <a:cubicBezTo>
                      <a:pt x="8" y="18"/>
                      <a:pt x="10" y="18"/>
                      <a:pt x="10" y="18"/>
                    </a:cubicBezTo>
                    <a:cubicBezTo>
                      <a:pt x="11" y="17"/>
                      <a:pt x="10" y="17"/>
                      <a:pt x="9" y="16"/>
                    </a:cubicBezTo>
                    <a:cubicBezTo>
                      <a:pt x="7" y="15"/>
                      <a:pt x="6" y="15"/>
                      <a:pt x="7" y="12"/>
                    </a:cubicBezTo>
                    <a:cubicBezTo>
                      <a:pt x="6" y="11"/>
                      <a:pt x="3" y="11"/>
                      <a:pt x="3" y="9"/>
                    </a:cubicBezTo>
                    <a:cubicBezTo>
                      <a:pt x="2" y="9"/>
                      <a:pt x="2" y="6"/>
                      <a:pt x="2" y="5"/>
                    </a:cubicBezTo>
                    <a:cubicBezTo>
                      <a:pt x="3" y="5"/>
                      <a:pt x="4" y="6"/>
                      <a:pt x="4" y="7"/>
                    </a:cubicBezTo>
                    <a:cubicBezTo>
                      <a:pt x="6" y="7"/>
                      <a:pt x="6" y="6"/>
                      <a:pt x="6" y="5"/>
                    </a:cubicBezTo>
                    <a:cubicBezTo>
                      <a:pt x="6" y="2"/>
                      <a:pt x="2" y="0"/>
                      <a:pt x="1" y="4"/>
                    </a:cubicBezTo>
                    <a:cubicBezTo>
                      <a:pt x="0" y="6"/>
                      <a:pt x="1" y="10"/>
                      <a:pt x="2" y="12"/>
                    </a:cubicBezTo>
                    <a:cubicBezTo>
                      <a:pt x="3" y="17"/>
                      <a:pt x="6" y="21"/>
                      <a:pt x="8" y="26"/>
                    </a:cubicBezTo>
                    <a:cubicBezTo>
                      <a:pt x="10" y="30"/>
                      <a:pt x="11" y="34"/>
                      <a:pt x="13" y="38"/>
                    </a:cubicBezTo>
                    <a:cubicBezTo>
                      <a:pt x="15" y="42"/>
                      <a:pt x="15" y="46"/>
                      <a:pt x="15" y="50"/>
                    </a:cubicBezTo>
                    <a:cubicBezTo>
                      <a:pt x="15" y="54"/>
                      <a:pt x="16" y="58"/>
                      <a:pt x="17" y="63"/>
                    </a:cubicBezTo>
                    <a:cubicBezTo>
                      <a:pt x="17" y="66"/>
                      <a:pt x="19" y="69"/>
                      <a:pt x="20" y="72"/>
                    </a:cubicBezTo>
                    <a:cubicBezTo>
                      <a:pt x="22" y="71"/>
                      <a:pt x="19" y="66"/>
                      <a:pt x="19" y="64"/>
                    </a:cubicBezTo>
                    <a:cubicBezTo>
                      <a:pt x="20" y="61"/>
                      <a:pt x="22" y="60"/>
                      <a:pt x="22" y="56"/>
                    </a:cubicBezTo>
                    <a:cubicBezTo>
                      <a:pt x="21" y="54"/>
                      <a:pt x="20" y="51"/>
                      <a:pt x="20" y="49"/>
                    </a:cubicBezTo>
                    <a:cubicBezTo>
                      <a:pt x="20" y="46"/>
                      <a:pt x="23" y="45"/>
                      <a:pt x="23" y="42"/>
                    </a:cubicBezTo>
                    <a:cubicBezTo>
                      <a:pt x="22" y="42"/>
                      <a:pt x="21" y="43"/>
                      <a:pt x="20" y="43"/>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082" name="Freeform 4582"/>
              <p:cNvSpPr>
                <a:spLocks/>
              </p:cNvSpPr>
              <p:nvPr/>
            </p:nvSpPr>
            <p:spPr bwMode="auto">
              <a:xfrm>
                <a:off x="3939" y="3649"/>
                <a:ext cx="2" cy="2"/>
              </a:xfrm>
              <a:custGeom>
                <a:avLst/>
                <a:gdLst>
                  <a:gd name="T0" fmla="*/ 10 w 19"/>
                  <a:gd name="T1" fmla="*/ 3 h 14"/>
                  <a:gd name="T2" fmla="*/ 7 w 19"/>
                  <a:gd name="T3" fmla="*/ 1 h 14"/>
                  <a:gd name="T4" fmla="*/ 4 w 19"/>
                  <a:gd name="T5" fmla="*/ 4 h 14"/>
                  <a:gd name="T6" fmla="*/ 1 w 19"/>
                  <a:gd name="T7" fmla="*/ 8 h 14"/>
                  <a:gd name="T8" fmla="*/ 3 w 19"/>
                  <a:gd name="T9" fmla="*/ 7 h 14"/>
                  <a:gd name="T10" fmla="*/ 4 w 19"/>
                  <a:gd name="T11" fmla="*/ 10 h 14"/>
                  <a:gd name="T12" fmla="*/ 9 w 19"/>
                  <a:gd name="T13" fmla="*/ 10 h 14"/>
                  <a:gd name="T14" fmla="*/ 11 w 19"/>
                  <a:gd name="T15" fmla="*/ 6 h 14"/>
                  <a:gd name="T16" fmla="*/ 14 w 19"/>
                  <a:gd name="T17" fmla="*/ 8 h 14"/>
                  <a:gd name="T18" fmla="*/ 18 w 19"/>
                  <a:gd name="T19" fmla="*/ 5 h 14"/>
                  <a:gd name="T20" fmla="*/ 10 w 19"/>
                  <a:gd name="T21" fmla="*/ 3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 h="14">
                    <a:moveTo>
                      <a:pt x="10" y="3"/>
                    </a:moveTo>
                    <a:cubicBezTo>
                      <a:pt x="8" y="3"/>
                      <a:pt x="9" y="1"/>
                      <a:pt x="7" y="1"/>
                    </a:cubicBezTo>
                    <a:cubicBezTo>
                      <a:pt x="5" y="1"/>
                      <a:pt x="5" y="3"/>
                      <a:pt x="4" y="4"/>
                    </a:cubicBezTo>
                    <a:cubicBezTo>
                      <a:pt x="3" y="5"/>
                      <a:pt x="0" y="4"/>
                      <a:pt x="1" y="8"/>
                    </a:cubicBezTo>
                    <a:cubicBezTo>
                      <a:pt x="2" y="7"/>
                      <a:pt x="3" y="8"/>
                      <a:pt x="3" y="7"/>
                    </a:cubicBezTo>
                    <a:cubicBezTo>
                      <a:pt x="3" y="8"/>
                      <a:pt x="3" y="14"/>
                      <a:pt x="4" y="10"/>
                    </a:cubicBezTo>
                    <a:cubicBezTo>
                      <a:pt x="6" y="10"/>
                      <a:pt x="7" y="11"/>
                      <a:pt x="9" y="10"/>
                    </a:cubicBezTo>
                    <a:cubicBezTo>
                      <a:pt x="8" y="8"/>
                      <a:pt x="10" y="8"/>
                      <a:pt x="11" y="6"/>
                    </a:cubicBezTo>
                    <a:cubicBezTo>
                      <a:pt x="13" y="8"/>
                      <a:pt x="13" y="8"/>
                      <a:pt x="14" y="8"/>
                    </a:cubicBezTo>
                    <a:cubicBezTo>
                      <a:pt x="15" y="8"/>
                      <a:pt x="17" y="5"/>
                      <a:pt x="18" y="5"/>
                    </a:cubicBezTo>
                    <a:cubicBezTo>
                      <a:pt x="19" y="0"/>
                      <a:pt x="11" y="4"/>
                      <a:pt x="10" y="3"/>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083" name="Freeform 4583"/>
              <p:cNvSpPr>
                <a:spLocks/>
              </p:cNvSpPr>
              <p:nvPr/>
            </p:nvSpPr>
            <p:spPr bwMode="auto">
              <a:xfrm>
                <a:off x="3941" y="3649"/>
                <a:ext cx="1" cy="2"/>
              </a:xfrm>
              <a:custGeom>
                <a:avLst/>
                <a:gdLst>
                  <a:gd name="T0" fmla="*/ 8 w 10"/>
                  <a:gd name="T1" fmla="*/ 0 h 10"/>
                  <a:gd name="T2" fmla="*/ 4 w 10"/>
                  <a:gd name="T3" fmla="*/ 4 h 10"/>
                  <a:gd name="T4" fmla="*/ 2 w 10"/>
                  <a:gd name="T5" fmla="*/ 4 h 10"/>
                  <a:gd name="T6" fmla="*/ 0 w 10"/>
                  <a:gd name="T7" fmla="*/ 5 h 10"/>
                  <a:gd name="T8" fmla="*/ 4 w 10"/>
                  <a:gd name="T9" fmla="*/ 7 h 10"/>
                  <a:gd name="T10" fmla="*/ 7 w 10"/>
                  <a:gd name="T11" fmla="*/ 10 h 10"/>
                  <a:gd name="T12" fmla="*/ 6 w 10"/>
                  <a:gd name="T13" fmla="*/ 6 h 10"/>
                  <a:gd name="T14" fmla="*/ 8 w 10"/>
                  <a:gd name="T15" fmla="*/ 5 h 10"/>
                  <a:gd name="T16" fmla="*/ 9 w 10"/>
                  <a:gd name="T17" fmla="*/ 6 h 10"/>
                  <a:gd name="T18" fmla="*/ 8 w 10"/>
                  <a:gd name="T19"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10">
                    <a:moveTo>
                      <a:pt x="8" y="0"/>
                    </a:moveTo>
                    <a:cubicBezTo>
                      <a:pt x="7" y="2"/>
                      <a:pt x="4" y="1"/>
                      <a:pt x="4" y="4"/>
                    </a:cubicBezTo>
                    <a:cubicBezTo>
                      <a:pt x="3" y="4"/>
                      <a:pt x="2" y="4"/>
                      <a:pt x="2" y="4"/>
                    </a:cubicBezTo>
                    <a:cubicBezTo>
                      <a:pt x="1" y="4"/>
                      <a:pt x="1" y="5"/>
                      <a:pt x="0" y="5"/>
                    </a:cubicBezTo>
                    <a:cubicBezTo>
                      <a:pt x="1" y="7"/>
                      <a:pt x="3" y="6"/>
                      <a:pt x="4" y="7"/>
                    </a:cubicBezTo>
                    <a:cubicBezTo>
                      <a:pt x="6" y="8"/>
                      <a:pt x="5" y="10"/>
                      <a:pt x="7" y="10"/>
                    </a:cubicBezTo>
                    <a:cubicBezTo>
                      <a:pt x="8" y="9"/>
                      <a:pt x="6" y="7"/>
                      <a:pt x="6" y="6"/>
                    </a:cubicBezTo>
                    <a:cubicBezTo>
                      <a:pt x="7" y="6"/>
                      <a:pt x="7" y="5"/>
                      <a:pt x="8" y="5"/>
                    </a:cubicBezTo>
                    <a:cubicBezTo>
                      <a:pt x="8" y="5"/>
                      <a:pt x="9" y="6"/>
                      <a:pt x="9" y="6"/>
                    </a:cubicBezTo>
                    <a:cubicBezTo>
                      <a:pt x="8" y="5"/>
                      <a:pt x="10" y="2"/>
                      <a:pt x="8" y="0"/>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084" name="Freeform 4584"/>
              <p:cNvSpPr>
                <a:spLocks/>
              </p:cNvSpPr>
              <p:nvPr/>
            </p:nvSpPr>
            <p:spPr bwMode="auto">
              <a:xfrm>
                <a:off x="3939" y="3651"/>
                <a:ext cx="1" cy="1"/>
              </a:xfrm>
              <a:custGeom>
                <a:avLst/>
                <a:gdLst>
                  <a:gd name="T0" fmla="*/ 1 w 13"/>
                  <a:gd name="T1" fmla="*/ 6 h 12"/>
                  <a:gd name="T2" fmla="*/ 6 w 13"/>
                  <a:gd name="T3" fmla="*/ 10 h 12"/>
                  <a:gd name="T4" fmla="*/ 9 w 13"/>
                  <a:gd name="T5" fmla="*/ 12 h 12"/>
                  <a:gd name="T6" fmla="*/ 12 w 13"/>
                  <a:gd name="T7" fmla="*/ 10 h 12"/>
                  <a:gd name="T8" fmla="*/ 8 w 13"/>
                  <a:gd name="T9" fmla="*/ 9 h 12"/>
                  <a:gd name="T10" fmla="*/ 3 w 13"/>
                  <a:gd name="T11" fmla="*/ 5 h 12"/>
                  <a:gd name="T12" fmla="*/ 4 w 13"/>
                  <a:gd name="T13" fmla="*/ 0 h 12"/>
                  <a:gd name="T14" fmla="*/ 1 w 13"/>
                  <a:gd name="T15" fmla="*/ 6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12">
                    <a:moveTo>
                      <a:pt x="1" y="6"/>
                    </a:moveTo>
                    <a:cubicBezTo>
                      <a:pt x="2" y="7"/>
                      <a:pt x="5" y="9"/>
                      <a:pt x="6" y="10"/>
                    </a:cubicBezTo>
                    <a:cubicBezTo>
                      <a:pt x="7" y="11"/>
                      <a:pt x="7" y="12"/>
                      <a:pt x="9" y="12"/>
                    </a:cubicBezTo>
                    <a:cubicBezTo>
                      <a:pt x="9" y="12"/>
                      <a:pt x="12" y="10"/>
                      <a:pt x="12" y="10"/>
                    </a:cubicBezTo>
                    <a:cubicBezTo>
                      <a:pt x="13" y="9"/>
                      <a:pt x="9" y="9"/>
                      <a:pt x="8" y="9"/>
                    </a:cubicBezTo>
                    <a:cubicBezTo>
                      <a:pt x="6" y="9"/>
                      <a:pt x="6" y="5"/>
                      <a:pt x="3" y="5"/>
                    </a:cubicBezTo>
                    <a:cubicBezTo>
                      <a:pt x="3" y="5"/>
                      <a:pt x="4" y="1"/>
                      <a:pt x="4" y="0"/>
                    </a:cubicBezTo>
                    <a:cubicBezTo>
                      <a:pt x="4" y="3"/>
                      <a:pt x="0" y="3"/>
                      <a:pt x="1" y="6"/>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085" name="Freeform 4585"/>
              <p:cNvSpPr>
                <a:spLocks/>
              </p:cNvSpPr>
              <p:nvPr/>
            </p:nvSpPr>
            <p:spPr bwMode="auto">
              <a:xfrm>
                <a:off x="3941" y="3651"/>
                <a:ext cx="1" cy="1"/>
              </a:xfrm>
              <a:custGeom>
                <a:avLst/>
                <a:gdLst>
                  <a:gd name="T0" fmla="*/ 6 w 9"/>
                  <a:gd name="T1" fmla="*/ 0 h 7"/>
                  <a:gd name="T2" fmla="*/ 0 w 9"/>
                  <a:gd name="T3" fmla="*/ 7 h 7"/>
                  <a:gd name="T4" fmla="*/ 6 w 9"/>
                  <a:gd name="T5" fmla="*/ 0 h 7"/>
                </a:gdLst>
                <a:ahLst/>
                <a:cxnLst>
                  <a:cxn ang="0">
                    <a:pos x="T0" y="T1"/>
                  </a:cxn>
                  <a:cxn ang="0">
                    <a:pos x="T2" y="T3"/>
                  </a:cxn>
                  <a:cxn ang="0">
                    <a:pos x="T4" y="T5"/>
                  </a:cxn>
                </a:cxnLst>
                <a:rect l="0" t="0" r="r" b="b"/>
                <a:pathLst>
                  <a:path w="9" h="7">
                    <a:moveTo>
                      <a:pt x="6" y="0"/>
                    </a:moveTo>
                    <a:cubicBezTo>
                      <a:pt x="7" y="2"/>
                      <a:pt x="0" y="6"/>
                      <a:pt x="0" y="7"/>
                    </a:cubicBezTo>
                    <a:cubicBezTo>
                      <a:pt x="2" y="7"/>
                      <a:pt x="9" y="4"/>
                      <a:pt x="6" y="0"/>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086" name="Freeform 4586"/>
              <p:cNvSpPr>
                <a:spLocks/>
              </p:cNvSpPr>
              <p:nvPr/>
            </p:nvSpPr>
            <p:spPr bwMode="auto">
              <a:xfrm>
                <a:off x="3942" y="3651"/>
                <a:ext cx="1" cy="0"/>
              </a:xfrm>
              <a:custGeom>
                <a:avLst/>
                <a:gdLst>
                  <a:gd name="T0" fmla="*/ 0 w 8"/>
                  <a:gd name="T1" fmla="*/ 0 h 2"/>
                  <a:gd name="T2" fmla="*/ 1 w 8"/>
                  <a:gd name="T3" fmla="*/ 2 h 2"/>
                  <a:gd name="T4" fmla="*/ 6 w 8"/>
                  <a:gd name="T5" fmla="*/ 2 h 2"/>
                  <a:gd name="T6" fmla="*/ 8 w 8"/>
                  <a:gd name="T7" fmla="*/ 0 h 2"/>
                  <a:gd name="T8" fmla="*/ 0 w 8"/>
                  <a:gd name="T9" fmla="*/ 0 h 2"/>
                </a:gdLst>
                <a:ahLst/>
                <a:cxnLst>
                  <a:cxn ang="0">
                    <a:pos x="T0" y="T1"/>
                  </a:cxn>
                  <a:cxn ang="0">
                    <a:pos x="T2" y="T3"/>
                  </a:cxn>
                  <a:cxn ang="0">
                    <a:pos x="T4" y="T5"/>
                  </a:cxn>
                  <a:cxn ang="0">
                    <a:pos x="T6" y="T7"/>
                  </a:cxn>
                  <a:cxn ang="0">
                    <a:pos x="T8" y="T9"/>
                  </a:cxn>
                </a:cxnLst>
                <a:rect l="0" t="0" r="r" b="b"/>
                <a:pathLst>
                  <a:path w="8" h="2">
                    <a:moveTo>
                      <a:pt x="0" y="0"/>
                    </a:moveTo>
                    <a:cubicBezTo>
                      <a:pt x="0" y="1"/>
                      <a:pt x="0" y="2"/>
                      <a:pt x="1" y="2"/>
                    </a:cubicBezTo>
                    <a:cubicBezTo>
                      <a:pt x="2" y="2"/>
                      <a:pt x="5" y="2"/>
                      <a:pt x="6" y="2"/>
                    </a:cubicBezTo>
                    <a:cubicBezTo>
                      <a:pt x="7" y="2"/>
                      <a:pt x="8" y="0"/>
                      <a:pt x="8" y="0"/>
                    </a:cubicBezTo>
                    <a:cubicBezTo>
                      <a:pt x="7" y="1"/>
                      <a:pt x="0" y="2"/>
                      <a:pt x="0" y="0"/>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087" name="Freeform 4587"/>
              <p:cNvSpPr>
                <a:spLocks/>
              </p:cNvSpPr>
              <p:nvPr/>
            </p:nvSpPr>
            <p:spPr bwMode="auto">
              <a:xfrm>
                <a:off x="3938" y="3650"/>
                <a:ext cx="1" cy="1"/>
              </a:xfrm>
              <a:custGeom>
                <a:avLst/>
                <a:gdLst>
                  <a:gd name="T0" fmla="*/ 1 w 5"/>
                  <a:gd name="T1" fmla="*/ 2 h 5"/>
                  <a:gd name="T2" fmla="*/ 2 w 5"/>
                  <a:gd name="T3" fmla="*/ 2 h 5"/>
                  <a:gd name="T4" fmla="*/ 3 w 5"/>
                  <a:gd name="T5" fmla="*/ 5 h 5"/>
                  <a:gd name="T6" fmla="*/ 5 w 5"/>
                  <a:gd name="T7" fmla="*/ 0 h 5"/>
                  <a:gd name="T8" fmla="*/ 2 w 5"/>
                  <a:gd name="T9" fmla="*/ 0 h 5"/>
                  <a:gd name="T10" fmla="*/ 1 w 5"/>
                  <a:gd name="T11" fmla="*/ 2 h 5"/>
                </a:gdLst>
                <a:ahLst/>
                <a:cxnLst>
                  <a:cxn ang="0">
                    <a:pos x="T0" y="T1"/>
                  </a:cxn>
                  <a:cxn ang="0">
                    <a:pos x="T2" y="T3"/>
                  </a:cxn>
                  <a:cxn ang="0">
                    <a:pos x="T4" y="T5"/>
                  </a:cxn>
                  <a:cxn ang="0">
                    <a:pos x="T6" y="T7"/>
                  </a:cxn>
                  <a:cxn ang="0">
                    <a:pos x="T8" y="T9"/>
                  </a:cxn>
                  <a:cxn ang="0">
                    <a:pos x="T10" y="T11"/>
                  </a:cxn>
                </a:cxnLst>
                <a:rect l="0" t="0" r="r" b="b"/>
                <a:pathLst>
                  <a:path w="5" h="5">
                    <a:moveTo>
                      <a:pt x="1" y="2"/>
                    </a:moveTo>
                    <a:cubicBezTo>
                      <a:pt x="1" y="2"/>
                      <a:pt x="2" y="2"/>
                      <a:pt x="2" y="2"/>
                    </a:cubicBezTo>
                    <a:cubicBezTo>
                      <a:pt x="1" y="2"/>
                      <a:pt x="2" y="4"/>
                      <a:pt x="3" y="5"/>
                    </a:cubicBezTo>
                    <a:cubicBezTo>
                      <a:pt x="4" y="4"/>
                      <a:pt x="5" y="1"/>
                      <a:pt x="5" y="0"/>
                    </a:cubicBezTo>
                    <a:cubicBezTo>
                      <a:pt x="4" y="0"/>
                      <a:pt x="3" y="0"/>
                      <a:pt x="2" y="0"/>
                    </a:cubicBezTo>
                    <a:cubicBezTo>
                      <a:pt x="2" y="0"/>
                      <a:pt x="0" y="2"/>
                      <a:pt x="1" y="2"/>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088" name="Freeform 4588"/>
              <p:cNvSpPr>
                <a:spLocks/>
              </p:cNvSpPr>
              <p:nvPr/>
            </p:nvSpPr>
            <p:spPr bwMode="auto">
              <a:xfrm>
                <a:off x="3940" y="3651"/>
                <a:ext cx="0" cy="0"/>
              </a:xfrm>
              <a:custGeom>
                <a:avLst/>
                <a:gdLst>
                  <a:gd name="T0" fmla="*/ 0 w 4"/>
                  <a:gd name="T1" fmla="*/ 0 h 4"/>
                  <a:gd name="T2" fmla="*/ 1 w 4"/>
                  <a:gd name="T3" fmla="*/ 2 h 4"/>
                  <a:gd name="T4" fmla="*/ 0 w 4"/>
                  <a:gd name="T5" fmla="*/ 0 h 4"/>
                </a:gdLst>
                <a:ahLst/>
                <a:cxnLst>
                  <a:cxn ang="0">
                    <a:pos x="T0" y="T1"/>
                  </a:cxn>
                  <a:cxn ang="0">
                    <a:pos x="T2" y="T3"/>
                  </a:cxn>
                  <a:cxn ang="0">
                    <a:pos x="T4" y="T5"/>
                  </a:cxn>
                </a:cxnLst>
                <a:rect l="0" t="0" r="r" b="b"/>
                <a:pathLst>
                  <a:path w="4" h="4">
                    <a:moveTo>
                      <a:pt x="0" y="0"/>
                    </a:moveTo>
                    <a:cubicBezTo>
                      <a:pt x="0" y="1"/>
                      <a:pt x="0" y="2"/>
                      <a:pt x="1" y="2"/>
                    </a:cubicBezTo>
                    <a:cubicBezTo>
                      <a:pt x="3" y="4"/>
                      <a:pt x="4" y="0"/>
                      <a:pt x="0" y="0"/>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089" name="Freeform 4589"/>
              <p:cNvSpPr>
                <a:spLocks/>
              </p:cNvSpPr>
              <p:nvPr/>
            </p:nvSpPr>
            <p:spPr bwMode="auto">
              <a:xfrm>
                <a:off x="3940" y="3650"/>
                <a:ext cx="1" cy="1"/>
              </a:xfrm>
              <a:custGeom>
                <a:avLst/>
                <a:gdLst>
                  <a:gd name="T0" fmla="*/ 3 w 3"/>
                  <a:gd name="T1" fmla="*/ 1 h 4"/>
                  <a:gd name="T2" fmla="*/ 1 w 3"/>
                  <a:gd name="T3" fmla="*/ 2 h 4"/>
                  <a:gd name="T4" fmla="*/ 1 w 3"/>
                  <a:gd name="T5" fmla="*/ 2 h 4"/>
                  <a:gd name="T6" fmla="*/ 2 w 3"/>
                  <a:gd name="T7" fmla="*/ 4 h 4"/>
                  <a:gd name="T8" fmla="*/ 3 w 3"/>
                  <a:gd name="T9" fmla="*/ 1 h 4"/>
                </a:gdLst>
                <a:ahLst/>
                <a:cxnLst>
                  <a:cxn ang="0">
                    <a:pos x="T0" y="T1"/>
                  </a:cxn>
                  <a:cxn ang="0">
                    <a:pos x="T2" y="T3"/>
                  </a:cxn>
                  <a:cxn ang="0">
                    <a:pos x="T4" y="T5"/>
                  </a:cxn>
                  <a:cxn ang="0">
                    <a:pos x="T6" y="T7"/>
                  </a:cxn>
                  <a:cxn ang="0">
                    <a:pos x="T8" y="T9"/>
                  </a:cxn>
                </a:cxnLst>
                <a:rect l="0" t="0" r="r" b="b"/>
                <a:pathLst>
                  <a:path w="3" h="4">
                    <a:moveTo>
                      <a:pt x="3" y="1"/>
                    </a:moveTo>
                    <a:cubicBezTo>
                      <a:pt x="2" y="0"/>
                      <a:pt x="0" y="1"/>
                      <a:pt x="1" y="2"/>
                    </a:cubicBezTo>
                    <a:cubicBezTo>
                      <a:pt x="1" y="2"/>
                      <a:pt x="1" y="2"/>
                      <a:pt x="1" y="2"/>
                    </a:cubicBezTo>
                    <a:cubicBezTo>
                      <a:pt x="1" y="3"/>
                      <a:pt x="2" y="3"/>
                      <a:pt x="2" y="4"/>
                    </a:cubicBezTo>
                    <a:cubicBezTo>
                      <a:pt x="2" y="3"/>
                      <a:pt x="3" y="3"/>
                      <a:pt x="3" y="1"/>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090" name="Freeform 4590"/>
              <p:cNvSpPr>
                <a:spLocks/>
              </p:cNvSpPr>
              <p:nvPr/>
            </p:nvSpPr>
            <p:spPr bwMode="auto">
              <a:xfrm>
                <a:off x="3941" y="3651"/>
                <a:ext cx="0" cy="0"/>
              </a:xfrm>
              <a:custGeom>
                <a:avLst/>
                <a:gdLst>
                  <a:gd name="T0" fmla="*/ 0 w 1"/>
                  <a:gd name="T1" fmla="*/ 0 h 3"/>
                  <a:gd name="T2" fmla="*/ 1 w 1"/>
                  <a:gd name="T3" fmla="*/ 3 h 3"/>
                  <a:gd name="T4" fmla="*/ 1 w 1"/>
                  <a:gd name="T5" fmla="*/ 3 h 3"/>
                  <a:gd name="T6" fmla="*/ 0 w 1"/>
                  <a:gd name="T7" fmla="*/ 0 h 3"/>
                </a:gdLst>
                <a:ahLst/>
                <a:cxnLst>
                  <a:cxn ang="0">
                    <a:pos x="T0" y="T1"/>
                  </a:cxn>
                  <a:cxn ang="0">
                    <a:pos x="T2" y="T3"/>
                  </a:cxn>
                  <a:cxn ang="0">
                    <a:pos x="T4" y="T5"/>
                  </a:cxn>
                  <a:cxn ang="0">
                    <a:pos x="T6" y="T7"/>
                  </a:cxn>
                </a:cxnLst>
                <a:rect l="0" t="0" r="r" b="b"/>
                <a:pathLst>
                  <a:path w="1" h="3">
                    <a:moveTo>
                      <a:pt x="0" y="0"/>
                    </a:moveTo>
                    <a:cubicBezTo>
                      <a:pt x="0" y="1"/>
                      <a:pt x="0" y="2"/>
                      <a:pt x="1" y="3"/>
                    </a:cubicBezTo>
                    <a:cubicBezTo>
                      <a:pt x="1" y="3"/>
                      <a:pt x="1" y="3"/>
                      <a:pt x="1" y="3"/>
                    </a:cubicBezTo>
                    <a:cubicBezTo>
                      <a:pt x="1" y="2"/>
                      <a:pt x="1" y="1"/>
                      <a:pt x="0" y="0"/>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091" name="Freeform 4591"/>
              <p:cNvSpPr>
                <a:spLocks/>
              </p:cNvSpPr>
              <p:nvPr/>
            </p:nvSpPr>
            <p:spPr bwMode="auto">
              <a:xfrm>
                <a:off x="3940" y="3651"/>
                <a:ext cx="1" cy="0"/>
              </a:xfrm>
              <a:custGeom>
                <a:avLst/>
                <a:gdLst>
                  <a:gd name="T0" fmla="*/ 0 w 3"/>
                  <a:gd name="T1" fmla="*/ 0 h 3"/>
                  <a:gd name="T2" fmla="*/ 1 w 3"/>
                  <a:gd name="T3" fmla="*/ 3 h 3"/>
                  <a:gd name="T4" fmla="*/ 0 w 3"/>
                  <a:gd name="T5" fmla="*/ 0 h 3"/>
                </a:gdLst>
                <a:ahLst/>
                <a:cxnLst>
                  <a:cxn ang="0">
                    <a:pos x="T0" y="T1"/>
                  </a:cxn>
                  <a:cxn ang="0">
                    <a:pos x="T2" y="T3"/>
                  </a:cxn>
                  <a:cxn ang="0">
                    <a:pos x="T4" y="T5"/>
                  </a:cxn>
                </a:cxnLst>
                <a:rect l="0" t="0" r="r" b="b"/>
                <a:pathLst>
                  <a:path w="3" h="3">
                    <a:moveTo>
                      <a:pt x="0" y="0"/>
                    </a:moveTo>
                    <a:cubicBezTo>
                      <a:pt x="1" y="1"/>
                      <a:pt x="1" y="2"/>
                      <a:pt x="1" y="3"/>
                    </a:cubicBezTo>
                    <a:cubicBezTo>
                      <a:pt x="3" y="3"/>
                      <a:pt x="2" y="0"/>
                      <a:pt x="0" y="0"/>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092" name="Freeform 4592"/>
              <p:cNvSpPr>
                <a:spLocks/>
              </p:cNvSpPr>
              <p:nvPr/>
            </p:nvSpPr>
            <p:spPr bwMode="auto">
              <a:xfrm>
                <a:off x="3936" y="3648"/>
                <a:ext cx="1" cy="1"/>
              </a:xfrm>
              <a:custGeom>
                <a:avLst/>
                <a:gdLst>
                  <a:gd name="T0" fmla="*/ 7 w 11"/>
                  <a:gd name="T1" fmla="*/ 6 h 6"/>
                  <a:gd name="T2" fmla="*/ 3 w 11"/>
                  <a:gd name="T3" fmla="*/ 1 h 6"/>
                  <a:gd name="T4" fmla="*/ 1 w 11"/>
                  <a:gd name="T5" fmla="*/ 1 h 6"/>
                  <a:gd name="T6" fmla="*/ 0 w 11"/>
                  <a:gd name="T7" fmla="*/ 4 h 6"/>
                  <a:gd name="T8" fmla="*/ 4 w 11"/>
                  <a:gd name="T9" fmla="*/ 4 h 6"/>
                  <a:gd name="T10" fmla="*/ 7 w 11"/>
                  <a:gd name="T11" fmla="*/ 6 h 6"/>
                </a:gdLst>
                <a:ahLst/>
                <a:cxnLst>
                  <a:cxn ang="0">
                    <a:pos x="T0" y="T1"/>
                  </a:cxn>
                  <a:cxn ang="0">
                    <a:pos x="T2" y="T3"/>
                  </a:cxn>
                  <a:cxn ang="0">
                    <a:pos x="T4" y="T5"/>
                  </a:cxn>
                  <a:cxn ang="0">
                    <a:pos x="T6" y="T7"/>
                  </a:cxn>
                  <a:cxn ang="0">
                    <a:pos x="T8" y="T9"/>
                  </a:cxn>
                  <a:cxn ang="0">
                    <a:pos x="T10" y="T11"/>
                  </a:cxn>
                </a:cxnLst>
                <a:rect l="0" t="0" r="r" b="b"/>
                <a:pathLst>
                  <a:path w="11" h="6">
                    <a:moveTo>
                      <a:pt x="7" y="6"/>
                    </a:moveTo>
                    <a:cubicBezTo>
                      <a:pt x="11" y="4"/>
                      <a:pt x="4" y="2"/>
                      <a:pt x="3" y="1"/>
                    </a:cubicBezTo>
                    <a:cubicBezTo>
                      <a:pt x="2" y="1"/>
                      <a:pt x="3" y="0"/>
                      <a:pt x="1" y="1"/>
                    </a:cubicBezTo>
                    <a:cubicBezTo>
                      <a:pt x="1" y="2"/>
                      <a:pt x="0" y="3"/>
                      <a:pt x="0" y="4"/>
                    </a:cubicBezTo>
                    <a:cubicBezTo>
                      <a:pt x="1" y="4"/>
                      <a:pt x="3" y="4"/>
                      <a:pt x="4" y="4"/>
                    </a:cubicBezTo>
                    <a:cubicBezTo>
                      <a:pt x="5" y="5"/>
                      <a:pt x="5" y="6"/>
                      <a:pt x="7" y="6"/>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093" name="Freeform 4593"/>
              <p:cNvSpPr>
                <a:spLocks/>
              </p:cNvSpPr>
              <p:nvPr/>
            </p:nvSpPr>
            <p:spPr bwMode="auto">
              <a:xfrm>
                <a:off x="3937" y="3649"/>
                <a:ext cx="0" cy="1"/>
              </a:xfrm>
              <a:custGeom>
                <a:avLst/>
                <a:gdLst>
                  <a:gd name="T0" fmla="*/ 0 w 4"/>
                  <a:gd name="T1" fmla="*/ 3 h 3"/>
                  <a:gd name="T2" fmla="*/ 4 w 4"/>
                  <a:gd name="T3" fmla="*/ 3 h 3"/>
                  <a:gd name="T4" fmla="*/ 2 w 4"/>
                  <a:gd name="T5" fmla="*/ 1 h 3"/>
                  <a:gd name="T6" fmla="*/ 0 w 4"/>
                  <a:gd name="T7" fmla="*/ 3 h 3"/>
                </a:gdLst>
                <a:ahLst/>
                <a:cxnLst>
                  <a:cxn ang="0">
                    <a:pos x="T0" y="T1"/>
                  </a:cxn>
                  <a:cxn ang="0">
                    <a:pos x="T2" y="T3"/>
                  </a:cxn>
                  <a:cxn ang="0">
                    <a:pos x="T4" y="T5"/>
                  </a:cxn>
                  <a:cxn ang="0">
                    <a:pos x="T6" y="T7"/>
                  </a:cxn>
                </a:cxnLst>
                <a:rect l="0" t="0" r="r" b="b"/>
                <a:pathLst>
                  <a:path w="4" h="3">
                    <a:moveTo>
                      <a:pt x="0" y="3"/>
                    </a:moveTo>
                    <a:cubicBezTo>
                      <a:pt x="1" y="2"/>
                      <a:pt x="3" y="3"/>
                      <a:pt x="4" y="3"/>
                    </a:cubicBezTo>
                    <a:cubicBezTo>
                      <a:pt x="4" y="2"/>
                      <a:pt x="3" y="1"/>
                      <a:pt x="2" y="1"/>
                    </a:cubicBezTo>
                    <a:cubicBezTo>
                      <a:pt x="1" y="0"/>
                      <a:pt x="1" y="2"/>
                      <a:pt x="0" y="3"/>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094" name="Freeform 4594"/>
              <p:cNvSpPr>
                <a:spLocks/>
              </p:cNvSpPr>
              <p:nvPr/>
            </p:nvSpPr>
            <p:spPr bwMode="auto">
              <a:xfrm>
                <a:off x="3938" y="3648"/>
                <a:ext cx="0" cy="1"/>
              </a:xfrm>
              <a:custGeom>
                <a:avLst/>
                <a:gdLst>
                  <a:gd name="T0" fmla="*/ 3 w 3"/>
                  <a:gd name="T1" fmla="*/ 1 h 5"/>
                  <a:gd name="T2" fmla="*/ 1 w 3"/>
                  <a:gd name="T3" fmla="*/ 2 h 5"/>
                  <a:gd name="T4" fmla="*/ 0 w 3"/>
                  <a:gd name="T5" fmla="*/ 3 h 5"/>
                  <a:gd name="T6" fmla="*/ 1 w 3"/>
                  <a:gd name="T7" fmla="*/ 5 h 5"/>
                  <a:gd name="T8" fmla="*/ 1 w 3"/>
                  <a:gd name="T9" fmla="*/ 4 h 5"/>
                  <a:gd name="T10" fmla="*/ 2 w 3"/>
                  <a:gd name="T11" fmla="*/ 3 h 5"/>
                  <a:gd name="T12" fmla="*/ 3 w 3"/>
                  <a:gd name="T13" fmla="*/ 1 h 5"/>
                </a:gdLst>
                <a:ahLst/>
                <a:cxnLst>
                  <a:cxn ang="0">
                    <a:pos x="T0" y="T1"/>
                  </a:cxn>
                  <a:cxn ang="0">
                    <a:pos x="T2" y="T3"/>
                  </a:cxn>
                  <a:cxn ang="0">
                    <a:pos x="T4" y="T5"/>
                  </a:cxn>
                  <a:cxn ang="0">
                    <a:pos x="T6" y="T7"/>
                  </a:cxn>
                  <a:cxn ang="0">
                    <a:pos x="T8" y="T9"/>
                  </a:cxn>
                  <a:cxn ang="0">
                    <a:pos x="T10" y="T11"/>
                  </a:cxn>
                  <a:cxn ang="0">
                    <a:pos x="T12" y="T13"/>
                  </a:cxn>
                </a:cxnLst>
                <a:rect l="0" t="0" r="r" b="b"/>
                <a:pathLst>
                  <a:path w="3" h="5">
                    <a:moveTo>
                      <a:pt x="3" y="1"/>
                    </a:moveTo>
                    <a:cubicBezTo>
                      <a:pt x="2" y="0"/>
                      <a:pt x="1" y="2"/>
                      <a:pt x="1" y="2"/>
                    </a:cubicBezTo>
                    <a:cubicBezTo>
                      <a:pt x="1" y="3"/>
                      <a:pt x="0" y="3"/>
                      <a:pt x="0" y="3"/>
                    </a:cubicBezTo>
                    <a:cubicBezTo>
                      <a:pt x="0" y="4"/>
                      <a:pt x="1" y="5"/>
                      <a:pt x="1" y="5"/>
                    </a:cubicBezTo>
                    <a:cubicBezTo>
                      <a:pt x="2" y="5"/>
                      <a:pt x="1" y="4"/>
                      <a:pt x="1" y="4"/>
                    </a:cubicBezTo>
                    <a:cubicBezTo>
                      <a:pt x="1" y="3"/>
                      <a:pt x="1" y="3"/>
                      <a:pt x="2" y="3"/>
                    </a:cubicBezTo>
                    <a:cubicBezTo>
                      <a:pt x="2" y="2"/>
                      <a:pt x="3" y="2"/>
                      <a:pt x="3" y="1"/>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095" name="Freeform 4595"/>
              <p:cNvSpPr>
                <a:spLocks/>
              </p:cNvSpPr>
              <p:nvPr/>
            </p:nvSpPr>
            <p:spPr bwMode="auto">
              <a:xfrm>
                <a:off x="3939" y="3650"/>
                <a:ext cx="0" cy="0"/>
              </a:xfrm>
              <a:custGeom>
                <a:avLst/>
                <a:gdLst>
                  <a:gd name="T0" fmla="*/ 2 w 3"/>
                  <a:gd name="T1" fmla="*/ 2 h 4"/>
                  <a:gd name="T2" fmla="*/ 0 w 3"/>
                  <a:gd name="T3" fmla="*/ 2 h 4"/>
                  <a:gd name="T4" fmla="*/ 0 w 3"/>
                  <a:gd name="T5" fmla="*/ 3 h 4"/>
                  <a:gd name="T6" fmla="*/ 1 w 3"/>
                  <a:gd name="T7" fmla="*/ 3 h 4"/>
                  <a:gd name="T8" fmla="*/ 3 w 3"/>
                  <a:gd name="T9" fmla="*/ 2 h 4"/>
                  <a:gd name="T10" fmla="*/ 3 w 3"/>
                  <a:gd name="T11" fmla="*/ 1 h 4"/>
                  <a:gd name="T12" fmla="*/ 2 w 3"/>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3" h="4">
                    <a:moveTo>
                      <a:pt x="2" y="2"/>
                    </a:moveTo>
                    <a:cubicBezTo>
                      <a:pt x="1" y="2"/>
                      <a:pt x="1" y="2"/>
                      <a:pt x="0" y="2"/>
                    </a:cubicBezTo>
                    <a:cubicBezTo>
                      <a:pt x="0" y="2"/>
                      <a:pt x="0" y="3"/>
                      <a:pt x="0" y="3"/>
                    </a:cubicBezTo>
                    <a:cubicBezTo>
                      <a:pt x="0" y="4"/>
                      <a:pt x="0" y="3"/>
                      <a:pt x="1" y="3"/>
                    </a:cubicBezTo>
                    <a:cubicBezTo>
                      <a:pt x="2" y="3"/>
                      <a:pt x="2" y="3"/>
                      <a:pt x="3" y="2"/>
                    </a:cubicBezTo>
                    <a:cubicBezTo>
                      <a:pt x="3" y="1"/>
                      <a:pt x="3" y="1"/>
                      <a:pt x="3" y="1"/>
                    </a:cubicBezTo>
                    <a:cubicBezTo>
                      <a:pt x="2" y="0"/>
                      <a:pt x="2" y="1"/>
                      <a:pt x="2" y="2"/>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096" name="Freeform 4596"/>
              <p:cNvSpPr>
                <a:spLocks/>
              </p:cNvSpPr>
              <p:nvPr/>
            </p:nvSpPr>
            <p:spPr bwMode="auto">
              <a:xfrm>
                <a:off x="3936" y="3658"/>
                <a:ext cx="6" cy="10"/>
              </a:xfrm>
              <a:custGeom>
                <a:avLst/>
                <a:gdLst>
                  <a:gd name="T0" fmla="*/ 41 w 44"/>
                  <a:gd name="T1" fmla="*/ 74 h 80"/>
                  <a:gd name="T2" fmla="*/ 40 w 44"/>
                  <a:gd name="T3" fmla="*/ 72 h 80"/>
                  <a:gd name="T4" fmla="*/ 40 w 44"/>
                  <a:gd name="T5" fmla="*/ 71 h 80"/>
                  <a:gd name="T6" fmla="*/ 39 w 44"/>
                  <a:gd name="T7" fmla="*/ 71 h 80"/>
                  <a:gd name="T8" fmla="*/ 36 w 44"/>
                  <a:gd name="T9" fmla="*/ 68 h 80"/>
                  <a:gd name="T10" fmla="*/ 32 w 44"/>
                  <a:gd name="T11" fmla="*/ 59 h 80"/>
                  <a:gd name="T12" fmla="*/ 32 w 44"/>
                  <a:gd name="T13" fmla="*/ 52 h 80"/>
                  <a:gd name="T14" fmla="*/ 30 w 44"/>
                  <a:gd name="T15" fmla="*/ 49 h 80"/>
                  <a:gd name="T16" fmla="*/ 29 w 44"/>
                  <a:gd name="T17" fmla="*/ 52 h 80"/>
                  <a:gd name="T18" fmla="*/ 27 w 44"/>
                  <a:gd name="T19" fmla="*/ 47 h 80"/>
                  <a:gd name="T20" fmla="*/ 24 w 44"/>
                  <a:gd name="T21" fmla="*/ 40 h 80"/>
                  <a:gd name="T22" fmla="*/ 21 w 44"/>
                  <a:gd name="T23" fmla="*/ 37 h 80"/>
                  <a:gd name="T24" fmla="*/ 19 w 44"/>
                  <a:gd name="T25" fmla="*/ 32 h 80"/>
                  <a:gd name="T26" fmla="*/ 17 w 44"/>
                  <a:gd name="T27" fmla="*/ 27 h 80"/>
                  <a:gd name="T28" fmla="*/ 19 w 44"/>
                  <a:gd name="T29" fmla="*/ 23 h 80"/>
                  <a:gd name="T30" fmla="*/ 15 w 44"/>
                  <a:gd name="T31" fmla="*/ 20 h 80"/>
                  <a:gd name="T32" fmla="*/ 12 w 44"/>
                  <a:gd name="T33" fmla="*/ 17 h 80"/>
                  <a:gd name="T34" fmla="*/ 10 w 44"/>
                  <a:gd name="T35" fmla="*/ 7 h 80"/>
                  <a:gd name="T36" fmla="*/ 6 w 44"/>
                  <a:gd name="T37" fmla="*/ 2 h 80"/>
                  <a:gd name="T38" fmla="*/ 3 w 44"/>
                  <a:gd name="T39" fmla="*/ 10 h 80"/>
                  <a:gd name="T40" fmla="*/ 7 w 44"/>
                  <a:gd name="T41" fmla="*/ 20 h 80"/>
                  <a:gd name="T42" fmla="*/ 3 w 44"/>
                  <a:gd name="T43" fmla="*/ 14 h 80"/>
                  <a:gd name="T44" fmla="*/ 4 w 44"/>
                  <a:gd name="T45" fmla="*/ 21 h 80"/>
                  <a:gd name="T46" fmla="*/ 7 w 44"/>
                  <a:gd name="T47" fmla="*/ 23 h 80"/>
                  <a:gd name="T48" fmla="*/ 11 w 44"/>
                  <a:gd name="T49" fmla="*/ 31 h 80"/>
                  <a:gd name="T50" fmla="*/ 16 w 44"/>
                  <a:gd name="T51" fmla="*/ 37 h 80"/>
                  <a:gd name="T52" fmla="*/ 20 w 44"/>
                  <a:gd name="T53" fmla="*/ 43 h 80"/>
                  <a:gd name="T54" fmla="*/ 24 w 44"/>
                  <a:gd name="T55" fmla="*/ 47 h 80"/>
                  <a:gd name="T56" fmla="*/ 29 w 44"/>
                  <a:gd name="T57" fmla="*/ 59 h 80"/>
                  <a:gd name="T58" fmla="*/ 39 w 44"/>
                  <a:gd name="T59" fmla="*/ 75 h 80"/>
                  <a:gd name="T60" fmla="*/ 41 w 44"/>
                  <a:gd name="T61" fmla="*/ 78 h 80"/>
                  <a:gd name="T62" fmla="*/ 42 w 44"/>
                  <a:gd name="T63" fmla="*/ 71 h 80"/>
                  <a:gd name="T64" fmla="*/ 41 w 44"/>
                  <a:gd name="T65" fmla="*/ 74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 h="80">
                    <a:moveTo>
                      <a:pt x="41" y="74"/>
                    </a:moveTo>
                    <a:cubicBezTo>
                      <a:pt x="40" y="74"/>
                      <a:pt x="41" y="73"/>
                      <a:pt x="40" y="72"/>
                    </a:cubicBezTo>
                    <a:cubicBezTo>
                      <a:pt x="40" y="72"/>
                      <a:pt x="40" y="71"/>
                      <a:pt x="40" y="71"/>
                    </a:cubicBezTo>
                    <a:cubicBezTo>
                      <a:pt x="40" y="71"/>
                      <a:pt x="39" y="71"/>
                      <a:pt x="39" y="71"/>
                    </a:cubicBezTo>
                    <a:cubicBezTo>
                      <a:pt x="38" y="70"/>
                      <a:pt x="37" y="69"/>
                      <a:pt x="36" y="68"/>
                    </a:cubicBezTo>
                    <a:cubicBezTo>
                      <a:pt x="35" y="65"/>
                      <a:pt x="34" y="62"/>
                      <a:pt x="32" y="59"/>
                    </a:cubicBezTo>
                    <a:cubicBezTo>
                      <a:pt x="34" y="57"/>
                      <a:pt x="34" y="54"/>
                      <a:pt x="32" y="52"/>
                    </a:cubicBezTo>
                    <a:cubicBezTo>
                      <a:pt x="32" y="51"/>
                      <a:pt x="30" y="49"/>
                      <a:pt x="30" y="49"/>
                    </a:cubicBezTo>
                    <a:cubicBezTo>
                      <a:pt x="28" y="48"/>
                      <a:pt x="29" y="51"/>
                      <a:pt x="29" y="52"/>
                    </a:cubicBezTo>
                    <a:cubicBezTo>
                      <a:pt x="27" y="52"/>
                      <a:pt x="27" y="48"/>
                      <a:pt x="27" y="47"/>
                    </a:cubicBezTo>
                    <a:cubicBezTo>
                      <a:pt x="24" y="46"/>
                      <a:pt x="25" y="42"/>
                      <a:pt x="24" y="40"/>
                    </a:cubicBezTo>
                    <a:cubicBezTo>
                      <a:pt x="23" y="40"/>
                      <a:pt x="21" y="38"/>
                      <a:pt x="21" y="37"/>
                    </a:cubicBezTo>
                    <a:cubicBezTo>
                      <a:pt x="20" y="36"/>
                      <a:pt x="19" y="34"/>
                      <a:pt x="19" y="32"/>
                    </a:cubicBezTo>
                    <a:cubicBezTo>
                      <a:pt x="18" y="30"/>
                      <a:pt x="17" y="29"/>
                      <a:pt x="17" y="27"/>
                    </a:cubicBezTo>
                    <a:cubicBezTo>
                      <a:pt x="17" y="25"/>
                      <a:pt x="18" y="25"/>
                      <a:pt x="19" y="23"/>
                    </a:cubicBezTo>
                    <a:cubicBezTo>
                      <a:pt x="19" y="21"/>
                      <a:pt x="17" y="21"/>
                      <a:pt x="15" y="20"/>
                    </a:cubicBezTo>
                    <a:cubicBezTo>
                      <a:pt x="14" y="20"/>
                      <a:pt x="13" y="18"/>
                      <a:pt x="12" y="17"/>
                    </a:cubicBezTo>
                    <a:cubicBezTo>
                      <a:pt x="10" y="14"/>
                      <a:pt x="10" y="10"/>
                      <a:pt x="10" y="7"/>
                    </a:cubicBezTo>
                    <a:cubicBezTo>
                      <a:pt x="10" y="4"/>
                      <a:pt x="10" y="0"/>
                      <a:pt x="6" y="2"/>
                    </a:cubicBezTo>
                    <a:cubicBezTo>
                      <a:pt x="4" y="3"/>
                      <a:pt x="2" y="8"/>
                      <a:pt x="3" y="10"/>
                    </a:cubicBezTo>
                    <a:cubicBezTo>
                      <a:pt x="3" y="14"/>
                      <a:pt x="7" y="16"/>
                      <a:pt x="7" y="20"/>
                    </a:cubicBezTo>
                    <a:cubicBezTo>
                      <a:pt x="3" y="21"/>
                      <a:pt x="3" y="17"/>
                      <a:pt x="3" y="14"/>
                    </a:cubicBezTo>
                    <a:cubicBezTo>
                      <a:pt x="0" y="15"/>
                      <a:pt x="2" y="20"/>
                      <a:pt x="4" y="21"/>
                    </a:cubicBezTo>
                    <a:cubicBezTo>
                      <a:pt x="5" y="22"/>
                      <a:pt x="6" y="22"/>
                      <a:pt x="7" y="23"/>
                    </a:cubicBezTo>
                    <a:cubicBezTo>
                      <a:pt x="9" y="25"/>
                      <a:pt x="10" y="29"/>
                      <a:pt x="11" y="31"/>
                    </a:cubicBezTo>
                    <a:cubicBezTo>
                      <a:pt x="12" y="34"/>
                      <a:pt x="14" y="35"/>
                      <a:pt x="16" y="37"/>
                    </a:cubicBezTo>
                    <a:cubicBezTo>
                      <a:pt x="18" y="39"/>
                      <a:pt x="18" y="42"/>
                      <a:pt x="20" y="43"/>
                    </a:cubicBezTo>
                    <a:cubicBezTo>
                      <a:pt x="21" y="45"/>
                      <a:pt x="23" y="46"/>
                      <a:pt x="24" y="47"/>
                    </a:cubicBezTo>
                    <a:cubicBezTo>
                      <a:pt x="26" y="50"/>
                      <a:pt x="27" y="55"/>
                      <a:pt x="29" y="59"/>
                    </a:cubicBezTo>
                    <a:cubicBezTo>
                      <a:pt x="31" y="65"/>
                      <a:pt x="35" y="70"/>
                      <a:pt x="39" y="75"/>
                    </a:cubicBezTo>
                    <a:cubicBezTo>
                      <a:pt x="39" y="76"/>
                      <a:pt x="40" y="78"/>
                      <a:pt x="41" y="78"/>
                    </a:cubicBezTo>
                    <a:cubicBezTo>
                      <a:pt x="44" y="80"/>
                      <a:pt x="43" y="73"/>
                      <a:pt x="42" y="71"/>
                    </a:cubicBezTo>
                    <a:cubicBezTo>
                      <a:pt x="42" y="72"/>
                      <a:pt x="41" y="73"/>
                      <a:pt x="41" y="74"/>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097" name="Freeform 4597"/>
              <p:cNvSpPr>
                <a:spLocks/>
              </p:cNvSpPr>
              <p:nvPr/>
            </p:nvSpPr>
            <p:spPr bwMode="auto">
              <a:xfrm>
                <a:off x="3938" y="3659"/>
                <a:ext cx="2" cy="1"/>
              </a:xfrm>
              <a:custGeom>
                <a:avLst/>
                <a:gdLst>
                  <a:gd name="T0" fmla="*/ 12 w 12"/>
                  <a:gd name="T1" fmla="*/ 8 h 8"/>
                  <a:gd name="T2" fmla="*/ 3 w 12"/>
                  <a:gd name="T3" fmla="*/ 0 h 8"/>
                  <a:gd name="T4" fmla="*/ 2 w 12"/>
                  <a:gd name="T5" fmla="*/ 4 h 8"/>
                  <a:gd name="T6" fmla="*/ 5 w 12"/>
                  <a:gd name="T7" fmla="*/ 2 h 8"/>
                  <a:gd name="T8" fmla="*/ 9 w 12"/>
                  <a:gd name="T9" fmla="*/ 8 h 8"/>
                  <a:gd name="T10" fmla="*/ 12 w 12"/>
                  <a:gd name="T11" fmla="*/ 8 h 8"/>
                </a:gdLst>
                <a:ahLst/>
                <a:cxnLst>
                  <a:cxn ang="0">
                    <a:pos x="T0" y="T1"/>
                  </a:cxn>
                  <a:cxn ang="0">
                    <a:pos x="T2" y="T3"/>
                  </a:cxn>
                  <a:cxn ang="0">
                    <a:pos x="T4" y="T5"/>
                  </a:cxn>
                  <a:cxn ang="0">
                    <a:pos x="T6" y="T7"/>
                  </a:cxn>
                  <a:cxn ang="0">
                    <a:pos x="T8" y="T9"/>
                  </a:cxn>
                  <a:cxn ang="0">
                    <a:pos x="T10" y="T11"/>
                  </a:cxn>
                </a:cxnLst>
                <a:rect l="0" t="0" r="r" b="b"/>
                <a:pathLst>
                  <a:path w="12" h="8">
                    <a:moveTo>
                      <a:pt x="12" y="8"/>
                    </a:moveTo>
                    <a:cubicBezTo>
                      <a:pt x="11" y="5"/>
                      <a:pt x="6" y="1"/>
                      <a:pt x="3" y="0"/>
                    </a:cubicBezTo>
                    <a:cubicBezTo>
                      <a:pt x="0" y="0"/>
                      <a:pt x="2" y="2"/>
                      <a:pt x="2" y="4"/>
                    </a:cubicBezTo>
                    <a:cubicBezTo>
                      <a:pt x="3" y="4"/>
                      <a:pt x="4" y="3"/>
                      <a:pt x="5" y="2"/>
                    </a:cubicBezTo>
                    <a:cubicBezTo>
                      <a:pt x="4" y="6"/>
                      <a:pt x="10" y="4"/>
                      <a:pt x="9" y="8"/>
                    </a:cubicBezTo>
                    <a:cubicBezTo>
                      <a:pt x="10" y="8"/>
                      <a:pt x="11" y="8"/>
                      <a:pt x="12" y="8"/>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098" name="Freeform 4598"/>
              <p:cNvSpPr>
                <a:spLocks/>
              </p:cNvSpPr>
              <p:nvPr/>
            </p:nvSpPr>
            <p:spPr bwMode="auto">
              <a:xfrm>
                <a:off x="3941" y="3659"/>
                <a:ext cx="1" cy="1"/>
              </a:xfrm>
              <a:custGeom>
                <a:avLst/>
                <a:gdLst>
                  <a:gd name="T0" fmla="*/ 6 w 6"/>
                  <a:gd name="T1" fmla="*/ 2 h 9"/>
                  <a:gd name="T2" fmla="*/ 1 w 6"/>
                  <a:gd name="T3" fmla="*/ 4 h 9"/>
                  <a:gd name="T4" fmla="*/ 5 w 6"/>
                  <a:gd name="T5" fmla="*/ 9 h 9"/>
                  <a:gd name="T6" fmla="*/ 3 w 6"/>
                  <a:gd name="T7" fmla="*/ 5 h 9"/>
                  <a:gd name="T8" fmla="*/ 6 w 6"/>
                  <a:gd name="T9" fmla="*/ 2 h 9"/>
                </a:gdLst>
                <a:ahLst/>
                <a:cxnLst>
                  <a:cxn ang="0">
                    <a:pos x="T0" y="T1"/>
                  </a:cxn>
                  <a:cxn ang="0">
                    <a:pos x="T2" y="T3"/>
                  </a:cxn>
                  <a:cxn ang="0">
                    <a:pos x="T4" y="T5"/>
                  </a:cxn>
                  <a:cxn ang="0">
                    <a:pos x="T6" y="T7"/>
                  </a:cxn>
                  <a:cxn ang="0">
                    <a:pos x="T8" y="T9"/>
                  </a:cxn>
                </a:cxnLst>
                <a:rect l="0" t="0" r="r" b="b"/>
                <a:pathLst>
                  <a:path w="6" h="9">
                    <a:moveTo>
                      <a:pt x="6" y="2"/>
                    </a:moveTo>
                    <a:cubicBezTo>
                      <a:pt x="5" y="0"/>
                      <a:pt x="1" y="1"/>
                      <a:pt x="1" y="4"/>
                    </a:cubicBezTo>
                    <a:cubicBezTo>
                      <a:pt x="0" y="5"/>
                      <a:pt x="3" y="8"/>
                      <a:pt x="5" y="9"/>
                    </a:cubicBezTo>
                    <a:cubicBezTo>
                      <a:pt x="5" y="9"/>
                      <a:pt x="3" y="5"/>
                      <a:pt x="3" y="5"/>
                    </a:cubicBezTo>
                    <a:cubicBezTo>
                      <a:pt x="3" y="3"/>
                      <a:pt x="3" y="2"/>
                      <a:pt x="6" y="2"/>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099" name="Freeform 4599"/>
              <p:cNvSpPr>
                <a:spLocks/>
              </p:cNvSpPr>
              <p:nvPr/>
            </p:nvSpPr>
            <p:spPr bwMode="auto">
              <a:xfrm>
                <a:off x="3940" y="3659"/>
                <a:ext cx="1" cy="1"/>
              </a:xfrm>
              <a:custGeom>
                <a:avLst/>
                <a:gdLst>
                  <a:gd name="T0" fmla="*/ 3 w 5"/>
                  <a:gd name="T1" fmla="*/ 3 h 7"/>
                  <a:gd name="T2" fmla="*/ 1 w 5"/>
                  <a:gd name="T3" fmla="*/ 5 h 7"/>
                  <a:gd name="T4" fmla="*/ 3 w 5"/>
                  <a:gd name="T5" fmla="*/ 3 h 7"/>
                </a:gdLst>
                <a:ahLst/>
                <a:cxnLst>
                  <a:cxn ang="0">
                    <a:pos x="T0" y="T1"/>
                  </a:cxn>
                  <a:cxn ang="0">
                    <a:pos x="T2" y="T3"/>
                  </a:cxn>
                  <a:cxn ang="0">
                    <a:pos x="T4" y="T5"/>
                  </a:cxn>
                </a:cxnLst>
                <a:rect l="0" t="0" r="r" b="b"/>
                <a:pathLst>
                  <a:path w="5" h="7">
                    <a:moveTo>
                      <a:pt x="3" y="3"/>
                    </a:moveTo>
                    <a:cubicBezTo>
                      <a:pt x="2" y="0"/>
                      <a:pt x="0" y="4"/>
                      <a:pt x="1" y="5"/>
                    </a:cubicBezTo>
                    <a:cubicBezTo>
                      <a:pt x="3" y="7"/>
                      <a:pt x="5" y="4"/>
                      <a:pt x="3" y="3"/>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100" name="Freeform 4600"/>
              <p:cNvSpPr>
                <a:spLocks/>
              </p:cNvSpPr>
              <p:nvPr/>
            </p:nvSpPr>
            <p:spPr bwMode="auto">
              <a:xfrm>
                <a:off x="3941" y="3661"/>
                <a:ext cx="0" cy="2"/>
              </a:xfrm>
              <a:custGeom>
                <a:avLst/>
                <a:gdLst>
                  <a:gd name="T0" fmla="*/ 4 w 5"/>
                  <a:gd name="T1" fmla="*/ 9 h 9"/>
                  <a:gd name="T2" fmla="*/ 4 w 5"/>
                  <a:gd name="T3" fmla="*/ 0 h 9"/>
                  <a:gd name="T4" fmla="*/ 0 w 5"/>
                  <a:gd name="T5" fmla="*/ 2 h 9"/>
                  <a:gd name="T6" fmla="*/ 4 w 5"/>
                  <a:gd name="T7" fmla="*/ 9 h 9"/>
                </a:gdLst>
                <a:ahLst/>
                <a:cxnLst>
                  <a:cxn ang="0">
                    <a:pos x="T0" y="T1"/>
                  </a:cxn>
                  <a:cxn ang="0">
                    <a:pos x="T2" y="T3"/>
                  </a:cxn>
                  <a:cxn ang="0">
                    <a:pos x="T4" y="T5"/>
                  </a:cxn>
                  <a:cxn ang="0">
                    <a:pos x="T6" y="T7"/>
                  </a:cxn>
                </a:cxnLst>
                <a:rect l="0" t="0" r="r" b="b"/>
                <a:pathLst>
                  <a:path w="5" h="9">
                    <a:moveTo>
                      <a:pt x="4" y="9"/>
                    </a:moveTo>
                    <a:cubicBezTo>
                      <a:pt x="5" y="9"/>
                      <a:pt x="4" y="1"/>
                      <a:pt x="4" y="0"/>
                    </a:cubicBezTo>
                    <a:cubicBezTo>
                      <a:pt x="2" y="0"/>
                      <a:pt x="4" y="3"/>
                      <a:pt x="0" y="2"/>
                    </a:cubicBezTo>
                    <a:cubicBezTo>
                      <a:pt x="1" y="4"/>
                      <a:pt x="1" y="9"/>
                      <a:pt x="4" y="9"/>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101" name="Freeform 4601"/>
              <p:cNvSpPr>
                <a:spLocks/>
              </p:cNvSpPr>
              <p:nvPr/>
            </p:nvSpPr>
            <p:spPr bwMode="auto">
              <a:xfrm>
                <a:off x="3942" y="3661"/>
                <a:ext cx="1" cy="1"/>
              </a:xfrm>
              <a:custGeom>
                <a:avLst/>
                <a:gdLst>
                  <a:gd name="T0" fmla="*/ 2 w 8"/>
                  <a:gd name="T1" fmla="*/ 3 h 13"/>
                  <a:gd name="T2" fmla="*/ 0 w 8"/>
                  <a:gd name="T3" fmla="*/ 7 h 13"/>
                  <a:gd name="T4" fmla="*/ 2 w 8"/>
                  <a:gd name="T5" fmla="*/ 11 h 13"/>
                  <a:gd name="T6" fmla="*/ 6 w 8"/>
                  <a:gd name="T7" fmla="*/ 13 h 13"/>
                  <a:gd name="T8" fmla="*/ 7 w 8"/>
                  <a:gd name="T9" fmla="*/ 10 h 13"/>
                  <a:gd name="T10" fmla="*/ 6 w 8"/>
                  <a:gd name="T11" fmla="*/ 8 h 13"/>
                  <a:gd name="T12" fmla="*/ 4 w 8"/>
                  <a:gd name="T13" fmla="*/ 5 h 13"/>
                  <a:gd name="T14" fmla="*/ 5 w 8"/>
                  <a:gd name="T15" fmla="*/ 1 h 13"/>
                  <a:gd name="T16" fmla="*/ 2 w 8"/>
                  <a:gd name="T17" fmla="*/ 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13">
                    <a:moveTo>
                      <a:pt x="2" y="3"/>
                    </a:moveTo>
                    <a:cubicBezTo>
                      <a:pt x="1" y="4"/>
                      <a:pt x="0" y="5"/>
                      <a:pt x="0" y="7"/>
                    </a:cubicBezTo>
                    <a:cubicBezTo>
                      <a:pt x="3" y="7"/>
                      <a:pt x="2" y="10"/>
                      <a:pt x="2" y="11"/>
                    </a:cubicBezTo>
                    <a:cubicBezTo>
                      <a:pt x="4" y="11"/>
                      <a:pt x="5" y="12"/>
                      <a:pt x="6" y="13"/>
                    </a:cubicBezTo>
                    <a:cubicBezTo>
                      <a:pt x="6" y="13"/>
                      <a:pt x="7" y="11"/>
                      <a:pt x="7" y="10"/>
                    </a:cubicBezTo>
                    <a:cubicBezTo>
                      <a:pt x="8" y="8"/>
                      <a:pt x="7" y="9"/>
                      <a:pt x="6" y="8"/>
                    </a:cubicBezTo>
                    <a:cubicBezTo>
                      <a:pt x="5" y="6"/>
                      <a:pt x="4" y="7"/>
                      <a:pt x="4" y="5"/>
                    </a:cubicBezTo>
                    <a:cubicBezTo>
                      <a:pt x="4" y="3"/>
                      <a:pt x="5" y="2"/>
                      <a:pt x="5" y="1"/>
                    </a:cubicBezTo>
                    <a:cubicBezTo>
                      <a:pt x="5" y="0"/>
                      <a:pt x="2" y="3"/>
                      <a:pt x="2" y="3"/>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102" name="Freeform 4602"/>
              <p:cNvSpPr>
                <a:spLocks/>
              </p:cNvSpPr>
              <p:nvPr/>
            </p:nvSpPr>
            <p:spPr bwMode="auto">
              <a:xfrm>
                <a:off x="3944" y="3661"/>
                <a:ext cx="0" cy="2"/>
              </a:xfrm>
              <a:custGeom>
                <a:avLst/>
                <a:gdLst>
                  <a:gd name="T0" fmla="*/ 1 w 3"/>
                  <a:gd name="T1" fmla="*/ 0 h 8"/>
                  <a:gd name="T2" fmla="*/ 0 w 3"/>
                  <a:gd name="T3" fmla="*/ 5 h 8"/>
                  <a:gd name="T4" fmla="*/ 0 w 3"/>
                  <a:gd name="T5" fmla="*/ 7 h 8"/>
                  <a:gd name="T6" fmla="*/ 2 w 3"/>
                  <a:gd name="T7" fmla="*/ 7 h 8"/>
                  <a:gd name="T8" fmla="*/ 1 w 3"/>
                  <a:gd name="T9" fmla="*/ 0 h 8"/>
                </a:gdLst>
                <a:ahLst/>
                <a:cxnLst>
                  <a:cxn ang="0">
                    <a:pos x="T0" y="T1"/>
                  </a:cxn>
                  <a:cxn ang="0">
                    <a:pos x="T2" y="T3"/>
                  </a:cxn>
                  <a:cxn ang="0">
                    <a:pos x="T4" y="T5"/>
                  </a:cxn>
                  <a:cxn ang="0">
                    <a:pos x="T6" y="T7"/>
                  </a:cxn>
                  <a:cxn ang="0">
                    <a:pos x="T8" y="T9"/>
                  </a:cxn>
                </a:cxnLst>
                <a:rect l="0" t="0" r="r" b="b"/>
                <a:pathLst>
                  <a:path w="3" h="8">
                    <a:moveTo>
                      <a:pt x="1" y="0"/>
                    </a:moveTo>
                    <a:cubicBezTo>
                      <a:pt x="0" y="1"/>
                      <a:pt x="0" y="3"/>
                      <a:pt x="0" y="5"/>
                    </a:cubicBezTo>
                    <a:cubicBezTo>
                      <a:pt x="0" y="5"/>
                      <a:pt x="0" y="6"/>
                      <a:pt x="0" y="7"/>
                    </a:cubicBezTo>
                    <a:cubicBezTo>
                      <a:pt x="1" y="7"/>
                      <a:pt x="3" y="8"/>
                      <a:pt x="2" y="7"/>
                    </a:cubicBezTo>
                    <a:cubicBezTo>
                      <a:pt x="2" y="5"/>
                      <a:pt x="3" y="2"/>
                      <a:pt x="1" y="0"/>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103" name="Freeform 4603"/>
              <p:cNvSpPr>
                <a:spLocks/>
              </p:cNvSpPr>
              <p:nvPr/>
            </p:nvSpPr>
            <p:spPr bwMode="auto">
              <a:xfrm>
                <a:off x="3943" y="3663"/>
                <a:ext cx="1" cy="1"/>
              </a:xfrm>
              <a:custGeom>
                <a:avLst/>
                <a:gdLst>
                  <a:gd name="T0" fmla="*/ 1 w 6"/>
                  <a:gd name="T1" fmla="*/ 4 h 5"/>
                  <a:gd name="T2" fmla="*/ 6 w 6"/>
                  <a:gd name="T3" fmla="*/ 3 h 5"/>
                  <a:gd name="T4" fmla="*/ 1 w 6"/>
                  <a:gd name="T5" fmla="*/ 4 h 5"/>
                </a:gdLst>
                <a:ahLst/>
                <a:cxnLst>
                  <a:cxn ang="0">
                    <a:pos x="T0" y="T1"/>
                  </a:cxn>
                  <a:cxn ang="0">
                    <a:pos x="T2" y="T3"/>
                  </a:cxn>
                  <a:cxn ang="0">
                    <a:pos x="T4" y="T5"/>
                  </a:cxn>
                </a:cxnLst>
                <a:rect l="0" t="0" r="r" b="b"/>
                <a:pathLst>
                  <a:path w="6" h="5">
                    <a:moveTo>
                      <a:pt x="1" y="4"/>
                    </a:moveTo>
                    <a:cubicBezTo>
                      <a:pt x="2" y="5"/>
                      <a:pt x="6" y="4"/>
                      <a:pt x="6" y="3"/>
                    </a:cubicBezTo>
                    <a:cubicBezTo>
                      <a:pt x="6" y="0"/>
                      <a:pt x="0" y="1"/>
                      <a:pt x="1" y="4"/>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104" name="Freeform 4604"/>
              <p:cNvSpPr>
                <a:spLocks/>
              </p:cNvSpPr>
              <p:nvPr/>
            </p:nvSpPr>
            <p:spPr bwMode="auto">
              <a:xfrm>
                <a:off x="3945" y="3663"/>
                <a:ext cx="0" cy="1"/>
              </a:xfrm>
              <a:custGeom>
                <a:avLst/>
                <a:gdLst>
                  <a:gd name="T0" fmla="*/ 3 w 6"/>
                  <a:gd name="T1" fmla="*/ 4 h 7"/>
                  <a:gd name="T2" fmla="*/ 6 w 6"/>
                  <a:gd name="T3" fmla="*/ 1 h 7"/>
                  <a:gd name="T4" fmla="*/ 1 w 6"/>
                  <a:gd name="T5" fmla="*/ 7 h 7"/>
                  <a:gd name="T6" fmla="*/ 3 w 6"/>
                  <a:gd name="T7" fmla="*/ 7 h 7"/>
                  <a:gd name="T8" fmla="*/ 3 w 6"/>
                  <a:gd name="T9" fmla="*/ 4 h 7"/>
                </a:gdLst>
                <a:ahLst/>
                <a:cxnLst>
                  <a:cxn ang="0">
                    <a:pos x="T0" y="T1"/>
                  </a:cxn>
                  <a:cxn ang="0">
                    <a:pos x="T2" y="T3"/>
                  </a:cxn>
                  <a:cxn ang="0">
                    <a:pos x="T4" y="T5"/>
                  </a:cxn>
                  <a:cxn ang="0">
                    <a:pos x="T6" y="T7"/>
                  </a:cxn>
                  <a:cxn ang="0">
                    <a:pos x="T8" y="T9"/>
                  </a:cxn>
                </a:cxnLst>
                <a:rect l="0" t="0" r="r" b="b"/>
                <a:pathLst>
                  <a:path w="6" h="7">
                    <a:moveTo>
                      <a:pt x="3" y="4"/>
                    </a:moveTo>
                    <a:cubicBezTo>
                      <a:pt x="4" y="3"/>
                      <a:pt x="4" y="2"/>
                      <a:pt x="6" y="1"/>
                    </a:cubicBezTo>
                    <a:cubicBezTo>
                      <a:pt x="2" y="0"/>
                      <a:pt x="2" y="4"/>
                      <a:pt x="1" y="7"/>
                    </a:cubicBezTo>
                    <a:cubicBezTo>
                      <a:pt x="0" y="7"/>
                      <a:pt x="2" y="7"/>
                      <a:pt x="3" y="7"/>
                    </a:cubicBezTo>
                    <a:cubicBezTo>
                      <a:pt x="3" y="6"/>
                      <a:pt x="3" y="5"/>
                      <a:pt x="3" y="4"/>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105" name="Freeform 4605"/>
              <p:cNvSpPr>
                <a:spLocks/>
              </p:cNvSpPr>
              <p:nvPr/>
            </p:nvSpPr>
            <p:spPr bwMode="auto">
              <a:xfrm>
                <a:off x="3944" y="3664"/>
                <a:ext cx="1" cy="1"/>
              </a:xfrm>
              <a:custGeom>
                <a:avLst/>
                <a:gdLst>
                  <a:gd name="T0" fmla="*/ 1 w 3"/>
                  <a:gd name="T1" fmla="*/ 2 h 4"/>
                  <a:gd name="T2" fmla="*/ 3 w 3"/>
                  <a:gd name="T3" fmla="*/ 4 h 4"/>
                  <a:gd name="T4" fmla="*/ 1 w 3"/>
                  <a:gd name="T5" fmla="*/ 2 h 4"/>
                </a:gdLst>
                <a:ahLst/>
                <a:cxnLst>
                  <a:cxn ang="0">
                    <a:pos x="T0" y="T1"/>
                  </a:cxn>
                  <a:cxn ang="0">
                    <a:pos x="T2" y="T3"/>
                  </a:cxn>
                  <a:cxn ang="0">
                    <a:pos x="T4" y="T5"/>
                  </a:cxn>
                </a:cxnLst>
                <a:rect l="0" t="0" r="r" b="b"/>
                <a:pathLst>
                  <a:path w="3" h="4">
                    <a:moveTo>
                      <a:pt x="1" y="2"/>
                    </a:moveTo>
                    <a:cubicBezTo>
                      <a:pt x="0" y="3"/>
                      <a:pt x="3" y="4"/>
                      <a:pt x="3" y="4"/>
                    </a:cubicBezTo>
                    <a:cubicBezTo>
                      <a:pt x="3" y="3"/>
                      <a:pt x="2" y="0"/>
                      <a:pt x="1" y="2"/>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106" name="Freeform 4606"/>
              <p:cNvSpPr>
                <a:spLocks/>
              </p:cNvSpPr>
              <p:nvPr/>
            </p:nvSpPr>
            <p:spPr bwMode="auto">
              <a:xfrm>
                <a:off x="3943" y="3665"/>
                <a:ext cx="1" cy="1"/>
              </a:xfrm>
              <a:custGeom>
                <a:avLst/>
                <a:gdLst>
                  <a:gd name="T0" fmla="*/ 1 w 4"/>
                  <a:gd name="T1" fmla="*/ 0 h 7"/>
                  <a:gd name="T2" fmla="*/ 4 w 4"/>
                  <a:gd name="T3" fmla="*/ 7 h 7"/>
                  <a:gd name="T4" fmla="*/ 3 w 4"/>
                  <a:gd name="T5" fmla="*/ 3 h 7"/>
                  <a:gd name="T6" fmla="*/ 1 w 4"/>
                  <a:gd name="T7" fmla="*/ 0 h 7"/>
                </a:gdLst>
                <a:ahLst/>
                <a:cxnLst>
                  <a:cxn ang="0">
                    <a:pos x="T0" y="T1"/>
                  </a:cxn>
                  <a:cxn ang="0">
                    <a:pos x="T2" y="T3"/>
                  </a:cxn>
                  <a:cxn ang="0">
                    <a:pos x="T4" y="T5"/>
                  </a:cxn>
                  <a:cxn ang="0">
                    <a:pos x="T6" y="T7"/>
                  </a:cxn>
                </a:cxnLst>
                <a:rect l="0" t="0" r="r" b="b"/>
                <a:pathLst>
                  <a:path w="4" h="7">
                    <a:moveTo>
                      <a:pt x="1" y="0"/>
                    </a:moveTo>
                    <a:cubicBezTo>
                      <a:pt x="0" y="3"/>
                      <a:pt x="4" y="4"/>
                      <a:pt x="4" y="7"/>
                    </a:cubicBezTo>
                    <a:cubicBezTo>
                      <a:pt x="4" y="5"/>
                      <a:pt x="3" y="5"/>
                      <a:pt x="3" y="3"/>
                    </a:cubicBezTo>
                    <a:cubicBezTo>
                      <a:pt x="2" y="2"/>
                      <a:pt x="3" y="0"/>
                      <a:pt x="1" y="0"/>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107" name="Freeform 4607"/>
              <p:cNvSpPr>
                <a:spLocks/>
              </p:cNvSpPr>
              <p:nvPr/>
            </p:nvSpPr>
            <p:spPr bwMode="auto">
              <a:xfrm>
                <a:off x="3947" y="3664"/>
                <a:ext cx="0" cy="1"/>
              </a:xfrm>
              <a:custGeom>
                <a:avLst/>
                <a:gdLst>
                  <a:gd name="T0" fmla="*/ 1 w 4"/>
                  <a:gd name="T1" fmla="*/ 7 h 10"/>
                  <a:gd name="T2" fmla="*/ 3 w 4"/>
                  <a:gd name="T3" fmla="*/ 7 h 10"/>
                  <a:gd name="T4" fmla="*/ 4 w 4"/>
                  <a:gd name="T5" fmla="*/ 3 h 10"/>
                  <a:gd name="T6" fmla="*/ 1 w 4"/>
                  <a:gd name="T7" fmla="*/ 7 h 10"/>
                </a:gdLst>
                <a:ahLst/>
                <a:cxnLst>
                  <a:cxn ang="0">
                    <a:pos x="T0" y="T1"/>
                  </a:cxn>
                  <a:cxn ang="0">
                    <a:pos x="T2" y="T3"/>
                  </a:cxn>
                  <a:cxn ang="0">
                    <a:pos x="T4" y="T5"/>
                  </a:cxn>
                  <a:cxn ang="0">
                    <a:pos x="T6" y="T7"/>
                  </a:cxn>
                </a:cxnLst>
                <a:rect l="0" t="0" r="r" b="b"/>
                <a:pathLst>
                  <a:path w="4" h="10">
                    <a:moveTo>
                      <a:pt x="1" y="7"/>
                    </a:moveTo>
                    <a:cubicBezTo>
                      <a:pt x="0" y="10"/>
                      <a:pt x="2" y="10"/>
                      <a:pt x="3" y="7"/>
                    </a:cubicBezTo>
                    <a:cubicBezTo>
                      <a:pt x="4" y="6"/>
                      <a:pt x="4" y="4"/>
                      <a:pt x="4" y="3"/>
                    </a:cubicBezTo>
                    <a:cubicBezTo>
                      <a:pt x="2" y="0"/>
                      <a:pt x="1" y="6"/>
                      <a:pt x="1" y="7"/>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108" name="Freeform 4608"/>
              <p:cNvSpPr>
                <a:spLocks/>
              </p:cNvSpPr>
              <p:nvPr/>
            </p:nvSpPr>
            <p:spPr bwMode="auto">
              <a:xfrm>
                <a:off x="3947" y="3664"/>
                <a:ext cx="1" cy="1"/>
              </a:xfrm>
              <a:custGeom>
                <a:avLst/>
                <a:gdLst>
                  <a:gd name="T0" fmla="*/ 6 w 6"/>
                  <a:gd name="T1" fmla="*/ 5 h 9"/>
                  <a:gd name="T2" fmla="*/ 6 w 6"/>
                  <a:gd name="T3" fmla="*/ 1 h 9"/>
                  <a:gd name="T4" fmla="*/ 6 w 6"/>
                  <a:gd name="T5" fmla="*/ 5 h 9"/>
                </a:gdLst>
                <a:ahLst/>
                <a:cxnLst>
                  <a:cxn ang="0">
                    <a:pos x="T0" y="T1"/>
                  </a:cxn>
                  <a:cxn ang="0">
                    <a:pos x="T2" y="T3"/>
                  </a:cxn>
                  <a:cxn ang="0">
                    <a:pos x="T4" y="T5"/>
                  </a:cxn>
                </a:cxnLst>
                <a:rect l="0" t="0" r="r" b="b"/>
                <a:pathLst>
                  <a:path w="6" h="9">
                    <a:moveTo>
                      <a:pt x="6" y="5"/>
                    </a:moveTo>
                    <a:cubicBezTo>
                      <a:pt x="6" y="4"/>
                      <a:pt x="6" y="2"/>
                      <a:pt x="6" y="1"/>
                    </a:cubicBezTo>
                    <a:cubicBezTo>
                      <a:pt x="0" y="0"/>
                      <a:pt x="5" y="9"/>
                      <a:pt x="6" y="5"/>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109" name="Freeform 4609"/>
              <p:cNvSpPr>
                <a:spLocks/>
              </p:cNvSpPr>
              <p:nvPr/>
            </p:nvSpPr>
            <p:spPr bwMode="auto">
              <a:xfrm>
                <a:off x="3947" y="3665"/>
                <a:ext cx="1" cy="1"/>
              </a:xfrm>
              <a:custGeom>
                <a:avLst/>
                <a:gdLst>
                  <a:gd name="T0" fmla="*/ 5 w 6"/>
                  <a:gd name="T1" fmla="*/ 3 h 5"/>
                  <a:gd name="T2" fmla="*/ 3 w 6"/>
                  <a:gd name="T3" fmla="*/ 1 h 5"/>
                  <a:gd name="T4" fmla="*/ 5 w 6"/>
                  <a:gd name="T5" fmla="*/ 3 h 5"/>
                </a:gdLst>
                <a:ahLst/>
                <a:cxnLst>
                  <a:cxn ang="0">
                    <a:pos x="T0" y="T1"/>
                  </a:cxn>
                  <a:cxn ang="0">
                    <a:pos x="T2" y="T3"/>
                  </a:cxn>
                  <a:cxn ang="0">
                    <a:pos x="T4" y="T5"/>
                  </a:cxn>
                </a:cxnLst>
                <a:rect l="0" t="0" r="r" b="b"/>
                <a:pathLst>
                  <a:path w="6" h="5">
                    <a:moveTo>
                      <a:pt x="5" y="3"/>
                    </a:moveTo>
                    <a:cubicBezTo>
                      <a:pt x="6" y="2"/>
                      <a:pt x="4" y="0"/>
                      <a:pt x="3" y="1"/>
                    </a:cubicBezTo>
                    <a:cubicBezTo>
                      <a:pt x="0" y="2"/>
                      <a:pt x="3" y="5"/>
                      <a:pt x="5" y="3"/>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110" name="Freeform 4610"/>
              <p:cNvSpPr>
                <a:spLocks/>
              </p:cNvSpPr>
              <p:nvPr/>
            </p:nvSpPr>
            <p:spPr bwMode="auto">
              <a:xfrm>
                <a:off x="3943" y="3657"/>
                <a:ext cx="13" cy="20"/>
              </a:xfrm>
              <a:custGeom>
                <a:avLst/>
                <a:gdLst>
                  <a:gd name="T0" fmla="*/ 5 w 96"/>
                  <a:gd name="T1" fmla="*/ 11 h 148"/>
                  <a:gd name="T2" fmla="*/ 6 w 96"/>
                  <a:gd name="T3" fmla="*/ 15 h 148"/>
                  <a:gd name="T4" fmla="*/ 10 w 96"/>
                  <a:gd name="T5" fmla="*/ 17 h 148"/>
                  <a:gd name="T6" fmla="*/ 6 w 96"/>
                  <a:gd name="T7" fmla="*/ 20 h 148"/>
                  <a:gd name="T8" fmla="*/ 4 w 96"/>
                  <a:gd name="T9" fmla="*/ 22 h 148"/>
                  <a:gd name="T10" fmla="*/ 14 w 96"/>
                  <a:gd name="T11" fmla="*/ 31 h 148"/>
                  <a:gd name="T12" fmla="*/ 25 w 96"/>
                  <a:gd name="T13" fmla="*/ 40 h 148"/>
                  <a:gd name="T14" fmla="*/ 32 w 96"/>
                  <a:gd name="T15" fmla="*/ 44 h 148"/>
                  <a:gd name="T16" fmla="*/ 35 w 96"/>
                  <a:gd name="T17" fmla="*/ 50 h 148"/>
                  <a:gd name="T18" fmla="*/ 37 w 96"/>
                  <a:gd name="T19" fmla="*/ 56 h 148"/>
                  <a:gd name="T20" fmla="*/ 38 w 96"/>
                  <a:gd name="T21" fmla="*/ 61 h 148"/>
                  <a:gd name="T22" fmla="*/ 40 w 96"/>
                  <a:gd name="T23" fmla="*/ 63 h 148"/>
                  <a:gd name="T24" fmla="*/ 42 w 96"/>
                  <a:gd name="T25" fmla="*/ 68 h 148"/>
                  <a:gd name="T26" fmla="*/ 45 w 96"/>
                  <a:gd name="T27" fmla="*/ 76 h 148"/>
                  <a:gd name="T28" fmla="*/ 45 w 96"/>
                  <a:gd name="T29" fmla="*/ 79 h 148"/>
                  <a:gd name="T30" fmla="*/ 47 w 96"/>
                  <a:gd name="T31" fmla="*/ 82 h 148"/>
                  <a:gd name="T32" fmla="*/ 53 w 96"/>
                  <a:gd name="T33" fmla="*/ 94 h 148"/>
                  <a:gd name="T34" fmla="*/ 56 w 96"/>
                  <a:gd name="T35" fmla="*/ 96 h 148"/>
                  <a:gd name="T36" fmla="*/ 57 w 96"/>
                  <a:gd name="T37" fmla="*/ 101 h 148"/>
                  <a:gd name="T38" fmla="*/ 59 w 96"/>
                  <a:gd name="T39" fmla="*/ 109 h 148"/>
                  <a:gd name="T40" fmla="*/ 63 w 96"/>
                  <a:gd name="T41" fmla="*/ 114 h 148"/>
                  <a:gd name="T42" fmla="*/ 67 w 96"/>
                  <a:gd name="T43" fmla="*/ 123 h 148"/>
                  <a:gd name="T44" fmla="*/ 68 w 96"/>
                  <a:gd name="T45" fmla="*/ 125 h 148"/>
                  <a:gd name="T46" fmla="*/ 66 w 96"/>
                  <a:gd name="T47" fmla="*/ 125 h 148"/>
                  <a:gd name="T48" fmla="*/ 64 w 96"/>
                  <a:gd name="T49" fmla="*/ 126 h 148"/>
                  <a:gd name="T50" fmla="*/ 70 w 96"/>
                  <a:gd name="T51" fmla="*/ 130 h 148"/>
                  <a:gd name="T52" fmla="*/ 72 w 96"/>
                  <a:gd name="T53" fmla="*/ 136 h 148"/>
                  <a:gd name="T54" fmla="*/ 68 w 96"/>
                  <a:gd name="T55" fmla="*/ 142 h 148"/>
                  <a:gd name="T56" fmla="*/ 78 w 96"/>
                  <a:gd name="T57" fmla="*/ 140 h 148"/>
                  <a:gd name="T58" fmla="*/ 93 w 96"/>
                  <a:gd name="T59" fmla="*/ 139 h 148"/>
                  <a:gd name="T60" fmla="*/ 90 w 96"/>
                  <a:gd name="T61" fmla="*/ 137 h 148"/>
                  <a:gd name="T62" fmla="*/ 90 w 96"/>
                  <a:gd name="T63" fmla="*/ 133 h 148"/>
                  <a:gd name="T64" fmla="*/ 86 w 96"/>
                  <a:gd name="T65" fmla="*/ 132 h 148"/>
                  <a:gd name="T66" fmla="*/ 82 w 96"/>
                  <a:gd name="T67" fmla="*/ 129 h 148"/>
                  <a:gd name="T68" fmla="*/ 83 w 96"/>
                  <a:gd name="T69" fmla="*/ 126 h 148"/>
                  <a:gd name="T70" fmla="*/ 83 w 96"/>
                  <a:gd name="T71" fmla="*/ 121 h 148"/>
                  <a:gd name="T72" fmla="*/ 83 w 96"/>
                  <a:gd name="T73" fmla="*/ 112 h 148"/>
                  <a:gd name="T74" fmla="*/ 81 w 96"/>
                  <a:gd name="T75" fmla="*/ 114 h 148"/>
                  <a:gd name="T76" fmla="*/ 79 w 96"/>
                  <a:gd name="T77" fmla="*/ 113 h 148"/>
                  <a:gd name="T78" fmla="*/ 80 w 96"/>
                  <a:gd name="T79" fmla="*/ 109 h 148"/>
                  <a:gd name="T80" fmla="*/ 76 w 96"/>
                  <a:gd name="T81" fmla="*/ 99 h 148"/>
                  <a:gd name="T82" fmla="*/ 72 w 96"/>
                  <a:gd name="T83" fmla="*/ 90 h 148"/>
                  <a:gd name="T84" fmla="*/ 67 w 96"/>
                  <a:gd name="T85" fmla="*/ 81 h 148"/>
                  <a:gd name="T86" fmla="*/ 65 w 96"/>
                  <a:gd name="T87" fmla="*/ 77 h 148"/>
                  <a:gd name="T88" fmla="*/ 54 w 96"/>
                  <a:gd name="T89" fmla="*/ 63 h 148"/>
                  <a:gd name="T90" fmla="*/ 50 w 96"/>
                  <a:gd name="T91" fmla="*/ 50 h 148"/>
                  <a:gd name="T92" fmla="*/ 47 w 96"/>
                  <a:gd name="T93" fmla="*/ 38 h 148"/>
                  <a:gd name="T94" fmla="*/ 46 w 96"/>
                  <a:gd name="T95" fmla="*/ 26 h 148"/>
                  <a:gd name="T96" fmla="*/ 41 w 96"/>
                  <a:gd name="T97" fmla="*/ 24 h 148"/>
                  <a:gd name="T98" fmla="*/ 40 w 96"/>
                  <a:gd name="T99" fmla="*/ 19 h 148"/>
                  <a:gd name="T100" fmla="*/ 37 w 96"/>
                  <a:gd name="T101" fmla="*/ 12 h 148"/>
                  <a:gd name="T102" fmla="*/ 31 w 96"/>
                  <a:gd name="T103" fmla="*/ 5 h 148"/>
                  <a:gd name="T104" fmla="*/ 27 w 96"/>
                  <a:gd name="T105" fmla="*/ 3 h 148"/>
                  <a:gd name="T106" fmla="*/ 27 w 96"/>
                  <a:gd name="T107" fmla="*/ 3 h 148"/>
                  <a:gd name="T108" fmla="*/ 15 w 96"/>
                  <a:gd name="T109" fmla="*/ 1 h 148"/>
                  <a:gd name="T110" fmla="*/ 4 w 96"/>
                  <a:gd name="T111" fmla="*/ 9 h 148"/>
                  <a:gd name="T112" fmla="*/ 11 w 96"/>
                  <a:gd name="T113" fmla="*/ 5 h 148"/>
                  <a:gd name="T114" fmla="*/ 12 w 96"/>
                  <a:gd name="T115" fmla="*/ 15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96" h="148">
                    <a:moveTo>
                      <a:pt x="8" y="14"/>
                    </a:moveTo>
                    <a:cubicBezTo>
                      <a:pt x="7" y="12"/>
                      <a:pt x="8" y="11"/>
                      <a:pt x="5" y="11"/>
                    </a:cubicBezTo>
                    <a:cubicBezTo>
                      <a:pt x="0" y="11"/>
                      <a:pt x="1" y="17"/>
                      <a:pt x="4" y="16"/>
                    </a:cubicBezTo>
                    <a:cubicBezTo>
                      <a:pt x="4" y="14"/>
                      <a:pt x="5" y="14"/>
                      <a:pt x="6" y="15"/>
                    </a:cubicBezTo>
                    <a:cubicBezTo>
                      <a:pt x="7" y="15"/>
                      <a:pt x="7" y="17"/>
                      <a:pt x="7" y="17"/>
                    </a:cubicBezTo>
                    <a:cubicBezTo>
                      <a:pt x="8" y="17"/>
                      <a:pt x="9" y="17"/>
                      <a:pt x="10" y="17"/>
                    </a:cubicBezTo>
                    <a:cubicBezTo>
                      <a:pt x="10" y="18"/>
                      <a:pt x="10" y="18"/>
                      <a:pt x="10" y="18"/>
                    </a:cubicBezTo>
                    <a:cubicBezTo>
                      <a:pt x="9" y="19"/>
                      <a:pt x="7" y="20"/>
                      <a:pt x="6" y="20"/>
                    </a:cubicBezTo>
                    <a:cubicBezTo>
                      <a:pt x="5" y="19"/>
                      <a:pt x="4" y="16"/>
                      <a:pt x="3" y="18"/>
                    </a:cubicBezTo>
                    <a:cubicBezTo>
                      <a:pt x="3" y="19"/>
                      <a:pt x="4" y="21"/>
                      <a:pt x="4" y="22"/>
                    </a:cubicBezTo>
                    <a:cubicBezTo>
                      <a:pt x="6" y="24"/>
                      <a:pt x="6" y="23"/>
                      <a:pt x="8" y="24"/>
                    </a:cubicBezTo>
                    <a:cubicBezTo>
                      <a:pt x="11" y="25"/>
                      <a:pt x="11" y="29"/>
                      <a:pt x="14" y="31"/>
                    </a:cubicBezTo>
                    <a:cubicBezTo>
                      <a:pt x="15" y="33"/>
                      <a:pt x="17" y="34"/>
                      <a:pt x="19" y="35"/>
                    </a:cubicBezTo>
                    <a:cubicBezTo>
                      <a:pt x="21" y="37"/>
                      <a:pt x="22" y="39"/>
                      <a:pt x="25" y="40"/>
                    </a:cubicBezTo>
                    <a:cubicBezTo>
                      <a:pt x="27" y="40"/>
                      <a:pt x="27" y="40"/>
                      <a:pt x="28" y="41"/>
                    </a:cubicBezTo>
                    <a:cubicBezTo>
                      <a:pt x="30" y="42"/>
                      <a:pt x="31" y="42"/>
                      <a:pt x="32" y="44"/>
                    </a:cubicBezTo>
                    <a:cubicBezTo>
                      <a:pt x="32" y="46"/>
                      <a:pt x="32" y="48"/>
                      <a:pt x="33" y="49"/>
                    </a:cubicBezTo>
                    <a:cubicBezTo>
                      <a:pt x="34" y="48"/>
                      <a:pt x="36" y="48"/>
                      <a:pt x="35" y="50"/>
                    </a:cubicBezTo>
                    <a:cubicBezTo>
                      <a:pt x="36" y="50"/>
                      <a:pt x="36" y="50"/>
                      <a:pt x="37" y="50"/>
                    </a:cubicBezTo>
                    <a:cubicBezTo>
                      <a:pt x="38" y="52"/>
                      <a:pt x="37" y="54"/>
                      <a:pt x="37" y="56"/>
                    </a:cubicBezTo>
                    <a:cubicBezTo>
                      <a:pt x="37" y="56"/>
                      <a:pt x="37" y="56"/>
                      <a:pt x="38" y="56"/>
                    </a:cubicBezTo>
                    <a:cubicBezTo>
                      <a:pt x="38" y="58"/>
                      <a:pt x="37" y="60"/>
                      <a:pt x="38" y="61"/>
                    </a:cubicBezTo>
                    <a:cubicBezTo>
                      <a:pt x="38" y="61"/>
                      <a:pt x="39" y="61"/>
                      <a:pt x="39" y="61"/>
                    </a:cubicBezTo>
                    <a:cubicBezTo>
                      <a:pt x="40" y="62"/>
                      <a:pt x="40" y="63"/>
                      <a:pt x="40" y="63"/>
                    </a:cubicBezTo>
                    <a:cubicBezTo>
                      <a:pt x="42" y="63"/>
                      <a:pt x="41" y="67"/>
                      <a:pt x="41" y="68"/>
                    </a:cubicBezTo>
                    <a:cubicBezTo>
                      <a:pt x="41" y="68"/>
                      <a:pt x="42" y="68"/>
                      <a:pt x="42" y="68"/>
                    </a:cubicBezTo>
                    <a:cubicBezTo>
                      <a:pt x="42" y="69"/>
                      <a:pt x="43" y="70"/>
                      <a:pt x="43" y="70"/>
                    </a:cubicBezTo>
                    <a:cubicBezTo>
                      <a:pt x="42" y="72"/>
                      <a:pt x="42" y="76"/>
                      <a:pt x="45" y="76"/>
                    </a:cubicBezTo>
                    <a:cubicBezTo>
                      <a:pt x="44" y="77"/>
                      <a:pt x="44" y="77"/>
                      <a:pt x="44" y="78"/>
                    </a:cubicBezTo>
                    <a:cubicBezTo>
                      <a:pt x="44" y="78"/>
                      <a:pt x="45" y="79"/>
                      <a:pt x="45" y="79"/>
                    </a:cubicBezTo>
                    <a:cubicBezTo>
                      <a:pt x="45" y="80"/>
                      <a:pt x="46" y="81"/>
                      <a:pt x="46" y="82"/>
                    </a:cubicBezTo>
                    <a:cubicBezTo>
                      <a:pt x="46" y="81"/>
                      <a:pt x="47" y="82"/>
                      <a:pt x="47" y="82"/>
                    </a:cubicBezTo>
                    <a:cubicBezTo>
                      <a:pt x="47" y="86"/>
                      <a:pt x="54" y="87"/>
                      <a:pt x="51" y="90"/>
                    </a:cubicBezTo>
                    <a:cubicBezTo>
                      <a:pt x="53" y="91"/>
                      <a:pt x="53" y="93"/>
                      <a:pt x="53" y="94"/>
                    </a:cubicBezTo>
                    <a:cubicBezTo>
                      <a:pt x="52" y="95"/>
                      <a:pt x="53" y="95"/>
                      <a:pt x="53" y="96"/>
                    </a:cubicBezTo>
                    <a:cubicBezTo>
                      <a:pt x="54" y="96"/>
                      <a:pt x="55" y="96"/>
                      <a:pt x="56" y="96"/>
                    </a:cubicBezTo>
                    <a:cubicBezTo>
                      <a:pt x="56" y="98"/>
                      <a:pt x="56" y="99"/>
                      <a:pt x="56" y="101"/>
                    </a:cubicBezTo>
                    <a:cubicBezTo>
                      <a:pt x="56" y="101"/>
                      <a:pt x="57" y="101"/>
                      <a:pt x="57" y="101"/>
                    </a:cubicBezTo>
                    <a:cubicBezTo>
                      <a:pt x="51" y="104"/>
                      <a:pt x="58" y="104"/>
                      <a:pt x="58" y="106"/>
                    </a:cubicBezTo>
                    <a:cubicBezTo>
                      <a:pt x="60" y="106"/>
                      <a:pt x="59" y="108"/>
                      <a:pt x="59" y="109"/>
                    </a:cubicBezTo>
                    <a:cubicBezTo>
                      <a:pt x="60" y="109"/>
                      <a:pt x="61" y="109"/>
                      <a:pt x="62" y="109"/>
                    </a:cubicBezTo>
                    <a:cubicBezTo>
                      <a:pt x="62" y="111"/>
                      <a:pt x="63" y="113"/>
                      <a:pt x="63" y="114"/>
                    </a:cubicBezTo>
                    <a:cubicBezTo>
                      <a:pt x="63" y="117"/>
                      <a:pt x="64" y="118"/>
                      <a:pt x="65" y="120"/>
                    </a:cubicBezTo>
                    <a:cubicBezTo>
                      <a:pt x="67" y="120"/>
                      <a:pt x="66" y="122"/>
                      <a:pt x="67" y="123"/>
                    </a:cubicBezTo>
                    <a:cubicBezTo>
                      <a:pt x="67" y="123"/>
                      <a:pt x="67" y="124"/>
                      <a:pt x="67" y="124"/>
                    </a:cubicBezTo>
                    <a:cubicBezTo>
                      <a:pt x="67" y="124"/>
                      <a:pt x="68" y="124"/>
                      <a:pt x="68" y="125"/>
                    </a:cubicBezTo>
                    <a:cubicBezTo>
                      <a:pt x="69" y="126"/>
                      <a:pt x="69" y="126"/>
                      <a:pt x="70" y="127"/>
                    </a:cubicBezTo>
                    <a:cubicBezTo>
                      <a:pt x="68" y="128"/>
                      <a:pt x="67" y="126"/>
                      <a:pt x="66" y="125"/>
                    </a:cubicBezTo>
                    <a:cubicBezTo>
                      <a:pt x="65" y="125"/>
                      <a:pt x="65" y="123"/>
                      <a:pt x="64" y="124"/>
                    </a:cubicBezTo>
                    <a:cubicBezTo>
                      <a:pt x="64" y="124"/>
                      <a:pt x="63" y="126"/>
                      <a:pt x="64" y="126"/>
                    </a:cubicBezTo>
                    <a:cubicBezTo>
                      <a:pt x="64" y="128"/>
                      <a:pt x="66" y="127"/>
                      <a:pt x="67" y="127"/>
                    </a:cubicBezTo>
                    <a:cubicBezTo>
                      <a:pt x="68" y="128"/>
                      <a:pt x="70" y="130"/>
                      <a:pt x="70" y="130"/>
                    </a:cubicBezTo>
                    <a:cubicBezTo>
                      <a:pt x="74" y="131"/>
                      <a:pt x="71" y="132"/>
                      <a:pt x="71" y="133"/>
                    </a:cubicBezTo>
                    <a:cubicBezTo>
                      <a:pt x="71" y="134"/>
                      <a:pt x="73" y="134"/>
                      <a:pt x="72" y="136"/>
                    </a:cubicBezTo>
                    <a:cubicBezTo>
                      <a:pt x="70" y="137"/>
                      <a:pt x="74" y="140"/>
                      <a:pt x="76" y="140"/>
                    </a:cubicBezTo>
                    <a:cubicBezTo>
                      <a:pt x="77" y="144"/>
                      <a:pt x="69" y="143"/>
                      <a:pt x="68" y="142"/>
                    </a:cubicBezTo>
                    <a:cubicBezTo>
                      <a:pt x="66" y="148"/>
                      <a:pt x="74" y="147"/>
                      <a:pt x="77" y="144"/>
                    </a:cubicBezTo>
                    <a:cubicBezTo>
                      <a:pt x="78" y="143"/>
                      <a:pt x="79" y="142"/>
                      <a:pt x="78" y="140"/>
                    </a:cubicBezTo>
                    <a:cubicBezTo>
                      <a:pt x="80" y="142"/>
                      <a:pt x="82" y="142"/>
                      <a:pt x="85" y="141"/>
                    </a:cubicBezTo>
                    <a:cubicBezTo>
                      <a:pt x="87" y="141"/>
                      <a:pt x="91" y="140"/>
                      <a:pt x="93" y="139"/>
                    </a:cubicBezTo>
                    <a:cubicBezTo>
                      <a:pt x="96" y="137"/>
                      <a:pt x="93" y="133"/>
                      <a:pt x="91" y="135"/>
                    </a:cubicBezTo>
                    <a:cubicBezTo>
                      <a:pt x="90" y="135"/>
                      <a:pt x="92" y="137"/>
                      <a:pt x="90" y="137"/>
                    </a:cubicBezTo>
                    <a:cubicBezTo>
                      <a:pt x="90" y="137"/>
                      <a:pt x="89" y="136"/>
                      <a:pt x="89" y="136"/>
                    </a:cubicBezTo>
                    <a:cubicBezTo>
                      <a:pt x="89" y="134"/>
                      <a:pt x="91" y="135"/>
                      <a:pt x="90" y="133"/>
                    </a:cubicBezTo>
                    <a:cubicBezTo>
                      <a:pt x="89" y="133"/>
                      <a:pt x="89" y="132"/>
                      <a:pt x="89" y="131"/>
                    </a:cubicBezTo>
                    <a:cubicBezTo>
                      <a:pt x="87" y="131"/>
                      <a:pt x="86" y="131"/>
                      <a:pt x="86" y="132"/>
                    </a:cubicBezTo>
                    <a:cubicBezTo>
                      <a:pt x="84" y="133"/>
                      <a:pt x="86" y="131"/>
                      <a:pt x="85" y="131"/>
                    </a:cubicBezTo>
                    <a:cubicBezTo>
                      <a:pt x="84" y="130"/>
                      <a:pt x="83" y="131"/>
                      <a:pt x="82" y="129"/>
                    </a:cubicBezTo>
                    <a:cubicBezTo>
                      <a:pt x="82" y="129"/>
                      <a:pt x="84" y="129"/>
                      <a:pt x="84" y="128"/>
                    </a:cubicBezTo>
                    <a:cubicBezTo>
                      <a:pt x="84" y="127"/>
                      <a:pt x="83" y="127"/>
                      <a:pt x="83" y="126"/>
                    </a:cubicBezTo>
                    <a:cubicBezTo>
                      <a:pt x="83" y="125"/>
                      <a:pt x="81" y="125"/>
                      <a:pt x="82" y="123"/>
                    </a:cubicBezTo>
                    <a:cubicBezTo>
                      <a:pt x="82" y="122"/>
                      <a:pt x="83" y="122"/>
                      <a:pt x="83" y="121"/>
                    </a:cubicBezTo>
                    <a:cubicBezTo>
                      <a:pt x="83" y="120"/>
                      <a:pt x="83" y="118"/>
                      <a:pt x="83" y="117"/>
                    </a:cubicBezTo>
                    <a:cubicBezTo>
                      <a:pt x="82" y="115"/>
                      <a:pt x="82" y="113"/>
                      <a:pt x="83" y="112"/>
                    </a:cubicBezTo>
                    <a:cubicBezTo>
                      <a:pt x="83" y="111"/>
                      <a:pt x="81" y="111"/>
                      <a:pt x="81" y="112"/>
                    </a:cubicBezTo>
                    <a:cubicBezTo>
                      <a:pt x="81" y="112"/>
                      <a:pt x="81" y="113"/>
                      <a:pt x="81" y="114"/>
                    </a:cubicBezTo>
                    <a:cubicBezTo>
                      <a:pt x="80" y="114"/>
                      <a:pt x="81" y="117"/>
                      <a:pt x="80" y="117"/>
                    </a:cubicBezTo>
                    <a:cubicBezTo>
                      <a:pt x="79" y="116"/>
                      <a:pt x="78" y="113"/>
                      <a:pt x="79" y="113"/>
                    </a:cubicBezTo>
                    <a:cubicBezTo>
                      <a:pt x="79" y="111"/>
                      <a:pt x="81" y="111"/>
                      <a:pt x="81" y="111"/>
                    </a:cubicBezTo>
                    <a:cubicBezTo>
                      <a:pt x="82" y="109"/>
                      <a:pt x="80" y="109"/>
                      <a:pt x="80" y="109"/>
                    </a:cubicBezTo>
                    <a:cubicBezTo>
                      <a:pt x="79" y="108"/>
                      <a:pt x="79" y="107"/>
                      <a:pt x="79" y="106"/>
                    </a:cubicBezTo>
                    <a:cubicBezTo>
                      <a:pt x="78" y="103"/>
                      <a:pt x="76" y="103"/>
                      <a:pt x="76" y="99"/>
                    </a:cubicBezTo>
                    <a:cubicBezTo>
                      <a:pt x="75" y="97"/>
                      <a:pt x="76" y="94"/>
                      <a:pt x="74" y="92"/>
                    </a:cubicBezTo>
                    <a:cubicBezTo>
                      <a:pt x="73" y="91"/>
                      <a:pt x="73" y="91"/>
                      <a:pt x="72" y="90"/>
                    </a:cubicBezTo>
                    <a:cubicBezTo>
                      <a:pt x="71" y="89"/>
                      <a:pt x="71" y="88"/>
                      <a:pt x="70" y="87"/>
                    </a:cubicBezTo>
                    <a:cubicBezTo>
                      <a:pt x="69" y="84"/>
                      <a:pt x="68" y="83"/>
                      <a:pt x="67" y="81"/>
                    </a:cubicBezTo>
                    <a:cubicBezTo>
                      <a:pt x="66" y="80"/>
                      <a:pt x="65" y="80"/>
                      <a:pt x="65" y="79"/>
                    </a:cubicBezTo>
                    <a:cubicBezTo>
                      <a:pt x="64" y="78"/>
                      <a:pt x="65" y="78"/>
                      <a:pt x="65" y="77"/>
                    </a:cubicBezTo>
                    <a:cubicBezTo>
                      <a:pt x="64" y="76"/>
                      <a:pt x="62" y="75"/>
                      <a:pt x="61" y="75"/>
                    </a:cubicBezTo>
                    <a:cubicBezTo>
                      <a:pt x="56" y="72"/>
                      <a:pt x="56" y="67"/>
                      <a:pt x="54" y="63"/>
                    </a:cubicBezTo>
                    <a:cubicBezTo>
                      <a:pt x="53" y="61"/>
                      <a:pt x="52" y="59"/>
                      <a:pt x="52" y="56"/>
                    </a:cubicBezTo>
                    <a:cubicBezTo>
                      <a:pt x="51" y="54"/>
                      <a:pt x="51" y="52"/>
                      <a:pt x="50" y="50"/>
                    </a:cubicBezTo>
                    <a:cubicBezTo>
                      <a:pt x="49" y="48"/>
                      <a:pt x="49" y="46"/>
                      <a:pt x="49" y="44"/>
                    </a:cubicBezTo>
                    <a:cubicBezTo>
                      <a:pt x="49" y="42"/>
                      <a:pt x="47" y="40"/>
                      <a:pt x="47" y="38"/>
                    </a:cubicBezTo>
                    <a:cubicBezTo>
                      <a:pt x="47" y="36"/>
                      <a:pt x="46" y="34"/>
                      <a:pt x="46" y="32"/>
                    </a:cubicBezTo>
                    <a:cubicBezTo>
                      <a:pt x="46" y="29"/>
                      <a:pt x="47" y="28"/>
                      <a:pt x="46" y="26"/>
                    </a:cubicBezTo>
                    <a:cubicBezTo>
                      <a:pt x="44" y="26"/>
                      <a:pt x="42" y="32"/>
                      <a:pt x="41" y="28"/>
                    </a:cubicBezTo>
                    <a:cubicBezTo>
                      <a:pt x="40" y="26"/>
                      <a:pt x="41" y="25"/>
                      <a:pt x="41" y="24"/>
                    </a:cubicBezTo>
                    <a:cubicBezTo>
                      <a:pt x="41" y="23"/>
                      <a:pt x="41" y="22"/>
                      <a:pt x="41" y="21"/>
                    </a:cubicBezTo>
                    <a:cubicBezTo>
                      <a:pt x="41" y="21"/>
                      <a:pt x="41" y="20"/>
                      <a:pt x="40" y="19"/>
                    </a:cubicBezTo>
                    <a:cubicBezTo>
                      <a:pt x="40" y="17"/>
                      <a:pt x="40" y="17"/>
                      <a:pt x="39" y="15"/>
                    </a:cubicBezTo>
                    <a:cubicBezTo>
                      <a:pt x="37" y="14"/>
                      <a:pt x="37" y="15"/>
                      <a:pt x="37" y="12"/>
                    </a:cubicBezTo>
                    <a:cubicBezTo>
                      <a:pt x="35" y="9"/>
                      <a:pt x="34" y="6"/>
                      <a:pt x="30" y="6"/>
                    </a:cubicBezTo>
                    <a:cubicBezTo>
                      <a:pt x="31" y="6"/>
                      <a:pt x="31" y="6"/>
                      <a:pt x="31" y="5"/>
                    </a:cubicBezTo>
                    <a:cubicBezTo>
                      <a:pt x="29" y="5"/>
                      <a:pt x="28" y="6"/>
                      <a:pt x="26" y="5"/>
                    </a:cubicBezTo>
                    <a:cubicBezTo>
                      <a:pt x="28" y="4"/>
                      <a:pt x="27" y="4"/>
                      <a:pt x="27" y="3"/>
                    </a:cubicBezTo>
                    <a:cubicBezTo>
                      <a:pt x="27" y="3"/>
                      <a:pt x="26" y="3"/>
                      <a:pt x="25" y="3"/>
                    </a:cubicBezTo>
                    <a:cubicBezTo>
                      <a:pt x="26" y="3"/>
                      <a:pt x="26" y="3"/>
                      <a:pt x="27" y="3"/>
                    </a:cubicBezTo>
                    <a:cubicBezTo>
                      <a:pt x="27" y="2"/>
                      <a:pt x="27" y="2"/>
                      <a:pt x="27" y="1"/>
                    </a:cubicBezTo>
                    <a:cubicBezTo>
                      <a:pt x="23" y="1"/>
                      <a:pt x="19" y="2"/>
                      <a:pt x="15" y="1"/>
                    </a:cubicBezTo>
                    <a:cubicBezTo>
                      <a:pt x="10" y="0"/>
                      <a:pt x="3" y="2"/>
                      <a:pt x="3" y="9"/>
                    </a:cubicBezTo>
                    <a:cubicBezTo>
                      <a:pt x="3" y="9"/>
                      <a:pt x="3" y="9"/>
                      <a:pt x="4" y="9"/>
                    </a:cubicBezTo>
                    <a:cubicBezTo>
                      <a:pt x="6" y="9"/>
                      <a:pt x="8" y="11"/>
                      <a:pt x="10" y="9"/>
                    </a:cubicBezTo>
                    <a:cubicBezTo>
                      <a:pt x="10" y="7"/>
                      <a:pt x="9" y="6"/>
                      <a:pt x="11" y="5"/>
                    </a:cubicBezTo>
                    <a:cubicBezTo>
                      <a:pt x="12" y="4"/>
                      <a:pt x="14" y="4"/>
                      <a:pt x="14" y="6"/>
                    </a:cubicBezTo>
                    <a:cubicBezTo>
                      <a:pt x="15" y="10"/>
                      <a:pt x="10" y="11"/>
                      <a:pt x="12" y="15"/>
                    </a:cubicBezTo>
                    <a:cubicBezTo>
                      <a:pt x="10" y="16"/>
                      <a:pt x="9" y="15"/>
                      <a:pt x="8" y="14"/>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111" name="Freeform 4611"/>
              <p:cNvSpPr>
                <a:spLocks/>
              </p:cNvSpPr>
              <p:nvPr/>
            </p:nvSpPr>
            <p:spPr bwMode="auto">
              <a:xfrm>
                <a:off x="3951" y="3662"/>
                <a:ext cx="3" cy="5"/>
              </a:xfrm>
              <a:custGeom>
                <a:avLst/>
                <a:gdLst>
                  <a:gd name="T0" fmla="*/ 2 w 26"/>
                  <a:gd name="T1" fmla="*/ 7 h 37"/>
                  <a:gd name="T2" fmla="*/ 2 w 26"/>
                  <a:gd name="T3" fmla="*/ 15 h 37"/>
                  <a:gd name="T4" fmla="*/ 9 w 26"/>
                  <a:gd name="T5" fmla="*/ 31 h 37"/>
                  <a:gd name="T6" fmla="*/ 16 w 26"/>
                  <a:gd name="T7" fmla="*/ 36 h 37"/>
                  <a:gd name="T8" fmla="*/ 16 w 26"/>
                  <a:gd name="T9" fmla="*/ 37 h 37"/>
                  <a:gd name="T10" fmla="*/ 19 w 26"/>
                  <a:gd name="T11" fmla="*/ 35 h 37"/>
                  <a:gd name="T12" fmla="*/ 23 w 26"/>
                  <a:gd name="T13" fmla="*/ 34 h 37"/>
                  <a:gd name="T14" fmla="*/ 25 w 26"/>
                  <a:gd name="T15" fmla="*/ 28 h 37"/>
                  <a:gd name="T16" fmla="*/ 23 w 26"/>
                  <a:gd name="T17" fmla="*/ 31 h 37"/>
                  <a:gd name="T18" fmla="*/ 24 w 26"/>
                  <a:gd name="T19" fmla="*/ 24 h 37"/>
                  <a:gd name="T20" fmla="*/ 24 w 26"/>
                  <a:gd name="T21" fmla="*/ 16 h 37"/>
                  <a:gd name="T22" fmla="*/ 20 w 26"/>
                  <a:gd name="T23" fmla="*/ 10 h 37"/>
                  <a:gd name="T24" fmla="*/ 17 w 26"/>
                  <a:gd name="T25" fmla="*/ 6 h 37"/>
                  <a:gd name="T26" fmla="*/ 16 w 26"/>
                  <a:gd name="T27" fmla="*/ 4 h 37"/>
                  <a:gd name="T28" fmla="*/ 8 w 26"/>
                  <a:gd name="T29" fmla="*/ 3 h 37"/>
                  <a:gd name="T30" fmla="*/ 0 w 26"/>
                  <a:gd name="T31" fmla="*/ 0 h 37"/>
                  <a:gd name="T32" fmla="*/ 2 w 26"/>
                  <a:gd name="T33" fmla="*/ 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 h="37">
                    <a:moveTo>
                      <a:pt x="2" y="7"/>
                    </a:moveTo>
                    <a:cubicBezTo>
                      <a:pt x="2" y="10"/>
                      <a:pt x="2" y="13"/>
                      <a:pt x="2" y="15"/>
                    </a:cubicBezTo>
                    <a:cubicBezTo>
                      <a:pt x="3" y="21"/>
                      <a:pt x="4" y="28"/>
                      <a:pt x="9" y="31"/>
                    </a:cubicBezTo>
                    <a:cubicBezTo>
                      <a:pt x="12" y="33"/>
                      <a:pt x="14" y="35"/>
                      <a:pt x="16" y="36"/>
                    </a:cubicBezTo>
                    <a:cubicBezTo>
                      <a:pt x="16" y="37"/>
                      <a:pt x="16" y="37"/>
                      <a:pt x="16" y="37"/>
                    </a:cubicBezTo>
                    <a:cubicBezTo>
                      <a:pt x="17" y="37"/>
                      <a:pt x="18" y="35"/>
                      <a:pt x="19" y="35"/>
                    </a:cubicBezTo>
                    <a:cubicBezTo>
                      <a:pt x="21" y="33"/>
                      <a:pt x="21" y="34"/>
                      <a:pt x="23" y="34"/>
                    </a:cubicBezTo>
                    <a:cubicBezTo>
                      <a:pt x="26" y="34"/>
                      <a:pt x="26" y="31"/>
                      <a:pt x="25" y="28"/>
                    </a:cubicBezTo>
                    <a:cubicBezTo>
                      <a:pt x="25" y="29"/>
                      <a:pt x="24" y="30"/>
                      <a:pt x="23" y="31"/>
                    </a:cubicBezTo>
                    <a:cubicBezTo>
                      <a:pt x="22" y="29"/>
                      <a:pt x="24" y="26"/>
                      <a:pt x="24" y="24"/>
                    </a:cubicBezTo>
                    <a:cubicBezTo>
                      <a:pt x="24" y="22"/>
                      <a:pt x="24" y="18"/>
                      <a:pt x="24" y="16"/>
                    </a:cubicBezTo>
                    <a:cubicBezTo>
                      <a:pt x="23" y="13"/>
                      <a:pt x="22" y="12"/>
                      <a:pt x="20" y="10"/>
                    </a:cubicBezTo>
                    <a:cubicBezTo>
                      <a:pt x="19" y="9"/>
                      <a:pt x="18" y="8"/>
                      <a:pt x="17" y="6"/>
                    </a:cubicBezTo>
                    <a:cubicBezTo>
                      <a:pt x="17" y="6"/>
                      <a:pt x="16" y="4"/>
                      <a:pt x="16" y="4"/>
                    </a:cubicBezTo>
                    <a:cubicBezTo>
                      <a:pt x="14" y="2"/>
                      <a:pt x="10" y="4"/>
                      <a:pt x="8" y="3"/>
                    </a:cubicBezTo>
                    <a:cubicBezTo>
                      <a:pt x="5" y="3"/>
                      <a:pt x="3" y="0"/>
                      <a:pt x="0" y="0"/>
                    </a:cubicBezTo>
                    <a:cubicBezTo>
                      <a:pt x="0" y="3"/>
                      <a:pt x="2" y="5"/>
                      <a:pt x="2" y="7"/>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112" name="Freeform 4612"/>
              <p:cNvSpPr>
                <a:spLocks/>
              </p:cNvSpPr>
              <p:nvPr/>
            </p:nvSpPr>
            <p:spPr bwMode="auto">
              <a:xfrm>
                <a:off x="3955" y="3665"/>
                <a:ext cx="0" cy="2"/>
              </a:xfrm>
              <a:custGeom>
                <a:avLst/>
                <a:gdLst>
                  <a:gd name="T0" fmla="*/ 3 w 4"/>
                  <a:gd name="T1" fmla="*/ 1 h 8"/>
                  <a:gd name="T2" fmla="*/ 0 w 4"/>
                  <a:gd name="T3" fmla="*/ 6 h 8"/>
                  <a:gd name="T4" fmla="*/ 0 w 4"/>
                  <a:gd name="T5" fmla="*/ 8 h 8"/>
                  <a:gd name="T6" fmla="*/ 3 w 4"/>
                  <a:gd name="T7" fmla="*/ 1 h 8"/>
                </a:gdLst>
                <a:ahLst/>
                <a:cxnLst>
                  <a:cxn ang="0">
                    <a:pos x="T0" y="T1"/>
                  </a:cxn>
                  <a:cxn ang="0">
                    <a:pos x="T2" y="T3"/>
                  </a:cxn>
                  <a:cxn ang="0">
                    <a:pos x="T4" y="T5"/>
                  </a:cxn>
                  <a:cxn ang="0">
                    <a:pos x="T6" y="T7"/>
                  </a:cxn>
                </a:cxnLst>
                <a:rect l="0" t="0" r="r" b="b"/>
                <a:pathLst>
                  <a:path w="4" h="8">
                    <a:moveTo>
                      <a:pt x="3" y="1"/>
                    </a:moveTo>
                    <a:cubicBezTo>
                      <a:pt x="3" y="0"/>
                      <a:pt x="0" y="5"/>
                      <a:pt x="0" y="6"/>
                    </a:cubicBezTo>
                    <a:cubicBezTo>
                      <a:pt x="0" y="7"/>
                      <a:pt x="0" y="7"/>
                      <a:pt x="0" y="8"/>
                    </a:cubicBezTo>
                    <a:cubicBezTo>
                      <a:pt x="2" y="7"/>
                      <a:pt x="4" y="3"/>
                      <a:pt x="3" y="1"/>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113" name="Freeform 4613"/>
              <p:cNvSpPr>
                <a:spLocks/>
              </p:cNvSpPr>
              <p:nvPr/>
            </p:nvSpPr>
            <p:spPr bwMode="auto">
              <a:xfrm>
                <a:off x="3953" y="3667"/>
                <a:ext cx="1" cy="1"/>
              </a:xfrm>
              <a:custGeom>
                <a:avLst/>
                <a:gdLst>
                  <a:gd name="T0" fmla="*/ 1 w 6"/>
                  <a:gd name="T1" fmla="*/ 3 h 5"/>
                  <a:gd name="T2" fmla="*/ 3 w 6"/>
                  <a:gd name="T3" fmla="*/ 4 h 5"/>
                  <a:gd name="T4" fmla="*/ 3 w 6"/>
                  <a:gd name="T5" fmla="*/ 5 h 5"/>
                  <a:gd name="T6" fmla="*/ 6 w 6"/>
                  <a:gd name="T7" fmla="*/ 2 h 5"/>
                  <a:gd name="T8" fmla="*/ 1 w 6"/>
                  <a:gd name="T9" fmla="*/ 3 h 5"/>
                </a:gdLst>
                <a:ahLst/>
                <a:cxnLst>
                  <a:cxn ang="0">
                    <a:pos x="T0" y="T1"/>
                  </a:cxn>
                  <a:cxn ang="0">
                    <a:pos x="T2" y="T3"/>
                  </a:cxn>
                  <a:cxn ang="0">
                    <a:pos x="T4" y="T5"/>
                  </a:cxn>
                  <a:cxn ang="0">
                    <a:pos x="T6" y="T7"/>
                  </a:cxn>
                  <a:cxn ang="0">
                    <a:pos x="T8" y="T9"/>
                  </a:cxn>
                </a:cxnLst>
                <a:rect l="0" t="0" r="r" b="b"/>
                <a:pathLst>
                  <a:path w="6" h="5">
                    <a:moveTo>
                      <a:pt x="1" y="3"/>
                    </a:moveTo>
                    <a:cubicBezTo>
                      <a:pt x="2" y="3"/>
                      <a:pt x="2" y="4"/>
                      <a:pt x="3" y="4"/>
                    </a:cubicBezTo>
                    <a:cubicBezTo>
                      <a:pt x="3" y="4"/>
                      <a:pt x="3" y="4"/>
                      <a:pt x="3" y="5"/>
                    </a:cubicBezTo>
                    <a:cubicBezTo>
                      <a:pt x="3" y="4"/>
                      <a:pt x="6" y="4"/>
                      <a:pt x="6" y="2"/>
                    </a:cubicBezTo>
                    <a:cubicBezTo>
                      <a:pt x="6" y="0"/>
                      <a:pt x="0" y="0"/>
                      <a:pt x="1" y="3"/>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114" name="Freeform 4614"/>
              <p:cNvSpPr>
                <a:spLocks/>
              </p:cNvSpPr>
              <p:nvPr/>
            </p:nvSpPr>
            <p:spPr bwMode="auto">
              <a:xfrm>
                <a:off x="3951" y="3675"/>
                <a:ext cx="0" cy="1"/>
              </a:xfrm>
              <a:custGeom>
                <a:avLst/>
                <a:gdLst>
                  <a:gd name="T0" fmla="*/ 2 w 7"/>
                  <a:gd name="T1" fmla="*/ 4 h 7"/>
                  <a:gd name="T2" fmla="*/ 6 w 7"/>
                  <a:gd name="T3" fmla="*/ 6 h 7"/>
                  <a:gd name="T4" fmla="*/ 6 w 7"/>
                  <a:gd name="T5" fmla="*/ 3 h 7"/>
                  <a:gd name="T6" fmla="*/ 1 w 7"/>
                  <a:gd name="T7" fmla="*/ 1 h 7"/>
                  <a:gd name="T8" fmla="*/ 2 w 7"/>
                  <a:gd name="T9" fmla="*/ 4 h 7"/>
                </a:gdLst>
                <a:ahLst/>
                <a:cxnLst>
                  <a:cxn ang="0">
                    <a:pos x="T0" y="T1"/>
                  </a:cxn>
                  <a:cxn ang="0">
                    <a:pos x="T2" y="T3"/>
                  </a:cxn>
                  <a:cxn ang="0">
                    <a:pos x="T4" y="T5"/>
                  </a:cxn>
                  <a:cxn ang="0">
                    <a:pos x="T6" y="T7"/>
                  </a:cxn>
                  <a:cxn ang="0">
                    <a:pos x="T8" y="T9"/>
                  </a:cxn>
                </a:cxnLst>
                <a:rect l="0" t="0" r="r" b="b"/>
                <a:pathLst>
                  <a:path w="7" h="7">
                    <a:moveTo>
                      <a:pt x="2" y="4"/>
                    </a:moveTo>
                    <a:cubicBezTo>
                      <a:pt x="3" y="5"/>
                      <a:pt x="5" y="6"/>
                      <a:pt x="6" y="6"/>
                    </a:cubicBezTo>
                    <a:cubicBezTo>
                      <a:pt x="7" y="7"/>
                      <a:pt x="6" y="4"/>
                      <a:pt x="6" y="3"/>
                    </a:cubicBezTo>
                    <a:cubicBezTo>
                      <a:pt x="5" y="3"/>
                      <a:pt x="2" y="2"/>
                      <a:pt x="1" y="1"/>
                    </a:cubicBezTo>
                    <a:cubicBezTo>
                      <a:pt x="0" y="0"/>
                      <a:pt x="2" y="4"/>
                      <a:pt x="2" y="4"/>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115" name="Freeform 4615"/>
              <p:cNvSpPr>
                <a:spLocks/>
              </p:cNvSpPr>
              <p:nvPr/>
            </p:nvSpPr>
            <p:spPr bwMode="auto">
              <a:xfrm>
                <a:off x="3951" y="3671"/>
                <a:ext cx="0" cy="1"/>
              </a:xfrm>
              <a:custGeom>
                <a:avLst/>
                <a:gdLst>
                  <a:gd name="T0" fmla="*/ 2 w 2"/>
                  <a:gd name="T1" fmla="*/ 5 h 5"/>
                  <a:gd name="T2" fmla="*/ 0 w 2"/>
                  <a:gd name="T3" fmla="*/ 0 h 5"/>
                  <a:gd name="T4" fmla="*/ 2 w 2"/>
                  <a:gd name="T5" fmla="*/ 5 h 5"/>
                </a:gdLst>
                <a:ahLst/>
                <a:cxnLst>
                  <a:cxn ang="0">
                    <a:pos x="T0" y="T1"/>
                  </a:cxn>
                  <a:cxn ang="0">
                    <a:pos x="T2" y="T3"/>
                  </a:cxn>
                  <a:cxn ang="0">
                    <a:pos x="T4" y="T5"/>
                  </a:cxn>
                </a:cxnLst>
                <a:rect l="0" t="0" r="r" b="b"/>
                <a:pathLst>
                  <a:path w="2" h="5">
                    <a:moveTo>
                      <a:pt x="2" y="5"/>
                    </a:moveTo>
                    <a:cubicBezTo>
                      <a:pt x="2" y="4"/>
                      <a:pt x="0" y="0"/>
                      <a:pt x="0" y="0"/>
                    </a:cubicBezTo>
                    <a:cubicBezTo>
                      <a:pt x="0" y="2"/>
                      <a:pt x="0" y="5"/>
                      <a:pt x="2" y="5"/>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116" name="Freeform 4616"/>
              <p:cNvSpPr>
                <a:spLocks/>
              </p:cNvSpPr>
              <p:nvPr/>
            </p:nvSpPr>
            <p:spPr bwMode="auto">
              <a:xfrm>
                <a:off x="3951" y="3672"/>
                <a:ext cx="1" cy="0"/>
              </a:xfrm>
              <a:custGeom>
                <a:avLst/>
                <a:gdLst>
                  <a:gd name="T0" fmla="*/ 0 w 1"/>
                  <a:gd name="T1" fmla="*/ 4 h 4"/>
                  <a:gd name="T2" fmla="*/ 1 w 1"/>
                  <a:gd name="T3" fmla="*/ 3 h 4"/>
                  <a:gd name="T4" fmla="*/ 0 w 1"/>
                  <a:gd name="T5" fmla="*/ 0 h 4"/>
                  <a:gd name="T6" fmla="*/ 0 w 1"/>
                  <a:gd name="T7" fmla="*/ 4 h 4"/>
                </a:gdLst>
                <a:ahLst/>
                <a:cxnLst>
                  <a:cxn ang="0">
                    <a:pos x="T0" y="T1"/>
                  </a:cxn>
                  <a:cxn ang="0">
                    <a:pos x="T2" y="T3"/>
                  </a:cxn>
                  <a:cxn ang="0">
                    <a:pos x="T4" y="T5"/>
                  </a:cxn>
                  <a:cxn ang="0">
                    <a:pos x="T6" y="T7"/>
                  </a:cxn>
                </a:cxnLst>
                <a:rect l="0" t="0" r="r" b="b"/>
                <a:pathLst>
                  <a:path w="1" h="4">
                    <a:moveTo>
                      <a:pt x="0" y="4"/>
                    </a:moveTo>
                    <a:cubicBezTo>
                      <a:pt x="0" y="3"/>
                      <a:pt x="1" y="3"/>
                      <a:pt x="1" y="3"/>
                    </a:cubicBezTo>
                    <a:cubicBezTo>
                      <a:pt x="1" y="2"/>
                      <a:pt x="1" y="0"/>
                      <a:pt x="0" y="0"/>
                    </a:cubicBezTo>
                    <a:cubicBezTo>
                      <a:pt x="0" y="1"/>
                      <a:pt x="0" y="3"/>
                      <a:pt x="0" y="4"/>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117" name="Freeform 4617"/>
              <p:cNvSpPr>
                <a:spLocks/>
              </p:cNvSpPr>
              <p:nvPr/>
            </p:nvSpPr>
            <p:spPr bwMode="auto">
              <a:xfrm>
                <a:off x="3951" y="3673"/>
                <a:ext cx="1" cy="0"/>
              </a:xfrm>
              <a:custGeom>
                <a:avLst/>
                <a:gdLst>
                  <a:gd name="T0" fmla="*/ 1 w 3"/>
                  <a:gd name="T1" fmla="*/ 2 h 2"/>
                  <a:gd name="T2" fmla="*/ 2 w 3"/>
                  <a:gd name="T3" fmla="*/ 0 h 2"/>
                  <a:gd name="T4" fmla="*/ 1 w 3"/>
                  <a:gd name="T5" fmla="*/ 2 h 2"/>
                </a:gdLst>
                <a:ahLst/>
                <a:cxnLst>
                  <a:cxn ang="0">
                    <a:pos x="T0" y="T1"/>
                  </a:cxn>
                  <a:cxn ang="0">
                    <a:pos x="T2" y="T3"/>
                  </a:cxn>
                  <a:cxn ang="0">
                    <a:pos x="T4" y="T5"/>
                  </a:cxn>
                </a:cxnLst>
                <a:rect l="0" t="0" r="r" b="b"/>
                <a:pathLst>
                  <a:path w="3" h="2">
                    <a:moveTo>
                      <a:pt x="1" y="2"/>
                    </a:moveTo>
                    <a:cubicBezTo>
                      <a:pt x="2" y="2"/>
                      <a:pt x="3" y="1"/>
                      <a:pt x="2" y="0"/>
                    </a:cubicBezTo>
                    <a:cubicBezTo>
                      <a:pt x="2" y="0"/>
                      <a:pt x="0" y="1"/>
                      <a:pt x="1" y="2"/>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118" name="Freeform 4618"/>
              <p:cNvSpPr>
                <a:spLocks/>
              </p:cNvSpPr>
              <p:nvPr/>
            </p:nvSpPr>
            <p:spPr bwMode="auto">
              <a:xfrm>
                <a:off x="3948" y="3666"/>
                <a:ext cx="1" cy="0"/>
              </a:xfrm>
              <a:custGeom>
                <a:avLst/>
                <a:gdLst>
                  <a:gd name="T0" fmla="*/ 2 w 3"/>
                  <a:gd name="T1" fmla="*/ 4 h 4"/>
                  <a:gd name="T2" fmla="*/ 2 w 3"/>
                  <a:gd name="T3" fmla="*/ 0 h 4"/>
                  <a:gd name="T4" fmla="*/ 2 w 3"/>
                  <a:gd name="T5" fmla="*/ 4 h 4"/>
                </a:gdLst>
                <a:ahLst/>
                <a:cxnLst>
                  <a:cxn ang="0">
                    <a:pos x="T0" y="T1"/>
                  </a:cxn>
                  <a:cxn ang="0">
                    <a:pos x="T2" y="T3"/>
                  </a:cxn>
                  <a:cxn ang="0">
                    <a:pos x="T4" y="T5"/>
                  </a:cxn>
                </a:cxnLst>
                <a:rect l="0" t="0" r="r" b="b"/>
                <a:pathLst>
                  <a:path w="3" h="4">
                    <a:moveTo>
                      <a:pt x="2" y="4"/>
                    </a:moveTo>
                    <a:cubicBezTo>
                      <a:pt x="3" y="4"/>
                      <a:pt x="2" y="1"/>
                      <a:pt x="2" y="0"/>
                    </a:cubicBezTo>
                    <a:cubicBezTo>
                      <a:pt x="1" y="1"/>
                      <a:pt x="0" y="4"/>
                      <a:pt x="2" y="4"/>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119" name="Freeform 4619"/>
              <p:cNvSpPr>
                <a:spLocks/>
              </p:cNvSpPr>
              <p:nvPr/>
            </p:nvSpPr>
            <p:spPr bwMode="auto">
              <a:xfrm>
                <a:off x="3948" y="3665"/>
                <a:ext cx="1" cy="1"/>
              </a:xfrm>
              <a:custGeom>
                <a:avLst/>
                <a:gdLst>
                  <a:gd name="T0" fmla="*/ 1 w 2"/>
                  <a:gd name="T1" fmla="*/ 2 h 2"/>
                  <a:gd name="T2" fmla="*/ 2 w 2"/>
                  <a:gd name="T3" fmla="*/ 0 h 2"/>
                  <a:gd name="T4" fmla="*/ 1 w 2"/>
                  <a:gd name="T5" fmla="*/ 2 h 2"/>
                </a:gdLst>
                <a:ahLst/>
                <a:cxnLst>
                  <a:cxn ang="0">
                    <a:pos x="T0" y="T1"/>
                  </a:cxn>
                  <a:cxn ang="0">
                    <a:pos x="T2" y="T3"/>
                  </a:cxn>
                  <a:cxn ang="0">
                    <a:pos x="T4" y="T5"/>
                  </a:cxn>
                </a:cxnLst>
                <a:rect l="0" t="0" r="r" b="b"/>
                <a:pathLst>
                  <a:path w="2" h="2">
                    <a:moveTo>
                      <a:pt x="1" y="2"/>
                    </a:moveTo>
                    <a:cubicBezTo>
                      <a:pt x="2" y="2"/>
                      <a:pt x="2" y="1"/>
                      <a:pt x="2" y="0"/>
                    </a:cubicBezTo>
                    <a:cubicBezTo>
                      <a:pt x="0" y="0"/>
                      <a:pt x="0" y="1"/>
                      <a:pt x="1" y="2"/>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120" name="Freeform 4620"/>
              <p:cNvSpPr>
                <a:spLocks/>
              </p:cNvSpPr>
              <p:nvPr/>
            </p:nvSpPr>
            <p:spPr bwMode="auto">
              <a:xfrm>
                <a:off x="3950" y="3670"/>
                <a:ext cx="1" cy="0"/>
              </a:xfrm>
              <a:custGeom>
                <a:avLst/>
                <a:gdLst>
                  <a:gd name="T0" fmla="*/ 1 w 2"/>
                  <a:gd name="T1" fmla="*/ 4 h 4"/>
                  <a:gd name="T2" fmla="*/ 2 w 2"/>
                  <a:gd name="T3" fmla="*/ 1 h 4"/>
                  <a:gd name="T4" fmla="*/ 1 w 2"/>
                  <a:gd name="T5" fmla="*/ 1 h 4"/>
                  <a:gd name="T6" fmla="*/ 1 w 2"/>
                  <a:gd name="T7" fmla="*/ 4 h 4"/>
                </a:gdLst>
                <a:ahLst/>
                <a:cxnLst>
                  <a:cxn ang="0">
                    <a:pos x="T0" y="T1"/>
                  </a:cxn>
                  <a:cxn ang="0">
                    <a:pos x="T2" y="T3"/>
                  </a:cxn>
                  <a:cxn ang="0">
                    <a:pos x="T4" y="T5"/>
                  </a:cxn>
                  <a:cxn ang="0">
                    <a:pos x="T6" y="T7"/>
                  </a:cxn>
                </a:cxnLst>
                <a:rect l="0" t="0" r="r" b="b"/>
                <a:pathLst>
                  <a:path w="2" h="4">
                    <a:moveTo>
                      <a:pt x="1" y="4"/>
                    </a:moveTo>
                    <a:cubicBezTo>
                      <a:pt x="2" y="3"/>
                      <a:pt x="2" y="2"/>
                      <a:pt x="2" y="1"/>
                    </a:cubicBezTo>
                    <a:cubicBezTo>
                      <a:pt x="2" y="0"/>
                      <a:pt x="1" y="1"/>
                      <a:pt x="1" y="1"/>
                    </a:cubicBezTo>
                    <a:cubicBezTo>
                      <a:pt x="0" y="2"/>
                      <a:pt x="1" y="3"/>
                      <a:pt x="1" y="4"/>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121" name="Freeform 4621"/>
              <p:cNvSpPr>
                <a:spLocks/>
              </p:cNvSpPr>
              <p:nvPr/>
            </p:nvSpPr>
            <p:spPr bwMode="auto">
              <a:xfrm>
                <a:off x="3950" y="3669"/>
                <a:ext cx="0" cy="0"/>
              </a:xfrm>
              <a:custGeom>
                <a:avLst/>
                <a:gdLst>
                  <a:gd name="T0" fmla="*/ 1 w 3"/>
                  <a:gd name="T1" fmla="*/ 2 h 4"/>
                  <a:gd name="T2" fmla="*/ 3 w 3"/>
                  <a:gd name="T3" fmla="*/ 4 h 4"/>
                  <a:gd name="T4" fmla="*/ 1 w 3"/>
                  <a:gd name="T5" fmla="*/ 2 h 4"/>
                </a:gdLst>
                <a:ahLst/>
                <a:cxnLst>
                  <a:cxn ang="0">
                    <a:pos x="T0" y="T1"/>
                  </a:cxn>
                  <a:cxn ang="0">
                    <a:pos x="T2" y="T3"/>
                  </a:cxn>
                  <a:cxn ang="0">
                    <a:pos x="T4" y="T5"/>
                  </a:cxn>
                </a:cxnLst>
                <a:rect l="0" t="0" r="r" b="b"/>
                <a:pathLst>
                  <a:path w="3" h="4">
                    <a:moveTo>
                      <a:pt x="1" y="2"/>
                    </a:moveTo>
                    <a:cubicBezTo>
                      <a:pt x="0" y="4"/>
                      <a:pt x="3" y="4"/>
                      <a:pt x="3" y="4"/>
                    </a:cubicBezTo>
                    <a:cubicBezTo>
                      <a:pt x="3" y="4"/>
                      <a:pt x="2" y="0"/>
                      <a:pt x="1" y="2"/>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122" name="Freeform 4622"/>
              <p:cNvSpPr>
                <a:spLocks/>
              </p:cNvSpPr>
              <p:nvPr/>
            </p:nvSpPr>
            <p:spPr bwMode="auto">
              <a:xfrm>
                <a:off x="3953" y="3662"/>
                <a:ext cx="1" cy="2"/>
              </a:xfrm>
              <a:custGeom>
                <a:avLst/>
                <a:gdLst>
                  <a:gd name="T0" fmla="*/ 0 w 10"/>
                  <a:gd name="T1" fmla="*/ 0 h 11"/>
                  <a:gd name="T2" fmla="*/ 2 w 10"/>
                  <a:gd name="T3" fmla="*/ 2 h 11"/>
                  <a:gd name="T4" fmla="*/ 4 w 10"/>
                  <a:gd name="T5" fmla="*/ 4 h 11"/>
                  <a:gd name="T6" fmla="*/ 6 w 10"/>
                  <a:gd name="T7" fmla="*/ 8 h 11"/>
                  <a:gd name="T8" fmla="*/ 7 w 10"/>
                  <a:gd name="T9" fmla="*/ 7 h 11"/>
                  <a:gd name="T10" fmla="*/ 9 w 10"/>
                  <a:gd name="T11" fmla="*/ 10 h 11"/>
                  <a:gd name="T12" fmla="*/ 10 w 10"/>
                  <a:gd name="T13" fmla="*/ 11 h 11"/>
                  <a:gd name="T14" fmla="*/ 10 w 10"/>
                  <a:gd name="T15" fmla="*/ 5 h 11"/>
                  <a:gd name="T16" fmla="*/ 7 w 10"/>
                  <a:gd name="T17" fmla="*/ 5 h 11"/>
                  <a:gd name="T18" fmla="*/ 3 w 10"/>
                  <a:gd name="T19" fmla="*/ 2 h 11"/>
                  <a:gd name="T20" fmla="*/ 0 w 10"/>
                  <a:gd name="T21"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1">
                    <a:moveTo>
                      <a:pt x="0" y="0"/>
                    </a:moveTo>
                    <a:cubicBezTo>
                      <a:pt x="0" y="1"/>
                      <a:pt x="1" y="1"/>
                      <a:pt x="2" y="2"/>
                    </a:cubicBezTo>
                    <a:cubicBezTo>
                      <a:pt x="3" y="3"/>
                      <a:pt x="2" y="4"/>
                      <a:pt x="4" y="4"/>
                    </a:cubicBezTo>
                    <a:cubicBezTo>
                      <a:pt x="4" y="4"/>
                      <a:pt x="6" y="8"/>
                      <a:pt x="6" y="8"/>
                    </a:cubicBezTo>
                    <a:cubicBezTo>
                      <a:pt x="6" y="8"/>
                      <a:pt x="7" y="7"/>
                      <a:pt x="7" y="7"/>
                    </a:cubicBezTo>
                    <a:cubicBezTo>
                      <a:pt x="8" y="8"/>
                      <a:pt x="8" y="10"/>
                      <a:pt x="9" y="10"/>
                    </a:cubicBezTo>
                    <a:cubicBezTo>
                      <a:pt x="9" y="10"/>
                      <a:pt x="10" y="11"/>
                      <a:pt x="10" y="11"/>
                    </a:cubicBezTo>
                    <a:cubicBezTo>
                      <a:pt x="10" y="11"/>
                      <a:pt x="10" y="5"/>
                      <a:pt x="10" y="5"/>
                    </a:cubicBezTo>
                    <a:cubicBezTo>
                      <a:pt x="9" y="5"/>
                      <a:pt x="8" y="6"/>
                      <a:pt x="7" y="5"/>
                    </a:cubicBezTo>
                    <a:cubicBezTo>
                      <a:pt x="6" y="3"/>
                      <a:pt x="5" y="4"/>
                      <a:pt x="3" y="2"/>
                    </a:cubicBezTo>
                    <a:cubicBezTo>
                      <a:pt x="2" y="2"/>
                      <a:pt x="2" y="0"/>
                      <a:pt x="0" y="0"/>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123" name="Freeform 4623"/>
              <p:cNvSpPr>
                <a:spLocks/>
              </p:cNvSpPr>
              <p:nvPr/>
            </p:nvSpPr>
            <p:spPr bwMode="auto">
              <a:xfrm>
                <a:off x="3952" y="3661"/>
                <a:ext cx="1" cy="1"/>
              </a:xfrm>
              <a:custGeom>
                <a:avLst/>
                <a:gdLst>
                  <a:gd name="T0" fmla="*/ 3 w 8"/>
                  <a:gd name="T1" fmla="*/ 3 h 7"/>
                  <a:gd name="T2" fmla="*/ 6 w 8"/>
                  <a:gd name="T3" fmla="*/ 6 h 7"/>
                  <a:gd name="T4" fmla="*/ 3 w 8"/>
                  <a:gd name="T5" fmla="*/ 1 h 7"/>
                  <a:gd name="T6" fmla="*/ 3 w 8"/>
                  <a:gd name="T7" fmla="*/ 1 h 7"/>
                  <a:gd name="T8" fmla="*/ 1 w 8"/>
                  <a:gd name="T9" fmla="*/ 0 h 7"/>
                  <a:gd name="T10" fmla="*/ 3 w 8"/>
                  <a:gd name="T11" fmla="*/ 3 h 7"/>
                </a:gdLst>
                <a:ahLst/>
                <a:cxnLst>
                  <a:cxn ang="0">
                    <a:pos x="T0" y="T1"/>
                  </a:cxn>
                  <a:cxn ang="0">
                    <a:pos x="T2" y="T3"/>
                  </a:cxn>
                  <a:cxn ang="0">
                    <a:pos x="T4" y="T5"/>
                  </a:cxn>
                  <a:cxn ang="0">
                    <a:pos x="T6" y="T7"/>
                  </a:cxn>
                  <a:cxn ang="0">
                    <a:pos x="T8" y="T9"/>
                  </a:cxn>
                  <a:cxn ang="0">
                    <a:pos x="T10" y="T11"/>
                  </a:cxn>
                </a:cxnLst>
                <a:rect l="0" t="0" r="r" b="b"/>
                <a:pathLst>
                  <a:path w="8" h="7">
                    <a:moveTo>
                      <a:pt x="3" y="3"/>
                    </a:moveTo>
                    <a:cubicBezTo>
                      <a:pt x="3" y="4"/>
                      <a:pt x="5" y="7"/>
                      <a:pt x="6" y="6"/>
                    </a:cubicBezTo>
                    <a:cubicBezTo>
                      <a:pt x="8" y="5"/>
                      <a:pt x="3" y="2"/>
                      <a:pt x="3" y="1"/>
                    </a:cubicBezTo>
                    <a:cubicBezTo>
                      <a:pt x="3" y="1"/>
                      <a:pt x="3" y="1"/>
                      <a:pt x="3" y="1"/>
                    </a:cubicBezTo>
                    <a:cubicBezTo>
                      <a:pt x="2" y="0"/>
                      <a:pt x="1" y="0"/>
                      <a:pt x="1" y="0"/>
                    </a:cubicBezTo>
                    <a:cubicBezTo>
                      <a:pt x="0" y="2"/>
                      <a:pt x="2" y="2"/>
                      <a:pt x="3" y="3"/>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124" name="Freeform 4624"/>
              <p:cNvSpPr>
                <a:spLocks/>
              </p:cNvSpPr>
              <p:nvPr/>
            </p:nvSpPr>
            <p:spPr bwMode="auto">
              <a:xfrm>
                <a:off x="3952" y="3659"/>
                <a:ext cx="0" cy="1"/>
              </a:xfrm>
              <a:custGeom>
                <a:avLst/>
                <a:gdLst>
                  <a:gd name="T0" fmla="*/ 1 w 3"/>
                  <a:gd name="T1" fmla="*/ 5 h 7"/>
                  <a:gd name="T2" fmla="*/ 3 w 3"/>
                  <a:gd name="T3" fmla="*/ 7 h 7"/>
                  <a:gd name="T4" fmla="*/ 2 w 3"/>
                  <a:gd name="T5" fmla="*/ 5 h 7"/>
                  <a:gd name="T6" fmla="*/ 2 w 3"/>
                  <a:gd name="T7" fmla="*/ 3 h 7"/>
                  <a:gd name="T8" fmla="*/ 1 w 3"/>
                  <a:gd name="T9" fmla="*/ 0 h 7"/>
                  <a:gd name="T10" fmla="*/ 0 w 3"/>
                  <a:gd name="T11" fmla="*/ 2 h 7"/>
                  <a:gd name="T12" fmla="*/ 1 w 3"/>
                  <a:gd name="T13" fmla="*/ 5 h 7"/>
                </a:gdLst>
                <a:ahLst/>
                <a:cxnLst>
                  <a:cxn ang="0">
                    <a:pos x="T0" y="T1"/>
                  </a:cxn>
                  <a:cxn ang="0">
                    <a:pos x="T2" y="T3"/>
                  </a:cxn>
                  <a:cxn ang="0">
                    <a:pos x="T4" y="T5"/>
                  </a:cxn>
                  <a:cxn ang="0">
                    <a:pos x="T6" y="T7"/>
                  </a:cxn>
                  <a:cxn ang="0">
                    <a:pos x="T8" y="T9"/>
                  </a:cxn>
                  <a:cxn ang="0">
                    <a:pos x="T10" y="T11"/>
                  </a:cxn>
                  <a:cxn ang="0">
                    <a:pos x="T12" y="T13"/>
                  </a:cxn>
                </a:cxnLst>
                <a:rect l="0" t="0" r="r" b="b"/>
                <a:pathLst>
                  <a:path w="3" h="7">
                    <a:moveTo>
                      <a:pt x="1" y="5"/>
                    </a:moveTo>
                    <a:cubicBezTo>
                      <a:pt x="2" y="5"/>
                      <a:pt x="2" y="7"/>
                      <a:pt x="3" y="7"/>
                    </a:cubicBezTo>
                    <a:cubicBezTo>
                      <a:pt x="3" y="6"/>
                      <a:pt x="2" y="6"/>
                      <a:pt x="2" y="5"/>
                    </a:cubicBezTo>
                    <a:cubicBezTo>
                      <a:pt x="2" y="4"/>
                      <a:pt x="2" y="3"/>
                      <a:pt x="2" y="3"/>
                    </a:cubicBezTo>
                    <a:cubicBezTo>
                      <a:pt x="2" y="1"/>
                      <a:pt x="2" y="0"/>
                      <a:pt x="1" y="0"/>
                    </a:cubicBezTo>
                    <a:cubicBezTo>
                      <a:pt x="1" y="0"/>
                      <a:pt x="0" y="2"/>
                      <a:pt x="0" y="2"/>
                    </a:cubicBezTo>
                    <a:cubicBezTo>
                      <a:pt x="0" y="3"/>
                      <a:pt x="0" y="4"/>
                      <a:pt x="1" y="5"/>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125" name="Freeform 4625"/>
              <p:cNvSpPr>
                <a:spLocks/>
              </p:cNvSpPr>
              <p:nvPr/>
            </p:nvSpPr>
            <p:spPr bwMode="auto">
              <a:xfrm>
                <a:off x="3952" y="3659"/>
                <a:ext cx="0" cy="1"/>
              </a:xfrm>
              <a:custGeom>
                <a:avLst/>
                <a:gdLst>
                  <a:gd name="T0" fmla="*/ 0 w 2"/>
                  <a:gd name="T1" fmla="*/ 0 h 6"/>
                  <a:gd name="T2" fmla="*/ 1 w 2"/>
                  <a:gd name="T3" fmla="*/ 6 h 6"/>
                  <a:gd name="T4" fmla="*/ 0 w 2"/>
                  <a:gd name="T5" fmla="*/ 0 h 6"/>
                </a:gdLst>
                <a:ahLst/>
                <a:cxnLst>
                  <a:cxn ang="0">
                    <a:pos x="T0" y="T1"/>
                  </a:cxn>
                  <a:cxn ang="0">
                    <a:pos x="T2" y="T3"/>
                  </a:cxn>
                  <a:cxn ang="0">
                    <a:pos x="T4" y="T5"/>
                  </a:cxn>
                </a:cxnLst>
                <a:rect l="0" t="0" r="r" b="b"/>
                <a:pathLst>
                  <a:path w="2" h="6">
                    <a:moveTo>
                      <a:pt x="0" y="0"/>
                    </a:moveTo>
                    <a:cubicBezTo>
                      <a:pt x="0" y="2"/>
                      <a:pt x="1" y="5"/>
                      <a:pt x="1" y="6"/>
                    </a:cubicBezTo>
                    <a:cubicBezTo>
                      <a:pt x="2" y="4"/>
                      <a:pt x="2" y="2"/>
                      <a:pt x="0" y="0"/>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126" name="Freeform 4626"/>
              <p:cNvSpPr>
                <a:spLocks/>
              </p:cNvSpPr>
              <p:nvPr/>
            </p:nvSpPr>
            <p:spPr bwMode="auto">
              <a:xfrm>
                <a:off x="3951" y="3659"/>
                <a:ext cx="1" cy="0"/>
              </a:xfrm>
              <a:custGeom>
                <a:avLst/>
                <a:gdLst>
                  <a:gd name="T0" fmla="*/ 3 w 6"/>
                  <a:gd name="T1" fmla="*/ 0 h 4"/>
                  <a:gd name="T2" fmla="*/ 2 w 6"/>
                  <a:gd name="T3" fmla="*/ 0 h 4"/>
                  <a:gd name="T4" fmla="*/ 3 w 6"/>
                  <a:gd name="T5" fmla="*/ 2 h 4"/>
                  <a:gd name="T6" fmla="*/ 3 w 6"/>
                  <a:gd name="T7" fmla="*/ 0 h 4"/>
                </a:gdLst>
                <a:ahLst/>
                <a:cxnLst>
                  <a:cxn ang="0">
                    <a:pos x="T0" y="T1"/>
                  </a:cxn>
                  <a:cxn ang="0">
                    <a:pos x="T2" y="T3"/>
                  </a:cxn>
                  <a:cxn ang="0">
                    <a:pos x="T4" y="T5"/>
                  </a:cxn>
                  <a:cxn ang="0">
                    <a:pos x="T6" y="T7"/>
                  </a:cxn>
                </a:cxnLst>
                <a:rect l="0" t="0" r="r" b="b"/>
                <a:pathLst>
                  <a:path w="6" h="4">
                    <a:moveTo>
                      <a:pt x="3" y="0"/>
                    </a:moveTo>
                    <a:cubicBezTo>
                      <a:pt x="3" y="0"/>
                      <a:pt x="2" y="0"/>
                      <a:pt x="2" y="0"/>
                    </a:cubicBezTo>
                    <a:cubicBezTo>
                      <a:pt x="0" y="1"/>
                      <a:pt x="3" y="1"/>
                      <a:pt x="3" y="2"/>
                    </a:cubicBezTo>
                    <a:cubicBezTo>
                      <a:pt x="6" y="4"/>
                      <a:pt x="5" y="2"/>
                      <a:pt x="3" y="0"/>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127" name="Freeform 4627"/>
              <p:cNvSpPr>
                <a:spLocks/>
              </p:cNvSpPr>
              <p:nvPr/>
            </p:nvSpPr>
            <p:spPr bwMode="auto">
              <a:xfrm>
                <a:off x="3972" y="3681"/>
                <a:ext cx="2" cy="2"/>
              </a:xfrm>
              <a:custGeom>
                <a:avLst/>
                <a:gdLst>
                  <a:gd name="T0" fmla="*/ 8 w 13"/>
                  <a:gd name="T1" fmla="*/ 11 h 13"/>
                  <a:gd name="T2" fmla="*/ 9 w 13"/>
                  <a:gd name="T3" fmla="*/ 11 h 13"/>
                  <a:gd name="T4" fmla="*/ 9 w 13"/>
                  <a:gd name="T5" fmla="*/ 10 h 13"/>
                  <a:gd name="T6" fmla="*/ 8 w 13"/>
                  <a:gd name="T7" fmla="*/ 8 h 13"/>
                  <a:gd name="T8" fmla="*/ 6 w 13"/>
                  <a:gd name="T9" fmla="*/ 8 h 13"/>
                  <a:gd name="T10" fmla="*/ 7 w 13"/>
                  <a:gd name="T11" fmla="*/ 6 h 13"/>
                  <a:gd name="T12" fmla="*/ 6 w 13"/>
                  <a:gd name="T13" fmla="*/ 6 h 13"/>
                  <a:gd name="T14" fmla="*/ 4 w 13"/>
                  <a:gd name="T15" fmla="*/ 4 h 13"/>
                  <a:gd name="T16" fmla="*/ 6 w 13"/>
                  <a:gd name="T17" fmla="*/ 5 h 13"/>
                  <a:gd name="T18" fmla="*/ 9 w 13"/>
                  <a:gd name="T19" fmla="*/ 6 h 13"/>
                  <a:gd name="T20" fmla="*/ 11 w 13"/>
                  <a:gd name="T21" fmla="*/ 9 h 13"/>
                  <a:gd name="T22" fmla="*/ 13 w 13"/>
                  <a:gd name="T23" fmla="*/ 11 h 13"/>
                  <a:gd name="T24" fmla="*/ 12 w 13"/>
                  <a:gd name="T25" fmla="*/ 9 h 13"/>
                  <a:gd name="T26" fmla="*/ 11 w 13"/>
                  <a:gd name="T27" fmla="*/ 6 h 13"/>
                  <a:gd name="T28" fmla="*/ 9 w 13"/>
                  <a:gd name="T29" fmla="*/ 3 h 13"/>
                  <a:gd name="T30" fmla="*/ 6 w 13"/>
                  <a:gd name="T31" fmla="*/ 1 h 13"/>
                  <a:gd name="T32" fmla="*/ 4 w 13"/>
                  <a:gd name="T33" fmla="*/ 0 h 13"/>
                  <a:gd name="T34" fmla="*/ 3 w 13"/>
                  <a:gd name="T35" fmla="*/ 0 h 13"/>
                  <a:gd name="T36" fmla="*/ 1 w 13"/>
                  <a:gd name="T37" fmla="*/ 4 h 13"/>
                  <a:gd name="T38" fmla="*/ 0 w 13"/>
                  <a:gd name="T39" fmla="*/ 5 h 13"/>
                  <a:gd name="T40" fmla="*/ 1 w 13"/>
                  <a:gd name="T41" fmla="*/ 6 h 13"/>
                  <a:gd name="T42" fmla="*/ 5 w 13"/>
                  <a:gd name="T43" fmla="*/ 8 h 13"/>
                  <a:gd name="T44" fmla="*/ 5 w 13"/>
                  <a:gd name="T45" fmla="*/ 9 h 13"/>
                  <a:gd name="T46" fmla="*/ 7 w 13"/>
                  <a:gd name="T47" fmla="*/ 11 h 13"/>
                  <a:gd name="T48" fmla="*/ 8 w 13"/>
                  <a:gd name="T49" fmla="*/ 13 h 13"/>
                  <a:gd name="T50" fmla="*/ 8 w 13"/>
                  <a:gd name="T51" fmla="*/ 1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3" h="13">
                    <a:moveTo>
                      <a:pt x="8" y="11"/>
                    </a:moveTo>
                    <a:cubicBezTo>
                      <a:pt x="8" y="11"/>
                      <a:pt x="9" y="11"/>
                      <a:pt x="9" y="11"/>
                    </a:cubicBezTo>
                    <a:cubicBezTo>
                      <a:pt x="10" y="10"/>
                      <a:pt x="9" y="10"/>
                      <a:pt x="9" y="10"/>
                    </a:cubicBezTo>
                    <a:cubicBezTo>
                      <a:pt x="8" y="9"/>
                      <a:pt x="9" y="8"/>
                      <a:pt x="8" y="8"/>
                    </a:cubicBezTo>
                    <a:cubicBezTo>
                      <a:pt x="8" y="8"/>
                      <a:pt x="7" y="8"/>
                      <a:pt x="6" y="8"/>
                    </a:cubicBezTo>
                    <a:cubicBezTo>
                      <a:pt x="6" y="8"/>
                      <a:pt x="7" y="7"/>
                      <a:pt x="7" y="6"/>
                    </a:cubicBezTo>
                    <a:cubicBezTo>
                      <a:pt x="6" y="6"/>
                      <a:pt x="6" y="6"/>
                      <a:pt x="6" y="6"/>
                    </a:cubicBezTo>
                    <a:cubicBezTo>
                      <a:pt x="5" y="6"/>
                      <a:pt x="4" y="4"/>
                      <a:pt x="4" y="4"/>
                    </a:cubicBezTo>
                    <a:cubicBezTo>
                      <a:pt x="5" y="4"/>
                      <a:pt x="6" y="5"/>
                      <a:pt x="6" y="5"/>
                    </a:cubicBezTo>
                    <a:cubicBezTo>
                      <a:pt x="7" y="6"/>
                      <a:pt x="7" y="6"/>
                      <a:pt x="9" y="6"/>
                    </a:cubicBezTo>
                    <a:cubicBezTo>
                      <a:pt x="10" y="7"/>
                      <a:pt x="10" y="8"/>
                      <a:pt x="11" y="9"/>
                    </a:cubicBezTo>
                    <a:cubicBezTo>
                      <a:pt x="11" y="9"/>
                      <a:pt x="12" y="11"/>
                      <a:pt x="13" y="11"/>
                    </a:cubicBezTo>
                    <a:cubicBezTo>
                      <a:pt x="13" y="11"/>
                      <a:pt x="12" y="9"/>
                      <a:pt x="12" y="9"/>
                    </a:cubicBezTo>
                    <a:cubicBezTo>
                      <a:pt x="12" y="8"/>
                      <a:pt x="12" y="7"/>
                      <a:pt x="11" y="6"/>
                    </a:cubicBezTo>
                    <a:cubicBezTo>
                      <a:pt x="10" y="6"/>
                      <a:pt x="10" y="5"/>
                      <a:pt x="9" y="3"/>
                    </a:cubicBezTo>
                    <a:cubicBezTo>
                      <a:pt x="8" y="2"/>
                      <a:pt x="7" y="2"/>
                      <a:pt x="6" y="1"/>
                    </a:cubicBezTo>
                    <a:cubicBezTo>
                      <a:pt x="5" y="1"/>
                      <a:pt x="5" y="0"/>
                      <a:pt x="4" y="0"/>
                    </a:cubicBezTo>
                    <a:cubicBezTo>
                      <a:pt x="3" y="0"/>
                      <a:pt x="4" y="0"/>
                      <a:pt x="3" y="0"/>
                    </a:cubicBezTo>
                    <a:cubicBezTo>
                      <a:pt x="2" y="1"/>
                      <a:pt x="2" y="3"/>
                      <a:pt x="1" y="4"/>
                    </a:cubicBezTo>
                    <a:cubicBezTo>
                      <a:pt x="1" y="4"/>
                      <a:pt x="0" y="4"/>
                      <a:pt x="0" y="5"/>
                    </a:cubicBezTo>
                    <a:cubicBezTo>
                      <a:pt x="0" y="6"/>
                      <a:pt x="1" y="6"/>
                      <a:pt x="1" y="6"/>
                    </a:cubicBezTo>
                    <a:cubicBezTo>
                      <a:pt x="2" y="7"/>
                      <a:pt x="4" y="7"/>
                      <a:pt x="5" y="8"/>
                    </a:cubicBezTo>
                    <a:cubicBezTo>
                      <a:pt x="5" y="9"/>
                      <a:pt x="5" y="9"/>
                      <a:pt x="5" y="9"/>
                    </a:cubicBezTo>
                    <a:cubicBezTo>
                      <a:pt x="5" y="10"/>
                      <a:pt x="6" y="10"/>
                      <a:pt x="7" y="11"/>
                    </a:cubicBezTo>
                    <a:cubicBezTo>
                      <a:pt x="7" y="11"/>
                      <a:pt x="7" y="12"/>
                      <a:pt x="8" y="13"/>
                    </a:cubicBezTo>
                    <a:cubicBezTo>
                      <a:pt x="8" y="12"/>
                      <a:pt x="8" y="12"/>
                      <a:pt x="8" y="11"/>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128" name="Freeform 4628"/>
              <p:cNvSpPr>
                <a:spLocks/>
              </p:cNvSpPr>
              <p:nvPr/>
            </p:nvSpPr>
            <p:spPr bwMode="auto">
              <a:xfrm>
                <a:off x="3974" y="3683"/>
                <a:ext cx="1" cy="0"/>
              </a:xfrm>
              <a:custGeom>
                <a:avLst/>
                <a:gdLst>
                  <a:gd name="T0" fmla="*/ 2 w 3"/>
                  <a:gd name="T1" fmla="*/ 2 h 3"/>
                  <a:gd name="T2" fmla="*/ 0 w 3"/>
                  <a:gd name="T3" fmla="*/ 1 h 3"/>
                  <a:gd name="T4" fmla="*/ 2 w 3"/>
                  <a:gd name="T5" fmla="*/ 2 h 3"/>
                </a:gdLst>
                <a:ahLst/>
                <a:cxnLst>
                  <a:cxn ang="0">
                    <a:pos x="T0" y="T1"/>
                  </a:cxn>
                  <a:cxn ang="0">
                    <a:pos x="T2" y="T3"/>
                  </a:cxn>
                  <a:cxn ang="0">
                    <a:pos x="T4" y="T5"/>
                  </a:cxn>
                </a:cxnLst>
                <a:rect l="0" t="0" r="r" b="b"/>
                <a:pathLst>
                  <a:path w="3" h="3">
                    <a:moveTo>
                      <a:pt x="2" y="2"/>
                    </a:moveTo>
                    <a:cubicBezTo>
                      <a:pt x="3" y="1"/>
                      <a:pt x="1" y="0"/>
                      <a:pt x="0" y="1"/>
                    </a:cubicBezTo>
                    <a:cubicBezTo>
                      <a:pt x="0" y="2"/>
                      <a:pt x="1" y="3"/>
                      <a:pt x="2" y="2"/>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129" name="Freeform 4629"/>
              <p:cNvSpPr>
                <a:spLocks/>
              </p:cNvSpPr>
              <p:nvPr/>
            </p:nvSpPr>
            <p:spPr bwMode="auto">
              <a:xfrm>
                <a:off x="3965" y="3676"/>
                <a:ext cx="7" cy="5"/>
              </a:xfrm>
              <a:custGeom>
                <a:avLst/>
                <a:gdLst>
                  <a:gd name="T0" fmla="*/ 55 w 57"/>
                  <a:gd name="T1" fmla="*/ 33 h 38"/>
                  <a:gd name="T2" fmla="*/ 50 w 57"/>
                  <a:gd name="T3" fmla="*/ 31 h 38"/>
                  <a:gd name="T4" fmla="*/ 49 w 57"/>
                  <a:gd name="T5" fmla="*/ 29 h 38"/>
                  <a:gd name="T6" fmla="*/ 47 w 57"/>
                  <a:gd name="T7" fmla="*/ 27 h 38"/>
                  <a:gd name="T8" fmla="*/ 46 w 57"/>
                  <a:gd name="T9" fmla="*/ 22 h 38"/>
                  <a:gd name="T10" fmla="*/ 41 w 57"/>
                  <a:gd name="T11" fmla="*/ 19 h 38"/>
                  <a:gd name="T12" fmla="*/ 37 w 57"/>
                  <a:gd name="T13" fmla="*/ 15 h 38"/>
                  <a:gd name="T14" fmla="*/ 31 w 57"/>
                  <a:gd name="T15" fmla="*/ 13 h 38"/>
                  <a:gd name="T16" fmla="*/ 19 w 57"/>
                  <a:gd name="T17" fmla="*/ 10 h 38"/>
                  <a:gd name="T18" fmla="*/ 6 w 57"/>
                  <a:gd name="T19" fmla="*/ 7 h 38"/>
                  <a:gd name="T20" fmla="*/ 2 w 57"/>
                  <a:gd name="T21" fmla="*/ 5 h 38"/>
                  <a:gd name="T22" fmla="*/ 0 w 57"/>
                  <a:gd name="T23" fmla="*/ 1 h 38"/>
                  <a:gd name="T24" fmla="*/ 0 w 57"/>
                  <a:gd name="T25" fmla="*/ 4 h 38"/>
                  <a:gd name="T26" fmla="*/ 2 w 57"/>
                  <a:gd name="T27" fmla="*/ 7 h 38"/>
                  <a:gd name="T28" fmla="*/ 9 w 57"/>
                  <a:gd name="T29" fmla="*/ 12 h 38"/>
                  <a:gd name="T30" fmla="*/ 38 w 57"/>
                  <a:gd name="T31" fmla="*/ 26 h 38"/>
                  <a:gd name="T32" fmla="*/ 43 w 57"/>
                  <a:gd name="T33" fmla="*/ 29 h 38"/>
                  <a:gd name="T34" fmla="*/ 45 w 57"/>
                  <a:gd name="T35" fmla="*/ 35 h 38"/>
                  <a:gd name="T36" fmla="*/ 51 w 57"/>
                  <a:gd name="T37" fmla="*/ 36 h 38"/>
                  <a:gd name="T38" fmla="*/ 56 w 57"/>
                  <a:gd name="T39" fmla="*/ 34 h 38"/>
                  <a:gd name="T40" fmla="*/ 55 w 57"/>
                  <a:gd name="T41" fmla="*/ 35 h 38"/>
                  <a:gd name="T42" fmla="*/ 55 w 57"/>
                  <a:gd name="T43" fmla="*/ 33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7" h="38">
                    <a:moveTo>
                      <a:pt x="55" y="33"/>
                    </a:moveTo>
                    <a:cubicBezTo>
                      <a:pt x="53" y="33"/>
                      <a:pt x="51" y="32"/>
                      <a:pt x="50" y="31"/>
                    </a:cubicBezTo>
                    <a:cubicBezTo>
                      <a:pt x="49" y="30"/>
                      <a:pt x="50" y="30"/>
                      <a:pt x="49" y="29"/>
                    </a:cubicBezTo>
                    <a:cubicBezTo>
                      <a:pt x="49" y="29"/>
                      <a:pt x="48" y="28"/>
                      <a:pt x="47" y="27"/>
                    </a:cubicBezTo>
                    <a:cubicBezTo>
                      <a:pt x="46" y="26"/>
                      <a:pt x="47" y="24"/>
                      <a:pt x="46" y="22"/>
                    </a:cubicBezTo>
                    <a:cubicBezTo>
                      <a:pt x="45" y="18"/>
                      <a:pt x="44" y="19"/>
                      <a:pt x="41" y="19"/>
                    </a:cubicBezTo>
                    <a:cubicBezTo>
                      <a:pt x="39" y="18"/>
                      <a:pt x="38" y="17"/>
                      <a:pt x="37" y="15"/>
                    </a:cubicBezTo>
                    <a:cubicBezTo>
                      <a:pt x="35" y="13"/>
                      <a:pt x="34" y="13"/>
                      <a:pt x="31" y="13"/>
                    </a:cubicBezTo>
                    <a:cubicBezTo>
                      <a:pt x="27" y="13"/>
                      <a:pt x="23" y="11"/>
                      <a:pt x="19" y="10"/>
                    </a:cubicBezTo>
                    <a:cubicBezTo>
                      <a:pt x="15" y="8"/>
                      <a:pt x="10" y="9"/>
                      <a:pt x="6" y="7"/>
                    </a:cubicBezTo>
                    <a:cubicBezTo>
                      <a:pt x="4" y="7"/>
                      <a:pt x="3" y="7"/>
                      <a:pt x="2" y="5"/>
                    </a:cubicBezTo>
                    <a:cubicBezTo>
                      <a:pt x="1" y="4"/>
                      <a:pt x="2" y="2"/>
                      <a:pt x="0" y="1"/>
                    </a:cubicBezTo>
                    <a:cubicBezTo>
                      <a:pt x="0" y="0"/>
                      <a:pt x="0" y="4"/>
                      <a:pt x="0" y="4"/>
                    </a:cubicBezTo>
                    <a:cubicBezTo>
                      <a:pt x="0" y="5"/>
                      <a:pt x="1" y="6"/>
                      <a:pt x="2" y="7"/>
                    </a:cubicBezTo>
                    <a:cubicBezTo>
                      <a:pt x="4" y="9"/>
                      <a:pt x="6" y="11"/>
                      <a:pt x="9" y="12"/>
                    </a:cubicBezTo>
                    <a:cubicBezTo>
                      <a:pt x="19" y="16"/>
                      <a:pt x="29" y="21"/>
                      <a:pt x="38" y="26"/>
                    </a:cubicBezTo>
                    <a:cubicBezTo>
                      <a:pt x="40" y="27"/>
                      <a:pt x="42" y="27"/>
                      <a:pt x="43" y="29"/>
                    </a:cubicBezTo>
                    <a:cubicBezTo>
                      <a:pt x="44" y="31"/>
                      <a:pt x="44" y="33"/>
                      <a:pt x="45" y="35"/>
                    </a:cubicBezTo>
                    <a:cubicBezTo>
                      <a:pt x="46" y="38"/>
                      <a:pt x="48" y="37"/>
                      <a:pt x="51" y="36"/>
                    </a:cubicBezTo>
                    <a:cubicBezTo>
                      <a:pt x="52" y="36"/>
                      <a:pt x="57" y="37"/>
                      <a:pt x="56" y="34"/>
                    </a:cubicBezTo>
                    <a:cubicBezTo>
                      <a:pt x="56" y="35"/>
                      <a:pt x="55" y="34"/>
                      <a:pt x="55" y="35"/>
                    </a:cubicBezTo>
                    <a:cubicBezTo>
                      <a:pt x="55" y="34"/>
                      <a:pt x="55" y="33"/>
                      <a:pt x="55" y="33"/>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130" name="Freeform 4630"/>
              <p:cNvSpPr>
                <a:spLocks/>
              </p:cNvSpPr>
              <p:nvPr/>
            </p:nvSpPr>
            <p:spPr bwMode="auto">
              <a:xfrm>
                <a:off x="3971" y="3678"/>
                <a:ext cx="1" cy="1"/>
              </a:xfrm>
              <a:custGeom>
                <a:avLst/>
                <a:gdLst>
                  <a:gd name="T0" fmla="*/ 0 w 5"/>
                  <a:gd name="T1" fmla="*/ 1 h 4"/>
                  <a:gd name="T2" fmla="*/ 2 w 5"/>
                  <a:gd name="T3" fmla="*/ 3 h 4"/>
                  <a:gd name="T4" fmla="*/ 3 w 5"/>
                  <a:gd name="T5" fmla="*/ 4 h 4"/>
                  <a:gd name="T6" fmla="*/ 5 w 5"/>
                  <a:gd name="T7" fmla="*/ 4 h 4"/>
                  <a:gd name="T8" fmla="*/ 4 w 5"/>
                  <a:gd name="T9" fmla="*/ 0 h 4"/>
                  <a:gd name="T10" fmla="*/ 3 w 5"/>
                  <a:gd name="T11" fmla="*/ 1 h 4"/>
                  <a:gd name="T12" fmla="*/ 2 w 5"/>
                  <a:gd name="T13" fmla="*/ 0 h 4"/>
                  <a:gd name="T14" fmla="*/ 0 w 5"/>
                  <a:gd name="T15" fmla="*/ 1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4">
                    <a:moveTo>
                      <a:pt x="0" y="1"/>
                    </a:moveTo>
                    <a:cubicBezTo>
                      <a:pt x="0" y="3"/>
                      <a:pt x="1" y="3"/>
                      <a:pt x="2" y="3"/>
                    </a:cubicBezTo>
                    <a:cubicBezTo>
                      <a:pt x="3" y="3"/>
                      <a:pt x="3" y="4"/>
                      <a:pt x="3" y="4"/>
                    </a:cubicBezTo>
                    <a:cubicBezTo>
                      <a:pt x="4" y="4"/>
                      <a:pt x="5" y="4"/>
                      <a:pt x="5" y="4"/>
                    </a:cubicBezTo>
                    <a:cubicBezTo>
                      <a:pt x="5" y="2"/>
                      <a:pt x="3" y="3"/>
                      <a:pt x="4" y="0"/>
                    </a:cubicBezTo>
                    <a:cubicBezTo>
                      <a:pt x="4" y="0"/>
                      <a:pt x="3" y="1"/>
                      <a:pt x="3" y="1"/>
                    </a:cubicBezTo>
                    <a:cubicBezTo>
                      <a:pt x="2" y="1"/>
                      <a:pt x="2" y="0"/>
                      <a:pt x="2" y="0"/>
                    </a:cubicBezTo>
                    <a:cubicBezTo>
                      <a:pt x="2" y="0"/>
                      <a:pt x="1" y="1"/>
                      <a:pt x="0" y="1"/>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131" name="Freeform 4631"/>
              <p:cNvSpPr>
                <a:spLocks/>
              </p:cNvSpPr>
              <p:nvPr/>
            </p:nvSpPr>
            <p:spPr bwMode="auto">
              <a:xfrm>
                <a:off x="3971" y="3680"/>
                <a:ext cx="1" cy="0"/>
              </a:xfrm>
              <a:custGeom>
                <a:avLst/>
                <a:gdLst>
                  <a:gd name="T0" fmla="*/ 5 w 6"/>
                  <a:gd name="T1" fmla="*/ 5 h 6"/>
                  <a:gd name="T2" fmla="*/ 6 w 6"/>
                  <a:gd name="T3" fmla="*/ 2 h 6"/>
                  <a:gd name="T4" fmla="*/ 4 w 6"/>
                  <a:gd name="T5" fmla="*/ 1 h 6"/>
                  <a:gd name="T6" fmla="*/ 4 w 6"/>
                  <a:gd name="T7" fmla="*/ 3 h 6"/>
                  <a:gd name="T8" fmla="*/ 1 w 6"/>
                  <a:gd name="T9" fmla="*/ 4 h 6"/>
                  <a:gd name="T10" fmla="*/ 5 w 6"/>
                  <a:gd name="T11" fmla="*/ 5 h 6"/>
                </a:gdLst>
                <a:ahLst/>
                <a:cxnLst>
                  <a:cxn ang="0">
                    <a:pos x="T0" y="T1"/>
                  </a:cxn>
                  <a:cxn ang="0">
                    <a:pos x="T2" y="T3"/>
                  </a:cxn>
                  <a:cxn ang="0">
                    <a:pos x="T4" y="T5"/>
                  </a:cxn>
                  <a:cxn ang="0">
                    <a:pos x="T6" y="T7"/>
                  </a:cxn>
                  <a:cxn ang="0">
                    <a:pos x="T8" y="T9"/>
                  </a:cxn>
                  <a:cxn ang="0">
                    <a:pos x="T10" y="T11"/>
                  </a:cxn>
                </a:cxnLst>
                <a:rect l="0" t="0" r="r" b="b"/>
                <a:pathLst>
                  <a:path w="6" h="6">
                    <a:moveTo>
                      <a:pt x="5" y="5"/>
                    </a:moveTo>
                    <a:cubicBezTo>
                      <a:pt x="6" y="4"/>
                      <a:pt x="6" y="4"/>
                      <a:pt x="6" y="2"/>
                    </a:cubicBezTo>
                    <a:cubicBezTo>
                      <a:pt x="6" y="2"/>
                      <a:pt x="6" y="0"/>
                      <a:pt x="4" y="1"/>
                    </a:cubicBezTo>
                    <a:cubicBezTo>
                      <a:pt x="4" y="2"/>
                      <a:pt x="4" y="3"/>
                      <a:pt x="4" y="3"/>
                    </a:cubicBezTo>
                    <a:cubicBezTo>
                      <a:pt x="3" y="4"/>
                      <a:pt x="2" y="3"/>
                      <a:pt x="1" y="4"/>
                    </a:cubicBezTo>
                    <a:cubicBezTo>
                      <a:pt x="0" y="5"/>
                      <a:pt x="4" y="6"/>
                      <a:pt x="5" y="5"/>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132" name="Freeform 4632"/>
              <p:cNvSpPr>
                <a:spLocks/>
              </p:cNvSpPr>
              <p:nvPr/>
            </p:nvSpPr>
            <p:spPr bwMode="auto">
              <a:xfrm>
                <a:off x="3973" y="3679"/>
                <a:ext cx="1" cy="1"/>
              </a:xfrm>
              <a:custGeom>
                <a:avLst/>
                <a:gdLst>
                  <a:gd name="T0" fmla="*/ 4 w 5"/>
                  <a:gd name="T1" fmla="*/ 1 h 6"/>
                  <a:gd name="T2" fmla="*/ 2 w 5"/>
                  <a:gd name="T3" fmla="*/ 2 h 6"/>
                  <a:gd name="T4" fmla="*/ 0 w 5"/>
                  <a:gd name="T5" fmla="*/ 2 h 6"/>
                  <a:gd name="T6" fmla="*/ 1 w 5"/>
                  <a:gd name="T7" fmla="*/ 6 h 6"/>
                  <a:gd name="T8" fmla="*/ 4 w 5"/>
                  <a:gd name="T9" fmla="*/ 5 h 6"/>
                  <a:gd name="T10" fmla="*/ 5 w 5"/>
                  <a:gd name="T11" fmla="*/ 5 h 6"/>
                  <a:gd name="T12" fmla="*/ 5 w 5"/>
                  <a:gd name="T13" fmla="*/ 3 h 6"/>
                  <a:gd name="T14" fmla="*/ 5 w 5"/>
                  <a:gd name="T15" fmla="*/ 0 h 6"/>
                  <a:gd name="T16" fmla="*/ 4 w 5"/>
                  <a:gd name="T17" fmla="*/ 1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6">
                    <a:moveTo>
                      <a:pt x="4" y="1"/>
                    </a:moveTo>
                    <a:cubicBezTo>
                      <a:pt x="3" y="2"/>
                      <a:pt x="2" y="1"/>
                      <a:pt x="2" y="2"/>
                    </a:cubicBezTo>
                    <a:cubicBezTo>
                      <a:pt x="1" y="2"/>
                      <a:pt x="1" y="2"/>
                      <a:pt x="0" y="2"/>
                    </a:cubicBezTo>
                    <a:cubicBezTo>
                      <a:pt x="0" y="3"/>
                      <a:pt x="0" y="5"/>
                      <a:pt x="1" y="6"/>
                    </a:cubicBezTo>
                    <a:cubicBezTo>
                      <a:pt x="2" y="6"/>
                      <a:pt x="3" y="6"/>
                      <a:pt x="4" y="5"/>
                    </a:cubicBezTo>
                    <a:cubicBezTo>
                      <a:pt x="5" y="5"/>
                      <a:pt x="5" y="6"/>
                      <a:pt x="5" y="5"/>
                    </a:cubicBezTo>
                    <a:cubicBezTo>
                      <a:pt x="5" y="4"/>
                      <a:pt x="5" y="3"/>
                      <a:pt x="5" y="3"/>
                    </a:cubicBezTo>
                    <a:cubicBezTo>
                      <a:pt x="5" y="2"/>
                      <a:pt x="5" y="1"/>
                      <a:pt x="5" y="0"/>
                    </a:cubicBezTo>
                    <a:cubicBezTo>
                      <a:pt x="4" y="0"/>
                      <a:pt x="4" y="1"/>
                      <a:pt x="4" y="1"/>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133" name="Freeform 4633"/>
              <p:cNvSpPr>
                <a:spLocks/>
              </p:cNvSpPr>
              <p:nvPr/>
            </p:nvSpPr>
            <p:spPr bwMode="auto">
              <a:xfrm>
                <a:off x="3973" y="3680"/>
                <a:ext cx="1" cy="1"/>
              </a:xfrm>
              <a:custGeom>
                <a:avLst/>
                <a:gdLst>
                  <a:gd name="T0" fmla="*/ 1 w 6"/>
                  <a:gd name="T1" fmla="*/ 0 h 5"/>
                  <a:gd name="T2" fmla="*/ 1 w 6"/>
                  <a:gd name="T3" fmla="*/ 4 h 5"/>
                  <a:gd name="T4" fmla="*/ 3 w 6"/>
                  <a:gd name="T5" fmla="*/ 4 h 5"/>
                  <a:gd name="T6" fmla="*/ 6 w 6"/>
                  <a:gd name="T7" fmla="*/ 3 h 5"/>
                  <a:gd name="T8" fmla="*/ 4 w 6"/>
                  <a:gd name="T9" fmla="*/ 2 h 5"/>
                  <a:gd name="T10" fmla="*/ 3 w 6"/>
                  <a:gd name="T11" fmla="*/ 2 h 5"/>
                  <a:gd name="T12" fmla="*/ 1 w 6"/>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6" h="5">
                    <a:moveTo>
                      <a:pt x="1" y="0"/>
                    </a:moveTo>
                    <a:cubicBezTo>
                      <a:pt x="0" y="1"/>
                      <a:pt x="1" y="4"/>
                      <a:pt x="1" y="4"/>
                    </a:cubicBezTo>
                    <a:cubicBezTo>
                      <a:pt x="2" y="5"/>
                      <a:pt x="2" y="4"/>
                      <a:pt x="3" y="4"/>
                    </a:cubicBezTo>
                    <a:cubicBezTo>
                      <a:pt x="4" y="3"/>
                      <a:pt x="5" y="4"/>
                      <a:pt x="6" y="3"/>
                    </a:cubicBezTo>
                    <a:cubicBezTo>
                      <a:pt x="6" y="3"/>
                      <a:pt x="5" y="2"/>
                      <a:pt x="4" y="2"/>
                    </a:cubicBezTo>
                    <a:cubicBezTo>
                      <a:pt x="4" y="2"/>
                      <a:pt x="4" y="2"/>
                      <a:pt x="3" y="2"/>
                    </a:cubicBezTo>
                    <a:cubicBezTo>
                      <a:pt x="4" y="0"/>
                      <a:pt x="2" y="1"/>
                      <a:pt x="1" y="0"/>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134" name="Freeform 4634"/>
              <p:cNvSpPr>
                <a:spLocks/>
              </p:cNvSpPr>
              <p:nvPr/>
            </p:nvSpPr>
            <p:spPr bwMode="auto">
              <a:xfrm>
                <a:off x="3973" y="3680"/>
                <a:ext cx="0" cy="0"/>
              </a:xfrm>
              <a:custGeom>
                <a:avLst/>
                <a:gdLst>
                  <a:gd name="T0" fmla="*/ 0 w 2"/>
                  <a:gd name="T1" fmla="*/ 1 h 3"/>
                  <a:gd name="T2" fmla="*/ 0 w 2"/>
                  <a:gd name="T3" fmla="*/ 2 h 3"/>
                  <a:gd name="T4" fmla="*/ 0 w 2"/>
                  <a:gd name="T5" fmla="*/ 1 h 3"/>
                </a:gdLst>
                <a:ahLst/>
                <a:cxnLst>
                  <a:cxn ang="0">
                    <a:pos x="T0" y="T1"/>
                  </a:cxn>
                  <a:cxn ang="0">
                    <a:pos x="T2" y="T3"/>
                  </a:cxn>
                  <a:cxn ang="0">
                    <a:pos x="T4" y="T5"/>
                  </a:cxn>
                </a:cxnLst>
                <a:rect l="0" t="0" r="r" b="b"/>
                <a:pathLst>
                  <a:path w="2" h="3">
                    <a:moveTo>
                      <a:pt x="0" y="1"/>
                    </a:moveTo>
                    <a:cubicBezTo>
                      <a:pt x="0" y="1"/>
                      <a:pt x="0" y="2"/>
                      <a:pt x="0" y="2"/>
                    </a:cubicBezTo>
                    <a:cubicBezTo>
                      <a:pt x="1" y="3"/>
                      <a:pt x="2" y="0"/>
                      <a:pt x="0" y="1"/>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135" name="Freeform 4635"/>
              <p:cNvSpPr>
                <a:spLocks/>
              </p:cNvSpPr>
              <p:nvPr/>
            </p:nvSpPr>
            <p:spPr bwMode="auto">
              <a:xfrm>
                <a:off x="3958" y="3674"/>
                <a:ext cx="1" cy="1"/>
              </a:xfrm>
              <a:custGeom>
                <a:avLst/>
                <a:gdLst>
                  <a:gd name="T0" fmla="*/ 2 w 7"/>
                  <a:gd name="T1" fmla="*/ 6 h 7"/>
                  <a:gd name="T2" fmla="*/ 4 w 7"/>
                  <a:gd name="T3" fmla="*/ 5 h 7"/>
                  <a:gd name="T4" fmla="*/ 6 w 7"/>
                  <a:gd name="T5" fmla="*/ 4 h 7"/>
                  <a:gd name="T6" fmla="*/ 2 w 7"/>
                  <a:gd name="T7" fmla="*/ 6 h 7"/>
                </a:gdLst>
                <a:ahLst/>
                <a:cxnLst>
                  <a:cxn ang="0">
                    <a:pos x="T0" y="T1"/>
                  </a:cxn>
                  <a:cxn ang="0">
                    <a:pos x="T2" y="T3"/>
                  </a:cxn>
                  <a:cxn ang="0">
                    <a:pos x="T4" y="T5"/>
                  </a:cxn>
                  <a:cxn ang="0">
                    <a:pos x="T6" y="T7"/>
                  </a:cxn>
                </a:cxnLst>
                <a:rect l="0" t="0" r="r" b="b"/>
                <a:pathLst>
                  <a:path w="7" h="7">
                    <a:moveTo>
                      <a:pt x="2" y="6"/>
                    </a:moveTo>
                    <a:cubicBezTo>
                      <a:pt x="3" y="7"/>
                      <a:pt x="4" y="6"/>
                      <a:pt x="4" y="5"/>
                    </a:cubicBezTo>
                    <a:cubicBezTo>
                      <a:pt x="6" y="5"/>
                      <a:pt x="7" y="5"/>
                      <a:pt x="6" y="4"/>
                    </a:cubicBezTo>
                    <a:cubicBezTo>
                      <a:pt x="6" y="0"/>
                      <a:pt x="0" y="4"/>
                      <a:pt x="2" y="6"/>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136" name="Freeform 4636"/>
              <p:cNvSpPr>
                <a:spLocks/>
              </p:cNvSpPr>
              <p:nvPr/>
            </p:nvSpPr>
            <p:spPr bwMode="auto">
              <a:xfrm>
                <a:off x="3957" y="3674"/>
                <a:ext cx="1" cy="1"/>
              </a:xfrm>
              <a:custGeom>
                <a:avLst/>
                <a:gdLst>
                  <a:gd name="T0" fmla="*/ 3 w 3"/>
                  <a:gd name="T1" fmla="*/ 3 h 6"/>
                  <a:gd name="T2" fmla="*/ 0 w 3"/>
                  <a:gd name="T3" fmla="*/ 0 h 6"/>
                  <a:gd name="T4" fmla="*/ 0 w 3"/>
                  <a:gd name="T5" fmla="*/ 3 h 6"/>
                  <a:gd name="T6" fmla="*/ 3 w 3"/>
                  <a:gd name="T7" fmla="*/ 6 h 6"/>
                  <a:gd name="T8" fmla="*/ 3 w 3"/>
                  <a:gd name="T9" fmla="*/ 3 h 6"/>
                </a:gdLst>
                <a:ahLst/>
                <a:cxnLst>
                  <a:cxn ang="0">
                    <a:pos x="T0" y="T1"/>
                  </a:cxn>
                  <a:cxn ang="0">
                    <a:pos x="T2" y="T3"/>
                  </a:cxn>
                  <a:cxn ang="0">
                    <a:pos x="T4" y="T5"/>
                  </a:cxn>
                  <a:cxn ang="0">
                    <a:pos x="T6" y="T7"/>
                  </a:cxn>
                  <a:cxn ang="0">
                    <a:pos x="T8" y="T9"/>
                  </a:cxn>
                </a:cxnLst>
                <a:rect l="0" t="0" r="r" b="b"/>
                <a:pathLst>
                  <a:path w="3" h="6">
                    <a:moveTo>
                      <a:pt x="3" y="3"/>
                    </a:moveTo>
                    <a:cubicBezTo>
                      <a:pt x="2" y="2"/>
                      <a:pt x="1" y="1"/>
                      <a:pt x="0" y="0"/>
                    </a:cubicBezTo>
                    <a:cubicBezTo>
                      <a:pt x="0" y="0"/>
                      <a:pt x="0" y="2"/>
                      <a:pt x="0" y="3"/>
                    </a:cubicBezTo>
                    <a:cubicBezTo>
                      <a:pt x="0" y="4"/>
                      <a:pt x="2" y="6"/>
                      <a:pt x="3" y="6"/>
                    </a:cubicBezTo>
                    <a:cubicBezTo>
                      <a:pt x="2" y="6"/>
                      <a:pt x="3" y="4"/>
                      <a:pt x="3" y="3"/>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137" name="Freeform 4637"/>
              <p:cNvSpPr>
                <a:spLocks/>
              </p:cNvSpPr>
              <p:nvPr/>
            </p:nvSpPr>
            <p:spPr bwMode="auto">
              <a:xfrm>
                <a:off x="3958" y="3675"/>
                <a:ext cx="2" cy="1"/>
              </a:xfrm>
              <a:custGeom>
                <a:avLst/>
                <a:gdLst>
                  <a:gd name="T0" fmla="*/ 0 w 8"/>
                  <a:gd name="T1" fmla="*/ 3 h 5"/>
                  <a:gd name="T2" fmla="*/ 1 w 8"/>
                  <a:gd name="T3" fmla="*/ 4 h 5"/>
                  <a:gd name="T4" fmla="*/ 3 w 8"/>
                  <a:gd name="T5" fmla="*/ 4 h 5"/>
                  <a:gd name="T6" fmla="*/ 8 w 8"/>
                  <a:gd name="T7" fmla="*/ 0 h 5"/>
                  <a:gd name="T8" fmla="*/ 4 w 8"/>
                  <a:gd name="T9" fmla="*/ 2 h 5"/>
                  <a:gd name="T10" fmla="*/ 0 w 8"/>
                  <a:gd name="T11" fmla="*/ 3 h 5"/>
                </a:gdLst>
                <a:ahLst/>
                <a:cxnLst>
                  <a:cxn ang="0">
                    <a:pos x="T0" y="T1"/>
                  </a:cxn>
                  <a:cxn ang="0">
                    <a:pos x="T2" y="T3"/>
                  </a:cxn>
                  <a:cxn ang="0">
                    <a:pos x="T4" y="T5"/>
                  </a:cxn>
                  <a:cxn ang="0">
                    <a:pos x="T6" y="T7"/>
                  </a:cxn>
                  <a:cxn ang="0">
                    <a:pos x="T8" y="T9"/>
                  </a:cxn>
                  <a:cxn ang="0">
                    <a:pos x="T10" y="T11"/>
                  </a:cxn>
                </a:cxnLst>
                <a:rect l="0" t="0" r="r" b="b"/>
                <a:pathLst>
                  <a:path w="8" h="5">
                    <a:moveTo>
                      <a:pt x="0" y="3"/>
                    </a:moveTo>
                    <a:cubicBezTo>
                      <a:pt x="0" y="4"/>
                      <a:pt x="1" y="4"/>
                      <a:pt x="1" y="4"/>
                    </a:cubicBezTo>
                    <a:cubicBezTo>
                      <a:pt x="2" y="4"/>
                      <a:pt x="3" y="4"/>
                      <a:pt x="3" y="4"/>
                    </a:cubicBezTo>
                    <a:cubicBezTo>
                      <a:pt x="6" y="5"/>
                      <a:pt x="8" y="3"/>
                      <a:pt x="8" y="0"/>
                    </a:cubicBezTo>
                    <a:cubicBezTo>
                      <a:pt x="7" y="0"/>
                      <a:pt x="6" y="2"/>
                      <a:pt x="4" y="2"/>
                    </a:cubicBezTo>
                    <a:cubicBezTo>
                      <a:pt x="3" y="3"/>
                      <a:pt x="0" y="2"/>
                      <a:pt x="0" y="3"/>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138" name="Freeform 4638"/>
              <p:cNvSpPr>
                <a:spLocks/>
              </p:cNvSpPr>
              <p:nvPr/>
            </p:nvSpPr>
            <p:spPr bwMode="auto">
              <a:xfrm>
                <a:off x="3942" y="3669"/>
                <a:ext cx="3" cy="4"/>
              </a:xfrm>
              <a:custGeom>
                <a:avLst/>
                <a:gdLst>
                  <a:gd name="T0" fmla="*/ 17 w 21"/>
                  <a:gd name="T1" fmla="*/ 29 h 34"/>
                  <a:gd name="T2" fmla="*/ 15 w 21"/>
                  <a:gd name="T3" fmla="*/ 25 h 34"/>
                  <a:gd name="T4" fmla="*/ 13 w 21"/>
                  <a:gd name="T5" fmla="*/ 21 h 34"/>
                  <a:gd name="T6" fmla="*/ 11 w 21"/>
                  <a:gd name="T7" fmla="*/ 17 h 34"/>
                  <a:gd name="T8" fmla="*/ 13 w 21"/>
                  <a:gd name="T9" fmla="*/ 15 h 34"/>
                  <a:gd name="T10" fmla="*/ 11 w 21"/>
                  <a:gd name="T11" fmla="*/ 14 h 34"/>
                  <a:gd name="T12" fmla="*/ 10 w 21"/>
                  <a:gd name="T13" fmla="*/ 12 h 34"/>
                  <a:gd name="T14" fmla="*/ 9 w 21"/>
                  <a:gd name="T15" fmla="*/ 10 h 34"/>
                  <a:gd name="T16" fmla="*/ 7 w 21"/>
                  <a:gd name="T17" fmla="*/ 9 h 34"/>
                  <a:gd name="T18" fmla="*/ 5 w 21"/>
                  <a:gd name="T19" fmla="*/ 6 h 34"/>
                  <a:gd name="T20" fmla="*/ 7 w 21"/>
                  <a:gd name="T21" fmla="*/ 6 h 34"/>
                  <a:gd name="T22" fmla="*/ 1 w 21"/>
                  <a:gd name="T23" fmla="*/ 7 h 34"/>
                  <a:gd name="T24" fmla="*/ 4 w 21"/>
                  <a:gd name="T25" fmla="*/ 11 h 34"/>
                  <a:gd name="T26" fmla="*/ 5 w 21"/>
                  <a:gd name="T27" fmla="*/ 12 h 34"/>
                  <a:gd name="T28" fmla="*/ 6 w 21"/>
                  <a:gd name="T29" fmla="*/ 15 h 34"/>
                  <a:gd name="T30" fmla="*/ 9 w 21"/>
                  <a:gd name="T31" fmla="*/ 17 h 34"/>
                  <a:gd name="T32" fmla="*/ 12 w 21"/>
                  <a:gd name="T33" fmla="*/ 21 h 34"/>
                  <a:gd name="T34" fmla="*/ 14 w 21"/>
                  <a:gd name="T35" fmla="*/ 25 h 34"/>
                  <a:gd name="T36" fmla="*/ 16 w 21"/>
                  <a:gd name="T37" fmla="*/ 30 h 34"/>
                  <a:gd name="T38" fmla="*/ 18 w 21"/>
                  <a:gd name="T39" fmla="*/ 34 h 34"/>
                  <a:gd name="T40" fmla="*/ 21 w 21"/>
                  <a:gd name="T41" fmla="*/ 32 h 34"/>
                  <a:gd name="T42" fmla="*/ 17 w 21"/>
                  <a:gd name="T43" fmla="*/ 29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1" h="34">
                    <a:moveTo>
                      <a:pt x="17" y="29"/>
                    </a:moveTo>
                    <a:cubicBezTo>
                      <a:pt x="16" y="28"/>
                      <a:pt x="15" y="26"/>
                      <a:pt x="15" y="25"/>
                    </a:cubicBezTo>
                    <a:cubicBezTo>
                      <a:pt x="14" y="23"/>
                      <a:pt x="14" y="22"/>
                      <a:pt x="13" y="21"/>
                    </a:cubicBezTo>
                    <a:cubicBezTo>
                      <a:pt x="12" y="20"/>
                      <a:pt x="11" y="19"/>
                      <a:pt x="11" y="17"/>
                    </a:cubicBezTo>
                    <a:cubicBezTo>
                      <a:pt x="13" y="18"/>
                      <a:pt x="14" y="17"/>
                      <a:pt x="13" y="15"/>
                    </a:cubicBezTo>
                    <a:cubicBezTo>
                      <a:pt x="12" y="14"/>
                      <a:pt x="11" y="15"/>
                      <a:pt x="11" y="14"/>
                    </a:cubicBezTo>
                    <a:cubicBezTo>
                      <a:pt x="10" y="13"/>
                      <a:pt x="10" y="13"/>
                      <a:pt x="10" y="12"/>
                    </a:cubicBezTo>
                    <a:cubicBezTo>
                      <a:pt x="9" y="11"/>
                      <a:pt x="9" y="11"/>
                      <a:pt x="9" y="10"/>
                    </a:cubicBezTo>
                    <a:cubicBezTo>
                      <a:pt x="8" y="10"/>
                      <a:pt x="7" y="10"/>
                      <a:pt x="7" y="9"/>
                    </a:cubicBezTo>
                    <a:cubicBezTo>
                      <a:pt x="6" y="8"/>
                      <a:pt x="7" y="6"/>
                      <a:pt x="5" y="6"/>
                    </a:cubicBezTo>
                    <a:cubicBezTo>
                      <a:pt x="5" y="4"/>
                      <a:pt x="7" y="5"/>
                      <a:pt x="7" y="6"/>
                    </a:cubicBezTo>
                    <a:cubicBezTo>
                      <a:pt x="9" y="0"/>
                      <a:pt x="0" y="1"/>
                      <a:pt x="1" y="7"/>
                    </a:cubicBezTo>
                    <a:cubicBezTo>
                      <a:pt x="2" y="8"/>
                      <a:pt x="3" y="10"/>
                      <a:pt x="4" y="11"/>
                    </a:cubicBezTo>
                    <a:cubicBezTo>
                      <a:pt x="4" y="12"/>
                      <a:pt x="5" y="12"/>
                      <a:pt x="5" y="12"/>
                    </a:cubicBezTo>
                    <a:cubicBezTo>
                      <a:pt x="6" y="13"/>
                      <a:pt x="6" y="14"/>
                      <a:pt x="6" y="15"/>
                    </a:cubicBezTo>
                    <a:cubicBezTo>
                      <a:pt x="7" y="16"/>
                      <a:pt x="8" y="17"/>
                      <a:pt x="9" y="17"/>
                    </a:cubicBezTo>
                    <a:cubicBezTo>
                      <a:pt x="10" y="18"/>
                      <a:pt x="11" y="20"/>
                      <a:pt x="12" y="21"/>
                    </a:cubicBezTo>
                    <a:cubicBezTo>
                      <a:pt x="12" y="22"/>
                      <a:pt x="14" y="24"/>
                      <a:pt x="14" y="25"/>
                    </a:cubicBezTo>
                    <a:cubicBezTo>
                      <a:pt x="15" y="26"/>
                      <a:pt x="15" y="28"/>
                      <a:pt x="16" y="30"/>
                    </a:cubicBezTo>
                    <a:cubicBezTo>
                      <a:pt x="17" y="31"/>
                      <a:pt x="17" y="32"/>
                      <a:pt x="18" y="34"/>
                    </a:cubicBezTo>
                    <a:cubicBezTo>
                      <a:pt x="19" y="34"/>
                      <a:pt x="20" y="32"/>
                      <a:pt x="21" y="32"/>
                    </a:cubicBezTo>
                    <a:cubicBezTo>
                      <a:pt x="20" y="31"/>
                      <a:pt x="17" y="30"/>
                      <a:pt x="17" y="29"/>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139" name="Freeform 4639"/>
              <p:cNvSpPr>
                <a:spLocks/>
              </p:cNvSpPr>
              <p:nvPr/>
            </p:nvSpPr>
            <p:spPr bwMode="auto">
              <a:xfrm>
                <a:off x="3945" y="3673"/>
                <a:ext cx="15" cy="9"/>
              </a:xfrm>
              <a:custGeom>
                <a:avLst/>
                <a:gdLst>
                  <a:gd name="T0" fmla="*/ 111 w 115"/>
                  <a:gd name="T1" fmla="*/ 43 h 71"/>
                  <a:gd name="T2" fmla="*/ 107 w 115"/>
                  <a:gd name="T3" fmla="*/ 43 h 71"/>
                  <a:gd name="T4" fmla="*/ 104 w 115"/>
                  <a:gd name="T5" fmla="*/ 41 h 71"/>
                  <a:gd name="T6" fmla="*/ 90 w 115"/>
                  <a:gd name="T7" fmla="*/ 34 h 71"/>
                  <a:gd name="T8" fmla="*/ 90 w 115"/>
                  <a:gd name="T9" fmla="*/ 34 h 71"/>
                  <a:gd name="T10" fmla="*/ 90 w 115"/>
                  <a:gd name="T11" fmla="*/ 36 h 71"/>
                  <a:gd name="T12" fmla="*/ 90 w 115"/>
                  <a:gd name="T13" fmla="*/ 37 h 71"/>
                  <a:gd name="T14" fmla="*/ 89 w 115"/>
                  <a:gd name="T15" fmla="*/ 38 h 71"/>
                  <a:gd name="T16" fmla="*/ 91 w 115"/>
                  <a:gd name="T17" fmla="*/ 42 h 71"/>
                  <a:gd name="T18" fmla="*/ 87 w 115"/>
                  <a:gd name="T19" fmla="*/ 46 h 71"/>
                  <a:gd name="T20" fmla="*/ 81 w 115"/>
                  <a:gd name="T21" fmla="*/ 50 h 71"/>
                  <a:gd name="T22" fmla="*/ 76 w 115"/>
                  <a:gd name="T23" fmla="*/ 52 h 71"/>
                  <a:gd name="T24" fmla="*/ 76 w 115"/>
                  <a:gd name="T25" fmla="*/ 46 h 71"/>
                  <a:gd name="T26" fmla="*/ 86 w 115"/>
                  <a:gd name="T27" fmla="*/ 38 h 71"/>
                  <a:gd name="T28" fmla="*/ 78 w 115"/>
                  <a:gd name="T29" fmla="*/ 40 h 71"/>
                  <a:gd name="T30" fmla="*/ 73 w 115"/>
                  <a:gd name="T31" fmla="*/ 44 h 71"/>
                  <a:gd name="T32" fmla="*/ 69 w 115"/>
                  <a:gd name="T33" fmla="*/ 45 h 71"/>
                  <a:gd name="T34" fmla="*/ 68 w 115"/>
                  <a:gd name="T35" fmla="*/ 45 h 71"/>
                  <a:gd name="T36" fmla="*/ 63 w 115"/>
                  <a:gd name="T37" fmla="*/ 42 h 71"/>
                  <a:gd name="T38" fmla="*/ 59 w 115"/>
                  <a:gd name="T39" fmla="*/ 42 h 71"/>
                  <a:gd name="T40" fmla="*/ 60 w 115"/>
                  <a:gd name="T41" fmla="*/ 47 h 71"/>
                  <a:gd name="T42" fmla="*/ 59 w 115"/>
                  <a:gd name="T43" fmla="*/ 49 h 71"/>
                  <a:gd name="T44" fmla="*/ 57 w 115"/>
                  <a:gd name="T45" fmla="*/ 51 h 71"/>
                  <a:gd name="T46" fmla="*/ 50 w 115"/>
                  <a:gd name="T47" fmla="*/ 49 h 71"/>
                  <a:gd name="T48" fmla="*/ 56 w 115"/>
                  <a:gd name="T49" fmla="*/ 47 h 71"/>
                  <a:gd name="T50" fmla="*/ 56 w 115"/>
                  <a:gd name="T51" fmla="*/ 45 h 71"/>
                  <a:gd name="T52" fmla="*/ 57 w 115"/>
                  <a:gd name="T53" fmla="*/ 44 h 71"/>
                  <a:gd name="T54" fmla="*/ 53 w 115"/>
                  <a:gd name="T55" fmla="*/ 42 h 71"/>
                  <a:gd name="T56" fmla="*/ 47 w 115"/>
                  <a:gd name="T57" fmla="*/ 46 h 71"/>
                  <a:gd name="T58" fmla="*/ 50 w 115"/>
                  <a:gd name="T59" fmla="*/ 41 h 71"/>
                  <a:gd name="T60" fmla="*/ 45 w 115"/>
                  <a:gd name="T61" fmla="*/ 40 h 71"/>
                  <a:gd name="T62" fmla="*/ 39 w 115"/>
                  <a:gd name="T63" fmla="*/ 38 h 71"/>
                  <a:gd name="T64" fmla="*/ 28 w 115"/>
                  <a:gd name="T65" fmla="*/ 35 h 71"/>
                  <a:gd name="T66" fmla="*/ 23 w 115"/>
                  <a:gd name="T67" fmla="*/ 32 h 71"/>
                  <a:gd name="T68" fmla="*/ 17 w 115"/>
                  <a:gd name="T69" fmla="*/ 29 h 71"/>
                  <a:gd name="T70" fmla="*/ 13 w 115"/>
                  <a:gd name="T71" fmla="*/ 37 h 71"/>
                  <a:gd name="T72" fmla="*/ 13 w 115"/>
                  <a:gd name="T73" fmla="*/ 27 h 71"/>
                  <a:gd name="T74" fmla="*/ 10 w 115"/>
                  <a:gd name="T75" fmla="*/ 17 h 71"/>
                  <a:gd name="T76" fmla="*/ 9 w 115"/>
                  <a:gd name="T77" fmla="*/ 24 h 71"/>
                  <a:gd name="T78" fmla="*/ 7 w 115"/>
                  <a:gd name="T79" fmla="*/ 15 h 71"/>
                  <a:gd name="T80" fmla="*/ 5 w 115"/>
                  <a:gd name="T81" fmla="*/ 12 h 71"/>
                  <a:gd name="T82" fmla="*/ 5 w 115"/>
                  <a:gd name="T83" fmla="*/ 8 h 71"/>
                  <a:gd name="T84" fmla="*/ 10 w 115"/>
                  <a:gd name="T85" fmla="*/ 12 h 71"/>
                  <a:gd name="T86" fmla="*/ 0 w 115"/>
                  <a:gd name="T87" fmla="*/ 6 h 71"/>
                  <a:gd name="T88" fmla="*/ 1 w 115"/>
                  <a:gd name="T89" fmla="*/ 11 h 71"/>
                  <a:gd name="T90" fmla="*/ 5 w 115"/>
                  <a:gd name="T91" fmla="*/ 24 h 71"/>
                  <a:gd name="T92" fmla="*/ 8 w 115"/>
                  <a:gd name="T93" fmla="*/ 33 h 71"/>
                  <a:gd name="T94" fmla="*/ 13 w 115"/>
                  <a:gd name="T95" fmla="*/ 41 h 71"/>
                  <a:gd name="T96" fmla="*/ 23 w 115"/>
                  <a:gd name="T97" fmla="*/ 46 h 71"/>
                  <a:gd name="T98" fmla="*/ 35 w 115"/>
                  <a:gd name="T99" fmla="*/ 51 h 71"/>
                  <a:gd name="T100" fmla="*/ 42 w 115"/>
                  <a:gd name="T101" fmla="*/ 55 h 71"/>
                  <a:gd name="T102" fmla="*/ 48 w 115"/>
                  <a:gd name="T103" fmla="*/ 60 h 71"/>
                  <a:gd name="T104" fmla="*/ 50 w 115"/>
                  <a:gd name="T105" fmla="*/ 63 h 71"/>
                  <a:gd name="T106" fmla="*/ 58 w 115"/>
                  <a:gd name="T107" fmla="*/ 64 h 71"/>
                  <a:gd name="T108" fmla="*/ 69 w 115"/>
                  <a:gd name="T109" fmla="*/ 68 h 71"/>
                  <a:gd name="T110" fmla="*/ 74 w 115"/>
                  <a:gd name="T111" fmla="*/ 70 h 71"/>
                  <a:gd name="T112" fmla="*/ 84 w 115"/>
                  <a:gd name="T113" fmla="*/ 69 h 71"/>
                  <a:gd name="T114" fmla="*/ 93 w 115"/>
                  <a:gd name="T115" fmla="*/ 63 h 71"/>
                  <a:gd name="T116" fmla="*/ 102 w 115"/>
                  <a:gd name="T117" fmla="*/ 53 h 71"/>
                  <a:gd name="T118" fmla="*/ 113 w 115"/>
                  <a:gd name="T119" fmla="*/ 46 h 71"/>
                  <a:gd name="T120" fmla="*/ 111 w 115"/>
                  <a:gd name="T121" fmla="*/ 43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15" h="71">
                    <a:moveTo>
                      <a:pt x="111" y="43"/>
                    </a:moveTo>
                    <a:cubicBezTo>
                      <a:pt x="110" y="43"/>
                      <a:pt x="109" y="43"/>
                      <a:pt x="107" y="43"/>
                    </a:cubicBezTo>
                    <a:cubicBezTo>
                      <a:pt x="106" y="43"/>
                      <a:pt x="105" y="42"/>
                      <a:pt x="104" y="41"/>
                    </a:cubicBezTo>
                    <a:cubicBezTo>
                      <a:pt x="99" y="39"/>
                      <a:pt x="94" y="38"/>
                      <a:pt x="90" y="34"/>
                    </a:cubicBezTo>
                    <a:cubicBezTo>
                      <a:pt x="90" y="34"/>
                      <a:pt x="90" y="34"/>
                      <a:pt x="90" y="34"/>
                    </a:cubicBezTo>
                    <a:cubicBezTo>
                      <a:pt x="89" y="34"/>
                      <a:pt x="90" y="35"/>
                      <a:pt x="90" y="36"/>
                    </a:cubicBezTo>
                    <a:cubicBezTo>
                      <a:pt x="90" y="36"/>
                      <a:pt x="90" y="37"/>
                      <a:pt x="90" y="37"/>
                    </a:cubicBezTo>
                    <a:cubicBezTo>
                      <a:pt x="90" y="38"/>
                      <a:pt x="89" y="38"/>
                      <a:pt x="89" y="38"/>
                    </a:cubicBezTo>
                    <a:cubicBezTo>
                      <a:pt x="89" y="41"/>
                      <a:pt x="91" y="40"/>
                      <a:pt x="91" y="42"/>
                    </a:cubicBezTo>
                    <a:cubicBezTo>
                      <a:pt x="92" y="45"/>
                      <a:pt x="89" y="45"/>
                      <a:pt x="87" y="46"/>
                    </a:cubicBezTo>
                    <a:cubicBezTo>
                      <a:pt x="84" y="46"/>
                      <a:pt x="83" y="49"/>
                      <a:pt x="81" y="50"/>
                    </a:cubicBezTo>
                    <a:cubicBezTo>
                      <a:pt x="80" y="50"/>
                      <a:pt x="77" y="52"/>
                      <a:pt x="76" y="52"/>
                    </a:cubicBezTo>
                    <a:cubicBezTo>
                      <a:pt x="74" y="51"/>
                      <a:pt x="75" y="47"/>
                      <a:pt x="76" y="46"/>
                    </a:cubicBezTo>
                    <a:cubicBezTo>
                      <a:pt x="78" y="41"/>
                      <a:pt x="81" y="39"/>
                      <a:pt x="86" y="38"/>
                    </a:cubicBezTo>
                    <a:cubicBezTo>
                      <a:pt x="86" y="34"/>
                      <a:pt x="79" y="39"/>
                      <a:pt x="78" y="40"/>
                    </a:cubicBezTo>
                    <a:cubicBezTo>
                      <a:pt x="76" y="41"/>
                      <a:pt x="75" y="42"/>
                      <a:pt x="73" y="44"/>
                    </a:cubicBezTo>
                    <a:cubicBezTo>
                      <a:pt x="73" y="45"/>
                      <a:pt x="69" y="49"/>
                      <a:pt x="69" y="45"/>
                    </a:cubicBezTo>
                    <a:cubicBezTo>
                      <a:pt x="69" y="45"/>
                      <a:pt x="68" y="45"/>
                      <a:pt x="68" y="45"/>
                    </a:cubicBezTo>
                    <a:cubicBezTo>
                      <a:pt x="67" y="43"/>
                      <a:pt x="65" y="43"/>
                      <a:pt x="63" y="42"/>
                    </a:cubicBezTo>
                    <a:cubicBezTo>
                      <a:pt x="62" y="43"/>
                      <a:pt x="60" y="42"/>
                      <a:pt x="59" y="42"/>
                    </a:cubicBezTo>
                    <a:cubicBezTo>
                      <a:pt x="58" y="44"/>
                      <a:pt x="60" y="45"/>
                      <a:pt x="60" y="47"/>
                    </a:cubicBezTo>
                    <a:cubicBezTo>
                      <a:pt x="61" y="48"/>
                      <a:pt x="60" y="48"/>
                      <a:pt x="59" y="49"/>
                    </a:cubicBezTo>
                    <a:cubicBezTo>
                      <a:pt x="59" y="49"/>
                      <a:pt x="57" y="51"/>
                      <a:pt x="57" y="51"/>
                    </a:cubicBezTo>
                    <a:cubicBezTo>
                      <a:pt x="55" y="52"/>
                      <a:pt x="49" y="52"/>
                      <a:pt x="50" y="49"/>
                    </a:cubicBezTo>
                    <a:cubicBezTo>
                      <a:pt x="51" y="47"/>
                      <a:pt x="55" y="48"/>
                      <a:pt x="56" y="47"/>
                    </a:cubicBezTo>
                    <a:cubicBezTo>
                      <a:pt x="56" y="47"/>
                      <a:pt x="56" y="46"/>
                      <a:pt x="56" y="45"/>
                    </a:cubicBezTo>
                    <a:cubicBezTo>
                      <a:pt x="56" y="46"/>
                      <a:pt x="57" y="43"/>
                      <a:pt x="57" y="44"/>
                    </a:cubicBezTo>
                    <a:cubicBezTo>
                      <a:pt x="57" y="42"/>
                      <a:pt x="55" y="42"/>
                      <a:pt x="53" y="42"/>
                    </a:cubicBezTo>
                    <a:cubicBezTo>
                      <a:pt x="48" y="41"/>
                      <a:pt x="52" y="46"/>
                      <a:pt x="47" y="46"/>
                    </a:cubicBezTo>
                    <a:cubicBezTo>
                      <a:pt x="45" y="44"/>
                      <a:pt x="47" y="42"/>
                      <a:pt x="50" y="41"/>
                    </a:cubicBezTo>
                    <a:cubicBezTo>
                      <a:pt x="49" y="39"/>
                      <a:pt x="47" y="40"/>
                      <a:pt x="45" y="40"/>
                    </a:cubicBezTo>
                    <a:cubicBezTo>
                      <a:pt x="45" y="37"/>
                      <a:pt x="41" y="38"/>
                      <a:pt x="39" y="38"/>
                    </a:cubicBezTo>
                    <a:cubicBezTo>
                      <a:pt x="38" y="31"/>
                      <a:pt x="29" y="39"/>
                      <a:pt x="28" y="35"/>
                    </a:cubicBezTo>
                    <a:cubicBezTo>
                      <a:pt x="25" y="35"/>
                      <a:pt x="25" y="34"/>
                      <a:pt x="23" y="32"/>
                    </a:cubicBezTo>
                    <a:cubicBezTo>
                      <a:pt x="22" y="31"/>
                      <a:pt x="19" y="29"/>
                      <a:pt x="17" y="29"/>
                    </a:cubicBezTo>
                    <a:cubicBezTo>
                      <a:pt x="14" y="29"/>
                      <a:pt x="15" y="38"/>
                      <a:pt x="13" y="37"/>
                    </a:cubicBezTo>
                    <a:cubicBezTo>
                      <a:pt x="11" y="36"/>
                      <a:pt x="13" y="29"/>
                      <a:pt x="13" y="27"/>
                    </a:cubicBezTo>
                    <a:cubicBezTo>
                      <a:pt x="13" y="24"/>
                      <a:pt x="12" y="20"/>
                      <a:pt x="10" y="17"/>
                    </a:cubicBezTo>
                    <a:cubicBezTo>
                      <a:pt x="9" y="18"/>
                      <a:pt x="10" y="24"/>
                      <a:pt x="9" y="24"/>
                    </a:cubicBezTo>
                    <a:cubicBezTo>
                      <a:pt x="7" y="24"/>
                      <a:pt x="7" y="16"/>
                      <a:pt x="7" y="15"/>
                    </a:cubicBezTo>
                    <a:cubicBezTo>
                      <a:pt x="6" y="14"/>
                      <a:pt x="6" y="14"/>
                      <a:pt x="5" y="12"/>
                    </a:cubicBezTo>
                    <a:cubicBezTo>
                      <a:pt x="5" y="11"/>
                      <a:pt x="4" y="9"/>
                      <a:pt x="5" y="8"/>
                    </a:cubicBezTo>
                    <a:cubicBezTo>
                      <a:pt x="7" y="6"/>
                      <a:pt x="9" y="11"/>
                      <a:pt x="10" y="12"/>
                    </a:cubicBezTo>
                    <a:cubicBezTo>
                      <a:pt x="11" y="8"/>
                      <a:pt x="0" y="0"/>
                      <a:pt x="0" y="6"/>
                    </a:cubicBezTo>
                    <a:cubicBezTo>
                      <a:pt x="0" y="8"/>
                      <a:pt x="1" y="10"/>
                      <a:pt x="1" y="11"/>
                    </a:cubicBezTo>
                    <a:cubicBezTo>
                      <a:pt x="2" y="15"/>
                      <a:pt x="3" y="20"/>
                      <a:pt x="5" y="24"/>
                    </a:cubicBezTo>
                    <a:cubicBezTo>
                      <a:pt x="7" y="27"/>
                      <a:pt x="7" y="30"/>
                      <a:pt x="8" y="33"/>
                    </a:cubicBezTo>
                    <a:cubicBezTo>
                      <a:pt x="9" y="36"/>
                      <a:pt x="11" y="39"/>
                      <a:pt x="13" y="41"/>
                    </a:cubicBezTo>
                    <a:cubicBezTo>
                      <a:pt x="15" y="44"/>
                      <a:pt x="20" y="45"/>
                      <a:pt x="23" y="46"/>
                    </a:cubicBezTo>
                    <a:cubicBezTo>
                      <a:pt x="27" y="48"/>
                      <a:pt x="31" y="50"/>
                      <a:pt x="35" y="51"/>
                    </a:cubicBezTo>
                    <a:cubicBezTo>
                      <a:pt x="38" y="52"/>
                      <a:pt x="40" y="54"/>
                      <a:pt x="42" y="55"/>
                    </a:cubicBezTo>
                    <a:cubicBezTo>
                      <a:pt x="44" y="56"/>
                      <a:pt x="47" y="59"/>
                      <a:pt x="48" y="60"/>
                    </a:cubicBezTo>
                    <a:cubicBezTo>
                      <a:pt x="49" y="61"/>
                      <a:pt x="49" y="62"/>
                      <a:pt x="50" y="63"/>
                    </a:cubicBezTo>
                    <a:cubicBezTo>
                      <a:pt x="53" y="65"/>
                      <a:pt x="56" y="64"/>
                      <a:pt x="58" y="64"/>
                    </a:cubicBezTo>
                    <a:cubicBezTo>
                      <a:pt x="62" y="64"/>
                      <a:pt x="65" y="66"/>
                      <a:pt x="69" y="68"/>
                    </a:cubicBezTo>
                    <a:cubicBezTo>
                      <a:pt x="70" y="69"/>
                      <a:pt x="72" y="70"/>
                      <a:pt x="74" y="70"/>
                    </a:cubicBezTo>
                    <a:cubicBezTo>
                      <a:pt x="77" y="71"/>
                      <a:pt x="81" y="70"/>
                      <a:pt x="84" y="69"/>
                    </a:cubicBezTo>
                    <a:cubicBezTo>
                      <a:pt x="88" y="67"/>
                      <a:pt x="91" y="67"/>
                      <a:pt x="93" y="63"/>
                    </a:cubicBezTo>
                    <a:cubicBezTo>
                      <a:pt x="95" y="60"/>
                      <a:pt x="98" y="56"/>
                      <a:pt x="102" y="53"/>
                    </a:cubicBezTo>
                    <a:cubicBezTo>
                      <a:pt x="106" y="51"/>
                      <a:pt x="110" y="50"/>
                      <a:pt x="113" y="46"/>
                    </a:cubicBezTo>
                    <a:cubicBezTo>
                      <a:pt x="115" y="45"/>
                      <a:pt x="115" y="43"/>
                      <a:pt x="111" y="43"/>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140" name="Freeform 4640"/>
              <p:cNvSpPr>
                <a:spLocks/>
              </p:cNvSpPr>
              <p:nvPr/>
            </p:nvSpPr>
            <p:spPr bwMode="auto">
              <a:xfrm>
                <a:off x="3988" y="3714"/>
                <a:ext cx="2" cy="3"/>
              </a:xfrm>
              <a:custGeom>
                <a:avLst/>
                <a:gdLst>
                  <a:gd name="T0" fmla="*/ 7 w 12"/>
                  <a:gd name="T1" fmla="*/ 8 h 24"/>
                  <a:gd name="T2" fmla="*/ 7 w 12"/>
                  <a:gd name="T3" fmla="*/ 4 h 24"/>
                  <a:gd name="T4" fmla="*/ 3 w 12"/>
                  <a:gd name="T5" fmla="*/ 5 h 24"/>
                  <a:gd name="T6" fmla="*/ 4 w 12"/>
                  <a:gd name="T7" fmla="*/ 2 h 24"/>
                  <a:gd name="T8" fmla="*/ 4 w 12"/>
                  <a:gd name="T9" fmla="*/ 1 h 24"/>
                  <a:gd name="T10" fmla="*/ 1 w 12"/>
                  <a:gd name="T11" fmla="*/ 2 h 24"/>
                  <a:gd name="T12" fmla="*/ 3 w 12"/>
                  <a:gd name="T13" fmla="*/ 7 h 24"/>
                  <a:gd name="T14" fmla="*/ 6 w 12"/>
                  <a:gd name="T15" fmla="*/ 14 h 24"/>
                  <a:gd name="T16" fmla="*/ 8 w 12"/>
                  <a:gd name="T17" fmla="*/ 20 h 24"/>
                  <a:gd name="T18" fmla="*/ 9 w 12"/>
                  <a:gd name="T19" fmla="*/ 24 h 24"/>
                  <a:gd name="T20" fmla="*/ 11 w 12"/>
                  <a:gd name="T21" fmla="*/ 20 h 24"/>
                  <a:gd name="T22" fmla="*/ 7 w 12"/>
                  <a:gd name="T23" fmla="*/ 8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24">
                    <a:moveTo>
                      <a:pt x="7" y="8"/>
                    </a:moveTo>
                    <a:cubicBezTo>
                      <a:pt x="7" y="7"/>
                      <a:pt x="7" y="5"/>
                      <a:pt x="7" y="4"/>
                    </a:cubicBezTo>
                    <a:cubicBezTo>
                      <a:pt x="6" y="4"/>
                      <a:pt x="5" y="5"/>
                      <a:pt x="3" y="5"/>
                    </a:cubicBezTo>
                    <a:cubicBezTo>
                      <a:pt x="2" y="4"/>
                      <a:pt x="2" y="1"/>
                      <a:pt x="4" y="2"/>
                    </a:cubicBezTo>
                    <a:cubicBezTo>
                      <a:pt x="4" y="4"/>
                      <a:pt x="7" y="1"/>
                      <a:pt x="4" y="1"/>
                    </a:cubicBezTo>
                    <a:cubicBezTo>
                      <a:pt x="3" y="0"/>
                      <a:pt x="1" y="1"/>
                      <a:pt x="1" y="2"/>
                    </a:cubicBezTo>
                    <a:cubicBezTo>
                      <a:pt x="0" y="4"/>
                      <a:pt x="2" y="6"/>
                      <a:pt x="3" y="7"/>
                    </a:cubicBezTo>
                    <a:cubicBezTo>
                      <a:pt x="4" y="9"/>
                      <a:pt x="5" y="12"/>
                      <a:pt x="6" y="14"/>
                    </a:cubicBezTo>
                    <a:cubicBezTo>
                      <a:pt x="7" y="16"/>
                      <a:pt x="8" y="18"/>
                      <a:pt x="8" y="20"/>
                    </a:cubicBezTo>
                    <a:cubicBezTo>
                      <a:pt x="8" y="21"/>
                      <a:pt x="8" y="23"/>
                      <a:pt x="9" y="24"/>
                    </a:cubicBezTo>
                    <a:cubicBezTo>
                      <a:pt x="10" y="22"/>
                      <a:pt x="12" y="23"/>
                      <a:pt x="11" y="20"/>
                    </a:cubicBezTo>
                    <a:cubicBezTo>
                      <a:pt x="10" y="16"/>
                      <a:pt x="7" y="12"/>
                      <a:pt x="7" y="8"/>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141" name="Freeform 4641"/>
              <p:cNvSpPr>
                <a:spLocks/>
              </p:cNvSpPr>
              <p:nvPr/>
            </p:nvSpPr>
            <p:spPr bwMode="auto">
              <a:xfrm>
                <a:off x="3989" y="3715"/>
                <a:ext cx="1" cy="2"/>
              </a:xfrm>
              <a:custGeom>
                <a:avLst/>
                <a:gdLst>
                  <a:gd name="T0" fmla="*/ 7 w 7"/>
                  <a:gd name="T1" fmla="*/ 9 h 11"/>
                  <a:gd name="T2" fmla="*/ 5 w 7"/>
                  <a:gd name="T3" fmla="*/ 8 h 11"/>
                  <a:gd name="T4" fmla="*/ 4 w 7"/>
                  <a:gd name="T5" fmla="*/ 6 h 11"/>
                  <a:gd name="T6" fmla="*/ 2 w 7"/>
                  <a:gd name="T7" fmla="*/ 2 h 11"/>
                  <a:gd name="T8" fmla="*/ 1 w 7"/>
                  <a:gd name="T9" fmla="*/ 0 h 11"/>
                  <a:gd name="T10" fmla="*/ 0 w 7"/>
                  <a:gd name="T11" fmla="*/ 1 h 11"/>
                  <a:gd name="T12" fmla="*/ 1 w 7"/>
                  <a:gd name="T13" fmla="*/ 2 h 11"/>
                  <a:gd name="T14" fmla="*/ 1 w 7"/>
                  <a:gd name="T15" fmla="*/ 4 h 11"/>
                  <a:gd name="T16" fmla="*/ 2 w 7"/>
                  <a:gd name="T17" fmla="*/ 6 h 11"/>
                  <a:gd name="T18" fmla="*/ 3 w 7"/>
                  <a:gd name="T19" fmla="*/ 9 h 11"/>
                  <a:gd name="T20" fmla="*/ 3 w 7"/>
                  <a:gd name="T21" fmla="*/ 11 h 11"/>
                  <a:gd name="T22" fmla="*/ 7 w 7"/>
                  <a:gd name="T23" fmla="*/ 9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 h="11">
                    <a:moveTo>
                      <a:pt x="7" y="9"/>
                    </a:moveTo>
                    <a:cubicBezTo>
                      <a:pt x="7" y="7"/>
                      <a:pt x="6" y="8"/>
                      <a:pt x="5" y="8"/>
                    </a:cubicBezTo>
                    <a:cubicBezTo>
                      <a:pt x="5" y="7"/>
                      <a:pt x="4" y="7"/>
                      <a:pt x="4" y="6"/>
                    </a:cubicBezTo>
                    <a:cubicBezTo>
                      <a:pt x="3" y="5"/>
                      <a:pt x="2" y="4"/>
                      <a:pt x="2" y="2"/>
                    </a:cubicBezTo>
                    <a:cubicBezTo>
                      <a:pt x="1" y="2"/>
                      <a:pt x="1" y="1"/>
                      <a:pt x="1" y="0"/>
                    </a:cubicBezTo>
                    <a:cubicBezTo>
                      <a:pt x="0" y="0"/>
                      <a:pt x="0" y="0"/>
                      <a:pt x="0" y="1"/>
                    </a:cubicBezTo>
                    <a:cubicBezTo>
                      <a:pt x="0" y="1"/>
                      <a:pt x="1" y="2"/>
                      <a:pt x="1" y="2"/>
                    </a:cubicBezTo>
                    <a:cubicBezTo>
                      <a:pt x="1" y="3"/>
                      <a:pt x="1" y="3"/>
                      <a:pt x="1" y="4"/>
                    </a:cubicBezTo>
                    <a:cubicBezTo>
                      <a:pt x="2" y="5"/>
                      <a:pt x="2" y="6"/>
                      <a:pt x="2" y="6"/>
                    </a:cubicBezTo>
                    <a:cubicBezTo>
                      <a:pt x="3" y="7"/>
                      <a:pt x="3" y="8"/>
                      <a:pt x="3" y="9"/>
                    </a:cubicBezTo>
                    <a:cubicBezTo>
                      <a:pt x="3" y="10"/>
                      <a:pt x="3" y="11"/>
                      <a:pt x="3" y="11"/>
                    </a:cubicBezTo>
                    <a:cubicBezTo>
                      <a:pt x="5" y="11"/>
                      <a:pt x="7" y="11"/>
                      <a:pt x="7" y="9"/>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142" name="Freeform 4642"/>
              <p:cNvSpPr>
                <a:spLocks/>
              </p:cNvSpPr>
              <p:nvPr/>
            </p:nvSpPr>
            <p:spPr bwMode="auto">
              <a:xfrm>
                <a:off x="3988" y="3714"/>
                <a:ext cx="1" cy="2"/>
              </a:xfrm>
              <a:custGeom>
                <a:avLst/>
                <a:gdLst>
                  <a:gd name="T0" fmla="*/ 4 w 8"/>
                  <a:gd name="T1" fmla="*/ 10 h 13"/>
                  <a:gd name="T2" fmla="*/ 7 w 8"/>
                  <a:gd name="T3" fmla="*/ 13 h 13"/>
                  <a:gd name="T4" fmla="*/ 4 w 8"/>
                  <a:gd name="T5" fmla="*/ 8 h 13"/>
                  <a:gd name="T6" fmla="*/ 3 w 8"/>
                  <a:gd name="T7" fmla="*/ 4 h 13"/>
                  <a:gd name="T8" fmla="*/ 2 w 8"/>
                  <a:gd name="T9" fmla="*/ 1 h 13"/>
                  <a:gd name="T10" fmla="*/ 0 w 8"/>
                  <a:gd name="T11" fmla="*/ 0 h 13"/>
                  <a:gd name="T12" fmla="*/ 2 w 8"/>
                  <a:gd name="T13" fmla="*/ 6 h 13"/>
                  <a:gd name="T14" fmla="*/ 4 w 8"/>
                  <a:gd name="T15" fmla="*/ 10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13">
                    <a:moveTo>
                      <a:pt x="4" y="10"/>
                    </a:moveTo>
                    <a:cubicBezTo>
                      <a:pt x="5" y="11"/>
                      <a:pt x="6" y="13"/>
                      <a:pt x="7" y="13"/>
                    </a:cubicBezTo>
                    <a:cubicBezTo>
                      <a:pt x="8" y="12"/>
                      <a:pt x="4" y="8"/>
                      <a:pt x="4" y="8"/>
                    </a:cubicBezTo>
                    <a:cubicBezTo>
                      <a:pt x="3" y="6"/>
                      <a:pt x="3" y="5"/>
                      <a:pt x="3" y="4"/>
                    </a:cubicBezTo>
                    <a:cubicBezTo>
                      <a:pt x="2" y="3"/>
                      <a:pt x="2" y="2"/>
                      <a:pt x="2" y="1"/>
                    </a:cubicBezTo>
                    <a:cubicBezTo>
                      <a:pt x="2" y="0"/>
                      <a:pt x="2" y="0"/>
                      <a:pt x="0" y="0"/>
                    </a:cubicBezTo>
                    <a:cubicBezTo>
                      <a:pt x="0" y="2"/>
                      <a:pt x="2" y="4"/>
                      <a:pt x="2" y="6"/>
                    </a:cubicBezTo>
                    <a:cubicBezTo>
                      <a:pt x="3" y="7"/>
                      <a:pt x="3" y="8"/>
                      <a:pt x="4" y="10"/>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143" name="Freeform 4643"/>
              <p:cNvSpPr>
                <a:spLocks/>
              </p:cNvSpPr>
              <p:nvPr/>
            </p:nvSpPr>
            <p:spPr bwMode="auto">
              <a:xfrm>
                <a:off x="3987" y="3712"/>
                <a:ext cx="3" cy="2"/>
              </a:xfrm>
              <a:custGeom>
                <a:avLst/>
                <a:gdLst>
                  <a:gd name="T0" fmla="*/ 18 w 21"/>
                  <a:gd name="T1" fmla="*/ 10 h 14"/>
                  <a:gd name="T2" fmla="*/ 15 w 21"/>
                  <a:gd name="T3" fmla="*/ 11 h 14"/>
                  <a:gd name="T4" fmla="*/ 14 w 21"/>
                  <a:gd name="T5" fmla="*/ 10 h 14"/>
                  <a:gd name="T6" fmla="*/ 12 w 21"/>
                  <a:gd name="T7" fmla="*/ 9 h 14"/>
                  <a:gd name="T8" fmla="*/ 10 w 21"/>
                  <a:gd name="T9" fmla="*/ 7 h 14"/>
                  <a:gd name="T10" fmla="*/ 8 w 21"/>
                  <a:gd name="T11" fmla="*/ 7 h 14"/>
                  <a:gd name="T12" fmla="*/ 7 w 21"/>
                  <a:gd name="T13" fmla="*/ 6 h 14"/>
                  <a:gd name="T14" fmla="*/ 4 w 21"/>
                  <a:gd name="T15" fmla="*/ 4 h 14"/>
                  <a:gd name="T16" fmla="*/ 3 w 21"/>
                  <a:gd name="T17" fmla="*/ 2 h 14"/>
                  <a:gd name="T18" fmla="*/ 0 w 21"/>
                  <a:gd name="T19" fmla="*/ 0 h 14"/>
                  <a:gd name="T20" fmla="*/ 2 w 21"/>
                  <a:gd name="T21" fmla="*/ 6 h 14"/>
                  <a:gd name="T22" fmla="*/ 6 w 21"/>
                  <a:gd name="T23" fmla="*/ 11 h 14"/>
                  <a:gd name="T24" fmla="*/ 8 w 21"/>
                  <a:gd name="T25" fmla="*/ 12 h 14"/>
                  <a:gd name="T26" fmla="*/ 8 w 21"/>
                  <a:gd name="T27" fmla="*/ 12 h 14"/>
                  <a:gd name="T28" fmla="*/ 9 w 21"/>
                  <a:gd name="T29" fmla="*/ 12 h 14"/>
                  <a:gd name="T30" fmla="*/ 13 w 21"/>
                  <a:gd name="T31" fmla="*/ 12 h 14"/>
                  <a:gd name="T32" fmla="*/ 19 w 21"/>
                  <a:gd name="T33" fmla="*/ 14 h 14"/>
                  <a:gd name="T34" fmla="*/ 18 w 21"/>
                  <a:gd name="T35" fmla="*/ 12 h 14"/>
                  <a:gd name="T36" fmla="*/ 18 w 21"/>
                  <a:gd name="T37" fmla="*/ 1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1" h="14">
                    <a:moveTo>
                      <a:pt x="18" y="10"/>
                    </a:moveTo>
                    <a:cubicBezTo>
                      <a:pt x="17" y="10"/>
                      <a:pt x="16" y="11"/>
                      <a:pt x="15" y="11"/>
                    </a:cubicBezTo>
                    <a:cubicBezTo>
                      <a:pt x="15" y="11"/>
                      <a:pt x="15" y="10"/>
                      <a:pt x="14" y="10"/>
                    </a:cubicBezTo>
                    <a:cubicBezTo>
                      <a:pt x="14" y="10"/>
                      <a:pt x="13" y="10"/>
                      <a:pt x="12" y="9"/>
                    </a:cubicBezTo>
                    <a:cubicBezTo>
                      <a:pt x="11" y="9"/>
                      <a:pt x="11" y="8"/>
                      <a:pt x="10" y="7"/>
                    </a:cubicBezTo>
                    <a:cubicBezTo>
                      <a:pt x="9" y="7"/>
                      <a:pt x="9" y="7"/>
                      <a:pt x="8" y="7"/>
                    </a:cubicBezTo>
                    <a:cubicBezTo>
                      <a:pt x="8" y="7"/>
                      <a:pt x="7" y="6"/>
                      <a:pt x="7" y="6"/>
                    </a:cubicBezTo>
                    <a:cubicBezTo>
                      <a:pt x="6" y="5"/>
                      <a:pt x="5" y="5"/>
                      <a:pt x="4" y="4"/>
                    </a:cubicBezTo>
                    <a:cubicBezTo>
                      <a:pt x="4" y="3"/>
                      <a:pt x="4" y="3"/>
                      <a:pt x="3" y="2"/>
                    </a:cubicBezTo>
                    <a:cubicBezTo>
                      <a:pt x="3" y="1"/>
                      <a:pt x="1" y="1"/>
                      <a:pt x="0" y="0"/>
                    </a:cubicBezTo>
                    <a:cubicBezTo>
                      <a:pt x="0" y="2"/>
                      <a:pt x="2" y="4"/>
                      <a:pt x="2" y="6"/>
                    </a:cubicBezTo>
                    <a:cubicBezTo>
                      <a:pt x="4" y="8"/>
                      <a:pt x="5" y="9"/>
                      <a:pt x="6" y="11"/>
                    </a:cubicBezTo>
                    <a:cubicBezTo>
                      <a:pt x="7" y="12"/>
                      <a:pt x="7" y="12"/>
                      <a:pt x="8" y="12"/>
                    </a:cubicBezTo>
                    <a:cubicBezTo>
                      <a:pt x="8" y="12"/>
                      <a:pt x="8" y="12"/>
                      <a:pt x="8" y="12"/>
                    </a:cubicBezTo>
                    <a:cubicBezTo>
                      <a:pt x="9" y="12"/>
                      <a:pt x="9" y="12"/>
                      <a:pt x="9" y="12"/>
                    </a:cubicBezTo>
                    <a:cubicBezTo>
                      <a:pt x="10" y="12"/>
                      <a:pt x="11" y="12"/>
                      <a:pt x="13" y="12"/>
                    </a:cubicBezTo>
                    <a:cubicBezTo>
                      <a:pt x="15" y="13"/>
                      <a:pt x="17" y="14"/>
                      <a:pt x="19" y="14"/>
                    </a:cubicBezTo>
                    <a:cubicBezTo>
                      <a:pt x="21" y="13"/>
                      <a:pt x="19" y="13"/>
                      <a:pt x="18" y="12"/>
                    </a:cubicBezTo>
                    <a:cubicBezTo>
                      <a:pt x="18" y="11"/>
                      <a:pt x="18" y="11"/>
                      <a:pt x="18" y="10"/>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144" name="Freeform 4644"/>
              <p:cNvSpPr>
                <a:spLocks/>
              </p:cNvSpPr>
              <p:nvPr/>
            </p:nvSpPr>
            <p:spPr bwMode="auto">
              <a:xfrm>
                <a:off x="3994" y="3719"/>
                <a:ext cx="2" cy="0"/>
              </a:xfrm>
              <a:custGeom>
                <a:avLst/>
                <a:gdLst>
                  <a:gd name="T0" fmla="*/ 9 w 15"/>
                  <a:gd name="T1" fmla="*/ 1 h 6"/>
                  <a:gd name="T2" fmla="*/ 6 w 15"/>
                  <a:gd name="T3" fmla="*/ 1 h 6"/>
                  <a:gd name="T4" fmla="*/ 0 w 15"/>
                  <a:gd name="T5" fmla="*/ 2 h 6"/>
                  <a:gd name="T6" fmla="*/ 0 w 15"/>
                  <a:gd name="T7" fmla="*/ 3 h 6"/>
                  <a:gd name="T8" fmla="*/ 1 w 15"/>
                  <a:gd name="T9" fmla="*/ 5 h 6"/>
                  <a:gd name="T10" fmla="*/ 3 w 15"/>
                  <a:gd name="T11" fmla="*/ 5 h 6"/>
                  <a:gd name="T12" fmla="*/ 5 w 15"/>
                  <a:gd name="T13" fmla="*/ 6 h 6"/>
                  <a:gd name="T14" fmla="*/ 5 w 15"/>
                  <a:gd name="T15" fmla="*/ 4 h 6"/>
                  <a:gd name="T16" fmla="*/ 6 w 15"/>
                  <a:gd name="T17" fmla="*/ 4 h 6"/>
                  <a:gd name="T18" fmla="*/ 7 w 15"/>
                  <a:gd name="T19" fmla="*/ 4 h 6"/>
                  <a:gd name="T20" fmla="*/ 10 w 15"/>
                  <a:gd name="T21" fmla="*/ 4 h 6"/>
                  <a:gd name="T22" fmla="*/ 13 w 15"/>
                  <a:gd name="T23" fmla="*/ 2 h 6"/>
                  <a:gd name="T24" fmla="*/ 14 w 15"/>
                  <a:gd name="T25" fmla="*/ 2 h 6"/>
                  <a:gd name="T26" fmla="*/ 14 w 15"/>
                  <a:gd name="T27" fmla="*/ 1 h 6"/>
                  <a:gd name="T28" fmla="*/ 10 w 15"/>
                  <a:gd name="T29" fmla="*/ 0 h 6"/>
                  <a:gd name="T30" fmla="*/ 10 w 15"/>
                  <a:gd name="T31" fmla="*/ 2 h 6"/>
                  <a:gd name="T32" fmla="*/ 9 w 15"/>
                  <a:gd name="T33" fmla="*/ 1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 h="6">
                    <a:moveTo>
                      <a:pt x="9" y="1"/>
                    </a:moveTo>
                    <a:cubicBezTo>
                      <a:pt x="8" y="1"/>
                      <a:pt x="7" y="1"/>
                      <a:pt x="6" y="1"/>
                    </a:cubicBezTo>
                    <a:cubicBezTo>
                      <a:pt x="4" y="2"/>
                      <a:pt x="2" y="2"/>
                      <a:pt x="0" y="2"/>
                    </a:cubicBezTo>
                    <a:cubicBezTo>
                      <a:pt x="0" y="2"/>
                      <a:pt x="0" y="2"/>
                      <a:pt x="0" y="3"/>
                    </a:cubicBezTo>
                    <a:cubicBezTo>
                      <a:pt x="1" y="3"/>
                      <a:pt x="1" y="4"/>
                      <a:pt x="1" y="5"/>
                    </a:cubicBezTo>
                    <a:cubicBezTo>
                      <a:pt x="2" y="5"/>
                      <a:pt x="3" y="5"/>
                      <a:pt x="3" y="5"/>
                    </a:cubicBezTo>
                    <a:cubicBezTo>
                      <a:pt x="4" y="5"/>
                      <a:pt x="4" y="6"/>
                      <a:pt x="5" y="6"/>
                    </a:cubicBezTo>
                    <a:cubicBezTo>
                      <a:pt x="6" y="6"/>
                      <a:pt x="5" y="5"/>
                      <a:pt x="5" y="4"/>
                    </a:cubicBezTo>
                    <a:cubicBezTo>
                      <a:pt x="5" y="4"/>
                      <a:pt x="6" y="4"/>
                      <a:pt x="6" y="4"/>
                    </a:cubicBezTo>
                    <a:cubicBezTo>
                      <a:pt x="7" y="4"/>
                      <a:pt x="7" y="4"/>
                      <a:pt x="7" y="4"/>
                    </a:cubicBezTo>
                    <a:cubicBezTo>
                      <a:pt x="8" y="4"/>
                      <a:pt x="9" y="4"/>
                      <a:pt x="10" y="4"/>
                    </a:cubicBezTo>
                    <a:cubicBezTo>
                      <a:pt x="11" y="3"/>
                      <a:pt x="12" y="3"/>
                      <a:pt x="13" y="2"/>
                    </a:cubicBezTo>
                    <a:cubicBezTo>
                      <a:pt x="14" y="2"/>
                      <a:pt x="14" y="2"/>
                      <a:pt x="14" y="2"/>
                    </a:cubicBezTo>
                    <a:cubicBezTo>
                      <a:pt x="15" y="2"/>
                      <a:pt x="14" y="1"/>
                      <a:pt x="14" y="1"/>
                    </a:cubicBezTo>
                    <a:cubicBezTo>
                      <a:pt x="13" y="0"/>
                      <a:pt x="11" y="0"/>
                      <a:pt x="10" y="0"/>
                    </a:cubicBezTo>
                    <a:cubicBezTo>
                      <a:pt x="10" y="1"/>
                      <a:pt x="10" y="2"/>
                      <a:pt x="10" y="2"/>
                    </a:cubicBezTo>
                    <a:cubicBezTo>
                      <a:pt x="10" y="3"/>
                      <a:pt x="9" y="2"/>
                      <a:pt x="9" y="1"/>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145" name="Freeform 4645"/>
              <p:cNvSpPr>
                <a:spLocks/>
              </p:cNvSpPr>
              <p:nvPr/>
            </p:nvSpPr>
            <p:spPr bwMode="auto">
              <a:xfrm>
                <a:off x="3995" y="3723"/>
                <a:ext cx="0" cy="1"/>
              </a:xfrm>
              <a:custGeom>
                <a:avLst/>
                <a:gdLst>
                  <a:gd name="T0" fmla="*/ 3 w 3"/>
                  <a:gd name="T1" fmla="*/ 1 h 3"/>
                  <a:gd name="T2" fmla="*/ 1 w 3"/>
                  <a:gd name="T3" fmla="*/ 3 h 3"/>
                  <a:gd name="T4" fmla="*/ 3 w 3"/>
                  <a:gd name="T5" fmla="*/ 1 h 3"/>
                </a:gdLst>
                <a:ahLst/>
                <a:cxnLst>
                  <a:cxn ang="0">
                    <a:pos x="T0" y="T1"/>
                  </a:cxn>
                  <a:cxn ang="0">
                    <a:pos x="T2" y="T3"/>
                  </a:cxn>
                  <a:cxn ang="0">
                    <a:pos x="T4" y="T5"/>
                  </a:cxn>
                </a:cxnLst>
                <a:rect l="0" t="0" r="r" b="b"/>
                <a:pathLst>
                  <a:path w="3" h="3">
                    <a:moveTo>
                      <a:pt x="3" y="1"/>
                    </a:moveTo>
                    <a:cubicBezTo>
                      <a:pt x="1" y="0"/>
                      <a:pt x="0" y="3"/>
                      <a:pt x="1" y="3"/>
                    </a:cubicBezTo>
                    <a:cubicBezTo>
                      <a:pt x="2" y="3"/>
                      <a:pt x="3" y="1"/>
                      <a:pt x="3" y="1"/>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146" name="Freeform 4646"/>
              <p:cNvSpPr>
                <a:spLocks/>
              </p:cNvSpPr>
              <p:nvPr/>
            </p:nvSpPr>
            <p:spPr bwMode="auto">
              <a:xfrm>
                <a:off x="3938" y="3280"/>
                <a:ext cx="6" cy="3"/>
              </a:xfrm>
              <a:custGeom>
                <a:avLst/>
                <a:gdLst>
                  <a:gd name="T0" fmla="*/ 42 w 49"/>
                  <a:gd name="T1" fmla="*/ 7 h 22"/>
                  <a:gd name="T2" fmla="*/ 47 w 49"/>
                  <a:gd name="T3" fmla="*/ 7 h 22"/>
                  <a:gd name="T4" fmla="*/ 48 w 49"/>
                  <a:gd name="T5" fmla="*/ 1 h 22"/>
                  <a:gd name="T6" fmla="*/ 40 w 49"/>
                  <a:gd name="T7" fmla="*/ 1 h 22"/>
                  <a:gd name="T8" fmla="*/ 36 w 49"/>
                  <a:gd name="T9" fmla="*/ 1 h 22"/>
                  <a:gd name="T10" fmla="*/ 34 w 49"/>
                  <a:gd name="T11" fmla="*/ 4 h 22"/>
                  <a:gd name="T12" fmla="*/ 28 w 49"/>
                  <a:gd name="T13" fmla="*/ 13 h 22"/>
                  <a:gd name="T14" fmla="*/ 23 w 49"/>
                  <a:gd name="T15" fmla="*/ 14 h 22"/>
                  <a:gd name="T16" fmla="*/ 20 w 49"/>
                  <a:gd name="T17" fmla="*/ 11 h 22"/>
                  <a:gd name="T18" fmla="*/ 17 w 49"/>
                  <a:gd name="T19" fmla="*/ 12 h 22"/>
                  <a:gd name="T20" fmla="*/ 15 w 49"/>
                  <a:gd name="T21" fmla="*/ 11 h 22"/>
                  <a:gd name="T22" fmla="*/ 10 w 49"/>
                  <a:gd name="T23" fmla="*/ 12 h 22"/>
                  <a:gd name="T24" fmla="*/ 4 w 49"/>
                  <a:gd name="T25" fmla="*/ 14 h 22"/>
                  <a:gd name="T26" fmla="*/ 1 w 49"/>
                  <a:gd name="T27" fmla="*/ 15 h 22"/>
                  <a:gd name="T28" fmla="*/ 9 w 49"/>
                  <a:gd name="T29" fmla="*/ 17 h 22"/>
                  <a:gd name="T30" fmla="*/ 18 w 49"/>
                  <a:gd name="T31" fmla="*/ 17 h 22"/>
                  <a:gd name="T32" fmla="*/ 24 w 49"/>
                  <a:gd name="T33" fmla="*/ 22 h 22"/>
                  <a:gd name="T34" fmla="*/ 32 w 49"/>
                  <a:gd name="T35" fmla="*/ 17 h 22"/>
                  <a:gd name="T36" fmla="*/ 36 w 49"/>
                  <a:gd name="T37" fmla="*/ 17 h 22"/>
                  <a:gd name="T38" fmla="*/ 37 w 49"/>
                  <a:gd name="T39" fmla="*/ 13 h 22"/>
                  <a:gd name="T40" fmla="*/ 42 w 49"/>
                  <a:gd name="T41" fmla="*/ 7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 h="22">
                    <a:moveTo>
                      <a:pt x="42" y="7"/>
                    </a:moveTo>
                    <a:cubicBezTo>
                      <a:pt x="44" y="7"/>
                      <a:pt x="46" y="7"/>
                      <a:pt x="47" y="7"/>
                    </a:cubicBezTo>
                    <a:cubicBezTo>
                      <a:pt x="49" y="6"/>
                      <a:pt x="49" y="2"/>
                      <a:pt x="48" y="1"/>
                    </a:cubicBezTo>
                    <a:cubicBezTo>
                      <a:pt x="47" y="0"/>
                      <a:pt x="41" y="1"/>
                      <a:pt x="40" y="1"/>
                    </a:cubicBezTo>
                    <a:cubicBezTo>
                      <a:pt x="39" y="1"/>
                      <a:pt x="37" y="0"/>
                      <a:pt x="36" y="1"/>
                    </a:cubicBezTo>
                    <a:cubicBezTo>
                      <a:pt x="35" y="1"/>
                      <a:pt x="35" y="3"/>
                      <a:pt x="34" y="4"/>
                    </a:cubicBezTo>
                    <a:cubicBezTo>
                      <a:pt x="33" y="8"/>
                      <a:pt x="32" y="12"/>
                      <a:pt x="28" y="13"/>
                    </a:cubicBezTo>
                    <a:cubicBezTo>
                      <a:pt x="27" y="14"/>
                      <a:pt x="25" y="14"/>
                      <a:pt x="23" y="14"/>
                    </a:cubicBezTo>
                    <a:cubicBezTo>
                      <a:pt x="22" y="13"/>
                      <a:pt x="21" y="12"/>
                      <a:pt x="20" y="11"/>
                    </a:cubicBezTo>
                    <a:cubicBezTo>
                      <a:pt x="19" y="11"/>
                      <a:pt x="18" y="12"/>
                      <a:pt x="17" y="12"/>
                    </a:cubicBezTo>
                    <a:cubicBezTo>
                      <a:pt x="16" y="12"/>
                      <a:pt x="16" y="11"/>
                      <a:pt x="15" y="11"/>
                    </a:cubicBezTo>
                    <a:cubicBezTo>
                      <a:pt x="13" y="10"/>
                      <a:pt x="11" y="11"/>
                      <a:pt x="10" y="12"/>
                    </a:cubicBezTo>
                    <a:cubicBezTo>
                      <a:pt x="8" y="13"/>
                      <a:pt x="6" y="13"/>
                      <a:pt x="4" y="14"/>
                    </a:cubicBezTo>
                    <a:cubicBezTo>
                      <a:pt x="3" y="14"/>
                      <a:pt x="1" y="14"/>
                      <a:pt x="1" y="15"/>
                    </a:cubicBezTo>
                    <a:cubicBezTo>
                      <a:pt x="0" y="20"/>
                      <a:pt x="7" y="18"/>
                      <a:pt x="9" y="17"/>
                    </a:cubicBezTo>
                    <a:cubicBezTo>
                      <a:pt x="12" y="17"/>
                      <a:pt x="15" y="16"/>
                      <a:pt x="18" y="17"/>
                    </a:cubicBezTo>
                    <a:cubicBezTo>
                      <a:pt x="20" y="19"/>
                      <a:pt x="22" y="20"/>
                      <a:pt x="24" y="22"/>
                    </a:cubicBezTo>
                    <a:cubicBezTo>
                      <a:pt x="25" y="18"/>
                      <a:pt x="29" y="17"/>
                      <a:pt x="32" y="17"/>
                    </a:cubicBezTo>
                    <a:cubicBezTo>
                      <a:pt x="33" y="17"/>
                      <a:pt x="35" y="18"/>
                      <a:pt x="36" y="17"/>
                    </a:cubicBezTo>
                    <a:cubicBezTo>
                      <a:pt x="37" y="17"/>
                      <a:pt x="37" y="14"/>
                      <a:pt x="37" y="13"/>
                    </a:cubicBezTo>
                    <a:cubicBezTo>
                      <a:pt x="36" y="11"/>
                      <a:pt x="40" y="8"/>
                      <a:pt x="42" y="7"/>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147" name="Freeform 4647"/>
              <p:cNvSpPr>
                <a:spLocks/>
              </p:cNvSpPr>
              <p:nvPr/>
            </p:nvSpPr>
            <p:spPr bwMode="auto">
              <a:xfrm>
                <a:off x="3941" y="3280"/>
                <a:ext cx="6" cy="4"/>
              </a:xfrm>
              <a:custGeom>
                <a:avLst/>
                <a:gdLst>
                  <a:gd name="T0" fmla="*/ 25 w 43"/>
                  <a:gd name="T1" fmla="*/ 13 h 27"/>
                  <a:gd name="T2" fmla="*/ 25 w 43"/>
                  <a:gd name="T3" fmla="*/ 14 h 27"/>
                  <a:gd name="T4" fmla="*/ 28 w 43"/>
                  <a:gd name="T5" fmla="*/ 14 h 27"/>
                  <a:gd name="T6" fmla="*/ 30 w 43"/>
                  <a:gd name="T7" fmla="*/ 14 h 27"/>
                  <a:gd name="T8" fmla="*/ 34 w 43"/>
                  <a:gd name="T9" fmla="*/ 15 h 27"/>
                  <a:gd name="T10" fmla="*/ 38 w 43"/>
                  <a:gd name="T11" fmla="*/ 23 h 27"/>
                  <a:gd name="T12" fmla="*/ 42 w 43"/>
                  <a:gd name="T13" fmla="*/ 16 h 27"/>
                  <a:gd name="T14" fmla="*/ 36 w 43"/>
                  <a:gd name="T15" fmla="*/ 8 h 27"/>
                  <a:gd name="T16" fmla="*/ 29 w 43"/>
                  <a:gd name="T17" fmla="*/ 6 h 27"/>
                  <a:gd name="T18" fmla="*/ 29 w 43"/>
                  <a:gd name="T19" fmla="*/ 7 h 27"/>
                  <a:gd name="T20" fmla="*/ 29 w 43"/>
                  <a:gd name="T21" fmla="*/ 6 h 27"/>
                  <a:gd name="T22" fmla="*/ 29 w 43"/>
                  <a:gd name="T23" fmla="*/ 3 h 27"/>
                  <a:gd name="T24" fmla="*/ 26 w 43"/>
                  <a:gd name="T25" fmla="*/ 2 h 27"/>
                  <a:gd name="T26" fmla="*/ 26 w 43"/>
                  <a:gd name="T27" fmla="*/ 4 h 27"/>
                  <a:gd name="T28" fmla="*/ 23 w 43"/>
                  <a:gd name="T29" fmla="*/ 6 h 27"/>
                  <a:gd name="T30" fmla="*/ 16 w 43"/>
                  <a:gd name="T31" fmla="*/ 8 h 27"/>
                  <a:gd name="T32" fmla="*/ 12 w 43"/>
                  <a:gd name="T33" fmla="*/ 15 h 27"/>
                  <a:gd name="T34" fmla="*/ 3 w 43"/>
                  <a:gd name="T35" fmla="*/ 17 h 27"/>
                  <a:gd name="T36" fmla="*/ 0 w 43"/>
                  <a:gd name="T37" fmla="*/ 20 h 27"/>
                  <a:gd name="T38" fmla="*/ 1 w 43"/>
                  <a:gd name="T39" fmla="*/ 21 h 27"/>
                  <a:gd name="T40" fmla="*/ 3 w 43"/>
                  <a:gd name="T41" fmla="*/ 22 h 27"/>
                  <a:gd name="T42" fmla="*/ 7 w 43"/>
                  <a:gd name="T43" fmla="*/ 23 h 27"/>
                  <a:gd name="T44" fmla="*/ 13 w 43"/>
                  <a:gd name="T45" fmla="*/ 25 h 27"/>
                  <a:gd name="T46" fmla="*/ 24 w 43"/>
                  <a:gd name="T47" fmla="*/ 21 h 27"/>
                  <a:gd name="T48" fmla="*/ 27 w 43"/>
                  <a:gd name="T49" fmla="*/ 18 h 27"/>
                  <a:gd name="T50" fmla="*/ 26 w 43"/>
                  <a:gd name="T51" fmla="*/ 16 h 27"/>
                  <a:gd name="T52" fmla="*/ 24 w 43"/>
                  <a:gd name="T53" fmla="*/ 16 h 27"/>
                  <a:gd name="T54" fmla="*/ 22 w 43"/>
                  <a:gd name="T55" fmla="*/ 16 h 27"/>
                  <a:gd name="T56" fmla="*/ 17 w 43"/>
                  <a:gd name="T57" fmla="*/ 19 h 27"/>
                  <a:gd name="T58" fmla="*/ 15 w 43"/>
                  <a:gd name="T59" fmla="*/ 18 h 27"/>
                  <a:gd name="T60" fmla="*/ 16 w 43"/>
                  <a:gd name="T61" fmla="*/ 15 h 27"/>
                  <a:gd name="T62" fmla="*/ 17 w 43"/>
                  <a:gd name="T63" fmla="*/ 13 h 27"/>
                  <a:gd name="T64" fmla="*/ 18 w 43"/>
                  <a:gd name="T65" fmla="*/ 12 h 27"/>
                  <a:gd name="T66" fmla="*/ 20 w 43"/>
                  <a:gd name="T67" fmla="*/ 12 h 27"/>
                  <a:gd name="T68" fmla="*/ 20 w 43"/>
                  <a:gd name="T69" fmla="*/ 11 h 27"/>
                  <a:gd name="T70" fmla="*/ 22 w 43"/>
                  <a:gd name="T71" fmla="*/ 12 h 27"/>
                  <a:gd name="T72" fmla="*/ 23 w 43"/>
                  <a:gd name="T73" fmla="*/ 13 h 27"/>
                  <a:gd name="T74" fmla="*/ 25 w 43"/>
                  <a:gd name="T75" fmla="*/ 12 h 27"/>
                  <a:gd name="T76" fmla="*/ 28 w 43"/>
                  <a:gd name="T77" fmla="*/ 11 h 27"/>
                  <a:gd name="T78" fmla="*/ 25 w 43"/>
                  <a:gd name="T79" fmla="*/ 1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3" h="27">
                    <a:moveTo>
                      <a:pt x="25" y="13"/>
                    </a:moveTo>
                    <a:cubicBezTo>
                      <a:pt x="25" y="13"/>
                      <a:pt x="25" y="14"/>
                      <a:pt x="25" y="14"/>
                    </a:cubicBezTo>
                    <a:cubicBezTo>
                      <a:pt x="26" y="14"/>
                      <a:pt x="27" y="13"/>
                      <a:pt x="28" y="14"/>
                    </a:cubicBezTo>
                    <a:cubicBezTo>
                      <a:pt x="28" y="14"/>
                      <a:pt x="28" y="14"/>
                      <a:pt x="30" y="14"/>
                    </a:cubicBezTo>
                    <a:cubicBezTo>
                      <a:pt x="31" y="14"/>
                      <a:pt x="33" y="14"/>
                      <a:pt x="34" y="15"/>
                    </a:cubicBezTo>
                    <a:cubicBezTo>
                      <a:pt x="38" y="16"/>
                      <a:pt x="37" y="20"/>
                      <a:pt x="38" y="23"/>
                    </a:cubicBezTo>
                    <a:cubicBezTo>
                      <a:pt x="41" y="23"/>
                      <a:pt x="42" y="18"/>
                      <a:pt x="42" y="16"/>
                    </a:cubicBezTo>
                    <a:cubicBezTo>
                      <a:pt x="43" y="12"/>
                      <a:pt x="40" y="9"/>
                      <a:pt x="36" y="8"/>
                    </a:cubicBezTo>
                    <a:cubicBezTo>
                      <a:pt x="35" y="7"/>
                      <a:pt x="30" y="4"/>
                      <a:pt x="29" y="6"/>
                    </a:cubicBezTo>
                    <a:cubicBezTo>
                      <a:pt x="29" y="7"/>
                      <a:pt x="29" y="7"/>
                      <a:pt x="29" y="7"/>
                    </a:cubicBezTo>
                    <a:cubicBezTo>
                      <a:pt x="29" y="7"/>
                      <a:pt x="29" y="7"/>
                      <a:pt x="29" y="6"/>
                    </a:cubicBezTo>
                    <a:cubicBezTo>
                      <a:pt x="29" y="5"/>
                      <a:pt x="29" y="4"/>
                      <a:pt x="29" y="3"/>
                    </a:cubicBezTo>
                    <a:cubicBezTo>
                      <a:pt x="28" y="2"/>
                      <a:pt x="27" y="0"/>
                      <a:pt x="26" y="2"/>
                    </a:cubicBezTo>
                    <a:cubicBezTo>
                      <a:pt x="26" y="3"/>
                      <a:pt x="26" y="4"/>
                      <a:pt x="26" y="4"/>
                    </a:cubicBezTo>
                    <a:cubicBezTo>
                      <a:pt x="25" y="5"/>
                      <a:pt x="24" y="6"/>
                      <a:pt x="23" y="6"/>
                    </a:cubicBezTo>
                    <a:cubicBezTo>
                      <a:pt x="21" y="8"/>
                      <a:pt x="19" y="7"/>
                      <a:pt x="16" y="8"/>
                    </a:cubicBezTo>
                    <a:cubicBezTo>
                      <a:pt x="13" y="9"/>
                      <a:pt x="13" y="13"/>
                      <a:pt x="12" y="15"/>
                    </a:cubicBezTo>
                    <a:cubicBezTo>
                      <a:pt x="10" y="19"/>
                      <a:pt x="6" y="16"/>
                      <a:pt x="3" y="17"/>
                    </a:cubicBezTo>
                    <a:cubicBezTo>
                      <a:pt x="2" y="17"/>
                      <a:pt x="0" y="19"/>
                      <a:pt x="0" y="20"/>
                    </a:cubicBezTo>
                    <a:cubicBezTo>
                      <a:pt x="0" y="20"/>
                      <a:pt x="1" y="20"/>
                      <a:pt x="1" y="21"/>
                    </a:cubicBezTo>
                    <a:cubicBezTo>
                      <a:pt x="2" y="21"/>
                      <a:pt x="2" y="22"/>
                      <a:pt x="3" y="22"/>
                    </a:cubicBezTo>
                    <a:cubicBezTo>
                      <a:pt x="5" y="24"/>
                      <a:pt x="6" y="23"/>
                      <a:pt x="7" y="23"/>
                    </a:cubicBezTo>
                    <a:cubicBezTo>
                      <a:pt x="10" y="23"/>
                      <a:pt x="11" y="24"/>
                      <a:pt x="13" y="25"/>
                    </a:cubicBezTo>
                    <a:cubicBezTo>
                      <a:pt x="17" y="27"/>
                      <a:pt x="22" y="24"/>
                      <a:pt x="24" y="21"/>
                    </a:cubicBezTo>
                    <a:cubicBezTo>
                      <a:pt x="25" y="20"/>
                      <a:pt x="26" y="19"/>
                      <a:pt x="27" y="18"/>
                    </a:cubicBezTo>
                    <a:cubicBezTo>
                      <a:pt x="27" y="17"/>
                      <a:pt x="28" y="15"/>
                      <a:pt x="26" y="16"/>
                    </a:cubicBezTo>
                    <a:cubicBezTo>
                      <a:pt x="25" y="16"/>
                      <a:pt x="25" y="17"/>
                      <a:pt x="24" y="16"/>
                    </a:cubicBezTo>
                    <a:cubicBezTo>
                      <a:pt x="23" y="16"/>
                      <a:pt x="23" y="15"/>
                      <a:pt x="22" y="16"/>
                    </a:cubicBezTo>
                    <a:cubicBezTo>
                      <a:pt x="20" y="17"/>
                      <a:pt x="19" y="19"/>
                      <a:pt x="17" y="19"/>
                    </a:cubicBezTo>
                    <a:cubicBezTo>
                      <a:pt x="17" y="17"/>
                      <a:pt x="16" y="17"/>
                      <a:pt x="15" y="18"/>
                    </a:cubicBezTo>
                    <a:cubicBezTo>
                      <a:pt x="14" y="16"/>
                      <a:pt x="15" y="16"/>
                      <a:pt x="16" y="15"/>
                    </a:cubicBezTo>
                    <a:cubicBezTo>
                      <a:pt x="17" y="14"/>
                      <a:pt x="16" y="14"/>
                      <a:pt x="17" y="13"/>
                    </a:cubicBezTo>
                    <a:cubicBezTo>
                      <a:pt x="17" y="12"/>
                      <a:pt x="17" y="12"/>
                      <a:pt x="18" y="12"/>
                    </a:cubicBezTo>
                    <a:cubicBezTo>
                      <a:pt x="19" y="12"/>
                      <a:pt x="19" y="13"/>
                      <a:pt x="20" y="12"/>
                    </a:cubicBezTo>
                    <a:cubicBezTo>
                      <a:pt x="20" y="12"/>
                      <a:pt x="20" y="11"/>
                      <a:pt x="20" y="11"/>
                    </a:cubicBezTo>
                    <a:cubicBezTo>
                      <a:pt x="21" y="11"/>
                      <a:pt x="21" y="10"/>
                      <a:pt x="22" y="12"/>
                    </a:cubicBezTo>
                    <a:cubicBezTo>
                      <a:pt x="22" y="13"/>
                      <a:pt x="21" y="13"/>
                      <a:pt x="23" y="13"/>
                    </a:cubicBezTo>
                    <a:cubicBezTo>
                      <a:pt x="24" y="13"/>
                      <a:pt x="24" y="12"/>
                      <a:pt x="25" y="12"/>
                    </a:cubicBezTo>
                    <a:cubicBezTo>
                      <a:pt x="26" y="11"/>
                      <a:pt x="27" y="11"/>
                      <a:pt x="28" y="11"/>
                    </a:cubicBezTo>
                    <a:cubicBezTo>
                      <a:pt x="28" y="12"/>
                      <a:pt x="27" y="13"/>
                      <a:pt x="25" y="13"/>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148" name="Freeform 4648"/>
              <p:cNvSpPr>
                <a:spLocks/>
              </p:cNvSpPr>
              <p:nvPr/>
            </p:nvSpPr>
            <p:spPr bwMode="auto">
              <a:xfrm>
                <a:off x="3946" y="3281"/>
                <a:ext cx="6" cy="17"/>
              </a:xfrm>
              <a:custGeom>
                <a:avLst/>
                <a:gdLst>
                  <a:gd name="T0" fmla="*/ 3 w 41"/>
                  <a:gd name="T1" fmla="*/ 38 h 127"/>
                  <a:gd name="T2" fmla="*/ 4 w 41"/>
                  <a:gd name="T3" fmla="*/ 40 h 127"/>
                  <a:gd name="T4" fmla="*/ 4 w 41"/>
                  <a:gd name="T5" fmla="*/ 43 h 127"/>
                  <a:gd name="T6" fmla="*/ 6 w 41"/>
                  <a:gd name="T7" fmla="*/ 47 h 127"/>
                  <a:gd name="T8" fmla="*/ 8 w 41"/>
                  <a:gd name="T9" fmla="*/ 48 h 127"/>
                  <a:gd name="T10" fmla="*/ 11 w 41"/>
                  <a:gd name="T11" fmla="*/ 46 h 127"/>
                  <a:gd name="T12" fmla="*/ 16 w 41"/>
                  <a:gd name="T13" fmla="*/ 45 h 127"/>
                  <a:gd name="T14" fmla="*/ 9 w 41"/>
                  <a:gd name="T15" fmla="*/ 50 h 127"/>
                  <a:gd name="T16" fmla="*/ 5 w 41"/>
                  <a:gd name="T17" fmla="*/ 52 h 127"/>
                  <a:gd name="T18" fmla="*/ 7 w 41"/>
                  <a:gd name="T19" fmla="*/ 56 h 127"/>
                  <a:gd name="T20" fmla="*/ 8 w 41"/>
                  <a:gd name="T21" fmla="*/ 58 h 127"/>
                  <a:gd name="T22" fmla="*/ 10 w 41"/>
                  <a:gd name="T23" fmla="*/ 60 h 127"/>
                  <a:gd name="T24" fmla="*/ 11 w 41"/>
                  <a:gd name="T25" fmla="*/ 66 h 127"/>
                  <a:gd name="T26" fmla="*/ 14 w 41"/>
                  <a:gd name="T27" fmla="*/ 74 h 127"/>
                  <a:gd name="T28" fmla="*/ 21 w 41"/>
                  <a:gd name="T29" fmla="*/ 83 h 127"/>
                  <a:gd name="T30" fmla="*/ 22 w 41"/>
                  <a:gd name="T31" fmla="*/ 88 h 127"/>
                  <a:gd name="T32" fmla="*/ 20 w 41"/>
                  <a:gd name="T33" fmla="*/ 93 h 127"/>
                  <a:gd name="T34" fmla="*/ 25 w 41"/>
                  <a:gd name="T35" fmla="*/ 108 h 127"/>
                  <a:gd name="T36" fmla="*/ 28 w 41"/>
                  <a:gd name="T37" fmla="*/ 116 h 127"/>
                  <a:gd name="T38" fmla="*/ 32 w 41"/>
                  <a:gd name="T39" fmla="*/ 119 h 127"/>
                  <a:gd name="T40" fmla="*/ 36 w 41"/>
                  <a:gd name="T41" fmla="*/ 125 h 127"/>
                  <a:gd name="T42" fmla="*/ 41 w 41"/>
                  <a:gd name="T43" fmla="*/ 122 h 127"/>
                  <a:gd name="T44" fmla="*/ 40 w 41"/>
                  <a:gd name="T45" fmla="*/ 117 h 127"/>
                  <a:gd name="T46" fmla="*/ 37 w 41"/>
                  <a:gd name="T47" fmla="*/ 108 h 127"/>
                  <a:gd name="T48" fmla="*/ 34 w 41"/>
                  <a:gd name="T49" fmla="*/ 97 h 127"/>
                  <a:gd name="T50" fmla="*/ 32 w 41"/>
                  <a:gd name="T51" fmla="*/ 84 h 127"/>
                  <a:gd name="T52" fmla="*/ 30 w 41"/>
                  <a:gd name="T53" fmla="*/ 56 h 127"/>
                  <a:gd name="T54" fmla="*/ 31 w 41"/>
                  <a:gd name="T55" fmla="*/ 48 h 127"/>
                  <a:gd name="T56" fmla="*/ 31 w 41"/>
                  <a:gd name="T57" fmla="*/ 40 h 127"/>
                  <a:gd name="T58" fmla="*/ 31 w 41"/>
                  <a:gd name="T59" fmla="*/ 27 h 127"/>
                  <a:gd name="T60" fmla="*/ 30 w 41"/>
                  <a:gd name="T61" fmla="*/ 14 h 127"/>
                  <a:gd name="T62" fmla="*/ 29 w 41"/>
                  <a:gd name="T63" fmla="*/ 4 h 127"/>
                  <a:gd name="T64" fmla="*/ 22 w 41"/>
                  <a:gd name="T65" fmla="*/ 2 h 127"/>
                  <a:gd name="T66" fmla="*/ 16 w 41"/>
                  <a:gd name="T67" fmla="*/ 0 h 127"/>
                  <a:gd name="T68" fmla="*/ 14 w 41"/>
                  <a:gd name="T69" fmla="*/ 2 h 127"/>
                  <a:gd name="T70" fmla="*/ 11 w 41"/>
                  <a:gd name="T71" fmla="*/ 3 h 127"/>
                  <a:gd name="T72" fmla="*/ 8 w 41"/>
                  <a:gd name="T73" fmla="*/ 7 h 127"/>
                  <a:gd name="T74" fmla="*/ 9 w 41"/>
                  <a:gd name="T75" fmla="*/ 11 h 127"/>
                  <a:gd name="T76" fmla="*/ 12 w 41"/>
                  <a:gd name="T77" fmla="*/ 16 h 127"/>
                  <a:gd name="T78" fmla="*/ 11 w 41"/>
                  <a:gd name="T79" fmla="*/ 21 h 127"/>
                  <a:gd name="T80" fmla="*/ 8 w 41"/>
                  <a:gd name="T81" fmla="*/ 24 h 127"/>
                  <a:gd name="T82" fmla="*/ 3 w 41"/>
                  <a:gd name="T83" fmla="*/ 25 h 127"/>
                  <a:gd name="T84" fmla="*/ 0 w 41"/>
                  <a:gd name="T85" fmla="*/ 25 h 127"/>
                  <a:gd name="T86" fmla="*/ 2 w 41"/>
                  <a:gd name="T87" fmla="*/ 33 h 127"/>
                  <a:gd name="T88" fmla="*/ 3 w 41"/>
                  <a:gd name="T89" fmla="*/ 38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1" h="127">
                    <a:moveTo>
                      <a:pt x="3" y="38"/>
                    </a:moveTo>
                    <a:cubicBezTo>
                      <a:pt x="3" y="39"/>
                      <a:pt x="3" y="39"/>
                      <a:pt x="4" y="40"/>
                    </a:cubicBezTo>
                    <a:cubicBezTo>
                      <a:pt x="4" y="41"/>
                      <a:pt x="4" y="42"/>
                      <a:pt x="4" y="43"/>
                    </a:cubicBezTo>
                    <a:cubicBezTo>
                      <a:pt x="4" y="45"/>
                      <a:pt x="5" y="46"/>
                      <a:pt x="6" y="47"/>
                    </a:cubicBezTo>
                    <a:cubicBezTo>
                      <a:pt x="7" y="48"/>
                      <a:pt x="7" y="49"/>
                      <a:pt x="8" y="48"/>
                    </a:cubicBezTo>
                    <a:cubicBezTo>
                      <a:pt x="10" y="48"/>
                      <a:pt x="10" y="47"/>
                      <a:pt x="11" y="46"/>
                    </a:cubicBezTo>
                    <a:cubicBezTo>
                      <a:pt x="13" y="46"/>
                      <a:pt x="15" y="46"/>
                      <a:pt x="16" y="45"/>
                    </a:cubicBezTo>
                    <a:cubicBezTo>
                      <a:pt x="15" y="48"/>
                      <a:pt x="11" y="49"/>
                      <a:pt x="9" y="50"/>
                    </a:cubicBezTo>
                    <a:cubicBezTo>
                      <a:pt x="7" y="50"/>
                      <a:pt x="6" y="50"/>
                      <a:pt x="5" y="52"/>
                    </a:cubicBezTo>
                    <a:cubicBezTo>
                      <a:pt x="5" y="53"/>
                      <a:pt x="6" y="55"/>
                      <a:pt x="7" y="56"/>
                    </a:cubicBezTo>
                    <a:cubicBezTo>
                      <a:pt x="7" y="57"/>
                      <a:pt x="8" y="58"/>
                      <a:pt x="8" y="58"/>
                    </a:cubicBezTo>
                    <a:cubicBezTo>
                      <a:pt x="9" y="59"/>
                      <a:pt x="9" y="59"/>
                      <a:pt x="10" y="60"/>
                    </a:cubicBezTo>
                    <a:cubicBezTo>
                      <a:pt x="12" y="62"/>
                      <a:pt x="11" y="63"/>
                      <a:pt x="11" y="66"/>
                    </a:cubicBezTo>
                    <a:cubicBezTo>
                      <a:pt x="11" y="69"/>
                      <a:pt x="12" y="71"/>
                      <a:pt x="14" y="74"/>
                    </a:cubicBezTo>
                    <a:cubicBezTo>
                      <a:pt x="16" y="77"/>
                      <a:pt x="20" y="79"/>
                      <a:pt x="21" y="83"/>
                    </a:cubicBezTo>
                    <a:cubicBezTo>
                      <a:pt x="22" y="84"/>
                      <a:pt x="22" y="86"/>
                      <a:pt x="22" y="88"/>
                    </a:cubicBezTo>
                    <a:cubicBezTo>
                      <a:pt x="22" y="90"/>
                      <a:pt x="21" y="91"/>
                      <a:pt x="20" y="93"/>
                    </a:cubicBezTo>
                    <a:cubicBezTo>
                      <a:pt x="17" y="97"/>
                      <a:pt x="23" y="104"/>
                      <a:pt x="25" y="108"/>
                    </a:cubicBezTo>
                    <a:cubicBezTo>
                      <a:pt x="26" y="111"/>
                      <a:pt x="26" y="114"/>
                      <a:pt x="28" y="116"/>
                    </a:cubicBezTo>
                    <a:cubicBezTo>
                      <a:pt x="29" y="118"/>
                      <a:pt x="31" y="118"/>
                      <a:pt x="32" y="119"/>
                    </a:cubicBezTo>
                    <a:cubicBezTo>
                      <a:pt x="34" y="120"/>
                      <a:pt x="34" y="123"/>
                      <a:pt x="36" y="125"/>
                    </a:cubicBezTo>
                    <a:cubicBezTo>
                      <a:pt x="39" y="127"/>
                      <a:pt x="41" y="126"/>
                      <a:pt x="41" y="122"/>
                    </a:cubicBezTo>
                    <a:cubicBezTo>
                      <a:pt x="41" y="120"/>
                      <a:pt x="40" y="118"/>
                      <a:pt x="40" y="117"/>
                    </a:cubicBezTo>
                    <a:cubicBezTo>
                      <a:pt x="39" y="114"/>
                      <a:pt x="38" y="111"/>
                      <a:pt x="37" y="108"/>
                    </a:cubicBezTo>
                    <a:cubicBezTo>
                      <a:pt x="36" y="104"/>
                      <a:pt x="35" y="101"/>
                      <a:pt x="34" y="97"/>
                    </a:cubicBezTo>
                    <a:cubicBezTo>
                      <a:pt x="32" y="93"/>
                      <a:pt x="32" y="89"/>
                      <a:pt x="32" y="84"/>
                    </a:cubicBezTo>
                    <a:cubicBezTo>
                      <a:pt x="31" y="75"/>
                      <a:pt x="30" y="65"/>
                      <a:pt x="30" y="56"/>
                    </a:cubicBezTo>
                    <a:cubicBezTo>
                      <a:pt x="30" y="53"/>
                      <a:pt x="31" y="51"/>
                      <a:pt x="31" y="48"/>
                    </a:cubicBezTo>
                    <a:cubicBezTo>
                      <a:pt x="31" y="45"/>
                      <a:pt x="31" y="43"/>
                      <a:pt x="31" y="40"/>
                    </a:cubicBezTo>
                    <a:cubicBezTo>
                      <a:pt x="31" y="36"/>
                      <a:pt x="31" y="32"/>
                      <a:pt x="31" y="27"/>
                    </a:cubicBezTo>
                    <a:cubicBezTo>
                      <a:pt x="30" y="23"/>
                      <a:pt x="31" y="19"/>
                      <a:pt x="30" y="14"/>
                    </a:cubicBezTo>
                    <a:cubicBezTo>
                      <a:pt x="30" y="11"/>
                      <a:pt x="30" y="7"/>
                      <a:pt x="29" y="4"/>
                    </a:cubicBezTo>
                    <a:cubicBezTo>
                      <a:pt x="27" y="1"/>
                      <a:pt x="25" y="1"/>
                      <a:pt x="22" y="2"/>
                    </a:cubicBezTo>
                    <a:cubicBezTo>
                      <a:pt x="20" y="2"/>
                      <a:pt x="18" y="0"/>
                      <a:pt x="16" y="0"/>
                    </a:cubicBezTo>
                    <a:cubicBezTo>
                      <a:pt x="15" y="1"/>
                      <a:pt x="15" y="1"/>
                      <a:pt x="14" y="2"/>
                    </a:cubicBezTo>
                    <a:cubicBezTo>
                      <a:pt x="13" y="3"/>
                      <a:pt x="12" y="3"/>
                      <a:pt x="11" y="3"/>
                    </a:cubicBezTo>
                    <a:cubicBezTo>
                      <a:pt x="8" y="4"/>
                      <a:pt x="8" y="4"/>
                      <a:pt x="8" y="7"/>
                    </a:cubicBezTo>
                    <a:cubicBezTo>
                      <a:pt x="8" y="8"/>
                      <a:pt x="9" y="10"/>
                      <a:pt x="9" y="11"/>
                    </a:cubicBezTo>
                    <a:cubicBezTo>
                      <a:pt x="10" y="13"/>
                      <a:pt x="11" y="14"/>
                      <a:pt x="12" y="16"/>
                    </a:cubicBezTo>
                    <a:cubicBezTo>
                      <a:pt x="12" y="18"/>
                      <a:pt x="12" y="19"/>
                      <a:pt x="11" y="21"/>
                    </a:cubicBezTo>
                    <a:cubicBezTo>
                      <a:pt x="11" y="23"/>
                      <a:pt x="10" y="23"/>
                      <a:pt x="8" y="24"/>
                    </a:cubicBezTo>
                    <a:cubicBezTo>
                      <a:pt x="6" y="25"/>
                      <a:pt x="5" y="25"/>
                      <a:pt x="3" y="25"/>
                    </a:cubicBezTo>
                    <a:cubicBezTo>
                      <a:pt x="2" y="25"/>
                      <a:pt x="2" y="25"/>
                      <a:pt x="0" y="25"/>
                    </a:cubicBezTo>
                    <a:cubicBezTo>
                      <a:pt x="0" y="28"/>
                      <a:pt x="1" y="31"/>
                      <a:pt x="2" y="33"/>
                    </a:cubicBezTo>
                    <a:cubicBezTo>
                      <a:pt x="2" y="35"/>
                      <a:pt x="2" y="37"/>
                      <a:pt x="3" y="38"/>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149" name="Freeform 4649"/>
              <p:cNvSpPr>
                <a:spLocks/>
              </p:cNvSpPr>
              <p:nvPr/>
            </p:nvSpPr>
            <p:spPr bwMode="auto">
              <a:xfrm>
                <a:off x="3996" y="3725"/>
                <a:ext cx="2" cy="1"/>
              </a:xfrm>
              <a:custGeom>
                <a:avLst/>
                <a:gdLst>
                  <a:gd name="T0" fmla="*/ 4 w 15"/>
                  <a:gd name="T1" fmla="*/ 10 h 13"/>
                  <a:gd name="T2" fmla="*/ 2 w 15"/>
                  <a:gd name="T3" fmla="*/ 9 h 13"/>
                  <a:gd name="T4" fmla="*/ 0 w 15"/>
                  <a:gd name="T5" fmla="*/ 9 h 13"/>
                  <a:gd name="T6" fmla="*/ 3 w 15"/>
                  <a:gd name="T7" fmla="*/ 12 h 13"/>
                  <a:gd name="T8" fmla="*/ 6 w 15"/>
                  <a:gd name="T9" fmla="*/ 12 h 13"/>
                  <a:gd name="T10" fmla="*/ 7 w 15"/>
                  <a:gd name="T11" fmla="*/ 13 h 13"/>
                  <a:gd name="T12" fmla="*/ 10 w 15"/>
                  <a:gd name="T13" fmla="*/ 12 h 13"/>
                  <a:gd name="T14" fmla="*/ 12 w 15"/>
                  <a:gd name="T15" fmla="*/ 7 h 13"/>
                  <a:gd name="T16" fmla="*/ 11 w 15"/>
                  <a:gd name="T17" fmla="*/ 5 h 13"/>
                  <a:gd name="T18" fmla="*/ 13 w 15"/>
                  <a:gd name="T19" fmla="*/ 1 h 13"/>
                  <a:gd name="T20" fmla="*/ 6 w 15"/>
                  <a:gd name="T21" fmla="*/ 4 h 13"/>
                  <a:gd name="T22" fmla="*/ 3 w 15"/>
                  <a:gd name="T23" fmla="*/ 8 h 13"/>
                  <a:gd name="T24" fmla="*/ 5 w 15"/>
                  <a:gd name="T25" fmla="*/ 8 h 13"/>
                  <a:gd name="T26" fmla="*/ 4 w 15"/>
                  <a:gd name="T27" fmla="*/ 1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5" h="13">
                    <a:moveTo>
                      <a:pt x="4" y="10"/>
                    </a:moveTo>
                    <a:cubicBezTo>
                      <a:pt x="3" y="10"/>
                      <a:pt x="3" y="9"/>
                      <a:pt x="2" y="9"/>
                    </a:cubicBezTo>
                    <a:cubicBezTo>
                      <a:pt x="2" y="9"/>
                      <a:pt x="1" y="9"/>
                      <a:pt x="0" y="9"/>
                    </a:cubicBezTo>
                    <a:cubicBezTo>
                      <a:pt x="0" y="10"/>
                      <a:pt x="2" y="11"/>
                      <a:pt x="3" y="12"/>
                    </a:cubicBezTo>
                    <a:cubicBezTo>
                      <a:pt x="4" y="12"/>
                      <a:pt x="5" y="12"/>
                      <a:pt x="6" y="12"/>
                    </a:cubicBezTo>
                    <a:cubicBezTo>
                      <a:pt x="6" y="12"/>
                      <a:pt x="7" y="13"/>
                      <a:pt x="7" y="13"/>
                    </a:cubicBezTo>
                    <a:cubicBezTo>
                      <a:pt x="8" y="13"/>
                      <a:pt x="9" y="12"/>
                      <a:pt x="10" y="12"/>
                    </a:cubicBezTo>
                    <a:cubicBezTo>
                      <a:pt x="12" y="11"/>
                      <a:pt x="13" y="9"/>
                      <a:pt x="12" y="7"/>
                    </a:cubicBezTo>
                    <a:cubicBezTo>
                      <a:pt x="12" y="7"/>
                      <a:pt x="11" y="6"/>
                      <a:pt x="11" y="5"/>
                    </a:cubicBezTo>
                    <a:cubicBezTo>
                      <a:pt x="11" y="4"/>
                      <a:pt x="15" y="1"/>
                      <a:pt x="13" y="1"/>
                    </a:cubicBezTo>
                    <a:cubicBezTo>
                      <a:pt x="10" y="0"/>
                      <a:pt x="7" y="2"/>
                      <a:pt x="6" y="4"/>
                    </a:cubicBezTo>
                    <a:cubicBezTo>
                      <a:pt x="5" y="5"/>
                      <a:pt x="2" y="7"/>
                      <a:pt x="3" y="8"/>
                    </a:cubicBezTo>
                    <a:cubicBezTo>
                      <a:pt x="3" y="8"/>
                      <a:pt x="5" y="8"/>
                      <a:pt x="5" y="8"/>
                    </a:cubicBezTo>
                    <a:cubicBezTo>
                      <a:pt x="6" y="9"/>
                      <a:pt x="5" y="9"/>
                      <a:pt x="4" y="10"/>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150" name="Freeform 4650"/>
              <p:cNvSpPr>
                <a:spLocks/>
              </p:cNvSpPr>
              <p:nvPr/>
            </p:nvSpPr>
            <p:spPr bwMode="auto">
              <a:xfrm>
                <a:off x="3993" y="3725"/>
                <a:ext cx="4" cy="5"/>
              </a:xfrm>
              <a:custGeom>
                <a:avLst/>
                <a:gdLst>
                  <a:gd name="T0" fmla="*/ 33 w 36"/>
                  <a:gd name="T1" fmla="*/ 34 h 34"/>
                  <a:gd name="T2" fmla="*/ 34 w 36"/>
                  <a:gd name="T3" fmla="*/ 32 h 34"/>
                  <a:gd name="T4" fmla="*/ 35 w 36"/>
                  <a:gd name="T5" fmla="*/ 29 h 34"/>
                  <a:gd name="T6" fmla="*/ 36 w 36"/>
                  <a:gd name="T7" fmla="*/ 17 h 34"/>
                  <a:gd name="T8" fmla="*/ 34 w 36"/>
                  <a:gd name="T9" fmla="*/ 15 h 34"/>
                  <a:gd name="T10" fmla="*/ 33 w 36"/>
                  <a:gd name="T11" fmla="*/ 16 h 34"/>
                  <a:gd name="T12" fmla="*/ 33 w 36"/>
                  <a:gd name="T13" fmla="*/ 17 h 34"/>
                  <a:gd name="T14" fmla="*/ 33 w 36"/>
                  <a:gd name="T15" fmla="*/ 17 h 34"/>
                  <a:gd name="T16" fmla="*/ 31 w 36"/>
                  <a:gd name="T17" fmla="*/ 16 h 34"/>
                  <a:gd name="T18" fmla="*/ 29 w 36"/>
                  <a:gd name="T19" fmla="*/ 17 h 34"/>
                  <a:gd name="T20" fmla="*/ 25 w 36"/>
                  <a:gd name="T21" fmla="*/ 19 h 34"/>
                  <a:gd name="T22" fmla="*/ 30 w 36"/>
                  <a:gd name="T23" fmla="*/ 16 h 34"/>
                  <a:gd name="T24" fmla="*/ 32 w 36"/>
                  <a:gd name="T25" fmla="*/ 15 h 34"/>
                  <a:gd name="T26" fmla="*/ 31 w 36"/>
                  <a:gd name="T27" fmla="*/ 12 h 34"/>
                  <a:gd name="T28" fmla="*/ 25 w 36"/>
                  <a:gd name="T29" fmla="*/ 7 h 34"/>
                  <a:gd name="T30" fmla="*/ 22 w 36"/>
                  <a:gd name="T31" fmla="*/ 6 h 34"/>
                  <a:gd name="T32" fmla="*/ 22 w 36"/>
                  <a:gd name="T33" fmla="*/ 8 h 34"/>
                  <a:gd name="T34" fmla="*/ 23 w 36"/>
                  <a:gd name="T35" fmla="*/ 9 h 34"/>
                  <a:gd name="T36" fmla="*/ 21 w 36"/>
                  <a:gd name="T37" fmla="*/ 9 h 34"/>
                  <a:gd name="T38" fmla="*/ 19 w 36"/>
                  <a:gd name="T39" fmla="*/ 11 h 34"/>
                  <a:gd name="T40" fmla="*/ 16 w 36"/>
                  <a:gd name="T41" fmla="*/ 9 h 34"/>
                  <a:gd name="T42" fmla="*/ 16 w 36"/>
                  <a:gd name="T43" fmla="*/ 6 h 34"/>
                  <a:gd name="T44" fmla="*/ 13 w 36"/>
                  <a:gd name="T45" fmla="*/ 6 h 34"/>
                  <a:gd name="T46" fmla="*/ 12 w 36"/>
                  <a:gd name="T47" fmla="*/ 5 h 34"/>
                  <a:gd name="T48" fmla="*/ 10 w 36"/>
                  <a:gd name="T49" fmla="*/ 5 h 34"/>
                  <a:gd name="T50" fmla="*/ 7 w 36"/>
                  <a:gd name="T51" fmla="*/ 4 h 34"/>
                  <a:gd name="T52" fmla="*/ 3 w 36"/>
                  <a:gd name="T53" fmla="*/ 2 h 34"/>
                  <a:gd name="T54" fmla="*/ 1 w 36"/>
                  <a:gd name="T55" fmla="*/ 0 h 34"/>
                  <a:gd name="T56" fmla="*/ 2 w 36"/>
                  <a:gd name="T57" fmla="*/ 2 h 34"/>
                  <a:gd name="T58" fmla="*/ 5 w 36"/>
                  <a:gd name="T59" fmla="*/ 5 h 34"/>
                  <a:gd name="T60" fmla="*/ 7 w 36"/>
                  <a:gd name="T61" fmla="*/ 6 h 34"/>
                  <a:gd name="T62" fmla="*/ 9 w 36"/>
                  <a:gd name="T63" fmla="*/ 9 h 34"/>
                  <a:gd name="T64" fmla="*/ 13 w 36"/>
                  <a:gd name="T65" fmla="*/ 13 h 34"/>
                  <a:gd name="T66" fmla="*/ 16 w 36"/>
                  <a:gd name="T67" fmla="*/ 17 h 34"/>
                  <a:gd name="T68" fmla="*/ 19 w 36"/>
                  <a:gd name="T69" fmla="*/ 21 h 34"/>
                  <a:gd name="T70" fmla="*/ 24 w 36"/>
                  <a:gd name="T71" fmla="*/ 26 h 34"/>
                  <a:gd name="T72" fmla="*/ 28 w 36"/>
                  <a:gd name="T73" fmla="*/ 31 h 34"/>
                  <a:gd name="T74" fmla="*/ 33 w 36"/>
                  <a:gd name="T75"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6" h="34">
                    <a:moveTo>
                      <a:pt x="33" y="34"/>
                    </a:moveTo>
                    <a:cubicBezTo>
                      <a:pt x="35" y="34"/>
                      <a:pt x="35" y="34"/>
                      <a:pt x="34" y="32"/>
                    </a:cubicBezTo>
                    <a:cubicBezTo>
                      <a:pt x="34" y="31"/>
                      <a:pt x="34" y="30"/>
                      <a:pt x="35" y="29"/>
                    </a:cubicBezTo>
                    <a:cubicBezTo>
                      <a:pt x="36" y="25"/>
                      <a:pt x="36" y="21"/>
                      <a:pt x="36" y="17"/>
                    </a:cubicBezTo>
                    <a:cubicBezTo>
                      <a:pt x="35" y="16"/>
                      <a:pt x="35" y="14"/>
                      <a:pt x="34" y="15"/>
                    </a:cubicBezTo>
                    <a:cubicBezTo>
                      <a:pt x="33" y="15"/>
                      <a:pt x="34" y="16"/>
                      <a:pt x="33" y="16"/>
                    </a:cubicBezTo>
                    <a:cubicBezTo>
                      <a:pt x="33" y="16"/>
                      <a:pt x="34" y="16"/>
                      <a:pt x="33" y="17"/>
                    </a:cubicBezTo>
                    <a:cubicBezTo>
                      <a:pt x="33" y="17"/>
                      <a:pt x="33" y="17"/>
                      <a:pt x="33" y="17"/>
                    </a:cubicBezTo>
                    <a:cubicBezTo>
                      <a:pt x="32" y="17"/>
                      <a:pt x="32" y="16"/>
                      <a:pt x="31" y="16"/>
                    </a:cubicBezTo>
                    <a:cubicBezTo>
                      <a:pt x="31" y="17"/>
                      <a:pt x="30" y="17"/>
                      <a:pt x="29" y="17"/>
                    </a:cubicBezTo>
                    <a:cubicBezTo>
                      <a:pt x="28" y="18"/>
                      <a:pt x="26" y="19"/>
                      <a:pt x="25" y="19"/>
                    </a:cubicBezTo>
                    <a:cubicBezTo>
                      <a:pt x="25" y="18"/>
                      <a:pt x="29" y="17"/>
                      <a:pt x="30" y="16"/>
                    </a:cubicBezTo>
                    <a:cubicBezTo>
                      <a:pt x="30" y="16"/>
                      <a:pt x="32" y="15"/>
                      <a:pt x="32" y="15"/>
                    </a:cubicBezTo>
                    <a:cubicBezTo>
                      <a:pt x="32" y="14"/>
                      <a:pt x="31" y="13"/>
                      <a:pt x="31" y="12"/>
                    </a:cubicBezTo>
                    <a:cubicBezTo>
                      <a:pt x="29" y="11"/>
                      <a:pt x="27" y="9"/>
                      <a:pt x="25" y="7"/>
                    </a:cubicBezTo>
                    <a:cubicBezTo>
                      <a:pt x="25" y="7"/>
                      <a:pt x="23" y="6"/>
                      <a:pt x="22" y="6"/>
                    </a:cubicBezTo>
                    <a:cubicBezTo>
                      <a:pt x="21" y="6"/>
                      <a:pt x="21" y="8"/>
                      <a:pt x="22" y="8"/>
                    </a:cubicBezTo>
                    <a:cubicBezTo>
                      <a:pt x="22" y="8"/>
                      <a:pt x="23" y="9"/>
                      <a:pt x="23" y="9"/>
                    </a:cubicBezTo>
                    <a:cubicBezTo>
                      <a:pt x="22" y="10"/>
                      <a:pt x="21" y="9"/>
                      <a:pt x="21" y="9"/>
                    </a:cubicBezTo>
                    <a:cubicBezTo>
                      <a:pt x="20" y="10"/>
                      <a:pt x="20" y="11"/>
                      <a:pt x="19" y="11"/>
                    </a:cubicBezTo>
                    <a:cubicBezTo>
                      <a:pt x="18" y="11"/>
                      <a:pt x="16" y="10"/>
                      <a:pt x="16" y="9"/>
                    </a:cubicBezTo>
                    <a:cubicBezTo>
                      <a:pt x="16" y="8"/>
                      <a:pt x="16" y="7"/>
                      <a:pt x="16" y="6"/>
                    </a:cubicBezTo>
                    <a:cubicBezTo>
                      <a:pt x="15" y="6"/>
                      <a:pt x="14" y="6"/>
                      <a:pt x="13" y="6"/>
                    </a:cubicBezTo>
                    <a:cubicBezTo>
                      <a:pt x="12" y="6"/>
                      <a:pt x="12" y="6"/>
                      <a:pt x="12" y="5"/>
                    </a:cubicBezTo>
                    <a:cubicBezTo>
                      <a:pt x="11" y="5"/>
                      <a:pt x="11" y="5"/>
                      <a:pt x="10" y="5"/>
                    </a:cubicBezTo>
                    <a:cubicBezTo>
                      <a:pt x="8" y="5"/>
                      <a:pt x="8" y="5"/>
                      <a:pt x="7" y="4"/>
                    </a:cubicBezTo>
                    <a:cubicBezTo>
                      <a:pt x="6" y="3"/>
                      <a:pt x="4" y="3"/>
                      <a:pt x="3" y="2"/>
                    </a:cubicBezTo>
                    <a:cubicBezTo>
                      <a:pt x="3" y="1"/>
                      <a:pt x="2" y="0"/>
                      <a:pt x="1" y="0"/>
                    </a:cubicBezTo>
                    <a:cubicBezTo>
                      <a:pt x="0" y="0"/>
                      <a:pt x="2" y="2"/>
                      <a:pt x="2" y="2"/>
                    </a:cubicBezTo>
                    <a:cubicBezTo>
                      <a:pt x="3" y="3"/>
                      <a:pt x="4" y="4"/>
                      <a:pt x="5" y="5"/>
                    </a:cubicBezTo>
                    <a:cubicBezTo>
                      <a:pt x="6" y="5"/>
                      <a:pt x="7" y="6"/>
                      <a:pt x="7" y="6"/>
                    </a:cubicBezTo>
                    <a:cubicBezTo>
                      <a:pt x="8" y="7"/>
                      <a:pt x="8" y="8"/>
                      <a:pt x="9" y="9"/>
                    </a:cubicBezTo>
                    <a:cubicBezTo>
                      <a:pt x="10" y="10"/>
                      <a:pt x="12" y="12"/>
                      <a:pt x="13" y="13"/>
                    </a:cubicBezTo>
                    <a:cubicBezTo>
                      <a:pt x="14" y="15"/>
                      <a:pt x="15" y="16"/>
                      <a:pt x="16" y="17"/>
                    </a:cubicBezTo>
                    <a:cubicBezTo>
                      <a:pt x="17" y="18"/>
                      <a:pt x="18" y="20"/>
                      <a:pt x="19" y="21"/>
                    </a:cubicBezTo>
                    <a:cubicBezTo>
                      <a:pt x="21" y="23"/>
                      <a:pt x="23" y="24"/>
                      <a:pt x="24" y="26"/>
                    </a:cubicBezTo>
                    <a:cubicBezTo>
                      <a:pt x="25" y="28"/>
                      <a:pt x="27" y="29"/>
                      <a:pt x="28" y="31"/>
                    </a:cubicBezTo>
                    <a:cubicBezTo>
                      <a:pt x="30" y="33"/>
                      <a:pt x="30" y="34"/>
                      <a:pt x="33" y="34"/>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151" name="Freeform 4651"/>
              <p:cNvSpPr>
                <a:spLocks/>
              </p:cNvSpPr>
              <p:nvPr/>
            </p:nvSpPr>
            <p:spPr bwMode="auto">
              <a:xfrm>
                <a:off x="3995" y="3725"/>
                <a:ext cx="1" cy="1"/>
              </a:xfrm>
              <a:custGeom>
                <a:avLst/>
                <a:gdLst>
                  <a:gd name="T0" fmla="*/ 0 w 7"/>
                  <a:gd name="T1" fmla="*/ 2 h 4"/>
                  <a:gd name="T2" fmla="*/ 5 w 7"/>
                  <a:gd name="T3" fmla="*/ 3 h 4"/>
                  <a:gd name="T4" fmla="*/ 7 w 7"/>
                  <a:gd name="T5" fmla="*/ 0 h 4"/>
                  <a:gd name="T6" fmla="*/ 4 w 7"/>
                  <a:gd name="T7" fmla="*/ 2 h 4"/>
                  <a:gd name="T8" fmla="*/ 0 w 7"/>
                  <a:gd name="T9" fmla="*/ 2 h 4"/>
                </a:gdLst>
                <a:ahLst/>
                <a:cxnLst>
                  <a:cxn ang="0">
                    <a:pos x="T0" y="T1"/>
                  </a:cxn>
                  <a:cxn ang="0">
                    <a:pos x="T2" y="T3"/>
                  </a:cxn>
                  <a:cxn ang="0">
                    <a:pos x="T4" y="T5"/>
                  </a:cxn>
                  <a:cxn ang="0">
                    <a:pos x="T6" y="T7"/>
                  </a:cxn>
                  <a:cxn ang="0">
                    <a:pos x="T8" y="T9"/>
                  </a:cxn>
                </a:cxnLst>
                <a:rect l="0" t="0" r="r" b="b"/>
                <a:pathLst>
                  <a:path w="7" h="4">
                    <a:moveTo>
                      <a:pt x="0" y="2"/>
                    </a:moveTo>
                    <a:cubicBezTo>
                      <a:pt x="1" y="4"/>
                      <a:pt x="4" y="4"/>
                      <a:pt x="5" y="3"/>
                    </a:cubicBezTo>
                    <a:cubicBezTo>
                      <a:pt x="6" y="3"/>
                      <a:pt x="7" y="1"/>
                      <a:pt x="7" y="0"/>
                    </a:cubicBezTo>
                    <a:cubicBezTo>
                      <a:pt x="6" y="0"/>
                      <a:pt x="5" y="1"/>
                      <a:pt x="4" y="2"/>
                    </a:cubicBezTo>
                    <a:cubicBezTo>
                      <a:pt x="3" y="2"/>
                      <a:pt x="1" y="2"/>
                      <a:pt x="0" y="2"/>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152" name="Freeform 4652"/>
              <p:cNvSpPr>
                <a:spLocks/>
              </p:cNvSpPr>
              <p:nvPr/>
            </p:nvSpPr>
            <p:spPr bwMode="auto">
              <a:xfrm>
                <a:off x="3994" y="3725"/>
                <a:ext cx="1" cy="1"/>
              </a:xfrm>
              <a:custGeom>
                <a:avLst/>
                <a:gdLst>
                  <a:gd name="T0" fmla="*/ 5 w 6"/>
                  <a:gd name="T1" fmla="*/ 1 h 3"/>
                  <a:gd name="T2" fmla="*/ 0 w 6"/>
                  <a:gd name="T3" fmla="*/ 1 h 3"/>
                  <a:gd name="T4" fmla="*/ 4 w 6"/>
                  <a:gd name="T5" fmla="*/ 3 h 3"/>
                  <a:gd name="T6" fmla="*/ 5 w 6"/>
                  <a:gd name="T7" fmla="*/ 1 h 3"/>
                </a:gdLst>
                <a:ahLst/>
                <a:cxnLst>
                  <a:cxn ang="0">
                    <a:pos x="T0" y="T1"/>
                  </a:cxn>
                  <a:cxn ang="0">
                    <a:pos x="T2" y="T3"/>
                  </a:cxn>
                  <a:cxn ang="0">
                    <a:pos x="T4" y="T5"/>
                  </a:cxn>
                  <a:cxn ang="0">
                    <a:pos x="T6" y="T7"/>
                  </a:cxn>
                </a:cxnLst>
                <a:rect l="0" t="0" r="r" b="b"/>
                <a:pathLst>
                  <a:path w="6" h="3">
                    <a:moveTo>
                      <a:pt x="5" y="1"/>
                    </a:moveTo>
                    <a:cubicBezTo>
                      <a:pt x="4" y="0"/>
                      <a:pt x="1" y="0"/>
                      <a:pt x="0" y="1"/>
                    </a:cubicBezTo>
                    <a:cubicBezTo>
                      <a:pt x="0" y="2"/>
                      <a:pt x="2" y="3"/>
                      <a:pt x="4" y="3"/>
                    </a:cubicBezTo>
                    <a:cubicBezTo>
                      <a:pt x="5" y="3"/>
                      <a:pt x="6" y="2"/>
                      <a:pt x="5" y="1"/>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153" name="Freeform 4653"/>
              <p:cNvSpPr>
                <a:spLocks/>
              </p:cNvSpPr>
              <p:nvPr/>
            </p:nvSpPr>
            <p:spPr bwMode="auto">
              <a:xfrm>
                <a:off x="3998" y="3723"/>
                <a:ext cx="1" cy="0"/>
              </a:xfrm>
              <a:custGeom>
                <a:avLst/>
                <a:gdLst>
                  <a:gd name="T0" fmla="*/ 0 w 3"/>
                  <a:gd name="T1" fmla="*/ 3 h 6"/>
                  <a:gd name="T2" fmla="*/ 1 w 3"/>
                  <a:gd name="T3" fmla="*/ 6 h 6"/>
                  <a:gd name="T4" fmla="*/ 2 w 3"/>
                  <a:gd name="T5" fmla="*/ 3 h 6"/>
                  <a:gd name="T6" fmla="*/ 0 w 3"/>
                  <a:gd name="T7" fmla="*/ 3 h 6"/>
                </a:gdLst>
                <a:ahLst/>
                <a:cxnLst>
                  <a:cxn ang="0">
                    <a:pos x="T0" y="T1"/>
                  </a:cxn>
                  <a:cxn ang="0">
                    <a:pos x="T2" y="T3"/>
                  </a:cxn>
                  <a:cxn ang="0">
                    <a:pos x="T4" y="T5"/>
                  </a:cxn>
                  <a:cxn ang="0">
                    <a:pos x="T6" y="T7"/>
                  </a:cxn>
                </a:cxnLst>
                <a:rect l="0" t="0" r="r" b="b"/>
                <a:pathLst>
                  <a:path w="3" h="6">
                    <a:moveTo>
                      <a:pt x="0" y="3"/>
                    </a:moveTo>
                    <a:cubicBezTo>
                      <a:pt x="1" y="3"/>
                      <a:pt x="1" y="5"/>
                      <a:pt x="1" y="6"/>
                    </a:cubicBezTo>
                    <a:cubicBezTo>
                      <a:pt x="3" y="6"/>
                      <a:pt x="2" y="4"/>
                      <a:pt x="2" y="3"/>
                    </a:cubicBezTo>
                    <a:cubicBezTo>
                      <a:pt x="0" y="0"/>
                      <a:pt x="0" y="3"/>
                      <a:pt x="0" y="3"/>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154" name="Freeform 4654"/>
              <p:cNvSpPr>
                <a:spLocks/>
              </p:cNvSpPr>
              <p:nvPr/>
            </p:nvSpPr>
            <p:spPr bwMode="auto">
              <a:xfrm>
                <a:off x="3998" y="3724"/>
                <a:ext cx="1" cy="0"/>
              </a:xfrm>
              <a:custGeom>
                <a:avLst/>
                <a:gdLst>
                  <a:gd name="T0" fmla="*/ 1 w 3"/>
                  <a:gd name="T1" fmla="*/ 1 h 3"/>
                  <a:gd name="T2" fmla="*/ 2 w 3"/>
                  <a:gd name="T3" fmla="*/ 3 h 3"/>
                  <a:gd name="T4" fmla="*/ 1 w 3"/>
                  <a:gd name="T5" fmla="*/ 1 h 3"/>
                </a:gdLst>
                <a:ahLst/>
                <a:cxnLst>
                  <a:cxn ang="0">
                    <a:pos x="T0" y="T1"/>
                  </a:cxn>
                  <a:cxn ang="0">
                    <a:pos x="T2" y="T3"/>
                  </a:cxn>
                  <a:cxn ang="0">
                    <a:pos x="T4" y="T5"/>
                  </a:cxn>
                </a:cxnLst>
                <a:rect l="0" t="0" r="r" b="b"/>
                <a:pathLst>
                  <a:path w="3" h="3">
                    <a:moveTo>
                      <a:pt x="1" y="1"/>
                    </a:moveTo>
                    <a:cubicBezTo>
                      <a:pt x="0" y="1"/>
                      <a:pt x="1" y="3"/>
                      <a:pt x="2" y="3"/>
                    </a:cubicBezTo>
                    <a:cubicBezTo>
                      <a:pt x="3" y="3"/>
                      <a:pt x="2" y="0"/>
                      <a:pt x="1" y="1"/>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155" name="Freeform 4655"/>
              <p:cNvSpPr>
                <a:spLocks/>
              </p:cNvSpPr>
              <p:nvPr/>
            </p:nvSpPr>
            <p:spPr bwMode="auto">
              <a:xfrm>
                <a:off x="3998" y="3724"/>
                <a:ext cx="0" cy="0"/>
              </a:xfrm>
              <a:custGeom>
                <a:avLst/>
                <a:gdLst>
                  <a:gd name="T0" fmla="*/ 1 w 2"/>
                  <a:gd name="T1" fmla="*/ 0 h 4"/>
                  <a:gd name="T2" fmla="*/ 0 w 2"/>
                  <a:gd name="T3" fmla="*/ 2 h 4"/>
                  <a:gd name="T4" fmla="*/ 2 w 2"/>
                  <a:gd name="T5" fmla="*/ 3 h 4"/>
                  <a:gd name="T6" fmla="*/ 1 w 2"/>
                  <a:gd name="T7" fmla="*/ 0 h 4"/>
                </a:gdLst>
                <a:ahLst/>
                <a:cxnLst>
                  <a:cxn ang="0">
                    <a:pos x="T0" y="T1"/>
                  </a:cxn>
                  <a:cxn ang="0">
                    <a:pos x="T2" y="T3"/>
                  </a:cxn>
                  <a:cxn ang="0">
                    <a:pos x="T4" y="T5"/>
                  </a:cxn>
                  <a:cxn ang="0">
                    <a:pos x="T6" y="T7"/>
                  </a:cxn>
                </a:cxnLst>
                <a:rect l="0" t="0" r="r" b="b"/>
                <a:pathLst>
                  <a:path w="2" h="4">
                    <a:moveTo>
                      <a:pt x="1" y="0"/>
                    </a:moveTo>
                    <a:cubicBezTo>
                      <a:pt x="1" y="0"/>
                      <a:pt x="0" y="2"/>
                      <a:pt x="0" y="2"/>
                    </a:cubicBezTo>
                    <a:cubicBezTo>
                      <a:pt x="0" y="3"/>
                      <a:pt x="1" y="4"/>
                      <a:pt x="2" y="3"/>
                    </a:cubicBezTo>
                    <a:cubicBezTo>
                      <a:pt x="2" y="2"/>
                      <a:pt x="2" y="0"/>
                      <a:pt x="1" y="0"/>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156" name="Freeform 4656"/>
              <p:cNvSpPr>
                <a:spLocks/>
              </p:cNvSpPr>
              <p:nvPr/>
            </p:nvSpPr>
            <p:spPr bwMode="auto">
              <a:xfrm>
                <a:off x="3999" y="3721"/>
                <a:ext cx="2" cy="3"/>
              </a:xfrm>
              <a:custGeom>
                <a:avLst/>
                <a:gdLst>
                  <a:gd name="T0" fmla="*/ 12 w 16"/>
                  <a:gd name="T1" fmla="*/ 11 h 25"/>
                  <a:gd name="T2" fmla="*/ 13 w 16"/>
                  <a:gd name="T3" fmla="*/ 9 h 25"/>
                  <a:gd name="T4" fmla="*/ 13 w 16"/>
                  <a:gd name="T5" fmla="*/ 7 h 25"/>
                  <a:gd name="T6" fmla="*/ 14 w 16"/>
                  <a:gd name="T7" fmla="*/ 7 h 25"/>
                  <a:gd name="T8" fmla="*/ 15 w 16"/>
                  <a:gd name="T9" fmla="*/ 5 h 25"/>
                  <a:gd name="T10" fmla="*/ 16 w 16"/>
                  <a:gd name="T11" fmla="*/ 4 h 25"/>
                  <a:gd name="T12" fmla="*/ 10 w 16"/>
                  <a:gd name="T13" fmla="*/ 3 h 25"/>
                  <a:gd name="T14" fmla="*/ 10 w 16"/>
                  <a:gd name="T15" fmla="*/ 2 h 25"/>
                  <a:gd name="T16" fmla="*/ 9 w 16"/>
                  <a:gd name="T17" fmla="*/ 1 h 25"/>
                  <a:gd name="T18" fmla="*/ 6 w 16"/>
                  <a:gd name="T19" fmla="*/ 2 h 25"/>
                  <a:gd name="T20" fmla="*/ 4 w 16"/>
                  <a:gd name="T21" fmla="*/ 1 h 25"/>
                  <a:gd name="T22" fmla="*/ 4 w 16"/>
                  <a:gd name="T23" fmla="*/ 5 h 25"/>
                  <a:gd name="T24" fmla="*/ 2 w 16"/>
                  <a:gd name="T25" fmla="*/ 5 h 25"/>
                  <a:gd name="T26" fmla="*/ 2 w 16"/>
                  <a:gd name="T27" fmla="*/ 6 h 25"/>
                  <a:gd name="T28" fmla="*/ 0 w 16"/>
                  <a:gd name="T29" fmla="*/ 8 h 25"/>
                  <a:gd name="T30" fmla="*/ 0 w 16"/>
                  <a:gd name="T31" fmla="*/ 11 h 25"/>
                  <a:gd name="T32" fmla="*/ 4 w 16"/>
                  <a:gd name="T33" fmla="*/ 17 h 25"/>
                  <a:gd name="T34" fmla="*/ 3 w 16"/>
                  <a:gd name="T35" fmla="*/ 9 h 25"/>
                  <a:gd name="T36" fmla="*/ 4 w 16"/>
                  <a:gd name="T37" fmla="*/ 8 h 25"/>
                  <a:gd name="T38" fmla="*/ 5 w 16"/>
                  <a:gd name="T39" fmla="*/ 7 h 25"/>
                  <a:gd name="T40" fmla="*/ 6 w 16"/>
                  <a:gd name="T41" fmla="*/ 5 h 25"/>
                  <a:gd name="T42" fmla="*/ 8 w 16"/>
                  <a:gd name="T43" fmla="*/ 6 h 25"/>
                  <a:gd name="T44" fmla="*/ 10 w 16"/>
                  <a:gd name="T45" fmla="*/ 9 h 25"/>
                  <a:gd name="T46" fmla="*/ 10 w 16"/>
                  <a:gd name="T47" fmla="*/ 11 h 25"/>
                  <a:gd name="T48" fmla="*/ 8 w 16"/>
                  <a:gd name="T49" fmla="*/ 12 h 25"/>
                  <a:gd name="T50" fmla="*/ 7 w 16"/>
                  <a:gd name="T51" fmla="*/ 11 h 25"/>
                  <a:gd name="T52" fmla="*/ 7 w 16"/>
                  <a:gd name="T53" fmla="*/ 15 h 25"/>
                  <a:gd name="T54" fmla="*/ 5 w 16"/>
                  <a:gd name="T55" fmla="*/ 18 h 25"/>
                  <a:gd name="T56" fmla="*/ 6 w 16"/>
                  <a:gd name="T57" fmla="*/ 24 h 25"/>
                  <a:gd name="T58" fmla="*/ 10 w 16"/>
                  <a:gd name="T59" fmla="*/ 21 h 25"/>
                  <a:gd name="T60" fmla="*/ 13 w 16"/>
                  <a:gd name="T61" fmla="*/ 16 h 25"/>
                  <a:gd name="T62" fmla="*/ 12 w 16"/>
                  <a:gd name="T63" fmla="*/ 1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 h="25">
                    <a:moveTo>
                      <a:pt x="12" y="11"/>
                    </a:moveTo>
                    <a:cubicBezTo>
                      <a:pt x="12" y="10"/>
                      <a:pt x="13" y="10"/>
                      <a:pt x="13" y="9"/>
                    </a:cubicBezTo>
                    <a:cubicBezTo>
                      <a:pt x="13" y="8"/>
                      <a:pt x="12" y="8"/>
                      <a:pt x="13" y="7"/>
                    </a:cubicBezTo>
                    <a:cubicBezTo>
                      <a:pt x="13" y="7"/>
                      <a:pt x="14" y="7"/>
                      <a:pt x="14" y="7"/>
                    </a:cubicBezTo>
                    <a:cubicBezTo>
                      <a:pt x="14" y="6"/>
                      <a:pt x="14" y="6"/>
                      <a:pt x="15" y="5"/>
                    </a:cubicBezTo>
                    <a:cubicBezTo>
                      <a:pt x="15" y="5"/>
                      <a:pt x="16" y="5"/>
                      <a:pt x="16" y="4"/>
                    </a:cubicBezTo>
                    <a:cubicBezTo>
                      <a:pt x="16" y="2"/>
                      <a:pt x="11" y="3"/>
                      <a:pt x="10" y="3"/>
                    </a:cubicBezTo>
                    <a:cubicBezTo>
                      <a:pt x="10" y="3"/>
                      <a:pt x="10" y="3"/>
                      <a:pt x="10" y="2"/>
                    </a:cubicBezTo>
                    <a:cubicBezTo>
                      <a:pt x="9" y="3"/>
                      <a:pt x="9" y="2"/>
                      <a:pt x="9" y="1"/>
                    </a:cubicBezTo>
                    <a:cubicBezTo>
                      <a:pt x="7" y="1"/>
                      <a:pt x="7" y="3"/>
                      <a:pt x="6" y="2"/>
                    </a:cubicBezTo>
                    <a:cubicBezTo>
                      <a:pt x="5" y="2"/>
                      <a:pt x="5" y="0"/>
                      <a:pt x="4" y="1"/>
                    </a:cubicBezTo>
                    <a:cubicBezTo>
                      <a:pt x="4" y="2"/>
                      <a:pt x="5" y="4"/>
                      <a:pt x="4" y="5"/>
                    </a:cubicBezTo>
                    <a:cubicBezTo>
                      <a:pt x="4" y="5"/>
                      <a:pt x="3" y="4"/>
                      <a:pt x="2" y="5"/>
                    </a:cubicBezTo>
                    <a:cubicBezTo>
                      <a:pt x="2" y="5"/>
                      <a:pt x="2" y="6"/>
                      <a:pt x="2" y="6"/>
                    </a:cubicBezTo>
                    <a:cubicBezTo>
                      <a:pt x="1" y="7"/>
                      <a:pt x="0" y="6"/>
                      <a:pt x="0" y="8"/>
                    </a:cubicBezTo>
                    <a:cubicBezTo>
                      <a:pt x="0" y="9"/>
                      <a:pt x="0" y="10"/>
                      <a:pt x="0" y="11"/>
                    </a:cubicBezTo>
                    <a:cubicBezTo>
                      <a:pt x="1" y="13"/>
                      <a:pt x="2" y="18"/>
                      <a:pt x="4" y="17"/>
                    </a:cubicBezTo>
                    <a:cubicBezTo>
                      <a:pt x="6" y="15"/>
                      <a:pt x="2" y="11"/>
                      <a:pt x="3" y="9"/>
                    </a:cubicBezTo>
                    <a:cubicBezTo>
                      <a:pt x="3" y="8"/>
                      <a:pt x="4" y="8"/>
                      <a:pt x="4" y="8"/>
                    </a:cubicBezTo>
                    <a:cubicBezTo>
                      <a:pt x="6" y="8"/>
                      <a:pt x="5" y="8"/>
                      <a:pt x="5" y="7"/>
                    </a:cubicBezTo>
                    <a:cubicBezTo>
                      <a:pt x="6" y="6"/>
                      <a:pt x="5" y="6"/>
                      <a:pt x="6" y="5"/>
                    </a:cubicBezTo>
                    <a:cubicBezTo>
                      <a:pt x="6" y="5"/>
                      <a:pt x="8" y="6"/>
                      <a:pt x="8" y="6"/>
                    </a:cubicBezTo>
                    <a:cubicBezTo>
                      <a:pt x="10" y="7"/>
                      <a:pt x="9" y="8"/>
                      <a:pt x="10" y="9"/>
                    </a:cubicBezTo>
                    <a:cubicBezTo>
                      <a:pt x="10" y="10"/>
                      <a:pt x="11" y="10"/>
                      <a:pt x="10" y="11"/>
                    </a:cubicBezTo>
                    <a:cubicBezTo>
                      <a:pt x="9" y="12"/>
                      <a:pt x="9" y="11"/>
                      <a:pt x="8" y="12"/>
                    </a:cubicBezTo>
                    <a:cubicBezTo>
                      <a:pt x="8" y="12"/>
                      <a:pt x="8" y="12"/>
                      <a:pt x="7" y="11"/>
                    </a:cubicBezTo>
                    <a:cubicBezTo>
                      <a:pt x="5" y="11"/>
                      <a:pt x="7" y="14"/>
                      <a:pt x="7" y="15"/>
                    </a:cubicBezTo>
                    <a:cubicBezTo>
                      <a:pt x="7" y="17"/>
                      <a:pt x="6" y="17"/>
                      <a:pt x="5" y="18"/>
                    </a:cubicBezTo>
                    <a:cubicBezTo>
                      <a:pt x="3" y="20"/>
                      <a:pt x="2" y="24"/>
                      <a:pt x="6" y="24"/>
                    </a:cubicBezTo>
                    <a:cubicBezTo>
                      <a:pt x="8" y="25"/>
                      <a:pt x="9" y="23"/>
                      <a:pt x="10" y="21"/>
                    </a:cubicBezTo>
                    <a:cubicBezTo>
                      <a:pt x="11" y="19"/>
                      <a:pt x="10" y="16"/>
                      <a:pt x="13" y="16"/>
                    </a:cubicBezTo>
                    <a:cubicBezTo>
                      <a:pt x="13" y="14"/>
                      <a:pt x="11" y="13"/>
                      <a:pt x="12" y="11"/>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157" name="Freeform 4657"/>
              <p:cNvSpPr>
                <a:spLocks/>
              </p:cNvSpPr>
              <p:nvPr/>
            </p:nvSpPr>
            <p:spPr bwMode="auto">
              <a:xfrm>
                <a:off x="4000" y="3721"/>
                <a:ext cx="1" cy="0"/>
              </a:xfrm>
              <a:custGeom>
                <a:avLst/>
                <a:gdLst>
                  <a:gd name="T0" fmla="*/ 2 w 5"/>
                  <a:gd name="T1" fmla="*/ 1 h 2"/>
                  <a:gd name="T2" fmla="*/ 4 w 5"/>
                  <a:gd name="T3" fmla="*/ 2 h 2"/>
                  <a:gd name="T4" fmla="*/ 3 w 5"/>
                  <a:gd name="T5" fmla="*/ 0 h 2"/>
                  <a:gd name="T6" fmla="*/ 0 w 5"/>
                  <a:gd name="T7" fmla="*/ 0 h 2"/>
                  <a:gd name="T8" fmla="*/ 0 w 5"/>
                  <a:gd name="T9" fmla="*/ 1 h 2"/>
                  <a:gd name="T10" fmla="*/ 2 w 5"/>
                  <a:gd name="T11" fmla="*/ 1 h 2"/>
                </a:gdLst>
                <a:ahLst/>
                <a:cxnLst>
                  <a:cxn ang="0">
                    <a:pos x="T0" y="T1"/>
                  </a:cxn>
                  <a:cxn ang="0">
                    <a:pos x="T2" y="T3"/>
                  </a:cxn>
                  <a:cxn ang="0">
                    <a:pos x="T4" y="T5"/>
                  </a:cxn>
                  <a:cxn ang="0">
                    <a:pos x="T6" y="T7"/>
                  </a:cxn>
                  <a:cxn ang="0">
                    <a:pos x="T8" y="T9"/>
                  </a:cxn>
                  <a:cxn ang="0">
                    <a:pos x="T10" y="T11"/>
                  </a:cxn>
                </a:cxnLst>
                <a:rect l="0" t="0" r="r" b="b"/>
                <a:pathLst>
                  <a:path w="5" h="2">
                    <a:moveTo>
                      <a:pt x="2" y="1"/>
                    </a:moveTo>
                    <a:cubicBezTo>
                      <a:pt x="2" y="1"/>
                      <a:pt x="3" y="2"/>
                      <a:pt x="4" y="2"/>
                    </a:cubicBezTo>
                    <a:cubicBezTo>
                      <a:pt x="5" y="1"/>
                      <a:pt x="3" y="0"/>
                      <a:pt x="3" y="0"/>
                    </a:cubicBezTo>
                    <a:cubicBezTo>
                      <a:pt x="3" y="0"/>
                      <a:pt x="0" y="0"/>
                      <a:pt x="0" y="0"/>
                    </a:cubicBezTo>
                    <a:cubicBezTo>
                      <a:pt x="0" y="0"/>
                      <a:pt x="0" y="1"/>
                      <a:pt x="0" y="1"/>
                    </a:cubicBezTo>
                    <a:cubicBezTo>
                      <a:pt x="1" y="1"/>
                      <a:pt x="1" y="1"/>
                      <a:pt x="2" y="1"/>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158" name="Freeform 4658"/>
              <p:cNvSpPr>
                <a:spLocks/>
              </p:cNvSpPr>
              <p:nvPr/>
            </p:nvSpPr>
            <p:spPr bwMode="auto">
              <a:xfrm>
                <a:off x="4001" y="3724"/>
                <a:ext cx="0" cy="1"/>
              </a:xfrm>
              <a:custGeom>
                <a:avLst/>
                <a:gdLst>
                  <a:gd name="T0" fmla="*/ 3 w 5"/>
                  <a:gd name="T1" fmla="*/ 0 h 6"/>
                  <a:gd name="T2" fmla="*/ 1 w 5"/>
                  <a:gd name="T3" fmla="*/ 1 h 6"/>
                  <a:gd name="T4" fmla="*/ 0 w 5"/>
                  <a:gd name="T5" fmla="*/ 2 h 6"/>
                  <a:gd name="T6" fmla="*/ 4 w 5"/>
                  <a:gd name="T7" fmla="*/ 4 h 6"/>
                  <a:gd name="T8" fmla="*/ 5 w 5"/>
                  <a:gd name="T9" fmla="*/ 3 h 6"/>
                  <a:gd name="T10" fmla="*/ 3 w 5"/>
                  <a:gd name="T11" fmla="*/ 0 h 6"/>
                </a:gdLst>
                <a:ahLst/>
                <a:cxnLst>
                  <a:cxn ang="0">
                    <a:pos x="T0" y="T1"/>
                  </a:cxn>
                  <a:cxn ang="0">
                    <a:pos x="T2" y="T3"/>
                  </a:cxn>
                  <a:cxn ang="0">
                    <a:pos x="T4" y="T5"/>
                  </a:cxn>
                  <a:cxn ang="0">
                    <a:pos x="T6" y="T7"/>
                  </a:cxn>
                  <a:cxn ang="0">
                    <a:pos x="T8" y="T9"/>
                  </a:cxn>
                  <a:cxn ang="0">
                    <a:pos x="T10" y="T11"/>
                  </a:cxn>
                </a:cxnLst>
                <a:rect l="0" t="0" r="r" b="b"/>
                <a:pathLst>
                  <a:path w="5" h="6">
                    <a:moveTo>
                      <a:pt x="3" y="0"/>
                    </a:moveTo>
                    <a:cubicBezTo>
                      <a:pt x="2" y="0"/>
                      <a:pt x="1" y="0"/>
                      <a:pt x="1" y="1"/>
                    </a:cubicBezTo>
                    <a:cubicBezTo>
                      <a:pt x="1" y="1"/>
                      <a:pt x="0" y="2"/>
                      <a:pt x="0" y="2"/>
                    </a:cubicBezTo>
                    <a:cubicBezTo>
                      <a:pt x="3" y="1"/>
                      <a:pt x="2" y="3"/>
                      <a:pt x="4" y="4"/>
                    </a:cubicBezTo>
                    <a:cubicBezTo>
                      <a:pt x="5" y="6"/>
                      <a:pt x="5" y="5"/>
                      <a:pt x="5" y="3"/>
                    </a:cubicBezTo>
                    <a:cubicBezTo>
                      <a:pt x="5" y="2"/>
                      <a:pt x="4" y="1"/>
                      <a:pt x="3" y="0"/>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159" name="Freeform 4659"/>
              <p:cNvSpPr>
                <a:spLocks/>
              </p:cNvSpPr>
              <p:nvPr/>
            </p:nvSpPr>
            <p:spPr bwMode="auto">
              <a:xfrm>
                <a:off x="4001" y="3724"/>
                <a:ext cx="0" cy="1"/>
              </a:xfrm>
              <a:custGeom>
                <a:avLst/>
                <a:gdLst>
                  <a:gd name="T0" fmla="*/ 0 w 2"/>
                  <a:gd name="T1" fmla="*/ 0 h 4"/>
                  <a:gd name="T2" fmla="*/ 1 w 2"/>
                  <a:gd name="T3" fmla="*/ 0 h 4"/>
                  <a:gd name="T4" fmla="*/ 2 w 2"/>
                  <a:gd name="T5" fmla="*/ 2 h 4"/>
                  <a:gd name="T6" fmla="*/ 0 w 2"/>
                  <a:gd name="T7" fmla="*/ 0 h 4"/>
                </a:gdLst>
                <a:ahLst/>
                <a:cxnLst>
                  <a:cxn ang="0">
                    <a:pos x="T0" y="T1"/>
                  </a:cxn>
                  <a:cxn ang="0">
                    <a:pos x="T2" y="T3"/>
                  </a:cxn>
                  <a:cxn ang="0">
                    <a:pos x="T4" y="T5"/>
                  </a:cxn>
                  <a:cxn ang="0">
                    <a:pos x="T6" y="T7"/>
                  </a:cxn>
                </a:cxnLst>
                <a:rect l="0" t="0" r="r" b="b"/>
                <a:pathLst>
                  <a:path w="2" h="4">
                    <a:moveTo>
                      <a:pt x="0" y="0"/>
                    </a:moveTo>
                    <a:cubicBezTo>
                      <a:pt x="1" y="0"/>
                      <a:pt x="1" y="0"/>
                      <a:pt x="1" y="0"/>
                    </a:cubicBezTo>
                    <a:cubicBezTo>
                      <a:pt x="0" y="1"/>
                      <a:pt x="1" y="4"/>
                      <a:pt x="2" y="2"/>
                    </a:cubicBezTo>
                    <a:cubicBezTo>
                      <a:pt x="2" y="1"/>
                      <a:pt x="1" y="0"/>
                      <a:pt x="0" y="0"/>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160" name="Freeform 4660"/>
              <p:cNvSpPr>
                <a:spLocks/>
              </p:cNvSpPr>
              <p:nvPr/>
            </p:nvSpPr>
            <p:spPr bwMode="auto">
              <a:xfrm>
                <a:off x="4001" y="3721"/>
                <a:ext cx="1" cy="1"/>
              </a:xfrm>
              <a:custGeom>
                <a:avLst/>
                <a:gdLst>
                  <a:gd name="T0" fmla="*/ 1 w 4"/>
                  <a:gd name="T1" fmla="*/ 3 h 6"/>
                  <a:gd name="T2" fmla="*/ 0 w 4"/>
                  <a:gd name="T3" fmla="*/ 6 h 6"/>
                  <a:gd name="T4" fmla="*/ 4 w 4"/>
                  <a:gd name="T5" fmla="*/ 2 h 6"/>
                  <a:gd name="T6" fmla="*/ 2 w 4"/>
                  <a:gd name="T7" fmla="*/ 1 h 6"/>
                  <a:gd name="T8" fmla="*/ 2 w 4"/>
                  <a:gd name="T9" fmla="*/ 2 h 6"/>
                  <a:gd name="T10" fmla="*/ 1 w 4"/>
                  <a:gd name="T11" fmla="*/ 3 h 6"/>
                </a:gdLst>
                <a:ahLst/>
                <a:cxnLst>
                  <a:cxn ang="0">
                    <a:pos x="T0" y="T1"/>
                  </a:cxn>
                  <a:cxn ang="0">
                    <a:pos x="T2" y="T3"/>
                  </a:cxn>
                  <a:cxn ang="0">
                    <a:pos x="T4" y="T5"/>
                  </a:cxn>
                  <a:cxn ang="0">
                    <a:pos x="T6" y="T7"/>
                  </a:cxn>
                  <a:cxn ang="0">
                    <a:pos x="T8" y="T9"/>
                  </a:cxn>
                  <a:cxn ang="0">
                    <a:pos x="T10" y="T11"/>
                  </a:cxn>
                </a:cxnLst>
                <a:rect l="0" t="0" r="r" b="b"/>
                <a:pathLst>
                  <a:path w="4" h="6">
                    <a:moveTo>
                      <a:pt x="1" y="3"/>
                    </a:moveTo>
                    <a:cubicBezTo>
                      <a:pt x="0" y="4"/>
                      <a:pt x="0" y="5"/>
                      <a:pt x="0" y="6"/>
                    </a:cubicBezTo>
                    <a:cubicBezTo>
                      <a:pt x="1" y="6"/>
                      <a:pt x="4" y="3"/>
                      <a:pt x="4" y="2"/>
                    </a:cubicBezTo>
                    <a:cubicBezTo>
                      <a:pt x="4" y="1"/>
                      <a:pt x="3" y="0"/>
                      <a:pt x="2" y="1"/>
                    </a:cubicBezTo>
                    <a:cubicBezTo>
                      <a:pt x="1" y="1"/>
                      <a:pt x="2" y="1"/>
                      <a:pt x="2" y="2"/>
                    </a:cubicBezTo>
                    <a:cubicBezTo>
                      <a:pt x="1" y="2"/>
                      <a:pt x="1" y="3"/>
                      <a:pt x="1" y="3"/>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161" name="Freeform 4661"/>
              <p:cNvSpPr>
                <a:spLocks/>
              </p:cNvSpPr>
              <p:nvPr/>
            </p:nvSpPr>
            <p:spPr bwMode="auto">
              <a:xfrm>
                <a:off x="4001" y="3722"/>
                <a:ext cx="3" cy="1"/>
              </a:xfrm>
              <a:custGeom>
                <a:avLst/>
                <a:gdLst>
                  <a:gd name="T0" fmla="*/ 13 w 18"/>
                  <a:gd name="T1" fmla="*/ 13 h 13"/>
                  <a:gd name="T2" fmla="*/ 14 w 18"/>
                  <a:gd name="T3" fmla="*/ 10 h 13"/>
                  <a:gd name="T4" fmla="*/ 14 w 18"/>
                  <a:gd name="T5" fmla="*/ 8 h 13"/>
                  <a:gd name="T6" fmla="*/ 17 w 18"/>
                  <a:gd name="T7" fmla="*/ 7 h 13"/>
                  <a:gd name="T8" fmla="*/ 17 w 18"/>
                  <a:gd name="T9" fmla="*/ 5 h 13"/>
                  <a:gd name="T10" fmla="*/ 17 w 18"/>
                  <a:gd name="T11" fmla="*/ 3 h 13"/>
                  <a:gd name="T12" fmla="*/ 15 w 18"/>
                  <a:gd name="T13" fmla="*/ 3 h 13"/>
                  <a:gd name="T14" fmla="*/ 14 w 18"/>
                  <a:gd name="T15" fmla="*/ 3 h 13"/>
                  <a:gd name="T16" fmla="*/ 13 w 18"/>
                  <a:gd name="T17" fmla="*/ 2 h 13"/>
                  <a:gd name="T18" fmla="*/ 12 w 18"/>
                  <a:gd name="T19" fmla="*/ 3 h 13"/>
                  <a:gd name="T20" fmla="*/ 10 w 18"/>
                  <a:gd name="T21" fmla="*/ 2 h 13"/>
                  <a:gd name="T22" fmla="*/ 8 w 18"/>
                  <a:gd name="T23" fmla="*/ 1 h 13"/>
                  <a:gd name="T24" fmla="*/ 6 w 18"/>
                  <a:gd name="T25" fmla="*/ 1 h 13"/>
                  <a:gd name="T26" fmla="*/ 6 w 18"/>
                  <a:gd name="T27" fmla="*/ 2 h 13"/>
                  <a:gd name="T28" fmla="*/ 2 w 18"/>
                  <a:gd name="T29" fmla="*/ 3 h 13"/>
                  <a:gd name="T30" fmla="*/ 0 w 18"/>
                  <a:gd name="T31" fmla="*/ 6 h 13"/>
                  <a:gd name="T32" fmla="*/ 2 w 18"/>
                  <a:gd name="T33" fmla="*/ 6 h 13"/>
                  <a:gd name="T34" fmla="*/ 3 w 18"/>
                  <a:gd name="T35" fmla="*/ 5 h 13"/>
                  <a:gd name="T36" fmla="*/ 4 w 18"/>
                  <a:gd name="T37" fmla="*/ 6 h 13"/>
                  <a:gd name="T38" fmla="*/ 6 w 18"/>
                  <a:gd name="T39" fmla="*/ 6 h 13"/>
                  <a:gd name="T40" fmla="*/ 8 w 18"/>
                  <a:gd name="T41" fmla="*/ 7 h 13"/>
                  <a:gd name="T42" fmla="*/ 11 w 18"/>
                  <a:gd name="T43" fmla="*/ 8 h 13"/>
                  <a:gd name="T44" fmla="*/ 9 w 18"/>
                  <a:gd name="T45" fmla="*/ 10 h 13"/>
                  <a:gd name="T46" fmla="*/ 5 w 18"/>
                  <a:gd name="T47" fmla="*/ 10 h 13"/>
                  <a:gd name="T48" fmla="*/ 4 w 18"/>
                  <a:gd name="T49" fmla="*/ 7 h 13"/>
                  <a:gd name="T50" fmla="*/ 4 w 18"/>
                  <a:gd name="T51" fmla="*/ 10 h 13"/>
                  <a:gd name="T52" fmla="*/ 6 w 18"/>
                  <a:gd name="T53" fmla="*/ 11 h 13"/>
                  <a:gd name="T54" fmla="*/ 9 w 18"/>
                  <a:gd name="T55" fmla="*/ 13 h 13"/>
                  <a:gd name="T56" fmla="*/ 13 w 18"/>
                  <a:gd name="T57"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8" h="13">
                    <a:moveTo>
                      <a:pt x="13" y="13"/>
                    </a:moveTo>
                    <a:cubicBezTo>
                      <a:pt x="13" y="12"/>
                      <a:pt x="14" y="11"/>
                      <a:pt x="14" y="10"/>
                    </a:cubicBezTo>
                    <a:cubicBezTo>
                      <a:pt x="14" y="9"/>
                      <a:pt x="14" y="8"/>
                      <a:pt x="14" y="8"/>
                    </a:cubicBezTo>
                    <a:cubicBezTo>
                      <a:pt x="15" y="7"/>
                      <a:pt x="16" y="8"/>
                      <a:pt x="17" y="7"/>
                    </a:cubicBezTo>
                    <a:cubicBezTo>
                      <a:pt x="17" y="6"/>
                      <a:pt x="18" y="5"/>
                      <a:pt x="17" y="5"/>
                    </a:cubicBezTo>
                    <a:cubicBezTo>
                      <a:pt x="17" y="4"/>
                      <a:pt x="17" y="4"/>
                      <a:pt x="17" y="3"/>
                    </a:cubicBezTo>
                    <a:cubicBezTo>
                      <a:pt x="16" y="2"/>
                      <a:pt x="15" y="3"/>
                      <a:pt x="15" y="3"/>
                    </a:cubicBezTo>
                    <a:cubicBezTo>
                      <a:pt x="14" y="3"/>
                      <a:pt x="15" y="4"/>
                      <a:pt x="14" y="3"/>
                    </a:cubicBezTo>
                    <a:cubicBezTo>
                      <a:pt x="13" y="3"/>
                      <a:pt x="13" y="3"/>
                      <a:pt x="13" y="2"/>
                    </a:cubicBezTo>
                    <a:cubicBezTo>
                      <a:pt x="12" y="3"/>
                      <a:pt x="12" y="3"/>
                      <a:pt x="12" y="3"/>
                    </a:cubicBezTo>
                    <a:cubicBezTo>
                      <a:pt x="11" y="3"/>
                      <a:pt x="11" y="3"/>
                      <a:pt x="10" y="2"/>
                    </a:cubicBezTo>
                    <a:cubicBezTo>
                      <a:pt x="9" y="1"/>
                      <a:pt x="9" y="0"/>
                      <a:pt x="8" y="1"/>
                    </a:cubicBezTo>
                    <a:cubicBezTo>
                      <a:pt x="9" y="4"/>
                      <a:pt x="7" y="1"/>
                      <a:pt x="6" y="1"/>
                    </a:cubicBezTo>
                    <a:cubicBezTo>
                      <a:pt x="6" y="2"/>
                      <a:pt x="6" y="2"/>
                      <a:pt x="6" y="2"/>
                    </a:cubicBezTo>
                    <a:cubicBezTo>
                      <a:pt x="6" y="3"/>
                      <a:pt x="2" y="3"/>
                      <a:pt x="2" y="3"/>
                    </a:cubicBezTo>
                    <a:cubicBezTo>
                      <a:pt x="0" y="4"/>
                      <a:pt x="0" y="4"/>
                      <a:pt x="0" y="6"/>
                    </a:cubicBezTo>
                    <a:cubicBezTo>
                      <a:pt x="1" y="6"/>
                      <a:pt x="1" y="6"/>
                      <a:pt x="2" y="6"/>
                    </a:cubicBezTo>
                    <a:cubicBezTo>
                      <a:pt x="2" y="6"/>
                      <a:pt x="3" y="5"/>
                      <a:pt x="3" y="5"/>
                    </a:cubicBezTo>
                    <a:cubicBezTo>
                      <a:pt x="4" y="6"/>
                      <a:pt x="3" y="6"/>
                      <a:pt x="4" y="6"/>
                    </a:cubicBezTo>
                    <a:cubicBezTo>
                      <a:pt x="4" y="7"/>
                      <a:pt x="5" y="6"/>
                      <a:pt x="6" y="6"/>
                    </a:cubicBezTo>
                    <a:cubicBezTo>
                      <a:pt x="7" y="7"/>
                      <a:pt x="7" y="7"/>
                      <a:pt x="8" y="7"/>
                    </a:cubicBezTo>
                    <a:cubicBezTo>
                      <a:pt x="8" y="9"/>
                      <a:pt x="10" y="7"/>
                      <a:pt x="11" y="8"/>
                    </a:cubicBezTo>
                    <a:cubicBezTo>
                      <a:pt x="13" y="9"/>
                      <a:pt x="10" y="10"/>
                      <a:pt x="9" y="10"/>
                    </a:cubicBezTo>
                    <a:cubicBezTo>
                      <a:pt x="8" y="10"/>
                      <a:pt x="6" y="11"/>
                      <a:pt x="5" y="10"/>
                    </a:cubicBezTo>
                    <a:cubicBezTo>
                      <a:pt x="5" y="9"/>
                      <a:pt x="5" y="7"/>
                      <a:pt x="4" y="7"/>
                    </a:cubicBezTo>
                    <a:cubicBezTo>
                      <a:pt x="4" y="8"/>
                      <a:pt x="4" y="9"/>
                      <a:pt x="4" y="10"/>
                    </a:cubicBezTo>
                    <a:cubicBezTo>
                      <a:pt x="5" y="11"/>
                      <a:pt x="5" y="11"/>
                      <a:pt x="6" y="11"/>
                    </a:cubicBezTo>
                    <a:cubicBezTo>
                      <a:pt x="8" y="12"/>
                      <a:pt x="7" y="13"/>
                      <a:pt x="9" y="13"/>
                    </a:cubicBezTo>
                    <a:cubicBezTo>
                      <a:pt x="11" y="13"/>
                      <a:pt x="12" y="13"/>
                      <a:pt x="13" y="13"/>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162" name="Freeform 4662"/>
              <p:cNvSpPr>
                <a:spLocks/>
              </p:cNvSpPr>
              <p:nvPr/>
            </p:nvSpPr>
            <p:spPr bwMode="auto">
              <a:xfrm>
                <a:off x="4002" y="3721"/>
                <a:ext cx="0" cy="1"/>
              </a:xfrm>
              <a:custGeom>
                <a:avLst/>
                <a:gdLst>
                  <a:gd name="T0" fmla="*/ 4 w 5"/>
                  <a:gd name="T1" fmla="*/ 0 h 3"/>
                  <a:gd name="T2" fmla="*/ 1 w 5"/>
                  <a:gd name="T3" fmla="*/ 0 h 3"/>
                  <a:gd name="T4" fmla="*/ 0 w 5"/>
                  <a:gd name="T5" fmla="*/ 2 h 3"/>
                  <a:gd name="T6" fmla="*/ 4 w 5"/>
                  <a:gd name="T7" fmla="*/ 0 h 3"/>
                </a:gdLst>
                <a:ahLst/>
                <a:cxnLst>
                  <a:cxn ang="0">
                    <a:pos x="T0" y="T1"/>
                  </a:cxn>
                  <a:cxn ang="0">
                    <a:pos x="T2" y="T3"/>
                  </a:cxn>
                  <a:cxn ang="0">
                    <a:pos x="T4" y="T5"/>
                  </a:cxn>
                  <a:cxn ang="0">
                    <a:pos x="T6" y="T7"/>
                  </a:cxn>
                </a:cxnLst>
                <a:rect l="0" t="0" r="r" b="b"/>
                <a:pathLst>
                  <a:path w="5" h="3">
                    <a:moveTo>
                      <a:pt x="4" y="0"/>
                    </a:moveTo>
                    <a:cubicBezTo>
                      <a:pt x="3" y="0"/>
                      <a:pt x="2" y="0"/>
                      <a:pt x="1" y="0"/>
                    </a:cubicBezTo>
                    <a:cubicBezTo>
                      <a:pt x="1" y="1"/>
                      <a:pt x="0" y="3"/>
                      <a:pt x="0" y="2"/>
                    </a:cubicBezTo>
                    <a:cubicBezTo>
                      <a:pt x="1" y="2"/>
                      <a:pt x="5" y="1"/>
                      <a:pt x="4" y="0"/>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163" name="Freeform 4663"/>
              <p:cNvSpPr>
                <a:spLocks/>
              </p:cNvSpPr>
              <p:nvPr/>
            </p:nvSpPr>
            <p:spPr bwMode="auto">
              <a:xfrm>
                <a:off x="4003" y="3722"/>
                <a:ext cx="1" cy="2"/>
              </a:xfrm>
              <a:custGeom>
                <a:avLst/>
                <a:gdLst>
                  <a:gd name="T0" fmla="*/ 5 w 6"/>
                  <a:gd name="T1" fmla="*/ 0 h 9"/>
                  <a:gd name="T2" fmla="*/ 4 w 6"/>
                  <a:gd name="T3" fmla="*/ 2 h 9"/>
                  <a:gd name="T4" fmla="*/ 2 w 6"/>
                  <a:gd name="T5" fmla="*/ 3 h 9"/>
                  <a:gd name="T6" fmla="*/ 0 w 6"/>
                  <a:gd name="T7" fmla="*/ 6 h 9"/>
                  <a:gd name="T8" fmla="*/ 1 w 6"/>
                  <a:gd name="T9" fmla="*/ 6 h 9"/>
                  <a:gd name="T10" fmla="*/ 2 w 6"/>
                  <a:gd name="T11" fmla="*/ 7 h 9"/>
                  <a:gd name="T12" fmla="*/ 3 w 6"/>
                  <a:gd name="T13" fmla="*/ 6 h 9"/>
                  <a:gd name="T14" fmla="*/ 4 w 6"/>
                  <a:gd name="T15" fmla="*/ 4 h 9"/>
                  <a:gd name="T16" fmla="*/ 6 w 6"/>
                  <a:gd name="T17" fmla="*/ 3 h 9"/>
                  <a:gd name="T18" fmla="*/ 5 w 6"/>
                  <a:gd name="T19" fmla="*/ 3 h 9"/>
                  <a:gd name="T20" fmla="*/ 5 w 6"/>
                  <a:gd name="T21" fmla="*/ 1 h 9"/>
                  <a:gd name="T22" fmla="*/ 5 w 6"/>
                  <a:gd name="T2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 h="9">
                    <a:moveTo>
                      <a:pt x="5" y="0"/>
                    </a:moveTo>
                    <a:cubicBezTo>
                      <a:pt x="4" y="1"/>
                      <a:pt x="4" y="1"/>
                      <a:pt x="4" y="2"/>
                    </a:cubicBezTo>
                    <a:cubicBezTo>
                      <a:pt x="3" y="3"/>
                      <a:pt x="3" y="2"/>
                      <a:pt x="2" y="3"/>
                    </a:cubicBezTo>
                    <a:cubicBezTo>
                      <a:pt x="0" y="4"/>
                      <a:pt x="2" y="5"/>
                      <a:pt x="0" y="6"/>
                    </a:cubicBezTo>
                    <a:cubicBezTo>
                      <a:pt x="0" y="8"/>
                      <a:pt x="1" y="6"/>
                      <a:pt x="1" y="6"/>
                    </a:cubicBezTo>
                    <a:cubicBezTo>
                      <a:pt x="2" y="5"/>
                      <a:pt x="2" y="7"/>
                      <a:pt x="2" y="7"/>
                    </a:cubicBezTo>
                    <a:cubicBezTo>
                      <a:pt x="3" y="9"/>
                      <a:pt x="3" y="7"/>
                      <a:pt x="3" y="6"/>
                    </a:cubicBezTo>
                    <a:cubicBezTo>
                      <a:pt x="3" y="6"/>
                      <a:pt x="3" y="5"/>
                      <a:pt x="4" y="4"/>
                    </a:cubicBezTo>
                    <a:cubicBezTo>
                      <a:pt x="4" y="4"/>
                      <a:pt x="6" y="4"/>
                      <a:pt x="6" y="3"/>
                    </a:cubicBezTo>
                    <a:cubicBezTo>
                      <a:pt x="5" y="3"/>
                      <a:pt x="5" y="3"/>
                      <a:pt x="5" y="3"/>
                    </a:cubicBezTo>
                    <a:cubicBezTo>
                      <a:pt x="4" y="2"/>
                      <a:pt x="5" y="2"/>
                      <a:pt x="5" y="1"/>
                    </a:cubicBezTo>
                    <a:cubicBezTo>
                      <a:pt x="6" y="0"/>
                      <a:pt x="5" y="0"/>
                      <a:pt x="5" y="0"/>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164" name="Freeform 4664"/>
              <p:cNvSpPr>
                <a:spLocks/>
              </p:cNvSpPr>
              <p:nvPr/>
            </p:nvSpPr>
            <p:spPr bwMode="auto">
              <a:xfrm>
                <a:off x="4003" y="3724"/>
                <a:ext cx="1" cy="0"/>
              </a:xfrm>
              <a:custGeom>
                <a:avLst/>
                <a:gdLst>
                  <a:gd name="T0" fmla="*/ 2 w 5"/>
                  <a:gd name="T1" fmla="*/ 2 h 4"/>
                  <a:gd name="T2" fmla="*/ 1 w 5"/>
                  <a:gd name="T3" fmla="*/ 3 h 4"/>
                  <a:gd name="T4" fmla="*/ 1 w 5"/>
                  <a:gd name="T5" fmla="*/ 4 h 4"/>
                  <a:gd name="T6" fmla="*/ 5 w 5"/>
                  <a:gd name="T7" fmla="*/ 2 h 4"/>
                  <a:gd name="T8" fmla="*/ 5 w 5"/>
                  <a:gd name="T9" fmla="*/ 1 h 4"/>
                  <a:gd name="T10" fmla="*/ 2 w 5"/>
                  <a:gd name="T11" fmla="*/ 2 h 4"/>
                </a:gdLst>
                <a:ahLst/>
                <a:cxnLst>
                  <a:cxn ang="0">
                    <a:pos x="T0" y="T1"/>
                  </a:cxn>
                  <a:cxn ang="0">
                    <a:pos x="T2" y="T3"/>
                  </a:cxn>
                  <a:cxn ang="0">
                    <a:pos x="T4" y="T5"/>
                  </a:cxn>
                  <a:cxn ang="0">
                    <a:pos x="T6" y="T7"/>
                  </a:cxn>
                  <a:cxn ang="0">
                    <a:pos x="T8" y="T9"/>
                  </a:cxn>
                  <a:cxn ang="0">
                    <a:pos x="T10" y="T11"/>
                  </a:cxn>
                </a:cxnLst>
                <a:rect l="0" t="0" r="r" b="b"/>
                <a:pathLst>
                  <a:path w="5" h="4">
                    <a:moveTo>
                      <a:pt x="2" y="2"/>
                    </a:moveTo>
                    <a:cubicBezTo>
                      <a:pt x="2" y="3"/>
                      <a:pt x="2" y="3"/>
                      <a:pt x="1" y="3"/>
                    </a:cubicBezTo>
                    <a:cubicBezTo>
                      <a:pt x="1" y="4"/>
                      <a:pt x="0" y="3"/>
                      <a:pt x="1" y="4"/>
                    </a:cubicBezTo>
                    <a:cubicBezTo>
                      <a:pt x="3" y="4"/>
                      <a:pt x="3" y="2"/>
                      <a:pt x="5" y="2"/>
                    </a:cubicBezTo>
                    <a:cubicBezTo>
                      <a:pt x="5" y="1"/>
                      <a:pt x="5" y="1"/>
                      <a:pt x="5" y="1"/>
                    </a:cubicBezTo>
                    <a:cubicBezTo>
                      <a:pt x="3" y="0"/>
                      <a:pt x="3" y="0"/>
                      <a:pt x="2" y="2"/>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165" name="Freeform 4665"/>
              <p:cNvSpPr>
                <a:spLocks/>
              </p:cNvSpPr>
              <p:nvPr/>
            </p:nvSpPr>
            <p:spPr bwMode="auto">
              <a:xfrm>
                <a:off x="4004" y="3724"/>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166" name="Freeform 4666"/>
              <p:cNvSpPr>
                <a:spLocks/>
              </p:cNvSpPr>
              <p:nvPr/>
            </p:nvSpPr>
            <p:spPr bwMode="auto">
              <a:xfrm>
                <a:off x="4002" y="3723"/>
                <a:ext cx="1" cy="1"/>
              </a:xfrm>
              <a:custGeom>
                <a:avLst/>
                <a:gdLst>
                  <a:gd name="T0" fmla="*/ 3 w 6"/>
                  <a:gd name="T1" fmla="*/ 1 h 4"/>
                  <a:gd name="T2" fmla="*/ 1 w 6"/>
                  <a:gd name="T3" fmla="*/ 2 h 4"/>
                  <a:gd name="T4" fmla="*/ 3 w 6"/>
                  <a:gd name="T5" fmla="*/ 4 h 4"/>
                  <a:gd name="T6" fmla="*/ 3 w 6"/>
                  <a:gd name="T7" fmla="*/ 1 h 4"/>
                </a:gdLst>
                <a:ahLst/>
                <a:cxnLst>
                  <a:cxn ang="0">
                    <a:pos x="T0" y="T1"/>
                  </a:cxn>
                  <a:cxn ang="0">
                    <a:pos x="T2" y="T3"/>
                  </a:cxn>
                  <a:cxn ang="0">
                    <a:pos x="T4" y="T5"/>
                  </a:cxn>
                  <a:cxn ang="0">
                    <a:pos x="T6" y="T7"/>
                  </a:cxn>
                </a:cxnLst>
                <a:rect l="0" t="0" r="r" b="b"/>
                <a:pathLst>
                  <a:path w="6" h="4">
                    <a:moveTo>
                      <a:pt x="3" y="1"/>
                    </a:moveTo>
                    <a:cubicBezTo>
                      <a:pt x="3" y="2"/>
                      <a:pt x="1" y="2"/>
                      <a:pt x="1" y="2"/>
                    </a:cubicBezTo>
                    <a:cubicBezTo>
                      <a:pt x="0" y="3"/>
                      <a:pt x="2" y="3"/>
                      <a:pt x="3" y="4"/>
                    </a:cubicBezTo>
                    <a:cubicBezTo>
                      <a:pt x="6" y="4"/>
                      <a:pt x="6" y="0"/>
                      <a:pt x="3" y="1"/>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167" name="Freeform 4667"/>
              <p:cNvSpPr>
                <a:spLocks/>
              </p:cNvSpPr>
              <p:nvPr/>
            </p:nvSpPr>
            <p:spPr bwMode="auto">
              <a:xfrm>
                <a:off x="4006" y="3723"/>
                <a:ext cx="4" cy="2"/>
              </a:xfrm>
              <a:custGeom>
                <a:avLst/>
                <a:gdLst>
                  <a:gd name="T0" fmla="*/ 0 w 32"/>
                  <a:gd name="T1" fmla="*/ 6 h 21"/>
                  <a:gd name="T2" fmla="*/ 2 w 32"/>
                  <a:gd name="T3" fmla="*/ 6 h 21"/>
                  <a:gd name="T4" fmla="*/ 1 w 32"/>
                  <a:gd name="T5" fmla="*/ 8 h 21"/>
                  <a:gd name="T6" fmla="*/ 4 w 32"/>
                  <a:gd name="T7" fmla="*/ 9 h 21"/>
                  <a:gd name="T8" fmla="*/ 4 w 32"/>
                  <a:gd name="T9" fmla="*/ 12 h 21"/>
                  <a:gd name="T10" fmla="*/ 5 w 32"/>
                  <a:gd name="T11" fmla="*/ 13 h 21"/>
                  <a:gd name="T12" fmla="*/ 5 w 32"/>
                  <a:gd name="T13" fmla="*/ 14 h 21"/>
                  <a:gd name="T14" fmla="*/ 6 w 32"/>
                  <a:gd name="T15" fmla="*/ 14 h 21"/>
                  <a:gd name="T16" fmla="*/ 7 w 32"/>
                  <a:gd name="T17" fmla="*/ 16 h 21"/>
                  <a:gd name="T18" fmla="*/ 9 w 32"/>
                  <a:gd name="T19" fmla="*/ 14 h 21"/>
                  <a:gd name="T20" fmla="*/ 10 w 32"/>
                  <a:gd name="T21" fmla="*/ 15 h 21"/>
                  <a:gd name="T22" fmla="*/ 11 w 32"/>
                  <a:gd name="T23" fmla="*/ 12 h 21"/>
                  <a:gd name="T24" fmla="*/ 12 w 32"/>
                  <a:gd name="T25" fmla="*/ 14 h 21"/>
                  <a:gd name="T26" fmla="*/ 11 w 32"/>
                  <a:gd name="T27" fmla="*/ 16 h 21"/>
                  <a:gd name="T28" fmla="*/ 10 w 32"/>
                  <a:gd name="T29" fmla="*/ 16 h 21"/>
                  <a:gd name="T30" fmla="*/ 10 w 32"/>
                  <a:gd name="T31" fmla="*/ 18 h 21"/>
                  <a:gd name="T32" fmla="*/ 12 w 32"/>
                  <a:gd name="T33" fmla="*/ 18 h 21"/>
                  <a:gd name="T34" fmla="*/ 14 w 32"/>
                  <a:gd name="T35" fmla="*/ 17 h 21"/>
                  <a:gd name="T36" fmla="*/ 15 w 32"/>
                  <a:gd name="T37" fmla="*/ 18 h 21"/>
                  <a:gd name="T38" fmla="*/ 17 w 32"/>
                  <a:gd name="T39" fmla="*/ 16 h 21"/>
                  <a:gd name="T40" fmla="*/ 21 w 32"/>
                  <a:gd name="T41" fmla="*/ 17 h 21"/>
                  <a:gd name="T42" fmla="*/ 24 w 32"/>
                  <a:gd name="T43" fmla="*/ 19 h 21"/>
                  <a:gd name="T44" fmla="*/ 25 w 32"/>
                  <a:gd name="T45" fmla="*/ 20 h 21"/>
                  <a:gd name="T46" fmla="*/ 25 w 32"/>
                  <a:gd name="T47" fmla="*/ 21 h 21"/>
                  <a:gd name="T48" fmla="*/ 26 w 32"/>
                  <a:gd name="T49" fmla="*/ 19 h 21"/>
                  <a:gd name="T50" fmla="*/ 30 w 32"/>
                  <a:gd name="T51" fmla="*/ 17 h 21"/>
                  <a:gd name="T52" fmla="*/ 29 w 32"/>
                  <a:gd name="T53" fmla="*/ 19 h 21"/>
                  <a:gd name="T54" fmla="*/ 31 w 32"/>
                  <a:gd name="T55" fmla="*/ 19 h 21"/>
                  <a:gd name="T56" fmla="*/ 31 w 32"/>
                  <a:gd name="T57" fmla="*/ 17 h 21"/>
                  <a:gd name="T58" fmla="*/ 28 w 32"/>
                  <a:gd name="T59" fmla="*/ 15 h 21"/>
                  <a:gd name="T60" fmla="*/ 26 w 32"/>
                  <a:gd name="T61" fmla="*/ 12 h 21"/>
                  <a:gd name="T62" fmla="*/ 25 w 32"/>
                  <a:gd name="T63" fmla="*/ 14 h 21"/>
                  <a:gd name="T64" fmla="*/ 23 w 32"/>
                  <a:gd name="T65" fmla="*/ 14 h 21"/>
                  <a:gd name="T66" fmla="*/ 20 w 32"/>
                  <a:gd name="T67" fmla="*/ 11 h 21"/>
                  <a:gd name="T68" fmla="*/ 20 w 32"/>
                  <a:gd name="T69" fmla="*/ 12 h 21"/>
                  <a:gd name="T70" fmla="*/ 19 w 32"/>
                  <a:gd name="T71" fmla="*/ 10 h 21"/>
                  <a:gd name="T72" fmla="*/ 15 w 32"/>
                  <a:gd name="T73" fmla="*/ 9 h 21"/>
                  <a:gd name="T74" fmla="*/ 15 w 32"/>
                  <a:gd name="T75" fmla="*/ 7 h 21"/>
                  <a:gd name="T76" fmla="*/ 13 w 32"/>
                  <a:gd name="T77" fmla="*/ 6 h 21"/>
                  <a:gd name="T78" fmla="*/ 10 w 32"/>
                  <a:gd name="T79" fmla="*/ 6 h 21"/>
                  <a:gd name="T80" fmla="*/ 8 w 32"/>
                  <a:gd name="T81" fmla="*/ 7 h 21"/>
                  <a:gd name="T82" fmla="*/ 8 w 32"/>
                  <a:gd name="T83" fmla="*/ 5 h 21"/>
                  <a:gd name="T84" fmla="*/ 5 w 32"/>
                  <a:gd name="T85" fmla="*/ 4 h 21"/>
                  <a:gd name="T86" fmla="*/ 4 w 32"/>
                  <a:gd name="T87" fmla="*/ 0 h 21"/>
                  <a:gd name="T88" fmla="*/ 3 w 32"/>
                  <a:gd name="T89" fmla="*/ 2 h 21"/>
                  <a:gd name="T90" fmla="*/ 4 w 32"/>
                  <a:gd name="T91" fmla="*/ 3 h 21"/>
                  <a:gd name="T92" fmla="*/ 4 w 32"/>
                  <a:gd name="T93" fmla="*/ 3 h 21"/>
                  <a:gd name="T94" fmla="*/ 3 w 32"/>
                  <a:gd name="T95" fmla="*/ 2 h 21"/>
                  <a:gd name="T96" fmla="*/ 3 w 32"/>
                  <a:gd name="T97" fmla="*/ 5 h 21"/>
                  <a:gd name="T98" fmla="*/ 0 w 32"/>
                  <a:gd name="T99" fmla="*/ 6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2" h="21">
                    <a:moveTo>
                      <a:pt x="0" y="6"/>
                    </a:moveTo>
                    <a:cubicBezTo>
                      <a:pt x="1" y="6"/>
                      <a:pt x="1" y="6"/>
                      <a:pt x="2" y="6"/>
                    </a:cubicBezTo>
                    <a:cubicBezTo>
                      <a:pt x="2" y="7"/>
                      <a:pt x="2" y="8"/>
                      <a:pt x="1" y="8"/>
                    </a:cubicBezTo>
                    <a:cubicBezTo>
                      <a:pt x="3" y="9"/>
                      <a:pt x="3" y="8"/>
                      <a:pt x="4" y="9"/>
                    </a:cubicBezTo>
                    <a:cubicBezTo>
                      <a:pt x="4" y="10"/>
                      <a:pt x="4" y="11"/>
                      <a:pt x="4" y="12"/>
                    </a:cubicBezTo>
                    <a:cubicBezTo>
                      <a:pt x="5" y="12"/>
                      <a:pt x="5" y="12"/>
                      <a:pt x="5" y="13"/>
                    </a:cubicBezTo>
                    <a:cubicBezTo>
                      <a:pt x="5" y="13"/>
                      <a:pt x="5" y="14"/>
                      <a:pt x="5" y="14"/>
                    </a:cubicBezTo>
                    <a:cubicBezTo>
                      <a:pt x="6" y="14"/>
                      <a:pt x="6" y="14"/>
                      <a:pt x="6" y="14"/>
                    </a:cubicBezTo>
                    <a:cubicBezTo>
                      <a:pt x="6" y="14"/>
                      <a:pt x="6" y="16"/>
                      <a:pt x="7" y="16"/>
                    </a:cubicBezTo>
                    <a:cubicBezTo>
                      <a:pt x="9" y="16"/>
                      <a:pt x="7" y="13"/>
                      <a:pt x="9" y="14"/>
                    </a:cubicBezTo>
                    <a:cubicBezTo>
                      <a:pt x="9" y="14"/>
                      <a:pt x="10" y="14"/>
                      <a:pt x="10" y="15"/>
                    </a:cubicBezTo>
                    <a:cubicBezTo>
                      <a:pt x="10" y="14"/>
                      <a:pt x="10" y="12"/>
                      <a:pt x="11" y="12"/>
                    </a:cubicBezTo>
                    <a:cubicBezTo>
                      <a:pt x="11" y="13"/>
                      <a:pt x="12" y="13"/>
                      <a:pt x="12" y="14"/>
                    </a:cubicBezTo>
                    <a:cubicBezTo>
                      <a:pt x="11" y="14"/>
                      <a:pt x="10" y="15"/>
                      <a:pt x="11" y="16"/>
                    </a:cubicBezTo>
                    <a:cubicBezTo>
                      <a:pt x="10" y="16"/>
                      <a:pt x="10" y="16"/>
                      <a:pt x="10" y="16"/>
                    </a:cubicBezTo>
                    <a:cubicBezTo>
                      <a:pt x="10" y="17"/>
                      <a:pt x="9" y="18"/>
                      <a:pt x="10" y="18"/>
                    </a:cubicBezTo>
                    <a:cubicBezTo>
                      <a:pt x="11" y="18"/>
                      <a:pt x="12" y="18"/>
                      <a:pt x="12" y="18"/>
                    </a:cubicBezTo>
                    <a:cubicBezTo>
                      <a:pt x="13" y="17"/>
                      <a:pt x="13" y="16"/>
                      <a:pt x="14" y="17"/>
                    </a:cubicBezTo>
                    <a:cubicBezTo>
                      <a:pt x="15" y="17"/>
                      <a:pt x="15" y="18"/>
                      <a:pt x="15" y="18"/>
                    </a:cubicBezTo>
                    <a:cubicBezTo>
                      <a:pt x="16" y="19"/>
                      <a:pt x="17" y="18"/>
                      <a:pt x="17" y="16"/>
                    </a:cubicBezTo>
                    <a:cubicBezTo>
                      <a:pt x="18" y="17"/>
                      <a:pt x="20" y="17"/>
                      <a:pt x="21" y="17"/>
                    </a:cubicBezTo>
                    <a:cubicBezTo>
                      <a:pt x="23" y="17"/>
                      <a:pt x="25" y="17"/>
                      <a:pt x="24" y="19"/>
                    </a:cubicBezTo>
                    <a:cubicBezTo>
                      <a:pt x="24" y="19"/>
                      <a:pt x="25" y="19"/>
                      <a:pt x="25" y="20"/>
                    </a:cubicBezTo>
                    <a:cubicBezTo>
                      <a:pt x="25" y="20"/>
                      <a:pt x="25" y="20"/>
                      <a:pt x="25" y="21"/>
                    </a:cubicBezTo>
                    <a:cubicBezTo>
                      <a:pt x="26" y="21"/>
                      <a:pt x="25" y="20"/>
                      <a:pt x="26" y="19"/>
                    </a:cubicBezTo>
                    <a:cubicBezTo>
                      <a:pt x="27" y="18"/>
                      <a:pt x="29" y="17"/>
                      <a:pt x="30" y="17"/>
                    </a:cubicBezTo>
                    <a:cubicBezTo>
                      <a:pt x="30" y="18"/>
                      <a:pt x="29" y="19"/>
                      <a:pt x="29" y="19"/>
                    </a:cubicBezTo>
                    <a:cubicBezTo>
                      <a:pt x="29" y="20"/>
                      <a:pt x="30" y="19"/>
                      <a:pt x="31" y="19"/>
                    </a:cubicBezTo>
                    <a:cubicBezTo>
                      <a:pt x="32" y="19"/>
                      <a:pt x="32" y="18"/>
                      <a:pt x="31" y="17"/>
                    </a:cubicBezTo>
                    <a:cubicBezTo>
                      <a:pt x="30" y="15"/>
                      <a:pt x="29" y="16"/>
                      <a:pt x="28" y="15"/>
                    </a:cubicBezTo>
                    <a:cubicBezTo>
                      <a:pt x="27" y="14"/>
                      <a:pt x="27" y="13"/>
                      <a:pt x="26" y="12"/>
                    </a:cubicBezTo>
                    <a:cubicBezTo>
                      <a:pt x="25" y="13"/>
                      <a:pt x="25" y="13"/>
                      <a:pt x="25" y="14"/>
                    </a:cubicBezTo>
                    <a:cubicBezTo>
                      <a:pt x="24" y="14"/>
                      <a:pt x="23" y="13"/>
                      <a:pt x="23" y="14"/>
                    </a:cubicBezTo>
                    <a:cubicBezTo>
                      <a:pt x="22" y="13"/>
                      <a:pt x="23" y="11"/>
                      <a:pt x="20" y="11"/>
                    </a:cubicBezTo>
                    <a:cubicBezTo>
                      <a:pt x="20" y="11"/>
                      <a:pt x="20" y="12"/>
                      <a:pt x="20" y="12"/>
                    </a:cubicBezTo>
                    <a:cubicBezTo>
                      <a:pt x="19" y="11"/>
                      <a:pt x="20" y="11"/>
                      <a:pt x="19" y="10"/>
                    </a:cubicBezTo>
                    <a:cubicBezTo>
                      <a:pt x="18" y="9"/>
                      <a:pt x="16" y="9"/>
                      <a:pt x="15" y="9"/>
                    </a:cubicBezTo>
                    <a:cubicBezTo>
                      <a:pt x="14" y="8"/>
                      <a:pt x="15" y="7"/>
                      <a:pt x="15" y="7"/>
                    </a:cubicBezTo>
                    <a:cubicBezTo>
                      <a:pt x="14" y="5"/>
                      <a:pt x="14" y="6"/>
                      <a:pt x="13" y="6"/>
                    </a:cubicBezTo>
                    <a:cubicBezTo>
                      <a:pt x="12" y="6"/>
                      <a:pt x="11" y="6"/>
                      <a:pt x="10" y="6"/>
                    </a:cubicBezTo>
                    <a:cubicBezTo>
                      <a:pt x="9" y="6"/>
                      <a:pt x="9" y="7"/>
                      <a:pt x="8" y="7"/>
                    </a:cubicBezTo>
                    <a:cubicBezTo>
                      <a:pt x="8" y="6"/>
                      <a:pt x="8" y="5"/>
                      <a:pt x="8" y="5"/>
                    </a:cubicBezTo>
                    <a:cubicBezTo>
                      <a:pt x="7" y="4"/>
                      <a:pt x="6" y="5"/>
                      <a:pt x="5" y="4"/>
                    </a:cubicBezTo>
                    <a:cubicBezTo>
                      <a:pt x="5" y="3"/>
                      <a:pt x="6" y="1"/>
                      <a:pt x="4" y="0"/>
                    </a:cubicBezTo>
                    <a:cubicBezTo>
                      <a:pt x="3" y="0"/>
                      <a:pt x="3" y="1"/>
                      <a:pt x="3" y="2"/>
                    </a:cubicBezTo>
                    <a:cubicBezTo>
                      <a:pt x="4" y="2"/>
                      <a:pt x="4" y="2"/>
                      <a:pt x="4" y="3"/>
                    </a:cubicBezTo>
                    <a:cubicBezTo>
                      <a:pt x="4" y="3"/>
                      <a:pt x="4" y="3"/>
                      <a:pt x="4" y="3"/>
                    </a:cubicBezTo>
                    <a:cubicBezTo>
                      <a:pt x="4" y="3"/>
                      <a:pt x="3" y="2"/>
                      <a:pt x="3" y="2"/>
                    </a:cubicBezTo>
                    <a:cubicBezTo>
                      <a:pt x="3" y="2"/>
                      <a:pt x="2" y="4"/>
                      <a:pt x="3" y="5"/>
                    </a:cubicBezTo>
                    <a:cubicBezTo>
                      <a:pt x="2" y="5"/>
                      <a:pt x="1" y="5"/>
                      <a:pt x="0" y="6"/>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168" name="Freeform 4668"/>
              <p:cNvSpPr>
                <a:spLocks/>
              </p:cNvSpPr>
              <p:nvPr/>
            </p:nvSpPr>
            <p:spPr bwMode="auto">
              <a:xfrm>
                <a:off x="4006" y="3723"/>
                <a:ext cx="1" cy="0"/>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0" y="0"/>
                    </a:cubicBezTo>
                    <a:cubicBezTo>
                      <a:pt x="0" y="0"/>
                      <a:pt x="1" y="1"/>
                      <a:pt x="1" y="1"/>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169" name="Freeform 4669"/>
              <p:cNvSpPr>
                <a:spLocks/>
              </p:cNvSpPr>
              <p:nvPr/>
            </p:nvSpPr>
            <p:spPr bwMode="auto">
              <a:xfrm>
                <a:off x="4009" y="3725"/>
                <a:ext cx="1" cy="2"/>
              </a:xfrm>
              <a:custGeom>
                <a:avLst/>
                <a:gdLst>
                  <a:gd name="T0" fmla="*/ 1 w 7"/>
                  <a:gd name="T1" fmla="*/ 16 h 16"/>
                  <a:gd name="T2" fmla="*/ 3 w 7"/>
                  <a:gd name="T3" fmla="*/ 10 h 16"/>
                  <a:gd name="T4" fmla="*/ 4 w 7"/>
                  <a:gd name="T5" fmla="*/ 9 h 16"/>
                  <a:gd name="T6" fmla="*/ 4 w 7"/>
                  <a:gd name="T7" fmla="*/ 8 h 16"/>
                  <a:gd name="T8" fmla="*/ 4 w 7"/>
                  <a:gd name="T9" fmla="*/ 5 h 16"/>
                  <a:gd name="T10" fmla="*/ 6 w 7"/>
                  <a:gd name="T11" fmla="*/ 6 h 16"/>
                  <a:gd name="T12" fmla="*/ 7 w 7"/>
                  <a:gd name="T13" fmla="*/ 0 h 16"/>
                  <a:gd name="T14" fmla="*/ 4 w 7"/>
                  <a:gd name="T15" fmla="*/ 0 h 16"/>
                  <a:gd name="T16" fmla="*/ 4 w 7"/>
                  <a:gd name="T17" fmla="*/ 3 h 16"/>
                  <a:gd name="T18" fmla="*/ 2 w 7"/>
                  <a:gd name="T19" fmla="*/ 5 h 16"/>
                  <a:gd name="T20" fmla="*/ 1 w 7"/>
                  <a:gd name="T21" fmla="*/ 7 h 16"/>
                  <a:gd name="T22" fmla="*/ 0 w 7"/>
                  <a:gd name="T23" fmla="*/ 8 h 16"/>
                  <a:gd name="T24" fmla="*/ 1 w 7"/>
                  <a:gd name="T25" fmla="*/ 12 h 16"/>
                  <a:gd name="T26" fmla="*/ 1 w 7"/>
                  <a:gd name="T27"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 h="16">
                    <a:moveTo>
                      <a:pt x="1" y="16"/>
                    </a:moveTo>
                    <a:cubicBezTo>
                      <a:pt x="3" y="14"/>
                      <a:pt x="3" y="12"/>
                      <a:pt x="3" y="10"/>
                    </a:cubicBezTo>
                    <a:cubicBezTo>
                      <a:pt x="3" y="10"/>
                      <a:pt x="4" y="9"/>
                      <a:pt x="4" y="9"/>
                    </a:cubicBezTo>
                    <a:cubicBezTo>
                      <a:pt x="4" y="8"/>
                      <a:pt x="4" y="8"/>
                      <a:pt x="4" y="8"/>
                    </a:cubicBezTo>
                    <a:cubicBezTo>
                      <a:pt x="4" y="7"/>
                      <a:pt x="4" y="6"/>
                      <a:pt x="4" y="5"/>
                    </a:cubicBezTo>
                    <a:cubicBezTo>
                      <a:pt x="5" y="5"/>
                      <a:pt x="5" y="6"/>
                      <a:pt x="6" y="6"/>
                    </a:cubicBezTo>
                    <a:cubicBezTo>
                      <a:pt x="5" y="6"/>
                      <a:pt x="7" y="0"/>
                      <a:pt x="7" y="0"/>
                    </a:cubicBezTo>
                    <a:cubicBezTo>
                      <a:pt x="6" y="0"/>
                      <a:pt x="5" y="0"/>
                      <a:pt x="4" y="0"/>
                    </a:cubicBezTo>
                    <a:cubicBezTo>
                      <a:pt x="4" y="2"/>
                      <a:pt x="5" y="2"/>
                      <a:pt x="4" y="3"/>
                    </a:cubicBezTo>
                    <a:cubicBezTo>
                      <a:pt x="3" y="4"/>
                      <a:pt x="2" y="4"/>
                      <a:pt x="2" y="5"/>
                    </a:cubicBezTo>
                    <a:cubicBezTo>
                      <a:pt x="2" y="6"/>
                      <a:pt x="2" y="7"/>
                      <a:pt x="1" y="7"/>
                    </a:cubicBezTo>
                    <a:cubicBezTo>
                      <a:pt x="1" y="8"/>
                      <a:pt x="0" y="8"/>
                      <a:pt x="0" y="8"/>
                    </a:cubicBezTo>
                    <a:cubicBezTo>
                      <a:pt x="0" y="9"/>
                      <a:pt x="1" y="11"/>
                      <a:pt x="1" y="12"/>
                    </a:cubicBezTo>
                    <a:cubicBezTo>
                      <a:pt x="1" y="13"/>
                      <a:pt x="1" y="15"/>
                      <a:pt x="1" y="16"/>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170" name="Freeform 4670"/>
              <p:cNvSpPr>
                <a:spLocks/>
              </p:cNvSpPr>
              <p:nvPr/>
            </p:nvSpPr>
            <p:spPr bwMode="auto">
              <a:xfrm>
                <a:off x="4007" y="3725"/>
                <a:ext cx="2" cy="2"/>
              </a:xfrm>
              <a:custGeom>
                <a:avLst/>
                <a:gdLst>
                  <a:gd name="T0" fmla="*/ 9 w 11"/>
                  <a:gd name="T1" fmla="*/ 10 h 10"/>
                  <a:gd name="T2" fmla="*/ 10 w 11"/>
                  <a:gd name="T3" fmla="*/ 6 h 10"/>
                  <a:gd name="T4" fmla="*/ 8 w 11"/>
                  <a:gd name="T5" fmla="*/ 6 h 10"/>
                  <a:gd name="T6" fmla="*/ 7 w 11"/>
                  <a:gd name="T7" fmla="*/ 4 h 10"/>
                  <a:gd name="T8" fmla="*/ 5 w 11"/>
                  <a:gd name="T9" fmla="*/ 2 h 10"/>
                  <a:gd name="T10" fmla="*/ 2 w 11"/>
                  <a:gd name="T11" fmla="*/ 0 h 10"/>
                  <a:gd name="T12" fmla="*/ 0 w 11"/>
                  <a:gd name="T13" fmla="*/ 2 h 10"/>
                  <a:gd name="T14" fmla="*/ 2 w 11"/>
                  <a:gd name="T15" fmla="*/ 3 h 10"/>
                  <a:gd name="T16" fmla="*/ 3 w 11"/>
                  <a:gd name="T17" fmla="*/ 7 h 10"/>
                  <a:gd name="T18" fmla="*/ 7 w 11"/>
                  <a:gd name="T19" fmla="*/ 7 h 10"/>
                  <a:gd name="T20" fmla="*/ 9 w 11"/>
                  <a:gd name="T21"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 h="10">
                    <a:moveTo>
                      <a:pt x="9" y="10"/>
                    </a:moveTo>
                    <a:cubicBezTo>
                      <a:pt x="9" y="9"/>
                      <a:pt x="11" y="7"/>
                      <a:pt x="10" y="6"/>
                    </a:cubicBezTo>
                    <a:cubicBezTo>
                      <a:pt x="10" y="5"/>
                      <a:pt x="9" y="6"/>
                      <a:pt x="8" y="6"/>
                    </a:cubicBezTo>
                    <a:cubicBezTo>
                      <a:pt x="8" y="5"/>
                      <a:pt x="7" y="4"/>
                      <a:pt x="7" y="4"/>
                    </a:cubicBezTo>
                    <a:cubicBezTo>
                      <a:pt x="7" y="3"/>
                      <a:pt x="6" y="2"/>
                      <a:pt x="5" y="2"/>
                    </a:cubicBezTo>
                    <a:cubicBezTo>
                      <a:pt x="4" y="1"/>
                      <a:pt x="3" y="0"/>
                      <a:pt x="2" y="0"/>
                    </a:cubicBezTo>
                    <a:cubicBezTo>
                      <a:pt x="1" y="0"/>
                      <a:pt x="0" y="1"/>
                      <a:pt x="0" y="2"/>
                    </a:cubicBezTo>
                    <a:cubicBezTo>
                      <a:pt x="0" y="3"/>
                      <a:pt x="2" y="3"/>
                      <a:pt x="2" y="3"/>
                    </a:cubicBezTo>
                    <a:cubicBezTo>
                      <a:pt x="3" y="4"/>
                      <a:pt x="2" y="6"/>
                      <a:pt x="3" y="7"/>
                    </a:cubicBezTo>
                    <a:cubicBezTo>
                      <a:pt x="4" y="9"/>
                      <a:pt x="5" y="7"/>
                      <a:pt x="7" y="7"/>
                    </a:cubicBezTo>
                    <a:cubicBezTo>
                      <a:pt x="7" y="9"/>
                      <a:pt x="9" y="8"/>
                      <a:pt x="9" y="10"/>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171" name="Freeform 4671"/>
              <p:cNvSpPr>
                <a:spLocks/>
              </p:cNvSpPr>
              <p:nvPr/>
            </p:nvSpPr>
            <p:spPr bwMode="auto">
              <a:xfrm>
                <a:off x="4007" y="3726"/>
                <a:ext cx="1" cy="1"/>
              </a:xfrm>
              <a:custGeom>
                <a:avLst/>
                <a:gdLst>
                  <a:gd name="T0" fmla="*/ 6 w 6"/>
                  <a:gd name="T1" fmla="*/ 3 h 5"/>
                  <a:gd name="T2" fmla="*/ 3 w 6"/>
                  <a:gd name="T3" fmla="*/ 2 h 5"/>
                  <a:gd name="T4" fmla="*/ 2 w 6"/>
                  <a:gd name="T5" fmla="*/ 1 h 5"/>
                  <a:gd name="T6" fmla="*/ 1 w 6"/>
                  <a:gd name="T7" fmla="*/ 1 h 5"/>
                  <a:gd name="T8" fmla="*/ 0 w 6"/>
                  <a:gd name="T9" fmla="*/ 0 h 5"/>
                  <a:gd name="T10" fmla="*/ 0 w 6"/>
                  <a:gd name="T11" fmla="*/ 2 h 5"/>
                  <a:gd name="T12" fmla="*/ 2 w 6"/>
                  <a:gd name="T13" fmla="*/ 3 h 5"/>
                  <a:gd name="T14" fmla="*/ 4 w 6"/>
                  <a:gd name="T15" fmla="*/ 5 h 5"/>
                  <a:gd name="T16" fmla="*/ 6 w 6"/>
                  <a:gd name="T17"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5">
                    <a:moveTo>
                      <a:pt x="6" y="3"/>
                    </a:moveTo>
                    <a:cubicBezTo>
                      <a:pt x="5" y="2"/>
                      <a:pt x="5" y="2"/>
                      <a:pt x="3" y="2"/>
                    </a:cubicBezTo>
                    <a:cubicBezTo>
                      <a:pt x="3" y="2"/>
                      <a:pt x="2" y="2"/>
                      <a:pt x="2" y="1"/>
                    </a:cubicBezTo>
                    <a:cubicBezTo>
                      <a:pt x="1" y="1"/>
                      <a:pt x="1" y="1"/>
                      <a:pt x="1" y="1"/>
                    </a:cubicBezTo>
                    <a:cubicBezTo>
                      <a:pt x="1" y="1"/>
                      <a:pt x="1" y="0"/>
                      <a:pt x="0" y="0"/>
                    </a:cubicBezTo>
                    <a:cubicBezTo>
                      <a:pt x="0" y="0"/>
                      <a:pt x="0" y="1"/>
                      <a:pt x="0" y="2"/>
                    </a:cubicBezTo>
                    <a:cubicBezTo>
                      <a:pt x="0" y="3"/>
                      <a:pt x="1" y="3"/>
                      <a:pt x="2" y="3"/>
                    </a:cubicBezTo>
                    <a:cubicBezTo>
                      <a:pt x="3" y="4"/>
                      <a:pt x="3" y="5"/>
                      <a:pt x="4" y="5"/>
                    </a:cubicBezTo>
                    <a:cubicBezTo>
                      <a:pt x="6" y="5"/>
                      <a:pt x="6" y="4"/>
                      <a:pt x="6" y="3"/>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172" name="Freeform 4672"/>
              <p:cNvSpPr>
                <a:spLocks/>
              </p:cNvSpPr>
              <p:nvPr/>
            </p:nvSpPr>
            <p:spPr bwMode="auto">
              <a:xfrm>
                <a:off x="4008" y="3725"/>
                <a:ext cx="1" cy="0"/>
              </a:xfrm>
              <a:custGeom>
                <a:avLst/>
                <a:gdLst>
                  <a:gd name="T0" fmla="*/ 2 w 3"/>
                  <a:gd name="T1" fmla="*/ 3 h 3"/>
                  <a:gd name="T2" fmla="*/ 1 w 3"/>
                  <a:gd name="T3" fmla="*/ 2 h 3"/>
                  <a:gd name="T4" fmla="*/ 2 w 3"/>
                  <a:gd name="T5" fmla="*/ 3 h 3"/>
                </a:gdLst>
                <a:ahLst/>
                <a:cxnLst>
                  <a:cxn ang="0">
                    <a:pos x="T0" y="T1"/>
                  </a:cxn>
                  <a:cxn ang="0">
                    <a:pos x="T2" y="T3"/>
                  </a:cxn>
                  <a:cxn ang="0">
                    <a:pos x="T4" y="T5"/>
                  </a:cxn>
                </a:cxnLst>
                <a:rect l="0" t="0" r="r" b="b"/>
                <a:pathLst>
                  <a:path w="3" h="3">
                    <a:moveTo>
                      <a:pt x="2" y="3"/>
                    </a:moveTo>
                    <a:cubicBezTo>
                      <a:pt x="3" y="3"/>
                      <a:pt x="2" y="0"/>
                      <a:pt x="1" y="2"/>
                    </a:cubicBezTo>
                    <a:cubicBezTo>
                      <a:pt x="0" y="2"/>
                      <a:pt x="2" y="3"/>
                      <a:pt x="2" y="3"/>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173" name="Freeform 4673"/>
              <p:cNvSpPr>
                <a:spLocks/>
              </p:cNvSpPr>
              <p:nvPr/>
            </p:nvSpPr>
            <p:spPr bwMode="auto">
              <a:xfrm>
                <a:off x="4009" y="3726"/>
                <a:ext cx="0" cy="0"/>
              </a:xfrm>
              <a:custGeom>
                <a:avLst/>
                <a:gdLst>
                  <a:gd name="T0" fmla="*/ 2 w 3"/>
                  <a:gd name="T1" fmla="*/ 2 h 3"/>
                  <a:gd name="T2" fmla="*/ 1 w 3"/>
                  <a:gd name="T3" fmla="*/ 0 h 3"/>
                  <a:gd name="T4" fmla="*/ 2 w 3"/>
                  <a:gd name="T5" fmla="*/ 2 h 3"/>
                </a:gdLst>
                <a:ahLst/>
                <a:cxnLst>
                  <a:cxn ang="0">
                    <a:pos x="T0" y="T1"/>
                  </a:cxn>
                  <a:cxn ang="0">
                    <a:pos x="T2" y="T3"/>
                  </a:cxn>
                  <a:cxn ang="0">
                    <a:pos x="T4" y="T5"/>
                  </a:cxn>
                </a:cxnLst>
                <a:rect l="0" t="0" r="r" b="b"/>
                <a:pathLst>
                  <a:path w="3" h="3">
                    <a:moveTo>
                      <a:pt x="2" y="2"/>
                    </a:moveTo>
                    <a:cubicBezTo>
                      <a:pt x="3" y="1"/>
                      <a:pt x="1" y="0"/>
                      <a:pt x="1" y="0"/>
                    </a:cubicBezTo>
                    <a:cubicBezTo>
                      <a:pt x="0" y="0"/>
                      <a:pt x="0" y="3"/>
                      <a:pt x="2" y="2"/>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174" name="Freeform 4674"/>
              <p:cNvSpPr>
                <a:spLocks/>
              </p:cNvSpPr>
              <p:nvPr/>
            </p:nvSpPr>
            <p:spPr bwMode="auto">
              <a:xfrm>
                <a:off x="4006" y="3726"/>
                <a:ext cx="1" cy="1"/>
              </a:xfrm>
              <a:custGeom>
                <a:avLst/>
                <a:gdLst>
                  <a:gd name="T0" fmla="*/ 2 w 5"/>
                  <a:gd name="T1" fmla="*/ 0 h 7"/>
                  <a:gd name="T2" fmla="*/ 4 w 5"/>
                  <a:gd name="T3" fmla="*/ 6 h 7"/>
                  <a:gd name="T4" fmla="*/ 3 w 5"/>
                  <a:gd name="T5" fmla="*/ 4 h 7"/>
                  <a:gd name="T6" fmla="*/ 2 w 5"/>
                  <a:gd name="T7" fmla="*/ 0 h 7"/>
                </a:gdLst>
                <a:ahLst/>
                <a:cxnLst>
                  <a:cxn ang="0">
                    <a:pos x="T0" y="T1"/>
                  </a:cxn>
                  <a:cxn ang="0">
                    <a:pos x="T2" y="T3"/>
                  </a:cxn>
                  <a:cxn ang="0">
                    <a:pos x="T4" y="T5"/>
                  </a:cxn>
                  <a:cxn ang="0">
                    <a:pos x="T6" y="T7"/>
                  </a:cxn>
                </a:cxnLst>
                <a:rect l="0" t="0" r="r" b="b"/>
                <a:pathLst>
                  <a:path w="5" h="7">
                    <a:moveTo>
                      <a:pt x="2" y="0"/>
                    </a:moveTo>
                    <a:cubicBezTo>
                      <a:pt x="1" y="0"/>
                      <a:pt x="0" y="7"/>
                      <a:pt x="4" y="6"/>
                    </a:cubicBezTo>
                    <a:cubicBezTo>
                      <a:pt x="5" y="6"/>
                      <a:pt x="3" y="4"/>
                      <a:pt x="3" y="4"/>
                    </a:cubicBezTo>
                    <a:cubicBezTo>
                      <a:pt x="2" y="3"/>
                      <a:pt x="2" y="2"/>
                      <a:pt x="2" y="0"/>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175" name="Freeform 4675"/>
              <p:cNvSpPr>
                <a:spLocks/>
              </p:cNvSpPr>
              <p:nvPr/>
            </p:nvSpPr>
            <p:spPr bwMode="auto">
              <a:xfrm>
                <a:off x="4007" y="3725"/>
                <a:ext cx="0" cy="1"/>
              </a:xfrm>
              <a:custGeom>
                <a:avLst/>
                <a:gdLst>
                  <a:gd name="T0" fmla="*/ 1 w 2"/>
                  <a:gd name="T1" fmla="*/ 6 h 6"/>
                  <a:gd name="T2" fmla="*/ 2 w 2"/>
                  <a:gd name="T3" fmla="*/ 4 h 6"/>
                  <a:gd name="T4" fmla="*/ 1 w 2"/>
                  <a:gd name="T5" fmla="*/ 0 h 6"/>
                  <a:gd name="T6" fmla="*/ 0 w 2"/>
                  <a:gd name="T7" fmla="*/ 2 h 6"/>
                  <a:gd name="T8" fmla="*/ 0 w 2"/>
                  <a:gd name="T9" fmla="*/ 4 h 6"/>
                  <a:gd name="T10" fmla="*/ 1 w 2"/>
                  <a:gd name="T11" fmla="*/ 6 h 6"/>
                </a:gdLst>
                <a:ahLst/>
                <a:cxnLst>
                  <a:cxn ang="0">
                    <a:pos x="T0" y="T1"/>
                  </a:cxn>
                  <a:cxn ang="0">
                    <a:pos x="T2" y="T3"/>
                  </a:cxn>
                  <a:cxn ang="0">
                    <a:pos x="T4" y="T5"/>
                  </a:cxn>
                  <a:cxn ang="0">
                    <a:pos x="T6" y="T7"/>
                  </a:cxn>
                  <a:cxn ang="0">
                    <a:pos x="T8" y="T9"/>
                  </a:cxn>
                  <a:cxn ang="0">
                    <a:pos x="T10" y="T11"/>
                  </a:cxn>
                </a:cxnLst>
                <a:rect l="0" t="0" r="r" b="b"/>
                <a:pathLst>
                  <a:path w="2" h="6">
                    <a:moveTo>
                      <a:pt x="1" y="6"/>
                    </a:moveTo>
                    <a:cubicBezTo>
                      <a:pt x="2" y="5"/>
                      <a:pt x="2" y="4"/>
                      <a:pt x="2" y="4"/>
                    </a:cubicBezTo>
                    <a:cubicBezTo>
                      <a:pt x="2" y="3"/>
                      <a:pt x="1" y="0"/>
                      <a:pt x="1" y="0"/>
                    </a:cubicBezTo>
                    <a:cubicBezTo>
                      <a:pt x="0" y="0"/>
                      <a:pt x="0" y="1"/>
                      <a:pt x="0" y="2"/>
                    </a:cubicBezTo>
                    <a:cubicBezTo>
                      <a:pt x="0" y="3"/>
                      <a:pt x="0" y="3"/>
                      <a:pt x="0" y="4"/>
                    </a:cubicBezTo>
                    <a:cubicBezTo>
                      <a:pt x="0" y="5"/>
                      <a:pt x="0" y="6"/>
                      <a:pt x="1" y="6"/>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176" name="Freeform 4676"/>
              <p:cNvSpPr>
                <a:spLocks/>
              </p:cNvSpPr>
              <p:nvPr/>
            </p:nvSpPr>
            <p:spPr bwMode="auto">
              <a:xfrm>
                <a:off x="4009" y="3723"/>
                <a:ext cx="1" cy="1"/>
              </a:xfrm>
              <a:custGeom>
                <a:avLst/>
                <a:gdLst>
                  <a:gd name="T0" fmla="*/ 3 w 7"/>
                  <a:gd name="T1" fmla="*/ 5 h 9"/>
                  <a:gd name="T2" fmla="*/ 1 w 7"/>
                  <a:gd name="T3" fmla="*/ 8 h 9"/>
                  <a:gd name="T4" fmla="*/ 5 w 7"/>
                  <a:gd name="T5" fmla="*/ 9 h 9"/>
                  <a:gd name="T6" fmla="*/ 6 w 7"/>
                  <a:gd name="T7" fmla="*/ 4 h 9"/>
                  <a:gd name="T8" fmla="*/ 4 w 7"/>
                  <a:gd name="T9" fmla="*/ 1 h 9"/>
                  <a:gd name="T10" fmla="*/ 5 w 7"/>
                  <a:gd name="T11" fmla="*/ 2 h 9"/>
                  <a:gd name="T12" fmla="*/ 5 w 7"/>
                  <a:gd name="T13" fmla="*/ 4 h 9"/>
                  <a:gd name="T14" fmla="*/ 3 w 7"/>
                  <a:gd name="T15" fmla="*/ 5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9">
                    <a:moveTo>
                      <a:pt x="3" y="5"/>
                    </a:moveTo>
                    <a:cubicBezTo>
                      <a:pt x="2" y="6"/>
                      <a:pt x="0" y="6"/>
                      <a:pt x="1" y="8"/>
                    </a:cubicBezTo>
                    <a:cubicBezTo>
                      <a:pt x="3" y="8"/>
                      <a:pt x="4" y="8"/>
                      <a:pt x="5" y="9"/>
                    </a:cubicBezTo>
                    <a:cubicBezTo>
                      <a:pt x="5" y="7"/>
                      <a:pt x="7" y="5"/>
                      <a:pt x="6" y="4"/>
                    </a:cubicBezTo>
                    <a:cubicBezTo>
                      <a:pt x="6" y="3"/>
                      <a:pt x="5" y="0"/>
                      <a:pt x="4" y="1"/>
                    </a:cubicBezTo>
                    <a:cubicBezTo>
                      <a:pt x="4" y="1"/>
                      <a:pt x="5" y="2"/>
                      <a:pt x="5" y="2"/>
                    </a:cubicBezTo>
                    <a:cubicBezTo>
                      <a:pt x="3" y="3"/>
                      <a:pt x="5" y="3"/>
                      <a:pt x="5" y="4"/>
                    </a:cubicBezTo>
                    <a:cubicBezTo>
                      <a:pt x="5" y="5"/>
                      <a:pt x="4" y="5"/>
                      <a:pt x="3" y="5"/>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177" name="Freeform 4677"/>
              <p:cNvSpPr>
                <a:spLocks/>
              </p:cNvSpPr>
              <p:nvPr/>
            </p:nvSpPr>
            <p:spPr bwMode="auto">
              <a:xfrm>
                <a:off x="4011" y="3724"/>
                <a:ext cx="1" cy="3"/>
              </a:xfrm>
              <a:custGeom>
                <a:avLst/>
                <a:gdLst>
                  <a:gd name="T0" fmla="*/ 4 w 9"/>
                  <a:gd name="T1" fmla="*/ 24 h 24"/>
                  <a:gd name="T2" fmla="*/ 7 w 9"/>
                  <a:gd name="T3" fmla="*/ 21 h 24"/>
                  <a:gd name="T4" fmla="*/ 7 w 9"/>
                  <a:gd name="T5" fmla="*/ 17 h 24"/>
                  <a:gd name="T6" fmla="*/ 7 w 9"/>
                  <a:gd name="T7" fmla="*/ 16 h 24"/>
                  <a:gd name="T8" fmla="*/ 8 w 9"/>
                  <a:gd name="T9" fmla="*/ 15 h 24"/>
                  <a:gd name="T10" fmla="*/ 7 w 9"/>
                  <a:gd name="T11" fmla="*/ 13 h 24"/>
                  <a:gd name="T12" fmla="*/ 8 w 9"/>
                  <a:gd name="T13" fmla="*/ 12 h 24"/>
                  <a:gd name="T14" fmla="*/ 8 w 9"/>
                  <a:gd name="T15" fmla="*/ 11 h 24"/>
                  <a:gd name="T16" fmla="*/ 6 w 9"/>
                  <a:gd name="T17" fmla="*/ 10 h 24"/>
                  <a:gd name="T18" fmla="*/ 5 w 9"/>
                  <a:gd name="T19" fmla="*/ 9 h 24"/>
                  <a:gd name="T20" fmla="*/ 5 w 9"/>
                  <a:gd name="T21" fmla="*/ 7 h 24"/>
                  <a:gd name="T22" fmla="*/ 6 w 9"/>
                  <a:gd name="T23" fmla="*/ 6 h 24"/>
                  <a:gd name="T24" fmla="*/ 5 w 9"/>
                  <a:gd name="T25" fmla="*/ 3 h 24"/>
                  <a:gd name="T26" fmla="*/ 4 w 9"/>
                  <a:gd name="T27" fmla="*/ 0 h 24"/>
                  <a:gd name="T28" fmla="*/ 3 w 9"/>
                  <a:gd name="T29" fmla="*/ 3 h 24"/>
                  <a:gd name="T30" fmla="*/ 4 w 9"/>
                  <a:gd name="T31" fmla="*/ 4 h 24"/>
                  <a:gd name="T32" fmla="*/ 3 w 9"/>
                  <a:gd name="T33" fmla="*/ 7 h 24"/>
                  <a:gd name="T34" fmla="*/ 2 w 9"/>
                  <a:gd name="T35" fmla="*/ 10 h 24"/>
                  <a:gd name="T36" fmla="*/ 1 w 9"/>
                  <a:gd name="T37" fmla="*/ 13 h 24"/>
                  <a:gd name="T38" fmla="*/ 2 w 9"/>
                  <a:gd name="T39" fmla="*/ 15 h 24"/>
                  <a:gd name="T40" fmla="*/ 3 w 9"/>
                  <a:gd name="T41" fmla="*/ 15 h 24"/>
                  <a:gd name="T42" fmla="*/ 4 w 9"/>
                  <a:gd name="T43" fmla="*/ 16 h 24"/>
                  <a:gd name="T44" fmla="*/ 5 w 9"/>
                  <a:gd name="T45" fmla="*/ 16 h 24"/>
                  <a:gd name="T46" fmla="*/ 6 w 9"/>
                  <a:gd name="T47" fmla="*/ 17 h 24"/>
                  <a:gd name="T48" fmla="*/ 6 w 9"/>
                  <a:gd name="T49" fmla="*/ 20 h 24"/>
                  <a:gd name="T50" fmla="*/ 4 w 9"/>
                  <a:gd name="T51"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 h="24">
                    <a:moveTo>
                      <a:pt x="4" y="24"/>
                    </a:moveTo>
                    <a:cubicBezTo>
                      <a:pt x="5" y="23"/>
                      <a:pt x="6" y="22"/>
                      <a:pt x="7" y="21"/>
                    </a:cubicBezTo>
                    <a:cubicBezTo>
                      <a:pt x="8" y="19"/>
                      <a:pt x="8" y="19"/>
                      <a:pt x="7" y="17"/>
                    </a:cubicBezTo>
                    <a:cubicBezTo>
                      <a:pt x="7" y="17"/>
                      <a:pt x="7" y="16"/>
                      <a:pt x="7" y="16"/>
                    </a:cubicBezTo>
                    <a:cubicBezTo>
                      <a:pt x="7" y="15"/>
                      <a:pt x="7" y="15"/>
                      <a:pt x="8" y="15"/>
                    </a:cubicBezTo>
                    <a:cubicBezTo>
                      <a:pt x="8" y="14"/>
                      <a:pt x="7" y="14"/>
                      <a:pt x="7" y="13"/>
                    </a:cubicBezTo>
                    <a:cubicBezTo>
                      <a:pt x="7" y="13"/>
                      <a:pt x="8" y="13"/>
                      <a:pt x="8" y="12"/>
                    </a:cubicBezTo>
                    <a:cubicBezTo>
                      <a:pt x="8" y="12"/>
                      <a:pt x="9" y="11"/>
                      <a:pt x="8" y="11"/>
                    </a:cubicBezTo>
                    <a:cubicBezTo>
                      <a:pt x="8" y="10"/>
                      <a:pt x="7" y="10"/>
                      <a:pt x="6" y="10"/>
                    </a:cubicBezTo>
                    <a:cubicBezTo>
                      <a:pt x="7" y="9"/>
                      <a:pt x="6" y="9"/>
                      <a:pt x="5" y="9"/>
                    </a:cubicBezTo>
                    <a:cubicBezTo>
                      <a:pt x="5" y="8"/>
                      <a:pt x="5" y="8"/>
                      <a:pt x="5" y="7"/>
                    </a:cubicBezTo>
                    <a:cubicBezTo>
                      <a:pt x="5" y="7"/>
                      <a:pt x="6" y="6"/>
                      <a:pt x="6" y="6"/>
                    </a:cubicBezTo>
                    <a:cubicBezTo>
                      <a:pt x="7" y="4"/>
                      <a:pt x="5" y="4"/>
                      <a:pt x="5" y="3"/>
                    </a:cubicBezTo>
                    <a:cubicBezTo>
                      <a:pt x="4" y="2"/>
                      <a:pt x="5" y="1"/>
                      <a:pt x="4" y="0"/>
                    </a:cubicBezTo>
                    <a:cubicBezTo>
                      <a:pt x="3" y="1"/>
                      <a:pt x="3" y="2"/>
                      <a:pt x="3" y="3"/>
                    </a:cubicBezTo>
                    <a:cubicBezTo>
                      <a:pt x="3" y="4"/>
                      <a:pt x="4" y="4"/>
                      <a:pt x="4" y="4"/>
                    </a:cubicBezTo>
                    <a:cubicBezTo>
                      <a:pt x="4" y="6"/>
                      <a:pt x="4" y="6"/>
                      <a:pt x="3" y="7"/>
                    </a:cubicBezTo>
                    <a:cubicBezTo>
                      <a:pt x="2" y="8"/>
                      <a:pt x="2" y="9"/>
                      <a:pt x="2" y="10"/>
                    </a:cubicBezTo>
                    <a:cubicBezTo>
                      <a:pt x="1" y="11"/>
                      <a:pt x="1" y="12"/>
                      <a:pt x="1" y="13"/>
                    </a:cubicBezTo>
                    <a:cubicBezTo>
                      <a:pt x="0" y="15"/>
                      <a:pt x="0" y="15"/>
                      <a:pt x="2" y="15"/>
                    </a:cubicBezTo>
                    <a:cubicBezTo>
                      <a:pt x="2" y="15"/>
                      <a:pt x="2" y="15"/>
                      <a:pt x="3" y="15"/>
                    </a:cubicBezTo>
                    <a:cubicBezTo>
                      <a:pt x="3" y="15"/>
                      <a:pt x="3" y="16"/>
                      <a:pt x="4" y="16"/>
                    </a:cubicBezTo>
                    <a:cubicBezTo>
                      <a:pt x="4" y="17"/>
                      <a:pt x="4" y="16"/>
                      <a:pt x="5" y="16"/>
                    </a:cubicBezTo>
                    <a:cubicBezTo>
                      <a:pt x="5" y="16"/>
                      <a:pt x="6" y="17"/>
                      <a:pt x="6" y="17"/>
                    </a:cubicBezTo>
                    <a:cubicBezTo>
                      <a:pt x="6" y="18"/>
                      <a:pt x="7" y="19"/>
                      <a:pt x="6" y="20"/>
                    </a:cubicBezTo>
                    <a:cubicBezTo>
                      <a:pt x="5" y="21"/>
                      <a:pt x="4" y="22"/>
                      <a:pt x="4" y="24"/>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178" name="Freeform 4678"/>
              <p:cNvSpPr>
                <a:spLocks/>
              </p:cNvSpPr>
              <p:nvPr/>
            </p:nvSpPr>
            <p:spPr bwMode="auto">
              <a:xfrm>
                <a:off x="4010" y="3723"/>
                <a:ext cx="1" cy="2"/>
              </a:xfrm>
              <a:custGeom>
                <a:avLst/>
                <a:gdLst>
                  <a:gd name="T0" fmla="*/ 7 w 9"/>
                  <a:gd name="T1" fmla="*/ 2 h 15"/>
                  <a:gd name="T2" fmla="*/ 3 w 9"/>
                  <a:gd name="T3" fmla="*/ 1 h 15"/>
                  <a:gd name="T4" fmla="*/ 4 w 9"/>
                  <a:gd name="T5" fmla="*/ 2 h 15"/>
                  <a:gd name="T6" fmla="*/ 5 w 9"/>
                  <a:gd name="T7" fmla="*/ 3 h 15"/>
                  <a:gd name="T8" fmla="*/ 8 w 9"/>
                  <a:gd name="T9" fmla="*/ 4 h 15"/>
                  <a:gd name="T10" fmla="*/ 7 w 9"/>
                  <a:gd name="T11" fmla="*/ 4 h 15"/>
                  <a:gd name="T12" fmla="*/ 6 w 9"/>
                  <a:gd name="T13" fmla="*/ 5 h 15"/>
                  <a:gd name="T14" fmla="*/ 5 w 9"/>
                  <a:gd name="T15" fmla="*/ 7 h 15"/>
                  <a:gd name="T16" fmla="*/ 6 w 9"/>
                  <a:gd name="T17" fmla="*/ 9 h 15"/>
                  <a:gd name="T18" fmla="*/ 4 w 9"/>
                  <a:gd name="T19" fmla="*/ 9 h 15"/>
                  <a:gd name="T20" fmla="*/ 6 w 9"/>
                  <a:gd name="T21" fmla="*/ 10 h 15"/>
                  <a:gd name="T22" fmla="*/ 6 w 9"/>
                  <a:gd name="T23" fmla="*/ 12 h 15"/>
                  <a:gd name="T24" fmla="*/ 6 w 9"/>
                  <a:gd name="T25" fmla="*/ 15 h 15"/>
                  <a:gd name="T26" fmla="*/ 6 w 9"/>
                  <a:gd name="T27" fmla="*/ 12 h 15"/>
                  <a:gd name="T28" fmla="*/ 7 w 9"/>
                  <a:gd name="T29" fmla="*/ 12 h 15"/>
                  <a:gd name="T30" fmla="*/ 7 w 9"/>
                  <a:gd name="T31" fmla="*/ 11 h 15"/>
                  <a:gd name="T32" fmla="*/ 8 w 9"/>
                  <a:gd name="T33" fmla="*/ 10 h 15"/>
                  <a:gd name="T34" fmla="*/ 8 w 9"/>
                  <a:gd name="T35" fmla="*/ 9 h 15"/>
                  <a:gd name="T36" fmla="*/ 7 w 9"/>
                  <a:gd name="T37" fmla="*/ 8 h 15"/>
                  <a:gd name="T38" fmla="*/ 9 w 9"/>
                  <a:gd name="T39" fmla="*/ 4 h 15"/>
                  <a:gd name="T40" fmla="*/ 7 w 9"/>
                  <a:gd name="T41" fmla="*/ 2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 h="15">
                    <a:moveTo>
                      <a:pt x="7" y="2"/>
                    </a:moveTo>
                    <a:cubicBezTo>
                      <a:pt x="6" y="2"/>
                      <a:pt x="3" y="0"/>
                      <a:pt x="3" y="1"/>
                    </a:cubicBezTo>
                    <a:cubicBezTo>
                      <a:pt x="3" y="2"/>
                      <a:pt x="4" y="1"/>
                      <a:pt x="4" y="2"/>
                    </a:cubicBezTo>
                    <a:cubicBezTo>
                      <a:pt x="4" y="2"/>
                      <a:pt x="5" y="3"/>
                      <a:pt x="5" y="3"/>
                    </a:cubicBezTo>
                    <a:cubicBezTo>
                      <a:pt x="6" y="3"/>
                      <a:pt x="9" y="2"/>
                      <a:pt x="8" y="4"/>
                    </a:cubicBezTo>
                    <a:cubicBezTo>
                      <a:pt x="8" y="4"/>
                      <a:pt x="7" y="4"/>
                      <a:pt x="7" y="4"/>
                    </a:cubicBezTo>
                    <a:cubicBezTo>
                      <a:pt x="6" y="5"/>
                      <a:pt x="7" y="5"/>
                      <a:pt x="6" y="5"/>
                    </a:cubicBezTo>
                    <a:cubicBezTo>
                      <a:pt x="6" y="6"/>
                      <a:pt x="5" y="6"/>
                      <a:pt x="5" y="7"/>
                    </a:cubicBezTo>
                    <a:cubicBezTo>
                      <a:pt x="6" y="7"/>
                      <a:pt x="6" y="8"/>
                      <a:pt x="6" y="9"/>
                    </a:cubicBezTo>
                    <a:cubicBezTo>
                      <a:pt x="5" y="7"/>
                      <a:pt x="0" y="9"/>
                      <a:pt x="4" y="9"/>
                    </a:cubicBezTo>
                    <a:cubicBezTo>
                      <a:pt x="4" y="10"/>
                      <a:pt x="5" y="10"/>
                      <a:pt x="6" y="10"/>
                    </a:cubicBezTo>
                    <a:cubicBezTo>
                      <a:pt x="6" y="11"/>
                      <a:pt x="6" y="11"/>
                      <a:pt x="6" y="12"/>
                    </a:cubicBezTo>
                    <a:cubicBezTo>
                      <a:pt x="6" y="13"/>
                      <a:pt x="6" y="15"/>
                      <a:pt x="6" y="15"/>
                    </a:cubicBezTo>
                    <a:cubicBezTo>
                      <a:pt x="6" y="15"/>
                      <a:pt x="6" y="13"/>
                      <a:pt x="6" y="12"/>
                    </a:cubicBezTo>
                    <a:cubicBezTo>
                      <a:pt x="7" y="12"/>
                      <a:pt x="7" y="12"/>
                      <a:pt x="7" y="12"/>
                    </a:cubicBezTo>
                    <a:cubicBezTo>
                      <a:pt x="7" y="12"/>
                      <a:pt x="7" y="11"/>
                      <a:pt x="7" y="11"/>
                    </a:cubicBezTo>
                    <a:cubicBezTo>
                      <a:pt x="7" y="11"/>
                      <a:pt x="7" y="10"/>
                      <a:pt x="8" y="10"/>
                    </a:cubicBezTo>
                    <a:cubicBezTo>
                      <a:pt x="8" y="9"/>
                      <a:pt x="8" y="10"/>
                      <a:pt x="8" y="9"/>
                    </a:cubicBezTo>
                    <a:cubicBezTo>
                      <a:pt x="8" y="8"/>
                      <a:pt x="7" y="9"/>
                      <a:pt x="7" y="8"/>
                    </a:cubicBezTo>
                    <a:cubicBezTo>
                      <a:pt x="7" y="6"/>
                      <a:pt x="9" y="5"/>
                      <a:pt x="9" y="4"/>
                    </a:cubicBezTo>
                    <a:cubicBezTo>
                      <a:pt x="9" y="3"/>
                      <a:pt x="8" y="2"/>
                      <a:pt x="7" y="2"/>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179" name="Freeform 4679"/>
              <p:cNvSpPr>
                <a:spLocks/>
              </p:cNvSpPr>
              <p:nvPr/>
            </p:nvSpPr>
            <p:spPr bwMode="auto">
              <a:xfrm>
                <a:off x="4010" y="3724"/>
                <a:ext cx="0" cy="0"/>
              </a:xfrm>
              <a:custGeom>
                <a:avLst/>
                <a:gdLst>
                  <a:gd name="T0" fmla="*/ 1 w 4"/>
                  <a:gd name="T1" fmla="*/ 1 h 4"/>
                  <a:gd name="T2" fmla="*/ 0 w 4"/>
                  <a:gd name="T3" fmla="*/ 2 h 4"/>
                  <a:gd name="T4" fmla="*/ 2 w 4"/>
                  <a:gd name="T5" fmla="*/ 3 h 4"/>
                  <a:gd name="T6" fmla="*/ 4 w 4"/>
                  <a:gd name="T7" fmla="*/ 2 h 4"/>
                  <a:gd name="T8" fmla="*/ 1 w 4"/>
                  <a:gd name="T9" fmla="*/ 1 h 4"/>
                </a:gdLst>
                <a:ahLst/>
                <a:cxnLst>
                  <a:cxn ang="0">
                    <a:pos x="T0" y="T1"/>
                  </a:cxn>
                  <a:cxn ang="0">
                    <a:pos x="T2" y="T3"/>
                  </a:cxn>
                  <a:cxn ang="0">
                    <a:pos x="T4" y="T5"/>
                  </a:cxn>
                  <a:cxn ang="0">
                    <a:pos x="T6" y="T7"/>
                  </a:cxn>
                  <a:cxn ang="0">
                    <a:pos x="T8" y="T9"/>
                  </a:cxn>
                </a:cxnLst>
                <a:rect l="0" t="0" r="r" b="b"/>
                <a:pathLst>
                  <a:path w="4" h="4">
                    <a:moveTo>
                      <a:pt x="1" y="1"/>
                    </a:moveTo>
                    <a:cubicBezTo>
                      <a:pt x="1" y="2"/>
                      <a:pt x="1" y="2"/>
                      <a:pt x="0" y="2"/>
                    </a:cubicBezTo>
                    <a:cubicBezTo>
                      <a:pt x="0" y="3"/>
                      <a:pt x="2" y="4"/>
                      <a:pt x="2" y="3"/>
                    </a:cubicBezTo>
                    <a:cubicBezTo>
                      <a:pt x="3" y="2"/>
                      <a:pt x="4" y="2"/>
                      <a:pt x="4" y="2"/>
                    </a:cubicBezTo>
                    <a:cubicBezTo>
                      <a:pt x="4" y="2"/>
                      <a:pt x="1" y="0"/>
                      <a:pt x="1" y="1"/>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180" name="Freeform 4680"/>
              <p:cNvSpPr>
                <a:spLocks/>
              </p:cNvSpPr>
              <p:nvPr/>
            </p:nvSpPr>
            <p:spPr bwMode="auto">
              <a:xfrm>
                <a:off x="4010" y="3726"/>
                <a:ext cx="1" cy="1"/>
              </a:xfrm>
              <a:custGeom>
                <a:avLst/>
                <a:gdLst>
                  <a:gd name="T0" fmla="*/ 4 w 5"/>
                  <a:gd name="T1" fmla="*/ 3 h 5"/>
                  <a:gd name="T2" fmla="*/ 3 w 5"/>
                  <a:gd name="T3" fmla="*/ 2 h 5"/>
                  <a:gd name="T4" fmla="*/ 2 w 5"/>
                  <a:gd name="T5" fmla="*/ 2 h 5"/>
                  <a:gd name="T6" fmla="*/ 2 w 5"/>
                  <a:gd name="T7" fmla="*/ 1 h 5"/>
                  <a:gd name="T8" fmla="*/ 1 w 5"/>
                  <a:gd name="T9" fmla="*/ 0 h 5"/>
                  <a:gd name="T10" fmla="*/ 1 w 5"/>
                  <a:gd name="T11" fmla="*/ 3 h 5"/>
                  <a:gd name="T12" fmla="*/ 3 w 5"/>
                  <a:gd name="T13" fmla="*/ 5 h 5"/>
                  <a:gd name="T14" fmla="*/ 4 w 5"/>
                  <a:gd name="T15" fmla="*/ 3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5">
                    <a:moveTo>
                      <a:pt x="4" y="3"/>
                    </a:moveTo>
                    <a:cubicBezTo>
                      <a:pt x="5" y="3"/>
                      <a:pt x="3" y="2"/>
                      <a:pt x="3" y="2"/>
                    </a:cubicBezTo>
                    <a:cubicBezTo>
                      <a:pt x="3" y="2"/>
                      <a:pt x="2" y="3"/>
                      <a:pt x="2" y="2"/>
                    </a:cubicBezTo>
                    <a:cubicBezTo>
                      <a:pt x="2" y="1"/>
                      <a:pt x="2" y="1"/>
                      <a:pt x="2" y="1"/>
                    </a:cubicBezTo>
                    <a:cubicBezTo>
                      <a:pt x="3" y="0"/>
                      <a:pt x="2" y="0"/>
                      <a:pt x="1" y="0"/>
                    </a:cubicBezTo>
                    <a:cubicBezTo>
                      <a:pt x="0" y="1"/>
                      <a:pt x="0" y="2"/>
                      <a:pt x="1" y="3"/>
                    </a:cubicBezTo>
                    <a:cubicBezTo>
                      <a:pt x="1" y="4"/>
                      <a:pt x="1" y="5"/>
                      <a:pt x="3" y="5"/>
                    </a:cubicBezTo>
                    <a:cubicBezTo>
                      <a:pt x="3" y="4"/>
                      <a:pt x="3" y="3"/>
                      <a:pt x="4" y="3"/>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181" name="Freeform 4681"/>
              <p:cNvSpPr>
                <a:spLocks/>
              </p:cNvSpPr>
              <p:nvPr/>
            </p:nvSpPr>
            <p:spPr bwMode="auto">
              <a:xfrm>
                <a:off x="4006" y="3722"/>
                <a:ext cx="2" cy="1"/>
              </a:xfrm>
              <a:custGeom>
                <a:avLst/>
                <a:gdLst>
                  <a:gd name="T0" fmla="*/ 6 w 13"/>
                  <a:gd name="T1" fmla="*/ 2 h 5"/>
                  <a:gd name="T2" fmla="*/ 4 w 13"/>
                  <a:gd name="T3" fmla="*/ 1 h 5"/>
                  <a:gd name="T4" fmla="*/ 0 w 13"/>
                  <a:gd name="T5" fmla="*/ 0 h 5"/>
                  <a:gd name="T6" fmla="*/ 3 w 13"/>
                  <a:gd name="T7" fmla="*/ 2 h 5"/>
                  <a:gd name="T8" fmla="*/ 5 w 13"/>
                  <a:gd name="T9" fmla="*/ 3 h 5"/>
                  <a:gd name="T10" fmla="*/ 6 w 13"/>
                  <a:gd name="T11" fmla="*/ 4 h 5"/>
                  <a:gd name="T12" fmla="*/ 8 w 13"/>
                  <a:gd name="T13" fmla="*/ 5 h 5"/>
                  <a:gd name="T14" fmla="*/ 10 w 13"/>
                  <a:gd name="T15" fmla="*/ 3 h 5"/>
                  <a:gd name="T16" fmla="*/ 11 w 13"/>
                  <a:gd name="T17" fmla="*/ 3 h 5"/>
                  <a:gd name="T18" fmla="*/ 13 w 13"/>
                  <a:gd name="T19" fmla="*/ 3 h 5"/>
                  <a:gd name="T20" fmla="*/ 13 w 13"/>
                  <a:gd name="T21" fmla="*/ 2 h 5"/>
                  <a:gd name="T22" fmla="*/ 9 w 13"/>
                  <a:gd name="T23" fmla="*/ 2 h 5"/>
                  <a:gd name="T24" fmla="*/ 7 w 13"/>
                  <a:gd name="T25" fmla="*/ 2 h 5"/>
                  <a:gd name="T26" fmla="*/ 7 w 13"/>
                  <a:gd name="T27" fmla="*/ 1 h 5"/>
                  <a:gd name="T28" fmla="*/ 6 w 13"/>
                  <a:gd name="T29"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 h="5">
                    <a:moveTo>
                      <a:pt x="6" y="2"/>
                    </a:moveTo>
                    <a:cubicBezTo>
                      <a:pt x="4" y="2"/>
                      <a:pt x="5" y="1"/>
                      <a:pt x="4" y="1"/>
                    </a:cubicBezTo>
                    <a:cubicBezTo>
                      <a:pt x="3" y="0"/>
                      <a:pt x="1" y="0"/>
                      <a:pt x="0" y="0"/>
                    </a:cubicBezTo>
                    <a:cubicBezTo>
                      <a:pt x="0" y="2"/>
                      <a:pt x="2" y="2"/>
                      <a:pt x="3" y="2"/>
                    </a:cubicBezTo>
                    <a:cubicBezTo>
                      <a:pt x="4" y="2"/>
                      <a:pt x="4" y="2"/>
                      <a:pt x="5" y="3"/>
                    </a:cubicBezTo>
                    <a:cubicBezTo>
                      <a:pt x="5" y="5"/>
                      <a:pt x="5" y="5"/>
                      <a:pt x="6" y="4"/>
                    </a:cubicBezTo>
                    <a:cubicBezTo>
                      <a:pt x="7" y="4"/>
                      <a:pt x="8" y="4"/>
                      <a:pt x="8" y="5"/>
                    </a:cubicBezTo>
                    <a:cubicBezTo>
                      <a:pt x="9" y="5"/>
                      <a:pt x="9" y="4"/>
                      <a:pt x="10" y="3"/>
                    </a:cubicBezTo>
                    <a:cubicBezTo>
                      <a:pt x="11" y="2"/>
                      <a:pt x="10" y="2"/>
                      <a:pt x="11" y="3"/>
                    </a:cubicBezTo>
                    <a:cubicBezTo>
                      <a:pt x="12" y="3"/>
                      <a:pt x="12" y="3"/>
                      <a:pt x="13" y="3"/>
                    </a:cubicBezTo>
                    <a:cubicBezTo>
                      <a:pt x="13" y="3"/>
                      <a:pt x="13" y="3"/>
                      <a:pt x="13" y="2"/>
                    </a:cubicBezTo>
                    <a:cubicBezTo>
                      <a:pt x="12" y="1"/>
                      <a:pt x="10" y="1"/>
                      <a:pt x="9" y="2"/>
                    </a:cubicBezTo>
                    <a:cubicBezTo>
                      <a:pt x="8" y="2"/>
                      <a:pt x="8" y="2"/>
                      <a:pt x="7" y="2"/>
                    </a:cubicBezTo>
                    <a:cubicBezTo>
                      <a:pt x="7" y="2"/>
                      <a:pt x="6" y="1"/>
                      <a:pt x="7" y="1"/>
                    </a:cubicBezTo>
                    <a:cubicBezTo>
                      <a:pt x="6" y="1"/>
                      <a:pt x="6" y="1"/>
                      <a:pt x="6" y="2"/>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182" name="Freeform 4682"/>
              <p:cNvSpPr>
                <a:spLocks/>
              </p:cNvSpPr>
              <p:nvPr/>
            </p:nvSpPr>
            <p:spPr bwMode="auto">
              <a:xfrm>
                <a:off x="4008" y="3723"/>
                <a:ext cx="1" cy="0"/>
              </a:xfrm>
              <a:custGeom>
                <a:avLst/>
                <a:gdLst>
                  <a:gd name="T0" fmla="*/ 0 w 4"/>
                  <a:gd name="T1" fmla="*/ 0 h 5"/>
                  <a:gd name="T2" fmla="*/ 3 w 4"/>
                  <a:gd name="T3" fmla="*/ 5 h 5"/>
                  <a:gd name="T4" fmla="*/ 0 w 4"/>
                  <a:gd name="T5" fmla="*/ 0 h 5"/>
                </a:gdLst>
                <a:ahLst/>
                <a:cxnLst>
                  <a:cxn ang="0">
                    <a:pos x="T0" y="T1"/>
                  </a:cxn>
                  <a:cxn ang="0">
                    <a:pos x="T2" y="T3"/>
                  </a:cxn>
                  <a:cxn ang="0">
                    <a:pos x="T4" y="T5"/>
                  </a:cxn>
                </a:cxnLst>
                <a:rect l="0" t="0" r="r" b="b"/>
                <a:pathLst>
                  <a:path w="4" h="5">
                    <a:moveTo>
                      <a:pt x="0" y="0"/>
                    </a:moveTo>
                    <a:cubicBezTo>
                      <a:pt x="2" y="1"/>
                      <a:pt x="2" y="3"/>
                      <a:pt x="3" y="5"/>
                    </a:cubicBezTo>
                    <a:cubicBezTo>
                      <a:pt x="4" y="3"/>
                      <a:pt x="3" y="0"/>
                      <a:pt x="0" y="0"/>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183" name="Freeform 4683"/>
              <p:cNvSpPr>
                <a:spLocks/>
              </p:cNvSpPr>
              <p:nvPr/>
            </p:nvSpPr>
            <p:spPr bwMode="auto">
              <a:xfrm>
                <a:off x="4009" y="3723"/>
                <a:ext cx="0" cy="0"/>
              </a:xfrm>
              <a:custGeom>
                <a:avLst/>
                <a:gdLst>
                  <a:gd name="T0" fmla="*/ 0 w 2"/>
                  <a:gd name="T1" fmla="*/ 2 h 4"/>
                  <a:gd name="T2" fmla="*/ 1 w 2"/>
                  <a:gd name="T3" fmla="*/ 4 h 4"/>
                  <a:gd name="T4" fmla="*/ 0 w 2"/>
                  <a:gd name="T5" fmla="*/ 2 h 4"/>
                </a:gdLst>
                <a:ahLst/>
                <a:cxnLst>
                  <a:cxn ang="0">
                    <a:pos x="T0" y="T1"/>
                  </a:cxn>
                  <a:cxn ang="0">
                    <a:pos x="T2" y="T3"/>
                  </a:cxn>
                  <a:cxn ang="0">
                    <a:pos x="T4" y="T5"/>
                  </a:cxn>
                </a:cxnLst>
                <a:rect l="0" t="0" r="r" b="b"/>
                <a:pathLst>
                  <a:path w="2" h="4">
                    <a:moveTo>
                      <a:pt x="0" y="2"/>
                    </a:moveTo>
                    <a:cubicBezTo>
                      <a:pt x="0" y="3"/>
                      <a:pt x="1" y="4"/>
                      <a:pt x="1" y="4"/>
                    </a:cubicBezTo>
                    <a:cubicBezTo>
                      <a:pt x="2" y="3"/>
                      <a:pt x="0" y="0"/>
                      <a:pt x="0" y="2"/>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184" name="Freeform 4684"/>
              <p:cNvSpPr>
                <a:spLocks/>
              </p:cNvSpPr>
              <p:nvPr/>
            </p:nvSpPr>
            <p:spPr bwMode="auto">
              <a:xfrm>
                <a:off x="4012" y="3724"/>
                <a:ext cx="0" cy="2"/>
              </a:xfrm>
              <a:custGeom>
                <a:avLst/>
                <a:gdLst>
                  <a:gd name="T0" fmla="*/ 2 w 5"/>
                  <a:gd name="T1" fmla="*/ 8 h 17"/>
                  <a:gd name="T2" fmla="*/ 1 w 5"/>
                  <a:gd name="T3" fmla="*/ 10 h 17"/>
                  <a:gd name="T4" fmla="*/ 3 w 5"/>
                  <a:gd name="T5" fmla="*/ 12 h 17"/>
                  <a:gd name="T6" fmla="*/ 2 w 5"/>
                  <a:gd name="T7" fmla="*/ 15 h 17"/>
                  <a:gd name="T8" fmla="*/ 4 w 5"/>
                  <a:gd name="T9" fmla="*/ 13 h 17"/>
                  <a:gd name="T10" fmla="*/ 4 w 5"/>
                  <a:gd name="T11" fmla="*/ 10 h 17"/>
                  <a:gd name="T12" fmla="*/ 3 w 5"/>
                  <a:gd name="T13" fmla="*/ 8 h 17"/>
                  <a:gd name="T14" fmla="*/ 3 w 5"/>
                  <a:gd name="T15" fmla="*/ 7 h 17"/>
                  <a:gd name="T16" fmla="*/ 2 w 5"/>
                  <a:gd name="T17" fmla="*/ 5 h 17"/>
                  <a:gd name="T18" fmla="*/ 3 w 5"/>
                  <a:gd name="T19" fmla="*/ 3 h 17"/>
                  <a:gd name="T20" fmla="*/ 3 w 5"/>
                  <a:gd name="T21" fmla="*/ 2 h 17"/>
                  <a:gd name="T22" fmla="*/ 4 w 5"/>
                  <a:gd name="T23" fmla="*/ 1 h 17"/>
                  <a:gd name="T24" fmla="*/ 5 w 5"/>
                  <a:gd name="T25" fmla="*/ 0 h 17"/>
                  <a:gd name="T26" fmla="*/ 2 w 5"/>
                  <a:gd name="T27" fmla="*/ 0 h 17"/>
                  <a:gd name="T28" fmla="*/ 2 w 5"/>
                  <a:gd name="T29" fmla="*/ 2 h 17"/>
                  <a:gd name="T30" fmla="*/ 0 w 5"/>
                  <a:gd name="T31" fmla="*/ 3 h 17"/>
                  <a:gd name="T32" fmla="*/ 0 w 5"/>
                  <a:gd name="T33" fmla="*/ 5 h 17"/>
                  <a:gd name="T34" fmla="*/ 0 w 5"/>
                  <a:gd name="T35" fmla="*/ 6 h 17"/>
                  <a:gd name="T36" fmla="*/ 2 w 5"/>
                  <a:gd name="T37" fmla="*/ 8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 h="17">
                    <a:moveTo>
                      <a:pt x="2" y="8"/>
                    </a:moveTo>
                    <a:cubicBezTo>
                      <a:pt x="2" y="9"/>
                      <a:pt x="1" y="9"/>
                      <a:pt x="1" y="10"/>
                    </a:cubicBezTo>
                    <a:cubicBezTo>
                      <a:pt x="1" y="11"/>
                      <a:pt x="2" y="11"/>
                      <a:pt x="3" y="12"/>
                    </a:cubicBezTo>
                    <a:cubicBezTo>
                      <a:pt x="3" y="13"/>
                      <a:pt x="2" y="14"/>
                      <a:pt x="2" y="15"/>
                    </a:cubicBezTo>
                    <a:cubicBezTo>
                      <a:pt x="3" y="17"/>
                      <a:pt x="3" y="13"/>
                      <a:pt x="4" y="13"/>
                    </a:cubicBezTo>
                    <a:cubicBezTo>
                      <a:pt x="4" y="12"/>
                      <a:pt x="4" y="11"/>
                      <a:pt x="4" y="10"/>
                    </a:cubicBezTo>
                    <a:cubicBezTo>
                      <a:pt x="3" y="9"/>
                      <a:pt x="3" y="9"/>
                      <a:pt x="3" y="8"/>
                    </a:cubicBezTo>
                    <a:cubicBezTo>
                      <a:pt x="4" y="7"/>
                      <a:pt x="4" y="8"/>
                      <a:pt x="3" y="7"/>
                    </a:cubicBezTo>
                    <a:cubicBezTo>
                      <a:pt x="3" y="6"/>
                      <a:pt x="2" y="6"/>
                      <a:pt x="2" y="5"/>
                    </a:cubicBezTo>
                    <a:cubicBezTo>
                      <a:pt x="2" y="4"/>
                      <a:pt x="2" y="4"/>
                      <a:pt x="3" y="3"/>
                    </a:cubicBezTo>
                    <a:cubicBezTo>
                      <a:pt x="3" y="3"/>
                      <a:pt x="3" y="2"/>
                      <a:pt x="3" y="2"/>
                    </a:cubicBezTo>
                    <a:cubicBezTo>
                      <a:pt x="3" y="2"/>
                      <a:pt x="3" y="2"/>
                      <a:pt x="4" y="1"/>
                    </a:cubicBezTo>
                    <a:cubicBezTo>
                      <a:pt x="4" y="1"/>
                      <a:pt x="4" y="0"/>
                      <a:pt x="5" y="0"/>
                    </a:cubicBezTo>
                    <a:cubicBezTo>
                      <a:pt x="4" y="0"/>
                      <a:pt x="3" y="0"/>
                      <a:pt x="2" y="0"/>
                    </a:cubicBezTo>
                    <a:cubicBezTo>
                      <a:pt x="2" y="1"/>
                      <a:pt x="2" y="2"/>
                      <a:pt x="2" y="2"/>
                    </a:cubicBezTo>
                    <a:cubicBezTo>
                      <a:pt x="1" y="3"/>
                      <a:pt x="1" y="2"/>
                      <a:pt x="0" y="3"/>
                    </a:cubicBezTo>
                    <a:cubicBezTo>
                      <a:pt x="0" y="4"/>
                      <a:pt x="0" y="4"/>
                      <a:pt x="0" y="5"/>
                    </a:cubicBezTo>
                    <a:cubicBezTo>
                      <a:pt x="0" y="5"/>
                      <a:pt x="0" y="5"/>
                      <a:pt x="0" y="6"/>
                    </a:cubicBezTo>
                    <a:cubicBezTo>
                      <a:pt x="0" y="7"/>
                      <a:pt x="1" y="7"/>
                      <a:pt x="2" y="8"/>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185" name="Freeform 4685"/>
              <p:cNvSpPr>
                <a:spLocks/>
              </p:cNvSpPr>
              <p:nvPr/>
            </p:nvSpPr>
            <p:spPr bwMode="auto">
              <a:xfrm>
                <a:off x="4012" y="3727"/>
                <a:ext cx="1"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1" y="0"/>
                      <a:pt x="0" y="0"/>
                      <a:pt x="0" y="0"/>
                    </a:cubicBezTo>
                    <a:cubicBezTo>
                      <a:pt x="0" y="0"/>
                      <a:pt x="0" y="0"/>
                      <a:pt x="0" y="0"/>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186" name="Freeform 4686"/>
              <p:cNvSpPr>
                <a:spLocks/>
              </p:cNvSpPr>
              <p:nvPr/>
            </p:nvSpPr>
            <p:spPr bwMode="auto">
              <a:xfrm>
                <a:off x="4012" y="372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187" name="Freeform 4687"/>
              <p:cNvSpPr>
                <a:spLocks/>
              </p:cNvSpPr>
              <p:nvPr/>
            </p:nvSpPr>
            <p:spPr bwMode="auto">
              <a:xfrm>
                <a:off x="4012" y="3724"/>
                <a:ext cx="1" cy="3"/>
              </a:xfrm>
              <a:custGeom>
                <a:avLst/>
                <a:gdLst>
                  <a:gd name="T0" fmla="*/ 5 w 7"/>
                  <a:gd name="T1" fmla="*/ 0 h 20"/>
                  <a:gd name="T2" fmla="*/ 4 w 7"/>
                  <a:gd name="T3" fmla="*/ 0 h 20"/>
                  <a:gd name="T4" fmla="*/ 2 w 7"/>
                  <a:gd name="T5" fmla="*/ 2 h 20"/>
                  <a:gd name="T6" fmla="*/ 2 w 7"/>
                  <a:gd name="T7" fmla="*/ 3 h 20"/>
                  <a:gd name="T8" fmla="*/ 1 w 7"/>
                  <a:gd name="T9" fmla="*/ 3 h 20"/>
                  <a:gd name="T10" fmla="*/ 1 w 7"/>
                  <a:gd name="T11" fmla="*/ 5 h 20"/>
                  <a:gd name="T12" fmla="*/ 2 w 7"/>
                  <a:gd name="T13" fmla="*/ 6 h 20"/>
                  <a:gd name="T14" fmla="*/ 1 w 7"/>
                  <a:gd name="T15" fmla="*/ 7 h 20"/>
                  <a:gd name="T16" fmla="*/ 1 w 7"/>
                  <a:gd name="T17" fmla="*/ 9 h 20"/>
                  <a:gd name="T18" fmla="*/ 1 w 7"/>
                  <a:gd name="T19" fmla="*/ 13 h 20"/>
                  <a:gd name="T20" fmla="*/ 2 w 7"/>
                  <a:gd name="T21" fmla="*/ 16 h 20"/>
                  <a:gd name="T22" fmla="*/ 1 w 7"/>
                  <a:gd name="T23" fmla="*/ 18 h 20"/>
                  <a:gd name="T24" fmla="*/ 1 w 7"/>
                  <a:gd name="T25" fmla="*/ 20 h 20"/>
                  <a:gd name="T26" fmla="*/ 2 w 7"/>
                  <a:gd name="T27" fmla="*/ 18 h 20"/>
                  <a:gd name="T28" fmla="*/ 3 w 7"/>
                  <a:gd name="T29" fmla="*/ 15 h 20"/>
                  <a:gd name="T30" fmla="*/ 5 w 7"/>
                  <a:gd name="T31" fmla="*/ 13 h 20"/>
                  <a:gd name="T32" fmla="*/ 3 w 7"/>
                  <a:gd name="T33" fmla="*/ 12 h 20"/>
                  <a:gd name="T34" fmla="*/ 4 w 7"/>
                  <a:gd name="T35" fmla="*/ 9 h 20"/>
                  <a:gd name="T36" fmla="*/ 6 w 7"/>
                  <a:gd name="T37" fmla="*/ 11 h 20"/>
                  <a:gd name="T38" fmla="*/ 6 w 7"/>
                  <a:gd name="T39" fmla="*/ 10 h 20"/>
                  <a:gd name="T40" fmla="*/ 5 w 7"/>
                  <a:gd name="T41" fmla="*/ 9 h 20"/>
                  <a:gd name="T42" fmla="*/ 3 w 7"/>
                  <a:gd name="T43" fmla="*/ 8 h 20"/>
                  <a:gd name="T44" fmla="*/ 7 w 7"/>
                  <a:gd name="T45" fmla="*/ 8 h 20"/>
                  <a:gd name="T46" fmla="*/ 6 w 7"/>
                  <a:gd name="T47" fmla="*/ 7 h 20"/>
                  <a:gd name="T48" fmla="*/ 5 w 7"/>
                  <a:gd name="T49" fmla="*/ 6 h 20"/>
                  <a:gd name="T50" fmla="*/ 6 w 7"/>
                  <a:gd name="T51" fmla="*/ 4 h 20"/>
                  <a:gd name="T52" fmla="*/ 3 w 7"/>
                  <a:gd name="T53" fmla="*/ 3 h 20"/>
                  <a:gd name="T54" fmla="*/ 5 w 7"/>
                  <a:gd name="T55"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 h="20">
                    <a:moveTo>
                      <a:pt x="5" y="0"/>
                    </a:moveTo>
                    <a:cubicBezTo>
                      <a:pt x="5" y="0"/>
                      <a:pt x="4" y="0"/>
                      <a:pt x="4" y="0"/>
                    </a:cubicBezTo>
                    <a:cubicBezTo>
                      <a:pt x="4" y="1"/>
                      <a:pt x="3" y="1"/>
                      <a:pt x="2" y="2"/>
                    </a:cubicBezTo>
                    <a:cubicBezTo>
                      <a:pt x="2" y="2"/>
                      <a:pt x="2" y="3"/>
                      <a:pt x="2" y="3"/>
                    </a:cubicBezTo>
                    <a:cubicBezTo>
                      <a:pt x="2" y="3"/>
                      <a:pt x="1" y="3"/>
                      <a:pt x="1" y="3"/>
                    </a:cubicBezTo>
                    <a:cubicBezTo>
                      <a:pt x="0" y="4"/>
                      <a:pt x="0" y="4"/>
                      <a:pt x="1" y="5"/>
                    </a:cubicBezTo>
                    <a:cubicBezTo>
                      <a:pt x="1" y="5"/>
                      <a:pt x="1" y="6"/>
                      <a:pt x="2" y="6"/>
                    </a:cubicBezTo>
                    <a:cubicBezTo>
                      <a:pt x="2" y="7"/>
                      <a:pt x="1" y="7"/>
                      <a:pt x="1" y="7"/>
                    </a:cubicBezTo>
                    <a:cubicBezTo>
                      <a:pt x="1" y="8"/>
                      <a:pt x="1" y="9"/>
                      <a:pt x="1" y="9"/>
                    </a:cubicBezTo>
                    <a:cubicBezTo>
                      <a:pt x="1" y="11"/>
                      <a:pt x="0" y="11"/>
                      <a:pt x="1" y="13"/>
                    </a:cubicBezTo>
                    <a:cubicBezTo>
                      <a:pt x="1" y="14"/>
                      <a:pt x="2" y="15"/>
                      <a:pt x="2" y="16"/>
                    </a:cubicBezTo>
                    <a:cubicBezTo>
                      <a:pt x="2" y="17"/>
                      <a:pt x="1" y="17"/>
                      <a:pt x="1" y="18"/>
                    </a:cubicBezTo>
                    <a:cubicBezTo>
                      <a:pt x="1" y="18"/>
                      <a:pt x="1" y="19"/>
                      <a:pt x="1" y="20"/>
                    </a:cubicBezTo>
                    <a:cubicBezTo>
                      <a:pt x="2" y="19"/>
                      <a:pt x="2" y="19"/>
                      <a:pt x="2" y="18"/>
                    </a:cubicBezTo>
                    <a:cubicBezTo>
                      <a:pt x="4" y="18"/>
                      <a:pt x="3" y="16"/>
                      <a:pt x="3" y="15"/>
                    </a:cubicBezTo>
                    <a:cubicBezTo>
                      <a:pt x="4" y="15"/>
                      <a:pt x="5" y="14"/>
                      <a:pt x="5" y="13"/>
                    </a:cubicBezTo>
                    <a:cubicBezTo>
                      <a:pt x="4" y="13"/>
                      <a:pt x="3" y="13"/>
                      <a:pt x="3" y="12"/>
                    </a:cubicBezTo>
                    <a:cubicBezTo>
                      <a:pt x="3" y="12"/>
                      <a:pt x="4" y="10"/>
                      <a:pt x="4" y="9"/>
                    </a:cubicBezTo>
                    <a:cubicBezTo>
                      <a:pt x="5" y="10"/>
                      <a:pt x="5" y="11"/>
                      <a:pt x="6" y="11"/>
                    </a:cubicBezTo>
                    <a:cubicBezTo>
                      <a:pt x="6" y="11"/>
                      <a:pt x="7" y="10"/>
                      <a:pt x="6" y="10"/>
                    </a:cubicBezTo>
                    <a:cubicBezTo>
                      <a:pt x="5" y="10"/>
                      <a:pt x="6" y="9"/>
                      <a:pt x="5" y="9"/>
                    </a:cubicBezTo>
                    <a:cubicBezTo>
                      <a:pt x="4" y="8"/>
                      <a:pt x="4" y="9"/>
                      <a:pt x="3" y="8"/>
                    </a:cubicBezTo>
                    <a:cubicBezTo>
                      <a:pt x="5" y="6"/>
                      <a:pt x="5" y="9"/>
                      <a:pt x="7" y="8"/>
                    </a:cubicBezTo>
                    <a:cubicBezTo>
                      <a:pt x="7" y="8"/>
                      <a:pt x="6" y="7"/>
                      <a:pt x="6" y="7"/>
                    </a:cubicBezTo>
                    <a:cubicBezTo>
                      <a:pt x="5" y="6"/>
                      <a:pt x="5" y="7"/>
                      <a:pt x="5" y="6"/>
                    </a:cubicBezTo>
                    <a:cubicBezTo>
                      <a:pt x="4" y="5"/>
                      <a:pt x="5" y="5"/>
                      <a:pt x="6" y="4"/>
                    </a:cubicBezTo>
                    <a:cubicBezTo>
                      <a:pt x="5" y="4"/>
                      <a:pt x="4" y="2"/>
                      <a:pt x="3" y="3"/>
                    </a:cubicBezTo>
                    <a:cubicBezTo>
                      <a:pt x="2" y="1"/>
                      <a:pt x="6" y="2"/>
                      <a:pt x="5" y="0"/>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188" name="Freeform 4688"/>
              <p:cNvSpPr>
                <a:spLocks/>
              </p:cNvSpPr>
              <p:nvPr/>
            </p:nvSpPr>
            <p:spPr bwMode="auto">
              <a:xfrm>
                <a:off x="4013" y="3725"/>
                <a:ext cx="1" cy="0"/>
              </a:xfrm>
              <a:custGeom>
                <a:avLst/>
                <a:gdLst>
                  <a:gd name="T0" fmla="*/ 3 w 7"/>
                  <a:gd name="T1" fmla="*/ 1 h 5"/>
                  <a:gd name="T2" fmla="*/ 2 w 7"/>
                  <a:gd name="T3" fmla="*/ 2 h 5"/>
                  <a:gd name="T4" fmla="*/ 1 w 7"/>
                  <a:gd name="T5" fmla="*/ 3 h 5"/>
                  <a:gd name="T6" fmla="*/ 2 w 7"/>
                  <a:gd name="T7" fmla="*/ 4 h 5"/>
                  <a:gd name="T8" fmla="*/ 3 w 7"/>
                  <a:gd name="T9" fmla="*/ 3 h 5"/>
                  <a:gd name="T10" fmla="*/ 3 w 7"/>
                  <a:gd name="T11" fmla="*/ 4 h 5"/>
                  <a:gd name="T12" fmla="*/ 6 w 7"/>
                  <a:gd name="T13" fmla="*/ 4 h 5"/>
                  <a:gd name="T14" fmla="*/ 7 w 7"/>
                  <a:gd name="T15" fmla="*/ 3 h 5"/>
                  <a:gd name="T16" fmla="*/ 3 w 7"/>
                  <a:gd name="T17"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5">
                    <a:moveTo>
                      <a:pt x="3" y="1"/>
                    </a:moveTo>
                    <a:cubicBezTo>
                      <a:pt x="2" y="1"/>
                      <a:pt x="2" y="2"/>
                      <a:pt x="2" y="2"/>
                    </a:cubicBezTo>
                    <a:cubicBezTo>
                      <a:pt x="2" y="2"/>
                      <a:pt x="1" y="3"/>
                      <a:pt x="1" y="3"/>
                    </a:cubicBezTo>
                    <a:cubicBezTo>
                      <a:pt x="0" y="4"/>
                      <a:pt x="1" y="4"/>
                      <a:pt x="2" y="4"/>
                    </a:cubicBezTo>
                    <a:cubicBezTo>
                      <a:pt x="2" y="3"/>
                      <a:pt x="2" y="3"/>
                      <a:pt x="3" y="3"/>
                    </a:cubicBezTo>
                    <a:cubicBezTo>
                      <a:pt x="3" y="3"/>
                      <a:pt x="3" y="4"/>
                      <a:pt x="3" y="4"/>
                    </a:cubicBezTo>
                    <a:cubicBezTo>
                      <a:pt x="4" y="5"/>
                      <a:pt x="5" y="5"/>
                      <a:pt x="6" y="4"/>
                    </a:cubicBezTo>
                    <a:cubicBezTo>
                      <a:pt x="7" y="4"/>
                      <a:pt x="7" y="4"/>
                      <a:pt x="7" y="3"/>
                    </a:cubicBezTo>
                    <a:cubicBezTo>
                      <a:pt x="7" y="0"/>
                      <a:pt x="4" y="0"/>
                      <a:pt x="3" y="1"/>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189" name="Freeform 4689"/>
              <p:cNvSpPr>
                <a:spLocks/>
              </p:cNvSpPr>
              <p:nvPr/>
            </p:nvSpPr>
            <p:spPr bwMode="auto">
              <a:xfrm>
                <a:off x="4014" y="3724"/>
                <a:ext cx="1" cy="1"/>
              </a:xfrm>
              <a:custGeom>
                <a:avLst/>
                <a:gdLst>
                  <a:gd name="T0" fmla="*/ 4 w 4"/>
                  <a:gd name="T1" fmla="*/ 4 h 7"/>
                  <a:gd name="T2" fmla="*/ 4 w 4"/>
                  <a:gd name="T3" fmla="*/ 2 h 7"/>
                  <a:gd name="T4" fmla="*/ 4 w 4"/>
                  <a:gd name="T5" fmla="*/ 0 h 7"/>
                  <a:gd name="T6" fmla="*/ 2 w 4"/>
                  <a:gd name="T7" fmla="*/ 4 h 7"/>
                  <a:gd name="T8" fmla="*/ 1 w 4"/>
                  <a:gd name="T9" fmla="*/ 4 h 7"/>
                  <a:gd name="T10" fmla="*/ 2 w 4"/>
                  <a:gd name="T11" fmla="*/ 5 h 7"/>
                  <a:gd name="T12" fmla="*/ 0 w 4"/>
                  <a:gd name="T13" fmla="*/ 7 h 7"/>
                  <a:gd name="T14" fmla="*/ 4 w 4"/>
                  <a:gd name="T15" fmla="*/ 4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7">
                    <a:moveTo>
                      <a:pt x="4" y="4"/>
                    </a:moveTo>
                    <a:cubicBezTo>
                      <a:pt x="4" y="3"/>
                      <a:pt x="3" y="3"/>
                      <a:pt x="4" y="2"/>
                    </a:cubicBezTo>
                    <a:cubicBezTo>
                      <a:pt x="4" y="1"/>
                      <a:pt x="4" y="1"/>
                      <a:pt x="4" y="0"/>
                    </a:cubicBezTo>
                    <a:cubicBezTo>
                      <a:pt x="1" y="0"/>
                      <a:pt x="3" y="2"/>
                      <a:pt x="2" y="4"/>
                    </a:cubicBezTo>
                    <a:cubicBezTo>
                      <a:pt x="2" y="4"/>
                      <a:pt x="2" y="4"/>
                      <a:pt x="1" y="4"/>
                    </a:cubicBezTo>
                    <a:cubicBezTo>
                      <a:pt x="1" y="5"/>
                      <a:pt x="2" y="5"/>
                      <a:pt x="2" y="5"/>
                    </a:cubicBezTo>
                    <a:cubicBezTo>
                      <a:pt x="1" y="6"/>
                      <a:pt x="1" y="6"/>
                      <a:pt x="0" y="7"/>
                    </a:cubicBezTo>
                    <a:cubicBezTo>
                      <a:pt x="2" y="7"/>
                      <a:pt x="3" y="5"/>
                      <a:pt x="4" y="4"/>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190" name="Freeform 4690"/>
              <p:cNvSpPr>
                <a:spLocks/>
              </p:cNvSpPr>
              <p:nvPr/>
            </p:nvSpPr>
            <p:spPr bwMode="auto">
              <a:xfrm>
                <a:off x="4013" y="3726"/>
                <a:ext cx="0" cy="1"/>
              </a:xfrm>
              <a:custGeom>
                <a:avLst/>
                <a:gdLst>
                  <a:gd name="T0" fmla="*/ 2 w 4"/>
                  <a:gd name="T1" fmla="*/ 4 h 4"/>
                  <a:gd name="T2" fmla="*/ 3 w 4"/>
                  <a:gd name="T3" fmla="*/ 4 h 4"/>
                  <a:gd name="T4" fmla="*/ 4 w 4"/>
                  <a:gd name="T5" fmla="*/ 3 h 4"/>
                  <a:gd name="T6" fmla="*/ 1 w 4"/>
                  <a:gd name="T7" fmla="*/ 2 h 4"/>
                  <a:gd name="T8" fmla="*/ 0 w 4"/>
                  <a:gd name="T9" fmla="*/ 1 h 4"/>
                  <a:gd name="T10" fmla="*/ 0 w 4"/>
                  <a:gd name="T11" fmla="*/ 4 h 4"/>
                  <a:gd name="T12" fmla="*/ 2 w 4"/>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2" y="4"/>
                    </a:moveTo>
                    <a:cubicBezTo>
                      <a:pt x="2" y="4"/>
                      <a:pt x="2" y="4"/>
                      <a:pt x="3" y="4"/>
                    </a:cubicBezTo>
                    <a:cubicBezTo>
                      <a:pt x="3" y="4"/>
                      <a:pt x="4" y="3"/>
                      <a:pt x="4" y="3"/>
                    </a:cubicBezTo>
                    <a:cubicBezTo>
                      <a:pt x="4" y="2"/>
                      <a:pt x="1" y="2"/>
                      <a:pt x="1" y="2"/>
                    </a:cubicBezTo>
                    <a:cubicBezTo>
                      <a:pt x="1" y="2"/>
                      <a:pt x="1" y="0"/>
                      <a:pt x="0" y="1"/>
                    </a:cubicBezTo>
                    <a:cubicBezTo>
                      <a:pt x="0" y="1"/>
                      <a:pt x="0" y="4"/>
                      <a:pt x="0" y="4"/>
                    </a:cubicBezTo>
                    <a:cubicBezTo>
                      <a:pt x="1" y="4"/>
                      <a:pt x="1" y="4"/>
                      <a:pt x="2" y="4"/>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191" name="Freeform 4691"/>
              <p:cNvSpPr>
                <a:spLocks/>
              </p:cNvSpPr>
              <p:nvPr/>
            </p:nvSpPr>
            <p:spPr bwMode="auto">
              <a:xfrm>
                <a:off x="4013" y="3725"/>
                <a:ext cx="1" cy="1"/>
              </a:xfrm>
              <a:custGeom>
                <a:avLst/>
                <a:gdLst>
                  <a:gd name="T0" fmla="*/ 1 w 4"/>
                  <a:gd name="T1" fmla="*/ 7 h 7"/>
                  <a:gd name="T2" fmla="*/ 2 w 4"/>
                  <a:gd name="T3" fmla="*/ 5 h 7"/>
                  <a:gd name="T4" fmla="*/ 3 w 4"/>
                  <a:gd name="T5" fmla="*/ 4 h 7"/>
                  <a:gd name="T6" fmla="*/ 3 w 4"/>
                  <a:gd name="T7" fmla="*/ 2 h 7"/>
                  <a:gd name="T8" fmla="*/ 4 w 4"/>
                  <a:gd name="T9" fmla="*/ 1 h 7"/>
                  <a:gd name="T10" fmla="*/ 4 w 4"/>
                  <a:gd name="T11" fmla="*/ 0 h 7"/>
                  <a:gd name="T12" fmla="*/ 1 w 4"/>
                  <a:gd name="T13" fmla="*/ 2 h 7"/>
                  <a:gd name="T14" fmla="*/ 1 w 4"/>
                  <a:gd name="T15" fmla="*/ 4 h 7"/>
                  <a:gd name="T16" fmla="*/ 1 w 4"/>
                  <a:gd name="T17"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7">
                    <a:moveTo>
                      <a:pt x="1" y="7"/>
                    </a:moveTo>
                    <a:cubicBezTo>
                      <a:pt x="1" y="7"/>
                      <a:pt x="2" y="5"/>
                      <a:pt x="2" y="5"/>
                    </a:cubicBezTo>
                    <a:cubicBezTo>
                      <a:pt x="3" y="4"/>
                      <a:pt x="3" y="5"/>
                      <a:pt x="3" y="4"/>
                    </a:cubicBezTo>
                    <a:cubicBezTo>
                      <a:pt x="3" y="3"/>
                      <a:pt x="3" y="2"/>
                      <a:pt x="3" y="2"/>
                    </a:cubicBezTo>
                    <a:cubicBezTo>
                      <a:pt x="3" y="1"/>
                      <a:pt x="4" y="2"/>
                      <a:pt x="4" y="1"/>
                    </a:cubicBezTo>
                    <a:cubicBezTo>
                      <a:pt x="4" y="0"/>
                      <a:pt x="4" y="0"/>
                      <a:pt x="4" y="0"/>
                    </a:cubicBezTo>
                    <a:cubicBezTo>
                      <a:pt x="3" y="0"/>
                      <a:pt x="2" y="1"/>
                      <a:pt x="1" y="2"/>
                    </a:cubicBezTo>
                    <a:cubicBezTo>
                      <a:pt x="1" y="2"/>
                      <a:pt x="2" y="4"/>
                      <a:pt x="1" y="4"/>
                    </a:cubicBezTo>
                    <a:cubicBezTo>
                      <a:pt x="1" y="5"/>
                      <a:pt x="0" y="6"/>
                      <a:pt x="1" y="7"/>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192" name="Freeform 4692"/>
              <p:cNvSpPr>
                <a:spLocks/>
              </p:cNvSpPr>
              <p:nvPr/>
            </p:nvSpPr>
            <p:spPr bwMode="auto">
              <a:xfrm>
                <a:off x="4032" y="3733"/>
                <a:ext cx="4" cy="5"/>
              </a:xfrm>
              <a:custGeom>
                <a:avLst/>
                <a:gdLst>
                  <a:gd name="T0" fmla="*/ 10 w 33"/>
                  <a:gd name="T1" fmla="*/ 6 h 36"/>
                  <a:gd name="T2" fmla="*/ 8 w 33"/>
                  <a:gd name="T3" fmla="*/ 7 h 36"/>
                  <a:gd name="T4" fmla="*/ 6 w 33"/>
                  <a:gd name="T5" fmla="*/ 9 h 36"/>
                  <a:gd name="T6" fmla="*/ 4 w 33"/>
                  <a:gd name="T7" fmla="*/ 12 h 36"/>
                  <a:gd name="T8" fmla="*/ 2 w 33"/>
                  <a:gd name="T9" fmla="*/ 15 h 36"/>
                  <a:gd name="T10" fmla="*/ 1 w 33"/>
                  <a:gd name="T11" fmla="*/ 18 h 36"/>
                  <a:gd name="T12" fmla="*/ 2 w 33"/>
                  <a:gd name="T13" fmla="*/ 22 h 36"/>
                  <a:gd name="T14" fmla="*/ 2 w 33"/>
                  <a:gd name="T15" fmla="*/ 26 h 36"/>
                  <a:gd name="T16" fmla="*/ 2 w 33"/>
                  <a:gd name="T17" fmla="*/ 29 h 36"/>
                  <a:gd name="T18" fmla="*/ 2 w 33"/>
                  <a:gd name="T19" fmla="*/ 30 h 36"/>
                  <a:gd name="T20" fmla="*/ 7 w 33"/>
                  <a:gd name="T21" fmla="*/ 31 h 36"/>
                  <a:gd name="T22" fmla="*/ 10 w 33"/>
                  <a:gd name="T23" fmla="*/ 34 h 36"/>
                  <a:gd name="T24" fmla="*/ 14 w 33"/>
                  <a:gd name="T25" fmla="*/ 35 h 36"/>
                  <a:gd name="T26" fmla="*/ 17 w 33"/>
                  <a:gd name="T27" fmla="*/ 35 h 36"/>
                  <a:gd name="T28" fmla="*/ 19 w 33"/>
                  <a:gd name="T29" fmla="*/ 34 h 36"/>
                  <a:gd name="T30" fmla="*/ 21 w 33"/>
                  <a:gd name="T31" fmla="*/ 35 h 36"/>
                  <a:gd name="T32" fmla="*/ 24 w 33"/>
                  <a:gd name="T33" fmla="*/ 33 h 36"/>
                  <a:gd name="T34" fmla="*/ 26 w 33"/>
                  <a:gd name="T35" fmla="*/ 30 h 36"/>
                  <a:gd name="T36" fmla="*/ 28 w 33"/>
                  <a:gd name="T37" fmla="*/ 27 h 36"/>
                  <a:gd name="T38" fmla="*/ 30 w 33"/>
                  <a:gd name="T39" fmla="*/ 24 h 36"/>
                  <a:gd name="T40" fmla="*/ 32 w 33"/>
                  <a:gd name="T41" fmla="*/ 21 h 36"/>
                  <a:gd name="T42" fmla="*/ 28 w 33"/>
                  <a:gd name="T43" fmla="*/ 19 h 36"/>
                  <a:gd name="T44" fmla="*/ 26 w 33"/>
                  <a:gd name="T45" fmla="*/ 17 h 36"/>
                  <a:gd name="T46" fmla="*/ 24 w 33"/>
                  <a:gd name="T47" fmla="*/ 15 h 36"/>
                  <a:gd name="T48" fmla="*/ 23 w 33"/>
                  <a:gd name="T49" fmla="*/ 12 h 36"/>
                  <a:gd name="T50" fmla="*/ 23 w 33"/>
                  <a:gd name="T51" fmla="*/ 9 h 36"/>
                  <a:gd name="T52" fmla="*/ 22 w 33"/>
                  <a:gd name="T53" fmla="*/ 3 h 36"/>
                  <a:gd name="T54" fmla="*/ 16 w 33"/>
                  <a:gd name="T55" fmla="*/ 1 h 36"/>
                  <a:gd name="T56" fmla="*/ 15 w 33"/>
                  <a:gd name="T57" fmla="*/ 1 h 36"/>
                  <a:gd name="T58" fmla="*/ 13 w 33"/>
                  <a:gd name="T59" fmla="*/ 1 h 36"/>
                  <a:gd name="T60" fmla="*/ 12 w 33"/>
                  <a:gd name="T61" fmla="*/ 3 h 36"/>
                  <a:gd name="T62" fmla="*/ 11 w 33"/>
                  <a:gd name="T63" fmla="*/ 4 h 36"/>
                  <a:gd name="T64" fmla="*/ 10 w 33"/>
                  <a:gd name="T65" fmla="*/ 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3" h="36">
                    <a:moveTo>
                      <a:pt x="10" y="6"/>
                    </a:moveTo>
                    <a:cubicBezTo>
                      <a:pt x="10" y="7"/>
                      <a:pt x="9" y="7"/>
                      <a:pt x="8" y="7"/>
                    </a:cubicBezTo>
                    <a:cubicBezTo>
                      <a:pt x="7" y="8"/>
                      <a:pt x="7" y="8"/>
                      <a:pt x="6" y="9"/>
                    </a:cubicBezTo>
                    <a:cubicBezTo>
                      <a:pt x="5" y="10"/>
                      <a:pt x="4" y="11"/>
                      <a:pt x="4" y="12"/>
                    </a:cubicBezTo>
                    <a:cubicBezTo>
                      <a:pt x="4" y="14"/>
                      <a:pt x="4" y="14"/>
                      <a:pt x="2" y="15"/>
                    </a:cubicBezTo>
                    <a:cubicBezTo>
                      <a:pt x="1" y="16"/>
                      <a:pt x="0" y="17"/>
                      <a:pt x="1" y="18"/>
                    </a:cubicBezTo>
                    <a:cubicBezTo>
                      <a:pt x="1" y="19"/>
                      <a:pt x="2" y="20"/>
                      <a:pt x="2" y="22"/>
                    </a:cubicBezTo>
                    <a:cubicBezTo>
                      <a:pt x="3" y="23"/>
                      <a:pt x="3" y="25"/>
                      <a:pt x="2" y="26"/>
                    </a:cubicBezTo>
                    <a:cubicBezTo>
                      <a:pt x="2" y="27"/>
                      <a:pt x="2" y="28"/>
                      <a:pt x="2" y="29"/>
                    </a:cubicBezTo>
                    <a:cubicBezTo>
                      <a:pt x="2" y="30"/>
                      <a:pt x="2" y="30"/>
                      <a:pt x="2" y="30"/>
                    </a:cubicBezTo>
                    <a:cubicBezTo>
                      <a:pt x="3" y="31"/>
                      <a:pt x="5" y="30"/>
                      <a:pt x="7" y="31"/>
                    </a:cubicBezTo>
                    <a:cubicBezTo>
                      <a:pt x="8" y="32"/>
                      <a:pt x="8" y="33"/>
                      <a:pt x="10" y="34"/>
                    </a:cubicBezTo>
                    <a:cubicBezTo>
                      <a:pt x="11" y="35"/>
                      <a:pt x="12" y="34"/>
                      <a:pt x="14" y="35"/>
                    </a:cubicBezTo>
                    <a:cubicBezTo>
                      <a:pt x="15" y="35"/>
                      <a:pt x="16" y="36"/>
                      <a:pt x="17" y="35"/>
                    </a:cubicBezTo>
                    <a:cubicBezTo>
                      <a:pt x="18" y="35"/>
                      <a:pt x="18" y="34"/>
                      <a:pt x="19" y="34"/>
                    </a:cubicBezTo>
                    <a:cubicBezTo>
                      <a:pt x="20" y="34"/>
                      <a:pt x="20" y="34"/>
                      <a:pt x="21" y="35"/>
                    </a:cubicBezTo>
                    <a:cubicBezTo>
                      <a:pt x="23" y="35"/>
                      <a:pt x="23" y="35"/>
                      <a:pt x="24" y="33"/>
                    </a:cubicBezTo>
                    <a:cubicBezTo>
                      <a:pt x="25" y="32"/>
                      <a:pt x="25" y="31"/>
                      <a:pt x="26" y="30"/>
                    </a:cubicBezTo>
                    <a:cubicBezTo>
                      <a:pt x="27" y="29"/>
                      <a:pt x="28" y="29"/>
                      <a:pt x="28" y="27"/>
                    </a:cubicBezTo>
                    <a:cubicBezTo>
                      <a:pt x="29" y="26"/>
                      <a:pt x="29" y="25"/>
                      <a:pt x="30" y="24"/>
                    </a:cubicBezTo>
                    <a:cubicBezTo>
                      <a:pt x="31" y="23"/>
                      <a:pt x="33" y="22"/>
                      <a:pt x="32" y="21"/>
                    </a:cubicBezTo>
                    <a:cubicBezTo>
                      <a:pt x="30" y="20"/>
                      <a:pt x="29" y="21"/>
                      <a:pt x="28" y="19"/>
                    </a:cubicBezTo>
                    <a:cubicBezTo>
                      <a:pt x="27" y="18"/>
                      <a:pt x="27" y="17"/>
                      <a:pt x="26" y="17"/>
                    </a:cubicBezTo>
                    <a:cubicBezTo>
                      <a:pt x="25" y="16"/>
                      <a:pt x="24" y="16"/>
                      <a:pt x="24" y="15"/>
                    </a:cubicBezTo>
                    <a:cubicBezTo>
                      <a:pt x="23" y="14"/>
                      <a:pt x="23" y="13"/>
                      <a:pt x="23" y="12"/>
                    </a:cubicBezTo>
                    <a:cubicBezTo>
                      <a:pt x="23" y="11"/>
                      <a:pt x="22" y="10"/>
                      <a:pt x="23" y="9"/>
                    </a:cubicBezTo>
                    <a:cubicBezTo>
                      <a:pt x="23" y="6"/>
                      <a:pt x="23" y="5"/>
                      <a:pt x="22" y="3"/>
                    </a:cubicBezTo>
                    <a:cubicBezTo>
                      <a:pt x="20" y="1"/>
                      <a:pt x="18" y="0"/>
                      <a:pt x="16" y="1"/>
                    </a:cubicBezTo>
                    <a:cubicBezTo>
                      <a:pt x="15" y="1"/>
                      <a:pt x="15" y="1"/>
                      <a:pt x="15" y="1"/>
                    </a:cubicBezTo>
                    <a:cubicBezTo>
                      <a:pt x="14" y="1"/>
                      <a:pt x="13" y="1"/>
                      <a:pt x="13" y="1"/>
                    </a:cubicBezTo>
                    <a:cubicBezTo>
                      <a:pt x="12" y="2"/>
                      <a:pt x="12" y="3"/>
                      <a:pt x="12" y="3"/>
                    </a:cubicBezTo>
                    <a:cubicBezTo>
                      <a:pt x="12" y="4"/>
                      <a:pt x="11" y="4"/>
                      <a:pt x="11" y="4"/>
                    </a:cubicBezTo>
                    <a:cubicBezTo>
                      <a:pt x="11" y="5"/>
                      <a:pt x="10" y="6"/>
                      <a:pt x="10" y="6"/>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193" name="Freeform 4693"/>
              <p:cNvSpPr>
                <a:spLocks/>
              </p:cNvSpPr>
              <p:nvPr/>
            </p:nvSpPr>
            <p:spPr bwMode="auto">
              <a:xfrm>
                <a:off x="4035" y="3733"/>
                <a:ext cx="2" cy="3"/>
              </a:xfrm>
              <a:custGeom>
                <a:avLst/>
                <a:gdLst>
                  <a:gd name="T0" fmla="*/ 1 w 15"/>
                  <a:gd name="T1" fmla="*/ 10 h 19"/>
                  <a:gd name="T2" fmla="*/ 2 w 15"/>
                  <a:gd name="T3" fmla="*/ 13 h 19"/>
                  <a:gd name="T4" fmla="*/ 5 w 15"/>
                  <a:gd name="T5" fmla="*/ 16 h 19"/>
                  <a:gd name="T6" fmla="*/ 8 w 15"/>
                  <a:gd name="T7" fmla="*/ 19 h 19"/>
                  <a:gd name="T8" fmla="*/ 10 w 15"/>
                  <a:gd name="T9" fmla="*/ 19 h 19"/>
                  <a:gd name="T10" fmla="*/ 12 w 15"/>
                  <a:gd name="T11" fmla="*/ 18 h 19"/>
                  <a:gd name="T12" fmla="*/ 13 w 15"/>
                  <a:gd name="T13" fmla="*/ 15 h 19"/>
                  <a:gd name="T14" fmla="*/ 14 w 15"/>
                  <a:gd name="T15" fmla="*/ 14 h 19"/>
                  <a:gd name="T16" fmla="*/ 14 w 15"/>
                  <a:gd name="T17" fmla="*/ 10 h 19"/>
                  <a:gd name="T18" fmla="*/ 9 w 15"/>
                  <a:gd name="T19" fmla="*/ 9 h 19"/>
                  <a:gd name="T20" fmla="*/ 8 w 15"/>
                  <a:gd name="T21" fmla="*/ 5 h 19"/>
                  <a:gd name="T22" fmla="*/ 6 w 15"/>
                  <a:gd name="T23" fmla="*/ 2 h 19"/>
                  <a:gd name="T24" fmla="*/ 5 w 15"/>
                  <a:gd name="T25" fmla="*/ 0 h 19"/>
                  <a:gd name="T26" fmla="*/ 4 w 15"/>
                  <a:gd name="T27" fmla="*/ 2 h 19"/>
                  <a:gd name="T28" fmla="*/ 3 w 15"/>
                  <a:gd name="T29" fmla="*/ 4 h 19"/>
                  <a:gd name="T30" fmla="*/ 3 w 15"/>
                  <a:gd name="T31" fmla="*/ 6 h 19"/>
                  <a:gd name="T32" fmla="*/ 1 w 15"/>
                  <a:gd name="T33" fmla="*/ 1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 h="19">
                    <a:moveTo>
                      <a:pt x="1" y="10"/>
                    </a:moveTo>
                    <a:cubicBezTo>
                      <a:pt x="1" y="11"/>
                      <a:pt x="1" y="12"/>
                      <a:pt x="2" y="13"/>
                    </a:cubicBezTo>
                    <a:cubicBezTo>
                      <a:pt x="3" y="14"/>
                      <a:pt x="4" y="14"/>
                      <a:pt x="5" y="16"/>
                    </a:cubicBezTo>
                    <a:cubicBezTo>
                      <a:pt x="6" y="17"/>
                      <a:pt x="6" y="18"/>
                      <a:pt x="8" y="19"/>
                    </a:cubicBezTo>
                    <a:cubicBezTo>
                      <a:pt x="8" y="19"/>
                      <a:pt x="9" y="19"/>
                      <a:pt x="10" y="19"/>
                    </a:cubicBezTo>
                    <a:cubicBezTo>
                      <a:pt x="12" y="19"/>
                      <a:pt x="11" y="19"/>
                      <a:pt x="12" y="18"/>
                    </a:cubicBezTo>
                    <a:cubicBezTo>
                      <a:pt x="12" y="17"/>
                      <a:pt x="12" y="16"/>
                      <a:pt x="13" y="15"/>
                    </a:cubicBezTo>
                    <a:cubicBezTo>
                      <a:pt x="13" y="14"/>
                      <a:pt x="14" y="14"/>
                      <a:pt x="14" y="14"/>
                    </a:cubicBezTo>
                    <a:cubicBezTo>
                      <a:pt x="15" y="13"/>
                      <a:pt x="15" y="11"/>
                      <a:pt x="14" y="10"/>
                    </a:cubicBezTo>
                    <a:cubicBezTo>
                      <a:pt x="13" y="9"/>
                      <a:pt x="11" y="10"/>
                      <a:pt x="9" y="9"/>
                    </a:cubicBezTo>
                    <a:cubicBezTo>
                      <a:pt x="9" y="8"/>
                      <a:pt x="8" y="6"/>
                      <a:pt x="8" y="5"/>
                    </a:cubicBezTo>
                    <a:cubicBezTo>
                      <a:pt x="7" y="4"/>
                      <a:pt x="6" y="3"/>
                      <a:pt x="6" y="2"/>
                    </a:cubicBezTo>
                    <a:cubicBezTo>
                      <a:pt x="6" y="2"/>
                      <a:pt x="5" y="0"/>
                      <a:pt x="5" y="0"/>
                    </a:cubicBezTo>
                    <a:cubicBezTo>
                      <a:pt x="4" y="0"/>
                      <a:pt x="4" y="1"/>
                      <a:pt x="4" y="2"/>
                    </a:cubicBezTo>
                    <a:cubicBezTo>
                      <a:pt x="4" y="2"/>
                      <a:pt x="3" y="3"/>
                      <a:pt x="3" y="4"/>
                    </a:cubicBezTo>
                    <a:cubicBezTo>
                      <a:pt x="3" y="5"/>
                      <a:pt x="4" y="5"/>
                      <a:pt x="3" y="6"/>
                    </a:cubicBezTo>
                    <a:cubicBezTo>
                      <a:pt x="2" y="8"/>
                      <a:pt x="0" y="8"/>
                      <a:pt x="1" y="10"/>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194" name="Freeform 4694"/>
              <p:cNvSpPr>
                <a:spLocks/>
              </p:cNvSpPr>
              <p:nvPr/>
            </p:nvSpPr>
            <p:spPr bwMode="auto">
              <a:xfrm>
                <a:off x="4037" y="3733"/>
                <a:ext cx="1" cy="1"/>
              </a:xfrm>
              <a:custGeom>
                <a:avLst/>
                <a:gdLst>
                  <a:gd name="T0" fmla="*/ 6 w 8"/>
                  <a:gd name="T1" fmla="*/ 7 h 9"/>
                  <a:gd name="T2" fmla="*/ 7 w 8"/>
                  <a:gd name="T3" fmla="*/ 5 h 9"/>
                  <a:gd name="T4" fmla="*/ 3 w 8"/>
                  <a:gd name="T5" fmla="*/ 9 h 9"/>
                  <a:gd name="T6" fmla="*/ 6 w 8"/>
                  <a:gd name="T7" fmla="*/ 7 h 9"/>
                </a:gdLst>
                <a:ahLst/>
                <a:cxnLst>
                  <a:cxn ang="0">
                    <a:pos x="T0" y="T1"/>
                  </a:cxn>
                  <a:cxn ang="0">
                    <a:pos x="T2" y="T3"/>
                  </a:cxn>
                  <a:cxn ang="0">
                    <a:pos x="T4" y="T5"/>
                  </a:cxn>
                  <a:cxn ang="0">
                    <a:pos x="T6" y="T7"/>
                  </a:cxn>
                </a:cxnLst>
                <a:rect l="0" t="0" r="r" b="b"/>
                <a:pathLst>
                  <a:path w="8" h="9">
                    <a:moveTo>
                      <a:pt x="6" y="7"/>
                    </a:moveTo>
                    <a:cubicBezTo>
                      <a:pt x="7" y="7"/>
                      <a:pt x="8" y="6"/>
                      <a:pt x="7" y="5"/>
                    </a:cubicBezTo>
                    <a:cubicBezTo>
                      <a:pt x="5" y="0"/>
                      <a:pt x="0" y="9"/>
                      <a:pt x="3" y="9"/>
                    </a:cubicBezTo>
                    <a:cubicBezTo>
                      <a:pt x="4" y="9"/>
                      <a:pt x="5" y="7"/>
                      <a:pt x="6" y="7"/>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195" name="Freeform 4695"/>
              <p:cNvSpPr>
                <a:spLocks/>
              </p:cNvSpPr>
              <p:nvPr/>
            </p:nvSpPr>
            <p:spPr bwMode="auto">
              <a:xfrm>
                <a:off x="4032" y="3737"/>
                <a:ext cx="1" cy="1"/>
              </a:xfrm>
              <a:custGeom>
                <a:avLst/>
                <a:gdLst>
                  <a:gd name="T0" fmla="*/ 2 w 7"/>
                  <a:gd name="T1" fmla="*/ 0 h 3"/>
                  <a:gd name="T2" fmla="*/ 1 w 7"/>
                  <a:gd name="T3" fmla="*/ 1 h 3"/>
                  <a:gd name="T4" fmla="*/ 5 w 7"/>
                  <a:gd name="T5" fmla="*/ 3 h 3"/>
                  <a:gd name="T6" fmla="*/ 4 w 7"/>
                  <a:gd name="T7" fmla="*/ 0 h 3"/>
                  <a:gd name="T8" fmla="*/ 2 w 7"/>
                  <a:gd name="T9" fmla="*/ 0 h 3"/>
                </a:gdLst>
                <a:ahLst/>
                <a:cxnLst>
                  <a:cxn ang="0">
                    <a:pos x="T0" y="T1"/>
                  </a:cxn>
                  <a:cxn ang="0">
                    <a:pos x="T2" y="T3"/>
                  </a:cxn>
                  <a:cxn ang="0">
                    <a:pos x="T4" y="T5"/>
                  </a:cxn>
                  <a:cxn ang="0">
                    <a:pos x="T6" y="T7"/>
                  </a:cxn>
                  <a:cxn ang="0">
                    <a:pos x="T8" y="T9"/>
                  </a:cxn>
                </a:cxnLst>
                <a:rect l="0" t="0" r="r" b="b"/>
                <a:pathLst>
                  <a:path w="7" h="3">
                    <a:moveTo>
                      <a:pt x="2" y="0"/>
                    </a:moveTo>
                    <a:cubicBezTo>
                      <a:pt x="2" y="0"/>
                      <a:pt x="0" y="1"/>
                      <a:pt x="1" y="1"/>
                    </a:cubicBezTo>
                    <a:cubicBezTo>
                      <a:pt x="2" y="1"/>
                      <a:pt x="4" y="3"/>
                      <a:pt x="5" y="3"/>
                    </a:cubicBezTo>
                    <a:cubicBezTo>
                      <a:pt x="7" y="2"/>
                      <a:pt x="5" y="0"/>
                      <a:pt x="4" y="0"/>
                    </a:cubicBezTo>
                    <a:cubicBezTo>
                      <a:pt x="4" y="0"/>
                      <a:pt x="3" y="0"/>
                      <a:pt x="2" y="0"/>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196" name="Freeform 4696"/>
              <p:cNvSpPr>
                <a:spLocks/>
              </p:cNvSpPr>
              <p:nvPr/>
            </p:nvSpPr>
            <p:spPr bwMode="auto">
              <a:xfrm>
                <a:off x="4031" y="3738"/>
                <a:ext cx="1" cy="0"/>
              </a:xfrm>
              <a:custGeom>
                <a:avLst/>
                <a:gdLst>
                  <a:gd name="T0" fmla="*/ 2 w 7"/>
                  <a:gd name="T1" fmla="*/ 1 h 4"/>
                  <a:gd name="T2" fmla="*/ 0 w 7"/>
                  <a:gd name="T3" fmla="*/ 0 h 4"/>
                  <a:gd name="T4" fmla="*/ 1 w 7"/>
                  <a:gd name="T5" fmla="*/ 3 h 4"/>
                  <a:gd name="T6" fmla="*/ 3 w 7"/>
                  <a:gd name="T7" fmla="*/ 4 h 4"/>
                  <a:gd name="T8" fmla="*/ 7 w 7"/>
                  <a:gd name="T9" fmla="*/ 1 h 4"/>
                  <a:gd name="T10" fmla="*/ 2 w 7"/>
                  <a:gd name="T11" fmla="*/ 1 h 4"/>
                </a:gdLst>
                <a:ahLst/>
                <a:cxnLst>
                  <a:cxn ang="0">
                    <a:pos x="T0" y="T1"/>
                  </a:cxn>
                  <a:cxn ang="0">
                    <a:pos x="T2" y="T3"/>
                  </a:cxn>
                  <a:cxn ang="0">
                    <a:pos x="T4" y="T5"/>
                  </a:cxn>
                  <a:cxn ang="0">
                    <a:pos x="T6" y="T7"/>
                  </a:cxn>
                  <a:cxn ang="0">
                    <a:pos x="T8" y="T9"/>
                  </a:cxn>
                  <a:cxn ang="0">
                    <a:pos x="T10" y="T11"/>
                  </a:cxn>
                </a:cxnLst>
                <a:rect l="0" t="0" r="r" b="b"/>
                <a:pathLst>
                  <a:path w="7" h="4">
                    <a:moveTo>
                      <a:pt x="2" y="1"/>
                    </a:moveTo>
                    <a:cubicBezTo>
                      <a:pt x="2" y="1"/>
                      <a:pt x="1" y="0"/>
                      <a:pt x="0" y="0"/>
                    </a:cubicBezTo>
                    <a:cubicBezTo>
                      <a:pt x="0" y="0"/>
                      <a:pt x="1" y="2"/>
                      <a:pt x="1" y="3"/>
                    </a:cubicBezTo>
                    <a:cubicBezTo>
                      <a:pt x="1" y="3"/>
                      <a:pt x="2" y="4"/>
                      <a:pt x="3" y="4"/>
                    </a:cubicBezTo>
                    <a:cubicBezTo>
                      <a:pt x="4" y="4"/>
                      <a:pt x="7" y="3"/>
                      <a:pt x="7" y="1"/>
                    </a:cubicBezTo>
                    <a:cubicBezTo>
                      <a:pt x="5" y="1"/>
                      <a:pt x="4" y="2"/>
                      <a:pt x="2" y="1"/>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197" name="Freeform 4697"/>
              <p:cNvSpPr>
                <a:spLocks/>
              </p:cNvSpPr>
              <p:nvPr/>
            </p:nvSpPr>
            <p:spPr bwMode="auto">
              <a:xfrm>
                <a:off x="4034" y="3743"/>
                <a:ext cx="1" cy="1"/>
              </a:xfrm>
              <a:custGeom>
                <a:avLst/>
                <a:gdLst>
                  <a:gd name="T0" fmla="*/ 2 w 5"/>
                  <a:gd name="T1" fmla="*/ 2 h 7"/>
                  <a:gd name="T2" fmla="*/ 3 w 5"/>
                  <a:gd name="T3" fmla="*/ 3 h 7"/>
                  <a:gd name="T4" fmla="*/ 3 w 5"/>
                  <a:gd name="T5" fmla="*/ 7 h 7"/>
                  <a:gd name="T6" fmla="*/ 4 w 5"/>
                  <a:gd name="T7" fmla="*/ 7 h 7"/>
                  <a:gd name="T8" fmla="*/ 3 w 5"/>
                  <a:gd name="T9" fmla="*/ 3 h 7"/>
                  <a:gd name="T10" fmla="*/ 4 w 5"/>
                  <a:gd name="T11" fmla="*/ 1 h 7"/>
                  <a:gd name="T12" fmla="*/ 2 w 5"/>
                  <a:gd name="T13" fmla="*/ 2 h 7"/>
                </a:gdLst>
                <a:ahLst/>
                <a:cxnLst>
                  <a:cxn ang="0">
                    <a:pos x="T0" y="T1"/>
                  </a:cxn>
                  <a:cxn ang="0">
                    <a:pos x="T2" y="T3"/>
                  </a:cxn>
                  <a:cxn ang="0">
                    <a:pos x="T4" y="T5"/>
                  </a:cxn>
                  <a:cxn ang="0">
                    <a:pos x="T6" y="T7"/>
                  </a:cxn>
                  <a:cxn ang="0">
                    <a:pos x="T8" y="T9"/>
                  </a:cxn>
                  <a:cxn ang="0">
                    <a:pos x="T10" y="T11"/>
                  </a:cxn>
                  <a:cxn ang="0">
                    <a:pos x="T12" y="T13"/>
                  </a:cxn>
                </a:cxnLst>
                <a:rect l="0" t="0" r="r" b="b"/>
                <a:pathLst>
                  <a:path w="5" h="7">
                    <a:moveTo>
                      <a:pt x="2" y="2"/>
                    </a:moveTo>
                    <a:cubicBezTo>
                      <a:pt x="0" y="4"/>
                      <a:pt x="2" y="3"/>
                      <a:pt x="3" y="3"/>
                    </a:cubicBezTo>
                    <a:cubicBezTo>
                      <a:pt x="4" y="5"/>
                      <a:pt x="3" y="6"/>
                      <a:pt x="3" y="7"/>
                    </a:cubicBezTo>
                    <a:cubicBezTo>
                      <a:pt x="4" y="7"/>
                      <a:pt x="4" y="7"/>
                      <a:pt x="4" y="7"/>
                    </a:cubicBezTo>
                    <a:cubicBezTo>
                      <a:pt x="5" y="6"/>
                      <a:pt x="5" y="2"/>
                      <a:pt x="3" y="3"/>
                    </a:cubicBezTo>
                    <a:cubicBezTo>
                      <a:pt x="3" y="2"/>
                      <a:pt x="4" y="1"/>
                      <a:pt x="4" y="1"/>
                    </a:cubicBezTo>
                    <a:cubicBezTo>
                      <a:pt x="4" y="0"/>
                      <a:pt x="2" y="1"/>
                      <a:pt x="2" y="2"/>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198" name="Freeform 4698"/>
              <p:cNvSpPr>
                <a:spLocks/>
              </p:cNvSpPr>
              <p:nvPr/>
            </p:nvSpPr>
            <p:spPr bwMode="auto">
              <a:xfrm>
                <a:off x="4041" y="3750"/>
                <a:ext cx="1" cy="2"/>
              </a:xfrm>
              <a:custGeom>
                <a:avLst/>
                <a:gdLst>
                  <a:gd name="T0" fmla="*/ 5 w 10"/>
                  <a:gd name="T1" fmla="*/ 9 h 10"/>
                  <a:gd name="T2" fmla="*/ 6 w 10"/>
                  <a:gd name="T3" fmla="*/ 6 h 10"/>
                  <a:gd name="T4" fmla="*/ 3 w 10"/>
                  <a:gd name="T5" fmla="*/ 0 h 10"/>
                  <a:gd name="T6" fmla="*/ 3 w 10"/>
                  <a:gd name="T7" fmla="*/ 4 h 10"/>
                  <a:gd name="T8" fmla="*/ 5 w 10"/>
                  <a:gd name="T9" fmla="*/ 9 h 10"/>
                </a:gdLst>
                <a:ahLst/>
                <a:cxnLst>
                  <a:cxn ang="0">
                    <a:pos x="T0" y="T1"/>
                  </a:cxn>
                  <a:cxn ang="0">
                    <a:pos x="T2" y="T3"/>
                  </a:cxn>
                  <a:cxn ang="0">
                    <a:pos x="T4" y="T5"/>
                  </a:cxn>
                  <a:cxn ang="0">
                    <a:pos x="T6" y="T7"/>
                  </a:cxn>
                  <a:cxn ang="0">
                    <a:pos x="T8" y="T9"/>
                  </a:cxn>
                </a:cxnLst>
                <a:rect l="0" t="0" r="r" b="b"/>
                <a:pathLst>
                  <a:path w="10" h="10">
                    <a:moveTo>
                      <a:pt x="5" y="9"/>
                    </a:moveTo>
                    <a:cubicBezTo>
                      <a:pt x="5" y="10"/>
                      <a:pt x="10" y="6"/>
                      <a:pt x="6" y="6"/>
                    </a:cubicBezTo>
                    <a:cubicBezTo>
                      <a:pt x="6" y="6"/>
                      <a:pt x="3" y="0"/>
                      <a:pt x="3" y="0"/>
                    </a:cubicBezTo>
                    <a:cubicBezTo>
                      <a:pt x="0" y="0"/>
                      <a:pt x="3" y="3"/>
                      <a:pt x="3" y="4"/>
                    </a:cubicBezTo>
                    <a:cubicBezTo>
                      <a:pt x="4" y="6"/>
                      <a:pt x="4" y="8"/>
                      <a:pt x="5" y="9"/>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199" name="Freeform 4699"/>
              <p:cNvSpPr>
                <a:spLocks/>
              </p:cNvSpPr>
              <p:nvPr/>
            </p:nvSpPr>
            <p:spPr bwMode="auto">
              <a:xfrm>
                <a:off x="4026" y="3738"/>
                <a:ext cx="1" cy="2"/>
              </a:xfrm>
              <a:custGeom>
                <a:avLst/>
                <a:gdLst>
                  <a:gd name="T0" fmla="*/ 4 w 10"/>
                  <a:gd name="T1" fmla="*/ 9 h 12"/>
                  <a:gd name="T2" fmla="*/ 8 w 10"/>
                  <a:gd name="T3" fmla="*/ 10 h 12"/>
                  <a:gd name="T4" fmla="*/ 6 w 10"/>
                  <a:gd name="T5" fmla="*/ 9 h 12"/>
                  <a:gd name="T6" fmla="*/ 3 w 10"/>
                  <a:gd name="T7" fmla="*/ 5 h 12"/>
                  <a:gd name="T8" fmla="*/ 4 w 10"/>
                  <a:gd name="T9" fmla="*/ 1 h 12"/>
                  <a:gd name="T10" fmla="*/ 4 w 10"/>
                  <a:gd name="T11" fmla="*/ 9 h 12"/>
                </a:gdLst>
                <a:ahLst/>
                <a:cxnLst>
                  <a:cxn ang="0">
                    <a:pos x="T0" y="T1"/>
                  </a:cxn>
                  <a:cxn ang="0">
                    <a:pos x="T2" y="T3"/>
                  </a:cxn>
                  <a:cxn ang="0">
                    <a:pos x="T4" y="T5"/>
                  </a:cxn>
                  <a:cxn ang="0">
                    <a:pos x="T6" y="T7"/>
                  </a:cxn>
                  <a:cxn ang="0">
                    <a:pos x="T8" y="T9"/>
                  </a:cxn>
                  <a:cxn ang="0">
                    <a:pos x="T10" y="T11"/>
                  </a:cxn>
                </a:cxnLst>
                <a:rect l="0" t="0" r="r" b="b"/>
                <a:pathLst>
                  <a:path w="10" h="12">
                    <a:moveTo>
                      <a:pt x="4" y="9"/>
                    </a:moveTo>
                    <a:cubicBezTo>
                      <a:pt x="5" y="10"/>
                      <a:pt x="7" y="12"/>
                      <a:pt x="8" y="10"/>
                    </a:cubicBezTo>
                    <a:cubicBezTo>
                      <a:pt x="10" y="8"/>
                      <a:pt x="7" y="9"/>
                      <a:pt x="6" y="9"/>
                    </a:cubicBezTo>
                    <a:cubicBezTo>
                      <a:pt x="4" y="8"/>
                      <a:pt x="4" y="7"/>
                      <a:pt x="3" y="5"/>
                    </a:cubicBezTo>
                    <a:cubicBezTo>
                      <a:pt x="3" y="4"/>
                      <a:pt x="4" y="3"/>
                      <a:pt x="4" y="1"/>
                    </a:cubicBezTo>
                    <a:cubicBezTo>
                      <a:pt x="0" y="0"/>
                      <a:pt x="3" y="8"/>
                      <a:pt x="4" y="9"/>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200" name="Freeform 4700"/>
              <p:cNvSpPr>
                <a:spLocks/>
              </p:cNvSpPr>
              <p:nvPr/>
            </p:nvSpPr>
            <p:spPr bwMode="auto">
              <a:xfrm>
                <a:off x="4027" y="3738"/>
                <a:ext cx="1" cy="1"/>
              </a:xfrm>
              <a:custGeom>
                <a:avLst/>
                <a:gdLst>
                  <a:gd name="T0" fmla="*/ 1 w 3"/>
                  <a:gd name="T1" fmla="*/ 9 h 10"/>
                  <a:gd name="T2" fmla="*/ 1 w 3"/>
                  <a:gd name="T3" fmla="*/ 7 h 10"/>
                  <a:gd name="T4" fmla="*/ 2 w 3"/>
                  <a:gd name="T5" fmla="*/ 4 h 10"/>
                  <a:gd name="T6" fmla="*/ 3 w 3"/>
                  <a:gd name="T7" fmla="*/ 1 h 10"/>
                  <a:gd name="T8" fmla="*/ 1 w 3"/>
                  <a:gd name="T9" fmla="*/ 2 h 10"/>
                  <a:gd name="T10" fmla="*/ 1 w 3"/>
                  <a:gd name="T11" fmla="*/ 6 h 10"/>
                  <a:gd name="T12" fmla="*/ 0 w 3"/>
                  <a:gd name="T13" fmla="*/ 8 h 10"/>
                  <a:gd name="T14" fmla="*/ 0 w 3"/>
                  <a:gd name="T15" fmla="*/ 10 h 10"/>
                  <a:gd name="T16" fmla="*/ 1 w 3"/>
                  <a:gd name="T17" fmla="*/ 9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10">
                    <a:moveTo>
                      <a:pt x="1" y="9"/>
                    </a:moveTo>
                    <a:cubicBezTo>
                      <a:pt x="1" y="9"/>
                      <a:pt x="1" y="8"/>
                      <a:pt x="1" y="7"/>
                    </a:cubicBezTo>
                    <a:cubicBezTo>
                      <a:pt x="2" y="6"/>
                      <a:pt x="2" y="5"/>
                      <a:pt x="2" y="4"/>
                    </a:cubicBezTo>
                    <a:cubicBezTo>
                      <a:pt x="2" y="3"/>
                      <a:pt x="3" y="2"/>
                      <a:pt x="3" y="1"/>
                    </a:cubicBezTo>
                    <a:cubicBezTo>
                      <a:pt x="2" y="0"/>
                      <a:pt x="1" y="1"/>
                      <a:pt x="1" y="2"/>
                    </a:cubicBezTo>
                    <a:cubicBezTo>
                      <a:pt x="0" y="3"/>
                      <a:pt x="1" y="5"/>
                      <a:pt x="1" y="6"/>
                    </a:cubicBezTo>
                    <a:cubicBezTo>
                      <a:pt x="1" y="7"/>
                      <a:pt x="0" y="7"/>
                      <a:pt x="0" y="8"/>
                    </a:cubicBezTo>
                    <a:cubicBezTo>
                      <a:pt x="0" y="9"/>
                      <a:pt x="0" y="10"/>
                      <a:pt x="0" y="10"/>
                    </a:cubicBezTo>
                    <a:cubicBezTo>
                      <a:pt x="0" y="10"/>
                      <a:pt x="1" y="10"/>
                      <a:pt x="1" y="9"/>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201" name="Freeform 4701"/>
              <p:cNvSpPr>
                <a:spLocks/>
              </p:cNvSpPr>
              <p:nvPr/>
            </p:nvSpPr>
            <p:spPr bwMode="auto">
              <a:xfrm>
                <a:off x="4023" y="3729"/>
                <a:ext cx="3" cy="2"/>
              </a:xfrm>
              <a:custGeom>
                <a:avLst/>
                <a:gdLst>
                  <a:gd name="T0" fmla="*/ 8 w 26"/>
                  <a:gd name="T1" fmla="*/ 5 h 15"/>
                  <a:gd name="T2" fmla="*/ 8 w 26"/>
                  <a:gd name="T3" fmla="*/ 6 h 15"/>
                  <a:gd name="T4" fmla="*/ 3 w 26"/>
                  <a:gd name="T5" fmla="*/ 7 h 15"/>
                  <a:gd name="T6" fmla="*/ 1 w 26"/>
                  <a:gd name="T7" fmla="*/ 10 h 15"/>
                  <a:gd name="T8" fmla="*/ 7 w 26"/>
                  <a:gd name="T9" fmla="*/ 11 h 15"/>
                  <a:gd name="T10" fmla="*/ 8 w 26"/>
                  <a:gd name="T11" fmla="*/ 14 h 15"/>
                  <a:gd name="T12" fmla="*/ 13 w 26"/>
                  <a:gd name="T13" fmla="*/ 13 h 15"/>
                  <a:gd name="T14" fmla="*/ 15 w 26"/>
                  <a:gd name="T15" fmla="*/ 13 h 15"/>
                  <a:gd name="T16" fmla="*/ 15 w 26"/>
                  <a:gd name="T17" fmla="*/ 9 h 15"/>
                  <a:gd name="T18" fmla="*/ 18 w 26"/>
                  <a:gd name="T19" fmla="*/ 9 h 15"/>
                  <a:gd name="T20" fmla="*/ 20 w 26"/>
                  <a:gd name="T21" fmla="*/ 8 h 15"/>
                  <a:gd name="T22" fmla="*/ 23 w 26"/>
                  <a:gd name="T23" fmla="*/ 10 h 15"/>
                  <a:gd name="T24" fmla="*/ 22 w 26"/>
                  <a:gd name="T25" fmla="*/ 5 h 15"/>
                  <a:gd name="T26" fmla="*/ 21 w 26"/>
                  <a:gd name="T27" fmla="*/ 6 h 15"/>
                  <a:gd name="T28" fmla="*/ 20 w 26"/>
                  <a:gd name="T29" fmla="*/ 3 h 15"/>
                  <a:gd name="T30" fmla="*/ 18 w 26"/>
                  <a:gd name="T31" fmla="*/ 5 h 15"/>
                  <a:gd name="T32" fmla="*/ 12 w 26"/>
                  <a:gd name="T33" fmla="*/ 4 h 15"/>
                  <a:gd name="T34" fmla="*/ 11 w 26"/>
                  <a:gd name="T35" fmla="*/ 6 h 15"/>
                  <a:gd name="T36" fmla="*/ 8 w 26"/>
                  <a:gd name="T37" fmla="*/ 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6" h="15">
                    <a:moveTo>
                      <a:pt x="8" y="5"/>
                    </a:moveTo>
                    <a:cubicBezTo>
                      <a:pt x="8" y="6"/>
                      <a:pt x="8" y="6"/>
                      <a:pt x="8" y="6"/>
                    </a:cubicBezTo>
                    <a:cubicBezTo>
                      <a:pt x="6" y="7"/>
                      <a:pt x="5" y="7"/>
                      <a:pt x="3" y="7"/>
                    </a:cubicBezTo>
                    <a:cubicBezTo>
                      <a:pt x="1" y="7"/>
                      <a:pt x="0" y="8"/>
                      <a:pt x="1" y="10"/>
                    </a:cubicBezTo>
                    <a:cubicBezTo>
                      <a:pt x="2" y="12"/>
                      <a:pt x="5" y="11"/>
                      <a:pt x="7" y="11"/>
                    </a:cubicBezTo>
                    <a:cubicBezTo>
                      <a:pt x="7" y="12"/>
                      <a:pt x="7" y="13"/>
                      <a:pt x="8" y="14"/>
                    </a:cubicBezTo>
                    <a:cubicBezTo>
                      <a:pt x="9" y="15"/>
                      <a:pt x="13" y="15"/>
                      <a:pt x="13" y="13"/>
                    </a:cubicBezTo>
                    <a:cubicBezTo>
                      <a:pt x="13" y="14"/>
                      <a:pt x="15" y="14"/>
                      <a:pt x="15" y="13"/>
                    </a:cubicBezTo>
                    <a:cubicBezTo>
                      <a:pt x="15" y="12"/>
                      <a:pt x="14" y="11"/>
                      <a:pt x="15" y="9"/>
                    </a:cubicBezTo>
                    <a:cubicBezTo>
                      <a:pt x="16" y="9"/>
                      <a:pt x="18" y="8"/>
                      <a:pt x="18" y="9"/>
                    </a:cubicBezTo>
                    <a:cubicBezTo>
                      <a:pt x="18" y="8"/>
                      <a:pt x="19" y="8"/>
                      <a:pt x="20" y="8"/>
                    </a:cubicBezTo>
                    <a:cubicBezTo>
                      <a:pt x="21" y="9"/>
                      <a:pt x="21" y="10"/>
                      <a:pt x="23" y="10"/>
                    </a:cubicBezTo>
                    <a:cubicBezTo>
                      <a:pt x="26" y="9"/>
                      <a:pt x="24" y="6"/>
                      <a:pt x="22" y="5"/>
                    </a:cubicBezTo>
                    <a:cubicBezTo>
                      <a:pt x="22" y="5"/>
                      <a:pt x="21" y="6"/>
                      <a:pt x="21" y="6"/>
                    </a:cubicBezTo>
                    <a:cubicBezTo>
                      <a:pt x="20" y="5"/>
                      <a:pt x="20" y="3"/>
                      <a:pt x="20" y="3"/>
                    </a:cubicBezTo>
                    <a:cubicBezTo>
                      <a:pt x="18" y="0"/>
                      <a:pt x="18" y="4"/>
                      <a:pt x="18" y="5"/>
                    </a:cubicBezTo>
                    <a:cubicBezTo>
                      <a:pt x="16" y="7"/>
                      <a:pt x="14" y="4"/>
                      <a:pt x="12" y="4"/>
                    </a:cubicBezTo>
                    <a:cubicBezTo>
                      <a:pt x="12" y="5"/>
                      <a:pt x="11" y="5"/>
                      <a:pt x="11" y="6"/>
                    </a:cubicBezTo>
                    <a:cubicBezTo>
                      <a:pt x="10" y="6"/>
                      <a:pt x="9" y="5"/>
                      <a:pt x="8" y="5"/>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202" name="Freeform 4702"/>
              <p:cNvSpPr>
                <a:spLocks/>
              </p:cNvSpPr>
              <p:nvPr/>
            </p:nvSpPr>
            <p:spPr bwMode="auto">
              <a:xfrm>
                <a:off x="4024" y="3732"/>
                <a:ext cx="2" cy="1"/>
              </a:xfrm>
              <a:custGeom>
                <a:avLst/>
                <a:gdLst>
                  <a:gd name="T0" fmla="*/ 11 w 13"/>
                  <a:gd name="T1" fmla="*/ 6 h 9"/>
                  <a:gd name="T2" fmla="*/ 9 w 13"/>
                  <a:gd name="T3" fmla="*/ 2 h 9"/>
                  <a:gd name="T4" fmla="*/ 7 w 13"/>
                  <a:gd name="T5" fmla="*/ 1 h 9"/>
                  <a:gd name="T6" fmla="*/ 3 w 13"/>
                  <a:gd name="T7" fmla="*/ 8 h 9"/>
                  <a:gd name="T8" fmla="*/ 7 w 13"/>
                  <a:gd name="T9" fmla="*/ 5 h 9"/>
                  <a:gd name="T10" fmla="*/ 12 w 13"/>
                  <a:gd name="T11" fmla="*/ 9 h 9"/>
                  <a:gd name="T12" fmla="*/ 12 w 13"/>
                  <a:gd name="T13" fmla="*/ 9 h 9"/>
                  <a:gd name="T14" fmla="*/ 11 w 13"/>
                  <a:gd name="T15" fmla="*/ 6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9">
                    <a:moveTo>
                      <a:pt x="11" y="6"/>
                    </a:moveTo>
                    <a:cubicBezTo>
                      <a:pt x="11" y="4"/>
                      <a:pt x="10" y="3"/>
                      <a:pt x="9" y="2"/>
                    </a:cubicBezTo>
                    <a:cubicBezTo>
                      <a:pt x="9" y="2"/>
                      <a:pt x="7" y="0"/>
                      <a:pt x="7" y="1"/>
                    </a:cubicBezTo>
                    <a:cubicBezTo>
                      <a:pt x="7" y="2"/>
                      <a:pt x="0" y="7"/>
                      <a:pt x="3" y="8"/>
                    </a:cubicBezTo>
                    <a:cubicBezTo>
                      <a:pt x="4" y="8"/>
                      <a:pt x="6" y="6"/>
                      <a:pt x="7" y="5"/>
                    </a:cubicBezTo>
                    <a:cubicBezTo>
                      <a:pt x="9" y="5"/>
                      <a:pt x="11" y="7"/>
                      <a:pt x="12" y="9"/>
                    </a:cubicBezTo>
                    <a:cubicBezTo>
                      <a:pt x="12" y="9"/>
                      <a:pt x="12" y="9"/>
                      <a:pt x="12" y="9"/>
                    </a:cubicBezTo>
                    <a:cubicBezTo>
                      <a:pt x="13" y="8"/>
                      <a:pt x="12" y="6"/>
                      <a:pt x="11" y="6"/>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203" name="Freeform 4703"/>
              <p:cNvSpPr>
                <a:spLocks/>
              </p:cNvSpPr>
              <p:nvPr/>
            </p:nvSpPr>
            <p:spPr bwMode="auto">
              <a:xfrm>
                <a:off x="4024" y="3733"/>
                <a:ext cx="1" cy="1"/>
              </a:xfrm>
              <a:custGeom>
                <a:avLst/>
                <a:gdLst>
                  <a:gd name="T0" fmla="*/ 5 w 5"/>
                  <a:gd name="T1" fmla="*/ 1 h 7"/>
                  <a:gd name="T2" fmla="*/ 3 w 5"/>
                  <a:gd name="T3" fmla="*/ 0 h 7"/>
                  <a:gd name="T4" fmla="*/ 1 w 5"/>
                  <a:gd name="T5" fmla="*/ 1 h 7"/>
                  <a:gd name="T6" fmla="*/ 1 w 5"/>
                  <a:gd name="T7" fmla="*/ 3 h 7"/>
                  <a:gd name="T8" fmla="*/ 3 w 5"/>
                  <a:gd name="T9" fmla="*/ 6 h 7"/>
                  <a:gd name="T10" fmla="*/ 4 w 5"/>
                  <a:gd name="T11" fmla="*/ 4 h 7"/>
                  <a:gd name="T12" fmla="*/ 5 w 5"/>
                  <a:gd name="T13" fmla="*/ 1 h 7"/>
                </a:gdLst>
                <a:ahLst/>
                <a:cxnLst>
                  <a:cxn ang="0">
                    <a:pos x="T0" y="T1"/>
                  </a:cxn>
                  <a:cxn ang="0">
                    <a:pos x="T2" y="T3"/>
                  </a:cxn>
                  <a:cxn ang="0">
                    <a:pos x="T4" y="T5"/>
                  </a:cxn>
                  <a:cxn ang="0">
                    <a:pos x="T6" y="T7"/>
                  </a:cxn>
                  <a:cxn ang="0">
                    <a:pos x="T8" y="T9"/>
                  </a:cxn>
                  <a:cxn ang="0">
                    <a:pos x="T10" y="T11"/>
                  </a:cxn>
                  <a:cxn ang="0">
                    <a:pos x="T12" y="T13"/>
                  </a:cxn>
                </a:cxnLst>
                <a:rect l="0" t="0" r="r" b="b"/>
                <a:pathLst>
                  <a:path w="5" h="7">
                    <a:moveTo>
                      <a:pt x="5" y="1"/>
                    </a:moveTo>
                    <a:cubicBezTo>
                      <a:pt x="5" y="1"/>
                      <a:pt x="3" y="0"/>
                      <a:pt x="3" y="0"/>
                    </a:cubicBezTo>
                    <a:cubicBezTo>
                      <a:pt x="2" y="0"/>
                      <a:pt x="1" y="1"/>
                      <a:pt x="1" y="1"/>
                    </a:cubicBezTo>
                    <a:cubicBezTo>
                      <a:pt x="0" y="3"/>
                      <a:pt x="1" y="2"/>
                      <a:pt x="1" y="3"/>
                    </a:cubicBezTo>
                    <a:cubicBezTo>
                      <a:pt x="2" y="4"/>
                      <a:pt x="2" y="7"/>
                      <a:pt x="3" y="6"/>
                    </a:cubicBezTo>
                    <a:cubicBezTo>
                      <a:pt x="4" y="5"/>
                      <a:pt x="4" y="4"/>
                      <a:pt x="4" y="4"/>
                    </a:cubicBezTo>
                    <a:cubicBezTo>
                      <a:pt x="4" y="3"/>
                      <a:pt x="4" y="2"/>
                      <a:pt x="5" y="1"/>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204" name="Freeform 4704"/>
              <p:cNvSpPr>
                <a:spLocks/>
              </p:cNvSpPr>
              <p:nvPr/>
            </p:nvSpPr>
            <p:spPr bwMode="auto">
              <a:xfrm>
                <a:off x="4025" y="3733"/>
                <a:ext cx="1" cy="1"/>
              </a:xfrm>
              <a:custGeom>
                <a:avLst/>
                <a:gdLst>
                  <a:gd name="T0" fmla="*/ 0 w 4"/>
                  <a:gd name="T1" fmla="*/ 3 h 4"/>
                  <a:gd name="T2" fmla="*/ 3 w 4"/>
                  <a:gd name="T3" fmla="*/ 3 h 4"/>
                  <a:gd name="T4" fmla="*/ 0 w 4"/>
                  <a:gd name="T5" fmla="*/ 3 h 4"/>
                </a:gdLst>
                <a:ahLst/>
                <a:cxnLst>
                  <a:cxn ang="0">
                    <a:pos x="T0" y="T1"/>
                  </a:cxn>
                  <a:cxn ang="0">
                    <a:pos x="T2" y="T3"/>
                  </a:cxn>
                  <a:cxn ang="0">
                    <a:pos x="T4" y="T5"/>
                  </a:cxn>
                </a:cxnLst>
                <a:rect l="0" t="0" r="r" b="b"/>
                <a:pathLst>
                  <a:path w="4" h="4">
                    <a:moveTo>
                      <a:pt x="0" y="3"/>
                    </a:moveTo>
                    <a:cubicBezTo>
                      <a:pt x="1" y="3"/>
                      <a:pt x="3" y="4"/>
                      <a:pt x="3" y="3"/>
                    </a:cubicBezTo>
                    <a:cubicBezTo>
                      <a:pt x="4" y="0"/>
                      <a:pt x="0" y="1"/>
                      <a:pt x="0" y="3"/>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205" name="Freeform 4705"/>
              <p:cNvSpPr>
                <a:spLocks/>
              </p:cNvSpPr>
              <p:nvPr/>
            </p:nvSpPr>
            <p:spPr bwMode="auto">
              <a:xfrm>
                <a:off x="4026" y="3733"/>
                <a:ext cx="1" cy="1"/>
              </a:xfrm>
              <a:custGeom>
                <a:avLst/>
                <a:gdLst>
                  <a:gd name="T0" fmla="*/ 3 w 3"/>
                  <a:gd name="T1" fmla="*/ 0 h 4"/>
                  <a:gd name="T2" fmla="*/ 1 w 3"/>
                  <a:gd name="T3" fmla="*/ 1 h 4"/>
                  <a:gd name="T4" fmla="*/ 1 w 3"/>
                  <a:gd name="T5" fmla="*/ 4 h 4"/>
                  <a:gd name="T6" fmla="*/ 3 w 3"/>
                  <a:gd name="T7" fmla="*/ 0 h 4"/>
                </a:gdLst>
                <a:ahLst/>
                <a:cxnLst>
                  <a:cxn ang="0">
                    <a:pos x="T0" y="T1"/>
                  </a:cxn>
                  <a:cxn ang="0">
                    <a:pos x="T2" y="T3"/>
                  </a:cxn>
                  <a:cxn ang="0">
                    <a:pos x="T4" y="T5"/>
                  </a:cxn>
                  <a:cxn ang="0">
                    <a:pos x="T6" y="T7"/>
                  </a:cxn>
                </a:cxnLst>
                <a:rect l="0" t="0" r="r" b="b"/>
                <a:pathLst>
                  <a:path w="3" h="4">
                    <a:moveTo>
                      <a:pt x="3" y="0"/>
                    </a:moveTo>
                    <a:cubicBezTo>
                      <a:pt x="3" y="0"/>
                      <a:pt x="1" y="1"/>
                      <a:pt x="1" y="1"/>
                    </a:cubicBezTo>
                    <a:cubicBezTo>
                      <a:pt x="0" y="2"/>
                      <a:pt x="0" y="3"/>
                      <a:pt x="1" y="4"/>
                    </a:cubicBezTo>
                    <a:cubicBezTo>
                      <a:pt x="2" y="4"/>
                      <a:pt x="3" y="2"/>
                      <a:pt x="3" y="0"/>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206" name="Freeform 4706"/>
              <p:cNvSpPr>
                <a:spLocks/>
              </p:cNvSpPr>
              <p:nvPr/>
            </p:nvSpPr>
            <p:spPr bwMode="auto">
              <a:xfrm>
                <a:off x="4014" y="3725"/>
                <a:ext cx="8" cy="6"/>
              </a:xfrm>
              <a:custGeom>
                <a:avLst/>
                <a:gdLst>
                  <a:gd name="T0" fmla="*/ 2 w 63"/>
                  <a:gd name="T1" fmla="*/ 12 h 39"/>
                  <a:gd name="T2" fmla="*/ 5 w 63"/>
                  <a:gd name="T3" fmla="*/ 9 h 39"/>
                  <a:gd name="T4" fmla="*/ 7 w 63"/>
                  <a:gd name="T5" fmla="*/ 13 h 39"/>
                  <a:gd name="T6" fmla="*/ 9 w 63"/>
                  <a:gd name="T7" fmla="*/ 14 h 39"/>
                  <a:gd name="T8" fmla="*/ 8 w 63"/>
                  <a:gd name="T9" fmla="*/ 20 h 39"/>
                  <a:gd name="T10" fmla="*/ 10 w 63"/>
                  <a:gd name="T11" fmla="*/ 18 h 39"/>
                  <a:gd name="T12" fmla="*/ 12 w 63"/>
                  <a:gd name="T13" fmla="*/ 22 h 39"/>
                  <a:gd name="T14" fmla="*/ 15 w 63"/>
                  <a:gd name="T15" fmla="*/ 25 h 39"/>
                  <a:gd name="T16" fmla="*/ 20 w 63"/>
                  <a:gd name="T17" fmla="*/ 18 h 39"/>
                  <a:gd name="T18" fmla="*/ 16 w 63"/>
                  <a:gd name="T19" fmla="*/ 16 h 39"/>
                  <a:gd name="T20" fmla="*/ 14 w 63"/>
                  <a:gd name="T21" fmla="*/ 14 h 39"/>
                  <a:gd name="T22" fmla="*/ 11 w 63"/>
                  <a:gd name="T23" fmla="*/ 9 h 39"/>
                  <a:gd name="T24" fmla="*/ 10 w 63"/>
                  <a:gd name="T25" fmla="*/ 6 h 39"/>
                  <a:gd name="T26" fmla="*/ 15 w 63"/>
                  <a:gd name="T27" fmla="*/ 7 h 39"/>
                  <a:gd name="T28" fmla="*/ 19 w 63"/>
                  <a:gd name="T29" fmla="*/ 11 h 39"/>
                  <a:gd name="T30" fmla="*/ 21 w 63"/>
                  <a:gd name="T31" fmla="*/ 15 h 39"/>
                  <a:gd name="T32" fmla="*/ 23 w 63"/>
                  <a:gd name="T33" fmla="*/ 10 h 39"/>
                  <a:gd name="T34" fmla="*/ 26 w 63"/>
                  <a:gd name="T35" fmla="*/ 12 h 39"/>
                  <a:gd name="T36" fmla="*/ 26 w 63"/>
                  <a:gd name="T37" fmla="*/ 17 h 39"/>
                  <a:gd name="T38" fmla="*/ 30 w 63"/>
                  <a:gd name="T39" fmla="*/ 17 h 39"/>
                  <a:gd name="T40" fmla="*/ 30 w 63"/>
                  <a:gd name="T41" fmla="*/ 19 h 39"/>
                  <a:gd name="T42" fmla="*/ 33 w 63"/>
                  <a:gd name="T43" fmla="*/ 21 h 39"/>
                  <a:gd name="T44" fmla="*/ 35 w 63"/>
                  <a:gd name="T45" fmla="*/ 23 h 39"/>
                  <a:gd name="T46" fmla="*/ 37 w 63"/>
                  <a:gd name="T47" fmla="*/ 18 h 39"/>
                  <a:gd name="T48" fmla="*/ 37 w 63"/>
                  <a:gd name="T49" fmla="*/ 15 h 39"/>
                  <a:gd name="T50" fmla="*/ 41 w 63"/>
                  <a:gd name="T51" fmla="*/ 20 h 39"/>
                  <a:gd name="T52" fmla="*/ 39 w 63"/>
                  <a:gd name="T53" fmla="*/ 21 h 39"/>
                  <a:gd name="T54" fmla="*/ 36 w 63"/>
                  <a:gd name="T55" fmla="*/ 25 h 39"/>
                  <a:gd name="T56" fmla="*/ 40 w 63"/>
                  <a:gd name="T57" fmla="*/ 26 h 39"/>
                  <a:gd name="T58" fmla="*/ 42 w 63"/>
                  <a:gd name="T59" fmla="*/ 29 h 39"/>
                  <a:gd name="T60" fmla="*/ 43 w 63"/>
                  <a:gd name="T61" fmla="*/ 31 h 39"/>
                  <a:gd name="T62" fmla="*/ 45 w 63"/>
                  <a:gd name="T63" fmla="*/ 37 h 39"/>
                  <a:gd name="T64" fmla="*/ 48 w 63"/>
                  <a:gd name="T65" fmla="*/ 37 h 39"/>
                  <a:gd name="T66" fmla="*/ 50 w 63"/>
                  <a:gd name="T67" fmla="*/ 32 h 39"/>
                  <a:gd name="T68" fmla="*/ 52 w 63"/>
                  <a:gd name="T69" fmla="*/ 37 h 39"/>
                  <a:gd name="T70" fmla="*/ 54 w 63"/>
                  <a:gd name="T71" fmla="*/ 35 h 39"/>
                  <a:gd name="T72" fmla="*/ 56 w 63"/>
                  <a:gd name="T73" fmla="*/ 38 h 39"/>
                  <a:gd name="T74" fmla="*/ 59 w 63"/>
                  <a:gd name="T75" fmla="*/ 35 h 39"/>
                  <a:gd name="T76" fmla="*/ 57 w 63"/>
                  <a:gd name="T77" fmla="*/ 33 h 39"/>
                  <a:gd name="T78" fmla="*/ 63 w 63"/>
                  <a:gd name="T79" fmla="*/ 33 h 39"/>
                  <a:gd name="T80" fmla="*/ 59 w 63"/>
                  <a:gd name="T81" fmla="*/ 29 h 39"/>
                  <a:gd name="T82" fmla="*/ 55 w 63"/>
                  <a:gd name="T83" fmla="*/ 27 h 39"/>
                  <a:gd name="T84" fmla="*/ 53 w 63"/>
                  <a:gd name="T85" fmla="*/ 29 h 39"/>
                  <a:gd name="T86" fmla="*/ 53 w 63"/>
                  <a:gd name="T87" fmla="*/ 27 h 39"/>
                  <a:gd name="T88" fmla="*/ 49 w 63"/>
                  <a:gd name="T89" fmla="*/ 25 h 39"/>
                  <a:gd name="T90" fmla="*/ 50 w 63"/>
                  <a:gd name="T91" fmla="*/ 22 h 39"/>
                  <a:gd name="T92" fmla="*/ 45 w 63"/>
                  <a:gd name="T93" fmla="*/ 18 h 39"/>
                  <a:gd name="T94" fmla="*/ 43 w 63"/>
                  <a:gd name="T95" fmla="*/ 16 h 39"/>
                  <a:gd name="T96" fmla="*/ 39 w 63"/>
                  <a:gd name="T97" fmla="*/ 15 h 39"/>
                  <a:gd name="T98" fmla="*/ 38 w 63"/>
                  <a:gd name="T99" fmla="*/ 13 h 39"/>
                  <a:gd name="T100" fmla="*/ 31 w 63"/>
                  <a:gd name="T101" fmla="*/ 12 h 39"/>
                  <a:gd name="T102" fmla="*/ 28 w 63"/>
                  <a:gd name="T103" fmla="*/ 11 h 39"/>
                  <a:gd name="T104" fmla="*/ 22 w 63"/>
                  <a:gd name="T105" fmla="*/ 7 h 39"/>
                  <a:gd name="T106" fmla="*/ 21 w 63"/>
                  <a:gd name="T107" fmla="*/ 5 h 39"/>
                  <a:gd name="T108" fmla="*/ 17 w 63"/>
                  <a:gd name="T109" fmla="*/ 3 h 39"/>
                  <a:gd name="T110" fmla="*/ 13 w 63"/>
                  <a:gd name="T111" fmla="*/ 2 h 39"/>
                  <a:gd name="T112" fmla="*/ 11 w 63"/>
                  <a:gd name="T113" fmla="*/ 0 h 39"/>
                  <a:gd name="T114" fmla="*/ 7 w 63"/>
                  <a:gd name="T115" fmla="*/ 4 h 39"/>
                  <a:gd name="T116" fmla="*/ 3 w 63"/>
                  <a:gd name="T117" fmla="*/ 8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3" h="39">
                    <a:moveTo>
                      <a:pt x="3" y="8"/>
                    </a:moveTo>
                    <a:cubicBezTo>
                      <a:pt x="0" y="9"/>
                      <a:pt x="2" y="10"/>
                      <a:pt x="2" y="12"/>
                    </a:cubicBezTo>
                    <a:cubicBezTo>
                      <a:pt x="3" y="11"/>
                      <a:pt x="4" y="11"/>
                      <a:pt x="4" y="10"/>
                    </a:cubicBezTo>
                    <a:cubicBezTo>
                      <a:pt x="5" y="10"/>
                      <a:pt x="4" y="9"/>
                      <a:pt x="5" y="9"/>
                    </a:cubicBezTo>
                    <a:cubicBezTo>
                      <a:pt x="6" y="9"/>
                      <a:pt x="5" y="10"/>
                      <a:pt x="6" y="11"/>
                    </a:cubicBezTo>
                    <a:cubicBezTo>
                      <a:pt x="6" y="12"/>
                      <a:pt x="6" y="12"/>
                      <a:pt x="7" y="13"/>
                    </a:cubicBezTo>
                    <a:cubicBezTo>
                      <a:pt x="7" y="12"/>
                      <a:pt x="8" y="12"/>
                      <a:pt x="8" y="12"/>
                    </a:cubicBezTo>
                    <a:cubicBezTo>
                      <a:pt x="9" y="12"/>
                      <a:pt x="8" y="14"/>
                      <a:pt x="9" y="14"/>
                    </a:cubicBezTo>
                    <a:cubicBezTo>
                      <a:pt x="9" y="15"/>
                      <a:pt x="9" y="16"/>
                      <a:pt x="8" y="17"/>
                    </a:cubicBezTo>
                    <a:cubicBezTo>
                      <a:pt x="8" y="18"/>
                      <a:pt x="8" y="19"/>
                      <a:pt x="8" y="20"/>
                    </a:cubicBezTo>
                    <a:cubicBezTo>
                      <a:pt x="9" y="20"/>
                      <a:pt x="9" y="20"/>
                      <a:pt x="10" y="19"/>
                    </a:cubicBezTo>
                    <a:cubicBezTo>
                      <a:pt x="10" y="19"/>
                      <a:pt x="10" y="18"/>
                      <a:pt x="10" y="18"/>
                    </a:cubicBezTo>
                    <a:cubicBezTo>
                      <a:pt x="10" y="18"/>
                      <a:pt x="11" y="18"/>
                      <a:pt x="12" y="18"/>
                    </a:cubicBezTo>
                    <a:cubicBezTo>
                      <a:pt x="11" y="20"/>
                      <a:pt x="13" y="20"/>
                      <a:pt x="12" y="22"/>
                    </a:cubicBezTo>
                    <a:cubicBezTo>
                      <a:pt x="12" y="23"/>
                      <a:pt x="11" y="23"/>
                      <a:pt x="11" y="24"/>
                    </a:cubicBezTo>
                    <a:cubicBezTo>
                      <a:pt x="11" y="26"/>
                      <a:pt x="13" y="25"/>
                      <a:pt x="15" y="25"/>
                    </a:cubicBezTo>
                    <a:cubicBezTo>
                      <a:pt x="15" y="24"/>
                      <a:pt x="17" y="22"/>
                      <a:pt x="18" y="22"/>
                    </a:cubicBezTo>
                    <a:cubicBezTo>
                      <a:pt x="20" y="20"/>
                      <a:pt x="21" y="21"/>
                      <a:pt x="20" y="18"/>
                    </a:cubicBezTo>
                    <a:cubicBezTo>
                      <a:pt x="20" y="18"/>
                      <a:pt x="19" y="18"/>
                      <a:pt x="18" y="18"/>
                    </a:cubicBezTo>
                    <a:cubicBezTo>
                      <a:pt x="18" y="17"/>
                      <a:pt x="17" y="16"/>
                      <a:pt x="16" y="16"/>
                    </a:cubicBezTo>
                    <a:cubicBezTo>
                      <a:pt x="16" y="16"/>
                      <a:pt x="17" y="15"/>
                      <a:pt x="16" y="15"/>
                    </a:cubicBezTo>
                    <a:cubicBezTo>
                      <a:pt x="16" y="13"/>
                      <a:pt x="15" y="14"/>
                      <a:pt x="14" y="14"/>
                    </a:cubicBezTo>
                    <a:cubicBezTo>
                      <a:pt x="12" y="12"/>
                      <a:pt x="15" y="10"/>
                      <a:pt x="13" y="9"/>
                    </a:cubicBezTo>
                    <a:cubicBezTo>
                      <a:pt x="12" y="8"/>
                      <a:pt x="11" y="9"/>
                      <a:pt x="11" y="9"/>
                    </a:cubicBezTo>
                    <a:cubicBezTo>
                      <a:pt x="10" y="8"/>
                      <a:pt x="11" y="8"/>
                      <a:pt x="10" y="8"/>
                    </a:cubicBezTo>
                    <a:cubicBezTo>
                      <a:pt x="10" y="7"/>
                      <a:pt x="10" y="6"/>
                      <a:pt x="10" y="6"/>
                    </a:cubicBezTo>
                    <a:cubicBezTo>
                      <a:pt x="10" y="5"/>
                      <a:pt x="13" y="6"/>
                      <a:pt x="13" y="6"/>
                    </a:cubicBezTo>
                    <a:cubicBezTo>
                      <a:pt x="14" y="6"/>
                      <a:pt x="14" y="8"/>
                      <a:pt x="15" y="7"/>
                    </a:cubicBezTo>
                    <a:cubicBezTo>
                      <a:pt x="16" y="6"/>
                      <a:pt x="17" y="6"/>
                      <a:pt x="18" y="7"/>
                    </a:cubicBezTo>
                    <a:cubicBezTo>
                      <a:pt x="18" y="7"/>
                      <a:pt x="18" y="11"/>
                      <a:pt x="19" y="11"/>
                    </a:cubicBezTo>
                    <a:cubicBezTo>
                      <a:pt x="19" y="11"/>
                      <a:pt x="19" y="11"/>
                      <a:pt x="19" y="10"/>
                    </a:cubicBezTo>
                    <a:cubicBezTo>
                      <a:pt x="20" y="11"/>
                      <a:pt x="19" y="15"/>
                      <a:pt x="21" y="15"/>
                    </a:cubicBezTo>
                    <a:cubicBezTo>
                      <a:pt x="23" y="15"/>
                      <a:pt x="22" y="12"/>
                      <a:pt x="22" y="11"/>
                    </a:cubicBezTo>
                    <a:cubicBezTo>
                      <a:pt x="22" y="11"/>
                      <a:pt x="23" y="10"/>
                      <a:pt x="23" y="10"/>
                    </a:cubicBezTo>
                    <a:cubicBezTo>
                      <a:pt x="23" y="11"/>
                      <a:pt x="23" y="12"/>
                      <a:pt x="23" y="12"/>
                    </a:cubicBezTo>
                    <a:cubicBezTo>
                      <a:pt x="24" y="13"/>
                      <a:pt x="26" y="13"/>
                      <a:pt x="26" y="12"/>
                    </a:cubicBezTo>
                    <a:cubicBezTo>
                      <a:pt x="27" y="13"/>
                      <a:pt x="28" y="14"/>
                      <a:pt x="28" y="15"/>
                    </a:cubicBezTo>
                    <a:cubicBezTo>
                      <a:pt x="27" y="16"/>
                      <a:pt x="26" y="16"/>
                      <a:pt x="26" y="17"/>
                    </a:cubicBezTo>
                    <a:cubicBezTo>
                      <a:pt x="26" y="18"/>
                      <a:pt x="27" y="21"/>
                      <a:pt x="29" y="20"/>
                    </a:cubicBezTo>
                    <a:cubicBezTo>
                      <a:pt x="30" y="19"/>
                      <a:pt x="29" y="18"/>
                      <a:pt x="30" y="17"/>
                    </a:cubicBezTo>
                    <a:cubicBezTo>
                      <a:pt x="30" y="18"/>
                      <a:pt x="31" y="18"/>
                      <a:pt x="31" y="17"/>
                    </a:cubicBezTo>
                    <a:cubicBezTo>
                      <a:pt x="32" y="18"/>
                      <a:pt x="31" y="18"/>
                      <a:pt x="30" y="19"/>
                    </a:cubicBezTo>
                    <a:cubicBezTo>
                      <a:pt x="31" y="20"/>
                      <a:pt x="32" y="20"/>
                      <a:pt x="33" y="19"/>
                    </a:cubicBezTo>
                    <a:cubicBezTo>
                      <a:pt x="33" y="19"/>
                      <a:pt x="33" y="20"/>
                      <a:pt x="33" y="21"/>
                    </a:cubicBezTo>
                    <a:cubicBezTo>
                      <a:pt x="33" y="22"/>
                      <a:pt x="32" y="22"/>
                      <a:pt x="32" y="23"/>
                    </a:cubicBezTo>
                    <a:cubicBezTo>
                      <a:pt x="33" y="23"/>
                      <a:pt x="34" y="23"/>
                      <a:pt x="35" y="23"/>
                    </a:cubicBezTo>
                    <a:cubicBezTo>
                      <a:pt x="35" y="22"/>
                      <a:pt x="35" y="21"/>
                      <a:pt x="35" y="21"/>
                    </a:cubicBezTo>
                    <a:cubicBezTo>
                      <a:pt x="36" y="20"/>
                      <a:pt x="38" y="20"/>
                      <a:pt x="37" y="18"/>
                    </a:cubicBezTo>
                    <a:cubicBezTo>
                      <a:pt x="36" y="17"/>
                      <a:pt x="33" y="18"/>
                      <a:pt x="33" y="16"/>
                    </a:cubicBezTo>
                    <a:cubicBezTo>
                      <a:pt x="33" y="14"/>
                      <a:pt x="36" y="15"/>
                      <a:pt x="37" y="15"/>
                    </a:cubicBezTo>
                    <a:cubicBezTo>
                      <a:pt x="38" y="17"/>
                      <a:pt x="37" y="19"/>
                      <a:pt x="40" y="19"/>
                    </a:cubicBezTo>
                    <a:cubicBezTo>
                      <a:pt x="40" y="20"/>
                      <a:pt x="41" y="19"/>
                      <a:pt x="41" y="20"/>
                    </a:cubicBezTo>
                    <a:cubicBezTo>
                      <a:pt x="42" y="21"/>
                      <a:pt x="42" y="22"/>
                      <a:pt x="41" y="22"/>
                    </a:cubicBezTo>
                    <a:cubicBezTo>
                      <a:pt x="40" y="22"/>
                      <a:pt x="40" y="21"/>
                      <a:pt x="39" y="21"/>
                    </a:cubicBezTo>
                    <a:cubicBezTo>
                      <a:pt x="38" y="22"/>
                      <a:pt x="38" y="22"/>
                      <a:pt x="37" y="22"/>
                    </a:cubicBezTo>
                    <a:cubicBezTo>
                      <a:pt x="37" y="23"/>
                      <a:pt x="35" y="24"/>
                      <a:pt x="36" y="25"/>
                    </a:cubicBezTo>
                    <a:cubicBezTo>
                      <a:pt x="38" y="25"/>
                      <a:pt x="38" y="25"/>
                      <a:pt x="39" y="28"/>
                    </a:cubicBezTo>
                    <a:cubicBezTo>
                      <a:pt x="40" y="28"/>
                      <a:pt x="41" y="27"/>
                      <a:pt x="40" y="26"/>
                    </a:cubicBezTo>
                    <a:cubicBezTo>
                      <a:pt x="42" y="25"/>
                      <a:pt x="43" y="24"/>
                      <a:pt x="46" y="24"/>
                    </a:cubicBezTo>
                    <a:cubicBezTo>
                      <a:pt x="46" y="27"/>
                      <a:pt x="40" y="26"/>
                      <a:pt x="42" y="29"/>
                    </a:cubicBezTo>
                    <a:cubicBezTo>
                      <a:pt x="43" y="29"/>
                      <a:pt x="44" y="29"/>
                      <a:pt x="44" y="29"/>
                    </a:cubicBezTo>
                    <a:cubicBezTo>
                      <a:pt x="45" y="31"/>
                      <a:pt x="43" y="31"/>
                      <a:pt x="43" y="31"/>
                    </a:cubicBezTo>
                    <a:cubicBezTo>
                      <a:pt x="43" y="32"/>
                      <a:pt x="43" y="34"/>
                      <a:pt x="43" y="35"/>
                    </a:cubicBezTo>
                    <a:cubicBezTo>
                      <a:pt x="43" y="36"/>
                      <a:pt x="43" y="37"/>
                      <a:pt x="45" y="37"/>
                    </a:cubicBezTo>
                    <a:cubicBezTo>
                      <a:pt x="45" y="38"/>
                      <a:pt x="45" y="38"/>
                      <a:pt x="46" y="38"/>
                    </a:cubicBezTo>
                    <a:cubicBezTo>
                      <a:pt x="48" y="39"/>
                      <a:pt x="48" y="38"/>
                      <a:pt x="48" y="37"/>
                    </a:cubicBezTo>
                    <a:cubicBezTo>
                      <a:pt x="48" y="36"/>
                      <a:pt x="46" y="35"/>
                      <a:pt x="47" y="34"/>
                    </a:cubicBezTo>
                    <a:cubicBezTo>
                      <a:pt x="47" y="33"/>
                      <a:pt x="48" y="32"/>
                      <a:pt x="50" y="32"/>
                    </a:cubicBezTo>
                    <a:cubicBezTo>
                      <a:pt x="51" y="33"/>
                      <a:pt x="50" y="34"/>
                      <a:pt x="50" y="35"/>
                    </a:cubicBezTo>
                    <a:cubicBezTo>
                      <a:pt x="50" y="36"/>
                      <a:pt x="50" y="38"/>
                      <a:pt x="52" y="37"/>
                    </a:cubicBezTo>
                    <a:cubicBezTo>
                      <a:pt x="53" y="37"/>
                      <a:pt x="54" y="37"/>
                      <a:pt x="53" y="36"/>
                    </a:cubicBezTo>
                    <a:cubicBezTo>
                      <a:pt x="54" y="36"/>
                      <a:pt x="54" y="36"/>
                      <a:pt x="54" y="35"/>
                    </a:cubicBezTo>
                    <a:cubicBezTo>
                      <a:pt x="50" y="34"/>
                      <a:pt x="55" y="33"/>
                      <a:pt x="55" y="36"/>
                    </a:cubicBezTo>
                    <a:cubicBezTo>
                      <a:pt x="55" y="37"/>
                      <a:pt x="54" y="38"/>
                      <a:pt x="56" y="38"/>
                    </a:cubicBezTo>
                    <a:cubicBezTo>
                      <a:pt x="58" y="38"/>
                      <a:pt x="58" y="37"/>
                      <a:pt x="58" y="35"/>
                    </a:cubicBezTo>
                    <a:cubicBezTo>
                      <a:pt x="58" y="35"/>
                      <a:pt x="59" y="35"/>
                      <a:pt x="59" y="35"/>
                    </a:cubicBezTo>
                    <a:cubicBezTo>
                      <a:pt x="60" y="33"/>
                      <a:pt x="58" y="34"/>
                      <a:pt x="57" y="34"/>
                    </a:cubicBezTo>
                    <a:cubicBezTo>
                      <a:pt x="56" y="33"/>
                      <a:pt x="56" y="33"/>
                      <a:pt x="57" y="33"/>
                    </a:cubicBezTo>
                    <a:cubicBezTo>
                      <a:pt x="59" y="31"/>
                      <a:pt x="59" y="33"/>
                      <a:pt x="60" y="34"/>
                    </a:cubicBezTo>
                    <a:cubicBezTo>
                      <a:pt x="61" y="36"/>
                      <a:pt x="63" y="35"/>
                      <a:pt x="63" y="33"/>
                    </a:cubicBezTo>
                    <a:cubicBezTo>
                      <a:pt x="62" y="32"/>
                      <a:pt x="62" y="30"/>
                      <a:pt x="62" y="30"/>
                    </a:cubicBezTo>
                    <a:cubicBezTo>
                      <a:pt x="61" y="30"/>
                      <a:pt x="60" y="31"/>
                      <a:pt x="59" y="29"/>
                    </a:cubicBezTo>
                    <a:cubicBezTo>
                      <a:pt x="59" y="29"/>
                      <a:pt x="59" y="28"/>
                      <a:pt x="60" y="28"/>
                    </a:cubicBezTo>
                    <a:cubicBezTo>
                      <a:pt x="58" y="27"/>
                      <a:pt x="55" y="25"/>
                      <a:pt x="55" y="27"/>
                    </a:cubicBezTo>
                    <a:cubicBezTo>
                      <a:pt x="54" y="27"/>
                      <a:pt x="56" y="28"/>
                      <a:pt x="55" y="28"/>
                    </a:cubicBezTo>
                    <a:cubicBezTo>
                      <a:pt x="55" y="29"/>
                      <a:pt x="54" y="29"/>
                      <a:pt x="53" y="29"/>
                    </a:cubicBezTo>
                    <a:cubicBezTo>
                      <a:pt x="53" y="30"/>
                      <a:pt x="53" y="30"/>
                      <a:pt x="53" y="31"/>
                    </a:cubicBezTo>
                    <a:cubicBezTo>
                      <a:pt x="48" y="32"/>
                      <a:pt x="51" y="25"/>
                      <a:pt x="53" y="27"/>
                    </a:cubicBezTo>
                    <a:cubicBezTo>
                      <a:pt x="53" y="26"/>
                      <a:pt x="54" y="25"/>
                      <a:pt x="53" y="24"/>
                    </a:cubicBezTo>
                    <a:cubicBezTo>
                      <a:pt x="52" y="23"/>
                      <a:pt x="50" y="25"/>
                      <a:pt x="49" y="25"/>
                    </a:cubicBezTo>
                    <a:cubicBezTo>
                      <a:pt x="48" y="24"/>
                      <a:pt x="50" y="24"/>
                      <a:pt x="51" y="23"/>
                    </a:cubicBezTo>
                    <a:cubicBezTo>
                      <a:pt x="52" y="22"/>
                      <a:pt x="51" y="22"/>
                      <a:pt x="50" y="22"/>
                    </a:cubicBezTo>
                    <a:cubicBezTo>
                      <a:pt x="49" y="21"/>
                      <a:pt x="47" y="21"/>
                      <a:pt x="46" y="21"/>
                    </a:cubicBezTo>
                    <a:cubicBezTo>
                      <a:pt x="46" y="19"/>
                      <a:pt x="46" y="18"/>
                      <a:pt x="45" y="18"/>
                    </a:cubicBezTo>
                    <a:cubicBezTo>
                      <a:pt x="45" y="18"/>
                      <a:pt x="45" y="19"/>
                      <a:pt x="45" y="19"/>
                    </a:cubicBezTo>
                    <a:cubicBezTo>
                      <a:pt x="43" y="18"/>
                      <a:pt x="44" y="18"/>
                      <a:pt x="43" y="16"/>
                    </a:cubicBezTo>
                    <a:cubicBezTo>
                      <a:pt x="42" y="15"/>
                      <a:pt x="40" y="14"/>
                      <a:pt x="40" y="17"/>
                    </a:cubicBezTo>
                    <a:cubicBezTo>
                      <a:pt x="39" y="17"/>
                      <a:pt x="39" y="15"/>
                      <a:pt x="39" y="15"/>
                    </a:cubicBezTo>
                    <a:cubicBezTo>
                      <a:pt x="39" y="13"/>
                      <a:pt x="39" y="13"/>
                      <a:pt x="38" y="12"/>
                    </a:cubicBezTo>
                    <a:cubicBezTo>
                      <a:pt x="38" y="13"/>
                      <a:pt x="38" y="13"/>
                      <a:pt x="38" y="13"/>
                    </a:cubicBezTo>
                    <a:cubicBezTo>
                      <a:pt x="38" y="12"/>
                      <a:pt x="35" y="9"/>
                      <a:pt x="34" y="10"/>
                    </a:cubicBezTo>
                    <a:cubicBezTo>
                      <a:pt x="33" y="11"/>
                      <a:pt x="33" y="13"/>
                      <a:pt x="31" y="12"/>
                    </a:cubicBezTo>
                    <a:cubicBezTo>
                      <a:pt x="30" y="12"/>
                      <a:pt x="31" y="11"/>
                      <a:pt x="30" y="11"/>
                    </a:cubicBezTo>
                    <a:cubicBezTo>
                      <a:pt x="29" y="11"/>
                      <a:pt x="28" y="11"/>
                      <a:pt x="28" y="11"/>
                    </a:cubicBezTo>
                    <a:cubicBezTo>
                      <a:pt x="27" y="11"/>
                      <a:pt x="26" y="9"/>
                      <a:pt x="26" y="8"/>
                    </a:cubicBezTo>
                    <a:cubicBezTo>
                      <a:pt x="24" y="8"/>
                      <a:pt x="23" y="9"/>
                      <a:pt x="22" y="7"/>
                    </a:cubicBezTo>
                    <a:cubicBezTo>
                      <a:pt x="22" y="6"/>
                      <a:pt x="22" y="5"/>
                      <a:pt x="21" y="5"/>
                    </a:cubicBezTo>
                    <a:cubicBezTo>
                      <a:pt x="21" y="5"/>
                      <a:pt x="21" y="5"/>
                      <a:pt x="21" y="5"/>
                    </a:cubicBezTo>
                    <a:cubicBezTo>
                      <a:pt x="21" y="4"/>
                      <a:pt x="21" y="2"/>
                      <a:pt x="20" y="2"/>
                    </a:cubicBezTo>
                    <a:cubicBezTo>
                      <a:pt x="19" y="1"/>
                      <a:pt x="18" y="3"/>
                      <a:pt x="17" y="3"/>
                    </a:cubicBezTo>
                    <a:cubicBezTo>
                      <a:pt x="16" y="3"/>
                      <a:pt x="16" y="2"/>
                      <a:pt x="15" y="2"/>
                    </a:cubicBezTo>
                    <a:cubicBezTo>
                      <a:pt x="14" y="2"/>
                      <a:pt x="13" y="2"/>
                      <a:pt x="13" y="2"/>
                    </a:cubicBezTo>
                    <a:cubicBezTo>
                      <a:pt x="12" y="3"/>
                      <a:pt x="12" y="3"/>
                      <a:pt x="12" y="4"/>
                    </a:cubicBezTo>
                    <a:cubicBezTo>
                      <a:pt x="11" y="4"/>
                      <a:pt x="11" y="1"/>
                      <a:pt x="11" y="0"/>
                    </a:cubicBezTo>
                    <a:cubicBezTo>
                      <a:pt x="9" y="1"/>
                      <a:pt x="10" y="2"/>
                      <a:pt x="9" y="4"/>
                    </a:cubicBezTo>
                    <a:cubicBezTo>
                      <a:pt x="8" y="6"/>
                      <a:pt x="8" y="4"/>
                      <a:pt x="7" y="4"/>
                    </a:cubicBezTo>
                    <a:cubicBezTo>
                      <a:pt x="5" y="5"/>
                      <a:pt x="6" y="6"/>
                      <a:pt x="5" y="7"/>
                    </a:cubicBezTo>
                    <a:cubicBezTo>
                      <a:pt x="4" y="7"/>
                      <a:pt x="2" y="6"/>
                      <a:pt x="3" y="8"/>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207" name="Freeform 4707"/>
              <p:cNvSpPr>
                <a:spLocks/>
              </p:cNvSpPr>
              <p:nvPr/>
            </p:nvSpPr>
            <p:spPr bwMode="auto">
              <a:xfrm>
                <a:off x="4014" y="3728"/>
                <a:ext cx="0" cy="1"/>
              </a:xfrm>
              <a:custGeom>
                <a:avLst/>
                <a:gdLst>
                  <a:gd name="T0" fmla="*/ 0 w 5"/>
                  <a:gd name="T1" fmla="*/ 7 h 11"/>
                  <a:gd name="T2" fmla="*/ 4 w 5"/>
                  <a:gd name="T3" fmla="*/ 10 h 11"/>
                  <a:gd name="T4" fmla="*/ 3 w 5"/>
                  <a:gd name="T5" fmla="*/ 8 h 11"/>
                  <a:gd name="T6" fmla="*/ 4 w 5"/>
                  <a:gd name="T7" fmla="*/ 5 h 11"/>
                  <a:gd name="T8" fmla="*/ 2 w 5"/>
                  <a:gd name="T9" fmla="*/ 0 h 11"/>
                  <a:gd name="T10" fmla="*/ 2 w 5"/>
                  <a:gd name="T11" fmla="*/ 4 h 11"/>
                  <a:gd name="T12" fmla="*/ 0 w 5"/>
                  <a:gd name="T13" fmla="*/ 7 h 11"/>
                </a:gdLst>
                <a:ahLst/>
                <a:cxnLst>
                  <a:cxn ang="0">
                    <a:pos x="T0" y="T1"/>
                  </a:cxn>
                  <a:cxn ang="0">
                    <a:pos x="T2" y="T3"/>
                  </a:cxn>
                  <a:cxn ang="0">
                    <a:pos x="T4" y="T5"/>
                  </a:cxn>
                  <a:cxn ang="0">
                    <a:pos x="T6" y="T7"/>
                  </a:cxn>
                  <a:cxn ang="0">
                    <a:pos x="T8" y="T9"/>
                  </a:cxn>
                  <a:cxn ang="0">
                    <a:pos x="T10" y="T11"/>
                  </a:cxn>
                  <a:cxn ang="0">
                    <a:pos x="T12" y="T13"/>
                  </a:cxn>
                </a:cxnLst>
                <a:rect l="0" t="0" r="r" b="b"/>
                <a:pathLst>
                  <a:path w="5" h="11">
                    <a:moveTo>
                      <a:pt x="0" y="7"/>
                    </a:moveTo>
                    <a:cubicBezTo>
                      <a:pt x="0" y="8"/>
                      <a:pt x="2" y="11"/>
                      <a:pt x="4" y="10"/>
                    </a:cubicBezTo>
                    <a:cubicBezTo>
                      <a:pt x="5" y="10"/>
                      <a:pt x="4" y="8"/>
                      <a:pt x="3" y="8"/>
                    </a:cubicBezTo>
                    <a:cubicBezTo>
                      <a:pt x="2" y="8"/>
                      <a:pt x="4" y="5"/>
                      <a:pt x="4" y="5"/>
                    </a:cubicBezTo>
                    <a:cubicBezTo>
                      <a:pt x="5" y="4"/>
                      <a:pt x="4" y="0"/>
                      <a:pt x="2" y="0"/>
                    </a:cubicBezTo>
                    <a:cubicBezTo>
                      <a:pt x="2" y="2"/>
                      <a:pt x="3" y="3"/>
                      <a:pt x="2" y="4"/>
                    </a:cubicBezTo>
                    <a:cubicBezTo>
                      <a:pt x="2" y="5"/>
                      <a:pt x="0" y="5"/>
                      <a:pt x="0" y="7"/>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208" name="Freeform 4708"/>
              <p:cNvSpPr>
                <a:spLocks/>
              </p:cNvSpPr>
              <p:nvPr/>
            </p:nvSpPr>
            <p:spPr bwMode="auto">
              <a:xfrm>
                <a:off x="4013" y="3727"/>
                <a:ext cx="1" cy="1"/>
              </a:xfrm>
              <a:custGeom>
                <a:avLst/>
                <a:gdLst>
                  <a:gd name="T0" fmla="*/ 1 w 6"/>
                  <a:gd name="T1" fmla="*/ 1 h 7"/>
                  <a:gd name="T2" fmla="*/ 1 w 6"/>
                  <a:gd name="T3" fmla="*/ 4 h 7"/>
                  <a:gd name="T4" fmla="*/ 1 w 6"/>
                  <a:gd name="T5" fmla="*/ 5 h 7"/>
                  <a:gd name="T6" fmla="*/ 3 w 6"/>
                  <a:gd name="T7" fmla="*/ 2 h 7"/>
                  <a:gd name="T8" fmla="*/ 5 w 6"/>
                  <a:gd name="T9" fmla="*/ 0 h 7"/>
                  <a:gd name="T10" fmla="*/ 1 w 6"/>
                  <a:gd name="T11" fmla="*/ 1 h 7"/>
                </a:gdLst>
                <a:ahLst/>
                <a:cxnLst>
                  <a:cxn ang="0">
                    <a:pos x="T0" y="T1"/>
                  </a:cxn>
                  <a:cxn ang="0">
                    <a:pos x="T2" y="T3"/>
                  </a:cxn>
                  <a:cxn ang="0">
                    <a:pos x="T4" y="T5"/>
                  </a:cxn>
                  <a:cxn ang="0">
                    <a:pos x="T6" y="T7"/>
                  </a:cxn>
                  <a:cxn ang="0">
                    <a:pos x="T8" y="T9"/>
                  </a:cxn>
                  <a:cxn ang="0">
                    <a:pos x="T10" y="T11"/>
                  </a:cxn>
                </a:cxnLst>
                <a:rect l="0" t="0" r="r" b="b"/>
                <a:pathLst>
                  <a:path w="6" h="7">
                    <a:moveTo>
                      <a:pt x="1" y="1"/>
                    </a:moveTo>
                    <a:cubicBezTo>
                      <a:pt x="1" y="1"/>
                      <a:pt x="1" y="3"/>
                      <a:pt x="1" y="4"/>
                    </a:cubicBezTo>
                    <a:cubicBezTo>
                      <a:pt x="0" y="5"/>
                      <a:pt x="0" y="5"/>
                      <a:pt x="1" y="5"/>
                    </a:cubicBezTo>
                    <a:cubicBezTo>
                      <a:pt x="3" y="7"/>
                      <a:pt x="2" y="3"/>
                      <a:pt x="3" y="2"/>
                    </a:cubicBezTo>
                    <a:cubicBezTo>
                      <a:pt x="3" y="1"/>
                      <a:pt x="6" y="2"/>
                      <a:pt x="5" y="0"/>
                    </a:cubicBezTo>
                    <a:cubicBezTo>
                      <a:pt x="4" y="0"/>
                      <a:pt x="2" y="0"/>
                      <a:pt x="1" y="1"/>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209" name="Freeform 4709"/>
              <p:cNvSpPr>
                <a:spLocks/>
              </p:cNvSpPr>
              <p:nvPr/>
            </p:nvSpPr>
            <p:spPr bwMode="auto">
              <a:xfrm>
                <a:off x="4014" y="3727"/>
                <a:ext cx="1" cy="1"/>
              </a:xfrm>
              <a:custGeom>
                <a:avLst/>
                <a:gdLst>
                  <a:gd name="T0" fmla="*/ 2 w 6"/>
                  <a:gd name="T1" fmla="*/ 4 h 5"/>
                  <a:gd name="T2" fmla="*/ 5 w 6"/>
                  <a:gd name="T3" fmla="*/ 5 h 5"/>
                  <a:gd name="T4" fmla="*/ 2 w 6"/>
                  <a:gd name="T5" fmla="*/ 4 h 5"/>
                </a:gdLst>
                <a:ahLst/>
                <a:cxnLst>
                  <a:cxn ang="0">
                    <a:pos x="T0" y="T1"/>
                  </a:cxn>
                  <a:cxn ang="0">
                    <a:pos x="T2" y="T3"/>
                  </a:cxn>
                  <a:cxn ang="0">
                    <a:pos x="T4" y="T5"/>
                  </a:cxn>
                </a:cxnLst>
                <a:rect l="0" t="0" r="r" b="b"/>
                <a:pathLst>
                  <a:path w="6" h="5">
                    <a:moveTo>
                      <a:pt x="2" y="4"/>
                    </a:moveTo>
                    <a:cubicBezTo>
                      <a:pt x="3" y="4"/>
                      <a:pt x="4" y="5"/>
                      <a:pt x="5" y="5"/>
                    </a:cubicBezTo>
                    <a:cubicBezTo>
                      <a:pt x="6" y="4"/>
                      <a:pt x="0" y="0"/>
                      <a:pt x="2" y="4"/>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210" name="Freeform 4710"/>
              <p:cNvSpPr>
                <a:spLocks/>
              </p:cNvSpPr>
              <p:nvPr/>
            </p:nvSpPr>
            <p:spPr bwMode="auto">
              <a:xfrm>
                <a:off x="4013" y="3728"/>
                <a:ext cx="1" cy="1"/>
              </a:xfrm>
              <a:custGeom>
                <a:avLst/>
                <a:gdLst>
                  <a:gd name="T0" fmla="*/ 3 w 5"/>
                  <a:gd name="T1" fmla="*/ 0 h 6"/>
                  <a:gd name="T2" fmla="*/ 2 w 5"/>
                  <a:gd name="T3" fmla="*/ 4 h 6"/>
                  <a:gd name="T4" fmla="*/ 5 w 5"/>
                  <a:gd name="T5" fmla="*/ 6 h 6"/>
                  <a:gd name="T6" fmla="*/ 3 w 5"/>
                  <a:gd name="T7" fmla="*/ 4 h 6"/>
                  <a:gd name="T8" fmla="*/ 3 w 5"/>
                  <a:gd name="T9" fmla="*/ 0 h 6"/>
                </a:gdLst>
                <a:ahLst/>
                <a:cxnLst>
                  <a:cxn ang="0">
                    <a:pos x="T0" y="T1"/>
                  </a:cxn>
                  <a:cxn ang="0">
                    <a:pos x="T2" y="T3"/>
                  </a:cxn>
                  <a:cxn ang="0">
                    <a:pos x="T4" y="T5"/>
                  </a:cxn>
                  <a:cxn ang="0">
                    <a:pos x="T6" y="T7"/>
                  </a:cxn>
                  <a:cxn ang="0">
                    <a:pos x="T8" y="T9"/>
                  </a:cxn>
                </a:cxnLst>
                <a:rect l="0" t="0" r="r" b="b"/>
                <a:pathLst>
                  <a:path w="5" h="6">
                    <a:moveTo>
                      <a:pt x="3" y="0"/>
                    </a:moveTo>
                    <a:cubicBezTo>
                      <a:pt x="0" y="0"/>
                      <a:pt x="1" y="3"/>
                      <a:pt x="2" y="4"/>
                    </a:cubicBezTo>
                    <a:cubicBezTo>
                      <a:pt x="3" y="6"/>
                      <a:pt x="3" y="5"/>
                      <a:pt x="5" y="6"/>
                    </a:cubicBezTo>
                    <a:cubicBezTo>
                      <a:pt x="5" y="6"/>
                      <a:pt x="3" y="4"/>
                      <a:pt x="3" y="4"/>
                    </a:cubicBezTo>
                    <a:cubicBezTo>
                      <a:pt x="2" y="2"/>
                      <a:pt x="3" y="1"/>
                      <a:pt x="3" y="0"/>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211" name="Freeform 4711"/>
              <p:cNvSpPr>
                <a:spLocks/>
              </p:cNvSpPr>
              <p:nvPr/>
            </p:nvSpPr>
            <p:spPr bwMode="auto">
              <a:xfrm>
                <a:off x="4015" y="3729"/>
                <a:ext cx="0" cy="1"/>
              </a:xfrm>
              <a:custGeom>
                <a:avLst/>
                <a:gdLst>
                  <a:gd name="T0" fmla="*/ 2 w 3"/>
                  <a:gd name="T1" fmla="*/ 1 h 4"/>
                  <a:gd name="T2" fmla="*/ 2 w 3"/>
                  <a:gd name="T3" fmla="*/ 4 h 4"/>
                  <a:gd name="T4" fmla="*/ 2 w 3"/>
                  <a:gd name="T5" fmla="*/ 1 h 4"/>
                </a:gdLst>
                <a:ahLst/>
                <a:cxnLst>
                  <a:cxn ang="0">
                    <a:pos x="T0" y="T1"/>
                  </a:cxn>
                  <a:cxn ang="0">
                    <a:pos x="T2" y="T3"/>
                  </a:cxn>
                  <a:cxn ang="0">
                    <a:pos x="T4" y="T5"/>
                  </a:cxn>
                </a:cxnLst>
                <a:rect l="0" t="0" r="r" b="b"/>
                <a:pathLst>
                  <a:path w="3" h="4">
                    <a:moveTo>
                      <a:pt x="2" y="1"/>
                    </a:moveTo>
                    <a:cubicBezTo>
                      <a:pt x="1" y="0"/>
                      <a:pt x="0" y="4"/>
                      <a:pt x="2" y="4"/>
                    </a:cubicBezTo>
                    <a:cubicBezTo>
                      <a:pt x="3" y="4"/>
                      <a:pt x="3" y="1"/>
                      <a:pt x="2" y="1"/>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212" name="Freeform 4712"/>
              <p:cNvSpPr>
                <a:spLocks/>
              </p:cNvSpPr>
              <p:nvPr/>
            </p:nvSpPr>
            <p:spPr bwMode="auto">
              <a:xfrm>
                <a:off x="4017" y="3728"/>
                <a:ext cx="1" cy="2"/>
              </a:xfrm>
              <a:custGeom>
                <a:avLst/>
                <a:gdLst>
                  <a:gd name="T0" fmla="*/ 1 w 8"/>
                  <a:gd name="T1" fmla="*/ 9 h 14"/>
                  <a:gd name="T2" fmla="*/ 3 w 8"/>
                  <a:gd name="T3" fmla="*/ 8 h 14"/>
                  <a:gd name="T4" fmla="*/ 4 w 8"/>
                  <a:gd name="T5" fmla="*/ 9 h 14"/>
                  <a:gd name="T6" fmla="*/ 6 w 8"/>
                  <a:gd name="T7" fmla="*/ 8 h 14"/>
                  <a:gd name="T8" fmla="*/ 4 w 8"/>
                  <a:gd name="T9" fmla="*/ 11 h 14"/>
                  <a:gd name="T10" fmla="*/ 7 w 8"/>
                  <a:gd name="T11" fmla="*/ 12 h 14"/>
                  <a:gd name="T12" fmla="*/ 7 w 8"/>
                  <a:gd name="T13" fmla="*/ 8 h 14"/>
                  <a:gd name="T14" fmla="*/ 7 w 8"/>
                  <a:gd name="T15" fmla="*/ 3 h 14"/>
                  <a:gd name="T16" fmla="*/ 5 w 8"/>
                  <a:gd name="T17" fmla="*/ 6 h 14"/>
                  <a:gd name="T18" fmla="*/ 4 w 8"/>
                  <a:gd name="T19" fmla="*/ 0 h 14"/>
                  <a:gd name="T20" fmla="*/ 4 w 8"/>
                  <a:gd name="T21" fmla="*/ 3 h 14"/>
                  <a:gd name="T22" fmla="*/ 4 w 8"/>
                  <a:gd name="T23" fmla="*/ 5 h 14"/>
                  <a:gd name="T24" fmla="*/ 2 w 8"/>
                  <a:gd name="T25" fmla="*/ 4 h 14"/>
                  <a:gd name="T26" fmla="*/ 1 w 8"/>
                  <a:gd name="T27" fmla="*/ 5 h 14"/>
                  <a:gd name="T28" fmla="*/ 1 w 8"/>
                  <a:gd name="T29" fmla="*/ 9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 h="14">
                    <a:moveTo>
                      <a:pt x="1" y="9"/>
                    </a:moveTo>
                    <a:cubicBezTo>
                      <a:pt x="2" y="9"/>
                      <a:pt x="1" y="7"/>
                      <a:pt x="3" y="8"/>
                    </a:cubicBezTo>
                    <a:cubicBezTo>
                      <a:pt x="3" y="8"/>
                      <a:pt x="4" y="9"/>
                      <a:pt x="4" y="9"/>
                    </a:cubicBezTo>
                    <a:cubicBezTo>
                      <a:pt x="4" y="9"/>
                      <a:pt x="5" y="8"/>
                      <a:pt x="6" y="8"/>
                    </a:cubicBezTo>
                    <a:cubicBezTo>
                      <a:pt x="7" y="10"/>
                      <a:pt x="5" y="10"/>
                      <a:pt x="4" y="11"/>
                    </a:cubicBezTo>
                    <a:cubicBezTo>
                      <a:pt x="3" y="14"/>
                      <a:pt x="6" y="13"/>
                      <a:pt x="7" y="12"/>
                    </a:cubicBezTo>
                    <a:cubicBezTo>
                      <a:pt x="8" y="10"/>
                      <a:pt x="7" y="9"/>
                      <a:pt x="7" y="8"/>
                    </a:cubicBezTo>
                    <a:cubicBezTo>
                      <a:pt x="7" y="6"/>
                      <a:pt x="8" y="5"/>
                      <a:pt x="7" y="3"/>
                    </a:cubicBezTo>
                    <a:cubicBezTo>
                      <a:pt x="6" y="3"/>
                      <a:pt x="6" y="5"/>
                      <a:pt x="5" y="6"/>
                    </a:cubicBezTo>
                    <a:cubicBezTo>
                      <a:pt x="5" y="4"/>
                      <a:pt x="5" y="2"/>
                      <a:pt x="4" y="0"/>
                    </a:cubicBezTo>
                    <a:cubicBezTo>
                      <a:pt x="4" y="0"/>
                      <a:pt x="3" y="2"/>
                      <a:pt x="4" y="3"/>
                    </a:cubicBezTo>
                    <a:cubicBezTo>
                      <a:pt x="4" y="3"/>
                      <a:pt x="4" y="4"/>
                      <a:pt x="4" y="5"/>
                    </a:cubicBezTo>
                    <a:cubicBezTo>
                      <a:pt x="3" y="4"/>
                      <a:pt x="2" y="4"/>
                      <a:pt x="2" y="4"/>
                    </a:cubicBezTo>
                    <a:cubicBezTo>
                      <a:pt x="2" y="4"/>
                      <a:pt x="0" y="5"/>
                      <a:pt x="1" y="5"/>
                    </a:cubicBezTo>
                    <a:cubicBezTo>
                      <a:pt x="3" y="5"/>
                      <a:pt x="0" y="8"/>
                      <a:pt x="1" y="9"/>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213" name="Freeform 4713"/>
              <p:cNvSpPr>
                <a:spLocks/>
              </p:cNvSpPr>
              <p:nvPr/>
            </p:nvSpPr>
            <p:spPr bwMode="auto">
              <a:xfrm>
                <a:off x="4018" y="3729"/>
                <a:ext cx="1" cy="1"/>
              </a:xfrm>
              <a:custGeom>
                <a:avLst/>
                <a:gdLst>
                  <a:gd name="T0" fmla="*/ 0 w 4"/>
                  <a:gd name="T1" fmla="*/ 5 h 7"/>
                  <a:gd name="T2" fmla="*/ 0 w 4"/>
                  <a:gd name="T3" fmla="*/ 7 h 7"/>
                  <a:gd name="T4" fmla="*/ 3 w 4"/>
                  <a:gd name="T5" fmla="*/ 4 h 7"/>
                  <a:gd name="T6" fmla="*/ 3 w 4"/>
                  <a:gd name="T7" fmla="*/ 5 h 7"/>
                  <a:gd name="T8" fmla="*/ 3 w 4"/>
                  <a:gd name="T9" fmla="*/ 2 h 7"/>
                  <a:gd name="T10" fmla="*/ 3 w 4"/>
                  <a:gd name="T11" fmla="*/ 2 h 7"/>
                  <a:gd name="T12" fmla="*/ 2 w 4"/>
                  <a:gd name="T13" fmla="*/ 0 h 7"/>
                  <a:gd name="T14" fmla="*/ 0 w 4"/>
                  <a:gd name="T15" fmla="*/ 2 h 7"/>
                  <a:gd name="T16" fmla="*/ 0 w 4"/>
                  <a:gd name="T17"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7">
                    <a:moveTo>
                      <a:pt x="0" y="5"/>
                    </a:moveTo>
                    <a:cubicBezTo>
                      <a:pt x="0" y="6"/>
                      <a:pt x="0" y="6"/>
                      <a:pt x="0" y="7"/>
                    </a:cubicBezTo>
                    <a:cubicBezTo>
                      <a:pt x="1" y="6"/>
                      <a:pt x="2" y="4"/>
                      <a:pt x="3" y="4"/>
                    </a:cubicBezTo>
                    <a:cubicBezTo>
                      <a:pt x="3" y="5"/>
                      <a:pt x="3" y="5"/>
                      <a:pt x="3" y="5"/>
                    </a:cubicBezTo>
                    <a:cubicBezTo>
                      <a:pt x="3" y="4"/>
                      <a:pt x="3" y="3"/>
                      <a:pt x="3" y="2"/>
                    </a:cubicBezTo>
                    <a:cubicBezTo>
                      <a:pt x="3" y="2"/>
                      <a:pt x="3" y="2"/>
                      <a:pt x="3" y="2"/>
                    </a:cubicBezTo>
                    <a:cubicBezTo>
                      <a:pt x="4" y="2"/>
                      <a:pt x="3" y="0"/>
                      <a:pt x="2" y="0"/>
                    </a:cubicBezTo>
                    <a:cubicBezTo>
                      <a:pt x="1" y="1"/>
                      <a:pt x="0" y="2"/>
                      <a:pt x="0" y="2"/>
                    </a:cubicBezTo>
                    <a:cubicBezTo>
                      <a:pt x="0" y="4"/>
                      <a:pt x="2" y="4"/>
                      <a:pt x="0" y="5"/>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214" name="Freeform 4714"/>
              <p:cNvSpPr>
                <a:spLocks/>
              </p:cNvSpPr>
              <p:nvPr/>
            </p:nvSpPr>
            <p:spPr bwMode="auto">
              <a:xfrm>
                <a:off x="4019" y="3729"/>
                <a:ext cx="0" cy="1"/>
              </a:xfrm>
              <a:custGeom>
                <a:avLst/>
                <a:gdLst>
                  <a:gd name="T0" fmla="*/ 0 w 6"/>
                  <a:gd name="T1" fmla="*/ 2 h 5"/>
                  <a:gd name="T2" fmla="*/ 1 w 6"/>
                  <a:gd name="T3" fmla="*/ 3 h 5"/>
                  <a:gd name="T4" fmla="*/ 3 w 6"/>
                  <a:gd name="T5" fmla="*/ 3 h 5"/>
                  <a:gd name="T6" fmla="*/ 5 w 6"/>
                  <a:gd name="T7" fmla="*/ 4 h 5"/>
                  <a:gd name="T8" fmla="*/ 4 w 6"/>
                  <a:gd name="T9" fmla="*/ 1 h 5"/>
                  <a:gd name="T10" fmla="*/ 2 w 6"/>
                  <a:gd name="T11" fmla="*/ 0 h 5"/>
                  <a:gd name="T12" fmla="*/ 0 w 6"/>
                  <a:gd name="T13" fmla="*/ 2 h 5"/>
                </a:gdLst>
                <a:ahLst/>
                <a:cxnLst>
                  <a:cxn ang="0">
                    <a:pos x="T0" y="T1"/>
                  </a:cxn>
                  <a:cxn ang="0">
                    <a:pos x="T2" y="T3"/>
                  </a:cxn>
                  <a:cxn ang="0">
                    <a:pos x="T4" y="T5"/>
                  </a:cxn>
                  <a:cxn ang="0">
                    <a:pos x="T6" y="T7"/>
                  </a:cxn>
                  <a:cxn ang="0">
                    <a:pos x="T8" y="T9"/>
                  </a:cxn>
                  <a:cxn ang="0">
                    <a:pos x="T10" y="T11"/>
                  </a:cxn>
                  <a:cxn ang="0">
                    <a:pos x="T12" y="T13"/>
                  </a:cxn>
                </a:cxnLst>
                <a:rect l="0" t="0" r="r" b="b"/>
                <a:pathLst>
                  <a:path w="6" h="5">
                    <a:moveTo>
                      <a:pt x="0" y="2"/>
                    </a:moveTo>
                    <a:cubicBezTo>
                      <a:pt x="0" y="3"/>
                      <a:pt x="1" y="3"/>
                      <a:pt x="1" y="3"/>
                    </a:cubicBezTo>
                    <a:cubicBezTo>
                      <a:pt x="2" y="3"/>
                      <a:pt x="2" y="2"/>
                      <a:pt x="3" y="3"/>
                    </a:cubicBezTo>
                    <a:cubicBezTo>
                      <a:pt x="4" y="3"/>
                      <a:pt x="3" y="5"/>
                      <a:pt x="5" y="4"/>
                    </a:cubicBezTo>
                    <a:cubicBezTo>
                      <a:pt x="6" y="4"/>
                      <a:pt x="4" y="2"/>
                      <a:pt x="4" y="1"/>
                    </a:cubicBezTo>
                    <a:cubicBezTo>
                      <a:pt x="3" y="1"/>
                      <a:pt x="2" y="2"/>
                      <a:pt x="2" y="0"/>
                    </a:cubicBezTo>
                    <a:cubicBezTo>
                      <a:pt x="2" y="0"/>
                      <a:pt x="0" y="2"/>
                      <a:pt x="0" y="2"/>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215" name="Freeform 4715"/>
              <p:cNvSpPr>
                <a:spLocks/>
              </p:cNvSpPr>
              <p:nvPr/>
            </p:nvSpPr>
            <p:spPr bwMode="auto">
              <a:xfrm>
                <a:off x="4023" y="3731"/>
                <a:ext cx="0" cy="1"/>
              </a:xfrm>
              <a:custGeom>
                <a:avLst/>
                <a:gdLst>
                  <a:gd name="T0" fmla="*/ 0 w 5"/>
                  <a:gd name="T1" fmla="*/ 2 h 6"/>
                  <a:gd name="T2" fmla="*/ 2 w 5"/>
                  <a:gd name="T3" fmla="*/ 6 h 6"/>
                  <a:gd name="T4" fmla="*/ 3 w 5"/>
                  <a:gd name="T5" fmla="*/ 3 h 6"/>
                  <a:gd name="T6" fmla="*/ 5 w 5"/>
                  <a:gd name="T7" fmla="*/ 2 h 6"/>
                  <a:gd name="T8" fmla="*/ 0 w 5"/>
                  <a:gd name="T9" fmla="*/ 2 h 6"/>
                </a:gdLst>
                <a:ahLst/>
                <a:cxnLst>
                  <a:cxn ang="0">
                    <a:pos x="T0" y="T1"/>
                  </a:cxn>
                  <a:cxn ang="0">
                    <a:pos x="T2" y="T3"/>
                  </a:cxn>
                  <a:cxn ang="0">
                    <a:pos x="T4" y="T5"/>
                  </a:cxn>
                  <a:cxn ang="0">
                    <a:pos x="T6" y="T7"/>
                  </a:cxn>
                  <a:cxn ang="0">
                    <a:pos x="T8" y="T9"/>
                  </a:cxn>
                </a:cxnLst>
                <a:rect l="0" t="0" r="r" b="b"/>
                <a:pathLst>
                  <a:path w="5" h="6">
                    <a:moveTo>
                      <a:pt x="0" y="2"/>
                    </a:moveTo>
                    <a:cubicBezTo>
                      <a:pt x="0" y="3"/>
                      <a:pt x="1" y="5"/>
                      <a:pt x="2" y="6"/>
                    </a:cubicBezTo>
                    <a:cubicBezTo>
                      <a:pt x="2" y="5"/>
                      <a:pt x="2" y="4"/>
                      <a:pt x="3" y="3"/>
                    </a:cubicBezTo>
                    <a:cubicBezTo>
                      <a:pt x="4" y="3"/>
                      <a:pt x="5" y="3"/>
                      <a:pt x="5" y="2"/>
                    </a:cubicBezTo>
                    <a:cubicBezTo>
                      <a:pt x="3" y="2"/>
                      <a:pt x="1" y="0"/>
                      <a:pt x="0" y="2"/>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216" name="Freeform 4716"/>
              <p:cNvSpPr>
                <a:spLocks/>
              </p:cNvSpPr>
              <p:nvPr/>
            </p:nvSpPr>
            <p:spPr bwMode="auto">
              <a:xfrm>
                <a:off x="4021" y="3728"/>
                <a:ext cx="1" cy="0"/>
              </a:xfrm>
              <a:custGeom>
                <a:avLst/>
                <a:gdLst>
                  <a:gd name="T0" fmla="*/ 3 w 3"/>
                  <a:gd name="T1" fmla="*/ 2 h 3"/>
                  <a:gd name="T2" fmla="*/ 1 w 3"/>
                  <a:gd name="T3" fmla="*/ 0 h 3"/>
                  <a:gd name="T4" fmla="*/ 1 w 3"/>
                  <a:gd name="T5" fmla="*/ 3 h 3"/>
                  <a:gd name="T6" fmla="*/ 3 w 3"/>
                  <a:gd name="T7" fmla="*/ 2 h 3"/>
                </a:gdLst>
                <a:ahLst/>
                <a:cxnLst>
                  <a:cxn ang="0">
                    <a:pos x="T0" y="T1"/>
                  </a:cxn>
                  <a:cxn ang="0">
                    <a:pos x="T2" y="T3"/>
                  </a:cxn>
                  <a:cxn ang="0">
                    <a:pos x="T4" y="T5"/>
                  </a:cxn>
                  <a:cxn ang="0">
                    <a:pos x="T6" y="T7"/>
                  </a:cxn>
                </a:cxnLst>
                <a:rect l="0" t="0" r="r" b="b"/>
                <a:pathLst>
                  <a:path w="3" h="3">
                    <a:moveTo>
                      <a:pt x="3" y="2"/>
                    </a:moveTo>
                    <a:cubicBezTo>
                      <a:pt x="3" y="2"/>
                      <a:pt x="3" y="0"/>
                      <a:pt x="1" y="0"/>
                    </a:cubicBezTo>
                    <a:cubicBezTo>
                      <a:pt x="0" y="1"/>
                      <a:pt x="1" y="2"/>
                      <a:pt x="1" y="3"/>
                    </a:cubicBezTo>
                    <a:cubicBezTo>
                      <a:pt x="1" y="3"/>
                      <a:pt x="2" y="3"/>
                      <a:pt x="3" y="2"/>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217" name="Freeform 4717"/>
              <p:cNvSpPr>
                <a:spLocks/>
              </p:cNvSpPr>
              <p:nvPr/>
            </p:nvSpPr>
            <p:spPr bwMode="auto">
              <a:xfrm>
                <a:off x="4022" y="3728"/>
                <a:ext cx="0" cy="1"/>
              </a:xfrm>
              <a:custGeom>
                <a:avLst/>
                <a:gdLst>
                  <a:gd name="T0" fmla="*/ 2 w 3"/>
                  <a:gd name="T1" fmla="*/ 4 h 4"/>
                  <a:gd name="T2" fmla="*/ 3 w 3"/>
                  <a:gd name="T3" fmla="*/ 2 h 4"/>
                  <a:gd name="T4" fmla="*/ 0 w 3"/>
                  <a:gd name="T5" fmla="*/ 1 h 4"/>
                  <a:gd name="T6" fmla="*/ 2 w 3"/>
                  <a:gd name="T7" fmla="*/ 2 h 4"/>
                  <a:gd name="T8" fmla="*/ 2 w 3"/>
                  <a:gd name="T9" fmla="*/ 4 h 4"/>
                </a:gdLst>
                <a:ahLst/>
                <a:cxnLst>
                  <a:cxn ang="0">
                    <a:pos x="T0" y="T1"/>
                  </a:cxn>
                  <a:cxn ang="0">
                    <a:pos x="T2" y="T3"/>
                  </a:cxn>
                  <a:cxn ang="0">
                    <a:pos x="T4" y="T5"/>
                  </a:cxn>
                  <a:cxn ang="0">
                    <a:pos x="T6" y="T7"/>
                  </a:cxn>
                  <a:cxn ang="0">
                    <a:pos x="T8" y="T9"/>
                  </a:cxn>
                </a:cxnLst>
                <a:rect l="0" t="0" r="r" b="b"/>
                <a:pathLst>
                  <a:path w="3" h="4">
                    <a:moveTo>
                      <a:pt x="2" y="4"/>
                    </a:moveTo>
                    <a:cubicBezTo>
                      <a:pt x="2" y="3"/>
                      <a:pt x="3" y="3"/>
                      <a:pt x="3" y="2"/>
                    </a:cubicBezTo>
                    <a:cubicBezTo>
                      <a:pt x="2" y="1"/>
                      <a:pt x="1" y="0"/>
                      <a:pt x="0" y="1"/>
                    </a:cubicBezTo>
                    <a:cubicBezTo>
                      <a:pt x="0" y="1"/>
                      <a:pt x="2" y="2"/>
                      <a:pt x="2" y="2"/>
                    </a:cubicBezTo>
                    <a:cubicBezTo>
                      <a:pt x="2" y="3"/>
                      <a:pt x="2" y="4"/>
                      <a:pt x="2" y="4"/>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218" name="Freeform 4718"/>
              <p:cNvSpPr>
                <a:spLocks/>
              </p:cNvSpPr>
              <p:nvPr/>
            </p:nvSpPr>
            <p:spPr bwMode="auto">
              <a:xfrm>
                <a:off x="4020" y="3727"/>
                <a:ext cx="0" cy="1"/>
              </a:xfrm>
              <a:custGeom>
                <a:avLst/>
                <a:gdLst>
                  <a:gd name="T0" fmla="*/ 1 w 3"/>
                  <a:gd name="T1" fmla="*/ 2 h 3"/>
                  <a:gd name="T2" fmla="*/ 2 w 3"/>
                  <a:gd name="T3" fmla="*/ 3 h 3"/>
                  <a:gd name="T4" fmla="*/ 1 w 3"/>
                  <a:gd name="T5" fmla="*/ 2 h 3"/>
                </a:gdLst>
                <a:ahLst/>
                <a:cxnLst>
                  <a:cxn ang="0">
                    <a:pos x="T0" y="T1"/>
                  </a:cxn>
                  <a:cxn ang="0">
                    <a:pos x="T2" y="T3"/>
                  </a:cxn>
                  <a:cxn ang="0">
                    <a:pos x="T4" y="T5"/>
                  </a:cxn>
                </a:cxnLst>
                <a:rect l="0" t="0" r="r" b="b"/>
                <a:pathLst>
                  <a:path w="3" h="3">
                    <a:moveTo>
                      <a:pt x="1" y="2"/>
                    </a:moveTo>
                    <a:cubicBezTo>
                      <a:pt x="1" y="2"/>
                      <a:pt x="2" y="3"/>
                      <a:pt x="2" y="3"/>
                    </a:cubicBezTo>
                    <a:cubicBezTo>
                      <a:pt x="3" y="2"/>
                      <a:pt x="0" y="0"/>
                      <a:pt x="1" y="2"/>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219" name="Freeform 4719"/>
              <p:cNvSpPr>
                <a:spLocks/>
              </p:cNvSpPr>
              <p:nvPr/>
            </p:nvSpPr>
            <p:spPr bwMode="auto">
              <a:xfrm>
                <a:off x="4019" y="3726"/>
                <a:ext cx="0" cy="1"/>
              </a:xfrm>
              <a:custGeom>
                <a:avLst/>
                <a:gdLst>
                  <a:gd name="T0" fmla="*/ 7 w 7"/>
                  <a:gd name="T1" fmla="*/ 3 h 7"/>
                  <a:gd name="T2" fmla="*/ 0 w 7"/>
                  <a:gd name="T3" fmla="*/ 2 h 7"/>
                  <a:gd name="T4" fmla="*/ 3 w 7"/>
                  <a:gd name="T5" fmla="*/ 4 h 7"/>
                  <a:gd name="T6" fmla="*/ 5 w 7"/>
                  <a:gd name="T7" fmla="*/ 5 h 7"/>
                  <a:gd name="T8" fmla="*/ 4 w 7"/>
                  <a:gd name="T9" fmla="*/ 3 h 7"/>
                  <a:gd name="T10" fmla="*/ 7 w 7"/>
                  <a:gd name="T11" fmla="*/ 3 h 7"/>
                </a:gdLst>
                <a:ahLst/>
                <a:cxnLst>
                  <a:cxn ang="0">
                    <a:pos x="T0" y="T1"/>
                  </a:cxn>
                  <a:cxn ang="0">
                    <a:pos x="T2" y="T3"/>
                  </a:cxn>
                  <a:cxn ang="0">
                    <a:pos x="T4" y="T5"/>
                  </a:cxn>
                  <a:cxn ang="0">
                    <a:pos x="T6" y="T7"/>
                  </a:cxn>
                  <a:cxn ang="0">
                    <a:pos x="T8" y="T9"/>
                  </a:cxn>
                  <a:cxn ang="0">
                    <a:pos x="T10" y="T11"/>
                  </a:cxn>
                </a:cxnLst>
                <a:rect l="0" t="0" r="r" b="b"/>
                <a:pathLst>
                  <a:path w="7" h="7">
                    <a:moveTo>
                      <a:pt x="7" y="3"/>
                    </a:moveTo>
                    <a:cubicBezTo>
                      <a:pt x="7" y="0"/>
                      <a:pt x="0" y="2"/>
                      <a:pt x="0" y="2"/>
                    </a:cubicBezTo>
                    <a:cubicBezTo>
                      <a:pt x="0" y="3"/>
                      <a:pt x="2" y="3"/>
                      <a:pt x="3" y="4"/>
                    </a:cubicBezTo>
                    <a:cubicBezTo>
                      <a:pt x="3" y="4"/>
                      <a:pt x="5" y="7"/>
                      <a:pt x="5" y="5"/>
                    </a:cubicBezTo>
                    <a:cubicBezTo>
                      <a:pt x="5" y="5"/>
                      <a:pt x="4" y="4"/>
                      <a:pt x="4" y="3"/>
                    </a:cubicBezTo>
                    <a:cubicBezTo>
                      <a:pt x="5" y="3"/>
                      <a:pt x="6" y="3"/>
                      <a:pt x="7" y="3"/>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220" name="Freeform 4720"/>
              <p:cNvSpPr>
                <a:spLocks/>
              </p:cNvSpPr>
              <p:nvPr/>
            </p:nvSpPr>
            <p:spPr bwMode="auto">
              <a:xfrm>
                <a:off x="4017" y="3725"/>
                <a:ext cx="0" cy="1"/>
              </a:xfrm>
              <a:custGeom>
                <a:avLst/>
                <a:gdLst>
                  <a:gd name="T0" fmla="*/ 3 w 6"/>
                  <a:gd name="T1" fmla="*/ 2 h 4"/>
                  <a:gd name="T2" fmla="*/ 2 w 6"/>
                  <a:gd name="T3" fmla="*/ 0 h 4"/>
                  <a:gd name="T4" fmla="*/ 3 w 6"/>
                  <a:gd name="T5" fmla="*/ 2 h 4"/>
                </a:gdLst>
                <a:ahLst/>
                <a:cxnLst>
                  <a:cxn ang="0">
                    <a:pos x="T0" y="T1"/>
                  </a:cxn>
                  <a:cxn ang="0">
                    <a:pos x="T2" y="T3"/>
                  </a:cxn>
                  <a:cxn ang="0">
                    <a:pos x="T4" y="T5"/>
                  </a:cxn>
                </a:cxnLst>
                <a:rect l="0" t="0" r="r" b="b"/>
                <a:pathLst>
                  <a:path w="6" h="4">
                    <a:moveTo>
                      <a:pt x="3" y="2"/>
                    </a:moveTo>
                    <a:cubicBezTo>
                      <a:pt x="6" y="4"/>
                      <a:pt x="3" y="0"/>
                      <a:pt x="2" y="0"/>
                    </a:cubicBezTo>
                    <a:cubicBezTo>
                      <a:pt x="0" y="0"/>
                      <a:pt x="2" y="2"/>
                      <a:pt x="3" y="2"/>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221" name="Freeform 4721"/>
              <p:cNvSpPr>
                <a:spLocks/>
              </p:cNvSpPr>
              <p:nvPr/>
            </p:nvSpPr>
            <p:spPr bwMode="auto">
              <a:xfrm>
                <a:off x="4014" y="3725"/>
                <a:ext cx="1" cy="1"/>
              </a:xfrm>
              <a:custGeom>
                <a:avLst/>
                <a:gdLst>
                  <a:gd name="T0" fmla="*/ 0 w 5"/>
                  <a:gd name="T1" fmla="*/ 4 h 4"/>
                  <a:gd name="T2" fmla="*/ 2 w 5"/>
                  <a:gd name="T3" fmla="*/ 2 h 4"/>
                  <a:gd name="T4" fmla="*/ 4 w 5"/>
                  <a:gd name="T5" fmla="*/ 2 h 4"/>
                  <a:gd name="T6" fmla="*/ 2 w 5"/>
                  <a:gd name="T7" fmla="*/ 0 h 4"/>
                  <a:gd name="T8" fmla="*/ 0 w 5"/>
                  <a:gd name="T9" fmla="*/ 4 h 4"/>
                </a:gdLst>
                <a:ahLst/>
                <a:cxnLst>
                  <a:cxn ang="0">
                    <a:pos x="T0" y="T1"/>
                  </a:cxn>
                  <a:cxn ang="0">
                    <a:pos x="T2" y="T3"/>
                  </a:cxn>
                  <a:cxn ang="0">
                    <a:pos x="T4" y="T5"/>
                  </a:cxn>
                  <a:cxn ang="0">
                    <a:pos x="T6" y="T7"/>
                  </a:cxn>
                  <a:cxn ang="0">
                    <a:pos x="T8" y="T9"/>
                  </a:cxn>
                </a:cxnLst>
                <a:rect l="0" t="0" r="r" b="b"/>
                <a:pathLst>
                  <a:path w="5" h="4">
                    <a:moveTo>
                      <a:pt x="0" y="4"/>
                    </a:moveTo>
                    <a:cubicBezTo>
                      <a:pt x="0" y="4"/>
                      <a:pt x="2" y="2"/>
                      <a:pt x="2" y="2"/>
                    </a:cubicBezTo>
                    <a:cubicBezTo>
                      <a:pt x="2" y="2"/>
                      <a:pt x="4" y="2"/>
                      <a:pt x="4" y="2"/>
                    </a:cubicBezTo>
                    <a:cubicBezTo>
                      <a:pt x="5" y="1"/>
                      <a:pt x="3" y="0"/>
                      <a:pt x="2" y="0"/>
                    </a:cubicBezTo>
                    <a:cubicBezTo>
                      <a:pt x="1" y="0"/>
                      <a:pt x="1" y="2"/>
                      <a:pt x="0" y="4"/>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222" name="Freeform 4722"/>
              <p:cNvSpPr>
                <a:spLocks/>
              </p:cNvSpPr>
              <p:nvPr/>
            </p:nvSpPr>
            <p:spPr bwMode="auto">
              <a:xfrm>
                <a:off x="4024" y="3728"/>
                <a:ext cx="2" cy="1"/>
              </a:xfrm>
              <a:custGeom>
                <a:avLst/>
                <a:gdLst>
                  <a:gd name="T0" fmla="*/ 5 w 12"/>
                  <a:gd name="T1" fmla="*/ 9 h 12"/>
                  <a:gd name="T2" fmla="*/ 10 w 12"/>
                  <a:gd name="T3" fmla="*/ 4 h 12"/>
                  <a:gd name="T4" fmla="*/ 1 w 12"/>
                  <a:gd name="T5" fmla="*/ 4 h 12"/>
                  <a:gd name="T6" fmla="*/ 0 w 12"/>
                  <a:gd name="T7" fmla="*/ 8 h 12"/>
                  <a:gd name="T8" fmla="*/ 5 w 12"/>
                  <a:gd name="T9" fmla="*/ 9 h 12"/>
                </a:gdLst>
                <a:ahLst/>
                <a:cxnLst>
                  <a:cxn ang="0">
                    <a:pos x="T0" y="T1"/>
                  </a:cxn>
                  <a:cxn ang="0">
                    <a:pos x="T2" y="T3"/>
                  </a:cxn>
                  <a:cxn ang="0">
                    <a:pos x="T4" y="T5"/>
                  </a:cxn>
                  <a:cxn ang="0">
                    <a:pos x="T6" y="T7"/>
                  </a:cxn>
                  <a:cxn ang="0">
                    <a:pos x="T8" y="T9"/>
                  </a:cxn>
                </a:cxnLst>
                <a:rect l="0" t="0" r="r" b="b"/>
                <a:pathLst>
                  <a:path w="12" h="12">
                    <a:moveTo>
                      <a:pt x="5" y="9"/>
                    </a:moveTo>
                    <a:cubicBezTo>
                      <a:pt x="8" y="9"/>
                      <a:pt x="12" y="8"/>
                      <a:pt x="10" y="4"/>
                    </a:cubicBezTo>
                    <a:cubicBezTo>
                      <a:pt x="8" y="1"/>
                      <a:pt x="2" y="0"/>
                      <a:pt x="1" y="4"/>
                    </a:cubicBezTo>
                    <a:cubicBezTo>
                      <a:pt x="1" y="6"/>
                      <a:pt x="0" y="7"/>
                      <a:pt x="0" y="8"/>
                    </a:cubicBezTo>
                    <a:cubicBezTo>
                      <a:pt x="0" y="12"/>
                      <a:pt x="3" y="10"/>
                      <a:pt x="5" y="9"/>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223" name="Freeform 4723"/>
              <p:cNvSpPr>
                <a:spLocks/>
              </p:cNvSpPr>
              <p:nvPr/>
            </p:nvSpPr>
            <p:spPr bwMode="auto">
              <a:xfrm>
                <a:off x="4049" y="3767"/>
                <a:ext cx="4" cy="3"/>
              </a:xfrm>
              <a:custGeom>
                <a:avLst/>
                <a:gdLst>
                  <a:gd name="T0" fmla="*/ 3 w 32"/>
                  <a:gd name="T1" fmla="*/ 10 h 21"/>
                  <a:gd name="T2" fmla="*/ 1 w 32"/>
                  <a:gd name="T3" fmla="*/ 20 h 21"/>
                  <a:gd name="T4" fmla="*/ 7 w 32"/>
                  <a:gd name="T5" fmla="*/ 17 h 21"/>
                  <a:gd name="T6" fmla="*/ 16 w 32"/>
                  <a:gd name="T7" fmla="*/ 13 h 21"/>
                  <a:gd name="T8" fmla="*/ 21 w 32"/>
                  <a:gd name="T9" fmla="*/ 16 h 21"/>
                  <a:gd name="T10" fmla="*/ 26 w 32"/>
                  <a:gd name="T11" fmla="*/ 15 h 21"/>
                  <a:gd name="T12" fmla="*/ 29 w 32"/>
                  <a:gd name="T13" fmla="*/ 14 h 21"/>
                  <a:gd name="T14" fmla="*/ 30 w 32"/>
                  <a:gd name="T15" fmla="*/ 13 h 21"/>
                  <a:gd name="T16" fmla="*/ 32 w 32"/>
                  <a:gd name="T17" fmla="*/ 12 h 21"/>
                  <a:gd name="T18" fmla="*/ 32 w 32"/>
                  <a:gd name="T19" fmla="*/ 9 h 21"/>
                  <a:gd name="T20" fmla="*/ 29 w 32"/>
                  <a:gd name="T21" fmla="*/ 8 h 21"/>
                  <a:gd name="T22" fmla="*/ 26 w 32"/>
                  <a:gd name="T23" fmla="*/ 2 h 21"/>
                  <a:gd name="T24" fmla="*/ 23 w 32"/>
                  <a:gd name="T25" fmla="*/ 2 h 21"/>
                  <a:gd name="T26" fmla="*/ 20 w 32"/>
                  <a:gd name="T27" fmla="*/ 2 h 21"/>
                  <a:gd name="T28" fmla="*/ 19 w 32"/>
                  <a:gd name="T29" fmla="*/ 3 h 21"/>
                  <a:gd name="T30" fmla="*/ 17 w 32"/>
                  <a:gd name="T31" fmla="*/ 4 h 21"/>
                  <a:gd name="T32" fmla="*/ 17 w 32"/>
                  <a:gd name="T33" fmla="*/ 6 h 21"/>
                  <a:gd name="T34" fmla="*/ 11 w 32"/>
                  <a:gd name="T35" fmla="*/ 6 h 21"/>
                  <a:gd name="T36" fmla="*/ 3 w 32"/>
                  <a:gd name="T37" fmla="*/ 1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2" h="21">
                    <a:moveTo>
                      <a:pt x="3" y="10"/>
                    </a:moveTo>
                    <a:cubicBezTo>
                      <a:pt x="2" y="13"/>
                      <a:pt x="0" y="17"/>
                      <a:pt x="1" y="20"/>
                    </a:cubicBezTo>
                    <a:cubicBezTo>
                      <a:pt x="1" y="21"/>
                      <a:pt x="7" y="17"/>
                      <a:pt x="7" y="17"/>
                    </a:cubicBezTo>
                    <a:cubicBezTo>
                      <a:pt x="10" y="15"/>
                      <a:pt x="13" y="14"/>
                      <a:pt x="16" y="13"/>
                    </a:cubicBezTo>
                    <a:cubicBezTo>
                      <a:pt x="20" y="13"/>
                      <a:pt x="19" y="15"/>
                      <a:pt x="21" y="16"/>
                    </a:cubicBezTo>
                    <a:cubicBezTo>
                      <a:pt x="22" y="17"/>
                      <a:pt x="26" y="18"/>
                      <a:pt x="26" y="15"/>
                    </a:cubicBezTo>
                    <a:cubicBezTo>
                      <a:pt x="27" y="15"/>
                      <a:pt x="28" y="15"/>
                      <a:pt x="29" y="14"/>
                    </a:cubicBezTo>
                    <a:cubicBezTo>
                      <a:pt x="29" y="15"/>
                      <a:pt x="30" y="13"/>
                      <a:pt x="30" y="13"/>
                    </a:cubicBezTo>
                    <a:cubicBezTo>
                      <a:pt x="31" y="13"/>
                      <a:pt x="31" y="12"/>
                      <a:pt x="32" y="12"/>
                    </a:cubicBezTo>
                    <a:cubicBezTo>
                      <a:pt x="32" y="11"/>
                      <a:pt x="32" y="10"/>
                      <a:pt x="32" y="9"/>
                    </a:cubicBezTo>
                    <a:cubicBezTo>
                      <a:pt x="31" y="8"/>
                      <a:pt x="30" y="9"/>
                      <a:pt x="29" y="8"/>
                    </a:cubicBezTo>
                    <a:cubicBezTo>
                      <a:pt x="27" y="5"/>
                      <a:pt x="30" y="3"/>
                      <a:pt x="26" y="2"/>
                    </a:cubicBezTo>
                    <a:cubicBezTo>
                      <a:pt x="26" y="1"/>
                      <a:pt x="24" y="2"/>
                      <a:pt x="23" y="2"/>
                    </a:cubicBezTo>
                    <a:cubicBezTo>
                      <a:pt x="22" y="1"/>
                      <a:pt x="21" y="0"/>
                      <a:pt x="20" y="2"/>
                    </a:cubicBezTo>
                    <a:cubicBezTo>
                      <a:pt x="19" y="3"/>
                      <a:pt x="20" y="3"/>
                      <a:pt x="19" y="3"/>
                    </a:cubicBezTo>
                    <a:cubicBezTo>
                      <a:pt x="19" y="4"/>
                      <a:pt x="18" y="4"/>
                      <a:pt x="17" y="4"/>
                    </a:cubicBezTo>
                    <a:cubicBezTo>
                      <a:pt x="17" y="5"/>
                      <a:pt x="17" y="6"/>
                      <a:pt x="17" y="6"/>
                    </a:cubicBezTo>
                    <a:cubicBezTo>
                      <a:pt x="16" y="7"/>
                      <a:pt x="13" y="6"/>
                      <a:pt x="11" y="6"/>
                    </a:cubicBezTo>
                    <a:cubicBezTo>
                      <a:pt x="8" y="7"/>
                      <a:pt x="5" y="7"/>
                      <a:pt x="3" y="10"/>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224" name="Freeform 4724"/>
              <p:cNvSpPr>
                <a:spLocks/>
              </p:cNvSpPr>
              <p:nvPr/>
            </p:nvSpPr>
            <p:spPr bwMode="auto">
              <a:xfrm>
                <a:off x="4051" y="3767"/>
                <a:ext cx="3" cy="1"/>
              </a:xfrm>
              <a:custGeom>
                <a:avLst/>
                <a:gdLst>
                  <a:gd name="T0" fmla="*/ 13 w 18"/>
                  <a:gd name="T1" fmla="*/ 8 h 9"/>
                  <a:gd name="T2" fmla="*/ 17 w 18"/>
                  <a:gd name="T3" fmla="*/ 5 h 9"/>
                  <a:gd name="T4" fmla="*/ 14 w 18"/>
                  <a:gd name="T5" fmla="*/ 4 h 9"/>
                  <a:gd name="T6" fmla="*/ 14 w 18"/>
                  <a:gd name="T7" fmla="*/ 3 h 9"/>
                  <a:gd name="T8" fmla="*/ 11 w 18"/>
                  <a:gd name="T9" fmla="*/ 2 h 9"/>
                  <a:gd name="T10" fmla="*/ 8 w 18"/>
                  <a:gd name="T11" fmla="*/ 1 h 9"/>
                  <a:gd name="T12" fmla="*/ 1 w 18"/>
                  <a:gd name="T13" fmla="*/ 2 h 9"/>
                  <a:gd name="T14" fmla="*/ 4 w 18"/>
                  <a:gd name="T15" fmla="*/ 2 h 9"/>
                  <a:gd name="T16" fmla="*/ 12 w 18"/>
                  <a:gd name="T17" fmla="*/ 6 h 9"/>
                  <a:gd name="T18" fmla="*/ 13 w 18"/>
                  <a:gd name="T19" fmla="*/ 8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 h="9">
                    <a:moveTo>
                      <a:pt x="13" y="8"/>
                    </a:moveTo>
                    <a:cubicBezTo>
                      <a:pt x="15" y="9"/>
                      <a:pt x="18" y="6"/>
                      <a:pt x="17" y="5"/>
                    </a:cubicBezTo>
                    <a:cubicBezTo>
                      <a:pt x="17" y="4"/>
                      <a:pt x="15" y="4"/>
                      <a:pt x="14" y="4"/>
                    </a:cubicBezTo>
                    <a:cubicBezTo>
                      <a:pt x="14" y="3"/>
                      <a:pt x="14" y="3"/>
                      <a:pt x="14" y="3"/>
                    </a:cubicBezTo>
                    <a:cubicBezTo>
                      <a:pt x="13" y="2"/>
                      <a:pt x="12" y="2"/>
                      <a:pt x="11" y="2"/>
                    </a:cubicBezTo>
                    <a:cubicBezTo>
                      <a:pt x="10" y="1"/>
                      <a:pt x="10" y="1"/>
                      <a:pt x="8" y="1"/>
                    </a:cubicBezTo>
                    <a:cubicBezTo>
                      <a:pt x="7" y="1"/>
                      <a:pt x="0" y="0"/>
                      <a:pt x="1" y="2"/>
                    </a:cubicBezTo>
                    <a:cubicBezTo>
                      <a:pt x="2" y="2"/>
                      <a:pt x="3" y="1"/>
                      <a:pt x="4" y="2"/>
                    </a:cubicBezTo>
                    <a:cubicBezTo>
                      <a:pt x="8" y="2"/>
                      <a:pt x="12" y="1"/>
                      <a:pt x="12" y="6"/>
                    </a:cubicBezTo>
                    <a:cubicBezTo>
                      <a:pt x="12" y="7"/>
                      <a:pt x="12" y="8"/>
                      <a:pt x="13" y="8"/>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225" name="Freeform 4725"/>
              <p:cNvSpPr>
                <a:spLocks/>
              </p:cNvSpPr>
              <p:nvPr/>
            </p:nvSpPr>
            <p:spPr bwMode="auto">
              <a:xfrm>
                <a:off x="4054" y="3768"/>
                <a:ext cx="0" cy="1"/>
              </a:xfrm>
              <a:custGeom>
                <a:avLst/>
                <a:gdLst>
                  <a:gd name="T0" fmla="*/ 1 w 6"/>
                  <a:gd name="T1" fmla="*/ 3 h 8"/>
                  <a:gd name="T2" fmla="*/ 0 w 6"/>
                  <a:gd name="T3" fmla="*/ 8 h 8"/>
                  <a:gd name="T4" fmla="*/ 2 w 6"/>
                  <a:gd name="T5" fmla="*/ 7 h 8"/>
                  <a:gd name="T6" fmla="*/ 4 w 6"/>
                  <a:gd name="T7" fmla="*/ 7 h 8"/>
                  <a:gd name="T8" fmla="*/ 6 w 6"/>
                  <a:gd name="T9" fmla="*/ 2 h 8"/>
                  <a:gd name="T10" fmla="*/ 1 w 6"/>
                  <a:gd name="T11" fmla="*/ 3 h 8"/>
                </a:gdLst>
                <a:ahLst/>
                <a:cxnLst>
                  <a:cxn ang="0">
                    <a:pos x="T0" y="T1"/>
                  </a:cxn>
                  <a:cxn ang="0">
                    <a:pos x="T2" y="T3"/>
                  </a:cxn>
                  <a:cxn ang="0">
                    <a:pos x="T4" y="T5"/>
                  </a:cxn>
                  <a:cxn ang="0">
                    <a:pos x="T6" y="T7"/>
                  </a:cxn>
                  <a:cxn ang="0">
                    <a:pos x="T8" y="T9"/>
                  </a:cxn>
                  <a:cxn ang="0">
                    <a:pos x="T10" y="T11"/>
                  </a:cxn>
                </a:cxnLst>
                <a:rect l="0" t="0" r="r" b="b"/>
                <a:pathLst>
                  <a:path w="6" h="8">
                    <a:moveTo>
                      <a:pt x="1" y="3"/>
                    </a:moveTo>
                    <a:cubicBezTo>
                      <a:pt x="0" y="4"/>
                      <a:pt x="0" y="7"/>
                      <a:pt x="0" y="8"/>
                    </a:cubicBezTo>
                    <a:cubicBezTo>
                      <a:pt x="2" y="8"/>
                      <a:pt x="1" y="7"/>
                      <a:pt x="2" y="7"/>
                    </a:cubicBezTo>
                    <a:cubicBezTo>
                      <a:pt x="2" y="6"/>
                      <a:pt x="3" y="7"/>
                      <a:pt x="4" y="7"/>
                    </a:cubicBezTo>
                    <a:cubicBezTo>
                      <a:pt x="3" y="6"/>
                      <a:pt x="6" y="2"/>
                      <a:pt x="6" y="2"/>
                    </a:cubicBezTo>
                    <a:cubicBezTo>
                      <a:pt x="5" y="0"/>
                      <a:pt x="2" y="2"/>
                      <a:pt x="1" y="3"/>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226" name="Freeform 4726"/>
              <p:cNvSpPr>
                <a:spLocks/>
              </p:cNvSpPr>
              <p:nvPr/>
            </p:nvSpPr>
            <p:spPr bwMode="auto">
              <a:xfrm>
                <a:off x="4051" y="3767"/>
                <a:ext cx="3" cy="0"/>
              </a:xfrm>
              <a:custGeom>
                <a:avLst/>
                <a:gdLst>
                  <a:gd name="T0" fmla="*/ 2 w 15"/>
                  <a:gd name="T1" fmla="*/ 1 h 3"/>
                  <a:gd name="T2" fmla="*/ 3 w 15"/>
                  <a:gd name="T3" fmla="*/ 2 h 3"/>
                  <a:gd name="T4" fmla="*/ 14 w 15"/>
                  <a:gd name="T5" fmla="*/ 3 h 3"/>
                  <a:gd name="T6" fmla="*/ 2 w 15"/>
                  <a:gd name="T7" fmla="*/ 1 h 3"/>
                </a:gdLst>
                <a:ahLst/>
                <a:cxnLst>
                  <a:cxn ang="0">
                    <a:pos x="T0" y="T1"/>
                  </a:cxn>
                  <a:cxn ang="0">
                    <a:pos x="T2" y="T3"/>
                  </a:cxn>
                  <a:cxn ang="0">
                    <a:pos x="T4" y="T5"/>
                  </a:cxn>
                  <a:cxn ang="0">
                    <a:pos x="T6" y="T7"/>
                  </a:cxn>
                </a:cxnLst>
                <a:rect l="0" t="0" r="r" b="b"/>
                <a:pathLst>
                  <a:path w="15" h="3">
                    <a:moveTo>
                      <a:pt x="2" y="1"/>
                    </a:moveTo>
                    <a:cubicBezTo>
                      <a:pt x="0" y="1"/>
                      <a:pt x="1" y="2"/>
                      <a:pt x="3" y="2"/>
                    </a:cubicBezTo>
                    <a:cubicBezTo>
                      <a:pt x="7" y="2"/>
                      <a:pt x="10" y="2"/>
                      <a:pt x="14" y="3"/>
                    </a:cubicBezTo>
                    <a:cubicBezTo>
                      <a:pt x="15" y="0"/>
                      <a:pt x="4" y="0"/>
                      <a:pt x="2" y="1"/>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227" name="Freeform 4727"/>
              <p:cNvSpPr>
                <a:spLocks/>
              </p:cNvSpPr>
              <p:nvPr/>
            </p:nvSpPr>
            <p:spPr bwMode="auto">
              <a:xfrm>
                <a:off x="4053" y="3767"/>
                <a:ext cx="1" cy="0"/>
              </a:xfrm>
              <a:custGeom>
                <a:avLst/>
                <a:gdLst>
                  <a:gd name="T0" fmla="*/ 1 w 5"/>
                  <a:gd name="T1" fmla="*/ 4 h 4"/>
                  <a:gd name="T2" fmla="*/ 5 w 5"/>
                  <a:gd name="T3" fmla="*/ 1 h 4"/>
                  <a:gd name="T4" fmla="*/ 1 w 5"/>
                  <a:gd name="T5" fmla="*/ 4 h 4"/>
                </a:gdLst>
                <a:ahLst/>
                <a:cxnLst>
                  <a:cxn ang="0">
                    <a:pos x="T0" y="T1"/>
                  </a:cxn>
                  <a:cxn ang="0">
                    <a:pos x="T2" y="T3"/>
                  </a:cxn>
                  <a:cxn ang="0">
                    <a:pos x="T4" y="T5"/>
                  </a:cxn>
                </a:cxnLst>
                <a:rect l="0" t="0" r="r" b="b"/>
                <a:pathLst>
                  <a:path w="5" h="4">
                    <a:moveTo>
                      <a:pt x="1" y="4"/>
                    </a:moveTo>
                    <a:cubicBezTo>
                      <a:pt x="1" y="4"/>
                      <a:pt x="5" y="3"/>
                      <a:pt x="5" y="1"/>
                    </a:cubicBezTo>
                    <a:cubicBezTo>
                      <a:pt x="4" y="0"/>
                      <a:pt x="0" y="3"/>
                      <a:pt x="1" y="4"/>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228" name="Freeform 4728"/>
              <p:cNvSpPr>
                <a:spLocks/>
              </p:cNvSpPr>
              <p:nvPr/>
            </p:nvSpPr>
            <p:spPr bwMode="auto">
              <a:xfrm>
                <a:off x="4051" y="3766"/>
                <a:ext cx="3" cy="1"/>
              </a:xfrm>
              <a:custGeom>
                <a:avLst/>
                <a:gdLst>
                  <a:gd name="T0" fmla="*/ 18 w 20"/>
                  <a:gd name="T1" fmla="*/ 2 h 4"/>
                  <a:gd name="T2" fmla="*/ 16 w 20"/>
                  <a:gd name="T3" fmla="*/ 1 h 4"/>
                  <a:gd name="T4" fmla="*/ 13 w 20"/>
                  <a:gd name="T5" fmla="*/ 1 h 4"/>
                  <a:gd name="T6" fmla="*/ 9 w 20"/>
                  <a:gd name="T7" fmla="*/ 0 h 4"/>
                  <a:gd name="T8" fmla="*/ 0 w 20"/>
                  <a:gd name="T9" fmla="*/ 1 h 4"/>
                  <a:gd name="T10" fmla="*/ 3 w 20"/>
                  <a:gd name="T11" fmla="*/ 2 h 4"/>
                  <a:gd name="T12" fmla="*/ 7 w 20"/>
                  <a:gd name="T13" fmla="*/ 2 h 4"/>
                  <a:gd name="T14" fmla="*/ 14 w 20"/>
                  <a:gd name="T15" fmla="*/ 2 h 4"/>
                  <a:gd name="T16" fmla="*/ 20 w 20"/>
                  <a:gd name="T17" fmla="*/ 3 h 4"/>
                  <a:gd name="T18" fmla="*/ 18 w 20"/>
                  <a:gd name="T19"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4">
                    <a:moveTo>
                      <a:pt x="18" y="2"/>
                    </a:moveTo>
                    <a:cubicBezTo>
                      <a:pt x="17" y="2"/>
                      <a:pt x="16" y="1"/>
                      <a:pt x="16" y="1"/>
                    </a:cubicBezTo>
                    <a:cubicBezTo>
                      <a:pt x="15" y="1"/>
                      <a:pt x="14" y="1"/>
                      <a:pt x="13" y="1"/>
                    </a:cubicBezTo>
                    <a:cubicBezTo>
                      <a:pt x="11" y="1"/>
                      <a:pt x="10" y="0"/>
                      <a:pt x="9" y="0"/>
                    </a:cubicBezTo>
                    <a:cubicBezTo>
                      <a:pt x="6" y="0"/>
                      <a:pt x="3" y="1"/>
                      <a:pt x="0" y="1"/>
                    </a:cubicBezTo>
                    <a:cubicBezTo>
                      <a:pt x="0" y="2"/>
                      <a:pt x="2" y="2"/>
                      <a:pt x="3" y="2"/>
                    </a:cubicBezTo>
                    <a:cubicBezTo>
                      <a:pt x="4" y="2"/>
                      <a:pt x="6" y="2"/>
                      <a:pt x="7" y="2"/>
                    </a:cubicBezTo>
                    <a:cubicBezTo>
                      <a:pt x="10" y="2"/>
                      <a:pt x="12" y="2"/>
                      <a:pt x="14" y="2"/>
                    </a:cubicBezTo>
                    <a:cubicBezTo>
                      <a:pt x="16" y="3"/>
                      <a:pt x="18" y="4"/>
                      <a:pt x="20" y="3"/>
                    </a:cubicBezTo>
                    <a:cubicBezTo>
                      <a:pt x="19" y="3"/>
                      <a:pt x="19" y="2"/>
                      <a:pt x="18" y="2"/>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229" name="Freeform 4729"/>
              <p:cNvSpPr>
                <a:spLocks/>
              </p:cNvSpPr>
              <p:nvPr/>
            </p:nvSpPr>
            <p:spPr bwMode="auto">
              <a:xfrm>
                <a:off x="4051" y="3766"/>
                <a:ext cx="1" cy="0"/>
              </a:xfrm>
              <a:custGeom>
                <a:avLst/>
                <a:gdLst>
                  <a:gd name="T0" fmla="*/ 5 w 11"/>
                  <a:gd name="T1" fmla="*/ 1 h 3"/>
                  <a:gd name="T2" fmla="*/ 1 w 11"/>
                  <a:gd name="T3" fmla="*/ 2 h 3"/>
                  <a:gd name="T4" fmla="*/ 3 w 11"/>
                  <a:gd name="T5" fmla="*/ 2 h 3"/>
                  <a:gd name="T6" fmla="*/ 11 w 11"/>
                  <a:gd name="T7" fmla="*/ 2 h 3"/>
                  <a:gd name="T8" fmla="*/ 5 w 11"/>
                  <a:gd name="T9" fmla="*/ 1 h 3"/>
                </a:gdLst>
                <a:ahLst/>
                <a:cxnLst>
                  <a:cxn ang="0">
                    <a:pos x="T0" y="T1"/>
                  </a:cxn>
                  <a:cxn ang="0">
                    <a:pos x="T2" y="T3"/>
                  </a:cxn>
                  <a:cxn ang="0">
                    <a:pos x="T4" y="T5"/>
                  </a:cxn>
                  <a:cxn ang="0">
                    <a:pos x="T6" y="T7"/>
                  </a:cxn>
                  <a:cxn ang="0">
                    <a:pos x="T8" y="T9"/>
                  </a:cxn>
                </a:cxnLst>
                <a:rect l="0" t="0" r="r" b="b"/>
                <a:pathLst>
                  <a:path w="11" h="3">
                    <a:moveTo>
                      <a:pt x="5" y="1"/>
                    </a:moveTo>
                    <a:cubicBezTo>
                      <a:pt x="4" y="1"/>
                      <a:pt x="1" y="0"/>
                      <a:pt x="1" y="2"/>
                    </a:cubicBezTo>
                    <a:cubicBezTo>
                      <a:pt x="0" y="3"/>
                      <a:pt x="3" y="2"/>
                      <a:pt x="3" y="2"/>
                    </a:cubicBezTo>
                    <a:cubicBezTo>
                      <a:pt x="6" y="2"/>
                      <a:pt x="8" y="3"/>
                      <a:pt x="11" y="2"/>
                    </a:cubicBezTo>
                    <a:cubicBezTo>
                      <a:pt x="10" y="0"/>
                      <a:pt x="7" y="1"/>
                      <a:pt x="5" y="1"/>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230" name="Freeform 4730"/>
              <p:cNvSpPr>
                <a:spLocks/>
              </p:cNvSpPr>
              <p:nvPr/>
            </p:nvSpPr>
            <p:spPr bwMode="auto">
              <a:xfrm>
                <a:off x="4060" y="3767"/>
                <a:ext cx="3" cy="2"/>
              </a:xfrm>
              <a:custGeom>
                <a:avLst/>
                <a:gdLst>
                  <a:gd name="T0" fmla="*/ 13 w 18"/>
                  <a:gd name="T1" fmla="*/ 4 h 19"/>
                  <a:gd name="T2" fmla="*/ 7 w 18"/>
                  <a:gd name="T3" fmla="*/ 6 h 19"/>
                  <a:gd name="T4" fmla="*/ 5 w 18"/>
                  <a:gd name="T5" fmla="*/ 7 h 19"/>
                  <a:gd name="T6" fmla="*/ 3 w 18"/>
                  <a:gd name="T7" fmla="*/ 7 h 19"/>
                  <a:gd name="T8" fmla="*/ 0 w 18"/>
                  <a:gd name="T9" fmla="*/ 11 h 19"/>
                  <a:gd name="T10" fmla="*/ 5 w 18"/>
                  <a:gd name="T11" fmla="*/ 9 h 19"/>
                  <a:gd name="T12" fmla="*/ 10 w 18"/>
                  <a:gd name="T13" fmla="*/ 8 h 19"/>
                  <a:gd name="T14" fmla="*/ 9 w 18"/>
                  <a:gd name="T15" fmla="*/ 10 h 19"/>
                  <a:gd name="T16" fmla="*/ 8 w 18"/>
                  <a:gd name="T17" fmla="*/ 13 h 19"/>
                  <a:gd name="T18" fmla="*/ 8 w 18"/>
                  <a:gd name="T19" fmla="*/ 19 h 19"/>
                  <a:gd name="T20" fmla="*/ 11 w 18"/>
                  <a:gd name="T21" fmla="*/ 13 h 19"/>
                  <a:gd name="T22" fmla="*/ 14 w 18"/>
                  <a:gd name="T23" fmla="*/ 7 h 19"/>
                  <a:gd name="T24" fmla="*/ 18 w 18"/>
                  <a:gd name="T25" fmla="*/ 4 h 19"/>
                  <a:gd name="T26" fmla="*/ 13 w 18"/>
                  <a:gd name="T27" fmla="*/ 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 h="19">
                    <a:moveTo>
                      <a:pt x="13" y="4"/>
                    </a:moveTo>
                    <a:cubicBezTo>
                      <a:pt x="11" y="5"/>
                      <a:pt x="9" y="4"/>
                      <a:pt x="7" y="6"/>
                    </a:cubicBezTo>
                    <a:cubicBezTo>
                      <a:pt x="6" y="6"/>
                      <a:pt x="6" y="7"/>
                      <a:pt x="5" y="7"/>
                    </a:cubicBezTo>
                    <a:cubicBezTo>
                      <a:pt x="4" y="7"/>
                      <a:pt x="3" y="6"/>
                      <a:pt x="3" y="7"/>
                    </a:cubicBezTo>
                    <a:cubicBezTo>
                      <a:pt x="1" y="7"/>
                      <a:pt x="0" y="10"/>
                      <a:pt x="0" y="11"/>
                    </a:cubicBezTo>
                    <a:cubicBezTo>
                      <a:pt x="1" y="10"/>
                      <a:pt x="3" y="9"/>
                      <a:pt x="5" y="9"/>
                    </a:cubicBezTo>
                    <a:cubicBezTo>
                      <a:pt x="6" y="8"/>
                      <a:pt x="10" y="6"/>
                      <a:pt x="10" y="8"/>
                    </a:cubicBezTo>
                    <a:cubicBezTo>
                      <a:pt x="10" y="9"/>
                      <a:pt x="9" y="9"/>
                      <a:pt x="9" y="10"/>
                    </a:cubicBezTo>
                    <a:cubicBezTo>
                      <a:pt x="8" y="11"/>
                      <a:pt x="8" y="12"/>
                      <a:pt x="8" y="13"/>
                    </a:cubicBezTo>
                    <a:cubicBezTo>
                      <a:pt x="8" y="15"/>
                      <a:pt x="8" y="17"/>
                      <a:pt x="8" y="19"/>
                    </a:cubicBezTo>
                    <a:cubicBezTo>
                      <a:pt x="10" y="18"/>
                      <a:pt x="10" y="15"/>
                      <a:pt x="11" y="13"/>
                    </a:cubicBezTo>
                    <a:cubicBezTo>
                      <a:pt x="11" y="10"/>
                      <a:pt x="11" y="9"/>
                      <a:pt x="14" y="7"/>
                    </a:cubicBezTo>
                    <a:cubicBezTo>
                      <a:pt x="15" y="7"/>
                      <a:pt x="18" y="5"/>
                      <a:pt x="18" y="4"/>
                    </a:cubicBezTo>
                    <a:cubicBezTo>
                      <a:pt x="18" y="0"/>
                      <a:pt x="14" y="4"/>
                      <a:pt x="13" y="4"/>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231" name="Freeform 4731"/>
              <p:cNvSpPr>
                <a:spLocks/>
              </p:cNvSpPr>
              <p:nvPr/>
            </p:nvSpPr>
            <p:spPr bwMode="auto">
              <a:xfrm>
                <a:off x="4056" y="3767"/>
                <a:ext cx="1" cy="1"/>
              </a:xfrm>
              <a:custGeom>
                <a:avLst/>
                <a:gdLst>
                  <a:gd name="T0" fmla="*/ 5 w 11"/>
                  <a:gd name="T1" fmla="*/ 2 h 8"/>
                  <a:gd name="T2" fmla="*/ 1 w 11"/>
                  <a:gd name="T3" fmla="*/ 3 h 8"/>
                  <a:gd name="T4" fmla="*/ 1 w 11"/>
                  <a:gd name="T5" fmla="*/ 6 h 8"/>
                  <a:gd name="T6" fmla="*/ 8 w 11"/>
                  <a:gd name="T7" fmla="*/ 3 h 8"/>
                  <a:gd name="T8" fmla="*/ 10 w 11"/>
                  <a:gd name="T9" fmla="*/ 1 h 8"/>
                  <a:gd name="T10" fmla="*/ 5 w 11"/>
                  <a:gd name="T11" fmla="*/ 2 h 8"/>
                </a:gdLst>
                <a:ahLst/>
                <a:cxnLst>
                  <a:cxn ang="0">
                    <a:pos x="T0" y="T1"/>
                  </a:cxn>
                  <a:cxn ang="0">
                    <a:pos x="T2" y="T3"/>
                  </a:cxn>
                  <a:cxn ang="0">
                    <a:pos x="T4" y="T5"/>
                  </a:cxn>
                  <a:cxn ang="0">
                    <a:pos x="T6" y="T7"/>
                  </a:cxn>
                  <a:cxn ang="0">
                    <a:pos x="T8" y="T9"/>
                  </a:cxn>
                  <a:cxn ang="0">
                    <a:pos x="T10" y="T11"/>
                  </a:cxn>
                </a:cxnLst>
                <a:rect l="0" t="0" r="r" b="b"/>
                <a:pathLst>
                  <a:path w="11" h="8">
                    <a:moveTo>
                      <a:pt x="5" y="2"/>
                    </a:moveTo>
                    <a:cubicBezTo>
                      <a:pt x="3" y="3"/>
                      <a:pt x="2" y="1"/>
                      <a:pt x="1" y="3"/>
                    </a:cubicBezTo>
                    <a:cubicBezTo>
                      <a:pt x="1" y="4"/>
                      <a:pt x="0" y="5"/>
                      <a:pt x="1" y="6"/>
                    </a:cubicBezTo>
                    <a:cubicBezTo>
                      <a:pt x="4" y="8"/>
                      <a:pt x="6" y="4"/>
                      <a:pt x="8" y="3"/>
                    </a:cubicBezTo>
                    <a:cubicBezTo>
                      <a:pt x="9" y="3"/>
                      <a:pt x="11" y="3"/>
                      <a:pt x="10" y="1"/>
                    </a:cubicBezTo>
                    <a:cubicBezTo>
                      <a:pt x="9" y="0"/>
                      <a:pt x="7" y="2"/>
                      <a:pt x="5" y="2"/>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232" name="Freeform 4732"/>
              <p:cNvSpPr>
                <a:spLocks/>
              </p:cNvSpPr>
              <p:nvPr/>
            </p:nvSpPr>
            <p:spPr bwMode="auto">
              <a:xfrm>
                <a:off x="4056" y="3768"/>
                <a:ext cx="4" cy="6"/>
              </a:xfrm>
              <a:custGeom>
                <a:avLst/>
                <a:gdLst>
                  <a:gd name="T0" fmla="*/ 13 w 30"/>
                  <a:gd name="T1" fmla="*/ 3 h 42"/>
                  <a:gd name="T2" fmla="*/ 17 w 30"/>
                  <a:gd name="T3" fmla="*/ 4 h 42"/>
                  <a:gd name="T4" fmla="*/ 14 w 30"/>
                  <a:gd name="T5" fmla="*/ 0 h 42"/>
                  <a:gd name="T6" fmla="*/ 10 w 30"/>
                  <a:gd name="T7" fmla="*/ 0 h 42"/>
                  <a:gd name="T8" fmla="*/ 8 w 30"/>
                  <a:gd name="T9" fmla="*/ 1 h 42"/>
                  <a:gd name="T10" fmla="*/ 8 w 30"/>
                  <a:gd name="T11" fmla="*/ 3 h 42"/>
                  <a:gd name="T12" fmla="*/ 6 w 30"/>
                  <a:gd name="T13" fmla="*/ 4 h 42"/>
                  <a:gd name="T14" fmla="*/ 8 w 30"/>
                  <a:gd name="T15" fmla="*/ 7 h 42"/>
                  <a:gd name="T16" fmla="*/ 5 w 30"/>
                  <a:gd name="T17" fmla="*/ 8 h 42"/>
                  <a:gd name="T18" fmla="*/ 6 w 30"/>
                  <a:gd name="T19" fmla="*/ 10 h 42"/>
                  <a:gd name="T20" fmla="*/ 6 w 30"/>
                  <a:gd name="T21" fmla="*/ 12 h 42"/>
                  <a:gd name="T22" fmla="*/ 8 w 30"/>
                  <a:gd name="T23" fmla="*/ 14 h 42"/>
                  <a:gd name="T24" fmla="*/ 2 w 30"/>
                  <a:gd name="T25" fmla="*/ 18 h 42"/>
                  <a:gd name="T26" fmla="*/ 7 w 30"/>
                  <a:gd name="T27" fmla="*/ 17 h 42"/>
                  <a:gd name="T28" fmla="*/ 7 w 30"/>
                  <a:gd name="T29" fmla="*/ 19 h 42"/>
                  <a:gd name="T30" fmla="*/ 8 w 30"/>
                  <a:gd name="T31" fmla="*/ 21 h 42"/>
                  <a:gd name="T32" fmla="*/ 5 w 30"/>
                  <a:gd name="T33" fmla="*/ 22 h 42"/>
                  <a:gd name="T34" fmla="*/ 2 w 30"/>
                  <a:gd name="T35" fmla="*/ 25 h 42"/>
                  <a:gd name="T36" fmla="*/ 2 w 30"/>
                  <a:gd name="T37" fmla="*/ 27 h 42"/>
                  <a:gd name="T38" fmla="*/ 2 w 30"/>
                  <a:gd name="T39" fmla="*/ 28 h 42"/>
                  <a:gd name="T40" fmla="*/ 3 w 30"/>
                  <a:gd name="T41" fmla="*/ 30 h 42"/>
                  <a:gd name="T42" fmla="*/ 6 w 30"/>
                  <a:gd name="T43" fmla="*/ 29 h 42"/>
                  <a:gd name="T44" fmla="*/ 6 w 30"/>
                  <a:gd name="T45" fmla="*/ 29 h 42"/>
                  <a:gd name="T46" fmla="*/ 11 w 30"/>
                  <a:gd name="T47" fmla="*/ 27 h 42"/>
                  <a:gd name="T48" fmla="*/ 14 w 30"/>
                  <a:gd name="T49" fmla="*/ 24 h 42"/>
                  <a:gd name="T50" fmla="*/ 7 w 30"/>
                  <a:gd name="T51" fmla="*/ 32 h 42"/>
                  <a:gd name="T52" fmla="*/ 10 w 30"/>
                  <a:gd name="T53" fmla="*/ 32 h 42"/>
                  <a:gd name="T54" fmla="*/ 10 w 30"/>
                  <a:gd name="T55" fmla="*/ 34 h 42"/>
                  <a:gd name="T56" fmla="*/ 10 w 30"/>
                  <a:gd name="T57" fmla="*/ 35 h 42"/>
                  <a:gd name="T58" fmla="*/ 11 w 30"/>
                  <a:gd name="T59" fmla="*/ 38 h 42"/>
                  <a:gd name="T60" fmla="*/ 10 w 30"/>
                  <a:gd name="T61" fmla="*/ 42 h 42"/>
                  <a:gd name="T62" fmla="*/ 12 w 30"/>
                  <a:gd name="T63" fmla="*/ 40 h 42"/>
                  <a:gd name="T64" fmla="*/ 14 w 30"/>
                  <a:gd name="T65" fmla="*/ 38 h 42"/>
                  <a:gd name="T66" fmla="*/ 17 w 30"/>
                  <a:gd name="T67" fmla="*/ 35 h 42"/>
                  <a:gd name="T68" fmla="*/ 17 w 30"/>
                  <a:gd name="T69" fmla="*/ 30 h 42"/>
                  <a:gd name="T70" fmla="*/ 17 w 30"/>
                  <a:gd name="T71" fmla="*/ 26 h 42"/>
                  <a:gd name="T72" fmla="*/ 17 w 30"/>
                  <a:gd name="T73" fmla="*/ 24 h 42"/>
                  <a:gd name="T74" fmla="*/ 15 w 30"/>
                  <a:gd name="T75" fmla="*/ 23 h 42"/>
                  <a:gd name="T76" fmla="*/ 18 w 30"/>
                  <a:gd name="T77" fmla="*/ 23 h 42"/>
                  <a:gd name="T78" fmla="*/ 25 w 30"/>
                  <a:gd name="T79" fmla="*/ 26 h 42"/>
                  <a:gd name="T80" fmla="*/ 30 w 30"/>
                  <a:gd name="T81" fmla="*/ 24 h 42"/>
                  <a:gd name="T82" fmla="*/ 26 w 30"/>
                  <a:gd name="T83" fmla="*/ 22 h 42"/>
                  <a:gd name="T84" fmla="*/ 23 w 30"/>
                  <a:gd name="T85" fmla="*/ 22 h 42"/>
                  <a:gd name="T86" fmla="*/ 22 w 30"/>
                  <a:gd name="T87" fmla="*/ 20 h 42"/>
                  <a:gd name="T88" fmla="*/ 20 w 30"/>
                  <a:gd name="T89" fmla="*/ 20 h 42"/>
                  <a:gd name="T90" fmla="*/ 18 w 30"/>
                  <a:gd name="T91" fmla="*/ 19 h 42"/>
                  <a:gd name="T92" fmla="*/ 15 w 30"/>
                  <a:gd name="T93" fmla="*/ 18 h 42"/>
                  <a:gd name="T94" fmla="*/ 13 w 30"/>
                  <a:gd name="T95" fmla="*/ 18 h 42"/>
                  <a:gd name="T96" fmla="*/ 15 w 30"/>
                  <a:gd name="T97" fmla="*/ 14 h 42"/>
                  <a:gd name="T98" fmla="*/ 12 w 30"/>
                  <a:gd name="T99" fmla="*/ 16 h 42"/>
                  <a:gd name="T100" fmla="*/ 11 w 30"/>
                  <a:gd name="T101" fmla="*/ 13 h 42"/>
                  <a:gd name="T102" fmla="*/ 10 w 30"/>
                  <a:gd name="T103" fmla="*/ 9 h 42"/>
                  <a:gd name="T104" fmla="*/ 12 w 30"/>
                  <a:gd name="T105" fmla="*/ 8 h 42"/>
                  <a:gd name="T106" fmla="*/ 11 w 30"/>
                  <a:gd name="T107" fmla="*/ 6 h 42"/>
                  <a:gd name="T108" fmla="*/ 11 w 30"/>
                  <a:gd name="T109" fmla="*/ 4 h 42"/>
                  <a:gd name="T110" fmla="*/ 13 w 30"/>
                  <a:gd name="T111" fmla="*/ 3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0" h="42">
                    <a:moveTo>
                      <a:pt x="13" y="3"/>
                    </a:moveTo>
                    <a:cubicBezTo>
                      <a:pt x="14" y="4"/>
                      <a:pt x="16" y="4"/>
                      <a:pt x="17" y="4"/>
                    </a:cubicBezTo>
                    <a:cubicBezTo>
                      <a:pt x="18" y="3"/>
                      <a:pt x="15" y="0"/>
                      <a:pt x="14" y="0"/>
                    </a:cubicBezTo>
                    <a:cubicBezTo>
                      <a:pt x="13" y="0"/>
                      <a:pt x="11" y="3"/>
                      <a:pt x="10" y="0"/>
                    </a:cubicBezTo>
                    <a:cubicBezTo>
                      <a:pt x="9" y="1"/>
                      <a:pt x="8" y="0"/>
                      <a:pt x="8" y="1"/>
                    </a:cubicBezTo>
                    <a:cubicBezTo>
                      <a:pt x="7" y="2"/>
                      <a:pt x="8" y="3"/>
                      <a:pt x="8" y="3"/>
                    </a:cubicBezTo>
                    <a:cubicBezTo>
                      <a:pt x="7" y="4"/>
                      <a:pt x="6" y="3"/>
                      <a:pt x="6" y="4"/>
                    </a:cubicBezTo>
                    <a:cubicBezTo>
                      <a:pt x="4" y="6"/>
                      <a:pt x="10" y="4"/>
                      <a:pt x="8" y="7"/>
                    </a:cubicBezTo>
                    <a:cubicBezTo>
                      <a:pt x="7" y="7"/>
                      <a:pt x="6" y="7"/>
                      <a:pt x="5" y="8"/>
                    </a:cubicBezTo>
                    <a:cubicBezTo>
                      <a:pt x="5" y="9"/>
                      <a:pt x="6" y="10"/>
                      <a:pt x="6" y="10"/>
                    </a:cubicBezTo>
                    <a:cubicBezTo>
                      <a:pt x="6" y="12"/>
                      <a:pt x="6" y="11"/>
                      <a:pt x="6" y="12"/>
                    </a:cubicBezTo>
                    <a:cubicBezTo>
                      <a:pt x="7" y="13"/>
                      <a:pt x="8" y="13"/>
                      <a:pt x="8" y="14"/>
                    </a:cubicBezTo>
                    <a:cubicBezTo>
                      <a:pt x="8" y="15"/>
                      <a:pt x="0" y="16"/>
                      <a:pt x="2" y="18"/>
                    </a:cubicBezTo>
                    <a:cubicBezTo>
                      <a:pt x="3" y="18"/>
                      <a:pt x="6" y="17"/>
                      <a:pt x="7" y="17"/>
                    </a:cubicBezTo>
                    <a:cubicBezTo>
                      <a:pt x="9" y="19"/>
                      <a:pt x="7" y="18"/>
                      <a:pt x="7" y="19"/>
                    </a:cubicBezTo>
                    <a:cubicBezTo>
                      <a:pt x="7" y="20"/>
                      <a:pt x="9" y="19"/>
                      <a:pt x="8" y="21"/>
                    </a:cubicBezTo>
                    <a:cubicBezTo>
                      <a:pt x="8" y="22"/>
                      <a:pt x="6" y="22"/>
                      <a:pt x="5" y="22"/>
                    </a:cubicBezTo>
                    <a:cubicBezTo>
                      <a:pt x="3" y="23"/>
                      <a:pt x="2" y="23"/>
                      <a:pt x="2" y="25"/>
                    </a:cubicBezTo>
                    <a:cubicBezTo>
                      <a:pt x="2" y="26"/>
                      <a:pt x="2" y="26"/>
                      <a:pt x="2" y="27"/>
                    </a:cubicBezTo>
                    <a:cubicBezTo>
                      <a:pt x="2" y="27"/>
                      <a:pt x="2" y="28"/>
                      <a:pt x="2" y="28"/>
                    </a:cubicBezTo>
                    <a:cubicBezTo>
                      <a:pt x="2" y="29"/>
                      <a:pt x="2" y="30"/>
                      <a:pt x="3" y="30"/>
                    </a:cubicBezTo>
                    <a:cubicBezTo>
                      <a:pt x="4" y="31"/>
                      <a:pt x="4" y="30"/>
                      <a:pt x="6" y="29"/>
                    </a:cubicBezTo>
                    <a:cubicBezTo>
                      <a:pt x="6" y="29"/>
                      <a:pt x="6" y="29"/>
                      <a:pt x="6" y="29"/>
                    </a:cubicBezTo>
                    <a:cubicBezTo>
                      <a:pt x="7" y="28"/>
                      <a:pt x="9" y="28"/>
                      <a:pt x="11" y="27"/>
                    </a:cubicBezTo>
                    <a:cubicBezTo>
                      <a:pt x="12" y="27"/>
                      <a:pt x="13" y="25"/>
                      <a:pt x="14" y="24"/>
                    </a:cubicBezTo>
                    <a:cubicBezTo>
                      <a:pt x="17" y="29"/>
                      <a:pt x="6" y="28"/>
                      <a:pt x="7" y="32"/>
                    </a:cubicBezTo>
                    <a:cubicBezTo>
                      <a:pt x="8" y="32"/>
                      <a:pt x="9" y="32"/>
                      <a:pt x="10" y="32"/>
                    </a:cubicBezTo>
                    <a:cubicBezTo>
                      <a:pt x="10" y="33"/>
                      <a:pt x="10" y="34"/>
                      <a:pt x="10" y="34"/>
                    </a:cubicBezTo>
                    <a:cubicBezTo>
                      <a:pt x="10" y="34"/>
                      <a:pt x="10" y="35"/>
                      <a:pt x="10" y="35"/>
                    </a:cubicBezTo>
                    <a:cubicBezTo>
                      <a:pt x="11" y="36"/>
                      <a:pt x="10" y="37"/>
                      <a:pt x="11" y="38"/>
                    </a:cubicBezTo>
                    <a:cubicBezTo>
                      <a:pt x="11" y="39"/>
                      <a:pt x="10" y="41"/>
                      <a:pt x="10" y="42"/>
                    </a:cubicBezTo>
                    <a:cubicBezTo>
                      <a:pt x="12" y="42"/>
                      <a:pt x="11" y="41"/>
                      <a:pt x="12" y="40"/>
                    </a:cubicBezTo>
                    <a:cubicBezTo>
                      <a:pt x="12" y="39"/>
                      <a:pt x="13" y="38"/>
                      <a:pt x="14" y="38"/>
                    </a:cubicBezTo>
                    <a:cubicBezTo>
                      <a:pt x="15" y="37"/>
                      <a:pt x="17" y="36"/>
                      <a:pt x="17" y="35"/>
                    </a:cubicBezTo>
                    <a:cubicBezTo>
                      <a:pt x="17" y="33"/>
                      <a:pt x="16" y="32"/>
                      <a:pt x="17" y="30"/>
                    </a:cubicBezTo>
                    <a:cubicBezTo>
                      <a:pt x="17" y="28"/>
                      <a:pt x="17" y="27"/>
                      <a:pt x="17" y="26"/>
                    </a:cubicBezTo>
                    <a:cubicBezTo>
                      <a:pt x="17" y="25"/>
                      <a:pt x="17" y="24"/>
                      <a:pt x="17" y="24"/>
                    </a:cubicBezTo>
                    <a:cubicBezTo>
                      <a:pt x="16" y="23"/>
                      <a:pt x="16" y="24"/>
                      <a:pt x="15" y="23"/>
                    </a:cubicBezTo>
                    <a:cubicBezTo>
                      <a:pt x="14" y="21"/>
                      <a:pt x="18" y="23"/>
                      <a:pt x="18" y="23"/>
                    </a:cubicBezTo>
                    <a:cubicBezTo>
                      <a:pt x="21" y="24"/>
                      <a:pt x="22" y="26"/>
                      <a:pt x="25" y="26"/>
                    </a:cubicBezTo>
                    <a:cubicBezTo>
                      <a:pt x="26" y="25"/>
                      <a:pt x="29" y="25"/>
                      <a:pt x="30" y="24"/>
                    </a:cubicBezTo>
                    <a:cubicBezTo>
                      <a:pt x="30" y="21"/>
                      <a:pt x="28" y="22"/>
                      <a:pt x="26" y="22"/>
                    </a:cubicBezTo>
                    <a:cubicBezTo>
                      <a:pt x="25" y="23"/>
                      <a:pt x="24" y="23"/>
                      <a:pt x="23" y="22"/>
                    </a:cubicBezTo>
                    <a:cubicBezTo>
                      <a:pt x="22" y="22"/>
                      <a:pt x="23" y="21"/>
                      <a:pt x="22" y="20"/>
                    </a:cubicBezTo>
                    <a:cubicBezTo>
                      <a:pt x="21" y="19"/>
                      <a:pt x="21" y="20"/>
                      <a:pt x="20" y="20"/>
                    </a:cubicBezTo>
                    <a:cubicBezTo>
                      <a:pt x="18" y="20"/>
                      <a:pt x="19" y="20"/>
                      <a:pt x="18" y="19"/>
                    </a:cubicBezTo>
                    <a:cubicBezTo>
                      <a:pt x="17" y="18"/>
                      <a:pt x="17" y="18"/>
                      <a:pt x="15" y="18"/>
                    </a:cubicBezTo>
                    <a:cubicBezTo>
                      <a:pt x="15" y="18"/>
                      <a:pt x="14" y="18"/>
                      <a:pt x="13" y="18"/>
                    </a:cubicBezTo>
                    <a:cubicBezTo>
                      <a:pt x="13" y="17"/>
                      <a:pt x="20" y="15"/>
                      <a:pt x="15" y="14"/>
                    </a:cubicBezTo>
                    <a:cubicBezTo>
                      <a:pt x="14" y="14"/>
                      <a:pt x="13" y="16"/>
                      <a:pt x="12" y="16"/>
                    </a:cubicBezTo>
                    <a:cubicBezTo>
                      <a:pt x="9" y="18"/>
                      <a:pt x="10" y="15"/>
                      <a:pt x="11" y="13"/>
                    </a:cubicBezTo>
                    <a:cubicBezTo>
                      <a:pt x="10" y="13"/>
                      <a:pt x="10" y="10"/>
                      <a:pt x="10" y="9"/>
                    </a:cubicBezTo>
                    <a:cubicBezTo>
                      <a:pt x="11" y="9"/>
                      <a:pt x="12" y="9"/>
                      <a:pt x="12" y="8"/>
                    </a:cubicBezTo>
                    <a:cubicBezTo>
                      <a:pt x="13" y="7"/>
                      <a:pt x="11" y="7"/>
                      <a:pt x="11" y="6"/>
                    </a:cubicBezTo>
                    <a:cubicBezTo>
                      <a:pt x="10" y="5"/>
                      <a:pt x="10" y="6"/>
                      <a:pt x="11" y="4"/>
                    </a:cubicBezTo>
                    <a:cubicBezTo>
                      <a:pt x="12" y="4"/>
                      <a:pt x="12" y="3"/>
                      <a:pt x="13" y="3"/>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233" name="Freeform 4733"/>
              <p:cNvSpPr>
                <a:spLocks/>
              </p:cNvSpPr>
              <p:nvPr/>
            </p:nvSpPr>
            <p:spPr bwMode="auto">
              <a:xfrm>
                <a:off x="4057" y="3774"/>
                <a:ext cx="3" cy="2"/>
              </a:xfrm>
              <a:custGeom>
                <a:avLst/>
                <a:gdLst>
                  <a:gd name="T0" fmla="*/ 3 w 20"/>
                  <a:gd name="T1" fmla="*/ 12 h 17"/>
                  <a:gd name="T2" fmla="*/ 5 w 20"/>
                  <a:gd name="T3" fmla="*/ 14 h 17"/>
                  <a:gd name="T4" fmla="*/ 9 w 20"/>
                  <a:gd name="T5" fmla="*/ 15 h 17"/>
                  <a:gd name="T6" fmla="*/ 12 w 20"/>
                  <a:gd name="T7" fmla="*/ 16 h 17"/>
                  <a:gd name="T8" fmla="*/ 18 w 20"/>
                  <a:gd name="T9" fmla="*/ 12 h 17"/>
                  <a:gd name="T10" fmla="*/ 19 w 20"/>
                  <a:gd name="T11" fmla="*/ 8 h 17"/>
                  <a:gd name="T12" fmla="*/ 20 w 20"/>
                  <a:gd name="T13" fmla="*/ 4 h 17"/>
                  <a:gd name="T14" fmla="*/ 19 w 20"/>
                  <a:gd name="T15" fmla="*/ 0 h 17"/>
                  <a:gd name="T16" fmla="*/ 19 w 20"/>
                  <a:gd name="T17" fmla="*/ 3 h 17"/>
                  <a:gd name="T18" fmla="*/ 17 w 20"/>
                  <a:gd name="T19" fmla="*/ 6 h 17"/>
                  <a:gd name="T20" fmla="*/ 15 w 20"/>
                  <a:gd name="T21" fmla="*/ 10 h 17"/>
                  <a:gd name="T22" fmla="*/ 7 w 20"/>
                  <a:gd name="T23" fmla="*/ 8 h 17"/>
                  <a:gd name="T24" fmla="*/ 7 w 20"/>
                  <a:gd name="T25" fmla="*/ 7 h 17"/>
                  <a:gd name="T26" fmla="*/ 6 w 20"/>
                  <a:gd name="T27" fmla="*/ 6 h 17"/>
                  <a:gd name="T28" fmla="*/ 5 w 20"/>
                  <a:gd name="T29" fmla="*/ 4 h 17"/>
                  <a:gd name="T30" fmla="*/ 1 w 20"/>
                  <a:gd name="T31" fmla="*/ 7 h 17"/>
                  <a:gd name="T32" fmla="*/ 3 w 20"/>
                  <a:gd name="T33" fmla="*/ 9 h 17"/>
                  <a:gd name="T34" fmla="*/ 3 w 20"/>
                  <a:gd name="T35" fmla="*/ 1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 h="17">
                    <a:moveTo>
                      <a:pt x="3" y="12"/>
                    </a:moveTo>
                    <a:cubicBezTo>
                      <a:pt x="3" y="13"/>
                      <a:pt x="3" y="14"/>
                      <a:pt x="5" y="14"/>
                    </a:cubicBezTo>
                    <a:cubicBezTo>
                      <a:pt x="7" y="15"/>
                      <a:pt x="8" y="13"/>
                      <a:pt x="9" y="15"/>
                    </a:cubicBezTo>
                    <a:cubicBezTo>
                      <a:pt x="10" y="17"/>
                      <a:pt x="10" y="17"/>
                      <a:pt x="12" y="16"/>
                    </a:cubicBezTo>
                    <a:cubicBezTo>
                      <a:pt x="14" y="15"/>
                      <a:pt x="17" y="14"/>
                      <a:pt x="18" y="12"/>
                    </a:cubicBezTo>
                    <a:cubicBezTo>
                      <a:pt x="20" y="10"/>
                      <a:pt x="19" y="10"/>
                      <a:pt x="19" y="8"/>
                    </a:cubicBezTo>
                    <a:cubicBezTo>
                      <a:pt x="19" y="6"/>
                      <a:pt x="19" y="5"/>
                      <a:pt x="20" y="4"/>
                    </a:cubicBezTo>
                    <a:cubicBezTo>
                      <a:pt x="20" y="2"/>
                      <a:pt x="20" y="0"/>
                      <a:pt x="19" y="0"/>
                    </a:cubicBezTo>
                    <a:cubicBezTo>
                      <a:pt x="19" y="1"/>
                      <a:pt x="19" y="2"/>
                      <a:pt x="19" y="3"/>
                    </a:cubicBezTo>
                    <a:cubicBezTo>
                      <a:pt x="18" y="5"/>
                      <a:pt x="17" y="5"/>
                      <a:pt x="17" y="6"/>
                    </a:cubicBezTo>
                    <a:cubicBezTo>
                      <a:pt x="16" y="9"/>
                      <a:pt x="19" y="10"/>
                      <a:pt x="15" y="10"/>
                    </a:cubicBezTo>
                    <a:cubicBezTo>
                      <a:pt x="12" y="10"/>
                      <a:pt x="9" y="11"/>
                      <a:pt x="7" y="8"/>
                    </a:cubicBezTo>
                    <a:cubicBezTo>
                      <a:pt x="7" y="8"/>
                      <a:pt x="8" y="7"/>
                      <a:pt x="7" y="7"/>
                    </a:cubicBezTo>
                    <a:cubicBezTo>
                      <a:pt x="7" y="6"/>
                      <a:pt x="6" y="7"/>
                      <a:pt x="6" y="6"/>
                    </a:cubicBezTo>
                    <a:cubicBezTo>
                      <a:pt x="5" y="5"/>
                      <a:pt x="5" y="5"/>
                      <a:pt x="5" y="4"/>
                    </a:cubicBezTo>
                    <a:cubicBezTo>
                      <a:pt x="3" y="2"/>
                      <a:pt x="0" y="5"/>
                      <a:pt x="1" y="7"/>
                    </a:cubicBezTo>
                    <a:cubicBezTo>
                      <a:pt x="2" y="8"/>
                      <a:pt x="3" y="8"/>
                      <a:pt x="3" y="9"/>
                    </a:cubicBezTo>
                    <a:cubicBezTo>
                      <a:pt x="3" y="10"/>
                      <a:pt x="3" y="11"/>
                      <a:pt x="3" y="12"/>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234" name="Freeform 4734"/>
              <p:cNvSpPr>
                <a:spLocks/>
              </p:cNvSpPr>
              <p:nvPr/>
            </p:nvSpPr>
            <p:spPr bwMode="auto">
              <a:xfrm>
                <a:off x="4053" y="3770"/>
                <a:ext cx="2" cy="1"/>
              </a:xfrm>
              <a:custGeom>
                <a:avLst/>
                <a:gdLst>
                  <a:gd name="T0" fmla="*/ 3 w 9"/>
                  <a:gd name="T1" fmla="*/ 5 h 7"/>
                  <a:gd name="T2" fmla="*/ 5 w 9"/>
                  <a:gd name="T3" fmla="*/ 6 h 7"/>
                  <a:gd name="T4" fmla="*/ 6 w 9"/>
                  <a:gd name="T5" fmla="*/ 4 h 7"/>
                  <a:gd name="T6" fmla="*/ 8 w 9"/>
                  <a:gd name="T7" fmla="*/ 1 h 7"/>
                  <a:gd name="T8" fmla="*/ 1 w 9"/>
                  <a:gd name="T9" fmla="*/ 2 h 7"/>
                  <a:gd name="T10" fmla="*/ 3 w 9"/>
                  <a:gd name="T11" fmla="*/ 5 h 7"/>
                </a:gdLst>
                <a:ahLst/>
                <a:cxnLst>
                  <a:cxn ang="0">
                    <a:pos x="T0" y="T1"/>
                  </a:cxn>
                  <a:cxn ang="0">
                    <a:pos x="T2" y="T3"/>
                  </a:cxn>
                  <a:cxn ang="0">
                    <a:pos x="T4" y="T5"/>
                  </a:cxn>
                  <a:cxn ang="0">
                    <a:pos x="T6" y="T7"/>
                  </a:cxn>
                  <a:cxn ang="0">
                    <a:pos x="T8" y="T9"/>
                  </a:cxn>
                  <a:cxn ang="0">
                    <a:pos x="T10" y="T11"/>
                  </a:cxn>
                </a:cxnLst>
                <a:rect l="0" t="0" r="r" b="b"/>
                <a:pathLst>
                  <a:path w="9" h="7">
                    <a:moveTo>
                      <a:pt x="3" y="5"/>
                    </a:moveTo>
                    <a:cubicBezTo>
                      <a:pt x="4" y="5"/>
                      <a:pt x="4" y="7"/>
                      <a:pt x="5" y="6"/>
                    </a:cubicBezTo>
                    <a:cubicBezTo>
                      <a:pt x="6" y="5"/>
                      <a:pt x="6" y="4"/>
                      <a:pt x="6" y="4"/>
                    </a:cubicBezTo>
                    <a:cubicBezTo>
                      <a:pt x="7" y="3"/>
                      <a:pt x="9" y="3"/>
                      <a:pt x="8" y="1"/>
                    </a:cubicBezTo>
                    <a:cubicBezTo>
                      <a:pt x="8" y="0"/>
                      <a:pt x="1" y="0"/>
                      <a:pt x="1" y="2"/>
                    </a:cubicBezTo>
                    <a:cubicBezTo>
                      <a:pt x="0" y="3"/>
                      <a:pt x="2" y="4"/>
                      <a:pt x="3" y="5"/>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235" name="Freeform 4735"/>
              <p:cNvSpPr>
                <a:spLocks/>
              </p:cNvSpPr>
              <p:nvPr/>
            </p:nvSpPr>
            <p:spPr bwMode="auto">
              <a:xfrm>
                <a:off x="4053" y="3769"/>
                <a:ext cx="1" cy="1"/>
              </a:xfrm>
              <a:custGeom>
                <a:avLst/>
                <a:gdLst>
                  <a:gd name="T0" fmla="*/ 1 w 9"/>
                  <a:gd name="T1" fmla="*/ 4 h 4"/>
                  <a:gd name="T2" fmla="*/ 8 w 9"/>
                  <a:gd name="T3" fmla="*/ 2 h 4"/>
                  <a:gd name="T4" fmla="*/ 8 w 9"/>
                  <a:gd name="T5" fmla="*/ 0 h 4"/>
                  <a:gd name="T6" fmla="*/ 4 w 9"/>
                  <a:gd name="T7" fmla="*/ 1 h 4"/>
                  <a:gd name="T8" fmla="*/ 1 w 9"/>
                  <a:gd name="T9" fmla="*/ 4 h 4"/>
                </a:gdLst>
                <a:ahLst/>
                <a:cxnLst>
                  <a:cxn ang="0">
                    <a:pos x="T0" y="T1"/>
                  </a:cxn>
                  <a:cxn ang="0">
                    <a:pos x="T2" y="T3"/>
                  </a:cxn>
                  <a:cxn ang="0">
                    <a:pos x="T4" y="T5"/>
                  </a:cxn>
                  <a:cxn ang="0">
                    <a:pos x="T6" y="T7"/>
                  </a:cxn>
                  <a:cxn ang="0">
                    <a:pos x="T8" y="T9"/>
                  </a:cxn>
                </a:cxnLst>
                <a:rect l="0" t="0" r="r" b="b"/>
                <a:pathLst>
                  <a:path w="9" h="4">
                    <a:moveTo>
                      <a:pt x="1" y="4"/>
                    </a:moveTo>
                    <a:cubicBezTo>
                      <a:pt x="3" y="3"/>
                      <a:pt x="7" y="3"/>
                      <a:pt x="8" y="2"/>
                    </a:cubicBezTo>
                    <a:cubicBezTo>
                      <a:pt x="9" y="1"/>
                      <a:pt x="9" y="0"/>
                      <a:pt x="8" y="0"/>
                    </a:cubicBezTo>
                    <a:cubicBezTo>
                      <a:pt x="7" y="0"/>
                      <a:pt x="5" y="1"/>
                      <a:pt x="4" y="1"/>
                    </a:cubicBezTo>
                    <a:cubicBezTo>
                      <a:pt x="3" y="2"/>
                      <a:pt x="0" y="1"/>
                      <a:pt x="1" y="4"/>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236" name="Freeform 4736"/>
              <p:cNvSpPr>
                <a:spLocks/>
              </p:cNvSpPr>
              <p:nvPr/>
            </p:nvSpPr>
            <p:spPr bwMode="auto">
              <a:xfrm>
                <a:off x="4059" y="3772"/>
                <a:ext cx="7" cy="5"/>
              </a:xfrm>
              <a:custGeom>
                <a:avLst/>
                <a:gdLst>
                  <a:gd name="T0" fmla="*/ 6 w 51"/>
                  <a:gd name="T1" fmla="*/ 23 h 35"/>
                  <a:gd name="T2" fmla="*/ 4 w 51"/>
                  <a:gd name="T3" fmla="*/ 25 h 35"/>
                  <a:gd name="T4" fmla="*/ 0 w 51"/>
                  <a:gd name="T5" fmla="*/ 29 h 35"/>
                  <a:gd name="T6" fmla="*/ 7 w 51"/>
                  <a:gd name="T7" fmla="*/ 30 h 35"/>
                  <a:gd name="T8" fmla="*/ 8 w 51"/>
                  <a:gd name="T9" fmla="*/ 31 h 35"/>
                  <a:gd name="T10" fmla="*/ 11 w 51"/>
                  <a:gd name="T11" fmla="*/ 31 h 35"/>
                  <a:gd name="T12" fmla="*/ 11 w 51"/>
                  <a:gd name="T13" fmla="*/ 32 h 35"/>
                  <a:gd name="T14" fmla="*/ 14 w 51"/>
                  <a:gd name="T15" fmla="*/ 30 h 35"/>
                  <a:gd name="T16" fmla="*/ 17 w 51"/>
                  <a:gd name="T17" fmla="*/ 30 h 35"/>
                  <a:gd name="T18" fmla="*/ 15 w 51"/>
                  <a:gd name="T19" fmla="*/ 33 h 35"/>
                  <a:gd name="T20" fmla="*/ 26 w 51"/>
                  <a:gd name="T21" fmla="*/ 33 h 35"/>
                  <a:gd name="T22" fmla="*/ 28 w 51"/>
                  <a:gd name="T23" fmla="*/ 34 h 35"/>
                  <a:gd name="T24" fmla="*/ 31 w 51"/>
                  <a:gd name="T25" fmla="*/ 33 h 35"/>
                  <a:gd name="T26" fmla="*/ 37 w 51"/>
                  <a:gd name="T27" fmla="*/ 35 h 35"/>
                  <a:gd name="T28" fmla="*/ 39 w 51"/>
                  <a:gd name="T29" fmla="*/ 35 h 35"/>
                  <a:gd name="T30" fmla="*/ 42 w 51"/>
                  <a:gd name="T31" fmla="*/ 35 h 35"/>
                  <a:gd name="T32" fmla="*/ 44 w 51"/>
                  <a:gd name="T33" fmla="*/ 33 h 35"/>
                  <a:gd name="T34" fmla="*/ 46 w 51"/>
                  <a:gd name="T35" fmla="*/ 32 h 35"/>
                  <a:gd name="T36" fmla="*/ 51 w 51"/>
                  <a:gd name="T37" fmla="*/ 31 h 35"/>
                  <a:gd name="T38" fmla="*/ 50 w 51"/>
                  <a:gd name="T39" fmla="*/ 28 h 35"/>
                  <a:gd name="T40" fmla="*/ 48 w 51"/>
                  <a:gd name="T41" fmla="*/ 28 h 35"/>
                  <a:gd name="T42" fmla="*/ 45 w 51"/>
                  <a:gd name="T43" fmla="*/ 29 h 35"/>
                  <a:gd name="T44" fmla="*/ 42 w 51"/>
                  <a:gd name="T45" fmla="*/ 29 h 35"/>
                  <a:gd name="T46" fmla="*/ 41 w 51"/>
                  <a:gd name="T47" fmla="*/ 27 h 35"/>
                  <a:gd name="T48" fmla="*/ 40 w 51"/>
                  <a:gd name="T49" fmla="*/ 28 h 35"/>
                  <a:gd name="T50" fmla="*/ 38 w 51"/>
                  <a:gd name="T51" fmla="*/ 27 h 35"/>
                  <a:gd name="T52" fmla="*/ 35 w 51"/>
                  <a:gd name="T53" fmla="*/ 29 h 35"/>
                  <a:gd name="T54" fmla="*/ 33 w 51"/>
                  <a:gd name="T55" fmla="*/ 26 h 35"/>
                  <a:gd name="T56" fmla="*/ 30 w 51"/>
                  <a:gd name="T57" fmla="*/ 22 h 35"/>
                  <a:gd name="T58" fmla="*/ 29 w 51"/>
                  <a:gd name="T59" fmla="*/ 23 h 35"/>
                  <a:gd name="T60" fmla="*/ 28 w 51"/>
                  <a:gd name="T61" fmla="*/ 26 h 35"/>
                  <a:gd name="T62" fmla="*/ 26 w 51"/>
                  <a:gd name="T63" fmla="*/ 28 h 35"/>
                  <a:gd name="T64" fmla="*/ 24 w 51"/>
                  <a:gd name="T65" fmla="*/ 29 h 35"/>
                  <a:gd name="T66" fmla="*/ 25 w 51"/>
                  <a:gd name="T67" fmla="*/ 24 h 35"/>
                  <a:gd name="T68" fmla="*/ 26 w 51"/>
                  <a:gd name="T69" fmla="*/ 23 h 35"/>
                  <a:gd name="T70" fmla="*/ 29 w 51"/>
                  <a:gd name="T71" fmla="*/ 21 h 35"/>
                  <a:gd name="T72" fmla="*/ 28 w 51"/>
                  <a:gd name="T73" fmla="*/ 19 h 35"/>
                  <a:gd name="T74" fmla="*/ 28 w 51"/>
                  <a:gd name="T75" fmla="*/ 16 h 35"/>
                  <a:gd name="T76" fmla="*/ 23 w 51"/>
                  <a:gd name="T77" fmla="*/ 16 h 35"/>
                  <a:gd name="T78" fmla="*/ 20 w 51"/>
                  <a:gd name="T79" fmla="*/ 17 h 35"/>
                  <a:gd name="T80" fmla="*/ 22 w 51"/>
                  <a:gd name="T81" fmla="*/ 10 h 35"/>
                  <a:gd name="T82" fmla="*/ 25 w 51"/>
                  <a:gd name="T83" fmla="*/ 8 h 35"/>
                  <a:gd name="T84" fmla="*/ 29 w 51"/>
                  <a:gd name="T85" fmla="*/ 7 h 35"/>
                  <a:gd name="T86" fmla="*/ 28 w 51"/>
                  <a:gd name="T87" fmla="*/ 5 h 35"/>
                  <a:gd name="T88" fmla="*/ 27 w 51"/>
                  <a:gd name="T89" fmla="*/ 3 h 35"/>
                  <a:gd name="T90" fmla="*/ 26 w 51"/>
                  <a:gd name="T91" fmla="*/ 0 h 35"/>
                  <a:gd name="T92" fmla="*/ 22 w 51"/>
                  <a:gd name="T93" fmla="*/ 4 h 35"/>
                  <a:gd name="T94" fmla="*/ 19 w 51"/>
                  <a:gd name="T95" fmla="*/ 6 h 35"/>
                  <a:gd name="T96" fmla="*/ 19 w 51"/>
                  <a:gd name="T97" fmla="*/ 8 h 35"/>
                  <a:gd name="T98" fmla="*/ 16 w 51"/>
                  <a:gd name="T99" fmla="*/ 10 h 35"/>
                  <a:gd name="T100" fmla="*/ 15 w 51"/>
                  <a:gd name="T101" fmla="*/ 12 h 35"/>
                  <a:gd name="T102" fmla="*/ 15 w 51"/>
                  <a:gd name="T103" fmla="*/ 14 h 35"/>
                  <a:gd name="T104" fmla="*/ 12 w 51"/>
                  <a:gd name="T105" fmla="*/ 16 h 35"/>
                  <a:gd name="T106" fmla="*/ 12 w 51"/>
                  <a:gd name="T107" fmla="*/ 18 h 35"/>
                  <a:gd name="T108" fmla="*/ 8 w 51"/>
                  <a:gd name="T109" fmla="*/ 20 h 35"/>
                  <a:gd name="T110" fmla="*/ 6 w 51"/>
                  <a:gd name="T111" fmla="*/ 23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1" h="35">
                    <a:moveTo>
                      <a:pt x="6" y="23"/>
                    </a:moveTo>
                    <a:cubicBezTo>
                      <a:pt x="6" y="24"/>
                      <a:pt x="5" y="24"/>
                      <a:pt x="4" y="25"/>
                    </a:cubicBezTo>
                    <a:cubicBezTo>
                      <a:pt x="4" y="25"/>
                      <a:pt x="0" y="30"/>
                      <a:pt x="0" y="29"/>
                    </a:cubicBezTo>
                    <a:cubicBezTo>
                      <a:pt x="1" y="31"/>
                      <a:pt x="5" y="30"/>
                      <a:pt x="7" y="30"/>
                    </a:cubicBezTo>
                    <a:cubicBezTo>
                      <a:pt x="8" y="30"/>
                      <a:pt x="7" y="31"/>
                      <a:pt x="8" y="31"/>
                    </a:cubicBezTo>
                    <a:cubicBezTo>
                      <a:pt x="9" y="31"/>
                      <a:pt x="10" y="31"/>
                      <a:pt x="11" y="31"/>
                    </a:cubicBezTo>
                    <a:cubicBezTo>
                      <a:pt x="11" y="31"/>
                      <a:pt x="11" y="31"/>
                      <a:pt x="11" y="32"/>
                    </a:cubicBezTo>
                    <a:cubicBezTo>
                      <a:pt x="12" y="31"/>
                      <a:pt x="13" y="30"/>
                      <a:pt x="14" y="30"/>
                    </a:cubicBezTo>
                    <a:cubicBezTo>
                      <a:pt x="15" y="30"/>
                      <a:pt x="16" y="30"/>
                      <a:pt x="17" y="30"/>
                    </a:cubicBezTo>
                    <a:cubicBezTo>
                      <a:pt x="17" y="31"/>
                      <a:pt x="16" y="32"/>
                      <a:pt x="15" y="33"/>
                    </a:cubicBezTo>
                    <a:cubicBezTo>
                      <a:pt x="18" y="33"/>
                      <a:pt x="23" y="31"/>
                      <a:pt x="26" y="33"/>
                    </a:cubicBezTo>
                    <a:cubicBezTo>
                      <a:pt x="27" y="33"/>
                      <a:pt x="27" y="34"/>
                      <a:pt x="28" y="34"/>
                    </a:cubicBezTo>
                    <a:cubicBezTo>
                      <a:pt x="29" y="34"/>
                      <a:pt x="30" y="33"/>
                      <a:pt x="31" y="33"/>
                    </a:cubicBezTo>
                    <a:cubicBezTo>
                      <a:pt x="33" y="34"/>
                      <a:pt x="34" y="35"/>
                      <a:pt x="37" y="35"/>
                    </a:cubicBezTo>
                    <a:cubicBezTo>
                      <a:pt x="37" y="35"/>
                      <a:pt x="38" y="35"/>
                      <a:pt x="39" y="35"/>
                    </a:cubicBezTo>
                    <a:cubicBezTo>
                      <a:pt x="40" y="35"/>
                      <a:pt x="41" y="35"/>
                      <a:pt x="42" y="35"/>
                    </a:cubicBezTo>
                    <a:cubicBezTo>
                      <a:pt x="44" y="35"/>
                      <a:pt x="43" y="35"/>
                      <a:pt x="44" y="33"/>
                    </a:cubicBezTo>
                    <a:cubicBezTo>
                      <a:pt x="45" y="32"/>
                      <a:pt x="45" y="32"/>
                      <a:pt x="46" y="32"/>
                    </a:cubicBezTo>
                    <a:cubicBezTo>
                      <a:pt x="47" y="32"/>
                      <a:pt x="50" y="32"/>
                      <a:pt x="51" y="31"/>
                    </a:cubicBezTo>
                    <a:cubicBezTo>
                      <a:pt x="51" y="31"/>
                      <a:pt x="50" y="29"/>
                      <a:pt x="50" y="28"/>
                    </a:cubicBezTo>
                    <a:cubicBezTo>
                      <a:pt x="50" y="28"/>
                      <a:pt x="49" y="28"/>
                      <a:pt x="48" y="28"/>
                    </a:cubicBezTo>
                    <a:cubicBezTo>
                      <a:pt x="47" y="28"/>
                      <a:pt x="45" y="28"/>
                      <a:pt x="45" y="29"/>
                    </a:cubicBezTo>
                    <a:cubicBezTo>
                      <a:pt x="43" y="29"/>
                      <a:pt x="44" y="30"/>
                      <a:pt x="42" y="29"/>
                    </a:cubicBezTo>
                    <a:cubicBezTo>
                      <a:pt x="42" y="28"/>
                      <a:pt x="42" y="28"/>
                      <a:pt x="41" y="27"/>
                    </a:cubicBezTo>
                    <a:cubicBezTo>
                      <a:pt x="41" y="27"/>
                      <a:pt x="40" y="28"/>
                      <a:pt x="40" y="28"/>
                    </a:cubicBezTo>
                    <a:cubicBezTo>
                      <a:pt x="39" y="28"/>
                      <a:pt x="38" y="29"/>
                      <a:pt x="38" y="27"/>
                    </a:cubicBezTo>
                    <a:cubicBezTo>
                      <a:pt x="36" y="27"/>
                      <a:pt x="37" y="29"/>
                      <a:pt x="35" y="29"/>
                    </a:cubicBezTo>
                    <a:cubicBezTo>
                      <a:pt x="34" y="29"/>
                      <a:pt x="33" y="27"/>
                      <a:pt x="33" y="26"/>
                    </a:cubicBezTo>
                    <a:cubicBezTo>
                      <a:pt x="32" y="25"/>
                      <a:pt x="32" y="22"/>
                      <a:pt x="30" y="22"/>
                    </a:cubicBezTo>
                    <a:cubicBezTo>
                      <a:pt x="30" y="22"/>
                      <a:pt x="29" y="22"/>
                      <a:pt x="29" y="23"/>
                    </a:cubicBezTo>
                    <a:cubicBezTo>
                      <a:pt x="29" y="24"/>
                      <a:pt x="29" y="25"/>
                      <a:pt x="28" y="26"/>
                    </a:cubicBezTo>
                    <a:cubicBezTo>
                      <a:pt x="27" y="27"/>
                      <a:pt x="26" y="27"/>
                      <a:pt x="26" y="28"/>
                    </a:cubicBezTo>
                    <a:cubicBezTo>
                      <a:pt x="25" y="28"/>
                      <a:pt x="26" y="29"/>
                      <a:pt x="24" y="29"/>
                    </a:cubicBezTo>
                    <a:cubicBezTo>
                      <a:pt x="23" y="27"/>
                      <a:pt x="24" y="26"/>
                      <a:pt x="25" y="24"/>
                    </a:cubicBezTo>
                    <a:cubicBezTo>
                      <a:pt x="26" y="24"/>
                      <a:pt x="26" y="23"/>
                      <a:pt x="26" y="23"/>
                    </a:cubicBezTo>
                    <a:cubicBezTo>
                      <a:pt x="27" y="22"/>
                      <a:pt x="28" y="22"/>
                      <a:pt x="29" y="21"/>
                    </a:cubicBezTo>
                    <a:cubicBezTo>
                      <a:pt x="29" y="20"/>
                      <a:pt x="28" y="20"/>
                      <a:pt x="28" y="19"/>
                    </a:cubicBezTo>
                    <a:cubicBezTo>
                      <a:pt x="28" y="18"/>
                      <a:pt x="29" y="17"/>
                      <a:pt x="28" y="16"/>
                    </a:cubicBezTo>
                    <a:cubicBezTo>
                      <a:pt x="27" y="14"/>
                      <a:pt x="25" y="18"/>
                      <a:pt x="23" y="16"/>
                    </a:cubicBezTo>
                    <a:cubicBezTo>
                      <a:pt x="22" y="16"/>
                      <a:pt x="21" y="17"/>
                      <a:pt x="20" y="17"/>
                    </a:cubicBezTo>
                    <a:cubicBezTo>
                      <a:pt x="20" y="14"/>
                      <a:pt x="21" y="12"/>
                      <a:pt x="22" y="10"/>
                    </a:cubicBezTo>
                    <a:cubicBezTo>
                      <a:pt x="23" y="9"/>
                      <a:pt x="23" y="8"/>
                      <a:pt x="25" y="8"/>
                    </a:cubicBezTo>
                    <a:cubicBezTo>
                      <a:pt x="26" y="7"/>
                      <a:pt x="27" y="7"/>
                      <a:pt x="29" y="7"/>
                    </a:cubicBezTo>
                    <a:cubicBezTo>
                      <a:pt x="29" y="6"/>
                      <a:pt x="28" y="6"/>
                      <a:pt x="28" y="5"/>
                    </a:cubicBezTo>
                    <a:cubicBezTo>
                      <a:pt x="27" y="4"/>
                      <a:pt x="27" y="5"/>
                      <a:pt x="27" y="3"/>
                    </a:cubicBezTo>
                    <a:cubicBezTo>
                      <a:pt x="27" y="2"/>
                      <a:pt x="28" y="1"/>
                      <a:pt x="26" y="0"/>
                    </a:cubicBezTo>
                    <a:cubicBezTo>
                      <a:pt x="24" y="0"/>
                      <a:pt x="23" y="3"/>
                      <a:pt x="22" y="4"/>
                    </a:cubicBezTo>
                    <a:cubicBezTo>
                      <a:pt x="21" y="5"/>
                      <a:pt x="20" y="4"/>
                      <a:pt x="19" y="6"/>
                    </a:cubicBezTo>
                    <a:cubicBezTo>
                      <a:pt x="19" y="7"/>
                      <a:pt x="19" y="7"/>
                      <a:pt x="19" y="8"/>
                    </a:cubicBezTo>
                    <a:cubicBezTo>
                      <a:pt x="18" y="9"/>
                      <a:pt x="17" y="9"/>
                      <a:pt x="16" y="10"/>
                    </a:cubicBezTo>
                    <a:cubicBezTo>
                      <a:pt x="15" y="11"/>
                      <a:pt x="15" y="11"/>
                      <a:pt x="15" y="12"/>
                    </a:cubicBezTo>
                    <a:cubicBezTo>
                      <a:pt x="15" y="13"/>
                      <a:pt x="15" y="14"/>
                      <a:pt x="15" y="14"/>
                    </a:cubicBezTo>
                    <a:cubicBezTo>
                      <a:pt x="14" y="15"/>
                      <a:pt x="13" y="15"/>
                      <a:pt x="12" y="16"/>
                    </a:cubicBezTo>
                    <a:cubicBezTo>
                      <a:pt x="12" y="16"/>
                      <a:pt x="12" y="18"/>
                      <a:pt x="12" y="18"/>
                    </a:cubicBezTo>
                    <a:cubicBezTo>
                      <a:pt x="11" y="19"/>
                      <a:pt x="9" y="19"/>
                      <a:pt x="8" y="20"/>
                    </a:cubicBezTo>
                    <a:cubicBezTo>
                      <a:pt x="5" y="21"/>
                      <a:pt x="7" y="21"/>
                      <a:pt x="6" y="23"/>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237" name="Freeform 4737"/>
              <p:cNvSpPr>
                <a:spLocks/>
              </p:cNvSpPr>
              <p:nvPr/>
            </p:nvSpPr>
            <p:spPr bwMode="auto">
              <a:xfrm>
                <a:off x="4067" y="3775"/>
                <a:ext cx="1" cy="2"/>
              </a:xfrm>
              <a:custGeom>
                <a:avLst/>
                <a:gdLst>
                  <a:gd name="T0" fmla="*/ 4 w 13"/>
                  <a:gd name="T1" fmla="*/ 5 h 16"/>
                  <a:gd name="T2" fmla="*/ 4 w 13"/>
                  <a:gd name="T3" fmla="*/ 7 h 16"/>
                  <a:gd name="T4" fmla="*/ 1 w 13"/>
                  <a:gd name="T5" fmla="*/ 8 h 16"/>
                  <a:gd name="T6" fmla="*/ 1 w 13"/>
                  <a:gd name="T7" fmla="*/ 13 h 16"/>
                  <a:gd name="T8" fmla="*/ 2 w 13"/>
                  <a:gd name="T9" fmla="*/ 11 h 16"/>
                  <a:gd name="T10" fmla="*/ 7 w 13"/>
                  <a:gd name="T11" fmla="*/ 8 h 16"/>
                  <a:gd name="T12" fmla="*/ 4 w 13"/>
                  <a:gd name="T13" fmla="*/ 5 h 16"/>
                </a:gdLst>
                <a:ahLst/>
                <a:cxnLst>
                  <a:cxn ang="0">
                    <a:pos x="T0" y="T1"/>
                  </a:cxn>
                  <a:cxn ang="0">
                    <a:pos x="T2" y="T3"/>
                  </a:cxn>
                  <a:cxn ang="0">
                    <a:pos x="T4" y="T5"/>
                  </a:cxn>
                  <a:cxn ang="0">
                    <a:pos x="T6" y="T7"/>
                  </a:cxn>
                  <a:cxn ang="0">
                    <a:pos x="T8" y="T9"/>
                  </a:cxn>
                  <a:cxn ang="0">
                    <a:pos x="T10" y="T11"/>
                  </a:cxn>
                  <a:cxn ang="0">
                    <a:pos x="T12" y="T13"/>
                  </a:cxn>
                </a:cxnLst>
                <a:rect l="0" t="0" r="r" b="b"/>
                <a:pathLst>
                  <a:path w="13" h="16">
                    <a:moveTo>
                      <a:pt x="4" y="5"/>
                    </a:moveTo>
                    <a:cubicBezTo>
                      <a:pt x="4" y="6"/>
                      <a:pt x="5" y="6"/>
                      <a:pt x="4" y="7"/>
                    </a:cubicBezTo>
                    <a:cubicBezTo>
                      <a:pt x="3" y="7"/>
                      <a:pt x="2" y="8"/>
                      <a:pt x="1" y="8"/>
                    </a:cubicBezTo>
                    <a:cubicBezTo>
                      <a:pt x="0" y="10"/>
                      <a:pt x="0" y="12"/>
                      <a:pt x="1" y="13"/>
                    </a:cubicBezTo>
                    <a:cubicBezTo>
                      <a:pt x="4" y="16"/>
                      <a:pt x="2" y="11"/>
                      <a:pt x="2" y="11"/>
                    </a:cubicBezTo>
                    <a:cubicBezTo>
                      <a:pt x="3" y="8"/>
                      <a:pt x="5" y="8"/>
                      <a:pt x="7" y="8"/>
                    </a:cubicBezTo>
                    <a:cubicBezTo>
                      <a:pt x="13" y="7"/>
                      <a:pt x="6" y="0"/>
                      <a:pt x="4" y="5"/>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238" name="Freeform 4738"/>
              <p:cNvSpPr>
                <a:spLocks/>
              </p:cNvSpPr>
              <p:nvPr/>
            </p:nvSpPr>
            <p:spPr bwMode="auto">
              <a:xfrm>
                <a:off x="4068" y="3773"/>
                <a:ext cx="1" cy="2"/>
              </a:xfrm>
              <a:custGeom>
                <a:avLst/>
                <a:gdLst>
                  <a:gd name="T0" fmla="*/ 5 w 10"/>
                  <a:gd name="T1" fmla="*/ 1 h 14"/>
                  <a:gd name="T2" fmla="*/ 4 w 10"/>
                  <a:gd name="T3" fmla="*/ 3 h 14"/>
                  <a:gd name="T4" fmla="*/ 2 w 10"/>
                  <a:gd name="T5" fmla="*/ 5 h 14"/>
                  <a:gd name="T6" fmla="*/ 1 w 10"/>
                  <a:gd name="T7" fmla="*/ 6 h 14"/>
                  <a:gd name="T8" fmla="*/ 0 w 10"/>
                  <a:gd name="T9" fmla="*/ 8 h 14"/>
                  <a:gd name="T10" fmla="*/ 5 w 10"/>
                  <a:gd name="T11" fmla="*/ 9 h 14"/>
                  <a:gd name="T12" fmla="*/ 5 w 10"/>
                  <a:gd name="T13" fmla="*/ 11 h 14"/>
                  <a:gd name="T14" fmla="*/ 7 w 10"/>
                  <a:gd name="T15" fmla="*/ 11 h 14"/>
                  <a:gd name="T16" fmla="*/ 8 w 10"/>
                  <a:gd name="T17" fmla="*/ 14 h 14"/>
                  <a:gd name="T18" fmla="*/ 9 w 10"/>
                  <a:gd name="T19" fmla="*/ 13 h 14"/>
                  <a:gd name="T20" fmla="*/ 10 w 10"/>
                  <a:gd name="T21" fmla="*/ 11 h 14"/>
                  <a:gd name="T22" fmla="*/ 7 w 10"/>
                  <a:gd name="T23" fmla="*/ 7 h 14"/>
                  <a:gd name="T24" fmla="*/ 5 w 10"/>
                  <a:gd name="T25" fmla="*/ 3 h 14"/>
                  <a:gd name="T26" fmla="*/ 5 w 10"/>
                  <a:gd name="T27" fmla="*/ 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 h="14">
                    <a:moveTo>
                      <a:pt x="5" y="1"/>
                    </a:moveTo>
                    <a:cubicBezTo>
                      <a:pt x="4" y="0"/>
                      <a:pt x="4" y="3"/>
                      <a:pt x="4" y="3"/>
                    </a:cubicBezTo>
                    <a:cubicBezTo>
                      <a:pt x="3" y="4"/>
                      <a:pt x="2" y="4"/>
                      <a:pt x="2" y="5"/>
                    </a:cubicBezTo>
                    <a:cubicBezTo>
                      <a:pt x="1" y="5"/>
                      <a:pt x="1" y="6"/>
                      <a:pt x="1" y="6"/>
                    </a:cubicBezTo>
                    <a:cubicBezTo>
                      <a:pt x="1" y="7"/>
                      <a:pt x="0" y="7"/>
                      <a:pt x="0" y="8"/>
                    </a:cubicBezTo>
                    <a:cubicBezTo>
                      <a:pt x="2" y="7"/>
                      <a:pt x="4" y="8"/>
                      <a:pt x="5" y="9"/>
                    </a:cubicBezTo>
                    <a:cubicBezTo>
                      <a:pt x="5" y="10"/>
                      <a:pt x="5" y="11"/>
                      <a:pt x="5" y="11"/>
                    </a:cubicBezTo>
                    <a:cubicBezTo>
                      <a:pt x="6" y="11"/>
                      <a:pt x="7" y="11"/>
                      <a:pt x="7" y="11"/>
                    </a:cubicBezTo>
                    <a:cubicBezTo>
                      <a:pt x="8" y="12"/>
                      <a:pt x="8" y="13"/>
                      <a:pt x="8" y="14"/>
                    </a:cubicBezTo>
                    <a:cubicBezTo>
                      <a:pt x="9" y="13"/>
                      <a:pt x="9" y="13"/>
                      <a:pt x="9" y="13"/>
                    </a:cubicBezTo>
                    <a:cubicBezTo>
                      <a:pt x="9" y="13"/>
                      <a:pt x="10" y="11"/>
                      <a:pt x="10" y="11"/>
                    </a:cubicBezTo>
                    <a:cubicBezTo>
                      <a:pt x="10" y="9"/>
                      <a:pt x="8" y="8"/>
                      <a:pt x="7" y="7"/>
                    </a:cubicBezTo>
                    <a:cubicBezTo>
                      <a:pt x="7" y="6"/>
                      <a:pt x="7" y="3"/>
                      <a:pt x="5" y="3"/>
                    </a:cubicBezTo>
                    <a:cubicBezTo>
                      <a:pt x="5" y="3"/>
                      <a:pt x="6" y="1"/>
                      <a:pt x="5" y="1"/>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239" name="Freeform 4739"/>
              <p:cNvSpPr>
                <a:spLocks/>
              </p:cNvSpPr>
              <p:nvPr/>
            </p:nvSpPr>
            <p:spPr bwMode="auto">
              <a:xfrm>
                <a:off x="4067" y="3772"/>
                <a:ext cx="1" cy="1"/>
              </a:xfrm>
              <a:custGeom>
                <a:avLst/>
                <a:gdLst>
                  <a:gd name="T0" fmla="*/ 4 w 10"/>
                  <a:gd name="T1" fmla="*/ 9 h 9"/>
                  <a:gd name="T2" fmla="*/ 8 w 10"/>
                  <a:gd name="T3" fmla="*/ 2 h 9"/>
                  <a:gd name="T4" fmla="*/ 6 w 10"/>
                  <a:gd name="T5" fmla="*/ 5 h 9"/>
                  <a:gd name="T6" fmla="*/ 4 w 10"/>
                  <a:gd name="T7" fmla="*/ 4 h 9"/>
                  <a:gd name="T8" fmla="*/ 0 w 10"/>
                  <a:gd name="T9" fmla="*/ 4 h 9"/>
                  <a:gd name="T10" fmla="*/ 3 w 10"/>
                  <a:gd name="T11" fmla="*/ 7 h 9"/>
                  <a:gd name="T12" fmla="*/ 3 w 10"/>
                  <a:gd name="T13" fmla="*/ 7 h 9"/>
                  <a:gd name="T14" fmla="*/ 3 w 10"/>
                  <a:gd name="T15" fmla="*/ 7 h 9"/>
                  <a:gd name="T16" fmla="*/ 0 w 10"/>
                  <a:gd name="T17" fmla="*/ 8 h 9"/>
                  <a:gd name="T18" fmla="*/ 4 w 10"/>
                  <a:gd name="T19"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9">
                    <a:moveTo>
                      <a:pt x="4" y="9"/>
                    </a:moveTo>
                    <a:cubicBezTo>
                      <a:pt x="5" y="8"/>
                      <a:pt x="10" y="3"/>
                      <a:pt x="8" y="2"/>
                    </a:cubicBezTo>
                    <a:cubicBezTo>
                      <a:pt x="7" y="3"/>
                      <a:pt x="5" y="3"/>
                      <a:pt x="6" y="5"/>
                    </a:cubicBezTo>
                    <a:cubicBezTo>
                      <a:pt x="5" y="5"/>
                      <a:pt x="5" y="5"/>
                      <a:pt x="4" y="4"/>
                    </a:cubicBezTo>
                    <a:cubicBezTo>
                      <a:pt x="3" y="4"/>
                      <a:pt x="0" y="0"/>
                      <a:pt x="0" y="4"/>
                    </a:cubicBezTo>
                    <a:cubicBezTo>
                      <a:pt x="1" y="6"/>
                      <a:pt x="3" y="5"/>
                      <a:pt x="3" y="7"/>
                    </a:cubicBezTo>
                    <a:cubicBezTo>
                      <a:pt x="3" y="7"/>
                      <a:pt x="3" y="7"/>
                      <a:pt x="3" y="7"/>
                    </a:cubicBezTo>
                    <a:cubicBezTo>
                      <a:pt x="3" y="7"/>
                      <a:pt x="3" y="7"/>
                      <a:pt x="3" y="7"/>
                    </a:cubicBezTo>
                    <a:cubicBezTo>
                      <a:pt x="2" y="7"/>
                      <a:pt x="1" y="8"/>
                      <a:pt x="0" y="8"/>
                    </a:cubicBezTo>
                    <a:cubicBezTo>
                      <a:pt x="1" y="9"/>
                      <a:pt x="3" y="9"/>
                      <a:pt x="4" y="9"/>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240" name="Freeform 4740"/>
              <p:cNvSpPr>
                <a:spLocks/>
              </p:cNvSpPr>
              <p:nvPr/>
            </p:nvSpPr>
            <p:spPr bwMode="auto">
              <a:xfrm>
                <a:off x="4062" y="3770"/>
                <a:ext cx="0" cy="0"/>
              </a:xfrm>
              <a:custGeom>
                <a:avLst/>
                <a:gdLst>
                  <a:gd name="T0" fmla="*/ 4 w 4"/>
                  <a:gd name="T1" fmla="*/ 0 h 4"/>
                  <a:gd name="T2" fmla="*/ 0 w 4"/>
                  <a:gd name="T3" fmla="*/ 4 h 4"/>
                  <a:gd name="T4" fmla="*/ 2 w 4"/>
                  <a:gd name="T5" fmla="*/ 3 h 4"/>
                  <a:gd name="T6" fmla="*/ 4 w 4"/>
                  <a:gd name="T7" fmla="*/ 0 h 4"/>
                </a:gdLst>
                <a:ahLst/>
                <a:cxnLst>
                  <a:cxn ang="0">
                    <a:pos x="T0" y="T1"/>
                  </a:cxn>
                  <a:cxn ang="0">
                    <a:pos x="T2" y="T3"/>
                  </a:cxn>
                  <a:cxn ang="0">
                    <a:pos x="T4" y="T5"/>
                  </a:cxn>
                  <a:cxn ang="0">
                    <a:pos x="T6" y="T7"/>
                  </a:cxn>
                </a:cxnLst>
                <a:rect l="0" t="0" r="r" b="b"/>
                <a:pathLst>
                  <a:path w="4" h="4">
                    <a:moveTo>
                      <a:pt x="4" y="0"/>
                    </a:moveTo>
                    <a:cubicBezTo>
                      <a:pt x="4" y="0"/>
                      <a:pt x="0" y="2"/>
                      <a:pt x="0" y="4"/>
                    </a:cubicBezTo>
                    <a:cubicBezTo>
                      <a:pt x="1" y="4"/>
                      <a:pt x="2" y="4"/>
                      <a:pt x="2" y="3"/>
                    </a:cubicBezTo>
                    <a:cubicBezTo>
                      <a:pt x="3" y="3"/>
                      <a:pt x="4" y="1"/>
                      <a:pt x="4" y="0"/>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241" name="Freeform 4741"/>
              <p:cNvSpPr>
                <a:spLocks/>
              </p:cNvSpPr>
              <p:nvPr/>
            </p:nvSpPr>
            <p:spPr bwMode="auto">
              <a:xfrm>
                <a:off x="4061" y="3771"/>
                <a:ext cx="1" cy="0"/>
              </a:xfrm>
              <a:custGeom>
                <a:avLst/>
                <a:gdLst>
                  <a:gd name="T0" fmla="*/ 2 w 6"/>
                  <a:gd name="T1" fmla="*/ 1 h 3"/>
                  <a:gd name="T2" fmla="*/ 6 w 6"/>
                  <a:gd name="T3" fmla="*/ 0 h 3"/>
                  <a:gd name="T4" fmla="*/ 2 w 6"/>
                  <a:gd name="T5" fmla="*/ 1 h 3"/>
                </a:gdLst>
                <a:ahLst/>
                <a:cxnLst>
                  <a:cxn ang="0">
                    <a:pos x="T0" y="T1"/>
                  </a:cxn>
                  <a:cxn ang="0">
                    <a:pos x="T2" y="T3"/>
                  </a:cxn>
                  <a:cxn ang="0">
                    <a:pos x="T4" y="T5"/>
                  </a:cxn>
                </a:cxnLst>
                <a:rect l="0" t="0" r="r" b="b"/>
                <a:pathLst>
                  <a:path w="6" h="3">
                    <a:moveTo>
                      <a:pt x="2" y="1"/>
                    </a:moveTo>
                    <a:cubicBezTo>
                      <a:pt x="0" y="3"/>
                      <a:pt x="6" y="3"/>
                      <a:pt x="6" y="0"/>
                    </a:cubicBezTo>
                    <a:cubicBezTo>
                      <a:pt x="5" y="0"/>
                      <a:pt x="3" y="0"/>
                      <a:pt x="2" y="1"/>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242" name="Freeform 4742"/>
              <p:cNvSpPr>
                <a:spLocks/>
              </p:cNvSpPr>
              <p:nvPr/>
            </p:nvSpPr>
            <p:spPr bwMode="auto">
              <a:xfrm>
                <a:off x="4062" y="3772"/>
                <a:ext cx="0" cy="0"/>
              </a:xfrm>
              <a:custGeom>
                <a:avLst/>
                <a:gdLst>
                  <a:gd name="T0" fmla="*/ 2 w 3"/>
                  <a:gd name="T1" fmla="*/ 3 h 4"/>
                  <a:gd name="T2" fmla="*/ 3 w 3"/>
                  <a:gd name="T3" fmla="*/ 0 h 4"/>
                  <a:gd name="T4" fmla="*/ 3 w 3"/>
                  <a:gd name="T5" fmla="*/ 0 h 4"/>
                  <a:gd name="T6" fmla="*/ 2 w 3"/>
                  <a:gd name="T7" fmla="*/ 3 h 4"/>
                </a:gdLst>
                <a:ahLst/>
                <a:cxnLst>
                  <a:cxn ang="0">
                    <a:pos x="T0" y="T1"/>
                  </a:cxn>
                  <a:cxn ang="0">
                    <a:pos x="T2" y="T3"/>
                  </a:cxn>
                  <a:cxn ang="0">
                    <a:pos x="T4" y="T5"/>
                  </a:cxn>
                  <a:cxn ang="0">
                    <a:pos x="T6" y="T7"/>
                  </a:cxn>
                </a:cxnLst>
                <a:rect l="0" t="0" r="r" b="b"/>
                <a:pathLst>
                  <a:path w="3" h="4">
                    <a:moveTo>
                      <a:pt x="2" y="3"/>
                    </a:moveTo>
                    <a:cubicBezTo>
                      <a:pt x="3" y="4"/>
                      <a:pt x="3" y="1"/>
                      <a:pt x="3" y="0"/>
                    </a:cubicBezTo>
                    <a:cubicBezTo>
                      <a:pt x="3" y="0"/>
                      <a:pt x="3" y="0"/>
                      <a:pt x="3" y="0"/>
                    </a:cubicBezTo>
                    <a:cubicBezTo>
                      <a:pt x="1" y="1"/>
                      <a:pt x="0" y="2"/>
                      <a:pt x="2" y="3"/>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243" name="Freeform 4743"/>
              <p:cNvSpPr>
                <a:spLocks/>
              </p:cNvSpPr>
              <p:nvPr/>
            </p:nvSpPr>
            <p:spPr bwMode="auto">
              <a:xfrm>
                <a:off x="4063" y="3772"/>
                <a:ext cx="0" cy="1"/>
              </a:xfrm>
              <a:custGeom>
                <a:avLst/>
                <a:gdLst>
                  <a:gd name="T0" fmla="*/ 1 w 6"/>
                  <a:gd name="T1" fmla="*/ 6 h 10"/>
                  <a:gd name="T2" fmla="*/ 1 w 6"/>
                  <a:gd name="T3" fmla="*/ 10 h 10"/>
                  <a:gd name="T4" fmla="*/ 2 w 6"/>
                  <a:gd name="T5" fmla="*/ 8 h 10"/>
                  <a:gd name="T6" fmla="*/ 3 w 6"/>
                  <a:gd name="T7" fmla="*/ 7 h 10"/>
                  <a:gd name="T8" fmla="*/ 5 w 6"/>
                  <a:gd name="T9" fmla="*/ 4 h 10"/>
                  <a:gd name="T10" fmla="*/ 6 w 6"/>
                  <a:gd name="T11" fmla="*/ 1 h 10"/>
                  <a:gd name="T12" fmla="*/ 4 w 6"/>
                  <a:gd name="T13" fmla="*/ 5 h 10"/>
                  <a:gd name="T14" fmla="*/ 1 w 6"/>
                  <a:gd name="T15" fmla="*/ 6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10">
                    <a:moveTo>
                      <a:pt x="1" y="6"/>
                    </a:moveTo>
                    <a:cubicBezTo>
                      <a:pt x="0" y="7"/>
                      <a:pt x="0" y="9"/>
                      <a:pt x="1" y="10"/>
                    </a:cubicBezTo>
                    <a:cubicBezTo>
                      <a:pt x="1" y="9"/>
                      <a:pt x="1" y="8"/>
                      <a:pt x="2" y="8"/>
                    </a:cubicBezTo>
                    <a:cubicBezTo>
                      <a:pt x="2" y="7"/>
                      <a:pt x="3" y="7"/>
                      <a:pt x="3" y="7"/>
                    </a:cubicBezTo>
                    <a:cubicBezTo>
                      <a:pt x="4" y="6"/>
                      <a:pt x="5" y="6"/>
                      <a:pt x="5" y="4"/>
                    </a:cubicBezTo>
                    <a:cubicBezTo>
                      <a:pt x="5" y="3"/>
                      <a:pt x="4" y="2"/>
                      <a:pt x="6" y="1"/>
                    </a:cubicBezTo>
                    <a:cubicBezTo>
                      <a:pt x="3" y="0"/>
                      <a:pt x="4" y="3"/>
                      <a:pt x="4" y="5"/>
                    </a:cubicBezTo>
                    <a:cubicBezTo>
                      <a:pt x="3" y="7"/>
                      <a:pt x="2" y="5"/>
                      <a:pt x="1" y="6"/>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244" name="Freeform 4744"/>
              <p:cNvSpPr>
                <a:spLocks/>
              </p:cNvSpPr>
              <p:nvPr/>
            </p:nvSpPr>
            <p:spPr bwMode="auto">
              <a:xfrm>
                <a:off x="4064" y="3772"/>
                <a:ext cx="1" cy="1"/>
              </a:xfrm>
              <a:custGeom>
                <a:avLst/>
                <a:gdLst>
                  <a:gd name="T0" fmla="*/ 5 w 7"/>
                  <a:gd name="T1" fmla="*/ 0 h 9"/>
                  <a:gd name="T2" fmla="*/ 4 w 7"/>
                  <a:gd name="T3" fmla="*/ 6 h 9"/>
                  <a:gd name="T4" fmla="*/ 1 w 7"/>
                  <a:gd name="T5" fmla="*/ 4 h 9"/>
                  <a:gd name="T6" fmla="*/ 5 w 7"/>
                  <a:gd name="T7" fmla="*/ 9 h 9"/>
                  <a:gd name="T8" fmla="*/ 5 w 7"/>
                  <a:gd name="T9" fmla="*/ 0 h 9"/>
                </a:gdLst>
                <a:ahLst/>
                <a:cxnLst>
                  <a:cxn ang="0">
                    <a:pos x="T0" y="T1"/>
                  </a:cxn>
                  <a:cxn ang="0">
                    <a:pos x="T2" y="T3"/>
                  </a:cxn>
                  <a:cxn ang="0">
                    <a:pos x="T4" y="T5"/>
                  </a:cxn>
                  <a:cxn ang="0">
                    <a:pos x="T6" y="T7"/>
                  </a:cxn>
                  <a:cxn ang="0">
                    <a:pos x="T8" y="T9"/>
                  </a:cxn>
                </a:cxnLst>
                <a:rect l="0" t="0" r="r" b="b"/>
                <a:pathLst>
                  <a:path w="7" h="9">
                    <a:moveTo>
                      <a:pt x="5" y="0"/>
                    </a:moveTo>
                    <a:cubicBezTo>
                      <a:pt x="4" y="0"/>
                      <a:pt x="4" y="5"/>
                      <a:pt x="4" y="6"/>
                    </a:cubicBezTo>
                    <a:cubicBezTo>
                      <a:pt x="3" y="5"/>
                      <a:pt x="2" y="4"/>
                      <a:pt x="1" y="4"/>
                    </a:cubicBezTo>
                    <a:cubicBezTo>
                      <a:pt x="0" y="6"/>
                      <a:pt x="4" y="7"/>
                      <a:pt x="5" y="9"/>
                    </a:cubicBezTo>
                    <a:cubicBezTo>
                      <a:pt x="6" y="8"/>
                      <a:pt x="7" y="0"/>
                      <a:pt x="5" y="0"/>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245" name="Freeform 4745"/>
              <p:cNvSpPr>
                <a:spLocks/>
              </p:cNvSpPr>
              <p:nvPr/>
            </p:nvSpPr>
            <p:spPr bwMode="auto">
              <a:xfrm>
                <a:off x="4065" y="3774"/>
                <a:ext cx="1" cy="1"/>
              </a:xfrm>
              <a:custGeom>
                <a:avLst/>
                <a:gdLst>
                  <a:gd name="T0" fmla="*/ 2 w 7"/>
                  <a:gd name="T1" fmla="*/ 10 h 10"/>
                  <a:gd name="T2" fmla="*/ 7 w 7"/>
                  <a:gd name="T3" fmla="*/ 5 h 10"/>
                  <a:gd name="T4" fmla="*/ 6 w 7"/>
                  <a:gd name="T5" fmla="*/ 4 h 10"/>
                  <a:gd name="T6" fmla="*/ 5 w 7"/>
                  <a:gd name="T7" fmla="*/ 4 h 10"/>
                  <a:gd name="T8" fmla="*/ 4 w 7"/>
                  <a:gd name="T9" fmla="*/ 3 h 10"/>
                  <a:gd name="T10" fmla="*/ 2 w 7"/>
                  <a:gd name="T11" fmla="*/ 0 h 10"/>
                  <a:gd name="T12" fmla="*/ 1 w 7"/>
                  <a:gd name="T13" fmla="*/ 2 h 10"/>
                  <a:gd name="T14" fmla="*/ 1 w 7"/>
                  <a:gd name="T15" fmla="*/ 4 h 10"/>
                  <a:gd name="T16" fmla="*/ 2 w 7"/>
                  <a:gd name="T17" fmla="*/ 7 h 10"/>
                  <a:gd name="T18" fmla="*/ 2 w 7"/>
                  <a:gd name="T19"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10">
                    <a:moveTo>
                      <a:pt x="2" y="10"/>
                    </a:moveTo>
                    <a:cubicBezTo>
                      <a:pt x="5" y="10"/>
                      <a:pt x="2" y="4"/>
                      <a:pt x="7" y="5"/>
                    </a:cubicBezTo>
                    <a:cubicBezTo>
                      <a:pt x="7" y="4"/>
                      <a:pt x="7" y="4"/>
                      <a:pt x="6" y="4"/>
                    </a:cubicBezTo>
                    <a:cubicBezTo>
                      <a:pt x="6" y="4"/>
                      <a:pt x="5" y="4"/>
                      <a:pt x="5" y="4"/>
                    </a:cubicBezTo>
                    <a:cubicBezTo>
                      <a:pt x="4" y="3"/>
                      <a:pt x="5" y="3"/>
                      <a:pt x="4" y="3"/>
                    </a:cubicBezTo>
                    <a:cubicBezTo>
                      <a:pt x="3" y="2"/>
                      <a:pt x="2" y="2"/>
                      <a:pt x="2" y="0"/>
                    </a:cubicBezTo>
                    <a:cubicBezTo>
                      <a:pt x="2" y="0"/>
                      <a:pt x="1" y="1"/>
                      <a:pt x="1" y="2"/>
                    </a:cubicBezTo>
                    <a:cubicBezTo>
                      <a:pt x="0" y="3"/>
                      <a:pt x="0" y="3"/>
                      <a:pt x="1" y="4"/>
                    </a:cubicBezTo>
                    <a:cubicBezTo>
                      <a:pt x="2" y="5"/>
                      <a:pt x="2" y="5"/>
                      <a:pt x="2" y="7"/>
                    </a:cubicBezTo>
                    <a:cubicBezTo>
                      <a:pt x="2" y="8"/>
                      <a:pt x="2" y="9"/>
                      <a:pt x="2" y="10"/>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246" name="Freeform 4746"/>
              <p:cNvSpPr>
                <a:spLocks/>
              </p:cNvSpPr>
              <p:nvPr/>
            </p:nvSpPr>
            <p:spPr bwMode="auto">
              <a:xfrm>
                <a:off x="4058" y="3773"/>
                <a:ext cx="0" cy="1"/>
              </a:xfrm>
              <a:custGeom>
                <a:avLst/>
                <a:gdLst>
                  <a:gd name="T0" fmla="*/ 3 w 5"/>
                  <a:gd name="T1" fmla="*/ 6 h 6"/>
                  <a:gd name="T2" fmla="*/ 3 w 5"/>
                  <a:gd name="T3" fmla="*/ 5 h 6"/>
                  <a:gd name="T4" fmla="*/ 3 w 5"/>
                  <a:gd name="T5" fmla="*/ 3 h 6"/>
                  <a:gd name="T6" fmla="*/ 4 w 5"/>
                  <a:gd name="T7" fmla="*/ 0 h 6"/>
                  <a:gd name="T8" fmla="*/ 2 w 5"/>
                  <a:gd name="T9" fmla="*/ 5 h 6"/>
                  <a:gd name="T10" fmla="*/ 3 w 5"/>
                  <a:gd name="T11" fmla="*/ 6 h 6"/>
                </a:gdLst>
                <a:ahLst/>
                <a:cxnLst>
                  <a:cxn ang="0">
                    <a:pos x="T0" y="T1"/>
                  </a:cxn>
                  <a:cxn ang="0">
                    <a:pos x="T2" y="T3"/>
                  </a:cxn>
                  <a:cxn ang="0">
                    <a:pos x="T4" y="T5"/>
                  </a:cxn>
                  <a:cxn ang="0">
                    <a:pos x="T6" y="T7"/>
                  </a:cxn>
                  <a:cxn ang="0">
                    <a:pos x="T8" y="T9"/>
                  </a:cxn>
                  <a:cxn ang="0">
                    <a:pos x="T10" y="T11"/>
                  </a:cxn>
                </a:cxnLst>
                <a:rect l="0" t="0" r="r" b="b"/>
                <a:pathLst>
                  <a:path w="5" h="6">
                    <a:moveTo>
                      <a:pt x="3" y="6"/>
                    </a:moveTo>
                    <a:cubicBezTo>
                      <a:pt x="3" y="6"/>
                      <a:pt x="3" y="5"/>
                      <a:pt x="3" y="5"/>
                    </a:cubicBezTo>
                    <a:cubicBezTo>
                      <a:pt x="3" y="5"/>
                      <a:pt x="3" y="4"/>
                      <a:pt x="3" y="3"/>
                    </a:cubicBezTo>
                    <a:cubicBezTo>
                      <a:pt x="4" y="2"/>
                      <a:pt x="5" y="2"/>
                      <a:pt x="4" y="0"/>
                    </a:cubicBezTo>
                    <a:cubicBezTo>
                      <a:pt x="4" y="0"/>
                      <a:pt x="0" y="5"/>
                      <a:pt x="2" y="5"/>
                    </a:cubicBezTo>
                    <a:cubicBezTo>
                      <a:pt x="2" y="5"/>
                      <a:pt x="3" y="6"/>
                      <a:pt x="3" y="6"/>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247" name="Freeform 4747"/>
              <p:cNvSpPr>
                <a:spLocks/>
              </p:cNvSpPr>
              <p:nvPr/>
            </p:nvSpPr>
            <p:spPr bwMode="auto">
              <a:xfrm>
                <a:off x="4060" y="3773"/>
                <a:ext cx="1" cy="1"/>
              </a:xfrm>
              <a:custGeom>
                <a:avLst/>
                <a:gdLst>
                  <a:gd name="T0" fmla="*/ 2 w 5"/>
                  <a:gd name="T1" fmla="*/ 1 h 6"/>
                  <a:gd name="T2" fmla="*/ 1 w 5"/>
                  <a:gd name="T3" fmla="*/ 5 h 6"/>
                  <a:gd name="T4" fmla="*/ 2 w 5"/>
                  <a:gd name="T5" fmla="*/ 1 h 6"/>
                </a:gdLst>
                <a:ahLst/>
                <a:cxnLst>
                  <a:cxn ang="0">
                    <a:pos x="T0" y="T1"/>
                  </a:cxn>
                  <a:cxn ang="0">
                    <a:pos x="T2" y="T3"/>
                  </a:cxn>
                  <a:cxn ang="0">
                    <a:pos x="T4" y="T5"/>
                  </a:cxn>
                </a:cxnLst>
                <a:rect l="0" t="0" r="r" b="b"/>
                <a:pathLst>
                  <a:path w="5" h="6">
                    <a:moveTo>
                      <a:pt x="2" y="1"/>
                    </a:moveTo>
                    <a:cubicBezTo>
                      <a:pt x="0" y="0"/>
                      <a:pt x="1" y="4"/>
                      <a:pt x="1" y="5"/>
                    </a:cubicBezTo>
                    <a:cubicBezTo>
                      <a:pt x="2" y="6"/>
                      <a:pt x="5" y="3"/>
                      <a:pt x="2" y="1"/>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248" name="Freeform 4748"/>
              <p:cNvSpPr>
                <a:spLocks/>
              </p:cNvSpPr>
              <p:nvPr/>
            </p:nvSpPr>
            <p:spPr bwMode="auto">
              <a:xfrm>
                <a:off x="4060" y="3772"/>
                <a:ext cx="0" cy="0"/>
              </a:xfrm>
              <a:custGeom>
                <a:avLst/>
                <a:gdLst>
                  <a:gd name="T0" fmla="*/ 0 w 4"/>
                  <a:gd name="T1" fmla="*/ 0 h 2"/>
                  <a:gd name="T2" fmla="*/ 2 w 4"/>
                  <a:gd name="T3" fmla="*/ 2 h 2"/>
                  <a:gd name="T4" fmla="*/ 0 w 4"/>
                  <a:gd name="T5" fmla="*/ 0 h 2"/>
                </a:gdLst>
                <a:ahLst/>
                <a:cxnLst>
                  <a:cxn ang="0">
                    <a:pos x="T0" y="T1"/>
                  </a:cxn>
                  <a:cxn ang="0">
                    <a:pos x="T2" y="T3"/>
                  </a:cxn>
                  <a:cxn ang="0">
                    <a:pos x="T4" y="T5"/>
                  </a:cxn>
                </a:cxnLst>
                <a:rect l="0" t="0" r="r" b="b"/>
                <a:pathLst>
                  <a:path w="4" h="2">
                    <a:moveTo>
                      <a:pt x="0" y="0"/>
                    </a:moveTo>
                    <a:cubicBezTo>
                      <a:pt x="0" y="1"/>
                      <a:pt x="1" y="2"/>
                      <a:pt x="2" y="2"/>
                    </a:cubicBezTo>
                    <a:cubicBezTo>
                      <a:pt x="4" y="1"/>
                      <a:pt x="1" y="0"/>
                      <a:pt x="0" y="0"/>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249" name="Freeform 4749"/>
              <p:cNvSpPr>
                <a:spLocks/>
              </p:cNvSpPr>
              <p:nvPr/>
            </p:nvSpPr>
            <p:spPr bwMode="auto">
              <a:xfrm>
                <a:off x="4082" y="3782"/>
                <a:ext cx="1" cy="1"/>
              </a:xfrm>
              <a:custGeom>
                <a:avLst/>
                <a:gdLst>
                  <a:gd name="T0" fmla="*/ 7 w 9"/>
                  <a:gd name="T1" fmla="*/ 7 h 8"/>
                  <a:gd name="T2" fmla="*/ 0 w 9"/>
                  <a:gd name="T3" fmla="*/ 0 h 8"/>
                  <a:gd name="T4" fmla="*/ 4 w 9"/>
                  <a:gd name="T5" fmla="*/ 5 h 8"/>
                  <a:gd name="T6" fmla="*/ 7 w 9"/>
                  <a:gd name="T7" fmla="*/ 7 h 8"/>
                </a:gdLst>
                <a:ahLst/>
                <a:cxnLst>
                  <a:cxn ang="0">
                    <a:pos x="T0" y="T1"/>
                  </a:cxn>
                  <a:cxn ang="0">
                    <a:pos x="T2" y="T3"/>
                  </a:cxn>
                  <a:cxn ang="0">
                    <a:pos x="T4" y="T5"/>
                  </a:cxn>
                  <a:cxn ang="0">
                    <a:pos x="T6" y="T7"/>
                  </a:cxn>
                </a:cxnLst>
                <a:rect l="0" t="0" r="r" b="b"/>
                <a:pathLst>
                  <a:path w="9" h="8">
                    <a:moveTo>
                      <a:pt x="7" y="7"/>
                    </a:moveTo>
                    <a:cubicBezTo>
                      <a:pt x="9" y="4"/>
                      <a:pt x="2" y="0"/>
                      <a:pt x="0" y="0"/>
                    </a:cubicBezTo>
                    <a:cubicBezTo>
                      <a:pt x="0" y="3"/>
                      <a:pt x="3" y="4"/>
                      <a:pt x="4" y="5"/>
                    </a:cubicBezTo>
                    <a:cubicBezTo>
                      <a:pt x="5" y="6"/>
                      <a:pt x="7" y="8"/>
                      <a:pt x="7" y="7"/>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250" name="Freeform 4750"/>
              <p:cNvSpPr>
                <a:spLocks/>
              </p:cNvSpPr>
              <p:nvPr/>
            </p:nvSpPr>
            <p:spPr bwMode="auto">
              <a:xfrm>
                <a:off x="4072" y="3784"/>
                <a:ext cx="1" cy="1"/>
              </a:xfrm>
              <a:custGeom>
                <a:avLst/>
                <a:gdLst>
                  <a:gd name="T0" fmla="*/ 5 w 5"/>
                  <a:gd name="T1" fmla="*/ 0 h 6"/>
                  <a:gd name="T2" fmla="*/ 2 w 5"/>
                  <a:gd name="T3" fmla="*/ 1 h 6"/>
                  <a:gd name="T4" fmla="*/ 0 w 5"/>
                  <a:gd name="T5" fmla="*/ 5 h 6"/>
                  <a:gd name="T6" fmla="*/ 5 w 5"/>
                  <a:gd name="T7" fmla="*/ 0 h 6"/>
                </a:gdLst>
                <a:ahLst/>
                <a:cxnLst>
                  <a:cxn ang="0">
                    <a:pos x="T0" y="T1"/>
                  </a:cxn>
                  <a:cxn ang="0">
                    <a:pos x="T2" y="T3"/>
                  </a:cxn>
                  <a:cxn ang="0">
                    <a:pos x="T4" y="T5"/>
                  </a:cxn>
                  <a:cxn ang="0">
                    <a:pos x="T6" y="T7"/>
                  </a:cxn>
                </a:cxnLst>
                <a:rect l="0" t="0" r="r" b="b"/>
                <a:pathLst>
                  <a:path w="5" h="6">
                    <a:moveTo>
                      <a:pt x="5" y="0"/>
                    </a:moveTo>
                    <a:cubicBezTo>
                      <a:pt x="5" y="0"/>
                      <a:pt x="2" y="1"/>
                      <a:pt x="2" y="1"/>
                    </a:cubicBezTo>
                    <a:cubicBezTo>
                      <a:pt x="1" y="2"/>
                      <a:pt x="0" y="4"/>
                      <a:pt x="0" y="5"/>
                    </a:cubicBezTo>
                    <a:cubicBezTo>
                      <a:pt x="4" y="6"/>
                      <a:pt x="5" y="3"/>
                      <a:pt x="5" y="0"/>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251" name="Freeform 4751"/>
              <p:cNvSpPr>
                <a:spLocks/>
              </p:cNvSpPr>
              <p:nvPr/>
            </p:nvSpPr>
            <p:spPr bwMode="auto">
              <a:xfrm>
                <a:off x="4075" y="3786"/>
                <a:ext cx="2" cy="1"/>
              </a:xfrm>
              <a:custGeom>
                <a:avLst/>
                <a:gdLst>
                  <a:gd name="T0" fmla="*/ 5 w 11"/>
                  <a:gd name="T1" fmla="*/ 1 h 14"/>
                  <a:gd name="T2" fmla="*/ 3 w 11"/>
                  <a:gd name="T3" fmla="*/ 5 h 14"/>
                  <a:gd name="T4" fmla="*/ 1 w 11"/>
                  <a:gd name="T5" fmla="*/ 12 h 14"/>
                  <a:gd name="T6" fmla="*/ 5 w 11"/>
                  <a:gd name="T7" fmla="*/ 1 h 14"/>
                </a:gdLst>
                <a:ahLst/>
                <a:cxnLst>
                  <a:cxn ang="0">
                    <a:pos x="T0" y="T1"/>
                  </a:cxn>
                  <a:cxn ang="0">
                    <a:pos x="T2" y="T3"/>
                  </a:cxn>
                  <a:cxn ang="0">
                    <a:pos x="T4" y="T5"/>
                  </a:cxn>
                  <a:cxn ang="0">
                    <a:pos x="T6" y="T7"/>
                  </a:cxn>
                </a:cxnLst>
                <a:rect l="0" t="0" r="r" b="b"/>
                <a:pathLst>
                  <a:path w="11" h="14">
                    <a:moveTo>
                      <a:pt x="5" y="1"/>
                    </a:moveTo>
                    <a:cubicBezTo>
                      <a:pt x="2" y="0"/>
                      <a:pt x="3" y="4"/>
                      <a:pt x="3" y="5"/>
                    </a:cubicBezTo>
                    <a:cubicBezTo>
                      <a:pt x="3" y="6"/>
                      <a:pt x="0" y="12"/>
                      <a:pt x="1" y="12"/>
                    </a:cubicBezTo>
                    <a:cubicBezTo>
                      <a:pt x="7" y="14"/>
                      <a:pt x="11" y="2"/>
                      <a:pt x="5" y="1"/>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252" name="Freeform 4752"/>
              <p:cNvSpPr>
                <a:spLocks/>
              </p:cNvSpPr>
              <p:nvPr/>
            </p:nvSpPr>
            <p:spPr bwMode="auto">
              <a:xfrm>
                <a:off x="4073" y="3787"/>
                <a:ext cx="1" cy="1"/>
              </a:xfrm>
              <a:custGeom>
                <a:avLst/>
                <a:gdLst>
                  <a:gd name="T0" fmla="*/ 1 w 6"/>
                  <a:gd name="T1" fmla="*/ 2 h 12"/>
                  <a:gd name="T2" fmla="*/ 2 w 6"/>
                  <a:gd name="T3" fmla="*/ 8 h 12"/>
                  <a:gd name="T4" fmla="*/ 5 w 6"/>
                  <a:gd name="T5" fmla="*/ 10 h 12"/>
                  <a:gd name="T6" fmla="*/ 1 w 6"/>
                  <a:gd name="T7" fmla="*/ 2 h 12"/>
                </a:gdLst>
                <a:ahLst/>
                <a:cxnLst>
                  <a:cxn ang="0">
                    <a:pos x="T0" y="T1"/>
                  </a:cxn>
                  <a:cxn ang="0">
                    <a:pos x="T2" y="T3"/>
                  </a:cxn>
                  <a:cxn ang="0">
                    <a:pos x="T4" y="T5"/>
                  </a:cxn>
                  <a:cxn ang="0">
                    <a:pos x="T6" y="T7"/>
                  </a:cxn>
                </a:cxnLst>
                <a:rect l="0" t="0" r="r" b="b"/>
                <a:pathLst>
                  <a:path w="6" h="12">
                    <a:moveTo>
                      <a:pt x="1" y="2"/>
                    </a:moveTo>
                    <a:cubicBezTo>
                      <a:pt x="0" y="3"/>
                      <a:pt x="1" y="7"/>
                      <a:pt x="2" y="8"/>
                    </a:cubicBezTo>
                    <a:cubicBezTo>
                      <a:pt x="2" y="8"/>
                      <a:pt x="6" y="12"/>
                      <a:pt x="5" y="10"/>
                    </a:cubicBezTo>
                    <a:cubicBezTo>
                      <a:pt x="5" y="9"/>
                      <a:pt x="3" y="0"/>
                      <a:pt x="1" y="2"/>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253" name="Freeform 4753"/>
              <p:cNvSpPr>
                <a:spLocks/>
              </p:cNvSpPr>
              <p:nvPr/>
            </p:nvSpPr>
            <p:spPr bwMode="auto">
              <a:xfrm>
                <a:off x="4070" y="3787"/>
                <a:ext cx="1" cy="1"/>
              </a:xfrm>
              <a:custGeom>
                <a:avLst/>
                <a:gdLst>
                  <a:gd name="T0" fmla="*/ 7 w 9"/>
                  <a:gd name="T1" fmla="*/ 4 h 7"/>
                  <a:gd name="T2" fmla="*/ 0 w 9"/>
                  <a:gd name="T3" fmla="*/ 6 h 7"/>
                  <a:gd name="T4" fmla="*/ 7 w 9"/>
                  <a:gd name="T5" fmla="*/ 4 h 7"/>
                </a:gdLst>
                <a:ahLst/>
                <a:cxnLst>
                  <a:cxn ang="0">
                    <a:pos x="T0" y="T1"/>
                  </a:cxn>
                  <a:cxn ang="0">
                    <a:pos x="T2" y="T3"/>
                  </a:cxn>
                  <a:cxn ang="0">
                    <a:pos x="T4" y="T5"/>
                  </a:cxn>
                </a:cxnLst>
                <a:rect l="0" t="0" r="r" b="b"/>
                <a:pathLst>
                  <a:path w="9" h="7">
                    <a:moveTo>
                      <a:pt x="7" y="4"/>
                    </a:moveTo>
                    <a:cubicBezTo>
                      <a:pt x="9" y="0"/>
                      <a:pt x="0" y="2"/>
                      <a:pt x="0" y="6"/>
                    </a:cubicBezTo>
                    <a:cubicBezTo>
                      <a:pt x="0" y="7"/>
                      <a:pt x="7" y="5"/>
                      <a:pt x="7" y="4"/>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254" name="Freeform 4754"/>
              <p:cNvSpPr>
                <a:spLocks/>
              </p:cNvSpPr>
              <p:nvPr/>
            </p:nvSpPr>
            <p:spPr bwMode="auto">
              <a:xfrm>
                <a:off x="4088" y="3781"/>
                <a:ext cx="2" cy="2"/>
              </a:xfrm>
              <a:custGeom>
                <a:avLst/>
                <a:gdLst>
                  <a:gd name="T0" fmla="*/ 8 w 13"/>
                  <a:gd name="T1" fmla="*/ 5 h 14"/>
                  <a:gd name="T2" fmla="*/ 4 w 13"/>
                  <a:gd name="T3" fmla="*/ 1 h 14"/>
                  <a:gd name="T4" fmla="*/ 0 w 13"/>
                  <a:gd name="T5" fmla="*/ 2 h 14"/>
                  <a:gd name="T6" fmla="*/ 3 w 13"/>
                  <a:gd name="T7" fmla="*/ 3 h 14"/>
                  <a:gd name="T8" fmla="*/ 13 w 13"/>
                  <a:gd name="T9" fmla="*/ 11 h 14"/>
                  <a:gd name="T10" fmla="*/ 8 w 13"/>
                  <a:gd name="T11" fmla="*/ 5 h 14"/>
                </a:gdLst>
                <a:ahLst/>
                <a:cxnLst>
                  <a:cxn ang="0">
                    <a:pos x="T0" y="T1"/>
                  </a:cxn>
                  <a:cxn ang="0">
                    <a:pos x="T2" y="T3"/>
                  </a:cxn>
                  <a:cxn ang="0">
                    <a:pos x="T4" y="T5"/>
                  </a:cxn>
                  <a:cxn ang="0">
                    <a:pos x="T6" y="T7"/>
                  </a:cxn>
                  <a:cxn ang="0">
                    <a:pos x="T8" y="T9"/>
                  </a:cxn>
                  <a:cxn ang="0">
                    <a:pos x="T10" y="T11"/>
                  </a:cxn>
                </a:cxnLst>
                <a:rect l="0" t="0" r="r" b="b"/>
                <a:pathLst>
                  <a:path w="13" h="14">
                    <a:moveTo>
                      <a:pt x="8" y="5"/>
                    </a:moveTo>
                    <a:cubicBezTo>
                      <a:pt x="6" y="4"/>
                      <a:pt x="6" y="2"/>
                      <a:pt x="4" y="1"/>
                    </a:cubicBezTo>
                    <a:cubicBezTo>
                      <a:pt x="3" y="0"/>
                      <a:pt x="0" y="0"/>
                      <a:pt x="0" y="2"/>
                    </a:cubicBezTo>
                    <a:cubicBezTo>
                      <a:pt x="0" y="3"/>
                      <a:pt x="2" y="2"/>
                      <a:pt x="3" y="3"/>
                    </a:cubicBezTo>
                    <a:cubicBezTo>
                      <a:pt x="5" y="4"/>
                      <a:pt x="8" y="14"/>
                      <a:pt x="13" y="11"/>
                    </a:cubicBezTo>
                    <a:cubicBezTo>
                      <a:pt x="12" y="8"/>
                      <a:pt x="9" y="7"/>
                      <a:pt x="8" y="5"/>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255" name="Freeform 4755"/>
              <p:cNvSpPr>
                <a:spLocks/>
              </p:cNvSpPr>
              <p:nvPr/>
            </p:nvSpPr>
            <p:spPr bwMode="auto">
              <a:xfrm>
                <a:off x="4091" y="3782"/>
                <a:ext cx="1" cy="1"/>
              </a:xfrm>
              <a:custGeom>
                <a:avLst/>
                <a:gdLst>
                  <a:gd name="T0" fmla="*/ 4 w 10"/>
                  <a:gd name="T1" fmla="*/ 0 h 7"/>
                  <a:gd name="T2" fmla="*/ 1 w 10"/>
                  <a:gd name="T3" fmla="*/ 7 h 7"/>
                  <a:gd name="T4" fmla="*/ 4 w 10"/>
                  <a:gd name="T5" fmla="*/ 0 h 7"/>
                </a:gdLst>
                <a:ahLst/>
                <a:cxnLst>
                  <a:cxn ang="0">
                    <a:pos x="T0" y="T1"/>
                  </a:cxn>
                  <a:cxn ang="0">
                    <a:pos x="T2" y="T3"/>
                  </a:cxn>
                  <a:cxn ang="0">
                    <a:pos x="T4" y="T5"/>
                  </a:cxn>
                </a:cxnLst>
                <a:rect l="0" t="0" r="r" b="b"/>
                <a:pathLst>
                  <a:path w="10" h="7">
                    <a:moveTo>
                      <a:pt x="4" y="0"/>
                    </a:moveTo>
                    <a:cubicBezTo>
                      <a:pt x="0" y="0"/>
                      <a:pt x="3" y="5"/>
                      <a:pt x="1" y="7"/>
                    </a:cubicBezTo>
                    <a:cubicBezTo>
                      <a:pt x="2" y="6"/>
                      <a:pt x="10" y="1"/>
                      <a:pt x="4" y="0"/>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256" name="Freeform 4756"/>
              <p:cNvSpPr>
                <a:spLocks/>
              </p:cNvSpPr>
              <p:nvPr/>
            </p:nvSpPr>
            <p:spPr bwMode="auto">
              <a:xfrm>
                <a:off x="4088" y="3785"/>
                <a:ext cx="1" cy="1"/>
              </a:xfrm>
              <a:custGeom>
                <a:avLst/>
                <a:gdLst>
                  <a:gd name="T0" fmla="*/ 3 w 4"/>
                  <a:gd name="T1" fmla="*/ 11 h 11"/>
                  <a:gd name="T2" fmla="*/ 4 w 4"/>
                  <a:gd name="T3" fmla="*/ 11 h 11"/>
                  <a:gd name="T4" fmla="*/ 4 w 4"/>
                  <a:gd name="T5" fmla="*/ 1 h 11"/>
                  <a:gd name="T6" fmla="*/ 3 w 4"/>
                  <a:gd name="T7" fmla="*/ 11 h 11"/>
                </a:gdLst>
                <a:ahLst/>
                <a:cxnLst>
                  <a:cxn ang="0">
                    <a:pos x="T0" y="T1"/>
                  </a:cxn>
                  <a:cxn ang="0">
                    <a:pos x="T2" y="T3"/>
                  </a:cxn>
                  <a:cxn ang="0">
                    <a:pos x="T4" y="T5"/>
                  </a:cxn>
                  <a:cxn ang="0">
                    <a:pos x="T6" y="T7"/>
                  </a:cxn>
                </a:cxnLst>
                <a:rect l="0" t="0" r="r" b="b"/>
                <a:pathLst>
                  <a:path w="4" h="11">
                    <a:moveTo>
                      <a:pt x="3" y="11"/>
                    </a:moveTo>
                    <a:cubicBezTo>
                      <a:pt x="3" y="11"/>
                      <a:pt x="3" y="11"/>
                      <a:pt x="4" y="11"/>
                    </a:cubicBezTo>
                    <a:cubicBezTo>
                      <a:pt x="2" y="11"/>
                      <a:pt x="4" y="2"/>
                      <a:pt x="4" y="1"/>
                    </a:cubicBezTo>
                    <a:cubicBezTo>
                      <a:pt x="0" y="0"/>
                      <a:pt x="2" y="9"/>
                      <a:pt x="3" y="11"/>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257" name="Freeform 4757"/>
              <p:cNvSpPr>
                <a:spLocks/>
              </p:cNvSpPr>
              <p:nvPr/>
            </p:nvSpPr>
            <p:spPr bwMode="auto">
              <a:xfrm>
                <a:off x="4088" y="3787"/>
                <a:ext cx="1" cy="1"/>
              </a:xfrm>
              <a:custGeom>
                <a:avLst/>
                <a:gdLst>
                  <a:gd name="T0" fmla="*/ 0 w 4"/>
                  <a:gd name="T1" fmla="*/ 10 h 10"/>
                  <a:gd name="T2" fmla="*/ 2 w 4"/>
                  <a:gd name="T3" fmla="*/ 6 h 10"/>
                  <a:gd name="T4" fmla="*/ 4 w 4"/>
                  <a:gd name="T5" fmla="*/ 1 h 10"/>
                  <a:gd name="T6" fmla="*/ 2 w 4"/>
                  <a:gd name="T7" fmla="*/ 2 h 10"/>
                  <a:gd name="T8" fmla="*/ 1 w 4"/>
                  <a:gd name="T9" fmla="*/ 5 h 10"/>
                  <a:gd name="T10" fmla="*/ 0 w 4"/>
                  <a:gd name="T11" fmla="*/ 10 h 10"/>
                </a:gdLst>
                <a:ahLst/>
                <a:cxnLst>
                  <a:cxn ang="0">
                    <a:pos x="T0" y="T1"/>
                  </a:cxn>
                  <a:cxn ang="0">
                    <a:pos x="T2" y="T3"/>
                  </a:cxn>
                  <a:cxn ang="0">
                    <a:pos x="T4" y="T5"/>
                  </a:cxn>
                  <a:cxn ang="0">
                    <a:pos x="T6" y="T7"/>
                  </a:cxn>
                  <a:cxn ang="0">
                    <a:pos x="T8" y="T9"/>
                  </a:cxn>
                  <a:cxn ang="0">
                    <a:pos x="T10" y="T11"/>
                  </a:cxn>
                </a:cxnLst>
                <a:rect l="0" t="0" r="r" b="b"/>
                <a:pathLst>
                  <a:path w="4" h="10">
                    <a:moveTo>
                      <a:pt x="0" y="10"/>
                    </a:moveTo>
                    <a:cubicBezTo>
                      <a:pt x="1" y="9"/>
                      <a:pt x="1" y="6"/>
                      <a:pt x="2" y="6"/>
                    </a:cubicBezTo>
                    <a:cubicBezTo>
                      <a:pt x="3" y="6"/>
                      <a:pt x="4" y="1"/>
                      <a:pt x="4" y="1"/>
                    </a:cubicBezTo>
                    <a:cubicBezTo>
                      <a:pt x="3" y="0"/>
                      <a:pt x="3" y="1"/>
                      <a:pt x="2" y="2"/>
                    </a:cubicBezTo>
                    <a:cubicBezTo>
                      <a:pt x="2" y="3"/>
                      <a:pt x="1" y="4"/>
                      <a:pt x="1" y="5"/>
                    </a:cubicBezTo>
                    <a:cubicBezTo>
                      <a:pt x="0" y="6"/>
                      <a:pt x="0" y="8"/>
                      <a:pt x="0" y="10"/>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258" name="Freeform 4758"/>
              <p:cNvSpPr>
                <a:spLocks/>
              </p:cNvSpPr>
              <p:nvPr/>
            </p:nvSpPr>
            <p:spPr bwMode="auto">
              <a:xfrm>
                <a:off x="4087" y="3789"/>
                <a:ext cx="1" cy="3"/>
              </a:xfrm>
              <a:custGeom>
                <a:avLst/>
                <a:gdLst>
                  <a:gd name="T0" fmla="*/ 3 w 9"/>
                  <a:gd name="T1" fmla="*/ 8 h 23"/>
                  <a:gd name="T2" fmla="*/ 2 w 9"/>
                  <a:gd name="T3" fmla="*/ 11 h 23"/>
                  <a:gd name="T4" fmla="*/ 0 w 9"/>
                  <a:gd name="T5" fmla="*/ 16 h 23"/>
                  <a:gd name="T6" fmla="*/ 1 w 9"/>
                  <a:gd name="T7" fmla="*/ 19 h 23"/>
                  <a:gd name="T8" fmla="*/ 5 w 9"/>
                  <a:gd name="T9" fmla="*/ 20 h 23"/>
                  <a:gd name="T10" fmla="*/ 7 w 9"/>
                  <a:gd name="T11" fmla="*/ 21 h 23"/>
                  <a:gd name="T12" fmla="*/ 5 w 9"/>
                  <a:gd name="T13" fmla="*/ 20 h 23"/>
                  <a:gd name="T14" fmla="*/ 2 w 9"/>
                  <a:gd name="T15" fmla="*/ 17 h 23"/>
                  <a:gd name="T16" fmla="*/ 3 w 9"/>
                  <a:gd name="T17" fmla="*/ 11 h 23"/>
                  <a:gd name="T18" fmla="*/ 9 w 9"/>
                  <a:gd name="T19" fmla="*/ 0 h 23"/>
                  <a:gd name="T20" fmla="*/ 8 w 9"/>
                  <a:gd name="T21" fmla="*/ 1 h 23"/>
                  <a:gd name="T22" fmla="*/ 8 w 9"/>
                  <a:gd name="T23" fmla="*/ 3 h 23"/>
                  <a:gd name="T24" fmla="*/ 6 w 9"/>
                  <a:gd name="T25" fmla="*/ 6 h 23"/>
                  <a:gd name="T26" fmla="*/ 3 w 9"/>
                  <a:gd name="T27"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 h="23">
                    <a:moveTo>
                      <a:pt x="3" y="8"/>
                    </a:moveTo>
                    <a:cubicBezTo>
                      <a:pt x="3" y="9"/>
                      <a:pt x="2" y="10"/>
                      <a:pt x="2" y="11"/>
                    </a:cubicBezTo>
                    <a:cubicBezTo>
                      <a:pt x="0" y="12"/>
                      <a:pt x="0" y="13"/>
                      <a:pt x="0" y="16"/>
                    </a:cubicBezTo>
                    <a:cubicBezTo>
                      <a:pt x="0" y="17"/>
                      <a:pt x="0" y="18"/>
                      <a:pt x="1" y="19"/>
                    </a:cubicBezTo>
                    <a:cubicBezTo>
                      <a:pt x="2" y="20"/>
                      <a:pt x="4" y="20"/>
                      <a:pt x="5" y="20"/>
                    </a:cubicBezTo>
                    <a:cubicBezTo>
                      <a:pt x="5" y="21"/>
                      <a:pt x="6" y="23"/>
                      <a:pt x="7" y="21"/>
                    </a:cubicBezTo>
                    <a:cubicBezTo>
                      <a:pt x="7" y="20"/>
                      <a:pt x="6" y="20"/>
                      <a:pt x="5" y="20"/>
                    </a:cubicBezTo>
                    <a:cubicBezTo>
                      <a:pt x="4" y="19"/>
                      <a:pt x="2" y="18"/>
                      <a:pt x="2" y="17"/>
                    </a:cubicBezTo>
                    <a:cubicBezTo>
                      <a:pt x="1" y="15"/>
                      <a:pt x="2" y="13"/>
                      <a:pt x="3" y="11"/>
                    </a:cubicBezTo>
                    <a:cubicBezTo>
                      <a:pt x="6" y="8"/>
                      <a:pt x="9" y="4"/>
                      <a:pt x="9" y="0"/>
                    </a:cubicBezTo>
                    <a:cubicBezTo>
                      <a:pt x="9" y="0"/>
                      <a:pt x="8" y="1"/>
                      <a:pt x="8" y="1"/>
                    </a:cubicBezTo>
                    <a:cubicBezTo>
                      <a:pt x="8" y="2"/>
                      <a:pt x="8" y="2"/>
                      <a:pt x="8" y="3"/>
                    </a:cubicBezTo>
                    <a:cubicBezTo>
                      <a:pt x="8" y="4"/>
                      <a:pt x="7" y="5"/>
                      <a:pt x="6" y="6"/>
                    </a:cubicBezTo>
                    <a:cubicBezTo>
                      <a:pt x="5" y="7"/>
                      <a:pt x="4" y="7"/>
                      <a:pt x="3" y="8"/>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259" name="Freeform 4759"/>
              <p:cNvSpPr>
                <a:spLocks/>
              </p:cNvSpPr>
              <p:nvPr/>
            </p:nvSpPr>
            <p:spPr bwMode="auto">
              <a:xfrm>
                <a:off x="4088" y="3792"/>
                <a:ext cx="0" cy="1"/>
              </a:xfrm>
              <a:custGeom>
                <a:avLst/>
                <a:gdLst>
                  <a:gd name="T0" fmla="*/ 3 w 4"/>
                  <a:gd name="T1" fmla="*/ 2 h 7"/>
                  <a:gd name="T2" fmla="*/ 4 w 4"/>
                  <a:gd name="T3" fmla="*/ 0 h 7"/>
                  <a:gd name="T4" fmla="*/ 2 w 4"/>
                  <a:gd name="T5" fmla="*/ 1 h 7"/>
                  <a:gd name="T6" fmla="*/ 2 w 4"/>
                  <a:gd name="T7" fmla="*/ 4 h 7"/>
                  <a:gd name="T8" fmla="*/ 0 w 4"/>
                  <a:gd name="T9" fmla="*/ 7 h 7"/>
                  <a:gd name="T10" fmla="*/ 1 w 4"/>
                  <a:gd name="T11" fmla="*/ 6 h 7"/>
                  <a:gd name="T12" fmla="*/ 3 w 4"/>
                  <a:gd name="T13" fmla="*/ 5 h 7"/>
                  <a:gd name="T14" fmla="*/ 3 w 4"/>
                  <a:gd name="T15" fmla="*/ 2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7">
                    <a:moveTo>
                      <a:pt x="3" y="2"/>
                    </a:moveTo>
                    <a:cubicBezTo>
                      <a:pt x="3" y="2"/>
                      <a:pt x="4" y="1"/>
                      <a:pt x="4" y="0"/>
                    </a:cubicBezTo>
                    <a:cubicBezTo>
                      <a:pt x="4" y="1"/>
                      <a:pt x="2" y="1"/>
                      <a:pt x="2" y="1"/>
                    </a:cubicBezTo>
                    <a:cubicBezTo>
                      <a:pt x="1" y="2"/>
                      <a:pt x="2" y="3"/>
                      <a:pt x="2" y="4"/>
                    </a:cubicBezTo>
                    <a:cubicBezTo>
                      <a:pt x="1" y="5"/>
                      <a:pt x="0" y="6"/>
                      <a:pt x="0" y="7"/>
                    </a:cubicBezTo>
                    <a:cubicBezTo>
                      <a:pt x="1" y="7"/>
                      <a:pt x="1" y="6"/>
                      <a:pt x="1" y="6"/>
                    </a:cubicBezTo>
                    <a:cubicBezTo>
                      <a:pt x="2" y="5"/>
                      <a:pt x="3" y="5"/>
                      <a:pt x="3" y="5"/>
                    </a:cubicBezTo>
                    <a:cubicBezTo>
                      <a:pt x="3" y="4"/>
                      <a:pt x="3" y="3"/>
                      <a:pt x="3" y="2"/>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260" name="Freeform 4760"/>
              <p:cNvSpPr>
                <a:spLocks/>
              </p:cNvSpPr>
              <p:nvPr/>
            </p:nvSpPr>
            <p:spPr bwMode="auto">
              <a:xfrm>
                <a:off x="4083" y="3786"/>
                <a:ext cx="1" cy="1"/>
              </a:xfrm>
              <a:custGeom>
                <a:avLst/>
                <a:gdLst>
                  <a:gd name="T0" fmla="*/ 2 w 6"/>
                  <a:gd name="T1" fmla="*/ 0 h 2"/>
                  <a:gd name="T2" fmla="*/ 4 w 6"/>
                  <a:gd name="T3" fmla="*/ 2 h 2"/>
                  <a:gd name="T4" fmla="*/ 6 w 6"/>
                  <a:gd name="T5" fmla="*/ 0 h 2"/>
                  <a:gd name="T6" fmla="*/ 2 w 6"/>
                  <a:gd name="T7" fmla="*/ 0 h 2"/>
                </a:gdLst>
                <a:ahLst/>
                <a:cxnLst>
                  <a:cxn ang="0">
                    <a:pos x="T0" y="T1"/>
                  </a:cxn>
                  <a:cxn ang="0">
                    <a:pos x="T2" y="T3"/>
                  </a:cxn>
                  <a:cxn ang="0">
                    <a:pos x="T4" y="T5"/>
                  </a:cxn>
                  <a:cxn ang="0">
                    <a:pos x="T6" y="T7"/>
                  </a:cxn>
                </a:cxnLst>
                <a:rect l="0" t="0" r="r" b="b"/>
                <a:pathLst>
                  <a:path w="6" h="2">
                    <a:moveTo>
                      <a:pt x="2" y="0"/>
                    </a:moveTo>
                    <a:cubicBezTo>
                      <a:pt x="0" y="0"/>
                      <a:pt x="4" y="2"/>
                      <a:pt x="4" y="2"/>
                    </a:cubicBezTo>
                    <a:cubicBezTo>
                      <a:pt x="5" y="2"/>
                      <a:pt x="6" y="1"/>
                      <a:pt x="6" y="0"/>
                    </a:cubicBezTo>
                    <a:cubicBezTo>
                      <a:pt x="6" y="0"/>
                      <a:pt x="2" y="0"/>
                      <a:pt x="2" y="0"/>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261" name="Freeform 4761"/>
              <p:cNvSpPr>
                <a:spLocks/>
              </p:cNvSpPr>
              <p:nvPr/>
            </p:nvSpPr>
            <p:spPr bwMode="auto">
              <a:xfrm>
                <a:off x="4083" y="3788"/>
                <a:ext cx="1" cy="1"/>
              </a:xfrm>
              <a:custGeom>
                <a:avLst/>
                <a:gdLst>
                  <a:gd name="T0" fmla="*/ 1 w 3"/>
                  <a:gd name="T1" fmla="*/ 6 h 6"/>
                  <a:gd name="T2" fmla="*/ 3 w 3"/>
                  <a:gd name="T3" fmla="*/ 3 h 6"/>
                  <a:gd name="T4" fmla="*/ 1 w 3"/>
                  <a:gd name="T5" fmla="*/ 6 h 6"/>
                </a:gdLst>
                <a:ahLst/>
                <a:cxnLst>
                  <a:cxn ang="0">
                    <a:pos x="T0" y="T1"/>
                  </a:cxn>
                  <a:cxn ang="0">
                    <a:pos x="T2" y="T3"/>
                  </a:cxn>
                  <a:cxn ang="0">
                    <a:pos x="T4" y="T5"/>
                  </a:cxn>
                </a:cxnLst>
                <a:rect l="0" t="0" r="r" b="b"/>
                <a:pathLst>
                  <a:path w="3" h="6">
                    <a:moveTo>
                      <a:pt x="1" y="6"/>
                    </a:moveTo>
                    <a:cubicBezTo>
                      <a:pt x="0" y="6"/>
                      <a:pt x="3" y="4"/>
                      <a:pt x="3" y="3"/>
                    </a:cubicBezTo>
                    <a:cubicBezTo>
                      <a:pt x="3" y="0"/>
                      <a:pt x="0" y="4"/>
                      <a:pt x="1" y="6"/>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262" name="Freeform 4762"/>
              <p:cNvSpPr>
                <a:spLocks/>
              </p:cNvSpPr>
              <p:nvPr/>
            </p:nvSpPr>
            <p:spPr bwMode="auto">
              <a:xfrm>
                <a:off x="4085" y="3790"/>
                <a:ext cx="0" cy="1"/>
              </a:xfrm>
              <a:custGeom>
                <a:avLst/>
                <a:gdLst>
                  <a:gd name="T0" fmla="*/ 4 w 4"/>
                  <a:gd name="T1" fmla="*/ 2 h 4"/>
                  <a:gd name="T2" fmla="*/ 4 w 4"/>
                  <a:gd name="T3" fmla="*/ 1 h 4"/>
                  <a:gd name="T4" fmla="*/ 1 w 4"/>
                  <a:gd name="T5" fmla="*/ 1 h 4"/>
                  <a:gd name="T6" fmla="*/ 1 w 4"/>
                  <a:gd name="T7" fmla="*/ 3 h 4"/>
                  <a:gd name="T8" fmla="*/ 4 w 4"/>
                  <a:gd name="T9" fmla="*/ 2 h 4"/>
                </a:gdLst>
                <a:ahLst/>
                <a:cxnLst>
                  <a:cxn ang="0">
                    <a:pos x="T0" y="T1"/>
                  </a:cxn>
                  <a:cxn ang="0">
                    <a:pos x="T2" y="T3"/>
                  </a:cxn>
                  <a:cxn ang="0">
                    <a:pos x="T4" y="T5"/>
                  </a:cxn>
                  <a:cxn ang="0">
                    <a:pos x="T6" y="T7"/>
                  </a:cxn>
                  <a:cxn ang="0">
                    <a:pos x="T8" y="T9"/>
                  </a:cxn>
                </a:cxnLst>
                <a:rect l="0" t="0" r="r" b="b"/>
                <a:pathLst>
                  <a:path w="4" h="4">
                    <a:moveTo>
                      <a:pt x="4" y="2"/>
                    </a:moveTo>
                    <a:cubicBezTo>
                      <a:pt x="4" y="1"/>
                      <a:pt x="4" y="1"/>
                      <a:pt x="4" y="1"/>
                    </a:cubicBezTo>
                    <a:cubicBezTo>
                      <a:pt x="3" y="1"/>
                      <a:pt x="2" y="0"/>
                      <a:pt x="1" y="1"/>
                    </a:cubicBezTo>
                    <a:cubicBezTo>
                      <a:pt x="1" y="1"/>
                      <a:pt x="0" y="3"/>
                      <a:pt x="1" y="3"/>
                    </a:cubicBezTo>
                    <a:cubicBezTo>
                      <a:pt x="2" y="4"/>
                      <a:pt x="2" y="1"/>
                      <a:pt x="4" y="2"/>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263" name="Freeform 4763"/>
              <p:cNvSpPr>
                <a:spLocks/>
              </p:cNvSpPr>
              <p:nvPr/>
            </p:nvSpPr>
            <p:spPr bwMode="auto">
              <a:xfrm>
                <a:off x="4084" y="3792"/>
                <a:ext cx="0" cy="1"/>
              </a:xfrm>
              <a:custGeom>
                <a:avLst/>
                <a:gdLst>
                  <a:gd name="T0" fmla="*/ 1 w 5"/>
                  <a:gd name="T1" fmla="*/ 2 h 2"/>
                  <a:gd name="T2" fmla="*/ 5 w 5"/>
                  <a:gd name="T3" fmla="*/ 1 h 2"/>
                  <a:gd name="T4" fmla="*/ 3 w 5"/>
                  <a:gd name="T5" fmla="*/ 0 h 2"/>
                  <a:gd name="T6" fmla="*/ 1 w 5"/>
                  <a:gd name="T7" fmla="*/ 2 h 2"/>
                </a:gdLst>
                <a:ahLst/>
                <a:cxnLst>
                  <a:cxn ang="0">
                    <a:pos x="T0" y="T1"/>
                  </a:cxn>
                  <a:cxn ang="0">
                    <a:pos x="T2" y="T3"/>
                  </a:cxn>
                  <a:cxn ang="0">
                    <a:pos x="T4" y="T5"/>
                  </a:cxn>
                  <a:cxn ang="0">
                    <a:pos x="T6" y="T7"/>
                  </a:cxn>
                </a:cxnLst>
                <a:rect l="0" t="0" r="r" b="b"/>
                <a:pathLst>
                  <a:path w="5" h="2">
                    <a:moveTo>
                      <a:pt x="1" y="2"/>
                    </a:moveTo>
                    <a:cubicBezTo>
                      <a:pt x="1" y="2"/>
                      <a:pt x="4" y="1"/>
                      <a:pt x="5" y="1"/>
                    </a:cubicBezTo>
                    <a:cubicBezTo>
                      <a:pt x="5" y="1"/>
                      <a:pt x="4" y="0"/>
                      <a:pt x="3" y="0"/>
                    </a:cubicBezTo>
                    <a:cubicBezTo>
                      <a:pt x="2" y="0"/>
                      <a:pt x="0" y="1"/>
                      <a:pt x="1" y="2"/>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264" name="Freeform 4764"/>
              <p:cNvSpPr>
                <a:spLocks/>
              </p:cNvSpPr>
              <p:nvPr/>
            </p:nvSpPr>
            <p:spPr bwMode="auto">
              <a:xfrm>
                <a:off x="4080" y="3789"/>
                <a:ext cx="0" cy="1"/>
              </a:xfrm>
              <a:custGeom>
                <a:avLst/>
                <a:gdLst>
                  <a:gd name="T0" fmla="*/ 1 w 3"/>
                  <a:gd name="T1" fmla="*/ 0 h 5"/>
                  <a:gd name="T2" fmla="*/ 1 w 3"/>
                  <a:gd name="T3" fmla="*/ 4 h 5"/>
                  <a:gd name="T4" fmla="*/ 2 w 3"/>
                  <a:gd name="T5" fmla="*/ 3 h 5"/>
                  <a:gd name="T6" fmla="*/ 2 w 3"/>
                  <a:gd name="T7" fmla="*/ 1 h 5"/>
                  <a:gd name="T8" fmla="*/ 3 w 3"/>
                  <a:gd name="T9" fmla="*/ 0 h 5"/>
                  <a:gd name="T10" fmla="*/ 1 w 3"/>
                  <a:gd name="T11" fmla="*/ 0 h 5"/>
                </a:gdLst>
                <a:ahLst/>
                <a:cxnLst>
                  <a:cxn ang="0">
                    <a:pos x="T0" y="T1"/>
                  </a:cxn>
                  <a:cxn ang="0">
                    <a:pos x="T2" y="T3"/>
                  </a:cxn>
                  <a:cxn ang="0">
                    <a:pos x="T4" y="T5"/>
                  </a:cxn>
                  <a:cxn ang="0">
                    <a:pos x="T6" y="T7"/>
                  </a:cxn>
                  <a:cxn ang="0">
                    <a:pos x="T8" y="T9"/>
                  </a:cxn>
                  <a:cxn ang="0">
                    <a:pos x="T10" y="T11"/>
                  </a:cxn>
                </a:cxnLst>
                <a:rect l="0" t="0" r="r" b="b"/>
                <a:pathLst>
                  <a:path w="3" h="5">
                    <a:moveTo>
                      <a:pt x="1" y="0"/>
                    </a:moveTo>
                    <a:cubicBezTo>
                      <a:pt x="0" y="1"/>
                      <a:pt x="0" y="3"/>
                      <a:pt x="1" y="4"/>
                    </a:cubicBezTo>
                    <a:cubicBezTo>
                      <a:pt x="1" y="5"/>
                      <a:pt x="2" y="3"/>
                      <a:pt x="2" y="3"/>
                    </a:cubicBezTo>
                    <a:cubicBezTo>
                      <a:pt x="2" y="2"/>
                      <a:pt x="2" y="2"/>
                      <a:pt x="2" y="1"/>
                    </a:cubicBezTo>
                    <a:cubicBezTo>
                      <a:pt x="2" y="1"/>
                      <a:pt x="3" y="1"/>
                      <a:pt x="3" y="0"/>
                    </a:cubicBezTo>
                    <a:cubicBezTo>
                      <a:pt x="3" y="0"/>
                      <a:pt x="1" y="0"/>
                      <a:pt x="1" y="0"/>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265" name="Freeform 4765"/>
              <p:cNvSpPr>
                <a:spLocks/>
              </p:cNvSpPr>
              <p:nvPr/>
            </p:nvSpPr>
            <p:spPr bwMode="auto">
              <a:xfrm>
                <a:off x="4077" y="3789"/>
                <a:ext cx="1" cy="0"/>
              </a:xfrm>
              <a:custGeom>
                <a:avLst/>
                <a:gdLst>
                  <a:gd name="T0" fmla="*/ 2 w 4"/>
                  <a:gd name="T1" fmla="*/ 4 h 5"/>
                  <a:gd name="T2" fmla="*/ 3 w 4"/>
                  <a:gd name="T3" fmla="*/ 3 h 5"/>
                  <a:gd name="T4" fmla="*/ 0 w 4"/>
                  <a:gd name="T5" fmla="*/ 2 h 5"/>
                  <a:gd name="T6" fmla="*/ 2 w 4"/>
                  <a:gd name="T7" fmla="*/ 4 h 5"/>
                </a:gdLst>
                <a:ahLst/>
                <a:cxnLst>
                  <a:cxn ang="0">
                    <a:pos x="T0" y="T1"/>
                  </a:cxn>
                  <a:cxn ang="0">
                    <a:pos x="T2" y="T3"/>
                  </a:cxn>
                  <a:cxn ang="0">
                    <a:pos x="T4" y="T5"/>
                  </a:cxn>
                  <a:cxn ang="0">
                    <a:pos x="T6" y="T7"/>
                  </a:cxn>
                </a:cxnLst>
                <a:rect l="0" t="0" r="r" b="b"/>
                <a:pathLst>
                  <a:path w="4" h="5">
                    <a:moveTo>
                      <a:pt x="2" y="4"/>
                    </a:moveTo>
                    <a:cubicBezTo>
                      <a:pt x="2" y="5"/>
                      <a:pt x="4" y="3"/>
                      <a:pt x="3" y="3"/>
                    </a:cubicBezTo>
                    <a:cubicBezTo>
                      <a:pt x="3" y="1"/>
                      <a:pt x="0" y="0"/>
                      <a:pt x="0" y="2"/>
                    </a:cubicBezTo>
                    <a:cubicBezTo>
                      <a:pt x="3" y="2"/>
                      <a:pt x="2" y="3"/>
                      <a:pt x="2" y="4"/>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grpSp>
        <p:grpSp>
          <p:nvGrpSpPr>
            <p:cNvPr id="8924" name="Group 4967"/>
            <p:cNvGrpSpPr>
              <a:grpSpLocks/>
            </p:cNvGrpSpPr>
            <p:nvPr/>
          </p:nvGrpSpPr>
          <p:grpSpPr bwMode="auto">
            <a:xfrm>
              <a:off x="3907" y="3697"/>
              <a:ext cx="223" cy="159"/>
              <a:chOff x="3907" y="3697"/>
              <a:chExt cx="223" cy="159"/>
            </a:xfrm>
          </p:grpSpPr>
          <p:sp>
            <p:nvSpPr>
              <p:cNvPr id="9866" name="Freeform 4767"/>
              <p:cNvSpPr>
                <a:spLocks/>
              </p:cNvSpPr>
              <p:nvPr/>
            </p:nvSpPr>
            <p:spPr bwMode="auto">
              <a:xfrm>
                <a:off x="4077" y="3792"/>
                <a:ext cx="1" cy="1"/>
              </a:xfrm>
              <a:custGeom>
                <a:avLst/>
                <a:gdLst>
                  <a:gd name="T0" fmla="*/ 1 w 5"/>
                  <a:gd name="T1" fmla="*/ 3 h 5"/>
                  <a:gd name="T2" fmla="*/ 5 w 5"/>
                  <a:gd name="T3" fmla="*/ 1 h 5"/>
                  <a:gd name="T4" fmla="*/ 1 w 5"/>
                  <a:gd name="T5" fmla="*/ 3 h 5"/>
                </a:gdLst>
                <a:ahLst/>
                <a:cxnLst>
                  <a:cxn ang="0">
                    <a:pos x="T0" y="T1"/>
                  </a:cxn>
                  <a:cxn ang="0">
                    <a:pos x="T2" y="T3"/>
                  </a:cxn>
                  <a:cxn ang="0">
                    <a:pos x="T4" y="T5"/>
                  </a:cxn>
                </a:cxnLst>
                <a:rect l="0" t="0" r="r" b="b"/>
                <a:pathLst>
                  <a:path w="5" h="5">
                    <a:moveTo>
                      <a:pt x="1" y="3"/>
                    </a:moveTo>
                    <a:cubicBezTo>
                      <a:pt x="2" y="5"/>
                      <a:pt x="5" y="1"/>
                      <a:pt x="5" y="1"/>
                    </a:cubicBezTo>
                    <a:cubicBezTo>
                      <a:pt x="4" y="0"/>
                      <a:pt x="0" y="2"/>
                      <a:pt x="1" y="3"/>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867" name="Freeform 4768"/>
              <p:cNvSpPr>
                <a:spLocks/>
              </p:cNvSpPr>
              <p:nvPr/>
            </p:nvSpPr>
            <p:spPr bwMode="auto">
              <a:xfrm>
                <a:off x="4075" y="3790"/>
                <a:ext cx="0" cy="1"/>
              </a:xfrm>
              <a:custGeom>
                <a:avLst/>
                <a:gdLst>
                  <a:gd name="T0" fmla="*/ 0 w 2"/>
                  <a:gd name="T1" fmla="*/ 5 h 5"/>
                  <a:gd name="T2" fmla="*/ 2 w 2"/>
                  <a:gd name="T3" fmla="*/ 5 h 5"/>
                  <a:gd name="T4" fmla="*/ 2 w 2"/>
                  <a:gd name="T5" fmla="*/ 1 h 5"/>
                  <a:gd name="T6" fmla="*/ 0 w 2"/>
                  <a:gd name="T7" fmla="*/ 5 h 5"/>
                </a:gdLst>
                <a:ahLst/>
                <a:cxnLst>
                  <a:cxn ang="0">
                    <a:pos x="T0" y="T1"/>
                  </a:cxn>
                  <a:cxn ang="0">
                    <a:pos x="T2" y="T3"/>
                  </a:cxn>
                  <a:cxn ang="0">
                    <a:pos x="T4" y="T5"/>
                  </a:cxn>
                  <a:cxn ang="0">
                    <a:pos x="T6" y="T7"/>
                  </a:cxn>
                </a:cxnLst>
                <a:rect l="0" t="0" r="r" b="b"/>
                <a:pathLst>
                  <a:path w="2" h="5">
                    <a:moveTo>
                      <a:pt x="0" y="5"/>
                    </a:moveTo>
                    <a:cubicBezTo>
                      <a:pt x="1" y="5"/>
                      <a:pt x="1" y="5"/>
                      <a:pt x="2" y="5"/>
                    </a:cubicBezTo>
                    <a:cubicBezTo>
                      <a:pt x="2" y="4"/>
                      <a:pt x="1" y="2"/>
                      <a:pt x="2" y="1"/>
                    </a:cubicBezTo>
                    <a:cubicBezTo>
                      <a:pt x="0" y="0"/>
                      <a:pt x="0" y="5"/>
                      <a:pt x="0" y="5"/>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868" name="Freeform 4769"/>
              <p:cNvSpPr>
                <a:spLocks/>
              </p:cNvSpPr>
              <p:nvPr/>
            </p:nvSpPr>
            <p:spPr bwMode="auto">
              <a:xfrm>
                <a:off x="4074" y="3793"/>
                <a:ext cx="0" cy="1"/>
              </a:xfrm>
              <a:custGeom>
                <a:avLst/>
                <a:gdLst>
                  <a:gd name="T0" fmla="*/ 0 w 4"/>
                  <a:gd name="T1" fmla="*/ 2 h 5"/>
                  <a:gd name="T2" fmla="*/ 2 w 4"/>
                  <a:gd name="T3" fmla="*/ 3 h 5"/>
                  <a:gd name="T4" fmla="*/ 2 w 4"/>
                  <a:gd name="T5" fmla="*/ 5 h 5"/>
                  <a:gd name="T6" fmla="*/ 3 w 4"/>
                  <a:gd name="T7" fmla="*/ 5 h 5"/>
                  <a:gd name="T8" fmla="*/ 3 w 4"/>
                  <a:gd name="T9" fmla="*/ 1 h 5"/>
                  <a:gd name="T10" fmla="*/ 2 w 4"/>
                  <a:gd name="T11" fmla="*/ 0 h 5"/>
                  <a:gd name="T12" fmla="*/ 0 w 4"/>
                  <a:gd name="T13" fmla="*/ 2 h 5"/>
                </a:gdLst>
                <a:ahLst/>
                <a:cxnLst>
                  <a:cxn ang="0">
                    <a:pos x="T0" y="T1"/>
                  </a:cxn>
                  <a:cxn ang="0">
                    <a:pos x="T2" y="T3"/>
                  </a:cxn>
                  <a:cxn ang="0">
                    <a:pos x="T4" y="T5"/>
                  </a:cxn>
                  <a:cxn ang="0">
                    <a:pos x="T6" y="T7"/>
                  </a:cxn>
                  <a:cxn ang="0">
                    <a:pos x="T8" y="T9"/>
                  </a:cxn>
                  <a:cxn ang="0">
                    <a:pos x="T10" y="T11"/>
                  </a:cxn>
                  <a:cxn ang="0">
                    <a:pos x="T12" y="T13"/>
                  </a:cxn>
                </a:cxnLst>
                <a:rect l="0" t="0" r="r" b="b"/>
                <a:pathLst>
                  <a:path w="4" h="5">
                    <a:moveTo>
                      <a:pt x="0" y="2"/>
                    </a:moveTo>
                    <a:cubicBezTo>
                      <a:pt x="0" y="2"/>
                      <a:pt x="1" y="2"/>
                      <a:pt x="2" y="3"/>
                    </a:cubicBezTo>
                    <a:cubicBezTo>
                      <a:pt x="2" y="3"/>
                      <a:pt x="2" y="4"/>
                      <a:pt x="2" y="5"/>
                    </a:cubicBezTo>
                    <a:cubicBezTo>
                      <a:pt x="2" y="5"/>
                      <a:pt x="3" y="5"/>
                      <a:pt x="3" y="5"/>
                    </a:cubicBezTo>
                    <a:cubicBezTo>
                      <a:pt x="3" y="3"/>
                      <a:pt x="3" y="2"/>
                      <a:pt x="3" y="1"/>
                    </a:cubicBezTo>
                    <a:cubicBezTo>
                      <a:pt x="3" y="0"/>
                      <a:pt x="4" y="0"/>
                      <a:pt x="2" y="0"/>
                    </a:cubicBezTo>
                    <a:cubicBezTo>
                      <a:pt x="1" y="0"/>
                      <a:pt x="0" y="0"/>
                      <a:pt x="0" y="2"/>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869" name="Freeform 4770"/>
              <p:cNvSpPr>
                <a:spLocks/>
              </p:cNvSpPr>
              <p:nvPr/>
            </p:nvSpPr>
            <p:spPr bwMode="auto">
              <a:xfrm>
                <a:off x="4064" y="3794"/>
                <a:ext cx="1" cy="1"/>
              </a:xfrm>
              <a:custGeom>
                <a:avLst/>
                <a:gdLst>
                  <a:gd name="T0" fmla="*/ 0 w 6"/>
                  <a:gd name="T1" fmla="*/ 1 h 5"/>
                  <a:gd name="T2" fmla="*/ 3 w 6"/>
                  <a:gd name="T3" fmla="*/ 5 h 5"/>
                  <a:gd name="T4" fmla="*/ 0 w 6"/>
                  <a:gd name="T5" fmla="*/ 1 h 5"/>
                </a:gdLst>
                <a:ahLst/>
                <a:cxnLst>
                  <a:cxn ang="0">
                    <a:pos x="T0" y="T1"/>
                  </a:cxn>
                  <a:cxn ang="0">
                    <a:pos x="T2" y="T3"/>
                  </a:cxn>
                  <a:cxn ang="0">
                    <a:pos x="T4" y="T5"/>
                  </a:cxn>
                </a:cxnLst>
                <a:rect l="0" t="0" r="r" b="b"/>
                <a:pathLst>
                  <a:path w="6" h="5">
                    <a:moveTo>
                      <a:pt x="0" y="1"/>
                    </a:moveTo>
                    <a:cubicBezTo>
                      <a:pt x="0" y="3"/>
                      <a:pt x="1" y="5"/>
                      <a:pt x="3" y="5"/>
                    </a:cubicBezTo>
                    <a:cubicBezTo>
                      <a:pt x="6" y="5"/>
                      <a:pt x="3" y="0"/>
                      <a:pt x="0" y="1"/>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870" name="Freeform 4771"/>
              <p:cNvSpPr>
                <a:spLocks/>
              </p:cNvSpPr>
              <p:nvPr/>
            </p:nvSpPr>
            <p:spPr bwMode="auto">
              <a:xfrm>
                <a:off x="4081" y="3796"/>
                <a:ext cx="1" cy="1"/>
              </a:xfrm>
              <a:custGeom>
                <a:avLst/>
                <a:gdLst>
                  <a:gd name="T0" fmla="*/ 6 w 6"/>
                  <a:gd name="T1" fmla="*/ 5 h 5"/>
                  <a:gd name="T2" fmla="*/ 3 w 6"/>
                  <a:gd name="T3" fmla="*/ 0 h 5"/>
                  <a:gd name="T4" fmla="*/ 2 w 6"/>
                  <a:gd name="T5" fmla="*/ 0 h 5"/>
                  <a:gd name="T6" fmla="*/ 6 w 6"/>
                  <a:gd name="T7" fmla="*/ 5 h 5"/>
                </a:gdLst>
                <a:ahLst/>
                <a:cxnLst>
                  <a:cxn ang="0">
                    <a:pos x="T0" y="T1"/>
                  </a:cxn>
                  <a:cxn ang="0">
                    <a:pos x="T2" y="T3"/>
                  </a:cxn>
                  <a:cxn ang="0">
                    <a:pos x="T4" y="T5"/>
                  </a:cxn>
                  <a:cxn ang="0">
                    <a:pos x="T6" y="T7"/>
                  </a:cxn>
                </a:cxnLst>
                <a:rect l="0" t="0" r="r" b="b"/>
                <a:pathLst>
                  <a:path w="6" h="5">
                    <a:moveTo>
                      <a:pt x="6" y="5"/>
                    </a:moveTo>
                    <a:cubicBezTo>
                      <a:pt x="6" y="2"/>
                      <a:pt x="3" y="2"/>
                      <a:pt x="3" y="0"/>
                    </a:cubicBezTo>
                    <a:cubicBezTo>
                      <a:pt x="2" y="0"/>
                      <a:pt x="2" y="0"/>
                      <a:pt x="2" y="0"/>
                    </a:cubicBezTo>
                    <a:cubicBezTo>
                      <a:pt x="0" y="0"/>
                      <a:pt x="5" y="4"/>
                      <a:pt x="6" y="5"/>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871" name="Freeform 4772"/>
              <p:cNvSpPr>
                <a:spLocks/>
              </p:cNvSpPr>
              <p:nvPr/>
            </p:nvSpPr>
            <p:spPr bwMode="auto">
              <a:xfrm>
                <a:off x="4081" y="3801"/>
                <a:ext cx="1" cy="1"/>
              </a:xfrm>
              <a:custGeom>
                <a:avLst/>
                <a:gdLst>
                  <a:gd name="T0" fmla="*/ 2 w 7"/>
                  <a:gd name="T1" fmla="*/ 5 h 7"/>
                  <a:gd name="T2" fmla="*/ 7 w 7"/>
                  <a:gd name="T3" fmla="*/ 0 h 7"/>
                  <a:gd name="T4" fmla="*/ 2 w 7"/>
                  <a:gd name="T5" fmla="*/ 5 h 7"/>
                </a:gdLst>
                <a:ahLst/>
                <a:cxnLst>
                  <a:cxn ang="0">
                    <a:pos x="T0" y="T1"/>
                  </a:cxn>
                  <a:cxn ang="0">
                    <a:pos x="T2" y="T3"/>
                  </a:cxn>
                  <a:cxn ang="0">
                    <a:pos x="T4" y="T5"/>
                  </a:cxn>
                </a:cxnLst>
                <a:rect l="0" t="0" r="r" b="b"/>
                <a:pathLst>
                  <a:path w="7" h="7">
                    <a:moveTo>
                      <a:pt x="2" y="5"/>
                    </a:moveTo>
                    <a:cubicBezTo>
                      <a:pt x="3" y="7"/>
                      <a:pt x="7" y="1"/>
                      <a:pt x="7" y="0"/>
                    </a:cubicBezTo>
                    <a:cubicBezTo>
                      <a:pt x="7" y="1"/>
                      <a:pt x="0" y="0"/>
                      <a:pt x="2" y="5"/>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872" name="Freeform 4773"/>
              <p:cNvSpPr>
                <a:spLocks/>
              </p:cNvSpPr>
              <p:nvPr/>
            </p:nvSpPr>
            <p:spPr bwMode="auto">
              <a:xfrm>
                <a:off x="4094" y="3780"/>
                <a:ext cx="2" cy="2"/>
              </a:xfrm>
              <a:custGeom>
                <a:avLst/>
                <a:gdLst>
                  <a:gd name="T0" fmla="*/ 6 w 11"/>
                  <a:gd name="T1" fmla="*/ 11 h 18"/>
                  <a:gd name="T2" fmla="*/ 5 w 11"/>
                  <a:gd name="T3" fmla="*/ 3 h 18"/>
                  <a:gd name="T4" fmla="*/ 1 w 11"/>
                  <a:gd name="T5" fmla="*/ 4 h 18"/>
                  <a:gd name="T6" fmla="*/ 4 w 11"/>
                  <a:gd name="T7" fmla="*/ 8 h 18"/>
                  <a:gd name="T8" fmla="*/ 3 w 11"/>
                  <a:gd name="T9" fmla="*/ 10 h 18"/>
                  <a:gd name="T10" fmla="*/ 5 w 11"/>
                  <a:gd name="T11" fmla="*/ 12 h 18"/>
                  <a:gd name="T12" fmla="*/ 7 w 11"/>
                  <a:gd name="T13" fmla="*/ 18 h 18"/>
                  <a:gd name="T14" fmla="*/ 6 w 11"/>
                  <a:gd name="T15" fmla="*/ 11 h 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18">
                    <a:moveTo>
                      <a:pt x="6" y="11"/>
                    </a:moveTo>
                    <a:cubicBezTo>
                      <a:pt x="5" y="8"/>
                      <a:pt x="6" y="5"/>
                      <a:pt x="5" y="3"/>
                    </a:cubicBezTo>
                    <a:cubicBezTo>
                      <a:pt x="3" y="1"/>
                      <a:pt x="0" y="0"/>
                      <a:pt x="1" y="4"/>
                    </a:cubicBezTo>
                    <a:cubicBezTo>
                      <a:pt x="1" y="5"/>
                      <a:pt x="4" y="5"/>
                      <a:pt x="4" y="8"/>
                    </a:cubicBezTo>
                    <a:cubicBezTo>
                      <a:pt x="4" y="8"/>
                      <a:pt x="2" y="8"/>
                      <a:pt x="3" y="10"/>
                    </a:cubicBezTo>
                    <a:cubicBezTo>
                      <a:pt x="3" y="11"/>
                      <a:pt x="5" y="11"/>
                      <a:pt x="5" y="12"/>
                    </a:cubicBezTo>
                    <a:cubicBezTo>
                      <a:pt x="7" y="14"/>
                      <a:pt x="7" y="15"/>
                      <a:pt x="7" y="18"/>
                    </a:cubicBezTo>
                    <a:cubicBezTo>
                      <a:pt x="11" y="15"/>
                      <a:pt x="7" y="13"/>
                      <a:pt x="6" y="11"/>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873" name="Freeform 4774"/>
              <p:cNvSpPr>
                <a:spLocks/>
              </p:cNvSpPr>
              <p:nvPr/>
            </p:nvSpPr>
            <p:spPr bwMode="auto">
              <a:xfrm>
                <a:off x="4092" y="3784"/>
                <a:ext cx="0" cy="1"/>
              </a:xfrm>
              <a:custGeom>
                <a:avLst/>
                <a:gdLst>
                  <a:gd name="T0" fmla="*/ 1 w 6"/>
                  <a:gd name="T1" fmla="*/ 6 h 8"/>
                  <a:gd name="T2" fmla="*/ 5 w 6"/>
                  <a:gd name="T3" fmla="*/ 4 h 8"/>
                  <a:gd name="T4" fmla="*/ 1 w 6"/>
                  <a:gd name="T5" fmla="*/ 6 h 8"/>
                </a:gdLst>
                <a:ahLst/>
                <a:cxnLst>
                  <a:cxn ang="0">
                    <a:pos x="T0" y="T1"/>
                  </a:cxn>
                  <a:cxn ang="0">
                    <a:pos x="T2" y="T3"/>
                  </a:cxn>
                  <a:cxn ang="0">
                    <a:pos x="T4" y="T5"/>
                  </a:cxn>
                </a:cxnLst>
                <a:rect l="0" t="0" r="r" b="b"/>
                <a:pathLst>
                  <a:path w="6" h="8">
                    <a:moveTo>
                      <a:pt x="1" y="6"/>
                    </a:moveTo>
                    <a:cubicBezTo>
                      <a:pt x="2" y="8"/>
                      <a:pt x="5" y="6"/>
                      <a:pt x="5" y="4"/>
                    </a:cubicBezTo>
                    <a:cubicBezTo>
                      <a:pt x="6" y="0"/>
                      <a:pt x="0" y="4"/>
                      <a:pt x="1" y="6"/>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874" name="Freeform 4775"/>
              <p:cNvSpPr>
                <a:spLocks/>
              </p:cNvSpPr>
              <p:nvPr/>
            </p:nvSpPr>
            <p:spPr bwMode="auto">
              <a:xfrm>
                <a:off x="4093" y="3783"/>
                <a:ext cx="1" cy="1"/>
              </a:xfrm>
              <a:custGeom>
                <a:avLst/>
                <a:gdLst>
                  <a:gd name="T0" fmla="*/ 5 w 5"/>
                  <a:gd name="T1" fmla="*/ 3 h 7"/>
                  <a:gd name="T2" fmla="*/ 1 w 5"/>
                  <a:gd name="T3" fmla="*/ 0 h 7"/>
                  <a:gd name="T4" fmla="*/ 1 w 5"/>
                  <a:gd name="T5" fmla="*/ 3 h 7"/>
                  <a:gd name="T6" fmla="*/ 2 w 5"/>
                  <a:gd name="T7" fmla="*/ 7 h 7"/>
                  <a:gd name="T8" fmla="*/ 3 w 5"/>
                  <a:gd name="T9" fmla="*/ 4 h 7"/>
                  <a:gd name="T10" fmla="*/ 5 w 5"/>
                  <a:gd name="T11" fmla="*/ 3 h 7"/>
                </a:gdLst>
                <a:ahLst/>
                <a:cxnLst>
                  <a:cxn ang="0">
                    <a:pos x="T0" y="T1"/>
                  </a:cxn>
                  <a:cxn ang="0">
                    <a:pos x="T2" y="T3"/>
                  </a:cxn>
                  <a:cxn ang="0">
                    <a:pos x="T4" y="T5"/>
                  </a:cxn>
                  <a:cxn ang="0">
                    <a:pos x="T6" y="T7"/>
                  </a:cxn>
                  <a:cxn ang="0">
                    <a:pos x="T8" y="T9"/>
                  </a:cxn>
                  <a:cxn ang="0">
                    <a:pos x="T10" y="T11"/>
                  </a:cxn>
                </a:cxnLst>
                <a:rect l="0" t="0" r="r" b="b"/>
                <a:pathLst>
                  <a:path w="5" h="7">
                    <a:moveTo>
                      <a:pt x="5" y="3"/>
                    </a:moveTo>
                    <a:cubicBezTo>
                      <a:pt x="5" y="1"/>
                      <a:pt x="2" y="0"/>
                      <a:pt x="1" y="0"/>
                    </a:cubicBezTo>
                    <a:cubicBezTo>
                      <a:pt x="0" y="1"/>
                      <a:pt x="1" y="2"/>
                      <a:pt x="1" y="3"/>
                    </a:cubicBezTo>
                    <a:cubicBezTo>
                      <a:pt x="1" y="4"/>
                      <a:pt x="0" y="7"/>
                      <a:pt x="2" y="7"/>
                    </a:cubicBezTo>
                    <a:cubicBezTo>
                      <a:pt x="4" y="7"/>
                      <a:pt x="3" y="5"/>
                      <a:pt x="3" y="4"/>
                    </a:cubicBezTo>
                    <a:cubicBezTo>
                      <a:pt x="3" y="4"/>
                      <a:pt x="5" y="4"/>
                      <a:pt x="5" y="3"/>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875" name="Freeform 4776"/>
              <p:cNvSpPr>
                <a:spLocks/>
              </p:cNvSpPr>
              <p:nvPr/>
            </p:nvSpPr>
            <p:spPr bwMode="auto">
              <a:xfrm>
                <a:off x="4092" y="3785"/>
                <a:ext cx="3" cy="1"/>
              </a:xfrm>
              <a:custGeom>
                <a:avLst/>
                <a:gdLst>
                  <a:gd name="T0" fmla="*/ 5 w 20"/>
                  <a:gd name="T1" fmla="*/ 7 h 11"/>
                  <a:gd name="T2" fmla="*/ 1 w 20"/>
                  <a:gd name="T3" fmla="*/ 0 h 11"/>
                  <a:gd name="T4" fmla="*/ 1 w 20"/>
                  <a:gd name="T5" fmla="*/ 1 h 11"/>
                  <a:gd name="T6" fmla="*/ 2 w 20"/>
                  <a:gd name="T7" fmla="*/ 6 h 11"/>
                  <a:gd name="T8" fmla="*/ 1 w 20"/>
                  <a:gd name="T9" fmla="*/ 9 h 11"/>
                  <a:gd name="T10" fmla="*/ 3 w 20"/>
                  <a:gd name="T11" fmla="*/ 7 h 11"/>
                  <a:gd name="T12" fmla="*/ 7 w 20"/>
                  <a:gd name="T13" fmla="*/ 8 h 11"/>
                  <a:gd name="T14" fmla="*/ 9 w 20"/>
                  <a:gd name="T15" fmla="*/ 7 h 11"/>
                  <a:gd name="T16" fmla="*/ 11 w 20"/>
                  <a:gd name="T17" fmla="*/ 7 h 11"/>
                  <a:gd name="T18" fmla="*/ 12 w 20"/>
                  <a:gd name="T19" fmla="*/ 6 h 11"/>
                  <a:gd name="T20" fmla="*/ 15 w 20"/>
                  <a:gd name="T21" fmla="*/ 6 h 11"/>
                  <a:gd name="T22" fmla="*/ 19 w 20"/>
                  <a:gd name="T23" fmla="*/ 8 h 11"/>
                  <a:gd name="T24" fmla="*/ 16 w 20"/>
                  <a:gd name="T25" fmla="*/ 5 h 11"/>
                  <a:gd name="T26" fmla="*/ 11 w 20"/>
                  <a:gd name="T27" fmla="*/ 6 h 11"/>
                  <a:gd name="T28" fmla="*/ 5 w 20"/>
                  <a:gd name="T29" fmla="*/ 7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 h="11">
                    <a:moveTo>
                      <a:pt x="5" y="7"/>
                    </a:moveTo>
                    <a:cubicBezTo>
                      <a:pt x="2" y="5"/>
                      <a:pt x="3" y="1"/>
                      <a:pt x="1" y="0"/>
                    </a:cubicBezTo>
                    <a:cubicBezTo>
                      <a:pt x="1" y="0"/>
                      <a:pt x="1" y="0"/>
                      <a:pt x="1" y="1"/>
                    </a:cubicBezTo>
                    <a:cubicBezTo>
                      <a:pt x="1" y="1"/>
                      <a:pt x="2" y="5"/>
                      <a:pt x="2" y="6"/>
                    </a:cubicBezTo>
                    <a:cubicBezTo>
                      <a:pt x="2" y="6"/>
                      <a:pt x="0" y="8"/>
                      <a:pt x="1" y="9"/>
                    </a:cubicBezTo>
                    <a:cubicBezTo>
                      <a:pt x="2" y="11"/>
                      <a:pt x="2" y="7"/>
                      <a:pt x="3" y="7"/>
                    </a:cubicBezTo>
                    <a:cubicBezTo>
                      <a:pt x="4" y="7"/>
                      <a:pt x="6" y="8"/>
                      <a:pt x="7" y="8"/>
                    </a:cubicBezTo>
                    <a:cubicBezTo>
                      <a:pt x="8" y="8"/>
                      <a:pt x="8" y="7"/>
                      <a:pt x="9" y="7"/>
                    </a:cubicBezTo>
                    <a:cubicBezTo>
                      <a:pt x="9" y="7"/>
                      <a:pt x="10" y="7"/>
                      <a:pt x="11" y="7"/>
                    </a:cubicBezTo>
                    <a:cubicBezTo>
                      <a:pt x="11" y="7"/>
                      <a:pt x="11" y="6"/>
                      <a:pt x="12" y="6"/>
                    </a:cubicBezTo>
                    <a:cubicBezTo>
                      <a:pt x="13" y="6"/>
                      <a:pt x="14" y="6"/>
                      <a:pt x="15" y="6"/>
                    </a:cubicBezTo>
                    <a:cubicBezTo>
                      <a:pt x="17" y="6"/>
                      <a:pt x="18" y="7"/>
                      <a:pt x="19" y="8"/>
                    </a:cubicBezTo>
                    <a:cubicBezTo>
                      <a:pt x="20" y="7"/>
                      <a:pt x="17" y="6"/>
                      <a:pt x="16" y="5"/>
                    </a:cubicBezTo>
                    <a:cubicBezTo>
                      <a:pt x="14" y="5"/>
                      <a:pt x="13" y="5"/>
                      <a:pt x="11" y="6"/>
                    </a:cubicBezTo>
                    <a:cubicBezTo>
                      <a:pt x="9" y="6"/>
                      <a:pt x="7" y="8"/>
                      <a:pt x="5" y="7"/>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876" name="Freeform 4777"/>
              <p:cNvSpPr>
                <a:spLocks/>
              </p:cNvSpPr>
              <p:nvPr/>
            </p:nvSpPr>
            <p:spPr bwMode="auto">
              <a:xfrm>
                <a:off x="4091" y="3788"/>
                <a:ext cx="1" cy="1"/>
              </a:xfrm>
              <a:custGeom>
                <a:avLst/>
                <a:gdLst>
                  <a:gd name="T0" fmla="*/ 1 w 3"/>
                  <a:gd name="T1" fmla="*/ 9 h 9"/>
                  <a:gd name="T2" fmla="*/ 3 w 3"/>
                  <a:gd name="T3" fmla="*/ 6 h 9"/>
                  <a:gd name="T4" fmla="*/ 2 w 3"/>
                  <a:gd name="T5" fmla="*/ 3 h 9"/>
                  <a:gd name="T6" fmla="*/ 2 w 3"/>
                  <a:gd name="T7" fmla="*/ 0 h 9"/>
                  <a:gd name="T8" fmla="*/ 1 w 3"/>
                  <a:gd name="T9" fmla="*/ 4 h 9"/>
                  <a:gd name="T10" fmla="*/ 1 w 3"/>
                  <a:gd name="T11" fmla="*/ 9 h 9"/>
                </a:gdLst>
                <a:ahLst/>
                <a:cxnLst>
                  <a:cxn ang="0">
                    <a:pos x="T0" y="T1"/>
                  </a:cxn>
                  <a:cxn ang="0">
                    <a:pos x="T2" y="T3"/>
                  </a:cxn>
                  <a:cxn ang="0">
                    <a:pos x="T4" y="T5"/>
                  </a:cxn>
                  <a:cxn ang="0">
                    <a:pos x="T6" y="T7"/>
                  </a:cxn>
                  <a:cxn ang="0">
                    <a:pos x="T8" y="T9"/>
                  </a:cxn>
                  <a:cxn ang="0">
                    <a:pos x="T10" y="T11"/>
                  </a:cxn>
                </a:cxnLst>
                <a:rect l="0" t="0" r="r" b="b"/>
                <a:pathLst>
                  <a:path w="3" h="9">
                    <a:moveTo>
                      <a:pt x="1" y="9"/>
                    </a:moveTo>
                    <a:cubicBezTo>
                      <a:pt x="2" y="9"/>
                      <a:pt x="1" y="7"/>
                      <a:pt x="3" y="6"/>
                    </a:cubicBezTo>
                    <a:cubicBezTo>
                      <a:pt x="2" y="5"/>
                      <a:pt x="2" y="4"/>
                      <a:pt x="2" y="3"/>
                    </a:cubicBezTo>
                    <a:cubicBezTo>
                      <a:pt x="2" y="2"/>
                      <a:pt x="3" y="1"/>
                      <a:pt x="2" y="0"/>
                    </a:cubicBezTo>
                    <a:cubicBezTo>
                      <a:pt x="0" y="0"/>
                      <a:pt x="1" y="3"/>
                      <a:pt x="1" y="4"/>
                    </a:cubicBezTo>
                    <a:cubicBezTo>
                      <a:pt x="1" y="6"/>
                      <a:pt x="0" y="8"/>
                      <a:pt x="1" y="9"/>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877" name="Freeform 4778"/>
              <p:cNvSpPr>
                <a:spLocks/>
              </p:cNvSpPr>
              <p:nvPr/>
            </p:nvSpPr>
            <p:spPr bwMode="auto">
              <a:xfrm>
                <a:off x="4113" y="3769"/>
                <a:ext cx="1" cy="0"/>
              </a:xfrm>
              <a:custGeom>
                <a:avLst/>
                <a:gdLst>
                  <a:gd name="T0" fmla="*/ 0 w 3"/>
                  <a:gd name="T1" fmla="*/ 0 h 4"/>
                  <a:gd name="T2" fmla="*/ 1 w 3"/>
                  <a:gd name="T3" fmla="*/ 1 h 4"/>
                  <a:gd name="T4" fmla="*/ 2 w 3"/>
                  <a:gd name="T5" fmla="*/ 2 h 4"/>
                  <a:gd name="T6" fmla="*/ 3 w 3"/>
                  <a:gd name="T7" fmla="*/ 4 h 4"/>
                  <a:gd name="T8" fmla="*/ 2 w 3"/>
                  <a:gd name="T9" fmla="*/ 1 h 4"/>
                  <a:gd name="T10" fmla="*/ 0 w 3"/>
                  <a:gd name="T11" fmla="*/ 0 h 4"/>
                </a:gdLst>
                <a:ahLst/>
                <a:cxnLst>
                  <a:cxn ang="0">
                    <a:pos x="T0" y="T1"/>
                  </a:cxn>
                  <a:cxn ang="0">
                    <a:pos x="T2" y="T3"/>
                  </a:cxn>
                  <a:cxn ang="0">
                    <a:pos x="T4" y="T5"/>
                  </a:cxn>
                  <a:cxn ang="0">
                    <a:pos x="T6" y="T7"/>
                  </a:cxn>
                  <a:cxn ang="0">
                    <a:pos x="T8" y="T9"/>
                  </a:cxn>
                  <a:cxn ang="0">
                    <a:pos x="T10" y="T11"/>
                  </a:cxn>
                </a:cxnLst>
                <a:rect l="0" t="0" r="r" b="b"/>
                <a:pathLst>
                  <a:path w="3" h="4">
                    <a:moveTo>
                      <a:pt x="0" y="0"/>
                    </a:moveTo>
                    <a:cubicBezTo>
                      <a:pt x="0" y="1"/>
                      <a:pt x="1" y="1"/>
                      <a:pt x="1" y="1"/>
                    </a:cubicBezTo>
                    <a:cubicBezTo>
                      <a:pt x="1" y="2"/>
                      <a:pt x="2" y="2"/>
                      <a:pt x="2" y="2"/>
                    </a:cubicBezTo>
                    <a:cubicBezTo>
                      <a:pt x="3" y="3"/>
                      <a:pt x="3" y="3"/>
                      <a:pt x="3" y="4"/>
                    </a:cubicBezTo>
                    <a:cubicBezTo>
                      <a:pt x="3" y="3"/>
                      <a:pt x="3" y="1"/>
                      <a:pt x="2" y="1"/>
                    </a:cubicBezTo>
                    <a:cubicBezTo>
                      <a:pt x="2" y="1"/>
                      <a:pt x="1" y="0"/>
                      <a:pt x="0" y="0"/>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878" name="Freeform 4779"/>
              <p:cNvSpPr>
                <a:spLocks/>
              </p:cNvSpPr>
              <p:nvPr/>
            </p:nvSpPr>
            <p:spPr bwMode="auto">
              <a:xfrm>
                <a:off x="4114" y="3769"/>
                <a:ext cx="0" cy="1"/>
              </a:xfrm>
              <a:custGeom>
                <a:avLst/>
                <a:gdLst>
                  <a:gd name="T0" fmla="*/ 0 w 2"/>
                  <a:gd name="T1" fmla="*/ 0 h 3"/>
                  <a:gd name="T2" fmla="*/ 0 w 2"/>
                  <a:gd name="T3" fmla="*/ 3 h 3"/>
                  <a:gd name="T4" fmla="*/ 0 w 2"/>
                  <a:gd name="T5" fmla="*/ 0 h 3"/>
                </a:gdLst>
                <a:ahLst/>
                <a:cxnLst>
                  <a:cxn ang="0">
                    <a:pos x="T0" y="T1"/>
                  </a:cxn>
                  <a:cxn ang="0">
                    <a:pos x="T2" y="T3"/>
                  </a:cxn>
                  <a:cxn ang="0">
                    <a:pos x="T4" y="T5"/>
                  </a:cxn>
                </a:cxnLst>
                <a:rect l="0" t="0" r="r" b="b"/>
                <a:pathLst>
                  <a:path w="2" h="3">
                    <a:moveTo>
                      <a:pt x="0" y="0"/>
                    </a:moveTo>
                    <a:cubicBezTo>
                      <a:pt x="0" y="0"/>
                      <a:pt x="0" y="2"/>
                      <a:pt x="0" y="3"/>
                    </a:cubicBezTo>
                    <a:cubicBezTo>
                      <a:pt x="2" y="3"/>
                      <a:pt x="0" y="0"/>
                      <a:pt x="0" y="0"/>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879" name="Freeform 4780"/>
              <p:cNvSpPr>
                <a:spLocks/>
              </p:cNvSpPr>
              <p:nvPr/>
            </p:nvSpPr>
            <p:spPr bwMode="auto">
              <a:xfrm>
                <a:off x="4114" y="3764"/>
                <a:ext cx="1" cy="1"/>
              </a:xfrm>
              <a:custGeom>
                <a:avLst/>
                <a:gdLst>
                  <a:gd name="T0" fmla="*/ 2 w 3"/>
                  <a:gd name="T1" fmla="*/ 0 h 4"/>
                  <a:gd name="T2" fmla="*/ 1 w 3"/>
                  <a:gd name="T3" fmla="*/ 1 h 4"/>
                  <a:gd name="T4" fmla="*/ 0 w 3"/>
                  <a:gd name="T5" fmla="*/ 2 h 4"/>
                  <a:gd name="T6" fmla="*/ 1 w 3"/>
                  <a:gd name="T7" fmla="*/ 3 h 4"/>
                  <a:gd name="T8" fmla="*/ 1 w 3"/>
                  <a:gd name="T9" fmla="*/ 4 h 4"/>
                  <a:gd name="T10" fmla="*/ 1 w 3"/>
                  <a:gd name="T11" fmla="*/ 4 h 4"/>
                  <a:gd name="T12" fmla="*/ 2 w 3"/>
                  <a:gd name="T13" fmla="*/ 1 h 4"/>
                  <a:gd name="T14" fmla="*/ 2 w 3"/>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4">
                    <a:moveTo>
                      <a:pt x="2" y="0"/>
                    </a:moveTo>
                    <a:cubicBezTo>
                      <a:pt x="2" y="0"/>
                      <a:pt x="1" y="1"/>
                      <a:pt x="1" y="1"/>
                    </a:cubicBezTo>
                    <a:cubicBezTo>
                      <a:pt x="1" y="2"/>
                      <a:pt x="1" y="2"/>
                      <a:pt x="0" y="2"/>
                    </a:cubicBezTo>
                    <a:cubicBezTo>
                      <a:pt x="0" y="2"/>
                      <a:pt x="0" y="3"/>
                      <a:pt x="1" y="3"/>
                    </a:cubicBezTo>
                    <a:cubicBezTo>
                      <a:pt x="1" y="4"/>
                      <a:pt x="1" y="4"/>
                      <a:pt x="1" y="4"/>
                    </a:cubicBezTo>
                    <a:cubicBezTo>
                      <a:pt x="2" y="4"/>
                      <a:pt x="1" y="4"/>
                      <a:pt x="1" y="4"/>
                    </a:cubicBezTo>
                    <a:cubicBezTo>
                      <a:pt x="2" y="3"/>
                      <a:pt x="2" y="2"/>
                      <a:pt x="2" y="1"/>
                    </a:cubicBezTo>
                    <a:cubicBezTo>
                      <a:pt x="3" y="1"/>
                      <a:pt x="3" y="1"/>
                      <a:pt x="2" y="0"/>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880" name="Freeform 4781"/>
              <p:cNvSpPr>
                <a:spLocks/>
              </p:cNvSpPr>
              <p:nvPr/>
            </p:nvSpPr>
            <p:spPr bwMode="auto">
              <a:xfrm>
                <a:off x="4115" y="3762"/>
                <a:ext cx="1" cy="1"/>
              </a:xfrm>
              <a:custGeom>
                <a:avLst/>
                <a:gdLst>
                  <a:gd name="T0" fmla="*/ 3 w 5"/>
                  <a:gd name="T1" fmla="*/ 6 h 9"/>
                  <a:gd name="T2" fmla="*/ 1 w 5"/>
                  <a:gd name="T3" fmla="*/ 7 h 9"/>
                  <a:gd name="T4" fmla="*/ 1 w 5"/>
                  <a:gd name="T5" fmla="*/ 9 h 9"/>
                  <a:gd name="T6" fmla="*/ 4 w 5"/>
                  <a:gd name="T7" fmla="*/ 6 h 9"/>
                  <a:gd name="T8" fmla="*/ 5 w 5"/>
                  <a:gd name="T9" fmla="*/ 5 h 9"/>
                  <a:gd name="T10" fmla="*/ 4 w 5"/>
                  <a:gd name="T11" fmla="*/ 4 h 9"/>
                  <a:gd name="T12" fmla="*/ 4 w 5"/>
                  <a:gd name="T13" fmla="*/ 0 h 9"/>
                  <a:gd name="T14" fmla="*/ 3 w 5"/>
                  <a:gd name="T15" fmla="*/ 3 h 9"/>
                  <a:gd name="T16" fmla="*/ 4 w 5"/>
                  <a:gd name="T17" fmla="*/ 5 h 9"/>
                  <a:gd name="T18" fmla="*/ 3 w 5"/>
                  <a:gd name="T19" fmla="*/ 6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9">
                    <a:moveTo>
                      <a:pt x="3" y="6"/>
                    </a:moveTo>
                    <a:cubicBezTo>
                      <a:pt x="2" y="6"/>
                      <a:pt x="1" y="7"/>
                      <a:pt x="1" y="7"/>
                    </a:cubicBezTo>
                    <a:cubicBezTo>
                      <a:pt x="0" y="8"/>
                      <a:pt x="1" y="8"/>
                      <a:pt x="1" y="9"/>
                    </a:cubicBezTo>
                    <a:cubicBezTo>
                      <a:pt x="3" y="9"/>
                      <a:pt x="3" y="7"/>
                      <a:pt x="4" y="6"/>
                    </a:cubicBezTo>
                    <a:cubicBezTo>
                      <a:pt x="4" y="6"/>
                      <a:pt x="5" y="6"/>
                      <a:pt x="5" y="5"/>
                    </a:cubicBezTo>
                    <a:cubicBezTo>
                      <a:pt x="5" y="5"/>
                      <a:pt x="5" y="4"/>
                      <a:pt x="4" y="4"/>
                    </a:cubicBezTo>
                    <a:cubicBezTo>
                      <a:pt x="4" y="3"/>
                      <a:pt x="4" y="1"/>
                      <a:pt x="4" y="0"/>
                    </a:cubicBezTo>
                    <a:cubicBezTo>
                      <a:pt x="3" y="0"/>
                      <a:pt x="3" y="2"/>
                      <a:pt x="3" y="3"/>
                    </a:cubicBezTo>
                    <a:cubicBezTo>
                      <a:pt x="3" y="3"/>
                      <a:pt x="4" y="4"/>
                      <a:pt x="4" y="5"/>
                    </a:cubicBezTo>
                    <a:cubicBezTo>
                      <a:pt x="4" y="5"/>
                      <a:pt x="3" y="6"/>
                      <a:pt x="3" y="6"/>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881" name="Freeform 4782"/>
              <p:cNvSpPr>
                <a:spLocks/>
              </p:cNvSpPr>
              <p:nvPr/>
            </p:nvSpPr>
            <p:spPr bwMode="auto">
              <a:xfrm>
                <a:off x="4109" y="3781"/>
                <a:ext cx="1" cy="1"/>
              </a:xfrm>
              <a:custGeom>
                <a:avLst/>
                <a:gdLst>
                  <a:gd name="T0" fmla="*/ 6 w 6"/>
                  <a:gd name="T1" fmla="*/ 7 h 7"/>
                  <a:gd name="T2" fmla="*/ 5 w 6"/>
                  <a:gd name="T3" fmla="*/ 4 h 7"/>
                  <a:gd name="T4" fmla="*/ 2 w 6"/>
                  <a:gd name="T5" fmla="*/ 0 h 7"/>
                  <a:gd name="T6" fmla="*/ 0 w 6"/>
                  <a:gd name="T7" fmla="*/ 0 h 7"/>
                  <a:gd name="T8" fmla="*/ 2 w 6"/>
                  <a:gd name="T9" fmla="*/ 3 h 7"/>
                  <a:gd name="T10" fmla="*/ 6 w 6"/>
                  <a:gd name="T11" fmla="*/ 7 h 7"/>
                </a:gdLst>
                <a:ahLst/>
                <a:cxnLst>
                  <a:cxn ang="0">
                    <a:pos x="T0" y="T1"/>
                  </a:cxn>
                  <a:cxn ang="0">
                    <a:pos x="T2" y="T3"/>
                  </a:cxn>
                  <a:cxn ang="0">
                    <a:pos x="T4" y="T5"/>
                  </a:cxn>
                  <a:cxn ang="0">
                    <a:pos x="T6" y="T7"/>
                  </a:cxn>
                  <a:cxn ang="0">
                    <a:pos x="T8" y="T9"/>
                  </a:cxn>
                  <a:cxn ang="0">
                    <a:pos x="T10" y="T11"/>
                  </a:cxn>
                </a:cxnLst>
                <a:rect l="0" t="0" r="r" b="b"/>
                <a:pathLst>
                  <a:path w="6" h="7">
                    <a:moveTo>
                      <a:pt x="6" y="7"/>
                    </a:moveTo>
                    <a:cubicBezTo>
                      <a:pt x="6" y="6"/>
                      <a:pt x="5" y="5"/>
                      <a:pt x="5" y="4"/>
                    </a:cubicBezTo>
                    <a:cubicBezTo>
                      <a:pt x="4" y="3"/>
                      <a:pt x="4" y="1"/>
                      <a:pt x="2" y="0"/>
                    </a:cubicBezTo>
                    <a:cubicBezTo>
                      <a:pt x="2" y="0"/>
                      <a:pt x="1" y="0"/>
                      <a:pt x="0" y="0"/>
                    </a:cubicBezTo>
                    <a:cubicBezTo>
                      <a:pt x="0" y="1"/>
                      <a:pt x="1" y="2"/>
                      <a:pt x="2" y="3"/>
                    </a:cubicBezTo>
                    <a:cubicBezTo>
                      <a:pt x="3" y="5"/>
                      <a:pt x="4" y="5"/>
                      <a:pt x="6" y="7"/>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882" name="Freeform 4783"/>
              <p:cNvSpPr>
                <a:spLocks/>
              </p:cNvSpPr>
              <p:nvPr/>
            </p:nvSpPr>
            <p:spPr bwMode="auto">
              <a:xfrm>
                <a:off x="4109" y="3782"/>
                <a:ext cx="0" cy="1"/>
              </a:xfrm>
              <a:custGeom>
                <a:avLst/>
                <a:gdLst>
                  <a:gd name="T0" fmla="*/ 2 w 5"/>
                  <a:gd name="T1" fmla="*/ 6 h 6"/>
                  <a:gd name="T2" fmla="*/ 2 w 5"/>
                  <a:gd name="T3" fmla="*/ 1 h 6"/>
                  <a:gd name="T4" fmla="*/ 2 w 5"/>
                  <a:gd name="T5" fmla="*/ 6 h 6"/>
                </a:gdLst>
                <a:ahLst/>
                <a:cxnLst>
                  <a:cxn ang="0">
                    <a:pos x="T0" y="T1"/>
                  </a:cxn>
                  <a:cxn ang="0">
                    <a:pos x="T2" y="T3"/>
                  </a:cxn>
                  <a:cxn ang="0">
                    <a:pos x="T4" y="T5"/>
                  </a:cxn>
                </a:cxnLst>
                <a:rect l="0" t="0" r="r" b="b"/>
                <a:pathLst>
                  <a:path w="5" h="6">
                    <a:moveTo>
                      <a:pt x="2" y="6"/>
                    </a:moveTo>
                    <a:cubicBezTo>
                      <a:pt x="2" y="5"/>
                      <a:pt x="5" y="0"/>
                      <a:pt x="2" y="1"/>
                    </a:cubicBezTo>
                    <a:cubicBezTo>
                      <a:pt x="0" y="1"/>
                      <a:pt x="2" y="4"/>
                      <a:pt x="2" y="6"/>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883" name="Freeform 4784"/>
              <p:cNvSpPr>
                <a:spLocks/>
              </p:cNvSpPr>
              <p:nvPr/>
            </p:nvSpPr>
            <p:spPr bwMode="auto">
              <a:xfrm>
                <a:off x="4109" y="3779"/>
                <a:ext cx="1" cy="1"/>
              </a:xfrm>
              <a:custGeom>
                <a:avLst/>
                <a:gdLst>
                  <a:gd name="T0" fmla="*/ 3 w 7"/>
                  <a:gd name="T1" fmla="*/ 0 h 9"/>
                  <a:gd name="T2" fmla="*/ 2 w 7"/>
                  <a:gd name="T3" fmla="*/ 4 h 9"/>
                  <a:gd name="T4" fmla="*/ 2 w 7"/>
                  <a:gd name="T5" fmla="*/ 6 h 9"/>
                  <a:gd name="T6" fmla="*/ 0 w 7"/>
                  <a:gd name="T7" fmla="*/ 9 h 9"/>
                  <a:gd name="T8" fmla="*/ 4 w 7"/>
                  <a:gd name="T9" fmla="*/ 8 h 9"/>
                  <a:gd name="T10" fmla="*/ 6 w 7"/>
                  <a:gd name="T11" fmla="*/ 9 h 9"/>
                  <a:gd name="T12" fmla="*/ 4 w 7"/>
                  <a:gd name="T13" fmla="*/ 5 h 9"/>
                  <a:gd name="T14" fmla="*/ 3 w 7"/>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9">
                    <a:moveTo>
                      <a:pt x="3" y="0"/>
                    </a:moveTo>
                    <a:cubicBezTo>
                      <a:pt x="3" y="1"/>
                      <a:pt x="3" y="3"/>
                      <a:pt x="2" y="4"/>
                    </a:cubicBezTo>
                    <a:cubicBezTo>
                      <a:pt x="2" y="5"/>
                      <a:pt x="2" y="5"/>
                      <a:pt x="2" y="6"/>
                    </a:cubicBezTo>
                    <a:cubicBezTo>
                      <a:pt x="1" y="7"/>
                      <a:pt x="0" y="8"/>
                      <a:pt x="0" y="9"/>
                    </a:cubicBezTo>
                    <a:cubicBezTo>
                      <a:pt x="2" y="8"/>
                      <a:pt x="2" y="8"/>
                      <a:pt x="4" y="8"/>
                    </a:cubicBezTo>
                    <a:cubicBezTo>
                      <a:pt x="5" y="8"/>
                      <a:pt x="5" y="9"/>
                      <a:pt x="6" y="9"/>
                    </a:cubicBezTo>
                    <a:cubicBezTo>
                      <a:pt x="7" y="8"/>
                      <a:pt x="4" y="6"/>
                      <a:pt x="4" y="5"/>
                    </a:cubicBezTo>
                    <a:cubicBezTo>
                      <a:pt x="3" y="4"/>
                      <a:pt x="5" y="0"/>
                      <a:pt x="3" y="0"/>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884" name="Freeform 4785"/>
              <p:cNvSpPr>
                <a:spLocks/>
              </p:cNvSpPr>
              <p:nvPr/>
            </p:nvSpPr>
            <p:spPr bwMode="auto">
              <a:xfrm>
                <a:off x="4107" y="3781"/>
                <a:ext cx="2" cy="1"/>
              </a:xfrm>
              <a:custGeom>
                <a:avLst/>
                <a:gdLst>
                  <a:gd name="T0" fmla="*/ 6 w 9"/>
                  <a:gd name="T1" fmla="*/ 3 h 9"/>
                  <a:gd name="T2" fmla="*/ 2 w 9"/>
                  <a:gd name="T3" fmla="*/ 5 h 9"/>
                  <a:gd name="T4" fmla="*/ 1 w 9"/>
                  <a:gd name="T5" fmla="*/ 7 h 9"/>
                  <a:gd name="T6" fmla="*/ 3 w 9"/>
                  <a:gd name="T7" fmla="*/ 8 h 9"/>
                  <a:gd name="T8" fmla="*/ 4 w 9"/>
                  <a:gd name="T9" fmla="*/ 7 h 9"/>
                  <a:gd name="T10" fmla="*/ 6 w 9"/>
                  <a:gd name="T11" fmla="*/ 4 h 9"/>
                  <a:gd name="T12" fmla="*/ 8 w 9"/>
                  <a:gd name="T13" fmla="*/ 0 h 9"/>
                  <a:gd name="T14" fmla="*/ 6 w 9"/>
                  <a:gd name="T15" fmla="*/ 3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9">
                    <a:moveTo>
                      <a:pt x="6" y="3"/>
                    </a:moveTo>
                    <a:cubicBezTo>
                      <a:pt x="5" y="5"/>
                      <a:pt x="4" y="5"/>
                      <a:pt x="2" y="5"/>
                    </a:cubicBezTo>
                    <a:cubicBezTo>
                      <a:pt x="0" y="5"/>
                      <a:pt x="0" y="6"/>
                      <a:pt x="1" y="7"/>
                    </a:cubicBezTo>
                    <a:cubicBezTo>
                      <a:pt x="1" y="8"/>
                      <a:pt x="2" y="8"/>
                      <a:pt x="3" y="8"/>
                    </a:cubicBezTo>
                    <a:cubicBezTo>
                      <a:pt x="5" y="9"/>
                      <a:pt x="4" y="8"/>
                      <a:pt x="4" y="7"/>
                    </a:cubicBezTo>
                    <a:cubicBezTo>
                      <a:pt x="5" y="6"/>
                      <a:pt x="6" y="5"/>
                      <a:pt x="6" y="4"/>
                    </a:cubicBezTo>
                    <a:cubicBezTo>
                      <a:pt x="7" y="3"/>
                      <a:pt x="9" y="1"/>
                      <a:pt x="8" y="0"/>
                    </a:cubicBezTo>
                    <a:cubicBezTo>
                      <a:pt x="6" y="0"/>
                      <a:pt x="6" y="2"/>
                      <a:pt x="6" y="3"/>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885" name="Freeform 4786"/>
              <p:cNvSpPr>
                <a:spLocks/>
              </p:cNvSpPr>
              <p:nvPr/>
            </p:nvSpPr>
            <p:spPr bwMode="auto">
              <a:xfrm>
                <a:off x="4108" y="3784"/>
                <a:ext cx="1" cy="0"/>
              </a:xfrm>
              <a:custGeom>
                <a:avLst/>
                <a:gdLst>
                  <a:gd name="T0" fmla="*/ 2 w 6"/>
                  <a:gd name="T1" fmla="*/ 2 h 6"/>
                  <a:gd name="T2" fmla="*/ 0 w 6"/>
                  <a:gd name="T3" fmla="*/ 6 h 6"/>
                  <a:gd name="T4" fmla="*/ 3 w 6"/>
                  <a:gd name="T5" fmla="*/ 4 h 6"/>
                  <a:gd name="T6" fmla="*/ 6 w 6"/>
                  <a:gd name="T7" fmla="*/ 4 h 6"/>
                  <a:gd name="T8" fmla="*/ 2 w 6"/>
                  <a:gd name="T9" fmla="*/ 2 h 6"/>
                </a:gdLst>
                <a:ahLst/>
                <a:cxnLst>
                  <a:cxn ang="0">
                    <a:pos x="T0" y="T1"/>
                  </a:cxn>
                  <a:cxn ang="0">
                    <a:pos x="T2" y="T3"/>
                  </a:cxn>
                  <a:cxn ang="0">
                    <a:pos x="T4" y="T5"/>
                  </a:cxn>
                  <a:cxn ang="0">
                    <a:pos x="T6" y="T7"/>
                  </a:cxn>
                  <a:cxn ang="0">
                    <a:pos x="T8" y="T9"/>
                  </a:cxn>
                </a:cxnLst>
                <a:rect l="0" t="0" r="r" b="b"/>
                <a:pathLst>
                  <a:path w="6" h="6">
                    <a:moveTo>
                      <a:pt x="2" y="2"/>
                    </a:moveTo>
                    <a:cubicBezTo>
                      <a:pt x="1" y="3"/>
                      <a:pt x="0" y="4"/>
                      <a:pt x="0" y="6"/>
                    </a:cubicBezTo>
                    <a:cubicBezTo>
                      <a:pt x="1" y="6"/>
                      <a:pt x="3" y="4"/>
                      <a:pt x="3" y="4"/>
                    </a:cubicBezTo>
                    <a:cubicBezTo>
                      <a:pt x="4" y="4"/>
                      <a:pt x="5" y="4"/>
                      <a:pt x="6" y="4"/>
                    </a:cubicBezTo>
                    <a:cubicBezTo>
                      <a:pt x="6" y="1"/>
                      <a:pt x="3" y="0"/>
                      <a:pt x="2" y="2"/>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886" name="Freeform 4787"/>
              <p:cNvSpPr>
                <a:spLocks/>
              </p:cNvSpPr>
              <p:nvPr/>
            </p:nvSpPr>
            <p:spPr bwMode="auto">
              <a:xfrm>
                <a:off x="4106" y="3784"/>
                <a:ext cx="1" cy="0"/>
              </a:xfrm>
              <a:custGeom>
                <a:avLst/>
                <a:gdLst>
                  <a:gd name="T0" fmla="*/ 6 w 8"/>
                  <a:gd name="T1" fmla="*/ 2 h 3"/>
                  <a:gd name="T2" fmla="*/ 1 w 8"/>
                  <a:gd name="T3" fmla="*/ 1 h 3"/>
                  <a:gd name="T4" fmla="*/ 6 w 8"/>
                  <a:gd name="T5" fmla="*/ 2 h 3"/>
                </a:gdLst>
                <a:ahLst/>
                <a:cxnLst>
                  <a:cxn ang="0">
                    <a:pos x="T0" y="T1"/>
                  </a:cxn>
                  <a:cxn ang="0">
                    <a:pos x="T2" y="T3"/>
                  </a:cxn>
                  <a:cxn ang="0">
                    <a:pos x="T4" y="T5"/>
                  </a:cxn>
                </a:cxnLst>
                <a:rect l="0" t="0" r="r" b="b"/>
                <a:pathLst>
                  <a:path w="8" h="3">
                    <a:moveTo>
                      <a:pt x="6" y="2"/>
                    </a:moveTo>
                    <a:cubicBezTo>
                      <a:pt x="8" y="1"/>
                      <a:pt x="2" y="0"/>
                      <a:pt x="1" y="1"/>
                    </a:cubicBezTo>
                    <a:cubicBezTo>
                      <a:pt x="0" y="3"/>
                      <a:pt x="5" y="3"/>
                      <a:pt x="6" y="2"/>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887" name="Freeform 4788"/>
              <p:cNvSpPr>
                <a:spLocks/>
              </p:cNvSpPr>
              <p:nvPr/>
            </p:nvSpPr>
            <p:spPr bwMode="auto">
              <a:xfrm>
                <a:off x="4098" y="3776"/>
                <a:ext cx="1" cy="1"/>
              </a:xfrm>
              <a:custGeom>
                <a:avLst/>
                <a:gdLst>
                  <a:gd name="T0" fmla="*/ 8 w 11"/>
                  <a:gd name="T1" fmla="*/ 6 h 8"/>
                  <a:gd name="T2" fmla="*/ 10 w 11"/>
                  <a:gd name="T3" fmla="*/ 4 h 8"/>
                  <a:gd name="T4" fmla="*/ 11 w 11"/>
                  <a:gd name="T5" fmla="*/ 1 h 8"/>
                  <a:gd name="T6" fmla="*/ 9 w 11"/>
                  <a:gd name="T7" fmla="*/ 2 h 8"/>
                  <a:gd name="T8" fmla="*/ 6 w 11"/>
                  <a:gd name="T9" fmla="*/ 1 h 8"/>
                  <a:gd name="T10" fmla="*/ 0 w 11"/>
                  <a:gd name="T11" fmla="*/ 2 h 8"/>
                  <a:gd name="T12" fmla="*/ 8 w 11"/>
                  <a:gd name="T13" fmla="*/ 6 h 8"/>
                </a:gdLst>
                <a:ahLst/>
                <a:cxnLst>
                  <a:cxn ang="0">
                    <a:pos x="T0" y="T1"/>
                  </a:cxn>
                  <a:cxn ang="0">
                    <a:pos x="T2" y="T3"/>
                  </a:cxn>
                  <a:cxn ang="0">
                    <a:pos x="T4" y="T5"/>
                  </a:cxn>
                  <a:cxn ang="0">
                    <a:pos x="T6" y="T7"/>
                  </a:cxn>
                  <a:cxn ang="0">
                    <a:pos x="T8" y="T9"/>
                  </a:cxn>
                  <a:cxn ang="0">
                    <a:pos x="T10" y="T11"/>
                  </a:cxn>
                  <a:cxn ang="0">
                    <a:pos x="T12" y="T13"/>
                  </a:cxn>
                </a:cxnLst>
                <a:rect l="0" t="0" r="r" b="b"/>
                <a:pathLst>
                  <a:path w="11" h="8">
                    <a:moveTo>
                      <a:pt x="8" y="6"/>
                    </a:moveTo>
                    <a:cubicBezTo>
                      <a:pt x="9" y="6"/>
                      <a:pt x="9" y="3"/>
                      <a:pt x="10" y="4"/>
                    </a:cubicBezTo>
                    <a:cubicBezTo>
                      <a:pt x="11" y="3"/>
                      <a:pt x="11" y="1"/>
                      <a:pt x="11" y="1"/>
                    </a:cubicBezTo>
                    <a:cubicBezTo>
                      <a:pt x="10" y="0"/>
                      <a:pt x="10" y="2"/>
                      <a:pt x="9" y="2"/>
                    </a:cubicBezTo>
                    <a:cubicBezTo>
                      <a:pt x="8" y="3"/>
                      <a:pt x="6" y="3"/>
                      <a:pt x="6" y="1"/>
                    </a:cubicBezTo>
                    <a:cubicBezTo>
                      <a:pt x="6" y="1"/>
                      <a:pt x="0" y="3"/>
                      <a:pt x="0" y="2"/>
                    </a:cubicBezTo>
                    <a:cubicBezTo>
                      <a:pt x="0" y="4"/>
                      <a:pt x="5" y="8"/>
                      <a:pt x="8" y="6"/>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888" name="Freeform 4789"/>
              <p:cNvSpPr>
                <a:spLocks/>
              </p:cNvSpPr>
              <p:nvPr/>
            </p:nvSpPr>
            <p:spPr bwMode="auto">
              <a:xfrm>
                <a:off x="4100" y="3777"/>
                <a:ext cx="1" cy="1"/>
              </a:xfrm>
              <a:custGeom>
                <a:avLst/>
                <a:gdLst>
                  <a:gd name="T0" fmla="*/ 0 w 4"/>
                  <a:gd name="T1" fmla="*/ 1 h 6"/>
                  <a:gd name="T2" fmla="*/ 2 w 4"/>
                  <a:gd name="T3" fmla="*/ 6 h 6"/>
                  <a:gd name="T4" fmla="*/ 0 w 4"/>
                  <a:gd name="T5" fmla="*/ 1 h 6"/>
                </a:gdLst>
                <a:ahLst/>
                <a:cxnLst>
                  <a:cxn ang="0">
                    <a:pos x="T0" y="T1"/>
                  </a:cxn>
                  <a:cxn ang="0">
                    <a:pos x="T2" y="T3"/>
                  </a:cxn>
                  <a:cxn ang="0">
                    <a:pos x="T4" y="T5"/>
                  </a:cxn>
                </a:cxnLst>
                <a:rect l="0" t="0" r="r" b="b"/>
                <a:pathLst>
                  <a:path w="4" h="6">
                    <a:moveTo>
                      <a:pt x="0" y="1"/>
                    </a:moveTo>
                    <a:cubicBezTo>
                      <a:pt x="0" y="2"/>
                      <a:pt x="1" y="5"/>
                      <a:pt x="2" y="6"/>
                    </a:cubicBezTo>
                    <a:cubicBezTo>
                      <a:pt x="4" y="6"/>
                      <a:pt x="3" y="0"/>
                      <a:pt x="0" y="1"/>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889" name="Freeform 4790"/>
              <p:cNvSpPr>
                <a:spLocks/>
              </p:cNvSpPr>
              <p:nvPr/>
            </p:nvSpPr>
            <p:spPr bwMode="auto">
              <a:xfrm>
                <a:off x="4101" y="3778"/>
                <a:ext cx="1" cy="1"/>
              </a:xfrm>
              <a:custGeom>
                <a:avLst/>
                <a:gdLst>
                  <a:gd name="T0" fmla="*/ 7 w 7"/>
                  <a:gd name="T1" fmla="*/ 4 h 7"/>
                  <a:gd name="T2" fmla="*/ 4 w 7"/>
                  <a:gd name="T3" fmla="*/ 1 h 7"/>
                  <a:gd name="T4" fmla="*/ 0 w 7"/>
                  <a:gd name="T5" fmla="*/ 1 h 7"/>
                  <a:gd name="T6" fmla="*/ 3 w 7"/>
                  <a:gd name="T7" fmla="*/ 3 h 7"/>
                  <a:gd name="T8" fmla="*/ 3 w 7"/>
                  <a:gd name="T9" fmla="*/ 7 h 7"/>
                  <a:gd name="T10" fmla="*/ 6 w 7"/>
                  <a:gd name="T11" fmla="*/ 6 h 7"/>
                  <a:gd name="T12" fmla="*/ 5 w 7"/>
                  <a:gd name="T13" fmla="*/ 5 h 7"/>
                  <a:gd name="T14" fmla="*/ 7 w 7"/>
                  <a:gd name="T15" fmla="*/ 4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7">
                    <a:moveTo>
                      <a:pt x="7" y="4"/>
                    </a:moveTo>
                    <a:cubicBezTo>
                      <a:pt x="7" y="4"/>
                      <a:pt x="5" y="1"/>
                      <a:pt x="4" y="1"/>
                    </a:cubicBezTo>
                    <a:cubicBezTo>
                      <a:pt x="3" y="1"/>
                      <a:pt x="1" y="0"/>
                      <a:pt x="0" y="1"/>
                    </a:cubicBezTo>
                    <a:cubicBezTo>
                      <a:pt x="0" y="2"/>
                      <a:pt x="2" y="2"/>
                      <a:pt x="3" y="3"/>
                    </a:cubicBezTo>
                    <a:cubicBezTo>
                      <a:pt x="3" y="4"/>
                      <a:pt x="3" y="7"/>
                      <a:pt x="3" y="7"/>
                    </a:cubicBezTo>
                    <a:cubicBezTo>
                      <a:pt x="4" y="7"/>
                      <a:pt x="5" y="7"/>
                      <a:pt x="6" y="6"/>
                    </a:cubicBezTo>
                    <a:cubicBezTo>
                      <a:pt x="6" y="6"/>
                      <a:pt x="4" y="5"/>
                      <a:pt x="5" y="5"/>
                    </a:cubicBezTo>
                    <a:cubicBezTo>
                      <a:pt x="5" y="4"/>
                      <a:pt x="6" y="4"/>
                      <a:pt x="7" y="4"/>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890" name="Freeform 4791"/>
              <p:cNvSpPr>
                <a:spLocks/>
              </p:cNvSpPr>
              <p:nvPr/>
            </p:nvSpPr>
            <p:spPr bwMode="auto">
              <a:xfrm>
                <a:off x="4101" y="3776"/>
                <a:ext cx="1" cy="1"/>
              </a:xfrm>
              <a:custGeom>
                <a:avLst/>
                <a:gdLst>
                  <a:gd name="T0" fmla="*/ 0 w 8"/>
                  <a:gd name="T1" fmla="*/ 7 h 8"/>
                  <a:gd name="T2" fmla="*/ 4 w 8"/>
                  <a:gd name="T3" fmla="*/ 7 h 8"/>
                  <a:gd name="T4" fmla="*/ 4 w 8"/>
                  <a:gd name="T5" fmla="*/ 0 h 8"/>
                  <a:gd name="T6" fmla="*/ 5 w 8"/>
                  <a:gd name="T7" fmla="*/ 4 h 8"/>
                  <a:gd name="T8" fmla="*/ 0 w 8"/>
                  <a:gd name="T9" fmla="*/ 7 h 8"/>
                </a:gdLst>
                <a:ahLst/>
                <a:cxnLst>
                  <a:cxn ang="0">
                    <a:pos x="T0" y="T1"/>
                  </a:cxn>
                  <a:cxn ang="0">
                    <a:pos x="T2" y="T3"/>
                  </a:cxn>
                  <a:cxn ang="0">
                    <a:pos x="T4" y="T5"/>
                  </a:cxn>
                  <a:cxn ang="0">
                    <a:pos x="T6" y="T7"/>
                  </a:cxn>
                  <a:cxn ang="0">
                    <a:pos x="T8" y="T9"/>
                  </a:cxn>
                </a:cxnLst>
                <a:rect l="0" t="0" r="r" b="b"/>
                <a:pathLst>
                  <a:path w="8" h="8">
                    <a:moveTo>
                      <a:pt x="0" y="7"/>
                    </a:moveTo>
                    <a:cubicBezTo>
                      <a:pt x="0" y="8"/>
                      <a:pt x="3" y="7"/>
                      <a:pt x="4" y="7"/>
                    </a:cubicBezTo>
                    <a:cubicBezTo>
                      <a:pt x="8" y="5"/>
                      <a:pt x="6" y="1"/>
                      <a:pt x="4" y="0"/>
                    </a:cubicBezTo>
                    <a:cubicBezTo>
                      <a:pt x="2" y="1"/>
                      <a:pt x="6" y="2"/>
                      <a:pt x="5" y="4"/>
                    </a:cubicBezTo>
                    <a:cubicBezTo>
                      <a:pt x="4" y="5"/>
                      <a:pt x="0" y="5"/>
                      <a:pt x="0" y="7"/>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891" name="Freeform 4792"/>
              <p:cNvSpPr>
                <a:spLocks/>
              </p:cNvSpPr>
              <p:nvPr/>
            </p:nvSpPr>
            <p:spPr bwMode="auto">
              <a:xfrm>
                <a:off x="4105" y="3777"/>
                <a:ext cx="1" cy="1"/>
              </a:xfrm>
              <a:custGeom>
                <a:avLst/>
                <a:gdLst>
                  <a:gd name="T0" fmla="*/ 0 w 6"/>
                  <a:gd name="T1" fmla="*/ 7 h 7"/>
                  <a:gd name="T2" fmla="*/ 5 w 6"/>
                  <a:gd name="T3" fmla="*/ 7 h 7"/>
                  <a:gd name="T4" fmla="*/ 2 w 6"/>
                  <a:gd name="T5" fmla="*/ 3 h 7"/>
                  <a:gd name="T6" fmla="*/ 1 w 6"/>
                  <a:gd name="T7" fmla="*/ 5 h 7"/>
                  <a:gd name="T8" fmla="*/ 0 w 6"/>
                  <a:gd name="T9" fmla="*/ 7 h 7"/>
                </a:gdLst>
                <a:ahLst/>
                <a:cxnLst>
                  <a:cxn ang="0">
                    <a:pos x="T0" y="T1"/>
                  </a:cxn>
                  <a:cxn ang="0">
                    <a:pos x="T2" y="T3"/>
                  </a:cxn>
                  <a:cxn ang="0">
                    <a:pos x="T4" y="T5"/>
                  </a:cxn>
                  <a:cxn ang="0">
                    <a:pos x="T6" y="T7"/>
                  </a:cxn>
                  <a:cxn ang="0">
                    <a:pos x="T8" y="T9"/>
                  </a:cxn>
                </a:cxnLst>
                <a:rect l="0" t="0" r="r" b="b"/>
                <a:pathLst>
                  <a:path w="6" h="7">
                    <a:moveTo>
                      <a:pt x="0" y="7"/>
                    </a:moveTo>
                    <a:cubicBezTo>
                      <a:pt x="0" y="7"/>
                      <a:pt x="5" y="7"/>
                      <a:pt x="5" y="7"/>
                    </a:cubicBezTo>
                    <a:cubicBezTo>
                      <a:pt x="6" y="5"/>
                      <a:pt x="2" y="0"/>
                      <a:pt x="2" y="3"/>
                    </a:cubicBezTo>
                    <a:cubicBezTo>
                      <a:pt x="1" y="4"/>
                      <a:pt x="2" y="4"/>
                      <a:pt x="1" y="5"/>
                    </a:cubicBezTo>
                    <a:cubicBezTo>
                      <a:pt x="1" y="6"/>
                      <a:pt x="0" y="6"/>
                      <a:pt x="0" y="7"/>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892" name="Freeform 4793"/>
              <p:cNvSpPr>
                <a:spLocks/>
              </p:cNvSpPr>
              <p:nvPr/>
            </p:nvSpPr>
            <p:spPr bwMode="auto">
              <a:xfrm>
                <a:off x="4106" y="3778"/>
                <a:ext cx="1" cy="1"/>
              </a:xfrm>
              <a:custGeom>
                <a:avLst/>
                <a:gdLst>
                  <a:gd name="T0" fmla="*/ 3 w 5"/>
                  <a:gd name="T1" fmla="*/ 1 h 4"/>
                  <a:gd name="T2" fmla="*/ 0 w 5"/>
                  <a:gd name="T3" fmla="*/ 2 h 4"/>
                  <a:gd name="T4" fmla="*/ 5 w 5"/>
                  <a:gd name="T5" fmla="*/ 4 h 4"/>
                  <a:gd name="T6" fmla="*/ 3 w 5"/>
                  <a:gd name="T7" fmla="*/ 1 h 4"/>
                </a:gdLst>
                <a:ahLst/>
                <a:cxnLst>
                  <a:cxn ang="0">
                    <a:pos x="T0" y="T1"/>
                  </a:cxn>
                  <a:cxn ang="0">
                    <a:pos x="T2" y="T3"/>
                  </a:cxn>
                  <a:cxn ang="0">
                    <a:pos x="T4" y="T5"/>
                  </a:cxn>
                  <a:cxn ang="0">
                    <a:pos x="T6" y="T7"/>
                  </a:cxn>
                </a:cxnLst>
                <a:rect l="0" t="0" r="r" b="b"/>
                <a:pathLst>
                  <a:path w="5" h="4">
                    <a:moveTo>
                      <a:pt x="3" y="1"/>
                    </a:moveTo>
                    <a:cubicBezTo>
                      <a:pt x="3" y="1"/>
                      <a:pt x="0" y="0"/>
                      <a:pt x="0" y="2"/>
                    </a:cubicBezTo>
                    <a:cubicBezTo>
                      <a:pt x="0" y="2"/>
                      <a:pt x="4" y="4"/>
                      <a:pt x="5" y="4"/>
                    </a:cubicBezTo>
                    <a:cubicBezTo>
                      <a:pt x="4" y="4"/>
                      <a:pt x="5" y="2"/>
                      <a:pt x="3" y="1"/>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893" name="Freeform 4794"/>
              <p:cNvSpPr>
                <a:spLocks/>
              </p:cNvSpPr>
              <p:nvPr/>
            </p:nvSpPr>
            <p:spPr bwMode="auto">
              <a:xfrm>
                <a:off x="4101" y="3781"/>
                <a:ext cx="1" cy="0"/>
              </a:xfrm>
              <a:custGeom>
                <a:avLst/>
                <a:gdLst>
                  <a:gd name="T0" fmla="*/ 4 w 6"/>
                  <a:gd name="T1" fmla="*/ 5 h 6"/>
                  <a:gd name="T2" fmla="*/ 0 w 6"/>
                  <a:gd name="T3" fmla="*/ 2 h 6"/>
                  <a:gd name="T4" fmla="*/ 2 w 6"/>
                  <a:gd name="T5" fmla="*/ 4 h 6"/>
                  <a:gd name="T6" fmla="*/ 3 w 6"/>
                  <a:gd name="T7" fmla="*/ 6 h 6"/>
                  <a:gd name="T8" fmla="*/ 4 w 6"/>
                  <a:gd name="T9" fmla="*/ 5 h 6"/>
                </a:gdLst>
                <a:ahLst/>
                <a:cxnLst>
                  <a:cxn ang="0">
                    <a:pos x="T0" y="T1"/>
                  </a:cxn>
                  <a:cxn ang="0">
                    <a:pos x="T2" y="T3"/>
                  </a:cxn>
                  <a:cxn ang="0">
                    <a:pos x="T4" y="T5"/>
                  </a:cxn>
                  <a:cxn ang="0">
                    <a:pos x="T6" y="T7"/>
                  </a:cxn>
                  <a:cxn ang="0">
                    <a:pos x="T8" y="T9"/>
                  </a:cxn>
                </a:cxnLst>
                <a:rect l="0" t="0" r="r" b="b"/>
                <a:pathLst>
                  <a:path w="6" h="6">
                    <a:moveTo>
                      <a:pt x="4" y="5"/>
                    </a:moveTo>
                    <a:cubicBezTo>
                      <a:pt x="6" y="1"/>
                      <a:pt x="0" y="0"/>
                      <a:pt x="0" y="2"/>
                    </a:cubicBezTo>
                    <a:cubicBezTo>
                      <a:pt x="1" y="3"/>
                      <a:pt x="2" y="3"/>
                      <a:pt x="2" y="4"/>
                    </a:cubicBezTo>
                    <a:cubicBezTo>
                      <a:pt x="3" y="4"/>
                      <a:pt x="3" y="5"/>
                      <a:pt x="3" y="6"/>
                    </a:cubicBezTo>
                    <a:cubicBezTo>
                      <a:pt x="3" y="6"/>
                      <a:pt x="4" y="5"/>
                      <a:pt x="4" y="5"/>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894" name="Freeform 4795"/>
              <p:cNvSpPr>
                <a:spLocks/>
              </p:cNvSpPr>
              <p:nvPr/>
            </p:nvSpPr>
            <p:spPr bwMode="auto">
              <a:xfrm>
                <a:off x="4101" y="3782"/>
                <a:ext cx="0" cy="0"/>
              </a:xfrm>
              <a:custGeom>
                <a:avLst/>
                <a:gdLst>
                  <a:gd name="T0" fmla="*/ 1 w 2"/>
                  <a:gd name="T1" fmla="*/ 0 h 4"/>
                  <a:gd name="T2" fmla="*/ 0 w 2"/>
                  <a:gd name="T3" fmla="*/ 1 h 4"/>
                  <a:gd name="T4" fmla="*/ 2 w 2"/>
                  <a:gd name="T5" fmla="*/ 4 h 4"/>
                  <a:gd name="T6" fmla="*/ 1 w 2"/>
                  <a:gd name="T7" fmla="*/ 0 h 4"/>
                </a:gdLst>
                <a:ahLst/>
                <a:cxnLst>
                  <a:cxn ang="0">
                    <a:pos x="T0" y="T1"/>
                  </a:cxn>
                  <a:cxn ang="0">
                    <a:pos x="T2" y="T3"/>
                  </a:cxn>
                  <a:cxn ang="0">
                    <a:pos x="T4" y="T5"/>
                  </a:cxn>
                  <a:cxn ang="0">
                    <a:pos x="T6" y="T7"/>
                  </a:cxn>
                </a:cxnLst>
                <a:rect l="0" t="0" r="r" b="b"/>
                <a:pathLst>
                  <a:path w="2" h="4">
                    <a:moveTo>
                      <a:pt x="1" y="0"/>
                    </a:moveTo>
                    <a:cubicBezTo>
                      <a:pt x="0" y="0"/>
                      <a:pt x="0" y="1"/>
                      <a:pt x="0" y="1"/>
                    </a:cubicBezTo>
                    <a:cubicBezTo>
                      <a:pt x="0" y="2"/>
                      <a:pt x="1" y="4"/>
                      <a:pt x="2" y="4"/>
                    </a:cubicBezTo>
                    <a:cubicBezTo>
                      <a:pt x="2" y="3"/>
                      <a:pt x="2" y="1"/>
                      <a:pt x="1" y="0"/>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895" name="Freeform 4796"/>
              <p:cNvSpPr>
                <a:spLocks/>
              </p:cNvSpPr>
              <p:nvPr/>
            </p:nvSpPr>
            <p:spPr bwMode="auto">
              <a:xfrm>
                <a:off x="4103" y="3785"/>
                <a:ext cx="0" cy="1"/>
              </a:xfrm>
              <a:custGeom>
                <a:avLst/>
                <a:gdLst>
                  <a:gd name="T0" fmla="*/ 1 w 3"/>
                  <a:gd name="T1" fmla="*/ 6 h 8"/>
                  <a:gd name="T2" fmla="*/ 3 w 3"/>
                  <a:gd name="T3" fmla="*/ 6 h 8"/>
                  <a:gd name="T4" fmla="*/ 2 w 3"/>
                  <a:gd name="T5" fmla="*/ 1 h 8"/>
                  <a:gd name="T6" fmla="*/ 0 w 3"/>
                  <a:gd name="T7" fmla="*/ 7 h 8"/>
                  <a:gd name="T8" fmla="*/ 1 w 3"/>
                  <a:gd name="T9" fmla="*/ 6 h 8"/>
                </a:gdLst>
                <a:ahLst/>
                <a:cxnLst>
                  <a:cxn ang="0">
                    <a:pos x="T0" y="T1"/>
                  </a:cxn>
                  <a:cxn ang="0">
                    <a:pos x="T2" y="T3"/>
                  </a:cxn>
                  <a:cxn ang="0">
                    <a:pos x="T4" y="T5"/>
                  </a:cxn>
                  <a:cxn ang="0">
                    <a:pos x="T6" y="T7"/>
                  </a:cxn>
                  <a:cxn ang="0">
                    <a:pos x="T8" y="T9"/>
                  </a:cxn>
                </a:cxnLst>
                <a:rect l="0" t="0" r="r" b="b"/>
                <a:pathLst>
                  <a:path w="3" h="8">
                    <a:moveTo>
                      <a:pt x="1" y="6"/>
                    </a:moveTo>
                    <a:cubicBezTo>
                      <a:pt x="2" y="6"/>
                      <a:pt x="2" y="6"/>
                      <a:pt x="3" y="6"/>
                    </a:cubicBezTo>
                    <a:cubicBezTo>
                      <a:pt x="3" y="6"/>
                      <a:pt x="3" y="2"/>
                      <a:pt x="2" y="1"/>
                    </a:cubicBezTo>
                    <a:cubicBezTo>
                      <a:pt x="0" y="0"/>
                      <a:pt x="0" y="6"/>
                      <a:pt x="0" y="7"/>
                    </a:cubicBezTo>
                    <a:cubicBezTo>
                      <a:pt x="1" y="8"/>
                      <a:pt x="0" y="7"/>
                      <a:pt x="1" y="6"/>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896" name="Freeform 4797"/>
              <p:cNvSpPr>
                <a:spLocks/>
              </p:cNvSpPr>
              <p:nvPr/>
            </p:nvSpPr>
            <p:spPr bwMode="auto">
              <a:xfrm>
                <a:off x="4100" y="3786"/>
                <a:ext cx="1" cy="1"/>
              </a:xfrm>
              <a:custGeom>
                <a:avLst/>
                <a:gdLst>
                  <a:gd name="T0" fmla="*/ 2 w 4"/>
                  <a:gd name="T1" fmla="*/ 1 h 5"/>
                  <a:gd name="T2" fmla="*/ 1 w 4"/>
                  <a:gd name="T3" fmla="*/ 4 h 5"/>
                  <a:gd name="T4" fmla="*/ 4 w 4"/>
                  <a:gd name="T5" fmla="*/ 3 h 5"/>
                  <a:gd name="T6" fmla="*/ 4 w 4"/>
                  <a:gd name="T7" fmla="*/ 1 h 5"/>
                  <a:gd name="T8" fmla="*/ 2 w 4"/>
                  <a:gd name="T9" fmla="*/ 1 h 5"/>
                </a:gdLst>
                <a:ahLst/>
                <a:cxnLst>
                  <a:cxn ang="0">
                    <a:pos x="T0" y="T1"/>
                  </a:cxn>
                  <a:cxn ang="0">
                    <a:pos x="T2" y="T3"/>
                  </a:cxn>
                  <a:cxn ang="0">
                    <a:pos x="T4" y="T5"/>
                  </a:cxn>
                  <a:cxn ang="0">
                    <a:pos x="T6" y="T7"/>
                  </a:cxn>
                  <a:cxn ang="0">
                    <a:pos x="T8" y="T9"/>
                  </a:cxn>
                </a:cxnLst>
                <a:rect l="0" t="0" r="r" b="b"/>
                <a:pathLst>
                  <a:path w="4" h="5">
                    <a:moveTo>
                      <a:pt x="2" y="1"/>
                    </a:moveTo>
                    <a:cubicBezTo>
                      <a:pt x="0" y="2"/>
                      <a:pt x="1" y="3"/>
                      <a:pt x="1" y="4"/>
                    </a:cubicBezTo>
                    <a:cubicBezTo>
                      <a:pt x="2" y="5"/>
                      <a:pt x="4" y="4"/>
                      <a:pt x="4" y="3"/>
                    </a:cubicBezTo>
                    <a:cubicBezTo>
                      <a:pt x="4" y="3"/>
                      <a:pt x="4" y="1"/>
                      <a:pt x="4" y="1"/>
                    </a:cubicBezTo>
                    <a:cubicBezTo>
                      <a:pt x="4" y="0"/>
                      <a:pt x="3" y="0"/>
                      <a:pt x="2" y="1"/>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897" name="Freeform 4798"/>
              <p:cNvSpPr>
                <a:spLocks/>
              </p:cNvSpPr>
              <p:nvPr/>
            </p:nvSpPr>
            <p:spPr bwMode="auto">
              <a:xfrm>
                <a:off x="4095" y="3785"/>
                <a:ext cx="0" cy="1"/>
              </a:xfrm>
              <a:custGeom>
                <a:avLst/>
                <a:gdLst>
                  <a:gd name="T0" fmla="*/ 1 w 5"/>
                  <a:gd name="T1" fmla="*/ 6 h 6"/>
                  <a:gd name="T2" fmla="*/ 2 w 5"/>
                  <a:gd name="T3" fmla="*/ 5 h 6"/>
                  <a:gd name="T4" fmla="*/ 5 w 5"/>
                  <a:gd name="T5" fmla="*/ 6 h 6"/>
                  <a:gd name="T6" fmla="*/ 4 w 5"/>
                  <a:gd name="T7" fmla="*/ 4 h 6"/>
                  <a:gd name="T8" fmla="*/ 1 w 5"/>
                  <a:gd name="T9" fmla="*/ 6 h 6"/>
                </a:gdLst>
                <a:ahLst/>
                <a:cxnLst>
                  <a:cxn ang="0">
                    <a:pos x="T0" y="T1"/>
                  </a:cxn>
                  <a:cxn ang="0">
                    <a:pos x="T2" y="T3"/>
                  </a:cxn>
                  <a:cxn ang="0">
                    <a:pos x="T4" y="T5"/>
                  </a:cxn>
                  <a:cxn ang="0">
                    <a:pos x="T6" y="T7"/>
                  </a:cxn>
                  <a:cxn ang="0">
                    <a:pos x="T8" y="T9"/>
                  </a:cxn>
                </a:cxnLst>
                <a:rect l="0" t="0" r="r" b="b"/>
                <a:pathLst>
                  <a:path w="5" h="6">
                    <a:moveTo>
                      <a:pt x="1" y="6"/>
                    </a:moveTo>
                    <a:cubicBezTo>
                      <a:pt x="2" y="6"/>
                      <a:pt x="1" y="5"/>
                      <a:pt x="2" y="5"/>
                    </a:cubicBezTo>
                    <a:cubicBezTo>
                      <a:pt x="3" y="4"/>
                      <a:pt x="4" y="6"/>
                      <a:pt x="5" y="6"/>
                    </a:cubicBezTo>
                    <a:cubicBezTo>
                      <a:pt x="5" y="5"/>
                      <a:pt x="4" y="4"/>
                      <a:pt x="4" y="4"/>
                    </a:cubicBezTo>
                    <a:cubicBezTo>
                      <a:pt x="1" y="0"/>
                      <a:pt x="0" y="6"/>
                      <a:pt x="1" y="6"/>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898" name="Freeform 4799"/>
              <p:cNvSpPr>
                <a:spLocks/>
              </p:cNvSpPr>
              <p:nvPr/>
            </p:nvSpPr>
            <p:spPr bwMode="auto">
              <a:xfrm>
                <a:off x="4095" y="3783"/>
                <a:ext cx="2" cy="2"/>
              </a:xfrm>
              <a:custGeom>
                <a:avLst/>
                <a:gdLst>
                  <a:gd name="T0" fmla="*/ 5 w 11"/>
                  <a:gd name="T1" fmla="*/ 13 h 20"/>
                  <a:gd name="T2" fmla="*/ 5 w 11"/>
                  <a:gd name="T3" fmla="*/ 14 h 20"/>
                  <a:gd name="T4" fmla="*/ 6 w 11"/>
                  <a:gd name="T5" fmla="*/ 15 h 20"/>
                  <a:gd name="T6" fmla="*/ 7 w 11"/>
                  <a:gd name="T7" fmla="*/ 20 h 20"/>
                  <a:gd name="T8" fmla="*/ 7 w 11"/>
                  <a:gd name="T9" fmla="*/ 15 h 20"/>
                  <a:gd name="T10" fmla="*/ 7 w 11"/>
                  <a:gd name="T11" fmla="*/ 10 h 20"/>
                  <a:gd name="T12" fmla="*/ 7 w 11"/>
                  <a:gd name="T13" fmla="*/ 9 h 20"/>
                  <a:gd name="T14" fmla="*/ 8 w 11"/>
                  <a:gd name="T15" fmla="*/ 7 h 20"/>
                  <a:gd name="T16" fmla="*/ 7 w 11"/>
                  <a:gd name="T17" fmla="*/ 5 h 20"/>
                  <a:gd name="T18" fmla="*/ 5 w 11"/>
                  <a:gd name="T19" fmla="*/ 0 h 20"/>
                  <a:gd name="T20" fmla="*/ 5 w 11"/>
                  <a:gd name="T21" fmla="*/ 6 h 20"/>
                  <a:gd name="T22" fmla="*/ 3 w 11"/>
                  <a:gd name="T23" fmla="*/ 9 h 20"/>
                  <a:gd name="T24" fmla="*/ 1 w 11"/>
                  <a:gd name="T25" fmla="*/ 11 h 20"/>
                  <a:gd name="T26" fmla="*/ 3 w 11"/>
                  <a:gd name="T27" fmla="*/ 11 h 20"/>
                  <a:gd name="T28" fmla="*/ 5 w 11"/>
                  <a:gd name="T29" fmla="*/ 13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 h="20">
                    <a:moveTo>
                      <a:pt x="5" y="13"/>
                    </a:moveTo>
                    <a:cubicBezTo>
                      <a:pt x="5" y="13"/>
                      <a:pt x="5" y="14"/>
                      <a:pt x="5" y="14"/>
                    </a:cubicBezTo>
                    <a:cubicBezTo>
                      <a:pt x="6" y="15"/>
                      <a:pt x="6" y="15"/>
                      <a:pt x="6" y="15"/>
                    </a:cubicBezTo>
                    <a:cubicBezTo>
                      <a:pt x="7" y="17"/>
                      <a:pt x="7" y="18"/>
                      <a:pt x="7" y="20"/>
                    </a:cubicBezTo>
                    <a:cubicBezTo>
                      <a:pt x="11" y="20"/>
                      <a:pt x="8" y="16"/>
                      <a:pt x="7" y="15"/>
                    </a:cubicBezTo>
                    <a:cubicBezTo>
                      <a:pt x="7" y="14"/>
                      <a:pt x="7" y="12"/>
                      <a:pt x="7" y="10"/>
                    </a:cubicBezTo>
                    <a:cubicBezTo>
                      <a:pt x="7" y="9"/>
                      <a:pt x="6" y="10"/>
                      <a:pt x="7" y="9"/>
                    </a:cubicBezTo>
                    <a:cubicBezTo>
                      <a:pt x="8" y="8"/>
                      <a:pt x="8" y="9"/>
                      <a:pt x="8" y="7"/>
                    </a:cubicBezTo>
                    <a:cubicBezTo>
                      <a:pt x="8" y="7"/>
                      <a:pt x="7" y="6"/>
                      <a:pt x="7" y="5"/>
                    </a:cubicBezTo>
                    <a:cubicBezTo>
                      <a:pt x="6" y="4"/>
                      <a:pt x="6" y="2"/>
                      <a:pt x="5" y="0"/>
                    </a:cubicBezTo>
                    <a:cubicBezTo>
                      <a:pt x="4" y="1"/>
                      <a:pt x="5" y="5"/>
                      <a:pt x="5" y="6"/>
                    </a:cubicBezTo>
                    <a:cubicBezTo>
                      <a:pt x="4" y="7"/>
                      <a:pt x="3" y="9"/>
                      <a:pt x="3" y="9"/>
                    </a:cubicBezTo>
                    <a:cubicBezTo>
                      <a:pt x="2" y="10"/>
                      <a:pt x="0" y="9"/>
                      <a:pt x="1" y="11"/>
                    </a:cubicBezTo>
                    <a:cubicBezTo>
                      <a:pt x="1" y="11"/>
                      <a:pt x="3" y="11"/>
                      <a:pt x="3" y="11"/>
                    </a:cubicBezTo>
                    <a:cubicBezTo>
                      <a:pt x="4" y="11"/>
                      <a:pt x="5" y="12"/>
                      <a:pt x="5" y="13"/>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899" name="Freeform 4800"/>
              <p:cNvSpPr>
                <a:spLocks/>
              </p:cNvSpPr>
              <p:nvPr/>
            </p:nvSpPr>
            <p:spPr bwMode="auto">
              <a:xfrm>
                <a:off x="4097" y="3787"/>
                <a:ext cx="0" cy="1"/>
              </a:xfrm>
              <a:custGeom>
                <a:avLst/>
                <a:gdLst>
                  <a:gd name="T0" fmla="*/ 2 w 5"/>
                  <a:gd name="T1" fmla="*/ 2 h 9"/>
                  <a:gd name="T2" fmla="*/ 3 w 5"/>
                  <a:gd name="T3" fmla="*/ 3 h 9"/>
                  <a:gd name="T4" fmla="*/ 3 w 5"/>
                  <a:gd name="T5" fmla="*/ 1 h 9"/>
                  <a:gd name="T6" fmla="*/ 0 w 5"/>
                  <a:gd name="T7" fmla="*/ 1 h 9"/>
                  <a:gd name="T8" fmla="*/ 0 w 5"/>
                  <a:gd name="T9" fmla="*/ 4 h 9"/>
                  <a:gd name="T10" fmla="*/ 1 w 5"/>
                  <a:gd name="T11" fmla="*/ 7 h 9"/>
                  <a:gd name="T12" fmla="*/ 3 w 5"/>
                  <a:gd name="T13" fmla="*/ 7 h 9"/>
                  <a:gd name="T14" fmla="*/ 5 w 5"/>
                  <a:gd name="T15" fmla="*/ 6 h 9"/>
                  <a:gd name="T16" fmla="*/ 3 w 5"/>
                  <a:gd name="T17" fmla="*/ 6 h 9"/>
                  <a:gd name="T18" fmla="*/ 2 w 5"/>
                  <a:gd name="T19" fmla="*/ 2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9">
                    <a:moveTo>
                      <a:pt x="2" y="2"/>
                    </a:moveTo>
                    <a:cubicBezTo>
                      <a:pt x="2" y="3"/>
                      <a:pt x="3" y="3"/>
                      <a:pt x="3" y="3"/>
                    </a:cubicBezTo>
                    <a:cubicBezTo>
                      <a:pt x="4" y="3"/>
                      <a:pt x="3" y="1"/>
                      <a:pt x="3" y="1"/>
                    </a:cubicBezTo>
                    <a:cubicBezTo>
                      <a:pt x="2" y="0"/>
                      <a:pt x="1" y="0"/>
                      <a:pt x="0" y="1"/>
                    </a:cubicBezTo>
                    <a:cubicBezTo>
                      <a:pt x="0" y="2"/>
                      <a:pt x="0" y="3"/>
                      <a:pt x="0" y="4"/>
                    </a:cubicBezTo>
                    <a:cubicBezTo>
                      <a:pt x="0" y="5"/>
                      <a:pt x="1" y="6"/>
                      <a:pt x="1" y="7"/>
                    </a:cubicBezTo>
                    <a:cubicBezTo>
                      <a:pt x="2" y="7"/>
                      <a:pt x="3" y="7"/>
                      <a:pt x="3" y="7"/>
                    </a:cubicBezTo>
                    <a:cubicBezTo>
                      <a:pt x="3" y="9"/>
                      <a:pt x="5" y="7"/>
                      <a:pt x="5" y="6"/>
                    </a:cubicBezTo>
                    <a:cubicBezTo>
                      <a:pt x="4" y="4"/>
                      <a:pt x="3" y="4"/>
                      <a:pt x="3" y="6"/>
                    </a:cubicBezTo>
                    <a:cubicBezTo>
                      <a:pt x="2" y="6"/>
                      <a:pt x="1" y="2"/>
                      <a:pt x="2" y="2"/>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900" name="Freeform 4801"/>
              <p:cNvSpPr>
                <a:spLocks/>
              </p:cNvSpPr>
              <p:nvPr/>
            </p:nvSpPr>
            <p:spPr bwMode="auto">
              <a:xfrm>
                <a:off x="4101" y="3791"/>
                <a:ext cx="1" cy="0"/>
              </a:xfrm>
              <a:custGeom>
                <a:avLst/>
                <a:gdLst>
                  <a:gd name="T0" fmla="*/ 4 w 5"/>
                  <a:gd name="T1" fmla="*/ 3 h 6"/>
                  <a:gd name="T2" fmla="*/ 0 w 5"/>
                  <a:gd name="T3" fmla="*/ 6 h 6"/>
                  <a:gd name="T4" fmla="*/ 4 w 5"/>
                  <a:gd name="T5" fmla="*/ 3 h 6"/>
                </a:gdLst>
                <a:ahLst/>
                <a:cxnLst>
                  <a:cxn ang="0">
                    <a:pos x="T0" y="T1"/>
                  </a:cxn>
                  <a:cxn ang="0">
                    <a:pos x="T2" y="T3"/>
                  </a:cxn>
                  <a:cxn ang="0">
                    <a:pos x="T4" y="T5"/>
                  </a:cxn>
                </a:cxnLst>
                <a:rect l="0" t="0" r="r" b="b"/>
                <a:pathLst>
                  <a:path w="5" h="6">
                    <a:moveTo>
                      <a:pt x="4" y="3"/>
                    </a:moveTo>
                    <a:cubicBezTo>
                      <a:pt x="5" y="0"/>
                      <a:pt x="0" y="3"/>
                      <a:pt x="0" y="6"/>
                    </a:cubicBezTo>
                    <a:cubicBezTo>
                      <a:pt x="0" y="6"/>
                      <a:pt x="4" y="4"/>
                      <a:pt x="4" y="3"/>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901" name="Freeform 4802"/>
              <p:cNvSpPr>
                <a:spLocks/>
              </p:cNvSpPr>
              <p:nvPr/>
            </p:nvSpPr>
            <p:spPr bwMode="auto">
              <a:xfrm>
                <a:off x="4096" y="3792"/>
                <a:ext cx="1" cy="2"/>
              </a:xfrm>
              <a:custGeom>
                <a:avLst/>
                <a:gdLst>
                  <a:gd name="T0" fmla="*/ 5 w 7"/>
                  <a:gd name="T1" fmla="*/ 8 h 10"/>
                  <a:gd name="T2" fmla="*/ 7 w 7"/>
                  <a:gd name="T3" fmla="*/ 5 h 10"/>
                  <a:gd name="T4" fmla="*/ 4 w 7"/>
                  <a:gd name="T5" fmla="*/ 10 h 10"/>
                  <a:gd name="T6" fmla="*/ 5 w 7"/>
                  <a:gd name="T7" fmla="*/ 8 h 10"/>
                </a:gdLst>
                <a:ahLst/>
                <a:cxnLst>
                  <a:cxn ang="0">
                    <a:pos x="T0" y="T1"/>
                  </a:cxn>
                  <a:cxn ang="0">
                    <a:pos x="T2" y="T3"/>
                  </a:cxn>
                  <a:cxn ang="0">
                    <a:pos x="T4" y="T5"/>
                  </a:cxn>
                  <a:cxn ang="0">
                    <a:pos x="T6" y="T7"/>
                  </a:cxn>
                </a:cxnLst>
                <a:rect l="0" t="0" r="r" b="b"/>
                <a:pathLst>
                  <a:path w="7" h="10">
                    <a:moveTo>
                      <a:pt x="5" y="8"/>
                    </a:moveTo>
                    <a:cubicBezTo>
                      <a:pt x="6" y="7"/>
                      <a:pt x="7" y="6"/>
                      <a:pt x="7" y="5"/>
                    </a:cubicBezTo>
                    <a:cubicBezTo>
                      <a:pt x="5" y="0"/>
                      <a:pt x="0" y="10"/>
                      <a:pt x="4" y="10"/>
                    </a:cubicBezTo>
                    <a:cubicBezTo>
                      <a:pt x="5" y="10"/>
                      <a:pt x="4" y="8"/>
                      <a:pt x="5" y="8"/>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902" name="Freeform 4803"/>
              <p:cNvSpPr>
                <a:spLocks/>
              </p:cNvSpPr>
              <p:nvPr/>
            </p:nvSpPr>
            <p:spPr bwMode="auto">
              <a:xfrm>
                <a:off x="4097" y="3793"/>
                <a:ext cx="1" cy="1"/>
              </a:xfrm>
              <a:custGeom>
                <a:avLst/>
                <a:gdLst>
                  <a:gd name="T0" fmla="*/ 2 w 3"/>
                  <a:gd name="T1" fmla="*/ 1 h 5"/>
                  <a:gd name="T2" fmla="*/ 0 w 3"/>
                  <a:gd name="T3" fmla="*/ 5 h 5"/>
                  <a:gd name="T4" fmla="*/ 3 w 3"/>
                  <a:gd name="T5" fmla="*/ 3 h 5"/>
                  <a:gd name="T6" fmla="*/ 2 w 3"/>
                  <a:gd name="T7" fmla="*/ 1 h 5"/>
                </a:gdLst>
                <a:ahLst/>
                <a:cxnLst>
                  <a:cxn ang="0">
                    <a:pos x="T0" y="T1"/>
                  </a:cxn>
                  <a:cxn ang="0">
                    <a:pos x="T2" y="T3"/>
                  </a:cxn>
                  <a:cxn ang="0">
                    <a:pos x="T4" y="T5"/>
                  </a:cxn>
                  <a:cxn ang="0">
                    <a:pos x="T6" y="T7"/>
                  </a:cxn>
                </a:cxnLst>
                <a:rect l="0" t="0" r="r" b="b"/>
                <a:pathLst>
                  <a:path w="3" h="5">
                    <a:moveTo>
                      <a:pt x="2" y="1"/>
                    </a:moveTo>
                    <a:cubicBezTo>
                      <a:pt x="1" y="1"/>
                      <a:pt x="1" y="4"/>
                      <a:pt x="0" y="5"/>
                    </a:cubicBezTo>
                    <a:cubicBezTo>
                      <a:pt x="1" y="4"/>
                      <a:pt x="3" y="4"/>
                      <a:pt x="3" y="3"/>
                    </a:cubicBezTo>
                    <a:cubicBezTo>
                      <a:pt x="3" y="2"/>
                      <a:pt x="3" y="0"/>
                      <a:pt x="2" y="1"/>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903" name="Freeform 4804"/>
              <p:cNvSpPr>
                <a:spLocks/>
              </p:cNvSpPr>
              <p:nvPr/>
            </p:nvSpPr>
            <p:spPr bwMode="auto">
              <a:xfrm>
                <a:off x="4100" y="3791"/>
                <a:ext cx="1" cy="1"/>
              </a:xfrm>
              <a:custGeom>
                <a:avLst/>
                <a:gdLst>
                  <a:gd name="T0" fmla="*/ 1 w 3"/>
                  <a:gd name="T1" fmla="*/ 3 h 3"/>
                  <a:gd name="T2" fmla="*/ 2 w 3"/>
                  <a:gd name="T3" fmla="*/ 3 h 3"/>
                  <a:gd name="T4" fmla="*/ 0 w 3"/>
                  <a:gd name="T5" fmla="*/ 1 h 3"/>
                  <a:gd name="T6" fmla="*/ 1 w 3"/>
                  <a:gd name="T7" fmla="*/ 3 h 3"/>
                </a:gdLst>
                <a:ahLst/>
                <a:cxnLst>
                  <a:cxn ang="0">
                    <a:pos x="T0" y="T1"/>
                  </a:cxn>
                  <a:cxn ang="0">
                    <a:pos x="T2" y="T3"/>
                  </a:cxn>
                  <a:cxn ang="0">
                    <a:pos x="T4" y="T5"/>
                  </a:cxn>
                  <a:cxn ang="0">
                    <a:pos x="T6" y="T7"/>
                  </a:cxn>
                </a:cxnLst>
                <a:rect l="0" t="0" r="r" b="b"/>
                <a:pathLst>
                  <a:path w="3" h="3">
                    <a:moveTo>
                      <a:pt x="1" y="3"/>
                    </a:moveTo>
                    <a:cubicBezTo>
                      <a:pt x="1" y="3"/>
                      <a:pt x="2" y="3"/>
                      <a:pt x="2" y="3"/>
                    </a:cubicBezTo>
                    <a:cubicBezTo>
                      <a:pt x="3" y="1"/>
                      <a:pt x="2" y="0"/>
                      <a:pt x="0" y="1"/>
                    </a:cubicBezTo>
                    <a:cubicBezTo>
                      <a:pt x="0" y="1"/>
                      <a:pt x="1" y="2"/>
                      <a:pt x="1" y="3"/>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904" name="Freeform 4805"/>
              <p:cNvSpPr>
                <a:spLocks/>
              </p:cNvSpPr>
              <p:nvPr/>
            </p:nvSpPr>
            <p:spPr bwMode="auto">
              <a:xfrm>
                <a:off x="4093" y="3802"/>
                <a:ext cx="1" cy="2"/>
              </a:xfrm>
              <a:custGeom>
                <a:avLst/>
                <a:gdLst>
                  <a:gd name="T0" fmla="*/ 3 w 9"/>
                  <a:gd name="T1" fmla="*/ 11 h 12"/>
                  <a:gd name="T2" fmla="*/ 9 w 9"/>
                  <a:gd name="T3" fmla="*/ 7 h 12"/>
                  <a:gd name="T4" fmla="*/ 2 w 9"/>
                  <a:gd name="T5" fmla="*/ 0 h 12"/>
                  <a:gd name="T6" fmla="*/ 2 w 9"/>
                  <a:gd name="T7" fmla="*/ 6 h 12"/>
                  <a:gd name="T8" fmla="*/ 3 w 9"/>
                  <a:gd name="T9" fmla="*/ 11 h 12"/>
                </a:gdLst>
                <a:ahLst/>
                <a:cxnLst>
                  <a:cxn ang="0">
                    <a:pos x="T0" y="T1"/>
                  </a:cxn>
                  <a:cxn ang="0">
                    <a:pos x="T2" y="T3"/>
                  </a:cxn>
                  <a:cxn ang="0">
                    <a:pos x="T4" y="T5"/>
                  </a:cxn>
                  <a:cxn ang="0">
                    <a:pos x="T6" y="T7"/>
                  </a:cxn>
                  <a:cxn ang="0">
                    <a:pos x="T8" y="T9"/>
                  </a:cxn>
                </a:cxnLst>
                <a:rect l="0" t="0" r="r" b="b"/>
                <a:pathLst>
                  <a:path w="9" h="12">
                    <a:moveTo>
                      <a:pt x="3" y="11"/>
                    </a:moveTo>
                    <a:cubicBezTo>
                      <a:pt x="4" y="12"/>
                      <a:pt x="9" y="8"/>
                      <a:pt x="9" y="7"/>
                    </a:cubicBezTo>
                    <a:cubicBezTo>
                      <a:pt x="9" y="6"/>
                      <a:pt x="4" y="0"/>
                      <a:pt x="2" y="0"/>
                    </a:cubicBezTo>
                    <a:cubicBezTo>
                      <a:pt x="0" y="0"/>
                      <a:pt x="2" y="4"/>
                      <a:pt x="2" y="6"/>
                    </a:cubicBezTo>
                    <a:cubicBezTo>
                      <a:pt x="2" y="7"/>
                      <a:pt x="2" y="11"/>
                      <a:pt x="3" y="11"/>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905" name="Freeform 4806"/>
              <p:cNvSpPr>
                <a:spLocks/>
              </p:cNvSpPr>
              <p:nvPr/>
            </p:nvSpPr>
            <p:spPr bwMode="auto">
              <a:xfrm>
                <a:off x="4096" y="3800"/>
                <a:ext cx="1" cy="1"/>
              </a:xfrm>
              <a:custGeom>
                <a:avLst/>
                <a:gdLst>
                  <a:gd name="T0" fmla="*/ 5 w 8"/>
                  <a:gd name="T1" fmla="*/ 1 h 9"/>
                  <a:gd name="T2" fmla="*/ 2 w 8"/>
                  <a:gd name="T3" fmla="*/ 4 h 9"/>
                  <a:gd name="T4" fmla="*/ 4 w 8"/>
                  <a:gd name="T5" fmla="*/ 2 h 9"/>
                  <a:gd name="T6" fmla="*/ 2 w 8"/>
                  <a:gd name="T7" fmla="*/ 6 h 9"/>
                  <a:gd name="T8" fmla="*/ 1 w 8"/>
                  <a:gd name="T9" fmla="*/ 7 h 9"/>
                  <a:gd name="T10" fmla="*/ 4 w 8"/>
                  <a:gd name="T11" fmla="*/ 8 h 9"/>
                  <a:gd name="T12" fmla="*/ 5 w 8"/>
                  <a:gd name="T13" fmla="*/ 1 h 9"/>
                </a:gdLst>
                <a:ahLst/>
                <a:cxnLst>
                  <a:cxn ang="0">
                    <a:pos x="T0" y="T1"/>
                  </a:cxn>
                  <a:cxn ang="0">
                    <a:pos x="T2" y="T3"/>
                  </a:cxn>
                  <a:cxn ang="0">
                    <a:pos x="T4" y="T5"/>
                  </a:cxn>
                  <a:cxn ang="0">
                    <a:pos x="T6" y="T7"/>
                  </a:cxn>
                  <a:cxn ang="0">
                    <a:pos x="T8" y="T9"/>
                  </a:cxn>
                  <a:cxn ang="0">
                    <a:pos x="T10" y="T11"/>
                  </a:cxn>
                  <a:cxn ang="0">
                    <a:pos x="T12" y="T13"/>
                  </a:cxn>
                </a:cxnLst>
                <a:rect l="0" t="0" r="r" b="b"/>
                <a:pathLst>
                  <a:path w="8" h="9">
                    <a:moveTo>
                      <a:pt x="5" y="1"/>
                    </a:moveTo>
                    <a:cubicBezTo>
                      <a:pt x="4" y="0"/>
                      <a:pt x="3" y="3"/>
                      <a:pt x="2" y="4"/>
                    </a:cubicBezTo>
                    <a:cubicBezTo>
                      <a:pt x="3" y="3"/>
                      <a:pt x="3" y="3"/>
                      <a:pt x="4" y="2"/>
                    </a:cubicBezTo>
                    <a:cubicBezTo>
                      <a:pt x="5" y="3"/>
                      <a:pt x="3" y="6"/>
                      <a:pt x="2" y="6"/>
                    </a:cubicBezTo>
                    <a:cubicBezTo>
                      <a:pt x="3" y="4"/>
                      <a:pt x="0" y="5"/>
                      <a:pt x="1" y="7"/>
                    </a:cubicBezTo>
                    <a:cubicBezTo>
                      <a:pt x="1" y="8"/>
                      <a:pt x="2" y="9"/>
                      <a:pt x="4" y="8"/>
                    </a:cubicBezTo>
                    <a:cubicBezTo>
                      <a:pt x="5" y="7"/>
                      <a:pt x="8" y="2"/>
                      <a:pt x="5" y="1"/>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906" name="Freeform 4807"/>
              <p:cNvSpPr>
                <a:spLocks/>
              </p:cNvSpPr>
              <p:nvPr/>
            </p:nvSpPr>
            <p:spPr bwMode="auto">
              <a:xfrm>
                <a:off x="4088" y="3797"/>
                <a:ext cx="1" cy="1"/>
              </a:xfrm>
              <a:custGeom>
                <a:avLst/>
                <a:gdLst>
                  <a:gd name="T0" fmla="*/ 1 w 4"/>
                  <a:gd name="T1" fmla="*/ 1 h 9"/>
                  <a:gd name="T2" fmla="*/ 0 w 4"/>
                  <a:gd name="T3" fmla="*/ 6 h 9"/>
                  <a:gd name="T4" fmla="*/ 3 w 4"/>
                  <a:gd name="T5" fmla="*/ 8 h 9"/>
                  <a:gd name="T6" fmla="*/ 3 w 4"/>
                  <a:gd name="T7" fmla="*/ 4 h 9"/>
                  <a:gd name="T8" fmla="*/ 1 w 4"/>
                  <a:gd name="T9" fmla="*/ 1 h 9"/>
                </a:gdLst>
                <a:ahLst/>
                <a:cxnLst>
                  <a:cxn ang="0">
                    <a:pos x="T0" y="T1"/>
                  </a:cxn>
                  <a:cxn ang="0">
                    <a:pos x="T2" y="T3"/>
                  </a:cxn>
                  <a:cxn ang="0">
                    <a:pos x="T4" y="T5"/>
                  </a:cxn>
                  <a:cxn ang="0">
                    <a:pos x="T6" y="T7"/>
                  </a:cxn>
                  <a:cxn ang="0">
                    <a:pos x="T8" y="T9"/>
                  </a:cxn>
                </a:cxnLst>
                <a:rect l="0" t="0" r="r" b="b"/>
                <a:pathLst>
                  <a:path w="4" h="9">
                    <a:moveTo>
                      <a:pt x="1" y="1"/>
                    </a:moveTo>
                    <a:cubicBezTo>
                      <a:pt x="1" y="3"/>
                      <a:pt x="0" y="4"/>
                      <a:pt x="0" y="6"/>
                    </a:cubicBezTo>
                    <a:cubicBezTo>
                      <a:pt x="0" y="7"/>
                      <a:pt x="3" y="9"/>
                      <a:pt x="3" y="8"/>
                    </a:cubicBezTo>
                    <a:cubicBezTo>
                      <a:pt x="3" y="7"/>
                      <a:pt x="3" y="6"/>
                      <a:pt x="3" y="4"/>
                    </a:cubicBezTo>
                    <a:cubicBezTo>
                      <a:pt x="4" y="3"/>
                      <a:pt x="4" y="0"/>
                      <a:pt x="1" y="1"/>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907" name="Freeform 4808"/>
              <p:cNvSpPr>
                <a:spLocks/>
              </p:cNvSpPr>
              <p:nvPr/>
            </p:nvSpPr>
            <p:spPr bwMode="auto">
              <a:xfrm>
                <a:off x="4085" y="3800"/>
                <a:ext cx="1" cy="1"/>
              </a:xfrm>
              <a:custGeom>
                <a:avLst/>
                <a:gdLst>
                  <a:gd name="T0" fmla="*/ 2 w 7"/>
                  <a:gd name="T1" fmla="*/ 0 h 5"/>
                  <a:gd name="T2" fmla="*/ 6 w 7"/>
                  <a:gd name="T3" fmla="*/ 0 h 5"/>
                  <a:gd name="T4" fmla="*/ 2 w 7"/>
                  <a:gd name="T5" fmla="*/ 0 h 5"/>
                </a:gdLst>
                <a:ahLst/>
                <a:cxnLst>
                  <a:cxn ang="0">
                    <a:pos x="T0" y="T1"/>
                  </a:cxn>
                  <a:cxn ang="0">
                    <a:pos x="T2" y="T3"/>
                  </a:cxn>
                  <a:cxn ang="0">
                    <a:pos x="T4" y="T5"/>
                  </a:cxn>
                </a:cxnLst>
                <a:rect l="0" t="0" r="r" b="b"/>
                <a:pathLst>
                  <a:path w="7" h="5">
                    <a:moveTo>
                      <a:pt x="2" y="0"/>
                    </a:moveTo>
                    <a:cubicBezTo>
                      <a:pt x="0" y="1"/>
                      <a:pt x="7" y="5"/>
                      <a:pt x="6" y="0"/>
                    </a:cubicBezTo>
                    <a:cubicBezTo>
                      <a:pt x="4" y="0"/>
                      <a:pt x="3" y="0"/>
                      <a:pt x="2" y="0"/>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908" name="Freeform 4809"/>
              <p:cNvSpPr>
                <a:spLocks/>
              </p:cNvSpPr>
              <p:nvPr/>
            </p:nvSpPr>
            <p:spPr bwMode="auto">
              <a:xfrm>
                <a:off x="4097" y="3790"/>
                <a:ext cx="0" cy="1"/>
              </a:xfrm>
              <a:custGeom>
                <a:avLst/>
                <a:gdLst>
                  <a:gd name="T0" fmla="*/ 0 w 3"/>
                  <a:gd name="T1" fmla="*/ 4 h 4"/>
                  <a:gd name="T2" fmla="*/ 3 w 3"/>
                  <a:gd name="T3" fmla="*/ 1 h 4"/>
                  <a:gd name="T4" fmla="*/ 0 w 3"/>
                  <a:gd name="T5" fmla="*/ 4 h 4"/>
                </a:gdLst>
                <a:ahLst/>
                <a:cxnLst>
                  <a:cxn ang="0">
                    <a:pos x="T0" y="T1"/>
                  </a:cxn>
                  <a:cxn ang="0">
                    <a:pos x="T2" y="T3"/>
                  </a:cxn>
                  <a:cxn ang="0">
                    <a:pos x="T4" y="T5"/>
                  </a:cxn>
                </a:cxnLst>
                <a:rect l="0" t="0" r="r" b="b"/>
                <a:pathLst>
                  <a:path w="3" h="4">
                    <a:moveTo>
                      <a:pt x="0" y="4"/>
                    </a:moveTo>
                    <a:cubicBezTo>
                      <a:pt x="2" y="4"/>
                      <a:pt x="2" y="2"/>
                      <a:pt x="3" y="1"/>
                    </a:cubicBezTo>
                    <a:cubicBezTo>
                      <a:pt x="1" y="0"/>
                      <a:pt x="0" y="2"/>
                      <a:pt x="0" y="4"/>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909" name="Freeform 4810"/>
              <p:cNvSpPr>
                <a:spLocks/>
              </p:cNvSpPr>
              <p:nvPr/>
            </p:nvSpPr>
            <p:spPr bwMode="auto">
              <a:xfrm>
                <a:off x="4093" y="3790"/>
                <a:ext cx="0" cy="1"/>
              </a:xfrm>
              <a:custGeom>
                <a:avLst/>
                <a:gdLst>
                  <a:gd name="T0" fmla="*/ 3 w 5"/>
                  <a:gd name="T1" fmla="*/ 2 h 6"/>
                  <a:gd name="T2" fmla="*/ 0 w 5"/>
                  <a:gd name="T3" fmla="*/ 5 h 6"/>
                  <a:gd name="T4" fmla="*/ 1 w 5"/>
                  <a:gd name="T5" fmla="*/ 6 h 6"/>
                  <a:gd name="T6" fmla="*/ 3 w 5"/>
                  <a:gd name="T7" fmla="*/ 4 h 6"/>
                  <a:gd name="T8" fmla="*/ 5 w 5"/>
                  <a:gd name="T9" fmla="*/ 3 h 6"/>
                  <a:gd name="T10" fmla="*/ 3 w 5"/>
                  <a:gd name="T11" fmla="*/ 2 h 6"/>
                </a:gdLst>
                <a:ahLst/>
                <a:cxnLst>
                  <a:cxn ang="0">
                    <a:pos x="T0" y="T1"/>
                  </a:cxn>
                  <a:cxn ang="0">
                    <a:pos x="T2" y="T3"/>
                  </a:cxn>
                  <a:cxn ang="0">
                    <a:pos x="T4" y="T5"/>
                  </a:cxn>
                  <a:cxn ang="0">
                    <a:pos x="T6" y="T7"/>
                  </a:cxn>
                  <a:cxn ang="0">
                    <a:pos x="T8" y="T9"/>
                  </a:cxn>
                  <a:cxn ang="0">
                    <a:pos x="T10" y="T11"/>
                  </a:cxn>
                </a:cxnLst>
                <a:rect l="0" t="0" r="r" b="b"/>
                <a:pathLst>
                  <a:path w="5" h="6">
                    <a:moveTo>
                      <a:pt x="3" y="2"/>
                    </a:moveTo>
                    <a:cubicBezTo>
                      <a:pt x="1" y="3"/>
                      <a:pt x="2" y="5"/>
                      <a:pt x="0" y="5"/>
                    </a:cubicBezTo>
                    <a:cubicBezTo>
                      <a:pt x="0" y="5"/>
                      <a:pt x="1" y="6"/>
                      <a:pt x="1" y="6"/>
                    </a:cubicBezTo>
                    <a:cubicBezTo>
                      <a:pt x="2" y="6"/>
                      <a:pt x="3" y="5"/>
                      <a:pt x="3" y="4"/>
                    </a:cubicBezTo>
                    <a:cubicBezTo>
                      <a:pt x="3" y="4"/>
                      <a:pt x="5" y="3"/>
                      <a:pt x="5" y="3"/>
                    </a:cubicBezTo>
                    <a:cubicBezTo>
                      <a:pt x="5" y="3"/>
                      <a:pt x="5" y="0"/>
                      <a:pt x="3" y="2"/>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910" name="Freeform 4811"/>
              <p:cNvSpPr>
                <a:spLocks/>
              </p:cNvSpPr>
              <p:nvPr/>
            </p:nvSpPr>
            <p:spPr bwMode="auto">
              <a:xfrm>
                <a:off x="4086" y="3802"/>
                <a:ext cx="1" cy="1"/>
              </a:xfrm>
              <a:custGeom>
                <a:avLst/>
                <a:gdLst>
                  <a:gd name="T0" fmla="*/ 0 w 5"/>
                  <a:gd name="T1" fmla="*/ 0 h 4"/>
                  <a:gd name="T2" fmla="*/ 4 w 5"/>
                  <a:gd name="T3" fmla="*/ 2 h 4"/>
                  <a:gd name="T4" fmla="*/ 0 w 5"/>
                  <a:gd name="T5" fmla="*/ 0 h 4"/>
                </a:gdLst>
                <a:ahLst/>
                <a:cxnLst>
                  <a:cxn ang="0">
                    <a:pos x="T0" y="T1"/>
                  </a:cxn>
                  <a:cxn ang="0">
                    <a:pos x="T2" y="T3"/>
                  </a:cxn>
                  <a:cxn ang="0">
                    <a:pos x="T4" y="T5"/>
                  </a:cxn>
                </a:cxnLst>
                <a:rect l="0" t="0" r="r" b="b"/>
                <a:pathLst>
                  <a:path w="5" h="4">
                    <a:moveTo>
                      <a:pt x="0" y="0"/>
                    </a:moveTo>
                    <a:cubicBezTo>
                      <a:pt x="0" y="1"/>
                      <a:pt x="2" y="4"/>
                      <a:pt x="4" y="2"/>
                    </a:cubicBezTo>
                    <a:cubicBezTo>
                      <a:pt x="5" y="0"/>
                      <a:pt x="1" y="0"/>
                      <a:pt x="0" y="0"/>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911" name="Freeform 4812"/>
              <p:cNvSpPr>
                <a:spLocks/>
              </p:cNvSpPr>
              <p:nvPr/>
            </p:nvSpPr>
            <p:spPr bwMode="auto">
              <a:xfrm>
                <a:off x="4082" y="3803"/>
                <a:ext cx="1" cy="0"/>
              </a:xfrm>
              <a:custGeom>
                <a:avLst/>
                <a:gdLst>
                  <a:gd name="T0" fmla="*/ 7 w 7"/>
                  <a:gd name="T1" fmla="*/ 0 h 5"/>
                  <a:gd name="T2" fmla="*/ 4 w 7"/>
                  <a:gd name="T3" fmla="*/ 5 h 5"/>
                  <a:gd name="T4" fmla="*/ 7 w 7"/>
                  <a:gd name="T5" fmla="*/ 0 h 5"/>
                </a:gdLst>
                <a:ahLst/>
                <a:cxnLst>
                  <a:cxn ang="0">
                    <a:pos x="T0" y="T1"/>
                  </a:cxn>
                  <a:cxn ang="0">
                    <a:pos x="T2" y="T3"/>
                  </a:cxn>
                  <a:cxn ang="0">
                    <a:pos x="T4" y="T5"/>
                  </a:cxn>
                </a:cxnLst>
                <a:rect l="0" t="0" r="r" b="b"/>
                <a:pathLst>
                  <a:path w="7" h="5">
                    <a:moveTo>
                      <a:pt x="7" y="0"/>
                    </a:moveTo>
                    <a:cubicBezTo>
                      <a:pt x="5" y="0"/>
                      <a:pt x="0" y="3"/>
                      <a:pt x="4" y="5"/>
                    </a:cubicBezTo>
                    <a:cubicBezTo>
                      <a:pt x="5" y="5"/>
                      <a:pt x="7" y="1"/>
                      <a:pt x="7" y="0"/>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912" name="Freeform 4813"/>
              <p:cNvSpPr>
                <a:spLocks/>
              </p:cNvSpPr>
              <p:nvPr/>
            </p:nvSpPr>
            <p:spPr bwMode="auto">
              <a:xfrm>
                <a:off x="4089" y="3794"/>
                <a:ext cx="1" cy="0"/>
              </a:xfrm>
              <a:custGeom>
                <a:avLst/>
                <a:gdLst>
                  <a:gd name="T0" fmla="*/ 2 w 5"/>
                  <a:gd name="T1" fmla="*/ 5 h 5"/>
                  <a:gd name="T2" fmla="*/ 5 w 5"/>
                  <a:gd name="T3" fmla="*/ 1 h 5"/>
                  <a:gd name="T4" fmla="*/ 2 w 5"/>
                  <a:gd name="T5" fmla="*/ 5 h 5"/>
                </a:gdLst>
                <a:ahLst/>
                <a:cxnLst>
                  <a:cxn ang="0">
                    <a:pos x="T0" y="T1"/>
                  </a:cxn>
                  <a:cxn ang="0">
                    <a:pos x="T2" y="T3"/>
                  </a:cxn>
                  <a:cxn ang="0">
                    <a:pos x="T4" y="T5"/>
                  </a:cxn>
                </a:cxnLst>
                <a:rect l="0" t="0" r="r" b="b"/>
                <a:pathLst>
                  <a:path w="5" h="5">
                    <a:moveTo>
                      <a:pt x="2" y="5"/>
                    </a:moveTo>
                    <a:cubicBezTo>
                      <a:pt x="4" y="5"/>
                      <a:pt x="5" y="2"/>
                      <a:pt x="5" y="1"/>
                    </a:cubicBezTo>
                    <a:cubicBezTo>
                      <a:pt x="0" y="0"/>
                      <a:pt x="2" y="5"/>
                      <a:pt x="2" y="5"/>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913" name="Freeform 4814"/>
              <p:cNvSpPr>
                <a:spLocks/>
              </p:cNvSpPr>
              <p:nvPr/>
            </p:nvSpPr>
            <p:spPr bwMode="auto">
              <a:xfrm>
                <a:off x="4091" y="3804"/>
                <a:ext cx="4" cy="5"/>
              </a:xfrm>
              <a:custGeom>
                <a:avLst/>
                <a:gdLst>
                  <a:gd name="T0" fmla="*/ 25 w 29"/>
                  <a:gd name="T1" fmla="*/ 1 h 32"/>
                  <a:gd name="T2" fmla="*/ 25 w 29"/>
                  <a:gd name="T3" fmla="*/ 2 h 32"/>
                  <a:gd name="T4" fmla="*/ 24 w 29"/>
                  <a:gd name="T5" fmla="*/ 2 h 32"/>
                  <a:gd name="T6" fmla="*/ 21 w 29"/>
                  <a:gd name="T7" fmla="*/ 3 h 32"/>
                  <a:gd name="T8" fmla="*/ 18 w 29"/>
                  <a:gd name="T9" fmla="*/ 8 h 32"/>
                  <a:gd name="T10" fmla="*/ 18 w 29"/>
                  <a:gd name="T11" fmla="*/ 11 h 32"/>
                  <a:gd name="T12" fmla="*/ 17 w 29"/>
                  <a:gd name="T13" fmla="*/ 13 h 32"/>
                  <a:gd name="T14" fmla="*/ 18 w 29"/>
                  <a:gd name="T15" fmla="*/ 14 h 32"/>
                  <a:gd name="T16" fmla="*/ 15 w 29"/>
                  <a:gd name="T17" fmla="*/ 17 h 32"/>
                  <a:gd name="T18" fmla="*/ 10 w 29"/>
                  <a:gd name="T19" fmla="*/ 22 h 32"/>
                  <a:gd name="T20" fmla="*/ 8 w 29"/>
                  <a:gd name="T21" fmla="*/ 18 h 32"/>
                  <a:gd name="T22" fmla="*/ 4 w 29"/>
                  <a:gd name="T23" fmla="*/ 21 h 32"/>
                  <a:gd name="T24" fmla="*/ 1 w 29"/>
                  <a:gd name="T25" fmla="*/ 26 h 32"/>
                  <a:gd name="T26" fmla="*/ 1 w 29"/>
                  <a:gd name="T27" fmla="*/ 29 h 32"/>
                  <a:gd name="T28" fmla="*/ 0 w 29"/>
                  <a:gd name="T29" fmla="*/ 32 h 32"/>
                  <a:gd name="T30" fmla="*/ 6 w 29"/>
                  <a:gd name="T31" fmla="*/ 29 h 32"/>
                  <a:gd name="T32" fmla="*/ 8 w 29"/>
                  <a:gd name="T33" fmla="*/ 26 h 32"/>
                  <a:gd name="T34" fmla="*/ 14 w 29"/>
                  <a:gd name="T35" fmla="*/ 22 h 32"/>
                  <a:gd name="T36" fmla="*/ 16 w 29"/>
                  <a:gd name="T37" fmla="*/ 19 h 32"/>
                  <a:gd name="T38" fmla="*/ 22 w 29"/>
                  <a:gd name="T39" fmla="*/ 12 h 32"/>
                  <a:gd name="T40" fmla="*/ 28 w 29"/>
                  <a:gd name="T41" fmla="*/ 7 h 32"/>
                  <a:gd name="T42" fmla="*/ 25 w 29"/>
                  <a:gd name="T43" fmla="*/ 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9" h="32">
                    <a:moveTo>
                      <a:pt x="25" y="1"/>
                    </a:moveTo>
                    <a:cubicBezTo>
                      <a:pt x="25" y="1"/>
                      <a:pt x="25" y="2"/>
                      <a:pt x="25" y="2"/>
                    </a:cubicBezTo>
                    <a:cubicBezTo>
                      <a:pt x="24" y="2"/>
                      <a:pt x="24" y="2"/>
                      <a:pt x="24" y="2"/>
                    </a:cubicBezTo>
                    <a:cubicBezTo>
                      <a:pt x="23" y="3"/>
                      <a:pt x="22" y="2"/>
                      <a:pt x="21" y="3"/>
                    </a:cubicBezTo>
                    <a:cubicBezTo>
                      <a:pt x="20" y="4"/>
                      <a:pt x="18" y="6"/>
                      <a:pt x="18" y="8"/>
                    </a:cubicBezTo>
                    <a:cubicBezTo>
                      <a:pt x="18" y="9"/>
                      <a:pt x="18" y="10"/>
                      <a:pt x="18" y="11"/>
                    </a:cubicBezTo>
                    <a:cubicBezTo>
                      <a:pt x="18" y="11"/>
                      <a:pt x="18" y="12"/>
                      <a:pt x="17" y="13"/>
                    </a:cubicBezTo>
                    <a:cubicBezTo>
                      <a:pt x="17" y="13"/>
                      <a:pt x="18" y="14"/>
                      <a:pt x="18" y="14"/>
                    </a:cubicBezTo>
                    <a:cubicBezTo>
                      <a:pt x="17" y="16"/>
                      <a:pt x="16" y="16"/>
                      <a:pt x="15" y="17"/>
                    </a:cubicBezTo>
                    <a:cubicBezTo>
                      <a:pt x="14" y="19"/>
                      <a:pt x="12" y="21"/>
                      <a:pt x="10" y="22"/>
                    </a:cubicBezTo>
                    <a:cubicBezTo>
                      <a:pt x="9" y="21"/>
                      <a:pt x="10" y="17"/>
                      <a:pt x="8" y="18"/>
                    </a:cubicBezTo>
                    <a:cubicBezTo>
                      <a:pt x="6" y="18"/>
                      <a:pt x="5" y="20"/>
                      <a:pt x="4" y="21"/>
                    </a:cubicBezTo>
                    <a:cubicBezTo>
                      <a:pt x="2" y="23"/>
                      <a:pt x="1" y="23"/>
                      <a:pt x="1" y="26"/>
                    </a:cubicBezTo>
                    <a:cubicBezTo>
                      <a:pt x="1" y="27"/>
                      <a:pt x="1" y="28"/>
                      <a:pt x="1" y="29"/>
                    </a:cubicBezTo>
                    <a:cubicBezTo>
                      <a:pt x="1" y="30"/>
                      <a:pt x="0" y="31"/>
                      <a:pt x="0" y="32"/>
                    </a:cubicBezTo>
                    <a:cubicBezTo>
                      <a:pt x="3" y="31"/>
                      <a:pt x="5" y="32"/>
                      <a:pt x="6" y="29"/>
                    </a:cubicBezTo>
                    <a:cubicBezTo>
                      <a:pt x="7" y="28"/>
                      <a:pt x="7" y="27"/>
                      <a:pt x="8" y="26"/>
                    </a:cubicBezTo>
                    <a:cubicBezTo>
                      <a:pt x="10" y="25"/>
                      <a:pt x="12" y="24"/>
                      <a:pt x="14" y="22"/>
                    </a:cubicBezTo>
                    <a:cubicBezTo>
                      <a:pt x="15" y="21"/>
                      <a:pt x="15" y="20"/>
                      <a:pt x="16" y="19"/>
                    </a:cubicBezTo>
                    <a:cubicBezTo>
                      <a:pt x="17" y="16"/>
                      <a:pt x="20" y="14"/>
                      <a:pt x="22" y="12"/>
                    </a:cubicBezTo>
                    <a:cubicBezTo>
                      <a:pt x="24" y="10"/>
                      <a:pt x="27" y="9"/>
                      <a:pt x="28" y="7"/>
                    </a:cubicBezTo>
                    <a:cubicBezTo>
                      <a:pt x="29" y="5"/>
                      <a:pt x="28" y="0"/>
                      <a:pt x="25" y="1"/>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914" name="Freeform 4815"/>
              <p:cNvSpPr>
                <a:spLocks/>
              </p:cNvSpPr>
              <p:nvPr/>
            </p:nvSpPr>
            <p:spPr bwMode="auto">
              <a:xfrm>
                <a:off x="4096" y="3798"/>
                <a:ext cx="4" cy="5"/>
              </a:xfrm>
              <a:custGeom>
                <a:avLst/>
                <a:gdLst>
                  <a:gd name="T0" fmla="*/ 26 w 30"/>
                  <a:gd name="T1" fmla="*/ 4 h 34"/>
                  <a:gd name="T2" fmla="*/ 18 w 30"/>
                  <a:gd name="T3" fmla="*/ 4 h 34"/>
                  <a:gd name="T4" fmla="*/ 20 w 30"/>
                  <a:gd name="T5" fmla="*/ 8 h 34"/>
                  <a:gd name="T6" fmla="*/ 20 w 30"/>
                  <a:gd name="T7" fmla="*/ 6 h 34"/>
                  <a:gd name="T8" fmla="*/ 23 w 30"/>
                  <a:gd name="T9" fmla="*/ 8 h 34"/>
                  <a:gd name="T10" fmla="*/ 22 w 30"/>
                  <a:gd name="T11" fmla="*/ 12 h 34"/>
                  <a:gd name="T12" fmla="*/ 17 w 30"/>
                  <a:gd name="T13" fmla="*/ 16 h 34"/>
                  <a:gd name="T14" fmla="*/ 15 w 30"/>
                  <a:gd name="T15" fmla="*/ 18 h 34"/>
                  <a:gd name="T16" fmla="*/ 12 w 30"/>
                  <a:gd name="T17" fmla="*/ 20 h 34"/>
                  <a:gd name="T18" fmla="*/ 9 w 30"/>
                  <a:gd name="T19" fmla="*/ 25 h 34"/>
                  <a:gd name="T20" fmla="*/ 6 w 30"/>
                  <a:gd name="T21" fmla="*/ 27 h 34"/>
                  <a:gd name="T22" fmla="*/ 1 w 30"/>
                  <a:gd name="T23" fmla="*/ 34 h 34"/>
                  <a:gd name="T24" fmla="*/ 3 w 30"/>
                  <a:gd name="T25" fmla="*/ 33 h 34"/>
                  <a:gd name="T26" fmla="*/ 5 w 30"/>
                  <a:gd name="T27" fmla="*/ 34 h 34"/>
                  <a:gd name="T28" fmla="*/ 10 w 30"/>
                  <a:gd name="T29" fmla="*/ 30 h 34"/>
                  <a:gd name="T30" fmla="*/ 15 w 30"/>
                  <a:gd name="T31" fmla="*/ 26 h 34"/>
                  <a:gd name="T32" fmla="*/ 20 w 30"/>
                  <a:gd name="T33" fmla="*/ 21 h 34"/>
                  <a:gd name="T34" fmla="*/ 21 w 30"/>
                  <a:gd name="T35" fmla="*/ 19 h 34"/>
                  <a:gd name="T36" fmla="*/ 25 w 30"/>
                  <a:gd name="T37" fmla="*/ 16 h 34"/>
                  <a:gd name="T38" fmla="*/ 30 w 30"/>
                  <a:gd name="T39" fmla="*/ 11 h 34"/>
                  <a:gd name="T40" fmla="*/ 26 w 30"/>
                  <a:gd name="T41" fmla="*/ 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0" h="34">
                    <a:moveTo>
                      <a:pt x="26" y="4"/>
                    </a:moveTo>
                    <a:cubicBezTo>
                      <a:pt x="24" y="2"/>
                      <a:pt x="17" y="0"/>
                      <a:pt x="18" y="4"/>
                    </a:cubicBezTo>
                    <a:cubicBezTo>
                      <a:pt x="18" y="5"/>
                      <a:pt x="18" y="10"/>
                      <a:pt x="20" y="8"/>
                    </a:cubicBezTo>
                    <a:cubicBezTo>
                      <a:pt x="20" y="7"/>
                      <a:pt x="19" y="6"/>
                      <a:pt x="20" y="6"/>
                    </a:cubicBezTo>
                    <a:cubicBezTo>
                      <a:pt x="21" y="5"/>
                      <a:pt x="22" y="7"/>
                      <a:pt x="23" y="8"/>
                    </a:cubicBezTo>
                    <a:cubicBezTo>
                      <a:pt x="23" y="9"/>
                      <a:pt x="23" y="11"/>
                      <a:pt x="22" y="12"/>
                    </a:cubicBezTo>
                    <a:cubicBezTo>
                      <a:pt x="21" y="15"/>
                      <a:pt x="19" y="14"/>
                      <a:pt x="17" y="16"/>
                    </a:cubicBezTo>
                    <a:cubicBezTo>
                      <a:pt x="16" y="17"/>
                      <a:pt x="16" y="17"/>
                      <a:pt x="15" y="18"/>
                    </a:cubicBezTo>
                    <a:cubicBezTo>
                      <a:pt x="14" y="19"/>
                      <a:pt x="13" y="19"/>
                      <a:pt x="12" y="20"/>
                    </a:cubicBezTo>
                    <a:cubicBezTo>
                      <a:pt x="10" y="21"/>
                      <a:pt x="10" y="23"/>
                      <a:pt x="9" y="25"/>
                    </a:cubicBezTo>
                    <a:cubicBezTo>
                      <a:pt x="8" y="26"/>
                      <a:pt x="7" y="26"/>
                      <a:pt x="6" y="27"/>
                    </a:cubicBezTo>
                    <a:cubicBezTo>
                      <a:pt x="3" y="28"/>
                      <a:pt x="0" y="30"/>
                      <a:pt x="1" y="34"/>
                    </a:cubicBezTo>
                    <a:cubicBezTo>
                      <a:pt x="2" y="34"/>
                      <a:pt x="3" y="33"/>
                      <a:pt x="3" y="33"/>
                    </a:cubicBezTo>
                    <a:cubicBezTo>
                      <a:pt x="4" y="33"/>
                      <a:pt x="4" y="34"/>
                      <a:pt x="5" y="34"/>
                    </a:cubicBezTo>
                    <a:cubicBezTo>
                      <a:pt x="7" y="34"/>
                      <a:pt x="8" y="32"/>
                      <a:pt x="10" y="30"/>
                    </a:cubicBezTo>
                    <a:cubicBezTo>
                      <a:pt x="12" y="29"/>
                      <a:pt x="13" y="27"/>
                      <a:pt x="15" y="26"/>
                    </a:cubicBezTo>
                    <a:cubicBezTo>
                      <a:pt x="17" y="24"/>
                      <a:pt x="19" y="23"/>
                      <a:pt x="20" y="21"/>
                    </a:cubicBezTo>
                    <a:cubicBezTo>
                      <a:pt x="21" y="20"/>
                      <a:pt x="20" y="19"/>
                      <a:pt x="21" y="19"/>
                    </a:cubicBezTo>
                    <a:cubicBezTo>
                      <a:pt x="22" y="17"/>
                      <a:pt x="23" y="17"/>
                      <a:pt x="25" y="16"/>
                    </a:cubicBezTo>
                    <a:cubicBezTo>
                      <a:pt x="26" y="15"/>
                      <a:pt x="29" y="13"/>
                      <a:pt x="30" y="11"/>
                    </a:cubicBezTo>
                    <a:cubicBezTo>
                      <a:pt x="30" y="8"/>
                      <a:pt x="28" y="5"/>
                      <a:pt x="26" y="4"/>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915" name="Freeform 4816"/>
              <p:cNvSpPr>
                <a:spLocks/>
              </p:cNvSpPr>
              <p:nvPr/>
            </p:nvSpPr>
            <p:spPr bwMode="auto">
              <a:xfrm>
                <a:off x="4083" y="3810"/>
                <a:ext cx="5" cy="4"/>
              </a:xfrm>
              <a:custGeom>
                <a:avLst/>
                <a:gdLst>
                  <a:gd name="T0" fmla="*/ 36 w 40"/>
                  <a:gd name="T1" fmla="*/ 10 h 34"/>
                  <a:gd name="T2" fmla="*/ 32 w 40"/>
                  <a:gd name="T3" fmla="*/ 17 h 34"/>
                  <a:gd name="T4" fmla="*/ 29 w 40"/>
                  <a:gd name="T5" fmla="*/ 16 h 34"/>
                  <a:gd name="T6" fmla="*/ 27 w 40"/>
                  <a:gd name="T7" fmla="*/ 17 h 34"/>
                  <a:gd name="T8" fmla="*/ 26 w 40"/>
                  <a:gd name="T9" fmla="*/ 13 h 34"/>
                  <a:gd name="T10" fmla="*/ 22 w 40"/>
                  <a:gd name="T11" fmla="*/ 12 h 34"/>
                  <a:gd name="T12" fmla="*/ 24 w 40"/>
                  <a:gd name="T13" fmla="*/ 5 h 34"/>
                  <a:gd name="T14" fmla="*/ 26 w 40"/>
                  <a:gd name="T15" fmla="*/ 2 h 34"/>
                  <a:gd name="T16" fmla="*/ 22 w 40"/>
                  <a:gd name="T17" fmla="*/ 5 h 34"/>
                  <a:gd name="T18" fmla="*/ 18 w 40"/>
                  <a:gd name="T19" fmla="*/ 8 h 34"/>
                  <a:gd name="T20" fmla="*/ 18 w 40"/>
                  <a:gd name="T21" fmla="*/ 11 h 34"/>
                  <a:gd name="T22" fmla="*/ 16 w 40"/>
                  <a:gd name="T23" fmla="*/ 14 h 34"/>
                  <a:gd name="T24" fmla="*/ 14 w 40"/>
                  <a:gd name="T25" fmla="*/ 18 h 34"/>
                  <a:gd name="T26" fmla="*/ 11 w 40"/>
                  <a:gd name="T27" fmla="*/ 24 h 34"/>
                  <a:gd name="T28" fmla="*/ 1 w 40"/>
                  <a:gd name="T29" fmla="*/ 31 h 34"/>
                  <a:gd name="T30" fmla="*/ 2 w 40"/>
                  <a:gd name="T31" fmla="*/ 33 h 34"/>
                  <a:gd name="T32" fmla="*/ 3 w 40"/>
                  <a:gd name="T33" fmla="*/ 33 h 34"/>
                  <a:gd name="T34" fmla="*/ 8 w 40"/>
                  <a:gd name="T35" fmla="*/ 28 h 34"/>
                  <a:gd name="T36" fmla="*/ 21 w 40"/>
                  <a:gd name="T37" fmla="*/ 25 h 34"/>
                  <a:gd name="T38" fmla="*/ 28 w 40"/>
                  <a:gd name="T39" fmla="*/ 25 h 34"/>
                  <a:gd name="T40" fmla="*/ 31 w 40"/>
                  <a:gd name="T41" fmla="*/ 24 h 34"/>
                  <a:gd name="T42" fmla="*/ 34 w 40"/>
                  <a:gd name="T43" fmla="*/ 23 h 34"/>
                  <a:gd name="T44" fmla="*/ 36 w 40"/>
                  <a:gd name="T45" fmla="*/ 1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0" h="34">
                    <a:moveTo>
                      <a:pt x="36" y="10"/>
                    </a:moveTo>
                    <a:cubicBezTo>
                      <a:pt x="33" y="10"/>
                      <a:pt x="34" y="16"/>
                      <a:pt x="32" y="17"/>
                    </a:cubicBezTo>
                    <a:cubicBezTo>
                      <a:pt x="31" y="18"/>
                      <a:pt x="30" y="17"/>
                      <a:pt x="29" y="16"/>
                    </a:cubicBezTo>
                    <a:cubicBezTo>
                      <a:pt x="28" y="16"/>
                      <a:pt x="28" y="18"/>
                      <a:pt x="27" y="17"/>
                    </a:cubicBezTo>
                    <a:cubicBezTo>
                      <a:pt x="26" y="17"/>
                      <a:pt x="26" y="14"/>
                      <a:pt x="26" y="13"/>
                    </a:cubicBezTo>
                    <a:cubicBezTo>
                      <a:pt x="26" y="11"/>
                      <a:pt x="24" y="13"/>
                      <a:pt x="22" y="12"/>
                    </a:cubicBezTo>
                    <a:cubicBezTo>
                      <a:pt x="19" y="10"/>
                      <a:pt x="23" y="7"/>
                      <a:pt x="24" y="5"/>
                    </a:cubicBezTo>
                    <a:cubicBezTo>
                      <a:pt x="25" y="5"/>
                      <a:pt x="26" y="2"/>
                      <a:pt x="26" y="2"/>
                    </a:cubicBezTo>
                    <a:cubicBezTo>
                      <a:pt x="25" y="0"/>
                      <a:pt x="23" y="4"/>
                      <a:pt x="22" y="5"/>
                    </a:cubicBezTo>
                    <a:cubicBezTo>
                      <a:pt x="20" y="5"/>
                      <a:pt x="19" y="6"/>
                      <a:pt x="18" y="8"/>
                    </a:cubicBezTo>
                    <a:cubicBezTo>
                      <a:pt x="18" y="9"/>
                      <a:pt x="18" y="10"/>
                      <a:pt x="18" y="11"/>
                    </a:cubicBezTo>
                    <a:cubicBezTo>
                      <a:pt x="18" y="12"/>
                      <a:pt x="17" y="13"/>
                      <a:pt x="16" y="14"/>
                    </a:cubicBezTo>
                    <a:cubicBezTo>
                      <a:pt x="15" y="15"/>
                      <a:pt x="14" y="16"/>
                      <a:pt x="14" y="18"/>
                    </a:cubicBezTo>
                    <a:cubicBezTo>
                      <a:pt x="14" y="20"/>
                      <a:pt x="13" y="22"/>
                      <a:pt x="11" y="24"/>
                    </a:cubicBezTo>
                    <a:cubicBezTo>
                      <a:pt x="9" y="27"/>
                      <a:pt x="0" y="25"/>
                      <a:pt x="1" y="31"/>
                    </a:cubicBezTo>
                    <a:cubicBezTo>
                      <a:pt x="1" y="32"/>
                      <a:pt x="1" y="33"/>
                      <a:pt x="2" y="33"/>
                    </a:cubicBezTo>
                    <a:cubicBezTo>
                      <a:pt x="3" y="34"/>
                      <a:pt x="2" y="33"/>
                      <a:pt x="3" y="33"/>
                    </a:cubicBezTo>
                    <a:cubicBezTo>
                      <a:pt x="5" y="31"/>
                      <a:pt x="7" y="29"/>
                      <a:pt x="8" y="28"/>
                    </a:cubicBezTo>
                    <a:cubicBezTo>
                      <a:pt x="13" y="25"/>
                      <a:pt x="16" y="25"/>
                      <a:pt x="21" y="25"/>
                    </a:cubicBezTo>
                    <a:cubicBezTo>
                      <a:pt x="24" y="25"/>
                      <a:pt x="26" y="25"/>
                      <a:pt x="28" y="25"/>
                    </a:cubicBezTo>
                    <a:cubicBezTo>
                      <a:pt x="29" y="24"/>
                      <a:pt x="30" y="24"/>
                      <a:pt x="31" y="24"/>
                    </a:cubicBezTo>
                    <a:cubicBezTo>
                      <a:pt x="32" y="23"/>
                      <a:pt x="33" y="23"/>
                      <a:pt x="34" y="23"/>
                    </a:cubicBezTo>
                    <a:cubicBezTo>
                      <a:pt x="35" y="22"/>
                      <a:pt x="40" y="10"/>
                      <a:pt x="36" y="10"/>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916" name="Freeform 4817"/>
              <p:cNvSpPr>
                <a:spLocks/>
              </p:cNvSpPr>
              <p:nvPr/>
            </p:nvSpPr>
            <p:spPr bwMode="auto">
              <a:xfrm>
                <a:off x="4086" y="3809"/>
                <a:ext cx="1" cy="1"/>
              </a:xfrm>
              <a:custGeom>
                <a:avLst/>
                <a:gdLst>
                  <a:gd name="T0" fmla="*/ 0 w 4"/>
                  <a:gd name="T1" fmla="*/ 3 h 6"/>
                  <a:gd name="T2" fmla="*/ 3 w 4"/>
                  <a:gd name="T3" fmla="*/ 6 h 6"/>
                  <a:gd name="T4" fmla="*/ 0 w 4"/>
                  <a:gd name="T5" fmla="*/ 3 h 6"/>
                </a:gdLst>
                <a:ahLst/>
                <a:cxnLst>
                  <a:cxn ang="0">
                    <a:pos x="T0" y="T1"/>
                  </a:cxn>
                  <a:cxn ang="0">
                    <a:pos x="T2" y="T3"/>
                  </a:cxn>
                  <a:cxn ang="0">
                    <a:pos x="T4" y="T5"/>
                  </a:cxn>
                </a:cxnLst>
                <a:rect l="0" t="0" r="r" b="b"/>
                <a:pathLst>
                  <a:path w="4" h="6">
                    <a:moveTo>
                      <a:pt x="0" y="3"/>
                    </a:moveTo>
                    <a:cubicBezTo>
                      <a:pt x="0" y="2"/>
                      <a:pt x="3" y="6"/>
                      <a:pt x="3" y="6"/>
                    </a:cubicBezTo>
                    <a:cubicBezTo>
                      <a:pt x="4" y="2"/>
                      <a:pt x="2" y="0"/>
                      <a:pt x="0" y="3"/>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917" name="Freeform 4818"/>
              <p:cNvSpPr>
                <a:spLocks/>
              </p:cNvSpPr>
              <p:nvPr/>
            </p:nvSpPr>
            <p:spPr bwMode="auto">
              <a:xfrm>
                <a:off x="4077" y="3817"/>
                <a:ext cx="1" cy="2"/>
              </a:xfrm>
              <a:custGeom>
                <a:avLst/>
                <a:gdLst>
                  <a:gd name="T0" fmla="*/ 3 w 10"/>
                  <a:gd name="T1" fmla="*/ 2 h 12"/>
                  <a:gd name="T2" fmla="*/ 3 w 10"/>
                  <a:gd name="T3" fmla="*/ 6 h 12"/>
                  <a:gd name="T4" fmla="*/ 0 w 10"/>
                  <a:gd name="T5" fmla="*/ 8 h 12"/>
                  <a:gd name="T6" fmla="*/ 0 w 10"/>
                  <a:gd name="T7" fmla="*/ 10 h 12"/>
                  <a:gd name="T8" fmla="*/ 4 w 10"/>
                  <a:gd name="T9" fmla="*/ 10 h 12"/>
                  <a:gd name="T10" fmla="*/ 6 w 10"/>
                  <a:gd name="T11" fmla="*/ 9 h 12"/>
                  <a:gd name="T12" fmla="*/ 7 w 10"/>
                  <a:gd name="T13" fmla="*/ 3 h 12"/>
                  <a:gd name="T14" fmla="*/ 3 w 10"/>
                  <a:gd name="T15" fmla="*/ 2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12">
                    <a:moveTo>
                      <a:pt x="3" y="2"/>
                    </a:moveTo>
                    <a:cubicBezTo>
                      <a:pt x="2" y="4"/>
                      <a:pt x="3" y="5"/>
                      <a:pt x="3" y="6"/>
                    </a:cubicBezTo>
                    <a:cubicBezTo>
                      <a:pt x="2" y="7"/>
                      <a:pt x="1" y="7"/>
                      <a:pt x="0" y="8"/>
                    </a:cubicBezTo>
                    <a:cubicBezTo>
                      <a:pt x="0" y="8"/>
                      <a:pt x="0" y="9"/>
                      <a:pt x="0" y="10"/>
                    </a:cubicBezTo>
                    <a:cubicBezTo>
                      <a:pt x="0" y="12"/>
                      <a:pt x="2" y="11"/>
                      <a:pt x="4" y="10"/>
                    </a:cubicBezTo>
                    <a:cubicBezTo>
                      <a:pt x="6" y="10"/>
                      <a:pt x="5" y="10"/>
                      <a:pt x="6" y="9"/>
                    </a:cubicBezTo>
                    <a:cubicBezTo>
                      <a:pt x="8" y="6"/>
                      <a:pt x="10" y="5"/>
                      <a:pt x="7" y="3"/>
                    </a:cubicBezTo>
                    <a:cubicBezTo>
                      <a:pt x="5" y="1"/>
                      <a:pt x="4" y="0"/>
                      <a:pt x="3" y="2"/>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918" name="Freeform 4819"/>
              <p:cNvSpPr>
                <a:spLocks/>
              </p:cNvSpPr>
              <p:nvPr/>
            </p:nvSpPr>
            <p:spPr bwMode="auto">
              <a:xfrm>
                <a:off x="4077" y="3816"/>
                <a:ext cx="0" cy="0"/>
              </a:xfrm>
              <a:custGeom>
                <a:avLst/>
                <a:gdLst>
                  <a:gd name="T0" fmla="*/ 5 w 5"/>
                  <a:gd name="T1" fmla="*/ 1 h 3"/>
                  <a:gd name="T2" fmla="*/ 2 w 5"/>
                  <a:gd name="T3" fmla="*/ 3 h 3"/>
                  <a:gd name="T4" fmla="*/ 5 w 5"/>
                  <a:gd name="T5" fmla="*/ 1 h 3"/>
                </a:gdLst>
                <a:ahLst/>
                <a:cxnLst>
                  <a:cxn ang="0">
                    <a:pos x="T0" y="T1"/>
                  </a:cxn>
                  <a:cxn ang="0">
                    <a:pos x="T2" y="T3"/>
                  </a:cxn>
                  <a:cxn ang="0">
                    <a:pos x="T4" y="T5"/>
                  </a:cxn>
                </a:cxnLst>
                <a:rect l="0" t="0" r="r" b="b"/>
                <a:pathLst>
                  <a:path w="5" h="3">
                    <a:moveTo>
                      <a:pt x="5" y="1"/>
                    </a:moveTo>
                    <a:cubicBezTo>
                      <a:pt x="4" y="2"/>
                      <a:pt x="0" y="0"/>
                      <a:pt x="2" y="3"/>
                    </a:cubicBezTo>
                    <a:cubicBezTo>
                      <a:pt x="3" y="3"/>
                      <a:pt x="4" y="3"/>
                      <a:pt x="5" y="1"/>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919" name="Freeform 4820"/>
              <p:cNvSpPr>
                <a:spLocks/>
              </p:cNvSpPr>
              <p:nvPr/>
            </p:nvSpPr>
            <p:spPr bwMode="auto">
              <a:xfrm>
                <a:off x="4076" y="3819"/>
                <a:ext cx="0" cy="1"/>
              </a:xfrm>
              <a:custGeom>
                <a:avLst/>
                <a:gdLst>
                  <a:gd name="T0" fmla="*/ 0 w 5"/>
                  <a:gd name="T1" fmla="*/ 5 h 6"/>
                  <a:gd name="T2" fmla="*/ 4 w 5"/>
                  <a:gd name="T3" fmla="*/ 0 h 6"/>
                  <a:gd name="T4" fmla="*/ 0 w 5"/>
                  <a:gd name="T5" fmla="*/ 5 h 6"/>
                </a:gdLst>
                <a:ahLst/>
                <a:cxnLst>
                  <a:cxn ang="0">
                    <a:pos x="T0" y="T1"/>
                  </a:cxn>
                  <a:cxn ang="0">
                    <a:pos x="T2" y="T3"/>
                  </a:cxn>
                  <a:cxn ang="0">
                    <a:pos x="T4" y="T5"/>
                  </a:cxn>
                </a:cxnLst>
                <a:rect l="0" t="0" r="r" b="b"/>
                <a:pathLst>
                  <a:path w="5" h="6">
                    <a:moveTo>
                      <a:pt x="0" y="5"/>
                    </a:moveTo>
                    <a:cubicBezTo>
                      <a:pt x="2" y="6"/>
                      <a:pt x="5" y="2"/>
                      <a:pt x="4" y="0"/>
                    </a:cubicBezTo>
                    <a:cubicBezTo>
                      <a:pt x="4" y="0"/>
                      <a:pt x="0" y="5"/>
                      <a:pt x="0" y="5"/>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920" name="Freeform 4821"/>
              <p:cNvSpPr>
                <a:spLocks/>
              </p:cNvSpPr>
              <p:nvPr/>
            </p:nvSpPr>
            <p:spPr bwMode="auto">
              <a:xfrm>
                <a:off x="4076" y="3818"/>
                <a:ext cx="0" cy="1"/>
              </a:xfrm>
              <a:custGeom>
                <a:avLst/>
                <a:gdLst>
                  <a:gd name="T0" fmla="*/ 2 w 2"/>
                  <a:gd name="T1" fmla="*/ 4 h 6"/>
                  <a:gd name="T2" fmla="*/ 0 w 2"/>
                  <a:gd name="T3" fmla="*/ 3 h 6"/>
                  <a:gd name="T4" fmla="*/ 2 w 2"/>
                  <a:gd name="T5" fmla="*/ 4 h 6"/>
                </a:gdLst>
                <a:ahLst/>
                <a:cxnLst>
                  <a:cxn ang="0">
                    <a:pos x="T0" y="T1"/>
                  </a:cxn>
                  <a:cxn ang="0">
                    <a:pos x="T2" y="T3"/>
                  </a:cxn>
                  <a:cxn ang="0">
                    <a:pos x="T4" y="T5"/>
                  </a:cxn>
                </a:cxnLst>
                <a:rect l="0" t="0" r="r" b="b"/>
                <a:pathLst>
                  <a:path w="2" h="6">
                    <a:moveTo>
                      <a:pt x="2" y="4"/>
                    </a:moveTo>
                    <a:cubicBezTo>
                      <a:pt x="2" y="2"/>
                      <a:pt x="1" y="0"/>
                      <a:pt x="0" y="3"/>
                    </a:cubicBezTo>
                    <a:cubicBezTo>
                      <a:pt x="0" y="4"/>
                      <a:pt x="1" y="6"/>
                      <a:pt x="2" y="4"/>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921" name="Freeform 4822"/>
              <p:cNvSpPr>
                <a:spLocks/>
              </p:cNvSpPr>
              <p:nvPr/>
            </p:nvSpPr>
            <p:spPr bwMode="auto">
              <a:xfrm>
                <a:off x="4060" y="3818"/>
                <a:ext cx="15" cy="10"/>
              </a:xfrm>
              <a:custGeom>
                <a:avLst/>
                <a:gdLst>
                  <a:gd name="T0" fmla="*/ 111 w 118"/>
                  <a:gd name="T1" fmla="*/ 4 h 79"/>
                  <a:gd name="T2" fmla="*/ 106 w 118"/>
                  <a:gd name="T3" fmla="*/ 10 h 79"/>
                  <a:gd name="T4" fmla="*/ 104 w 118"/>
                  <a:gd name="T5" fmla="*/ 9 h 79"/>
                  <a:gd name="T6" fmla="*/ 100 w 118"/>
                  <a:gd name="T7" fmla="*/ 13 h 79"/>
                  <a:gd name="T8" fmla="*/ 94 w 118"/>
                  <a:gd name="T9" fmla="*/ 19 h 79"/>
                  <a:gd name="T10" fmla="*/ 92 w 118"/>
                  <a:gd name="T11" fmla="*/ 23 h 79"/>
                  <a:gd name="T12" fmla="*/ 86 w 118"/>
                  <a:gd name="T13" fmla="*/ 25 h 79"/>
                  <a:gd name="T14" fmla="*/ 75 w 118"/>
                  <a:gd name="T15" fmla="*/ 32 h 79"/>
                  <a:gd name="T16" fmla="*/ 68 w 118"/>
                  <a:gd name="T17" fmla="*/ 35 h 79"/>
                  <a:gd name="T18" fmla="*/ 64 w 118"/>
                  <a:gd name="T19" fmla="*/ 37 h 79"/>
                  <a:gd name="T20" fmla="*/ 56 w 118"/>
                  <a:gd name="T21" fmla="*/ 39 h 79"/>
                  <a:gd name="T22" fmla="*/ 51 w 118"/>
                  <a:gd name="T23" fmla="*/ 41 h 79"/>
                  <a:gd name="T24" fmla="*/ 40 w 118"/>
                  <a:gd name="T25" fmla="*/ 47 h 79"/>
                  <a:gd name="T26" fmla="*/ 30 w 118"/>
                  <a:gd name="T27" fmla="*/ 52 h 79"/>
                  <a:gd name="T28" fmla="*/ 23 w 118"/>
                  <a:gd name="T29" fmla="*/ 56 h 79"/>
                  <a:gd name="T30" fmla="*/ 16 w 118"/>
                  <a:gd name="T31" fmla="*/ 60 h 79"/>
                  <a:gd name="T32" fmla="*/ 8 w 118"/>
                  <a:gd name="T33" fmla="*/ 63 h 79"/>
                  <a:gd name="T34" fmla="*/ 5 w 118"/>
                  <a:gd name="T35" fmla="*/ 65 h 79"/>
                  <a:gd name="T36" fmla="*/ 2 w 118"/>
                  <a:gd name="T37" fmla="*/ 67 h 79"/>
                  <a:gd name="T38" fmla="*/ 1 w 118"/>
                  <a:gd name="T39" fmla="*/ 68 h 79"/>
                  <a:gd name="T40" fmla="*/ 4 w 118"/>
                  <a:gd name="T41" fmla="*/ 69 h 79"/>
                  <a:gd name="T42" fmla="*/ 11 w 118"/>
                  <a:gd name="T43" fmla="*/ 68 h 79"/>
                  <a:gd name="T44" fmla="*/ 28 w 118"/>
                  <a:gd name="T45" fmla="*/ 65 h 79"/>
                  <a:gd name="T46" fmla="*/ 23 w 118"/>
                  <a:gd name="T47" fmla="*/ 69 h 79"/>
                  <a:gd name="T48" fmla="*/ 14 w 118"/>
                  <a:gd name="T49" fmla="*/ 72 h 79"/>
                  <a:gd name="T50" fmla="*/ 16 w 118"/>
                  <a:gd name="T51" fmla="*/ 76 h 79"/>
                  <a:gd name="T52" fmla="*/ 19 w 118"/>
                  <a:gd name="T53" fmla="*/ 78 h 79"/>
                  <a:gd name="T54" fmla="*/ 31 w 118"/>
                  <a:gd name="T55" fmla="*/ 75 h 79"/>
                  <a:gd name="T56" fmla="*/ 38 w 118"/>
                  <a:gd name="T57" fmla="*/ 75 h 79"/>
                  <a:gd name="T58" fmla="*/ 37 w 118"/>
                  <a:gd name="T59" fmla="*/ 71 h 79"/>
                  <a:gd name="T60" fmla="*/ 38 w 118"/>
                  <a:gd name="T61" fmla="*/ 63 h 79"/>
                  <a:gd name="T62" fmla="*/ 48 w 118"/>
                  <a:gd name="T63" fmla="*/ 55 h 79"/>
                  <a:gd name="T64" fmla="*/ 56 w 118"/>
                  <a:gd name="T65" fmla="*/ 50 h 79"/>
                  <a:gd name="T66" fmla="*/ 63 w 118"/>
                  <a:gd name="T67" fmla="*/ 46 h 79"/>
                  <a:gd name="T68" fmla="*/ 62 w 118"/>
                  <a:gd name="T69" fmla="*/ 44 h 79"/>
                  <a:gd name="T70" fmla="*/ 69 w 118"/>
                  <a:gd name="T71" fmla="*/ 39 h 79"/>
                  <a:gd name="T72" fmla="*/ 73 w 118"/>
                  <a:gd name="T73" fmla="*/ 36 h 79"/>
                  <a:gd name="T74" fmla="*/ 72 w 118"/>
                  <a:gd name="T75" fmla="*/ 39 h 79"/>
                  <a:gd name="T76" fmla="*/ 77 w 118"/>
                  <a:gd name="T77" fmla="*/ 44 h 79"/>
                  <a:gd name="T78" fmla="*/ 83 w 118"/>
                  <a:gd name="T79" fmla="*/ 38 h 79"/>
                  <a:gd name="T80" fmla="*/ 86 w 118"/>
                  <a:gd name="T81" fmla="*/ 34 h 79"/>
                  <a:gd name="T82" fmla="*/ 91 w 118"/>
                  <a:gd name="T83" fmla="*/ 30 h 79"/>
                  <a:gd name="T84" fmla="*/ 94 w 118"/>
                  <a:gd name="T85" fmla="*/ 28 h 79"/>
                  <a:gd name="T86" fmla="*/ 97 w 118"/>
                  <a:gd name="T87" fmla="*/ 27 h 79"/>
                  <a:gd name="T88" fmla="*/ 103 w 118"/>
                  <a:gd name="T89" fmla="*/ 23 h 79"/>
                  <a:gd name="T90" fmla="*/ 111 w 118"/>
                  <a:gd name="T91" fmla="*/ 12 h 79"/>
                  <a:gd name="T92" fmla="*/ 115 w 118"/>
                  <a:gd name="T93" fmla="*/ 7 h 79"/>
                  <a:gd name="T94" fmla="*/ 114 w 118"/>
                  <a:gd name="T95" fmla="*/ 1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18" h="79">
                    <a:moveTo>
                      <a:pt x="114" y="1"/>
                    </a:moveTo>
                    <a:cubicBezTo>
                      <a:pt x="113" y="1"/>
                      <a:pt x="112" y="3"/>
                      <a:pt x="111" y="4"/>
                    </a:cubicBezTo>
                    <a:cubicBezTo>
                      <a:pt x="110" y="6"/>
                      <a:pt x="110" y="8"/>
                      <a:pt x="108" y="9"/>
                    </a:cubicBezTo>
                    <a:cubicBezTo>
                      <a:pt x="107" y="10"/>
                      <a:pt x="107" y="11"/>
                      <a:pt x="106" y="10"/>
                    </a:cubicBezTo>
                    <a:cubicBezTo>
                      <a:pt x="105" y="9"/>
                      <a:pt x="107" y="8"/>
                      <a:pt x="106" y="7"/>
                    </a:cubicBezTo>
                    <a:cubicBezTo>
                      <a:pt x="106" y="4"/>
                      <a:pt x="104" y="9"/>
                      <a:pt x="104" y="9"/>
                    </a:cubicBezTo>
                    <a:cubicBezTo>
                      <a:pt x="103" y="10"/>
                      <a:pt x="102" y="10"/>
                      <a:pt x="101" y="10"/>
                    </a:cubicBezTo>
                    <a:cubicBezTo>
                      <a:pt x="100" y="11"/>
                      <a:pt x="101" y="12"/>
                      <a:pt x="100" y="13"/>
                    </a:cubicBezTo>
                    <a:cubicBezTo>
                      <a:pt x="100" y="15"/>
                      <a:pt x="98" y="16"/>
                      <a:pt x="97" y="17"/>
                    </a:cubicBezTo>
                    <a:cubicBezTo>
                      <a:pt x="95" y="18"/>
                      <a:pt x="93" y="17"/>
                      <a:pt x="94" y="19"/>
                    </a:cubicBezTo>
                    <a:cubicBezTo>
                      <a:pt x="94" y="21"/>
                      <a:pt x="96" y="21"/>
                      <a:pt x="96" y="22"/>
                    </a:cubicBezTo>
                    <a:cubicBezTo>
                      <a:pt x="96" y="24"/>
                      <a:pt x="93" y="23"/>
                      <a:pt x="92" y="23"/>
                    </a:cubicBezTo>
                    <a:cubicBezTo>
                      <a:pt x="90" y="23"/>
                      <a:pt x="90" y="23"/>
                      <a:pt x="89" y="24"/>
                    </a:cubicBezTo>
                    <a:cubicBezTo>
                      <a:pt x="88" y="25"/>
                      <a:pt x="87" y="25"/>
                      <a:pt x="86" y="25"/>
                    </a:cubicBezTo>
                    <a:cubicBezTo>
                      <a:pt x="83" y="26"/>
                      <a:pt x="84" y="26"/>
                      <a:pt x="82" y="28"/>
                    </a:cubicBezTo>
                    <a:cubicBezTo>
                      <a:pt x="81" y="30"/>
                      <a:pt x="77" y="31"/>
                      <a:pt x="75" y="32"/>
                    </a:cubicBezTo>
                    <a:cubicBezTo>
                      <a:pt x="74" y="33"/>
                      <a:pt x="71" y="33"/>
                      <a:pt x="70" y="34"/>
                    </a:cubicBezTo>
                    <a:cubicBezTo>
                      <a:pt x="69" y="34"/>
                      <a:pt x="69" y="35"/>
                      <a:pt x="68" y="35"/>
                    </a:cubicBezTo>
                    <a:cubicBezTo>
                      <a:pt x="68" y="36"/>
                      <a:pt x="67" y="36"/>
                      <a:pt x="66" y="36"/>
                    </a:cubicBezTo>
                    <a:cubicBezTo>
                      <a:pt x="64" y="37"/>
                      <a:pt x="65" y="37"/>
                      <a:pt x="64" y="37"/>
                    </a:cubicBezTo>
                    <a:cubicBezTo>
                      <a:pt x="63" y="39"/>
                      <a:pt x="59" y="38"/>
                      <a:pt x="60" y="40"/>
                    </a:cubicBezTo>
                    <a:cubicBezTo>
                      <a:pt x="58" y="40"/>
                      <a:pt x="58" y="40"/>
                      <a:pt x="56" y="39"/>
                    </a:cubicBezTo>
                    <a:cubicBezTo>
                      <a:pt x="55" y="38"/>
                      <a:pt x="55" y="38"/>
                      <a:pt x="54" y="39"/>
                    </a:cubicBezTo>
                    <a:cubicBezTo>
                      <a:pt x="53" y="39"/>
                      <a:pt x="52" y="40"/>
                      <a:pt x="51" y="41"/>
                    </a:cubicBezTo>
                    <a:cubicBezTo>
                      <a:pt x="50" y="42"/>
                      <a:pt x="48" y="43"/>
                      <a:pt x="47" y="44"/>
                    </a:cubicBezTo>
                    <a:cubicBezTo>
                      <a:pt x="45" y="45"/>
                      <a:pt x="42" y="46"/>
                      <a:pt x="40" y="47"/>
                    </a:cubicBezTo>
                    <a:cubicBezTo>
                      <a:pt x="38" y="48"/>
                      <a:pt x="37" y="50"/>
                      <a:pt x="35" y="50"/>
                    </a:cubicBezTo>
                    <a:cubicBezTo>
                      <a:pt x="33" y="51"/>
                      <a:pt x="32" y="50"/>
                      <a:pt x="30" y="52"/>
                    </a:cubicBezTo>
                    <a:cubicBezTo>
                      <a:pt x="29" y="53"/>
                      <a:pt x="28" y="53"/>
                      <a:pt x="27" y="54"/>
                    </a:cubicBezTo>
                    <a:cubicBezTo>
                      <a:pt x="26" y="54"/>
                      <a:pt x="24" y="55"/>
                      <a:pt x="23" y="56"/>
                    </a:cubicBezTo>
                    <a:cubicBezTo>
                      <a:pt x="22" y="56"/>
                      <a:pt x="22" y="57"/>
                      <a:pt x="21" y="58"/>
                    </a:cubicBezTo>
                    <a:cubicBezTo>
                      <a:pt x="20" y="60"/>
                      <a:pt x="18" y="60"/>
                      <a:pt x="16" y="60"/>
                    </a:cubicBezTo>
                    <a:cubicBezTo>
                      <a:pt x="15" y="60"/>
                      <a:pt x="14" y="61"/>
                      <a:pt x="13" y="61"/>
                    </a:cubicBezTo>
                    <a:cubicBezTo>
                      <a:pt x="12" y="62"/>
                      <a:pt x="10" y="62"/>
                      <a:pt x="8" y="63"/>
                    </a:cubicBezTo>
                    <a:cubicBezTo>
                      <a:pt x="8" y="63"/>
                      <a:pt x="7" y="64"/>
                      <a:pt x="7" y="64"/>
                    </a:cubicBezTo>
                    <a:cubicBezTo>
                      <a:pt x="6" y="64"/>
                      <a:pt x="5" y="64"/>
                      <a:pt x="5" y="65"/>
                    </a:cubicBezTo>
                    <a:cubicBezTo>
                      <a:pt x="4" y="65"/>
                      <a:pt x="4" y="68"/>
                      <a:pt x="3" y="65"/>
                    </a:cubicBezTo>
                    <a:cubicBezTo>
                      <a:pt x="2" y="66"/>
                      <a:pt x="3" y="66"/>
                      <a:pt x="2" y="67"/>
                    </a:cubicBezTo>
                    <a:cubicBezTo>
                      <a:pt x="2" y="67"/>
                      <a:pt x="1" y="67"/>
                      <a:pt x="0" y="67"/>
                    </a:cubicBezTo>
                    <a:cubicBezTo>
                      <a:pt x="0" y="68"/>
                      <a:pt x="1" y="68"/>
                      <a:pt x="1" y="68"/>
                    </a:cubicBezTo>
                    <a:cubicBezTo>
                      <a:pt x="1" y="69"/>
                      <a:pt x="2" y="69"/>
                      <a:pt x="2" y="70"/>
                    </a:cubicBezTo>
                    <a:cubicBezTo>
                      <a:pt x="3" y="71"/>
                      <a:pt x="3" y="70"/>
                      <a:pt x="4" y="69"/>
                    </a:cubicBezTo>
                    <a:cubicBezTo>
                      <a:pt x="5" y="68"/>
                      <a:pt x="6" y="67"/>
                      <a:pt x="7" y="67"/>
                    </a:cubicBezTo>
                    <a:cubicBezTo>
                      <a:pt x="8" y="67"/>
                      <a:pt x="9" y="68"/>
                      <a:pt x="11" y="68"/>
                    </a:cubicBezTo>
                    <a:cubicBezTo>
                      <a:pt x="13" y="67"/>
                      <a:pt x="14" y="65"/>
                      <a:pt x="15" y="64"/>
                    </a:cubicBezTo>
                    <a:cubicBezTo>
                      <a:pt x="19" y="62"/>
                      <a:pt x="24" y="65"/>
                      <a:pt x="28" y="65"/>
                    </a:cubicBezTo>
                    <a:cubicBezTo>
                      <a:pt x="28" y="67"/>
                      <a:pt x="28" y="70"/>
                      <a:pt x="26" y="70"/>
                    </a:cubicBezTo>
                    <a:cubicBezTo>
                      <a:pt x="25" y="70"/>
                      <a:pt x="25" y="69"/>
                      <a:pt x="23" y="69"/>
                    </a:cubicBezTo>
                    <a:cubicBezTo>
                      <a:pt x="22" y="68"/>
                      <a:pt x="21" y="69"/>
                      <a:pt x="20" y="69"/>
                    </a:cubicBezTo>
                    <a:cubicBezTo>
                      <a:pt x="18" y="69"/>
                      <a:pt x="15" y="69"/>
                      <a:pt x="14" y="72"/>
                    </a:cubicBezTo>
                    <a:cubicBezTo>
                      <a:pt x="13" y="73"/>
                      <a:pt x="13" y="73"/>
                      <a:pt x="14" y="74"/>
                    </a:cubicBezTo>
                    <a:cubicBezTo>
                      <a:pt x="15" y="75"/>
                      <a:pt x="15" y="76"/>
                      <a:pt x="16" y="76"/>
                    </a:cubicBezTo>
                    <a:cubicBezTo>
                      <a:pt x="16" y="77"/>
                      <a:pt x="17" y="78"/>
                      <a:pt x="17" y="78"/>
                    </a:cubicBezTo>
                    <a:cubicBezTo>
                      <a:pt x="18" y="78"/>
                      <a:pt x="19" y="78"/>
                      <a:pt x="19" y="78"/>
                    </a:cubicBezTo>
                    <a:cubicBezTo>
                      <a:pt x="21" y="79"/>
                      <a:pt x="21" y="78"/>
                      <a:pt x="23" y="78"/>
                    </a:cubicBezTo>
                    <a:cubicBezTo>
                      <a:pt x="26" y="76"/>
                      <a:pt x="28" y="75"/>
                      <a:pt x="31" y="75"/>
                    </a:cubicBezTo>
                    <a:cubicBezTo>
                      <a:pt x="33" y="75"/>
                      <a:pt x="34" y="74"/>
                      <a:pt x="36" y="74"/>
                    </a:cubicBezTo>
                    <a:cubicBezTo>
                      <a:pt x="37" y="74"/>
                      <a:pt x="37" y="75"/>
                      <a:pt x="38" y="75"/>
                    </a:cubicBezTo>
                    <a:cubicBezTo>
                      <a:pt x="39" y="74"/>
                      <a:pt x="38" y="74"/>
                      <a:pt x="37" y="73"/>
                    </a:cubicBezTo>
                    <a:cubicBezTo>
                      <a:pt x="37" y="72"/>
                      <a:pt x="37" y="72"/>
                      <a:pt x="37" y="71"/>
                    </a:cubicBezTo>
                    <a:cubicBezTo>
                      <a:pt x="36" y="70"/>
                      <a:pt x="37" y="70"/>
                      <a:pt x="37" y="69"/>
                    </a:cubicBezTo>
                    <a:cubicBezTo>
                      <a:pt x="37" y="67"/>
                      <a:pt x="37" y="65"/>
                      <a:pt x="38" y="63"/>
                    </a:cubicBezTo>
                    <a:cubicBezTo>
                      <a:pt x="39" y="59"/>
                      <a:pt x="43" y="58"/>
                      <a:pt x="46" y="56"/>
                    </a:cubicBezTo>
                    <a:cubicBezTo>
                      <a:pt x="47" y="55"/>
                      <a:pt x="48" y="55"/>
                      <a:pt x="48" y="55"/>
                    </a:cubicBezTo>
                    <a:cubicBezTo>
                      <a:pt x="49" y="54"/>
                      <a:pt x="49" y="52"/>
                      <a:pt x="51" y="51"/>
                    </a:cubicBezTo>
                    <a:cubicBezTo>
                      <a:pt x="52" y="50"/>
                      <a:pt x="54" y="50"/>
                      <a:pt x="56" y="50"/>
                    </a:cubicBezTo>
                    <a:cubicBezTo>
                      <a:pt x="58" y="50"/>
                      <a:pt x="59" y="51"/>
                      <a:pt x="61" y="49"/>
                    </a:cubicBezTo>
                    <a:cubicBezTo>
                      <a:pt x="62" y="48"/>
                      <a:pt x="61" y="47"/>
                      <a:pt x="63" y="46"/>
                    </a:cubicBezTo>
                    <a:cubicBezTo>
                      <a:pt x="63" y="45"/>
                      <a:pt x="61" y="45"/>
                      <a:pt x="60" y="45"/>
                    </a:cubicBezTo>
                    <a:cubicBezTo>
                      <a:pt x="61" y="44"/>
                      <a:pt x="61" y="44"/>
                      <a:pt x="62" y="44"/>
                    </a:cubicBezTo>
                    <a:cubicBezTo>
                      <a:pt x="64" y="43"/>
                      <a:pt x="65" y="42"/>
                      <a:pt x="66" y="41"/>
                    </a:cubicBezTo>
                    <a:cubicBezTo>
                      <a:pt x="67" y="40"/>
                      <a:pt x="68" y="40"/>
                      <a:pt x="69" y="39"/>
                    </a:cubicBezTo>
                    <a:cubicBezTo>
                      <a:pt x="69" y="39"/>
                      <a:pt x="69" y="38"/>
                      <a:pt x="70" y="38"/>
                    </a:cubicBezTo>
                    <a:cubicBezTo>
                      <a:pt x="71" y="37"/>
                      <a:pt x="72" y="36"/>
                      <a:pt x="73" y="36"/>
                    </a:cubicBezTo>
                    <a:cubicBezTo>
                      <a:pt x="74" y="36"/>
                      <a:pt x="75" y="36"/>
                      <a:pt x="75" y="37"/>
                    </a:cubicBezTo>
                    <a:cubicBezTo>
                      <a:pt x="74" y="38"/>
                      <a:pt x="73" y="38"/>
                      <a:pt x="72" y="39"/>
                    </a:cubicBezTo>
                    <a:cubicBezTo>
                      <a:pt x="71" y="40"/>
                      <a:pt x="69" y="43"/>
                      <a:pt x="71" y="45"/>
                    </a:cubicBezTo>
                    <a:cubicBezTo>
                      <a:pt x="71" y="45"/>
                      <a:pt x="76" y="45"/>
                      <a:pt x="77" y="44"/>
                    </a:cubicBezTo>
                    <a:cubicBezTo>
                      <a:pt x="78" y="44"/>
                      <a:pt x="79" y="42"/>
                      <a:pt x="80" y="40"/>
                    </a:cubicBezTo>
                    <a:cubicBezTo>
                      <a:pt x="81" y="39"/>
                      <a:pt x="82" y="39"/>
                      <a:pt x="83" y="38"/>
                    </a:cubicBezTo>
                    <a:cubicBezTo>
                      <a:pt x="83" y="38"/>
                      <a:pt x="83" y="37"/>
                      <a:pt x="84" y="36"/>
                    </a:cubicBezTo>
                    <a:cubicBezTo>
                      <a:pt x="85" y="35"/>
                      <a:pt x="85" y="36"/>
                      <a:pt x="86" y="34"/>
                    </a:cubicBezTo>
                    <a:cubicBezTo>
                      <a:pt x="86" y="33"/>
                      <a:pt x="86" y="33"/>
                      <a:pt x="86" y="32"/>
                    </a:cubicBezTo>
                    <a:cubicBezTo>
                      <a:pt x="87" y="30"/>
                      <a:pt x="89" y="31"/>
                      <a:pt x="91" y="30"/>
                    </a:cubicBezTo>
                    <a:cubicBezTo>
                      <a:pt x="91" y="29"/>
                      <a:pt x="90" y="29"/>
                      <a:pt x="89" y="29"/>
                    </a:cubicBezTo>
                    <a:cubicBezTo>
                      <a:pt x="90" y="27"/>
                      <a:pt x="93" y="28"/>
                      <a:pt x="94" y="28"/>
                    </a:cubicBezTo>
                    <a:cubicBezTo>
                      <a:pt x="95" y="27"/>
                      <a:pt x="94" y="27"/>
                      <a:pt x="95" y="26"/>
                    </a:cubicBezTo>
                    <a:cubicBezTo>
                      <a:pt x="96" y="26"/>
                      <a:pt x="97" y="27"/>
                      <a:pt x="97" y="27"/>
                    </a:cubicBezTo>
                    <a:cubicBezTo>
                      <a:pt x="98" y="27"/>
                      <a:pt x="99" y="27"/>
                      <a:pt x="99" y="27"/>
                    </a:cubicBezTo>
                    <a:cubicBezTo>
                      <a:pt x="101" y="26"/>
                      <a:pt x="102" y="25"/>
                      <a:pt x="103" y="23"/>
                    </a:cubicBezTo>
                    <a:cubicBezTo>
                      <a:pt x="105" y="21"/>
                      <a:pt x="106" y="18"/>
                      <a:pt x="108" y="15"/>
                    </a:cubicBezTo>
                    <a:cubicBezTo>
                      <a:pt x="108" y="14"/>
                      <a:pt x="110" y="13"/>
                      <a:pt x="111" y="12"/>
                    </a:cubicBezTo>
                    <a:cubicBezTo>
                      <a:pt x="112" y="11"/>
                      <a:pt x="112" y="10"/>
                      <a:pt x="113" y="9"/>
                    </a:cubicBezTo>
                    <a:cubicBezTo>
                      <a:pt x="114" y="8"/>
                      <a:pt x="115" y="7"/>
                      <a:pt x="115" y="7"/>
                    </a:cubicBezTo>
                    <a:cubicBezTo>
                      <a:pt x="116" y="6"/>
                      <a:pt x="117" y="5"/>
                      <a:pt x="117" y="4"/>
                    </a:cubicBezTo>
                    <a:cubicBezTo>
                      <a:pt x="118" y="2"/>
                      <a:pt x="116" y="0"/>
                      <a:pt x="114" y="1"/>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922" name="Freeform 4823"/>
              <p:cNvSpPr>
                <a:spLocks/>
              </p:cNvSpPr>
              <p:nvPr/>
            </p:nvSpPr>
            <p:spPr bwMode="auto">
              <a:xfrm>
                <a:off x="4037" y="3827"/>
                <a:ext cx="6" cy="11"/>
              </a:xfrm>
              <a:custGeom>
                <a:avLst/>
                <a:gdLst>
                  <a:gd name="T0" fmla="*/ 49 w 52"/>
                  <a:gd name="T1" fmla="*/ 57 h 81"/>
                  <a:gd name="T2" fmla="*/ 48 w 52"/>
                  <a:gd name="T3" fmla="*/ 52 h 81"/>
                  <a:gd name="T4" fmla="*/ 45 w 52"/>
                  <a:gd name="T5" fmla="*/ 47 h 81"/>
                  <a:gd name="T6" fmla="*/ 44 w 52"/>
                  <a:gd name="T7" fmla="*/ 42 h 81"/>
                  <a:gd name="T8" fmla="*/ 38 w 52"/>
                  <a:gd name="T9" fmla="*/ 38 h 81"/>
                  <a:gd name="T10" fmla="*/ 32 w 52"/>
                  <a:gd name="T11" fmla="*/ 33 h 81"/>
                  <a:gd name="T12" fmla="*/ 33 w 52"/>
                  <a:gd name="T13" fmla="*/ 30 h 81"/>
                  <a:gd name="T14" fmla="*/ 36 w 52"/>
                  <a:gd name="T15" fmla="*/ 31 h 81"/>
                  <a:gd name="T16" fmla="*/ 33 w 52"/>
                  <a:gd name="T17" fmla="*/ 26 h 81"/>
                  <a:gd name="T18" fmla="*/ 27 w 52"/>
                  <a:gd name="T19" fmla="*/ 21 h 81"/>
                  <a:gd name="T20" fmla="*/ 25 w 52"/>
                  <a:gd name="T21" fmla="*/ 24 h 81"/>
                  <a:gd name="T22" fmla="*/ 21 w 52"/>
                  <a:gd name="T23" fmla="*/ 22 h 81"/>
                  <a:gd name="T24" fmla="*/ 19 w 52"/>
                  <a:gd name="T25" fmla="*/ 21 h 81"/>
                  <a:gd name="T26" fmla="*/ 18 w 52"/>
                  <a:gd name="T27" fmla="*/ 19 h 81"/>
                  <a:gd name="T28" fmla="*/ 14 w 52"/>
                  <a:gd name="T29" fmla="*/ 16 h 81"/>
                  <a:gd name="T30" fmla="*/ 11 w 52"/>
                  <a:gd name="T31" fmla="*/ 9 h 81"/>
                  <a:gd name="T32" fmla="*/ 7 w 52"/>
                  <a:gd name="T33" fmla="*/ 7 h 81"/>
                  <a:gd name="T34" fmla="*/ 5 w 52"/>
                  <a:gd name="T35" fmla="*/ 0 h 81"/>
                  <a:gd name="T36" fmla="*/ 4 w 52"/>
                  <a:gd name="T37" fmla="*/ 2 h 81"/>
                  <a:gd name="T38" fmla="*/ 2 w 52"/>
                  <a:gd name="T39" fmla="*/ 5 h 81"/>
                  <a:gd name="T40" fmla="*/ 1 w 52"/>
                  <a:gd name="T41" fmla="*/ 10 h 81"/>
                  <a:gd name="T42" fmla="*/ 4 w 52"/>
                  <a:gd name="T43" fmla="*/ 14 h 81"/>
                  <a:gd name="T44" fmla="*/ 9 w 52"/>
                  <a:gd name="T45" fmla="*/ 21 h 81"/>
                  <a:gd name="T46" fmla="*/ 11 w 52"/>
                  <a:gd name="T47" fmla="*/ 26 h 81"/>
                  <a:gd name="T48" fmla="*/ 14 w 52"/>
                  <a:gd name="T49" fmla="*/ 32 h 81"/>
                  <a:gd name="T50" fmla="*/ 16 w 52"/>
                  <a:gd name="T51" fmla="*/ 35 h 81"/>
                  <a:gd name="T52" fmla="*/ 20 w 52"/>
                  <a:gd name="T53" fmla="*/ 38 h 81"/>
                  <a:gd name="T54" fmla="*/ 26 w 52"/>
                  <a:gd name="T55" fmla="*/ 48 h 81"/>
                  <a:gd name="T56" fmla="*/ 26 w 52"/>
                  <a:gd name="T57" fmla="*/ 56 h 81"/>
                  <a:gd name="T58" fmla="*/ 24 w 52"/>
                  <a:gd name="T59" fmla="*/ 59 h 81"/>
                  <a:gd name="T60" fmla="*/ 23 w 52"/>
                  <a:gd name="T61" fmla="*/ 61 h 81"/>
                  <a:gd name="T62" fmla="*/ 26 w 52"/>
                  <a:gd name="T63" fmla="*/ 59 h 81"/>
                  <a:gd name="T64" fmla="*/ 31 w 52"/>
                  <a:gd name="T65" fmla="*/ 57 h 81"/>
                  <a:gd name="T66" fmla="*/ 34 w 52"/>
                  <a:gd name="T67" fmla="*/ 57 h 81"/>
                  <a:gd name="T68" fmla="*/ 35 w 52"/>
                  <a:gd name="T69" fmla="*/ 55 h 81"/>
                  <a:gd name="T70" fmla="*/ 40 w 52"/>
                  <a:gd name="T71" fmla="*/ 55 h 81"/>
                  <a:gd name="T72" fmla="*/ 43 w 52"/>
                  <a:gd name="T73" fmla="*/ 51 h 81"/>
                  <a:gd name="T74" fmla="*/ 44 w 52"/>
                  <a:gd name="T75" fmla="*/ 54 h 81"/>
                  <a:gd name="T76" fmla="*/ 42 w 52"/>
                  <a:gd name="T77" fmla="*/ 57 h 81"/>
                  <a:gd name="T78" fmla="*/ 41 w 52"/>
                  <a:gd name="T79" fmla="*/ 59 h 81"/>
                  <a:gd name="T80" fmla="*/ 39 w 52"/>
                  <a:gd name="T81" fmla="*/ 62 h 81"/>
                  <a:gd name="T82" fmla="*/ 42 w 52"/>
                  <a:gd name="T83" fmla="*/ 62 h 81"/>
                  <a:gd name="T84" fmla="*/ 41 w 52"/>
                  <a:gd name="T85" fmla="*/ 64 h 81"/>
                  <a:gd name="T86" fmla="*/ 41 w 52"/>
                  <a:gd name="T87" fmla="*/ 69 h 81"/>
                  <a:gd name="T88" fmla="*/ 39 w 52"/>
                  <a:gd name="T89" fmla="*/ 69 h 81"/>
                  <a:gd name="T90" fmla="*/ 37 w 52"/>
                  <a:gd name="T91" fmla="*/ 72 h 81"/>
                  <a:gd name="T92" fmla="*/ 35 w 52"/>
                  <a:gd name="T93" fmla="*/ 72 h 81"/>
                  <a:gd name="T94" fmla="*/ 33 w 52"/>
                  <a:gd name="T95" fmla="*/ 73 h 81"/>
                  <a:gd name="T96" fmla="*/ 32 w 52"/>
                  <a:gd name="T97" fmla="*/ 74 h 81"/>
                  <a:gd name="T98" fmla="*/ 32 w 52"/>
                  <a:gd name="T99" fmla="*/ 75 h 81"/>
                  <a:gd name="T100" fmla="*/ 29 w 52"/>
                  <a:gd name="T101" fmla="*/ 74 h 81"/>
                  <a:gd name="T102" fmla="*/ 26 w 52"/>
                  <a:gd name="T103" fmla="*/ 77 h 81"/>
                  <a:gd name="T104" fmla="*/ 22 w 52"/>
                  <a:gd name="T105" fmla="*/ 79 h 81"/>
                  <a:gd name="T106" fmla="*/ 22 w 52"/>
                  <a:gd name="T107" fmla="*/ 81 h 81"/>
                  <a:gd name="T108" fmla="*/ 25 w 52"/>
                  <a:gd name="T109" fmla="*/ 80 h 81"/>
                  <a:gd name="T110" fmla="*/ 29 w 52"/>
                  <a:gd name="T111" fmla="*/ 77 h 81"/>
                  <a:gd name="T112" fmla="*/ 33 w 52"/>
                  <a:gd name="T113" fmla="*/ 76 h 81"/>
                  <a:gd name="T114" fmla="*/ 36 w 52"/>
                  <a:gd name="T115" fmla="*/ 73 h 81"/>
                  <a:gd name="T116" fmla="*/ 40 w 52"/>
                  <a:gd name="T117" fmla="*/ 71 h 81"/>
                  <a:gd name="T118" fmla="*/ 43 w 52"/>
                  <a:gd name="T119" fmla="*/ 69 h 81"/>
                  <a:gd name="T120" fmla="*/ 48 w 52"/>
                  <a:gd name="T121" fmla="*/ 65 h 81"/>
                  <a:gd name="T122" fmla="*/ 51 w 52"/>
                  <a:gd name="T123" fmla="*/ 61 h 81"/>
                  <a:gd name="T124" fmla="*/ 49 w 52"/>
                  <a:gd name="T125" fmla="*/ 57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2" h="81">
                    <a:moveTo>
                      <a:pt x="49" y="57"/>
                    </a:moveTo>
                    <a:cubicBezTo>
                      <a:pt x="48" y="56"/>
                      <a:pt x="48" y="54"/>
                      <a:pt x="48" y="52"/>
                    </a:cubicBezTo>
                    <a:cubicBezTo>
                      <a:pt x="47" y="50"/>
                      <a:pt x="46" y="49"/>
                      <a:pt x="45" y="47"/>
                    </a:cubicBezTo>
                    <a:cubicBezTo>
                      <a:pt x="45" y="45"/>
                      <a:pt x="46" y="43"/>
                      <a:pt x="44" y="42"/>
                    </a:cubicBezTo>
                    <a:cubicBezTo>
                      <a:pt x="41" y="41"/>
                      <a:pt x="40" y="40"/>
                      <a:pt x="38" y="38"/>
                    </a:cubicBezTo>
                    <a:cubicBezTo>
                      <a:pt x="35" y="36"/>
                      <a:pt x="33" y="36"/>
                      <a:pt x="32" y="33"/>
                    </a:cubicBezTo>
                    <a:cubicBezTo>
                      <a:pt x="31" y="32"/>
                      <a:pt x="31" y="29"/>
                      <a:pt x="33" y="30"/>
                    </a:cubicBezTo>
                    <a:cubicBezTo>
                      <a:pt x="34" y="30"/>
                      <a:pt x="35" y="31"/>
                      <a:pt x="36" y="31"/>
                    </a:cubicBezTo>
                    <a:cubicBezTo>
                      <a:pt x="37" y="30"/>
                      <a:pt x="34" y="27"/>
                      <a:pt x="33" y="26"/>
                    </a:cubicBezTo>
                    <a:cubicBezTo>
                      <a:pt x="32" y="25"/>
                      <a:pt x="29" y="21"/>
                      <a:pt x="27" y="21"/>
                    </a:cubicBezTo>
                    <a:cubicBezTo>
                      <a:pt x="27" y="23"/>
                      <a:pt x="27" y="24"/>
                      <a:pt x="25" y="24"/>
                    </a:cubicBezTo>
                    <a:cubicBezTo>
                      <a:pt x="23" y="24"/>
                      <a:pt x="22" y="23"/>
                      <a:pt x="21" y="22"/>
                    </a:cubicBezTo>
                    <a:cubicBezTo>
                      <a:pt x="21" y="22"/>
                      <a:pt x="20" y="22"/>
                      <a:pt x="19" y="21"/>
                    </a:cubicBezTo>
                    <a:cubicBezTo>
                      <a:pt x="19" y="21"/>
                      <a:pt x="19" y="20"/>
                      <a:pt x="18" y="19"/>
                    </a:cubicBezTo>
                    <a:cubicBezTo>
                      <a:pt x="17" y="18"/>
                      <a:pt x="15" y="19"/>
                      <a:pt x="14" y="16"/>
                    </a:cubicBezTo>
                    <a:cubicBezTo>
                      <a:pt x="12" y="13"/>
                      <a:pt x="13" y="11"/>
                      <a:pt x="11" y="9"/>
                    </a:cubicBezTo>
                    <a:cubicBezTo>
                      <a:pt x="10" y="8"/>
                      <a:pt x="8" y="8"/>
                      <a:pt x="7" y="7"/>
                    </a:cubicBezTo>
                    <a:cubicBezTo>
                      <a:pt x="5" y="6"/>
                      <a:pt x="6" y="3"/>
                      <a:pt x="5" y="0"/>
                    </a:cubicBezTo>
                    <a:cubicBezTo>
                      <a:pt x="4" y="1"/>
                      <a:pt x="4" y="1"/>
                      <a:pt x="4" y="2"/>
                    </a:cubicBezTo>
                    <a:cubicBezTo>
                      <a:pt x="3" y="4"/>
                      <a:pt x="3" y="4"/>
                      <a:pt x="2" y="5"/>
                    </a:cubicBezTo>
                    <a:cubicBezTo>
                      <a:pt x="0" y="7"/>
                      <a:pt x="0" y="8"/>
                      <a:pt x="1" y="10"/>
                    </a:cubicBezTo>
                    <a:cubicBezTo>
                      <a:pt x="2" y="12"/>
                      <a:pt x="3" y="13"/>
                      <a:pt x="4" y="14"/>
                    </a:cubicBezTo>
                    <a:cubicBezTo>
                      <a:pt x="6" y="17"/>
                      <a:pt x="7" y="19"/>
                      <a:pt x="9" y="21"/>
                    </a:cubicBezTo>
                    <a:cubicBezTo>
                      <a:pt x="10" y="23"/>
                      <a:pt x="12" y="24"/>
                      <a:pt x="11" y="26"/>
                    </a:cubicBezTo>
                    <a:cubicBezTo>
                      <a:pt x="11" y="30"/>
                      <a:pt x="12" y="30"/>
                      <a:pt x="14" y="32"/>
                    </a:cubicBezTo>
                    <a:cubicBezTo>
                      <a:pt x="15" y="33"/>
                      <a:pt x="15" y="34"/>
                      <a:pt x="16" y="35"/>
                    </a:cubicBezTo>
                    <a:cubicBezTo>
                      <a:pt x="17" y="36"/>
                      <a:pt x="18" y="37"/>
                      <a:pt x="20" y="38"/>
                    </a:cubicBezTo>
                    <a:cubicBezTo>
                      <a:pt x="23" y="40"/>
                      <a:pt x="24" y="45"/>
                      <a:pt x="26" y="48"/>
                    </a:cubicBezTo>
                    <a:cubicBezTo>
                      <a:pt x="27" y="50"/>
                      <a:pt x="27" y="54"/>
                      <a:pt x="26" y="56"/>
                    </a:cubicBezTo>
                    <a:cubicBezTo>
                      <a:pt x="26" y="57"/>
                      <a:pt x="25" y="58"/>
                      <a:pt x="24" y="59"/>
                    </a:cubicBezTo>
                    <a:cubicBezTo>
                      <a:pt x="23" y="60"/>
                      <a:pt x="23" y="61"/>
                      <a:pt x="23" y="61"/>
                    </a:cubicBezTo>
                    <a:cubicBezTo>
                      <a:pt x="24" y="62"/>
                      <a:pt x="25" y="60"/>
                      <a:pt x="26" y="59"/>
                    </a:cubicBezTo>
                    <a:cubicBezTo>
                      <a:pt x="28" y="58"/>
                      <a:pt x="30" y="58"/>
                      <a:pt x="31" y="57"/>
                    </a:cubicBezTo>
                    <a:cubicBezTo>
                      <a:pt x="32" y="57"/>
                      <a:pt x="33" y="57"/>
                      <a:pt x="34" y="57"/>
                    </a:cubicBezTo>
                    <a:cubicBezTo>
                      <a:pt x="34" y="56"/>
                      <a:pt x="34" y="56"/>
                      <a:pt x="35" y="55"/>
                    </a:cubicBezTo>
                    <a:cubicBezTo>
                      <a:pt x="38" y="55"/>
                      <a:pt x="38" y="57"/>
                      <a:pt x="40" y="55"/>
                    </a:cubicBezTo>
                    <a:cubicBezTo>
                      <a:pt x="42" y="54"/>
                      <a:pt x="42" y="52"/>
                      <a:pt x="43" y="51"/>
                    </a:cubicBezTo>
                    <a:cubicBezTo>
                      <a:pt x="43" y="52"/>
                      <a:pt x="44" y="53"/>
                      <a:pt x="44" y="54"/>
                    </a:cubicBezTo>
                    <a:cubicBezTo>
                      <a:pt x="44" y="56"/>
                      <a:pt x="44" y="56"/>
                      <a:pt x="42" y="57"/>
                    </a:cubicBezTo>
                    <a:cubicBezTo>
                      <a:pt x="41" y="58"/>
                      <a:pt x="42" y="58"/>
                      <a:pt x="41" y="59"/>
                    </a:cubicBezTo>
                    <a:cubicBezTo>
                      <a:pt x="41" y="60"/>
                      <a:pt x="40" y="61"/>
                      <a:pt x="39" y="62"/>
                    </a:cubicBezTo>
                    <a:cubicBezTo>
                      <a:pt x="40" y="62"/>
                      <a:pt x="41" y="62"/>
                      <a:pt x="42" y="62"/>
                    </a:cubicBezTo>
                    <a:cubicBezTo>
                      <a:pt x="42" y="63"/>
                      <a:pt x="42" y="63"/>
                      <a:pt x="41" y="64"/>
                    </a:cubicBezTo>
                    <a:cubicBezTo>
                      <a:pt x="44" y="65"/>
                      <a:pt x="41" y="67"/>
                      <a:pt x="41" y="69"/>
                    </a:cubicBezTo>
                    <a:cubicBezTo>
                      <a:pt x="41" y="69"/>
                      <a:pt x="40" y="69"/>
                      <a:pt x="39" y="69"/>
                    </a:cubicBezTo>
                    <a:cubicBezTo>
                      <a:pt x="38" y="70"/>
                      <a:pt x="39" y="72"/>
                      <a:pt x="37" y="72"/>
                    </a:cubicBezTo>
                    <a:cubicBezTo>
                      <a:pt x="35" y="72"/>
                      <a:pt x="36" y="71"/>
                      <a:pt x="35" y="72"/>
                    </a:cubicBezTo>
                    <a:cubicBezTo>
                      <a:pt x="34" y="72"/>
                      <a:pt x="34" y="73"/>
                      <a:pt x="33" y="73"/>
                    </a:cubicBezTo>
                    <a:cubicBezTo>
                      <a:pt x="33" y="74"/>
                      <a:pt x="33" y="73"/>
                      <a:pt x="32" y="74"/>
                    </a:cubicBezTo>
                    <a:cubicBezTo>
                      <a:pt x="32" y="74"/>
                      <a:pt x="32" y="75"/>
                      <a:pt x="32" y="75"/>
                    </a:cubicBezTo>
                    <a:cubicBezTo>
                      <a:pt x="31" y="75"/>
                      <a:pt x="30" y="74"/>
                      <a:pt x="29" y="74"/>
                    </a:cubicBezTo>
                    <a:cubicBezTo>
                      <a:pt x="28" y="74"/>
                      <a:pt x="28" y="77"/>
                      <a:pt x="26" y="77"/>
                    </a:cubicBezTo>
                    <a:cubicBezTo>
                      <a:pt x="26" y="79"/>
                      <a:pt x="23" y="79"/>
                      <a:pt x="22" y="79"/>
                    </a:cubicBezTo>
                    <a:cubicBezTo>
                      <a:pt x="21" y="79"/>
                      <a:pt x="22" y="81"/>
                      <a:pt x="22" y="81"/>
                    </a:cubicBezTo>
                    <a:cubicBezTo>
                      <a:pt x="23" y="81"/>
                      <a:pt x="24" y="81"/>
                      <a:pt x="25" y="80"/>
                    </a:cubicBezTo>
                    <a:cubicBezTo>
                      <a:pt x="27" y="79"/>
                      <a:pt x="28" y="77"/>
                      <a:pt x="29" y="77"/>
                    </a:cubicBezTo>
                    <a:cubicBezTo>
                      <a:pt x="30" y="76"/>
                      <a:pt x="32" y="76"/>
                      <a:pt x="33" y="76"/>
                    </a:cubicBezTo>
                    <a:cubicBezTo>
                      <a:pt x="34" y="76"/>
                      <a:pt x="35" y="74"/>
                      <a:pt x="36" y="73"/>
                    </a:cubicBezTo>
                    <a:cubicBezTo>
                      <a:pt x="37" y="72"/>
                      <a:pt x="39" y="72"/>
                      <a:pt x="40" y="71"/>
                    </a:cubicBezTo>
                    <a:cubicBezTo>
                      <a:pt x="41" y="70"/>
                      <a:pt x="41" y="70"/>
                      <a:pt x="43" y="69"/>
                    </a:cubicBezTo>
                    <a:cubicBezTo>
                      <a:pt x="46" y="68"/>
                      <a:pt x="47" y="67"/>
                      <a:pt x="48" y="65"/>
                    </a:cubicBezTo>
                    <a:cubicBezTo>
                      <a:pt x="50" y="64"/>
                      <a:pt x="52" y="64"/>
                      <a:pt x="51" y="61"/>
                    </a:cubicBezTo>
                    <a:cubicBezTo>
                      <a:pt x="50" y="60"/>
                      <a:pt x="49" y="59"/>
                      <a:pt x="49" y="57"/>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923" name="Freeform 4824"/>
              <p:cNvSpPr>
                <a:spLocks/>
              </p:cNvSpPr>
              <p:nvPr/>
            </p:nvSpPr>
            <p:spPr bwMode="auto">
              <a:xfrm>
                <a:off x="4041" y="3829"/>
                <a:ext cx="3" cy="3"/>
              </a:xfrm>
              <a:custGeom>
                <a:avLst/>
                <a:gdLst>
                  <a:gd name="T0" fmla="*/ 21 w 24"/>
                  <a:gd name="T1" fmla="*/ 11 h 17"/>
                  <a:gd name="T2" fmla="*/ 21 w 24"/>
                  <a:gd name="T3" fmla="*/ 11 h 17"/>
                  <a:gd name="T4" fmla="*/ 21 w 24"/>
                  <a:gd name="T5" fmla="*/ 6 h 17"/>
                  <a:gd name="T6" fmla="*/ 18 w 24"/>
                  <a:gd name="T7" fmla="*/ 1 h 17"/>
                  <a:gd name="T8" fmla="*/ 9 w 24"/>
                  <a:gd name="T9" fmla="*/ 2 h 17"/>
                  <a:gd name="T10" fmla="*/ 4 w 24"/>
                  <a:gd name="T11" fmla="*/ 2 h 17"/>
                  <a:gd name="T12" fmla="*/ 1 w 24"/>
                  <a:gd name="T13" fmla="*/ 3 h 17"/>
                  <a:gd name="T14" fmla="*/ 4 w 24"/>
                  <a:gd name="T15" fmla="*/ 4 h 17"/>
                  <a:gd name="T16" fmla="*/ 7 w 24"/>
                  <a:gd name="T17" fmla="*/ 6 h 17"/>
                  <a:gd name="T18" fmla="*/ 7 w 24"/>
                  <a:gd name="T19" fmla="*/ 7 h 17"/>
                  <a:gd name="T20" fmla="*/ 10 w 24"/>
                  <a:gd name="T21" fmla="*/ 9 h 17"/>
                  <a:gd name="T22" fmla="*/ 11 w 24"/>
                  <a:gd name="T23" fmla="*/ 10 h 17"/>
                  <a:gd name="T24" fmla="*/ 14 w 24"/>
                  <a:gd name="T25" fmla="*/ 13 h 17"/>
                  <a:gd name="T26" fmla="*/ 14 w 24"/>
                  <a:gd name="T27" fmla="*/ 10 h 17"/>
                  <a:gd name="T28" fmla="*/ 15 w 24"/>
                  <a:gd name="T29" fmla="*/ 8 h 17"/>
                  <a:gd name="T30" fmla="*/ 16 w 24"/>
                  <a:gd name="T31" fmla="*/ 11 h 17"/>
                  <a:gd name="T32" fmla="*/ 17 w 24"/>
                  <a:gd name="T33" fmla="*/ 13 h 17"/>
                  <a:gd name="T34" fmla="*/ 18 w 24"/>
                  <a:gd name="T35" fmla="*/ 15 h 17"/>
                  <a:gd name="T36" fmla="*/ 20 w 24"/>
                  <a:gd name="T37" fmla="*/ 14 h 17"/>
                  <a:gd name="T38" fmla="*/ 21 w 24"/>
                  <a:gd name="T39" fmla="*/ 17 h 17"/>
                  <a:gd name="T40" fmla="*/ 23 w 24"/>
                  <a:gd name="T41" fmla="*/ 14 h 17"/>
                  <a:gd name="T42" fmla="*/ 21 w 24"/>
                  <a:gd name="T43" fmla="*/ 1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4" h="17">
                    <a:moveTo>
                      <a:pt x="21" y="11"/>
                    </a:moveTo>
                    <a:cubicBezTo>
                      <a:pt x="21" y="11"/>
                      <a:pt x="21" y="11"/>
                      <a:pt x="21" y="11"/>
                    </a:cubicBezTo>
                    <a:cubicBezTo>
                      <a:pt x="21" y="10"/>
                      <a:pt x="21" y="8"/>
                      <a:pt x="21" y="6"/>
                    </a:cubicBezTo>
                    <a:cubicBezTo>
                      <a:pt x="20" y="4"/>
                      <a:pt x="18" y="3"/>
                      <a:pt x="18" y="1"/>
                    </a:cubicBezTo>
                    <a:cubicBezTo>
                      <a:pt x="18" y="1"/>
                      <a:pt x="9" y="2"/>
                      <a:pt x="9" y="2"/>
                    </a:cubicBezTo>
                    <a:cubicBezTo>
                      <a:pt x="7" y="2"/>
                      <a:pt x="6" y="2"/>
                      <a:pt x="4" y="2"/>
                    </a:cubicBezTo>
                    <a:cubicBezTo>
                      <a:pt x="3" y="1"/>
                      <a:pt x="0" y="0"/>
                      <a:pt x="1" y="3"/>
                    </a:cubicBezTo>
                    <a:cubicBezTo>
                      <a:pt x="1" y="3"/>
                      <a:pt x="3" y="4"/>
                      <a:pt x="4" y="4"/>
                    </a:cubicBezTo>
                    <a:cubicBezTo>
                      <a:pt x="5" y="5"/>
                      <a:pt x="6" y="6"/>
                      <a:pt x="7" y="6"/>
                    </a:cubicBezTo>
                    <a:cubicBezTo>
                      <a:pt x="7" y="7"/>
                      <a:pt x="7" y="7"/>
                      <a:pt x="7" y="7"/>
                    </a:cubicBezTo>
                    <a:cubicBezTo>
                      <a:pt x="8" y="8"/>
                      <a:pt x="9" y="8"/>
                      <a:pt x="10" y="9"/>
                    </a:cubicBezTo>
                    <a:cubicBezTo>
                      <a:pt x="11" y="9"/>
                      <a:pt x="11" y="10"/>
                      <a:pt x="11" y="10"/>
                    </a:cubicBezTo>
                    <a:cubicBezTo>
                      <a:pt x="12" y="11"/>
                      <a:pt x="13" y="13"/>
                      <a:pt x="14" y="13"/>
                    </a:cubicBezTo>
                    <a:cubicBezTo>
                      <a:pt x="14" y="12"/>
                      <a:pt x="14" y="11"/>
                      <a:pt x="14" y="10"/>
                    </a:cubicBezTo>
                    <a:cubicBezTo>
                      <a:pt x="14" y="9"/>
                      <a:pt x="15" y="9"/>
                      <a:pt x="15" y="8"/>
                    </a:cubicBezTo>
                    <a:cubicBezTo>
                      <a:pt x="16" y="9"/>
                      <a:pt x="16" y="10"/>
                      <a:pt x="16" y="11"/>
                    </a:cubicBezTo>
                    <a:cubicBezTo>
                      <a:pt x="16" y="12"/>
                      <a:pt x="16" y="12"/>
                      <a:pt x="17" y="13"/>
                    </a:cubicBezTo>
                    <a:cubicBezTo>
                      <a:pt x="17" y="13"/>
                      <a:pt x="17" y="15"/>
                      <a:pt x="18" y="15"/>
                    </a:cubicBezTo>
                    <a:cubicBezTo>
                      <a:pt x="18" y="16"/>
                      <a:pt x="19" y="14"/>
                      <a:pt x="20" y="14"/>
                    </a:cubicBezTo>
                    <a:cubicBezTo>
                      <a:pt x="21" y="15"/>
                      <a:pt x="20" y="16"/>
                      <a:pt x="21" y="17"/>
                    </a:cubicBezTo>
                    <a:cubicBezTo>
                      <a:pt x="23" y="17"/>
                      <a:pt x="22" y="15"/>
                      <a:pt x="23" y="14"/>
                    </a:cubicBezTo>
                    <a:cubicBezTo>
                      <a:pt x="23" y="13"/>
                      <a:pt x="24" y="10"/>
                      <a:pt x="21" y="11"/>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924" name="Freeform 4825"/>
              <p:cNvSpPr>
                <a:spLocks/>
              </p:cNvSpPr>
              <p:nvPr/>
            </p:nvSpPr>
            <p:spPr bwMode="auto">
              <a:xfrm>
                <a:off x="4037" y="3825"/>
                <a:ext cx="2" cy="2"/>
              </a:xfrm>
              <a:custGeom>
                <a:avLst/>
                <a:gdLst>
                  <a:gd name="T0" fmla="*/ 2 w 13"/>
                  <a:gd name="T1" fmla="*/ 1 h 12"/>
                  <a:gd name="T2" fmla="*/ 1 w 13"/>
                  <a:gd name="T3" fmla="*/ 4 h 12"/>
                  <a:gd name="T4" fmla="*/ 4 w 13"/>
                  <a:gd name="T5" fmla="*/ 7 h 12"/>
                  <a:gd name="T6" fmla="*/ 13 w 13"/>
                  <a:gd name="T7" fmla="*/ 12 h 12"/>
                  <a:gd name="T8" fmla="*/ 13 w 13"/>
                  <a:gd name="T9" fmla="*/ 10 h 12"/>
                  <a:gd name="T10" fmla="*/ 11 w 13"/>
                  <a:gd name="T11" fmla="*/ 7 h 12"/>
                  <a:gd name="T12" fmla="*/ 4 w 13"/>
                  <a:gd name="T13" fmla="*/ 1 h 12"/>
                  <a:gd name="T14" fmla="*/ 2 w 13"/>
                  <a:gd name="T15" fmla="*/ 1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12">
                    <a:moveTo>
                      <a:pt x="2" y="1"/>
                    </a:moveTo>
                    <a:cubicBezTo>
                      <a:pt x="1" y="2"/>
                      <a:pt x="0" y="3"/>
                      <a:pt x="1" y="4"/>
                    </a:cubicBezTo>
                    <a:cubicBezTo>
                      <a:pt x="1" y="5"/>
                      <a:pt x="3" y="6"/>
                      <a:pt x="4" y="7"/>
                    </a:cubicBezTo>
                    <a:cubicBezTo>
                      <a:pt x="7" y="9"/>
                      <a:pt x="10" y="10"/>
                      <a:pt x="13" y="12"/>
                    </a:cubicBezTo>
                    <a:cubicBezTo>
                      <a:pt x="13" y="12"/>
                      <a:pt x="13" y="10"/>
                      <a:pt x="13" y="10"/>
                    </a:cubicBezTo>
                    <a:cubicBezTo>
                      <a:pt x="12" y="9"/>
                      <a:pt x="12" y="8"/>
                      <a:pt x="11" y="7"/>
                    </a:cubicBezTo>
                    <a:cubicBezTo>
                      <a:pt x="9" y="5"/>
                      <a:pt x="7" y="3"/>
                      <a:pt x="4" y="1"/>
                    </a:cubicBezTo>
                    <a:cubicBezTo>
                      <a:pt x="3" y="1"/>
                      <a:pt x="2" y="0"/>
                      <a:pt x="2" y="1"/>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925" name="Freeform 4826"/>
              <p:cNvSpPr>
                <a:spLocks/>
              </p:cNvSpPr>
              <p:nvPr/>
            </p:nvSpPr>
            <p:spPr bwMode="auto">
              <a:xfrm>
                <a:off x="4039" y="3826"/>
                <a:ext cx="1" cy="1"/>
              </a:xfrm>
              <a:custGeom>
                <a:avLst/>
                <a:gdLst>
                  <a:gd name="T0" fmla="*/ 0 w 3"/>
                  <a:gd name="T1" fmla="*/ 0 h 7"/>
                  <a:gd name="T2" fmla="*/ 1 w 3"/>
                  <a:gd name="T3" fmla="*/ 2 h 7"/>
                  <a:gd name="T4" fmla="*/ 1 w 3"/>
                  <a:gd name="T5" fmla="*/ 7 h 7"/>
                  <a:gd name="T6" fmla="*/ 0 w 3"/>
                  <a:gd name="T7" fmla="*/ 0 h 7"/>
                </a:gdLst>
                <a:ahLst/>
                <a:cxnLst>
                  <a:cxn ang="0">
                    <a:pos x="T0" y="T1"/>
                  </a:cxn>
                  <a:cxn ang="0">
                    <a:pos x="T2" y="T3"/>
                  </a:cxn>
                  <a:cxn ang="0">
                    <a:pos x="T4" y="T5"/>
                  </a:cxn>
                  <a:cxn ang="0">
                    <a:pos x="T6" y="T7"/>
                  </a:cxn>
                </a:cxnLst>
                <a:rect l="0" t="0" r="r" b="b"/>
                <a:pathLst>
                  <a:path w="3" h="7">
                    <a:moveTo>
                      <a:pt x="0" y="0"/>
                    </a:moveTo>
                    <a:cubicBezTo>
                      <a:pt x="0" y="1"/>
                      <a:pt x="1" y="2"/>
                      <a:pt x="1" y="2"/>
                    </a:cubicBezTo>
                    <a:cubicBezTo>
                      <a:pt x="1" y="4"/>
                      <a:pt x="1" y="5"/>
                      <a:pt x="1" y="7"/>
                    </a:cubicBezTo>
                    <a:cubicBezTo>
                      <a:pt x="3" y="4"/>
                      <a:pt x="2" y="2"/>
                      <a:pt x="0" y="0"/>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926" name="Freeform 4827"/>
              <p:cNvSpPr>
                <a:spLocks/>
              </p:cNvSpPr>
              <p:nvPr/>
            </p:nvSpPr>
            <p:spPr bwMode="auto">
              <a:xfrm>
                <a:off x="4039" y="3825"/>
                <a:ext cx="0" cy="0"/>
              </a:xfrm>
              <a:custGeom>
                <a:avLst/>
                <a:gdLst>
                  <a:gd name="T0" fmla="*/ 2 w 3"/>
                  <a:gd name="T1" fmla="*/ 3 h 4"/>
                  <a:gd name="T2" fmla="*/ 3 w 3"/>
                  <a:gd name="T3" fmla="*/ 2 h 4"/>
                  <a:gd name="T4" fmla="*/ 0 w 3"/>
                  <a:gd name="T5" fmla="*/ 0 h 4"/>
                  <a:gd name="T6" fmla="*/ 2 w 3"/>
                  <a:gd name="T7" fmla="*/ 3 h 4"/>
                </a:gdLst>
                <a:ahLst/>
                <a:cxnLst>
                  <a:cxn ang="0">
                    <a:pos x="T0" y="T1"/>
                  </a:cxn>
                  <a:cxn ang="0">
                    <a:pos x="T2" y="T3"/>
                  </a:cxn>
                  <a:cxn ang="0">
                    <a:pos x="T4" y="T5"/>
                  </a:cxn>
                  <a:cxn ang="0">
                    <a:pos x="T6" y="T7"/>
                  </a:cxn>
                </a:cxnLst>
                <a:rect l="0" t="0" r="r" b="b"/>
                <a:pathLst>
                  <a:path w="3" h="4">
                    <a:moveTo>
                      <a:pt x="2" y="3"/>
                    </a:moveTo>
                    <a:cubicBezTo>
                      <a:pt x="3" y="3"/>
                      <a:pt x="3" y="3"/>
                      <a:pt x="3" y="2"/>
                    </a:cubicBezTo>
                    <a:cubicBezTo>
                      <a:pt x="3" y="0"/>
                      <a:pt x="1" y="1"/>
                      <a:pt x="0" y="0"/>
                    </a:cubicBezTo>
                    <a:cubicBezTo>
                      <a:pt x="0" y="0"/>
                      <a:pt x="1" y="4"/>
                      <a:pt x="2" y="3"/>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927" name="Freeform 4828"/>
              <p:cNvSpPr>
                <a:spLocks/>
              </p:cNvSpPr>
              <p:nvPr/>
            </p:nvSpPr>
            <p:spPr bwMode="auto">
              <a:xfrm>
                <a:off x="4043" y="3825"/>
                <a:ext cx="2" cy="3"/>
              </a:xfrm>
              <a:custGeom>
                <a:avLst/>
                <a:gdLst>
                  <a:gd name="T0" fmla="*/ 15 w 18"/>
                  <a:gd name="T1" fmla="*/ 9 h 20"/>
                  <a:gd name="T2" fmla="*/ 11 w 18"/>
                  <a:gd name="T3" fmla="*/ 7 h 20"/>
                  <a:gd name="T4" fmla="*/ 9 w 18"/>
                  <a:gd name="T5" fmla="*/ 6 h 20"/>
                  <a:gd name="T6" fmla="*/ 6 w 18"/>
                  <a:gd name="T7" fmla="*/ 7 h 20"/>
                  <a:gd name="T8" fmla="*/ 3 w 18"/>
                  <a:gd name="T9" fmla="*/ 5 h 20"/>
                  <a:gd name="T10" fmla="*/ 0 w 18"/>
                  <a:gd name="T11" fmla="*/ 0 h 20"/>
                  <a:gd name="T12" fmla="*/ 0 w 18"/>
                  <a:gd name="T13" fmla="*/ 0 h 20"/>
                  <a:gd name="T14" fmla="*/ 1 w 18"/>
                  <a:gd name="T15" fmla="*/ 4 h 20"/>
                  <a:gd name="T16" fmla="*/ 3 w 18"/>
                  <a:gd name="T17" fmla="*/ 7 h 20"/>
                  <a:gd name="T18" fmla="*/ 3 w 18"/>
                  <a:gd name="T19" fmla="*/ 8 h 20"/>
                  <a:gd name="T20" fmla="*/ 4 w 18"/>
                  <a:gd name="T21" fmla="*/ 12 h 20"/>
                  <a:gd name="T22" fmla="*/ 4 w 18"/>
                  <a:gd name="T23" fmla="*/ 15 h 20"/>
                  <a:gd name="T24" fmla="*/ 8 w 18"/>
                  <a:gd name="T25" fmla="*/ 15 h 20"/>
                  <a:gd name="T26" fmla="*/ 13 w 18"/>
                  <a:gd name="T27" fmla="*/ 15 h 20"/>
                  <a:gd name="T28" fmla="*/ 16 w 18"/>
                  <a:gd name="T29" fmla="*/ 17 h 20"/>
                  <a:gd name="T30" fmla="*/ 17 w 18"/>
                  <a:gd name="T31" fmla="*/ 19 h 20"/>
                  <a:gd name="T32" fmla="*/ 18 w 18"/>
                  <a:gd name="T33" fmla="*/ 20 h 20"/>
                  <a:gd name="T34" fmla="*/ 16 w 18"/>
                  <a:gd name="T35" fmla="*/ 14 h 20"/>
                  <a:gd name="T36" fmla="*/ 15 w 18"/>
                  <a:gd name="T37" fmla="*/ 9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8" h="20">
                    <a:moveTo>
                      <a:pt x="15" y="9"/>
                    </a:moveTo>
                    <a:cubicBezTo>
                      <a:pt x="14" y="8"/>
                      <a:pt x="12" y="8"/>
                      <a:pt x="11" y="7"/>
                    </a:cubicBezTo>
                    <a:cubicBezTo>
                      <a:pt x="10" y="6"/>
                      <a:pt x="10" y="6"/>
                      <a:pt x="9" y="6"/>
                    </a:cubicBezTo>
                    <a:cubicBezTo>
                      <a:pt x="8" y="6"/>
                      <a:pt x="8" y="7"/>
                      <a:pt x="6" y="7"/>
                    </a:cubicBezTo>
                    <a:cubicBezTo>
                      <a:pt x="6" y="6"/>
                      <a:pt x="4" y="5"/>
                      <a:pt x="3" y="5"/>
                    </a:cubicBezTo>
                    <a:cubicBezTo>
                      <a:pt x="2" y="3"/>
                      <a:pt x="1" y="2"/>
                      <a:pt x="0" y="0"/>
                    </a:cubicBezTo>
                    <a:cubicBezTo>
                      <a:pt x="0" y="0"/>
                      <a:pt x="0" y="0"/>
                      <a:pt x="0" y="0"/>
                    </a:cubicBezTo>
                    <a:cubicBezTo>
                      <a:pt x="0" y="1"/>
                      <a:pt x="0" y="3"/>
                      <a:pt x="1" y="4"/>
                    </a:cubicBezTo>
                    <a:cubicBezTo>
                      <a:pt x="2" y="5"/>
                      <a:pt x="3" y="5"/>
                      <a:pt x="3" y="7"/>
                    </a:cubicBezTo>
                    <a:cubicBezTo>
                      <a:pt x="3" y="7"/>
                      <a:pt x="3" y="8"/>
                      <a:pt x="3" y="8"/>
                    </a:cubicBezTo>
                    <a:cubicBezTo>
                      <a:pt x="3" y="10"/>
                      <a:pt x="4" y="11"/>
                      <a:pt x="4" y="12"/>
                    </a:cubicBezTo>
                    <a:cubicBezTo>
                      <a:pt x="4" y="13"/>
                      <a:pt x="3" y="14"/>
                      <a:pt x="4" y="15"/>
                    </a:cubicBezTo>
                    <a:cubicBezTo>
                      <a:pt x="5" y="15"/>
                      <a:pt x="6" y="15"/>
                      <a:pt x="8" y="15"/>
                    </a:cubicBezTo>
                    <a:cubicBezTo>
                      <a:pt x="9" y="15"/>
                      <a:pt x="11" y="15"/>
                      <a:pt x="13" y="15"/>
                    </a:cubicBezTo>
                    <a:cubicBezTo>
                      <a:pt x="14" y="16"/>
                      <a:pt x="15" y="16"/>
                      <a:pt x="16" y="17"/>
                    </a:cubicBezTo>
                    <a:cubicBezTo>
                      <a:pt x="17" y="18"/>
                      <a:pt x="17" y="19"/>
                      <a:pt x="17" y="19"/>
                    </a:cubicBezTo>
                    <a:cubicBezTo>
                      <a:pt x="17" y="19"/>
                      <a:pt x="18" y="20"/>
                      <a:pt x="18" y="20"/>
                    </a:cubicBezTo>
                    <a:cubicBezTo>
                      <a:pt x="18" y="17"/>
                      <a:pt x="16" y="16"/>
                      <a:pt x="16" y="14"/>
                    </a:cubicBezTo>
                    <a:cubicBezTo>
                      <a:pt x="16" y="12"/>
                      <a:pt x="16" y="10"/>
                      <a:pt x="15" y="9"/>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928" name="Freeform 4829"/>
              <p:cNvSpPr>
                <a:spLocks/>
              </p:cNvSpPr>
              <p:nvPr/>
            </p:nvSpPr>
            <p:spPr bwMode="auto">
              <a:xfrm>
                <a:off x="4043" y="3825"/>
                <a:ext cx="2" cy="0"/>
              </a:xfrm>
              <a:custGeom>
                <a:avLst/>
                <a:gdLst>
                  <a:gd name="T0" fmla="*/ 6 w 8"/>
                  <a:gd name="T1" fmla="*/ 5 h 5"/>
                  <a:gd name="T2" fmla="*/ 8 w 8"/>
                  <a:gd name="T3" fmla="*/ 5 h 5"/>
                  <a:gd name="T4" fmla="*/ 5 w 8"/>
                  <a:gd name="T5" fmla="*/ 1 h 5"/>
                  <a:gd name="T6" fmla="*/ 2 w 8"/>
                  <a:gd name="T7" fmla="*/ 0 h 5"/>
                  <a:gd name="T8" fmla="*/ 1 w 8"/>
                  <a:gd name="T9" fmla="*/ 4 h 5"/>
                  <a:gd name="T10" fmla="*/ 4 w 8"/>
                  <a:gd name="T11" fmla="*/ 4 h 5"/>
                  <a:gd name="T12" fmla="*/ 6 w 8"/>
                  <a:gd name="T13" fmla="*/ 5 h 5"/>
                </a:gdLst>
                <a:ahLst/>
                <a:cxnLst>
                  <a:cxn ang="0">
                    <a:pos x="T0" y="T1"/>
                  </a:cxn>
                  <a:cxn ang="0">
                    <a:pos x="T2" y="T3"/>
                  </a:cxn>
                  <a:cxn ang="0">
                    <a:pos x="T4" y="T5"/>
                  </a:cxn>
                  <a:cxn ang="0">
                    <a:pos x="T6" y="T7"/>
                  </a:cxn>
                  <a:cxn ang="0">
                    <a:pos x="T8" y="T9"/>
                  </a:cxn>
                  <a:cxn ang="0">
                    <a:pos x="T10" y="T11"/>
                  </a:cxn>
                  <a:cxn ang="0">
                    <a:pos x="T12" y="T13"/>
                  </a:cxn>
                </a:cxnLst>
                <a:rect l="0" t="0" r="r" b="b"/>
                <a:pathLst>
                  <a:path w="8" h="5">
                    <a:moveTo>
                      <a:pt x="6" y="5"/>
                    </a:moveTo>
                    <a:cubicBezTo>
                      <a:pt x="7" y="5"/>
                      <a:pt x="7" y="5"/>
                      <a:pt x="8" y="5"/>
                    </a:cubicBezTo>
                    <a:cubicBezTo>
                      <a:pt x="8" y="4"/>
                      <a:pt x="6" y="2"/>
                      <a:pt x="5" y="1"/>
                    </a:cubicBezTo>
                    <a:cubicBezTo>
                      <a:pt x="4" y="1"/>
                      <a:pt x="3" y="0"/>
                      <a:pt x="2" y="0"/>
                    </a:cubicBezTo>
                    <a:cubicBezTo>
                      <a:pt x="1" y="1"/>
                      <a:pt x="0" y="3"/>
                      <a:pt x="1" y="4"/>
                    </a:cubicBezTo>
                    <a:cubicBezTo>
                      <a:pt x="2" y="4"/>
                      <a:pt x="3" y="4"/>
                      <a:pt x="4" y="4"/>
                    </a:cubicBezTo>
                    <a:cubicBezTo>
                      <a:pt x="5" y="4"/>
                      <a:pt x="6" y="4"/>
                      <a:pt x="6" y="5"/>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929" name="Freeform 4830"/>
              <p:cNvSpPr>
                <a:spLocks/>
              </p:cNvSpPr>
              <p:nvPr/>
            </p:nvSpPr>
            <p:spPr bwMode="auto">
              <a:xfrm>
                <a:off x="4042" y="3824"/>
                <a:ext cx="1" cy="1"/>
              </a:xfrm>
              <a:custGeom>
                <a:avLst/>
                <a:gdLst>
                  <a:gd name="T0" fmla="*/ 3 w 7"/>
                  <a:gd name="T1" fmla="*/ 0 h 7"/>
                  <a:gd name="T2" fmla="*/ 0 w 7"/>
                  <a:gd name="T3" fmla="*/ 2 h 7"/>
                  <a:gd name="T4" fmla="*/ 4 w 7"/>
                  <a:gd name="T5" fmla="*/ 5 h 7"/>
                  <a:gd name="T6" fmla="*/ 3 w 7"/>
                  <a:gd name="T7" fmla="*/ 0 h 7"/>
                </a:gdLst>
                <a:ahLst/>
                <a:cxnLst>
                  <a:cxn ang="0">
                    <a:pos x="T0" y="T1"/>
                  </a:cxn>
                  <a:cxn ang="0">
                    <a:pos x="T2" y="T3"/>
                  </a:cxn>
                  <a:cxn ang="0">
                    <a:pos x="T4" y="T5"/>
                  </a:cxn>
                  <a:cxn ang="0">
                    <a:pos x="T6" y="T7"/>
                  </a:cxn>
                </a:cxnLst>
                <a:rect l="0" t="0" r="r" b="b"/>
                <a:pathLst>
                  <a:path w="7" h="7">
                    <a:moveTo>
                      <a:pt x="3" y="0"/>
                    </a:moveTo>
                    <a:cubicBezTo>
                      <a:pt x="2" y="1"/>
                      <a:pt x="0" y="1"/>
                      <a:pt x="0" y="2"/>
                    </a:cubicBezTo>
                    <a:cubicBezTo>
                      <a:pt x="0" y="1"/>
                      <a:pt x="3" y="5"/>
                      <a:pt x="4" y="5"/>
                    </a:cubicBezTo>
                    <a:cubicBezTo>
                      <a:pt x="7" y="7"/>
                      <a:pt x="4" y="1"/>
                      <a:pt x="3" y="0"/>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930" name="Freeform 4831"/>
              <p:cNvSpPr>
                <a:spLocks/>
              </p:cNvSpPr>
              <p:nvPr/>
            </p:nvSpPr>
            <p:spPr bwMode="auto">
              <a:xfrm>
                <a:off x="4044" y="3822"/>
                <a:ext cx="1" cy="1"/>
              </a:xfrm>
              <a:custGeom>
                <a:avLst/>
                <a:gdLst>
                  <a:gd name="T0" fmla="*/ 4 w 7"/>
                  <a:gd name="T1" fmla="*/ 2 h 6"/>
                  <a:gd name="T2" fmla="*/ 0 w 7"/>
                  <a:gd name="T3" fmla="*/ 0 h 6"/>
                  <a:gd name="T4" fmla="*/ 1 w 7"/>
                  <a:gd name="T5" fmla="*/ 0 h 6"/>
                  <a:gd name="T6" fmla="*/ 7 w 7"/>
                  <a:gd name="T7" fmla="*/ 3 h 6"/>
                  <a:gd name="T8" fmla="*/ 4 w 7"/>
                  <a:gd name="T9" fmla="*/ 2 h 6"/>
                </a:gdLst>
                <a:ahLst/>
                <a:cxnLst>
                  <a:cxn ang="0">
                    <a:pos x="T0" y="T1"/>
                  </a:cxn>
                  <a:cxn ang="0">
                    <a:pos x="T2" y="T3"/>
                  </a:cxn>
                  <a:cxn ang="0">
                    <a:pos x="T4" y="T5"/>
                  </a:cxn>
                  <a:cxn ang="0">
                    <a:pos x="T6" y="T7"/>
                  </a:cxn>
                  <a:cxn ang="0">
                    <a:pos x="T8" y="T9"/>
                  </a:cxn>
                </a:cxnLst>
                <a:rect l="0" t="0" r="r" b="b"/>
                <a:pathLst>
                  <a:path w="7" h="6">
                    <a:moveTo>
                      <a:pt x="4" y="2"/>
                    </a:moveTo>
                    <a:cubicBezTo>
                      <a:pt x="3" y="0"/>
                      <a:pt x="2" y="0"/>
                      <a:pt x="0" y="0"/>
                    </a:cubicBezTo>
                    <a:cubicBezTo>
                      <a:pt x="0" y="0"/>
                      <a:pt x="1" y="0"/>
                      <a:pt x="1" y="0"/>
                    </a:cubicBezTo>
                    <a:cubicBezTo>
                      <a:pt x="1" y="3"/>
                      <a:pt x="7" y="6"/>
                      <a:pt x="7" y="3"/>
                    </a:cubicBezTo>
                    <a:cubicBezTo>
                      <a:pt x="6" y="2"/>
                      <a:pt x="4" y="1"/>
                      <a:pt x="4" y="2"/>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931" name="Freeform 4832"/>
              <p:cNvSpPr>
                <a:spLocks/>
              </p:cNvSpPr>
              <p:nvPr/>
            </p:nvSpPr>
            <p:spPr bwMode="auto">
              <a:xfrm>
                <a:off x="4046" y="3821"/>
                <a:ext cx="0" cy="1"/>
              </a:xfrm>
              <a:custGeom>
                <a:avLst/>
                <a:gdLst>
                  <a:gd name="T0" fmla="*/ 0 w 2"/>
                  <a:gd name="T1" fmla="*/ 0 h 3"/>
                  <a:gd name="T2" fmla="*/ 2 w 2"/>
                  <a:gd name="T3" fmla="*/ 3 h 3"/>
                  <a:gd name="T4" fmla="*/ 0 w 2"/>
                  <a:gd name="T5" fmla="*/ 0 h 3"/>
                </a:gdLst>
                <a:ahLst/>
                <a:cxnLst>
                  <a:cxn ang="0">
                    <a:pos x="T0" y="T1"/>
                  </a:cxn>
                  <a:cxn ang="0">
                    <a:pos x="T2" y="T3"/>
                  </a:cxn>
                  <a:cxn ang="0">
                    <a:pos x="T4" y="T5"/>
                  </a:cxn>
                </a:cxnLst>
                <a:rect l="0" t="0" r="r" b="b"/>
                <a:pathLst>
                  <a:path w="2" h="3">
                    <a:moveTo>
                      <a:pt x="0" y="0"/>
                    </a:moveTo>
                    <a:cubicBezTo>
                      <a:pt x="0" y="1"/>
                      <a:pt x="0" y="3"/>
                      <a:pt x="2" y="3"/>
                    </a:cubicBezTo>
                    <a:cubicBezTo>
                      <a:pt x="1" y="2"/>
                      <a:pt x="1" y="0"/>
                      <a:pt x="0" y="0"/>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932" name="Freeform 4833"/>
              <p:cNvSpPr>
                <a:spLocks/>
              </p:cNvSpPr>
              <p:nvPr/>
            </p:nvSpPr>
            <p:spPr bwMode="auto">
              <a:xfrm>
                <a:off x="4050" y="3821"/>
                <a:ext cx="0" cy="1"/>
              </a:xfrm>
              <a:custGeom>
                <a:avLst/>
                <a:gdLst>
                  <a:gd name="T0" fmla="*/ 3 w 3"/>
                  <a:gd name="T1" fmla="*/ 4 h 5"/>
                  <a:gd name="T2" fmla="*/ 1 w 3"/>
                  <a:gd name="T3" fmla="*/ 0 h 5"/>
                  <a:gd name="T4" fmla="*/ 2 w 3"/>
                  <a:gd name="T5" fmla="*/ 3 h 5"/>
                  <a:gd name="T6" fmla="*/ 3 w 3"/>
                  <a:gd name="T7" fmla="*/ 4 h 5"/>
                </a:gdLst>
                <a:ahLst/>
                <a:cxnLst>
                  <a:cxn ang="0">
                    <a:pos x="T0" y="T1"/>
                  </a:cxn>
                  <a:cxn ang="0">
                    <a:pos x="T2" y="T3"/>
                  </a:cxn>
                  <a:cxn ang="0">
                    <a:pos x="T4" y="T5"/>
                  </a:cxn>
                  <a:cxn ang="0">
                    <a:pos x="T6" y="T7"/>
                  </a:cxn>
                </a:cxnLst>
                <a:rect l="0" t="0" r="r" b="b"/>
                <a:pathLst>
                  <a:path w="3" h="5">
                    <a:moveTo>
                      <a:pt x="3" y="4"/>
                    </a:moveTo>
                    <a:cubicBezTo>
                      <a:pt x="3" y="3"/>
                      <a:pt x="2" y="0"/>
                      <a:pt x="1" y="0"/>
                    </a:cubicBezTo>
                    <a:cubicBezTo>
                      <a:pt x="0" y="1"/>
                      <a:pt x="1" y="2"/>
                      <a:pt x="2" y="3"/>
                    </a:cubicBezTo>
                    <a:cubicBezTo>
                      <a:pt x="2" y="3"/>
                      <a:pt x="3" y="5"/>
                      <a:pt x="3" y="4"/>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933" name="Freeform 4834"/>
              <p:cNvSpPr>
                <a:spLocks/>
              </p:cNvSpPr>
              <p:nvPr/>
            </p:nvSpPr>
            <p:spPr bwMode="auto">
              <a:xfrm>
                <a:off x="4041" y="3826"/>
                <a:ext cx="1" cy="1"/>
              </a:xfrm>
              <a:custGeom>
                <a:avLst/>
                <a:gdLst>
                  <a:gd name="T0" fmla="*/ 3 w 9"/>
                  <a:gd name="T1" fmla="*/ 7 h 9"/>
                  <a:gd name="T2" fmla="*/ 5 w 9"/>
                  <a:gd name="T3" fmla="*/ 7 h 9"/>
                  <a:gd name="T4" fmla="*/ 6 w 9"/>
                  <a:gd name="T5" fmla="*/ 8 h 9"/>
                  <a:gd name="T6" fmla="*/ 8 w 9"/>
                  <a:gd name="T7" fmla="*/ 9 h 9"/>
                  <a:gd name="T8" fmla="*/ 8 w 9"/>
                  <a:gd name="T9" fmla="*/ 3 h 9"/>
                  <a:gd name="T10" fmla="*/ 7 w 9"/>
                  <a:gd name="T11" fmla="*/ 0 h 9"/>
                  <a:gd name="T12" fmla="*/ 6 w 9"/>
                  <a:gd name="T13" fmla="*/ 5 h 9"/>
                  <a:gd name="T14" fmla="*/ 3 w 9"/>
                  <a:gd name="T15" fmla="*/ 7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9">
                    <a:moveTo>
                      <a:pt x="3" y="7"/>
                    </a:moveTo>
                    <a:cubicBezTo>
                      <a:pt x="4" y="7"/>
                      <a:pt x="4" y="7"/>
                      <a:pt x="5" y="7"/>
                    </a:cubicBezTo>
                    <a:cubicBezTo>
                      <a:pt x="5" y="7"/>
                      <a:pt x="6" y="7"/>
                      <a:pt x="6" y="8"/>
                    </a:cubicBezTo>
                    <a:cubicBezTo>
                      <a:pt x="7" y="8"/>
                      <a:pt x="8" y="9"/>
                      <a:pt x="8" y="9"/>
                    </a:cubicBezTo>
                    <a:cubicBezTo>
                      <a:pt x="8" y="9"/>
                      <a:pt x="9" y="4"/>
                      <a:pt x="8" y="3"/>
                    </a:cubicBezTo>
                    <a:cubicBezTo>
                      <a:pt x="8" y="3"/>
                      <a:pt x="7" y="0"/>
                      <a:pt x="7" y="0"/>
                    </a:cubicBezTo>
                    <a:cubicBezTo>
                      <a:pt x="6" y="0"/>
                      <a:pt x="6" y="4"/>
                      <a:pt x="6" y="5"/>
                    </a:cubicBezTo>
                    <a:cubicBezTo>
                      <a:pt x="5" y="5"/>
                      <a:pt x="0" y="5"/>
                      <a:pt x="3" y="7"/>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934" name="Freeform 4835"/>
              <p:cNvSpPr>
                <a:spLocks/>
              </p:cNvSpPr>
              <p:nvPr/>
            </p:nvSpPr>
            <p:spPr bwMode="auto">
              <a:xfrm>
                <a:off x="4042" y="3827"/>
                <a:ext cx="1" cy="1"/>
              </a:xfrm>
              <a:custGeom>
                <a:avLst/>
                <a:gdLst>
                  <a:gd name="T0" fmla="*/ 2 w 4"/>
                  <a:gd name="T1" fmla="*/ 1 h 2"/>
                  <a:gd name="T2" fmla="*/ 4 w 4"/>
                  <a:gd name="T3" fmla="*/ 0 h 2"/>
                  <a:gd name="T4" fmla="*/ 2 w 4"/>
                  <a:gd name="T5" fmla="*/ 1 h 2"/>
                </a:gdLst>
                <a:ahLst/>
                <a:cxnLst>
                  <a:cxn ang="0">
                    <a:pos x="T0" y="T1"/>
                  </a:cxn>
                  <a:cxn ang="0">
                    <a:pos x="T2" y="T3"/>
                  </a:cxn>
                  <a:cxn ang="0">
                    <a:pos x="T4" y="T5"/>
                  </a:cxn>
                </a:cxnLst>
                <a:rect l="0" t="0" r="r" b="b"/>
                <a:pathLst>
                  <a:path w="4" h="2">
                    <a:moveTo>
                      <a:pt x="2" y="1"/>
                    </a:moveTo>
                    <a:cubicBezTo>
                      <a:pt x="3" y="2"/>
                      <a:pt x="4" y="0"/>
                      <a:pt x="4" y="0"/>
                    </a:cubicBezTo>
                    <a:cubicBezTo>
                      <a:pt x="3" y="0"/>
                      <a:pt x="0" y="1"/>
                      <a:pt x="2" y="1"/>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935" name="Freeform 4836"/>
              <p:cNvSpPr>
                <a:spLocks/>
              </p:cNvSpPr>
              <p:nvPr/>
            </p:nvSpPr>
            <p:spPr bwMode="auto">
              <a:xfrm>
                <a:off x="4036" y="3825"/>
                <a:ext cx="1" cy="0"/>
              </a:xfrm>
              <a:custGeom>
                <a:avLst/>
                <a:gdLst>
                  <a:gd name="T0" fmla="*/ 2 w 3"/>
                  <a:gd name="T1" fmla="*/ 4 h 4"/>
                  <a:gd name="T2" fmla="*/ 3 w 3"/>
                  <a:gd name="T3" fmla="*/ 1 h 4"/>
                  <a:gd name="T4" fmla="*/ 1 w 3"/>
                  <a:gd name="T5" fmla="*/ 3 h 4"/>
                  <a:gd name="T6" fmla="*/ 2 w 3"/>
                  <a:gd name="T7" fmla="*/ 4 h 4"/>
                </a:gdLst>
                <a:ahLst/>
                <a:cxnLst>
                  <a:cxn ang="0">
                    <a:pos x="T0" y="T1"/>
                  </a:cxn>
                  <a:cxn ang="0">
                    <a:pos x="T2" y="T3"/>
                  </a:cxn>
                  <a:cxn ang="0">
                    <a:pos x="T4" y="T5"/>
                  </a:cxn>
                  <a:cxn ang="0">
                    <a:pos x="T6" y="T7"/>
                  </a:cxn>
                </a:cxnLst>
                <a:rect l="0" t="0" r="r" b="b"/>
                <a:pathLst>
                  <a:path w="3" h="4">
                    <a:moveTo>
                      <a:pt x="2" y="4"/>
                    </a:moveTo>
                    <a:cubicBezTo>
                      <a:pt x="2" y="4"/>
                      <a:pt x="3" y="2"/>
                      <a:pt x="3" y="1"/>
                    </a:cubicBezTo>
                    <a:cubicBezTo>
                      <a:pt x="2" y="2"/>
                      <a:pt x="0" y="0"/>
                      <a:pt x="1" y="3"/>
                    </a:cubicBezTo>
                    <a:cubicBezTo>
                      <a:pt x="1" y="3"/>
                      <a:pt x="1" y="4"/>
                      <a:pt x="2" y="4"/>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936" name="Freeform 4837"/>
              <p:cNvSpPr>
                <a:spLocks/>
              </p:cNvSpPr>
              <p:nvPr/>
            </p:nvSpPr>
            <p:spPr bwMode="auto">
              <a:xfrm>
                <a:off x="4033" y="3826"/>
                <a:ext cx="3" cy="2"/>
              </a:xfrm>
              <a:custGeom>
                <a:avLst/>
                <a:gdLst>
                  <a:gd name="T0" fmla="*/ 8 w 24"/>
                  <a:gd name="T1" fmla="*/ 2 h 16"/>
                  <a:gd name="T2" fmla="*/ 0 w 24"/>
                  <a:gd name="T3" fmla="*/ 4 h 16"/>
                  <a:gd name="T4" fmla="*/ 1 w 24"/>
                  <a:gd name="T5" fmla="*/ 6 h 16"/>
                  <a:gd name="T6" fmla="*/ 2 w 24"/>
                  <a:gd name="T7" fmla="*/ 6 h 16"/>
                  <a:gd name="T8" fmla="*/ 2 w 24"/>
                  <a:gd name="T9" fmla="*/ 8 h 16"/>
                  <a:gd name="T10" fmla="*/ 4 w 24"/>
                  <a:gd name="T11" fmla="*/ 9 h 16"/>
                  <a:gd name="T12" fmla="*/ 8 w 24"/>
                  <a:gd name="T13" fmla="*/ 14 h 16"/>
                  <a:gd name="T14" fmla="*/ 13 w 24"/>
                  <a:gd name="T15" fmla="*/ 13 h 16"/>
                  <a:gd name="T16" fmla="*/ 21 w 24"/>
                  <a:gd name="T17" fmla="*/ 16 h 16"/>
                  <a:gd name="T18" fmla="*/ 21 w 24"/>
                  <a:gd name="T19" fmla="*/ 16 h 16"/>
                  <a:gd name="T20" fmla="*/ 22 w 24"/>
                  <a:gd name="T21" fmla="*/ 13 h 16"/>
                  <a:gd name="T22" fmla="*/ 23 w 24"/>
                  <a:gd name="T23" fmla="*/ 9 h 16"/>
                  <a:gd name="T24" fmla="*/ 24 w 24"/>
                  <a:gd name="T25" fmla="*/ 2 h 16"/>
                  <a:gd name="T26" fmla="*/ 22 w 24"/>
                  <a:gd name="T27" fmla="*/ 8 h 16"/>
                  <a:gd name="T28" fmla="*/ 18 w 24"/>
                  <a:gd name="T29" fmla="*/ 6 h 16"/>
                  <a:gd name="T30" fmla="*/ 15 w 24"/>
                  <a:gd name="T31" fmla="*/ 7 h 16"/>
                  <a:gd name="T32" fmla="*/ 14 w 24"/>
                  <a:gd name="T33" fmla="*/ 4 h 16"/>
                  <a:gd name="T34" fmla="*/ 11 w 24"/>
                  <a:gd name="T35" fmla="*/ 4 h 16"/>
                  <a:gd name="T36" fmla="*/ 8 w 24"/>
                  <a:gd name="T37" fmla="*/ 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4" h="16">
                    <a:moveTo>
                      <a:pt x="8" y="2"/>
                    </a:moveTo>
                    <a:cubicBezTo>
                      <a:pt x="6" y="2"/>
                      <a:pt x="0" y="0"/>
                      <a:pt x="0" y="4"/>
                    </a:cubicBezTo>
                    <a:cubicBezTo>
                      <a:pt x="1" y="4"/>
                      <a:pt x="3" y="5"/>
                      <a:pt x="1" y="6"/>
                    </a:cubicBezTo>
                    <a:cubicBezTo>
                      <a:pt x="1" y="7"/>
                      <a:pt x="2" y="6"/>
                      <a:pt x="2" y="6"/>
                    </a:cubicBezTo>
                    <a:cubicBezTo>
                      <a:pt x="2" y="7"/>
                      <a:pt x="2" y="8"/>
                      <a:pt x="2" y="8"/>
                    </a:cubicBezTo>
                    <a:cubicBezTo>
                      <a:pt x="3" y="9"/>
                      <a:pt x="3" y="9"/>
                      <a:pt x="4" y="9"/>
                    </a:cubicBezTo>
                    <a:cubicBezTo>
                      <a:pt x="6" y="10"/>
                      <a:pt x="8" y="12"/>
                      <a:pt x="8" y="14"/>
                    </a:cubicBezTo>
                    <a:cubicBezTo>
                      <a:pt x="9" y="14"/>
                      <a:pt x="11" y="13"/>
                      <a:pt x="13" y="13"/>
                    </a:cubicBezTo>
                    <a:cubicBezTo>
                      <a:pt x="15" y="13"/>
                      <a:pt x="21" y="13"/>
                      <a:pt x="21" y="16"/>
                    </a:cubicBezTo>
                    <a:cubicBezTo>
                      <a:pt x="21" y="16"/>
                      <a:pt x="21" y="16"/>
                      <a:pt x="21" y="16"/>
                    </a:cubicBezTo>
                    <a:cubicBezTo>
                      <a:pt x="22" y="15"/>
                      <a:pt x="22" y="14"/>
                      <a:pt x="22" y="13"/>
                    </a:cubicBezTo>
                    <a:cubicBezTo>
                      <a:pt x="23" y="11"/>
                      <a:pt x="23" y="10"/>
                      <a:pt x="23" y="9"/>
                    </a:cubicBezTo>
                    <a:cubicBezTo>
                      <a:pt x="24" y="7"/>
                      <a:pt x="24" y="3"/>
                      <a:pt x="24" y="2"/>
                    </a:cubicBezTo>
                    <a:cubicBezTo>
                      <a:pt x="22" y="3"/>
                      <a:pt x="22" y="5"/>
                      <a:pt x="22" y="8"/>
                    </a:cubicBezTo>
                    <a:cubicBezTo>
                      <a:pt x="20" y="6"/>
                      <a:pt x="20" y="5"/>
                      <a:pt x="18" y="6"/>
                    </a:cubicBezTo>
                    <a:cubicBezTo>
                      <a:pt x="17" y="7"/>
                      <a:pt x="16" y="7"/>
                      <a:pt x="15" y="7"/>
                    </a:cubicBezTo>
                    <a:cubicBezTo>
                      <a:pt x="14" y="6"/>
                      <a:pt x="15" y="4"/>
                      <a:pt x="14" y="4"/>
                    </a:cubicBezTo>
                    <a:cubicBezTo>
                      <a:pt x="13" y="3"/>
                      <a:pt x="12" y="4"/>
                      <a:pt x="11" y="4"/>
                    </a:cubicBezTo>
                    <a:cubicBezTo>
                      <a:pt x="10" y="3"/>
                      <a:pt x="9" y="3"/>
                      <a:pt x="8" y="2"/>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937" name="Freeform 4838"/>
              <p:cNvSpPr>
                <a:spLocks/>
              </p:cNvSpPr>
              <p:nvPr/>
            </p:nvSpPr>
            <p:spPr bwMode="auto">
              <a:xfrm>
                <a:off x="4035" y="3824"/>
                <a:ext cx="1" cy="1"/>
              </a:xfrm>
              <a:custGeom>
                <a:avLst/>
                <a:gdLst>
                  <a:gd name="T0" fmla="*/ 7 w 8"/>
                  <a:gd name="T1" fmla="*/ 5 h 8"/>
                  <a:gd name="T2" fmla="*/ 3 w 8"/>
                  <a:gd name="T3" fmla="*/ 1 h 8"/>
                  <a:gd name="T4" fmla="*/ 1 w 8"/>
                  <a:gd name="T5" fmla="*/ 1 h 8"/>
                  <a:gd name="T6" fmla="*/ 1 w 8"/>
                  <a:gd name="T7" fmla="*/ 4 h 8"/>
                  <a:gd name="T8" fmla="*/ 7 w 8"/>
                  <a:gd name="T9" fmla="*/ 8 h 8"/>
                  <a:gd name="T10" fmla="*/ 7 w 8"/>
                  <a:gd name="T11" fmla="*/ 6 h 8"/>
                  <a:gd name="T12" fmla="*/ 7 w 8"/>
                  <a:gd name="T13" fmla="*/ 5 h 8"/>
                </a:gdLst>
                <a:ahLst/>
                <a:cxnLst>
                  <a:cxn ang="0">
                    <a:pos x="T0" y="T1"/>
                  </a:cxn>
                  <a:cxn ang="0">
                    <a:pos x="T2" y="T3"/>
                  </a:cxn>
                  <a:cxn ang="0">
                    <a:pos x="T4" y="T5"/>
                  </a:cxn>
                  <a:cxn ang="0">
                    <a:pos x="T6" y="T7"/>
                  </a:cxn>
                  <a:cxn ang="0">
                    <a:pos x="T8" y="T9"/>
                  </a:cxn>
                  <a:cxn ang="0">
                    <a:pos x="T10" y="T11"/>
                  </a:cxn>
                  <a:cxn ang="0">
                    <a:pos x="T12" y="T13"/>
                  </a:cxn>
                </a:cxnLst>
                <a:rect l="0" t="0" r="r" b="b"/>
                <a:pathLst>
                  <a:path w="8" h="8">
                    <a:moveTo>
                      <a:pt x="7" y="5"/>
                    </a:moveTo>
                    <a:cubicBezTo>
                      <a:pt x="6" y="3"/>
                      <a:pt x="4" y="1"/>
                      <a:pt x="3" y="1"/>
                    </a:cubicBezTo>
                    <a:cubicBezTo>
                      <a:pt x="2" y="0"/>
                      <a:pt x="0" y="0"/>
                      <a:pt x="1" y="1"/>
                    </a:cubicBezTo>
                    <a:cubicBezTo>
                      <a:pt x="1" y="2"/>
                      <a:pt x="4" y="4"/>
                      <a:pt x="1" y="4"/>
                    </a:cubicBezTo>
                    <a:cubicBezTo>
                      <a:pt x="1" y="5"/>
                      <a:pt x="6" y="8"/>
                      <a:pt x="7" y="8"/>
                    </a:cubicBezTo>
                    <a:cubicBezTo>
                      <a:pt x="7" y="8"/>
                      <a:pt x="7" y="7"/>
                      <a:pt x="7" y="6"/>
                    </a:cubicBezTo>
                    <a:cubicBezTo>
                      <a:pt x="8" y="5"/>
                      <a:pt x="8" y="6"/>
                      <a:pt x="7" y="5"/>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938" name="Freeform 4839"/>
              <p:cNvSpPr>
                <a:spLocks/>
              </p:cNvSpPr>
              <p:nvPr/>
            </p:nvSpPr>
            <p:spPr bwMode="auto">
              <a:xfrm>
                <a:off x="4038" y="3823"/>
                <a:ext cx="1" cy="1"/>
              </a:xfrm>
              <a:custGeom>
                <a:avLst/>
                <a:gdLst>
                  <a:gd name="T0" fmla="*/ 3 w 7"/>
                  <a:gd name="T1" fmla="*/ 4 h 4"/>
                  <a:gd name="T2" fmla="*/ 4 w 7"/>
                  <a:gd name="T3" fmla="*/ 4 h 4"/>
                  <a:gd name="T4" fmla="*/ 0 w 7"/>
                  <a:gd name="T5" fmla="*/ 1 h 4"/>
                  <a:gd name="T6" fmla="*/ 3 w 7"/>
                  <a:gd name="T7" fmla="*/ 4 h 4"/>
                </a:gdLst>
                <a:ahLst/>
                <a:cxnLst>
                  <a:cxn ang="0">
                    <a:pos x="T0" y="T1"/>
                  </a:cxn>
                  <a:cxn ang="0">
                    <a:pos x="T2" y="T3"/>
                  </a:cxn>
                  <a:cxn ang="0">
                    <a:pos x="T4" y="T5"/>
                  </a:cxn>
                  <a:cxn ang="0">
                    <a:pos x="T6" y="T7"/>
                  </a:cxn>
                </a:cxnLst>
                <a:rect l="0" t="0" r="r" b="b"/>
                <a:pathLst>
                  <a:path w="7" h="4">
                    <a:moveTo>
                      <a:pt x="3" y="4"/>
                    </a:moveTo>
                    <a:cubicBezTo>
                      <a:pt x="3" y="4"/>
                      <a:pt x="4" y="4"/>
                      <a:pt x="4" y="4"/>
                    </a:cubicBezTo>
                    <a:cubicBezTo>
                      <a:pt x="7" y="3"/>
                      <a:pt x="0" y="0"/>
                      <a:pt x="0" y="1"/>
                    </a:cubicBezTo>
                    <a:cubicBezTo>
                      <a:pt x="0" y="2"/>
                      <a:pt x="2" y="3"/>
                      <a:pt x="3" y="4"/>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939" name="Freeform 4840"/>
              <p:cNvSpPr>
                <a:spLocks/>
              </p:cNvSpPr>
              <p:nvPr/>
            </p:nvSpPr>
            <p:spPr bwMode="auto">
              <a:xfrm>
                <a:off x="4031" y="3825"/>
                <a:ext cx="1" cy="2"/>
              </a:xfrm>
              <a:custGeom>
                <a:avLst/>
                <a:gdLst>
                  <a:gd name="T0" fmla="*/ 5 w 10"/>
                  <a:gd name="T1" fmla="*/ 1 h 13"/>
                  <a:gd name="T2" fmla="*/ 3 w 10"/>
                  <a:gd name="T3" fmla="*/ 2 h 13"/>
                  <a:gd name="T4" fmla="*/ 4 w 10"/>
                  <a:gd name="T5" fmla="*/ 4 h 13"/>
                  <a:gd name="T6" fmla="*/ 3 w 10"/>
                  <a:gd name="T7" fmla="*/ 6 h 13"/>
                  <a:gd name="T8" fmla="*/ 8 w 10"/>
                  <a:gd name="T9" fmla="*/ 10 h 13"/>
                  <a:gd name="T10" fmla="*/ 9 w 10"/>
                  <a:gd name="T11" fmla="*/ 12 h 13"/>
                  <a:gd name="T12" fmla="*/ 10 w 10"/>
                  <a:gd name="T13" fmla="*/ 9 h 13"/>
                  <a:gd name="T14" fmla="*/ 7 w 10"/>
                  <a:gd name="T15" fmla="*/ 6 h 13"/>
                  <a:gd name="T16" fmla="*/ 6 w 10"/>
                  <a:gd name="T17" fmla="*/ 3 h 13"/>
                  <a:gd name="T18" fmla="*/ 5 w 10"/>
                  <a:gd name="T19" fmla="*/ 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13">
                    <a:moveTo>
                      <a:pt x="5" y="1"/>
                    </a:moveTo>
                    <a:cubicBezTo>
                      <a:pt x="2" y="0"/>
                      <a:pt x="0" y="0"/>
                      <a:pt x="3" y="2"/>
                    </a:cubicBezTo>
                    <a:cubicBezTo>
                      <a:pt x="3" y="2"/>
                      <a:pt x="5" y="3"/>
                      <a:pt x="4" y="4"/>
                    </a:cubicBezTo>
                    <a:cubicBezTo>
                      <a:pt x="4" y="5"/>
                      <a:pt x="2" y="5"/>
                      <a:pt x="3" y="6"/>
                    </a:cubicBezTo>
                    <a:cubicBezTo>
                      <a:pt x="4" y="7"/>
                      <a:pt x="7" y="7"/>
                      <a:pt x="8" y="10"/>
                    </a:cubicBezTo>
                    <a:cubicBezTo>
                      <a:pt x="8" y="10"/>
                      <a:pt x="7" y="12"/>
                      <a:pt x="9" y="12"/>
                    </a:cubicBezTo>
                    <a:cubicBezTo>
                      <a:pt x="10" y="13"/>
                      <a:pt x="10" y="10"/>
                      <a:pt x="10" y="9"/>
                    </a:cubicBezTo>
                    <a:cubicBezTo>
                      <a:pt x="10" y="8"/>
                      <a:pt x="8" y="7"/>
                      <a:pt x="7" y="6"/>
                    </a:cubicBezTo>
                    <a:cubicBezTo>
                      <a:pt x="6" y="5"/>
                      <a:pt x="6" y="5"/>
                      <a:pt x="6" y="3"/>
                    </a:cubicBezTo>
                    <a:cubicBezTo>
                      <a:pt x="6" y="2"/>
                      <a:pt x="6" y="2"/>
                      <a:pt x="5" y="1"/>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940" name="Freeform 4841"/>
              <p:cNvSpPr>
                <a:spLocks/>
              </p:cNvSpPr>
              <p:nvPr/>
            </p:nvSpPr>
            <p:spPr bwMode="auto">
              <a:xfrm>
                <a:off x="4030" y="3824"/>
                <a:ext cx="1" cy="1"/>
              </a:xfrm>
              <a:custGeom>
                <a:avLst/>
                <a:gdLst>
                  <a:gd name="T0" fmla="*/ 3 w 3"/>
                  <a:gd name="T1" fmla="*/ 3 h 3"/>
                  <a:gd name="T2" fmla="*/ 2 w 3"/>
                  <a:gd name="T3" fmla="*/ 1 h 3"/>
                  <a:gd name="T4" fmla="*/ 0 w 3"/>
                  <a:gd name="T5" fmla="*/ 0 h 3"/>
                  <a:gd name="T6" fmla="*/ 1 w 3"/>
                  <a:gd name="T7" fmla="*/ 2 h 3"/>
                  <a:gd name="T8" fmla="*/ 3 w 3"/>
                  <a:gd name="T9" fmla="*/ 3 h 3"/>
                </a:gdLst>
                <a:ahLst/>
                <a:cxnLst>
                  <a:cxn ang="0">
                    <a:pos x="T0" y="T1"/>
                  </a:cxn>
                  <a:cxn ang="0">
                    <a:pos x="T2" y="T3"/>
                  </a:cxn>
                  <a:cxn ang="0">
                    <a:pos x="T4" y="T5"/>
                  </a:cxn>
                  <a:cxn ang="0">
                    <a:pos x="T6" y="T7"/>
                  </a:cxn>
                  <a:cxn ang="0">
                    <a:pos x="T8" y="T9"/>
                  </a:cxn>
                </a:cxnLst>
                <a:rect l="0" t="0" r="r" b="b"/>
                <a:pathLst>
                  <a:path w="3" h="3">
                    <a:moveTo>
                      <a:pt x="3" y="3"/>
                    </a:moveTo>
                    <a:cubicBezTo>
                      <a:pt x="3" y="2"/>
                      <a:pt x="3" y="1"/>
                      <a:pt x="2" y="1"/>
                    </a:cubicBezTo>
                    <a:cubicBezTo>
                      <a:pt x="2" y="1"/>
                      <a:pt x="0" y="0"/>
                      <a:pt x="0" y="0"/>
                    </a:cubicBezTo>
                    <a:cubicBezTo>
                      <a:pt x="0" y="1"/>
                      <a:pt x="1" y="1"/>
                      <a:pt x="1" y="2"/>
                    </a:cubicBezTo>
                    <a:cubicBezTo>
                      <a:pt x="2" y="2"/>
                      <a:pt x="3" y="3"/>
                      <a:pt x="3" y="3"/>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941" name="Freeform 4842"/>
              <p:cNvSpPr>
                <a:spLocks/>
              </p:cNvSpPr>
              <p:nvPr/>
            </p:nvSpPr>
            <p:spPr bwMode="auto">
              <a:xfrm>
                <a:off x="4029" y="3823"/>
                <a:ext cx="1" cy="1"/>
              </a:xfrm>
              <a:custGeom>
                <a:avLst/>
                <a:gdLst>
                  <a:gd name="T0" fmla="*/ 5 w 6"/>
                  <a:gd name="T1" fmla="*/ 1 h 6"/>
                  <a:gd name="T2" fmla="*/ 4 w 6"/>
                  <a:gd name="T3" fmla="*/ 0 h 6"/>
                  <a:gd name="T4" fmla="*/ 3 w 6"/>
                  <a:gd name="T5" fmla="*/ 2 h 6"/>
                  <a:gd name="T6" fmla="*/ 1 w 6"/>
                  <a:gd name="T7" fmla="*/ 5 h 6"/>
                  <a:gd name="T8" fmla="*/ 4 w 6"/>
                  <a:gd name="T9" fmla="*/ 5 h 6"/>
                  <a:gd name="T10" fmla="*/ 4 w 6"/>
                  <a:gd name="T11" fmla="*/ 3 h 6"/>
                  <a:gd name="T12" fmla="*/ 5 w 6"/>
                  <a:gd name="T13" fmla="*/ 1 h 6"/>
                </a:gdLst>
                <a:ahLst/>
                <a:cxnLst>
                  <a:cxn ang="0">
                    <a:pos x="T0" y="T1"/>
                  </a:cxn>
                  <a:cxn ang="0">
                    <a:pos x="T2" y="T3"/>
                  </a:cxn>
                  <a:cxn ang="0">
                    <a:pos x="T4" y="T5"/>
                  </a:cxn>
                  <a:cxn ang="0">
                    <a:pos x="T6" y="T7"/>
                  </a:cxn>
                  <a:cxn ang="0">
                    <a:pos x="T8" y="T9"/>
                  </a:cxn>
                  <a:cxn ang="0">
                    <a:pos x="T10" y="T11"/>
                  </a:cxn>
                  <a:cxn ang="0">
                    <a:pos x="T12" y="T13"/>
                  </a:cxn>
                </a:cxnLst>
                <a:rect l="0" t="0" r="r" b="b"/>
                <a:pathLst>
                  <a:path w="6" h="6">
                    <a:moveTo>
                      <a:pt x="5" y="1"/>
                    </a:moveTo>
                    <a:cubicBezTo>
                      <a:pt x="5" y="1"/>
                      <a:pt x="4" y="0"/>
                      <a:pt x="4" y="0"/>
                    </a:cubicBezTo>
                    <a:cubicBezTo>
                      <a:pt x="3" y="0"/>
                      <a:pt x="3" y="1"/>
                      <a:pt x="3" y="2"/>
                    </a:cubicBezTo>
                    <a:cubicBezTo>
                      <a:pt x="2" y="2"/>
                      <a:pt x="0" y="3"/>
                      <a:pt x="1" y="5"/>
                    </a:cubicBezTo>
                    <a:cubicBezTo>
                      <a:pt x="2" y="5"/>
                      <a:pt x="3" y="6"/>
                      <a:pt x="4" y="5"/>
                    </a:cubicBezTo>
                    <a:cubicBezTo>
                      <a:pt x="4" y="5"/>
                      <a:pt x="3" y="4"/>
                      <a:pt x="4" y="3"/>
                    </a:cubicBezTo>
                    <a:cubicBezTo>
                      <a:pt x="4" y="3"/>
                      <a:pt x="6" y="2"/>
                      <a:pt x="5" y="1"/>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942" name="Freeform 4843"/>
              <p:cNvSpPr>
                <a:spLocks/>
              </p:cNvSpPr>
              <p:nvPr/>
            </p:nvSpPr>
            <p:spPr bwMode="auto">
              <a:xfrm>
                <a:off x="4028" y="3824"/>
                <a:ext cx="1" cy="1"/>
              </a:xfrm>
              <a:custGeom>
                <a:avLst/>
                <a:gdLst>
                  <a:gd name="T0" fmla="*/ 6 w 7"/>
                  <a:gd name="T1" fmla="*/ 6 h 7"/>
                  <a:gd name="T2" fmla="*/ 6 w 7"/>
                  <a:gd name="T3" fmla="*/ 2 h 7"/>
                  <a:gd name="T4" fmla="*/ 3 w 7"/>
                  <a:gd name="T5" fmla="*/ 0 h 7"/>
                  <a:gd name="T6" fmla="*/ 0 w 7"/>
                  <a:gd name="T7" fmla="*/ 3 h 7"/>
                  <a:gd name="T8" fmla="*/ 0 w 7"/>
                  <a:gd name="T9" fmla="*/ 6 h 7"/>
                  <a:gd name="T10" fmla="*/ 3 w 7"/>
                  <a:gd name="T11" fmla="*/ 3 h 7"/>
                  <a:gd name="T12" fmla="*/ 3 w 7"/>
                  <a:gd name="T13" fmla="*/ 7 h 7"/>
                  <a:gd name="T14" fmla="*/ 5 w 7"/>
                  <a:gd name="T15" fmla="*/ 4 h 7"/>
                  <a:gd name="T16" fmla="*/ 5 w 7"/>
                  <a:gd name="T17" fmla="*/ 6 h 7"/>
                  <a:gd name="T18" fmla="*/ 6 w 7"/>
                  <a:gd name="T19" fmla="*/ 6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7">
                    <a:moveTo>
                      <a:pt x="6" y="6"/>
                    </a:moveTo>
                    <a:cubicBezTo>
                      <a:pt x="7" y="6"/>
                      <a:pt x="6" y="3"/>
                      <a:pt x="6" y="2"/>
                    </a:cubicBezTo>
                    <a:cubicBezTo>
                      <a:pt x="5" y="1"/>
                      <a:pt x="4" y="0"/>
                      <a:pt x="3" y="0"/>
                    </a:cubicBezTo>
                    <a:cubicBezTo>
                      <a:pt x="2" y="0"/>
                      <a:pt x="0" y="1"/>
                      <a:pt x="0" y="3"/>
                    </a:cubicBezTo>
                    <a:cubicBezTo>
                      <a:pt x="0" y="3"/>
                      <a:pt x="0" y="6"/>
                      <a:pt x="0" y="6"/>
                    </a:cubicBezTo>
                    <a:cubicBezTo>
                      <a:pt x="2" y="6"/>
                      <a:pt x="1" y="3"/>
                      <a:pt x="3" y="3"/>
                    </a:cubicBezTo>
                    <a:cubicBezTo>
                      <a:pt x="3" y="4"/>
                      <a:pt x="2" y="6"/>
                      <a:pt x="3" y="7"/>
                    </a:cubicBezTo>
                    <a:cubicBezTo>
                      <a:pt x="4" y="6"/>
                      <a:pt x="3" y="3"/>
                      <a:pt x="5" y="4"/>
                    </a:cubicBezTo>
                    <a:cubicBezTo>
                      <a:pt x="5" y="4"/>
                      <a:pt x="5" y="5"/>
                      <a:pt x="5" y="6"/>
                    </a:cubicBezTo>
                    <a:cubicBezTo>
                      <a:pt x="6" y="6"/>
                      <a:pt x="6" y="6"/>
                      <a:pt x="6" y="6"/>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943" name="Freeform 4844"/>
              <p:cNvSpPr>
                <a:spLocks/>
              </p:cNvSpPr>
              <p:nvPr/>
            </p:nvSpPr>
            <p:spPr bwMode="auto">
              <a:xfrm>
                <a:off x="4028" y="3827"/>
                <a:ext cx="1" cy="2"/>
              </a:xfrm>
              <a:custGeom>
                <a:avLst/>
                <a:gdLst>
                  <a:gd name="T0" fmla="*/ 5 w 6"/>
                  <a:gd name="T1" fmla="*/ 0 h 11"/>
                  <a:gd name="T2" fmla="*/ 2 w 6"/>
                  <a:gd name="T3" fmla="*/ 6 h 11"/>
                  <a:gd name="T4" fmla="*/ 1 w 6"/>
                  <a:gd name="T5" fmla="*/ 10 h 11"/>
                  <a:gd name="T6" fmla="*/ 5 w 6"/>
                  <a:gd name="T7" fmla="*/ 11 h 11"/>
                  <a:gd name="T8" fmla="*/ 5 w 6"/>
                  <a:gd name="T9" fmla="*/ 7 h 11"/>
                  <a:gd name="T10" fmla="*/ 5 w 6"/>
                  <a:gd name="T11" fmla="*/ 0 h 11"/>
                </a:gdLst>
                <a:ahLst/>
                <a:cxnLst>
                  <a:cxn ang="0">
                    <a:pos x="T0" y="T1"/>
                  </a:cxn>
                  <a:cxn ang="0">
                    <a:pos x="T2" y="T3"/>
                  </a:cxn>
                  <a:cxn ang="0">
                    <a:pos x="T4" y="T5"/>
                  </a:cxn>
                  <a:cxn ang="0">
                    <a:pos x="T6" y="T7"/>
                  </a:cxn>
                  <a:cxn ang="0">
                    <a:pos x="T8" y="T9"/>
                  </a:cxn>
                  <a:cxn ang="0">
                    <a:pos x="T10" y="T11"/>
                  </a:cxn>
                </a:cxnLst>
                <a:rect l="0" t="0" r="r" b="b"/>
                <a:pathLst>
                  <a:path w="6" h="11">
                    <a:moveTo>
                      <a:pt x="5" y="0"/>
                    </a:moveTo>
                    <a:cubicBezTo>
                      <a:pt x="2" y="0"/>
                      <a:pt x="3" y="4"/>
                      <a:pt x="2" y="6"/>
                    </a:cubicBezTo>
                    <a:cubicBezTo>
                      <a:pt x="2" y="7"/>
                      <a:pt x="0" y="8"/>
                      <a:pt x="1" y="10"/>
                    </a:cubicBezTo>
                    <a:cubicBezTo>
                      <a:pt x="2" y="10"/>
                      <a:pt x="5" y="11"/>
                      <a:pt x="5" y="11"/>
                    </a:cubicBezTo>
                    <a:cubicBezTo>
                      <a:pt x="6" y="10"/>
                      <a:pt x="5" y="8"/>
                      <a:pt x="5" y="7"/>
                    </a:cubicBezTo>
                    <a:cubicBezTo>
                      <a:pt x="4" y="4"/>
                      <a:pt x="5" y="2"/>
                      <a:pt x="5" y="0"/>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944" name="Freeform 4845"/>
              <p:cNvSpPr>
                <a:spLocks/>
              </p:cNvSpPr>
              <p:nvPr/>
            </p:nvSpPr>
            <p:spPr bwMode="auto">
              <a:xfrm>
                <a:off x="4032" y="3827"/>
                <a:ext cx="3" cy="5"/>
              </a:xfrm>
              <a:custGeom>
                <a:avLst/>
                <a:gdLst>
                  <a:gd name="T0" fmla="*/ 25 w 27"/>
                  <a:gd name="T1" fmla="*/ 25 h 33"/>
                  <a:gd name="T2" fmla="*/ 23 w 27"/>
                  <a:gd name="T3" fmla="*/ 29 h 33"/>
                  <a:gd name="T4" fmla="*/ 23 w 27"/>
                  <a:gd name="T5" fmla="*/ 26 h 33"/>
                  <a:gd name="T6" fmla="*/ 23 w 27"/>
                  <a:gd name="T7" fmla="*/ 23 h 33"/>
                  <a:gd name="T8" fmla="*/ 21 w 27"/>
                  <a:gd name="T9" fmla="*/ 21 h 33"/>
                  <a:gd name="T10" fmla="*/ 19 w 27"/>
                  <a:gd name="T11" fmla="*/ 18 h 33"/>
                  <a:gd name="T12" fmla="*/ 18 w 27"/>
                  <a:gd name="T13" fmla="*/ 16 h 33"/>
                  <a:gd name="T14" fmla="*/ 17 w 27"/>
                  <a:gd name="T15" fmla="*/ 15 h 33"/>
                  <a:gd name="T16" fmla="*/ 13 w 27"/>
                  <a:gd name="T17" fmla="*/ 10 h 33"/>
                  <a:gd name="T18" fmla="*/ 10 w 27"/>
                  <a:gd name="T19" fmla="*/ 8 h 33"/>
                  <a:gd name="T20" fmla="*/ 10 w 27"/>
                  <a:gd name="T21" fmla="*/ 6 h 33"/>
                  <a:gd name="T22" fmla="*/ 7 w 27"/>
                  <a:gd name="T23" fmla="*/ 4 h 33"/>
                  <a:gd name="T24" fmla="*/ 3 w 27"/>
                  <a:gd name="T25" fmla="*/ 1 h 33"/>
                  <a:gd name="T26" fmla="*/ 1 w 27"/>
                  <a:gd name="T27" fmla="*/ 2 h 33"/>
                  <a:gd name="T28" fmla="*/ 1 w 27"/>
                  <a:gd name="T29" fmla="*/ 4 h 33"/>
                  <a:gd name="T30" fmla="*/ 5 w 27"/>
                  <a:gd name="T31" fmla="*/ 4 h 33"/>
                  <a:gd name="T32" fmla="*/ 4 w 27"/>
                  <a:gd name="T33" fmla="*/ 7 h 33"/>
                  <a:gd name="T34" fmla="*/ 3 w 27"/>
                  <a:gd name="T35" fmla="*/ 12 h 33"/>
                  <a:gd name="T36" fmla="*/ 7 w 27"/>
                  <a:gd name="T37" fmla="*/ 13 h 33"/>
                  <a:gd name="T38" fmla="*/ 11 w 27"/>
                  <a:gd name="T39" fmla="*/ 15 h 33"/>
                  <a:gd name="T40" fmla="*/ 13 w 27"/>
                  <a:gd name="T41" fmla="*/ 22 h 33"/>
                  <a:gd name="T42" fmla="*/ 17 w 27"/>
                  <a:gd name="T43" fmla="*/ 25 h 33"/>
                  <a:gd name="T44" fmla="*/ 18 w 27"/>
                  <a:gd name="T45" fmla="*/ 29 h 33"/>
                  <a:gd name="T46" fmla="*/ 21 w 27"/>
                  <a:gd name="T47" fmla="*/ 33 h 33"/>
                  <a:gd name="T48" fmla="*/ 25 w 27"/>
                  <a:gd name="T49" fmla="*/ 25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7" h="33">
                    <a:moveTo>
                      <a:pt x="25" y="25"/>
                    </a:moveTo>
                    <a:cubicBezTo>
                      <a:pt x="25" y="26"/>
                      <a:pt x="26" y="30"/>
                      <a:pt x="23" y="29"/>
                    </a:cubicBezTo>
                    <a:cubicBezTo>
                      <a:pt x="24" y="28"/>
                      <a:pt x="24" y="27"/>
                      <a:pt x="23" y="26"/>
                    </a:cubicBezTo>
                    <a:cubicBezTo>
                      <a:pt x="23" y="25"/>
                      <a:pt x="23" y="23"/>
                      <a:pt x="23" y="23"/>
                    </a:cubicBezTo>
                    <a:cubicBezTo>
                      <a:pt x="22" y="22"/>
                      <a:pt x="22" y="22"/>
                      <a:pt x="21" y="21"/>
                    </a:cubicBezTo>
                    <a:cubicBezTo>
                      <a:pt x="20" y="20"/>
                      <a:pt x="20" y="19"/>
                      <a:pt x="19" y="18"/>
                    </a:cubicBezTo>
                    <a:cubicBezTo>
                      <a:pt x="19" y="17"/>
                      <a:pt x="19" y="16"/>
                      <a:pt x="18" y="16"/>
                    </a:cubicBezTo>
                    <a:cubicBezTo>
                      <a:pt x="18" y="15"/>
                      <a:pt x="17" y="16"/>
                      <a:pt x="17" y="15"/>
                    </a:cubicBezTo>
                    <a:cubicBezTo>
                      <a:pt x="15" y="14"/>
                      <a:pt x="15" y="11"/>
                      <a:pt x="13" y="10"/>
                    </a:cubicBezTo>
                    <a:cubicBezTo>
                      <a:pt x="12" y="9"/>
                      <a:pt x="11" y="9"/>
                      <a:pt x="10" y="8"/>
                    </a:cubicBezTo>
                    <a:cubicBezTo>
                      <a:pt x="10" y="7"/>
                      <a:pt x="10" y="6"/>
                      <a:pt x="10" y="6"/>
                    </a:cubicBezTo>
                    <a:cubicBezTo>
                      <a:pt x="9" y="5"/>
                      <a:pt x="8" y="5"/>
                      <a:pt x="7" y="4"/>
                    </a:cubicBezTo>
                    <a:cubicBezTo>
                      <a:pt x="6" y="2"/>
                      <a:pt x="5" y="0"/>
                      <a:pt x="3" y="1"/>
                    </a:cubicBezTo>
                    <a:cubicBezTo>
                      <a:pt x="2" y="1"/>
                      <a:pt x="2" y="1"/>
                      <a:pt x="1" y="2"/>
                    </a:cubicBezTo>
                    <a:cubicBezTo>
                      <a:pt x="1" y="2"/>
                      <a:pt x="0" y="4"/>
                      <a:pt x="1" y="4"/>
                    </a:cubicBezTo>
                    <a:cubicBezTo>
                      <a:pt x="2" y="3"/>
                      <a:pt x="4" y="1"/>
                      <a:pt x="5" y="4"/>
                    </a:cubicBezTo>
                    <a:cubicBezTo>
                      <a:pt x="5" y="6"/>
                      <a:pt x="4" y="6"/>
                      <a:pt x="4" y="7"/>
                    </a:cubicBezTo>
                    <a:cubicBezTo>
                      <a:pt x="3" y="9"/>
                      <a:pt x="4" y="10"/>
                      <a:pt x="3" y="12"/>
                    </a:cubicBezTo>
                    <a:cubicBezTo>
                      <a:pt x="4" y="13"/>
                      <a:pt x="6" y="12"/>
                      <a:pt x="7" y="13"/>
                    </a:cubicBezTo>
                    <a:cubicBezTo>
                      <a:pt x="9" y="13"/>
                      <a:pt x="10" y="14"/>
                      <a:pt x="11" y="15"/>
                    </a:cubicBezTo>
                    <a:cubicBezTo>
                      <a:pt x="12" y="17"/>
                      <a:pt x="12" y="20"/>
                      <a:pt x="13" y="22"/>
                    </a:cubicBezTo>
                    <a:cubicBezTo>
                      <a:pt x="14" y="23"/>
                      <a:pt x="16" y="24"/>
                      <a:pt x="17" y="25"/>
                    </a:cubicBezTo>
                    <a:cubicBezTo>
                      <a:pt x="17" y="27"/>
                      <a:pt x="17" y="28"/>
                      <a:pt x="18" y="29"/>
                    </a:cubicBezTo>
                    <a:cubicBezTo>
                      <a:pt x="20" y="31"/>
                      <a:pt x="21" y="30"/>
                      <a:pt x="21" y="33"/>
                    </a:cubicBezTo>
                    <a:cubicBezTo>
                      <a:pt x="25" y="33"/>
                      <a:pt x="27" y="27"/>
                      <a:pt x="25" y="25"/>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945" name="Freeform 4846"/>
              <p:cNvSpPr>
                <a:spLocks/>
              </p:cNvSpPr>
              <p:nvPr/>
            </p:nvSpPr>
            <p:spPr bwMode="auto">
              <a:xfrm>
                <a:off x="4037" y="3831"/>
                <a:ext cx="2" cy="4"/>
              </a:xfrm>
              <a:custGeom>
                <a:avLst/>
                <a:gdLst>
                  <a:gd name="T0" fmla="*/ 8 w 10"/>
                  <a:gd name="T1" fmla="*/ 13 h 26"/>
                  <a:gd name="T2" fmla="*/ 5 w 10"/>
                  <a:gd name="T3" fmla="*/ 8 h 26"/>
                  <a:gd name="T4" fmla="*/ 3 w 10"/>
                  <a:gd name="T5" fmla="*/ 5 h 26"/>
                  <a:gd name="T6" fmla="*/ 2 w 10"/>
                  <a:gd name="T7" fmla="*/ 2 h 26"/>
                  <a:gd name="T8" fmla="*/ 0 w 10"/>
                  <a:gd name="T9" fmla="*/ 4 h 26"/>
                  <a:gd name="T10" fmla="*/ 3 w 10"/>
                  <a:gd name="T11" fmla="*/ 9 h 26"/>
                  <a:gd name="T12" fmla="*/ 4 w 10"/>
                  <a:gd name="T13" fmla="*/ 12 h 26"/>
                  <a:gd name="T14" fmla="*/ 4 w 10"/>
                  <a:gd name="T15" fmla="*/ 17 h 26"/>
                  <a:gd name="T16" fmla="*/ 5 w 10"/>
                  <a:gd name="T17" fmla="*/ 24 h 26"/>
                  <a:gd name="T18" fmla="*/ 7 w 10"/>
                  <a:gd name="T19" fmla="*/ 22 h 26"/>
                  <a:gd name="T20" fmla="*/ 7 w 10"/>
                  <a:gd name="T21" fmla="*/ 25 h 26"/>
                  <a:gd name="T22" fmla="*/ 9 w 10"/>
                  <a:gd name="T23" fmla="*/ 20 h 26"/>
                  <a:gd name="T24" fmla="*/ 8 w 10"/>
                  <a:gd name="T25" fmla="*/ 1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 h="26">
                    <a:moveTo>
                      <a:pt x="8" y="13"/>
                    </a:moveTo>
                    <a:cubicBezTo>
                      <a:pt x="8" y="11"/>
                      <a:pt x="7" y="10"/>
                      <a:pt x="5" y="8"/>
                    </a:cubicBezTo>
                    <a:cubicBezTo>
                      <a:pt x="4" y="7"/>
                      <a:pt x="4" y="6"/>
                      <a:pt x="3" y="5"/>
                    </a:cubicBezTo>
                    <a:cubicBezTo>
                      <a:pt x="3" y="4"/>
                      <a:pt x="3" y="2"/>
                      <a:pt x="2" y="2"/>
                    </a:cubicBezTo>
                    <a:cubicBezTo>
                      <a:pt x="0" y="0"/>
                      <a:pt x="1" y="4"/>
                      <a:pt x="0" y="4"/>
                    </a:cubicBezTo>
                    <a:cubicBezTo>
                      <a:pt x="3" y="3"/>
                      <a:pt x="2" y="7"/>
                      <a:pt x="3" y="9"/>
                    </a:cubicBezTo>
                    <a:cubicBezTo>
                      <a:pt x="3" y="10"/>
                      <a:pt x="4" y="10"/>
                      <a:pt x="4" y="12"/>
                    </a:cubicBezTo>
                    <a:cubicBezTo>
                      <a:pt x="4" y="14"/>
                      <a:pt x="4" y="15"/>
                      <a:pt x="4" y="17"/>
                    </a:cubicBezTo>
                    <a:cubicBezTo>
                      <a:pt x="4" y="19"/>
                      <a:pt x="4" y="22"/>
                      <a:pt x="5" y="24"/>
                    </a:cubicBezTo>
                    <a:cubicBezTo>
                      <a:pt x="6" y="23"/>
                      <a:pt x="6" y="23"/>
                      <a:pt x="7" y="22"/>
                    </a:cubicBezTo>
                    <a:cubicBezTo>
                      <a:pt x="7" y="23"/>
                      <a:pt x="7" y="24"/>
                      <a:pt x="7" y="25"/>
                    </a:cubicBezTo>
                    <a:cubicBezTo>
                      <a:pt x="10" y="26"/>
                      <a:pt x="9" y="22"/>
                      <a:pt x="9" y="20"/>
                    </a:cubicBezTo>
                    <a:cubicBezTo>
                      <a:pt x="8" y="18"/>
                      <a:pt x="8" y="16"/>
                      <a:pt x="8" y="13"/>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946" name="Freeform 4847"/>
              <p:cNvSpPr>
                <a:spLocks/>
              </p:cNvSpPr>
              <p:nvPr/>
            </p:nvSpPr>
            <p:spPr bwMode="auto">
              <a:xfrm>
                <a:off x="4035" y="3830"/>
                <a:ext cx="3" cy="4"/>
              </a:xfrm>
              <a:custGeom>
                <a:avLst/>
                <a:gdLst>
                  <a:gd name="T0" fmla="*/ 4 w 20"/>
                  <a:gd name="T1" fmla="*/ 13 h 24"/>
                  <a:gd name="T2" fmla="*/ 5 w 20"/>
                  <a:gd name="T3" fmla="*/ 11 h 24"/>
                  <a:gd name="T4" fmla="*/ 7 w 20"/>
                  <a:gd name="T5" fmla="*/ 12 h 24"/>
                  <a:gd name="T6" fmla="*/ 9 w 20"/>
                  <a:gd name="T7" fmla="*/ 13 h 24"/>
                  <a:gd name="T8" fmla="*/ 12 w 20"/>
                  <a:gd name="T9" fmla="*/ 15 h 24"/>
                  <a:gd name="T10" fmla="*/ 14 w 20"/>
                  <a:gd name="T11" fmla="*/ 18 h 24"/>
                  <a:gd name="T12" fmla="*/ 15 w 20"/>
                  <a:gd name="T13" fmla="*/ 20 h 24"/>
                  <a:gd name="T14" fmla="*/ 18 w 20"/>
                  <a:gd name="T15" fmla="*/ 24 h 24"/>
                  <a:gd name="T16" fmla="*/ 17 w 20"/>
                  <a:gd name="T17" fmla="*/ 21 h 24"/>
                  <a:gd name="T18" fmla="*/ 17 w 20"/>
                  <a:gd name="T19" fmla="*/ 18 h 24"/>
                  <a:gd name="T20" fmla="*/ 17 w 20"/>
                  <a:gd name="T21" fmla="*/ 13 h 24"/>
                  <a:gd name="T22" fmla="*/ 15 w 20"/>
                  <a:gd name="T23" fmla="*/ 10 h 24"/>
                  <a:gd name="T24" fmla="*/ 11 w 20"/>
                  <a:gd name="T25" fmla="*/ 9 h 24"/>
                  <a:gd name="T26" fmla="*/ 9 w 20"/>
                  <a:gd name="T27" fmla="*/ 6 h 24"/>
                  <a:gd name="T28" fmla="*/ 3 w 20"/>
                  <a:gd name="T29" fmla="*/ 4 h 24"/>
                  <a:gd name="T30" fmla="*/ 1 w 20"/>
                  <a:gd name="T31" fmla="*/ 0 h 24"/>
                  <a:gd name="T32" fmla="*/ 3 w 20"/>
                  <a:gd name="T33" fmla="*/ 4 h 24"/>
                  <a:gd name="T34" fmla="*/ 5 w 20"/>
                  <a:gd name="T35" fmla="*/ 7 h 24"/>
                  <a:gd name="T36" fmla="*/ 3 w 20"/>
                  <a:gd name="T37" fmla="*/ 9 h 24"/>
                  <a:gd name="T38" fmla="*/ 0 w 20"/>
                  <a:gd name="T39" fmla="*/ 9 h 24"/>
                  <a:gd name="T40" fmla="*/ 4 w 20"/>
                  <a:gd name="T41" fmla="*/ 13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 h="24">
                    <a:moveTo>
                      <a:pt x="4" y="13"/>
                    </a:moveTo>
                    <a:cubicBezTo>
                      <a:pt x="5" y="13"/>
                      <a:pt x="5" y="12"/>
                      <a:pt x="5" y="11"/>
                    </a:cubicBezTo>
                    <a:cubicBezTo>
                      <a:pt x="6" y="11"/>
                      <a:pt x="6" y="11"/>
                      <a:pt x="7" y="12"/>
                    </a:cubicBezTo>
                    <a:cubicBezTo>
                      <a:pt x="8" y="13"/>
                      <a:pt x="8" y="12"/>
                      <a:pt x="9" y="13"/>
                    </a:cubicBezTo>
                    <a:cubicBezTo>
                      <a:pt x="10" y="13"/>
                      <a:pt x="12" y="14"/>
                      <a:pt x="12" y="15"/>
                    </a:cubicBezTo>
                    <a:cubicBezTo>
                      <a:pt x="13" y="16"/>
                      <a:pt x="13" y="17"/>
                      <a:pt x="14" y="18"/>
                    </a:cubicBezTo>
                    <a:cubicBezTo>
                      <a:pt x="14" y="18"/>
                      <a:pt x="15" y="19"/>
                      <a:pt x="15" y="20"/>
                    </a:cubicBezTo>
                    <a:cubicBezTo>
                      <a:pt x="16" y="21"/>
                      <a:pt x="16" y="23"/>
                      <a:pt x="18" y="24"/>
                    </a:cubicBezTo>
                    <a:cubicBezTo>
                      <a:pt x="20" y="24"/>
                      <a:pt x="17" y="22"/>
                      <a:pt x="17" y="21"/>
                    </a:cubicBezTo>
                    <a:cubicBezTo>
                      <a:pt x="16" y="21"/>
                      <a:pt x="17" y="19"/>
                      <a:pt x="17" y="18"/>
                    </a:cubicBezTo>
                    <a:cubicBezTo>
                      <a:pt x="17" y="16"/>
                      <a:pt x="17" y="15"/>
                      <a:pt x="17" y="13"/>
                    </a:cubicBezTo>
                    <a:cubicBezTo>
                      <a:pt x="16" y="12"/>
                      <a:pt x="16" y="11"/>
                      <a:pt x="15" y="10"/>
                    </a:cubicBezTo>
                    <a:cubicBezTo>
                      <a:pt x="14" y="8"/>
                      <a:pt x="12" y="10"/>
                      <a:pt x="11" y="9"/>
                    </a:cubicBezTo>
                    <a:cubicBezTo>
                      <a:pt x="10" y="8"/>
                      <a:pt x="10" y="6"/>
                      <a:pt x="9" y="6"/>
                    </a:cubicBezTo>
                    <a:cubicBezTo>
                      <a:pt x="7" y="4"/>
                      <a:pt x="5" y="6"/>
                      <a:pt x="3" y="4"/>
                    </a:cubicBezTo>
                    <a:cubicBezTo>
                      <a:pt x="3" y="2"/>
                      <a:pt x="3" y="0"/>
                      <a:pt x="1" y="0"/>
                    </a:cubicBezTo>
                    <a:cubicBezTo>
                      <a:pt x="1" y="1"/>
                      <a:pt x="2" y="3"/>
                      <a:pt x="3" y="4"/>
                    </a:cubicBezTo>
                    <a:cubicBezTo>
                      <a:pt x="3" y="5"/>
                      <a:pt x="4" y="6"/>
                      <a:pt x="5" y="7"/>
                    </a:cubicBezTo>
                    <a:cubicBezTo>
                      <a:pt x="7" y="8"/>
                      <a:pt x="4" y="9"/>
                      <a:pt x="3" y="9"/>
                    </a:cubicBezTo>
                    <a:cubicBezTo>
                      <a:pt x="2" y="9"/>
                      <a:pt x="0" y="7"/>
                      <a:pt x="0" y="9"/>
                    </a:cubicBezTo>
                    <a:cubicBezTo>
                      <a:pt x="0" y="12"/>
                      <a:pt x="3" y="12"/>
                      <a:pt x="4" y="13"/>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947" name="Freeform 4848"/>
              <p:cNvSpPr>
                <a:spLocks/>
              </p:cNvSpPr>
              <p:nvPr/>
            </p:nvSpPr>
            <p:spPr bwMode="auto">
              <a:xfrm>
                <a:off x="4035" y="3833"/>
                <a:ext cx="3" cy="3"/>
              </a:xfrm>
              <a:custGeom>
                <a:avLst/>
                <a:gdLst>
                  <a:gd name="T0" fmla="*/ 15 w 22"/>
                  <a:gd name="T1" fmla="*/ 20 h 23"/>
                  <a:gd name="T2" fmla="*/ 15 w 22"/>
                  <a:gd name="T3" fmla="*/ 17 h 23"/>
                  <a:gd name="T4" fmla="*/ 17 w 22"/>
                  <a:gd name="T5" fmla="*/ 16 h 23"/>
                  <a:gd name="T6" fmla="*/ 16 w 22"/>
                  <a:gd name="T7" fmla="*/ 10 h 23"/>
                  <a:gd name="T8" fmla="*/ 13 w 22"/>
                  <a:gd name="T9" fmla="*/ 5 h 23"/>
                  <a:gd name="T10" fmla="*/ 12 w 22"/>
                  <a:gd name="T11" fmla="*/ 3 h 23"/>
                  <a:gd name="T12" fmla="*/ 9 w 22"/>
                  <a:gd name="T13" fmla="*/ 0 h 23"/>
                  <a:gd name="T14" fmla="*/ 7 w 22"/>
                  <a:gd name="T15" fmla="*/ 1 h 23"/>
                  <a:gd name="T16" fmla="*/ 5 w 22"/>
                  <a:gd name="T17" fmla="*/ 0 h 23"/>
                  <a:gd name="T18" fmla="*/ 5 w 22"/>
                  <a:gd name="T19" fmla="*/ 3 h 23"/>
                  <a:gd name="T20" fmla="*/ 5 w 22"/>
                  <a:gd name="T21" fmla="*/ 7 h 23"/>
                  <a:gd name="T22" fmla="*/ 3 w 22"/>
                  <a:gd name="T23" fmla="*/ 11 h 23"/>
                  <a:gd name="T24" fmla="*/ 4 w 22"/>
                  <a:gd name="T25" fmla="*/ 12 h 23"/>
                  <a:gd name="T26" fmla="*/ 4 w 22"/>
                  <a:gd name="T27" fmla="*/ 15 h 23"/>
                  <a:gd name="T28" fmla="*/ 3 w 22"/>
                  <a:gd name="T29" fmla="*/ 18 h 23"/>
                  <a:gd name="T30" fmla="*/ 2 w 22"/>
                  <a:gd name="T31" fmla="*/ 20 h 23"/>
                  <a:gd name="T32" fmla="*/ 2 w 22"/>
                  <a:gd name="T33" fmla="*/ 23 h 23"/>
                  <a:gd name="T34" fmla="*/ 4 w 22"/>
                  <a:gd name="T35" fmla="*/ 22 h 23"/>
                  <a:gd name="T36" fmla="*/ 7 w 22"/>
                  <a:gd name="T37" fmla="*/ 21 h 23"/>
                  <a:gd name="T38" fmla="*/ 13 w 22"/>
                  <a:gd name="T39" fmla="*/ 22 h 23"/>
                  <a:gd name="T40" fmla="*/ 19 w 22"/>
                  <a:gd name="T41" fmla="*/ 19 h 23"/>
                  <a:gd name="T42" fmla="*/ 15 w 22"/>
                  <a:gd name="T43" fmla="*/ 2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2" h="23">
                    <a:moveTo>
                      <a:pt x="15" y="20"/>
                    </a:moveTo>
                    <a:cubicBezTo>
                      <a:pt x="15" y="19"/>
                      <a:pt x="15" y="17"/>
                      <a:pt x="15" y="17"/>
                    </a:cubicBezTo>
                    <a:cubicBezTo>
                      <a:pt x="15" y="15"/>
                      <a:pt x="16" y="16"/>
                      <a:pt x="17" y="16"/>
                    </a:cubicBezTo>
                    <a:cubicBezTo>
                      <a:pt x="18" y="14"/>
                      <a:pt x="17" y="11"/>
                      <a:pt x="16" y="10"/>
                    </a:cubicBezTo>
                    <a:cubicBezTo>
                      <a:pt x="16" y="7"/>
                      <a:pt x="15" y="6"/>
                      <a:pt x="13" y="5"/>
                    </a:cubicBezTo>
                    <a:cubicBezTo>
                      <a:pt x="13" y="4"/>
                      <a:pt x="12" y="3"/>
                      <a:pt x="12" y="3"/>
                    </a:cubicBezTo>
                    <a:cubicBezTo>
                      <a:pt x="11" y="2"/>
                      <a:pt x="10" y="1"/>
                      <a:pt x="9" y="0"/>
                    </a:cubicBezTo>
                    <a:cubicBezTo>
                      <a:pt x="9" y="0"/>
                      <a:pt x="8" y="1"/>
                      <a:pt x="7" y="1"/>
                    </a:cubicBezTo>
                    <a:cubicBezTo>
                      <a:pt x="6" y="1"/>
                      <a:pt x="6" y="0"/>
                      <a:pt x="5" y="0"/>
                    </a:cubicBezTo>
                    <a:cubicBezTo>
                      <a:pt x="5" y="0"/>
                      <a:pt x="5" y="3"/>
                      <a:pt x="5" y="3"/>
                    </a:cubicBezTo>
                    <a:cubicBezTo>
                      <a:pt x="5" y="4"/>
                      <a:pt x="5" y="5"/>
                      <a:pt x="5" y="7"/>
                    </a:cubicBezTo>
                    <a:cubicBezTo>
                      <a:pt x="4" y="8"/>
                      <a:pt x="3" y="9"/>
                      <a:pt x="3" y="11"/>
                    </a:cubicBezTo>
                    <a:cubicBezTo>
                      <a:pt x="4" y="11"/>
                      <a:pt x="4" y="12"/>
                      <a:pt x="4" y="12"/>
                    </a:cubicBezTo>
                    <a:cubicBezTo>
                      <a:pt x="4" y="13"/>
                      <a:pt x="4" y="14"/>
                      <a:pt x="4" y="15"/>
                    </a:cubicBezTo>
                    <a:cubicBezTo>
                      <a:pt x="4" y="16"/>
                      <a:pt x="4" y="17"/>
                      <a:pt x="3" y="18"/>
                    </a:cubicBezTo>
                    <a:cubicBezTo>
                      <a:pt x="3" y="18"/>
                      <a:pt x="3" y="19"/>
                      <a:pt x="2" y="20"/>
                    </a:cubicBezTo>
                    <a:cubicBezTo>
                      <a:pt x="2" y="21"/>
                      <a:pt x="0" y="23"/>
                      <a:pt x="2" y="23"/>
                    </a:cubicBezTo>
                    <a:cubicBezTo>
                      <a:pt x="3" y="23"/>
                      <a:pt x="3" y="23"/>
                      <a:pt x="4" y="22"/>
                    </a:cubicBezTo>
                    <a:cubicBezTo>
                      <a:pt x="5" y="22"/>
                      <a:pt x="6" y="22"/>
                      <a:pt x="7" y="21"/>
                    </a:cubicBezTo>
                    <a:cubicBezTo>
                      <a:pt x="9" y="20"/>
                      <a:pt x="11" y="21"/>
                      <a:pt x="13" y="22"/>
                    </a:cubicBezTo>
                    <a:cubicBezTo>
                      <a:pt x="15" y="22"/>
                      <a:pt x="22" y="21"/>
                      <a:pt x="19" y="19"/>
                    </a:cubicBezTo>
                    <a:cubicBezTo>
                      <a:pt x="18" y="19"/>
                      <a:pt x="16" y="21"/>
                      <a:pt x="15" y="20"/>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948" name="Freeform 4849"/>
              <p:cNvSpPr>
                <a:spLocks/>
              </p:cNvSpPr>
              <p:nvPr/>
            </p:nvSpPr>
            <p:spPr bwMode="auto">
              <a:xfrm>
                <a:off x="4033" y="3832"/>
                <a:ext cx="1" cy="4"/>
              </a:xfrm>
              <a:custGeom>
                <a:avLst/>
                <a:gdLst>
                  <a:gd name="T0" fmla="*/ 9 w 13"/>
                  <a:gd name="T1" fmla="*/ 10 h 31"/>
                  <a:gd name="T2" fmla="*/ 7 w 13"/>
                  <a:gd name="T3" fmla="*/ 9 h 31"/>
                  <a:gd name="T4" fmla="*/ 6 w 13"/>
                  <a:gd name="T5" fmla="*/ 7 h 31"/>
                  <a:gd name="T6" fmla="*/ 6 w 13"/>
                  <a:gd name="T7" fmla="*/ 3 h 31"/>
                  <a:gd name="T8" fmla="*/ 6 w 13"/>
                  <a:gd name="T9" fmla="*/ 0 h 31"/>
                  <a:gd name="T10" fmla="*/ 5 w 13"/>
                  <a:gd name="T11" fmla="*/ 2 h 31"/>
                  <a:gd name="T12" fmla="*/ 5 w 13"/>
                  <a:gd name="T13" fmla="*/ 5 h 31"/>
                  <a:gd name="T14" fmla="*/ 6 w 13"/>
                  <a:gd name="T15" fmla="*/ 11 h 31"/>
                  <a:gd name="T16" fmla="*/ 8 w 13"/>
                  <a:gd name="T17" fmla="*/ 15 h 31"/>
                  <a:gd name="T18" fmla="*/ 6 w 13"/>
                  <a:gd name="T19" fmla="*/ 14 h 31"/>
                  <a:gd name="T20" fmla="*/ 5 w 13"/>
                  <a:gd name="T21" fmla="*/ 12 h 31"/>
                  <a:gd name="T22" fmla="*/ 4 w 13"/>
                  <a:gd name="T23" fmla="*/ 16 h 31"/>
                  <a:gd name="T24" fmla="*/ 0 w 13"/>
                  <a:gd name="T25" fmla="*/ 18 h 31"/>
                  <a:gd name="T26" fmla="*/ 2 w 13"/>
                  <a:gd name="T27" fmla="*/ 20 h 31"/>
                  <a:gd name="T28" fmla="*/ 4 w 13"/>
                  <a:gd name="T29" fmla="*/ 21 h 31"/>
                  <a:gd name="T30" fmla="*/ 5 w 13"/>
                  <a:gd name="T31" fmla="*/ 23 h 31"/>
                  <a:gd name="T32" fmla="*/ 7 w 13"/>
                  <a:gd name="T33" fmla="*/ 26 h 31"/>
                  <a:gd name="T34" fmla="*/ 7 w 13"/>
                  <a:gd name="T35" fmla="*/ 31 h 31"/>
                  <a:gd name="T36" fmla="*/ 9 w 13"/>
                  <a:gd name="T37" fmla="*/ 29 h 31"/>
                  <a:gd name="T38" fmla="*/ 10 w 13"/>
                  <a:gd name="T39" fmla="*/ 27 h 31"/>
                  <a:gd name="T40" fmla="*/ 13 w 13"/>
                  <a:gd name="T41" fmla="*/ 23 h 31"/>
                  <a:gd name="T42" fmla="*/ 11 w 13"/>
                  <a:gd name="T43" fmla="*/ 16 h 31"/>
                  <a:gd name="T44" fmla="*/ 9 w 13"/>
                  <a:gd name="T45" fmla="*/ 1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3" h="31">
                    <a:moveTo>
                      <a:pt x="9" y="10"/>
                    </a:moveTo>
                    <a:cubicBezTo>
                      <a:pt x="8" y="9"/>
                      <a:pt x="7" y="9"/>
                      <a:pt x="7" y="9"/>
                    </a:cubicBezTo>
                    <a:cubicBezTo>
                      <a:pt x="7" y="8"/>
                      <a:pt x="7" y="7"/>
                      <a:pt x="6" y="7"/>
                    </a:cubicBezTo>
                    <a:cubicBezTo>
                      <a:pt x="6" y="6"/>
                      <a:pt x="6" y="4"/>
                      <a:pt x="6" y="3"/>
                    </a:cubicBezTo>
                    <a:cubicBezTo>
                      <a:pt x="6" y="2"/>
                      <a:pt x="7" y="1"/>
                      <a:pt x="6" y="0"/>
                    </a:cubicBezTo>
                    <a:cubicBezTo>
                      <a:pt x="6" y="1"/>
                      <a:pt x="5" y="1"/>
                      <a:pt x="5" y="2"/>
                    </a:cubicBezTo>
                    <a:cubicBezTo>
                      <a:pt x="5" y="3"/>
                      <a:pt x="5" y="4"/>
                      <a:pt x="5" y="5"/>
                    </a:cubicBezTo>
                    <a:cubicBezTo>
                      <a:pt x="5" y="7"/>
                      <a:pt x="5" y="9"/>
                      <a:pt x="6" y="11"/>
                    </a:cubicBezTo>
                    <a:cubicBezTo>
                      <a:pt x="6" y="11"/>
                      <a:pt x="10" y="14"/>
                      <a:pt x="8" y="15"/>
                    </a:cubicBezTo>
                    <a:cubicBezTo>
                      <a:pt x="7" y="16"/>
                      <a:pt x="6" y="15"/>
                      <a:pt x="6" y="14"/>
                    </a:cubicBezTo>
                    <a:cubicBezTo>
                      <a:pt x="6" y="13"/>
                      <a:pt x="6" y="13"/>
                      <a:pt x="5" y="12"/>
                    </a:cubicBezTo>
                    <a:cubicBezTo>
                      <a:pt x="4" y="14"/>
                      <a:pt x="5" y="15"/>
                      <a:pt x="4" y="16"/>
                    </a:cubicBezTo>
                    <a:cubicBezTo>
                      <a:pt x="4" y="18"/>
                      <a:pt x="1" y="17"/>
                      <a:pt x="0" y="18"/>
                    </a:cubicBezTo>
                    <a:cubicBezTo>
                      <a:pt x="0" y="20"/>
                      <a:pt x="1" y="19"/>
                      <a:pt x="2" y="20"/>
                    </a:cubicBezTo>
                    <a:cubicBezTo>
                      <a:pt x="3" y="20"/>
                      <a:pt x="3" y="20"/>
                      <a:pt x="4" y="21"/>
                    </a:cubicBezTo>
                    <a:cubicBezTo>
                      <a:pt x="4" y="22"/>
                      <a:pt x="5" y="22"/>
                      <a:pt x="5" y="23"/>
                    </a:cubicBezTo>
                    <a:cubicBezTo>
                      <a:pt x="6" y="24"/>
                      <a:pt x="7" y="25"/>
                      <a:pt x="7" y="26"/>
                    </a:cubicBezTo>
                    <a:cubicBezTo>
                      <a:pt x="8" y="28"/>
                      <a:pt x="7" y="29"/>
                      <a:pt x="7" y="31"/>
                    </a:cubicBezTo>
                    <a:cubicBezTo>
                      <a:pt x="8" y="30"/>
                      <a:pt x="8" y="30"/>
                      <a:pt x="9" y="29"/>
                    </a:cubicBezTo>
                    <a:cubicBezTo>
                      <a:pt x="10" y="29"/>
                      <a:pt x="10" y="28"/>
                      <a:pt x="10" y="27"/>
                    </a:cubicBezTo>
                    <a:cubicBezTo>
                      <a:pt x="11" y="26"/>
                      <a:pt x="12" y="24"/>
                      <a:pt x="13" y="23"/>
                    </a:cubicBezTo>
                    <a:cubicBezTo>
                      <a:pt x="13" y="20"/>
                      <a:pt x="12" y="18"/>
                      <a:pt x="11" y="16"/>
                    </a:cubicBezTo>
                    <a:cubicBezTo>
                      <a:pt x="10" y="14"/>
                      <a:pt x="10" y="12"/>
                      <a:pt x="9" y="10"/>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949" name="Freeform 4850"/>
              <p:cNvSpPr>
                <a:spLocks/>
              </p:cNvSpPr>
              <p:nvPr/>
            </p:nvSpPr>
            <p:spPr bwMode="auto">
              <a:xfrm>
                <a:off x="4032" y="3834"/>
                <a:ext cx="1" cy="1"/>
              </a:xfrm>
              <a:custGeom>
                <a:avLst/>
                <a:gdLst>
                  <a:gd name="T0" fmla="*/ 5 w 5"/>
                  <a:gd name="T1" fmla="*/ 1 h 5"/>
                  <a:gd name="T2" fmla="*/ 2 w 5"/>
                  <a:gd name="T3" fmla="*/ 1 h 5"/>
                  <a:gd name="T4" fmla="*/ 1 w 5"/>
                  <a:gd name="T5" fmla="*/ 3 h 5"/>
                  <a:gd name="T6" fmla="*/ 5 w 5"/>
                  <a:gd name="T7" fmla="*/ 1 h 5"/>
                </a:gdLst>
                <a:ahLst/>
                <a:cxnLst>
                  <a:cxn ang="0">
                    <a:pos x="T0" y="T1"/>
                  </a:cxn>
                  <a:cxn ang="0">
                    <a:pos x="T2" y="T3"/>
                  </a:cxn>
                  <a:cxn ang="0">
                    <a:pos x="T4" y="T5"/>
                  </a:cxn>
                  <a:cxn ang="0">
                    <a:pos x="T6" y="T7"/>
                  </a:cxn>
                </a:cxnLst>
                <a:rect l="0" t="0" r="r" b="b"/>
                <a:pathLst>
                  <a:path w="5" h="5">
                    <a:moveTo>
                      <a:pt x="5" y="1"/>
                    </a:moveTo>
                    <a:cubicBezTo>
                      <a:pt x="4" y="1"/>
                      <a:pt x="3" y="0"/>
                      <a:pt x="2" y="1"/>
                    </a:cubicBezTo>
                    <a:cubicBezTo>
                      <a:pt x="1" y="1"/>
                      <a:pt x="0" y="2"/>
                      <a:pt x="1" y="3"/>
                    </a:cubicBezTo>
                    <a:cubicBezTo>
                      <a:pt x="2" y="5"/>
                      <a:pt x="5" y="2"/>
                      <a:pt x="5" y="1"/>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950" name="Freeform 4851"/>
              <p:cNvSpPr>
                <a:spLocks/>
              </p:cNvSpPr>
              <p:nvPr/>
            </p:nvSpPr>
            <p:spPr bwMode="auto">
              <a:xfrm>
                <a:off x="4032" y="3832"/>
                <a:ext cx="1" cy="2"/>
              </a:xfrm>
              <a:custGeom>
                <a:avLst/>
                <a:gdLst>
                  <a:gd name="T0" fmla="*/ 8 w 9"/>
                  <a:gd name="T1" fmla="*/ 11 h 13"/>
                  <a:gd name="T2" fmla="*/ 8 w 9"/>
                  <a:gd name="T3" fmla="*/ 8 h 13"/>
                  <a:gd name="T4" fmla="*/ 9 w 9"/>
                  <a:gd name="T5" fmla="*/ 7 h 13"/>
                  <a:gd name="T6" fmla="*/ 5 w 9"/>
                  <a:gd name="T7" fmla="*/ 7 h 13"/>
                  <a:gd name="T8" fmla="*/ 6 w 9"/>
                  <a:gd name="T9" fmla="*/ 4 h 13"/>
                  <a:gd name="T10" fmla="*/ 5 w 9"/>
                  <a:gd name="T11" fmla="*/ 2 h 13"/>
                  <a:gd name="T12" fmla="*/ 3 w 9"/>
                  <a:gd name="T13" fmla="*/ 7 h 13"/>
                  <a:gd name="T14" fmla="*/ 0 w 9"/>
                  <a:gd name="T15" fmla="*/ 13 h 13"/>
                  <a:gd name="T16" fmla="*/ 3 w 9"/>
                  <a:gd name="T17" fmla="*/ 12 h 13"/>
                  <a:gd name="T18" fmla="*/ 5 w 9"/>
                  <a:gd name="T19" fmla="*/ 11 h 13"/>
                  <a:gd name="T20" fmla="*/ 8 w 9"/>
                  <a:gd name="T21" fmla="*/ 1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3">
                    <a:moveTo>
                      <a:pt x="8" y="11"/>
                    </a:moveTo>
                    <a:cubicBezTo>
                      <a:pt x="8" y="10"/>
                      <a:pt x="8" y="9"/>
                      <a:pt x="8" y="8"/>
                    </a:cubicBezTo>
                    <a:cubicBezTo>
                      <a:pt x="8" y="8"/>
                      <a:pt x="9" y="7"/>
                      <a:pt x="9" y="7"/>
                    </a:cubicBezTo>
                    <a:cubicBezTo>
                      <a:pt x="8" y="6"/>
                      <a:pt x="6" y="9"/>
                      <a:pt x="5" y="7"/>
                    </a:cubicBezTo>
                    <a:cubicBezTo>
                      <a:pt x="5" y="7"/>
                      <a:pt x="6" y="5"/>
                      <a:pt x="6" y="4"/>
                    </a:cubicBezTo>
                    <a:cubicBezTo>
                      <a:pt x="7" y="3"/>
                      <a:pt x="7" y="0"/>
                      <a:pt x="5" y="2"/>
                    </a:cubicBezTo>
                    <a:cubicBezTo>
                      <a:pt x="3" y="3"/>
                      <a:pt x="4" y="5"/>
                      <a:pt x="3" y="7"/>
                    </a:cubicBezTo>
                    <a:cubicBezTo>
                      <a:pt x="3" y="9"/>
                      <a:pt x="0" y="11"/>
                      <a:pt x="0" y="13"/>
                    </a:cubicBezTo>
                    <a:cubicBezTo>
                      <a:pt x="1" y="13"/>
                      <a:pt x="2" y="11"/>
                      <a:pt x="3" y="12"/>
                    </a:cubicBezTo>
                    <a:cubicBezTo>
                      <a:pt x="4" y="12"/>
                      <a:pt x="4" y="12"/>
                      <a:pt x="5" y="11"/>
                    </a:cubicBezTo>
                    <a:cubicBezTo>
                      <a:pt x="6" y="10"/>
                      <a:pt x="7" y="11"/>
                      <a:pt x="8" y="11"/>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951" name="Freeform 4852"/>
              <p:cNvSpPr>
                <a:spLocks/>
              </p:cNvSpPr>
              <p:nvPr/>
            </p:nvSpPr>
            <p:spPr bwMode="auto">
              <a:xfrm>
                <a:off x="4030" y="3831"/>
                <a:ext cx="2" cy="3"/>
              </a:xfrm>
              <a:custGeom>
                <a:avLst/>
                <a:gdLst>
                  <a:gd name="T0" fmla="*/ 5 w 19"/>
                  <a:gd name="T1" fmla="*/ 1 h 25"/>
                  <a:gd name="T2" fmla="*/ 4 w 19"/>
                  <a:gd name="T3" fmla="*/ 0 h 25"/>
                  <a:gd name="T4" fmla="*/ 3 w 19"/>
                  <a:gd name="T5" fmla="*/ 3 h 25"/>
                  <a:gd name="T6" fmla="*/ 1 w 19"/>
                  <a:gd name="T7" fmla="*/ 4 h 25"/>
                  <a:gd name="T8" fmla="*/ 0 w 19"/>
                  <a:gd name="T9" fmla="*/ 7 h 25"/>
                  <a:gd name="T10" fmla="*/ 2 w 19"/>
                  <a:gd name="T11" fmla="*/ 4 h 25"/>
                  <a:gd name="T12" fmla="*/ 3 w 19"/>
                  <a:gd name="T13" fmla="*/ 4 h 25"/>
                  <a:gd name="T14" fmla="*/ 4 w 19"/>
                  <a:gd name="T15" fmla="*/ 6 h 25"/>
                  <a:gd name="T16" fmla="*/ 4 w 19"/>
                  <a:gd name="T17" fmla="*/ 6 h 25"/>
                  <a:gd name="T18" fmla="*/ 6 w 19"/>
                  <a:gd name="T19" fmla="*/ 6 h 25"/>
                  <a:gd name="T20" fmla="*/ 5 w 19"/>
                  <a:gd name="T21" fmla="*/ 8 h 25"/>
                  <a:gd name="T22" fmla="*/ 7 w 19"/>
                  <a:gd name="T23" fmla="*/ 8 h 25"/>
                  <a:gd name="T24" fmla="*/ 7 w 19"/>
                  <a:gd name="T25" fmla="*/ 11 h 25"/>
                  <a:gd name="T26" fmla="*/ 5 w 19"/>
                  <a:gd name="T27" fmla="*/ 10 h 25"/>
                  <a:gd name="T28" fmla="*/ 4 w 19"/>
                  <a:gd name="T29" fmla="*/ 11 h 25"/>
                  <a:gd name="T30" fmla="*/ 2 w 19"/>
                  <a:gd name="T31" fmla="*/ 11 h 25"/>
                  <a:gd name="T32" fmla="*/ 4 w 19"/>
                  <a:gd name="T33" fmla="*/ 12 h 25"/>
                  <a:gd name="T34" fmla="*/ 7 w 19"/>
                  <a:gd name="T35" fmla="*/ 14 h 25"/>
                  <a:gd name="T36" fmla="*/ 11 w 19"/>
                  <a:gd name="T37" fmla="*/ 17 h 25"/>
                  <a:gd name="T38" fmla="*/ 14 w 19"/>
                  <a:gd name="T39" fmla="*/ 22 h 25"/>
                  <a:gd name="T40" fmla="*/ 16 w 19"/>
                  <a:gd name="T41" fmla="*/ 24 h 25"/>
                  <a:gd name="T42" fmla="*/ 17 w 19"/>
                  <a:gd name="T43" fmla="*/ 20 h 25"/>
                  <a:gd name="T44" fmla="*/ 16 w 19"/>
                  <a:gd name="T45" fmla="*/ 18 h 25"/>
                  <a:gd name="T46" fmla="*/ 16 w 19"/>
                  <a:gd name="T47" fmla="*/ 16 h 25"/>
                  <a:gd name="T48" fmla="*/ 19 w 19"/>
                  <a:gd name="T49" fmla="*/ 15 h 25"/>
                  <a:gd name="T50" fmla="*/ 19 w 19"/>
                  <a:gd name="T51" fmla="*/ 14 h 25"/>
                  <a:gd name="T52" fmla="*/ 15 w 19"/>
                  <a:gd name="T53" fmla="*/ 13 h 25"/>
                  <a:gd name="T54" fmla="*/ 14 w 19"/>
                  <a:gd name="T55" fmla="*/ 11 h 25"/>
                  <a:gd name="T56" fmla="*/ 12 w 19"/>
                  <a:gd name="T57" fmla="*/ 10 h 25"/>
                  <a:gd name="T58" fmla="*/ 9 w 19"/>
                  <a:gd name="T59" fmla="*/ 7 h 25"/>
                  <a:gd name="T60" fmla="*/ 9 w 19"/>
                  <a:gd name="T61" fmla="*/ 5 h 25"/>
                  <a:gd name="T62" fmla="*/ 7 w 19"/>
                  <a:gd name="T63" fmla="*/ 4 h 25"/>
                  <a:gd name="T64" fmla="*/ 6 w 19"/>
                  <a:gd name="T65" fmla="*/ 2 h 25"/>
                  <a:gd name="T66" fmla="*/ 5 w 19"/>
                  <a:gd name="T67" fmla="*/ 2 h 25"/>
                  <a:gd name="T68" fmla="*/ 5 w 19"/>
                  <a:gd name="T69" fmla="*/ 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9" h="25">
                    <a:moveTo>
                      <a:pt x="5" y="1"/>
                    </a:moveTo>
                    <a:cubicBezTo>
                      <a:pt x="4" y="1"/>
                      <a:pt x="4" y="0"/>
                      <a:pt x="4" y="0"/>
                    </a:cubicBezTo>
                    <a:cubicBezTo>
                      <a:pt x="3" y="0"/>
                      <a:pt x="3" y="2"/>
                      <a:pt x="3" y="3"/>
                    </a:cubicBezTo>
                    <a:cubicBezTo>
                      <a:pt x="3" y="2"/>
                      <a:pt x="1" y="4"/>
                      <a:pt x="1" y="4"/>
                    </a:cubicBezTo>
                    <a:cubicBezTo>
                      <a:pt x="0" y="5"/>
                      <a:pt x="0" y="6"/>
                      <a:pt x="0" y="7"/>
                    </a:cubicBezTo>
                    <a:cubicBezTo>
                      <a:pt x="2" y="7"/>
                      <a:pt x="1" y="5"/>
                      <a:pt x="2" y="4"/>
                    </a:cubicBezTo>
                    <a:cubicBezTo>
                      <a:pt x="2" y="4"/>
                      <a:pt x="3" y="4"/>
                      <a:pt x="3" y="4"/>
                    </a:cubicBezTo>
                    <a:cubicBezTo>
                      <a:pt x="4" y="5"/>
                      <a:pt x="4" y="5"/>
                      <a:pt x="4" y="6"/>
                    </a:cubicBezTo>
                    <a:cubicBezTo>
                      <a:pt x="4" y="6"/>
                      <a:pt x="4" y="6"/>
                      <a:pt x="4" y="6"/>
                    </a:cubicBezTo>
                    <a:cubicBezTo>
                      <a:pt x="5" y="5"/>
                      <a:pt x="6" y="5"/>
                      <a:pt x="6" y="6"/>
                    </a:cubicBezTo>
                    <a:cubicBezTo>
                      <a:pt x="6" y="7"/>
                      <a:pt x="4" y="7"/>
                      <a:pt x="5" y="8"/>
                    </a:cubicBezTo>
                    <a:cubicBezTo>
                      <a:pt x="6" y="8"/>
                      <a:pt x="7" y="8"/>
                      <a:pt x="7" y="8"/>
                    </a:cubicBezTo>
                    <a:cubicBezTo>
                      <a:pt x="8" y="9"/>
                      <a:pt x="7" y="11"/>
                      <a:pt x="7" y="11"/>
                    </a:cubicBezTo>
                    <a:cubicBezTo>
                      <a:pt x="6" y="10"/>
                      <a:pt x="7" y="9"/>
                      <a:pt x="5" y="10"/>
                    </a:cubicBezTo>
                    <a:cubicBezTo>
                      <a:pt x="5" y="10"/>
                      <a:pt x="5" y="10"/>
                      <a:pt x="4" y="11"/>
                    </a:cubicBezTo>
                    <a:cubicBezTo>
                      <a:pt x="3" y="11"/>
                      <a:pt x="3" y="11"/>
                      <a:pt x="2" y="11"/>
                    </a:cubicBezTo>
                    <a:cubicBezTo>
                      <a:pt x="3" y="11"/>
                      <a:pt x="3" y="12"/>
                      <a:pt x="4" y="12"/>
                    </a:cubicBezTo>
                    <a:cubicBezTo>
                      <a:pt x="5" y="13"/>
                      <a:pt x="6" y="13"/>
                      <a:pt x="7" y="14"/>
                    </a:cubicBezTo>
                    <a:cubicBezTo>
                      <a:pt x="8" y="15"/>
                      <a:pt x="9" y="16"/>
                      <a:pt x="11" y="17"/>
                    </a:cubicBezTo>
                    <a:cubicBezTo>
                      <a:pt x="13" y="19"/>
                      <a:pt x="14" y="20"/>
                      <a:pt x="14" y="22"/>
                    </a:cubicBezTo>
                    <a:cubicBezTo>
                      <a:pt x="15" y="23"/>
                      <a:pt x="15" y="25"/>
                      <a:pt x="16" y="24"/>
                    </a:cubicBezTo>
                    <a:cubicBezTo>
                      <a:pt x="15" y="23"/>
                      <a:pt x="16" y="21"/>
                      <a:pt x="17" y="20"/>
                    </a:cubicBezTo>
                    <a:cubicBezTo>
                      <a:pt x="17" y="19"/>
                      <a:pt x="17" y="19"/>
                      <a:pt x="16" y="18"/>
                    </a:cubicBezTo>
                    <a:cubicBezTo>
                      <a:pt x="16" y="17"/>
                      <a:pt x="15" y="17"/>
                      <a:pt x="16" y="16"/>
                    </a:cubicBezTo>
                    <a:cubicBezTo>
                      <a:pt x="17" y="16"/>
                      <a:pt x="18" y="16"/>
                      <a:pt x="19" y="15"/>
                    </a:cubicBezTo>
                    <a:cubicBezTo>
                      <a:pt x="19" y="15"/>
                      <a:pt x="19" y="14"/>
                      <a:pt x="19" y="14"/>
                    </a:cubicBezTo>
                    <a:cubicBezTo>
                      <a:pt x="19" y="12"/>
                      <a:pt x="16" y="14"/>
                      <a:pt x="15" y="13"/>
                    </a:cubicBezTo>
                    <a:cubicBezTo>
                      <a:pt x="15" y="13"/>
                      <a:pt x="14" y="12"/>
                      <a:pt x="14" y="11"/>
                    </a:cubicBezTo>
                    <a:cubicBezTo>
                      <a:pt x="13" y="11"/>
                      <a:pt x="13" y="10"/>
                      <a:pt x="12" y="10"/>
                    </a:cubicBezTo>
                    <a:cubicBezTo>
                      <a:pt x="11" y="9"/>
                      <a:pt x="9" y="9"/>
                      <a:pt x="9" y="7"/>
                    </a:cubicBezTo>
                    <a:cubicBezTo>
                      <a:pt x="9" y="6"/>
                      <a:pt x="9" y="6"/>
                      <a:pt x="9" y="5"/>
                    </a:cubicBezTo>
                    <a:cubicBezTo>
                      <a:pt x="8" y="4"/>
                      <a:pt x="8" y="4"/>
                      <a:pt x="7" y="4"/>
                    </a:cubicBezTo>
                    <a:cubicBezTo>
                      <a:pt x="7" y="3"/>
                      <a:pt x="6" y="2"/>
                      <a:pt x="6" y="2"/>
                    </a:cubicBezTo>
                    <a:cubicBezTo>
                      <a:pt x="6" y="1"/>
                      <a:pt x="5" y="2"/>
                      <a:pt x="5" y="2"/>
                    </a:cubicBezTo>
                    <a:cubicBezTo>
                      <a:pt x="5" y="1"/>
                      <a:pt x="4" y="1"/>
                      <a:pt x="5" y="1"/>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952" name="Freeform 4853"/>
              <p:cNvSpPr>
                <a:spLocks/>
              </p:cNvSpPr>
              <p:nvPr/>
            </p:nvSpPr>
            <p:spPr bwMode="auto">
              <a:xfrm>
                <a:off x="4032" y="3830"/>
                <a:ext cx="0" cy="2"/>
              </a:xfrm>
              <a:custGeom>
                <a:avLst/>
                <a:gdLst>
                  <a:gd name="T0" fmla="*/ 2 w 5"/>
                  <a:gd name="T1" fmla="*/ 4 h 9"/>
                  <a:gd name="T2" fmla="*/ 0 w 5"/>
                  <a:gd name="T3" fmla="*/ 0 h 9"/>
                  <a:gd name="T4" fmla="*/ 0 w 5"/>
                  <a:gd name="T5" fmla="*/ 0 h 9"/>
                  <a:gd name="T6" fmla="*/ 3 w 5"/>
                  <a:gd name="T7" fmla="*/ 9 h 9"/>
                  <a:gd name="T8" fmla="*/ 2 w 5"/>
                  <a:gd name="T9" fmla="*/ 4 h 9"/>
                </a:gdLst>
                <a:ahLst/>
                <a:cxnLst>
                  <a:cxn ang="0">
                    <a:pos x="T0" y="T1"/>
                  </a:cxn>
                  <a:cxn ang="0">
                    <a:pos x="T2" y="T3"/>
                  </a:cxn>
                  <a:cxn ang="0">
                    <a:pos x="T4" y="T5"/>
                  </a:cxn>
                  <a:cxn ang="0">
                    <a:pos x="T6" y="T7"/>
                  </a:cxn>
                  <a:cxn ang="0">
                    <a:pos x="T8" y="T9"/>
                  </a:cxn>
                </a:cxnLst>
                <a:rect l="0" t="0" r="r" b="b"/>
                <a:pathLst>
                  <a:path w="5" h="9">
                    <a:moveTo>
                      <a:pt x="2" y="4"/>
                    </a:moveTo>
                    <a:cubicBezTo>
                      <a:pt x="2" y="3"/>
                      <a:pt x="1" y="1"/>
                      <a:pt x="0" y="0"/>
                    </a:cubicBezTo>
                    <a:cubicBezTo>
                      <a:pt x="0" y="0"/>
                      <a:pt x="0" y="0"/>
                      <a:pt x="0" y="0"/>
                    </a:cubicBezTo>
                    <a:cubicBezTo>
                      <a:pt x="0" y="3"/>
                      <a:pt x="1" y="6"/>
                      <a:pt x="3" y="9"/>
                    </a:cubicBezTo>
                    <a:cubicBezTo>
                      <a:pt x="5" y="7"/>
                      <a:pt x="3" y="5"/>
                      <a:pt x="2" y="4"/>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953" name="Freeform 4854"/>
              <p:cNvSpPr>
                <a:spLocks/>
              </p:cNvSpPr>
              <p:nvPr/>
            </p:nvSpPr>
            <p:spPr bwMode="auto">
              <a:xfrm>
                <a:off x="4031" y="3839"/>
                <a:ext cx="1" cy="1"/>
              </a:xfrm>
              <a:custGeom>
                <a:avLst/>
                <a:gdLst>
                  <a:gd name="T0" fmla="*/ 4 w 10"/>
                  <a:gd name="T1" fmla="*/ 0 h 5"/>
                  <a:gd name="T2" fmla="*/ 0 w 10"/>
                  <a:gd name="T3" fmla="*/ 0 h 5"/>
                  <a:gd name="T4" fmla="*/ 3 w 10"/>
                  <a:gd name="T5" fmla="*/ 2 h 5"/>
                  <a:gd name="T6" fmla="*/ 6 w 10"/>
                  <a:gd name="T7" fmla="*/ 3 h 5"/>
                  <a:gd name="T8" fmla="*/ 7 w 10"/>
                  <a:gd name="T9" fmla="*/ 5 h 5"/>
                  <a:gd name="T10" fmla="*/ 10 w 10"/>
                  <a:gd name="T11" fmla="*/ 4 h 5"/>
                  <a:gd name="T12" fmla="*/ 8 w 10"/>
                  <a:gd name="T13" fmla="*/ 1 h 5"/>
                  <a:gd name="T14" fmla="*/ 4 w 10"/>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5">
                    <a:moveTo>
                      <a:pt x="4" y="0"/>
                    </a:moveTo>
                    <a:cubicBezTo>
                      <a:pt x="3" y="0"/>
                      <a:pt x="1" y="0"/>
                      <a:pt x="0" y="0"/>
                    </a:cubicBezTo>
                    <a:cubicBezTo>
                      <a:pt x="0" y="1"/>
                      <a:pt x="2" y="1"/>
                      <a:pt x="3" y="2"/>
                    </a:cubicBezTo>
                    <a:cubicBezTo>
                      <a:pt x="4" y="2"/>
                      <a:pt x="5" y="3"/>
                      <a:pt x="6" y="3"/>
                    </a:cubicBezTo>
                    <a:cubicBezTo>
                      <a:pt x="7" y="4"/>
                      <a:pt x="7" y="4"/>
                      <a:pt x="7" y="5"/>
                    </a:cubicBezTo>
                    <a:cubicBezTo>
                      <a:pt x="8" y="5"/>
                      <a:pt x="9" y="5"/>
                      <a:pt x="10" y="4"/>
                    </a:cubicBezTo>
                    <a:cubicBezTo>
                      <a:pt x="10" y="3"/>
                      <a:pt x="8" y="3"/>
                      <a:pt x="8" y="1"/>
                    </a:cubicBezTo>
                    <a:cubicBezTo>
                      <a:pt x="6" y="2"/>
                      <a:pt x="5" y="0"/>
                      <a:pt x="4" y="0"/>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954" name="Freeform 4855"/>
              <p:cNvSpPr>
                <a:spLocks/>
              </p:cNvSpPr>
              <p:nvPr/>
            </p:nvSpPr>
            <p:spPr bwMode="auto">
              <a:xfrm>
                <a:off x="4034" y="3837"/>
                <a:ext cx="0" cy="1"/>
              </a:xfrm>
              <a:custGeom>
                <a:avLst/>
                <a:gdLst>
                  <a:gd name="T0" fmla="*/ 1 w 2"/>
                  <a:gd name="T1" fmla="*/ 1 h 4"/>
                  <a:gd name="T2" fmla="*/ 1 w 2"/>
                  <a:gd name="T3" fmla="*/ 3 h 4"/>
                  <a:gd name="T4" fmla="*/ 1 w 2"/>
                  <a:gd name="T5" fmla="*/ 1 h 4"/>
                </a:gdLst>
                <a:ahLst/>
                <a:cxnLst>
                  <a:cxn ang="0">
                    <a:pos x="T0" y="T1"/>
                  </a:cxn>
                  <a:cxn ang="0">
                    <a:pos x="T2" y="T3"/>
                  </a:cxn>
                  <a:cxn ang="0">
                    <a:pos x="T4" y="T5"/>
                  </a:cxn>
                </a:cxnLst>
                <a:rect l="0" t="0" r="r" b="b"/>
                <a:pathLst>
                  <a:path w="2" h="4">
                    <a:moveTo>
                      <a:pt x="1" y="1"/>
                    </a:moveTo>
                    <a:cubicBezTo>
                      <a:pt x="0" y="2"/>
                      <a:pt x="0" y="4"/>
                      <a:pt x="1" y="3"/>
                    </a:cubicBezTo>
                    <a:cubicBezTo>
                      <a:pt x="2" y="2"/>
                      <a:pt x="2" y="0"/>
                      <a:pt x="1" y="1"/>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955" name="Freeform 4856"/>
              <p:cNvSpPr>
                <a:spLocks/>
              </p:cNvSpPr>
              <p:nvPr/>
            </p:nvSpPr>
            <p:spPr bwMode="auto">
              <a:xfrm>
                <a:off x="4027" y="3832"/>
                <a:ext cx="4" cy="5"/>
              </a:xfrm>
              <a:custGeom>
                <a:avLst/>
                <a:gdLst>
                  <a:gd name="T0" fmla="*/ 31 w 32"/>
                  <a:gd name="T1" fmla="*/ 33 h 35"/>
                  <a:gd name="T2" fmla="*/ 32 w 32"/>
                  <a:gd name="T3" fmla="*/ 26 h 35"/>
                  <a:gd name="T4" fmla="*/ 31 w 32"/>
                  <a:gd name="T5" fmla="*/ 22 h 35"/>
                  <a:gd name="T6" fmla="*/ 30 w 32"/>
                  <a:gd name="T7" fmla="*/ 19 h 35"/>
                  <a:gd name="T8" fmla="*/ 29 w 32"/>
                  <a:gd name="T9" fmla="*/ 17 h 35"/>
                  <a:gd name="T10" fmla="*/ 25 w 32"/>
                  <a:gd name="T11" fmla="*/ 13 h 35"/>
                  <a:gd name="T12" fmla="*/ 23 w 32"/>
                  <a:gd name="T13" fmla="*/ 10 h 35"/>
                  <a:gd name="T14" fmla="*/ 22 w 32"/>
                  <a:gd name="T15" fmla="*/ 9 h 35"/>
                  <a:gd name="T16" fmla="*/ 18 w 32"/>
                  <a:gd name="T17" fmla="*/ 6 h 35"/>
                  <a:gd name="T18" fmla="*/ 13 w 32"/>
                  <a:gd name="T19" fmla="*/ 3 h 35"/>
                  <a:gd name="T20" fmla="*/ 7 w 32"/>
                  <a:gd name="T21" fmla="*/ 0 h 35"/>
                  <a:gd name="T22" fmla="*/ 8 w 32"/>
                  <a:gd name="T23" fmla="*/ 2 h 35"/>
                  <a:gd name="T24" fmla="*/ 9 w 32"/>
                  <a:gd name="T25" fmla="*/ 4 h 35"/>
                  <a:gd name="T26" fmla="*/ 7 w 32"/>
                  <a:gd name="T27" fmla="*/ 5 h 35"/>
                  <a:gd name="T28" fmla="*/ 6 w 32"/>
                  <a:gd name="T29" fmla="*/ 3 h 35"/>
                  <a:gd name="T30" fmla="*/ 5 w 32"/>
                  <a:gd name="T31" fmla="*/ 2 h 35"/>
                  <a:gd name="T32" fmla="*/ 5 w 32"/>
                  <a:gd name="T33" fmla="*/ 3 h 35"/>
                  <a:gd name="T34" fmla="*/ 5 w 32"/>
                  <a:gd name="T35" fmla="*/ 4 h 35"/>
                  <a:gd name="T36" fmla="*/ 4 w 32"/>
                  <a:gd name="T37" fmla="*/ 8 h 35"/>
                  <a:gd name="T38" fmla="*/ 3 w 32"/>
                  <a:gd name="T39" fmla="*/ 10 h 35"/>
                  <a:gd name="T40" fmla="*/ 1 w 32"/>
                  <a:gd name="T41" fmla="*/ 11 h 35"/>
                  <a:gd name="T42" fmla="*/ 1 w 32"/>
                  <a:gd name="T43" fmla="*/ 15 h 35"/>
                  <a:gd name="T44" fmla="*/ 0 w 32"/>
                  <a:gd name="T45" fmla="*/ 18 h 35"/>
                  <a:gd name="T46" fmla="*/ 1 w 32"/>
                  <a:gd name="T47" fmla="*/ 19 h 35"/>
                  <a:gd name="T48" fmla="*/ 2 w 32"/>
                  <a:gd name="T49" fmla="*/ 20 h 35"/>
                  <a:gd name="T50" fmla="*/ 4 w 32"/>
                  <a:gd name="T51" fmla="*/ 21 h 35"/>
                  <a:gd name="T52" fmla="*/ 6 w 32"/>
                  <a:gd name="T53" fmla="*/ 23 h 35"/>
                  <a:gd name="T54" fmla="*/ 6 w 32"/>
                  <a:gd name="T55" fmla="*/ 25 h 35"/>
                  <a:gd name="T56" fmla="*/ 8 w 32"/>
                  <a:gd name="T57" fmla="*/ 26 h 35"/>
                  <a:gd name="T58" fmla="*/ 9 w 32"/>
                  <a:gd name="T59" fmla="*/ 29 h 35"/>
                  <a:gd name="T60" fmla="*/ 11 w 32"/>
                  <a:gd name="T61" fmla="*/ 31 h 35"/>
                  <a:gd name="T62" fmla="*/ 12 w 32"/>
                  <a:gd name="T63" fmla="*/ 27 h 35"/>
                  <a:gd name="T64" fmla="*/ 15 w 32"/>
                  <a:gd name="T65" fmla="*/ 24 h 35"/>
                  <a:gd name="T66" fmla="*/ 18 w 32"/>
                  <a:gd name="T67" fmla="*/ 25 h 35"/>
                  <a:gd name="T68" fmla="*/ 24 w 32"/>
                  <a:gd name="T69" fmla="*/ 24 h 35"/>
                  <a:gd name="T70" fmla="*/ 29 w 32"/>
                  <a:gd name="T71" fmla="*/ 26 h 35"/>
                  <a:gd name="T72" fmla="*/ 31 w 32"/>
                  <a:gd name="T73" fmla="*/ 29 h 35"/>
                  <a:gd name="T74" fmla="*/ 29 w 32"/>
                  <a:gd name="T75" fmla="*/ 32 h 35"/>
                  <a:gd name="T76" fmla="*/ 29 w 32"/>
                  <a:gd name="T77" fmla="*/ 34 h 35"/>
                  <a:gd name="T78" fmla="*/ 31 w 32"/>
                  <a:gd name="T79" fmla="*/ 33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 h="35">
                    <a:moveTo>
                      <a:pt x="31" y="33"/>
                    </a:moveTo>
                    <a:cubicBezTo>
                      <a:pt x="32" y="31"/>
                      <a:pt x="32" y="28"/>
                      <a:pt x="32" y="26"/>
                    </a:cubicBezTo>
                    <a:cubicBezTo>
                      <a:pt x="32" y="25"/>
                      <a:pt x="32" y="23"/>
                      <a:pt x="31" y="22"/>
                    </a:cubicBezTo>
                    <a:cubicBezTo>
                      <a:pt x="31" y="21"/>
                      <a:pt x="30" y="20"/>
                      <a:pt x="30" y="19"/>
                    </a:cubicBezTo>
                    <a:cubicBezTo>
                      <a:pt x="30" y="18"/>
                      <a:pt x="30" y="17"/>
                      <a:pt x="29" y="17"/>
                    </a:cubicBezTo>
                    <a:cubicBezTo>
                      <a:pt x="28" y="15"/>
                      <a:pt x="26" y="14"/>
                      <a:pt x="25" y="13"/>
                    </a:cubicBezTo>
                    <a:cubicBezTo>
                      <a:pt x="25" y="13"/>
                      <a:pt x="24" y="11"/>
                      <a:pt x="23" y="10"/>
                    </a:cubicBezTo>
                    <a:cubicBezTo>
                      <a:pt x="23" y="10"/>
                      <a:pt x="23" y="9"/>
                      <a:pt x="22" y="9"/>
                    </a:cubicBezTo>
                    <a:cubicBezTo>
                      <a:pt x="21" y="8"/>
                      <a:pt x="19" y="7"/>
                      <a:pt x="18" y="6"/>
                    </a:cubicBezTo>
                    <a:cubicBezTo>
                      <a:pt x="16" y="6"/>
                      <a:pt x="15" y="4"/>
                      <a:pt x="13" y="3"/>
                    </a:cubicBezTo>
                    <a:cubicBezTo>
                      <a:pt x="11" y="2"/>
                      <a:pt x="9" y="1"/>
                      <a:pt x="7" y="0"/>
                    </a:cubicBezTo>
                    <a:cubicBezTo>
                      <a:pt x="7" y="1"/>
                      <a:pt x="8" y="1"/>
                      <a:pt x="8" y="2"/>
                    </a:cubicBezTo>
                    <a:cubicBezTo>
                      <a:pt x="9" y="2"/>
                      <a:pt x="9" y="3"/>
                      <a:pt x="9" y="4"/>
                    </a:cubicBezTo>
                    <a:cubicBezTo>
                      <a:pt x="8" y="5"/>
                      <a:pt x="8" y="5"/>
                      <a:pt x="7" y="5"/>
                    </a:cubicBezTo>
                    <a:cubicBezTo>
                      <a:pt x="6" y="4"/>
                      <a:pt x="7" y="4"/>
                      <a:pt x="6" y="3"/>
                    </a:cubicBezTo>
                    <a:cubicBezTo>
                      <a:pt x="6" y="2"/>
                      <a:pt x="6" y="2"/>
                      <a:pt x="5" y="2"/>
                    </a:cubicBezTo>
                    <a:cubicBezTo>
                      <a:pt x="5" y="2"/>
                      <a:pt x="5" y="3"/>
                      <a:pt x="5" y="3"/>
                    </a:cubicBezTo>
                    <a:cubicBezTo>
                      <a:pt x="5" y="4"/>
                      <a:pt x="5" y="4"/>
                      <a:pt x="5" y="4"/>
                    </a:cubicBezTo>
                    <a:cubicBezTo>
                      <a:pt x="3" y="6"/>
                      <a:pt x="5" y="6"/>
                      <a:pt x="4" y="8"/>
                    </a:cubicBezTo>
                    <a:cubicBezTo>
                      <a:pt x="3" y="8"/>
                      <a:pt x="4" y="9"/>
                      <a:pt x="3" y="10"/>
                    </a:cubicBezTo>
                    <a:cubicBezTo>
                      <a:pt x="2" y="11"/>
                      <a:pt x="1" y="11"/>
                      <a:pt x="1" y="11"/>
                    </a:cubicBezTo>
                    <a:cubicBezTo>
                      <a:pt x="0" y="12"/>
                      <a:pt x="1" y="14"/>
                      <a:pt x="1" y="15"/>
                    </a:cubicBezTo>
                    <a:cubicBezTo>
                      <a:pt x="1" y="16"/>
                      <a:pt x="0" y="17"/>
                      <a:pt x="0" y="18"/>
                    </a:cubicBezTo>
                    <a:cubicBezTo>
                      <a:pt x="0" y="18"/>
                      <a:pt x="1" y="18"/>
                      <a:pt x="1" y="19"/>
                    </a:cubicBezTo>
                    <a:cubicBezTo>
                      <a:pt x="2" y="19"/>
                      <a:pt x="2" y="20"/>
                      <a:pt x="2" y="20"/>
                    </a:cubicBezTo>
                    <a:cubicBezTo>
                      <a:pt x="3" y="21"/>
                      <a:pt x="4" y="21"/>
                      <a:pt x="4" y="21"/>
                    </a:cubicBezTo>
                    <a:cubicBezTo>
                      <a:pt x="5" y="22"/>
                      <a:pt x="5" y="22"/>
                      <a:pt x="6" y="23"/>
                    </a:cubicBezTo>
                    <a:cubicBezTo>
                      <a:pt x="6" y="24"/>
                      <a:pt x="6" y="24"/>
                      <a:pt x="6" y="25"/>
                    </a:cubicBezTo>
                    <a:cubicBezTo>
                      <a:pt x="7" y="25"/>
                      <a:pt x="7" y="25"/>
                      <a:pt x="8" y="26"/>
                    </a:cubicBezTo>
                    <a:cubicBezTo>
                      <a:pt x="8" y="27"/>
                      <a:pt x="8" y="28"/>
                      <a:pt x="9" y="29"/>
                    </a:cubicBezTo>
                    <a:cubicBezTo>
                      <a:pt x="9" y="30"/>
                      <a:pt x="10" y="33"/>
                      <a:pt x="11" y="31"/>
                    </a:cubicBezTo>
                    <a:cubicBezTo>
                      <a:pt x="12" y="31"/>
                      <a:pt x="12" y="28"/>
                      <a:pt x="12" y="27"/>
                    </a:cubicBezTo>
                    <a:cubicBezTo>
                      <a:pt x="13" y="26"/>
                      <a:pt x="13" y="25"/>
                      <a:pt x="15" y="24"/>
                    </a:cubicBezTo>
                    <a:cubicBezTo>
                      <a:pt x="17" y="24"/>
                      <a:pt x="17" y="25"/>
                      <a:pt x="18" y="25"/>
                    </a:cubicBezTo>
                    <a:cubicBezTo>
                      <a:pt x="20" y="26"/>
                      <a:pt x="22" y="24"/>
                      <a:pt x="24" y="24"/>
                    </a:cubicBezTo>
                    <a:cubicBezTo>
                      <a:pt x="25" y="23"/>
                      <a:pt x="28" y="24"/>
                      <a:pt x="29" y="26"/>
                    </a:cubicBezTo>
                    <a:cubicBezTo>
                      <a:pt x="30" y="27"/>
                      <a:pt x="31" y="28"/>
                      <a:pt x="31" y="29"/>
                    </a:cubicBezTo>
                    <a:cubicBezTo>
                      <a:pt x="31" y="31"/>
                      <a:pt x="30" y="31"/>
                      <a:pt x="29" y="32"/>
                    </a:cubicBezTo>
                    <a:cubicBezTo>
                      <a:pt x="29" y="33"/>
                      <a:pt x="29" y="34"/>
                      <a:pt x="29" y="34"/>
                    </a:cubicBezTo>
                    <a:cubicBezTo>
                      <a:pt x="30" y="35"/>
                      <a:pt x="31" y="33"/>
                      <a:pt x="31" y="33"/>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956" name="Freeform 4857"/>
              <p:cNvSpPr>
                <a:spLocks/>
              </p:cNvSpPr>
              <p:nvPr/>
            </p:nvSpPr>
            <p:spPr bwMode="auto">
              <a:xfrm>
                <a:off x="4021" y="3833"/>
                <a:ext cx="7" cy="11"/>
              </a:xfrm>
              <a:custGeom>
                <a:avLst/>
                <a:gdLst>
                  <a:gd name="T0" fmla="*/ 52 w 58"/>
                  <a:gd name="T1" fmla="*/ 23 h 79"/>
                  <a:gd name="T2" fmla="*/ 47 w 58"/>
                  <a:gd name="T3" fmla="*/ 16 h 79"/>
                  <a:gd name="T4" fmla="*/ 44 w 58"/>
                  <a:gd name="T5" fmla="*/ 12 h 79"/>
                  <a:gd name="T6" fmla="*/ 36 w 58"/>
                  <a:gd name="T7" fmla="*/ 7 h 79"/>
                  <a:gd name="T8" fmla="*/ 30 w 58"/>
                  <a:gd name="T9" fmla="*/ 2 h 79"/>
                  <a:gd name="T10" fmla="*/ 20 w 58"/>
                  <a:gd name="T11" fmla="*/ 4 h 79"/>
                  <a:gd name="T12" fmla="*/ 20 w 58"/>
                  <a:gd name="T13" fmla="*/ 11 h 79"/>
                  <a:gd name="T14" fmla="*/ 27 w 58"/>
                  <a:gd name="T15" fmla="*/ 13 h 79"/>
                  <a:gd name="T16" fmla="*/ 34 w 58"/>
                  <a:gd name="T17" fmla="*/ 15 h 79"/>
                  <a:gd name="T18" fmla="*/ 38 w 58"/>
                  <a:gd name="T19" fmla="*/ 20 h 79"/>
                  <a:gd name="T20" fmla="*/ 39 w 58"/>
                  <a:gd name="T21" fmla="*/ 24 h 79"/>
                  <a:gd name="T22" fmla="*/ 43 w 58"/>
                  <a:gd name="T23" fmla="*/ 22 h 79"/>
                  <a:gd name="T24" fmla="*/ 49 w 58"/>
                  <a:gd name="T25" fmla="*/ 23 h 79"/>
                  <a:gd name="T26" fmla="*/ 49 w 58"/>
                  <a:gd name="T27" fmla="*/ 27 h 79"/>
                  <a:gd name="T28" fmla="*/ 47 w 58"/>
                  <a:gd name="T29" fmla="*/ 31 h 79"/>
                  <a:gd name="T30" fmla="*/ 50 w 58"/>
                  <a:gd name="T31" fmla="*/ 32 h 79"/>
                  <a:gd name="T32" fmla="*/ 53 w 58"/>
                  <a:gd name="T33" fmla="*/ 38 h 79"/>
                  <a:gd name="T34" fmla="*/ 39 w 58"/>
                  <a:gd name="T35" fmla="*/ 40 h 79"/>
                  <a:gd name="T36" fmla="*/ 42 w 58"/>
                  <a:gd name="T37" fmla="*/ 39 h 79"/>
                  <a:gd name="T38" fmla="*/ 38 w 58"/>
                  <a:gd name="T39" fmla="*/ 37 h 79"/>
                  <a:gd name="T40" fmla="*/ 32 w 58"/>
                  <a:gd name="T41" fmla="*/ 32 h 79"/>
                  <a:gd name="T42" fmla="*/ 24 w 58"/>
                  <a:gd name="T43" fmla="*/ 30 h 79"/>
                  <a:gd name="T44" fmla="*/ 20 w 58"/>
                  <a:gd name="T45" fmla="*/ 24 h 79"/>
                  <a:gd name="T46" fmla="*/ 18 w 58"/>
                  <a:gd name="T47" fmla="*/ 18 h 79"/>
                  <a:gd name="T48" fmla="*/ 16 w 58"/>
                  <a:gd name="T49" fmla="*/ 16 h 79"/>
                  <a:gd name="T50" fmla="*/ 14 w 58"/>
                  <a:gd name="T51" fmla="*/ 18 h 79"/>
                  <a:gd name="T52" fmla="*/ 18 w 58"/>
                  <a:gd name="T53" fmla="*/ 27 h 79"/>
                  <a:gd name="T54" fmla="*/ 17 w 58"/>
                  <a:gd name="T55" fmla="*/ 29 h 79"/>
                  <a:gd name="T56" fmla="*/ 25 w 58"/>
                  <a:gd name="T57" fmla="*/ 34 h 79"/>
                  <a:gd name="T58" fmla="*/ 28 w 58"/>
                  <a:gd name="T59" fmla="*/ 32 h 79"/>
                  <a:gd name="T60" fmla="*/ 33 w 58"/>
                  <a:gd name="T61" fmla="*/ 37 h 79"/>
                  <a:gd name="T62" fmla="*/ 37 w 58"/>
                  <a:gd name="T63" fmla="*/ 43 h 79"/>
                  <a:gd name="T64" fmla="*/ 32 w 58"/>
                  <a:gd name="T65" fmla="*/ 44 h 79"/>
                  <a:gd name="T66" fmla="*/ 27 w 58"/>
                  <a:gd name="T67" fmla="*/ 46 h 79"/>
                  <a:gd name="T68" fmla="*/ 36 w 58"/>
                  <a:gd name="T69" fmla="*/ 46 h 79"/>
                  <a:gd name="T70" fmla="*/ 34 w 58"/>
                  <a:gd name="T71" fmla="*/ 52 h 79"/>
                  <a:gd name="T72" fmla="*/ 28 w 58"/>
                  <a:gd name="T73" fmla="*/ 54 h 79"/>
                  <a:gd name="T74" fmla="*/ 24 w 58"/>
                  <a:gd name="T75" fmla="*/ 57 h 79"/>
                  <a:gd name="T76" fmla="*/ 22 w 58"/>
                  <a:gd name="T77" fmla="*/ 60 h 79"/>
                  <a:gd name="T78" fmla="*/ 11 w 58"/>
                  <a:gd name="T79" fmla="*/ 63 h 79"/>
                  <a:gd name="T80" fmla="*/ 8 w 58"/>
                  <a:gd name="T81" fmla="*/ 64 h 79"/>
                  <a:gd name="T82" fmla="*/ 8 w 58"/>
                  <a:gd name="T83" fmla="*/ 66 h 79"/>
                  <a:gd name="T84" fmla="*/ 8 w 58"/>
                  <a:gd name="T85" fmla="*/ 71 h 79"/>
                  <a:gd name="T86" fmla="*/ 2 w 58"/>
                  <a:gd name="T87" fmla="*/ 74 h 79"/>
                  <a:gd name="T88" fmla="*/ 2 w 58"/>
                  <a:gd name="T89" fmla="*/ 78 h 79"/>
                  <a:gd name="T90" fmla="*/ 11 w 58"/>
                  <a:gd name="T91" fmla="*/ 71 h 79"/>
                  <a:gd name="T92" fmla="*/ 23 w 58"/>
                  <a:gd name="T93" fmla="*/ 64 h 79"/>
                  <a:gd name="T94" fmla="*/ 33 w 58"/>
                  <a:gd name="T95" fmla="*/ 57 h 79"/>
                  <a:gd name="T96" fmla="*/ 43 w 58"/>
                  <a:gd name="T97" fmla="*/ 52 h 79"/>
                  <a:gd name="T98" fmla="*/ 51 w 58"/>
                  <a:gd name="T99" fmla="*/ 47 h 79"/>
                  <a:gd name="T100" fmla="*/ 57 w 58"/>
                  <a:gd name="T101" fmla="*/ 4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8" h="79">
                    <a:moveTo>
                      <a:pt x="57" y="28"/>
                    </a:moveTo>
                    <a:cubicBezTo>
                      <a:pt x="56" y="28"/>
                      <a:pt x="55" y="27"/>
                      <a:pt x="55" y="26"/>
                    </a:cubicBezTo>
                    <a:cubicBezTo>
                      <a:pt x="54" y="25"/>
                      <a:pt x="53" y="24"/>
                      <a:pt x="52" y="23"/>
                    </a:cubicBezTo>
                    <a:cubicBezTo>
                      <a:pt x="52" y="22"/>
                      <a:pt x="52" y="21"/>
                      <a:pt x="51" y="20"/>
                    </a:cubicBezTo>
                    <a:cubicBezTo>
                      <a:pt x="49" y="20"/>
                      <a:pt x="49" y="20"/>
                      <a:pt x="48" y="18"/>
                    </a:cubicBezTo>
                    <a:cubicBezTo>
                      <a:pt x="48" y="18"/>
                      <a:pt x="48" y="17"/>
                      <a:pt x="47" y="16"/>
                    </a:cubicBezTo>
                    <a:cubicBezTo>
                      <a:pt x="47" y="16"/>
                      <a:pt x="46" y="15"/>
                      <a:pt x="46" y="15"/>
                    </a:cubicBezTo>
                    <a:cubicBezTo>
                      <a:pt x="46" y="14"/>
                      <a:pt x="46" y="13"/>
                      <a:pt x="46" y="13"/>
                    </a:cubicBezTo>
                    <a:cubicBezTo>
                      <a:pt x="45" y="12"/>
                      <a:pt x="45" y="12"/>
                      <a:pt x="44" y="12"/>
                    </a:cubicBezTo>
                    <a:cubicBezTo>
                      <a:pt x="44" y="11"/>
                      <a:pt x="44" y="11"/>
                      <a:pt x="43" y="11"/>
                    </a:cubicBezTo>
                    <a:cubicBezTo>
                      <a:pt x="43" y="10"/>
                      <a:pt x="42" y="9"/>
                      <a:pt x="41" y="9"/>
                    </a:cubicBezTo>
                    <a:cubicBezTo>
                      <a:pt x="39" y="8"/>
                      <a:pt x="38" y="7"/>
                      <a:pt x="36" y="7"/>
                    </a:cubicBezTo>
                    <a:cubicBezTo>
                      <a:pt x="35" y="6"/>
                      <a:pt x="34" y="6"/>
                      <a:pt x="33" y="5"/>
                    </a:cubicBezTo>
                    <a:cubicBezTo>
                      <a:pt x="33" y="5"/>
                      <a:pt x="33" y="4"/>
                      <a:pt x="33" y="4"/>
                    </a:cubicBezTo>
                    <a:cubicBezTo>
                      <a:pt x="33" y="3"/>
                      <a:pt x="31" y="2"/>
                      <a:pt x="30" y="2"/>
                    </a:cubicBezTo>
                    <a:cubicBezTo>
                      <a:pt x="29" y="1"/>
                      <a:pt x="28" y="1"/>
                      <a:pt x="27" y="1"/>
                    </a:cubicBezTo>
                    <a:cubicBezTo>
                      <a:pt x="26" y="1"/>
                      <a:pt x="25" y="0"/>
                      <a:pt x="24" y="0"/>
                    </a:cubicBezTo>
                    <a:cubicBezTo>
                      <a:pt x="22" y="0"/>
                      <a:pt x="20" y="2"/>
                      <a:pt x="20" y="4"/>
                    </a:cubicBezTo>
                    <a:cubicBezTo>
                      <a:pt x="19" y="5"/>
                      <a:pt x="20" y="5"/>
                      <a:pt x="20" y="6"/>
                    </a:cubicBezTo>
                    <a:cubicBezTo>
                      <a:pt x="20" y="7"/>
                      <a:pt x="19" y="7"/>
                      <a:pt x="19" y="9"/>
                    </a:cubicBezTo>
                    <a:cubicBezTo>
                      <a:pt x="19" y="10"/>
                      <a:pt x="19" y="10"/>
                      <a:pt x="20" y="11"/>
                    </a:cubicBezTo>
                    <a:cubicBezTo>
                      <a:pt x="20" y="12"/>
                      <a:pt x="21" y="13"/>
                      <a:pt x="21" y="13"/>
                    </a:cubicBezTo>
                    <a:cubicBezTo>
                      <a:pt x="22" y="14"/>
                      <a:pt x="23" y="13"/>
                      <a:pt x="24" y="13"/>
                    </a:cubicBezTo>
                    <a:cubicBezTo>
                      <a:pt x="26" y="13"/>
                      <a:pt x="26" y="13"/>
                      <a:pt x="27" y="13"/>
                    </a:cubicBezTo>
                    <a:cubicBezTo>
                      <a:pt x="29" y="12"/>
                      <a:pt x="29" y="12"/>
                      <a:pt x="31" y="12"/>
                    </a:cubicBezTo>
                    <a:cubicBezTo>
                      <a:pt x="31" y="14"/>
                      <a:pt x="32" y="13"/>
                      <a:pt x="34" y="13"/>
                    </a:cubicBezTo>
                    <a:cubicBezTo>
                      <a:pt x="34" y="14"/>
                      <a:pt x="34" y="14"/>
                      <a:pt x="34" y="15"/>
                    </a:cubicBezTo>
                    <a:cubicBezTo>
                      <a:pt x="33" y="16"/>
                      <a:pt x="34" y="17"/>
                      <a:pt x="35" y="17"/>
                    </a:cubicBezTo>
                    <a:cubicBezTo>
                      <a:pt x="37" y="18"/>
                      <a:pt x="37" y="17"/>
                      <a:pt x="37" y="18"/>
                    </a:cubicBezTo>
                    <a:cubicBezTo>
                      <a:pt x="37" y="19"/>
                      <a:pt x="37" y="19"/>
                      <a:pt x="38" y="20"/>
                    </a:cubicBezTo>
                    <a:cubicBezTo>
                      <a:pt x="38" y="21"/>
                      <a:pt x="39" y="22"/>
                      <a:pt x="38" y="23"/>
                    </a:cubicBezTo>
                    <a:cubicBezTo>
                      <a:pt x="37" y="23"/>
                      <a:pt x="36" y="24"/>
                      <a:pt x="37" y="24"/>
                    </a:cubicBezTo>
                    <a:cubicBezTo>
                      <a:pt x="37" y="25"/>
                      <a:pt x="39" y="24"/>
                      <a:pt x="39" y="24"/>
                    </a:cubicBezTo>
                    <a:cubicBezTo>
                      <a:pt x="41" y="24"/>
                      <a:pt x="42" y="24"/>
                      <a:pt x="44" y="24"/>
                    </a:cubicBezTo>
                    <a:cubicBezTo>
                      <a:pt x="45" y="24"/>
                      <a:pt x="47" y="23"/>
                      <a:pt x="45" y="23"/>
                    </a:cubicBezTo>
                    <a:cubicBezTo>
                      <a:pt x="45" y="22"/>
                      <a:pt x="44" y="23"/>
                      <a:pt x="43" y="22"/>
                    </a:cubicBezTo>
                    <a:cubicBezTo>
                      <a:pt x="42" y="22"/>
                      <a:pt x="43" y="21"/>
                      <a:pt x="44" y="21"/>
                    </a:cubicBezTo>
                    <a:cubicBezTo>
                      <a:pt x="45" y="20"/>
                      <a:pt x="46" y="21"/>
                      <a:pt x="47" y="21"/>
                    </a:cubicBezTo>
                    <a:cubicBezTo>
                      <a:pt x="48" y="21"/>
                      <a:pt x="49" y="22"/>
                      <a:pt x="49" y="23"/>
                    </a:cubicBezTo>
                    <a:cubicBezTo>
                      <a:pt x="48" y="24"/>
                      <a:pt x="47" y="23"/>
                      <a:pt x="46" y="24"/>
                    </a:cubicBezTo>
                    <a:cubicBezTo>
                      <a:pt x="47" y="25"/>
                      <a:pt x="48" y="24"/>
                      <a:pt x="48" y="25"/>
                    </a:cubicBezTo>
                    <a:cubicBezTo>
                      <a:pt x="50" y="26"/>
                      <a:pt x="49" y="26"/>
                      <a:pt x="49" y="27"/>
                    </a:cubicBezTo>
                    <a:cubicBezTo>
                      <a:pt x="49" y="29"/>
                      <a:pt x="49" y="29"/>
                      <a:pt x="47" y="29"/>
                    </a:cubicBezTo>
                    <a:cubicBezTo>
                      <a:pt x="45" y="29"/>
                      <a:pt x="43" y="31"/>
                      <a:pt x="45" y="32"/>
                    </a:cubicBezTo>
                    <a:cubicBezTo>
                      <a:pt x="46" y="32"/>
                      <a:pt x="47" y="31"/>
                      <a:pt x="47" y="31"/>
                    </a:cubicBezTo>
                    <a:cubicBezTo>
                      <a:pt x="48" y="31"/>
                      <a:pt x="49" y="30"/>
                      <a:pt x="49" y="30"/>
                    </a:cubicBezTo>
                    <a:cubicBezTo>
                      <a:pt x="50" y="32"/>
                      <a:pt x="48" y="32"/>
                      <a:pt x="48" y="32"/>
                    </a:cubicBezTo>
                    <a:cubicBezTo>
                      <a:pt x="48" y="34"/>
                      <a:pt x="50" y="33"/>
                      <a:pt x="50" y="32"/>
                    </a:cubicBezTo>
                    <a:cubicBezTo>
                      <a:pt x="51" y="33"/>
                      <a:pt x="50" y="34"/>
                      <a:pt x="51" y="34"/>
                    </a:cubicBezTo>
                    <a:cubicBezTo>
                      <a:pt x="53" y="35"/>
                      <a:pt x="51" y="31"/>
                      <a:pt x="52" y="31"/>
                    </a:cubicBezTo>
                    <a:cubicBezTo>
                      <a:pt x="53" y="33"/>
                      <a:pt x="53" y="36"/>
                      <a:pt x="53" y="38"/>
                    </a:cubicBezTo>
                    <a:cubicBezTo>
                      <a:pt x="53" y="39"/>
                      <a:pt x="53" y="39"/>
                      <a:pt x="52" y="40"/>
                    </a:cubicBezTo>
                    <a:cubicBezTo>
                      <a:pt x="50" y="42"/>
                      <a:pt x="46" y="45"/>
                      <a:pt x="43" y="43"/>
                    </a:cubicBezTo>
                    <a:cubicBezTo>
                      <a:pt x="42" y="43"/>
                      <a:pt x="39" y="42"/>
                      <a:pt x="39" y="40"/>
                    </a:cubicBezTo>
                    <a:cubicBezTo>
                      <a:pt x="41" y="40"/>
                      <a:pt x="42" y="41"/>
                      <a:pt x="43" y="42"/>
                    </a:cubicBezTo>
                    <a:cubicBezTo>
                      <a:pt x="44" y="42"/>
                      <a:pt x="45" y="43"/>
                      <a:pt x="44" y="42"/>
                    </a:cubicBezTo>
                    <a:cubicBezTo>
                      <a:pt x="43" y="41"/>
                      <a:pt x="42" y="41"/>
                      <a:pt x="42" y="39"/>
                    </a:cubicBezTo>
                    <a:cubicBezTo>
                      <a:pt x="42" y="38"/>
                      <a:pt x="43" y="37"/>
                      <a:pt x="43" y="36"/>
                    </a:cubicBezTo>
                    <a:cubicBezTo>
                      <a:pt x="41" y="36"/>
                      <a:pt x="42" y="39"/>
                      <a:pt x="40" y="39"/>
                    </a:cubicBezTo>
                    <a:cubicBezTo>
                      <a:pt x="40" y="39"/>
                      <a:pt x="39" y="37"/>
                      <a:pt x="38" y="37"/>
                    </a:cubicBezTo>
                    <a:cubicBezTo>
                      <a:pt x="37" y="36"/>
                      <a:pt x="36" y="36"/>
                      <a:pt x="35" y="35"/>
                    </a:cubicBezTo>
                    <a:cubicBezTo>
                      <a:pt x="35" y="34"/>
                      <a:pt x="35" y="34"/>
                      <a:pt x="34" y="33"/>
                    </a:cubicBezTo>
                    <a:cubicBezTo>
                      <a:pt x="34" y="33"/>
                      <a:pt x="33" y="33"/>
                      <a:pt x="32" y="32"/>
                    </a:cubicBezTo>
                    <a:cubicBezTo>
                      <a:pt x="31" y="32"/>
                      <a:pt x="31" y="31"/>
                      <a:pt x="31" y="31"/>
                    </a:cubicBezTo>
                    <a:cubicBezTo>
                      <a:pt x="30" y="30"/>
                      <a:pt x="29" y="30"/>
                      <a:pt x="29" y="30"/>
                    </a:cubicBezTo>
                    <a:cubicBezTo>
                      <a:pt x="27" y="29"/>
                      <a:pt x="26" y="29"/>
                      <a:pt x="24" y="30"/>
                    </a:cubicBezTo>
                    <a:cubicBezTo>
                      <a:pt x="23" y="30"/>
                      <a:pt x="22" y="30"/>
                      <a:pt x="22" y="29"/>
                    </a:cubicBezTo>
                    <a:cubicBezTo>
                      <a:pt x="22" y="28"/>
                      <a:pt x="22" y="27"/>
                      <a:pt x="21" y="26"/>
                    </a:cubicBezTo>
                    <a:cubicBezTo>
                      <a:pt x="21" y="26"/>
                      <a:pt x="20" y="25"/>
                      <a:pt x="20" y="24"/>
                    </a:cubicBezTo>
                    <a:cubicBezTo>
                      <a:pt x="20" y="23"/>
                      <a:pt x="20" y="22"/>
                      <a:pt x="19" y="22"/>
                    </a:cubicBezTo>
                    <a:cubicBezTo>
                      <a:pt x="19" y="21"/>
                      <a:pt x="17" y="21"/>
                      <a:pt x="16" y="20"/>
                    </a:cubicBezTo>
                    <a:cubicBezTo>
                      <a:pt x="16" y="19"/>
                      <a:pt x="17" y="18"/>
                      <a:pt x="18" y="18"/>
                    </a:cubicBezTo>
                    <a:cubicBezTo>
                      <a:pt x="18" y="17"/>
                      <a:pt x="20" y="18"/>
                      <a:pt x="21" y="17"/>
                    </a:cubicBezTo>
                    <a:cubicBezTo>
                      <a:pt x="21" y="17"/>
                      <a:pt x="20" y="15"/>
                      <a:pt x="19" y="15"/>
                    </a:cubicBezTo>
                    <a:cubicBezTo>
                      <a:pt x="19" y="17"/>
                      <a:pt x="17" y="16"/>
                      <a:pt x="16" y="16"/>
                    </a:cubicBezTo>
                    <a:cubicBezTo>
                      <a:pt x="15" y="16"/>
                      <a:pt x="16" y="17"/>
                      <a:pt x="15" y="17"/>
                    </a:cubicBezTo>
                    <a:cubicBezTo>
                      <a:pt x="14" y="16"/>
                      <a:pt x="14" y="16"/>
                      <a:pt x="13" y="16"/>
                    </a:cubicBezTo>
                    <a:cubicBezTo>
                      <a:pt x="12" y="17"/>
                      <a:pt x="13" y="17"/>
                      <a:pt x="14" y="18"/>
                    </a:cubicBezTo>
                    <a:cubicBezTo>
                      <a:pt x="15" y="19"/>
                      <a:pt x="14" y="19"/>
                      <a:pt x="15" y="20"/>
                    </a:cubicBezTo>
                    <a:cubicBezTo>
                      <a:pt x="15" y="21"/>
                      <a:pt x="18" y="24"/>
                      <a:pt x="15" y="24"/>
                    </a:cubicBezTo>
                    <a:cubicBezTo>
                      <a:pt x="15" y="26"/>
                      <a:pt x="18" y="25"/>
                      <a:pt x="18" y="27"/>
                    </a:cubicBezTo>
                    <a:cubicBezTo>
                      <a:pt x="16" y="27"/>
                      <a:pt x="15" y="26"/>
                      <a:pt x="14" y="26"/>
                    </a:cubicBezTo>
                    <a:cubicBezTo>
                      <a:pt x="14" y="27"/>
                      <a:pt x="14" y="28"/>
                      <a:pt x="14" y="28"/>
                    </a:cubicBezTo>
                    <a:cubicBezTo>
                      <a:pt x="15" y="29"/>
                      <a:pt x="15" y="29"/>
                      <a:pt x="17" y="29"/>
                    </a:cubicBezTo>
                    <a:cubicBezTo>
                      <a:pt x="19" y="29"/>
                      <a:pt x="21" y="31"/>
                      <a:pt x="22" y="33"/>
                    </a:cubicBezTo>
                    <a:cubicBezTo>
                      <a:pt x="23" y="34"/>
                      <a:pt x="24" y="36"/>
                      <a:pt x="26" y="34"/>
                    </a:cubicBezTo>
                    <a:cubicBezTo>
                      <a:pt x="27" y="32"/>
                      <a:pt x="25" y="34"/>
                      <a:pt x="25" y="34"/>
                    </a:cubicBezTo>
                    <a:cubicBezTo>
                      <a:pt x="24" y="33"/>
                      <a:pt x="23" y="32"/>
                      <a:pt x="23" y="32"/>
                    </a:cubicBezTo>
                    <a:cubicBezTo>
                      <a:pt x="24" y="31"/>
                      <a:pt x="25" y="32"/>
                      <a:pt x="26" y="32"/>
                    </a:cubicBezTo>
                    <a:cubicBezTo>
                      <a:pt x="27" y="32"/>
                      <a:pt x="28" y="32"/>
                      <a:pt x="28" y="32"/>
                    </a:cubicBezTo>
                    <a:cubicBezTo>
                      <a:pt x="29" y="32"/>
                      <a:pt x="29" y="33"/>
                      <a:pt x="30" y="34"/>
                    </a:cubicBezTo>
                    <a:cubicBezTo>
                      <a:pt x="30" y="34"/>
                      <a:pt x="32" y="35"/>
                      <a:pt x="33" y="36"/>
                    </a:cubicBezTo>
                    <a:cubicBezTo>
                      <a:pt x="33" y="36"/>
                      <a:pt x="33" y="37"/>
                      <a:pt x="33" y="37"/>
                    </a:cubicBezTo>
                    <a:cubicBezTo>
                      <a:pt x="34" y="38"/>
                      <a:pt x="34" y="38"/>
                      <a:pt x="35" y="38"/>
                    </a:cubicBezTo>
                    <a:cubicBezTo>
                      <a:pt x="36" y="39"/>
                      <a:pt x="36" y="40"/>
                      <a:pt x="36" y="41"/>
                    </a:cubicBezTo>
                    <a:cubicBezTo>
                      <a:pt x="36" y="42"/>
                      <a:pt x="37" y="42"/>
                      <a:pt x="37" y="43"/>
                    </a:cubicBezTo>
                    <a:cubicBezTo>
                      <a:pt x="36" y="44"/>
                      <a:pt x="36" y="43"/>
                      <a:pt x="36" y="44"/>
                    </a:cubicBezTo>
                    <a:cubicBezTo>
                      <a:pt x="36" y="44"/>
                      <a:pt x="36" y="44"/>
                      <a:pt x="35" y="45"/>
                    </a:cubicBezTo>
                    <a:cubicBezTo>
                      <a:pt x="34" y="45"/>
                      <a:pt x="33" y="44"/>
                      <a:pt x="32" y="44"/>
                    </a:cubicBezTo>
                    <a:cubicBezTo>
                      <a:pt x="32" y="44"/>
                      <a:pt x="32" y="44"/>
                      <a:pt x="31" y="44"/>
                    </a:cubicBezTo>
                    <a:cubicBezTo>
                      <a:pt x="29" y="43"/>
                      <a:pt x="29" y="43"/>
                      <a:pt x="27" y="42"/>
                    </a:cubicBezTo>
                    <a:cubicBezTo>
                      <a:pt x="28" y="43"/>
                      <a:pt x="28" y="45"/>
                      <a:pt x="27" y="46"/>
                    </a:cubicBezTo>
                    <a:cubicBezTo>
                      <a:pt x="28" y="46"/>
                      <a:pt x="30" y="46"/>
                      <a:pt x="30" y="46"/>
                    </a:cubicBezTo>
                    <a:cubicBezTo>
                      <a:pt x="31" y="46"/>
                      <a:pt x="33" y="44"/>
                      <a:pt x="33" y="46"/>
                    </a:cubicBezTo>
                    <a:cubicBezTo>
                      <a:pt x="34" y="46"/>
                      <a:pt x="35" y="46"/>
                      <a:pt x="36" y="46"/>
                    </a:cubicBezTo>
                    <a:cubicBezTo>
                      <a:pt x="37" y="46"/>
                      <a:pt x="39" y="46"/>
                      <a:pt x="38" y="48"/>
                    </a:cubicBezTo>
                    <a:cubicBezTo>
                      <a:pt x="37" y="48"/>
                      <a:pt x="36" y="48"/>
                      <a:pt x="36" y="49"/>
                    </a:cubicBezTo>
                    <a:cubicBezTo>
                      <a:pt x="35" y="50"/>
                      <a:pt x="35" y="51"/>
                      <a:pt x="34" y="52"/>
                    </a:cubicBezTo>
                    <a:cubicBezTo>
                      <a:pt x="33" y="52"/>
                      <a:pt x="31" y="51"/>
                      <a:pt x="31" y="51"/>
                    </a:cubicBezTo>
                    <a:cubicBezTo>
                      <a:pt x="30" y="53"/>
                      <a:pt x="29" y="50"/>
                      <a:pt x="29" y="51"/>
                    </a:cubicBezTo>
                    <a:cubicBezTo>
                      <a:pt x="28" y="52"/>
                      <a:pt x="29" y="54"/>
                      <a:pt x="28" y="54"/>
                    </a:cubicBezTo>
                    <a:cubicBezTo>
                      <a:pt x="28" y="55"/>
                      <a:pt x="28" y="56"/>
                      <a:pt x="27" y="55"/>
                    </a:cubicBezTo>
                    <a:cubicBezTo>
                      <a:pt x="26" y="54"/>
                      <a:pt x="25" y="52"/>
                      <a:pt x="23" y="51"/>
                    </a:cubicBezTo>
                    <a:cubicBezTo>
                      <a:pt x="24" y="54"/>
                      <a:pt x="25" y="55"/>
                      <a:pt x="24" y="57"/>
                    </a:cubicBezTo>
                    <a:cubicBezTo>
                      <a:pt x="24" y="58"/>
                      <a:pt x="25" y="58"/>
                      <a:pt x="24" y="58"/>
                    </a:cubicBezTo>
                    <a:cubicBezTo>
                      <a:pt x="24" y="59"/>
                      <a:pt x="23" y="58"/>
                      <a:pt x="23" y="58"/>
                    </a:cubicBezTo>
                    <a:cubicBezTo>
                      <a:pt x="22" y="59"/>
                      <a:pt x="23" y="60"/>
                      <a:pt x="22" y="60"/>
                    </a:cubicBezTo>
                    <a:cubicBezTo>
                      <a:pt x="20" y="63"/>
                      <a:pt x="16" y="56"/>
                      <a:pt x="15" y="55"/>
                    </a:cubicBezTo>
                    <a:cubicBezTo>
                      <a:pt x="15" y="57"/>
                      <a:pt x="16" y="60"/>
                      <a:pt x="14" y="61"/>
                    </a:cubicBezTo>
                    <a:cubicBezTo>
                      <a:pt x="13" y="62"/>
                      <a:pt x="12" y="62"/>
                      <a:pt x="11" y="63"/>
                    </a:cubicBezTo>
                    <a:cubicBezTo>
                      <a:pt x="11" y="63"/>
                      <a:pt x="11" y="63"/>
                      <a:pt x="10" y="63"/>
                    </a:cubicBezTo>
                    <a:cubicBezTo>
                      <a:pt x="10" y="63"/>
                      <a:pt x="9" y="63"/>
                      <a:pt x="9" y="63"/>
                    </a:cubicBezTo>
                    <a:cubicBezTo>
                      <a:pt x="9" y="63"/>
                      <a:pt x="8" y="64"/>
                      <a:pt x="8" y="64"/>
                    </a:cubicBezTo>
                    <a:cubicBezTo>
                      <a:pt x="7" y="63"/>
                      <a:pt x="6" y="62"/>
                      <a:pt x="5" y="63"/>
                    </a:cubicBezTo>
                    <a:cubicBezTo>
                      <a:pt x="4" y="64"/>
                      <a:pt x="6" y="64"/>
                      <a:pt x="7" y="65"/>
                    </a:cubicBezTo>
                    <a:cubicBezTo>
                      <a:pt x="7" y="65"/>
                      <a:pt x="9" y="65"/>
                      <a:pt x="8" y="66"/>
                    </a:cubicBezTo>
                    <a:cubicBezTo>
                      <a:pt x="8" y="67"/>
                      <a:pt x="6" y="67"/>
                      <a:pt x="7" y="68"/>
                    </a:cubicBezTo>
                    <a:cubicBezTo>
                      <a:pt x="8" y="68"/>
                      <a:pt x="9" y="66"/>
                      <a:pt x="9" y="68"/>
                    </a:cubicBezTo>
                    <a:cubicBezTo>
                      <a:pt x="9" y="69"/>
                      <a:pt x="8" y="70"/>
                      <a:pt x="8" y="71"/>
                    </a:cubicBezTo>
                    <a:cubicBezTo>
                      <a:pt x="7" y="71"/>
                      <a:pt x="7" y="71"/>
                      <a:pt x="6" y="71"/>
                    </a:cubicBezTo>
                    <a:cubicBezTo>
                      <a:pt x="6" y="72"/>
                      <a:pt x="5" y="73"/>
                      <a:pt x="5" y="74"/>
                    </a:cubicBezTo>
                    <a:cubicBezTo>
                      <a:pt x="4" y="74"/>
                      <a:pt x="3" y="74"/>
                      <a:pt x="2" y="74"/>
                    </a:cubicBezTo>
                    <a:cubicBezTo>
                      <a:pt x="2" y="75"/>
                      <a:pt x="2" y="76"/>
                      <a:pt x="2" y="76"/>
                    </a:cubicBezTo>
                    <a:cubicBezTo>
                      <a:pt x="1" y="77"/>
                      <a:pt x="0" y="77"/>
                      <a:pt x="0" y="79"/>
                    </a:cubicBezTo>
                    <a:cubicBezTo>
                      <a:pt x="1" y="79"/>
                      <a:pt x="2" y="79"/>
                      <a:pt x="2" y="78"/>
                    </a:cubicBezTo>
                    <a:cubicBezTo>
                      <a:pt x="3" y="78"/>
                      <a:pt x="3" y="77"/>
                      <a:pt x="4" y="77"/>
                    </a:cubicBezTo>
                    <a:cubicBezTo>
                      <a:pt x="5" y="76"/>
                      <a:pt x="7" y="76"/>
                      <a:pt x="8" y="75"/>
                    </a:cubicBezTo>
                    <a:cubicBezTo>
                      <a:pt x="9" y="73"/>
                      <a:pt x="10" y="73"/>
                      <a:pt x="11" y="71"/>
                    </a:cubicBezTo>
                    <a:cubicBezTo>
                      <a:pt x="12" y="70"/>
                      <a:pt x="13" y="70"/>
                      <a:pt x="14" y="69"/>
                    </a:cubicBezTo>
                    <a:cubicBezTo>
                      <a:pt x="16" y="68"/>
                      <a:pt x="18" y="67"/>
                      <a:pt x="20" y="66"/>
                    </a:cubicBezTo>
                    <a:cubicBezTo>
                      <a:pt x="21" y="65"/>
                      <a:pt x="22" y="65"/>
                      <a:pt x="23" y="64"/>
                    </a:cubicBezTo>
                    <a:cubicBezTo>
                      <a:pt x="24" y="64"/>
                      <a:pt x="26" y="63"/>
                      <a:pt x="26" y="62"/>
                    </a:cubicBezTo>
                    <a:cubicBezTo>
                      <a:pt x="28" y="61"/>
                      <a:pt x="28" y="59"/>
                      <a:pt x="30" y="58"/>
                    </a:cubicBezTo>
                    <a:cubicBezTo>
                      <a:pt x="31" y="57"/>
                      <a:pt x="32" y="58"/>
                      <a:pt x="33" y="57"/>
                    </a:cubicBezTo>
                    <a:cubicBezTo>
                      <a:pt x="33" y="57"/>
                      <a:pt x="33" y="57"/>
                      <a:pt x="34" y="57"/>
                    </a:cubicBezTo>
                    <a:cubicBezTo>
                      <a:pt x="36" y="55"/>
                      <a:pt x="36" y="54"/>
                      <a:pt x="38" y="53"/>
                    </a:cubicBezTo>
                    <a:cubicBezTo>
                      <a:pt x="40" y="53"/>
                      <a:pt x="41" y="53"/>
                      <a:pt x="43" y="52"/>
                    </a:cubicBezTo>
                    <a:cubicBezTo>
                      <a:pt x="44" y="52"/>
                      <a:pt x="44" y="51"/>
                      <a:pt x="45" y="50"/>
                    </a:cubicBezTo>
                    <a:cubicBezTo>
                      <a:pt x="45" y="50"/>
                      <a:pt x="46" y="50"/>
                      <a:pt x="47" y="50"/>
                    </a:cubicBezTo>
                    <a:cubicBezTo>
                      <a:pt x="49" y="49"/>
                      <a:pt x="50" y="49"/>
                      <a:pt x="51" y="47"/>
                    </a:cubicBezTo>
                    <a:cubicBezTo>
                      <a:pt x="51" y="46"/>
                      <a:pt x="52" y="46"/>
                      <a:pt x="53" y="46"/>
                    </a:cubicBezTo>
                    <a:cubicBezTo>
                      <a:pt x="54" y="45"/>
                      <a:pt x="55" y="44"/>
                      <a:pt x="56" y="43"/>
                    </a:cubicBezTo>
                    <a:cubicBezTo>
                      <a:pt x="57" y="42"/>
                      <a:pt x="57" y="42"/>
                      <a:pt x="57" y="40"/>
                    </a:cubicBezTo>
                    <a:cubicBezTo>
                      <a:pt x="58" y="37"/>
                      <a:pt x="58" y="35"/>
                      <a:pt x="57" y="31"/>
                    </a:cubicBezTo>
                    <a:cubicBezTo>
                      <a:pt x="57" y="31"/>
                      <a:pt x="57" y="29"/>
                      <a:pt x="57" y="28"/>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957" name="Freeform 4858"/>
              <p:cNvSpPr>
                <a:spLocks/>
              </p:cNvSpPr>
              <p:nvPr/>
            </p:nvSpPr>
            <p:spPr bwMode="auto">
              <a:xfrm>
                <a:off x="4024" y="3836"/>
                <a:ext cx="1" cy="1"/>
              </a:xfrm>
              <a:custGeom>
                <a:avLst/>
                <a:gdLst>
                  <a:gd name="T0" fmla="*/ 4 w 5"/>
                  <a:gd name="T1" fmla="*/ 0 h 3"/>
                  <a:gd name="T2" fmla="*/ 0 w 5"/>
                  <a:gd name="T3" fmla="*/ 1 h 3"/>
                  <a:gd name="T4" fmla="*/ 4 w 5"/>
                  <a:gd name="T5" fmla="*/ 0 h 3"/>
                </a:gdLst>
                <a:ahLst/>
                <a:cxnLst>
                  <a:cxn ang="0">
                    <a:pos x="T0" y="T1"/>
                  </a:cxn>
                  <a:cxn ang="0">
                    <a:pos x="T2" y="T3"/>
                  </a:cxn>
                  <a:cxn ang="0">
                    <a:pos x="T4" y="T5"/>
                  </a:cxn>
                </a:cxnLst>
                <a:rect l="0" t="0" r="r" b="b"/>
                <a:pathLst>
                  <a:path w="5" h="3">
                    <a:moveTo>
                      <a:pt x="4" y="0"/>
                    </a:moveTo>
                    <a:cubicBezTo>
                      <a:pt x="3" y="0"/>
                      <a:pt x="1" y="0"/>
                      <a:pt x="0" y="1"/>
                    </a:cubicBezTo>
                    <a:cubicBezTo>
                      <a:pt x="0" y="3"/>
                      <a:pt x="5" y="2"/>
                      <a:pt x="4" y="0"/>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958" name="Freeform 4859"/>
              <p:cNvSpPr>
                <a:spLocks/>
              </p:cNvSpPr>
              <p:nvPr/>
            </p:nvSpPr>
            <p:spPr bwMode="auto">
              <a:xfrm>
                <a:off x="4019" y="3837"/>
                <a:ext cx="3" cy="4"/>
              </a:xfrm>
              <a:custGeom>
                <a:avLst/>
                <a:gdLst>
                  <a:gd name="T0" fmla="*/ 23 w 24"/>
                  <a:gd name="T1" fmla="*/ 1 h 33"/>
                  <a:gd name="T2" fmla="*/ 23 w 24"/>
                  <a:gd name="T3" fmla="*/ 0 h 33"/>
                  <a:gd name="T4" fmla="*/ 21 w 24"/>
                  <a:gd name="T5" fmla="*/ 0 h 33"/>
                  <a:gd name="T6" fmla="*/ 19 w 24"/>
                  <a:gd name="T7" fmla="*/ 3 h 33"/>
                  <a:gd name="T8" fmla="*/ 13 w 24"/>
                  <a:gd name="T9" fmla="*/ 4 h 33"/>
                  <a:gd name="T10" fmla="*/ 11 w 24"/>
                  <a:gd name="T11" fmla="*/ 6 h 33"/>
                  <a:gd name="T12" fmla="*/ 9 w 24"/>
                  <a:gd name="T13" fmla="*/ 7 h 33"/>
                  <a:gd name="T14" fmla="*/ 8 w 24"/>
                  <a:gd name="T15" fmla="*/ 6 h 33"/>
                  <a:gd name="T16" fmla="*/ 6 w 24"/>
                  <a:gd name="T17" fmla="*/ 7 h 33"/>
                  <a:gd name="T18" fmla="*/ 3 w 24"/>
                  <a:gd name="T19" fmla="*/ 7 h 33"/>
                  <a:gd name="T20" fmla="*/ 3 w 24"/>
                  <a:gd name="T21" fmla="*/ 9 h 33"/>
                  <a:gd name="T22" fmla="*/ 7 w 24"/>
                  <a:gd name="T23" fmla="*/ 9 h 33"/>
                  <a:gd name="T24" fmla="*/ 9 w 24"/>
                  <a:gd name="T25" fmla="*/ 10 h 33"/>
                  <a:gd name="T26" fmla="*/ 11 w 24"/>
                  <a:gd name="T27" fmla="*/ 11 h 33"/>
                  <a:gd name="T28" fmla="*/ 11 w 24"/>
                  <a:gd name="T29" fmla="*/ 11 h 33"/>
                  <a:gd name="T30" fmla="*/ 15 w 24"/>
                  <a:gd name="T31" fmla="*/ 11 h 33"/>
                  <a:gd name="T32" fmla="*/ 15 w 24"/>
                  <a:gd name="T33" fmla="*/ 13 h 33"/>
                  <a:gd name="T34" fmla="*/ 13 w 24"/>
                  <a:gd name="T35" fmla="*/ 14 h 33"/>
                  <a:gd name="T36" fmla="*/ 11 w 24"/>
                  <a:gd name="T37" fmla="*/ 18 h 33"/>
                  <a:gd name="T38" fmla="*/ 7 w 24"/>
                  <a:gd name="T39" fmla="*/ 20 h 33"/>
                  <a:gd name="T40" fmla="*/ 3 w 24"/>
                  <a:gd name="T41" fmla="*/ 20 h 33"/>
                  <a:gd name="T42" fmla="*/ 1 w 24"/>
                  <a:gd name="T43" fmla="*/ 22 h 33"/>
                  <a:gd name="T44" fmla="*/ 0 w 24"/>
                  <a:gd name="T45" fmla="*/ 23 h 33"/>
                  <a:gd name="T46" fmla="*/ 3 w 24"/>
                  <a:gd name="T47" fmla="*/ 24 h 33"/>
                  <a:gd name="T48" fmla="*/ 7 w 24"/>
                  <a:gd name="T49" fmla="*/ 26 h 33"/>
                  <a:gd name="T50" fmla="*/ 5 w 24"/>
                  <a:gd name="T51" fmla="*/ 26 h 33"/>
                  <a:gd name="T52" fmla="*/ 3 w 24"/>
                  <a:gd name="T53" fmla="*/ 28 h 33"/>
                  <a:gd name="T54" fmla="*/ 2 w 24"/>
                  <a:gd name="T55" fmla="*/ 30 h 33"/>
                  <a:gd name="T56" fmla="*/ 1 w 24"/>
                  <a:gd name="T57" fmla="*/ 33 h 33"/>
                  <a:gd name="T58" fmla="*/ 4 w 24"/>
                  <a:gd name="T59" fmla="*/ 32 h 33"/>
                  <a:gd name="T60" fmla="*/ 7 w 24"/>
                  <a:gd name="T61" fmla="*/ 30 h 33"/>
                  <a:gd name="T62" fmla="*/ 7 w 24"/>
                  <a:gd name="T63" fmla="*/ 28 h 33"/>
                  <a:gd name="T64" fmla="*/ 9 w 24"/>
                  <a:gd name="T65" fmla="*/ 27 h 33"/>
                  <a:gd name="T66" fmla="*/ 10 w 24"/>
                  <a:gd name="T67" fmla="*/ 29 h 33"/>
                  <a:gd name="T68" fmla="*/ 12 w 24"/>
                  <a:gd name="T69" fmla="*/ 28 h 33"/>
                  <a:gd name="T70" fmla="*/ 11 w 24"/>
                  <a:gd name="T71" fmla="*/ 26 h 33"/>
                  <a:gd name="T72" fmla="*/ 10 w 24"/>
                  <a:gd name="T73" fmla="*/ 25 h 33"/>
                  <a:gd name="T74" fmla="*/ 11 w 24"/>
                  <a:gd name="T75" fmla="*/ 23 h 33"/>
                  <a:gd name="T76" fmla="*/ 13 w 24"/>
                  <a:gd name="T77" fmla="*/ 25 h 33"/>
                  <a:gd name="T78" fmla="*/ 13 w 24"/>
                  <a:gd name="T79" fmla="*/ 22 h 33"/>
                  <a:gd name="T80" fmla="*/ 13 w 24"/>
                  <a:gd name="T81" fmla="*/ 19 h 33"/>
                  <a:gd name="T82" fmla="*/ 15 w 24"/>
                  <a:gd name="T83" fmla="*/ 17 h 33"/>
                  <a:gd name="T84" fmla="*/ 15 w 24"/>
                  <a:gd name="T85" fmla="*/ 18 h 33"/>
                  <a:gd name="T86" fmla="*/ 18 w 24"/>
                  <a:gd name="T87" fmla="*/ 22 h 33"/>
                  <a:gd name="T88" fmla="*/ 19 w 24"/>
                  <a:gd name="T89" fmla="*/ 25 h 33"/>
                  <a:gd name="T90" fmla="*/ 18 w 24"/>
                  <a:gd name="T91" fmla="*/ 27 h 33"/>
                  <a:gd name="T92" fmla="*/ 20 w 24"/>
                  <a:gd name="T93" fmla="*/ 26 h 33"/>
                  <a:gd name="T94" fmla="*/ 19 w 24"/>
                  <a:gd name="T95" fmla="*/ 23 h 33"/>
                  <a:gd name="T96" fmla="*/ 17 w 24"/>
                  <a:gd name="T97" fmla="*/ 17 h 33"/>
                  <a:gd name="T98" fmla="*/ 17 w 24"/>
                  <a:gd name="T99" fmla="*/ 13 h 33"/>
                  <a:gd name="T100" fmla="*/ 17 w 24"/>
                  <a:gd name="T101" fmla="*/ 10 h 33"/>
                  <a:gd name="T102" fmla="*/ 18 w 24"/>
                  <a:gd name="T103" fmla="*/ 9 h 33"/>
                  <a:gd name="T104" fmla="*/ 19 w 24"/>
                  <a:gd name="T105" fmla="*/ 10 h 33"/>
                  <a:gd name="T106" fmla="*/ 23 w 24"/>
                  <a:gd name="T107" fmla="*/ 9 h 33"/>
                  <a:gd name="T108" fmla="*/ 20 w 24"/>
                  <a:gd name="T109" fmla="*/ 5 h 33"/>
                  <a:gd name="T110" fmla="*/ 21 w 24"/>
                  <a:gd name="T111" fmla="*/ 3 h 33"/>
                  <a:gd name="T112" fmla="*/ 23 w 24"/>
                  <a:gd name="T113" fmla="*/ 1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4" h="33">
                    <a:moveTo>
                      <a:pt x="23" y="1"/>
                    </a:moveTo>
                    <a:cubicBezTo>
                      <a:pt x="24" y="1"/>
                      <a:pt x="23" y="0"/>
                      <a:pt x="23" y="0"/>
                    </a:cubicBezTo>
                    <a:cubicBezTo>
                      <a:pt x="22" y="0"/>
                      <a:pt x="22" y="0"/>
                      <a:pt x="21" y="0"/>
                    </a:cubicBezTo>
                    <a:cubicBezTo>
                      <a:pt x="20" y="1"/>
                      <a:pt x="20" y="2"/>
                      <a:pt x="19" y="3"/>
                    </a:cubicBezTo>
                    <a:cubicBezTo>
                      <a:pt x="17" y="4"/>
                      <a:pt x="14" y="3"/>
                      <a:pt x="13" y="4"/>
                    </a:cubicBezTo>
                    <a:cubicBezTo>
                      <a:pt x="12" y="4"/>
                      <a:pt x="12" y="5"/>
                      <a:pt x="11" y="6"/>
                    </a:cubicBezTo>
                    <a:cubicBezTo>
                      <a:pt x="11" y="6"/>
                      <a:pt x="10" y="7"/>
                      <a:pt x="9" y="7"/>
                    </a:cubicBezTo>
                    <a:cubicBezTo>
                      <a:pt x="8" y="7"/>
                      <a:pt x="8" y="6"/>
                      <a:pt x="8" y="6"/>
                    </a:cubicBezTo>
                    <a:cubicBezTo>
                      <a:pt x="7" y="6"/>
                      <a:pt x="6" y="7"/>
                      <a:pt x="6" y="7"/>
                    </a:cubicBezTo>
                    <a:cubicBezTo>
                      <a:pt x="5" y="7"/>
                      <a:pt x="4" y="7"/>
                      <a:pt x="3" y="7"/>
                    </a:cubicBezTo>
                    <a:cubicBezTo>
                      <a:pt x="3" y="8"/>
                      <a:pt x="2" y="9"/>
                      <a:pt x="3" y="9"/>
                    </a:cubicBezTo>
                    <a:cubicBezTo>
                      <a:pt x="4" y="10"/>
                      <a:pt x="6" y="9"/>
                      <a:pt x="7" y="9"/>
                    </a:cubicBezTo>
                    <a:cubicBezTo>
                      <a:pt x="8" y="9"/>
                      <a:pt x="7" y="9"/>
                      <a:pt x="9" y="10"/>
                    </a:cubicBezTo>
                    <a:cubicBezTo>
                      <a:pt x="9" y="11"/>
                      <a:pt x="11" y="11"/>
                      <a:pt x="11" y="11"/>
                    </a:cubicBezTo>
                    <a:cubicBezTo>
                      <a:pt x="11" y="11"/>
                      <a:pt x="11" y="11"/>
                      <a:pt x="11" y="11"/>
                    </a:cubicBezTo>
                    <a:cubicBezTo>
                      <a:pt x="13" y="11"/>
                      <a:pt x="14" y="11"/>
                      <a:pt x="15" y="11"/>
                    </a:cubicBezTo>
                    <a:cubicBezTo>
                      <a:pt x="16" y="12"/>
                      <a:pt x="16" y="12"/>
                      <a:pt x="15" y="13"/>
                    </a:cubicBezTo>
                    <a:cubicBezTo>
                      <a:pt x="15" y="14"/>
                      <a:pt x="14" y="14"/>
                      <a:pt x="13" y="14"/>
                    </a:cubicBezTo>
                    <a:cubicBezTo>
                      <a:pt x="12" y="15"/>
                      <a:pt x="13" y="17"/>
                      <a:pt x="11" y="18"/>
                    </a:cubicBezTo>
                    <a:cubicBezTo>
                      <a:pt x="9" y="19"/>
                      <a:pt x="9" y="19"/>
                      <a:pt x="7" y="20"/>
                    </a:cubicBezTo>
                    <a:cubicBezTo>
                      <a:pt x="6" y="20"/>
                      <a:pt x="4" y="20"/>
                      <a:pt x="3" y="20"/>
                    </a:cubicBezTo>
                    <a:cubicBezTo>
                      <a:pt x="0" y="20"/>
                      <a:pt x="1" y="21"/>
                      <a:pt x="1" y="22"/>
                    </a:cubicBezTo>
                    <a:cubicBezTo>
                      <a:pt x="1" y="23"/>
                      <a:pt x="0" y="23"/>
                      <a:pt x="0" y="23"/>
                    </a:cubicBezTo>
                    <a:cubicBezTo>
                      <a:pt x="1" y="24"/>
                      <a:pt x="2" y="24"/>
                      <a:pt x="3" y="24"/>
                    </a:cubicBezTo>
                    <a:cubicBezTo>
                      <a:pt x="1" y="28"/>
                      <a:pt x="7" y="22"/>
                      <a:pt x="7" y="26"/>
                    </a:cubicBezTo>
                    <a:cubicBezTo>
                      <a:pt x="7" y="26"/>
                      <a:pt x="5" y="26"/>
                      <a:pt x="5" y="26"/>
                    </a:cubicBezTo>
                    <a:cubicBezTo>
                      <a:pt x="4" y="27"/>
                      <a:pt x="4" y="28"/>
                      <a:pt x="3" y="28"/>
                    </a:cubicBezTo>
                    <a:cubicBezTo>
                      <a:pt x="2" y="29"/>
                      <a:pt x="2" y="28"/>
                      <a:pt x="2" y="30"/>
                    </a:cubicBezTo>
                    <a:cubicBezTo>
                      <a:pt x="2" y="31"/>
                      <a:pt x="1" y="32"/>
                      <a:pt x="1" y="33"/>
                    </a:cubicBezTo>
                    <a:cubicBezTo>
                      <a:pt x="2" y="33"/>
                      <a:pt x="3" y="32"/>
                      <a:pt x="4" y="32"/>
                    </a:cubicBezTo>
                    <a:cubicBezTo>
                      <a:pt x="5" y="31"/>
                      <a:pt x="6" y="31"/>
                      <a:pt x="7" y="30"/>
                    </a:cubicBezTo>
                    <a:cubicBezTo>
                      <a:pt x="7" y="29"/>
                      <a:pt x="7" y="29"/>
                      <a:pt x="7" y="28"/>
                    </a:cubicBezTo>
                    <a:cubicBezTo>
                      <a:pt x="8" y="28"/>
                      <a:pt x="9" y="27"/>
                      <a:pt x="9" y="27"/>
                    </a:cubicBezTo>
                    <a:cubicBezTo>
                      <a:pt x="10" y="27"/>
                      <a:pt x="10" y="28"/>
                      <a:pt x="10" y="29"/>
                    </a:cubicBezTo>
                    <a:cubicBezTo>
                      <a:pt x="11" y="29"/>
                      <a:pt x="12" y="29"/>
                      <a:pt x="12" y="28"/>
                    </a:cubicBezTo>
                    <a:cubicBezTo>
                      <a:pt x="12" y="27"/>
                      <a:pt x="11" y="27"/>
                      <a:pt x="11" y="26"/>
                    </a:cubicBezTo>
                    <a:cubicBezTo>
                      <a:pt x="11" y="26"/>
                      <a:pt x="10" y="25"/>
                      <a:pt x="10" y="25"/>
                    </a:cubicBezTo>
                    <a:cubicBezTo>
                      <a:pt x="10" y="24"/>
                      <a:pt x="11" y="24"/>
                      <a:pt x="11" y="23"/>
                    </a:cubicBezTo>
                    <a:cubicBezTo>
                      <a:pt x="12" y="23"/>
                      <a:pt x="12" y="25"/>
                      <a:pt x="13" y="25"/>
                    </a:cubicBezTo>
                    <a:cubicBezTo>
                      <a:pt x="13" y="24"/>
                      <a:pt x="13" y="23"/>
                      <a:pt x="13" y="22"/>
                    </a:cubicBezTo>
                    <a:cubicBezTo>
                      <a:pt x="12" y="21"/>
                      <a:pt x="12" y="20"/>
                      <a:pt x="13" y="19"/>
                    </a:cubicBezTo>
                    <a:cubicBezTo>
                      <a:pt x="13" y="19"/>
                      <a:pt x="14" y="17"/>
                      <a:pt x="15" y="17"/>
                    </a:cubicBezTo>
                    <a:cubicBezTo>
                      <a:pt x="15" y="17"/>
                      <a:pt x="15" y="17"/>
                      <a:pt x="15" y="18"/>
                    </a:cubicBezTo>
                    <a:cubicBezTo>
                      <a:pt x="17" y="18"/>
                      <a:pt x="17" y="20"/>
                      <a:pt x="18" y="22"/>
                    </a:cubicBezTo>
                    <a:cubicBezTo>
                      <a:pt x="18" y="23"/>
                      <a:pt x="18" y="24"/>
                      <a:pt x="19" y="25"/>
                    </a:cubicBezTo>
                    <a:cubicBezTo>
                      <a:pt x="19" y="26"/>
                      <a:pt x="18" y="26"/>
                      <a:pt x="18" y="27"/>
                    </a:cubicBezTo>
                    <a:cubicBezTo>
                      <a:pt x="18" y="27"/>
                      <a:pt x="20" y="26"/>
                      <a:pt x="20" y="26"/>
                    </a:cubicBezTo>
                    <a:cubicBezTo>
                      <a:pt x="20" y="25"/>
                      <a:pt x="20" y="24"/>
                      <a:pt x="19" y="23"/>
                    </a:cubicBezTo>
                    <a:cubicBezTo>
                      <a:pt x="19" y="21"/>
                      <a:pt x="18" y="19"/>
                      <a:pt x="17" y="17"/>
                    </a:cubicBezTo>
                    <a:cubicBezTo>
                      <a:pt x="17" y="16"/>
                      <a:pt x="17" y="15"/>
                      <a:pt x="17" y="13"/>
                    </a:cubicBezTo>
                    <a:cubicBezTo>
                      <a:pt x="17" y="12"/>
                      <a:pt x="17" y="11"/>
                      <a:pt x="17" y="10"/>
                    </a:cubicBezTo>
                    <a:cubicBezTo>
                      <a:pt x="18" y="10"/>
                      <a:pt x="17" y="9"/>
                      <a:pt x="18" y="9"/>
                    </a:cubicBezTo>
                    <a:cubicBezTo>
                      <a:pt x="18" y="9"/>
                      <a:pt x="19" y="10"/>
                      <a:pt x="19" y="10"/>
                    </a:cubicBezTo>
                    <a:cubicBezTo>
                      <a:pt x="21" y="10"/>
                      <a:pt x="21" y="9"/>
                      <a:pt x="23" y="9"/>
                    </a:cubicBezTo>
                    <a:cubicBezTo>
                      <a:pt x="23" y="7"/>
                      <a:pt x="20" y="7"/>
                      <a:pt x="20" y="5"/>
                    </a:cubicBezTo>
                    <a:cubicBezTo>
                      <a:pt x="20" y="4"/>
                      <a:pt x="21" y="4"/>
                      <a:pt x="21" y="3"/>
                    </a:cubicBezTo>
                    <a:cubicBezTo>
                      <a:pt x="22" y="1"/>
                      <a:pt x="21" y="1"/>
                      <a:pt x="23" y="1"/>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959" name="Freeform 4860"/>
              <p:cNvSpPr>
                <a:spLocks/>
              </p:cNvSpPr>
              <p:nvPr/>
            </p:nvSpPr>
            <p:spPr bwMode="auto">
              <a:xfrm>
                <a:off x="4018" y="3837"/>
                <a:ext cx="1" cy="1"/>
              </a:xfrm>
              <a:custGeom>
                <a:avLst/>
                <a:gdLst>
                  <a:gd name="T0" fmla="*/ 2 w 9"/>
                  <a:gd name="T1" fmla="*/ 2 h 5"/>
                  <a:gd name="T2" fmla="*/ 4 w 9"/>
                  <a:gd name="T3" fmla="*/ 3 h 5"/>
                  <a:gd name="T4" fmla="*/ 6 w 9"/>
                  <a:gd name="T5" fmla="*/ 4 h 5"/>
                  <a:gd name="T6" fmla="*/ 9 w 9"/>
                  <a:gd name="T7" fmla="*/ 4 h 5"/>
                  <a:gd name="T8" fmla="*/ 7 w 9"/>
                  <a:gd name="T9" fmla="*/ 1 h 5"/>
                  <a:gd name="T10" fmla="*/ 4 w 9"/>
                  <a:gd name="T11" fmla="*/ 1 h 5"/>
                  <a:gd name="T12" fmla="*/ 3 w 9"/>
                  <a:gd name="T13" fmla="*/ 1 h 5"/>
                  <a:gd name="T14" fmla="*/ 2 w 9"/>
                  <a:gd name="T15" fmla="*/ 1 h 5"/>
                  <a:gd name="T16" fmla="*/ 0 w 9"/>
                  <a:gd name="T17" fmla="*/ 1 h 5"/>
                  <a:gd name="T18" fmla="*/ 2 w 9"/>
                  <a:gd name="T19"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5">
                    <a:moveTo>
                      <a:pt x="2" y="2"/>
                    </a:moveTo>
                    <a:cubicBezTo>
                      <a:pt x="3" y="2"/>
                      <a:pt x="3" y="3"/>
                      <a:pt x="4" y="3"/>
                    </a:cubicBezTo>
                    <a:cubicBezTo>
                      <a:pt x="5" y="4"/>
                      <a:pt x="5" y="3"/>
                      <a:pt x="6" y="4"/>
                    </a:cubicBezTo>
                    <a:cubicBezTo>
                      <a:pt x="6" y="4"/>
                      <a:pt x="9" y="5"/>
                      <a:pt x="9" y="4"/>
                    </a:cubicBezTo>
                    <a:cubicBezTo>
                      <a:pt x="9" y="4"/>
                      <a:pt x="8" y="1"/>
                      <a:pt x="7" y="1"/>
                    </a:cubicBezTo>
                    <a:cubicBezTo>
                      <a:pt x="6" y="0"/>
                      <a:pt x="5" y="1"/>
                      <a:pt x="4" y="1"/>
                    </a:cubicBezTo>
                    <a:cubicBezTo>
                      <a:pt x="4" y="1"/>
                      <a:pt x="4" y="1"/>
                      <a:pt x="3" y="1"/>
                    </a:cubicBezTo>
                    <a:cubicBezTo>
                      <a:pt x="3" y="1"/>
                      <a:pt x="3" y="1"/>
                      <a:pt x="2" y="1"/>
                    </a:cubicBezTo>
                    <a:cubicBezTo>
                      <a:pt x="2" y="1"/>
                      <a:pt x="1" y="0"/>
                      <a:pt x="0" y="1"/>
                    </a:cubicBezTo>
                    <a:cubicBezTo>
                      <a:pt x="0" y="2"/>
                      <a:pt x="1" y="2"/>
                      <a:pt x="2" y="2"/>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960" name="Freeform 4861"/>
              <p:cNvSpPr>
                <a:spLocks/>
              </p:cNvSpPr>
              <p:nvPr/>
            </p:nvSpPr>
            <p:spPr bwMode="auto">
              <a:xfrm>
                <a:off x="4015" y="3836"/>
                <a:ext cx="3" cy="1"/>
              </a:xfrm>
              <a:custGeom>
                <a:avLst/>
                <a:gdLst>
                  <a:gd name="T0" fmla="*/ 17 w 22"/>
                  <a:gd name="T1" fmla="*/ 9 h 10"/>
                  <a:gd name="T2" fmla="*/ 20 w 22"/>
                  <a:gd name="T3" fmla="*/ 8 h 10"/>
                  <a:gd name="T4" fmla="*/ 22 w 22"/>
                  <a:gd name="T5" fmla="*/ 9 h 10"/>
                  <a:gd name="T6" fmla="*/ 21 w 22"/>
                  <a:gd name="T7" fmla="*/ 7 h 10"/>
                  <a:gd name="T8" fmla="*/ 17 w 22"/>
                  <a:gd name="T9" fmla="*/ 6 h 10"/>
                  <a:gd name="T10" fmla="*/ 13 w 22"/>
                  <a:gd name="T11" fmla="*/ 7 h 10"/>
                  <a:gd name="T12" fmla="*/ 11 w 22"/>
                  <a:gd name="T13" fmla="*/ 5 h 10"/>
                  <a:gd name="T14" fmla="*/ 8 w 22"/>
                  <a:gd name="T15" fmla="*/ 4 h 10"/>
                  <a:gd name="T16" fmla="*/ 7 w 22"/>
                  <a:gd name="T17" fmla="*/ 2 h 10"/>
                  <a:gd name="T18" fmla="*/ 4 w 22"/>
                  <a:gd name="T19" fmla="*/ 2 h 10"/>
                  <a:gd name="T20" fmla="*/ 2 w 22"/>
                  <a:gd name="T21" fmla="*/ 1 h 10"/>
                  <a:gd name="T22" fmla="*/ 0 w 22"/>
                  <a:gd name="T23" fmla="*/ 1 h 10"/>
                  <a:gd name="T24" fmla="*/ 0 w 22"/>
                  <a:gd name="T25" fmla="*/ 1 h 10"/>
                  <a:gd name="T26" fmla="*/ 2 w 22"/>
                  <a:gd name="T27" fmla="*/ 3 h 10"/>
                  <a:gd name="T28" fmla="*/ 6 w 22"/>
                  <a:gd name="T29" fmla="*/ 4 h 10"/>
                  <a:gd name="T30" fmla="*/ 6 w 22"/>
                  <a:gd name="T31" fmla="*/ 5 h 10"/>
                  <a:gd name="T32" fmla="*/ 8 w 22"/>
                  <a:gd name="T33" fmla="*/ 6 h 10"/>
                  <a:gd name="T34" fmla="*/ 13 w 22"/>
                  <a:gd name="T35" fmla="*/ 8 h 10"/>
                  <a:gd name="T36" fmla="*/ 17 w 22"/>
                  <a:gd name="T37" fmla="*/ 9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2" h="10">
                    <a:moveTo>
                      <a:pt x="17" y="9"/>
                    </a:moveTo>
                    <a:cubicBezTo>
                      <a:pt x="18" y="9"/>
                      <a:pt x="19" y="8"/>
                      <a:pt x="20" y="8"/>
                    </a:cubicBezTo>
                    <a:cubicBezTo>
                      <a:pt x="20" y="8"/>
                      <a:pt x="22" y="9"/>
                      <a:pt x="22" y="9"/>
                    </a:cubicBezTo>
                    <a:cubicBezTo>
                      <a:pt x="22" y="8"/>
                      <a:pt x="21" y="7"/>
                      <a:pt x="21" y="7"/>
                    </a:cubicBezTo>
                    <a:cubicBezTo>
                      <a:pt x="20" y="6"/>
                      <a:pt x="18" y="6"/>
                      <a:pt x="17" y="6"/>
                    </a:cubicBezTo>
                    <a:cubicBezTo>
                      <a:pt x="16" y="6"/>
                      <a:pt x="15" y="7"/>
                      <a:pt x="13" y="7"/>
                    </a:cubicBezTo>
                    <a:cubicBezTo>
                      <a:pt x="13" y="6"/>
                      <a:pt x="12" y="5"/>
                      <a:pt x="11" y="5"/>
                    </a:cubicBezTo>
                    <a:cubicBezTo>
                      <a:pt x="10" y="4"/>
                      <a:pt x="9" y="5"/>
                      <a:pt x="8" y="4"/>
                    </a:cubicBezTo>
                    <a:cubicBezTo>
                      <a:pt x="7" y="3"/>
                      <a:pt x="8" y="2"/>
                      <a:pt x="7" y="2"/>
                    </a:cubicBezTo>
                    <a:cubicBezTo>
                      <a:pt x="6" y="1"/>
                      <a:pt x="6" y="2"/>
                      <a:pt x="4" y="2"/>
                    </a:cubicBezTo>
                    <a:cubicBezTo>
                      <a:pt x="3" y="2"/>
                      <a:pt x="4" y="1"/>
                      <a:pt x="2" y="1"/>
                    </a:cubicBezTo>
                    <a:cubicBezTo>
                      <a:pt x="2" y="0"/>
                      <a:pt x="1" y="1"/>
                      <a:pt x="0" y="1"/>
                    </a:cubicBezTo>
                    <a:cubicBezTo>
                      <a:pt x="0" y="1"/>
                      <a:pt x="0" y="1"/>
                      <a:pt x="0" y="1"/>
                    </a:cubicBezTo>
                    <a:cubicBezTo>
                      <a:pt x="2" y="1"/>
                      <a:pt x="2" y="2"/>
                      <a:pt x="2" y="3"/>
                    </a:cubicBezTo>
                    <a:cubicBezTo>
                      <a:pt x="3" y="3"/>
                      <a:pt x="5" y="3"/>
                      <a:pt x="6" y="4"/>
                    </a:cubicBezTo>
                    <a:cubicBezTo>
                      <a:pt x="6" y="4"/>
                      <a:pt x="6" y="5"/>
                      <a:pt x="6" y="5"/>
                    </a:cubicBezTo>
                    <a:cubicBezTo>
                      <a:pt x="7" y="6"/>
                      <a:pt x="8" y="6"/>
                      <a:pt x="8" y="6"/>
                    </a:cubicBezTo>
                    <a:cubicBezTo>
                      <a:pt x="10" y="7"/>
                      <a:pt x="12" y="7"/>
                      <a:pt x="13" y="8"/>
                    </a:cubicBezTo>
                    <a:cubicBezTo>
                      <a:pt x="14" y="9"/>
                      <a:pt x="15" y="10"/>
                      <a:pt x="17" y="9"/>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961" name="Freeform 4862"/>
              <p:cNvSpPr>
                <a:spLocks/>
              </p:cNvSpPr>
              <p:nvPr/>
            </p:nvSpPr>
            <p:spPr bwMode="auto">
              <a:xfrm>
                <a:off x="4013" y="3835"/>
                <a:ext cx="2" cy="1"/>
              </a:xfrm>
              <a:custGeom>
                <a:avLst/>
                <a:gdLst>
                  <a:gd name="T0" fmla="*/ 9 w 9"/>
                  <a:gd name="T1" fmla="*/ 3 h 9"/>
                  <a:gd name="T2" fmla="*/ 8 w 9"/>
                  <a:gd name="T3" fmla="*/ 1 h 9"/>
                  <a:gd name="T4" fmla="*/ 7 w 9"/>
                  <a:gd name="T5" fmla="*/ 4 h 9"/>
                  <a:gd name="T6" fmla="*/ 6 w 9"/>
                  <a:gd name="T7" fmla="*/ 3 h 9"/>
                  <a:gd name="T8" fmla="*/ 4 w 9"/>
                  <a:gd name="T9" fmla="*/ 2 h 9"/>
                  <a:gd name="T10" fmla="*/ 3 w 9"/>
                  <a:gd name="T11" fmla="*/ 1 h 9"/>
                  <a:gd name="T12" fmla="*/ 2 w 9"/>
                  <a:gd name="T13" fmla="*/ 1 h 9"/>
                  <a:gd name="T14" fmla="*/ 3 w 9"/>
                  <a:gd name="T15" fmla="*/ 3 h 9"/>
                  <a:gd name="T16" fmla="*/ 3 w 9"/>
                  <a:gd name="T17" fmla="*/ 4 h 9"/>
                  <a:gd name="T18" fmla="*/ 2 w 9"/>
                  <a:gd name="T19" fmla="*/ 6 h 9"/>
                  <a:gd name="T20" fmla="*/ 0 w 9"/>
                  <a:gd name="T21" fmla="*/ 5 h 9"/>
                  <a:gd name="T22" fmla="*/ 2 w 9"/>
                  <a:gd name="T23" fmla="*/ 8 h 9"/>
                  <a:gd name="T24" fmla="*/ 0 w 9"/>
                  <a:gd name="T25" fmla="*/ 9 h 9"/>
                  <a:gd name="T26" fmla="*/ 4 w 9"/>
                  <a:gd name="T27" fmla="*/ 9 h 9"/>
                  <a:gd name="T28" fmla="*/ 5 w 9"/>
                  <a:gd name="T29" fmla="*/ 6 h 9"/>
                  <a:gd name="T30" fmla="*/ 6 w 9"/>
                  <a:gd name="T31" fmla="*/ 6 h 9"/>
                  <a:gd name="T32" fmla="*/ 7 w 9"/>
                  <a:gd name="T33" fmla="*/ 6 h 9"/>
                  <a:gd name="T34" fmla="*/ 7 w 9"/>
                  <a:gd name="T35" fmla="*/ 5 h 9"/>
                  <a:gd name="T36" fmla="*/ 9 w 9"/>
                  <a:gd name="T37" fmla="*/ 3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 h="9">
                    <a:moveTo>
                      <a:pt x="9" y="3"/>
                    </a:moveTo>
                    <a:cubicBezTo>
                      <a:pt x="9" y="3"/>
                      <a:pt x="9" y="1"/>
                      <a:pt x="8" y="1"/>
                    </a:cubicBezTo>
                    <a:cubicBezTo>
                      <a:pt x="7" y="1"/>
                      <a:pt x="7" y="4"/>
                      <a:pt x="7" y="4"/>
                    </a:cubicBezTo>
                    <a:cubicBezTo>
                      <a:pt x="6" y="3"/>
                      <a:pt x="6" y="3"/>
                      <a:pt x="6" y="3"/>
                    </a:cubicBezTo>
                    <a:cubicBezTo>
                      <a:pt x="5" y="2"/>
                      <a:pt x="5" y="3"/>
                      <a:pt x="4" y="2"/>
                    </a:cubicBezTo>
                    <a:cubicBezTo>
                      <a:pt x="4" y="2"/>
                      <a:pt x="4" y="1"/>
                      <a:pt x="3" y="1"/>
                    </a:cubicBezTo>
                    <a:cubicBezTo>
                      <a:pt x="3" y="0"/>
                      <a:pt x="2" y="1"/>
                      <a:pt x="2" y="1"/>
                    </a:cubicBezTo>
                    <a:cubicBezTo>
                      <a:pt x="2" y="2"/>
                      <a:pt x="3" y="3"/>
                      <a:pt x="3" y="3"/>
                    </a:cubicBezTo>
                    <a:cubicBezTo>
                      <a:pt x="3" y="4"/>
                      <a:pt x="3" y="4"/>
                      <a:pt x="3" y="4"/>
                    </a:cubicBezTo>
                    <a:cubicBezTo>
                      <a:pt x="3" y="4"/>
                      <a:pt x="2" y="6"/>
                      <a:pt x="2" y="6"/>
                    </a:cubicBezTo>
                    <a:cubicBezTo>
                      <a:pt x="2" y="6"/>
                      <a:pt x="1" y="5"/>
                      <a:pt x="0" y="5"/>
                    </a:cubicBezTo>
                    <a:cubicBezTo>
                      <a:pt x="1" y="6"/>
                      <a:pt x="2" y="6"/>
                      <a:pt x="2" y="8"/>
                    </a:cubicBezTo>
                    <a:cubicBezTo>
                      <a:pt x="1" y="7"/>
                      <a:pt x="1" y="8"/>
                      <a:pt x="0" y="9"/>
                    </a:cubicBezTo>
                    <a:cubicBezTo>
                      <a:pt x="1" y="9"/>
                      <a:pt x="3" y="9"/>
                      <a:pt x="4" y="9"/>
                    </a:cubicBezTo>
                    <a:cubicBezTo>
                      <a:pt x="4" y="8"/>
                      <a:pt x="4" y="5"/>
                      <a:pt x="5" y="6"/>
                    </a:cubicBezTo>
                    <a:cubicBezTo>
                      <a:pt x="6" y="6"/>
                      <a:pt x="6" y="6"/>
                      <a:pt x="6" y="6"/>
                    </a:cubicBezTo>
                    <a:cubicBezTo>
                      <a:pt x="7" y="7"/>
                      <a:pt x="7" y="7"/>
                      <a:pt x="7" y="6"/>
                    </a:cubicBezTo>
                    <a:cubicBezTo>
                      <a:pt x="7" y="6"/>
                      <a:pt x="7" y="5"/>
                      <a:pt x="7" y="5"/>
                    </a:cubicBezTo>
                    <a:cubicBezTo>
                      <a:pt x="8" y="6"/>
                      <a:pt x="9" y="4"/>
                      <a:pt x="9" y="3"/>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962" name="Freeform 4863"/>
              <p:cNvSpPr>
                <a:spLocks/>
              </p:cNvSpPr>
              <p:nvPr/>
            </p:nvSpPr>
            <p:spPr bwMode="auto">
              <a:xfrm>
                <a:off x="4020" y="3831"/>
                <a:ext cx="2" cy="1"/>
              </a:xfrm>
              <a:custGeom>
                <a:avLst/>
                <a:gdLst>
                  <a:gd name="T0" fmla="*/ 2 w 10"/>
                  <a:gd name="T1" fmla="*/ 9 h 11"/>
                  <a:gd name="T2" fmla="*/ 5 w 10"/>
                  <a:gd name="T3" fmla="*/ 7 h 11"/>
                  <a:gd name="T4" fmla="*/ 6 w 10"/>
                  <a:gd name="T5" fmla="*/ 4 h 11"/>
                  <a:gd name="T6" fmla="*/ 10 w 10"/>
                  <a:gd name="T7" fmla="*/ 0 h 11"/>
                  <a:gd name="T8" fmla="*/ 7 w 10"/>
                  <a:gd name="T9" fmla="*/ 1 h 11"/>
                  <a:gd name="T10" fmla="*/ 5 w 10"/>
                  <a:gd name="T11" fmla="*/ 1 h 11"/>
                  <a:gd name="T12" fmla="*/ 2 w 10"/>
                  <a:gd name="T13" fmla="*/ 2 h 11"/>
                  <a:gd name="T14" fmla="*/ 1 w 10"/>
                  <a:gd name="T15" fmla="*/ 6 h 11"/>
                  <a:gd name="T16" fmla="*/ 0 w 10"/>
                  <a:gd name="T17" fmla="*/ 11 h 11"/>
                  <a:gd name="T18" fmla="*/ 2 w 10"/>
                  <a:gd name="T19" fmla="*/ 9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11">
                    <a:moveTo>
                      <a:pt x="2" y="9"/>
                    </a:moveTo>
                    <a:cubicBezTo>
                      <a:pt x="3" y="8"/>
                      <a:pt x="4" y="8"/>
                      <a:pt x="5" y="7"/>
                    </a:cubicBezTo>
                    <a:cubicBezTo>
                      <a:pt x="6" y="6"/>
                      <a:pt x="5" y="5"/>
                      <a:pt x="6" y="4"/>
                    </a:cubicBezTo>
                    <a:cubicBezTo>
                      <a:pt x="7" y="3"/>
                      <a:pt x="10" y="1"/>
                      <a:pt x="10" y="0"/>
                    </a:cubicBezTo>
                    <a:cubicBezTo>
                      <a:pt x="9" y="0"/>
                      <a:pt x="8" y="0"/>
                      <a:pt x="7" y="1"/>
                    </a:cubicBezTo>
                    <a:cubicBezTo>
                      <a:pt x="6" y="1"/>
                      <a:pt x="5" y="1"/>
                      <a:pt x="5" y="1"/>
                    </a:cubicBezTo>
                    <a:cubicBezTo>
                      <a:pt x="3" y="1"/>
                      <a:pt x="2" y="1"/>
                      <a:pt x="2" y="2"/>
                    </a:cubicBezTo>
                    <a:cubicBezTo>
                      <a:pt x="1" y="3"/>
                      <a:pt x="1" y="4"/>
                      <a:pt x="1" y="6"/>
                    </a:cubicBezTo>
                    <a:cubicBezTo>
                      <a:pt x="1" y="7"/>
                      <a:pt x="0" y="9"/>
                      <a:pt x="0" y="11"/>
                    </a:cubicBezTo>
                    <a:cubicBezTo>
                      <a:pt x="1" y="11"/>
                      <a:pt x="1" y="10"/>
                      <a:pt x="2" y="9"/>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963" name="Freeform 4864"/>
              <p:cNvSpPr>
                <a:spLocks/>
              </p:cNvSpPr>
              <p:nvPr/>
            </p:nvSpPr>
            <p:spPr bwMode="auto">
              <a:xfrm>
                <a:off x="4022" y="3830"/>
                <a:ext cx="1" cy="1"/>
              </a:xfrm>
              <a:custGeom>
                <a:avLst/>
                <a:gdLst>
                  <a:gd name="T0" fmla="*/ 2 w 7"/>
                  <a:gd name="T1" fmla="*/ 0 h 7"/>
                  <a:gd name="T2" fmla="*/ 4 w 7"/>
                  <a:gd name="T3" fmla="*/ 2 h 7"/>
                  <a:gd name="T4" fmla="*/ 7 w 7"/>
                  <a:gd name="T5" fmla="*/ 7 h 7"/>
                  <a:gd name="T6" fmla="*/ 6 w 7"/>
                  <a:gd name="T7" fmla="*/ 4 h 7"/>
                  <a:gd name="T8" fmla="*/ 2 w 7"/>
                  <a:gd name="T9" fmla="*/ 0 h 7"/>
                </a:gdLst>
                <a:ahLst/>
                <a:cxnLst>
                  <a:cxn ang="0">
                    <a:pos x="T0" y="T1"/>
                  </a:cxn>
                  <a:cxn ang="0">
                    <a:pos x="T2" y="T3"/>
                  </a:cxn>
                  <a:cxn ang="0">
                    <a:pos x="T4" y="T5"/>
                  </a:cxn>
                  <a:cxn ang="0">
                    <a:pos x="T6" y="T7"/>
                  </a:cxn>
                  <a:cxn ang="0">
                    <a:pos x="T8" y="T9"/>
                  </a:cxn>
                </a:cxnLst>
                <a:rect l="0" t="0" r="r" b="b"/>
                <a:pathLst>
                  <a:path w="7" h="7">
                    <a:moveTo>
                      <a:pt x="2" y="0"/>
                    </a:moveTo>
                    <a:cubicBezTo>
                      <a:pt x="0" y="1"/>
                      <a:pt x="3" y="2"/>
                      <a:pt x="4" y="2"/>
                    </a:cubicBezTo>
                    <a:cubicBezTo>
                      <a:pt x="5" y="4"/>
                      <a:pt x="5" y="6"/>
                      <a:pt x="7" y="7"/>
                    </a:cubicBezTo>
                    <a:cubicBezTo>
                      <a:pt x="7" y="7"/>
                      <a:pt x="6" y="4"/>
                      <a:pt x="6" y="4"/>
                    </a:cubicBezTo>
                    <a:cubicBezTo>
                      <a:pt x="5" y="2"/>
                      <a:pt x="5" y="0"/>
                      <a:pt x="2" y="0"/>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964" name="Freeform 4865"/>
              <p:cNvSpPr>
                <a:spLocks/>
              </p:cNvSpPr>
              <p:nvPr/>
            </p:nvSpPr>
            <p:spPr bwMode="auto">
              <a:xfrm>
                <a:off x="4015" y="3834"/>
                <a:ext cx="1" cy="0"/>
              </a:xfrm>
              <a:custGeom>
                <a:avLst/>
                <a:gdLst>
                  <a:gd name="T0" fmla="*/ 4 w 5"/>
                  <a:gd name="T1" fmla="*/ 2 h 3"/>
                  <a:gd name="T2" fmla="*/ 1 w 5"/>
                  <a:gd name="T3" fmla="*/ 2 h 3"/>
                  <a:gd name="T4" fmla="*/ 4 w 5"/>
                  <a:gd name="T5" fmla="*/ 2 h 3"/>
                </a:gdLst>
                <a:ahLst/>
                <a:cxnLst>
                  <a:cxn ang="0">
                    <a:pos x="T0" y="T1"/>
                  </a:cxn>
                  <a:cxn ang="0">
                    <a:pos x="T2" y="T3"/>
                  </a:cxn>
                  <a:cxn ang="0">
                    <a:pos x="T4" y="T5"/>
                  </a:cxn>
                </a:cxnLst>
                <a:rect l="0" t="0" r="r" b="b"/>
                <a:pathLst>
                  <a:path w="5" h="3">
                    <a:moveTo>
                      <a:pt x="4" y="2"/>
                    </a:moveTo>
                    <a:cubicBezTo>
                      <a:pt x="5" y="0"/>
                      <a:pt x="0" y="1"/>
                      <a:pt x="1" y="2"/>
                    </a:cubicBezTo>
                    <a:cubicBezTo>
                      <a:pt x="2" y="3"/>
                      <a:pt x="3" y="3"/>
                      <a:pt x="4" y="2"/>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965" name="Freeform 4866"/>
              <p:cNvSpPr>
                <a:spLocks/>
              </p:cNvSpPr>
              <p:nvPr/>
            </p:nvSpPr>
            <p:spPr bwMode="auto">
              <a:xfrm>
                <a:off x="4016" y="3836"/>
                <a:ext cx="1" cy="0"/>
              </a:xfrm>
              <a:custGeom>
                <a:avLst/>
                <a:gdLst>
                  <a:gd name="T0" fmla="*/ 0 w 4"/>
                  <a:gd name="T1" fmla="*/ 1 h 3"/>
                  <a:gd name="T2" fmla="*/ 3 w 4"/>
                  <a:gd name="T3" fmla="*/ 3 h 3"/>
                  <a:gd name="T4" fmla="*/ 3 w 4"/>
                  <a:gd name="T5" fmla="*/ 0 h 3"/>
                  <a:gd name="T6" fmla="*/ 2 w 4"/>
                  <a:gd name="T7" fmla="*/ 0 h 3"/>
                  <a:gd name="T8" fmla="*/ 0 w 4"/>
                  <a:gd name="T9" fmla="*/ 1 h 3"/>
                </a:gdLst>
                <a:ahLst/>
                <a:cxnLst>
                  <a:cxn ang="0">
                    <a:pos x="T0" y="T1"/>
                  </a:cxn>
                  <a:cxn ang="0">
                    <a:pos x="T2" y="T3"/>
                  </a:cxn>
                  <a:cxn ang="0">
                    <a:pos x="T4" y="T5"/>
                  </a:cxn>
                  <a:cxn ang="0">
                    <a:pos x="T6" y="T7"/>
                  </a:cxn>
                  <a:cxn ang="0">
                    <a:pos x="T8" y="T9"/>
                  </a:cxn>
                </a:cxnLst>
                <a:rect l="0" t="0" r="r" b="b"/>
                <a:pathLst>
                  <a:path w="4" h="3">
                    <a:moveTo>
                      <a:pt x="0" y="1"/>
                    </a:moveTo>
                    <a:cubicBezTo>
                      <a:pt x="2" y="1"/>
                      <a:pt x="2" y="2"/>
                      <a:pt x="3" y="3"/>
                    </a:cubicBezTo>
                    <a:cubicBezTo>
                      <a:pt x="4" y="3"/>
                      <a:pt x="4" y="0"/>
                      <a:pt x="3" y="0"/>
                    </a:cubicBezTo>
                    <a:cubicBezTo>
                      <a:pt x="3" y="0"/>
                      <a:pt x="2" y="0"/>
                      <a:pt x="2" y="0"/>
                    </a:cubicBezTo>
                    <a:cubicBezTo>
                      <a:pt x="1" y="0"/>
                      <a:pt x="0" y="1"/>
                      <a:pt x="0" y="1"/>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966" name="Freeform 4867"/>
              <p:cNvSpPr>
                <a:spLocks/>
              </p:cNvSpPr>
              <p:nvPr/>
            </p:nvSpPr>
            <p:spPr bwMode="auto">
              <a:xfrm>
                <a:off x="4018" y="3836"/>
                <a:ext cx="1" cy="0"/>
              </a:xfrm>
              <a:custGeom>
                <a:avLst/>
                <a:gdLst>
                  <a:gd name="T0" fmla="*/ 1 w 3"/>
                  <a:gd name="T1" fmla="*/ 2 h 3"/>
                  <a:gd name="T2" fmla="*/ 1 w 3"/>
                  <a:gd name="T3" fmla="*/ 1 h 3"/>
                  <a:gd name="T4" fmla="*/ 1 w 3"/>
                  <a:gd name="T5" fmla="*/ 1 h 3"/>
                  <a:gd name="T6" fmla="*/ 1 w 3"/>
                  <a:gd name="T7" fmla="*/ 1 h 3"/>
                  <a:gd name="T8" fmla="*/ 1 w 3"/>
                  <a:gd name="T9" fmla="*/ 2 h 3"/>
                </a:gdLst>
                <a:ahLst/>
                <a:cxnLst>
                  <a:cxn ang="0">
                    <a:pos x="T0" y="T1"/>
                  </a:cxn>
                  <a:cxn ang="0">
                    <a:pos x="T2" y="T3"/>
                  </a:cxn>
                  <a:cxn ang="0">
                    <a:pos x="T4" y="T5"/>
                  </a:cxn>
                  <a:cxn ang="0">
                    <a:pos x="T6" y="T7"/>
                  </a:cxn>
                  <a:cxn ang="0">
                    <a:pos x="T8" y="T9"/>
                  </a:cxn>
                </a:cxnLst>
                <a:rect l="0" t="0" r="r" b="b"/>
                <a:pathLst>
                  <a:path w="3" h="3">
                    <a:moveTo>
                      <a:pt x="1" y="2"/>
                    </a:moveTo>
                    <a:cubicBezTo>
                      <a:pt x="2" y="3"/>
                      <a:pt x="3" y="1"/>
                      <a:pt x="1" y="1"/>
                    </a:cubicBezTo>
                    <a:cubicBezTo>
                      <a:pt x="1" y="1"/>
                      <a:pt x="1" y="1"/>
                      <a:pt x="1" y="1"/>
                    </a:cubicBezTo>
                    <a:cubicBezTo>
                      <a:pt x="1" y="1"/>
                      <a:pt x="1" y="1"/>
                      <a:pt x="1" y="1"/>
                    </a:cubicBezTo>
                    <a:cubicBezTo>
                      <a:pt x="0" y="0"/>
                      <a:pt x="0" y="2"/>
                      <a:pt x="1" y="2"/>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967" name="Freeform 4868"/>
              <p:cNvSpPr>
                <a:spLocks/>
              </p:cNvSpPr>
              <p:nvPr/>
            </p:nvSpPr>
            <p:spPr bwMode="auto">
              <a:xfrm>
                <a:off x="4018" y="3836"/>
                <a:ext cx="1"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1" y="0"/>
                      <a:pt x="1" y="0"/>
                      <a:pt x="1" y="0"/>
                    </a:cubicBezTo>
                    <a:cubicBezTo>
                      <a:pt x="0" y="0"/>
                      <a:pt x="0" y="0"/>
                      <a:pt x="0" y="0"/>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968" name="Freeform 4869"/>
              <p:cNvSpPr>
                <a:spLocks/>
              </p:cNvSpPr>
              <p:nvPr/>
            </p:nvSpPr>
            <p:spPr bwMode="auto">
              <a:xfrm>
                <a:off x="4017" y="3832"/>
                <a:ext cx="0" cy="1"/>
              </a:xfrm>
              <a:custGeom>
                <a:avLst/>
                <a:gdLst>
                  <a:gd name="T0" fmla="*/ 1 w 7"/>
                  <a:gd name="T1" fmla="*/ 4 h 5"/>
                  <a:gd name="T2" fmla="*/ 0 w 7"/>
                  <a:gd name="T3" fmla="*/ 5 h 5"/>
                  <a:gd name="T4" fmla="*/ 4 w 7"/>
                  <a:gd name="T5" fmla="*/ 2 h 5"/>
                  <a:gd name="T6" fmla="*/ 6 w 7"/>
                  <a:gd name="T7" fmla="*/ 2 h 5"/>
                  <a:gd name="T8" fmla="*/ 6 w 7"/>
                  <a:gd name="T9" fmla="*/ 1 h 5"/>
                  <a:gd name="T10" fmla="*/ 7 w 7"/>
                  <a:gd name="T11" fmla="*/ 2 h 5"/>
                  <a:gd name="T12" fmla="*/ 7 w 7"/>
                  <a:gd name="T13" fmla="*/ 1 h 5"/>
                  <a:gd name="T14" fmla="*/ 6 w 7"/>
                  <a:gd name="T15" fmla="*/ 0 h 5"/>
                  <a:gd name="T16" fmla="*/ 5 w 7"/>
                  <a:gd name="T17" fmla="*/ 1 h 5"/>
                  <a:gd name="T18" fmla="*/ 5 w 7"/>
                  <a:gd name="T19" fmla="*/ 1 h 5"/>
                  <a:gd name="T20" fmla="*/ 5 w 7"/>
                  <a:gd name="T21" fmla="*/ 2 h 5"/>
                  <a:gd name="T22" fmla="*/ 3 w 7"/>
                  <a:gd name="T23" fmla="*/ 1 h 5"/>
                  <a:gd name="T24" fmla="*/ 2 w 7"/>
                  <a:gd name="T25" fmla="*/ 3 h 5"/>
                  <a:gd name="T26" fmla="*/ 1 w 7"/>
                  <a:gd name="T27"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 h="5">
                    <a:moveTo>
                      <a:pt x="1" y="4"/>
                    </a:moveTo>
                    <a:cubicBezTo>
                      <a:pt x="0" y="4"/>
                      <a:pt x="0" y="4"/>
                      <a:pt x="0" y="5"/>
                    </a:cubicBezTo>
                    <a:cubicBezTo>
                      <a:pt x="1" y="5"/>
                      <a:pt x="4" y="4"/>
                      <a:pt x="4" y="2"/>
                    </a:cubicBezTo>
                    <a:cubicBezTo>
                      <a:pt x="6" y="4"/>
                      <a:pt x="5" y="2"/>
                      <a:pt x="6" y="2"/>
                    </a:cubicBezTo>
                    <a:cubicBezTo>
                      <a:pt x="6" y="2"/>
                      <a:pt x="6" y="2"/>
                      <a:pt x="6" y="1"/>
                    </a:cubicBezTo>
                    <a:cubicBezTo>
                      <a:pt x="7" y="2"/>
                      <a:pt x="7" y="1"/>
                      <a:pt x="7" y="2"/>
                    </a:cubicBezTo>
                    <a:cubicBezTo>
                      <a:pt x="7" y="1"/>
                      <a:pt x="7" y="1"/>
                      <a:pt x="7" y="1"/>
                    </a:cubicBezTo>
                    <a:cubicBezTo>
                      <a:pt x="7" y="0"/>
                      <a:pt x="6" y="0"/>
                      <a:pt x="6" y="0"/>
                    </a:cubicBezTo>
                    <a:cubicBezTo>
                      <a:pt x="6" y="1"/>
                      <a:pt x="5" y="1"/>
                      <a:pt x="5" y="1"/>
                    </a:cubicBezTo>
                    <a:cubicBezTo>
                      <a:pt x="5" y="1"/>
                      <a:pt x="5" y="1"/>
                      <a:pt x="5" y="1"/>
                    </a:cubicBezTo>
                    <a:cubicBezTo>
                      <a:pt x="5" y="1"/>
                      <a:pt x="5" y="2"/>
                      <a:pt x="5" y="2"/>
                    </a:cubicBezTo>
                    <a:cubicBezTo>
                      <a:pt x="4" y="2"/>
                      <a:pt x="4" y="1"/>
                      <a:pt x="3" y="1"/>
                    </a:cubicBezTo>
                    <a:cubicBezTo>
                      <a:pt x="4" y="2"/>
                      <a:pt x="3" y="3"/>
                      <a:pt x="2" y="3"/>
                    </a:cubicBezTo>
                    <a:cubicBezTo>
                      <a:pt x="3" y="3"/>
                      <a:pt x="1" y="4"/>
                      <a:pt x="1" y="4"/>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969" name="Freeform 4870"/>
              <p:cNvSpPr>
                <a:spLocks/>
              </p:cNvSpPr>
              <p:nvPr/>
            </p:nvSpPr>
            <p:spPr bwMode="auto">
              <a:xfrm>
                <a:off x="4018" y="3832"/>
                <a:ext cx="0" cy="1"/>
              </a:xfrm>
              <a:custGeom>
                <a:avLst/>
                <a:gdLst>
                  <a:gd name="T0" fmla="*/ 1 w 2"/>
                  <a:gd name="T1" fmla="*/ 1 h 2"/>
                  <a:gd name="T2" fmla="*/ 2 w 2"/>
                  <a:gd name="T3" fmla="*/ 0 h 2"/>
                  <a:gd name="T4" fmla="*/ 1 w 2"/>
                  <a:gd name="T5" fmla="*/ 1 h 2"/>
                </a:gdLst>
                <a:ahLst/>
                <a:cxnLst>
                  <a:cxn ang="0">
                    <a:pos x="T0" y="T1"/>
                  </a:cxn>
                  <a:cxn ang="0">
                    <a:pos x="T2" y="T3"/>
                  </a:cxn>
                  <a:cxn ang="0">
                    <a:pos x="T4" y="T5"/>
                  </a:cxn>
                </a:cxnLst>
                <a:rect l="0" t="0" r="r" b="b"/>
                <a:pathLst>
                  <a:path w="2" h="2">
                    <a:moveTo>
                      <a:pt x="1" y="1"/>
                    </a:moveTo>
                    <a:cubicBezTo>
                      <a:pt x="2" y="2"/>
                      <a:pt x="2" y="0"/>
                      <a:pt x="2" y="0"/>
                    </a:cubicBezTo>
                    <a:cubicBezTo>
                      <a:pt x="2" y="0"/>
                      <a:pt x="0" y="1"/>
                      <a:pt x="1" y="1"/>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970" name="Freeform 4871"/>
              <p:cNvSpPr>
                <a:spLocks/>
              </p:cNvSpPr>
              <p:nvPr/>
            </p:nvSpPr>
            <p:spPr bwMode="auto">
              <a:xfrm>
                <a:off x="4018" y="3832"/>
                <a:ext cx="0" cy="0"/>
              </a:xfrm>
              <a:custGeom>
                <a:avLst/>
                <a:gdLst>
                  <a:gd name="T0" fmla="*/ 1 w 2"/>
                  <a:gd name="T1" fmla="*/ 1 h 1"/>
                  <a:gd name="T2" fmla="*/ 2 w 2"/>
                  <a:gd name="T3" fmla="*/ 0 h 1"/>
                  <a:gd name="T4" fmla="*/ 1 w 2"/>
                  <a:gd name="T5" fmla="*/ 1 h 1"/>
                </a:gdLst>
                <a:ahLst/>
                <a:cxnLst>
                  <a:cxn ang="0">
                    <a:pos x="T0" y="T1"/>
                  </a:cxn>
                  <a:cxn ang="0">
                    <a:pos x="T2" y="T3"/>
                  </a:cxn>
                  <a:cxn ang="0">
                    <a:pos x="T4" y="T5"/>
                  </a:cxn>
                </a:cxnLst>
                <a:rect l="0" t="0" r="r" b="b"/>
                <a:pathLst>
                  <a:path w="2" h="1">
                    <a:moveTo>
                      <a:pt x="1" y="1"/>
                    </a:moveTo>
                    <a:cubicBezTo>
                      <a:pt x="2" y="1"/>
                      <a:pt x="2" y="0"/>
                      <a:pt x="2" y="0"/>
                    </a:cubicBezTo>
                    <a:cubicBezTo>
                      <a:pt x="2" y="0"/>
                      <a:pt x="0" y="0"/>
                      <a:pt x="1" y="1"/>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971" name="Freeform 4872"/>
              <p:cNvSpPr>
                <a:spLocks/>
              </p:cNvSpPr>
              <p:nvPr/>
            </p:nvSpPr>
            <p:spPr bwMode="auto">
              <a:xfrm>
                <a:off x="4019" y="3834"/>
                <a:ext cx="1" cy="0"/>
              </a:xfrm>
              <a:custGeom>
                <a:avLst/>
                <a:gdLst>
                  <a:gd name="T0" fmla="*/ 3 w 3"/>
                  <a:gd name="T1" fmla="*/ 0 h 2"/>
                  <a:gd name="T2" fmla="*/ 0 w 3"/>
                  <a:gd name="T3" fmla="*/ 0 h 2"/>
                  <a:gd name="T4" fmla="*/ 1 w 3"/>
                  <a:gd name="T5" fmla="*/ 2 h 2"/>
                  <a:gd name="T6" fmla="*/ 3 w 3"/>
                  <a:gd name="T7" fmla="*/ 0 h 2"/>
                </a:gdLst>
                <a:ahLst/>
                <a:cxnLst>
                  <a:cxn ang="0">
                    <a:pos x="T0" y="T1"/>
                  </a:cxn>
                  <a:cxn ang="0">
                    <a:pos x="T2" y="T3"/>
                  </a:cxn>
                  <a:cxn ang="0">
                    <a:pos x="T4" y="T5"/>
                  </a:cxn>
                  <a:cxn ang="0">
                    <a:pos x="T6" y="T7"/>
                  </a:cxn>
                </a:cxnLst>
                <a:rect l="0" t="0" r="r" b="b"/>
                <a:pathLst>
                  <a:path w="3" h="2">
                    <a:moveTo>
                      <a:pt x="3" y="0"/>
                    </a:moveTo>
                    <a:cubicBezTo>
                      <a:pt x="2" y="0"/>
                      <a:pt x="0" y="1"/>
                      <a:pt x="0" y="0"/>
                    </a:cubicBezTo>
                    <a:cubicBezTo>
                      <a:pt x="0" y="0"/>
                      <a:pt x="0" y="1"/>
                      <a:pt x="1" y="2"/>
                    </a:cubicBezTo>
                    <a:cubicBezTo>
                      <a:pt x="2" y="2"/>
                      <a:pt x="3" y="1"/>
                      <a:pt x="3" y="0"/>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972" name="Freeform 4873"/>
              <p:cNvSpPr>
                <a:spLocks/>
              </p:cNvSpPr>
              <p:nvPr/>
            </p:nvSpPr>
            <p:spPr bwMode="auto">
              <a:xfrm>
                <a:off x="4025" y="3832"/>
                <a:ext cx="0" cy="0"/>
              </a:xfrm>
              <a:custGeom>
                <a:avLst/>
                <a:gdLst>
                  <a:gd name="T0" fmla="*/ 1 w 3"/>
                  <a:gd name="T1" fmla="*/ 4 h 5"/>
                  <a:gd name="T2" fmla="*/ 1 w 3"/>
                  <a:gd name="T3" fmla="*/ 5 h 5"/>
                  <a:gd name="T4" fmla="*/ 2 w 3"/>
                  <a:gd name="T5" fmla="*/ 3 h 5"/>
                  <a:gd name="T6" fmla="*/ 1 w 3"/>
                  <a:gd name="T7" fmla="*/ 1 h 5"/>
                  <a:gd name="T8" fmla="*/ 1 w 3"/>
                  <a:gd name="T9" fmla="*/ 3 h 5"/>
                  <a:gd name="T10" fmla="*/ 1 w 3"/>
                  <a:gd name="T11" fmla="*/ 4 h 5"/>
                </a:gdLst>
                <a:ahLst/>
                <a:cxnLst>
                  <a:cxn ang="0">
                    <a:pos x="T0" y="T1"/>
                  </a:cxn>
                  <a:cxn ang="0">
                    <a:pos x="T2" y="T3"/>
                  </a:cxn>
                  <a:cxn ang="0">
                    <a:pos x="T4" y="T5"/>
                  </a:cxn>
                  <a:cxn ang="0">
                    <a:pos x="T6" y="T7"/>
                  </a:cxn>
                  <a:cxn ang="0">
                    <a:pos x="T8" y="T9"/>
                  </a:cxn>
                  <a:cxn ang="0">
                    <a:pos x="T10" y="T11"/>
                  </a:cxn>
                </a:cxnLst>
                <a:rect l="0" t="0" r="r" b="b"/>
                <a:pathLst>
                  <a:path w="3" h="5">
                    <a:moveTo>
                      <a:pt x="1" y="4"/>
                    </a:moveTo>
                    <a:cubicBezTo>
                      <a:pt x="1" y="4"/>
                      <a:pt x="1" y="5"/>
                      <a:pt x="1" y="5"/>
                    </a:cubicBezTo>
                    <a:cubicBezTo>
                      <a:pt x="1" y="4"/>
                      <a:pt x="1" y="4"/>
                      <a:pt x="2" y="3"/>
                    </a:cubicBezTo>
                    <a:cubicBezTo>
                      <a:pt x="2" y="3"/>
                      <a:pt x="3" y="0"/>
                      <a:pt x="1" y="1"/>
                    </a:cubicBezTo>
                    <a:cubicBezTo>
                      <a:pt x="0" y="1"/>
                      <a:pt x="1" y="3"/>
                      <a:pt x="1" y="3"/>
                    </a:cubicBezTo>
                    <a:cubicBezTo>
                      <a:pt x="1" y="4"/>
                      <a:pt x="0" y="4"/>
                      <a:pt x="1" y="4"/>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973" name="Freeform 4874"/>
              <p:cNvSpPr>
                <a:spLocks/>
              </p:cNvSpPr>
              <p:nvPr/>
            </p:nvSpPr>
            <p:spPr bwMode="auto">
              <a:xfrm>
                <a:off x="4026" y="3833"/>
                <a:ext cx="1" cy="1"/>
              </a:xfrm>
              <a:custGeom>
                <a:avLst/>
                <a:gdLst>
                  <a:gd name="T0" fmla="*/ 3 w 5"/>
                  <a:gd name="T1" fmla="*/ 3 h 4"/>
                  <a:gd name="T2" fmla="*/ 0 w 5"/>
                  <a:gd name="T3" fmla="*/ 0 h 4"/>
                  <a:gd name="T4" fmla="*/ 1 w 5"/>
                  <a:gd name="T5" fmla="*/ 2 h 4"/>
                  <a:gd name="T6" fmla="*/ 3 w 5"/>
                  <a:gd name="T7" fmla="*/ 3 h 4"/>
                </a:gdLst>
                <a:ahLst/>
                <a:cxnLst>
                  <a:cxn ang="0">
                    <a:pos x="T0" y="T1"/>
                  </a:cxn>
                  <a:cxn ang="0">
                    <a:pos x="T2" y="T3"/>
                  </a:cxn>
                  <a:cxn ang="0">
                    <a:pos x="T4" y="T5"/>
                  </a:cxn>
                  <a:cxn ang="0">
                    <a:pos x="T6" y="T7"/>
                  </a:cxn>
                </a:cxnLst>
                <a:rect l="0" t="0" r="r" b="b"/>
                <a:pathLst>
                  <a:path w="5" h="4">
                    <a:moveTo>
                      <a:pt x="3" y="3"/>
                    </a:moveTo>
                    <a:cubicBezTo>
                      <a:pt x="5" y="3"/>
                      <a:pt x="1" y="0"/>
                      <a:pt x="0" y="0"/>
                    </a:cubicBezTo>
                    <a:cubicBezTo>
                      <a:pt x="0" y="1"/>
                      <a:pt x="1" y="1"/>
                      <a:pt x="1" y="2"/>
                    </a:cubicBezTo>
                    <a:cubicBezTo>
                      <a:pt x="1" y="3"/>
                      <a:pt x="3" y="4"/>
                      <a:pt x="3" y="3"/>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974" name="Freeform 4875"/>
              <p:cNvSpPr>
                <a:spLocks/>
              </p:cNvSpPr>
              <p:nvPr/>
            </p:nvSpPr>
            <p:spPr bwMode="auto">
              <a:xfrm>
                <a:off x="4026" y="3833"/>
                <a:ext cx="0" cy="0"/>
              </a:xfrm>
              <a:custGeom>
                <a:avLst/>
                <a:gdLst>
                  <a:gd name="T0" fmla="*/ 2 w 3"/>
                  <a:gd name="T1" fmla="*/ 1 h 5"/>
                  <a:gd name="T2" fmla="*/ 1 w 3"/>
                  <a:gd name="T3" fmla="*/ 5 h 5"/>
                  <a:gd name="T4" fmla="*/ 2 w 3"/>
                  <a:gd name="T5" fmla="*/ 1 h 5"/>
                </a:gdLst>
                <a:ahLst/>
                <a:cxnLst>
                  <a:cxn ang="0">
                    <a:pos x="T0" y="T1"/>
                  </a:cxn>
                  <a:cxn ang="0">
                    <a:pos x="T2" y="T3"/>
                  </a:cxn>
                  <a:cxn ang="0">
                    <a:pos x="T4" y="T5"/>
                  </a:cxn>
                </a:cxnLst>
                <a:rect l="0" t="0" r="r" b="b"/>
                <a:pathLst>
                  <a:path w="3" h="5">
                    <a:moveTo>
                      <a:pt x="2" y="1"/>
                    </a:moveTo>
                    <a:cubicBezTo>
                      <a:pt x="0" y="0"/>
                      <a:pt x="1" y="5"/>
                      <a:pt x="1" y="5"/>
                    </a:cubicBezTo>
                    <a:cubicBezTo>
                      <a:pt x="2" y="5"/>
                      <a:pt x="3" y="2"/>
                      <a:pt x="2" y="1"/>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975" name="Freeform 4876"/>
              <p:cNvSpPr>
                <a:spLocks/>
              </p:cNvSpPr>
              <p:nvPr/>
            </p:nvSpPr>
            <p:spPr bwMode="auto">
              <a:xfrm>
                <a:off x="4027" y="3831"/>
                <a:ext cx="1" cy="1"/>
              </a:xfrm>
              <a:custGeom>
                <a:avLst/>
                <a:gdLst>
                  <a:gd name="T0" fmla="*/ 2 w 3"/>
                  <a:gd name="T1" fmla="*/ 2 h 4"/>
                  <a:gd name="T2" fmla="*/ 2 w 3"/>
                  <a:gd name="T3" fmla="*/ 4 h 4"/>
                  <a:gd name="T4" fmla="*/ 3 w 3"/>
                  <a:gd name="T5" fmla="*/ 2 h 4"/>
                  <a:gd name="T6" fmla="*/ 1 w 3"/>
                  <a:gd name="T7" fmla="*/ 0 h 4"/>
                  <a:gd name="T8" fmla="*/ 2 w 3"/>
                  <a:gd name="T9" fmla="*/ 2 h 4"/>
                </a:gdLst>
                <a:ahLst/>
                <a:cxnLst>
                  <a:cxn ang="0">
                    <a:pos x="T0" y="T1"/>
                  </a:cxn>
                  <a:cxn ang="0">
                    <a:pos x="T2" y="T3"/>
                  </a:cxn>
                  <a:cxn ang="0">
                    <a:pos x="T4" y="T5"/>
                  </a:cxn>
                  <a:cxn ang="0">
                    <a:pos x="T6" y="T7"/>
                  </a:cxn>
                  <a:cxn ang="0">
                    <a:pos x="T8" y="T9"/>
                  </a:cxn>
                </a:cxnLst>
                <a:rect l="0" t="0" r="r" b="b"/>
                <a:pathLst>
                  <a:path w="3" h="4">
                    <a:moveTo>
                      <a:pt x="2" y="2"/>
                    </a:moveTo>
                    <a:cubicBezTo>
                      <a:pt x="2" y="3"/>
                      <a:pt x="2" y="3"/>
                      <a:pt x="2" y="4"/>
                    </a:cubicBezTo>
                    <a:cubicBezTo>
                      <a:pt x="2" y="3"/>
                      <a:pt x="3" y="4"/>
                      <a:pt x="3" y="2"/>
                    </a:cubicBezTo>
                    <a:cubicBezTo>
                      <a:pt x="3" y="1"/>
                      <a:pt x="1" y="1"/>
                      <a:pt x="1" y="0"/>
                    </a:cubicBezTo>
                    <a:cubicBezTo>
                      <a:pt x="0" y="0"/>
                      <a:pt x="2" y="2"/>
                      <a:pt x="2" y="2"/>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976" name="Freeform 4877"/>
              <p:cNvSpPr>
                <a:spLocks/>
              </p:cNvSpPr>
              <p:nvPr/>
            </p:nvSpPr>
            <p:spPr bwMode="auto">
              <a:xfrm>
                <a:off x="4022" y="3827"/>
                <a:ext cx="1" cy="1"/>
              </a:xfrm>
              <a:custGeom>
                <a:avLst/>
                <a:gdLst>
                  <a:gd name="T0" fmla="*/ 2 w 7"/>
                  <a:gd name="T1" fmla="*/ 8 h 8"/>
                  <a:gd name="T2" fmla="*/ 5 w 7"/>
                  <a:gd name="T3" fmla="*/ 5 h 8"/>
                  <a:gd name="T4" fmla="*/ 3 w 7"/>
                  <a:gd name="T5" fmla="*/ 6 h 8"/>
                  <a:gd name="T6" fmla="*/ 4 w 7"/>
                  <a:gd name="T7" fmla="*/ 3 h 8"/>
                  <a:gd name="T8" fmla="*/ 6 w 7"/>
                  <a:gd name="T9" fmla="*/ 1 h 8"/>
                  <a:gd name="T10" fmla="*/ 3 w 7"/>
                  <a:gd name="T11" fmla="*/ 3 h 8"/>
                  <a:gd name="T12" fmla="*/ 2 w 7"/>
                  <a:gd name="T13" fmla="*/ 8 h 8"/>
                </a:gdLst>
                <a:ahLst/>
                <a:cxnLst>
                  <a:cxn ang="0">
                    <a:pos x="T0" y="T1"/>
                  </a:cxn>
                  <a:cxn ang="0">
                    <a:pos x="T2" y="T3"/>
                  </a:cxn>
                  <a:cxn ang="0">
                    <a:pos x="T4" y="T5"/>
                  </a:cxn>
                  <a:cxn ang="0">
                    <a:pos x="T6" y="T7"/>
                  </a:cxn>
                  <a:cxn ang="0">
                    <a:pos x="T8" y="T9"/>
                  </a:cxn>
                  <a:cxn ang="0">
                    <a:pos x="T10" y="T11"/>
                  </a:cxn>
                  <a:cxn ang="0">
                    <a:pos x="T12" y="T13"/>
                  </a:cxn>
                </a:cxnLst>
                <a:rect l="0" t="0" r="r" b="b"/>
                <a:pathLst>
                  <a:path w="7" h="8">
                    <a:moveTo>
                      <a:pt x="2" y="8"/>
                    </a:moveTo>
                    <a:cubicBezTo>
                      <a:pt x="4" y="8"/>
                      <a:pt x="6" y="6"/>
                      <a:pt x="5" y="5"/>
                    </a:cubicBezTo>
                    <a:cubicBezTo>
                      <a:pt x="4" y="3"/>
                      <a:pt x="4" y="6"/>
                      <a:pt x="3" y="6"/>
                    </a:cubicBezTo>
                    <a:cubicBezTo>
                      <a:pt x="3" y="5"/>
                      <a:pt x="4" y="4"/>
                      <a:pt x="4" y="3"/>
                    </a:cubicBezTo>
                    <a:cubicBezTo>
                      <a:pt x="5" y="2"/>
                      <a:pt x="7" y="2"/>
                      <a:pt x="6" y="1"/>
                    </a:cubicBezTo>
                    <a:cubicBezTo>
                      <a:pt x="5" y="0"/>
                      <a:pt x="4" y="2"/>
                      <a:pt x="3" y="3"/>
                    </a:cubicBezTo>
                    <a:cubicBezTo>
                      <a:pt x="3" y="4"/>
                      <a:pt x="0" y="7"/>
                      <a:pt x="2" y="8"/>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977" name="Freeform 4878"/>
              <p:cNvSpPr>
                <a:spLocks/>
              </p:cNvSpPr>
              <p:nvPr/>
            </p:nvSpPr>
            <p:spPr bwMode="auto">
              <a:xfrm>
                <a:off x="4023" y="3827"/>
                <a:ext cx="1" cy="1"/>
              </a:xfrm>
              <a:custGeom>
                <a:avLst/>
                <a:gdLst>
                  <a:gd name="T0" fmla="*/ 0 w 2"/>
                  <a:gd name="T1" fmla="*/ 2 h 2"/>
                  <a:gd name="T2" fmla="*/ 2 w 2"/>
                  <a:gd name="T3" fmla="*/ 0 h 2"/>
                  <a:gd name="T4" fmla="*/ 0 w 2"/>
                  <a:gd name="T5" fmla="*/ 0 h 2"/>
                  <a:gd name="T6" fmla="*/ 0 w 2"/>
                  <a:gd name="T7" fmla="*/ 2 h 2"/>
                </a:gdLst>
                <a:ahLst/>
                <a:cxnLst>
                  <a:cxn ang="0">
                    <a:pos x="T0" y="T1"/>
                  </a:cxn>
                  <a:cxn ang="0">
                    <a:pos x="T2" y="T3"/>
                  </a:cxn>
                  <a:cxn ang="0">
                    <a:pos x="T4" y="T5"/>
                  </a:cxn>
                  <a:cxn ang="0">
                    <a:pos x="T6" y="T7"/>
                  </a:cxn>
                </a:cxnLst>
                <a:rect l="0" t="0" r="r" b="b"/>
                <a:pathLst>
                  <a:path w="2" h="2">
                    <a:moveTo>
                      <a:pt x="0" y="2"/>
                    </a:moveTo>
                    <a:cubicBezTo>
                      <a:pt x="1" y="2"/>
                      <a:pt x="1" y="1"/>
                      <a:pt x="2" y="0"/>
                    </a:cubicBezTo>
                    <a:cubicBezTo>
                      <a:pt x="2" y="0"/>
                      <a:pt x="1" y="0"/>
                      <a:pt x="0" y="0"/>
                    </a:cubicBezTo>
                    <a:cubicBezTo>
                      <a:pt x="0" y="0"/>
                      <a:pt x="0" y="1"/>
                      <a:pt x="0" y="2"/>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978" name="Freeform 4879"/>
              <p:cNvSpPr>
                <a:spLocks/>
              </p:cNvSpPr>
              <p:nvPr/>
            </p:nvSpPr>
            <p:spPr bwMode="auto">
              <a:xfrm>
                <a:off x="4029" y="3831"/>
                <a:ext cx="0" cy="0"/>
              </a:xfrm>
              <a:custGeom>
                <a:avLst/>
                <a:gdLst>
                  <a:gd name="T0" fmla="*/ 1 w 3"/>
                  <a:gd name="T1" fmla="*/ 0 h 4"/>
                  <a:gd name="T2" fmla="*/ 3 w 3"/>
                  <a:gd name="T3" fmla="*/ 4 h 4"/>
                  <a:gd name="T4" fmla="*/ 1 w 3"/>
                  <a:gd name="T5" fmla="*/ 0 h 4"/>
                </a:gdLst>
                <a:ahLst/>
                <a:cxnLst>
                  <a:cxn ang="0">
                    <a:pos x="T0" y="T1"/>
                  </a:cxn>
                  <a:cxn ang="0">
                    <a:pos x="T2" y="T3"/>
                  </a:cxn>
                  <a:cxn ang="0">
                    <a:pos x="T4" y="T5"/>
                  </a:cxn>
                </a:cxnLst>
                <a:rect l="0" t="0" r="r" b="b"/>
                <a:pathLst>
                  <a:path w="3" h="4">
                    <a:moveTo>
                      <a:pt x="1" y="0"/>
                    </a:moveTo>
                    <a:cubicBezTo>
                      <a:pt x="0" y="0"/>
                      <a:pt x="2" y="3"/>
                      <a:pt x="3" y="4"/>
                    </a:cubicBezTo>
                    <a:cubicBezTo>
                      <a:pt x="2" y="2"/>
                      <a:pt x="2" y="0"/>
                      <a:pt x="1" y="0"/>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979" name="Freeform 4880"/>
              <p:cNvSpPr>
                <a:spLocks/>
              </p:cNvSpPr>
              <p:nvPr/>
            </p:nvSpPr>
            <p:spPr bwMode="auto">
              <a:xfrm>
                <a:off x="4028" y="3830"/>
                <a:ext cx="0" cy="0"/>
              </a:xfrm>
              <a:custGeom>
                <a:avLst/>
                <a:gdLst>
                  <a:gd name="T0" fmla="*/ 0 w 3"/>
                  <a:gd name="T1" fmla="*/ 0 h 2"/>
                  <a:gd name="T2" fmla="*/ 1 w 3"/>
                  <a:gd name="T3" fmla="*/ 2 h 2"/>
                  <a:gd name="T4" fmla="*/ 2 w 3"/>
                  <a:gd name="T5" fmla="*/ 2 h 2"/>
                  <a:gd name="T6" fmla="*/ 0 w 3"/>
                  <a:gd name="T7" fmla="*/ 0 h 2"/>
                </a:gdLst>
                <a:ahLst/>
                <a:cxnLst>
                  <a:cxn ang="0">
                    <a:pos x="T0" y="T1"/>
                  </a:cxn>
                  <a:cxn ang="0">
                    <a:pos x="T2" y="T3"/>
                  </a:cxn>
                  <a:cxn ang="0">
                    <a:pos x="T4" y="T5"/>
                  </a:cxn>
                  <a:cxn ang="0">
                    <a:pos x="T6" y="T7"/>
                  </a:cxn>
                </a:cxnLst>
                <a:rect l="0" t="0" r="r" b="b"/>
                <a:pathLst>
                  <a:path w="3" h="2">
                    <a:moveTo>
                      <a:pt x="0" y="0"/>
                    </a:moveTo>
                    <a:cubicBezTo>
                      <a:pt x="0" y="1"/>
                      <a:pt x="1" y="1"/>
                      <a:pt x="1" y="2"/>
                    </a:cubicBezTo>
                    <a:cubicBezTo>
                      <a:pt x="2" y="2"/>
                      <a:pt x="2" y="2"/>
                      <a:pt x="2" y="2"/>
                    </a:cubicBezTo>
                    <a:cubicBezTo>
                      <a:pt x="3" y="1"/>
                      <a:pt x="1" y="0"/>
                      <a:pt x="0" y="0"/>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980" name="Freeform 4881"/>
              <p:cNvSpPr>
                <a:spLocks/>
              </p:cNvSpPr>
              <p:nvPr/>
            </p:nvSpPr>
            <p:spPr bwMode="auto">
              <a:xfrm>
                <a:off x="4023" y="3838"/>
                <a:ext cx="1" cy="1"/>
              </a:xfrm>
              <a:custGeom>
                <a:avLst/>
                <a:gdLst>
                  <a:gd name="T0" fmla="*/ 1 w 3"/>
                  <a:gd name="T1" fmla="*/ 5 h 7"/>
                  <a:gd name="T2" fmla="*/ 3 w 3"/>
                  <a:gd name="T3" fmla="*/ 4 h 7"/>
                  <a:gd name="T4" fmla="*/ 0 w 3"/>
                  <a:gd name="T5" fmla="*/ 0 h 7"/>
                  <a:gd name="T6" fmla="*/ 0 w 3"/>
                  <a:gd name="T7" fmla="*/ 6 h 7"/>
                  <a:gd name="T8" fmla="*/ 1 w 3"/>
                  <a:gd name="T9" fmla="*/ 5 h 7"/>
                </a:gdLst>
                <a:ahLst/>
                <a:cxnLst>
                  <a:cxn ang="0">
                    <a:pos x="T0" y="T1"/>
                  </a:cxn>
                  <a:cxn ang="0">
                    <a:pos x="T2" y="T3"/>
                  </a:cxn>
                  <a:cxn ang="0">
                    <a:pos x="T4" y="T5"/>
                  </a:cxn>
                  <a:cxn ang="0">
                    <a:pos x="T6" y="T7"/>
                  </a:cxn>
                  <a:cxn ang="0">
                    <a:pos x="T8" y="T9"/>
                  </a:cxn>
                </a:cxnLst>
                <a:rect l="0" t="0" r="r" b="b"/>
                <a:pathLst>
                  <a:path w="3" h="7">
                    <a:moveTo>
                      <a:pt x="1" y="5"/>
                    </a:moveTo>
                    <a:cubicBezTo>
                      <a:pt x="2" y="4"/>
                      <a:pt x="2" y="5"/>
                      <a:pt x="3" y="4"/>
                    </a:cubicBezTo>
                    <a:cubicBezTo>
                      <a:pt x="3" y="3"/>
                      <a:pt x="1" y="1"/>
                      <a:pt x="0" y="0"/>
                    </a:cubicBezTo>
                    <a:cubicBezTo>
                      <a:pt x="0" y="2"/>
                      <a:pt x="0" y="4"/>
                      <a:pt x="0" y="6"/>
                    </a:cubicBezTo>
                    <a:cubicBezTo>
                      <a:pt x="0" y="7"/>
                      <a:pt x="1" y="5"/>
                      <a:pt x="1" y="5"/>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981" name="Freeform 4882"/>
              <p:cNvSpPr>
                <a:spLocks/>
              </p:cNvSpPr>
              <p:nvPr/>
            </p:nvSpPr>
            <p:spPr bwMode="auto">
              <a:xfrm>
                <a:off x="4022" y="3840"/>
                <a:ext cx="1" cy="0"/>
              </a:xfrm>
              <a:custGeom>
                <a:avLst/>
                <a:gdLst>
                  <a:gd name="T0" fmla="*/ 2 w 7"/>
                  <a:gd name="T1" fmla="*/ 2 h 3"/>
                  <a:gd name="T2" fmla="*/ 5 w 7"/>
                  <a:gd name="T3" fmla="*/ 2 h 3"/>
                  <a:gd name="T4" fmla="*/ 6 w 7"/>
                  <a:gd name="T5" fmla="*/ 3 h 3"/>
                  <a:gd name="T6" fmla="*/ 6 w 7"/>
                  <a:gd name="T7" fmla="*/ 3 h 3"/>
                  <a:gd name="T8" fmla="*/ 6 w 7"/>
                  <a:gd name="T9" fmla="*/ 0 h 3"/>
                  <a:gd name="T10" fmla="*/ 2 w 7"/>
                  <a:gd name="T11" fmla="*/ 2 h 3"/>
                </a:gdLst>
                <a:ahLst/>
                <a:cxnLst>
                  <a:cxn ang="0">
                    <a:pos x="T0" y="T1"/>
                  </a:cxn>
                  <a:cxn ang="0">
                    <a:pos x="T2" y="T3"/>
                  </a:cxn>
                  <a:cxn ang="0">
                    <a:pos x="T4" y="T5"/>
                  </a:cxn>
                  <a:cxn ang="0">
                    <a:pos x="T6" y="T7"/>
                  </a:cxn>
                  <a:cxn ang="0">
                    <a:pos x="T8" y="T9"/>
                  </a:cxn>
                  <a:cxn ang="0">
                    <a:pos x="T10" y="T11"/>
                  </a:cxn>
                </a:cxnLst>
                <a:rect l="0" t="0" r="r" b="b"/>
                <a:pathLst>
                  <a:path w="7" h="3">
                    <a:moveTo>
                      <a:pt x="2" y="2"/>
                    </a:moveTo>
                    <a:cubicBezTo>
                      <a:pt x="3" y="2"/>
                      <a:pt x="4" y="1"/>
                      <a:pt x="5" y="2"/>
                    </a:cubicBezTo>
                    <a:cubicBezTo>
                      <a:pt x="5" y="2"/>
                      <a:pt x="5" y="3"/>
                      <a:pt x="6" y="3"/>
                    </a:cubicBezTo>
                    <a:cubicBezTo>
                      <a:pt x="6" y="3"/>
                      <a:pt x="6" y="3"/>
                      <a:pt x="6" y="3"/>
                    </a:cubicBezTo>
                    <a:cubicBezTo>
                      <a:pt x="7" y="2"/>
                      <a:pt x="7" y="1"/>
                      <a:pt x="6" y="0"/>
                    </a:cubicBezTo>
                    <a:cubicBezTo>
                      <a:pt x="6" y="0"/>
                      <a:pt x="0" y="1"/>
                      <a:pt x="2" y="2"/>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982" name="Freeform 4883"/>
              <p:cNvSpPr>
                <a:spLocks/>
              </p:cNvSpPr>
              <p:nvPr/>
            </p:nvSpPr>
            <p:spPr bwMode="auto">
              <a:xfrm>
                <a:off x="4020" y="3841"/>
                <a:ext cx="1" cy="1"/>
              </a:xfrm>
              <a:custGeom>
                <a:avLst/>
                <a:gdLst>
                  <a:gd name="T0" fmla="*/ 2 w 5"/>
                  <a:gd name="T1" fmla="*/ 0 h 7"/>
                  <a:gd name="T2" fmla="*/ 2 w 5"/>
                  <a:gd name="T3" fmla="*/ 6 h 7"/>
                  <a:gd name="T4" fmla="*/ 3 w 5"/>
                  <a:gd name="T5" fmla="*/ 6 h 7"/>
                  <a:gd name="T6" fmla="*/ 4 w 5"/>
                  <a:gd name="T7" fmla="*/ 4 h 7"/>
                  <a:gd name="T8" fmla="*/ 5 w 5"/>
                  <a:gd name="T9" fmla="*/ 2 h 7"/>
                  <a:gd name="T10" fmla="*/ 4 w 5"/>
                  <a:gd name="T11" fmla="*/ 1 h 7"/>
                  <a:gd name="T12" fmla="*/ 2 w 5"/>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5" h="7">
                    <a:moveTo>
                      <a:pt x="2" y="0"/>
                    </a:moveTo>
                    <a:cubicBezTo>
                      <a:pt x="0" y="2"/>
                      <a:pt x="2" y="4"/>
                      <a:pt x="2" y="6"/>
                    </a:cubicBezTo>
                    <a:cubicBezTo>
                      <a:pt x="2" y="6"/>
                      <a:pt x="3" y="7"/>
                      <a:pt x="3" y="6"/>
                    </a:cubicBezTo>
                    <a:cubicBezTo>
                      <a:pt x="3" y="6"/>
                      <a:pt x="3" y="4"/>
                      <a:pt x="4" y="4"/>
                    </a:cubicBezTo>
                    <a:cubicBezTo>
                      <a:pt x="4" y="3"/>
                      <a:pt x="5" y="3"/>
                      <a:pt x="5" y="2"/>
                    </a:cubicBezTo>
                    <a:cubicBezTo>
                      <a:pt x="5" y="2"/>
                      <a:pt x="4" y="2"/>
                      <a:pt x="4" y="1"/>
                    </a:cubicBezTo>
                    <a:cubicBezTo>
                      <a:pt x="3" y="1"/>
                      <a:pt x="3" y="0"/>
                      <a:pt x="2" y="0"/>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983" name="Freeform 4884"/>
              <p:cNvSpPr>
                <a:spLocks/>
              </p:cNvSpPr>
              <p:nvPr/>
            </p:nvSpPr>
            <p:spPr bwMode="auto">
              <a:xfrm>
                <a:off x="4018" y="3842"/>
                <a:ext cx="3" cy="3"/>
              </a:xfrm>
              <a:custGeom>
                <a:avLst/>
                <a:gdLst>
                  <a:gd name="T0" fmla="*/ 21 w 22"/>
                  <a:gd name="T1" fmla="*/ 4 h 17"/>
                  <a:gd name="T2" fmla="*/ 19 w 22"/>
                  <a:gd name="T3" fmla="*/ 3 h 17"/>
                  <a:gd name="T4" fmla="*/ 16 w 22"/>
                  <a:gd name="T5" fmla="*/ 3 h 17"/>
                  <a:gd name="T6" fmla="*/ 12 w 22"/>
                  <a:gd name="T7" fmla="*/ 0 h 17"/>
                  <a:gd name="T8" fmla="*/ 11 w 22"/>
                  <a:gd name="T9" fmla="*/ 8 h 17"/>
                  <a:gd name="T10" fmla="*/ 7 w 22"/>
                  <a:gd name="T11" fmla="*/ 11 h 17"/>
                  <a:gd name="T12" fmla="*/ 5 w 22"/>
                  <a:gd name="T13" fmla="*/ 12 h 17"/>
                  <a:gd name="T14" fmla="*/ 0 w 22"/>
                  <a:gd name="T15" fmla="*/ 13 h 17"/>
                  <a:gd name="T16" fmla="*/ 0 w 22"/>
                  <a:gd name="T17" fmla="*/ 13 h 17"/>
                  <a:gd name="T18" fmla="*/ 5 w 22"/>
                  <a:gd name="T19" fmla="*/ 13 h 17"/>
                  <a:gd name="T20" fmla="*/ 6 w 22"/>
                  <a:gd name="T21" fmla="*/ 16 h 17"/>
                  <a:gd name="T22" fmla="*/ 7 w 22"/>
                  <a:gd name="T23" fmla="*/ 17 h 17"/>
                  <a:gd name="T24" fmla="*/ 7 w 22"/>
                  <a:gd name="T25" fmla="*/ 14 h 17"/>
                  <a:gd name="T26" fmla="*/ 9 w 22"/>
                  <a:gd name="T27" fmla="*/ 12 h 17"/>
                  <a:gd name="T28" fmla="*/ 14 w 22"/>
                  <a:gd name="T29" fmla="*/ 7 h 17"/>
                  <a:gd name="T30" fmla="*/ 14 w 22"/>
                  <a:gd name="T31" fmla="*/ 4 h 17"/>
                  <a:gd name="T32" fmla="*/ 21 w 22"/>
                  <a:gd name="T33" fmla="*/ 4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 h="17">
                    <a:moveTo>
                      <a:pt x="21" y="4"/>
                    </a:moveTo>
                    <a:cubicBezTo>
                      <a:pt x="22" y="4"/>
                      <a:pt x="19" y="3"/>
                      <a:pt x="19" y="3"/>
                    </a:cubicBezTo>
                    <a:cubicBezTo>
                      <a:pt x="18" y="3"/>
                      <a:pt x="17" y="3"/>
                      <a:pt x="16" y="3"/>
                    </a:cubicBezTo>
                    <a:cubicBezTo>
                      <a:pt x="14" y="3"/>
                      <a:pt x="13" y="1"/>
                      <a:pt x="12" y="0"/>
                    </a:cubicBezTo>
                    <a:cubicBezTo>
                      <a:pt x="12" y="3"/>
                      <a:pt x="14" y="6"/>
                      <a:pt x="11" y="8"/>
                    </a:cubicBezTo>
                    <a:cubicBezTo>
                      <a:pt x="10" y="9"/>
                      <a:pt x="9" y="10"/>
                      <a:pt x="7" y="11"/>
                    </a:cubicBezTo>
                    <a:cubicBezTo>
                      <a:pt x="7" y="11"/>
                      <a:pt x="6" y="12"/>
                      <a:pt x="5" y="12"/>
                    </a:cubicBezTo>
                    <a:cubicBezTo>
                      <a:pt x="3" y="12"/>
                      <a:pt x="2" y="12"/>
                      <a:pt x="0" y="13"/>
                    </a:cubicBezTo>
                    <a:cubicBezTo>
                      <a:pt x="0" y="13"/>
                      <a:pt x="0" y="13"/>
                      <a:pt x="0" y="13"/>
                    </a:cubicBezTo>
                    <a:cubicBezTo>
                      <a:pt x="2" y="13"/>
                      <a:pt x="4" y="13"/>
                      <a:pt x="5" y="13"/>
                    </a:cubicBezTo>
                    <a:cubicBezTo>
                      <a:pt x="6" y="14"/>
                      <a:pt x="6" y="16"/>
                      <a:pt x="6" y="16"/>
                    </a:cubicBezTo>
                    <a:cubicBezTo>
                      <a:pt x="7" y="16"/>
                      <a:pt x="7" y="16"/>
                      <a:pt x="7" y="17"/>
                    </a:cubicBezTo>
                    <a:cubicBezTo>
                      <a:pt x="7" y="17"/>
                      <a:pt x="7" y="14"/>
                      <a:pt x="7" y="14"/>
                    </a:cubicBezTo>
                    <a:cubicBezTo>
                      <a:pt x="7" y="13"/>
                      <a:pt x="8" y="12"/>
                      <a:pt x="9" y="12"/>
                    </a:cubicBezTo>
                    <a:cubicBezTo>
                      <a:pt x="10" y="10"/>
                      <a:pt x="13" y="9"/>
                      <a:pt x="14" y="7"/>
                    </a:cubicBezTo>
                    <a:cubicBezTo>
                      <a:pt x="14" y="6"/>
                      <a:pt x="14" y="5"/>
                      <a:pt x="14" y="4"/>
                    </a:cubicBezTo>
                    <a:cubicBezTo>
                      <a:pt x="15" y="3"/>
                      <a:pt x="20" y="4"/>
                      <a:pt x="21" y="4"/>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984" name="Freeform 4885"/>
              <p:cNvSpPr>
                <a:spLocks/>
              </p:cNvSpPr>
              <p:nvPr/>
            </p:nvSpPr>
            <p:spPr bwMode="auto">
              <a:xfrm>
                <a:off x="4011" y="3843"/>
                <a:ext cx="6" cy="5"/>
              </a:xfrm>
              <a:custGeom>
                <a:avLst/>
                <a:gdLst>
                  <a:gd name="T0" fmla="*/ 40 w 43"/>
                  <a:gd name="T1" fmla="*/ 8 h 37"/>
                  <a:gd name="T2" fmla="*/ 39 w 43"/>
                  <a:gd name="T3" fmla="*/ 3 h 37"/>
                  <a:gd name="T4" fmla="*/ 34 w 43"/>
                  <a:gd name="T5" fmla="*/ 1 h 37"/>
                  <a:gd name="T6" fmla="*/ 26 w 43"/>
                  <a:gd name="T7" fmla="*/ 4 h 37"/>
                  <a:gd name="T8" fmla="*/ 29 w 43"/>
                  <a:gd name="T9" fmla="*/ 6 h 37"/>
                  <a:gd name="T10" fmla="*/ 30 w 43"/>
                  <a:gd name="T11" fmla="*/ 7 h 37"/>
                  <a:gd name="T12" fmla="*/ 32 w 43"/>
                  <a:gd name="T13" fmla="*/ 6 h 37"/>
                  <a:gd name="T14" fmla="*/ 34 w 43"/>
                  <a:gd name="T15" fmla="*/ 4 h 37"/>
                  <a:gd name="T16" fmla="*/ 38 w 43"/>
                  <a:gd name="T17" fmla="*/ 6 h 37"/>
                  <a:gd name="T18" fmla="*/ 38 w 43"/>
                  <a:gd name="T19" fmla="*/ 8 h 37"/>
                  <a:gd name="T20" fmla="*/ 40 w 43"/>
                  <a:gd name="T21" fmla="*/ 11 h 37"/>
                  <a:gd name="T22" fmla="*/ 36 w 43"/>
                  <a:gd name="T23" fmla="*/ 14 h 37"/>
                  <a:gd name="T24" fmla="*/ 29 w 43"/>
                  <a:gd name="T25" fmla="*/ 18 h 37"/>
                  <a:gd name="T26" fmla="*/ 29 w 43"/>
                  <a:gd name="T27" fmla="*/ 15 h 37"/>
                  <a:gd name="T28" fmla="*/ 31 w 43"/>
                  <a:gd name="T29" fmla="*/ 10 h 37"/>
                  <a:gd name="T30" fmla="*/ 28 w 43"/>
                  <a:gd name="T31" fmla="*/ 6 h 37"/>
                  <a:gd name="T32" fmla="*/ 26 w 43"/>
                  <a:gd name="T33" fmla="*/ 5 h 37"/>
                  <a:gd name="T34" fmla="*/ 23 w 43"/>
                  <a:gd name="T35" fmla="*/ 6 h 37"/>
                  <a:gd name="T36" fmla="*/ 18 w 43"/>
                  <a:gd name="T37" fmla="*/ 9 h 37"/>
                  <a:gd name="T38" fmla="*/ 16 w 43"/>
                  <a:gd name="T39" fmla="*/ 13 h 37"/>
                  <a:gd name="T40" fmla="*/ 11 w 43"/>
                  <a:gd name="T41" fmla="*/ 14 h 37"/>
                  <a:gd name="T42" fmla="*/ 6 w 43"/>
                  <a:gd name="T43" fmla="*/ 8 h 37"/>
                  <a:gd name="T44" fmla="*/ 6 w 43"/>
                  <a:gd name="T45" fmla="*/ 14 h 37"/>
                  <a:gd name="T46" fmla="*/ 4 w 43"/>
                  <a:gd name="T47" fmla="*/ 17 h 37"/>
                  <a:gd name="T48" fmla="*/ 2 w 43"/>
                  <a:gd name="T49" fmla="*/ 20 h 37"/>
                  <a:gd name="T50" fmla="*/ 6 w 43"/>
                  <a:gd name="T51" fmla="*/ 21 h 37"/>
                  <a:gd name="T52" fmla="*/ 9 w 43"/>
                  <a:gd name="T53" fmla="*/ 20 h 37"/>
                  <a:gd name="T54" fmla="*/ 5 w 43"/>
                  <a:gd name="T55" fmla="*/ 24 h 37"/>
                  <a:gd name="T56" fmla="*/ 3 w 43"/>
                  <a:gd name="T57" fmla="*/ 26 h 37"/>
                  <a:gd name="T58" fmla="*/ 0 w 43"/>
                  <a:gd name="T59" fmla="*/ 31 h 37"/>
                  <a:gd name="T60" fmla="*/ 2 w 43"/>
                  <a:gd name="T61" fmla="*/ 37 h 37"/>
                  <a:gd name="T62" fmla="*/ 13 w 43"/>
                  <a:gd name="T63" fmla="*/ 35 h 37"/>
                  <a:gd name="T64" fmla="*/ 22 w 43"/>
                  <a:gd name="T65" fmla="*/ 31 h 37"/>
                  <a:gd name="T66" fmla="*/ 32 w 43"/>
                  <a:gd name="T67" fmla="*/ 23 h 37"/>
                  <a:gd name="T68" fmla="*/ 39 w 43"/>
                  <a:gd name="T69" fmla="*/ 18 h 37"/>
                  <a:gd name="T70" fmla="*/ 41 w 43"/>
                  <a:gd name="T71" fmla="*/ 11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3" h="37">
                    <a:moveTo>
                      <a:pt x="41" y="10"/>
                    </a:moveTo>
                    <a:cubicBezTo>
                      <a:pt x="41" y="9"/>
                      <a:pt x="40" y="9"/>
                      <a:pt x="40" y="8"/>
                    </a:cubicBezTo>
                    <a:cubicBezTo>
                      <a:pt x="39" y="8"/>
                      <a:pt x="40" y="7"/>
                      <a:pt x="40" y="7"/>
                    </a:cubicBezTo>
                    <a:cubicBezTo>
                      <a:pt x="40" y="5"/>
                      <a:pt x="40" y="4"/>
                      <a:pt x="39" y="3"/>
                    </a:cubicBezTo>
                    <a:cubicBezTo>
                      <a:pt x="39" y="2"/>
                      <a:pt x="39" y="1"/>
                      <a:pt x="37" y="1"/>
                    </a:cubicBezTo>
                    <a:cubicBezTo>
                      <a:pt x="36" y="0"/>
                      <a:pt x="35" y="1"/>
                      <a:pt x="34" y="1"/>
                    </a:cubicBezTo>
                    <a:cubicBezTo>
                      <a:pt x="33" y="1"/>
                      <a:pt x="32" y="1"/>
                      <a:pt x="31" y="1"/>
                    </a:cubicBezTo>
                    <a:cubicBezTo>
                      <a:pt x="30" y="1"/>
                      <a:pt x="24" y="1"/>
                      <a:pt x="26" y="4"/>
                    </a:cubicBezTo>
                    <a:cubicBezTo>
                      <a:pt x="27" y="2"/>
                      <a:pt x="28" y="4"/>
                      <a:pt x="27" y="4"/>
                    </a:cubicBezTo>
                    <a:cubicBezTo>
                      <a:pt x="27" y="5"/>
                      <a:pt x="29" y="5"/>
                      <a:pt x="29" y="6"/>
                    </a:cubicBezTo>
                    <a:cubicBezTo>
                      <a:pt x="30" y="6"/>
                      <a:pt x="30" y="6"/>
                      <a:pt x="30" y="6"/>
                    </a:cubicBezTo>
                    <a:cubicBezTo>
                      <a:pt x="30" y="6"/>
                      <a:pt x="30" y="7"/>
                      <a:pt x="30" y="7"/>
                    </a:cubicBezTo>
                    <a:cubicBezTo>
                      <a:pt x="31" y="7"/>
                      <a:pt x="31" y="8"/>
                      <a:pt x="32" y="8"/>
                    </a:cubicBezTo>
                    <a:cubicBezTo>
                      <a:pt x="32" y="7"/>
                      <a:pt x="31" y="6"/>
                      <a:pt x="32" y="6"/>
                    </a:cubicBezTo>
                    <a:cubicBezTo>
                      <a:pt x="32" y="4"/>
                      <a:pt x="32" y="5"/>
                      <a:pt x="33" y="5"/>
                    </a:cubicBezTo>
                    <a:cubicBezTo>
                      <a:pt x="34" y="5"/>
                      <a:pt x="34" y="4"/>
                      <a:pt x="34" y="4"/>
                    </a:cubicBezTo>
                    <a:cubicBezTo>
                      <a:pt x="35" y="3"/>
                      <a:pt x="36" y="3"/>
                      <a:pt x="36" y="4"/>
                    </a:cubicBezTo>
                    <a:cubicBezTo>
                      <a:pt x="37" y="4"/>
                      <a:pt x="38" y="5"/>
                      <a:pt x="38" y="6"/>
                    </a:cubicBezTo>
                    <a:cubicBezTo>
                      <a:pt x="37" y="7"/>
                      <a:pt x="36" y="8"/>
                      <a:pt x="38" y="7"/>
                    </a:cubicBezTo>
                    <a:cubicBezTo>
                      <a:pt x="38" y="8"/>
                      <a:pt x="38" y="8"/>
                      <a:pt x="38" y="8"/>
                    </a:cubicBezTo>
                    <a:cubicBezTo>
                      <a:pt x="38" y="9"/>
                      <a:pt x="38" y="9"/>
                      <a:pt x="38" y="10"/>
                    </a:cubicBezTo>
                    <a:cubicBezTo>
                      <a:pt x="38" y="11"/>
                      <a:pt x="39" y="10"/>
                      <a:pt x="40" y="11"/>
                    </a:cubicBezTo>
                    <a:cubicBezTo>
                      <a:pt x="40" y="12"/>
                      <a:pt x="39" y="12"/>
                      <a:pt x="38" y="12"/>
                    </a:cubicBezTo>
                    <a:cubicBezTo>
                      <a:pt x="37" y="13"/>
                      <a:pt x="36" y="14"/>
                      <a:pt x="36" y="14"/>
                    </a:cubicBezTo>
                    <a:cubicBezTo>
                      <a:pt x="34" y="16"/>
                      <a:pt x="34" y="15"/>
                      <a:pt x="32" y="15"/>
                    </a:cubicBezTo>
                    <a:cubicBezTo>
                      <a:pt x="30" y="16"/>
                      <a:pt x="30" y="17"/>
                      <a:pt x="29" y="18"/>
                    </a:cubicBezTo>
                    <a:cubicBezTo>
                      <a:pt x="28" y="18"/>
                      <a:pt x="27" y="17"/>
                      <a:pt x="27" y="16"/>
                    </a:cubicBezTo>
                    <a:cubicBezTo>
                      <a:pt x="28" y="15"/>
                      <a:pt x="28" y="15"/>
                      <a:pt x="29" y="15"/>
                    </a:cubicBezTo>
                    <a:cubicBezTo>
                      <a:pt x="29" y="15"/>
                      <a:pt x="30" y="14"/>
                      <a:pt x="30" y="13"/>
                    </a:cubicBezTo>
                    <a:cubicBezTo>
                      <a:pt x="31" y="12"/>
                      <a:pt x="31" y="12"/>
                      <a:pt x="31" y="10"/>
                    </a:cubicBezTo>
                    <a:cubicBezTo>
                      <a:pt x="30" y="10"/>
                      <a:pt x="30" y="10"/>
                      <a:pt x="29" y="9"/>
                    </a:cubicBezTo>
                    <a:cubicBezTo>
                      <a:pt x="29" y="8"/>
                      <a:pt x="29" y="7"/>
                      <a:pt x="28" y="6"/>
                    </a:cubicBezTo>
                    <a:cubicBezTo>
                      <a:pt x="28" y="6"/>
                      <a:pt x="27" y="6"/>
                      <a:pt x="27" y="6"/>
                    </a:cubicBezTo>
                    <a:cubicBezTo>
                      <a:pt x="27" y="6"/>
                      <a:pt x="27" y="5"/>
                      <a:pt x="26" y="5"/>
                    </a:cubicBezTo>
                    <a:cubicBezTo>
                      <a:pt x="25" y="5"/>
                      <a:pt x="26" y="6"/>
                      <a:pt x="26" y="7"/>
                    </a:cubicBezTo>
                    <a:cubicBezTo>
                      <a:pt x="24" y="7"/>
                      <a:pt x="24" y="6"/>
                      <a:pt x="23" y="6"/>
                    </a:cubicBezTo>
                    <a:cubicBezTo>
                      <a:pt x="21" y="6"/>
                      <a:pt x="21" y="7"/>
                      <a:pt x="20" y="8"/>
                    </a:cubicBezTo>
                    <a:cubicBezTo>
                      <a:pt x="19" y="8"/>
                      <a:pt x="19" y="8"/>
                      <a:pt x="18" y="9"/>
                    </a:cubicBezTo>
                    <a:cubicBezTo>
                      <a:pt x="15" y="11"/>
                      <a:pt x="18" y="10"/>
                      <a:pt x="18" y="12"/>
                    </a:cubicBezTo>
                    <a:cubicBezTo>
                      <a:pt x="17" y="12"/>
                      <a:pt x="17" y="12"/>
                      <a:pt x="16" y="13"/>
                    </a:cubicBezTo>
                    <a:cubicBezTo>
                      <a:pt x="15" y="13"/>
                      <a:pt x="15" y="14"/>
                      <a:pt x="15" y="14"/>
                    </a:cubicBezTo>
                    <a:cubicBezTo>
                      <a:pt x="13" y="14"/>
                      <a:pt x="12" y="13"/>
                      <a:pt x="11" y="14"/>
                    </a:cubicBezTo>
                    <a:cubicBezTo>
                      <a:pt x="9" y="15"/>
                      <a:pt x="7" y="9"/>
                      <a:pt x="7" y="8"/>
                    </a:cubicBezTo>
                    <a:cubicBezTo>
                      <a:pt x="6" y="8"/>
                      <a:pt x="6" y="8"/>
                      <a:pt x="6" y="8"/>
                    </a:cubicBezTo>
                    <a:cubicBezTo>
                      <a:pt x="7" y="9"/>
                      <a:pt x="7" y="10"/>
                      <a:pt x="7" y="11"/>
                    </a:cubicBezTo>
                    <a:cubicBezTo>
                      <a:pt x="7" y="13"/>
                      <a:pt x="6" y="13"/>
                      <a:pt x="6" y="14"/>
                    </a:cubicBezTo>
                    <a:cubicBezTo>
                      <a:pt x="5" y="15"/>
                      <a:pt x="5" y="16"/>
                      <a:pt x="5" y="16"/>
                    </a:cubicBezTo>
                    <a:cubicBezTo>
                      <a:pt x="5" y="16"/>
                      <a:pt x="4" y="16"/>
                      <a:pt x="4" y="17"/>
                    </a:cubicBezTo>
                    <a:cubicBezTo>
                      <a:pt x="3" y="17"/>
                      <a:pt x="3" y="17"/>
                      <a:pt x="3" y="18"/>
                    </a:cubicBezTo>
                    <a:cubicBezTo>
                      <a:pt x="3" y="18"/>
                      <a:pt x="2" y="19"/>
                      <a:pt x="2" y="20"/>
                    </a:cubicBezTo>
                    <a:cubicBezTo>
                      <a:pt x="3" y="21"/>
                      <a:pt x="4" y="20"/>
                      <a:pt x="5" y="20"/>
                    </a:cubicBezTo>
                    <a:cubicBezTo>
                      <a:pt x="6" y="20"/>
                      <a:pt x="6" y="21"/>
                      <a:pt x="6" y="21"/>
                    </a:cubicBezTo>
                    <a:cubicBezTo>
                      <a:pt x="6" y="21"/>
                      <a:pt x="7" y="21"/>
                      <a:pt x="7" y="21"/>
                    </a:cubicBezTo>
                    <a:cubicBezTo>
                      <a:pt x="8" y="21"/>
                      <a:pt x="9" y="20"/>
                      <a:pt x="9" y="20"/>
                    </a:cubicBezTo>
                    <a:cubicBezTo>
                      <a:pt x="9" y="20"/>
                      <a:pt x="9" y="21"/>
                      <a:pt x="9" y="21"/>
                    </a:cubicBezTo>
                    <a:cubicBezTo>
                      <a:pt x="8" y="22"/>
                      <a:pt x="6" y="22"/>
                      <a:pt x="5" y="24"/>
                    </a:cubicBezTo>
                    <a:cubicBezTo>
                      <a:pt x="5" y="24"/>
                      <a:pt x="5" y="25"/>
                      <a:pt x="4" y="25"/>
                    </a:cubicBezTo>
                    <a:cubicBezTo>
                      <a:pt x="4" y="25"/>
                      <a:pt x="4" y="25"/>
                      <a:pt x="3" y="26"/>
                    </a:cubicBezTo>
                    <a:cubicBezTo>
                      <a:pt x="3" y="26"/>
                      <a:pt x="2" y="27"/>
                      <a:pt x="2" y="28"/>
                    </a:cubicBezTo>
                    <a:cubicBezTo>
                      <a:pt x="1" y="29"/>
                      <a:pt x="2" y="31"/>
                      <a:pt x="0" y="31"/>
                    </a:cubicBezTo>
                    <a:cubicBezTo>
                      <a:pt x="0" y="33"/>
                      <a:pt x="0" y="35"/>
                      <a:pt x="0" y="37"/>
                    </a:cubicBezTo>
                    <a:cubicBezTo>
                      <a:pt x="1" y="37"/>
                      <a:pt x="1" y="37"/>
                      <a:pt x="2" y="37"/>
                    </a:cubicBezTo>
                    <a:cubicBezTo>
                      <a:pt x="3" y="36"/>
                      <a:pt x="4" y="36"/>
                      <a:pt x="6" y="36"/>
                    </a:cubicBezTo>
                    <a:cubicBezTo>
                      <a:pt x="8" y="35"/>
                      <a:pt x="11" y="35"/>
                      <a:pt x="13" y="35"/>
                    </a:cubicBezTo>
                    <a:cubicBezTo>
                      <a:pt x="15" y="34"/>
                      <a:pt x="16" y="33"/>
                      <a:pt x="18" y="32"/>
                    </a:cubicBezTo>
                    <a:cubicBezTo>
                      <a:pt x="19" y="32"/>
                      <a:pt x="20" y="31"/>
                      <a:pt x="22" y="31"/>
                    </a:cubicBezTo>
                    <a:cubicBezTo>
                      <a:pt x="24" y="31"/>
                      <a:pt x="26" y="31"/>
                      <a:pt x="28" y="29"/>
                    </a:cubicBezTo>
                    <a:cubicBezTo>
                      <a:pt x="29" y="27"/>
                      <a:pt x="31" y="25"/>
                      <a:pt x="32" y="23"/>
                    </a:cubicBezTo>
                    <a:cubicBezTo>
                      <a:pt x="33" y="22"/>
                      <a:pt x="34" y="21"/>
                      <a:pt x="35" y="20"/>
                    </a:cubicBezTo>
                    <a:cubicBezTo>
                      <a:pt x="37" y="20"/>
                      <a:pt x="38" y="20"/>
                      <a:pt x="39" y="18"/>
                    </a:cubicBezTo>
                    <a:cubicBezTo>
                      <a:pt x="40" y="17"/>
                      <a:pt x="43" y="13"/>
                      <a:pt x="43" y="12"/>
                    </a:cubicBezTo>
                    <a:cubicBezTo>
                      <a:pt x="43" y="12"/>
                      <a:pt x="42" y="12"/>
                      <a:pt x="41" y="11"/>
                    </a:cubicBezTo>
                    <a:cubicBezTo>
                      <a:pt x="41" y="11"/>
                      <a:pt x="41" y="10"/>
                      <a:pt x="41" y="10"/>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985" name="Freeform 4886"/>
              <p:cNvSpPr>
                <a:spLocks/>
              </p:cNvSpPr>
              <p:nvPr/>
            </p:nvSpPr>
            <p:spPr bwMode="auto">
              <a:xfrm>
                <a:off x="4017" y="3845"/>
                <a:ext cx="1" cy="1"/>
              </a:xfrm>
              <a:custGeom>
                <a:avLst/>
                <a:gdLst>
                  <a:gd name="T0" fmla="*/ 5 w 7"/>
                  <a:gd name="T1" fmla="*/ 1 h 7"/>
                  <a:gd name="T2" fmla="*/ 3 w 7"/>
                  <a:gd name="T3" fmla="*/ 3 h 7"/>
                  <a:gd name="T4" fmla="*/ 3 w 7"/>
                  <a:gd name="T5" fmla="*/ 4 h 7"/>
                  <a:gd name="T6" fmla="*/ 1 w 7"/>
                  <a:gd name="T7" fmla="*/ 5 h 7"/>
                  <a:gd name="T8" fmla="*/ 1 w 7"/>
                  <a:gd name="T9" fmla="*/ 7 h 7"/>
                  <a:gd name="T10" fmla="*/ 4 w 7"/>
                  <a:gd name="T11" fmla="*/ 7 h 7"/>
                  <a:gd name="T12" fmla="*/ 5 w 7"/>
                  <a:gd name="T13" fmla="*/ 4 h 7"/>
                  <a:gd name="T14" fmla="*/ 7 w 7"/>
                  <a:gd name="T15" fmla="*/ 0 h 7"/>
                  <a:gd name="T16" fmla="*/ 5 w 7"/>
                  <a:gd name="T17"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7">
                    <a:moveTo>
                      <a:pt x="5" y="1"/>
                    </a:moveTo>
                    <a:cubicBezTo>
                      <a:pt x="4" y="2"/>
                      <a:pt x="3" y="2"/>
                      <a:pt x="3" y="3"/>
                    </a:cubicBezTo>
                    <a:cubicBezTo>
                      <a:pt x="3" y="3"/>
                      <a:pt x="3" y="4"/>
                      <a:pt x="3" y="4"/>
                    </a:cubicBezTo>
                    <a:cubicBezTo>
                      <a:pt x="2" y="5"/>
                      <a:pt x="1" y="5"/>
                      <a:pt x="1" y="5"/>
                    </a:cubicBezTo>
                    <a:cubicBezTo>
                      <a:pt x="0" y="6"/>
                      <a:pt x="0" y="7"/>
                      <a:pt x="1" y="7"/>
                    </a:cubicBezTo>
                    <a:cubicBezTo>
                      <a:pt x="2" y="7"/>
                      <a:pt x="4" y="7"/>
                      <a:pt x="4" y="7"/>
                    </a:cubicBezTo>
                    <a:cubicBezTo>
                      <a:pt x="5" y="6"/>
                      <a:pt x="5" y="5"/>
                      <a:pt x="5" y="4"/>
                    </a:cubicBezTo>
                    <a:cubicBezTo>
                      <a:pt x="5" y="2"/>
                      <a:pt x="7" y="2"/>
                      <a:pt x="7" y="0"/>
                    </a:cubicBezTo>
                    <a:cubicBezTo>
                      <a:pt x="6" y="0"/>
                      <a:pt x="5" y="0"/>
                      <a:pt x="5" y="1"/>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986" name="Freeform 4887"/>
              <p:cNvSpPr>
                <a:spLocks/>
              </p:cNvSpPr>
              <p:nvPr/>
            </p:nvSpPr>
            <p:spPr bwMode="auto">
              <a:xfrm>
                <a:off x="4018" y="3845"/>
                <a:ext cx="1" cy="0"/>
              </a:xfrm>
              <a:custGeom>
                <a:avLst/>
                <a:gdLst>
                  <a:gd name="T0" fmla="*/ 1 w 4"/>
                  <a:gd name="T1" fmla="*/ 0 h 2"/>
                  <a:gd name="T2" fmla="*/ 0 w 4"/>
                  <a:gd name="T3" fmla="*/ 2 h 2"/>
                  <a:gd name="T4" fmla="*/ 3 w 4"/>
                  <a:gd name="T5" fmla="*/ 1 h 2"/>
                  <a:gd name="T6" fmla="*/ 1 w 4"/>
                  <a:gd name="T7" fmla="*/ 0 h 2"/>
                </a:gdLst>
                <a:ahLst/>
                <a:cxnLst>
                  <a:cxn ang="0">
                    <a:pos x="T0" y="T1"/>
                  </a:cxn>
                  <a:cxn ang="0">
                    <a:pos x="T2" y="T3"/>
                  </a:cxn>
                  <a:cxn ang="0">
                    <a:pos x="T4" y="T5"/>
                  </a:cxn>
                  <a:cxn ang="0">
                    <a:pos x="T6" y="T7"/>
                  </a:cxn>
                </a:cxnLst>
                <a:rect l="0" t="0" r="r" b="b"/>
                <a:pathLst>
                  <a:path w="4" h="2">
                    <a:moveTo>
                      <a:pt x="1" y="0"/>
                    </a:moveTo>
                    <a:cubicBezTo>
                      <a:pt x="1" y="0"/>
                      <a:pt x="0" y="1"/>
                      <a:pt x="0" y="2"/>
                    </a:cubicBezTo>
                    <a:cubicBezTo>
                      <a:pt x="0" y="2"/>
                      <a:pt x="3" y="1"/>
                      <a:pt x="3" y="1"/>
                    </a:cubicBezTo>
                    <a:cubicBezTo>
                      <a:pt x="4" y="0"/>
                      <a:pt x="2" y="0"/>
                      <a:pt x="1" y="0"/>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987" name="Freeform 4888"/>
              <p:cNvSpPr>
                <a:spLocks/>
              </p:cNvSpPr>
              <p:nvPr/>
            </p:nvSpPr>
            <p:spPr bwMode="auto">
              <a:xfrm>
                <a:off x="4018" y="3841"/>
                <a:ext cx="1" cy="1"/>
              </a:xfrm>
              <a:custGeom>
                <a:avLst/>
                <a:gdLst>
                  <a:gd name="T0" fmla="*/ 3 w 6"/>
                  <a:gd name="T1" fmla="*/ 4 h 6"/>
                  <a:gd name="T2" fmla="*/ 5 w 6"/>
                  <a:gd name="T3" fmla="*/ 5 h 6"/>
                  <a:gd name="T4" fmla="*/ 0 w 6"/>
                  <a:gd name="T5" fmla="*/ 4 h 6"/>
                  <a:gd name="T6" fmla="*/ 3 w 6"/>
                  <a:gd name="T7" fmla="*/ 4 h 6"/>
                </a:gdLst>
                <a:ahLst/>
                <a:cxnLst>
                  <a:cxn ang="0">
                    <a:pos x="T0" y="T1"/>
                  </a:cxn>
                  <a:cxn ang="0">
                    <a:pos x="T2" y="T3"/>
                  </a:cxn>
                  <a:cxn ang="0">
                    <a:pos x="T4" y="T5"/>
                  </a:cxn>
                  <a:cxn ang="0">
                    <a:pos x="T6" y="T7"/>
                  </a:cxn>
                </a:cxnLst>
                <a:rect l="0" t="0" r="r" b="b"/>
                <a:pathLst>
                  <a:path w="6" h="6">
                    <a:moveTo>
                      <a:pt x="3" y="4"/>
                    </a:moveTo>
                    <a:cubicBezTo>
                      <a:pt x="4" y="5"/>
                      <a:pt x="4" y="6"/>
                      <a:pt x="5" y="5"/>
                    </a:cubicBezTo>
                    <a:cubicBezTo>
                      <a:pt x="6" y="2"/>
                      <a:pt x="0" y="0"/>
                      <a:pt x="0" y="4"/>
                    </a:cubicBezTo>
                    <a:cubicBezTo>
                      <a:pt x="0" y="4"/>
                      <a:pt x="3" y="4"/>
                      <a:pt x="3" y="4"/>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988" name="Freeform 4889"/>
              <p:cNvSpPr>
                <a:spLocks/>
              </p:cNvSpPr>
              <p:nvPr/>
            </p:nvSpPr>
            <p:spPr bwMode="auto">
              <a:xfrm>
                <a:off x="4017" y="3842"/>
                <a:ext cx="1" cy="0"/>
              </a:xfrm>
              <a:custGeom>
                <a:avLst/>
                <a:gdLst>
                  <a:gd name="T0" fmla="*/ 2 w 4"/>
                  <a:gd name="T1" fmla="*/ 4 h 6"/>
                  <a:gd name="T2" fmla="*/ 4 w 4"/>
                  <a:gd name="T3" fmla="*/ 5 h 6"/>
                  <a:gd name="T4" fmla="*/ 2 w 4"/>
                  <a:gd name="T5" fmla="*/ 3 h 6"/>
                  <a:gd name="T6" fmla="*/ 3 w 4"/>
                  <a:gd name="T7" fmla="*/ 2 h 6"/>
                  <a:gd name="T8" fmla="*/ 0 w 4"/>
                  <a:gd name="T9" fmla="*/ 2 h 6"/>
                  <a:gd name="T10" fmla="*/ 2 w 4"/>
                  <a:gd name="T11" fmla="*/ 4 h 6"/>
                </a:gdLst>
                <a:ahLst/>
                <a:cxnLst>
                  <a:cxn ang="0">
                    <a:pos x="T0" y="T1"/>
                  </a:cxn>
                  <a:cxn ang="0">
                    <a:pos x="T2" y="T3"/>
                  </a:cxn>
                  <a:cxn ang="0">
                    <a:pos x="T4" y="T5"/>
                  </a:cxn>
                  <a:cxn ang="0">
                    <a:pos x="T6" y="T7"/>
                  </a:cxn>
                  <a:cxn ang="0">
                    <a:pos x="T8" y="T9"/>
                  </a:cxn>
                  <a:cxn ang="0">
                    <a:pos x="T10" y="T11"/>
                  </a:cxn>
                </a:cxnLst>
                <a:rect l="0" t="0" r="r" b="b"/>
                <a:pathLst>
                  <a:path w="4" h="6">
                    <a:moveTo>
                      <a:pt x="2" y="4"/>
                    </a:moveTo>
                    <a:cubicBezTo>
                      <a:pt x="2" y="6"/>
                      <a:pt x="4" y="6"/>
                      <a:pt x="4" y="5"/>
                    </a:cubicBezTo>
                    <a:cubicBezTo>
                      <a:pt x="4" y="5"/>
                      <a:pt x="2" y="4"/>
                      <a:pt x="2" y="3"/>
                    </a:cubicBezTo>
                    <a:cubicBezTo>
                      <a:pt x="3" y="3"/>
                      <a:pt x="3" y="2"/>
                      <a:pt x="3" y="2"/>
                    </a:cubicBezTo>
                    <a:cubicBezTo>
                      <a:pt x="2" y="0"/>
                      <a:pt x="0" y="1"/>
                      <a:pt x="0" y="2"/>
                    </a:cubicBezTo>
                    <a:cubicBezTo>
                      <a:pt x="0" y="3"/>
                      <a:pt x="2" y="4"/>
                      <a:pt x="2" y="4"/>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989" name="Freeform 4890"/>
              <p:cNvSpPr>
                <a:spLocks/>
              </p:cNvSpPr>
              <p:nvPr/>
            </p:nvSpPr>
            <p:spPr bwMode="auto">
              <a:xfrm>
                <a:off x="4017" y="3842"/>
                <a:ext cx="1" cy="1"/>
              </a:xfrm>
              <a:custGeom>
                <a:avLst/>
                <a:gdLst>
                  <a:gd name="T0" fmla="*/ 5 w 5"/>
                  <a:gd name="T1" fmla="*/ 5 h 5"/>
                  <a:gd name="T2" fmla="*/ 3 w 5"/>
                  <a:gd name="T3" fmla="*/ 2 h 5"/>
                  <a:gd name="T4" fmla="*/ 0 w 5"/>
                  <a:gd name="T5" fmla="*/ 0 h 5"/>
                  <a:gd name="T6" fmla="*/ 5 w 5"/>
                  <a:gd name="T7" fmla="*/ 5 h 5"/>
                </a:gdLst>
                <a:ahLst/>
                <a:cxnLst>
                  <a:cxn ang="0">
                    <a:pos x="T0" y="T1"/>
                  </a:cxn>
                  <a:cxn ang="0">
                    <a:pos x="T2" y="T3"/>
                  </a:cxn>
                  <a:cxn ang="0">
                    <a:pos x="T4" y="T5"/>
                  </a:cxn>
                  <a:cxn ang="0">
                    <a:pos x="T6" y="T7"/>
                  </a:cxn>
                </a:cxnLst>
                <a:rect l="0" t="0" r="r" b="b"/>
                <a:pathLst>
                  <a:path w="5" h="5">
                    <a:moveTo>
                      <a:pt x="5" y="5"/>
                    </a:moveTo>
                    <a:cubicBezTo>
                      <a:pt x="5" y="3"/>
                      <a:pt x="4" y="3"/>
                      <a:pt x="3" y="2"/>
                    </a:cubicBezTo>
                    <a:cubicBezTo>
                      <a:pt x="3" y="2"/>
                      <a:pt x="0" y="0"/>
                      <a:pt x="0" y="0"/>
                    </a:cubicBezTo>
                    <a:cubicBezTo>
                      <a:pt x="0" y="2"/>
                      <a:pt x="3" y="4"/>
                      <a:pt x="5" y="5"/>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990" name="Freeform 4891"/>
              <p:cNvSpPr>
                <a:spLocks/>
              </p:cNvSpPr>
              <p:nvPr/>
            </p:nvSpPr>
            <p:spPr bwMode="auto">
              <a:xfrm>
                <a:off x="4016" y="3842"/>
                <a:ext cx="1" cy="1"/>
              </a:xfrm>
              <a:custGeom>
                <a:avLst/>
                <a:gdLst>
                  <a:gd name="T0" fmla="*/ 0 w 2"/>
                  <a:gd name="T1" fmla="*/ 4 h 6"/>
                  <a:gd name="T2" fmla="*/ 1 w 2"/>
                  <a:gd name="T3" fmla="*/ 6 h 6"/>
                  <a:gd name="T4" fmla="*/ 1 w 2"/>
                  <a:gd name="T5" fmla="*/ 6 h 6"/>
                  <a:gd name="T6" fmla="*/ 2 w 2"/>
                  <a:gd name="T7" fmla="*/ 3 h 6"/>
                  <a:gd name="T8" fmla="*/ 1 w 2"/>
                  <a:gd name="T9" fmla="*/ 2 h 6"/>
                  <a:gd name="T10" fmla="*/ 2 w 2"/>
                  <a:gd name="T11" fmla="*/ 1 h 6"/>
                  <a:gd name="T12" fmla="*/ 1 w 2"/>
                  <a:gd name="T13" fmla="*/ 0 h 6"/>
                  <a:gd name="T14" fmla="*/ 0 w 2"/>
                  <a:gd name="T15" fmla="*/ 3 h 6"/>
                  <a:gd name="T16" fmla="*/ 0 w 2"/>
                  <a:gd name="T17"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6">
                    <a:moveTo>
                      <a:pt x="0" y="4"/>
                    </a:moveTo>
                    <a:cubicBezTo>
                      <a:pt x="1" y="4"/>
                      <a:pt x="1" y="5"/>
                      <a:pt x="1" y="6"/>
                    </a:cubicBezTo>
                    <a:cubicBezTo>
                      <a:pt x="1" y="6"/>
                      <a:pt x="1" y="6"/>
                      <a:pt x="1" y="6"/>
                    </a:cubicBezTo>
                    <a:cubicBezTo>
                      <a:pt x="2" y="5"/>
                      <a:pt x="2" y="4"/>
                      <a:pt x="2" y="3"/>
                    </a:cubicBezTo>
                    <a:cubicBezTo>
                      <a:pt x="2" y="3"/>
                      <a:pt x="1" y="3"/>
                      <a:pt x="1" y="2"/>
                    </a:cubicBezTo>
                    <a:cubicBezTo>
                      <a:pt x="1" y="2"/>
                      <a:pt x="2" y="2"/>
                      <a:pt x="2" y="1"/>
                    </a:cubicBezTo>
                    <a:cubicBezTo>
                      <a:pt x="2" y="1"/>
                      <a:pt x="2" y="0"/>
                      <a:pt x="1" y="0"/>
                    </a:cubicBezTo>
                    <a:cubicBezTo>
                      <a:pt x="0" y="0"/>
                      <a:pt x="1" y="2"/>
                      <a:pt x="0" y="3"/>
                    </a:cubicBezTo>
                    <a:cubicBezTo>
                      <a:pt x="0" y="3"/>
                      <a:pt x="0" y="3"/>
                      <a:pt x="0" y="4"/>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991" name="Freeform 4892"/>
              <p:cNvSpPr>
                <a:spLocks/>
              </p:cNvSpPr>
              <p:nvPr/>
            </p:nvSpPr>
            <p:spPr bwMode="auto">
              <a:xfrm>
                <a:off x="4013" y="3840"/>
                <a:ext cx="0" cy="1"/>
              </a:xfrm>
              <a:custGeom>
                <a:avLst/>
                <a:gdLst>
                  <a:gd name="T0" fmla="*/ 1 w 3"/>
                  <a:gd name="T1" fmla="*/ 0 h 2"/>
                  <a:gd name="T2" fmla="*/ 0 w 3"/>
                  <a:gd name="T3" fmla="*/ 2 h 2"/>
                  <a:gd name="T4" fmla="*/ 3 w 3"/>
                  <a:gd name="T5" fmla="*/ 1 h 2"/>
                  <a:gd name="T6" fmla="*/ 1 w 3"/>
                  <a:gd name="T7" fmla="*/ 0 h 2"/>
                </a:gdLst>
                <a:ahLst/>
                <a:cxnLst>
                  <a:cxn ang="0">
                    <a:pos x="T0" y="T1"/>
                  </a:cxn>
                  <a:cxn ang="0">
                    <a:pos x="T2" y="T3"/>
                  </a:cxn>
                  <a:cxn ang="0">
                    <a:pos x="T4" y="T5"/>
                  </a:cxn>
                  <a:cxn ang="0">
                    <a:pos x="T6" y="T7"/>
                  </a:cxn>
                </a:cxnLst>
                <a:rect l="0" t="0" r="r" b="b"/>
                <a:pathLst>
                  <a:path w="3" h="2">
                    <a:moveTo>
                      <a:pt x="1" y="0"/>
                    </a:moveTo>
                    <a:cubicBezTo>
                      <a:pt x="0" y="0"/>
                      <a:pt x="0" y="2"/>
                      <a:pt x="0" y="2"/>
                    </a:cubicBezTo>
                    <a:cubicBezTo>
                      <a:pt x="1" y="2"/>
                      <a:pt x="2" y="1"/>
                      <a:pt x="3" y="1"/>
                    </a:cubicBezTo>
                    <a:cubicBezTo>
                      <a:pt x="3" y="0"/>
                      <a:pt x="2" y="0"/>
                      <a:pt x="1" y="0"/>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992" name="Freeform 4893"/>
              <p:cNvSpPr>
                <a:spLocks/>
              </p:cNvSpPr>
              <p:nvPr/>
            </p:nvSpPr>
            <p:spPr bwMode="auto">
              <a:xfrm>
                <a:off x="4012" y="3836"/>
                <a:ext cx="1" cy="2"/>
              </a:xfrm>
              <a:custGeom>
                <a:avLst/>
                <a:gdLst>
                  <a:gd name="T0" fmla="*/ 3 w 6"/>
                  <a:gd name="T1" fmla="*/ 3 h 11"/>
                  <a:gd name="T2" fmla="*/ 0 w 6"/>
                  <a:gd name="T3" fmla="*/ 3 h 11"/>
                  <a:gd name="T4" fmla="*/ 0 w 6"/>
                  <a:gd name="T5" fmla="*/ 4 h 11"/>
                  <a:gd name="T6" fmla="*/ 1 w 6"/>
                  <a:gd name="T7" fmla="*/ 5 h 11"/>
                  <a:gd name="T8" fmla="*/ 1 w 6"/>
                  <a:gd name="T9" fmla="*/ 5 h 11"/>
                  <a:gd name="T10" fmla="*/ 1 w 6"/>
                  <a:gd name="T11" fmla="*/ 6 h 11"/>
                  <a:gd name="T12" fmla="*/ 2 w 6"/>
                  <a:gd name="T13" fmla="*/ 7 h 11"/>
                  <a:gd name="T14" fmla="*/ 3 w 6"/>
                  <a:gd name="T15" fmla="*/ 10 h 11"/>
                  <a:gd name="T16" fmla="*/ 5 w 6"/>
                  <a:gd name="T17" fmla="*/ 9 h 11"/>
                  <a:gd name="T18" fmla="*/ 5 w 6"/>
                  <a:gd name="T19" fmla="*/ 6 h 11"/>
                  <a:gd name="T20" fmla="*/ 5 w 6"/>
                  <a:gd name="T21" fmla="*/ 3 h 11"/>
                  <a:gd name="T22" fmla="*/ 3 w 6"/>
                  <a:gd name="T23"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 h="11">
                    <a:moveTo>
                      <a:pt x="3" y="3"/>
                    </a:moveTo>
                    <a:cubicBezTo>
                      <a:pt x="2" y="3"/>
                      <a:pt x="1" y="3"/>
                      <a:pt x="0" y="3"/>
                    </a:cubicBezTo>
                    <a:cubicBezTo>
                      <a:pt x="0" y="3"/>
                      <a:pt x="0" y="4"/>
                      <a:pt x="0" y="4"/>
                    </a:cubicBezTo>
                    <a:cubicBezTo>
                      <a:pt x="0" y="5"/>
                      <a:pt x="1" y="4"/>
                      <a:pt x="1" y="5"/>
                    </a:cubicBezTo>
                    <a:cubicBezTo>
                      <a:pt x="1" y="5"/>
                      <a:pt x="1" y="5"/>
                      <a:pt x="1" y="5"/>
                    </a:cubicBezTo>
                    <a:cubicBezTo>
                      <a:pt x="1" y="6"/>
                      <a:pt x="1" y="6"/>
                      <a:pt x="1" y="6"/>
                    </a:cubicBezTo>
                    <a:cubicBezTo>
                      <a:pt x="2" y="7"/>
                      <a:pt x="2" y="7"/>
                      <a:pt x="2" y="7"/>
                    </a:cubicBezTo>
                    <a:cubicBezTo>
                      <a:pt x="3" y="8"/>
                      <a:pt x="3" y="9"/>
                      <a:pt x="3" y="10"/>
                    </a:cubicBezTo>
                    <a:cubicBezTo>
                      <a:pt x="3" y="11"/>
                      <a:pt x="5" y="9"/>
                      <a:pt x="5" y="9"/>
                    </a:cubicBezTo>
                    <a:cubicBezTo>
                      <a:pt x="5" y="8"/>
                      <a:pt x="5" y="7"/>
                      <a:pt x="5" y="6"/>
                    </a:cubicBezTo>
                    <a:cubicBezTo>
                      <a:pt x="5" y="5"/>
                      <a:pt x="5" y="4"/>
                      <a:pt x="5" y="3"/>
                    </a:cubicBezTo>
                    <a:cubicBezTo>
                      <a:pt x="6" y="1"/>
                      <a:pt x="3" y="0"/>
                      <a:pt x="3" y="3"/>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993" name="Freeform 4894"/>
              <p:cNvSpPr>
                <a:spLocks/>
              </p:cNvSpPr>
              <p:nvPr/>
            </p:nvSpPr>
            <p:spPr bwMode="auto">
              <a:xfrm>
                <a:off x="4010" y="3844"/>
                <a:ext cx="1" cy="0"/>
              </a:xfrm>
              <a:custGeom>
                <a:avLst/>
                <a:gdLst>
                  <a:gd name="T0" fmla="*/ 3 w 4"/>
                  <a:gd name="T1" fmla="*/ 1 h 5"/>
                  <a:gd name="T2" fmla="*/ 1 w 4"/>
                  <a:gd name="T3" fmla="*/ 4 h 5"/>
                  <a:gd name="T4" fmla="*/ 3 w 4"/>
                  <a:gd name="T5" fmla="*/ 1 h 5"/>
                </a:gdLst>
                <a:ahLst/>
                <a:cxnLst>
                  <a:cxn ang="0">
                    <a:pos x="T0" y="T1"/>
                  </a:cxn>
                  <a:cxn ang="0">
                    <a:pos x="T2" y="T3"/>
                  </a:cxn>
                  <a:cxn ang="0">
                    <a:pos x="T4" y="T5"/>
                  </a:cxn>
                </a:cxnLst>
                <a:rect l="0" t="0" r="r" b="b"/>
                <a:pathLst>
                  <a:path w="4" h="5">
                    <a:moveTo>
                      <a:pt x="3" y="1"/>
                    </a:moveTo>
                    <a:cubicBezTo>
                      <a:pt x="1" y="0"/>
                      <a:pt x="0" y="4"/>
                      <a:pt x="1" y="4"/>
                    </a:cubicBezTo>
                    <a:cubicBezTo>
                      <a:pt x="3" y="5"/>
                      <a:pt x="4" y="2"/>
                      <a:pt x="3" y="1"/>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994" name="Freeform 4895"/>
              <p:cNvSpPr>
                <a:spLocks/>
              </p:cNvSpPr>
              <p:nvPr/>
            </p:nvSpPr>
            <p:spPr bwMode="auto">
              <a:xfrm>
                <a:off x="4011" y="3842"/>
                <a:ext cx="1" cy="0"/>
              </a:xfrm>
              <a:custGeom>
                <a:avLst/>
                <a:gdLst>
                  <a:gd name="T0" fmla="*/ 2 w 2"/>
                  <a:gd name="T1" fmla="*/ 1 h 3"/>
                  <a:gd name="T2" fmla="*/ 0 w 2"/>
                  <a:gd name="T3" fmla="*/ 1 h 3"/>
                  <a:gd name="T4" fmla="*/ 1 w 2"/>
                  <a:gd name="T5" fmla="*/ 3 h 3"/>
                  <a:gd name="T6" fmla="*/ 2 w 2"/>
                  <a:gd name="T7" fmla="*/ 1 h 3"/>
                </a:gdLst>
                <a:ahLst/>
                <a:cxnLst>
                  <a:cxn ang="0">
                    <a:pos x="T0" y="T1"/>
                  </a:cxn>
                  <a:cxn ang="0">
                    <a:pos x="T2" y="T3"/>
                  </a:cxn>
                  <a:cxn ang="0">
                    <a:pos x="T4" y="T5"/>
                  </a:cxn>
                  <a:cxn ang="0">
                    <a:pos x="T6" y="T7"/>
                  </a:cxn>
                </a:cxnLst>
                <a:rect l="0" t="0" r="r" b="b"/>
                <a:pathLst>
                  <a:path w="2" h="3">
                    <a:moveTo>
                      <a:pt x="2" y="1"/>
                    </a:moveTo>
                    <a:cubicBezTo>
                      <a:pt x="2" y="0"/>
                      <a:pt x="1" y="0"/>
                      <a:pt x="0" y="1"/>
                    </a:cubicBezTo>
                    <a:cubicBezTo>
                      <a:pt x="0" y="1"/>
                      <a:pt x="1" y="3"/>
                      <a:pt x="1" y="3"/>
                    </a:cubicBezTo>
                    <a:cubicBezTo>
                      <a:pt x="2" y="3"/>
                      <a:pt x="2" y="2"/>
                      <a:pt x="2" y="1"/>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995" name="Freeform 4896"/>
              <p:cNvSpPr>
                <a:spLocks/>
              </p:cNvSpPr>
              <p:nvPr/>
            </p:nvSpPr>
            <p:spPr bwMode="auto">
              <a:xfrm>
                <a:off x="4009" y="3840"/>
                <a:ext cx="2" cy="1"/>
              </a:xfrm>
              <a:custGeom>
                <a:avLst/>
                <a:gdLst>
                  <a:gd name="T0" fmla="*/ 11 w 12"/>
                  <a:gd name="T1" fmla="*/ 6 h 8"/>
                  <a:gd name="T2" fmla="*/ 7 w 12"/>
                  <a:gd name="T3" fmla="*/ 5 h 8"/>
                  <a:gd name="T4" fmla="*/ 3 w 12"/>
                  <a:gd name="T5" fmla="*/ 1 h 8"/>
                  <a:gd name="T6" fmla="*/ 1 w 12"/>
                  <a:gd name="T7" fmla="*/ 1 h 8"/>
                  <a:gd name="T8" fmla="*/ 2 w 12"/>
                  <a:gd name="T9" fmla="*/ 2 h 8"/>
                  <a:gd name="T10" fmla="*/ 4 w 12"/>
                  <a:gd name="T11" fmla="*/ 4 h 8"/>
                  <a:gd name="T12" fmla="*/ 4 w 12"/>
                  <a:gd name="T13" fmla="*/ 6 h 8"/>
                  <a:gd name="T14" fmla="*/ 6 w 12"/>
                  <a:gd name="T15" fmla="*/ 5 h 8"/>
                  <a:gd name="T16" fmla="*/ 7 w 12"/>
                  <a:gd name="T17" fmla="*/ 7 h 8"/>
                  <a:gd name="T18" fmla="*/ 9 w 12"/>
                  <a:gd name="T19" fmla="*/ 7 h 8"/>
                  <a:gd name="T20" fmla="*/ 10 w 12"/>
                  <a:gd name="T21" fmla="*/ 8 h 8"/>
                  <a:gd name="T22" fmla="*/ 11 w 12"/>
                  <a:gd name="T23" fmla="*/ 6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8">
                    <a:moveTo>
                      <a:pt x="11" y="6"/>
                    </a:moveTo>
                    <a:cubicBezTo>
                      <a:pt x="10" y="5"/>
                      <a:pt x="8" y="6"/>
                      <a:pt x="7" y="5"/>
                    </a:cubicBezTo>
                    <a:cubicBezTo>
                      <a:pt x="5" y="4"/>
                      <a:pt x="5" y="2"/>
                      <a:pt x="3" y="1"/>
                    </a:cubicBezTo>
                    <a:cubicBezTo>
                      <a:pt x="3" y="1"/>
                      <a:pt x="1" y="0"/>
                      <a:pt x="1" y="1"/>
                    </a:cubicBezTo>
                    <a:cubicBezTo>
                      <a:pt x="0" y="2"/>
                      <a:pt x="1" y="2"/>
                      <a:pt x="2" y="2"/>
                    </a:cubicBezTo>
                    <a:cubicBezTo>
                      <a:pt x="2" y="3"/>
                      <a:pt x="3" y="3"/>
                      <a:pt x="4" y="4"/>
                    </a:cubicBezTo>
                    <a:cubicBezTo>
                      <a:pt x="4" y="4"/>
                      <a:pt x="4" y="5"/>
                      <a:pt x="4" y="6"/>
                    </a:cubicBezTo>
                    <a:cubicBezTo>
                      <a:pt x="5" y="6"/>
                      <a:pt x="6" y="6"/>
                      <a:pt x="6" y="5"/>
                    </a:cubicBezTo>
                    <a:cubicBezTo>
                      <a:pt x="7" y="6"/>
                      <a:pt x="6" y="6"/>
                      <a:pt x="7" y="7"/>
                    </a:cubicBezTo>
                    <a:cubicBezTo>
                      <a:pt x="8" y="7"/>
                      <a:pt x="8" y="7"/>
                      <a:pt x="9" y="7"/>
                    </a:cubicBezTo>
                    <a:cubicBezTo>
                      <a:pt x="9" y="7"/>
                      <a:pt x="10" y="8"/>
                      <a:pt x="10" y="8"/>
                    </a:cubicBezTo>
                    <a:cubicBezTo>
                      <a:pt x="11" y="8"/>
                      <a:pt x="12" y="7"/>
                      <a:pt x="11" y="6"/>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996" name="Freeform 4897"/>
              <p:cNvSpPr>
                <a:spLocks/>
              </p:cNvSpPr>
              <p:nvPr/>
            </p:nvSpPr>
            <p:spPr bwMode="auto">
              <a:xfrm>
                <a:off x="4007" y="3839"/>
                <a:ext cx="1" cy="1"/>
              </a:xfrm>
              <a:custGeom>
                <a:avLst/>
                <a:gdLst>
                  <a:gd name="T0" fmla="*/ 1 w 6"/>
                  <a:gd name="T1" fmla="*/ 4 h 6"/>
                  <a:gd name="T2" fmla="*/ 5 w 6"/>
                  <a:gd name="T3" fmla="*/ 6 h 6"/>
                  <a:gd name="T4" fmla="*/ 5 w 6"/>
                  <a:gd name="T5" fmla="*/ 2 h 6"/>
                  <a:gd name="T6" fmla="*/ 4 w 6"/>
                  <a:gd name="T7" fmla="*/ 4 h 6"/>
                  <a:gd name="T8" fmla="*/ 1 w 6"/>
                  <a:gd name="T9" fmla="*/ 4 h 6"/>
                </a:gdLst>
                <a:ahLst/>
                <a:cxnLst>
                  <a:cxn ang="0">
                    <a:pos x="T0" y="T1"/>
                  </a:cxn>
                  <a:cxn ang="0">
                    <a:pos x="T2" y="T3"/>
                  </a:cxn>
                  <a:cxn ang="0">
                    <a:pos x="T4" y="T5"/>
                  </a:cxn>
                  <a:cxn ang="0">
                    <a:pos x="T6" y="T7"/>
                  </a:cxn>
                  <a:cxn ang="0">
                    <a:pos x="T8" y="T9"/>
                  </a:cxn>
                </a:cxnLst>
                <a:rect l="0" t="0" r="r" b="b"/>
                <a:pathLst>
                  <a:path w="6" h="6">
                    <a:moveTo>
                      <a:pt x="1" y="4"/>
                    </a:moveTo>
                    <a:cubicBezTo>
                      <a:pt x="0" y="6"/>
                      <a:pt x="4" y="6"/>
                      <a:pt x="5" y="6"/>
                    </a:cubicBezTo>
                    <a:cubicBezTo>
                      <a:pt x="6" y="5"/>
                      <a:pt x="6" y="3"/>
                      <a:pt x="5" y="2"/>
                    </a:cubicBezTo>
                    <a:cubicBezTo>
                      <a:pt x="3" y="0"/>
                      <a:pt x="4" y="4"/>
                      <a:pt x="4" y="4"/>
                    </a:cubicBezTo>
                    <a:cubicBezTo>
                      <a:pt x="3" y="5"/>
                      <a:pt x="1" y="4"/>
                      <a:pt x="1" y="4"/>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997" name="Freeform 4898"/>
              <p:cNvSpPr>
                <a:spLocks/>
              </p:cNvSpPr>
              <p:nvPr/>
            </p:nvSpPr>
            <p:spPr bwMode="auto">
              <a:xfrm>
                <a:off x="4008" y="3842"/>
                <a:ext cx="1" cy="0"/>
              </a:xfrm>
              <a:custGeom>
                <a:avLst/>
                <a:gdLst>
                  <a:gd name="T0" fmla="*/ 4 w 6"/>
                  <a:gd name="T1" fmla="*/ 4 h 4"/>
                  <a:gd name="T2" fmla="*/ 3 w 6"/>
                  <a:gd name="T3" fmla="*/ 1 h 4"/>
                  <a:gd name="T4" fmla="*/ 3 w 6"/>
                  <a:gd name="T5" fmla="*/ 1 h 4"/>
                  <a:gd name="T6" fmla="*/ 0 w 6"/>
                  <a:gd name="T7" fmla="*/ 1 h 4"/>
                  <a:gd name="T8" fmla="*/ 4 w 6"/>
                  <a:gd name="T9" fmla="*/ 4 h 4"/>
                </a:gdLst>
                <a:ahLst/>
                <a:cxnLst>
                  <a:cxn ang="0">
                    <a:pos x="T0" y="T1"/>
                  </a:cxn>
                  <a:cxn ang="0">
                    <a:pos x="T2" y="T3"/>
                  </a:cxn>
                  <a:cxn ang="0">
                    <a:pos x="T4" y="T5"/>
                  </a:cxn>
                  <a:cxn ang="0">
                    <a:pos x="T6" y="T7"/>
                  </a:cxn>
                  <a:cxn ang="0">
                    <a:pos x="T8" y="T9"/>
                  </a:cxn>
                </a:cxnLst>
                <a:rect l="0" t="0" r="r" b="b"/>
                <a:pathLst>
                  <a:path w="6" h="4">
                    <a:moveTo>
                      <a:pt x="4" y="4"/>
                    </a:moveTo>
                    <a:cubicBezTo>
                      <a:pt x="6" y="3"/>
                      <a:pt x="5" y="1"/>
                      <a:pt x="3" y="1"/>
                    </a:cubicBezTo>
                    <a:cubicBezTo>
                      <a:pt x="3" y="1"/>
                      <a:pt x="3" y="1"/>
                      <a:pt x="3" y="1"/>
                    </a:cubicBezTo>
                    <a:cubicBezTo>
                      <a:pt x="2" y="2"/>
                      <a:pt x="2" y="0"/>
                      <a:pt x="0" y="1"/>
                    </a:cubicBezTo>
                    <a:cubicBezTo>
                      <a:pt x="0" y="2"/>
                      <a:pt x="3" y="4"/>
                      <a:pt x="4" y="4"/>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998" name="Freeform 4899"/>
              <p:cNvSpPr>
                <a:spLocks/>
              </p:cNvSpPr>
              <p:nvPr/>
            </p:nvSpPr>
            <p:spPr bwMode="auto">
              <a:xfrm>
                <a:off x="4007" y="3841"/>
                <a:ext cx="0" cy="1"/>
              </a:xfrm>
              <a:custGeom>
                <a:avLst/>
                <a:gdLst>
                  <a:gd name="T0" fmla="*/ 2 w 3"/>
                  <a:gd name="T1" fmla="*/ 3 h 3"/>
                  <a:gd name="T2" fmla="*/ 2 w 3"/>
                  <a:gd name="T3" fmla="*/ 1 h 3"/>
                  <a:gd name="T4" fmla="*/ 2 w 3"/>
                  <a:gd name="T5" fmla="*/ 3 h 3"/>
                </a:gdLst>
                <a:ahLst/>
                <a:cxnLst>
                  <a:cxn ang="0">
                    <a:pos x="T0" y="T1"/>
                  </a:cxn>
                  <a:cxn ang="0">
                    <a:pos x="T2" y="T3"/>
                  </a:cxn>
                  <a:cxn ang="0">
                    <a:pos x="T4" y="T5"/>
                  </a:cxn>
                </a:cxnLst>
                <a:rect l="0" t="0" r="r" b="b"/>
                <a:pathLst>
                  <a:path w="3" h="3">
                    <a:moveTo>
                      <a:pt x="2" y="3"/>
                    </a:moveTo>
                    <a:cubicBezTo>
                      <a:pt x="3" y="3"/>
                      <a:pt x="3" y="1"/>
                      <a:pt x="2" y="1"/>
                    </a:cubicBezTo>
                    <a:cubicBezTo>
                      <a:pt x="1" y="0"/>
                      <a:pt x="0" y="3"/>
                      <a:pt x="2" y="3"/>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999" name="Freeform 4900"/>
              <p:cNvSpPr>
                <a:spLocks/>
              </p:cNvSpPr>
              <p:nvPr/>
            </p:nvSpPr>
            <p:spPr bwMode="auto">
              <a:xfrm>
                <a:off x="4012" y="3842"/>
                <a:ext cx="1" cy="1"/>
              </a:xfrm>
              <a:custGeom>
                <a:avLst/>
                <a:gdLst>
                  <a:gd name="T0" fmla="*/ 3 w 3"/>
                  <a:gd name="T1" fmla="*/ 3 h 3"/>
                  <a:gd name="T2" fmla="*/ 2 w 3"/>
                  <a:gd name="T3" fmla="*/ 0 h 3"/>
                  <a:gd name="T4" fmla="*/ 3 w 3"/>
                  <a:gd name="T5" fmla="*/ 3 h 3"/>
                </a:gdLst>
                <a:ahLst/>
                <a:cxnLst>
                  <a:cxn ang="0">
                    <a:pos x="T0" y="T1"/>
                  </a:cxn>
                  <a:cxn ang="0">
                    <a:pos x="T2" y="T3"/>
                  </a:cxn>
                  <a:cxn ang="0">
                    <a:pos x="T4" y="T5"/>
                  </a:cxn>
                </a:cxnLst>
                <a:rect l="0" t="0" r="r" b="b"/>
                <a:pathLst>
                  <a:path w="3" h="3">
                    <a:moveTo>
                      <a:pt x="3" y="3"/>
                    </a:moveTo>
                    <a:cubicBezTo>
                      <a:pt x="3" y="2"/>
                      <a:pt x="3" y="0"/>
                      <a:pt x="2" y="0"/>
                    </a:cubicBezTo>
                    <a:cubicBezTo>
                      <a:pt x="0" y="0"/>
                      <a:pt x="2" y="3"/>
                      <a:pt x="3" y="3"/>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000" name="Freeform 4901"/>
              <p:cNvSpPr>
                <a:spLocks/>
              </p:cNvSpPr>
              <p:nvPr/>
            </p:nvSpPr>
            <p:spPr bwMode="auto">
              <a:xfrm>
                <a:off x="4014" y="3841"/>
                <a:ext cx="0" cy="1"/>
              </a:xfrm>
              <a:custGeom>
                <a:avLst/>
                <a:gdLst>
                  <a:gd name="T0" fmla="*/ 0 w 5"/>
                  <a:gd name="T1" fmla="*/ 0 h 3"/>
                  <a:gd name="T2" fmla="*/ 5 w 5"/>
                  <a:gd name="T3" fmla="*/ 2 h 3"/>
                  <a:gd name="T4" fmla="*/ 0 w 5"/>
                  <a:gd name="T5" fmla="*/ 0 h 3"/>
                </a:gdLst>
                <a:ahLst/>
                <a:cxnLst>
                  <a:cxn ang="0">
                    <a:pos x="T0" y="T1"/>
                  </a:cxn>
                  <a:cxn ang="0">
                    <a:pos x="T2" y="T3"/>
                  </a:cxn>
                  <a:cxn ang="0">
                    <a:pos x="T4" y="T5"/>
                  </a:cxn>
                </a:cxnLst>
                <a:rect l="0" t="0" r="r" b="b"/>
                <a:pathLst>
                  <a:path w="5" h="3">
                    <a:moveTo>
                      <a:pt x="0" y="0"/>
                    </a:moveTo>
                    <a:cubicBezTo>
                      <a:pt x="0" y="2"/>
                      <a:pt x="5" y="3"/>
                      <a:pt x="5" y="2"/>
                    </a:cubicBezTo>
                    <a:cubicBezTo>
                      <a:pt x="5" y="2"/>
                      <a:pt x="0" y="1"/>
                      <a:pt x="0" y="0"/>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001" name="Freeform 4902"/>
              <p:cNvSpPr>
                <a:spLocks/>
              </p:cNvSpPr>
              <p:nvPr/>
            </p:nvSpPr>
            <p:spPr bwMode="auto">
              <a:xfrm>
                <a:off x="4004" y="3845"/>
                <a:ext cx="1" cy="3"/>
              </a:xfrm>
              <a:custGeom>
                <a:avLst/>
                <a:gdLst>
                  <a:gd name="T0" fmla="*/ 5 w 8"/>
                  <a:gd name="T1" fmla="*/ 23 h 23"/>
                  <a:gd name="T2" fmla="*/ 8 w 8"/>
                  <a:gd name="T3" fmla="*/ 23 h 23"/>
                  <a:gd name="T4" fmla="*/ 8 w 8"/>
                  <a:gd name="T5" fmla="*/ 19 h 23"/>
                  <a:gd name="T6" fmla="*/ 6 w 8"/>
                  <a:gd name="T7" fmla="*/ 8 h 23"/>
                  <a:gd name="T8" fmla="*/ 4 w 8"/>
                  <a:gd name="T9" fmla="*/ 4 h 23"/>
                  <a:gd name="T10" fmla="*/ 3 w 8"/>
                  <a:gd name="T11" fmla="*/ 0 h 23"/>
                  <a:gd name="T12" fmla="*/ 1 w 8"/>
                  <a:gd name="T13" fmla="*/ 3 h 23"/>
                  <a:gd name="T14" fmla="*/ 3 w 8"/>
                  <a:gd name="T15" fmla="*/ 3 h 23"/>
                  <a:gd name="T16" fmla="*/ 3 w 8"/>
                  <a:gd name="T17" fmla="*/ 4 h 23"/>
                  <a:gd name="T18" fmla="*/ 2 w 8"/>
                  <a:gd name="T19" fmla="*/ 6 h 23"/>
                  <a:gd name="T20" fmla="*/ 2 w 8"/>
                  <a:gd name="T21" fmla="*/ 7 h 23"/>
                  <a:gd name="T22" fmla="*/ 1 w 8"/>
                  <a:gd name="T23" fmla="*/ 10 h 23"/>
                  <a:gd name="T24" fmla="*/ 3 w 8"/>
                  <a:gd name="T25" fmla="*/ 8 h 23"/>
                  <a:gd name="T26" fmla="*/ 4 w 8"/>
                  <a:gd name="T27" fmla="*/ 11 h 23"/>
                  <a:gd name="T28" fmla="*/ 4 w 8"/>
                  <a:gd name="T29" fmla="*/ 15 h 23"/>
                  <a:gd name="T30" fmla="*/ 3 w 8"/>
                  <a:gd name="T31" fmla="*/ 18 h 23"/>
                  <a:gd name="T32" fmla="*/ 4 w 8"/>
                  <a:gd name="T33" fmla="*/ 17 h 23"/>
                  <a:gd name="T34" fmla="*/ 5 w 8"/>
                  <a:gd name="T35"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 h="23">
                    <a:moveTo>
                      <a:pt x="5" y="23"/>
                    </a:moveTo>
                    <a:cubicBezTo>
                      <a:pt x="5" y="23"/>
                      <a:pt x="7" y="23"/>
                      <a:pt x="8" y="23"/>
                    </a:cubicBezTo>
                    <a:cubicBezTo>
                      <a:pt x="8" y="23"/>
                      <a:pt x="8" y="20"/>
                      <a:pt x="8" y="19"/>
                    </a:cubicBezTo>
                    <a:cubicBezTo>
                      <a:pt x="7" y="16"/>
                      <a:pt x="7" y="12"/>
                      <a:pt x="6" y="8"/>
                    </a:cubicBezTo>
                    <a:cubicBezTo>
                      <a:pt x="6" y="7"/>
                      <a:pt x="5" y="5"/>
                      <a:pt x="4" y="4"/>
                    </a:cubicBezTo>
                    <a:cubicBezTo>
                      <a:pt x="4" y="3"/>
                      <a:pt x="4" y="1"/>
                      <a:pt x="3" y="0"/>
                    </a:cubicBezTo>
                    <a:cubicBezTo>
                      <a:pt x="2" y="0"/>
                      <a:pt x="0" y="2"/>
                      <a:pt x="1" y="3"/>
                    </a:cubicBezTo>
                    <a:cubicBezTo>
                      <a:pt x="2" y="3"/>
                      <a:pt x="2" y="2"/>
                      <a:pt x="3" y="3"/>
                    </a:cubicBezTo>
                    <a:cubicBezTo>
                      <a:pt x="3" y="3"/>
                      <a:pt x="3" y="4"/>
                      <a:pt x="3" y="4"/>
                    </a:cubicBezTo>
                    <a:cubicBezTo>
                      <a:pt x="3" y="5"/>
                      <a:pt x="3" y="5"/>
                      <a:pt x="2" y="6"/>
                    </a:cubicBezTo>
                    <a:cubicBezTo>
                      <a:pt x="2" y="6"/>
                      <a:pt x="2" y="6"/>
                      <a:pt x="2" y="7"/>
                    </a:cubicBezTo>
                    <a:cubicBezTo>
                      <a:pt x="2" y="8"/>
                      <a:pt x="1" y="9"/>
                      <a:pt x="1" y="10"/>
                    </a:cubicBezTo>
                    <a:cubicBezTo>
                      <a:pt x="1" y="10"/>
                      <a:pt x="3" y="8"/>
                      <a:pt x="3" y="8"/>
                    </a:cubicBezTo>
                    <a:cubicBezTo>
                      <a:pt x="4" y="8"/>
                      <a:pt x="4" y="11"/>
                      <a:pt x="4" y="11"/>
                    </a:cubicBezTo>
                    <a:cubicBezTo>
                      <a:pt x="4" y="12"/>
                      <a:pt x="4" y="14"/>
                      <a:pt x="4" y="15"/>
                    </a:cubicBezTo>
                    <a:cubicBezTo>
                      <a:pt x="4" y="16"/>
                      <a:pt x="3" y="17"/>
                      <a:pt x="3" y="18"/>
                    </a:cubicBezTo>
                    <a:cubicBezTo>
                      <a:pt x="4" y="18"/>
                      <a:pt x="4" y="17"/>
                      <a:pt x="4" y="17"/>
                    </a:cubicBezTo>
                    <a:cubicBezTo>
                      <a:pt x="7" y="16"/>
                      <a:pt x="3" y="22"/>
                      <a:pt x="5" y="23"/>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002" name="Freeform 4903"/>
              <p:cNvSpPr>
                <a:spLocks/>
              </p:cNvSpPr>
              <p:nvPr/>
            </p:nvSpPr>
            <p:spPr bwMode="auto">
              <a:xfrm>
                <a:off x="4006" y="3846"/>
                <a:ext cx="1" cy="1"/>
              </a:xfrm>
              <a:custGeom>
                <a:avLst/>
                <a:gdLst>
                  <a:gd name="T0" fmla="*/ 2 w 9"/>
                  <a:gd name="T1" fmla="*/ 8 h 9"/>
                  <a:gd name="T2" fmla="*/ 3 w 9"/>
                  <a:gd name="T3" fmla="*/ 9 h 9"/>
                  <a:gd name="T4" fmla="*/ 5 w 9"/>
                  <a:gd name="T5" fmla="*/ 8 h 9"/>
                  <a:gd name="T6" fmla="*/ 6 w 9"/>
                  <a:gd name="T7" fmla="*/ 3 h 9"/>
                  <a:gd name="T8" fmla="*/ 8 w 9"/>
                  <a:gd name="T9" fmla="*/ 1 h 9"/>
                  <a:gd name="T10" fmla="*/ 6 w 9"/>
                  <a:gd name="T11" fmla="*/ 1 h 9"/>
                  <a:gd name="T12" fmla="*/ 3 w 9"/>
                  <a:gd name="T13" fmla="*/ 3 h 9"/>
                  <a:gd name="T14" fmla="*/ 1 w 9"/>
                  <a:gd name="T15" fmla="*/ 4 h 9"/>
                  <a:gd name="T16" fmla="*/ 2 w 9"/>
                  <a:gd name="T17" fmla="*/ 8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9">
                    <a:moveTo>
                      <a:pt x="2" y="8"/>
                    </a:moveTo>
                    <a:cubicBezTo>
                      <a:pt x="3" y="9"/>
                      <a:pt x="2" y="9"/>
                      <a:pt x="3" y="9"/>
                    </a:cubicBezTo>
                    <a:cubicBezTo>
                      <a:pt x="4" y="9"/>
                      <a:pt x="5" y="8"/>
                      <a:pt x="5" y="8"/>
                    </a:cubicBezTo>
                    <a:cubicBezTo>
                      <a:pt x="7" y="7"/>
                      <a:pt x="9" y="4"/>
                      <a:pt x="6" y="3"/>
                    </a:cubicBezTo>
                    <a:cubicBezTo>
                      <a:pt x="7" y="3"/>
                      <a:pt x="8" y="2"/>
                      <a:pt x="8" y="1"/>
                    </a:cubicBezTo>
                    <a:cubicBezTo>
                      <a:pt x="8" y="0"/>
                      <a:pt x="6" y="0"/>
                      <a:pt x="6" y="1"/>
                    </a:cubicBezTo>
                    <a:cubicBezTo>
                      <a:pt x="4" y="1"/>
                      <a:pt x="4" y="2"/>
                      <a:pt x="3" y="3"/>
                    </a:cubicBezTo>
                    <a:cubicBezTo>
                      <a:pt x="3" y="3"/>
                      <a:pt x="2" y="4"/>
                      <a:pt x="1" y="4"/>
                    </a:cubicBezTo>
                    <a:cubicBezTo>
                      <a:pt x="0" y="6"/>
                      <a:pt x="2" y="7"/>
                      <a:pt x="2" y="8"/>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003" name="Freeform 4904"/>
              <p:cNvSpPr>
                <a:spLocks/>
              </p:cNvSpPr>
              <p:nvPr/>
            </p:nvSpPr>
            <p:spPr bwMode="auto">
              <a:xfrm>
                <a:off x="4009" y="3845"/>
                <a:ext cx="2" cy="1"/>
              </a:xfrm>
              <a:custGeom>
                <a:avLst/>
                <a:gdLst>
                  <a:gd name="T0" fmla="*/ 9 w 11"/>
                  <a:gd name="T1" fmla="*/ 6 h 9"/>
                  <a:gd name="T2" fmla="*/ 10 w 11"/>
                  <a:gd name="T3" fmla="*/ 5 h 9"/>
                  <a:gd name="T4" fmla="*/ 11 w 11"/>
                  <a:gd name="T5" fmla="*/ 5 h 9"/>
                  <a:gd name="T6" fmla="*/ 8 w 11"/>
                  <a:gd name="T7" fmla="*/ 2 h 9"/>
                  <a:gd name="T8" fmla="*/ 5 w 11"/>
                  <a:gd name="T9" fmla="*/ 0 h 9"/>
                  <a:gd name="T10" fmla="*/ 2 w 11"/>
                  <a:gd name="T11" fmla="*/ 1 h 9"/>
                  <a:gd name="T12" fmla="*/ 3 w 11"/>
                  <a:gd name="T13" fmla="*/ 3 h 9"/>
                  <a:gd name="T14" fmla="*/ 4 w 11"/>
                  <a:gd name="T15" fmla="*/ 5 h 9"/>
                  <a:gd name="T16" fmla="*/ 6 w 11"/>
                  <a:gd name="T17" fmla="*/ 5 h 9"/>
                  <a:gd name="T18" fmla="*/ 7 w 11"/>
                  <a:gd name="T19" fmla="*/ 7 h 9"/>
                  <a:gd name="T20" fmla="*/ 8 w 11"/>
                  <a:gd name="T21" fmla="*/ 8 h 9"/>
                  <a:gd name="T22" fmla="*/ 9 w 11"/>
                  <a:gd name="T23" fmla="*/ 6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 h="9">
                    <a:moveTo>
                      <a:pt x="9" y="6"/>
                    </a:moveTo>
                    <a:cubicBezTo>
                      <a:pt x="9" y="6"/>
                      <a:pt x="9" y="5"/>
                      <a:pt x="10" y="5"/>
                    </a:cubicBezTo>
                    <a:cubicBezTo>
                      <a:pt x="10" y="5"/>
                      <a:pt x="10" y="6"/>
                      <a:pt x="11" y="5"/>
                    </a:cubicBezTo>
                    <a:cubicBezTo>
                      <a:pt x="11" y="4"/>
                      <a:pt x="8" y="2"/>
                      <a:pt x="8" y="2"/>
                    </a:cubicBezTo>
                    <a:cubicBezTo>
                      <a:pt x="7" y="1"/>
                      <a:pt x="6" y="1"/>
                      <a:pt x="5" y="0"/>
                    </a:cubicBezTo>
                    <a:cubicBezTo>
                      <a:pt x="4" y="0"/>
                      <a:pt x="3" y="0"/>
                      <a:pt x="2" y="1"/>
                    </a:cubicBezTo>
                    <a:cubicBezTo>
                      <a:pt x="0" y="3"/>
                      <a:pt x="2" y="3"/>
                      <a:pt x="3" y="3"/>
                    </a:cubicBezTo>
                    <a:cubicBezTo>
                      <a:pt x="4" y="4"/>
                      <a:pt x="4" y="5"/>
                      <a:pt x="4" y="5"/>
                    </a:cubicBezTo>
                    <a:cubicBezTo>
                      <a:pt x="5" y="6"/>
                      <a:pt x="5" y="5"/>
                      <a:pt x="6" y="5"/>
                    </a:cubicBezTo>
                    <a:cubicBezTo>
                      <a:pt x="6" y="6"/>
                      <a:pt x="7" y="6"/>
                      <a:pt x="7" y="7"/>
                    </a:cubicBezTo>
                    <a:cubicBezTo>
                      <a:pt x="7" y="7"/>
                      <a:pt x="7" y="9"/>
                      <a:pt x="8" y="8"/>
                    </a:cubicBezTo>
                    <a:cubicBezTo>
                      <a:pt x="9" y="8"/>
                      <a:pt x="7" y="6"/>
                      <a:pt x="9" y="6"/>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004" name="Freeform 4905"/>
              <p:cNvSpPr>
                <a:spLocks/>
              </p:cNvSpPr>
              <p:nvPr/>
            </p:nvSpPr>
            <p:spPr bwMode="auto">
              <a:xfrm>
                <a:off x="4009" y="3846"/>
                <a:ext cx="2" cy="2"/>
              </a:xfrm>
              <a:custGeom>
                <a:avLst/>
                <a:gdLst>
                  <a:gd name="T0" fmla="*/ 15 w 18"/>
                  <a:gd name="T1" fmla="*/ 10 h 19"/>
                  <a:gd name="T2" fmla="*/ 14 w 18"/>
                  <a:gd name="T3" fmla="*/ 8 h 19"/>
                  <a:gd name="T4" fmla="*/ 11 w 18"/>
                  <a:gd name="T5" fmla="*/ 7 h 19"/>
                  <a:gd name="T6" fmla="*/ 9 w 18"/>
                  <a:gd name="T7" fmla="*/ 5 h 19"/>
                  <a:gd name="T8" fmla="*/ 8 w 18"/>
                  <a:gd name="T9" fmla="*/ 4 h 19"/>
                  <a:gd name="T10" fmla="*/ 7 w 18"/>
                  <a:gd name="T11" fmla="*/ 3 h 19"/>
                  <a:gd name="T12" fmla="*/ 3 w 18"/>
                  <a:gd name="T13" fmla="*/ 1 h 19"/>
                  <a:gd name="T14" fmla="*/ 0 w 18"/>
                  <a:gd name="T15" fmla="*/ 5 h 19"/>
                  <a:gd name="T16" fmla="*/ 2 w 18"/>
                  <a:gd name="T17" fmla="*/ 7 h 19"/>
                  <a:gd name="T18" fmla="*/ 3 w 18"/>
                  <a:gd name="T19" fmla="*/ 10 h 19"/>
                  <a:gd name="T20" fmla="*/ 5 w 18"/>
                  <a:gd name="T21" fmla="*/ 10 h 19"/>
                  <a:gd name="T22" fmla="*/ 7 w 18"/>
                  <a:gd name="T23" fmla="*/ 11 h 19"/>
                  <a:gd name="T24" fmla="*/ 8 w 18"/>
                  <a:gd name="T25" fmla="*/ 11 h 19"/>
                  <a:gd name="T26" fmla="*/ 10 w 18"/>
                  <a:gd name="T27" fmla="*/ 13 h 19"/>
                  <a:gd name="T28" fmla="*/ 10 w 18"/>
                  <a:gd name="T29" fmla="*/ 16 h 19"/>
                  <a:gd name="T30" fmla="*/ 8 w 18"/>
                  <a:gd name="T31" fmla="*/ 16 h 19"/>
                  <a:gd name="T32" fmla="*/ 9 w 18"/>
                  <a:gd name="T33" fmla="*/ 18 h 19"/>
                  <a:gd name="T34" fmla="*/ 13 w 18"/>
                  <a:gd name="T35" fmla="*/ 16 h 19"/>
                  <a:gd name="T36" fmla="*/ 12 w 18"/>
                  <a:gd name="T37" fmla="*/ 12 h 19"/>
                  <a:gd name="T38" fmla="*/ 13 w 18"/>
                  <a:gd name="T39" fmla="*/ 14 h 19"/>
                  <a:gd name="T40" fmla="*/ 14 w 18"/>
                  <a:gd name="T41" fmla="*/ 16 h 19"/>
                  <a:gd name="T42" fmla="*/ 13 w 18"/>
                  <a:gd name="T43" fmla="*/ 11 h 19"/>
                  <a:gd name="T44" fmla="*/ 17 w 18"/>
                  <a:gd name="T45" fmla="*/ 14 h 19"/>
                  <a:gd name="T46" fmla="*/ 17 w 18"/>
                  <a:gd name="T47" fmla="*/ 11 h 19"/>
                  <a:gd name="T48" fmla="*/ 15 w 18"/>
                  <a:gd name="T49" fmla="*/ 1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19">
                    <a:moveTo>
                      <a:pt x="15" y="10"/>
                    </a:moveTo>
                    <a:cubicBezTo>
                      <a:pt x="15" y="9"/>
                      <a:pt x="14" y="9"/>
                      <a:pt x="14" y="8"/>
                    </a:cubicBezTo>
                    <a:cubicBezTo>
                      <a:pt x="13" y="8"/>
                      <a:pt x="12" y="7"/>
                      <a:pt x="11" y="7"/>
                    </a:cubicBezTo>
                    <a:cubicBezTo>
                      <a:pt x="11" y="6"/>
                      <a:pt x="10" y="5"/>
                      <a:pt x="9" y="5"/>
                    </a:cubicBezTo>
                    <a:cubicBezTo>
                      <a:pt x="9" y="5"/>
                      <a:pt x="8" y="4"/>
                      <a:pt x="8" y="4"/>
                    </a:cubicBezTo>
                    <a:cubicBezTo>
                      <a:pt x="8" y="3"/>
                      <a:pt x="7" y="4"/>
                      <a:pt x="7" y="3"/>
                    </a:cubicBezTo>
                    <a:cubicBezTo>
                      <a:pt x="6" y="2"/>
                      <a:pt x="5" y="0"/>
                      <a:pt x="3" y="1"/>
                    </a:cubicBezTo>
                    <a:cubicBezTo>
                      <a:pt x="1" y="2"/>
                      <a:pt x="0" y="4"/>
                      <a:pt x="0" y="5"/>
                    </a:cubicBezTo>
                    <a:cubicBezTo>
                      <a:pt x="0" y="6"/>
                      <a:pt x="2" y="7"/>
                      <a:pt x="2" y="7"/>
                    </a:cubicBezTo>
                    <a:cubicBezTo>
                      <a:pt x="3" y="8"/>
                      <a:pt x="3" y="9"/>
                      <a:pt x="3" y="10"/>
                    </a:cubicBezTo>
                    <a:cubicBezTo>
                      <a:pt x="4" y="11"/>
                      <a:pt x="4" y="11"/>
                      <a:pt x="5" y="10"/>
                    </a:cubicBezTo>
                    <a:cubicBezTo>
                      <a:pt x="6" y="10"/>
                      <a:pt x="7" y="10"/>
                      <a:pt x="7" y="11"/>
                    </a:cubicBezTo>
                    <a:cubicBezTo>
                      <a:pt x="8" y="11"/>
                      <a:pt x="8" y="11"/>
                      <a:pt x="8" y="11"/>
                    </a:cubicBezTo>
                    <a:cubicBezTo>
                      <a:pt x="9" y="12"/>
                      <a:pt x="8" y="14"/>
                      <a:pt x="10" y="13"/>
                    </a:cubicBezTo>
                    <a:cubicBezTo>
                      <a:pt x="10" y="14"/>
                      <a:pt x="11" y="15"/>
                      <a:pt x="10" y="16"/>
                    </a:cubicBezTo>
                    <a:cubicBezTo>
                      <a:pt x="10" y="16"/>
                      <a:pt x="9" y="16"/>
                      <a:pt x="8" y="16"/>
                    </a:cubicBezTo>
                    <a:cubicBezTo>
                      <a:pt x="6" y="17"/>
                      <a:pt x="7" y="19"/>
                      <a:pt x="9" y="18"/>
                    </a:cubicBezTo>
                    <a:cubicBezTo>
                      <a:pt x="10" y="18"/>
                      <a:pt x="12" y="17"/>
                      <a:pt x="13" y="16"/>
                    </a:cubicBezTo>
                    <a:cubicBezTo>
                      <a:pt x="13" y="15"/>
                      <a:pt x="11" y="13"/>
                      <a:pt x="12" y="12"/>
                    </a:cubicBezTo>
                    <a:cubicBezTo>
                      <a:pt x="13" y="13"/>
                      <a:pt x="13" y="14"/>
                      <a:pt x="13" y="14"/>
                    </a:cubicBezTo>
                    <a:cubicBezTo>
                      <a:pt x="13" y="15"/>
                      <a:pt x="14" y="16"/>
                      <a:pt x="14" y="16"/>
                    </a:cubicBezTo>
                    <a:cubicBezTo>
                      <a:pt x="16" y="16"/>
                      <a:pt x="12" y="12"/>
                      <a:pt x="13" y="11"/>
                    </a:cubicBezTo>
                    <a:cubicBezTo>
                      <a:pt x="14" y="11"/>
                      <a:pt x="16" y="13"/>
                      <a:pt x="17" y="14"/>
                    </a:cubicBezTo>
                    <a:cubicBezTo>
                      <a:pt x="17" y="13"/>
                      <a:pt x="18" y="12"/>
                      <a:pt x="17" y="11"/>
                    </a:cubicBezTo>
                    <a:cubicBezTo>
                      <a:pt x="16" y="11"/>
                      <a:pt x="16" y="10"/>
                      <a:pt x="15" y="10"/>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005" name="Freeform 4906"/>
              <p:cNvSpPr>
                <a:spLocks/>
              </p:cNvSpPr>
              <p:nvPr/>
            </p:nvSpPr>
            <p:spPr bwMode="auto">
              <a:xfrm>
                <a:off x="4003" y="3847"/>
                <a:ext cx="6" cy="3"/>
              </a:xfrm>
              <a:custGeom>
                <a:avLst/>
                <a:gdLst>
                  <a:gd name="T0" fmla="*/ 37 w 39"/>
                  <a:gd name="T1" fmla="*/ 2 h 26"/>
                  <a:gd name="T2" fmla="*/ 35 w 39"/>
                  <a:gd name="T3" fmla="*/ 1 h 26"/>
                  <a:gd name="T4" fmla="*/ 32 w 39"/>
                  <a:gd name="T5" fmla="*/ 3 h 26"/>
                  <a:gd name="T6" fmla="*/ 27 w 39"/>
                  <a:gd name="T7" fmla="*/ 8 h 26"/>
                  <a:gd name="T8" fmla="*/ 26 w 39"/>
                  <a:gd name="T9" fmla="*/ 8 h 26"/>
                  <a:gd name="T10" fmla="*/ 26 w 39"/>
                  <a:gd name="T11" fmla="*/ 8 h 26"/>
                  <a:gd name="T12" fmla="*/ 24 w 39"/>
                  <a:gd name="T13" fmla="*/ 9 h 26"/>
                  <a:gd name="T14" fmla="*/ 22 w 39"/>
                  <a:gd name="T15" fmla="*/ 11 h 26"/>
                  <a:gd name="T16" fmla="*/ 15 w 39"/>
                  <a:gd name="T17" fmla="*/ 16 h 26"/>
                  <a:gd name="T18" fmla="*/ 15 w 39"/>
                  <a:gd name="T19" fmla="*/ 12 h 26"/>
                  <a:gd name="T20" fmla="*/ 19 w 39"/>
                  <a:gd name="T21" fmla="*/ 12 h 26"/>
                  <a:gd name="T22" fmla="*/ 19 w 39"/>
                  <a:gd name="T23" fmla="*/ 11 h 26"/>
                  <a:gd name="T24" fmla="*/ 5 w 39"/>
                  <a:gd name="T25" fmla="*/ 12 h 26"/>
                  <a:gd name="T26" fmla="*/ 5 w 39"/>
                  <a:gd name="T27" fmla="*/ 13 h 26"/>
                  <a:gd name="T28" fmla="*/ 7 w 39"/>
                  <a:gd name="T29" fmla="*/ 15 h 26"/>
                  <a:gd name="T30" fmla="*/ 6 w 39"/>
                  <a:gd name="T31" fmla="*/ 17 h 26"/>
                  <a:gd name="T32" fmla="*/ 4 w 39"/>
                  <a:gd name="T33" fmla="*/ 16 h 26"/>
                  <a:gd name="T34" fmla="*/ 2 w 39"/>
                  <a:gd name="T35" fmla="*/ 17 h 26"/>
                  <a:gd name="T36" fmla="*/ 3 w 39"/>
                  <a:gd name="T37" fmla="*/ 22 h 26"/>
                  <a:gd name="T38" fmla="*/ 2 w 39"/>
                  <a:gd name="T39" fmla="*/ 22 h 26"/>
                  <a:gd name="T40" fmla="*/ 1 w 39"/>
                  <a:gd name="T41" fmla="*/ 19 h 26"/>
                  <a:gd name="T42" fmla="*/ 1 w 39"/>
                  <a:gd name="T43" fmla="*/ 23 h 26"/>
                  <a:gd name="T44" fmla="*/ 2 w 39"/>
                  <a:gd name="T45" fmla="*/ 24 h 26"/>
                  <a:gd name="T46" fmla="*/ 2 w 39"/>
                  <a:gd name="T47" fmla="*/ 26 h 26"/>
                  <a:gd name="T48" fmla="*/ 5 w 39"/>
                  <a:gd name="T49" fmla="*/ 25 h 26"/>
                  <a:gd name="T50" fmla="*/ 7 w 39"/>
                  <a:gd name="T51" fmla="*/ 24 h 26"/>
                  <a:gd name="T52" fmla="*/ 14 w 39"/>
                  <a:gd name="T53" fmla="*/ 23 h 26"/>
                  <a:gd name="T54" fmla="*/ 16 w 39"/>
                  <a:gd name="T55" fmla="*/ 23 h 26"/>
                  <a:gd name="T56" fmla="*/ 18 w 39"/>
                  <a:gd name="T57" fmla="*/ 21 h 26"/>
                  <a:gd name="T58" fmla="*/ 21 w 39"/>
                  <a:gd name="T59" fmla="*/ 21 h 26"/>
                  <a:gd name="T60" fmla="*/ 23 w 39"/>
                  <a:gd name="T61" fmla="*/ 20 h 26"/>
                  <a:gd name="T62" fmla="*/ 25 w 39"/>
                  <a:gd name="T63" fmla="*/ 19 h 26"/>
                  <a:gd name="T64" fmla="*/ 27 w 39"/>
                  <a:gd name="T65" fmla="*/ 18 h 26"/>
                  <a:gd name="T66" fmla="*/ 29 w 39"/>
                  <a:gd name="T67" fmla="*/ 18 h 26"/>
                  <a:gd name="T68" fmla="*/ 32 w 39"/>
                  <a:gd name="T69" fmla="*/ 18 h 26"/>
                  <a:gd name="T70" fmla="*/ 34 w 39"/>
                  <a:gd name="T71" fmla="*/ 17 h 26"/>
                  <a:gd name="T72" fmla="*/ 36 w 39"/>
                  <a:gd name="T73" fmla="*/ 15 h 26"/>
                  <a:gd name="T74" fmla="*/ 38 w 39"/>
                  <a:gd name="T75" fmla="*/ 13 h 26"/>
                  <a:gd name="T76" fmla="*/ 37 w 39"/>
                  <a:gd name="T77" fmla="*/ 11 h 26"/>
                  <a:gd name="T78" fmla="*/ 37 w 39"/>
                  <a:gd name="T79" fmla="*/ 9 h 26"/>
                  <a:gd name="T80" fmla="*/ 38 w 39"/>
                  <a:gd name="T81" fmla="*/ 5 h 26"/>
                  <a:gd name="T82" fmla="*/ 39 w 39"/>
                  <a:gd name="T83" fmla="*/ 3 h 26"/>
                  <a:gd name="T84" fmla="*/ 38 w 39"/>
                  <a:gd name="T85" fmla="*/ 1 h 26"/>
                  <a:gd name="T86" fmla="*/ 37 w 39"/>
                  <a:gd name="T87" fmla="*/ 2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9" h="26">
                    <a:moveTo>
                      <a:pt x="37" y="2"/>
                    </a:moveTo>
                    <a:cubicBezTo>
                      <a:pt x="36" y="2"/>
                      <a:pt x="35" y="1"/>
                      <a:pt x="35" y="1"/>
                    </a:cubicBezTo>
                    <a:cubicBezTo>
                      <a:pt x="33" y="1"/>
                      <a:pt x="33" y="2"/>
                      <a:pt x="32" y="3"/>
                    </a:cubicBezTo>
                    <a:cubicBezTo>
                      <a:pt x="30" y="4"/>
                      <a:pt x="29" y="7"/>
                      <a:pt x="27" y="8"/>
                    </a:cubicBezTo>
                    <a:cubicBezTo>
                      <a:pt x="27" y="8"/>
                      <a:pt x="26" y="7"/>
                      <a:pt x="26" y="8"/>
                    </a:cubicBezTo>
                    <a:cubicBezTo>
                      <a:pt x="26" y="8"/>
                      <a:pt x="26" y="8"/>
                      <a:pt x="26" y="8"/>
                    </a:cubicBezTo>
                    <a:cubicBezTo>
                      <a:pt x="25" y="8"/>
                      <a:pt x="25" y="9"/>
                      <a:pt x="24" y="9"/>
                    </a:cubicBezTo>
                    <a:cubicBezTo>
                      <a:pt x="24" y="10"/>
                      <a:pt x="23" y="11"/>
                      <a:pt x="22" y="11"/>
                    </a:cubicBezTo>
                    <a:cubicBezTo>
                      <a:pt x="20" y="13"/>
                      <a:pt x="17" y="14"/>
                      <a:pt x="15" y="16"/>
                    </a:cubicBezTo>
                    <a:cubicBezTo>
                      <a:pt x="15" y="15"/>
                      <a:pt x="15" y="13"/>
                      <a:pt x="15" y="12"/>
                    </a:cubicBezTo>
                    <a:cubicBezTo>
                      <a:pt x="16" y="12"/>
                      <a:pt x="18" y="12"/>
                      <a:pt x="19" y="12"/>
                    </a:cubicBezTo>
                    <a:cubicBezTo>
                      <a:pt x="19" y="11"/>
                      <a:pt x="19" y="11"/>
                      <a:pt x="19" y="11"/>
                    </a:cubicBezTo>
                    <a:cubicBezTo>
                      <a:pt x="14" y="11"/>
                      <a:pt x="10" y="11"/>
                      <a:pt x="5" y="12"/>
                    </a:cubicBezTo>
                    <a:cubicBezTo>
                      <a:pt x="5" y="13"/>
                      <a:pt x="5" y="13"/>
                      <a:pt x="5" y="13"/>
                    </a:cubicBezTo>
                    <a:cubicBezTo>
                      <a:pt x="6" y="13"/>
                      <a:pt x="7" y="13"/>
                      <a:pt x="7" y="15"/>
                    </a:cubicBezTo>
                    <a:cubicBezTo>
                      <a:pt x="7" y="16"/>
                      <a:pt x="6" y="16"/>
                      <a:pt x="6" y="17"/>
                    </a:cubicBezTo>
                    <a:cubicBezTo>
                      <a:pt x="5" y="17"/>
                      <a:pt x="4" y="16"/>
                      <a:pt x="4" y="16"/>
                    </a:cubicBezTo>
                    <a:cubicBezTo>
                      <a:pt x="3" y="16"/>
                      <a:pt x="3" y="16"/>
                      <a:pt x="2" y="17"/>
                    </a:cubicBezTo>
                    <a:cubicBezTo>
                      <a:pt x="2" y="18"/>
                      <a:pt x="3" y="20"/>
                      <a:pt x="3" y="22"/>
                    </a:cubicBezTo>
                    <a:cubicBezTo>
                      <a:pt x="3" y="24"/>
                      <a:pt x="2" y="23"/>
                      <a:pt x="2" y="22"/>
                    </a:cubicBezTo>
                    <a:cubicBezTo>
                      <a:pt x="1" y="21"/>
                      <a:pt x="1" y="20"/>
                      <a:pt x="1" y="19"/>
                    </a:cubicBezTo>
                    <a:cubicBezTo>
                      <a:pt x="0" y="20"/>
                      <a:pt x="1" y="22"/>
                      <a:pt x="1" y="23"/>
                    </a:cubicBezTo>
                    <a:cubicBezTo>
                      <a:pt x="2" y="23"/>
                      <a:pt x="2" y="23"/>
                      <a:pt x="2" y="24"/>
                    </a:cubicBezTo>
                    <a:cubicBezTo>
                      <a:pt x="2" y="25"/>
                      <a:pt x="2" y="25"/>
                      <a:pt x="2" y="26"/>
                    </a:cubicBezTo>
                    <a:cubicBezTo>
                      <a:pt x="3" y="26"/>
                      <a:pt x="4" y="25"/>
                      <a:pt x="5" y="25"/>
                    </a:cubicBezTo>
                    <a:cubicBezTo>
                      <a:pt x="6" y="25"/>
                      <a:pt x="6" y="25"/>
                      <a:pt x="7" y="24"/>
                    </a:cubicBezTo>
                    <a:cubicBezTo>
                      <a:pt x="8" y="23"/>
                      <a:pt x="12" y="23"/>
                      <a:pt x="14" y="23"/>
                    </a:cubicBezTo>
                    <a:cubicBezTo>
                      <a:pt x="14" y="23"/>
                      <a:pt x="15" y="23"/>
                      <a:pt x="16" y="23"/>
                    </a:cubicBezTo>
                    <a:cubicBezTo>
                      <a:pt x="17" y="22"/>
                      <a:pt x="17" y="22"/>
                      <a:pt x="18" y="21"/>
                    </a:cubicBezTo>
                    <a:cubicBezTo>
                      <a:pt x="19" y="21"/>
                      <a:pt x="20" y="21"/>
                      <a:pt x="21" y="21"/>
                    </a:cubicBezTo>
                    <a:cubicBezTo>
                      <a:pt x="22" y="21"/>
                      <a:pt x="22" y="21"/>
                      <a:pt x="23" y="20"/>
                    </a:cubicBezTo>
                    <a:cubicBezTo>
                      <a:pt x="23" y="20"/>
                      <a:pt x="24" y="20"/>
                      <a:pt x="25" y="19"/>
                    </a:cubicBezTo>
                    <a:cubicBezTo>
                      <a:pt x="25" y="19"/>
                      <a:pt x="26" y="19"/>
                      <a:pt x="27" y="18"/>
                    </a:cubicBezTo>
                    <a:cubicBezTo>
                      <a:pt x="27" y="18"/>
                      <a:pt x="28" y="18"/>
                      <a:pt x="29" y="18"/>
                    </a:cubicBezTo>
                    <a:cubicBezTo>
                      <a:pt x="30" y="18"/>
                      <a:pt x="31" y="18"/>
                      <a:pt x="32" y="18"/>
                    </a:cubicBezTo>
                    <a:cubicBezTo>
                      <a:pt x="33" y="18"/>
                      <a:pt x="34" y="18"/>
                      <a:pt x="34" y="17"/>
                    </a:cubicBezTo>
                    <a:cubicBezTo>
                      <a:pt x="35" y="17"/>
                      <a:pt x="36" y="16"/>
                      <a:pt x="36" y="15"/>
                    </a:cubicBezTo>
                    <a:cubicBezTo>
                      <a:pt x="37" y="14"/>
                      <a:pt x="38" y="14"/>
                      <a:pt x="38" y="13"/>
                    </a:cubicBezTo>
                    <a:cubicBezTo>
                      <a:pt x="38" y="13"/>
                      <a:pt x="38" y="12"/>
                      <a:pt x="37" y="11"/>
                    </a:cubicBezTo>
                    <a:cubicBezTo>
                      <a:pt x="37" y="10"/>
                      <a:pt x="37" y="10"/>
                      <a:pt x="37" y="9"/>
                    </a:cubicBezTo>
                    <a:cubicBezTo>
                      <a:pt x="37" y="7"/>
                      <a:pt x="38" y="6"/>
                      <a:pt x="38" y="5"/>
                    </a:cubicBezTo>
                    <a:cubicBezTo>
                      <a:pt x="38" y="4"/>
                      <a:pt x="39" y="4"/>
                      <a:pt x="39" y="3"/>
                    </a:cubicBezTo>
                    <a:cubicBezTo>
                      <a:pt x="39" y="2"/>
                      <a:pt x="39" y="2"/>
                      <a:pt x="38" y="1"/>
                    </a:cubicBezTo>
                    <a:cubicBezTo>
                      <a:pt x="37" y="0"/>
                      <a:pt x="38" y="1"/>
                      <a:pt x="37" y="2"/>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006" name="Freeform 4907"/>
              <p:cNvSpPr>
                <a:spLocks/>
              </p:cNvSpPr>
              <p:nvPr/>
            </p:nvSpPr>
            <p:spPr bwMode="auto">
              <a:xfrm>
                <a:off x="4003" y="3849"/>
                <a:ext cx="0" cy="0"/>
              </a:xfrm>
              <a:custGeom>
                <a:avLst/>
                <a:gdLst>
                  <a:gd name="T0" fmla="*/ 2 w 3"/>
                  <a:gd name="T1" fmla="*/ 3 h 3"/>
                  <a:gd name="T2" fmla="*/ 2 w 3"/>
                  <a:gd name="T3" fmla="*/ 1 h 3"/>
                  <a:gd name="T4" fmla="*/ 2 w 3"/>
                  <a:gd name="T5" fmla="*/ 3 h 3"/>
                </a:gdLst>
                <a:ahLst/>
                <a:cxnLst>
                  <a:cxn ang="0">
                    <a:pos x="T0" y="T1"/>
                  </a:cxn>
                  <a:cxn ang="0">
                    <a:pos x="T2" y="T3"/>
                  </a:cxn>
                  <a:cxn ang="0">
                    <a:pos x="T4" y="T5"/>
                  </a:cxn>
                </a:cxnLst>
                <a:rect l="0" t="0" r="r" b="b"/>
                <a:pathLst>
                  <a:path w="3" h="3">
                    <a:moveTo>
                      <a:pt x="2" y="3"/>
                    </a:moveTo>
                    <a:cubicBezTo>
                      <a:pt x="3" y="3"/>
                      <a:pt x="3" y="1"/>
                      <a:pt x="2" y="1"/>
                    </a:cubicBezTo>
                    <a:cubicBezTo>
                      <a:pt x="1" y="0"/>
                      <a:pt x="0" y="2"/>
                      <a:pt x="2" y="3"/>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007" name="Freeform 4908"/>
              <p:cNvSpPr>
                <a:spLocks/>
              </p:cNvSpPr>
              <p:nvPr/>
            </p:nvSpPr>
            <p:spPr bwMode="auto">
              <a:xfrm>
                <a:off x="4003" y="3848"/>
                <a:ext cx="1" cy="0"/>
              </a:xfrm>
              <a:custGeom>
                <a:avLst/>
                <a:gdLst>
                  <a:gd name="T0" fmla="*/ 1 w 2"/>
                  <a:gd name="T1" fmla="*/ 0 h 3"/>
                  <a:gd name="T2" fmla="*/ 0 w 2"/>
                  <a:gd name="T3" fmla="*/ 3 h 3"/>
                  <a:gd name="T4" fmla="*/ 2 w 2"/>
                  <a:gd name="T5" fmla="*/ 1 h 3"/>
                  <a:gd name="T6" fmla="*/ 1 w 2"/>
                  <a:gd name="T7" fmla="*/ 0 h 3"/>
                </a:gdLst>
                <a:ahLst/>
                <a:cxnLst>
                  <a:cxn ang="0">
                    <a:pos x="T0" y="T1"/>
                  </a:cxn>
                  <a:cxn ang="0">
                    <a:pos x="T2" y="T3"/>
                  </a:cxn>
                  <a:cxn ang="0">
                    <a:pos x="T4" y="T5"/>
                  </a:cxn>
                  <a:cxn ang="0">
                    <a:pos x="T6" y="T7"/>
                  </a:cxn>
                </a:cxnLst>
                <a:rect l="0" t="0" r="r" b="b"/>
                <a:pathLst>
                  <a:path w="2" h="3">
                    <a:moveTo>
                      <a:pt x="1" y="0"/>
                    </a:moveTo>
                    <a:cubicBezTo>
                      <a:pt x="0" y="0"/>
                      <a:pt x="0" y="2"/>
                      <a:pt x="0" y="3"/>
                    </a:cubicBezTo>
                    <a:cubicBezTo>
                      <a:pt x="0" y="3"/>
                      <a:pt x="2" y="1"/>
                      <a:pt x="2" y="1"/>
                    </a:cubicBezTo>
                    <a:cubicBezTo>
                      <a:pt x="2" y="0"/>
                      <a:pt x="2" y="0"/>
                      <a:pt x="1" y="0"/>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008" name="Freeform 4909"/>
              <p:cNvSpPr>
                <a:spLocks/>
              </p:cNvSpPr>
              <p:nvPr/>
            </p:nvSpPr>
            <p:spPr bwMode="auto">
              <a:xfrm>
                <a:off x="3999" y="3849"/>
                <a:ext cx="1" cy="1"/>
              </a:xfrm>
              <a:custGeom>
                <a:avLst/>
                <a:gdLst>
                  <a:gd name="T0" fmla="*/ 4 w 7"/>
                  <a:gd name="T1" fmla="*/ 4 h 4"/>
                  <a:gd name="T2" fmla="*/ 6 w 7"/>
                  <a:gd name="T3" fmla="*/ 0 h 4"/>
                  <a:gd name="T4" fmla="*/ 4 w 7"/>
                  <a:gd name="T5" fmla="*/ 4 h 4"/>
                </a:gdLst>
                <a:ahLst/>
                <a:cxnLst>
                  <a:cxn ang="0">
                    <a:pos x="T0" y="T1"/>
                  </a:cxn>
                  <a:cxn ang="0">
                    <a:pos x="T2" y="T3"/>
                  </a:cxn>
                  <a:cxn ang="0">
                    <a:pos x="T4" y="T5"/>
                  </a:cxn>
                </a:cxnLst>
                <a:rect l="0" t="0" r="r" b="b"/>
                <a:pathLst>
                  <a:path w="7" h="4">
                    <a:moveTo>
                      <a:pt x="4" y="4"/>
                    </a:moveTo>
                    <a:cubicBezTo>
                      <a:pt x="6" y="4"/>
                      <a:pt x="7" y="4"/>
                      <a:pt x="6" y="0"/>
                    </a:cubicBezTo>
                    <a:cubicBezTo>
                      <a:pt x="4" y="0"/>
                      <a:pt x="0" y="2"/>
                      <a:pt x="4" y="4"/>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009" name="Freeform 4910"/>
              <p:cNvSpPr>
                <a:spLocks/>
              </p:cNvSpPr>
              <p:nvPr/>
            </p:nvSpPr>
            <p:spPr bwMode="auto">
              <a:xfrm>
                <a:off x="3997" y="3849"/>
                <a:ext cx="0" cy="1"/>
              </a:xfrm>
              <a:custGeom>
                <a:avLst/>
                <a:gdLst>
                  <a:gd name="T0" fmla="*/ 0 w 6"/>
                  <a:gd name="T1" fmla="*/ 4 h 6"/>
                  <a:gd name="T2" fmla="*/ 6 w 6"/>
                  <a:gd name="T3" fmla="*/ 5 h 6"/>
                  <a:gd name="T4" fmla="*/ 0 w 6"/>
                  <a:gd name="T5" fmla="*/ 4 h 6"/>
                </a:gdLst>
                <a:ahLst/>
                <a:cxnLst>
                  <a:cxn ang="0">
                    <a:pos x="T0" y="T1"/>
                  </a:cxn>
                  <a:cxn ang="0">
                    <a:pos x="T2" y="T3"/>
                  </a:cxn>
                  <a:cxn ang="0">
                    <a:pos x="T4" y="T5"/>
                  </a:cxn>
                </a:cxnLst>
                <a:rect l="0" t="0" r="r" b="b"/>
                <a:pathLst>
                  <a:path w="6" h="6">
                    <a:moveTo>
                      <a:pt x="0" y="4"/>
                    </a:moveTo>
                    <a:cubicBezTo>
                      <a:pt x="1" y="6"/>
                      <a:pt x="4" y="6"/>
                      <a:pt x="6" y="5"/>
                    </a:cubicBezTo>
                    <a:cubicBezTo>
                      <a:pt x="5" y="5"/>
                      <a:pt x="1" y="0"/>
                      <a:pt x="0" y="4"/>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010" name="Freeform 4911"/>
              <p:cNvSpPr>
                <a:spLocks/>
              </p:cNvSpPr>
              <p:nvPr/>
            </p:nvSpPr>
            <p:spPr bwMode="auto">
              <a:xfrm>
                <a:off x="3997" y="3851"/>
                <a:ext cx="1" cy="1"/>
              </a:xfrm>
              <a:custGeom>
                <a:avLst/>
                <a:gdLst>
                  <a:gd name="T0" fmla="*/ 1 w 5"/>
                  <a:gd name="T1" fmla="*/ 2 h 9"/>
                  <a:gd name="T2" fmla="*/ 0 w 5"/>
                  <a:gd name="T3" fmla="*/ 5 h 9"/>
                  <a:gd name="T4" fmla="*/ 0 w 5"/>
                  <a:gd name="T5" fmla="*/ 9 h 9"/>
                  <a:gd name="T6" fmla="*/ 5 w 5"/>
                  <a:gd name="T7" fmla="*/ 3 h 9"/>
                  <a:gd name="T8" fmla="*/ 1 w 5"/>
                  <a:gd name="T9" fmla="*/ 2 h 9"/>
                </a:gdLst>
                <a:ahLst/>
                <a:cxnLst>
                  <a:cxn ang="0">
                    <a:pos x="T0" y="T1"/>
                  </a:cxn>
                  <a:cxn ang="0">
                    <a:pos x="T2" y="T3"/>
                  </a:cxn>
                  <a:cxn ang="0">
                    <a:pos x="T4" y="T5"/>
                  </a:cxn>
                  <a:cxn ang="0">
                    <a:pos x="T6" y="T7"/>
                  </a:cxn>
                  <a:cxn ang="0">
                    <a:pos x="T8" y="T9"/>
                  </a:cxn>
                </a:cxnLst>
                <a:rect l="0" t="0" r="r" b="b"/>
                <a:pathLst>
                  <a:path w="5" h="9">
                    <a:moveTo>
                      <a:pt x="1" y="2"/>
                    </a:moveTo>
                    <a:cubicBezTo>
                      <a:pt x="0" y="3"/>
                      <a:pt x="0" y="4"/>
                      <a:pt x="0" y="5"/>
                    </a:cubicBezTo>
                    <a:cubicBezTo>
                      <a:pt x="0" y="6"/>
                      <a:pt x="0" y="7"/>
                      <a:pt x="0" y="9"/>
                    </a:cubicBezTo>
                    <a:cubicBezTo>
                      <a:pt x="0" y="9"/>
                      <a:pt x="5" y="5"/>
                      <a:pt x="5" y="3"/>
                    </a:cubicBezTo>
                    <a:cubicBezTo>
                      <a:pt x="5" y="0"/>
                      <a:pt x="3" y="0"/>
                      <a:pt x="1" y="2"/>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011" name="Freeform 4912"/>
              <p:cNvSpPr>
                <a:spLocks/>
              </p:cNvSpPr>
              <p:nvPr/>
            </p:nvSpPr>
            <p:spPr bwMode="auto">
              <a:xfrm>
                <a:off x="3994" y="3848"/>
                <a:ext cx="1" cy="1"/>
              </a:xfrm>
              <a:custGeom>
                <a:avLst/>
                <a:gdLst>
                  <a:gd name="T0" fmla="*/ 2 w 5"/>
                  <a:gd name="T1" fmla="*/ 4 h 7"/>
                  <a:gd name="T2" fmla="*/ 5 w 5"/>
                  <a:gd name="T3" fmla="*/ 3 h 7"/>
                  <a:gd name="T4" fmla="*/ 2 w 5"/>
                  <a:gd name="T5" fmla="*/ 4 h 7"/>
                </a:gdLst>
                <a:ahLst/>
                <a:cxnLst>
                  <a:cxn ang="0">
                    <a:pos x="T0" y="T1"/>
                  </a:cxn>
                  <a:cxn ang="0">
                    <a:pos x="T2" y="T3"/>
                  </a:cxn>
                  <a:cxn ang="0">
                    <a:pos x="T4" y="T5"/>
                  </a:cxn>
                </a:cxnLst>
                <a:rect l="0" t="0" r="r" b="b"/>
                <a:pathLst>
                  <a:path w="5" h="7">
                    <a:moveTo>
                      <a:pt x="2" y="4"/>
                    </a:moveTo>
                    <a:cubicBezTo>
                      <a:pt x="3" y="7"/>
                      <a:pt x="5" y="5"/>
                      <a:pt x="5" y="3"/>
                    </a:cubicBezTo>
                    <a:cubicBezTo>
                      <a:pt x="4" y="0"/>
                      <a:pt x="0" y="2"/>
                      <a:pt x="2" y="4"/>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012" name="Freeform 4913"/>
              <p:cNvSpPr>
                <a:spLocks/>
              </p:cNvSpPr>
              <p:nvPr/>
            </p:nvSpPr>
            <p:spPr bwMode="auto">
              <a:xfrm>
                <a:off x="3993" y="3846"/>
                <a:ext cx="1" cy="1"/>
              </a:xfrm>
              <a:custGeom>
                <a:avLst/>
                <a:gdLst>
                  <a:gd name="T0" fmla="*/ 1 w 5"/>
                  <a:gd name="T1" fmla="*/ 3 h 9"/>
                  <a:gd name="T2" fmla="*/ 3 w 5"/>
                  <a:gd name="T3" fmla="*/ 8 h 9"/>
                  <a:gd name="T4" fmla="*/ 3 w 5"/>
                  <a:gd name="T5" fmla="*/ 8 h 9"/>
                  <a:gd name="T6" fmla="*/ 5 w 5"/>
                  <a:gd name="T7" fmla="*/ 3 h 9"/>
                  <a:gd name="T8" fmla="*/ 1 w 5"/>
                  <a:gd name="T9" fmla="*/ 3 h 9"/>
                </a:gdLst>
                <a:ahLst/>
                <a:cxnLst>
                  <a:cxn ang="0">
                    <a:pos x="T0" y="T1"/>
                  </a:cxn>
                  <a:cxn ang="0">
                    <a:pos x="T2" y="T3"/>
                  </a:cxn>
                  <a:cxn ang="0">
                    <a:pos x="T4" y="T5"/>
                  </a:cxn>
                  <a:cxn ang="0">
                    <a:pos x="T6" y="T7"/>
                  </a:cxn>
                  <a:cxn ang="0">
                    <a:pos x="T8" y="T9"/>
                  </a:cxn>
                </a:cxnLst>
                <a:rect l="0" t="0" r="r" b="b"/>
                <a:pathLst>
                  <a:path w="5" h="9">
                    <a:moveTo>
                      <a:pt x="1" y="3"/>
                    </a:moveTo>
                    <a:cubicBezTo>
                      <a:pt x="1" y="5"/>
                      <a:pt x="0" y="9"/>
                      <a:pt x="3" y="8"/>
                    </a:cubicBezTo>
                    <a:cubicBezTo>
                      <a:pt x="3" y="8"/>
                      <a:pt x="3" y="8"/>
                      <a:pt x="3" y="8"/>
                    </a:cubicBezTo>
                    <a:cubicBezTo>
                      <a:pt x="3" y="7"/>
                      <a:pt x="5" y="5"/>
                      <a:pt x="5" y="3"/>
                    </a:cubicBezTo>
                    <a:cubicBezTo>
                      <a:pt x="4" y="0"/>
                      <a:pt x="3" y="3"/>
                      <a:pt x="1" y="3"/>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013" name="Freeform 4914"/>
              <p:cNvSpPr>
                <a:spLocks/>
              </p:cNvSpPr>
              <p:nvPr/>
            </p:nvSpPr>
            <p:spPr bwMode="auto">
              <a:xfrm>
                <a:off x="3997" y="3853"/>
                <a:ext cx="1" cy="1"/>
              </a:xfrm>
              <a:custGeom>
                <a:avLst/>
                <a:gdLst>
                  <a:gd name="T0" fmla="*/ 0 w 7"/>
                  <a:gd name="T1" fmla="*/ 2 h 5"/>
                  <a:gd name="T2" fmla="*/ 7 w 7"/>
                  <a:gd name="T3" fmla="*/ 1 h 5"/>
                  <a:gd name="T4" fmla="*/ 0 w 7"/>
                  <a:gd name="T5" fmla="*/ 2 h 5"/>
                </a:gdLst>
                <a:ahLst/>
                <a:cxnLst>
                  <a:cxn ang="0">
                    <a:pos x="T0" y="T1"/>
                  </a:cxn>
                  <a:cxn ang="0">
                    <a:pos x="T2" y="T3"/>
                  </a:cxn>
                  <a:cxn ang="0">
                    <a:pos x="T4" y="T5"/>
                  </a:cxn>
                </a:cxnLst>
                <a:rect l="0" t="0" r="r" b="b"/>
                <a:pathLst>
                  <a:path w="7" h="5">
                    <a:moveTo>
                      <a:pt x="0" y="2"/>
                    </a:moveTo>
                    <a:cubicBezTo>
                      <a:pt x="0" y="1"/>
                      <a:pt x="6" y="5"/>
                      <a:pt x="7" y="1"/>
                    </a:cubicBezTo>
                    <a:cubicBezTo>
                      <a:pt x="7" y="0"/>
                      <a:pt x="0" y="1"/>
                      <a:pt x="0" y="2"/>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014" name="Freeform 4915"/>
              <p:cNvSpPr>
                <a:spLocks/>
              </p:cNvSpPr>
              <p:nvPr/>
            </p:nvSpPr>
            <p:spPr bwMode="auto">
              <a:xfrm>
                <a:off x="3991" y="3854"/>
                <a:ext cx="1" cy="1"/>
              </a:xfrm>
              <a:custGeom>
                <a:avLst/>
                <a:gdLst>
                  <a:gd name="T0" fmla="*/ 4 w 10"/>
                  <a:gd name="T1" fmla="*/ 1 h 6"/>
                  <a:gd name="T2" fmla="*/ 0 w 10"/>
                  <a:gd name="T3" fmla="*/ 5 h 6"/>
                  <a:gd name="T4" fmla="*/ 10 w 10"/>
                  <a:gd name="T5" fmla="*/ 5 h 6"/>
                  <a:gd name="T6" fmla="*/ 4 w 10"/>
                  <a:gd name="T7" fmla="*/ 1 h 6"/>
                </a:gdLst>
                <a:ahLst/>
                <a:cxnLst>
                  <a:cxn ang="0">
                    <a:pos x="T0" y="T1"/>
                  </a:cxn>
                  <a:cxn ang="0">
                    <a:pos x="T2" y="T3"/>
                  </a:cxn>
                  <a:cxn ang="0">
                    <a:pos x="T4" y="T5"/>
                  </a:cxn>
                  <a:cxn ang="0">
                    <a:pos x="T6" y="T7"/>
                  </a:cxn>
                </a:cxnLst>
                <a:rect l="0" t="0" r="r" b="b"/>
                <a:pathLst>
                  <a:path w="10" h="6">
                    <a:moveTo>
                      <a:pt x="4" y="1"/>
                    </a:moveTo>
                    <a:cubicBezTo>
                      <a:pt x="3" y="1"/>
                      <a:pt x="1" y="4"/>
                      <a:pt x="0" y="5"/>
                    </a:cubicBezTo>
                    <a:cubicBezTo>
                      <a:pt x="3" y="5"/>
                      <a:pt x="7" y="6"/>
                      <a:pt x="10" y="5"/>
                    </a:cubicBezTo>
                    <a:cubicBezTo>
                      <a:pt x="10" y="5"/>
                      <a:pt x="6" y="0"/>
                      <a:pt x="4" y="1"/>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015" name="Freeform 4916"/>
              <p:cNvSpPr>
                <a:spLocks/>
              </p:cNvSpPr>
              <p:nvPr/>
            </p:nvSpPr>
            <p:spPr bwMode="auto">
              <a:xfrm>
                <a:off x="3991" y="3849"/>
                <a:ext cx="1" cy="1"/>
              </a:xfrm>
              <a:custGeom>
                <a:avLst/>
                <a:gdLst>
                  <a:gd name="T0" fmla="*/ 3 w 5"/>
                  <a:gd name="T1" fmla="*/ 4 h 5"/>
                  <a:gd name="T2" fmla="*/ 3 w 5"/>
                  <a:gd name="T3" fmla="*/ 0 h 5"/>
                  <a:gd name="T4" fmla="*/ 3 w 5"/>
                  <a:gd name="T5" fmla="*/ 4 h 5"/>
                </a:gdLst>
                <a:ahLst/>
                <a:cxnLst>
                  <a:cxn ang="0">
                    <a:pos x="T0" y="T1"/>
                  </a:cxn>
                  <a:cxn ang="0">
                    <a:pos x="T2" y="T3"/>
                  </a:cxn>
                  <a:cxn ang="0">
                    <a:pos x="T4" y="T5"/>
                  </a:cxn>
                </a:cxnLst>
                <a:rect l="0" t="0" r="r" b="b"/>
                <a:pathLst>
                  <a:path w="5" h="5">
                    <a:moveTo>
                      <a:pt x="3" y="4"/>
                    </a:moveTo>
                    <a:cubicBezTo>
                      <a:pt x="5" y="3"/>
                      <a:pt x="5" y="0"/>
                      <a:pt x="3" y="0"/>
                    </a:cubicBezTo>
                    <a:cubicBezTo>
                      <a:pt x="0" y="0"/>
                      <a:pt x="0" y="5"/>
                      <a:pt x="3" y="4"/>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016" name="Freeform 4917"/>
              <p:cNvSpPr>
                <a:spLocks/>
              </p:cNvSpPr>
              <p:nvPr/>
            </p:nvSpPr>
            <p:spPr bwMode="auto">
              <a:xfrm>
                <a:off x="3988" y="3854"/>
                <a:ext cx="1" cy="1"/>
              </a:xfrm>
              <a:custGeom>
                <a:avLst/>
                <a:gdLst>
                  <a:gd name="T0" fmla="*/ 1 w 9"/>
                  <a:gd name="T1" fmla="*/ 0 h 9"/>
                  <a:gd name="T2" fmla="*/ 1 w 9"/>
                  <a:gd name="T3" fmla="*/ 7 h 9"/>
                  <a:gd name="T4" fmla="*/ 7 w 9"/>
                  <a:gd name="T5" fmla="*/ 5 h 9"/>
                  <a:gd name="T6" fmla="*/ 1 w 9"/>
                  <a:gd name="T7" fmla="*/ 0 h 9"/>
                </a:gdLst>
                <a:ahLst/>
                <a:cxnLst>
                  <a:cxn ang="0">
                    <a:pos x="T0" y="T1"/>
                  </a:cxn>
                  <a:cxn ang="0">
                    <a:pos x="T2" y="T3"/>
                  </a:cxn>
                  <a:cxn ang="0">
                    <a:pos x="T4" y="T5"/>
                  </a:cxn>
                  <a:cxn ang="0">
                    <a:pos x="T6" y="T7"/>
                  </a:cxn>
                </a:cxnLst>
                <a:rect l="0" t="0" r="r" b="b"/>
                <a:pathLst>
                  <a:path w="9" h="9">
                    <a:moveTo>
                      <a:pt x="1" y="0"/>
                    </a:moveTo>
                    <a:cubicBezTo>
                      <a:pt x="0" y="1"/>
                      <a:pt x="0" y="5"/>
                      <a:pt x="1" y="7"/>
                    </a:cubicBezTo>
                    <a:cubicBezTo>
                      <a:pt x="2" y="9"/>
                      <a:pt x="6" y="7"/>
                      <a:pt x="7" y="5"/>
                    </a:cubicBezTo>
                    <a:cubicBezTo>
                      <a:pt x="9" y="1"/>
                      <a:pt x="3" y="2"/>
                      <a:pt x="1" y="0"/>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017" name="Freeform 4918"/>
              <p:cNvSpPr>
                <a:spLocks/>
              </p:cNvSpPr>
              <p:nvPr/>
            </p:nvSpPr>
            <p:spPr bwMode="auto">
              <a:xfrm>
                <a:off x="3975" y="3849"/>
                <a:ext cx="4" cy="4"/>
              </a:xfrm>
              <a:custGeom>
                <a:avLst/>
                <a:gdLst>
                  <a:gd name="T0" fmla="*/ 25 w 32"/>
                  <a:gd name="T1" fmla="*/ 4 h 27"/>
                  <a:gd name="T2" fmla="*/ 9 w 32"/>
                  <a:gd name="T3" fmla="*/ 0 h 27"/>
                  <a:gd name="T4" fmla="*/ 2 w 32"/>
                  <a:gd name="T5" fmla="*/ 4 h 27"/>
                  <a:gd name="T6" fmla="*/ 2 w 32"/>
                  <a:gd name="T7" fmla="*/ 9 h 27"/>
                  <a:gd name="T8" fmla="*/ 4 w 32"/>
                  <a:gd name="T9" fmla="*/ 6 h 27"/>
                  <a:gd name="T10" fmla="*/ 8 w 32"/>
                  <a:gd name="T11" fmla="*/ 7 h 27"/>
                  <a:gd name="T12" fmla="*/ 11 w 32"/>
                  <a:gd name="T13" fmla="*/ 7 h 27"/>
                  <a:gd name="T14" fmla="*/ 14 w 32"/>
                  <a:gd name="T15" fmla="*/ 8 h 27"/>
                  <a:gd name="T16" fmla="*/ 19 w 32"/>
                  <a:gd name="T17" fmla="*/ 8 h 27"/>
                  <a:gd name="T18" fmla="*/ 22 w 32"/>
                  <a:gd name="T19" fmla="*/ 11 h 27"/>
                  <a:gd name="T20" fmla="*/ 25 w 32"/>
                  <a:gd name="T21" fmla="*/ 8 h 27"/>
                  <a:gd name="T22" fmla="*/ 26 w 32"/>
                  <a:gd name="T23" fmla="*/ 23 h 27"/>
                  <a:gd name="T24" fmla="*/ 27 w 32"/>
                  <a:gd name="T25" fmla="*/ 27 h 27"/>
                  <a:gd name="T26" fmla="*/ 31 w 32"/>
                  <a:gd name="T27" fmla="*/ 14 h 27"/>
                  <a:gd name="T28" fmla="*/ 25 w 32"/>
                  <a:gd name="T29" fmla="*/ 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2" h="27">
                    <a:moveTo>
                      <a:pt x="25" y="4"/>
                    </a:moveTo>
                    <a:cubicBezTo>
                      <a:pt x="20" y="2"/>
                      <a:pt x="14" y="0"/>
                      <a:pt x="9" y="0"/>
                    </a:cubicBezTo>
                    <a:cubicBezTo>
                      <a:pt x="7" y="1"/>
                      <a:pt x="4" y="2"/>
                      <a:pt x="2" y="4"/>
                    </a:cubicBezTo>
                    <a:cubicBezTo>
                      <a:pt x="2" y="4"/>
                      <a:pt x="0" y="9"/>
                      <a:pt x="2" y="9"/>
                    </a:cubicBezTo>
                    <a:cubicBezTo>
                      <a:pt x="3" y="9"/>
                      <a:pt x="3" y="6"/>
                      <a:pt x="4" y="6"/>
                    </a:cubicBezTo>
                    <a:cubicBezTo>
                      <a:pt x="5" y="5"/>
                      <a:pt x="7" y="6"/>
                      <a:pt x="8" y="7"/>
                    </a:cubicBezTo>
                    <a:cubicBezTo>
                      <a:pt x="5" y="1"/>
                      <a:pt x="17" y="5"/>
                      <a:pt x="11" y="7"/>
                    </a:cubicBezTo>
                    <a:cubicBezTo>
                      <a:pt x="11" y="9"/>
                      <a:pt x="13" y="9"/>
                      <a:pt x="14" y="8"/>
                    </a:cubicBezTo>
                    <a:cubicBezTo>
                      <a:pt x="14" y="4"/>
                      <a:pt x="18" y="6"/>
                      <a:pt x="19" y="8"/>
                    </a:cubicBezTo>
                    <a:cubicBezTo>
                      <a:pt x="20" y="9"/>
                      <a:pt x="20" y="11"/>
                      <a:pt x="22" y="11"/>
                    </a:cubicBezTo>
                    <a:cubicBezTo>
                      <a:pt x="24" y="11"/>
                      <a:pt x="22" y="8"/>
                      <a:pt x="25" y="8"/>
                    </a:cubicBezTo>
                    <a:cubicBezTo>
                      <a:pt x="28" y="8"/>
                      <a:pt x="27" y="20"/>
                      <a:pt x="26" y="23"/>
                    </a:cubicBezTo>
                    <a:cubicBezTo>
                      <a:pt x="27" y="24"/>
                      <a:pt x="27" y="26"/>
                      <a:pt x="27" y="27"/>
                    </a:cubicBezTo>
                    <a:cubicBezTo>
                      <a:pt x="32" y="27"/>
                      <a:pt x="31" y="17"/>
                      <a:pt x="31" y="14"/>
                    </a:cubicBezTo>
                    <a:cubicBezTo>
                      <a:pt x="32" y="8"/>
                      <a:pt x="31" y="6"/>
                      <a:pt x="25" y="4"/>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018" name="Freeform 4919"/>
              <p:cNvSpPr>
                <a:spLocks/>
              </p:cNvSpPr>
              <p:nvPr/>
            </p:nvSpPr>
            <p:spPr bwMode="auto">
              <a:xfrm>
                <a:off x="3976" y="3852"/>
                <a:ext cx="2" cy="2"/>
              </a:xfrm>
              <a:custGeom>
                <a:avLst/>
                <a:gdLst>
                  <a:gd name="T0" fmla="*/ 8 w 14"/>
                  <a:gd name="T1" fmla="*/ 4 h 11"/>
                  <a:gd name="T2" fmla="*/ 5 w 14"/>
                  <a:gd name="T3" fmla="*/ 11 h 11"/>
                  <a:gd name="T4" fmla="*/ 11 w 14"/>
                  <a:gd name="T5" fmla="*/ 7 h 11"/>
                  <a:gd name="T6" fmla="*/ 11 w 14"/>
                  <a:gd name="T7" fmla="*/ 0 h 11"/>
                  <a:gd name="T8" fmla="*/ 8 w 14"/>
                  <a:gd name="T9" fmla="*/ 4 h 11"/>
                </a:gdLst>
                <a:ahLst/>
                <a:cxnLst>
                  <a:cxn ang="0">
                    <a:pos x="T0" y="T1"/>
                  </a:cxn>
                  <a:cxn ang="0">
                    <a:pos x="T2" y="T3"/>
                  </a:cxn>
                  <a:cxn ang="0">
                    <a:pos x="T4" y="T5"/>
                  </a:cxn>
                  <a:cxn ang="0">
                    <a:pos x="T6" y="T7"/>
                  </a:cxn>
                  <a:cxn ang="0">
                    <a:pos x="T8" y="T9"/>
                  </a:cxn>
                </a:cxnLst>
                <a:rect l="0" t="0" r="r" b="b"/>
                <a:pathLst>
                  <a:path w="14" h="11">
                    <a:moveTo>
                      <a:pt x="8" y="4"/>
                    </a:moveTo>
                    <a:cubicBezTo>
                      <a:pt x="7" y="6"/>
                      <a:pt x="0" y="11"/>
                      <a:pt x="5" y="11"/>
                    </a:cubicBezTo>
                    <a:cubicBezTo>
                      <a:pt x="7" y="11"/>
                      <a:pt x="9" y="8"/>
                      <a:pt x="11" y="7"/>
                    </a:cubicBezTo>
                    <a:cubicBezTo>
                      <a:pt x="14" y="4"/>
                      <a:pt x="12" y="3"/>
                      <a:pt x="11" y="0"/>
                    </a:cubicBezTo>
                    <a:cubicBezTo>
                      <a:pt x="9" y="1"/>
                      <a:pt x="9" y="3"/>
                      <a:pt x="8" y="4"/>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019" name="Freeform 4920"/>
              <p:cNvSpPr>
                <a:spLocks/>
              </p:cNvSpPr>
              <p:nvPr/>
            </p:nvSpPr>
            <p:spPr bwMode="auto">
              <a:xfrm>
                <a:off x="3976" y="3854"/>
                <a:ext cx="1" cy="0"/>
              </a:xfrm>
              <a:custGeom>
                <a:avLst/>
                <a:gdLst>
                  <a:gd name="T0" fmla="*/ 1 w 5"/>
                  <a:gd name="T1" fmla="*/ 1 h 5"/>
                  <a:gd name="T2" fmla="*/ 4 w 5"/>
                  <a:gd name="T3" fmla="*/ 3 h 5"/>
                  <a:gd name="T4" fmla="*/ 1 w 5"/>
                  <a:gd name="T5" fmla="*/ 1 h 5"/>
                </a:gdLst>
                <a:ahLst/>
                <a:cxnLst>
                  <a:cxn ang="0">
                    <a:pos x="T0" y="T1"/>
                  </a:cxn>
                  <a:cxn ang="0">
                    <a:pos x="T2" y="T3"/>
                  </a:cxn>
                  <a:cxn ang="0">
                    <a:pos x="T4" y="T5"/>
                  </a:cxn>
                </a:cxnLst>
                <a:rect l="0" t="0" r="r" b="b"/>
                <a:pathLst>
                  <a:path w="5" h="5">
                    <a:moveTo>
                      <a:pt x="1" y="1"/>
                    </a:moveTo>
                    <a:cubicBezTo>
                      <a:pt x="0" y="3"/>
                      <a:pt x="2" y="5"/>
                      <a:pt x="4" y="3"/>
                    </a:cubicBezTo>
                    <a:cubicBezTo>
                      <a:pt x="5" y="2"/>
                      <a:pt x="2" y="0"/>
                      <a:pt x="1" y="1"/>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020" name="Freeform 4921"/>
              <p:cNvSpPr>
                <a:spLocks/>
              </p:cNvSpPr>
              <p:nvPr/>
            </p:nvSpPr>
            <p:spPr bwMode="auto">
              <a:xfrm>
                <a:off x="3973" y="3852"/>
                <a:ext cx="1" cy="1"/>
              </a:xfrm>
              <a:custGeom>
                <a:avLst/>
                <a:gdLst>
                  <a:gd name="T0" fmla="*/ 1 w 6"/>
                  <a:gd name="T1" fmla="*/ 6 h 7"/>
                  <a:gd name="T2" fmla="*/ 6 w 6"/>
                  <a:gd name="T3" fmla="*/ 1 h 7"/>
                  <a:gd name="T4" fmla="*/ 6 w 6"/>
                  <a:gd name="T5" fmla="*/ 0 h 7"/>
                  <a:gd name="T6" fmla="*/ 0 w 6"/>
                  <a:gd name="T7" fmla="*/ 4 h 7"/>
                  <a:gd name="T8" fmla="*/ 1 w 6"/>
                  <a:gd name="T9" fmla="*/ 6 h 7"/>
                </a:gdLst>
                <a:ahLst/>
                <a:cxnLst>
                  <a:cxn ang="0">
                    <a:pos x="T0" y="T1"/>
                  </a:cxn>
                  <a:cxn ang="0">
                    <a:pos x="T2" y="T3"/>
                  </a:cxn>
                  <a:cxn ang="0">
                    <a:pos x="T4" y="T5"/>
                  </a:cxn>
                  <a:cxn ang="0">
                    <a:pos x="T6" y="T7"/>
                  </a:cxn>
                  <a:cxn ang="0">
                    <a:pos x="T8" y="T9"/>
                  </a:cxn>
                </a:cxnLst>
                <a:rect l="0" t="0" r="r" b="b"/>
                <a:pathLst>
                  <a:path w="6" h="7">
                    <a:moveTo>
                      <a:pt x="1" y="6"/>
                    </a:moveTo>
                    <a:cubicBezTo>
                      <a:pt x="4" y="5"/>
                      <a:pt x="2" y="1"/>
                      <a:pt x="6" y="1"/>
                    </a:cubicBezTo>
                    <a:cubicBezTo>
                      <a:pt x="6" y="1"/>
                      <a:pt x="6" y="0"/>
                      <a:pt x="6" y="0"/>
                    </a:cubicBezTo>
                    <a:cubicBezTo>
                      <a:pt x="4" y="0"/>
                      <a:pt x="0" y="1"/>
                      <a:pt x="0" y="4"/>
                    </a:cubicBezTo>
                    <a:cubicBezTo>
                      <a:pt x="0" y="5"/>
                      <a:pt x="0" y="7"/>
                      <a:pt x="1" y="6"/>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021" name="Freeform 4922"/>
              <p:cNvSpPr>
                <a:spLocks/>
              </p:cNvSpPr>
              <p:nvPr/>
            </p:nvSpPr>
            <p:spPr bwMode="auto">
              <a:xfrm>
                <a:off x="3973" y="3853"/>
                <a:ext cx="1" cy="1"/>
              </a:xfrm>
              <a:custGeom>
                <a:avLst/>
                <a:gdLst>
                  <a:gd name="T0" fmla="*/ 2 w 6"/>
                  <a:gd name="T1" fmla="*/ 4 h 10"/>
                  <a:gd name="T2" fmla="*/ 2 w 6"/>
                  <a:gd name="T3" fmla="*/ 0 h 10"/>
                  <a:gd name="T4" fmla="*/ 2 w 6"/>
                  <a:gd name="T5" fmla="*/ 7 h 10"/>
                  <a:gd name="T6" fmla="*/ 6 w 6"/>
                  <a:gd name="T7" fmla="*/ 8 h 10"/>
                  <a:gd name="T8" fmla="*/ 2 w 6"/>
                  <a:gd name="T9" fmla="*/ 4 h 10"/>
                </a:gdLst>
                <a:ahLst/>
                <a:cxnLst>
                  <a:cxn ang="0">
                    <a:pos x="T0" y="T1"/>
                  </a:cxn>
                  <a:cxn ang="0">
                    <a:pos x="T2" y="T3"/>
                  </a:cxn>
                  <a:cxn ang="0">
                    <a:pos x="T4" y="T5"/>
                  </a:cxn>
                  <a:cxn ang="0">
                    <a:pos x="T6" y="T7"/>
                  </a:cxn>
                  <a:cxn ang="0">
                    <a:pos x="T8" y="T9"/>
                  </a:cxn>
                </a:cxnLst>
                <a:rect l="0" t="0" r="r" b="b"/>
                <a:pathLst>
                  <a:path w="6" h="10">
                    <a:moveTo>
                      <a:pt x="2" y="4"/>
                    </a:moveTo>
                    <a:cubicBezTo>
                      <a:pt x="2" y="2"/>
                      <a:pt x="2" y="1"/>
                      <a:pt x="2" y="0"/>
                    </a:cubicBezTo>
                    <a:cubicBezTo>
                      <a:pt x="0" y="1"/>
                      <a:pt x="1" y="6"/>
                      <a:pt x="2" y="7"/>
                    </a:cubicBezTo>
                    <a:cubicBezTo>
                      <a:pt x="2" y="8"/>
                      <a:pt x="6" y="10"/>
                      <a:pt x="6" y="8"/>
                    </a:cubicBezTo>
                    <a:cubicBezTo>
                      <a:pt x="6" y="8"/>
                      <a:pt x="2" y="6"/>
                      <a:pt x="2" y="4"/>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022" name="Freeform 4923"/>
              <p:cNvSpPr>
                <a:spLocks/>
              </p:cNvSpPr>
              <p:nvPr/>
            </p:nvSpPr>
            <p:spPr bwMode="auto">
              <a:xfrm>
                <a:off x="3975" y="3854"/>
                <a:ext cx="1" cy="0"/>
              </a:xfrm>
              <a:custGeom>
                <a:avLst/>
                <a:gdLst>
                  <a:gd name="T0" fmla="*/ 0 w 3"/>
                  <a:gd name="T1" fmla="*/ 1 h 4"/>
                  <a:gd name="T2" fmla="*/ 1 w 3"/>
                  <a:gd name="T3" fmla="*/ 3 h 4"/>
                  <a:gd name="T4" fmla="*/ 0 w 3"/>
                  <a:gd name="T5" fmla="*/ 1 h 4"/>
                </a:gdLst>
                <a:ahLst/>
                <a:cxnLst>
                  <a:cxn ang="0">
                    <a:pos x="T0" y="T1"/>
                  </a:cxn>
                  <a:cxn ang="0">
                    <a:pos x="T2" y="T3"/>
                  </a:cxn>
                  <a:cxn ang="0">
                    <a:pos x="T4" y="T5"/>
                  </a:cxn>
                </a:cxnLst>
                <a:rect l="0" t="0" r="r" b="b"/>
                <a:pathLst>
                  <a:path w="3" h="4">
                    <a:moveTo>
                      <a:pt x="0" y="1"/>
                    </a:moveTo>
                    <a:cubicBezTo>
                      <a:pt x="0" y="2"/>
                      <a:pt x="1" y="3"/>
                      <a:pt x="1" y="3"/>
                    </a:cubicBezTo>
                    <a:cubicBezTo>
                      <a:pt x="2" y="4"/>
                      <a:pt x="3" y="0"/>
                      <a:pt x="0" y="1"/>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023" name="Freeform 4924"/>
              <p:cNvSpPr>
                <a:spLocks/>
              </p:cNvSpPr>
              <p:nvPr/>
            </p:nvSpPr>
            <p:spPr bwMode="auto">
              <a:xfrm>
                <a:off x="3974" y="3854"/>
                <a:ext cx="1" cy="1"/>
              </a:xfrm>
              <a:custGeom>
                <a:avLst/>
                <a:gdLst>
                  <a:gd name="T0" fmla="*/ 6 w 8"/>
                  <a:gd name="T1" fmla="*/ 5 h 6"/>
                  <a:gd name="T2" fmla="*/ 8 w 8"/>
                  <a:gd name="T3" fmla="*/ 1 h 6"/>
                  <a:gd name="T4" fmla="*/ 6 w 8"/>
                  <a:gd name="T5" fmla="*/ 5 h 6"/>
                </a:gdLst>
                <a:ahLst/>
                <a:cxnLst>
                  <a:cxn ang="0">
                    <a:pos x="T0" y="T1"/>
                  </a:cxn>
                  <a:cxn ang="0">
                    <a:pos x="T2" y="T3"/>
                  </a:cxn>
                  <a:cxn ang="0">
                    <a:pos x="T4" y="T5"/>
                  </a:cxn>
                </a:cxnLst>
                <a:rect l="0" t="0" r="r" b="b"/>
                <a:pathLst>
                  <a:path w="8" h="6">
                    <a:moveTo>
                      <a:pt x="6" y="5"/>
                    </a:moveTo>
                    <a:cubicBezTo>
                      <a:pt x="7" y="5"/>
                      <a:pt x="8" y="2"/>
                      <a:pt x="8" y="1"/>
                    </a:cubicBezTo>
                    <a:cubicBezTo>
                      <a:pt x="8" y="0"/>
                      <a:pt x="0" y="6"/>
                      <a:pt x="6" y="5"/>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024" name="Freeform 4925"/>
              <p:cNvSpPr>
                <a:spLocks/>
              </p:cNvSpPr>
              <p:nvPr/>
            </p:nvSpPr>
            <p:spPr bwMode="auto">
              <a:xfrm>
                <a:off x="3907" y="3854"/>
                <a:ext cx="1" cy="2"/>
              </a:xfrm>
              <a:custGeom>
                <a:avLst/>
                <a:gdLst>
                  <a:gd name="T0" fmla="*/ 0 w 8"/>
                  <a:gd name="T1" fmla="*/ 10 h 12"/>
                  <a:gd name="T2" fmla="*/ 5 w 8"/>
                  <a:gd name="T3" fmla="*/ 7 h 12"/>
                  <a:gd name="T4" fmla="*/ 7 w 8"/>
                  <a:gd name="T5" fmla="*/ 0 h 12"/>
                  <a:gd name="T6" fmla="*/ 0 w 8"/>
                  <a:gd name="T7" fmla="*/ 10 h 12"/>
                </a:gdLst>
                <a:ahLst/>
                <a:cxnLst>
                  <a:cxn ang="0">
                    <a:pos x="T0" y="T1"/>
                  </a:cxn>
                  <a:cxn ang="0">
                    <a:pos x="T2" y="T3"/>
                  </a:cxn>
                  <a:cxn ang="0">
                    <a:pos x="T4" y="T5"/>
                  </a:cxn>
                  <a:cxn ang="0">
                    <a:pos x="T6" y="T7"/>
                  </a:cxn>
                </a:cxnLst>
                <a:rect l="0" t="0" r="r" b="b"/>
                <a:pathLst>
                  <a:path w="8" h="12">
                    <a:moveTo>
                      <a:pt x="0" y="10"/>
                    </a:moveTo>
                    <a:cubicBezTo>
                      <a:pt x="1" y="12"/>
                      <a:pt x="5" y="7"/>
                      <a:pt x="5" y="7"/>
                    </a:cubicBezTo>
                    <a:cubicBezTo>
                      <a:pt x="6" y="4"/>
                      <a:pt x="8" y="2"/>
                      <a:pt x="7" y="0"/>
                    </a:cubicBezTo>
                    <a:cubicBezTo>
                      <a:pt x="4" y="1"/>
                      <a:pt x="0" y="7"/>
                      <a:pt x="0" y="10"/>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025" name="Freeform 4926"/>
              <p:cNvSpPr>
                <a:spLocks/>
              </p:cNvSpPr>
              <p:nvPr/>
            </p:nvSpPr>
            <p:spPr bwMode="auto">
              <a:xfrm>
                <a:off x="3911" y="3855"/>
                <a:ext cx="0" cy="1"/>
              </a:xfrm>
              <a:custGeom>
                <a:avLst/>
                <a:gdLst>
                  <a:gd name="T0" fmla="*/ 5 w 7"/>
                  <a:gd name="T1" fmla="*/ 3 h 8"/>
                  <a:gd name="T2" fmla="*/ 4 w 7"/>
                  <a:gd name="T3" fmla="*/ 0 h 8"/>
                  <a:gd name="T4" fmla="*/ 4 w 7"/>
                  <a:gd name="T5" fmla="*/ 1 h 8"/>
                  <a:gd name="T6" fmla="*/ 2 w 7"/>
                  <a:gd name="T7" fmla="*/ 4 h 8"/>
                  <a:gd name="T8" fmla="*/ 5 w 7"/>
                  <a:gd name="T9" fmla="*/ 8 h 8"/>
                  <a:gd name="T10" fmla="*/ 7 w 7"/>
                  <a:gd name="T11" fmla="*/ 6 h 8"/>
                  <a:gd name="T12" fmla="*/ 5 w 7"/>
                  <a:gd name="T13" fmla="*/ 3 h 8"/>
                </a:gdLst>
                <a:ahLst/>
                <a:cxnLst>
                  <a:cxn ang="0">
                    <a:pos x="T0" y="T1"/>
                  </a:cxn>
                  <a:cxn ang="0">
                    <a:pos x="T2" y="T3"/>
                  </a:cxn>
                  <a:cxn ang="0">
                    <a:pos x="T4" y="T5"/>
                  </a:cxn>
                  <a:cxn ang="0">
                    <a:pos x="T6" y="T7"/>
                  </a:cxn>
                  <a:cxn ang="0">
                    <a:pos x="T8" y="T9"/>
                  </a:cxn>
                  <a:cxn ang="0">
                    <a:pos x="T10" y="T11"/>
                  </a:cxn>
                  <a:cxn ang="0">
                    <a:pos x="T12" y="T13"/>
                  </a:cxn>
                </a:cxnLst>
                <a:rect l="0" t="0" r="r" b="b"/>
                <a:pathLst>
                  <a:path w="7" h="8">
                    <a:moveTo>
                      <a:pt x="5" y="3"/>
                    </a:moveTo>
                    <a:cubicBezTo>
                      <a:pt x="5" y="2"/>
                      <a:pt x="5" y="0"/>
                      <a:pt x="4" y="0"/>
                    </a:cubicBezTo>
                    <a:cubicBezTo>
                      <a:pt x="3" y="0"/>
                      <a:pt x="3" y="1"/>
                      <a:pt x="4" y="1"/>
                    </a:cubicBezTo>
                    <a:cubicBezTo>
                      <a:pt x="4" y="2"/>
                      <a:pt x="0" y="1"/>
                      <a:pt x="2" y="4"/>
                    </a:cubicBezTo>
                    <a:cubicBezTo>
                      <a:pt x="4" y="5"/>
                      <a:pt x="5" y="6"/>
                      <a:pt x="5" y="8"/>
                    </a:cubicBezTo>
                    <a:cubicBezTo>
                      <a:pt x="5" y="8"/>
                      <a:pt x="7" y="7"/>
                      <a:pt x="7" y="6"/>
                    </a:cubicBezTo>
                    <a:cubicBezTo>
                      <a:pt x="6" y="4"/>
                      <a:pt x="5" y="5"/>
                      <a:pt x="5" y="3"/>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026" name="Freeform 4927"/>
              <p:cNvSpPr>
                <a:spLocks/>
              </p:cNvSpPr>
              <p:nvPr/>
            </p:nvSpPr>
            <p:spPr bwMode="auto">
              <a:xfrm>
                <a:off x="3911" y="3855"/>
                <a:ext cx="2" cy="1"/>
              </a:xfrm>
              <a:custGeom>
                <a:avLst/>
                <a:gdLst>
                  <a:gd name="T0" fmla="*/ 11 w 12"/>
                  <a:gd name="T1" fmla="*/ 1 h 9"/>
                  <a:gd name="T2" fmla="*/ 8 w 12"/>
                  <a:gd name="T3" fmla="*/ 2 h 9"/>
                  <a:gd name="T4" fmla="*/ 7 w 12"/>
                  <a:gd name="T5" fmla="*/ 1 h 9"/>
                  <a:gd name="T6" fmla="*/ 4 w 12"/>
                  <a:gd name="T7" fmla="*/ 0 h 9"/>
                  <a:gd name="T8" fmla="*/ 2 w 12"/>
                  <a:gd name="T9" fmla="*/ 1 h 9"/>
                  <a:gd name="T10" fmla="*/ 1 w 12"/>
                  <a:gd name="T11" fmla="*/ 3 h 9"/>
                  <a:gd name="T12" fmla="*/ 1 w 12"/>
                  <a:gd name="T13" fmla="*/ 5 h 9"/>
                  <a:gd name="T14" fmla="*/ 3 w 12"/>
                  <a:gd name="T15" fmla="*/ 3 h 9"/>
                  <a:gd name="T16" fmla="*/ 7 w 12"/>
                  <a:gd name="T17" fmla="*/ 3 h 9"/>
                  <a:gd name="T18" fmla="*/ 9 w 12"/>
                  <a:gd name="T19" fmla="*/ 4 h 9"/>
                  <a:gd name="T20" fmla="*/ 10 w 12"/>
                  <a:gd name="T21" fmla="*/ 6 h 9"/>
                  <a:gd name="T22" fmla="*/ 11 w 12"/>
                  <a:gd name="T23" fmla="*/ 9 h 9"/>
                  <a:gd name="T24" fmla="*/ 11 w 12"/>
                  <a:gd name="T25" fmla="*/ 8 h 9"/>
                  <a:gd name="T26" fmla="*/ 11 w 12"/>
                  <a:gd name="T27" fmla="*/ 4 h 9"/>
                  <a:gd name="T28" fmla="*/ 11 w 12"/>
                  <a:gd name="T29" fmla="*/ 1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 h="9">
                    <a:moveTo>
                      <a:pt x="11" y="1"/>
                    </a:moveTo>
                    <a:cubicBezTo>
                      <a:pt x="10" y="0"/>
                      <a:pt x="9" y="2"/>
                      <a:pt x="8" y="2"/>
                    </a:cubicBezTo>
                    <a:cubicBezTo>
                      <a:pt x="7" y="2"/>
                      <a:pt x="7" y="1"/>
                      <a:pt x="7" y="1"/>
                    </a:cubicBezTo>
                    <a:cubicBezTo>
                      <a:pt x="6" y="0"/>
                      <a:pt x="5" y="0"/>
                      <a:pt x="4" y="0"/>
                    </a:cubicBezTo>
                    <a:cubicBezTo>
                      <a:pt x="3" y="0"/>
                      <a:pt x="3" y="0"/>
                      <a:pt x="2" y="1"/>
                    </a:cubicBezTo>
                    <a:cubicBezTo>
                      <a:pt x="2" y="1"/>
                      <a:pt x="1" y="2"/>
                      <a:pt x="1" y="3"/>
                    </a:cubicBezTo>
                    <a:cubicBezTo>
                      <a:pt x="1" y="3"/>
                      <a:pt x="0" y="4"/>
                      <a:pt x="1" y="5"/>
                    </a:cubicBezTo>
                    <a:cubicBezTo>
                      <a:pt x="2" y="4"/>
                      <a:pt x="2" y="3"/>
                      <a:pt x="3" y="3"/>
                    </a:cubicBezTo>
                    <a:cubicBezTo>
                      <a:pt x="4" y="2"/>
                      <a:pt x="6" y="3"/>
                      <a:pt x="7" y="3"/>
                    </a:cubicBezTo>
                    <a:cubicBezTo>
                      <a:pt x="8" y="3"/>
                      <a:pt x="9" y="2"/>
                      <a:pt x="9" y="4"/>
                    </a:cubicBezTo>
                    <a:cubicBezTo>
                      <a:pt x="10" y="5"/>
                      <a:pt x="10" y="6"/>
                      <a:pt x="10" y="6"/>
                    </a:cubicBezTo>
                    <a:cubicBezTo>
                      <a:pt x="10" y="7"/>
                      <a:pt x="11" y="8"/>
                      <a:pt x="11" y="9"/>
                    </a:cubicBezTo>
                    <a:cubicBezTo>
                      <a:pt x="11" y="9"/>
                      <a:pt x="11" y="9"/>
                      <a:pt x="11" y="8"/>
                    </a:cubicBezTo>
                    <a:cubicBezTo>
                      <a:pt x="12" y="7"/>
                      <a:pt x="11" y="6"/>
                      <a:pt x="11" y="4"/>
                    </a:cubicBezTo>
                    <a:cubicBezTo>
                      <a:pt x="11" y="3"/>
                      <a:pt x="12" y="1"/>
                      <a:pt x="11" y="1"/>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027" name="Freeform 4928"/>
              <p:cNvSpPr>
                <a:spLocks/>
              </p:cNvSpPr>
              <p:nvPr/>
            </p:nvSpPr>
            <p:spPr bwMode="auto">
              <a:xfrm>
                <a:off x="3913" y="3853"/>
                <a:ext cx="0" cy="1"/>
              </a:xfrm>
              <a:custGeom>
                <a:avLst/>
                <a:gdLst>
                  <a:gd name="T0" fmla="*/ 0 w 2"/>
                  <a:gd name="T1" fmla="*/ 5 h 6"/>
                  <a:gd name="T2" fmla="*/ 2 w 2"/>
                  <a:gd name="T3" fmla="*/ 3 h 6"/>
                  <a:gd name="T4" fmla="*/ 0 w 2"/>
                  <a:gd name="T5" fmla="*/ 5 h 6"/>
                </a:gdLst>
                <a:ahLst/>
                <a:cxnLst>
                  <a:cxn ang="0">
                    <a:pos x="T0" y="T1"/>
                  </a:cxn>
                  <a:cxn ang="0">
                    <a:pos x="T2" y="T3"/>
                  </a:cxn>
                  <a:cxn ang="0">
                    <a:pos x="T4" y="T5"/>
                  </a:cxn>
                </a:cxnLst>
                <a:rect l="0" t="0" r="r" b="b"/>
                <a:pathLst>
                  <a:path w="2" h="6">
                    <a:moveTo>
                      <a:pt x="0" y="5"/>
                    </a:moveTo>
                    <a:cubicBezTo>
                      <a:pt x="0" y="6"/>
                      <a:pt x="2" y="3"/>
                      <a:pt x="2" y="3"/>
                    </a:cubicBezTo>
                    <a:cubicBezTo>
                      <a:pt x="2" y="0"/>
                      <a:pt x="0" y="4"/>
                      <a:pt x="0" y="5"/>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028" name="Freeform 4929"/>
              <p:cNvSpPr>
                <a:spLocks/>
              </p:cNvSpPr>
              <p:nvPr/>
            </p:nvSpPr>
            <p:spPr bwMode="auto">
              <a:xfrm>
                <a:off x="3915" y="3852"/>
                <a:ext cx="0" cy="1"/>
              </a:xfrm>
              <a:custGeom>
                <a:avLst/>
                <a:gdLst>
                  <a:gd name="T0" fmla="*/ 0 w 3"/>
                  <a:gd name="T1" fmla="*/ 1 h 3"/>
                  <a:gd name="T2" fmla="*/ 2 w 3"/>
                  <a:gd name="T3" fmla="*/ 3 h 3"/>
                  <a:gd name="T4" fmla="*/ 0 w 3"/>
                  <a:gd name="T5" fmla="*/ 1 h 3"/>
                </a:gdLst>
                <a:ahLst/>
                <a:cxnLst>
                  <a:cxn ang="0">
                    <a:pos x="T0" y="T1"/>
                  </a:cxn>
                  <a:cxn ang="0">
                    <a:pos x="T2" y="T3"/>
                  </a:cxn>
                  <a:cxn ang="0">
                    <a:pos x="T4" y="T5"/>
                  </a:cxn>
                </a:cxnLst>
                <a:rect l="0" t="0" r="r" b="b"/>
                <a:pathLst>
                  <a:path w="3" h="3">
                    <a:moveTo>
                      <a:pt x="0" y="1"/>
                    </a:moveTo>
                    <a:cubicBezTo>
                      <a:pt x="0" y="2"/>
                      <a:pt x="1" y="3"/>
                      <a:pt x="2" y="3"/>
                    </a:cubicBezTo>
                    <a:cubicBezTo>
                      <a:pt x="3" y="2"/>
                      <a:pt x="1" y="0"/>
                      <a:pt x="0" y="1"/>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029" name="Freeform 4930"/>
              <p:cNvSpPr>
                <a:spLocks/>
              </p:cNvSpPr>
              <p:nvPr/>
            </p:nvSpPr>
            <p:spPr bwMode="auto">
              <a:xfrm>
                <a:off x="3917" y="3852"/>
                <a:ext cx="0" cy="1"/>
              </a:xfrm>
              <a:custGeom>
                <a:avLst/>
                <a:gdLst>
                  <a:gd name="T0" fmla="*/ 1 w 3"/>
                  <a:gd name="T1" fmla="*/ 0 h 2"/>
                  <a:gd name="T2" fmla="*/ 2 w 3"/>
                  <a:gd name="T3" fmla="*/ 2 h 2"/>
                  <a:gd name="T4" fmla="*/ 3 w 3"/>
                  <a:gd name="T5" fmla="*/ 1 h 2"/>
                  <a:gd name="T6" fmla="*/ 1 w 3"/>
                  <a:gd name="T7" fmla="*/ 0 h 2"/>
                </a:gdLst>
                <a:ahLst/>
                <a:cxnLst>
                  <a:cxn ang="0">
                    <a:pos x="T0" y="T1"/>
                  </a:cxn>
                  <a:cxn ang="0">
                    <a:pos x="T2" y="T3"/>
                  </a:cxn>
                  <a:cxn ang="0">
                    <a:pos x="T4" y="T5"/>
                  </a:cxn>
                  <a:cxn ang="0">
                    <a:pos x="T6" y="T7"/>
                  </a:cxn>
                </a:cxnLst>
                <a:rect l="0" t="0" r="r" b="b"/>
                <a:pathLst>
                  <a:path w="3" h="2">
                    <a:moveTo>
                      <a:pt x="1" y="0"/>
                    </a:moveTo>
                    <a:cubicBezTo>
                      <a:pt x="0" y="0"/>
                      <a:pt x="0" y="2"/>
                      <a:pt x="2" y="2"/>
                    </a:cubicBezTo>
                    <a:cubicBezTo>
                      <a:pt x="2" y="2"/>
                      <a:pt x="3" y="2"/>
                      <a:pt x="3" y="1"/>
                    </a:cubicBezTo>
                    <a:cubicBezTo>
                      <a:pt x="3" y="0"/>
                      <a:pt x="1" y="1"/>
                      <a:pt x="1" y="0"/>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030" name="Freeform 4931"/>
              <p:cNvSpPr>
                <a:spLocks/>
              </p:cNvSpPr>
              <p:nvPr/>
            </p:nvSpPr>
            <p:spPr bwMode="auto">
              <a:xfrm>
                <a:off x="4123" y="3755"/>
                <a:ext cx="2" cy="2"/>
              </a:xfrm>
              <a:custGeom>
                <a:avLst/>
                <a:gdLst>
                  <a:gd name="T0" fmla="*/ 13 w 16"/>
                  <a:gd name="T1" fmla="*/ 5 h 11"/>
                  <a:gd name="T2" fmla="*/ 8 w 16"/>
                  <a:gd name="T3" fmla="*/ 2 h 11"/>
                  <a:gd name="T4" fmla="*/ 11 w 16"/>
                  <a:gd name="T5" fmla="*/ 1 h 11"/>
                  <a:gd name="T6" fmla="*/ 7 w 16"/>
                  <a:gd name="T7" fmla="*/ 1 h 11"/>
                  <a:gd name="T8" fmla="*/ 8 w 16"/>
                  <a:gd name="T9" fmla="*/ 4 h 11"/>
                  <a:gd name="T10" fmla="*/ 5 w 16"/>
                  <a:gd name="T11" fmla="*/ 6 h 11"/>
                  <a:gd name="T12" fmla="*/ 4 w 16"/>
                  <a:gd name="T13" fmla="*/ 7 h 11"/>
                  <a:gd name="T14" fmla="*/ 1 w 16"/>
                  <a:gd name="T15" fmla="*/ 7 h 11"/>
                  <a:gd name="T16" fmla="*/ 1 w 16"/>
                  <a:gd name="T17" fmla="*/ 10 h 11"/>
                  <a:gd name="T18" fmla="*/ 4 w 16"/>
                  <a:gd name="T19" fmla="*/ 8 h 11"/>
                  <a:gd name="T20" fmla="*/ 5 w 16"/>
                  <a:gd name="T21" fmla="*/ 9 h 11"/>
                  <a:gd name="T22" fmla="*/ 7 w 16"/>
                  <a:gd name="T23" fmla="*/ 10 h 11"/>
                  <a:gd name="T24" fmla="*/ 7 w 16"/>
                  <a:gd name="T25" fmla="*/ 11 h 11"/>
                  <a:gd name="T26" fmla="*/ 11 w 16"/>
                  <a:gd name="T27" fmla="*/ 10 h 11"/>
                  <a:gd name="T28" fmla="*/ 15 w 16"/>
                  <a:gd name="T29" fmla="*/ 8 h 11"/>
                  <a:gd name="T30" fmla="*/ 13 w 16"/>
                  <a:gd name="T31" fmla="*/ 5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6" h="11">
                    <a:moveTo>
                      <a:pt x="13" y="5"/>
                    </a:moveTo>
                    <a:cubicBezTo>
                      <a:pt x="12" y="5"/>
                      <a:pt x="8" y="3"/>
                      <a:pt x="8" y="2"/>
                    </a:cubicBezTo>
                    <a:cubicBezTo>
                      <a:pt x="9" y="2"/>
                      <a:pt x="12" y="2"/>
                      <a:pt x="11" y="1"/>
                    </a:cubicBezTo>
                    <a:cubicBezTo>
                      <a:pt x="10" y="0"/>
                      <a:pt x="8" y="1"/>
                      <a:pt x="7" y="1"/>
                    </a:cubicBezTo>
                    <a:cubicBezTo>
                      <a:pt x="7" y="3"/>
                      <a:pt x="9" y="3"/>
                      <a:pt x="8" y="4"/>
                    </a:cubicBezTo>
                    <a:cubicBezTo>
                      <a:pt x="8" y="5"/>
                      <a:pt x="6" y="5"/>
                      <a:pt x="5" y="6"/>
                    </a:cubicBezTo>
                    <a:cubicBezTo>
                      <a:pt x="4" y="7"/>
                      <a:pt x="6" y="7"/>
                      <a:pt x="4" y="7"/>
                    </a:cubicBezTo>
                    <a:cubicBezTo>
                      <a:pt x="3" y="7"/>
                      <a:pt x="2" y="6"/>
                      <a:pt x="1" y="7"/>
                    </a:cubicBezTo>
                    <a:cubicBezTo>
                      <a:pt x="0" y="7"/>
                      <a:pt x="0" y="9"/>
                      <a:pt x="1" y="10"/>
                    </a:cubicBezTo>
                    <a:cubicBezTo>
                      <a:pt x="2" y="10"/>
                      <a:pt x="3" y="8"/>
                      <a:pt x="4" y="8"/>
                    </a:cubicBezTo>
                    <a:cubicBezTo>
                      <a:pt x="5" y="9"/>
                      <a:pt x="5" y="9"/>
                      <a:pt x="5" y="9"/>
                    </a:cubicBezTo>
                    <a:cubicBezTo>
                      <a:pt x="6" y="10"/>
                      <a:pt x="6" y="10"/>
                      <a:pt x="7" y="10"/>
                    </a:cubicBezTo>
                    <a:cubicBezTo>
                      <a:pt x="7" y="10"/>
                      <a:pt x="7" y="11"/>
                      <a:pt x="7" y="11"/>
                    </a:cubicBezTo>
                    <a:cubicBezTo>
                      <a:pt x="8" y="11"/>
                      <a:pt x="10" y="10"/>
                      <a:pt x="11" y="10"/>
                    </a:cubicBezTo>
                    <a:cubicBezTo>
                      <a:pt x="12" y="9"/>
                      <a:pt x="14" y="9"/>
                      <a:pt x="15" y="8"/>
                    </a:cubicBezTo>
                    <a:cubicBezTo>
                      <a:pt x="16" y="7"/>
                      <a:pt x="14" y="6"/>
                      <a:pt x="13" y="5"/>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031" name="Freeform 4932"/>
              <p:cNvSpPr>
                <a:spLocks/>
              </p:cNvSpPr>
              <p:nvPr/>
            </p:nvSpPr>
            <p:spPr bwMode="auto">
              <a:xfrm>
                <a:off x="4125" y="3752"/>
                <a:ext cx="1" cy="4"/>
              </a:xfrm>
              <a:custGeom>
                <a:avLst/>
                <a:gdLst>
                  <a:gd name="T0" fmla="*/ 13 w 14"/>
                  <a:gd name="T1" fmla="*/ 0 h 25"/>
                  <a:gd name="T2" fmla="*/ 11 w 14"/>
                  <a:gd name="T3" fmla="*/ 1 h 25"/>
                  <a:gd name="T4" fmla="*/ 10 w 14"/>
                  <a:gd name="T5" fmla="*/ 1 h 25"/>
                  <a:gd name="T6" fmla="*/ 7 w 14"/>
                  <a:gd name="T7" fmla="*/ 3 h 25"/>
                  <a:gd name="T8" fmla="*/ 8 w 14"/>
                  <a:gd name="T9" fmla="*/ 5 h 25"/>
                  <a:gd name="T10" fmla="*/ 7 w 14"/>
                  <a:gd name="T11" fmla="*/ 6 h 25"/>
                  <a:gd name="T12" fmla="*/ 6 w 14"/>
                  <a:gd name="T13" fmla="*/ 9 h 25"/>
                  <a:gd name="T14" fmla="*/ 6 w 14"/>
                  <a:gd name="T15" fmla="*/ 7 h 25"/>
                  <a:gd name="T16" fmla="*/ 8 w 14"/>
                  <a:gd name="T17" fmla="*/ 7 h 25"/>
                  <a:gd name="T18" fmla="*/ 8 w 14"/>
                  <a:gd name="T19" fmla="*/ 10 h 25"/>
                  <a:gd name="T20" fmla="*/ 7 w 14"/>
                  <a:gd name="T21" fmla="*/ 13 h 25"/>
                  <a:gd name="T22" fmla="*/ 6 w 14"/>
                  <a:gd name="T23" fmla="*/ 16 h 25"/>
                  <a:gd name="T24" fmla="*/ 5 w 14"/>
                  <a:gd name="T25" fmla="*/ 13 h 25"/>
                  <a:gd name="T26" fmla="*/ 3 w 14"/>
                  <a:gd name="T27" fmla="*/ 14 h 25"/>
                  <a:gd name="T28" fmla="*/ 2 w 14"/>
                  <a:gd name="T29" fmla="*/ 16 h 25"/>
                  <a:gd name="T30" fmla="*/ 0 w 14"/>
                  <a:gd name="T31" fmla="*/ 17 h 25"/>
                  <a:gd name="T32" fmla="*/ 1 w 14"/>
                  <a:gd name="T33" fmla="*/ 19 h 25"/>
                  <a:gd name="T34" fmla="*/ 2 w 14"/>
                  <a:gd name="T35" fmla="*/ 19 h 25"/>
                  <a:gd name="T36" fmla="*/ 3 w 14"/>
                  <a:gd name="T37" fmla="*/ 20 h 25"/>
                  <a:gd name="T38" fmla="*/ 5 w 14"/>
                  <a:gd name="T39" fmla="*/ 21 h 25"/>
                  <a:gd name="T40" fmla="*/ 6 w 14"/>
                  <a:gd name="T41" fmla="*/ 22 h 25"/>
                  <a:gd name="T42" fmla="*/ 3 w 14"/>
                  <a:gd name="T43" fmla="*/ 22 h 25"/>
                  <a:gd name="T44" fmla="*/ 1 w 14"/>
                  <a:gd name="T45" fmla="*/ 22 h 25"/>
                  <a:gd name="T46" fmla="*/ 4 w 14"/>
                  <a:gd name="T47" fmla="*/ 22 h 25"/>
                  <a:gd name="T48" fmla="*/ 5 w 14"/>
                  <a:gd name="T49" fmla="*/ 25 h 25"/>
                  <a:gd name="T50" fmla="*/ 8 w 14"/>
                  <a:gd name="T51" fmla="*/ 23 h 25"/>
                  <a:gd name="T52" fmla="*/ 9 w 14"/>
                  <a:gd name="T53" fmla="*/ 21 h 25"/>
                  <a:gd name="T54" fmla="*/ 7 w 14"/>
                  <a:gd name="T55" fmla="*/ 21 h 25"/>
                  <a:gd name="T56" fmla="*/ 9 w 14"/>
                  <a:gd name="T57" fmla="*/ 21 h 25"/>
                  <a:gd name="T58" fmla="*/ 11 w 14"/>
                  <a:gd name="T59" fmla="*/ 21 h 25"/>
                  <a:gd name="T60" fmla="*/ 10 w 14"/>
                  <a:gd name="T61" fmla="*/ 17 h 25"/>
                  <a:gd name="T62" fmla="*/ 11 w 14"/>
                  <a:gd name="T63" fmla="*/ 13 h 25"/>
                  <a:gd name="T64" fmla="*/ 11 w 14"/>
                  <a:gd name="T65" fmla="*/ 12 h 25"/>
                  <a:gd name="T66" fmla="*/ 12 w 14"/>
                  <a:gd name="T67" fmla="*/ 11 h 25"/>
                  <a:gd name="T68" fmla="*/ 13 w 14"/>
                  <a:gd name="T69" fmla="*/ 8 h 25"/>
                  <a:gd name="T70" fmla="*/ 13 w 14"/>
                  <a:gd name="T71" fmla="*/ 6 h 25"/>
                  <a:gd name="T72" fmla="*/ 14 w 14"/>
                  <a:gd name="T73" fmla="*/ 3 h 25"/>
                  <a:gd name="T74" fmla="*/ 14 w 14"/>
                  <a:gd name="T75" fmla="*/ 1 h 25"/>
                  <a:gd name="T76" fmla="*/ 13 w 14"/>
                  <a:gd name="T77"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4" h="25">
                    <a:moveTo>
                      <a:pt x="13" y="0"/>
                    </a:moveTo>
                    <a:cubicBezTo>
                      <a:pt x="12" y="0"/>
                      <a:pt x="12" y="0"/>
                      <a:pt x="11" y="1"/>
                    </a:cubicBezTo>
                    <a:cubicBezTo>
                      <a:pt x="11" y="1"/>
                      <a:pt x="10" y="1"/>
                      <a:pt x="10" y="1"/>
                    </a:cubicBezTo>
                    <a:cubicBezTo>
                      <a:pt x="9" y="1"/>
                      <a:pt x="7" y="2"/>
                      <a:pt x="7" y="3"/>
                    </a:cubicBezTo>
                    <a:cubicBezTo>
                      <a:pt x="8" y="4"/>
                      <a:pt x="8" y="4"/>
                      <a:pt x="8" y="5"/>
                    </a:cubicBezTo>
                    <a:cubicBezTo>
                      <a:pt x="8" y="6"/>
                      <a:pt x="8" y="6"/>
                      <a:pt x="7" y="6"/>
                    </a:cubicBezTo>
                    <a:cubicBezTo>
                      <a:pt x="6" y="7"/>
                      <a:pt x="6" y="8"/>
                      <a:pt x="6" y="9"/>
                    </a:cubicBezTo>
                    <a:cubicBezTo>
                      <a:pt x="7" y="9"/>
                      <a:pt x="6" y="8"/>
                      <a:pt x="6" y="7"/>
                    </a:cubicBezTo>
                    <a:cubicBezTo>
                      <a:pt x="7" y="6"/>
                      <a:pt x="8" y="7"/>
                      <a:pt x="8" y="7"/>
                    </a:cubicBezTo>
                    <a:cubicBezTo>
                      <a:pt x="8" y="8"/>
                      <a:pt x="8" y="9"/>
                      <a:pt x="8" y="10"/>
                    </a:cubicBezTo>
                    <a:cubicBezTo>
                      <a:pt x="8" y="11"/>
                      <a:pt x="7" y="12"/>
                      <a:pt x="7" y="13"/>
                    </a:cubicBezTo>
                    <a:cubicBezTo>
                      <a:pt x="7" y="14"/>
                      <a:pt x="8" y="16"/>
                      <a:pt x="6" y="16"/>
                    </a:cubicBezTo>
                    <a:cubicBezTo>
                      <a:pt x="4" y="17"/>
                      <a:pt x="5" y="14"/>
                      <a:pt x="5" y="13"/>
                    </a:cubicBezTo>
                    <a:cubicBezTo>
                      <a:pt x="4" y="13"/>
                      <a:pt x="4" y="14"/>
                      <a:pt x="3" y="14"/>
                    </a:cubicBezTo>
                    <a:cubicBezTo>
                      <a:pt x="3" y="15"/>
                      <a:pt x="3" y="16"/>
                      <a:pt x="2" y="16"/>
                    </a:cubicBezTo>
                    <a:cubicBezTo>
                      <a:pt x="1" y="16"/>
                      <a:pt x="1" y="16"/>
                      <a:pt x="0" y="17"/>
                    </a:cubicBezTo>
                    <a:cubicBezTo>
                      <a:pt x="0" y="17"/>
                      <a:pt x="0" y="19"/>
                      <a:pt x="1" y="19"/>
                    </a:cubicBezTo>
                    <a:cubicBezTo>
                      <a:pt x="1" y="19"/>
                      <a:pt x="2" y="19"/>
                      <a:pt x="2" y="19"/>
                    </a:cubicBezTo>
                    <a:cubicBezTo>
                      <a:pt x="3" y="19"/>
                      <a:pt x="3" y="20"/>
                      <a:pt x="3" y="20"/>
                    </a:cubicBezTo>
                    <a:cubicBezTo>
                      <a:pt x="4" y="20"/>
                      <a:pt x="5" y="20"/>
                      <a:pt x="5" y="21"/>
                    </a:cubicBezTo>
                    <a:cubicBezTo>
                      <a:pt x="6" y="21"/>
                      <a:pt x="7" y="22"/>
                      <a:pt x="6" y="22"/>
                    </a:cubicBezTo>
                    <a:cubicBezTo>
                      <a:pt x="5" y="22"/>
                      <a:pt x="4" y="22"/>
                      <a:pt x="3" y="22"/>
                    </a:cubicBezTo>
                    <a:cubicBezTo>
                      <a:pt x="3" y="21"/>
                      <a:pt x="1" y="21"/>
                      <a:pt x="1" y="22"/>
                    </a:cubicBezTo>
                    <a:cubicBezTo>
                      <a:pt x="2" y="22"/>
                      <a:pt x="3" y="22"/>
                      <a:pt x="4" y="22"/>
                    </a:cubicBezTo>
                    <a:cubicBezTo>
                      <a:pt x="5" y="23"/>
                      <a:pt x="5" y="23"/>
                      <a:pt x="5" y="25"/>
                    </a:cubicBezTo>
                    <a:cubicBezTo>
                      <a:pt x="6" y="25"/>
                      <a:pt x="7" y="24"/>
                      <a:pt x="8" y="23"/>
                    </a:cubicBezTo>
                    <a:cubicBezTo>
                      <a:pt x="9" y="22"/>
                      <a:pt x="9" y="23"/>
                      <a:pt x="9" y="21"/>
                    </a:cubicBezTo>
                    <a:cubicBezTo>
                      <a:pt x="9" y="21"/>
                      <a:pt x="6" y="22"/>
                      <a:pt x="7" y="21"/>
                    </a:cubicBezTo>
                    <a:cubicBezTo>
                      <a:pt x="8" y="20"/>
                      <a:pt x="9" y="21"/>
                      <a:pt x="9" y="21"/>
                    </a:cubicBezTo>
                    <a:cubicBezTo>
                      <a:pt x="10" y="21"/>
                      <a:pt x="10" y="21"/>
                      <a:pt x="11" y="21"/>
                    </a:cubicBezTo>
                    <a:cubicBezTo>
                      <a:pt x="11" y="19"/>
                      <a:pt x="10" y="18"/>
                      <a:pt x="10" y="17"/>
                    </a:cubicBezTo>
                    <a:cubicBezTo>
                      <a:pt x="10" y="16"/>
                      <a:pt x="11" y="15"/>
                      <a:pt x="11" y="13"/>
                    </a:cubicBezTo>
                    <a:cubicBezTo>
                      <a:pt x="11" y="13"/>
                      <a:pt x="11" y="13"/>
                      <a:pt x="11" y="12"/>
                    </a:cubicBezTo>
                    <a:cubicBezTo>
                      <a:pt x="11" y="12"/>
                      <a:pt x="12" y="11"/>
                      <a:pt x="12" y="11"/>
                    </a:cubicBezTo>
                    <a:cubicBezTo>
                      <a:pt x="13" y="10"/>
                      <a:pt x="12" y="9"/>
                      <a:pt x="13" y="8"/>
                    </a:cubicBezTo>
                    <a:cubicBezTo>
                      <a:pt x="13" y="8"/>
                      <a:pt x="13" y="7"/>
                      <a:pt x="13" y="6"/>
                    </a:cubicBezTo>
                    <a:cubicBezTo>
                      <a:pt x="13" y="5"/>
                      <a:pt x="13" y="4"/>
                      <a:pt x="14" y="3"/>
                    </a:cubicBezTo>
                    <a:cubicBezTo>
                      <a:pt x="14" y="2"/>
                      <a:pt x="14" y="2"/>
                      <a:pt x="14" y="1"/>
                    </a:cubicBezTo>
                    <a:cubicBezTo>
                      <a:pt x="14" y="1"/>
                      <a:pt x="13" y="0"/>
                      <a:pt x="13" y="0"/>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032" name="Freeform 4933"/>
              <p:cNvSpPr>
                <a:spLocks/>
              </p:cNvSpPr>
              <p:nvPr/>
            </p:nvSpPr>
            <p:spPr bwMode="auto">
              <a:xfrm>
                <a:off x="4125" y="3752"/>
                <a:ext cx="0" cy="2"/>
              </a:xfrm>
              <a:custGeom>
                <a:avLst/>
                <a:gdLst>
                  <a:gd name="T0" fmla="*/ 0 w 5"/>
                  <a:gd name="T1" fmla="*/ 7 h 11"/>
                  <a:gd name="T2" fmla="*/ 0 w 5"/>
                  <a:gd name="T3" fmla="*/ 8 h 11"/>
                  <a:gd name="T4" fmla="*/ 0 w 5"/>
                  <a:gd name="T5" fmla="*/ 9 h 11"/>
                  <a:gd name="T6" fmla="*/ 2 w 5"/>
                  <a:gd name="T7" fmla="*/ 10 h 11"/>
                  <a:gd name="T8" fmla="*/ 2 w 5"/>
                  <a:gd name="T9" fmla="*/ 10 h 11"/>
                  <a:gd name="T10" fmla="*/ 3 w 5"/>
                  <a:gd name="T11" fmla="*/ 11 h 11"/>
                  <a:gd name="T12" fmla="*/ 3 w 5"/>
                  <a:gd name="T13" fmla="*/ 9 h 11"/>
                  <a:gd name="T14" fmla="*/ 4 w 5"/>
                  <a:gd name="T15" fmla="*/ 5 h 11"/>
                  <a:gd name="T16" fmla="*/ 5 w 5"/>
                  <a:gd name="T17" fmla="*/ 2 h 11"/>
                  <a:gd name="T18" fmla="*/ 5 w 5"/>
                  <a:gd name="T19" fmla="*/ 0 h 11"/>
                  <a:gd name="T20" fmla="*/ 1 w 5"/>
                  <a:gd name="T21" fmla="*/ 2 h 11"/>
                  <a:gd name="T22" fmla="*/ 0 w 5"/>
                  <a:gd name="T23" fmla="*/ 7 h 11"/>
                  <a:gd name="T24" fmla="*/ 0 w 5"/>
                  <a:gd name="T25" fmla="*/ 7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11">
                    <a:moveTo>
                      <a:pt x="0" y="7"/>
                    </a:moveTo>
                    <a:cubicBezTo>
                      <a:pt x="0" y="8"/>
                      <a:pt x="0" y="8"/>
                      <a:pt x="0" y="8"/>
                    </a:cubicBezTo>
                    <a:cubicBezTo>
                      <a:pt x="0" y="8"/>
                      <a:pt x="0" y="9"/>
                      <a:pt x="0" y="9"/>
                    </a:cubicBezTo>
                    <a:cubicBezTo>
                      <a:pt x="1" y="9"/>
                      <a:pt x="1" y="9"/>
                      <a:pt x="2" y="10"/>
                    </a:cubicBezTo>
                    <a:cubicBezTo>
                      <a:pt x="2" y="10"/>
                      <a:pt x="2" y="10"/>
                      <a:pt x="2" y="10"/>
                    </a:cubicBezTo>
                    <a:cubicBezTo>
                      <a:pt x="2" y="11"/>
                      <a:pt x="2" y="11"/>
                      <a:pt x="3" y="11"/>
                    </a:cubicBezTo>
                    <a:cubicBezTo>
                      <a:pt x="3" y="11"/>
                      <a:pt x="3" y="9"/>
                      <a:pt x="3" y="9"/>
                    </a:cubicBezTo>
                    <a:cubicBezTo>
                      <a:pt x="3" y="7"/>
                      <a:pt x="4" y="6"/>
                      <a:pt x="4" y="5"/>
                    </a:cubicBezTo>
                    <a:cubicBezTo>
                      <a:pt x="5" y="4"/>
                      <a:pt x="5" y="3"/>
                      <a:pt x="5" y="2"/>
                    </a:cubicBezTo>
                    <a:cubicBezTo>
                      <a:pt x="5" y="1"/>
                      <a:pt x="5" y="0"/>
                      <a:pt x="5" y="0"/>
                    </a:cubicBezTo>
                    <a:cubicBezTo>
                      <a:pt x="3" y="0"/>
                      <a:pt x="2" y="1"/>
                      <a:pt x="1" y="2"/>
                    </a:cubicBezTo>
                    <a:cubicBezTo>
                      <a:pt x="0" y="4"/>
                      <a:pt x="0" y="5"/>
                      <a:pt x="0" y="7"/>
                    </a:cubicBezTo>
                    <a:cubicBezTo>
                      <a:pt x="0" y="7"/>
                      <a:pt x="0" y="7"/>
                      <a:pt x="0" y="7"/>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033" name="Freeform 4934"/>
              <p:cNvSpPr>
                <a:spLocks/>
              </p:cNvSpPr>
              <p:nvPr/>
            </p:nvSpPr>
            <p:spPr bwMode="auto">
              <a:xfrm>
                <a:off x="4125" y="3752"/>
                <a:ext cx="1" cy="0"/>
              </a:xfrm>
              <a:custGeom>
                <a:avLst/>
                <a:gdLst>
                  <a:gd name="T0" fmla="*/ 1 w 5"/>
                  <a:gd name="T1" fmla="*/ 0 h 3"/>
                  <a:gd name="T2" fmla="*/ 0 w 5"/>
                  <a:gd name="T3" fmla="*/ 1 h 3"/>
                  <a:gd name="T4" fmla="*/ 3 w 5"/>
                  <a:gd name="T5" fmla="*/ 3 h 3"/>
                  <a:gd name="T6" fmla="*/ 5 w 5"/>
                  <a:gd name="T7" fmla="*/ 1 h 3"/>
                  <a:gd name="T8" fmla="*/ 3 w 5"/>
                  <a:gd name="T9" fmla="*/ 0 h 3"/>
                  <a:gd name="T10" fmla="*/ 1 w 5"/>
                  <a:gd name="T11" fmla="*/ 0 h 3"/>
                </a:gdLst>
                <a:ahLst/>
                <a:cxnLst>
                  <a:cxn ang="0">
                    <a:pos x="T0" y="T1"/>
                  </a:cxn>
                  <a:cxn ang="0">
                    <a:pos x="T2" y="T3"/>
                  </a:cxn>
                  <a:cxn ang="0">
                    <a:pos x="T4" y="T5"/>
                  </a:cxn>
                  <a:cxn ang="0">
                    <a:pos x="T6" y="T7"/>
                  </a:cxn>
                  <a:cxn ang="0">
                    <a:pos x="T8" y="T9"/>
                  </a:cxn>
                  <a:cxn ang="0">
                    <a:pos x="T10" y="T11"/>
                  </a:cxn>
                </a:cxnLst>
                <a:rect l="0" t="0" r="r" b="b"/>
                <a:pathLst>
                  <a:path w="5" h="3">
                    <a:moveTo>
                      <a:pt x="1" y="0"/>
                    </a:moveTo>
                    <a:cubicBezTo>
                      <a:pt x="1" y="0"/>
                      <a:pt x="0" y="1"/>
                      <a:pt x="0" y="1"/>
                    </a:cubicBezTo>
                    <a:cubicBezTo>
                      <a:pt x="1" y="1"/>
                      <a:pt x="2" y="3"/>
                      <a:pt x="3" y="3"/>
                    </a:cubicBezTo>
                    <a:cubicBezTo>
                      <a:pt x="4" y="3"/>
                      <a:pt x="5" y="2"/>
                      <a:pt x="5" y="1"/>
                    </a:cubicBezTo>
                    <a:cubicBezTo>
                      <a:pt x="5" y="0"/>
                      <a:pt x="4" y="0"/>
                      <a:pt x="3" y="0"/>
                    </a:cubicBezTo>
                    <a:cubicBezTo>
                      <a:pt x="3" y="0"/>
                      <a:pt x="2" y="0"/>
                      <a:pt x="1" y="0"/>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034" name="Freeform 4935"/>
              <p:cNvSpPr>
                <a:spLocks/>
              </p:cNvSpPr>
              <p:nvPr/>
            </p:nvSpPr>
            <p:spPr bwMode="auto">
              <a:xfrm>
                <a:off x="4125" y="3752"/>
                <a:ext cx="1" cy="0"/>
              </a:xfrm>
              <a:custGeom>
                <a:avLst/>
                <a:gdLst>
                  <a:gd name="T0" fmla="*/ 1 w 5"/>
                  <a:gd name="T1" fmla="*/ 2 h 6"/>
                  <a:gd name="T2" fmla="*/ 1 w 5"/>
                  <a:gd name="T3" fmla="*/ 3 h 6"/>
                  <a:gd name="T4" fmla="*/ 0 w 5"/>
                  <a:gd name="T5" fmla="*/ 3 h 6"/>
                  <a:gd name="T6" fmla="*/ 0 w 5"/>
                  <a:gd name="T7" fmla="*/ 4 h 6"/>
                  <a:gd name="T8" fmla="*/ 2 w 5"/>
                  <a:gd name="T9" fmla="*/ 3 h 6"/>
                  <a:gd name="T10" fmla="*/ 4 w 5"/>
                  <a:gd name="T11" fmla="*/ 1 h 6"/>
                  <a:gd name="T12" fmla="*/ 1 w 5"/>
                  <a:gd name="T13" fmla="*/ 2 h 6"/>
                </a:gdLst>
                <a:ahLst/>
                <a:cxnLst>
                  <a:cxn ang="0">
                    <a:pos x="T0" y="T1"/>
                  </a:cxn>
                  <a:cxn ang="0">
                    <a:pos x="T2" y="T3"/>
                  </a:cxn>
                  <a:cxn ang="0">
                    <a:pos x="T4" y="T5"/>
                  </a:cxn>
                  <a:cxn ang="0">
                    <a:pos x="T6" y="T7"/>
                  </a:cxn>
                  <a:cxn ang="0">
                    <a:pos x="T8" y="T9"/>
                  </a:cxn>
                  <a:cxn ang="0">
                    <a:pos x="T10" y="T11"/>
                  </a:cxn>
                  <a:cxn ang="0">
                    <a:pos x="T12" y="T13"/>
                  </a:cxn>
                </a:cxnLst>
                <a:rect l="0" t="0" r="r" b="b"/>
                <a:pathLst>
                  <a:path w="5" h="6">
                    <a:moveTo>
                      <a:pt x="1" y="2"/>
                    </a:moveTo>
                    <a:cubicBezTo>
                      <a:pt x="1" y="2"/>
                      <a:pt x="1" y="3"/>
                      <a:pt x="1" y="3"/>
                    </a:cubicBezTo>
                    <a:cubicBezTo>
                      <a:pt x="1" y="3"/>
                      <a:pt x="0" y="3"/>
                      <a:pt x="0" y="3"/>
                    </a:cubicBezTo>
                    <a:cubicBezTo>
                      <a:pt x="0" y="4"/>
                      <a:pt x="0" y="4"/>
                      <a:pt x="0" y="4"/>
                    </a:cubicBezTo>
                    <a:cubicBezTo>
                      <a:pt x="0" y="6"/>
                      <a:pt x="2" y="4"/>
                      <a:pt x="2" y="3"/>
                    </a:cubicBezTo>
                    <a:cubicBezTo>
                      <a:pt x="3" y="3"/>
                      <a:pt x="5" y="2"/>
                      <a:pt x="4" y="1"/>
                    </a:cubicBezTo>
                    <a:cubicBezTo>
                      <a:pt x="3" y="0"/>
                      <a:pt x="1" y="1"/>
                      <a:pt x="1" y="2"/>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035" name="Freeform 4936"/>
              <p:cNvSpPr>
                <a:spLocks/>
              </p:cNvSpPr>
              <p:nvPr/>
            </p:nvSpPr>
            <p:spPr bwMode="auto">
              <a:xfrm>
                <a:off x="4120" y="3753"/>
                <a:ext cx="1" cy="1"/>
              </a:xfrm>
              <a:custGeom>
                <a:avLst/>
                <a:gdLst>
                  <a:gd name="T0" fmla="*/ 0 w 6"/>
                  <a:gd name="T1" fmla="*/ 7 h 7"/>
                  <a:gd name="T2" fmla="*/ 1 w 6"/>
                  <a:gd name="T3" fmla="*/ 7 h 7"/>
                  <a:gd name="T4" fmla="*/ 3 w 6"/>
                  <a:gd name="T5" fmla="*/ 7 h 7"/>
                  <a:gd name="T6" fmla="*/ 5 w 6"/>
                  <a:gd name="T7" fmla="*/ 5 h 7"/>
                  <a:gd name="T8" fmla="*/ 5 w 6"/>
                  <a:gd name="T9" fmla="*/ 4 h 7"/>
                  <a:gd name="T10" fmla="*/ 6 w 6"/>
                  <a:gd name="T11" fmla="*/ 3 h 7"/>
                  <a:gd name="T12" fmla="*/ 5 w 6"/>
                  <a:gd name="T13" fmla="*/ 0 h 7"/>
                  <a:gd name="T14" fmla="*/ 4 w 6"/>
                  <a:gd name="T15" fmla="*/ 1 h 7"/>
                  <a:gd name="T16" fmla="*/ 3 w 6"/>
                  <a:gd name="T17" fmla="*/ 2 h 7"/>
                  <a:gd name="T18" fmla="*/ 2 w 6"/>
                  <a:gd name="T19" fmla="*/ 4 h 7"/>
                  <a:gd name="T20" fmla="*/ 2 w 6"/>
                  <a:gd name="T21" fmla="*/ 6 h 7"/>
                  <a:gd name="T22" fmla="*/ 0 w 6"/>
                  <a:gd name="T23" fmla="*/ 6 h 7"/>
                  <a:gd name="T24" fmla="*/ 0 w 6"/>
                  <a:gd name="T25"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7">
                    <a:moveTo>
                      <a:pt x="0" y="7"/>
                    </a:moveTo>
                    <a:cubicBezTo>
                      <a:pt x="1" y="7"/>
                      <a:pt x="1" y="7"/>
                      <a:pt x="1" y="7"/>
                    </a:cubicBezTo>
                    <a:cubicBezTo>
                      <a:pt x="2" y="7"/>
                      <a:pt x="2" y="7"/>
                      <a:pt x="3" y="7"/>
                    </a:cubicBezTo>
                    <a:cubicBezTo>
                      <a:pt x="4" y="7"/>
                      <a:pt x="5" y="6"/>
                      <a:pt x="5" y="5"/>
                    </a:cubicBezTo>
                    <a:cubicBezTo>
                      <a:pt x="5" y="5"/>
                      <a:pt x="5" y="4"/>
                      <a:pt x="5" y="4"/>
                    </a:cubicBezTo>
                    <a:cubicBezTo>
                      <a:pt x="6" y="3"/>
                      <a:pt x="6" y="3"/>
                      <a:pt x="6" y="3"/>
                    </a:cubicBezTo>
                    <a:cubicBezTo>
                      <a:pt x="6" y="3"/>
                      <a:pt x="6" y="0"/>
                      <a:pt x="5" y="0"/>
                    </a:cubicBezTo>
                    <a:cubicBezTo>
                      <a:pt x="5" y="1"/>
                      <a:pt x="5" y="1"/>
                      <a:pt x="4" y="1"/>
                    </a:cubicBezTo>
                    <a:cubicBezTo>
                      <a:pt x="3" y="2"/>
                      <a:pt x="3" y="2"/>
                      <a:pt x="3" y="2"/>
                    </a:cubicBezTo>
                    <a:cubicBezTo>
                      <a:pt x="3" y="2"/>
                      <a:pt x="2" y="4"/>
                      <a:pt x="2" y="4"/>
                    </a:cubicBezTo>
                    <a:cubicBezTo>
                      <a:pt x="3" y="4"/>
                      <a:pt x="3" y="5"/>
                      <a:pt x="2" y="6"/>
                    </a:cubicBezTo>
                    <a:cubicBezTo>
                      <a:pt x="2" y="6"/>
                      <a:pt x="1" y="6"/>
                      <a:pt x="0" y="6"/>
                    </a:cubicBezTo>
                    <a:cubicBezTo>
                      <a:pt x="0" y="6"/>
                      <a:pt x="0" y="7"/>
                      <a:pt x="0" y="7"/>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036" name="Freeform 4937"/>
              <p:cNvSpPr>
                <a:spLocks/>
              </p:cNvSpPr>
              <p:nvPr/>
            </p:nvSpPr>
            <p:spPr bwMode="auto">
              <a:xfrm>
                <a:off x="4120" y="3751"/>
                <a:ext cx="0" cy="1"/>
              </a:xfrm>
              <a:custGeom>
                <a:avLst/>
                <a:gdLst>
                  <a:gd name="T0" fmla="*/ 1 w 2"/>
                  <a:gd name="T1" fmla="*/ 0 h 2"/>
                  <a:gd name="T2" fmla="*/ 0 w 2"/>
                  <a:gd name="T3" fmla="*/ 1 h 2"/>
                  <a:gd name="T4" fmla="*/ 2 w 2"/>
                  <a:gd name="T5" fmla="*/ 1 h 2"/>
                  <a:gd name="T6" fmla="*/ 1 w 2"/>
                  <a:gd name="T7" fmla="*/ 0 h 2"/>
                </a:gdLst>
                <a:ahLst/>
                <a:cxnLst>
                  <a:cxn ang="0">
                    <a:pos x="T0" y="T1"/>
                  </a:cxn>
                  <a:cxn ang="0">
                    <a:pos x="T2" y="T3"/>
                  </a:cxn>
                  <a:cxn ang="0">
                    <a:pos x="T4" y="T5"/>
                  </a:cxn>
                  <a:cxn ang="0">
                    <a:pos x="T6" y="T7"/>
                  </a:cxn>
                </a:cxnLst>
                <a:rect l="0" t="0" r="r" b="b"/>
                <a:pathLst>
                  <a:path w="2" h="2">
                    <a:moveTo>
                      <a:pt x="1" y="0"/>
                    </a:moveTo>
                    <a:cubicBezTo>
                      <a:pt x="0" y="0"/>
                      <a:pt x="0" y="1"/>
                      <a:pt x="0" y="1"/>
                    </a:cubicBezTo>
                    <a:cubicBezTo>
                      <a:pt x="1" y="1"/>
                      <a:pt x="1" y="2"/>
                      <a:pt x="2" y="1"/>
                    </a:cubicBezTo>
                    <a:cubicBezTo>
                      <a:pt x="2" y="0"/>
                      <a:pt x="1" y="0"/>
                      <a:pt x="1" y="0"/>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037" name="Freeform 4938"/>
              <p:cNvSpPr>
                <a:spLocks/>
              </p:cNvSpPr>
              <p:nvPr/>
            </p:nvSpPr>
            <p:spPr bwMode="auto">
              <a:xfrm>
                <a:off x="4126" y="3741"/>
                <a:ext cx="3" cy="11"/>
              </a:xfrm>
              <a:custGeom>
                <a:avLst/>
                <a:gdLst>
                  <a:gd name="T0" fmla="*/ 18 w 21"/>
                  <a:gd name="T1" fmla="*/ 0 h 81"/>
                  <a:gd name="T2" fmla="*/ 17 w 21"/>
                  <a:gd name="T3" fmla="*/ 1 h 81"/>
                  <a:gd name="T4" fmla="*/ 18 w 21"/>
                  <a:gd name="T5" fmla="*/ 5 h 81"/>
                  <a:gd name="T6" fmla="*/ 17 w 21"/>
                  <a:gd name="T7" fmla="*/ 10 h 81"/>
                  <a:gd name="T8" fmla="*/ 16 w 21"/>
                  <a:gd name="T9" fmla="*/ 18 h 81"/>
                  <a:gd name="T10" fmla="*/ 15 w 21"/>
                  <a:gd name="T11" fmla="*/ 23 h 81"/>
                  <a:gd name="T12" fmla="*/ 15 w 21"/>
                  <a:gd name="T13" fmla="*/ 25 h 81"/>
                  <a:gd name="T14" fmla="*/ 13 w 21"/>
                  <a:gd name="T15" fmla="*/ 37 h 81"/>
                  <a:gd name="T16" fmla="*/ 11 w 21"/>
                  <a:gd name="T17" fmla="*/ 40 h 81"/>
                  <a:gd name="T18" fmla="*/ 12 w 21"/>
                  <a:gd name="T19" fmla="*/ 42 h 81"/>
                  <a:gd name="T20" fmla="*/ 11 w 21"/>
                  <a:gd name="T21" fmla="*/ 43 h 81"/>
                  <a:gd name="T22" fmla="*/ 10 w 21"/>
                  <a:gd name="T23" fmla="*/ 44 h 81"/>
                  <a:gd name="T24" fmla="*/ 10 w 21"/>
                  <a:gd name="T25" fmla="*/ 48 h 81"/>
                  <a:gd name="T26" fmla="*/ 9 w 21"/>
                  <a:gd name="T27" fmla="*/ 52 h 81"/>
                  <a:gd name="T28" fmla="*/ 10 w 21"/>
                  <a:gd name="T29" fmla="*/ 54 h 81"/>
                  <a:gd name="T30" fmla="*/ 10 w 21"/>
                  <a:gd name="T31" fmla="*/ 56 h 81"/>
                  <a:gd name="T32" fmla="*/ 10 w 21"/>
                  <a:gd name="T33" fmla="*/ 58 h 81"/>
                  <a:gd name="T34" fmla="*/ 9 w 21"/>
                  <a:gd name="T35" fmla="*/ 60 h 81"/>
                  <a:gd name="T36" fmla="*/ 8 w 21"/>
                  <a:gd name="T37" fmla="*/ 63 h 81"/>
                  <a:gd name="T38" fmla="*/ 6 w 21"/>
                  <a:gd name="T39" fmla="*/ 67 h 81"/>
                  <a:gd name="T40" fmla="*/ 5 w 21"/>
                  <a:gd name="T41" fmla="*/ 70 h 81"/>
                  <a:gd name="T42" fmla="*/ 4 w 21"/>
                  <a:gd name="T43" fmla="*/ 70 h 81"/>
                  <a:gd name="T44" fmla="*/ 3 w 21"/>
                  <a:gd name="T45" fmla="*/ 70 h 81"/>
                  <a:gd name="T46" fmla="*/ 2 w 21"/>
                  <a:gd name="T47" fmla="*/ 74 h 81"/>
                  <a:gd name="T48" fmla="*/ 0 w 21"/>
                  <a:gd name="T49" fmla="*/ 77 h 81"/>
                  <a:gd name="T50" fmla="*/ 1 w 21"/>
                  <a:gd name="T51" fmla="*/ 80 h 81"/>
                  <a:gd name="T52" fmla="*/ 2 w 21"/>
                  <a:gd name="T53" fmla="*/ 81 h 81"/>
                  <a:gd name="T54" fmla="*/ 3 w 21"/>
                  <a:gd name="T55" fmla="*/ 79 h 81"/>
                  <a:gd name="T56" fmla="*/ 4 w 21"/>
                  <a:gd name="T57" fmla="*/ 76 h 81"/>
                  <a:gd name="T58" fmla="*/ 5 w 21"/>
                  <a:gd name="T59" fmla="*/ 72 h 81"/>
                  <a:gd name="T60" fmla="*/ 8 w 21"/>
                  <a:gd name="T61" fmla="*/ 69 h 81"/>
                  <a:gd name="T62" fmla="*/ 10 w 21"/>
                  <a:gd name="T63" fmla="*/ 67 h 81"/>
                  <a:gd name="T64" fmla="*/ 11 w 21"/>
                  <a:gd name="T65" fmla="*/ 65 h 81"/>
                  <a:gd name="T66" fmla="*/ 11 w 21"/>
                  <a:gd name="T67" fmla="*/ 63 h 81"/>
                  <a:gd name="T68" fmla="*/ 12 w 21"/>
                  <a:gd name="T69" fmla="*/ 58 h 81"/>
                  <a:gd name="T70" fmla="*/ 12 w 21"/>
                  <a:gd name="T71" fmla="*/ 52 h 81"/>
                  <a:gd name="T72" fmla="*/ 18 w 21"/>
                  <a:gd name="T73" fmla="*/ 40 h 81"/>
                  <a:gd name="T74" fmla="*/ 18 w 21"/>
                  <a:gd name="T75" fmla="*/ 32 h 81"/>
                  <a:gd name="T76" fmla="*/ 18 w 21"/>
                  <a:gd name="T77" fmla="*/ 23 h 81"/>
                  <a:gd name="T78" fmla="*/ 20 w 21"/>
                  <a:gd name="T79" fmla="*/ 19 h 81"/>
                  <a:gd name="T80" fmla="*/ 21 w 21"/>
                  <a:gd name="T81" fmla="*/ 13 h 81"/>
                  <a:gd name="T82" fmla="*/ 19 w 21"/>
                  <a:gd name="T83" fmla="*/ 3 h 81"/>
                  <a:gd name="T84" fmla="*/ 18 w 21"/>
                  <a:gd name="T85"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1" h="81">
                    <a:moveTo>
                      <a:pt x="18" y="0"/>
                    </a:moveTo>
                    <a:cubicBezTo>
                      <a:pt x="18" y="0"/>
                      <a:pt x="17" y="0"/>
                      <a:pt x="17" y="1"/>
                    </a:cubicBezTo>
                    <a:cubicBezTo>
                      <a:pt x="17" y="2"/>
                      <a:pt x="17" y="3"/>
                      <a:pt x="18" y="5"/>
                    </a:cubicBezTo>
                    <a:cubicBezTo>
                      <a:pt x="18" y="7"/>
                      <a:pt x="18" y="8"/>
                      <a:pt x="17" y="10"/>
                    </a:cubicBezTo>
                    <a:cubicBezTo>
                      <a:pt x="16" y="13"/>
                      <a:pt x="17" y="15"/>
                      <a:pt x="16" y="18"/>
                    </a:cubicBezTo>
                    <a:cubicBezTo>
                      <a:pt x="16" y="20"/>
                      <a:pt x="15" y="21"/>
                      <a:pt x="15" y="23"/>
                    </a:cubicBezTo>
                    <a:cubicBezTo>
                      <a:pt x="15" y="24"/>
                      <a:pt x="15" y="25"/>
                      <a:pt x="15" y="25"/>
                    </a:cubicBezTo>
                    <a:cubicBezTo>
                      <a:pt x="14" y="29"/>
                      <a:pt x="15" y="34"/>
                      <a:pt x="13" y="37"/>
                    </a:cubicBezTo>
                    <a:cubicBezTo>
                      <a:pt x="13" y="37"/>
                      <a:pt x="11" y="39"/>
                      <a:pt x="11" y="40"/>
                    </a:cubicBezTo>
                    <a:cubicBezTo>
                      <a:pt x="11" y="40"/>
                      <a:pt x="13" y="40"/>
                      <a:pt x="12" y="42"/>
                    </a:cubicBezTo>
                    <a:cubicBezTo>
                      <a:pt x="12" y="42"/>
                      <a:pt x="11" y="43"/>
                      <a:pt x="11" y="43"/>
                    </a:cubicBezTo>
                    <a:cubicBezTo>
                      <a:pt x="10" y="44"/>
                      <a:pt x="11" y="44"/>
                      <a:pt x="10" y="44"/>
                    </a:cubicBezTo>
                    <a:cubicBezTo>
                      <a:pt x="10" y="45"/>
                      <a:pt x="10" y="47"/>
                      <a:pt x="10" y="48"/>
                    </a:cubicBezTo>
                    <a:cubicBezTo>
                      <a:pt x="9" y="49"/>
                      <a:pt x="8" y="50"/>
                      <a:pt x="9" y="52"/>
                    </a:cubicBezTo>
                    <a:cubicBezTo>
                      <a:pt x="9" y="53"/>
                      <a:pt x="9" y="53"/>
                      <a:pt x="10" y="54"/>
                    </a:cubicBezTo>
                    <a:cubicBezTo>
                      <a:pt x="10" y="55"/>
                      <a:pt x="10" y="56"/>
                      <a:pt x="10" y="56"/>
                    </a:cubicBezTo>
                    <a:cubicBezTo>
                      <a:pt x="10" y="57"/>
                      <a:pt x="10" y="58"/>
                      <a:pt x="10" y="58"/>
                    </a:cubicBezTo>
                    <a:cubicBezTo>
                      <a:pt x="10" y="59"/>
                      <a:pt x="10" y="60"/>
                      <a:pt x="9" y="60"/>
                    </a:cubicBezTo>
                    <a:cubicBezTo>
                      <a:pt x="9" y="61"/>
                      <a:pt x="9" y="62"/>
                      <a:pt x="8" y="63"/>
                    </a:cubicBezTo>
                    <a:cubicBezTo>
                      <a:pt x="8" y="64"/>
                      <a:pt x="7" y="66"/>
                      <a:pt x="6" y="67"/>
                    </a:cubicBezTo>
                    <a:cubicBezTo>
                      <a:pt x="6" y="68"/>
                      <a:pt x="6" y="70"/>
                      <a:pt x="5" y="70"/>
                    </a:cubicBezTo>
                    <a:cubicBezTo>
                      <a:pt x="4" y="70"/>
                      <a:pt x="4" y="69"/>
                      <a:pt x="4" y="70"/>
                    </a:cubicBezTo>
                    <a:cubicBezTo>
                      <a:pt x="3" y="70"/>
                      <a:pt x="3" y="70"/>
                      <a:pt x="3" y="70"/>
                    </a:cubicBezTo>
                    <a:cubicBezTo>
                      <a:pt x="3" y="72"/>
                      <a:pt x="3" y="73"/>
                      <a:pt x="2" y="74"/>
                    </a:cubicBezTo>
                    <a:cubicBezTo>
                      <a:pt x="1" y="75"/>
                      <a:pt x="0" y="75"/>
                      <a:pt x="0" y="77"/>
                    </a:cubicBezTo>
                    <a:cubicBezTo>
                      <a:pt x="0" y="78"/>
                      <a:pt x="1" y="79"/>
                      <a:pt x="1" y="80"/>
                    </a:cubicBezTo>
                    <a:cubicBezTo>
                      <a:pt x="1" y="81"/>
                      <a:pt x="2" y="81"/>
                      <a:pt x="2" y="81"/>
                    </a:cubicBezTo>
                    <a:cubicBezTo>
                      <a:pt x="2" y="81"/>
                      <a:pt x="3" y="79"/>
                      <a:pt x="3" y="79"/>
                    </a:cubicBezTo>
                    <a:cubicBezTo>
                      <a:pt x="3" y="78"/>
                      <a:pt x="4" y="77"/>
                      <a:pt x="4" y="76"/>
                    </a:cubicBezTo>
                    <a:cubicBezTo>
                      <a:pt x="5" y="74"/>
                      <a:pt x="4" y="73"/>
                      <a:pt x="5" y="72"/>
                    </a:cubicBezTo>
                    <a:cubicBezTo>
                      <a:pt x="5" y="71"/>
                      <a:pt x="7" y="70"/>
                      <a:pt x="8" y="69"/>
                    </a:cubicBezTo>
                    <a:cubicBezTo>
                      <a:pt x="8" y="69"/>
                      <a:pt x="10" y="68"/>
                      <a:pt x="10" y="67"/>
                    </a:cubicBezTo>
                    <a:cubicBezTo>
                      <a:pt x="10" y="67"/>
                      <a:pt x="10" y="66"/>
                      <a:pt x="11" y="65"/>
                    </a:cubicBezTo>
                    <a:cubicBezTo>
                      <a:pt x="11" y="64"/>
                      <a:pt x="11" y="64"/>
                      <a:pt x="11" y="63"/>
                    </a:cubicBezTo>
                    <a:cubicBezTo>
                      <a:pt x="12" y="61"/>
                      <a:pt x="12" y="60"/>
                      <a:pt x="12" y="58"/>
                    </a:cubicBezTo>
                    <a:cubicBezTo>
                      <a:pt x="12" y="56"/>
                      <a:pt x="12" y="54"/>
                      <a:pt x="12" y="52"/>
                    </a:cubicBezTo>
                    <a:cubicBezTo>
                      <a:pt x="12" y="48"/>
                      <a:pt x="16" y="44"/>
                      <a:pt x="18" y="40"/>
                    </a:cubicBezTo>
                    <a:cubicBezTo>
                      <a:pt x="19" y="37"/>
                      <a:pt x="19" y="34"/>
                      <a:pt x="18" y="32"/>
                    </a:cubicBezTo>
                    <a:cubicBezTo>
                      <a:pt x="18" y="29"/>
                      <a:pt x="17" y="26"/>
                      <a:pt x="18" y="23"/>
                    </a:cubicBezTo>
                    <a:cubicBezTo>
                      <a:pt x="18" y="22"/>
                      <a:pt x="20" y="20"/>
                      <a:pt x="20" y="19"/>
                    </a:cubicBezTo>
                    <a:cubicBezTo>
                      <a:pt x="20" y="17"/>
                      <a:pt x="21" y="15"/>
                      <a:pt x="21" y="13"/>
                    </a:cubicBezTo>
                    <a:cubicBezTo>
                      <a:pt x="21" y="9"/>
                      <a:pt x="19" y="6"/>
                      <a:pt x="19" y="3"/>
                    </a:cubicBezTo>
                    <a:cubicBezTo>
                      <a:pt x="18" y="2"/>
                      <a:pt x="18" y="1"/>
                      <a:pt x="18" y="0"/>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038" name="Freeform 4939"/>
              <p:cNvSpPr>
                <a:spLocks/>
              </p:cNvSpPr>
              <p:nvPr/>
            </p:nvSpPr>
            <p:spPr bwMode="auto">
              <a:xfrm>
                <a:off x="4126" y="3751"/>
                <a:ext cx="0" cy="0"/>
              </a:xfrm>
              <a:custGeom>
                <a:avLst/>
                <a:gdLst>
                  <a:gd name="T0" fmla="*/ 2 w 4"/>
                  <a:gd name="T1" fmla="*/ 3 h 3"/>
                  <a:gd name="T2" fmla="*/ 3 w 4"/>
                  <a:gd name="T3" fmla="*/ 2 h 3"/>
                  <a:gd name="T4" fmla="*/ 4 w 4"/>
                  <a:gd name="T5" fmla="*/ 1 h 3"/>
                  <a:gd name="T6" fmla="*/ 4 w 4"/>
                  <a:gd name="T7" fmla="*/ 0 h 3"/>
                  <a:gd name="T8" fmla="*/ 3 w 4"/>
                  <a:gd name="T9" fmla="*/ 0 h 3"/>
                  <a:gd name="T10" fmla="*/ 1 w 4"/>
                  <a:gd name="T11" fmla="*/ 2 h 3"/>
                  <a:gd name="T12" fmla="*/ 2 w 4"/>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4" h="3">
                    <a:moveTo>
                      <a:pt x="2" y="3"/>
                    </a:moveTo>
                    <a:cubicBezTo>
                      <a:pt x="2" y="3"/>
                      <a:pt x="3" y="2"/>
                      <a:pt x="3" y="2"/>
                    </a:cubicBezTo>
                    <a:cubicBezTo>
                      <a:pt x="3" y="2"/>
                      <a:pt x="3" y="1"/>
                      <a:pt x="4" y="1"/>
                    </a:cubicBezTo>
                    <a:cubicBezTo>
                      <a:pt x="4" y="0"/>
                      <a:pt x="4" y="0"/>
                      <a:pt x="4" y="0"/>
                    </a:cubicBezTo>
                    <a:cubicBezTo>
                      <a:pt x="3" y="0"/>
                      <a:pt x="3" y="0"/>
                      <a:pt x="3" y="0"/>
                    </a:cubicBezTo>
                    <a:cubicBezTo>
                      <a:pt x="2" y="0"/>
                      <a:pt x="1" y="1"/>
                      <a:pt x="1" y="2"/>
                    </a:cubicBezTo>
                    <a:cubicBezTo>
                      <a:pt x="0" y="2"/>
                      <a:pt x="1" y="3"/>
                      <a:pt x="2" y="3"/>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039" name="Freeform 4940"/>
              <p:cNvSpPr>
                <a:spLocks/>
              </p:cNvSpPr>
              <p:nvPr/>
            </p:nvSpPr>
            <p:spPr bwMode="auto">
              <a:xfrm>
                <a:off x="4128" y="3739"/>
                <a:ext cx="1" cy="2"/>
              </a:xfrm>
              <a:custGeom>
                <a:avLst/>
                <a:gdLst>
                  <a:gd name="T0" fmla="*/ 7 w 9"/>
                  <a:gd name="T1" fmla="*/ 8 h 20"/>
                  <a:gd name="T2" fmla="*/ 6 w 9"/>
                  <a:gd name="T3" fmla="*/ 10 h 20"/>
                  <a:gd name="T4" fmla="*/ 3 w 9"/>
                  <a:gd name="T5" fmla="*/ 9 h 20"/>
                  <a:gd name="T6" fmla="*/ 2 w 9"/>
                  <a:gd name="T7" fmla="*/ 11 h 20"/>
                  <a:gd name="T8" fmla="*/ 1 w 9"/>
                  <a:gd name="T9" fmla="*/ 11 h 20"/>
                  <a:gd name="T10" fmla="*/ 0 w 9"/>
                  <a:gd name="T11" fmla="*/ 12 h 20"/>
                  <a:gd name="T12" fmla="*/ 0 w 9"/>
                  <a:gd name="T13" fmla="*/ 16 h 20"/>
                  <a:gd name="T14" fmla="*/ 2 w 9"/>
                  <a:gd name="T15" fmla="*/ 17 h 20"/>
                  <a:gd name="T16" fmla="*/ 3 w 9"/>
                  <a:gd name="T17" fmla="*/ 18 h 20"/>
                  <a:gd name="T18" fmla="*/ 5 w 9"/>
                  <a:gd name="T19" fmla="*/ 19 h 20"/>
                  <a:gd name="T20" fmla="*/ 5 w 9"/>
                  <a:gd name="T21" fmla="*/ 20 h 20"/>
                  <a:gd name="T22" fmla="*/ 7 w 9"/>
                  <a:gd name="T23" fmla="*/ 19 h 20"/>
                  <a:gd name="T24" fmla="*/ 6 w 9"/>
                  <a:gd name="T25" fmla="*/ 18 h 20"/>
                  <a:gd name="T26" fmla="*/ 7 w 9"/>
                  <a:gd name="T27" fmla="*/ 15 h 20"/>
                  <a:gd name="T28" fmla="*/ 9 w 9"/>
                  <a:gd name="T29" fmla="*/ 11 h 20"/>
                  <a:gd name="T30" fmla="*/ 9 w 9"/>
                  <a:gd name="T31" fmla="*/ 8 h 20"/>
                  <a:gd name="T32" fmla="*/ 9 w 9"/>
                  <a:gd name="T33" fmla="*/ 7 h 20"/>
                  <a:gd name="T34" fmla="*/ 9 w 9"/>
                  <a:gd name="T35" fmla="*/ 5 h 20"/>
                  <a:gd name="T36" fmla="*/ 9 w 9"/>
                  <a:gd name="T37" fmla="*/ 3 h 20"/>
                  <a:gd name="T38" fmla="*/ 9 w 9"/>
                  <a:gd name="T39" fmla="*/ 3 h 20"/>
                  <a:gd name="T40" fmla="*/ 9 w 9"/>
                  <a:gd name="T41" fmla="*/ 2 h 20"/>
                  <a:gd name="T42" fmla="*/ 9 w 9"/>
                  <a:gd name="T43" fmla="*/ 0 h 20"/>
                  <a:gd name="T44" fmla="*/ 9 w 9"/>
                  <a:gd name="T45" fmla="*/ 0 h 20"/>
                  <a:gd name="T46" fmla="*/ 8 w 9"/>
                  <a:gd name="T47" fmla="*/ 2 h 20"/>
                  <a:gd name="T48" fmla="*/ 8 w 9"/>
                  <a:gd name="T49" fmla="*/ 3 h 20"/>
                  <a:gd name="T50" fmla="*/ 8 w 9"/>
                  <a:gd name="T51" fmla="*/ 4 h 20"/>
                  <a:gd name="T52" fmla="*/ 7 w 9"/>
                  <a:gd name="T53" fmla="*/ 6 h 20"/>
                  <a:gd name="T54" fmla="*/ 7 w 9"/>
                  <a:gd name="T55" fmla="*/ 8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9" h="20">
                    <a:moveTo>
                      <a:pt x="7" y="8"/>
                    </a:moveTo>
                    <a:cubicBezTo>
                      <a:pt x="7" y="9"/>
                      <a:pt x="7" y="10"/>
                      <a:pt x="6" y="10"/>
                    </a:cubicBezTo>
                    <a:cubicBezTo>
                      <a:pt x="5" y="10"/>
                      <a:pt x="4" y="9"/>
                      <a:pt x="3" y="9"/>
                    </a:cubicBezTo>
                    <a:cubicBezTo>
                      <a:pt x="2" y="10"/>
                      <a:pt x="3" y="10"/>
                      <a:pt x="2" y="11"/>
                    </a:cubicBezTo>
                    <a:cubicBezTo>
                      <a:pt x="2" y="11"/>
                      <a:pt x="1" y="11"/>
                      <a:pt x="1" y="11"/>
                    </a:cubicBezTo>
                    <a:cubicBezTo>
                      <a:pt x="0" y="11"/>
                      <a:pt x="0" y="11"/>
                      <a:pt x="0" y="12"/>
                    </a:cubicBezTo>
                    <a:cubicBezTo>
                      <a:pt x="0" y="13"/>
                      <a:pt x="0" y="15"/>
                      <a:pt x="0" y="16"/>
                    </a:cubicBezTo>
                    <a:cubicBezTo>
                      <a:pt x="1" y="16"/>
                      <a:pt x="2" y="16"/>
                      <a:pt x="2" y="17"/>
                    </a:cubicBezTo>
                    <a:cubicBezTo>
                      <a:pt x="3" y="17"/>
                      <a:pt x="3" y="17"/>
                      <a:pt x="3" y="18"/>
                    </a:cubicBezTo>
                    <a:cubicBezTo>
                      <a:pt x="4" y="18"/>
                      <a:pt x="4" y="19"/>
                      <a:pt x="5" y="19"/>
                    </a:cubicBezTo>
                    <a:cubicBezTo>
                      <a:pt x="5" y="19"/>
                      <a:pt x="5" y="20"/>
                      <a:pt x="5" y="20"/>
                    </a:cubicBezTo>
                    <a:cubicBezTo>
                      <a:pt x="6" y="20"/>
                      <a:pt x="7" y="20"/>
                      <a:pt x="7" y="19"/>
                    </a:cubicBezTo>
                    <a:cubicBezTo>
                      <a:pt x="7" y="19"/>
                      <a:pt x="6" y="19"/>
                      <a:pt x="6" y="18"/>
                    </a:cubicBezTo>
                    <a:cubicBezTo>
                      <a:pt x="6" y="17"/>
                      <a:pt x="6" y="16"/>
                      <a:pt x="7" y="15"/>
                    </a:cubicBezTo>
                    <a:cubicBezTo>
                      <a:pt x="8" y="14"/>
                      <a:pt x="9" y="13"/>
                      <a:pt x="9" y="11"/>
                    </a:cubicBezTo>
                    <a:cubicBezTo>
                      <a:pt x="9" y="10"/>
                      <a:pt x="8" y="9"/>
                      <a:pt x="9" y="8"/>
                    </a:cubicBezTo>
                    <a:cubicBezTo>
                      <a:pt x="9" y="8"/>
                      <a:pt x="9" y="7"/>
                      <a:pt x="9" y="7"/>
                    </a:cubicBezTo>
                    <a:cubicBezTo>
                      <a:pt x="9" y="6"/>
                      <a:pt x="9" y="6"/>
                      <a:pt x="9" y="5"/>
                    </a:cubicBezTo>
                    <a:cubicBezTo>
                      <a:pt x="9" y="5"/>
                      <a:pt x="9" y="4"/>
                      <a:pt x="9" y="3"/>
                    </a:cubicBezTo>
                    <a:cubicBezTo>
                      <a:pt x="9" y="3"/>
                      <a:pt x="9" y="3"/>
                      <a:pt x="9" y="3"/>
                    </a:cubicBezTo>
                    <a:cubicBezTo>
                      <a:pt x="9" y="2"/>
                      <a:pt x="9" y="2"/>
                      <a:pt x="9" y="2"/>
                    </a:cubicBezTo>
                    <a:cubicBezTo>
                      <a:pt x="9" y="1"/>
                      <a:pt x="9" y="0"/>
                      <a:pt x="9" y="0"/>
                    </a:cubicBezTo>
                    <a:cubicBezTo>
                      <a:pt x="9" y="0"/>
                      <a:pt x="9" y="0"/>
                      <a:pt x="9" y="0"/>
                    </a:cubicBezTo>
                    <a:cubicBezTo>
                      <a:pt x="9" y="1"/>
                      <a:pt x="8" y="2"/>
                      <a:pt x="8" y="2"/>
                    </a:cubicBezTo>
                    <a:cubicBezTo>
                      <a:pt x="8" y="3"/>
                      <a:pt x="8" y="3"/>
                      <a:pt x="8" y="3"/>
                    </a:cubicBezTo>
                    <a:cubicBezTo>
                      <a:pt x="8" y="3"/>
                      <a:pt x="8" y="4"/>
                      <a:pt x="8" y="4"/>
                    </a:cubicBezTo>
                    <a:cubicBezTo>
                      <a:pt x="8" y="5"/>
                      <a:pt x="7" y="5"/>
                      <a:pt x="7" y="6"/>
                    </a:cubicBezTo>
                    <a:cubicBezTo>
                      <a:pt x="7" y="7"/>
                      <a:pt x="7" y="7"/>
                      <a:pt x="7" y="8"/>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040" name="Freeform 4941"/>
              <p:cNvSpPr>
                <a:spLocks/>
              </p:cNvSpPr>
              <p:nvPr/>
            </p:nvSpPr>
            <p:spPr bwMode="auto">
              <a:xfrm>
                <a:off x="4127" y="3718"/>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041" name="Freeform 4942"/>
              <p:cNvSpPr>
                <a:spLocks/>
              </p:cNvSpPr>
              <p:nvPr/>
            </p:nvSpPr>
            <p:spPr bwMode="auto">
              <a:xfrm>
                <a:off x="4127" y="3718"/>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042" name="Freeform 4943"/>
              <p:cNvSpPr>
                <a:spLocks/>
              </p:cNvSpPr>
              <p:nvPr/>
            </p:nvSpPr>
            <p:spPr bwMode="auto">
              <a:xfrm>
                <a:off x="4127" y="3718"/>
                <a:ext cx="0" cy="0"/>
              </a:xfrm>
              <a:custGeom>
                <a:avLst/>
                <a:gdLst/>
                <a:ahLst/>
                <a:cxnLst>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043" name="Freeform 4944"/>
              <p:cNvSpPr>
                <a:spLocks/>
              </p:cNvSpPr>
              <p:nvPr/>
            </p:nvSpPr>
            <p:spPr bwMode="auto">
              <a:xfrm>
                <a:off x="4127" y="3718"/>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044" name="Freeform 4945"/>
              <p:cNvSpPr>
                <a:spLocks/>
              </p:cNvSpPr>
              <p:nvPr/>
            </p:nvSpPr>
            <p:spPr bwMode="auto">
              <a:xfrm>
                <a:off x="4127" y="3718"/>
                <a:ext cx="0" cy="0"/>
              </a:xfrm>
              <a:custGeom>
                <a:avLst/>
                <a:gdLst>
                  <a:gd name="T0" fmla="*/ 0 w 1"/>
                  <a:gd name="T1" fmla="*/ 0 w 1"/>
                  <a:gd name="T2" fmla="*/ 0 w 1"/>
                  <a:gd name="T3" fmla="*/ 0 w 1"/>
                  <a:gd name="T4" fmla="*/ 0 w 1"/>
                  <a:gd name="T5" fmla="*/ 0 w 1"/>
                  <a:gd name="T6" fmla="*/ 1 w 1"/>
                  <a:gd name="T7" fmla="*/ 1 w 1"/>
                  <a:gd name="T8" fmla="*/ 1 w 1"/>
                  <a:gd name="T9" fmla="*/ 0 w 1"/>
                  <a:gd name="T10" fmla="*/ 0 w 1"/>
                  <a:gd name="T11" fmla="*/ 0 w 1"/>
                  <a:gd name="T12" fmla="*/ 0 w 1"/>
                  <a:gd name="T13" fmla="*/ 0 w 1"/>
                  <a:gd name="T14" fmla="*/ 0 w 1"/>
                  <a:gd name="T15" fmla="*/ 0 w 1"/>
                  <a:gd name="T16"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Lst>
                <a:rect l="0" t="0" r="r" b="b"/>
                <a:pathLst>
                  <a:path w="1">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1" y="0"/>
                      <a:pt x="1" y="0"/>
                      <a:pt x="1" y="0"/>
                    </a:cubicBezTo>
                    <a:cubicBezTo>
                      <a:pt x="1" y="0"/>
                      <a:pt x="1" y="0"/>
                      <a:pt x="1" y="0"/>
                    </a:cubicBezTo>
                    <a:cubicBezTo>
                      <a:pt x="1" y="0"/>
                      <a:pt x="1" y="0"/>
                      <a:pt x="1" y="0"/>
                    </a:cubicBezTo>
                    <a:cubicBezTo>
                      <a:pt x="1"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045" name="Freeform 4946"/>
              <p:cNvSpPr>
                <a:spLocks/>
              </p:cNvSpPr>
              <p:nvPr/>
            </p:nvSpPr>
            <p:spPr bwMode="auto">
              <a:xfrm>
                <a:off x="4126" y="3717"/>
                <a:ext cx="0" cy="0"/>
              </a:xfrm>
              <a:custGeom>
                <a:avLst/>
                <a:gdLst>
                  <a:gd name="T0" fmla="*/ 1 w 1"/>
                  <a:gd name="T1" fmla="*/ 1 w 1"/>
                  <a:gd name="T2" fmla="*/ 1 w 1"/>
                  <a:gd name="T3" fmla="*/ 1 w 1"/>
                  <a:gd name="T4" fmla="*/ 1 w 1"/>
                  <a:gd name="T5" fmla="*/ 1 w 1"/>
                  <a:gd name="T6" fmla="*/ 0 w 1"/>
                  <a:gd name="T7" fmla="*/ 0 w 1"/>
                  <a:gd name="T8"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1">
                    <a:moveTo>
                      <a:pt x="1" y="0"/>
                    </a:move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0" y="0"/>
                      <a:pt x="0" y="0"/>
                    </a:cubicBezTo>
                    <a:cubicBezTo>
                      <a:pt x="0" y="0"/>
                      <a:pt x="0" y="0"/>
                      <a:pt x="0" y="0"/>
                    </a:cubicBezTo>
                    <a:cubicBezTo>
                      <a:pt x="0" y="0"/>
                      <a:pt x="1" y="0"/>
                      <a:pt x="1" y="0"/>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046" name="Freeform 4947"/>
              <p:cNvSpPr>
                <a:spLocks/>
              </p:cNvSpPr>
              <p:nvPr/>
            </p:nvSpPr>
            <p:spPr bwMode="auto">
              <a:xfrm>
                <a:off x="4127" y="3718"/>
                <a:ext cx="0" cy="0"/>
              </a:xfrm>
              <a:custGeom>
                <a:avLst/>
                <a:gdLst>
                  <a:gd name="T0" fmla="*/ 1 w 1"/>
                  <a:gd name="T1" fmla="*/ 1 w 1"/>
                  <a:gd name="T2" fmla="*/ 1 w 1"/>
                  <a:gd name="T3" fmla="*/ 1 w 1"/>
                  <a:gd name="T4" fmla="*/ 1 w 1"/>
                  <a:gd name="T5" fmla="*/ 0 w 1"/>
                  <a:gd name="T6" fmla="*/ 0 w 1"/>
                  <a:gd name="T7" fmla="*/ 1 w 1"/>
                  <a:gd name="T8"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1">
                    <a:moveTo>
                      <a:pt x="1" y="0"/>
                    </a:moveTo>
                    <a:cubicBezTo>
                      <a:pt x="1" y="0"/>
                      <a:pt x="1" y="0"/>
                      <a:pt x="1" y="0"/>
                    </a:cubicBezTo>
                    <a:cubicBezTo>
                      <a:pt x="1" y="0"/>
                      <a:pt x="1" y="0"/>
                      <a:pt x="1" y="0"/>
                    </a:cubicBezTo>
                    <a:cubicBezTo>
                      <a:pt x="1" y="0"/>
                      <a:pt x="1" y="0"/>
                      <a:pt x="1" y="0"/>
                    </a:cubicBezTo>
                    <a:cubicBezTo>
                      <a:pt x="1" y="0"/>
                      <a:pt x="1" y="0"/>
                      <a:pt x="1" y="0"/>
                    </a:cubicBezTo>
                    <a:cubicBezTo>
                      <a:pt x="1" y="0"/>
                      <a:pt x="0" y="0"/>
                      <a:pt x="0" y="0"/>
                    </a:cubicBezTo>
                    <a:cubicBezTo>
                      <a:pt x="0" y="0"/>
                      <a:pt x="0" y="0"/>
                      <a:pt x="0" y="0"/>
                    </a:cubicBezTo>
                    <a:cubicBezTo>
                      <a:pt x="0" y="0"/>
                      <a:pt x="1" y="0"/>
                      <a:pt x="1" y="0"/>
                    </a:cubicBezTo>
                    <a:cubicBezTo>
                      <a:pt x="1" y="0"/>
                      <a:pt x="1" y="0"/>
                      <a:pt x="1" y="0"/>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047" name="Freeform 4948"/>
              <p:cNvSpPr>
                <a:spLocks/>
              </p:cNvSpPr>
              <p:nvPr/>
            </p:nvSpPr>
            <p:spPr bwMode="auto">
              <a:xfrm>
                <a:off x="4127" y="3718"/>
                <a:ext cx="0" cy="0"/>
              </a:xfrm>
              <a:custGeom>
                <a:avLst/>
                <a:gdLst>
                  <a:gd name="T0" fmla="*/ 2 w 2"/>
                  <a:gd name="T1" fmla="*/ 1 h 2"/>
                  <a:gd name="T2" fmla="*/ 2 w 2"/>
                  <a:gd name="T3" fmla="*/ 1 h 2"/>
                  <a:gd name="T4" fmla="*/ 2 w 2"/>
                  <a:gd name="T5" fmla="*/ 1 h 2"/>
                  <a:gd name="T6" fmla="*/ 2 w 2"/>
                  <a:gd name="T7" fmla="*/ 0 h 2"/>
                  <a:gd name="T8" fmla="*/ 2 w 2"/>
                  <a:gd name="T9" fmla="*/ 0 h 2"/>
                  <a:gd name="T10" fmla="*/ 2 w 2"/>
                  <a:gd name="T11" fmla="*/ 0 h 2"/>
                  <a:gd name="T12" fmla="*/ 2 w 2"/>
                  <a:gd name="T13" fmla="*/ 0 h 2"/>
                  <a:gd name="T14" fmla="*/ 1 w 2"/>
                  <a:gd name="T15" fmla="*/ 0 h 2"/>
                  <a:gd name="T16" fmla="*/ 1 w 2"/>
                  <a:gd name="T17" fmla="*/ 0 h 2"/>
                  <a:gd name="T18" fmla="*/ 1 w 2"/>
                  <a:gd name="T19" fmla="*/ 0 h 2"/>
                  <a:gd name="T20" fmla="*/ 1 w 2"/>
                  <a:gd name="T21" fmla="*/ 0 h 2"/>
                  <a:gd name="T22" fmla="*/ 1 w 2"/>
                  <a:gd name="T23" fmla="*/ 0 h 2"/>
                  <a:gd name="T24" fmla="*/ 0 w 2"/>
                  <a:gd name="T25" fmla="*/ 0 h 2"/>
                  <a:gd name="T26" fmla="*/ 0 w 2"/>
                  <a:gd name="T27" fmla="*/ 0 h 2"/>
                  <a:gd name="T28" fmla="*/ 0 w 2"/>
                  <a:gd name="T29" fmla="*/ 0 h 2"/>
                  <a:gd name="T30" fmla="*/ 0 w 2"/>
                  <a:gd name="T31" fmla="*/ 0 h 2"/>
                  <a:gd name="T32" fmla="*/ 0 w 2"/>
                  <a:gd name="T33" fmla="*/ 1 h 2"/>
                  <a:gd name="T34" fmla="*/ 0 w 2"/>
                  <a:gd name="T35" fmla="*/ 1 h 2"/>
                  <a:gd name="T36" fmla="*/ 0 w 2"/>
                  <a:gd name="T37" fmla="*/ 1 h 2"/>
                  <a:gd name="T38" fmla="*/ 0 w 2"/>
                  <a:gd name="T39" fmla="*/ 1 h 2"/>
                  <a:gd name="T40" fmla="*/ 1 w 2"/>
                  <a:gd name="T41" fmla="*/ 1 h 2"/>
                  <a:gd name="T42" fmla="*/ 1 w 2"/>
                  <a:gd name="T43" fmla="*/ 1 h 2"/>
                  <a:gd name="T44" fmla="*/ 1 w 2"/>
                  <a:gd name="T45" fmla="*/ 2 h 2"/>
                  <a:gd name="T46" fmla="*/ 1 w 2"/>
                  <a:gd name="T47" fmla="*/ 2 h 2"/>
                  <a:gd name="T48" fmla="*/ 1 w 2"/>
                  <a:gd name="T49" fmla="*/ 2 h 2"/>
                  <a:gd name="T50" fmla="*/ 1 w 2"/>
                  <a:gd name="T51" fmla="*/ 2 h 2"/>
                  <a:gd name="T52" fmla="*/ 2 w 2"/>
                  <a:gd name="T53" fmla="*/ 2 h 2"/>
                  <a:gd name="T54" fmla="*/ 2 w 2"/>
                  <a:gd name="T55" fmla="*/ 2 h 2"/>
                  <a:gd name="T56" fmla="*/ 2 w 2"/>
                  <a:gd name="T57" fmla="*/ 2 h 2"/>
                  <a:gd name="T58" fmla="*/ 2 w 2"/>
                  <a:gd name="T59" fmla="*/ 2 h 2"/>
                  <a:gd name="T60" fmla="*/ 2 w 2"/>
                  <a:gd name="T61" fmla="*/ 1 h 2"/>
                  <a:gd name="T62" fmla="*/ 2 w 2"/>
                  <a:gd name="T63" fmla="*/ 1 h 2"/>
                  <a:gd name="T64" fmla="*/ 2 w 2"/>
                  <a:gd name="T65"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 h="2">
                    <a:moveTo>
                      <a:pt x="2" y="1"/>
                    </a:moveTo>
                    <a:cubicBezTo>
                      <a:pt x="2" y="1"/>
                      <a:pt x="2" y="1"/>
                      <a:pt x="2" y="1"/>
                    </a:cubicBezTo>
                    <a:cubicBezTo>
                      <a:pt x="2" y="1"/>
                      <a:pt x="2" y="1"/>
                      <a:pt x="2" y="1"/>
                    </a:cubicBezTo>
                    <a:cubicBezTo>
                      <a:pt x="2" y="1"/>
                      <a:pt x="2" y="0"/>
                      <a:pt x="2" y="0"/>
                    </a:cubicBezTo>
                    <a:cubicBezTo>
                      <a:pt x="2" y="0"/>
                      <a:pt x="2" y="0"/>
                      <a:pt x="2" y="0"/>
                    </a:cubicBezTo>
                    <a:cubicBezTo>
                      <a:pt x="2" y="0"/>
                      <a:pt x="2" y="0"/>
                      <a:pt x="2" y="0"/>
                    </a:cubicBezTo>
                    <a:cubicBezTo>
                      <a:pt x="2" y="0"/>
                      <a:pt x="2" y="0"/>
                      <a:pt x="2" y="0"/>
                    </a:cubicBezTo>
                    <a:cubicBezTo>
                      <a:pt x="2" y="0"/>
                      <a:pt x="1" y="0"/>
                      <a:pt x="1" y="0"/>
                    </a:cubicBezTo>
                    <a:cubicBezTo>
                      <a:pt x="1" y="0"/>
                      <a:pt x="1" y="0"/>
                      <a:pt x="1" y="0"/>
                    </a:cubicBezTo>
                    <a:cubicBezTo>
                      <a:pt x="1" y="0"/>
                      <a:pt x="1" y="0"/>
                      <a:pt x="1" y="0"/>
                    </a:cubicBezTo>
                    <a:cubicBezTo>
                      <a:pt x="1" y="0"/>
                      <a:pt x="1" y="0"/>
                      <a:pt x="1" y="0"/>
                    </a:cubicBezTo>
                    <a:cubicBezTo>
                      <a:pt x="1" y="0"/>
                      <a:pt x="1" y="0"/>
                      <a:pt x="1" y="0"/>
                    </a:cubicBezTo>
                    <a:cubicBezTo>
                      <a:pt x="1" y="0"/>
                      <a:pt x="0" y="0"/>
                      <a:pt x="0" y="0"/>
                    </a:cubicBezTo>
                    <a:cubicBezTo>
                      <a:pt x="0" y="0"/>
                      <a:pt x="0" y="0"/>
                      <a:pt x="0" y="0"/>
                    </a:cubicBezTo>
                    <a:cubicBezTo>
                      <a:pt x="0" y="0"/>
                      <a:pt x="0" y="0"/>
                      <a:pt x="0" y="0"/>
                    </a:cubicBezTo>
                    <a:cubicBezTo>
                      <a:pt x="0" y="0"/>
                      <a:pt x="0" y="0"/>
                      <a:pt x="0" y="0"/>
                    </a:cubicBezTo>
                    <a:cubicBezTo>
                      <a:pt x="0" y="1"/>
                      <a:pt x="0" y="1"/>
                      <a:pt x="0" y="1"/>
                    </a:cubicBezTo>
                    <a:cubicBezTo>
                      <a:pt x="0" y="1"/>
                      <a:pt x="0" y="1"/>
                      <a:pt x="0" y="1"/>
                    </a:cubicBezTo>
                    <a:cubicBezTo>
                      <a:pt x="0" y="1"/>
                      <a:pt x="0" y="1"/>
                      <a:pt x="0" y="1"/>
                    </a:cubicBezTo>
                    <a:cubicBezTo>
                      <a:pt x="0" y="1"/>
                      <a:pt x="0" y="1"/>
                      <a:pt x="0" y="1"/>
                    </a:cubicBezTo>
                    <a:cubicBezTo>
                      <a:pt x="0" y="1"/>
                      <a:pt x="1" y="1"/>
                      <a:pt x="1" y="1"/>
                    </a:cubicBezTo>
                    <a:cubicBezTo>
                      <a:pt x="1" y="1"/>
                      <a:pt x="1" y="1"/>
                      <a:pt x="1" y="1"/>
                    </a:cubicBezTo>
                    <a:cubicBezTo>
                      <a:pt x="1" y="2"/>
                      <a:pt x="1" y="2"/>
                      <a:pt x="1" y="2"/>
                    </a:cubicBezTo>
                    <a:cubicBezTo>
                      <a:pt x="1" y="2"/>
                      <a:pt x="1" y="2"/>
                      <a:pt x="1" y="2"/>
                    </a:cubicBezTo>
                    <a:cubicBezTo>
                      <a:pt x="1" y="2"/>
                      <a:pt x="1" y="2"/>
                      <a:pt x="1" y="2"/>
                    </a:cubicBezTo>
                    <a:cubicBezTo>
                      <a:pt x="1" y="2"/>
                      <a:pt x="1" y="2"/>
                      <a:pt x="1" y="2"/>
                    </a:cubicBezTo>
                    <a:cubicBezTo>
                      <a:pt x="1" y="2"/>
                      <a:pt x="1" y="2"/>
                      <a:pt x="2" y="2"/>
                    </a:cubicBezTo>
                    <a:cubicBezTo>
                      <a:pt x="2" y="2"/>
                      <a:pt x="2" y="2"/>
                      <a:pt x="2" y="2"/>
                    </a:cubicBezTo>
                    <a:cubicBezTo>
                      <a:pt x="2" y="2"/>
                      <a:pt x="2" y="2"/>
                      <a:pt x="2" y="2"/>
                    </a:cubicBezTo>
                    <a:cubicBezTo>
                      <a:pt x="2" y="2"/>
                      <a:pt x="2" y="2"/>
                      <a:pt x="2" y="2"/>
                    </a:cubicBezTo>
                    <a:cubicBezTo>
                      <a:pt x="2" y="1"/>
                      <a:pt x="2" y="1"/>
                      <a:pt x="2" y="1"/>
                    </a:cubicBezTo>
                    <a:cubicBezTo>
                      <a:pt x="2" y="1"/>
                      <a:pt x="2" y="1"/>
                      <a:pt x="2" y="1"/>
                    </a:cubicBezTo>
                    <a:cubicBezTo>
                      <a:pt x="2" y="1"/>
                      <a:pt x="2" y="1"/>
                      <a:pt x="2" y="1"/>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048" name="Freeform 4949"/>
              <p:cNvSpPr>
                <a:spLocks/>
              </p:cNvSpPr>
              <p:nvPr/>
            </p:nvSpPr>
            <p:spPr bwMode="auto">
              <a:xfrm>
                <a:off x="4126" y="3707"/>
                <a:ext cx="2" cy="1"/>
              </a:xfrm>
              <a:custGeom>
                <a:avLst/>
                <a:gdLst>
                  <a:gd name="T0" fmla="*/ 0 w 9"/>
                  <a:gd name="T1" fmla="*/ 3 h 3"/>
                  <a:gd name="T2" fmla="*/ 6 w 9"/>
                  <a:gd name="T3" fmla="*/ 2 h 3"/>
                  <a:gd name="T4" fmla="*/ 9 w 9"/>
                  <a:gd name="T5" fmla="*/ 2 h 3"/>
                  <a:gd name="T6" fmla="*/ 9 w 9"/>
                  <a:gd name="T7" fmla="*/ 2 h 3"/>
                  <a:gd name="T8" fmla="*/ 9 w 9"/>
                  <a:gd name="T9" fmla="*/ 0 h 3"/>
                  <a:gd name="T10" fmla="*/ 0 w 9"/>
                  <a:gd name="T11" fmla="*/ 2 h 3"/>
                  <a:gd name="T12" fmla="*/ 0 w 9"/>
                  <a:gd name="T13" fmla="*/ 2 h 3"/>
                  <a:gd name="T14" fmla="*/ 0 w 9"/>
                  <a:gd name="T15" fmla="*/ 3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3">
                    <a:moveTo>
                      <a:pt x="0" y="3"/>
                    </a:moveTo>
                    <a:cubicBezTo>
                      <a:pt x="1" y="3"/>
                      <a:pt x="6" y="2"/>
                      <a:pt x="6" y="2"/>
                    </a:cubicBezTo>
                    <a:cubicBezTo>
                      <a:pt x="6" y="2"/>
                      <a:pt x="8" y="2"/>
                      <a:pt x="9" y="2"/>
                    </a:cubicBezTo>
                    <a:cubicBezTo>
                      <a:pt x="9" y="2"/>
                      <a:pt x="9" y="2"/>
                      <a:pt x="9" y="2"/>
                    </a:cubicBezTo>
                    <a:cubicBezTo>
                      <a:pt x="9" y="2"/>
                      <a:pt x="9" y="0"/>
                      <a:pt x="9" y="0"/>
                    </a:cubicBezTo>
                    <a:cubicBezTo>
                      <a:pt x="0" y="2"/>
                      <a:pt x="0" y="2"/>
                      <a:pt x="0" y="2"/>
                    </a:cubicBezTo>
                    <a:cubicBezTo>
                      <a:pt x="0" y="2"/>
                      <a:pt x="0" y="2"/>
                      <a:pt x="0" y="2"/>
                    </a:cubicBezTo>
                    <a:cubicBezTo>
                      <a:pt x="0" y="2"/>
                      <a:pt x="0" y="3"/>
                      <a:pt x="0" y="3"/>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049" name="Freeform 4950"/>
              <p:cNvSpPr>
                <a:spLocks/>
              </p:cNvSpPr>
              <p:nvPr/>
            </p:nvSpPr>
            <p:spPr bwMode="auto">
              <a:xfrm>
                <a:off x="4126" y="3708"/>
                <a:ext cx="0" cy="0"/>
              </a:xfrm>
              <a:custGeom>
                <a:avLst/>
                <a:gdLst>
                  <a:gd name="T0" fmla="*/ 1 w 1"/>
                  <a:gd name="T1" fmla="*/ 1 h 2"/>
                  <a:gd name="T2" fmla="*/ 1 w 1"/>
                  <a:gd name="T3" fmla="*/ 1 h 2"/>
                  <a:gd name="T4" fmla="*/ 1 w 1"/>
                  <a:gd name="T5" fmla="*/ 0 h 2"/>
                  <a:gd name="T6" fmla="*/ 0 w 1"/>
                  <a:gd name="T7" fmla="*/ 1 h 2"/>
                  <a:gd name="T8" fmla="*/ 1 w 1"/>
                  <a:gd name="T9" fmla="*/ 2 h 2"/>
                  <a:gd name="T10" fmla="*/ 1 w 1"/>
                  <a:gd name="T11" fmla="*/ 1 h 2"/>
                  <a:gd name="T12" fmla="*/ 1 w 1"/>
                  <a:gd name="T13" fmla="*/ 1 h 2"/>
                  <a:gd name="T14" fmla="*/ 1 w 1"/>
                  <a:gd name="T15" fmla="*/ 1 h 2"/>
                  <a:gd name="T16" fmla="*/ 1 w 1"/>
                  <a:gd name="T17"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2">
                    <a:moveTo>
                      <a:pt x="1" y="1"/>
                    </a:moveTo>
                    <a:cubicBezTo>
                      <a:pt x="1" y="1"/>
                      <a:pt x="1" y="1"/>
                      <a:pt x="1" y="1"/>
                    </a:cubicBezTo>
                    <a:cubicBezTo>
                      <a:pt x="1" y="0"/>
                      <a:pt x="1" y="0"/>
                      <a:pt x="1" y="0"/>
                    </a:cubicBezTo>
                    <a:cubicBezTo>
                      <a:pt x="1" y="0"/>
                      <a:pt x="0" y="1"/>
                      <a:pt x="0" y="1"/>
                    </a:cubicBezTo>
                    <a:cubicBezTo>
                      <a:pt x="0" y="2"/>
                      <a:pt x="1" y="2"/>
                      <a:pt x="1" y="2"/>
                    </a:cubicBezTo>
                    <a:cubicBezTo>
                      <a:pt x="1" y="1"/>
                      <a:pt x="1" y="1"/>
                      <a:pt x="1" y="1"/>
                    </a:cubicBezTo>
                    <a:cubicBezTo>
                      <a:pt x="1" y="1"/>
                      <a:pt x="1" y="1"/>
                      <a:pt x="1" y="1"/>
                    </a:cubicBezTo>
                    <a:cubicBezTo>
                      <a:pt x="1" y="1"/>
                      <a:pt x="1" y="1"/>
                      <a:pt x="1" y="1"/>
                    </a:cubicBezTo>
                    <a:cubicBezTo>
                      <a:pt x="1" y="1"/>
                      <a:pt x="1" y="1"/>
                      <a:pt x="1" y="1"/>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050" name="Freeform 4951"/>
              <p:cNvSpPr>
                <a:spLocks/>
              </p:cNvSpPr>
              <p:nvPr/>
            </p:nvSpPr>
            <p:spPr bwMode="auto">
              <a:xfrm>
                <a:off x="4126" y="3707"/>
                <a:ext cx="2" cy="1"/>
              </a:xfrm>
              <a:custGeom>
                <a:avLst/>
                <a:gdLst>
                  <a:gd name="T0" fmla="*/ 8 w 9"/>
                  <a:gd name="T1" fmla="*/ 0 h 4"/>
                  <a:gd name="T2" fmla="*/ 8 w 9"/>
                  <a:gd name="T3" fmla="*/ 0 h 4"/>
                  <a:gd name="T4" fmla="*/ 5 w 9"/>
                  <a:gd name="T5" fmla="*/ 2 h 4"/>
                  <a:gd name="T6" fmla="*/ 0 w 9"/>
                  <a:gd name="T7" fmla="*/ 3 h 4"/>
                  <a:gd name="T8" fmla="*/ 0 w 9"/>
                  <a:gd name="T9" fmla="*/ 3 h 4"/>
                  <a:gd name="T10" fmla="*/ 0 w 9"/>
                  <a:gd name="T11" fmla="*/ 4 h 4"/>
                  <a:gd name="T12" fmla="*/ 0 w 9"/>
                  <a:gd name="T13" fmla="*/ 4 h 4"/>
                  <a:gd name="T14" fmla="*/ 9 w 9"/>
                  <a:gd name="T15" fmla="*/ 2 h 4"/>
                  <a:gd name="T16" fmla="*/ 8 w 9"/>
                  <a:gd name="T17" fmla="*/ 0 h 4"/>
                  <a:gd name="T18" fmla="*/ 8 w 9"/>
                  <a:gd name="T1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4">
                    <a:moveTo>
                      <a:pt x="8" y="0"/>
                    </a:moveTo>
                    <a:cubicBezTo>
                      <a:pt x="8" y="0"/>
                      <a:pt x="8" y="0"/>
                      <a:pt x="8" y="0"/>
                    </a:cubicBezTo>
                    <a:cubicBezTo>
                      <a:pt x="8" y="0"/>
                      <a:pt x="7" y="2"/>
                      <a:pt x="5" y="2"/>
                    </a:cubicBezTo>
                    <a:cubicBezTo>
                      <a:pt x="0" y="3"/>
                      <a:pt x="0" y="3"/>
                      <a:pt x="0" y="3"/>
                    </a:cubicBezTo>
                    <a:cubicBezTo>
                      <a:pt x="0" y="3"/>
                      <a:pt x="0" y="3"/>
                      <a:pt x="0" y="3"/>
                    </a:cubicBezTo>
                    <a:cubicBezTo>
                      <a:pt x="0" y="4"/>
                      <a:pt x="0" y="4"/>
                      <a:pt x="0" y="4"/>
                    </a:cubicBezTo>
                    <a:cubicBezTo>
                      <a:pt x="0" y="4"/>
                      <a:pt x="0" y="4"/>
                      <a:pt x="0" y="4"/>
                    </a:cubicBezTo>
                    <a:cubicBezTo>
                      <a:pt x="0" y="4"/>
                      <a:pt x="9" y="2"/>
                      <a:pt x="9" y="2"/>
                    </a:cubicBezTo>
                    <a:cubicBezTo>
                      <a:pt x="8" y="0"/>
                      <a:pt x="8" y="0"/>
                      <a:pt x="8" y="0"/>
                    </a:cubicBezTo>
                    <a:cubicBezTo>
                      <a:pt x="8" y="0"/>
                      <a:pt x="8" y="0"/>
                      <a:pt x="8" y="0"/>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051" name="Freeform 4952"/>
              <p:cNvSpPr>
                <a:spLocks/>
              </p:cNvSpPr>
              <p:nvPr/>
            </p:nvSpPr>
            <p:spPr bwMode="auto">
              <a:xfrm>
                <a:off x="4126" y="3705"/>
                <a:ext cx="1" cy="1"/>
              </a:xfrm>
              <a:custGeom>
                <a:avLst/>
                <a:gdLst>
                  <a:gd name="T0" fmla="*/ 3 w 4"/>
                  <a:gd name="T1" fmla="*/ 7 h 7"/>
                  <a:gd name="T2" fmla="*/ 4 w 4"/>
                  <a:gd name="T3" fmla="*/ 6 h 7"/>
                  <a:gd name="T4" fmla="*/ 3 w 4"/>
                  <a:gd name="T5" fmla="*/ 1 h 7"/>
                  <a:gd name="T6" fmla="*/ 2 w 4"/>
                  <a:gd name="T7" fmla="*/ 1 h 7"/>
                  <a:gd name="T8" fmla="*/ 0 w 4"/>
                  <a:gd name="T9" fmla="*/ 5 h 7"/>
                  <a:gd name="T10" fmla="*/ 3 w 4"/>
                  <a:gd name="T11" fmla="*/ 7 h 7"/>
                </a:gdLst>
                <a:ahLst/>
                <a:cxnLst>
                  <a:cxn ang="0">
                    <a:pos x="T0" y="T1"/>
                  </a:cxn>
                  <a:cxn ang="0">
                    <a:pos x="T2" y="T3"/>
                  </a:cxn>
                  <a:cxn ang="0">
                    <a:pos x="T4" y="T5"/>
                  </a:cxn>
                  <a:cxn ang="0">
                    <a:pos x="T6" y="T7"/>
                  </a:cxn>
                  <a:cxn ang="0">
                    <a:pos x="T8" y="T9"/>
                  </a:cxn>
                  <a:cxn ang="0">
                    <a:pos x="T10" y="T11"/>
                  </a:cxn>
                </a:cxnLst>
                <a:rect l="0" t="0" r="r" b="b"/>
                <a:pathLst>
                  <a:path w="4" h="7">
                    <a:moveTo>
                      <a:pt x="3" y="7"/>
                    </a:moveTo>
                    <a:cubicBezTo>
                      <a:pt x="4" y="7"/>
                      <a:pt x="4" y="6"/>
                      <a:pt x="4" y="6"/>
                    </a:cubicBezTo>
                    <a:cubicBezTo>
                      <a:pt x="3" y="1"/>
                      <a:pt x="3" y="1"/>
                      <a:pt x="3" y="1"/>
                    </a:cubicBezTo>
                    <a:cubicBezTo>
                      <a:pt x="3" y="1"/>
                      <a:pt x="2" y="0"/>
                      <a:pt x="2" y="1"/>
                    </a:cubicBezTo>
                    <a:cubicBezTo>
                      <a:pt x="1" y="1"/>
                      <a:pt x="0" y="2"/>
                      <a:pt x="0" y="5"/>
                    </a:cubicBezTo>
                    <a:cubicBezTo>
                      <a:pt x="0" y="7"/>
                      <a:pt x="3" y="7"/>
                      <a:pt x="3" y="7"/>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052" name="Freeform 4953"/>
              <p:cNvSpPr>
                <a:spLocks/>
              </p:cNvSpPr>
              <p:nvPr/>
            </p:nvSpPr>
            <p:spPr bwMode="auto">
              <a:xfrm>
                <a:off x="4126" y="3704"/>
                <a:ext cx="1" cy="0"/>
              </a:xfrm>
              <a:custGeom>
                <a:avLst/>
                <a:gdLst>
                  <a:gd name="T0" fmla="*/ 0 w 3"/>
                  <a:gd name="T1" fmla="*/ 3 h 3"/>
                  <a:gd name="T2" fmla="*/ 0 w 3"/>
                  <a:gd name="T3" fmla="*/ 3 h 3"/>
                  <a:gd name="T4" fmla="*/ 1 w 3"/>
                  <a:gd name="T5" fmla="*/ 3 h 3"/>
                  <a:gd name="T6" fmla="*/ 1 w 3"/>
                  <a:gd name="T7" fmla="*/ 3 h 3"/>
                  <a:gd name="T8" fmla="*/ 1 w 3"/>
                  <a:gd name="T9" fmla="*/ 3 h 3"/>
                  <a:gd name="T10" fmla="*/ 1 w 3"/>
                  <a:gd name="T11" fmla="*/ 3 h 3"/>
                  <a:gd name="T12" fmla="*/ 1 w 3"/>
                  <a:gd name="T13" fmla="*/ 3 h 3"/>
                  <a:gd name="T14" fmla="*/ 1 w 3"/>
                  <a:gd name="T15" fmla="*/ 2 h 3"/>
                  <a:gd name="T16" fmla="*/ 2 w 3"/>
                  <a:gd name="T17" fmla="*/ 2 h 3"/>
                  <a:gd name="T18" fmla="*/ 2 w 3"/>
                  <a:gd name="T19" fmla="*/ 2 h 3"/>
                  <a:gd name="T20" fmla="*/ 2 w 3"/>
                  <a:gd name="T21" fmla="*/ 2 h 3"/>
                  <a:gd name="T22" fmla="*/ 3 w 3"/>
                  <a:gd name="T23" fmla="*/ 1 h 3"/>
                  <a:gd name="T24" fmla="*/ 2 w 3"/>
                  <a:gd name="T25" fmla="*/ 0 h 3"/>
                  <a:gd name="T26" fmla="*/ 2 w 3"/>
                  <a:gd name="T27" fmla="*/ 0 h 3"/>
                  <a:gd name="T28" fmla="*/ 2 w 3"/>
                  <a:gd name="T29" fmla="*/ 1 h 3"/>
                  <a:gd name="T30" fmla="*/ 1 w 3"/>
                  <a:gd name="T31" fmla="*/ 1 h 3"/>
                  <a:gd name="T32" fmla="*/ 1 w 3"/>
                  <a:gd name="T33" fmla="*/ 1 h 3"/>
                  <a:gd name="T34" fmla="*/ 1 w 3"/>
                  <a:gd name="T35" fmla="*/ 1 h 3"/>
                  <a:gd name="T36" fmla="*/ 1 w 3"/>
                  <a:gd name="T37" fmla="*/ 2 h 3"/>
                  <a:gd name="T38" fmla="*/ 0 w 3"/>
                  <a:gd name="T39" fmla="*/ 2 h 3"/>
                  <a:gd name="T40" fmla="*/ 0 w 3"/>
                  <a:gd name="T41" fmla="*/ 2 h 3"/>
                  <a:gd name="T42" fmla="*/ 0 w 3"/>
                  <a:gd name="T43" fmla="*/ 3 h 3"/>
                  <a:gd name="T44" fmla="*/ 0 w 3"/>
                  <a:gd name="T45" fmla="*/ 3 h 3"/>
                  <a:gd name="T46" fmla="*/ 0 w 3"/>
                  <a:gd name="T47"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 h="3">
                    <a:moveTo>
                      <a:pt x="0" y="3"/>
                    </a:moveTo>
                    <a:cubicBezTo>
                      <a:pt x="0" y="3"/>
                      <a:pt x="0" y="3"/>
                      <a:pt x="0" y="3"/>
                    </a:cubicBezTo>
                    <a:cubicBezTo>
                      <a:pt x="0" y="3"/>
                      <a:pt x="0" y="3"/>
                      <a:pt x="1" y="3"/>
                    </a:cubicBezTo>
                    <a:cubicBezTo>
                      <a:pt x="1" y="3"/>
                      <a:pt x="1" y="3"/>
                      <a:pt x="1" y="3"/>
                    </a:cubicBezTo>
                    <a:cubicBezTo>
                      <a:pt x="1" y="3"/>
                      <a:pt x="1" y="3"/>
                      <a:pt x="1" y="3"/>
                    </a:cubicBezTo>
                    <a:cubicBezTo>
                      <a:pt x="1" y="3"/>
                      <a:pt x="1" y="3"/>
                      <a:pt x="1" y="3"/>
                    </a:cubicBezTo>
                    <a:cubicBezTo>
                      <a:pt x="1" y="3"/>
                      <a:pt x="1" y="3"/>
                      <a:pt x="1" y="3"/>
                    </a:cubicBezTo>
                    <a:cubicBezTo>
                      <a:pt x="1" y="3"/>
                      <a:pt x="1" y="2"/>
                      <a:pt x="1" y="2"/>
                    </a:cubicBezTo>
                    <a:cubicBezTo>
                      <a:pt x="1" y="2"/>
                      <a:pt x="1" y="2"/>
                      <a:pt x="2" y="2"/>
                    </a:cubicBezTo>
                    <a:cubicBezTo>
                      <a:pt x="2" y="2"/>
                      <a:pt x="2" y="2"/>
                      <a:pt x="2" y="2"/>
                    </a:cubicBezTo>
                    <a:cubicBezTo>
                      <a:pt x="2" y="2"/>
                      <a:pt x="2" y="2"/>
                      <a:pt x="2" y="2"/>
                    </a:cubicBezTo>
                    <a:cubicBezTo>
                      <a:pt x="2" y="1"/>
                      <a:pt x="3" y="1"/>
                      <a:pt x="3" y="1"/>
                    </a:cubicBezTo>
                    <a:cubicBezTo>
                      <a:pt x="2" y="1"/>
                      <a:pt x="2" y="1"/>
                      <a:pt x="2" y="0"/>
                    </a:cubicBezTo>
                    <a:cubicBezTo>
                      <a:pt x="2" y="0"/>
                      <a:pt x="2" y="0"/>
                      <a:pt x="2" y="0"/>
                    </a:cubicBezTo>
                    <a:cubicBezTo>
                      <a:pt x="2" y="0"/>
                      <a:pt x="2" y="0"/>
                      <a:pt x="2" y="1"/>
                    </a:cubicBezTo>
                    <a:cubicBezTo>
                      <a:pt x="2" y="1"/>
                      <a:pt x="1" y="1"/>
                      <a:pt x="1" y="1"/>
                    </a:cubicBezTo>
                    <a:cubicBezTo>
                      <a:pt x="1" y="1"/>
                      <a:pt x="1" y="1"/>
                      <a:pt x="1" y="1"/>
                    </a:cubicBezTo>
                    <a:cubicBezTo>
                      <a:pt x="1" y="1"/>
                      <a:pt x="1" y="1"/>
                      <a:pt x="1" y="1"/>
                    </a:cubicBezTo>
                    <a:cubicBezTo>
                      <a:pt x="1" y="1"/>
                      <a:pt x="1" y="1"/>
                      <a:pt x="1" y="2"/>
                    </a:cubicBezTo>
                    <a:cubicBezTo>
                      <a:pt x="1" y="2"/>
                      <a:pt x="1" y="2"/>
                      <a:pt x="0" y="2"/>
                    </a:cubicBezTo>
                    <a:cubicBezTo>
                      <a:pt x="0" y="2"/>
                      <a:pt x="0" y="2"/>
                      <a:pt x="0" y="2"/>
                    </a:cubicBezTo>
                    <a:cubicBezTo>
                      <a:pt x="0" y="3"/>
                      <a:pt x="0" y="3"/>
                      <a:pt x="0" y="3"/>
                    </a:cubicBezTo>
                    <a:cubicBezTo>
                      <a:pt x="0" y="3"/>
                      <a:pt x="0" y="3"/>
                      <a:pt x="0" y="3"/>
                    </a:cubicBezTo>
                    <a:cubicBezTo>
                      <a:pt x="0" y="3"/>
                      <a:pt x="0" y="3"/>
                      <a:pt x="0" y="3"/>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053" name="Freeform 4954"/>
              <p:cNvSpPr>
                <a:spLocks/>
              </p:cNvSpPr>
              <p:nvPr/>
            </p:nvSpPr>
            <p:spPr bwMode="auto">
              <a:xfrm>
                <a:off x="4127" y="3705"/>
                <a:ext cx="0" cy="1"/>
              </a:xfrm>
              <a:custGeom>
                <a:avLst/>
                <a:gdLst>
                  <a:gd name="T0" fmla="*/ 0 w 5"/>
                  <a:gd name="T1" fmla="*/ 1 h 9"/>
                  <a:gd name="T2" fmla="*/ 1 w 5"/>
                  <a:gd name="T3" fmla="*/ 8 h 9"/>
                  <a:gd name="T4" fmla="*/ 2 w 5"/>
                  <a:gd name="T5" fmla="*/ 8 h 9"/>
                  <a:gd name="T6" fmla="*/ 4 w 5"/>
                  <a:gd name="T7" fmla="*/ 9 h 9"/>
                  <a:gd name="T8" fmla="*/ 4 w 5"/>
                  <a:gd name="T9" fmla="*/ 9 h 9"/>
                  <a:gd name="T10" fmla="*/ 5 w 5"/>
                  <a:gd name="T11" fmla="*/ 8 h 9"/>
                  <a:gd name="T12" fmla="*/ 5 w 5"/>
                  <a:gd name="T13" fmla="*/ 7 h 9"/>
                  <a:gd name="T14" fmla="*/ 3 w 5"/>
                  <a:gd name="T15" fmla="*/ 4 h 9"/>
                  <a:gd name="T16" fmla="*/ 2 w 5"/>
                  <a:gd name="T17" fmla="*/ 2 h 9"/>
                  <a:gd name="T18" fmla="*/ 0 w 5"/>
                  <a:gd name="T19" fmla="*/ 1 h 9"/>
                  <a:gd name="T20" fmla="*/ 0 w 5"/>
                  <a:gd name="T21" fmla="*/ 1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9">
                    <a:moveTo>
                      <a:pt x="0" y="1"/>
                    </a:moveTo>
                    <a:cubicBezTo>
                      <a:pt x="1" y="8"/>
                      <a:pt x="1" y="8"/>
                      <a:pt x="1" y="8"/>
                    </a:cubicBezTo>
                    <a:cubicBezTo>
                      <a:pt x="1" y="8"/>
                      <a:pt x="1" y="8"/>
                      <a:pt x="2" y="8"/>
                    </a:cubicBezTo>
                    <a:cubicBezTo>
                      <a:pt x="2" y="8"/>
                      <a:pt x="4" y="9"/>
                      <a:pt x="4" y="9"/>
                    </a:cubicBezTo>
                    <a:cubicBezTo>
                      <a:pt x="4" y="9"/>
                      <a:pt x="4" y="9"/>
                      <a:pt x="4" y="9"/>
                    </a:cubicBezTo>
                    <a:cubicBezTo>
                      <a:pt x="4" y="9"/>
                      <a:pt x="5" y="9"/>
                      <a:pt x="5" y="8"/>
                    </a:cubicBezTo>
                    <a:cubicBezTo>
                      <a:pt x="5" y="8"/>
                      <a:pt x="5" y="7"/>
                      <a:pt x="5" y="7"/>
                    </a:cubicBezTo>
                    <a:cubicBezTo>
                      <a:pt x="5" y="7"/>
                      <a:pt x="4" y="5"/>
                      <a:pt x="3" y="4"/>
                    </a:cubicBezTo>
                    <a:cubicBezTo>
                      <a:pt x="3" y="3"/>
                      <a:pt x="2" y="3"/>
                      <a:pt x="2" y="2"/>
                    </a:cubicBezTo>
                    <a:cubicBezTo>
                      <a:pt x="3" y="2"/>
                      <a:pt x="2" y="0"/>
                      <a:pt x="0" y="1"/>
                    </a:cubicBezTo>
                    <a:cubicBezTo>
                      <a:pt x="0" y="1"/>
                      <a:pt x="0" y="1"/>
                      <a:pt x="0" y="1"/>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054" name="Freeform 4955"/>
              <p:cNvSpPr>
                <a:spLocks/>
              </p:cNvSpPr>
              <p:nvPr/>
            </p:nvSpPr>
            <p:spPr bwMode="auto">
              <a:xfrm>
                <a:off x="4126" y="3706"/>
                <a:ext cx="1" cy="1"/>
              </a:xfrm>
              <a:custGeom>
                <a:avLst/>
                <a:gdLst>
                  <a:gd name="T0" fmla="*/ 8 w 8"/>
                  <a:gd name="T1" fmla="*/ 3 h 10"/>
                  <a:gd name="T2" fmla="*/ 8 w 8"/>
                  <a:gd name="T3" fmla="*/ 3 h 10"/>
                  <a:gd name="T4" fmla="*/ 8 w 8"/>
                  <a:gd name="T5" fmla="*/ 2 h 10"/>
                  <a:gd name="T6" fmla="*/ 8 w 8"/>
                  <a:gd name="T7" fmla="*/ 2 h 10"/>
                  <a:gd name="T8" fmla="*/ 7 w 8"/>
                  <a:gd name="T9" fmla="*/ 2 h 10"/>
                  <a:gd name="T10" fmla="*/ 7 w 8"/>
                  <a:gd name="T11" fmla="*/ 1 h 10"/>
                  <a:gd name="T12" fmla="*/ 7 w 8"/>
                  <a:gd name="T13" fmla="*/ 1 h 10"/>
                  <a:gd name="T14" fmla="*/ 6 w 8"/>
                  <a:gd name="T15" fmla="*/ 1 h 10"/>
                  <a:gd name="T16" fmla="*/ 6 w 8"/>
                  <a:gd name="T17" fmla="*/ 1 h 10"/>
                  <a:gd name="T18" fmla="*/ 5 w 8"/>
                  <a:gd name="T19" fmla="*/ 1 h 10"/>
                  <a:gd name="T20" fmla="*/ 5 w 8"/>
                  <a:gd name="T21" fmla="*/ 2 h 10"/>
                  <a:gd name="T22" fmla="*/ 5 w 8"/>
                  <a:gd name="T23" fmla="*/ 2 h 10"/>
                  <a:gd name="T24" fmla="*/ 5 w 8"/>
                  <a:gd name="T25" fmla="*/ 2 h 10"/>
                  <a:gd name="T26" fmla="*/ 5 w 8"/>
                  <a:gd name="T27" fmla="*/ 2 h 10"/>
                  <a:gd name="T28" fmla="*/ 4 w 8"/>
                  <a:gd name="T29" fmla="*/ 2 h 10"/>
                  <a:gd name="T30" fmla="*/ 4 w 8"/>
                  <a:gd name="T31" fmla="*/ 2 h 10"/>
                  <a:gd name="T32" fmla="*/ 4 w 8"/>
                  <a:gd name="T33" fmla="*/ 2 h 10"/>
                  <a:gd name="T34" fmla="*/ 4 w 8"/>
                  <a:gd name="T35" fmla="*/ 1 h 10"/>
                  <a:gd name="T36" fmla="*/ 3 w 8"/>
                  <a:gd name="T37" fmla="*/ 1 h 10"/>
                  <a:gd name="T38" fmla="*/ 3 w 8"/>
                  <a:gd name="T39" fmla="*/ 1 h 10"/>
                  <a:gd name="T40" fmla="*/ 2 w 8"/>
                  <a:gd name="T41" fmla="*/ 1 h 10"/>
                  <a:gd name="T42" fmla="*/ 2 w 8"/>
                  <a:gd name="T43" fmla="*/ 1 h 10"/>
                  <a:gd name="T44" fmla="*/ 2 w 8"/>
                  <a:gd name="T45" fmla="*/ 1 h 10"/>
                  <a:gd name="T46" fmla="*/ 2 w 8"/>
                  <a:gd name="T47" fmla="*/ 0 h 10"/>
                  <a:gd name="T48" fmla="*/ 1 w 8"/>
                  <a:gd name="T49" fmla="*/ 0 h 10"/>
                  <a:gd name="T50" fmla="*/ 1 w 8"/>
                  <a:gd name="T51" fmla="*/ 0 h 10"/>
                  <a:gd name="T52" fmla="*/ 0 w 8"/>
                  <a:gd name="T53" fmla="*/ 0 h 10"/>
                  <a:gd name="T54" fmla="*/ 0 w 8"/>
                  <a:gd name="T55" fmla="*/ 0 h 10"/>
                  <a:gd name="T56" fmla="*/ 0 w 8"/>
                  <a:gd name="T57" fmla="*/ 7 h 10"/>
                  <a:gd name="T58" fmla="*/ 5 w 8"/>
                  <a:gd name="T59" fmla="*/ 7 h 10"/>
                  <a:gd name="T60" fmla="*/ 7 w 8"/>
                  <a:gd name="T61" fmla="*/ 6 h 10"/>
                  <a:gd name="T62" fmla="*/ 8 w 8"/>
                  <a:gd name="T63" fmla="*/ 4 h 10"/>
                  <a:gd name="T64" fmla="*/ 8 w 8"/>
                  <a:gd name="T65" fmla="*/ 3 h 10"/>
                  <a:gd name="T66" fmla="*/ 8 w 8"/>
                  <a:gd name="T67" fmla="*/ 3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 h="10">
                    <a:moveTo>
                      <a:pt x="8" y="3"/>
                    </a:moveTo>
                    <a:cubicBezTo>
                      <a:pt x="8" y="3"/>
                      <a:pt x="8" y="3"/>
                      <a:pt x="8" y="3"/>
                    </a:cubicBezTo>
                    <a:cubicBezTo>
                      <a:pt x="8" y="3"/>
                      <a:pt x="8" y="3"/>
                      <a:pt x="8" y="2"/>
                    </a:cubicBezTo>
                    <a:cubicBezTo>
                      <a:pt x="8" y="2"/>
                      <a:pt x="8" y="2"/>
                      <a:pt x="8" y="2"/>
                    </a:cubicBezTo>
                    <a:cubicBezTo>
                      <a:pt x="8" y="2"/>
                      <a:pt x="8" y="2"/>
                      <a:pt x="7" y="2"/>
                    </a:cubicBezTo>
                    <a:cubicBezTo>
                      <a:pt x="7" y="1"/>
                      <a:pt x="7" y="1"/>
                      <a:pt x="7" y="1"/>
                    </a:cubicBezTo>
                    <a:cubicBezTo>
                      <a:pt x="7" y="2"/>
                      <a:pt x="7" y="1"/>
                      <a:pt x="7" y="1"/>
                    </a:cubicBezTo>
                    <a:cubicBezTo>
                      <a:pt x="6" y="1"/>
                      <a:pt x="6" y="1"/>
                      <a:pt x="6" y="1"/>
                    </a:cubicBezTo>
                    <a:cubicBezTo>
                      <a:pt x="6" y="1"/>
                      <a:pt x="6" y="1"/>
                      <a:pt x="6" y="1"/>
                    </a:cubicBezTo>
                    <a:cubicBezTo>
                      <a:pt x="6" y="1"/>
                      <a:pt x="6" y="1"/>
                      <a:pt x="5" y="1"/>
                    </a:cubicBezTo>
                    <a:cubicBezTo>
                      <a:pt x="5" y="2"/>
                      <a:pt x="5" y="2"/>
                      <a:pt x="5" y="2"/>
                    </a:cubicBezTo>
                    <a:cubicBezTo>
                      <a:pt x="5" y="2"/>
                      <a:pt x="5" y="2"/>
                      <a:pt x="5" y="2"/>
                    </a:cubicBezTo>
                    <a:cubicBezTo>
                      <a:pt x="5" y="2"/>
                      <a:pt x="5" y="2"/>
                      <a:pt x="5" y="2"/>
                    </a:cubicBezTo>
                    <a:cubicBezTo>
                      <a:pt x="5" y="2"/>
                      <a:pt x="5" y="2"/>
                      <a:pt x="5" y="2"/>
                    </a:cubicBezTo>
                    <a:cubicBezTo>
                      <a:pt x="5" y="2"/>
                      <a:pt x="4" y="2"/>
                      <a:pt x="4" y="2"/>
                    </a:cubicBezTo>
                    <a:cubicBezTo>
                      <a:pt x="4" y="2"/>
                      <a:pt x="4" y="2"/>
                      <a:pt x="4" y="2"/>
                    </a:cubicBezTo>
                    <a:cubicBezTo>
                      <a:pt x="4" y="2"/>
                      <a:pt x="4" y="2"/>
                      <a:pt x="4" y="2"/>
                    </a:cubicBezTo>
                    <a:cubicBezTo>
                      <a:pt x="4" y="2"/>
                      <a:pt x="4" y="1"/>
                      <a:pt x="4" y="1"/>
                    </a:cubicBezTo>
                    <a:cubicBezTo>
                      <a:pt x="4" y="1"/>
                      <a:pt x="3" y="1"/>
                      <a:pt x="3" y="1"/>
                    </a:cubicBezTo>
                    <a:cubicBezTo>
                      <a:pt x="3" y="1"/>
                      <a:pt x="3" y="1"/>
                      <a:pt x="3" y="1"/>
                    </a:cubicBezTo>
                    <a:cubicBezTo>
                      <a:pt x="2" y="1"/>
                      <a:pt x="2" y="1"/>
                      <a:pt x="2" y="1"/>
                    </a:cubicBezTo>
                    <a:cubicBezTo>
                      <a:pt x="2" y="1"/>
                      <a:pt x="2" y="1"/>
                      <a:pt x="2" y="1"/>
                    </a:cubicBezTo>
                    <a:cubicBezTo>
                      <a:pt x="2" y="1"/>
                      <a:pt x="2" y="1"/>
                      <a:pt x="2" y="1"/>
                    </a:cubicBezTo>
                    <a:cubicBezTo>
                      <a:pt x="2" y="1"/>
                      <a:pt x="2" y="0"/>
                      <a:pt x="2" y="0"/>
                    </a:cubicBezTo>
                    <a:cubicBezTo>
                      <a:pt x="2" y="0"/>
                      <a:pt x="2" y="0"/>
                      <a:pt x="1" y="0"/>
                    </a:cubicBezTo>
                    <a:cubicBezTo>
                      <a:pt x="1" y="0"/>
                      <a:pt x="1" y="0"/>
                      <a:pt x="1" y="0"/>
                    </a:cubicBezTo>
                    <a:cubicBezTo>
                      <a:pt x="1" y="0"/>
                      <a:pt x="0" y="0"/>
                      <a:pt x="0" y="0"/>
                    </a:cubicBezTo>
                    <a:cubicBezTo>
                      <a:pt x="0" y="0"/>
                      <a:pt x="0" y="0"/>
                      <a:pt x="0" y="0"/>
                    </a:cubicBezTo>
                    <a:cubicBezTo>
                      <a:pt x="0" y="0"/>
                      <a:pt x="0" y="4"/>
                      <a:pt x="0" y="7"/>
                    </a:cubicBezTo>
                    <a:cubicBezTo>
                      <a:pt x="1" y="10"/>
                      <a:pt x="5" y="8"/>
                      <a:pt x="5" y="7"/>
                    </a:cubicBezTo>
                    <a:cubicBezTo>
                      <a:pt x="5" y="7"/>
                      <a:pt x="6" y="6"/>
                      <a:pt x="7" y="6"/>
                    </a:cubicBezTo>
                    <a:cubicBezTo>
                      <a:pt x="7" y="5"/>
                      <a:pt x="8" y="4"/>
                      <a:pt x="8" y="4"/>
                    </a:cubicBezTo>
                    <a:cubicBezTo>
                      <a:pt x="8" y="4"/>
                      <a:pt x="8" y="4"/>
                      <a:pt x="8" y="3"/>
                    </a:cubicBezTo>
                    <a:cubicBezTo>
                      <a:pt x="8" y="3"/>
                      <a:pt x="8" y="3"/>
                      <a:pt x="8" y="3"/>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055" name="Freeform 4956"/>
              <p:cNvSpPr>
                <a:spLocks/>
              </p:cNvSpPr>
              <p:nvPr/>
            </p:nvSpPr>
            <p:spPr bwMode="auto">
              <a:xfrm>
                <a:off x="4127" y="3722"/>
                <a:ext cx="0" cy="0"/>
              </a:xfrm>
              <a:custGeom>
                <a:avLst/>
                <a:gdLst>
                  <a:gd name="T0" fmla="*/ 0 h 1"/>
                  <a:gd name="T1" fmla="*/ 0 h 1"/>
                  <a:gd name="T2" fmla="*/ 0 h 1"/>
                  <a:gd name="T3" fmla="*/ 0 h 1"/>
                  <a:gd name="T4" fmla="*/ 1 h 1"/>
                  <a:gd name="T5" fmla="*/ 1 h 1"/>
                  <a:gd name="T6" fmla="*/ 1 h 1"/>
                  <a:gd name="T7" fmla="*/ 1 h 1"/>
                  <a:gd name="T8" fmla="*/ 0 h 1"/>
                </a:gdLst>
                <a:ahLst/>
                <a:cxnLst>
                  <a:cxn ang="0">
                    <a:pos x="0" y="T0"/>
                  </a:cxn>
                  <a:cxn ang="0">
                    <a:pos x="0" y="T1"/>
                  </a:cxn>
                  <a:cxn ang="0">
                    <a:pos x="0" y="T2"/>
                  </a:cxn>
                  <a:cxn ang="0">
                    <a:pos x="0" y="T3"/>
                  </a:cxn>
                  <a:cxn ang="0">
                    <a:pos x="0" y="T4"/>
                  </a:cxn>
                  <a:cxn ang="0">
                    <a:pos x="0" y="T5"/>
                  </a:cxn>
                  <a:cxn ang="0">
                    <a:pos x="0" y="T6"/>
                  </a:cxn>
                  <a:cxn ang="0">
                    <a:pos x="0" y="T7"/>
                  </a:cxn>
                  <a:cxn ang="0">
                    <a:pos x="0" y="T8"/>
                  </a:cxn>
                </a:cxnLst>
                <a:rect l="0" t="0" r="r" b="b"/>
                <a:pathLst>
                  <a:path h="1">
                    <a:moveTo>
                      <a:pt x="0" y="0"/>
                    </a:moveTo>
                    <a:cubicBezTo>
                      <a:pt x="0" y="0"/>
                      <a:pt x="0" y="0"/>
                      <a:pt x="0" y="0"/>
                    </a:cubicBezTo>
                    <a:cubicBezTo>
                      <a:pt x="0" y="0"/>
                      <a:pt x="0" y="0"/>
                      <a:pt x="0" y="0"/>
                    </a:cubicBezTo>
                    <a:cubicBezTo>
                      <a:pt x="0" y="0"/>
                      <a:pt x="0" y="0"/>
                      <a:pt x="0" y="0"/>
                    </a:cubicBezTo>
                    <a:cubicBezTo>
                      <a:pt x="0" y="1"/>
                      <a:pt x="0" y="1"/>
                      <a:pt x="0" y="1"/>
                    </a:cubicBezTo>
                    <a:cubicBezTo>
                      <a:pt x="0" y="1"/>
                      <a:pt x="0" y="1"/>
                      <a:pt x="0" y="1"/>
                    </a:cubicBezTo>
                    <a:cubicBezTo>
                      <a:pt x="0" y="1"/>
                      <a:pt x="0" y="1"/>
                      <a:pt x="0" y="1"/>
                    </a:cubicBezTo>
                    <a:cubicBezTo>
                      <a:pt x="0" y="1"/>
                      <a:pt x="0" y="1"/>
                      <a:pt x="0" y="1"/>
                    </a:cubicBezTo>
                    <a:cubicBezTo>
                      <a:pt x="0" y="1"/>
                      <a:pt x="0" y="0"/>
                      <a:pt x="0" y="0"/>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056" name="Freeform 4957"/>
              <p:cNvSpPr>
                <a:spLocks/>
              </p:cNvSpPr>
              <p:nvPr/>
            </p:nvSpPr>
            <p:spPr bwMode="auto">
              <a:xfrm>
                <a:off x="4127" y="3724"/>
                <a:ext cx="0" cy="0"/>
              </a:xfrm>
              <a:custGeom>
                <a:avLst/>
                <a:gdLst>
                  <a:gd name="T0" fmla="*/ 1 w 1"/>
                  <a:gd name="T1" fmla="*/ 0 h 1"/>
                  <a:gd name="T2" fmla="*/ 0 w 1"/>
                  <a:gd name="T3" fmla="*/ 0 h 1"/>
                  <a:gd name="T4" fmla="*/ 1 w 1"/>
                  <a:gd name="T5" fmla="*/ 1 h 1"/>
                  <a:gd name="T6" fmla="*/ 1 w 1"/>
                  <a:gd name="T7" fmla="*/ 1 h 1"/>
                  <a:gd name="T8" fmla="*/ 1 w 1"/>
                  <a:gd name="T9" fmla="*/ 0 h 1"/>
                  <a:gd name="T10" fmla="*/ 1 w 1"/>
                  <a:gd name="T11" fmla="*/ 0 h 1"/>
                  <a:gd name="T12" fmla="*/ 1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1" y="0"/>
                    </a:moveTo>
                    <a:cubicBezTo>
                      <a:pt x="0" y="0"/>
                      <a:pt x="0" y="0"/>
                      <a:pt x="0" y="0"/>
                    </a:cubicBezTo>
                    <a:cubicBezTo>
                      <a:pt x="0" y="1"/>
                      <a:pt x="0" y="1"/>
                      <a:pt x="1" y="1"/>
                    </a:cubicBezTo>
                    <a:cubicBezTo>
                      <a:pt x="1" y="1"/>
                      <a:pt x="1" y="1"/>
                      <a:pt x="1" y="1"/>
                    </a:cubicBezTo>
                    <a:cubicBezTo>
                      <a:pt x="1" y="1"/>
                      <a:pt x="1" y="1"/>
                      <a:pt x="1" y="0"/>
                    </a:cubicBezTo>
                    <a:cubicBezTo>
                      <a:pt x="1" y="0"/>
                      <a:pt x="1" y="0"/>
                      <a:pt x="1" y="0"/>
                    </a:cubicBezTo>
                    <a:cubicBezTo>
                      <a:pt x="1" y="0"/>
                      <a:pt x="1" y="0"/>
                      <a:pt x="1" y="0"/>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057" name="Freeform 4958"/>
              <p:cNvSpPr>
                <a:spLocks noEditPoints="1"/>
              </p:cNvSpPr>
              <p:nvPr/>
            </p:nvSpPr>
            <p:spPr bwMode="auto">
              <a:xfrm>
                <a:off x="4126" y="3720"/>
                <a:ext cx="2" cy="5"/>
              </a:xfrm>
              <a:custGeom>
                <a:avLst/>
                <a:gdLst>
                  <a:gd name="T0" fmla="*/ 16 w 20"/>
                  <a:gd name="T1" fmla="*/ 17 h 43"/>
                  <a:gd name="T2" fmla="*/ 18 w 20"/>
                  <a:gd name="T3" fmla="*/ 3 h 43"/>
                  <a:gd name="T4" fmla="*/ 15 w 20"/>
                  <a:gd name="T5" fmla="*/ 1 h 43"/>
                  <a:gd name="T6" fmla="*/ 13 w 20"/>
                  <a:gd name="T7" fmla="*/ 1 h 43"/>
                  <a:gd name="T8" fmla="*/ 10 w 20"/>
                  <a:gd name="T9" fmla="*/ 2 h 43"/>
                  <a:gd name="T10" fmla="*/ 12 w 20"/>
                  <a:gd name="T11" fmla="*/ 3 h 43"/>
                  <a:gd name="T12" fmla="*/ 12 w 20"/>
                  <a:gd name="T13" fmla="*/ 6 h 43"/>
                  <a:gd name="T14" fmla="*/ 10 w 20"/>
                  <a:gd name="T15" fmla="*/ 9 h 43"/>
                  <a:gd name="T16" fmla="*/ 8 w 20"/>
                  <a:gd name="T17" fmla="*/ 11 h 43"/>
                  <a:gd name="T18" fmla="*/ 9 w 20"/>
                  <a:gd name="T19" fmla="*/ 12 h 43"/>
                  <a:gd name="T20" fmla="*/ 10 w 20"/>
                  <a:gd name="T21" fmla="*/ 13 h 43"/>
                  <a:gd name="T22" fmla="*/ 10 w 20"/>
                  <a:gd name="T23" fmla="*/ 13 h 43"/>
                  <a:gd name="T24" fmla="*/ 7 w 20"/>
                  <a:gd name="T25" fmla="*/ 15 h 43"/>
                  <a:gd name="T26" fmla="*/ 4 w 20"/>
                  <a:gd name="T27" fmla="*/ 14 h 43"/>
                  <a:gd name="T28" fmla="*/ 2 w 20"/>
                  <a:gd name="T29" fmla="*/ 15 h 43"/>
                  <a:gd name="T30" fmla="*/ 1 w 20"/>
                  <a:gd name="T31" fmla="*/ 16 h 43"/>
                  <a:gd name="T32" fmla="*/ 2 w 20"/>
                  <a:gd name="T33" fmla="*/ 17 h 43"/>
                  <a:gd name="T34" fmla="*/ 6 w 20"/>
                  <a:gd name="T35" fmla="*/ 18 h 43"/>
                  <a:gd name="T36" fmla="*/ 7 w 20"/>
                  <a:gd name="T37" fmla="*/ 21 h 43"/>
                  <a:gd name="T38" fmla="*/ 6 w 20"/>
                  <a:gd name="T39" fmla="*/ 22 h 43"/>
                  <a:gd name="T40" fmla="*/ 6 w 20"/>
                  <a:gd name="T41" fmla="*/ 21 h 43"/>
                  <a:gd name="T42" fmla="*/ 6 w 20"/>
                  <a:gd name="T43" fmla="*/ 22 h 43"/>
                  <a:gd name="T44" fmla="*/ 7 w 20"/>
                  <a:gd name="T45" fmla="*/ 22 h 43"/>
                  <a:gd name="T46" fmla="*/ 6 w 20"/>
                  <a:gd name="T47" fmla="*/ 22 h 43"/>
                  <a:gd name="T48" fmla="*/ 6 w 20"/>
                  <a:gd name="T49" fmla="*/ 22 h 43"/>
                  <a:gd name="T50" fmla="*/ 6 w 20"/>
                  <a:gd name="T51" fmla="*/ 22 h 43"/>
                  <a:gd name="T52" fmla="*/ 7 w 20"/>
                  <a:gd name="T53" fmla="*/ 22 h 43"/>
                  <a:gd name="T54" fmla="*/ 3 w 20"/>
                  <a:gd name="T55" fmla="*/ 28 h 43"/>
                  <a:gd name="T56" fmla="*/ 4 w 20"/>
                  <a:gd name="T57" fmla="*/ 30 h 43"/>
                  <a:gd name="T58" fmla="*/ 4 w 20"/>
                  <a:gd name="T59" fmla="*/ 28 h 43"/>
                  <a:gd name="T60" fmla="*/ 6 w 20"/>
                  <a:gd name="T61" fmla="*/ 31 h 43"/>
                  <a:gd name="T62" fmla="*/ 4 w 20"/>
                  <a:gd name="T63" fmla="*/ 31 h 43"/>
                  <a:gd name="T64" fmla="*/ 2 w 20"/>
                  <a:gd name="T65" fmla="*/ 32 h 43"/>
                  <a:gd name="T66" fmla="*/ 8 w 20"/>
                  <a:gd name="T67" fmla="*/ 33 h 43"/>
                  <a:gd name="T68" fmla="*/ 7 w 20"/>
                  <a:gd name="T69" fmla="*/ 32 h 43"/>
                  <a:gd name="T70" fmla="*/ 11 w 20"/>
                  <a:gd name="T71" fmla="*/ 32 h 43"/>
                  <a:gd name="T72" fmla="*/ 13 w 20"/>
                  <a:gd name="T73" fmla="*/ 31 h 43"/>
                  <a:gd name="T74" fmla="*/ 13 w 20"/>
                  <a:gd name="T75" fmla="*/ 32 h 43"/>
                  <a:gd name="T76" fmla="*/ 13 w 20"/>
                  <a:gd name="T77" fmla="*/ 32 h 43"/>
                  <a:gd name="T78" fmla="*/ 10 w 20"/>
                  <a:gd name="T79" fmla="*/ 33 h 43"/>
                  <a:gd name="T80" fmla="*/ 8 w 20"/>
                  <a:gd name="T81" fmla="*/ 34 h 43"/>
                  <a:gd name="T82" fmla="*/ 11 w 20"/>
                  <a:gd name="T83" fmla="*/ 36 h 43"/>
                  <a:gd name="T84" fmla="*/ 14 w 20"/>
                  <a:gd name="T85" fmla="*/ 37 h 43"/>
                  <a:gd name="T86" fmla="*/ 15 w 20"/>
                  <a:gd name="T87" fmla="*/ 40 h 43"/>
                  <a:gd name="T88" fmla="*/ 14 w 20"/>
                  <a:gd name="T89" fmla="*/ 17 h 43"/>
                  <a:gd name="T90" fmla="*/ 13 w 20"/>
                  <a:gd name="T91" fmla="*/ 18 h 43"/>
                  <a:gd name="T92" fmla="*/ 13 w 20"/>
                  <a:gd name="T93" fmla="*/ 19 h 43"/>
                  <a:gd name="T94" fmla="*/ 12 w 20"/>
                  <a:gd name="T95" fmla="*/ 9 h 43"/>
                  <a:gd name="T96" fmla="*/ 12 w 20"/>
                  <a:gd name="T97" fmla="*/ 8 h 43"/>
                  <a:gd name="T98" fmla="*/ 12 w 20"/>
                  <a:gd name="T99" fmla="*/ 9 h 43"/>
                  <a:gd name="T100" fmla="*/ 10 w 20"/>
                  <a:gd name="T101" fmla="*/ 15 h 43"/>
                  <a:gd name="T102" fmla="*/ 11 w 20"/>
                  <a:gd name="T103" fmla="*/ 11 h 43"/>
                  <a:gd name="T104" fmla="*/ 12 w 20"/>
                  <a:gd name="T105" fmla="*/ 13 h 43"/>
                  <a:gd name="T106" fmla="*/ 13 w 20"/>
                  <a:gd name="T107" fmla="*/ 29 h 43"/>
                  <a:gd name="T108" fmla="*/ 12 w 20"/>
                  <a:gd name="T109" fmla="*/ 29 h 43"/>
                  <a:gd name="T110" fmla="*/ 13 w 20"/>
                  <a:gd name="T111" fmla="*/ 29 h 43"/>
                  <a:gd name="T112" fmla="*/ 14 w 20"/>
                  <a:gd name="T113" fmla="*/ 18 h 43"/>
                  <a:gd name="T114" fmla="*/ 14 w 20"/>
                  <a:gd name="T115" fmla="*/ 17 h 43"/>
                  <a:gd name="T116" fmla="*/ 14 w 20"/>
                  <a:gd name="T117" fmla="*/ 7 h 43"/>
                  <a:gd name="T118" fmla="*/ 15 w 20"/>
                  <a:gd name="T119" fmla="*/ 6 h 43"/>
                  <a:gd name="T120" fmla="*/ 13 w 20"/>
                  <a:gd name="T121" fmla="*/ 35 h 43"/>
                  <a:gd name="T122" fmla="*/ 11 w 20"/>
                  <a:gd name="T123" fmla="*/ 34 h 43"/>
                  <a:gd name="T124" fmla="*/ 13 w 20"/>
                  <a:gd name="T125" fmla="*/ 35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 h="43">
                    <a:moveTo>
                      <a:pt x="19" y="35"/>
                    </a:moveTo>
                    <a:cubicBezTo>
                      <a:pt x="19" y="35"/>
                      <a:pt x="18" y="32"/>
                      <a:pt x="18" y="32"/>
                    </a:cubicBezTo>
                    <a:cubicBezTo>
                      <a:pt x="18" y="32"/>
                      <a:pt x="17" y="31"/>
                      <a:pt x="17" y="31"/>
                    </a:cubicBezTo>
                    <a:cubicBezTo>
                      <a:pt x="17" y="31"/>
                      <a:pt x="17" y="31"/>
                      <a:pt x="17" y="30"/>
                    </a:cubicBezTo>
                    <a:cubicBezTo>
                      <a:pt x="17" y="30"/>
                      <a:pt x="17" y="30"/>
                      <a:pt x="17" y="29"/>
                    </a:cubicBezTo>
                    <a:cubicBezTo>
                      <a:pt x="16" y="29"/>
                      <a:pt x="16" y="28"/>
                      <a:pt x="16" y="28"/>
                    </a:cubicBezTo>
                    <a:cubicBezTo>
                      <a:pt x="16" y="27"/>
                      <a:pt x="15" y="26"/>
                      <a:pt x="15" y="25"/>
                    </a:cubicBezTo>
                    <a:cubicBezTo>
                      <a:pt x="15" y="25"/>
                      <a:pt x="15" y="22"/>
                      <a:pt x="15" y="22"/>
                    </a:cubicBezTo>
                    <a:cubicBezTo>
                      <a:pt x="15" y="22"/>
                      <a:pt x="15" y="21"/>
                      <a:pt x="15" y="21"/>
                    </a:cubicBezTo>
                    <a:cubicBezTo>
                      <a:pt x="15" y="21"/>
                      <a:pt x="16" y="20"/>
                      <a:pt x="16" y="20"/>
                    </a:cubicBezTo>
                    <a:cubicBezTo>
                      <a:pt x="16" y="20"/>
                      <a:pt x="16" y="19"/>
                      <a:pt x="16" y="19"/>
                    </a:cubicBezTo>
                    <a:cubicBezTo>
                      <a:pt x="16" y="19"/>
                      <a:pt x="16" y="19"/>
                      <a:pt x="16" y="19"/>
                    </a:cubicBezTo>
                    <a:cubicBezTo>
                      <a:pt x="16" y="18"/>
                      <a:pt x="16" y="17"/>
                      <a:pt x="16" y="17"/>
                    </a:cubicBezTo>
                    <a:cubicBezTo>
                      <a:pt x="16" y="17"/>
                      <a:pt x="17" y="17"/>
                      <a:pt x="17" y="17"/>
                    </a:cubicBezTo>
                    <a:cubicBezTo>
                      <a:pt x="17" y="16"/>
                      <a:pt x="17" y="16"/>
                      <a:pt x="17" y="16"/>
                    </a:cubicBezTo>
                    <a:cubicBezTo>
                      <a:pt x="17" y="15"/>
                      <a:pt x="17" y="14"/>
                      <a:pt x="17" y="14"/>
                    </a:cubicBezTo>
                    <a:cubicBezTo>
                      <a:pt x="17" y="14"/>
                      <a:pt x="17" y="13"/>
                      <a:pt x="17" y="13"/>
                    </a:cubicBezTo>
                    <a:cubicBezTo>
                      <a:pt x="17" y="12"/>
                      <a:pt x="17" y="11"/>
                      <a:pt x="17" y="11"/>
                    </a:cubicBezTo>
                    <a:cubicBezTo>
                      <a:pt x="17" y="11"/>
                      <a:pt x="17" y="9"/>
                      <a:pt x="17" y="9"/>
                    </a:cubicBezTo>
                    <a:cubicBezTo>
                      <a:pt x="17" y="9"/>
                      <a:pt x="18" y="8"/>
                      <a:pt x="18" y="8"/>
                    </a:cubicBezTo>
                    <a:cubicBezTo>
                      <a:pt x="18" y="8"/>
                      <a:pt x="18" y="7"/>
                      <a:pt x="18" y="7"/>
                    </a:cubicBezTo>
                    <a:cubicBezTo>
                      <a:pt x="18" y="7"/>
                      <a:pt x="18" y="6"/>
                      <a:pt x="18" y="6"/>
                    </a:cubicBezTo>
                    <a:cubicBezTo>
                      <a:pt x="18" y="6"/>
                      <a:pt x="18" y="6"/>
                      <a:pt x="18" y="6"/>
                    </a:cubicBezTo>
                    <a:cubicBezTo>
                      <a:pt x="18" y="5"/>
                      <a:pt x="18" y="5"/>
                      <a:pt x="18" y="4"/>
                    </a:cubicBezTo>
                    <a:cubicBezTo>
                      <a:pt x="18" y="4"/>
                      <a:pt x="18" y="4"/>
                      <a:pt x="18" y="4"/>
                    </a:cubicBezTo>
                    <a:cubicBezTo>
                      <a:pt x="18" y="4"/>
                      <a:pt x="18" y="3"/>
                      <a:pt x="18" y="3"/>
                    </a:cubicBezTo>
                    <a:cubicBezTo>
                      <a:pt x="18" y="3"/>
                      <a:pt x="17" y="2"/>
                      <a:pt x="17" y="2"/>
                    </a:cubicBezTo>
                    <a:cubicBezTo>
                      <a:pt x="17" y="2"/>
                      <a:pt x="17" y="2"/>
                      <a:pt x="17" y="2"/>
                    </a:cubicBezTo>
                    <a:cubicBezTo>
                      <a:pt x="17" y="2"/>
                      <a:pt x="17" y="2"/>
                      <a:pt x="17" y="2"/>
                    </a:cubicBezTo>
                    <a:cubicBezTo>
                      <a:pt x="17" y="1"/>
                      <a:pt x="17" y="1"/>
                      <a:pt x="16" y="1"/>
                    </a:cubicBezTo>
                    <a:cubicBezTo>
                      <a:pt x="16" y="1"/>
                      <a:pt x="16" y="1"/>
                      <a:pt x="16" y="1"/>
                    </a:cubicBezTo>
                    <a:cubicBezTo>
                      <a:pt x="16" y="1"/>
                      <a:pt x="16" y="1"/>
                      <a:pt x="16" y="1"/>
                    </a:cubicBezTo>
                    <a:cubicBezTo>
                      <a:pt x="16" y="1"/>
                      <a:pt x="16" y="1"/>
                      <a:pt x="16" y="1"/>
                    </a:cubicBezTo>
                    <a:cubicBezTo>
                      <a:pt x="16" y="1"/>
                      <a:pt x="16" y="1"/>
                      <a:pt x="16" y="1"/>
                    </a:cubicBezTo>
                    <a:cubicBezTo>
                      <a:pt x="16" y="1"/>
                      <a:pt x="15" y="1"/>
                      <a:pt x="15" y="1"/>
                    </a:cubicBezTo>
                    <a:cubicBezTo>
                      <a:pt x="15" y="1"/>
                      <a:pt x="15" y="1"/>
                      <a:pt x="15" y="1"/>
                    </a:cubicBezTo>
                    <a:cubicBezTo>
                      <a:pt x="15" y="1"/>
                      <a:pt x="15" y="1"/>
                      <a:pt x="15" y="1"/>
                    </a:cubicBezTo>
                    <a:cubicBezTo>
                      <a:pt x="15" y="1"/>
                      <a:pt x="15" y="1"/>
                      <a:pt x="15" y="1"/>
                    </a:cubicBezTo>
                    <a:cubicBezTo>
                      <a:pt x="15" y="1"/>
                      <a:pt x="15" y="1"/>
                      <a:pt x="15" y="1"/>
                    </a:cubicBezTo>
                    <a:cubicBezTo>
                      <a:pt x="15" y="1"/>
                      <a:pt x="14" y="1"/>
                      <a:pt x="14" y="1"/>
                    </a:cubicBezTo>
                    <a:cubicBezTo>
                      <a:pt x="14" y="1"/>
                      <a:pt x="14" y="1"/>
                      <a:pt x="14" y="1"/>
                    </a:cubicBezTo>
                    <a:cubicBezTo>
                      <a:pt x="14" y="1"/>
                      <a:pt x="14" y="1"/>
                      <a:pt x="14" y="1"/>
                    </a:cubicBezTo>
                    <a:cubicBezTo>
                      <a:pt x="14" y="1"/>
                      <a:pt x="14" y="1"/>
                      <a:pt x="14" y="1"/>
                    </a:cubicBezTo>
                    <a:cubicBezTo>
                      <a:pt x="14" y="1"/>
                      <a:pt x="14" y="1"/>
                      <a:pt x="14" y="1"/>
                    </a:cubicBezTo>
                    <a:cubicBezTo>
                      <a:pt x="14" y="1"/>
                      <a:pt x="13" y="1"/>
                      <a:pt x="13" y="1"/>
                    </a:cubicBezTo>
                    <a:cubicBezTo>
                      <a:pt x="13" y="1"/>
                      <a:pt x="13" y="0"/>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3" y="1"/>
                      <a:pt x="13" y="1"/>
                      <a:pt x="13" y="1"/>
                    </a:cubicBezTo>
                    <a:cubicBezTo>
                      <a:pt x="12" y="1"/>
                      <a:pt x="12" y="1"/>
                      <a:pt x="12" y="1"/>
                    </a:cubicBezTo>
                    <a:cubicBezTo>
                      <a:pt x="12" y="1"/>
                      <a:pt x="12" y="1"/>
                      <a:pt x="12" y="1"/>
                    </a:cubicBezTo>
                    <a:cubicBezTo>
                      <a:pt x="12" y="1"/>
                      <a:pt x="12" y="1"/>
                      <a:pt x="12" y="1"/>
                    </a:cubicBezTo>
                    <a:cubicBezTo>
                      <a:pt x="12" y="1"/>
                      <a:pt x="12" y="1"/>
                      <a:pt x="12" y="1"/>
                    </a:cubicBezTo>
                    <a:cubicBezTo>
                      <a:pt x="12" y="1"/>
                      <a:pt x="12" y="1"/>
                      <a:pt x="11" y="1"/>
                    </a:cubicBezTo>
                    <a:cubicBezTo>
                      <a:pt x="11" y="1"/>
                      <a:pt x="11" y="1"/>
                      <a:pt x="11" y="1"/>
                    </a:cubicBezTo>
                    <a:cubicBezTo>
                      <a:pt x="11" y="1"/>
                      <a:pt x="11" y="1"/>
                      <a:pt x="11" y="1"/>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1" y="2"/>
                    </a:cubicBezTo>
                    <a:cubicBezTo>
                      <a:pt x="11" y="2"/>
                      <a:pt x="11" y="2"/>
                      <a:pt x="10" y="2"/>
                    </a:cubicBezTo>
                    <a:cubicBezTo>
                      <a:pt x="10" y="2"/>
                      <a:pt x="10" y="2"/>
                      <a:pt x="10" y="2"/>
                    </a:cubicBezTo>
                    <a:cubicBezTo>
                      <a:pt x="10" y="2"/>
                      <a:pt x="10" y="2"/>
                      <a:pt x="10" y="3"/>
                    </a:cubicBezTo>
                    <a:cubicBezTo>
                      <a:pt x="10" y="3"/>
                      <a:pt x="10" y="3"/>
                      <a:pt x="10" y="3"/>
                    </a:cubicBezTo>
                    <a:cubicBezTo>
                      <a:pt x="10" y="3"/>
                      <a:pt x="10" y="3"/>
                      <a:pt x="10" y="3"/>
                    </a:cubicBezTo>
                    <a:cubicBezTo>
                      <a:pt x="10" y="3"/>
                      <a:pt x="10" y="3"/>
                      <a:pt x="10"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3"/>
                    </a:cubicBezTo>
                    <a:cubicBezTo>
                      <a:pt x="11" y="3"/>
                      <a:pt x="11" y="3"/>
                      <a:pt x="11" y="2"/>
                    </a:cubicBezTo>
                    <a:cubicBezTo>
                      <a:pt x="12" y="2"/>
                      <a:pt x="12" y="2"/>
                      <a:pt x="12" y="2"/>
                    </a:cubicBezTo>
                    <a:cubicBezTo>
                      <a:pt x="13" y="3"/>
                      <a:pt x="12" y="3"/>
                      <a:pt x="12" y="3"/>
                    </a:cubicBezTo>
                    <a:cubicBezTo>
                      <a:pt x="12" y="3"/>
                      <a:pt x="12" y="4"/>
                      <a:pt x="12" y="4"/>
                    </a:cubicBezTo>
                    <a:cubicBezTo>
                      <a:pt x="12" y="4"/>
                      <a:pt x="12" y="4"/>
                      <a:pt x="12" y="4"/>
                    </a:cubicBezTo>
                    <a:cubicBezTo>
                      <a:pt x="13" y="4"/>
                      <a:pt x="13" y="4"/>
                      <a:pt x="13" y="4"/>
                    </a:cubicBezTo>
                    <a:cubicBezTo>
                      <a:pt x="13" y="5"/>
                      <a:pt x="13" y="5"/>
                      <a:pt x="13" y="5"/>
                    </a:cubicBezTo>
                    <a:cubicBezTo>
                      <a:pt x="13" y="5"/>
                      <a:pt x="13" y="5"/>
                      <a:pt x="13" y="5"/>
                    </a:cubicBezTo>
                    <a:cubicBezTo>
                      <a:pt x="13" y="5"/>
                      <a:pt x="13" y="5"/>
                      <a:pt x="13" y="5"/>
                    </a:cubicBezTo>
                    <a:cubicBezTo>
                      <a:pt x="13" y="5"/>
                      <a:pt x="12" y="5"/>
                      <a:pt x="12" y="5"/>
                    </a:cubicBezTo>
                    <a:cubicBezTo>
                      <a:pt x="12" y="5"/>
                      <a:pt x="12" y="5"/>
                      <a:pt x="12" y="5"/>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6"/>
                      <a:pt x="12" y="6"/>
                      <a:pt x="12" y="6"/>
                    </a:cubicBezTo>
                    <a:cubicBezTo>
                      <a:pt x="12" y="7"/>
                      <a:pt x="12" y="7"/>
                      <a:pt x="12" y="7"/>
                    </a:cubicBezTo>
                    <a:cubicBezTo>
                      <a:pt x="11" y="7"/>
                      <a:pt x="11" y="7"/>
                      <a:pt x="11" y="7"/>
                    </a:cubicBezTo>
                    <a:cubicBezTo>
                      <a:pt x="11" y="7"/>
                      <a:pt x="11" y="7"/>
                      <a:pt x="11" y="7"/>
                    </a:cubicBezTo>
                    <a:cubicBezTo>
                      <a:pt x="11" y="7"/>
                      <a:pt x="11" y="7"/>
                      <a:pt x="11" y="7"/>
                    </a:cubicBezTo>
                    <a:cubicBezTo>
                      <a:pt x="11" y="7"/>
                      <a:pt x="11" y="7"/>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1" y="8"/>
                      <a:pt x="11" y="8"/>
                    </a:cubicBezTo>
                    <a:cubicBezTo>
                      <a:pt x="11" y="8"/>
                      <a:pt x="10" y="8"/>
                      <a:pt x="10" y="9"/>
                    </a:cubicBezTo>
                    <a:cubicBezTo>
                      <a:pt x="10" y="9"/>
                      <a:pt x="10" y="9"/>
                      <a:pt x="10" y="9"/>
                    </a:cubicBezTo>
                    <a:cubicBezTo>
                      <a:pt x="10" y="9"/>
                      <a:pt x="10" y="9"/>
                      <a:pt x="10" y="9"/>
                    </a:cubicBezTo>
                    <a:cubicBezTo>
                      <a:pt x="10" y="9"/>
                      <a:pt x="10" y="9"/>
                      <a:pt x="10" y="9"/>
                    </a:cubicBezTo>
                    <a:cubicBezTo>
                      <a:pt x="10" y="9"/>
                      <a:pt x="10" y="9"/>
                      <a:pt x="10" y="9"/>
                    </a:cubicBezTo>
                    <a:cubicBezTo>
                      <a:pt x="10" y="10"/>
                      <a:pt x="10" y="10"/>
                      <a:pt x="10" y="10"/>
                    </a:cubicBezTo>
                    <a:cubicBezTo>
                      <a:pt x="10"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8" y="10"/>
                      <a:pt x="8" y="10"/>
                      <a:pt x="8" y="10"/>
                    </a:cubicBezTo>
                    <a:cubicBezTo>
                      <a:pt x="8" y="10"/>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1"/>
                      <a:pt x="8" y="11"/>
                      <a:pt x="8" y="11"/>
                    </a:cubicBezTo>
                    <a:cubicBezTo>
                      <a:pt x="8" y="12"/>
                      <a:pt x="8" y="12"/>
                      <a:pt x="8" y="12"/>
                    </a:cubicBezTo>
                    <a:cubicBezTo>
                      <a:pt x="8" y="12"/>
                      <a:pt x="8" y="12"/>
                      <a:pt x="8" y="12"/>
                    </a:cubicBezTo>
                    <a:cubicBezTo>
                      <a:pt x="8" y="12"/>
                      <a:pt x="8" y="12"/>
                      <a:pt x="8" y="12"/>
                    </a:cubicBezTo>
                    <a:cubicBezTo>
                      <a:pt x="8" y="12"/>
                      <a:pt x="8" y="12"/>
                      <a:pt x="8" y="12"/>
                    </a:cubicBezTo>
                    <a:cubicBezTo>
                      <a:pt x="8" y="12"/>
                      <a:pt x="9" y="12"/>
                      <a:pt x="9" y="12"/>
                    </a:cubicBezTo>
                    <a:cubicBezTo>
                      <a:pt x="9" y="12"/>
                      <a:pt x="9" y="12"/>
                      <a:pt x="9" y="12"/>
                    </a:cubicBezTo>
                    <a:cubicBezTo>
                      <a:pt x="9" y="12"/>
                      <a:pt x="9" y="11"/>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2"/>
                    </a:cubicBezTo>
                    <a:cubicBezTo>
                      <a:pt x="9" y="12"/>
                      <a:pt x="9" y="12"/>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9" y="13"/>
                    </a:cubicBezTo>
                    <a:cubicBezTo>
                      <a:pt x="9" y="13"/>
                      <a:pt x="9"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1" y="13"/>
                      <a:pt x="11" y="13"/>
                    </a:cubicBezTo>
                    <a:cubicBezTo>
                      <a:pt x="11" y="13"/>
                      <a:pt x="11" y="13"/>
                      <a:pt x="11" y="13"/>
                    </a:cubicBezTo>
                    <a:cubicBezTo>
                      <a:pt x="11" y="13"/>
                      <a:pt x="11" y="13"/>
                      <a:pt x="11" y="13"/>
                    </a:cubicBezTo>
                    <a:cubicBezTo>
                      <a:pt x="11" y="13"/>
                      <a:pt x="11" y="13"/>
                      <a:pt x="11" y="13"/>
                    </a:cubicBezTo>
                    <a:cubicBezTo>
                      <a:pt x="10" y="13"/>
                      <a:pt x="10" y="13"/>
                      <a:pt x="10" y="13"/>
                    </a:cubicBezTo>
                    <a:cubicBezTo>
                      <a:pt x="10" y="13"/>
                      <a:pt x="10" y="13"/>
                      <a:pt x="10" y="13"/>
                    </a:cubicBezTo>
                    <a:cubicBezTo>
                      <a:pt x="10" y="13"/>
                      <a:pt x="10" y="13"/>
                      <a:pt x="10" y="13"/>
                    </a:cubicBezTo>
                    <a:cubicBezTo>
                      <a:pt x="10" y="13"/>
                      <a:pt x="10" y="13"/>
                      <a:pt x="10" y="13"/>
                    </a:cubicBezTo>
                    <a:cubicBezTo>
                      <a:pt x="10" y="13"/>
                      <a:pt x="10" y="14"/>
                      <a:pt x="10" y="14"/>
                    </a:cubicBezTo>
                    <a:cubicBezTo>
                      <a:pt x="10" y="14"/>
                      <a:pt x="10" y="14"/>
                      <a:pt x="9" y="14"/>
                    </a:cubicBezTo>
                    <a:cubicBezTo>
                      <a:pt x="9" y="14"/>
                      <a:pt x="9" y="14"/>
                      <a:pt x="9" y="14"/>
                    </a:cubicBezTo>
                    <a:cubicBezTo>
                      <a:pt x="9" y="14"/>
                      <a:pt x="8" y="14"/>
                      <a:pt x="8" y="14"/>
                    </a:cubicBezTo>
                    <a:cubicBezTo>
                      <a:pt x="8" y="14"/>
                      <a:pt x="8" y="14"/>
                      <a:pt x="8" y="14"/>
                    </a:cubicBezTo>
                    <a:cubicBezTo>
                      <a:pt x="8" y="14"/>
                      <a:pt x="8" y="14"/>
                      <a:pt x="8" y="14"/>
                    </a:cubicBezTo>
                    <a:cubicBezTo>
                      <a:pt x="8" y="14"/>
                      <a:pt x="8" y="14"/>
                      <a:pt x="8" y="14"/>
                    </a:cubicBezTo>
                    <a:cubicBezTo>
                      <a:pt x="8" y="14"/>
                      <a:pt x="8" y="14"/>
                      <a:pt x="8" y="14"/>
                    </a:cubicBezTo>
                    <a:cubicBezTo>
                      <a:pt x="8" y="14"/>
                      <a:pt x="8" y="14"/>
                      <a:pt x="8" y="14"/>
                    </a:cubicBezTo>
                    <a:cubicBezTo>
                      <a:pt x="7" y="14"/>
                      <a:pt x="7" y="14"/>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6" y="15"/>
                    </a:cubicBezTo>
                    <a:cubicBezTo>
                      <a:pt x="6" y="15"/>
                      <a:pt x="6" y="15"/>
                      <a:pt x="6" y="15"/>
                    </a:cubicBezTo>
                    <a:cubicBezTo>
                      <a:pt x="6" y="15"/>
                      <a:pt x="6" y="15"/>
                      <a:pt x="6" y="15"/>
                    </a:cubicBezTo>
                    <a:cubicBezTo>
                      <a:pt x="6" y="15"/>
                      <a:pt x="6" y="15"/>
                      <a:pt x="6" y="15"/>
                    </a:cubicBezTo>
                    <a:cubicBezTo>
                      <a:pt x="6" y="15"/>
                      <a:pt x="6" y="15"/>
                      <a:pt x="6" y="15"/>
                    </a:cubicBezTo>
                    <a:cubicBezTo>
                      <a:pt x="6" y="15"/>
                      <a:pt x="6" y="15"/>
                      <a:pt x="6" y="15"/>
                    </a:cubicBezTo>
                    <a:cubicBezTo>
                      <a:pt x="5" y="15"/>
                      <a:pt x="5" y="15"/>
                      <a:pt x="5" y="15"/>
                    </a:cubicBezTo>
                    <a:cubicBezTo>
                      <a:pt x="5" y="15"/>
                      <a:pt x="5" y="15"/>
                      <a:pt x="5" y="15"/>
                    </a:cubicBezTo>
                    <a:cubicBezTo>
                      <a:pt x="5" y="15"/>
                      <a:pt x="5" y="15"/>
                      <a:pt x="4" y="14"/>
                    </a:cubicBezTo>
                    <a:cubicBezTo>
                      <a:pt x="4" y="14"/>
                      <a:pt x="4" y="14"/>
                      <a:pt x="4" y="15"/>
                    </a:cubicBezTo>
                    <a:cubicBezTo>
                      <a:pt x="4" y="15"/>
                      <a:pt x="4" y="15"/>
                      <a:pt x="4" y="15"/>
                    </a:cubicBezTo>
                    <a:cubicBezTo>
                      <a:pt x="4" y="15"/>
                      <a:pt x="4" y="15"/>
                      <a:pt x="4" y="15"/>
                    </a:cubicBezTo>
                    <a:cubicBezTo>
                      <a:pt x="4" y="15"/>
                      <a:pt x="4" y="15"/>
                      <a:pt x="4" y="15"/>
                    </a:cubicBezTo>
                    <a:cubicBezTo>
                      <a:pt x="4" y="15"/>
                      <a:pt x="4" y="15"/>
                      <a:pt x="4"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3" y="15"/>
                    </a:cubicBezTo>
                    <a:cubicBezTo>
                      <a:pt x="3" y="15"/>
                      <a:pt x="3"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5"/>
                      <a:pt x="2" y="15"/>
                    </a:cubicBezTo>
                    <a:cubicBezTo>
                      <a:pt x="2" y="15"/>
                      <a:pt x="2" y="16"/>
                      <a:pt x="2" y="16"/>
                    </a:cubicBezTo>
                    <a:cubicBezTo>
                      <a:pt x="2" y="15"/>
                      <a:pt x="2" y="15"/>
                      <a:pt x="2" y="15"/>
                    </a:cubicBezTo>
                    <a:cubicBezTo>
                      <a:pt x="2" y="15"/>
                      <a:pt x="2" y="15"/>
                      <a:pt x="2" y="15"/>
                    </a:cubicBezTo>
                    <a:cubicBezTo>
                      <a:pt x="2" y="15"/>
                      <a:pt x="2" y="16"/>
                      <a:pt x="2"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0" y="16"/>
                      <a:pt x="0" y="16"/>
                    </a:cubicBezTo>
                    <a:cubicBezTo>
                      <a:pt x="0" y="16"/>
                      <a:pt x="0" y="16"/>
                      <a:pt x="0"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6"/>
                      <a:pt x="1" y="16"/>
                      <a:pt x="1" y="16"/>
                    </a:cubicBezTo>
                    <a:cubicBezTo>
                      <a:pt x="1" y="17"/>
                      <a:pt x="1" y="17"/>
                      <a:pt x="1" y="17"/>
                    </a:cubicBezTo>
                    <a:cubicBezTo>
                      <a:pt x="1" y="17"/>
                      <a:pt x="2" y="17"/>
                      <a:pt x="2" y="17"/>
                    </a:cubicBezTo>
                    <a:cubicBezTo>
                      <a:pt x="2" y="17"/>
                      <a:pt x="2" y="17"/>
                      <a:pt x="2" y="17"/>
                    </a:cubicBezTo>
                    <a:cubicBezTo>
                      <a:pt x="2" y="17"/>
                      <a:pt x="2" y="17"/>
                      <a:pt x="2" y="17"/>
                    </a:cubicBezTo>
                    <a:cubicBezTo>
                      <a:pt x="2" y="17"/>
                      <a:pt x="2" y="17"/>
                      <a:pt x="2" y="17"/>
                    </a:cubicBezTo>
                    <a:cubicBezTo>
                      <a:pt x="3" y="17"/>
                      <a:pt x="2" y="17"/>
                      <a:pt x="3" y="17"/>
                    </a:cubicBezTo>
                    <a:cubicBezTo>
                      <a:pt x="3" y="17"/>
                      <a:pt x="3" y="17"/>
                      <a:pt x="3" y="17"/>
                    </a:cubicBezTo>
                    <a:cubicBezTo>
                      <a:pt x="3" y="17"/>
                      <a:pt x="3" y="17"/>
                      <a:pt x="3" y="17"/>
                    </a:cubicBezTo>
                    <a:cubicBezTo>
                      <a:pt x="3" y="17"/>
                      <a:pt x="3" y="17"/>
                      <a:pt x="3" y="17"/>
                    </a:cubicBezTo>
                    <a:cubicBezTo>
                      <a:pt x="4" y="17"/>
                      <a:pt x="4" y="17"/>
                      <a:pt x="4" y="17"/>
                    </a:cubicBezTo>
                    <a:cubicBezTo>
                      <a:pt x="4" y="17"/>
                      <a:pt x="4" y="17"/>
                      <a:pt x="4" y="17"/>
                    </a:cubicBezTo>
                    <a:cubicBezTo>
                      <a:pt x="4" y="17"/>
                      <a:pt x="4" y="17"/>
                      <a:pt x="4" y="17"/>
                    </a:cubicBezTo>
                    <a:cubicBezTo>
                      <a:pt x="5" y="17"/>
                      <a:pt x="5" y="17"/>
                      <a:pt x="5" y="17"/>
                    </a:cubicBezTo>
                    <a:cubicBezTo>
                      <a:pt x="5" y="17"/>
                      <a:pt x="5" y="17"/>
                      <a:pt x="5" y="17"/>
                    </a:cubicBezTo>
                    <a:cubicBezTo>
                      <a:pt x="5" y="17"/>
                      <a:pt x="6" y="17"/>
                      <a:pt x="6" y="17"/>
                    </a:cubicBezTo>
                    <a:cubicBezTo>
                      <a:pt x="6" y="17"/>
                      <a:pt x="6" y="17"/>
                      <a:pt x="6" y="18"/>
                    </a:cubicBezTo>
                    <a:cubicBezTo>
                      <a:pt x="6" y="18"/>
                      <a:pt x="6" y="18"/>
                      <a:pt x="6" y="18"/>
                    </a:cubicBezTo>
                    <a:cubicBezTo>
                      <a:pt x="6" y="18"/>
                      <a:pt x="6" y="18"/>
                      <a:pt x="6" y="18"/>
                    </a:cubicBezTo>
                    <a:cubicBezTo>
                      <a:pt x="6" y="18"/>
                      <a:pt x="6" y="18"/>
                      <a:pt x="6" y="18"/>
                    </a:cubicBezTo>
                    <a:cubicBezTo>
                      <a:pt x="6" y="18"/>
                      <a:pt x="7" y="18"/>
                      <a:pt x="7" y="18"/>
                    </a:cubicBezTo>
                    <a:cubicBezTo>
                      <a:pt x="7" y="18"/>
                      <a:pt x="7" y="19"/>
                      <a:pt x="7" y="19"/>
                    </a:cubicBezTo>
                    <a:cubicBezTo>
                      <a:pt x="7" y="19"/>
                      <a:pt x="7" y="19"/>
                      <a:pt x="7" y="19"/>
                    </a:cubicBezTo>
                    <a:cubicBezTo>
                      <a:pt x="7" y="19"/>
                      <a:pt x="7" y="19"/>
                      <a:pt x="7" y="19"/>
                    </a:cubicBezTo>
                    <a:cubicBezTo>
                      <a:pt x="7" y="19"/>
                      <a:pt x="7" y="19"/>
                      <a:pt x="7" y="19"/>
                    </a:cubicBezTo>
                    <a:cubicBezTo>
                      <a:pt x="7" y="19"/>
                      <a:pt x="7" y="20"/>
                      <a:pt x="7" y="20"/>
                    </a:cubicBezTo>
                    <a:cubicBezTo>
                      <a:pt x="7" y="20"/>
                      <a:pt x="7" y="20"/>
                      <a:pt x="7" y="20"/>
                    </a:cubicBezTo>
                    <a:cubicBezTo>
                      <a:pt x="7" y="20"/>
                      <a:pt x="7" y="20"/>
                      <a:pt x="7" y="20"/>
                    </a:cubicBezTo>
                    <a:cubicBezTo>
                      <a:pt x="7" y="20"/>
                      <a:pt x="7" y="20"/>
                      <a:pt x="7" y="20"/>
                    </a:cubicBezTo>
                    <a:cubicBezTo>
                      <a:pt x="7" y="20"/>
                      <a:pt x="7" y="20"/>
                      <a:pt x="7" y="21"/>
                    </a:cubicBezTo>
                    <a:cubicBezTo>
                      <a:pt x="7" y="21"/>
                      <a:pt x="7" y="21"/>
                      <a:pt x="7" y="21"/>
                    </a:cubicBezTo>
                    <a:cubicBezTo>
                      <a:pt x="7" y="21"/>
                      <a:pt x="7" y="21"/>
                      <a:pt x="7" y="21"/>
                    </a:cubicBezTo>
                    <a:cubicBezTo>
                      <a:pt x="7" y="21"/>
                      <a:pt x="7" y="21"/>
                      <a:pt x="7" y="21"/>
                    </a:cubicBezTo>
                    <a:cubicBezTo>
                      <a:pt x="7" y="22"/>
                      <a:pt x="7" y="22"/>
                      <a:pt x="7" y="22"/>
                    </a:cubicBezTo>
                    <a:cubicBezTo>
                      <a:pt x="7" y="22"/>
                      <a:pt x="7" y="22"/>
                      <a:pt x="7" y="22"/>
                    </a:cubicBezTo>
                    <a:cubicBezTo>
                      <a:pt x="7" y="22"/>
                      <a:pt x="7" y="22"/>
                      <a:pt x="7" y="22"/>
                    </a:cubicBezTo>
                    <a:cubicBezTo>
                      <a:pt x="7" y="22"/>
                      <a:pt x="7" y="22"/>
                      <a:pt x="7" y="22"/>
                    </a:cubicBezTo>
                    <a:cubicBezTo>
                      <a:pt x="7" y="22"/>
                      <a:pt x="7" y="22"/>
                      <a:pt x="7" y="22"/>
                    </a:cubicBezTo>
                    <a:cubicBezTo>
                      <a:pt x="7" y="22"/>
                      <a:pt x="7" y="22"/>
                      <a:pt x="7" y="22"/>
                    </a:cubicBezTo>
                    <a:cubicBezTo>
                      <a:pt x="7" y="22"/>
                      <a:pt x="7" y="22"/>
                      <a:pt x="7" y="22"/>
                    </a:cubicBezTo>
                    <a:cubicBezTo>
                      <a:pt x="7" y="22"/>
                      <a:pt x="7" y="22"/>
                      <a:pt x="7" y="22"/>
                    </a:cubicBezTo>
                    <a:cubicBezTo>
                      <a:pt x="7" y="22"/>
                      <a:pt x="7" y="22"/>
                      <a:pt x="7" y="22"/>
                    </a:cubicBezTo>
                    <a:cubicBezTo>
                      <a:pt x="6" y="22"/>
                      <a:pt x="6" y="22"/>
                      <a:pt x="6" y="22"/>
                    </a:cubicBezTo>
                    <a:cubicBezTo>
                      <a:pt x="6" y="22"/>
                      <a:pt x="6" y="22"/>
                      <a:pt x="6" y="22"/>
                    </a:cubicBezTo>
                    <a:cubicBezTo>
                      <a:pt x="6" y="22"/>
                      <a:pt x="6" y="22"/>
                      <a:pt x="6" y="22"/>
                    </a:cubicBezTo>
                    <a:cubicBezTo>
                      <a:pt x="6" y="22"/>
                      <a:pt x="6" y="22"/>
                      <a:pt x="6" y="22"/>
                    </a:cubicBezTo>
                    <a:cubicBezTo>
                      <a:pt x="6" y="22"/>
                      <a:pt x="6" y="22"/>
                      <a:pt x="6" y="22"/>
                    </a:cubicBezTo>
                    <a:cubicBezTo>
                      <a:pt x="6" y="21"/>
                      <a:pt x="6" y="21"/>
                      <a:pt x="6" y="21"/>
                    </a:cubicBezTo>
                    <a:cubicBezTo>
                      <a:pt x="6" y="22"/>
                      <a:pt x="6" y="22"/>
                      <a:pt x="6" y="22"/>
                    </a:cubicBezTo>
                    <a:cubicBezTo>
                      <a:pt x="6" y="22"/>
                      <a:pt x="6" y="22"/>
                      <a:pt x="6" y="22"/>
                    </a:cubicBezTo>
                    <a:cubicBezTo>
                      <a:pt x="6" y="21"/>
                      <a:pt x="6" y="21"/>
                      <a:pt x="6" y="21"/>
                    </a:cubicBezTo>
                    <a:cubicBezTo>
                      <a:pt x="6" y="22"/>
                      <a:pt x="6" y="22"/>
                      <a:pt x="6" y="22"/>
                    </a:cubicBezTo>
                    <a:cubicBezTo>
                      <a:pt x="6" y="21"/>
                      <a:pt x="6" y="21"/>
                      <a:pt x="6" y="21"/>
                    </a:cubicBezTo>
                    <a:cubicBezTo>
                      <a:pt x="6" y="21"/>
                      <a:pt x="6" y="21"/>
                      <a:pt x="6" y="21"/>
                    </a:cubicBezTo>
                    <a:cubicBezTo>
                      <a:pt x="6" y="21"/>
                      <a:pt x="6" y="21"/>
                      <a:pt x="6" y="21"/>
                    </a:cubicBezTo>
                    <a:cubicBezTo>
                      <a:pt x="6" y="21"/>
                      <a:pt x="6" y="21"/>
                      <a:pt x="6" y="21"/>
                    </a:cubicBezTo>
                    <a:cubicBezTo>
                      <a:pt x="6" y="21"/>
                      <a:pt x="6" y="21"/>
                      <a:pt x="6" y="21"/>
                    </a:cubicBezTo>
                    <a:cubicBezTo>
                      <a:pt x="6" y="21"/>
                      <a:pt x="6" y="21"/>
                      <a:pt x="6" y="21"/>
                    </a:cubicBezTo>
                    <a:cubicBezTo>
                      <a:pt x="6" y="21"/>
                      <a:pt x="6" y="21"/>
                      <a:pt x="6" y="21"/>
                    </a:cubicBezTo>
                    <a:cubicBezTo>
                      <a:pt x="6" y="21"/>
                      <a:pt x="6" y="21"/>
                      <a:pt x="6" y="21"/>
                    </a:cubicBezTo>
                    <a:cubicBezTo>
                      <a:pt x="6" y="22"/>
                      <a:pt x="6" y="22"/>
                      <a:pt x="6" y="22"/>
                    </a:cubicBezTo>
                    <a:cubicBezTo>
                      <a:pt x="6" y="21"/>
                      <a:pt x="6" y="21"/>
                      <a:pt x="6" y="21"/>
                    </a:cubicBezTo>
                    <a:cubicBezTo>
                      <a:pt x="6" y="21"/>
                      <a:pt x="6" y="21"/>
                      <a:pt x="6" y="21"/>
                    </a:cubicBezTo>
                    <a:cubicBezTo>
                      <a:pt x="6" y="22"/>
                      <a:pt x="6" y="22"/>
                      <a:pt x="6" y="22"/>
                    </a:cubicBezTo>
                    <a:cubicBezTo>
                      <a:pt x="6" y="21"/>
                      <a:pt x="6" y="21"/>
                      <a:pt x="6" y="21"/>
                    </a:cubicBezTo>
                    <a:cubicBezTo>
                      <a:pt x="6" y="22"/>
                      <a:pt x="6" y="22"/>
                      <a:pt x="6" y="22"/>
                    </a:cubicBezTo>
                    <a:cubicBezTo>
                      <a:pt x="6" y="22"/>
                      <a:pt x="6" y="22"/>
                      <a:pt x="6" y="22"/>
                    </a:cubicBezTo>
                    <a:cubicBezTo>
                      <a:pt x="6" y="22"/>
                      <a:pt x="6" y="22"/>
                      <a:pt x="6" y="22"/>
                    </a:cubicBezTo>
                    <a:cubicBezTo>
                      <a:pt x="6" y="22"/>
                      <a:pt x="6" y="22"/>
                      <a:pt x="6" y="22"/>
                    </a:cubicBezTo>
                    <a:cubicBezTo>
                      <a:pt x="6" y="22"/>
                      <a:pt x="6" y="22"/>
                      <a:pt x="6" y="22"/>
                    </a:cubicBezTo>
                    <a:cubicBezTo>
                      <a:pt x="6" y="22"/>
                      <a:pt x="6" y="22"/>
                      <a:pt x="6" y="22"/>
                    </a:cubicBezTo>
                    <a:cubicBezTo>
                      <a:pt x="6" y="22"/>
                      <a:pt x="6" y="22"/>
                      <a:pt x="6" y="22"/>
                    </a:cubicBezTo>
                    <a:cubicBezTo>
                      <a:pt x="6" y="22"/>
                      <a:pt x="6" y="22"/>
                      <a:pt x="6" y="22"/>
                    </a:cubicBezTo>
                    <a:cubicBezTo>
                      <a:pt x="6" y="22"/>
                      <a:pt x="6" y="22"/>
                      <a:pt x="6" y="22"/>
                    </a:cubicBezTo>
                    <a:cubicBezTo>
                      <a:pt x="6" y="22"/>
                      <a:pt x="6" y="22"/>
                      <a:pt x="6" y="22"/>
                    </a:cubicBezTo>
                    <a:cubicBezTo>
                      <a:pt x="6" y="22"/>
                      <a:pt x="6" y="22"/>
                      <a:pt x="6" y="22"/>
                    </a:cubicBezTo>
                    <a:cubicBezTo>
                      <a:pt x="7" y="22"/>
                      <a:pt x="7" y="22"/>
                      <a:pt x="7" y="22"/>
                    </a:cubicBezTo>
                    <a:cubicBezTo>
                      <a:pt x="7" y="22"/>
                      <a:pt x="7" y="22"/>
                      <a:pt x="7" y="22"/>
                    </a:cubicBezTo>
                    <a:cubicBezTo>
                      <a:pt x="7" y="22"/>
                      <a:pt x="7" y="22"/>
                      <a:pt x="7" y="22"/>
                    </a:cubicBezTo>
                    <a:cubicBezTo>
                      <a:pt x="7" y="22"/>
                      <a:pt x="7" y="22"/>
                      <a:pt x="7" y="22"/>
                    </a:cubicBezTo>
                    <a:cubicBezTo>
                      <a:pt x="7" y="22"/>
                      <a:pt x="7" y="22"/>
                      <a:pt x="7" y="22"/>
                    </a:cubicBezTo>
                    <a:cubicBezTo>
                      <a:pt x="7" y="22"/>
                      <a:pt x="7" y="22"/>
                      <a:pt x="7" y="22"/>
                    </a:cubicBezTo>
                    <a:cubicBezTo>
                      <a:pt x="7" y="22"/>
                      <a:pt x="7" y="22"/>
                      <a:pt x="7" y="22"/>
                    </a:cubicBezTo>
                    <a:cubicBezTo>
                      <a:pt x="7" y="22"/>
                      <a:pt x="7" y="22"/>
                      <a:pt x="7" y="22"/>
                    </a:cubicBezTo>
                    <a:cubicBezTo>
                      <a:pt x="7" y="22"/>
                      <a:pt x="7" y="22"/>
                      <a:pt x="7" y="22"/>
                    </a:cubicBezTo>
                    <a:cubicBezTo>
                      <a:pt x="6" y="22"/>
                      <a:pt x="6" y="22"/>
                      <a:pt x="6" y="22"/>
                    </a:cubicBezTo>
                    <a:cubicBezTo>
                      <a:pt x="6" y="22"/>
                      <a:pt x="6" y="22"/>
                      <a:pt x="6" y="22"/>
                    </a:cubicBezTo>
                    <a:cubicBezTo>
                      <a:pt x="6" y="22"/>
                      <a:pt x="6" y="22"/>
                      <a:pt x="6" y="22"/>
                    </a:cubicBezTo>
                    <a:cubicBezTo>
                      <a:pt x="6" y="22"/>
                      <a:pt x="6" y="22"/>
                      <a:pt x="6" y="22"/>
                    </a:cubicBezTo>
                    <a:cubicBezTo>
                      <a:pt x="6" y="22"/>
                      <a:pt x="6" y="22"/>
                      <a:pt x="6" y="22"/>
                    </a:cubicBezTo>
                    <a:cubicBezTo>
                      <a:pt x="6" y="22"/>
                      <a:pt x="6" y="22"/>
                      <a:pt x="6" y="22"/>
                    </a:cubicBezTo>
                    <a:cubicBezTo>
                      <a:pt x="6" y="22"/>
                      <a:pt x="6" y="22"/>
                      <a:pt x="6" y="22"/>
                    </a:cubicBezTo>
                    <a:cubicBezTo>
                      <a:pt x="6" y="22"/>
                      <a:pt x="6" y="22"/>
                      <a:pt x="6" y="22"/>
                    </a:cubicBezTo>
                    <a:cubicBezTo>
                      <a:pt x="6" y="22"/>
                      <a:pt x="6" y="22"/>
                      <a:pt x="6" y="22"/>
                    </a:cubicBezTo>
                    <a:cubicBezTo>
                      <a:pt x="6" y="22"/>
                      <a:pt x="6" y="22"/>
                      <a:pt x="6" y="22"/>
                    </a:cubicBezTo>
                    <a:cubicBezTo>
                      <a:pt x="6" y="22"/>
                      <a:pt x="6" y="22"/>
                      <a:pt x="6" y="22"/>
                    </a:cubicBezTo>
                    <a:cubicBezTo>
                      <a:pt x="6" y="22"/>
                      <a:pt x="6" y="22"/>
                      <a:pt x="6" y="22"/>
                    </a:cubicBezTo>
                    <a:cubicBezTo>
                      <a:pt x="6" y="22"/>
                      <a:pt x="6" y="22"/>
                      <a:pt x="6" y="22"/>
                    </a:cubicBezTo>
                    <a:cubicBezTo>
                      <a:pt x="6" y="22"/>
                      <a:pt x="6" y="22"/>
                      <a:pt x="6" y="22"/>
                    </a:cubicBezTo>
                    <a:cubicBezTo>
                      <a:pt x="6" y="22"/>
                      <a:pt x="6" y="22"/>
                      <a:pt x="6" y="22"/>
                    </a:cubicBezTo>
                    <a:cubicBezTo>
                      <a:pt x="6" y="22"/>
                      <a:pt x="6" y="22"/>
                      <a:pt x="6" y="22"/>
                    </a:cubicBezTo>
                    <a:cubicBezTo>
                      <a:pt x="6" y="22"/>
                      <a:pt x="6" y="22"/>
                      <a:pt x="6" y="22"/>
                    </a:cubicBezTo>
                    <a:cubicBezTo>
                      <a:pt x="6" y="22"/>
                      <a:pt x="6" y="22"/>
                      <a:pt x="6" y="22"/>
                    </a:cubicBezTo>
                    <a:cubicBezTo>
                      <a:pt x="6" y="22"/>
                      <a:pt x="6" y="22"/>
                      <a:pt x="6" y="22"/>
                    </a:cubicBezTo>
                    <a:cubicBezTo>
                      <a:pt x="6" y="22"/>
                      <a:pt x="6" y="22"/>
                      <a:pt x="6" y="22"/>
                    </a:cubicBezTo>
                    <a:cubicBezTo>
                      <a:pt x="6" y="22"/>
                      <a:pt x="6" y="22"/>
                      <a:pt x="6" y="22"/>
                    </a:cubicBezTo>
                    <a:cubicBezTo>
                      <a:pt x="6" y="22"/>
                      <a:pt x="6" y="22"/>
                      <a:pt x="6" y="22"/>
                    </a:cubicBezTo>
                    <a:cubicBezTo>
                      <a:pt x="6" y="22"/>
                      <a:pt x="6" y="22"/>
                      <a:pt x="6" y="22"/>
                    </a:cubicBezTo>
                    <a:cubicBezTo>
                      <a:pt x="6" y="22"/>
                      <a:pt x="6" y="22"/>
                      <a:pt x="6" y="22"/>
                    </a:cubicBezTo>
                    <a:cubicBezTo>
                      <a:pt x="6" y="22"/>
                      <a:pt x="6" y="22"/>
                      <a:pt x="6" y="22"/>
                    </a:cubicBezTo>
                    <a:cubicBezTo>
                      <a:pt x="6" y="22"/>
                      <a:pt x="6" y="22"/>
                      <a:pt x="6" y="22"/>
                    </a:cubicBezTo>
                    <a:cubicBezTo>
                      <a:pt x="6" y="22"/>
                      <a:pt x="6" y="22"/>
                      <a:pt x="6" y="22"/>
                    </a:cubicBezTo>
                    <a:cubicBezTo>
                      <a:pt x="6" y="22"/>
                      <a:pt x="6" y="22"/>
                      <a:pt x="6" y="22"/>
                    </a:cubicBezTo>
                    <a:cubicBezTo>
                      <a:pt x="6" y="22"/>
                      <a:pt x="6" y="22"/>
                      <a:pt x="6" y="22"/>
                    </a:cubicBezTo>
                    <a:cubicBezTo>
                      <a:pt x="6" y="22"/>
                      <a:pt x="6" y="22"/>
                      <a:pt x="6" y="22"/>
                    </a:cubicBezTo>
                    <a:cubicBezTo>
                      <a:pt x="6" y="22"/>
                      <a:pt x="6" y="22"/>
                      <a:pt x="6" y="22"/>
                    </a:cubicBezTo>
                    <a:cubicBezTo>
                      <a:pt x="6" y="22"/>
                      <a:pt x="6" y="22"/>
                      <a:pt x="6" y="22"/>
                    </a:cubicBezTo>
                    <a:cubicBezTo>
                      <a:pt x="6" y="22"/>
                      <a:pt x="6" y="22"/>
                      <a:pt x="6" y="22"/>
                    </a:cubicBezTo>
                    <a:cubicBezTo>
                      <a:pt x="6" y="22"/>
                      <a:pt x="6" y="22"/>
                      <a:pt x="6" y="22"/>
                    </a:cubicBezTo>
                    <a:cubicBezTo>
                      <a:pt x="6" y="22"/>
                      <a:pt x="6" y="22"/>
                      <a:pt x="6" y="22"/>
                    </a:cubicBezTo>
                    <a:cubicBezTo>
                      <a:pt x="6" y="22"/>
                      <a:pt x="6" y="22"/>
                      <a:pt x="6" y="22"/>
                    </a:cubicBezTo>
                    <a:cubicBezTo>
                      <a:pt x="6" y="22"/>
                      <a:pt x="6" y="22"/>
                      <a:pt x="6" y="22"/>
                    </a:cubicBezTo>
                    <a:cubicBezTo>
                      <a:pt x="6" y="22"/>
                      <a:pt x="6" y="22"/>
                      <a:pt x="6" y="22"/>
                    </a:cubicBezTo>
                    <a:cubicBezTo>
                      <a:pt x="6" y="22"/>
                      <a:pt x="6" y="22"/>
                      <a:pt x="6" y="22"/>
                    </a:cubicBezTo>
                    <a:cubicBezTo>
                      <a:pt x="6" y="22"/>
                      <a:pt x="6" y="22"/>
                      <a:pt x="6" y="22"/>
                    </a:cubicBezTo>
                    <a:cubicBezTo>
                      <a:pt x="6" y="22"/>
                      <a:pt x="6" y="22"/>
                      <a:pt x="6" y="22"/>
                    </a:cubicBezTo>
                    <a:cubicBezTo>
                      <a:pt x="6" y="22"/>
                      <a:pt x="6" y="22"/>
                      <a:pt x="6" y="22"/>
                    </a:cubicBezTo>
                    <a:cubicBezTo>
                      <a:pt x="6" y="22"/>
                      <a:pt x="6" y="22"/>
                      <a:pt x="6" y="22"/>
                    </a:cubicBezTo>
                    <a:cubicBezTo>
                      <a:pt x="6" y="22"/>
                      <a:pt x="6" y="22"/>
                      <a:pt x="6" y="22"/>
                    </a:cubicBezTo>
                    <a:cubicBezTo>
                      <a:pt x="6" y="22"/>
                      <a:pt x="6" y="22"/>
                      <a:pt x="6" y="22"/>
                    </a:cubicBezTo>
                    <a:cubicBezTo>
                      <a:pt x="6" y="22"/>
                      <a:pt x="6" y="22"/>
                      <a:pt x="6" y="22"/>
                    </a:cubicBezTo>
                    <a:cubicBezTo>
                      <a:pt x="6" y="22"/>
                      <a:pt x="6" y="22"/>
                      <a:pt x="6" y="22"/>
                    </a:cubicBezTo>
                    <a:cubicBezTo>
                      <a:pt x="6" y="22"/>
                      <a:pt x="6" y="22"/>
                      <a:pt x="6" y="22"/>
                    </a:cubicBezTo>
                    <a:cubicBezTo>
                      <a:pt x="6" y="22"/>
                      <a:pt x="6" y="22"/>
                      <a:pt x="6" y="22"/>
                    </a:cubicBezTo>
                    <a:cubicBezTo>
                      <a:pt x="7" y="22"/>
                      <a:pt x="7" y="22"/>
                      <a:pt x="7" y="22"/>
                    </a:cubicBezTo>
                    <a:cubicBezTo>
                      <a:pt x="6" y="23"/>
                      <a:pt x="6" y="23"/>
                      <a:pt x="6" y="23"/>
                    </a:cubicBezTo>
                    <a:cubicBezTo>
                      <a:pt x="7" y="23"/>
                      <a:pt x="7" y="23"/>
                      <a:pt x="7" y="23"/>
                    </a:cubicBezTo>
                    <a:cubicBezTo>
                      <a:pt x="7" y="23"/>
                      <a:pt x="7" y="23"/>
                      <a:pt x="7" y="23"/>
                    </a:cubicBezTo>
                    <a:cubicBezTo>
                      <a:pt x="7" y="23"/>
                      <a:pt x="7" y="23"/>
                      <a:pt x="7" y="23"/>
                    </a:cubicBezTo>
                    <a:cubicBezTo>
                      <a:pt x="6" y="23"/>
                      <a:pt x="6" y="23"/>
                      <a:pt x="6" y="23"/>
                    </a:cubicBezTo>
                    <a:cubicBezTo>
                      <a:pt x="6" y="23"/>
                      <a:pt x="4" y="24"/>
                      <a:pt x="4" y="26"/>
                    </a:cubicBezTo>
                    <a:cubicBezTo>
                      <a:pt x="4" y="26"/>
                      <a:pt x="4" y="26"/>
                      <a:pt x="4" y="26"/>
                    </a:cubicBezTo>
                    <a:cubicBezTo>
                      <a:pt x="4" y="26"/>
                      <a:pt x="4" y="27"/>
                      <a:pt x="4" y="27"/>
                    </a:cubicBezTo>
                    <a:cubicBezTo>
                      <a:pt x="4" y="27"/>
                      <a:pt x="4" y="27"/>
                      <a:pt x="4" y="27"/>
                    </a:cubicBezTo>
                    <a:cubicBezTo>
                      <a:pt x="4" y="27"/>
                      <a:pt x="3" y="28"/>
                      <a:pt x="3" y="28"/>
                    </a:cubicBezTo>
                    <a:cubicBezTo>
                      <a:pt x="3" y="27"/>
                      <a:pt x="3" y="27"/>
                      <a:pt x="3" y="27"/>
                    </a:cubicBezTo>
                    <a:cubicBezTo>
                      <a:pt x="3" y="28"/>
                      <a:pt x="3" y="28"/>
                      <a:pt x="3" y="28"/>
                    </a:cubicBezTo>
                    <a:cubicBezTo>
                      <a:pt x="3" y="28"/>
                      <a:pt x="3" y="28"/>
                      <a:pt x="3" y="28"/>
                    </a:cubicBezTo>
                    <a:cubicBezTo>
                      <a:pt x="3" y="28"/>
                      <a:pt x="3" y="28"/>
                      <a:pt x="3" y="28"/>
                    </a:cubicBezTo>
                    <a:cubicBezTo>
                      <a:pt x="3" y="28"/>
                      <a:pt x="3" y="28"/>
                      <a:pt x="3" y="28"/>
                    </a:cubicBezTo>
                    <a:cubicBezTo>
                      <a:pt x="3" y="28"/>
                      <a:pt x="3" y="28"/>
                      <a:pt x="3" y="28"/>
                    </a:cubicBezTo>
                    <a:cubicBezTo>
                      <a:pt x="3" y="28"/>
                      <a:pt x="3" y="28"/>
                      <a:pt x="3" y="28"/>
                    </a:cubicBezTo>
                    <a:cubicBezTo>
                      <a:pt x="3" y="28"/>
                      <a:pt x="3" y="29"/>
                      <a:pt x="3" y="29"/>
                    </a:cubicBezTo>
                    <a:cubicBezTo>
                      <a:pt x="3" y="29"/>
                      <a:pt x="3" y="29"/>
                      <a:pt x="3" y="29"/>
                    </a:cubicBezTo>
                    <a:cubicBezTo>
                      <a:pt x="3" y="29"/>
                      <a:pt x="3" y="29"/>
                      <a:pt x="3" y="29"/>
                    </a:cubicBezTo>
                    <a:cubicBezTo>
                      <a:pt x="3" y="29"/>
                      <a:pt x="3" y="29"/>
                      <a:pt x="3" y="30"/>
                    </a:cubicBezTo>
                    <a:cubicBezTo>
                      <a:pt x="3" y="30"/>
                      <a:pt x="3" y="30"/>
                      <a:pt x="3" y="30"/>
                    </a:cubicBezTo>
                    <a:cubicBezTo>
                      <a:pt x="3" y="30"/>
                      <a:pt x="3" y="30"/>
                      <a:pt x="3" y="30"/>
                    </a:cubicBezTo>
                    <a:cubicBezTo>
                      <a:pt x="3" y="30"/>
                      <a:pt x="3" y="30"/>
                      <a:pt x="4" y="30"/>
                    </a:cubicBezTo>
                    <a:cubicBezTo>
                      <a:pt x="4" y="30"/>
                      <a:pt x="4" y="30"/>
                      <a:pt x="4" y="30"/>
                    </a:cubicBezTo>
                    <a:cubicBezTo>
                      <a:pt x="4" y="30"/>
                      <a:pt x="4" y="30"/>
                      <a:pt x="4" y="30"/>
                    </a:cubicBezTo>
                    <a:cubicBezTo>
                      <a:pt x="4" y="30"/>
                      <a:pt x="4" y="30"/>
                      <a:pt x="4" y="29"/>
                    </a:cubicBezTo>
                    <a:cubicBezTo>
                      <a:pt x="4" y="29"/>
                      <a:pt x="4" y="29"/>
                      <a:pt x="4" y="29"/>
                    </a:cubicBezTo>
                    <a:cubicBezTo>
                      <a:pt x="4" y="29"/>
                      <a:pt x="4" y="29"/>
                      <a:pt x="4" y="29"/>
                    </a:cubicBezTo>
                    <a:cubicBezTo>
                      <a:pt x="4" y="29"/>
                      <a:pt x="4" y="29"/>
                      <a:pt x="4" y="29"/>
                    </a:cubicBezTo>
                    <a:cubicBezTo>
                      <a:pt x="4" y="29"/>
                      <a:pt x="4" y="29"/>
                      <a:pt x="4" y="29"/>
                    </a:cubicBezTo>
                    <a:cubicBezTo>
                      <a:pt x="4" y="28"/>
                      <a:pt x="4" y="28"/>
                      <a:pt x="4" y="28"/>
                    </a:cubicBezTo>
                    <a:cubicBezTo>
                      <a:pt x="4" y="28"/>
                      <a:pt x="4" y="28"/>
                      <a:pt x="4" y="28"/>
                    </a:cubicBezTo>
                    <a:cubicBezTo>
                      <a:pt x="4" y="28"/>
                      <a:pt x="4" y="28"/>
                      <a:pt x="4" y="28"/>
                    </a:cubicBezTo>
                    <a:cubicBezTo>
                      <a:pt x="4" y="28"/>
                      <a:pt x="4" y="28"/>
                      <a:pt x="4" y="28"/>
                    </a:cubicBezTo>
                    <a:cubicBezTo>
                      <a:pt x="4" y="28"/>
                      <a:pt x="4" y="28"/>
                      <a:pt x="5" y="28"/>
                    </a:cubicBezTo>
                    <a:cubicBezTo>
                      <a:pt x="5" y="28"/>
                      <a:pt x="5" y="28"/>
                      <a:pt x="5" y="28"/>
                    </a:cubicBezTo>
                    <a:cubicBezTo>
                      <a:pt x="5" y="28"/>
                      <a:pt x="5" y="28"/>
                      <a:pt x="5" y="28"/>
                    </a:cubicBezTo>
                    <a:cubicBezTo>
                      <a:pt x="5" y="28"/>
                      <a:pt x="4" y="28"/>
                      <a:pt x="4" y="28"/>
                    </a:cubicBezTo>
                    <a:cubicBezTo>
                      <a:pt x="4" y="28"/>
                      <a:pt x="4" y="28"/>
                      <a:pt x="4" y="28"/>
                    </a:cubicBezTo>
                    <a:cubicBezTo>
                      <a:pt x="4" y="29"/>
                      <a:pt x="4" y="29"/>
                      <a:pt x="4" y="29"/>
                    </a:cubicBezTo>
                    <a:cubicBezTo>
                      <a:pt x="4" y="29"/>
                      <a:pt x="4" y="29"/>
                      <a:pt x="5" y="30"/>
                    </a:cubicBezTo>
                    <a:cubicBezTo>
                      <a:pt x="5" y="30"/>
                      <a:pt x="5" y="30"/>
                      <a:pt x="5" y="30"/>
                    </a:cubicBezTo>
                    <a:cubicBezTo>
                      <a:pt x="5" y="30"/>
                      <a:pt x="5" y="30"/>
                      <a:pt x="5" y="30"/>
                    </a:cubicBezTo>
                    <a:cubicBezTo>
                      <a:pt x="5" y="30"/>
                      <a:pt x="5" y="30"/>
                      <a:pt x="5" y="31"/>
                    </a:cubicBezTo>
                    <a:cubicBezTo>
                      <a:pt x="5" y="31"/>
                      <a:pt x="5" y="31"/>
                      <a:pt x="6" y="31"/>
                    </a:cubicBezTo>
                    <a:cubicBezTo>
                      <a:pt x="6" y="31"/>
                      <a:pt x="6" y="31"/>
                      <a:pt x="6" y="31"/>
                    </a:cubicBezTo>
                    <a:cubicBezTo>
                      <a:pt x="6" y="31"/>
                      <a:pt x="6" y="31"/>
                      <a:pt x="6" y="31"/>
                    </a:cubicBezTo>
                    <a:cubicBezTo>
                      <a:pt x="6" y="31"/>
                      <a:pt x="6" y="31"/>
                      <a:pt x="6" y="31"/>
                    </a:cubicBezTo>
                    <a:cubicBezTo>
                      <a:pt x="6" y="31"/>
                      <a:pt x="6" y="31"/>
                      <a:pt x="6" y="31"/>
                    </a:cubicBezTo>
                    <a:cubicBezTo>
                      <a:pt x="6" y="31"/>
                      <a:pt x="6" y="31"/>
                      <a:pt x="6" y="31"/>
                    </a:cubicBezTo>
                    <a:cubicBezTo>
                      <a:pt x="6" y="31"/>
                      <a:pt x="6" y="31"/>
                      <a:pt x="6" y="31"/>
                    </a:cubicBezTo>
                    <a:cubicBezTo>
                      <a:pt x="6" y="31"/>
                      <a:pt x="6" y="32"/>
                      <a:pt x="7" y="32"/>
                    </a:cubicBezTo>
                    <a:cubicBezTo>
                      <a:pt x="7" y="32"/>
                      <a:pt x="7" y="32"/>
                      <a:pt x="7" y="32"/>
                    </a:cubicBezTo>
                    <a:cubicBezTo>
                      <a:pt x="7" y="32"/>
                      <a:pt x="7" y="32"/>
                      <a:pt x="7" y="32"/>
                    </a:cubicBezTo>
                    <a:cubicBezTo>
                      <a:pt x="7" y="32"/>
                      <a:pt x="7" y="32"/>
                      <a:pt x="6" y="32"/>
                    </a:cubicBezTo>
                    <a:cubicBezTo>
                      <a:pt x="6" y="32"/>
                      <a:pt x="6" y="32"/>
                      <a:pt x="6" y="32"/>
                    </a:cubicBezTo>
                    <a:cubicBezTo>
                      <a:pt x="6" y="32"/>
                      <a:pt x="6" y="32"/>
                      <a:pt x="6" y="32"/>
                    </a:cubicBezTo>
                    <a:cubicBezTo>
                      <a:pt x="6" y="32"/>
                      <a:pt x="6" y="32"/>
                      <a:pt x="6" y="32"/>
                    </a:cubicBezTo>
                    <a:cubicBezTo>
                      <a:pt x="6" y="32"/>
                      <a:pt x="6" y="32"/>
                      <a:pt x="6" y="32"/>
                    </a:cubicBezTo>
                    <a:cubicBezTo>
                      <a:pt x="6" y="32"/>
                      <a:pt x="5" y="32"/>
                      <a:pt x="5" y="32"/>
                    </a:cubicBezTo>
                    <a:cubicBezTo>
                      <a:pt x="5" y="32"/>
                      <a:pt x="5" y="31"/>
                      <a:pt x="5" y="31"/>
                    </a:cubicBezTo>
                    <a:cubicBezTo>
                      <a:pt x="5" y="31"/>
                      <a:pt x="5" y="31"/>
                      <a:pt x="4" y="31"/>
                    </a:cubicBezTo>
                    <a:cubicBezTo>
                      <a:pt x="4" y="31"/>
                      <a:pt x="4" y="31"/>
                      <a:pt x="4" y="31"/>
                    </a:cubicBezTo>
                    <a:cubicBezTo>
                      <a:pt x="4" y="31"/>
                      <a:pt x="4" y="31"/>
                      <a:pt x="4" y="31"/>
                    </a:cubicBezTo>
                    <a:cubicBezTo>
                      <a:pt x="4" y="31"/>
                      <a:pt x="4" y="31"/>
                      <a:pt x="4" y="31"/>
                    </a:cubicBezTo>
                    <a:cubicBezTo>
                      <a:pt x="4" y="31"/>
                      <a:pt x="4" y="31"/>
                      <a:pt x="4" y="31"/>
                    </a:cubicBezTo>
                    <a:cubicBezTo>
                      <a:pt x="4" y="31"/>
                      <a:pt x="4" y="31"/>
                      <a:pt x="3" y="31"/>
                    </a:cubicBezTo>
                    <a:cubicBezTo>
                      <a:pt x="3" y="31"/>
                      <a:pt x="3" y="31"/>
                      <a:pt x="3" y="31"/>
                    </a:cubicBezTo>
                    <a:cubicBezTo>
                      <a:pt x="3" y="31"/>
                      <a:pt x="3" y="31"/>
                      <a:pt x="3" y="31"/>
                    </a:cubicBezTo>
                    <a:cubicBezTo>
                      <a:pt x="3" y="31"/>
                      <a:pt x="3" y="31"/>
                      <a:pt x="3" y="31"/>
                    </a:cubicBezTo>
                    <a:cubicBezTo>
                      <a:pt x="3" y="31"/>
                      <a:pt x="3" y="31"/>
                      <a:pt x="3" y="31"/>
                    </a:cubicBezTo>
                    <a:cubicBezTo>
                      <a:pt x="2" y="31"/>
                      <a:pt x="2" y="31"/>
                      <a:pt x="2" y="31"/>
                    </a:cubicBezTo>
                    <a:cubicBezTo>
                      <a:pt x="2" y="31"/>
                      <a:pt x="2" y="31"/>
                      <a:pt x="2" y="31"/>
                    </a:cubicBezTo>
                    <a:cubicBezTo>
                      <a:pt x="2" y="31"/>
                      <a:pt x="2" y="31"/>
                      <a:pt x="2" y="31"/>
                    </a:cubicBezTo>
                    <a:cubicBezTo>
                      <a:pt x="1" y="31"/>
                      <a:pt x="1" y="32"/>
                      <a:pt x="1" y="32"/>
                    </a:cubicBezTo>
                    <a:cubicBezTo>
                      <a:pt x="1" y="32"/>
                      <a:pt x="2" y="32"/>
                      <a:pt x="2" y="32"/>
                    </a:cubicBezTo>
                    <a:cubicBezTo>
                      <a:pt x="2" y="32"/>
                      <a:pt x="2" y="32"/>
                      <a:pt x="2" y="32"/>
                    </a:cubicBezTo>
                    <a:cubicBezTo>
                      <a:pt x="2" y="32"/>
                      <a:pt x="1" y="32"/>
                      <a:pt x="2" y="32"/>
                    </a:cubicBezTo>
                    <a:cubicBezTo>
                      <a:pt x="2" y="31"/>
                      <a:pt x="2" y="31"/>
                      <a:pt x="2" y="32"/>
                    </a:cubicBezTo>
                    <a:cubicBezTo>
                      <a:pt x="2" y="32"/>
                      <a:pt x="2" y="32"/>
                      <a:pt x="2" y="32"/>
                    </a:cubicBezTo>
                    <a:cubicBezTo>
                      <a:pt x="2" y="32"/>
                      <a:pt x="2" y="32"/>
                      <a:pt x="2" y="32"/>
                    </a:cubicBezTo>
                    <a:cubicBezTo>
                      <a:pt x="2" y="32"/>
                      <a:pt x="2" y="32"/>
                      <a:pt x="2" y="32"/>
                    </a:cubicBezTo>
                    <a:cubicBezTo>
                      <a:pt x="2" y="32"/>
                      <a:pt x="2" y="32"/>
                      <a:pt x="2" y="32"/>
                    </a:cubicBezTo>
                    <a:cubicBezTo>
                      <a:pt x="2" y="32"/>
                      <a:pt x="2" y="32"/>
                      <a:pt x="3" y="32"/>
                    </a:cubicBezTo>
                    <a:cubicBezTo>
                      <a:pt x="3" y="32"/>
                      <a:pt x="3" y="32"/>
                      <a:pt x="3" y="32"/>
                    </a:cubicBezTo>
                    <a:cubicBezTo>
                      <a:pt x="6" y="33"/>
                      <a:pt x="6" y="33"/>
                      <a:pt x="6" y="33"/>
                    </a:cubicBezTo>
                    <a:cubicBezTo>
                      <a:pt x="6" y="33"/>
                      <a:pt x="6" y="33"/>
                      <a:pt x="6" y="33"/>
                    </a:cubicBezTo>
                    <a:cubicBezTo>
                      <a:pt x="6" y="33"/>
                      <a:pt x="7" y="34"/>
                      <a:pt x="7" y="34"/>
                    </a:cubicBezTo>
                    <a:cubicBezTo>
                      <a:pt x="7" y="34"/>
                      <a:pt x="8" y="34"/>
                      <a:pt x="8" y="34"/>
                    </a:cubicBezTo>
                    <a:cubicBezTo>
                      <a:pt x="8" y="34"/>
                      <a:pt x="8" y="33"/>
                      <a:pt x="8" y="33"/>
                    </a:cubicBezTo>
                    <a:cubicBezTo>
                      <a:pt x="7" y="33"/>
                      <a:pt x="7" y="33"/>
                      <a:pt x="7" y="33"/>
                    </a:cubicBezTo>
                    <a:cubicBezTo>
                      <a:pt x="7" y="33"/>
                      <a:pt x="7" y="33"/>
                      <a:pt x="7" y="33"/>
                    </a:cubicBezTo>
                    <a:cubicBezTo>
                      <a:pt x="7" y="33"/>
                      <a:pt x="7" y="33"/>
                      <a:pt x="7" y="33"/>
                    </a:cubicBezTo>
                    <a:cubicBezTo>
                      <a:pt x="7" y="33"/>
                      <a:pt x="7" y="33"/>
                      <a:pt x="7" y="33"/>
                    </a:cubicBezTo>
                    <a:cubicBezTo>
                      <a:pt x="7" y="33"/>
                      <a:pt x="7" y="33"/>
                      <a:pt x="7" y="33"/>
                    </a:cubicBezTo>
                    <a:cubicBezTo>
                      <a:pt x="7" y="33"/>
                      <a:pt x="7" y="33"/>
                      <a:pt x="7" y="33"/>
                    </a:cubicBezTo>
                    <a:cubicBezTo>
                      <a:pt x="7" y="33"/>
                      <a:pt x="7" y="33"/>
                      <a:pt x="7" y="33"/>
                    </a:cubicBezTo>
                    <a:cubicBezTo>
                      <a:pt x="8" y="33"/>
                      <a:pt x="8" y="33"/>
                      <a:pt x="8" y="33"/>
                    </a:cubicBezTo>
                    <a:cubicBezTo>
                      <a:pt x="8" y="33"/>
                      <a:pt x="8" y="33"/>
                      <a:pt x="8" y="33"/>
                    </a:cubicBezTo>
                    <a:cubicBezTo>
                      <a:pt x="8" y="32"/>
                      <a:pt x="8" y="32"/>
                      <a:pt x="7" y="32"/>
                    </a:cubicBezTo>
                    <a:cubicBezTo>
                      <a:pt x="7" y="32"/>
                      <a:pt x="7" y="32"/>
                      <a:pt x="7" y="32"/>
                    </a:cubicBezTo>
                    <a:cubicBezTo>
                      <a:pt x="7" y="32"/>
                      <a:pt x="7" y="32"/>
                      <a:pt x="7" y="32"/>
                    </a:cubicBezTo>
                    <a:cubicBezTo>
                      <a:pt x="7" y="32"/>
                      <a:pt x="7" y="32"/>
                      <a:pt x="7" y="32"/>
                    </a:cubicBezTo>
                    <a:cubicBezTo>
                      <a:pt x="8" y="32"/>
                      <a:pt x="8" y="32"/>
                      <a:pt x="8" y="32"/>
                    </a:cubicBezTo>
                    <a:cubicBezTo>
                      <a:pt x="8" y="33"/>
                      <a:pt x="9" y="33"/>
                      <a:pt x="10" y="33"/>
                    </a:cubicBezTo>
                    <a:cubicBezTo>
                      <a:pt x="10" y="33"/>
                      <a:pt x="10" y="33"/>
                      <a:pt x="10" y="33"/>
                    </a:cubicBezTo>
                    <a:cubicBezTo>
                      <a:pt x="10" y="32"/>
                      <a:pt x="9" y="31"/>
                      <a:pt x="8" y="31"/>
                    </a:cubicBezTo>
                    <a:cubicBezTo>
                      <a:pt x="8" y="31"/>
                      <a:pt x="8" y="31"/>
                      <a:pt x="8" y="31"/>
                    </a:cubicBezTo>
                    <a:cubicBezTo>
                      <a:pt x="8" y="31"/>
                      <a:pt x="9" y="31"/>
                      <a:pt x="9" y="31"/>
                    </a:cubicBezTo>
                    <a:cubicBezTo>
                      <a:pt x="9" y="31"/>
                      <a:pt x="9" y="31"/>
                      <a:pt x="9" y="31"/>
                    </a:cubicBezTo>
                    <a:cubicBezTo>
                      <a:pt x="9" y="31"/>
                      <a:pt x="9" y="31"/>
                      <a:pt x="9" y="31"/>
                    </a:cubicBezTo>
                    <a:cubicBezTo>
                      <a:pt x="9" y="31"/>
                      <a:pt x="9" y="31"/>
                      <a:pt x="9" y="31"/>
                    </a:cubicBezTo>
                    <a:cubicBezTo>
                      <a:pt x="9" y="31"/>
                      <a:pt x="9" y="31"/>
                      <a:pt x="9" y="31"/>
                    </a:cubicBezTo>
                    <a:cubicBezTo>
                      <a:pt x="9" y="31"/>
                      <a:pt x="10" y="32"/>
                      <a:pt x="10" y="32"/>
                    </a:cubicBezTo>
                    <a:cubicBezTo>
                      <a:pt x="10" y="32"/>
                      <a:pt x="10" y="33"/>
                      <a:pt x="10" y="33"/>
                    </a:cubicBezTo>
                    <a:cubicBezTo>
                      <a:pt x="11" y="33"/>
                      <a:pt x="11" y="33"/>
                      <a:pt x="11" y="32"/>
                    </a:cubicBezTo>
                    <a:cubicBezTo>
                      <a:pt x="10" y="32"/>
                      <a:pt x="10" y="31"/>
                      <a:pt x="10" y="31"/>
                    </a:cubicBezTo>
                    <a:cubicBezTo>
                      <a:pt x="10" y="31"/>
                      <a:pt x="10" y="31"/>
                      <a:pt x="10" y="31"/>
                    </a:cubicBezTo>
                    <a:cubicBezTo>
                      <a:pt x="9" y="31"/>
                      <a:pt x="9" y="31"/>
                      <a:pt x="9" y="31"/>
                    </a:cubicBezTo>
                    <a:cubicBezTo>
                      <a:pt x="9" y="31"/>
                      <a:pt x="9" y="31"/>
                      <a:pt x="9" y="31"/>
                    </a:cubicBezTo>
                    <a:cubicBezTo>
                      <a:pt x="12" y="31"/>
                      <a:pt x="12" y="31"/>
                      <a:pt x="12" y="31"/>
                    </a:cubicBezTo>
                    <a:cubicBezTo>
                      <a:pt x="12" y="31"/>
                      <a:pt x="12" y="31"/>
                      <a:pt x="12" y="31"/>
                    </a:cubicBezTo>
                    <a:cubicBezTo>
                      <a:pt x="12" y="31"/>
                      <a:pt x="12" y="31"/>
                      <a:pt x="12" y="31"/>
                    </a:cubicBezTo>
                    <a:cubicBezTo>
                      <a:pt x="12" y="31"/>
                      <a:pt x="12" y="31"/>
                      <a:pt x="12" y="31"/>
                    </a:cubicBezTo>
                    <a:cubicBezTo>
                      <a:pt x="12" y="31"/>
                      <a:pt x="10" y="31"/>
                      <a:pt x="10" y="31"/>
                    </a:cubicBezTo>
                    <a:cubicBezTo>
                      <a:pt x="10" y="31"/>
                      <a:pt x="10" y="31"/>
                      <a:pt x="10" y="31"/>
                    </a:cubicBezTo>
                    <a:cubicBezTo>
                      <a:pt x="10" y="32"/>
                      <a:pt x="11" y="32"/>
                      <a:pt x="11" y="32"/>
                    </a:cubicBezTo>
                    <a:cubicBezTo>
                      <a:pt x="11" y="32"/>
                      <a:pt x="12" y="31"/>
                      <a:pt x="12" y="31"/>
                    </a:cubicBezTo>
                    <a:cubicBezTo>
                      <a:pt x="13" y="31"/>
                      <a:pt x="13" y="31"/>
                      <a:pt x="13" y="31"/>
                    </a:cubicBezTo>
                    <a:cubicBezTo>
                      <a:pt x="12" y="31"/>
                      <a:pt x="12" y="31"/>
                      <a:pt x="12" y="31"/>
                    </a:cubicBezTo>
                    <a:cubicBezTo>
                      <a:pt x="12" y="31"/>
                      <a:pt x="12" y="31"/>
                      <a:pt x="12" y="31"/>
                    </a:cubicBezTo>
                    <a:cubicBezTo>
                      <a:pt x="13" y="31"/>
                      <a:pt x="13" y="31"/>
                      <a:pt x="13" y="31"/>
                    </a:cubicBezTo>
                    <a:cubicBezTo>
                      <a:pt x="13" y="31"/>
                      <a:pt x="13" y="31"/>
                      <a:pt x="13" y="31"/>
                    </a:cubicBezTo>
                    <a:cubicBezTo>
                      <a:pt x="13" y="31"/>
                      <a:pt x="13" y="31"/>
                      <a:pt x="13" y="31"/>
                    </a:cubicBezTo>
                    <a:cubicBezTo>
                      <a:pt x="13" y="31"/>
                      <a:pt x="13" y="31"/>
                      <a:pt x="13" y="31"/>
                    </a:cubicBezTo>
                    <a:cubicBezTo>
                      <a:pt x="13" y="31"/>
                      <a:pt x="11" y="32"/>
                      <a:pt x="11" y="32"/>
                    </a:cubicBezTo>
                    <a:cubicBezTo>
                      <a:pt x="11" y="32"/>
                      <a:pt x="11" y="32"/>
                      <a:pt x="11" y="32"/>
                    </a:cubicBezTo>
                    <a:cubicBezTo>
                      <a:pt x="11" y="32"/>
                      <a:pt x="11" y="33"/>
                      <a:pt x="11" y="33"/>
                    </a:cubicBezTo>
                    <a:cubicBezTo>
                      <a:pt x="12" y="32"/>
                      <a:pt x="13" y="32"/>
                      <a:pt x="13" y="32"/>
                    </a:cubicBezTo>
                    <a:cubicBezTo>
                      <a:pt x="13" y="32"/>
                      <a:pt x="13" y="32"/>
                      <a:pt x="13" y="32"/>
                    </a:cubicBezTo>
                    <a:cubicBezTo>
                      <a:pt x="13" y="32"/>
                      <a:pt x="13" y="32"/>
                      <a:pt x="13" y="32"/>
                    </a:cubicBezTo>
                    <a:cubicBezTo>
                      <a:pt x="13" y="32"/>
                      <a:pt x="13" y="32"/>
                      <a:pt x="13" y="32"/>
                    </a:cubicBezTo>
                    <a:cubicBezTo>
                      <a:pt x="14" y="32"/>
                      <a:pt x="14" y="32"/>
                      <a:pt x="14" y="32"/>
                    </a:cubicBezTo>
                    <a:cubicBezTo>
                      <a:pt x="14" y="32"/>
                      <a:pt x="14" y="32"/>
                      <a:pt x="15" y="32"/>
                    </a:cubicBezTo>
                    <a:cubicBezTo>
                      <a:pt x="15" y="31"/>
                      <a:pt x="15" y="31"/>
                      <a:pt x="15" y="31"/>
                    </a:cubicBezTo>
                    <a:cubicBezTo>
                      <a:pt x="15" y="31"/>
                      <a:pt x="15" y="31"/>
                      <a:pt x="15" y="31"/>
                    </a:cubicBezTo>
                    <a:cubicBezTo>
                      <a:pt x="15" y="32"/>
                      <a:pt x="15" y="32"/>
                      <a:pt x="15" y="32"/>
                    </a:cubicBezTo>
                    <a:cubicBezTo>
                      <a:pt x="15" y="32"/>
                      <a:pt x="15" y="32"/>
                      <a:pt x="15" y="32"/>
                    </a:cubicBezTo>
                    <a:cubicBezTo>
                      <a:pt x="15" y="32"/>
                      <a:pt x="15" y="32"/>
                      <a:pt x="15" y="32"/>
                    </a:cubicBezTo>
                    <a:cubicBezTo>
                      <a:pt x="15" y="32"/>
                      <a:pt x="15" y="32"/>
                      <a:pt x="15" y="32"/>
                    </a:cubicBezTo>
                    <a:cubicBezTo>
                      <a:pt x="15" y="32"/>
                      <a:pt x="15" y="32"/>
                      <a:pt x="14" y="32"/>
                    </a:cubicBezTo>
                    <a:cubicBezTo>
                      <a:pt x="14" y="32"/>
                      <a:pt x="14" y="32"/>
                      <a:pt x="14" y="32"/>
                    </a:cubicBezTo>
                    <a:cubicBezTo>
                      <a:pt x="14" y="32"/>
                      <a:pt x="14" y="32"/>
                      <a:pt x="14" y="32"/>
                    </a:cubicBezTo>
                    <a:cubicBezTo>
                      <a:pt x="14" y="32"/>
                      <a:pt x="14" y="32"/>
                      <a:pt x="14" y="32"/>
                    </a:cubicBezTo>
                    <a:cubicBezTo>
                      <a:pt x="14" y="32"/>
                      <a:pt x="13" y="32"/>
                      <a:pt x="13" y="32"/>
                    </a:cubicBezTo>
                    <a:cubicBezTo>
                      <a:pt x="13" y="32"/>
                      <a:pt x="13" y="32"/>
                      <a:pt x="13" y="32"/>
                    </a:cubicBezTo>
                    <a:cubicBezTo>
                      <a:pt x="13" y="32"/>
                      <a:pt x="13" y="32"/>
                      <a:pt x="13" y="32"/>
                    </a:cubicBezTo>
                    <a:cubicBezTo>
                      <a:pt x="13" y="32"/>
                      <a:pt x="13" y="32"/>
                      <a:pt x="13" y="32"/>
                    </a:cubicBezTo>
                    <a:cubicBezTo>
                      <a:pt x="13" y="32"/>
                      <a:pt x="13" y="32"/>
                      <a:pt x="13" y="32"/>
                    </a:cubicBezTo>
                    <a:cubicBezTo>
                      <a:pt x="12" y="32"/>
                      <a:pt x="12" y="32"/>
                      <a:pt x="12" y="32"/>
                    </a:cubicBezTo>
                    <a:cubicBezTo>
                      <a:pt x="12" y="33"/>
                      <a:pt x="12" y="33"/>
                      <a:pt x="12" y="33"/>
                    </a:cubicBezTo>
                    <a:cubicBezTo>
                      <a:pt x="12" y="33"/>
                      <a:pt x="12" y="33"/>
                      <a:pt x="12" y="33"/>
                    </a:cubicBezTo>
                    <a:cubicBezTo>
                      <a:pt x="12" y="33"/>
                      <a:pt x="12" y="33"/>
                      <a:pt x="12" y="33"/>
                    </a:cubicBezTo>
                    <a:cubicBezTo>
                      <a:pt x="11" y="33"/>
                      <a:pt x="11" y="33"/>
                      <a:pt x="11" y="33"/>
                    </a:cubicBezTo>
                    <a:cubicBezTo>
                      <a:pt x="11" y="33"/>
                      <a:pt x="11" y="33"/>
                      <a:pt x="10" y="33"/>
                    </a:cubicBezTo>
                    <a:cubicBezTo>
                      <a:pt x="10" y="33"/>
                      <a:pt x="10" y="33"/>
                      <a:pt x="10" y="33"/>
                    </a:cubicBezTo>
                    <a:cubicBezTo>
                      <a:pt x="10" y="33"/>
                      <a:pt x="10" y="33"/>
                      <a:pt x="10" y="33"/>
                    </a:cubicBezTo>
                    <a:cubicBezTo>
                      <a:pt x="10" y="33"/>
                      <a:pt x="10" y="33"/>
                      <a:pt x="10" y="33"/>
                    </a:cubicBezTo>
                    <a:cubicBezTo>
                      <a:pt x="10" y="33"/>
                      <a:pt x="10" y="33"/>
                      <a:pt x="9" y="33"/>
                    </a:cubicBezTo>
                    <a:cubicBezTo>
                      <a:pt x="9" y="33"/>
                      <a:pt x="9" y="33"/>
                      <a:pt x="9" y="33"/>
                    </a:cubicBezTo>
                    <a:cubicBezTo>
                      <a:pt x="9" y="33"/>
                      <a:pt x="9" y="33"/>
                      <a:pt x="9" y="33"/>
                    </a:cubicBezTo>
                    <a:cubicBezTo>
                      <a:pt x="9" y="33"/>
                      <a:pt x="9" y="34"/>
                      <a:pt x="9" y="34"/>
                    </a:cubicBezTo>
                    <a:cubicBezTo>
                      <a:pt x="9" y="34"/>
                      <a:pt x="9" y="34"/>
                      <a:pt x="8" y="34"/>
                    </a:cubicBezTo>
                    <a:cubicBezTo>
                      <a:pt x="8" y="34"/>
                      <a:pt x="8" y="34"/>
                      <a:pt x="8" y="34"/>
                    </a:cubicBezTo>
                    <a:cubicBezTo>
                      <a:pt x="8" y="34"/>
                      <a:pt x="8" y="34"/>
                      <a:pt x="8" y="34"/>
                    </a:cubicBezTo>
                    <a:cubicBezTo>
                      <a:pt x="8" y="34"/>
                      <a:pt x="8" y="34"/>
                      <a:pt x="8" y="34"/>
                    </a:cubicBezTo>
                    <a:cubicBezTo>
                      <a:pt x="8" y="34"/>
                      <a:pt x="8" y="34"/>
                      <a:pt x="8" y="34"/>
                    </a:cubicBezTo>
                    <a:cubicBezTo>
                      <a:pt x="8" y="34"/>
                      <a:pt x="8" y="34"/>
                      <a:pt x="8" y="34"/>
                    </a:cubicBezTo>
                    <a:cubicBezTo>
                      <a:pt x="8" y="34"/>
                      <a:pt x="8" y="34"/>
                      <a:pt x="8" y="34"/>
                    </a:cubicBezTo>
                    <a:cubicBezTo>
                      <a:pt x="8" y="34"/>
                      <a:pt x="8" y="34"/>
                      <a:pt x="8" y="34"/>
                    </a:cubicBezTo>
                    <a:cubicBezTo>
                      <a:pt x="8" y="34"/>
                      <a:pt x="8" y="34"/>
                      <a:pt x="8" y="34"/>
                    </a:cubicBezTo>
                    <a:cubicBezTo>
                      <a:pt x="8" y="34"/>
                      <a:pt x="8" y="34"/>
                      <a:pt x="8" y="34"/>
                    </a:cubicBezTo>
                    <a:cubicBezTo>
                      <a:pt x="8" y="34"/>
                      <a:pt x="8" y="34"/>
                      <a:pt x="8" y="34"/>
                    </a:cubicBezTo>
                    <a:cubicBezTo>
                      <a:pt x="8" y="34"/>
                      <a:pt x="8" y="34"/>
                      <a:pt x="9" y="34"/>
                    </a:cubicBezTo>
                    <a:cubicBezTo>
                      <a:pt x="9" y="34"/>
                      <a:pt x="9" y="34"/>
                      <a:pt x="9" y="34"/>
                    </a:cubicBezTo>
                    <a:cubicBezTo>
                      <a:pt x="9" y="35"/>
                      <a:pt x="9" y="35"/>
                      <a:pt x="9" y="35"/>
                    </a:cubicBezTo>
                    <a:cubicBezTo>
                      <a:pt x="9" y="35"/>
                      <a:pt x="9" y="35"/>
                      <a:pt x="9" y="35"/>
                    </a:cubicBezTo>
                    <a:cubicBezTo>
                      <a:pt x="9" y="35"/>
                      <a:pt x="9" y="35"/>
                      <a:pt x="9" y="35"/>
                    </a:cubicBezTo>
                    <a:cubicBezTo>
                      <a:pt x="9" y="35"/>
                      <a:pt x="9" y="35"/>
                      <a:pt x="9" y="35"/>
                    </a:cubicBezTo>
                    <a:cubicBezTo>
                      <a:pt x="10" y="35"/>
                      <a:pt x="10" y="35"/>
                      <a:pt x="10" y="35"/>
                    </a:cubicBezTo>
                    <a:cubicBezTo>
                      <a:pt x="10" y="35"/>
                      <a:pt x="10" y="35"/>
                      <a:pt x="10" y="35"/>
                    </a:cubicBezTo>
                    <a:cubicBezTo>
                      <a:pt x="10" y="35"/>
                      <a:pt x="10" y="35"/>
                      <a:pt x="10" y="35"/>
                    </a:cubicBezTo>
                    <a:cubicBezTo>
                      <a:pt x="10" y="36"/>
                      <a:pt x="10" y="36"/>
                      <a:pt x="10" y="36"/>
                    </a:cubicBezTo>
                    <a:cubicBezTo>
                      <a:pt x="11" y="36"/>
                      <a:pt x="11" y="36"/>
                      <a:pt x="11" y="36"/>
                    </a:cubicBezTo>
                    <a:cubicBezTo>
                      <a:pt x="11" y="36"/>
                      <a:pt x="11" y="36"/>
                      <a:pt x="11" y="36"/>
                    </a:cubicBezTo>
                    <a:cubicBezTo>
                      <a:pt x="11" y="36"/>
                      <a:pt x="11" y="36"/>
                      <a:pt x="11" y="36"/>
                    </a:cubicBezTo>
                    <a:cubicBezTo>
                      <a:pt x="11" y="36"/>
                      <a:pt x="11" y="36"/>
                      <a:pt x="12" y="36"/>
                    </a:cubicBezTo>
                    <a:cubicBezTo>
                      <a:pt x="12" y="36"/>
                      <a:pt x="12" y="36"/>
                      <a:pt x="12" y="36"/>
                    </a:cubicBezTo>
                    <a:cubicBezTo>
                      <a:pt x="12" y="36"/>
                      <a:pt x="12" y="36"/>
                      <a:pt x="12" y="36"/>
                    </a:cubicBezTo>
                    <a:cubicBezTo>
                      <a:pt x="12" y="36"/>
                      <a:pt x="12" y="36"/>
                      <a:pt x="12" y="36"/>
                    </a:cubicBezTo>
                    <a:cubicBezTo>
                      <a:pt x="12" y="36"/>
                      <a:pt x="12" y="36"/>
                      <a:pt x="13" y="36"/>
                    </a:cubicBezTo>
                    <a:cubicBezTo>
                      <a:pt x="13" y="36"/>
                      <a:pt x="13" y="36"/>
                      <a:pt x="13" y="36"/>
                    </a:cubicBezTo>
                    <a:cubicBezTo>
                      <a:pt x="13" y="36"/>
                      <a:pt x="13" y="36"/>
                      <a:pt x="13" y="36"/>
                    </a:cubicBezTo>
                    <a:cubicBezTo>
                      <a:pt x="13" y="36"/>
                      <a:pt x="13" y="36"/>
                      <a:pt x="13" y="36"/>
                    </a:cubicBezTo>
                    <a:cubicBezTo>
                      <a:pt x="14" y="36"/>
                      <a:pt x="14" y="36"/>
                      <a:pt x="14" y="36"/>
                    </a:cubicBezTo>
                    <a:cubicBezTo>
                      <a:pt x="14" y="36"/>
                      <a:pt x="14" y="36"/>
                      <a:pt x="14" y="36"/>
                    </a:cubicBezTo>
                    <a:cubicBezTo>
                      <a:pt x="14" y="36"/>
                      <a:pt x="14" y="36"/>
                      <a:pt x="14" y="37"/>
                    </a:cubicBezTo>
                    <a:cubicBezTo>
                      <a:pt x="14" y="37"/>
                      <a:pt x="14" y="37"/>
                      <a:pt x="14" y="37"/>
                    </a:cubicBezTo>
                    <a:cubicBezTo>
                      <a:pt x="14" y="37"/>
                      <a:pt x="14" y="37"/>
                      <a:pt x="13" y="37"/>
                    </a:cubicBezTo>
                    <a:cubicBezTo>
                      <a:pt x="13" y="37"/>
                      <a:pt x="13" y="37"/>
                      <a:pt x="13" y="37"/>
                    </a:cubicBezTo>
                    <a:cubicBezTo>
                      <a:pt x="13" y="37"/>
                      <a:pt x="13" y="37"/>
                      <a:pt x="13" y="37"/>
                    </a:cubicBezTo>
                    <a:cubicBezTo>
                      <a:pt x="13" y="37"/>
                      <a:pt x="13" y="37"/>
                      <a:pt x="13" y="37"/>
                    </a:cubicBezTo>
                    <a:cubicBezTo>
                      <a:pt x="13" y="37"/>
                      <a:pt x="13" y="37"/>
                      <a:pt x="13" y="36"/>
                    </a:cubicBezTo>
                    <a:cubicBezTo>
                      <a:pt x="13" y="36"/>
                      <a:pt x="12" y="36"/>
                      <a:pt x="12" y="36"/>
                    </a:cubicBezTo>
                    <a:cubicBezTo>
                      <a:pt x="12" y="36"/>
                      <a:pt x="12" y="36"/>
                      <a:pt x="12" y="36"/>
                    </a:cubicBezTo>
                    <a:cubicBezTo>
                      <a:pt x="12" y="36"/>
                      <a:pt x="12" y="36"/>
                      <a:pt x="12" y="36"/>
                    </a:cubicBezTo>
                    <a:cubicBezTo>
                      <a:pt x="12" y="37"/>
                      <a:pt x="12" y="37"/>
                      <a:pt x="12" y="37"/>
                    </a:cubicBezTo>
                    <a:cubicBezTo>
                      <a:pt x="12" y="37"/>
                      <a:pt x="13" y="38"/>
                      <a:pt x="13" y="38"/>
                    </a:cubicBezTo>
                    <a:cubicBezTo>
                      <a:pt x="13" y="38"/>
                      <a:pt x="14" y="38"/>
                      <a:pt x="14" y="38"/>
                    </a:cubicBezTo>
                    <a:cubicBezTo>
                      <a:pt x="14" y="38"/>
                      <a:pt x="14" y="39"/>
                      <a:pt x="15" y="40"/>
                    </a:cubicBezTo>
                    <a:cubicBezTo>
                      <a:pt x="15" y="40"/>
                      <a:pt x="15" y="41"/>
                      <a:pt x="16" y="41"/>
                    </a:cubicBezTo>
                    <a:cubicBezTo>
                      <a:pt x="16" y="41"/>
                      <a:pt x="16" y="42"/>
                      <a:pt x="16" y="43"/>
                    </a:cubicBezTo>
                    <a:cubicBezTo>
                      <a:pt x="17" y="43"/>
                      <a:pt x="17" y="43"/>
                      <a:pt x="18" y="43"/>
                    </a:cubicBezTo>
                    <a:cubicBezTo>
                      <a:pt x="18" y="43"/>
                      <a:pt x="19" y="42"/>
                      <a:pt x="19" y="42"/>
                    </a:cubicBezTo>
                    <a:cubicBezTo>
                      <a:pt x="19" y="42"/>
                      <a:pt x="19" y="42"/>
                      <a:pt x="19" y="42"/>
                    </a:cubicBezTo>
                    <a:cubicBezTo>
                      <a:pt x="19" y="42"/>
                      <a:pt x="19" y="42"/>
                      <a:pt x="19" y="42"/>
                    </a:cubicBezTo>
                    <a:cubicBezTo>
                      <a:pt x="19" y="42"/>
                      <a:pt x="19" y="42"/>
                      <a:pt x="19" y="42"/>
                    </a:cubicBezTo>
                    <a:cubicBezTo>
                      <a:pt x="19" y="42"/>
                      <a:pt x="19" y="42"/>
                      <a:pt x="19" y="42"/>
                    </a:cubicBezTo>
                    <a:cubicBezTo>
                      <a:pt x="19" y="41"/>
                      <a:pt x="20" y="40"/>
                      <a:pt x="20" y="39"/>
                    </a:cubicBezTo>
                    <a:cubicBezTo>
                      <a:pt x="20" y="39"/>
                      <a:pt x="20" y="39"/>
                      <a:pt x="20" y="38"/>
                    </a:cubicBezTo>
                    <a:cubicBezTo>
                      <a:pt x="20" y="38"/>
                      <a:pt x="19" y="35"/>
                      <a:pt x="19" y="35"/>
                    </a:cubicBezTo>
                    <a:close/>
                    <a:moveTo>
                      <a:pt x="13" y="17"/>
                    </a:moveTo>
                    <a:cubicBezTo>
                      <a:pt x="14" y="17"/>
                      <a:pt x="14" y="17"/>
                      <a:pt x="14" y="17"/>
                    </a:cubicBezTo>
                    <a:cubicBezTo>
                      <a:pt x="14" y="17"/>
                      <a:pt x="14" y="17"/>
                      <a:pt x="14" y="17"/>
                    </a:cubicBezTo>
                    <a:cubicBezTo>
                      <a:pt x="14" y="17"/>
                      <a:pt x="14" y="17"/>
                      <a:pt x="14" y="17"/>
                    </a:cubicBezTo>
                    <a:cubicBezTo>
                      <a:pt x="14" y="17"/>
                      <a:pt x="14" y="17"/>
                      <a:pt x="14" y="17"/>
                    </a:cubicBezTo>
                    <a:cubicBezTo>
                      <a:pt x="13" y="17"/>
                      <a:pt x="13" y="17"/>
                      <a:pt x="13" y="17"/>
                    </a:cubicBezTo>
                    <a:cubicBezTo>
                      <a:pt x="13" y="17"/>
                      <a:pt x="13" y="17"/>
                      <a:pt x="13" y="17"/>
                    </a:cubicBezTo>
                    <a:close/>
                    <a:moveTo>
                      <a:pt x="13" y="18"/>
                    </a:moveTo>
                    <a:cubicBezTo>
                      <a:pt x="13" y="18"/>
                      <a:pt x="13" y="18"/>
                      <a:pt x="13" y="18"/>
                    </a:cubicBezTo>
                    <a:cubicBezTo>
                      <a:pt x="13" y="18"/>
                      <a:pt x="13" y="18"/>
                      <a:pt x="13" y="18"/>
                    </a:cubicBezTo>
                    <a:cubicBezTo>
                      <a:pt x="13" y="18"/>
                      <a:pt x="13" y="18"/>
                      <a:pt x="13" y="18"/>
                    </a:cubicBezTo>
                    <a:cubicBezTo>
                      <a:pt x="13" y="18"/>
                      <a:pt x="13" y="18"/>
                      <a:pt x="13" y="18"/>
                    </a:cubicBezTo>
                    <a:cubicBezTo>
                      <a:pt x="13" y="18"/>
                      <a:pt x="13" y="17"/>
                      <a:pt x="13" y="18"/>
                    </a:cubicBezTo>
                    <a:cubicBezTo>
                      <a:pt x="13" y="18"/>
                      <a:pt x="13" y="18"/>
                      <a:pt x="13" y="18"/>
                    </a:cubicBezTo>
                    <a:cubicBezTo>
                      <a:pt x="13" y="18"/>
                      <a:pt x="13" y="18"/>
                      <a:pt x="13" y="18"/>
                    </a:cubicBezTo>
                    <a:cubicBezTo>
                      <a:pt x="13" y="18"/>
                      <a:pt x="13" y="18"/>
                      <a:pt x="13" y="18"/>
                    </a:cubicBezTo>
                    <a:close/>
                    <a:moveTo>
                      <a:pt x="13" y="10"/>
                    </a:move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ubicBezTo>
                      <a:pt x="13" y="10"/>
                      <a:pt x="13" y="10"/>
                      <a:pt x="13" y="10"/>
                    </a:cubicBezTo>
                    <a:close/>
                    <a:moveTo>
                      <a:pt x="13" y="19"/>
                    </a:move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3" y="19"/>
                      <a:pt x="13" y="19"/>
                    </a:cubicBezTo>
                    <a:close/>
                    <a:moveTo>
                      <a:pt x="13" y="10"/>
                    </a:moveTo>
                    <a:cubicBezTo>
                      <a:pt x="12" y="10"/>
                      <a:pt x="12" y="10"/>
                      <a:pt x="12" y="10"/>
                    </a:cubicBezTo>
                    <a:cubicBezTo>
                      <a:pt x="12" y="9"/>
                      <a:pt x="12" y="9"/>
                      <a:pt x="12" y="9"/>
                    </a:cubicBezTo>
                    <a:cubicBezTo>
                      <a:pt x="12" y="9"/>
                      <a:pt x="12" y="9"/>
                      <a:pt x="12" y="9"/>
                    </a:cubicBezTo>
                    <a:cubicBezTo>
                      <a:pt x="12" y="9"/>
                      <a:pt x="12" y="9"/>
                      <a:pt x="12" y="9"/>
                    </a:cubicBezTo>
                    <a:cubicBezTo>
                      <a:pt x="12" y="9"/>
                      <a:pt x="12" y="9"/>
                      <a:pt x="12" y="9"/>
                    </a:cubicBezTo>
                    <a:cubicBezTo>
                      <a:pt x="12" y="9"/>
                      <a:pt x="13" y="9"/>
                      <a:pt x="13" y="9"/>
                    </a:cubicBezTo>
                    <a:cubicBezTo>
                      <a:pt x="13" y="9"/>
                      <a:pt x="13" y="9"/>
                      <a:pt x="13" y="9"/>
                    </a:cubicBezTo>
                    <a:cubicBezTo>
                      <a:pt x="13" y="9"/>
                      <a:pt x="13" y="9"/>
                      <a:pt x="13" y="9"/>
                    </a:cubicBezTo>
                    <a:cubicBezTo>
                      <a:pt x="13" y="10"/>
                      <a:pt x="13" y="10"/>
                      <a:pt x="13" y="10"/>
                    </a:cubicBezTo>
                    <a:close/>
                    <a:moveTo>
                      <a:pt x="12" y="7"/>
                    </a:moveTo>
                    <a:cubicBezTo>
                      <a:pt x="12" y="7"/>
                      <a:pt x="12" y="7"/>
                      <a:pt x="12" y="7"/>
                    </a:cubicBezTo>
                    <a:cubicBezTo>
                      <a:pt x="12" y="7"/>
                      <a:pt x="12" y="7"/>
                      <a:pt x="12" y="7"/>
                    </a:cubicBezTo>
                    <a:cubicBezTo>
                      <a:pt x="12" y="7"/>
                      <a:pt x="12" y="7"/>
                      <a:pt x="12" y="7"/>
                    </a:cubicBezTo>
                    <a:cubicBezTo>
                      <a:pt x="12" y="7"/>
                      <a:pt x="12" y="7"/>
                      <a:pt x="12" y="7"/>
                    </a:cubicBezTo>
                    <a:cubicBezTo>
                      <a:pt x="12" y="7"/>
                      <a:pt x="12" y="7"/>
                      <a:pt x="12" y="7"/>
                    </a:cubicBezTo>
                    <a:cubicBezTo>
                      <a:pt x="12" y="8"/>
                      <a:pt x="12" y="8"/>
                      <a:pt x="12" y="8"/>
                    </a:cubicBezTo>
                    <a:cubicBezTo>
                      <a:pt x="12" y="8"/>
                      <a:pt x="12" y="8"/>
                      <a:pt x="12" y="8"/>
                    </a:cubicBezTo>
                    <a:cubicBezTo>
                      <a:pt x="12" y="8"/>
                      <a:pt x="12" y="8"/>
                      <a:pt x="12" y="8"/>
                    </a:cubicBezTo>
                    <a:cubicBezTo>
                      <a:pt x="12" y="8"/>
                      <a:pt x="12" y="8"/>
                      <a:pt x="12" y="7"/>
                    </a:cubicBezTo>
                    <a:close/>
                    <a:moveTo>
                      <a:pt x="12" y="8"/>
                    </a:moveTo>
                    <a:cubicBezTo>
                      <a:pt x="12" y="8"/>
                      <a:pt x="12" y="8"/>
                      <a:pt x="12" y="8"/>
                    </a:cubicBezTo>
                    <a:cubicBezTo>
                      <a:pt x="12" y="8"/>
                      <a:pt x="12" y="8"/>
                      <a:pt x="12" y="8"/>
                    </a:cubicBezTo>
                    <a:cubicBezTo>
                      <a:pt x="13" y="8"/>
                      <a:pt x="13" y="8"/>
                      <a:pt x="13" y="8"/>
                    </a:cubicBezTo>
                    <a:cubicBezTo>
                      <a:pt x="13" y="8"/>
                      <a:pt x="13" y="8"/>
                      <a:pt x="13" y="8"/>
                    </a:cubicBezTo>
                    <a:cubicBezTo>
                      <a:pt x="13" y="8"/>
                      <a:pt x="13" y="8"/>
                      <a:pt x="13" y="8"/>
                    </a:cubicBezTo>
                    <a:cubicBezTo>
                      <a:pt x="12" y="8"/>
                      <a:pt x="12" y="8"/>
                      <a:pt x="12" y="8"/>
                    </a:cubicBezTo>
                    <a:cubicBezTo>
                      <a:pt x="12" y="8"/>
                      <a:pt x="12" y="9"/>
                      <a:pt x="12" y="9"/>
                    </a:cubicBezTo>
                    <a:cubicBezTo>
                      <a:pt x="12" y="9"/>
                      <a:pt x="12" y="9"/>
                      <a:pt x="12" y="9"/>
                    </a:cubicBezTo>
                    <a:cubicBezTo>
                      <a:pt x="12" y="9"/>
                      <a:pt x="12" y="9"/>
                      <a:pt x="12" y="9"/>
                    </a:cubicBezTo>
                    <a:cubicBezTo>
                      <a:pt x="12" y="9"/>
                      <a:pt x="12" y="9"/>
                      <a:pt x="12" y="9"/>
                    </a:cubicBezTo>
                    <a:cubicBezTo>
                      <a:pt x="12" y="9"/>
                      <a:pt x="12" y="8"/>
                      <a:pt x="12" y="8"/>
                    </a:cubicBezTo>
                    <a:close/>
                    <a:moveTo>
                      <a:pt x="11" y="15"/>
                    </a:moveTo>
                    <a:cubicBezTo>
                      <a:pt x="11" y="15"/>
                      <a:pt x="11" y="15"/>
                      <a:pt x="11" y="15"/>
                    </a:cubicBezTo>
                    <a:cubicBezTo>
                      <a:pt x="11" y="15"/>
                      <a:pt x="11" y="15"/>
                      <a:pt x="11" y="15"/>
                    </a:cubicBezTo>
                    <a:cubicBezTo>
                      <a:pt x="11" y="15"/>
                      <a:pt x="11" y="15"/>
                      <a:pt x="11" y="16"/>
                    </a:cubicBezTo>
                    <a:cubicBezTo>
                      <a:pt x="11" y="16"/>
                      <a:pt x="11" y="16"/>
                      <a:pt x="11" y="16"/>
                    </a:cubicBezTo>
                    <a:cubicBezTo>
                      <a:pt x="11" y="16"/>
                      <a:pt x="11" y="16"/>
                      <a:pt x="11" y="16"/>
                    </a:cubicBezTo>
                    <a:cubicBezTo>
                      <a:pt x="11" y="16"/>
                      <a:pt x="10" y="16"/>
                      <a:pt x="10" y="16"/>
                    </a:cubicBezTo>
                    <a:cubicBezTo>
                      <a:pt x="10" y="16"/>
                      <a:pt x="10" y="16"/>
                      <a:pt x="10" y="16"/>
                    </a:cubicBezTo>
                    <a:cubicBezTo>
                      <a:pt x="10" y="16"/>
                      <a:pt x="10" y="15"/>
                      <a:pt x="10" y="15"/>
                    </a:cubicBezTo>
                    <a:cubicBezTo>
                      <a:pt x="10" y="15"/>
                      <a:pt x="10" y="15"/>
                      <a:pt x="10" y="15"/>
                    </a:cubicBezTo>
                    <a:cubicBezTo>
                      <a:pt x="10" y="15"/>
                      <a:pt x="10" y="15"/>
                      <a:pt x="10" y="15"/>
                    </a:cubicBezTo>
                    <a:cubicBezTo>
                      <a:pt x="10" y="15"/>
                      <a:pt x="10" y="15"/>
                      <a:pt x="10" y="15"/>
                    </a:cubicBezTo>
                    <a:cubicBezTo>
                      <a:pt x="10" y="15"/>
                      <a:pt x="11" y="15"/>
                      <a:pt x="11" y="15"/>
                    </a:cubicBezTo>
                    <a:cubicBezTo>
                      <a:pt x="11" y="15"/>
                      <a:pt x="11" y="15"/>
                      <a:pt x="11" y="15"/>
                    </a:cubicBezTo>
                    <a:cubicBezTo>
                      <a:pt x="11" y="15"/>
                      <a:pt x="11" y="15"/>
                      <a:pt x="11" y="15"/>
                    </a:cubicBezTo>
                    <a:cubicBezTo>
                      <a:pt x="11" y="15"/>
                      <a:pt x="11" y="15"/>
                      <a:pt x="11" y="15"/>
                    </a:cubicBezTo>
                    <a:cubicBezTo>
                      <a:pt x="11" y="15"/>
                      <a:pt x="11" y="15"/>
                      <a:pt x="11" y="15"/>
                    </a:cubicBezTo>
                    <a:close/>
                    <a:moveTo>
                      <a:pt x="11" y="12"/>
                    </a:moveTo>
                    <a:cubicBezTo>
                      <a:pt x="11" y="12"/>
                      <a:pt x="11" y="12"/>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1" y="11"/>
                      <a:pt x="11" y="11"/>
                    </a:cubicBezTo>
                    <a:cubicBezTo>
                      <a:pt x="11" y="11"/>
                      <a:pt x="12" y="11"/>
                      <a:pt x="12" y="11"/>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2"/>
                      <a:pt x="12" y="12"/>
                    </a:cubicBezTo>
                    <a:cubicBezTo>
                      <a:pt x="12" y="12"/>
                      <a:pt x="12" y="13"/>
                      <a:pt x="12" y="13"/>
                    </a:cubicBezTo>
                    <a:cubicBezTo>
                      <a:pt x="12" y="13"/>
                      <a:pt x="12" y="13"/>
                      <a:pt x="12" y="13"/>
                    </a:cubicBezTo>
                    <a:cubicBezTo>
                      <a:pt x="12" y="13"/>
                      <a:pt x="12" y="13"/>
                      <a:pt x="12" y="13"/>
                    </a:cubicBezTo>
                    <a:cubicBezTo>
                      <a:pt x="12" y="13"/>
                      <a:pt x="12" y="13"/>
                      <a:pt x="12" y="13"/>
                    </a:cubicBezTo>
                    <a:cubicBezTo>
                      <a:pt x="12" y="13"/>
                      <a:pt x="12" y="13"/>
                      <a:pt x="12" y="13"/>
                    </a:cubicBezTo>
                    <a:cubicBezTo>
                      <a:pt x="12" y="13"/>
                      <a:pt x="12" y="12"/>
                      <a:pt x="12" y="12"/>
                    </a:cubicBezTo>
                    <a:cubicBezTo>
                      <a:pt x="12" y="12"/>
                      <a:pt x="12" y="12"/>
                      <a:pt x="12" y="12"/>
                    </a:cubicBezTo>
                    <a:cubicBezTo>
                      <a:pt x="12" y="12"/>
                      <a:pt x="12" y="12"/>
                      <a:pt x="11" y="12"/>
                    </a:cubicBezTo>
                    <a:cubicBezTo>
                      <a:pt x="11" y="12"/>
                      <a:pt x="11" y="12"/>
                      <a:pt x="11" y="12"/>
                    </a:cubicBezTo>
                    <a:close/>
                    <a:moveTo>
                      <a:pt x="14" y="29"/>
                    </a:moveTo>
                    <a:cubicBezTo>
                      <a:pt x="14" y="29"/>
                      <a:pt x="13" y="29"/>
                      <a:pt x="13" y="29"/>
                    </a:cubicBezTo>
                    <a:cubicBezTo>
                      <a:pt x="13" y="29"/>
                      <a:pt x="13" y="29"/>
                      <a:pt x="13" y="29"/>
                    </a:cubicBezTo>
                    <a:cubicBezTo>
                      <a:pt x="13" y="29"/>
                      <a:pt x="13" y="29"/>
                      <a:pt x="13" y="29"/>
                    </a:cubicBezTo>
                    <a:cubicBezTo>
                      <a:pt x="13" y="29"/>
                      <a:pt x="13" y="29"/>
                      <a:pt x="13" y="29"/>
                    </a:cubicBezTo>
                    <a:cubicBezTo>
                      <a:pt x="13" y="29"/>
                      <a:pt x="13" y="29"/>
                      <a:pt x="13" y="29"/>
                    </a:cubicBezTo>
                    <a:cubicBezTo>
                      <a:pt x="13" y="29"/>
                      <a:pt x="13" y="29"/>
                      <a:pt x="13" y="29"/>
                    </a:cubicBezTo>
                    <a:cubicBezTo>
                      <a:pt x="13" y="29"/>
                      <a:pt x="13" y="29"/>
                      <a:pt x="13" y="29"/>
                    </a:cubicBezTo>
                    <a:cubicBezTo>
                      <a:pt x="13" y="29"/>
                      <a:pt x="13" y="29"/>
                      <a:pt x="13" y="29"/>
                    </a:cubicBezTo>
                    <a:cubicBezTo>
                      <a:pt x="13" y="29"/>
                      <a:pt x="13" y="29"/>
                      <a:pt x="13" y="29"/>
                    </a:cubicBezTo>
                    <a:cubicBezTo>
                      <a:pt x="13" y="29"/>
                      <a:pt x="13" y="29"/>
                      <a:pt x="13" y="29"/>
                    </a:cubicBezTo>
                    <a:cubicBezTo>
                      <a:pt x="13" y="29"/>
                      <a:pt x="13" y="29"/>
                      <a:pt x="13" y="29"/>
                    </a:cubicBezTo>
                    <a:cubicBezTo>
                      <a:pt x="13" y="29"/>
                      <a:pt x="13" y="29"/>
                      <a:pt x="13" y="29"/>
                    </a:cubicBezTo>
                    <a:cubicBezTo>
                      <a:pt x="12" y="29"/>
                      <a:pt x="12" y="29"/>
                      <a:pt x="12" y="29"/>
                    </a:cubicBezTo>
                    <a:cubicBezTo>
                      <a:pt x="12" y="29"/>
                      <a:pt x="12" y="29"/>
                      <a:pt x="12" y="29"/>
                    </a:cubicBezTo>
                    <a:cubicBezTo>
                      <a:pt x="12" y="29"/>
                      <a:pt x="12" y="29"/>
                      <a:pt x="12" y="29"/>
                    </a:cubicBezTo>
                    <a:cubicBezTo>
                      <a:pt x="12" y="29"/>
                      <a:pt x="12" y="29"/>
                      <a:pt x="12" y="29"/>
                    </a:cubicBezTo>
                    <a:cubicBezTo>
                      <a:pt x="12" y="29"/>
                      <a:pt x="12" y="29"/>
                      <a:pt x="12" y="29"/>
                    </a:cubicBezTo>
                    <a:cubicBezTo>
                      <a:pt x="12" y="29"/>
                      <a:pt x="12" y="29"/>
                      <a:pt x="12" y="29"/>
                    </a:cubicBezTo>
                    <a:cubicBezTo>
                      <a:pt x="12" y="29"/>
                      <a:pt x="12" y="29"/>
                      <a:pt x="12" y="29"/>
                    </a:cubicBezTo>
                    <a:cubicBezTo>
                      <a:pt x="12" y="29"/>
                      <a:pt x="12" y="29"/>
                      <a:pt x="11" y="29"/>
                    </a:cubicBezTo>
                    <a:cubicBezTo>
                      <a:pt x="11" y="29"/>
                      <a:pt x="11" y="29"/>
                      <a:pt x="11" y="29"/>
                    </a:cubicBezTo>
                    <a:cubicBezTo>
                      <a:pt x="11" y="28"/>
                      <a:pt x="12" y="28"/>
                      <a:pt x="12" y="28"/>
                    </a:cubicBezTo>
                    <a:cubicBezTo>
                      <a:pt x="12" y="28"/>
                      <a:pt x="12" y="28"/>
                      <a:pt x="12" y="28"/>
                    </a:cubicBezTo>
                    <a:cubicBezTo>
                      <a:pt x="12" y="28"/>
                      <a:pt x="12" y="28"/>
                      <a:pt x="12" y="28"/>
                    </a:cubicBezTo>
                    <a:cubicBezTo>
                      <a:pt x="12" y="28"/>
                      <a:pt x="12" y="28"/>
                      <a:pt x="12" y="28"/>
                    </a:cubicBezTo>
                    <a:cubicBezTo>
                      <a:pt x="12" y="28"/>
                      <a:pt x="12" y="28"/>
                      <a:pt x="12" y="29"/>
                    </a:cubicBezTo>
                    <a:cubicBezTo>
                      <a:pt x="12" y="29"/>
                      <a:pt x="12" y="29"/>
                      <a:pt x="12" y="29"/>
                    </a:cubicBezTo>
                    <a:cubicBezTo>
                      <a:pt x="12" y="29"/>
                      <a:pt x="12" y="29"/>
                      <a:pt x="12" y="29"/>
                    </a:cubicBezTo>
                    <a:cubicBezTo>
                      <a:pt x="12" y="29"/>
                      <a:pt x="12" y="29"/>
                      <a:pt x="13" y="29"/>
                    </a:cubicBezTo>
                    <a:cubicBezTo>
                      <a:pt x="13" y="29"/>
                      <a:pt x="13" y="29"/>
                      <a:pt x="13" y="29"/>
                    </a:cubicBezTo>
                    <a:cubicBezTo>
                      <a:pt x="13" y="29"/>
                      <a:pt x="13" y="29"/>
                      <a:pt x="13" y="29"/>
                    </a:cubicBezTo>
                    <a:cubicBezTo>
                      <a:pt x="13" y="29"/>
                      <a:pt x="13" y="29"/>
                      <a:pt x="13" y="29"/>
                    </a:cubicBezTo>
                    <a:cubicBezTo>
                      <a:pt x="13" y="29"/>
                      <a:pt x="13" y="29"/>
                      <a:pt x="13" y="29"/>
                    </a:cubicBezTo>
                    <a:cubicBezTo>
                      <a:pt x="13" y="29"/>
                      <a:pt x="14" y="29"/>
                      <a:pt x="14" y="29"/>
                    </a:cubicBezTo>
                    <a:cubicBezTo>
                      <a:pt x="14" y="29"/>
                      <a:pt x="14" y="29"/>
                      <a:pt x="14" y="29"/>
                    </a:cubicBezTo>
                    <a:cubicBezTo>
                      <a:pt x="14" y="29"/>
                      <a:pt x="14" y="29"/>
                      <a:pt x="14" y="29"/>
                    </a:cubicBezTo>
                    <a:cubicBezTo>
                      <a:pt x="14" y="29"/>
                      <a:pt x="14" y="29"/>
                      <a:pt x="14" y="29"/>
                    </a:cubicBezTo>
                    <a:cubicBezTo>
                      <a:pt x="14" y="29"/>
                      <a:pt x="14" y="29"/>
                      <a:pt x="14" y="29"/>
                    </a:cubicBezTo>
                    <a:close/>
                    <a:moveTo>
                      <a:pt x="14" y="17"/>
                    </a:moveTo>
                    <a:cubicBezTo>
                      <a:pt x="14" y="17"/>
                      <a:pt x="14" y="17"/>
                      <a:pt x="14" y="18"/>
                    </a:cubicBezTo>
                    <a:cubicBezTo>
                      <a:pt x="14" y="18"/>
                      <a:pt x="14" y="18"/>
                      <a:pt x="14" y="18"/>
                    </a:cubicBezTo>
                    <a:cubicBezTo>
                      <a:pt x="14" y="18"/>
                      <a:pt x="14" y="18"/>
                      <a:pt x="14" y="18"/>
                    </a:cubicBezTo>
                    <a:cubicBezTo>
                      <a:pt x="14" y="18"/>
                      <a:pt x="14" y="18"/>
                      <a:pt x="14" y="18"/>
                    </a:cubicBezTo>
                    <a:cubicBezTo>
                      <a:pt x="14" y="18"/>
                      <a:pt x="14" y="18"/>
                      <a:pt x="14" y="18"/>
                    </a:cubicBezTo>
                    <a:cubicBezTo>
                      <a:pt x="14" y="18"/>
                      <a:pt x="14" y="18"/>
                      <a:pt x="14" y="18"/>
                    </a:cubicBezTo>
                    <a:cubicBezTo>
                      <a:pt x="14" y="18"/>
                      <a:pt x="14" y="18"/>
                      <a:pt x="14" y="18"/>
                    </a:cubicBezTo>
                    <a:cubicBezTo>
                      <a:pt x="14" y="18"/>
                      <a:pt x="14" y="18"/>
                      <a:pt x="13" y="18"/>
                    </a:cubicBezTo>
                    <a:cubicBezTo>
                      <a:pt x="13" y="18"/>
                      <a:pt x="13" y="18"/>
                      <a:pt x="13" y="18"/>
                    </a:cubicBezTo>
                    <a:cubicBezTo>
                      <a:pt x="13" y="18"/>
                      <a:pt x="13" y="18"/>
                      <a:pt x="13" y="18"/>
                    </a:cubicBezTo>
                    <a:cubicBezTo>
                      <a:pt x="13" y="18"/>
                      <a:pt x="13" y="18"/>
                      <a:pt x="13" y="18"/>
                    </a:cubicBezTo>
                    <a:cubicBezTo>
                      <a:pt x="13" y="18"/>
                      <a:pt x="13" y="18"/>
                      <a:pt x="14" y="18"/>
                    </a:cubicBezTo>
                    <a:cubicBezTo>
                      <a:pt x="14" y="18"/>
                      <a:pt x="14" y="18"/>
                      <a:pt x="14" y="18"/>
                    </a:cubicBezTo>
                    <a:cubicBezTo>
                      <a:pt x="14" y="18"/>
                      <a:pt x="14" y="18"/>
                      <a:pt x="14" y="18"/>
                    </a:cubicBezTo>
                    <a:cubicBezTo>
                      <a:pt x="14" y="18"/>
                      <a:pt x="14" y="18"/>
                      <a:pt x="14" y="18"/>
                    </a:cubicBezTo>
                    <a:cubicBezTo>
                      <a:pt x="14" y="18"/>
                      <a:pt x="14" y="18"/>
                      <a:pt x="14" y="18"/>
                    </a:cubicBezTo>
                    <a:cubicBezTo>
                      <a:pt x="14" y="18"/>
                      <a:pt x="14" y="18"/>
                      <a:pt x="14" y="17"/>
                    </a:cubicBezTo>
                    <a:cubicBezTo>
                      <a:pt x="14" y="17"/>
                      <a:pt x="14" y="17"/>
                      <a:pt x="14" y="17"/>
                    </a:cubicBezTo>
                    <a:cubicBezTo>
                      <a:pt x="14" y="17"/>
                      <a:pt x="14" y="17"/>
                      <a:pt x="14" y="17"/>
                    </a:cubicBezTo>
                    <a:cubicBezTo>
                      <a:pt x="14" y="17"/>
                      <a:pt x="14" y="17"/>
                      <a:pt x="14" y="17"/>
                    </a:cubicBezTo>
                    <a:close/>
                    <a:moveTo>
                      <a:pt x="14" y="17"/>
                    </a:moveTo>
                    <a:cubicBezTo>
                      <a:pt x="14" y="17"/>
                      <a:pt x="14" y="17"/>
                      <a:pt x="14" y="17"/>
                    </a:cubicBezTo>
                    <a:cubicBezTo>
                      <a:pt x="14" y="17"/>
                      <a:pt x="14" y="17"/>
                      <a:pt x="14" y="17"/>
                    </a:cubicBezTo>
                    <a:cubicBezTo>
                      <a:pt x="14" y="17"/>
                      <a:pt x="14" y="17"/>
                      <a:pt x="14" y="17"/>
                    </a:cubicBezTo>
                    <a:cubicBezTo>
                      <a:pt x="14" y="17"/>
                      <a:pt x="14" y="17"/>
                      <a:pt x="14" y="17"/>
                    </a:cubicBezTo>
                    <a:cubicBezTo>
                      <a:pt x="14" y="18"/>
                      <a:pt x="14" y="18"/>
                      <a:pt x="14" y="18"/>
                    </a:cubicBezTo>
                    <a:cubicBezTo>
                      <a:pt x="14" y="18"/>
                      <a:pt x="14" y="17"/>
                      <a:pt x="14" y="17"/>
                    </a:cubicBezTo>
                    <a:close/>
                    <a:moveTo>
                      <a:pt x="15" y="7"/>
                    </a:moveTo>
                    <a:cubicBezTo>
                      <a:pt x="15" y="7"/>
                      <a:pt x="15" y="7"/>
                      <a:pt x="15" y="7"/>
                    </a:cubicBezTo>
                    <a:cubicBezTo>
                      <a:pt x="15" y="7"/>
                      <a:pt x="15" y="7"/>
                      <a:pt x="15" y="7"/>
                    </a:cubicBezTo>
                    <a:cubicBezTo>
                      <a:pt x="15" y="7"/>
                      <a:pt x="15" y="7"/>
                      <a:pt x="15" y="7"/>
                    </a:cubicBezTo>
                    <a:cubicBezTo>
                      <a:pt x="14" y="7"/>
                      <a:pt x="14" y="7"/>
                      <a:pt x="14" y="7"/>
                    </a:cubicBezTo>
                    <a:cubicBezTo>
                      <a:pt x="14" y="7"/>
                      <a:pt x="14" y="7"/>
                      <a:pt x="14" y="7"/>
                    </a:cubicBezTo>
                    <a:cubicBezTo>
                      <a:pt x="14" y="8"/>
                      <a:pt x="14" y="7"/>
                      <a:pt x="14" y="7"/>
                    </a:cubicBezTo>
                    <a:cubicBezTo>
                      <a:pt x="14" y="7"/>
                      <a:pt x="14" y="7"/>
                      <a:pt x="14" y="7"/>
                    </a:cubicBezTo>
                    <a:cubicBezTo>
                      <a:pt x="14" y="7"/>
                      <a:pt x="14" y="7"/>
                      <a:pt x="14" y="7"/>
                    </a:cubicBezTo>
                    <a:cubicBezTo>
                      <a:pt x="14" y="7"/>
                      <a:pt x="13" y="7"/>
                      <a:pt x="13" y="6"/>
                    </a:cubicBezTo>
                    <a:cubicBezTo>
                      <a:pt x="13" y="6"/>
                      <a:pt x="14" y="6"/>
                      <a:pt x="14" y="6"/>
                    </a:cubicBezTo>
                    <a:cubicBezTo>
                      <a:pt x="14" y="6"/>
                      <a:pt x="14" y="6"/>
                      <a:pt x="14" y="6"/>
                    </a:cubicBezTo>
                    <a:cubicBezTo>
                      <a:pt x="14" y="7"/>
                      <a:pt x="14" y="7"/>
                      <a:pt x="14" y="7"/>
                    </a:cubicBezTo>
                    <a:cubicBezTo>
                      <a:pt x="15" y="7"/>
                      <a:pt x="15" y="7"/>
                      <a:pt x="15" y="7"/>
                    </a:cubicBezTo>
                    <a:cubicBezTo>
                      <a:pt x="15" y="7"/>
                      <a:pt x="15" y="7"/>
                      <a:pt x="15" y="7"/>
                    </a:cubicBezTo>
                    <a:cubicBezTo>
                      <a:pt x="15" y="7"/>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7"/>
                      <a:pt x="15" y="7"/>
                    </a:cubicBezTo>
                    <a:cubicBezTo>
                      <a:pt x="15" y="7"/>
                      <a:pt x="15" y="7"/>
                      <a:pt x="15" y="7"/>
                    </a:cubicBezTo>
                    <a:cubicBezTo>
                      <a:pt x="15" y="7"/>
                      <a:pt x="15" y="7"/>
                      <a:pt x="15" y="7"/>
                    </a:cubicBezTo>
                    <a:cubicBezTo>
                      <a:pt x="15" y="7"/>
                      <a:pt x="15" y="7"/>
                      <a:pt x="15" y="7"/>
                    </a:cubicBezTo>
                    <a:close/>
                    <a:moveTo>
                      <a:pt x="13" y="35"/>
                    </a:moveTo>
                    <a:cubicBezTo>
                      <a:pt x="13" y="35"/>
                      <a:pt x="13" y="35"/>
                      <a:pt x="13" y="35"/>
                    </a:cubicBezTo>
                    <a:cubicBezTo>
                      <a:pt x="13" y="35"/>
                      <a:pt x="13" y="35"/>
                      <a:pt x="13" y="35"/>
                    </a:cubicBezTo>
                    <a:cubicBezTo>
                      <a:pt x="13" y="35"/>
                      <a:pt x="13" y="35"/>
                      <a:pt x="13" y="35"/>
                    </a:cubicBezTo>
                    <a:cubicBezTo>
                      <a:pt x="13" y="35"/>
                      <a:pt x="13" y="35"/>
                      <a:pt x="13" y="35"/>
                    </a:cubicBezTo>
                    <a:cubicBezTo>
                      <a:pt x="12" y="35"/>
                      <a:pt x="12" y="35"/>
                      <a:pt x="12" y="35"/>
                    </a:cubicBezTo>
                    <a:cubicBezTo>
                      <a:pt x="12" y="35"/>
                      <a:pt x="12" y="35"/>
                      <a:pt x="12" y="35"/>
                    </a:cubicBezTo>
                    <a:cubicBezTo>
                      <a:pt x="12" y="35"/>
                      <a:pt x="12" y="35"/>
                      <a:pt x="12" y="35"/>
                    </a:cubicBezTo>
                    <a:cubicBezTo>
                      <a:pt x="12" y="36"/>
                      <a:pt x="12" y="36"/>
                      <a:pt x="12" y="36"/>
                    </a:cubicBezTo>
                    <a:cubicBezTo>
                      <a:pt x="12" y="36"/>
                      <a:pt x="12" y="36"/>
                      <a:pt x="12" y="36"/>
                    </a:cubicBezTo>
                    <a:cubicBezTo>
                      <a:pt x="11" y="36"/>
                      <a:pt x="11" y="36"/>
                      <a:pt x="11" y="36"/>
                    </a:cubicBezTo>
                    <a:cubicBezTo>
                      <a:pt x="11" y="36"/>
                      <a:pt x="11" y="36"/>
                      <a:pt x="11" y="36"/>
                    </a:cubicBezTo>
                    <a:cubicBezTo>
                      <a:pt x="11" y="36"/>
                      <a:pt x="11" y="36"/>
                      <a:pt x="11" y="36"/>
                    </a:cubicBezTo>
                    <a:cubicBezTo>
                      <a:pt x="11" y="36"/>
                      <a:pt x="11" y="35"/>
                      <a:pt x="12" y="35"/>
                    </a:cubicBezTo>
                    <a:cubicBezTo>
                      <a:pt x="12" y="35"/>
                      <a:pt x="12" y="36"/>
                      <a:pt x="12" y="35"/>
                    </a:cubicBezTo>
                    <a:cubicBezTo>
                      <a:pt x="12" y="35"/>
                      <a:pt x="12" y="35"/>
                      <a:pt x="12" y="35"/>
                    </a:cubicBezTo>
                    <a:cubicBezTo>
                      <a:pt x="12" y="35"/>
                      <a:pt x="11" y="35"/>
                      <a:pt x="11" y="35"/>
                    </a:cubicBezTo>
                    <a:cubicBezTo>
                      <a:pt x="11" y="35"/>
                      <a:pt x="11" y="34"/>
                      <a:pt x="11" y="34"/>
                    </a:cubicBezTo>
                    <a:cubicBezTo>
                      <a:pt x="11" y="34"/>
                      <a:pt x="11" y="34"/>
                      <a:pt x="11" y="34"/>
                    </a:cubicBezTo>
                    <a:cubicBezTo>
                      <a:pt x="11" y="34"/>
                      <a:pt x="11" y="34"/>
                      <a:pt x="11" y="34"/>
                    </a:cubicBezTo>
                    <a:cubicBezTo>
                      <a:pt x="11" y="34"/>
                      <a:pt x="11" y="34"/>
                      <a:pt x="11" y="34"/>
                    </a:cubicBezTo>
                    <a:cubicBezTo>
                      <a:pt x="11" y="34"/>
                      <a:pt x="11" y="34"/>
                      <a:pt x="11" y="34"/>
                    </a:cubicBezTo>
                    <a:cubicBezTo>
                      <a:pt x="11" y="34"/>
                      <a:pt x="11" y="34"/>
                      <a:pt x="11" y="34"/>
                    </a:cubicBezTo>
                    <a:cubicBezTo>
                      <a:pt x="11" y="34"/>
                      <a:pt x="11" y="34"/>
                      <a:pt x="11" y="34"/>
                    </a:cubicBezTo>
                    <a:cubicBezTo>
                      <a:pt x="11" y="34"/>
                      <a:pt x="11" y="34"/>
                      <a:pt x="11" y="34"/>
                    </a:cubicBezTo>
                    <a:cubicBezTo>
                      <a:pt x="11" y="34"/>
                      <a:pt x="11" y="34"/>
                      <a:pt x="12" y="34"/>
                    </a:cubicBezTo>
                    <a:cubicBezTo>
                      <a:pt x="12" y="34"/>
                      <a:pt x="12" y="34"/>
                      <a:pt x="12" y="34"/>
                    </a:cubicBezTo>
                    <a:cubicBezTo>
                      <a:pt x="12" y="34"/>
                      <a:pt x="12" y="34"/>
                      <a:pt x="12" y="34"/>
                    </a:cubicBezTo>
                    <a:cubicBezTo>
                      <a:pt x="12" y="34"/>
                      <a:pt x="12" y="34"/>
                      <a:pt x="12" y="34"/>
                    </a:cubicBezTo>
                    <a:cubicBezTo>
                      <a:pt x="13" y="34"/>
                      <a:pt x="13" y="34"/>
                      <a:pt x="13" y="34"/>
                    </a:cubicBezTo>
                    <a:cubicBezTo>
                      <a:pt x="13" y="34"/>
                      <a:pt x="13" y="35"/>
                      <a:pt x="13" y="35"/>
                    </a:cubicBezTo>
                    <a:cubicBezTo>
                      <a:pt x="14" y="35"/>
                      <a:pt x="14" y="35"/>
                      <a:pt x="14" y="35"/>
                    </a:cubicBezTo>
                    <a:cubicBezTo>
                      <a:pt x="14" y="35"/>
                      <a:pt x="13" y="35"/>
                      <a:pt x="13" y="35"/>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058" name="Freeform 4959"/>
              <p:cNvSpPr>
                <a:spLocks/>
              </p:cNvSpPr>
              <p:nvPr/>
            </p:nvSpPr>
            <p:spPr bwMode="auto">
              <a:xfrm>
                <a:off x="4126" y="3704"/>
                <a:ext cx="4" cy="12"/>
              </a:xfrm>
              <a:custGeom>
                <a:avLst/>
                <a:gdLst>
                  <a:gd name="T0" fmla="*/ 20 w 24"/>
                  <a:gd name="T1" fmla="*/ 85 h 92"/>
                  <a:gd name="T2" fmla="*/ 20 w 24"/>
                  <a:gd name="T3" fmla="*/ 83 h 92"/>
                  <a:gd name="T4" fmla="*/ 20 w 24"/>
                  <a:gd name="T5" fmla="*/ 79 h 92"/>
                  <a:gd name="T6" fmla="*/ 20 w 24"/>
                  <a:gd name="T7" fmla="*/ 76 h 92"/>
                  <a:gd name="T8" fmla="*/ 20 w 24"/>
                  <a:gd name="T9" fmla="*/ 73 h 92"/>
                  <a:gd name="T10" fmla="*/ 20 w 24"/>
                  <a:gd name="T11" fmla="*/ 70 h 92"/>
                  <a:gd name="T12" fmla="*/ 20 w 24"/>
                  <a:gd name="T13" fmla="*/ 65 h 92"/>
                  <a:gd name="T14" fmla="*/ 21 w 24"/>
                  <a:gd name="T15" fmla="*/ 62 h 92"/>
                  <a:gd name="T16" fmla="*/ 21 w 24"/>
                  <a:gd name="T17" fmla="*/ 57 h 92"/>
                  <a:gd name="T18" fmla="*/ 21 w 24"/>
                  <a:gd name="T19" fmla="*/ 53 h 92"/>
                  <a:gd name="T20" fmla="*/ 20 w 24"/>
                  <a:gd name="T21" fmla="*/ 47 h 92"/>
                  <a:gd name="T22" fmla="*/ 20 w 24"/>
                  <a:gd name="T23" fmla="*/ 44 h 92"/>
                  <a:gd name="T24" fmla="*/ 19 w 24"/>
                  <a:gd name="T25" fmla="*/ 39 h 92"/>
                  <a:gd name="T26" fmla="*/ 18 w 24"/>
                  <a:gd name="T27" fmla="*/ 35 h 92"/>
                  <a:gd name="T28" fmla="*/ 18 w 24"/>
                  <a:gd name="T29" fmla="*/ 31 h 92"/>
                  <a:gd name="T30" fmla="*/ 17 w 24"/>
                  <a:gd name="T31" fmla="*/ 28 h 92"/>
                  <a:gd name="T32" fmla="*/ 17 w 24"/>
                  <a:gd name="T33" fmla="*/ 25 h 92"/>
                  <a:gd name="T34" fmla="*/ 16 w 24"/>
                  <a:gd name="T35" fmla="*/ 20 h 92"/>
                  <a:gd name="T36" fmla="*/ 14 w 24"/>
                  <a:gd name="T37" fmla="*/ 16 h 92"/>
                  <a:gd name="T38" fmla="*/ 13 w 24"/>
                  <a:gd name="T39" fmla="*/ 11 h 92"/>
                  <a:gd name="T40" fmla="*/ 12 w 24"/>
                  <a:gd name="T41" fmla="*/ 7 h 92"/>
                  <a:gd name="T42" fmla="*/ 11 w 24"/>
                  <a:gd name="T43" fmla="*/ 0 h 92"/>
                  <a:gd name="T44" fmla="*/ 10 w 24"/>
                  <a:gd name="T45" fmla="*/ 0 h 92"/>
                  <a:gd name="T46" fmla="*/ 6 w 24"/>
                  <a:gd name="T47" fmla="*/ 4 h 92"/>
                  <a:gd name="T48" fmla="*/ 6 w 24"/>
                  <a:gd name="T49" fmla="*/ 5 h 92"/>
                  <a:gd name="T50" fmla="*/ 8 w 24"/>
                  <a:gd name="T51" fmla="*/ 11 h 92"/>
                  <a:gd name="T52" fmla="*/ 8 w 24"/>
                  <a:gd name="T53" fmla="*/ 15 h 92"/>
                  <a:gd name="T54" fmla="*/ 8 w 24"/>
                  <a:gd name="T55" fmla="*/ 18 h 92"/>
                  <a:gd name="T56" fmla="*/ 7 w 24"/>
                  <a:gd name="T57" fmla="*/ 18 h 92"/>
                  <a:gd name="T58" fmla="*/ 6 w 24"/>
                  <a:gd name="T59" fmla="*/ 19 h 92"/>
                  <a:gd name="T60" fmla="*/ 8 w 24"/>
                  <a:gd name="T61" fmla="*/ 19 h 92"/>
                  <a:gd name="T62" fmla="*/ 10 w 24"/>
                  <a:gd name="T63" fmla="*/ 26 h 92"/>
                  <a:gd name="T64" fmla="*/ 12 w 24"/>
                  <a:gd name="T65" fmla="*/ 19 h 92"/>
                  <a:gd name="T66" fmla="*/ 3 w 24"/>
                  <a:gd name="T67" fmla="*/ 22 h 92"/>
                  <a:gd name="T68" fmla="*/ 9 w 24"/>
                  <a:gd name="T69" fmla="*/ 22 h 92"/>
                  <a:gd name="T70" fmla="*/ 11 w 24"/>
                  <a:gd name="T71" fmla="*/ 27 h 92"/>
                  <a:gd name="T72" fmla="*/ 12 w 24"/>
                  <a:gd name="T73" fmla="*/ 28 h 92"/>
                  <a:gd name="T74" fmla="*/ 13 w 24"/>
                  <a:gd name="T75" fmla="*/ 28 h 92"/>
                  <a:gd name="T76" fmla="*/ 12 w 24"/>
                  <a:gd name="T77" fmla="*/ 29 h 92"/>
                  <a:gd name="T78" fmla="*/ 8 w 24"/>
                  <a:gd name="T79" fmla="*/ 30 h 92"/>
                  <a:gd name="T80" fmla="*/ 9 w 24"/>
                  <a:gd name="T81" fmla="*/ 33 h 92"/>
                  <a:gd name="T82" fmla="*/ 12 w 24"/>
                  <a:gd name="T83" fmla="*/ 30 h 92"/>
                  <a:gd name="T84" fmla="*/ 17 w 24"/>
                  <a:gd name="T85" fmla="*/ 35 h 92"/>
                  <a:gd name="T86" fmla="*/ 17 w 24"/>
                  <a:gd name="T87" fmla="*/ 41 h 92"/>
                  <a:gd name="T88" fmla="*/ 18 w 24"/>
                  <a:gd name="T89" fmla="*/ 48 h 92"/>
                  <a:gd name="T90" fmla="*/ 19 w 24"/>
                  <a:gd name="T91" fmla="*/ 57 h 92"/>
                  <a:gd name="T92" fmla="*/ 18 w 24"/>
                  <a:gd name="T93" fmla="*/ 63 h 92"/>
                  <a:gd name="T94" fmla="*/ 18 w 24"/>
                  <a:gd name="T95" fmla="*/ 66 h 92"/>
                  <a:gd name="T96" fmla="*/ 8 w 24"/>
                  <a:gd name="T97" fmla="*/ 74 h 92"/>
                  <a:gd name="T98" fmla="*/ 11 w 24"/>
                  <a:gd name="T99" fmla="*/ 85 h 92"/>
                  <a:gd name="T100" fmla="*/ 14 w 24"/>
                  <a:gd name="T101" fmla="*/ 87 h 92"/>
                  <a:gd name="T102" fmla="*/ 16 w 24"/>
                  <a:gd name="T103" fmla="*/ 90 h 92"/>
                  <a:gd name="T104" fmla="*/ 23 w 24"/>
                  <a:gd name="T105" fmla="*/ 91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4" h="92">
                    <a:moveTo>
                      <a:pt x="20" y="90"/>
                    </a:moveTo>
                    <a:cubicBezTo>
                      <a:pt x="20" y="90"/>
                      <a:pt x="20" y="90"/>
                      <a:pt x="20" y="90"/>
                    </a:cubicBezTo>
                    <a:cubicBezTo>
                      <a:pt x="20" y="90"/>
                      <a:pt x="20" y="89"/>
                      <a:pt x="20" y="89"/>
                    </a:cubicBezTo>
                    <a:cubicBezTo>
                      <a:pt x="20" y="89"/>
                      <a:pt x="20" y="87"/>
                      <a:pt x="20" y="87"/>
                    </a:cubicBezTo>
                    <a:cubicBezTo>
                      <a:pt x="20" y="87"/>
                      <a:pt x="20" y="86"/>
                      <a:pt x="20" y="85"/>
                    </a:cubicBezTo>
                    <a:cubicBezTo>
                      <a:pt x="20" y="85"/>
                      <a:pt x="20" y="85"/>
                      <a:pt x="20" y="85"/>
                    </a:cubicBezTo>
                    <a:cubicBezTo>
                      <a:pt x="20" y="85"/>
                      <a:pt x="20" y="84"/>
                      <a:pt x="20" y="84"/>
                    </a:cubicBezTo>
                    <a:cubicBezTo>
                      <a:pt x="20" y="84"/>
                      <a:pt x="20" y="84"/>
                      <a:pt x="20" y="84"/>
                    </a:cubicBezTo>
                    <a:cubicBezTo>
                      <a:pt x="20" y="84"/>
                      <a:pt x="20" y="83"/>
                      <a:pt x="20" y="83"/>
                    </a:cubicBezTo>
                    <a:cubicBezTo>
                      <a:pt x="20" y="83"/>
                      <a:pt x="20" y="83"/>
                      <a:pt x="20" y="83"/>
                    </a:cubicBezTo>
                    <a:cubicBezTo>
                      <a:pt x="20" y="82"/>
                      <a:pt x="20" y="82"/>
                      <a:pt x="20" y="82"/>
                    </a:cubicBezTo>
                    <a:cubicBezTo>
                      <a:pt x="20" y="82"/>
                      <a:pt x="20" y="81"/>
                      <a:pt x="20" y="81"/>
                    </a:cubicBezTo>
                    <a:cubicBezTo>
                      <a:pt x="20" y="81"/>
                      <a:pt x="20" y="81"/>
                      <a:pt x="20" y="81"/>
                    </a:cubicBezTo>
                    <a:cubicBezTo>
                      <a:pt x="20" y="81"/>
                      <a:pt x="20" y="80"/>
                      <a:pt x="20" y="80"/>
                    </a:cubicBezTo>
                    <a:cubicBezTo>
                      <a:pt x="20" y="80"/>
                      <a:pt x="20" y="80"/>
                      <a:pt x="20" y="79"/>
                    </a:cubicBezTo>
                    <a:cubicBezTo>
                      <a:pt x="20" y="79"/>
                      <a:pt x="20" y="79"/>
                      <a:pt x="20" y="79"/>
                    </a:cubicBezTo>
                    <a:cubicBezTo>
                      <a:pt x="20" y="79"/>
                      <a:pt x="20" y="79"/>
                      <a:pt x="20" y="78"/>
                    </a:cubicBezTo>
                    <a:cubicBezTo>
                      <a:pt x="20" y="78"/>
                      <a:pt x="20" y="78"/>
                      <a:pt x="20" y="78"/>
                    </a:cubicBezTo>
                    <a:cubicBezTo>
                      <a:pt x="20" y="78"/>
                      <a:pt x="20" y="77"/>
                      <a:pt x="20" y="77"/>
                    </a:cubicBezTo>
                    <a:cubicBezTo>
                      <a:pt x="20" y="77"/>
                      <a:pt x="20" y="77"/>
                      <a:pt x="20" y="76"/>
                    </a:cubicBezTo>
                    <a:cubicBezTo>
                      <a:pt x="20" y="76"/>
                      <a:pt x="20" y="76"/>
                      <a:pt x="20" y="76"/>
                    </a:cubicBezTo>
                    <a:cubicBezTo>
                      <a:pt x="20" y="75"/>
                      <a:pt x="20" y="75"/>
                      <a:pt x="20" y="75"/>
                    </a:cubicBezTo>
                    <a:cubicBezTo>
                      <a:pt x="20" y="75"/>
                      <a:pt x="20" y="74"/>
                      <a:pt x="20" y="74"/>
                    </a:cubicBezTo>
                    <a:cubicBezTo>
                      <a:pt x="20" y="74"/>
                      <a:pt x="20" y="74"/>
                      <a:pt x="20" y="74"/>
                    </a:cubicBezTo>
                    <a:cubicBezTo>
                      <a:pt x="20" y="74"/>
                      <a:pt x="20" y="73"/>
                      <a:pt x="20" y="73"/>
                    </a:cubicBezTo>
                    <a:cubicBezTo>
                      <a:pt x="20" y="73"/>
                      <a:pt x="20" y="72"/>
                      <a:pt x="20" y="72"/>
                    </a:cubicBezTo>
                    <a:cubicBezTo>
                      <a:pt x="20" y="72"/>
                      <a:pt x="20" y="72"/>
                      <a:pt x="20" y="72"/>
                    </a:cubicBezTo>
                    <a:cubicBezTo>
                      <a:pt x="20" y="72"/>
                      <a:pt x="20" y="71"/>
                      <a:pt x="20" y="71"/>
                    </a:cubicBezTo>
                    <a:cubicBezTo>
                      <a:pt x="20" y="71"/>
                      <a:pt x="20" y="71"/>
                      <a:pt x="20" y="71"/>
                    </a:cubicBezTo>
                    <a:cubicBezTo>
                      <a:pt x="20" y="70"/>
                      <a:pt x="20" y="70"/>
                      <a:pt x="20" y="70"/>
                    </a:cubicBezTo>
                    <a:cubicBezTo>
                      <a:pt x="20" y="70"/>
                      <a:pt x="20" y="70"/>
                      <a:pt x="20" y="69"/>
                    </a:cubicBezTo>
                    <a:cubicBezTo>
                      <a:pt x="20" y="69"/>
                      <a:pt x="20" y="68"/>
                      <a:pt x="20" y="68"/>
                    </a:cubicBezTo>
                    <a:cubicBezTo>
                      <a:pt x="20" y="68"/>
                      <a:pt x="20" y="68"/>
                      <a:pt x="20" y="67"/>
                    </a:cubicBezTo>
                    <a:cubicBezTo>
                      <a:pt x="20" y="67"/>
                      <a:pt x="20" y="67"/>
                      <a:pt x="20" y="67"/>
                    </a:cubicBezTo>
                    <a:cubicBezTo>
                      <a:pt x="20" y="67"/>
                      <a:pt x="20" y="66"/>
                      <a:pt x="20" y="65"/>
                    </a:cubicBezTo>
                    <a:cubicBezTo>
                      <a:pt x="20" y="65"/>
                      <a:pt x="20" y="65"/>
                      <a:pt x="20" y="65"/>
                    </a:cubicBezTo>
                    <a:cubicBezTo>
                      <a:pt x="20" y="65"/>
                      <a:pt x="20" y="64"/>
                      <a:pt x="20" y="64"/>
                    </a:cubicBezTo>
                    <a:cubicBezTo>
                      <a:pt x="20" y="64"/>
                      <a:pt x="21" y="63"/>
                      <a:pt x="21" y="63"/>
                    </a:cubicBezTo>
                    <a:cubicBezTo>
                      <a:pt x="21" y="63"/>
                      <a:pt x="21" y="63"/>
                      <a:pt x="21" y="63"/>
                    </a:cubicBezTo>
                    <a:cubicBezTo>
                      <a:pt x="21" y="63"/>
                      <a:pt x="21" y="62"/>
                      <a:pt x="21" y="62"/>
                    </a:cubicBezTo>
                    <a:cubicBezTo>
                      <a:pt x="21" y="62"/>
                      <a:pt x="21" y="62"/>
                      <a:pt x="21" y="62"/>
                    </a:cubicBezTo>
                    <a:cubicBezTo>
                      <a:pt x="21" y="62"/>
                      <a:pt x="21" y="61"/>
                      <a:pt x="21" y="61"/>
                    </a:cubicBezTo>
                    <a:cubicBezTo>
                      <a:pt x="21" y="60"/>
                      <a:pt x="21" y="60"/>
                      <a:pt x="21" y="59"/>
                    </a:cubicBezTo>
                    <a:cubicBezTo>
                      <a:pt x="21" y="59"/>
                      <a:pt x="21" y="59"/>
                      <a:pt x="21" y="59"/>
                    </a:cubicBezTo>
                    <a:cubicBezTo>
                      <a:pt x="21" y="58"/>
                      <a:pt x="21" y="58"/>
                      <a:pt x="21" y="57"/>
                    </a:cubicBezTo>
                    <a:cubicBezTo>
                      <a:pt x="21" y="57"/>
                      <a:pt x="21" y="57"/>
                      <a:pt x="21" y="57"/>
                    </a:cubicBezTo>
                    <a:cubicBezTo>
                      <a:pt x="21" y="57"/>
                      <a:pt x="21" y="56"/>
                      <a:pt x="21" y="56"/>
                    </a:cubicBezTo>
                    <a:cubicBezTo>
                      <a:pt x="21" y="56"/>
                      <a:pt x="21" y="55"/>
                      <a:pt x="21" y="55"/>
                    </a:cubicBezTo>
                    <a:cubicBezTo>
                      <a:pt x="21" y="55"/>
                      <a:pt x="21" y="54"/>
                      <a:pt x="21" y="54"/>
                    </a:cubicBezTo>
                    <a:cubicBezTo>
                      <a:pt x="21" y="54"/>
                      <a:pt x="21" y="53"/>
                      <a:pt x="21" y="53"/>
                    </a:cubicBezTo>
                    <a:cubicBezTo>
                      <a:pt x="21" y="53"/>
                      <a:pt x="20" y="52"/>
                      <a:pt x="20" y="52"/>
                    </a:cubicBezTo>
                    <a:cubicBezTo>
                      <a:pt x="20" y="52"/>
                      <a:pt x="20" y="51"/>
                      <a:pt x="20" y="50"/>
                    </a:cubicBezTo>
                    <a:cubicBezTo>
                      <a:pt x="20" y="50"/>
                      <a:pt x="20" y="49"/>
                      <a:pt x="20" y="49"/>
                    </a:cubicBezTo>
                    <a:cubicBezTo>
                      <a:pt x="20" y="49"/>
                      <a:pt x="20" y="48"/>
                      <a:pt x="20" y="48"/>
                    </a:cubicBezTo>
                    <a:cubicBezTo>
                      <a:pt x="20" y="48"/>
                      <a:pt x="20" y="47"/>
                      <a:pt x="20" y="47"/>
                    </a:cubicBezTo>
                    <a:cubicBezTo>
                      <a:pt x="20" y="47"/>
                      <a:pt x="20" y="46"/>
                      <a:pt x="20" y="46"/>
                    </a:cubicBezTo>
                    <a:cubicBezTo>
                      <a:pt x="20" y="46"/>
                      <a:pt x="20" y="46"/>
                      <a:pt x="20" y="46"/>
                    </a:cubicBezTo>
                    <a:cubicBezTo>
                      <a:pt x="20" y="45"/>
                      <a:pt x="20" y="45"/>
                      <a:pt x="20" y="45"/>
                    </a:cubicBezTo>
                    <a:cubicBezTo>
                      <a:pt x="20" y="45"/>
                      <a:pt x="20" y="45"/>
                      <a:pt x="20" y="45"/>
                    </a:cubicBezTo>
                    <a:cubicBezTo>
                      <a:pt x="20" y="45"/>
                      <a:pt x="20" y="44"/>
                      <a:pt x="20" y="44"/>
                    </a:cubicBezTo>
                    <a:cubicBezTo>
                      <a:pt x="20" y="44"/>
                      <a:pt x="20" y="44"/>
                      <a:pt x="20" y="43"/>
                    </a:cubicBezTo>
                    <a:cubicBezTo>
                      <a:pt x="20" y="43"/>
                      <a:pt x="19" y="42"/>
                      <a:pt x="19" y="42"/>
                    </a:cubicBezTo>
                    <a:cubicBezTo>
                      <a:pt x="19" y="42"/>
                      <a:pt x="19" y="41"/>
                      <a:pt x="19" y="41"/>
                    </a:cubicBezTo>
                    <a:cubicBezTo>
                      <a:pt x="19" y="41"/>
                      <a:pt x="19" y="40"/>
                      <a:pt x="19" y="39"/>
                    </a:cubicBezTo>
                    <a:cubicBezTo>
                      <a:pt x="19" y="39"/>
                      <a:pt x="19" y="39"/>
                      <a:pt x="19" y="39"/>
                    </a:cubicBezTo>
                    <a:cubicBezTo>
                      <a:pt x="19" y="39"/>
                      <a:pt x="19" y="38"/>
                      <a:pt x="19" y="38"/>
                    </a:cubicBezTo>
                    <a:cubicBezTo>
                      <a:pt x="19" y="38"/>
                      <a:pt x="19" y="38"/>
                      <a:pt x="19" y="38"/>
                    </a:cubicBezTo>
                    <a:cubicBezTo>
                      <a:pt x="19" y="37"/>
                      <a:pt x="19" y="37"/>
                      <a:pt x="19" y="37"/>
                    </a:cubicBezTo>
                    <a:cubicBezTo>
                      <a:pt x="19" y="36"/>
                      <a:pt x="19" y="36"/>
                      <a:pt x="19" y="36"/>
                    </a:cubicBezTo>
                    <a:cubicBezTo>
                      <a:pt x="19" y="36"/>
                      <a:pt x="19" y="35"/>
                      <a:pt x="18" y="35"/>
                    </a:cubicBezTo>
                    <a:cubicBezTo>
                      <a:pt x="18" y="34"/>
                      <a:pt x="18" y="34"/>
                      <a:pt x="18" y="34"/>
                    </a:cubicBezTo>
                    <a:cubicBezTo>
                      <a:pt x="18" y="34"/>
                      <a:pt x="18" y="34"/>
                      <a:pt x="18" y="34"/>
                    </a:cubicBezTo>
                    <a:cubicBezTo>
                      <a:pt x="18" y="33"/>
                      <a:pt x="18" y="33"/>
                      <a:pt x="18" y="33"/>
                    </a:cubicBezTo>
                    <a:cubicBezTo>
                      <a:pt x="18" y="32"/>
                      <a:pt x="18" y="32"/>
                      <a:pt x="18" y="32"/>
                    </a:cubicBezTo>
                    <a:cubicBezTo>
                      <a:pt x="18" y="32"/>
                      <a:pt x="18" y="32"/>
                      <a:pt x="18" y="31"/>
                    </a:cubicBezTo>
                    <a:cubicBezTo>
                      <a:pt x="18" y="31"/>
                      <a:pt x="18" y="31"/>
                      <a:pt x="18" y="30"/>
                    </a:cubicBezTo>
                    <a:cubicBezTo>
                      <a:pt x="18" y="30"/>
                      <a:pt x="18" y="30"/>
                      <a:pt x="18" y="30"/>
                    </a:cubicBezTo>
                    <a:cubicBezTo>
                      <a:pt x="18" y="29"/>
                      <a:pt x="17" y="29"/>
                      <a:pt x="17" y="29"/>
                    </a:cubicBezTo>
                    <a:cubicBezTo>
                      <a:pt x="17" y="29"/>
                      <a:pt x="17" y="29"/>
                      <a:pt x="17" y="28"/>
                    </a:cubicBezTo>
                    <a:cubicBezTo>
                      <a:pt x="17" y="28"/>
                      <a:pt x="17" y="28"/>
                      <a:pt x="17" y="28"/>
                    </a:cubicBezTo>
                    <a:cubicBezTo>
                      <a:pt x="17" y="28"/>
                      <a:pt x="17" y="27"/>
                      <a:pt x="17" y="27"/>
                    </a:cubicBezTo>
                    <a:cubicBezTo>
                      <a:pt x="17" y="27"/>
                      <a:pt x="17" y="27"/>
                      <a:pt x="17" y="27"/>
                    </a:cubicBezTo>
                    <a:cubicBezTo>
                      <a:pt x="17" y="26"/>
                      <a:pt x="17" y="26"/>
                      <a:pt x="17" y="26"/>
                    </a:cubicBezTo>
                    <a:cubicBezTo>
                      <a:pt x="17" y="26"/>
                      <a:pt x="17" y="26"/>
                      <a:pt x="17" y="26"/>
                    </a:cubicBezTo>
                    <a:cubicBezTo>
                      <a:pt x="17" y="26"/>
                      <a:pt x="17" y="25"/>
                      <a:pt x="17" y="25"/>
                    </a:cubicBezTo>
                    <a:cubicBezTo>
                      <a:pt x="17" y="25"/>
                      <a:pt x="17" y="25"/>
                      <a:pt x="17" y="25"/>
                    </a:cubicBezTo>
                    <a:cubicBezTo>
                      <a:pt x="17" y="24"/>
                      <a:pt x="16" y="23"/>
                      <a:pt x="16" y="23"/>
                    </a:cubicBezTo>
                    <a:cubicBezTo>
                      <a:pt x="16" y="23"/>
                      <a:pt x="16" y="22"/>
                      <a:pt x="16" y="22"/>
                    </a:cubicBezTo>
                    <a:cubicBezTo>
                      <a:pt x="16" y="22"/>
                      <a:pt x="16" y="21"/>
                      <a:pt x="16" y="21"/>
                    </a:cubicBezTo>
                    <a:cubicBezTo>
                      <a:pt x="16" y="21"/>
                      <a:pt x="16" y="20"/>
                      <a:pt x="16" y="20"/>
                    </a:cubicBezTo>
                    <a:cubicBezTo>
                      <a:pt x="16" y="20"/>
                      <a:pt x="15" y="19"/>
                      <a:pt x="15" y="19"/>
                    </a:cubicBezTo>
                    <a:cubicBezTo>
                      <a:pt x="15" y="19"/>
                      <a:pt x="15" y="18"/>
                      <a:pt x="15" y="18"/>
                    </a:cubicBezTo>
                    <a:cubicBezTo>
                      <a:pt x="15" y="18"/>
                      <a:pt x="15" y="18"/>
                      <a:pt x="15" y="18"/>
                    </a:cubicBezTo>
                    <a:cubicBezTo>
                      <a:pt x="15" y="17"/>
                      <a:pt x="15" y="17"/>
                      <a:pt x="15" y="17"/>
                    </a:cubicBezTo>
                    <a:cubicBezTo>
                      <a:pt x="15" y="16"/>
                      <a:pt x="14" y="16"/>
                      <a:pt x="14" y="16"/>
                    </a:cubicBezTo>
                    <a:cubicBezTo>
                      <a:pt x="14" y="15"/>
                      <a:pt x="14" y="15"/>
                      <a:pt x="14" y="15"/>
                    </a:cubicBezTo>
                    <a:cubicBezTo>
                      <a:pt x="14" y="15"/>
                      <a:pt x="14" y="14"/>
                      <a:pt x="14" y="14"/>
                    </a:cubicBezTo>
                    <a:cubicBezTo>
                      <a:pt x="14" y="13"/>
                      <a:pt x="14" y="13"/>
                      <a:pt x="14" y="13"/>
                    </a:cubicBezTo>
                    <a:cubicBezTo>
                      <a:pt x="14" y="13"/>
                      <a:pt x="13" y="12"/>
                      <a:pt x="13" y="12"/>
                    </a:cubicBezTo>
                    <a:cubicBezTo>
                      <a:pt x="13" y="12"/>
                      <a:pt x="13" y="11"/>
                      <a:pt x="13" y="11"/>
                    </a:cubicBezTo>
                    <a:cubicBezTo>
                      <a:pt x="13" y="11"/>
                      <a:pt x="13" y="11"/>
                      <a:pt x="13" y="10"/>
                    </a:cubicBezTo>
                    <a:cubicBezTo>
                      <a:pt x="13" y="10"/>
                      <a:pt x="13" y="9"/>
                      <a:pt x="13" y="9"/>
                    </a:cubicBezTo>
                    <a:cubicBezTo>
                      <a:pt x="13" y="9"/>
                      <a:pt x="13" y="9"/>
                      <a:pt x="13" y="9"/>
                    </a:cubicBezTo>
                    <a:cubicBezTo>
                      <a:pt x="13" y="9"/>
                      <a:pt x="12" y="8"/>
                      <a:pt x="12" y="8"/>
                    </a:cubicBezTo>
                    <a:cubicBezTo>
                      <a:pt x="12" y="8"/>
                      <a:pt x="12" y="7"/>
                      <a:pt x="12" y="7"/>
                    </a:cubicBezTo>
                    <a:cubicBezTo>
                      <a:pt x="12" y="7"/>
                      <a:pt x="12" y="5"/>
                      <a:pt x="12" y="5"/>
                    </a:cubicBezTo>
                    <a:cubicBezTo>
                      <a:pt x="12" y="5"/>
                      <a:pt x="11" y="4"/>
                      <a:pt x="11" y="4"/>
                    </a:cubicBezTo>
                    <a:cubicBezTo>
                      <a:pt x="11" y="4"/>
                      <a:pt x="11" y="2"/>
                      <a:pt x="11" y="2"/>
                    </a:cubicBezTo>
                    <a:cubicBezTo>
                      <a:pt x="11" y="2"/>
                      <a:pt x="10" y="1"/>
                      <a:pt x="10" y="1"/>
                    </a:cubicBezTo>
                    <a:cubicBezTo>
                      <a:pt x="10" y="1"/>
                      <a:pt x="10" y="0"/>
                      <a:pt x="11" y="0"/>
                    </a:cubicBezTo>
                    <a:cubicBezTo>
                      <a:pt x="11" y="0"/>
                      <a:pt x="11" y="0"/>
                      <a:pt x="11" y="0"/>
                    </a:cubicBezTo>
                    <a:cubicBezTo>
                      <a:pt x="11" y="0"/>
                      <a:pt x="11" y="0"/>
                      <a:pt x="11" y="0"/>
                    </a:cubicBezTo>
                    <a:cubicBezTo>
                      <a:pt x="11" y="0"/>
                      <a:pt x="11" y="0"/>
                      <a:pt x="11" y="0"/>
                    </a:cubicBezTo>
                    <a:cubicBezTo>
                      <a:pt x="10" y="0"/>
                      <a:pt x="10" y="0"/>
                      <a:pt x="10" y="0"/>
                    </a:cubicBezTo>
                    <a:cubicBezTo>
                      <a:pt x="10" y="0"/>
                      <a:pt x="10" y="0"/>
                      <a:pt x="10" y="0"/>
                    </a:cubicBezTo>
                    <a:cubicBezTo>
                      <a:pt x="7" y="1"/>
                      <a:pt x="7" y="1"/>
                      <a:pt x="7" y="1"/>
                    </a:cubicBezTo>
                    <a:cubicBezTo>
                      <a:pt x="7" y="1"/>
                      <a:pt x="7" y="1"/>
                      <a:pt x="7" y="1"/>
                    </a:cubicBezTo>
                    <a:cubicBezTo>
                      <a:pt x="6" y="1"/>
                      <a:pt x="5" y="2"/>
                      <a:pt x="6" y="4"/>
                    </a:cubicBezTo>
                    <a:cubicBezTo>
                      <a:pt x="6" y="4"/>
                      <a:pt x="6" y="4"/>
                      <a:pt x="6" y="4"/>
                    </a:cubicBezTo>
                    <a:cubicBezTo>
                      <a:pt x="6" y="4"/>
                      <a:pt x="6" y="4"/>
                      <a:pt x="6" y="4"/>
                    </a:cubicBezTo>
                    <a:cubicBezTo>
                      <a:pt x="6" y="4"/>
                      <a:pt x="6" y="4"/>
                      <a:pt x="6" y="4"/>
                    </a:cubicBezTo>
                    <a:cubicBezTo>
                      <a:pt x="6" y="4"/>
                      <a:pt x="6" y="3"/>
                      <a:pt x="6" y="3"/>
                    </a:cubicBezTo>
                    <a:cubicBezTo>
                      <a:pt x="7" y="3"/>
                      <a:pt x="7" y="4"/>
                      <a:pt x="7" y="4"/>
                    </a:cubicBezTo>
                    <a:cubicBezTo>
                      <a:pt x="7" y="4"/>
                      <a:pt x="7" y="4"/>
                      <a:pt x="6" y="4"/>
                    </a:cubicBezTo>
                    <a:cubicBezTo>
                      <a:pt x="6" y="5"/>
                      <a:pt x="6" y="5"/>
                      <a:pt x="6" y="5"/>
                    </a:cubicBezTo>
                    <a:cubicBezTo>
                      <a:pt x="6" y="6"/>
                      <a:pt x="6" y="6"/>
                      <a:pt x="6" y="6"/>
                    </a:cubicBezTo>
                    <a:cubicBezTo>
                      <a:pt x="6" y="6"/>
                      <a:pt x="7" y="6"/>
                      <a:pt x="7" y="6"/>
                    </a:cubicBezTo>
                    <a:cubicBezTo>
                      <a:pt x="7" y="7"/>
                      <a:pt x="7" y="7"/>
                      <a:pt x="7" y="7"/>
                    </a:cubicBezTo>
                    <a:cubicBezTo>
                      <a:pt x="7" y="7"/>
                      <a:pt x="8" y="8"/>
                      <a:pt x="8" y="9"/>
                    </a:cubicBezTo>
                    <a:cubicBezTo>
                      <a:pt x="8" y="9"/>
                      <a:pt x="8" y="11"/>
                      <a:pt x="8" y="11"/>
                    </a:cubicBezTo>
                    <a:cubicBezTo>
                      <a:pt x="8" y="11"/>
                      <a:pt x="9" y="12"/>
                      <a:pt x="9" y="12"/>
                    </a:cubicBezTo>
                    <a:cubicBezTo>
                      <a:pt x="8" y="12"/>
                      <a:pt x="8" y="13"/>
                      <a:pt x="8" y="14"/>
                    </a:cubicBezTo>
                    <a:cubicBezTo>
                      <a:pt x="8" y="14"/>
                      <a:pt x="7" y="15"/>
                      <a:pt x="7" y="15"/>
                    </a:cubicBezTo>
                    <a:cubicBezTo>
                      <a:pt x="7" y="15"/>
                      <a:pt x="7" y="15"/>
                      <a:pt x="7" y="15"/>
                    </a:cubicBezTo>
                    <a:cubicBezTo>
                      <a:pt x="8" y="15"/>
                      <a:pt x="8" y="15"/>
                      <a:pt x="8" y="15"/>
                    </a:cubicBezTo>
                    <a:cubicBezTo>
                      <a:pt x="7" y="15"/>
                      <a:pt x="7" y="15"/>
                      <a:pt x="7" y="15"/>
                    </a:cubicBezTo>
                    <a:cubicBezTo>
                      <a:pt x="7" y="15"/>
                      <a:pt x="7" y="15"/>
                      <a:pt x="7" y="15"/>
                    </a:cubicBezTo>
                    <a:cubicBezTo>
                      <a:pt x="7" y="16"/>
                      <a:pt x="7" y="16"/>
                      <a:pt x="7" y="17"/>
                    </a:cubicBezTo>
                    <a:cubicBezTo>
                      <a:pt x="7" y="17"/>
                      <a:pt x="7" y="17"/>
                      <a:pt x="7" y="17"/>
                    </a:cubicBezTo>
                    <a:cubicBezTo>
                      <a:pt x="8" y="18"/>
                      <a:pt x="8" y="18"/>
                      <a:pt x="8" y="18"/>
                    </a:cubicBezTo>
                    <a:cubicBezTo>
                      <a:pt x="8" y="18"/>
                      <a:pt x="8" y="18"/>
                      <a:pt x="8" y="18"/>
                    </a:cubicBezTo>
                    <a:cubicBezTo>
                      <a:pt x="8" y="18"/>
                      <a:pt x="8" y="19"/>
                      <a:pt x="8" y="19"/>
                    </a:cubicBezTo>
                    <a:cubicBezTo>
                      <a:pt x="8" y="19"/>
                      <a:pt x="8" y="19"/>
                      <a:pt x="8" y="19"/>
                    </a:cubicBezTo>
                    <a:cubicBezTo>
                      <a:pt x="8" y="18"/>
                      <a:pt x="8" y="18"/>
                      <a:pt x="8" y="18"/>
                    </a:cubicBezTo>
                    <a:cubicBezTo>
                      <a:pt x="7" y="18"/>
                      <a:pt x="7" y="18"/>
                      <a:pt x="7" y="18"/>
                    </a:cubicBezTo>
                    <a:cubicBezTo>
                      <a:pt x="7" y="18"/>
                      <a:pt x="7" y="18"/>
                      <a:pt x="7" y="18"/>
                    </a:cubicBezTo>
                    <a:cubicBezTo>
                      <a:pt x="7" y="18"/>
                      <a:pt x="8" y="18"/>
                      <a:pt x="8" y="18"/>
                    </a:cubicBezTo>
                    <a:cubicBezTo>
                      <a:pt x="7" y="17"/>
                      <a:pt x="7" y="17"/>
                      <a:pt x="7" y="17"/>
                    </a:cubicBezTo>
                    <a:cubicBezTo>
                      <a:pt x="6" y="18"/>
                      <a:pt x="6" y="18"/>
                      <a:pt x="6" y="18"/>
                    </a:cubicBezTo>
                    <a:cubicBezTo>
                      <a:pt x="6" y="18"/>
                      <a:pt x="6" y="19"/>
                      <a:pt x="6" y="19"/>
                    </a:cubicBezTo>
                    <a:cubicBezTo>
                      <a:pt x="7" y="19"/>
                      <a:pt x="7" y="19"/>
                      <a:pt x="7" y="19"/>
                    </a:cubicBezTo>
                    <a:cubicBezTo>
                      <a:pt x="7" y="19"/>
                      <a:pt x="8" y="19"/>
                      <a:pt x="8" y="19"/>
                    </a:cubicBezTo>
                    <a:cubicBezTo>
                      <a:pt x="8" y="19"/>
                      <a:pt x="8" y="19"/>
                      <a:pt x="8" y="19"/>
                    </a:cubicBezTo>
                    <a:cubicBezTo>
                      <a:pt x="8" y="19"/>
                      <a:pt x="8" y="19"/>
                      <a:pt x="8" y="19"/>
                    </a:cubicBezTo>
                    <a:cubicBezTo>
                      <a:pt x="8" y="19"/>
                      <a:pt x="8" y="19"/>
                      <a:pt x="8" y="19"/>
                    </a:cubicBezTo>
                    <a:cubicBezTo>
                      <a:pt x="12" y="18"/>
                      <a:pt x="12" y="18"/>
                      <a:pt x="12" y="18"/>
                    </a:cubicBezTo>
                    <a:cubicBezTo>
                      <a:pt x="13" y="22"/>
                      <a:pt x="13" y="22"/>
                      <a:pt x="13" y="22"/>
                    </a:cubicBezTo>
                    <a:cubicBezTo>
                      <a:pt x="11" y="26"/>
                      <a:pt x="11" y="26"/>
                      <a:pt x="11" y="26"/>
                    </a:cubicBezTo>
                    <a:cubicBezTo>
                      <a:pt x="10" y="26"/>
                      <a:pt x="10" y="26"/>
                      <a:pt x="10" y="26"/>
                    </a:cubicBezTo>
                    <a:cubicBezTo>
                      <a:pt x="10" y="26"/>
                      <a:pt x="10" y="26"/>
                      <a:pt x="10" y="26"/>
                    </a:cubicBezTo>
                    <a:cubicBezTo>
                      <a:pt x="10" y="26"/>
                      <a:pt x="10" y="26"/>
                      <a:pt x="10" y="26"/>
                    </a:cubicBezTo>
                    <a:cubicBezTo>
                      <a:pt x="10" y="25"/>
                      <a:pt x="10" y="25"/>
                      <a:pt x="10" y="25"/>
                    </a:cubicBezTo>
                    <a:cubicBezTo>
                      <a:pt x="12" y="22"/>
                      <a:pt x="12" y="22"/>
                      <a:pt x="12" y="22"/>
                    </a:cubicBezTo>
                    <a:cubicBezTo>
                      <a:pt x="12" y="22"/>
                      <a:pt x="12" y="22"/>
                      <a:pt x="12" y="22"/>
                    </a:cubicBezTo>
                    <a:cubicBezTo>
                      <a:pt x="12" y="22"/>
                      <a:pt x="12" y="19"/>
                      <a:pt x="12" y="19"/>
                    </a:cubicBezTo>
                    <a:cubicBezTo>
                      <a:pt x="12" y="19"/>
                      <a:pt x="11" y="19"/>
                      <a:pt x="11" y="19"/>
                    </a:cubicBezTo>
                    <a:cubicBezTo>
                      <a:pt x="11" y="19"/>
                      <a:pt x="9" y="20"/>
                      <a:pt x="9" y="20"/>
                    </a:cubicBezTo>
                    <a:cubicBezTo>
                      <a:pt x="9" y="20"/>
                      <a:pt x="9" y="20"/>
                      <a:pt x="9" y="20"/>
                    </a:cubicBezTo>
                    <a:cubicBezTo>
                      <a:pt x="9" y="20"/>
                      <a:pt x="8" y="21"/>
                      <a:pt x="8" y="21"/>
                    </a:cubicBezTo>
                    <a:cubicBezTo>
                      <a:pt x="7" y="21"/>
                      <a:pt x="3" y="22"/>
                      <a:pt x="3" y="22"/>
                    </a:cubicBezTo>
                    <a:cubicBezTo>
                      <a:pt x="3" y="22"/>
                      <a:pt x="3" y="22"/>
                      <a:pt x="3" y="22"/>
                    </a:cubicBezTo>
                    <a:cubicBezTo>
                      <a:pt x="3" y="22"/>
                      <a:pt x="3" y="22"/>
                      <a:pt x="3" y="22"/>
                    </a:cubicBezTo>
                    <a:cubicBezTo>
                      <a:pt x="3" y="22"/>
                      <a:pt x="8" y="22"/>
                      <a:pt x="8" y="22"/>
                    </a:cubicBezTo>
                    <a:cubicBezTo>
                      <a:pt x="8" y="22"/>
                      <a:pt x="9" y="21"/>
                      <a:pt x="9" y="22"/>
                    </a:cubicBezTo>
                    <a:cubicBezTo>
                      <a:pt x="9" y="22"/>
                      <a:pt x="9" y="22"/>
                      <a:pt x="9" y="22"/>
                    </a:cubicBezTo>
                    <a:cubicBezTo>
                      <a:pt x="9" y="22"/>
                      <a:pt x="10" y="24"/>
                      <a:pt x="10" y="24"/>
                    </a:cubicBezTo>
                    <a:cubicBezTo>
                      <a:pt x="10" y="27"/>
                      <a:pt x="10" y="27"/>
                      <a:pt x="10" y="27"/>
                    </a:cubicBezTo>
                    <a:cubicBezTo>
                      <a:pt x="10" y="27"/>
                      <a:pt x="10" y="27"/>
                      <a:pt x="10" y="27"/>
                    </a:cubicBezTo>
                    <a:cubicBezTo>
                      <a:pt x="10" y="27"/>
                      <a:pt x="10" y="27"/>
                      <a:pt x="10" y="27"/>
                    </a:cubicBezTo>
                    <a:cubicBezTo>
                      <a:pt x="10" y="27"/>
                      <a:pt x="11" y="27"/>
                      <a:pt x="11" y="27"/>
                    </a:cubicBezTo>
                    <a:cubicBezTo>
                      <a:pt x="11" y="26"/>
                      <a:pt x="11" y="26"/>
                      <a:pt x="12" y="26"/>
                    </a:cubicBezTo>
                    <a:cubicBezTo>
                      <a:pt x="12" y="26"/>
                      <a:pt x="12" y="26"/>
                      <a:pt x="12" y="27"/>
                    </a:cubicBezTo>
                    <a:cubicBezTo>
                      <a:pt x="12" y="27"/>
                      <a:pt x="12" y="27"/>
                      <a:pt x="12" y="27"/>
                    </a:cubicBezTo>
                    <a:cubicBezTo>
                      <a:pt x="12" y="27"/>
                      <a:pt x="12" y="27"/>
                      <a:pt x="12" y="27"/>
                    </a:cubicBezTo>
                    <a:cubicBezTo>
                      <a:pt x="12" y="28"/>
                      <a:pt x="12" y="28"/>
                      <a:pt x="12" y="28"/>
                    </a:cubicBezTo>
                    <a:cubicBezTo>
                      <a:pt x="12" y="28"/>
                      <a:pt x="12" y="28"/>
                      <a:pt x="12" y="28"/>
                    </a:cubicBezTo>
                    <a:cubicBezTo>
                      <a:pt x="12" y="28"/>
                      <a:pt x="12" y="28"/>
                      <a:pt x="13" y="28"/>
                    </a:cubicBezTo>
                    <a:cubicBezTo>
                      <a:pt x="13" y="28"/>
                      <a:pt x="13" y="28"/>
                      <a:pt x="13" y="28"/>
                    </a:cubicBezTo>
                    <a:cubicBezTo>
                      <a:pt x="13" y="28"/>
                      <a:pt x="13" y="28"/>
                      <a:pt x="13" y="28"/>
                    </a:cubicBezTo>
                    <a:cubicBezTo>
                      <a:pt x="13" y="28"/>
                      <a:pt x="13" y="28"/>
                      <a:pt x="13" y="28"/>
                    </a:cubicBezTo>
                    <a:cubicBezTo>
                      <a:pt x="13" y="28"/>
                      <a:pt x="13" y="29"/>
                      <a:pt x="13" y="29"/>
                    </a:cubicBezTo>
                    <a:cubicBezTo>
                      <a:pt x="13" y="29"/>
                      <a:pt x="12" y="29"/>
                      <a:pt x="12" y="29"/>
                    </a:cubicBezTo>
                    <a:cubicBezTo>
                      <a:pt x="12" y="29"/>
                      <a:pt x="12" y="29"/>
                      <a:pt x="12" y="29"/>
                    </a:cubicBezTo>
                    <a:cubicBezTo>
                      <a:pt x="12" y="29"/>
                      <a:pt x="12" y="29"/>
                      <a:pt x="12" y="29"/>
                    </a:cubicBezTo>
                    <a:cubicBezTo>
                      <a:pt x="12" y="29"/>
                      <a:pt x="12" y="29"/>
                      <a:pt x="12" y="29"/>
                    </a:cubicBezTo>
                    <a:cubicBezTo>
                      <a:pt x="12" y="29"/>
                      <a:pt x="12" y="29"/>
                      <a:pt x="12" y="29"/>
                    </a:cubicBezTo>
                    <a:cubicBezTo>
                      <a:pt x="11" y="29"/>
                      <a:pt x="11" y="29"/>
                      <a:pt x="11" y="29"/>
                    </a:cubicBezTo>
                    <a:cubicBezTo>
                      <a:pt x="11" y="29"/>
                      <a:pt x="11" y="29"/>
                      <a:pt x="11" y="29"/>
                    </a:cubicBezTo>
                    <a:cubicBezTo>
                      <a:pt x="10" y="29"/>
                      <a:pt x="10" y="29"/>
                      <a:pt x="9" y="29"/>
                    </a:cubicBezTo>
                    <a:cubicBezTo>
                      <a:pt x="9" y="29"/>
                      <a:pt x="8" y="29"/>
                      <a:pt x="8" y="30"/>
                    </a:cubicBezTo>
                    <a:cubicBezTo>
                      <a:pt x="7" y="30"/>
                      <a:pt x="7" y="31"/>
                      <a:pt x="3" y="32"/>
                    </a:cubicBezTo>
                    <a:cubicBezTo>
                      <a:pt x="3" y="32"/>
                      <a:pt x="2" y="33"/>
                      <a:pt x="1" y="33"/>
                    </a:cubicBezTo>
                    <a:cubicBezTo>
                      <a:pt x="0" y="33"/>
                      <a:pt x="0" y="33"/>
                      <a:pt x="0" y="34"/>
                    </a:cubicBezTo>
                    <a:cubicBezTo>
                      <a:pt x="0" y="34"/>
                      <a:pt x="2" y="35"/>
                      <a:pt x="4" y="36"/>
                    </a:cubicBezTo>
                    <a:cubicBezTo>
                      <a:pt x="4" y="36"/>
                      <a:pt x="7" y="36"/>
                      <a:pt x="9" y="33"/>
                    </a:cubicBezTo>
                    <a:cubicBezTo>
                      <a:pt x="9" y="33"/>
                      <a:pt x="10" y="32"/>
                      <a:pt x="11" y="32"/>
                    </a:cubicBezTo>
                    <a:cubicBezTo>
                      <a:pt x="12" y="32"/>
                      <a:pt x="13" y="32"/>
                      <a:pt x="13" y="32"/>
                    </a:cubicBezTo>
                    <a:cubicBezTo>
                      <a:pt x="13" y="32"/>
                      <a:pt x="14" y="31"/>
                      <a:pt x="13" y="31"/>
                    </a:cubicBezTo>
                    <a:cubicBezTo>
                      <a:pt x="13" y="30"/>
                      <a:pt x="12" y="30"/>
                      <a:pt x="12" y="30"/>
                    </a:cubicBezTo>
                    <a:cubicBezTo>
                      <a:pt x="12" y="30"/>
                      <a:pt x="12" y="30"/>
                      <a:pt x="12" y="30"/>
                    </a:cubicBezTo>
                    <a:cubicBezTo>
                      <a:pt x="13" y="30"/>
                      <a:pt x="13" y="30"/>
                      <a:pt x="13" y="30"/>
                    </a:cubicBezTo>
                    <a:cubicBezTo>
                      <a:pt x="13" y="30"/>
                      <a:pt x="13" y="30"/>
                      <a:pt x="13" y="30"/>
                    </a:cubicBezTo>
                    <a:cubicBezTo>
                      <a:pt x="13" y="30"/>
                      <a:pt x="15" y="32"/>
                      <a:pt x="16" y="33"/>
                    </a:cubicBezTo>
                    <a:cubicBezTo>
                      <a:pt x="16" y="33"/>
                      <a:pt x="16" y="33"/>
                      <a:pt x="16" y="33"/>
                    </a:cubicBezTo>
                    <a:cubicBezTo>
                      <a:pt x="16" y="33"/>
                      <a:pt x="16" y="35"/>
                      <a:pt x="17" y="35"/>
                    </a:cubicBezTo>
                    <a:cubicBezTo>
                      <a:pt x="17" y="36"/>
                      <a:pt x="17" y="37"/>
                      <a:pt x="17" y="37"/>
                    </a:cubicBezTo>
                    <a:cubicBezTo>
                      <a:pt x="17" y="37"/>
                      <a:pt x="17" y="38"/>
                      <a:pt x="17" y="38"/>
                    </a:cubicBezTo>
                    <a:cubicBezTo>
                      <a:pt x="17" y="39"/>
                      <a:pt x="17" y="39"/>
                      <a:pt x="17" y="39"/>
                    </a:cubicBezTo>
                    <a:cubicBezTo>
                      <a:pt x="17" y="40"/>
                      <a:pt x="17" y="40"/>
                      <a:pt x="17" y="40"/>
                    </a:cubicBezTo>
                    <a:cubicBezTo>
                      <a:pt x="17" y="40"/>
                      <a:pt x="17" y="41"/>
                      <a:pt x="17" y="41"/>
                    </a:cubicBezTo>
                    <a:cubicBezTo>
                      <a:pt x="17" y="41"/>
                      <a:pt x="18" y="42"/>
                      <a:pt x="18" y="42"/>
                    </a:cubicBezTo>
                    <a:cubicBezTo>
                      <a:pt x="18" y="42"/>
                      <a:pt x="18" y="43"/>
                      <a:pt x="18" y="43"/>
                    </a:cubicBezTo>
                    <a:cubicBezTo>
                      <a:pt x="18" y="43"/>
                      <a:pt x="18" y="44"/>
                      <a:pt x="18" y="45"/>
                    </a:cubicBezTo>
                    <a:cubicBezTo>
                      <a:pt x="18" y="45"/>
                      <a:pt x="18" y="47"/>
                      <a:pt x="18" y="47"/>
                    </a:cubicBezTo>
                    <a:cubicBezTo>
                      <a:pt x="18" y="47"/>
                      <a:pt x="18" y="47"/>
                      <a:pt x="18" y="48"/>
                    </a:cubicBezTo>
                    <a:cubicBezTo>
                      <a:pt x="19" y="48"/>
                      <a:pt x="19" y="49"/>
                      <a:pt x="19" y="50"/>
                    </a:cubicBezTo>
                    <a:cubicBezTo>
                      <a:pt x="19" y="50"/>
                      <a:pt x="19" y="52"/>
                      <a:pt x="19" y="52"/>
                    </a:cubicBezTo>
                    <a:cubicBezTo>
                      <a:pt x="19" y="52"/>
                      <a:pt x="19" y="54"/>
                      <a:pt x="19" y="54"/>
                    </a:cubicBezTo>
                    <a:cubicBezTo>
                      <a:pt x="19" y="54"/>
                      <a:pt x="19" y="55"/>
                      <a:pt x="19" y="56"/>
                    </a:cubicBezTo>
                    <a:cubicBezTo>
                      <a:pt x="19" y="56"/>
                      <a:pt x="19" y="57"/>
                      <a:pt x="19" y="57"/>
                    </a:cubicBezTo>
                    <a:cubicBezTo>
                      <a:pt x="19" y="58"/>
                      <a:pt x="19" y="58"/>
                      <a:pt x="19" y="58"/>
                    </a:cubicBezTo>
                    <a:cubicBezTo>
                      <a:pt x="19" y="58"/>
                      <a:pt x="19" y="58"/>
                      <a:pt x="19" y="58"/>
                    </a:cubicBezTo>
                    <a:cubicBezTo>
                      <a:pt x="19" y="58"/>
                      <a:pt x="19" y="60"/>
                      <a:pt x="19" y="60"/>
                    </a:cubicBezTo>
                    <a:cubicBezTo>
                      <a:pt x="19" y="60"/>
                      <a:pt x="19" y="61"/>
                      <a:pt x="19" y="61"/>
                    </a:cubicBezTo>
                    <a:cubicBezTo>
                      <a:pt x="19" y="61"/>
                      <a:pt x="18" y="63"/>
                      <a:pt x="18" y="63"/>
                    </a:cubicBezTo>
                    <a:cubicBezTo>
                      <a:pt x="18" y="64"/>
                      <a:pt x="18" y="65"/>
                      <a:pt x="18" y="65"/>
                    </a:cubicBezTo>
                    <a:cubicBezTo>
                      <a:pt x="18" y="65"/>
                      <a:pt x="18" y="65"/>
                      <a:pt x="18" y="65"/>
                    </a:cubicBezTo>
                    <a:cubicBezTo>
                      <a:pt x="19" y="65"/>
                      <a:pt x="19" y="65"/>
                      <a:pt x="19" y="65"/>
                    </a:cubicBezTo>
                    <a:cubicBezTo>
                      <a:pt x="19" y="66"/>
                      <a:pt x="19" y="66"/>
                      <a:pt x="18" y="66"/>
                    </a:cubicBezTo>
                    <a:cubicBezTo>
                      <a:pt x="18" y="66"/>
                      <a:pt x="18" y="66"/>
                      <a:pt x="18" y="66"/>
                    </a:cubicBezTo>
                    <a:cubicBezTo>
                      <a:pt x="18" y="67"/>
                      <a:pt x="18" y="67"/>
                      <a:pt x="18" y="67"/>
                    </a:cubicBezTo>
                    <a:cubicBezTo>
                      <a:pt x="18" y="67"/>
                      <a:pt x="18" y="67"/>
                      <a:pt x="18" y="67"/>
                    </a:cubicBezTo>
                    <a:cubicBezTo>
                      <a:pt x="18" y="67"/>
                      <a:pt x="18" y="67"/>
                      <a:pt x="18" y="67"/>
                    </a:cubicBezTo>
                    <a:cubicBezTo>
                      <a:pt x="8" y="74"/>
                      <a:pt x="8" y="74"/>
                      <a:pt x="8" y="74"/>
                    </a:cubicBezTo>
                    <a:cubicBezTo>
                      <a:pt x="8" y="74"/>
                      <a:pt x="8" y="74"/>
                      <a:pt x="8" y="74"/>
                    </a:cubicBezTo>
                    <a:cubicBezTo>
                      <a:pt x="8" y="75"/>
                      <a:pt x="8" y="75"/>
                      <a:pt x="8" y="75"/>
                    </a:cubicBezTo>
                    <a:cubicBezTo>
                      <a:pt x="8" y="75"/>
                      <a:pt x="8" y="76"/>
                      <a:pt x="8" y="76"/>
                    </a:cubicBezTo>
                    <a:cubicBezTo>
                      <a:pt x="7" y="77"/>
                      <a:pt x="8" y="77"/>
                      <a:pt x="8" y="78"/>
                    </a:cubicBezTo>
                    <a:cubicBezTo>
                      <a:pt x="8" y="78"/>
                      <a:pt x="9" y="79"/>
                      <a:pt x="10" y="80"/>
                    </a:cubicBezTo>
                    <a:cubicBezTo>
                      <a:pt x="10" y="81"/>
                      <a:pt x="11" y="84"/>
                      <a:pt x="11" y="85"/>
                    </a:cubicBezTo>
                    <a:cubicBezTo>
                      <a:pt x="11" y="85"/>
                      <a:pt x="12" y="85"/>
                      <a:pt x="12" y="86"/>
                    </a:cubicBezTo>
                    <a:cubicBezTo>
                      <a:pt x="12" y="86"/>
                      <a:pt x="12" y="86"/>
                      <a:pt x="12" y="86"/>
                    </a:cubicBezTo>
                    <a:cubicBezTo>
                      <a:pt x="12" y="86"/>
                      <a:pt x="12" y="86"/>
                      <a:pt x="13" y="86"/>
                    </a:cubicBezTo>
                    <a:cubicBezTo>
                      <a:pt x="13" y="86"/>
                      <a:pt x="13" y="86"/>
                      <a:pt x="13" y="86"/>
                    </a:cubicBezTo>
                    <a:cubicBezTo>
                      <a:pt x="13" y="87"/>
                      <a:pt x="14" y="87"/>
                      <a:pt x="14" y="87"/>
                    </a:cubicBezTo>
                    <a:cubicBezTo>
                      <a:pt x="14" y="88"/>
                      <a:pt x="14" y="88"/>
                      <a:pt x="14" y="88"/>
                    </a:cubicBezTo>
                    <a:cubicBezTo>
                      <a:pt x="14" y="88"/>
                      <a:pt x="15" y="88"/>
                      <a:pt x="15" y="88"/>
                    </a:cubicBezTo>
                    <a:cubicBezTo>
                      <a:pt x="15" y="89"/>
                      <a:pt x="15" y="89"/>
                      <a:pt x="15" y="89"/>
                    </a:cubicBezTo>
                    <a:cubicBezTo>
                      <a:pt x="15" y="89"/>
                      <a:pt x="15" y="89"/>
                      <a:pt x="15" y="89"/>
                    </a:cubicBezTo>
                    <a:cubicBezTo>
                      <a:pt x="16" y="90"/>
                      <a:pt x="16" y="90"/>
                      <a:pt x="16" y="90"/>
                    </a:cubicBezTo>
                    <a:cubicBezTo>
                      <a:pt x="16" y="90"/>
                      <a:pt x="16" y="90"/>
                      <a:pt x="17" y="90"/>
                    </a:cubicBezTo>
                    <a:cubicBezTo>
                      <a:pt x="17" y="90"/>
                      <a:pt x="17" y="90"/>
                      <a:pt x="18" y="90"/>
                    </a:cubicBezTo>
                    <a:cubicBezTo>
                      <a:pt x="19" y="90"/>
                      <a:pt x="19" y="90"/>
                      <a:pt x="20" y="91"/>
                    </a:cubicBezTo>
                    <a:cubicBezTo>
                      <a:pt x="21" y="91"/>
                      <a:pt x="21" y="91"/>
                      <a:pt x="21" y="91"/>
                    </a:cubicBezTo>
                    <a:cubicBezTo>
                      <a:pt x="22" y="91"/>
                      <a:pt x="22" y="91"/>
                      <a:pt x="23" y="91"/>
                    </a:cubicBezTo>
                    <a:cubicBezTo>
                      <a:pt x="23" y="91"/>
                      <a:pt x="24" y="92"/>
                      <a:pt x="24" y="92"/>
                    </a:cubicBezTo>
                    <a:cubicBezTo>
                      <a:pt x="24" y="91"/>
                      <a:pt x="24" y="91"/>
                      <a:pt x="24" y="91"/>
                    </a:cubicBezTo>
                    <a:cubicBezTo>
                      <a:pt x="21" y="91"/>
                      <a:pt x="21" y="91"/>
                      <a:pt x="21" y="91"/>
                    </a:cubicBezTo>
                    <a:cubicBezTo>
                      <a:pt x="21" y="91"/>
                      <a:pt x="20" y="91"/>
                      <a:pt x="20" y="90"/>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059" name="Freeform 4960"/>
              <p:cNvSpPr>
                <a:spLocks/>
              </p:cNvSpPr>
              <p:nvPr/>
            </p:nvSpPr>
            <p:spPr bwMode="auto">
              <a:xfrm>
                <a:off x="4127" y="3721"/>
                <a:ext cx="0" cy="1"/>
              </a:xfrm>
              <a:custGeom>
                <a:avLst/>
                <a:gdLst>
                  <a:gd name="T0" fmla="*/ 0 w 2"/>
                  <a:gd name="T1" fmla="*/ 1 h 1"/>
                  <a:gd name="T2" fmla="*/ 0 w 2"/>
                  <a:gd name="T3" fmla="*/ 1 h 1"/>
                  <a:gd name="T4" fmla="*/ 0 w 2"/>
                  <a:gd name="T5" fmla="*/ 1 h 1"/>
                  <a:gd name="T6" fmla="*/ 1 w 2"/>
                  <a:gd name="T7" fmla="*/ 1 h 1"/>
                  <a:gd name="T8" fmla="*/ 1 w 2"/>
                  <a:gd name="T9" fmla="*/ 1 h 1"/>
                  <a:gd name="T10" fmla="*/ 1 w 2"/>
                  <a:gd name="T11" fmla="*/ 1 h 1"/>
                  <a:gd name="T12" fmla="*/ 1 w 2"/>
                  <a:gd name="T13" fmla="*/ 1 h 1"/>
                  <a:gd name="T14" fmla="*/ 1 w 2"/>
                  <a:gd name="T15" fmla="*/ 1 h 1"/>
                  <a:gd name="T16" fmla="*/ 1 w 2"/>
                  <a:gd name="T17" fmla="*/ 1 h 1"/>
                  <a:gd name="T18" fmla="*/ 2 w 2"/>
                  <a:gd name="T19" fmla="*/ 1 h 1"/>
                  <a:gd name="T20" fmla="*/ 2 w 2"/>
                  <a:gd name="T21" fmla="*/ 1 h 1"/>
                  <a:gd name="T22" fmla="*/ 2 w 2"/>
                  <a:gd name="T23" fmla="*/ 1 h 1"/>
                  <a:gd name="T24" fmla="*/ 2 w 2"/>
                  <a:gd name="T25" fmla="*/ 0 h 1"/>
                  <a:gd name="T26" fmla="*/ 1 w 2"/>
                  <a:gd name="T27" fmla="*/ 0 h 1"/>
                  <a:gd name="T28" fmla="*/ 1 w 2"/>
                  <a:gd name="T29" fmla="*/ 0 h 1"/>
                  <a:gd name="T30" fmla="*/ 1 w 2"/>
                  <a:gd name="T31" fmla="*/ 0 h 1"/>
                  <a:gd name="T32" fmla="*/ 1 w 2"/>
                  <a:gd name="T33" fmla="*/ 0 h 1"/>
                  <a:gd name="T34" fmla="*/ 1 w 2"/>
                  <a:gd name="T35" fmla="*/ 0 h 1"/>
                  <a:gd name="T36" fmla="*/ 1 w 2"/>
                  <a:gd name="T37" fmla="*/ 0 h 1"/>
                  <a:gd name="T38" fmla="*/ 1 w 2"/>
                  <a:gd name="T39" fmla="*/ 0 h 1"/>
                  <a:gd name="T40" fmla="*/ 1 w 2"/>
                  <a:gd name="T41" fmla="*/ 0 h 1"/>
                  <a:gd name="T42" fmla="*/ 0 w 2"/>
                  <a:gd name="T43" fmla="*/ 0 h 1"/>
                  <a:gd name="T44" fmla="*/ 0 w 2"/>
                  <a:gd name="T45" fmla="*/ 1 h 1"/>
                  <a:gd name="T46" fmla="*/ 0 w 2"/>
                  <a:gd name="T47" fmla="*/ 1 h 1"/>
                  <a:gd name="T48" fmla="*/ 0 w 2"/>
                  <a:gd name="T4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 h="1">
                    <a:moveTo>
                      <a:pt x="0" y="1"/>
                    </a:moveTo>
                    <a:cubicBezTo>
                      <a:pt x="0" y="1"/>
                      <a:pt x="0" y="1"/>
                      <a:pt x="0" y="1"/>
                    </a:cubicBezTo>
                    <a:cubicBezTo>
                      <a:pt x="0" y="1"/>
                      <a:pt x="0" y="1"/>
                      <a:pt x="0" y="1"/>
                    </a:cubicBezTo>
                    <a:cubicBezTo>
                      <a:pt x="0" y="1"/>
                      <a:pt x="0" y="1"/>
                      <a:pt x="1" y="1"/>
                    </a:cubicBezTo>
                    <a:cubicBezTo>
                      <a:pt x="1" y="1"/>
                      <a:pt x="1" y="1"/>
                      <a:pt x="1" y="1"/>
                    </a:cubicBezTo>
                    <a:cubicBezTo>
                      <a:pt x="1" y="1"/>
                      <a:pt x="1" y="1"/>
                      <a:pt x="1" y="1"/>
                    </a:cubicBezTo>
                    <a:cubicBezTo>
                      <a:pt x="1" y="1"/>
                      <a:pt x="1" y="1"/>
                      <a:pt x="1" y="1"/>
                    </a:cubicBezTo>
                    <a:cubicBezTo>
                      <a:pt x="1" y="1"/>
                      <a:pt x="1" y="1"/>
                      <a:pt x="1" y="1"/>
                    </a:cubicBezTo>
                    <a:cubicBezTo>
                      <a:pt x="1" y="1"/>
                      <a:pt x="1" y="1"/>
                      <a:pt x="1" y="1"/>
                    </a:cubicBezTo>
                    <a:cubicBezTo>
                      <a:pt x="2" y="1"/>
                      <a:pt x="2" y="1"/>
                      <a:pt x="2" y="1"/>
                    </a:cubicBezTo>
                    <a:cubicBezTo>
                      <a:pt x="2" y="1"/>
                      <a:pt x="2" y="1"/>
                      <a:pt x="2" y="1"/>
                    </a:cubicBezTo>
                    <a:cubicBezTo>
                      <a:pt x="2" y="1"/>
                      <a:pt x="2" y="1"/>
                      <a:pt x="2" y="1"/>
                    </a:cubicBezTo>
                    <a:cubicBezTo>
                      <a:pt x="2" y="0"/>
                      <a:pt x="2" y="0"/>
                      <a:pt x="2" y="0"/>
                    </a:cubicBezTo>
                    <a:cubicBezTo>
                      <a:pt x="2" y="0"/>
                      <a:pt x="2"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0" y="0"/>
                      <a:pt x="0" y="0"/>
                    </a:cubicBezTo>
                    <a:cubicBezTo>
                      <a:pt x="0" y="1"/>
                      <a:pt x="0" y="1"/>
                      <a:pt x="0" y="1"/>
                    </a:cubicBezTo>
                    <a:cubicBezTo>
                      <a:pt x="1" y="1"/>
                      <a:pt x="0" y="1"/>
                      <a:pt x="0" y="1"/>
                    </a:cubicBezTo>
                    <a:cubicBezTo>
                      <a:pt x="0" y="1"/>
                      <a:pt x="0" y="1"/>
                      <a:pt x="0" y="1"/>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060" name="Freeform 4961"/>
              <p:cNvSpPr>
                <a:spLocks/>
              </p:cNvSpPr>
              <p:nvPr/>
            </p:nvSpPr>
            <p:spPr bwMode="auto">
              <a:xfrm>
                <a:off x="4127" y="370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061" name="Freeform 4962"/>
              <p:cNvSpPr>
                <a:spLocks/>
              </p:cNvSpPr>
              <p:nvPr/>
            </p:nvSpPr>
            <p:spPr bwMode="auto">
              <a:xfrm>
                <a:off x="4127" y="3702"/>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062" name="Freeform 4963"/>
              <p:cNvSpPr>
                <a:spLocks/>
              </p:cNvSpPr>
              <p:nvPr/>
            </p:nvSpPr>
            <p:spPr bwMode="auto">
              <a:xfrm>
                <a:off x="4126" y="3697"/>
                <a:ext cx="2" cy="7"/>
              </a:xfrm>
              <a:custGeom>
                <a:avLst/>
                <a:gdLst>
                  <a:gd name="T0" fmla="*/ 4 w 11"/>
                  <a:gd name="T1" fmla="*/ 36 h 50"/>
                  <a:gd name="T2" fmla="*/ 6 w 11"/>
                  <a:gd name="T3" fmla="*/ 36 h 50"/>
                  <a:gd name="T4" fmla="*/ 6 w 11"/>
                  <a:gd name="T5" fmla="*/ 37 h 50"/>
                  <a:gd name="T6" fmla="*/ 6 w 11"/>
                  <a:gd name="T7" fmla="*/ 38 h 50"/>
                  <a:gd name="T8" fmla="*/ 6 w 11"/>
                  <a:gd name="T9" fmla="*/ 39 h 50"/>
                  <a:gd name="T10" fmla="*/ 7 w 11"/>
                  <a:gd name="T11" fmla="*/ 40 h 50"/>
                  <a:gd name="T12" fmla="*/ 7 w 11"/>
                  <a:gd name="T13" fmla="*/ 46 h 50"/>
                  <a:gd name="T14" fmla="*/ 7 w 11"/>
                  <a:gd name="T15" fmla="*/ 48 h 50"/>
                  <a:gd name="T16" fmla="*/ 7 w 11"/>
                  <a:gd name="T17" fmla="*/ 48 h 50"/>
                  <a:gd name="T18" fmla="*/ 9 w 11"/>
                  <a:gd name="T19" fmla="*/ 50 h 50"/>
                  <a:gd name="T20" fmla="*/ 10 w 11"/>
                  <a:gd name="T21" fmla="*/ 49 h 50"/>
                  <a:gd name="T22" fmla="*/ 10 w 11"/>
                  <a:gd name="T23" fmla="*/ 45 h 50"/>
                  <a:gd name="T24" fmla="*/ 9 w 11"/>
                  <a:gd name="T25" fmla="*/ 38 h 50"/>
                  <a:gd name="T26" fmla="*/ 8 w 11"/>
                  <a:gd name="T27" fmla="*/ 31 h 50"/>
                  <a:gd name="T28" fmla="*/ 9 w 11"/>
                  <a:gd name="T29" fmla="*/ 29 h 50"/>
                  <a:gd name="T30" fmla="*/ 7 w 11"/>
                  <a:gd name="T31" fmla="*/ 26 h 50"/>
                  <a:gd name="T32" fmla="*/ 7 w 11"/>
                  <a:gd name="T33" fmla="*/ 21 h 50"/>
                  <a:gd name="T34" fmla="*/ 6 w 11"/>
                  <a:gd name="T35" fmla="*/ 15 h 50"/>
                  <a:gd name="T36" fmla="*/ 5 w 11"/>
                  <a:gd name="T37" fmla="*/ 7 h 50"/>
                  <a:gd name="T38" fmla="*/ 2 w 11"/>
                  <a:gd name="T39" fmla="*/ 0 h 50"/>
                  <a:gd name="T40" fmla="*/ 1 w 11"/>
                  <a:gd name="T41" fmla="*/ 17 h 50"/>
                  <a:gd name="T42" fmla="*/ 2 w 11"/>
                  <a:gd name="T43" fmla="*/ 25 h 50"/>
                  <a:gd name="T44" fmla="*/ 4 w 11"/>
                  <a:gd name="T45" fmla="*/ 26 h 50"/>
                  <a:gd name="T46" fmla="*/ 3 w 11"/>
                  <a:gd name="T47" fmla="*/ 29 h 50"/>
                  <a:gd name="T48" fmla="*/ 2 w 11"/>
                  <a:gd name="T49" fmla="*/ 30 h 50"/>
                  <a:gd name="T50" fmla="*/ 2 w 11"/>
                  <a:gd name="T51" fmla="*/ 31 h 50"/>
                  <a:gd name="T52" fmla="*/ 5 w 11"/>
                  <a:gd name="T53" fmla="*/ 31 h 50"/>
                  <a:gd name="T54" fmla="*/ 6 w 11"/>
                  <a:gd name="T55" fmla="*/ 31 h 50"/>
                  <a:gd name="T56" fmla="*/ 6 w 11"/>
                  <a:gd name="T57" fmla="*/ 30 h 50"/>
                  <a:gd name="T58" fmla="*/ 5 w 11"/>
                  <a:gd name="T59" fmla="*/ 31 h 50"/>
                  <a:gd name="T60" fmla="*/ 6 w 11"/>
                  <a:gd name="T61" fmla="*/ 31 h 50"/>
                  <a:gd name="T62" fmla="*/ 6 w 11"/>
                  <a:gd name="T63" fmla="*/ 32 h 50"/>
                  <a:gd name="T64" fmla="*/ 6 w 11"/>
                  <a:gd name="T65" fmla="*/ 32 h 50"/>
                  <a:gd name="T66" fmla="*/ 5 w 11"/>
                  <a:gd name="T67" fmla="*/ 32 h 50"/>
                  <a:gd name="T68" fmla="*/ 5 w 11"/>
                  <a:gd name="T69" fmla="*/ 32 h 50"/>
                  <a:gd name="T70" fmla="*/ 4 w 11"/>
                  <a:gd name="T71" fmla="*/ 32 h 50"/>
                  <a:gd name="T72" fmla="*/ 4 w 11"/>
                  <a:gd name="T73" fmla="*/ 31 h 50"/>
                  <a:gd name="T74" fmla="*/ 3 w 11"/>
                  <a:gd name="T75" fmla="*/ 32 h 50"/>
                  <a:gd name="T76" fmla="*/ 3 w 11"/>
                  <a:gd name="T77" fmla="*/ 32 h 50"/>
                  <a:gd name="T78" fmla="*/ 3 w 11"/>
                  <a:gd name="T79" fmla="*/ 32 h 50"/>
                  <a:gd name="T80" fmla="*/ 2 w 11"/>
                  <a:gd name="T81" fmla="*/ 33 h 50"/>
                  <a:gd name="T82" fmla="*/ 3 w 11"/>
                  <a:gd name="T83" fmla="*/ 33 h 50"/>
                  <a:gd name="T84" fmla="*/ 4 w 11"/>
                  <a:gd name="T85" fmla="*/ 33 h 50"/>
                  <a:gd name="T86" fmla="*/ 4 w 11"/>
                  <a:gd name="T87" fmla="*/ 33 h 50"/>
                  <a:gd name="T88" fmla="*/ 4 w 11"/>
                  <a:gd name="T89" fmla="*/ 33 h 50"/>
                  <a:gd name="T90" fmla="*/ 5 w 11"/>
                  <a:gd name="T91" fmla="*/ 33 h 50"/>
                  <a:gd name="T92" fmla="*/ 5 w 11"/>
                  <a:gd name="T93" fmla="*/ 33 h 50"/>
                  <a:gd name="T94" fmla="*/ 6 w 11"/>
                  <a:gd name="T95" fmla="*/ 32 h 50"/>
                  <a:gd name="T96" fmla="*/ 6 w 11"/>
                  <a:gd name="T97" fmla="*/ 32 h 50"/>
                  <a:gd name="T98" fmla="*/ 6 w 11"/>
                  <a:gd name="T99" fmla="*/ 32 h 50"/>
                  <a:gd name="T100" fmla="*/ 7 w 11"/>
                  <a:gd name="T101" fmla="*/ 32 h 50"/>
                  <a:gd name="T102" fmla="*/ 6 w 11"/>
                  <a:gd name="T103" fmla="*/ 33 h 50"/>
                  <a:gd name="T104" fmla="*/ 5 w 11"/>
                  <a:gd name="T105" fmla="*/ 33 h 50"/>
                  <a:gd name="T106" fmla="*/ 3 w 11"/>
                  <a:gd name="T107" fmla="*/ 34 h 50"/>
                  <a:gd name="T108" fmla="*/ 3 w 11"/>
                  <a:gd name="T109" fmla="*/ 34 h 50"/>
                  <a:gd name="T110" fmla="*/ 6 w 11"/>
                  <a:gd name="T111" fmla="*/ 33 h 50"/>
                  <a:gd name="T112" fmla="*/ 7 w 11"/>
                  <a:gd name="T113" fmla="*/ 33 h 50"/>
                  <a:gd name="T114" fmla="*/ 3 w 11"/>
                  <a:gd name="T115" fmla="*/ 35 h 50"/>
                  <a:gd name="T116" fmla="*/ 7 w 11"/>
                  <a:gd name="T117" fmla="*/ 34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 h="50">
                    <a:moveTo>
                      <a:pt x="5" y="35"/>
                    </a:moveTo>
                    <a:cubicBezTo>
                      <a:pt x="5" y="35"/>
                      <a:pt x="5" y="35"/>
                      <a:pt x="5" y="35"/>
                    </a:cubicBezTo>
                    <a:cubicBezTo>
                      <a:pt x="5" y="35"/>
                      <a:pt x="4" y="35"/>
                      <a:pt x="4" y="35"/>
                    </a:cubicBezTo>
                    <a:cubicBezTo>
                      <a:pt x="4" y="35"/>
                      <a:pt x="3" y="35"/>
                      <a:pt x="3" y="35"/>
                    </a:cubicBezTo>
                    <a:cubicBezTo>
                      <a:pt x="3" y="35"/>
                      <a:pt x="3" y="35"/>
                      <a:pt x="3" y="36"/>
                    </a:cubicBezTo>
                    <a:cubicBezTo>
                      <a:pt x="3" y="36"/>
                      <a:pt x="3" y="36"/>
                      <a:pt x="4" y="36"/>
                    </a:cubicBezTo>
                    <a:cubicBezTo>
                      <a:pt x="4" y="36"/>
                      <a:pt x="4" y="36"/>
                      <a:pt x="4" y="36"/>
                    </a:cubicBezTo>
                    <a:cubicBezTo>
                      <a:pt x="4" y="36"/>
                      <a:pt x="4" y="36"/>
                      <a:pt x="4" y="36"/>
                    </a:cubicBezTo>
                    <a:cubicBezTo>
                      <a:pt x="5" y="36"/>
                      <a:pt x="5" y="36"/>
                      <a:pt x="5" y="36"/>
                    </a:cubicBezTo>
                    <a:cubicBezTo>
                      <a:pt x="5" y="36"/>
                      <a:pt x="5" y="36"/>
                      <a:pt x="5" y="36"/>
                    </a:cubicBezTo>
                    <a:cubicBezTo>
                      <a:pt x="5" y="36"/>
                      <a:pt x="5" y="36"/>
                      <a:pt x="5" y="36"/>
                    </a:cubicBezTo>
                    <a:cubicBezTo>
                      <a:pt x="5" y="36"/>
                      <a:pt x="5" y="36"/>
                      <a:pt x="5" y="36"/>
                    </a:cubicBezTo>
                    <a:cubicBezTo>
                      <a:pt x="6" y="36"/>
                      <a:pt x="5" y="36"/>
                      <a:pt x="5" y="36"/>
                    </a:cubicBezTo>
                    <a:cubicBezTo>
                      <a:pt x="5" y="36"/>
                      <a:pt x="6" y="36"/>
                      <a:pt x="6" y="36"/>
                    </a:cubicBezTo>
                    <a:cubicBezTo>
                      <a:pt x="6" y="36"/>
                      <a:pt x="6" y="36"/>
                      <a:pt x="6" y="36"/>
                    </a:cubicBezTo>
                    <a:cubicBezTo>
                      <a:pt x="6" y="37"/>
                      <a:pt x="6" y="37"/>
                      <a:pt x="6" y="37"/>
                    </a:cubicBezTo>
                    <a:cubicBezTo>
                      <a:pt x="6" y="37"/>
                      <a:pt x="6" y="37"/>
                      <a:pt x="6" y="37"/>
                    </a:cubicBezTo>
                    <a:cubicBezTo>
                      <a:pt x="6" y="37"/>
                      <a:pt x="6" y="37"/>
                      <a:pt x="6" y="37"/>
                    </a:cubicBezTo>
                    <a:cubicBezTo>
                      <a:pt x="6" y="37"/>
                      <a:pt x="6" y="37"/>
                      <a:pt x="6" y="37"/>
                    </a:cubicBezTo>
                    <a:cubicBezTo>
                      <a:pt x="6" y="37"/>
                      <a:pt x="6" y="37"/>
                      <a:pt x="6" y="37"/>
                    </a:cubicBezTo>
                    <a:cubicBezTo>
                      <a:pt x="6" y="37"/>
                      <a:pt x="6" y="37"/>
                      <a:pt x="6" y="37"/>
                    </a:cubicBezTo>
                    <a:cubicBezTo>
                      <a:pt x="6" y="37"/>
                      <a:pt x="6" y="37"/>
                      <a:pt x="6" y="38"/>
                    </a:cubicBezTo>
                    <a:cubicBezTo>
                      <a:pt x="6" y="38"/>
                      <a:pt x="6" y="38"/>
                      <a:pt x="6" y="38"/>
                    </a:cubicBezTo>
                    <a:cubicBezTo>
                      <a:pt x="6" y="38"/>
                      <a:pt x="6" y="38"/>
                      <a:pt x="6" y="38"/>
                    </a:cubicBezTo>
                    <a:cubicBezTo>
                      <a:pt x="6" y="38"/>
                      <a:pt x="6" y="38"/>
                      <a:pt x="6" y="38"/>
                    </a:cubicBezTo>
                    <a:cubicBezTo>
                      <a:pt x="6" y="38"/>
                      <a:pt x="6" y="38"/>
                      <a:pt x="6" y="38"/>
                    </a:cubicBezTo>
                    <a:cubicBezTo>
                      <a:pt x="6" y="38"/>
                      <a:pt x="6" y="38"/>
                      <a:pt x="6" y="38"/>
                    </a:cubicBezTo>
                    <a:cubicBezTo>
                      <a:pt x="6" y="38"/>
                      <a:pt x="6" y="38"/>
                      <a:pt x="6" y="38"/>
                    </a:cubicBezTo>
                    <a:cubicBezTo>
                      <a:pt x="6" y="38"/>
                      <a:pt x="6" y="38"/>
                      <a:pt x="6" y="38"/>
                    </a:cubicBezTo>
                    <a:cubicBezTo>
                      <a:pt x="6" y="38"/>
                      <a:pt x="7" y="38"/>
                      <a:pt x="7" y="38"/>
                    </a:cubicBezTo>
                    <a:cubicBezTo>
                      <a:pt x="7" y="38"/>
                      <a:pt x="7" y="38"/>
                      <a:pt x="7" y="38"/>
                    </a:cubicBezTo>
                    <a:cubicBezTo>
                      <a:pt x="7" y="38"/>
                      <a:pt x="7" y="38"/>
                      <a:pt x="7" y="38"/>
                    </a:cubicBezTo>
                    <a:cubicBezTo>
                      <a:pt x="7" y="39"/>
                      <a:pt x="7" y="39"/>
                      <a:pt x="7" y="39"/>
                    </a:cubicBezTo>
                    <a:cubicBezTo>
                      <a:pt x="7" y="39"/>
                      <a:pt x="7" y="39"/>
                      <a:pt x="7" y="39"/>
                    </a:cubicBezTo>
                    <a:cubicBezTo>
                      <a:pt x="6" y="39"/>
                      <a:pt x="6" y="39"/>
                      <a:pt x="6" y="39"/>
                    </a:cubicBezTo>
                    <a:cubicBezTo>
                      <a:pt x="6" y="39"/>
                      <a:pt x="6" y="39"/>
                      <a:pt x="6" y="39"/>
                    </a:cubicBezTo>
                    <a:cubicBezTo>
                      <a:pt x="6" y="39"/>
                      <a:pt x="6" y="39"/>
                      <a:pt x="6" y="39"/>
                    </a:cubicBezTo>
                    <a:cubicBezTo>
                      <a:pt x="6" y="39"/>
                      <a:pt x="6" y="39"/>
                      <a:pt x="6" y="39"/>
                    </a:cubicBezTo>
                    <a:cubicBezTo>
                      <a:pt x="6" y="39"/>
                      <a:pt x="6" y="39"/>
                      <a:pt x="6" y="39"/>
                    </a:cubicBezTo>
                    <a:cubicBezTo>
                      <a:pt x="6" y="39"/>
                      <a:pt x="6" y="39"/>
                      <a:pt x="6" y="39"/>
                    </a:cubicBezTo>
                    <a:cubicBezTo>
                      <a:pt x="6" y="39"/>
                      <a:pt x="6" y="39"/>
                      <a:pt x="6" y="40"/>
                    </a:cubicBezTo>
                    <a:cubicBezTo>
                      <a:pt x="6" y="40"/>
                      <a:pt x="7" y="40"/>
                      <a:pt x="7" y="40"/>
                    </a:cubicBezTo>
                    <a:cubicBezTo>
                      <a:pt x="7" y="40"/>
                      <a:pt x="6" y="41"/>
                      <a:pt x="7" y="42"/>
                    </a:cubicBezTo>
                    <a:cubicBezTo>
                      <a:pt x="7" y="42"/>
                      <a:pt x="7" y="43"/>
                      <a:pt x="7" y="43"/>
                    </a:cubicBezTo>
                    <a:cubicBezTo>
                      <a:pt x="7" y="43"/>
                      <a:pt x="7" y="44"/>
                      <a:pt x="7" y="44"/>
                    </a:cubicBezTo>
                    <a:cubicBezTo>
                      <a:pt x="7" y="44"/>
                      <a:pt x="7" y="45"/>
                      <a:pt x="7" y="45"/>
                    </a:cubicBezTo>
                    <a:cubicBezTo>
                      <a:pt x="7" y="45"/>
                      <a:pt x="7" y="45"/>
                      <a:pt x="7" y="45"/>
                    </a:cubicBezTo>
                    <a:cubicBezTo>
                      <a:pt x="7" y="45"/>
                      <a:pt x="7" y="45"/>
                      <a:pt x="7" y="45"/>
                    </a:cubicBezTo>
                    <a:cubicBezTo>
                      <a:pt x="7" y="46"/>
                      <a:pt x="7" y="46"/>
                      <a:pt x="7" y="46"/>
                    </a:cubicBezTo>
                    <a:cubicBezTo>
                      <a:pt x="7" y="46"/>
                      <a:pt x="7" y="46"/>
                      <a:pt x="7" y="46"/>
                    </a:cubicBezTo>
                    <a:cubicBezTo>
                      <a:pt x="7" y="45"/>
                      <a:pt x="7" y="45"/>
                      <a:pt x="7" y="45"/>
                    </a:cubicBezTo>
                    <a:cubicBezTo>
                      <a:pt x="7" y="45"/>
                      <a:pt x="7" y="45"/>
                      <a:pt x="7" y="45"/>
                    </a:cubicBezTo>
                    <a:cubicBezTo>
                      <a:pt x="7" y="45"/>
                      <a:pt x="7" y="45"/>
                      <a:pt x="7" y="45"/>
                    </a:cubicBezTo>
                    <a:cubicBezTo>
                      <a:pt x="7" y="45"/>
                      <a:pt x="8" y="46"/>
                      <a:pt x="8" y="47"/>
                    </a:cubicBezTo>
                    <a:cubicBezTo>
                      <a:pt x="7" y="47"/>
                      <a:pt x="7" y="48"/>
                      <a:pt x="7" y="48"/>
                    </a:cubicBezTo>
                    <a:cubicBezTo>
                      <a:pt x="7" y="48"/>
                      <a:pt x="7" y="48"/>
                      <a:pt x="7" y="48"/>
                    </a:cubicBezTo>
                    <a:cubicBezTo>
                      <a:pt x="7" y="46"/>
                      <a:pt x="7" y="46"/>
                      <a:pt x="7" y="46"/>
                    </a:cubicBezTo>
                    <a:cubicBezTo>
                      <a:pt x="7" y="46"/>
                      <a:pt x="7" y="46"/>
                      <a:pt x="7" y="46"/>
                    </a:cubicBezTo>
                    <a:cubicBezTo>
                      <a:pt x="7" y="48"/>
                      <a:pt x="7" y="48"/>
                      <a:pt x="7" y="48"/>
                    </a:cubicBezTo>
                    <a:cubicBezTo>
                      <a:pt x="7" y="48"/>
                      <a:pt x="7" y="48"/>
                      <a:pt x="7" y="48"/>
                    </a:cubicBezTo>
                    <a:cubicBezTo>
                      <a:pt x="7" y="48"/>
                      <a:pt x="7" y="48"/>
                      <a:pt x="7" y="48"/>
                    </a:cubicBezTo>
                    <a:cubicBezTo>
                      <a:pt x="7" y="48"/>
                      <a:pt x="7" y="48"/>
                      <a:pt x="7" y="48"/>
                    </a:cubicBezTo>
                    <a:cubicBezTo>
                      <a:pt x="7" y="48"/>
                      <a:pt x="7" y="48"/>
                      <a:pt x="7" y="48"/>
                    </a:cubicBezTo>
                    <a:cubicBezTo>
                      <a:pt x="7" y="48"/>
                      <a:pt x="7" y="48"/>
                      <a:pt x="7" y="48"/>
                    </a:cubicBezTo>
                    <a:cubicBezTo>
                      <a:pt x="7" y="48"/>
                      <a:pt x="7" y="48"/>
                      <a:pt x="7" y="49"/>
                    </a:cubicBezTo>
                    <a:cubicBezTo>
                      <a:pt x="7" y="49"/>
                      <a:pt x="7" y="49"/>
                      <a:pt x="7" y="49"/>
                    </a:cubicBezTo>
                    <a:cubicBezTo>
                      <a:pt x="7" y="49"/>
                      <a:pt x="8" y="49"/>
                      <a:pt x="8" y="50"/>
                    </a:cubicBezTo>
                    <a:cubicBezTo>
                      <a:pt x="8" y="50"/>
                      <a:pt x="8" y="50"/>
                      <a:pt x="8" y="50"/>
                    </a:cubicBezTo>
                    <a:cubicBezTo>
                      <a:pt x="8" y="50"/>
                      <a:pt x="8" y="50"/>
                      <a:pt x="8" y="50"/>
                    </a:cubicBezTo>
                    <a:cubicBezTo>
                      <a:pt x="9" y="50"/>
                      <a:pt x="9" y="50"/>
                      <a:pt x="9" y="50"/>
                    </a:cubicBezTo>
                    <a:cubicBezTo>
                      <a:pt x="9" y="50"/>
                      <a:pt x="9" y="49"/>
                      <a:pt x="9" y="50"/>
                    </a:cubicBezTo>
                    <a:cubicBezTo>
                      <a:pt x="9" y="50"/>
                      <a:pt x="9" y="50"/>
                      <a:pt x="9" y="50"/>
                    </a:cubicBezTo>
                    <a:cubicBezTo>
                      <a:pt x="9" y="50"/>
                      <a:pt x="11" y="49"/>
                      <a:pt x="11" y="49"/>
                    </a:cubicBezTo>
                    <a:cubicBezTo>
                      <a:pt x="11" y="49"/>
                      <a:pt x="11" y="49"/>
                      <a:pt x="11" y="49"/>
                    </a:cubicBezTo>
                    <a:cubicBezTo>
                      <a:pt x="11" y="49"/>
                      <a:pt x="11" y="49"/>
                      <a:pt x="11" y="49"/>
                    </a:cubicBezTo>
                    <a:cubicBezTo>
                      <a:pt x="11" y="49"/>
                      <a:pt x="10" y="49"/>
                      <a:pt x="10" y="49"/>
                    </a:cubicBezTo>
                    <a:cubicBezTo>
                      <a:pt x="10" y="49"/>
                      <a:pt x="10" y="49"/>
                      <a:pt x="10" y="49"/>
                    </a:cubicBezTo>
                    <a:cubicBezTo>
                      <a:pt x="10" y="49"/>
                      <a:pt x="11" y="49"/>
                      <a:pt x="10" y="49"/>
                    </a:cubicBezTo>
                    <a:cubicBezTo>
                      <a:pt x="10" y="49"/>
                      <a:pt x="10" y="49"/>
                      <a:pt x="10" y="49"/>
                    </a:cubicBezTo>
                    <a:cubicBezTo>
                      <a:pt x="10" y="49"/>
                      <a:pt x="10" y="48"/>
                      <a:pt x="10" y="48"/>
                    </a:cubicBezTo>
                    <a:cubicBezTo>
                      <a:pt x="10" y="47"/>
                      <a:pt x="10" y="47"/>
                      <a:pt x="10" y="46"/>
                    </a:cubicBezTo>
                    <a:cubicBezTo>
                      <a:pt x="10" y="46"/>
                      <a:pt x="10" y="46"/>
                      <a:pt x="10" y="46"/>
                    </a:cubicBezTo>
                    <a:cubicBezTo>
                      <a:pt x="10" y="45"/>
                      <a:pt x="10" y="45"/>
                      <a:pt x="10" y="45"/>
                    </a:cubicBezTo>
                    <a:cubicBezTo>
                      <a:pt x="10" y="45"/>
                      <a:pt x="10" y="45"/>
                      <a:pt x="10" y="45"/>
                    </a:cubicBezTo>
                    <a:cubicBezTo>
                      <a:pt x="10" y="44"/>
                      <a:pt x="10" y="44"/>
                      <a:pt x="10" y="44"/>
                    </a:cubicBezTo>
                    <a:cubicBezTo>
                      <a:pt x="10" y="44"/>
                      <a:pt x="10" y="44"/>
                      <a:pt x="10" y="44"/>
                    </a:cubicBezTo>
                    <a:cubicBezTo>
                      <a:pt x="10" y="44"/>
                      <a:pt x="10" y="43"/>
                      <a:pt x="10" y="43"/>
                    </a:cubicBezTo>
                    <a:cubicBezTo>
                      <a:pt x="10" y="43"/>
                      <a:pt x="10" y="42"/>
                      <a:pt x="9" y="42"/>
                    </a:cubicBezTo>
                    <a:cubicBezTo>
                      <a:pt x="9" y="42"/>
                      <a:pt x="9" y="41"/>
                      <a:pt x="9" y="41"/>
                    </a:cubicBezTo>
                    <a:cubicBezTo>
                      <a:pt x="9" y="41"/>
                      <a:pt x="9" y="39"/>
                      <a:pt x="9" y="39"/>
                    </a:cubicBezTo>
                    <a:cubicBezTo>
                      <a:pt x="9" y="39"/>
                      <a:pt x="9" y="39"/>
                      <a:pt x="9" y="38"/>
                    </a:cubicBezTo>
                    <a:cubicBezTo>
                      <a:pt x="9" y="38"/>
                      <a:pt x="9" y="38"/>
                      <a:pt x="9" y="38"/>
                    </a:cubicBezTo>
                    <a:cubicBezTo>
                      <a:pt x="9" y="37"/>
                      <a:pt x="9" y="36"/>
                      <a:pt x="8" y="36"/>
                    </a:cubicBezTo>
                    <a:cubicBezTo>
                      <a:pt x="8" y="36"/>
                      <a:pt x="8" y="35"/>
                      <a:pt x="8" y="35"/>
                    </a:cubicBezTo>
                    <a:cubicBezTo>
                      <a:pt x="8" y="35"/>
                      <a:pt x="8" y="34"/>
                      <a:pt x="8" y="34"/>
                    </a:cubicBezTo>
                    <a:cubicBezTo>
                      <a:pt x="8" y="34"/>
                      <a:pt x="8" y="33"/>
                      <a:pt x="8" y="33"/>
                    </a:cubicBezTo>
                    <a:cubicBezTo>
                      <a:pt x="8" y="33"/>
                      <a:pt x="8" y="32"/>
                      <a:pt x="8" y="32"/>
                    </a:cubicBezTo>
                    <a:cubicBezTo>
                      <a:pt x="8" y="32"/>
                      <a:pt x="8" y="31"/>
                      <a:pt x="8" y="31"/>
                    </a:cubicBezTo>
                    <a:cubicBezTo>
                      <a:pt x="8" y="31"/>
                      <a:pt x="8" y="30"/>
                      <a:pt x="8" y="30"/>
                    </a:cubicBezTo>
                    <a:cubicBezTo>
                      <a:pt x="9" y="29"/>
                      <a:pt x="9" y="29"/>
                      <a:pt x="9" y="29"/>
                    </a:cubicBezTo>
                    <a:cubicBezTo>
                      <a:pt x="9" y="29"/>
                      <a:pt x="9" y="29"/>
                      <a:pt x="9" y="29"/>
                    </a:cubicBezTo>
                    <a:cubicBezTo>
                      <a:pt x="9" y="29"/>
                      <a:pt x="9" y="29"/>
                      <a:pt x="9" y="29"/>
                    </a:cubicBezTo>
                    <a:cubicBezTo>
                      <a:pt x="9" y="29"/>
                      <a:pt x="9" y="29"/>
                      <a:pt x="9" y="29"/>
                    </a:cubicBezTo>
                    <a:cubicBezTo>
                      <a:pt x="9" y="29"/>
                      <a:pt x="9" y="29"/>
                      <a:pt x="9" y="29"/>
                    </a:cubicBezTo>
                    <a:cubicBezTo>
                      <a:pt x="9" y="29"/>
                      <a:pt x="9" y="29"/>
                      <a:pt x="9" y="29"/>
                    </a:cubicBezTo>
                    <a:cubicBezTo>
                      <a:pt x="8" y="30"/>
                      <a:pt x="8" y="30"/>
                      <a:pt x="8" y="30"/>
                    </a:cubicBezTo>
                    <a:cubicBezTo>
                      <a:pt x="8" y="30"/>
                      <a:pt x="8" y="30"/>
                      <a:pt x="8" y="29"/>
                    </a:cubicBezTo>
                    <a:cubicBezTo>
                      <a:pt x="8" y="29"/>
                      <a:pt x="8" y="29"/>
                      <a:pt x="8" y="29"/>
                    </a:cubicBezTo>
                    <a:cubicBezTo>
                      <a:pt x="8" y="29"/>
                      <a:pt x="8" y="29"/>
                      <a:pt x="8" y="28"/>
                    </a:cubicBezTo>
                    <a:cubicBezTo>
                      <a:pt x="8" y="28"/>
                      <a:pt x="8" y="28"/>
                      <a:pt x="8" y="28"/>
                    </a:cubicBezTo>
                    <a:cubicBezTo>
                      <a:pt x="8" y="27"/>
                      <a:pt x="7" y="27"/>
                      <a:pt x="7" y="27"/>
                    </a:cubicBezTo>
                    <a:cubicBezTo>
                      <a:pt x="7" y="27"/>
                      <a:pt x="7" y="26"/>
                      <a:pt x="7" y="26"/>
                    </a:cubicBezTo>
                    <a:cubicBezTo>
                      <a:pt x="7" y="26"/>
                      <a:pt x="7" y="26"/>
                      <a:pt x="7" y="26"/>
                    </a:cubicBezTo>
                    <a:cubicBezTo>
                      <a:pt x="7" y="26"/>
                      <a:pt x="7" y="25"/>
                      <a:pt x="7" y="25"/>
                    </a:cubicBezTo>
                    <a:cubicBezTo>
                      <a:pt x="7" y="25"/>
                      <a:pt x="7" y="24"/>
                      <a:pt x="7" y="24"/>
                    </a:cubicBezTo>
                    <a:cubicBezTo>
                      <a:pt x="7" y="24"/>
                      <a:pt x="7" y="24"/>
                      <a:pt x="7" y="24"/>
                    </a:cubicBezTo>
                    <a:cubicBezTo>
                      <a:pt x="7" y="23"/>
                      <a:pt x="7" y="22"/>
                      <a:pt x="7" y="22"/>
                    </a:cubicBezTo>
                    <a:cubicBezTo>
                      <a:pt x="7" y="22"/>
                      <a:pt x="7" y="22"/>
                      <a:pt x="7" y="22"/>
                    </a:cubicBezTo>
                    <a:cubicBezTo>
                      <a:pt x="7" y="21"/>
                      <a:pt x="7" y="21"/>
                      <a:pt x="7" y="21"/>
                    </a:cubicBezTo>
                    <a:cubicBezTo>
                      <a:pt x="7" y="21"/>
                      <a:pt x="7" y="21"/>
                      <a:pt x="7" y="21"/>
                    </a:cubicBezTo>
                    <a:cubicBezTo>
                      <a:pt x="7" y="20"/>
                      <a:pt x="7" y="20"/>
                      <a:pt x="7" y="20"/>
                    </a:cubicBezTo>
                    <a:cubicBezTo>
                      <a:pt x="7" y="20"/>
                      <a:pt x="7" y="19"/>
                      <a:pt x="7" y="19"/>
                    </a:cubicBezTo>
                    <a:cubicBezTo>
                      <a:pt x="7" y="19"/>
                      <a:pt x="7" y="18"/>
                      <a:pt x="7" y="17"/>
                    </a:cubicBezTo>
                    <a:cubicBezTo>
                      <a:pt x="7" y="17"/>
                      <a:pt x="7" y="17"/>
                      <a:pt x="6" y="16"/>
                    </a:cubicBezTo>
                    <a:cubicBezTo>
                      <a:pt x="6" y="16"/>
                      <a:pt x="6" y="16"/>
                      <a:pt x="6" y="15"/>
                    </a:cubicBezTo>
                    <a:cubicBezTo>
                      <a:pt x="6" y="15"/>
                      <a:pt x="6" y="15"/>
                      <a:pt x="6" y="15"/>
                    </a:cubicBezTo>
                    <a:cubicBezTo>
                      <a:pt x="6" y="15"/>
                      <a:pt x="6" y="14"/>
                      <a:pt x="6" y="14"/>
                    </a:cubicBezTo>
                    <a:cubicBezTo>
                      <a:pt x="6" y="13"/>
                      <a:pt x="6" y="13"/>
                      <a:pt x="6" y="13"/>
                    </a:cubicBezTo>
                    <a:cubicBezTo>
                      <a:pt x="6" y="12"/>
                      <a:pt x="6" y="12"/>
                      <a:pt x="6" y="12"/>
                    </a:cubicBezTo>
                    <a:cubicBezTo>
                      <a:pt x="6" y="12"/>
                      <a:pt x="6" y="11"/>
                      <a:pt x="6" y="11"/>
                    </a:cubicBezTo>
                    <a:cubicBezTo>
                      <a:pt x="6" y="11"/>
                      <a:pt x="5" y="10"/>
                      <a:pt x="5" y="10"/>
                    </a:cubicBezTo>
                    <a:cubicBezTo>
                      <a:pt x="5" y="9"/>
                      <a:pt x="5" y="9"/>
                      <a:pt x="5" y="9"/>
                    </a:cubicBezTo>
                    <a:cubicBezTo>
                      <a:pt x="5" y="8"/>
                      <a:pt x="5" y="7"/>
                      <a:pt x="5" y="7"/>
                    </a:cubicBezTo>
                    <a:cubicBezTo>
                      <a:pt x="5" y="6"/>
                      <a:pt x="5" y="6"/>
                      <a:pt x="5" y="5"/>
                    </a:cubicBezTo>
                    <a:cubicBezTo>
                      <a:pt x="4" y="4"/>
                      <a:pt x="4" y="3"/>
                      <a:pt x="4" y="2"/>
                    </a:cubicBezTo>
                    <a:cubicBezTo>
                      <a:pt x="4" y="2"/>
                      <a:pt x="4" y="2"/>
                      <a:pt x="4" y="1"/>
                    </a:cubicBezTo>
                    <a:cubicBezTo>
                      <a:pt x="4" y="1"/>
                      <a:pt x="4" y="0"/>
                      <a:pt x="4" y="0"/>
                    </a:cubicBezTo>
                    <a:cubicBezTo>
                      <a:pt x="4" y="0"/>
                      <a:pt x="4" y="0"/>
                      <a:pt x="3" y="0"/>
                    </a:cubicBezTo>
                    <a:cubicBezTo>
                      <a:pt x="3" y="0"/>
                      <a:pt x="3" y="0"/>
                      <a:pt x="2" y="0"/>
                    </a:cubicBezTo>
                    <a:cubicBezTo>
                      <a:pt x="2" y="0"/>
                      <a:pt x="2" y="0"/>
                      <a:pt x="2" y="0"/>
                    </a:cubicBezTo>
                    <a:cubicBezTo>
                      <a:pt x="2" y="0"/>
                      <a:pt x="2" y="0"/>
                      <a:pt x="2" y="0"/>
                    </a:cubicBezTo>
                    <a:cubicBezTo>
                      <a:pt x="2" y="1"/>
                      <a:pt x="2" y="3"/>
                      <a:pt x="2" y="4"/>
                    </a:cubicBezTo>
                    <a:cubicBezTo>
                      <a:pt x="2" y="5"/>
                      <a:pt x="2" y="6"/>
                      <a:pt x="2" y="7"/>
                    </a:cubicBezTo>
                    <a:cubicBezTo>
                      <a:pt x="2" y="8"/>
                      <a:pt x="2" y="9"/>
                      <a:pt x="2" y="10"/>
                    </a:cubicBezTo>
                    <a:cubicBezTo>
                      <a:pt x="2" y="11"/>
                      <a:pt x="2" y="12"/>
                      <a:pt x="2" y="13"/>
                    </a:cubicBezTo>
                    <a:cubicBezTo>
                      <a:pt x="2" y="13"/>
                      <a:pt x="2" y="14"/>
                      <a:pt x="2" y="14"/>
                    </a:cubicBezTo>
                    <a:cubicBezTo>
                      <a:pt x="2" y="15"/>
                      <a:pt x="2" y="16"/>
                      <a:pt x="1" y="17"/>
                    </a:cubicBezTo>
                    <a:cubicBezTo>
                      <a:pt x="1" y="17"/>
                      <a:pt x="1" y="17"/>
                      <a:pt x="2" y="17"/>
                    </a:cubicBezTo>
                    <a:cubicBezTo>
                      <a:pt x="2" y="17"/>
                      <a:pt x="2" y="18"/>
                      <a:pt x="2" y="18"/>
                    </a:cubicBezTo>
                    <a:cubicBezTo>
                      <a:pt x="2" y="18"/>
                      <a:pt x="3" y="18"/>
                      <a:pt x="3" y="18"/>
                    </a:cubicBezTo>
                    <a:cubicBezTo>
                      <a:pt x="3" y="18"/>
                      <a:pt x="4" y="18"/>
                      <a:pt x="4" y="19"/>
                    </a:cubicBezTo>
                    <a:cubicBezTo>
                      <a:pt x="4" y="19"/>
                      <a:pt x="4" y="19"/>
                      <a:pt x="4" y="19"/>
                    </a:cubicBezTo>
                    <a:cubicBezTo>
                      <a:pt x="4" y="19"/>
                      <a:pt x="3" y="20"/>
                      <a:pt x="3" y="20"/>
                    </a:cubicBezTo>
                    <a:cubicBezTo>
                      <a:pt x="3" y="21"/>
                      <a:pt x="2" y="25"/>
                      <a:pt x="2" y="25"/>
                    </a:cubicBezTo>
                    <a:cubicBezTo>
                      <a:pt x="0" y="26"/>
                      <a:pt x="0" y="26"/>
                      <a:pt x="0" y="26"/>
                    </a:cubicBezTo>
                    <a:cubicBezTo>
                      <a:pt x="0" y="28"/>
                      <a:pt x="0" y="28"/>
                      <a:pt x="0" y="28"/>
                    </a:cubicBezTo>
                    <a:cubicBezTo>
                      <a:pt x="1" y="27"/>
                      <a:pt x="1" y="27"/>
                      <a:pt x="1" y="27"/>
                    </a:cubicBezTo>
                    <a:cubicBezTo>
                      <a:pt x="2" y="27"/>
                      <a:pt x="2" y="27"/>
                      <a:pt x="2" y="27"/>
                    </a:cubicBezTo>
                    <a:cubicBezTo>
                      <a:pt x="3" y="26"/>
                      <a:pt x="3" y="26"/>
                      <a:pt x="3" y="26"/>
                    </a:cubicBezTo>
                    <a:cubicBezTo>
                      <a:pt x="4" y="26"/>
                      <a:pt x="4" y="26"/>
                      <a:pt x="4" y="26"/>
                    </a:cubicBezTo>
                    <a:cubicBezTo>
                      <a:pt x="4" y="26"/>
                      <a:pt x="4" y="26"/>
                      <a:pt x="4" y="26"/>
                    </a:cubicBezTo>
                    <a:cubicBezTo>
                      <a:pt x="4" y="26"/>
                      <a:pt x="4" y="26"/>
                      <a:pt x="4" y="26"/>
                    </a:cubicBezTo>
                    <a:cubicBezTo>
                      <a:pt x="4" y="26"/>
                      <a:pt x="4" y="26"/>
                      <a:pt x="4" y="26"/>
                    </a:cubicBezTo>
                    <a:cubicBezTo>
                      <a:pt x="3" y="26"/>
                      <a:pt x="3" y="26"/>
                      <a:pt x="3" y="26"/>
                    </a:cubicBezTo>
                    <a:cubicBezTo>
                      <a:pt x="3" y="27"/>
                      <a:pt x="3" y="27"/>
                      <a:pt x="3" y="27"/>
                    </a:cubicBezTo>
                    <a:cubicBezTo>
                      <a:pt x="3" y="27"/>
                      <a:pt x="3" y="27"/>
                      <a:pt x="3" y="27"/>
                    </a:cubicBezTo>
                    <a:cubicBezTo>
                      <a:pt x="3" y="27"/>
                      <a:pt x="3" y="28"/>
                      <a:pt x="3" y="28"/>
                    </a:cubicBezTo>
                    <a:cubicBezTo>
                      <a:pt x="3" y="29"/>
                      <a:pt x="3" y="29"/>
                      <a:pt x="3" y="29"/>
                    </a:cubicBezTo>
                    <a:cubicBezTo>
                      <a:pt x="3" y="29"/>
                      <a:pt x="3" y="29"/>
                      <a:pt x="3" y="29"/>
                    </a:cubicBezTo>
                    <a:cubicBezTo>
                      <a:pt x="2" y="29"/>
                      <a:pt x="2" y="29"/>
                      <a:pt x="2" y="29"/>
                    </a:cubicBezTo>
                    <a:cubicBezTo>
                      <a:pt x="2" y="29"/>
                      <a:pt x="2" y="29"/>
                      <a:pt x="2" y="29"/>
                    </a:cubicBezTo>
                    <a:cubicBezTo>
                      <a:pt x="2" y="30"/>
                      <a:pt x="2" y="30"/>
                      <a:pt x="2" y="30"/>
                    </a:cubicBezTo>
                    <a:cubicBezTo>
                      <a:pt x="2" y="30"/>
                      <a:pt x="2" y="30"/>
                      <a:pt x="2" y="30"/>
                    </a:cubicBezTo>
                    <a:cubicBezTo>
                      <a:pt x="2" y="30"/>
                      <a:pt x="2" y="30"/>
                      <a:pt x="2" y="30"/>
                    </a:cubicBezTo>
                    <a:cubicBezTo>
                      <a:pt x="2" y="30"/>
                      <a:pt x="2" y="30"/>
                      <a:pt x="2" y="30"/>
                    </a:cubicBezTo>
                    <a:cubicBezTo>
                      <a:pt x="2" y="30"/>
                      <a:pt x="3" y="30"/>
                      <a:pt x="3" y="30"/>
                    </a:cubicBezTo>
                    <a:cubicBezTo>
                      <a:pt x="3" y="30"/>
                      <a:pt x="3" y="30"/>
                      <a:pt x="4" y="30"/>
                    </a:cubicBezTo>
                    <a:cubicBezTo>
                      <a:pt x="4" y="30"/>
                      <a:pt x="4" y="30"/>
                      <a:pt x="4" y="30"/>
                    </a:cubicBezTo>
                    <a:cubicBezTo>
                      <a:pt x="3" y="30"/>
                      <a:pt x="3" y="30"/>
                      <a:pt x="3" y="30"/>
                    </a:cubicBezTo>
                    <a:cubicBezTo>
                      <a:pt x="2" y="30"/>
                      <a:pt x="2" y="30"/>
                      <a:pt x="2" y="30"/>
                    </a:cubicBezTo>
                    <a:cubicBezTo>
                      <a:pt x="2" y="30"/>
                      <a:pt x="2" y="30"/>
                      <a:pt x="2" y="30"/>
                    </a:cubicBezTo>
                    <a:cubicBezTo>
                      <a:pt x="2" y="31"/>
                      <a:pt x="2" y="31"/>
                      <a:pt x="2" y="31"/>
                    </a:cubicBezTo>
                    <a:cubicBezTo>
                      <a:pt x="2" y="31"/>
                      <a:pt x="2" y="31"/>
                      <a:pt x="2" y="31"/>
                    </a:cubicBezTo>
                    <a:cubicBezTo>
                      <a:pt x="2" y="31"/>
                      <a:pt x="2" y="31"/>
                      <a:pt x="2" y="31"/>
                    </a:cubicBezTo>
                    <a:cubicBezTo>
                      <a:pt x="2" y="31"/>
                      <a:pt x="3" y="31"/>
                      <a:pt x="3" y="31"/>
                    </a:cubicBezTo>
                    <a:cubicBezTo>
                      <a:pt x="3" y="31"/>
                      <a:pt x="3" y="31"/>
                      <a:pt x="3" y="31"/>
                    </a:cubicBezTo>
                    <a:cubicBezTo>
                      <a:pt x="4" y="31"/>
                      <a:pt x="4" y="31"/>
                      <a:pt x="4" y="31"/>
                    </a:cubicBezTo>
                    <a:cubicBezTo>
                      <a:pt x="4" y="31"/>
                      <a:pt x="4" y="31"/>
                      <a:pt x="4" y="31"/>
                    </a:cubicBezTo>
                    <a:cubicBezTo>
                      <a:pt x="4" y="31"/>
                      <a:pt x="5" y="31"/>
                      <a:pt x="5" y="31"/>
                    </a:cubicBezTo>
                    <a:cubicBezTo>
                      <a:pt x="5" y="31"/>
                      <a:pt x="5" y="31"/>
                      <a:pt x="5" y="31"/>
                    </a:cubicBezTo>
                    <a:cubicBezTo>
                      <a:pt x="5" y="31"/>
                      <a:pt x="5" y="31"/>
                      <a:pt x="5" y="31"/>
                    </a:cubicBezTo>
                    <a:cubicBezTo>
                      <a:pt x="5" y="31"/>
                      <a:pt x="5" y="31"/>
                      <a:pt x="5" y="31"/>
                    </a:cubicBezTo>
                    <a:cubicBezTo>
                      <a:pt x="5" y="31"/>
                      <a:pt x="5" y="31"/>
                      <a:pt x="5" y="31"/>
                    </a:cubicBezTo>
                    <a:cubicBezTo>
                      <a:pt x="5" y="31"/>
                      <a:pt x="6" y="31"/>
                      <a:pt x="6" y="31"/>
                    </a:cubicBezTo>
                    <a:cubicBezTo>
                      <a:pt x="6" y="31"/>
                      <a:pt x="6" y="31"/>
                      <a:pt x="6" y="31"/>
                    </a:cubicBezTo>
                    <a:cubicBezTo>
                      <a:pt x="6" y="31"/>
                      <a:pt x="6" y="31"/>
                      <a:pt x="6" y="31"/>
                    </a:cubicBezTo>
                    <a:cubicBezTo>
                      <a:pt x="6" y="31"/>
                      <a:pt x="6" y="31"/>
                      <a:pt x="6" y="31"/>
                    </a:cubicBezTo>
                    <a:cubicBezTo>
                      <a:pt x="6" y="31"/>
                      <a:pt x="6" y="31"/>
                      <a:pt x="6" y="31"/>
                    </a:cubicBezTo>
                    <a:cubicBezTo>
                      <a:pt x="6" y="31"/>
                      <a:pt x="6" y="31"/>
                      <a:pt x="6" y="31"/>
                    </a:cubicBezTo>
                    <a:cubicBezTo>
                      <a:pt x="6" y="31"/>
                      <a:pt x="6" y="31"/>
                      <a:pt x="6" y="31"/>
                    </a:cubicBezTo>
                    <a:cubicBezTo>
                      <a:pt x="6" y="31"/>
                      <a:pt x="6" y="31"/>
                      <a:pt x="6" y="31"/>
                    </a:cubicBezTo>
                    <a:cubicBezTo>
                      <a:pt x="6" y="31"/>
                      <a:pt x="6" y="31"/>
                      <a:pt x="6" y="31"/>
                    </a:cubicBezTo>
                    <a:cubicBezTo>
                      <a:pt x="6" y="30"/>
                      <a:pt x="6" y="30"/>
                      <a:pt x="6" y="30"/>
                    </a:cubicBezTo>
                    <a:cubicBezTo>
                      <a:pt x="6" y="30"/>
                      <a:pt x="6" y="31"/>
                      <a:pt x="6" y="31"/>
                    </a:cubicBezTo>
                    <a:cubicBezTo>
                      <a:pt x="6" y="31"/>
                      <a:pt x="6" y="31"/>
                      <a:pt x="6" y="31"/>
                    </a:cubicBezTo>
                    <a:cubicBezTo>
                      <a:pt x="6" y="31"/>
                      <a:pt x="6" y="31"/>
                      <a:pt x="6" y="31"/>
                    </a:cubicBezTo>
                    <a:cubicBezTo>
                      <a:pt x="6" y="31"/>
                      <a:pt x="6" y="31"/>
                      <a:pt x="6" y="31"/>
                    </a:cubicBezTo>
                    <a:cubicBezTo>
                      <a:pt x="6" y="31"/>
                      <a:pt x="6" y="31"/>
                      <a:pt x="5" y="31"/>
                    </a:cubicBezTo>
                    <a:cubicBezTo>
                      <a:pt x="5" y="31"/>
                      <a:pt x="5" y="31"/>
                      <a:pt x="5" y="31"/>
                    </a:cubicBezTo>
                    <a:cubicBezTo>
                      <a:pt x="5" y="31"/>
                      <a:pt x="5" y="31"/>
                      <a:pt x="5" y="31"/>
                    </a:cubicBezTo>
                    <a:cubicBezTo>
                      <a:pt x="5" y="31"/>
                      <a:pt x="4" y="31"/>
                      <a:pt x="4" y="31"/>
                    </a:cubicBezTo>
                    <a:cubicBezTo>
                      <a:pt x="4" y="31"/>
                      <a:pt x="5" y="31"/>
                      <a:pt x="5" y="31"/>
                    </a:cubicBezTo>
                    <a:cubicBezTo>
                      <a:pt x="5" y="32"/>
                      <a:pt x="5" y="32"/>
                      <a:pt x="5" y="32"/>
                    </a:cubicBezTo>
                    <a:cubicBezTo>
                      <a:pt x="5" y="32"/>
                      <a:pt x="5" y="32"/>
                      <a:pt x="5" y="32"/>
                    </a:cubicBezTo>
                    <a:cubicBezTo>
                      <a:pt x="5" y="32"/>
                      <a:pt x="5" y="32"/>
                      <a:pt x="6" y="32"/>
                    </a:cubicBezTo>
                    <a:cubicBezTo>
                      <a:pt x="6" y="32"/>
                      <a:pt x="6" y="32"/>
                      <a:pt x="6" y="32"/>
                    </a:cubicBezTo>
                    <a:cubicBezTo>
                      <a:pt x="6" y="31"/>
                      <a:pt x="6" y="31"/>
                      <a:pt x="6" y="31"/>
                    </a:cubicBezTo>
                    <a:cubicBezTo>
                      <a:pt x="6" y="31"/>
                      <a:pt x="6" y="31"/>
                      <a:pt x="6" y="31"/>
                    </a:cubicBezTo>
                    <a:cubicBezTo>
                      <a:pt x="6" y="31"/>
                      <a:pt x="6" y="31"/>
                      <a:pt x="6" y="31"/>
                    </a:cubicBezTo>
                    <a:cubicBezTo>
                      <a:pt x="6" y="31"/>
                      <a:pt x="6" y="31"/>
                      <a:pt x="6" y="31"/>
                    </a:cubicBezTo>
                    <a:cubicBezTo>
                      <a:pt x="6" y="31"/>
                      <a:pt x="6" y="31"/>
                      <a:pt x="6" y="31"/>
                    </a:cubicBezTo>
                    <a:cubicBezTo>
                      <a:pt x="6" y="31"/>
                      <a:pt x="6" y="31"/>
                      <a:pt x="6" y="31"/>
                    </a:cubicBezTo>
                    <a:cubicBezTo>
                      <a:pt x="6" y="31"/>
                      <a:pt x="7" y="31"/>
                      <a:pt x="7" y="31"/>
                    </a:cubicBezTo>
                    <a:cubicBezTo>
                      <a:pt x="7" y="31"/>
                      <a:pt x="6" y="31"/>
                      <a:pt x="6" y="32"/>
                    </a:cubicBezTo>
                    <a:cubicBezTo>
                      <a:pt x="6" y="32"/>
                      <a:pt x="6" y="32"/>
                      <a:pt x="7" y="32"/>
                    </a:cubicBezTo>
                    <a:cubicBezTo>
                      <a:pt x="6" y="32"/>
                      <a:pt x="6" y="32"/>
                      <a:pt x="6" y="32"/>
                    </a:cubicBezTo>
                    <a:cubicBezTo>
                      <a:pt x="6" y="32"/>
                      <a:pt x="6" y="32"/>
                      <a:pt x="6" y="32"/>
                    </a:cubicBezTo>
                    <a:cubicBezTo>
                      <a:pt x="6" y="32"/>
                      <a:pt x="6" y="32"/>
                      <a:pt x="6" y="32"/>
                    </a:cubicBezTo>
                    <a:cubicBezTo>
                      <a:pt x="6" y="32"/>
                      <a:pt x="6" y="32"/>
                      <a:pt x="6" y="32"/>
                    </a:cubicBezTo>
                    <a:cubicBezTo>
                      <a:pt x="6" y="32"/>
                      <a:pt x="6" y="32"/>
                      <a:pt x="6" y="32"/>
                    </a:cubicBezTo>
                    <a:cubicBezTo>
                      <a:pt x="6" y="32"/>
                      <a:pt x="6" y="32"/>
                      <a:pt x="6" y="32"/>
                    </a:cubicBezTo>
                    <a:cubicBezTo>
                      <a:pt x="6" y="32"/>
                      <a:pt x="6" y="32"/>
                      <a:pt x="6" y="32"/>
                    </a:cubicBezTo>
                    <a:cubicBezTo>
                      <a:pt x="6" y="32"/>
                      <a:pt x="6" y="32"/>
                      <a:pt x="6" y="32"/>
                    </a:cubicBezTo>
                    <a:cubicBezTo>
                      <a:pt x="5" y="32"/>
                      <a:pt x="5" y="32"/>
                      <a:pt x="5" y="32"/>
                    </a:cubicBezTo>
                    <a:cubicBezTo>
                      <a:pt x="5" y="32"/>
                      <a:pt x="5" y="32"/>
                      <a:pt x="5" y="32"/>
                    </a:cubicBezTo>
                    <a:cubicBezTo>
                      <a:pt x="5" y="32"/>
                      <a:pt x="5" y="32"/>
                      <a:pt x="5" y="32"/>
                    </a:cubicBezTo>
                    <a:cubicBezTo>
                      <a:pt x="5" y="32"/>
                      <a:pt x="5" y="32"/>
                      <a:pt x="5" y="32"/>
                    </a:cubicBezTo>
                    <a:cubicBezTo>
                      <a:pt x="5" y="32"/>
                      <a:pt x="5" y="32"/>
                      <a:pt x="5" y="32"/>
                    </a:cubicBezTo>
                    <a:cubicBezTo>
                      <a:pt x="5" y="32"/>
                      <a:pt x="5" y="32"/>
                      <a:pt x="5" y="32"/>
                    </a:cubicBezTo>
                    <a:cubicBezTo>
                      <a:pt x="5" y="32"/>
                      <a:pt x="5" y="32"/>
                      <a:pt x="5" y="32"/>
                    </a:cubicBezTo>
                    <a:cubicBezTo>
                      <a:pt x="5" y="32"/>
                      <a:pt x="5" y="32"/>
                      <a:pt x="5" y="32"/>
                    </a:cubicBezTo>
                    <a:cubicBezTo>
                      <a:pt x="5" y="32"/>
                      <a:pt x="5" y="32"/>
                      <a:pt x="5" y="32"/>
                    </a:cubicBezTo>
                    <a:cubicBezTo>
                      <a:pt x="5" y="32"/>
                      <a:pt x="4" y="32"/>
                      <a:pt x="4" y="32"/>
                    </a:cubicBezTo>
                    <a:cubicBezTo>
                      <a:pt x="4" y="32"/>
                      <a:pt x="4" y="32"/>
                      <a:pt x="5" y="32"/>
                    </a:cubicBezTo>
                    <a:cubicBezTo>
                      <a:pt x="5" y="32"/>
                      <a:pt x="5" y="32"/>
                      <a:pt x="5" y="32"/>
                    </a:cubicBezTo>
                    <a:cubicBezTo>
                      <a:pt x="4" y="32"/>
                      <a:pt x="4" y="32"/>
                      <a:pt x="4" y="32"/>
                    </a:cubicBezTo>
                    <a:cubicBezTo>
                      <a:pt x="4" y="32"/>
                      <a:pt x="4" y="32"/>
                      <a:pt x="4" y="32"/>
                    </a:cubicBezTo>
                    <a:cubicBezTo>
                      <a:pt x="4" y="32"/>
                      <a:pt x="4" y="32"/>
                      <a:pt x="4" y="32"/>
                    </a:cubicBezTo>
                    <a:cubicBezTo>
                      <a:pt x="4" y="32"/>
                      <a:pt x="4" y="32"/>
                      <a:pt x="4" y="32"/>
                    </a:cubicBezTo>
                    <a:cubicBezTo>
                      <a:pt x="4" y="32"/>
                      <a:pt x="4" y="32"/>
                      <a:pt x="4" y="32"/>
                    </a:cubicBezTo>
                    <a:cubicBezTo>
                      <a:pt x="4" y="32"/>
                      <a:pt x="4" y="32"/>
                      <a:pt x="4" y="32"/>
                    </a:cubicBezTo>
                    <a:cubicBezTo>
                      <a:pt x="4" y="32"/>
                      <a:pt x="4" y="32"/>
                      <a:pt x="4" y="32"/>
                    </a:cubicBezTo>
                    <a:cubicBezTo>
                      <a:pt x="4" y="32"/>
                      <a:pt x="4" y="32"/>
                      <a:pt x="4" y="32"/>
                    </a:cubicBezTo>
                    <a:cubicBezTo>
                      <a:pt x="4" y="32"/>
                      <a:pt x="4" y="32"/>
                      <a:pt x="4" y="32"/>
                    </a:cubicBezTo>
                    <a:cubicBezTo>
                      <a:pt x="4" y="32"/>
                      <a:pt x="4" y="32"/>
                      <a:pt x="4" y="32"/>
                    </a:cubicBezTo>
                    <a:cubicBezTo>
                      <a:pt x="4" y="32"/>
                      <a:pt x="4" y="32"/>
                      <a:pt x="4" y="32"/>
                    </a:cubicBezTo>
                    <a:cubicBezTo>
                      <a:pt x="4" y="31"/>
                      <a:pt x="4" y="31"/>
                      <a:pt x="4" y="31"/>
                    </a:cubicBezTo>
                    <a:cubicBezTo>
                      <a:pt x="4" y="31"/>
                      <a:pt x="4" y="31"/>
                      <a:pt x="4" y="31"/>
                    </a:cubicBezTo>
                    <a:cubicBezTo>
                      <a:pt x="4" y="31"/>
                      <a:pt x="4" y="31"/>
                      <a:pt x="4" y="31"/>
                    </a:cubicBezTo>
                    <a:cubicBezTo>
                      <a:pt x="4" y="32"/>
                      <a:pt x="4" y="32"/>
                      <a:pt x="4" y="32"/>
                    </a:cubicBezTo>
                    <a:cubicBezTo>
                      <a:pt x="4" y="31"/>
                      <a:pt x="4" y="31"/>
                      <a:pt x="4" y="31"/>
                    </a:cubicBezTo>
                    <a:cubicBezTo>
                      <a:pt x="4" y="31"/>
                      <a:pt x="4" y="31"/>
                      <a:pt x="4" y="32"/>
                    </a:cubicBezTo>
                    <a:cubicBezTo>
                      <a:pt x="4" y="32"/>
                      <a:pt x="4" y="32"/>
                      <a:pt x="4" y="32"/>
                    </a:cubicBezTo>
                    <a:cubicBezTo>
                      <a:pt x="4" y="31"/>
                      <a:pt x="4" y="31"/>
                      <a:pt x="4" y="31"/>
                    </a:cubicBezTo>
                    <a:cubicBezTo>
                      <a:pt x="4" y="31"/>
                      <a:pt x="3" y="31"/>
                      <a:pt x="3" y="32"/>
                    </a:cubicBezTo>
                    <a:cubicBezTo>
                      <a:pt x="3" y="32"/>
                      <a:pt x="3" y="32"/>
                      <a:pt x="3" y="32"/>
                    </a:cubicBezTo>
                    <a:cubicBezTo>
                      <a:pt x="3" y="32"/>
                      <a:pt x="3" y="32"/>
                      <a:pt x="3" y="32"/>
                    </a:cubicBezTo>
                    <a:cubicBezTo>
                      <a:pt x="3" y="32"/>
                      <a:pt x="3" y="32"/>
                      <a:pt x="3" y="32"/>
                    </a:cubicBezTo>
                    <a:cubicBezTo>
                      <a:pt x="3" y="32"/>
                      <a:pt x="3" y="32"/>
                      <a:pt x="3" y="32"/>
                    </a:cubicBezTo>
                    <a:cubicBezTo>
                      <a:pt x="3" y="32"/>
                      <a:pt x="3" y="32"/>
                      <a:pt x="3" y="32"/>
                    </a:cubicBezTo>
                    <a:cubicBezTo>
                      <a:pt x="3" y="32"/>
                      <a:pt x="3" y="32"/>
                      <a:pt x="3" y="32"/>
                    </a:cubicBezTo>
                    <a:cubicBezTo>
                      <a:pt x="3" y="32"/>
                      <a:pt x="3" y="32"/>
                      <a:pt x="3" y="32"/>
                    </a:cubicBezTo>
                    <a:cubicBezTo>
                      <a:pt x="3" y="32"/>
                      <a:pt x="3" y="32"/>
                      <a:pt x="3" y="32"/>
                    </a:cubicBezTo>
                    <a:cubicBezTo>
                      <a:pt x="3" y="32"/>
                      <a:pt x="3" y="32"/>
                      <a:pt x="3" y="32"/>
                    </a:cubicBezTo>
                    <a:cubicBezTo>
                      <a:pt x="3" y="32"/>
                      <a:pt x="3" y="32"/>
                      <a:pt x="3" y="32"/>
                    </a:cubicBezTo>
                    <a:cubicBezTo>
                      <a:pt x="3" y="32"/>
                      <a:pt x="3" y="32"/>
                      <a:pt x="3" y="32"/>
                    </a:cubicBezTo>
                    <a:cubicBezTo>
                      <a:pt x="3" y="32"/>
                      <a:pt x="3" y="32"/>
                      <a:pt x="3" y="32"/>
                    </a:cubicBezTo>
                    <a:cubicBezTo>
                      <a:pt x="3" y="32"/>
                      <a:pt x="3" y="32"/>
                      <a:pt x="3" y="32"/>
                    </a:cubicBezTo>
                    <a:cubicBezTo>
                      <a:pt x="3" y="32"/>
                      <a:pt x="3" y="32"/>
                      <a:pt x="3" y="32"/>
                    </a:cubicBezTo>
                    <a:cubicBezTo>
                      <a:pt x="3" y="32"/>
                      <a:pt x="3" y="32"/>
                      <a:pt x="3" y="32"/>
                    </a:cubicBezTo>
                    <a:cubicBezTo>
                      <a:pt x="3" y="33"/>
                      <a:pt x="3" y="33"/>
                      <a:pt x="2" y="33"/>
                    </a:cubicBezTo>
                    <a:cubicBezTo>
                      <a:pt x="2" y="33"/>
                      <a:pt x="2" y="33"/>
                      <a:pt x="2" y="33"/>
                    </a:cubicBezTo>
                    <a:cubicBezTo>
                      <a:pt x="2" y="33"/>
                      <a:pt x="2" y="33"/>
                      <a:pt x="2" y="33"/>
                    </a:cubicBezTo>
                    <a:cubicBezTo>
                      <a:pt x="2" y="33"/>
                      <a:pt x="2" y="33"/>
                      <a:pt x="2" y="33"/>
                    </a:cubicBezTo>
                    <a:cubicBezTo>
                      <a:pt x="2" y="33"/>
                      <a:pt x="2" y="33"/>
                      <a:pt x="2" y="33"/>
                    </a:cubicBezTo>
                    <a:cubicBezTo>
                      <a:pt x="2" y="33"/>
                      <a:pt x="2" y="33"/>
                      <a:pt x="2" y="33"/>
                    </a:cubicBezTo>
                    <a:cubicBezTo>
                      <a:pt x="2" y="33"/>
                      <a:pt x="2" y="33"/>
                      <a:pt x="2" y="33"/>
                    </a:cubicBezTo>
                    <a:cubicBezTo>
                      <a:pt x="2" y="33"/>
                      <a:pt x="2" y="33"/>
                      <a:pt x="3" y="33"/>
                    </a:cubicBezTo>
                    <a:cubicBezTo>
                      <a:pt x="3" y="33"/>
                      <a:pt x="3" y="33"/>
                      <a:pt x="3" y="33"/>
                    </a:cubicBezTo>
                    <a:cubicBezTo>
                      <a:pt x="3" y="33"/>
                      <a:pt x="3" y="33"/>
                      <a:pt x="3" y="33"/>
                    </a:cubicBezTo>
                    <a:cubicBezTo>
                      <a:pt x="3" y="33"/>
                      <a:pt x="3" y="33"/>
                      <a:pt x="3" y="33"/>
                    </a:cubicBezTo>
                    <a:cubicBezTo>
                      <a:pt x="3" y="34"/>
                      <a:pt x="3" y="33"/>
                      <a:pt x="3" y="33"/>
                    </a:cubicBezTo>
                    <a:cubicBezTo>
                      <a:pt x="3" y="33"/>
                      <a:pt x="3" y="33"/>
                      <a:pt x="3" y="33"/>
                    </a:cubicBezTo>
                    <a:cubicBezTo>
                      <a:pt x="3" y="33"/>
                      <a:pt x="3" y="33"/>
                      <a:pt x="3" y="33"/>
                    </a:cubicBezTo>
                    <a:cubicBezTo>
                      <a:pt x="3" y="33"/>
                      <a:pt x="3" y="33"/>
                      <a:pt x="3" y="33"/>
                    </a:cubicBezTo>
                    <a:cubicBezTo>
                      <a:pt x="3" y="33"/>
                      <a:pt x="3" y="33"/>
                      <a:pt x="4" y="33"/>
                    </a:cubicBezTo>
                    <a:cubicBezTo>
                      <a:pt x="4" y="33"/>
                      <a:pt x="4" y="33"/>
                      <a:pt x="4" y="33"/>
                    </a:cubicBezTo>
                    <a:cubicBezTo>
                      <a:pt x="4" y="33"/>
                      <a:pt x="4" y="33"/>
                      <a:pt x="4" y="33"/>
                    </a:cubicBezTo>
                    <a:cubicBezTo>
                      <a:pt x="4" y="33"/>
                      <a:pt x="4" y="33"/>
                      <a:pt x="4" y="33"/>
                    </a:cubicBezTo>
                    <a:cubicBezTo>
                      <a:pt x="4" y="33"/>
                      <a:pt x="4" y="33"/>
                      <a:pt x="4" y="33"/>
                    </a:cubicBezTo>
                    <a:cubicBezTo>
                      <a:pt x="4" y="33"/>
                      <a:pt x="4" y="33"/>
                      <a:pt x="4" y="33"/>
                    </a:cubicBezTo>
                    <a:cubicBezTo>
                      <a:pt x="4" y="33"/>
                      <a:pt x="4" y="33"/>
                      <a:pt x="4" y="33"/>
                    </a:cubicBezTo>
                    <a:cubicBezTo>
                      <a:pt x="4" y="33"/>
                      <a:pt x="4" y="33"/>
                      <a:pt x="4" y="33"/>
                    </a:cubicBezTo>
                    <a:cubicBezTo>
                      <a:pt x="4" y="33"/>
                      <a:pt x="4" y="33"/>
                      <a:pt x="4" y="33"/>
                    </a:cubicBezTo>
                    <a:cubicBezTo>
                      <a:pt x="4" y="33"/>
                      <a:pt x="4" y="33"/>
                      <a:pt x="4" y="33"/>
                    </a:cubicBezTo>
                    <a:cubicBezTo>
                      <a:pt x="4" y="33"/>
                      <a:pt x="4" y="33"/>
                      <a:pt x="4" y="33"/>
                    </a:cubicBezTo>
                    <a:cubicBezTo>
                      <a:pt x="4" y="33"/>
                      <a:pt x="4" y="33"/>
                      <a:pt x="4" y="33"/>
                    </a:cubicBezTo>
                    <a:cubicBezTo>
                      <a:pt x="4" y="33"/>
                      <a:pt x="4" y="33"/>
                      <a:pt x="4" y="33"/>
                    </a:cubicBezTo>
                    <a:cubicBezTo>
                      <a:pt x="4" y="33"/>
                      <a:pt x="4" y="33"/>
                      <a:pt x="4" y="33"/>
                    </a:cubicBezTo>
                    <a:cubicBezTo>
                      <a:pt x="4" y="33"/>
                      <a:pt x="4" y="33"/>
                      <a:pt x="4" y="33"/>
                    </a:cubicBezTo>
                    <a:cubicBezTo>
                      <a:pt x="4" y="33"/>
                      <a:pt x="4" y="33"/>
                      <a:pt x="4" y="33"/>
                    </a:cubicBezTo>
                    <a:cubicBezTo>
                      <a:pt x="4" y="33"/>
                      <a:pt x="4" y="33"/>
                      <a:pt x="4" y="33"/>
                    </a:cubicBezTo>
                    <a:cubicBezTo>
                      <a:pt x="4" y="33"/>
                      <a:pt x="4" y="33"/>
                      <a:pt x="4" y="33"/>
                    </a:cubicBezTo>
                    <a:cubicBezTo>
                      <a:pt x="4" y="33"/>
                      <a:pt x="4" y="33"/>
                      <a:pt x="4" y="33"/>
                    </a:cubicBezTo>
                    <a:cubicBezTo>
                      <a:pt x="4" y="33"/>
                      <a:pt x="4" y="33"/>
                      <a:pt x="4" y="33"/>
                    </a:cubicBezTo>
                    <a:cubicBezTo>
                      <a:pt x="4" y="33"/>
                      <a:pt x="4" y="33"/>
                      <a:pt x="4" y="33"/>
                    </a:cubicBezTo>
                    <a:cubicBezTo>
                      <a:pt x="4" y="33"/>
                      <a:pt x="4" y="33"/>
                      <a:pt x="4" y="33"/>
                    </a:cubicBezTo>
                    <a:cubicBezTo>
                      <a:pt x="4" y="33"/>
                      <a:pt x="4" y="33"/>
                      <a:pt x="4" y="33"/>
                    </a:cubicBezTo>
                    <a:cubicBezTo>
                      <a:pt x="4" y="33"/>
                      <a:pt x="4" y="33"/>
                      <a:pt x="4" y="33"/>
                    </a:cubicBezTo>
                    <a:cubicBezTo>
                      <a:pt x="4" y="33"/>
                      <a:pt x="5" y="33"/>
                      <a:pt x="5" y="33"/>
                    </a:cubicBezTo>
                    <a:cubicBezTo>
                      <a:pt x="5" y="33"/>
                      <a:pt x="5" y="33"/>
                      <a:pt x="5" y="33"/>
                    </a:cubicBezTo>
                    <a:cubicBezTo>
                      <a:pt x="5" y="33"/>
                      <a:pt x="5" y="33"/>
                      <a:pt x="5" y="33"/>
                    </a:cubicBezTo>
                    <a:cubicBezTo>
                      <a:pt x="5" y="33"/>
                      <a:pt x="5" y="33"/>
                      <a:pt x="5" y="33"/>
                    </a:cubicBezTo>
                    <a:cubicBezTo>
                      <a:pt x="5" y="33"/>
                      <a:pt x="5" y="33"/>
                      <a:pt x="5" y="33"/>
                    </a:cubicBezTo>
                    <a:cubicBezTo>
                      <a:pt x="5" y="33"/>
                      <a:pt x="5" y="33"/>
                      <a:pt x="5" y="33"/>
                    </a:cubicBezTo>
                    <a:cubicBezTo>
                      <a:pt x="5" y="33"/>
                      <a:pt x="5" y="33"/>
                      <a:pt x="5" y="33"/>
                    </a:cubicBezTo>
                    <a:cubicBezTo>
                      <a:pt x="5" y="33"/>
                      <a:pt x="5" y="33"/>
                      <a:pt x="5" y="33"/>
                    </a:cubicBezTo>
                    <a:cubicBezTo>
                      <a:pt x="5" y="33"/>
                      <a:pt x="5" y="33"/>
                      <a:pt x="5" y="33"/>
                    </a:cubicBezTo>
                    <a:cubicBezTo>
                      <a:pt x="5" y="33"/>
                      <a:pt x="5" y="33"/>
                      <a:pt x="5" y="33"/>
                    </a:cubicBezTo>
                    <a:cubicBezTo>
                      <a:pt x="5" y="33"/>
                      <a:pt x="5" y="33"/>
                      <a:pt x="5" y="33"/>
                    </a:cubicBezTo>
                    <a:cubicBezTo>
                      <a:pt x="5" y="33"/>
                      <a:pt x="5" y="33"/>
                      <a:pt x="5" y="33"/>
                    </a:cubicBezTo>
                    <a:cubicBezTo>
                      <a:pt x="5" y="33"/>
                      <a:pt x="5" y="33"/>
                      <a:pt x="5" y="33"/>
                    </a:cubicBezTo>
                    <a:cubicBezTo>
                      <a:pt x="5" y="33"/>
                      <a:pt x="5" y="33"/>
                      <a:pt x="5" y="33"/>
                    </a:cubicBezTo>
                    <a:cubicBezTo>
                      <a:pt x="5" y="33"/>
                      <a:pt x="5" y="33"/>
                      <a:pt x="5" y="33"/>
                    </a:cubicBezTo>
                    <a:cubicBezTo>
                      <a:pt x="5" y="33"/>
                      <a:pt x="5" y="32"/>
                      <a:pt x="6" y="32"/>
                    </a:cubicBezTo>
                    <a:cubicBezTo>
                      <a:pt x="6" y="32"/>
                      <a:pt x="6" y="32"/>
                      <a:pt x="6" y="32"/>
                    </a:cubicBezTo>
                    <a:cubicBezTo>
                      <a:pt x="6" y="33"/>
                      <a:pt x="6" y="33"/>
                      <a:pt x="6" y="33"/>
                    </a:cubicBezTo>
                    <a:cubicBezTo>
                      <a:pt x="6" y="33"/>
                      <a:pt x="6" y="33"/>
                      <a:pt x="6" y="33"/>
                    </a:cubicBezTo>
                    <a:cubicBezTo>
                      <a:pt x="6" y="33"/>
                      <a:pt x="6" y="33"/>
                      <a:pt x="6" y="33"/>
                    </a:cubicBezTo>
                    <a:cubicBezTo>
                      <a:pt x="6" y="33"/>
                      <a:pt x="6" y="33"/>
                      <a:pt x="6" y="33"/>
                    </a:cubicBezTo>
                    <a:cubicBezTo>
                      <a:pt x="6" y="33"/>
                      <a:pt x="6" y="33"/>
                      <a:pt x="6" y="33"/>
                    </a:cubicBezTo>
                    <a:cubicBezTo>
                      <a:pt x="6" y="32"/>
                      <a:pt x="6" y="32"/>
                      <a:pt x="6" y="32"/>
                    </a:cubicBezTo>
                    <a:cubicBezTo>
                      <a:pt x="6" y="32"/>
                      <a:pt x="6" y="32"/>
                      <a:pt x="6" y="32"/>
                    </a:cubicBezTo>
                    <a:cubicBezTo>
                      <a:pt x="6" y="32"/>
                      <a:pt x="6" y="32"/>
                      <a:pt x="6" y="32"/>
                    </a:cubicBezTo>
                    <a:cubicBezTo>
                      <a:pt x="6" y="32"/>
                      <a:pt x="6" y="32"/>
                      <a:pt x="6" y="32"/>
                    </a:cubicBezTo>
                    <a:cubicBezTo>
                      <a:pt x="6" y="32"/>
                      <a:pt x="6" y="32"/>
                      <a:pt x="6" y="32"/>
                    </a:cubicBezTo>
                    <a:cubicBezTo>
                      <a:pt x="6" y="32"/>
                      <a:pt x="6" y="32"/>
                      <a:pt x="6" y="32"/>
                    </a:cubicBezTo>
                    <a:cubicBezTo>
                      <a:pt x="6" y="32"/>
                      <a:pt x="6" y="32"/>
                      <a:pt x="6" y="32"/>
                    </a:cubicBezTo>
                    <a:cubicBezTo>
                      <a:pt x="6" y="32"/>
                      <a:pt x="6" y="32"/>
                      <a:pt x="6" y="32"/>
                    </a:cubicBezTo>
                    <a:cubicBezTo>
                      <a:pt x="6" y="32"/>
                      <a:pt x="6" y="32"/>
                      <a:pt x="6" y="32"/>
                    </a:cubicBezTo>
                    <a:cubicBezTo>
                      <a:pt x="6" y="32"/>
                      <a:pt x="6" y="32"/>
                      <a:pt x="6" y="32"/>
                    </a:cubicBezTo>
                    <a:cubicBezTo>
                      <a:pt x="6" y="32"/>
                      <a:pt x="6" y="32"/>
                      <a:pt x="6" y="32"/>
                    </a:cubicBezTo>
                    <a:cubicBezTo>
                      <a:pt x="6" y="32"/>
                      <a:pt x="6" y="32"/>
                      <a:pt x="6" y="32"/>
                    </a:cubicBezTo>
                    <a:cubicBezTo>
                      <a:pt x="6" y="32"/>
                      <a:pt x="6" y="32"/>
                      <a:pt x="6" y="32"/>
                    </a:cubicBezTo>
                    <a:cubicBezTo>
                      <a:pt x="6" y="32"/>
                      <a:pt x="6" y="32"/>
                      <a:pt x="6" y="32"/>
                    </a:cubicBezTo>
                    <a:cubicBezTo>
                      <a:pt x="6" y="32"/>
                      <a:pt x="6" y="32"/>
                      <a:pt x="6" y="32"/>
                    </a:cubicBezTo>
                    <a:cubicBezTo>
                      <a:pt x="7" y="32"/>
                      <a:pt x="7" y="32"/>
                      <a:pt x="7" y="32"/>
                    </a:cubicBezTo>
                    <a:cubicBezTo>
                      <a:pt x="7" y="32"/>
                      <a:pt x="7" y="33"/>
                      <a:pt x="7" y="33"/>
                    </a:cubicBezTo>
                    <a:cubicBezTo>
                      <a:pt x="7" y="33"/>
                      <a:pt x="7" y="33"/>
                      <a:pt x="7" y="33"/>
                    </a:cubicBezTo>
                    <a:cubicBezTo>
                      <a:pt x="6" y="33"/>
                      <a:pt x="6" y="33"/>
                      <a:pt x="6" y="33"/>
                    </a:cubicBezTo>
                    <a:cubicBezTo>
                      <a:pt x="6" y="33"/>
                      <a:pt x="6" y="33"/>
                      <a:pt x="6" y="33"/>
                    </a:cubicBezTo>
                    <a:cubicBezTo>
                      <a:pt x="6" y="33"/>
                      <a:pt x="6" y="33"/>
                      <a:pt x="6" y="33"/>
                    </a:cubicBezTo>
                    <a:cubicBezTo>
                      <a:pt x="6" y="33"/>
                      <a:pt x="6" y="33"/>
                      <a:pt x="6" y="33"/>
                    </a:cubicBezTo>
                    <a:cubicBezTo>
                      <a:pt x="6" y="33"/>
                      <a:pt x="6" y="33"/>
                      <a:pt x="6" y="33"/>
                    </a:cubicBezTo>
                    <a:cubicBezTo>
                      <a:pt x="6" y="33"/>
                      <a:pt x="6" y="33"/>
                      <a:pt x="6" y="33"/>
                    </a:cubicBezTo>
                    <a:cubicBezTo>
                      <a:pt x="6" y="33"/>
                      <a:pt x="6" y="33"/>
                      <a:pt x="6" y="33"/>
                    </a:cubicBezTo>
                    <a:cubicBezTo>
                      <a:pt x="6" y="33"/>
                      <a:pt x="6" y="33"/>
                      <a:pt x="6" y="33"/>
                    </a:cubicBezTo>
                    <a:cubicBezTo>
                      <a:pt x="6" y="33"/>
                      <a:pt x="6" y="33"/>
                      <a:pt x="6" y="33"/>
                    </a:cubicBezTo>
                    <a:cubicBezTo>
                      <a:pt x="6" y="33"/>
                      <a:pt x="6" y="33"/>
                      <a:pt x="6" y="33"/>
                    </a:cubicBezTo>
                    <a:cubicBezTo>
                      <a:pt x="5" y="33"/>
                      <a:pt x="5" y="33"/>
                      <a:pt x="5" y="33"/>
                    </a:cubicBezTo>
                    <a:cubicBezTo>
                      <a:pt x="5" y="33"/>
                      <a:pt x="5" y="33"/>
                      <a:pt x="5" y="33"/>
                    </a:cubicBezTo>
                    <a:cubicBezTo>
                      <a:pt x="5" y="33"/>
                      <a:pt x="5" y="33"/>
                      <a:pt x="5" y="33"/>
                    </a:cubicBezTo>
                    <a:cubicBezTo>
                      <a:pt x="4" y="33"/>
                      <a:pt x="4" y="33"/>
                      <a:pt x="4" y="33"/>
                    </a:cubicBezTo>
                    <a:cubicBezTo>
                      <a:pt x="4" y="33"/>
                      <a:pt x="4" y="33"/>
                      <a:pt x="4" y="33"/>
                    </a:cubicBezTo>
                    <a:cubicBezTo>
                      <a:pt x="4" y="33"/>
                      <a:pt x="4" y="33"/>
                      <a:pt x="4" y="33"/>
                    </a:cubicBezTo>
                    <a:cubicBezTo>
                      <a:pt x="4" y="33"/>
                      <a:pt x="4" y="34"/>
                      <a:pt x="4" y="34"/>
                    </a:cubicBezTo>
                    <a:cubicBezTo>
                      <a:pt x="4" y="34"/>
                      <a:pt x="3" y="34"/>
                      <a:pt x="3" y="34"/>
                    </a:cubicBezTo>
                    <a:cubicBezTo>
                      <a:pt x="3" y="34"/>
                      <a:pt x="3" y="34"/>
                      <a:pt x="3" y="34"/>
                    </a:cubicBezTo>
                    <a:cubicBezTo>
                      <a:pt x="3" y="34"/>
                      <a:pt x="3" y="34"/>
                      <a:pt x="3" y="34"/>
                    </a:cubicBezTo>
                    <a:cubicBezTo>
                      <a:pt x="3" y="34"/>
                      <a:pt x="3" y="34"/>
                      <a:pt x="3" y="34"/>
                    </a:cubicBezTo>
                    <a:cubicBezTo>
                      <a:pt x="3" y="34"/>
                      <a:pt x="3" y="34"/>
                      <a:pt x="3" y="34"/>
                    </a:cubicBezTo>
                    <a:cubicBezTo>
                      <a:pt x="3" y="34"/>
                      <a:pt x="3" y="34"/>
                      <a:pt x="3" y="34"/>
                    </a:cubicBezTo>
                    <a:cubicBezTo>
                      <a:pt x="3" y="34"/>
                      <a:pt x="3" y="34"/>
                      <a:pt x="3" y="34"/>
                    </a:cubicBezTo>
                    <a:cubicBezTo>
                      <a:pt x="3" y="34"/>
                      <a:pt x="3" y="34"/>
                      <a:pt x="3" y="34"/>
                    </a:cubicBezTo>
                    <a:cubicBezTo>
                      <a:pt x="3" y="34"/>
                      <a:pt x="3" y="34"/>
                      <a:pt x="3" y="34"/>
                    </a:cubicBezTo>
                    <a:cubicBezTo>
                      <a:pt x="3" y="34"/>
                      <a:pt x="3" y="34"/>
                      <a:pt x="4" y="34"/>
                    </a:cubicBezTo>
                    <a:cubicBezTo>
                      <a:pt x="4" y="34"/>
                      <a:pt x="5" y="34"/>
                      <a:pt x="5" y="34"/>
                    </a:cubicBezTo>
                    <a:cubicBezTo>
                      <a:pt x="5" y="34"/>
                      <a:pt x="6" y="33"/>
                      <a:pt x="6" y="33"/>
                    </a:cubicBezTo>
                    <a:cubicBezTo>
                      <a:pt x="6" y="33"/>
                      <a:pt x="6" y="33"/>
                      <a:pt x="6" y="33"/>
                    </a:cubicBezTo>
                    <a:cubicBezTo>
                      <a:pt x="6" y="33"/>
                      <a:pt x="6" y="33"/>
                      <a:pt x="6" y="33"/>
                    </a:cubicBezTo>
                    <a:cubicBezTo>
                      <a:pt x="6" y="33"/>
                      <a:pt x="6" y="33"/>
                      <a:pt x="6" y="33"/>
                    </a:cubicBezTo>
                    <a:cubicBezTo>
                      <a:pt x="6" y="33"/>
                      <a:pt x="6" y="33"/>
                      <a:pt x="6" y="33"/>
                    </a:cubicBezTo>
                    <a:cubicBezTo>
                      <a:pt x="6" y="33"/>
                      <a:pt x="6" y="33"/>
                      <a:pt x="6" y="33"/>
                    </a:cubicBezTo>
                    <a:cubicBezTo>
                      <a:pt x="6" y="33"/>
                      <a:pt x="6" y="33"/>
                      <a:pt x="6" y="33"/>
                    </a:cubicBezTo>
                    <a:cubicBezTo>
                      <a:pt x="6" y="33"/>
                      <a:pt x="6" y="33"/>
                      <a:pt x="6" y="33"/>
                    </a:cubicBezTo>
                    <a:cubicBezTo>
                      <a:pt x="6" y="33"/>
                      <a:pt x="6" y="33"/>
                      <a:pt x="6" y="33"/>
                    </a:cubicBezTo>
                    <a:cubicBezTo>
                      <a:pt x="6" y="33"/>
                      <a:pt x="6" y="33"/>
                      <a:pt x="6" y="33"/>
                    </a:cubicBezTo>
                    <a:cubicBezTo>
                      <a:pt x="6" y="33"/>
                      <a:pt x="6" y="33"/>
                      <a:pt x="6" y="33"/>
                    </a:cubicBezTo>
                    <a:cubicBezTo>
                      <a:pt x="7" y="33"/>
                      <a:pt x="7" y="33"/>
                      <a:pt x="7" y="33"/>
                    </a:cubicBezTo>
                    <a:cubicBezTo>
                      <a:pt x="7" y="34"/>
                      <a:pt x="7" y="34"/>
                      <a:pt x="7" y="34"/>
                    </a:cubicBezTo>
                    <a:cubicBezTo>
                      <a:pt x="6" y="34"/>
                      <a:pt x="6" y="34"/>
                      <a:pt x="6" y="34"/>
                    </a:cubicBezTo>
                    <a:cubicBezTo>
                      <a:pt x="6" y="34"/>
                      <a:pt x="6" y="34"/>
                      <a:pt x="6" y="34"/>
                    </a:cubicBezTo>
                    <a:cubicBezTo>
                      <a:pt x="6" y="34"/>
                      <a:pt x="6" y="34"/>
                      <a:pt x="6" y="34"/>
                    </a:cubicBezTo>
                    <a:cubicBezTo>
                      <a:pt x="6" y="34"/>
                      <a:pt x="6" y="34"/>
                      <a:pt x="6" y="34"/>
                    </a:cubicBezTo>
                    <a:cubicBezTo>
                      <a:pt x="4" y="34"/>
                      <a:pt x="4" y="34"/>
                      <a:pt x="4" y="34"/>
                    </a:cubicBezTo>
                    <a:cubicBezTo>
                      <a:pt x="3" y="35"/>
                      <a:pt x="3" y="35"/>
                      <a:pt x="3" y="35"/>
                    </a:cubicBezTo>
                    <a:cubicBezTo>
                      <a:pt x="3" y="35"/>
                      <a:pt x="3" y="35"/>
                      <a:pt x="3" y="35"/>
                    </a:cubicBezTo>
                    <a:cubicBezTo>
                      <a:pt x="3" y="35"/>
                      <a:pt x="3" y="35"/>
                      <a:pt x="3" y="35"/>
                    </a:cubicBezTo>
                    <a:cubicBezTo>
                      <a:pt x="3" y="35"/>
                      <a:pt x="4" y="35"/>
                      <a:pt x="4" y="35"/>
                    </a:cubicBezTo>
                    <a:cubicBezTo>
                      <a:pt x="4" y="35"/>
                      <a:pt x="4" y="35"/>
                      <a:pt x="4" y="35"/>
                    </a:cubicBezTo>
                    <a:cubicBezTo>
                      <a:pt x="5" y="35"/>
                      <a:pt x="5" y="35"/>
                      <a:pt x="5" y="35"/>
                    </a:cubicBezTo>
                    <a:cubicBezTo>
                      <a:pt x="6" y="34"/>
                      <a:pt x="6" y="34"/>
                      <a:pt x="6" y="34"/>
                    </a:cubicBezTo>
                    <a:cubicBezTo>
                      <a:pt x="7" y="34"/>
                      <a:pt x="7" y="34"/>
                      <a:pt x="7" y="34"/>
                    </a:cubicBezTo>
                    <a:cubicBezTo>
                      <a:pt x="7" y="35"/>
                      <a:pt x="7" y="35"/>
                      <a:pt x="7" y="35"/>
                    </a:cubicBezTo>
                    <a:cubicBezTo>
                      <a:pt x="6" y="35"/>
                      <a:pt x="6" y="35"/>
                      <a:pt x="6" y="35"/>
                    </a:cubicBezTo>
                    <a:lnTo>
                      <a:pt x="5" y="35"/>
                    </a:ln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063" name="Freeform 4964"/>
              <p:cNvSpPr>
                <a:spLocks/>
              </p:cNvSpPr>
              <p:nvPr/>
            </p:nvSpPr>
            <p:spPr bwMode="auto">
              <a:xfrm>
                <a:off x="4127" y="370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064" name="Freeform 4965"/>
              <p:cNvSpPr>
                <a:spLocks noEditPoints="1"/>
              </p:cNvSpPr>
              <p:nvPr/>
            </p:nvSpPr>
            <p:spPr bwMode="auto">
              <a:xfrm>
                <a:off x="4127" y="3716"/>
                <a:ext cx="2" cy="1"/>
              </a:xfrm>
              <a:custGeom>
                <a:avLst/>
                <a:gdLst>
                  <a:gd name="T0" fmla="*/ 7 w 14"/>
                  <a:gd name="T1" fmla="*/ 1 h 7"/>
                  <a:gd name="T2" fmla="*/ 7 w 14"/>
                  <a:gd name="T3" fmla="*/ 0 h 7"/>
                  <a:gd name="T4" fmla="*/ 6 w 14"/>
                  <a:gd name="T5" fmla="*/ 1 h 7"/>
                  <a:gd name="T6" fmla="*/ 5 w 14"/>
                  <a:gd name="T7" fmla="*/ 2 h 7"/>
                  <a:gd name="T8" fmla="*/ 5 w 14"/>
                  <a:gd name="T9" fmla="*/ 1 h 7"/>
                  <a:gd name="T10" fmla="*/ 3 w 14"/>
                  <a:gd name="T11" fmla="*/ 1 h 7"/>
                  <a:gd name="T12" fmla="*/ 3 w 14"/>
                  <a:gd name="T13" fmla="*/ 1 h 7"/>
                  <a:gd name="T14" fmla="*/ 0 w 14"/>
                  <a:gd name="T15" fmla="*/ 2 h 7"/>
                  <a:gd name="T16" fmla="*/ 3 w 14"/>
                  <a:gd name="T17" fmla="*/ 4 h 7"/>
                  <a:gd name="T18" fmla="*/ 3 w 14"/>
                  <a:gd name="T19" fmla="*/ 4 h 7"/>
                  <a:gd name="T20" fmla="*/ 3 w 14"/>
                  <a:gd name="T21" fmla="*/ 4 h 7"/>
                  <a:gd name="T22" fmla="*/ 4 w 14"/>
                  <a:gd name="T23" fmla="*/ 3 h 7"/>
                  <a:gd name="T24" fmla="*/ 4 w 14"/>
                  <a:gd name="T25" fmla="*/ 4 h 7"/>
                  <a:gd name="T26" fmla="*/ 5 w 14"/>
                  <a:gd name="T27" fmla="*/ 5 h 7"/>
                  <a:gd name="T28" fmla="*/ 5 w 14"/>
                  <a:gd name="T29" fmla="*/ 5 h 7"/>
                  <a:gd name="T30" fmla="*/ 6 w 14"/>
                  <a:gd name="T31" fmla="*/ 6 h 7"/>
                  <a:gd name="T32" fmla="*/ 6 w 14"/>
                  <a:gd name="T33" fmla="*/ 6 h 7"/>
                  <a:gd name="T34" fmla="*/ 6 w 14"/>
                  <a:gd name="T35" fmla="*/ 6 h 7"/>
                  <a:gd name="T36" fmla="*/ 7 w 14"/>
                  <a:gd name="T37" fmla="*/ 6 h 7"/>
                  <a:gd name="T38" fmla="*/ 7 w 14"/>
                  <a:gd name="T39" fmla="*/ 6 h 7"/>
                  <a:gd name="T40" fmla="*/ 7 w 14"/>
                  <a:gd name="T41" fmla="*/ 6 h 7"/>
                  <a:gd name="T42" fmla="*/ 7 w 14"/>
                  <a:gd name="T43" fmla="*/ 6 h 7"/>
                  <a:gd name="T44" fmla="*/ 6 w 14"/>
                  <a:gd name="T45" fmla="*/ 6 h 7"/>
                  <a:gd name="T46" fmla="*/ 7 w 14"/>
                  <a:gd name="T47" fmla="*/ 6 h 7"/>
                  <a:gd name="T48" fmla="*/ 7 w 14"/>
                  <a:gd name="T49" fmla="*/ 6 h 7"/>
                  <a:gd name="T50" fmla="*/ 6 w 14"/>
                  <a:gd name="T51" fmla="*/ 6 h 7"/>
                  <a:gd name="T52" fmla="*/ 5 w 14"/>
                  <a:gd name="T53" fmla="*/ 6 h 7"/>
                  <a:gd name="T54" fmla="*/ 5 w 14"/>
                  <a:gd name="T55" fmla="*/ 6 h 7"/>
                  <a:gd name="T56" fmla="*/ 6 w 14"/>
                  <a:gd name="T57" fmla="*/ 6 h 7"/>
                  <a:gd name="T58" fmla="*/ 7 w 14"/>
                  <a:gd name="T59" fmla="*/ 7 h 7"/>
                  <a:gd name="T60" fmla="*/ 7 w 14"/>
                  <a:gd name="T61" fmla="*/ 7 h 7"/>
                  <a:gd name="T62" fmla="*/ 7 w 14"/>
                  <a:gd name="T63" fmla="*/ 6 h 7"/>
                  <a:gd name="T64" fmla="*/ 8 w 14"/>
                  <a:gd name="T65" fmla="*/ 6 h 7"/>
                  <a:gd name="T66" fmla="*/ 9 w 14"/>
                  <a:gd name="T67" fmla="*/ 5 h 7"/>
                  <a:gd name="T68" fmla="*/ 9 w 14"/>
                  <a:gd name="T69" fmla="*/ 5 h 7"/>
                  <a:gd name="T70" fmla="*/ 9 w 14"/>
                  <a:gd name="T71" fmla="*/ 4 h 7"/>
                  <a:gd name="T72" fmla="*/ 9 w 14"/>
                  <a:gd name="T73" fmla="*/ 3 h 7"/>
                  <a:gd name="T74" fmla="*/ 10 w 14"/>
                  <a:gd name="T75" fmla="*/ 1 h 7"/>
                  <a:gd name="T76" fmla="*/ 14 w 14"/>
                  <a:gd name="T77" fmla="*/ 2 h 7"/>
                  <a:gd name="T78" fmla="*/ 7 w 14"/>
                  <a:gd name="T79" fmla="*/ 1 h 7"/>
                  <a:gd name="T80" fmla="*/ 3 w 14"/>
                  <a:gd name="T81" fmla="*/ 2 h 7"/>
                  <a:gd name="T82" fmla="*/ 2 w 14"/>
                  <a:gd name="T83" fmla="*/ 2 h 7"/>
                  <a:gd name="T84" fmla="*/ 2 w 14"/>
                  <a:gd name="T85" fmla="*/ 2 h 7"/>
                  <a:gd name="T86" fmla="*/ 2 w 14"/>
                  <a:gd name="T87" fmla="*/ 2 h 7"/>
                  <a:gd name="T88" fmla="*/ 2 w 14"/>
                  <a:gd name="T89" fmla="*/ 2 h 7"/>
                  <a:gd name="T90" fmla="*/ 3 w 14"/>
                  <a:gd name="T91" fmla="*/ 1 h 7"/>
                  <a:gd name="T92" fmla="*/ 7 w 14"/>
                  <a:gd name="T93" fmla="*/ 3 h 7"/>
                  <a:gd name="T94" fmla="*/ 6 w 14"/>
                  <a:gd name="T95" fmla="*/ 3 h 7"/>
                  <a:gd name="T96" fmla="*/ 6 w 14"/>
                  <a:gd name="T97" fmla="*/ 3 h 7"/>
                  <a:gd name="T98" fmla="*/ 7 w 14"/>
                  <a:gd name="T99" fmla="*/ 3 h 7"/>
                  <a:gd name="T100" fmla="*/ 9 w 14"/>
                  <a:gd name="T101" fmla="*/ 2 h 7"/>
                  <a:gd name="T102" fmla="*/ 8 w 14"/>
                  <a:gd name="T103" fmla="*/ 2 h 7"/>
                  <a:gd name="T104" fmla="*/ 7 w 14"/>
                  <a:gd name="T105" fmla="*/ 4 h 7"/>
                  <a:gd name="T106" fmla="*/ 8 w 14"/>
                  <a:gd name="T107" fmla="*/ 4 h 7"/>
                  <a:gd name="T108" fmla="*/ 7 w 14"/>
                  <a:gd name="T109" fmla="*/ 4 h 7"/>
                  <a:gd name="T110" fmla="*/ 7 w 14"/>
                  <a:gd name="T111"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4" h="7">
                    <a:moveTo>
                      <a:pt x="7" y="1"/>
                    </a:moveTo>
                    <a:cubicBezTo>
                      <a:pt x="7" y="1"/>
                      <a:pt x="7" y="1"/>
                      <a:pt x="7" y="1"/>
                    </a:cubicBezTo>
                    <a:cubicBezTo>
                      <a:pt x="7" y="0"/>
                      <a:pt x="7" y="0"/>
                      <a:pt x="7" y="0"/>
                    </a:cubicBezTo>
                    <a:cubicBezTo>
                      <a:pt x="7" y="0"/>
                      <a:pt x="7" y="0"/>
                      <a:pt x="7" y="0"/>
                    </a:cubicBezTo>
                    <a:cubicBezTo>
                      <a:pt x="6" y="1"/>
                      <a:pt x="6" y="1"/>
                      <a:pt x="6" y="1"/>
                    </a:cubicBezTo>
                    <a:cubicBezTo>
                      <a:pt x="6" y="1"/>
                      <a:pt x="6" y="1"/>
                      <a:pt x="6" y="1"/>
                    </a:cubicBezTo>
                    <a:cubicBezTo>
                      <a:pt x="5" y="1"/>
                      <a:pt x="5" y="1"/>
                      <a:pt x="5" y="1"/>
                    </a:cubicBezTo>
                    <a:cubicBezTo>
                      <a:pt x="5" y="2"/>
                      <a:pt x="5" y="2"/>
                      <a:pt x="5" y="2"/>
                    </a:cubicBezTo>
                    <a:cubicBezTo>
                      <a:pt x="5" y="2"/>
                      <a:pt x="5" y="2"/>
                      <a:pt x="5" y="2"/>
                    </a:cubicBezTo>
                    <a:cubicBezTo>
                      <a:pt x="5" y="1"/>
                      <a:pt x="5" y="1"/>
                      <a:pt x="5" y="1"/>
                    </a:cubicBezTo>
                    <a:cubicBezTo>
                      <a:pt x="3" y="1"/>
                      <a:pt x="3" y="1"/>
                      <a:pt x="3" y="1"/>
                    </a:cubicBezTo>
                    <a:cubicBezTo>
                      <a:pt x="3" y="1"/>
                      <a:pt x="3" y="1"/>
                      <a:pt x="3" y="1"/>
                    </a:cubicBezTo>
                    <a:cubicBezTo>
                      <a:pt x="3" y="2"/>
                      <a:pt x="3" y="2"/>
                      <a:pt x="3" y="2"/>
                    </a:cubicBezTo>
                    <a:cubicBezTo>
                      <a:pt x="3" y="1"/>
                      <a:pt x="3" y="1"/>
                      <a:pt x="3" y="1"/>
                    </a:cubicBezTo>
                    <a:cubicBezTo>
                      <a:pt x="0" y="2"/>
                      <a:pt x="0" y="2"/>
                      <a:pt x="0" y="2"/>
                    </a:cubicBezTo>
                    <a:cubicBezTo>
                      <a:pt x="0" y="2"/>
                      <a:pt x="0" y="2"/>
                      <a:pt x="0" y="2"/>
                    </a:cubicBezTo>
                    <a:cubicBezTo>
                      <a:pt x="0" y="2"/>
                      <a:pt x="0" y="3"/>
                      <a:pt x="0" y="3"/>
                    </a:cubicBezTo>
                    <a:cubicBezTo>
                      <a:pt x="3" y="4"/>
                      <a:pt x="3" y="4"/>
                      <a:pt x="3" y="4"/>
                    </a:cubicBezTo>
                    <a:cubicBezTo>
                      <a:pt x="3" y="4"/>
                      <a:pt x="3" y="4"/>
                      <a:pt x="3" y="4"/>
                    </a:cubicBezTo>
                    <a:cubicBezTo>
                      <a:pt x="3" y="4"/>
                      <a:pt x="3" y="4"/>
                      <a:pt x="3" y="4"/>
                    </a:cubicBezTo>
                    <a:cubicBezTo>
                      <a:pt x="3" y="4"/>
                      <a:pt x="3" y="4"/>
                      <a:pt x="3" y="4"/>
                    </a:cubicBezTo>
                    <a:cubicBezTo>
                      <a:pt x="3" y="4"/>
                      <a:pt x="4" y="4"/>
                      <a:pt x="3" y="4"/>
                    </a:cubicBezTo>
                    <a:cubicBezTo>
                      <a:pt x="3" y="4"/>
                      <a:pt x="3" y="3"/>
                      <a:pt x="3" y="3"/>
                    </a:cubicBezTo>
                    <a:cubicBezTo>
                      <a:pt x="3" y="3"/>
                      <a:pt x="4" y="3"/>
                      <a:pt x="4" y="3"/>
                    </a:cubicBezTo>
                    <a:cubicBezTo>
                      <a:pt x="4" y="4"/>
                      <a:pt x="4" y="4"/>
                      <a:pt x="4" y="4"/>
                    </a:cubicBezTo>
                    <a:cubicBezTo>
                      <a:pt x="4" y="4"/>
                      <a:pt x="4" y="4"/>
                      <a:pt x="4" y="4"/>
                    </a:cubicBezTo>
                    <a:cubicBezTo>
                      <a:pt x="4" y="4"/>
                      <a:pt x="4" y="4"/>
                      <a:pt x="4" y="5"/>
                    </a:cubicBezTo>
                    <a:cubicBezTo>
                      <a:pt x="5" y="5"/>
                      <a:pt x="5" y="5"/>
                      <a:pt x="5" y="5"/>
                    </a:cubicBezTo>
                    <a:cubicBezTo>
                      <a:pt x="6" y="5"/>
                      <a:pt x="6" y="5"/>
                      <a:pt x="6" y="5"/>
                    </a:cubicBezTo>
                    <a:cubicBezTo>
                      <a:pt x="5" y="5"/>
                      <a:pt x="5" y="5"/>
                      <a:pt x="5" y="5"/>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6" y="6"/>
                      <a:pt x="6" y="6"/>
                      <a:pt x="6"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7" y="6"/>
                      <a:pt x="7" y="6"/>
                      <a:pt x="7" y="6"/>
                    </a:cubicBezTo>
                    <a:cubicBezTo>
                      <a:pt x="6" y="6"/>
                      <a:pt x="6" y="6"/>
                      <a:pt x="6" y="6"/>
                    </a:cubicBezTo>
                    <a:cubicBezTo>
                      <a:pt x="6" y="6"/>
                      <a:pt x="6" y="6"/>
                      <a:pt x="6" y="6"/>
                    </a:cubicBezTo>
                    <a:cubicBezTo>
                      <a:pt x="7" y="6"/>
                      <a:pt x="7" y="6"/>
                      <a:pt x="7" y="6"/>
                    </a:cubicBezTo>
                    <a:cubicBezTo>
                      <a:pt x="7" y="6"/>
                      <a:pt x="7" y="6"/>
                      <a:pt x="7" y="6"/>
                    </a:cubicBezTo>
                    <a:cubicBezTo>
                      <a:pt x="7" y="6"/>
                      <a:pt x="7" y="6"/>
                      <a:pt x="7" y="6"/>
                    </a:cubicBezTo>
                    <a:cubicBezTo>
                      <a:pt x="7" y="7"/>
                      <a:pt x="7" y="7"/>
                      <a:pt x="7" y="7"/>
                    </a:cubicBezTo>
                    <a:cubicBezTo>
                      <a:pt x="6" y="6"/>
                      <a:pt x="6" y="6"/>
                      <a:pt x="6" y="6"/>
                    </a:cubicBezTo>
                    <a:cubicBezTo>
                      <a:pt x="6" y="6"/>
                      <a:pt x="6" y="6"/>
                      <a:pt x="6" y="6"/>
                    </a:cubicBezTo>
                    <a:cubicBezTo>
                      <a:pt x="5" y="6"/>
                      <a:pt x="5" y="6"/>
                      <a:pt x="5" y="6"/>
                    </a:cubicBezTo>
                    <a:cubicBezTo>
                      <a:pt x="5" y="6"/>
                      <a:pt x="5" y="6"/>
                      <a:pt x="5" y="6"/>
                    </a:cubicBezTo>
                    <a:cubicBezTo>
                      <a:pt x="5" y="6"/>
                      <a:pt x="5" y="6"/>
                      <a:pt x="5" y="6"/>
                    </a:cubicBezTo>
                    <a:cubicBezTo>
                      <a:pt x="5" y="6"/>
                      <a:pt x="5" y="6"/>
                      <a:pt x="5" y="6"/>
                    </a:cubicBezTo>
                    <a:cubicBezTo>
                      <a:pt x="6" y="6"/>
                      <a:pt x="6" y="6"/>
                      <a:pt x="6" y="6"/>
                    </a:cubicBezTo>
                    <a:cubicBezTo>
                      <a:pt x="6" y="7"/>
                      <a:pt x="6" y="7"/>
                      <a:pt x="6" y="7"/>
                    </a:cubicBezTo>
                    <a:cubicBezTo>
                      <a:pt x="7" y="7"/>
                      <a:pt x="7" y="7"/>
                      <a:pt x="7" y="7"/>
                    </a:cubicBezTo>
                    <a:cubicBezTo>
                      <a:pt x="7" y="7"/>
                      <a:pt x="7" y="7"/>
                      <a:pt x="7" y="7"/>
                    </a:cubicBezTo>
                    <a:cubicBezTo>
                      <a:pt x="7" y="7"/>
                      <a:pt x="7" y="7"/>
                      <a:pt x="7" y="7"/>
                    </a:cubicBezTo>
                    <a:cubicBezTo>
                      <a:pt x="7" y="7"/>
                      <a:pt x="7" y="7"/>
                      <a:pt x="7" y="7"/>
                    </a:cubicBezTo>
                    <a:cubicBezTo>
                      <a:pt x="7" y="6"/>
                      <a:pt x="7" y="6"/>
                      <a:pt x="7" y="6"/>
                    </a:cubicBezTo>
                    <a:cubicBezTo>
                      <a:pt x="7" y="6"/>
                      <a:pt x="7" y="6"/>
                      <a:pt x="7" y="6"/>
                    </a:cubicBezTo>
                    <a:cubicBezTo>
                      <a:pt x="8" y="6"/>
                      <a:pt x="8" y="6"/>
                      <a:pt x="8" y="6"/>
                    </a:cubicBezTo>
                    <a:cubicBezTo>
                      <a:pt x="8" y="6"/>
                      <a:pt x="8" y="5"/>
                      <a:pt x="9" y="5"/>
                    </a:cubicBezTo>
                    <a:cubicBezTo>
                      <a:pt x="9" y="5"/>
                      <a:pt x="9" y="5"/>
                      <a:pt x="9" y="5"/>
                    </a:cubicBezTo>
                    <a:cubicBezTo>
                      <a:pt x="9" y="5"/>
                      <a:pt x="9" y="5"/>
                      <a:pt x="9" y="5"/>
                    </a:cubicBezTo>
                    <a:cubicBezTo>
                      <a:pt x="9" y="5"/>
                      <a:pt x="9" y="5"/>
                      <a:pt x="9" y="5"/>
                    </a:cubicBezTo>
                    <a:cubicBezTo>
                      <a:pt x="9" y="5"/>
                      <a:pt x="9" y="5"/>
                      <a:pt x="9" y="5"/>
                    </a:cubicBezTo>
                    <a:cubicBezTo>
                      <a:pt x="9" y="4"/>
                      <a:pt x="9" y="4"/>
                      <a:pt x="9" y="4"/>
                    </a:cubicBezTo>
                    <a:cubicBezTo>
                      <a:pt x="9" y="4"/>
                      <a:pt x="9" y="4"/>
                      <a:pt x="9" y="3"/>
                    </a:cubicBezTo>
                    <a:cubicBezTo>
                      <a:pt x="9" y="3"/>
                      <a:pt x="9" y="3"/>
                      <a:pt x="9" y="3"/>
                    </a:cubicBezTo>
                    <a:cubicBezTo>
                      <a:pt x="9" y="3"/>
                      <a:pt x="10" y="2"/>
                      <a:pt x="10" y="2"/>
                    </a:cubicBezTo>
                    <a:cubicBezTo>
                      <a:pt x="10" y="2"/>
                      <a:pt x="10" y="1"/>
                      <a:pt x="10" y="1"/>
                    </a:cubicBezTo>
                    <a:cubicBezTo>
                      <a:pt x="10" y="1"/>
                      <a:pt x="14" y="2"/>
                      <a:pt x="14" y="2"/>
                    </a:cubicBezTo>
                    <a:cubicBezTo>
                      <a:pt x="14" y="2"/>
                      <a:pt x="14" y="2"/>
                      <a:pt x="14" y="2"/>
                    </a:cubicBezTo>
                    <a:cubicBezTo>
                      <a:pt x="7" y="0"/>
                      <a:pt x="7" y="0"/>
                      <a:pt x="7" y="0"/>
                    </a:cubicBezTo>
                    <a:lnTo>
                      <a:pt x="7" y="1"/>
                    </a:lnTo>
                    <a:close/>
                    <a:moveTo>
                      <a:pt x="3" y="2"/>
                    </a:moveTo>
                    <a:cubicBezTo>
                      <a:pt x="3" y="2"/>
                      <a:pt x="3" y="2"/>
                      <a:pt x="3" y="2"/>
                    </a:cubicBezTo>
                    <a:cubicBezTo>
                      <a:pt x="3" y="2"/>
                      <a:pt x="2" y="2"/>
                      <a:pt x="2" y="2"/>
                    </a:cubicBezTo>
                    <a:cubicBezTo>
                      <a:pt x="2" y="2"/>
                      <a:pt x="2" y="2"/>
                      <a:pt x="2" y="2"/>
                    </a:cubicBezTo>
                    <a:cubicBezTo>
                      <a:pt x="2" y="2"/>
                      <a:pt x="2" y="2"/>
                      <a:pt x="2" y="2"/>
                    </a:cubicBezTo>
                    <a:cubicBezTo>
                      <a:pt x="2" y="2"/>
                      <a:pt x="2" y="2"/>
                      <a:pt x="2" y="2"/>
                    </a:cubicBezTo>
                    <a:cubicBezTo>
                      <a:pt x="2" y="2"/>
                      <a:pt x="2" y="2"/>
                      <a:pt x="2" y="2"/>
                    </a:cubicBezTo>
                    <a:cubicBezTo>
                      <a:pt x="1" y="2"/>
                      <a:pt x="2" y="2"/>
                      <a:pt x="2" y="2"/>
                    </a:cubicBezTo>
                    <a:cubicBezTo>
                      <a:pt x="2" y="2"/>
                      <a:pt x="2" y="2"/>
                      <a:pt x="2" y="2"/>
                    </a:cubicBezTo>
                    <a:cubicBezTo>
                      <a:pt x="2" y="2"/>
                      <a:pt x="2" y="2"/>
                      <a:pt x="2" y="2"/>
                    </a:cubicBezTo>
                    <a:cubicBezTo>
                      <a:pt x="2" y="2"/>
                      <a:pt x="2" y="2"/>
                      <a:pt x="2" y="1"/>
                    </a:cubicBezTo>
                    <a:cubicBezTo>
                      <a:pt x="3" y="1"/>
                      <a:pt x="3" y="1"/>
                      <a:pt x="3" y="1"/>
                    </a:cubicBezTo>
                    <a:cubicBezTo>
                      <a:pt x="3" y="2"/>
                      <a:pt x="3" y="2"/>
                      <a:pt x="3" y="2"/>
                    </a:cubicBezTo>
                    <a:close/>
                    <a:moveTo>
                      <a:pt x="7" y="3"/>
                    </a:moveTo>
                    <a:cubicBezTo>
                      <a:pt x="7" y="3"/>
                      <a:pt x="6" y="4"/>
                      <a:pt x="6" y="3"/>
                    </a:cubicBezTo>
                    <a:cubicBezTo>
                      <a:pt x="6" y="3"/>
                      <a:pt x="6" y="3"/>
                      <a:pt x="6" y="3"/>
                    </a:cubicBezTo>
                    <a:cubicBezTo>
                      <a:pt x="6" y="3"/>
                      <a:pt x="6" y="3"/>
                      <a:pt x="6" y="3"/>
                    </a:cubicBezTo>
                    <a:cubicBezTo>
                      <a:pt x="6" y="3"/>
                      <a:pt x="6" y="3"/>
                      <a:pt x="6" y="3"/>
                    </a:cubicBezTo>
                    <a:cubicBezTo>
                      <a:pt x="7" y="3"/>
                      <a:pt x="7" y="3"/>
                      <a:pt x="7" y="3"/>
                    </a:cubicBezTo>
                    <a:cubicBezTo>
                      <a:pt x="7" y="3"/>
                      <a:pt x="7" y="3"/>
                      <a:pt x="7" y="3"/>
                    </a:cubicBezTo>
                    <a:close/>
                    <a:moveTo>
                      <a:pt x="8" y="2"/>
                    </a:moveTo>
                    <a:cubicBezTo>
                      <a:pt x="8" y="2"/>
                      <a:pt x="9" y="2"/>
                      <a:pt x="9" y="2"/>
                    </a:cubicBezTo>
                    <a:cubicBezTo>
                      <a:pt x="9" y="2"/>
                      <a:pt x="8" y="2"/>
                      <a:pt x="8" y="2"/>
                    </a:cubicBezTo>
                    <a:cubicBezTo>
                      <a:pt x="8" y="2"/>
                      <a:pt x="8" y="2"/>
                      <a:pt x="8" y="2"/>
                    </a:cubicBezTo>
                    <a:cubicBezTo>
                      <a:pt x="8" y="2"/>
                      <a:pt x="8" y="2"/>
                      <a:pt x="8" y="2"/>
                    </a:cubicBezTo>
                    <a:close/>
                    <a:moveTo>
                      <a:pt x="7" y="4"/>
                    </a:moveTo>
                    <a:cubicBezTo>
                      <a:pt x="8" y="4"/>
                      <a:pt x="8" y="4"/>
                      <a:pt x="8" y="4"/>
                    </a:cubicBezTo>
                    <a:cubicBezTo>
                      <a:pt x="8" y="4"/>
                      <a:pt x="8" y="4"/>
                      <a:pt x="8" y="4"/>
                    </a:cubicBezTo>
                    <a:cubicBezTo>
                      <a:pt x="8" y="4"/>
                      <a:pt x="7" y="5"/>
                      <a:pt x="7" y="5"/>
                    </a:cubicBezTo>
                    <a:cubicBezTo>
                      <a:pt x="7" y="5"/>
                      <a:pt x="7" y="4"/>
                      <a:pt x="7" y="4"/>
                    </a:cubicBezTo>
                    <a:cubicBezTo>
                      <a:pt x="7" y="4"/>
                      <a:pt x="7" y="4"/>
                      <a:pt x="7" y="4"/>
                    </a:cubicBezTo>
                    <a:cubicBezTo>
                      <a:pt x="7" y="4"/>
                      <a:pt x="7" y="4"/>
                      <a:pt x="7" y="4"/>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10065" name="Freeform 4966"/>
              <p:cNvSpPr>
                <a:spLocks/>
              </p:cNvSpPr>
              <p:nvPr/>
            </p:nvSpPr>
            <p:spPr bwMode="auto">
              <a:xfrm>
                <a:off x="4125" y="3719"/>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grpSp>
        <p:grpSp>
          <p:nvGrpSpPr>
            <p:cNvPr id="8925" name="Group 5168"/>
            <p:cNvGrpSpPr>
              <a:grpSpLocks/>
            </p:cNvGrpSpPr>
            <p:nvPr/>
          </p:nvGrpSpPr>
          <p:grpSpPr bwMode="auto">
            <a:xfrm>
              <a:off x="2931" y="3143"/>
              <a:ext cx="1198" cy="690"/>
              <a:chOff x="2931" y="3143"/>
              <a:chExt cx="1198" cy="690"/>
            </a:xfrm>
          </p:grpSpPr>
          <p:sp>
            <p:nvSpPr>
              <p:cNvPr id="9666" name="Rectangle 4968"/>
              <p:cNvSpPr>
                <a:spLocks noChangeArrowheads="1"/>
              </p:cNvSpPr>
              <p:nvPr/>
            </p:nvSpPr>
            <p:spPr bwMode="auto">
              <a:xfrm>
                <a:off x="4125" y="3719"/>
                <a:ext cx="1" cy="1"/>
              </a:xfrm>
              <a:prstGeom prst="rect">
                <a:avLst/>
              </a:pr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667" name="Rectangle 4969"/>
              <p:cNvSpPr>
                <a:spLocks noChangeArrowheads="1"/>
              </p:cNvSpPr>
              <p:nvPr/>
            </p:nvSpPr>
            <p:spPr bwMode="auto">
              <a:xfrm>
                <a:off x="4125" y="3719"/>
                <a:ext cx="1" cy="1"/>
              </a:xfrm>
              <a:prstGeom prst="rect">
                <a:avLst/>
              </a:pr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668" name="Freeform 4970"/>
              <p:cNvSpPr>
                <a:spLocks/>
              </p:cNvSpPr>
              <p:nvPr/>
            </p:nvSpPr>
            <p:spPr bwMode="auto">
              <a:xfrm>
                <a:off x="4125" y="3719"/>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669" name="Freeform 4971"/>
              <p:cNvSpPr>
                <a:spLocks/>
              </p:cNvSpPr>
              <p:nvPr/>
            </p:nvSpPr>
            <p:spPr bwMode="auto">
              <a:xfrm>
                <a:off x="4125" y="3719"/>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670" name="Freeform 4972"/>
              <p:cNvSpPr>
                <a:spLocks noEditPoints="1"/>
              </p:cNvSpPr>
              <p:nvPr/>
            </p:nvSpPr>
            <p:spPr bwMode="auto">
              <a:xfrm>
                <a:off x="4125" y="3717"/>
                <a:ext cx="3" cy="3"/>
              </a:xfrm>
              <a:custGeom>
                <a:avLst/>
                <a:gdLst>
                  <a:gd name="T0" fmla="*/ 1 w 24"/>
                  <a:gd name="T1" fmla="*/ 11 h 19"/>
                  <a:gd name="T2" fmla="*/ 5 w 24"/>
                  <a:gd name="T3" fmla="*/ 13 h 19"/>
                  <a:gd name="T4" fmla="*/ 10 w 24"/>
                  <a:gd name="T5" fmla="*/ 16 h 19"/>
                  <a:gd name="T6" fmla="*/ 10 w 24"/>
                  <a:gd name="T7" fmla="*/ 18 h 19"/>
                  <a:gd name="T8" fmla="*/ 13 w 24"/>
                  <a:gd name="T9" fmla="*/ 19 h 19"/>
                  <a:gd name="T10" fmla="*/ 19 w 24"/>
                  <a:gd name="T11" fmla="*/ 14 h 19"/>
                  <a:gd name="T12" fmla="*/ 23 w 24"/>
                  <a:gd name="T13" fmla="*/ 11 h 19"/>
                  <a:gd name="T14" fmla="*/ 24 w 24"/>
                  <a:gd name="T15" fmla="*/ 6 h 19"/>
                  <a:gd name="T16" fmla="*/ 23 w 24"/>
                  <a:gd name="T17" fmla="*/ 5 h 19"/>
                  <a:gd name="T18" fmla="*/ 24 w 24"/>
                  <a:gd name="T19" fmla="*/ 6 h 19"/>
                  <a:gd name="T20" fmla="*/ 22 w 24"/>
                  <a:gd name="T21" fmla="*/ 7 h 19"/>
                  <a:gd name="T22" fmla="*/ 22 w 24"/>
                  <a:gd name="T23" fmla="*/ 4 h 19"/>
                  <a:gd name="T24" fmla="*/ 20 w 24"/>
                  <a:gd name="T25" fmla="*/ 1 h 19"/>
                  <a:gd name="T26" fmla="*/ 17 w 24"/>
                  <a:gd name="T27" fmla="*/ 2 h 19"/>
                  <a:gd name="T28" fmla="*/ 15 w 24"/>
                  <a:gd name="T29" fmla="*/ 4 h 19"/>
                  <a:gd name="T30" fmla="*/ 15 w 24"/>
                  <a:gd name="T31" fmla="*/ 6 h 19"/>
                  <a:gd name="T32" fmla="*/ 16 w 24"/>
                  <a:gd name="T33" fmla="*/ 8 h 19"/>
                  <a:gd name="T34" fmla="*/ 14 w 24"/>
                  <a:gd name="T35" fmla="*/ 7 h 19"/>
                  <a:gd name="T36" fmla="*/ 13 w 24"/>
                  <a:gd name="T37" fmla="*/ 9 h 19"/>
                  <a:gd name="T38" fmla="*/ 13 w 24"/>
                  <a:gd name="T39" fmla="*/ 10 h 19"/>
                  <a:gd name="T40" fmla="*/ 11 w 24"/>
                  <a:gd name="T41" fmla="*/ 9 h 19"/>
                  <a:gd name="T42" fmla="*/ 8 w 24"/>
                  <a:gd name="T43" fmla="*/ 9 h 19"/>
                  <a:gd name="T44" fmla="*/ 6 w 24"/>
                  <a:gd name="T45" fmla="*/ 8 h 19"/>
                  <a:gd name="T46" fmla="*/ 5 w 24"/>
                  <a:gd name="T47" fmla="*/ 8 h 19"/>
                  <a:gd name="T48" fmla="*/ 9 w 24"/>
                  <a:gd name="T49" fmla="*/ 10 h 19"/>
                  <a:gd name="T50" fmla="*/ 10 w 24"/>
                  <a:gd name="T51" fmla="*/ 14 h 19"/>
                  <a:gd name="T52" fmla="*/ 4 w 24"/>
                  <a:gd name="T53" fmla="*/ 11 h 19"/>
                  <a:gd name="T54" fmla="*/ 3 w 24"/>
                  <a:gd name="T55" fmla="*/ 10 h 19"/>
                  <a:gd name="T56" fmla="*/ 3 w 24"/>
                  <a:gd name="T57" fmla="*/ 10 h 19"/>
                  <a:gd name="T58" fmla="*/ 3 w 24"/>
                  <a:gd name="T59" fmla="*/ 10 h 19"/>
                  <a:gd name="T60" fmla="*/ 3 w 24"/>
                  <a:gd name="T61" fmla="*/ 10 h 19"/>
                  <a:gd name="T62" fmla="*/ 3 w 24"/>
                  <a:gd name="T63" fmla="*/ 10 h 19"/>
                  <a:gd name="T64" fmla="*/ 3 w 24"/>
                  <a:gd name="T65" fmla="*/ 10 h 19"/>
                  <a:gd name="T66" fmla="*/ 3 w 24"/>
                  <a:gd name="T67" fmla="*/ 11 h 19"/>
                  <a:gd name="T68" fmla="*/ 3 w 24"/>
                  <a:gd name="T69" fmla="*/ 11 h 19"/>
                  <a:gd name="T70" fmla="*/ 2 w 24"/>
                  <a:gd name="T71" fmla="*/ 10 h 19"/>
                  <a:gd name="T72" fmla="*/ 2 w 24"/>
                  <a:gd name="T73" fmla="*/ 10 h 19"/>
                  <a:gd name="T74" fmla="*/ 2 w 24"/>
                  <a:gd name="T75" fmla="*/ 10 h 19"/>
                  <a:gd name="T76" fmla="*/ 2 w 24"/>
                  <a:gd name="T77" fmla="*/ 10 h 19"/>
                  <a:gd name="T78" fmla="*/ 3 w 24"/>
                  <a:gd name="T79" fmla="*/ 11 h 19"/>
                  <a:gd name="T80" fmla="*/ 3 w 24"/>
                  <a:gd name="T81" fmla="*/ 11 h 19"/>
                  <a:gd name="T82" fmla="*/ 3 w 24"/>
                  <a:gd name="T83" fmla="*/ 10 h 19"/>
                  <a:gd name="T84" fmla="*/ 3 w 24"/>
                  <a:gd name="T85" fmla="*/ 11 h 19"/>
                  <a:gd name="T86" fmla="*/ 3 w 24"/>
                  <a:gd name="T87" fmla="*/ 11 h 19"/>
                  <a:gd name="T88" fmla="*/ 3 w 24"/>
                  <a:gd name="T89" fmla="*/ 11 h 19"/>
                  <a:gd name="T90" fmla="*/ 3 w 24"/>
                  <a:gd name="T91" fmla="*/ 11 h 19"/>
                  <a:gd name="T92" fmla="*/ 3 w 24"/>
                  <a:gd name="T93" fmla="*/ 10 h 19"/>
                  <a:gd name="T94" fmla="*/ 17 w 24"/>
                  <a:gd name="T95" fmla="*/ 14 h 19"/>
                  <a:gd name="T96" fmla="*/ 13 w 24"/>
                  <a:gd name="T97" fmla="*/ 13 h 19"/>
                  <a:gd name="T98" fmla="*/ 15 w 24"/>
                  <a:gd name="T99" fmla="*/ 14 h 19"/>
                  <a:gd name="T100" fmla="*/ 15 w 24"/>
                  <a:gd name="T101" fmla="*/ 15 h 19"/>
                  <a:gd name="T102" fmla="*/ 14 w 24"/>
                  <a:gd name="T103" fmla="*/ 11 h 19"/>
                  <a:gd name="T104" fmla="*/ 14 w 24"/>
                  <a:gd name="T105" fmla="*/ 12 h 19"/>
                  <a:gd name="T106" fmla="*/ 13 w 24"/>
                  <a:gd name="T107" fmla="*/ 10 h 19"/>
                  <a:gd name="T108" fmla="*/ 14 w 24"/>
                  <a:gd name="T109" fmla="*/ 11 h 19"/>
                  <a:gd name="T110" fmla="*/ 13 w 24"/>
                  <a:gd name="T111" fmla="*/ 15 h 19"/>
                  <a:gd name="T112" fmla="*/ 13 w 24"/>
                  <a:gd name="T113" fmla="*/ 15 h 19"/>
                  <a:gd name="T114" fmla="*/ 12 w 24"/>
                  <a:gd name="T115" fmla="*/ 19 h 19"/>
                  <a:gd name="T116" fmla="*/ 12 w 24"/>
                  <a:gd name="T117" fmla="*/ 18 h 19"/>
                  <a:gd name="T118" fmla="*/ 11 w 24"/>
                  <a:gd name="T119" fmla="*/ 18 h 19"/>
                  <a:gd name="T120" fmla="*/ 11 w 24"/>
                  <a:gd name="T121" fmla="*/ 19 h 19"/>
                  <a:gd name="T122" fmla="*/ 11 w 24"/>
                  <a:gd name="T123" fmla="*/ 19 h 19"/>
                  <a:gd name="T124" fmla="*/ 11 w 24"/>
                  <a:gd name="T125" fmla="*/ 1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4" h="19">
                    <a:moveTo>
                      <a:pt x="3" y="11"/>
                    </a:moveTo>
                    <a:cubicBezTo>
                      <a:pt x="3" y="11"/>
                      <a:pt x="3" y="11"/>
                      <a:pt x="3" y="11"/>
                    </a:cubicBezTo>
                    <a:cubicBezTo>
                      <a:pt x="2" y="11"/>
                      <a:pt x="2" y="11"/>
                      <a:pt x="2" y="11"/>
                    </a:cubicBezTo>
                    <a:cubicBezTo>
                      <a:pt x="2" y="11"/>
                      <a:pt x="2" y="11"/>
                      <a:pt x="2" y="11"/>
                    </a:cubicBezTo>
                    <a:cubicBezTo>
                      <a:pt x="2" y="10"/>
                      <a:pt x="2" y="10"/>
                      <a:pt x="2" y="10"/>
                    </a:cubicBezTo>
                    <a:cubicBezTo>
                      <a:pt x="2" y="10"/>
                      <a:pt x="1" y="11"/>
                      <a:pt x="1" y="11"/>
                    </a:cubicBezTo>
                    <a:cubicBezTo>
                      <a:pt x="1" y="11"/>
                      <a:pt x="0" y="11"/>
                      <a:pt x="0" y="11"/>
                    </a:cubicBezTo>
                    <a:cubicBezTo>
                      <a:pt x="0" y="11"/>
                      <a:pt x="0" y="11"/>
                      <a:pt x="0" y="11"/>
                    </a:cubicBezTo>
                    <a:cubicBezTo>
                      <a:pt x="0" y="11"/>
                      <a:pt x="0" y="11"/>
                      <a:pt x="0" y="11"/>
                    </a:cubicBezTo>
                    <a:cubicBezTo>
                      <a:pt x="0" y="11"/>
                      <a:pt x="1" y="11"/>
                      <a:pt x="1" y="11"/>
                    </a:cubicBezTo>
                    <a:cubicBezTo>
                      <a:pt x="1" y="11"/>
                      <a:pt x="1" y="11"/>
                      <a:pt x="1" y="11"/>
                    </a:cubicBezTo>
                    <a:cubicBezTo>
                      <a:pt x="1" y="11"/>
                      <a:pt x="1" y="11"/>
                      <a:pt x="1" y="11"/>
                    </a:cubicBezTo>
                    <a:cubicBezTo>
                      <a:pt x="1" y="11"/>
                      <a:pt x="1" y="11"/>
                      <a:pt x="2" y="11"/>
                    </a:cubicBezTo>
                    <a:cubicBezTo>
                      <a:pt x="2" y="11"/>
                      <a:pt x="2" y="11"/>
                      <a:pt x="2" y="11"/>
                    </a:cubicBezTo>
                    <a:cubicBezTo>
                      <a:pt x="2" y="11"/>
                      <a:pt x="2" y="12"/>
                      <a:pt x="2" y="12"/>
                    </a:cubicBezTo>
                    <a:cubicBezTo>
                      <a:pt x="2" y="12"/>
                      <a:pt x="2" y="12"/>
                      <a:pt x="2" y="12"/>
                    </a:cubicBezTo>
                    <a:cubicBezTo>
                      <a:pt x="3" y="12"/>
                      <a:pt x="3" y="12"/>
                      <a:pt x="3" y="12"/>
                    </a:cubicBezTo>
                    <a:cubicBezTo>
                      <a:pt x="3" y="12"/>
                      <a:pt x="3" y="12"/>
                      <a:pt x="4" y="12"/>
                    </a:cubicBezTo>
                    <a:cubicBezTo>
                      <a:pt x="4" y="12"/>
                      <a:pt x="4" y="12"/>
                      <a:pt x="4" y="12"/>
                    </a:cubicBezTo>
                    <a:cubicBezTo>
                      <a:pt x="4" y="12"/>
                      <a:pt x="4" y="12"/>
                      <a:pt x="4" y="12"/>
                    </a:cubicBezTo>
                    <a:cubicBezTo>
                      <a:pt x="4" y="13"/>
                      <a:pt x="4" y="13"/>
                      <a:pt x="4" y="13"/>
                    </a:cubicBezTo>
                    <a:cubicBezTo>
                      <a:pt x="4" y="13"/>
                      <a:pt x="5" y="13"/>
                      <a:pt x="5" y="13"/>
                    </a:cubicBezTo>
                    <a:cubicBezTo>
                      <a:pt x="5" y="13"/>
                      <a:pt x="5" y="13"/>
                      <a:pt x="5" y="13"/>
                    </a:cubicBezTo>
                    <a:cubicBezTo>
                      <a:pt x="5" y="13"/>
                      <a:pt x="5" y="13"/>
                      <a:pt x="5" y="13"/>
                    </a:cubicBezTo>
                    <a:cubicBezTo>
                      <a:pt x="6" y="13"/>
                      <a:pt x="6" y="14"/>
                      <a:pt x="6" y="14"/>
                    </a:cubicBezTo>
                    <a:cubicBezTo>
                      <a:pt x="6" y="14"/>
                      <a:pt x="7" y="14"/>
                      <a:pt x="7" y="14"/>
                    </a:cubicBezTo>
                    <a:cubicBezTo>
                      <a:pt x="7" y="14"/>
                      <a:pt x="7" y="14"/>
                      <a:pt x="7" y="15"/>
                    </a:cubicBezTo>
                    <a:cubicBezTo>
                      <a:pt x="7" y="15"/>
                      <a:pt x="8" y="15"/>
                      <a:pt x="8" y="15"/>
                    </a:cubicBezTo>
                    <a:cubicBezTo>
                      <a:pt x="8" y="15"/>
                      <a:pt x="8" y="15"/>
                      <a:pt x="8" y="15"/>
                    </a:cubicBezTo>
                    <a:cubicBezTo>
                      <a:pt x="8" y="15"/>
                      <a:pt x="8" y="15"/>
                      <a:pt x="8" y="15"/>
                    </a:cubicBezTo>
                    <a:cubicBezTo>
                      <a:pt x="9" y="15"/>
                      <a:pt x="9" y="15"/>
                      <a:pt x="9" y="16"/>
                    </a:cubicBezTo>
                    <a:cubicBezTo>
                      <a:pt x="9" y="16"/>
                      <a:pt x="9" y="16"/>
                      <a:pt x="9" y="16"/>
                    </a:cubicBezTo>
                    <a:cubicBezTo>
                      <a:pt x="9" y="16"/>
                      <a:pt x="9" y="16"/>
                      <a:pt x="9" y="16"/>
                    </a:cubicBezTo>
                    <a:cubicBezTo>
                      <a:pt x="9" y="16"/>
                      <a:pt x="9" y="16"/>
                      <a:pt x="9" y="16"/>
                    </a:cubicBezTo>
                    <a:cubicBezTo>
                      <a:pt x="9" y="16"/>
                      <a:pt x="10" y="16"/>
                      <a:pt x="10" y="16"/>
                    </a:cubicBezTo>
                    <a:cubicBezTo>
                      <a:pt x="10" y="16"/>
                      <a:pt x="10" y="16"/>
                      <a:pt x="10" y="16"/>
                    </a:cubicBezTo>
                    <a:cubicBezTo>
                      <a:pt x="10" y="17"/>
                      <a:pt x="10" y="17"/>
                      <a:pt x="10" y="17"/>
                    </a:cubicBezTo>
                    <a:cubicBezTo>
                      <a:pt x="10" y="17"/>
                      <a:pt x="10" y="17"/>
                      <a:pt x="10" y="17"/>
                    </a:cubicBezTo>
                    <a:cubicBezTo>
                      <a:pt x="10" y="17"/>
                      <a:pt x="10" y="17"/>
                      <a:pt x="10" y="17"/>
                    </a:cubicBezTo>
                    <a:cubicBezTo>
                      <a:pt x="10" y="17"/>
                      <a:pt x="10" y="17"/>
                      <a:pt x="10" y="17"/>
                    </a:cubicBezTo>
                    <a:cubicBezTo>
                      <a:pt x="10" y="17"/>
                      <a:pt x="10" y="17"/>
                      <a:pt x="10" y="17"/>
                    </a:cubicBezTo>
                    <a:cubicBezTo>
                      <a:pt x="10" y="17"/>
                      <a:pt x="10" y="17"/>
                      <a:pt x="10" y="17"/>
                    </a:cubicBezTo>
                    <a:cubicBezTo>
                      <a:pt x="10" y="17"/>
                      <a:pt x="10" y="17"/>
                      <a:pt x="10" y="18"/>
                    </a:cubicBezTo>
                    <a:cubicBezTo>
                      <a:pt x="10" y="18"/>
                      <a:pt x="10" y="18"/>
                      <a:pt x="10" y="18"/>
                    </a:cubicBezTo>
                    <a:cubicBezTo>
                      <a:pt x="10" y="17"/>
                      <a:pt x="10" y="17"/>
                      <a:pt x="10" y="17"/>
                    </a:cubicBezTo>
                    <a:cubicBezTo>
                      <a:pt x="10" y="17"/>
                      <a:pt x="10" y="18"/>
                      <a:pt x="10" y="18"/>
                    </a:cubicBezTo>
                    <a:cubicBezTo>
                      <a:pt x="10" y="18"/>
                      <a:pt x="10" y="18"/>
                      <a:pt x="10" y="18"/>
                    </a:cubicBezTo>
                    <a:cubicBezTo>
                      <a:pt x="10" y="18"/>
                      <a:pt x="10" y="18"/>
                      <a:pt x="10" y="18"/>
                    </a:cubicBezTo>
                    <a:cubicBezTo>
                      <a:pt x="10" y="19"/>
                      <a:pt x="10" y="19"/>
                      <a:pt x="10" y="19"/>
                    </a:cubicBezTo>
                    <a:cubicBezTo>
                      <a:pt x="10" y="19"/>
                      <a:pt x="10" y="19"/>
                      <a:pt x="10" y="19"/>
                    </a:cubicBezTo>
                    <a:cubicBezTo>
                      <a:pt x="10" y="19"/>
                      <a:pt x="10" y="19"/>
                      <a:pt x="10" y="19"/>
                    </a:cubicBezTo>
                    <a:cubicBezTo>
                      <a:pt x="10" y="19"/>
                      <a:pt x="10" y="19"/>
                      <a:pt x="11" y="19"/>
                    </a:cubicBezTo>
                    <a:cubicBezTo>
                      <a:pt x="11" y="19"/>
                      <a:pt x="11" y="19"/>
                      <a:pt x="11" y="19"/>
                    </a:cubicBezTo>
                    <a:cubicBezTo>
                      <a:pt x="11" y="19"/>
                      <a:pt x="11" y="19"/>
                      <a:pt x="11" y="19"/>
                    </a:cubicBezTo>
                    <a:cubicBezTo>
                      <a:pt x="11" y="19"/>
                      <a:pt x="11" y="19"/>
                      <a:pt x="11" y="19"/>
                    </a:cubicBezTo>
                    <a:cubicBezTo>
                      <a:pt x="11" y="19"/>
                      <a:pt x="11" y="19"/>
                      <a:pt x="12" y="19"/>
                    </a:cubicBezTo>
                    <a:cubicBezTo>
                      <a:pt x="12" y="19"/>
                      <a:pt x="12" y="19"/>
                      <a:pt x="12" y="19"/>
                    </a:cubicBezTo>
                    <a:cubicBezTo>
                      <a:pt x="12" y="19"/>
                      <a:pt x="12" y="19"/>
                      <a:pt x="13" y="19"/>
                    </a:cubicBezTo>
                    <a:cubicBezTo>
                      <a:pt x="13" y="19"/>
                      <a:pt x="13" y="19"/>
                      <a:pt x="13" y="19"/>
                    </a:cubicBezTo>
                    <a:cubicBezTo>
                      <a:pt x="13" y="19"/>
                      <a:pt x="13" y="19"/>
                      <a:pt x="13" y="19"/>
                    </a:cubicBezTo>
                    <a:cubicBezTo>
                      <a:pt x="13" y="19"/>
                      <a:pt x="13" y="19"/>
                      <a:pt x="13" y="19"/>
                    </a:cubicBezTo>
                    <a:cubicBezTo>
                      <a:pt x="13" y="19"/>
                      <a:pt x="13" y="19"/>
                      <a:pt x="13" y="19"/>
                    </a:cubicBezTo>
                    <a:cubicBezTo>
                      <a:pt x="13" y="19"/>
                      <a:pt x="14" y="18"/>
                      <a:pt x="14" y="18"/>
                    </a:cubicBezTo>
                    <a:cubicBezTo>
                      <a:pt x="14" y="18"/>
                      <a:pt x="14" y="18"/>
                      <a:pt x="14" y="18"/>
                    </a:cubicBezTo>
                    <a:cubicBezTo>
                      <a:pt x="15" y="18"/>
                      <a:pt x="15" y="18"/>
                      <a:pt x="15" y="18"/>
                    </a:cubicBezTo>
                    <a:cubicBezTo>
                      <a:pt x="15" y="18"/>
                      <a:pt x="15" y="17"/>
                      <a:pt x="15" y="17"/>
                    </a:cubicBezTo>
                    <a:cubicBezTo>
                      <a:pt x="15" y="17"/>
                      <a:pt x="15" y="17"/>
                      <a:pt x="16" y="17"/>
                    </a:cubicBezTo>
                    <a:cubicBezTo>
                      <a:pt x="16" y="17"/>
                      <a:pt x="16" y="17"/>
                      <a:pt x="16" y="17"/>
                    </a:cubicBezTo>
                    <a:cubicBezTo>
                      <a:pt x="16" y="17"/>
                      <a:pt x="17" y="16"/>
                      <a:pt x="17" y="16"/>
                    </a:cubicBezTo>
                    <a:cubicBezTo>
                      <a:pt x="17" y="16"/>
                      <a:pt x="18" y="15"/>
                      <a:pt x="18" y="15"/>
                    </a:cubicBezTo>
                    <a:cubicBezTo>
                      <a:pt x="18" y="15"/>
                      <a:pt x="18" y="15"/>
                      <a:pt x="18" y="15"/>
                    </a:cubicBezTo>
                    <a:cubicBezTo>
                      <a:pt x="18" y="15"/>
                      <a:pt x="19" y="15"/>
                      <a:pt x="19" y="14"/>
                    </a:cubicBezTo>
                    <a:cubicBezTo>
                      <a:pt x="19" y="14"/>
                      <a:pt x="19" y="14"/>
                      <a:pt x="19" y="14"/>
                    </a:cubicBezTo>
                    <a:cubicBezTo>
                      <a:pt x="19" y="14"/>
                      <a:pt x="20" y="13"/>
                      <a:pt x="20" y="13"/>
                    </a:cubicBezTo>
                    <a:cubicBezTo>
                      <a:pt x="20" y="13"/>
                      <a:pt x="20" y="13"/>
                      <a:pt x="20" y="13"/>
                    </a:cubicBezTo>
                    <a:cubicBezTo>
                      <a:pt x="21" y="13"/>
                      <a:pt x="21" y="13"/>
                      <a:pt x="21" y="13"/>
                    </a:cubicBezTo>
                    <a:cubicBezTo>
                      <a:pt x="21" y="13"/>
                      <a:pt x="21" y="13"/>
                      <a:pt x="21" y="13"/>
                    </a:cubicBezTo>
                    <a:cubicBezTo>
                      <a:pt x="21" y="13"/>
                      <a:pt x="22" y="13"/>
                      <a:pt x="22" y="12"/>
                    </a:cubicBezTo>
                    <a:cubicBezTo>
                      <a:pt x="22" y="12"/>
                      <a:pt x="22" y="12"/>
                      <a:pt x="22" y="12"/>
                    </a:cubicBezTo>
                    <a:cubicBezTo>
                      <a:pt x="22" y="12"/>
                      <a:pt x="22" y="12"/>
                      <a:pt x="22" y="12"/>
                    </a:cubicBezTo>
                    <a:cubicBezTo>
                      <a:pt x="22" y="12"/>
                      <a:pt x="22" y="11"/>
                      <a:pt x="23" y="11"/>
                    </a:cubicBezTo>
                    <a:cubicBezTo>
                      <a:pt x="23" y="11"/>
                      <a:pt x="23" y="11"/>
                      <a:pt x="23" y="11"/>
                    </a:cubicBezTo>
                    <a:cubicBezTo>
                      <a:pt x="23" y="11"/>
                      <a:pt x="23" y="11"/>
                      <a:pt x="23" y="11"/>
                    </a:cubicBezTo>
                    <a:cubicBezTo>
                      <a:pt x="23" y="11"/>
                      <a:pt x="23" y="11"/>
                      <a:pt x="23" y="11"/>
                    </a:cubicBezTo>
                    <a:cubicBezTo>
                      <a:pt x="23" y="10"/>
                      <a:pt x="23" y="10"/>
                      <a:pt x="23" y="10"/>
                    </a:cubicBezTo>
                    <a:cubicBezTo>
                      <a:pt x="23" y="10"/>
                      <a:pt x="24" y="10"/>
                      <a:pt x="24" y="10"/>
                    </a:cubicBezTo>
                    <a:cubicBezTo>
                      <a:pt x="24" y="10"/>
                      <a:pt x="24" y="9"/>
                      <a:pt x="24" y="9"/>
                    </a:cubicBezTo>
                    <a:cubicBezTo>
                      <a:pt x="24" y="9"/>
                      <a:pt x="24" y="9"/>
                      <a:pt x="24" y="9"/>
                    </a:cubicBezTo>
                    <a:cubicBezTo>
                      <a:pt x="24" y="9"/>
                      <a:pt x="24" y="9"/>
                      <a:pt x="24" y="9"/>
                    </a:cubicBezTo>
                    <a:cubicBezTo>
                      <a:pt x="24" y="9"/>
                      <a:pt x="24" y="9"/>
                      <a:pt x="24" y="9"/>
                    </a:cubicBezTo>
                    <a:cubicBezTo>
                      <a:pt x="24" y="8"/>
                      <a:pt x="24" y="8"/>
                      <a:pt x="24" y="8"/>
                    </a:cubicBezTo>
                    <a:cubicBezTo>
                      <a:pt x="24" y="8"/>
                      <a:pt x="24" y="8"/>
                      <a:pt x="24" y="8"/>
                    </a:cubicBezTo>
                    <a:cubicBezTo>
                      <a:pt x="24" y="8"/>
                      <a:pt x="24" y="7"/>
                      <a:pt x="24" y="7"/>
                    </a:cubicBezTo>
                    <a:cubicBezTo>
                      <a:pt x="24" y="7"/>
                      <a:pt x="24" y="7"/>
                      <a:pt x="24" y="7"/>
                    </a:cubicBezTo>
                    <a:cubicBezTo>
                      <a:pt x="24" y="7"/>
                      <a:pt x="24" y="6"/>
                      <a:pt x="24" y="6"/>
                    </a:cubicBezTo>
                    <a:cubicBezTo>
                      <a:pt x="24" y="6"/>
                      <a:pt x="24" y="6"/>
                      <a:pt x="24" y="6"/>
                    </a:cubicBezTo>
                    <a:cubicBezTo>
                      <a:pt x="24" y="6"/>
                      <a:pt x="24" y="6"/>
                      <a:pt x="24" y="6"/>
                    </a:cubicBezTo>
                    <a:cubicBezTo>
                      <a:pt x="24" y="6"/>
                      <a:pt x="24" y="6"/>
                      <a:pt x="24" y="6"/>
                    </a:cubicBezTo>
                    <a:cubicBezTo>
                      <a:pt x="24" y="6"/>
                      <a:pt x="24" y="5"/>
                      <a:pt x="24" y="5"/>
                    </a:cubicBezTo>
                    <a:cubicBezTo>
                      <a:pt x="24" y="5"/>
                      <a:pt x="24" y="5"/>
                      <a:pt x="24" y="5"/>
                    </a:cubicBezTo>
                    <a:cubicBezTo>
                      <a:pt x="24" y="5"/>
                      <a:pt x="24" y="5"/>
                      <a:pt x="24" y="4"/>
                    </a:cubicBezTo>
                    <a:cubicBezTo>
                      <a:pt x="24" y="4"/>
                      <a:pt x="24" y="4"/>
                      <a:pt x="24" y="4"/>
                    </a:cubicBezTo>
                    <a:cubicBezTo>
                      <a:pt x="24" y="4"/>
                      <a:pt x="23" y="4"/>
                      <a:pt x="23" y="4"/>
                    </a:cubicBezTo>
                    <a:cubicBezTo>
                      <a:pt x="23" y="4"/>
                      <a:pt x="23" y="4"/>
                      <a:pt x="23" y="4"/>
                    </a:cubicBezTo>
                    <a:cubicBezTo>
                      <a:pt x="23" y="5"/>
                      <a:pt x="24" y="5"/>
                      <a:pt x="23" y="5"/>
                    </a:cubicBezTo>
                    <a:cubicBezTo>
                      <a:pt x="23" y="5"/>
                      <a:pt x="23" y="5"/>
                      <a:pt x="23" y="5"/>
                    </a:cubicBezTo>
                    <a:cubicBezTo>
                      <a:pt x="23" y="5"/>
                      <a:pt x="23" y="5"/>
                      <a:pt x="23" y="5"/>
                    </a:cubicBezTo>
                    <a:cubicBezTo>
                      <a:pt x="23" y="5"/>
                      <a:pt x="23" y="5"/>
                      <a:pt x="23" y="5"/>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3" y="6"/>
                      <a:pt x="23" y="6"/>
                      <a:pt x="23" y="6"/>
                    </a:cubicBezTo>
                    <a:cubicBezTo>
                      <a:pt x="24" y="6"/>
                      <a:pt x="24" y="6"/>
                      <a:pt x="24" y="6"/>
                    </a:cubicBezTo>
                    <a:cubicBezTo>
                      <a:pt x="24" y="6"/>
                      <a:pt x="24" y="6"/>
                      <a:pt x="24" y="6"/>
                    </a:cubicBezTo>
                    <a:cubicBezTo>
                      <a:pt x="24" y="6"/>
                      <a:pt x="24" y="6"/>
                      <a:pt x="24" y="6"/>
                    </a:cubicBezTo>
                    <a:cubicBezTo>
                      <a:pt x="24" y="6"/>
                      <a:pt x="24" y="6"/>
                      <a:pt x="24" y="6"/>
                    </a:cubicBezTo>
                    <a:cubicBezTo>
                      <a:pt x="24" y="6"/>
                      <a:pt x="24" y="6"/>
                      <a:pt x="24" y="6"/>
                    </a:cubicBezTo>
                    <a:cubicBezTo>
                      <a:pt x="24" y="6"/>
                      <a:pt x="24" y="6"/>
                      <a:pt x="24" y="6"/>
                    </a:cubicBezTo>
                    <a:cubicBezTo>
                      <a:pt x="24" y="6"/>
                      <a:pt x="24" y="6"/>
                      <a:pt x="24" y="6"/>
                    </a:cubicBezTo>
                    <a:cubicBezTo>
                      <a:pt x="24" y="6"/>
                      <a:pt x="24" y="6"/>
                      <a:pt x="24" y="6"/>
                    </a:cubicBezTo>
                    <a:cubicBezTo>
                      <a:pt x="24" y="6"/>
                      <a:pt x="24" y="7"/>
                      <a:pt x="24" y="7"/>
                    </a:cubicBezTo>
                    <a:cubicBezTo>
                      <a:pt x="24" y="7"/>
                      <a:pt x="24" y="7"/>
                      <a:pt x="23" y="7"/>
                    </a:cubicBezTo>
                    <a:cubicBezTo>
                      <a:pt x="23" y="7"/>
                      <a:pt x="23" y="7"/>
                      <a:pt x="23" y="7"/>
                    </a:cubicBezTo>
                    <a:cubicBezTo>
                      <a:pt x="23" y="7"/>
                      <a:pt x="23" y="7"/>
                      <a:pt x="23" y="7"/>
                    </a:cubicBezTo>
                    <a:cubicBezTo>
                      <a:pt x="23" y="7"/>
                      <a:pt x="23" y="7"/>
                      <a:pt x="23" y="7"/>
                    </a:cubicBezTo>
                    <a:cubicBezTo>
                      <a:pt x="23" y="7"/>
                      <a:pt x="23" y="7"/>
                      <a:pt x="23" y="7"/>
                    </a:cubicBezTo>
                    <a:cubicBezTo>
                      <a:pt x="23" y="7"/>
                      <a:pt x="22" y="7"/>
                      <a:pt x="22" y="7"/>
                    </a:cubicBezTo>
                    <a:cubicBezTo>
                      <a:pt x="22" y="7"/>
                      <a:pt x="22" y="7"/>
                      <a:pt x="22" y="7"/>
                    </a:cubicBezTo>
                    <a:cubicBezTo>
                      <a:pt x="22" y="7"/>
                      <a:pt x="22" y="7"/>
                      <a:pt x="22" y="7"/>
                    </a:cubicBezTo>
                    <a:cubicBezTo>
                      <a:pt x="22" y="7"/>
                      <a:pt x="22" y="7"/>
                      <a:pt x="22" y="7"/>
                    </a:cubicBezTo>
                    <a:cubicBezTo>
                      <a:pt x="22" y="7"/>
                      <a:pt x="22" y="7"/>
                      <a:pt x="22" y="7"/>
                    </a:cubicBezTo>
                    <a:cubicBezTo>
                      <a:pt x="22" y="7"/>
                      <a:pt x="22" y="6"/>
                      <a:pt x="22" y="6"/>
                    </a:cubicBezTo>
                    <a:cubicBezTo>
                      <a:pt x="22" y="6"/>
                      <a:pt x="22" y="6"/>
                      <a:pt x="22" y="6"/>
                    </a:cubicBezTo>
                    <a:cubicBezTo>
                      <a:pt x="22" y="6"/>
                      <a:pt x="23" y="6"/>
                      <a:pt x="23" y="6"/>
                    </a:cubicBezTo>
                    <a:cubicBezTo>
                      <a:pt x="23" y="5"/>
                      <a:pt x="23" y="5"/>
                      <a:pt x="23" y="5"/>
                    </a:cubicBezTo>
                    <a:cubicBezTo>
                      <a:pt x="23" y="5"/>
                      <a:pt x="23" y="5"/>
                      <a:pt x="23" y="5"/>
                    </a:cubicBezTo>
                    <a:cubicBezTo>
                      <a:pt x="23" y="4"/>
                      <a:pt x="23" y="4"/>
                      <a:pt x="23" y="4"/>
                    </a:cubicBezTo>
                    <a:cubicBezTo>
                      <a:pt x="22" y="4"/>
                      <a:pt x="22" y="4"/>
                      <a:pt x="22" y="4"/>
                    </a:cubicBezTo>
                    <a:cubicBezTo>
                      <a:pt x="22" y="4"/>
                      <a:pt x="22" y="4"/>
                      <a:pt x="22" y="4"/>
                    </a:cubicBezTo>
                    <a:cubicBezTo>
                      <a:pt x="22" y="4"/>
                      <a:pt x="22" y="4"/>
                      <a:pt x="22" y="4"/>
                    </a:cubicBezTo>
                    <a:cubicBezTo>
                      <a:pt x="22" y="4"/>
                      <a:pt x="22" y="4"/>
                      <a:pt x="22" y="4"/>
                    </a:cubicBezTo>
                    <a:cubicBezTo>
                      <a:pt x="22" y="4"/>
                      <a:pt x="21" y="4"/>
                      <a:pt x="21" y="4"/>
                    </a:cubicBezTo>
                    <a:cubicBezTo>
                      <a:pt x="21" y="4"/>
                      <a:pt x="21" y="2"/>
                      <a:pt x="21" y="2"/>
                    </a:cubicBezTo>
                    <a:cubicBezTo>
                      <a:pt x="21" y="2"/>
                      <a:pt x="21" y="2"/>
                      <a:pt x="21" y="2"/>
                    </a:cubicBezTo>
                    <a:cubicBezTo>
                      <a:pt x="21" y="2"/>
                      <a:pt x="21" y="2"/>
                      <a:pt x="21" y="2"/>
                    </a:cubicBezTo>
                    <a:cubicBezTo>
                      <a:pt x="21" y="2"/>
                      <a:pt x="21" y="2"/>
                      <a:pt x="21" y="2"/>
                    </a:cubicBezTo>
                    <a:cubicBezTo>
                      <a:pt x="21" y="2"/>
                      <a:pt x="21" y="1"/>
                      <a:pt x="21" y="1"/>
                    </a:cubicBezTo>
                    <a:cubicBezTo>
                      <a:pt x="21" y="1"/>
                      <a:pt x="21" y="1"/>
                      <a:pt x="20" y="1"/>
                    </a:cubicBezTo>
                    <a:cubicBezTo>
                      <a:pt x="20" y="1"/>
                      <a:pt x="20" y="1"/>
                      <a:pt x="20" y="1"/>
                    </a:cubicBezTo>
                    <a:cubicBezTo>
                      <a:pt x="20" y="1"/>
                      <a:pt x="20" y="1"/>
                      <a:pt x="20" y="1"/>
                    </a:cubicBezTo>
                    <a:cubicBezTo>
                      <a:pt x="20" y="1"/>
                      <a:pt x="20" y="1"/>
                      <a:pt x="20" y="1"/>
                    </a:cubicBezTo>
                    <a:cubicBezTo>
                      <a:pt x="20" y="1"/>
                      <a:pt x="20" y="1"/>
                      <a:pt x="19" y="1"/>
                    </a:cubicBezTo>
                    <a:cubicBezTo>
                      <a:pt x="19" y="0"/>
                      <a:pt x="19" y="0"/>
                      <a:pt x="19" y="0"/>
                    </a:cubicBezTo>
                    <a:cubicBezTo>
                      <a:pt x="19" y="0"/>
                      <a:pt x="19" y="0"/>
                      <a:pt x="19" y="0"/>
                    </a:cubicBezTo>
                    <a:cubicBezTo>
                      <a:pt x="19" y="0"/>
                      <a:pt x="19" y="0"/>
                      <a:pt x="18" y="0"/>
                    </a:cubicBezTo>
                    <a:cubicBezTo>
                      <a:pt x="18" y="0"/>
                      <a:pt x="18" y="0"/>
                      <a:pt x="18" y="0"/>
                    </a:cubicBezTo>
                    <a:cubicBezTo>
                      <a:pt x="18" y="0"/>
                      <a:pt x="18" y="0"/>
                      <a:pt x="18" y="0"/>
                    </a:cubicBezTo>
                    <a:cubicBezTo>
                      <a:pt x="18" y="1"/>
                      <a:pt x="18" y="1"/>
                      <a:pt x="18" y="1"/>
                    </a:cubicBezTo>
                    <a:cubicBezTo>
                      <a:pt x="18" y="1"/>
                      <a:pt x="18" y="1"/>
                      <a:pt x="18" y="1"/>
                    </a:cubicBezTo>
                    <a:cubicBezTo>
                      <a:pt x="18" y="1"/>
                      <a:pt x="18" y="1"/>
                      <a:pt x="18" y="1"/>
                    </a:cubicBezTo>
                    <a:cubicBezTo>
                      <a:pt x="18" y="1"/>
                      <a:pt x="18" y="1"/>
                      <a:pt x="18" y="1"/>
                    </a:cubicBezTo>
                    <a:cubicBezTo>
                      <a:pt x="18" y="1"/>
                      <a:pt x="18" y="1"/>
                      <a:pt x="18" y="2"/>
                    </a:cubicBezTo>
                    <a:cubicBezTo>
                      <a:pt x="18" y="2"/>
                      <a:pt x="17" y="2"/>
                      <a:pt x="17" y="2"/>
                    </a:cubicBezTo>
                    <a:cubicBezTo>
                      <a:pt x="17" y="2"/>
                      <a:pt x="17" y="2"/>
                      <a:pt x="17" y="2"/>
                    </a:cubicBezTo>
                    <a:cubicBezTo>
                      <a:pt x="17" y="2"/>
                      <a:pt x="17" y="2"/>
                      <a:pt x="17" y="2"/>
                    </a:cubicBezTo>
                    <a:cubicBezTo>
                      <a:pt x="17" y="2"/>
                      <a:pt x="17" y="3"/>
                      <a:pt x="17" y="3"/>
                    </a:cubicBezTo>
                    <a:cubicBezTo>
                      <a:pt x="17" y="3"/>
                      <a:pt x="17" y="3"/>
                      <a:pt x="17" y="3"/>
                    </a:cubicBezTo>
                    <a:cubicBezTo>
                      <a:pt x="17" y="3"/>
                      <a:pt x="17" y="3"/>
                      <a:pt x="17" y="3"/>
                    </a:cubicBezTo>
                    <a:cubicBezTo>
                      <a:pt x="17" y="3"/>
                      <a:pt x="17" y="3"/>
                      <a:pt x="17" y="3"/>
                    </a:cubicBezTo>
                    <a:cubicBezTo>
                      <a:pt x="17" y="3"/>
                      <a:pt x="17" y="3"/>
                      <a:pt x="16" y="4"/>
                    </a:cubicBezTo>
                    <a:cubicBezTo>
                      <a:pt x="16" y="4"/>
                      <a:pt x="16" y="4"/>
                      <a:pt x="16" y="4"/>
                    </a:cubicBezTo>
                    <a:cubicBezTo>
                      <a:pt x="16" y="4"/>
                      <a:pt x="16" y="4"/>
                      <a:pt x="16" y="4"/>
                    </a:cubicBezTo>
                    <a:cubicBezTo>
                      <a:pt x="16" y="4"/>
                      <a:pt x="16" y="4"/>
                      <a:pt x="16" y="4"/>
                    </a:cubicBezTo>
                    <a:cubicBezTo>
                      <a:pt x="16" y="4"/>
                      <a:pt x="16" y="4"/>
                      <a:pt x="16" y="4"/>
                    </a:cubicBezTo>
                    <a:cubicBezTo>
                      <a:pt x="15" y="4"/>
                      <a:pt x="15" y="4"/>
                      <a:pt x="15" y="4"/>
                    </a:cubicBezTo>
                    <a:cubicBezTo>
                      <a:pt x="15" y="4"/>
                      <a:pt x="15" y="4"/>
                      <a:pt x="15" y="4"/>
                    </a:cubicBezTo>
                    <a:cubicBezTo>
                      <a:pt x="15" y="4"/>
                      <a:pt x="15" y="4"/>
                      <a:pt x="15" y="4"/>
                    </a:cubicBezTo>
                    <a:cubicBezTo>
                      <a:pt x="15" y="4"/>
                      <a:pt x="15" y="4"/>
                      <a:pt x="15" y="4"/>
                    </a:cubicBezTo>
                    <a:cubicBezTo>
                      <a:pt x="15" y="4"/>
                      <a:pt x="15" y="4"/>
                      <a:pt x="15" y="4"/>
                    </a:cubicBezTo>
                    <a:cubicBezTo>
                      <a:pt x="15" y="4"/>
                      <a:pt x="15" y="5"/>
                      <a:pt x="15" y="5"/>
                    </a:cubicBezTo>
                    <a:cubicBezTo>
                      <a:pt x="15" y="5"/>
                      <a:pt x="15" y="5"/>
                      <a:pt x="15" y="5"/>
                    </a:cubicBezTo>
                    <a:cubicBezTo>
                      <a:pt x="15" y="5"/>
                      <a:pt x="15" y="5"/>
                      <a:pt x="15" y="5"/>
                    </a:cubicBezTo>
                    <a:cubicBezTo>
                      <a:pt x="15" y="5"/>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6"/>
                      <a:pt x="15" y="6"/>
                      <a:pt x="15" y="6"/>
                    </a:cubicBezTo>
                    <a:cubicBezTo>
                      <a:pt x="15" y="7"/>
                      <a:pt x="15" y="7"/>
                      <a:pt x="15" y="7"/>
                    </a:cubicBezTo>
                    <a:cubicBezTo>
                      <a:pt x="15" y="7"/>
                      <a:pt x="15" y="7"/>
                      <a:pt x="15" y="7"/>
                    </a:cubicBezTo>
                    <a:cubicBezTo>
                      <a:pt x="15" y="7"/>
                      <a:pt x="15" y="7"/>
                      <a:pt x="15" y="7"/>
                    </a:cubicBezTo>
                    <a:cubicBezTo>
                      <a:pt x="15" y="7"/>
                      <a:pt x="15" y="7"/>
                      <a:pt x="15" y="7"/>
                    </a:cubicBezTo>
                    <a:cubicBezTo>
                      <a:pt x="16" y="7"/>
                      <a:pt x="16" y="7"/>
                      <a:pt x="16" y="7"/>
                    </a:cubicBezTo>
                    <a:cubicBezTo>
                      <a:pt x="16" y="7"/>
                      <a:pt x="16" y="7"/>
                      <a:pt x="16" y="7"/>
                    </a:cubicBezTo>
                    <a:cubicBezTo>
                      <a:pt x="16" y="7"/>
                      <a:pt x="16" y="7"/>
                      <a:pt x="16" y="7"/>
                    </a:cubicBezTo>
                    <a:cubicBezTo>
                      <a:pt x="16" y="8"/>
                      <a:pt x="16" y="8"/>
                      <a:pt x="16" y="8"/>
                    </a:cubicBezTo>
                    <a:cubicBezTo>
                      <a:pt x="16" y="8"/>
                      <a:pt x="16" y="8"/>
                      <a:pt x="16" y="8"/>
                    </a:cubicBezTo>
                    <a:cubicBezTo>
                      <a:pt x="16" y="8"/>
                      <a:pt x="16" y="8"/>
                      <a:pt x="16" y="8"/>
                    </a:cubicBezTo>
                    <a:cubicBezTo>
                      <a:pt x="16" y="8"/>
                      <a:pt x="16" y="8"/>
                      <a:pt x="16" y="8"/>
                    </a:cubicBezTo>
                    <a:cubicBezTo>
                      <a:pt x="16" y="7"/>
                      <a:pt x="16" y="7"/>
                      <a:pt x="16" y="7"/>
                    </a:cubicBezTo>
                    <a:cubicBezTo>
                      <a:pt x="16" y="7"/>
                      <a:pt x="16" y="7"/>
                      <a:pt x="16" y="7"/>
                    </a:cubicBezTo>
                    <a:cubicBezTo>
                      <a:pt x="15" y="7"/>
                      <a:pt x="15" y="7"/>
                      <a:pt x="15" y="7"/>
                    </a:cubicBezTo>
                    <a:cubicBezTo>
                      <a:pt x="15" y="7"/>
                      <a:pt x="15" y="7"/>
                      <a:pt x="15" y="7"/>
                    </a:cubicBezTo>
                    <a:cubicBezTo>
                      <a:pt x="15" y="8"/>
                      <a:pt x="15" y="8"/>
                      <a:pt x="15" y="8"/>
                    </a:cubicBezTo>
                    <a:cubicBezTo>
                      <a:pt x="15" y="8"/>
                      <a:pt x="15" y="7"/>
                      <a:pt x="15" y="7"/>
                    </a:cubicBezTo>
                    <a:cubicBezTo>
                      <a:pt x="15" y="7"/>
                      <a:pt x="15" y="7"/>
                      <a:pt x="15" y="7"/>
                    </a:cubicBezTo>
                    <a:cubicBezTo>
                      <a:pt x="15" y="7"/>
                      <a:pt x="15" y="7"/>
                      <a:pt x="15" y="7"/>
                    </a:cubicBezTo>
                    <a:cubicBezTo>
                      <a:pt x="15" y="7"/>
                      <a:pt x="14" y="7"/>
                      <a:pt x="14" y="7"/>
                    </a:cubicBezTo>
                    <a:cubicBezTo>
                      <a:pt x="14" y="7"/>
                      <a:pt x="14" y="7"/>
                      <a:pt x="14" y="7"/>
                    </a:cubicBezTo>
                    <a:cubicBezTo>
                      <a:pt x="14" y="7"/>
                      <a:pt x="14" y="7"/>
                      <a:pt x="14" y="7"/>
                    </a:cubicBezTo>
                    <a:cubicBezTo>
                      <a:pt x="14" y="7"/>
                      <a:pt x="14" y="7"/>
                      <a:pt x="14" y="7"/>
                    </a:cubicBezTo>
                    <a:cubicBezTo>
                      <a:pt x="14" y="7"/>
                      <a:pt x="14" y="7"/>
                      <a:pt x="14" y="7"/>
                    </a:cubicBezTo>
                    <a:cubicBezTo>
                      <a:pt x="14" y="7"/>
                      <a:pt x="14" y="7"/>
                      <a:pt x="14" y="7"/>
                    </a:cubicBezTo>
                    <a:cubicBezTo>
                      <a:pt x="14" y="7"/>
                      <a:pt x="14" y="7"/>
                      <a:pt x="14" y="7"/>
                    </a:cubicBezTo>
                    <a:cubicBezTo>
                      <a:pt x="14" y="7"/>
                      <a:pt x="14" y="8"/>
                      <a:pt x="14" y="8"/>
                    </a:cubicBezTo>
                    <a:cubicBezTo>
                      <a:pt x="14" y="8"/>
                      <a:pt x="14" y="8"/>
                      <a:pt x="14" y="8"/>
                    </a:cubicBezTo>
                    <a:cubicBezTo>
                      <a:pt x="14" y="8"/>
                      <a:pt x="14" y="8"/>
                      <a:pt x="14" y="8"/>
                    </a:cubicBezTo>
                    <a:cubicBezTo>
                      <a:pt x="14" y="8"/>
                      <a:pt x="13" y="8"/>
                      <a:pt x="13" y="8"/>
                    </a:cubicBezTo>
                    <a:cubicBezTo>
                      <a:pt x="13" y="8"/>
                      <a:pt x="13" y="8"/>
                      <a:pt x="13" y="8"/>
                    </a:cubicBezTo>
                    <a:cubicBezTo>
                      <a:pt x="13" y="8"/>
                      <a:pt x="13" y="8"/>
                      <a:pt x="13" y="8"/>
                    </a:cubicBezTo>
                    <a:cubicBezTo>
                      <a:pt x="13" y="9"/>
                      <a:pt x="13" y="9"/>
                      <a:pt x="13" y="9"/>
                    </a:cubicBezTo>
                    <a:cubicBezTo>
                      <a:pt x="13" y="9"/>
                      <a:pt x="13" y="9"/>
                      <a:pt x="13" y="9"/>
                    </a:cubicBezTo>
                    <a:cubicBezTo>
                      <a:pt x="13" y="9"/>
                      <a:pt x="13" y="9"/>
                      <a:pt x="13" y="9"/>
                    </a:cubicBezTo>
                    <a:cubicBezTo>
                      <a:pt x="13" y="9"/>
                      <a:pt x="13" y="9"/>
                      <a:pt x="13" y="9"/>
                    </a:cubicBezTo>
                    <a:cubicBezTo>
                      <a:pt x="13" y="9"/>
                      <a:pt x="14" y="9"/>
                      <a:pt x="14" y="9"/>
                    </a:cubicBezTo>
                    <a:cubicBezTo>
                      <a:pt x="14" y="9"/>
                      <a:pt x="14" y="9"/>
                      <a:pt x="14" y="9"/>
                    </a:cubicBezTo>
                    <a:cubicBezTo>
                      <a:pt x="14" y="9"/>
                      <a:pt x="14" y="9"/>
                      <a:pt x="14" y="10"/>
                    </a:cubicBezTo>
                    <a:cubicBezTo>
                      <a:pt x="14" y="10"/>
                      <a:pt x="13" y="9"/>
                      <a:pt x="13" y="9"/>
                    </a:cubicBezTo>
                    <a:cubicBezTo>
                      <a:pt x="13" y="9"/>
                      <a:pt x="13" y="9"/>
                      <a:pt x="13" y="9"/>
                    </a:cubicBezTo>
                    <a:cubicBezTo>
                      <a:pt x="13" y="9"/>
                      <a:pt x="13" y="9"/>
                      <a:pt x="13" y="9"/>
                    </a:cubicBezTo>
                    <a:cubicBezTo>
                      <a:pt x="13" y="9"/>
                      <a:pt x="13" y="9"/>
                      <a:pt x="13" y="9"/>
                    </a:cubicBezTo>
                    <a:cubicBezTo>
                      <a:pt x="13" y="9"/>
                      <a:pt x="13" y="9"/>
                      <a:pt x="13" y="9"/>
                    </a:cubicBezTo>
                    <a:cubicBezTo>
                      <a:pt x="13" y="10"/>
                      <a:pt x="13" y="10"/>
                      <a:pt x="13" y="10"/>
                    </a:cubicBezTo>
                    <a:cubicBezTo>
                      <a:pt x="13" y="10"/>
                      <a:pt x="13" y="9"/>
                      <a:pt x="13" y="9"/>
                    </a:cubicBezTo>
                    <a:cubicBezTo>
                      <a:pt x="13" y="9"/>
                      <a:pt x="13" y="9"/>
                      <a:pt x="13" y="9"/>
                    </a:cubicBezTo>
                    <a:cubicBezTo>
                      <a:pt x="13"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2" y="9"/>
                      <a:pt x="12" y="9"/>
                      <a:pt x="12" y="9"/>
                    </a:cubicBezTo>
                    <a:cubicBezTo>
                      <a:pt x="12" y="9"/>
                      <a:pt x="11" y="9"/>
                      <a:pt x="11" y="9"/>
                    </a:cubicBezTo>
                    <a:cubicBezTo>
                      <a:pt x="11" y="9"/>
                      <a:pt x="11" y="9"/>
                      <a:pt x="11" y="9"/>
                    </a:cubicBezTo>
                    <a:cubicBezTo>
                      <a:pt x="11" y="9"/>
                      <a:pt x="11" y="9"/>
                      <a:pt x="11" y="9"/>
                    </a:cubicBezTo>
                    <a:cubicBezTo>
                      <a:pt x="11" y="9"/>
                      <a:pt x="11" y="9"/>
                      <a:pt x="11" y="9"/>
                    </a:cubicBezTo>
                    <a:cubicBezTo>
                      <a:pt x="11" y="9"/>
                      <a:pt x="11" y="9"/>
                      <a:pt x="10" y="9"/>
                    </a:cubicBezTo>
                    <a:cubicBezTo>
                      <a:pt x="10" y="9"/>
                      <a:pt x="10" y="9"/>
                      <a:pt x="10" y="9"/>
                    </a:cubicBezTo>
                    <a:cubicBezTo>
                      <a:pt x="10" y="9"/>
                      <a:pt x="10" y="9"/>
                      <a:pt x="10" y="9"/>
                    </a:cubicBezTo>
                    <a:cubicBezTo>
                      <a:pt x="10" y="9"/>
                      <a:pt x="10" y="9"/>
                      <a:pt x="10" y="9"/>
                    </a:cubicBezTo>
                    <a:cubicBezTo>
                      <a:pt x="10" y="9"/>
                      <a:pt x="10" y="9"/>
                      <a:pt x="10" y="9"/>
                    </a:cubicBezTo>
                    <a:cubicBezTo>
                      <a:pt x="9" y="9"/>
                      <a:pt x="9" y="9"/>
                      <a:pt x="9" y="9"/>
                    </a:cubicBezTo>
                    <a:cubicBezTo>
                      <a:pt x="9" y="9"/>
                      <a:pt x="9" y="9"/>
                      <a:pt x="9" y="9"/>
                    </a:cubicBezTo>
                    <a:cubicBezTo>
                      <a:pt x="9" y="9"/>
                      <a:pt x="9" y="9"/>
                      <a:pt x="9" y="9"/>
                    </a:cubicBezTo>
                    <a:cubicBezTo>
                      <a:pt x="9" y="9"/>
                      <a:pt x="9" y="9"/>
                      <a:pt x="9" y="9"/>
                    </a:cubicBezTo>
                    <a:cubicBezTo>
                      <a:pt x="9" y="9"/>
                      <a:pt x="9" y="9"/>
                      <a:pt x="9" y="9"/>
                    </a:cubicBezTo>
                    <a:cubicBezTo>
                      <a:pt x="9" y="9"/>
                      <a:pt x="8" y="9"/>
                      <a:pt x="8" y="9"/>
                    </a:cubicBezTo>
                    <a:cubicBezTo>
                      <a:pt x="8" y="9"/>
                      <a:pt x="8" y="9"/>
                      <a:pt x="8" y="9"/>
                    </a:cubicBezTo>
                    <a:cubicBezTo>
                      <a:pt x="8" y="9"/>
                      <a:pt x="8" y="9"/>
                      <a:pt x="8" y="9"/>
                    </a:cubicBezTo>
                    <a:cubicBezTo>
                      <a:pt x="8" y="9"/>
                      <a:pt x="8" y="8"/>
                      <a:pt x="8" y="8"/>
                    </a:cubicBezTo>
                    <a:cubicBezTo>
                      <a:pt x="8" y="8"/>
                      <a:pt x="8" y="8"/>
                      <a:pt x="8" y="8"/>
                    </a:cubicBezTo>
                    <a:cubicBezTo>
                      <a:pt x="8" y="8"/>
                      <a:pt x="8" y="8"/>
                      <a:pt x="7" y="8"/>
                    </a:cubicBezTo>
                    <a:cubicBezTo>
                      <a:pt x="7" y="8"/>
                      <a:pt x="7" y="8"/>
                      <a:pt x="7" y="8"/>
                    </a:cubicBezTo>
                    <a:cubicBezTo>
                      <a:pt x="7" y="8"/>
                      <a:pt x="7" y="8"/>
                      <a:pt x="7" y="8"/>
                    </a:cubicBezTo>
                    <a:cubicBezTo>
                      <a:pt x="7" y="8"/>
                      <a:pt x="7" y="8"/>
                      <a:pt x="7" y="8"/>
                    </a:cubicBezTo>
                    <a:cubicBezTo>
                      <a:pt x="7" y="8"/>
                      <a:pt x="7" y="8"/>
                      <a:pt x="7" y="8"/>
                    </a:cubicBezTo>
                    <a:cubicBezTo>
                      <a:pt x="7" y="8"/>
                      <a:pt x="6" y="8"/>
                      <a:pt x="6" y="8"/>
                    </a:cubicBezTo>
                    <a:cubicBezTo>
                      <a:pt x="6" y="8"/>
                      <a:pt x="6" y="8"/>
                      <a:pt x="6" y="8"/>
                    </a:cubicBezTo>
                    <a:cubicBezTo>
                      <a:pt x="6" y="8"/>
                      <a:pt x="6" y="8"/>
                      <a:pt x="6" y="8"/>
                    </a:cubicBezTo>
                    <a:cubicBezTo>
                      <a:pt x="6" y="8"/>
                      <a:pt x="6" y="8"/>
                      <a:pt x="6" y="8"/>
                    </a:cubicBezTo>
                    <a:cubicBezTo>
                      <a:pt x="6" y="8"/>
                      <a:pt x="6" y="8"/>
                      <a:pt x="6" y="8"/>
                    </a:cubicBezTo>
                    <a:cubicBezTo>
                      <a:pt x="6" y="8"/>
                      <a:pt x="5" y="8"/>
                      <a:pt x="5" y="8"/>
                    </a:cubicBezTo>
                    <a:cubicBezTo>
                      <a:pt x="5" y="8"/>
                      <a:pt x="5" y="7"/>
                      <a:pt x="5" y="7"/>
                    </a:cubicBezTo>
                    <a:cubicBezTo>
                      <a:pt x="5" y="7"/>
                      <a:pt x="5" y="7"/>
                      <a:pt x="5" y="7"/>
                    </a:cubicBezTo>
                    <a:cubicBezTo>
                      <a:pt x="5" y="7"/>
                      <a:pt x="5" y="7"/>
                      <a:pt x="5" y="7"/>
                    </a:cubicBezTo>
                    <a:cubicBezTo>
                      <a:pt x="5" y="7"/>
                      <a:pt x="4" y="7"/>
                      <a:pt x="4" y="7"/>
                    </a:cubicBezTo>
                    <a:cubicBezTo>
                      <a:pt x="4" y="7"/>
                      <a:pt x="4" y="7"/>
                      <a:pt x="4" y="7"/>
                    </a:cubicBezTo>
                    <a:cubicBezTo>
                      <a:pt x="4" y="7"/>
                      <a:pt x="4" y="7"/>
                      <a:pt x="4" y="7"/>
                    </a:cubicBezTo>
                    <a:cubicBezTo>
                      <a:pt x="4" y="7"/>
                      <a:pt x="4" y="7"/>
                      <a:pt x="4" y="7"/>
                    </a:cubicBezTo>
                    <a:cubicBezTo>
                      <a:pt x="4" y="7"/>
                      <a:pt x="4" y="7"/>
                      <a:pt x="4" y="7"/>
                    </a:cubicBezTo>
                    <a:cubicBezTo>
                      <a:pt x="4" y="7"/>
                      <a:pt x="4" y="8"/>
                      <a:pt x="4" y="8"/>
                    </a:cubicBezTo>
                    <a:cubicBezTo>
                      <a:pt x="5" y="8"/>
                      <a:pt x="5" y="8"/>
                      <a:pt x="5" y="8"/>
                    </a:cubicBezTo>
                    <a:cubicBezTo>
                      <a:pt x="5" y="8"/>
                      <a:pt x="5" y="8"/>
                      <a:pt x="5" y="8"/>
                    </a:cubicBezTo>
                    <a:cubicBezTo>
                      <a:pt x="6" y="8"/>
                      <a:pt x="6" y="8"/>
                      <a:pt x="6" y="9"/>
                    </a:cubicBezTo>
                    <a:cubicBezTo>
                      <a:pt x="6" y="9"/>
                      <a:pt x="7" y="9"/>
                      <a:pt x="7" y="9"/>
                    </a:cubicBezTo>
                    <a:cubicBezTo>
                      <a:pt x="7" y="9"/>
                      <a:pt x="7" y="9"/>
                      <a:pt x="7" y="9"/>
                    </a:cubicBezTo>
                    <a:cubicBezTo>
                      <a:pt x="7" y="9"/>
                      <a:pt x="8" y="10"/>
                      <a:pt x="8" y="10"/>
                    </a:cubicBezTo>
                    <a:cubicBezTo>
                      <a:pt x="8" y="10"/>
                      <a:pt x="8" y="10"/>
                      <a:pt x="8" y="10"/>
                    </a:cubicBezTo>
                    <a:cubicBezTo>
                      <a:pt x="8" y="10"/>
                      <a:pt x="8" y="10"/>
                      <a:pt x="8" y="10"/>
                    </a:cubicBezTo>
                    <a:cubicBezTo>
                      <a:pt x="8" y="10"/>
                      <a:pt x="8" y="10"/>
                      <a:pt x="8" y="10"/>
                    </a:cubicBezTo>
                    <a:cubicBezTo>
                      <a:pt x="9" y="10"/>
                      <a:pt x="9" y="10"/>
                      <a:pt x="9" y="10"/>
                    </a:cubicBezTo>
                    <a:cubicBezTo>
                      <a:pt x="9" y="10"/>
                      <a:pt x="9" y="10"/>
                      <a:pt x="9" y="10"/>
                    </a:cubicBezTo>
                    <a:cubicBezTo>
                      <a:pt x="9" y="10"/>
                      <a:pt x="9" y="10"/>
                      <a:pt x="9" y="10"/>
                    </a:cubicBezTo>
                    <a:cubicBezTo>
                      <a:pt x="9" y="10"/>
                      <a:pt x="9" y="10"/>
                      <a:pt x="9" y="10"/>
                    </a:cubicBezTo>
                    <a:cubicBezTo>
                      <a:pt x="9" y="10"/>
                      <a:pt x="10" y="11"/>
                      <a:pt x="10" y="11"/>
                    </a:cubicBezTo>
                    <a:cubicBezTo>
                      <a:pt x="10" y="11"/>
                      <a:pt x="10" y="11"/>
                      <a:pt x="10" y="11"/>
                    </a:cubicBezTo>
                    <a:cubicBezTo>
                      <a:pt x="10" y="11"/>
                      <a:pt x="10" y="11"/>
                      <a:pt x="10" y="11"/>
                    </a:cubicBezTo>
                    <a:cubicBezTo>
                      <a:pt x="10" y="11"/>
                      <a:pt x="11" y="11"/>
                      <a:pt x="11" y="11"/>
                    </a:cubicBezTo>
                    <a:cubicBezTo>
                      <a:pt x="11" y="11"/>
                      <a:pt x="11" y="12"/>
                      <a:pt x="11" y="12"/>
                    </a:cubicBezTo>
                    <a:cubicBezTo>
                      <a:pt x="11" y="12"/>
                      <a:pt x="11" y="12"/>
                      <a:pt x="11" y="12"/>
                    </a:cubicBezTo>
                    <a:cubicBezTo>
                      <a:pt x="12" y="12"/>
                      <a:pt x="12" y="12"/>
                      <a:pt x="12" y="12"/>
                    </a:cubicBezTo>
                    <a:cubicBezTo>
                      <a:pt x="12" y="12"/>
                      <a:pt x="12" y="13"/>
                      <a:pt x="12" y="13"/>
                    </a:cubicBezTo>
                    <a:cubicBezTo>
                      <a:pt x="12" y="14"/>
                      <a:pt x="12" y="14"/>
                      <a:pt x="12" y="14"/>
                    </a:cubicBezTo>
                    <a:cubicBezTo>
                      <a:pt x="12" y="14"/>
                      <a:pt x="12" y="14"/>
                      <a:pt x="11" y="14"/>
                    </a:cubicBezTo>
                    <a:cubicBezTo>
                      <a:pt x="11" y="14"/>
                      <a:pt x="11" y="14"/>
                      <a:pt x="11" y="14"/>
                    </a:cubicBezTo>
                    <a:cubicBezTo>
                      <a:pt x="10" y="14"/>
                      <a:pt x="10" y="14"/>
                      <a:pt x="10" y="14"/>
                    </a:cubicBezTo>
                    <a:cubicBezTo>
                      <a:pt x="10" y="14"/>
                      <a:pt x="9" y="13"/>
                      <a:pt x="9" y="13"/>
                    </a:cubicBezTo>
                    <a:cubicBezTo>
                      <a:pt x="9" y="13"/>
                      <a:pt x="8" y="13"/>
                      <a:pt x="8" y="13"/>
                    </a:cubicBezTo>
                    <a:cubicBezTo>
                      <a:pt x="8" y="13"/>
                      <a:pt x="7" y="12"/>
                      <a:pt x="7" y="12"/>
                    </a:cubicBezTo>
                    <a:cubicBezTo>
                      <a:pt x="7" y="12"/>
                      <a:pt x="7" y="12"/>
                      <a:pt x="7" y="12"/>
                    </a:cubicBezTo>
                    <a:cubicBezTo>
                      <a:pt x="7" y="12"/>
                      <a:pt x="7" y="12"/>
                      <a:pt x="7" y="12"/>
                    </a:cubicBezTo>
                    <a:cubicBezTo>
                      <a:pt x="6" y="12"/>
                      <a:pt x="6" y="12"/>
                      <a:pt x="6" y="12"/>
                    </a:cubicBezTo>
                    <a:cubicBezTo>
                      <a:pt x="6" y="12"/>
                      <a:pt x="6" y="12"/>
                      <a:pt x="6" y="12"/>
                    </a:cubicBezTo>
                    <a:cubicBezTo>
                      <a:pt x="6" y="12"/>
                      <a:pt x="6" y="12"/>
                      <a:pt x="6" y="12"/>
                    </a:cubicBezTo>
                    <a:cubicBezTo>
                      <a:pt x="5" y="12"/>
                      <a:pt x="5" y="12"/>
                      <a:pt x="5" y="12"/>
                    </a:cubicBezTo>
                    <a:cubicBezTo>
                      <a:pt x="5" y="12"/>
                      <a:pt x="5" y="12"/>
                      <a:pt x="5" y="12"/>
                    </a:cubicBezTo>
                    <a:cubicBezTo>
                      <a:pt x="5" y="12"/>
                      <a:pt x="5" y="12"/>
                      <a:pt x="5" y="12"/>
                    </a:cubicBezTo>
                    <a:cubicBezTo>
                      <a:pt x="5" y="11"/>
                      <a:pt x="4" y="11"/>
                      <a:pt x="4" y="11"/>
                    </a:cubicBezTo>
                    <a:cubicBezTo>
                      <a:pt x="4" y="11"/>
                      <a:pt x="4" y="11"/>
                      <a:pt x="4" y="11"/>
                    </a:cubicBezTo>
                    <a:cubicBezTo>
                      <a:pt x="4" y="11"/>
                      <a:pt x="4" y="11"/>
                      <a:pt x="4" y="11"/>
                    </a:cubicBezTo>
                    <a:cubicBezTo>
                      <a:pt x="4" y="11"/>
                      <a:pt x="4" y="11"/>
                      <a:pt x="4" y="10"/>
                    </a:cubicBezTo>
                    <a:cubicBezTo>
                      <a:pt x="4" y="10"/>
                      <a:pt x="4" y="10"/>
                      <a:pt x="4" y="10"/>
                    </a:cubicBezTo>
                    <a:cubicBezTo>
                      <a:pt x="4" y="10"/>
                      <a:pt x="4" y="10"/>
                      <a:pt x="4" y="10"/>
                    </a:cubicBezTo>
                    <a:cubicBezTo>
                      <a:pt x="3" y="10"/>
                      <a:pt x="3" y="10"/>
                      <a:pt x="3" y="10"/>
                    </a:cubicBezTo>
                    <a:cubicBezTo>
                      <a:pt x="3" y="10"/>
                      <a:pt x="3" y="10"/>
                      <a:pt x="3" y="10"/>
                    </a:cubicBezTo>
                    <a:cubicBezTo>
                      <a:pt x="3" y="10"/>
                      <a:pt x="3" y="9"/>
                      <a:pt x="3" y="9"/>
                    </a:cubicBezTo>
                    <a:cubicBezTo>
                      <a:pt x="2" y="9"/>
                      <a:pt x="2" y="9"/>
                      <a:pt x="2" y="9"/>
                    </a:cubicBezTo>
                    <a:cubicBezTo>
                      <a:pt x="2" y="9"/>
                      <a:pt x="2" y="10"/>
                      <a:pt x="2" y="10"/>
                    </a:cubicBezTo>
                    <a:cubicBezTo>
                      <a:pt x="2" y="10"/>
                      <a:pt x="2" y="10"/>
                      <a:pt x="2" y="10"/>
                    </a:cubicBezTo>
                    <a:cubicBezTo>
                      <a:pt x="2" y="10"/>
                      <a:pt x="3" y="10"/>
                      <a:pt x="3" y="10"/>
                    </a:cubicBezTo>
                    <a:cubicBezTo>
                      <a:pt x="3" y="10"/>
                      <a:pt x="3" y="10"/>
                      <a:pt x="3" y="10"/>
                    </a:cubicBezTo>
                    <a:cubicBezTo>
                      <a:pt x="3" y="11"/>
                      <a:pt x="3" y="11"/>
                      <a:pt x="3" y="11"/>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1"/>
                      <a:pt x="3" y="11"/>
                      <a:pt x="3" y="11"/>
                    </a:cubicBezTo>
                    <a:cubicBezTo>
                      <a:pt x="3" y="11"/>
                      <a:pt x="3" y="11"/>
                      <a:pt x="3" y="11"/>
                    </a:cubicBezTo>
                    <a:cubicBezTo>
                      <a:pt x="3" y="10"/>
                      <a:pt x="3" y="10"/>
                      <a:pt x="3" y="10"/>
                    </a:cubicBezTo>
                    <a:cubicBezTo>
                      <a:pt x="3" y="10"/>
                      <a:pt x="3" y="10"/>
                      <a:pt x="3" y="10"/>
                    </a:cubicBezTo>
                    <a:cubicBezTo>
                      <a:pt x="3" y="11"/>
                      <a:pt x="3" y="11"/>
                      <a:pt x="3" y="11"/>
                    </a:cubicBezTo>
                    <a:cubicBezTo>
                      <a:pt x="3" y="11"/>
                      <a:pt x="3" y="11"/>
                      <a:pt x="3" y="11"/>
                    </a:cubicBezTo>
                    <a:cubicBezTo>
                      <a:pt x="3" y="10"/>
                      <a:pt x="3" y="10"/>
                      <a:pt x="3" y="10"/>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0"/>
                      <a:pt x="3" y="10"/>
                      <a:pt x="3" y="10"/>
                    </a:cubicBezTo>
                    <a:cubicBezTo>
                      <a:pt x="3" y="10"/>
                      <a:pt x="3" y="10"/>
                      <a:pt x="3" y="10"/>
                    </a:cubicBezTo>
                    <a:cubicBezTo>
                      <a:pt x="3" y="11"/>
                      <a:pt x="3" y="11"/>
                      <a:pt x="3" y="11"/>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2" y="10"/>
                      <a:pt x="2" y="10"/>
                      <a:pt x="2" y="10"/>
                    </a:cubicBezTo>
                    <a:cubicBezTo>
                      <a:pt x="3" y="10"/>
                      <a:pt x="3" y="10"/>
                      <a:pt x="3" y="10"/>
                    </a:cubicBezTo>
                    <a:cubicBezTo>
                      <a:pt x="2" y="11"/>
                      <a:pt x="2" y="11"/>
                      <a:pt x="2" y="11"/>
                    </a:cubicBezTo>
                    <a:cubicBezTo>
                      <a:pt x="2" y="11"/>
                      <a:pt x="2" y="11"/>
                      <a:pt x="2" y="11"/>
                    </a:cubicBezTo>
                    <a:cubicBezTo>
                      <a:pt x="3" y="10"/>
                      <a:pt x="3" y="10"/>
                      <a:pt x="3" y="10"/>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0"/>
                      <a:pt x="3" y="10"/>
                      <a:pt x="3" y="10"/>
                    </a:cubicBezTo>
                    <a:cubicBezTo>
                      <a:pt x="3" y="11"/>
                      <a:pt x="3" y="11"/>
                      <a:pt x="3" y="11"/>
                    </a:cubicBezTo>
                    <a:cubicBezTo>
                      <a:pt x="3" y="10"/>
                      <a:pt x="3" y="10"/>
                      <a:pt x="3" y="10"/>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1"/>
                      <a:pt x="3" y="11"/>
                      <a:pt x="3" y="11"/>
                    </a:cubicBezTo>
                    <a:cubicBezTo>
                      <a:pt x="3" y="10"/>
                      <a:pt x="3" y="10"/>
                      <a:pt x="3" y="10"/>
                    </a:cubicBezTo>
                    <a:cubicBezTo>
                      <a:pt x="3" y="11"/>
                      <a:pt x="3" y="11"/>
                      <a:pt x="3" y="11"/>
                    </a:cubicBezTo>
                    <a:cubicBezTo>
                      <a:pt x="3" y="11"/>
                      <a:pt x="3" y="11"/>
                      <a:pt x="3" y="11"/>
                    </a:cubicBezTo>
                    <a:cubicBezTo>
                      <a:pt x="3" y="10"/>
                      <a:pt x="3" y="10"/>
                      <a:pt x="3" y="10"/>
                    </a:cubicBezTo>
                    <a:cubicBezTo>
                      <a:pt x="3" y="10"/>
                      <a:pt x="3" y="10"/>
                      <a:pt x="3" y="10"/>
                    </a:cubicBezTo>
                    <a:cubicBezTo>
                      <a:pt x="3" y="11"/>
                      <a:pt x="4" y="11"/>
                      <a:pt x="4" y="11"/>
                    </a:cubicBezTo>
                    <a:cubicBezTo>
                      <a:pt x="4" y="11"/>
                      <a:pt x="4" y="11"/>
                      <a:pt x="4" y="11"/>
                    </a:cubicBezTo>
                    <a:cubicBezTo>
                      <a:pt x="4" y="11"/>
                      <a:pt x="4" y="11"/>
                      <a:pt x="4" y="11"/>
                    </a:cubicBezTo>
                    <a:cubicBezTo>
                      <a:pt x="3" y="11"/>
                      <a:pt x="3" y="11"/>
                      <a:pt x="3" y="11"/>
                    </a:cubicBezTo>
                    <a:cubicBezTo>
                      <a:pt x="3" y="11"/>
                      <a:pt x="3" y="11"/>
                      <a:pt x="3" y="11"/>
                    </a:cubicBezTo>
                    <a:close/>
                    <a:moveTo>
                      <a:pt x="17" y="14"/>
                    </a:moveTo>
                    <a:cubicBezTo>
                      <a:pt x="17" y="14"/>
                      <a:pt x="17" y="14"/>
                      <a:pt x="17" y="14"/>
                    </a:cubicBezTo>
                    <a:cubicBezTo>
                      <a:pt x="17" y="14"/>
                      <a:pt x="17" y="14"/>
                      <a:pt x="17" y="14"/>
                    </a:cubicBezTo>
                    <a:cubicBezTo>
                      <a:pt x="17" y="14"/>
                      <a:pt x="17" y="14"/>
                      <a:pt x="17" y="14"/>
                    </a:cubicBezTo>
                    <a:cubicBezTo>
                      <a:pt x="17" y="14"/>
                      <a:pt x="17" y="14"/>
                      <a:pt x="17" y="14"/>
                    </a:cubicBezTo>
                    <a:cubicBezTo>
                      <a:pt x="17" y="14"/>
                      <a:pt x="17" y="14"/>
                      <a:pt x="17" y="14"/>
                    </a:cubicBezTo>
                    <a:cubicBezTo>
                      <a:pt x="17" y="14"/>
                      <a:pt x="17" y="14"/>
                      <a:pt x="17" y="14"/>
                    </a:cubicBezTo>
                    <a:cubicBezTo>
                      <a:pt x="17" y="14"/>
                      <a:pt x="17" y="14"/>
                      <a:pt x="17" y="14"/>
                    </a:cubicBezTo>
                    <a:cubicBezTo>
                      <a:pt x="17" y="14"/>
                      <a:pt x="17" y="14"/>
                      <a:pt x="17" y="14"/>
                    </a:cubicBezTo>
                    <a:cubicBezTo>
                      <a:pt x="17" y="14"/>
                      <a:pt x="17" y="14"/>
                      <a:pt x="16" y="14"/>
                    </a:cubicBezTo>
                    <a:cubicBezTo>
                      <a:pt x="16" y="14"/>
                      <a:pt x="17" y="14"/>
                      <a:pt x="17" y="14"/>
                    </a:cubicBezTo>
                    <a:close/>
                    <a:moveTo>
                      <a:pt x="14" y="12"/>
                    </a:moveTo>
                    <a:cubicBezTo>
                      <a:pt x="14" y="12"/>
                      <a:pt x="14" y="13"/>
                      <a:pt x="14" y="13"/>
                    </a:cubicBezTo>
                    <a:cubicBezTo>
                      <a:pt x="14" y="13"/>
                      <a:pt x="14" y="13"/>
                      <a:pt x="14" y="13"/>
                    </a:cubicBezTo>
                    <a:cubicBezTo>
                      <a:pt x="14" y="13"/>
                      <a:pt x="14" y="13"/>
                      <a:pt x="14" y="13"/>
                    </a:cubicBezTo>
                    <a:cubicBezTo>
                      <a:pt x="14" y="13"/>
                      <a:pt x="14" y="13"/>
                      <a:pt x="14" y="13"/>
                    </a:cubicBezTo>
                    <a:cubicBezTo>
                      <a:pt x="14" y="13"/>
                      <a:pt x="14" y="13"/>
                      <a:pt x="14"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4" y="13"/>
                      <a:pt x="14" y="13"/>
                      <a:pt x="14" y="13"/>
                    </a:cubicBezTo>
                    <a:cubicBezTo>
                      <a:pt x="14" y="13"/>
                      <a:pt x="14" y="13"/>
                      <a:pt x="14" y="13"/>
                    </a:cubicBezTo>
                    <a:cubicBezTo>
                      <a:pt x="14" y="12"/>
                      <a:pt x="14" y="12"/>
                      <a:pt x="14" y="12"/>
                    </a:cubicBezTo>
                    <a:cubicBezTo>
                      <a:pt x="14" y="12"/>
                      <a:pt x="14" y="12"/>
                      <a:pt x="14" y="12"/>
                    </a:cubicBezTo>
                    <a:cubicBezTo>
                      <a:pt x="14" y="12"/>
                      <a:pt x="14" y="12"/>
                      <a:pt x="14" y="12"/>
                    </a:cubicBezTo>
                    <a:cubicBezTo>
                      <a:pt x="14" y="12"/>
                      <a:pt x="14" y="12"/>
                      <a:pt x="14" y="12"/>
                    </a:cubicBezTo>
                    <a:close/>
                    <a:moveTo>
                      <a:pt x="15" y="14"/>
                    </a:moveTo>
                    <a:cubicBezTo>
                      <a:pt x="15" y="14"/>
                      <a:pt x="15" y="14"/>
                      <a:pt x="15" y="14"/>
                    </a:cubicBezTo>
                    <a:cubicBezTo>
                      <a:pt x="15" y="14"/>
                      <a:pt x="15" y="14"/>
                      <a:pt x="15" y="14"/>
                    </a:cubicBezTo>
                    <a:cubicBezTo>
                      <a:pt x="14" y="14"/>
                      <a:pt x="14" y="14"/>
                      <a:pt x="14" y="14"/>
                    </a:cubicBezTo>
                    <a:cubicBezTo>
                      <a:pt x="14" y="14"/>
                      <a:pt x="14" y="14"/>
                      <a:pt x="14" y="14"/>
                    </a:cubicBezTo>
                    <a:cubicBezTo>
                      <a:pt x="15" y="14"/>
                      <a:pt x="15" y="14"/>
                      <a:pt x="15" y="14"/>
                    </a:cubicBezTo>
                    <a:cubicBezTo>
                      <a:pt x="15" y="14"/>
                      <a:pt x="15" y="14"/>
                      <a:pt x="15" y="14"/>
                    </a:cubicBezTo>
                    <a:cubicBezTo>
                      <a:pt x="15" y="14"/>
                      <a:pt x="15" y="14"/>
                      <a:pt x="15" y="14"/>
                    </a:cubicBezTo>
                    <a:cubicBezTo>
                      <a:pt x="15" y="14"/>
                      <a:pt x="15" y="14"/>
                      <a:pt x="15" y="14"/>
                    </a:cubicBezTo>
                    <a:close/>
                    <a:moveTo>
                      <a:pt x="15" y="14"/>
                    </a:moveTo>
                    <a:cubicBezTo>
                      <a:pt x="16" y="14"/>
                      <a:pt x="16" y="14"/>
                      <a:pt x="16" y="14"/>
                    </a:cubicBezTo>
                    <a:cubicBezTo>
                      <a:pt x="16" y="14"/>
                      <a:pt x="15" y="14"/>
                      <a:pt x="15" y="14"/>
                    </a:cubicBezTo>
                    <a:cubicBezTo>
                      <a:pt x="15" y="15"/>
                      <a:pt x="15" y="15"/>
                      <a:pt x="15" y="15"/>
                    </a:cubicBezTo>
                    <a:cubicBezTo>
                      <a:pt x="15" y="15"/>
                      <a:pt x="15" y="14"/>
                      <a:pt x="15" y="14"/>
                    </a:cubicBezTo>
                    <a:cubicBezTo>
                      <a:pt x="15" y="14"/>
                      <a:pt x="15" y="14"/>
                      <a:pt x="15" y="14"/>
                    </a:cubicBezTo>
                    <a:cubicBezTo>
                      <a:pt x="15" y="14"/>
                      <a:pt x="15" y="14"/>
                      <a:pt x="15" y="14"/>
                    </a:cubicBezTo>
                    <a:close/>
                    <a:moveTo>
                      <a:pt x="13" y="10"/>
                    </a:moveTo>
                    <a:cubicBezTo>
                      <a:pt x="13" y="10"/>
                      <a:pt x="13" y="10"/>
                      <a:pt x="13" y="10"/>
                    </a:cubicBezTo>
                    <a:cubicBezTo>
                      <a:pt x="13" y="10"/>
                      <a:pt x="14" y="10"/>
                      <a:pt x="14" y="10"/>
                    </a:cubicBezTo>
                    <a:cubicBezTo>
                      <a:pt x="14" y="10"/>
                      <a:pt x="14" y="10"/>
                      <a:pt x="14" y="10"/>
                    </a:cubicBezTo>
                    <a:cubicBezTo>
                      <a:pt x="14" y="10"/>
                      <a:pt x="14" y="10"/>
                      <a:pt x="14" y="10"/>
                    </a:cubicBezTo>
                    <a:cubicBezTo>
                      <a:pt x="14" y="10"/>
                      <a:pt x="14" y="10"/>
                      <a:pt x="14" y="10"/>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2"/>
                      <a:pt x="14" y="12"/>
                    </a:cubicBezTo>
                    <a:cubicBezTo>
                      <a:pt x="15" y="12"/>
                      <a:pt x="15" y="12"/>
                      <a:pt x="15" y="12"/>
                    </a:cubicBezTo>
                    <a:cubicBezTo>
                      <a:pt x="15" y="12"/>
                      <a:pt x="15" y="12"/>
                      <a:pt x="15" y="12"/>
                    </a:cubicBezTo>
                    <a:cubicBezTo>
                      <a:pt x="15" y="12"/>
                      <a:pt x="15" y="12"/>
                      <a:pt x="15" y="12"/>
                    </a:cubicBezTo>
                    <a:cubicBezTo>
                      <a:pt x="15" y="12"/>
                      <a:pt x="15" y="12"/>
                      <a:pt x="15" y="12"/>
                    </a:cubicBezTo>
                    <a:cubicBezTo>
                      <a:pt x="15" y="12"/>
                      <a:pt x="15" y="12"/>
                      <a:pt x="15" y="12"/>
                    </a:cubicBezTo>
                    <a:cubicBezTo>
                      <a:pt x="15" y="12"/>
                      <a:pt x="15" y="12"/>
                      <a:pt x="15" y="12"/>
                    </a:cubicBezTo>
                    <a:cubicBezTo>
                      <a:pt x="15" y="12"/>
                      <a:pt x="15" y="12"/>
                      <a:pt x="14" y="12"/>
                    </a:cubicBezTo>
                    <a:cubicBezTo>
                      <a:pt x="14" y="12"/>
                      <a:pt x="14" y="12"/>
                      <a:pt x="14" y="12"/>
                    </a:cubicBezTo>
                    <a:cubicBezTo>
                      <a:pt x="14" y="12"/>
                      <a:pt x="14" y="12"/>
                      <a:pt x="14" y="12"/>
                    </a:cubicBezTo>
                    <a:cubicBezTo>
                      <a:pt x="14" y="12"/>
                      <a:pt x="14" y="12"/>
                      <a:pt x="14" y="12"/>
                    </a:cubicBezTo>
                    <a:cubicBezTo>
                      <a:pt x="14" y="12"/>
                      <a:pt x="14" y="12"/>
                      <a:pt x="14" y="12"/>
                    </a:cubicBezTo>
                    <a:cubicBezTo>
                      <a:pt x="14" y="12"/>
                      <a:pt x="14" y="12"/>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1"/>
                      <a:pt x="14" y="11"/>
                    </a:cubicBezTo>
                    <a:cubicBezTo>
                      <a:pt x="14" y="11"/>
                      <a:pt x="14" y="10"/>
                      <a:pt x="14" y="10"/>
                    </a:cubicBezTo>
                    <a:cubicBezTo>
                      <a:pt x="13" y="10"/>
                      <a:pt x="13" y="10"/>
                      <a:pt x="13" y="10"/>
                    </a:cubicBezTo>
                    <a:cubicBezTo>
                      <a:pt x="13" y="10"/>
                      <a:pt x="13" y="10"/>
                      <a:pt x="13" y="10"/>
                    </a:cubicBezTo>
                    <a:cubicBezTo>
                      <a:pt x="13" y="10"/>
                      <a:pt x="13" y="10"/>
                      <a:pt x="13" y="10"/>
                    </a:cubicBezTo>
                    <a:cubicBezTo>
                      <a:pt x="13" y="10"/>
                      <a:pt x="13" y="10"/>
                      <a:pt x="13" y="10"/>
                    </a:cubicBezTo>
                    <a:close/>
                    <a:moveTo>
                      <a:pt x="13" y="11"/>
                    </a:moveTo>
                    <a:cubicBezTo>
                      <a:pt x="13" y="11"/>
                      <a:pt x="13" y="11"/>
                      <a:pt x="13" y="11"/>
                    </a:cubicBezTo>
                    <a:cubicBezTo>
                      <a:pt x="13" y="11"/>
                      <a:pt x="13" y="11"/>
                      <a:pt x="13" y="11"/>
                    </a:cubicBezTo>
                    <a:cubicBezTo>
                      <a:pt x="13" y="11"/>
                      <a:pt x="13" y="11"/>
                      <a:pt x="13" y="11"/>
                    </a:cubicBezTo>
                    <a:cubicBezTo>
                      <a:pt x="14" y="11"/>
                      <a:pt x="13" y="11"/>
                      <a:pt x="14" y="11"/>
                    </a:cubicBezTo>
                    <a:cubicBezTo>
                      <a:pt x="14" y="11"/>
                      <a:pt x="14" y="11"/>
                      <a:pt x="14" y="11"/>
                    </a:cubicBezTo>
                    <a:cubicBezTo>
                      <a:pt x="14" y="11"/>
                      <a:pt x="14" y="11"/>
                      <a:pt x="14" y="11"/>
                    </a:cubicBezTo>
                    <a:cubicBezTo>
                      <a:pt x="14" y="11"/>
                      <a:pt x="14" y="12"/>
                      <a:pt x="14" y="12"/>
                    </a:cubicBezTo>
                    <a:cubicBezTo>
                      <a:pt x="14" y="12"/>
                      <a:pt x="14" y="11"/>
                      <a:pt x="14" y="11"/>
                    </a:cubicBezTo>
                    <a:cubicBezTo>
                      <a:pt x="14" y="11"/>
                      <a:pt x="13" y="11"/>
                      <a:pt x="13" y="11"/>
                    </a:cubicBezTo>
                    <a:cubicBezTo>
                      <a:pt x="13" y="11"/>
                      <a:pt x="13" y="11"/>
                      <a:pt x="13" y="11"/>
                    </a:cubicBezTo>
                    <a:cubicBezTo>
                      <a:pt x="13" y="11"/>
                      <a:pt x="13" y="11"/>
                      <a:pt x="13" y="11"/>
                    </a:cubicBezTo>
                    <a:cubicBezTo>
                      <a:pt x="13" y="11"/>
                      <a:pt x="13" y="11"/>
                      <a:pt x="13" y="11"/>
                    </a:cubicBezTo>
                    <a:cubicBezTo>
                      <a:pt x="13" y="11"/>
                      <a:pt x="13" y="11"/>
                      <a:pt x="13" y="11"/>
                    </a:cubicBezTo>
                    <a:cubicBezTo>
                      <a:pt x="13" y="11"/>
                      <a:pt x="13" y="11"/>
                      <a:pt x="13" y="11"/>
                    </a:cubicBezTo>
                    <a:close/>
                    <a:moveTo>
                      <a:pt x="13" y="11"/>
                    </a:moveTo>
                    <a:cubicBezTo>
                      <a:pt x="13" y="11"/>
                      <a:pt x="13" y="11"/>
                      <a:pt x="13" y="11"/>
                    </a:cubicBezTo>
                    <a:cubicBezTo>
                      <a:pt x="13" y="11"/>
                      <a:pt x="13" y="11"/>
                      <a:pt x="13" y="11"/>
                    </a:cubicBezTo>
                    <a:cubicBezTo>
                      <a:pt x="13" y="11"/>
                      <a:pt x="13" y="11"/>
                      <a:pt x="13" y="11"/>
                    </a:cubicBezTo>
                    <a:close/>
                    <a:moveTo>
                      <a:pt x="13" y="15"/>
                    </a:moveTo>
                    <a:cubicBezTo>
                      <a:pt x="13" y="15"/>
                      <a:pt x="13" y="15"/>
                      <a:pt x="13" y="15"/>
                    </a:cubicBezTo>
                    <a:cubicBezTo>
                      <a:pt x="13" y="15"/>
                      <a:pt x="13" y="15"/>
                      <a:pt x="13" y="15"/>
                    </a:cubicBezTo>
                    <a:cubicBezTo>
                      <a:pt x="13" y="15"/>
                      <a:pt x="13" y="15"/>
                      <a:pt x="13" y="15"/>
                    </a:cubicBezTo>
                    <a:cubicBezTo>
                      <a:pt x="13" y="15"/>
                      <a:pt x="13" y="15"/>
                      <a:pt x="13" y="15"/>
                    </a:cubicBezTo>
                    <a:cubicBezTo>
                      <a:pt x="13" y="16"/>
                      <a:pt x="13" y="16"/>
                      <a:pt x="13" y="16"/>
                    </a:cubicBezTo>
                    <a:cubicBezTo>
                      <a:pt x="13" y="16"/>
                      <a:pt x="14" y="16"/>
                      <a:pt x="14" y="16"/>
                    </a:cubicBezTo>
                    <a:cubicBezTo>
                      <a:pt x="14" y="16"/>
                      <a:pt x="14" y="16"/>
                      <a:pt x="14" y="16"/>
                    </a:cubicBezTo>
                    <a:cubicBezTo>
                      <a:pt x="14" y="16"/>
                      <a:pt x="14" y="16"/>
                      <a:pt x="13" y="16"/>
                    </a:cubicBezTo>
                    <a:cubicBezTo>
                      <a:pt x="13" y="16"/>
                      <a:pt x="13" y="16"/>
                      <a:pt x="13" y="16"/>
                    </a:cubicBezTo>
                    <a:cubicBezTo>
                      <a:pt x="13" y="16"/>
                      <a:pt x="13" y="16"/>
                      <a:pt x="13" y="16"/>
                    </a:cubicBezTo>
                    <a:cubicBezTo>
                      <a:pt x="13" y="16"/>
                      <a:pt x="13" y="16"/>
                      <a:pt x="13" y="16"/>
                    </a:cubicBezTo>
                    <a:cubicBezTo>
                      <a:pt x="13" y="16"/>
                      <a:pt x="13" y="15"/>
                      <a:pt x="13" y="15"/>
                    </a:cubicBezTo>
                    <a:cubicBezTo>
                      <a:pt x="13" y="15"/>
                      <a:pt x="13" y="15"/>
                      <a:pt x="13" y="15"/>
                    </a:cubicBezTo>
                    <a:cubicBezTo>
                      <a:pt x="13" y="15"/>
                      <a:pt x="13" y="15"/>
                      <a:pt x="12" y="15"/>
                    </a:cubicBezTo>
                    <a:cubicBezTo>
                      <a:pt x="12" y="15"/>
                      <a:pt x="13" y="15"/>
                      <a:pt x="13" y="15"/>
                    </a:cubicBezTo>
                    <a:close/>
                    <a:moveTo>
                      <a:pt x="9" y="10"/>
                    </a:moveTo>
                    <a:cubicBezTo>
                      <a:pt x="9" y="10"/>
                      <a:pt x="9" y="10"/>
                      <a:pt x="9" y="10"/>
                    </a:cubicBezTo>
                    <a:cubicBezTo>
                      <a:pt x="9" y="10"/>
                      <a:pt x="9" y="10"/>
                      <a:pt x="9" y="10"/>
                    </a:cubicBezTo>
                    <a:cubicBezTo>
                      <a:pt x="9" y="10"/>
                      <a:pt x="9" y="10"/>
                      <a:pt x="9" y="10"/>
                    </a:cubicBezTo>
                    <a:cubicBezTo>
                      <a:pt x="9" y="10"/>
                      <a:pt x="9" y="10"/>
                      <a:pt x="9" y="10"/>
                    </a:cubicBezTo>
                    <a:cubicBezTo>
                      <a:pt x="9" y="10"/>
                      <a:pt x="10" y="10"/>
                      <a:pt x="10" y="10"/>
                    </a:cubicBezTo>
                    <a:cubicBezTo>
                      <a:pt x="10" y="10"/>
                      <a:pt x="9" y="10"/>
                      <a:pt x="9" y="10"/>
                    </a:cubicBezTo>
                    <a:close/>
                    <a:moveTo>
                      <a:pt x="12" y="19"/>
                    </a:moveTo>
                    <a:cubicBezTo>
                      <a:pt x="12" y="19"/>
                      <a:pt x="12" y="19"/>
                      <a:pt x="12" y="19"/>
                    </a:cubicBezTo>
                    <a:cubicBezTo>
                      <a:pt x="12" y="19"/>
                      <a:pt x="12" y="19"/>
                      <a:pt x="12" y="19"/>
                    </a:cubicBezTo>
                    <a:cubicBezTo>
                      <a:pt x="12" y="19"/>
                      <a:pt x="12" y="19"/>
                      <a:pt x="12" y="19"/>
                    </a:cubicBezTo>
                    <a:cubicBezTo>
                      <a:pt x="12" y="19"/>
                      <a:pt x="12" y="19"/>
                      <a:pt x="12" y="19"/>
                    </a:cubicBezTo>
                    <a:cubicBezTo>
                      <a:pt x="12" y="19"/>
                      <a:pt x="12" y="19"/>
                      <a:pt x="12" y="19"/>
                    </a:cubicBezTo>
                    <a:cubicBezTo>
                      <a:pt x="12" y="19"/>
                      <a:pt x="12" y="19"/>
                      <a:pt x="12" y="19"/>
                    </a:cubicBezTo>
                    <a:cubicBezTo>
                      <a:pt x="12" y="19"/>
                      <a:pt x="12" y="19"/>
                      <a:pt x="12" y="19"/>
                    </a:cubicBezTo>
                    <a:cubicBezTo>
                      <a:pt x="12" y="19"/>
                      <a:pt x="12" y="19"/>
                      <a:pt x="12" y="19"/>
                    </a:cubicBezTo>
                    <a:cubicBezTo>
                      <a:pt x="12" y="19"/>
                      <a:pt x="12" y="19"/>
                      <a:pt x="12" y="19"/>
                    </a:cubicBezTo>
                    <a:cubicBezTo>
                      <a:pt x="12" y="19"/>
                      <a:pt x="12" y="19"/>
                      <a:pt x="12" y="19"/>
                    </a:cubicBezTo>
                    <a:close/>
                    <a:moveTo>
                      <a:pt x="12" y="18"/>
                    </a:moveTo>
                    <a:cubicBezTo>
                      <a:pt x="12" y="18"/>
                      <a:pt x="12" y="18"/>
                      <a:pt x="12" y="18"/>
                    </a:cubicBezTo>
                    <a:cubicBezTo>
                      <a:pt x="12" y="18"/>
                      <a:pt x="12" y="18"/>
                      <a:pt x="12" y="18"/>
                    </a:cubicBezTo>
                    <a:cubicBezTo>
                      <a:pt x="12" y="18"/>
                      <a:pt x="12" y="18"/>
                      <a:pt x="12" y="18"/>
                    </a:cubicBezTo>
                    <a:cubicBezTo>
                      <a:pt x="12" y="18"/>
                      <a:pt x="12" y="19"/>
                      <a:pt x="12" y="19"/>
                    </a:cubicBezTo>
                    <a:cubicBezTo>
                      <a:pt x="12" y="19"/>
                      <a:pt x="12" y="19"/>
                      <a:pt x="12" y="19"/>
                    </a:cubicBezTo>
                    <a:cubicBezTo>
                      <a:pt x="12" y="19"/>
                      <a:pt x="12" y="19"/>
                      <a:pt x="12" y="19"/>
                    </a:cubicBezTo>
                    <a:cubicBezTo>
                      <a:pt x="12" y="19"/>
                      <a:pt x="12" y="19"/>
                      <a:pt x="12" y="19"/>
                    </a:cubicBezTo>
                    <a:cubicBezTo>
                      <a:pt x="12" y="19"/>
                      <a:pt x="12" y="19"/>
                      <a:pt x="12" y="19"/>
                    </a:cubicBezTo>
                    <a:cubicBezTo>
                      <a:pt x="12" y="19"/>
                      <a:pt x="12" y="19"/>
                      <a:pt x="12" y="19"/>
                    </a:cubicBezTo>
                    <a:cubicBezTo>
                      <a:pt x="12" y="19"/>
                      <a:pt x="12" y="19"/>
                      <a:pt x="12" y="18"/>
                    </a:cubicBezTo>
                    <a:close/>
                    <a:moveTo>
                      <a:pt x="11" y="18"/>
                    </a:moveTo>
                    <a:cubicBezTo>
                      <a:pt x="11" y="18"/>
                      <a:pt x="12" y="18"/>
                      <a:pt x="12" y="18"/>
                    </a:cubicBezTo>
                    <a:cubicBezTo>
                      <a:pt x="12" y="18"/>
                      <a:pt x="12" y="18"/>
                      <a:pt x="11" y="18"/>
                    </a:cubicBezTo>
                    <a:cubicBezTo>
                      <a:pt x="11" y="18"/>
                      <a:pt x="11" y="18"/>
                      <a:pt x="11" y="18"/>
                    </a:cubicBezTo>
                    <a:cubicBezTo>
                      <a:pt x="11" y="18"/>
                      <a:pt x="11" y="18"/>
                      <a:pt x="11" y="18"/>
                    </a:cubicBezTo>
                    <a:close/>
                    <a:moveTo>
                      <a:pt x="11" y="19"/>
                    </a:moveTo>
                    <a:cubicBezTo>
                      <a:pt x="11" y="19"/>
                      <a:pt x="11" y="19"/>
                      <a:pt x="11" y="19"/>
                    </a:cubicBezTo>
                    <a:cubicBezTo>
                      <a:pt x="11" y="19"/>
                      <a:pt x="11" y="19"/>
                      <a:pt x="11" y="19"/>
                    </a:cubicBezTo>
                    <a:cubicBezTo>
                      <a:pt x="11" y="19"/>
                      <a:pt x="12" y="19"/>
                      <a:pt x="12" y="19"/>
                    </a:cubicBezTo>
                    <a:cubicBezTo>
                      <a:pt x="11" y="19"/>
                      <a:pt x="11" y="19"/>
                      <a:pt x="11" y="19"/>
                    </a:cubicBezTo>
                    <a:cubicBezTo>
                      <a:pt x="11" y="19"/>
                      <a:pt x="11" y="19"/>
                      <a:pt x="11" y="19"/>
                    </a:cubicBezTo>
                    <a:cubicBezTo>
                      <a:pt x="11" y="19"/>
                      <a:pt x="11" y="19"/>
                      <a:pt x="11" y="19"/>
                    </a:cubicBezTo>
                    <a:cubicBezTo>
                      <a:pt x="11" y="19"/>
                      <a:pt x="11" y="19"/>
                      <a:pt x="11" y="19"/>
                    </a:cubicBezTo>
                    <a:cubicBezTo>
                      <a:pt x="11" y="19"/>
                      <a:pt x="11" y="19"/>
                      <a:pt x="11" y="19"/>
                    </a:cubicBezTo>
                    <a:close/>
                    <a:moveTo>
                      <a:pt x="11" y="19"/>
                    </a:moveTo>
                    <a:cubicBezTo>
                      <a:pt x="11" y="19"/>
                      <a:pt x="11" y="19"/>
                      <a:pt x="11" y="19"/>
                    </a:cubicBezTo>
                    <a:cubicBezTo>
                      <a:pt x="11" y="19"/>
                      <a:pt x="11" y="19"/>
                      <a:pt x="11" y="19"/>
                    </a:cubicBezTo>
                    <a:cubicBezTo>
                      <a:pt x="11" y="19"/>
                      <a:pt x="11" y="19"/>
                      <a:pt x="11" y="19"/>
                    </a:cubicBezTo>
                    <a:cubicBezTo>
                      <a:pt x="11" y="19"/>
                      <a:pt x="11" y="19"/>
                      <a:pt x="11" y="19"/>
                    </a:cubicBezTo>
                    <a:cubicBezTo>
                      <a:pt x="11" y="19"/>
                      <a:pt x="11" y="19"/>
                      <a:pt x="11" y="19"/>
                    </a:cubicBezTo>
                    <a:cubicBezTo>
                      <a:pt x="11" y="19"/>
                      <a:pt x="11" y="19"/>
                      <a:pt x="11" y="19"/>
                    </a:cubicBezTo>
                    <a:cubicBezTo>
                      <a:pt x="11" y="19"/>
                      <a:pt x="11" y="19"/>
                      <a:pt x="11" y="19"/>
                    </a:cubicBezTo>
                    <a:cubicBezTo>
                      <a:pt x="11" y="19"/>
                      <a:pt x="11" y="19"/>
                      <a:pt x="11" y="19"/>
                    </a:cubicBezTo>
                    <a:close/>
                    <a:moveTo>
                      <a:pt x="11" y="19"/>
                    </a:moveTo>
                    <a:cubicBezTo>
                      <a:pt x="11" y="19"/>
                      <a:pt x="11" y="19"/>
                      <a:pt x="11" y="19"/>
                    </a:cubicBezTo>
                    <a:cubicBezTo>
                      <a:pt x="11" y="19"/>
                      <a:pt x="11" y="19"/>
                      <a:pt x="11" y="19"/>
                    </a:cubicBezTo>
                    <a:cubicBezTo>
                      <a:pt x="11" y="19"/>
                      <a:pt x="11" y="19"/>
                      <a:pt x="11" y="19"/>
                    </a:cubicBezTo>
                    <a:cubicBezTo>
                      <a:pt x="11" y="19"/>
                      <a:pt x="11" y="19"/>
                      <a:pt x="11" y="19"/>
                    </a:cubicBezTo>
                    <a:cubicBezTo>
                      <a:pt x="11" y="19"/>
                      <a:pt x="11" y="19"/>
                      <a:pt x="11" y="19"/>
                    </a:cubicBezTo>
                    <a:close/>
                    <a:moveTo>
                      <a:pt x="11" y="18"/>
                    </a:moveTo>
                    <a:cubicBezTo>
                      <a:pt x="11" y="18"/>
                      <a:pt x="11" y="18"/>
                      <a:pt x="11" y="18"/>
                    </a:cubicBezTo>
                    <a:cubicBezTo>
                      <a:pt x="11" y="18"/>
                      <a:pt x="11" y="18"/>
                      <a:pt x="11" y="18"/>
                    </a:cubicBezTo>
                    <a:cubicBezTo>
                      <a:pt x="11" y="18"/>
                      <a:pt x="11" y="18"/>
                      <a:pt x="11" y="18"/>
                    </a:cubicBezTo>
                    <a:cubicBezTo>
                      <a:pt x="11" y="18"/>
                      <a:pt x="11" y="18"/>
                      <a:pt x="11" y="18"/>
                    </a:cubicBezTo>
                    <a:close/>
                    <a:moveTo>
                      <a:pt x="11" y="19"/>
                    </a:moveTo>
                    <a:cubicBezTo>
                      <a:pt x="11" y="19"/>
                      <a:pt x="11" y="19"/>
                      <a:pt x="11" y="19"/>
                    </a:cubicBezTo>
                    <a:cubicBezTo>
                      <a:pt x="11" y="19"/>
                      <a:pt x="11" y="19"/>
                      <a:pt x="11" y="19"/>
                    </a:cubicBezTo>
                    <a:cubicBezTo>
                      <a:pt x="11" y="19"/>
                      <a:pt x="11" y="19"/>
                      <a:pt x="11" y="19"/>
                    </a:cubicBezTo>
                    <a:cubicBezTo>
                      <a:pt x="11" y="19"/>
                      <a:pt x="11" y="19"/>
                      <a:pt x="11" y="19"/>
                    </a:cubicBezTo>
                    <a:cubicBezTo>
                      <a:pt x="11" y="19"/>
                      <a:pt x="11" y="19"/>
                      <a:pt x="11" y="19"/>
                    </a:cubicBezTo>
                    <a:cubicBezTo>
                      <a:pt x="11" y="19"/>
                      <a:pt x="11" y="19"/>
                      <a:pt x="11" y="19"/>
                    </a:cubicBezTo>
                    <a:close/>
                    <a:moveTo>
                      <a:pt x="11" y="19"/>
                    </a:moveTo>
                    <a:cubicBezTo>
                      <a:pt x="11" y="19"/>
                      <a:pt x="11" y="19"/>
                      <a:pt x="11" y="19"/>
                    </a:cubicBezTo>
                    <a:cubicBezTo>
                      <a:pt x="11" y="19"/>
                      <a:pt x="11" y="19"/>
                      <a:pt x="11" y="19"/>
                    </a:cubicBezTo>
                    <a:cubicBezTo>
                      <a:pt x="11" y="19"/>
                      <a:pt x="11" y="19"/>
                      <a:pt x="11" y="19"/>
                    </a:cubicBezTo>
                    <a:cubicBezTo>
                      <a:pt x="11" y="19"/>
                      <a:pt x="11" y="19"/>
                      <a:pt x="11" y="19"/>
                    </a:cubicBezTo>
                    <a:cubicBezTo>
                      <a:pt x="11" y="19"/>
                      <a:pt x="11" y="19"/>
                      <a:pt x="11" y="19"/>
                    </a:cubicBezTo>
                    <a:cubicBezTo>
                      <a:pt x="11" y="19"/>
                      <a:pt x="11" y="19"/>
                      <a:pt x="11" y="19"/>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671" name="Freeform 4973"/>
              <p:cNvSpPr>
                <a:spLocks/>
              </p:cNvSpPr>
              <p:nvPr/>
            </p:nvSpPr>
            <p:spPr bwMode="auto">
              <a:xfrm>
                <a:off x="4127" y="3721"/>
                <a:ext cx="0" cy="0"/>
              </a:xfrm>
              <a:custGeom>
                <a:avLst/>
                <a:gdLst>
                  <a:gd name="T0" fmla="*/ 1 w 1"/>
                  <a:gd name="T1" fmla="*/ 0 w 1"/>
                  <a:gd name="T2" fmla="*/ 1 w 1"/>
                  <a:gd name="T3" fmla="*/ 1 w 1"/>
                </a:gdLst>
                <a:ahLst/>
                <a:cxnLst>
                  <a:cxn ang="0">
                    <a:pos x="T0" y="0"/>
                  </a:cxn>
                  <a:cxn ang="0">
                    <a:pos x="T1" y="0"/>
                  </a:cxn>
                  <a:cxn ang="0">
                    <a:pos x="T2" y="0"/>
                  </a:cxn>
                  <a:cxn ang="0">
                    <a:pos x="T3" y="0"/>
                  </a:cxn>
                </a:cxnLst>
                <a:rect l="0" t="0" r="r" b="b"/>
                <a:pathLst>
                  <a:path w="1">
                    <a:moveTo>
                      <a:pt x="1" y="0"/>
                    </a:moveTo>
                    <a:cubicBezTo>
                      <a:pt x="1" y="0"/>
                      <a:pt x="0" y="0"/>
                      <a:pt x="0" y="0"/>
                    </a:cubicBezTo>
                    <a:cubicBezTo>
                      <a:pt x="1" y="0"/>
                      <a:pt x="1" y="0"/>
                      <a:pt x="1" y="0"/>
                    </a:cubicBezTo>
                    <a:cubicBezTo>
                      <a:pt x="1" y="0"/>
                      <a:pt x="1" y="0"/>
                      <a:pt x="1" y="0"/>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672" name="Freeform 4974"/>
              <p:cNvSpPr>
                <a:spLocks/>
              </p:cNvSpPr>
              <p:nvPr/>
            </p:nvSpPr>
            <p:spPr bwMode="auto">
              <a:xfrm>
                <a:off x="4127" y="3720"/>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673" name="Freeform 4975"/>
              <p:cNvSpPr>
                <a:spLocks/>
              </p:cNvSpPr>
              <p:nvPr/>
            </p:nvSpPr>
            <p:spPr bwMode="auto">
              <a:xfrm>
                <a:off x="4127" y="3720"/>
                <a:ext cx="0" cy="0"/>
              </a:xfrm>
              <a:custGeom>
                <a:avLst/>
                <a:gdLst>
                  <a:gd name="T0" fmla="*/ 1 w 1"/>
                  <a:gd name="T1" fmla="*/ 2 h 2"/>
                  <a:gd name="T2" fmla="*/ 1 w 1"/>
                  <a:gd name="T3" fmla="*/ 2 h 2"/>
                  <a:gd name="T4" fmla="*/ 1 w 1"/>
                  <a:gd name="T5" fmla="*/ 2 h 2"/>
                  <a:gd name="T6" fmla="*/ 1 w 1"/>
                  <a:gd name="T7" fmla="*/ 2 h 2"/>
                  <a:gd name="T8" fmla="*/ 1 w 1"/>
                  <a:gd name="T9" fmla="*/ 1 h 2"/>
                  <a:gd name="T10" fmla="*/ 1 w 1"/>
                  <a:gd name="T11" fmla="*/ 1 h 2"/>
                  <a:gd name="T12" fmla="*/ 1 w 1"/>
                  <a:gd name="T13" fmla="*/ 1 h 2"/>
                  <a:gd name="T14" fmla="*/ 1 w 1"/>
                  <a:gd name="T15" fmla="*/ 1 h 2"/>
                  <a:gd name="T16" fmla="*/ 1 w 1"/>
                  <a:gd name="T17" fmla="*/ 1 h 2"/>
                  <a:gd name="T18" fmla="*/ 0 w 1"/>
                  <a:gd name="T19" fmla="*/ 1 h 2"/>
                  <a:gd name="T20" fmla="*/ 0 w 1"/>
                  <a:gd name="T21" fmla="*/ 1 h 2"/>
                  <a:gd name="T22" fmla="*/ 0 w 1"/>
                  <a:gd name="T23" fmla="*/ 2 h 2"/>
                  <a:gd name="T24" fmla="*/ 0 w 1"/>
                  <a:gd name="T25" fmla="*/ 2 h 2"/>
                  <a:gd name="T26" fmla="*/ 1 w 1"/>
                  <a:gd name="T2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 h="2">
                    <a:moveTo>
                      <a:pt x="1" y="2"/>
                    </a:moveTo>
                    <a:cubicBezTo>
                      <a:pt x="1" y="2"/>
                      <a:pt x="1" y="2"/>
                      <a:pt x="1" y="2"/>
                    </a:cubicBezTo>
                    <a:cubicBezTo>
                      <a:pt x="1" y="2"/>
                      <a:pt x="1" y="2"/>
                      <a:pt x="1" y="2"/>
                    </a:cubicBezTo>
                    <a:cubicBezTo>
                      <a:pt x="1" y="2"/>
                      <a:pt x="1" y="2"/>
                      <a:pt x="1" y="2"/>
                    </a:cubicBezTo>
                    <a:cubicBezTo>
                      <a:pt x="1" y="2"/>
                      <a:pt x="1" y="1"/>
                      <a:pt x="1" y="1"/>
                    </a:cubicBezTo>
                    <a:cubicBezTo>
                      <a:pt x="1" y="1"/>
                      <a:pt x="1" y="1"/>
                      <a:pt x="1" y="1"/>
                    </a:cubicBezTo>
                    <a:cubicBezTo>
                      <a:pt x="1" y="1"/>
                      <a:pt x="1" y="1"/>
                      <a:pt x="1" y="1"/>
                    </a:cubicBezTo>
                    <a:cubicBezTo>
                      <a:pt x="1" y="1"/>
                      <a:pt x="1" y="1"/>
                      <a:pt x="1" y="1"/>
                    </a:cubicBezTo>
                    <a:cubicBezTo>
                      <a:pt x="1" y="1"/>
                      <a:pt x="1" y="0"/>
                      <a:pt x="1" y="1"/>
                    </a:cubicBezTo>
                    <a:cubicBezTo>
                      <a:pt x="1" y="1"/>
                      <a:pt x="1" y="1"/>
                      <a:pt x="0" y="1"/>
                    </a:cubicBezTo>
                    <a:cubicBezTo>
                      <a:pt x="0" y="1"/>
                      <a:pt x="0" y="1"/>
                      <a:pt x="0" y="1"/>
                    </a:cubicBezTo>
                    <a:cubicBezTo>
                      <a:pt x="0" y="1"/>
                      <a:pt x="0" y="1"/>
                      <a:pt x="0" y="2"/>
                    </a:cubicBezTo>
                    <a:cubicBezTo>
                      <a:pt x="0" y="2"/>
                      <a:pt x="0" y="2"/>
                      <a:pt x="0" y="2"/>
                    </a:cubicBezTo>
                    <a:cubicBezTo>
                      <a:pt x="0" y="2"/>
                      <a:pt x="1" y="2"/>
                      <a:pt x="1" y="2"/>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674" name="Freeform 4976"/>
              <p:cNvSpPr>
                <a:spLocks/>
              </p:cNvSpPr>
              <p:nvPr/>
            </p:nvSpPr>
            <p:spPr bwMode="auto">
              <a:xfrm>
                <a:off x="4127" y="372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675" name="Freeform 4977"/>
              <p:cNvSpPr>
                <a:spLocks/>
              </p:cNvSpPr>
              <p:nvPr/>
            </p:nvSpPr>
            <p:spPr bwMode="auto">
              <a:xfrm>
                <a:off x="4126" y="3714"/>
                <a:ext cx="0" cy="0"/>
              </a:xfrm>
              <a:custGeom>
                <a:avLst/>
                <a:gdLst>
                  <a:gd name="T0" fmla="*/ 0 w 1"/>
                  <a:gd name="T1" fmla="*/ 1 h 1"/>
                  <a:gd name="T2" fmla="*/ 0 w 1"/>
                  <a:gd name="T3" fmla="*/ 1 h 1"/>
                  <a:gd name="T4" fmla="*/ 0 w 1"/>
                  <a:gd name="T5" fmla="*/ 1 h 1"/>
                  <a:gd name="T6" fmla="*/ 0 w 1"/>
                  <a:gd name="T7" fmla="*/ 1 h 1"/>
                  <a:gd name="T8" fmla="*/ 0 w 1"/>
                  <a:gd name="T9" fmla="*/ 0 h 1"/>
                  <a:gd name="T10" fmla="*/ 0 w 1"/>
                  <a:gd name="T11" fmla="*/ 0 h 1"/>
                  <a:gd name="T12" fmla="*/ 0 w 1"/>
                  <a:gd name="T13" fmla="*/ 0 h 1"/>
                  <a:gd name="T14" fmla="*/ 0 w 1"/>
                  <a:gd name="T15" fmla="*/ 1 h 1"/>
                  <a:gd name="T16" fmla="*/ 0 w 1"/>
                  <a:gd name="T17" fmla="*/ 1 h 1"/>
                  <a:gd name="T18" fmla="*/ 0 w 1"/>
                  <a:gd name="T19" fmla="*/ 1 h 1"/>
                  <a:gd name="T20" fmla="*/ 0 w 1"/>
                  <a:gd name="T21"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 h="1">
                    <a:moveTo>
                      <a:pt x="0" y="1"/>
                    </a:moveTo>
                    <a:cubicBezTo>
                      <a:pt x="0" y="1"/>
                      <a:pt x="0" y="1"/>
                      <a:pt x="0" y="1"/>
                    </a:cubicBezTo>
                    <a:cubicBezTo>
                      <a:pt x="0" y="1"/>
                      <a:pt x="0" y="1"/>
                      <a:pt x="0" y="1"/>
                    </a:cubicBezTo>
                    <a:cubicBezTo>
                      <a:pt x="1" y="1"/>
                      <a:pt x="1" y="1"/>
                      <a:pt x="0" y="1"/>
                    </a:cubicBezTo>
                    <a:cubicBezTo>
                      <a:pt x="0" y="0"/>
                      <a:pt x="0" y="0"/>
                      <a:pt x="0" y="0"/>
                    </a:cubicBezTo>
                    <a:cubicBezTo>
                      <a:pt x="0" y="0"/>
                      <a:pt x="0" y="0"/>
                      <a:pt x="0" y="0"/>
                    </a:cubicBezTo>
                    <a:cubicBezTo>
                      <a:pt x="0" y="0"/>
                      <a:pt x="0" y="0"/>
                      <a:pt x="0" y="0"/>
                    </a:cubicBezTo>
                    <a:cubicBezTo>
                      <a:pt x="0" y="0"/>
                      <a:pt x="0" y="0"/>
                      <a:pt x="0" y="1"/>
                    </a:cubicBezTo>
                    <a:cubicBezTo>
                      <a:pt x="0" y="1"/>
                      <a:pt x="0" y="1"/>
                      <a:pt x="0" y="1"/>
                    </a:cubicBezTo>
                    <a:cubicBezTo>
                      <a:pt x="0" y="1"/>
                      <a:pt x="0" y="1"/>
                      <a:pt x="0" y="1"/>
                    </a:cubicBezTo>
                    <a:cubicBezTo>
                      <a:pt x="0" y="1"/>
                      <a:pt x="0" y="1"/>
                      <a:pt x="0" y="1"/>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676" name="Freeform 4978"/>
              <p:cNvSpPr>
                <a:spLocks/>
              </p:cNvSpPr>
              <p:nvPr/>
            </p:nvSpPr>
            <p:spPr bwMode="auto">
              <a:xfrm>
                <a:off x="4126" y="3714"/>
                <a:ext cx="0" cy="1"/>
              </a:xfrm>
              <a:custGeom>
                <a:avLst/>
                <a:gdLst>
                  <a:gd name="T0" fmla="*/ 2 w 3"/>
                  <a:gd name="T1" fmla="*/ 6 h 6"/>
                  <a:gd name="T2" fmla="*/ 3 w 3"/>
                  <a:gd name="T3" fmla="*/ 5 h 6"/>
                  <a:gd name="T4" fmla="*/ 2 w 3"/>
                  <a:gd name="T5" fmla="*/ 1 h 6"/>
                  <a:gd name="T6" fmla="*/ 1 w 3"/>
                  <a:gd name="T7" fmla="*/ 0 h 6"/>
                  <a:gd name="T8" fmla="*/ 0 w 3"/>
                  <a:gd name="T9" fmla="*/ 1 h 6"/>
                  <a:gd name="T10" fmla="*/ 1 w 3"/>
                  <a:gd name="T11" fmla="*/ 6 h 6"/>
                  <a:gd name="T12" fmla="*/ 2 w 3"/>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3" h="6">
                    <a:moveTo>
                      <a:pt x="2" y="6"/>
                    </a:moveTo>
                    <a:cubicBezTo>
                      <a:pt x="2" y="6"/>
                      <a:pt x="3" y="6"/>
                      <a:pt x="3" y="5"/>
                    </a:cubicBezTo>
                    <a:cubicBezTo>
                      <a:pt x="2" y="1"/>
                      <a:pt x="2" y="1"/>
                      <a:pt x="2" y="1"/>
                    </a:cubicBezTo>
                    <a:cubicBezTo>
                      <a:pt x="1" y="0"/>
                      <a:pt x="1" y="0"/>
                      <a:pt x="1" y="0"/>
                    </a:cubicBezTo>
                    <a:cubicBezTo>
                      <a:pt x="0" y="0"/>
                      <a:pt x="0" y="1"/>
                      <a:pt x="0" y="1"/>
                    </a:cubicBezTo>
                    <a:cubicBezTo>
                      <a:pt x="1" y="6"/>
                      <a:pt x="1" y="6"/>
                      <a:pt x="1" y="6"/>
                    </a:cubicBezTo>
                    <a:cubicBezTo>
                      <a:pt x="1" y="6"/>
                      <a:pt x="2" y="6"/>
                      <a:pt x="2" y="6"/>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677" name="Freeform 4979"/>
              <p:cNvSpPr>
                <a:spLocks/>
              </p:cNvSpPr>
              <p:nvPr/>
            </p:nvSpPr>
            <p:spPr bwMode="auto">
              <a:xfrm>
                <a:off x="4126" y="3714"/>
                <a:ext cx="0" cy="0"/>
              </a:xfrm>
              <a:custGeom>
                <a:avLst/>
                <a:gdLst>
                  <a:gd name="T0" fmla="*/ 1 w 1"/>
                  <a:gd name="T1" fmla="*/ 1 w 1"/>
                  <a:gd name="T2" fmla="*/ 1 w 1"/>
                  <a:gd name="T3" fmla="*/ 0 w 1"/>
                  <a:gd name="T4" fmla="*/ 0 w 1"/>
                  <a:gd name="T5" fmla="*/ 0 w 1"/>
                  <a:gd name="T6" fmla="*/ 1 w 1"/>
                  <a:gd name="T7" fmla="*/ 1 w 1"/>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1">
                    <a:moveTo>
                      <a:pt x="1" y="0"/>
                    </a:moveTo>
                    <a:cubicBezTo>
                      <a:pt x="1" y="0"/>
                      <a:pt x="1" y="0"/>
                      <a:pt x="1" y="0"/>
                    </a:cubicBezTo>
                    <a:cubicBezTo>
                      <a:pt x="1" y="0"/>
                      <a:pt x="1" y="0"/>
                      <a:pt x="1" y="0"/>
                    </a:cubicBezTo>
                    <a:cubicBezTo>
                      <a:pt x="0" y="0"/>
                      <a:pt x="0" y="0"/>
                      <a:pt x="0" y="0"/>
                    </a:cubicBezTo>
                    <a:cubicBezTo>
                      <a:pt x="0" y="0"/>
                      <a:pt x="0" y="0"/>
                      <a:pt x="0" y="0"/>
                    </a:cubicBezTo>
                    <a:cubicBezTo>
                      <a:pt x="0" y="0"/>
                      <a:pt x="0" y="0"/>
                      <a:pt x="0" y="0"/>
                    </a:cubicBezTo>
                    <a:cubicBezTo>
                      <a:pt x="1" y="0"/>
                      <a:pt x="1" y="0"/>
                      <a:pt x="1" y="0"/>
                    </a:cubicBezTo>
                    <a:cubicBezTo>
                      <a:pt x="1" y="0"/>
                      <a:pt x="1" y="0"/>
                      <a:pt x="1" y="0"/>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678" name="Freeform 4980"/>
              <p:cNvSpPr>
                <a:spLocks/>
              </p:cNvSpPr>
              <p:nvPr/>
            </p:nvSpPr>
            <p:spPr bwMode="auto">
              <a:xfrm>
                <a:off x="4124" y="3712"/>
                <a:ext cx="3" cy="1"/>
              </a:xfrm>
              <a:custGeom>
                <a:avLst/>
                <a:gdLst>
                  <a:gd name="T0" fmla="*/ 3 w 16"/>
                  <a:gd name="T1" fmla="*/ 2 h 3"/>
                  <a:gd name="T2" fmla="*/ 2 w 16"/>
                  <a:gd name="T3" fmla="*/ 2 h 3"/>
                  <a:gd name="T4" fmla="*/ 1 w 16"/>
                  <a:gd name="T5" fmla="*/ 2 h 3"/>
                  <a:gd name="T6" fmla="*/ 0 w 16"/>
                  <a:gd name="T7" fmla="*/ 3 h 3"/>
                  <a:gd name="T8" fmla="*/ 1 w 16"/>
                  <a:gd name="T9" fmla="*/ 3 h 3"/>
                  <a:gd name="T10" fmla="*/ 1 w 16"/>
                  <a:gd name="T11" fmla="*/ 3 h 3"/>
                  <a:gd name="T12" fmla="*/ 2 w 16"/>
                  <a:gd name="T13" fmla="*/ 3 h 3"/>
                  <a:gd name="T14" fmla="*/ 3 w 16"/>
                  <a:gd name="T15" fmla="*/ 3 h 3"/>
                  <a:gd name="T16" fmla="*/ 5 w 16"/>
                  <a:gd name="T17" fmla="*/ 3 h 3"/>
                  <a:gd name="T18" fmla="*/ 13 w 16"/>
                  <a:gd name="T19" fmla="*/ 1 h 3"/>
                  <a:gd name="T20" fmla="*/ 15 w 16"/>
                  <a:gd name="T21" fmla="*/ 1 h 3"/>
                  <a:gd name="T22" fmla="*/ 16 w 16"/>
                  <a:gd name="T23" fmla="*/ 0 h 3"/>
                  <a:gd name="T24" fmla="*/ 15 w 16"/>
                  <a:gd name="T25" fmla="*/ 0 h 3"/>
                  <a:gd name="T26" fmla="*/ 15 w 16"/>
                  <a:gd name="T27" fmla="*/ 0 h 3"/>
                  <a:gd name="T28" fmla="*/ 14 w 16"/>
                  <a:gd name="T29" fmla="*/ 0 h 3"/>
                  <a:gd name="T30" fmla="*/ 14 w 16"/>
                  <a:gd name="T31" fmla="*/ 0 h 3"/>
                  <a:gd name="T32" fmla="*/ 14 w 16"/>
                  <a:gd name="T33" fmla="*/ 0 h 3"/>
                  <a:gd name="T34" fmla="*/ 14 w 16"/>
                  <a:gd name="T35" fmla="*/ 0 h 3"/>
                  <a:gd name="T36" fmla="*/ 13 w 16"/>
                  <a:gd name="T37" fmla="*/ 0 h 3"/>
                  <a:gd name="T38" fmla="*/ 13 w 16"/>
                  <a:gd name="T39" fmla="*/ 0 h 3"/>
                  <a:gd name="T40" fmla="*/ 12 w 16"/>
                  <a:gd name="T41" fmla="*/ 1 h 3"/>
                  <a:gd name="T42" fmla="*/ 12 w 16"/>
                  <a:gd name="T43" fmla="*/ 1 h 3"/>
                  <a:gd name="T44" fmla="*/ 12 w 16"/>
                  <a:gd name="T45" fmla="*/ 1 h 3"/>
                  <a:gd name="T46" fmla="*/ 11 w 16"/>
                  <a:gd name="T47" fmla="*/ 1 h 3"/>
                  <a:gd name="T48" fmla="*/ 11 w 16"/>
                  <a:gd name="T49" fmla="*/ 0 h 3"/>
                  <a:gd name="T50" fmla="*/ 11 w 16"/>
                  <a:gd name="T51" fmla="*/ 0 h 3"/>
                  <a:gd name="T52" fmla="*/ 11 w 16"/>
                  <a:gd name="T53" fmla="*/ 0 h 3"/>
                  <a:gd name="T54" fmla="*/ 11 w 16"/>
                  <a:gd name="T55" fmla="*/ 1 h 3"/>
                  <a:gd name="T56" fmla="*/ 11 w 16"/>
                  <a:gd name="T57" fmla="*/ 1 h 3"/>
                  <a:gd name="T58" fmla="*/ 9 w 16"/>
                  <a:gd name="T59" fmla="*/ 1 h 3"/>
                  <a:gd name="T60" fmla="*/ 9 w 16"/>
                  <a:gd name="T61" fmla="*/ 1 h 3"/>
                  <a:gd name="T62" fmla="*/ 8 w 16"/>
                  <a:gd name="T63" fmla="*/ 1 h 3"/>
                  <a:gd name="T64" fmla="*/ 7 w 16"/>
                  <a:gd name="T65" fmla="*/ 1 h 3"/>
                  <a:gd name="T66" fmla="*/ 6 w 16"/>
                  <a:gd name="T67" fmla="*/ 2 h 3"/>
                  <a:gd name="T68" fmla="*/ 6 w 16"/>
                  <a:gd name="T69" fmla="*/ 2 h 3"/>
                  <a:gd name="T70" fmla="*/ 5 w 16"/>
                  <a:gd name="T71" fmla="*/ 2 h 3"/>
                  <a:gd name="T72" fmla="*/ 5 w 16"/>
                  <a:gd name="T73" fmla="*/ 2 h 3"/>
                  <a:gd name="T74" fmla="*/ 4 w 16"/>
                  <a:gd name="T75" fmla="*/ 2 h 3"/>
                  <a:gd name="T76" fmla="*/ 4 w 16"/>
                  <a:gd name="T77" fmla="*/ 2 h 3"/>
                  <a:gd name="T78" fmla="*/ 3 w 16"/>
                  <a:gd name="T79"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6" h="3">
                    <a:moveTo>
                      <a:pt x="3" y="2"/>
                    </a:moveTo>
                    <a:cubicBezTo>
                      <a:pt x="2" y="2"/>
                      <a:pt x="2" y="2"/>
                      <a:pt x="2" y="2"/>
                    </a:cubicBezTo>
                    <a:cubicBezTo>
                      <a:pt x="2" y="2"/>
                      <a:pt x="1" y="2"/>
                      <a:pt x="1" y="2"/>
                    </a:cubicBezTo>
                    <a:cubicBezTo>
                      <a:pt x="1" y="2"/>
                      <a:pt x="0" y="2"/>
                      <a:pt x="0" y="3"/>
                    </a:cubicBezTo>
                    <a:cubicBezTo>
                      <a:pt x="0" y="3"/>
                      <a:pt x="0" y="3"/>
                      <a:pt x="1" y="3"/>
                    </a:cubicBezTo>
                    <a:cubicBezTo>
                      <a:pt x="1" y="3"/>
                      <a:pt x="1" y="3"/>
                      <a:pt x="1" y="3"/>
                    </a:cubicBezTo>
                    <a:cubicBezTo>
                      <a:pt x="1" y="3"/>
                      <a:pt x="1" y="3"/>
                      <a:pt x="2" y="3"/>
                    </a:cubicBezTo>
                    <a:cubicBezTo>
                      <a:pt x="2" y="3"/>
                      <a:pt x="3" y="3"/>
                      <a:pt x="3" y="3"/>
                    </a:cubicBezTo>
                    <a:cubicBezTo>
                      <a:pt x="4" y="3"/>
                      <a:pt x="4" y="3"/>
                      <a:pt x="5" y="3"/>
                    </a:cubicBezTo>
                    <a:cubicBezTo>
                      <a:pt x="13" y="1"/>
                      <a:pt x="13" y="1"/>
                      <a:pt x="13" y="1"/>
                    </a:cubicBezTo>
                    <a:cubicBezTo>
                      <a:pt x="13" y="1"/>
                      <a:pt x="15" y="1"/>
                      <a:pt x="15" y="1"/>
                    </a:cubicBezTo>
                    <a:cubicBezTo>
                      <a:pt x="15" y="1"/>
                      <a:pt x="16" y="1"/>
                      <a:pt x="16" y="0"/>
                    </a:cubicBezTo>
                    <a:cubicBezTo>
                      <a:pt x="16" y="0"/>
                      <a:pt x="16" y="0"/>
                      <a:pt x="15" y="0"/>
                    </a:cubicBezTo>
                    <a:cubicBezTo>
                      <a:pt x="15" y="0"/>
                      <a:pt x="15" y="0"/>
                      <a:pt x="15" y="0"/>
                    </a:cubicBezTo>
                    <a:cubicBezTo>
                      <a:pt x="15" y="0"/>
                      <a:pt x="15" y="0"/>
                      <a:pt x="14" y="0"/>
                    </a:cubicBezTo>
                    <a:cubicBezTo>
                      <a:pt x="14" y="0"/>
                      <a:pt x="14" y="0"/>
                      <a:pt x="14" y="0"/>
                    </a:cubicBezTo>
                    <a:cubicBezTo>
                      <a:pt x="14" y="0"/>
                      <a:pt x="14" y="0"/>
                      <a:pt x="14" y="0"/>
                    </a:cubicBezTo>
                    <a:cubicBezTo>
                      <a:pt x="14" y="0"/>
                      <a:pt x="14" y="0"/>
                      <a:pt x="14" y="0"/>
                    </a:cubicBezTo>
                    <a:cubicBezTo>
                      <a:pt x="14" y="0"/>
                      <a:pt x="14" y="0"/>
                      <a:pt x="13" y="0"/>
                    </a:cubicBezTo>
                    <a:cubicBezTo>
                      <a:pt x="13" y="0"/>
                      <a:pt x="13" y="0"/>
                      <a:pt x="13" y="0"/>
                    </a:cubicBezTo>
                    <a:cubicBezTo>
                      <a:pt x="13" y="0"/>
                      <a:pt x="13" y="1"/>
                      <a:pt x="12" y="1"/>
                    </a:cubicBezTo>
                    <a:cubicBezTo>
                      <a:pt x="12" y="1"/>
                      <a:pt x="12" y="1"/>
                      <a:pt x="12" y="1"/>
                    </a:cubicBezTo>
                    <a:cubicBezTo>
                      <a:pt x="12" y="1"/>
                      <a:pt x="12" y="1"/>
                      <a:pt x="12" y="1"/>
                    </a:cubicBezTo>
                    <a:cubicBezTo>
                      <a:pt x="12" y="1"/>
                      <a:pt x="12" y="1"/>
                      <a:pt x="11" y="1"/>
                    </a:cubicBezTo>
                    <a:cubicBezTo>
                      <a:pt x="11" y="0"/>
                      <a:pt x="12" y="0"/>
                      <a:pt x="11" y="0"/>
                    </a:cubicBezTo>
                    <a:cubicBezTo>
                      <a:pt x="11" y="0"/>
                      <a:pt x="11" y="0"/>
                      <a:pt x="11" y="0"/>
                    </a:cubicBezTo>
                    <a:cubicBezTo>
                      <a:pt x="11" y="0"/>
                      <a:pt x="11" y="0"/>
                      <a:pt x="11" y="0"/>
                    </a:cubicBezTo>
                    <a:cubicBezTo>
                      <a:pt x="11" y="1"/>
                      <a:pt x="11" y="1"/>
                      <a:pt x="11" y="1"/>
                    </a:cubicBezTo>
                    <a:cubicBezTo>
                      <a:pt x="11" y="1"/>
                      <a:pt x="11" y="1"/>
                      <a:pt x="11" y="1"/>
                    </a:cubicBezTo>
                    <a:cubicBezTo>
                      <a:pt x="10" y="1"/>
                      <a:pt x="10" y="1"/>
                      <a:pt x="9" y="1"/>
                    </a:cubicBezTo>
                    <a:cubicBezTo>
                      <a:pt x="9" y="1"/>
                      <a:pt x="9" y="1"/>
                      <a:pt x="9" y="1"/>
                    </a:cubicBezTo>
                    <a:cubicBezTo>
                      <a:pt x="9" y="1"/>
                      <a:pt x="8" y="1"/>
                      <a:pt x="8" y="1"/>
                    </a:cubicBezTo>
                    <a:cubicBezTo>
                      <a:pt x="8" y="1"/>
                      <a:pt x="8" y="1"/>
                      <a:pt x="7" y="1"/>
                    </a:cubicBezTo>
                    <a:cubicBezTo>
                      <a:pt x="7" y="1"/>
                      <a:pt x="7" y="2"/>
                      <a:pt x="6" y="2"/>
                    </a:cubicBezTo>
                    <a:cubicBezTo>
                      <a:pt x="6" y="2"/>
                      <a:pt x="6" y="2"/>
                      <a:pt x="6" y="2"/>
                    </a:cubicBezTo>
                    <a:cubicBezTo>
                      <a:pt x="6" y="2"/>
                      <a:pt x="5" y="2"/>
                      <a:pt x="5" y="2"/>
                    </a:cubicBezTo>
                    <a:cubicBezTo>
                      <a:pt x="5" y="2"/>
                      <a:pt x="5" y="2"/>
                      <a:pt x="5" y="2"/>
                    </a:cubicBezTo>
                    <a:cubicBezTo>
                      <a:pt x="5" y="2"/>
                      <a:pt x="4" y="2"/>
                      <a:pt x="4" y="2"/>
                    </a:cubicBezTo>
                    <a:cubicBezTo>
                      <a:pt x="4" y="2"/>
                      <a:pt x="4" y="2"/>
                      <a:pt x="4" y="2"/>
                    </a:cubicBezTo>
                    <a:cubicBezTo>
                      <a:pt x="3" y="2"/>
                      <a:pt x="3" y="2"/>
                      <a:pt x="3" y="2"/>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679" name="Freeform 4981"/>
              <p:cNvSpPr>
                <a:spLocks/>
              </p:cNvSpPr>
              <p:nvPr/>
            </p:nvSpPr>
            <p:spPr bwMode="auto">
              <a:xfrm>
                <a:off x="4126" y="3714"/>
                <a:ext cx="1" cy="1"/>
              </a:xfrm>
              <a:custGeom>
                <a:avLst/>
                <a:gdLst>
                  <a:gd name="T0" fmla="*/ 2 w 2"/>
                  <a:gd name="T1" fmla="*/ 4 h 5"/>
                  <a:gd name="T2" fmla="*/ 1 w 2"/>
                  <a:gd name="T3" fmla="*/ 1 h 5"/>
                  <a:gd name="T4" fmla="*/ 0 w 2"/>
                  <a:gd name="T5" fmla="*/ 0 h 5"/>
                  <a:gd name="T6" fmla="*/ 0 w 2"/>
                  <a:gd name="T7" fmla="*/ 1 h 5"/>
                  <a:gd name="T8" fmla="*/ 0 w 2"/>
                  <a:gd name="T9" fmla="*/ 4 h 5"/>
                  <a:gd name="T10" fmla="*/ 1 w 2"/>
                  <a:gd name="T11" fmla="*/ 5 h 5"/>
                  <a:gd name="T12" fmla="*/ 2 w 2"/>
                  <a:gd name="T13" fmla="*/ 4 h 5"/>
                </a:gdLst>
                <a:ahLst/>
                <a:cxnLst>
                  <a:cxn ang="0">
                    <a:pos x="T0" y="T1"/>
                  </a:cxn>
                  <a:cxn ang="0">
                    <a:pos x="T2" y="T3"/>
                  </a:cxn>
                  <a:cxn ang="0">
                    <a:pos x="T4" y="T5"/>
                  </a:cxn>
                  <a:cxn ang="0">
                    <a:pos x="T6" y="T7"/>
                  </a:cxn>
                  <a:cxn ang="0">
                    <a:pos x="T8" y="T9"/>
                  </a:cxn>
                  <a:cxn ang="0">
                    <a:pos x="T10" y="T11"/>
                  </a:cxn>
                  <a:cxn ang="0">
                    <a:pos x="T12" y="T13"/>
                  </a:cxn>
                </a:cxnLst>
                <a:rect l="0" t="0" r="r" b="b"/>
                <a:pathLst>
                  <a:path w="2" h="5">
                    <a:moveTo>
                      <a:pt x="2" y="4"/>
                    </a:moveTo>
                    <a:cubicBezTo>
                      <a:pt x="1" y="1"/>
                      <a:pt x="1" y="1"/>
                      <a:pt x="1" y="1"/>
                    </a:cubicBezTo>
                    <a:cubicBezTo>
                      <a:pt x="1" y="1"/>
                      <a:pt x="1" y="0"/>
                      <a:pt x="0" y="0"/>
                    </a:cubicBezTo>
                    <a:cubicBezTo>
                      <a:pt x="0" y="1"/>
                      <a:pt x="0" y="1"/>
                      <a:pt x="0" y="1"/>
                    </a:cubicBezTo>
                    <a:cubicBezTo>
                      <a:pt x="0" y="4"/>
                      <a:pt x="0" y="4"/>
                      <a:pt x="0" y="4"/>
                    </a:cubicBezTo>
                    <a:cubicBezTo>
                      <a:pt x="1" y="5"/>
                      <a:pt x="1" y="5"/>
                      <a:pt x="1" y="5"/>
                    </a:cubicBezTo>
                    <a:cubicBezTo>
                      <a:pt x="2" y="5"/>
                      <a:pt x="2" y="4"/>
                      <a:pt x="2" y="4"/>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680" name="Freeform 4982"/>
              <p:cNvSpPr>
                <a:spLocks/>
              </p:cNvSpPr>
              <p:nvPr/>
            </p:nvSpPr>
            <p:spPr bwMode="auto">
              <a:xfrm>
                <a:off x="4126" y="3715"/>
                <a:ext cx="1" cy="1"/>
              </a:xfrm>
              <a:custGeom>
                <a:avLst/>
                <a:gdLst>
                  <a:gd name="T0" fmla="*/ 4 w 5"/>
                  <a:gd name="T1" fmla="*/ 2 h 2"/>
                  <a:gd name="T2" fmla="*/ 5 w 5"/>
                  <a:gd name="T3" fmla="*/ 2 h 2"/>
                  <a:gd name="T4" fmla="*/ 4 w 5"/>
                  <a:gd name="T5" fmla="*/ 1 h 2"/>
                  <a:gd name="T6" fmla="*/ 1 w 5"/>
                  <a:gd name="T7" fmla="*/ 0 h 2"/>
                  <a:gd name="T8" fmla="*/ 0 w 5"/>
                  <a:gd name="T9" fmla="*/ 2 h 2"/>
                  <a:gd name="T10" fmla="*/ 4 w 5"/>
                  <a:gd name="T11" fmla="*/ 2 h 2"/>
                </a:gdLst>
                <a:ahLst/>
                <a:cxnLst>
                  <a:cxn ang="0">
                    <a:pos x="T0" y="T1"/>
                  </a:cxn>
                  <a:cxn ang="0">
                    <a:pos x="T2" y="T3"/>
                  </a:cxn>
                  <a:cxn ang="0">
                    <a:pos x="T4" y="T5"/>
                  </a:cxn>
                  <a:cxn ang="0">
                    <a:pos x="T6" y="T7"/>
                  </a:cxn>
                  <a:cxn ang="0">
                    <a:pos x="T8" y="T9"/>
                  </a:cxn>
                  <a:cxn ang="0">
                    <a:pos x="T10" y="T11"/>
                  </a:cxn>
                </a:cxnLst>
                <a:rect l="0" t="0" r="r" b="b"/>
                <a:pathLst>
                  <a:path w="5" h="2">
                    <a:moveTo>
                      <a:pt x="4" y="2"/>
                    </a:moveTo>
                    <a:cubicBezTo>
                      <a:pt x="4" y="2"/>
                      <a:pt x="4" y="2"/>
                      <a:pt x="5" y="2"/>
                    </a:cubicBezTo>
                    <a:cubicBezTo>
                      <a:pt x="5" y="2"/>
                      <a:pt x="4" y="1"/>
                      <a:pt x="4" y="1"/>
                    </a:cubicBezTo>
                    <a:cubicBezTo>
                      <a:pt x="1" y="0"/>
                      <a:pt x="1" y="0"/>
                      <a:pt x="1" y="0"/>
                    </a:cubicBezTo>
                    <a:cubicBezTo>
                      <a:pt x="0" y="2"/>
                      <a:pt x="0" y="2"/>
                      <a:pt x="0" y="2"/>
                    </a:cubicBezTo>
                    <a:lnTo>
                      <a:pt x="4" y="2"/>
                    </a:ln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681" name="Freeform 4983"/>
              <p:cNvSpPr>
                <a:spLocks/>
              </p:cNvSpPr>
              <p:nvPr/>
            </p:nvSpPr>
            <p:spPr bwMode="auto">
              <a:xfrm>
                <a:off x="4125" y="3715"/>
                <a:ext cx="1" cy="1"/>
              </a:xfrm>
              <a:custGeom>
                <a:avLst/>
                <a:gdLst>
                  <a:gd name="T0" fmla="*/ 1 w 5"/>
                  <a:gd name="T1" fmla="*/ 0 h 3"/>
                  <a:gd name="T2" fmla="*/ 0 w 5"/>
                  <a:gd name="T3" fmla="*/ 1 h 3"/>
                  <a:gd name="T4" fmla="*/ 1 w 5"/>
                  <a:gd name="T5" fmla="*/ 2 h 3"/>
                  <a:gd name="T6" fmla="*/ 4 w 5"/>
                  <a:gd name="T7" fmla="*/ 3 h 3"/>
                  <a:gd name="T8" fmla="*/ 5 w 5"/>
                  <a:gd name="T9" fmla="*/ 1 h 3"/>
                  <a:gd name="T10" fmla="*/ 1 w 5"/>
                  <a:gd name="T11" fmla="*/ 0 h 3"/>
                </a:gdLst>
                <a:ahLst/>
                <a:cxnLst>
                  <a:cxn ang="0">
                    <a:pos x="T0" y="T1"/>
                  </a:cxn>
                  <a:cxn ang="0">
                    <a:pos x="T2" y="T3"/>
                  </a:cxn>
                  <a:cxn ang="0">
                    <a:pos x="T4" y="T5"/>
                  </a:cxn>
                  <a:cxn ang="0">
                    <a:pos x="T6" y="T7"/>
                  </a:cxn>
                  <a:cxn ang="0">
                    <a:pos x="T8" y="T9"/>
                  </a:cxn>
                  <a:cxn ang="0">
                    <a:pos x="T10" y="T11"/>
                  </a:cxn>
                </a:cxnLst>
                <a:rect l="0" t="0" r="r" b="b"/>
                <a:pathLst>
                  <a:path w="5" h="3">
                    <a:moveTo>
                      <a:pt x="1" y="0"/>
                    </a:moveTo>
                    <a:cubicBezTo>
                      <a:pt x="1" y="0"/>
                      <a:pt x="0" y="1"/>
                      <a:pt x="0" y="1"/>
                    </a:cubicBezTo>
                    <a:cubicBezTo>
                      <a:pt x="0" y="1"/>
                      <a:pt x="0" y="2"/>
                      <a:pt x="1" y="2"/>
                    </a:cubicBezTo>
                    <a:cubicBezTo>
                      <a:pt x="4" y="3"/>
                      <a:pt x="4" y="3"/>
                      <a:pt x="4" y="3"/>
                    </a:cubicBezTo>
                    <a:cubicBezTo>
                      <a:pt x="5" y="1"/>
                      <a:pt x="5" y="1"/>
                      <a:pt x="5" y="1"/>
                    </a:cubicBezTo>
                    <a:lnTo>
                      <a:pt x="1" y="0"/>
                    </a:ln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682" name="Freeform 4984"/>
              <p:cNvSpPr>
                <a:spLocks/>
              </p:cNvSpPr>
              <p:nvPr/>
            </p:nvSpPr>
            <p:spPr bwMode="auto">
              <a:xfrm>
                <a:off x="4126" y="3715"/>
                <a:ext cx="1" cy="0"/>
              </a:xfrm>
              <a:custGeom>
                <a:avLst/>
                <a:gdLst>
                  <a:gd name="T0" fmla="*/ 3 w 7"/>
                  <a:gd name="T1" fmla="*/ 2 h 3"/>
                  <a:gd name="T2" fmla="*/ 3 w 7"/>
                  <a:gd name="T3" fmla="*/ 2 h 3"/>
                  <a:gd name="T4" fmla="*/ 6 w 7"/>
                  <a:gd name="T5" fmla="*/ 3 h 3"/>
                  <a:gd name="T6" fmla="*/ 7 w 7"/>
                  <a:gd name="T7" fmla="*/ 2 h 3"/>
                  <a:gd name="T8" fmla="*/ 6 w 7"/>
                  <a:gd name="T9" fmla="*/ 2 h 3"/>
                  <a:gd name="T10" fmla="*/ 0 w 7"/>
                  <a:gd name="T11" fmla="*/ 0 h 3"/>
                  <a:gd name="T12" fmla="*/ 0 w 7"/>
                  <a:gd name="T13" fmla="*/ 1 h 3"/>
                  <a:gd name="T14" fmla="*/ 0 w 7"/>
                  <a:gd name="T15" fmla="*/ 2 h 3"/>
                  <a:gd name="T16" fmla="*/ 3 w 7"/>
                  <a:gd name="T17" fmla="*/ 2 h 3"/>
                  <a:gd name="T18" fmla="*/ 3 w 7"/>
                  <a:gd name="T19"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3">
                    <a:moveTo>
                      <a:pt x="3" y="2"/>
                    </a:moveTo>
                    <a:cubicBezTo>
                      <a:pt x="3" y="2"/>
                      <a:pt x="3" y="2"/>
                      <a:pt x="3" y="2"/>
                    </a:cubicBezTo>
                    <a:cubicBezTo>
                      <a:pt x="6" y="3"/>
                      <a:pt x="6" y="3"/>
                      <a:pt x="6" y="3"/>
                    </a:cubicBezTo>
                    <a:cubicBezTo>
                      <a:pt x="6" y="3"/>
                      <a:pt x="7" y="3"/>
                      <a:pt x="7" y="2"/>
                    </a:cubicBezTo>
                    <a:cubicBezTo>
                      <a:pt x="7" y="2"/>
                      <a:pt x="7" y="2"/>
                      <a:pt x="6" y="2"/>
                    </a:cubicBezTo>
                    <a:cubicBezTo>
                      <a:pt x="0" y="0"/>
                      <a:pt x="0" y="0"/>
                      <a:pt x="0" y="0"/>
                    </a:cubicBezTo>
                    <a:cubicBezTo>
                      <a:pt x="0" y="0"/>
                      <a:pt x="0" y="0"/>
                      <a:pt x="0" y="1"/>
                    </a:cubicBezTo>
                    <a:cubicBezTo>
                      <a:pt x="0" y="1"/>
                      <a:pt x="0" y="1"/>
                      <a:pt x="0" y="2"/>
                    </a:cubicBezTo>
                    <a:cubicBezTo>
                      <a:pt x="3" y="2"/>
                      <a:pt x="3" y="2"/>
                      <a:pt x="3" y="2"/>
                    </a:cubicBezTo>
                    <a:cubicBezTo>
                      <a:pt x="3" y="2"/>
                      <a:pt x="3" y="2"/>
                      <a:pt x="3" y="2"/>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683" name="Freeform 4985"/>
              <p:cNvSpPr>
                <a:spLocks/>
              </p:cNvSpPr>
              <p:nvPr/>
            </p:nvSpPr>
            <p:spPr bwMode="auto">
              <a:xfrm>
                <a:off x="4126" y="371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684" name="Freeform 4986"/>
              <p:cNvSpPr>
                <a:spLocks/>
              </p:cNvSpPr>
              <p:nvPr/>
            </p:nvSpPr>
            <p:spPr bwMode="auto">
              <a:xfrm>
                <a:off x="4125" y="3714"/>
                <a:ext cx="1" cy="1"/>
              </a:xfrm>
              <a:custGeom>
                <a:avLst/>
                <a:gdLst>
                  <a:gd name="T0" fmla="*/ 3 w 4"/>
                  <a:gd name="T1" fmla="*/ 1 h 2"/>
                  <a:gd name="T2" fmla="*/ 4 w 4"/>
                  <a:gd name="T3" fmla="*/ 0 h 2"/>
                  <a:gd name="T4" fmla="*/ 3 w 4"/>
                  <a:gd name="T5" fmla="*/ 0 h 2"/>
                  <a:gd name="T6" fmla="*/ 1 w 4"/>
                  <a:gd name="T7" fmla="*/ 0 h 2"/>
                  <a:gd name="T8" fmla="*/ 1 w 4"/>
                  <a:gd name="T9" fmla="*/ 1 h 2"/>
                  <a:gd name="T10" fmla="*/ 1 w 4"/>
                  <a:gd name="T11" fmla="*/ 2 h 2"/>
                  <a:gd name="T12" fmla="*/ 3 w 4"/>
                  <a:gd name="T13" fmla="*/ 1 h 2"/>
                </a:gdLst>
                <a:ahLst/>
                <a:cxnLst>
                  <a:cxn ang="0">
                    <a:pos x="T0" y="T1"/>
                  </a:cxn>
                  <a:cxn ang="0">
                    <a:pos x="T2" y="T3"/>
                  </a:cxn>
                  <a:cxn ang="0">
                    <a:pos x="T4" y="T5"/>
                  </a:cxn>
                  <a:cxn ang="0">
                    <a:pos x="T6" y="T7"/>
                  </a:cxn>
                  <a:cxn ang="0">
                    <a:pos x="T8" y="T9"/>
                  </a:cxn>
                  <a:cxn ang="0">
                    <a:pos x="T10" y="T11"/>
                  </a:cxn>
                  <a:cxn ang="0">
                    <a:pos x="T12" y="T13"/>
                  </a:cxn>
                </a:cxnLst>
                <a:rect l="0" t="0" r="r" b="b"/>
                <a:pathLst>
                  <a:path w="4" h="2">
                    <a:moveTo>
                      <a:pt x="3" y="1"/>
                    </a:moveTo>
                    <a:cubicBezTo>
                      <a:pt x="4" y="1"/>
                      <a:pt x="4" y="1"/>
                      <a:pt x="4" y="0"/>
                    </a:cubicBezTo>
                    <a:cubicBezTo>
                      <a:pt x="4" y="0"/>
                      <a:pt x="3" y="0"/>
                      <a:pt x="3" y="0"/>
                    </a:cubicBezTo>
                    <a:cubicBezTo>
                      <a:pt x="1" y="0"/>
                      <a:pt x="1" y="0"/>
                      <a:pt x="1" y="0"/>
                    </a:cubicBezTo>
                    <a:cubicBezTo>
                      <a:pt x="1" y="0"/>
                      <a:pt x="0" y="1"/>
                      <a:pt x="1" y="1"/>
                    </a:cubicBezTo>
                    <a:cubicBezTo>
                      <a:pt x="1" y="1"/>
                      <a:pt x="1" y="2"/>
                      <a:pt x="1" y="2"/>
                    </a:cubicBezTo>
                    <a:lnTo>
                      <a:pt x="3" y="1"/>
                    </a:ln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685" name="Freeform 4987"/>
              <p:cNvSpPr>
                <a:spLocks/>
              </p:cNvSpPr>
              <p:nvPr/>
            </p:nvSpPr>
            <p:spPr bwMode="auto">
              <a:xfrm>
                <a:off x="4126" y="3714"/>
                <a:ext cx="0" cy="1"/>
              </a:xfrm>
              <a:custGeom>
                <a:avLst/>
                <a:gdLst>
                  <a:gd name="T0" fmla="*/ 0 w 2"/>
                  <a:gd name="T1" fmla="*/ 0 h 4"/>
                  <a:gd name="T2" fmla="*/ 0 w 2"/>
                  <a:gd name="T3" fmla="*/ 1 h 4"/>
                  <a:gd name="T4" fmla="*/ 0 w 2"/>
                  <a:gd name="T5" fmla="*/ 3 h 4"/>
                  <a:gd name="T6" fmla="*/ 1 w 2"/>
                  <a:gd name="T7" fmla="*/ 4 h 4"/>
                  <a:gd name="T8" fmla="*/ 2 w 2"/>
                  <a:gd name="T9" fmla="*/ 3 h 4"/>
                  <a:gd name="T10" fmla="*/ 1 w 2"/>
                  <a:gd name="T11" fmla="*/ 0 h 4"/>
                  <a:gd name="T12" fmla="*/ 0 w 2"/>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2" h="4">
                    <a:moveTo>
                      <a:pt x="0" y="0"/>
                    </a:moveTo>
                    <a:cubicBezTo>
                      <a:pt x="0" y="0"/>
                      <a:pt x="0" y="0"/>
                      <a:pt x="0" y="1"/>
                    </a:cubicBezTo>
                    <a:cubicBezTo>
                      <a:pt x="0" y="3"/>
                      <a:pt x="0" y="3"/>
                      <a:pt x="0" y="3"/>
                    </a:cubicBezTo>
                    <a:cubicBezTo>
                      <a:pt x="0" y="4"/>
                      <a:pt x="1" y="4"/>
                      <a:pt x="1" y="4"/>
                    </a:cubicBezTo>
                    <a:cubicBezTo>
                      <a:pt x="2" y="4"/>
                      <a:pt x="2" y="3"/>
                      <a:pt x="2" y="3"/>
                    </a:cubicBezTo>
                    <a:cubicBezTo>
                      <a:pt x="1" y="0"/>
                      <a:pt x="1" y="0"/>
                      <a:pt x="1" y="0"/>
                    </a:cubicBezTo>
                    <a:cubicBezTo>
                      <a:pt x="1" y="0"/>
                      <a:pt x="1" y="0"/>
                      <a:pt x="0" y="0"/>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686" name="Freeform 4988"/>
              <p:cNvSpPr>
                <a:spLocks/>
              </p:cNvSpPr>
              <p:nvPr/>
            </p:nvSpPr>
            <p:spPr bwMode="auto">
              <a:xfrm>
                <a:off x="4124" y="3710"/>
                <a:ext cx="0" cy="0"/>
              </a:xfrm>
              <a:custGeom>
                <a:avLst/>
                <a:gdLst>
                  <a:gd name="T0" fmla="*/ 4 w 4"/>
                  <a:gd name="T1" fmla="*/ 1 h 2"/>
                  <a:gd name="T2" fmla="*/ 3 w 4"/>
                  <a:gd name="T3" fmla="*/ 0 h 2"/>
                  <a:gd name="T4" fmla="*/ 3 w 4"/>
                  <a:gd name="T5" fmla="*/ 0 h 2"/>
                  <a:gd name="T6" fmla="*/ 3 w 4"/>
                  <a:gd name="T7" fmla="*/ 0 h 2"/>
                  <a:gd name="T8" fmla="*/ 2 w 4"/>
                  <a:gd name="T9" fmla="*/ 0 h 2"/>
                  <a:gd name="T10" fmla="*/ 1 w 4"/>
                  <a:gd name="T11" fmla="*/ 0 h 2"/>
                  <a:gd name="T12" fmla="*/ 0 w 4"/>
                  <a:gd name="T13" fmla="*/ 0 h 2"/>
                  <a:gd name="T14" fmla="*/ 0 w 4"/>
                  <a:gd name="T15" fmla="*/ 0 h 2"/>
                  <a:gd name="T16" fmla="*/ 0 w 4"/>
                  <a:gd name="T17" fmla="*/ 0 h 2"/>
                  <a:gd name="T18" fmla="*/ 0 w 4"/>
                  <a:gd name="T19" fmla="*/ 0 h 2"/>
                  <a:gd name="T20" fmla="*/ 0 w 4"/>
                  <a:gd name="T21" fmla="*/ 1 h 2"/>
                  <a:gd name="T22" fmla="*/ 0 w 4"/>
                  <a:gd name="T23" fmla="*/ 1 h 2"/>
                  <a:gd name="T24" fmla="*/ 0 w 4"/>
                  <a:gd name="T25" fmla="*/ 1 h 2"/>
                  <a:gd name="T26" fmla="*/ 2 w 4"/>
                  <a:gd name="T27" fmla="*/ 1 h 2"/>
                  <a:gd name="T28" fmla="*/ 2 w 4"/>
                  <a:gd name="T29" fmla="*/ 1 h 2"/>
                  <a:gd name="T30" fmla="*/ 3 w 4"/>
                  <a:gd name="T31" fmla="*/ 1 h 2"/>
                  <a:gd name="T32" fmla="*/ 3 w 4"/>
                  <a:gd name="T33" fmla="*/ 2 h 2"/>
                  <a:gd name="T34" fmla="*/ 3 w 4"/>
                  <a:gd name="T35" fmla="*/ 2 h 2"/>
                  <a:gd name="T36" fmla="*/ 3 w 4"/>
                  <a:gd name="T37" fmla="*/ 2 h 2"/>
                  <a:gd name="T38" fmla="*/ 3 w 4"/>
                  <a:gd name="T39" fmla="*/ 2 h 2"/>
                  <a:gd name="T40" fmla="*/ 4 w 4"/>
                  <a:gd name="T41" fmla="*/ 1 h 2"/>
                  <a:gd name="T42" fmla="*/ 4 w 4"/>
                  <a:gd name="T43"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 h="2">
                    <a:moveTo>
                      <a:pt x="4" y="1"/>
                    </a:moveTo>
                    <a:cubicBezTo>
                      <a:pt x="4" y="1"/>
                      <a:pt x="3" y="0"/>
                      <a:pt x="3" y="0"/>
                    </a:cubicBezTo>
                    <a:cubicBezTo>
                      <a:pt x="3" y="0"/>
                      <a:pt x="3" y="0"/>
                      <a:pt x="3" y="0"/>
                    </a:cubicBezTo>
                    <a:cubicBezTo>
                      <a:pt x="3" y="0"/>
                      <a:pt x="3" y="0"/>
                      <a:pt x="3" y="0"/>
                    </a:cubicBezTo>
                    <a:cubicBezTo>
                      <a:pt x="2" y="0"/>
                      <a:pt x="2" y="0"/>
                      <a:pt x="2" y="0"/>
                    </a:cubicBezTo>
                    <a:cubicBezTo>
                      <a:pt x="2" y="0"/>
                      <a:pt x="1" y="0"/>
                      <a:pt x="1" y="0"/>
                    </a:cubicBezTo>
                    <a:cubicBezTo>
                      <a:pt x="1" y="0"/>
                      <a:pt x="0" y="0"/>
                      <a:pt x="0" y="0"/>
                    </a:cubicBezTo>
                    <a:cubicBezTo>
                      <a:pt x="0" y="0"/>
                      <a:pt x="0" y="0"/>
                      <a:pt x="0" y="0"/>
                    </a:cubicBezTo>
                    <a:cubicBezTo>
                      <a:pt x="0" y="0"/>
                      <a:pt x="0" y="0"/>
                      <a:pt x="0" y="0"/>
                    </a:cubicBezTo>
                    <a:cubicBezTo>
                      <a:pt x="0" y="0"/>
                      <a:pt x="0" y="0"/>
                      <a:pt x="0" y="0"/>
                    </a:cubicBezTo>
                    <a:cubicBezTo>
                      <a:pt x="0" y="0"/>
                      <a:pt x="0" y="0"/>
                      <a:pt x="0" y="1"/>
                    </a:cubicBezTo>
                    <a:cubicBezTo>
                      <a:pt x="0" y="1"/>
                      <a:pt x="0" y="1"/>
                      <a:pt x="0" y="1"/>
                    </a:cubicBezTo>
                    <a:cubicBezTo>
                      <a:pt x="0" y="1"/>
                      <a:pt x="0" y="1"/>
                      <a:pt x="0" y="1"/>
                    </a:cubicBezTo>
                    <a:cubicBezTo>
                      <a:pt x="0" y="1"/>
                      <a:pt x="1" y="1"/>
                      <a:pt x="2" y="1"/>
                    </a:cubicBezTo>
                    <a:cubicBezTo>
                      <a:pt x="2" y="1"/>
                      <a:pt x="2" y="1"/>
                      <a:pt x="2" y="1"/>
                    </a:cubicBezTo>
                    <a:cubicBezTo>
                      <a:pt x="2" y="1"/>
                      <a:pt x="3" y="1"/>
                      <a:pt x="3" y="1"/>
                    </a:cubicBezTo>
                    <a:cubicBezTo>
                      <a:pt x="3" y="2"/>
                      <a:pt x="3" y="2"/>
                      <a:pt x="3" y="2"/>
                    </a:cubicBezTo>
                    <a:cubicBezTo>
                      <a:pt x="3" y="2"/>
                      <a:pt x="3" y="2"/>
                      <a:pt x="3" y="2"/>
                    </a:cubicBezTo>
                    <a:cubicBezTo>
                      <a:pt x="3" y="2"/>
                      <a:pt x="3" y="2"/>
                      <a:pt x="3" y="2"/>
                    </a:cubicBezTo>
                    <a:cubicBezTo>
                      <a:pt x="3" y="2"/>
                      <a:pt x="3" y="2"/>
                      <a:pt x="3" y="2"/>
                    </a:cubicBezTo>
                    <a:cubicBezTo>
                      <a:pt x="3" y="2"/>
                      <a:pt x="3" y="1"/>
                      <a:pt x="4" y="1"/>
                    </a:cubicBezTo>
                    <a:cubicBezTo>
                      <a:pt x="4" y="1"/>
                      <a:pt x="4" y="1"/>
                      <a:pt x="4" y="1"/>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687" name="Freeform 4989"/>
              <p:cNvSpPr>
                <a:spLocks/>
              </p:cNvSpPr>
              <p:nvPr/>
            </p:nvSpPr>
            <p:spPr bwMode="auto">
              <a:xfrm>
                <a:off x="4124" y="3715"/>
                <a:ext cx="1" cy="1"/>
              </a:xfrm>
              <a:custGeom>
                <a:avLst/>
                <a:gdLst>
                  <a:gd name="T0" fmla="*/ 1 w 6"/>
                  <a:gd name="T1" fmla="*/ 1 h 5"/>
                  <a:gd name="T2" fmla="*/ 2 w 6"/>
                  <a:gd name="T3" fmla="*/ 3 h 5"/>
                  <a:gd name="T4" fmla="*/ 2 w 6"/>
                  <a:gd name="T5" fmla="*/ 4 h 5"/>
                  <a:gd name="T6" fmla="*/ 6 w 6"/>
                  <a:gd name="T7" fmla="*/ 5 h 5"/>
                  <a:gd name="T8" fmla="*/ 6 w 6"/>
                  <a:gd name="T9" fmla="*/ 4 h 5"/>
                  <a:gd name="T10" fmla="*/ 6 w 6"/>
                  <a:gd name="T11" fmla="*/ 4 h 5"/>
                  <a:gd name="T12" fmla="*/ 6 w 6"/>
                  <a:gd name="T13" fmla="*/ 3 h 5"/>
                  <a:gd name="T14" fmla="*/ 6 w 6"/>
                  <a:gd name="T15" fmla="*/ 3 h 5"/>
                  <a:gd name="T16" fmla="*/ 5 w 6"/>
                  <a:gd name="T17" fmla="*/ 2 h 5"/>
                  <a:gd name="T18" fmla="*/ 5 w 6"/>
                  <a:gd name="T19" fmla="*/ 2 h 5"/>
                  <a:gd name="T20" fmla="*/ 5 w 6"/>
                  <a:gd name="T21" fmla="*/ 2 h 5"/>
                  <a:gd name="T22" fmla="*/ 5 w 6"/>
                  <a:gd name="T23" fmla="*/ 1 h 5"/>
                  <a:gd name="T24" fmla="*/ 5 w 6"/>
                  <a:gd name="T25" fmla="*/ 1 h 5"/>
                  <a:gd name="T26" fmla="*/ 5 w 6"/>
                  <a:gd name="T27" fmla="*/ 1 h 5"/>
                  <a:gd name="T28" fmla="*/ 4 w 6"/>
                  <a:gd name="T29" fmla="*/ 1 h 5"/>
                  <a:gd name="T30" fmla="*/ 4 w 6"/>
                  <a:gd name="T31" fmla="*/ 1 h 5"/>
                  <a:gd name="T32" fmla="*/ 3 w 6"/>
                  <a:gd name="T33" fmla="*/ 0 h 5"/>
                  <a:gd name="T34" fmla="*/ 2 w 6"/>
                  <a:gd name="T35" fmla="*/ 1 h 5"/>
                  <a:gd name="T36" fmla="*/ 2 w 6"/>
                  <a:gd name="T37" fmla="*/ 1 h 5"/>
                  <a:gd name="T38" fmla="*/ 2 w 6"/>
                  <a:gd name="T39" fmla="*/ 0 h 5"/>
                  <a:gd name="T40" fmla="*/ 1 w 6"/>
                  <a:gd name="T41" fmla="*/ 0 h 5"/>
                  <a:gd name="T42" fmla="*/ 1 w 6"/>
                  <a:gd name="T43" fmla="*/ 1 h 5"/>
                  <a:gd name="T44" fmla="*/ 1 w 6"/>
                  <a:gd name="T45" fmla="*/ 1 h 5"/>
                  <a:gd name="T46" fmla="*/ 1 w 6"/>
                  <a:gd name="T47" fmla="*/ 1 h 5"/>
                  <a:gd name="T48" fmla="*/ 0 w 6"/>
                  <a:gd name="T49" fmla="*/ 1 h 5"/>
                  <a:gd name="T50" fmla="*/ 0 w 6"/>
                  <a:gd name="T51" fmla="*/ 1 h 5"/>
                  <a:gd name="T52" fmla="*/ 1 w 6"/>
                  <a:gd name="T53"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 h="5">
                    <a:moveTo>
                      <a:pt x="1" y="1"/>
                    </a:moveTo>
                    <a:cubicBezTo>
                      <a:pt x="2" y="3"/>
                      <a:pt x="2" y="3"/>
                      <a:pt x="2" y="3"/>
                    </a:cubicBezTo>
                    <a:cubicBezTo>
                      <a:pt x="2" y="3"/>
                      <a:pt x="2" y="4"/>
                      <a:pt x="2" y="4"/>
                    </a:cubicBezTo>
                    <a:cubicBezTo>
                      <a:pt x="2" y="4"/>
                      <a:pt x="6" y="5"/>
                      <a:pt x="6" y="5"/>
                    </a:cubicBezTo>
                    <a:cubicBezTo>
                      <a:pt x="6" y="4"/>
                      <a:pt x="6" y="4"/>
                      <a:pt x="6" y="4"/>
                    </a:cubicBezTo>
                    <a:cubicBezTo>
                      <a:pt x="6" y="4"/>
                      <a:pt x="6" y="4"/>
                      <a:pt x="6" y="4"/>
                    </a:cubicBezTo>
                    <a:cubicBezTo>
                      <a:pt x="6" y="4"/>
                      <a:pt x="6" y="3"/>
                      <a:pt x="6" y="3"/>
                    </a:cubicBezTo>
                    <a:cubicBezTo>
                      <a:pt x="6" y="3"/>
                      <a:pt x="6" y="3"/>
                      <a:pt x="6" y="3"/>
                    </a:cubicBezTo>
                    <a:cubicBezTo>
                      <a:pt x="5" y="3"/>
                      <a:pt x="5" y="2"/>
                      <a:pt x="5" y="2"/>
                    </a:cubicBezTo>
                    <a:cubicBezTo>
                      <a:pt x="5" y="2"/>
                      <a:pt x="5" y="2"/>
                      <a:pt x="5" y="2"/>
                    </a:cubicBezTo>
                    <a:cubicBezTo>
                      <a:pt x="5" y="2"/>
                      <a:pt x="5" y="2"/>
                      <a:pt x="5" y="2"/>
                    </a:cubicBezTo>
                    <a:cubicBezTo>
                      <a:pt x="5" y="2"/>
                      <a:pt x="5" y="1"/>
                      <a:pt x="5" y="1"/>
                    </a:cubicBezTo>
                    <a:cubicBezTo>
                      <a:pt x="5" y="1"/>
                      <a:pt x="5" y="1"/>
                      <a:pt x="5" y="1"/>
                    </a:cubicBezTo>
                    <a:cubicBezTo>
                      <a:pt x="5" y="1"/>
                      <a:pt x="5" y="1"/>
                      <a:pt x="5" y="1"/>
                    </a:cubicBezTo>
                    <a:cubicBezTo>
                      <a:pt x="5" y="1"/>
                      <a:pt x="5" y="0"/>
                      <a:pt x="4" y="1"/>
                    </a:cubicBezTo>
                    <a:cubicBezTo>
                      <a:pt x="4" y="1"/>
                      <a:pt x="4" y="1"/>
                      <a:pt x="4" y="1"/>
                    </a:cubicBezTo>
                    <a:cubicBezTo>
                      <a:pt x="4" y="1"/>
                      <a:pt x="3" y="0"/>
                      <a:pt x="3" y="0"/>
                    </a:cubicBezTo>
                    <a:cubicBezTo>
                      <a:pt x="3" y="0"/>
                      <a:pt x="2" y="1"/>
                      <a:pt x="2" y="1"/>
                    </a:cubicBezTo>
                    <a:cubicBezTo>
                      <a:pt x="2" y="1"/>
                      <a:pt x="2" y="1"/>
                      <a:pt x="2" y="1"/>
                    </a:cubicBezTo>
                    <a:cubicBezTo>
                      <a:pt x="2" y="1"/>
                      <a:pt x="2" y="0"/>
                      <a:pt x="2" y="0"/>
                    </a:cubicBezTo>
                    <a:cubicBezTo>
                      <a:pt x="2" y="0"/>
                      <a:pt x="1" y="0"/>
                      <a:pt x="1" y="0"/>
                    </a:cubicBezTo>
                    <a:cubicBezTo>
                      <a:pt x="1" y="0"/>
                      <a:pt x="1" y="1"/>
                      <a:pt x="1" y="1"/>
                    </a:cubicBezTo>
                    <a:cubicBezTo>
                      <a:pt x="1" y="1"/>
                      <a:pt x="1" y="1"/>
                      <a:pt x="1" y="1"/>
                    </a:cubicBezTo>
                    <a:cubicBezTo>
                      <a:pt x="1" y="1"/>
                      <a:pt x="1" y="1"/>
                      <a:pt x="1" y="1"/>
                    </a:cubicBezTo>
                    <a:cubicBezTo>
                      <a:pt x="0" y="1"/>
                      <a:pt x="0" y="1"/>
                      <a:pt x="0" y="1"/>
                    </a:cubicBezTo>
                    <a:cubicBezTo>
                      <a:pt x="0" y="1"/>
                      <a:pt x="0" y="1"/>
                      <a:pt x="0" y="1"/>
                    </a:cubicBezTo>
                    <a:lnTo>
                      <a:pt x="1" y="1"/>
                    </a:ln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688" name="Freeform 4990"/>
              <p:cNvSpPr>
                <a:spLocks/>
              </p:cNvSpPr>
              <p:nvPr/>
            </p:nvSpPr>
            <p:spPr bwMode="auto">
              <a:xfrm>
                <a:off x="4124" y="3715"/>
                <a:ext cx="1" cy="0"/>
              </a:xfrm>
              <a:custGeom>
                <a:avLst/>
                <a:gdLst>
                  <a:gd name="T0" fmla="*/ 1 w 5"/>
                  <a:gd name="T1" fmla="*/ 1 h 2"/>
                  <a:gd name="T2" fmla="*/ 1 w 5"/>
                  <a:gd name="T3" fmla="*/ 1 h 2"/>
                  <a:gd name="T4" fmla="*/ 2 w 5"/>
                  <a:gd name="T5" fmla="*/ 1 h 2"/>
                  <a:gd name="T6" fmla="*/ 2 w 5"/>
                  <a:gd name="T7" fmla="*/ 1 h 2"/>
                  <a:gd name="T8" fmla="*/ 3 w 5"/>
                  <a:gd name="T9" fmla="*/ 1 h 2"/>
                  <a:gd name="T10" fmla="*/ 3 w 5"/>
                  <a:gd name="T11" fmla="*/ 1 h 2"/>
                  <a:gd name="T12" fmla="*/ 3 w 5"/>
                  <a:gd name="T13" fmla="*/ 1 h 2"/>
                  <a:gd name="T14" fmla="*/ 5 w 5"/>
                  <a:gd name="T15" fmla="*/ 1 h 2"/>
                  <a:gd name="T16" fmla="*/ 5 w 5"/>
                  <a:gd name="T17" fmla="*/ 0 h 2"/>
                  <a:gd name="T18" fmla="*/ 4 w 5"/>
                  <a:gd name="T19" fmla="*/ 0 h 2"/>
                  <a:gd name="T20" fmla="*/ 0 w 5"/>
                  <a:gd name="T21" fmla="*/ 0 h 2"/>
                  <a:gd name="T22" fmla="*/ 0 w 5"/>
                  <a:gd name="T23" fmla="*/ 1 h 2"/>
                  <a:gd name="T24" fmla="*/ 0 w 5"/>
                  <a:gd name="T25" fmla="*/ 2 h 2"/>
                  <a:gd name="T26" fmla="*/ 1 w 5"/>
                  <a:gd name="T27"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 h="2">
                    <a:moveTo>
                      <a:pt x="1" y="1"/>
                    </a:moveTo>
                    <a:cubicBezTo>
                      <a:pt x="1" y="1"/>
                      <a:pt x="1" y="1"/>
                      <a:pt x="1" y="1"/>
                    </a:cubicBezTo>
                    <a:cubicBezTo>
                      <a:pt x="2" y="1"/>
                      <a:pt x="2" y="1"/>
                      <a:pt x="2" y="1"/>
                    </a:cubicBezTo>
                    <a:cubicBezTo>
                      <a:pt x="2" y="1"/>
                      <a:pt x="2" y="1"/>
                      <a:pt x="2" y="1"/>
                    </a:cubicBezTo>
                    <a:cubicBezTo>
                      <a:pt x="2" y="1"/>
                      <a:pt x="2" y="1"/>
                      <a:pt x="3" y="1"/>
                    </a:cubicBezTo>
                    <a:cubicBezTo>
                      <a:pt x="3" y="1"/>
                      <a:pt x="3" y="1"/>
                      <a:pt x="3" y="1"/>
                    </a:cubicBezTo>
                    <a:cubicBezTo>
                      <a:pt x="3" y="1"/>
                      <a:pt x="3" y="1"/>
                      <a:pt x="3" y="1"/>
                    </a:cubicBezTo>
                    <a:cubicBezTo>
                      <a:pt x="5" y="1"/>
                      <a:pt x="5" y="1"/>
                      <a:pt x="5" y="1"/>
                    </a:cubicBezTo>
                    <a:cubicBezTo>
                      <a:pt x="5" y="1"/>
                      <a:pt x="5" y="1"/>
                      <a:pt x="5" y="0"/>
                    </a:cubicBezTo>
                    <a:cubicBezTo>
                      <a:pt x="5" y="0"/>
                      <a:pt x="5" y="0"/>
                      <a:pt x="4" y="0"/>
                    </a:cubicBezTo>
                    <a:cubicBezTo>
                      <a:pt x="0" y="0"/>
                      <a:pt x="0" y="0"/>
                      <a:pt x="0" y="0"/>
                    </a:cubicBezTo>
                    <a:cubicBezTo>
                      <a:pt x="0" y="0"/>
                      <a:pt x="0" y="1"/>
                      <a:pt x="0" y="1"/>
                    </a:cubicBezTo>
                    <a:cubicBezTo>
                      <a:pt x="0" y="2"/>
                      <a:pt x="0" y="2"/>
                      <a:pt x="0" y="2"/>
                    </a:cubicBezTo>
                    <a:cubicBezTo>
                      <a:pt x="0" y="2"/>
                      <a:pt x="0" y="1"/>
                      <a:pt x="1" y="1"/>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689" name="Freeform 4991"/>
              <p:cNvSpPr>
                <a:spLocks/>
              </p:cNvSpPr>
              <p:nvPr/>
            </p:nvSpPr>
            <p:spPr bwMode="auto">
              <a:xfrm>
                <a:off x="4127" y="3716"/>
                <a:ext cx="1" cy="0"/>
              </a:xfrm>
              <a:custGeom>
                <a:avLst/>
                <a:gdLst>
                  <a:gd name="T0" fmla="*/ 5 w 6"/>
                  <a:gd name="T1" fmla="*/ 2 h 2"/>
                  <a:gd name="T2" fmla="*/ 6 w 6"/>
                  <a:gd name="T3" fmla="*/ 1 h 2"/>
                  <a:gd name="T4" fmla="*/ 4 w 6"/>
                  <a:gd name="T5" fmla="*/ 0 h 2"/>
                  <a:gd name="T6" fmla="*/ 3 w 6"/>
                  <a:gd name="T7" fmla="*/ 0 h 2"/>
                  <a:gd name="T8" fmla="*/ 3 w 6"/>
                  <a:gd name="T9" fmla="*/ 0 h 2"/>
                  <a:gd name="T10" fmla="*/ 3 w 6"/>
                  <a:gd name="T11" fmla="*/ 0 h 2"/>
                  <a:gd name="T12" fmla="*/ 1 w 6"/>
                  <a:gd name="T13" fmla="*/ 1 h 2"/>
                  <a:gd name="T14" fmla="*/ 0 w 6"/>
                  <a:gd name="T15" fmla="*/ 1 h 2"/>
                  <a:gd name="T16" fmla="*/ 0 w 6"/>
                  <a:gd name="T17" fmla="*/ 1 h 2"/>
                  <a:gd name="T18" fmla="*/ 1 w 6"/>
                  <a:gd name="T19" fmla="*/ 1 h 2"/>
                  <a:gd name="T20" fmla="*/ 1 w 6"/>
                  <a:gd name="T21" fmla="*/ 1 h 2"/>
                  <a:gd name="T22" fmla="*/ 1 w 6"/>
                  <a:gd name="T23" fmla="*/ 1 h 2"/>
                  <a:gd name="T24" fmla="*/ 1 w 6"/>
                  <a:gd name="T25" fmla="*/ 1 h 2"/>
                  <a:gd name="T26" fmla="*/ 4 w 6"/>
                  <a:gd name="T27" fmla="*/ 2 h 2"/>
                  <a:gd name="T28" fmla="*/ 4 w 6"/>
                  <a:gd name="T29" fmla="*/ 2 h 2"/>
                  <a:gd name="T30" fmla="*/ 3 w 6"/>
                  <a:gd name="T31" fmla="*/ 1 h 2"/>
                  <a:gd name="T32" fmla="*/ 4 w 6"/>
                  <a:gd name="T33" fmla="*/ 0 h 2"/>
                  <a:gd name="T34" fmla="*/ 5 w 6"/>
                  <a:gd name="T35"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 h="2">
                    <a:moveTo>
                      <a:pt x="5" y="2"/>
                    </a:moveTo>
                    <a:cubicBezTo>
                      <a:pt x="6" y="1"/>
                      <a:pt x="6" y="1"/>
                      <a:pt x="6" y="1"/>
                    </a:cubicBezTo>
                    <a:cubicBezTo>
                      <a:pt x="4" y="0"/>
                      <a:pt x="4" y="0"/>
                      <a:pt x="4" y="0"/>
                    </a:cubicBezTo>
                    <a:cubicBezTo>
                      <a:pt x="3" y="0"/>
                      <a:pt x="3" y="0"/>
                      <a:pt x="3" y="0"/>
                    </a:cubicBezTo>
                    <a:cubicBezTo>
                      <a:pt x="3" y="0"/>
                      <a:pt x="3" y="0"/>
                      <a:pt x="3" y="0"/>
                    </a:cubicBezTo>
                    <a:cubicBezTo>
                      <a:pt x="3" y="0"/>
                      <a:pt x="3" y="0"/>
                      <a:pt x="3" y="0"/>
                    </a:cubicBezTo>
                    <a:cubicBezTo>
                      <a:pt x="3" y="0"/>
                      <a:pt x="2" y="1"/>
                      <a:pt x="1" y="1"/>
                    </a:cubicBezTo>
                    <a:cubicBezTo>
                      <a:pt x="0" y="1"/>
                      <a:pt x="0" y="1"/>
                      <a:pt x="0" y="1"/>
                    </a:cubicBezTo>
                    <a:cubicBezTo>
                      <a:pt x="0" y="1"/>
                      <a:pt x="0" y="1"/>
                      <a:pt x="0" y="1"/>
                    </a:cubicBezTo>
                    <a:cubicBezTo>
                      <a:pt x="1" y="1"/>
                      <a:pt x="1" y="1"/>
                      <a:pt x="1" y="1"/>
                    </a:cubicBezTo>
                    <a:cubicBezTo>
                      <a:pt x="1" y="1"/>
                      <a:pt x="1" y="1"/>
                      <a:pt x="1" y="1"/>
                    </a:cubicBezTo>
                    <a:cubicBezTo>
                      <a:pt x="1" y="1"/>
                      <a:pt x="1" y="1"/>
                      <a:pt x="1" y="1"/>
                    </a:cubicBezTo>
                    <a:cubicBezTo>
                      <a:pt x="1" y="1"/>
                      <a:pt x="1" y="1"/>
                      <a:pt x="1" y="1"/>
                    </a:cubicBezTo>
                    <a:cubicBezTo>
                      <a:pt x="4" y="2"/>
                      <a:pt x="4" y="2"/>
                      <a:pt x="4" y="2"/>
                    </a:cubicBezTo>
                    <a:cubicBezTo>
                      <a:pt x="4" y="2"/>
                      <a:pt x="4" y="2"/>
                      <a:pt x="4" y="2"/>
                    </a:cubicBezTo>
                    <a:cubicBezTo>
                      <a:pt x="3" y="1"/>
                      <a:pt x="3" y="1"/>
                      <a:pt x="3" y="1"/>
                    </a:cubicBezTo>
                    <a:cubicBezTo>
                      <a:pt x="4" y="0"/>
                      <a:pt x="4" y="0"/>
                      <a:pt x="4" y="0"/>
                    </a:cubicBezTo>
                    <a:lnTo>
                      <a:pt x="5" y="2"/>
                    </a:ln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690" name="Freeform 4992"/>
              <p:cNvSpPr>
                <a:spLocks noEditPoints="1"/>
              </p:cNvSpPr>
              <p:nvPr/>
            </p:nvSpPr>
            <p:spPr bwMode="auto">
              <a:xfrm>
                <a:off x="4126" y="3708"/>
                <a:ext cx="2" cy="1"/>
              </a:xfrm>
              <a:custGeom>
                <a:avLst/>
                <a:gdLst>
                  <a:gd name="T0" fmla="*/ 1 w 12"/>
                  <a:gd name="T1" fmla="*/ 7 h 7"/>
                  <a:gd name="T2" fmla="*/ 3 w 12"/>
                  <a:gd name="T3" fmla="*/ 6 h 7"/>
                  <a:gd name="T4" fmla="*/ 7 w 12"/>
                  <a:gd name="T5" fmla="*/ 5 h 7"/>
                  <a:gd name="T6" fmla="*/ 10 w 12"/>
                  <a:gd name="T7" fmla="*/ 3 h 7"/>
                  <a:gd name="T8" fmla="*/ 10 w 12"/>
                  <a:gd name="T9" fmla="*/ 1 h 7"/>
                  <a:gd name="T10" fmla="*/ 4 w 12"/>
                  <a:gd name="T11" fmla="*/ 2 h 7"/>
                  <a:gd name="T12" fmla="*/ 8 w 12"/>
                  <a:gd name="T13" fmla="*/ 2 h 7"/>
                  <a:gd name="T14" fmla="*/ 8 w 12"/>
                  <a:gd name="T15" fmla="*/ 2 h 7"/>
                  <a:gd name="T16" fmla="*/ 3 w 12"/>
                  <a:gd name="T17" fmla="*/ 5 h 7"/>
                  <a:gd name="T18" fmla="*/ 3 w 12"/>
                  <a:gd name="T19" fmla="*/ 5 h 7"/>
                  <a:gd name="T20" fmla="*/ 3 w 12"/>
                  <a:gd name="T21" fmla="*/ 4 h 7"/>
                  <a:gd name="T22" fmla="*/ 4 w 12"/>
                  <a:gd name="T23" fmla="*/ 4 h 7"/>
                  <a:gd name="T24" fmla="*/ 3 w 12"/>
                  <a:gd name="T25" fmla="*/ 4 h 7"/>
                  <a:gd name="T26" fmla="*/ 4 w 12"/>
                  <a:gd name="T27" fmla="*/ 5 h 7"/>
                  <a:gd name="T28" fmla="*/ 4 w 12"/>
                  <a:gd name="T29" fmla="*/ 5 h 7"/>
                  <a:gd name="T30" fmla="*/ 4 w 12"/>
                  <a:gd name="T31" fmla="*/ 5 h 7"/>
                  <a:gd name="T32" fmla="*/ 5 w 12"/>
                  <a:gd name="T33" fmla="*/ 4 h 7"/>
                  <a:gd name="T34" fmla="*/ 5 w 12"/>
                  <a:gd name="T35" fmla="*/ 4 h 7"/>
                  <a:gd name="T36" fmla="*/ 5 w 12"/>
                  <a:gd name="T37" fmla="*/ 4 h 7"/>
                  <a:gd name="T38" fmla="*/ 5 w 12"/>
                  <a:gd name="T39" fmla="*/ 4 h 7"/>
                  <a:gd name="T40" fmla="*/ 8 w 12"/>
                  <a:gd name="T41" fmla="*/ 3 h 7"/>
                  <a:gd name="T42" fmla="*/ 7 w 12"/>
                  <a:gd name="T43" fmla="*/ 3 h 7"/>
                  <a:gd name="T44" fmla="*/ 8 w 12"/>
                  <a:gd name="T45" fmla="*/ 3 h 7"/>
                  <a:gd name="T46" fmla="*/ 8 w 12"/>
                  <a:gd name="T47" fmla="*/ 3 h 7"/>
                  <a:gd name="T48" fmla="*/ 8 w 12"/>
                  <a:gd name="T49" fmla="*/ 2 h 7"/>
                  <a:gd name="T50" fmla="*/ 7 w 12"/>
                  <a:gd name="T51" fmla="*/ 2 h 7"/>
                  <a:gd name="T52" fmla="*/ 7 w 12"/>
                  <a:gd name="T53" fmla="*/ 3 h 7"/>
                  <a:gd name="T54" fmla="*/ 7 w 12"/>
                  <a:gd name="T55" fmla="*/ 3 h 7"/>
                  <a:gd name="T56" fmla="*/ 7 w 12"/>
                  <a:gd name="T57" fmla="*/ 3 h 7"/>
                  <a:gd name="T58" fmla="*/ 7 w 12"/>
                  <a:gd name="T59" fmla="*/ 3 h 7"/>
                  <a:gd name="T60" fmla="*/ 7 w 12"/>
                  <a:gd name="T61" fmla="*/ 3 h 7"/>
                  <a:gd name="T62" fmla="*/ 6 w 12"/>
                  <a:gd name="T63" fmla="*/ 2 h 7"/>
                  <a:gd name="T64" fmla="*/ 6 w 12"/>
                  <a:gd name="T65" fmla="*/ 3 h 7"/>
                  <a:gd name="T66" fmla="*/ 6 w 12"/>
                  <a:gd name="T67" fmla="*/ 2 h 7"/>
                  <a:gd name="T68" fmla="*/ 6 w 12"/>
                  <a:gd name="T69" fmla="*/ 4 h 7"/>
                  <a:gd name="T70" fmla="*/ 6 w 12"/>
                  <a:gd name="T71" fmla="*/ 4 h 7"/>
                  <a:gd name="T72" fmla="*/ 5 w 12"/>
                  <a:gd name="T73" fmla="*/ 4 h 7"/>
                  <a:gd name="T74" fmla="*/ 5 w 12"/>
                  <a:gd name="T75" fmla="*/ 4 h 7"/>
                  <a:gd name="T76" fmla="*/ 5 w 12"/>
                  <a:gd name="T77" fmla="*/ 4 h 7"/>
                  <a:gd name="T78" fmla="*/ 5 w 12"/>
                  <a:gd name="T79" fmla="*/ 4 h 7"/>
                  <a:gd name="T80" fmla="*/ 5 w 12"/>
                  <a:gd name="T81" fmla="*/ 4 h 7"/>
                  <a:gd name="T82" fmla="*/ 5 w 12"/>
                  <a:gd name="T83" fmla="*/ 3 h 7"/>
                  <a:gd name="T84" fmla="*/ 5 w 12"/>
                  <a:gd name="T85" fmla="*/ 3 h 7"/>
                  <a:gd name="T86" fmla="*/ 4 w 12"/>
                  <a:gd name="T87" fmla="*/ 3 h 7"/>
                  <a:gd name="T88" fmla="*/ 5 w 12"/>
                  <a:gd name="T89" fmla="*/ 3 h 7"/>
                  <a:gd name="T90" fmla="*/ 4 w 12"/>
                  <a:gd name="T91" fmla="*/ 3 h 7"/>
                  <a:gd name="T92" fmla="*/ 4 w 12"/>
                  <a:gd name="T93" fmla="*/ 3 h 7"/>
                  <a:gd name="T94" fmla="*/ 4 w 12"/>
                  <a:gd name="T95" fmla="*/ 3 h 7"/>
                  <a:gd name="T96" fmla="*/ 4 w 12"/>
                  <a:gd name="T97" fmla="*/ 3 h 7"/>
                  <a:gd name="T98" fmla="*/ 4 w 12"/>
                  <a:gd name="T99" fmla="*/ 3 h 7"/>
                  <a:gd name="T100" fmla="*/ 3 w 12"/>
                  <a:gd name="T101" fmla="*/ 4 h 7"/>
                  <a:gd name="T102" fmla="*/ 3 w 12"/>
                  <a:gd name="T103"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2" h="7">
                    <a:moveTo>
                      <a:pt x="1" y="7"/>
                    </a:moveTo>
                    <a:cubicBezTo>
                      <a:pt x="1" y="7"/>
                      <a:pt x="1" y="7"/>
                      <a:pt x="1" y="7"/>
                    </a:cubicBezTo>
                    <a:cubicBezTo>
                      <a:pt x="1" y="7"/>
                      <a:pt x="1" y="7"/>
                      <a:pt x="1" y="7"/>
                    </a:cubicBezTo>
                    <a:cubicBezTo>
                      <a:pt x="1" y="7"/>
                      <a:pt x="3" y="6"/>
                      <a:pt x="3" y="6"/>
                    </a:cubicBezTo>
                    <a:cubicBezTo>
                      <a:pt x="3" y="6"/>
                      <a:pt x="3" y="6"/>
                      <a:pt x="4" y="6"/>
                    </a:cubicBezTo>
                    <a:cubicBezTo>
                      <a:pt x="4" y="6"/>
                      <a:pt x="6" y="6"/>
                      <a:pt x="7" y="5"/>
                    </a:cubicBezTo>
                    <a:cubicBezTo>
                      <a:pt x="8" y="4"/>
                      <a:pt x="9" y="3"/>
                      <a:pt x="9" y="3"/>
                    </a:cubicBezTo>
                    <a:cubicBezTo>
                      <a:pt x="9" y="3"/>
                      <a:pt x="9" y="3"/>
                      <a:pt x="10" y="3"/>
                    </a:cubicBezTo>
                    <a:cubicBezTo>
                      <a:pt x="10" y="3"/>
                      <a:pt x="12" y="3"/>
                      <a:pt x="12" y="2"/>
                    </a:cubicBezTo>
                    <a:cubicBezTo>
                      <a:pt x="10" y="1"/>
                      <a:pt x="10" y="1"/>
                      <a:pt x="10" y="1"/>
                    </a:cubicBezTo>
                    <a:cubicBezTo>
                      <a:pt x="10" y="1"/>
                      <a:pt x="9" y="0"/>
                      <a:pt x="8" y="1"/>
                    </a:cubicBezTo>
                    <a:cubicBezTo>
                      <a:pt x="7" y="1"/>
                      <a:pt x="4" y="2"/>
                      <a:pt x="4" y="2"/>
                    </a:cubicBezTo>
                    <a:cubicBezTo>
                      <a:pt x="4" y="2"/>
                      <a:pt x="0" y="2"/>
                      <a:pt x="1" y="7"/>
                    </a:cubicBezTo>
                    <a:close/>
                    <a:moveTo>
                      <a:pt x="8" y="2"/>
                    </a:moveTo>
                    <a:cubicBezTo>
                      <a:pt x="8" y="2"/>
                      <a:pt x="8" y="2"/>
                      <a:pt x="8" y="2"/>
                    </a:cubicBezTo>
                    <a:cubicBezTo>
                      <a:pt x="8" y="2"/>
                      <a:pt x="8" y="2"/>
                      <a:pt x="8" y="2"/>
                    </a:cubicBezTo>
                    <a:close/>
                    <a:moveTo>
                      <a:pt x="3" y="5"/>
                    </a:moveTo>
                    <a:cubicBezTo>
                      <a:pt x="3" y="5"/>
                      <a:pt x="3" y="5"/>
                      <a:pt x="3" y="5"/>
                    </a:cubicBezTo>
                    <a:cubicBezTo>
                      <a:pt x="3" y="5"/>
                      <a:pt x="3" y="5"/>
                      <a:pt x="3" y="5"/>
                    </a:cubicBezTo>
                    <a:cubicBezTo>
                      <a:pt x="3" y="5"/>
                      <a:pt x="3" y="5"/>
                      <a:pt x="3" y="5"/>
                    </a:cubicBezTo>
                    <a:cubicBezTo>
                      <a:pt x="3" y="5"/>
                      <a:pt x="3" y="5"/>
                      <a:pt x="3" y="5"/>
                    </a:cubicBezTo>
                    <a:close/>
                    <a:moveTo>
                      <a:pt x="3" y="4"/>
                    </a:moveTo>
                    <a:cubicBezTo>
                      <a:pt x="3" y="4"/>
                      <a:pt x="3" y="4"/>
                      <a:pt x="3" y="4"/>
                    </a:cubicBezTo>
                    <a:cubicBezTo>
                      <a:pt x="3" y="4"/>
                      <a:pt x="4" y="4"/>
                      <a:pt x="4" y="4"/>
                    </a:cubicBezTo>
                    <a:cubicBezTo>
                      <a:pt x="4" y="4"/>
                      <a:pt x="4" y="4"/>
                      <a:pt x="4" y="4"/>
                    </a:cubicBezTo>
                    <a:cubicBezTo>
                      <a:pt x="4" y="4"/>
                      <a:pt x="4" y="4"/>
                      <a:pt x="3" y="4"/>
                    </a:cubicBezTo>
                    <a:cubicBezTo>
                      <a:pt x="3" y="4"/>
                      <a:pt x="3" y="4"/>
                      <a:pt x="3" y="4"/>
                    </a:cubicBezTo>
                    <a:close/>
                    <a:moveTo>
                      <a:pt x="4" y="5"/>
                    </a:moveTo>
                    <a:cubicBezTo>
                      <a:pt x="4" y="5"/>
                      <a:pt x="4" y="5"/>
                      <a:pt x="4" y="5"/>
                    </a:cubicBezTo>
                    <a:cubicBezTo>
                      <a:pt x="3" y="5"/>
                      <a:pt x="4" y="5"/>
                      <a:pt x="4" y="5"/>
                    </a:cubicBezTo>
                    <a:cubicBezTo>
                      <a:pt x="4" y="5"/>
                      <a:pt x="4" y="5"/>
                      <a:pt x="4" y="5"/>
                    </a:cubicBezTo>
                    <a:cubicBezTo>
                      <a:pt x="4" y="5"/>
                      <a:pt x="4" y="5"/>
                      <a:pt x="4" y="5"/>
                    </a:cubicBezTo>
                    <a:close/>
                    <a:moveTo>
                      <a:pt x="5" y="4"/>
                    </a:moveTo>
                    <a:cubicBezTo>
                      <a:pt x="5" y="4"/>
                      <a:pt x="5" y="4"/>
                      <a:pt x="5" y="4"/>
                    </a:cubicBezTo>
                    <a:cubicBezTo>
                      <a:pt x="5" y="4"/>
                      <a:pt x="5" y="4"/>
                      <a:pt x="5" y="4"/>
                    </a:cubicBezTo>
                    <a:cubicBezTo>
                      <a:pt x="4" y="4"/>
                      <a:pt x="5" y="4"/>
                      <a:pt x="5" y="4"/>
                    </a:cubicBezTo>
                    <a:cubicBezTo>
                      <a:pt x="5" y="4"/>
                      <a:pt x="5" y="4"/>
                      <a:pt x="5" y="4"/>
                    </a:cubicBezTo>
                    <a:cubicBezTo>
                      <a:pt x="5" y="4"/>
                      <a:pt x="5" y="4"/>
                      <a:pt x="5" y="4"/>
                    </a:cubicBezTo>
                    <a:cubicBezTo>
                      <a:pt x="5" y="4"/>
                      <a:pt x="5" y="4"/>
                      <a:pt x="5" y="4"/>
                    </a:cubicBezTo>
                    <a:cubicBezTo>
                      <a:pt x="5" y="4"/>
                      <a:pt x="5" y="4"/>
                      <a:pt x="5" y="4"/>
                    </a:cubicBezTo>
                    <a:cubicBezTo>
                      <a:pt x="5" y="4"/>
                      <a:pt x="5" y="4"/>
                      <a:pt x="5" y="4"/>
                    </a:cubicBezTo>
                    <a:close/>
                    <a:moveTo>
                      <a:pt x="8" y="3"/>
                    </a:moveTo>
                    <a:cubicBezTo>
                      <a:pt x="8" y="3"/>
                      <a:pt x="8" y="3"/>
                      <a:pt x="8" y="3"/>
                    </a:cubicBezTo>
                    <a:cubicBezTo>
                      <a:pt x="7" y="3"/>
                      <a:pt x="7" y="3"/>
                      <a:pt x="7" y="3"/>
                    </a:cubicBezTo>
                    <a:cubicBezTo>
                      <a:pt x="7" y="3"/>
                      <a:pt x="7" y="3"/>
                      <a:pt x="7" y="3"/>
                    </a:cubicBezTo>
                    <a:cubicBezTo>
                      <a:pt x="8" y="3"/>
                      <a:pt x="8" y="3"/>
                      <a:pt x="8" y="3"/>
                    </a:cubicBezTo>
                    <a:cubicBezTo>
                      <a:pt x="8" y="3"/>
                      <a:pt x="8" y="2"/>
                      <a:pt x="8" y="3"/>
                    </a:cubicBezTo>
                    <a:cubicBezTo>
                      <a:pt x="8" y="3"/>
                      <a:pt x="8" y="3"/>
                      <a:pt x="8" y="3"/>
                    </a:cubicBezTo>
                    <a:close/>
                    <a:moveTo>
                      <a:pt x="8" y="2"/>
                    </a:moveTo>
                    <a:cubicBezTo>
                      <a:pt x="8" y="2"/>
                      <a:pt x="8" y="2"/>
                      <a:pt x="8" y="2"/>
                    </a:cubicBezTo>
                    <a:cubicBezTo>
                      <a:pt x="8" y="2"/>
                      <a:pt x="8" y="2"/>
                      <a:pt x="8" y="2"/>
                    </a:cubicBezTo>
                    <a:cubicBezTo>
                      <a:pt x="8" y="2"/>
                      <a:pt x="7" y="2"/>
                      <a:pt x="7" y="2"/>
                    </a:cubicBezTo>
                    <a:cubicBezTo>
                      <a:pt x="7" y="2"/>
                      <a:pt x="8" y="2"/>
                      <a:pt x="8" y="2"/>
                    </a:cubicBezTo>
                    <a:close/>
                    <a:moveTo>
                      <a:pt x="7" y="3"/>
                    </a:moveTo>
                    <a:cubicBezTo>
                      <a:pt x="7" y="3"/>
                      <a:pt x="7" y="2"/>
                      <a:pt x="7" y="2"/>
                    </a:cubicBezTo>
                    <a:cubicBezTo>
                      <a:pt x="7" y="2"/>
                      <a:pt x="7" y="2"/>
                      <a:pt x="7" y="3"/>
                    </a:cubicBezTo>
                    <a:cubicBezTo>
                      <a:pt x="7" y="3"/>
                      <a:pt x="7" y="3"/>
                      <a:pt x="7" y="3"/>
                    </a:cubicBezTo>
                    <a:cubicBezTo>
                      <a:pt x="7" y="3"/>
                      <a:pt x="7" y="3"/>
                      <a:pt x="7" y="3"/>
                    </a:cubicBezTo>
                    <a:cubicBezTo>
                      <a:pt x="7" y="3"/>
                      <a:pt x="7" y="3"/>
                      <a:pt x="7" y="3"/>
                    </a:cubicBezTo>
                    <a:cubicBezTo>
                      <a:pt x="7" y="3"/>
                      <a:pt x="7" y="3"/>
                      <a:pt x="7" y="3"/>
                    </a:cubicBezTo>
                    <a:cubicBezTo>
                      <a:pt x="7" y="3"/>
                      <a:pt x="6" y="3"/>
                      <a:pt x="6" y="3"/>
                    </a:cubicBezTo>
                    <a:cubicBezTo>
                      <a:pt x="6" y="3"/>
                      <a:pt x="7" y="3"/>
                      <a:pt x="7" y="3"/>
                    </a:cubicBezTo>
                    <a:close/>
                    <a:moveTo>
                      <a:pt x="6" y="2"/>
                    </a:moveTo>
                    <a:cubicBezTo>
                      <a:pt x="6" y="2"/>
                      <a:pt x="6" y="2"/>
                      <a:pt x="6" y="2"/>
                    </a:cubicBezTo>
                    <a:cubicBezTo>
                      <a:pt x="6" y="3"/>
                      <a:pt x="6" y="3"/>
                      <a:pt x="6" y="3"/>
                    </a:cubicBezTo>
                    <a:cubicBezTo>
                      <a:pt x="6" y="3"/>
                      <a:pt x="6" y="3"/>
                      <a:pt x="6" y="3"/>
                    </a:cubicBezTo>
                    <a:cubicBezTo>
                      <a:pt x="6" y="2"/>
                      <a:pt x="6" y="2"/>
                      <a:pt x="6" y="2"/>
                    </a:cubicBezTo>
                    <a:cubicBezTo>
                      <a:pt x="6" y="2"/>
                      <a:pt x="6" y="2"/>
                      <a:pt x="6" y="2"/>
                    </a:cubicBezTo>
                    <a:close/>
                    <a:moveTo>
                      <a:pt x="5" y="4"/>
                    </a:moveTo>
                    <a:cubicBezTo>
                      <a:pt x="6" y="4"/>
                      <a:pt x="6" y="4"/>
                      <a:pt x="6" y="4"/>
                    </a:cubicBezTo>
                    <a:cubicBezTo>
                      <a:pt x="6" y="4"/>
                      <a:pt x="6" y="4"/>
                      <a:pt x="6" y="4"/>
                    </a:cubicBezTo>
                    <a:cubicBezTo>
                      <a:pt x="6" y="4"/>
                      <a:pt x="6" y="4"/>
                      <a:pt x="6" y="4"/>
                    </a:cubicBezTo>
                    <a:cubicBezTo>
                      <a:pt x="6" y="4"/>
                      <a:pt x="6" y="4"/>
                      <a:pt x="6" y="4"/>
                    </a:cubicBezTo>
                    <a:cubicBezTo>
                      <a:pt x="5" y="4"/>
                      <a:pt x="5" y="4"/>
                      <a:pt x="5" y="4"/>
                    </a:cubicBezTo>
                    <a:cubicBezTo>
                      <a:pt x="5" y="4"/>
                      <a:pt x="5" y="5"/>
                      <a:pt x="5" y="5"/>
                    </a:cubicBezTo>
                    <a:cubicBezTo>
                      <a:pt x="5" y="5"/>
                      <a:pt x="5" y="4"/>
                      <a:pt x="5" y="4"/>
                    </a:cubicBezTo>
                    <a:cubicBezTo>
                      <a:pt x="5" y="4"/>
                      <a:pt x="5" y="4"/>
                      <a:pt x="5" y="4"/>
                    </a:cubicBezTo>
                    <a:cubicBezTo>
                      <a:pt x="5" y="4"/>
                      <a:pt x="5" y="4"/>
                      <a:pt x="5" y="4"/>
                    </a:cubicBezTo>
                    <a:cubicBezTo>
                      <a:pt x="5" y="4"/>
                      <a:pt x="5" y="4"/>
                      <a:pt x="5" y="4"/>
                    </a:cubicBezTo>
                    <a:close/>
                    <a:moveTo>
                      <a:pt x="5" y="4"/>
                    </a:moveTo>
                    <a:cubicBezTo>
                      <a:pt x="5" y="4"/>
                      <a:pt x="5" y="4"/>
                      <a:pt x="5" y="4"/>
                    </a:cubicBezTo>
                    <a:cubicBezTo>
                      <a:pt x="5" y="4"/>
                      <a:pt x="5" y="3"/>
                      <a:pt x="5" y="4"/>
                    </a:cubicBezTo>
                    <a:close/>
                    <a:moveTo>
                      <a:pt x="5" y="3"/>
                    </a:moveTo>
                    <a:cubicBezTo>
                      <a:pt x="5" y="3"/>
                      <a:pt x="5" y="3"/>
                      <a:pt x="5" y="3"/>
                    </a:cubicBezTo>
                    <a:cubicBezTo>
                      <a:pt x="5" y="3"/>
                      <a:pt x="5" y="3"/>
                      <a:pt x="5" y="3"/>
                    </a:cubicBezTo>
                    <a:cubicBezTo>
                      <a:pt x="5" y="3"/>
                      <a:pt x="5" y="3"/>
                      <a:pt x="5" y="3"/>
                    </a:cubicBezTo>
                    <a:cubicBezTo>
                      <a:pt x="5" y="3"/>
                      <a:pt x="5" y="3"/>
                      <a:pt x="5" y="3"/>
                    </a:cubicBezTo>
                    <a:close/>
                    <a:moveTo>
                      <a:pt x="4" y="3"/>
                    </a:moveTo>
                    <a:cubicBezTo>
                      <a:pt x="4" y="3"/>
                      <a:pt x="4" y="3"/>
                      <a:pt x="4" y="3"/>
                    </a:cubicBezTo>
                    <a:cubicBezTo>
                      <a:pt x="4" y="3"/>
                      <a:pt x="4" y="3"/>
                      <a:pt x="5" y="3"/>
                    </a:cubicBezTo>
                    <a:cubicBezTo>
                      <a:pt x="5" y="3"/>
                      <a:pt x="5" y="3"/>
                      <a:pt x="4" y="3"/>
                    </a:cubicBezTo>
                    <a:cubicBezTo>
                      <a:pt x="4" y="3"/>
                      <a:pt x="4" y="3"/>
                      <a:pt x="4" y="3"/>
                    </a:cubicBezTo>
                    <a:cubicBezTo>
                      <a:pt x="4" y="3"/>
                      <a:pt x="4" y="3"/>
                      <a:pt x="4" y="3"/>
                    </a:cubicBezTo>
                    <a:cubicBezTo>
                      <a:pt x="4" y="3"/>
                      <a:pt x="4" y="3"/>
                      <a:pt x="4" y="3"/>
                    </a:cubicBezTo>
                    <a:cubicBezTo>
                      <a:pt x="4" y="3"/>
                      <a:pt x="4" y="3"/>
                      <a:pt x="4" y="3"/>
                    </a:cubicBezTo>
                    <a:cubicBezTo>
                      <a:pt x="4" y="3"/>
                      <a:pt x="4" y="3"/>
                      <a:pt x="4" y="3"/>
                    </a:cubicBezTo>
                    <a:close/>
                    <a:moveTo>
                      <a:pt x="4" y="3"/>
                    </a:moveTo>
                    <a:cubicBezTo>
                      <a:pt x="4" y="3"/>
                      <a:pt x="4" y="3"/>
                      <a:pt x="4" y="3"/>
                    </a:cubicBezTo>
                    <a:cubicBezTo>
                      <a:pt x="4" y="3"/>
                      <a:pt x="3" y="3"/>
                      <a:pt x="3" y="3"/>
                    </a:cubicBezTo>
                    <a:cubicBezTo>
                      <a:pt x="3" y="3"/>
                      <a:pt x="4" y="3"/>
                      <a:pt x="4" y="3"/>
                    </a:cubicBezTo>
                    <a:close/>
                    <a:moveTo>
                      <a:pt x="3" y="4"/>
                    </a:moveTo>
                    <a:cubicBezTo>
                      <a:pt x="3" y="4"/>
                      <a:pt x="3" y="4"/>
                      <a:pt x="3" y="4"/>
                    </a:cubicBezTo>
                    <a:cubicBezTo>
                      <a:pt x="3" y="4"/>
                      <a:pt x="3" y="4"/>
                      <a:pt x="3" y="4"/>
                    </a:cubicBezTo>
                    <a:cubicBezTo>
                      <a:pt x="3" y="4"/>
                      <a:pt x="3" y="3"/>
                      <a:pt x="3" y="4"/>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691" name="Freeform 4993"/>
              <p:cNvSpPr>
                <a:spLocks/>
              </p:cNvSpPr>
              <p:nvPr/>
            </p:nvSpPr>
            <p:spPr bwMode="auto">
              <a:xfrm>
                <a:off x="4128" y="3708"/>
                <a:ext cx="0" cy="0"/>
              </a:xfrm>
              <a:custGeom>
                <a:avLst/>
                <a:gdLst>
                  <a:gd name="T0" fmla="*/ 2 w 3"/>
                  <a:gd name="T1" fmla="*/ 0 h 2"/>
                  <a:gd name="T2" fmla="*/ 2 w 3"/>
                  <a:gd name="T3" fmla="*/ 0 h 2"/>
                  <a:gd name="T4" fmla="*/ 1 w 3"/>
                  <a:gd name="T5" fmla="*/ 0 h 2"/>
                  <a:gd name="T6" fmla="*/ 0 w 3"/>
                  <a:gd name="T7" fmla="*/ 0 h 2"/>
                  <a:gd name="T8" fmla="*/ 0 w 3"/>
                  <a:gd name="T9" fmla="*/ 0 h 2"/>
                  <a:gd name="T10" fmla="*/ 0 w 3"/>
                  <a:gd name="T11" fmla="*/ 0 h 2"/>
                  <a:gd name="T12" fmla="*/ 0 w 3"/>
                  <a:gd name="T13" fmla="*/ 1 h 2"/>
                  <a:gd name="T14" fmla="*/ 1 w 3"/>
                  <a:gd name="T15" fmla="*/ 1 h 2"/>
                  <a:gd name="T16" fmla="*/ 2 w 3"/>
                  <a:gd name="T17" fmla="*/ 2 h 2"/>
                  <a:gd name="T18" fmla="*/ 2 w 3"/>
                  <a:gd name="T19" fmla="*/ 2 h 2"/>
                  <a:gd name="T20" fmla="*/ 2 w 3"/>
                  <a:gd name="T21" fmla="*/ 2 h 2"/>
                  <a:gd name="T22" fmla="*/ 3 w 3"/>
                  <a:gd name="T23" fmla="*/ 2 h 2"/>
                  <a:gd name="T24" fmla="*/ 3 w 3"/>
                  <a:gd name="T25" fmla="*/ 1 h 2"/>
                  <a:gd name="T26" fmla="*/ 3 w 3"/>
                  <a:gd name="T27" fmla="*/ 1 h 2"/>
                  <a:gd name="T28" fmla="*/ 3 w 3"/>
                  <a:gd name="T29" fmla="*/ 1 h 2"/>
                  <a:gd name="T30" fmla="*/ 2 w 3"/>
                  <a:gd name="T31" fmla="*/ 1 h 2"/>
                  <a:gd name="T32" fmla="*/ 2 w 3"/>
                  <a:gd name="T33" fmla="*/ 1 h 2"/>
                  <a:gd name="T34" fmla="*/ 2 w 3"/>
                  <a:gd name="T35" fmla="*/ 1 h 2"/>
                  <a:gd name="T36" fmla="*/ 2 w 3"/>
                  <a:gd name="T37" fmla="*/ 1 h 2"/>
                  <a:gd name="T38" fmla="*/ 2 w 3"/>
                  <a:gd name="T39" fmla="*/ 0 h 2"/>
                  <a:gd name="T40" fmla="*/ 2 w 3"/>
                  <a:gd name="T4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 h="2">
                    <a:moveTo>
                      <a:pt x="2" y="0"/>
                    </a:moveTo>
                    <a:cubicBezTo>
                      <a:pt x="2" y="0"/>
                      <a:pt x="2" y="0"/>
                      <a:pt x="2" y="0"/>
                    </a:cubicBezTo>
                    <a:cubicBezTo>
                      <a:pt x="1" y="0"/>
                      <a:pt x="1" y="0"/>
                      <a:pt x="1" y="0"/>
                    </a:cubicBezTo>
                    <a:cubicBezTo>
                      <a:pt x="1" y="0"/>
                      <a:pt x="1" y="0"/>
                      <a:pt x="0" y="0"/>
                    </a:cubicBezTo>
                    <a:cubicBezTo>
                      <a:pt x="0" y="0"/>
                      <a:pt x="0" y="0"/>
                      <a:pt x="0" y="0"/>
                    </a:cubicBezTo>
                    <a:cubicBezTo>
                      <a:pt x="0" y="0"/>
                      <a:pt x="0" y="0"/>
                      <a:pt x="0" y="0"/>
                    </a:cubicBezTo>
                    <a:cubicBezTo>
                      <a:pt x="0" y="1"/>
                      <a:pt x="0" y="1"/>
                      <a:pt x="0" y="1"/>
                    </a:cubicBezTo>
                    <a:cubicBezTo>
                      <a:pt x="0" y="1"/>
                      <a:pt x="0" y="1"/>
                      <a:pt x="1" y="1"/>
                    </a:cubicBezTo>
                    <a:cubicBezTo>
                      <a:pt x="1" y="1"/>
                      <a:pt x="1" y="1"/>
                      <a:pt x="2" y="2"/>
                    </a:cubicBezTo>
                    <a:cubicBezTo>
                      <a:pt x="2" y="2"/>
                      <a:pt x="2" y="2"/>
                      <a:pt x="2" y="2"/>
                    </a:cubicBezTo>
                    <a:cubicBezTo>
                      <a:pt x="2" y="2"/>
                      <a:pt x="2" y="2"/>
                      <a:pt x="2" y="2"/>
                    </a:cubicBezTo>
                    <a:cubicBezTo>
                      <a:pt x="2" y="2"/>
                      <a:pt x="2" y="2"/>
                      <a:pt x="3" y="2"/>
                    </a:cubicBezTo>
                    <a:cubicBezTo>
                      <a:pt x="3" y="2"/>
                      <a:pt x="3" y="2"/>
                      <a:pt x="3" y="1"/>
                    </a:cubicBezTo>
                    <a:cubicBezTo>
                      <a:pt x="3" y="1"/>
                      <a:pt x="3" y="1"/>
                      <a:pt x="3" y="1"/>
                    </a:cubicBezTo>
                    <a:cubicBezTo>
                      <a:pt x="3" y="1"/>
                      <a:pt x="3" y="1"/>
                      <a:pt x="3" y="1"/>
                    </a:cubicBezTo>
                    <a:cubicBezTo>
                      <a:pt x="2" y="1"/>
                      <a:pt x="2" y="1"/>
                      <a:pt x="2" y="1"/>
                    </a:cubicBezTo>
                    <a:cubicBezTo>
                      <a:pt x="2" y="1"/>
                      <a:pt x="2" y="1"/>
                      <a:pt x="2" y="1"/>
                    </a:cubicBezTo>
                    <a:cubicBezTo>
                      <a:pt x="2" y="1"/>
                      <a:pt x="2" y="1"/>
                      <a:pt x="2" y="1"/>
                    </a:cubicBezTo>
                    <a:cubicBezTo>
                      <a:pt x="2" y="1"/>
                      <a:pt x="2" y="1"/>
                      <a:pt x="2" y="1"/>
                    </a:cubicBezTo>
                    <a:cubicBezTo>
                      <a:pt x="2" y="1"/>
                      <a:pt x="2" y="0"/>
                      <a:pt x="2" y="0"/>
                    </a:cubicBezTo>
                    <a:cubicBezTo>
                      <a:pt x="2" y="0"/>
                      <a:pt x="2" y="0"/>
                      <a:pt x="2" y="0"/>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692" name="Freeform 4994"/>
              <p:cNvSpPr>
                <a:spLocks/>
              </p:cNvSpPr>
              <p:nvPr/>
            </p:nvSpPr>
            <p:spPr bwMode="auto">
              <a:xfrm>
                <a:off x="4128" y="3708"/>
                <a:ext cx="1" cy="1"/>
              </a:xfrm>
              <a:custGeom>
                <a:avLst/>
                <a:gdLst>
                  <a:gd name="T0" fmla="*/ 2 w 3"/>
                  <a:gd name="T1" fmla="*/ 6 h 7"/>
                  <a:gd name="T2" fmla="*/ 2 w 3"/>
                  <a:gd name="T3" fmla="*/ 5 h 7"/>
                  <a:gd name="T4" fmla="*/ 1 w 3"/>
                  <a:gd name="T5" fmla="*/ 1 h 7"/>
                  <a:gd name="T6" fmla="*/ 0 w 3"/>
                  <a:gd name="T7" fmla="*/ 1 h 7"/>
                  <a:gd name="T8" fmla="*/ 0 w 3"/>
                  <a:gd name="T9" fmla="*/ 1 h 7"/>
                  <a:gd name="T10" fmla="*/ 2 w 3"/>
                  <a:gd name="T11" fmla="*/ 6 h 7"/>
                  <a:gd name="T12" fmla="*/ 2 w 3"/>
                  <a:gd name="T13" fmla="*/ 6 h 7"/>
                </a:gdLst>
                <a:ahLst/>
                <a:cxnLst>
                  <a:cxn ang="0">
                    <a:pos x="T0" y="T1"/>
                  </a:cxn>
                  <a:cxn ang="0">
                    <a:pos x="T2" y="T3"/>
                  </a:cxn>
                  <a:cxn ang="0">
                    <a:pos x="T4" y="T5"/>
                  </a:cxn>
                  <a:cxn ang="0">
                    <a:pos x="T6" y="T7"/>
                  </a:cxn>
                  <a:cxn ang="0">
                    <a:pos x="T8" y="T9"/>
                  </a:cxn>
                  <a:cxn ang="0">
                    <a:pos x="T10" y="T11"/>
                  </a:cxn>
                  <a:cxn ang="0">
                    <a:pos x="T12" y="T13"/>
                  </a:cxn>
                </a:cxnLst>
                <a:rect l="0" t="0" r="r" b="b"/>
                <a:pathLst>
                  <a:path w="3" h="7">
                    <a:moveTo>
                      <a:pt x="2" y="6"/>
                    </a:moveTo>
                    <a:cubicBezTo>
                      <a:pt x="2" y="6"/>
                      <a:pt x="3" y="6"/>
                      <a:pt x="2" y="5"/>
                    </a:cubicBezTo>
                    <a:cubicBezTo>
                      <a:pt x="2" y="4"/>
                      <a:pt x="1" y="1"/>
                      <a:pt x="1" y="1"/>
                    </a:cubicBezTo>
                    <a:cubicBezTo>
                      <a:pt x="1" y="1"/>
                      <a:pt x="1" y="0"/>
                      <a:pt x="0" y="1"/>
                    </a:cubicBezTo>
                    <a:cubicBezTo>
                      <a:pt x="0" y="1"/>
                      <a:pt x="0" y="1"/>
                      <a:pt x="0" y="1"/>
                    </a:cubicBezTo>
                    <a:cubicBezTo>
                      <a:pt x="0" y="1"/>
                      <a:pt x="1" y="5"/>
                      <a:pt x="2" y="6"/>
                    </a:cubicBezTo>
                    <a:cubicBezTo>
                      <a:pt x="2" y="6"/>
                      <a:pt x="2" y="7"/>
                      <a:pt x="2" y="6"/>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693" name="Freeform 4995"/>
              <p:cNvSpPr>
                <a:spLocks noEditPoints="1"/>
              </p:cNvSpPr>
              <p:nvPr/>
            </p:nvSpPr>
            <p:spPr bwMode="auto">
              <a:xfrm>
                <a:off x="4127" y="3709"/>
                <a:ext cx="2" cy="5"/>
              </a:xfrm>
              <a:custGeom>
                <a:avLst/>
                <a:gdLst>
                  <a:gd name="T0" fmla="*/ 5 w 15"/>
                  <a:gd name="T1" fmla="*/ 31 h 41"/>
                  <a:gd name="T2" fmla="*/ 4 w 15"/>
                  <a:gd name="T3" fmla="*/ 32 h 41"/>
                  <a:gd name="T4" fmla="*/ 3 w 15"/>
                  <a:gd name="T5" fmla="*/ 38 h 41"/>
                  <a:gd name="T6" fmla="*/ 2 w 15"/>
                  <a:gd name="T7" fmla="*/ 39 h 41"/>
                  <a:gd name="T8" fmla="*/ 3 w 15"/>
                  <a:gd name="T9" fmla="*/ 39 h 41"/>
                  <a:gd name="T10" fmla="*/ 3 w 15"/>
                  <a:gd name="T11" fmla="*/ 39 h 41"/>
                  <a:gd name="T12" fmla="*/ 3 w 15"/>
                  <a:gd name="T13" fmla="*/ 39 h 41"/>
                  <a:gd name="T14" fmla="*/ 3 w 15"/>
                  <a:gd name="T15" fmla="*/ 39 h 41"/>
                  <a:gd name="T16" fmla="*/ 2 w 15"/>
                  <a:gd name="T17" fmla="*/ 39 h 41"/>
                  <a:gd name="T18" fmla="*/ 2 w 15"/>
                  <a:gd name="T19" fmla="*/ 39 h 41"/>
                  <a:gd name="T20" fmla="*/ 14 w 15"/>
                  <a:gd name="T21" fmla="*/ 31 h 41"/>
                  <a:gd name="T22" fmla="*/ 14 w 15"/>
                  <a:gd name="T23" fmla="*/ 18 h 41"/>
                  <a:gd name="T24" fmla="*/ 13 w 15"/>
                  <a:gd name="T25" fmla="*/ 11 h 41"/>
                  <a:gd name="T26" fmla="*/ 9 w 15"/>
                  <a:gd name="T27" fmla="*/ 2 h 41"/>
                  <a:gd name="T28" fmla="*/ 6 w 15"/>
                  <a:gd name="T29" fmla="*/ 6 h 41"/>
                  <a:gd name="T30" fmla="*/ 8 w 15"/>
                  <a:gd name="T31" fmla="*/ 17 h 41"/>
                  <a:gd name="T32" fmla="*/ 5 w 15"/>
                  <a:gd name="T33" fmla="*/ 21 h 41"/>
                  <a:gd name="T34" fmla="*/ 1 w 15"/>
                  <a:gd name="T35" fmla="*/ 28 h 41"/>
                  <a:gd name="T36" fmla="*/ 2 w 15"/>
                  <a:gd name="T37" fmla="*/ 39 h 41"/>
                  <a:gd name="T38" fmla="*/ 3 w 15"/>
                  <a:gd name="T39" fmla="*/ 39 h 41"/>
                  <a:gd name="T40" fmla="*/ 3 w 15"/>
                  <a:gd name="T41" fmla="*/ 39 h 41"/>
                  <a:gd name="T42" fmla="*/ 3 w 15"/>
                  <a:gd name="T43" fmla="*/ 39 h 41"/>
                  <a:gd name="T44" fmla="*/ 3 w 15"/>
                  <a:gd name="T45" fmla="*/ 39 h 41"/>
                  <a:gd name="T46" fmla="*/ 8 w 15"/>
                  <a:gd name="T47" fmla="*/ 7 h 41"/>
                  <a:gd name="T48" fmla="*/ 7 w 15"/>
                  <a:gd name="T49" fmla="*/ 31 h 41"/>
                  <a:gd name="T50" fmla="*/ 7 w 15"/>
                  <a:gd name="T51" fmla="*/ 31 h 41"/>
                  <a:gd name="T52" fmla="*/ 7 w 15"/>
                  <a:gd name="T53" fmla="*/ 37 h 41"/>
                  <a:gd name="T54" fmla="*/ 7 w 15"/>
                  <a:gd name="T55" fmla="*/ 37 h 41"/>
                  <a:gd name="T56" fmla="*/ 8 w 15"/>
                  <a:gd name="T57" fmla="*/ 32 h 41"/>
                  <a:gd name="T58" fmla="*/ 8 w 15"/>
                  <a:gd name="T59" fmla="*/ 31 h 41"/>
                  <a:gd name="T60" fmla="*/ 8 w 15"/>
                  <a:gd name="T61" fmla="*/ 37 h 41"/>
                  <a:gd name="T62" fmla="*/ 8 w 15"/>
                  <a:gd name="T63" fmla="*/ 32 h 41"/>
                  <a:gd name="T64" fmla="*/ 8 w 15"/>
                  <a:gd name="T65" fmla="*/ 35 h 41"/>
                  <a:gd name="T66" fmla="*/ 8 w 15"/>
                  <a:gd name="T67" fmla="*/ 35 h 41"/>
                  <a:gd name="T68" fmla="*/ 9 w 15"/>
                  <a:gd name="T69" fmla="*/ 34 h 41"/>
                  <a:gd name="T70" fmla="*/ 9 w 15"/>
                  <a:gd name="T71" fmla="*/ 33 h 41"/>
                  <a:gd name="T72" fmla="*/ 9 w 15"/>
                  <a:gd name="T73" fmla="*/ 30 h 41"/>
                  <a:gd name="T74" fmla="*/ 8 w 15"/>
                  <a:gd name="T75" fmla="*/ 30 h 41"/>
                  <a:gd name="T76" fmla="*/ 9 w 15"/>
                  <a:gd name="T77" fmla="*/ 30 h 41"/>
                  <a:gd name="T78" fmla="*/ 8 w 15"/>
                  <a:gd name="T79" fmla="*/ 29 h 41"/>
                  <a:gd name="T80" fmla="*/ 10 w 15"/>
                  <a:gd name="T81" fmla="*/ 30 h 41"/>
                  <a:gd name="T82" fmla="*/ 9 w 15"/>
                  <a:gd name="T83" fmla="*/ 25 h 41"/>
                  <a:gd name="T84" fmla="*/ 11 w 15"/>
                  <a:gd name="T85" fmla="*/ 9 h 41"/>
                  <a:gd name="T86" fmla="*/ 11 w 15"/>
                  <a:gd name="T87" fmla="*/ 14 h 41"/>
                  <a:gd name="T88" fmla="*/ 11 w 15"/>
                  <a:gd name="T89" fmla="*/ 10 h 41"/>
                  <a:gd name="T90" fmla="*/ 10 w 15"/>
                  <a:gd name="T91" fmla="*/ 10 h 41"/>
                  <a:gd name="T92" fmla="*/ 11 w 15"/>
                  <a:gd name="T93" fmla="*/ 7 h 41"/>
                  <a:gd name="T94" fmla="*/ 10 w 15"/>
                  <a:gd name="T95" fmla="*/ 6 h 41"/>
                  <a:gd name="T96" fmla="*/ 10 w 15"/>
                  <a:gd name="T97" fmla="*/ 13 h 41"/>
                  <a:gd name="T98" fmla="*/ 9 w 15"/>
                  <a:gd name="T99" fmla="*/ 7 h 41"/>
                  <a:gd name="T100" fmla="*/ 9 w 15"/>
                  <a:gd name="T101" fmla="*/ 6 h 41"/>
                  <a:gd name="T102" fmla="*/ 9 w 15"/>
                  <a:gd name="T103" fmla="*/ 7 h 41"/>
                  <a:gd name="T104" fmla="*/ 9 w 15"/>
                  <a:gd name="T105" fmla="*/ 10 h 41"/>
                  <a:gd name="T106" fmla="*/ 12 w 15"/>
                  <a:gd name="T107" fmla="*/ 16 h 41"/>
                  <a:gd name="T108" fmla="*/ 9 w 15"/>
                  <a:gd name="T109" fmla="*/ 25 h 41"/>
                  <a:gd name="T110" fmla="*/ 8 w 15"/>
                  <a:gd name="T111" fmla="*/ 30 h 41"/>
                  <a:gd name="T112" fmla="*/ 7 w 15"/>
                  <a:gd name="T113" fmla="*/ 3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5" h="41">
                    <a:moveTo>
                      <a:pt x="0" y="29"/>
                    </a:moveTo>
                    <a:cubicBezTo>
                      <a:pt x="1" y="29"/>
                      <a:pt x="6" y="28"/>
                      <a:pt x="6" y="28"/>
                    </a:cubicBezTo>
                    <a:cubicBezTo>
                      <a:pt x="6" y="28"/>
                      <a:pt x="6" y="28"/>
                      <a:pt x="6" y="28"/>
                    </a:cubicBezTo>
                    <a:cubicBezTo>
                      <a:pt x="7" y="28"/>
                      <a:pt x="7" y="28"/>
                      <a:pt x="7" y="28"/>
                    </a:cubicBezTo>
                    <a:cubicBezTo>
                      <a:pt x="7" y="29"/>
                      <a:pt x="7" y="29"/>
                      <a:pt x="7" y="29"/>
                    </a:cubicBezTo>
                    <a:cubicBezTo>
                      <a:pt x="7" y="29"/>
                      <a:pt x="7" y="29"/>
                      <a:pt x="7" y="28"/>
                    </a:cubicBezTo>
                    <a:cubicBezTo>
                      <a:pt x="7" y="28"/>
                      <a:pt x="6" y="28"/>
                      <a:pt x="6" y="29"/>
                    </a:cubicBezTo>
                    <a:cubicBezTo>
                      <a:pt x="6" y="29"/>
                      <a:pt x="6" y="29"/>
                      <a:pt x="6" y="29"/>
                    </a:cubicBezTo>
                    <a:cubicBezTo>
                      <a:pt x="6" y="29"/>
                      <a:pt x="5" y="31"/>
                      <a:pt x="5" y="31"/>
                    </a:cubicBezTo>
                    <a:cubicBezTo>
                      <a:pt x="5" y="31"/>
                      <a:pt x="4" y="31"/>
                      <a:pt x="4" y="32"/>
                    </a:cubicBezTo>
                    <a:cubicBezTo>
                      <a:pt x="4" y="32"/>
                      <a:pt x="4" y="32"/>
                      <a:pt x="4" y="32"/>
                    </a:cubicBezTo>
                    <a:cubicBezTo>
                      <a:pt x="4" y="32"/>
                      <a:pt x="4" y="31"/>
                      <a:pt x="4" y="31"/>
                    </a:cubicBezTo>
                    <a:cubicBezTo>
                      <a:pt x="3" y="31"/>
                      <a:pt x="2" y="31"/>
                      <a:pt x="1" y="32"/>
                    </a:cubicBezTo>
                    <a:cubicBezTo>
                      <a:pt x="1" y="32"/>
                      <a:pt x="1" y="32"/>
                      <a:pt x="1" y="33"/>
                    </a:cubicBezTo>
                    <a:cubicBezTo>
                      <a:pt x="1" y="33"/>
                      <a:pt x="1" y="33"/>
                      <a:pt x="1" y="33"/>
                    </a:cubicBezTo>
                    <a:cubicBezTo>
                      <a:pt x="2" y="33"/>
                      <a:pt x="2" y="33"/>
                      <a:pt x="2" y="33"/>
                    </a:cubicBezTo>
                    <a:cubicBezTo>
                      <a:pt x="2" y="33"/>
                      <a:pt x="4" y="33"/>
                      <a:pt x="4" y="33"/>
                    </a:cubicBezTo>
                    <a:cubicBezTo>
                      <a:pt x="4" y="33"/>
                      <a:pt x="4" y="33"/>
                      <a:pt x="4" y="32"/>
                    </a:cubicBezTo>
                    <a:cubicBezTo>
                      <a:pt x="4" y="32"/>
                      <a:pt x="4" y="32"/>
                      <a:pt x="4" y="32"/>
                    </a:cubicBezTo>
                    <a:cubicBezTo>
                      <a:pt x="4" y="32"/>
                      <a:pt x="4" y="32"/>
                      <a:pt x="4" y="32"/>
                    </a:cubicBezTo>
                    <a:cubicBezTo>
                      <a:pt x="4" y="32"/>
                      <a:pt x="5" y="32"/>
                      <a:pt x="5" y="32"/>
                    </a:cubicBezTo>
                    <a:cubicBezTo>
                      <a:pt x="5" y="32"/>
                      <a:pt x="5" y="33"/>
                      <a:pt x="5" y="33"/>
                    </a:cubicBezTo>
                    <a:cubicBezTo>
                      <a:pt x="5" y="33"/>
                      <a:pt x="6" y="35"/>
                      <a:pt x="6" y="35"/>
                    </a:cubicBezTo>
                    <a:cubicBezTo>
                      <a:pt x="6" y="35"/>
                      <a:pt x="6" y="36"/>
                      <a:pt x="6" y="36"/>
                    </a:cubicBezTo>
                    <a:cubicBezTo>
                      <a:pt x="6" y="36"/>
                      <a:pt x="5" y="36"/>
                      <a:pt x="5" y="36"/>
                    </a:cubicBezTo>
                    <a:cubicBezTo>
                      <a:pt x="5" y="36"/>
                      <a:pt x="6" y="38"/>
                      <a:pt x="5" y="38"/>
                    </a:cubicBezTo>
                    <a:cubicBezTo>
                      <a:pt x="4" y="38"/>
                      <a:pt x="3" y="38"/>
                      <a:pt x="3" y="38"/>
                    </a:cubicBezTo>
                    <a:cubicBezTo>
                      <a:pt x="3" y="38"/>
                      <a:pt x="3" y="38"/>
                      <a:pt x="3" y="38"/>
                    </a:cubicBezTo>
                    <a:cubicBezTo>
                      <a:pt x="2" y="38"/>
                      <a:pt x="2" y="38"/>
                      <a:pt x="2" y="38"/>
                    </a:cubicBezTo>
                    <a:cubicBezTo>
                      <a:pt x="2" y="39"/>
                      <a:pt x="2" y="39"/>
                      <a:pt x="2" y="39"/>
                    </a:cubicBezTo>
                    <a:cubicBezTo>
                      <a:pt x="2" y="39"/>
                      <a:pt x="2" y="39"/>
                      <a:pt x="2" y="39"/>
                    </a:cubicBezTo>
                    <a:cubicBezTo>
                      <a:pt x="2" y="39"/>
                      <a:pt x="2" y="39"/>
                      <a:pt x="2" y="39"/>
                    </a:cubicBezTo>
                    <a:cubicBezTo>
                      <a:pt x="2" y="39"/>
                      <a:pt x="2" y="39"/>
                      <a:pt x="2" y="39"/>
                    </a:cubicBezTo>
                    <a:cubicBezTo>
                      <a:pt x="2" y="39"/>
                      <a:pt x="2" y="39"/>
                      <a:pt x="2" y="39"/>
                    </a:cubicBezTo>
                    <a:cubicBezTo>
                      <a:pt x="2" y="39"/>
                      <a:pt x="2" y="39"/>
                      <a:pt x="2" y="39"/>
                    </a:cubicBezTo>
                    <a:cubicBezTo>
                      <a:pt x="2" y="39"/>
                      <a:pt x="2" y="39"/>
                      <a:pt x="2" y="39"/>
                    </a:cubicBezTo>
                    <a:cubicBezTo>
                      <a:pt x="2" y="39"/>
                      <a:pt x="2" y="39"/>
                      <a:pt x="2" y="39"/>
                    </a:cubicBezTo>
                    <a:cubicBezTo>
                      <a:pt x="2" y="39"/>
                      <a:pt x="2" y="39"/>
                      <a:pt x="2" y="39"/>
                    </a:cubicBezTo>
                    <a:cubicBezTo>
                      <a:pt x="2" y="39"/>
                      <a:pt x="2" y="39"/>
                      <a:pt x="2" y="39"/>
                    </a:cubicBezTo>
                    <a:cubicBezTo>
                      <a:pt x="2" y="39"/>
                      <a:pt x="2" y="39"/>
                      <a:pt x="2" y="39"/>
                    </a:cubicBezTo>
                    <a:cubicBezTo>
                      <a:pt x="2" y="39"/>
                      <a:pt x="2" y="39"/>
                      <a:pt x="2" y="39"/>
                    </a:cubicBezTo>
                    <a:cubicBezTo>
                      <a:pt x="2" y="39"/>
                      <a:pt x="2" y="39"/>
                      <a:pt x="2" y="39"/>
                    </a:cubicBezTo>
                    <a:cubicBezTo>
                      <a:pt x="2" y="39"/>
                      <a:pt x="2" y="39"/>
                      <a:pt x="2" y="39"/>
                    </a:cubicBezTo>
                    <a:cubicBezTo>
                      <a:pt x="2" y="39"/>
                      <a:pt x="2" y="39"/>
                      <a:pt x="2" y="39"/>
                    </a:cubicBezTo>
                    <a:cubicBezTo>
                      <a:pt x="3" y="39"/>
                      <a:pt x="3" y="39"/>
                      <a:pt x="3" y="39"/>
                    </a:cubicBezTo>
                    <a:cubicBezTo>
                      <a:pt x="3" y="39"/>
                      <a:pt x="3" y="39"/>
                      <a:pt x="3" y="39"/>
                    </a:cubicBezTo>
                    <a:cubicBezTo>
                      <a:pt x="3" y="39"/>
                      <a:pt x="3" y="39"/>
                      <a:pt x="3" y="39"/>
                    </a:cubicBezTo>
                    <a:cubicBezTo>
                      <a:pt x="3" y="39"/>
                      <a:pt x="3" y="39"/>
                      <a:pt x="3" y="39"/>
                    </a:cubicBezTo>
                    <a:cubicBezTo>
                      <a:pt x="3" y="39"/>
                      <a:pt x="3" y="39"/>
                      <a:pt x="3" y="39"/>
                    </a:cubicBezTo>
                    <a:cubicBezTo>
                      <a:pt x="3" y="39"/>
                      <a:pt x="3" y="39"/>
                      <a:pt x="3" y="39"/>
                    </a:cubicBezTo>
                    <a:cubicBezTo>
                      <a:pt x="3" y="39"/>
                      <a:pt x="3" y="39"/>
                      <a:pt x="3" y="39"/>
                    </a:cubicBezTo>
                    <a:cubicBezTo>
                      <a:pt x="3" y="39"/>
                      <a:pt x="3" y="39"/>
                      <a:pt x="3" y="39"/>
                    </a:cubicBezTo>
                    <a:cubicBezTo>
                      <a:pt x="3" y="39"/>
                      <a:pt x="3" y="39"/>
                      <a:pt x="3" y="39"/>
                    </a:cubicBezTo>
                    <a:cubicBezTo>
                      <a:pt x="3" y="39"/>
                      <a:pt x="3" y="39"/>
                      <a:pt x="3" y="39"/>
                    </a:cubicBezTo>
                    <a:cubicBezTo>
                      <a:pt x="3" y="39"/>
                      <a:pt x="3" y="39"/>
                      <a:pt x="3" y="39"/>
                    </a:cubicBezTo>
                    <a:cubicBezTo>
                      <a:pt x="3" y="39"/>
                      <a:pt x="3" y="39"/>
                      <a:pt x="3" y="39"/>
                    </a:cubicBezTo>
                    <a:cubicBezTo>
                      <a:pt x="3" y="39"/>
                      <a:pt x="3" y="39"/>
                      <a:pt x="3" y="39"/>
                    </a:cubicBezTo>
                    <a:cubicBezTo>
                      <a:pt x="3" y="39"/>
                      <a:pt x="3" y="39"/>
                      <a:pt x="3" y="39"/>
                    </a:cubicBezTo>
                    <a:cubicBezTo>
                      <a:pt x="3" y="39"/>
                      <a:pt x="3" y="39"/>
                      <a:pt x="3" y="39"/>
                    </a:cubicBezTo>
                    <a:cubicBezTo>
                      <a:pt x="3" y="39"/>
                      <a:pt x="3" y="39"/>
                      <a:pt x="3" y="39"/>
                    </a:cubicBezTo>
                    <a:cubicBezTo>
                      <a:pt x="3" y="39"/>
                      <a:pt x="3" y="39"/>
                      <a:pt x="3" y="39"/>
                    </a:cubicBezTo>
                    <a:cubicBezTo>
                      <a:pt x="3" y="39"/>
                      <a:pt x="3" y="39"/>
                      <a:pt x="3" y="39"/>
                    </a:cubicBezTo>
                    <a:cubicBezTo>
                      <a:pt x="3" y="39"/>
                      <a:pt x="3" y="39"/>
                      <a:pt x="3" y="39"/>
                    </a:cubicBezTo>
                    <a:cubicBezTo>
                      <a:pt x="3" y="39"/>
                      <a:pt x="3" y="39"/>
                      <a:pt x="3" y="39"/>
                    </a:cubicBezTo>
                    <a:cubicBezTo>
                      <a:pt x="3" y="39"/>
                      <a:pt x="3" y="39"/>
                      <a:pt x="3" y="39"/>
                    </a:cubicBezTo>
                    <a:cubicBezTo>
                      <a:pt x="3" y="39"/>
                      <a:pt x="3" y="39"/>
                      <a:pt x="3" y="39"/>
                    </a:cubicBezTo>
                    <a:cubicBezTo>
                      <a:pt x="3" y="39"/>
                      <a:pt x="3" y="39"/>
                      <a:pt x="3" y="39"/>
                    </a:cubicBezTo>
                    <a:cubicBezTo>
                      <a:pt x="3" y="39"/>
                      <a:pt x="3" y="39"/>
                      <a:pt x="3" y="39"/>
                    </a:cubicBezTo>
                    <a:cubicBezTo>
                      <a:pt x="3" y="39"/>
                      <a:pt x="3" y="39"/>
                      <a:pt x="3" y="39"/>
                    </a:cubicBezTo>
                    <a:cubicBezTo>
                      <a:pt x="3" y="39"/>
                      <a:pt x="3" y="39"/>
                      <a:pt x="3" y="39"/>
                    </a:cubicBezTo>
                    <a:cubicBezTo>
                      <a:pt x="3" y="39"/>
                      <a:pt x="3" y="39"/>
                      <a:pt x="3" y="39"/>
                    </a:cubicBezTo>
                    <a:cubicBezTo>
                      <a:pt x="3" y="39"/>
                      <a:pt x="3" y="39"/>
                      <a:pt x="3" y="39"/>
                    </a:cubicBezTo>
                    <a:cubicBezTo>
                      <a:pt x="3" y="39"/>
                      <a:pt x="3" y="39"/>
                      <a:pt x="3" y="39"/>
                    </a:cubicBezTo>
                    <a:cubicBezTo>
                      <a:pt x="3" y="39"/>
                      <a:pt x="3" y="39"/>
                      <a:pt x="3" y="39"/>
                    </a:cubicBezTo>
                    <a:cubicBezTo>
                      <a:pt x="3" y="39"/>
                      <a:pt x="3" y="39"/>
                      <a:pt x="3" y="39"/>
                    </a:cubicBezTo>
                    <a:cubicBezTo>
                      <a:pt x="3" y="39"/>
                      <a:pt x="3" y="39"/>
                      <a:pt x="3" y="39"/>
                    </a:cubicBezTo>
                    <a:cubicBezTo>
                      <a:pt x="3" y="39"/>
                      <a:pt x="3" y="39"/>
                      <a:pt x="3" y="39"/>
                    </a:cubicBezTo>
                    <a:cubicBezTo>
                      <a:pt x="3" y="39"/>
                      <a:pt x="3" y="39"/>
                      <a:pt x="3" y="39"/>
                    </a:cubicBezTo>
                    <a:cubicBezTo>
                      <a:pt x="2" y="39"/>
                      <a:pt x="2" y="39"/>
                      <a:pt x="2" y="39"/>
                    </a:cubicBezTo>
                    <a:cubicBezTo>
                      <a:pt x="2" y="39"/>
                      <a:pt x="2" y="39"/>
                      <a:pt x="2" y="39"/>
                    </a:cubicBezTo>
                    <a:cubicBezTo>
                      <a:pt x="2" y="39"/>
                      <a:pt x="2" y="39"/>
                      <a:pt x="2" y="39"/>
                    </a:cubicBezTo>
                    <a:cubicBezTo>
                      <a:pt x="2" y="39"/>
                      <a:pt x="2" y="39"/>
                      <a:pt x="2" y="39"/>
                    </a:cubicBezTo>
                    <a:cubicBezTo>
                      <a:pt x="2" y="39"/>
                      <a:pt x="2" y="39"/>
                      <a:pt x="2" y="39"/>
                    </a:cubicBezTo>
                    <a:cubicBezTo>
                      <a:pt x="2" y="39"/>
                      <a:pt x="2" y="39"/>
                      <a:pt x="2" y="39"/>
                    </a:cubicBezTo>
                    <a:cubicBezTo>
                      <a:pt x="2" y="39"/>
                      <a:pt x="2" y="39"/>
                      <a:pt x="2" y="39"/>
                    </a:cubicBezTo>
                    <a:cubicBezTo>
                      <a:pt x="2" y="39"/>
                      <a:pt x="2" y="39"/>
                      <a:pt x="2" y="39"/>
                    </a:cubicBezTo>
                    <a:cubicBezTo>
                      <a:pt x="2" y="39"/>
                      <a:pt x="2" y="39"/>
                      <a:pt x="2" y="39"/>
                    </a:cubicBezTo>
                    <a:cubicBezTo>
                      <a:pt x="2" y="39"/>
                      <a:pt x="2" y="39"/>
                      <a:pt x="2" y="39"/>
                    </a:cubicBezTo>
                    <a:cubicBezTo>
                      <a:pt x="2" y="39"/>
                      <a:pt x="2" y="39"/>
                      <a:pt x="2" y="39"/>
                    </a:cubicBezTo>
                    <a:cubicBezTo>
                      <a:pt x="2" y="39"/>
                      <a:pt x="2" y="39"/>
                      <a:pt x="2" y="39"/>
                    </a:cubicBezTo>
                    <a:cubicBezTo>
                      <a:pt x="2" y="40"/>
                      <a:pt x="2" y="40"/>
                      <a:pt x="2" y="40"/>
                    </a:cubicBezTo>
                    <a:cubicBezTo>
                      <a:pt x="3" y="40"/>
                      <a:pt x="3" y="40"/>
                      <a:pt x="3" y="40"/>
                    </a:cubicBezTo>
                    <a:cubicBezTo>
                      <a:pt x="3" y="40"/>
                      <a:pt x="3" y="41"/>
                      <a:pt x="3" y="41"/>
                    </a:cubicBezTo>
                    <a:cubicBezTo>
                      <a:pt x="3" y="41"/>
                      <a:pt x="4" y="41"/>
                      <a:pt x="4" y="41"/>
                    </a:cubicBezTo>
                    <a:cubicBezTo>
                      <a:pt x="4" y="41"/>
                      <a:pt x="4" y="41"/>
                      <a:pt x="4" y="41"/>
                    </a:cubicBezTo>
                    <a:cubicBezTo>
                      <a:pt x="14" y="33"/>
                      <a:pt x="14" y="33"/>
                      <a:pt x="14" y="33"/>
                    </a:cubicBezTo>
                    <a:cubicBezTo>
                      <a:pt x="14" y="33"/>
                      <a:pt x="14" y="33"/>
                      <a:pt x="14" y="33"/>
                    </a:cubicBezTo>
                    <a:cubicBezTo>
                      <a:pt x="14" y="33"/>
                      <a:pt x="14" y="33"/>
                      <a:pt x="14" y="33"/>
                    </a:cubicBezTo>
                    <a:cubicBezTo>
                      <a:pt x="14" y="33"/>
                      <a:pt x="14" y="31"/>
                      <a:pt x="14" y="31"/>
                    </a:cubicBezTo>
                    <a:cubicBezTo>
                      <a:pt x="14" y="31"/>
                      <a:pt x="14" y="29"/>
                      <a:pt x="14" y="29"/>
                    </a:cubicBezTo>
                    <a:cubicBezTo>
                      <a:pt x="14" y="29"/>
                      <a:pt x="15" y="28"/>
                      <a:pt x="14" y="27"/>
                    </a:cubicBezTo>
                    <a:cubicBezTo>
                      <a:pt x="14" y="27"/>
                      <a:pt x="14" y="26"/>
                      <a:pt x="14" y="25"/>
                    </a:cubicBezTo>
                    <a:cubicBezTo>
                      <a:pt x="14" y="25"/>
                      <a:pt x="14" y="24"/>
                      <a:pt x="14" y="24"/>
                    </a:cubicBezTo>
                    <a:cubicBezTo>
                      <a:pt x="14" y="24"/>
                      <a:pt x="14" y="23"/>
                      <a:pt x="14" y="23"/>
                    </a:cubicBezTo>
                    <a:cubicBezTo>
                      <a:pt x="14" y="23"/>
                      <a:pt x="14" y="22"/>
                      <a:pt x="14" y="21"/>
                    </a:cubicBezTo>
                    <a:cubicBezTo>
                      <a:pt x="14" y="21"/>
                      <a:pt x="14" y="21"/>
                      <a:pt x="14" y="20"/>
                    </a:cubicBezTo>
                    <a:cubicBezTo>
                      <a:pt x="14" y="20"/>
                      <a:pt x="14" y="19"/>
                      <a:pt x="14" y="19"/>
                    </a:cubicBezTo>
                    <a:cubicBezTo>
                      <a:pt x="14" y="18"/>
                      <a:pt x="14" y="18"/>
                      <a:pt x="14" y="18"/>
                    </a:cubicBezTo>
                    <a:cubicBezTo>
                      <a:pt x="14" y="17"/>
                      <a:pt x="14" y="17"/>
                      <a:pt x="14" y="16"/>
                    </a:cubicBezTo>
                    <a:cubicBezTo>
                      <a:pt x="14" y="16"/>
                      <a:pt x="14" y="16"/>
                      <a:pt x="13" y="16"/>
                    </a:cubicBezTo>
                    <a:cubicBezTo>
                      <a:pt x="13" y="16"/>
                      <a:pt x="13" y="16"/>
                      <a:pt x="13" y="16"/>
                    </a:cubicBezTo>
                    <a:cubicBezTo>
                      <a:pt x="13" y="16"/>
                      <a:pt x="13" y="16"/>
                      <a:pt x="13" y="16"/>
                    </a:cubicBezTo>
                    <a:cubicBezTo>
                      <a:pt x="14" y="15"/>
                      <a:pt x="14" y="15"/>
                      <a:pt x="14" y="15"/>
                    </a:cubicBezTo>
                    <a:cubicBezTo>
                      <a:pt x="14" y="15"/>
                      <a:pt x="14" y="15"/>
                      <a:pt x="14" y="15"/>
                    </a:cubicBezTo>
                    <a:cubicBezTo>
                      <a:pt x="14" y="15"/>
                      <a:pt x="13" y="15"/>
                      <a:pt x="13" y="15"/>
                    </a:cubicBezTo>
                    <a:cubicBezTo>
                      <a:pt x="13" y="14"/>
                      <a:pt x="13" y="12"/>
                      <a:pt x="13" y="12"/>
                    </a:cubicBezTo>
                    <a:cubicBezTo>
                      <a:pt x="13" y="11"/>
                      <a:pt x="13" y="11"/>
                      <a:pt x="13" y="11"/>
                    </a:cubicBezTo>
                    <a:cubicBezTo>
                      <a:pt x="13" y="11"/>
                      <a:pt x="13" y="10"/>
                      <a:pt x="13" y="10"/>
                    </a:cubicBezTo>
                    <a:cubicBezTo>
                      <a:pt x="13" y="10"/>
                      <a:pt x="13" y="10"/>
                      <a:pt x="13" y="9"/>
                    </a:cubicBezTo>
                    <a:cubicBezTo>
                      <a:pt x="13" y="9"/>
                      <a:pt x="13" y="9"/>
                      <a:pt x="13" y="9"/>
                    </a:cubicBezTo>
                    <a:cubicBezTo>
                      <a:pt x="13" y="8"/>
                      <a:pt x="13" y="8"/>
                      <a:pt x="13" y="8"/>
                    </a:cubicBezTo>
                    <a:cubicBezTo>
                      <a:pt x="13" y="8"/>
                      <a:pt x="12" y="7"/>
                      <a:pt x="12" y="7"/>
                    </a:cubicBezTo>
                    <a:cubicBezTo>
                      <a:pt x="12" y="7"/>
                      <a:pt x="11" y="5"/>
                      <a:pt x="11" y="5"/>
                    </a:cubicBezTo>
                    <a:cubicBezTo>
                      <a:pt x="11" y="4"/>
                      <a:pt x="10" y="4"/>
                      <a:pt x="10" y="4"/>
                    </a:cubicBezTo>
                    <a:cubicBezTo>
                      <a:pt x="10" y="4"/>
                      <a:pt x="10" y="3"/>
                      <a:pt x="10" y="3"/>
                    </a:cubicBezTo>
                    <a:cubicBezTo>
                      <a:pt x="10" y="3"/>
                      <a:pt x="9" y="2"/>
                      <a:pt x="9" y="2"/>
                    </a:cubicBezTo>
                    <a:cubicBezTo>
                      <a:pt x="9" y="1"/>
                      <a:pt x="9" y="0"/>
                      <a:pt x="8" y="0"/>
                    </a:cubicBezTo>
                    <a:cubicBezTo>
                      <a:pt x="7" y="1"/>
                      <a:pt x="7" y="1"/>
                      <a:pt x="7" y="1"/>
                    </a:cubicBezTo>
                    <a:cubicBezTo>
                      <a:pt x="7" y="1"/>
                      <a:pt x="6" y="1"/>
                      <a:pt x="6" y="1"/>
                    </a:cubicBezTo>
                    <a:cubicBezTo>
                      <a:pt x="6" y="1"/>
                      <a:pt x="4" y="2"/>
                      <a:pt x="5" y="3"/>
                    </a:cubicBezTo>
                    <a:cubicBezTo>
                      <a:pt x="5" y="3"/>
                      <a:pt x="5" y="4"/>
                      <a:pt x="6" y="3"/>
                    </a:cubicBezTo>
                    <a:cubicBezTo>
                      <a:pt x="7" y="3"/>
                      <a:pt x="9" y="3"/>
                      <a:pt x="9" y="3"/>
                    </a:cubicBezTo>
                    <a:cubicBezTo>
                      <a:pt x="9" y="3"/>
                      <a:pt x="9" y="3"/>
                      <a:pt x="9" y="3"/>
                    </a:cubicBezTo>
                    <a:cubicBezTo>
                      <a:pt x="9" y="3"/>
                      <a:pt x="9" y="3"/>
                      <a:pt x="9" y="3"/>
                    </a:cubicBezTo>
                    <a:cubicBezTo>
                      <a:pt x="9" y="3"/>
                      <a:pt x="8" y="5"/>
                      <a:pt x="6" y="6"/>
                    </a:cubicBezTo>
                    <a:cubicBezTo>
                      <a:pt x="6" y="6"/>
                      <a:pt x="6" y="7"/>
                      <a:pt x="6" y="7"/>
                    </a:cubicBezTo>
                    <a:cubicBezTo>
                      <a:pt x="6" y="7"/>
                      <a:pt x="6" y="8"/>
                      <a:pt x="6" y="8"/>
                    </a:cubicBezTo>
                    <a:cubicBezTo>
                      <a:pt x="6" y="8"/>
                      <a:pt x="6" y="9"/>
                      <a:pt x="6" y="9"/>
                    </a:cubicBezTo>
                    <a:cubicBezTo>
                      <a:pt x="6" y="10"/>
                      <a:pt x="8" y="11"/>
                      <a:pt x="8" y="11"/>
                    </a:cubicBezTo>
                    <a:cubicBezTo>
                      <a:pt x="8" y="11"/>
                      <a:pt x="9" y="13"/>
                      <a:pt x="8" y="14"/>
                    </a:cubicBezTo>
                    <a:cubicBezTo>
                      <a:pt x="8" y="14"/>
                      <a:pt x="8" y="15"/>
                      <a:pt x="8" y="15"/>
                    </a:cubicBezTo>
                    <a:cubicBezTo>
                      <a:pt x="7" y="15"/>
                      <a:pt x="7" y="16"/>
                      <a:pt x="7" y="16"/>
                    </a:cubicBezTo>
                    <a:cubicBezTo>
                      <a:pt x="7" y="16"/>
                      <a:pt x="7" y="17"/>
                      <a:pt x="7" y="17"/>
                    </a:cubicBezTo>
                    <a:cubicBezTo>
                      <a:pt x="7" y="17"/>
                      <a:pt x="8" y="17"/>
                      <a:pt x="8" y="17"/>
                    </a:cubicBezTo>
                    <a:cubicBezTo>
                      <a:pt x="7" y="18"/>
                      <a:pt x="7" y="18"/>
                      <a:pt x="7" y="18"/>
                    </a:cubicBezTo>
                    <a:cubicBezTo>
                      <a:pt x="7" y="17"/>
                      <a:pt x="7" y="17"/>
                      <a:pt x="7" y="17"/>
                    </a:cubicBezTo>
                    <a:cubicBezTo>
                      <a:pt x="7" y="17"/>
                      <a:pt x="7" y="17"/>
                      <a:pt x="7" y="17"/>
                    </a:cubicBezTo>
                    <a:cubicBezTo>
                      <a:pt x="7" y="17"/>
                      <a:pt x="6" y="18"/>
                      <a:pt x="6" y="18"/>
                    </a:cubicBezTo>
                    <a:cubicBezTo>
                      <a:pt x="6" y="18"/>
                      <a:pt x="5" y="18"/>
                      <a:pt x="5" y="19"/>
                    </a:cubicBezTo>
                    <a:cubicBezTo>
                      <a:pt x="5" y="19"/>
                      <a:pt x="5" y="19"/>
                      <a:pt x="5" y="19"/>
                    </a:cubicBezTo>
                    <a:cubicBezTo>
                      <a:pt x="5" y="19"/>
                      <a:pt x="5" y="19"/>
                      <a:pt x="5" y="19"/>
                    </a:cubicBezTo>
                    <a:cubicBezTo>
                      <a:pt x="5" y="20"/>
                      <a:pt x="5" y="20"/>
                      <a:pt x="5" y="20"/>
                    </a:cubicBezTo>
                    <a:cubicBezTo>
                      <a:pt x="5" y="20"/>
                      <a:pt x="5" y="21"/>
                      <a:pt x="5" y="21"/>
                    </a:cubicBezTo>
                    <a:cubicBezTo>
                      <a:pt x="5" y="21"/>
                      <a:pt x="5" y="22"/>
                      <a:pt x="5" y="22"/>
                    </a:cubicBezTo>
                    <a:cubicBezTo>
                      <a:pt x="5" y="22"/>
                      <a:pt x="5" y="22"/>
                      <a:pt x="5" y="22"/>
                    </a:cubicBezTo>
                    <a:cubicBezTo>
                      <a:pt x="5" y="22"/>
                      <a:pt x="5" y="22"/>
                      <a:pt x="5" y="22"/>
                    </a:cubicBezTo>
                    <a:cubicBezTo>
                      <a:pt x="5" y="22"/>
                      <a:pt x="5" y="22"/>
                      <a:pt x="5" y="23"/>
                    </a:cubicBezTo>
                    <a:cubicBezTo>
                      <a:pt x="5" y="23"/>
                      <a:pt x="4" y="23"/>
                      <a:pt x="5" y="24"/>
                    </a:cubicBezTo>
                    <a:cubicBezTo>
                      <a:pt x="5" y="24"/>
                      <a:pt x="4" y="24"/>
                      <a:pt x="4" y="24"/>
                    </a:cubicBezTo>
                    <a:cubicBezTo>
                      <a:pt x="4" y="25"/>
                      <a:pt x="3" y="26"/>
                      <a:pt x="3" y="26"/>
                    </a:cubicBezTo>
                    <a:cubicBezTo>
                      <a:pt x="3" y="26"/>
                      <a:pt x="2" y="27"/>
                      <a:pt x="2" y="27"/>
                    </a:cubicBezTo>
                    <a:cubicBezTo>
                      <a:pt x="2" y="28"/>
                      <a:pt x="1" y="28"/>
                      <a:pt x="1" y="28"/>
                    </a:cubicBezTo>
                    <a:cubicBezTo>
                      <a:pt x="0" y="29"/>
                      <a:pt x="0" y="29"/>
                      <a:pt x="0" y="29"/>
                    </a:cubicBezTo>
                    <a:cubicBezTo>
                      <a:pt x="0" y="29"/>
                      <a:pt x="0" y="29"/>
                      <a:pt x="0" y="29"/>
                    </a:cubicBezTo>
                    <a:close/>
                    <a:moveTo>
                      <a:pt x="2" y="39"/>
                    </a:moveTo>
                    <a:cubicBezTo>
                      <a:pt x="2" y="39"/>
                      <a:pt x="2" y="39"/>
                      <a:pt x="2" y="39"/>
                    </a:cubicBezTo>
                    <a:cubicBezTo>
                      <a:pt x="2" y="39"/>
                      <a:pt x="2" y="39"/>
                      <a:pt x="2" y="39"/>
                    </a:cubicBezTo>
                    <a:cubicBezTo>
                      <a:pt x="2" y="39"/>
                      <a:pt x="2" y="39"/>
                      <a:pt x="2" y="39"/>
                    </a:cubicBezTo>
                    <a:close/>
                    <a:moveTo>
                      <a:pt x="2" y="39"/>
                    </a:moveTo>
                    <a:cubicBezTo>
                      <a:pt x="2" y="39"/>
                      <a:pt x="2" y="39"/>
                      <a:pt x="2" y="39"/>
                    </a:cubicBezTo>
                    <a:cubicBezTo>
                      <a:pt x="2" y="39"/>
                      <a:pt x="2" y="39"/>
                      <a:pt x="2" y="39"/>
                    </a:cubicBezTo>
                    <a:cubicBezTo>
                      <a:pt x="2" y="39"/>
                      <a:pt x="2" y="39"/>
                      <a:pt x="2" y="39"/>
                    </a:cubicBezTo>
                    <a:close/>
                    <a:moveTo>
                      <a:pt x="3" y="39"/>
                    </a:moveTo>
                    <a:cubicBezTo>
                      <a:pt x="3" y="38"/>
                      <a:pt x="3" y="38"/>
                      <a:pt x="3" y="38"/>
                    </a:cubicBezTo>
                    <a:cubicBezTo>
                      <a:pt x="3" y="38"/>
                      <a:pt x="3" y="38"/>
                      <a:pt x="3" y="38"/>
                    </a:cubicBezTo>
                    <a:cubicBezTo>
                      <a:pt x="3" y="39"/>
                      <a:pt x="3" y="39"/>
                      <a:pt x="3" y="39"/>
                    </a:cubicBezTo>
                    <a:cubicBezTo>
                      <a:pt x="3" y="39"/>
                      <a:pt x="3" y="39"/>
                      <a:pt x="3" y="39"/>
                    </a:cubicBezTo>
                    <a:cubicBezTo>
                      <a:pt x="3" y="39"/>
                      <a:pt x="3" y="39"/>
                      <a:pt x="3" y="39"/>
                    </a:cubicBezTo>
                    <a:cubicBezTo>
                      <a:pt x="3" y="39"/>
                      <a:pt x="3" y="39"/>
                      <a:pt x="3" y="39"/>
                    </a:cubicBezTo>
                    <a:cubicBezTo>
                      <a:pt x="3" y="39"/>
                      <a:pt x="3" y="39"/>
                      <a:pt x="3" y="39"/>
                    </a:cubicBezTo>
                    <a:cubicBezTo>
                      <a:pt x="3" y="39"/>
                      <a:pt x="3" y="39"/>
                      <a:pt x="3" y="39"/>
                    </a:cubicBezTo>
                    <a:cubicBezTo>
                      <a:pt x="3" y="39"/>
                      <a:pt x="3" y="39"/>
                      <a:pt x="3" y="39"/>
                    </a:cubicBezTo>
                    <a:cubicBezTo>
                      <a:pt x="3" y="39"/>
                      <a:pt x="3" y="39"/>
                      <a:pt x="3" y="39"/>
                    </a:cubicBezTo>
                    <a:cubicBezTo>
                      <a:pt x="3" y="39"/>
                      <a:pt x="3" y="39"/>
                      <a:pt x="3" y="39"/>
                    </a:cubicBezTo>
                    <a:cubicBezTo>
                      <a:pt x="3" y="39"/>
                      <a:pt x="3" y="39"/>
                      <a:pt x="3" y="39"/>
                    </a:cubicBezTo>
                    <a:cubicBezTo>
                      <a:pt x="2" y="39"/>
                      <a:pt x="2" y="39"/>
                      <a:pt x="2" y="39"/>
                    </a:cubicBezTo>
                    <a:cubicBezTo>
                      <a:pt x="3" y="38"/>
                      <a:pt x="3" y="38"/>
                      <a:pt x="3" y="38"/>
                    </a:cubicBezTo>
                    <a:cubicBezTo>
                      <a:pt x="3" y="38"/>
                      <a:pt x="3" y="38"/>
                      <a:pt x="3" y="38"/>
                    </a:cubicBezTo>
                    <a:cubicBezTo>
                      <a:pt x="3" y="39"/>
                      <a:pt x="3" y="39"/>
                      <a:pt x="3" y="39"/>
                    </a:cubicBezTo>
                    <a:close/>
                    <a:moveTo>
                      <a:pt x="2" y="39"/>
                    </a:moveTo>
                    <a:cubicBezTo>
                      <a:pt x="2" y="39"/>
                      <a:pt x="2" y="39"/>
                      <a:pt x="2" y="39"/>
                    </a:cubicBezTo>
                    <a:cubicBezTo>
                      <a:pt x="3" y="39"/>
                      <a:pt x="3" y="39"/>
                      <a:pt x="3" y="39"/>
                    </a:cubicBezTo>
                    <a:lnTo>
                      <a:pt x="2" y="39"/>
                    </a:lnTo>
                    <a:close/>
                    <a:moveTo>
                      <a:pt x="3" y="39"/>
                    </a:moveTo>
                    <a:cubicBezTo>
                      <a:pt x="3" y="39"/>
                      <a:pt x="3" y="39"/>
                      <a:pt x="3" y="39"/>
                    </a:cubicBezTo>
                    <a:cubicBezTo>
                      <a:pt x="3" y="39"/>
                      <a:pt x="3" y="39"/>
                      <a:pt x="3" y="39"/>
                    </a:cubicBezTo>
                    <a:cubicBezTo>
                      <a:pt x="3" y="39"/>
                      <a:pt x="3" y="39"/>
                      <a:pt x="3" y="39"/>
                    </a:cubicBezTo>
                    <a:close/>
                    <a:moveTo>
                      <a:pt x="3" y="39"/>
                    </a:moveTo>
                    <a:cubicBezTo>
                      <a:pt x="3" y="39"/>
                      <a:pt x="3" y="39"/>
                      <a:pt x="3" y="39"/>
                    </a:cubicBezTo>
                    <a:cubicBezTo>
                      <a:pt x="3" y="39"/>
                      <a:pt x="3" y="39"/>
                      <a:pt x="3" y="39"/>
                    </a:cubicBezTo>
                    <a:cubicBezTo>
                      <a:pt x="3" y="39"/>
                      <a:pt x="3" y="39"/>
                      <a:pt x="3" y="39"/>
                    </a:cubicBezTo>
                    <a:cubicBezTo>
                      <a:pt x="3" y="39"/>
                      <a:pt x="3" y="39"/>
                      <a:pt x="3" y="39"/>
                    </a:cubicBezTo>
                    <a:cubicBezTo>
                      <a:pt x="3" y="39"/>
                      <a:pt x="3" y="39"/>
                      <a:pt x="3" y="39"/>
                    </a:cubicBezTo>
                    <a:cubicBezTo>
                      <a:pt x="3" y="39"/>
                      <a:pt x="3" y="39"/>
                      <a:pt x="3" y="39"/>
                    </a:cubicBezTo>
                    <a:cubicBezTo>
                      <a:pt x="3" y="39"/>
                      <a:pt x="3" y="39"/>
                      <a:pt x="3" y="39"/>
                    </a:cubicBezTo>
                    <a:cubicBezTo>
                      <a:pt x="3" y="39"/>
                      <a:pt x="3" y="39"/>
                      <a:pt x="3" y="39"/>
                    </a:cubicBezTo>
                    <a:cubicBezTo>
                      <a:pt x="3" y="39"/>
                      <a:pt x="3" y="39"/>
                      <a:pt x="3" y="39"/>
                    </a:cubicBezTo>
                    <a:cubicBezTo>
                      <a:pt x="3" y="39"/>
                      <a:pt x="3" y="39"/>
                      <a:pt x="3" y="39"/>
                    </a:cubicBezTo>
                    <a:cubicBezTo>
                      <a:pt x="3" y="39"/>
                      <a:pt x="3" y="39"/>
                      <a:pt x="3" y="39"/>
                    </a:cubicBezTo>
                    <a:cubicBezTo>
                      <a:pt x="3" y="39"/>
                      <a:pt x="3" y="39"/>
                      <a:pt x="3" y="39"/>
                    </a:cubicBezTo>
                    <a:cubicBezTo>
                      <a:pt x="3" y="39"/>
                      <a:pt x="3" y="39"/>
                      <a:pt x="3" y="39"/>
                    </a:cubicBezTo>
                    <a:cubicBezTo>
                      <a:pt x="3" y="39"/>
                      <a:pt x="3" y="39"/>
                      <a:pt x="3" y="39"/>
                    </a:cubicBezTo>
                    <a:cubicBezTo>
                      <a:pt x="3" y="39"/>
                      <a:pt x="3" y="39"/>
                      <a:pt x="3" y="40"/>
                    </a:cubicBezTo>
                    <a:lnTo>
                      <a:pt x="3" y="39"/>
                    </a:lnTo>
                    <a:close/>
                    <a:moveTo>
                      <a:pt x="8" y="7"/>
                    </a:move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ubicBezTo>
                      <a:pt x="8" y="7"/>
                      <a:pt x="8" y="7"/>
                      <a:pt x="8" y="7"/>
                    </a:cubicBezTo>
                    <a:close/>
                    <a:moveTo>
                      <a:pt x="7" y="31"/>
                    </a:moveTo>
                    <a:cubicBezTo>
                      <a:pt x="7" y="31"/>
                      <a:pt x="7" y="31"/>
                      <a:pt x="7" y="31"/>
                    </a:cubicBezTo>
                    <a:cubicBezTo>
                      <a:pt x="7" y="31"/>
                      <a:pt x="7" y="31"/>
                      <a:pt x="7" y="31"/>
                    </a:cubicBezTo>
                    <a:cubicBezTo>
                      <a:pt x="7" y="31"/>
                      <a:pt x="7" y="31"/>
                      <a:pt x="7" y="31"/>
                    </a:cubicBezTo>
                    <a:cubicBezTo>
                      <a:pt x="7" y="31"/>
                      <a:pt x="7" y="31"/>
                      <a:pt x="7" y="31"/>
                    </a:cubicBezTo>
                    <a:cubicBezTo>
                      <a:pt x="7" y="31"/>
                      <a:pt x="7" y="31"/>
                      <a:pt x="7" y="31"/>
                    </a:cubicBezTo>
                    <a:cubicBezTo>
                      <a:pt x="7" y="31"/>
                      <a:pt x="7" y="31"/>
                      <a:pt x="7" y="31"/>
                    </a:cubicBezTo>
                    <a:cubicBezTo>
                      <a:pt x="7" y="31"/>
                      <a:pt x="7" y="31"/>
                      <a:pt x="7" y="31"/>
                    </a:cubicBezTo>
                    <a:cubicBezTo>
                      <a:pt x="7" y="31"/>
                      <a:pt x="7" y="31"/>
                      <a:pt x="7" y="31"/>
                    </a:cubicBezTo>
                    <a:cubicBezTo>
                      <a:pt x="7" y="31"/>
                      <a:pt x="7" y="31"/>
                      <a:pt x="7" y="31"/>
                    </a:cubicBezTo>
                    <a:cubicBezTo>
                      <a:pt x="7" y="31"/>
                      <a:pt x="7" y="31"/>
                      <a:pt x="7" y="32"/>
                    </a:cubicBezTo>
                    <a:cubicBezTo>
                      <a:pt x="7" y="32"/>
                      <a:pt x="6" y="31"/>
                      <a:pt x="7" y="31"/>
                    </a:cubicBezTo>
                    <a:close/>
                    <a:moveTo>
                      <a:pt x="8" y="37"/>
                    </a:moveTo>
                    <a:cubicBezTo>
                      <a:pt x="8" y="37"/>
                      <a:pt x="8" y="37"/>
                      <a:pt x="8" y="37"/>
                    </a:cubicBezTo>
                    <a:cubicBezTo>
                      <a:pt x="8" y="37"/>
                      <a:pt x="8" y="37"/>
                      <a:pt x="8" y="37"/>
                    </a:cubicBezTo>
                    <a:cubicBezTo>
                      <a:pt x="8" y="37"/>
                      <a:pt x="8" y="37"/>
                      <a:pt x="8" y="37"/>
                    </a:cubicBezTo>
                    <a:cubicBezTo>
                      <a:pt x="8" y="37"/>
                      <a:pt x="8" y="37"/>
                      <a:pt x="8" y="37"/>
                    </a:cubicBezTo>
                    <a:cubicBezTo>
                      <a:pt x="8" y="37"/>
                      <a:pt x="8" y="37"/>
                      <a:pt x="8" y="37"/>
                    </a:cubicBezTo>
                    <a:cubicBezTo>
                      <a:pt x="7" y="37"/>
                      <a:pt x="7" y="37"/>
                      <a:pt x="7" y="37"/>
                    </a:cubicBezTo>
                    <a:cubicBezTo>
                      <a:pt x="7" y="37"/>
                      <a:pt x="7" y="37"/>
                      <a:pt x="7" y="37"/>
                    </a:cubicBezTo>
                    <a:cubicBezTo>
                      <a:pt x="7" y="37"/>
                      <a:pt x="7" y="37"/>
                      <a:pt x="7" y="37"/>
                    </a:cubicBezTo>
                    <a:cubicBezTo>
                      <a:pt x="7" y="37"/>
                      <a:pt x="7" y="37"/>
                      <a:pt x="7" y="37"/>
                    </a:cubicBezTo>
                    <a:cubicBezTo>
                      <a:pt x="7" y="37"/>
                      <a:pt x="7" y="37"/>
                      <a:pt x="7" y="37"/>
                    </a:cubicBezTo>
                    <a:cubicBezTo>
                      <a:pt x="7" y="37"/>
                      <a:pt x="7" y="37"/>
                      <a:pt x="7" y="37"/>
                    </a:cubicBezTo>
                    <a:cubicBezTo>
                      <a:pt x="7" y="37"/>
                      <a:pt x="7" y="37"/>
                      <a:pt x="7" y="37"/>
                    </a:cubicBezTo>
                    <a:cubicBezTo>
                      <a:pt x="7" y="37"/>
                      <a:pt x="7" y="37"/>
                      <a:pt x="7" y="37"/>
                    </a:cubicBezTo>
                    <a:cubicBezTo>
                      <a:pt x="7" y="37"/>
                      <a:pt x="7" y="37"/>
                      <a:pt x="7" y="37"/>
                    </a:cubicBezTo>
                    <a:cubicBezTo>
                      <a:pt x="7" y="37"/>
                      <a:pt x="7" y="36"/>
                      <a:pt x="7" y="37"/>
                    </a:cubicBezTo>
                    <a:cubicBezTo>
                      <a:pt x="7" y="37"/>
                      <a:pt x="7" y="37"/>
                      <a:pt x="7" y="37"/>
                    </a:cubicBezTo>
                    <a:cubicBezTo>
                      <a:pt x="7" y="37"/>
                      <a:pt x="7" y="37"/>
                      <a:pt x="7" y="37"/>
                    </a:cubicBezTo>
                    <a:cubicBezTo>
                      <a:pt x="7" y="37"/>
                      <a:pt x="8" y="37"/>
                      <a:pt x="8" y="37"/>
                    </a:cubicBezTo>
                    <a:cubicBezTo>
                      <a:pt x="8" y="37"/>
                      <a:pt x="8" y="37"/>
                      <a:pt x="8" y="37"/>
                    </a:cubicBezTo>
                    <a:cubicBezTo>
                      <a:pt x="8" y="37"/>
                      <a:pt x="8" y="37"/>
                      <a:pt x="8" y="37"/>
                    </a:cubicBezTo>
                    <a:cubicBezTo>
                      <a:pt x="8" y="37"/>
                      <a:pt x="8" y="37"/>
                      <a:pt x="8" y="37"/>
                    </a:cubicBezTo>
                    <a:cubicBezTo>
                      <a:pt x="8" y="37"/>
                      <a:pt x="8" y="37"/>
                      <a:pt x="8" y="37"/>
                    </a:cubicBezTo>
                    <a:cubicBezTo>
                      <a:pt x="8" y="37"/>
                      <a:pt x="8" y="37"/>
                      <a:pt x="8" y="37"/>
                    </a:cubicBezTo>
                    <a:cubicBezTo>
                      <a:pt x="8" y="37"/>
                      <a:pt x="8" y="37"/>
                      <a:pt x="8" y="37"/>
                    </a:cubicBezTo>
                    <a:close/>
                    <a:moveTo>
                      <a:pt x="8" y="32"/>
                    </a:moveTo>
                    <a:cubicBezTo>
                      <a:pt x="8" y="32"/>
                      <a:pt x="8" y="32"/>
                      <a:pt x="8" y="32"/>
                    </a:cubicBezTo>
                    <a:cubicBezTo>
                      <a:pt x="8" y="32"/>
                      <a:pt x="8" y="32"/>
                      <a:pt x="8" y="32"/>
                    </a:cubicBezTo>
                    <a:cubicBezTo>
                      <a:pt x="8" y="32"/>
                      <a:pt x="7" y="32"/>
                      <a:pt x="7" y="32"/>
                    </a:cubicBezTo>
                    <a:cubicBezTo>
                      <a:pt x="8" y="32"/>
                      <a:pt x="8" y="32"/>
                      <a:pt x="8" y="32"/>
                    </a:cubicBezTo>
                    <a:close/>
                    <a:moveTo>
                      <a:pt x="8" y="32"/>
                    </a:moveTo>
                    <a:cubicBezTo>
                      <a:pt x="8" y="32"/>
                      <a:pt x="8" y="32"/>
                      <a:pt x="8" y="31"/>
                    </a:cubicBezTo>
                    <a:cubicBezTo>
                      <a:pt x="8" y="31"/>
                      <a:pt x="8" y="31"/>
                      <a:pt x="8" y="31"/>
                    </a:cubicBezTo>
                    <a:cubicBezTo>
                      <a:pt x="8" y="31"/>
                      <a:pt x="8" y="31"/>
                      <a:pt x="8" y="31"/>
                    </a:cubicBezTo>
                    <a:cubicBezTo>
                      <a:pt x="8" y="31"/>
                      <a:pt x="8" y="31"/>
                      <a:pt x="8" y="31"/>
                    </a:cubicBezTo>
                    <a:cubicBezTo>
                      <a:pt x="8" y="31"/>
                      <a:pt x="8" y="31"/>
                      <a:pt x="8" y="31"/>
                    </a:cubicBezTo>
                    <a:cubicBezTo>
                      <a:pt x="8" y="31"/>
                      <a:pt x="8" y="31"/>
                      <a:pt x="8" y="32"/>
                    </a:cubicBezTo>
                    <a:cubicBezTo>
                      <a:pt x="8" y="32"/>
                      <a:pt x="8" y="32"/>
                      <a:pt x="8" y="32"/>
                    </a:cubicBezTo>
                    <a:cubicBezTo>
                      <a:pt x="8" y="32"/>
                      <a:pt x="8" y="32"/>
                      <a:pt x="8" y="32"/>
                    </a:cubicBezTo>
                    <a:close/>
                    <a:moveTo>
                      <a:pt x="8" y="37"/>
                    </a:moveTo>
                    <a:cubicBezTo>
                      <a:pt x="8" y="37"/>
                      <a:pt x="8" y="37"/>
                      <a:pt x="8" y="37"/>
                    </a:cubicBezTo>
                    <a:cubicBezTo>
                      <a:pt x="8" y="37"/>
                      <a:pt x="8" y="37"/>
                      <a:pt x="8" y="37"/>
                    </a:cubicBezTo>
                    <a:cubicBezTo>
                      <a:pt x="8" y="37"/>
                      <a:pt x="8" y="37"/>
                      <a:pt x="8" y="37"/>
                    </a:cubicBezTo>
                    <a:cubicBezTo>
                      <a:pt x="8" y="37"/>
                      <a:pt x="8" y="37"/>
                      <a:pt x="8" y="37"/>
                    </a:cubicBezTo>
                    <a:cubicBezTo>
                      <a:pt x="8" y="37"/>
                      <a:pt x="8" y="37"/>
                      <a:pt x="8" y="37"/>
                    </a:cubicBezTo>
                    <a:cubicBezTo>
                      <a:pt x="8" y="37"/>
                      <a:pt x="8" y="37"/>
                      <a:pt x="8" y="37"/>
                    </a:cubicBezTo>
                    <a:close/>
                    <a:moveTo>
                      <a:pt x="8" y="34"/>
                    </a:moveTo>
                    <a:cubicBezTo>
                      <a:pt x="8" y="34"/>
                      <a:pt x="8" y="33"/>
                      <a:pt x="8" y="33"/>
                    </a:cubicBezTo>
                    <a:cubicBezTo>
                      <a:pt x="8" y="33"/>
                      <a:pt x="8" y="33"/>
                      <a:pt x="8" y="33"/>
                    </a:cubicBezTo>
                    <a:cubicBezTo>
                      <a:pt x="8" y="33"/>
                      <a:pt x="8" y="33"/>
                      <a:pt x="8" y="33"/>
                    </a:cubicBezTo>
                    <a:cubicBezTo>
                      <a:pt x="8" y="33"/>
                      <a:pt x="8" y="33"/>
                      <a:pt x="8" y="33"/>
                    </a:cubicBezTo>
                    <a:cubicBezTo>
                      <a:pt x="8" y="33"/>
                      <a:pt x="8" y="33"/>
                      <a:pt x="8" y="33"/>
                    </a:cubicBezTo>
                    <a:cubicBezTo>
                      <a:pt x="8" y="33"/>
                      <a:pt x="8" y="33"/>
                      <a:pt x="8" y="32"/>
                    </a:cubicBezTo>
                    <a:cubicBezTo>
                      <a:pt x="8" y="32"/>
                      <a:pt x="8" y="32"/>
                      <a:pt x="8" y="32"/>
                    </a:cubicBezTo>
                    <a:cubicBezTo>
                      <a:pt x="8" y="32"/>
                      <a:pt x="8" y="32"/>
                      <a:pt x="8" y="32"/>
                    </a:cubicBezTo>
                    <a:cubicBezTo>
                      <a:pt x="8" y="32"/>
                      <a:pt x="8" y="32"/>
                      <a:pt x="8" y="33"/>
                    </a:cubicBezTo>
                    <a:cubicBezTo>
                      <a:pt x="8" y="33"/>
                      <a:pt x="8" y="33"/>
                      <a:pt x="8" y="33"/>
                    </a:cubicBezTo>
                    <a:cubicBezTo>
                      <a:pt x="8" y="33"/>
                      <a:pt x="8" y="33"/>
                      <a:pt x="8" y="33"/>
                    </a:cubicBezTo>
                    <a:cubicBezTo>
                      <a:pt x="8" y="33"/>
                      <a:pt x="8" y="33"/>
                      <a:pt x="8" y="33"/>
                    </a:cubicBezTo>
                    <a:cubicBezTo>
                      <a:pt x="9" y="33"/>
                      <a:pt x="8" y="33"/>
                      <a:pt x="8" y="33"/>
                    </a:cubicBezTo>
                    <a:cubicBezTo>
                      <a:pt x="8" y="33"/>
                      <a:pt x="8" y="33"/>
                      <a:pt x="8" y="34"/>
                    </a:cubicBezTo>
                    <a:cubicBezTo>
                      <a:pt x="8" y="34"/>
                      <a:pt x="8" y="34"/>
                      <a:pt x="8" y="34"/>
                    </a:cubicBezTo>
                    <a:close/>
                    <a:moveTo>
                      <a:pt x="8" y="35"/>
                    </a:moveTo>
                    <a:cubicBezTo>
                      <a:pt x="8" y="35"/>
                      <a:pt x="8" y="35"/>
                      <a:pt x="8" y="35"/>
                    </a:cubicBezTo>
                    <a:cubicBezTo>
                      <a:pt x="8" y="35"/>
                      <a:pt x="8" y="35"/>
                      <a:pt x="8" y="35"/>
                    </a:cubicBezTo>
                    <a:cubicBezTo>
                      <a:pt x="8" y="35"/>
                      <a:pt x="8" y="35"/>
                      <a:pt x="8" y="35"/>
                    </a:cubicBezTo>
                    <a:cubicBezTo>
                      <a:pt x="8" y="35"/>
                      <a:pt x="8" y="35"/>
                      <a:pt x="8" y="35"/>
                    </a:cubicBezTo>
                    <a:cubicBezTo>
                      <a:pt x="8" y="35"/>
                      <a:pt x="8" y="35"/>
                      <a:pt x="8" y="35"/>
                    </a:cubicBezTo>
                    <a:cubicBezTo>
                      <a:pt x="8" y="35"/>
                      <a:pt x="8" y="35"/>
                      <a:pt x="8" y="35"/>
                    </a:cubicBezTo>
                    <a:cubicBezTo>
                      <a:pt x="8" y="34"/>
                      <a:pt x="8" y="34"/>
                      <a:pt x="8" y="35"/>
                    </a:cubicBezTo>
                    <a:cubicBezTo>
                      <a:pt x="9" y="35"/>
                      <a:pt x="9" y="35"/>
                      <a:pt x="9" y="35"/>
                    </a:cubicBezTo>
                    <a:cubicBezTo>
                      <a:pt x="8" y="35"/>
                      <a:pt x="8" y="35"/>
                      <a:pt x="8" y="35"/>
                    </a:cubicBezTo>
                    <a:cubicBezTo>
                      <a:pt x="8" y="35"/>
                      <a:pt x="8" y="35"/>
                      <a:pt x="8" y="35"/>
                    </a:cubicBezTo>
                    <a:close/>
                    <a:moveTo>
                      <a:pt x="9" y="35"/>
                    </a:moveTo>
                    <a:cubicBezTo>
                      <a:pt x="8" y="35"/>
                      <a:pt x="9" y="35"/>
                      <a:pt x="9" y="35"/>
                    </a:cubicBezTo>
                    <a:cubicBezTo>
                      <a:pt x="9" y="35"/>
                      <a:pt x="9" y="35"/>
                      <a:pt x="9" y="35"/>
                    </a:cubicBezTo>
                    <a:cubicBezTo>
                      <a:pt x="9" y="35"/>
                      <a:pt x="9" y="35"/>
                      <a:pt x="9" y="35"/>
                    </a:cubicBezTo>
                    <a:cubicBezTo>
                      <a:pt x="9" y="35"/>
                      <a:pt x="9" y="35"/>
                      <a:pt x="9" y="35"/>
                    </a:cubicBezTo>
                    <a:cubicBezTo>
                      <a:pt x="9" y="35"/>
                      <a:pt x="9" y="35"/>
                      <a:pt x="9" y="35"/>
                    </a:cubicBezTo>
                    <a:cubicBezTo>
                      <a:pt x="9" y="35"/>
                      <a:pt x="9" y="35"/>
                      <a:pt x="9" y="35"/>
                    </a:cubicBezTo>
                    <a:close/>
                    <a:moveTo>
                      <a:pt x="9" y="34"/>
                    </a:moveTo>
                    <a:cubicBezTo>
                      <a:pt x="9" y="34"/>
                      <a:pt x="9" y="34"/>
                      <a:pt x="9" y="34"/>
                    </a:cubicBezTo>
                    <a:cubicBezTo>
                      <a:pt x="9" y="34"/>
                      <a:pt x="9" y="34"/>
                      <a:pt x="9" y="34"/>
                    </a:cubicBezTo>
                    <a:cubicBezTo>
                      <a:pt x="9" y="34"/>
                      <a:pt x="9" y="34"/>
                      <a:pt x="9" y="34"/>
                    </a:cubicBezTo>
                    <a:cubicBezTo>
                      <a:pt x="9" y="34"/>
                      <a:pt x="9" y="33"/>
                      <a:pt x="9" y="33"/>
                    </a:cubicBezTo>
                    <a:cubicBezTo>
                      <a:pt x="9" y="33"/>
                      <a:pt x="9" y="33"/>
                      <a:pt x="9" y="33"/>
                    </a:cubicBezTo>
                    <a:cubicBezTo>
                      <a:pt x="9" y="33"/>
                      <a:pt x="9" y="33"/>
                      <a:pt x="9" y="34"/>
                    </a:cubicBezTo>
                    <a:cubicBezTo>
                      <a:pt x="9" y="34"/>
                      <a:pt x="9" y="34"/>
                      <a:pt x="9" y="34"/>
                    </a:cubicBezTo>
                    <a:cubicBezTo>
                      <a:pt x="9" y="34"/>
                      <a:pt x="9" y="34"/>
                      <a:pt x="9" y="34"/>
                    </a:cubicBezTo>
                    <a:close/>
                    <a:moveTo>
                      <a:pt x="9" y="33"/>
                    </a:moveTo>
                    <a:cubicBezTo>
                      <a:pt x="9" y="33"/>
                      <a:pt x="9" y="33"/>
                      <a:pt x="9" y="33"/>
                    </a:cubicBezTo>
                    <a:close/>
                    <a:moveTo>
                      <a:pt x="9" y="30"/>
                    </a:moveTo>
                    <a:cubicBezTo>
                      <a:pt x="9" y="30"/>
                      <a:pt x="9" y="30"/>
                      <a:pt x="9" y="30"/>
                    </a:cubicBezTo>
                    <a:cubicBezTo>
                      <a:pt x="9" y="30"/>
                      <a:pt x="9" y="30"/>
                      <a:pt x="9" y="30"/>
                    </a:cubicBezTo>
                    <a:cubicBezTo>
                      <a:pt x="9" y="30"/>
                      <a:pt x="9" y="30"/>
                      <a:pt x="9" y="30"/>
                    </a:cubicBezTo>
                    <a:cubicBezTo>
                      <a:pt x="9" y="30"/>
                      <a:pt x="9" y="30"/>
                      <a:pt x="9" y="29"/>
                    </a:cubicBezTo>
                    <a:cubicBezTo>
                      <a:pt x="8" y="29"/>
                      <a:pt x="8" y="29"/>
                      <a:pt x="8" y="29"/>
                    </a:cubicBezTo>
                    <a:cubicBezTo>
                      <a:pt x="8" y="30"/>
                      <a:pt x="8" y="30"/>
                      <a:pt x="8" y="30"/>
                    </a:cubicBezTo>
                    <a:cubicBezTo>
                      <a:pt x="8" y="30"/>
                      <a:pt x="8" y="30"/>
                      <a:pt x="9" y="30"/>
                    </a:cubicBezTo>
                    <a:cubicBezTo>
                      <a:pt x="9" y="30"/>
                      <a:pt x="9" y="30"/>
                      <a:pt x="9" y="30"/>
                    </a:cubicBezTo>
                    <a:cubicBezTo>
                      <a:pt x="9" y="30"/>
                      <a:pt x="9" y="30"/>
                      <a:pt x="9" y="30"/>
                    </a:cubicBezTo>
                    <a:cubicBezTo>
                      <a:pt x="9" y="30"/>
                      <a:pt x="9" y="30"/>
                      <a:pt x="9" y="30"/>
                    </a:cubicBezTo>
                    <a:cubicBezTo>
                      <a:pt x="9" y="30"/>
                      <a:pt x="9" y="30"/>
                      <a:pt x="9" y="30"/>
                    </a:cubicBezTo>
                    <a:cubicBezTo>
                      <a:pt x="9" y="30"/>
                      <a:pt x="9" y="30"/>
                      <a:pt x="9" y="30"/>
                    </a:cubicBezTo>
                    <a:cubicBezTo>
                      <a:pt x="9" y="30"/>
                      <a:pt x="9" y="30"/>
                      <a:pt x="8" y="30"/>
                    </a:cubicBezTo>
                    <a:cubicBezTo>
                      <a:pt x="8" y="30"/>
                      <a:pt x="8" y="30"/>
                      <a:pt x="8" y="30"/>
                    </a:cubicBezTo>
                    <a:cubicBezTo>
                      <a:pt x="8" y="30"/>
                      <a:pt x="8" y="30"/>
                      <a:pt x="8" y="30"/>
                    </a:cubicBezTo>
                    <a:cubicBezTo>
                      <a:pt x="8" y="30"/>
                      <a:pt x="8" y="30"/>
                      <a:pt x="8" y="30"/>
                    </a:cubicBezTo>
                    <a:cubicBezTo>
                      <a:pt x="8" y="30"/>
                      <a:pt x="8" y="30"/>
                      <a:pt x="8" y="30"/>
                    </a:cubicBezTo>
                    <a:cubicBezTo>
                      <a:pt x="8" y="29"/>
                      <a:pt x="8" y="29"/>
                      <a:pt x="8" y="29"/>
                    </a:cubicBezTo>
                    <a:cubicBezTo>
                      <a:pt x="8" y="29"/>
                      <a:pt x="8" y="29"/>
                      <a:pt x="8" y="29"/>
                    </a:cubicBezTo>
                    <a:cubicBezTo>
                      <a:pt x="8" y="29"/>
                      <a:pt x="8" y="29"/>
                      <a:pt x="8" y="29"/>
                    </a:cubicBezTo>
                    <a:cubicBezTo>
                      <a:pt x="8" y="29"/>
                      <a:pt x="8" y="29"/>
                      <a:pt x="8" y="29"/>
                    </a:cubicBezTo>
                    <a:cubicBezTo>
                      <a:pt x="9" y="29"/>
                      <a:pt x="9" y="29"/>
                      <a:pt x="9" y="29"/>
                    </a:cubicBezTo>
                    <a:cubicBezTo>
                      <a:pt x="9" y="29"/>
                      <a:pt x="9" y="29"/>
                      <a:pt x="9" y="30"/>
                    </a:cubicBezTo>
                    <a:cubicBezTo>
                      <a:pt x="9" y="30"/>
                      <a:pt x="9" y="30"/>
                      <a:pt x="9" y="30"/>
                    </a:cubicBezTo>
                    <a:cubicBezTo>
                      <a:pt x="9" y="30"/>
                      <a:pt x="9" y="30"/>
                      <a:pt x="9" y="30"/>
                    </a:cubicBezTo>
                    <a:close/>
                    <a:moveTo>
                      <a:pt x="8" y="29"/>
                    </a:moveTo>
                    <a:cubicBezTo>
                      <a:pt x="8" y="29"/>
                      <a:pt x="8" y="29"/>
                      <a:pt x="8" y="29"/>
                    </a:cubicBezTo>
                    <a:cubicBezTo>
                      <a:pt x="8" y="30"/>
                      <a:pt x="8" y="30"/>
                      <a:pt x="7" y="30"/>
                    </a:cubicBezTo>
                    <a:cubicBezTo>
                      <a:pt x="7" y="30"/>
                      <a:pt x="7" y="30"/>
                      <a:pt x="7" y="30"/>
                    </a:cubicBezTo>
                    <a:cubicBezTo>
                      <a:pt x="7" y="30"/>
                      <a:pt x="7" y="30"/>
                      <a:pt x="7" y="30"/>
                    </a:cubicBezTo>
                    <a:cubicBezTo>
                      <a:pt x="7" y="30"/>
                      <a:pt x="7" y="30"/>
                      <a:pt x="7" y="29"/>
                    </a:cubicBezTo>
                    <a:cubicBezTo>
                      <a:pt x="7" y="29"/>
                      <a:pt x="8" y="29"/>
                      <a:pt x="8" y="29"/>
                    </a:cubicBezTo>
                    <a:cubicBezTo>
                      <a:pt x="8" y="29"/>
                      <a:pt x="8" y="29"/>
                      <a:pt x="8" y="29"/>
                    </a:cubicBezTo>
                    <a:cubicBezTo>
                      <a:pt x="8" y="29"/>
                      <a:pt x="8" y="29"/>
                      <a:pt x="8" y="29"/>
                    </a:cubicBezTo>
                    <a:cubicBezTo>
                      <a:pt x="8" y="29"/>
                      <a:pt x="8" y="29"/>
                      <a:pt x="8" y="29"/>
                    </a:cubicBezTo>
                    <a:close/>
                    <a:moveTo>
                      <a:pt x="10" y="30"/>
                    </a:moveTo>
                    <a:cubicBezTo>
                      <a:pt x="10" y="30"/>
                      <a:pt x="10" y="30"/>
                      <a:pt x="10" y="30"/>
                    </a:cubicBezTo>
                    <a:cubicBezTo>
                      <a:pt x="10" y="30"/>
                      <a:pt x="10" y="30"/>
                      <a:pt x="10" y="30"/>
                    </a:cubicBezTo>
                    <a:cubicBezTo>
                      <a:pt x="10" y="30"/>
                      <a:pt x="9" y="30"/>
                      <a:pt x="9" y="30"/>
                    </a:cubicBezTo>
                    <a:cubicBezTo>
                      <a:pt x="9" y="30"/>
                      <a:pt x="9" y="30"/>
                      <a:pt x="9" y="30"/>
                    </a:cubicBezTo>
                    <a:cubicBezTo>
                      <a:pt x="9" y="30"/>
                      <a:pt x="9" y="30"/>
                      <a:pt x="9" y="30"/>
                    </a:cubicBezTo>
                    <a:cubicBezTo>
                      <a:pt x="9" y="30"/>
                      <a:pt x="9" y="30"/>
                      <a:pt x="9" y="30"/>
                    </a:cubicBezTo>
                    <a:cubicBezTo>
                      <a:pt x="9" y="30"/>
                      <a:pt x="10" y="30"/>
                      <a:pt x="10" y="30"/>
                    </a:cubicBezTo>
                    <a:cubicBezTo>
                      <a:pt x="9" y="30"/>
                      <a:pt x="10" y="29"/>
                      <a:pt x="10" y="29"/>
                    </a:cubicBezTo>
                    <a:cubicBezTo>
                      <a:pt x="10" y="29"/>
                      <a:pt x="10" y="29"/>
                      <a:pt x="10" y="29"/>
                    </a:cubicBezTo>
                    <a:cubicBezTo>
                      <a:pt x="10" y="29"/>
                      <a:pt x="10" y="29"/>
                      <a:pt x="10" y="29"/>
                    </a:cubicBezTo>
                    <a:cubicBezTo>
                      <a:pt x="10" y="29"/>
                      <a:pt x="10" y="29"/>
                      <a:pt x="10" y="29"/>
                    </a:cubicBezTo>
                    <a:cubicBezTo>
                      <a:pt x="10" y="29"/>
                      <a:pt x="10" y="29"/>
                      <a:pt x="10" y="30"/>
                    </a:cubicBezTo>
                    <a:cubicBezTo>
                      <a:pt x="10" y="30"/>
                      <a:pt x="10" y="30"/>
                      <a:pt x="10" y="30"/>
                    </a:cubicBezTo>
                    <a:close/>
                    <a:moveTo>
                      <a:pt x="10" y="23"/>
                    </a:moveTo>
                    <a:cubicBezTo>
                      <a:pt x="9" y="24"/>
                      <a:pt x="9" y="25"/>
                      <a:pt x="9" y="25"/>
                    </a:cubicBezTo>
                    <a:cubicBezTo>
                      <a:pt x="9" y="25"/>
                      <a:pt x="9" y="25"/>
                      <a:pt x="9" y="25"/>
                    </a:cubicBezTo>
                    <a:cubicBezTo>
                      <a:pt x="9" y="25"/>
                      <a:pt x="9" y="24"/>
                      <a:pt x="9" y="23"/>
                    </a:cubicBezTo>
                    <a:cubicBezTo>
                      <a:pt x="10" y="22"/>
                      <a:pt x="10" y="19"/>
                      <a:pt x="10" y="19"/>
                    </a:cubicBezTo>
                    <a:cubicBezTo>
                      <a:pt x="10" y="19"/>
                      <a:pt x="10" y="19"/>
                      <a:pt x="10" y="19"/>
                    </a:cubicBezTo>
                    <a:cubicBezTo>
                      <a:pt x="10" y="20"/>
                      <a:pt x="10" y="22"/>
                      <a:pt x="10" y="23"/>
                    </a:cubicBezTo>
                    <a:close/>
                    <a:moveTo>
                      <a:pt x="11" y="8"/>
                    </a:moveTo>
                    <a:cubicBezTo>
                      <a:pt x="11" y="8"/>
                      <a:pt x="11" y="8"/>
                      <a:pt x="11" y="8"/>
                    </a:cubicBezTo>
                    <a:cubicBezTo>
                      <a:pt x="11" y="8"/>
                      <a:pt x="11" y="8"/>
                      <a:pt x="11" y="8"/>
                    </a:cubicBezTo>
                    <a:cubicBezTo>
                      <a:pt x="11" y="8"/>
                      <a:pt x="11" y="9"/>
                      <a:pt x="11" y="9"/>
                    </a:cubicBezTo>
                    <a:cubicBezTo>
                      <a:pt x="11" y="9"/>
                      <a:pt x="11" y="9"/>
                      <a:pt x="11" y="9"/>
                    </a:cubicBezTo>
                    <a:cubicBezTo>
                      <a:pt x="11" y="9"/>
                      <a:pt x="11" y="9"/>
                      <a:pt x="11" y="9"/>
                    </a:cubicBezTo>
                    <a:cubicBezTo>
                      <a:pt x="11" y="9"/>
                      <a:pt x="11" y="9"/>
                      <a:pt x="11" y="9"/>
                    </a:cubicBezTo>
                    <a:cubicBezTo>
                      <a:pt x="11" y="9"/>
                      <a:pt x="11" y="8"/>
                      <a:pt x="11" y="8"/>
                    </a:cubicBezTo>
                    <a:cubicBezTo>
                      <a:pt x="11" y="8"/>
                      <a:pt x="11" y="8"/>
                      <a:pt x="11" y="8"/>
                    </a:cubicBezTo>
                    <a:close/>
                    <a:moveTo>
                      <a:pt x="11" y="14"/>
                    </a:move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ubicBezTo>
                      <a:pt x="11" y="14"/>
                      <a:pt x="11" y="14"/>
                      <a:pt x="11" y="14"/>
                    </a:cubicBezTo>
                    <a:close/>
                    <a:moveTo>
                      <a:pt x="11" y="10"/>
                    </a:moveTo>
                    <a:cubicBezTo>
                      <a:pt x="11" y="10"/>
                      <a:pt x="11" y="10"/>
                      <a:pt x="10" y="10"/>
                    </a:cubicBezTo>
                    <a:cubicBezTo>
                      <a:pt x="10" y="10"/>
                      <a:pt x="10" y="10"/>
                      <a:pt x="10"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1" y="10"/>
                    </a:cubicBezTo>
                    <a:cubicBezTo>
                      <a:pt x="11" y="10"/>
                      <a:pt x="11"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0" y="10"/>
                      <a:pt x="10" y="10"/>
                    </a:cubicBezTo>
                    <a:cubicBezTo>
                      <a:pt x="10" y="10"/>
                      <a:pt x="11" y="10"/>
                      <a:pt x="11" y="10"/>
                    </a:cubicBezTo>
                    <a:cubicBezTo>
                      <a:pt x="11" y="10"/>
                      <a:pt x="11" y="10"/>
                      <a:pt x="11" y="10"/>
                    </a:cubicBezTo>
                    <a:close/>
                    <a:moveTo>
                      <a:pt x="10" y="6"/>
                    </a:moveTo>
                    <a:cubicBezTo>
                      <a:pt x="10" y="6"/>
                      <a:pt x="10" y="6"/>
                      <a:pt x="10" y="6"/>
                    </a:cubicBezTo>
                    <a:cubicBezTo>
                      <a:pt x="10" y="7"/>
                      <a:pt x="10" y="7"/>
                      <a:pt x="10" y="7"/>
                    </a:cubicBezTo>
                    <a:cubicBezTo>
                      <a:pt x="10" y="7"/>
                      <a:pt x="10" y="7"/>
                      <a:pt x="10" y="7"/>
                    </a:cubicBezTo>
                    <a:cubicBezTo>
                      <a:pt x="10" y="7"/>
                      <a:pt x="10" y="7"/>
                      <a:pt x="11"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7"/>
                    </a:cubicBezTo>
                    <a:cubicBezTo>
                      <a:pt x="10" y="7"/>
                      <a:pt x="10" y="7"/>
                      <a:pt x="10" y="6"/>
                    </a:cubicBezTo>
                    <a:cubicBezTo>
                      <a:pt x="10" y="6"/>
                      <a:pt x="10" y="6"/>
                      <a:pt x="10" y="6"/>
                    </a:cubicBezTo>
                    <a:cubicBezTo>
                      <a:pt x="10" y="6"/>
                      <a:pt x="10" y="6"/>
                      <a:pt x="10" y="6"/>
                    </a:cubicBezTo>
                    <a:cubicBezTo>
                      <a:pt x="10" y="6"/>
                      <a:pt x="10" y="6"/>
                      <a:pt x="10" y="6"/>
                    </a:cubicBezTo>
                    <a:close/>
                    <a:moveTo>
                      <a:pt x="10" y="14"/>
                    </a:moveTo>
                    <a:cubicBezTo>
                      <a:pt x="10" y="14"/>
                      <a:pt x="10" y="14"/>
                      <a:pt x="10" y="14"/>
                    </a:cubicBezTo>
                    <a:cubicBezTo>
                      <a:pt x="10" y="14"/>
                      <a:pt x="10" y="14"/>
                      <a:pt x="10" y="14"/>
                    </a:cubicBezTo>
                    <a:cubicBezTo>
                      <a:pt x="10" y="14"/>
                      <a:pt x="10" y="14"/>
                      <a:pt x="10" y="14"/>
                    </a:cubicBezTo>
                    <a:cubicBezTo>
                      <a:pt x="10" y="14"/>
                      <a:pt x="10" y="14"/>
                      <a:pt x="10" y="14"/>
                    </a:cubicBezTo>
                    <a:cubicBezTo>
                      <a:pt x="10" y="14"/>
                      <a:pt x="10" y="13"/>
                      <a:pt x="10" y="13"/>
                    </a:cubicBezTo>
                    <a:cubicBezTo>
                      <a:pt x="10" y="13"/>
                      <a:pt x="10" y="13"/>
                      <a:pt x="10" y="13"/>
                    </a:cubicBezTo>
                    <a:cubicBezTo>
                      <a:pt x="10" y="13"/>
                      <a:pt x="10" y="13"/>
                      <a:pt x="10" y="13"/>
                    </a:cubicBezTo>
                    <a:cubicBezTo>
                      <a:pt x="10" y="13"/>
                      <a:pt x="10" y="13"/>
                      <a:pt x="10" y="13"/>
                    </a:cubicBezTo>
                    <a:cubicBezTo>
                      <a:pt x="10" y="14"/>
                      <a:pt x="10" y="14"/>
                      <a:pt x="10" y="14"/>
                    </a:cubicBezTo>
                    <a:cubicBezTo>
                      <a:pt x="10" y="14"/>
                      <a:pt x="10" y="14"/>
                      <a:pt x="10" y="14"/>
                    </a:cubicBezTo>
                    <a:cubicBezTo>
                      <a:pt x="10" y="14"/>
                      <a:pt x="10" y="14"/>
                      <a:pt x="10" y="14"/>
                    </a:cubicBezTo>
                    <a:cubicBezTo>
                      <a:pt x="10" y="14"/>
                      <a:pt x="10" y="14"/>
                      <a:pt x="10" y="14"/>
                    </a:cubicBezTo>
                    <a:close/>
                    <a:moveTo>
                      <a:pt x="9" y="6"/>
                    </a:moveTo>
                    <a:cubicBezTo>
                      <a:pt x="9" y="6"/>
                      <a:pt x="9" y="6"/>
                      <a:pt x="9" y="7"/>
                    </a:cubicBezTo>
                    <a:cubicBezTo>
                      <a:pt x="9" y="7"/>
                      <a:pt x="9" y="7"/>
                      <a:pt x="9" y="7"/>
                    </a:cubicBezTo>
                    <a:cubicBezTo>
                      <a:pt x="9" y="7"/>
                      <a:pt x="9" y="7"/>
                      <a:pt x="9" y="7"/>
                    </a:cubicBezTo>
                    <a:cubicBezTo>
                      <a:pt x="9" y="7"/>
                      <a:pt x="9" y="7"/>
                      <a:pt x="9" y="7"/>
                    </a:cubicBezTo>
                    <a:cubicBezTo>
                      <a:pt x="9" y="7"/>
                      <a:pt x="9" y="7"/>
                      <a:pt x="9" y="6"/>
                    </a:cubicBezTo>
                    <a:cubicBezTo>
                      <a:pt x="9" y="6"/>
                      <a:pt x="9" y="6"/>
                      <a:pt x="9" y="6"/>
                    </a:cubicBezTo>
                    <a:cubicBezTo>
                      <a:pt x="9" y="6"/>
                      <a:pt x="9" y="6"/>
                      <a:pt x="9" y="6"/>
                    </a:cubicBezTo>
                    <a:cubicBezTo>
                      <a:pt x="9" y="6"/>
                      <a:pt x="9" y="6"/>
                      <a:pt x="9" y="6"/>
                    </a:cubicBezTo>
                    <a:cubicBezTo>
                      <a:pt x="9" y="6"/>
                      <a:pt x="9" y="6"/>
                      <a:pt x="9" y="6"/>
                    </a:cubicBezTo>
                    <a:cubicBezTo>
                      <a:pt x="9" y="6"/>
                      <a:pt x="10" y="6"/>
                      <a:pt x="9" y="6"/>
                    </a:cubicBezTo>
                    <a:cubicBezTo>
                      <a:pt x="9" y="6"/>
                      <a:pt x="9" y="6"/>
                      <a:pt x="9" y="6"/>
                    </a:cubicBezTo>
                    <a:cubicBezTo>
                      <a:pt x="9" y="6"/>
                      <a:pt x="9" y="6"/>
                      <a:pt x="9" y="6"/>
                    </a:cubicBezTo>
                    <a:cubicBezTo>
                      <a:pt x="9" y="6"/>
                      <a:pt x="9" y="6"/>
                      <a:pt x="9" y="6"/>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7"/>
                      <a:pt x="9" y="7"/>
                    </a:cubicBezTo>
                    <a:cubicBezTo>
                      <a:pt x="9" y="7"/>
                      <a:pt x="9" y="6"/>
                      <a:pt x="9" y="6"/>
                    </a:cubicBezTo>
                    <a:close/>
                    <a:moveTo>
                      <a:pt x="9" y="10"/>
                    </a:move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ubicBezTo>
                      <a:pt x="9" y="10"/>
                      <a:pt x="9" y="10"/>
                      <a:pt x="9" y="10"/>
                    </a:cubicBezTo>
                    <a:close/>
                    <a:moveTo>
                      <a:pt x="8" y="18"/>
                    </a:moveTo>
                    <a:cubicBezTo>
                      <a:pt x="8" y="18"/>
                      <a:pt x="9" y="18"/>
                      <a:pt x="9" y="18"/>
                    </a:cubicBezTo>
                    <a:cubicBezTo>
                      <a:pt x="11" y="18"/>
                      <a:pt x="11" y="18"/>
                      <a:pt x="11" y="18"/>
                    </a:cubicBezTo>
                    <a:cubicBezTo>
                      <a:pt x="11" y="18"/>
                      <a:pt x="12" y="18"/>
                      <a:pt x="12" y="18"/>
                    </a:cubicBezTo>
                    <a:cubicBezTo>
                      <a:pt x="12" y="17"/>
                      <a:pt x="12" y="17"/>
                      <a:pt x="12" y="16"/>
                    </a:cubicBezTo>
                    <a:cubicBezTo>
                      <a:pt x="12" y="16"/>
                      <a:pt x="12" y="16"/>
                      <a:pt x="13" y="16"/>
                    </a:cubicBezTo>
                    <a:cubicBezTo>
                      <a:pt x="13" y="16"/>
                      <a:pt x="13" y="16"/>
                      <a:pt x="13" y="16"/>
                    </a:cubicBezTo>
                    <a:cubicBezTo>
                      <a:pt x="13" y="16"/>
                      <a:pt x="12" y="16"/>
                      <a:pt x="12" y="16"/>
                    </a:cubicBezTo>
                    <a:cubicBezTo>
                      <a:pt x="12" y="16"/>
                      <a:pt x="12" y="18"/>
                      <a:pt x="12" y="18"/>
                    </a:cubicBezTo>
                    <a:cubicBezTo>
                      <a:pt x="12" y="19"/>
                      <a:pt x="11" y="19"/>
                      <a:pt x="11" y="19"/>
                    </a:cubicBezTo>
                    <a:cubicBezTo>
                      <a:pt x="10" y="19"/>
                      <a:pt x="10" y="19"/>
                      <a:pt x="10" y="19"/>
                    </a:cubicBezTo>
                    <a:cubicBezTo>
                      <a:pt x="10" y="19"/>
                      <a:pt x="10" y="19"/>
                      <a:pt x="10" y="19"/>
                    </a:cubicBezTo>
                    <a:cubicBezTo>
                      <a:pt x="10" y="19"/>
                      <a:pt x="10" y="19"/>
                      <a:pt x="10" y="19"/>
                    </a:cubicBezTo>
                    <a:cubicBezTo>
                      <a:pt x="9" y="19"/>
                      <a:pt x="9" y="19"/>
                      <a:pt x="9" y="19"/>
                    </a:cubicBezTo>
                    <a:cubicBezTo>
                      <a:pt x="9" y="19"/>
                      <a:pt x="9" y="18"/>
                      <a:pt x="9" y="18"/>
                    </a:cubicBezTo>
                    <a:cubicBezTo>
                      <a:pt x="9" y="18"/>
                      <a:pt x="8" y="18"/>
                      <a:pt x="8" y="18"/>
                    </a:cubicBezTo>
                    <a:close/>
                    <a:moveTo>
                      <a:pt x="9" y="25"/>
                    </a:moveTo>
                    <a:cubicBezTo>
                      <a:pt x="9" y="25"/>
                      <a:pt x="9" y="25"/>
                      <a:pt x="9" y="25"/>
                    </a:cubicBezTo>
                    <a:cubicBezTo>
                      <a:pt x="10" y="28"/>
                      <a:pt x="7" y="29"/>
                      <a:pt x="7" y="29"/>
                    </a:cubicBezTo>
                    <a:cubicBezTo>
                      <a:pt x="7" y="28"/>
                      <a:pt x="7" y="28"/>
                      <a:pt x="7" y="28"/>
                    </a:cubicBezTo>
                    <a:cubicBezTo>
                      <a:pt x="10" y="28"/>
                      <a:pt x="9" y="25"/>
                      <a:pt x="9" y="25"/>
                    </a:cubicBezTo>
                    <a:close/>
                    <a:moveTo>
                      <a:pt x="7" y="31"/>
                    </a:moveTo>
                    <a:cubicBezTo>
                      <a:pt x="8" y="31"/>
                      <a:pt x="8" y="31"/>
                      <a:pt x="8" y="31"/>
                    </a:cubicBezTo>
                    <a:cubicBezTo>
                      <a:pt x="8" y="30"/>
                      <a:pt x="8" y="30"/>
                      <a:pt x="8" y="30"/>
                    </a:cubicBezTo>
                    <a:cubicBezTo>
                      <a:pt x="8" y="30"/>
                      <a:pt x="8" y="30"/>
                      <a:pt x="8" y="30"/>
                    </a:cubicBezTo>
                    <a:cubicBezTo>
                      <a:pt x="8" y="30"/>
                      <a:pt x="8" y="30"/>
                      <a:pt x="8" y="30"/>
                    </a:cubicBezTo>
                    <a:cubicBezTo>
                      <a:pt x="8" y="30"/>
                      <a:pt x="8" y="30"/>
                      <a:pt x="8" y="30"/>
                    </a:cubicBezTo>
                    <a:cubicBezTo>
                      <a:pt x="8" y="30"/>
                      <a:pt x="8" y="30"/>
                      <a:pt x="8" y="30"/>
                    </a:cubicBezTo>
                    <a:cubicBezTo>
                      <a:pt x="8" y="31"/>
                      <a:pt x="8" y="31"/>
                      <a:pt x="8" y="31"/>
                    </a:cubicBezTo>
                    <a:cubicBezTo>
                      <a:pt x="8" y="31"/>
                      <a:pt x="8" y="31"/>
                      <a:pt x="8" y="31"/>
                    </a:cubicBezTo>
                    <a:cubicBezTo>
                      <a:pt x="8" y="31"/>
                      <a:pt x="8" y="31"/>
                      <a:pt x="8" y="31"/>
                    </a:cubicBezTo>
                    <a:cubicBezTo>
                      <a:pt x="7" y="31"/>
                      <a:pt x="8" y="31"/>
                      <a:pt x="7" y="31"/>
                    </a:cubicBezTo>
                    <a:cubicBezTo>
                      <a:pt x="7" y="31"/>
                      <a:pt x="7" y="31"/>
                      <a:pt x="7" y="31"/>
                    </a:cubicBezTo>
                    <a:cubicBezTo>
                      <a:pt x="7" y="31"/>
                      <a:pt x="7" y="31"/>
                      <a:pt x="7" y="31"/>
                    </a:cubicBezTo>
                    <a:cubicBezTo>
                      <a:pt x="7" y="31"/>
                      <a:pt x="7" y="31"/>
                      <a:pt x="7" y="31"/>
                    </a:cubicBezTo>
                    <a:cubicBezTo>
                      <a:pt x="7" y="31"/>
                      <a:pt x="7" y="31"/>
                      <a:pt x="7" y="31"/>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694" name="Freeform 4996"/>
              <p:cNvSpPr>
                <a:spLocks/>
              </p:cNvSpPr>
              <p:nvPr/>
            </p:nvSpPr>
            <p:spPr bwMode="auto">
              <a:xfrm>
                <a:off x="4126" y="3709"/>
                <a:ext cx="0" cy="1"/>
              </a:xfrm>
              <a:custGeom>
                <a:avLst/>
                <a:gdLst>
                  <a:gd name="T0" fmla="*/ 1 w 7"/>
                  <a:gd name="T1" fmla="*/ 1 h 5"/>
                  <a:gd name="T2" fmla="*/ 0 w 7"/>
                  <a:gd name="T3" fmla="*/ 0 h 5"/>
                  <a:gd name="T4" fmla="*/ 0 w 7"/>
                  <a:gd name="T5" fmla="*/ 0 h 5"/>
                  <a:gd name="T6" fmla="*/ 1 w 7"/>
                  <a:gd name="T7" fmla="*/ 4 h 5"/>
                  <a:gd name="T8" fmla="*/ 1 w 7"/>
                  <a:gd name="T9" fmla="*/ 5 h 5"/>
                  <a:gd name="T10" fmla="*/ 7 w 7"/>
                  <a:gd name="T11" fmla="*/ 3 h 5"/>
                  <a:gd name="T12" fmla="*/ 7 w 7"/>
                  <a:gd name="T13" fmla="*/ 3 h 5"/>
                  <a:gd name="T14" fmla="*/ 7 w 7"/>
                  <a:gd name="T15" fmla="*/ 2 h 5"/>
                  <a:gd name="T16" fmla="*/ 7 w 7"/>
                  <a:gd name="T17" fmla="*/ 1 h 5"/>
                  <a:gd name="T18" fmla="*/ 7 w 7"/>
                  <a:gd name="T19" fmla="*/ 1 h 5"/>
                  <a:gd name="T20" fmla="*/ 7 w 7"/>
                  <a:gd name="T21" fmla="*/ 1 h 5"/>
                  <a:gd name="T22" fmla="*/ 6 w 7"/>
                  <a:gd name="T23" fmla="*/ 0 h 5"/>
                  <a:gd name="T24" fmla="*/ 5 w 7"/>
                  <a:gd name="T25" fmla="*/ 0 h 5"/>
                  <a:gd name="T26" fmla="*/ 1 w 7"/>
                  <a:gd name="T27"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 h="5">
                    <a:moveTo>
                      <a:pt x="1" y="1"/>
                    </a:moveTo>
                    <a:cubicBezTo>
                      <a:pt x="0" y="0"/>
                      <a:pt x="0" y="0"/>
                      <a:pt x="0" y="0"/>
                    </a:cubicBezTo>
                    <a:cubicBezTo>
                      <a:pt x="0" y="0"/>
                      <a:pt x="0" y="0"/>
                      <a:pt x="0" y="0"/>
                    </a:cubicBezTo>
                    <a:cubicBezTo>
                      <a:pt x="1" y="4"/>
                      <a:pt x="1" y="4"/>
                      <a:pt x="1" y="4"/>
                    </a:cubicBezTo>
                    <a:cubicBezTo>
                      <a:pt x="1" y="4"/>
                      <a:pt x="0" y="5"/>
                      <a:pt x="1" y="5"/>
                    </a:cubicBezTo>
                    <a:cubicBezTo>
                      <a:pt x="1" y="4"/>
                      <a:pt x="7" y="3"/>
                      <a:pt x="7" y="3"/>
                    </a:cubicBezTo>
                    <a:cubicBezTo>
                      <a:pt x="7" y="3"/>
                      <a:pt x="7" y="3"/>
                      <a:pt x="7" y="3"/>
                    </a:cubicBezTo>
                    <a:cubicBezTo>
                      <a:pt x="7" y="3"/>
                      <a:pt x="7" y="2"/>
                      <a:pt x="7" y="2"/>
                    </a:cubicBezTo>
                    <a:cubicBezTo>
                      <a:pt x="7" y="2"/>
                      <a:pt x="7" y="1"/>
                      <a:pt x="7" y="1"/>
                    </a:cubicBezTo>
                    <a:cubicBezTo>
                      <a:pt x="7" y="1"/>
                      <a:pt x="7" y="1"/>
                      <a:pt x="7" y="1"/>
                    </a:cubicBezTo>
                    <a:cubicBezTo>
                      <a:pt x="7" y="1"/>
                      <a:pt x="7" y="1"/>
                      <a:pt x="7" y="1"/>
                    </a:cubicBezTo>
                    <a:cubicBezTo>
                      <a:pt x="6" y="0"/>
                      <a:pt x="6" y="0"/>
                      <a:pt x="6" y="0"/>
                    </a:cubicBezTo>
                    <a:cubicBezTo>
                      <a:pt x="6" y="0"/>
                      <a:pt x="5" y="0"/>
                      <a:pt x="5" y="0"/>
                    </a:cubicBezTo>
                    <a:cubicBezTo>
                      <a:pt x="5" y="0"/>
                      <a:pt x="1" y="1"/>
                      <a:pt x="1" y="1"/>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695" name="Freeform 4997"/>
              <p:cNvSpPr>
                <a:spLocks/>
              </p:cNvSpPr>
              <p:nvPr/>
            </p:nvSpPr>
            <p:spPr bwMode="auto">
              <a:xfrm>
                <a:off x="4127" y="3714"/>
                <a:ext cx="0" cy="0"/>
              </a:xfrm>
              <a:custGeom>
                <a:avLst/>
                <a:gdLst>
                  <a:gd name="T0" fmla="*/ 1 w 1"/>
                  <a:gd name="T1" fmla="*/ 0 w 1"/>
                  <a:gd name="T2" fmla="*/ 0 w 1"/>
                  <a:gd name="T3" fmla="*/ 0 w 1"/>
                  <a:gd name="T4" fmla="*/ 0 w 1"/>
                  <a:gd name="T5" fmla="*/ 1 w 1"/>
                  <a:gd name="T6" fmla="*/ 1 w 1"/>
                  <a:gd name="T7" fmla="*/ 1 w 1"/>
                  <a:gd name="T8" fmla="*/ 1 w 1"/>
                  <a:gd name="T9"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1" y="0"/>
                    </a:moveTo>
                    <a:cubicBezTo>
                      <a:pt x="1" y="0"/>
                      <a:pt x="0" y="0"/>
                      <a:pt x="0" y="0"/>
                    </a:cubicBezTo>
                    <a:cubicBezTo>
                      <a:pt x="0" y="0"/>
                      <a:pt x="0" y="0"/>
                      <a:pt x="0" y="0"/>
                    </a:cubicBezTo>
                    <a:cubicBezTo>
                      <a:pt x="0" y="0"/>
                      <a:pt x="0" y="0"/>
                      <a:pt x="0" y="0"/>
                    </a:cubicBezTo>
                    <a:cubicBezTo>
                      <a:pt x="0" y="0"/>
                      <a:pt x="0" y="0"/>
                      <a:pt x="0" y="0"/>
                    </a:cubicBezTo>
                    <a:cubicBezTo>
                      <a:pt x="0" y="0"/>
                      <a:pt x="1" y="0"/>
                      <a:pt x="1" y="0"/>
                    </a:cubicBezTo>
                    <a:cubicBezTo>
                      <a:pt x="1" y="0"/>
                      <a:pt x="1" y="0"/>
                      <a:pt x="1" y="0"/>
                    </a:cubicBezTo>
                    <a:cubicBezTo>
                      <a:pt x="1" y="0"/>
                      <a:pt x="1" y="0"/>
                      <a:pt x="1" y="0"/>
                    </a:cubicBezTo>
                    <a:cubicBezTo>
                      <a:pt x="1" y="0"/>
                      <a:pt x="1" y="0"/>
                      <a:pt x="1" y="0"/>
                    </a:cubicBezTo>
                    <a:cubicBezTo>
                      <a:pt x="1" y="0"/>
                      <a:pt x="1" y="0"/>
                      <a:pt x="1" y="0"/>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696" name="Freeform 4998"/>
              <p:cNvSpPr>
                <a:spLocks/>
              </p:cNvSpPr>
              <p:nvPr/>
            </p:nvSpPr>
            <p:spPr bwMode="auto">
              <a:xfrm>
                <a:off x="4127" y="3714"/>
                <a:ext cx="0" cy="0"/>
              </a:xfrm>
              <a:custGeom>
                <a:avLst/>
                <a:gdLst>
                  <a:gd name="T0" fmla="*/ 0 w 1"/>
                  <a:gd name="T1" fmla="*/ 1 h 1"/>
                  <a:gd name="T2" fmla="*/ 1 w 1"/>
                  <a:gd name="T3" fmla="*/ 1 h 1"/>
                  <a:gd name="T4" fmla="*/ 1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1 h 1"/>
                  <a:gd name="T18" fmla="*/ 0 w 1"/>
                  <a:gd name="T19" fmla="*/ 1 h 1"/>
                  <a:gd name="T20" fmla="*/ 0 w 1"/>
                  <a:gd name="T21"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 h="1">
                    <a:moveTo>
                      <a:pt x="0" y="1"/>
                    </a:moveTo>
                    <a:cubicBezTo>
                      <a:pt x="0" y="1"/>
                      <a:pt x="1" y="1"/>
                      <a:pt x="1" y="1"/>
                    </a:cubicBezTo>
                    <a:cubicBezTo>
                      <a:pt x="1" y="1"/>
                      <a:pt x="1" y="0"/>
                      <a:pt x="1" y="0"/>
                    </a:cubicBezTo>
                    <a:cubicBezTo>
                      <a:pt x="1" y="0"/>
                      <a:pt x="0" y="0"/>
                      <a:pt x="0" y="0"/>
                    </a:cubicBezTo>
                    <a:cubicBezTo>
                      <a:pt x="0" y="0"/>
                      <a:pt x="0" y="0"/>
                      <a:pt x="0" y="0"/>
                    </a:cubicBezTo>
                    <a:cubicBezTo>
                      <a:pt x="0" y="0"/>
                      <a:pt x="0" y="0"/>
                      <a:pt x="0" y="0"/>
                    </a:cubicBezTo>
                    <a:cubicBezTo>
                      <a:pt x="0" y="0"/>
                      <a:pt x="0" y="0"/>
                      <a:pt x="0" y="0"/>
                    </a:cubicBezTo>
                    <a:cubicBezTo>
                      <a:pt x="0" y="0"/>
                      <a:pt x="0" y="0"/>
                      <a:pt x="0" y="0"/>
                    </a:cubicBezTo>
                    <a:cubicBezTo>
                      <a:pt x="0" y="1"/>
                      <a:pt x="0" y="1"/>
                      <a:pt x="0" y="1"/>
                    </a:cubicBezTo>
                    <a:cubicBezTo>
                      <a:pt x="0" y="1"/>
                      <a:pt x="0" y="1"/>
                      <a:pt x="0" y="1"/>
                    </a:cubicBezTo>
                    <a:cubicBezTo>
                      <a:pt x="0" y="1"/>
                      <a:pt x="0" y="1"/>
                      <a:pt x="0" y="1"/>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697" name="Freeform 4999"/>
              <p:cNvSpPr>
                <a:spLocks/>
              </p:cNvSpPr>
              <p:nvPr/>
            </p:nvSpPr>
            <p:spPr bwMode="auto">
              <a:xfrm>
                <a:off x="4124" y="3704"/>
                <a:ext cx="2" cy="1"/>
              </a:xfrm>
              <a:custGeom>
                <a:avLst/>
                <a:gdLst>
                  <a:gd name="T0" fmla="*/ 3 w 10"/>
                  <a:gd name="T1" fmla="*/ 2 h 6"/>
                  <a:gd name="T2" fmla="*/ 4 w 10"/>
                  <a:gd name="T3" fmla="*/ 4 h 6"/>
                  <a:gd name="T4" fmla="*/ 4 w 10"/>
                  <a:gd name="T5" fmla="*/ 5 h 6"/>
                  <a:gd name="T6" fmla="*/ 4 w 10"/>
                  <a:gd name="T7" fmla="*/ 5 h 6"/>
                  <a:gd name="T8" fmla="*/ 4 w 10"/>
                  <a:gd name="T9" fmla="*/ 5 h 6"/>
                  <a:gd name="T10" fmla="*/ 7 w 10"/>
                  <a:gd name="T11" fmla="*/ 5 h 6"/>
                  <a:gd name="T12" fmla="*/ 4 w 10"/>
                  <a:gd name="T13" fmla="*/ 5 h 6"/>
                  <a:gd name="T14" fmla="*/ 4 w 10"/>
                  <a:gd name="T15" fmla="*/ 5 h 6"/>
                  <a:gd name="T16" fmla="*/ 4 w 10"/>
                  <a:gd name="T17" fmla="*/ 5 h 6"/>
                  <a:gd name="T18" fmla="*/ 4 w 10"/>
                  <a:gd name="T19" fmla="*/ 4 h 6"/>
                  <a:gd name="T20" fmla="*/ 4 w 10"/>
                  <a:gd name="T21" fmla="*/ 4 h 6"/>
                  <a:gd name="T22" fmla="*/ 5 w 10"/>
                  <a:gd name="T23" fmla="*/ 4 h 6"/>
                  <a:gd name="T24" fmla="*/ 5 w 10"/>
                  <a:gd name="T25" fmla="*/ 3 h 6"/>
                  <a:gd name="T26" fmla="*/ 5 w 10"/>
                  <a:gd name="T27" fmla="*/ 3 h 6"/>
                  <a:gd name="T28" fmla="*/ 6 w 10"/>
                  <a:gd name="T29" fmla="*/ 4 h 6"/>
                  <a:gd name="T30" fmla="*/ 6 w 10"/>
                  <a:gd name="T31" fmla="*/ 3 h 6"/>
                  <a:gd name="T32" fmla="*/ 6 w 10"/>
                  <a:gd name="T33" fmla="*/ 3 h 6"/>
                  <a:gd name="T34" fmla="*/ 7 w 10"/>
                  <a:gd name="T35" fmla="*/ 4 h 6"/>
                  <a:gd name="T36" fmla="*/ 7 w 10"/>
                  <a:gd name="T37" fmla="*/ 3 h 6"/>
                  <a:gd name="T38" fmla="*/ 7 w 10"/>
                  <a:gd name="T39" fmla="*/ 3 h 6"/>
                  <a:gd name="T40" fmla="*/ 8 w 10"/>
                  <a:gd name="T41" fmla="*/ 4 h 6"/>
                  <a:gd name="T42" fmla="*/ 10 w 10"/>
                  <a:gd name="T43" fmla="*/ 1 h 6"/>
                  <a:gd name="T44" fmla="*/ 9 w 10"/>
                  <a:gd name="T45" fmla="*/ 0 h 6"/>
                  <a:gd name="T46" fmla="*/ 9 w 10"/>
                  <a:gd name="T47" fmla="*/ 1 h 6"/>
                  <a:gd name="T48" fmla="*/ 9 w 10"/>
                  <a:gd name="T49" fmla="*/ 1 h 6"/>
                  <a:gd name="T50" fmla="*/ 8 w 10"/>
                  <a:gd name="T51" fmla="*/ 1 h 6"/>
                  <a:gd name="T52" fmla="*/ 8 w 10"/>
                  <a:gd name="T53" fmla="*/ 2 h 6"/>
                  <a:gd name="T54" fmla="*/ 8 w 10"/>
                  <a:gd name="T55" fmla="*/ 2 h 6"/>
                  <a:gd name="T56" fmla="*/ 7 w 10"/>
                  <a:gd name="T57" fmla="*/ 1 h 6"/>
                  <a:gd name="T58" fmla="*/ 8 w 10"/>
                  <a:gd name="T59" fmla="*/ 3 h 6"/>
                  <a:gd name="T60" fmla="*/ 8 w 10"/>
                  <a:gd name="T61" fmla="*/ 3 h 6"/>
                  <a:gd name="T62" fmla="*/ 7 w 10"/>
                  <a:gd name="T63" fmla="*/ 1 h 6"/>
                  <a:gd name="T64" fmla="*/ 7 w 10"/>
                  <a:gd name="T65" fmla="*/ 3 h 6"/>
                  <a:gd name="T66" fmla="*/ 7 w 10"/>
                  <a:gd name="T67" fmla="*/ 3 h 6"/>
                  <a:gd name="T68" fmla="*/ 6 w 10"/>
                  <a:gd name="T69" fmla="*/ 1 h 6"/>
                  <a:gd name="T70" fmla="*/ 6 w 10"/>
                  <a:gd name="T71" fmla="*/ 2 h 6"/>
                  <a:gd name="T72" fmla="*/ 6 w 10"/>
                  <a:gd name="T73" fmla="*/ 2 h 6"/>
                  <a:gd name="T74" fmla="*/ 6 w 10"/>
                  <a:gd name="T75" fmla="*/ 3 h 6"/>
                  <a:gd name="T76" fmla="*/ 4 w 10"/>
                  <a:gd name="T77" fmla="*/ 3 h 6"/>
                  <a:gd name="T78" fmla="*/ 4 w 10"/>
                  <a:gd name="T79" fmla="*/ 3 h 6"/>
                  <a:gd name="T80" fmla="*/ 6 w 10"/>
                  <a:gd name="T81" fmla="*/ 3 h 6"/>
                  <a:gd name="T82" fmla="*/ 4 w 10"/>
                  <a:gd name="T83" fmla="*/ 3 h 6"/>
                  <a:gd name="T84" fmla="*/ 4 w 10"/>
                  <a:gd name="T85" fmla="*/ 2 h 6"/>
                  <a:gd name="T86" fmla="*/ 6 w 10"/>
                  <a:gd name="T87" fmla="*/ 2 h 6"/>
                  <a:gd name="T88" fmla="*/ 5 w 10"/>
                  <a:gd name="T89" fmla="*/ 2 h 6"/>
                  <a:gd name="T90" fmla="*/ 0 w 10"/>
                  <a:gd name="T91" fmla="*/ 3 h 6"/>
                  <a:gd name="T92" fmla="*/ 1 w 10"/>
                  <a:gd name="T93" fmla="*/ 4 h 6"/>
                  <a:gd name="T94" fmla="*/ 1 w 10"/>
                  <a:gd name="T95" fmla="*/ 3 h 6"/>
                  <a:gd name="T96" fmla="*/ 1 w 10"/>
                  <a:gd name="T97" fmla="*/ 3 h 6"/>
                  <a:gd name="T98" fmla="*/ 1 w 10"/>
                  <a:gd name="T99" fmla="*/ 4 h 6"/>
                  <a:gd name="T100" fmla="*/ 2 w 10"/>
                  <a:gd name="T101" fmla="*/ 3 h 6"/>
                  <a:gd name="T102" fmla="*/ 2 w 10"/>
                  <a:gd name="T103" fmla="*/ 3 h 6"/>
                  <a:gd name="T104" fmla="*/ 2 w 10"/>
                  <a:gd name="T105" fmla="*/ 4 h 6"/>
                  <a:gd name="T106" fmla="*/ 2 w 10"/>
                  <a:gd name="T107" fmla="*/ 3 h 6"/>
                  <a:gd name="T108" fmla="*/ 2 w 10"/>
                  <a:gd name="T109" fmla="*/ 2 h 6"/>
                  <a:gd name="T110" fmla="*/ 3 w 10"/>
                  <a:gd name="T111" fmla="*/ 4 h 6"/>
                  <a:gd name="T112" fmla="*/ 3 w 10"/>
                  <a:gd name="T113" fmla="*/ 4 h 6"/>
                  <a:gd name="T114" fmla="*/ 3 w 10"/>
                  <a:gd name="T115"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0" h="6">
                    <a:moveTo>
                      <a:pt x="3" y="2"/>
                    </a:moveTo>
                    <a:cubicBezTo>
                      <a:pt x="3" y="2"/>
                      <a:pt x="3" y="2"/>
                      <a:pt x="3" y="2"/>
                    </a:cubicBezTo>
                    <a:cubicBezTo>
                      <a:pt x="3" y="4"/>
                      <a:pt x="3" y="4"/>
                      <a:pt x="3" y="4"/>
                    </a:cubicBezTo>
                    <a:cubicBezTo>
                      <a:pt x="4" y="4"/>
                      <a:pt x="4" y="4"/>
                      <a:pt x="4" y="4"/>
                    </a:cubicBezTo>
                    <a:cubicBezTo>
                      <a:pt x="4" y="4"/>
                      <a:pt x="4" y="5"/>
                      <a:pt x="4" y="6"/>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7" y="5"/>
                      <a:pt x="7" y="5"/>
                      <a:pt x="7" y="5"/>
                    </a:cubicBezTo>
                    <a:cubicBezTo>
                      <a:pt x="7" y="5"/>
                      <a:pt x="7" y="4"/>
                      <a:pt x="7" y="4"/>
                    </a:cubicBezTo>
                    <a:cubicBezTo>
                      <a:pt x="4" y="5"/>
                      <a:pt x="4" y="5"/>
                      <a:pt x="4" y="5"/>
                    </a:cubicBezTo>
                    <a:cubicBezTo>
                      <a:pt x="4" y="5"/>
                      <a:pt x="4" y="5"/>
                      <a:pt x="4" y="5"/>
                    </a:cubicBezTo>
                    <a:cubicBezTo>
                      <a:pt x="4" y="5"/>
                      <a:pt x="4" y="5"/>
                      <a:pt x="4" y="5"/>
                    </a:cubicBezTo>
                    <a:cubicBezTo>
                      <a:pt x="4" y="5"/>
                      <a:pt x="4" y="5"/>
                      <a:pt x="4" y="5"/>
                    </a:cubicBezTo>
                    <a:cubicBezTo>
                      <a:pt x="4" y="5"/>
                      <a:pt x="4" y="5"/>
                      <a:pt x="4" y="5"/>
                    </a:cubicBezTo>
                    <a:cubicBezTo>
                      <a:pt x="4" y="4"/>
                      <a:pt x="4" y="4"/>
                      <a:pt x="4" y="4"/>
                    </a:cubicBezTo>
                    <a:cubicBezTo>
                      <a:pt x="4" y="4"/>
                      <a:pt x="4" y="4"/>
                      <a:pt x="4" y="4"/>
                    </a:cubicBezTo>
                    <a:cubicBezTo>
                      <a:pt x="4" y="4"/>
                      <a:pt x="4" y="4"/>
                      <a:pt x="4" y="4"/>
                    </a:cubicBezTo>
                    <a:cubicBezTo>
                      <a:pt x="4" y="4"/>
                      <a:pt x="4" y="4"/>
                      <a:pt x="4" y="4"/>
                    </a:cubicBezTo>
                    <a:cubicBezTo>
                      <a:pt x="5" y="5"/>
                      <a:pt x="5" y="5"/>
                      <a:pt x="5" y="5"/>
                    </a:cubicBezTo>
                    <a:cubicBezTo>
                      <a:pt x="5" y="4"/>
                      <a:pt x="5" y="4"/>
                      <a:pt x="5" y="4"/>
                    </a:cubicBezTo>
                    <a:cubicBezTo>
                      <a:pt x="5" y="3"/>
                      <a:pt x="5" y="3"/>
                      <a:pt x="5" y="3"/>
                    </a:cubicBezTo>
                    <a:cubicBezTo>
                      <a:pt x="5" y="3"/>
                      <a:pt x="5" y="3"/>
                      <a:pt x="5" y="3"/>
                    </a:cubicBezTo>
                    <a:cubicBezTo>
                      <a:pt x="5" y="3"/>
                      <a:pt x="5" y="3"/>
                      <a:pt x="5" y="3"/>
                    </a:cubicBezTo>
                    <a:cubicBezTo>
                      <a:pt x="5" y="3"/>
                      <a:pt x="5" y="3"/>
                      <a:pt x="5" y="3"/>
                    </a:cubicBezTo>
                    <a:cubicBezTo>
                      <a:pt x="5" y="4"/>
                      <a:pt x="5" y="4"/>
                      <a:pt x="5" y="4"/>
                    </a:cubicBezTo>
                    <a:cubicBezTo>
                      <a:pt x="6" y="4"/>
                      <a:pt x="6" y="4"/>
                      <a:pt x="6" y="4"/>
                    </a:cubicBezTo>
                    <a:cubicBezTo>
                      <a:pt x="6" y="3"/>
                      <a:pt x="6" y="3"/>
                      <a:pt x="6" y="3"/>
                    </a:cubicBezTo>
                    <a:cubicBezTo>
                      <a:pt x="6" y="3"/>
                      <a:pt x="6" y="3"/>
                      <a:pt x="6" y="3"/>
                    </a:cubicBezTo>
                    <a:cubicBezTo>
                      <a:pt x="6" y="3"/>
                      <a:pt x="6" y="3"/>
                      <a:pt x="6" y="3"/>
                    </a:cubicBezTo>
                    <a:cubicBezTo>
                      <a:pt x="6" y="3"/>
                      <a:pt x="6" y="3"/>
                      <a:pt x="6" y="3"/>
                    </a:cubicBezTo>
                    <a:cubicBezTo>
                      <a:pt x="6" y="4"/>
                      <a:pt x="6" y="4"/>
                      <a:pt x="6" y="4"/>
                    </a:cubicBezTo>
                    <a:cubicBezTo>
                      <a:pt x="7" y="4"/>
                      <a:pt x="7" y="4"/>
                      <a:pt x="7" y="4"/>
                    </a:cubicBezTo>
                    <a:cubicBezTo>
                      <a:pt x="7" y="3"/>
                      <a:pt x="7" y="3"/>
                      <a:pt x="7" y="3"/>
                    </a:cubicBezTo>
                    <a:cubicBezTo>
                      <a:pt x="7" y="3"/>
                      <a:pt x="7" y="3"/>
                      <a:pt x="7" y="3"/>
                    </a:cubicBezTo>
                    <a:cubicBezTo>
                      <a:pt x="7" y="3"/>
                      <a:pt x="7" y="3"/>
                      <a:pt x="7" y="3"/>
                    </a:cubicBezTo>
                    <a:cubicBezTo>
                      <a:pt x="7" y="3"/>
                      <a:pt x="7" y="3"/>
                      <a:pt x="7" y="3"/>
                    </a:cubicBezTo>
                    <a:cubicBezTo>
                      <a:pt x="7" y="4"/>
                      <a:pt x="7" y="4"/>
                      <a:pt x="7" y="4"/>
                    </a:cubicBezTo>
                    <a:cubicBezTo>
                      <a:pt x="8" y="4"/>
                      <a:pt x="8" y="4"/>
                      <a:pt x="8" y="4"/>
                    </a:cubicBezTo>
                    <a:cubicBezTo>
                      <a:pt x="8" y="4"/>
                      <a:pt x="8" y="4"/>
                      <a:pt x="8" y="3"/>
                    </a:cubicBezTo>
                    <a:cubicBezTo>
                      <a:pt x="8" y="3"/>
                      <a:pt x="10" y="1"/>
                      <a:pt x="10" y="1"/>
                    </a:cubicBezTo>
                    <a:cubicBezTo>
                      <a:pt x="10" y="0"/>
                      <a:pt x="9" y="0"/>
                      <a:pt x="9" y="0"/>
                    </a:cubicBezTo>
                    <a:cubicBezTo>
                      <a:pt x="9" y="0"/>
                      <a:pt x="9" y="0"/>
                      <a:pt x="9" y="0"/>
                    </a:cubicBezTo>
                    <a:cubicBezTo>
                      <a:pt x="9" y="1"/>
                      <a:pt x="9" y="1"/>
                      <a:pt x="9" y="1"/>
                    </a:cubicBezTo>
                    <a:cubicBezTo>
                      <a:pt x="9" y="1"/>
                      <a:pt x="9" y="1"/>
                      <a:pt x="9" y="1"/>
                    </a:cubicBezTo>
                    <a:cubicBezTo>
                      <a:pt x="9" y="1"/>
                      <a:pt x="9" y="1"/>
                      <a:pt x="9" y="1"/>
                    </a:cubicBezTo>
                    <a:cubicBezTo>
                      <a:pt x="9" y="1"/>
                      <a:pt x="9" y="1"/>
                      <a:pt x="9" y="1"/>
                    </a:cubicBezTo>
                    <a:cubicBezTo>
                      <a:pt x="9" y="0"/>
                      <a:pt x="9" y="0"/>
                      <a:pt x="9" y="0"/>
                    </a:cubicBezTo>
                    <a:cubicBezTo>
                      <a:pt x="8" y="0"/>
                      <a:pt x="8" y="0"/>
                      <a:pt x="8" y="1"/>
                    </a:cubicBezTo>
                    <a:cubicBezTo>
                      <a:pt x="8" y="2"/>
                      <a:pt x="8" y="2"/>
                      <a:pt x="8" y="2"/>
                    </a:cubicBezTo>
                    <a:cubicBezTo>
                      <a:pt x="8" y="2"/>
                      <a:pt x="8" y="2"/>
                      <a:pt x="8" y="2"/>
                    </a:cubicBezTo>
                    <a:cubicBezTo>
                      <a:pt x="8" y="2"/>
                      <a:pt x="8" y="2"/>
                      <a:pt x="8" y="2"/>
                    </a:cubicBezTo>
                    <a:cubicBezTo>
                      <a:pt x="8" y="2"/>
                      <a:pt x="8" y="2"/>
                      <a:pt x="8" y="2"/>
                    </a:cubicBezTo>
                    <a:cubicBezTo>
                      <a:pt x="8" y="1"/>
                      <a:pt x="8" y="1"/>
                      <a:pt x="8" y="1"/>
                    </a:cubicBezTo>
                    <a:cubicBezTo>
                      <a:pt x="8" y="1"/>
                      <a:pt x="8" y="1"/>
                      <a:pt x="7" y="1"/>
                    </a:cubicBezTo>
                    <a:cubicBezTo>
                      <a:pt x="7" y="1"/>
                      <a:pt x="7" y="1"/>
                      <a:pt x="7" y="1"/>
                    </a:cubicBezTo>
                    <a:cubicBezTo>
                      <a:pt x="8" y="3"/>
                      <a:pt x="8" y="3"/>
                      <a:pt x="8" y="3"/>
                    </a:cubicBezTo>
                    <a:cubicBezTo>
                      <a:pt x="8" y="3"/>
                      <a:pt x="8" y="3"/>
                      <a:pt x="8" y="3"/>
                    </a:cubicBezTo>
                    <a:cubicBezTo>
                      <a:pt x="8" y="3"/>
                      <a:pt x="8" y="3"/>
                      <a:pt x="8" y="3"/>
                    </a:cubicBezTo>
                    <a:cubicBezTo>
                      <a:pt x="8" y="3"/>
                      <a:pt x="8" y="3"/>
                      <a:pt x="8" y="3"/>
                    </a:cubicBezTo>
                    <a:cubicBezTo>
                      <a:pt x="7" y="1"/>
                      <a:pt x="7" y="1"/>
                      <a:pt x="7" y="1"/>
                    </a:cubicBezTo>
                    <a:cubicBezTo>
                      <a:pt x="7" y="1"/>
                      <a:pt x="7" y="1"/>
                      <a:pt x="7" y="1"/>
                    </a:cubicBezTo>
                    <a:cubicBezTo>
                      <a:pt x="7" y="3"/>
                      <a:pt x="7" y="3"/>
                      <a:pt x="7" y="3"/>
                    </a:cubicBezTo>
                    <a:cubicBezTo>
                      <a:pt x="7" y="3"/>
                      <a:pt x="7" y="3"/>
                      <a:pt x="7" y="3"/>
                    </a:cubicBezTo>
                    <a:cubicBezTo>
                      <a:pt x="7" y="3"/>
                      <a:pt x="7" y="3"/>
                      <a:pt x="7" y="3"/>
                    </a:cubicBezTo>
                    <a:cubicBezTo>
                      <a:pt x="7" y="3"/>
                      <a:pt x="7" y="3"/>
                      <a:pt x="7" y="3"/>
                    </a:cubicBezTo>
                    <a:cubicBezTo>
                      <a:pt x="6" y="1"/>
                      <a:pt x="6" y="1"/>
                      <a:pt x="6" y="1"/>
                    </a:cubicBezTo>
                    <a:cubicBezTo>
                      <a:pt x="6" y="1"/>
                      <a:pt x="6" y="1"/>
                      <a:pt x="6" y="1"/>
                    </a:cubicBezTo>
                    <a:cubicBezTo>
                      <a:pt x="6" y="1"/>
                      <a:pt x="6" y="1"/>
                      <a:pt x="6" y="2"/>
                    </a:cubicBezTo>
                    <a:cubicBezTo>
                      <a:pt x="6" y="2"/>
                      <a:pt x="6" y="2"/>
                      <a:pt x="6" y="2"/>
                    </a:cubicBezTo>
                    <a:cubicBezTo>
                      <a:pt x="6" y="2"/>
                      <a:pt x="6" y="2"/>
                      <a:pt x="6" y="2"/>
                    </a:cubicBezTo>
                    <a:cubicBezTo>
                      <a:pt x="6" y="2"/>
                      <a:pt x="6" y="3"/>
                      <a:pt x="6" y="3"/>
                    </a:cubicBezTo>
                    <a:cubicBezTo>
                      <a:pt x="6" y="3"/>
                      <a:pt x="6" y="3"/>
                      <a:pt x="6" y="3"/>
                    </a:cubicBezTo>
                    <a:cubicBezTo>
                      <a:pt x="6" y="3"/>
                      <a:pt x="6" y="3"/>
                      <a:pt x="6" y="3"/>
                    </a:cubicBezTo>
                    <a:cubicBezTo>
                      <a:pt x="4" y="3"/>
                      <a:pt x="4" y="3"/>
                      <a:pt x="4" y="3"/>
                    </a:cubicBezTo>
                    <a:cubicBezTo>
                      <a:pt x="4" y="3"/>
                      <a:pt x="4" y="3"/>
                      <a:pt x="4" y="3"/>
                    </a:cubicBezTo>
                    <a:cubicBezTo>
                      <a:pt x="4" y="3"/>
                      <a:pt x="4" y="3"/>
                      <a:pt x="4" y="3"/>
                    </a:cubicBezTo>
                    <a:cubicBezTo>
                      <a:pt x="4" y="3"/>
                      <a:pt x="4" y="3"/>
                      <a:pt x="4" y="3"/>
                    </a:cubicBezTo>
                    <a:cubicBezTo>
                      <a:pt x="6" y="3"/>
                      <a:pt x="6" y="3"/>
                      <a:pt x="6" y="3"/>
                    </a:cubicBezTo>
                    <a:cubicBezTo>
                      <a:pt x="6" y="2"/>
                      <a:pt x="6" y="2"/>
                      <a:pt x="6" y="2"/>
                    </a:cubicBezTo>
                    <a:cubicBezTo>
                      <a:pt x="4" y="3"/>
                      <a:pt x="4" y="3"/>
                      <a:pt x="4" y="3"/>
                    </a:cubicBezTo>
                    <a:cubicBezTo>
                      <a:pt x="4" y="3"/>
                      <a:pt x="4" y="3"/>
                      <a:pt x="4" y="3"/>
                    </a:cubicBezTo>
                    <a:cubicBezTo>
                      <a:pt x="4" y="2"/>
                      <a:pt x="4" y="2"/>
                      <a:pt x="4" y="2"/>
                    </a:cubicBezTo>
                    <a:cubicBezTo>
                      <a:pt x="4" y="2"/>
                      <a:pt x="4" y="2"/>
                      <a:pt x="4" y="2"/>
                    </a:cubicBezTo>
                    <a:cubicBezTo>
                      <a:pt x="6" y="2"/>
                      <a:pt x="6" y="2"/>
                      <a:pt x="6" y="2"/>
                    </a:cubicBezTo>
                    <a:cubicBezTo>
                      <a:pt x="6" y="1"/>
                      <a:pt x="6" y="1"/>
                      <a:pt x="6" y="1"/>
                    </a:cubicBezTo>
                    <a:cubicBezTo>
                      <a:pt x="5" y="1"/>
                      <a:pt x="5" y="2"/>
                      <a:pt x="5" y="2"/>
                    </a:cubicBezTo>
                    <a:cubicBezTo>
                      <a:pt x="5" y="2"/>
                      <a:pt x="0" y="3"/>
                      <a:pt x="0" y="3"/>
                    </a:cubicBezTo>
                    <a:cubicBezTo>
                      <a:pt x="0" y="3"/>
                      <a:pt x="0" y="3"/>
                      <a:pt x="0" y="3"/>
                    </a:cubicBezTo>
                    <a:cubicBezTo>
                      <a:pt x="0" y="3"/>
                      <a:pt x="0" y="4"/>
                      <a:pt x="0" y="4"/>
                    </a:cubicBezTo>
                    <a:cubicBezTo>
                      <a:pt x="0" y="4"/>
                      <a:pt x="1" y="4"/>
                      <a:pt x="1" y="4"/>
                    </a:cubicBezTo>
                    <a:cubicBezTo>
                      <a:pt x="1" y="4"/>
                      <a:pt x="1" y="4"/>
                      <a:pt x="1" y="4"/>
                    </a:cubicBezTo>
                    <a:cubicBezTo>
                      <a:pt x="1" y="3"/>
                      <a:pt x="1" y="3"/>
                      <a:pt x="1" y="3"/>
                    </a:cubicBezTo>
                    <a:cubicBezTo>
                      <a:pt x="1" y="3"/>
                      <a:pt x="1" y="3"/>
                      <a:pt x="1" y="3"/>
                    </a:cubicBezTo>
                    <a:cubicBezTo>
                      <a:pt x="1" y="3"/>
                      <a:pt x="1" y="3"/>
                      <a:pt x="1" y="3"/>
                    </a:cubicBezTo>
                    <a:cubicBezTo>
                      <a:pt x="1" y="3"/>
                      <a:pt x="1" y="3"/>
                      <a:pt x="1" y="3"/>
                    </a:cubicBezTo>
                    <a:cubicBezTo>
                      <a:pt x="1" y="4"/>
                      <a:pt x="1" y="4"/>
                      <a:pt x="1" y="4"/>
                    </a:cubicBezTo>
                    <a:cubicBezTo>
                      <a:pt x="1" y="4"/>
                      <a:pt x="2" y="4"/>
                      <a:pt x="2" y="4"/>
                    </a:cubicBezTo>
                    <a:cubicBezTo>
                      <a:pt x="2" y="3"/>
                      <a:pt x="2" y="3"/>
                      <a:pt x="2" y="3"/>
                    </a:cubicBezTo>
                    <a:cubicBezTo>
                      <a:pt x="2" y="3"/>
                      <a:pt x="2" y="3"/>
                      <a:pt x="2" y="3"/>
                    </a:cubicBezTo>
                    <a:cubicBezTo>
                      <a:pt x="2" y="3"/>
                      <a:pt x="2" y="3"/>
                      <a:pt x="2" y="3"/>
                    </a:cubicBezTo>
                    <a:cubicBezTo>
                      <a:pt x="2" y="3"/>
                      <a:pt x="2" y="3"/>
                      <a:pt x="2" y="3"/>
                    </a:cubicBezTo>
                    <a:cubicBezTo>
                      <a:pt x="2" y="4"/>
                      <a:pt x="2" y="4"/>
                      <a:pt x="2" y="4"/>
                    </a:cubicBezTo>
                    <a:cubicBezTo>
                      <a:pt x="2" y="4"/>
                      <a:pt x="2" y="4"/>
                      <a:pt x="3" y="4"/>
                    </a:cubicBezTo>
                    <a:cubicBezTo>
                      <a:pt x="2" y="3"/>
                      <a:pt x="2" y="3"/>
                      <a:pt x="2" y="3"/>
                    </a:cubicBezTo>
                    <a:cubicBezTo>
                      <a:pt x="2" y="2"/>
                      <a:pt x="2" y="2"/>
                      <a:pt x="2" y="2"/>
                    </a:cubicBezTo>
                    <a:cubicBezTo>
                      <a:pt x="2" y="2"/>
                      <a:pt x="2" y="2"/>
                      <a:pt x="2" y="2"/>
                    </a:cubicBezTo>
                    <a:cubicBezTo>
                      <a:pt x="2" y="2"/>
                      <a:pt x="2" y="2"/>
                      <a:pt x="2" y="2"/>
                    </a:cubicBezTo>
                    <a:cubicBezTo>
                      <a:pt x="3" y="4"/>
                      <a:pt x="3" y="4"/>
                      <a:pt x="3" y="4"/>
                    </a:cubicBezTo>
                    <a:cubicBezTo>
                      <a:pt x="3" y="4"/>
                      <a:pt x="3" y="4"/>
                      <a:pt x="3" y="4"/>
                    </a:cubicBezTo>
                    <a:cubicBezTo>
                      <a:pt x="3" y="4"/>
                      <a:pt x="3" y="4"/>
                      <a:pt x="3" y="4"/>
                    </a:cubicBezTo>
                    <a:cubicBezTo>
                      <a:pt x="3" y="2"/>
                      <a:pt x="3" y="2"/>
                      <a:pt x="3" y="2"/>
                    </a:cubicBezTo>
                    <a:cubicBezTo>
                      <a:pt x="3" y="2"/>
                      <a:pt x="3" y="2"/>
                      <a:pt x="3" y="2"/>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698" name="Freeform 5000"/>
              <p:cNvSpPr>
                <a:spLocks/>
              </p:cNvSpPr>
              <p:nvPr/>
            </p:nvSpPr>
            <p:spPr bwMode="auto">
              <a:xfrm>
                <a:off x="4127" y="3713"/>
                <a:ext cx="1" cy="1"/>
              </a:xfrm>
              <a:custGeom>
                <a:avLst/>
                <a:gdLst>
                  <a:gd name="T0" fmla="*/ 3 w 3"/>
                  <a:gd name="T1" fmla="*/ 0 h 2"/>
                  <a:gd name="T2" fmla="*/ 0 w 3"/>
                  <a:gd name="T3" fmla="*/ 1 h 2"/>
                  <a:gd name="T4" fmla="*/ 0 w 3"/>
                  <a:gd name="T5" fmla="*/ 1 h 2"/>
                  <a:gd name="T6" fmla="*/ 1 w 3"/>
                  <a:gd name="T7" fmla="*/ 2 h 2"/>
                  <a:gd name="T8" fmla="*/ 1 w 3"/>
                  <a:gd name="T9" fmla="*/ 2 h 2"/>
                  <a:gd name="T10" fmla="*/ 3 w 3"/>
                  <a:gd name="T11" fmla="*/ 2 h 2"/>
                  <a:gd name="T12" fmla="*/ 3 w 3"/>
                  <a:gd name="T13" fmla="*/ 1 h 2"/>
                  <a:gd name="T14" fmla="*/ 3 w 3"/>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2">
                    <a:moveTo>
                      <a:pt x="3" y="0"/>
                    </a:moveTo>
                    <a:cubicBezTo>
                      <a:pt x="0" y="1"/>
                      <a:pt x="0" y="1"/>
                      <a:pt x="0" y="1"/>
                    </a:cubicBezTo>
                    <a:cubicBezTo>
                      <a:pt x="0" y="1"/>
                      <a:pt x="0" y="1"/>
                      <a:pt x="0" y="1"/>
                    </a:cubicBezTo>
                    <a:cubicBezTo>
                      <a:pt x="0" y="2"/>
                      <a:pt x="1" y="2"/>
                      <a:pt x="1" y="2"/>
                    </a:cubicBezTo>
                    <a:cubicBezTo>
                      <a:pt x="1" y="2"/>
                      <a:pt x="1" y="2"/>
                      <a:pt x="1" y="2"/>
                    </a:cubicBezTo>
                    <a:cubicBezTo>
                      <a:pt x="1" y="2"/>
                      <a:pt x="2" y="2"/>
                      <a:pt x="3" y="2"/>
                    </a:cubicBezTo>
                    <a:cubicBezTo>
                      <a:pt x="3" y="1"/>
                      <a:pt x="3" y="1"/>
                      <a:pt x="3" y="1"/>
                    </a:cubicBezTo>
                    <a:cubicBezTo>
                      <a:pt x="3" y="0"/>
                      <a:pt x="3" y="0"/>
                      <a:pt x="3" y="0"/>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699" name="Freeform 5001"/>
              <p:cNvSpPr>
                <a:spLocks/>
              </p:cNvSpPr>
              <p:nvPr/>
            </p:nvSpPr>
            <p:spPr bwMode="auto">
              <a:xfrm>
                <a:off x="4127" y="3713"/>
                <a:ext cx="1" cy="0"/>
              </a:xfrm>
              <a:custGeom>
                <a:avLst/>
                <a:gdLst>
                  <a:gd name="T0" fmla="*/ 4 w 5"/>
                  <a:gd name="T1" fmla="*/ 0 h 2"/>
                  <a:gd name="T2" fmla="*/ 1 w 5"/>
                  <a:gd name="T3" fmla="*/ 1 h 2"/>
                  <a:gd name="T4" fmla="*/ 0 w 5"/>
                  <a:gd name="T5" fmla="*/ 1 h 2"/>
                  <a:gd name="T6" fmla="*/ 1 w 5"/>
                  <a:gd name="T7" fmla="*/ 2 h 2"/>
                  <a:gd name="T8" fmla="*/ 1 w 5"/>
                  <a:gd name="T9" fmla="*/ 2 h 2"/>
                  <a:gd name="T10" fmla="*/ 4 w 5"/>
                  <a:gd name="T11" fmla="*/ 2 h 2"/>
                  <a:gd name="T12" fmla="*/ 5 w 5"/>
                  <a:gd name="T13" fmla="*/ 1 h 2"/>
                  <a:gd name="T14" fmla="*/ 5 w 5"/>
                  <a:gd name="T15" fmla="*/ 0 h 2"/>
                  <a:gd name="T16" fmla="*/ 4 w 5"/>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2">
                    <a:moveTo>
                      <a:pt x="4" y="0"/>
                    </a:moveTo>
                    <a:cubicBezTo>
                      <a:pt x="1" y="1"/>
                      <a:pt x="1" y="1"/>
                      <a:pt x="1" y="1"/>
                    </a:cubicBezTo>
                    <a:cubicBezTo>
                      <a:pt x="1" y="1"/>
                      <a:pt x="0" y="1"/>
                      <a:pt x="0" y="1"/>
                    </a:cubicBezTo>
                    <a:cubicBezTo>
                      <a:pt x="1" y="2"/>
                      <a:pt x="1" y="2"/>
                      <a:pt x="1" y="2"/>
                    </a:cubicBezTo>
                    <a:cubicBezTo>
                      <a:pt x="1" y="2"/>
                      <a:pt x="1" y="2"/>
                      <a:pt x="1" y="2"/>
                    </a:cubicBezTo>
                    <a:cubicBezTo>
                      <a:pt x="4" y="2"/>
                      <a:pt x="4" y="2"/>
                      <a:pt x="4" y="2"/>
                    </a:cubicBezTo>
                    <a:cubicBezTo>
                      <a:pt x="5" y="2"/>
                      <a:pt x="5" y="1"/>
                      <a:pt x="5" y="1"/>
                    </a:cubicBezTo>
                    <a:cubicBezTo>
                      <a:pt x="5" y="0"/>
                      <a:pt x="5" y="0"/>
                      <a:pt x="5" y="0"/>
                    </a:cubicBezTo>
                    <a:cubicBezTo>
                      <a:pt x="5" y="0"/>
                      <a:pt x="4" y="0"/>
                      <a:pt x="4" y="0"/>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700" name="Freeform 5002"/>
              <p:cNvSpPr>
                <a:spLocks/>
              </p:cNvSpPr>
              <p:nvPr/>
            </p:nvSpPr>
            <p:spPr bwMode="auto">
              <a:xfrm>
                <a:off x="4125" y="3706"/>
                <a:ext cx="1" cy="0"/>
              </a:xfrm>
              <a:custGeom>
                <a:avLst/>
                <a:gdLst>
                  <a:gd name="T0" fmla="*/ 0 w 4"/>
                  <a:gd name="T1" fmla="*/ 0 h 1"/>
                  <a:gd name="T2" fmla="*/ 0 w 4"/>
                  <a:gd name="T3" fmla="*/ 0 h 1"/>
                  <a:gd name="T4" fmla="*/ 4 w 4"/>
                  <a:gd name="T5" fmla="*/ 1 h 1"/>
                  <a:gd name="T6" fmla="*/ 4 w 4"/>
                  <a:gd name="T7" fmla="*/ 0 h 1"/>
                  <a:gd name="T8" fmla="*/ 4 w 4"/>
                  <a:gd name="T9" fmla="*/ 0 h 1"/>
                  <a:gd name="T10" fmla="*/ 2 w 4"/>
                  <a:gd name="T11" fmla="*/ 0 h 1"/>
                  <a:gd name="T12" fmla="*/ 0 w 4"/>
                  <a:gd name="T13" fmla="*/ 0 h 1"/>
                  <a:gd name="T14" fmla="*/ 0 w 4"/>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1">
                    <a:moveTo>
                      <a:pt x="0" y="0"/>
                    </a:moveTo>
                    <a:cubicBezTo>
                      <a:pt x="0" y="0"/>
                      <a:pt x="0" y="0"/>
                      <a:pt x="0" y="0"/>
                    </a:cubicBezTo>
                    <a:cubicBezTo>
                      <a:pt x="0" y="0"/>
                      <a:pt x="3" y="1"/>
                      <a:pt x="4" y="1"/>
                    </a:cubicBezTo>
                    <a:cubicBezTo>
                      <a:pt x="4" y="1"/>
                      <a:pt x="4" y="1"/>
                      <a:pt x="4" y="0"/>
                    </a:cubicBezTo>
                    <a:cubicBezTo>
                      <a:pt x="4" y="0"/>
                      <a:pt x="4" y="0"/>
                      <a:pt x="4" y="0"/>
                    </a:cubicBezTo>
                    <a:cubicBezTo>
                      <a:pt x="4" y="0"/>
                      <a:pt x="3" y="0"/>
                      <a:pt x="2" y="0"/>
                    </a:cubicBezTo>
                    <a:cubicBezTo>
                      <a:pt x="2" y="0"/>
                      <a:pt x="0" y="0"/>
                      <a:pt x="0" y="0"/>
                    </a:cubicBezTo>
                    <a:cubicBezTo>
                      <a:pt x="0" y="0"/>
                      <a:pt x="0" y="0"/>
                      <a:pt x="0" y="0"/>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701" name="Freeform 5003"/>
              <p:cNvSpPr>
                <a:spLocks/>
              </p:cNvSpPr>
              <p:nvPr/>
            </p:nvSpPr>
            <p:spPr bwMode="auto">
              <a:xfrm>
                <a:off x="4127" y="3713"/>
                <a:ext cx="1" cy="1"/>
              </a:xfrm>
              <a:custGeom>
                <a:avLst/>
                <a:gdLst>
                  <a:gd name="T0" fmla="*/ 4 w 4"/>
                  <a:gd name="T1" fmla="*/ 0 h 2"/>
                  <a:gd name="T2" fmla="*/ 0 w 4"/>
                  <a:gd name="T3" fmla="*/ 1 h 2"/>
                  <a:gd name="T4" fmla="*/ 0 w 4"/>
                  <a:gd name="T5" fmla="*/ 1 h 2"/>
                  <a:gd name="T6" fmla="*/ 1 w 4"/>
                  <a:gd name="T7" fmla="*/ 2 h 2"/>
                  <a:gd name="T8" fmla="*/ 4 w 4"/>
                  <a:gd name="T9" fmla="*/ 1 h 2"/>
                  <a:gd name="T10" fmla="*/ 4 w 4"/>
                  <a:gd name="T11" fmla="*/ 0 h 2"/>
                  <a:gd name="T12" fmla="*/ 4 w 4"/>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4" h="2">
                    <a:moveTo>
                      <a:pt x="4" y="0"/>
                    </a:moveTo>
                    <a:cubicBezTo>
                      <a:pt x="4" y="0"/>
                      <a:pt x="1" y="0"/>
                      <a:pt x="0" y="1"/>
                    </a:cubicBezTo>
                    <a:cubicBezTo>
                      <a:pt x="0" y="1"/>
                      <a:pt x="0" y="1"/>
                      <a:pt x="0" y="1"/>
                    </a:cubicBezTo>
                    <a:cubicBezTo>
                      <a:pt x="0" y="2"/>
                      <a:pt x="1" y="2"/>
                      <a:pt x="1" y="2"/>
                    </a:cubicBezTo>
                    <a:cubicBezTo>
                      <a:pt x="1" y="2"/>
                      <a:pt x="3" y="1"/>
                      <a:pt x="4" y="1"/>
                    </a:cubicBezTo>
                    <a:cubicBezTo>
                      <a:pt x="4" y="1"/>
                      <a:pt x="4" y="0"/>
                      <a:pt x="4" y="0"/>
                    </a:cubicBezTo>
                    <a:cubicBezTo>
                      <a:pt x="4" y="0"/>
                      <a:pt x="4" y="0"/>
                      <a:pt x="4" y="0"/>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702" name="Freeform 5004"/>
              <p:cNvSpPr>
                <a:spLocks/>
              </p:cNvSpPr>
              <p:nvPr/>
            </p:nvSpPr>
            <p:spPr bwMode="auto">
              <a:xfrm>
                <a:off x="4127" y="3715"/>
                <a:ext cx="0" cy="1"/>
              </a:xfrm>
              <a:custGeom>
                <a:avLst/>
                <a:gdLst>
                  <a:gd name="T0" fmla="*/ 2 w 3"/>
                  <a:gd name="T1" fmla="*/ 4 h 5"/>
                  <a:gd name="T2" fmla="*/ 3 w 3"/>
                  <a:gd name="T3" fmla="*/ 3 h 5"/>
                  <a:gd name="T4" fmla="*/ 2 w 3"/>
                  <a:gd name="T5" fmla="*/ 1 h 5"/>
                  <a:gd name="T6" fmla="*/ 1 w 3"/>
                  <a:gd name="T7" fmla="*/ 0 h 5"/>
                  <a:gd name="T8" fmla="*/ 0 w 3"/>
                  <a:gd name="T9" fmla="*/ 1 h 5"/>
                  <a:gd name="T10" fmla="*/ 1 w 3"/>
                  <a:gd name="T11" fmla="*/ 4 h 5"/>
                  <a:gd name="T12" fmla="*/ 2 w 3"/>
                  <a:gd name="T13" fmla="*/ 4 h 5"/>
                </a:gdLst>
                <a:ahLst/>
                <a:cxnLst>
                  <a:cxn ang="0">
                    <a:pos x="T0" y="T1"/>
                  </a:cxn>
                  <a:cxn ang="0">
                    <a:pos x="T2" y="T3"/>
                  </a:cxn>
                  <a:cxn ang="0">
                    <a:pos x="T4" y="T5"/>
                  </a:cxn>
                  <a:cxn ang="0">
                    <a:pos x="T6" y="T7"/>
                  </a:cxn>
                  <a:cxn ang="0">
                    <a:pos x="T8" y="T9"/>
                  </a:cxn>
                  <a:cxn ang="0">
                    <a:pos x="T10" y="T11"/>
                  </a:cxn>
                  <a:cxn ang="0">
                    <a:pos x="T12" y="T13"/>
                  </a:cxn>
                </a:cxnLst>
                <a:rect l="0" t="0" r="r" b="b"/>
                <a:pathLst>
                  <a:path w="3" h="5">
                    <a:moveTo>
                      <a:pt x="2" y="4"/>
                    </a:moveTo>
                    <a:cubicBezTo>
                      <a:pt x="3" y="4"/>
                      <a:pt x="3" y="4"/>
                      <a:pt x="3" y="3"/>
                    </a:cubicBezTo>
                    <a:cubicBezTo>
                      <a:pt x="2" y="1"/>
                      <a:pt x="2" y="1"/>
                      <a:pt x="2" y="1"/>
                    </a:cubicBezTo>
                    <a:cubicBezTo>
                      <a:pt x="2" y="0"/>
                      <a:pt x="1" y="0"/>
                      <a:pt x="1" y="0"/>
                    </a:cubicBezTo>
                    <a:cubicBezTo>
                      <a:pt x="0" y="0"/>
                      <a:pt x="0" y="1"/>
                      <a:pt x="0" y="1"/>
                    </a:cubicBezTo>
                    <a:cubicBezTo>
                      <a:pt x="1" y="4"/>
                      <a:pt x="1" y="4"/>
                      <a:pt x="1" y="4"/>
                    </a:cubicBezTo>
                    <a:cubicBezTo>
                      <a:pt x="1" y="4"/>
                      <a:pt x="2" y="5"/>
                      <a:pt x="2" y="4"/>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703" name="Freeform 5005"/>
              <p:cNvSpPr>
                <a:spLocks/>
              </p:cNvSpPr>
              <p:nvPr/>
            </p:nvSpPr>
            <p:spPr bwMode="auto">
              <a:xfrm>
                <a:off x="4127" y="3714"/>
                <a:ext cx="0" cy="0"/>
              </a:xfrm>
              <a:custGeom>
                <a:avLst/>
                <a:gdLst>
                  <a:gd name="T0" fmla="*/ 0 w 3"/>
                  <a:gd name="T1" fmla="*/ 1 h 2"/>
                  <a:gd name="T2" fmla="*/ 2 w 3"/>
                  <a:gd name="T3" fmla="*/ 2 h 2"/>
                  <a:gd name="T4" fmla="*/ 3 w 3"/>
                  <a:gd name="T5" fmla="*/ 2 h 2"/>
                  <a:gd name="T6" fmla="*/ 3 w 3"/>
                  <a:gd name="T7" fmla="*/ 1 h 2"/>
                  <a:gd name="T8" fmla="*/ 3 w 3"/>
                  <a:gd name="T9" fmla="*/ 1 h 2"/>
                  <a:gd name="T10" fmla="*/ 1 w 3"/>
                  <a:gd name="T11" fmla="*/ 0 h 2"/>
                  <a:gd name="T12" fmla="*/ 0 w 3"/>
                  <a:gd name="T13" fmla="*/ 1 h 2"/>
                </a:gdLst>
                <a:ahLst/>
                <a:cxnLst>
                  <a:cxn ang="0">
                    <a:pos x="T0" y="T1"/>
                  </a:cxn>
                  <a:cxn ang="0">
                    <a:pos x="T2" y="T3"/>
                  </a:cxn>
                  <a:cxn ang="0">
                    <a:pos x="T4" y="T5"/>
                  </a:cxn>
                  <a:cxn ang="0">
                    <a:pos x="T6" y="T7"/>
                  </a:cxn>
                  <a:cxn ang="0">
                    <a:pos x="T8" y="T9"/>
                  </a:cxn>
                  <a:cxn ang="0">
                    <a:pos x="T10" y="T11"/>
                  </a:cxn>
                  <a:cxn ang="0">
                    <a:pos x="T12" y="T13"/>
                  </a:cxn>
                </a:cxnLst>
                <a:rect l="0" t="0" r="r" b="b"/>
                <a:pathLst>
                  <a:path w="3" h="2">
                    <a:moveTo>
                      <a:pt x="0" y="1"/>
                    </a:moveTo>
                    <a:cubicBezTo>
                      <a:pt x="0" y="2"/>
                      <a:pt x="1" y="2"/>
                      <a:pt x="2" y="2"/>
                    </a:cubicBezTo>
                    <a:cubicBezTo>
                      <a:pt x="2" y="2"/>
                      <a:pt x="3" y="2"/>
                      <a:pt x="3" y="2"/>
                    </a:cubicBezTo>
                    <a:cubicBezTo>
                      <a:pt x="3" y="1"/>
                      <a:pt x="3" y="1"/>
                      <a:pt x="3" y="1"/>
                    </a:cubicBezTo>
                    <a:cubicBezTo>
                      <a:pt x="3" y="1"/>
                      <a:pt x="3" y="1"/>
                      <a:pt x="3" y="1"/>
                    </a:cubicBezTo>
                    <a:cubicBezTo>
                      <a:pt x="2" y="0"/>
                      <a:pt x="1" y="0"/>
                      <a:pt x="1" y="0"/>
                    </a:cubicBezTo>
                    <a:cubicBezTo>
                      <a:pt x="0" y="0"/>
                      <a:pt x="0" y="1"/>
                      <a:pt x="0" y="1"/>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704" name="Freeform 5006"/>
              <p:cNvSpPr>
                <a:spLocks/>
              </p:cNvSpPr>
              <p:nvPr/>
            </p:nvSpPr>
            <p:spPr bwMode="auto">
              <a:xfrm>
                <a:off x="4120" y="372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705" name="Rectangle 5007"/>
              <p:cNvSpPr>
                <a:spLocks noChangeArrowheads="1"/>
              </p:cNvSpPr>
              <p:nvPr/>
            </p:nvSpPr>
            <p:spPr bwMode="auto">
              <a:xfrm>
                <a:off x="4120" y="3721"/>
                <a:ext cx="1" cy="1"/>
              </a:xfrm>
              <a:prstGeom prst="rect">
                <a:avLst/>
              </a:pr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706" name="Freeform 5008"/>
              <p:cNvSpPr>
                <a:spLocks/>
              </p:cNvSpPr>
              <p:nvPr/>
            </p:nvSpPr>
            <p:spPr bwMode="auto">
              <a:xfrm>
                <a:off x="4125" y="370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707" name="Freeform 5009"/>
              <p:cNvSpPr>
                <a:spLocks/>
              </p:cNvSpPr>
              <p:nvPr/>
            </p:nvSpPr>
            <p:spPr bwMode="auto">
              <a:xfrm>
                <a:off x="4119" y="3724"/>
                <a:ext cx="0" cy="0"/>
              </a:xfrm>
              <a:custGeom>
                <a:avLst/>
                <a:gdLst/>
                <a:ahLst/>
                <a:cxnLst>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708" name="Freeform 5010"/>
              <p:cNvSpPr>
                <a:spLocks/>
              </p:cNvSpPr>
              <p:nvPr/>
            </p:nvSpPr>
            <p:spPr bwMode="auto">
              <a:xfrm>
                <a:off x="4119" y="3724"/>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709" name="Rectangle 5011"/>
              <p:cNvSpPr>
                <a:spLocks noChangeArrowheads="1"/>
              </p:cNvSpPr>
              <p:nvPr/>
            </p:nvSpPr>
            <p:spPr bwMode="auto">
              <a:xfrm>
                <a:off x="4119" y="3724"/>
                <a:ext cx="1" cy="1"/>
              </a:xfrm>
              <a:prstGeom prst="rect">
                <a:avLst/>
              </a:pr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710" name="Rectangle 5012"/>
              <p:cNvSpPr>
                <a:spLocks noChangeArrowheads="1"/>
              </p:cNvSpPr>
              <p:nvPr/>
            </p:nvSpPr>
            <p:spPr bwMode="auto">
              <a:xfrm>
                <a:off x="4119" y="3724"/>
                <a:ext cx="1" cy="1"/>
              </a:xfrm>
              <a:prstGeom prst="rect">
                <a:avLst/>
              </a:pr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711" name="Oval 5013"/>
              <p:cNvSpPr>
                <a:spLocks noChangeArrowheads="1"/>
              </p:cNvSpPr>
              <p:nvPr/>
            </p:nvSpPr>
            <p:spPr bwMode="auto">
              <a:xfrm>
                <a:off x="4119" y="3724"/>
                <a:ext cx="1" cy="1"/>
              </a:xfrm>
              <a:prstGeom prst="ellipse">
                <a:avLst/>
              </a:pr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712" name="Freeform 5014"/>
              <p:cNvSpPr>
                <a:spLocks/>
              </p:cNvSpPr>
              <p:nvPr/>
            </p:nvSpPr>
            <p:spPr bwMode="auto">
              <a:xfrm>
                <a:off x="4119" y="3724"/>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713" name="Freeform 5015"/>
              <p:cNvSpPr>
                <a:spLocks/>
              </p:cNvSpPr>
              <p:nvPr/>
            </p:nvSpPr>
            <p:spPr bwMode="auto">
              <a:xfrm>
                <a:off x="4123" y="3719"/>
                <a:ext cx="1" cy="0"/>
              </a:xfrm>
              <a:custGeom>
                <a:avLst/>
                <a:gdLst>
                  <a:gd name="T0" fmla="*/ 2 w 8"/>
                  <a:gd name="T1" fmla="*/ 2 h 2"/>
                  <a:gd name="T2" fmla="*/ 3 w 8"/>
                  <a:gd name="T3" fmla="*/ 2 h 2"/>
                  <a:gd name="T4" fmla="*/ 4 w 8"/>
                  <a:gd name="T5" fmla="*/ 2 h 2"/>
                  <a:gd name="T6" fmla="*/ 4 w 8"/>
                  <a:gd name="T7" fmla="*/ 2 h 2"/>
                  <a:gd name="T8" fmla="*/ 4 w 8"/>
                  <a:gd name="T9" fmla="*/ 2 h 2"/>
                  <a:gd name="T10" fmla="*/ 5 w 8"/>
                  <a:gd name="T11" fmla="*/ 1 h 2"/>
                  <a:gd name="T12" fmla="*/ 5 w 8"/>
                  <a:gd name="T13" fmla="*/ 1 h 2"/>
                  <a:gd name="T14" fmla="*/ 6 w 8"/>
                  <a:gd name="T15" fmla="*/ 1 h 2"/>
                  <a:gd name="T16" fmla="*/ 6 w 8"/>
                  <a:gd name="T17" fmla="*/ 1 h 2"/>
                  <a:gd name="T18" fmla="*/ 7 w 8"/>
                  <a:gd name="T19" fmla="*/ 1 h 2"/>
                  <a:gd name="T20" fmla="*/ 8 w 8"/>
                  <a:gd name="T21" fmla="*/ 1 h 2"/>
                  <a:gd name="T22" fmla="*/ 7 w 8"/>
                  <a:gd name="T23" fmla="*/ 0 h 2"/>
                  <a:gd name="T24" fmla="*/ 7 w 8"/>
                  <a:gd name="T25" fmla="*/ 0 h 2"/>
                  <a:gd name="T26" fmla="*/ 7 w 8"/>
                  <a:gd name="T27" fmla="*/ 0 h 2"/>
                  <a:gd name="T28" fmla="*/ 6 w 8"/>
                  <a:gd name="T29" fmla="*/ 0 h 2"/>
                  <a:gd name="T30" fmla="*/ 6 w 8"/>
                  <a:gd name="T31" fmla="*/ 0 h 2"/>
                  <a:gd name="T32" fmla="*/ 5 w 8"/>
                  <a:gd name="T33" fmla="*/ 0 h 2"/>
                  <a:gd name="T34" fmla="*/ 4 w 8"/>
                  <a:gd name="T35" fmla="*/ 0 h 2"/>
                  <a:gd name="T36" fmla="*/ 4 w 8"/>
                  <a:gd name="T37" fmla="*/ 1 h 2"/>
                  <a:gd name="T38" fmla="*/ 3 w 8"/>
                  <a:gd name="T39" fmla="*/ 1 h 2"/>
                  <a:gd name="T40" fmla="*/ 2 w 8"/>
                  <a:gd name="T41" fmla="*/ 1 h 2"/>
                  <a:gd name="T42" fmla="*/ 2 w 8"/>
                  <a:gd name="T43" fmla="*/ 1 h 2"/>
                  <a:gd name="T44" fmla="*/ 2 w 8"/>
                  <a:gd name="T45" fmla="*/ 1 h 2"/>
                  <a:gd name="T46" fmla="*/ 2 w 8"/>
                  <a:gd name="T47" fmla="*/ 1 h 2"/>
                  <a:gd name="T48" fmla="*/ 2 w 8"/>
                  <a:gd name="T49" fmla="*/ 1 h 2"/>
                  <a:gd name="T50" fmla="*/ 1 w 8"/>
                  <a:gd name="T51" fmla="*/ 1 h 2"/>
                  <a:gd name="T52" fmla="*/ 1 w 8"/>
                  <a:gd name="T53" fmla="*/ 1 h 2"/>
                  <a:gd name="T54" fmla="*/ 1 w 8"/>
                  <a:gd name="T55" fmla="*/ 1 h 2"/>
                  <a:gd name="T56" fmla="*/ 1 w 8"/>
                  <a:gd name="T57" fmla="*/ 1 h 2"/>
                  <a:gd name="T58" fmla="*/ 0 w 8"/>
                  <a:gd name="T59" fmla="*/ 1 h 2"/>
                  <a:gd name="T60" fmla="*/ 0 w 8"/>
                  <a:gd name="T61" fmla="*/ 1 h 2"/>
                  <a:gd name="T62" fmla="*/ 0 w 8"/>
                  <a:gd name="T63" fmla="*/ 1 h 2"/>
                  <a:gd name="T64" fmla="*/ 0 w 8"/>
                  <a:gd name="T65" fmla="*/ 2 h 2"/>
                  <a:gd name="T66" fmla="*/ 0 w 8"/>
                  <a:gd name="T67" fmla="*/ 2 h 2"/>
                  <a:gd name="T68" fmla="*/ 1 w 8"/>
                  <a:gd name="T69" fmla="*/ 2 h 2"/>
                  <a:gd name="T70" fmla="*/ 1 w 8"/>
                  <a:gd name="T71" fmla="*/ 2 h 2"/>
                  <a:gd name="T72" fmla="*/ 2 w 8"/>
                  <a:gd name="T73" fmla="*/ 2 h 2"/>
                  <a:gd name="T74" fmla="*/ 2 w 8"/>
                  <a:gd name="T75"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 h="2">
                    <a:moveTo>
                      <a:pt x="2" y="2"/>
                    </a:moveTo>
                    <a:cubicBezTo>
                      <a:pt x="3" y="2"/>
                      <a:pt x="3" y="2"/>
                      <a:pt x="3" y="2"/>
                    </a:cubicBezTo>
                    <a:cubicBezTo>
                      <a:pt x="3" y="2"/>
                      <a:pt x="3" y="2"/>
                      <a:pt x="4" y="2"/>
                    </a:cubicBezTo>
                    <a:cubicBezTo>
                      <a:pt x="4" y="2"/>
                      <a:pt x="4" y="2"/>
                      <a:pt x="4" y="2"/>
                    </a:cubicBezTo>
                    <a:cubicBezTo>
                      <a:pt x="4" y="2"/>
                      <a:pt x="4" y="2"/>
                      <a:pt x="4" y="2"/>
                    </a:cubicBezTo>
                    <a:cubicBezTo>
                      <a:pt x="5" y="1"/>
                      <a:pt x="5" y="1"/>
                      <a:pt x="5" y="1"/>
                    </a:cubicBezTo>
                    <a:cubicBezTo>
                      <a:pt x="5" y="1"/>
                      <a:pt x="5" y="1"/>
                      <a:pt x="5" y="1"/>
                    </a:cubicBezTo>
                    <a:cubicBezTo>
                      <a:pt x="5" y="1"/>
                      <a:pt x="5" y="1"/>
                      <a:pt x="6" y="1"/>
                    </a:cubicBezTo>
                    <a:cubicBezTo>
                      <a:pt x="6" y="1"/>
                      <a:pt x="6" y="1"/>
                      <a:pt x="6" y="1"/>
                    </a:cubicBezTo>
                    <a:cubicBezTo>
                      <a:pt x="7" y="1"/>
                      <a:pt x="7" y="1"/>
                      <a:pt x="7" y="1"/>
                    </a:cubicBezTo>
                    <a:cubicBezTo>
                      <a:pt x="7" y="1"/>
                      <a:pt x="8" y="1"/>
                      <a:pt x="8" y="1"/>
                    </a:cubicBezTo>
                    <a:cubicBezTo>
                      <a:pt x="8" y="0"/>
                      <a:pt x="7" y="0"/>
                      <a:pt x="7" y="0"/>
                    </a:cubicBezTo>
                    <a:cubicBezTo>
                      <a:pt x="7" y="0"/>
                      <a:pt x="7" y="0"/>
                      <a:pt x="7" y="0"/>
                    </a:cubicBezTo>
                    <a:cubicBezTo>
                      <a:pt x="7" y="0"/>
                      <a:pt x="7" y="0"/>
                      <a:pt x="7" y="0"/>
                    </a:cubicBezTo>
                    <a:cubicBezTo>
                      <a:pt x="7" y="0"/>
                      <a:pt x="7" y="0"/>
                      <a:pt x="6" y="0"/>
                    </a:cubicBezTo>
                    <a:cubicBezTo>
                      <a:pt x="6" y="0"/>
                      <a:pt x="6" y="0"/>
                      <a:pt x="6" y="0"/>
                    </a:cubicBezTo>
                    <a:cubicBezTo>
                      <a:pt x="6" y="0"/>
                      <a:pt x="5" y="0"/>
                      <a:pt x="5" y="0"/>
                    </a:cubicBezTo>
                    <a:cubicBezTo>
                      <a:pt x="5" y="0"/>
                      <a:pt x="5" y="0"/>
                      <a:pt x="4" y="0"/>
                    </a:cubicBezTo>
                    <a:cubicBezTo>
                      <a:pt x="4" y="0"/>
                      <a:pt x="4" y="1"/>
                      <a:pt x="4" y="1"/>
                    </a:cubicBezTo>
                    <a:cubicBezTo>
                      <a:pt x="3" y="1"/>
                      <a:pt x="3" y="1"/>
                      <a:pt x="3" y="1"/>
                    </a:cubicBezTo>
                    <a:cubicBezTo>
                      <a:pt x="3" y="1"/>
                      <a:pt x="3" y="1"/>
                      <a:pt x="2" y="1"/>
                    </a:cubicBezTo>
                    <a:cubicBezTo>
                      <a:pt x="2" y="1"/>
                      <a:pt x="2" y="1"/>
                      <a:pt x="2" y="1"/>
                    </a:cubicBezTo>
                    <a:cubicBezTo>
                      <a:pt x="2" y="1"/>
                      <a:pt x="2" y="1"/>
                      <a:pt x="2" y="1"/>
                    </a:cubicBezTo>
                    <a:cubicBezTo>
                      <a:pt x="2" y="1"/>
                      <a:pt x="2" y="1"/>
                      <a:pt x="2" y="1"/>
                    </a:cubicBezTo>
                    <a:cubicBezTo>
                      <a:pt x="2" y="1"/>
                      <a:pt x="2" y="1"/>
                      <a:pt x="2" y="1"/>
                    </a:cubicBezTo>
                    <a:cubicBezTo>
                      <a:pt x="1" y="1"/>
                      <a:pt x="1" y="1"/>
                      <a:pt x="1" y="1"/>
                    </a:cubicBezTo>
                    <a:cubicBezTo>
                      <a:pt x="1" y="1"/>
                      <a:pt x="1" y="1"/>
                      <a:pt x="1" y="1"/>
                    </a:cubicBezTo>
                    <a:cubicBezTo>
                      <a:pt x="1" y="1"/>
                      <a:pt x="1" y="1"/>
                      <a:pt x="1" y="1"/>
                    </a:cubicBezTo>
                    <a:cubicBezTo>
                      <a:pt x="1" y="1"/>
                      <a:pt x="1" y="1"/>
                      <a:pt x="1" y="1"/>
                    </a:cubicBezTo>
                    <a:cubicBezTo>
                      <a:pt x="0" y="1"/>
                      <a:pt x="0" y="1"/>
                      <a:pt x="0" y="1"/>
                    </a:cubicBezTo>
                    <a:cubicBezTo>
                      <a:pt x="0" y="1"/>
                      <a:pt x="0" y="1"/>
                      <a:pt x="0" y="1"/>
                    </a:cubicBezTo>
                    <a:cubicBezTo>
                      <a:pt x="0" y="1"/>
                      <a:pt x="0" y="1"/>
                      <a:pt x="0" y="1"/>
                    </a:cubicBezTo>
                    <a:cubicBezTo>
                      <a:pt x="0" y="1"/>
                      <a:pt x="0" y="1"/>
                      <a:pt x="0" y="2"/>
                    </a:cubicBezTo>
                    <a:cubicBezTo>
                      <a:pt x="0" y="2"/>
                      <a:pt x="0" y="2"/>
                      <a:pt x="0" y="2"/>
                    </a:cubicBezTo>
                    <a:cubicBezTo>
                      <a:pt x="0" y="2"/>
                      <a:pt x="1" y="2"/>
                      <a:pt x="1" y="2"/>
                    </a:cubicBezTo>
                    <a:cubicBezTo>
                      <a:pt x="1" y="2"/>
                      <a:pt x="1" y="2"/>
                      <a:pt x="1" y="2"/>
                    </a:cubicBezTo>
                    <a:cubicBezTo>
                      <a:pt x="1" y="2"/>
                      <a:pt x="2" y="2"/>
                      <a:pt x="2" y="2"/>
                    </a:cubicBezTo>
                    <a:cubicBezTo>
                      <a:pt x="2" y="2"/>
                      <a:pt x="2" y="2"/>
                      <a:pt x="2" y="2"/>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714" name="Freeform 5016"/>
              <p:cNvSpPr>
                <a:spLocks/>
              </p:cNvSpPr>
              <p:nvPr/>
            </p:nvSpPr>
            <p:spPr bwMode="auto">
              <a:xfrm>
                <a:off x="4125" y="3709"/>
                <a:ext cx="1" cy="1"/>
              </a:xfrm>
              <a:custGeom>
                <a:avLst/>
                <a:gdLst>
                  <a:gd name="T0" fmla="*/ 2 w 4"/>
                  <a:gd name="T1" fmla="*/ 4 h 8"/>
                  <a:gd name="T2" fmla="*/ 1 w 4"/>
                  <a:gd name="T3" fmla="*/ 4 h 8"/>
                  <a:gd name="T4" fmla="*/ 1 w 4"/>
                  <a:gd name="T5" fmla="*/ 1 h 8"/>
                  <a:gd name="T6" fmla="*/ 0 w 4"/>
                  <a:gd name="T7" fmla="*/ 1 h 8"/>
                  <a:gd name="T8" fmla="*/ 0 w 4"/>
                  <a:gd name="T9" fmla="*/ 1 h 8"/>
                  <a:gd name="T10" fmla="*/ 1 w 4"/>
                  <a:gd name="T11" fmla="*/ 5 h 8"/>
                  <a:gd name="T12" fmla="*/ 1 w 4"/>
                  <a:gd name="T13" fmla="*/ 5 h 8"/>
                  <a:gd name="T14" fmla="*/ 1 w 4"/>
                  <a:gd name="T15" fmla="*/ 8 h 8"/>
                  <a:gd name="T16" fmla="*/ 2 w 4"/>
                  <a:gd name="T17" fmla="*/ 8 h 8"/>
                  <a:gd name="T18" fmla="*/ 3 w 4"/>
                  <a:gd name="T19" fmla="*/ 8 h 8"/>
                  <a:gd name="T20" fmla="*/ 3 w 4"/>
                  <a:gd name="T21" fmla="*/ 7 h 8"/>
                  <a:gd name="T22" fmla="*/ 3 w 4"/>
                  <a:gd name="T23" fmla="*/ 4 h 8"/>
                  <a:gd name="T24" fmla="*/ 3 w 4"/>
                  <a:gd name="T25" fmla="*/ 4 h 8"/>
                  <a:gd name="T26" fmla="*/ 2 w 4"/>
                  <a:gd name="T27" fmla="*/ 1 h 8"/>
                  <a:gd name="T28" fmla="*/ 2 w 4"/>
                  <a:gd name="T29" fmla="*/ 0 h 8"/>
                  <a:gd name="T30" fmla="*/ 2 w 4"/>
                  <a:gd name="T31" fmla="*/ 1 h 8"/>
                  <a:gd name="T32" fmla="*/ 1 w 4"/>
                  <a:gd name="T33" fmla="*/ 1 h 8"/>
                  <a:gd name="T34" fmla="*/ 2 w 4"/>
                  <a:gd name="T35" fmla="*/ 4 h 8"/>
                  <a:gd name="T36" fmla="*/ 2 w 4"/>
                  <a:gd name="T37" fmla="*/ 4 h 8"/>
                  <a:gd name="T38" fmla="*/ 2 w 4"/>
                  <a:gd name="T39"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 h="8">
                    <a:moveTo>
                      <a:pt x="2" y="4"/>
                    </a:moveTo>
                    <a:cubicBezTo>
                      <a:pt x="1" y="4"/>
                      <a:pt x="1" y="4"/>
                      <a:pt x="1" y="4"/>
                    </a:cubicBezTo>
                    <a:cubicBezTo>
                      <a:pt x="1" y="1"/>
                      <a:pt x="1" y="1"/>
                      <a:pt x="1" y="1"/>
                    </a:cubicBezTo>
                    <a:cubicBezTo>
                      <a:pt x="1" y="1"/>
                      <a:pt x="1" y="1"/>
                      <a:pt x="0" y="1"/>
                    </a:cubicBezTo>
                    <a:cubicBezTo>
                      <a:pt x="0" y="1"/>
                      <a:pt x="0" y="1"/>
                      <a:pt x="0" y="1"/>
                    </a:cubicBezTo>
                    <a:cubicBezTo>
                      <a:pt x="0" y="2"/>
                      <a:pt x="1" y="5"/>
                      <a:pt x="1" y="5"/>
                    </a:cubicBezTo>
                    <a:cubicBezTo>
                      <a:pt x="1" y="5"/>
                      <a:pt x="1" y="5"/>
                      <a:pt x="1" y="5"/>
                    </a:cubicBezTo>
                    <a:cubicBezTo>
                      <a:pt x="1" y="8"/>
                      <a:pt x="1" y="8"/>
                      <a:pt x="1" y="8"/>
                    </a:cubicBezTo>
                    <a:cubicBezTo>
                      <a:pt x="1" y="8"/>
                      <a:pt x="1" y="8"/>
                      <a:pt x="2" y="8"/>
                    </a:cubicBezTo>
                    <a:cubicBezTo>
                      <a:pt x="2" y="8"/>
                      <a:pt x="3" y="8"/>
                      <a:pt x="3" y="8"/>
                    </a:cubicBezTo>
                    <a:cubicBezTo>
                      <a:pt x="3" y="8"/>
                      <a:pt x="4" y="8"/>
                      <a:pt x="3" y="7"/>
                    </a:cubicBezTo>
                    <a:cubicBezTo>
                      <a:pt x="3" y="7"/>
                      <a:pt x="3" y="4"/>
                      <a:pt x="3" y="4"/>
                    </a:cubicBezTo>
                    <a:cubicBezTo>
                      <a:pt x="3" y="4"/>
                      <a:pt x="3" y="4"/>
                      <a:pt x="3" y="4"/>
                    </a:cubicBezTo>
                    <a:cubicBezTo>
                      <a:pt x="2" y="1"/>
                      <a:pt x="2" y="1"/>
                      <a:pt x="2" y="1"/>
                    </a:cubicBezTo>
                    <a:cubicBezTo>
                      <a:pt x="2" y="1"/>
                      <a:pt x="2" y="0"/>
                      <a:pt x="2" y="0"/>
                    </a:cubicBezTo>
                    <a:cubicBezTo>
                      <a:pt x="2" y="1"/>
                      <a:pt x="2" y="1"/>
                      <a:pt x="2" y="1"/>
                    </a:cubicBezTo>
                    <a:cubicBezTo>
                      <a:pt x="2" y="1"/>
                      <a:pt x="1" y="1"/>
                      <a:pt x="1" y="1"/>
                    </a:cubicBezTo>
                    <a:cubicBezTo>
                      <a:pt x="2" y="1"/>
                      <a:pt x="2" y="4"/>
                      <a:pt x="2" y="4"/>
                    </a:cubicBezTo>
                    <a:cubicBezTo>
                      <a:pt x="2" y="4"/>
                      <a:pt x="2" y="4"/>
                      <a:pt x="2" y="4"/>
                    </a:cubicBezTo>
                    <a:cubicBezTo>
                      <a:pt x="2" y="4"/>
                      <a:pt x="2" y="4"/>
                      <a:pt x="2" y="4"/>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715" name="Freeform 5017"/>
              <p:cNvSpPr>
                <a:spLocks/>
              </p:cNvSpPr>
              <p:nvPr/>
            </p:nvSpPr>
            <p:spPr bwMode="auto">
              <a:xfrm>
                <a:off x="4124" y="3709"/>
                <a:ext cx="1" cy="1"/>
              </a:xfrm>
              <a:custGeom>
                <a:avLst/>
                <a:gdLst>
                  <a:gd name="T0" fmla="*/ 2 w 4"/>
                  <a:gd name="T1" fmla="*/ 1 h 2"/>
                  <a:gd name="T2" fmla="*/ 1 w 4"/>
                  <a:gd name="T3" fmla="*/ 1 h 2"/>
                  <a:gd name="T4" fmla="*/ 1 w 4"/>
                  <a:gd name="T5" fmla="*/ 1 h 2"/>
                  <a:gd name="T6" fmla="*/ 1 w 4"/>
                  <a:gd name="T7" fmla="*/ 1 h 2"/>
                  <a:gd name="T8" fmla="*/ 1 w 4"/>
                  <a:gd name="T9" fmla="*/ 2 h 2"/>
                  <a:gd name="T10" fmla="*/ 1 w 4"/>
                  <a:gd name="T11" fmla="*/ 2 h 2"/>
                  <a:gd name="T12" fmla="*/ 1 w 4"/>
                  <a:gd name="T13" fmla="*/ 2 h 2"/>
                  <a:gd name="T14" fmla="*/ 1 w 4"/>
                  <a:gd name="T15" fmla="*/ 2 h 2"/>
                  <a:gd name="T16" fmla="*/ 2 w 4"/>
                  <a:gd name="T17" fmla="*/ 2 h 2"/>
                  <a:gd name="T18" fmla="*/ 1 w 4"/>
                  <a:gd name="T19" fmla="*/ 2 h 2"/>
                  <a:gd name="T20" fmla="*/ 1 w 4"/>
                  <a:gd name="T21" fmla="*/ 2 h 2"/>
                  <a:gd name="T22" fmla="*/ 1 w 4"/>
                  <a:gd name="T23" fmla="*/ 2 h 2"/>
                  <a:gd name="T24" fmla="*/ 1 w 4"/>
                  <a:gd name="T25" fmla="*/ 2 h 2"/>
                  <a:gd name="T26" fmla="*/ 2 w 4"/>
                  <a:gd name="T27" fmla="*/ 2 h 2"/>
                  <a:gd name="T28" fmla="*/ 2 w 4"/>
                  <a:gd name="T29" fmla="*/ 2 h 2"/>
                  <a:gd name="T30" fmla="*/ 3 w 4"/>
                  <a:gd name="T31" fmla="*/ 2 h 2"/>
                  <a:gd name="T32" fmla="*/ 3 w 4"/>
                  <a:gd name="T33" fmla="*/ 2 h 2"/>
                  <a:gd name="T34" fmla="*/ 3 w 4"/>
                  <a:gd name="T35" fmla="*/ 1 h 2"/>
                  <a:gd name="T36" fmla="*/ 3 w 4"/>
                  <a:gd name="T37" fmla="*/ 1 h 2"/>
                  <a:gd name="T38" fmla="*/ 3 w 4"/>
                  <a:gd name="T39" fmla="*/ 1 h 2"/>
                  <a:gd name="T40" fmla="*/ 3 w 4"/>
                  <a:gd name="T41" fmla="*/ 1 h 2"/>
                  <a:gd name="T42" fmla="*/ 4 w 4"/>
                  <a:gd name="T43" fmla="*/ 0 h 2"/>
                  <a:gd name="T44" fmla="*/ 3 w 4"/>
                  <a:gd name="T45" fmla="*/ 0 h 2"/>
                  <a:gd name="T46" fmla="*/ 3 w 4"/>
                  <a:gd name="T47" fmla="*/ 0 h 2"/>
                  <a:gd name="T48" fmla="*/ 3 w 4"/>
                  <a:gd name="T49" fmla="*/ 0 h 2"/>
                  <a:gd name="T50" fmla="*/ 2 w 4"/>
                  <a:gd name="T51" fmla="*/ 0 h 2"/>
                  <a:gd name="T52" fmla="*/ 2 w 4"/>
                  <a:gd name="T53" fmla="*/ 0 h 2"/>
                  <a:gd name="T54" fmla="*/ 2 w 4"/>
                  <a:gd name="T55" fmla="*/ 0 h 2"/>
                  <a:gd name="T56" fmla="*/ 2 w 4"/>
                  <a:gd name="T57" fmla="*/ 0 h 2"/>
                  <a:gd name="T58" fmla="*/ 2 w 4"/>
                  <a:gd name="T59" fmla="*/ 1 h 2"/>
                  <a:gd name="T60" fmla="*/ 2 w 4"/>
                  <a:gd name="T61" fmla="*/ 1 h 2"/>
                  <a:gd name="T62" fmla="*/ 2 w 4"/>
                  <a:gd name="T63" fmla="*/ 1 h 2"/>
                  <a:gd name="T64" fmla="*/ 2 w 4"/>
                  <a:gd name="T65" fmla="*/ 1 h 2"/>
                  <a:gd name="T66" fmla="*/ 2 w 4"/>
                  <a:gd name="T67" fmla="*/ 1 h 2"/>
                  <a:gd name="T68" fmla="*/ 2 w 4"/>
                  <a:gd name="T69" fmla="*/ 1 h 2"/>
                  <a:gd name="T70" fmla="*/ 2 w 4"/>
                  <a:gd name="T71"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 h="2">
                    <a:moveTo>
                      <a:pt x="2" y="1"/>
                    </a:moveTo>
                    <a:cubicBezTo>
                      <a:pt x="2" y="1"/>
                      <a:pt x="2" y="1"/>
                      <a:pt x="1" y="1"/>
                    </a:cubicBezTo>
                    <a:cubicBezTo>
                      <a:pt x="1" y="1"/>
                      <a:pt x="1" y="1"/>
                      <a:pt x="1" y="1"/>
                    </a:cubicBezTo>
                    <a:cubicBezTo>
                      <a:pt x="1" y="1"/>
                      <a:pt x="1" y="1"/>
                      <a:pt x="1" y="1"/>
                    </a:cubicBezTo>
                    <a:cubicBezTo>
                      <a:pt x="1" y="1"/>
                      <a:pt x="0" y="1"/>
                      <a:pt x="1" y="2"/>
                    </a:cubicBezTo>
                    <a:cubicBezTo>
                      <a:pt x="1" y="2"/>
                      <a:pt x="1" y="2"/>
                      <a:pt x="1" y="2"/>
                    </a:cubicBezTo>
                    <a:cubicBezTo>
                      <a:pt x="1" y="2"/>
                      <a:pt x="1" y="2"/>
                      <a:pt x="1" y="2"/>
                    </a:cubicBezTo>
                    <a:cubicBezTo>
                      <a:pt x="1" y="2"/>
                      <a:pt x="1" y="2"/>
                      <a:pt x="1" y="2"/>
                    </a:cubicBezTo>
                    <a:cubicBezTo>
                      <a:pt x="2" y="1"/>
                      <a:pt x="2" y="2"/>
                      <a:pt x="2" y="2"/>
                    </a:cubicBezTo>
                    <a:cubicBezTo>
                      <a:pt x="1" y="2"/>
                      <a:pt x="1" y="2"/>
                      <a:pt x="1" y="2"/>
                    </a:cubicBezTo>
                    <a:cubicBezTo>
                      <a:pt x="1" y="2"/>
                      <a:pt x="1" y="2"/>
                      <a:pt x="1" y="2"/>
                    </a:cubicBezTo>
                    <a:cubicBezTo>
                      <a:pt x="1" y="2"/>
                      <a:pt x="1" y="2"/>
                      <a:pt x="1" y="2"/>
                    </a:cubicBezTo>
                    <a:cubicBezTo>
                      <a:pt x="1" y="2"/>
                      <a:pt x="1" y="2"/>
                      <a:pt x="1" y="2"/>
                    </a:cubicBezTo>
                    <a:cubicBezTo>
                      <a:pt x="1" y="2"/>
                      <a:pt x="1" y="2"/>
                      <a:pt x="2" y="2"/>
                    </a:cubicBezTo>
                    <a:cubicBezTo>
                      <a:pt x="2" y="2"/>
                      <a:pt x="2" y="2"/>
                      <a:pt x="2" y="2"/>
                    </a:cubicBezTo>
                    <a:cubicBezTo>
                      <a:pt x="2" y="2"/>
                      <a:pt x="2" y="2"/>
                      <a:pt x="3" y="2"/>
                    </a:cubicBezTo>
                    <a:cubicBezTo>
                      <a:pt x="3" y="2"/>
                      <a:pt x="3" y="2"/>
                      <a:pt x="3" y="2"/>
                    </a:cubicBezTo>
                    <a:cubicBezTo>
                      <a:pt x="3" y="2"/>
                      <a:pt x="3" y="1"/>
                      <a:pt x="3" y="1"/>
                    </a:cubicBezTo>
                    <a:cubicBezTo>
                      <a:pt x="3" y="1"/>
                      <a:pt x="3" y="1"/>
                      <a:pt x="3" y="1"/>
                    </a:cubicBezTo>
                    <a:cubicBezTo>
                      <a:pt x="3" y="1"/>
                      <a:pt x="3" y="1"/>
                      <a:pt x="3" y="1"/>
                    </a:cubicBezTo>
                    <a:cubicBezTo>
                      <a:pt x="3" y="1"/>
                      <a:pt x="3" y="1"/>
                      <a:pt x="3" y="1"/>
                    </a:cubicBezTo>
                    <a:cubicBezTo>
                      <a:pt x="3" y="1"/>
                      <a:pt x="4" y="0"/>
                      <a:pt x="4" y="0"/>
                    </a:cubicBezTo>
                    <a:cubicBezTo>
                      <a:pt x="4" y="0"/>
                      <a:pt x="3" y="0"/>
                      <a:pt x="3" y="0"/>
                    </a:cubicBezTo>
                    <a:cubicBezTo>
                      <a:pt x="3" y="0"/>
                      <a:pt x="3" y="0"/>
                      <a:pt x="3" y="0"/>
                    </a:cubicBezTo>
                    <a:cubicBezTo>
                      <a:pt x="3" y="0"/>
                      <a:pt x="3" y="0"/>
                      <a:pt x="3" y="0"/>
                    </a:cubicBezTo>
                    <a:cubicBezTo>
                      <a:pt x="3" y="0"/>
                      <a:pt x="2" y="0"/>
                      <a:pt x="2" y="0"/>
                    </a:cubicBezTo>
                    <a:cubicBezTo>
                      <a:pt x="2" y="0"/>
                      <a:pt x="2" y="0"/>
                      <a:pt x="2" y="0"/>
                    </a:cubicBezTo>
                    <a:cubicBezTo>
                      <a:pt x="2" y="0"/>
                      <a:pt x="2" y="0"/>
                      <a:pt x="2" y="0"/>
                    </a:cubicBezTo>
                    <a:cubicBezTo>
                      <a:pt x="2" y="0"/>
                      <a:pt x="2" y="0"/>
                      <a:pt x="2" y="0"/>
                    </a:cubicBezTo>
                    <a:cubicBezTo>
                      <a:pt x="2" y="1"/>
                      <a:pt x="2" y="1"/>
                      <a:pt x="2" y="1"/>
                    </a:cubicBezTo>
                    <a:cubicBezTo>
                      <a:pt x="2" y="1"/>
                      <a:pt x="2" y="1"/>
                      <a:pt x="2" y="1"/>
                    </a:cubicBezTo>
                    <a:cubicBezTo>
                      <a:pt x="2" y="1"/>
                      <a:pt x="2" y="1"/>
                      <a:pt x="2" y="1"/>
                    </a:cubicBezTo>
                    <a:cubicBezTo>
                      <a:pt x="2" y="1"/>
                      <a:pt x="2" y="0"/>
                      <a:pt x="2" y="1"/>
                    </a:cubicBezTo>
                    <a:cubicBezTo>
                      <a:pt x="2" y="1"/>
                      <a:pt x="2" y="1"/>
                      <a:pt x="2" y="1"/>
                    </a:cubicBezTo>
                    <a:cubicBezTo>
                      <a:pt x="2" y="1"/>
                      <a:pt x="2" y="1"/>
                      <a:pt x="2" y="1"/>
                    </a:cubicBezTo>
                    <a:cubicBezTo>
                      <a:pt x="2" y="1"/>
                      <a:pt x="2" y="1"/>
                      <a:pt x="2" y="1"/>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716" name="Rectangle 5018"/>
              <p:cNvSpPr>
                <a:spLocks noChangeArrowheads="1"/>
              </p:cNvSpPr>
              <p:nvPr/>
            </p:nvSpPr>
            <p:spPr bwMode="auto">
              <a:xfrm>
                <a:off x="4125" y="3709"/>
                <a:ext cx="1" cy="1"/>
              </a:xfrm>
              <a:prstGeom prst="rect">
                <a:avLst/>
              </a:pr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717" name="Freeform 5019"/>
              <p:cNvSpPr>
                <a:spLocks/>
              </p:cNvSpPr>
              <p:nvPr/>
            </p:nvSpPr>
            <p:spPr bwMode="auto">
              <a:xfrm>
                <a:off x="4125" y="3709"/>
                <a:ext cx="0" cy="0"/>
              </a:xfrm>
              <a:custGeom>
                <a:avLst/>
                <a:gdLst>
                  <a:gd name="T0" fmla="*/ 0 w 1"/>
                  <a:gd name="T1" fmla="*/ 1 h 2"/>
                  <a:gd name="T2" fmla="*/ 0 w 1"/>
                  <a:gd name="T3" fmla="*/ 2 h 2"/>
                  <a:gd name="T4" fmla="*/ 0 w 1"/>
                  <a:gd name="T5" fmla="*/ 2 h 2"/>
                  <a:gd name="T6" fmla="*/ 0 w 1"/>
                  <a:gd name="T7" fmla="*/ 2 h 2"/>
                  <a:gd name="T8" fmla="*/ 0 w 1"/>
                  <a:gd name="T9" fmla="*/ 2 h 2"/>
                  <a:gd name="T10" fmla="*/ 0 w 1"/>
                  <a:gd name="T11" fmla="*/ 2 h 2"/>
                  <a:gd name="T12" fmla="*/ 0 w 1"/>
                  <a:gd name="T13" fmla="*/ 2 h 2"/>
                  <a:gd name="T14" fmla="*/ 1 w 1"/>
                  <a:gd name="T15" fmla="*/ 1 h 2"/>
                  <a:gd name="T16" fmla="*/ 1 w 1"/>
                  <a:gd name="T17" fmla="*/ 1 h 2"/>
                  <a:gd name="T18" fmla="*/ 1 w 1"/>
                  <a:gd name="T19" fmla="*/ 1 h 2"/>
                  <a:gd name="T20" fmla="*/ 1 w 1"/>
                  <a:gd name="T21" fmla="*/ 1 h 2"/>
                  <a:gd name="T22" fmla="*/ 1 w 1"/>
                  <a:gd name="T23" fmla="*/ 1 h 2"/>
                  <a:gd name="T24" fmla="*/ 1 w 1"/>
                  <a:gd name="T25" fmla="*/ 0 h 2"/>
                  <a:gd name="T26" fmla="*/ 1 w 1"/>
                  <a:gd name="T27" fmla="*/ 0 h 2"/>
                  <a:gd name="T28" fmla="*/ 0 w 1"/>
                  <a:gd name="T29" fmla="*/ 0 h 2"/>
                  <a:gd name="T30" fmla="*/ 0 w 1"/>
                  <a:gd name="T31" fmla="*/ 1 h 2"/>
                  <a:gd name="T32" fmla="*/ 0 w 1"/>
                  <a:gd name="T33" fmla="*/ 1 h 2"/>
                  <a:gd name="T34" fmla="*/ 0 w 1"/>
                  <a:gd name="T35" fmla="*/ 1 h 2"/>
                  <a:gd name="T36" fmla="*/ 0 w 1"/>
                  <a:gd name="T37" fmla="*/ 1 h 2"/>
                  <a:gd name="T38" fmla="*/ 0 w 1"/>
                  <a:gd name="T39"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 h="2">
                    <a:moveTo>
                      <a:pt x="0" y="1"/>
                    </a:moveTo>
                    <a:cubicBezTo>
                      <a:pt x="0" y="1"/>
                      <a:pt x="0" y="1"/>
                      <a:pt x="0" y="2"/>
                    </a:cubicBezTo>
                    <a:cubicBezTo>
                      <a:pt x="0" y="2"/>
                      <a:pt x="0" y="2"/>
                      <a:pt x="0" y="2"/>
                    </a:cubicBezTo>
                    <a:cubicBezTo>
                      <a:pt x="0" y="2"/>
                      <a:pt x="0" y="2"/>
                      <a:pt x="0" y="2"/>
                    </a:cubicBezTo>
                    <a:cubicBezTo>
                      <a:pt x="0" y="2"/>
                      <a:pt x="0" y="2"/>
                      <a:pt x="0" y="2"/>
                    </a:cubicBezTo>
                    <a:cubicBezTo>
                      <a:pt x="0" y="2"/>
                      <a:pt x="0" y="2"/>
                      <a:pt x="0" y="2"/>
                    </a:cubicBezTo>
                    <a:cubicBezTo>
                      <a:pt x="0" y="2"/>
                      <a:pt x="0" y="2"/>
                      <a:pt x="0" y="2"/>
                    </a:cubicBezTo>
                    <a:cubicBezTo>
                      <a:pt x="0" y="2"/>
                      <a:pt x="0" y="2"/>
                      <a:pt x="1" y="1"/>
                    </a:cubicBezTo>
                    <a:cubicBezTo>
                      <a:pt x="1" y="1"/>
                      <a:pt x="1" y="1"/>
                      <a:pt x="1" y="1"/>
                    </a:cubicBezTo>
                    <a:cubicBezTo>
                      <a:pt x="1" y="1"/>
                      <a:pt x="1" y="1"/>
                      <a:pt x="1" y="1"/>
                    </a:cubicBezTo>
                    <a:cubicBezTo>
                      <a:pt x="1" y="1"/>
                      <a:pt x="1" y="1"/>
                      <a:pt x="1" y="1"/>
                    </a:cubicBezTo>
                    <a:cubicBezTo>
                      <a:pt x="1" y="1"/>
                      <a:pt x="1" y="1"/>
                      <a:pt x="1" y="1"/>
                    </a:cubicBezTo>
                    <a:cubicBezTo>
                      <a:pt x="1" y="1"/>
                      <a:pt x="1" y="1"/>
                      <a:pt x="1" y="0"/>
                    </a:cubicBezTo>
                    <a:cubicBezTo>
                      <a:pt x="1" y="0"/>
                      <a:pt x="1" y="0"/>
                      <a:pt x="1" y="0"/>
                    </a:cubicBezTo>
                    <a:cubicBezTo>
                      <a:pt x="1" y="0"/>
                      <a:pt x="1" y="0"/>
                      <a:pt x="0" y="0"/>
                    </a:cubicBezTo>
                    <a:cubicBezTo>
                      <a:pt x="0" y="0"/>
                      <a:pt x="0" y="1"/>
                      <a:pt x="0" y="1"/>
                    </a:cubicBezTo>
                    <a:cubicBezTo>
                      <a:pt x="0" y="1"/>
                      <a:pt x="0" y="1"/>
                      <a:pt x="0" y="1"/>
                    </a:cubicBezTo>
                    <a:cubicBezTo>
                      <a:pt x="0" y="1"/>
                      <a:pt x="0" y="1"/>
                      <a:pt x="0" y="1"/>
                    </a:cubicBezTo>
                    <a:cubicBezTo>
                      <a:pt x="0" y="1"/>
                      <a:pt x="0" y="1"/>
                      <a:pt x="0" y="1"/>
                    </a:cubicBezTo>
                    <a:cubicBezTo>
                      <a:pt x="0" y="1"/>
                      <a:pt x="0" y="1"/>
                      <a:pt x="0" y="1"/>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718" name="Rectangle 5020"/>
              <p:cNvSpPr>
                <a:spLocks noChangeArrowheads="1"/>
              </p:cNvSpPr>
              <p:nvPr/>
            </p:nvSpPr>
            <p:spPr bwMode="auto">
              <a:xfrm>
                <a:off x="4126" y="3715"/>
                <a:ext cx="1" cy="1"/>
              </a:xfrm>
              <a:prstGeom prst="rect">
                <a:avLst/>
              </a:pr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719" name="Rectangle 5021"/>
              <p:cNvSpPr>
                <a:spLocks noChangeArrowheads="1"/>
              </p:cNvSpPr>
              <p:nvPr/>
            </p:nvSpPr>
            <p:spPr bwMode="auto">
              <a:xfrm>
                <a:off x="4126" y="3716"/>
                <a:ext cx="1" cy="1"/>
              </a:xfrm>
              <a:prstGeom prst="rect">
                <a:avLst/>
              </a:pr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720" name="Freeform 5022"/>
              <p:cNvSpPr>
                <a:spLocks/>
              </p:cNvSpPr>
              <p:nvPr/>
            </p:nvSpPr>
            <p:spPr bwMode="auto">
              <a:xfrm>
                <a:off x="4126" y="3716"/>
                <a:ext cx="0" cy="0"/>
              </a:xfrm>
              <a:custGeom>
                <a:avLst/>
                <a:gdLst>
                  <a:gd name="T0" fmla="*/ 1 h 1"/>
                  <a:gd name="T1" fmla="*/ 1 h 1"/>
                  <a:gd name="T2" fmla="*/ 0 h 1"/>
                  <a:gd name="T3" fmla="*/ 0 h 1"/>
                  <a:gd name="T4" fmla="*/ 1 h 1"/>
                </a:gdLst>
                <a:ahLst/>
                <a:cxnLst>
                  <a:cxn ang="0">
                    <a:pos x="0" y="T0"/>
                  </a:cxn>
                  <a:cxn ang="0">
                    <a:pos x="0" y="T1"/>
                  </a:cxn>
                  <a:cxn ang="0">
                    <a:pos x="0" y="T2"/>
                  </a:cxn>
                  <a:cxn ang="0">
                    <a:pos x="0" y="T3"/>
                  </a:cxn>
                  <a:cxn ang="0">
                    <a:pos x="0" y="T4"/>
                  </a:cxn>
                </a:cxnLst>
                <a:rect l="0" t="0" r="r" b="b"/>
                <a:pathLst>
                  <a:path h="1">
                    <a:moveTo>
                      <a:pt x="0" y="1"/>
                    </a:moveTo>
                    <a:cubicBezTo>
                      <a:pt x="0" y="1"/>
                      <a:pt x="0" y="1"/>
                      <a:pt x="0" y="1"/>
                    </a:cubicBezTo>
                    <a:cubicBezTo>
                      <a:pt x="0" y="0"/>
                      <a:pt x="0" y="0"/>
                      <a:pt x="0" y="0"/>
                    </a:cubicBezTo>
                    <a:cubicBezTo>
                      <a:pt x="0" y="0"/>
                      <a:pt x="0" y="0"/>
                      <a:pt x="0" y="0"/>
                    </a:cubicBezTo>
                    <a:cubicBezTo>
                      <a:pt x="0" y="0"/>
                      <a:pt x="0" y="1"/>
                      <a:pt x="0" y="1"/>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721" name="Freeform 5023"/>
              <p:cNvSpPr>
                <a:spLocks/>
              </p:cNvSpPr>
              <p:nvPr/>
            </p:nvSpPr>
            <p:spPr bwMode="auto">
              <a:xfrm>
                <a:off x="4126" y="3715"/>
                <a:ext cx="0" cy="0"/>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0"/>
                      <a:pt x="0" y="1"/>
                      <a:pt x="0" y="1"/>
                    </a:cubicBezTo>
                    <a:cubicBezTo>
                      <a:pt x="0" y="1"/>
                      <a:pt x="0" y="1"/>
                      <a:pt x="0" y="1"/>
                    </a:cubicBezTo>
                    <a:cubicBezTo>
                      <a:pt x="0" y="0"/>
                      <a:pt x="0" y="0"/>
                      <a:pt x="0" y="0"/>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722" name="Freeform 5024"/>
              <p:cNvSpPr>
                <a:spLocks/>
              </p:cNvSpPr>
              <p:nvPr/>
            </p:nvSpPr>
            <p:spPr bwMode="auto">
              <a:xfrm>
                <a:off x="4126" y="3715"/>
                <a:ext cx="0" cy="1"/>
              </a:xfrm>
              <a:custGeom>
                <a:avLst/>
                <a:gdLst>
                  <a:gd name="T0" fmla="*/ 1 w 1"/>
                  <a:gd name="T1" fmla="*/ 0 h 4"/>
                  <a:gd name="T2" fmla="*/ 1 w 1"/>
                  <a:gd name="T3" fmla="*/ 0 h 4"/>
                  <a:gd name="T4" fmla="*/ 1 w 1"/>
                  <a:gd name="T5" fmla="*/ 0 h 4"/>
                  <a:gd name="T6" fmla="*/ 1 w 1"/>
                  <a:gd name="T7" fmla="*/ 0 h 4"/>
                  <a:gd name="T8" fmla="*/ 1 w 1"/>
                  <a:gd name="T9" fmla="*/ 0 h 4"/>
                  <a:gd name="T10" fmla="*/ 1 w 1"/>
                  <a:gd name="T11" fmla="*/ 0 h 4"/>
                  <a:gd name="T12" fmla="*/ 1 w 1"/>
                  <a:gd name="T13" fmla="*/ 1 h 4"/>
                  <a:gd name="T14" fmla="*/ 1 w 1"/>
                  <a:gd name="T15" fmla="*/ 1 h 4"/>
                  <a:gd name="T16" fmla="*/ 0 w 1"/>
                  <a:gd name="T17" fmla="*/ 3 h 4"/>
                  <a:gd name="T18" fmla="*/ 0 w 1"/>
                  <a:gd name="T19" fmla="*/ 3 h 4"/>
                  <a:gd name="T20" fmla="*/ 0 w 1"/>
                  <a:gd name="T21" fmla="*/ 4 h 4"/>
                  <a:gd name="T22" fmla="*/ 0 w 1"/>
                  <a:gd name="T23" fmla="*/ 4 h 4"/>
                  <a:gd name="T24" fmla="*/ 0 w 1"/>
                  <a:gd name="T25" fmla="*/ 3 h 4"/>
                  <a:gd name="T26" fmla="*/ 0 w 1"/>
                  <a:gd name="T27" fmla="*/ 3 h 4"/>
                  <a:gd name="T28" fmla="*/ 1 w 1"/>
                  <a:gd name="T29" fmla="*/ 1 h 4"/>
                  <a:gd name="T30" fmla="*/ 1 w 1"/>
                  <a:gd name="T31" fmla="*/ 1 h 4"/>
                  <a:gd name="T32" fmla="*/ 1 w 1"/>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 h="4">
                    <a:moveTo>
                      <a:pt x="1" y="0"/>
                    </a:move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1"/>
                      <a:pt x="1" y="1"/>
                      <a:pt x="1" y="1"/>
                    </a:cubicBezTo>
                    <a:cubicBezTo>
                      <a:pt x="1" y="1"/>
                      <a:pt x="1" y="1"/>
                      <a:pt x="1" y="1"/>
                    </a:cubicBezTo>
                    <a:cubicBezTo>
                      <a:pt x="0" y="3"/>
                      <a:pt x="0" y="3"/>
                      <a:pt x="0" y="3"/>
                    </a:cubicBezTo>
                    <a:cubicBezTo>
                      <a:pt x="0" y="3"/>
                      <a:pt x="0" y="3"/>
                      <a:pt x="0" y="3"/>
                    </a:cubicBezTo>
                    <a:cubicBezTo>
                      <a:pt x="0" y="4"/>
                      <a:pt x="0" y="4"/>
                      <a:pt x="0" y="4"/>
                    </a:cubicBezTo>
                    <a:cubicBezTo>
                      <a:pt x="0" y="4"/>
                      <a:pt x="0" y="4"/>
                      <a:pt x="0" y="4"/>
                    </a:cubicBezTo>
                    <a:cubicBezTo>
                      <a:pt x="0" y="4"/>
                      <a:pt x="0" y="3"/>
                      <a:pt x="0" y="3"/>
                    </a:cubicBezTo>
                    <a:cubicBezTo>
                      <a:pt x="0" y="3"/>
                      <a:pt x="0" y="3"/>
                      <a:pt x="0" y="3"/>
                    </a:cubicBezTo>
                    <a:cubicBezTo>
                      <a:pt x="1" y="1"/>
                      <a:pt x="1" y="1"/>
                      <a:pt x="1" y="1"/>
                    </a:cubicBezTo>
                    <a:cubicBezTo>
                      <a:pt x="1" y="1"/>
                      <a:pt x="1" y="1"/>
                      <a:pt x="1" y="1"/>
                    </a:cubicBezTo>
                    <a:cubicBezTo>
                      <a:pt x="1" y="1"/>
                      <a:pt x="1" y="0"/>
                      <a:pt x="1" y="0"/>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723" name="Freeform 5025"/>
              <p:cNvSpPr>
                <a:spLocks/>
              </p:cNvSpPr>
              <p:nvPr/>
            </p:nvSpPr>
            <p:spPr bwMode="auto">
              <a:xfrm>
                <a:off x="4127" y="370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724" name="Freeform 5026"/>
              <p:cNvSpPr>
                <a:spLocks/>
              </p:cNvSpPr>
              <p:nvPr/>
            </p:nvSpPr>
            <p:spPr bwMode="auto">
              <a:xfrm>
                <a:off x="4127" y="370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725" name="Freeform 5027"/>
              <p:cNvSpPr>
                <a:spLocks/>
              </p:cNvSpPr>
              <p:nvPr/>
            </p:nvSpPr>
            <p:spPr bwMode="auto">
              <a:xfrm>
                <a:off x="4127" y="3706"/>
                <a:ext cx="0" cy="0"/>
              </a:xfrm>
              <a:custGeom>
                <a:avLst/>
                <a:gdLst>
                  <a:gd name="T0" fmla="*/ 1 w 1"/>
                  <a:gd name="T1" fmla="*/ 0 w 1"/>
                  <a:gd name="T2" fmla="*/ 0 w 1"/>
                  <a:gd name="T3" fmla="*/ 0 w 1"/>
                  <a:gd name="T4" fmla="*/ 1 w 1"/>
                </a:gdLst>
                <a:ahLst/>
                <a:cxnLst>
                  <a:cxn ang="0">
                    <a:pos x="T0" y="0"/>
                  </a:cxn>
                  <a:cxn ang="0">
                    <a:pos x="T1" y="0"/>
                  </a:cxn>
                  <a:cxn ang="0">
                    <a:pos x="T2" y="0"/>
                  </a:cxn>
                  <a:cxn ang="0">
                    <a:pos x="T3" y="0"/>
                  </a:cxn>
                  <a:cxn ang="0">
                    <a:pos x="T4" y="0"/>
                  </a:cxn>
                </a:cxnLst>
                <a:rect l="0" t="0" r="r" b="b"/>
                <a:pathLst>
                  <a:path w="1">
                    <a:moveTo>
                      <a:pt x="1" y="0"/>
                    </a:moveTo>
                    <a:cubicBezTo>
                      <a:pt x="0" y="0"/>
                      <a:pt x="0" y="0"/>
                      <a:pt x="0" y="0"/>
                    </a:cubicBezTo>
                    <a:cubicBezTo>
                      <a:pt x="0" y="0"/>
                      <a:pt x="0" y="0"/>
                      <a:pt x="0" y="0"/>
                    </a:cubicBezTo>
                    <a:cubicBezTo>
                      <a:pt x="0" y="0"/>
                      <a:pt x="0" y="0"/>
                      <a:pt x="0" y="0"/>
                    </a:cubicBezTo>
                    <a:lnTo>
                      <a:pt x="1" y="0"/>
                    </a:ln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726" name="Freeform 5028"/>
              <p:cNvSpPr>
                <a:spLocks/>
              </p:cNvSpPr>
              <p:nvPr/>
            </p:nvSpPr>
            <p:spPr bwMode="auto">
              <a:xfrm>
                <a:off x="4123" y="3713"/>
                <a:ext cx="1" cy="0"/>
              </a:xfrm>
              <a:custGeom>
                <a:avLst/>
                <a:gdLst>
                  <a:gd name="T0" fmla="*/ 2 w 4"/>
                  <a:gd name="T1" fmla="*/ 0 h 2"/>
                  <a:gd name="T2" fmla="*/ 1 w 4"/>
                  <a:gd name="T3" fmla="*/ 0 h 2"/>
                  <a:gd name="T4" fmla="*/ 1 w 4"/>
                  <a:gd name="T5" fmla="*/ 0 h 2"/>
                  <a:gd name="T6" fmla="*/ 1 w 4"/>
                  <a:gd name="T7" fmla="*/ 1 h 2"/>
                  <a:gd name="T8" fmla="*/ 1 w 4"/>
                  <a:gd name="T9" fmla="*/ 2 h 2"/>
                  <a:gd name="T10" fmla="*/ 4 w 4"/>
                  <a:gd name="T11" fmla="*/ 1 h 2"/>
                  <a:gd name="T12" fmla="*/ 4 w 4"/>
                  <a:gd name="T13" fmla="*/ 1 h 2"/>
                  <a:gd name="T14" fmla="*/ 4 w 4"/>
                  <a:gd name="T15" fmla="*/ 0 h 2"/>
                  <a:gd name="T16" fmla="*/ 2 w 4"/>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2">
                    <a:moveTo>
                      <a:pt x="2" y="0"/>
                    </a:moveTo>
                    <a:cubicBezTo>
                      <a:pt x="2" y="1"/>
                      <a:pt x="1" y="0"/>
                      <a:pt x="1" y="0"/>
                    </a:cubicBezTo>
                    <a:cubicBezTo>
                      <a:pt x="0" y="0"/>
                      <a:pt x="1" y="0"/>
                      <a:pt x="1" y="0"/>
                    </a:cubicBezTo>
                    <a:cubicBezTo>
                      <a:pt x="1" y="1"/>
                      <a:pt x="1" y="1"/>
                      <a:pt x="1" y="1"/>
                    </a:cubicBezTo>
                    <a:cubicBezTo>
                      <a:pt x="1" y="1"/>
                      <a:pt x="1" y="2"/>
                      <a:pt x="1" y="2"/>
                    </a:cubicBezTo>
                    <a:cubicBezTo>
                      <a:pt x="1" y="2"/>
                      <a:pt x="4" y="1"/>
                      <a:pt x="4" y="1"/>
                    </a:cubicBezTo>
                    <a:cubicBezTo>
                      <a:pt x="4" y="1"/>
                      <a:pt x="4" y="1"/>
                      <a:pt x="4" y="1"/>
                    </a:cubicBezTo>
                    <a:cubicBezTo>
                      <a:pt x="4" y="0"/>
                      <a:pt x="4" y="0"/>
                      <a:pt x="4" y="0"/>
                    </a:cubicBezTo>
                    <a:cubicBezTo>
                      <a:pt x="4" y="0"/>
                      <a:pt x="3" y="0"/>
                      <a:pt x="2" y="0"/>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727" name="Freeform 5029"/>
              <p:cNvSpPr>
                <a:spLocks/>
              </p:cNvSpPr>
              <p:nvPr/>
            </p:nvSpPr>
            <p:spPr bwMode="auto">
              <a:xfrm>
                <a:off x="4125" y="3686"/>
                <a:ext cx="2" cy="11"/>
              </a:xfrm>
              <a:custGeom>
                <a:avLst/>
                <a:gdLst>
                  <a:gd name="T0" fmla="*/ 13 w 13"/>
                  <a:gd name="T1" fmla="*/ 82 h 84"/>
                  <a:gd name="T2" fmla="*/ 12 w 13"/>
                  <a:gd name="T3" fmla="*/ 71 h 84"/>
                  <a:gd name="T4" fmla="*/ 10 w 13"/>
                  <a:gd name="T5" fmla="*/ 55 h 84"/>
                  <a:gd name="T6" fmla="*/ 7 w 13"/>
                  <a:gd name="T7" fmla="*/ 36 h 84"/>
                  <a:gd name="T8" fmla="*/ 3 w 13"/>
                  <a:gd name="T9" fmla="*/ 0 h 84"/>
                  <a:gd name="T10" fmla="*/ 3 w 13"/>
                  <a:gd name="T11" fmla="*/ 0 h 84"/>
                  <a:gd name="T12" fmla="*/ 0 w 13"/>
                  <a:gd name="T13" fmla="*/ 0 h 84"/>
                  <a:gd name="T14" fmla="*/ 3 w 13"/>
                  <a:gd name="T15" fmla="*/ 17 h 84"/>
                  <a:gd name="T16" fmla="*/ 5 w 13"/>
                  <a:gd name="T17" fmla="*/ 38 h 84"/>
                  <a:gd name="T18" fmla="*/ 8 w 13"/>
                  <a:gd name="T19" fmla="*/ 60 h 84"/>
                  <a:gd name="T20" fmla="*/ 11 w 13"/>
                  <a:gd name="T21" fmla="*/ 81 h 84"/>
                  <a:gd name="T22" fmla="*/ 11 w 13"/>
                  <a:gd name="T23" fmla="*/ 84 h 84"/>
                  <a:gd name="T24" fmla="*/ 12 w 13"/>
                  <a:gd name="T25" fmla="*/ 84 h 84"/>
                  <a:gd name="T26" fmla="*/ 13 w 13"/>
                  <a:gd name="T27" fmla="*/ 82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 h="84">
                    <a:moveTo>
                      <a:pt x="13" y="82"/>
                    </a:moveTo>
                    <a:cubicBezTo>
                      <a:pt x="12" y="78"/>
                      <a:pt x="12" y="75"/>
                      <a:pt x="12" y="71"/>
                    </a:cubicBezTo>
                    <a:cubicBezTo>
                      <a:pt x="11" y="65"/>
                      <a:pt x="10" y="60"/>
                      <a:pt x="10" y="55"/>
                    </a:cubicBezTo>
                    <a:cubicBezTo>
                      <a:pt x="9" y="49"/>
                      <a:pt x="8" y="42"/>
                      <a:pt x="7" y="36"/>
                    </a:cubicBezTo>
                    <a:cubicBezTo>
                      <a:pt x="6" y="24"/>
                      <a:pt x="4" y="12"/>
                      <a:pt x="3" y="0"/>
                    </a:cubicBezTo>
                    <a:cubicBezTo>
                      <a:pt x="3" y="0"/>
                      <a:pt x="3" y="0"/>
                      <a:pt x="3" y="0"/>
                    </a:cubicBezTo>
                    <a:cubicBezTo>
                      <a:pt x="3" y="0"/>
                      <a:pt x="1" y="0"/>
                      <a:pt x="0" y="0"/>
                    </a:cubicBezTo>
                    <a:cubicBezTo>
                      <a:pt x="1" y="6"/>
                      <a:pt x="2" y="11"/>
                      <a:pt x="3" y="17"/>
                    </a:cubicBezTo>
                    <a:cubicBezTo>
                      <a:pt x="3" y="24"/>
                      <a:pt x="4" y="31"/>
                      <a:pt x="5" y="38"/>
                    </a:cubicBezTo>
                    <a:cubicBezTo>
                      <a:pt x="6" y="46"/>
                      <a:pt x="7" y="53"/>
                      <a:pt x="8" y="60"/>
                    </a:cubicBezTo>
                    <a:cubicBezTo>
                      <a:pt x="9" y="67"/>
                      <a:pt x="10" y="74"/>
                      <a:pt x="11" y="81"/>
                    </a:cubicBezTo>
                    <a:cubicBezTo>
                      <a:pt x="11" y="82"/>
                      <a:pt x="11" y="83"/>
                      <a:pt x="11" y="84"/>
                    </a:cubicBezTo>
                    <a:cubicBezTo>
                      <a:pt x="11" y="84"/>
                      <a:pt x="12" y="84"/>
                      <a:pt x="12" y="84"/>
                    </a:cubicBezTo>
                    <a:cubicBezTo>
                      <a:pt x="13" y="84"/>
                      <a:pt x="13" y="83"/>
                      <a:pt x="13" y="82"/>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728" name="Freeform 5030"/>
              <p:cNvSpPr>
                <a:spLocks/>
              </p:cNvSpPr>
              <p:nvPr/>
            </p:nvSpPr>
            <p:spPr bwMode="auto">
              <a:xfrm>
                <a:off x="4127" y="3697"/>
                <a:ext cx="0"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1" y="0"/>
                      <a:pt x="0" y="0"/>
                      <a:pt x="0" y="0"/>
                    </a:cubicBezTo>
                    <a:cubicBezTo>
                      <a:pt x="0" y="0"/>
                      <a:pt x="0" y="0"/>
                      <a:pt x="0" y="0"/>
                    </a:cubicBezTo>
                    <a:cubicBezTo>
                      <a:pt x="1" y="0"/>
                      <a:pt x="1" y="0"/>
                      <a:pt x="1" y="0"/>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729" name="Freeform 5031"/>
              <p:cNvSpPr>
                <a:spLocks/>
              </p:cNvSpPr>
              <p:nvPr/>
            </p:nvSpPr>
            <p:spPr bwMode="auto">
              <a:xfrm>
                <a:off x="4121" y="3624"/>
                <a:ext cx="5" cy="62"/>
              </a:xfrm>
              <a:custGeom>
                <a:avLst/>
                <a:gdLst>
                  <a:gd name="T0" fmla="*/ 30 w 36"/>
                  <a:gd name="T1" fmla="*/ 436 h 459"/>
                  <a:gd name="T2" fmla="*/ 31 w 36"/>
                  <a:gd name="T3" fmla="*/ 459 h 459"/>
                  <a:gd name="T4" fmla="*/ 33 w 36"/>
                  <a:gd name="T5" fmla="*/ 427 h 459"/>
                  <a:gd name="T6" fmla="*/ 31 w 36"/>
                  <a:gd name="T7" fmla="*/ 401 h 459"/>
                  <a:gd name="T8" fmla="*/ 30 w 36"/>
                  <a:gd name="T9" fmla="*/ 370 h 459"/>
                  <a:gd name="T10" fmla="*/ 32 w 36"/>
                  <a:gd name="T11" fmla="*/ 340 h 459"/>
                  <a:gd name="T12" fmla="*/ 29 w 36"/>
                  <a:gd name="T13" fmla="*/ 281 h 459"/>
                  <a:gd name="T14" fmla="*/ 28 w 36"/>
                  <a:gd name="T15" fmla="*/ 241 h 459"/>
                  <a:gd name="T16" fmla="*/ 26 w 36"/>
                  <a:gd name="T17" fmla="*/ 188 h 459"/>
                  <a:gd name="T18" fmla="*/ 24 w 36"/>
                  <a:gd name="T19" fmla="*/ 128 h 459"/>
                  <a:gd name="T20" fmla="*/ 16 w 36"/>
                  <a:gd name="T21" fmla="*/ 73 h 459"/>
                  <a:gd name="T22" fmla="*/ 12 w 36"/>
                  <a:gd name="T23" fmla="*/ 44 h 459"/>
                  <a:gd name="T24" fmla="*/ 9 w 36"/>
                  <a:gd name="T25" fmla="*/ 38 h 459"/>
                  <a:gd name="T26" fmla="*/ 6 w 36"/>
                  <a:gd name="T27" fmla="*/ 13 h 459"/>
                  <a:gd name="T28" fmla="*/ 5 w 36"/>
                  <a:gd name="T29" fmla="*/ 3 h 459"/>
                  <a:gd name="T30" fmla="*/ 6 w 36"/>
                  <a:gd name="T31" fmla="*/ 1 h 459"/>
                  <a:gd name="T32" fmla="*/ 1 w 36"/>
                  <a:gd name="T33" fmla="*/ 7 h 459"/>
                  <a:gd name="T34" fmla="*/ 2 w 36"/>
                  <a:gd name="T35" fmla="*/ 18 h 459"/>
                  <a:gd name="T36" fmla="*/ 3 w 36"/>
                  <a:gd name="T37" fmla="*/ 32 h 459"/>
                  <a:gd name="T38" fmla="*/ 4 w 36"/>
                  <a:gd name="T39" fmla="*/ 35 h 459"/>
                  <a:gd name="T40" fmla="*/ 6 w 36"/>
                  <a:gd name="T41" fmla="*/ 44 h 459"/>
                  <a:gd name="T42" fmla="*/ 8 w 36"/>
                  <a:gd name="T43" fmla="*/ 48 h 459"/>
                  <a:gd name="T44" fmla="*/ 14 w 36"/>
                  <a:gd name="T45" fmla="*/ 94 h 459"/>
                  <a:gd name="T46" fmla="*/ 21 w 36"/>
                  <a:gd name="T47" fmla="*/ 133 h 459"/>
                  <a:gd name="T48" fmla="*/ 24 w 36"/>
                  <a:gd name="T49" fmla="*/ 169 h 459"/>
                  <a:gd name="T50" fmla="*/ 24 w 36"/>
                  <a:gd name="T51" fmla="*/ 221 h 459"/>
                  <a:gd name="T52" fmla="*/ 27 w 36"/>
                  <a:gd name="T53" fmla="*/ 275 h 459"/>
                  <a:gd name="T54" fmla="*/ 25 w 36"/>
                  <a:gd name="T55" fmla="*/ 291 h 459"/>
                  <a:gd name="T56" fmla="*/ 25 w 36"/>
                  <a:gd name="T57" fmla="*/ 315 h 459"/>
                  <a:gd name="T58" fmla="*/ 28 w 36"/>
                  <a:gd name="T59" fmla="*/ 339 h 459"/>
                  <a:gd name="T60" fmla="*/ 27 w 36"/>
                  <a:gd name="T61" fmla="*/ 379 h 459"/>
                  <a:gd name="T62" fmla="*/ 27 w 36"/>
                  <a:gd name="T63" fmla="*/ 418 h 4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6" h="459">
                    <a:moveTo>
                      <a:pt x="27" y="418"/>
                    </a:moveTo>
                    <a:cubicBezTo>
                      <a:pt x="28" y="424"/>
                      <a:pt x="29" y="430"/>
                      <a:pt x="30" y="436"/>
                    </a:cubicBezTo>
                    <a:cubicBezTo>
                      <a:pt x="30" y="440"/>
                      <a:pt x="31" y="445"/>
                      <a:pt x="31" y="449"/>
                    </a:cubicBezTo>
                    <a:cubicBezTo>
                      <a:pt x="31" y="452"/>
                      <a:pt x="29" y="456"/>
                      <a:pt x="31" y="459"/>
                    </a:cubicBezTo>
                    <a:cubicBezTo>
                      <a:pt x="36" y="459"/>
                      <a:pt x="35" y="448"/>
                      <a:pt x="35" y="444"/>
                    </a:cubicBezTo>
                    <a:cubicBezTo>
                      <a:pt x="34" y="439"/>
                      <a:pt x="34" y="433"/>
                      <a:pt x="33" y="427"/>
                    </a:cubicBezTo>
                    <a:cubicBezTo>
                      <a:pt x="32" y="422"/>
                      <a:pt x="31" y="416"/>
                      <a:pt x="31" y="410"/>
                    </a:cubicBezTo>
                    <a:cubicBezTo>
                      <a:pt x="31" y="407"/>
                      <a:pt x="32" y="404"/>
                      <a:pt x="31" y="401"/>
                    </a:cubicBezTo>
                    <a:cubicBezTo>
                      <a:pt x="31" y="398"/>
                      <a:pt x="30" y="395"/>
                      <a:pt x="30" y="392"/>
                    </a:cubicBezTo>
                    <a:cubicBezTo>
                      <a:pt x="30" y="385"/>
                      <a:pt x="29" y="377"/>
                      <a:pt x="30" y="370"/>
                    </a:cubicBezTo>
                    <a:cubicBezTo>
                      <a:pt x="31" y="365"/>
                      <a:pt x="33" y="360"/>
                      <a:pt x="32" y="355"/>
                    </a:cubicBezTo>
                    <a:cubicBezTo>
                      <a:pt x="32" y="350"/>
                      <a:pt x="33" y="345"/>
                      <a:pt x="32" y="340"/>
                    </a:cubicBezTo>
                    <a:cubicBezTo>
                      <a:pt x="32" y="327"/>
                      <a:pt x="30" y="313"/>
                      <a:pt x="29" y="301"/>
                    </a:cubicBezTo>
                    <a:cubicBezTo>
                      <a:pt x="28" y="294"/>
                      <a:pt x="29" y="288"/>
                      <a:pt x="29" y="281"/>
                    </a:cubicBezTo>
                    <a:cubicBezTo>
                      <a:pt x="29" y="275"/>
                      <a:pt x="30" y="268"/>
                      <a:pt x="29" y="262"/>
                    </a:cubicBezTo>
                    <a:cubicBezTo>
                      <a:pt x="28" y="255"/>
                      <a:pt x="28" y="248"/>
                      <a:pt x="28" y="241"/>
                    </a:cubicBezTo>
                    <a:cubicBezTo>
                      <a:pt x="27" y="233"/>
                      <a:pt x="28" y="225"/>
                      <a:pt x="27" y="217"/>
                    </a:cubicBezTo>
                    <a:cubicBezTo>
                      <a:pt x="27" y="208"/>
                      <a:pt x="24" y="198"/>
                      <a:pt x="26" y="188"/>
                    </a:cubicBezTo>
                    <a:cubicBezTo>
                      <a:pt x="26" y="183"/>
                      <a:pt x="27" y="178"/>
                      <a:pt x="27" y="173"/>
                    </a:cubicBezTo>
                    <a:cubicBezTo>
                      <a:pt x="26" y="158"/>
                      <a:pt x="26" y="143"/>
                      <a:pt x="24" y="128"/>
                    </a:cubicBezTo>
                    <a:cubicBezTo>
                      <a:pt x="23" y="118"/>
                      <a:pt x="22" y="108"/>
                      <a:pt x="20" y="98"/>
                    </a:cubicBezTo>
                    <a:cubicBezTo>
                      <a:pt x="19" y="90"/>
                      <a:pt x="17" y="82"/>
                      <a:pt x="16" y="73"/>
                    </a:cubicBezTo>
                    <a:cubicBezTo>
                      <a:pt x="15" y="66"/>
                      <a:pt x="16" y="58"/>
                      <a:pt x="14" y="50"/>
                    </a:cubicBezTo>
                    <a:cubicBezTo>
                      <a:pt x="13" y="48"/>
                      <a:pt x="13" y="46"/>
                      <a:pt x="12" y="44"/>
                    </a:cubicBezTo>
                    <a:cubicBezTo>
                      <a:pt x="11" y="43"/>
                      <a:pt x="11" y="42"/>
                      <a:pt x="11" y="40"/>
                    </a:cubicBezTo>
                    <a:cubicBezTo>
                      <a:pt x="10" y="40"/>
                      <a:pt x="9" y="39"/>
                      <a:pt x="9" y="38"/>
                    </a:cubicBezTo>
                    <a:cubicBezTo>
                      <a:pt x="9" y="37"/>
                      <a:pt x="9" y="36"/>
                      <a:pt x="9" y="35"/>
                    </a:cubicBezTo>
                    <a:cubicBezTo>
                      <a:pt x="7" y="28"/>
                      <a:pt x="8" y="20"/>
                      <a:pt x="6" y="13"/>
                    </a:cubicBezTo>
                    <a:cubicBezTo>
                      <a:pt x="5" y="10"/>
                      <a:pt x="5" y="8"/>
                      <a:pt x="4" y="5"/>
                    </a:cubicBezTo>
                    <a:cubicBezTo>
                      <a:pt x="4" y="4"/>
                      <a:pt x="4" y="3"/>
                      <a:pt x="5" y="3"/>
                    </a:cubicBezTo>
                    <a:cubicBezTo>
                      <a:pt x="6" y="3"/>
                      <a:pt x="6" y="5"/>
                      <a:pt x="7" y="5"/>
                    </a:cubicBezTo>
                    <a:cubicBezTo>
                      <a:pt x="7" y="4"/>
                      <a:pt x="7" y="1"/>
                      <a:pt x="6" y="1"/>
                    </a:cubicBezTo>
                    <a:cubicBezTo>
                      <a:pt x="5" y="0"/>
                      <a:pt x="2" y="1"/>
                      <a:pt x="1" y="2"/>
                    </a:cubicBezTo>
                    <a:cubicBezTo>
                      <a:pt x="0" y="3"/>
                      <a:pt x="1" y="6"/>
                      <a:pt x="1" y="7"/>
                    </a:cubicBezTo>
                    <a:cubicBezTo>
                      <a:pt x="2" y="10"/>
                      <a:pt x="2" y="13"/>
                      <a:pt x="2" y="15"/>
                    </a:cubicBezTo>
                    <a:cubicBezTo>
                      <a:pt x="2" y="16"/>
                      <a:pt x="2" y="17"/>
                      <a:pt x="2" y="18"/>
                    </a:cubicBezTo>
                    <a:cubicBezTo>
                      <a:pt x="2" y="20"/>
                      <a:pt x="2" y="22"/>
                      <a:pt x="2" y="23"/>
                    </a:cubicBezTo>
                    <a:cubicBezTo>
                      <a:pt x="3" y="26"/>
                      <a:pt x="3" y="29"/>
                      <a:pt x="3" y="32"/>
                    </a:cubicBezTo>
                    <a:cubicBezTo>
                      <a:pt x="3" y="32"/>
                      <a:pt x="3" y="33"/>
                      <a:pt x="3" y="34"/>
                    </a:cubicBezTo>
                    <a:cubicBezTo>
                      <a:pt x="3" y="35"/>
                      <a:pt x="4" y="34"/>
                      <a:pt x="4" y="35"/>
                    </a:cubicBezTo>
                    <a:cubicBezTo>
                      <a:pt x="5" y="36"/>
                      <a:pt x="4" y="39"/>
                      <a:pt x="5" y="40"/>
                    </a:cubicBezTo>
                    <a:cubicBezTo>
                      <a:pt x="5" y="42"/>
                      <a:pt x="5" y="43"/>
                      <a:pt x="6" y="44"/>
                    </a:cubicBezTo>
                    <a:cubicBezTo>
                      <a:pt x="6" y="46"/>
                      <a:pt x="6" y="45"/>
                      <a:pt x="7" y="46"/>
                    </a:cubicBezTo>
                    <a:cubicBezTo>
                      <a:pt x="8" y="47"/>
                      <a:pt x="8" y="48"/>
                      <a:pt x="8" y="48"/>
                    </a:cubicBezTo>
                    <a:cubicBezTo>
                      <a:pt x="9" y="50"/>
                      <a:pt x="10" y="51"/>
                      <a:pt x="11" y="53"/>
                    </a:cubicBezTo>
                    <a:cubicBezTo>
                      <a:pt x="13" y="67"/>
                      <a:pt x="11" y="80"/>
                      <a:pt x="14" y="94"/>
                    </a:cubicBezTo>
                    <a:cubicBezTo>
                      <a:pt x="15" y="101"/>
                      <a:pt x="17" y="107"/>
                      <a:pt x="18" y="114"/>
                    </a:cubicBezTo>
                    <a:cubicBezTo>
                      <a:pt x="19" y="120"/>
                      <a:pt x="19" y="127"/>
                      <a:pt x="21" y="133"/>
                    </a:cubicBezTo>
                    <a:cubicBezTo>
                      <a:pt x="23" y="141"/>
                      <a:pt x="23" y="151"/>
                      <a:pt x="24" y="159"/>
                    </a:cubicBezTo>
                    <a:cubicBezTo>
                      <a:pt x="24" y="163"/>
                      <a:pt x="24" y="166"/>
                      <a:pt x="24" y="169"/>
                    </a:cubicBezTo>
                    <a:cubicBezTo>
                      <a:pt x="24" y="173"/>
                      <a:pt x="23" y="177"/>
                      <a:pt x="23" y="180"/>
                    </a:cubicBezTo>
                    <a:cubicBezTo>
                      <a:pt x="22" y="194"/>
                      <a:pt x="23" y="208"/>
                      <a:pt x="24" y="221"/>
                    </a:cubicBezTo>
                    <a:cubicBezTo>
                      <a:pt x="24" y="231"/>
                      <a:pt x="26" y="242"/>
                      <a:pt x="26" y="253"/>
                    </a:cubicBezTo>
                    <a:cubicBezTo>
                      <a:pt x="26" y="260"/>
                      <a:pt x="27" y="268"/>
                      <a:pt x="27" y="275"/>
                    </a:cubicBezTo>
                    <a:cubicBezTo>
                      <a:pt x="27" y="278"/>
                      <a:pt x="27" y="282"/>
                      <a:pt x="27" y="285"/>
                    </a:cubicBezTo>
                    <a:cubicBezTo>
                      <a:pt x="26" y="287"/>
                      <a:pt x="26" y="289"/>
                      <a:pt x="25" y="291"/>
                    </a:cubicBezTo>
                    <a:cubicBezTo>
                      <a:pt x="25" y="293"/>
                      <a:pt x="23" y="295"/>
                      <a:pt x="23" y="297"/>
                    </a:cubicBezTo>
                    <a:cubicBezTo>
                      <a:pt x="21" y="303"/>
                      <a:pt x="24" y="310"/>
                      <a:pt x="25" y="315"/>
                    </a:cubicBezTo>
                    <a:cubicBezTo>
                      <a:pt x="26" y="320"/>
                      <a:pt x="26" y="324"/>
                      <a:pt x="27" y="328"/>
                    </a:cubicBezTo>
                    <a:cubicBezTo>
                      <a:pt x="27" y="332"/>
                      <a:pt x="28" y="335"/>
                      <a:pt x="28" y="339"/>
                    </a:cubicBezTo>
                    <a:cubicBezTo>
                      <a:pt x="27" y="343"/>
                      <a:pt x="28" y="347"/>
                      <a:pt x="28" y="351"/>
                    </a:cubicBezTo>
                    <a:cubicBezTo>
                      <a:pt x="27" y="360"/>
                      <a:pt x="27" y="370"/>
                      <a:pt x="27" y="379"/>
                    </a:cubicBezTo>
                    <a:cubicBezTo>
                      <a:pt x="26" y="386"/>
                      <a:pt x="27" y="394"/>
                      <a:pt x="26" y="401"/>
                    </a:cubicBezTo>
                    <a:cubicBezTo>
                      <a:pt x="25" y="407"/>
                      <a:pt x="26" y="412"/>
                      <a:pt x="27" y="418"/>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730" name="Freeform 5032"/>
              <p:cNvSpPr>
                <a:spLocks/>
              </p:cNvSpPr>
              <p:nvPr/>
            </p:nvSpPr>
            <p:spPr bwMode="auto">
              <a:xfrm>
                <a:off x="3946" y="3291"/>
                <a:ext cx="4" cy="6"/>
              </a:xfrm>
              <a:custGeom>
                <a:avLst/>
                <a:gdLst>
                  <a:gd name="T0" fmla="*/ 27 w 29"/>
                  <a:gd name="T1" fmla="*/ 42 h 42"/>
                  <a:gd name="T2" fmla="*/ 25 w 29"/>
                  <a:gd name="T3" fmla="*/ 36 h 42"/>
                  <a:gd name="T4" fmla="*/ 22 w 29"/>
                  <a:gd name="T5" fmla="*/ 28 h 42"/>
                  <a:gd name="T6" fmla="*/ 22 w 29"/>
                  <a:gd name="T7" fmla="*/ 24 h 42"/>
                  <a:gd name="T8" fmla="*/ 16 w 29"/>
                  <a:gd name="T9" fmla="*/ 17 h 42"/>
                  <a:gd name="T10" fmla="*/ 17 w 29"/>
                  <a:gd name="T11" fmla="*/ 13 h 42"/>
                  <a:gd name="T12" fmla="*/ 17 w 29"/>
                  <a:gd name="T13" fmla="*/ 11 h 42"/>
                  <a:gd name="T14" fmla="*/ 18 w 29"/>
                  <a:gd name="T15" fmla="*/ 11 h 42"/>
                  <a:gd name="T16" fmla="*/ 19 w 29"/>
                  <a:gd name="T17" fmla="*/ 9 h 42"/>
                  <a:gd name="T18" fmla="*/ 11 w 29"/>
                  <a:gd name="T19" fmla="*/ 6 h 42"/>
                  <a:gd name="T20" fmla="*/ 8 w 29"/>
                  <a:gd name="T21" fmla="*/ 2 h 42"/>
                  <a:gd name="T22" fmla="*/ 6 w 29"/>
                  <a:gd name="T23" fmla="*/ 3 h 42"/>
                  <a:gd name="T24" fmla="*/ 5 w 29"/>
                  <a:gd name="T25" fmla="*/ 7 h 42"/>
                  <a:gd name="T26" fmla="*/ 4 w 29"/>
                  <a:gd name="T27" fmla="*/ 11 h 42"/>
                  <a:gd name="T28" fmla="*/ 2 w 29"/>
                  <a:gd name="T29" fmla="*/ 15 h 42"/>
                  <a:gd name="T30" fmla="*/ 3 w 29"/>
                  <a:gd name="T31" fmla="*/ 17 h 42"/>
                  <a:gd name="T32" fmla="*/ 2 w 29"/>
                  <a:gd name="T33" fmla="*/ 18 h 42"/>
                  <a:gd name="T34" fmla="*/ 4 w 29"/>
                  <a:gd name="T35" fmla="*/ 24 h 42"/>
                  <a:gd name="T36" fmla="*/ 7 w 29"/>
                  <a:gd name="T37" fmla="*/ 28 h 42"/>
                  <a:gd name="T38" fmla="*/ 12 w 29"/>
                  <a:gd name="T39" fmla="*/ 31 h 42"/>
                  <a:gd name="T40" fmla="*/ 17 w 29"/>
                  <a:gd name="T41" fmla="*/ 34 h 42"/>
                  <a:gd name="T42" fmla="*/ 21 w 29"/>
                  <a:gd name="T43" fmla="*/ 38 h 42"/>
                  <a:gd name="T44" fmla="*/ 27 w 29"/>
                  <a:gd name="T45" fmla="*/ 4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9" h="42">
                    <a:moveTo>
                      <a:pt x="27" y="42"/>
                    </a:moveTo>
                    <a:cubicBezTo>
                      <a:pt x="29" y="42"/>
                      <a:pt x="25" y="37"/>
                      <a:pt x="25" y="36"/>
                    </a:cubicBezTo>
                    <a:cubicBezTo>
                      <a:pt x="23" y="34"/>
                      <a:pt x="22" y="31"/>
                      <a:pt x="22" y="28"/>
                    </a:cubicBezTo>
                    <a:cubicBezTo>
                      <a:pt x="21" y="27"/>
                      <a:pt x="22" y="25"/>
                      <a:pt x="22" y="24"/>
                    </a:cubicBezTo>
                    <a:cubicBezTo>
                      <a:pt x="19" y="24"/>
                      <a:pt x="17" y="19"/>
                      <a:pt x="16" y="17"/>
                    </a:cubicBezTo>
                    <a:cubicBezTo>
                      <a:pt x="16" y="15"/>
                      <a:pt x="17" y="14"/>
                      <a:pt x="17" y="13"/>
                    </a:cubicBezTo>
                    <a:cubicBezTo>
                      <a:pt x="18" y="12"/>
                      <a:pt x="17" y="12"/>
                      <a:pt x="17" y="11"/>
                    </a:cubicBezTo>
                    <a:cubicBezTo>
                      <a:pt x="17" y="11"/>
                      <a:pt x="18" y="11"/>
                      <a:pt x="18" y="11"/>
                    </a:cubicBezTo>
                    <a:cubicBezTo>
                      <a:pt x="18" y="10"/>
                      <a:pt x="19" y="10"/>
                      <a:pt x="19" y="9"/>
                    </a:cubicBezTo>
                    <a:cubicBezTo>
                      <a:pt x="19" y="3"/>
                      <a:pt x="15" y="7"/>
                      <a:pt x="11" y="6"/>
                    </a:cubicBezTo>
                    <a:cubicBezTo>
                      <a:pt x="9" y="6"/>
                      <a:pt x="9" y="4"/>
                      <a:pt x="8" y="2"/>
                    </a:cubicBezTo>
                    <a:cubicBezTo>
                      <a:pt x="8" y="0"/>
                      <a:pt x="7" y="1"/>
                      <a:pt x="6" y="3"/>
                    </a:cubicBezTo>
                    <a:cubicBezTo>
                      <a:pt x="6" y="4"/>
                      <a:pt x="5" y="6"/>
                      <a:pt x="5" y="7"/>
                    </a:cubicBezTo>
                    <a:cubicBezTo>
                      <a:pt x="5" y="9"/>
                      <a:pt x="5" y="9"/>
                      <a:pt x="4" y="11"/>
                    </a:cubicBezTo>
                    <a:cubicBezTo>
                      <a:pt x="2" y="12"/>
                      <a:pt x="2" y="13"/>
                      <a:pt x="2" y="15"/>
                    </a:cubicBezTo>
                    <a:cubicBezTo>
                      <a:pt x="2" y="15"/>
                      <a:pt x="3" y="16"/>
                      <a:pt x="3" y="17"/>
                    </a:cubicBezTo>
                    <a:cubicBezTo>
                      <a:pt x="2" y="18"/>
                      <a:pt x="2" y="18"/>
                      <a:pt x="2" y="18"/>
                    </a:cubicBezTo>
                    <a:cubicBezTo>
                      <a:pt x="0" y="21"/>
                      <a:pt x="2" y="23"/>
                      <a:pt x="4" y="24"/>
                    </a:cubicBezTo>
                    <a:cubicBezTo>
                      <a:pt x="5" y="26"/>
                      <a:pt x="6" y="27"/>
                      <a:pt x="7" y="28"/>
                    </a:cubicBezTo>
                    <a:cubicBezTo>
                      <a:pt x="9" y="29"/>
                      <a:pt x="10" y="30"/>
                      <a:pt x="12" y="31"/>
                    </a:cubicBezTo>
                    <a:cubicBezTo>
                      <a:pt x="13" y="32"/>
                      <a:pt x="15" y="33"/>
                      <a:pt x="17" y="34"/>
                    </a:cubicBezTo>
                    <a:cubicBezTo>
                      <a:pt x="18" y="36"/>
                      <a:pt x="19" y="37"/>
                      <a:pt x="21" y="38"/>
                    </a:cubicBezTo>
                    <a:cubicBezTo>
                      <a:pt x="22" y="39"/>
                      <a:pt x="25" y="42"/>
                      <a:pt x="27" y="42"/>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731" name="Freeform 5033"/>
              <p:cNvSpPr>
                <a:spLocks/>
              </p:cNvSpPr>
              <p:nvPr/>
            </p:nvSpPr>
            <p:spPr bwMode="auto">
              <a:xfrm>
                <a:off x="3947" y="3295"/>
                <a:ext cx="2" cy="1"/>
              </a:xfrm>
              <a:custGeom>
                <a:avLst/>
                <a:gdLst>
                  <a:gd name="T0" fmla="*/ 0 w 10"/>
                  <a:gd name="T1" fmla="*/ 1 h 8"/>
                  <a:gd name="T2" fmla="*/ 5 w 10"/>
                  <a:gd name="T3" fmla="*/ 4 h 8"/>
                  <a:gd name="T4" fmla="*/ 10 w 10"/>
                  <a:gd name="T5" fmla="*/ 7 h 8"/>
                  <a:gd name="T6" fmla="*/ 6 w 10"/>
                  <a:gd name="T7" fmla="*/ 3 h 8"/>
                  <a:gd name="T8" fmla="*/ 0 w 10"/>
                  <a:gd name="T9" fmla="*/ 1 h 8"/>
                </a:gdLst>
                <a:ahLst/>
                <a:cxnLst>
                  <a:cxn ang="0">
                    <a:pos x="T0" y="T1"/>
                  </a:cxn>
                  <a:cxn ang="0">
                    <a:pos x="T2" y="T3"/>
                  </a:cxn>
                  <a:cxn ang="0">
                    <a:pos x="T4" y="T5"/>
                  </a:cxn>
                  <a:cxn ang="0">
                    <a:pos x="T6" y="T7"/>
                  </a:cxn>
                  <a:cxn ang="0">
                    <a:pos x="T8" y="T9"/>
                  </a:cxn>
                </a:cxnLst>
                <a:rect l="0" t="0" r="r" b="b"/>
                <a:pathLst>
                  <a:path w="10" h="8">
                    <a:moveTo>
                      <a:pt x="0" y="1"/>
                    </a:moveTo>
                    <a:cubicBezTo>
                      <a:pt x="1" y="3"/>
                      <a:pt x="3" y="3"/>
                      <a:pt x="5" y="4"/>
                    </a:cubicBezTo>
                    <a:cubicBezTo>
                      <a:pt x="6" y="5"/>
                      <a:pt x="9" y="8"/>
                      <a:pt x="10" y="7"/>
                    </a:cubicBezTo>
                    <a:cubicBezTo>
                      <a:pt x="10" y="6"/>
                      <a:pt x="7" y="4"/>
                      <a:pt x="6" y="3"/>
                    </a:cubicBezTo>
                    <a:cubicBezTo>
                      <a:pt x="5" y="2"/>
                      <a:pt x="2" y="0"/>
                      <a:pt x="0" y="1"/>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732" name="Freeform 5034"/>
              <p:cNvSpPr>
                <a:spLocks/>
              </p:cNvSpPr>
              <p:nvPr/>
            </p:nvSpPr>
            <p:spPr bwMode="auto">
              <a:xfrm>
                <a:off x="3947" y="3290"/>
                <a:ext cx="1" cy="2"/>
              </a:xfrm>
              <a:custGeom>
                <a:avLst/>
                <a:gdLst>
                  <a:gd name="T0" fmla="*/ 7 w 11"/>
                  <a:gd name="T1" fmla="*/ 9 h 10"/>
                  <a:gd name="T2" fmla="*/ 11 w 11"/>
                  <a:gd name="T3" fmla="*/ 7 h 10"/>
                  <a:gd name="T4" fmla="*/ 8 w 11"/>
                  <a:gd name="T5" fmla="*/ 3 h 10"/>
                  <a:gd name="T6" fmla="*/ 4 w 11"/>
                  <a:gd name="T7" fmla="*/ 2 h 10"/>
                  <a:gd name="T8" fmla="*/ 1 w 11"/>
                  <a:gd name="T9" fmla="*/ 0 h 10"/>
                  <a:gd name="T10" fmla="*/ 1 w 11"/>
                  <a:gd name="T11" fmla="*/ 2 h 10"/>
                  <a:gd name="T12" fmla="*/ 7 w 11"/>
                  <a:gd name="T13" fmla="*/ 9 h 10"/>
                </a:gdLst>
                <a:ahLst/>
                <a:cxnLst>
                  <a:cxn ang="0">
                    <a:pos x="T0" y="T1"/>
                  </a:cxn>
                  <a:cxn ang="0">
                    <a:pos x="T2" y="T3"/>
                  </a:cxn>
                  <a:cxn ang="0">
                    <a:pos x="T4" y="T5"/>
                  </a:cxn>
                  <a:cxn ang="0">
                    <a:pos x="T6" y="T7"/>
                  </a:cxn>
                  <a:cxn ang="0">
                    <a:pos x="T8" y="T9"/>
                  </a:cxn>
                  <a:cxn ang="0">
                    <a:pos x="T10" y="T11"/>
                  </a:cxn>
                  <a:cxn ang="0">
                    <a:pos x="T12" y="T13"/>
                  </a:cxn>
                </a:cxnLst>
                <a:rect l="0" t="0" r="r" b="b"/>
                <a:pathLst>
                  <a:path w="11" h="10">
                    <a:moveTo>
                      <a:pt x="7" y="9"/>
                    </a:moveTo>
                    <a:cubicBezTo>
                      <a:pt x="9" y="9"/>
                      <a:pt x="11" y="9"/>
                      <a:pt x="11" y="7"/>
                    </a:cubicBezTo>
                    <a:cubicBezTo>
                      <a:pt x="11" y="5"/>
                      <a:pt x="9" y="4"/>
                      <a:pt x="8" y="3"/>
                    </a:cubicBezTo>
                    <a:cubicBezTo>
                      <a:pt x="6" y="2"/>
                      <a:pt x="6" y="3"/>
                      <a:pt x="4" y="2"/>
                    </a:cubicBezTo>
                    <a:cubicBezTo>
                      <a:pt x="3" y="2"/>
                      <a:pt x="2" y="0"/>
                      <a:pt x="1" y="0"/>
                    </a:cubicBezTo>
                    <a:cubicBezTo>
                      <a:pt x="0" y="0"/>
                      <a:pt x="1" y="1"/>
                      <a:pt x="1" y="2"/>
                    </a:cubicBezTo>
                    <a:cubicBezTo>
                      <a:pt x="0" y="5"/>
                      <a:pt x="4" y="10"/>
                      <a:pt x="7" y="9"/>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733" name="Freeform 5035"/>
              <p:cNvSpPr>
                <a:spLocks/>
              </p:cNvSpPr>
              <p:nvPr/>
            </p:nvSpPr>
            <p:spPr bwMode="auto">
              <a:xfrm>
                <a:off x="3949" y="3292"/>
                <a:ext cx="0" cy="1"/>
              </a:xfrm>
              <a:custGeom>
                <a:avLst/>
                <a:gdLst>
                  <a:gd name="T0" fmla="*/ 2 w 5"/>
                  <a:gd name="T1" fmla="*/ 6 h 6"/>
                  <a:gd name="T2" fmla="*/ 2 w 5"/>
                  <a:gd name="T3" fmla="*/ 0 h 6"/>
                  <a:gd name="T4" fmla="*/ 1 w 5"/>
                  <a:gd name="T5" fmla="*/ 5 h 6"/>
                  <a:gd name="T6" fmla="*/ 2 w 5"/>
                  <a:gd name="T7" fmla="*/ 6 h 6"/>
                </a:gdLst>
                <a:ahLst/>
                <a:cxnLst>
                  <a:cxn ang="0">
                    <a:pos x="T0" y="T1"/>
                  </a:cxn>
                  <a:cxn ang="0">
                    <a:pos x="T2" y="T3"/>
                  </a:cxn>
                  <a:cxn ang="0">
                    <a:pos x="T4" y="T5"/>
                  </a:cxn>
                  <a:cxn ang="0">
                    <a:pos x="T6" y="T7"/>
                  </a:cxn>
                </a:cxnLst>
                <a:rect l="0" t="0" r="r" b="b"/>
                <a:pathLst>
                  <a:path w="5" h="6">
                    <a:moveTo>
                      <a:pt x="2" y="6"/>
                    </a:moveTo>
                    <a:cubicBezTo>
                      <a:pt x="5" y="5"/>
                      <a:pt x="3" y="2"/>
                      <a:pt x="2" y="0"/>
                    </a:cubicBezTo>
                    <a:cubicBezTo>
                      <a:pt x="1" y="1"/>
                      <a:pt x="1" y="3"/>
                      <a:pt x="1" y="5"/>
                    </a:cubicBezTo>
                    <a:cubicBezTo>
                      <a:pt x="1" y="6"/>
                      <a:pt x="0" y="6"/>
                      <a:pt x="2" y="6"/>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734" name="Freeform 5036"/>
              <p:cNvSpPr>
                <a:spLocks/>
              </p:cNvSpPr>
              <p:nvPr/>
            </p:nvSpPr>
            <p:spPr bwMode="auto">
              <a:xfrm>
                <a:off x="3947" y="3289"/>
                <a:ext cx="1" cy="1"/>
              </a:xfrm>
              <a:custGeom>
                <a:avLst/>
                <a:gdLst>
                  <a:gd name="T0" fmla="*/ 5 w 8"/>
                  <a:gd name="T1" fmla="*/ 6 h 9"/>
                  <a:gd name="T2" fmla="*/ 7 w 8"/>
                  <a:gd name="T3" fmla="*/ 2 h 9"/>
                  <a:gd name="T4" fmla="*/ 5 w 8"/>
                  <a:gd name="T5" fmla="*/ 0 h 9"/>
                  <a:gd name="T6" fmla="*/ 3 w 8"/>
                  <a:gd name="T7" fmla="*/ 8 h 9"/>
                  <a:gd name="T8" fmla="*/ 5 w 8"/>
                  <a:gd name="T9" fmla="*/ 6 h 9"/>
                </a:gdLst>
                <a:ahLst/>
                <a:cxnLst>
                  <a:cxn ang="0">
                    <a:pos x="T0" y="T1"/>
                  </a:cxn>
                  <a:cxn ang="0">
                    <a:pos x="T2" y="T3"/>
                  </a:cxn>
                  <a:cxn ang="0">
                    <a:pos x="T4" y="T5"/>
                  </a:cxn>
                  <a:cxn ang="0">
                    <a:pos x="T6" y="T7"/>
                  </a:cxn>
                  <a:cxn ang="0">
                    <a:pos x="T8" y="T9"/>
                  </a:cxn>
                </a:cxnLst>
                <a:rect l="0" t="0" r="r" b="b"/>
                <a:pathLst>
                  <a:path w="8" h="9">
                    <a:moveTo>
                      <a:pt x="5" y="6"/>
                    </a:moveTo>
                    <a:cubicBezTo>
                      <a:pt x="6" y="4"/>
                      <a:pt x="7" y="4"/>
                      <a:pt x="7" y="2"/>
                    </a:cubicBezTo>
                    <a:cubicBezTo>
                      <a:pt x="8" y="1"/>
                      <a:pt x="6" y="0"/>
                      <a:pt x="5" y="0"/>
                    </a:cubicBezTo>
                    <a:cubicBezTo>
                      <a:pt x="4" y="1"/>
                      <a:pt x="0" y="7"/>
                      <a:pt x="3" y="8"/>
                    </a:cubicBezTo>
                    <a:cubicBezTo>
                      <a:pt x="4" y="9"/>
                      <a:pt x="5" y="6"/>
                      <a:pt x="5" y="6"/>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735" name="Freeform 5037"/>
              <p:cNvSpPr>
                <a:spLocks/>
              </p:cNvSpPr>
              <p:nvPr/>
            </p:nvSpPr>
            <p:spPr bwMode="auto">
              <a:xfrm>
                <a:off x="3945" y="3294"/>
                <a:ext cx="1" cy="1"/>
              </a:xfrm>
              <a:custGeom>
                <a:avLst/>
                <a:gdLst>
                  <a:gd name="T0" fmla="*/ 0 w 10"/>
                  <a:gd name="T1" fmla="*/ 0 h 5"/>
                  <a:gd name="T2" fmla="*/ 2 w 10"/>
                  <a:gd name="T3" fmla="*/ 1 h 5"/>
                  <a:gd name="T4" fmla="*/ 3 w 10"/>
                  <a:gd name="T5" fmla="*/ 4 h 5"/>
                  <a:gd name="T6" fmla="*/ 10 w 10"/>
                  <a:gd name="T7" fmla="*/ 5 h 5"/>
                  <a:gd name="T8" fmla="*/ 8 w 10"/>
                  <a:gd name="T9" fmla="*/ 3 h 5"/>
                  <a:gd name="T10" fmla="*/ 5 w 10"/>
                  <a:gd name="T11" fmla="*/ 1 h 5"/>
                  <a:gd name="T12" fmla="*/ 0 w 10"/>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10" h="5">
                    <a:moveTo>
                      <a:pt x="0" y="0"/>
                    </a:moveTo>
                    <a:cubicBezTo>
                      <a:pt x="0" y="0"/>
                      <a:pt x="1" y="1"/>
                      <a:pt x="2" y="1"/>
                    </a:cubicBezTo>
                    <a:cubicBezTo>
                      <a:pt x="3" y="2"/>
                      <a:pt x="3" y="3"/>
                      <a:pt x="3" y="4"/>
                    </a:cubicBezTo>
                    <a:cubicBezTo>
                      <a:pt x="5" y="5"/>
                      <a:pt x="8" y="5"/>
                      <a:pt x="10" y="5"/>
                    </a:cubicBezTo>
                    <a:cubicBezTo>
                      <a:pt x="10" y="5"/>
                      <a:pt x="9" y="3"/>
                      <a:pt x="8" y="3"/>
                    </a:cubicBezTo>
                    <a:cubicBezTo>
                      <a:pt x="7" y="2"/>
                      <a:pt x="6" y="1"/>
                      <a:pt x="5" y="1"/>
                    </a:cubicBezTo>
                    <a:cubicBezTo>
                      <a:pt x="3" y="0"/>
                      <a:pt x="1" y="0"/>
                      <a:pt x="0" y="0"/>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736" name="Freeform 5038"/>
              <p:cNvSpPr>
                <a:spLocks/>
              </p:cNvSpPr>
              <p:nvPr/>
            </p:nvSpPr>
            <p:spPr bwMode="auto">
              <a:xfrm>
                <a:off x="3943" y="3296"/>
                <a:ext cx="4" cy="4"/>
              </a:xfrm>
              <a:custGeom>
                <a:avLst/>
                <a:gdLst>
                  <a:gd name="T0" fmla="*/ 27 w 35"/>
                  <a:gd name="T1" fmla="*/ 6 h 28"/>
                  <a:gd name="T2" fmla="*/ 21 w 35"/>
                  <a:gd name="T3" fmla="*/ 1 h 28"/>
                  <a:gd name="T4" fmla="*/ 16 w 35"/>
                  <a:gd name="T5" fmla="*/ 1 h 28"/>
                  <a:gd name="T6" fmla="*/ 11 w 35"/>
                  <a:gd name="T7" fmla="*/ 9 h 28"/>
                  <a:gd name="T8" fmla="*/ 6 w 35"/>
                  <a:gd name="T9" fmla="*/ 12 h 28"/>
                  <a:gd name="T10" fmla="*/ 2 w 35"/>
                  <a:gd name="T11" fmla="*/ 13 h 28"/>
                  <a:gd name="T12" fmla="*/ 2 w 35"/>
                  <a:gd name="T13" fmla="*/ 16 h 28"/>
                  <a:gd name="T14" fmla="*/ 2 w 35"/>
                  <a:gd name="T15" fmla="*/ 19 h 28"/>
                  <a:gd name="T16" fmla="*/ 4 w 35"/>
                  <a:gd name="T17" fmla="*/ 22 h 28"/>
                  <a:gd name="T18" fmla="*/ 6 w 35"/>
                  <a:gd name="T19" fmla="*/ 26 h 28"/>
                  <a:gd name="T20" fmla="*/ 6 w 35"/>
                  <a:gd name="T21" fmla="*/ 27 h 28"/>
                  <a:gd name="T22" fmla="*/ 8 w 35"/>
                  <a:gd name="T23" fmla="*/ 25 h 28"/>
                  <a:gd name="T24" fmla="*/ 10 w 35"/>
                  <a:gd name="T25" fmla="*/ 24 h 28"/>
                  <a:gd name="T26" fmla="*/ 12 w 35"/>
                  <a:gd name="T27" fmla="*/ 22 h 28"/>
                  <a:gd name="T28" fmla="*/ 20 w 35"/>
                  <a:gd name="T29" fmla="*/ 24 h 28"/>
                  <a:gd name="T30" fmla="*/ 23 w 35"/>
                  <a:gd name="T31" fmla="*/ 27 h 28"/>
                  <a:gd name="T32" fmla="*/ 27 w 35"/>
                  <a:gd name="T33" fmla="*/ 26 h 28"/>
                  <a:gd name="T34" fmla="*/ 33 w 35"/>
                  <a:gd name="T35" fmla="*/ 25 h 28"/>
                  <a:gd name="T36" fmla="*/ 32 w 35"/>
                  <a:gd name="T37" fmla="*/ 22 h 28"/>
                  <a:gd name="T38" fmla="*/ 30 w 35"/>
                  <a:gd name="T39" fmla="*/ 17 h 28"/>
                  <a:gd name="T40" fmla="*/ 30 w 35"/>
                  <a:gd name="T41" fmla="*/ 12 h 28"/>
                  <a:gd name="T42" fmla="*/ 24 w 35"/>
                  <a:gd name="T43" fmla="*/ 11 h 28"/>
                  <a:gd name="T44" fmla="*/ 27 w 35"/>
                  <a:gd name="T45" fmla="*/ 6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5" h="28">
                    <a:moveTo>
                      <a:pt x="27" y="6"/>
                    </a:moveTo>
                    <a:cubicBezTo>
                      <a:pt x="30" y="2"/>
                      <a:pt x="24" y="0"/>
                      <a:pt x="21" y="1"/>
                    </a:cubicBezTo>
                    <a:cubicBezTo>
                      <a:pt x="19" y="1"/>
                      <a:pt x="18" y="1"/>
                      <a:pt x="16" y="1"/>
                    </a:cubicBezTo>
                    <a:cubicBezTo>
                      <a:pt x="15" y="4"/>
                      <a:pt x="14" y="7"/>
                      <a:pt x="11" y="9"/>
                    </a:cubicBezTo>
                    <a:cubicBezTo>
                      <a:pt x="10" y="11"/>
                      <a:pt x="8" y="12"/>
                      <a:pt x="6" y="12"/>
                    </a:cubicBezTo>
                    <a:cubicBezTo>
                      <a:pt x="5" y="12"/>
                      <a:pt x="2" y="12"/>
                      <a:pt x="2" y="13"/>
                    </a:cubicBezTo>
                    <a:cubicBezTo>
                      <a:pt x="0" y="14"/>
                      <a:pt x="2" y="15"/>
                      <a:pt x="2" y="16"/>
                    </a:cubicBezTo>
                    <a:cubicBezTo>
                      <a:pt x="3" y="17"/>
                      <a:pt x="2" y="17"/>
                      <a:pt x="2" y="19"/>
                    </a:cubicBezTo>
                    <a:cubicBezTo>
                      <a:pt x="1" y="21"/>
                      <a:pt x="3" y="21"/>
                      <a:pt x="4" y="22"/>
                    </a:cubicBezTo>
                    <a:cubicBezTo>
                      <a:pt x="5" y="23"/>
                      <a:pt x="5" y="25"/>
                      <a:pt x="6" y="26"/>
                    </a:cubicBezTo>
                    <a:cubicBezTo>
                      <a:pt x="6" y="27"/>
                      <a:pt x="6" y="27"/>
                      <a:pt x="6" y="27"/>
                    </a:cubicBezTo>
                    <a:cubicBezTo>
                      <a:pt x="7" y="27"/>
                      <a:pt x="7" y="25"/>
                      <a:pt x="8" y="25"/>
                    </a:cubicBezTo>
                    <a:cubicBezTo>
                      <a:pt x="9" y="24"/>
                      <a:pt x="10" y="25"/>
                      <a:pt x="10" y="24"/>
                    </a:cubicBezTo>
                    <a:cubicBezTo>
                      <a:pt x="11" y="24"/>
                      <a:pt x="11" y="23"/>
                      <a:pt x="12" y="22"/>
                    </a:cubicBezTo>
                    <a:cubicBezTo>
                      <a:pt x="15" y="20"/>
                      <a:pt x="19" y="22"/>
                      <a:pt x="20" y="24"/>
                    </a:cubicBezTo>
                    <a:cubicBezTo>
                      <a:pt x="21" y="26"/>
                      <a:pt x="22" y="26"/>
                      <a:pt x="23" y="27"/>
                    </a:cubicBezTo>
                    <a:cubicBezTo>
                      <a:pt x="26" y="28"/>
                      <a:pt x="25" y="27"/>
                      <a:pt x="27" y="26"/>
                    </a:cubicBezTo>
                    <a:cubicBezTo>
                      <a:pt x="29" y="25"/>
                      <a:pt x="31" y="26"/>
                      <a:pt x="33" y="25"/>
                    </a:cubicBezTo>
                    <a:cubicBezTo>
                      <a:pt x="35" y="24"/>
                      <a:pt x="34" y="23"/>
                      <a:pt x="32" y="22"/>
                    </a:cubicBezTo>
                    <a:cubicBezTo>
                      <a:pt x="30" y="21"/>
                      <a:pt x="29" y="19"/>
                      <a:pt x="30" y="17"/>
                    </a:cubicBezTo>
                    <a:cubicBezTo>
                      <a:pt x="30" y="15"/>
                      <a:pt x="32" y="13"/>
                      <a:pt x="30" y="12"/>
                    </a:cubicBezTo>
                    <a:cubicBezTo>
                      <a:pt x="28" y="11"/>
                      <a:pt x="25" y="14"/>
                      <a:pt x="24" y="11"/>
                    </a:cubicBezTo>
                    <a:cubicBezTo>
                      <a:pt x="23" y="8"/>
                      <a:pt x="25" y="8"/>
                      <a:pt x="27" y="6"/>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737" name="Freeform 5039"/>
              <p:cNvSpPr>
                <a:spLocks/>
              </p:cNvSpPr>
              <p:nvPr/>
            </p:nvSpPr>
            <p:spPr bwMode="auto">
              <a:xfrm>
                <a:off x="3949" y="3297"/>
                <a:ext cx="1" cy="2"/>
              </a:xfrm>
              <a:custGeom>
                <a:avLst/>
                <a:gdLst>
                  <a:gd name="T0" fmla="*/ 3 w 9"/>
                  <a:gd name="T1" fmla="*/ 7 h 10"/>
                  <a:gd name="T2" fmla="*/ 8 w 9"/>
                  <a:gd name="T3" fmla="*/ 5 h 10"/>
                  <a:gd name="T4" fmla="*/ 5 w 9"/>
                  <a:gd name="T5" fmla="*/ 2 h 10"/>
                  <a:gd name="T6" fmla="*/ 0 w 9"/>
                  <a:gd name="T7" fmla="*/ 0 h 10"/>
                  <a:gd name="T8" fmla="*/ 1 w 9"/>
                  <a:gd name="T9" fmla="*/ 10 h 10"/>
                  <a:gd name="T10" fmla="*/ 3 w 9"/>
                  <a:gd name="T11" fmla="*/ 7 h 10"/>
                </a:gdLst>
                <a:ahLst/>
                <a:cxnLst>
                  <a:cxn ang="0">
                    <a:pos x="T0" y="T1"/>
                  </a:cxn>
                  <a:cxn ang="0">
                    <a:pos x="T2" y="T3"/>
                  </a:cxn>
                  <a:cxn ang="0">
                    <a:pos x="T4" y="T5"/>
                  </a:cxn>
                  <a:cxn ang="0">
                    <a:pos x="T6" y="T7"/>
                  </a:cxn>
                  <a:cxn ang="0">
                    <a:pos x="T8" y="T9"/>
                  </a:cxn>
                  <a:cxn ang="0">
                    <a:pos x="T10" y="T11"/>
                  </a:cxn>
                </a:cxnLst>
                <a:rect l="0" t="0" r="r" b="b"/>
                <a:pathLst>
                  <a:path w="9" h="10">
                    <a:moveTo>
                      <a:pt x="3" y="7"/>
                    </a:moveTo>
                    <a:cubicBezTo>
                      <a:pt x="4" y="5"/>
                      <a:pt x="6" y="5"/>
                      <a:pt x="8" y="5"/>
                    </a:cubicBezTo>
                    <a:cubicBezTo>
                      <a:pt x="9" y="5"/>
                      <a:pt x="5" y="2"/>
                      <a:pt x="5" y="2"/>
                    </a:cubicBezTo>
                    <a:cubicBezTo>
                      <a:pt x="4" y="2"/>
                      <a:pt x="2" y="1"/>
                      <a:pt x="0" y="0"/>
                    </a:cubicBezTo>
                    <a:cubicBezTo>
                      <a:pt x="0" y="1"/>
                      <a:pt x="1" y="10"/>
                      <a:pt x="1" y="10"/>
                    </a:cubicBezTo>
                    <a:cubicBezTo>
                      <a:pt x="3" y="10"/>
                      <a:pt x="2" y="8"/>
                      <a:pt x="3" y="7"/>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738" name="Freeform 5040"/>
              <p:cNvSpPr>
                <a:spLocks/>
              </p:cNvSpPr>
              <p:nvPr/>
            </p:nvSpPr>
            <p:spPr bwMode="auto">
              <a:xfrm>
                <a:off x="3949" y="3298"/>
                <a:ext cx="7" cy="8"/>
              </a:xfrm>
              <a:custGeom>
                <a:avLst/>
                <a:gdLst>
                  <a:gd name="T0" fmla="*/ 3 w 47"/>
                  <a:gd name="T1" fmla="*/ 12 h 63"/>
                  <a:gd name="T2" fmla="*/ 6 w 47"/>
                  <a:gd name="T3" fmla="*/ 17 h 63"/>
                  <a:gd name="T4" fmla="*/ 8 w 47"/>
                  <a:gd name="T5" fmla="*/ 18 h 63"/>
                  <a:gd name="T6" fmla="*/ 9 w 47"/>
                  <a:gd name="T7" fmla="*/ 21 h 63"/>
                  <a:gd name="T8" fmla="*/ 12 w 47"/>
                  <a:gd name="T9" fmla="*/ 32 h 63"/>
                  <a:gd name="T10" fmla="*/ 14 w 47"/>
                  <a:gd name="T11" fmla="*/ 34 h 63"/>
                  <a:gd name="T12" fmla="*/ 16 w 47"/>
                  <a:gd name="T13" fmla="*/ 37 h 63"/>
                  <a:gd name="T14" fmla="*/ 19 w 47"/>
                  <a:gd name="T15" fmla="*/ 41 h 63"/>
                  <a:gd name="T16" fmla="*/ 19 w 47"/>
                  <a:gd name="T17" fmla="*/ 44 h 63"/>
                  <a:gd name="T18" fmla="*/ 20 w 47"/>
                  <a:gd name="T19" fmla="*/ 45 h 63"/>
                  <a:gd name="T20" fmla="*/ 29 w 47"/>
                  <a:gd name="T21" fmla="*/ 46 h 63"/>
                  <a:gd name="T22" fmla="*/ 37 w 47"/>
                  <a:gd name="T23" fmla="*/ 49 h 63"/>
                  <a:gd name="T24" fmla="*/ 34 w 47"/>
                  <a:gd name="T25" fmla="*/ 41 h 63"/>
                  <a:gd name="T26" fmla="*/ 37 w 47"/>
                  <a:gd name="T27" fmla="*/ 43 h 63"/>
                  <a:gd name="T28" fmla="*/ 37 w 47"/>
                  <a:gd name="T29" fmla="*/ 45 h 63"/>
                  <a:gd name="T30" fmla="*/ 38 w 47"/>
                  <a:gd name="T31" fmla="*/ 47 h 63"/>
                  <a:gd name="T32" fmla="*/ 38 w 47"/>
                  <a:gd name="T33" fmla="*/ 51 h 63"/>
                  <a:gd name="T34" fmla="*/ 40 w 47"/>
                  <a:gd name="T35" fmla="*/ 55 h 63"/>
                  <a:gd name="T36" fmla="*/ 42 w 47"/>
                  <a:gd name="T37" fmla="*/ 58 h 63"/>
                  <a:gd name="T38" fmla="*/ 44 w 47"/>
                  <a:gd name="T39" fmla="*/ 62 h 63"/>
                  <a:gd name="T40" fmla="*/ 46 w 47"/>
                  <a:gd name="T41" fmla="*/ 59 h 63"/>
                  <a:gd name="T42" fmla="*/ 47 w 47"/>
                  <a:gd name="T43" fmla="*/ 54 h 63"/>
                  <a:gd name="T44" fmla="*/ 45 w 47"/>
                  <a:gd name="T45" fmla="*/ 42 h 63"/>
                  <a:gd name="T46" fmla="*/ 42 w 47"/>
                  <a:gd name="T47" fmla="*/ 32 h 63"/>
                  <a:gd name="T48" fmla="*/ 40 w 47"/>
                  <a:gd name="T49" fmla="*/ 25 h 63"/>
                  <a:gd name="T50" fmla="*/ 39 w 47"/>
                  <a:gd name="T51" fmla="*/ 20 h 63"/>
                  <a:gd name="T52" fmla="*/ 35 w 47"/>
                  <a:gd name="T53" fmla="*/ 20 h 63"/>
                  <a:gd name="T54" fmla="*/ 33 w 47"/>
                  <a:gd name="T55" fmla="*/ 20 h 63"/>
                  <a:gd name="T56" fmla="*/ 32 w 47"/>
                  <a:gd name="T57" fmla="*/ 22 h 63"/>
                  <a:gd name="T58" fmla="*/ 27 w 47"/>
                  <a:gd name="T59" fmla="*/ 23 h 63"/>
                  <a:gd name="T60" fmla="*/ 24 w 47"/>
                  <a:gd name="T61" fmla="*/ 18 h 63"/>
                  <a:gd name="T62" fmla="*/ 21 w 47"/>
                  <a:gd name="T63" fmla="*/ 12 h 63"/>
                  <a:gd name="T64" fmla="*/ 16 w 47"/>
                  <a:gd name="T65" fmla="*/ 10 h 63"/>
                  <a:gd name="T66" fmla="*/ 8 w 47"/>
                  <a:gd name="T67" fmla="*/ 3 h 63"/>
                  <a:gd name="T68" fmla="*/ 6 w 47"/>
                  <a:gd name="T69" fmla="*/ 1 h 63"/>
                  <a:gd name="T70" fmla="*/ 2 w 47"/>
                  <a:gd name="T71" fmla="*/ 5 h 63"/>
                  <a:gd name="T72" fmla="*/ 0 w 47"/>
                  <a:gd name="T73" fmla="*/ 8 h 63"/>
                  <a:gd name="T74" fmla="*/ 3 w 47"/>
                  <a:gd name="T75" fmla="*/ 1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7" h="63">
                    <a:moveTo>
                      <a:pt x="3" y="12"/>
                    </a:moveTo>
                    <a:cubicBezTo>
                      <a:pt x="4" y="14"/>
                      <a:pt x="5" y="15"/>
                      <a:pt x="6" y="17"/>
                    </a:cubicBezTo>
                    <a:cubicBezTo>
                      <a:pt x="6" y="17"/>
                      <a:pt x="7" y="18"/>
                      <a:pt x="8" y="18"/>
                    </a:cubicBezTo>
                    <a:cubicBezTo>
                      <a:pt x="8" y="19"/>
                      <a:pt x="9" y="20"/>
                      <a:pt x="9" y="21"/>
                    </a:cubicBezTo>
                    <a:cubicBezTo>
                      <a:pt x="11" y="24"/>
                      <a:pt x="10" y="29"/>
                      <a:pt x="12" y="32"/>
                    </a:cubicBezTo>
                    <a:cubicBezTo>
                      <a:pt x="12" y="32"/>
                      <a:pt x="13" y="33"/>
                      <a:pt x="14" y="34"/>
                    </a:cubicBezTo>
                    <a:cubicBezTo>
                      <a:pt x="15" y="35"/>
                      <a:pt x="16" y="36"/>
                      <a:pt x="16" y="37"/>
                    </a:cubicBezTo>
                    <a:cubicBezTo>
                      <a:pt x="17" y="38"/>
                      <a:pt x="18" y="39"/>
                      <a:pt x="19" y="41"/>
                    </a:cubicBezTo>
                    <a:cubicBezTo>
                      <a:pt x="19" y="42"/>
                      <a:pt x="18" y="43"/>
                      <a:pt x="19" y="44"/>
                    </a:cubicBezTo>
                    <a:cubicBezTo>
                      <a:pt x="19" y="45"/>
                      <a:pt x="19" y="45"/>
                      <a:pt x="20" y="45"/>
                    </a:cubicBezTo>
                    <a:cubicBezTo>
                      <a:pt x="23" y="45"/>
                      <a:pt x="26" y="45"/>
                      <a:pt x="29" y="46"/>
                    </a:cubicBezTo>
                    <a:cubicBezTo>
                      <a:pt x="31" y="47"/>
                      <a:pt x="34" y="49"/>
                      <a:pt x="37" y="49"/>
                    </a:cubicBezTo>
                    <a:cubicBezTo>
                      <a:pt x="37" y="46"/>
                      <a:pt x="36" y="42"/>
                      <a:pt x="34" y="41"/>
                    </a:cubicBezTo>
                    <a:cubicBezTo>
                      <a:pt x="36" y="41"/>
                      <a:pt x="37" y="42"/>
                      <a:pt x="37" y="43"/>
                    </a:cubicBezTo>
                    <a:cubicBezTo>
                      <a:pt x="37" y="44"/>
                      <a:pt x="37" y="44"/>
                      <a:pt x="37" y="45"/>
                    </a:cubicBezTo>
                    <a:cubicBezTo>
                      <a:pt x="37" y="46"/>
                      <a:pt x="38" y="46"/>
                      <a:pt x="38" y="47"/>
                    </a:cubicBezTo>
                    <a:cubicBezTo>
                      <a:pt x="38" y="48"/>
                      <a:pt x="38" y="50"/>
                      <a:pt x="38" y="51"/>
                    </a:cubicBezTo>
                    <a:cubicBezTo>
                      <a:pt x="38" y="53"/>
                      <a:pt x="39" y="54"/>
                      <a:pt x="40" y="55"/>
                    </a:cubicBezTo>
                    <a:cubicBezTo>
                      <a:pt x="40" y="56"/>
                      <a:pt x="41" y="57"/>
                      <a:pt x="42" y="58"/>
                    </a:cubicBezTo>
                    <a:cubicBezTo>
                      <a:pt x="43" y="59"/>
                      <a:pt x="43" y="62"/>
                      <a:pt x="44" y="62"/>
                    </a:cubicBezTo>
                    <a:cubicBezTo>
                      <a:pt x="46" y="63"/>
                      <a:pt x="46" y="60"/>
                      <a:pt x="46" y="59"/>
                    </a:cubicBezTo>
                    <a:cubicBezTo>
                      <a:pt x="47" y="57"/>
                      <a:pt x="47" y="56"/>
                      <a:pt x="47" y="54"/>
                    </a:cubicBezTo>
                    <a:cubicBezTo>
                      <a:pt x="46" y="50"/>
                      <a:pt x="45" y="46"/>
                      <a:pt x="45" y="42"/>
                    </a:cubicBezTo>
                    <a:cubicBezTo>
                      <a:pt x="44" y="39"/>
                      <a:pt x="43" y="35"/>
                      <a:pt x="42" y="32"/>
                    </a:cubicBezTo>
                    <a:cubicBezTo>
                      <a:pt x="41" y="30"/>
                      <a:pt x="41" y="27"/>
                      <a:pt x="40" y="25"/>
                    </a:cubicBezTo>
                    <a:cubicBezTo>
                      <a:pt x="40" y="24"/>
                      <a:pt x="40" y="21"/>
                      <a:pt x="39" y="20"/>
                    </a:cubicBezTo>
                    <a:cubicBezTo>
                      <a:pt x="38" y="19"/>
                      <a:pt x="36" y="20"/>
                      <a:pt x="35" y="20"/>
                    </a:cubicBezTo>
                    <a:cubicBezTo>
                      <a:pt x="34" y="20"/>
                      <a:pt x="34" y="20"/>
                      <a:pt x="33" y="20"/>
                    </a:cubicBezTo>
                    <a:cubicBezTo>
                      <a:pt x="33" y="21"/>
                      <a:pt x="32" y="21"/>
                      <a:pt x="32" y="22"/>
                    </a:cubicBezTo>
                    <a:cubicBezTo>
                      <a:pt x="30" y="22"/>
                      <a:pt x="29" y="23"/>
                      <a:pt x="27" y="23"/>
                    </a:cubicBezTo>
                    <a:cubicBezTo>
                      <a:pt x="27" y="21"/>
                      <a:pt x="25" y="19"/>
                      <a:pt x="24" y="18"/>
                    </a:cubicBezTo>
                    <a:cubicBezTo>
                      <a:pt x="23" y="16"/>
                      <a:pt x="22" y="14"/>
                      <a:pt x="21" y="12"/>
                    </a:cubicBezTo>
                    <a:cubicBezTo>
                      <a:pt x="19" y="11"/>
                      <a:pt x="18" y="11"/>
                      <a:pt x="16" y="10"/>
                    </a:cubicBezTo>
                    <a:cubicBezTo>
                      <a:pt x="12" y="8"/>
                      <a:pt x="10" y="6"/>
                      <a:pt x="8" y="3"/>
                    </a:cubicBezTo>
                    <a:cubicBezTo>
                      <a:pt x="7" y="1"/>
                      <a:pt x="8" y="1"/>
                      <a:pt x="6" y="1"/>
                    </a:cubicBezTo>
                    <a:cubicBezTo>
                      <a:pt x="3" y="0"/>
                      <a:pt x="3" y="3"/>
                      <a:pt x="2" y="5"/>
                    </a:cubicBezTo>
                    <a:cubicBezTo>
                      <a:pt x="1" y="6"/>
                      <a:pt x="0" y="6"/>
                      <a:pt x="0" y="8"/>
                    </a:cubicBezTo>
                    <a:cubicBezTo>
                      <a:pt x="0" y="10"/>
                      <a:pt x="2" y="11"/>
                      <a:pt x="3" y="12"/>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739" name="Freeform 5041"/>
              <p:cNvSpPr>
                <a:spLocks/>
              </p:cNvSpPr>
              <p:nvPr/>
            </p:nvSpPr>
            <p:spPr bwMode="auto">
              <a:xfrm>
                <a:off x="3951" y="3304"/>
                <a:ext cx="5" cy="6"/>
              </a:xfrm>
              <a:custGeom>
                <a:avLst/>
                <a:gdLst>
                  <a:gd name="T0" fmla="*/ 3 w 32"/>
                  <a:gd name="T1" fmla="*/ 40 h 41"/>
                  <a:gd name="T2" fmla="*/ 10 w 32"/>
                  <a:gd name="T3" fmla="*/ 41 h 41"/>
                  <a:gd name="T4" fmla="*/ 14 w 32"/>
                  <a:gd name="T5" fmla="*/ 34 h 41"/>
                  <a:gd name="T6" fmla="*/ 20 w 32"/>
                  <a:gd name="T7" fmla="*/ 30 h 41"/>
                  <a:gd name="T8" fmla="*/ 26 w 32"/>
                  <a:gd name="T9" fmla="*/ 26 h 41"/>
                  <a:gd name="T10" fmla="*/ 31 w 32"/>
                  <a:gd name="T11" fmla="*/ 27 h 41"/>
                  <a:gd name="T12" fmla="*/ 30 w 32"/>
                  <a:gd name="T13" fmla="*/ 19 h 41"/>
                  <a:gd name="T14" fmla="*/ 28 w 32"/>
                  <a:gd name="T15" fmla="*/ 22 h 41"/>
                  <a:gd name="T16" fmla="*/ 28 w 32"/>
                  <a:gd name="T17" fmla="*/ 24 h 41"/>
                  <a:gd name="T18" fmla="*/ 26 w 32"/>
                  <a:gd name="T19" fmla="*/ 22 h 41"/>
                  <a:gd name="T20" fmla="*/ 24 w 32"/>
                  <a:gd name="T21" fmla="*/ 14 h 41"/>
                  <a:gd name="T22" fmla="*/ 19 w 32"/>
                  <a:gd name="T23" fmla="*/ 7 h 41"/>
                  <a:gd name="T24" fmla="*/ 15 w 32"/>
                  <a:gd name="T25" fmla="*/ 5 h 41"/>
                  <a:gd name="T26" fmla="*/ 5 w 32"/>
                  <a:gd name="T27" fmla="*/ 1 h 41"/>
                  <a:gd name="T28" fmla="*/ 2 w 32"/>
                  <a:gd name="T29" fmla="*/ 5 h 41"/>
                  <a:gd name="T30" fmla="*/ 0 w 32"/>
                  <a:gd name="T31" fmla="*/ 12 h 41"/>
                  <a:gd name="T32" fmla="*/ 3 w 32"/>
                  <a:gd name="T33" fmla="*/ 22 h 41"/>
                  <a:gd name="T34" fmla="*/ 3 w 32"/>
                  <a:gd name="T35" fmla="*/ 35 h 41"/>
                  <a:gd name="T36" fmla="*/ 3 w 32"/>
                  <a:gd name="T37" fmla="*/ 4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2" h="41">
                    <a:moveTo>
                      <a:pt x="3" y="40"/>
                    </a:moveTo>
                    <a:cubicBezTo>
                      <a:pt x="5" y="41"/>
                      <a:pt x="8" y="41"/>
                      <a:pt x="10" y="41"/>
                    </a:cubicBezTo>
                    <a:cubicBezTo>
                      <a:pt x="12" y="40"/>
                      <a:pt x="13" y="36"/>
                      <a:pt x="14" y="34"/>
                    </a:cubicBezTo>
                    <a:cubicBezTo>
                      <a:pt x="16" y="32"/>
                      <a:pt x="19" y="32"/>
                      <a:pt x="20" y="30"/>
                    </a:cubicBezTo>
                    <a:cubicBezTo>
                      <a:pt x="22" y="28"/>
                      <a:pt x="23" y="26"/>
                      <a:pt x="26" y="26"/>
                    </a:cubicBezTo>
                    <a:cubicBezTo>
                      <a:pt x="28" y="25"/>
                      <a:pt x="29" y="27"/>
                      <a:pt x="31" y="27"/>
                    </a:cubicBezTo>
                    <a:cubicBezTo>
                      <a:pt x="32" y="27"/>
                      <a:pt x="31" y="21"/>
                      <a:pt x="30" y="19"/>
                    </a:cubicBezTo>
                    <a:cubicBezTo>
                      <a:pt x="28" y="18"/>
                      <a:pt x="28" y="20"/>
                      <a:pt x="28" y="22"/>
                    </a:cubicBezTo>
                    <a:cubicBezTo>
                      <a:pt x="29" y="22"/>
                      <a:pt x="30" y="23"/>
                      <a:pt x="28" y="24"/>
                    </a:cubicBezTo>
                    <a:cubicBezTo>
                      <a:pt x="27" y="25"/>
                      <a:pt x="26" y="23"/>
                      <a:pt x="26" y="22"/>
                    </a:cubicBezTo>
                    <a:cubicBezTo>
                      <a:pt x="25" y="19"/>
                      <a:pt x="25" y="17"/>
                      <a:pt x="24" y="14"/>
                    </a:cubicBezTo>
                    <a:cubicBezTo>
                      <a:pt x="22" y="12"/>
                      <a:pt x="21" y="8"/>
                      <a:pt x="19" y="7"/>
                    </a:cubicBezTo>
                    <a:cubicBezTo>
                      <a:pt x="17" y="6"/>
                      <a:pt x="16" y="6"/>
                      <a:pt x="15" y="5"/>
                    </a:cubicBezTo>
                    <a:cubicBezTo>
                      <a:pt x="12" y="3"/>
                      <a:pt x="9" y="1"/>
                      <a:pt x="5" y="1"/>
                    </a:cubicBezTo>
                    <a:cubicBezTo>
                      <a:pt x="2" y="0"/>
                      <a:pt x="3" y="3"/>
                      <a:pt x="2" y="5"/>
                    </a:cubicBezTo>
                    <a:cubicBezTo>
                      <a:pt x="1" y="7"/>
                      <a:pt x="0" y="9"/>
                      <a:pt x="0" y="12"/>
                    </a:cubicBezTo>
                    <a:cubicBezTo>
                      <a:pt x="1" y="16"/>
                      <a:pt x="3" y="18"/>
                      <a:pt x="3" y="22"/>
                    </a:cubicBezTo>
                    <a:cubicBezTo>
                      <a:pt x="4" y="26"/>
                      <a:pt x="3" y="31"/>
                      <a:pt x="3" y="35"/>
                    </a:cubicBezTo>
                    <a:cubicBezTo>
                      <a:pt x="3" y="37"/>
                      <a:pt x="2" y="39"/>
                      <a:pt x="3" y="40"/>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740" name="Freeform 5042"/>
              <p:cNvSpPr>
                <a:spLocks/>
              </p:cNvSpPr>
              <p:nvPr/>
            </p:nvSpPr>
            <p:spPr bwMode="auto">
              <a:xfrm>
                <a:off x="3944" y="3309"/>
                <a:ext cx="3" cy="2"/>
              </a:xfrm>
              <a:custGeom>
                <a:avLst/>
                <a:gdLst>
                  <a:gd name="T0" fmla="*/ 20 w 21"/>
                  <a:gd name="T1" fmla="*/ 7 h 14"/>
                  <a:gd name="T2" fmla="*/ 17 w 21"/>
                  <a:gd name="T3" fmla="*/ 2 h 14"/>
                  <a:gd name="T4" fmla="*/ 8 w 21"/>
                  <a:gd name="T5" fmla="*/ 1 h 14"/>
                  <a:gd name="T6" fmla="*/ 4 w 21"/>
                  <a:gd name="T7" fmla="*/ 5 h 14"/>
                  <a:gd name="T8" fmla="*/ 1 w 21"/>
                  <a:gd name="T9" fmla="*/ 13 h 14"/>
                  <a:gd name="T10" fmla="*/ 7 w 21"/>
                  <a:gd name="T11" fmla="*/ 12 h 14"/>
                  <a:gd name="T12" fmla="*/ 14 w 21"/>
                  <a:gd name="T13" fmla="*/ 9 h 14"/>
                  <a:gd name="T14" fmla="*/ 18 w 21"/>
                  <a:gd name="T15" fmla="*/ 8 h 14"/>
                  <a:gd name="T16" fmla="*/ 13 w 21"/>
                  <a:gd name="T17" fmla="*/ 5 h 14"/>
                  <a:gd name="T18" fmla="*/ 20 w 21"/>
                  <a:gd name="T19" fmla="*/ 7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14">
                    <a:moveTo>
                      <a:pt x="20" y="7"/>
                    </a:moveTo>
                    <a:cubicBezTo>
                      <a:pt x="21" y="5"/>
                      <a:pt x="18" y="3"/>
                      <a:pt x="17" y="2"/>
                    </a:cubicBezTo>
                    <a:cubicBezTo>
                      <a:pt x="14" y="1"/>
                      <a:pt x="11" y="0"/>
                      <a:pt x="8" y="1"/>
                    </a:cubicBezTo>
                    <a:cubicBezTo>
                      <a:pt x="6" y="1"/>
                      <a:pt x="5" y="2"/>
                      <a:pt x="4" y="5"/>
                    </a:cubicBezTo>
                    <a:cubicBezTo>
                      <a:pt x="4" y="6"/>
                      <a:pt x="0" y="12"/>
                      <a:pt x="1" y="13"/>
                    </a:cubicBezTo>
                    <a:cubicBezTo>
                      <a:pt x="2" y="14"/>
                      <a:pt x="6" y="13"/>
                      <a:pt x="7" y="12"/>
                    </a:cubicBezTo>
                    <a:cubicBezTo>
                      <a:pt x="9" y="11"/>
                      <a:pt x="11" y="10"/>
                      <a:pt x="14" y="9"/>
                    </a:cubicBezTo>
                    <a:cubicBezTo>
                      <a:pt x="15" y="9"/>
                      <a:pt x="17" y="8"/>
                      <a:pt x="18" y="8"/>
                    </a:cubicBezTo>
                    <a:cubicBezTo>
                      <a:pt x="18" y="7"/>
                      <a:pt x="13" y="5"/>
                      <a:pt x="13" y="5"/>
                    </a:cubicBezTo>
                    <a:cubicBezTo>
                      <a:pt x="14" y="4"/>
                      <a:pt x="19" y="6"/>
                      <a:pt x="20" y="7"/>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741" name="Freeform 5043"/>
              <p:cNvSpPr>
                <a:spLocks/>
              </p:cNvSpPr>
              <p:nvPr/>
            </p:nvSpPr>
            <p:spPr bwMode="auto">
              <a:xfrm>
                <a:off x="3940" y="3310"/>
                <a:ext cx="6" cy="2"/>
              </a:xfrm>
              <a:custGeom>
                <a:avLst/>
                <a:gdLst>
                  <a:gd name="T0" fmla="*/ 28 w 43"/>
                  <a:gd name="T1" fmla="*/ 15 h 15"/>
                  <a:gd name="T2" fmla="*/ 33 w 43"/>
                  <a:gd name="T3" fmla="*/ 15 h 15"/>
                  <a:gd name="T4" fmla="*/ 38 w 43"/>
                  <a:gd name="T5" fmla="*/ 13 h 15"/>
                  <a:gd name="T6" fmla="*/ 42 w 43"/>
                  <a:gd name="T7" fmla="*/ 12 h 15"/>
                  <a:gd name="T8" fmla="*/ 41 w 43"/>
                  <a:gd name="T9" fmla="*/ 8 h 15"/>
                  <a:gd name="T10" fmla="*/ 38 w 43"/>
                  <a:gd name="T11" fmla="*/ 9 h 15"/>
                  <a:gd name="T12" fmla="*/ 34 w 43"/>
                  <a:gd name="T13" fmla="*/ 10 h 15"/>
                  <a:gd name="T14" fmla="*/ 27 w 43"/>
                  <a:gd name="T15" fmla="*/ 12 h 15"/>
                  <a:gd name="T16" fmla="*/ 18 w 43"/>
                  <a:gd name="T17" fmla="*/ 7 h 15"/>
                  <a:gd name="T18" fmla="*/ 10 w 43"/>
                  <a:gd name="T19" fmla="*/ 2 h 15"/>
                  <a:gd name="T20" fmla="*/ 7 w 43"/>
                  <a:gd name="T21" fmla="*/ 0 h 15"/>
                  <a:gd name="T22" fmla="*/ 3 w 43"/>
                  <a:gd name="T23" fmla="*/ 2 h 15"/>
                  <a:gd name="T24" fmla="*/ 7 w 43"/>
                  <a:gd name="T25" fmla="*/ 7 h 15"/>
                  <a:gd name="T26" fmla="*/ 8 w 43"/>
                  <a:gd name="T27" fmla="*/ 6 h 15"/>
                  <a:gd name="T28" fmla="*/ 15 w 43"/>
                  <a:gd name="T29" fmla="*/ 8 h 15"/>
                  <a:gd name="T30" fmla="*/ 17 w 43"/>
                  <a:gd name="T31" fmla="*/ 10 h 15"/>
                  <a:gd name="T32" fmla="*/ 21 w 43"/>
                  <a:gd name="T33" fmla="*/ 12 h 15"/>
                  <a:gd name="T34" fmla="*/ 28 w 43"/>
                  <a:gd name="T35"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3" h="15">
                    <a:moveTo>
                      <a:pt x="28" y="15"/>
                    </a:moveTo>
                    <a:cubicBezTo>
                      <a:pt x="30" y="15"/>
                      <a:pt x="31" y="15"/>
                      <a:pt x="33" y="15"/>
                    </a:cubicBezTo>
                    <a:cubicBezTo>
                      <a:pt x="34" y="14"/>
                      <a:pt x="36" y="14"/>
                      <a:pt x="38" y="13"/>
                    </a:cubicBezTo>
                    <a:cubicBezTo>
                      <a:pt x="39" y="13"/>
                      <a:pt x="41" y="13"/>
                      <a:pt x="42" y="12"/>
                    </a:cubicBezTo>
                    <a:cubicBezTo>
                      <a:pt x="43" y="11"/>
                      <a:pt x="42" y="7"/>
                      <a:pt x="41" y="8"/>
                    </a:cubicBezTo>
                    <a:cubicBezTo>
                      <a:pt x="40" y="8"/>
                      <a:pt x="39" y="9"/>
                      <a:pt x="38" y="9"/>
                    </a:cubicBezTo>
                    <a:cubicBezTo>
                      <a:pt x="37" y="9"/>
                      <a:pt x="35" y="10"/>
                      <a:pt x="34" y="10"/>
                    </a:cubicBezTo>
                    <a:cubicBezTo>
                      <a:pt x="32" y="10"/>
                      <a:pt x="29" y="12"/>
                      <a:pt x="27" y="12"/>
                    </a:cubicBezTo>
                    <a:cubicBezTo>
                      <a:pt x="23" y="12"/>
                      <a:pt x="21" y="9"/>
                      <a:pt x="18" y="7"/>
                    </a:cubicBezTo>
                    <a:cubicBezTo>
                      <a:pt x="15" y="5"/>
                      <a:pt x="12" y="5"/>
                      <a:pt x="10" y="2"/>
                    </a:cubicBezTo>
                    <a:cubicBezTo>
                      <a:pt x="9" y="2"/>
                      <a:pt x="8" y="0"/>
                      <a:pt x="7" y="0"/>
                    </a:cubicBezTo>
                    <a:cubicBezTo>
                      <a:pt x="6" y="0"/>
                      <a:pt x="4" y="2"/>
                      <a:pt x="3" y="2"/>
                    </a:cubicBezTo>
                    <a:cubicBezTo>
                      <a:pt x="0" y="5"/>
                      <a:pt x="5" y="6"/>
                      <a:pt x="7" y="7"/>
                    </a:cubicBezTo>
                    <a:cubicBezTo>
                      <a:pt x="7" y="7"/>
                      <a:pt x="8" y="7"/>
                      <a:pt x="8" y="6"/>
                    </a:cubicBezTo>
                    <a:cubicBezTo>
                      <a:pt x="10" y="5"/>
                      <a:pt x="13" y="6"/>
                      <a:pt x="15" y="8"/>
                    </a:cubicBezTo>
                    <a:cubicBezTo>
                      <a:pt x="16" y="8"/>
                      <a:pt x="16" y="9"/>
                      <a:pt x="17" y="10"/>
                    </a:cubicBezTo>
                    <a:cubicBezTo>
                      <a:pt x="18" y="11"/>
                      <a:pt x="19" y="11"/>
                      <a:pt x="21" y="12"/>
                    </a:cubicBezTo>
                    <a:cubicBezTo>
                      <a:pt x="23" y="14"/>
                      <a:pt x="26" y="14"/>
                      <a:pt x="28" y="15"/>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742" name="Freeform 5044"/>
              <p:cNvSpPr>
                <a:spLocks/>
              </p:cNvSpPr>
              <p:nvPr/>
            </p:nvSpPr>
            <p:spPr bwMode="auto">
              <a:xfrm>
                <a:off x="3942" y="3311"/>
                <a:ext cx="1" cy="1"/>
              </a:xfrm>
              <a:custGeom>
                <a:avLst/>
                <a:gdLst>
                  <a:gd name="T0" fmla="*/ 0 w 5"/>
                  <a:gd name="T1" fmla="*/ 4 h 6"/>
                  <a:gd name="T2" fmla="*/ 3 w 5"/>
                  <a:gd name="T3" fmla="*/ 4 h 6"/>
                  <a:gd name="T4" fmla="*/ 3 w 5"/>
                  <a:gd name="T5" fmla="*/ 2 h 6"/>
                  <a:gd name="T6" fmla="*/ 1 w 5"/>
                  <a:gd name="T7" fmla="*/ 0 h 6"/>
                  <a:gd name="T8" fmla="*/ 1 w 5"/>
                  <a:gd name="T9" fmla="*/ 2 h 6"/>
                  <a:gd name="T10" fmla="*/ 0 w 5"/>
                  <a:gd name="T11" fmla="*/ 4 h 6"/>
                  <a:gd name="T12" fmla="*/ 0 w 5"/>
                  <a:gd name="T13" fmla="*/ 4 h 6"/>
                </a:gdLst>
                <a:ahLst/>
                <a:cxnLst>
                  <a:cxn ang="0">
                    <a:pos x="T0" y="T1"/>
                  </a:cxn>
                  <a:cxn ang="0">
                    <a:pos x="T2" y="T3"/>
                  </a:cxn>
                  <a:cxn ang="0">
                    <a:pos x="T4" y="T5"/>
                  </a:cxn>
                  <a:cxn ang="0">
                    <a:pos x="T6" y="T7"/>
                  </a:cxn>
                  <a:cxn ang="0">
                    <a:pos x="T8" y="T9"/>
                  </a:cxn>
                  <a:cxn ang="0">
                    <a:pos x="T10" y="T11"/>
                  </a:cxn>
                  <a:cxn ang="0">
                    <a:pos x="T12" y="T13"/>
                  </a:cxn>
                </a:cxnLst>
                <a:rect l="0" t="0" r="r" b="b"/>
                <a:pathLst>
                  <a:path w="5" h="6">
                    <a:moveTo>
                      <a:pt x="0" y="4"/>
                    </a:moveTo>
                    <a:cubicBezTo>
                      <a:pt x="0" y="6"/>
                      <a:pt x="2" y="5"/>
                      <a:pt x="3" y="4"/>
                    </a:cubicBezTo>
                    <a:cubicBezTo>
                      <a:pt x="5" y="3"/>
                      <a:pt x="3" y="3"/>
                      <a:pt x="3" y="2"/>
                    </a:cubicBezTo>
                    <a:cubicBezTo>
                      <a:pt x="2" y="1"/>
                      <a:pt x="2" y="0"/>
                      <a:pt x="1" y="0"/>
                    </a:cubicBezTo>
                    <a:cubicBezTo>
                      <a:pt x="0" y="0"/>
                      <a:pt x="1" y="1"/>
                      <a:pt x="1" y="2"/>
                    </a:cubicBezTo>
                    <a:cubicBezTo>
                      <a:pt x="1" y="2"/>
                      <a:pt x="0" y="3"/>
                      <a:pt x="0" y="4"/>
                    </a:cubicBezTo>
                    <a:cubicBezTo>
                      <a:pt x="0" y="4"/>
                      <a:pt x="0" y="4"/>
                      <a:pt x="0" y="4"/>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743" name="Freeform 5045"/>
              <p:cNvSpPr>
                <a:spLocks/>
              </p:cNvSpPr>
              <p:nvPr/>
            </p:nvSpPr>
            <p:spPr bwMode="auto">
              <a:xfrm>
                <a:off x="3982" y="3375"/>
                <a:ext cx="1" cy="0"/>
              </a:xfrm>
              <a:custGeom>
                <a:avLst/>
                <a:gdLst>
                  <a:gd name="T0" fmla="*/ 2 w 2"/>
                  <a:gd name="T1" fmla="*/ 2 h 2"/>
                  <a:gd name="T2" fmla="*/ 1 w 2"/>
                  <a:gd name="T3" fmla="*/ 1 h 2"/>
                  <a:gd name="T4" fmla="*/ 2 w 2"/>
                  <a:gd name="T5" fmla="*/ 2 h 2"/>
                </a:gdLst>
                <a:ahLst/>
                <a:cxnLst>
                  <a:cxn ang="0">
                    <a:pos x="T0" y="T1"/>
                  </a:cxn>
                  <a:cxn ang="0">
                    <a:pos x="T2" y="T3"/>
                  </a:cxn>
                  <a:cxn ang="0">
                    <a:pos x="T4" y="T5"/>
                  </a:cxn>
                </a:cxnLst>
                <a:rect l="0" t="0" r="r" b="b"/>
                <a:pathLst>
                  <a:path w="2" h="2">
                    <a:moveTo>
                      <a:pt x="2" y="2"/>
                    </a:moveTo>
                    <a:cubicBezTo>
                      <a:pt x="2" y="2"/>
                      <a:pt x="1" y="0"/>
                      <a:pt x="1" y="1"/>
                    </a:cubicBezTo>
                    <a:cubicBezTo>
                      <a:pt x="0" y="1"/>
                      <a:pt x="1" y="2"/>
                      <a:pt x="2" y="2"/>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744" name="Freeform 5046"/>
              <p:cNvSpPr>
                <a:spLocks/>
              </p:cNvSpPr>
              <p:nvPr/>
            </p:nvSpPr>
            <p:spPr bwMode="auto">
              <a:xfrm>
                <a:off x="3981" y="3375"/>
                <a:ext cx="1" cy="0"/>
              </a:xfrm>
              <a:custGeom>
                <a:avLst/>
                <a:gdLst>
                  <a:gd name="T0" fmla="*/ 5 w 5"/>
                  <a:gd name="T1" fmla="*/ 1 h 1"/>
                  <a:gd name="T2" fmla="*/ 4 w 5"/>
                  <a:gd name="T3" fmla="*/ 0 h 1"/>
                  <a:gd name="T4" fmla="*/ 3 w 5"/>
                  <a:gd name="T5" fmla="*/ 0 h 1"/>
                  <a:gd name="T6" fmla="*/ 1 w 5"/>
                  <a:gd name="T7" fmla="*/ 1 h 1"/>
                  <a:gd name="T8" fmla="*/ 5 w 5"/>
                  <a:gd name="T9" fmla="*/ 1 h 1"/>
                </a:gdLst>
                <a:ahLst/>
                <a:cxnLst>
                  <a:cxn ang="0">
                    <a:pos x="T0" y="T1"/>
                  </a:cxn>
                  <a:cxn ang="0">
                    <a:pos x="T2" y="T3"/>
                  </a:cxn>
                  <a:cxn ang="0">
                    <a:pos x="T4" y="T5"/>
                  </a:cxn>
                  <a:cxn ang="0">
                    <a:pos x="T6" y="T7"/>
                  </a:cxn>
                  <a:cxn ang="0">
                    <a:pos x="T8" y="T9"/>
                  </a:cxn>
                </a:cxnLst>
                <a:rect l="0" t="0" r="r" b="b"/>
                <a:pathLst>
                  <a:path w="5" h="1">
                    <a:moveTo>
                      <a:pt x="5" y="1"/>
                    </a:moveTo>
                    <a:cubicBezTo>
                      <a:pt x="5" y="1"/>
                      <a:pt x="4" y="0"/>
                      <a:pt x="4" y="0"/>
                    </a:cubicBezTo>
                    <a:cubicBezTo>
                      <a:pt x="4" y="0"/>
                      <a:pt x="3" y="0"/>
                      <a:pt x="3" y="0"/>
                    </a:cubicBezTo>
                    <a:cubicBezTo>
                      <a:pt x="2" y="0"/>
                      <a:pt x="0" y="0"/>
                      <a:pt x="1" y="1"/>
                    </a:cubicBezTo>
                    <a:cubicBezTo>
                      <a:pt x="1" y="1"/>
                      <a:pt x="5" y="1"/>
                      <a:pt x="5" y="1"/>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745" name="Freeform 5047"/>
              <p:cNvSpPr>
                <a:spLocks/>
              </p:cNvSpPr>
              <p:nvPr/>
            </p:nvSpPr>
            <p:spPr bwMode="auto">
              <a:xfrm>
                <a:off x="3981" y="3374"/>
                <a:ext cx="0" cy="1"/>
              </a:xfrm>
              <a:custGeom>
                <a:avLst/>
                <a:gdLst>
                  <a:gd name="T0" fmla="*/ 4 w 6"/>
                  <a:gd name="T1" fmla="*/ 2 h 7"/>
                  <a:gd name="T2" fmla="*/ 4 w 6"/>
                  <a:gd name="T3" fmla="*/ 1 h 7"/>
                  <a:gd name="T4" fmla="*/ 5 w 6"/>
                  <a:gd name="T5" fmla="*/ 5 h 7"/>
                  <a:gd name="T6" fmla="*/ 4 w 6"/>
                  <a:gd name="T7" fmla="*/ 2 h 7"/>
                </a:gdLst>
                <a:ahLst/>
                <a:cxnLst>
                  <a:cxn ang="0">
                    <a:pos x="T0" y="T1"/>
                  </a:cxn>
                  <a:cxn ang="0">
                    <a:pos x="T2" y="T3"/>
                  </a:cxn>
                  <a:cxn ang="0">
                    <a:pos x="T4" y="T5"/>
                  </a:cxn>
                  <a:cxn ang="0">
                    <a:pos x="T6" y="T7"/>
                  </a:cxn>
                </a:cxnLst>
                <a:rect l="0" t="0" r="r" b="b"/>
                <a:pathLst>
                  <a:path w="6" h="7">
                    <a:moveTo>
                      <a:pt x="4" y="2"/>
                    </a:moveTo>
                    <a:cubicBezTo>
                      <a:pt x="4" y="2"/>
                      <a:pt x="4" y="1"/>
                      <a:pt x="4" y="1"/>
                    </a:cubicBezTo>
                    <a:cubicBezTo>
                      <a:pt x="0" y="0"/>
                      <a:pt x="4" y="7"/>
                      <a:pt x="5" y="5"/>
                    </a:cubicBezTo>
                    <a:cubicBezTo>
                      <a:pt x="6" y="4"/>
                      <a:pt x="6" y="1"/>
                      <a:pt x="4" y="2"/>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746" name="Freeform 5048"/>
              <p:cNvSpPr>
                <a:spLocks/>
              </p:cNvSpPr>
              <p:nvPr/>
            </p:nvSpPr>
            <p:spPr bwMode="auto">
              <a:xfrm>
                <a:off x="4115" y="3608"/>
                <a:ext cx="7" cy="16"/>
              </a:xfrm>
              <a:custGeom>
                <a:avLst/>
                <a:gdLst>
                  <a:gd name="T0" fmla="*/ 11 w 54"/>
                  <a:gd name="T1" fmla="*/ 28 h 120"/>
                  <a:gd name="T2" fmla="*/ 12 w 54"/>
                  <a:gd name="T3" fmla="*/ 30 h 120"/>
                  <a:gd name="T4" fmla="*/ 13 w 54"/>
                  <a:gd name="T5" fmla="*/ 31 h 120"/>
                  <a:gd name="T6" fmla="*/ 14 w 54"/>
                  <a:gd name="T7" fmla="*/ 34 h 120"/>
                  <a:gd name="T8" fmla="*/ 15 w 54"/>
                  <a:gd name="T9" fmla="*/ 36 h 120"/>
                  <a:gd name="T10" fmla="*/ 16 w 54"/>
                  <a:gd name="T11" fmla="*/ 38 h 120"/>
                  <a:gd name="T12" fmla="*/ 18 w 54"/>
                  <a:gd name="T13" fmla="*/ 44 h 120"/>
                  <a:gd name="T14" fmla="*/ 19 w 54"/>
                  <a:gd name="T15" fmla="*/ 46 h 120"/>
                  <a:gd name="T16" fmla="*/ 21 w 54"/>
                  <a:gd name="T17" fmla="*/ 55 h 120"/>
                  <a:gd name="T18" fmla="*/ 21 w 54"/>
                  <a:gd name="T19" fmla="*/ 58 h 120"/>
                  <a:gd name="T20" fmla="*/ 22 w 54"/>
                  <a:gd name="T21" fmla="*/ 64 h 120"/>
                  <a:gd name="T22" fmla="*/ 27 w 54"/>
                  <a:gd name="T23" fmla="*/ 70 h 120"/>
                  <a:gd name="T24" fmla="*/ 28 w 54"/>
                  <a:gd name="T25" fmla="*/ 68 h 120"/>
                  <a:gd name="T26" fmla="*/ 32 w 54"/>
                  <a:gd name="T27" fmla="*/ 67 h 120"/>
                  <a:gd name="T28" fmla="*/ 42 w 54"/>
                  <a:gd name="T29" fmla="*/ 81 h 120"/>
                  <a:gd name="T30" fmla="*/ 49 w 54"/>
                  <a:gd name="T31" fmla="*/ 120 h 120"/>
                  <a:gd name="T32" fmla="*/ 54 w 54"/>
                  <a:gd name="T33" fmla="*/ 119 h 120"/>
                  <a:gd name="T34" fmla="*/ 53 w 54"/>
                  <a:gd name="T35" fmla="*/ 100 h 120"/>
                  <a:gd name="T36" fmla="*/ 46 w 54"/>
                  <a:gd name="T37" fmla="*/ 82 h 120"/>
                  <a:gd name="T38" fmla="*/ 38 w 54"/>
                  <a:gd name="T39" fmla="*/ 63 h 120"/>
                  <a:gd name="T40" fmla="*/ 29 w 54"/>
                  <a:gd name="T41" fmla="*/ 42 h 120"/>
                  <a:gd name="T42" fmla="*/ 28 w 54"/>
                  <a:gd name="T43" fmla="*/ 38 h 120"/>
                  <a:gd name="T44" fmla="*/ 25 w 54"/>
                  <a:gd name="T45" fmla="*/ 27 h 120"/>
                  <a:gd name="T46" fmla="*/ 15 w 54"/>
                  <a:gd name="T47" fmla="*/ 10 h 120"/>
                  <a:gd name="T48" fmla="*/ 10 w 54"/>
                  <a:gd name="T49" fmla="*/ 1 h 120"/>
                  <a:gd name="T50" fmla="*/ 0 w 54"/>
                  <a:gd name="T51" fmla="*/ 3 h 120"/>
                  <a:gd name="T52" fmla="*/ 1 w 54"/>
                  <a:gd name="T53" fmla="*/ 6 h 120"/>
                  <a:gd name="T54" fmla="*/ 3 w 54"/>
                  <a:gd name="T55" fmla="*/ 10 h 120"/>
                  <a:gd name="T56" fmla="*/ 7 w 54"/>
                  <a:gd name="T57" fmla="*/ 15 h 120"/>
                  <a:gd name="T58" fmla="*/ 12 w 54"/>
                  <a:gd name="T59" fmla="*/ 21 h 120"/>
                  <a:gd name="T60" fmla="*/ 11 w 54"/>
                  <a:gd name="T61" fmla="*/ 25 h 120"/>
                  <a:gd name="T62" fmla="*/ 11 w 54"/>
                  <a:gd name="T63" fmla="*/ 28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4" h="120">
                    <a:moveTo>
                      <a:pt x="11" y="28"/>
                    </a:moveTo>
                    <a:cubicBezTo>
                      <a:pt x="11" y="29"/>
                      <a:pt x="11" y="29"/>
                      <a:pt x="12" y="30"/>
                    </a:cubicBezTo>
                    <a:cubicBezTo>
                      <a:pt x="12" y="30"/>
                      <a:pt x="12" y="31"/>
                      <a:pt x="13" y="31"/>
                    </a:cubicBezTo>
                    <a:cubicBezTo>
                      <a:pt x="13" y="32"/>
                      <a:pt x="13" y="33"/>
                      <a:pt x="14" y="34"/>
                    </a:cubicBezTo>
                    <a:cubicBezTo>
                      <a:pt x="14" y="34"/>
                      <a:pt x="14" y="35"/>
                      <a:pt x="15" y="36"/>
                    </a:cubicBezTo>
                    <a:cubicBezTo>
                      <a:pt x="15" y="37"/>
                      <a:pt x="15" y="37"/>
                      <a:pt x="16" y="38"/>
                    </a:cubicBezTo>
                    <a:cubicBezTo>
                      <a:pt x="17" y="40"/>
                      <a:pt x="18" y="42"/>
                      <a:pt x="18" y="44"/>
                    </a:cubicBezTo>
                    <a:cubicBezTo>
                      <a:pt x="19" y="44"/>
                      <a:pt x="19" y="45"/>
                      <a:pt x="19" y="46"/>
                    </a:cubicBezTo>
                    <a:cubicBezTo>
                      <a:pt x="20" y="49"/>
                      <a:pt x="20" y="52"/>
                      <a:pt x="21" y="55"/>
                    </a:cubicBezTo>
                    <a:cubicBezTo>
                      <a:pt x="21" y="56"/>
                      <a:pt x="21" y="57"/>
                      <a:pt x="21" y="58"/>
                    </a:cubicBezTo>
                    <a:cubicBezTo>
                      <a:pt x="21" y="60"/>
                      <a:pt x="21" y="62"/>
                      <a:pt x="22" y="64"/>
                    </a:cubicBezTo>
                    <a:cubicBezTo>
                      <a:pt x="23" y="68"/>
                      <a:pt x="24" y="70"/>
                      <a:pt x="27" y="70"/>
                    </a:cubicBezTo>
                    <a:cubicBezTo>
                      <a:pt x="27" y="70"/>
                      <a:pt x="27" y="69"/>
                      <a:pt x="28" y="68"/>
                    </a:cubicBezTo>
                    <a:cubicBezTo>
                      <a:pt x="30" y="64"/>
                      <a:pt x="30" y="65"/>
                      <a:pt x="32" y="67"/>
                    </a:cubicBezTo>
                    <a:cubicBezTo>
                      <a:pt x="36" y="69"/>
                      <a:pt x="40" y="77"/>
                      <a:pt x="42" y="81"/>
                    </a:cubicBezTo>
                    <a:cubicBezTo>
                      <a:pt x="48" y="94"/>
                      <a:pt x="47" y="106"/>
                      <a:pt x="49" y="120"/>
                    </a:cubicBezTo>
                    <a:cubicBezTo>
                      <a:pt x="51" y="120"/>
                      <a:pt x="52" y="120"/>
                      <a:pt x="54" y="119"/>
                    </a:cubicBezTo>
                    <a:cubicBezTo>
                      <a:pt x="53" y="112"/>
                      <a:pt x="53" y="106"/>
                      <a:pt x="53" y="100"/>
                    </a:cubicBezTo>
                    <a:cubicBezTo>
                      <a:pt x="52" y="93"/>
                      <a:pt x="49" y="88"/>
                      <a:pt x="46" y="82"/>
                    </a:cubicBezTo>
                    <a:cubicBezTo>
                      <a:pt x="44" y="75"/>
                      <a:pt x="40" y="70"/>
                      <a:pt x="38" y="63"/>
                    </a:cubicBezTo>
                    <a:cubicBezTo>
                      <a:pt x="35" y="56"/>
                      <a:pt x="32" y="49"/>
                      <a:pt x="29" y="42"/>
                    </a:cubicBezTo>
                    <a:cubicBezTo>
                      <a:pt x="29" y="40"/>
                      <a:pt x="29" y="39"/>
                      <a:pt x="28" y="38"/>
                    </a:cubicBezTo>
                    <a:cubicBezTo>
                      <a:pt x="28" y="34"/>
                      <a:pt x="27" y="31"/>
                      <a:pt x="25" y="27"/>
                    </a:cubicBezTo>
                    <a:cubicBezTo>
                      <a:pt x="21" y="22"/>
                      <a:pt x="18" y="16"/>
                      <a:pt x="15" y="10"/>
                    </a:cubicBezTo>
                    <a:cubicBezTo>
                      <a:pt x="14" y="8"/>
                      <a:pt x="12" y="2"/>
                      <a:pt x="10" y="1"/>
                    </a:cubicBezTo>
                    <a:cubicBezTo>
                      <a:pt x="6" y="0"/>
                      <a:pt x="3" y="1"/>
                      <a:pt x="0" y="3"/>
                    </a:cubicBezTo>
                    <a:cubicBezTo>
                      <a:pt x="1" y="4"/>
                      <a:pt x="1" y="5"/>
                      <a:pt x="1" y="6"/>
                    </a:cubicBezTo>
                    <a:cubicBezTo>
                      <a:pt x="2" y="8"/>
                      <a:pt x="2" y="9"/>
                      <a:pt x="3" y="10"/>
                    </a:cubicBezTo>
                    <a:cubicBezTo>
                      <a:pt x="3" y="12"/>
                      <a:pt x="5" y="14"/>
                      <a:pt x="7" y="15"/>
                    </a:cubicBezTo>
                    <a:cubicBezTo>
                      <a:pt x="9" y="17"/>
                      <a:pt x="11" y="18"/>
                      <a:pt x="12" y="21"/>
                    </a:cubicBezTo>
                    <a:cubicBezTo>
                      <a:pt x="12" y="23"/>
                      <a:pt x="12" y="24"/>
                      <a:pt x="11" y="25"/>
                    </a:cubicBezTo>
                    <a:cubicBezTo>
                      <a:pt x="11" y="26"/>
                      <a:pt x="11" y="27"/>
                      <a:pt x="11" y="28"/>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747" name="Freeform 5049"/>
              <p:cNvSpPr>
                <a:spLocks/>
              </p:cNvSpPr>
              <p:nvPr/>
            </p:nvSpPr>
            <p:spPr bwMode="auto">
              <a:xfrm>
                <a:off x="3972" y="3352"/>
                <a:ext cx="42" cy="71"/>
              </a:xfrm>
              <a:custGeom>
                <a:avLst/>
                <a:gdLst>
                  <a:gd name="T0" fmla="*/ 205 w 315"/>
                  <a:gd name="T1" fmla="*/ 375 h 531"/>
                  <a:gd name="T2" fmla="*/ 219 w 315"/>
                  <a:gd name="T3" fmla="*/ 398 h 531"/>
                  <a:gd name="T4" fmla="*/ 240 w 315"/>
                  <a:gd name="T5" fmla="*/ 429 h 531"/>
                  <a:gd name="T6" fmla="*/ 255 w 315"/>
                  <a:gd name="T7" fmla="*/ 457 h 531"/>
                  <a:gd name="T8" fmla="*/ 270 w 315"/>
                  <a:gd name="T9" fmla="*/ 477 h 531"/>
                  <a:gd name="T10" fmla="*/ 283 w 315"/>
                  <a:gd name="T11" fmla="*/ 501 h 531"/>
                  <a:gd name="T12" fmla="*/ 295 w 315"/>
                  <a:gd name="T13" fmla="*/ 520 h 531"/>
                  <a:gd name="T14" fmla="*/ 304 w 315"/>
                  <a:gd name="T15" fmla="*/ 526 h 531"/>
                  <a:gd name="T16" fmla="*/ 308 w 315"/>
                  <a:gd name="T17" fmla="*/ 519 h 531"/>
                  <a:gd name="T18" fmla="*/ 222 w 315"/>
                  <a:gd name="T19" fmla="*/ 387 h 531"/>
                  <a:gd name="T20" fmla="*/ 125 w 315"/>
                  <a:gd name="T21" fmla="*/ 226 h 531"/>
                  <a:gd name="T22" fmla="*/ 79 w 315"/>
                  <a:gd name="T23" fmla="*/ 141 h 531"/>
                  <a:gd name="T24" fmla="*/ 55 w 315"/>
                  <a:gd name="T25" fmla="*/ 104 h 531"/>
                  <a:gd name="T26" fmla="*/ 31 w 315"/>
                  <a:gd name="T27" fmla="*/ 37 h 531"/>
                  <a:gd name="T28" fmla="*/ 13 w 315"/>
                  <a:gd name="T29" fmla="*/ 1 h 531"/>
                  <a:gd name="T30" fmla="*/ 18 w 315"/>
                  <a:gd name="T31" fmla="*/ 22 h 531"/>
                  <a:gd name="T32" fmla="*/ 1 w 315"/>
                  <a:gd name="T33" fmla="*/ 11 h 531"/>
                  <a:gd name="T34" fmla="*/ 8 w 315"/>
                  <a:gd name="T35" fmla="*/ 48 h 531"/>
                  <a:gd name="T36" fmla="*/ 25 w 315"/>
                  <a:gd name="T37" fmla="*/ 61 h 531"/>
                  <a:gd name="T38" fmla="*/ 36 w 315"/>
                  <a:gd name="T39" fmla="*/ 89 h 531"/>
                  <a:gd name="T40" fmla="*/ 38 w 315"/>
                  <a:gd name="T41" fmla="*/ 94 h 531"/>
                  <a:gd name="T42" fmla="*/ 45 w 315"/>
                  <a:gd name="T43" fmla="*/ 97 h 531"/>
                  <a:gd name="T44" fmla="*/ 49 w 315"/>
                  <a:gd name="T45" fmla="*/ 103 h 531"/>
                  <a:gd name="T46" fmla="*/ 57 w 315"/>
                  <a:gd name="T47" fmla="*/ 120 h 531"/>
                  <a:gd name="T48" fmla="*/ 62 w 315"/>
                  <a:gd name="T49" fmla="*/ 126 h 531"/>
                  <a:gd name="T50" fmla="*/ 68 w 315"/>
                  <a:gd name="T51" fmla="*/ 133 h 531"/>
                  <a:gd name="T52" fmla="*/ 70 w 315"/>
                  <a:gd name="T53" fmla="*/ 139 h 531"/>
                  <a:gd name="T54" fmla="*/ 66 w 315"/>
                  <a:gd name="T55" fmla="*/ 135 h 531"/>
                  <a:gd name="T56" fmla="*/ 66 w 315"/>
                  <a:gd name="T57" fmla="*/ 131 h 531"/>
                  <a:gd name="T58" fmla="*/ 58 w 315"/>
                  <a:gd name="T59" fmla="*/ 126 h 531"/>
                  <a:gd name="T60" fmla="*/ 67 w 315"/>
                  <a:gd name="T61" fmla="*/ 140 h 531"/>
                  <a:gd name="T62" fmla="*/ 76 w 315"/>
                  <a:gd name="T63" fmla="*/ 147 h 531"/>
                  <a:gd name="T64" fmla="*/ 74 w 315"/>
                  <a:gd name="T65" fmla="*/ 158 h 531"/>
                  <a:gd name="T66" fmla="*/ 81 w 315"/>
                  <a:gd name="T67" fmla="*/ 167 h 531"/>
                  <a:gd name="T68" fmla="*/ 85 w 315"/>
                  <a:gd name="T69" fmla="*/ 180 h 531"/>
                  <a:gd name="T70" fmla="*/ 94 w 315"/>
                  <a:gd name="T71" fmla="*/ 199 h 531"/>
                  <a:gd name="T72" fmla="*/ 104 w 315"/>
                  <a:gd name="T73" fmla="*/ 216 h 531"/>
                  <a:gd name="T74" fmla="*/ 115 w 315"/>
                  <a:gd name="T75" fmla="*/ 234 h 531"/>
                  <a:gd name="T76" fmla="*/ 123 w 315"/>
                  <a:gd name="T77" fmla="*/ 244 h 531"/>
                  <a:gd name="T78" fmla="*/ 150 w 315"/>
                  <a:gd name="T79" fmla="*/ 291 h 531"/>
                  <a:gd name="T80" fmla="*/ 175 w 315"/>
                  <a:gd name="T81" fmla="*/ 330 h 531"/>
                  <a:gd name="T82" fmla="*/ 184 w 315"/>
                  <a:gd name="T83" fmla="*/ 351 h 531"/>
                  <a:gd name="T84" fmla="*/ 190 w 315"/>
                  <a:gd name="T85" fmla="*/ 348 h 5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15" h="531">
                    <a:moveTo>
                      <a:pt x="190" y="348"/>
                    </a:moveTo>
                    <a:cubicBezTo>
                      <a:pt x="193" y="347"/>
                      <a:pt x="196" y="355"/>
                      <a:pt x="197" y="358"/>
                    </a:cubicBezTo>
                    <a:cubicBezTo>
                      <a:pt x="198" y="364"/>
                      <a:pt x="201" y="370"/>
                      <a:pt x="205" y="375"/>
                    </a:cubicBezTo>
                    <a:cubicBezTo>
                      <a:pt x="206" y="375"/>
                      <a:pt x="206" y="377"/>
                      <a:pt x="207" y="378"/>
                    </a:cubicBezTo>
                    <a:cubicBezTo>
                      <a:pt x="208" y="380"/>
                      <a:pt x="209" y="382"/>
                      <a:pt x="211" y="383"/>
                    </a:cubicBezTo>
                    <a:cubicBezTo>
                      <a:pt x="214" y="388"/>
                      <a:pt x="216" y="393"/>
                      <a:pt x="219" y="398"/>
                    </a:cubicBezTo>
                    <a:cubicBezTo>
                      <a:pt x="222" y="402"/>
                      <a:pt x="224" y="405"/>
                      <a:pt x="226" y="410"/>
                    </a:cubicBezTo>
                    <a:cubicBezTo>
                      <a:pt x="228" y="413"/>
                      <a:pt x="230" y="417"/>
                      <a:pt x="233" y="420"/>
                    </a:cubicBezTo>
                    <a:cubicBezTo>
                      <a:pt x="236" y="422"/>
                      <a:pt x="237" y="426"/>
                      <a:pt x="240" y="429"/>
                    </a:cubicBezTo>
                    <a:cubicBezTo>
                      <a:pt x="244" y="433"/>
                      <a:pt x="245" y="440"/>
                      <a:pt x="248" y="444"/>
                    </a:cubicBezTo>
                    <a:cubicBezTo>
                      <a:pt x="250" y="446"/>
                      <a:pt x="251" y="448"/>
                      <a:pt x="252" y="450"/>
                    </a:cubicBezTo>
                    <a:cubicBezTo>
                      <a:pt x="253" y="452"/>
                      <a:pt x="254" y="455"/>
                      <a:pt x="255" y="457"/>
                    </a:cubicBezTo>
                    <a:cubicBezTo>
                      <a:pt x="255" y="458"/>
                      <a:pt x="257" y="460"/>
                      <a:pt x="258" y="461"/>
                    </a:cubicBezTo>
                    <a:cubicBezTo>
                      <a:pt x="260" y="463"/>
                      <a:pt x="261" y="466"/>
                      <a:pt x="263" y="469"/>
                    </a:cubicBezTo>
                    <a:cubicBezTo>
                      <a:pt x="265" y="471"/>
                      <a:pt x="268" y="474"/>
                      <a:pt x="270" y="477"/>
                    </a:cubicBezTo>
                    <a:cubicBezTo>
                      <a:pt x="271" y="479"/>
                      <a:pt x="272" y="482"/>
                      <a:pt x="273" y="484"/>
                    </a:cubicBezTo>
                    <a:cubicBezTo>
                      <a:pt x="275" y="487"/>
                      <a:pt x="276" y="488"/>
                      <a:pt x="277" y="491"/>
                    </a:cubicBezTo>
                    <a:cubicBezTo>
                      <a:pt x="279" y="494"/>
                      <a:pt x="281" y="498"/>
                      <a:pt x="283" y="501"/>
                    </a:cubicBezTo>
                    <a:cubicBezTo>
                      <a:pt x="284" y="502"/>
                      <a:pt x="286" y="504"/>
                      <a:pt x="288" y="505"/>
                    </a:cubicBezTo>
                    <a:cubicBezTo>
                      <a:pt x="291" y="506"/>
                      <a:pt x="291" y="512"/>
                      <a:pt x="291" y="514"/>
                    </a:cubicBezTo>
                    <a:cubicBezTo>
                      <a:pt x="292" y="516"/>
                      <a:pt x="292" y="519"/>
                      <a:pt x="295" y="520"/>
                    </a:cubicBezTo>
                    <a:cubicBezTo>
                      <a:pt x="298" y="520"/>
                      <a:pt x="299" y="519"/>
                      <a:pt x="301" y="523"/>
                    </a:cubicBezTo>
                    <a:cubicBezTo>
                      <a:pt x="302" y="523"/>
                      <a:pt x="302" y="525"/>
                      <a:pt x="302" y="526"/>
                    </a:cubicBezTo>
                    <a:cubicBezTo>
                      <a:pt x="303" y="526"/>
                      <a:pt x="304" y="526"/>
                      <a:pt x="304" y="526"/>
                    </a:cubicBezTo>
                    <a:cubicBezTo>
                      <a:pt x="305" y="527"/>
                      <a:pt x="305" y="527"/>
                      <a:pt x="306" y="529"/>
                    </a:cubicBezTo>
                    <a:cubicBezTo>
                      <a:pt x="308" y="531"/>
                      <a:pt x="312" y="530"/>
                      <a:pt x="315" y="529"/>
                    </a:cubicBezTo>
                    <a:cubicBezTo>
                      <a:pt x="315" y="526"/>
                      <a:pt x="309" y="521"/>
                      <a:pt x="308" y="519"/>
                    </a:cubicBezTo>
                    <a:cubicBezTo>
                      <a:pt x="305" y="516"/>
                      <a:pt x="302" y="513"/>
                      <a:pt x="299" y="510"/>
                    </a:cubicBezTo>
                    <a:cubicBezTo>
                      <a:pt x="297" y="507"/>
                      <a:pt x="251" y="434"/>
                      <a:pt x="249" y="433"/>
                    </a:cubicBezTo>
                    <a:cubicBezTo>
                      <a:pt x="248" y="431"/>
                      <a:pt x="224" y="391"/>
                      <a:pt x="222" y="387"/>
                    </a:cubicBezTo>
                    <a:cubicBezTo>
                      <a:pt x="220" y="383"/>
                      <a:pt x="215" y="373"/>
                      <a:pt x="209" y="365"/>
                    </a:cubicBezTo>
                    <a:cubicBezTo>
                      <a:pt x="203" y="357"/>
                      <a:pt x="156" y="278"/>
                      <a:pt x="156" y="278"/>
                    </a:cubicBezTo>
                    <a:cubicBezTo>
                      <a:pt x="156" y="278"/>
                      <a:pt x="132" y="237"/>
                      <a:pt x="125" y="226"/>
                    </a:cubicBezTo>
                    <a:cubicBezTo>
                      <a:pt x="117" y="214"/>
                      <a:pt x="115" y="215"/>
                      <a:pt x="110" y="206"/>
                    </a:cubicBezTo>
                    <a:cubicBezTo>
                      <a:pt x="104" y="198"/>
                      <a:pt x="79" y="143"/>
                      <a:pt x="79" y="143"/>
                    </a:cubicBezTo>
                    <a:cubicBezTo>
                      <a:pt x="79" y="141"/>
                      <a:pt x="79" y="141"/>
                      <a:pt x="79" y="141"/>
                    </a:cubicBezTo>
                    <a:cubicBezTo>
                      <a:pt x="76" y="138"/>
                      <a:pt x="75" y="134"/>
                      <a:pt x="73" y="131"/>
                    </a:cubicBezTo>
                    <a:cubicBezTo>
                      <a:pt x="71" y="128"/>
                      <a:pt x="69" y="126"/>
                      <a:pt x="67" y="123"/>
                    </a:cubicBezTo>
                    <a:cubicBezTo>
                      <a:pt x="62" y="117"/>
                      <a:pt x="60" y="110"/>
                      <a:pt x="55" y="104"/>
                    </a:cubicBezTo>
                    <a:cubicBezTo>
                      <a:pt x="51" y="98"/>
                      <a:pt x="46" y="91"/>
                      <a:pt x="43" y="84"/>
                    </a:cubicBezTo>
                    <a:cubicBezTo>
                      <a:pt x="41" y="75"/>
                      <a:pt x="36" y="66"/>
                      <a:pt x="33" y="57"/>
                    </a:cubicBezTo>
                    <a:cubicBezTo>
                      <a:pt x="31" y="50"/>
                      <a:pt x="33" y="43"/>
                      <a:pt x="31" y="37"/>
                    </a:cubicBezTo>
                    <a:cubicBezTo>
                      <a:pt x="29" y="29"/>
                      <a:pt x="24" y="25"/>
                      <a:pt x="21" y="19"/>
                    </a:cubicBezTo>
                    <a:cubicBezTo>
                      <a:pt x="20" y="16"/>
                      <a:pt x="19" y="13"/>
                      <a:pt x="18" y="10"/>
                    </a:cubicBezTo>
                    <a:cubicBezTo>
                      <a:pt x="17" y="8"/>
                      <a:pt x="15" y="2"/>
                      <a:pt x="13" y="1"/>
                    </a:cubicBezTo>
                    <a:cubicBezTo>
                      <a:pt x="12" y="0"/>
                      <a:pt x="5" y="0"/>
                      <a:pt x="5" y="2"/>
                    </a:cubicBezTo>
                    <a:cubicBezTo>
                      <a:pt x="4" y="3"/>
                      <a:pt x="9" y="7"/>
                      <a:pt x="10" y="8"/>
                    </a:cubicBezTo>
                    <a:cubicBezTo>
                      <a:pt x="13" y="12"/>
                      <a:pt x="18" y="17"/>
                      <a:pt x="18" y="22"/>
                    </a:cubicBezTo>
                    <a:cubicBezTo>
                      <a:pt x="14" y="20"/>
                      <a:pt x="14" y="16"/>
                      <a:pt x="11" y="13"/>
                    </a:cubicBezTo>
                    <a:cubicBezTo>
                      <a:pt x="9" y="11"/>
                      <a:pt x="7" y="8"/>
                      <a:pt x="5" y="7"/>
                    </a:cubicBezTo>
                    <a:cubicBezTo>
                      <a:pt x="2" y="4"/>
                      <a:pt x="0" y="8"/>
                      <a:pt x="1" y="11"/>
                    </a:cubicBezTo>
                    <a:cubicBezTo>
                      <a:pt x="1" y="14"/>
                      <a:pt x="3" y="16"/>
                      <a:pt x="3" y="20"/>
                    </a:cubicBezTo>
                    <a:cubicBezTo>
                      <a:pt x="3" y="26"/>
                      <a:pt x="1" y="34"/>
                      <a:pt x="5" y="39"/>
                    </a:cubicBezTo>
                    <a:cubicBezTo>
                      <a:pt x="7" y="42"/>
                      <a:pt x="9" y="43"/>
                      <a:pt x="8" y="48"/>
                    </a:cubicBezTo>
                    <a:cubicBezTo>
                      <a:pt x="8" y="51"/>
                      <a:pt x="7" y="53"/>
                      <a:pt x="9" y="56"/>
                    </a:cubicBezTo>
                    <a:cubicBezTo>
                      <a:pt x="10" y="58"/>
                      <a:pt x="13" y="61"/>
                      <a:pt x="15" y="62"/>
                    </a:cubicBezTo>
                    <a:cubicBezTo>
                      <a:pt x="18" y="64"/>
                      <a:pt x="22" y="61"/>
                      <a:pt x="25" y="61"/>
                    </a:cubicBezTo>
                    <a:cubicBezTo>
                      <a:pt x="30" y="62"/>
                      <a:pt x="31" y="71"/>
                      <a:pt x="32" y="75"/>
                    </a:cubicBezTo>
                    <a:cubicBezTo>
                      <a:pt x="33" y="78"/>
                      <a:pt x="34" y="81"/>
                      <a:pt x="35" y="84"/>
                    </a:cubicBezTo>
                    <a:cubicBezTo>
                      <a:pt x="35" y="85"/>
                      <a:pt x="36" y="87"/>
                      <a:pt x="36" y="89"/>
                    </a:cubicBezTo>
                    <a:cubicBezTo>
                      <a:pt x="36" y="89"/>
                      <a:pt x="36" y="92"/>
                      <a:pt x="36" y="94"/>
                    </a:cubicBezTo>
                    <a:cubicBezTo>
                      <a:pt x="36" y="94"/>
                      <a:pt x="37" y="94"/>
                      <a:pt x="38" y="94"/>
                    </a:cubicBezTo>
                    <a:cubicBezTo>
                      <a:pt x="38" y="94"/>
                      <a:pt x="38" y="94"/>
                      <a:pt x="38" y="94"/>
                    </a:cubicBezTo>
                    <a:cubicBezTo>
                      <a:pt x="40" y="94"/>
                      <a:pt x="41" y="95"/>
                      <a:pt x="42" y="96"/>
                    </a:cubicBezTo>
                    <a:cubicBezTo>
                      <a:pt x="42" y="96"/>
                      <a:pt x="42" y="96"/>
                      <a:pt x="42" y="96"/>
                    </a:cubicBezTo>
                    <a:cubicBezTo>
                      <a:pt x="43" y="97"/>
                      <a:pt x="44" y="97"/>
                      <a:pt x="45" y="97"/>
                    </a:cubicBezTo>
                    <a:cubicBezTo>
                      <a:pt x="46" y="98"/>
                      <a:pt x="46" y="98"/>
                      <a:pt x="47" y="98"/>
                    </a:cubicBezTo>
                    <a:cubicBezTo>
                      <a:pt x="49" y="100"/>
                      <a:pt x="49" y="101"/>
                      <a:pt x="49" y="102"/>
                    </a:cubicBezTo>
                    <a:cubicBezTo>
                      <a:pt x="49" y="103"/>
                      <a:pt x="49" y="103"/>
                      <a:pt x="49" y="103"/>
                    </a:cubicBezTo>
                    <a:cubicBezTo>
                      <a:pt x="49" y="106"/>
                      <a:pt x="51" y="107"/>
                      <a:pt x="53" y="109"/>
                    </a:cubicBezTo>
                    <a:cubicBezTo>
                      <a:pt x="54" y="110"/>
                      <a:pt x="55" y="111"/>
                      <a:pt x="55" y="112"/>
                    </a:cubicBezTo>
                    <a:cubicBezTo>
                      <a:pt x="57" y="114"/>
                      <a:pt x="57" y="117"/>
                      <a:pt x="57" y="120"/>
                    </a:cubicBezTo>
                    <a:cubicBezTo>
                      <a:pt x="57" y="121"/>
                      <a:pt x="56" y="124"/>
                      <a:pt x="58" y="125"/>
                    </a:cubicBezTo>
                    <a:cubicBezTo>
                      <a:pt x="58" y="125"/>
                      <a:pt x="59" y="125"/>
                      <a:pt x="60" y="125"/>
                    </a:cubicBezTo>
                    <a:cubicBezTo>
                      <a:pt x="61" y="125"/>
                      <a:pt x="62" y="125"/>
                      <a:pt x="62" y="126"/>
                    </a:cubicBezTo>
                    <a:cubicBezTo>
                      <a:pt x="64" y="127"/>
                      <a:pt x="65" y="127"/>
                      <a:pt x="66" y="128"/>
                    </a:cubicBezTo>
                    <a:cubicBezTo>
                      <a:pt x="67" y="129"/>
                      <a:pt x="69" y="130"/>
                      <a:pt x="69" y="131"/>
                    </a:cubicBezTo>
                    <a:cubicBezTo>
                      <a:pt x="69" y="132"/>
                      <a:pt x="69" y="133"/>
                      <a:pt x="68" y="133"/>
                    </a:cubicBezTo>
                    <a:cubicBezTo>
                      <a:pt x="68" y="135"/>
                      <a:pt x="68" y="135"/>
                      <a:pt x="69" y="136"/>
                    </a:cubicBezTo>
                    <a:cubicBezTo>
                      <a:pt x="69" y="136"/>
                      <a:pt x="72" y="139"/>
                      <a:pt x="71" y="140"/>
                    </a:cubicBezTo>
                    <a:cubicBezTo>
                      <a:pt x="71" y="139"/>
                      <a:pt x="71" y="139"/>
                      <a:pt x="70" y="139"/>
                    </a:cubicBezTo>
                    <a:cubicBezTo>
                      <a:pt x="70" y="139"/>
                      <a:pt x="69" y="139"/>
                      <a:pt x="68" y="138"/>
                    </a:cubicBezTo>
                    <a:cubicBezTo>
                      <a:pt x="68" y="138"/>
                      <a:pt x="68" y="137"/>
                      <a:pt x="67" y="137"/>
                    </a:cubicBezTo>
                    <a:cubicBezTo>
                      <a:pt x="67" y="136"/>
                      <a:pt x="66" y="136"/>
                      <a:pt x="66" y="135"/>
                    </a:cubicBezTo>
                    <a:cubicBezTo>
                      <a:pt x="66" y="135"/>
                      <a:pt x="66" y="134"/>
                      <a:pt x="66" y="133"/>
                    </a:cubicBezTo>
                    <a:cubicBezTo>
                      <a:pt x="66" y="132"/>
                      <a:pt x="67" y="133"/>
                      <a:pt x="67" y="132"/>
                    </a:cubicBezTo>
                    <a:cubicBezTo>
                      <a:pt x="67" y="132"/>
                      <a:pt x="66" y="131"/>
                      <a:pt x="66" y="131"/>
                    </a:cubicBezTo>
                    <a:cubicBezTo>
                      <a:pt x="65" y="131"/>
                      <a:pt x="65" y="131"/>
                      <a:pt x="64" y="130"/>
                    </a:cubicBezTo>
                    <a:cubicBezTo>
                      <a:pt x="63" y="130"/>
                      <a:pt x="62" y="129"/>
                      <a:pt x="62" y="128"/>
                    </a:cubicBezTo>
                    <a:cubicBezTo>
                      <a:pt x="61" y="127"/>
                      <a:pt x="60" y="125"/>
                      <a:pt x="58" y="126"/>
                    </a:cubicBezTo>
                    <a:cubicBezTo>
                      <a:pt x="56" y="126"/>
                      <a:pt x="59" y="130"/>
                      <a:pt x="59" y="131"/>
                    </a:cubicBezTo>
                    <a:cubicBezTo>
                      <a:pt x="60" y="132"/>
                      <a:pt x="61" y="133"/>
                      <a:pt x="62" y="134"/>
                    </a:cubicBezTo>
                    <a:cubicBezTo>
                      <a:pt x="63" y="136"/>
                      <a:pt x="65" y="138"/>
                      <a:pt x="67" y="140"/>
                    </a:cubicBezTo>
                    <a:cubicBezTo>
                      <a:pt x="68" y="140"/>
                      <a:pt x="69" y="141"/>
                      <a:pt x="71" y="142"/>
                    </a:cubicBezTo>
                    <a:cubicBezTo>
                      <a:pt x="72" y="143"/>
                      <a:pt x="72" y="143"/>
                      <a:pt x="73" y="144"/>
                    </a:cubicBezTo>
                    <a:cubicBezTo>
                      <a:pt x="75" y="144"/>
                      <a:pt x="75" y="146"/>
                      <a:pt x="76" y="147"/>
                    </a:cubicBezTo>
                    <a:cubicBezTo>
                      <a:pt x="76" y="149"/>
                      <a:pt x="76" y="151"/>
                      <a:pt x="74" y="153"/>
                    </a:cubicBezTo>
                    <a:cubicBezTo>
                      <a:pt x="74" y="153"/>
                      <a:pt x="74" y="154"/>
                      <a:pt x="74" y="154"/>
                    </a:cubicBezTo>
                    <a:cubicBezTo>
                      <a:pt x="74" y="156"/>
                      <a:pt x="71" y="157"/>
                      <a:pt x="74" y="158"/>
                    </a:cubicBezTo>
                    <a:cubicBezTo>
                      <a:pt x="76" y="159"/>
                      <a:pt x="78" y="156"/>
                      <a:pt x="79" y="159"/>
                    </a:cubicBezTo>
                    <a:cubicBezTo>
                      <a:pt x="80" y="160"/>
                      <a:pt x="80" y="163"/>
                      <a:pt x="81" y="164"/>
                    </a:cubicBezTo>
                    <a:cubicBezTo>
                      <a:pt x="81" y="165"/>
                      <a:pt x="81" y="167"/>
                      <a:pt x="81" y="167"/>
                    </a:cubicBezTo>
                    <a:cubicBezTo>
                      <a:pt x="81" y="168"/>
                      <a:pt x="82" y="169"/>
                      <a:pt x="83" y="170"/>
                    </a:cubicBezTo>
                    <a:cubicBezTo>
                      <a:pt x="83" y="171"/>
                      <a:pt x="84" y="174"/>
                      <a:pt x="84" y="175"/>
                    </a:cubicBezTo>
                    <a:cubicBezTo>
                      <a:pt x="85" y="176"/>
                      <a:pt x="85" y="179"/>
                      <a:pt x="85" y="180"/>
                    </a:cubicBezTo>
                    <a:cubicBezTo>
                      <a:pt x="86" y="182"/>
                      <a:pt x="88" y="183"/>
                      <a:pt x="89" y="185"/>
                    </a:cubicBezTo>
                    <a:cubicBezTo>
                      <a:pt x="89" y="187"/>
                      <a:pt x="90" y="190"/>
                      <a:pt x="89" y="191"/>
                    </a:cubicBezTo>
                    <a:cubicBezTo>
                      <a:pt x="90" y="194"/>
                      <a:pt x="92" y="197"/>
                      <a:pt x="94" y="199"/>
                    </a:cubicBezTo>
                    <a:cubicBezTo>
                      <a:pt x="95" y="201"/>
                      <a:pt x="96" y="202"/>
                      <a:pt x="97" y="203"/>
                    </a:cubicBezTo>
                    <a:cubicBezTo>
                      <a:pt x="99" y="206"/>
                      <a:pt x="101" y="209"/>
                      <a:pt x="102" y="212"/>
                    </a:cubicBezTo>
                    <a:cubicBezTo>
                      <a:pt x="103" y="213"/>
                      <a:pt x="104" y="215"/>
                      <a:pt x="104" y="216"/>
                    </a:cubicBezTo>
                    <a:cubicBezTo>
                      <a:pt x="106" y="218"/>
                      <a:pt x="107" y="221"/>
                      <a:pt x="109" y="223"/>
                    </a:cubicBezTo>
                    <a:cubicBezTo>
                      <a:pt x="110" y="225"/>
                      <a:pt x="111" y="228"/>
                      <a:pt x="113" y="230"/>
                    </a:cubicBezTo>
                    <a:cubicBezTo>
                      <a:pt x="113" y="231"/>
                      <a:pt x="114" y="233"/>
                      <a:pt x="115" y="234"/>
                    </a:cubicBezTo>
                    <a:cubicBezTo>
                      <a:pt x="116" y="234"/>
                      <a:pt x="116" y="234"/>
                      <a:pt x="116" y="235"/>
                    </a:cubicBezTo>
                    <a:cubicBezTo>
                      <a:pt x="118" y="236"/>
                      <a:pt x="119" y="238"/>
                      <a:pt x="120" y="239"/>
                    </a:cubicBezTo>
                    <a:cubicBezTo>
                      <a:pt x="121" y="241"/>
                      <a:pt x="122" y="243"/>
                      <a:pt x="123" y="244"/>
                    </a:cubicBezTo>
                    <a:cubicBezTo>
                      <a:pt x="124" y="245"/>
                      <a:pt x="125" y="246"/>
                      <a:pt x="125" y="246"/>
                    </a:cubicBezTo>
                    <a:cubicBezTo>
                      <a:pt x="131" y="252"/>
                      <a:pt x="136" y="257"/>
                      <a:pt x="138" y="265"/>
                    </a:cubicBezTo>
                    <a:cubicBezTo>
                      <a:pt x="141" y="274"/>
                      <a:pt x="144" y="284"/>
                      <a:pt x="150" y="291"/>
                    </a:cubicBezTo>
                    <a:cubicBezTo>
                      <a:pt x="154" y="294"/>
                      <a:pt x="157" y="297"/>
                      <a:pt x="162" y="300"/>
                    </a:cubicBezTo>
                    <a:cubicBezTo>
                      <a:pt x="168" y="306"/>
                      <a:pt x="174" y="315"/>
                      <a:pt x="175" y="323"/>
                    </a:cubicBezTo>
                    <a:cubicBezTo>
                      <a:pt x="175" y="325"/>
                      <a:pt x="175" y="327"/>
                      <a:pt x="175" y="330"/>
                    </a:cubicBezTo>
                    <a:cubicBezTo>
                      <a:pt x="175" y="332"/>
                      <a:pt x="175" y="335"/>
                      <a:pt x="176" y="337"/>
                    </a:cubicBezTo>
                    <a:cubicBezTo>
                      <a:pt x="177" y="341"/>
                      <a:pt x="179" y="344"/>
                      <a:pt x="182" y="348"/>
                    </a:cubicBezTo>
                    <a:cubicBezTo>
                      <a:pt x="183" y="349"/>
                      <a:pt x="184" y="350"/>
                      <a:pt x="184" y="351"/>
                    </a:cubicBezTo>
                    <a:cubicBezTo>
                      <a:pt x="186" y="353"/>
                      <a:pt x="187" y="354"/>
                      <a:pt x="188" y="355"/>
                    </a:cubicBezTo>
                    <a:cubicBezTo>
                      <a:pt x="189" y="354"/>
                      <a:pt x="188" y="352"/>
                      <a:pt x="188" y="350"/>
                    </a:cubicBezTo>
                    <a:cubicBezTo>
                      <a:pt x="188" y="348"/>
                      <a:pt x="188" y="348"/>
                      <a:pt x="190" y="348"/>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748" name="Freeform 5050"/>
              <p:cNvSpPr>
                <a:spLocks/>
              </p:cNvSpPr>
              <p:nvPr/>
            </p:nvSpPr>
            <p:spPr bwMode="auto">
              <a:xfrm>
                <a:off x="3982" y="3374"/>
                <a:ext cx="0" cy="0"/>
              </a:xfrm>
              <a:custGeom>
                <a:avLst/>
                <a:gdLst>
                  <a:gd name="T0" fmla="*/ 1 w 4"/>
                  <a:gd name="T1" fmla="*/ 0 h 3"/>
                  <a:gd name="T2" fmla="*/ 1 w 4"/>
                  <a:gd name="T3" fmla="*/ 2 h 3"/>
                  <a:gd name="T4" fmla="*/ 2 w 4"/>
                  <a:gd name="T5" fmla="*/ 3 h 3"/>
                  <a:gd name="T6" fmla="*/ 4 w 4"/>
                  <a:gd name="T7" fmla="*/ 3 h 3"/>
                  <a:gd name="T8" fmla="*/ 1 w 4"/>
                  <a:gd name="T9" fmla="*/ 0 h 3"/>
                </a:gdLst>
                <a:ahLst/>
                <a:cxnLst>
                  <a:cxn ang="0">
                    <a:pos x="T0" y="T1"/>
                  </a:cxn>
                  <a:cxn ang="0">
                    <a:pos x="T2" y="T3"/>
                  </a:cxn>
                  <a:cxn ang="0">
                    <a:pos x="T4" y="T5"/>
                  </a:cxn>
                  <a:cxn ang="0">
                    <a:pos x="T6" y="T7"/>
                  </a:cxn>
                  <a:cxn ang="0">
                    <a:pos x="T8" y="T9"/>
                  </a:cxn>
                </a:cxnLst>
                <a:rect l="0" t="0" r="r" b="b"/>
                <a:pathLst>
                  <a:path w="4" h="3">
                    <a:moveTo>
                      <a:pt x="1" y="0"/>
                    </a:moveTo>
                    <a:cubicBezTo>
                      <a:pt x="0" y="1"/>
                      <a:pt x="1" y="1"/>
                      <a:pt x="1" y="2"/>
                    </a:cubicBezTo>
                    <a:cubicBezTo>
                      <a:pt x="2" y="2"/>
                      <a:pt x="2" y="3"/>
                      <a:pt x="2" y="3"/>
                    </a:cubicBezTo>
                    <a:cubicBezTo>
                      <a:pt x="2" y="3"/>
                      <a:pt x="3" y="3"/>
                      <a:pt x="4" y="3"/>
                    </a:cubicBezTo>
                    <a:cubicBezTo>
                      <a:pt x="3" y="2"/>
                      <a:pt x="2" y="0"/>
                      <a:pt x="1" y="0"/>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749" name="Freeform 5051"/>
              <p:cNvSpPr>
                <a:spLocks/>
              </p:cNvSpPr>
              <p:nvPr/>
            </p:nvSpPr>
            <p:spPr bwMode="auto">
              <a:xfrm>
                <a:off x="4104" y="3590"/>
                <a:ext cx="12" cy="18"/>
              </a:xfrm>
              <a:custGeom>
                <a:avLst/>
                <a:gdLst>
                  <a:gd name="T0" fmla="*/ 8 w 86"/>
                  <a:gd name="T1" fmla="*/ 14 h 132"/>
                  <a:gd name="T2" fmla="*/ 11 w 86"/>
                  <a:gd name="T3" fmla="*/ 17 h 132"/>
                  <a:gd name="T4" fmla="*/ 16 w 86"/>
                  <a:gd name="T5" fmla="*/ 19 h 132"/>
                  <a:gd name="T6" fmla="*/ 19 w 86"/>
                  <a:gd name="T7" fmla="*/ 25 h 132"/>
                  <a:gd name="T8" fmla="*/ 22 w 86"/>
                  <a:gd name="T9" fmla="*/ 30 h 132"/>
                  <a:gd name="T10" fmla="*/ 22 w 86"/>
                  <a:gd name="T11" fmla="*/ 30 h 132"/>
                  <a:gd name="T12" fmla="*/ 23 w 86"/>
                  <a:gd name="T13" fmla="*/ 32 h 132"/>
                  <a:gd name="T14" fmla="*/ 24 w 86"/>
                  <a:gd name="T15" fmla="*/ 35 h 132"/>
                  <a:gd name="T16" fmla="*/ 25 w 86"/>
                  <a:gd name="T17" fmla="*/ 38 h 132"/>
                  <a:gd name="T18" fmla="*/ 28 w 86"/>
                  <a:gd name="T19" fmla="*/ 43 h 132"/>
                  <a:gd name="T20" fmla="*/ 31 w 86"/>
                  <a:gd name="T21" fmla="*/ 49 h 132"/>
                  <a:gd name="T22" fmla="*/ 35 w 86"/>
                  <a:gd name="T23" fmla="*/ 55 h 132"/>
                  <a:gd name="T24" fmla="*/ 38 w 86"/>
                  <a:gd name="T25" fmla="*/ 58 h 132"/>
                  <a:gd name="T26" fmla="*/ 39 w 86"/>
                  <a:gd name="T27" fmla="*/ 61 h 132"/>
                  <a:gd name="T28" fmla="*/ 42 w 86"/>
                  <a:gd name="T29" fmla="*/ 64 h 132"/>
                  <a:gd name="T30" fmla="*/ 47 w 86"/>
                  <a:gd name="T31" fmla="*/ 69 h 132"/>
                  <a:gd name="T32" fmla="*/ 52 w 86"/>
                  <a:gd name="T33" fmla="*/ 76 h 132"/>
                  <a:gd name="T34" fmla="*/ 60 w 86"/>
                  <a:gd name="T35" fmla="*/ 88 h 132"/>
                  <a:gd name="T36" fmla="*/ 67 w 86"/>
                  <a:gd name="T37" fmla="*/ 100 h 132"/>
                  <a:gd name="T38" fmla="*/ 76 w 86"/>
                  <a:gd name="T39" fmla="*/ 113 h 132"/>
                  <a:gd name="T40" fmla="*/ 82 w 86"/>
                  <a:gd name="T41" fmla="*/ 126 h 132"/>
                  <a:gd name="T42" fmla="*/ 84 w 86"/>
                  <a:gd name="T43" fmla="*/ 131 h 132"/>
                  <a:gd name="T44" fmla="*/ 84 w 86"/>
                  <a:gd name="T45" fmla="*/ 122 h 132"/>
                  <a:gd name="T46" fmla="*/ 81 w 86"/>
                  <a:gd name="T47" fmla="*/ 114 h 132"/>
                  <a:gd name="T48" fmla="*/ 74 w 86"/>
                  <a:gd name="T49" fmla="*/ 105 h 132"/>
                  <a:gd name="T50" fmla="*/ 61 w 86"/>
                  <a:gd name="T51" fmla="*/ 85 h 132"/>
                  <a:gd name="T52" fmla="*/ 49 w 86"/>
                  <a:gd name="T53" fmla="*/ 62 h 132"/>
                  <a:gd name="T54" fmla="*/ 38 w 86"/>
                  <a:gd name="T55" fmla="*/ 46 h 132"/>
                  <a:gd name="T56" fmla="*/ 23 w 86"/>
                  <a:gd name="T57" fmla="*/ 21 h 132"/>
                  <a:gd name="T58" fmla="*/ 19 w 86"/>
                  <a:gd name="T59" fmla="*/ 14 h 132"/>
                  <a:gd name="T60" fmla="*/ 15 w 86"/>
                  <a:gd name="T61" fmla="*/ 4 h 132"/>
                  <a:gd name="T62" fmla="*/ 11 w 86"/>
                  <a:gd name="T63" fmla="*/ 1 h 132"/>
                  <a:gd name="T64" fmla="*/ 5 w 86"/>
                  <a:gd name="T65" fmla="*/ 2 h 132"/>
                  <a:gd name="T66" fmla="*/ 5 w 86"/>
                  <a:gd name="T67" fmla="*/ 3 h 132"/>
                  <a:gd name="T68" fmla="*/ 6 w 86"/>
                  <a:gd name="T69" fmla="*/ 3 h 132"/>
                  <a:gd name="T70" fmla="*/ 10 w 86"/>
                  <a:gd name="T71" fmla="*/ 2 h 132"/>
                  <a:gd name="T72" fmla="*/ 9 w 86"/>
                  <a:gd name="T73" fmla="*/ 5 h 132"/>
                  <a:gd name="T74" fmla="*/ 1 w 86"/>
                  <a:gd name="T75" fmla="*/ 2 h 132"/>
                  <a:gd name="T76" fmla="*/ 8 w 86"/>
                  <a:gd name="T77" fmla="*/ 14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86" h="132">
                    <a:moveTo>
                      <a:pt x="8" y="14"/>
                    </a:moveTo>
                    <a:cubicBezTo>
                      <a:pt x="10" y="15"/>
                      <a:pt x="10" y="16"/>
                      <a:pt x="11" y="17"/>
                    </a:cubicBezTo>
                    <a:cubicBezTo>
                      <a:pt x="12" y="18"/>
                      <a:pt x="14" y="18"/>
                      <a:pt x="16" y="19"/>
                    </a:cubicBezTo>
                    <a:cubicBezTo>
                      <a:pt x="18" y="21"/>
                      <a:pt x="18" y="23"/>
                      <a:pt x="19" y="25"/>
                    </a:cubicBezTo>
                    <a:cubicBezTo>
                      <a:pt x="20" y="27"/>
                      <a:pt x="21" y="28"/>
                      <a:pt x="22" y="30"/>
                    </a:cubicBezTo>
                    <a:cubicBezTo>
                      <a:pt x="22" y="30"/>
                      <a:pt x="22" y="30"/>
                      <a:pt x="22" y="30"/>
                    </a:cubicBezTo>
                    <a:cubicBezTo>
                      <a:pt x="22" y="30"/>
                      <a:pt x="23" y="31"/>
                      <a:pt x="23" y="32"/>
                    </a:cubicBezTo>
                    <a:cubicBezTo>
                      <a:pt x="24" y="33"/>
                      <a:pt x="24" y="34"/>
                      <a:pt x="24" y="35"/>
                    </a:cubicBezTo>
                    <a:cubicBezTo>
                      <a:pt x="24" y="36"/>
                      <a:pt x="24" y="37"/>
                      <a:pt x="25" y="38"/>
                    </a:cubicBezTo>
                    <a:cubicBezTo>
                      <a:pt x="25" y="40"/>
                      <a:pt x="26" y="41"/>
                      <a:pt x="28" y="43"/>
                    </a:cubicBezTo>
                    <a:cubicBezTo>
                      <a:pt x="29" y="45"/>
                      <a:pt x="30" y="47"/>
                      <a:pt x="31" y="49"/>
                    </a:cubicBezTo>
                    <a:cubicBezTo>
                      <a:pt x="32" y="52"/>
                      <a:pt x="33" y="53"/>
                      <a:pt x="35" y="55"/>
                    </a:cubicBezTo>
                    <a:cubicBezTo>
                      <a:pt x="36" y="56"/>
                      <a:pt x="37" y="57"/>
                      <a:pt x="38" y="58"/>
                    </a:cubicBezTo>
                    <a:cubicBezTo>
                      <a:pt x="39" y="59"/>
                      <a:pt x="39" y="60"/>
                      <a:pt x="39" y="61"/>
                    </a:cubicBezTo>
                    <a:cubicBezTo>
                      <a:pt x="40" y="62"/>
                      <a:pt x="41" y="64"/>
                      <a:pt x="42" y="64"/>
                    </a:cubicBezTo>
                    <a:cubicBezTo>
                      <a:pt x="44" y="65"/>
                      <a:pt x="46" y="67"/>
                      <a:pt x="47" y="69"/>
                    </a:cubicBezTo>
                    <a:cubicBezTo>
                      <a:pt x="49" y="71"/>
                      <a:pt x="51" y="74"/>
                      <a:pt x="52" y="76"/>
                    </a:cubicBezTo>
                    <a:cubicBezTo>
                      <a:pt x="55" y="80"/>
                      <a:pt x="57" y="84"/>
                      <a:pt x="60" y="88"/>
                    </a:cubicBezTo>
                    <a:cubicBezTo>
                      <a:pt x="62" y="92"/>
                      <a:pt x="65" y="96"/>
                      <a:pt x="67" y="100"/>
                    </a:cubicBezTo>
                    <a:cubicBezTo>
                      <a:pt x="71" y="105"/>
                      <a:pt x="75" y="107"/>
                      <a:pt x="76" y="113"/>
                    </a:cubicBezTo>
                    <a:cubicBezTo>
                      <a:pt x="78" y="118"/>
                      <a:pt x="80" y="122"/>
                      <a:pt x="82" y="126"/>
                    </a:cubicBezTo>
                    <a:cubicBezTo>
                      <a:pt x="82" y="127"/>
                      <a:pt x="83" y="132"/>
                      <a:pt x="84" y="131"/>
                    </a:cubicBezTo>
                    <a:cubicBezTo>
                      <a:pt x="86" y="131"/>
                      <a:pt x="84" y="123"/>
                      <a:pt x="84" y="122"/>
                    </a:cubicBezTo>
                    <a:cubicBezTo>
                      <a:pt x="83" y="119"/>
                      <a:pt x="82" y="116"/>
                      <a:pt x="81" y="114"/>
                    </a:cubicBezTo>
                    <a:cubicBezTo>
                      <a:pt x="79" y="110"/>
                      <a:pt x="77" y="108"/>
                      <a:pt x="74" y="105"/>
                    </a:cubicBezTo>
                    <a:cubicBezTo>
                      <a:pt x="70" y="98"/>
                      <a:pt x="66" y="91"/>
                      <a:pt x="61" y="85"/>
                    </a:cubicBezTo>
                    <a:cubicBezTo>
                      <a:pt x="56" y="78"/>
                      <a:pt x="53" y="69"/>
                      <a:pt x="49" y="62"/>
                    </a:cubicBezTo>
                    <a:cubicBezTo>
                      <a:pt x="46" y="56"/>
                      <a:pt x="41" y="51"/>
                      <a:pt x="38" y="46"/>
                    </a:cubicBezTo>
                    <a:cubicBezTo>
                      <a:pt x="33" y="38"/>
                      <a:pt x="26" y="30"/>
                      <a:pt x="23" y="21"/>
                    </a:cubicBezTo>
                    <a:cubicBezTo>
                      <a:pt x="22" y="18"/>
                      <a:pt x="21" y="17"/>
                      <a:pt x="19" y="14"/>
                    </a:cubicBezTo>
                    <a:cubicBezTo>
                      <a:pt x="17" y="11"/>
                      <a:pt x="17" y="7"/>
                      <a:pt x="15" y="4"/>
                    </a:cubicBezTo>
                    <a:cubicBezTo>
                      <a:pt x="14" y="3"/>
                      <a:pt x="12" y="1"/>
                      <a:pt x="11" y="1"/>
                    </a:cubicBezTo>
                    <a:cubicBezTo>
                      <a:pt x="9" y="0"/>
                      <a:pt x="5" y="1"/>
                      <a:pt x="5" y="2"/>
                    </a:cubicBezTo>
                    <a:cubicBezTo>
                      <a:pt x="5" y="2"/>
                      <a:pt x="5" y="3"/>
                      <a:pt x="5" y="3"/>
                    </a:cubicBezTo>
                    <a:cubicBezTo>
                      <a:pt x="6" y="3"/>
                      <a:pt x="5" y="3"/>
                      <a:pt x="6" y="3"/>
                    </a:cubicBezTo>
                    <a:cubicBezTo>
                      <a:pt x="7" y="3"/>
                      <a:pt x="8" y="2"/>
                      <a:pt x="10" y="2"/>
                    </a:cubicBezTo>
                    <a:cubicBezTo>
                      <a:pt x="12" y="3"/>
                      <a:pt x="11" y="5"/>
                      <a:pt x="9" y="5"/>
                    </a:cubicBezTo>
                    <a:cubicBezTo>
                      <a:pt x="5" y="6"/>
                      <a:pt x="4" y="3"/>
                      <a:pt x="1" y="2"/>
                    </a:cubicBezTo>
                    <a:cubicBezTo>
                      <a:pt x="0" y="6"/>
                      <a:pt x="6" y="12"/>
                      <a:pt x="8" y="14"/>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750" name="Freeform 5052"/>
              <p:cNvSpPr>
                <a:spLocks/>
              </p:cNvSpPr>
              <p:nvPr/>
            </p:nvSpPr>
            <p:spPr bwMode="auto">
              <a:xfrm>
                <a:off x="3953" y="3308"/>
                <a:ext cx="20" cy="44"/>
              </a:xfrm>
              <a:custGeom>
                <a:avLst/>
                <a:gdLst>
                  <a:gd name="T0" fmla="*/ 92 w 151"/>
                  <a:gd name="T1" fmla="*/ 242 h 324"/>
                  <a:gd name="T2" fmla="*/ 98 w 151"/>
                  <a:gd name="T3" fmla="*/ 249 h 324"/>
                  <a:gd name="T4" fmla="*/ 102 w 151"/>
                  <a:gd name="T5" fmla="*/ 256 h 324"/>
                  <a:gd name="T6" fmla="*/ 109 w 151"/>
                  <a:gd name="T7" fmla="*/ 265 h 324"/>
                  <a:gd name="T8" fmla="*/ 118 w 151"/>
                  <a:gd name="T9" fmla="*/ 276 h 324"/>
                  <a:gd name="T10" fmla="*/ 130 w 151"/>
                  <a:gd name="T11" fmla="*/ 292 h 324"/>
                  <a:gd name="T12" fmla="*/ 136 w 151"/>
                  <a:gd name="T13" fmla="*/ 311 h 324"/>
                  <a:gd name="T14" fmla="*/ 143 w 151"/>
                  <a:gd name="T15" fmla="*/ 319 h 324"/>
                  <a:gd name="T16" fmla="*/ 146 w 151"/>
                  <a:gd name="T17" fmla="*/ 313 h 324"/>
                  <a:gd name="T18" fmla="*/ 131 w 151"/>
                  <a:gd name="T19" fmla="*/ 283 h 324"/>
                  <a:gd name="T20" fmla="*/ 91 w 151"/>
                  <a:gd name="T21" fmla="*/ 174 h 324"/>
                  <a:gd name="T22" fmla="*/ 44 w 151"/>
                  <a:gd name="T23" fmla="*/ 66 h 324"/>
                  <a:gd name="T24" fmla="*/ 33 w 151"/>
                  <a:gd name="T25" fmla="*/ 33 h 324"/>
                  <a:gd name="T26" fmla="*/ 31 w 151"/>
                  <a:gd name="T27" fmla="*/ 11 h 324"/>
                  <a:gd name="T28" fmla="*/ 27 w 151"/>
                  <a:gd name="T29" fmla="*/ 6 h 324"/>
                  <a:gd name="T30" fmla="*/ 24 w 151"/>
                  <a:gd name="T31" fmla="*/ 12 h 324"/>
                  <a:gd name="T32" fmla="*/ 25 w 151"/>
                  <a:gd name="T33" fmla="*/ 5 h 324"/>
                  <a:gd name="T34" fmla="*/ 9 w 151"/>
                  <a:gd name="T35" fmla="*/ 10 h 324"/>
                  <a:gd name="T36" fmla="*/ 0 w 151"/>
                  <a:gd name="T37" fmla="*/ 16 h 324"/>
                  <a:gd name="T38" fmla="*/ 1 w 151"/>
                  <a:gd name="T39" fmla="*/ 18 h 324"/>
                  <a:gd name="T40" fmla="*/ 8 w 151"/>
                  <a:gd name="T41" fmla="*/ 27 h 324"/>
                  <a:gd name="T42" fmla="*/ 11 w 151"/>
                  <a:gd name="T43" fmla="*/ 35 h 324"/>
                  <a:gd name="T44" fmla="*/ 12 w 151"/>
                  <a:gd name="T45" fmla="*/ 42 h 324"/>
                  <a:gd name="T46" fmla="*/ 14 w 151"/>
                  <a:gd name="T47" fmla="*/ 54 h 324"/>
                  <a:gd name="T48" fmla="*/ 18 w 151"/>
                  <a:gd name="T49" fmla="*/ 56 h 324"/>
                  <a:gd name="T50" fmla="*/ 21 w 151"/>
                  <a:gd name="T51" fmla="*/ 61 h 324"/>
                  <a:gd name="T52" fmla="*/ 24 w 151"/>
                  <a:gd name="T53" fmla="*/ 67 h 324"/>
                  <a:gd name="T54" fmla="*/ 24 w 151"/>
                  <a:gd name="T55" fmla="*/ 73 h 324"/>
                  <a:gd name="T56" fmla="*/ 27 w 151"/>
                  <a:gd name="T57" fmla="*/ 76 h 324"/>
                  <a:gd name="T58" fmla="*/ 27 w 151"/>
                  <a:gd name="T59" fmla="*/ 98 h 324"/>
                  <a:gd name="T60" fmla="*/ 34 w 151"/>
                  <a:gd name="T61" fmla="*/ 113 h 324"/>
                  <a:gd name="T62" fmla="*/ 43 w 151"/>
                  <a:gd name="T63" fmla="*/ 131 h 324"/>
                  <a:gd name="T64" fmla="*/ 54 w 151"/>
                  <a:gd name="T65" fmla="*/ 156 h 324"/>
                  <a:gd name="T66" fmla="*/ 62 w 151"/>
                  <a:gd name="T67" fmla="*/ 170 h 324"/>
                  <a:gd name="T68" fmla="*/ 68 w 151"/>
                  <a:gd name="T69" fmla="*/ 180 h 324"/>
                  <a:gd name="T70" fmla="*/ 72 w 151"/>
                  <a:gd name="T71" fmla="*/ 186 h 324"/>
                  <a:gd name="T72" fmla="*/ 77 w 151"/>
                  <a:gd name="T73" fmla="*/ 194 h 324"/>
                  <a:gd name="T74" fmla="*/ 84 w 151"/>
                  <a:gd name="T75" fmla="*/ 217 h 324"/>
                  <a:gd name="T76" fmla="*/ 89 w 151"/>
                  <a:gd name="T77" fmla="*/ 236 h 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51" h="324">
                    <a:moveTo>
                      <a:pt x="89" y="236"/>
                    </a:moveTo>
                    <a:cubicBezTo>
                      <a:pt x="90" y="238"/>
                      <a:pt x="91" y="240"/>
                      <a:pt x="92" y="242"/>
                    </a:cubicBezTo>
                    <a:cubicBezTo>
                      <a:pt x="93" y="243"/>
                      <a:pt x="94" y="245"/>
                      <a:pt x="95" y="247"/>
                    </a:cubicBezTo>
                    <a:cubicBezTo>
                      <a:pt x="96" y="248"/>
                      <a:pt x="97" y="248"/>
                      <a:pt x="98" y="249"/>
                    </a:cubicBezTo>
                    <a:cubicBezTo>
                      <a:pt x="98" y="250"/>
                      <a:pt x="98" y="251"/>
                      <a:pt x="99" y="252"/>
                    </a:cubicBezTo>
                    <a:cubicBezTo>
                      <a:pt x="99" y="254"/>
                      <a:pt x="100" y="255"/>
                      <a:pt x="102" y="256"/>
                    </a:cubicBezTo>
                    <a:cubicBezTo>
                      <a:pt x="104" y="257"/>
                      <a:pt x="105" y="257"/>
                      <a:pt x="107" y="260"/>
                    </a:cubicBezTo>
                    <a:cubicBezTo>
                      <a:pt x="108" y="261"/>
                      <a:pt x="108" y="263"/>
                      <a:pt x="109" y="265"/>
                    </a:cubicBezTo>
                    <a:cubicBezTo>
                      <a:pt x="110" y="267"/>
                      <a:pt x="113" y="269"/>
                      <a:pt x="115" y="271"/>
                    </a:cubicBezTo>
                    <a:cubicBezTo>
                      <a:pt x="116" y="273"/>
                      <a:pt x="117" y="274"/>
                      <a:pt x="118" y="276"/>
                    </a:cubicBezTo>
                    <a:cubicBezTo>
                      <a:pt x="120" y="280"/>
                      <a:pt x="120" y="284"/>
                      <a:pt x="122" y="287"/>
                    </a:cubicBezTo>
                    <a:cubicBezTo>
                      <a:pt x="124" y="290"/>
                      <a:pt x="128" y="290"/>
                      <a:pt x="130" y="292"/>
                    </a:cubicBezTo>
                    <a:cubicBezTo>
                      <a:pt x="134" y="296"/>
                      <a:pt x="133" y="301"/>
                      <a:pt x="134" y="305"/>
                    </a:cubicBezTo>
                    <a:cubicBezTo>
                      <a:pt x="135" y="307"/>
                      <a:pt x="135" y="309"/>
                      <a:pt x="136" y="311"/>
                    </a:cubicBezTo>
                    <a:cubicBezTo>
                      <a:pt x="137" y="312"/>
                      <a:pt x="139" y="312"/>
                      <a:pt x="139" y="313"/>
                    </a:cubicBezTo>
                    <a:cubicBezTo>
                      <a:pt x="141" y="315"/>
                      <a:pt x="142" y="317"/>
                      <a:pt x="143" y="319"/>
                    </a:cubicBezTo>
                    <a:cubicBezTo>
                      <a:pt x="144" y="321"/>
                      <a:pt x="145" y="324"/>
                      <a:pt x="147" y="322"/>
                    </a:cubicBezTo>
                    <a:cubicBezTo>
                      <a:pt x="151" y="320"/>
                      <a:pt x="147" y="316"/>
                      <a:pt x="146" y="313"/>
                    </a:cubicBezTo>
                    <a:cubicBezTo>
                      <a:pt x="144" y="310"/>
                      <a:pt x="143" y="307"/>
                      <a:pt x="141" y="304"/>
                    </a:cubicBezTo>
                    <a:cubicBezTo>
                      <a:pt x="138" y="297"/>
                      <a:pt x="135" y="290"/>
                      <a:pt x="131" y="283"/>
                    </a:cubicBezTo>
                    <a:cubicBezTo>
                      <a:pt x="127" y="276"/>
                      <a:pt x="118" y="244"/>
                      <a:pt x="112" y="230"/>
                    </a:cubicBezTo>
                    <a:cubicBezTo>
                      <a:pt x="105" y="216"/>
                      <a:pt x="97" y="188"/>
                      <a:pt x="91" y="174"/>
                    </a:cubicBezTo>
                    <a:cubicBezTo>
                      <a:pt x="84" y="161"/>
                      <a:pt x="81" y="154"/>
                      <a:pt x="76" y="138"/>
                    </a:cubicBezTo>
                    <a:cubicBezTo>
                      <a:pt x="71" y="123"/>
                      <a:pt x="44" y="66"/>
                      <a:pt x="44" y="66"/>
                    </a:cubicBezTo>
                    <a:cubicBezTo>
                      <a:pt x="43" y="61"/>
                      <a:pt x="41" y="55"/>
                      <a:pt x="38" y="51"/>
                    </a:cubicBezTo>
                    <a:cubicBezTo>
                      <a:pt x="35" y="46"/>
                      <a:pt x="34" y="39"/>
                      <a:pt x="33" y="33"/>
                    </a:cubicBezTo>
                    <a:cubicBezTo>
                      <a:pt x="32" y="28"/>
                      <a:pt x="31" y="24"/>
                      <a:pt x="31" y="19"/>
                    </a:cubicBezTo>
                    <a:cubicBezTo>
                      <a:pt x="31" y="16"/>
                      <a:pt x="31" y="14"/>
                      <a:pt x="31" y="11"/>
                    </a:cubicBezTo>
                    <a:cubicBezTo>
                      <a:pt x="31" y="9"/>
                      <a:pt x="32" y="6"/>
                      <a:pt x="32" y="4"/>
                    </a:cubicBezTo>
                    <a:cubicBezTo>
                      <a:pt x="30" y="4"/>
                      <a:pt x="28" y="5"/>
                      <a:pt x="27" y="6"/>
                    </a:cubicBezTo>
                    <a:cubicBezTo>
                      <a:pt x="25" y="7"/>
                      <a:pt x="25" y="8"/>
                      <a:pt x="23" y="9"/>
                    </a:cubicBezTo>
                    <a:cubicBezTo>
                      <a:pt x="24" y="10"/>
                      <a:pt x="24" y="11"/>
                      <a:pt x="24" y="12"/>
                    </a:cubicBezTo>
                    <a:cubicBezTo>
                      <a:pt x="22" y="10"/>
                      <a:pt x="17" y="9"/>
                      <a:pt x="18" y="6"/>
                    </a:cubicBezTo>
                    <a:cubicBezTo>
                      <a:pt x="18" y="3"/>
                      <a:pt x="23" y="5"/>
                      <a:pt x="25" y="5"/>
                    </a:cubicBezTo>
                    <a:cubicBezTo>
                      <a:pt x="23" y="0"/>
                      <a:pt x="17" y="4"/>
                      <a:pt x="14" y="6"/>
                    </a:cubicBezTo>
                    <a:cubicBezTo>
                      <a:pt x="12" y="8"/>
                      <a:pt x="10" y="9"/>
                      <a:pt x="9" y="10"/>
                    </a:cubicBezTo>
                    <a:cubicBezTo>
                      <a:pt x="8" y="11"/>
                      <a:pt x="0" y="15"/>
                      <a:pt x="0" y="15"/>
                    </a:cubicBezTo>
                    <a:cubicBezTo>
                      <a:pt x="0" y="15"/>
                      <a:pt x="0" y="15"/>
                      <a:pt x="0" y="16"/>
                    </a:cubicBezTo>
                    <a:cubicBezTo>
                      <a:pt x="1" y="15"/>
                      <a:pt x="2" y="14"/>
                      <a:pt x="3" y="15"/>
                    </a:cubicBezTo>
                    <a:cubicBezTo>
                      <a:pt x="3" y="16"/>
                      <a:pt x="1" y="17"/>
                      <a:pt x="1" y="18"/>
                    </a:cubicBezTo>
                    <a:cubicBezTo>
                      <a:pt x="1" y="19"/>
                      <a:pt x="3" y="19"/>
                      <a:pt x="3" y="20"/>
                    </a:cubicBezTo>
                    <a:cubicBezTo>
                      <a:pt x="5" y="23"/>
                      <a:pt x="8" y="24"/>
                      <a:pt x="8" y="27"/>
                    </a:cubicBezTo>
                    <a:cubicBezTo>
                      <a:pt x="9" y="29"/>
                      <a:pt x="8" y="31"/>
                      <a:pt x="9" y="32"/>
                    </a:cubicBezTo>
                    <a:cubicBezTo>
                      <a:pt x="9" y="34"/>
                      <a:pt x="10" y="34"/>
                      <a:pt x="11" y="35"/>
                    </a:cubicBezTo>
                    <a:cubicBezTo>
                      <a:pt x="12" y="36"/>
                      <a:pt x="12" y="38"/>
                      <a:pt x="12" y="39"/>
                    </a:cubicBezTo>
                    <a:cubicBezTo>
                      <a:pt x="12" y="40"/>
                      <a:pt x="12" y="41"/>
                      <a:pt x="12" y="42"/>
                    </a:cubicBezTo>
                    <a:cubicBezTo>
                      <a:pt x="12" y="43"/>
                      <a:pt x="12" y="44"/>
                      <a:pt x="11" y="44"/>
                    </a:cubicBezTo>
                    <a:cubicBezTo>
                      <a:pt x="11" y="48"/>
                      <a:pt x="11" y="52"/>
                      <a:pt x="14" y="54"/>
                    </a:cubicBezTo>
                    <a:cubicBezTo>
                      <a:pt x="15" y="54"/>
                      <a:pt x="15" y="55"/>
                      <a:pt x="16" y="55"/>
                    </a:cubicBezTo>
                    <a:cubicBezTo>
                      <a:pt x="17" y="55"/>
                      <a:pt x="18" y="56"/>
                      <a:pt x="18" y="56"/>
                    </a:cubicBezTo>
                    <a:cubicBezTo>
                      <a:pt x="20" y="58"/>
                      <a:pt x="20" y="58"/>
                      <a:pt x="20" y="59"/>
                    </a:cubicBezTo>
                    <a:cubicBezTo>
                      <a:pt x="20" y="59"/>
                      <a:pt x="20" y="60"/>
                      <a:pt x="21" y="61"/>
                    </a:cubicBezTo>
                    <a:cubicBezTo>
                      <a:pt x="21" y="62"/>
                      <a:pt x="22" y="62"/>
                      <a:pt x="22" y="63"/>
                    </a:cubicBezTo>
                    <a:cubicBezTo>
                      <a:pt x="23" y="64"/>
                      <a:pt x="24" y="65"/>
                      <a:pt x="24" y="67"/>
                    </a:cubicBezTo>
                    <a:cubicBezTo>
                      <a:pt x="24" y="68"/>
                      <a:pt x="24" y="69"/>
                      <a:pt x="24" y="70"/>
                    </a:cubicBezTo>
                    <a:cubicBezTo>
                      <a:pt x="24" y="71"/>
                      <a:pt x="24" y="72"/>
                      <a:pt x="24" y="73"/>
                    </a:cubicBezTo>
                    <a:cubicBezTo>
                      <a:pt x="24" y="74"/>
                      <a:pt x="25" y="74"/>
                      <a:pt x="25" y="75"/>
                    </a:cubicBezTo>
                    <a:cubicBezTo>
                      <a:pt x="26" y="75"/>
                      <a:pt x="26" y="75"/>
                      <a:pt x="27" y="76"/>
                    </a:cubicBezTo>
                    <a:cubicBezTo>
                      <a:pt x="29" y="78"/>
                      <a:pt x="30" y="82"/>
                      <a:pt x="29" y="86"/>
                    </a:cubicBezTo>
                    <a:cubicBezTo>
                      <a:pt x="28" y="89"/>
                      <a:pt x="26" y="93"/>
                      <a:pt x="27" y="98"/>
                    </a:cubicBezTo>
                    <a:cubicBezTo>
                      <a:pt x="28" y="101"/>
                      <a:pt x="29" y="104"/>
                      <a:pt x="31" y="106"/>
                    </a:cubicBezTo>
                    <a:cubicBezTo>
                      <a:pt x="33" y="109"/>
                      <a:pt x="33" y="110"/>
                      <a:pt x="34" y="113"/>
                    </a:cubicBezTo>
                    <a:cubicBezTo>
                      <a:pt x="34" y="114"/>
                      <a:pt x="34" y="114"/>
                      <a:pt x="34" y="114"/>
                    </a:cubicBezTo>
                    <a:cubicBezTo>
                      <a:pt x="36" y="120"/>
                      <a:pt x="38" y="125"/>
                      <a:pt x="43" y="131"/>
                    </a:cubicBezTo>
                    <a:cubicBezTo>
                      <a:pt x="46" y="135"/>
                      <a:pt x="49" y="141"/>
                      <a:pt x="50" y="147"/>
                    </a:cubicBezTo>
                    <a:cubicBezTo>
                      <a:pt x="51" y="151"/>
                      <a:pt x="53" y="153"/>
                      <a:pt x="54" y="156"/>
                    </a:cubicBezTo>
                    <a:cubicBezTo>
                      <a:pt x="55" y="158"/>
                      <a:pt x="56" y="160"/>
                      <a:pt x="57" y="162"/>
                    </a:cubicBezTo>
                    <a:cubicBezTo>
                      <a:pt x="58" y="165"/>
                      <a:pt x="60" y="168"/>
                      <a:pt x="62" y="170"/>
                    </a:cubicBezTo>
                    <a:cubicBezTo>
                      <a:pt x="63" y="171"/>
                      <a:pt x="63" y="171"/>
                      <a:pt x="63" y="171"/>
                    </a:cubicBezTo>
                    <a:cubicBezTo>
                      <a:pt x="66" y="175"/>
                      <a:pt x="67" y="176"/>
                      <a:pt x="68" y="180"/>
                    </a:cubicBezTo>
                    <a:cubicBezTo>
                      <a:pt x="69" y="183"/>
                      <a:pt x="70" y="185"/>
                      <a:pt x="72" y="187"/>
                    </a:cubicBezTo>
                    <a:cubicBezTo>
                      <a:pt x="72" y="187"/>
                      <a:pt x="72" y="187"/>
                      <a:pt x="72" y="186"/>
                    </a:cubicBezTo>
                    <a:cubicBezTo>
                      <a:pt x="73" y="188"/>
                      <a:pt x="75" y="188"/>
                      <a:pt x="76" y="189"/>
                    </a:cubicBezTo>
                    <a:cubicBezTo>
                      <a:pt x="76" y="190"/>
                      <a:pt x="77" y="193"/>
                      <a:pt x="77" y="194"/>
                    </a:cubicBezTo>
                    <a:cubicBezTo>
                      <a:pt x="78" y="197"/>
                      <a:pt x="77" y="199"/>
                      <a:pt x="80" y="201"/>
                    </a:cubicBezTo>
                    <a:cubicBezTo>
                      <a:pt x="85" y="205"/>
                      <a:pt x="84" y="211"/>
                      <a:pt x="84" y="217"/>
                    </a:cubicBezTo>
                    <a:cubicBezTo>
                      <a:pt x="85" y="219"/>
                      <a:pt x="86" y="221"/>
                      <a:pt x="87" y="223"/>
                    </a:cubicBezTo>
                    <a:cubicBezTo>
                      <a:pt x="91" y="228"/>
                      <a:pt x="87" y="231"/>
                      <a:pt x="89" y="236"/>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751" name="Freeform 5053"/>
              <p:cNvSpPr>
                <a:spLocks/>
              </p:cNvSpPr>
              <p:nvPr/>
            </p:nvSpPr>
            <p:spPr bwMode="auto">
              <a:xfrm>
                <a:off x="3992" y="372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752" name="Freeform 5054"/>
              <p:cNvSpPr>
                <a:spLocks noEditPoints="1"/>
              </p:cNvSpPr>
              <p:nvPr/>
            </p:nvSpPr>
            <p:spPr bwMode="auto">
              <a:xfrm>
                <a:off x="3453" y="3275"/>
                <a:ext cx="675" cy="524"/>
              </a:xfrm>
              <a:custGeom>
                <a:avLst/>
                <a:gdLst>
                  <a:gd name="T0" fmla="*/ 5013 w 5041"/>
                  <a:gd name="T1" fmla="*/ 3246 h 3917"/>
                  <a:gd name="T2" fmla="*/ 5018 w 5041"/>
                  <a:gd name="T3" fmla="*/ 3222 h 3917"/>
                  <a:gd name="T4" fmla="*/ 5016 w 5041"/>
                  <a:gd name="T5" fmla="*/ 3217 h 3917"/>
                  <a:gd name="T6" fmla="*/ 5028 w 5041"/>
                  <a:gd name="T7" fmla="*/ 3201 h 3917"/>
                  <a:gd name="T8" fmla="*/ 5030 w 5041"/>
                  <a:gd name="T9" fmla="*/ 3191 h 3917"/>
                  <a:gd name="T10" fmla="*/ 5027 w 5041"/>
                  <a:gd name="T11" fmla="*/ 3191 h 3917"/>
                  <a:gd name="T12" fmla="*/ 5021 w 5041"/>
                  <a:gd name="T13" fmla="*/ 3195 h 3917"/>
                  <a:gd name="T14" fmla="*/ 5027 w 5041"/>
                  <a:gd name="T15" fmla="*/ 3196 h 3917"/>
                  <a:gd name="T16" fmla="*/ 5019 w 5041"/>
                  <a:gd name="T17" fmla="*/ 3190 h 3917"/>
                  <a:gd name="T18" fmla="*/ 5025 w 5041"/>
                  <a:gd name="T19" fmla="*/ 3183 h 3917"/>
                  <a:gd name="T20" fmla="*/ 5031 w 5041"/>
                  <a:gd name="T21" fmla="*/ 3171 h 3917"/>
                  <a:gd name="T22" fmla="*/ 4916 w 5041"/>
                  <a:gd name="T23" fmla="*/ 2486 h 3917"/>
                  <a:gd name="T24" fmla="*/ 4847 w 5041"/>
                  <a:gd name="T25" fmla="*/ 2339 h 3917"/>
                  <a:gd name="T26" fmla="*/ 4329 w 5041"/>
                  <a:gd name="T27" fmla="*/ 1411 h 3917"/>
                  <a:gd name="T28" fmla="*/ 4200 w 5041"/>
                  <a:gd name="T29" fmla="*/ 1151 h 3917"/>
                  <a:gd name="T30" fmla="*/ 3911 w 5041"/>
                  <a:gd name="T31" fmla="*/ 675 h 3917"/>
                  <a:gd name="T32" fmla="*/ 3606 w 5041"/>
                  <a:gd name="T33" fmla="*/ 278 h 3917"/>
                  <a:gd name="T34" fmla="*/ 3705 w 5041"/>
                  <a:gd name="T35" fmla="*/ 183 h 3917"/>
                  <a:gd name="T36" fmla="*/ 3668 w 5041"/>
                  <a:gd name="T37" fmla="*/ 68 h 3917"/>
                  <a:gd name="T38" fmla="*/ 3334 w 5041"/>
                  <a:gd name="T39" fmla="*/ 129 h 3917"/>
                  <a:gd name="T40" fmla="*/ 13 w 5041"/>
                  <a:gd name="T41" fmla="*/ 380 h 3917"/>
                  <a:gd name="T42" fmla="*/ 295 w 5041"/>
                  <a:gd name="T43" fmla="*/ 644 h 3917"/>
                  <a:gd name="T44" fmla="*/ 319 w 5041"/>
                  <a:gd name="T45" fmla="*/ 680 h 3917"/>
                  <a:gd name="T46" fmla="*/ 917 w 5041"/>
                  <a:gd name="T47" fmla="*/ 538 h 3917"/>
                  <a:gd name="T48" fmla="*/ 1195 w 5041"/>
                  <a:gd name="T49" fmla="*/ 742 h 3917"/>
                  <a:gd name="T50" fmla="*/ 1262 w 5041"/>
                  <a:gd name="T51" fmla="*/ 683 h 3917"/>
                  <a:gd name="T52" fmla="*/ 1384 w 5041"/>
                  <a:gd name="T53" fmla="*/ 821 h 3917"/>
                  <a:gd name="T54" fmla="*/ 1450 w 5041"/>
                  <a:gd name="T55" fmla="*/ 1063 h 3917"/>
                  <a:gd name="T56" fmla="*/ 2044 w 5041"/>
                  <a:gd name="T57" fmla="*/ 823 h 3917"/>
                  <a:gd name="T58" fmla="*/ 2039 w 5041"/>
                  <a:gd name="T59" fmla="*/ 714 h 3917"/>
                  <a:gd name="T60" fmla="*/ 2249 w 5041"/>
                  <a:gd name="T61" fmla="*/ 684 h 3917"/>
                  <a:gd name="T62" fmla="*/ 2708 w 5041"/>
                  <a:gd name="T63" fmla="*/ 1058 h 3917"/>
                  <a:gd name="T64" fmla="*/ 2938 w 5041"/>
                  <a:gd name="T65" fmla="*/ 1229 h 3917"/>
                  <a:gd name="T66" fmla="*/ 3141 w 5041"/>
                  <a:gd name="T67" fmla="*/ 1393 h 3917"/>
                  <a:gd name="T68" fmla="*/ 3194 w 5041"/>
                  <a:gd name="T69" fmla="*/ 1643 h 3917"/>
                  <a:gd name="T70" fmla="*/ 3141 w 5041"/>
                  <a:gd name="T71" fmla="*/ 1897 h 3917"/>
                  <a:gd name="T72" fmla="*/ 3136 w 5041"/>
                  <a:gd name="T73" fmla="*/ 2098 h 3917"/>
                  <a:gd name="T74" fmla="*/ 3203 w 5041"/>
                  <a:gd name="T75" fmla="*/ 2165 h 3917"/>
                  <a:gd name="T76" fmla="*/ 3287 w 5041"/>
                  <a:gd name="T77" fmla="*/ 2116 h 3917"/>
                  <a:gd name="T78" fmla="*/ 3253 w 5041"/>
                  <a:gd name="T79" fmla="*/ 2000 h 3917"/>
                  <a:gd name="T80" fmla="*/ 3359 w 5041"/>
                  <a:gd name="T81" fmla="*/ 2056 h 3917"/>
                  <a:gd name="T82" fmla="*/ 3359 w 5041"/>
                  <a:gd name="T83" fmla="*/ 2218 h 3917"/>
                  <a:gd name="T84" fmla="*/ 3390 w 5041"/>
                  <a:gd name="T85" fmla="*/ 2329 h 3917"/>
                  <a:gd name="T86" fmla="*/ 3397 w 5041"/>
                  <a:gd name="T87" fmla="*/ 2511 h 3917"/>
                  <a:gd name="T88" fmla="*/ 3627 w 5041"/>
                  <a:gd name="T89" fmla="*/ 2792 h 3917"/>
                  <a:gd name="T90" fmla="*/ 3710 w 5041"/>
                  <a:gd name="T91" fmla="*/ 2728 h 3917"/>
                  <a:gd name="T92" fmla="*/ 3832 w 5041"/>
                  <a:gd name="T93" fmla="*/ 2932 h 3917"/>
                  <a:gd name="T94" fmla="*/ 3856 w 5041"/>
                  <a:gd name="T95" fmla="*/ 3004 h 3917"/>
                  <a:gd name="T96" fmla="*/ 3969 w 5041"/>
                  <a:gd name="T97" fmla="*/ 3234 h 3917"/>
                  <a:gd name="T98" fmla="*/ 4056 w 5041"/>
                  <a:gd name="T99" fmla="*/ 3310 h 3917"/>
                  <a:gd name="T100" fmla="*/ 4117 w 5041"/>
                  <a:gd name="T101" fmla="*/ 3339 h 3917"/>
                  <a:gd name="T102" fmla="*/ 4218 w 5041"/>
                  <a:gd name="T103" fmla="*/ 3364 h 3917"/>
                  <a:gd name="T104" fmla="*/ 4357 w 5041"/>
                  <a:gd name="T105" fmla="*/ 3416 h 3917"/>
                  <a:gd name="T106" fmla="*/ 4488 w 5041"/>
                  <a:gd name="T107" fmla="*/ 3535 h 3917"/>
                  <a:gd name="T108" fmla="*/ 4539 w 5041"/>
                  <a:gd name="T109" fmla="*/ 3681 h 3917"/>
                  <a:gd name="T110" fmla="*/ 4739 w 5041"/>
                  <a:gd name="T111" fmla="*/ 3783 h 3917"/>
                  <a:gd name="T112" fmla="*/ 4909 w 5041"/>
                  <a:gd name="T113" fmla="*/ 3760 h 3917"/>
                  <a:gd name="T114" fmla="*/ 4890 w 5041"/>
                  <a:gd name="T115" fmla="*/ 3841 h 3917"/>
                  <a:gd name="T116" fmla="*/ 5004 w 5041"/>
                  <a:gd name="T117" fmla="*/ 3612 h 3917"/>
                  <a:gd name="T118" fmla="*/ 4977 w 5041"/>
                  <a:gd name="T119" fmla="*/ 3592 h 3917"/>
                  <a:gd name="T120" fmla="*/ 4973 w 5041"/>
                  <a:gd name="T121" fmla="*/ 3364 h 3917"/>
                  <a:gd name="T122" fmla="*/ 4986 w 5041"/>
                  <a:gd name="T123" fmla="*/ 3335 h 3917"/>
                  <a:gd name="T124" fmla="*/ 5013 w 5041"/>
                  <a:gd name="T125" fmla="*/ 3299 h 39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041" h="3917">
                    <a:moveTo>
                      <a:pt x="5040" y="3299"/>
                    </a:moveTo>
                    <a:cubicBezTo>
                      <a:pt x="5030" y="3297"/>
                      <a:pt x="5030" y="3297"/>
                      <a:pt x="5030" y="3297"/>
                    </a:cubicBezTo>
                    <a:cubicBezTo>
                      <a:pt x="5030" y="3297"/>
                      <a:pt x="5030" y="3297"/>
                      <a:pt x="5030" y="3297"/>
                    </a:cubicBezTo>
                    <a:cubicBezTo>
                      <a:pt x="5030" y="3297"/>
                      <a:pt x="5030" y="3297"/>
                      <a:pt x="5030" y="3297"/>
                    </a:cubicBezTo>
                    <a:cubicBezTo>
                      <a:pt x="5029" y="3297"/>
                      <a:pt x="5029" y="3297"/>
                      <a:pt x="5029" y="3297"/>
                    </a:cubicBezTo>
                    <a:cubicBezTo>
                      <a:pt x="5016" y="3294"/>
                      <a:pt x="5016" y="3294"/>
                      <a:pt x="5016" y="3294"/>
                    </a:cubicBezTo>
                    <a:cubicBezTo>
                      <a:pt x="5015" y="3295"/>
                      <a:pt x="5015" y="3295"/>
                      <a:pt x="5015" y="3295"/>
                    </a:cubicBezTo>
                    <a:cubicBezTo>
                      <a:pt x="5015" y="3295"/>
                      <a:pt x="5015" y="3295"/>
                      <a:pt x="5015" y="3295"/>
                    </a:cubicBezTo>
                    <a:cubicBezTo>
                      <a:pt x="5015" y="3295"/>
                      <a:pt x="5014" y="3295"/>
                      <a:pt x="5014" y="3295"/>
                    </a:cubicBezTo>
                    <a:cubicBezTo>
                      <a:pt x="5014" y="3295"/>
                      <a:pt x="5014" y="3295"/>
                      <a:pt x="5014" y="3295"/>
                    </a:cubicBezTo>
                    <a:cubicBezTo>
                      <a:pt x="5013" y="3295"/>
                      <a:pt x="5013" y="3295"/>
                      <a:pt x="5013" y="3295"/>
                    </a:cubicBezTo>
                    <a:cubicBezTo>
                      <a:pt x="5013" y="3295"/>
                      <a:pt x="5013" y="3295"/>
                      <a:pt x="5013" y="3295"/>
                    </a:cubicBezTo>
                    <a:cubicBezTo>
                      <a:pt x="5012" y="3295"/>
                      <a:pt x="5012" y="3295"/>
                      <a:pt x="5012" y="3295"/>
                    </a:cubicBezTo>
                    <a:cubicBezTo>
                      <a:pt x="5012" y="3294"/>
                      <a:pt x="5012" y="3294"/>
                      <a:pt x="5012" y="3294"/>
                    </a:cubicBezTo>
                    <a:cubicBezTo>
                      <a:pt x="5010" y="3294"/>
                      <a:pt x="5010" y="3294"/>
                      <a:pt x="5010" y="3294"/>
                    </a:cubicBezTo>
                    <a:cubicBezTo>
                      <a:pt x="5010" y="3294"/>
                      <a:pt x="5010" y="3294"/>
                      <a:pt x="5010" y="3294"/>
                    </a:cubicBezTo>
                    <a:cubicBezTo>
                      <a:pt x="5012" y="3294"/>
                      <a:pt x="5012" y="3294"/>
                      <a:pt x="5012" y="3294"/>
                    </a:cubicBezTo>
                    <a:cubicBezTo>
                      <a:pt x="5012" y="3293"/>
                      <a:pt x="5012" y="3293"/>
                      <a:pt x="5012" y="3293"/>
                    </a:cubicBezTo>
                    <a:cubicBezTo>
                      <a:pt x="5012" y="3293"/>
                      <a:pt x="5012" y="3293"/>
                      <a:pt x="5012" y="3293"/>
                    </a:cubicBezTo>
                    <a:cubicBezTo>
                      <a:pt x="5012" y="3293"/>
                      <a:pt x="5012" y="3293"/>
                      <a:pt x="5012" y="3293"/>
                    </a:cubicBezTo>
                    <a:cubicBezTo>
                      <a:pt x="5012" y="3293"/>
                      <a:pt x="5012" y="3293"/>
                      <a:pt x="5012" y="3293"/>
                    </a:cubicBezTo>
                    <a:cubicBezTo>
                      <a:pt x="5012" y="3292"/>
                      <a:pt x="5012" y="3292"/>
                      <a:pt x="5012" y="3292"/>
                    </a:cubicBezTo>
                    <a:cubicBezTo>
                      <a:pt x="5011" y="3292"/>
                      <a:pt x="5011" y="3292"/>
                      <a:pt x="5011" y="3292"/>
                    </a:cubicBezTo>
                    <a:cubicBezTo>
                      <a:pt x="5011" y="3292"/>
                      <a:pt x="5011" y="3292"/>
                      <a:pt x="5011" y="3292"/>
                    </a:cubicBezTo>
                    <a:cubicBezTo>
                      <a:pt x="5012" y="3292"/>
                      <a:pt x="5012" y="3292"/>
                      <a:pt x="5012" y="3292"/>
                    </a:cubicBezTo>
                    <a:cubicBezTo>
                      <a:pt x="5011" y="3291"/>
                      <a:pt x="5011" y="3291"/>
                      <a:pt x="5011" y="3291"/>
                    </a:cubicBezTo>
                    <a:cubicBezTo>
                      <a:pt x="5011" y="3290"/>
                      <a:pt x="5011" y="3290"/>
                      <a:pt x="5011" y="3289"/>
                    </a:cubicBezTo>
                    <a:cubicBezTo>
                      <a:pt x="5011" y="3289"/>
                      <a:pt x="5011" y="3288"/>
                      <a:pt x="5011" y="3288"/>
                    </a:cubicBezTo>
                    <a:cubicBezTo>
                      <a:pt x="5011" y="3288"/>
                      <a:pt x="5011" y="3287"/>
                      <a:pt x="5011" y="3287"/>
                    </a:cubicBezTo>
                    <a:cubicBezTo>
                      <a:pt x="5010" y="3286"/>
                      <a:pt x="5010" y="3286"/>
                      <a:pt x="5010" y="3285"/>
                    </a:cubicBezTo>
                    <a:cubicBezTo>
                      <a:pt x="5010" y="3285"/>
                      <a:pt x="5010" y="3285"/>
                      <a:pt x="5010" y="3285"/>
                    </a:cubicBezTo>
                    <a:cubicBezTo>
                      <a:pt x="5009" y="3285"/>
                      <a:pt x="5009" y="3285"/>
                      <a:pt x="5009" y="3285"/>
                    </a:cubicBezTo>
                    <a:cubicBezTo>
                      <a:pt x="5009" y="3284"/>
                      <a:pt x="5009" y="3284"/>
                      <a:pt x="5009" y="3284"/>
                    </a:cubicBezTo>
                    <a:cubicBezTo>
                      <a:pt x="5010" y="3284"/>
                      <a:pt x="5010" y="3284"/>
                      <a:pt x="5010" y="3284"/>
                    </a:cubicBezTo>
                    <a:cubicBezTo>
                      <a:pt x="5009" y="3280"/>
                      <a:pt x="5009" y="3280"/>
                      <a:pt x="5009" y="3280"/>
                    </a:cubicBezTo>
                    <a:cubicBezTo>
                      <a:pt x="5009" y="3280"/>
                      <a:pt x="5009" y="3280"/>
                      <a:pt x="5009" y="3280"/>
                    </a:cubicBezTo>
                    <a:cubicBezTo>
                      <a:pt x="5009" y="3280"/>
                      <a:pt x="5009" y="3280"/>
                      <a:pt x="5009" y="3280"/>
                    </a:cubicBezTo>
                    <a:cubicBezTo>
                      <a:pt x="5009" y="3280"/>
                      <a:pt x="5009" y="3280"/>
                      <a:pt x="5009" y="3280"/>
                    </a:cubicBezTo>
                    <a:cubicBezTo>
                      <a:pt x="5009" y="3280"/>
                      <a:pt x="5008" y="3273"/>
                      <a:pt x="5008" y="3273"/>
                    </a:cubicBezTo>
                    <a:cubicBezTo>
                      <a:pt x="5008" y="3273"/>
                      <a:pt x="5008" y="3272"/>
                      <a:pt x="5008" y="3272"/>
                    </a:cubicBezTo>
                    <a:cubicBezTo>
                      <a:pt x="5008" y="3272"/>
                      <a:pt x="5009" y="3272"/>
                      <a:pt x="5009" y="3272"/>
                    </a:cubicBezTo>
                    <a:cubicBezTo>
                      <a:pt x="5010" y="3271"/>
                      <a:pt x="5011" y="3269"/>
                      <a:pt x="5012" y="3268"/>
                    </a:cubicBezTo>
                    <a:cubicBezTo>
                      <a:pt x="5013" y="3267"/>
                      <a:pt x="5011" y="3265"/>
                      <a:pt x="5011" y="3265"/>
                    </a:cubicBezTo>
                    <a:cubicBezTo>
                      <a:pt x="5011" y="3264"/>
                      <a:pt x="5010" y="3263"/>
                      <a:pt x="5010" y="3262"/>
                    </a:cubicBezTo>
                    <a:cubicBezTo>
                      <a:pt x="5010" y="3262"/>
                      <a:pt x="5009" y="3261"/>
                      <a:pt x="5009" y="3260"/>
                    </a:cubicBezTo>
                    <a:cubicBezTo>
                      <a:pt x="5009" y="3260"/>
                      <a:pt x="5009" y="3260"/>
                      <a:pt x="5009" y="3260"/>
                    </a:cubicBezTo>
                    <a:cubicBezTo>
                      <a:pt x="5009" y="3260"/>
                      <a:pt x="5009" y="3259"/>
                      <a:pt x="5009" y="3259"/>
                    </a:cubicBezTo>
                    <a:cubicBezTo>
                      <a:pt x="5009" y="3259"/>
                      <a:pt x="5009" y="3259"/>
                      <a:pt x="5009" y="3259"/>
                    </a:cubicBezTo>
                    <a:cubicBezTo>
                      <a:pt x="5009" y="3258"/>
                      <a:pt x="5009" y="3258"/>
                      <a:pt x="5009" y="3258"/>
                    </a:cubicBezTo>
                    <a:cubicBezTo>
                      <a:pt x="5009" y="3258"/>
                      <a:pt x="5009" y="3258"/>
                      <a:pt x="5009" y="3257"/>
                    </a:cubicBezTo>
                    <a:cubicBezTo>
                      <a:pt x="5009" y="3257"/>
                      <a:pt x="5009" y="3257"/>
                      <a:pt x="5009" y="3257"/>
                    </a:cubicBezTo>
                    <a:cubicBezTo>
                      <a:pt x="5009" y="3257"/>
                      <a:pt x="5009" y="3256"/>
                      <a:pt x="5009" y="3256"/>
                    </a:cubicBezTo>
                    <a:cubicBezTo>
                      <a:pt x="5009" y="3256"/>
                      <a:pt x="5010" y="3256"/>
                      <a:pt x="5010" y="3256"/>
                    </a:cubicBezTo>
                    <a:cubicBezTo>
                      <a:pt x="5011" y="3255"/>
                      <a:pt x="5011" y="3255"/>
                      <a:pt x="5011" y="3255"/>
                    </a:cubicBezTo>
                    <a:cubicBezTo>
                      <a:pt x="5011" y="3255"/>
                      <a:pt x="5012" y="3254"/>
                      <a:pt x="5012" y="3253"/>
                    </a:cubicBezTo>
                    <a:cubicBezTo>
                      <a:pt x="5012" y="3253"/>
                      <a:pt x="5012" y="3253"/>
                      <a:pt x="5012" y="3253"/>
                    </a:cubicBezTo>
                    <a:cubicBezTo>
                      <a:pt x="5012" y="3253"/>
                      <a:pt x="5011" y="3253"/>
                      <a:pt x="5011" y="3253"/>
                    </a:cubicBezTo>
                    <a:cubicBezTo>
                      <a:pt x="5011" y="3253"/>
                      <a:pt x="5011" y="3253"/>
                      <a:pt x="5011" y="3253"/>
                    </a:cubicBezTo>
                    <a:cubicBezTo>
                      <a:pt x="5011" y="3253"/>
                      <a:pt x="5011" y="3253"/>
                      <a:pt x="5011" y="3253"/>
                    </a:cubicBezTo>
                    <a:cubicBezTo>
                      <a:pt x="5011" y="3253"/>
                      <a:pt x="5011" y="3253"/>
                      <a:pt x="5011" y="3253"/>
                    </a:cubicBezTo>
                    <a:cubicBezTo>
                      <a:pt x="5011" y="3253"/>
                      <a:pt x="5011" y="3252"/>
                      <a:pt x="5011" y="3252"/>
                    </a:cubicBezTo>
                    <a:cubicBezTo>
                      <a:pt x="5011" y="3252"/>
                      <a:pt x="5011" y="3252"/>
                      <a:pt x="5011" y="3252"/>
                    </a:cubicBezTo>
                    <a:cubicBezTo>
                      <a:pt x="5011" y="3252"/>
                      <a:pt x="5011" y="3252"/>
                      <a:pt x="5011" y="3252"/>
                    </a:cubicBezTo>
                    <a:cubicBezTo>
                      <a:pt x="5011" y="3252"/>
                      <a:pt x="5011" y="3252"/>
                      <a:pt x="5011" y="3252"/>
                    </a:cubicBezTo>
                    <a:cubicBezTo>
                      <a:pt x="5011" y="3252"/>
                      <a:pt x="5011" y="3252"/>
                      <a:pt x="5010" y="3252"/>
                    </a:cubicBezTo>
                    <a:cubicBezTo>
                      <a:pt x="5010" y="3252"/>
                      <a:pt x="5010" y="3252"/>
                      <a:pt x="5010" y="3252"/>
                    </a:cubicBezTo>
                    <a:cubicBezTo>
                      <a:pt x="5010" y="3252"/>
                      <a:pt x="5010" y="3252"/>
                      <a:pt x="5010" y="3252"/>
                    </a:cubicBezTo>
                    <a:cubicBezTo>
                      <a:pt x="5010" y="3252"/>
                      <a:pt x="5010" y="3252"/>
                      <a:pt x="5010" y="3252"/>
                    </a:cubicBezTo>
                    <a:cubicBezTo>
                      <a:pt x="5010" y="3252"/>
                      <a:pt x="5009" y="3252"/>
                      <a:pt x="5009" y="3252"/>
                    </a:cubicBezTo>
                    <a:cubicBezTo>
                      <a:pt x="5009" y="3252"/>
                      <a:pt x="5009" y="3252"/>
                      <a:pt x="5009" y="3252"/>
                    </a:cubicBezTo>
                    <a:cubicBezTo>
                      <a:pt x="5009" y="3252"/>
                      <a:pt x="5009" y="3252"/>
                      <a:pt x="5009" y="3252"/>
                    </a:cubicBezTo>
                    <a:cubicBezTo>
                      <a:pt x="5009" y="3251"/>
                      <a:pt x="5008" y="3251"/>
                      <a:pt x="5008" y="3251"/>
                    </a:cubicBezTo>
                    <a:cubicBezTo>
                      <a:pt x="5008" y="3250"/>
                      <a:pt x="5009" y="3251"/>
                      <a:pt x="5009" y="3251"/>
                    </a:cubicBezTo>
                    <a:cubicBezTo>
                      <a:pt x="5009" y="3251"/>
                      <a:pt x="5009" y="3251"/>
                      <a:pt x="5009" y="3251"/>
                    </a:cubicBezTo>
                    <a:cubicBezTo>
                      <a:pt x="5009" y="3251"/>
                      <a:pt x="5010" y="3251"/>
                      <a:pt x="5010" y="3251"/>
                    </a:cubicBezTo>
                    <a:cubicBezTo>
                      <a:pt x="5010" y="3251"/>
                      <a:pt x="5010" y="3251"/>
                      <a:pt x="5010" y="3251"/>
                    </a:cubicBezTo>
                    <a:cubicBezTo>
                      <a:pt x="5010" y="3251"/>
                      <a:pt x="5010" y="3251"/>
                      <a:pt x="5010" y="3251"/>
                    </a:cubicBezTo>
                    <a:cubicBezTo>
                      <a:pt x="5010" y="3251"/>
                      <a:pt x="5010" y="3251"/>
                      <a:pt x="5010" y="3251"/>
                    </a:cubicBezTo>
                    <a:cubicBezTo>
                      <a:pt x="5010" y="3251"/>
                      <a:pt x="5010" y="3251"/>
                      <a:pt x="5011" y="3251"/>
                    </a:cubicBezTo>
                    <a:cubicBezTo>
                      <a:pt x="5011" y="3251"/>
                      <a:pt x="5011" y="3251"/>
                      <a:pt x="5011" y="3251"/>
                    </a:cubicBezTo>
                    <a:cubicBezTo>
                      <a:pt x="5011" y="3251"/>
                      <a:pt x="5011" y="3251"/>
                      <a:pt x="5011" y="3251"/>
                    </a:cubicBezTo>
                    <a:cubicBezTo>
                      <a:pt x="5011" y="3251"/>
                      <a:pt x="5011" y="3251"/>
                      <a:pt x="5012" y="3251"/>
                    </a:cubicBezTo>
                    <a:cubicBezTo>
                      <a:pt x="5012" y="3251"/>
                      <a:pt x="5012" y="3251"/>
                      <a:pt x="5012" y="3251"/>
                    </a:cubicBezTo>
                    <a:cubicBezTo>
                      <a:pt x="5012" y="3251"/>
                      <a:pt x="5012" y="3251"/>
                      <a:pt x="5012" y="3251"/>
                    </a:cubicBezTo>
                    <a:cubicBezTo>
                      <a:pt x="5012" y="3251"/>
                      <a:pt x="5012" y="3251"/>
                      <a:pt x="5013" y="3251"/>
                    </a:cubicBezTo>
                    <a:cubicBezTo>
                      <a:pt x="5013" y="3250"/>
                      <a:pt x="5013" y="3248"/>
                      <a:pt x="5013" y="3247"/>
                    </a:cubicBezTo>
                    <a:cubicBezTo>
                      <a:pt x="5012" y="3248"/>
                      <a:pt x="5012" y="3248"/>
                      <a:pt x="5012" y="3248"/>
                    </a:cubicBezTo>
                    <a:cubicBezTo>
                      <a:pt x="5012" y="3247"/>
                      <a:pt x="5012" y="3247"/>
                      <a:pt x="5012" y="3247"/>
                    </a:cubicBezTo>
                    <a:cubicBezTo>
                      <a:pt x="5013" y="3247"/>
                      <a:pt x="5013" y="3247"/>
                      <a:pt x="5013" y="3247"/>
                    </a:cubicBezTo>
                    <a:cubicBezTo>
                      <a:pt x="5013" y="3247"/>
                      <a:pt x="5013" y="3247"/>
                      <a:pt x="5013" y="3247"/>
                    </a:cubicBezTo>
                    <a:cubicBezTo>
                      <a:pt x="5012" y="3247"/>
                      <a:pt x="5012" y="3247"/>
                      <a:pt x="5012" y="3247"/>
                    </a:cubicBezTo>
                    <a:cubicBezTo>
                      <a:pt x="5012" y="3247"/>
                      <a:pt x="5012" y="3247"/>
                      <a:pt x="5012" y="3247"/>
                    </a:cubicBezTo>
                    <a:cubicBezTo>
                      <a:pt x="5013" y="3247"/>
                      <a:pt x="5013" y="3247"/>
                      <a:pt x="5013" y="3247"/>
                    </a:cubicBezTo>
                    <a:cubicBezTo>
                      <a:pt x="5013" y="3246"/>
                      <a:pt x="5013" y="3246"/>
                      <a:pt x="5013" y="3246"/>
                    </a:cubicBezTo>
                    <a:cubicBezTo>
                      <a:pt x="5013" y="3246"/>
                      <a:pt x="5013" y="3246"/>
                      <a:pt x="5013" y="3246"/>
                    </a:cubicBezTo>
                    <a:cubicBezTo>
                      <a:pt x="5010" y="3247"/>
                      <a:pt x="5010" y="3247"/>
                      <a:pt x="5010" y="3247"/>
                    </a:cubicBezTo>
                    <a:cubicBezTo>
                      <a:pt x="5010" y="3246"/>
                      <a:pt x="5010" y="3246"/>
                      <a:pt x="5010" y="3246"/>
                    </a:cubicBezTo>
                    <a:cubicBezTo>
                      <a:pt x="5012" y="3246"/>
                      <a:pt x="5012" y="3246"/>
                      <a:pt x="5012" y="3246"/>
                    </a:cubicBezTo>
                    <a:cubicBezTo>
                      <a:pt x="5012" y="3246"/>
                      <a:pt x="5012" y="3246"/>
                      <a:pt x="5012" y="3246"/>
                    </a:cubicBezTo>
                    <a:cubicBezTo>
                      <a:pt x="5013" y="3246"/>
                      <a:pt x="5013" y="3246"/>
                      <a:pt x="5013" y="3246"/>
                    </a:cubicBezTo>
                    <a:cubicBezTo>
                      <a:pt x="5013" y="3245"/>
                      <a:pt x="5013" y="3245"/>
                      <a:pt x="5013" y="3244"/>
                    </a:cubicBezTo>
                    <a:cubicBezTo>
                      <a:pt x="5010" y="3245"/>
                      <a:pt x="5010" y="3245"/>
                      <a:pt x="5010" y="3245"/>
                    </a:cubicBezTo>
                    <a:cubicBezTo>
                      <a:pt x="5010" y="3245"/>
                      <a:pt x="5010" y="3245"/>
                      <a:pt x="5010" y="3245"/>
                    </a:cubicBezTo>
                    <a:cubicBezTo>
                      <a:pt x="5013" y="3244"/>
                      <a:pt x="5013" y="3244"/>
                      <a:pt x="5013" y="3244"/>
                    </a:cubicBezTo>
                    <a:cubicBezTo>
                      <a:pt x="5013" y="3244"/>
                      <a:pt x="5013" y="3244"/>
                      <a:pt x="5013" y="3244"/>
                    </a:cubicBezTo>
                    <a:cubicBezTo>
                      <a:pt x="5012" y="3243"/>
                      <a:pt x="5012" y="3243"/>
                      <a:pt x="5012" y="3243"/>
                    </a:cubicBezTo>
                    <a:cubicBezTo>
                      <a:pt x="5010" y="3243"/>
                      <a:pt x="5010" y="3243"/>
                      <a:pt x="5010" y="3243"/>
                    </a:cubicBezTo>
                    <a:cubicBezTo>
                      <a:pt x="5010" y="3243"/>
                      <a:pt x="5010" y="3243"/>
                      <a:pt x="5010" y="3243"/>
                    </a:cubicBezTo>
                    <a:cubicBezTo>
                      <a:pt x="5010" y="3243"/>
                      <a:pt x="5010" y="3243"/>
                      <a:pt x="5010" y="3243"/>
                    </a:cubicBezTo>
                    <a:cubicBezTo>
                      <a:pt x="5010" y="3243"/>
                      <a:pt x="5010" y="3243"/>
                      <a:pt x="5010" y="3243"/>
                    </a:cubicBezTo>
                    <a:cubicBezTo>
                      <a:pt x="5010" y="3243"/>
                      <a:pt x="5010" y="3243"/>
                      <a:pt x="5010" y="3243"/>
                    </a:cubicBezTo>
                    <a:cubicBezTo>
                      <a:pt x="5012" y="3243"/>
                      <a:pt x="5012" y="3243"/>
                      <a:pt x="5012" y="3243"/>
                    </a:cubicBezTo>
                    <a:cubicBezTo>
                      <a:pt x="5012" y="3242"/>
                      <a:pt x="5012" y="3242"/>
                      <a:pt x="5012" y="3242"/>
                    </a:cubicBezTo>
                    <a:cubicBezTo>
                      <a:pt x="5010" y="3242"/>
                      <a:pt x="5010" y="3242"/>
                      <a:pt x="5010" y="3242"/>
                    </a:cubicBezTo>
                    <a:cubicBezTo>
                      <a:pt x="5010" y="3242"/>
                      <a:pt x="5010" y="3242"/>
                      <a:pt x="5010" y="3242"/>
                    </a:cubicBezTo>
                    <a:cubicBezTo>
                      <a:pt x="5010" y="3242"/>
                      <a:pt x="5010" y="3242"/>
                      <a:pt x="5010" y="3242"/>
                    </a:cubicBezTo>
                    <a:cubicBezTo>
                      <a:pt x="5010" y="3242"/>
                      <a:pt x="5010" y="3242"/>
                      <a:pt x="5010" y="3242"/>
                    </a:cubicBezTo>
                    <a:cubicBezTo>
                      <a:pt x="5010" y="3242"/>
                      <a:pt x="5010" y="3242"/>
                      <a:pt x="5010" y="3242"/>
                    </a:cubicBezTo>
                    <a:cubicBezTo>
                      <a:pt x="5012" y="3242"/>
                      <a:pt x="5012" y="3242"/>
                      <a:pt x="5012" y="3242"/>
                    </a:cubicBezTo>
                    <a:cubicBezTo>
                      <a:pt x="5012" y="3238"/>
                      <a:pt x="5012" y="3238"/>
                      <a:pt x="5012" y="3238"/>
                    </a:cubicBezTo>
                    <a:cubicBezTo>
                      <a:pt x="5012" y="3238"/>
                      <a:pt x="5012" y="3237"/>
                      <a:pt x="5012" y="3236"/>
                    </a:cubicBezTo>
                    <a:cubicBezTo>
                      <a:pt x="5012" y="3236"/>
                      <a:pt x="5012" y="3236"/>
                      <a:pt x="5012" y="3236"/>
                    </a:cubicBezTo>
                    <a:cubicBezTo>
                      <a:pt x="5012" y="3236"/>
                      <a:pt x="5013" y="3235"/>
                      <a:pt x="5014" y="3234"/>
                    </a:cubicBezTo>
                    <a:cubicBezTo>
                      <a:pt x="5014" y="3234"/>
                      <a:pt x="5014" y="3234"/>
                      <a:pt x="5014" y="3234"/>
                    </a:cubicBezTo>
                    <a:cubicBezTo>
                      <a:pt x="5012" y="3234"/>
                      <a:pt x="5012" y="3234"/>
                      <a:pt x="5012" y="3234"/>
                    </a:cubicBezTo>
                    <a:cubicBezTo>
                      <a:pt x="5012" y="3234"/>
                      <a:pt x="5012" y="3234"/>
                      <a:pt x="5012" y="3234"/>
                    </a:cubicBezTo>
                    <a:cubicBezTo>
                      <a:pt x="5014" y="3234"/>
                      <a:pt x="5014" y="3234"/>
                      <a:pt x="5014" y="3234"/>
                    </a:cubicBezTo>
                    <a:cubicBezTo>
                      <a:pt x="5014" y="3234"/>
                      <a:pt x="5014" y="3234"/>
                      <a:pt x="5014" y="3234"/>
                    </a:cubicBezTo>
                    <a:cubicBezTo>
                      <a:pt x="5014" y="3234"/>
                      <a:pt x="5014" y="3234"/>
                      <a:pt x="5014" y="3234"/>
                    </a:cubicBezTo>
                    <a:cubicBezTo>
                      <a:pt x="5015" y="3234"/>
                      <a:pt x="5015" y="3233"/>
                      <a:pt x="5015" y="3233"/>
                    </a:cubicBezTo>
                    <a:cubicBezTo>
                      <a:pt x="5015" y="3233"/>
                      <a:pt x="5015" y="3233"/>
                      <a:pt x="5015" y="3233"/>
                    </a:cubicBezTo>
                    <a:cubicBezTo>
                      <a:pt x="5015" y="3232"/>
                      <a:pt x="5015" y="3232"/>
                      <a:pt x="5015" y="3231"/>
                    </a:cubicBezTo>
                    <a:cubicBezTo>
                      <a:pt x="5015" y="3231"/>
                      <a:pt x="5015" y="3230"/>
                      <a:pt x="5015" y="3230"/>
                    </a:cubicBezTo>
                    <a:cubicBezTo>
                      <a:pt x="5015" y="3229"/>
                      <a:pt x="5015" y="3228"/>
                      <a:pt x="5015" y="3228"/>
                    </a:cubicBezTo>
                    <a:cubicBezTo>
                      <a:pt x="5015" y="3227"/>
                      <a:pt x="5015" y="3227"/>
                      <a:pt x="5015" y="3227"/>
                    </a:cubicBezTo>
                    <a:cubicBezTo>
                      <a:pt x="5016" y="3227"/>
                      <a:pt x="5016" y="3227"/>
                      <a:pt x="5016" y="3227"/>
                    </a:cubicBezTo>
                    <a:cubicBezTo>
                      <a:pt x="5016" y="3227"/>
                      <a:pt x="5016" y="3227"/>
                      <a:pt x="5016" y="3227"/>
                    </a:cubicBezTo>
                    <a:cubicBezTo>
                      <a:pt x="5016" y="3227"/>
                      <a:pt x="5016" y="3227"/>
                      <a:pt x="5016" y="3227"/>
                    </a:cubicBezTo>
                    <a:cubicBezTo>
                      <a:pt x="5016" y="3227"/>
                      <a:pt x="5016" y="3227"/>
                      <a:pt x="5016" y="3227"/>
                    </a:cubicBezTo>
                    <a:cubicBezTo>
                      <a:pt x="5015" y="3227"/>
                      <a:pt x="5015" y="3227"/>
                      <a:pt x="5015" y="3227"/>
                    </a:cubicBezTo>
                    <a:cubicBezTo>
                      <a:pt x="5015" y="3227"/>
                      <a:pt x="5015" y="3227"/>
                      <a:pt x="5015" y="3227"/>
                    </a:cubicBezTo>
                    <a:cubicBezTo>
                      <a:pt x="5016" y="3226"/>
                      <a:pt x="5016" y="3226"/>
                      <a:pt x="5016" y="3226"/>
                    </a:cubicBezTo>
                    <a:cubicBezTo>
                      <a:pt x="5016" y="3226"/>
                      <a:pt x="5016" y="3226"/>
                      <a:pt x="5016" y="3226"/>
                    </a:cubicBezTo>
                    <a:cubicBezTo>
                      <a:pt x="5016" y="3226"/>
                      <a:pt x="5016" y="3226"/>
                      <a:pt x="5016" y="3226"/>
                    </a:cubicBezTo>
                    <a:cubicBezTo>
                      <a:pt x="5016" y="3226"/>
                      <a:pt x="5016" y="3226"/>
                      <a:pt x="5016" y="3226"/>
                    </a:cubicBezTo>
                    <a:cubicBezTo>
                      <a:pt x="5016" y="3226"/>
                      <a:pt x="5016" y="3226"/>
                      <a:pt x="5016" y="3226"/>
                    </a:cubicBezTo>
                    <a:cubicBezTo>
                      <a:pt x="5014" y="3226"/>
                      <a:pt x="5014" y="3226"/>
                      <a:pt x="5014" y="3226"/>
                    </a:cubicBezTo>
                    <a:cubicBezTo>
                      <a:pt x="5014" y="3226"/>
                      <a:pt x="5014" y="3226"/>
                      <a:pt x="5014" y="3226"/>
                    </a:cubicBezTo>
                    <a:cubicBezTo>
                      <a:pt x="5014" y="3226"/>
                      <a:pt x="5015" y="3226"/>
                      <a:pt x="5016" y="3226"/>
                    </a:cubicBezTo>
                    <a:cubicBezTo>
                      <a:pt x="5016" y="3225"/>
                      <a:pt x="5016" y="3226"/>
                      <a:pt x="5017" y="3226"/>
                    </a:cubicBezTo>
                    <a:cubicBezTo>
                      <a:pt x="5017" y="3225"/>
                      <a:pt x="5017" y="3225"/>
                      <a:pt x="5017" y="3225"/>
                    </a:cubicBezTo>
                    <a:cubicBezTo>
                      <a:pt x="5017" y="3225"/>
                      <a:pt x="5017" y="3226"/>
                      <a:pt x="5017" y="3226"/>
                    </a:cubicBezTo>
                    <a:cubicBezTo>
                      <a:pt x="5017" y="3226"/>
                      <a:pt x="5017" y="3226"/>
                      <a:pt x="5017" y="3226"/>
                    </a:cubicBezTo>
                    <a:cubicBezTo>
                      <a:pt x="5018" y="3225"/>
                      <a:pt x="5018" y="3225"/>
                      <a:pt x="5019" y="3225"/>
                    </a:cubicBezTo>
                    <a:cubicBezTo>
                      <a:pt x="5019" y="3225"/>
                      <a:pt x="5019" y="3225"/>
                      <a:pt x="5019" y="3225"/>
                    </a:cubicBezTo>
                    <a:cubicBezTo>
                      <a:pt x="5018" y="3224"/>
                      <a:pt x="5018" y="3224"/>
                      <a:pt x="5018" y="3224"/>
                    </a:cubicBezTo>
                    <a:cubicBezTo>
                      <a:pt x="5018" y="3224"/>
                      <a:pt x="5018" y="3224"/>
                      <a:pt x="5018" y="3224"/>
                    </a:cubicBezTo>
                    <a:cubicBezTo>
                      <a:pt x="5017" y="3224"/>
                      <a:pt x="5017" y="3224"/>
                      <a:pt x="5017" y="3224"/>
                    </a:cubicBezTo>
                    <a:cubicBezTo>
                      <a:pt x="5017" y="3224"/>
                      <a:pt x="5017" y="3224"/>
                      <a:pt x="5017" y="3224"/>
                    </a:cubicBezTo>
                    <a:cubicBezTo>
                      <a:pt x="5017" y="3223"/>
                      <a:pt x="5017" y="3223"/>
                      <a:pt x="5017" y="3223"/>
                    </a:cubicBezTo>
                    <a:cubicBezTo>
                      <a:pt x="5017" y="3223"/>
                      <a:pt x="5017" y="3223"/>
                      <a:pt x="5017" y="3223"/>
                    </a:cubicBezTo>
                    <a:cubicBezTo>
                      <a:pt x="5017" y="3223"/>
                      <a:pt x="5017" y="3223"/>
                      <a:pt x="5017" y="3223"/>
                    </a:cubicBezTo>
                    <a:cubicBezTo>
                      <a:pt x="5017" y="3223"/>
                      <a:pt x="5017" y="3223"/>
                      <a:pt x="5017" y="3223"/>
                    </a:cubicBezTo>
                    <a:cubicBezTo>
                      <a:pt x="5017" y="3223"/>
                      <a:pt x="5017" y="3223"/>
                      <a:pt x="5017" y="3223"/>
                    </a:cubicBezTo>
                    <a:cubicBezTo>
                      <a:pt x="5017" y="3223"/>
                      <a:pt x="5017" y="3223"/>
                      <a:pt x="5017" y="3223"/>
                    </a:cubicBezTo>
                    <a:cubicBezTo>
                      <a:pt x="5017" y="3223"/>
                      <a:pt x="5017" y="3223"/>
                      <a:pt x="5017" y="3223"/>
                    </a:cubicBezTo>
                    <a:cubicBezTo>
                      <a:pt x="5017" y="3223"/>
                      <a:pt x="5017" y="3223"/>
                      <a:pt x="5017" y="3223"/>
                    </a:cubicBezTo>
                    <a:cubicBezTo>
                      <a:pt x="5017" y="3223"/>
                      <a:pt x="5017" y="3223"/>
                      <a:pt x="5017" y="3223"/>
                    </a:cubicBezTo>
                    <a:cubicBezTo>
                      <a:pt x="5017" y="3223"/>
                      <a:pt x="5017" y="3223"/>
                      <a:pt x="5017" y="3223"/>
                    </a:cubicBezTo>
                    <a:cubicBezTo>
                      <a:pt x="5017" y="3224"/>
                      <a:pt x="5017" y="3224"/>
                      <a:pt x="5018" y="3224"/>
                    </a:cubicBezTo>
                    <a:cubicBezTo>
                      <a:pt x="5018" y="3224"/>
                      <a:pt x="5018" y="3224"/>
                      <a:pt x="5018" y="3224"/>
                    </a:cubicBezTo>
                    <a:cubicBezTo>
                      <a:pt x="5018" y="3224"/>
                      <a:pt x="5018" y="3224"/>
                      <a:pt x="5019" y="3224"/>
                    </a:cubicBezTo>
                    <a:cubicBezTo>
                      <a:pt x="5019" y="3224"/>
                      <a:pt x="5019" y="3224"/>
                      <a:pt x="5019" y="3225"/>
                    </a:cubicBezTo>
                    <a:cubicBezTo>
                      <a:pt x="5019" y="3224"/>
                      <a:pt x="5019" y="3224"/>
                      <a:pt x="5019" y="3224"/>
                    </a:cubicBezTo>
                    <a:cubicBezTo>
                      <a:pt x="5019" y="3224"/>
                      <a:pt x="5019" y="3224"/>
                      <a:pt x="5019" y="3224"/>
                    </a:cubicBezTo>
                    <a:cubicBezTo>
                      <a:pt x="5019" y="3224"/>
                      <a:pt x="5019" y="3224"/>
                      <a:pt x="5019" y="3224"/>
                    </a:cubicBezTo>
                    <a:cubicBezTo>
                      <a:pt x="5018" y="3224"/>
                      <a:pt x="5018" y="3223"/>
                      <a:pt x="5018" y="3223"/>
                    </a:cubicBezTo>
                    <a:cubicBezTo>
                      <a:pt x="5018" y="3223"/>
                      <a:pt x="5018" y="3223"/>
                      <a:pt x="5018" y="3223"/>
                    </a:cubicBezTo>
                    <a:cubicBezTo>
                      <a:pt x="5017" y="3223"/>
                      <a:pt x="5017" y="3223"/>
                      <a:pt x="5017" y="3223"/>
                    </a:cubicBezTo>
                    <a:cubicBezTo>
                      <a:pt x="5017" y="3223"/>
                      <a:pt x="5017" y="3223"/>
                      <a:pt x="5017" y="3223"/>
                    </a:cubicBezTo>
                    <a:cubicBezTo>
                      <a:pt x="5017" y="3223"/>
                      <a:pt x="5017" y="3223"/>
                      <a:pt x="5017" y="3223"/>
                    </a:cubicBezTo>
                    <a:cubicBezTo>
                      <a:pt x="5017" y="3223"/>
                      <a:pt x="5017" y="3223"/>
                      <a:pt x="5017" y="3223"/>
                    </a:cubicBezTo>
                    <a:cubicBezTo>
                      <a:pt x="5017" y="3223"/>
                      <a:pt x="5017" y="3223"/>
                      <a:pt x="5017" y="3223"/>
                    </a:cubicBezTo>
                    <a:cubicBezTo>
                      <a:pt x="5017" y="3223"/>
                      <a:pt x="5017" y="3223"/>
                      <a:pt x="5017" y="3223"/>
                    </a:cubicBezTo>
                    <a:cubicBezTo>
                      <a:pt x="5017" y="3223"/>
                      <a:pt x="5017" y="3223"/>
                      <a:pt x="5017" y="3223"/>
                    </a:cubicBezTo>
                    <a:cubicBezTo>
                      <a:pt x="5017" y="3223"/>
                      <a:pt x="5017" y="3223"/>
                      <a:pt x="5017" y="3223"/>
                    </a:cubicBezTo>
                    <a:cubicBezTo>
                      <a:pt x="5017" y="3223"/>
                      <a:pt x="5017" y="3223"/>
                      <a:pt x="5017" y="3223"/>
                    </a:cubicBezTo>
                    <a:cubicBezTo>
                      <a:pt x="5017" y="3223"/>
                      <a:pt x="5017" y="3223"/>
                      <a:pt x="5017" y="3223"/>
                    </a:cubicBezTo>
                    <a:cubicBezTo>
                      <a:pt x="5018" y="3223"/>
                      <a:pt x="5018" y="3223"/>
                      <a:pt x="5018" y="3223"/>
                    </a:cubicBezTo>
                    <a:cubicBezTo>
                      <a:pt x="5018" y="3223"/>
                      <a:pt x="5018" y="3223"/>
                      <a:pt x="5018" y="3223"/>
                    </a:cubicBezTo>
                    <a:cubicBezTo>
                      <a:pt x="5018" y="3223"/>
                      <a:pt x="5018" y="3223"/>
                      <a:pt x="5019" y="3223"/>
                    </a:cubicBezTo>
                    <a:cubicBezTo>
                      <a:pt x="5019" y="3224"/>
                      <a:pt x="5019" y="3224"/>
                      <a:pt x="5019" y="3224"/>
                    </a:cubicBezTo>
                    <a:cubicBezTo>
                      <a:pt x="5019" y="3224"/>
                      <a:pt x="5019" y="3224"/>
                      <a:pt x="5019" y="3224"/>
                    </a:cubicBezTo>
                    <a:cubicBezTo>
                      <a:pt x="5019" y="3224"/>
                      <a:pt x="5019" y="3224"/>
                      <a:pt x="5019" y="3224"/>
                    </a:cubicBezTo>
                    <a:cubicBezTo>
                      <a:pt x="5020" y="3224"/>
                      <a:pt x="5020" y="3224"/>
                      <a:pt x="5020" y="3223"/>
                    </a:cubicBezTo>
                    <a:cubicBezTo>
                      <a:pt x="5020" y="3223"/>
                      <a:pt x="5020" y="3223"/>
                      <a:pt x="5020" y="3223"/>
                    </a:cubicBezTo>
                    <a:cubicBezTo>
                      <a:pt x="5019" y="3223"/>
                      <a:pt x="5019" y="3223"/>
                      <a:pt x="5019" y="3223"/>
                    </a:cubicBezTo>
                    <a:cubicBezTo>
                      <a:pt x="5019" y="3223"/>
                      <a:pt x="5019" y="3223"/>
                      <a:pt x="5019" y="3223"/>
                    </a:cubicBezTo>
                    <a:cubicBezTo>
                      <a:pt x="5019" y="3223"/>
                      <a:pt x="5018" y="3223"/>
                      <a:pt x="5018" y="3222"/>
                    </a:cubicBezTo>
                    <a:cubicBezTo>
                      <a:pt x="5018" y="3222"/>
                      <a:pt x="5018" y="3222"/>
                      <a:pt x="5018" y="3222"/>
                    </a:cubicBezTo>
                    <a:cubicBezTo>
                      <a:pt x="5018" y="3222"/>
                      <a:pt x="5018" y="3222"/>
                      <a:pt x="5018" y="3222"/>
                    </a:cubicBezTo>
                    <a:cubicBezTo>
                      <a:pt x="5018" y="3222"/>
                      <a:pt x="5018" y="3222"/>
                      <a:pt x="5018" y="3222"/>
                    </a:cubicBezTo>
                    <a:cubicBezTo>
                      <a:pt x="5018" y="3222"/>
                      <a:pt x="5018" y="3222"/>
                      <a:pt x="5018" y="3222"/>
                    </a:cubicBezTo>
                    <a:cubicBezTo>
                      <a:pt x="5018" y="3222"/>
                      <a:pt x="5018" y="3222"/>
                      <a:pt x="5018" y="3222"/>
                    </a:cubicBezTo>
                    <a:cubicBezTo>
                      <a:pt x="5018" y="3222"/>
                      <a:pt x="5018" y="3222"/>
                      <a:pt x="5018" y="3222"/>
                    </a:cubicBezTo>
                    <a:cubicBezTo>
                      <a:pt x="5018" y="3222"/>
                      <a:pt x="5018" y="3222"/>
                      <a:pt x="5018" y="3222"/>
                    </a:cubicBezTo>
                    <a:cubicBezTo>
                      <a:pt x="5018" y="3222"/>
                      <a:pt x="5018" y="3222"/>
                      <a:pt x="5018" y="3222"/>
                    </a:cubicBezTo>
                    <a:cubicBezTo>
                      <a:pt x="5018" y="3222"/>
                      <a:pt x="5018" y="3222"/>
                      <a:pt x="5018" y="3222"/>
                    </a:cubicBezTo>
                    <a:cubicBezTo>
                      <a:pt x="5018" y="3222"/>
                      <a:pt x="5018" y="3222"/>
                      <a:pt x="5018" y="3222"/>
                    </a:cubicBezTo>
                    <a:cubicBezTo>
                      <a:pt x="5018" y="3222"/>
                      <a:pt x="5018" y="3222"/>
                      <a:pt x="5018" y="3222"/>
                    </a:cubicBezTo>
                    <a:cubicBezTo>
                      <a:pt x="5018" y="3222"/>
                      <a:pt x="5019" y="3222"/>
                      <a:pt x="5019" y="3223"/>
                    </a:cubicBezTo>
                    <a:cubicBezTo>
                      <a:pt x="5019" y="3223"/>
                      <a:pt x="5019" y="3223"/>
                      <a:pt x="5019" y="3223"/>
                    </a:cubicBezTo>
                    <a:cubicBezTo>
                      <a:pt x="5019" y="3223"/>
                      <a:pt x="5019" y="3223"/>
                      <a:pt x="5020" y="3223"/>
                    </a:cubicBezTo>
                    <a:cubicBezTo>
                      <a:pt x="5020" y="3223"/>
                      <a:pt x="5020" y="3223"/>
                      <a:pt x="5020" y="3223"/>
                    </a:cubicBezTo>
                    <a:cubicBezTo>
                      <a:pt x="5020" y="3223"/>
                      <a:pt x="5020" y="3223"/>
                      <a:pt x="5020" y="3223"/>
                    </a:cubicBezTo>
                    <a:cubicBezTo>
                      <a:pt x="5020" y="3223"/>
                      <a:pt x="5020" y="3223"/>
                      <a:pt x="5020" y="3223"/>
                    </a:cubicBezTo>
                    <a:cubicBezTo>
                      <a:pt x="5020" y="3223"/>
                      <a:pt x="5020" y="3223"/>
                      <a:pt x="5020" y="3222"/>
                    </a:cubicBezTo>
                    <a:cubicBezTo>
                      <a:pt x="5019" y="3222"/>
                      <a:pt x="5019" y="3222"/>
                      <a:pt x="5019" y="3222"/>
                    </a:cubicBezTo>
                    <a:cubicBezTo>
                      <a:pt x="5019" y="3222"/>
                      <a:pt x="5019" y="3222"/>
                      <a:pt x="5019" y="3222"/>
                    </a:cubicBezTo>
                    <a:cubicBezTo>
                      <a:pt x="5018" y="3222"/>
                      <a:pt x="5018" y="3222"/>
                      <a:pt x="5018" y="3222"/>
                    </a:cubicBezTo>
                    <a:cubicBezTo>
                      <a:pt x="5018" y="3222"/>
                      <a:pt x="5018" y="3222"/>
                      <a:pt x="5018" y="3222"/>
                    </a:cubicBezTo>
                    <a:cubicBezTo>
                      <a:pt x="5018" y="3222"/>
                      <a:pt x="5018" y="3222"/>
                      <a:pt x="5018" y="3222"/>
                    </a:cubicBezTo>
                    <a:cubicBezTo>
                      <a:pt x="5018" y="3222"/>
                      <a:pt x="5018" y="3222"/>
                      <a:pt x="5018" y="3221"/>
                    </a:cubicBezTo>
                    <a:cubicBezTo>
                      <a:pt x="5018" y="3221"/>
                      <a:pt x="5018" y="3221"/>
                      <a:pt x="5018" y="3221"/>
                    </a:cubicBezTo>
                    <a:cubicBezTo>
                      <a:pt x="5018" y="3221"/>
                      <a:pt x="5018" y="3221"/>
                      <a:pt x="5018" y="3221"/>
                    </a:cubicBezTo>
                    <a:cubicBezTo>
                      <a:pt x="5018" y="3221"/>
                      <a:pt x="5018" y="3221"/>
                      <a:pt x="5018" y="3221"/>
                    </a:cubicBezTo>
                    <a:cubicBezTo>
                      <a:pt x="5018" y="3221"/>
                      <a:pt x="5018" y="3221"/>
                      <a:pt x="5018" y="3221"/>
                    </a:cubicBezTo>
                    <a:cubicBezTo>
                      <a:pt x="5018" y="3221"/>
                      <a:pt x="5018" y="3221"/>
                      <a:pt x="5018" y="3221"/>
                    </a:cubicBezTo>
                    <a:cubicBezTo>
                      <a:pt x="5018" y="3222"/>
                      <a:pt x="5018" y="3222"/>
                      <a:pt x="5019" y="3222"/>
                    </a:cubicBezTo>
                    <a:cubicBezTo>
                      <a:pt x="5019" y="3222"/>
                      <a:pt x="5019" y="3222"/>
                      <a:pt x="5019" y="3222"/>
                    </a:cubicBezTo>
                    <a:cubicBezTo>
                      <a:pt x="5019" y="3222"/>
                      <a:pt x="5019" y="3222"/>
                      <a:pt x="5019" y="3222"/>
                    </a:cubicBezTo>
                    <a:cubicBezTo>
                      <a:pt x="5019" y="3222"/>
                      <a:pt x="5019" y="3222"/>
                      <a:pt x="5020" y="3222"/>
                    </a:cubicBezTo>
                    <a:cubicBezTo>
                      <a:pt x="5020" y="3222"/>
                      <a:pt x="5020" y="3222"/>
                      <a:pt x="5020" y="3223"/>
                    </a:cubicBezTo>
                    <a:cubicBezTo>
                      <a:pt x="5020" y="3223"/>
                      <a:pt x="5020" y="3223"/>
                      <a:pt x="5020" y="3223"/>
                    </a:cubicBezTo>
                    <a:cubicBezTo>
                      <a:pt x="5021" y="3223"/>
                      <a:pt x="5021" y="3222"/>
                      <a:pt x="5021" y="3222"/>
                    </a:cubicBezTo>
                    <a:cubicBezTo>
                      <a:pt x="5021" y="3222"/>
                      <a:pt x="5021" y="3222"/>
                      <a:pt x="5021" y="3222"/>
                    </a:cubicBezTo>
                    <a:cubicBezTo>
                      <a:pt x="5020" y="3222"/>
                      <a:pt x="5020" y="3222"/>
                      <a:pt x="5020" y="3222"/>
                    </a:cubicBezTo>
                    <a:cubicBezTo>
                      <a:pt x="5020" y="3222"/>
                      <a:pt x="5020" y="3222"/>
                      <a:pt x="5020" y="3222"/>
                    </a:cubicBezTo>
                    <a:cubicBezTo>
                      <a:pt x="5019" y="3221"/>
                      <a:pt x="5019" y="3221"/>
                      <a:pt x="5019" y="3221"/>
                    </a:cubicBezTo>
                    <a:cubicBezTo>
                      <a:pt x="5019" y="3221"/>
                      <a:pt x="5019" y="3221"/>
                      <a:pt x="5019" y="3221"/>
                    </a:cubicBezTo>
                    <a:cubicBezTo>
                      <a:pt x="5019" y="3221"/>
                      <a:pt x="5019" y="3221"/>
                      <a:pt x="5019" y="3221"/>
                    </a:cubicBezTo>
                    <a:cubicBezTo>
                      <a:pt x="5019" y="3221"/>
                      <a:pt x="5019" y="3221"/>
                      <a:pt x="5019" y="3221"/>
                    </a:cubicBezTo>
                    <a:cubicBezTo>
                      <a:pt x="5019" y="3221"/>
                      <a:pt x="5019" y="3221"/>
                      <a:pt x="5019" y="3221"/>
                    </a:cubicBezTo>
                    <a:cubicBezTo>
                      <a:pt x="5019" y="3221"/>
                      <a:pt x="5019" y="3221"/>
                      <a:pt x="5019" y="3221"/>
                    </a:cubicBezTo>
                    <a:cubicBezTo>
                      <a:pt x="5019" y="3221"/>
                      <a:pt x="5019" y="3221"/>
                      <a:pt x="5019" y="3221"/>
                    </a:cubicBezTo>
                    <a:cubicBezTo>
                      <a:pt x="5019" y="3221"/>
                      <a:pt x="5019" y="3221"/>
                      <a:pt x="5019" y="3221"/>
                    </a:cubicBezTo>
                    <a:cubicBezTo>
                      <a:pt x="5019" y="3221"/>
                      <a:pt x="5019" y="3221"/>
                      <a:pt x="5019" y="3221"/>
                    </a:cubicBezTo>
                    <a:cubicBezTo>
                      <a:pt x="5019" y="3221"/>
                      <a:pt x="5019" y="3221"/>
                      <a:pt x="5019" y="3221"/>
                    </a:cubicBezTo>
                    <a:cubicBezTo>
                      <a:pt x="5019" y="3221"/>
                      <a:pt x="5019" y="3221"/>
                      <a:pt x="5019" y="3221"/>
                    </a:cubicBezTo>
                    <a:cubicBezTo>
                      <a:pt x="5019" y="3221"/>
                      <a:pt x="5019" y="3221"/>
                      <a:pt x="5019" y="3221"/>
                    </a:cubicBezTo>
                    <a:cubicBezTo>
                      <a:pt x="5019" y="3221"/>
                      <a:pt x="5019" y="3221"/>
                      <a:pt x="5020" y="3221"/>
                    </a:cubicBezTo>
                    <a:cubicBezTo>
                      <a:pt x="5020" y="3221"/>
                      <a:pt x="5020" y="3222"/>
                      <a:pt x="5020" y="3222"/>
                    </a:cubicBezTo>
                    <a:cubicBezTo>
                      <a:pt x="5020" y="3222"/>
                      <a:pt x="5020" y="3222"/>
                      <a:pt x="5021" y="3222"/>
                    </a:cubicBezTo>
                    <a:cubicBezTo>
                      <a:pt x="5021" y="3222"/>
                      <a:pt x="5021" y="3222"/>
                      <a:pt x="5021" y="3222"/>
                    </a:cubicBezTo>
                    <a:cubicBezTo>
                      <a:pt x="5021" y="3222"/>
                      <a:pt x="5021" y="3222"/>
                      <a:pt x="5021" y="3222"/>
                    </a:cubicBezTo>
                    <a:cubicBezTo>
                      <a:pt x="5021" y="3222"/>
                      <a:pt x="5021" y="3222"/>
                      <a:pt x="5021" y="3221"/>
                    </a:cubicBezTo>
                    <a:cubicBezTo>
                      <a:pt x="5021" y="3221"/>
                      <a:pt x="5022" y="3221"/>
                      <a:pt x="5022" y="3221"/>
                    </a:cubicBezTo>
                    <a:cubicBezTo>
                      <a:pt x="5022" y="3221"/>
                      <a:pt x="5022" y="3220"/>
                      <a:pt x="5022" y="3220"/>
                    </a:cubicBezTo>
                    <a:cubicBezTo>
                      <a:pt x="5022" y="3220"/>
                      <a:pt x="5022" y="3220"/>
                      <a:pt x="5022" y="3220"/>
                    </a:cubicBezTo>
                    <a:cubicBezTo>
                      <a:pt x="5022" y="3220"/>
                      <a:pt x="5022" y="3220"/>
                      <a:pt x="5022" y="3220"/>
                    </a:cubicBezTo>
                    <a:cubicBezTo>
                      <a:pt x="5022" y="3220"/>
                      <a:pt x="5022" y="3220"/>
                      <a:pt x="5022" y="3220"/>
                    </a:cubicBezTo>
                    <a:cubicBezTo>
                      <a:pt x="5022" y="3220"/>
                      <a:pt x="5022" y="3220"/>
                      <a:pt x="5022" y="3220"/>
                    </a:cubicBezTo>
                    <a:cubicBezTo>
                      <a:pt x="5022" y="3220"/>
                      <a:pt x="5022" y="3220"/>
                      <a:pt x="5022" y="3220"/>
                    </a:cubicBezTo>
                    <a:cubicBezTo>
                      <a:pt x="5022" y="3220"/>
                      <a:pt x="5022" y="3220"/>
                      <a:pt x="5022" y="3220"/>
                    </a:cubicBezTo>
                    <a:cubicBezTo>
                      <a:pt x="5022" y="3220"/>
                      <a:pt x="5022" y="3220"/>
                      <a:pt x="5022" y="3220"/>
                    </a:cubicBezTo>
                    <a:cubicBezTo>
                      <a:pt x="5022" y="3220"/>
                      <a:pt x="5022" y="3220"/>
                      <a:pt x="5022" y="3219"/>
                    </a:cubicBezTo>
                    <a:cubicBezTo>
                      <a:pt x="5022" y="3219"/>
                      <a:pt x="5022" y="3219"/>
                      <a:pt x="5022" y="3219"/>
                    </a:cubicBezTo>
                    <a:cubicBezTo>
                      <a:pt x="5022" y="3219"/>
                      <a:pt x="5022" y="3219"/>
                      <a:pt x="5022" y="3220"/>
                    </a:cubicBezTo>
                    <a:cubicBezTo>
                      <a:pt x="5022" y="3220"/>
                      <a:pt x="5022" y="3220"/>
                      <a:pt x="5022" y="3220"/>
                    </a:cubicBezTo>
                    <a:cubicBezTo>
                      <a:pt x="5022" y="3220"/>
                      <a:pt x="5022" y="3220"/>
                      <a:pt x="5022" y="3220"/>
                    </a:cubicBezTo>
                    <a:cubicBezTo>
                      <a:pt x="5022" y="3220"/>
                      <a:pt x="5022" y="3220"/>
                      <a:pt x="5022" y="3220"/>
                    </a:cubicBezTo>
                    <a:cubicBezTo>
                      <a:pt x="5022" y="3220"/>
                      <a:pt x="5022" y="3220"/>
                      <a:pt x="5022" y="3219"/>
                    </a:cubicBezTo>
                    <a:cubicBezTo>
                      <a:pt x="5022" y="3219"/>
                      <a:pt x="5022" y="3219"/>
                      <a:pt x="5022" y="3219"/>
                    </a:cubicBezTo>
                    <a:cubicBezTo>
                      <a:pt x="5022" y="3219"/>
                      <a:pt x="5022" y="3219"/>
                      <a:pt x="5022" y="3219"/>
                    </a:cubicBezTo>
                    <a:cubicBezTo>
                      <a:pt x="5022" y="3219"/>
                      <a:pt x="5022" y="3219"/>
                      <a:pt x="5022" y="3219"/>
                    </a:cubicBezTo>
                    <a:cubicBezTo>
                      <a:pt x="5022" y="3219"/>
                      <a:pt x="5022" y="3219"/>
                      <a:pt x="5022" y="3219"/>
                    </a:cubicBezTo>
                    <a:cubicBezTo>
                      <a:pt x="5022" y="3219"/>
                      <a:pt x="5022" y="3219"/>
                      <a:pt x="5022" y="3219"/>
                    </a:cubicBezTo>
                    <a:cubicBezTo>
                      <a:pt x="5022" y="3219"/>
                      <a:pt x="5022" y="3219"/>
                      <a:pt x="5022" y="3219"/>
                    </a:cubicBezTo>
                    <a:cubicBezTo>
                      <a:pt x="5022" y="3218"/>
                      <a:pt x="5022" y="3218"/>
                      <a:pt x="5022" y="3218"/>
                    </a:cubicBezTo>
                    <a:cubicBezTo>
                      <a:pt x="5022" y="3218"/>
                      <a:pt x="5022" y="3219"/>
                      <a:pt x="5022" y="3218"/>
                    </a:cubicBezTo>
                    <a:cubicBezTo>
                      <a:pt x="5022" y="3218"/>
                      <a:pt x="5023" y="3217"/>
                      <a:pt x="5023" y="3216"/>
                    </a:cubicBezTo>
                    <a:cubicBezTo>
                      <a:pt x="5023" y="3216"/>
                      <a:pt x="5023" y="3216"/>
                      <a:pt x="5023" y="3216"/>
                    </a:cubicBezTo>
                    <a:cubicBezTo>
                      <a:pt x="5023" y="3216"/>
                      <a:pt x="5020" y="3217"/>
                      <a:pt x="5020" y="3217"/>
                    </a:cubicBezTo>
                    <a:cubicBezTo>
                      <a:pt x="5020" y="3217"/>
                      <a:pt x="5020" y="3217"/>
                      <a:pt x="5020" y="3217"/>
                    </a:cubicBezTo>
                    <a:cubicBezTo>
                      <a:pt x="5020" y="3217"/>
                      <a:pt x="5020" y="3217"/>
                      <a:pt x="5020" y="3217"/>
                    </a:cubicBezTo>
                    <a:cubicBezTo>
                      <a:pt x="5020" y="3217"/>
                      <a:pt x="5020" y="3217"/>
                      <a:pt x="5020" y="3217"/>
                    </a:cubicBezTo>
                    <a:cubicBezTo>
                      <a:pt x="5020" y="3217"/>
                      <a:pt x="5020" y="3217"/>
                      <a:pt x="5020" y="3217"/>
                    </a:cubicBezTo>
                    <a:cubicBezTo>
                      <a:pt x="5020" y="3217"/>
                      <a:pt x="5020" y="3217"/>
                      <a:pt x="5020" y="3217"/>
                    </a:cubicBezTo>
                    <a:cubicBezTo>
                      <a:pt x="5020" y="3217"/>
                      <a:pt x="5020" y="3217"/>
                      <a:pt x="5020" y="3217"/>
                    </a:cubicBezTo>
                    <a:cubicBezTo>
                      <a:pt x="5020" y="3217"/>
                      <a:pt x="5020" y="3217"/>
                      <a:pt x="5020" y="3217"/>
                    </a:cubicBezTo>
                    <a:cubicBezTo>
                      <a:pt x="5020" y="3217"/>
                      <a:pt x="5020" y="3217"/>
                      <a:pt x="5020" y="3217"/>
                    </a:cubicBezTo>
                    <a:cubicBezTo>
                      <a:pt x="5019" y="3217"/>
                      <a:pt x="5019" y="3217"/>
                      <a:pt x="5019" y="3217"/>
                    </a:cubicBezTo>
                    <a:cubicBezTo>
                      <a:pt x="5019" y="3218"/>
                      <a:pt x="5018" y="3218"/>
                      <a:pt x="5017" y="3218"/>
                    </a:cubicBezTo>
                    <a:cubicBezTo>
                      <a:pt x="5016" y="3218"/>
                      <a:pt x="5015" y="3218"/>
                      <a:pt x="5015" y="3218"/>
                    </a:cubicBezTo>
                    <a:cubicBezTo>
                      <a:pt x="5015" y="3218"/>
                      <a:pt x="5015" y="3218"/>
                      <a:pt x="5015" y="3218"/>
                    </a:cubicBezTo>
                    <a:cubicBezTo>
                      <a:pt x="5015" y="3218"/>
                      <a:pt x="5016" y="3218"/>
                      <a:pt x="5017" y="3218"/>
                    </a:cubicBezTo>
                    <a:cubicBezTo>
                      <a:pt x="5018" y="3218"/>
                      <a:pt x="5019" y="3217"/>
                      <a:pt x="5019" y="3217"/>
                    </a:cubicBezTo>
                    <a:cubicBezTo>
                      <a:pt x="5019" y="3217"/>
                      <a:pt x="5020" y="3217"/>
                      <a:pt x="5020" y="3217"/>
                    </a:cubicBezTo>
                    <a:cubicBezTo>
                      <a:pt x="5019" y="3216"/>
                      <a:pt x="5019" y="3216"/>
                      <a:pt x="5019" y="3216"/>
                    </a:cubicBezTo>
                    <a:cubicBezTo>
                      <a:pt x="5018" y="3216"/>
                      <a:pt x="5016" y="3217"/>
                      <a:pt x="5016" y="3217"/>
                    </a:cubicBezTo>
                    <a:cubicBezTo>
                      <a:pt x="5016" y="3217"/>
                      <a:pt x="5015" y="3217"/>
                      <a:pt x="5015" y="3217"/>
                    </a:cubicBezTo>
                    <a:cubicBezTo>
                      <a:pt x="5015" y="3217"/>
                      <a:pt x="5015" y="3217"/>
                      <a:pt x="5015" y="3217"/>
                    </a:cubicBezTo>
                    <a:cubicBezTo>
                      <a:pt x="5015" y="3217"/>
                      <a:pt x="5015" y="3217"/>
                      <a:pt x="5016" y="3217"/>
                    </a:cubicBezTo>
                    <a:cubicBezTo>
                      <a:pt x="5016" y="3216"/>
                      <a:pt x="5016" y="3216"/>
                      <a:pt x="5016" y="3216"/>
                    </a:cubicBezTo>
                    <a:cubicBezTo>
                      <a:pt x="5016" y="3216"/>
                      <a:pt x="5016" y="3216"/>
                      <a:pt x="5016" y="3216"/>
                    </a:cubicBezTo>
                    <a:cubicBezTo>
                      <a:pt x="5016" y="3216"/>
                      <a:pt x="5016" y="3216"/>
                      <a:pt x="5016" y="3216"/>
                    </a:cubicBezTo>
                    <a:cubicBezTo>
                      <a:pt x="5016" y="3216"/>
                      <a:pt x="5016" y="3216"/>
                      <a:pt x="5016" y="3216"/>
                    </a:cubicBezTo>
                    <a:cubicBezTo>
                      <a:pt x="5016" y="3217"/>
                      <a:pt x="5016" y="3217"/>
                      <a:pt x="5016" y="3217"/>
                    </a:cubicBezTo>
                    <a:cubicBezTo>
                      <a:pt x="5016" y="3217"/>
                      <a:pt x="5016" y="3217"/>
                      <a:pt x="5016" y="3217"/>
                    </a:cubicBezTo>
                    <a:cubicBezTo>
                      <a:pt x="5016" y="3217"/>
                      <a:pt x="5016" y="3217"/>
                      <a:pt x="5016" y="3217"/>
                    </a:cubicBezTo>
                    <a:cubicBezTo>
                      <a:pt x="5016" y="3216"/>
                      <a:pt x="5016" y="3216"/>
                      <a:pt x="5016" y="3216"/>
                    </a:cubicBezTo>
                    <a:cubicBezTo>
                      <a:pt x="5016" y="3216"/>
                      <a:pt x="5016" y="3216"/>
                      <a:pt x="5016" y="3216"/>
                    </a:cubicBezTo>
                    <a:cubicBezTo>
                      <a:pt x="5016" y="3216"/>
                      <a:pt x="5016" y="3216"/>
                      <a:pt x="5016" y="3216"/>
                    </a:cubicBezTo>
                    <a:cubicBezTo>
                      <a:pt x="5016" y="3216"/>
                      <a:pt x="5016" y="3216"/>
                      <a:pt x="5016" y="3216"/>
                    </a:cubicBezTo>
                    <a:cubicBezTo>
                      <a:pt x="5016" y="3217"/>
                      <a:pt x="5016" y="3217"/>
                      <a:pt x="5016" y="3217"/>
                    </a:cubicBezTo>
                    <a:cubicBezTo>
                      <a:pt x="5017" y="3217"/>
                      <a:pt x="5017" y="3217"/>
                      <a:pt x="5017" y="3217"/>
                    </a:cubicBezTo>
                    <a:cubicBezTo>
                      <a:pt x="5017" y="3216"/>
                      <a:pt x="5017" y="3216"/>
                      <a:pt x="5017" y="3216"/>
                    </a:cubicBezTo>
                    <a:cubicBezTo>
                      <a:pt x="5017" y="3216"/>
                      <a:pt x="5017" y="3216"/>
                      <a:pt x="5017" y="3216"/>
                    </a:cubicBezTo>
                    <a:cubicBezTo>
                      <a:pt x="5017" y="3216"/>
                      <a:pt x="5017" y="3216"/>
                      <a:pt x="5017" y="3216"/>
                    </a:cubicBezTo>
                    <a:cubicBezTo>
                      <a:pt x="5017" y="3217"/>
                      <a:pt x="5017" y="3217"/>
                      <a:pt x="5017" y="3217"/>
                    </a:cubicBezTo>
                    <a:cubicBezTo>
                      <a:pt x="5017" y="3216"/>
                      <a:pt x="5018" y="3216"/>
                      <a:pt x="5018" y="3216"/>
                    </a:cubicBezTo>
                    <a:cubicBezTo>
                      <a:pt x="5018" y="3216"/>
                      <a:pt x="5018" y="3216"/>
                      <a:pt x="5018" y="3216"/>
                    </a:cubicBezTo>
                    <a:cubicBezTo>
                      <a:pt x="5018" y="3216"/>
                      <a:pt x="5018" y="3216"/>
                      <a:pt x="5018" y="3216"/>
                    </a:cubicBezTo>
                    <a:cubicBezTo>
                      <a:pt x="5018" y="3216"/>
                      <a:pt x="5018" y="3216"/>
                      <a:pt x="5018" y="3216"/>
                    </a:cubicBezTo>
                    <a:cubicBezTo>
                      <a:pt x="5018" y="3216"/>
                      <a:pt x="5018" y="3216"/>
                      <a:pt x="5018" y="3216"/>
                    </a:cubicBezTo>
                    <a:cubicBezTo>
                      <a:pt x="5018" y="3216"/>
                      <a:pt x="5018" y="3216"/>
                      <a:pt x="5018" y="3216"/>
                    </a:cubicBezTo>
                    <a:cubicBezTo>
                      <a:pt x="5018" y="3216"/>
                      <a:pt x="5018" y="3216"/>
                      <a:pt x="5018" y="3216"/>
                    </a:cubicBezTo>
                    <a:cubicBezTo>
                      <a:pt x="5018" y="3216"/>
                      <a:pt x="5018" y="3216"/>
                      <a:pt x="5018" y="3216"/>
                    </a:cubicBezTo>
                    <a:cubicBezTo>
                      <a:pt x="5018" y="3216"/>
                      <a:pt x="5018" y="3216"/>
                      <a:pt x="5018" y="3216"/>
                    </a:cubicBezTo>
                    <a:cubicBezTo>
                      <a:pt x="5018" y="3216"/>
                      <a:pt x="5018" y="3216"/>
                      <a:pt x="5018" y="3216"/>
                    </a:cubicBezTo>
                    <a:cubicBezTo>
                      <a:pt x="5018" y="3216"/>
                      <a:pt x="5018" y="3216"/>
                      <a:pt x="5018" y="3216"/>
                    </a:cubicBezTo>
                    <a:cubicBezTo>
                      <a:pt x="5019" y="3216"/>
                      <a:pt x="5019" y="3216"/>
                      <a:pt x="5019" y="3216"/>
                    </a:cubicBezTo>
                    <a:cubicBezTo>
                      <a:pt x="5019" y="3216"/>
                      <a:pt x="5019" y="3216"/>
                      <a:pt x="5019" y="3216"/>
                    </a:cubicBezTo>
                    <a:cubicBezTo>
                      <a:pt x="5019" y="3216"/>
                      <a:pt x="5019" y="3216"/>
                      <a:pt x="5019" y="3215"/>
                    </a:cubicBezTo>
                    <a:cubicBezTo>
                      <a:pt x="5019" y="3215"/>
                      <a:pt x="5019" y="3215"/>
                      <a:pt x="5019" y="3215"/>
                    </a:cubicBezTo>
                    <a:cubicBezTo>
                      <a:pt x="5019" y="3215"/>
                      <a:pt x="5016" y="3216"/>
                      <a:pt x="5016" y="3216"/>
                    </a:cubicBezTo>
                    <a:cubicBezTo>
                      <a:pt x="5016" y="3215"/>
                      <a:pt x="5016" y="3215"/>
                      <a:pt x="5016" y="3215"/>
                    </a:cubicBezTo>
                    <a:cubicBezTo>
                      <a:pt x="5015" y="3216"/>
                      <a:pt x="5015" y="3216"/>
                      <a:pt x="5015" y="3216"/>
                    </a:cubicBezTo>
                    <a:cubicBezTo>
                      <a:pt x="5015" y="3215"/>
                      <a:pt x="5015" y="3215"/>
                      <a:pt x="5015" y="3215"/>
                    </a:cubicBezTo>
                    <a:cubicBezTo>
                      <a:pt x="5015" y="3215"/>
                      <a:pt x="5016" y="3215"/>
                      <a:pt x="5016" y="3215"/>
                    </a:cubicBezTo>
                    <a:cubicBezTo>
                      <a:pt x="5016" y="3215"/>
                      <a:pt x="5016" y="3215"/>
                      <a:pt x="5016" y="3215"/>
                    </a:cubicBezTo>
                    <a:cubicBezTo>
                      <a:pt x="5015" y="3215"/>
                      <a:pt x="5015" y="3215"/>
                      <a:pt x="5015" y="3215"/>
                    </a:cubicBezTo>
                    <a:cubicBezTo>
                      <a:pt x="5015" y="3214"/>
                      <a:pt x="5015" y="3214"/>
                      <a:pt x="5015" y="3214"/>
                    </a:cubicBezTo>
                    <a:cubicBezTo>
                      <a:pt x="5015" y="3214"/>
                      <a:pt x="5015" y="3214"/>
                      <a:pt x="5015" y="3214"/>
                    </a:cubicBezTo>
                    <a:cubicBezTo>
                      <a:pt x="5015" y="3214"/>
                      <a:pt x="5015" y="3214"/>
                      <a:pt x="5015" y="3214"/>
                    </a:cubicBezTo>
                    <a:cubicBezTo>
                      <a:pt x="5015" y="3214"/>
                      <a:pt x="5015" y="3214"/>
                      <a:pt x="5015" y="3214"/>
                    </a:cubicBezTo>
                    <a:cubicBezTo>
                      <a:pt x="5015" y="3214"/>
                      <a:pt x="5015" y="3214"/>
                      <a:pt x="5015" y="3214"/>
                    </a:cubicBezTo>
                    <a:cubicBezTo>
                      <a:pt x="5015" y="3214"/>
                      <a:pt x="5015" y="3214"/>
                      <a:pt x="5015" y="3214"/>
                    </a:cubicBezTo>
                    <a:cubicBezTo>
                      <a:pt x="5015" y="3214"/>
                      <a:pt x="5015" y="3214"/>
                      <a:pt x="5015" y="3214"/>
                    </a:cubicBezTo>
                    <a:cubicBezTo>
                      <a:pt x="5015" y="3214"/>
                      <a:pt x="5015" y="3214"/>
                      <a:pt x="5015" y="3214"/>
                    </a:cubicBezTo>
                    <a:cubicBezTo>
                      <a:pt x="5016" y="3215"/>
                      <a:pt x="5016" y="3215"/>
                      <a:pt x="5016" y="3215"/>
                    </a:cubicBezTo>
                    <a:cubicBezTo>
                      <a:pt x="5016" y="3215"/>
                      <a:pt x="5016" y="3215"/>
                      <a:pt x="5016" y="3215"/>
                    </a:cubicBezTo>
                    <a:cubicBezTo>
                      <a:pt x="5016" y="3215"/>
                      <a:pt x="5016" y="3215"/>
                      <a:pt x="5016" y="3215"/>
                    </a:cubicBezTo>
                    <a:cubicBezTo>
                      <a:pt x="5016" y="3215"/>
                      <a:pt x="5016" y="3214"/>
                      <a:pt x="5016" y="3214"/>
                    </a:cubicBezTo>
                    <a:cubicBezTo>
                      <a:pt x="5016" y="3214"/>
                      <a:pt x="5016" y="3214"/>
                      <a:pt x="5016" y="3214"/>
                    </a:cubicBezTo>
                    <a:cubicBezTo>
                      <a:pt x="5016" y="3214"/>
                      <a:pt x="5018" y="3213"/>
                      <a:pt x="5021" y="3212"/>
                    </a:cubicBezTo>
                    <a:cubicBezTo>
                      <a:pt x="5023" y="3212"/>
                      <a:pt x="5024" y="3211"/>
                      <a:pt x="5024" y="3211"/>
                    </a:cubicBezTo>
                    <a:cubicBezTo>
                      <a:pt x="5024" y="3211"/>
                      <a:pt x="5024" y="3211"/>
                      <a:pt x="5024" y="3211"/>
                    </a:cubicBezTo>
                    <a:cubicBezTo>
                      <a:pt x="5024" y="3211"/>
                      <a:pt x="5027" y="3211"/>
                      <a:pt x="5027" y="3211"/>
                    </a:cubicBezTo>
                    <a:cubicBezTo>
                      <a:pt x="5027" y="3211"/>
                      <a:pt x="5027" y="3211"/>
                      <a:pt x="5027" y="3211"/>
                    </a:cubicBezTo>
                    <a:cubicBezTo>
                      <a:pt x="5027" y="3211"/>
                      <a:pt x="5027" y="3211"/>
                      <a:pt x="5027" y="3211"/>
                    </a:cubicBezTo>
                    <a:cubicBezTo>
                      <a:pt x="5027" y="3211"/>
                      <a:pt x="5027" y="3211"/>
                      <a:pt x="5027" y="3211"/>
                    </a:cubicBezTo>
                    <a:cubicBezTo>
                      <a:pt x="5027" y="3211"/>
                      <a:pt x="5027" y="3211"/>
                      <a:pt x="5027" y="3211"/>
                    </a:cubicBezTo>
                    <a:cubicBezTo>
                      <a:pt x="5026" y="3211"/>
                      <a:pt x="5026" y="3211"/>
                      <a:pt x="5026" y="3211"/>
                    </a:cubicBezTo>
                    <a:cubicBezTo>
                      <a:pt x="5027" y="3210"/>
                      <a:pt x="5027" y="3210"/>
                      <a:pt x="5027" y="3210"/>
                    </a:cubicBezTo>
                    <a:cubicBezTo>
                      <a:pt x="5026" y="3211"/>
                      <a:pt x="5026" y="3211"/>
                      <a:pt x="5026" y="3211"/>
                    </a:cubicBezTo>
                    <a:cubicBezTo>
                      <a:pt x="5026" y="3210"/>
                      <a:pt x="5026" y="3210"/>
                      <a:pt x="5026" y="3210"/>
                    </a:cubicBezTo>
                    <a:cubicBezTo>
                      <a:pt x="5026" y="3210"/>
                      <a:pt x="5026" y="3210"/>
                      <a:pt x="5026" y="3210"/>
                    </a:cubicBezTo>
                    <a:cubicBezTo>
                      <a:pt x="5026" y="3210"/>
                      <a:pt x="5026" y="3210"/>
                      <a:pt x="5026" y="3210"/>
                    </a:cubicBezTo>
                    <a:cubicBezTo>
                      <a:pt x="5026" y="3210"/>
                      <a:pt x="5026" y="3210"/>
                      <a:pt x="5026" y="3210"/>
                    </a:cubicBezTo>
                    <a:cubicBezTo>
                      <a:pt x="5026" y="3210"/>
                      <a:pt x="5026" y="3210"/>
                      <a:pt x="5026" y="3210"/>
                    </a:cubicBezTo>
                    <a:cubicBezTo>
                      <a:pt x="5026" y="3210"/>
                      <a:pt x="5026" y="3210"/>
                      <a:pt x="5026" y="3210"/>
                    </a:cubicBezTo>
                    <a:cubicBezTo>
                      <a:pt x="5026" y="3210"/>
                      <a:pt x="5026" y="3210"/>
                      <a:pt x="5026" y="3210"/>
                    </a:cubicBezTo>
                    <a:cubicBezTo>
                      <a:pt x="5026" y="3210"/>
                      <a:pt x="5026" y="3210"/>
                      <a:pt x="5026" y="3210"/>
                    </a:cubicBezTo>
                    <a:cubicBezTo>
                      <a:pt x="5026" y="3210"/>
                      <a:pt x="5026" y="3210"/>
                      <a:pt x="5026" y="3210"/>
                    </a:cubicBezTo>
                    <a:cubicBezTo>
                      <a:pt x="5026" y="3210"/>
                      <a:pt x="5026" y="3210"/>
                      <a:pt x="5026" y="3210"/>
                    </a:cubicBezTo>
                    <a:cubicBezTo>
                      <a:pt x="5026" y="3210"/>
                      <a:pt x="5027" y="3210"/>
                      <a:pt x="5027" y="3210"/>
                    </a:cubicBezTo>
                    <a:cubicBezTo>
                      <a:pt x="5027" y="3210"/>
                      <a:pt x="5027" y="3210"/>
                      <a:pt x="5027" y="3210"/>
                    </a:cubicBezTo>
                    <a:cubicBezTo>
                      <a:pt x="5027" y="3210"/>
                      <a:pt x="5027" y="3210"/>
                      <a:pt x="5027" y="3210"/>
                    </a:cubicBezTo>
                    <a:cubicBezTo>
                      <a:pt x="5027" y="3210"/>
                      <a:pt x="5027" y="3210"/>
                      <a:pt x="5027" y="3210"/>
                    </a:cubicBezTo>
                    <a:cubicBezTo>
                      <a:pt x="5027" y="3210"/>
                      <a:pt x="5027" y="3210"/>
                      <a:pt x="5027" y="3210"/>
                    </a:cubicBezTo>
                    <a:cubicBezTo>
                      <a:pt x="5027" y="3210"/>
                      <a:pt x="5027" y="3210"/>
                      <a:pt x="5027" y="3210"/>
                    </a:cubicBezTo>
                    <a:cubicBezTo>
                      <a:pt x="5027" y="3210"/>
                      <a:pt x="5027" y="3210"/>
                      <a:pt x="5028" y="3209"/>
                    </a:cubicBezTo>
                    <a:cubicBezTo>
                      <a:pt x="5028" y="3209"/>
                      <a:pt x="5028" y="3209"/>
                      <a:pt x="5028" y="3209"/>
                    </a:cubicBezTo>
                    <a:cubicBezTo>
                      <a:pt x="5029" y="3209"/>
                      <a:pt x="5030" y="3208"/>
                      <a:pt x="5030" y="3208"/>
                    </a:cubicBezTo>
                    <a:cubicBezTo>
                      <a:pt x="5031" y="3208"/>
                      <a:pt x="5031" y="3207"/>
                      <a:pt x="5031" y="3207"/>
                    </a:cubicBezTo>
                    <a:cubicBezTo>
                      <a:pt x="5031" y="3206"/>
                      <a:pt x="5031" y="3206"/>
                      <a:pt x="5030" y="3206"/>
                    </a:cubicBezTo>
                    <a:cubicBezTo>
                      <a:pt x="5030" y="3206"/>
                      <a:pt x="5030" y="3206"/>
                      <a:pt x="5030" y="3206"/>
                    </a:cubicBezTo>
                    <a:cubicBezTo>
                      <a:pt x="5029" y="3207"/>
                      <a:pt x="5029" y="3206"/>
                      <a:pt x="5029" y="3205"/>
                    </a:cubicBezTo>
                    <a:cubicBezTo>
                      <a:pt x="5029" y="3205"/>
                      <a:pt x="5029" y="3204"/>
                      <a:pt x="5029" y="3204"/>
                    </a:cubicBezTo>
                    <a:cubicBezTo>
                      <a:pt x="5029" y="3204"/>
                      <a:pt x="5029" y="3204"/>
                      <a:pt x="5029" y="3204"/>
                    </a:cubicBezTo>
                    <a:cubicBezTo>
                      <a:pt x="5029" y="3204"/>
                      <a:pt x="5029" y="3204"/>
                      <a:pt x="5029" y="3203"/>
                    </a:cubicBezTo>
                    <a:cubicBezTo>
                      <a:pt x="5029" y="3203"/>
                      <a:pt x="5029" y="3203"/>
                      <a:pt x="5029" y="3203"/>
                    </a:cubicBezTo>
                    <a:cubicBezTo>
                      <a:pt x="5029" y="3203"/>
                      <a:pt x="5029" y="3203"/>
                      <a:pt x="5029" y="3203"/>
                    </a:cubicBezTo>
                    <a:cubicBezTo>
                      <a:pt x="5029" y="3203"/>
                      <a:pt x="5029" y="3203"/>
                      <a:pt x="5029" y="3203"/>
                    </a:cubicBezTo>
                    <a:cubicBezTo>
                      <a:pt x="5028" y="3203"/>
                      <a:pt x="5028" y="3202"/>
                      <a:pt x="5028" y="3202"/>
                    </a:cubicBezTo>
                    <a:cubicBezTo>
                      <a:pt x="5028" y="3202"/>
                      <a:pt x="5028" y="3202"/>
                      <a:pt x="5028" y="3202"/>
                    </a:cubicBezTo>
                    <a:cubicBezTo>
                      <a:pt x="5028" y="3202"/>
                      <a:pt x="5028" y="3202"/>
                      <a:pt x="5027" y="3202"/>
                    </a:cubicBezTo>
                    <a:cubicBezTo>
                      <a:pt x="5027" y="3202"/>
                      <a:pt x="5027" y="3202"/>
                      <a:pt x="5027" y="3202"/>
                    </a:cubicBezTo>
                    <a:cubicBezTo>
                      <a:pt x="5027" y="3201"/>
                      <a:pt x="5027" y="3201"/>
                      <a:pt x="5028" y="3201"/>
                    </a:cubicBezTo>
                    <a:cubicBezTo>
                      <a:pt x="5028" y="3201"/>
                      <a:pt x="5028" y="3202"/>
                      <a:pt x="5028" y="3202"/>
                    </a:cubicBezTo>
                    <a:cubicBezTo>
                      <a:pt x="5028" y="3202"/>
                      <a:pt x="5028" y="3202"/>
                      <a:pt x="5028" y="3202"/>
                    </a:cubicBezTo>
                    <a:cubicBezTo>
                      <a:pt x="5028" y="3202"/>
                      <a:pt x="5028" y="3202"/>
                      <a:pt x="5028" y="3202"/>
                    </a:cubicBezTo>
                    <a:cubicBezTo>
                      <a:pt x="5028" y="3202"/>
                      <a:pt x="5028" y="3202"/>
                      <a:pt x="5028" y="3202"/>
                    </a:cubicBezTo>
                    <a:cubicBezTo>
                      <a:pt x="5029" y="3202"/>
                      <a:pt x="5029" y="3203"/>
                      <a:pt x="5029" y="3203"/>
                    </a:cubicBezTo>
                    <a:cubicBezTo>
                      <a:pt x="5029" y="3203"/>
                      <a:pt x="5029" y="3203"/>
                      <a:pt x="5029" y="3203"/>
                    </a:cubicBezTo>
                    <a:cubicBezTo>
                      <a:pt x="5029" y="3203"/>
                      <a:pt x="5030" y="3203"/>
                      <a:pt x="5030" y="3203"/>
                    </a:cubicBezTo>
                    <a:cubicBezTo>
                      <a:pt x="5030" y="3203"/>
                      <a:pt x="5030" y="3203"/>
                      <a:pt x="5030" y="3203"/>
                    </a:cubicBezTo>
                    <a:cubicBezTo>
                      <a:pt x="5030" y="3203"/>
                      <a:pt x="5030" y="3203"/>
                      <a:pt x="5030" y="3203"/>
                    </a:cubicBezTo>
                    <a:cubicBezTo>
                      <a:pt x="5030" y="3203"/>
                      <a:pt x="5030" y="3203"/>
                      <a:pt x="5030" y="3202"/>
                    </a:cubicBezTo>
                    <a:cubicBezTo>
                      <a:pt x="5030" y="3202"/>
                      <a:pt x="5030" y="3202"/>
                      <a:pt x="5030" y="3202"/>
                    </a:cubicBezTo>
                    <a:cubicBezTo>
                      <a:pt x="5030" y="3202"/>
                      <a:pt x="5030" y="3202"/>
                      <a:pt x="5030" y="3202"/>
                    </a:cubicBezTo>
                    <a:cubicBezTo>
                      <a:pt x="5030" y="3202"/>
                      <a:pt x="5030" y="3202"/>
                      <a:pt x="5030" y="3201"/>
                    </a:cubicBezTo>
                    <a:cubicBezTo>
                      <a:pt x="5030" y="3201"/>
                      <a:pt x="5030" y="3201"/>
                      <a:pt x="5030" y="3201"/>
                    </a:cubicBezTo>
                    <a:cubicBezTo>
                      <a:pt x="5030" y="3201"/>
                      <a:pt x="5030" y="3201"/>
                      <a:pt x="5030" y="3201"/>
                    </a:cubicBezTo>
                    <a:cubicBezTo>
                      <a:pt x="5030" y="3201"/>
                      <a:pt x="5030" y="3201"/>
                      <a:pt x="5030" y="3200"/>
                    </a:cubicBezTo>
                    <a:cubicBezTo>
                      <a:pt x="5030" y="3200"/>
                      <a:pt x="5030" y="3200"/>
                      <a:pt x="5030" y="3200"/>
                    </a:cubicBezTo>
                    <a:cubicBezTo>
                      <a:pt x="5030" y="3200"/>
                      <a:pt x="5030" y="3200"/>
                      <a:pt x="5030" y="3199"/>
                    </a:cubicBezTo>
                    <a:cubicBezTo>
                      <a:pt x="5030" y="3199"/>
                      <a:pt x="5030" y="3199"/>
                      <a:pt x="5030" y="3199"/>
                    </a:cubicBezTo>
                    <a:cubicBezTo>
                      <a:pt x="5031" y="3199"/>
                      <a:pt x="5031" y="3199"/>
                      <a:pt x="5031" y="3199"/>
                    </a:cubicBezTo>
                    <a:cubicBezTo>
                      <a:pt x="5031" y="3199"/>
                      <a:pt x="5031" y="3200"/>
                      <a:pt x="5031" y="3200"/>
                    </a:cubicBezTo>
                    <a:cubicBezTo>
                      <a:pt x="5031" y="3200"/>
                      <a:pt x="5031" y="3200"/>
                      <a:pt x="5031" y="3200"/>
                    </a:cubicBezTo>
                    <a:cubicBezTo>
                      <a:pt x="5031" y="3200"/>
                      <a:pt x="5031" y="3200"/>
                      <a:pt x="5031" y="3200"/>
                    </a:cubicBezTo>
                    <a:cubicBezTo>
                      <a:pt x="5031" y="3200"/>
                      <a:pt x="5031" y="3200"/>
                      <a:pt x="5031" y="3200"/>
                    </a:cubicBezTo>
                    <a:cubicBezTo>
                      <a:pt x="5031" y="3201"/>
                      <a:pt x="5031" y="3201"/>
                      <a:pt x="5031" y="3201"/>
                    </a:cubicBezTo>
                    <a:cubicBezTo>
                      <a:pt x="5031" y="3201"/>
                      <a:pt x="5031" y="3201"/>
                      <a:pt x="5031" y="3201"/>
                    </a:cubicBezTo>
                    <a:cubicBezTo>
                      <a:pt x="5031" y="3201"/>
                      <a:pt x="5030" y="3201"/>
                      <a:pt x="5030" y="3201"/>
                    </a:cubicBezTo>
                    <a:cubicBezTo>
                      <a:pt x="5031" y="3202"/>
                      <a:pt x="5031" y="3202"/>
                      <a:pt x="5031" y="3202"/>
                    </a:cubicBezTo>
                    <a:cubicBezTo>
                      <a:pt x="5031" y="3202"/>
                      <a:pt x="5031" y="3202"/>
                      <a:pt x="5031" y="3202"/>
                    </a:cubicBezTo>
                    <a:cubicBezTo>
                      <a:pt x="5031" y="3202"/>
                      <a:pt x="5031" y="3202"/>
                      <a:pt x="5032" y="3201"/>
                    </a:cubicBezTo>
                    <a:cubicBezTo>
                      <a:pt x="5032" y="3201"/>
                      <a:pt x="5032" y="3201"/>
                      <a:pt x="5032" y="3201"/>
                    </a:cubicBezTo>
                    <a:cubicBezTo>
                      <a:pt x="5032" y="3201"/>
                      <a:pt x="5032" y="3201"/>
                      <a:pt x="5032" y="3202"/>
                    </a:cubicBezTo>
                    <a:cubicBezTo>
                      <a:pt x="5032" y="3202"/>
                      <a:pt x="5032" y="3203"/>
                      <a:pt x="5031" y="3203"/>
                    </a:cubicBezTo>
                    <a:cubicBezTo>
                      <a:pt x="5031" y="3203"/>
                      <a:pt x="5031" y="3203"/>
                      <a:pt x="5031" y="3204"/>
                    </a:cubicBezTo>
                    <a:cubicBezTo>
                      <a:pt x="5031" y="3204"/>
                      <a:pt x="5031" y="3204"/>
                      <a:pt x="5031" y="3204"/>
                    </a:cubicBezTo>
                    <a:cubicBezTo>
                      <a:pt x="5031" y="3204"/>
                      <a:pt x="5031" y="3204"/>
                      <a:pt x="5031" y="3204"/>
                    </a:cubicBezTo>
                    <a:cubicBezTo>
                      <a:pt x="5031" y="3204"/>
                      <a:pt x="5031" y="3204"/>
                      <a:pt x="5031" y="3204"/>
                    </a:cubicBezTo>
                    <a:cubicBezTo>
                      <a:pt x="5031" y="3204"/>
                      <a:pt x="5031" y="3204"/>
                      <a:pt x="5032" y="3204"/>
                    </a:cubicBezTo>
                    <a:cubicBezTo>
                      <a:pt x="5032" y="3204"/>
                      <a:pt x="5032" y="3204"/>
                      <a:pt x="5032" y="3205"/>
                    </a:cubicBezTo>
                    <a:cubicBezTo>
                      <a:pt x="5032" y="3205"/>
                      <a:pt x="5032" y="3205"/>
                      <a:pt x="5032" y="3205"/>
                    </a:cubicBezTo>
                    <a:cubicBezTo>
                      <a:pt x="5032" y="3205"/>
                      <a:pt x="5032" y="3205"/>
                      <a:pt x="5032" y="3205"/>
                    </a:cubicBezTo>
                    <a:cubicBezTo>
                      <a:pt x="5032" y="3206"/>
                      <a:pt x="5032" y="3206"/>
                      <a:pt x="5032" y="3206"/>
                    </a:cubicBezTo>
                    <a:cubicBezTo>
                      <a:pt x="5033" y="3206"/>
                      <a:pt x="5033" y="3206"/>
                      <a:pt x="5033" y="3206"/>
                    </a:cubicBezTo>
                    <a:cubicBezTo>
                      <a:pt x="5033" y="3206"/>
                      <a:pt x="5033" y="3206"/>
                      <a:pt x="5033" y="3206"/>
                    </a:cubicBezTo>
                    <a:cubicBezTo>
                      <a:pt x="5034" y="3206"/>
                      <a:pt x="5034" y="3206"/>
                      <a:pt x="5034" y="3206"/>
                    </a:cubicBezTo>
                    <a:cubicBezTo>
                      <a:pt x="5034" y="3205"/>
                      <a:pt x="5034" y="3205"/>
                      <a:pt x="5034" y="3205"/>
                    </a:cubicBezTo>
                    <a:cubicBezTo>
                      <a:pt x="5034" y="3205"/>
                      <a:pt x="5034" y="3205"/>
                      <a:pt x="5034" y="3205"/>
                    </a:cubicBezTo>
                    <a:cubicBezTo>
                      <a:pt x="5034" y="3204"/>
                      <a:pt x="5034" y="3204"/>
                      <a:pt x="5034" y="3204"/>
                    </a:cubicBezTo>
                    <a:cubicBezTo>
                      <a:pt x="5034" y="3204"/>
                      <a:pt x="5034" y="3203"/>
                      <a:pt x="5034" y="3203"/>
                    </a:cubicBezTo>
                    <a:cubicBezTo>
                      <a:pt x="5034" y="3203"/>
                      <a:pt x="5034" y="3202"/>
                      <a:pt x="5034" y="3202"/>
                    </a:cubicBezTo>
                    <a:cubicBezTo>
                      <a:pt x="5034" y="3202"/>
                      <a:pt x="5034" y="3202"/>
                      <a:pt x="5034" y="3202"/>
                    </a:cubicBezTo>
                    <a:cubicBezTo>
                      <a:pt x="5034" y="3201"/>
                      <a:pt x="5034" y="3201"/>
                      <a:pt x="5034" y="3201"/>
                    </a:cubicBezTo>
                    <a:cubicBezTo>
                      <a:pt x="5034" y="3200"/>
                      <a:pt x="5034" y="3200"/>
                      <a:pt x="5034" y="3199"/>
                    </a:cubicBezTo>
                    <a:cubicBezTo>
                      <a:pt x="5034" y="3199"/>
                      <a:pt x="5034" y="3199"/>
                      <a:pt x="5034" y="3198"/>
                    </a:cubicBezTo>
                    <a:cubicBezTo>
                      <a:pt x="5034" y="3198"/>
                      <a:pt x="5034" y="3197"/>
                      <a:pt x="5034" y="3197"/>
                    </a:cubicBezTo>
                    <a:cubicBezTo>
                      <a:pt x="5034" y="3197"/>
                      <a:pt x="5034" y="3197"/>
                      <a:pt x="5034" y="3197"/>
                    </a:cubicBezTo>
                    <a:cubicBezTo>
                      <a:pt x="5034" y="3197"/>
                      <a:pt x="5034" y="3196"/>
                      <a:pt x="5034" y="3196"/>
                    </a:cubicBezTo>
                    <a:cubicBezTo>
                      <a:pt x="5034" y="3196"/>
                      <a:pt x="5033" y="3196"/>
                      <a:pt x="5033" y="3196"/>
                    </a:cubicBezTo>
                    <a:cubicBezTo>
                      <a:pt x="5033" y="3196"/>
                      <a:pt x="5033" y="3196"/>
                      <a:pt x="5033" y="3196"/>
                    </a:cubicBezTo>
                    <a:cubicBezTo>
                      <a:pt x="5033" y="3196"/>
                      <a:pt x="5033" y="3196"/>
                      <a:pt x="5033" y="3196"/>
                    </a:cubicBezTo>
                    <a:cubicBezTo>
                      <a:pt x="5033" y="3196"/>
                      <a:pt x="5033" y="3196"/>
                      <a:pt x="5033" y="3195"/>
                    </a:cubicBezTo>
                    <a:cubicBezTo>
                      <a:pt x="5033" y="3195"/>
                      <a:pt x="5033" y="3195"/>
                      <a:pt x="5032" y="3195"/>
                    </a:cubicBezTo>
                    <a:cubicBezTo>
                      <a:pt x="5032" y="3195"/>
                      <a:pt x="5032" y="3195"/>
                      <a:pt x="5032" y="3195"/>
                    </a:cubicBezTo>
                    <a:cubicBezTo>
                      <a:pt x="5032" y="3195"/>
                      <a:pt x="5032" y="3195"/>
                      <a:pt x="5032" y="3194"/>
                    </a:cubicBezTo>
                    <a:cubicBezTo>
                      <a:pt x="5032" y="3194"/>
                      <a:pt x="5032" y="3194"/>
                      <a:pt x="5032" y="3194"/>
                    </a:cubicBezTo>
                    <a:cubicBezTo>
                      <a:pt x="5032" y="3194"/>
                      <a:pt x="5032" y="3194"/>
                      <a:pt x="5032" y="3193"/>
                    </a:cubicBezTo>
                    <a:cubicBezTo>
                      <a:pt x="5032" y="3193"/>
                      <a:pt x="5031" y="3193"/>
                      <a:pt x="5031" y="3193"/>
                    </a:cubicBezTo>
                    <a:cubicBezTo>
                      <a:pt x="5031" y="3193"/>
                      <a:pt x="5031" y="3193"/>
                      <a:pt x="5031" y="3193"/>
                    </a:cubicBezTo>
                    <a:cubicBezTo>
                      <a:pt x="5031" y="3193"/>
                      <a:pt x="5031" y="3193"/>
                      <a:pt x="5031" y="3193"/>
                    </a:cubicBezTo>
                    <a:cubicBezTo>
                      <a:pt x="5031" y="3193"/>
                      <a:pt x="5031" y="3193"/>
                      <a:pt x="5031" y="3192"/>
                    </a:cubicBezTo>
                    <a:cubicBezTo>
                      <a:pt x="5031" y="3192"/>
                      <a:pt x="5031" y="3192"/>
                      <a:pt x="5031" y="3192"/>
                    </a:cubicBezTo>
                    <a:cubicBezTo>
                      <a:pt x="5031" y="3192"/>
                      <a:pt x="5031" y="3192"/>
                      <a:pt x="5031" y="3192"/>
                    </a:cubicBezTo>
                    <a:cubicBezTo>
                      <a:pt x="5031" y="3192"/>
                      <a:pt x="5031" y="3191"/>
                      <a:pt x="5031" y="3191"/>
                    </a:cubicBezTo>
                    <a:cubicBezTo>
                      <a:pt x="5031" y="3191"/>
                      <a:pt x="5031" y="3191"/>
                      <a:pt x="5031" y="3191"/>
                    </a:cubicBezTo>
                    <a:cubicBezTo>
                      <a:pt x="5031" y="3191"/>
                      <a:pt x="5031" y="3191"/>
                      <a:pt x="5031" y="3191"/>
                    </a:cubicBezTo>
                    <a:cubicBezTo>
                      <a:pt x="5030" y="3191"/>
                      <a:pt x="5030" y="3191"/>
                      <a:pt x="5030" y="3191"/>
                    </a:cubicBezTo>
                    <a:cubicBezTo>
                      <a:pt x="5030" y="3191"/>
                      <a:pt x="5030" y="3191"/>
                      <a:pt x="5030" y="3191"/>
                    </a:cubicBezTo>
                    <a:cubicBezTo>
                      <a:pt x="5030" y="3191"/>
                      <a:pt x="5030" y="3191"/>
                      <a:pt x="5030" y="3191"/>
                    </a:cubicBezTo>
                    <a:cubicBezTo>
                      <a:pt x="5030" y="3191"/>
                      <a:pt x="5030" y="3191"/>
                      <a:pt x="5030" y="3191"/>
                    </a:cubicBezTo>
                    <a:cubicBezTo>
                      <a:pt x="5029" y="3191"/>
                      <a:pt x="5029" y="3191"/>
                      <a:pt x="5029" y="3191"/>
                    </a:cubicBezTo>
                    <a:cubicBezTo>
                      <a:pt x="5029" y="3191"/>
                      <a:pt x="5029" y="3192"/>
                      <a:pt x="5029" y="3192"/>
                    </a:cubicBezTo>
                    <a:cubicBezTo>
                      <a:pt x="5029" y="3192"/>
                      <a:pt x="5029" y="3192"/>
                      <a:pt x="5029" y="3192"/>
                    </a:cubicBezTo>
                    <a:cubicBezTo>
                      <a:pt x="5029" y="3192"/>
                      <a:pt x="5029" y="3193"/>
                      <a:pt x="5029" y="3193"/>
                    </a:cubicBezTo>
                    <a:cubicBezTo>
                      <a:pt x="5029" y="3193"/>
                      <a:pt x="5029" y="3193"/>
                      <a:pt x="5029" y="3193"/>
                    </a:cubicBezTo>
                    <a:cubicBezTo>
                      <a:pt x="5029" y="3193"/>
                      <a:pt x="5028" y="3193"/>
                      <a:pt x="5028" y="3193"/>
                    </a:cubicBezTo>
                    <a:cubicBezTo>
                      <a:pt x="5028" y="3193"/>
                      <a:pt x="5028" y="3193"/>
                      <a:pt x="5028" y="3193"/>
                    </a:cubicBezTo>
                    <a:cubicBezTo>
                      <a:pt x="5028" y="3193"/>
                      <a:pt x="5028" y="3193"/>
                      <a:pt x="5028" y="3193"/>
                    </a:cubicBezTo>
                    <a:cubicBezTo>
                      <a:pt x="5028" y="3193"/>
                      <a:pt x="5028" y="3192"/>
                      <a:pt x="5028" y="3192"/>
                    </a:cubicBezTo>
                    <a:cubicBezTo>
                      <a:pt x="5028" y="3192"/>
                      <a:pt x="5028" y="3192"/>
                      <a:pt x="5028" y="3192"/>
                    </a:cubicBezTo>
                    <a:cubicBezTo>
                      <a:pt x="5028" y="3192"/>
                      <a:pt x="5028" y="3192"/>
                      <a:pt x="5028" y="3192"/>
                    </a:cubicBezTo>
                    <a:cubicBezTo>
                      <a:pt x="5028" y="3192"/>
                      <a:pt x="5028" y="3192"/>
                      <a:pt x="5028" y="3192"/>
                    </a:cubicBezTo>
                    <a:cubicBezTo>
                      <a:pt x="5028" y="3192"/>
                      <a:pt x="5028" y="3192"/>
                      <a:pt x="5028" y="3192"/>
                    </a:cubicBezTo>
                    <a:cubicBezTo>
                      <a:pt x="5028" y="3192"/>
                      <a:pt x="5028" y="3192"/>
                      <a:pt x="5028" y="3192"/>
                    </a:cubicBezTo>
                    <a:cubicBezTo>
                      <a:pt x="5028" y="3191"/>
                      <a:pt x="5028" y="3191"/>
                      <a:pt x="5028" y="3191"/>
                    </a:cubicBezTo>
                    <a:cubicBezTo>
                      <a:pt x="5028" y="3191"/>
                      <a:pt x="5028" y="3191"/>
                      <a:pt x="5028" y="3191"/>
                    </a:cubicBezTo>
                    <a:cubicBezTo>
                      <a:pt x="5029" y="3191"/>
                      <a:pt x="5029" y="3191"/>
                      <a:pt x="5029" y="3191"/>
                    </a:cubicBezTo>
                    <a:cubicBezTo>
                      <a:pt x="5029" y="3191"/>
                      <a:pt x="5029" y="3191"/>
                      <a:pt x="5029" y="3191"/>
                    </a:cubicBezTo>
                    <a:cubicBezTo>
                      <a:pt x="5029" y="3191"/>
                      <a:pt x="5030" y="3191"/>
                      <a:pt x="5030" y="3191"/>
                    </a:cubicBezTo>
                    <a:cubicBezTo>
                      <a:pt x="5030" y="3191"/>
                      <a:pt x="5030" y="3191"/>
                      <a:pt x="5030" y="3191"/>
                    </a:cubicBezTo>
                    <a:cubicBezTo>
                      <a:pt x="5030" y="3191"/>
                      <a:pt x="5030" y="3191"/>
                      <a:pt x="5030" y="3191"/>
                    </a:cubicBezTo>
                    <a:cubicBezTo>
                      <a:pt x="5030" y="3191"/>
                      <a:pt x="5030" y="3191"/>
                      <a:pt x="5030" y="3191"/>
                    </a:cubicBezTo>
                    <a:cubicBezTo>
                      <a:pt x="5030" y="3191"/>
                      <a:pt x="5030" y="3191"/>
                      <a:pt x="5030" y="3191"/>
                    </a:cubicBezTo>
                    <a:cubicBezTo>
                      <a:pt x="5030" y="3191"/>
                      <a:pt x="5030" y="3191"/>
                      <a:pt x="5030" y="3191"/>
                    </a:cubicBezTo>
                    <a:cubicBezTo>
                      <a:pt x="5030" y="3191"/>
                      <a:pt x="5030" y="3191"/>
                      <a:pt x="5030" y="3191"/>
                    </a:cubicBezTo>
                    <a:cubicBezTo>
                      <a:pt x="5030" y="3190"/>
                      <a:pt x="5030" y="3190"/>
                      <a:pt x="5030" y="3190"/>
                    </a:cubicBezTo>
                    <a:cubicBezTo>
                      <a:pt x="5030" y="3190"/>
                      <a:pt x="5030" y="3190"/>
                      <a:pt x="5030" y="3190"/>
                    </a:cubicBezTo>
                    <a:cubicBezTo>
                      <a:pt x="5030" y="3190"/>
                      <a:pt x="5030" y="3190"/>
                      <a:pt x="5030" y="3190"/>
                    </a:cubicBezTo>
                    <a:cubicBezTo>
                      <a:pt x="5030" y="3190"/>
                      <a:pt x="5030" y="3190"/>
                      <a:pt x="5030" y="3190"/>
                    </a:cubicBezTo>
                    <a:cubicBezTo>
                      <a:pt x="5031" y="3190"/>
                      <a:pt x="5031" y="3190"/>
                      <a:pt x="5031" y="3190"/>
                    </a:cubicBezTo>
                    <a:cubicBezTo>
                      <a:pt x="5031" y="3190"/>
                      <a:pt x="5031" y="3190"/>
                      <a:pt x="5031" y="3190"/>
                    </a:cubicBezTo>
                    <a:cubicBezTo>
                      <a:pt x="5031" y="3190"/>
                      <a:pt x="5031" y="3190"/>
                      <a:pt x="5031" y="3189"/>
                    </a:cubicBezTo>
                    <a:cubicBezTo>
                      <a:pt x="5031" y="3189"/>
                      <a:pt x="5031" y="3189"/>
                      <a:pt x="5030" y="3188"/>
                    </a:cubicBezTo>
                    <a:cubicBezTo>
                      <a:pt x="5027" y="3189"/>
                      <a:pt x="5027" y="3189"/>
                      <a:pt x="5027" y="3189"/>
                    </a:cubicBezTo>
                    <a:cubicBezTo>
                      <a:pt x="5027" y="3189"/>
                      <a:pt x="5027" y="3189"/>
                      <a:pt x="5027" y="3189"/>
                    </a:cubicBezTo>
                    <a:cubicBezTo>
                      <a:pt x="5027" y="3189"/>
                      <a:pt x="5027" y="3189"/>
                      <a:pt x="5027" y="3189"/>
                    </a:cubicBezTo>
                    <a:cubicBezTo>
                      <a:pt x="5030" y="3188"/>
                      <a:pt x="5030" y="3188"/>
                      <a:pt x="5030" y="3188"/>
                    </a:cubicBezTo>
                    <a:cubicBezTo>
                      <a:pt x="5030" y="3188"/>
                      <a:pt x="5030" y="3188"/>
                      <a:pt x="5030" y="3188"/>
                    </a:cubicBezTo>
                    <a:cubicBezTo>
                      <a:pt x="5027" y="3189"/>
                      <a:pt x="5027" y="3189"/>
                      <a:pt x="5027" y="3189"/>
                    </a:cubicBezTo>
                    <a:cubicBezTo>
                      <a:pt x="5026" y="3189"/>
                      <a:pt x="5026" y="3189"/>
                      <a:pt x="5026" y="3188"/>
                    </a:cubicBezTo>
                    <a:cubicBezTo>
                      <a:pt x="5026" y="3188"/>
                      <a:pt x="5026" y="3188"/>
                      <a:pt x="5026" y="3188"/>
                    </a:cubicBezTo>
                    <a:cubicBezTo>
                      <a:pt x="5030" y="3188"/>
                      <a:pt x="5030" y="3188"/>
                      <a:pt x="5030" y="3188"/>
                    </a:cubicBezTo>
                    <a:cubicBezTo>
                      <a:pt x="5030" y="3188"/>
                      <a:pt x="5030" y="3188"/>
                      <a:pt x="5030" y="3188"/>
                    </a:cubicBezTo>
                    <a:cubicBezTo>
                      <a:pt x="5030" y="3187"/>
                      <a:pt x="5030" y="3187"/>
                      <a:pt x="5030" y="3187"/>
                    </a:cubicBezTo>
                    <a:cubicBezTo>
                      <a:pt x="5026" y="3188"/>
                      <a:pt x="5026" y="3188"/>
                      <a:pt x="5026" y="3188"/>
                    </a:cubicBezTo>
                    <a:cubicBezTo>
                      <a:pt x="5026" y="3188"/>
                      <a:pt x="5026" y="3188"/>
                      <a:pt x="5026" y="3188"/>
                    </a:cubicBezTo>
                    <a:cubicBezTo>
                      <a:pt x="5026" y="3188"/>
                      <a:pt x="5026" y="3188"/>
                      <a:pt x="5026" y="3188"/>
                    </a:cubicBezTo>
                    <a:cubicBezTo>
                      <a:pt x="5030" y="3187"/>
                      <a:pt x="5030" y="3187"/>
                      <a:pt x="5030" y="3187"/>
                    </a:cubicBezTo>
                    <a:cubicBezTo>
                      <a:pt x="5030" y="3187"/>
                      <a:pt x="5030" y="3187"/>
                      <a:pt x="5030" y="3186"/>
                    </a:cubicBezTo>
                    <a:cubicBezTo>
                      <a:pt x="5030" y="3186"/>
                      <a:pt x="5030" y="3186"/>
                      <a:pt x="5030" y="3186"/>
                    </a:cubicBezTo>
                    <a:cubicBezTo>
                      <a:pt x="5026" y="3187"/>
                      <a:pt x="5026" y="3187"/>
                      <a:pt x="5026" y="3187"/>
                    </a:cubicBezTo>
                    <a:cubicBezTo>
                      <a:pt x="5026" y="3187"/>
                      <a:pt x="5026" y="3187"/>
                      <a:pt x="5026" y="3187"/>
                    </a:cubicBezTo>
                    <a:cubicBezTo>
                      <a:pt x="5026" y="3187"/>
                      <a:pt x="5026" y="3187"/>
                      <a:pt x="5026" y="3187"/>
                    </a:cubicBezTo>
                    <a:cubicBezTo>
                      <a:pt x="5030" y="3186"/>
                      <a:pt x="5030" y="3186"/>
                      <a:pt x="5030" y="3186"/>
                    </a:cubicBezTo>
                    <a:cubicBezTo>
                      <a:pt x="5030" y="3186"/>
                      <a:pt x="5030" y="3186"/>
                      <a:pt x="5029" y="3186"/>
                    </a:cubicBezTo>
                    <a:cubicBezTo>
                      <a:pt x="5026" y="3187"/>
                      <a:pt x="5026" y="3187"/>
                      <a:pt x="5026" y="3187"/>
                    </a:cubicBezTo>
                    <a:cubicBezTo>
                      <a:pt x="5026" y="3187"/>
                      <a:pt x="5026" y="3187"/>
                      <a:pt x="5026" y="3187"/>
                    </a:cubicBezTo>
                    <a:cubicBezTo>
                      <a:pt x="5026" y="3187"/>
                      <a:pt x="5026" y="3186"/>
                      <a:pt x="5026" y="3186"/>
                    </a:cubicBezTo>
                    <a:cubicBezTo>
                      <a:pt x="5029" y="3186"/>
                      <a:pt x="5029" y="3186"/>
                      <a:pt x="5029" y="3186"/>
                    </a:cubicBezTo>
                    <a:cubicBezTo>
                      <a:pt x="5029" y="3185"/>
                      <a:pt x="5029" y="3185"/>
                      <a:pt x="5029" y="3185"/>
                    </a:cubicBezTo>
                    <a:cubicBezTo>
                      <a:pt x="5026" y="3186"/>
                      <a:pt x="5026" y="3186"/>
                      <a:pt x="5026" y="3186"/>
                    </a:cubicBezTo>
                    <a:cubicBezTo>
                      <a:pt x="5026" y="3186"/>
                      <a:pt x="5026" y="3186"/>
                      <a:pt x="5026" y="3186"/>
                    </a:cubicBezTo>
                    <a:cubicBezTo>
                      <a:pt x="5026" y="3186"/>
                      <a:pt x="5026" y="3186"/>
                      <a:pt x="5026" y="3186"/>
                    </a:cubicBezTo>
                    <a:cubicBezTo>
                      <a:pt x="5029" y="3185"/>
                      <a:pt x="5029" y="3185"/>
                      <a:pt x="5029" y="3185"/>
                    </a:cubicBezTo>
                    <a:cubicBezTo>
                      <a:pt x="5029" y="3185"/>
                      <a:pt x="5029" y="3185"/>
                      <a:pt x="5028" y="3185"/>
                    </a:cubicBezTo>
                    <a:cubicBezTo>
                      <a:pt x="5028" y="3185"/>
                      <a:pt x="5024" y="3186"/>
                      <a:pt x="5024" y="3186"/>
                    </a:cubicBezTo>
                    <a:cubicBezTo>
                      <a:pt x="5024" y="3186"/>
                      <a:pt x="5024" y="3186"/>
                      <a:pt x="5024" y="3186"/>
                    </a:cubicBezTo>
                    <a:cubicBezTo>
                      <a:pt x="5024" y="3186"/>
                      <a:pt x="5024" y="3186"/>
                      <a:pt x="5024" y="3186"/>
                    </a:cubicBezTo>
                    <a:cubicBezTo>
                      <a:pt x="5025" y="3186"/>
                      <a:pt x="5025" y="3186"/>
                      <a:pt x="5025" y="3186"/>
                    </a:cubicBezTo>
                    <a:cubicBezTo>
                      <a:pt x="5025" y="3186"/>
                      <a:pt x="5025" y="3186"/>
                      <a:pt x="5025" y="3186"/>
                    </a:cubicBezTo>
                    <a:cubicBezTo>
                      <a:pt x="5025" y="3186"/>
                      <a:pt x="5025" y="3186"/>
                      <a:pt x="5025" y="3186"/>
                    </a:cubicBezTo>
                    <a:cubicBezTo>
                      <a:pt x="5024" y="3186"/>
                      <a:pt x="5024" y="3186"/>
                      <a:pt x="5024" y="3186"/>
                    </a:cubicBezTo>
                    <a:cubicBezTo>
                      <a:pt x="5024" y="3186"/>
                      <a:pt x="5024" y="3187"/>
                      <a:pt x="5024" y="3187"/>
                    </a:cubicBezTo>
                    <a:cubicBezTo>
                      <a:pt x="5025" y="3187"/>
                      <a:pt x="5025" y="3187"/>
                      <a:pt x="5025" y="3187"/>
                    </a:cubicBezTo>
                    <a:cubicBezTo>
                      <a:pt x="5025" y="3187"/>
                      <a:pt x="5025" y="3187"/>
                      <a:pt x="5025" y="3187"/>
                    </a:cubicBezTo>
                    <a:cubicBezTo>
                      <a:pt x="5025" y="3187"/>
                      <a:pt x="5025" y="3187"/>
                      <a:pt x="5025" y="3187"/>
                    </a:cubicBezTo>
                    <a:cubicBezTo>
                      <a:pt x="5024" y="3187"/>
                      <a:pt x="5024" y="3187"/>
                      <a:pt x="5024" y="3187"/>
                    </a:cubicBezTo>
                    <a:cubicBezTo>
                      <a:pt x="5024" y="3187"/>
                      <a:pt x="5024" y="3187"/>
                      <a:pt x="5024" y="3188"/>
                    </a:cubicBezTo>
                    <a:cubicBezTo>
                      <a:pt x="5025" y="3187"/>
                      <a:pt x="5025" y="3187"/>
                      <a:pt x="5025" y="3187"/>
                    </a:cubicBezTo>
                    <a:cubicBezTo>
                      <a:pt x="5025" y="3187"/>
                      <a:pt x="5025" y="3187"/>
                      <a:pt x="5025" y="3187"/>
                    </a:cubicBezTo>
                    <a:cubicBezTo>
                      <a:pt x="5025" y="3187"/>
                      <a:pt x="5025" y="3187"/>
                      <a:pt x="5025" y="3187"/>
                    </a:cubicBezTo>
                    <a:cubicBezTo>
                      <a:pt x="5024" y="3188"/>
                      <a:pt x="5024" y="3188"/>
                      <a:pt x="5024" y="3188"/>
                    </a:cubicBezTo>
                    <a:cubicBezTo>
                      <a:pt x="5024" y="3188"/>
                      <a:pt x="5024" y="3188"/>
                      <a:pt x="5024" y="3188"/>
                    </a:cubicBezTo>
                    <a:cubicBezTo>
                      <a:pt x="5025" y="3188"/>
                      <a:pt x="5025" y="3188"/>
                      <a:pt x="5025" y="3188"/>
                    </a:cubicBezTo>
                    <a:cubicBezTo>
                      <a:pt x="5025" y="3188"/>
                      <a:pt x="5025" y="3188"/>
                      <a:pt x="5025" y="3188"/>
                    </a:cubicBezTo>
                    <a:cubicBezTo>
                      <a:pt x="5025" y="3188"/>
                      <a:pt x="5025" y="3188"/>
                      <a:pt x="5025" y="3188"/>
                    </a:cubicBezTo>
                    <a:cubicBezTo>
                      <a:pt x="5024" y="3188"/>
                      <a:pt x="5024" y="3188"/>
                      <a:pt x="5024" y="3188"/>
                    </a:cubicBezTo>
                    <a:cubicBezTo>
                      <a:pt x="5024" y="3188"/>
                      <a:pt x="5024" y="3189"/>
                      <a:pt x="5024" y="3189"/>
                    </a:cubicBezTo>
                    <a:cubicBezTo>
                      <a:pt x="5024" y="3189"/>
                      <a:pt x="5024" y="3189"/>
                      <a:pt x="5024" y="3189"/>
                    </a:cubicBezTo>
                    <a:cubicBezTo>
                      <a:pt x="5024" y="3189"/>
                      <a:pt x="5024" y="3189"/>
                      <a:pt x="5024" y="3189"/>
                    </a:cubicBezTo>
                    <a:cubicBezTo>
                      <a:pt x="5025" y="3189"/>
                      <a:pt x="5025" y="3189"/>
                      <a:pt x="5025" y="3189"/>
                    </a:cubicBezTo>
                    <a:cubicBezTo>
                      <a:pt x="5025" y="3189"/>
                      <a:pt x="5025" y="3189"/>
                      <a:pt x="5025" y="3189"/>
                    </a:cubicBezTo>
                    <a:cubicBezTo>
                      <a:pt x="5025" y="3189"/>
                      <a:pt x="5026" y="3189"/>
                      <a:pt x="5026" y="3189"/>
                    </a:cubicBezTo>
                    <a:cubicBezTo>
                      <a:pt x="5026" y="3189"/>
                      <a:pt x="5026" y="3189"/>
                      <a:pt x="5026" y="3189"/>
                    </a:cubicBezTo>
                    <a:cubicBezTo>
                      <a:pt x="5026" y="3189"/>
                      <a:pt x="5026" y="3189"/>
                      <a:pt x="5026" y="3189"/>
                    </a:cubicBezTo>
                    <a:cubicBezTo>
                      <a:pt x="5025" y="3189"/>
                      <a:pt x="5025" y="3189"/>
                      <a:pt x="5025" y="3189"/>
                    </a:cubicBezTo>
                    <a:cubicBezTo>
                      <a:pt x="5025" y="3189"/>
                      <a:pt x="5025" y="3189"/>
                      <a:pt x="5025" y="3189"/>
                    </a:cubicBezTo>
                    <a:cubicBezTo>
                      <a:pt x="5025" y="3189"/>
                      <a:pt x="5025" y="3189"/>
                      <a:pt x="5025" y="3189"/>
                    </a:cubicBezTo>
                    <a:cubicBezTo>
                      <a:pt x="5024" y="3189"/>
                      <a:pt x="5024" y="3189"/>
                      <a:pt x="5024" y="3189"/>
                    </a:cubicBezTo>
                    <a:cubicBezTo>
                      <a:pt x="5023" y="3189"/>
                      <a:pt x="5023" y="3190"/>
                      <a:pt x="5023" y="3190"/>
                    </a:cubicBezTo>
                    <a:cubicBezTo>
                      <a:pt x="5025" y="3189"/>
                      <a:pt x="5025" y="3189"/>
                      <a:pt x="5025" y="3189"/>
                    </a:cubicBezTo>
                    <a:cubicBezTo>
                      <a:pt x="5025" y="3189"/>
                      <a:pt x="5025" y="3189"/>
                      <a:pt x="5025" y="3189"/>
                    </a:cubicBezTo>
                    <a:cubicBezTo>
                      <a:pt x="5025" y="3189"/>
                      <a:pt x="5025" y="3190"/>
                      <a:pt x="5025" y="3190"/>
                    </a:cubicBezTo>
                    <a:cubicBezTo>
                      <a:pt x="5023" y="3190"/>
                      <a:pt x="5023" y="3190"/>
                      <a:pt x="5023" y="3190"/>
                    </a:cubicBezTo>
                    <a:cubicBezTo>
                      <a:pt x="5023" y="3190"/>
                      <a:pt x="5023" y="3190"/>
                      <a:pt x="5023" y="3190"/>
                    </a:cubicBezTo>
                    <a:cubicBezTo>
                      <a:pt x="5023" y="3190"/>
                      <a:pt x="5024" y="3190"/>
                      <a:pt x="5024" y="3190"/>
                    </a:cubicBezTo>
                    <a:cubicBezTo>
                      <a:pt x="5024" y="3190"/>
                      <a:pt x="5024" y="3190"/>
                      <a:pt x="5024" y="3190"/>
                    </a:cubicBezTo>
                    <a:cubicBezTo>
                      <a:pt x="5024" y="3190"/>
                      <a:pt x="5024" y="3190"/>
                      <a:pt x="5024" y="3190"/>
                    </a:cubicBezTo>
                    <a:cubicBezTo>
                      <a:pt x="5024" y="3190"/>
                      <a:pt x="5025" y="3190"/>
                      <a:pt x="5025" y="3190"/>
                    </a:cubicBezTo>
                    <a:cubicBezTo>
                      <a:pt x="5025" y="3190"/>
                      <a:pt x="5025" y="3190"/>
                      <a:pt x="5025" y="3190"/>
                    </a:cubicBezTo>
                    <a:cubicBezTo>
                      <a:pt x="5026" y="3190"/>
                      <a:pt x="5026" y="3189"/>
                      <a:pt x="5026" y="3189"/>
                    </a:cubicBezTo>
                    <a:cubicBezTo>
                      <a:pt x="5026" y="3189"/>
                      <a:pt x="5026" y="3190"/>
                      <a:pt x="5026" y="3190"/>
                    </a:cubicBezTo>
                    <a:cubicBezTo>
                      <a:pt x="5026" y="3190"/>
                      <a:pt x="5026" y="3190"/>
                      <a:pt x="5026" y="3190"/>
                    </a:cubicBezTo>
                    <a:cubicBezTo>
                      <a:pt x="5027" y="3190"/>
                      <a:pt x="5027" y="3190"/>
                      <a:pt x="5027" y="3190"/>
                    </a:cubicBezTo>
                    <a:cubicBezTo>
                      <a:pt x="5027" y="3190"/>
                      <a:pt x="5027" y="3190"/>
                      <a:pt x="5027" y="3190"/>
                    </a:cubicBezTo>
                    <a:cubicBezTo>
                      <a:pt x="5027" y="3190"/>
                      <a:pt x="5027" y="3190"/>
                      <a:pt x="5027" y="3190"/>
                    </a:cubicBezTo>
                    <a:cubicBezTo>
                      <a:pt x="5026" y="3190"/>
                      <a:pt x="5026" y="3190"/>
                      <a:pt x="5026" y="3190"/>
                    </a:cubicBezTo>
                    <a:cubicBezTo>
                      <a:pt x="5026" y="3190"/>
                      <a:pt x="5026" y="3190"/>
                      <a:pt x="5026" y="3190"/>
                    </a:cubicBezTo>
                    <a:cubicBezTo>
                      <a:pt x="5027" y="3191"/>
                      <a:pt x="5027" y="3191"/>
                      <a:pt x="5027" y="3191"/>
                    </a:cubicBezTo>
                    <a:cubicBezTo>
                      <a:pt x="5027" y="3191"/>
                      <a:pt x="5027" y="3191"/>
                      <a:pt x="5027" y="3191"/>
                    </a:cubicBezTo>
                    <a:cubicBezTo>
                      <a:pt x="5027" y="3191"/>
                      <a:pt x="5027" y="3191"/>
                      <a:pt x="5027" y="3191"/>
                    </a:cubicBezTo>
                    <a:cubicBezTo>
                      <a:pt x="5026" y="3190"/>
                      <a:pt x="5026" y="3190"/>
                      <a:pt x="5026" y="3190"/>
                    </a:cubicBezTo>
                    <a:cubicBezTo>
                      <a:pt x="5026" y="3190"/>
                      <a:pt x="5025" y="3190"/>
                      <a:pt x="5025" y="3190"/>
                    </a:cubicBezTo>
                    <a:cubicBezTo>
                      <a:pt x="5025" y="3190"/>
                      <a:pt x="5025" y="3190"/>
                      <a:pt x="5025" y="3190"/>
                    </a:cubicBezTo>
                    <a:cubicBezTo>
                      <a:pt x="5026" y="3191"/>
                      <a:pt x="5026" y="3191"/>
                      <a:pt x="5026" y="3191"/>
                    </a:cubicBezTo>
                    <a:cubicBezTo>
                      <a:pt x="5026" y="3191"/>
                      <a:pt x="5026" y="3191"/>
                      <a:pt x="5026" y="3191"/>
                    </a:cubicBezTo>
                    <a:cubicBezTo>
                      <a:pt x="5026" y="3191"/>
                      <a:pt x="5026" y="3191"/>
                      <a:pt x="5026" y="3191"/>
                    </a:cubicBezTo>
                    <a:cubicBezTo>
                      <a:pt x="5025" y="3190"/>
                      <a:pt x="5025" y="3190"/>
                      <a:pt x="5025" y="3190"/>
                    </a:cubicBezTo>
                    <a:cubicBezTo>
                      <a:pt x="5025" y="3190"/>
                      <a:pt x="5025" y="3190"/>
                      <a:pt x="5025" y="3190"/>
                    </a:cubicBezTo>
                    <a:cubicBezTo>
                      <a:pt x="5025" y="3190"/>
                      <a:pt x="5025" y="3190"/>
                      <a:pt x="5024" y="3190"/>
                    </a:cubicBezTo>
                    <a:cubicBezTo>
                      <a:pt x="5025" y="3191"/>
                      <a:pt x="5025" y="3191"/>
                      <a:pt x="5025" y="3191"/>
                    </a:cubicBezTo>
                    <a:cubicBezTo>
                      <a:pt x="5025" y="3191"/>
                      <a:pt x="5025" y="3192"/>
                      <a:pt x="5025" y="3192"/>
                    </a:cubicBezTo>
                    <a:cubicBezTo>
                      <a:pt x="5025" y="3192"/>
                      <a:pt x="5025" y="3192"/>
                      <a:pt x="5025" y="3192"/>
                    </a:cubicBezTo>
                    <a:cubicBezTo>
                      <a:pt x="5024" y="3190"/>
                      <a:pt x="5024" y="3190"/>
                      <a:pt x="5024" y="3190"/>
                    </a:cubicBezTo>
                    <a:cubicBezTo>
                      <a:pt x="5024" y="3191"/>
                      <a:pt x="5024" y="3191"/>
                      <a:pt x="5024" y="3191"/>
                    </a:cubicBezTo>
                    <a:cubicBezTo>
                      <a:pt x="5024" y="3191"/>
                      <a:pt x="5024" y="3191"/>
                      <a:pt x="5024" y="3191"/>
                    </a:cubicBezTo>
                    <a:cubicBezTo>
                      <a:pt x="5024" y="3191"/>
                      <a:pt x="5024" y="3191"/>
                      <a:pt x="5023" y="3191"/>
                    </a:cubicBezTo>
                    <a:cubicBezTo>
                      <a:pt x="5025" y="3192"/>
                      <a:pt x="5025" y="3192"/>
                      <a:pt x="5025" y="3192"/>
                    </a:cubicBezTo>
                    <a:cubicBezTo>
                      <a:pt x="5025" y="3192"/>
                      <a:pt x="5025" y="3192"/>
                      <a:pt x="5025" y="3192"/>
                    </a:cubicBezTo>
                    <a:cubicBezTo>
                      <a:pt x="5025" y="3192"/>
                      <a:pt x="5024" y="3192"/>
                      <a:pt x="5024" y="3192"/>
                    </a:cubicBezTo>
                    <a:cubicBezTo>
                      <a:pt x="5023" y="3191"/>
                      <a:pt x="5023" y="3191"/>
                      <a:pt x="5023" y="3191"/>
                    </a:cubicBezTo>
                    <a:cubicBezTo>
                      <a:pt x="5023" y="3191"/>
                      <a:pt x="5023" y="3191"/>
                      <a:pt x="5023" y="3191"/>
                    </a:cubicBezTo>
                    <a:cubicBezTo>
                      <a:pt x="5024" y="3192"/>
                      <a:pt x="5024" y="3192"/>
                      <a:pt x="5024" y="3192"/>
                    </a:cubicBezTo>
                    <a:cubicBezTo>
                      <a:pt x="5024" y="3192"/>
                      <a:pt x="5024" y="3192"/>
                      <a:pt x="5024" y="3192"/>
                    </a:cubicBezTo>
                    <a:cubicBezTo>
                      <a:pt x="5024" y="3192"/>
                      <a:pt x="5024" y="3192"/>
                      <a:pt x="5024" y="3192"/>
                    </a:cubicBezTo>
                    <a:cubicBezTo>
                      <a:pt x="5023" y="3192"/>
                      <a:pt x="5023" y="3192"/>
                      <a:pt x="5023" y="3192"/>
                    </a:cubicBezTo>
                    <a:cubicBezTo>
                      <a:pt x="5023" y="3192"/>
                      <a:pt x="5023" y="3192"/>
                      <a:pt x="5023" y="3192"/>
                    </a:cubicBezTo>
                    <a:cubicBezTo>
                      <a:pt x="5023" y="3192"/>
                      <a:pt x="5023" y="3192"/>
                      <a:pt x="5023" y="3193"/>
                    </a:cubicBezTo>
                    <a:cubicBezTo>
                      <a:pt x="5023" y="3193"/>
                      <a:pt x="5023" y="3193"/>
                      <a:pt x="5023" y="3193"/>
                    </a:cubicBezTo>
                    <a:cubicBezTo>
                      <a:pt x="5025" y="3192"/>
                      <a:pt x="5025" y="3192"/>
                      <a:pt x="5025" y="3192"/>
                    </a:cubicBezTo>
                    <a:cubicBezTo>
                      <a:pt x="5025" y="3192"/>
                      <a:pt x="5025" y="3192"/>
                      <a:pt x="5025" y="3192"/>
                    </a:cubicBezTo>
                    <a:cubicBezTo>
                      <a:pt x="5025" y="3192"/>
                      <a:pt x="5027" y="3191"/>
                      <a:pt x="5027" y="3191"/>
                    </a:cubicBezTo>
                    <a:cubicBezTo>
                      <a:pt x="5027" y="3191"/>
                      <a:pt x="5028" y="3191"/>
                      <a:pt x="5028" y="3191"/>
                    </a:cubicBezTo>
                    <a:cubicBezTo>
                      <a:pt x="5028" y="3191"/>
                      <a:pt x="5028" y="3191"/>
                      <a:pt x="5028" y="3191"/>
                    </a:cubicBezTo>
                    <a:cubicBezTo>
                      <a:pt x="5028" y="3191"/>
                      <a:pt x="5025" y="3193"/>
                      <a:pt x="5025" y="3193"/>
                    </a:cubicBezTo>
                    <a:cubicBezTo>
                      <a:pt x="5025" y="3193"/>
                      <a:pt x="5025" y="3193"/>
                      <a:pt x="5025" y="3193"/>
                    </a:cubicBezTo>
                    <a:cubicBezTo>
                      <a:pt x="5025" y="3193"/>
                      <a:pt x="5023" y="3193"/>
                      <a:pt x="5023" y="3193"/>
                    </a:cubicBezTo>
                    <a:cubicBezTo>
                      <a:pt x="5023" y="3193"/>
                      <a:pt x="5023" y="3193"/>
                      <a:pt x="5023" y="3193"/>
                    </a:cubicBezTo>
                    <a:cubicBezTo>
                      <a:pt x="5023" y="3193"/>
                      <a:pt x="5023" y="3193"/>
                      <a:pt x="5023" y="3193"/>
                    </a:cubicBezTo>
                    <a:cubicBezTo>
                      <a:pt x="5023" y="3193"/>
                      <a:pt x="5023" y="3193"/>
                      <a:pt x="5023" y="3193"/>
                    </a:cubicBezTo>
                    <a:cubicBezTo>
                      <a:pt x="5023" y="3193"/>
                      <a:pt x="5022" y="3193"/>
                      <a:pt x="5022" y="3193"/>
                    </a:cubicBezTo>
                    <a:cubicBezTo>
                      <a:pt x="5022" y="3193"/>
                      <a:pt x="5022" y="3192"/>
                      <a:pt x="5022" y="3192"/>
                    </a:cubicBezTo>
                    <a:cubicBezTo>
                      <a:pt x="5022" y="3192"/>
                      <a:pt x="5022" y="3192"/>
                      <a:pt x="5021" y="3192"/>
                    </a:cubicBezTo>
                    <a:cubicBezTo>
                      <a:pt x="5022" y="3193"/>
                      <a:pt x="5022" y="3193"/>
                      <a:pt x="5022" y="3193"/>
                    </a:cubicBezTo>
                    <a:cubicBezTo>
                      <a:pt x="5022" y="3193"/>
                      <a:pt x="5022" y="3193"/>
                      <a:pt x="5021" y="3193"/>
                    </a:cubicBezTo>
                    <a:cubicBezTo>
                      <a:pt x="5021" y="3193"/>
                      <a:pt x="5021" y="3193"/>
                      <a:pt x="5021" y="3193"/>
                    </a:cubicBezTo>
                    <a:cubicBezTo>
                      <a:pt x="5021" y="3193"/>
                      <a:pt x="5021" y="3193"/>
                      <a:pt x="5021" y="3193"/>
                    </a:cubicBezTo>
                    <a:cubicBezTo>
                      <a:pt x="5021" y="3193"/>
                      <a:pt x="5021" y="3193"/>
                      <a:pt x="5021" y="3193"/>
                    </a:cubicBezTo>
                    <a:cubicBezTo>
                      <a:pt x="5021" y="3193"/>
                      <a:pt x="5021" y="3193"/>
                      <a:pt x="5021" y="3193"/>
                    </a:cubicBezTo>
                    <a:cubicBezTo>
                      <a:pt x="5021" y="3193"/>
                      <a:pt x="5021" y="3193"/>
                      <a:pt x="5021" y="3193"/>
                    </a:cubicBezTo>
                    <a:cubicBezTo>
                      <a:pt x="5021" y="3193"/>
                      <a:pt x="5021" y="3193"/>
                      <a:pt x="5021" y="3193"/>
                    </a:cubicBezTo>
                    <a:cubicBezTo>
                      <a:pt x="5021" y="3193"/>
                      <a:pt x="5021" y="3193"/>
                      <a:pt x="5021" y="3193"/>
                    </a:cubicBezTo>
                    <a:cubicBezTo>
                      <a:pt x="5020" y="3193"/>
                      <a:pt x="5020" y="3193"/>
                      <a:pt x="5020" y="3193"/>
                    </a:cubicBezTo>
                    <a:cubicBezTo>
                      <a:pt x="5020" y="3193"/>
                      <a:pt x="5020" y="3193"/>
                      <a:pt x="5020" y="3193"/>
                    </a:cubicBezTo>
                    <a:cubicBezTo>
                      <a:pt x="5020" y="3192"/>
                      <a:pt x="5020" y="3192"/>
                      <a:pt x="5020" y="3192"/>
                    </a:cubicBezTo>
                    <a:cubicBezTo>
                      <a:pt x="5020" y="3192"/>
                      <a:pt x="5020" y="3192"/>
                      <a:pt x="5020" y="3192"/>
                    </a:cubicBezTo>
                    <a:cubicBezTo>
                      <a:pt x="5020" y="3192"/>
                      <a:pt x="5020" y="3192"/>
                      <a:pt x="5020" y="3192"/>
                    </a:cubicBezTo>
                    <a:cubicBezTo>
                      <a:pt x="5020" y="3193"/>
                      <a:pt x="5020" y="3193"/>
                      <a:pt x="5020" y="3193"/>
                    </a:cubicBezTo>
                    <a:cubicBezTo>
                      <a:pt x="5021" y="3192"/>
                      <a:pt x="5021" y="3192"/>
                      <a:pt x="5021" y="3192"/>
                    </a:cubicBezTo>
                    <a:cubicBezTo>
                      <a:pt x="5021" y="3192"/>
                      <a:pt x="5021" y="3192"/>
                      <a:pt x="5021" y="3192"/>
                    </a:cubicBezTo>
                    <a:cubicBezTo>
                      <a:pt x="5021" y="3192"/>
                      <a:pt x="5021" y="3192"/>
                      <a:pt x="5021" y="3192"/>
                    </a:cubicBezTo>
                    <a:cubicBezTo>
                      <a:pt x="5021" y="3192"/>
                      <a:pt x="5020" y="3192"/>
                      <a:pt x="5020" y="3192"/>
                    </a:cubicBezTo>
                    <a:cubicBezTo>
                      <a:pt x="5020" y="3192"/>
                      <a:pt x="5020" y="3192"/>
                      <a:pt x="5020" y="3192"/>
                    </a:cubicBezTo>
                    <a:cubicBezTo>
                      <a:pt x="5020" y="3192"/>
                      <a:pt x="5020" y="3192"/>
                      <a:pt x="5019" y="3192"/>
                    </a:cubicBezTo>
                    <a:cubicBezTo>
                      <a:pt x="5019" y="3192"/>
                      <a:pt x="5019" y="3192"/>
                      <a:pt x="5019" y="3192"/>
                    </a:cubicBezTo>
                    <a:cubicBezTo>
                      <a:pt x="5019" y="3192"/>
                      <a:pt x="5019" y="3192"/>
                      <a:pt x="5019" y="3192"/>
                    </a:cubicBezTo>
                    <a:cubicBezTo>
                      <a:pt x="5019" y="3193"/>
                      <a:pt x="5019" y="3193"/>
                      <a:pt x="5019" y="3193"/>
                    </a:cubicBezTo>
                    <a:cubicBezTo>
                      <a:pt x="5019" y="3193"/>
                      <a:pt x="5019" y="3193"/>
                      <a:pt x="5019" y="3193"/>
                    </a:cubicBezTo>
                    <a:cubicBezTo>
                      <a:pt x="5019" y="3193"/>
                      <a:pt x="5019" y="3193"/>
                      <a:pt x="5019" y="3193"/>
                    </a:cubicBezTo>
                    <a:cubicBezTo>
                      <a:pt x="5019" y="3193"/>
                      <a:pt x="5019" y="3193"/>
                      <a:pt x="5019" y="3193"/>
                    </a:cubicBezTo>
                    <a:cubicBezTo>
                      <a:pt x="5019" y="3193"/>
                      <a:pt x="5019" y="3193"/>
                      <a:pt x="5019" y="3193"/>
                    </a:cubicBezTo>
                    <a:cubicBezTo>
                      <a:pt x="5019" y="3193"/>
                      <a:pt x="5019" y="3193"/>
                      <a:pt x="5019" y="3193"/>
                    </a:cubicBezTo>
                    <a:cubicBezTo>
                      <a:pt x="5019" y="3193"/>
                      <a:pt x="5019" y="3193"/>
                      <a:pt x="5019" y="3193"/>
                    </a:cubicBezTo>
                    <a:cubicBezTo>
                      <a:pt x="5019" y="3194"/>
                      <a:pt x="5019" y="3194"/>
                      <a:pt x="5019" y="3194"/>
                    </a:cubicBezTo>
                    <a:cubicBezTo>
                      <a:pt x="5019" y="3194"/>
                      <a:pt x="5019" y="3194"/>
                      <a:pt x="5019" y="3194"/>
                    </a:cubicBezTo>
                    <a:cubicBezTo>
                      <a:pt x="5019" y="3194"/>
                      <a:pt x="5019" y="3194"/>
                      <a:pt x="5019" y="3194"/>
                    </a:cubicBezTo>
                    <a:cubicBezTo>
                      <a:pt x="5019" y="3194"/>
                      <a:pt x="5019" y="3194"/>
                      <a:pt x="5019" y="3194"/>
                    </a:cubicBezTo>
                    <a:cubicBezTo>
                      <a:pt x="5019" y="3194"/>
                      <a:pt x="5019" y="3194"/>
                      <a:pt x="5019" y="3194"/>
                    </a:cubicBezTo>
                    <a:cubicBezTo>
                      <a:pt x="5019" y="3194"/>
                      <a:pt x="5019" y="3194"/>
                      <a:pt x="5019" y="3194"/>
                    </a:cubicBezTo>
                    <a:cubicBezTo>
                      <a:pt x="5019" y="3194"/>
                      <a:pt x="5019" y="3194"/>
                      <a:pt x="5019" y="3194"/>
                    </a:cubicBezTo>
                    <a:cubicBezTo>
                      <a:pt x="5019" y="3194"/>
                      <a:pt x="5019" y="3194"/>
                      <a:pt x="5019" y="3194"/>
                    </a:cubicBezTo>
                    <a:cubicBezTo>
                      <a:pt x="5019" y="3194"/>
                      <a:pt x="5020" y="3194"/>
                      <a:pt x="5020" y="3194"/>
                    </a:cubicBezTo>
                    <a:cubicBezTo>
                      <a:pt x="5020" y="3194"/>
                      <a:pt x="5020" y="3194"/>
                      <a:pt x="5020" y="3194"/>
                    </a:cubicBezTo>
                    <a:cubicBezTo>
                      <a:pt x="5020" y="3194"/>
                      <a:pt x="5019" y="3194"/>
                      <a:pt x="5019" y="3194"/>
                    </a:cubicBezTo>
                    <a:cubicBezTo>
                      <a:pt x="5019" y="3194"/>
                      <a:pt x="5019" y="3194"/>
                      <a:pt x="5019" y="3195"/>
                    </a:cubicBezTo>
                    <a:cubicBezTo>
                      <a:pt x="5019" y="3195"/>
                      <a:pt x="5019" y="3195"/>
                      <a:pt x="5019" y="3195"/>
                    </a:cubicBezTo>
                    <a:cubicBezTo>
                      <a:pt x="5019" y="3195"/>
                      <a:pt x="5019" y="3195"/>
                      <a:pt x="5019" y="3195"/>
                    </a:cubicBezTo>
                    <a:cubicBezTo>
                      <a:pt x="5019" y="3195"/>
                      <a:pt x="5019" y="3195"/>
                      <a:pt x="5019" y="3195"/>
                    </a:cubicBezTo>
                    <a:cubicBezTo>
                      <a:pt x="5019" y="3195"/>
                      <a:pt x="5019" y="3195"/>
                      <a:pt x="5019" y="3195"/>
                    </a:cubicBezTo>
                    <a:cubicBezTo>
                      <a:pt x="5020" y="3195"/>
                      <a:pt x="5020" y="3195"/>
                      <a:pt x="5020" y="3195"/>
                    </a:cubicBezTo>
                    <a:cubicBezTo>
                      <a:pt x="5020" y="3195"/>
                      <a:pt x="5020" y="3195"/>
                      <a:pt x="5020" y="3195"/>
                    </a:cubicBezTo>
                    <a:cubicBezTo>
                      <a:pt x="5020" y="3195"/>
                      <a:pt x="5020" y="3195"/>
                      <a:pt x="5020" y="3195"/>
                    </a:cubicBezTo>
                    <a:cubicBezTo>
                      <a:pt x="5020" y="3195"/>
                      <a:pt x="5020" y="3195"/>
                      <a:pt x="5020" y="3195"/>
                    </a:cubicBezTo>
                    <a:cubicBezTo>
                      <a:pt x="5020" y="3195"/>
                      <a:pt x="5020" y="3195"/>
                      <a:pt x="5020" y="3195"/>
                    </a:cubicBezTo>
                    <a:cubicBezTo>
                      <a:pt x="5020" y="3195"/>
                      <a:pt x="5020" y="3195"/>
                      <a:pt x="5020" y="3195"/>
                    </a:cubicBezTo>
                    <a:cubicBezTo>
                      <a:pt x="5020" y="3195"/>
                      <a:pt x="5020" y="3195"/>
                      <a:pt x="5021" y="3195"/>
                    </a:cubicBezTo>
                    <a:cubicBezTo>
                      <a:pt x="5021" y="3195"/>
                      <a:pt x="5020" y="3195"/>
                      <a:pt x="5020" y="3195"/>
                    </a:cubicBezTo>
                    <a:cubicBezTo>
                      <a:pt x="5020" y="3195"/>
                      <a:pt x="5020" y="3195"/>
                      <a:pt x="5020" y="3195"/>
                    </a:cubicBezTo>
                    <a:cubicBezTo>
                      <a:pt x="5020" y="3195"/>
                      <a:pt x="5020" y="3195"/>
                      <a:pt x="5020" y="3195"/>
                    </a:cubicBezTo>
                    <a:cubicBezTo>
                      <a:pt x="5020" y="3195"/>
                      <a:pt x="5020" y="3195"/>
                      <a:pt x="5020" y="3195"/>
                    </a:cubicBezTo>
                    <a:cubicBezTo>
                      <a:pt x="5021" y="3195"/>
                      <a:pt x="5021" y="3195"/>
                      <a:pt x="5021" y="3195"/>
                    </a:cubicBezTo>
                    <a:cubicBezTo>
                      <a:pt x="5021" y="3195"/>
                      <a:pt x="5021" y="3195"/>
                      <a:pt x="5021" y="3195"/>
                    </a:cubicBezTo>
                    <a:cubicBezTo>
                      <a:pt x="5021" y="3196"/>
                      <a:pt x="5021" y="3195"/>
                      <a:pt x="5021" y="3196"/>
                    </a:cubicBezTo>
                    <a:cubicBezTo>
                      <a:pt x="5021" y="3196"/>
                      <a:pt x="5021" y="3196"/>
                      <a:pt x="5021" y="3196"/>
                    </a:cubicBezTo>
                    <a:cubicBezTo>
                      <a:pt x="5021" y="3196"/>
                      <a:pt x="5021" y="3196"/>
                      <a:pt x="5021" y="3196"/>
                    </a:cubicBezTo>
                    <a:cubicBezTo>
                      <a:pt x="5021" y="3196"/>
                      <a:pt x="5021" y="3196"/>
                      <a:pt x="5021" y="3196"/>
                    </a:cubicBezTo>
                    <a:cubicBezTo>
                      <a:pt x="5021" y="3196"/>
                      <a:pt x="5021" y="3196"/>
                      <a:pt x="5021" y="3196"/>
                    </a:cubicBezTo>
                    <a:cubicBezTo>
                      <a:pt x="5021" y="3196"/>
                      <a:pt x="5021" y="3196"/>
                      <a:pt x="5021" y="3196"/>
                    </a:cubicBezTo>
                    <a:cubicBezTo>
                      <a:pt x="5022" y="3196"/>
                      <a:pt x="5022" y="3196"/>
                      <a:pt x="5022" y="3196"/>
                    </a:cubicBezTo>
                    <a:cubicBezTo>
                      <a:pt x="5022" y="3196"/>
                      <a:pt x="5022" y="3196"/>
                      <a:pt x="5021" y="3196"/>
                    </a:cubicBezTo>
                    <a:cubicBezTo>
                      <a:pt x="5021" y="3196"/>
                      <a:pt x="5021" y="3196"/>
                      <a:pt x="5021" y="3196"/>
                    </a:cubicBezTo>
                    <a:cubicBezTo>
                      <a:pt x="5021" y="3196"/>
                      <a:pt x="5021" y="3196"/>
                      <a:pt x="5021" y="3196"/>
                    </a:cubicBezTo>
                    <a:cubicBezTo>
                      <a:pt x="5021" y="3196"/>
                      <a:pt x="5021" y="3196"/>
                      <a:pt x="5021" y="3196"/>
                    </a:cubicBezTo>
                    <a:cubicBezTo>
                      <a:pt x="5021" y="3196"/>
                      <a:pt x="5021" y="3196"/>
                      <a:pt x="5021" y="3196"/>
                    </a:cubicBezTo>
                    <a:cubicBezTo>
                      <a:pt x="5021" y="3196"/>
                      <a:pt x="5021" y="3196"/>
                      <a:pt x="5021" y="3197"/>
                    </a:cubicBezTo>
                    <a:cubicBezTo>
                      <a:pt x="5021" y="3197"/>
                      <a:pt x="5021" y="3197"/>
                      <a:pt x="5021" y="3197"/>
                    </a:cubicBezTo>
                    <a:cubicBezTo>
                      <a:pt x="5021" y="3197"/>
                      <a:pt x="5021" y="3197"/>
                      <a:pt x="5021" y="3197"/>
                    </a:cubicBezTo>
                    <a:cubicBezTo>
                      <a:pt x="5021" y="3197"/>
                      <a:pt x="5021" y="3197"/>
                      <a:pt x="5021" y="3197"/>
                    </a:cubicBezTo>
                    <a:cubicBezTo>
                      <a:pt x="5021" y="3197"/>
                      <a:pt x="5022" y="3197"/>
                      <a:pt x="5022" y="3197"/>
                    </a:cubicBezTo>
                    <a:cubicBezTo>
                      <a:pt x="5022" y="3197"/>
                      <a:pt x="5022" y="3197"/>
                      <a:pt x="5022" y="3197"/>
                    </a:cubicBezTo>
                    <a:cubicBezTo>
                      <a:pt x="5022" y="3197"/>
                      <a:pt x="5022" y="3197"/>
                      <a:pt x="5022" y="3197"/>
                    </a:cubicBezTo>
                    <a:cubicBezTo>
                      <a:pt x="5022" y="3197"/>
                      <a:pt x="5022" y="3197"/>
                      <a:pt x="5022" y="3197"/>
                    </a:cubicBezTo>
                    <a:cubicBezTo>
                      <a:pt x="5022" y="3197"/>
                      <a:pt x="5022" y="3197"/>
                      <a:pt x="5022" y="3197"/>
                    </a:cubicBezTo>
                    <a:cubicBezTo>
                      <a:pt x="5022" y="3197"/>
                      <a:pt x="5022" y="3197"/>
                      <a:pt x="5022" y="3197"/>
                    </a:cubicBezTo>
                    <a:cubicBezTo>
                      <a:pt x="5022" y="3197"/>
                      <a:pt x="5022" y="3197"/>
                      <a:pt x="5022" y="3197"/>
                    </a:cubicBezTo>
                    <a:cubicBezTo>
                      <a:pt x="5022" y="3196"/>
                      <a:pt x="5023" y="3196"/>
                      <a:pt x="5023" y="3197"/>
                    </a:cubicBezTo>
                    <a:cubicBezTo>
                      <a:pt x="5023" y="3197"/>
                      <a:pt x="5023" y="3196"/>
                      <a:pt x="5023" y="3196"/>
                    </a:cubicBezTo>
                    <a:cubicBezTo>
                      <a:pt x="5023" y="3196"/>
                      <a:pt x="5023" y="3196"/>
                      <a:pt x="5023" y="3196"/>
                    </a:cubicBezTo>
                    <a:cubicBezTo>
                      <a:pt x="5023" y="3196"/>
                      <a:pt x="5023" y="3196"/>
                      <a:pt x="5023" y="3196"/>
                    </a:cubicBezTo>
                    <a:cubicBezTo>
                      <a:pt x="5023" y="3196"/>
                      <a:pt x="5023" y="3196"/>
                      <a:pt x="5023" y="3196"/>
                    </a:cubicBezTo>
                    <a:cubicBezTo>
                      <a:pt x="5023" y="3196"/>
                      <a:pt x="5023" y="3196"/>
                      <a:pt x="5023" y="3196"/>
                    </a:cubicBezTo>
                    <a:cubicBezTo>
                      <a:pt x="5023" y="3196"/>
                      <a:pt x="5023" y="3196"/>
                      <a:pt x="5023" y="3196"/>
                    </a:cubicBezTo>
                    <a:cubicBezTo>
                      <a:pt x="5023" y="3196"/>
                      <a:pt x="5023" y="3196"/>
                      <a:pt x="5023" y="3196"/>
                    </a:cubicBezTo>
                    <a:cubicBezTo>
                      <a:pt x="5023" y="3196"/>
                      <a:pt x="5023" y="3196"/>
                      <a:pt x="5023" y="3196"/>
                    </a:cubicBezTo>
                    <a:cubicBezTo>
                      <a:pt x="5023" y="3196"/>
                      <a:pt x="5023" y="3196"/>
                      <a:pt x="5023" y="3196"/>
                    </a:cubicBezTo>
                    <a:cubicBezTo>
                      <a:pt x="5023" y="3196"/>
                      <a:pt x="5023" y="3196"/>
                      <a:pt x="5023" y="3196"/>
                    </a:cubicBezTo>
                    <a:cubicBezTo>
                      <a:pt x="5023" y="3196"/>
                      <a:pt x="5023" y="3196"/>
                      <a:pt x="5023" y="3196"/>
                    </a:cubicBezTo>
                    <a:cubicBezTo>
                      <a:pt x="5023" y="3197"/>
                      <a:pt x="5023" y="3197"/>
                      <a:pt x="5023" y="3197"/>
                    </a:cubicBezTo>
                    <a:cubicBezTo>
                      <a:pt x="5023" y="3197"/>
                      <a:pt x="5023" y="3197"/>
                      <a:pt x="5023" y="3197"/>
                    </a:cubicBezTo>
                    <a:cubicBezTo>
                      <a:pt x="5024" y="3197"/>
                      <a:pt x="5024" y="3197"/>
                      <a:pt x="5024" y="3197"/>
                    </a:cubicBezTo>
                    <a:cubicBezTo>
                      <a:pt x="5024" y="3197"/>
                      <a:pt x="5024" y="3197"/>
                      <a:pt x="5024" y="3197"/>
                    </a:cubicBezTo>
                    <a:cubicBezTo>
                      <a:pt x="5024" y="3197"/>
                      <a:pt x="5024" y="3197"/>
                      <a:pt x="5024" y="3197"/>
                    </a:cubicBezTo>
                    <a:cubicBezTo>
                      <a:pt x="5024" y="3197"/>
                      <a:pt x="5024" y="3197"/>
                      <a:pt x="5024" y="3196"/>
                    </a:cubicBezTo>
                    <a:cubicBezTo>
                      <a:pt x="5024" y="3196"/>
                      <a:pt x="5024" y="3196"/>
                      <a:pt x="5024" y="3196"/>
                    </a:cubicBezTo>
                    <a:cubicBezTo>
                      <a:pt x="5024" y="3196"/>
                      <a:pt x="5024" y="3197"/>
                      <a:pt x="5024" y="3197"/>
                    </a:cubicBezTo>
                    <a:cubicBezTo>
                      <a:pt x="5024" y="3197"/>
                      <a:pt x="5024" y="3197"/>
                      <a:pt x="5024" y="3197"/>
                    </a:cubicBezTo>
                    <a:cubicBezTo>
                      <a:pt x="5024" y="3197"/>
                      <a:pt x="5024" y="3197"/>
                      <a:pt x="5024" y="3197"/>
                    </a:cubicBezTo>
                    <a:cubicBezTo>
                      <a:pt x="5024" y="3197"/>
                      <a:pt x="5024" y="3197"/>
                      <a:pt x="5024" y="3197"/>
                    </a:cubicBezTo>
                    <a:cubicBezTo>
                      <a:pt x="5024" y="3197"/>
                      <a:pt x="5024" y="3197"/>
                      <a:pt x="5024" y="3197"/>
                    </a:cubicBezTo>
                    <a:cubicBezTo>
                      <a:pt x="5024" y="3197"/>
                      <a:pt x="5024" y="3197"/>
                      <a:pt x="5024" y="3197"/>
                    </a:cubicBezTo>
                    <a:cubicBezTo>
                      <a:pt x="5025" y="3197"/>
                      <a:pt x="5025" y="3197"/>
                      <a:pt x="5025" y="3197"/>
                    </a:cubicBezTo>
                    <a:cubicBezTo>
                      <a:pt x="5025" y="3197"/>
                      <a:pt x="5025" y="3197"/>
                      <a:pt x="5025" y="3197"/>
                    </a:cubicBezTo>
                    <a:cubicBezTo>
                      <a:pt x="5025" y="3197"/>
                      <a:pt x="5025" y="3197"/>
                      <a:pt x="5025" y="3197"/>
                    </a:cubicBezTo>
                    <a:cubicBezTo>
                      <a:pt x="5025" y="3197"/>
                      <a:pt x="5025" y="3197"/>
                      <a:pt x="5025" y="3197"/>
                    </a:cubicBezTo>
                    <a:cubicBezTo>
                      <a:pt x="5025" y="3197"/>
                      <a:pt x="5025" y="3197"/>
                      <a:pt x="5025" y="3197"/>
                    </a:cubicBezTo>
                    <a:cubicBezTo>
                      <a:pt x="5025" y="3197"/>
                      <a:pt x="5026" y="3197"/>
                      <a:pt x="5026" y="3197"/>
                    </a:cubicBezTo>
                    <a:cubicBezTo>
                      <a:pt x="5026" y="3197"/>
                      <a:pt x="5026" y="3197"/>
                      <a:pt x="5026" y="3197"/>
                    </a:cubicBezTo>
                    <a:cubicBezTo>
                      <a:pt x="5026" y="3197"/>
                      <a:pt x="5026" y="3197"/>
                      <a:pt x="5026" y="3196"/>
                    </a:cubicBezTo>
                    <a:cubicBezTo>
                      <a:pt x="5026" y="3196"/>
                      <a:pt x="5026" y="3196"/>
                      <a:pt x="5026" y="3196"/>
                    </a:cubicBezTo>
                    <a:cubicBezTo>
                      <a:pt x="5026" y="3196"/>
                      <a:pt x="5026" y="3196"/>
                      <a:pt x="5026" y="3196"/>
                    </a:cubicBezTo>
                    <a:cubicBezTo>
                      <a:pt x="5026" y="3196"/>
                      <a:pt x="5026" y="3196"/>
                      <a:pt x="5026" y="3196"/>
                    </a:cubicBezTo>
                    <a:cubicBezTo>
                      <a:pt x="5026" y="3195"/>
                      <a:pt x="5026" y="3195"/>
                      <a:pt x="5026" y="3195"/>
                    </a:cubicBezTo>
                    <a:cubicBezTo>
                      <a:pt x="5026" y="3195"/>
                      <a:pt x="5025" y="3195"/>
                      <a:pt x="5025" y="3195"/>
                    </a:cubicBezTo>
                    <a:cubicBezTo>
                      <a:pt x="5026" y="3195"/>
                      <a:pt x="5026" y="3195"/>
                      <a:pt x="5026" y="3195"/>
                    </a:cubicBezTo>
                    <a:cubicBezTo>
                      <a:pt x="5026" y="3195"/>
                      <a:pt x="5026" y="3195"/>
                      <a:pt x="5026" y="3195"/>
                    </a:cubicBezTo>
                    <a:cubicBezTo>
                      <a:pt x="5026" y="3195"/>
                      <a:pt x="5026" y="3195"/>
                      <a:pt x="5026" y="3195"/>
                    </a:cubicBezTo>
                    <a:cubicBezTo>
                      <a:pt x="5026" y="3195"/>
                      <a:pt x="5026" y="3195"/>
                      <a:pt x="5026" y="3196"/>
                    </a:cubicBezTo>
                    <a:cubicBezTo>
                      <a:pt x="5026" y="3196"/>
                      <a:pt x="5026" y="3196"/>
                      <a:pt x="5026" y="3196"/>
                    </a:cubicBezTo>
                    <a:cubicBezTo>
                      <a:pt x="5026" y="3196"/>
                      <a:pt x="5026" y="3196"/>
                      <a:pt x="5026" y="3196"/>
                    </a:cubicBezTo>
                    <a:cubicBezTo>
                      <a:pt x="5026" y="3196"/>
                      <a:pt x="5026" y="3196"/>
                      <a:pt x="5027" y="3196"/>
                    </a:cubicBezTo>
                    <a:cubicBezTo>
                      <a:pt x="5027" y="3195"/>
                      <a:pt x="5027" y="3195"/>
                      <a:pt x="5027" y="3195"/>
                    </a:cubicBezTo>
                    <a:cubicBezTo>
                      <a:pt x="5027" y="3195"/>
                      <a:pt x="5027" y="3195"/>
                      <a:pt x="5027" y="3195"/>
                    </a:cubicBezTo>
                    <a:cubicBezTo>
                      <a:pt x="5027" y="3195"/>
                      <a:pt x="5027" y="3195"/>
                      <a:pt x="5027" y="3195"/>
                    </a:cubicBezTo>
                    <a:cubicBezTo>
                      <a:pt x="5027" y="3195"/>
                      <a:pt x="5027" y="3195"/>
                      <a:pt x="5027" y="3195"/>
                    </a:cubicBezTo>
                    <a:cubicBezTo>
                      <a:pt x="5027" y="3195"/>
                      <a:pt x="5027" y="3195"/>
                      <a:pt x="5027" y="3195"/>
                    </a:cubicBezTo>
                    <a:cubicBezTo>
                      <a:pt x="5027" y="3195"/>
                      <a:pt x="5027" y="3194"/>
                      <a:pt x="5027" y="3194"/>
                    </a:cubicBezTo>
                    <a:cubicBezTo>
                      <a:pt x="5027" y="3194"/>
                      <a:pt x="5027" y="3194"/>
                      <a:pt x="5027" y="3194"/>
                    </a:cubicBezTo>
                    <a:cubicBezTo>
                      <a:pt x="5028" y="3194"/>
                      <a:pt x="5028" y="3194"/>
                      <a:pt x="5028" y="3194"/>
                    </a:cubicBezTo>
                    <a:cubicBezTo>
                      <a:pt x="5028" y="3194"/>
                      <a:pt x="5027" y="3194"/>
                      <a:pt x="5027" y="3194"/>
                    </a:cubicBezTo>
                    <a:cubicBezTo>
                      <a:pt x="5027" y="3194"/>
                      <a:pt x="5027" y="3194"/>
                      <a:pt x="5027" y="3194"/>
                    </a:cubicBezTo>
                    <a:cubicBezTo>
                      <a:pt x="5027" y="3194"/>
                      <a:pt x="5027" y="3193"/>
                      <a:pt x="5027" y="3193"/>
                    </a:cubicBezTo>
                    <a:cubicBezTo>
                      <a:pt x="5027" y="3193"/>
                      <a:pt x="5027" y="3193"/>
                      <a:pt x="5027" y="3193"/>
                    </a:cubicBezTo>
                    <a:cubicBezTo>
                      <a:pt x="5027" y="3193"/>
                      <a:pt x="5027" y="3193"/>
                      <a:pt x="5027" y="3193"/>
                    </a:cubicBezTo>
                    <a:cubicBezTo>
                      <a:pt x="5027" y="3193"/>
                      <a:pt x="5027" y="3193"/>
                      <a:pt x="5027" y="3193"/>
                    </a:cubicBezTo>
                    <a:cubicBezTo>
                      <a:pt x="5027" y="3193"/>
                      <a:pt x="5028" y="3193"/>
                      <a:pt x="5028" y="3193"/>
                    </a:cubicBezTo>
                    <a:cubicBezTo>
                      <a:pt x="5028" y="3193"/>
                      <a:pt x="5028" y="3193"/>
                      <a:pt x="5028" y="3193"/>
                    </a:cubicBezTo>
                    <a:cubicBezTo>
                      <a:pt x="5028" y="3193"/>
                      <a:pt x="5028" y="3193"/>
                      <a:pt x="5028" y="3193"/>
                    </a:cubicBezTo>
                    <a:cubicBezTo>
                      <a:pt x="5028" y="3193"/>
                      <a:pt x="5028" y="3193"/>
                      <a:pt x="5028" y="3193"/>
                    </a:cubicBezTo>
                    <a:cubicBezTo>
                      <a:pt x="5028" y="3193"/>
                      <a:pt x="5028" y="3193"/>
                      <a:pt x="5028" y="3193"/>
                    </a:cubicBezTo>
                    <a:cubicBezTo>
                      <a:pt x="5028" y="3193"/>
                      <a:pt x="5028" y="3193"/>
                      <a:pt x="5028" y="3193"/>
                    </a:cubicBezTo>
                    <a:cubicBezTo>
                      <a:pt x="5028" y="3193"/>
                      <a:pt x="5028" y="3193"/>
                      <a:pt x="5028" y="3193"/>
                    </a:cubicBezTo>
                    <a:cubicBezTo>
                      <a:pt x="5028" y="3193"/>
                      <a:pt x="5028" y="3193"/>
                      <a:pt x="5028" y="3193"/>
                    </a:cubicBezTo>
                    <a:cubicBezTo>
                      <a:pt x="5028" y="3193"/>
                      <a:pt x="5028" y="3193"/>
                      <a:pt x="5028" y="3193"/>
                    </a:cubicBezTo>
                    <a:cubicBezTo>
                      <a:pt x="5028" y="3193"/>
                      <a:pt x="5028" y="3194"/>
                      <a:pt x="5028" y="3194"/>
                    </a:cubicBezTo>
                    <a:cubicBezTo>
                      <a:pt x="5028" y="3194"/>
                      <a:pt x="5028" y="3194"/>
                      <a:pt x="5028" y="3194"/>
                    </a:cubicBezTo>
                    <a:cubicBezTo>
                      <a:pt x="5028" y="3195"/>
                      <a:pt x="5028" y="3195"/>
                      <a:pt x="5028" y="3195"/>
                    </a:cubicBezTo>
                    <a:cubicBezTo>
                      <a:pt x="5028" y="3195"/>
                      <a:pt x="5028" y="3195"/>
                      <a:pt x="5028" y="3195"/>
                    </a:cubicBezTo>
                    <a:cubicBezTo>
                      <a:pt x="5028" y="3195"/>
                      <a:pt x="5027" y="3195"/>
                      <a:pt x="5027" y="3195"/>
                    </a:cubicBezTo>
                    <a:cubicBezTo>
                      <a:pt x="5027" y="3195"/>
                      <a:pt x="5027" y="3196"/>
                      <a:pt x="5027" y="3196"/>
                    </a:cubicBezTo>
                    <a:cubicBezTo>
                      <a:pt x="5027" y="3196"/>
                      <a:pt x="5027" y="3196"/>
                      <a:pt x="5027" y="3196"/>
                    </a:cubicBezTo>
                    <a:cubicBezTo>
                      <a:pt x="5027" y="3196"/>
                      <a:pt x="5027" y="3196"/>
                      <a:pt x="5027" y="3196"/>
                    </a:cubicBezTo>
                    <a:cubicBezTo>
                      <a:pt x="5027" y="3196"/>
                      <a:pt x="5027" y="3196"/>
                      <a:pt x="5027" y="3196"/>
                    </a:cubicBezTo>
                    <a:cubicBezTo>
                      <a:pt x="5026" y="3197"/>
                      <a:pt x="5026" y="3197"/>
                      <a:pt x="5026" y="3197"/>
                    </a:cubicBezTo>
                    <a:cubicBezTo>
                      <a:pt x="5026" y="3197"/>
                      <a:pt x="5026" y="3197"/>
                      <a:pt x="5026" y="3197"/>
                    </a:cubicBezTo>
                    <a:cubicBezTo>
                      <a:pt x="5026" y="3197"/>
                      <a:pt x="5026" y="3197"/>
                      <a:pt x="5026" y="3198"/>
                    </a:cubicBezTo>
                    <a:cubicBezTo>
                      <a:pt x="5026" y="3198"/>
                      <a:pt x="5026" y="3198"/>
                      <a:pt x="5025" y="3198"/>
                    </a:cubicBezTo>
                    <a:cubicBezTo>
                      <a:pt x="5025" y="3198"/>
                      <a:pt x="5025" y="3197"/>
                      <a:pt x="5025" y="3197"/>
                    </a:cubicBezTo>
                    <a:cubicBezTo>
                      <a:pt x="5025" y="3197"/>
                      <a:pt x="5025" y="3197"/>
                      <a:pt x="5025" y="3197"/>
                    </a:cubicBezTo>
                    <a:cubicBezTo>
                      <a:pt x="5025" y="3198"/>
                      <a:pt x="5025" y="3198"/>
                      <a:pt x="5024" y="3198"/>
                    </a:cubicBezTo>
                    <a:cubicBezTo>
                      <a:pt x="5024" y="3198"/>
                      <a:pt x="5024" y="3197"/>
                      <a:pt x="5024" y="3197"/>
                    </a:cubicBezTo>
                    <a:cubicBezTo>
                      <a:pt x="5024" y="3198"/>
                      <a:pt x="5024" y="3198"/>
                      <a:pt x="5024" y="3198"/>
                    </a:cubicBezTo>
                    <a:cubicBezTo>
                      <a:pt x="5024" y="3198"/>
                      <a:pt x="5024" y="3197"/>
                      <a:pt x="5024" y="3197"/>
                    </a:cubicBezTo>
                    <a:cubicBezTo>
                      <a:pt x="5024" y="3197"/>
                      <a:pt x="5023" y="3197"/>
                      <a:pt x="5023" y="3197"/>
                    </a:cubicBezTo>
                    <a:cubicBezTo>
                      <a:pt x="5023" y="3197"/>
                      <a:pt x="5023" y="3197"/>
                      <a:pt x="5023" y="3197"/>
                    </a:cubicBezTo>
                    <a:cubicBezTo>
                      <a:pt x="5023" y="3197"/>
                      <a:pt x="5023" y="3197"/>
                      <a:pt x="5023" y="3197"/>
                    </a:cubicBezTo>
                    <a:cubicBezTo>
                      <a:pt x="5023" y="3197"/>
                      <a:pt x="5023" y="3197"/>
                      <a:pt x="5023" y="3197"/>
                    </a:cubicBezTo>
                    <a:cubicBezTo>
                      <a:pt x="5023" y="3197"/>
                      <a:pt x="5023" y="3197"/>
                      <a:pt x="5023" y="3197"/>
                    </a:cubicBezTo>
                    <a:cubicBezTo>
                      <a:pt x="5022" y="3197"/>
                      <a:pt x="5022" y="3197"/>
                      <a:pt x="5022" y="3197"/>
                    </a:cubicBezTo>
                    <a:cubicBezTo>
                      <a:pt x="5022" y="3197"/>
                      <a:pt x="5022" y="3197"/>
                      <a:pt x="5022" y="3197"/>
                    </a:cubicBezTo>
                    <a:cubicBezTo>
                      <a:pt x="5022" y="3197"/>
                      <a:pt x="5022" y="3197"/>
                      <a:pt x="5022" y="3197"/>
                    </a:cubicBezTo>
                    <a:cubicBezTo>
                      <a:pt x="5021" y="3198"/>
                      <a:pt x="5021" y="3197"/>
                      <a:pt x="5021" y="3197"/>
                    </a:cubicBezTo>
                    <a:cubicBezTo>
                      <a:pt x="5021" y="3197"/>
                      <a:pt x="5021" y="3197"/>
                      <a:pt x="5021" y="3197"/>
                    </a:cubicBezTo>
                    <a:cubicBezTo>
                      <a:pt x="5021" y="3197"/>
                      <a:pt x="5021" y="3197"/>
                      <a:pt x="5021" y="3197"/>
                    </a:cubicBezTo>
                    <a:cubicBezTo>
                      <a:pt x="5021" y="3197"/>
                      <a:pt x="5021" y="3197"/>
                      <a:pt x="5021" y="3197"/>
                    </a:cubicBezTo>
                    <a:cubicBezTo>
                      <a:pt x="5021" y="3197"/>
                      <a:pt x="5021" y="3197"/>
                      <a:pt x="5021" y="3196"/>
                    </a:cubicBezTo>
                    <a:cubicBezTo>
                      <a:pt x="5021" y="3196"/>
                      <a:pt x="5021" y="3196"/>
                      <a:pt x="5021" y="3196"/>
                    </a:cubicBezTo>
                    <a:cubicBezTo>
                      <a:pt x="5021" y="3196"/>
                      <a:pt x="5021" y="3196"/>
                      <a:pt x="5020" y="3196"/>
                    </a:cubicBezTo>
                    <a:cubicBezTo>
                      <a:pt x="5020" y="3196"/>
                      <a:pt x="5020" y="3196"/>
                      <a:pt x="5020" y="3196"/>
                    </a:cubicBezTo>
                    <a:cubicBezTo>
                      <a:pt x="5020" y="3196"/>
                      <a:pt x="5020" y="3195"/>
                      <a:pt x="5020" y="3195"/>
                    </a:cubicBezTo>
                    <a:cubicBezTo>
                      <a:pt x="5020" y="3195"/>
                      <a:pt x="5020" y="3196"/>
                      <a:pt x="5020" y="3196"/>
                    </a:cubicBezTo>
                    <a:cubicBezTo>
                      <a:pt x="5019" y="3195"/>
                      <a:pt x="5019" y="3195"/>
                      <a:pt x="5019" y="3195"/>
                    </a:cubicBezTo>
                    <a:cubicBezTo>
                      <a:pt x="5019" y="3195"/>
                      <a:pt x="5019" y="3195"/>
                      <a:pt x="5019" y="3195"/>
                    </a:cubicBezTo>
                    <a:cubicBezTo>
                      <a:pt x="5019" y="3195"/>
                      <a:pt x="5019" y="3195"/>
                      <a:pt x="5019" y="3195"/>
                    </a:cubicBezTo>
                    <a:cubicBezTo>
                      <a:pt x="5019" y="3195"/>
                      <a:pt x="5019" y="3195"/>
                      <a:pt x="5019" y="3194"/>
                    </a:cubicBezTo>
                    <a:cubicBezTo>
                      <a:pt x="5019" y="3194"/>
                      <a:pt x="5019" y="3194"/>
                      <a:pt x="5019" y="3194"/>
                    </a:cubicBezTo>
                    <a:cubicBezTo>
                      <a:pt x="5019" y="3194"/>
                      <a:pt x="5019" y="3194"/>
                      <a:pt x="5019" y="3194"/>
                    </a:cubicBezTo>
                    <a:cubicBezTo>
                      <a:pt x="5018" y="3194"/>
                      <a:pt x="5018" y="3194"/>
                      <a:pt x="5018" y="3194"/>
                    </a:cubicBezTo>
                    <a:cubicBezTo>
                      <a:pt x="5018" y="3194"/>
                      <a:pt x="5018" y="3193"/>
                      <a:pt x="5018" y="3193"/>
                    </a:cubicBezTo>
                    <a:cubicBezTo>
                      <a:pt x="5018" y="3193"/>
                      <a:pt x="5018" y="3193"/>
                      <a:pt x="5018" y="3193"/>
                    </a:cubicBezTo>
                    <a:cubicBezTo>
                      <a:pt x="5018" y="3193"/>
                      <a:pt x="5018" y="3192"/>
                      <a:pt x="5018" y="3192"/>
                    </a:cubicBezTo>
                    <a:cubicBezTo>
                      <a:pt x="5018" y="3192"/>
                      <a:pt x="5018" y="3192"/>
                      <a:pt x="5018" y="3192"/>
                    </a:cubicBezTo>
                    <a:cubicBezTo>
                      <a:pt x="5018" y="3192"/>
                      <a:pt x="5018" y="3192"/>
                      <a:pt x="5018" y="3192"/>
                    </a:cubicBezTo>
                    <a:cubicBezTo>
                      <a:pt x="5018" y="3192"/>
                      <a:pt x="5018" y="3192"/>
                      <a:pt x="5018" y="3192"/>
                    </a:cubicBezTo>
                    <a:cubicBezTo>
                      <a:pt x="5018" y="3192"/>
                      <a:pt x="5018" y="3192"/>
                      <a:pt x="5018" y="3192"/>
                    </a:cubicBezTo>
                    <a:cubicBezTo>
                      <a:pt x="5018" y="3192"/>
                      <a:pt x="5018" y="3192"/>
                      <a:pt x="5018" y="3192"/>
                    </a:cubicBezTo>
                    <a:cubicBezTo>
                      <a:pt x="5018" y="3191"/>
                      <a:pt x="5018" y="3191"/>
                      <a:pt x="5018" y="3191"/>
                    </a:cubicBezTo>
                    <a:cubicBezTo>
                      <a:pt x="5018" y="3191"/>
                      <a:pt x="5018" y="3191"/>
                      <a:pt x="5018" y="3191"/>
                    </a:cubicBezTo>
                    <a:cubicBezTo>
                      <a:pt x="5018" y="3191"/>
                      <a:pt x="5018" y="3191"/>
                      <a:pt x="5018" y="3191"/>
                    </a:cubicBezTo>
                    <a:cubicBezTo>
                      <a:pt x="5018" y="3191"/>
                      <a:pt x="5018" y="3191"/>
                      <a:pt x="5018" y="3191"/>
                    </a:cubicBezTo>
                    <a:cubicBezTo>
                      <a:pt x="5018" y="3191"/>
                      <a:pt x="5018" y="3191"/>
                      <a:pt x="5018" y="3191"/>
                    </a:cubicBezTo>
                    <a:cubicBezTo>
                      <a:pt x="5018" y="3191"/>
                      <a:pt x="5018" y="3191"/>
                      <a:pt x="5018" y="3191"/>
                    </a:cubicBezTo>
                    <a:cubicBezTo>
                      <a:pt x="5018" y="3191"/>
                      <a:pt x="5018" y="3191"/>
                      <a:pt x="5018" y="3191"/>
                    </a:cubicBezTo>
                    <a:cubicBezTo>
                      <a:pt x="5018" y="3191"/>
                      <a:pt x="5018" y="3191"/>
                      <a:pt x="5018" y="3191"/>
                    </a:cubicBezTo>
                    <a:cubicBezTo>
                      <a:pt x="5018" y="3191"/>
                      <a:pt x="5018" y="3191"/>
                      <a:pt x="5018" y="3191"/>
                    </a:cubicBezTo>
                    <a:cubicBezTo>
                      <a:pt x="5018" y="3191"/>
                      <a:pt x="5018" y="3191"/>
                      <a:pt x="5018" y="3191"/>
                    </a:cubicBezTo>
                    <a:cubicBezTo>
                      <a:pt x="5018" y="3191"/>
                      <a:pt x="5018" y="3191"/>
                      <a:pt x="5018" y="3191"/>
                    </a:cubicBezTo>
                    <a:cubicBezTo>
                      <a:pt x="5018" y="3191"/>
                      <a:pt x="5018" y="3191"/>
                      <a:pt x="5018" y="3192"/>
                    </a:cubicBezTo>
                    <a:cubicBezTo>
                      <a:pt x="5018" y="3192"/>
                      <a:pt x="5018" y="3192"/>
                      <a:pt x="5018" y="3192"/>
                    </a:cubicBezTo>
                    <a:cubicBezTo>
                      <a:pt x="5018" y="3192"/>
                      <a:pt x="5018" y="3192"/>
                      <a:pt x="5018" y="3192"/>
                    </a:cubicBezTo>
                    <a:cubicBezTo>
                      <a:pt x="5018" y="3192"/>
                      <a:pt x="5018" y="3192"/>
                      <a:pt x="5018" y="3192"/>
                    </a:cubicBezTo>
                    <a:cubicBezTo>
                      <a:pt x="5018" y="3192"/>
                      <a:pt x="5018" y="3192"/>
                      <a:pt x="5018" y="3192"/>
                    </a:cubicBezTo>
                    <a:cubicBezTo>
                      <a:pt x="5018" y="3192"/>
                      <a:pt x="5018" y="3192"/>
                      <a:pt x="5018" y="3192"/>
                    </a:cubicBezTo>
                    <a:cubicBezTo>
                      <a:pt x="5018" y="3192"/>
                      <a:pt x="5018" y="3192"/>
                      <a:pt x="5018" y="3192"/>
                    </a:cubicBezTo>
                    <a:cubicBezTo>
                      <a:pt x="5018" y="3192"/>
                      <a:pt x="5018" y="3192"/>
                      <a:pt x="5018" y="3192"/>
                    </a:cubicBezTo>
                    <a:cubicBezTo>
                      <a:pt x="5018" y="3192"/>
                      <a:pt x="5018" y="3192"/>
                      <a:pt x="5018" y="3192"/>
                    </a:cubicBezTo>
                    <a:cubicBezTo>
                      <a:pt x="5018" y="3192"/>
                      <a:pt x="5018" y="3192"/>
                      <a:pt x="5018" y="3192"/>
                    </a:cubicBezTo>
                    <a:cubicBezTo>
                      <a:pt x="5018" y="3192"/>
                      <a:pt x="5018" y="3191"/>
                      <a:pt x="5018" y="3191"/>
                    </a:cubicBezTo>
                    <a:cubicBezTo>
                      <a:pt x="5018" y="3191"/>
                      <a:pt x="5018" y="3191"/>
                      <a:pt x="5018" y="3191"/>
                    </a:cubicBezTo>
                    <a:cubicBezTo>
                      <a:pt x="5018" y="3191"/>
                      <a:pt x="5018" y="3191"/>
                      <a:pt x="5018" y="3191"/>
                    </a:cubicBezTo>
                    <a:cubicBezTo>
                      <a:pt x="5018" y="3191"/>
                      <a:pt x="5018" y="3191"/>
                      <a:pt x="5018" y="3191"/>
                    </a:cubicBezTo>
                    <a:cubicBezTo>
                      <a:pt x="5018" y="3191"/>
                      <a:pt x="5018" y="3191"/>
                      <a:pt x="5018" y="3191"/>
                    </a:cubicBezTo>
                    <a:cubicBezTo>
                      <a:pt x="5018" y="3191"/>
                      <a:pt x="5018" y="3191"/>
                      <a:pt x="5018" y="3191"/>
                    </a:cubicBezTo>
                    <a:cubicBezTo>
                      <a:pt x="5018" y="3191"/>
                      <a:pt x="5018" y="3191"/>
                      <a:pt x="5018" y="3191"/>
                    </a:cubicBezTo>
                    <a:cubicBezTo>
                      <a:pt x="5018" y="3191"/>
                      <a:pt x="5018" y="3191"/>
                      <a:pt x="5018" y="3191"/>
                    </a:cubicBezTo>
                    <a:cubicBezTo>
                      <a:pt x="5018" y="3191"/>
                      <a:pt x="5018" y="3190"/>
                      <a:pt x="5018" y="3190"/>
                    </a:cubicBezTo>
                    <a:cubicBezTo>
                      <a:pt x="5018" y="3190"/>
                      <a:pt x="5018" y="3190"/>
                      <a:pt x="5018" y="3190"/>
                    </a:cubicBezTo>
                    <a:cubicBezTo>
                      <a:pt x="5018" y="3190"/>
                      <a:pt x="5018" y="3190"/>
                      <a:pt x="5018" y="3190"/>
                    </a:cubicBezTo>
                    <a:cubicBezTo>
                      <a:pt x="5018" y="3190"/>
                      <a:pt x="5018" y="3190"/>
                      <a:pt x="5018" y="3190"/>
                    </a:cubicBezTo>
                    <a:cubicBezTo>
                      <a:pt x="5018" y="3190"/>
                      <a:pt x="5018" y="3190"/>
                      <a:pt x="5018" y="3190"/>
                    </a:cubicBezTo>
                    <a:cubicBezTo>
                      <a:pt x="5018" y="3190"/>
                      <a:pt x="5018" y="3190"/>
                      <a:pt x="5018" y="3190"/>
                    </a:cubicBezTo>
                    <a:cubicBezTo>
                      <a:pt x="5018" y="3190"/>
                      <a:pt x="5018" y="3190"/>
                      <a:pt x="5018" y="3190"/>
                    </a:cubicBezTo>
                    <a:cubicBezTo>
                      <a:pt x="5018" y="3190"/>
                      <a:pt x="5018" y="3190"/>
                      <a:pt x="5018" y="3190"/>
                    </a:cubicBezTo>
                    <a:cubicBezTo>
                      <a:pt x="5018" y="3190"/>
                      <a:pt x="5018" y="3190"/>
                      <a:pt x="5018" y="3190"/>
                    </a:cubicBezTo>
                    <a:cubicBezTo>
                      <a:pt x="5018" y="3190"/>
                      <a:pt x="5018" y="3190"/>
                      <a:pt x="5018" y="3190"/>
                    </a:cubicBezTo>
                    <a:cubicBezTo>
                      <a:pt x="5018" y="3189"/>
                      <a:pt x="5018" y="3189"/>
                      <a:pt x="5018" y="3189"/>
                    </a:cubicBezTo>
                    <a:cubicBezTo>
                      <a:pt x="5018" y="3189"/>
                      <a:pt x="5018" y="3189"/>
                      <a:pt x="5018" y="3189"/>
                    </a:cubicBezTo>
                    <a:cubicBezTo>
                      <a:pt x="5019" y="3189"/>
                      <a:pt x="5019" y="3189"/>
                      <a:pt x="5019" y="3189"/>
                    </a:cubicBezTo>
                    <a:cubicBezTo>
                      <a:pt x="5019" y="3189"/>
                      <a:pt x="5019" y="3189"/>
                      <a:pt x="5019" y="3189"/>
                    </a:cubicBezTo>
                    <a:cubicBezTo>
                      <a:pt x="5019" y="3189"/>
                      <a:pt x="5019" y="3189"/>
                      <a:pt x="5019" y="3189"/>
                    </a:cubicBezTo>
                    <a:cubicBezTo>
                      <a:pt x="5019" y="3189"/>
                      <a:pt x="5019" y="3189"/>
                      <a:pt x="5019" y="3189"/>
                    </a:cubicBezTo>
                    <a:cubicBezTo>
                      <a:pt x="5019" y="3189"/>
                      <a:pt x="5019" y="3189"/>
                      <a:pt x="5019" y="3189"/>
                    </a:cubicBezTo>
                    <a:cubicBezTo>
                      <a:pt x="5019" y="3189"/>
                      <a:pt x="5019" y="3189"/>
                      <a:pt x="5019" y="3189"/>
                    </a:cubicBezTo>
                    <a:cubicBezTo>
                      <a:pt x="5019" y="3190"/>
                      <a:pt x="5019" y="3190"/>
                      <a:pt x="5019" y="3190"/>
                    </a:cubicBezTo>
                    <a:cubicBezTo>
                      <a:pt x="5019" y="3190"/>
                      <a:pt x="5019" y="3190"/>
                      <a:pt x="5019" y="3190"/>
                    </a:cubicBezTo>
                    <a:cubicBezTo>
                      <a:pt x="5019" y="3190"/>
                      <a:pt x="5019" y="3190"/>
                      <a:pt x="5019" y="3190"/>
                    </a:cubicBezTo>
                    <a:cubicBezTo>
                      <a:pt x="5019" y="3190"/>
                      <a:pt x="5019" y="3190"/>
                      <a:pt x="5019" y="3190"/>
                    </a:cubicBezTo>
                    <a:cubicBezTo>
                      <a:pt x="5019" y="3190"/>
                      <a:pt x="5019" y="3190"/>
                      <a:pt x="5019" y="3190"/>
                    </a:cubicBezTo>
                    <a:cubicBezTo>
                      <a:pt x="5019" y="3190"/>
                      <a:pt x="5019" y="3190"/>
                      <a:pt x="5019" y="3190"/>
                    </a:cubicBezTo>
                    <a:cubicBezTo>
                      <a:pt x="5019" y="3190"/>
                      <a:pt x="5019" y="3190"/>
                      <a:pt x="5019" y="3190"/>
                    </a:cubicBezTo>
                    <a:cubicBezTo>
                      <a:pt x="5019" y="3190"/>
                      <a:pt x="5019" y="3190"/>
                      <a:pt x="5019" y="3190"/>
                    </a:cubicBezTo>
                    <a:cubicBezTo>
                      <a:pt x="5019" y="3190"/>
                      <a:pt x="5019" y="3190"/>
                      <a:pt x="5019" y="3190"/>
                    </a:cubicBezTo>
                    <a:cubicBezTo>
                      <a:pt x="5019" y="3190"/>
                      <a:pt x="5019" y="3190"/>
                      <a:pt x="5019" y="3190"/>
                    </a:cubicBezTo>
                    <a:cubicBezTo>
                      <a:pt x="5019" y="3190"/>
                      <a:pt x="5019" y="3190"/>
                      <a:pt x="5019" y="3190"/>
                    </a:cubicBezTo>
                    <a:cubicBezTo>
                      <a:pt x="5019" y="3190"/>
                      <a:pt x="5019" y="3190"/>
                      <a:pt x="5019" y="3190"/>
                    </a:cubicBezTo>
                    <a:cubicBezTo>
                      <a:pt x="5019" y="3189"/>
                      <a:pt x="5019" y="3189"/>
                      <a:pt x="5019" y="3189"/>
                    </a:cubicBezTo>
                    <a:cubicBezTo>
                      <a:pt x="5019" y="3189"/>
                      <a:pt x="5019" y="3189"/>
                      <a:pt x="5019" y="3189"/>
                    </a:cubicBezTo>
                    <a:cubicBezTo>
                      <a:pt x="5019" y="3189"/>
                      <a:pt x="5019" y="3189"/>
                      <a:pt x="5019" y="3189"/>
                    </a:cubicBezTo>
                    <a:cubicBezTo>
                      <a:pt x="5019" y="3188"/>
                      <a:pt x="5019" y="3188"/>
                      <a:pt x="5019" y="3188"/>
                    </a:cubicBezTo>
                    <a:cubicBezTo>
                      <a:pt x="5018" y="3188"/>
                      <a:pt x="5018" y="3188"/>
                      <a:pt x="5018" y="3187"/>
                    </a:cubicBezTo>
                    <a:cubicBezTo>
                      <a:pt x="5018" y="3187"/>
                      <a:pt x="5018" y="3187"/>
                      <a:pt x="5018" y="3186"/>
                    </a:cubicBezTo>
                    <a:cubicBezTo>
                      <a:pt x="5018" y="3186"/>
                      <a:pt x="5018" y="3186"/>
                      <a:pt x="5018" y="3186"/>
                    </a:cubicBezTo>
                    <a:cubicBezTo>
                      <a:pt x="5018" y="3186"/>
                      <a:pt x="5018" y="3186"/>
                      <a:pt x="5018" y="3186"/>
                    </a:cubicBezTo>
                    <a:cubicBezTo>
                      <a:pt x="5018" y="3186"/>
                      <a:pt x="5018" y="3186"/>
                      <a:pt x="5018" y="3186"/>
                    </a:cubicBezTo>
                    <a:cubicBezTo>
                      <a:pt x="5018" y="3186"/>
                      <a:pt x="5018" y="3186"/>
                      <a:pt x="5018" y="3186"/>
                    </a:cubicBezTo>
                    <a:cubicBezTo>
                      <a:pt x="5018" y="3186"/>
                      <a:pt x="5018" y="3186"/>
                      <a:pt x="5018" y="3186"/>
                    </a:cubicBezTo>
                    <a:cubicBezTo>
                      <a:pt x="5018" y="3186"/>
                      <a:pt x="5019" y="3186"/>
                      <a:pt x="5019" y="3186"/>
                    </a:cubicBezTo>
                    <a:cubicBezTo>
                      <a:pt x="5019" y="3186"/>
                      <a:pt x="5019" y="3186"/>
                      <a:pt x="5019" y="3186"/>
                    </a:cubicBezTo>
                    <a:cubicBezTo>
                      <a:pt x="5019" y="3186"/>
                      <a:pt x="5019" y="3186"/>
                      <a:pt x="5019" y="3186"/>
                    </a:cubicBezTo>
                    <a:cubicBezTo>
                      <a:pt x="5019" y="3185"/>
                      <a:pt x="5021" y="3186"/>
                      <a:pt x="5021" y="3186"/>
                    </a:cubicBezTo>
                    <a:cubicBezTo>
                      <a:pt x="5021" y="3186"/>
                      <a:pt x="5021" y="3186"/>
                      <a:pt x="5022" y="3186"/>
                    </a:cubicBezTo>
                    <a:cubicBezTo>
                      <a:pt x="5022" y="3186"/>
                      <a:pt x="5022" y="3185"/>
                      <a:pt x="5022" y="3185"/>
                    </a:cubicBezTo>
                    <a:cubicBezTo>
                      <a:pt x="5022" y="3185"/>
                      <a:pt x="5023" y="3185"/>
                      <a:pt x="5023" y="3185"/>
                    </a:cubicBezTo>
                    <a:cubicBezTo>
                      <a:pt x="5023" y="3185"/>
                      <a:pt x="5023" y="3185"/>
                      <a:pt x="5023" y="3185"/>
                    </a:cubicBezTo>
                    <a:cubicBezTo>
                      <a:pt x="5023" y="3185"/>
                      <a:pt x="5023" y="3185"/>
                      <a:pt x="5023" y="3185"/>
                    </a:cubicBezTo>
                    <a:cubicBezTo>
                      <a:pt x="5023" y="3185"/>
                      <a:pt x="5023" y="3185"/>
                      <a:pt x="5023" y="3185"/>
                    </a:cubicBezTo>
                    <a:cubicBezTo>
                      <a:pt x="5023" y="3185"/>
                      <a:pt x="5023" y="3185"/>
                      <a:pt x="5023" y="3185"/>
                    </a:cubicBezTo>
                    <a:cubicBezTo>
                      <a:pt x="5023" y="3185"/>
                      <a:pt x="5023" y="3185"/>
                      <a:pt x="5023" y="3185"/>
                    </a:cubicBezTo>
                    <a:cubicBezTo>
                      <a:pt x="5023" y="3185"/>
                      <a:pt x="5023" y="3185"/>
                      <a:pt x="5023" y="3185"/>
                    </a:cubicBezTo>
                    <a:cubicBezTo>
                      <a:pt x="5023" y="3185"/>
                      <a:pt x="5023" y="3185"/>
                      <a:pt x="5023" y="3185"/>
                    </a:cubicBezTo>
                    <a:cubicBezTo>
                      <a:pt x="5022" y="3185"/>
                      <a:pt x="5022" y="3185"/>
                      <a:pt x="5022" y="3185"/>
                    </a:cubicBezTo>
                    <a:cubicBezTo>
                      <a:pt x="5022" y="3185"/>
                      <a:pt x="5023" y="3184"/>
                      <a:pt x="5023" y="3184"/>
                    </a:cubicBezTo>
                    <a:cubicBezTo>
                      <a:pt x="5023" y="3185"/>
                      <a:pt x="5023" y="3184"/>
                      <a:pt x="5023" y="3184"/>
                    </a:cubicBezTo>
                    <a:cubicBezTo>
                      <a:pt x="5023" y="3184"/>
                      <a:pt x="5023" y="3184"/>
                      <a:pt x="5023" y="3184"/>
                    </a:cubicBezTo>
                    <a:cubicBezTo>
                      <a:pt x="5023" y="3184"/>
                      <a:pt x="5023" y="3184"/>
                      <a:pt x="5023" y="3184"/>
                    </a:cubicBezTo>
                    <a:cubicBezTo>
                      <a:pt x="5023" y="3184"/>
                      <a:pt x="5023" y="3184"/>
                      <a:pt x="5023" y="3184"/>
                    </a:cubicBezTo>
                    <a:cubicBezTo>
                      <a:pt x="5023" y="3184"/>
                      <a:pt x="5023" y="3184"/>
                      <a:pt x="5023" y="3184"/>
                    </a:cubicBezTo>
                    <a:cubicBezTo>
                      <a:pt x="5023" y="3184"/>
                      <a:pt x="5023" y="3184"/>
                      <a:pt x="5023" y="3184"/>
                    </a:cubicBezTo>
                    <a:cubicBezTo>
                      <a:pt x="5023" y="3184"/>
                      <a:pt x="5023" y="3184"/>
                      <a:pt x="5023" y="3184"/>
                    </a:cubicBezTo>
                    <a:cubicBezTo>
                      <a:pt x="5023" y="3184"/>
                      <a:pt x="5023" y="3184"/>
                      <a:pt x="5023" y="3184"/>
                    </a:cubicBezTo>
                    <a:cubicBezTo>
                      <a:pt x="5023" y="3184"/>
                      <a:pt x="5023" y="3184"/>
                      <a:pt x="5023" y="3184"/>
                    </a:cubicBezTo>
                    <a:cubicBezTo>
                      <a:pt x="5023" y="3184"/>
                      <a:pt x="5023" y="3184"/>
                      <a:pt x="5023" y="3184"/>
                    </a:cubicBezTo>
                    <a:cubicBezTo>
                      <a:pt x="5023" y="3183"/>
                      <a:pt x="5023" y="3183"/>
                      <a:pt x="5023" y="3183"/>
                    </a:cubicBezTo>
                    <a:cubicBezTo>
                      <a:pt x="5023" y="3183"/>
                      <a:pt x="5023" y="3183"/>
                      <a:pt x="5023" y="3183"/>
                    </a:cubicBezTo>
                    <a:cubicBezTo>
                      <a:pt x="5023" y="3183"/>
                      <a:pt x="5023" y="3183"/>
                      <a:pt x="5023" y="3183"/>
                    </a:cubicBezTo>
                    <a:cubicBezTo>
                      <a:pt x="5022" y="3183"/>
                      <a:pt x="5022" y="3183"/>
                      <a:pt x="5022" y="3183"/>
                    </a:cubicBezTo>
                    <a:cubicBezTo>
                      <a:pt x="5022" y="3183"/>
                      <a:pt x="5022" y="3183"/>
                      <a:pt x="5022" y="3183"/>
                    </a:cubicBezTo>
                    <a:cubicBezTo>
                      <a:pt x="5022" y="3184"/>
                      <a:pt x="5022" y="3184"/>
                      <a:pt x="5022" y="3184"/>
                    </a:cubicBezTo>
                    <a:cubicBezTo>
                      <a:pt x="5022" y="3184"/>
                      <a:pt x="5022" y="3184"/>
                      <a:pt x="5022" y="3184"/>
                    </a:cubicBezTo>
                    <a:cubicBezTo>
                      <a:pt x="5022" y="3184"/>
                      <a:pt x="5022" y="3184"/>
                      <a:pt x="5022" y="3184"/>
                    </a:cubicBezTo>
                    <a:cubicBezTo>
                      <a:pt x="5021" y="3185"/>
                      <a:pt x="5021" y="3184"/>
                      <a:pt x="5021" y="3184"/>
                    </a:cubicBezTo>
                    <a:cubicBezTo>
                      <a:pt x="5021" y="3184"/>
                      <a:pt x="5021" y="3184"/>
                      <a:pt x="5021" y="3184"/>
                    </a:cubicBezTo>
                    <a:cubicBezTo>
                      <a:pt x="5021" y="3184"/>
                      <a:pt x="5021" y="3184"/>
                      <a:pt x="5021" y="3184"/>
                    </a:cubicBezTo>
                    <a:cubicBezTo>
                      <a:pt x="5021" y="3184"/>
                      <a:pt x="5021" y="3184"/>
                      <a:pt x="5021" y="3184"/>
                    </a:cubicBezTo>
                    <a:cubicBezTo>
                      <a:pt x="5021" y="3184"/>
                      <a:pt x="5021" y="3184"/>
                      <a:pt x="5021" y="3184"/>
                    </a:cubicBezTo>
                    <a:cubicBezTo>
                      <a:pt x="5021" y="3184"/>
                      <a:pt x="5021" y="3184"/>
                      <a:pt x="5021" y="3184"/>
                    </a:cubicBezTo>
                    <a:cubicBezTo>
                      <a:pt x="5021" y="3184"/>
                      <a:pt x="5021" y="3184"/>
                      <a:pt x="5021" y="3184"/>
                    </a:cubicBezTo>
                    <a:cubicBezTo>
                      <a:pt x="5020" y="3185"/>
                      <a:pt x="5020" y="3185"/>
                      <a:pt x="5020" y="3185"/>
                    </a:cubicBezTo>
                    <a:cubicBezTo>
                      <a:pt x="5020" y="3185"/>
                      <a:pt x="5020" y="3185"/>
                      <a:pt x="5020" y="3185"/>
                    </a:cubicBezTo>
                    <a:cubicBezTo>
                      <a:pt x="5020" y="3185"/>
                      <a:pt x="5020" y="3185"/>
                      <a:pt x="5019" y="3185"/>
                    </a:cubicBezTo>
                    <a:cubicBezTo>
                      <a:pt x="5019" y="3185"/>
                      <a:pt x="5019" y="3185"/>
                      <a:pt x="5019" y="3184"/>
                    </a:cubicBezTo>
                    <a:cubicBezTo>
                      <a:pt x="5019" y="3184"/>
                      <a:pt x="5019" y="3184"/>
                      <a:pt x="5020" y="3184"/>
                    </a:cubicBezTo>
                    <a:cubicBezTo>
                      <a:pt x="5020" y="3184"/>
                      <a:pt x="5020" y="3184"/>
                      <a:pt x="5020" y="3184"/>
                    </a:cubicBezTo>
                    <a:cubicBezTo>
                      <a:pt x="5020" y="3185"/>
                      <a:pt x="5020" y="3185"/>
                      <a:pt x="5020" y="3185"/>
                    </a:cubicBezTo>
                    <a:cubicBezTo>
                      <a:pt x="5020" y="3184"/>
                      <a:pt x="5020" y="3184"/>
                      <a:pt x="5020" y="3184"/>
                    </a:cubicBezTo>
                    <a:cubicBezTo>
                      <a:pt x="5021" y="3184"/>
                      <a:pt x="5021" y="3184"/>
                      <a:pt x="5021" y="3184"/>
                    </a:cubicBezTo>
                    <a:cubicBezTo>
                      <a:pt x="5021" y="3184"/>
                      <a:pt x="5021" y="3184"/>
                      <a:pt x="5021" y="3184"/>
                    </a:cubicBezTo>
                    <a:cubicBezTo>
                      <a:pt x="5021" y="3184"/>
                      <a:pt x="5021" y="3184"/>
                      <a:pt x="5021" y="3183"/>
                    </a:cubicBezTo>
                    <a:cubicBezTo>
                      <a:pt x="5021" y="3183"/>
                      <a:pt x="5020" y="3183"/>
                      <a:pt x="5020" y="3183"/>
                    </a:cubicBezTo>
                    <a:cubicBezTo>
                      <a:pt x="5021" y="3183"/>
                      <a:pt x="5021" y="3183"/>
                      <a:pt x="5021" y="3183"/>
                    </a:cubicBezTo>
                    <a:cubicBezTo>
                      <a:pt x="5021" y="3183"/>
                      <a:pt x="5021" y="3183"/>
                      <a:pt x="5021" y="3183"/>
                    </a:cubicBezTo>
                    <a:cubicBezTo>
                      <a:pt x="5020" y="3183"/>
                      <a:pt x="5020" y="3183"/>
                      <a:pt x="5020" y="3183"/>
                    </a:cubicBezTo>
                    <a:cubicBezTo>
                      <a:pt x="5020" y="3183"/>
                      <a:pt x="5020" y="3183"/>
                      <a:pt x="5020" y="3183"/>
                    </a:cubicBezTo>
                    <a:cubicBezTo>
                      <a:pt x="5021" y="3183"/>
                      <a:pt x="5021" y="3183"/>
                      <a:pt x="5021" y="3183"/>
                    </a:cubicBezTo>
                    <a:cubicBezTo>
                      <a:pt x="5021" y="3183"/>
                      <a:pt x="5021" y="3183"/>
                      <a:pt x="5021" y="3183"/>
                    </a:cubicBezTo>
                    <a:cubicBezTo>
                      <a:pt x="5020" y="3183"/>
                      <a:pt x="5020" y="3183"/>
                      <a:pt x="5020" y="3183"/>
                    </a:cubicBezTo>
                    <a:cubicBezTo>
                      <a:pt x="5020" y="3183"/>
                      <a:pt x="5020" y="3183"/>
                      <a:pt x="5020" y="3183"/>
                    </a:cubicBezTo>
                    <a:cubicBezTo>
                      <a:pt x="5021" y="3183"/>
                      <a:pt x="5021" y="3183"/>
                      <a:pt x="5021" y="3183"/>
                    </a:cubicBezTo>
                    <a:cubicBezTo>
                      <a:pt x="5021" y="3183"/>
                      <a:pt x="5021" y="3183"/>
                      <a:pt x="5021" y="3183"/>
                    </a:cubicBezTo>
                    <a:cubicBezTo>
                      <a:pt x="5020" y="3183"/>
                      <a:pt x="5020" y="3183"/>
                      <a:pt x="5020" y="3183"/>
                    </a:cubicBezTo>
                    <a:cubicBezTo>
                      <a:pt x="5020" y="3183"/>
                      <a:pt x="5020" y="3183"/>
                      <a:pt x="5020" y="3183"/>
                    </a:cubicBezTo>
                    <a:cubicBezTo>
                      <a:pt x="5020" y="3182"/>
                      <a:pt x="5020" y="3182"/>
                      <a:pt x="5020" y="3182"/>
                    </a:cubicBezTo>
                    <a:cubicBezTo>
                      <a:pt x="5020" y="3181"/>
                      <a:pt x="5021" y="3182"/>
                      <a:pt x="5021" y="3182"/>
                    </a:cubicBezTo>
                    <a:cubicBezTo>
                      <a:pt x="5022" y="3182"/>
                      <a:pt x="5023" y="3181"/>
                      <a:pt x="5023" y="3181"/>
                    </a:cubicBezTo>
                    <a:cubicBezTo>
                      <a:pt x="5023" y="3181"/>
                      <a:pt x="5023" y="3181"/>
                      <a:pt x="5023" y="3181"/>
                    </a:cubicBezTo>
                    <a:cubicBezTo>
                      <a:pt x="5023" y="3182"/>
                      <a:pt x="5023" y="3182"/>
                      <a:pt x="5023" y="3182"/>
                    </a:cubicBezTo>
                    <a:cubicBezTo>
                      <a:pt x="5023" y="3182"/>
                      <a:pt x="5023" y="3182"/>
                      <a:pt x="5023" y="3182"/>
                    </a:cubicBezTo>
                    <a:cubicBezTo>
                      <a:pt x="5023" y="3182"/>
                      <a:pt x="5023" y="3182"/>
                      <a:pt x="5023" y="3182"/>
                    </a:cubicBezTo>
                    <a:cubicBezTo>
                      <a:pt x="5023" y="3182"/>
                      <a:pt x="5023" y="3182"/>
                      <a:pt x="5023" y="3182"/>
                    </a:cubicBezTo>
                    <a:cubicBezTo>
                      <a:pt x="5023" y="3182"/>
                      <a:pt x="5023" y="3182"/>
                      <a:pt x="5023" y="3182"/>
                    </a:cubicBezTo>
                    <a:cubicBezTo>
                      <a:pt x="5023" y="3182"/>
                      <a:pt x="5023" y="3182"/>
                      <a:pt x="5023" y="3182"/>
                    </a:cubicBezTo>
                    <a:cubicBezTo>
                      <a:pt x="5023" y="3182"/>
                      <a:pt x="5023" y="3182"/>
                      <a:pt x="5023" y="3182"/>
                    </a:cubicBezTo>
                    <a:cubicBezTo>
                      <a:pt x="5023" y="3182"/>
                      <a:pt x="5024" y="3182"/>
                      <a:pt x="5024" y="3182"/>
                    </a:cubicBezTo>
                    <a:cubicBezTo>
                      <a:pt x="5024" y="3183"/>
                      <a:pt x="5024" y="3183"/>
                      <a:pt x="5024" y="3183"/>
                    </a:cubicBezTo>
                    <a:cubicBezTo>
                      <a:pt x="5024" y="3183"/>
                      <a:pt x="5024" y="3183"/>
                      <a:pt x="5024" y="3183"/>
                    </a:cubicBezTo>
                    <a:cubicBezTo>
                      <a:pt x="5024" y="3183"/>
                      <a:pt x="5024" y="3183"/>
                      <a:pt x="5024" y="3183"/>
                    </a:cubicBezTo>
                    <a:cubicBezTo>
                      <a:pt x="5024" y="3183"/>
                      <a:pt x="5024" y="3183"/>
                      <a:pt x="5024" y="3183"/>
                    </a:cubicBezTo>
                    <a:cubicBezTo>
                      <a:pt x="5024" y="3184"/>
                      <a:pt x="5024" y="3184"/>
                      <a:pt x="5024" y="3184"/>
                    </a:cubicBezTo>
                    <a:cubicBezTo>
                      <a:pt x="5024" y="3183"/>
                      <a:pt x="5024" y="3183"/>
                      <a:pt x="5024" y="3183"/>
                    </a:cubicBezTo>
                    <a:cubicBezTo>
                      <a:pt x="5024" y="3183"/>
                      <a:pt x="5024" y="3183"/>
                      <a:pt x="5024" y="3183"/>
                    </a:cubicBezTo>
                    <a:cubicBezTo>
                      <a:pt x="5025" y="3183"/>
                      <a:pt x="5025" y="3183"/>
                      <a:pt x="5025" y="3183"/>
                    </a:cubicBezTo>
                    <a:cubicBezTo>
                      <a:pt x="5025" y="3183"/>
                      <a:pt x="5025" y="3183"/>
                      <a:pt x="5025" y="3183"/>
                    </a:cubicBezTo>
                    <a:cubicBezTo>
                      <a:pt x="5025" y="3183"/>
                      <a:pt x="5025" y="3183"/>
                      <a:pt x="5025" y="3183"/>
                    </a:cubicBezTo>
                    <a:cubicBezTo>
                      <a:pt x="5025" y="3183"/>
                      <a:pt x="5025" y="3183"/>
                      <a:pt x="5025" y="3183"/>
                    </a:cubicBezTo>
                    <a:cubicBezTo>
                      <a:pt x="5025" y="3183"/>
                      <a:pt x="5025" y="3183"/>
                      <a:pt x="5025" y="3183"/>
                    </a:cubicBezTo>
                    <a:cubicBezTo>
                      <a:pt x="5025" y="3183"/>
                      <a:pt x="5025" y="3183"/>
                      <a:pt x="5025" y="3183"/>
                    </a:cubicBezTo>
                    <a:cubicBezTo>
                      <a:pt x="5025" y="3183"/>
                      <a:pt x="5025" y="3183"/>
                      <a:pt x="5025" y="3183"/>
                    </a:cubicBezTo>
                    <a:cubicBezTo>
                      <a:pt x="5025" y="3183"/>
                      <a:pt x="5025" y="3183"/>
                      <a:pt x="5025" y="3183"/>
                    </a:cubicBezTo>
                    <a:cubicBezTo>
                      <a:pt x="5025" y="3183"/>
                      <a:pt x="5025" y="3183"/>
                      <a:pt x="5025" y="3182"/>
                    </a:cubicBezTo>
                    <a:cubicBezTo>
                      <a:pt x="5025" y="3182"/>
                      <a:pt x="5025" y="3182"/>
                      <a:pt x="5025" y="3182"/>
                    </a:cubicBezTo>
                    <a:cubicBezTo>
                      <a:pt x="5025" y="3182"/>
                      <a:pt x="5025" y="3182"/>
                      <a:pt x="5025" y="3182"/>
                    </a:cubicBezTo>
                    <a:cubicBezTo>
                      <a:pt x="5025" y="3181"/>
                      <a:pt x="5024" y="3181"/>
                      <a:pt x="5024" y="3181"/>
                    </a:cubicBezTo>
                    <a:cubicBezTo>
                      <a:pt x="5024" y="3181"/>
                      <a:pt x="5025" y="3181"/>
                      <a:pt x="5025" y="3181"/>
                    </a:cubicBezTo>
                    <a:cubicBezTo>
                      <a:pt x="5025" y="3181"/>
                      <a:pt x="5025" y="3181"/>
                      <a:pt x="5025" y="3181"/>
                    </a:cubicBezTo>
                    <a:cubicBezTo>
                      <a:pt x="5025" y="3181"/>
                      <a:pt x="5025" y="3181"/>
                      <a:pt x="5025" y="3181"/>
                    </a:cubicBezTo>
                    <a:cubicBezTo>
                      <a:pt x="5025" y="3182"/>
                      <a:pt x="5025" y="3182"/>
                      <a:pt x="5025" y="3182"/>
                    </a:cubicBezTo>
                    <a:cubicBezTo>
                      <a:pt x="5025" y="3182"/>
                      <a:pt x="5025" y="3182"/>
                      <a:pt x="5025" y="3182"/>
                    </a:cubicBezTo>
                    <a:cubicBezTo>
                      <a:pt x="5025" y="3182"/>
                      <a:pt x="5025" y="3182"/>
                      <a:pt x="5025" y="3182"/>
                    </a:cubicBezTo>
                    <a:cubicBezTo>
                      <a:pt x="5025" y="3183"/>
                      <a:pt x="5025" y="3183"/>
                      <a:pt x="5025" y="3183"/>
                    </a:cubicBezTo>
                    <a:cubicBezTo>
                      <a:pt x="5025" y="3183"/>
                      <a:pt x="5025" y="3183"/>
                      <a:pt x="5025" y="3183"/>
                    </a:cubicBezTo>
                    <a:cubicBezTo>
                      <a:pt x="5025" y="3183"/>
                      <a:pt x="5025" y="3183"/>
                      <a:pt x="5025" y="3183"/>
                    </a:cubicBezTo>
                    <a:cubicBezTo>
                      <a:pt x="5025" y="3183"/>
                      <a:pt x="5025" y="3183"/>
                      <a:pt x="5025" y="3183"/>
                    </a:cubicBezTo>
                    <a:cubicBezTo>
                      <a:pt x="5025" y="3183"/>
                      <a:pt x="5025" y="3183"/>
                      <a:pt x="5025" y="3183"/>
                    </a:cubicBezTo>
                    <a:cubicBezTo>
                      <a:pt x="5025" y="3183"/>
                      <a:pt x="5025" y="3183"/>
                      <a:pt x="5025" y="3183"/>
                    </a:cubicBezTo>
                    <a:cubicBezTo>
                      <a:pt x="5025" y="3183"/>
                      <a:pt x="5025" y="3183"/>
                      <a:pt x="5025" y="3183"/>
                    </a:cubicBezTo>
                    <a:cubicBezTo>
                      <a:pt x="5025" y="3183"/>
                      <a:pt x="5025" y="3184"/>
                      <a:pt x="5025" y="3184"/>
                    </a:cubicBezTo>
                    <a:cubicBezTo>
                      <a:pt x="5025" y="3184"/>
                      <a:pt x="5025" y="3184"/>
                      <a:pt x="5025" y="3184"/>
                    </a:cubicBezTo>
                    <a:cubicBezTo>
                      <a:pt x="5025" y="3184"/>
                      <a:pt x="5025" y="3184"/>
                      <a:pt x="5025" y="3184"/>
                    </a:cubicBezTo>
                    <a:cubicBezTo>
                      <a:pt x="5025" y="3184"/>
                      <a:pt x="5025" y="3184"/>
                      <a:pt x="5025" y="3184"/>
                    </a:cubicBezTo>
                    <a:cubicBezTo>
                      <a:pt x="5025" y="3184"/>
                      <a:pt x="5025" y="3184"/>
                      <a:pt x="5025" y="3184"/>
                    </a:cubicBezTo>
                    <a:cubicBezTo>
                      <a:pt x="5025" y="3184"/>
                      <a:pt x="5025" y="3184"/>
                      <a:pt x="5025" y="3184"/>
                    </a:cubicBezTo>
                    <a:cubicBezTo>
                      <a:pt x="5025" y="3184"/>
                      <a:pt x="5025" y="3184"/>
                      <a:pt x="5025" y="3183"/>
                    </a:cubicBezTo>
                    <a:cubicBezTo>
                      <a:pt x="5025" y="3183"/>
                      <a:pt x="5025" y="3183"/>
                      <a:pt x="5025" y="3183"/>
                    </a:cubicBezTo>
                    <a:cubicBezTo>
                      <a:pt x="5025" y="3183"/>
                      <a:pt x="5025" y="3183"/>
                      <a:pt x="5026" y="3183"/>
                    </a:cubicBezTo>
                    <a:cubicBezTo>
                      <a:pt x="5026" y="3184"/>
                      <a:pt x="5026" y="3184"/>
                      <a:pt x="5026" y="3184"/>
                    </a:cubicBezTo>
                    <a:cubicBezTo>
                      <a:pt x="5026" y="3184"/>
                      <a:pt x="5026" y="3184"/>
                      <a:pt x="5026" y="3184"/>
                    </a:cubicBezTo>
                    <a:cubicBezTo>
                      <a:pt x="5025" y="3184"/>
                      <a:pt x="5025" y="3184"/>
                      <a:pt x="5025" y="3184"/>
                    </a:cubicBezTo>
                    <a:cubicBezTo>
                      <a:pt x="5025" y="3184"/>
                      <a:pt x="5025" y="3184"/>
                      <a:pt x="5025" y="3184"/>
                    </a:cubicBezTo>
                    <a:cubicBezTo>
                      <a:pt x="5025" y="3184"/>
                      <a:pt x="5025" y="3184"/>
                      <a:pt x="5025" y="3184"/>
                    </a:cubicBezTo>
                    <a:cubicBezTo>
                      <a:pt x="5024" y="3184"/>
                      <a:pt x="5024" y="3184"/>
                      <a:pt x="5024" y="3184"/>
                    </a:cubicBezTo>
                    <a:cubicBezTo>
                      <a:pt x="5024" y="3184"/>
                      <a:pt x="5024" y="3184"/>
                      <a:pt x="5024" y="3184"/>
                    </a:cubicBezTo>
                    <a:cubicBezTo>
                      <a:pt x="5024" y="3185"/>
                      <a:pt x="5024" y="3185"/>
                      <a:pt x="5024" y="3185"/>
                    </a:cubicBezTo>
                    <a:cubicBezTo>
                      <a:pt x="5024" y="3185"/>
                      <a:pt x="5024" y="3185"/>
                      <a:pt x="5024" y="3185"/>
                    </a:cubicBezTo>
                    <a:cubicBezTo>
                      <a:pt x="5024" y="3185"/>
                      <a:pt x="5024" y="3185"/>
                      <a:pt x="5024" y="3185"/>
                    </a:cubicBezTo>
                    <a:cubicBezTo>
                      <a:pt x="5024" y="3185"/>
                      <a:pt x="5024" y="3185"/>
                      <a:pt x="5024" y="3185"/>
                    </a:cubicBezTo>
                    <a:cubicBezTo>
                      <a:pt x="5025" y="3185"/>
                      <a:pt x="5025" y="3185"/>
                      <a:pt x="5025" y="3185"/>
                    </a:cubicBezTo>
                    <a:cubicBezTo>
                      <a:pt x="5025" y="3185"/>
                      <a:pt x="5025" y="3185"/>
                      <a:pt x="5025" y="3185"/>
                    </a:cubicBezTo>
                    <a:cubicBezTo>
                      <a:pt x="5028" y="3185"/>
                      <a:pt x="5028" y="3185"/>
                      <a:pt x="5028" y="3185"/>
                    </a:cubicBezTo>
                    <a:cubicBezTo>
                      <a:pt x="5028" y="3184"/>
                      <a:pt x="5028" y="3184"/>
                      <a:pt x="5028" y="3184"/>
                    </a:cubicBezTo>
                    <a:cubicBezTo>
                      <a:pt x="5028" y="3183"/>
                      <a:pt x="5027" y="3183"/>
                      <a:pt x="5027" y="3182"/>
                    </a:cubicBezTo>
                    <a:cubicBezTo>
                      <a:pt x="5026" y="3182"/>
                      <a:pt x="5026" y="3182"/>
                      <a:pt x="5026" y="3181"/>
                    </a:cubicBezTo>
                    <a:cubicBezTo>
                      <a:pt x="5026" y="3180"/>
                      <a:pt x="5026" y="3180"/>
                      <a:pt x="5026" y="3179"/>
                    </a:cubicBezTo>
                    <a:cubicBezTo>
                      <a:pt x="5026" y="3178"/>
                      <a:pt x="5026" y="3178"/>
                      <a:pt x="5026" y="3178"/>
                    </a:cubicBezTo>
                    <a:cubicBezTo>
                      <a:pt x="5021" y="3179"/>
                      <a:pt x="5021" y="3179"/>
                      <a:pt x="5021" y="3179"/>
                    </a:cubicBezTo>
                    <a:cubicBezTo>
                      <a:pt x="5021" y="3179"/>
                      <a:pt x="5021" y="3179"/>
                      <a:pt x="5021" y="3179"/>
                    </a:cubicBezTo>
                    <a:cubicBezTo>
                      <a:pt x="5024" y="3178"/>
                      <a:pt x="5024" y="3178"/>
                      <a:pt x="5024" y="3178"/>
                    </a:cubicBezTo>
                    <a:cubicBezTo>
                      <a:pt x="5024" y="3178"/>
                      <a:pt x="5024" y="3178"/>
                      <a:pt x="5024" y="3178"/>
                    </a:cubicBezTo>
                    <a:cubicBezTo>
                      <a:pt x="5024" y="3178"/>
                      <a:pt x="5024" y="3178"/>
                      <a:pt x="5024" y="3178"/>
                    </a:cubicBezTo>
                    <a:cubicBezTo>
                      <a:pt x="5025" y="3178"/>
                      <a:pt x="5026" y="3178"/>
                      <a:pt x="5026" y="3178"/>
                    </a:cubicBezTo>
                    <a:cubicBezTo>
                      <a:pt x="5026" y="3178"/>
                      <a:pt x="5026" y="3178"/>
                      <a:pt x="5026" y="3178"/>
                    </a:cubicBezTo>
                    <a:cubicBezTo>
                      <a:pt x="5026" y="3178"/>
                      <a:pt x="5026" y="3178"/>
                      <a:pt x="5026" y="3177"/>
                    </a:cubicBezTo>
                    <a:cubicBezTo>
                      <a:pt x="5026" y="3177"/>
                      <a:pt x="5026" y="3177"/>
                      <a:pt x="5026" y="3177"/>
                    </a:cubicBezTo>
                    <a:cubicBezTo>
                      <a:pt x="5021" y="3178"/>
                      <a:pt x="5021" y="3178"/>
                      <a:pt x="5021" y="3178"/>
                    </a:cubicBezTo>
                    <a:cubicBezTo>
                      <a:pt x="5021" y="3178"/>
                      <a:pt x="5021" y="3178"/>
                      <a:pt x="5021" y="3178"/>
                    </a:cubicBezTo>
                    <a:cubicBezTo>
                      <a:pt x="5021" y="3178"/>
                      <a:pt x="5022" y="3177"/>
                      <a:pt x="5022" y="3177"/>
                    </a:cubicBezTo>
                    <a:cubicBezTo>
                      <a:pt x="5023" y="3177"/>
                      <a:pt x="5023" y="3177"/>
                      <a:pt x="5023" y="3177"/>
                    </a:cubicBezTo>
                    <a:cubicBezTo>
                      <a:pt x="5023" y="3177"/>
                      <a:pt x="5023" y="3177"/>
                      <a:pt x="5023" y="3177"/>
                    </a:cubicBezTo>
                    <a:cubicBezTo>
                      <a:pt x="5023" y="3177"/>
                      <a:pt x="5026" y="3177"/>
                      <a:pt x="5026" y="3177"/>
                    </a:cubicBezTo>
                    <a:cubicBezTo>
                      <a:pt x="5025" y="3177"/>
                      <a:pt x="5025" y="3176"/>
                      <a:pt x="5025" y="3176"/>
                    </a:cubicBezTo>
                    <a:cubicBezTo>
                      <a:pt x="5025" y="3176"/>
                      <a:pt x="5025" y="3175"/>
                      <a:pt x="5025" y="3175"/>
                    </a:cubicBezTo>
                    <a:cubicBezTo>
                      <a:pt x="5025" y="3176"/>
                      <a:pt x="5026" y="3176"/>
                      <a:pt x="5026" y="3176"/>
                    </a:cubicBezTo>
                    <a:cubicBezTo>
                      <a:pt x="5026" y="3176"/>
                      <a:pt x="5026" y="3177"/>
                      <a:pt x="5026" y="3177"/>
                    </a:cubicBezTo>
                    <a:cubicBezTo>
                      <a:pt x="5026" y="3177"/>
                      <a:pt x="5026" y="3177"/>
                      <a:pt x="5027" y="3176"/>
                    </a:cubicBezTo>
                    <a:cubicBezTo>
                      <a:pt x="5027" y="3176"/>
                      <a:pt x="5027" y="3176"/>
                      <a:pt x="5027" y="3176"/>
                    </a:cubicBezTo>
                    <a:cubicBezTo>
                      <a:pt x="5027" y="3176"/>
                      <a:pt x="5027" y="3175"/>
                      <a:pt x="5027" y="3175"/>
                    </a:cubicBezTo>
                    <a:cubicBezTo>
                      <a:pt x="5027" y="3175"/>
                      <a:pt x="5027" y="3175"/>
                      <a:pt x="5027" y="3175"/>
                    </a:cubicBezTo>
                    <a:cubicBezTo>
                      <a:pt x="5027" y="3175"/>
                      <a:pt x="5027" y="3175"/>
                      <a:pt x="5027" y="3175"/>
                    </a:cubicBezTo>
                    <a:cubicBezTo>
                      <a:pt x="5027" y="3175"/>
                      <a:pt x="5027" y="3175"/>
                      <a:pt x="5027" y="3175"/>
                    </a:cubicBezTo>
                    <a:cubicBezTo>
                      <a:pt x="5027" y="3175"/>
                      <a:pt x="5027" y="3174"/>
                      <a:pt x="5027" y="3174"/>
                    </a:cubicBezTo>
                    <a:cubicBezTo>
                      <a:pt x="5027" y="3174"/>
                      <a:pt x="5027" y="3174"/>
                      <a:pt x="5027" y="3174"/>
                    </a:cubicBezTo>
                    <a:cubicBezTo>
                      <a:pt x="5027" y="3174"/>
                      <a:pt x="5027" y="3174"/>
                      <a:pt x="5027" y="3174"/>
                    </a:cubicBezTo>
                    <a:cubicBezTo>
                      <a:pt x="5028" y="3173"/>
                      <a:pt x="5029" y="3173"/>
                      <a:pt x="5029" y="3173"/>
                    </a:cubicBezTo>
                    <a:cubicBezTo>
                      <a:pt x="5029" y="3173"/>
                      <a:pt x="5029" y="3173"/>
                      <a:pt x="5029" y="3173"/>
                    </a:cubicBezTo>
                    <a:cubicBezTo>
                      <a:pt x="5029" y="3173"/>
                      <a:pt x="5029" y="3173"/>
                      <a:pt x="5029" y="3173"/>
                    </a:cubicBezTo>
                    <a:cubicBezTo>
                      <a:pt x="5029" y="3173"/>
                      <a:pt x="5029" y="3173"/>
                      <a:pt x="5029" y="3173"/>
                    </a:cubicBezTo>
                    <a:cubicBezTo>
                      <a:pt x="5029" y="3173"/>
                      <a:pt x="5029" y="3173"/>
                      <a:pt x="5030" y="3173"/>
                    </a:cubicBezTo>
                    <a:cubicBezTo>
                      <a:pt x="5030" y="3173"/>
                      <a:pt x="5030" y="3173"/>
                      <a:pt x="5030" y="3174"/>
                    </a:cubicBezTo>
                    <a:cubicBezTo>
                      <a:pt x="5030" y="3174"/>
                      <a:pt x="5030" y="3174"/>
                      <a:pt x="5030" y="3174"/>
                    </a:cubicBezTo>
                    <a:cubicBezTo>
                      <a:pt x="5030" y="3174"/>
                      <a:pt x="5029" y="3174"/>
                      <a:pt x="5029" y="3174"/>
                    </a:cubicBezTo>
                    <a:cubicBezTo>
                      <a:pt x="5029" y="3174"/>
                      <a:pt x="5029" y="3174"/>
                      <a:pt x="5029" y="3174"/>
                    </a:cubicBezTo>
                    <a:cubicBezTo>
                      <a:pt x="5029" y="3173"/>
                      <a:pt x="5028" y="3174"/>
                      <a:pt x="5028" y="3174"/>
                    </a:cubicBezTo>
                    <a:cubicBezTo>
                      <a:pt x="5028" y="3174"/>
                      <a:pt x="5028" y="3174"/>
                      <a:pt x="5028" y="3174"/>
                    </a:cubicBezTo>
                    <a:cubicBezTo>
                      <a:pt x="5028" y="3175"/>
                      <a:pt x="5028" y="3175"/>
                      <a:pt x="5028" y="3175"/>
                    </a:cubicBezTo>
                    <a:cubicBezTo>
                      <a:pt x="5028" y="3175"/>
                      <a:pt x="5028" y="3175"/>
                      <a:pt x="5028" y="3175"/>
                    </a:cubicBezTo>
                    <a:cubicBezTo>
                      <a:pt x="5028" y="3175"/>
                      <a:pt x="5028" y="3175"/>
                      <a:pt x="5028" y="3175"/>
                    </a:cubicBezTo>
                    <a:cubicBezTo>
                      <a:pt x="5029" y="3175"/>
                      <a:pt x="5030" y="3175"/>
                      <a:pt x="5031" y="3175"/>
                    </a:cubicBezTo>
                    <a:cubicBezTo>
                      <a:pt x="5031" y="3174"/>
                      <a:pt x="5031" y="3173"/>
                      <a:pt x="5031" y="3173"/>
                    </a:cubicBezTo>
                    <a:cubicBezTo>
                      <a:pt x="5031" y="3173"/>
                      <a:pt x="5031" y="3173"/>
                      <a:pt x="5031" y="3173"/>
                    </a:cubicBezTo>
                    <a:cubicBezTo>
                      <a:pt x="5031" y="3172"/>
                      <a:pt x="5031" y="3172"/>
                      <a:pt x="5031" y="3172"/>
                    </a:cubicBezTo>
                    <a:cubicBezTo>
                      <a:pt x="5031" y="3171"/>
                      <a:pt x="5031" y="3171"/>
                      <a:pt x="5031" y="3171"/>
                    </a:cubicBezTo>
                    <a:cubicBezTo>
                      <a:pt x="5031" y="3171"/>
                      <a:pt x="5031" y="3171"/>
                      <a:pt x="5031" y="3171"/>
                    </a:cubicBezTo>
                    <a:cubicBezTo>
                      <a:pt x="5031" y="3171"/>
                      <a:pt x="5031" y="3171"/>
                      <a:pt x="5031" y="3171"/>
                    </a:cubicBezTo>
                    <a:cubicBezTo>
                      <a:pt x="5031" y="3171"/>
                      <a:pt x="5031" y="3171"/>
                      <a:pt x="5031" y="3171"/>
                    </a:cubicBezTo>
                    <a:cubicBezTo>
                      <a:pt x="5031" y="3170"/>
                      <a:pt x="5031" y="3170"/>
                      <a:pt x="5031" y="3170"/>
                    </a:cubicBezTo>
                    <a:cubicBezTo>
                      <a:pt x="5029" y="3170"/>
                      <a:pt x="5029" y="3170"/>
                      <a:pt x="5029" y="3170"/>
                    </a:cubicBezTo>
                    <a:cubicBezTo>
                      <a:pt x="5029" y="3170"/>
                      <a:pt x="5029" y="3170"/>
                      <a:pt x="5029" y="3170"/>
                    </a:cubicBezTo>
                    <a:cubicBezTo>
                      <a:pt x="5030" y="3170"/>
                      <a:pt x="5030" y="3170"/>
                      <a:pt x="5030" y="3170"/>
                    </a:cubicBezTo>
                    <a:cubicBezTo>
                      <a:pt x="5030" y="3171"/>
                      <a:pt x="5030" y="3171"/>
                      <a:pt x="5030" y="3171"/>
                    </a:cubicBezTo>
                    <a:cubicBezTo>
                      <a:pt x="5030" y="3171"/>
                      <a:pt x="5030" y="3172"/>
                      <a:pt x="5030" y="3172"/>
                    </a:cubicBezTo>
                    <a:cubicBezTo>
                      <a:pt x="5029" y="3172"/>
                      <a:pt x="5029" y="3172"/>
                      <a:pt x="5029" y="3172"/>
                    </a:cubicBezTo>
                    <a:cubicBezTo>
                      <a:pt x="5029" y="3172"/>
                      <a:pt x="5029" y="3172"/>
                      <a:pt x="5029" y="3172"/>
                    </a:cubicBezTo>
                    <a:cubicBezTo>
                      <a:pt x="5029" y="3172"/>
                      <a:pt x="5029" y="3172"/>
                      <a:pt x="5029" y="3172"/>
                    </a:cubicBezTo>
                    <a:cubicBezTo>
                      <a:pt x="5029" y="3172"/>
                      <a:pt x="5029" y="3172"/>
                      <a:pt x="5029" y="3172"/>
                    </a:cubicBezTo>
                    <a:cubicBezTo>
                      <a:pt x="5029" y="3172"/>
                      <a:pt x="5029" y="3172"/>
                      <a:pt x="5029" y="3172"/>
                    </a:cubicBezTo>
                    <a:cubicBezTo>
                      <a:pt x="5029" y="3171"/>
                      <a:pt x="5029" y="3171"/>
                      <a:pt x="5029" y="3171"/>
                    </a:cubicBezTo>
                    <a:cubicBezTo>
                      <a:pt x="5029" y="3171"/>
                      <a:pt x="5029" y="3171"/>
                      <a:pt x="5029" y="3170"/>
                    </a:cubicBezTo>
                    <a:cubicBezTo>
                      <a:pt x="5029" y="3170"/>
                      <a:pt x="5029" y="3170"/>
                      <a:pt x="5029" y="3170"/>
                    </a:cubicBezTo>
                    <a:cubicBezTo>
                      <a:pt x="5029" y="3170"/>
                      <a:pt x="5029" y="3170"/>
                      <a:pt x="5029" y="3170"/>
                    </a:cubicBezTo>
                    <a:cubicBezTo>
                      <a:pt x="5029" y="3170"/>
                      <a:pt x="5029" y="3170"/>
                      <a:pt x="5029" y="3170"/>
                    </a:cubicBezTo>
                    <a:cubicBezTo>
                      <a:pt x="5029" y="3169"/>
                      <a:pt x="5030" y="3169"/>
                      <a:pt x="5030" y="3169"/>
                    </a:cubicBezTo>
                    <a:cubicBezTo>
                      <a:pt x="5030" y="3169"/>
                      <a:pt x="5031" y="3169"/>
                      <a:pt x="5031" y="3169"/>
                    </a:cubicBezTo>
                    <a:cubicBezTo>
                      <a:pt x="5031" y="3169"/>
                      <a:pt x="5031" y="3169"/>
                      <a:pt x="5031" y="3169"/>
                    </a:cubicBezTo>
                    <a:cubicBezTo>
                      <a:pt x="5031" y="3169"/>
                      <a:pt x="5031" y="3169"/>
                      <a:pt x="5031" y="3169"/>
                    </a:cubicBezTo>
                    <a:cubicBezTo>
                      <a:pt x="5031" y="3169"/>
                      <a:pt x="5031" y="3169"/>
                      <a:pt x="5031" y="3169"/>
                    </a:cubicBezTo>
                    <a:cubicBezTo>
                      <a:pt x="5031" y="3168"/>
                      <a:pt x="5031" y="3164"/>
                      <a:pt x="5031" y="3164"/>
                    </a:cubicBezTo>
                    <a:cubicBezTo>
                      <a:pt x="5031" y="3164"/>
                      <a:pt x="5031" y="3164"/>
                      <a:pt x="5031" y="3164"/>
                    </a:cubicBezTo>
                    <a:cubicBezTo>
                      <a:pt x="5031" y="3163"/>
                      <a:pt x="5030" y="3162"/>
                      <a:pt x="5030" y="3161"/>
                    </a:cubicBezTo>
                    <a:cubicBezTo>
                      <a:pt x="5030" y="3157"/>
                      <a:pt x="5029" y="3154"/>
                      <a:pt x="5029" y="3151"/>
                    </a:cubicBezTo>
                    <a:cubicBezTo>
                      <a:pt x="5028" y="3149"/>
                      <a:pt x="5029" y="3148"/>
                      <a:pt x="5029" y="3146"/>
                    </a:cubicBezTo>
                    <a:cubicBezTo>
                      <a:pt x="5029" y="3145"/>
                      <a:pt x="5028" y="3143"/>
                      <a:pt x="5028" y="3142"/>
                    </a:cubicBezTo>
                    <a:cubicBezTo>
                      <a:pt x="5027" y="3136"/>
                      <a:pt x="5026" y="3131"/>
                      <a:pt x="5025" y="3125"/>
                    </a:cubicBezTo>
                    <a:cubicBezTo>
                      <a:pt x="5024" y="3123"/>
                      <a:pt x="5024" y="3120"/>
                      <a:pt x="5024" y="3117"/>
                    </a:cubicBezTo>
                    <a:cubicBezTo>
                      <a:pt x="5023" y="3111"/>
                      <a:pt x="5022" y="3105"/>
                      <a:pt x="5021" y="3098"/>
                    </a:cubicBezTo>
                    <a:cubicBezTo>
                      <a:pt x="5020" y="3092"/>
                      <a:pt x="5020" y="3085"/>
                      <a:pt x="5019" y="3079"/>
                    </a:cubicBezTo>
                    <a:cubicBezTo>
                      <a:pt x="5018" y="3080"/>
                      <a:pt x="5019" y="3081"/>
                      <a:pt x="5018" y="3082"/>
                    </a:cubicBezTo>
                    <a:cubicBezTo>
                      <a:pt x="5017" y="3083"/>
                      <a:pt x="5016" y="3083"/>
                      <a:pt x="5015" y="3081"/>
                    </a:cubicBezTo>
                    <a:cubicBezTo>
                      <a:pt x="5015" y="3080"/>
                      <a:pt x="5016" y="3080"/>
                      <a:pt x="5016" y="3078"/>
                    </a:cubicBezTo>
                    <a:cubicBezTo>
                      <a:pt x="5016" y="3078"/>
                      <a:pt x="5016" y="3076"/>
                      <a:pt x="5015" y="3076"/>
                    </a:cubicBezTo>
                    <a:cubicBezTo>
                      <a:pt x="5015" y="3074"/>
                      <a:pt x="5015" y="3073"/>
                      <a:pt x="5015" y="3071"/>
                    </a:cubicBezTo>
                    <a:cubicBezTo>
                      <a:pt x="5015" y="3070"/>
                      <a:pt x="5016" y="3068"/>
                      <a:pt x="5016" y="3067"/>
                    </a:cubicBezTo>
                    <a:cubicBezTo>
                      <a:pt x="5014" y="3067"/>
                      <a:pt x="5011" y="3066"/>
                      <a:pt x="5010" y="3065"/>
                    </a:cubicBezTo>
                    <a:cubicBezTo>
                      <a:pt x="5012" y="3065"/>
                      <a:pt x="5013" y="3066"/>
                      <a:pt x="5015" y="3066"/>
                    </a:cubicBezTo>
                    <a:cubicBezTo>
                      <a:pt x="5016" y="3066"/>
                      <a:pt x="5018" y="3066"/>
                      <a:pt x="5019" y="3067"/>
                    </a:cubicBezTo>
                    <a:cubicBezTo>
                      <a:pt x="5017" y="3067"/>
                      <a:pt x="5014" y="3073"/>
                      <a:pt x="5018" y="3072"/>
                    </a:cubicBezTo>
                    <a:cubicBezTo>
                      <a:pt x="5020" y="3071"/>
                      <a:pt x="5020" y="3071"/>
                      <a:pt x="5020" y="3071"/>
                    </a:cubicBezTo>
                    <a:cubicBezTo>
                      <a:pt x="5020" y="3070"/>
                      <a:pt x="5020" y="3070"/>
                      <a:pt x="5021" y="3069"/>
                    </a:cubicBezTo>
                    <a:cubicBezTo>
                      <a:pt x="5021" y="3068"/>
                      <a:pt x="5021" y="3066"/>
                      <a:pt x="5020" y="3065"/>
                    </a:cubicBezTo>
                    <a:cubicBezTo>
                      <a:pt x="5020" y="3049"/>
                      <a:pt x="5016" y="3034"/>
                      <a:pt x="5015" y="3019"/>
                    </a:cubicBezTo>
                    <a:cubicBezTo>
                      <a:pt x="5015" y="3010"/>
                      <a:pt x="5015" y="3002"/>
                      <a:pt x="5015" y="2994"/>
                    </a:cubicBezTo>
                    <a:cubicBezTo>
                      <a:pt x="5016" y="2985"/>
                      <a:pt x="5015" y="2976"/>
                      <a:pt x="5015" y="2968"/>
                    </a:cubicBezTo>
                    <a:cubicBezTo>
                      <a:pt x="5015" y="2964"/>
                      <a:pt x="5016" y="2960"/>
                      <a:pt x="5016" y="2956"/>
                    </a:cubicBezTo>
                    <a:cubicBezTo>
                      <a:pt x="5016" y="2952"/>
                      <a:pt x="5016" y="2949"/>
                      <a:pt x="5016" y="2945"/>
                    </a:cubicBezTo>
                    <a:cubicBezTo>
                      <a:pt x="5017" y="2934"/>
                      <a:pt x="5012" y="2924"/>
                      <a:pt x="5012" y="2914"/>
                    </a:cubicBezTo>
                    <a:cubicBezTo>
                      <a:pt x="5012" y="2912"/>
                      <a:pt x="5012" y="2909"/>
                      <a:pt x="5013" y="2907"/>
                    </a:cubicBezTo>
                    <a:cubicBezTo>
                      <a:pt x="5013" y="2905"/>
                      <a:pt x="5014" y="2904"/>
                      <a:pt x="5015" y="2902"/>
                    </a:cubicBezTo>
                    <a:cubicBezTo>
                      <a:pt x="5016" y="2900"/>
                      <a:pt x="5015" y="2898"/>
                      <a:pt x="5015" y="2896"/>
                    </a:cubicBezTo>
                    <a:cubicBezTo>
                      <a:pt x="5014" y="2895"/>
                      <a:pt x="5013" y="2895"/>
                      <a:pt x="5013" y="2895"/>
                    </a:cubicBezTo>
                    <a:cubicBezTo>
                      <a:pt x="5012" y="2894"/>
                      <a:pt x="5013" y="2893"/>
                      <a:pt x="5013" y="2892"/>
                    </a:cubicBezTo>
                    <a:cubicBezTo>
                      <a:pt x="5012" y="2890"/>
                      <a:pt x="5013" y="2888"/>
                      <a:pt x="5012" y="2886"/>
                    </a:cubicBezTo>
                    <a:cubicBezTo>
                      <a:pt x="5012" y="2884"/>
                      <a:pt x="5012" y="2882"/>
                      <a:pt x="5012" y="2880"/>
                    </a:cubicBezTo>
                    <a:cubicBezTo>
                      <a:pt x="5012" y="2878"/>
                      <a:pt x="5014" y="2876"/>
                      <a:pt x="5015" y="2874"/>
                    </a:cubicBezTo>
                    <a:cubicBezTo>
                      <a:pt x="5016" y="2867"/>
                      <a:pt x="5014" y="2858"/>
                      <a:pt x="5014" y="2852"/>
                    </a:cubicBezTo>
                    <a:cubicBezTo>
                      <a:pt x="5013" y="2842"/>
                      <a:pt x="5013" y="2832"/>
                      <a:pt x="5013" y="2822"/>
                    </a:cubicBezTo>
                    <a:cubicBezTo>
                      <a:pt x="5012" y="2811"/>
                      <a:pt x="5011" y="2800"/>
                      <a:pt x="5012" y="2789"/>
                    </a:cubicBezTo>
                    <a:cubicBezTo>
                      <a:pt x="5013" y="2779"/>
                      <a:pt x="5012" y="2768"/>
                      <a:pt x="5012" y="2758"/>
                    </a:cubicBezTo>
                    <a:cubicBezTo>
                      <a:pt x="5012" y="2747"/>
                      <a:pt x="5007" y="2738"/>
                      <a:pt x="5006" y="2728"/>
                    </a:cubicBezTo>
                    <a:cubicBezTo>
                      <a:pt x="5005" y="2721"/>
                      <a:pt x="5004" y="2715"/>
                      <a:pt x="5002" y="2709"/>
                    </a:cubicBezTo>
                    <a:cubicBezTo>
                      <a:pt x="5001" y="2704"/>
                      <a:pt x="5002" y="2699"/>
                      <a:pt x="5001" y="2694"/>
                    </a:cubicBezTo>
                    <a:cubicBezTo>
                      <a:pt x="5000" y="2690"/>
                      <a:pt x="4997" y="2686"/>
                      <a:pt x="4997" y="2681"/>
                    </a:cubicBezTo>
                    <a:cubicBezTo>
                      <a:pt x="4996" y="2676"/>
                      <a:pt x="4995" y="2672"/>
                      <a:pt x="4994" y="2667"/>
                    </a:cubicBezTo>
                    <a:cubicBezTo>
                      <a:pt x="4992" y="2657"/>
                      <a:pt x="4992" y="2645"/>
                      <a:pt x="4990" y="2634"/>
                    </a:cubicBezTo>
                    <a:cubicBezTo>
                      <a:pt x="4989" y="2623"/>
                      <a:pt x="4985" y="2613"/>
                      <a:pt x="4984" y="2603"/>
                    </a:cubicBezTo>
                    <a:cubicBezTo>
                      <a:pt x="4983" y="2598"/>
                      <a:pt x="4982" y="2595"/>
                      <a:pt x="4980" y="2591"/>
                    </a:cubicBezTo>
                    <a:cubicBezTo>
                      <a:pt x="4977" y="2585"/>
                      <a:pt x="4982" y="2587"/>
                      <a:pt x="4982" y="2582"/>
                    </a:cubicBezTo>
                    <a:cubicBezTo>
                      <a:pt x="4976" y="2585"/>
                      <a:pt x="4977" y="2578"/>
                      <a:pt x="4976" y="2574"/>
                    </a:cubicBezTo>
                    <a:cubicBezTo>
                      <a:pt x="4975" y="2570"/>
                      <a:pt x="4974" y="2568"/>
                      <a:pt x="4970" y="2567"/>
                    </a:cubicBezTo>
                    <a:cubicBezTo>
                      <a:pt x="4971" y="2566"/>
                      <a:pt x="4972" y="2565"/>
                      <a:pt x="4973" y="2565"/>
                    </a:cubicBezTo>
                    <a:cubicBezTo>
                      <a:pt x="4970" y="2565"/>
                      <a:pt x="4969" y="2564"/>
                      <a:pt x="4969" y="2563"/>
                    </a:cubicBezTo>
                    <a:cubicBezTo>
                      <a:pt x="4965" y="2562"/>
                      <a:pt x="4964" y="2559"/>
                      <a:pt x="4962" y="2556"/>
                    </a:cubicBezTo>
                    <a:cubicBezTo>
                      <a:pt x="4962" y="2553"/>
                      <a:pt x="4962" y="2551"/>
                      <a:pt x="4961" y="2549"/>
                    </a:cubicBezTo>
                    <a:cubicBezTo>
                      <a:pt x="4961" y="2548"/>
                      <a:pt x="4961" y="2547"/>
                      <a:pt x="4961" y="2546"/>
                    </a:cubicBezTo>
                    <a:cubicBezTo>
                      <a:pt x="4961" y="2544"/>
                      <a:pt x="4960" y="2540"/>
                      <a:pt x="4959" y="2537"/>
                    </a:cubicBezTo>
                    <a:cubicBezTo>
                      <a:pt x="4959" y="2537"/>
                      <a:pt x="4959" y="2536"/>
                      <a:pt x="4959" y="2535"/>
                    </a:cubicBezTo>
                    <a:cubicBezTo>
                      <a:pt x="4958" y="2533"/>
                      <a:pt x="4958" y="2532"/>
                      <a:pt x="4957" y="2530"/>
                    </a:cubicBezTo>
                    <a:cubicBezTo>
                      <a:pt x="4956" y="2529"/>
                      <a:pt x="4956" y="2528"/>
                      <a:pt x="4955" y="2527"/>
                    </a:cubicBezTo>
                    <a:cubicBezTo>
                      <a:pt x="4955" y="2527"/>
                      <a:pt x="4954" y="2526"/>
                      <a:pt x="4954" y="2525"/>
                    </a:cubicBezTo>
                    <a:cubicBezTo>
                      <a:pt x="4954" y="2524"/>
                      <a:pt x="4954" y="2524"/>
                      <a:pt x="4953" y="2523"/>
                    </a:cubicBezTo>
                    <a:cubicBezTo>
                      <a:pt x="4953" y="2523"/>
                      <a:pt x="4953" y="2522"/>
                      <a:pt x="4953" y="2522"/>
                    </a:cubicBezTo>
                    <a:cubicBezTo>
                      <a:pt x="4952" y="2521"/>
                      <a:pt x="4952" y="2520"/>
                      <a:pt x="4951" y="2520"/>
                    </a:cubicBezTo>
                    <a:cubicBezTo>
                      <a:pt x="4951" y="2518"/>
                      <a:pt x="4951" y="2517"/>
                      <a:pt x="4952" y="2516"/>
                    </a:cubicBezTo>
                    <a:cubicBezTo>
                      <a:pt x="4952" y="2515"/>
                      <a:pt x="4952" y="2514"/>
                      <a:pt x="4952" y="2513"/>
                    </a:cubicBezTo>
                    <a:cubicBezTo>
                      <a:pt x="4951" y="2510"/>
                      <a:pt x="4950" y="2509"/>
                      <a:pt x="4948" y="2507"/>
                    </a:cubicBezTo>
                    <a:cubicBezTo>
                      <a:pt x="4946" y="2506"/>
                      <a:pt x="4944" y="2504"/>
                      <a:pt x="4943" y="2502"/>
                    </a:cubicBezTo>
                    <a:cubicBezTo>
                      <a:pt x="4942" y="2501"/>
                      <a:pt x="4942" y="2499"/>
                      <a:pt x="4942" y="2498"/>
                    </a:cubicBezTo>
                    <a:cubicBezTo>
                      <a:pt x="4941" y="2497"/>
                      <a:pt x="4941" y="2495"/>
                      <a:pt x="4941" y="2494"/>
                    </a:cubicBezTo>
                    <a:cubicBezTo>
                      <a:pt x="4939" y="2495"/>
                      <a:pt x="4937" y="2496"/>
                      <a:pt x="4936" y="2496"/>
                    </a:cubicBezTo>
                    <a:cubicBezTo>
                      <a:pt x="4932" y="2496"/>
                      <a:pt x="4929" y="2497"/>
                      <a:pt x="4926" y="2499"/>
                    </a:cubicBezTo>
                    <a:cubicBezTo>
                      <a:pt x="4924" y="2501"/>
                      <a:pt x="4923" y="2503"/>
                      <a:pt x="4921" y="2503"/>
                    </a:cubicBezTo>
                    <a:cubicBezTo>
                      <a:pt x="4921" y="2499"/>
                      <a:pt x="4926" y="2499"/>
                      <a:pt x="4927" y="2495"/>
                    </a:cubicBezTo>
                    <a:cubicBezTo>
                      <a:pt x="4927" y="2493"/>
                      <a:pt x="4926" y="2493"/>
                      <a:pt x="4925" y="2491"/>
                    </a:cubicBezTo>
                    <a:cubicBezTo>
                      <a:pt x="4923" y="2490"/>
                      <a:pt x="4922" y="2489"/>
                      <a:pt x="4922" y="2487"/>
                    </a:cubicBezTo>
                    <a:cubicBezTo>
                      <a:pt x="4921" y="2487"/>
                      <a:pt x="4917" y="2487"/>
                      <a:pt x="4916" y="2486"/>
                    </a:cubicBezTo>
                    <a:cubicBezTo>
                      <a:pt x="4915" y="2485"/>
                      <a:pt x="4916" y="2483"/>
                      <a:pt x="4916" y="2482"/>
                    </a:cubicBezTo>
                    <a:cubicBezTo>
                      <a:pt x="4915" y="2480"/>
                      <a:pt x="4911" y="2481"/>
                      <a:pt x="4910" y="2479"/>
                    </a:cubicBezTo>
                    <a:cubicBezTo>
                      <a:pt x="4909" y="2480"/>
                      <a:pt x="4907" y="2477"/>
                      <a:pt x="4906" y="2476"/>
                    </a:cubicBezTo>
                    <a:cubicBezTo>
                      <a:pt x="4907" y="2475"/>
                      <a:pt x="4908" y="2476"/>
                      <a:pt x="4910" y="2476"/>
                    </a:cubicBezTo>
                    <a:cubicBezTo>
                      <a:pt x="4912" y="2477"/>
                      <a:pt x="4914" y="2478"/>
                      <a:pt x="4917" y="2478"/>
                    </a:cubicBezTo>
                    <a:cubicBezTo>
                      <a:pt x="4918" y="2481"/>
                      <a:pt x="4918" y="2480"/>
                      <a:pt x="4919" y="2482"/>
                    </a:cubicBezTo>
                    <a:cubicBezTo>
                      <a:pt x="4921" y="2483"/>
                      <a:pt x="4922" y="2483"/>
                      <a:pt x="4924" y="2484"/>
                    </a:cubicBezTo>
                    <a:cubicBezTo>
                      <a:pt x="4924" y="2484"/>
                      <a:pt x="4926" y="2485"/>
                      <a:pt x="4927" y="2485"/>
                    </a:cubicBezTo>
                    <a:cubicBezTo>
                      <a:pt x="4928" y="2486"/>
                      <a:pt x="4928" y="2487"/>
                      <a:pt x="4928" y="2487"/>
                    </a:cubicBezTo>
                    <a:cubicBezTo>
                      <a:pt x="4930" y="2489"/>
                      <a:pt x="4932" y="2487"/>
                      <a:pt x="4933" y="2488"/>
                    </a:cubicBezTo>
                    <a:cubicBezTo>
                      <a:pt x="4935" y="2487"/>
                      <a:pt x="4933" y="2485"/>
                      <a:pt x="4932" y="2484"/>
                    </a:cubicBezTo>
                    <a:cubicBezTo>
                      <a:pt x="4931" y="2482"/>
                      <a:pt x="4932" y="2480"/>
                      <a:pt x="4931" y="2479"/>
                    </a:cubicBezTo>
                    <a:cubicBezTo>
                      <a:pt x="4930" y="2478"/>
                      <a:pt x="4928" y="2478"/>
                      <a:pt x="4928" y="2478"/>
                    </a:cubicBezTo>
                    <a:cubicBezTo>
                      <a:pt x="4927" y="2477"/>
                      <a:pt x="4927" y="2476"/>
                      <a:pt x="4927" y="2475"/>
                    </a:cubicBezTo>
                    <a:cubicBezTo>
                      <a:pt x="4926" y="2474"/>
                      <a:pt x="4924" y="2474"/>
                      <a:pt x="4923" y="2473"/>
                    </a:cubicBezTo>
                    <a:cubicBezTo>
                      <a:pt x="4924" y="2473"/>
                      <a:pt x="4927" y="2474"/>
                      <a:pt x="4928" y="2475"/>
                    </a:cubicBezTo>
                    <a:cubicBezTo>
                      <a:pt x="4929" y="2476"/>
                      <a:pt x="4929" y="2477"/>
                      <a:pt x="4930" y="2477"/>
                    </a:cubicBezTo>
                    <a:cubicBezTo>
                      <a:pt x="4931" y="2478"/>
                      <a:pt x="4932" y="2478"/>
                      <a:pt x="4932" y="2479"/>
                    </a:cubicBezTo>
                    <a:cubicBezTo>
                      <a:pt x="4935" y="2482"/>
                      <a:pt x="4935" y="2487"/>
                      <a:pt x="4937" y="2490"/>
                    </a:cubicBezTo>
                    <a:cubicBezTo>
                      <a:pt x="4938" y="2494"/>
                      <a:pt x="4938" y="2494"/>
                      <a:pt x="4941" y="2492"/>
                    </a:cubicBezTo>
                    <a:cubicBezTo>
                      <a:pt x="4943" y="2491"/>
                      <a:pt x="4945" y="2490"/>
                      <a:pt x="4944" y="2487"/>
                    </a:cubicBezTo>
                    <a:cubicBezTo>
                      <a:pt x="4943" y="2486"/>
                      <a:pt x="4943" y="2485"/>
                      <a:pt x="4942" y="2484"/>
                    </a:cubicBezTo>
                    <a:cubicBezTo>
                      <a:pt x="4942" y="2482"/>
                      <a:pt x="4941" y="2481"/>
                      <a:pt x="4941" y="2479"/>
                    </a:cubicBezTo>
                    <a:cubicBezTo>
                      <a:pt x="4941" y="2477"/>
                      <a:pt x="4940" y="2475"/>
                      <a:pt x="4939" y="2472"/>
                    </a:cubicBezTo>
                    <a:cubicBezTo>
                      <a:pt x="4938" y="2469"/>
                      <a:pt x="4936" y="2467"/>
                      <a:pt x="4935" y="2464"/>
                    </a:cubicBezTo>
                    <a:cubicBezTo>
                      <a:pt x="4934" y="2461"/>
                      <a:pt x="4932" y="2460"/>
                      <a:pt x="4930" y="2458"/>
                    </a:cubicBezTo>
                    <a:cubicBezTo>
                      <a:pt x="4930" y="2457"/>
                      <a:pt x="4929" y="2456"/>
                      <a:pt x="4928" y="2455"/>
                    </a:cubicBezTo>
                    <a:cubicBezTo>
                      <a:pt x="4927" y="2453"/>
                      <a:pt x="4926" y="2452"/>
                      <a:pt x="4925" y="2451"/>
                    </a:cubicBezTo>
                    <a:cubicBezTo>
                      <a:pt x="4922" y="2449"/>
                      <a:pt x="4920" y="2444"/>
                      <a:pt x="4919" y="2441"/>
                    </a:cubicBezTo>
                    <a:cubicBezTo>
                      <a:pt x="4918" y="2438"/>
                      <a:pt x="4918" y="2437"/>
                      <a:pt x="4916" y="2435"/>
                    </a:cubicBezTo>
                    <a:cubicBezTo>
                      <a:pt x="4914" y="2433"/>
                      <a:pt x="4912" y="2432"/>
                      <a:pt x="4911" y="2429"/>
                    </a:cubicBezTo>
                    <a:cubicBezTo>
                      <a:pt x="4910" y="2427"/>
                      <a:pt x="4909" y="2426"/>
                      <a:pt x="4908" y="2424"/>
                    </a:cubicBezTo>
                    <a:cubicBezTo>
                      <a:pt x="4907" y="2423"/>
                      <a:pt x="4907" y="2423"/>
                      <a:pt x="4906" y="2422"/>
                    </a:cubicBezTo>
                    <a:cubicBezTo>
                      <a:pt x="4904" y="2421"/>
                      <a:pt x="4903" y="2419"/>
                      <a:pt x="4902" y="2418"/>
                    </a:cubicBezTo>
                    <a:cubicBezTo>
                      <a:pt x="4902" y="2417"/>
                      <a:pt x="4901" y="2416"/>
                      <a:pt x="4901" y="2415"/>
                    </a:cubicBezTo>
                    <a:cubicBezTo>
                      <a:pt x="4900" y="2414"/>
                      <a:pt x="4899" y="2413"/>
                      <a:pt x="4898" y="2412"/>
                    </a:cubicBezTo>
                    <a:cubicBezTo>
                      <a:pt x="4896" y="2410"/>
                      <a:pt x="4894" y="2409"/>
                      <a:pt x="4893" y="2406"/>
                    </a:cubicBezTo>
                    <a:cubicBezTo>
                      <a:pt x="4893" y="2403"/>
                      <a:pt x="4892" y="2402"/>
                      <a:pt x="4890" y="2400"/>
                    </a:cubicBezTo>
                    <a:cubicBezTo>
                      <a:pt x="4889" y="2398"/>
                      <a:pt x="4888" y="2397"/>
                      <a:pt x="4887" y="2395"/>
                    </a:cubicBezTo>
                    <a:cubicBezTo>
                      <a:pt x="4887" y="2394"/>
                      <a:pt x="4887" y="2393"/>
                      <a:pt x="4886" y="2391"/>
                    </a:cubicBezTo>
                    <a:cubicBezTo>
                      <a:pt x="4886" y="2390"/>
                      <a:pt x="4886" y="2389"/>
                      <a:pt x="4886" y="2389"/>
                    </a:cubicBezTo>
                    <a:cubicBezTo>
                      <a:pt x="4885" y="2388"/>
                      <a:pt x="4885" y="2387"/>
                      <a:pt x="4885" y="2387"/>
                    </a:cubicBezTo>
                    <a:cubicBezTo>
                      <a:pt x="4884" y="2386"/>
                      <a:pt x="4884" y="2386"/>
                      <a:pt x="4884" y="2386"/>
                    </a:cubicBezTo>
                    <a:cubicBezTo>
                      <a:pt x="4882" y="2384"/>
                      <a:pt x="4881" y="2383"/>
                      <a:pt x="4880" y="2381"/>
                    </a:cubicBezTo>
                    <a:cubicBezTo>
                      <a:pt x="4879" y="2378"/>
                      <a:pt x="4877" y="2378"/>
                      <a:pt x="4875" y="2376"/>
                    </a:cubicBezTo>
                    <a:cubicBezTo>
                      <a:pt x="4873" y="2374"/>
                      <a:pt x="4871" y="2372"/>
                      <a:pt x="4869" y="2370"/>
                    </a:cubicBezTo>
                    <a:cubicBezTo>
                      <a:pt x="4867" y="2368"/>
                      <a:pt x="4866" y="2366"/>
                      <a:pt x="4865" y="2364"/>
                    </a:cubicBezTo>
                    <a:cubicBezTo>
                      <a:pt x="4863" y="2362"/>
                      <a:pt x="4860" y="2354"/>
                      <a:pt x="4856" y="2354"/>
                    </a:cubicBezTo>
                    <a:cubicBezTo>
                      <a:pt x="4854" y="2354"/>
                      <a:pt x="4853" y="2357"/>
                      <a:pt x="4853" y="2359"/>
                    </a:cubicBezTo>
                    <a:cubicBezTo>
                      <a:pt x="4852" y="2361"/>
                      <a:pt x="4853" y="2364"/>
                      <a:pt x="4853" y="2367"/>
                    </a:cubicBezTo>
                    <a:cubicBezTo>
                      <a:pt x="4853" y="2368"/>
                      <a:pt x="4854" y="2370"/>
                      <a:pt x="4853" y="2371"/>
                    </a:cubicBezTo>
                    <a:cubicBezTo>
                      <a:pt x="4851" y="2368"/>
                      <a:pt x="4852" y="2363"/>
                      <a:pt x="4851" y="2360"/>
                    </a:cubicBezTo>
                    <a:cubicBezTo>
                      <a:pt x="4851" y="2359"/>
                      <a:pt x="4851" y="2356"/>
                      <a:pt x="4850" y="2355"/>
                    </a:cubicBezTo>
                    <a:cubicBezTo>
                      <a:pt x="4849" y="2353"/>
                      <a:pt x="4845" y="2355"/>
                      <a:pt x="4843" y="2354"/>
                    </a:cubicBezTo>
                    <a:cubicBezTo>
                      <a:pt x="4841" y="2352"/>
                      <a:pt x="4841" y="2350"/>
                      <a:pt x="4840" y="2348"/>
                    </a:cubicBezTo>
                    <a:cubicBezTo>
                      <a:pt x="4838" y="2346"/>
                      <a:pt x="4837" y="2345"/>
                      <a:pt x="4837" y="2342"/>
                    </a:cubicBezTo>
                    <a:cubicBezTo>
                      <a:pt x="4836" y="2338"/>
                      <a:pt x="4836" y="2337"/>
                      <a:pt x="4834" y="2334"/>
                    </a:cubicBezTo>
                    <a:cubicBezTo>
                      <a:pt x="4833" y="2332"/>
                      <a:pt x="4833" y="2330"/>
                      <a:pt x="4830" y="2332"/>
                    </a:cubicBezTo>
                    <a:cubicBezTo>
                      <a:pt x="4828" y="2333"/>
                      <a:pt x="4827" y="2333"/>
                      <a:pt x="4826" y="2334"/>
                    </a:cubicBezTo>
                    <a:cubicBezTo>
                      <a:pt x="4824" y="2334"/>
                      <a:pt x="4822" y="2335"/>
                      <a:pt x="4821" y="2335"/>
                    </a:cubicBezTo>
                    <a:cubicBezTo>
                      <a:pt x="4820" y="2336"/>
                      <a:pt x="4820" y="2337"/>
                      <a:pt x="4819" y="2338"/>
                    </a:cubicBezTo>
                    <a:cubicBezTo>
                      <a:pt x="4818" y="2339"/>
                      <a:pt x="4816" y="2339"/>
                      <a:pt x="4815" y="2339"/>
                    </a:cubicBezTo>
                    <a:cubicBezTo>
                      <a:pt x="4812" y="2340"/>
                      <a:pt x="4809" y="2340"/>
                      <a:pt x="4809" y="2343"/>
                    </a:cubicBezTo>
                    <a:cubicBezTo>
                      <a:pt x="4808" y="2345"/>
                      <a:pt x="4809" y="2348"/>
                      <a:pt x="4809" y="2350"/>
                    </a:cubicBezTo>
                    <a:cubicBezTo>
                      <a:pt x="4809" y="2353"/>
                      <a:pt x="4812" y="2352"/>
                      <a:pt x="4812" y="2355"/>
                    </a:cubicBezTo>
                    <a:cubicBezTo>
                      <a:pt x="4813" y="2357"/>
                      <a:pt x="4812" y="2357"/>
                      <a:pt x="4812" y="2358"/>
                    </a:cubicBezTo>
                    <a:cubicBezTo>
                      <a:pt x="4812" y="2359"/>
                      <a:pt x="4812" y="2360"/>
                      <a:pt x="4812" y="2361"/>
                    </a:cubicBezTo>
                    <a:cubicBezTo>
                      <a:pt x="4813" y="2363"/>
                      <a:pt x="4812" y="2365"/>
                      <a:pt x="4812" y="2367"/>
                    </a:cubicBezTo>
                    <a:cubicBezTo>
                      <a:pt x="4811" y="2365"/>
                      <a:pt x="4811" y="2364"/>
                      <a:pt x="4811" y="2363"/>
                    </a:cubicBezTo>
                    <a:cubicBezTo>
                      <a:pt x="4810" y="2361"/>
                      <a:pt x="4811" y="2359"/>
                      <a:pt x="4810" y="2357"/>
                    </a:cubicBezTo>
                    <a:cubicBezTo>
                      <a:pt x="4809" y="2354"/>
                      <a:pt x="4807" y="2355"/>
                      <a:pt x="4804" y="2353"/>
                    </a:cubicBezTo>
                    <a:cubicBezTo>
                      <a:pt x="4801" y="2351"/>
                      <a:pt x="4801" y="2349"/>
                      <a:pt x="4803" y="2346"/>
                    </a:cubicBezTo>
                    <a:cubicBezTo>
                      <a:pt x="4805" y="2345"/>
                      <a:pt x="4806" y="2345"/>
                      <a:pt x="4805" y="2342"/>
                    </a:cubicBezTo>
                    <a:cubicBezTo>
                      <a:pt x="4804" y="2341"/>
                      <a:pt x="4802" y="2340"/>
                      <a:pt x="4802" y="2338"/>
                    </a:cubicBezTo>
                    <a:cubicBezTo>
                      <a:pt x="4799" y="2338"/>
                      <a:pt x="4796" y="2338"/>
                      <a:pt x="4794" y="2339"/>
                    </a:cubicBezTo>
                    <a:cubicBezTo>
                      <a:pt x="4789" y="2339"/>
                      <a:pt x="4789" y="2339"/>
                      <a:pt x="4789" y="2335"/>
                    </a:cubicBezTo>
                    <a:cubicBezTo>
                      <a:pt x="4788" y="2332"/>
                      <a:pt x="4786" y="2330"/>
                      <a:pt x="4784" y="2327"/>
                    </a:cubicBezTo>
                    <a:cubicBezTo>
                      <a:pt x="4782" y="2324"/>
                      <a:pt x="4781" y="2325"/>
                      <a:pt x="4778" y="2323"/>
                    </a:cubicBezTo>
                    <a:cubicBezTo>
                      <a:pt x="4777" y="2322"/>
                      <a:pt x="4776" y="2320"/>
                      <a:pt x="4774" y="2319"/>
                    </a:cubicBezTo>
                    <a:cubicBezTo>
                      <a:pt x="4772" y="2317"/>
                      <a:pt x="4772" y="2318"/>
                      <a:pt x="4770" y="2317"/>
                    </a:cubicBezTo>
                    <a:cubicBezTo>
                      <a:pt x="4768" y="2317"/>
                      <a:pt x="4767" y="2316"/>
                      <a:pt x="4765" y="2315"/>
                    </a:cubicBezTo>
                    <a:cubicBezTo>
                      <a:pt x="4763" y="2314"/>
                      <a:pt x="4762" y="2313"/>
                      <a:pt x="4765" y="2312"/>
                    </a:cubicBezTo>
                    <a:cubicBezTo>
                      <a:pt x="4768" y="2311"/>
                      <a:pt x="4771" y="2313"/>
                      <a:pt x="4774" y="2313"/>
                    </a:cubicBezTo>
                    <a:cubicBezTo>
                      <a:pt x="4777" y="2313"/>
                      <a:pt x="4780" y="2314"/>
                      <a:pt x="4782" y="2317"/>
                    </a:cubicBezTo>
                    <a:cubicBezTo>
                      <a:pt x="4784" y="2318"/>
                      <a:pt x="4785" y="2321"/>
                      <a:pt x="4787" y="2322"/>
                    </a:cubicBezTo>
                    <a:cubicBezTo>
                      <a:pt x="4789" y="2323"/>
                      <a:pt x="4792" y="2323"/>
                      <a:pt x="4793" y="2325"/>
                    </a:cubicBezTo>
                    <a:cubicBezTo>
                      <a:pt x="4794" y="2326"/>
                      <a:pt x="4793" y="2327"/>
                      <a:pt x="4794" y="2328"/>
                    </a:cubicBezTo>
                    <a:cubicBezTo>
                      <a:pt x="4795" y="2330"/>
                      <a:pt x="4797" y="2329"/>
                      <a:pt x="4799" y="2330"/>
                    </a:cubicBezTo>
                    <a:cubicBezTo>
                      <a:pt x="4800" y="2330"/>
                      <a:pt x="4801" y="2331"/>
                      <a:pt x="4802" y="2331"/>
                    </a:cubicBezTo>
                    <a:cubicBezTo>
                      <a:pt x="4803" y="2332"/>
                      <a:pt x="4804" y="2331"/>
                      <a:pt x="4805" y="2332"/>
                    </a:cubicBezTo>
                    <a:cubicBezTo>
                      <a:pt x="4806" y="2333"/>
                      <a:pt x="4807" y="2336"/>
                      <a:pt x="4807" y="2338"/>
                    </a:cubicBezTo>
                    <a:cubicBezTo>
                      <a:pt x="4808" y="2338"/>
                      <a:pt x="4808" y="2338"/>
                      <a:pt x="4809" y="2338"/>
                    </a:cubicBezTo>
                    <a:cubicBezTo>
                      <a:pt x="4809" y="2335"/>
                      <a:pt x="4804" y="2324"/>
                      <a:pt x="4812" y="2325"/>
                    </a:cubicBezTo>
                    <a:cubicBezTo>
                      <a:pt x="4814" y="2326"/>
                      <a:pt x="4814" y="2327"/>
                      <a:pt x="4816" y="2327"/>
                    </a:cubicBezTo>
                    <a:cubicBezTo>
                      <a:pt x="4817" y="2326"/>
                      <a:pt x="4818" y="2325"/>
                      <a:pt x="4819" y="2325"/>
                    </a:cubicBezTo>
                    <a:cubicBezTo>
                      <a:pt x="4820" y="2325"/>
                      <a:pt x="4822" y="2325"/>
                      <a:pt x="4822" y="2324"/>
                    </a:cubicBezTo>
                    <a:cubicBezTo>
                      <a:pt x="4823" y="2324"/>
                      <a:pt x="4824" y="2322"/>
                      <a:pt x="4825" y="2322"/>
                    </a:cubicBezTo>
                    <a:cubicBezTo>
                      <a:pt x="4829" y="2320"/>
                      <a:pt x="4835" y="2329"/>
                      <a:pt x="4838" y="2331"/>
                    </a:cubicBezTo>
                    <a:cubicBezTo>
                      <a:pt x="4840" y="2332"/>
                      <a:pt x="4842" y="2332"/>
                      <a:pt x="4843" y="2333"/>
                    </a:cubicBezTo>
                    <a:cubicBezTo>
                      <a:pt x="4846" y="2335"/>
                      <a:pt x="4845" y="2337"/>
                      <a:pt x="4847" y="2339"/>
                    </a:cubicBezTo>
                    <a:cubicBezTo>
                      <a:pt x="4848" y="2341"/>
                      <a:pt x="4849" y="2340"/>
                      <a:pt x="4850" y="2342"/>
                    </a:cubicBezTo>
                    <a:cubicBezTo>
                      <a:pt x="4850" y="2343"/>
                      <a:pt x="4850" y="2345"/>
                      <a:pt x="4850" y="2346"/>
                    </a:cubicBezTo>
                    <a:cubicBezTo>
                      <a:pt x="4856" y="2345"/>
                      <a:pt x="4849" y="2338"/>
                      <a:pt x="4847" y="2335"/>
                    </a:cubicBezTo>
                    <a:cubicBezTo>
                      <a:pt x="4845" y="2330"/>
                      <a:pt x="4841" y="2327"/>
                      <a:pt x="4838" y="2323"/>
                    </a:cubicBezTo>
                    <a:cubicBezTo>
                      <a:pt x="4834" y="2319"/>
                      <a:pt x="4830" y="2317"/>
                      <a:pt x="4826" y="2313"/>
                    </a:cubicBezTo>
                    <a:cubicBezTo>
                      <a:pt x="4821" y="2310"/>
                      <a:pt x="4818" y="2304"/>
                      <a:pt x="4815" y="2299"/>
                    </a:cubicBezTo>
                    <a:cubicBezTo>
                      <a:pt x="4814" y="2295"/>
                      <a:pt x="4812" y="2292"/>
                      <a:pt x="4809" y="2289"/>
                    </a:cubicBezTo>
                    <a:cubicBezTo>
                      <a:pt x="4807" y="2286"/>
                      <a:pt x="4807" y="2282"/>
                      <a:pt x="4804" y="2280"/>
                    </a:cubicBezTo>
                    <a:cubicBezTo>
                      <a:pt x="4801" y="2275"/>
                      <a:pt x="4798" y="2270"/>
                      <a:pt x="4795" y="2266"/>
                    </a:cubicBezTo>
                    <a:cubicBezTo>
                      <a:pt x="4794" y="2263"/>
                      <a:pt x="4793" y="2261"/>
                      <a:pt x="4792" y="2259"/>
                    </a:cubicBezTo>
                    <a:cubicBezTo>
                      <a:pt x="4790" y="2256"/>
                      <a:pt x="4787" y="2254"/>
                      <a:pt x="4785" y="2251"/>
                    </a:cubicBezTo>
                    <a:cubicBezTo>
                      <a:pt x="4782" y="2248"/>
                      <a:pt x="4781" y="2245"/>
                      <a:pt x="4779" y="2240"/>
                    </a:cubicBezTo>
                    <a:cubicBezTo>
                      <a:pt x="4777" y="2233"/>
                      <a:pt x="4774" y="2227"/>
                      <a:pt x="4770" y="2221"/>
                    </a:cubicBezTo>
                    <a:cubicBezTo>
                      <a:pt x="4768" y="2218"/>
                      <a:pt x="4764" y="2216"/>
                      <a:pt x="4763" y="2213"/>
                    </a:cubicBezTo>
                    <a:cubicBezTo>
                      <a:pt x="4761" y="2210"/>
                      <a:pt x="4761" y="2207"/>
                      <a:pt x="4759" y="2204"/>
                    </a:cubicBezTo>
                    <a:cubicBezTo>
                      <a:pt x="4758" y="2202"/>
                      <a:pt x="4756" y="2200"/>
                      <a:pt x="4754" y="2198"/>
                    </a:cubicBezTo>
                    <a:cubicBezTo>
                      <a:pt x="4751" y="2195"/>
                      <a:pt x="4750" y="2193"/>
                      <a:pt x="4748" y="2189"/>
                    </a:cubicBezTo>
                    <a:cubicBezTo>
                      <a:pt x="4746" y="2184"/>
                      <a:pt x="4744" y="2179"/>
                      <a:pt x="4741" y="2174"/>
                    </a:cubicBezTo>
                    <a:cubicBezTo>
                      <a:pt x="4740" y="2172"/>
                      <a:pt x="4736" y="2168"/>
                      <a:pt x="4737" y="2166"/>
                    </a:cubicBezTo>
                    <a:cubicBezTo>
                      <a:pt x="4738" y="2164"/>
                      <a:pt x="4740" y="2165"/>
                      <a:pt x="4740" y="2163"/>
                    </a:cubicBezTo>
                    <a:cubicBezTo>
                      <a:pt x="4739" y="2162"/>
                      <a:pt x="4737" y="2160"/>
                      <a:pt x="4737" y="2159"/>
                    </a:cubicBezTo>
                    <a:cubicBezTo>
                      <a:pt x="4733" y="2159"/>
                      <a:pt x="4733" y="2159"/>
                      <a:pt x="4732" y="2156"/>
                    </a:cubicBezTo>
                    <a:cubicBezTo>
                      <a:pt x="4731" y="2153"/>
                      <a:pt x="4728" y="2150"/>
                      <a:pt x="4727" y="2147"/>
                    </a:cubicBezTo>
                    <a:cubicBezTo>
                      <a:pt x="4726" y="2143"/>
                      <a:pt x="4725" y="2140"/>
                      <a:pt x="4723" y="2137"/>
                    </a:cubicBezTo>
                    <a:cubicBezTo>
                      <a:pt x="4722" y="2134"/>
                      <a:pt x="4721" y="2131"/>
                      <a:pt x="4719" y="2129"/>
                    </a:cubicBezTo>
                    <a:cubicBezTo>
                      <a:pt x="4717" y="2126"/>
                      <a:pt x="4715" y="2124"/>
                      <a:pt x="4714" y="2121"/>
                    </a:cubicBezTo>
                    <a:cubicBezTo>
                      <a:pt x="4713" y="2119"/>
                      <a:pt x="4712" y="2116"/>
                      <a:pt x="4712" y="2114"/>
                    </a:cubicBezTo>
                    <a:cubicBezTo>
                      <a:pt x="4711" y="2109"/>
                      <a:pt x="4709" y="2105"/>
                      <a:pt x="4707" y="2100"/>
                    </a:cubicBezTo>
                    <a:cubicBezTo>
                      <a:pt x="4705" y="2092"/>
                      <a:pt x="4698" y="2086"/>
                      <a:pt x="4695" y="2079"/>
                    </a:cubicBezTo>
                    <a:cubicBezTo>
                      <a:pt x="4693" y="2075"/>
                      <a:pt x="4692" y="2070"/>
                      <a:pt x="4690" y="2066"/>
                    </a:cubicBezTo>
                    <a:cubicBezTo>
                      <a:pt x="4689" y="2061"/>
                      <a:pt x="4687" y="2058"/>
                      <a:pt x="4684" y="2054"/>
                    </a:cubicBezTo>
                    <a:cubicBezTo>
                      <a:pt x="4682" y="2051"/>
                      <a:pt x="4681" y="2049"/>
                      <a:pt x="4680" y="2045"/>
                    </a:cubicBezTo>
                    <a:cubicBezTo>
                      <a:pt x="4680" y="2043"/>
                      <a:pt x="4678" y="2041"/>
                      <a:pt x="4677" y="2039"/>
                    </a:cubicBezTo>
                    <a:cubicBezTo>
                      <a:pt x="4676" y="2036"/>
                      <a:pt x="4675" y="2033"/>
                      <a:pt x="4673" y="2030"/>
                    </a:cubicBezTo>
                    <a:cubicBezTo>
                      <a:pt x="4672" y="2026"/>
                      <a:pt x="4669" y="2023"/>
                      <a:pt x="4667" y="2019"/>
                    </a:cubicBezTo>
                    <a:cubicBezTo>
                      <a:pt x="4665" y="2015"/>
                      <a:pt x="4664" y="2010"/>
                      <a:pt x="4661" y="2006"/>
                    </a:cubicBezTo>
                    <a:cubicBezTo>
                      <a:pt x="4659" y="2003"/>
                      <a:pt x="4658" y="2001"/>
                      <a:pt x="4656" y="1999"/>
                    </a:cubicBezTo>
                    <a:cubicBezTo>
                      <a:pt x="4655" y="1998"/>
                      <a:pt x="4654" y="1997"/>
                      <a:pt x="4653" y="1995"/>
                    </a:cubicBezTo>
                    <a:cubicBezTo>
                      <a:pt x="4651" y="1994"/>
                      <a:pt x="4650" y="1993"/>
                      <a:pt x="4649" y="1991"/>
                    </a:cubicBezTo>
                    <a:cubicBezTo>
                      <a:pt x="4647" y="1988"/>
                      <a:pt x="4644" y="1985"/>
                      <a:pt x="4643" y="1981"/>
                    </a:cubicBezTo>
                    <a:cubicBezTo>
                      <a:pt x="4641" y="1978"/>
                      <a:pt x="4640" y="1975"/>
                      <a:pt x="4638" y="1972"/>
                    </a:cubicBezTo>
                    <a:cubicBezTo>
                      <a:pt x="4637" y="1970"/>
                      <a:pt x="4636" y="1969"/>
                      <a:pt x="4635" y="1968"/>
                    </a:cubicBezTo>
                    <a:cubicBezTo>
                      <a:pt x="4634" y="1967"/>
                      <a:pt x="4634" y="1967"/>
                      <a:pt x="4633" y="1966"/>
                    </a:cubicBezTo>
                    <a:cubicBezTo>
                      <a:pt x="4633" y="1966"/>
                      <a:pt x="4632" y="1966"/>
                      <a:pt x="4631" y="1965"/>
                    </a:cubicBezTo>
                    <a:cubicBezTo>
                      <a:pt x="4627" y="1959"/>
                      <a:pt x="4627" y="1959"/>
                      <a:pt x="4627" y="1959"/>
                    </a:cubicBezTo>
                    <a:cubicBezTo>
                      <a:pt x="4623" y="1954"/>
                      <a:pt x="4618" y="1949"/>
                      <a:pt x="4614" y="1943"/>
                    </a:cubicBezTo>
                    <a:cubicBezTo>
                      <a:pt x="4610" y="1938"/>
                      <a:pt x="4607" y="1933"/>
                      <a:pt x="4602" y="1928"/>
                    </a:cubicBezTo>
                    <a:cubicBezTo>
                      <a:pt x="4598" y="1922"/>
                      <a:pt x="4594" y="1916"/>
                      <a:pt x="4589" y="1910"/>
                    </a:cubicBezTo>
                    <a:cubicBezTo>
                      <a:pt x="4582" y="1902"/>
                      <a:pt x="4577" y="1893"/>
                      <a:pt x="4572" y="1884"/>
                    </a:cubicBezTo>
                    <a:cubicBezTo>
                      <a:pt x="4571" y="1881"/>
                      <a:pt x="4570" y="1878"/>
                      <a:pt x="4568" y="1875"/>
                    </a:cubicBezTo>
                    <a:cubicBezTo>
                      <a:pt x="4558" y="1859"/>
                      <a:pt x="4547" y="1844"/>
                      <a:pt x="4536" y="1828"/>
                    </a:cubicBezTo>
                    <a:cubicBezTo>
                      <a:pt x="4533" y="1824"/>
                      <a:pt x="4530" y="1818"/>
                      <a:pt x="4526" y="1814"/>
                    </a:cubicBezTo>
                    <a:cubicBezTo>
                      <a:pt x="4524" y="1812"/>
                      <a:pt x="4520" y="1811"/>
                      <a:pt x="4517" y="1809"/>
                    </a:cubicBezTo>
                    <a:cubicBezTo>
                      <a:pt x="4515" y="1807"/>
                      <a:pt x="4514" y="1803"/>
                      <a:pt x="4512" y="1800"/>
                    </a:cubicBezTo>
                    <a:cubicBezTo>
                      <a:pt x="4510" y="1796"/>
                      <a:pt x="4508" y="1792"/>
                      <a:pt x="4506" y="1788"/>
                    </a:cubicBezTo>
                    <a:cubicBezTo>
                      <a:pt x="4502" y="1776"/>
                      <a:pt x="4493" y="1766"/>
                      <a:pt x="4487" y="1755"/>
                    </a:cubicBezTo>
                    <a:cubicBezTo>
                      <a:pt x="4482" y="1745"/>
                      <a:pt x="4472" y="1735"/>
                      <a:pt x="4465" y="1725"/>
                    </a:cubicBezTo>
                    <a:cubicBezTo>
                      <a:pt x="4461" y="1718"/>
                      <a:pt x="4455" y="1712"/>
                      <a:pt x="4452" y="1706"/>
                    </a:cubicBezTo>
                    <a:cubicBezTo>
                      <a:pt x="4449" y="1699"/>
                      <a:pt x="4449" y="1692"/>
                      <a:pt x="4444" y="1686"/>
                    </a:cubicBezTo>
                    <a:cubicBezTo>
                      <a:pt x="4435" y="1674"/>
                      <a:pt x="4427" y="1660"/>
                      <a:pt x="4420" y="1646"/>
                    </a:cubicBezTo>
                    <a:cubicBezTo>
                      <a:pt x="4416" y="1638"/>
                      <a:pt x="4410" y="1632"/>
                      <a:pt x="4406" y="1624"/>
                    </a:cubicBezTo>
                    <a:cubicBezTo>
                      <a:pt x="4402" y="1614"/>
                      <a:pt x="4395" y="1607"/>
                      <a:pt x="4389" y="1598"/>
                    </a:cubicBezTo>
                    <a:cubicBezTo>
                      <a:pt x="4382" y="1589"/>
                      <a:pt x="4379" y="1580"/>
                      <a:pt x="4376" y="1570"/>
                    </a:cubicBezTo>
                    <a:cubicBezTo>
                      <a:pt x="4374" y="1565"/>
                      <a:pt x="4374" y="1561"/>
                      <a:pt x="4371" y="1557"/>
                    </a:cubicBezTo>
                    <a:cubicBezTo>
                      <a:pt x="4367" y="1553"/>
                      <a:pt x="4364" y="1548"/>
                      <a:pt x="4362" y="1543"/>
                    </a:cubicBezTo>
                    <a:cubicBezTo>
                      <a:pt x="4359" y="1536"/>
                      <a:pt x="4358" y="1528"/>
                      <a:pt x="4355" y="1521"/>
                    </a:cubicBezTo>
                    <a:cubicBezTo>
                      <a:pt x="4352" y="1514"/>
                      <a:pt x="4345" y="1509"/>
                      <a:pt x="4342" y="1502"/>
                    </a:cubicBezTo>
                    <a:cubicBezTo>
                      <a:pt x="4339" y="1498"/>
                      <a:pt x="4340" y="1492"/>
                      <a:pt x="4339" y="1488"/>
                    </a:cubicBezTo>
                    <a:cubicBezTo>
                      <a:pt x="4335" y="1478"/>
                      <a:pt x="4327" y="1470"/>
                      <a:pt x="4325" y="1460"/>
                    </a:cubicBezTo>
                    <a:cubicBezTo>
                      <a:pt x="4324" y="1455"/>
                      <a:pt x="4324" y="1449"/>
                      <a:pt x="4322" y="1445"/>
                    </a:cubicBezTo>
                    <a:cubicBezTo>
                      <a:pt x="4321" y="1440"/>
                      <a:pt x="4318" y="1436"/>
                      <a:pt x="4316" y="1432"/>
                    </a:cubicBezTo>
                    <a:cubicBezTo>
                      <a:pt x="4314" y="1430"/>
                      <a:pt x="4311" y="1429"/>
                      <a:pt x="4311" y="1425"/>
                    </a:cubicBezTo>
                    <a:cubicBezTo>
                      <a:pt x="4311" y="1424"/>
                      <a:pt x="4314" y="1422"/>
                      <a:pt x="4314" y="1421"/>
                    </a:cubicBezTo>
                    <a:cubicBezTo>
                      <a:pt x="4306" y="1422"/>
                      <a:pt x="4305" y="1417"/>
                      <a:pt x="4304" y="1410"/>
                    </a:cubicBezTo>
                    <a:cubicBezTo>
                      <a:pt x="4301" y="1397"/>
                      <a:pt x="4296" y="1386"/>
                      <a:pt x="4291" y="1374"/>
                    </a:cubicBezTo>
                    <a:cubicBezTo>
                      <a:pt x="4287" y="1366"/>
                      <a:pt x="4283" y="1359"/>
                      <a:pt x="4281" y="1351"/>
                    </a:cubicBezTo>
                    <a:cubicBezTo>
                      <a:pt x="4278" y="1344"/>
                      <a:pt x="4278" y="1336"/>
                      <a:pt x="4276" y="1329"/>
                    </a:cubicBezTo>
                    <a:cubicBezTo>
                      <a:pt x="4275" y="1324"/>
                      <a:pt x="4273" y="1321"/>
                      <a:pt x="4271" y="1317"/>
                    </a:cubicBezTo>
                    <a:cubicBezTo>
                      <a:pt x="4271" y="1314"/>
                      <a:pt x="4266" y="1307"/>
                      <a:pt x="4267" y="1305"/>
                    </a:cubicBezTo>
                    <a:cubicBezTo>
                      <a:pt x="4268" y="1301"/>
                      <a:pt x="4271" y="1302"/>
                      <a:pt x="4273" y="1303"/>
                    </a:cubicBezTo>
                    <a:cubicBezTo>
                      <a:pt x="4277" y="1304"/>
                      <a:pt x="4276" y="1304"/>
                      <a:pt x="4278" y="1307"/>
                    </a:cubicBezTo>
                    <a:cubicBezTo>
                      <a:pt x="4280" y="1309"/>
                      <a:pt x="4280" y="1310"/>
                      <a:pt x="4283" y="1311"/>
                    </a:cubicBezTo>
                    <a:cubicBezTo>
                      <a:pt x="4285" y="1312"/>
                      <a:pt x="4287" y="1311"/>
                      <a:pt x="4289" y="1312"/>
                    </a:cubicBezTo>
                    <a:cubicBezTo>
                      <a:pt x="4290" y="1313"/>
                      <a:pt x="4290" y="1315"/>
                      <a:pt x="4291" y="1316"/>
                    </a:cubicBezTo>
                    <a:cubicBezTo>
                      <a:pt x="4292" y="1317"/>
                      <a:pt x="4296" y="1317"/>
                      <a:pt x="4297" y="1318"/>
                    </a:cubicBezTo>
                    <a:cubicBezTo>
                      <a:pt x="4300" y="1321"/>
                      <a:pt x="4296" y="1324"/>
                      <a:pt x="4293" y="1324"/>
                    </a:cubicBezTo>
                    <a:cubicBezTo>
                      <a:pt x="4297" y="1328"/>
                      <a:pt x="4303" y="1319"/>
                      <a:pt x="4308" y="1322"/>
                    </a:cubicBezTo>
                    <a:cubicBezTo>
                      <a:pt x="4311" y="1324"/>
                      <a:pt x="4309" y="1327"/>
                      <a:pt x="4311" y="1329"/>
                    </a:cubicBezTo>
                    <a:cubicBezTo>
                      <a:pt x="4311" y="1329"/>
                      <a:pt x="4316" y="1330"/>
                      <a:pt x="4316" y="1330"/>
                    </a:cubicBezTo>
                    <a:cubicBezTo>
                      <a:pt x="4317" y="1331"/>
                      <a:pt x="4318" y="1332"/>
                      <a:pt x="4319" y="1332"/>
                    </a:cubicBezTo>
                    <a:cubicBezTo>
                      <a:pt x="4320" y="1332"/>
                      <a:pt x="4322" y="1331"/>
                      <a:pt x="4324" y="1332"/>
                    </a:cubicBezTo>
                    <a:cubicBezTo>
                      <a:pt x="4325" y="1333"/>
                      <a:pt x="4325" y="1335"/>
                      <a:pt x="4326" y="1336"/>
                    </a:cubicBezTo>
                    <a:cubicBezTo>
                      <a:pt x="4328" y="1338"/>
                      <a:pt x="4330" y="1340"/>
                      <a:pt x="4332" y="1341"/>
                    </a:cubicBezTo>
                    <a:cubicBezTo>
                      <a:pt x="4335" y="1344"/>
                      <a:pt x="4340" y="1348"/>
                      <a:pt x="4344" y="1350"/>
                    </a:cubicBezTo>
                    <a:cubicBezTo>
                      <a:pt x="4345" y="1356"/>
                      <a:pt x="4341" y="1359"/>
                      <a:pt x="4336" y="1363"/>
                    </a:cubicBezTo>
                    <a:cubicBezTo>
                      <a:pt x="4334" y="1365"/>
                      <a:pt x="4332" y="1368"/>
                      <a:pt x="4329" y="1370"/>
                    </a:cubicBezTo>
                    <a:cubicBezTo>
                      <a:pt x="4325" y="1372"/>
                      <a:pt x="4321" y="1370"/>
                      <a:pt x="4319" y="1375"/>
                    </a:cubicBezTo>
                    <a:cubicBezTo>
                      <a:pt x="4318" y="1380"/>
                      <a:pt x="4322" y="1381"/>
                      <a:pt x="4324" y="1384"/>
                    </a:cubicBezTo>
                    <a:cubicBezTo>
                      <a:pt x="4326" y="1388"/>
                      <a:pt x="4325" y="1393"/>
                      <a:pt x="4325" y="1397"/>
                    </a:cubicBezTo>
                    <a:cubicBezTo>
                      <a:pt x="4325" y="1403"/>
                      <a:pt x="4328" y="1405"/>
                      <a:pt x="4329" y="1411"/>
                    </a:cubicBezTo>
                    <a:cubicBezTo>
                      <a:pt x="4331" y="1414"/>
                      <a:pt x="4329" y="1421"/>
                      <a:pt x="4331" y="1424"/>
                    </a:cubicBezTo>
                    <a:cubicBezTo>
                      <a:pt x="4334" y="1428"/>
                      <a:pt x="4340" y="1427"/>
                      <a:pt x="4344" y="1427"/>
                    </a:cubicBezTo>
                    <a:cubicBezTo>
                      <a:pt x="4347" y="1427"/>
                      <a:pt x="4351" y="1427"/>
                      <a:pt x="4354" y="1428"/>
                    </a:cubicBezTo>
                    <a:cubicBezTo>
                      <a:pt x="4357" y="1428"/>
                      <a:pt x="4357" y="1431"/>
                      <a:pt x="4361" y="1431"/>
                    </a:cubicBezTo>
                    <a:cubicBezTo>
                      <a:pt x="4365" y="1430"/>
                      <a:pt x="4368" y="1422"/>
                      <a:pt x="4373" y="1422"/>
                    </a:cubicBezTo>
                    <a:cubicBezTo>
                      <a:pt x="4377" y="1423"/>
                      <a:pt x="4377" y="1429"/>
                      <a:pt x="4381" y="1431"/>
                    </a:cubicBezTo>
                    <a:cubicBezTo>
                      <a:pt x="4384" y="1432"/>
                      <a:pt x="4391" y="1429"/>
                      <a:pt x="4394" y="1428"/>
                    </a:cubicBezTo>
                    <a:cubicBezTo>
                      <a:pt x="4399" y="1426"/>
                      <a:pt x="4397" y="1424"/>
                      <a:pt x="4400" y="1421"/>
                    </a:cubicBezTo>
                    <a:cubicBezTo>
                      <a:pt x="4403" y="1418"/>
                      <a:pt x="4407" y="1420"/>
                      <a:pt x="4405" y="1414"/>
                    </a:cubicBezTo>
                    <a:cubicBezTo>
                      <a:pt x="4411" y="1413"/>
                      <a:pt x="4413" y="1415"/>
                      <a:pt x="4418" y="1416"/>
                    </a:cubicBezTo>
                    <a:cubicBezTo>
                      <a:pt x="4422" y="1417"/>
                      <a:pt x="4424" y="1417"/>
                      <a:pt x="4425" y="1413"/>
                    </a:cubicBezTo>
                    <a:cubicBezTo>
                      <a:pt x="4425" y="1411"/>
                      <a:pt x="4423" y="1410"/>
                      <a:pt x="4423" y="1408"/>
                    </a:cubicBezTo>
                    <a:cubicBezTo>
                      <a:pt x="4422" y="1408"/>
                      <a:pt x="4421" y="1405"/>
                      <a:pt x="4423" y="1406"/>
                    </a:cubicBezTo>
                    <a:cubicBezTo>
                      <a:pt x="4423" y="1406"/>
                      <a:pt x="4424" y="1408"/>
                      <a:pt x="4425" y="1409"/>
                    </a:cubicBezTo>
                    <a:cubicBezTo>
                      <a:pt x="4425" y="1410"/>
                      <a:pt x="4426" y="1411"/>
                      <a:pt x="4426" y="1412"/>
                    </a:cubicBezTo>
                    <a:cubicBezTo>
                      <a:pt x="4427" y="1413"/>
                      <a:pt x="4428" y="1412"/>
                      <a:pt x="4429" y="1414"/>
                    </a:cubicBezTo>
                    <a:cubicBezTo>
                      <a:pt x="4429" y="1415"/>
                      <a:pt x="4429" y="1416"/>
                      <a:pt x="4430" y="1417"/>
                    </a:cubicBezTo>
                    <a:cubicBezTo>
                      <a:pt x="4430" y="1418"/>
                      <a:pt x="4431" y="1418"/>
                      <a:pt x="4432" y="1419"/>
                    </a:cubicBezTo>
                    <a:cubicBezTo>
                      <a:pt x="4431" y="1417"/>
                      <a:pt x="4430" y="1414"/>
                      <a:pt x="4430" y="1412"/>
                    </a:cubicBezTo>
                    <a:cubicBezTo>
                      <a:pt x="4430" y="1410"/>
                      <a:pt x="4428" y="1407"/>
                      <a:pt x="4429" y="1405"/>
                    </a:cubicBezTo>
                    <a:cubicBezTo>
                      <a:pt x="4430" y="1404"/>
                      <a:pt x="4431" y="1404"/>
                      <a:pt x="4433" y="1404"/>
                    </a:cubicBezTo>
                    <a:cubicBezTo>
                      <a:pt x="4434" y="1404"/>
                      <a:pt x="4434" y="1406"/>
                      <a:pt x="4435" y="1407"/>
                    </a:cubicBezTo>
                    <a:cubicBezTo>
                      <a:pt x="4436" y="1410"/>
                      <a:pt x="4437" y="1414"/>
                      <a:pt x="4438" y="1416"/>
                    </a:cubicBezTo>
                    <a:cubicBezTo>
                      <a:pt x="4439" y="1418"/>
                      <a:pt x="4441" y="1420"/>
                      <a:pt x="4442" y="1422"/>
                    </a:cubicBezTo>
                    <a:cubicBezTo>
                      <a:pt x="4444" y="1427"/>
                      <a:pt x="4447" y="1431"/>
                      <a:pt x="4452" y="1433"/>
                    </a:cubicBezTo>
                    <a:cubicBezTo>
                      <a:pt x="4452" y="1438"/>
                      <a:pt x="4456" y="1440"/>
                      <a:pt x="4457" y="1443"/>
                    </a:cubicBezTo>
                    <a:cubicBezTo>
                      <a:pt x="4458" y="1447"/>
                      <a:pt x="4457" y="1451"/>
                      <a:pt x="4458" y="1455"/>
                    </a:cubicBezTo>
                    <a:cubicBezTo>
                      <a:pt x="4459" y="1460"/>
                      <a:pt x="4461" y="1464"/>
                      <a:pt x="4460" y="1470"/>
                    </a:cubicBezTo>
                    <a:cubicBezTo>
                      <a:pt x="4459" y="1474"/>
                      <a:pt x="4458" y="1477"/>
                      <a:pt x="4457" y="1481"/>
                    </a:cubicBezTo>
                    <a:cubicBezTo>
                      <a:pt x="4456" y="1489"/>
                      <a:pt x="4458" y="1498"/>
                      <a:pt x="4457" y="1506"/>
                    </a:cubicBezTo>
                    <a:cubicBezTo>
                      <a:pt x="4456" y="1510"/>
                      <a:pt x="4454" y="1511"/>
                      <a:pt x="4455" y="1516"/>
                    </a:cubicBezTo>
                    <a:cubicBezTo>
                      <a:pt x="4456" y="1518"/>
                      <a:pt x="4457" y="1519"/>
                      <a:pt x="4457" y="1521"/>
                    </a:cubicBezTo>
                    <a:cubicBezTo>
                      <a:pt x="4459" y="1529"/>
                      <a:pt x="4458" y="1532"/>
                      <a:pt x="4453" y="1538"/>
                    </a:cubicBezTo>
                    <a:cubicBezTo>
                      <a:pt x="4450" y="1541"/>
                      <a:pt x="4445" y="1541"/>
                      <a:pt x="4445" y="1541"/>
                    </a:cubicBezTo>
                    <a:cubicBezTo>
                      <a:pt x="4445" y="1547"/>
                      <a:pt x="4445" y="1547"/>
                      <a:pt x="4445" y="1547"/>
                    </a:cubicBezTo>
                    <a:cubicBezTo>
                      <a:pt x="4470" y="1543"/>
                      <a:pt x="4470" y="1543"/>
                      <a:pt x="4470" y="1543"/>
                    </a:cubicBezTo>
                    <a:cubicBezTo>
                      <a:pt x="4470" y="1543"/>
                      <a:pt x="4471" y="1539"/>
                      <a:pt x="4473" y="1535"/>
                    </a:cubicBezTo>
                    <a:cubicBezTo>
                      <a:pt x="4475" y="1530"/>
                      <a:pt x="4484" y="1523"/>
                      <a:pt x="4498" y="1514"/>
                    </a:cubicBezTo>
                    <a:cubicBezTo>
                      <a:pt x="4512" y="1504"/>
                      <a:pt x="4494" y="1496"/>
                      <a:pt x="4487" y="1486"/>
                    </a:cubicBezTo>
                    <a:cubicBezTo>
                      <a:pt x="4479" y="1477"/>
                      <a:pt x="4469" y="1457"/>
                      <a:pt x="4466" y="1446"/>
                    </a:cubicBezTo>
                    <a:cubicBezTo>
                      <a:pt x="4462" y="1435"/>
                      <a:pt x="4457" y="1427"/>
                      <a:pt x="4451" y="1416"/>
                    </a:cubicBezTo>
                    <a:cubicBezTo>
                      <a:pt x="4445" y="1406"/>
                      <a:pt x="4421" y="1385"/>
                      <a:pt x="4421" y="1385"/>
                    </a:cubicBezTo>
                    <a:cubicBezTo>
                      <a:pt x="4352" y="1311"/>
                      <a:pt x="4352" y="1311"/>
                      <a:pt x="4352" y="1311"/>
                    </a:cubicBezTo>
                    <a:cubicBezTo>
                      <a:pt x="4306" y="1255"/>
                      <a:pt x="4306" y="1255"/>
                      <a:pt x="4306" y="1255"/>
                    </a:cubicBezTo>
                    <a:cubicBezTo>
                      <a:pt x="4306" y="1255"/>
                      <a:pt x="4277" y="1219"/>
                      <a:pt x="4268" y="1211"/>
                    </a:cubicBezTo>
                    <a:cubicBezTo>
                      <a:pt x="4259" y="1203"/>
                      <a:pt x="4213" y="1132"/>
                      <a:pt x="4213" y="1132"/>
                    </a:cubicBezTo>
                    <a:cubicBezTo>
                      <a:pt x="4213" y="1130"/>
                      <a:pt x="4210" y="1126"/>
                      <a:pt x="4209" y="1125"/>
                    </a:cubicBezTo>
                    <a:cubicBezTo>
                      <a:pt x="4207" y="1122"/>
                      <a:pt x="4206" y="1123"/>
                      <a:pt x="4202" y="1123"/>
                    </a:cubicBezTo>
                    <a:cubicBezTo>
                      <a:pt x="4202" y="1126"/>
                      <a:pt x="4206" y="1128"/>
                      <a:pt x="4207" y="1131"/>
                    </a:cubicBezTo>
                    <a:cubicBezTo>
                      <a:pt x="4208" y="1134"/>
                      <a:pt x="4208" y="1142"/>
                      <a:pt x="4207" y="1146"/>
                    </a:cubicBezTo>
                    <a:cubicBezTo>
                      <a:pt x="4206" y="1147"/>
                      <a:pt x="4204" y="1148"/>
                      <a:pt x="4204" y="1149"/>
                    </a:cubicBezTo>
                    <a:cubicBezTo>
                      <a:pt x="4203" y="1152"/>
                      <a:pt x="4205" y="1154"/>
                      <a:pt x="4207" y="1157"/>
                    </a:cubicBezTo>
                    <a:cubicBezTo>
                      <a:pt x="4209" y="1159"/>
                      <a:pt x="4211" y="1165"/>
                      <a:pt x="4215" y="1165"/>
                    </a:cubicBezTo>
                    <a:cubicBezTo>
                      <a:pt x="4218" y="1164"/>
                      <a:pt x="4217" y="1160"/>
                      <a:pt x="4217" y="1158"/>
                    </a:cubicBezTo>
                    <a:cubicBezTo>
                      <a:pt x="4221" y="1161"/>
                      <a:pt x="4218" y="1165"/>
                      <a:pt x="4215" y="1167"/>
                    </a:cubicBezTo>
                    <a:cubicBezTo>
                      <a:pt x="4216" y="1169"/>
                      <a:pt x="4217" y="1170"/>
                      <a:pt x="4218" y="1172"/>
                    </a:cubicBezTo>
                    <a:cubicBezTo>
                      <a:pt x="4220" y="1174"/>
                      <a:pt x="4222" y="1174"/>
                      <a:pt x="4224" y="1175"/>
                    </a:cubicBezTo>
                    <a:cubicBezTo>
                      <a:pt x="4225" y="1176"/>
                      <a:pt x="4226" y="1177"/>
                      <a:pt x="4227" y="1178"/>
                    </a:cubicBezTo>
                    <a:cubicBezTo>
                      <a:pt x="4228" y="1179"/>
                      <a:pt x="4230" y="1179"/>
                      <a:pt x="4231" y="1179"/>
                    </a:cubicBezTo>
                    <a:cubicBezTo>
                      <a:pt x="4233" y="1181"/>
                      <a:pt x="4234" y="1184"/>
                      <a:pt x="4236" y="1186"/>
                    </a:cubicBezTo>
                    <a:cubicBezTo>
                      <a:pt x="4239" y="1190"/>
                      <a:pt x="4244" y="1191"/>
                      <a:pt x="4248" y="1194"/>
                    </a:cubicBezTo>
                    <a:cubicBezTo>
                      <a:pt x="4251" y="1197"/>
                      <a:pt x="4254" y="1201"/>
                      <a:pt x="4256" y="1205"/>
                    </a:cubicBezTo>
                    <a:cubicBezTo>
                      <a:pt x="4262" y="1212"/>
                      <a:pt x="4271" y="1219"/>
                      <a:pt x="4275" y="1227"/>
                    </a:cubicBezTo>
                    <a:cubicBezTo>
                      <a:pt x="4277" y="1230"/>
                      <a:pt x="4276" y="1234"/>
                      <a:pt x="4278" y="1236"/>
                    </a:cubicBezTo>
                    <a:cubicBezTo>
                      <a:pt x="4280" y="1238"/>
                      <a:pt x="4283" y="1240"/>
                      <a:pt x="4285" y="1242"/>
                    </a:cubicBezTo>
                    <a:cubicBezTo>
                      <a:pt x="4286" y="1243"/>
                      <a:pt x="4288" y="1245"/>
                      <a:pt x="4290" y="1246"/>
                    </a:cubicBezTo>
                    <a:cubicBezTo>
                      <a:pt x="4295" y="1250"/>
                      <a:pt x="4300" y="1255"/>
                      <a:pt x="4304" y="1260"/>
                    </a:cubicBezTo>
                    <a:cubicBezTo>
                      <a:pt x="4305" y="1262"/>
                      <a:pt x="4306" y="1266"/>
                      <a:pt x="4308" y="1268"/>
                    </a:cubicBezTo>
                    <a:cubicBezTo>
                      <a:pt x="4309" y="1269"/>
                      <a:pt x="4312" y="1269"/>
                      <a:pt x="4314" y="1270"/>
                    </a:cubicBezTo>
                    <a:cubicBezTo>
                      <a:pt x="4315" y="1272"/>
                      <a:pt x="4316" y="1275"/>
                      <a:pt x="4317" y="1277"/>
                    </a:cubicBezTo>
                    <a:cubicBezTo>
                      <a:pt x="4319" y="1280"/>
                      <a:pt x="4323" y="1283"/>
                      <a:pt x="4325" y="1286"/>
                    </a:cubicBezTo>
                    <a:cubicBezTo>
                      <a:pt x="4329" y="1291"/>
                      <a:pt x="4334" y="1295"/>
                      <a:pt x="4338" y="1300"/>
                    </a:cubicBezTo>
                    <a:cubicBezTo>
                      <a:pt x="4341" y="1304"/>
                      <a:pt x="4344" y="1309"/>
                      <a:pt x="4348" y="1313"/>
                    </a:cubicBezTo>
                    <a:cubicBezTo>
                      <a:pt x="4353" y="1318"/>
                      <a:pt x="4356" y="1326"/>
                      <a:pt x="4362" y="1330"/>
                    </a:cubicBezTo>
                    <a:cubicBezTo>
                      <a:pt x="4364" y="1331"/>
                      <a:pt x="4366" y="1331"/>
                      <a:pt x="4367" y="1334"/>
                    </a:cubicBezTo>
                    <a:cubicBezTo>
                      <a:pt x="4368" y="1336"/>
                      <a:pt x="4368" y="1339"/>
                      <a:pt x="4369" y="1341"/>
                    </a:cubicBezTo>
                    <a:cubicBezTo>
                      <a:pt x="4370" y="1344"/>
                      <a:pt x="4374" y="1346"/>
                      <a:pt x="4377" y="1348"/>
                    </a:cubicBezTo>
                    <a:cubicBezTo>
                      <a:pt x="4381" y="1352"/>
                      <a:pt x="4385" y="1356"/>
                      <a:pt x="4389" y="1360"/>
                    </a:cubicBezTo>
                    <a:cubicBezTo>
                      <a:pt x="4391" y="1362"/>
                      <a:pt x="4393" y="1363"/>
                      <a:pt x="4394" y="1365"/>
                    </a:cubicBezTo>
                    <a:cubicBezTo>
                      <a:pt x="4396" y="1367"/>
                      <a:pt x="4397" y="1370"/>
                      <a:pt x="4399" y="1372"/>
                    </a:cubicBezTo>
                    <a:cubicBezTo>
                      <a:pt x="4402" y="1374"/>
                      <a:pt x="4405" y="1377"/>
                      <a:pt x="4405" y="1380"/>
                    </a:cubicBezTo>
                    <a:cubicBezTo>
                      <a:pt x="4406" y="1386"/>
                      <a:pt x="4400" y="1382"/>
                      <a:pt x="4399" y="1386"/>
                    </a:cubicBezTo>
                    <a:cubicBezTo>
                      <a:pt x="4397" y="1386"/>
                      <a:pt x="4396" y="1383"/>
                      <a:pt x="4394" y="1383"/>
                    </a:cubicBezTo>
                    <a:cubicBezTo>
                      <a:pt x="4392" y="1382"/>
                      <a:pt x="4390" y="1384"/>
                      <a:pt x="4388" y="1382"/>
                    </a:cubicBezTo>
                    <a:cubicBezTo>
                      <a:pt x="4384" y="1378"/>
                      <a:pt x="4381" y="1373"/>
                      <a:pt x="4377" y="1369"/>
                    </a:cubicBezTo>
                    <a:cubicBezTo>
                      <a:pt x="4373" y="1366"/>
                      <a:pt x="4369" y="1365"/>
                      <a:pt x="4365" y="1362"/>
                    </a:cubicBezTo>
                    <a:cubicBezTo>
                      <a:pt x="4359" y="1359"/>
                      <a:pt x="4354" y="1353"/>
                      <a:pt x="4348" y="1349"/>
                    </a:cubicBezTo>
                    <a:cubicBezTo>
                      <a:pt x="4342" y="1345"/>
                      <a:pt x="4337" y="1339"/>
                      <a:pt x="4332" y="1333"/>
                    </a:cubicBezTo>
                    <a:cubicBezTo>
                      <a:pt x="4327" y="1328"/>
                      <a:pt x="4324" y="1325"/>
                      <a:pt x="4320" y="1319"/>
                    </a:cubicBezTo>
                    <a:cubicBezTo>
                      <a:pt x="4312" y="1306"/>
                      <a:pt x="4299" y="1297"/>
                      <a:pt x="4290" y="1285"/>
                    </a:cubicBezTo>
                    <a:cubicBezTo>
                      <a:pt x="4286" y="1279"/>
                      <a:pt x="4281" y="1275"/>
                      <a:pt x="4277" y="1269"/>
                    </a:cubicBezTo>
                    <a:cubicBezTo>
                      <a:pt x="4273" y="1264"/>
                      <a:pt x="4270" y="1257"/>
                      <a:pt x="4266" y="1252"/>
                    </a:cubicBezTo>
                    <a:cubicBezTo>
                      <a:pt x="4263" y="1247"/>
                      <a:pt x="4261" y="1241"/>
                      <a:pt x="4258" y="1236"/>
                    </a:cubicBezTo>
                    <a:cubicBezTo>
                      <a:pt x="4254" y="1231"/>
                      <a:pt x="4250" y="1226"/>
                      <a:pt x="4246" y="1220"/>
                    </a:cubicBezTo>
                    <a:cubicBezTo>
                      <a:pt x="4242" y="1215"/>
                      <a:pt x="4238" y="1210"/>
                      <a:pt x="4235" y="1204"/>
                    </a:cubicBezTo>
                    <a:cubicBezTo>
                      <a:pt x="4233" y="1201"/>
                      <a:pt x="4232" y="1198"/>
                      <a:pt x="4231" y="1196"/>
                    </a:cubicBezTo>
                    <a:cubicBezTo>
                      <a:pt x="4230" y="1194"/>
                      <a:pt x="4228" y="1192"/>
                      <a:pt x="4226" y="1190"/>
                    </a:cubicBezTo>
                    <a:cubicBezTo>
                      <a:pt x="4224" y="1188"/>
                      <a:pt x="4224" y="1186"/>
                      <a:pt x="4222" y="1184"/>
                    </a:cubicBezTo>
                    <a:cubicBezTo>
                      <a:pt x="4217" y="1178"/>
                      <a:pt x="4212" y="1173"/>
                      <a:pt x="4208" y="1167"/>
                    </a:cubicBezTo>
                    <a:cubicBezTo>
                      <a:pt x="4205" y="1162"/>
                      <a:pt x="4201" y="1157"/>
                      <a:pt x="4200" y="1151"/>
                    </a:cubicBezTo>
                    <a:cubicBezTo>
                      <a:pt x="4200" y="1147"/>
                      <a:pt x="4203" y="1145"/>
                      <a:pt x="4204" y="1142"/>
                    </a:cubicBezTo>
                    <a:cubicBezTo>
                      <a:pt x="4205" y="1139"/>
                      <a:pt x="4204" y="1132"/>
                      <a:pt x="4201" y="1130"/>
                    </a:cubicBezTo>
                    <a:cubicBezTo>
                      <a:pt x="4197" y="1126"/>
                      <a:pt x="4190" y="1131"/>
                      <a:pt x="4188" y="1124"/>
                    </a:cubicBezTo>
                    <a:cubicBezTo>
                      <a:pt x="4187" y="1122"/>
                      <a:pt x="4187" y="1115"/>
                      <a:pt x="4184" y="1115"/>
                    </a:cubicBezTo>
                    <a:cubicBezTo>
                      <a:pt x="4184" y="1113"/>
                      <a:pt x="4181" y="1113"/>
                      <a:pt x="4180" y="1112"/>
                    </a:cubicBezTo>
                    <a:cubicBezTo>
                      <a:pt x="4178" y="1111"/>
                      <a:pt x="4177" y="1110"/>
                      <a:pt x="4174" y="1110"/>
                    </a:cubicBezTo>
                    <a:cubicBezTo>
                      <a:pt x="4173" y="1110"/>
                      <a:pt x="4171" y="1111"/>
                      <a:pt x="4170" y="1110"/>
                    </a:cubicBezTo>
                    <a:cubicBezTo>
                      <a:pt x="4168" y="1108"/>
                      <a:pt x="4169" y="1107"/>
                      <a:pt x="4168" y="1105"/>
                    </a:cubicBezTo>
                    <a:cubicBezTo>
                      <a:pt x="4168" y="1103"/>
                      <a:pt x="4166" y="1102"/>
                      <a:pt x="4165" y="1100"/>
                    </a:cubicBezTo>
                    <a:cubicBezTo>
                      <a:pt x="4165" y="1099"/>
                      <a:pt x="4164" y="1097"/>
                      <a:pt x="4164" y="1095"/>
                    </a:cubicBezTo>
                    <a:cubicBezTo>
                      <a:pt x="4163" y="1093"/>
                      <a:pt x="4165" y="1092"/>
                      <a:pt x="4164" y="1090"/>
                    </a:cubicBezTo>
                    <a:cubicBezTo>
                      <a:pt x="4164" y="1089"/>
                      <a:pt x="4163" y="1088"/>
                      <a:pt x="4162" y="1087"/>
                    </a:cubicBezTo>
                    <a:cubicBezTo>
                      <a:pt x="4156" y="1085"/>
                      <a:pt x="4154" y="1078"/>
                      <a:pt x="4151" y="1074"/>
                    </a:cubicBezTo>
                    <a:cubicBezTo>
                      <a:pt x="4149" y="1071"/>
                      <a:pt x="4148" y="1068"/>
                      <a:pt x="4145" y="1065"/>
                    </a:cubicBezTo>
                    <a:cubicBezTo>
                      <a:pt x="4144" y="1063"/>
                      <a:pt x="4143" y="1063"/>
                      <a:pt x="4141" y="1061"/>
                    </a:cubicBezTo>
                    <a:cubicBezTo>
                      <a:pt x="4137" y="1059"/>
                      <a:pt x="4136" y="1054"/>
                      <a:pt x="4133" y="1051"/>
                    </a:cubicBezTo>
                    <a:cubicBezTo>
                      <a:pt x="4131" y="1049"/>
                      <a:pt x="4130" y="1046"/>
                      <a:pt x="4128" y="1044"/>
                    </a:cubicBezTo>
                    <a:cubicBezTo>
                      <a:pt x="4124" y="1037"/>
                      <a:pt x="4122" y="1030"/>
                      <a:pt x="4117" y="1023"/>
                    </a:cubicBezTo>
                    <a:cubicBezTo>
                      <a:pt x="4115" y="1020"/>
                      <a:pt x="4113" y="1016"/>
                      <a:pt x="4111" y="1012"/>
                    </a:cubicBezTo>
                    <a:cubicBezTo>
                      <a:pt x="4109" y="1009"/>
                      <a:pt x="4106" y="1006"/>
                      <a:pt x="4105" y="1003"/>
                    </a:cubicBezTo>
                    <a:cubicBezTo>
                      <a:pt x="4103" y="1000"/>
                      <a:pt x="4103" y="999"/>
                      <a:pt x="4101" y="997"/>
                    </a:cubicBezTo>
                    <a:cubicBezTo>
                      <a:pt x="4098" y="995"/>
                      <a:pt x="4097" y="993"/>
                      <a:pt x="4095" y="991"/>
                    </a:cubicBezTo>
                    <a:cubicBezTo>
                      <a:pt x="4094" y="989"/>
                      <a:pt x="4093" y="987"/>
                      <a:pt x="4091" y="985"/>
                    </a:cubicBezTo>
                    <a:cubicBezTo>
                      <a:pt x="4087" y="980"/>
                      <a:pt x="4084" y="972"/>
                      <a:pt x="4080" y="966"/>
                    </a:cubicBezTo>
                    <a:cubicBezTo>
                      <a:pt x="4079" y="964"/>
                      <a:pt x="4078" y="961"/>
                      <a:pt x="4077" y="959"/>
                    </a:cubicBezTo>
                    <a:cubicBezTo>
                      <a:pt x="4076" y="957"/>
                      <a:pt x="4076" y="955"/>
                      <a:pt x="4075" y="954"/>
                    </a:cubicBezTo>
                    <a:cubicBezTo>
                      <a:pt x="4074" y="952"/>
                      <a:pt x="4072" y="951"/>
                      <a:pt x="4071" y="949"/>
                    </a:cubicBezTo>
                    <a:cubicBezTo>
                      <a:pt x="4070" y="948"/>
                      <a:pt x="4070" y="947"/>
                      <a:pt x="4069" y="946"/>
                    </a:cubicBezTo>
                    <a:cubicBezTo>
                      <a:pt x="4068" y="945"/>
                      <a:pt x="4065" y="941"/>
                      <a:pt x="4064" y="941"/>
                    </a:cubicBezTo>
                    <a:cubicBezTo>
                      <a:pt x="4064" y="943"/>
                      <a:pt x="4066" y="944"/>
                      <a:pt x="4066" y="946"/>
                    </a:cubicBezTo>
                    <a:cubicBezTo>
                      <a:pt x="4065" y="949"/>
                      <a:pt x="4064" y="949"/>
                      <a:pt x="4062" y="948"/>
                    </a:cubicBezTo>
                    <a:cubicBezTo>
                      <a:pt x="4059" y="945"/>
                      <a:pt x="4060" y="940"/>
                      <a:pt x="4061" y="937"/>
                    </a:cubicBezTo>
                    <a:cubicBezTo>
                      <a:pt x="4061" y="937"/>
                      <a:pt x="4061" y="937"/>
                      <a:pt x="4061" y="936"/>
                    </a:cubicBezTo>
                    <a:cubicBezTo>
                      <a:pt x="4060" y="935"/>
                      <a:pt x="4058" y="934"/>
                      <a:pt x="4057" y="932"/>
                    </a:cubicBezTo>
                    <a:cubicBezTo>
                      <a:pt x="4056" y="931"/>
                      <a:pt x="4055" y="930"/>
                      <a:pt x="4055" y="929"/>
                    </a:cubicBezTo>
                    <a:cubicBezTo>
                      <a:pt x="4052" y="925"/>
                      <a:pt x="4049" y="922"/>
                      <a:pt x="4048" y="918"/>
                    </a:cubicBezTo>
                    <a:cubicBezTo>
                      <a:pt x="4047" y="915"/>
                      <a:pt x="4047" y="912"/>
                      <a:pt x="4048" y="909"/>
                    </a:cubicBezTo>
                    <a:cubicBezTo>
                      <a:pt x="4048" y="907"/>
                      <a:pt x="4048" y="905"/>
                      <a:pt x="4047" y="903"/>
                    </a:cubicBezTo>
                    <a:cubicBezTo>
                      <a:pt x="4046" y="896"/>
                      <a:pt x="4041" y="887"/>
                      <a:pt x="4035" y="882"/>
                    </a:cubicBezTo>
                    <a:cubicBezTo>
                      <a:pt x="4030" y="878"/>
                      <a:pt x="4027" y="875"/>
                      <a:pt x="4023" y="872"/>
                    </a:cubicBezTo>
                    <a:cubicBezTo>
                      <a:pt x="4017" y="865"/>
                      <a:pt x="4013" y="855"/>
                      <a:pt x="4011" y="845"/>
                    </a:cubicBezTo>
                    <a:cubicBezTo>
                      <a:pt x="4009" y="838"/>
                      <a:pt x="4003" y="833"/>
                      <a:pt x="3998" y="827"/>
                    </a:cubicBezTo>
                    <a:cubicBezTo>
                      <a:pt x="3997" y="827"/>
                      <a:pt x="3997" y="826"/>
                      <a:pt x="3996" y="825"/>
                    </a:cubicBezTo>
                    <a:cubicBezTo>
                      <a:pt x="3994" y="824"/>
                      <a:pt x="3993" y="822"/>
                      <a:pt x="3992" y="820"/>
                    </a:cubicBezTo>
                    <a:cubicBezTo>
                      <a:pt x="3991" y="819"/>
                      <a:pt x="3990" y="817"/>
                      <a:pt x="3989" y="816"/>
                    </a:cubicBezTo>
                    <a:cubicBezTo>
                      <a:pt x="3989" y="815"/>
                      <a:pt x="3989" y="815"/>
                      <a:pt x="3988" y="815"/>
                    </a:cubicBezTo>
                    <a:cubicBezTo>
                      <a:pt x="3987" y="814"/>
                      <a:pt x="3986" y="812"/>
                      <a:pt x="3985" y="811"/>
                    </a:cubicBezTo>
                    <a:cubicBezTo>
                      <a:pt x="3984" y="808"/>
                      <a:pt x="3982" y="806"/>
                      <a:pt x="3981" y="804"/>
                    </a:cubicBezTo>
                    <a:cubicBezTo>
                      <a:pt x="3980" y="801"/>
                      <a:pt x="3978" y="799"/>
                      <a:pt x="3977" y="797"/>
                    </a:cubicBezTo>
                    <a:cubicBezTo>
                      <a:pt x="3976" y="795"/>
                      <a:pt x="3976" y="794"/>
                      <a:pt x="3975" y="793"/>
                    </a:cubicBezTo>
                    <a:cubicBezTo>
                      <a:pt x="3973" y="790"/>
                      <a:pt x="3972" y="787"/>
                      <a:pt x="3970" y="784"/>
                    </a:cubicBezTo>
                    <a:cubicBezTo>
                      <a:pt x="3969" y="783"/>
                      <a:pt x="3968" y="782"/>
                      <a:pt x="3967" y="781"/>
                    </a:cubicBezTo>
                    <a:cubicBezTo>
                      <a:pt x="3965" y="778"/>
                      <a:pt x="3962" y="775"/>
                      <a:pt x="3961" y="772"/>
                    </a:cubicBezTo>
                    <a:cubicBezTo>
                      <a:pt x="3961" y="772"/>
                      <a:pt x="3960" y="772"/>
                      <a:pt x="3960" y="772"/>
                    </a:cubicBezTo>
                    <a:cubicBezTo>
                      <a:pt x="3960" y="772"/>
                      <a:pt x="3959" y="773"/>
                      <a:pt x="3959" y="773"/>
                    </a:cubicBezTo>
                    <a:cubicBezTo>
                      <a:pt x="3957" y="774"/>
                      <a:pt x="3958" y="769"/>
                      <a:pt x="3958" y="767"/>
                    </a:cubicBezTo>
                    <a:cubicBezTo>
                      <a:pt x="3957" y="767"/>
                      <a:pt x="3958" y="766"/>
                      <a:pt x="3958" y="766"/>
                    </a:cubicBezTo>
                    <a:cubicBezTo>
                      <a:pt x="3957" y="765"/>
                      <a:pt x="3956" y="765"/>
                      <a:pt x="3956" y="764"/>
                    </a:cubicBezTo>
                    <a:cubicBezTo>
                      <a:pt x="3956" y="763"/>
                      <a:pt x="3957" y="763"/>
                      <a:pt x="3957" y="761"/>
                    </a:cubicBezTo>
                    <a:cubicBezTo>
                      <a:pt x="3956" y="761"/>
                      <a:pt x="3955" y="761"/>
                      <a:pt x="3954" y="761"/>
                    </a:cubicBezTo>
                    <a:cubicBezTo>
                      <a:pt x="3954" y="759"/>
                      <a:pt x="3954" y="757"/>
                      <a:pt x="3954" y="755"/>
                    </a:cubicBezTo>
                    <a:cubicBezTo>
                      <a:pt x="3954" y="755"/>
                      <a:pt x="3955" y="755"/>
                      <a:pt x="3956" y="755"/>
                    </a:cubicBezTo>
                    <a:cubicBezTo>
                      <a:pt x="3956" y="755"/>
                      <a:pt x="3955" y="754"/>
                      <a:pt x="3955" y="754"/>
                    </a:cubicBezTo>
                    <a:cubicBezTo>
                      <a:pt x="3954" y="753"/>
                      <a:pt x="3954" y="754"/>
                      <a:pt x="3953" y="754"/>
                    </a:cubicBezTo>
                    <a:cubicBezTo>
                      <a:pt x="3952" y="753"/>
                      <a:pt x="3952" y="754"/>
                      <a:pt x="3951" y="753"/>
                    </a:cubicBezTo>
                    <a:cubicBezTo>
                      <a:pt x="3951" y="753"/>
                      <a:pt x="3950" y="752"/>
                      <a:pt x="3950" y="752"/>
                    </a:cubicBezTo>
                    <a:cubicBezTo>
                      <a:pt x="3947" y="752"/>
                      <a:pt x="3947" y="751"/>
                      <a:pt x="3945" y="750"/>
                    </a:cubicBezTo>
                    <a:cubicBezTo>
                      <a:pt x="3944" y="748"/>
                      <a:pt x="3943" y="748"/>
                      <a:pt x="3942" y="747"/>
                    </a:cubicBezTo>
                    <a:cubicBezTo>
                      <a:pt x="3941" y="747"/>
                      <a:pt x="3939" y="745"/>
                      <a:pt x="3938" y="747"/>
                    </a:cubicBezTo>
                    <a:cubicBezTo>
                      <a:pt x="3935" y="748"/>
                      <a:pt x="3932" y="745"/>
                      <a:pt x="3930" y="745"/>
                    </a:cubicBezTo>
                    <a:cubicBezTo>
                      <a:pt x="3928" y="745"/>
                      <a:pt x="3928" y="745"/>
                      <a:pt x="3926" y="746"/>
                    </a:cubicBezTo>
                    <a:cubicBezTo>
                      <a:pt x="3925" y="746"/>
                      <a:pt x="3924" y="745"/>
                      <a:pt x="3922" y="746"/>
                    </a:cubicBezTo>
                    <a:cubicBezTo>
                      <a:pt x="3923" y="747"/>
                      <a:pt x="3922" y="748"/>
                      <a:pt x="3921" y="748"/>
                    </a:cubicBezTo>
                    <a:cubicBezTo>
                      <a:pt x="3922" y="747"/>
                      <a:pt x="3921" y="745"/>
                      <a:pt x="3922" y="744"/>
                    </a:cubicBezTo>
                    <a:cubicBezTo>
                      <a:pt x="3923" y="742"/>
                      <a:pt x="3925" y="744"/>
                      <a:pt x="3926" y="744"/>
                    </a:cubicBezTo>
                    <a:cubicBezTo>
                      <a:pt x="3927" y="743"/>
                      <a:pt x="3928" y="742"/>
                      <a:pt x="3930" y="742"/>
                    </a:cubicBezTo>
                    <a:cubicBezTo>
                      <a:pt x="3933" y="743"/>
                      <a:pt x="3931" y="746"/>
                      <a:pt x="3936" y="745"/>
                    </a:cubicBezTo>
                    <a:cubicBezTo>
                      <a:pt x="3936" y="745"/>
                      <a:pt x="3939" y="744"/>
                      <a:pt x="3940" y="744"/>
                    </a:cubicBezTo>
                    <a:cubicBezTo>
                      <a:pt x="3942" y="743"/>
                      <a:pt x="3941" y="742"/>
                      <a:pt x="3942" y="739"/>
                    </a:cubicBezTo>
                    <a:cubicBezTo>
                      <a:pt x="3943" y="738"/>
                      <a:pt x="3944" y="738"/>
                      <a:pt x="3945" y="737"/>
                    </a:cubicBezTo>
                    <a:cubicBezTo>
                      <a:pt x="3946" y="736"/>
                      <a:pt x="3946" y="736"/>
                      <a:pt x="3946" y="735"/>
                    </a:cubicBezTo>
                    <a:cubicBezTo>
                      <a:pt x="3946" y="734"/>
                      <a:pt x="3947" y="733"/>
                      <a:pt x="3947" y="732"/>
                    </a:cubicBezTo>
                    <a:cubicBezTo>
                      <a:pt x="3948" y="731"/>
                      <a:pt x="3949" y="729"/>
                      <a:pt x="3949" y="727"/>
                    </a:cubicBezTo>
                    <a:cubicBezTo>
                      <a:pt x="3948" y="726"/>
                      <a:pt x="3948" y="725"/>
                      <a:pt x="3947" y="725"/>
                    </a:cubicBezTo>
                    <a:cubicBezTo>
                      <a:pt x="3946" y="724"/>
                      <a:pt x="3945" y="723"/>
                      <a:pt x="3944" y="723"/>
                    </a:cubicBezTo>
                    <a:cubicBezTo>
                      <a:pt x="3943" y="722"/>
                      <a:pt x="3941" y="721"/>
                      <a:pt x="3940" y="720"/>
                    </a:cubicBezTo>
                    <a:cubicBezTo>
                      <a:pt x="3938" y="719"/>
                      <a:pt x="3936" y="717"/>
                      <a:pt x="3935" y="715"/>
                    </a:cubicBezTo>
                    <a:cubicBezTo>
                      <a:pt x="3934" y="713"/>
                      <a:pt x="3933" y="712"/>
                      <a:pt x="3933" y="711"/>
                    </a:cubicBezTo>
                    <a:cubicBezTo>
                      <a:pt x="3930" y="709"/>
                      <a:pt x="3930" y="706"/>
                      <a:pt x="3930" y="703"/>
                    </a:cubicBezTo>
                    <a:cubicBezTo>
                      <a:pt x="3930" y="702"/>
                      <a:pt x="3930" y="701"/>
                      <a:pt x="3930" y="700"/>
                    </a:cubicBezTo>
                    <a:cubicBezTo>
                      <a:pt x="3930" y="697"/>
                      <a:pt x="3930" y="694"/>
                      <a:pt x="3929" y="693"/>
                    </a:cubicBezTo>
                    <a:cubicBezTo>
                      <a:pt x="3928" y="692"/>
                      <a:pt x="3927" y="691"/>
                      <a:pt x="3926" y="690"/>
                    </a:cubicBezTo>
                    <a:cubicBezTo>
                      <a:pt x="3924" y="688"/>
                      <a:pt x="3922" y="686"/>
                      <a:pt x="3922" y="684"/>
                    </a:cubicBezTo>
                    <a:cubicBezTo>
                      <a:pt x="3922" y="683"/>
                      <a:pt x="3922" y="683"/>
                      <a:pt x="3922" y="682"/>
                    </a:cubicBezTo>
                    <a:cubicBezTo>
                      <a:pt x="3922" y="681"/>
                      <a:pt x="3922" y="680"/>
                      <a:pt x="3921" y="679"/>
                    </a:cubicBezTo>
                    <a:cubicBezTo>
                      <a:pt x="3920" y="679"/>
                      <a:pt x="3919" y="679"/>
                      <a:pt x="3918" y="678"/>
                    </a:cubicBezTo>
                    <a:cubicBezTo>
                      <a:pt x="3917" y="678"/>
                      <a:pt x="3917" y="678"/>
                      <a:pt x="3916" y="677"/>
                    </a:cubicBezTo>
                    <a:cubicBezTo>
                      <a:pt x="3916" y="677"/>
                      <a:pt x="3915" y="677"/>
                      <a:pt x="3915" y="677"/>
                    </a:cubicBezTo>
                    <a:cubicBezTo>
                      <a:pt x="3914" y="676"/>
                      <a:pt x="3913" y="675"/>
                      <a:pt x="3912" y="675"/>
                    </a:cubicBezTo>
                    <a:cubicBezTo>
                      <a:pt x="3912" y="675"/>
                      <a:pt x="3912" y="675"/>
                      <a:pt x="3911" y="675"/>
                    </a:cubicBezTo>
                    <a:cubicBezTo>
                      <a:pt x="3911" y="675"/>
                      <a:pt x="3910" y="675"/>
                      <a:pt x="3910" y="675"/>
                    </a:cubicBezTo>
                    <a:cubicBezTo>
                      <a:pt x="3910" y="675"/>
                      <a:pt x="3910" y="675"/>
                      <a:pt x="3910" y="675"/>
                    </a:cubicBezTo>
                    <a:cubicBezTo>
                      <a:pt x="3910" y="675"/>
                      <a:pt x="3910" y="675"/>
                      <a:pt x="3909" y="675"/>
                    </a:cubicBezTo>
                    <a:cubicBezTo>
                      <a:pt x="3909" y="675"/>
                      <a:pt x="3909" y="674"/>
                      <a:pt x="3908" y="674"/>
                    </a:cubicBezTo>
                    <a:cubicBezTo>
                      <a:pt x="3907" y="672"/>
                      <a:pt x="3906" y="671"/>
                      <a:pt x="3905" y="669"/>
                    </a:cubicBezTo>
                    <a:cubicBezTo>
                      <a:pt x="3904" y="666"/>
                      <a:pt x="3903" y="663"/>
                      <a:pt x="3901" y="660"/>
                    </a:cubicBezTo>
                    <a:cubicBezTo>
                      <a:pt x="3900" y="658"/>
                      <a:pt x="3898" y="656"/>
                      <a:pt x="3896" y="655"/>
                    </a:cubicBezTo>
                    <a:cubicBezTo>
                      <a:pt x="3895" y="653"/>
                      <a:pt x="3893" y="653"/>
                      <a:pt x="3892" y="652"/>
                    </a:cubicBezTo>
                    <a:cubicBezTo>
                      <a:pt x="3890" y="651"/>
                      <a:pt x="3889" y="648"/>
                      <a:pt x="3888" y="646"/>
                    </a:cubicBezTo>
                    <a:cubicBezTo>
                      <a:pt x="3887" y="645"/>
                      <a:pt x="3885" y="643"/>
                      <a:pt x="3884" y="641"/>
                    </a:cubicBezTo>
                    <a:cubicBezTo>
                      <a:pt x="3882" y="639"/>
                      <a:pt x="3880" y="636"/>
                      <a:pt x="3880" y="633"/>
                    </a:cubicBezTo>
                    <a:cubicBezTo>
                      <a:pt x="3879" y="631"/>
                      <a:pt x="3880" y="629"/>
                      <a:pt x="3880" y="627"/>
                    </a:cubicBezTo>
                    <a:cubicBezTo>
                      <a:pt x="3879" y="625"/>
                      <a:pt x="3878" y="624"/>
                      <a:pt x="3877" y="623"/>
                    </a:cubicBezTo>
                    <a:cubicBezTo>
                      <a:pt x="3876" y="621"/>
                      <a:pt x="3876" y="618"/>
                      <a:pt x="3875" y="616"/>
                    </a:cubicBezTo>
                    <a:cubicBezTo>
                      <a:pt x="3874" y="613"/>
                      <a:pt x="3873" y="611"/>
                      <a:pt x="3872" y="607"/>
                    </a:cubicBezTo>
                    <a:cubicBezTo>
                      <a:pt x="3872" y="604"/>
                      <a:pt x="3873" y="600"/>
                      <a:pt x="3872" y="597"/>
                    </a:cubicBezTo>
                    <a:cubicBezTo>
                      <a:pt x="3872" y="594"/>
                      <a:pt x="3869" y="590"/>
                      <a:pt x="3871" y="587"/>
                    </a:cubicBezTo>
                    <a:cubicBezTo>
                      <a:pt x="3871" y="585"/>
                      <a:pt x="3874" y="584"/>
                      <a:pt x="3875" y="582"/>
                    </a:cubicBezTo>
                    <a:cubicBezTo>
                      <a:pt x="3875" y="580"/>
                      <a:pt x="3873" y="578"/>
                      <a:pt x="3872" y="577"/>
                    </a:cubicBezTo>
                    <a:cubicBezTo>
                      <a:pt x="3871" y="575"/>
                      <a:pt x="3870" y="573"/>
                      <a:pt x="3869" y="571"/>
                    </a:cubicBezTo>
                    <a:cubicBezTo>
                      <a:pt x="3869" y="569"/>
                      <a:pt x="3868" y="567"/>
                      <a:pt x="3867" y="565"/>
                    </a:cubicBezTo>
                    <a:cubicBezTo>
                      <a:pt x="3865" y="562"/>
                      <a:pt x="3863" y="560"/>
                      <a:pt x="3861" y="557"/>
                    </a:cubicBezTo>
                    <a:cubicBezTo>
                      <a:pt x="3859" y="555"/>
                      <a:pt x="3857" y="552"/>
                      <a:pt x="3856" y="549"/>
                    </a:cubicBezTo>
                    <a:cubicBezTo>
                      <a:pt x="3855" y="546"/>
                      <a:pt x="3853" y="543"/>
                      <a:pt x="3852" y="539"/>
                    </a:cubicBezTo>
                    <a:cubicBezTo>
                      <a:pt x="3851" y="536"/>
                      <a:pt x="3849" y="532"/>
                      <a:pt x="3848" y="528"/>
                    </a:cubicBezTo>
                    <a:cubicBezTo>
                      <a:pt x="3846" y="524"/>
                      <a:pt x="3842" y="522"/>
                      <a:pt x="3840" y="518"/>
                    </a:cubicBezTo>
                    <a:cubicBezTo>
                      <a:pt x="3839" y="516"/>
                      <a:pt x="3839" y="515"/>
                      <a:pt x="3837" y="513"/>
                    </a:cubicBezTo>
                    <a:cubicBezTo>
                      <a:pt x="3835" y="512"/>
                      <a:pt x="3832" y="512"/>
                      <a:pt x="3830" y="511"/>
                    </a:cubicBezTo>
                    <a:cubicBezTo>
                      <a:pt x="3829" y="509"/>
                      <a:pt x="3830" y="506"/>
                      <a:pt x="3829" y="504"/>
                    </a:cubicBezTo>
                    <a:cubicBezTo>
                      <a:pt x="3828" y="502"/>
                      <a:pt x="3825" y="500"/>
                      <a:pt x="3823" y="498"/>
                    </a:cubicBezTo>
                    <a:cubicBezTo>
                      <a:pt x="3822" y="496"/>
                      <a:pt x="3821" y="493"/>
                      <a:pt x="3821" y="490"/>
                    </a:cubicBezTo>
                    <a:cubicBezTo>
                      <a:pt x="3821" y="487"/>
                      <a:pt x="3822" y="482"/>
                      <a:pt x="3821" y="479"/>
                    </a:cubicBezTo>
                    <a:cubicBezTo>
                      <a:pt x="3820" y="477"/>
                      <a:pt x="3817" y="477"/>
                      <a:pt x="3817" y="473"/>
                    </a:cubicBezTo>
                    <a:cubicBezTo>
                      <a:pt x="3817" y="471"/>
                      <a:pt x="3818" y="468"/>
                      <a:pt x="3817" y="465"/>
                    </a:cubicBezTo>
                    <a:cubicBezTo>
                      <a:pt x="3817" y="463"/>
                      <a:pt x="3816" y="460"/>
                      <a:pt x="3815" y="458"/>
                    </a:cubicBezTo>
                    <a:cubicBezTo>
                      <a:pt x="3813" y="456"/>
                      <a:pt x="3812" y="455"/>
                      <a:pt x="3811" y="452"/>
                    </a:cubicBezTo>
                    <a:cubicBezTo>
                      <a:pt x="3811" y="450"/>
                      <a:pt x="3811" y="448"/>
                      <a:pt x="3810" y="445"/>
                    </a:cubicBezTo>
                    <a:cubicBezTo>
                      <a:pt x="3809" y="445"/>
                      <a:pt x="3809" y="444"/>
                      <a:pt x="3809" y="443"/>
                    </a:cubicBezTo>
                    <a:cubicBezTo>
                      <a:pt x="3805" y="441"/>
                      <a:pt x="3803" y="437"/>
                      <a:pt x="3802" y="434"/>
                    </a:cubicBezTo>
                    <a:cubicBezTo>
                      <a:pt x="3800" y="430"/>
                      <a:pt x="3799" y="429"/>
                      <a:pt x="3797" y="425"/>
                    </a:cubicBezTo>
                    <a:cubicBezTo>
                      <a:pt x="3796" y="424"/>
                      <a:pt x="3796" y="424"/>
                      <a:pt x="3796" y="424"/>
                    </a:cubicBezTo>
                    <a:cubicBezTo>
                      <a:pt x="3794" y="421"/>
                      <a:pt x="3791" y="419"/>
                      <a:pt x="3790" y="415"/>
                    </a:cubicBezTo>
                    <a:cubicBezTo>
                      <a:pt x="3789" y="414"/>
                      <a:pt x="3789" y="412"/>
                      <a:pt x="3788" y="410"/>
                    </a:cubicBezTo>
                    <a:cubicBezTo>
                      <a:pt x="3786" y="407"/>
                      <a:pt x="3785" y="404"/>
                      <a:pt x="3784" y="401"/>
                    </a:cubicBezTo>
                    <a:cubicBezTo>
                      <a:pt x="3782" y="394"/>
                      <a:pt x="3780" y="389"/>
                      <a:pt x="3776" y="385"/>
                    </a:cubicBezTo>
                    <a:cubicBezTo>
                      <a:pt x="3772" y="379"/>
                      <a:pt x="3769" y="373"/>
                      <a:pt x="3768" y="367"/>
                    </a:cubicBezTo>
                    <a:cubicBezTo>
                      <a:pt x="3768" y="367"/>
                      <a:pt x="3768" y="367"/>
                      <a:pt x="3768" y="367"/>
                    </a:cubicBezTo>
                    <a:cubicBezTo>
                      <a:pt x="3767" y="364"/>
                      <a:pt x="3767" y="362"/>
                      <a:pt x="3765" y="360"/>
                    </a:cubicBezTo>
                    <a:cubicBezTo>
                      <a:pt x="3763" y="358"/>
                      <a:pt x="3761" y="355"/>
                      <a:pt x="3761" y="351"/>
                    </a:cubicBezTo>
                    <a:cubicBezTo>
                      <a:pt x="3760" y="346"/>
                      <a:pt x="3761" y="341"/>
                      <a:pt x="3762" y="338"/>
                    </a:cubicBezTo>
                    <a:cubicBezTo>
                      <a:pt x="3763" y="336"/>
                      <a:pt x="3763" y="332"/>
                      <a:pt x="3761" y="330"/>
                    </a:cubicBezTo>
                    <a:cubicBezTo>
                      <a:pt x="3760" y="329"/>
                      <a:pt x="3760" y="329"/>
                      <a:pt x="3759" y="329"/>
                    </a:cubicBezTo>
                    <a:cubicBezTo>
                      <a:pt x="3758" y="328"/>
                      <a:pt x="3758" y="328"/>
                      <a:pt x="3758" y="326"/>
                    </a:cubicBezTo>
                    <a:cubicBezTo>
                      <a:pt x="3757" y="325"/>
                      <a:pt x="3757" y="324"/>
                      <a:pt x="3757" y="322"/>
                    </a:cubicBezTo>
                    <a:cubicBezTo>
                      <a:pt x="3757" y="322"/>
                      <a:pt x="3757" y="321"/>
                      <a:pt x="3757" y="320"/>
                    </a:cubicBezTo>
                    <a:cubicBezTo>
                      <a:pt x="3757" y="319"/>
                      <a:pt x="3757" y="318"/>
                      <a:pt x="3756" y="317"/>
                    </a:cubicBezTo>
                    <a:cubicBezTo>
                      <a:pt x="3755" y="316"/>
                      <a:pt x="3755" y="316"/>
                      <a:pt x="3754" y="315"/>
                    </a:cubicBezTo>
                    <a:cubicBezTo>
                      <a:pt x="3754" y="313"/>
                      <a:pt x="3754" y="313"/>
                      <a:pt x="3753" y="312"/>
                    </a:cubicBezTo>
                    <a:cubicBezTo>
                      <a:pt x="3753" y="312"/>
                      <a:pt x="3753" y="311"/>
                      <a:pt x="3752" y="311"/>
                    </a:cubicBezTo>
                    <a:cubicBezTo>
                      <a:pt x="3752" y="310"/>
                      <a:pt x="3751" y="310"/>
                      <a:pt x="3750" y="309"/>
                    </a:cubicBezTo>
                    <a:cubicBezTo>
                      <a:pt x="3750" y="309"/>
                      <a:pt x="3749" y="309"/>
                      <a:pt x="3748" y="308"/>
                    </a:cubicBezTo>
                    <a:cubicBezTo>
                      <a:pt x="3744" y="306"/>
                      <a:pt x="3745" y="301"/>
                      <a:pt x="3745" y="297"/>
                    </a:cubicBezTo>
                    <a:cubicBezTo>
                      <a:pt x="3745" y="297"/>
                      <a:pt x="3745" y="296"/>
                      <a:pt x="3745" y="295"/>
                    </a:cubicBezTo>
                    <a:cubicBezTo>
                      <a:pt x="3745" y="295"/>
                      <a:pt x="3745" y="295"/>
                      <a:pt x="3745" y="294"/>
                    </a:cubicBezTo>
                    <a:cubicBezTo>
                      <a:pt x="3745" y="293"/>
                      <a:pt x="3745" y="292"/>
                      <a:pt x="3745" y="291"/>
                    </a:cubicBezTo>
                    <a:cubicBezTo>
                      <a:pt x="3745" y="291"/>
                      <a:pt x="3745" y="291"/>
                      <a:pt x="3745" y="291"/>
                    </a:cubicBezTo>
                    <a:cubicBezTo>
                      <a:pt x="3745" y="290"/>
                      <a:pt x="3744" y="290"/>
                      <a:pt x="3744" y="289"/>
                    </a:cubicBezTo>
                    <a:cubicBezTo>
                      <a:pt x="3743" y="289"/>
                      <a:pt x="3743" y="289"/>
                      <a:pt x="3743" y="288"/>
                    </a:cubicBezTo>
                    <a:cubicBezTo>
                      <a:pt x="3742" y="286"/>
                      <a:pt x="3742" y="285"/>
                      <a:pt x="3742" y="283"/>
                    </a:cubicBezTo>
                    <a:cubicBezTo>
                      <a:pt x="3742" y="282"/>
                      <a:pt x="3741" y="281"/>
                      <a:pt x="3741" y="280"/>
                    </a:cubicBezTo>
                    <a:cubicBezTo>
                      <a:pt x="3741" y="279"/>
                      <a:pt x="3740" y="278"/>
                      <a:pt x="3740" y="277"/>
                    </a:cubicBezTo>
                    <a:cubicBezTo>
                      <a:pt x="3738" y="276"/>
                      <a:pt x="3734" y="274"/>
                      <a:pt x="3732" y="273"/>
                    </a:cubicBezTo>
                    <a:cubicBezTo>
                      <a:pt x="3728" y="273"/>
                      <a:pt x="3724" y="274"/>
                      <a:pt x="3721" y="270"/>
                    </a:cubicBezTo>
                    <a:cubicBezTo>
                      <a:pt x="3723" y="271"/>
                      <a:pt x="3725" y="270"/>
                      <a:pt x="3727" y="271"/>
                    </a:cubicBezTo>
                    <a:cubicBezTo>
                      <a:pt x="3729" y="271"/>
                      <a:pt x="3730" y="272"/>
                      <a:pt x="3732" y="271"/>
                    </a:cubicBezTo>
                    <a:cubicBezTo>
                      <a:pt x="3732" y="270"/>
                      <a:pt x="3728" y="268"/>
                      <a:pt x="3727" y="268"/>
                    </a:cubicBezTo>
                    <a:cubicBezTo>
                      <a:pt x="3725" y="267"/>
                      <a:pt x="3723" y="267"/>
                      <a:pt x="3721" y="266"/>
                    </a:cubicBezTo>
                    <a:cubicBezTo>
                      <a:pt x="3716" y="264"/>
                      <a:pt x="3714" y="264"/>
                      <a:pt x="3710" y="266"/>
                    </a:cubicBezTo>
                    <a:cubicBezTo>
                      <a:pt x="3707" y="267"/>
                      <a:pt x="3704" y="268"/>
                      <a:pt x="3702" y="268"/>
                    </a:cubicBezTo>
                    <a:cubicBezTo>
                      <a:pt x="3699" y="267"/>
                      <a:pt x="3696" y="266"/>
                      <a:pt x="3693" y="267"/>
                    </a:cubicBezTo>
                    <a:cubicBezTo>
                      <a:pt x="3691" y="267"/>
                      <a:pt x="3680" y="269"/>
                      <a:pt x="3684" y="272"/>
                    </a:cubicBezTo>
                    <a:cubicBezTo>
                      <a:pt x="3686" y="271"/>
                      <a:pt x="3688" y="271"/>
                      <a:pt x="3690" y="271"/>
                    </a:cubicBezTo>
                    <a:cubicBezTo>
                      <a:pt x="3690" y="273"/>
                      <a:pt x="3691" y="274"/>
                      <a:pt x="3691" y="276"/>
                    </a:cubicBezTo>
                    <a:cubicBezTo>
                      <a:pt x="3692" y="278"/>
                      <a:pt x="3691" y="279"/>
                      <a:pt x="3690" y="281"/>
                    </a:cubicBezTo>
                    <a:cubicBezTo>
                      <a:pt x="3690" y="284"/>
                      <a:pt x="3690" y="286"/>
                      <a:pt x="3687" y="287"/>
                    </a:cubicBezTo>
                    <a:cubicBezTo>
                      <a:pt x="3685" y="288"/>
                      <a:pt x="3679" y="289"/>
                      <a:pt x="3678" y="288"/>
                    </a:cubicBezTo>
                    <a:cubicBezTo>
                      <a:pt x="3676" y="287"/>
                      <a:pt x="3674" y="286"/>
                      <a:pt x="3673" y="285"/>
                    </a:cubicBezTo>
                    <a:cubicBezTo>
                      <a:pt x="3670" y="282"/>
                      <a:pt x="3667" y="282"/>
                      <a:pt x="3663" y="282"/>
                    </a:cubicBezTo>
                    <a:cubicBezTo>
                      <a:pt x="3660" y="282"/>
                      <a:pt x="3649" y="285"/>
                      <a:pt x="3648" y="281"/>
                    </a:cubicBezTo>
                    <a:cubicBezTo>
                      <a:pt x="3639" y="282"/>
                      <a:pt x="3638" y="283"/>
                      <a:pt x="3638" y="292"/>
                    </a:cubicBezTo>
                    <a:cubicBezTo>
                      <a:pt x="3638" y="295"/>
                      <a:pt x="3639" y="299"/>
                      <a:pt x="3638" y="302"/>
                    </a:cubicBezTo>
                    <a:cubicBezTo>
                      <a:pt x="3638" y="302"/>
                      <a:pt x="3636" y="307"/>
                      <a:pt x="3635" y="305"/>
                    </a:cubicBezTo>
                    <a:cubicBezTo>
                      <a:pt x="3635" y="299"/>
                      <a:pt x="3634" y="298"/>
                      <a:pt x="3633" y="293"/>
                    </a:cubicBezTo>
                    <a:cubicBezTo>
                      <a:pt x="3632" y="290"/>
                      <a:pt x="3635" y="285"/>
                      <a:pt x="3632" y="282"/>
                    </a:cubicBezTo>
                    <a:cubicBezTo>
                      <a:pt x="3631" y="281"/>
                      <a:pt x="3621" y="281"/>
                      <a:pt x="3622" y="280"/>
                    </a:cubicBezTo>
                    <a:cubicBezTo>
                      <a:pt x="3621" y="282"/>
                      <a:pt x="3619" y="291"/>
                      <a:pt x="3615" y="290"/>
                    </a:cubicBezTo>
                    <a:cubicBezTo>
                      <a:pt x="3617" y="287"/>
                      <a:pt x="3618" y="282"/>
                      <a:pt x="3618" y="279"/>
                    </a:cubicBezTo>
                    <a:cubicBezTo>
                      <a:pt x="3616" y="279"/>
                      <a:pt x="3614" y="280"/>
                      <a:pt x="3613" y="280"/>
                    </a:cubicBezTo>
                    <a:cubicBezTo>
                      <a:pt x="3611" y="279"/>
                      <a:pt x="3610" y="278"/>
                      <a:pt x="3608" y="278"/>
                    </a:cubicBezTo>
                    <a:cubicBezTo>
                      <a:pt x="3607" y="278"/>
                      <a:pt x="3607" y="278"/>
                      <a:pt x="3606" y="278"/>
                    </a:cubicBezTo>
                    <a:cubicBezTo>
                      <a:pt x="3605" y="277"/>
                      <a:pt x="3605" y="276"/>
                      <a:pt x="3604" y="275"/>
                    </a:cubicBezTo>
                    <a:cubicBezTo>
                      <a:pt x="3603" y="275"/>
                      <a:pt x="3602" y="274"/>
                      <a:pt x="3601" y="274"/>
                    </a:cubicBezTo>
                    <a:cubicBezTo>
                      <a:pt x="3600" y="273"/>
                      <a:pt x="3599" y="271"/>
                      <a:pt x="3598" y="272"/>
                    </a:cubicBezTo>
                    <a:cubicBezTo>
                      <a:pt x="3598" y="274"/>
                      <a:pt x="3598" y="276"/>
                      <a:pt x="3597" y="278"/>
                    </a:cubicBezTo>
                    <a:cubicBezTo>
                      <a:pt x="3597" y="280"/>
                      <a:pt x="3595" y="281"/>
                      <a:pt x="3595" y="283"/>
                    </a:cubicBezTo>
                    <a:cubicBezTo>
                      <a:pt x="3594" y="281"/>
                      <a:pt x="3596" y="279"/>
                      <a:pt x="3596" y="277"/>
                    </a:cubicBezTo>
                    <a:cubicBezTo>
                      <a:pt x="3597" y="275"/>
                      <a:pt x="3595" y="274"/>
                      <a:pt x="3596" y="272"/>
                    </a:cubicBezTo>
                    <a:cubicBezTo>
                      <a:pt x="3596" y="270"/>
                      <a:pt x="3597" y="269"/>
                      <a:pt x="3597" y="267"/>
                    </a:cubicBezTo>
                    <a:cubicBezTo>
                      <a:pt x="3597" y="266"/>
                      <a:pt x="3596" y="264"/>
                      <a:pt x="3596" y="263"/>
                    </a:cubicBezTo>
                    <a:cubicBezTo>
                      <a:pt x="3594" y="263"/>
                      <a:pt x="3593" y="264"/>
                      <a:pt x="3591" y="264"/>
                    </a:cubicBezTo>
                    <a:cubicBezTo>
                      <a:pt x="3590" y="264"/>
                      <a:pt x="3589" y="264"/>
                      <a:pt x="3588" y="264"/>
                    </a:cubicBezTo>
                    <a:cubicBezTo>
                      <a:pt x="3587" y="264"/>
                      <a:pt x="3586" y="265"/>
                      <a:pt x="3585" y="265"/>
                    </a:cubicBezTo>
                    <a:cubicBezTo>
                      <a:pt x="3583" y="265"/>
                      <a:pt x="3580" y="265"/>
                      <a:pt x="3578" y="265"/>
                    </a:cubicBezTo>
                    <a:cubicBezTo>
                      <a:pt x="3574" y="265"/>
                      <a:pt x="3571" y="265"/>
                      <a:pt x="3568" y="266"/>
                    </a:cubicBezTo>
                    <a:cubicBezTo>
                      <a:pt x="3571" y="264"/>
                      <a:pt x="3577" y="260"/>
                      <a:pt x="3580" y="261"/>
                    </a:cubicBezTo>
                    <a:cubicBezTo>
                      <a:pt x="3581" y="261"/>
                      <a:pt x="3582" y="263"/>
                      <a:pt x="3584" y="263"/>
                    </a:cubicBezTo>
                    <a:cubicBezTo>
                      <a:pt x="3585" y="263"/>
                      <a:pt x="3585" y="262"/>
                      <a:pt x="3586" y="261"/>
                    </a:cubicBezTo>
                    <a:cubicBezTo>
                      <a:pt x="3588" y="260"/>
                      <a:pt x="3591" y="262"/>
                      <a:pt x="3593" y="260"/>
                    </a:cubicBezTo>
                    <a:cubicBezTo>
                      <a:pt x="3594" y="259"/>
                      <a:pt x="3593" y="258"/>
                      <a:pt x="3595" y="257"/>
                    </a:cubicBezTo>
                    <a:cubicBezTo>
                      <a:pt x="3595" y="257"/>
                      <a:pt x="3598" y="257"/>
                      <a:pt x="3598" y="257"/>
                    </a:cubicBezTo>
                    <a:cubicBezTo>
                      <a:pt x="3601" y="258"/>
                      <a:pt x="3599" y="263"/>
                      <a:pt x="3600" y="265"/>
                    </a:cubicBezTo>
                    <a:cubicBezTo>
                      <a:pt x="3601" y="266"/>
                      <a:pt x="3602" y="267"/>
                      <a:pt x="3603" y="268"/>
                    </a:cubicBezTo>
                    <a:cubicBezTo>
                      <a:pt x="3603" y="269"/>
                      <a:pt x="3603" y="270"/>
                      <a:pt x="3604" y="271"/>
                    </a:cubicBezTo>
                    <a:cubicBezTo>
                      <a:pt x="3605" y="273"/>
                      <a:pt x="3609" y="273"/>
                      <a:pt x="3611" y="273"/>
                    </a:cubicBezTo>
                    <a:cubicBezTo>
                      <a:pt x="3614" y="273"/>
                      <a:pt x="3616" y="272"/>
                      <a:pt x="3619" y="273"/>
                    </a:cubicBezTo>
                    <a:cubicBezTo>
                      <a:pt x="3621" y="273"/>
                      <a:pt x="3623" y="275"/>
                      <a:pt x="3625" y="274"/>
                    </a:cubicBezTo>
                    <a:cubicBezTo>
                      <a:pt x="3627" y="273"/>
                      <a:pt x="3627" y="271"/>
                      <a:pt x="3629" y="270"/>
                    </a:cubicBezTo>
                    <a:cubicBezTo>
                      <a:pt x="3632" y="269"/>
                      <a:pt x="3631" y="269"/>
                      <a:pt x="3633" y="267"/>
                    </a:cubicBezTo>
                    <a:cubicBezTo>
                      <a:pt x="3634" y="266"/>
                      <a:pt x="3635" y="266"/>
                      <a:pt x="3636" y="265"/>
                    </a:cubicBezTo>
                    <a:cubicBezTo>
                      <a:pt x="3637" y="264"/>
                      <a:pt x="3639" y="262"/>
                      <a:pt x="3640" y="261"/>
                    </a:cubicBezTo>
                    <a:cubicBezTo>
                      <a:pt x="3638" y="259"/>
                      <a:pt x="3636" y="258"/>
                      <a:pt x="3635" y="257"/>
                    </a:cubicBezTo>
                    <a:cubicBezTo>
                      <a:pt x="3633" y="254"/>
                      <a:pt x="3633" y="253"/>
                      <a:pt x="3632" y="250"/>
                    </a:cubicBezTo>
                    <a:cubicBezTo>
                      <a:pt x="3630" y="244"/>
                      <a:pt x="3624" y="246"/>
                      <a:pt x="3619" y="246"/>
                    </a:cubicBezTo>
                    <a:cubicBezTo>
                      <a:pt x="3622" y="244"/>
                      <a:pt x="3625" y="244"/>
                      <a:pt x="3628" y="243"/>
                    </a:cubicBezTo>
                    <a:cubicBezTo>
                      <a:pt x="3632" y="243"/>
                      <a:pt x="3633" y="245"/>
                      <a:pt x="3635" y="248"/>
                    </a:cubicBezTo>
                    <a:cubicBezTo>
                      <a:pt x="3636" y="252"/>
                      <a:pt x="3635" y="254"/>
                      <a:pt x="3640" y="256"/>
                    </a:cubicBezTo>
                    <a:cubicBezTo>
                      <a:pt x="3642" y="257"/>
                      <a:pt x="3646" y="260"/>
                      <a:pt x="3649" y="259"/>
                    </a:cubicBezTo>
                    <a:cubicBezTo>
                      <a:pt x="3649" y="257"/>
                      <a:pt x="3647" y="254"/>
                      <a:pt x="3647" y="252"/>
                    </a:cubicBezTo>
                    <a:cubicBezTo>
                      <a:pt x="3647" y="250"/>
                      <a:pt x="3648" y="249"/>
                      <a:pt x="3649" y="247"/>
                    </a:cubicBezTo>
                    <a:cubicBezTo>
                      <a:pt x="3649" y="246"/>
                      <a:pt x="3649" y="245"/>
                      <a:pt x="3649" y="244"/>
                    </a:cubicBezTo>
                    <a:cubicBezTo>
                      <a:pt x="3650" y="244"/>
                      <a:pt x="3650" y="246"/>
                      <a:pt x="3650" y="247"/>
                    </a:cubicBezTo>
                    <a:cubicBezTo>
                      <a:pt x="3650" y="249"/>
                      <a:pt x="3649" y="251"/>
                      <a:pt x="3649" y="252"/>
                    </a:cubicBezTo>
                    <a:cubicBezTo>
                      <a:pt x="3649" y="253"/>
                      <a:pt x="3651" y="254"/>
                      <a:pt x="3651" y="255"/>
                    </a:cubicBezTo>
                    <a:cubicBezTo>
                      <a:pt x="3652" y="257"/>
                      <a:pt x="3651" y="258"/>
                      <a:pt x="3651" y="259"/>
                    </a:cubicBezTo>
                    <a:cubicBezTo>
                      <a:pt x="3652" y="262"/>
                      <a:pt x="3656" y="262"/>
                      <a:pt x="3658" y="264"/>
                    </a:cubicBezTo>
                    <a:cubicBezTo>
                      <a:pt x="3660" y="266"/>
                      <a:pt x="3664" y="269"/>
                      <a:pt x="3667" y="268"/>
                    </a:cubicBezTo>
                    <a:cubicBezTo>
                      <a:pt x="3667" y="266"/>
                      <a:pt x="3667" y="265"/>
                      <a:pt x="3667" y="263"/>
                    </a:cubicBezTo>
                    <a:cubicBezTo>
                      <a:pt x="3667" y="261"/>
                      <a:pt x="3668" y="260"/>
                      <a:pt x="3669" y="258"/>
                    </a:cubicBezTo>
                    <a:cubicBezTo>
                      <a:pt x="3671" y="256"/>
                      <a:pt x="3674" y="254"/>
                      <a:pt x="3675" y="251"/>
                    </a:cubicBezTo>
                    <a:cubicBezTo>
                      <a:pt x="3676" y="249"/>
                      <a:pt x="3675" y="248"/>
                      <a:pt x="3677" y="247"/>
                    </a:cubicBezTo>
                    <a:cubicBezTo>
                      <a:pt x="3679" y="245"/>
                      <a:pt x="3682" y="247"/>
                      <a:pt x="3685" y="246"/>
                    </a:cubicBezTo>
                    <a:cubicBezTo>
                      <a:pt x="3684" y="246"/>
                      <a:pt x="3682" y="244"/>
                      <a:pt x="3682" y="243"/>
                    </a:cubicBezTo>
                    <a:cubicBezTo>
                      <a:pt x="3682" y="242"/>
                      <a:pt x="3685" y="242"/>
                      <a:pt x="3686" y="242"/>
                    </a:cubicBezTo>
                    <a:cubicBezTo>
                      <a:pt x="3689" y="243"/>
                      <a:pt x="3688" y="247"/>
                      <a:pt x="3686" y="248"/>
                    </a:cubicBezTo>
                    <a:cubicBezTo>
                      <a:pt x="3683" y="249"/>
                      <a:pt x="3680" y="247"/>
                      <a:pt x="3678" y="248"/>
                    </a:cubicBezTo>
                    <a:cubicBezTo>
                      <a:pt x="3677" y="249"/>
                      <a:pt x="3676" y="252"/>
                      <a:pt x="3678" y="253"/>
                    </a:cubicBezTo>
                    <a:cubicBezTo>
                      <a:pt x="3679" y="254"/>
                      <a:pt x="3684" y="253"/>
                      <a:pt x="3685" y="253"/>
                    </a:cubicBezTo>
                    <a:cubicBezTo>
                      <a:pt x="3688" y="254"/>
                      <a:pt x="3692" y="256"/>
                      <a:pt x="3694" y="254"/>
                    </a:cubicBezTo>
                    <a:cubicBezTo>
                      <a:pt x="3696" y="253"/>
                      <a:pt x="3695" y="250"/>
                      <a:pt x="3696" y="248"/>
                    </a:cubicBezTo>
                    <a:cubicBezTo>
                      <a:pt x="3696" y="245"/>
                      <a:pt x="3702" y="242"/>
                      <a:pt x="3700" y="240"/>
                    </a:cubicBezTo>
                    <a:cubicBezTo>
                      <a:pt x="3699" y="238"/>
                      <a:pt x="3696" y="239"/>
                      <a:pt x="3695" y="238"/>
                    </a:cubicBezTo>
                    <a:cubicBezTo>
                      <a:pt x="3694" y="237"/>
                      <a:pt x="3695" y="236"/>
                      <a:pt x="3694" y="235"/>
                    </a:cubicBezTo>
                    <a:cubicBezTo>
                      <a:pt x="3694" y="235"/>
                      <a:pt x="3691" y="234"/>
                      <a:pt x="3691" y="234"/>
                    </a:cubicBezTo>
                    <a:cubicBezTo>
                      <a:pt x="3690" y="234"/>
                      <a:pt x="3689" y="234"/>
                      <a:pt x="3688" y="234"/>
                    </a:cubicBezTo>
                    <a:cubicBezTo>
                      <a:pt x="3688" y="233"/>
                      <a:pt x="3688" y="232"/>
                      <a:pt x="3688" y="231"/>
                    </a:cubicBezTo>
                    <a:cubicBezTo>
                      <a:pt x="3687" y="230"/>
                      <a:pt x="3685" y="231"/>
                      <a:pt x="3685" y="229"/>
                    </a:cubicBezTo>
                    <a:cubicBezTo>
                      <a:pt x="3687" y="229"/>
                      <a:pt x="3688" y="231"/>
                      <a:pt x="3689" y="232"/>
                    </a:cubicBezTo>
                    <a:cubicBezTo>
                      <a:pt x="3690" y="232"/>
                      <a:pt x="3690" y="232"/>
                      <a:pt x="3691" y="232"/>
                    </a:cubicBezTo>
                    <a:cubicBezTo>
                      <a:pt x="3693" y="233"/>
                      <a:pt x="3693" y="232"/>
                      <a:pt x="3695" y="233"/>
                    </a:cubicBezTo>
                    <a:cubicBezTo>
                      <a:pt x="3696" y="235"/>
                      <a:pt x="3696" y="236"/>
                      <a:pt x="3697" y="237"/>
                    </a:cubicBezTo>
                    <a:cubicBezTo>
                      <a:pt x="3699" y="239"/>
                      <a:pt x="3701" y="237"/>
                      <a:pt x="3702" y="240"/>
                    </a:cubicBezTo>
                    <a:cubicBezTo>
                      <a:pt x="3705" y="244"/>
                      <a:pt x="3698" y="245"/>
                      <a:pt x="3697" y="248"/>
                    </a:cubicBezTo>
                    <a:cubicBezTo>
                      <a:pt x="3697" y="250"/>
                      <a:pt x="3697" y="260"/>
                      <a:pt x="3699" y="260"/>
                    </a:cubicBezTo>
                    <a:cubicBezTo>
                      <a:pt x="3702" y="260"/>
                      <a:pt x="3700" y="258"/>
                      <a:pt x="3701" y="257"/>
                    </a:cubicBezTo>
                    <a:cubicBezTo>
                      <a:pt x="3701" y="256"/>
                      <a:pt x="3702" y="256"/>
                      <a:pt x="3703" y="256"/>
                    </a:cubicBezTo>
                    <a:cubicBezTo>
                      <a:pt x="3704" y="255"/>
                      <a:pt x="3703" y="254"/>
                      <a:pt x="3704" y="253"/>
                    </a:cubicBezTo>
                    <a:cubicBezTo>
                      <a:pt x="3704" y="252"/>
                      <a:pt x="3705" y="252"/>
                      <a:pt x="3706" y="250"/>
                    </a:cubicBezTo>
                    <a:cubicBezTo>
                      <a:pt x="3706" y="250"/>
                      <a:pt x="3707" y="250"/>
                      <a:pt x="3707" y="250"/>
                    </a:cubicBezTo>
                    <a:cubicBezTo>
                      <a:pt x="3707" y="249"/>
                      <a:pt x="3707" y="248"/>
                      <a:pt x="3707" y="247"/>
                    </a:cubicBezTo>
                    <a:cubicBezTo>
                      <a:pt x="3708" y="245"/>
                      <a:pt x="3712" y="242"/>
                      <a:pt x="3714" y="242"/>
                    </a:cubicBezTo>
                    <a:cubicBezTo>
                      <a:pt x="3715" y="244"/>
                      <a:pt x="3714" y="246"/>
                      <a:pt x="3715" y="247"/>
                    </a:cubicBezTo>
                    <a:cubicBezTo>
                      <a:pt x="3715" y="249"/>
                      <a:pt x="3718" y="251"/>
                      <a:pt x="3716" y="251"/>
                    </a:cubicBezTo>
                    <a:cubicBezTo>
                      <a:pt x="3716" y="250"/>
                      <a:pt x="3714" y="250"/>
                      <a:pt x="3713" y="248"/>
                    </a:cubicBezTo>
                    <a:cubicBezTo>
                      <a:pt x="3712" y="247"/>
                      <a:pt x="3714" y="246"/>
                      <a:pt x="3711" y="246"/>
                    </a:cubicBezTo>
                    <a:cubicBezTo>
                      <a:pt x="3711" y="247"/>
                      <a:pt x="3709" y="249"/>
                      <a:pt x="3708" y="250"/>
                    </a:cubicBezTo>
                    <a:cubicBezTo>
                      <a:pt x="3708" y="250"/>
                      <a:pt x="3709" y="251"/>
                      <a:pt x="3708" y="252"/>
                    </a:cubicBezTo>
                    <a:cubicBezTo>
                      <a:pt x="3708" y="253"/>
                      <a:pt x="3707" y="252"/>
                      <a:pt x="3706" y="253"/>
                    </a:cubicBezTo>
                    <a:cubicBezTo>
                      <a:pt x="3705" y="254"/>
                      <a:pt x="3703" y="259"/>
                      <a:pt x="3704" y="259"/>
                    </a:cubicBezTo>
                    <a:cubicBezTo>
                      <a:pt x="3706" y="260"/>
                      <a:pt x="3707" y="258"/>
                      <a:pt x="3708" y="258"/>
                    </a:cubicBezTo>
                    <a:cubicBezTo>
                      <a:pt x="3711" y="257"/>
                      <a:pt x="3715" y="256"/>
                      <a:pt x="3718" y="256"/>
                    </a:cubicBezTo>
                    <a:cubicBezTo>
                      <a:pt x="3719" y="256"/>
                      <a:pt x="3721" y="258"/>
                      <a:pt x="3722" y="258"/>
                    </a:cubicBezTo>
                    <a:cubicBezTo>
                      <a:pt x="3725" y="257"/>
                      <a:pt x="3724" y="248"/>
                      <a:pt x="3724" y="246"/>
                    </a:cubicBezTo>
                    <a:cubicBezTo>
                      <a:pt x="3724" y="244"/>
                      <a:pt x="3724" y="242"/>
                      <a:pt x="3723" y="240"/>
                    </a:cubicBezTo>
                    <a:cubicBezTo>
                      <a:pt x="3723" y="238"/>
                      <a:pt x="3722" y="237"/>
                      <a:pt x="3721" y="235"/>
                    </a:cubicBezTo>
                    <a:cubicBezTo>
                      <a:pt x="3720" y="232"/>
                      <a:pt x="3720" y="229"/>
                      <a:pt x="3722" y="227"/>
                    </a:cubicBezTo>
                    <a:cubicBezTo>
                      <a:pt x="3725" y="222"/>
                      <a:pt x="3725" y="216"/>
                      <a:pt x="3720" y="212"/>
                    </a:cubicBezTo>
                    <a:cubicBezTo>
                      <a:pt x="3717" y="209"/>
                      <a:pt x="3717" y="207"/>
                      <a:pt x="3716" y="203"/>
                    </a:cubicBezTo>
                    <a:cubicBezTo>
                      <a:pt x="3716" y="200"/>
                      <a:pt x="3715" y="197"/>
                      <a:pt x="3713" y="194"/>
                    </a:cubicBezTo>
                    <a:cubicBezTo>
                      <a:pt x="3711" y="192"/>
                      <a:pt x="3709" y="191"/>
                      <a:pt x="3708" y="189"/>
                    </a:cubicBezTo>
                    <a:cubicBezTo>
                      <a:pt x="3707" y="187"/>
                      <a:pt x="3706" y="185"/>
                      <a:pt x="3705" y="183"/>
                    </a:cubicBezTo>
                    <a:cubicBezTo>
                      <a:pt x="3704" y="180"/>
                      <a:pt x="3705" y="176"/>
                      <a:pt x="3705" y="173"/>
                    </a:cubicBezTo>
                    <a:cubicBezTo>
                      <a:pt x="3705" y="171"/>
                      <a:pt x="3705" y="171"/>
                      <a:pt x="3703" y="169"/>
                    </a:cubicBezTo>
                    <a:cubicBezTo>
                      <a:pt x="3702" y="168"/>
                      <a:pt x="3701" y="167"/>
                      <a:pt x="3700" y="166"/>
                    </a:cubicBezTo>
                    <a:cubicBezTo>
                      <a:pt x="3698" y="166"/>
                      <a:pt x="3697" y="165"/>
                      <a:pt x="3696" y="164"/>
                    </a:cubicBezTo>
                    <a:cubicBezTo>
                      <a:pt x="3694" y="163"/>
                      <a:pt x="3693" y="161"/>
                      <a:pt x="3691" y="160"/>
                    </a:cubicBezTo>
                    <a:cubicBezTo>
                      <a:pt x="3688" y="158"/>
                      <a:pt x="3686" y="154"/>
                      <a:pt x="3682" y="154"/>
                    </a:cubicBezTo>
                    <a:cubicBezTo>
                      <a:pt x="3679" y="153"/>
                      <a:pt x="3678" y="153"/>
                      <a:pt x="3677" y="150"/>
                    </a:cubicBezTo>
                    <a:cubicBezTo>
                      <a:pt x="3671" y="150"/>
                      <a:pt x="3674" y="154"/>
                      <a:pt x="3675" y="158"/>
                    </a:cubicBezTo>
                    <a:cubicBezTo>
                      <a:pt x="3675" y="160"/>
                      <a:pt x="3676" y="161"/>
                      <a:pt x="3678" y="162"/>
                    </a:cubicBezTo>
                    <a:cubicBezTo>
                      <a:pt x="3679" y="162"/>
                      <a:pt x="3679" y="161"/>
                      <a:pt x="3680" y="161"/>
                    </a:cubicBezTo>
                    <a:cubicBezTo>
                      <a:pt x="3681" y="160"/>
                      <a:pt x="3682" y="160"/>
                      <a:pt x="3684" y="160"/>
                    </a:cubicBezTo>
                    <a:cubicBezTo>
                      <a:pt x="3688" y="160"/>
                      <a:pt x="3695" y="167"/>
                      <a:pt x="3689" y="170"/>
                    </a:cubicBezTo>
                    <a:cubicBezTo>
                      <a:pt x="3692" y="169"/>
                      <a:pt x="3693" y="171"/>
                      <a:pt x="3694" y="173"/>
                    </a:cubicBezTo>
                    <a:cubicBezTo>
                      <a:pt x="3695" y="177"/>
                      <a:pt x="3693" y="176"/>
                      <a:pt x="3692" y="179"/>
                    </a:cubicBezTo>
                    <a:cubicBezTo>
                      <a:pt x="3693" y="180"/>
                      <a:pt x="3694" y="180"/>
                      <a:pt x="3695" y="182"/>
                    </a:cubicBezTo>
                    <a:cubicBezTo>
                      <a:pt x="3696" y="183"/>
                      <a:pt x="3695" y="185"/>
                      <a:pt x="3695" y="186"/>
                    </a:cubicBezTo>
                    <a:cubicBezTo>
                      <a:pt x="3700" y="186"/>
                      <a:pt x="3700" y="187"/>
                      <a:pt x="3701" y="191"/>
                    </a:cubicBezTo>
                    <a:cubicBezTo>
                      <a:pt x="3702" y="193"/>
                      <a:pt x="3704" y="196"/>
                      <a:pt x="3704" y="198"/>
                    </a:cubicBezTo>
                    <a:cubicBezTo>
                      <a:pt x="3702" y="198"/>
                      <a:pt x="3703" y="196"/>
                      <a:pt x="3702" y="195"/>
                    </a:cubicBezTo>
                    <a:cubicBezTo>
                      <a:pt x="3702" y="194"/>
                      <a:pt x="3701" y="194"/>
                      <a:pt x="3700" y="193"/>
                    </a:cubicBezTo>
                    <a:cubicBezTo>
                      <a:pt x="3700" y="193"/>
                      <a:pt x="3700" y="192"/>
                      <a:pt x="3700" y="191"/>
                    </a:cubicBezTo>
                    <a:cubicBezTo>
                      <a:pt x="3698" y="189"/>
                      <a:pt x="3697" y="190"/>
                      <a:pt x="3695" y="190"/>
                    </a:cubicBezTo>
                    <a:cubicBezTo>
                      <a:pt x="3694" y="190"/>
                      <a:pt x="3694" y="189"/>
                      <a:pt x="3693" y="189"/>
                    </a:cubicBezTo>
                    <a:cubicBezTo>
                      <a:pt x="3689" y="190"/>
                      <a:pt x="3686" y="194"/>
                      <a:pt x="3682" y="193"/>
                    </a:cubicBezTo>
                    <a:cubicBezTo>
                      <a:pt x="3681" y="192"/>
                      <a:pt x="3681" y="191"/>
                      <a:pt x="3680" y="191"/>
                    </a:cubicBezTo>
                    <a:cubicBezTo>
                      <a:pt x="3679" y="190"/>
                      <a:pt x="3676" y="189"/>
                      <a:pt x="3675" y="190"/>
                    </a:cubicBezTo>
                    <a:cubicBezTo>
                      <a:pt x="3673" y="191"/>
                      <a:pt x="3672" y="193"/>
                      <a:pt x="3670" y="193"/>
                    </a:cubicBezTo>
                    <a:cubicBezTo>
                      <a:pt x="3668" y="193"/>
                      <a:pt x="3668" y="193"/>
                      <a:pt x="3667" y="192"/>
                    </a:cubicBezTo>
                    <a:cubicBezTo>
                      <a:pt x="3666" y="191"/>
                      <a:pt x="3664" y="192"/>
                      <a:pt x="3663" y="191"/>
                    </a:cubicBezTo>
                    <a:cubicBezTo>
                      <a:pt x="3662" y="190"/>
                      <a:pt x="3662" y="188"/>
                      <a:pt x="3661" y="186"/>
                    </a:cubicBezTo>
                    <a:cubicBezTo>
                      <a:pt x="3661" y="185"/>
                      <a:pt x="3659" y="183"/>
                      <a:pt x="3658" y="182"/>
                    </a:cubicBezTo>
                    <a:cubicBezTo>
                      <a:pt x="3656" y="181"/>
                      <a:pt x="3646" y="180"/>
                      <a:pt x="3647" y="177"/>
                    </a:cubicBezTo>
                    <a:cubicBezTo>
                      <a:pt x="3647" y="177"/>
                      <a:pt x="3647" y="177"/>
                      <a:pt x="3647" y="177"/>
                    </a:cubicBezTo>
                    <a:cubicBezTo>
                      <a:pt x="3648" y="177"/>
                      <a:pt x="3651" y="179"/>
                      <a:pt x="3652" y="179"/>
                    </a:cubicBezTo>
                    <a:cubicBezTo>
                      <a:pt x="3653" y="180"/>
                      <a:pt x="3654" y="179"/>
                      <a:pt x="3655" y="179"/>
                    </a:cubicBezTo>
                    <a:cubicBezTo>
                      <a:pt x="3656" y="179"/>
                      <a:pt x="3656" y="180"/>
                      <a:pt x="3657" y="180"/>
                    </a:cubicBezTo>
                    <a:cubicBezTo>
                      <a:pt x="3658" y="180"/>
                      <a:pt x="3659" y="179"/>
                      <a:pt x="3659" y="178"/>
                    </a:cubicBezTo>
                    <a:cubicBezTo>
                      <a:pt x="3659" y="178"/>
                      <a:pt x="3658" y="178"/>
                      <a:pt x="3657" y="177"/>
                    </a:cubicBezTo>
                    <a:cubicBezTo>
                      <a:pt x="3657" y="175"/>
                      <a:pt x="3658" y="174"/>
                      <a:pt x="3658" y="172"/>
                    </a:cubicBezTo>
                    <a:cubicBezTo>
                      <a:pt x="3658" y="170"/>
                      <a:pt x="3656" y="165"/>
                      <a:pt x="3654" y="164"/>
                    </a:cubicBezTo>
                    <a:cubicBezTo>
                      <a:pt x="3652" y="164"/>
                      <a:pt x="3651" y="165"/>
                      <a:pt x="3650" y="166"/>
                    </a:cubicBezTo>
                    <a:cubicBezTo>
                      <a:pt x="3649" y="167"/>
                      <a:pt x="3647" y="168"/>
                      <a:pt x="3646" y="168"/>
                    </a:cubicBezTo>
                    <a:cubicBezTo>
                      <a:pt x="3644" y="168"/>
                      <a:pt x="3643" y="168"/>
                      <a:pt x="3642" y="168"/>
                    </a:cubicBezTo>
                    <a:cubicBezTo>
                      <a:pt x="3638" y="168"/>
                      <a:pt x="3638" y="163"/>
                      <a:pt x="3637" y="160"/>
                    </a:cubicBezTo>
                    <a:cubicBezTo>
                      <a:pt x="3637" y="159"/>
                      <a:pt x="3636" y="158"/>
                      <a:pt x="3635" y="157"/>
                    </a:cubicBezTo>
                    <a:cubicBezTo>
                      <a:pt x="3634" y="155"/>
                      <a:pt x="3633" y="156"/>
                      <a:pt x="3631" y="156"/>
                    </a:cubicBezTo>
                    <a:cubicBezTo>
                      <a:pt x="3629" y="157"/>
                      <a:pt x="3627" y="158"/>
                      <a:pt x="3626" y="159"/>
                    </a:cubicBezTo>
                    <a:cubicBezTo>
                      <a:pt x="3625" y="160"/>
                      <a:pt x="3625" y="161"/>
                      <a:pt x="3623" y="161"/>
                    </a:cubicBezTo>
                    <a:cubicBezTo>
                      <a:pt x="3625" y="157"/>
                      <a:pt x="3632" y="149"/>
                      <a:pt x="3637" y="153"/>
                    </a:cubicBezTo>
                    <a:cubicBezTo>
                      <a:pt x="3640" y="156"/>
                      <a:pt x="3638" y="160"/>
                      <a:pt x="3640" y="164"/>
                    </a:cubicBezTo>
                    <a:cubicBezTo>
                      <a:pt x="3641" y="166"/>
                      <a:pt x="3644" y="166"/>
                      <a:pt x="3646" y="165"/>
                    </a:cubicBezTo>
                    <a:cubicBezTo>
                      <a:pt x="3649" y="163"/>
                      <a:pt x="3651" y="157"/>
                      <a:pt x="3655" y="159"/>
                    </a:cubicBezTo>
                    <a:cubicBezTo>
                      <a:pt x="3659" y="161"/>
                      <a:pt x="3658" y="169"/>
                      <a:pt x="3662" y="169"/>
                    </a:cubicBezTo>
                    <a:cubicBezTo>
                      <a:pt x="3671" y="170"/>
                      <a:pt x="3668" y="155"/>
                      <a:pt x="3668" y="150"/>
                    </a:cubicBezTo>
                    <a:cubicBezTo>
                      <a:pt x="3668" y="146"/>
                      <a:pt x="3670" y="142"/>
                      <a:pt x="3674" y="142"/>
                    </a:cubicBezTo>
                    <a:cubicBezTo>
                      <a:pt x="3676" y="142"/>
                      <a:pt x="3678" y="143"/>
                      <a:pt x="3679" y="142"/>
                    </a:cubicBezTo>
                    <a:cubicBezTo>
                      <a:pt x="3681" y="141"/>
                      <a:pt x="3680" y="139"/>
                      <a:pt x="3680" y="137"/>
                    </a:cubicBezTo>
                    <a:cubicBezTo>
                      <a:pt x="3679" y="133"/>
                      <a:pt x="3678" y="132"/>
                      <a:pt x="3681" y="129"/>
                    </a:cubicBezTo>
                    <a:cubicBezTo>
                      <a:pt x="3682" y="128"/>
                      <a:pt x="3682" y="128"/>
                      <a:pt x="3683" y="126"/>
                    </a:cubicBezTo>
                    <a:cubicBezTo>
                      <a:pt x="3683" y="125"/>
                      <a:pt x="3683" y="124"/>
                      <a:pt x="3683" y="123"/>
                    </a:cubicBezTo>
                    <a:cubicBezTo>
                      <a:pt x="3684" y="122"/>
                      <a:pt x="3684" y="122"/>
                      <a:pt x="3684" y="120"/>
                    </a:cubicBezTo>
                    <a:cubicBezTo>
                      <a:pt x="3682" y="119"/>
                      <a:pt x="3680" y="118"/>
                      <a:pt x="3680" y="116"/>
                    </a:cubicBezTo>
                    <a:cubicBezTo>
                      <a:pt x="3679" y="114"/>
                      <a:pt x="3680" y="110"/>
                      <a:pt x="3684" y="112"/>
                    </a:cubicBezTo>
                    <a:cubicBezTo>
                      <a:pt x="3685" y="113"/>
                      <a:pt x="3686" y="115"/>
                      <a:pt x="3688" y="115"/>
                    </a:cubicBezTo>
                    <a:cubicBezTo>
                      <a:pt x="3689" y="113"/>
                      <a:pt x="3684" y="110"/>
                      <a:pt x="3685" y="107"/>
                    </a:cubicBezTo>
                    <a:cubicBezTo>
                      <a:pt x="3686" y="106"/>
                      <a:pt x="3687" y="106"/>
                      <a:pt x="3688" y="104"/>
                    </a:cubicBezTo>
                    <a:cubicBezTo>
                      <a:pt x="3688" y="103"/>
                      <a:pt x="3686" y="101"/>
                      <a:pt x="3685" y="99"/>
                    </a:cubicBezTo>
                    <a:cubicBezTo>
                      <a:pt x="3684" y="97"/>
                      <a:pt x="3683" y="96"/>
                      <a:pt x="3681" y="95"/>
                    </a:cubicBezTo>
                    <a:cubicBezTo>
                      <a:pt x="3679" y="95"/>
                      <a:pt x="3677" y="95"/>
                      <a:pt x="3676" y="94"/>
                    </a:cubicBezTo>
                    <a:cubicBezTo>
                      <a:pt x="3675" y="94"/>
                      <a:pt x="3671" y="92"/>
                      <a:pt x="3673" y="91"/>
                    </a:cubicBezTo>
                    <a:cubicBezTo>
                      <a:pt x="3674" y="92"/>
                      <a:pt x="3674" y="92"/>
                      <a:pt x="3675" y="93"/>
                    </a:cubicBezTo>
                    <a:cubicBezTo>
                      <a:pt x="3676" y="93"/>
                      <a:pt x="3677" y="93"/>
                      <a:pt x="3678" y="93"/>
                    </a:cubicBezTo>
                    <a:cubicBezTo>
                      <a:pt x="3680" y="93"/>
                      <a:pt x="3681" y="92"/>
                      <a:pt x="3681" y="90"/>
                    </a:cubicBezTo>
                    <a:cubicBezTo>
                      <a:pt x="3681" y="87"/>
                      <a:pt x="3681" y="84"/>
                      <a:pt x="3681" y="81"/>
                    </a:cubicBezTo>
                    <a:cubicBezTo>
                      <a:pt x="3681" y="77"/>
                      <a:pt x="3681" y="74"/>
                      <a:pt x="3681" y="70"/>
                    </a:cubicBezTo>
                    <a:cubicBezTo>
                      <a:pt x="3681" y="68"/>
                      <a:pt x="3681" y="67"/>
                      <a:pt x="3679" y="68"/>
                    </a:cubicBezTo>
                    <a:cubicBezTo>
                      <a:pt x="3678" y="69"/>
                      <a:pt x="3676" y="70"/>
                      <a:pt x="3675" y="71"/>
                    </a:cubicBezTo>
                    <a:cubicBezTo>
                      <a:pt x="3673" y="73"/>
                      <a:pt x="3670" y="74"/>
                      <a:pt x="3667" y="77"/>
                    </a:cubicBezTo>
                    <a:cubicBezTo>
                      <a:pt x="3666" y="78"/>
                      <a:pt x="3663" y="79"/>
                      <a:pt x="3663" y="80"/>
                    </a:cubicBezTo>
                    <a:cubicBezTo>
                      <a:pt x="3663" y="81"/>
                      <a:pt x="3663" y="82"/>
                      <a:pt x="3663" y="83"/>
                    </a:cubicBezTo>
                    <a:cubicBezTo>
                      <a:pt x="3664" y="84"/>
                      <a:pt x="3663" y="83"/>
                      <a:pt x="3663" y="84"/>
                    </a:cubicBezTo>
                    <a:cubicBezTo>
                      <a:pt x="3662" y="86"/>
                      <a:pt x="3663" y="88"/>
                      <a:pt x="3663" y="90"/>
                    </a:cubicBezTo>
                    <a:cubicBezTo>
                      <a:pt x="3663" y="92"/>
                      <a:pt x="3662" y="93"/>
                      <a:pt x="3662" y="94"/>
                    </a:cubicBezTo>
                    <a:cubicBezTo>
                      <a:pt x="3662" y="95"/>
                      <a:pt x="3663" y="95"/>
                      <a:pt x="3663" y="96"/>
                    </a:cubicBezTo>
                    <a:cubicBezTo>
                      <a:pt x="3662" y="98"/>
                      <a:pt x="3662" y="95"/>
                      <a:pt x="3662" y="95"/>
                    </a:cubicBezTo>
                    <a:cubicBezTo>
                      <a:pt x="3661" y="94"/>
                      <a:pt x="3661" y="92"/>
                      <a:pt x="3661" y="91"/>
                    </a:cubicBezTo>
                    <a:cubicBezTo>
                      <a:pt x="3660" y="89"/>
                      <a:pt x="3660" y="86"/>
                      <a:pt x="3659" y="83"/>
                    </a:cubicBezTo>
                    <a:cubicBezTo>
                      <a:pt x="3659" y="82"/>
                      <a:pt x="3657" y="80"/>
                      <a:pt x="3657" y="79"/>
                    </a:cubicBezTo>
                    <a:cubicBezTo>
                      <a:pt x="3657" y="78"/>
                      <a:pt x="3658" y="78"/>
                      <a:pt x="3658" y="78"/>
                    </a:cubicBezTo>
                    <a:cubicBezTo>
                      <a:pt x="3658" y="78"/>
                      <a:pt x="3659" y="77"/>
                      <a:pt x="3659" y="77"/>
                    </a:cubicBezTo>
                    <a:cubicBezTo>
                      <a:pt x="3659" y="77"/>
                      <a:pt x="3659" y="76"/>
                      <a:pt x="3660" y="76"/>
                    </a:cubicBezTo>
                    <a:cubicBezTo>
                      <a:pt x="3660" y="76"/>
                      <a:pt x="3662" y="76"/>
                      <a:pt x="3662" y="76"/>
                    </a:cubicBezTo>
                    <a:cubicBezTo>
                      <a:pt x="3664" y="75"/>
                      <a:pt x="3666" y="74"/>
                      <a:pt x="3667" y="73"/>
                    </a:cubicBezTo>
                    <a:cubicBezTo>
                      <a:pt x="3669" y="72"/>
                      <a:pt x="3671" y="72"/>
                      <a:pt x="3672" y="71"/>
                    </a:cubicBezTo>
                    <a:cubicBezTo>
                      <a:pt x="3673" y="69"/>
                      <a:pt x="3674" y="68"/>
                      <a:pt x="3676" y="67"/>
                    </a:cubicBezTo>
                    <a:cubicBezTo>
                      <a:pt x="3677" y="66"/>
                      <a:pt x="3680" y="66"/>
                      <a:pt x="3679" y="64"/>
                    </a:cubicBezTo>
                    <a:cubicBezTo>
                      <a:pt x="3678" y="62"/>
                      <a:pt x="3677" y="60"/>
                      <a:pt x="3676" y="59"/>
                    </a:cubicBezTo>
                    <a:cubicBezTo>
                      <a:pt x="3675" y="60"/>
                      <a:pt x="3675" y="61"/>
                      <a:pt x="3675" y="62"/>
                    </a:cubicBezTo>
                    <a:cubicBezTo>
                      <a:pt x="3674" y="63"/>
                      <a:pt x="3673" y="64"/>
                      <a:pt x="3673" y="65"/>
                    </a:cubicBezTo>
                    <a:cubicBezTo>
                      <a:pt x="3671" y="66"/>
                      <a:pt x="3669" y="67"/>
                      <a:pt x="3668" y="68"/>
                    </a:cubicBezTo>
                    <a:cubicBezTo>
                      <a:pt x="3666" y="69"/>
                      <a:pt x="3664" y="70"/>
                      <a:pt x="3662" y="70"/>
                    </a:cubicBezTo>
                    <a:cubicBezTo>
                      <a:pt x="3662" y="70"/>
                      <a:pt x="3660" y="70"/>
                      <a:pt x="3659" y="70"/>
                    </a:cubicBezTo>
                    <a:cubicBezTo>
                      <a:pt x="3658" y="69"/>
                      <a:pt x="3658" y="68"/>
                      <a:pt x="3657" y="67"/>
                    </a:cubicBezTo>
                    <a:cubicBezTo>
                      <a:pt x="3655" y="66"/>
                      <a:pt x="3652" y="68"/>
                      <a:pt x="3650" y="67"/>
                    </a:cubicBezTo>
                    <a:cubicBezTo>
                      <a:pt x="3649" y="66"/>
                      <a:pt x="3648" y="64"/>
                      <a:pt x="3647" y="64"/>
                    </a:cubicBezTo>
                    <a:cubicBezTo>
                      <a:pt x="3645" y="63"/>
                      <a:pt x="3644" y="64"/>
                      <a:pt x="3643" y="65"/>
                    </a:cubicBezTo>
                    <a:cubicBezTo>
                      <a:pt x="3639" y="69"/>
                      <a:pt x="3637" y="63"/>
                      <a:pt x="3636" y="59"/>
                    </a:cubicBezTo>
                    <a:cubicBezTo>
                      <a:pt x="3635" y="58"/>
                      <a:pt x="3635" y="56"/>
                      <a:pt x="3633" y="56"/>
                    </a:cubicBezTo>
                    <a:cubicBezTo>
                      <a:pt x="3631" y="57"/>
                      <a:pt x="3629" y="57"/>
                      <a:pt x="3628" y="58"/>
                    </a:cubicBezTo>
                    <a:cubicBezTo>
                      <a:pt x="3626" y="59"/>
                      <a:pt x="3624" y="60"/>
                      <a:pt x="3622" y="59"/>
                    </a:cubicBezTo>
                    <a:cubicBezTo>
                      <a:pt x="3620" y="59"/>
                      <a:pt x="3620" y="58"/>
                      <a:pt x="3619" y="56"/>
                    </a:cubicBezTo>
                    <a:cubicBezTo>
                      <a:pt x="3619" y="54"/>
                      <a:pt x="3618" y="53"/>
                      <a:pt x="3618" y="51"/>
                    </a:cubicBezTo>
                    <a:cubicBezTo>
                      <a:pt x="3617" y="51"/>
                      <a:pt x="3611" y="47"/>
                      <a:pt x="3609" y="46"/>
                    </a:cubicBezTo>
                    <a:cubicBezTo>
                      <a:pt x="3609" y="46"/>
                      <a:pt x="3608" y="46"/>
                      <a:pt x="3608" y="46"/>
                    </a:cubicBezTo>
                    <a:cubicBezTo>
                      <a:pt x="3608" y="46"/>
                      <a:pt x="3608" y="46"/>
                      <a:pt x="3608" y="46"/>
                    </a:cubicBezTo>
                    <a:cubicBezTo>
                      <a:pt x="3607" y="46"/>
                      <a:pt x="3607" y="46"/>
                      <a:pt x="3607" y="46"/>
                    </a:cubicBezTo>
                    <a:cubicBezTo>
                      <a:pt x="3606" y="47"/>
                      <a:pt x="3605" y="48"/>
                      <a:pt x="3605" y="49"/>
                    </a:cubicBezTo>
                    <a:cubicBezTo>
                      <a:pt x="3605" y="49"/>
                      <a:pt x="3605" y="49"/>
                      <a:pt x="3605" y="49"/>
                    </a:cubicBezTo>
                    <a:cubicBezTo>
                      <a:pt x="3605" y="49"/>
                      <a:pt x="3604" y="49"/>
                      <a:pt x="3604" y="50"/>
                    </a:cubicBezTo>
                    <a:cubicBezTo>
                      <a:pt x="3604" y="50"/>
                      <a:pt x="3604" y="50"/>
                      <a:pt x="3604" y="50"/>
                    </a:cubicBezTo>
                    <a:cubicBezTo>
                      <a:pt x="3603" y="51"/>
                      <a:pt x="3603" y="51"/>
                      <a:pt x="3602" y="51"/>
                    </a:cubicBezTo>
                    <a:cubicBezTo>
                      <a:pt x="3600" y="52"/>
                      <a:pt x="3599" y="52"/>
                      <a:pt x="3598" y="52"/>
                    </a:cubicBezTo>
                    <a:cubicBezTo>
                      <a:pt x="3596" y="51"/>
                      <a:pt x="3596" y="50"/>
                      <a:pt x="3595" y="50"/>
                    </a:cubicBezTo>
                    <a:cubicBezTo>
                      <a:pt x="3594" y="48"/>
                      <a:pt x="3593" y="47"/>
                      <a:pt x="3591" y="47"/>
                    </a:cubicBezTo>
                    <a:cubicBezTo>
                      <a:pt x="3590" y="47"/>
                      <a:pt x="3589" y="47"/>
                      <a:pt x="3588" y="48"/>
                    </a:cubicBezTo>
                    <a:cubicBezTo>
                      <a:pt x="3586" y="48"/>
                      <a:pt x="3584" y="49"/>
                      <a:pt x="3583" y="48"/>
                    </a:cubicBezTo>
                    <a:cubicBezTo>
                      <a:pt x="3581" y="47"/>
                      <a:pt x="3580" y="46"/>
                      <a:pt x="3579" y="45"/>
                    </a:cubicBezTo>
                    <a:cubicBezTo>
                      <a:pt x="3578" y="44"/>
                      <a:pt x="3578" y="43"/>
                      <a:pt x="3576" y="42"/>
                    </a:cubicBezTo>
                    <a:cubicBezTo>
                      <a:pt x="3574" y="41"/>
                      <a:pt x="3570" y="42"/>
                      <a:pt x="3568" y="43"/>
                    </a:cubicBezTo>
                    <a:cubicBezTo>
                      <a:pt x="3567" y="43"/>
                      <a:pt x="3566" y="43"/>
                      <a:pt x="3566" y="44"/>
                    </a:cubicBezTo>
                    <a:cubicBezTo>
                      <a:pt x="3564" y="45"/>
                      <a:pt x="3562" y="46"/>
                      <a:pt x="3560" y="45"/>
                    </a:cubicBezTo>
                    <a:cubicBezTo>
                      <a:pt x="3558" y="45"/>
                      <a:pt x="3558" y="44"/>
                      <a:pt x="3557" y="43"/>
                    </a:cubicBezTo>
                    <a:cubicBezTo>
                      <a:pt x="3556" y="42"/>
                      <a:pt x="3555" y="41"/>
                      <a:pt x="3554" y="40"/>
                    </a:cubicBezTo>
                    <a:cubicBezTo>
                      <a:pt x="3552" y="40"/>
                      <a:pt x="3551" y="40"/>
                      <a:pt x="3549" y="41"/>
                    </a:cubicBezTo>
                    <a:cubicBezTo>
                      <a:pt x="3548" y="41"/>
                      <a:pt x="3547" y="42"/>
                      <a:pt x="3547" y="42"/>
                    </a:cubicBezTo>
                    <a:cubicBezTo>
                      <a:pt x="3543" y="43"/>
                      <a:pt x="3542" y="42"/>
                      <a:pt x="3540" y="41"/>
                    </a:cubicBezTo>
                    <a:cubicBezTo>
                      <a:pt x="3540" y="40"/>
                      <a:pt x="3539" y="39"/>
                      <a:pt x="3537" y="39"/>
                    </a:cubicBezTo>
                    <a:cubicBezTo>
                      <a:pt x="3536" y="38"/>
                      <a:pt x="3534" y="39"/>
                      <a:pt x="3533" y="40"/>
                    </a:cubicBezTo>
                    <a:cubicBezTo>
                      <a:pt x="3531" y="41"/>
                      <a:pt x="3530" y="41"/>
                      <a:pt x="3528" y="41"/>
                    </a:cubicBezTo>
                    <a:cubicBezTo>
                      <a:pt x="3527" y="41"/>
                      <a:pt x="3527" y="40"/>
                      <a:pt x="3526" y="40"/>
                    </a:cubicBezTo>
                    <a:cubicBezTo>
                      <a:pt x="3526" y="39"/>
                      <a:pt x="3525" y="39"/>
                      <a:pt x="3525" y="38"/>
                    </a:cubicBezTo>
                    <a:cubicBezTo>
                      <a:pt x="3524" y="38"/>
                      <a:pt x="3523" y="38"/>
                      <a:pt x="3522" y="38"/>
                    </a:cubicBezTo>
                    <a:cubicBezTo>
                      <a:pt x="3521" y="39"/>
                      <a:pt x="3521" y="39"/>
                      <a:pt x="3521" y="39"/>
                    </a:cubicBezTo>
                    <a:cubicBezTo>
                      <a:pt x="3520" y="39"/>
                      <a:pt x="3520" y="39"/>
                      <a:pt x="3520" y="39"/>
                    </a:cubicBezTo>
                    <a:cubicBezTo>
                      <a:pt x="3515" y="39"/>
                      <a:pt x="3513" y="36"/>
                      <a:pt x="3510" y="33"/>
                    </a:cubicBezTo>
                    <a:cubicBezTo>
                      <a:pt x="3510" y="32"/>
                      <a:pt x="3509" y="31"/>
                      <a:pt x="3508" y="30"/>
                    </a:cubicBezTo>
                    <a:cubicBezTo>
                      <a:pt x="3505" y="27"/>
                      <a:pt x="3503" y="27"/>
                      <a:pt x="3501" y="28"/>
                    </a:cubicBezTo>
                    <a:cubicBezTo>
                      <a:pt x="3500" y="28"/>
                      <a:pt x="3498" y="29"/>
                      <a:pt x="3495" y="28"/>
                    </a:cubicBezTo>
                    <a:cubicBezTo>
                      <a:pt x="3495" y="28"/>
                      <a:pt x="3495" y="28"/>
                      <a:pt x="3494" y="28"/>
                    </a:cubicBezTo>
                    <a:cubicBezTo>
                      <a:pt x="3492" y="27"/>
                      <a:pt x="3491" y="26"/>
                      <a:pt x="3488" y="28"/>
                    </a:cubicBezTo>
                    <a:cubicBezTo>
                      <a:pt x="3488" y="28"/>
                      <a:pt x="3487" y="28"/>
                      <a:pt x="3487" y="28"/>
                    </a:cubicBezTo>
                    <a:cubicBezTo>
                      <a:pt x="3484" y="30"/>
                      <a:pt x="3482" y="31"/>
                      <a:pt x="3479" y="31"/>
                    </a:cubicBezTo>
                    <a:cubicBezTo>
                      <a:pt x="3478" y="30"/>
                      <a:pt x="3476" y="29"/>
                      <a:pt x="3475" y="26"/>
                    </a:cubicBezTo>
                    <a:cubicBezTo>
                      <a:pt x="3474" y="23"/>
                      <a:pt x="3472" y="22"/>
                      <a:pt x="3469" y="21"/>
                    </a:cubicBezTo>
                    <a:cubicBezTo>
                      <a:pt x="3464" y="20"/>
                      <a:pt x="3459" y="21"/>
                      <a:pt x="3455" y="21"/>
                    </a:cubicBezTo>
                    <a:cubicBezTo>
                      <a:pt x="3453" y="21"/>
                      <a:pt x="3452" y="21"/>
                      <a:pt x="3450" y="22"/>
                    </a:cubicBezTo>
                    <a:cubicBezTo>
                      <a:pt x="3448" y="22"/>
                      <a:pt x="3446" y="21"/>
                      <a:pt x="3445" y="21"/>
                    </a:cubicBezTo>
                    <a:cubicBezTo>
                      <a:pt x="3443" y="21"/>
                      <a:pt x="3442" y="20"/>
                      <a:pt x="3440" y="20"/>
                    </a:cubicBezTo>
                    <a:cubicBezTo>
                      <a:pt x="3440" y="20"/>
                      <a:pt x="3440" y="20"/>
                      <a:pt x="3440" y="20"/>
                    </a:cubicBezTo>
                    <a:cubicBezTo>
                      <a:pt x="3439" y="20"/>
                      <a:pt x="3437" y="20"/>
                      <a:pt x="3436" y="20"/>
                    </a:cubicBezTo>
                    <a:cubicBezTo>
                      <a:pt x="3434" y="20"/>
                      <a:pt x="3432" y="20"/>
                      <a:pt x="3429" y="20"/>
                    </a:cubicBezTo>
                    <a:cubicBezTo>
                      <a:pt x="3422" y="20"/>
                      <a:pt x="3416" y="15"/>
                      <a:pt x="3413" y="10"/>
                    </a:cubicBezTo>
                    <a:cubicBezTo>
                      <a:pt x="3413" y="10"/>
                      <a:pt x="3413" y="10"/>
                      <a:pt x="3413" y="10"/>
                    </a:cubicBezTo>
                    <a:cubicBezTo>
                      <a:pt x="3411" y="7"/>
                      <a:pt x="3407" y="1"/>
                      <a:pt x="3403" y="0"/>
                    </a:cubicBezTo>
                    <a:cubicBezTo>
                      <a:pt x="3402" y="0"/>
                      <a:pt x="3400" y="0"/>
                      <a:pt x="3399" y="1"/>
                    </a:cubicBezTo>
                    <a:cubicBezTo>
                      <a:pt x="3397" y="3"/>
                      <a:pt x="3397" y="5"/>
                      <a:pt x="3397" y="7"/>
                    </a:cubicBezTo>
                    <a:cubicBezTo>
                      <a:pt x="3397" y="9"/>
                      <a:pt x="3397" y="10"/>
                      <a:pt x="3396" y="11"/>
                    </a:cubicBezTo>
                    <a:cubicBezTo>
                      <a:pt x="3395" y="12"/>
                      <a:pt x="3393" y="12"/>
                      <a:pt x="3391" y="12"/>
                    </a:cubicBezTo>
                    <a:cubicBezTo>
                      <a:pt x="3389" y="12"/>
                      <a:pt x="3387" y="11"/>
                      <a:pt x="3385" y="10"/>
                    </a:cubicBezTo>
                    <a:cubicBezTo>
                      <a:pt x="3381" y="9"/>
                      <a:pt x="3377" y="7"/>
                      <a:pt x="3374" y="8"/>
                    </a:cubicBezTo>
                    <a:cubicBezTo>
                      <a:pt x="3372" y="9"/>
                      <a:pt x="3372" y="11"/>
                      <a:pt x="3371" y="13"/>
                    </a:cubicBezTo>
                    <a:cubicBezTo>
                      <a:pt x="3371" y="14"/>
                      <a:pt x="3371" y="14"/>
                      <a:pt x="3371" y="15"/>
                    </a:cubicBezTo>
                    <a:cubicBezTo>
                      <a:pt x="3370" y="16"/>
                      <a:pt x="3370" y="17"/>
                      <a:pt x="3369" y="18"/>
                    </a:cubicBezTo>
                    <a:cubicBezTo>
                      <a:pt x="3369" y="19"/>
                      <a:pt x="3368" y="21"/>
                      <a:pt x="3368" y="23"/>
                    </a:cubicBezTo>
                    <a:cubicBezTo>
                      <a:pt x="3367" y="26"/>
                      <a:pt x="3367" y="26"/>
                      <a:pt x="3365" y="28"/>
                    </a:cubicBezTo>
                    <a:cubicBezTo>
                      <a:pt x="3365" y="28"/>
                      <a:pt x="3365" y="28"/>
                      <a:pt x="3364" y="29"/>
                    </a:cubicBezTo>
                    <a:cubicBezTo>
                      <a:pt x="3363" y="30"/>
                      <a:pt x="3362" y="32"/>
                      <a:pt x="3362" y="33"/>
                    </a:cubicBezTo>
                    <a:cubicBezTo>
                      <a:pt x="3362" y="34"/>
                      <a:pt x="3362" y="35"/>
                      <a:pt x="3361" y="35"/>
                    </a:cubicBezTo>
                    <a:cubicBezTo>
                      <a:pt x="3360" y="39"/>
                      <a:pt x="3359" y="39"/>
                      <a:pt x="3355" y="39"/>
                    </a:cubicBezTo>
                    <a:cubicBezTo>
                      <a:pt x="3354" y="39"/>
                      <a:pt x="3354" y="39"/>
                      <a:pt x="3354" y="39"/>
                    </a:cubicBezTo>
                    <a:cubicBezTo>
                      <a:pt x="3350" y="39"/>
                      <a:pt x="3349" y="38"/>
                      <a:pt x="3345" y="36"/>
                    </a:cubicBezTo>
                    <a:cubicBezTo>
                      <a:pt x="3343" y="35"/>
                      <a:pt x="3338" y="35"/>
                      <a:pt x="3336" y="37"/>
                    </a:cubicBezTo>
                    <a:cubicBezTo>
                      <a:pt x="3335" y="38"/>
                      <a:pt x="3335" y="40"/>
                      <a:pt x="3336" y="42"/>
                    </a:cubicBezTo>
                    <a:cubicBezTo>
                      <a:pt x="3336" y="43"/>
                      <a:pt x="3337" y="44"/>
                      <a:pt x="3338" y="45"/>
                    </a:cubicBezTo>
                    <a:cubicBezTo>
                      <a:pt x="3339" y="47"/>
                      <a:pt x="3341" y="49"/>
                      <a:pt x="3341" y="51"/>
                    </a:cubicBezTo>
                    <a:cubicBezTo>
                      <a:pt x="3341" y="53"/>
                      <a:pt x="3339" y="54"/>
                      <a:pt x="3337" y="56"/>
                    </a:cubicBezTo>
                    <a:cubicBezTo>
                      <a:pt x="3337" y="56"/>
                      <a:pt x="3336" y="57"/>
                      <a:pt x="3335" y="58"/>
                    </a:cubicBezTo>
                    <a:cubicBezTo>
                      <a:pt x="3334" y="58"/>
                      <a:pt x="3334" y="59"/>
                      <a:pt x="3334" y="60"/>
                    </a:cubicBezTo>
                    <a:cubicBezTo>
                      <a:pt x="3334" y="61"/>
                      <a:pt x="3333" y="63"/>
                      <a:pt x="3333" y="63"/>
                    </a:cubicBezTo>
                    <a:cubicBezTo>
                      <a:pt x="3332" y="64"/>
                      <a:pt x="3332" y="64"/>
                      <a:pt x="3331" y="64"/>
                    </a:cubicBezTo>
                    <a:cubicBezTo>
                      <a:pt x="3330" y="64"/>
                      <a:pt x="3329" y="64"/>
                      <a:pt x="3329" y="65"/>
                    </a:cubicBezTo>
                    <a:cubicBezTo>
                      <a:pt x="3326" y="68"/>
                      <a:pt x="3328" y="72"/>
                      <a:pt x="3329" y="76"/>
                    </a:cubicBezTo>
                    <a:cubicBezTo>
                      <a:pt x="3330" y="78"/>
                      <a:pt x="3330" y="79"/>
                      <a:pt x="3330" y="81"/>
                    </a:cubicBezTo>
                    <a:cubicBezTo>
                      <a:pt x="3330" y="82"/>
                      <a:pt x="3331" y="83"/>
                      <a:pt x="3331" y="84"/>
                    </a:cubicBezTo>
                    <a:cubicBezTo>
                      <a:pt x="3332" y="89"/>
                      <a:pt x="3333" y="94"/>
                      <a:pt x="3332" y="99"/>
                    </a:cubicBezTo>
                    <a:cubicBezTo>
                      <a:pt x="3332" y="101"/>
                      <a:pt x="3332" y="103"/>
                      <a:pt x="3331" y="106"/>
                    </a:cubicBezTo>
                    <a:cubicBezTo>
                      <a:pt x="3330" y="110"/>
                      <a:pt x="3329" y="114"/>
                      <a:pt x="3329" y="118"/>
                    </a:cubicBezTo>
                    <a:cubicBezTo>
                      <a:pt x="3329" y="120"/>
                      <a:pt x="3330" y="121"/>
                      <a:pt x="3331" y="122"/>
                    </a:cubicBezTo>
                    <a:cubicBezTo>
                      <a:pt x="3332" y="122"/>
                      <a:pt x="3333" y="123"/>
                      <a:pt x="3333" y="125"/>
                    </a:cubicBezTo>
                    <a:cubicBezTo>
                      <a:pt x="3334" y="126"/>
                      <a:pt x="3334" y="128"/>
                      <a:pt x="3334" y="129"/>
                    </a:cubicBezTo>
                    <a:cubicBezTo>
                      <a:pt x="3334" y="131"/>
                      <a:pt x="3334" y="132"/>
                      <a:pt x="3334" y="134"/>
                    </a:cubicBezTo>
                    <a:cubicBezTo>
                      <a:pt x="3334" y="136"/>
                      <a:pt x="3336" y="137"/>
                      <a:pt x="3337" y="138"/>
                    </a:cubicBezTo>
                    <a:cubicBezTo>
                      <a:pt x="3337" y="139"/>
                      <a:pt x="3338" y="140"/>
                      <a:pt x="3339" y="141"/>
                    </a:cubicBezTo>
                    <a:cubicBezTo>
                      <a:pt x="3340" y="142"/>
                      <a:pt x="3340" y="144"/>
                      <a:pt x="3340" y="145"/>
                    </a:cubicBezTo>
                    <a:cubicBezTo>
                      <a:pt x="3341" y="146"/>
                      <a:pt x="3341" y="148"/>
                      <a:pt x="3342" y="149"/>
                    </a:cubicBezTo>
                    <a:cubicBezTo>
                      <a:pt x="3342" y="150"/>
                      <a:pt x="3343" y="151"/>
                      <a:pt x="3344" y="152"/>
                    </a:cubicBezTo>
                    <a:cubicBezTo>
                      <a:pt x="3344" y="153"/>
                      <a:pt x="3345" y="154"/>
                      <a:pt x="3346" y="155"/>
                    </a:cubicBezTo>
                    <a:cubicBezTo>
                      <a:pt x="3346" y="156"/>
                      <a:pt x="3347" y="156"/>
                      <a:pt x="3347" y="157"/>
                    </a:cubicBezTo>
                    <a:cubicBezTo>
                      <a:pt x="3349" y="161"/>
                      <a:pt x="3351" y="165"/>
                      <a:pt x="3355" y="167"/>
                    </a:cubicBezTo>
                    <a:cubicBezTo>
                      <a:pt x="3356" y="167"/>
                      <a:pt x="3357" y="168"/>
                      <a:pt x="3358" y="168"/>
                    </a:cubicBezTo>
                    <a:cubicBezTo>
                      <a:pt x="3360" y="169"/>
                      <a:pt x="3363" y="170"/>
                      <a:pt x="3364" y="174"/>
                    </a:cubicBezTo>
                    <a:cubicBezTo>
                      <a:pt x="3365" y="180"/>
                      <a:pt x="3365" y="187"/>
                      <a:pt x="3365" y="192"/>
                    </a:cubicBezTo>
                    <a:cubicBezTo>
                      <a:pt x="3365" y="196"/>
                      <a:pt x="3365" y="199"/>
                      <a:pt x="3364" y="202"/>
                    </a:cubicBezTo>
                    <a:cubicBezTo>
                      <a:pt x="3363" y="204"/>
                      <a:pt x="3363" y="207"/>
                      <a:pt x="3363" y="211"/>
                    </a:cubicBezTo>
                    <a:cubicBezTo>
                      <a:pt x="3363" y="214"/>
                      <a:pt x="3363" y="218"/>
                      <a:pt x="3364" y="221"/>
                    </a:cubicBezTo>
                    <a:cubicBezTo>
                      <a:pt x="3364" y="225"/>
                      <a:pt x="3364" y="228"/>
                      <a:pt x="3364" y="231"/>
                    </a:cubicBezTo>
                    <a:cubicBezTo>
                      <a:pt x="3364" y="232"/>
                      <a:pt x="3364" y="232"/>
                      <a:pt x="3364" y="232"/>
                    </a:cubicBezTo>
                    <a:cubicBezTo>
                      <a:pt x="3364" y="239"/>
                      <a:pt x="3364" y="245"/>
                      <a:pt x="3361" y="252"/>
                    </a:cubicBezTo>
                    <a:cubicBezTo>
                      <a:pt x="3358" y="258"/>
                      <a:pt x="3358" y="264"/>
                      <a:pt x="3360" y="270"/>
                    </a:cubicBezTo>
                    <a:cubicBezTo>
                      <a:pt x="3361" y="276"/>
                      <a:pt x="3360" y="279"/>
                      <a:pt x="3358" y="283"/>
                    </a:cubicBezTo>
                    <a:cubicBezTo>
                      <a:pt x="3357" y="284"/>
                      <a:pt x="3357" y="285"/>
                      <a:pt x="3357" y="286"/>
                    </a:cubicBezTo>
                    <a:cubicBezTo>
                      <a:pt x="3355" y="290"/>
                      <a:pt x="3357" y="295"/>
                      <a:pt x="3360" y="300"/>
                    </a:cubicBezTo>
                    <a:cubicBezTo>
                      <a:pt x="3361" y="302"/>
                      <a:pt x="3363" y="304"/>
                      <a:pt x="3363" y="307"/>
                    </a:cubicBezTo>
                    <a:cubicBezTo>
                      <a:pt x="3363" y="308"/>
                      <a:pt x="3364" y="310"/>
                      <a:pt x="3365" y="312"/>
                    </a:cubicBezTo>
                    <a:cubicBezTo>
                      <a:pt x="3365" y="313"/>
                      <a:pt x="3366" y="315"/>
                      <a:pt x="3366" y="317"/>
                    </a:cubicBezTo>
                    <a:cubicBezTo>
                      <a:pt x="3368" y="326"/>
                      <a:pt x="3357" y="332"/>
                      <a:pt x="3350" y="334"/>
                    </a:cubicBezTo>
                    <a:cubicBezTo>
                      <a:pt x="3344" y="336"/>
                      <a:pt x="3337" y="336"/>
                      <a:pt x="3330" y="336"/>
                    </a:cubicBezTo>
                    <a:cubicBezTo>
                      <a:pt x="3324" y="337"/>
                      <a:pt x="3318" y="337"/>
                      <a:pt x="3313" y="338"/>
                    </a:cubicBezTo>
                    <a:cubicBezTo>
                      <a:pt x="3311" y="339"/>
                      <a:pt x="3309" y="339"/>
                      <a:pt x="3307" y="339"/>
                    </a:cubicBezTo>
                    <a:cubicBezTo>
                      <a:pt x="3305" y="339"/>
                      <a:pt x="3303" y="339"/>
                      <a:pt x="3301" y="340"/>
                    </a:cubicBezTo>
                    <a:cubicBezTo>
                      <a:pt x="3300" y="340"/>
                      <a:pt x="3299" y="340"/>
                      <a:pt x="3298" y="341"/>
                    </a:cubicBezTo>
                    <a:cubicBezTo>
                      <a:pt x="3296" y="341"/>
                      <a:pt x="3293" y="342"/>
                      <a:pt x="3291" y="342"/>
                    </a:cubicBezTo>
                    <a:cubicBezTo>
                      <a:pt x="3290" y="342"/>
                      <a:pt x="3290" y="342"/>
                      <a:pt x="3290" y="342"/>
                    </a:cubicBezTo>
                    <a:cubicBezTo>
                      <a:pt x="3283" y="342"/>
                      <a:pt x="3277" y="339"/>
                      <a:pt x="3272" y="332"/>
                    </a:cubicBezTo>
                    <a:cubicBezTo>
                      <a:pt x="3268" y="326"/>
                      <a:pt x="3265" y="319"/>
                      <a:pt x="3263" y="313"/>
                    </a:cubicBezTo>
                    <a:cubicBezTo>
                      <a:pt x="3261" y="308"/>
                      <a:pt x="3258" y="300"/>
                      <a:pt x="3257" y="293"/>
                    </a:cubicBezTo>
                    <a:cubicBezTo>
                      <a:pt x="3256" y="287"/>
                      <a:pt x="3257" y="281"/>
                      <a:pt x="3257" y="275"/>
                    </a:cubicBezTo>
                    <a:cubicBezTo>
                      <a:pt x="3258" y="274"/>
                      <a:pt x="3258" y="273"/>
                      <a:pt x="3258" y="271"/>
                    </a:cubicBezTo>
                    <a:cubicBezTo>
                      <a:pt x="3258" y="271"/>
                      <a:pt x="3258" y="270"/>
                      <a:pt x="3258" y="270"/>
                    </a:cubicBezTo>
                    <a:cubicBezTo>
                      <a:pt x="3258" y="267"/>
                      <a:pt x="3258" y="264"/>
                      <a:pt x="3258" y="262"/>
                    </a:cubicBezTo>
                    <a:cubicBezTo>
                      <a:pt x="3255" y="255"/>
                      <a:pt x="3252" y="253"/>
                      <a:pt x="3246" y="249"/>
                    </a:cubicBezTo>
                    <a:cubicBezTo>
                      <a:pt x="3231" y="241"/>
                      <a:pt x="3226" y="229"/>
                      <a:pt x="3229" y="217"/>
                    </a:cubicBezTo>
                    <a:cubicBezTo>
                      <a:pt x="3229" y="215"/>
                      <a:pt x="3230" y="213"/>
                      <a:pt x="3232" y="211"/>
                    </a:cubicBezTo>
                    <a:cubicBezTo>
                      <a:pt x="3234" y="208"/>
                      <a:pt x="3236" y="205"/>
                      <a:pt x="3232" y="202"/>
                    </a:cubicBezTo>
                    <a:cubicBezTo>
                      <a:pt x="3230" y="200"/>
                      <a:pt x="3227" y="200"/>
                      <a:pt x="3224" y="200"/>
                    </a:cubicBezTo>
                    <a:cubicBezTo>
                      <a:pt x="3224" y="200"/>
                      <a:pt x="3224" y="200"/>
                      <a:pt x="3223" y="200"/>
                    </a:cubicBezTo>
                    <a:cubicBezTo>
                      <a:pt x="3221" y="200"/>
                      <a:pt x="3218" y="199"/>
                      <a:pt x="3216" y="199"/>
                    </a:cubicBezTo>
                    <a:cubicBezTo>
                      <a:pt x="3212" y="199"/>
                      <a:pt x="3209" y="199"/>
                      <a:pt x="3205" y="199"/>
                    </a:cubicBezTo>
                    <a:cubicBezTo>
                      <a:pt x="3040" y="210"/>
                      <a:pt x="3040" y="210"/>
                      <a:pt x="3040" y="210"/>
                    </a:cubicBezTo>
                    <a:cubicBezTo>
                      <a:pt x="3020" y="211"/>
                      <a:pt x="3001" y="213"/>
                      <a:pt x="2982" y="214"/>
                    </a:cubicBezTo>
                    <a:cubicBezTo>
                      <a:pt x="2971" y="215"/>
                      <a:pt x="2961" y="215"/>
                      <a:pt x="2950" y="216"/>
                    </a:cubicBezTo>
                    <a:cubicBezTo>
                      <a:pt x="2939" y="217"/>
                      <a:pt x="2929" y="217"/>
                      <a:pt x="2918" y="218"/>
                    </a:cubicBezTo>
                    <a:cubicBezTo>
                      <a:pt x="2895" y="220"/>
                      <a:pt x="2872" y="221"/>
                      <a:pt x="2849" y="223"/>
                    </a:cubicBezTo>
                    <a:cubicBezTo>
                      <a:pt x="2536" y="243"/>
                      <a:pt x="2536" y="243"/>
                      <a:pt x="2536" y="243"/>
                    </a:cubicBezTo>
                    <a:cubicBezTo>
                      <a:pt x="2508" y="245"/>
                      <a:pt x="2480" y="247"/>
                      <a:pt x="2453" y="249"/>
                    </a:cubicBezTo>
                    <a:cubicBezTo>
                      <a:pt x="2128" y="270"/>
                      <a:pt x="2128" y="270"/>
                      <a:pt x="2128" y="270"/>
                    </a:cubicBezTo>
                    <a:cubicBezTo>
                      <a:pt x="2104" y="272"/>
                      <a:pt x="2079" y="274"/>
                      <a:pt x="2054" y="275"/>
                    </a:cubicBezTo>
                    <a:cubicBezTo>
                      <a:pt x="2030" y="277"/>
                      <a:pt x="2006" y="278"/>
                      <a:pt x="1983" y="280"/>
                    </a:cubicBezTo>
                    <a:cubicBezTo>
                      <a:pt x="1961" y="281"/>
                      <a:pt x="1939" y="283"/>
                      <a:pt x="1917" y="284"/>
                    </a:cubicBezTo>
                    <a:cubicBezTo>
                      <a:pt x="1759" y="295"/>
                      <a:pt x="1759" y="295"/>
                      <a:pt x="1759" y="295"/>
                    </a:cubicBezTo>
                    <a:cubicBezTo>
                      <a:pt x="1747" y="296"/>
                      <a:pt x="1735" y="296"/>
                      <a:pt x="1723" y="297"/>
                    </a:cubicBezTo>
                    <a:cubicBezTo>
                      <a:pt x="1678" y="300"/>
                      <a:pt x="1678" y="300"/>
                      <a:pt x="1678" y="300"/>
                    </a:cubicBezTo>
                    <a:cubicBezTo>
                      <a:pt x="1678" y="300"/>
                      <a:pt x="1677" y="300"/>
                      <a:pt x="1677" y="300"/>
                    </a:cubicBezTo>
                    <a:cubicBezTo>
                      <a:pt x="1675" y="300"/>
                      <a:pt x="1674" y="300"/>
                      <a:pt x="1672" y="301"/>
                    </a:cubicBezTo>
                    <a:cubicBezTo>
                      <a:pt x="1670" y="303"/>
                      <a:pt x="1665" y="301"/>
                      <a:pt x="1661" y="300"/>
                    </a:cubicBezTo>
                    <a:cubicBezTo>
                      <a:pt x="1660" y="299"/>
                      <a:pt x="1659" y="299"/>
                      <a:pt x="1658" y="299"/>
                    </a:cubicBezTo>
                    <a:cubicBezTo>
                      <a:pt x="1654" y="298"/>
                      <a:pt x="1650" y="295"/>
                      <a:pt x="1647" y="290"/>
                    </a:cubicBezTo>
                    <a:cubicBezTo>
                      <a:pt x="1643" y="285"/>
                      <a:pt x="1638" y="282"/>
                      <a:pt x="1632" y="280"/>
                    </a:cubicBezTo>
                    <a:cubicBezTo>
                      <a:pt x="1626" y="277"/>
                      <a:pt x="1621" y="274"/>
                      <a:pt x="1617" y="269"/>
                    </a:cubicBezTo>
                    <a:cubicBezTo>
                      <a:pt x="1616" y="268"/>
                      <a:pt x="1616" y="268"/>
                      <a:pt x="1616" y="268"/>
                    </a:cubicBezTo>
                    <a:cubicBezTo>
                      <a:pt x="1612" y="263"/>
                      <a:pt x="1609" y="259"/>
                      <a:pt x="1609" y="253"/>
                    </a:cubicBezTo>
                    <a:cubicBezTo>
                      <a:pt x="1609" y="248"/>
                      <a:pt x="1609" y="242"/>
                      <a:pt x="1609" y="237"/>
                    </a:cubicBezTo>
                    <a:cubicBezTo>
                      <a:pt x="1609" y="233"/>
                      <a:pt x="1609" y="229"/>
                      <a:pt x="1609" y="225"/>
                    </a:cubicBezTo>
                    <a:cubicBezTo>
                      <a:pt x="1609" y="224"/>
                      <a:pt x="1609" y="223"/>
                      <a:pt x="1609" y="222"/>
                    </a:cubicBezTo>
                    <a:cubicBezTo>
                      <a:pt x="1609" y="220"/>
                      <a:pt x="1609" y="218"/>
                      <a:pt x="1609" y="216"/>
                    </a:cubicBezTo>
                    <a:cubicBezTo>
                      <a:pt x="1609" y="213"/>
                      <a:pt x="1608" y="211"/>
                      <a:pt x="1607" y="208"/>
                    </a:cubicBezTo>
                    <a:cubicBezTo>
                      <a:pt x="1606" y="207"/>
                      <a:pt x="1606" y="206"/>
                      <a:pt x="1606" y="205"/>
                    </a:cubicBezTo>
                    <a:cubicBezTo>
                      <a:pt x="1603" y="197"/>
                      <a:pt x="1600" y="191"/>
                      <a:pt x="1597" y="186"/>
                    </a:cubicBezTo>
                    <a:cubicBezTo>
                      <a:pt x="1594" y="182"/>
                      <a:pt x="1591" y="179"/>
                      <a:pt x="1587" y="176"/>
                    </a:cubicBezTo>
                    <a:cubicBezTo>
                      <a:pt x="1586" y="175"/>
                      <a:pt x="1585" y="174"/>
                      <a:pt x="1584" y="172"/>
                    </a:cubicBezTo>
                    <a:cubicBezTo>
                      <a:pt x="1583" y="171"/>
                      <a:pt x="1582" y="170"/>
                      <a:pt x="1581" y="169"/>
                    </a:cubicBezTo>
                    <a:cubicBezTo>
                      <a:pt x="1572" y="161"/>
                      <a:pt x="1565" y="154"/>
                      <a:pt x="1564" y="141"/>
                    </a:cubicBezTo>
                    <a:cubicBezTo>
                      <a:pt x="1564" y="137"/>
                      <a:pt x="1564" y="135"/>
                      <a:pt x="1561" y="134"/>
                    </a:cubicBezTo>
                    <a:cubicBezTo>
                      <a:pt x="1558" y="131"/>
                      <a:pt x="1555" y="129"/>
                      <a:pt x="1553" y="127"/>
                    </a:cubicBezTo>
                    <a:cubicBezTo>
                      <a:pt x="1551" y="124"/>
                      <a:pt x="1549" y="121"/>
                      <a:pt x="1548" y="118"/>
                    </a:cubicBezTo>
                    <a:cubicBezTo>
                      <a:pt x="1543" y="119"/>
                      <a:pt x="1543" y="119"/>
                      <a:pt x="1543" y="119"/>
                    </a:cubicBezTo>
                    <a:cubicBezTo>
                      <a:pt x="1543" y="119"/>
                      <a:pt x="1543" y="119"/>
                      <a:pt x="1543" y="119"/>
                    </a:cubicBezTo>
                    <a:cubicBezTo>
                      <a:pt x="69" y="271"/>
                      <a:pt x="69" y="271"/>
                      <a:pt x="69" y="271"/>
                    </a:cubicBezTo>
                    <a:cubicBezTo>
                      <a:pt x="63" y="271"/>
                      <a:pt x="57" y="272"/>
                      <a:pt x="49" y="274"/>
                    </a:cubicBezTo>
                    <a:cubicBezTo>
                      <a:pt x="43" y="275"/>
                      <a:pt x="37" y="276"/>
                      <a:pt x="31" y="277"/>
                    </a:cubicBezTo>
                    <a:cubicBezTo>
                      <a:pt x="30" y="278"/>
                      <a:pt x="30" y="278"/>
                      <a:pt x="30" y="278"/>
                    </a:cubicBezTo>
                    <a:cubicBezTo>
                      <a:pt x="25" y="279"/>
                      <a:pt x="20" y="280"/>
                      <a:pt x="16" y="284"/>
                    </a:cubicBezTo>
                    <a:cubicBezTo>
                      <a:pt x="16" y="285"/>
                      <a:pt x="17" y="285"/>
                      <a:pt x="17" y="286"/>
                    </a:cubicBezTo>
                    <a:cubicBezTo>
                      <a:pt x="19" y="291"/>
                      <a:pt x="19" y="296"/>
                      <a:pt x="19" y="302"/>
                    </a:cubicBezTo>
                    <a:cubicBezTo>
                      <a:pt x="19" y="305"/>
                      <a:pt x="20" y="309"/>
                      <a:pt x="20" y="312"/>
                    </a:cubicBezTo>
                    <a:cubicBezTo>
                      <a:pt x="19" y="317"/>
                      <a:pt x="16" y="317"/>
                      <a:pt x="13" y="321"/>
                    </a:cubicBezTo>
                    <a:cubicBezTo>
                      <a:pt x="8" y="328"/>
                      <a:pt x="10" y="329"/>
                      <a:pt x="12" y="336"/>
                    </a:cubicBezTo>
                    <a:cubicBezTo>
                      <a:pt x="16" y="349"/>
                      <a:pt x="0" y="354"/>
                      <a:pt x="4" y="367"/>
                    </a:cubicBezTo>
                    <a:cubicBezTo>
                      <a:pt x="7" y="367"/>
                      <a:pt x="8" y="369"/>
                      <a:pt x="9" y="372"/>
                    </a:cubicBezTo>
                    <a:cubicBezTo>
                      <a:pt x="11" y="377"/>
                      <a:pt x="10" y="377"/>
                      <a:pt x="13" y="380"/>
                    </a:cubicBezTo>
                    <a:cubicBezTo>
                      <a:pt x="15" y="382"/>
                      <a:pt x="16" y="383"/>
                      <a:pt x="18" y="386"/>
                    </a:cubicBezTo>
                    <a:cubicBezTo>
                      <a:pt x="19" y="387"/>
                      <a:pt x="18" y="389"/>
                      <a:pt x="19" y="390"/>
                    </a:cubicBezTo>
                    <a:cubicBezTo>
                      <a:pt x="21" y="393"/>
                      <a:pt x="22" y="391"/>
                      <a:pt x="24" y="392"/>
                    </a:cubicBezTo>
                    <a:cubicBezTo>
                      <a:pt x="27" y="394"/>
                      <a:pt x="27" y="395"/>
                      <a:pt x="30" y="397"/>
                    </a:cubicBezTo>
                    <a:cubicBezTo>
                      <a:pt x="32" y="399"/>
                      <a:pt x="36" y="401"/>
                      <a:pt x="38" y="404"/>
                    </a:cubicBezTo>
                    <a:cubicBezTo>
                      <a:pt x="44" y="410"/>
                      <a:pt x="43" y="414"/>
                      <a:pt x="52" y="417"/>
                    </a:cubicBezTo>
                    <a:cubicBezTo>
                      <a:pt x="57" y="419"/>
                      <a:pt x="62" y="420"/>
                      <a:pt x="64" y="426"/>
                    </a:cubicBezTo>
                    <a:cubicBezTo>
                      <a:pt x="67" y="433"/>
                      <a:pt x="63" y="438"/>
                      <a:pt x="70" y="443"/>
                    </a:cubicBezTo>
                    <a:cubicBezTo>
                      <a:pt x="76" y="446"/>
                      <a:pt x="82" y="448"/>
                      <a:pt x="87" y="452"/>
                    </a:cubicBezTo>
                    <a:cubicBezTo>
                      <a:pt x="92" y="455"/>
                      <a:pt x="92" y="459"/>
                      <a:pt x="98" y="462"/>
                    </a:cubicBezTo>
                    <a:cubicBezTo>
                      <a:pt x="104" y="464"/>
                      <a:pt x="107" y="468"/>
                      <a:pt x="113" y="472"/>
                    </a:cubicBezTo>
                    <a:cubicBezTo>
                      <a:pt x="116" y="474"/>
                      <a:pt x="115" y="473"/>
                      <a:pt x="120" y="474"/>
                    </a:cubicBezTo>
                    <a:cubicBezTo>
                      <a:pt x="128" y="476"/>
                      <a:pt x="140" y="475"/>
                      <a:pt x="146" y="482"/>
                    </a:cubicBezTo>
                    <a:cubicBezTo>
                      <a:pt x="148" y="485"/>
                      <a:pt x="147" y="489"/>
                      <a:pt x="149" y="492"/>
                    </a:cubicBezTo>
                    <a:cubicBezTo>
                      <a:pt x="150" y="495"/>
                      <a:pt x="153" y="495"/>
                      <a:pt x="155" y="497"/>
                    </a:cubicBezTo>
                    <a:cubicBezTo>
                      <a:pt x="163" y="506"/>
                      <a:pt x="158" y="521"/>
                      <a:pt x="157" y="532"/>
                    </a:cubicBezTo>
                    <a:cubicBezTo>
                      <a:pt x="156" y="538"/>
                      <a:pt x="157" y="544"/>
                      <a:pt x="154" y="549"/>
                    </a:cubicBezTo>
                    <a:cubicBezTo>
                      <a:pt x="153" y="552"/>
                      <a:pt x="150" y="555"/>
                      <a:pt x="150" y="557"/>
                    </a:cubicBezTo>
                    <a:cubicBezTo>
                      <a:pt x="149" y="561"/>
                      <a:pt x="150" y="565"/>
                      <a:pt x="149" y="568"/>
                    </a:cubicBezTo>
                    <a:cubicBezTo>
                      <a:pt x="145" y="579"/>
                      <a:pt x="129" y="585"/>
                      <a:pt x="137" y="598"/>
                    </a:cubicBezTo>
                    <a:cubicBezTo>
                      <a:pt x="143" y="608"/>
                      <a:pt x="150" y="613"/>
                      <a:pt x="153" y="624"/>
                    </a:cubicBezTo>
                    <a:cubicBezTo>
                      <a:pt x="153" y="625"/>
                      <a:pt x="154" y="625"/>
                      <a:pt x="154" y="626"/>
                    </a:cubicBezTo>
                    <a:cubicBezTo>
                      <a:pt x="155" y="627"/>
                      <a:pt x="155" y="628"/>
                      <a:pt x="155" y="629"/>
                    </a:cubicBezTo>
                    <a:cubicBezTo>
                      <a:pt x="157" y="631"/>
                      <a:pt x="158" y="633"/>
                      <a:pt x="161" y="635"/>
                    </a:cubicBezTo>
                    <a:cubicBezTo>
                      <a:pt x="162" y="635"/>
                      <a:pt x="163" y="636"/>
                      <a:pt x="164" y="636"/>
                    </a:cubicBezTo>
                    <a:cubicBezTo>
                      <a:pt x="164" y="636"/>
                      <a:pt x="164" y="636"/>
                      <a:pt x="164" y="636"/>
                    </a:cubicBezTo>
                    <a:cubicBezTo>
                      <a:pt x="166" y="636"/>
                      <a:pt x="168" y="634"/>
                      <a:pt x="170" y="633"/>
                    </a:cubicBezTo>
                    <a:cubicBezTo>
                      <a:pt x="175" y="640"/>
                      <a:pt x="184" y="631"/>
                      <a:pt x="190" y="637"/>
                    </a:cubicBezTo>
                    <a:cubicBezTo>
                      <a:pt x="192" y="640"/>
                      <a:pt x="194" y="643"/>
                      <a:pt x="196" y="646"/>
                    </a:cubicBezTo>
                    <a:cubicBezTo>
                      <a:pt x="198" y="648"/>
                      <a:pt x="200" y="652"/>
                      <a:pt x="199" y="656"/>
                    </a:cubicBezTo>
                    <a:cubicBezTo>
                      <a:pt x="198" y="662"/>
                      <a:pt x="189" y="662"/>
                      <a:pt x="184" y="663"/>
                    </a:cubicBezTo>
                    <a:cubicBezTo>
                      <a:pt x="181" y="664"/>
                      <a:pt x="176" y="665"/>
                      <a:pt x="174" y="668"/>
                    </a:cubicBezTo>
                    <a:cubicBezTo>
                      <a:pt x="172" y="670"/>
                      <a:pt x="172" y="673"/>
                      <a:pt x="168" y="674"/>
                    </a:cubicBezTo>
                    <a:cubicBezTo>
                      <a:pt x="164" y="676"/>
                      <a:pt x="157" y="674"/>
                      <a:pt x="152" y="674"/>
                    </a:cubicBezTo>
                    <a:cubicBezTo>
                      <a:pt x="152" y="677"/>
                      <a:pt x="155" y="677"/>
                      <a:pt x="157" y="678"/>
                    </a:cubicBezTo>
                    <a:cubicBezTo>
                      <a:pt x="155" y="682"/>
                      <a:pt x="159" y="686"/>
                      <a:pt x="158" y="691"/>
                    </a:cubicBezTo>
                    <a:cubicBezTo>
                      <a:pt x="156" y="695"/>
                      <a:pt x="150" y="698"/>
                      <a:pt x="147" y="701"/>
                    </a:cubicBezTo>
                    <a:cubicBezTo>
                      <a:pt x="150" y="703"/>
                      <a:pt x="153" y="705"/>
                      <a:pt x="155" y="708"/>
                    </a:cubicBezTo>
                    <a:cubicBezTo>
                      <a:pt x="157" y="706"/>
                      <a:pt x="156" y="705"/>
                      <a:pt x="157" y="703"/>
                    </a:cubicBezTo>
                    <a:cubicBezTo>
                      <a:pt x="158" y="702"/>
                      <a:pt x="160" y="701"/>
                      <a:pt x="161" y="699"/>
                    </a:cubicBezTo>
                    <a:cubicBezTo>
                      <a:pt x="163" y="696"/>
                      <a:pt x="165" y="693"/>
                      <a:pt x="170" y="695"/>
                    </a:cubicBezTo>
                    <a:cubicBezTo>
                      <a:pt x="170" y="698"/>
                      <a:pt x="167" y="699"/>
                      <a:pt x="165" y="700"/>
                    </a:cubicBezTo>
                    <a:cubicBezTo>
                      <a:pt x="163" y="702"/>
                      <a:pt x="163" y="704"/>
                      <a:pt x="159" y="704"/>
                    </a:cubicBezTo>
                    <a:cubicBezTo>
                      <a:pt x="162" y="704"/>
                      <a:pt x="165" y="708"/>
                      <a:pt x="166" y="710"/>
                    </a:cubicBezTo>
                    <a:cubicBezTo>
                      <a:pt x="166" y="714"/>
                      <a:pt x="162" y="716"/>
                      <a:pt x="160" y="718"/>
                    </a:cubicBezTo>
                    <a:cubicBezTo>
                      <a:pt x="158" y="720"/>
                      <a:pt x="158" y="722"/>
                      <a:pt x="157" y="725"/>
                    </a:cubicBezTo>
                    <a:cubicBezTo>
                      <a:pt x="155" y="727"/>
                      <a:pt x="152" y="729"/>
                      <a:pt x="150" y="730"/>
                    </a:cubicBezTo>
                    <a:cubicBezTo>
                      <a:pt x="153" y="732"/>
                      <a:pt x="159" y="730"/>
                      <a:pt x="163" y="730"/>
                    </a:cubicBezTo>
                    <a:cubicBezTo>
                      <a:pt x="162" y="732"/>
                      <a:pt x="158" y="733"/>
                      <a:pt x="156" y="733"/>
                    </a:cubicBezTo>
                    <a:cubicBezTo>
                      <a:pt x="153" y="734"/>
                      <a:pt x="150" y="732"/>
                      <a:pt x="148" y="733"/>
                    </a:cubicBezTo>
                    <a:cubicBezTo>
                      <a:pt x="145" y="738"/>
                      <a:pt x="130" y="734"/>
                      <a:pt x="125" y="734"/>
                    </a:cubicBezTo>
                    <a:cubicBezTo>
                      <a:pt x="123" y="734"/>
                      <a:pt x="120" y="734"/>
                      <a:pt x="118" y="735"/>
                    </a:cubicBezTo>
                    <a:cubicBezTo>
                      <a:pt x="118" y="740"/>
                      <a:pt x="130" y="739"/>
                      <a:pt x="134" y="739"/>
                    </a:cubicBezTo>
                    <a:cubicBezTo>
                      <a:pt x="138" y="739"/>
                      <a:pt x="141" y="740"/>
                      <a:pt x="145" y="740"/>
                    </a:cubicBezTo>
                    <a:cubicBezTo>
                      <a:pt x="149" y="739"/>
                      <a:pt x="153" y="738"/>
                      <a:pt x="157" y="738"/>
                    </a:cubicBezTo>
                    <a:cubicBezTo>
                      <a:pt x="160" y="738"/>
                      <a:pt x="164" y="738"/>
                      <a:pt x="167" y="738"/>
                    </a:cubicBezTo>
                    <a:cubicBezTo>
                      <a:pt x="169" y="738"/>
                      <a:pt x="170" y="737"/>
                      <a:pt x="171" y="737"/>
                    </a:cubicBezTo>
                    <a:cubicBezTo>
                      <a:pt x="173" y="736"/>
                      <a:pt x="175" y="736"/>
                      <a:pt x="176" y="736"/>
                    </a:cubicBezTo>
                    <a:cubicBezTo>
                      <a:pt x="178" y="735"/>
                      <a:pt x="179" y="735"/>
                      <a:pt x="181" y="733"/>
                    </a:cubicBezTo>
                    <a:cubicBezTo>
                      <a:pt x="182" y="732"/>
                      <a:pt x="182" y="730"/>
                      <a:pt x="183" y="729"/>
                    </a:cubicBezTo>
                    <a:cubicBezTo>
                      <a:pt x="186" y="727"/>
                      <a:pt x="190" y="727"/>
                      <a:pt x="193" y="725"/>
                    </a:cubicBezTo>
                    <a:cubicBezTo>
                      <a:pt x="196" y="724"/>
                      <a:pt x="200" y="722"/>
                      <a:pt x="202" y="721"/>
                    </a:cubicBezTo>
                    <a:cubicBezTo>
                      <a:pt x="208" y="716"/>
                      <a:pt x="216" y="717"/>
                      <a:pt x="222" y="712"/>
                    </a:cubicBezTo>
                    <a:cubicBezTo>
                      <a:pt x="224" y="711"/>
                      <a:pt x="227" y="709"/>
                      <a:pt x="229" y="708"/>
                    </a:cubicBezTo>
                    <a:cubicBezTo>
                      <a:pt x="232" y="707"/>
                      <a:pt x="234" y="709"/>
                      <a:pt x="237" y="708"/>
                    </a:cubicBezTo>
                    <a:cubicBezTo>
                      <a:pt x="239" y="708"/>
                      <a:pt x="241" y="706"/>
                      <a:pt x="245" y="705"/>
                    </a:cubicBezTo>
                    <a:cubicBezTo>
                      <a:pt x="246" y="705"/>
                      <a:pt x="248" y="705"/>
                      <a:pt x="249" y="705"/>
                    </a:cubicBezTo>
                    <a:cubicBezTo>
                      <a:pt x="250" y="705"/>
                      <a:pt x="252" y="706"/>
                      <a:pt x="253" y="706"/>
                    </a:cubicBezTo>
                    <a:cubicBezTo>
                      <a:pt x="257" y="706"/>
                      <a:pt x="256" y="704"/>
                      <a:pt x="256" y="700"/>
                    </a:cubicBezTo>
                    <a:cubicBezTo>
                      <a:pt x="256" y="695"/>
                      <a:pt x="257" y="690"/>
                      <a:pt x="256" y="684"/>
                    </a:cubicBezTo>
                    <a:cubicBezTo>
                      <a:pt x="255" y="685"/>
                      <a:pt x="253" y="691"/>
                      <a:pt x="253" y="693"/>
                    </a:cubicBezTo>
                    <a:cubicBezTo>
                      <a:pt x="252" y="692"/>
                      <a:pt x="251" y="690"/>
                      <a:pt x="251" y="689"/>
                    </a:cubicBezTo>
                    <a:cubicBezTo>
                      <a:pt x="249" y="690"/>
                      <a:pt x="251" y="692"/>
                      <a:pt x="249" y="693"/>
                    </a:cubicBezTo>
                    <a:cubicBezTo>
                      <a:pt x="247" y="695"/>
                      <a:pt x="244" y="695"/>
                      <a:pt x="242" y="694"/>
                    </a:cubicBezTo>
                    <a:cubicBezTo>
                      <a:pt x="241" y="694"/>
                      <a:pt x="237" y="693"/>
                      <a:pt x="236" y="694"/>
                    </a:cubicBezTo>
                    <a:cubicBezTo>
                      <a:pt x="234" y="696"/>
                      <a:pt x="237" y="698"/>
                      <a:pt x="236" y="700"/>
                    </a:cubicBezTo>
                    <a:cubicBezTo>
                      <a:pt x="234" y="697"/>
                      <a:pt x="233" y="696"/>
                      <a:pt x="234" y="693"/>
                    </a:cubicBezTo>
                    <a:cubicBezTo>
                      <a:pt x="226" y="694"/>
                      <a:pt x="217" y="695"/>
                      <a:pt x="209" y="698"/>
                    </a:cubicBezTo>
                    <a:cubicBezTo>
                      <a:pt x="209" y="694"/>
                      <a:pt x="222" y="691"/>
                      <a:pt x="225" y="690"/>
                    </a:cubicBezTo>
                    <a:cubicBezTo>
                      <a:pt x="228" y="689"/>
                      <a:pt x="231" y="689"/>
                      <a:pt x="234" y="688"/>
                    </a:cubicBezTo>
                    <a:cubicBezTo>
                      <a:pt x="237" y="687"/>
                      <a:pt x="238" y="688"/>
                      <a:pt x="241" y="690"/>
                    </a:cubicBezTo>
                    <a:cubicBezTo>
                      <a:pt x="242" y="688"/>
                      <a:pt x="244" y="687"/>
                      <a:pt x="246" y="688"/>
                    </a:cubicBezTo>
                    <a:cubicBezTo>
                      <a:pt x="246" y="686"/>
                      <a:pt x="245" y="684"/>
                      <a:pt x="244" y="682"/>
                    </a:cubicBezTo>
                    <a:cubicBezTo>
                      <a:pt x="245" y="683"/>
                      <a:pt x="246" y="684"/>
                      <a:pt x="247" y="685"/>
                    </a:cubicBezTo>
                    <a:cubicBezTo>
                      <a:pt x="248" y="684"/>
                      <a:pt x="248" y="682"/>
                      <a:pt x="248" y="681"/>
                    </a:cubicBezTo>
                    <a:cubicBezTo>
                      <a:pt x="251" y="682"/>
                      <a:pt x="250" y="686"/>
                      <a:pt x="253" y="684"/>
                    </a:cubicBezTo>
                    <a:cubicBezTo>
                      <a:pt x="255" y="683"/>
                      <a:pt x="254" y="679"/>
                      <a:pt x="255" y="677"/>
                    </a:cubicBezTo>
                    <a:cubicBezTo>
                      <a:pt x="257" y="675"/>
                      <a:pt x="261" y="674"/>
                      <a:pt x="263" y="673"/>
                    </a:cubicBezTo>
                    <a:cubicBezTo>
                      <a:pt x="265" y="672"/>
                      <a:pt x="267" y="669"/>
                      <a:pt x="269" y="668"/>
                    </a:cubicBezTo>
                    <a:cubicBezTo>
                      <a:pt x="263" y="664"/>
                      <a:pt x="256" y="665"/>
                      <a:pt x="249" y="667"/>
                    </a:cubicBezTo>
                    <a:cubicBezTo>
                      <a:pt x="251" y="664"/>
                      <a:pt x="254" y="665"/>
                      <a:pt x="256" y="661"/>
                    </a:cubicBezTo>
                    <a:cubicBezTo>
                      <a:pt x="257" y="658"/>
                      <a:pt x="254" y="655"/>
                      <a:pt x="256" y="652"/>
                    </a:cubicBezTo>
                    <a:cubicBezTo>
                      <a:pt x="257" y="654"/>
                      <a:pt x="256" y="659"/>
                      <a:pt x="258" y="661"/>
                    </a:cubicBezTo>
                    <a:cubicBezTo>
                      <a:pt x="259" y="663"/>
                      <a:pt x="265" y="664"/>
                      <a:pt x="267" y="665"/>
                    </a:cubicBezTo>
                    <a:cubicBezTo>
                      <a:pt x="274" y="666"/>
                      <a:pt x="279" y="665"/>
                      <a:pt x="285" y="661"/>
                    </a:cubicBezTo>
                    <a:cubicBezTo>
                      <a:pt x="285" y="663"/>
                      <a:pt x="286" y="664"/>
                      <a:pt x="286" y="665"/>
                    </a:cubicBezTo>
                    <a:cubicBezTo>
                      <a:pt x="288" y="663"/>
                      <a:pt x="290" y="662"/>
                      <a:pt x="288" y="659"/>
                    </a:cubicBezTo>
                    <a:cubicBezTo>
                      <a:pt x="291" y="657"/>
                      <a:pt x="290" y="654"/>
                      <a:pt x="293" y="653"/>
                    </a:cubicBezTo>
                    <a:cubicBezTo>
                      <a:pt x="293" y="650"/>
                      <a:pt x="292" y="649"/>
                      <a:pt x="293" y="647"/>
                    </a:cubicBezTo>
                    <a:cubicBezTo>
                      <a:pt x="293" y="646"/>
                      <a:pt x="295" y="645"/>
                      <a:pt x="295" y="644"/>
                    </a:cubicBezTo>
                    <a:cubicBezTo>
                      <a:pt x="295" y="643"/>
                      <a:pt x="294" y="643"/>
                      <a:pt x="293" y="641"/>
                    </a:cubicBezTo>
                    <a:cubicBezTo>
                      <a:pt x="293" y="639"/>
                      <a:pt x="293" y="637"/>
                      <a:pt x="293" y="635"/>
                    </a:cubicBezTo>
                    <a:cubicBezTo>
                      <a:pt x="292" y="633"/>
                      <a:pt x="289" y="631"/>
                      <a:pt x="287" y="630"/>
                    </a:cubicBezTo>
                    <a:cubicBezTo>
                      <a:pt x="295" y="628"/>
                      <a:pt x="294" y="637"/>
                      <a:pt x="295" y="641"/>
                    </a:cubicBezTo>
                    <a:cubicBezTo>
                      <a:pt x="296" y="645"/>
                      <a:pt x="297" y="653"/>
                      <a:pt x="294" y="656"/>
                    </a:cubicBezTo>
                    <a:cubicBezTo>
                      <a:pt x="300" y="659"/>
                      <a:pt x="303" y="646"/>
                      <a:pt x="304" y="642"/>
                    </a:cubicBezTo>
                    <a:cubicBezTo>
                      <a:pt x="305" y="638"/>
                      <a:pt x="304" y="634"/>
                      <a:pt x="305" y="631"/>
                    </a:cubicBezTo>
                    <a:cubicBezTo>
                      <a:pt x="307" y="626"/>
                      <a:pt x="312" y="625"/>
                      <a:pt x="313" y="620"/>
                    </a:cubicBezTo>
                    <a:cubicBezTo>
                      <a:pt x="313" y="615"/>
                      <a:pt x="310" y="610"/>
                      <a:pt x="310" y="605"/>
                    </a:cubicBezTo>
                    <a:cubicBezTo>
                      <a:pt x="312" y="604"/>
                      <a:pt x="314" y="602"/>
                      <a:pt x="315" y="599"/>
                    </a:cubicBezTo>
                    <a:cubicBezTo>
                      <a:pt x="310" y="599"/>
                      <a:pt x="311" y="595"/>
                      <a:pt x="311" y="590"/>
                    </a:cubicBezTo>
                    <a:cubicBezTo>
                      <a:pt x="311" y="588"/>
                      <a:pt x="311" y="585"/>
                      <a:pt x="310" y="583"/>
                    </a:cubicBezTo>
                    <a:cubicBezTo>
                      <a:pt x="309" y="581"/>
                      <a:pt x="306" y="581"/>
                      <a:pt x="304" y="580"/>
                    </a:cubicBezTo>
                    <a:cubicBezTo>
                      <a:pt x="300" y="578"/>
                      <a:pt x="283" y="566"/>
                      <a:pt x="295" y="565"/>
                    </a:cubicBezTo>
                    <a:cubicBezTo>
                      <a:pt x="295" y="565"/>
                      <a:pt x="295" y="565"/>
                      <a:pt x="295" y="564"/>
                    </a:cubicBezTo>
                    <a:cubicBezTo>
                      <a:pt x="297" y="565"/>
                      <a:pt x="298" y="566"/>
                      <a:pt x="300" y="566"/>
                    </a:cubicBezTo>
                    <a:cubicBezTo>
                      <a:pt x="301" y="566"/>
                      <a:pt x="301" y="563"/>
                      <a:pt x="303" y="563"/>
                    </a:cubicBezTo>
                    <a:cubicBezTo>
                      <a:pt x="302" y="563"/>
                      <a:pt x="302" y="562"/>
                      <a:pt x="301" y="562"/>
                    </a:cubicBezTo>
                    <a:cubicBezTo>
                      <a:pt x="302" y="561"/>
                      <a:pt x="302" y="561"/>
                      <a:pt x="303" y="560"/>
                    </a:cubicBezTo>
                    <a:cubicBezTo>
                      <a:pt x="301" y="561"/>
                      <a:pt x="300" y="560"/>
                      <a:pt x="299" y="558"/>
                    </a:cubicBezTo>
                    <a:cubicBezTo>
                      <a:pt x="299" y="559"/>
                      <a:pt x="298" y="558"/>
                      <a:pt x="297" y="559"/>
                    </a:cubicBezTo>
                    <a:cubicBezTo>
                      <a:pt x="298" y="558"/>
                      <a:pt x="298" y="557"/>
                      <a:pt x="298" y="556"/>
                    </a:cubicBezTo>
                    <a:cubicBezTo>
                      <a:pt x="298" y="556"/>
                      <a:pt x="297" y="556"/>
                      <a:pt x="296" y="556"/>
                    </a:cubicBezTo>
                    <a:cubicBezTo>
                      <a:pt x="297" y="550"/>
                      <a:pt x="291" y="555"/>
                      <a:pt x="288" y="555"/>
                    </a:cubicBezTo>
                    <a:cubicBezTo>
                      <a:pt x="285" y="550"/>
                      <a:pt x="295" y="553"/>
                      <a:pt x="293" y="546"/>
                    </a:cubicBezTo>
                    <a:cubicBezTo>
                      <a:pt x="294" y="546"/>
                      <a:pt x="294" y="546"/>
                      <a:pt x="294" y="546"/>
                    </a:cubicBezTo>
                    <a:cubicBezTo>
                      <a:pt x="294" y="545"/>
                      <a:pt x="293" y="543"/>
                      <a:pt x="294" y="541"/>
                    </a:cubicBezTo>
                    <a:cubicBezTo>
                      <a:pt x="294" y="541"/>
                      <a:pt x="296" y="541"/>
                      <a:pt x="296" y="541"/>
                    </a:cubicBezTo>
                    <a:cubicBezTo>
                      <a:pt x="296" y="541"/>
                      <a:pt x="298" y="539"/>
                      <a:pt x="298" y="539"/>
                    </a:cubicBezTo>
                    <a:cubicBezTo>
                      <a:pt x="300" y="538"/>
                      <a:pt x="300" y="536"/>
                      <a:pt x="303" y="536"/>
                    </a:cubicBezTo>
                    <a:cubicBezTo>
                      <a:pt x="305" y="537"/>
                      <a:pt x="307" y="539"/>
                      <a:pt x="309" y="540"/>
                    </a:cubicBezTo>
                    <a:cubicBezTo>
                      <a:pt x="310" y="542"/>
                      <a:pt x="314" y="550"/>
                      <a:pt x="316" y="550"/>
                    </a:cubicBezTo>
                    <a:cubicBezTo>
                      <a:pt x="316" y="551"/>
                      <a:pt x="317" y="553"/>
                      <a:pt x="317" y="554"/>
                    </a:cubicBezTo>
                    <a:cubicBezTo>
                      <a:pt x="319" y="554"/>
                      <a:pt x="321" y="553"/>
                      <a:pt x="323" y="553"/>
                    </a:cubicBezTo>
                    <a:cubicBezTo>
                      <a:pt x="325" y="553"/>
                      <a:pt x="327" y="556"/>
                      <a:pt x="329" y="557"/>
                    </a:cubicBezTo>
                    <a:cubicBezTo>
                      <a:pt x="332" y="558"/>
                      <a:pt x="332" y="558"/>
                      <a:pt x="335" y="558"/>
                    </a:cubicBezTo>
                    <a:cubicBezTo>
                      <a:pt x="337" y="558"/>
                      <a:pt x="340" y="558"/>
                      <a:pt x="342" y="557"/>
                    </a:cubicBezTo>
                    <a:cubicBezTo>
                      <a:pt x="343" y="561"/>
                      <a:pt x="333" y="559"/>
                      <a:pt x="330" y="561"/>
                    </a:cubicBezTo>
                    <a:cubicBezTo>
                      <a:pt x="328" y="563"/>
                      <a:pt x="327" y="568"/>
                      <a:pt x="328" y="571"/>
                    </a:cubicBezTo>
                    <a:cubicBezTo>
                      <a:pt x="334" y="572"/>
                      <a:pt x="342" y="569"/>
                      <a:pt x="345" y="575"/>
                    </a:cubicBezTo>
                    <a:cubicBezTo>
                      <a:pt x="347" y="580"/>
                      <a:pt x="345" y="586"/>
                      <a:pt x="345" y="591"/>
                    </a:cubicBezTo>
                    <a:cubicBezTo>
                      <a:pt x="346" y="597"/>
                      <a:pt x="348" y="602"/>
                      <a:pt x="348" y="608"/>
                    </a:cubicBezTo>
                    <a:cubicBezTo>
                      <a:pt x="349" y="615"/>
                      <a:pt x="347" y="621"/>
                      <a:pt x="348" y="627"/>
                    </a:cubicBezTo>
                    <a:cubicBezTo>
                      <a:pt x="350" y="627"/>
                      <a:pt x="352" y="628"/>
                      <a:pt x="354" y="628"/>
                    </a:cubicBezTo>
                    <a:cubicBezTo>
                      <a:pt x="355" y="627"/>
                      <a:pt x="355" y="626"/>
                      <a:pt x="357" y="625"/>
                    </a:cubicBezTo>
                    <a:cubicBezTo>
                      <a:pt x="360" y="623"/>
                      <a:pt x="363" y="622"/>
                      <a:pt x="366" y="622"/>
                    </a:cubicBezTo>
                    <a:cubicBezTo>
                      <a:pt x="367" y="615"/>
                      <a:pt x="367" y="610"/>
                      <a:pt x="370" y="603"/>
                    </a:cubicBezTo>
                    <a:cubicBezTo>
                      <a:pt x="372" y="597"/>
                      <a:pt x="376" y="591"/>
                      <a:pt x="375" y="584"/>
                    </a:cubicBezTo>
                    <a:cubicBezTo>
                      <a:pt x="374" y="581"/>
                      <a:pt x="373" y="579"/>
                      <a:pt x="374" y="575"/>
                    </a:cubicBezTo>
                    <a:cubicBezTo>
                      <a:pt x="375" y="572"/>
                      <a:pt x="377" y="570"/>
                      <a:pt x="378" y="567"/>
                    </a:cubicBezTo>
                    <a:cubicBezTo>
                      <a:pt x="378" y="564"/>
                      <a:pt x="378" y="560"/>
                      <a:pt x="379" y="558"/>
                    </a:cubicBezTo>
                    <a:cubicBezTo>
                      <a:pt x="381" y="555"/>
                      <a:pt x="384" y="554"/>
                      <a:pt x="386" y="551"/>
                    </a:cubicBezTo>
                    <a:cubicBezTo>
                      <a:pt x="388" y="548"/>
                      <a:pt x="387" y="551"/>
                      <a:pt x="387" y="547"/>
                    </a:cubicBezTo>
                    <a:cubicBezTo>
                      <a:pt x="387" y="544"/>
                      <a:pt x="388" y="545"/>
                      <a:pt x="390" y="542"/>
                    </a:cubicBezTo>
                    <a:cubicBezTo>
                      <a:pt x="390" y="540"/>
                      <a:pt x="389" y="538"/>
                      <a:pt x="389" y="536"/>
                    </a:cubicBezTo>
                    <a:cubicBezTo>
                      <a:pt x="390" y="534"/>
                      <a:pt x="392" y="533"/>
                      <a:pt x="392" y="530"/>
                    </a:cubicBezTo>
                    <a:cubicBezTo>
                      <a:pt x="390" y="530"/>
                      <a:pt x="388" y="528"/>
                      <a:pt x="388" y="526"/>
                    </a:cubicBezTo>
                    <a:cubicBezTo>
                      <a:pt x="383" y="528"/>
                      <a:pt x="385" y="522"/>
                      <a:pt x="383" y="520"/>
                    </a:cubicBezTo>
                    <a:cubicBezTo>
                      <a:pt x="382" y="520"/>
                      <a:pt x="374" y="518"/>
                      <a:pt x="380" y="515"/>
                    </a:cubicBezTo>
                    <a:cubicBezTo>
                      <a:pt x="381" y="519"/>
                      <a:pt x="384" y="515"/>
                      <a:pt x="383" y="512"/>
                    </a:cubicBezTo>
                    <a:cubicBezTo>
                      <a:pt x="387" y="514"/>
                      <a:pt x="401" y="534"/>
                      <a:pt x="405" y="527"/>
                    </a:cubicBezTo>
                    <a:cubicBezTo>
                      <a:pt x="401" y="528"/>
                      <a:pt x="399" y="522"/>
                      <a:pt x="403" y="522"/>
                    </a:cubicBezTo>
                    <a:cubicBezTo>
                      <a:pt x="405" y="522"/>
                      <a:pt x="408" y="526"/>
                      <a:pt x="409" y="528"/>
                    </a:cubicBezTo>
                    <a:cubicBezTo>
                      <a:pt x="412" y="536"/>
                      <a:pt x="400" y="538"/>
                      <a:pt x="402" y="545"/>
                    </a:cubicBezTo>
                    <a:cubicBezTo>
                      <a:pt x="401" y="545"/>
                      <a:pt x="400" y="545"/>
                      <a:pt x="399" y="545"/>
                    </a:cubicBezTo>
                    <a:cubicBezTo>
                      <a:pt x="399" y="546"/>
                      <a:pt x="399" y="546"/>
                      <a:pt x="400" y="547"/>
                    </a:cubicBezTo>
                    <a:cubicBezTo>
                      <a:pt x="398" y="548"/>
                      <a:pt x="399" y="548"/>
                      <a:pt x="399" y="550"/>
                    </a:cubicBezTo>
                    <a:cubicBezTo>
                      <a:pt x="403" y="550"/>
                      <a:pt x="399" y="553"/>
                      <a:pt x="402" y="554"/>
                    </a:cubicBezTo>
                    <a:cubicBezTo>
                      <a:pt x="401" y="556"/>
                      <a:pt x="399" y="560"/>
                      <a:pt x="400" y="562"/>
                    </a:cubicBezTo>
                    <a:cubicBezTo>
                      <a:pt x="403" y="562"/>
                      <a:pt x="406" y="558"/>
                      <a:pt x="407" y="564"/>
                    </a:cubicBezTo>
                    <a:cubicBezTo>
                      <a:pt x="407" y="568"/>
                      <a:pt x="401" y="570"/>
                      <a:pt x="401" y="564"/>
                    </a:cubicBezTo>
                    <a:cubicBezTo>
                      <a:pt x="399" y="565"/>
                      <a:pt x="400" y="568"/>
                      <a:pt x="398" y="568"/>
                    </a:cubicBezTo>
                    <a:cubicBezTo>
                      <a:pt x="399" y="568"/>
                      <a:pt x="396" y="566"/>
                      <a:pt x="395" y="566"/>
                    </a:cubicBezTo>
                    <a:cubicBezTo>
                      <a:pt x="394" y="566"/>
                      <a:pt x="393" y="567"/>
                      <a:pt x="392" y="567"/>
                    </a:cubicBezTo>
                    <a:cubicBezTo>
                      <a:pt x="392" y="570"/>
                      <a:pt x="396" y="571"/>
                      <a:pt x="396" y="575"/>
                    </a:cubicBezTo>
                    <a:cubicBezTo>
                      <a:pt x="396" y="579"/>
                      <a:pt x="392" y="580"/>
                      <a:pt x="390" y="583"/>
                    </a:cubicBezTo>
                    <a:cubicBezTo>
                      <a:pt x="400" y="584"/>
                      <a:pt x="406" y="586"/>
                      <a:pt x="414" y="593"/>
                    </a:cubicBezTo>
                    <a:cubicBezTo>
                      <a:pt x="418" y="596"/>
                      <a:pt x="421" y="597"/>
                      <a:pt x="425" y="600"/>
                    </a:cubicBezTo>
                    <a:cubicBezTo>
                      <a:pt x="429" y="602"/>
                      <a:pt x="432" y="604"/>
                      <a:pt x="435" y="605"/>
                    </a:cubicBezTo>
                    <a:cubicBezTo>
                      <a:pt x="440" y="607"/>
                      <a:pt x="441" y="606"/>
                      <a:pt x="446" y="606"/>
                    </a:cubicBezTo>
                    <a:cubicBezTo>
                      <a:pt x="447" y="606"/>
                      <a:pt x="448" y="606"/>
                      <a:pt x="450" y="606"/>
                    </a:cubicBezTo>
                    <a:cubicBezTo>
                      <a:pt x="452" y="606"/>
                      <a:pt x="454" y="605"/>
                      <a:pt x="456" y="606"/>
                    </a:cubicBezTo>
                    <a:cubicBezTo>
                      <a:pt x="458" y="607"/>
                      <a:pt x="460" y="609"/>
                      <a:pt x="463" y="610"/>
                    </a:cubicBezTo>
                    <a:cubicBezTo>
                      <a:pt x="463" y="611"/>
                      <a:pt x="464" y="610"/>
                      <a:pt x="465" y="611"/>
                    </a:cubicBezTo>
                    <a:cubicBezTo>
                      <a:pt x="466" y="611"/>
                      <a:pt x="466" y="613"/>
                      <a:pt x="467" y="614"/>
                    </a:cubicBezTo>
                    <a:cubicBezTo>
                      <a:pt x="468" y="615"/>
                      <a:pt x="470" y="614"/>
                      <a:pt x="472" y="614"/>
                    </a:cubicBezTo>
                    <a:cubicBezTo>
                      <a:pt x="473" y="617"/>
                      <a:pt x="478" y="614"/>
                      <a:pt x="480" y="615"/>
                    </a:cubicBezTo>
                    <a:cubicBezTo>
                      <a:pt x="481" y="615"/>
                      <a:pt x="482" y="616"/>
                      <a:pt x="483" y="617"/>
                    </a:cubicBezTo>
                    <a:cubicBezTo>
                      <a:pt x="484" y="617"/>
                      <a:pt x="485" y="616"/>
                      <a:pt x="486" y="617"/>
                    </a:cubicBezTo>
                    <a:cubicBezTo>
                      <a:pt x="488" y="617"/>
                      <a:pt x="492" y="617"/>
                      <a:pt x="488" y="620"/>
                    </a:cubicBezTo>
                    <a:cubicBezTo>
                      <a:pt x="486" y="622"/>
                      <a:pt x="480" y="622"/>
                      <a:pt x="478" y="622"/>
                    </a:cubicBezTo>
                    <a:cubicBezTo>
                      <a:pt x="475" y="622"/>
                      <a:pt x="472" y="623"/>
                      <a:pt x="470" y="623"/>
                    </a:cubicBezTo>
                    <a:cubicBezTo>
                      <a:pt x="464" y="623"/>
                      <a:pt x="465" y="623"/>
                      <a:pt x="461" y="620"/>
                    </a:cubicBezTo>
                    <a:cubicBezTo>
                      <a:pt x="460" y="618"/>
                      <a:pt x="457" y="617"/>
                      <a:pt x="455" y="616"/>
                    </a:cubicBezTo>
                    <a:cubicBezTo>
                      <a:pt x="452" y="615"/>
                      <a:pt x="449" y="616"/>
                      <a:pt x="447" y="614"/>
                    </a:cubicBezTo>
                    <a:cubicBezTo>
                      <a:pt x="441" y="621"/>
                      <a:pt x="434" y="627"/>
                      <a:pt x="428" y="633"/>
                    </a:cubicBezTo>
                    <a:cubicBezTo>
                      <a:pt x="418" y="643"/>
                      <a:pt x="410" y="649"/>
                      <a:pt x="397" y="654"/>
                    </a:cubicBezTo>
                    <a:cubicBezTo>
                      <a:pt x="392" y="655"/>
                      <a:pt x="388" y="655"/>
                      <a:pt x="383" y="656"/>
                    </a:cubicBezTo>
                    <a:cubicBezTo>
                      <a:pt x="375" y="657"/>
                      <a:pt x="366" y="657"/>
                      <a:pt x="357" y="658"/>
                    </a:cubicBezTo>
                    <a:cubicBezTo>
                      <a:pt x="341" y="660"/>
                      <a:pt x="335" y="678"/>
                      <a:pt x="319" y="680"/>
                    </a:cubicBezTo>
                    <a:cubicBezTo>
                      <a:pt x="313" y="681"/>
                      <a:pt x="309" y="680"/>
                      <a:pt x="304" y="684"/>
                    </a:cubicBezTo>
                    <a:cubicBezTo>
                      <a:pt x="299" y="687"/>
                      <a:pt x="294" y="688"/>
                      <a:pt x="289" y="690"/>
                    </a:cubicBezTo>
                    <a:cubicBezTo>
                      <a:pt x="295" y="692"/>
                      <a:pt x="300" y="697"/>
                      <a:pt x="305" y="700"/>
                    </a:cubicBezTo>
                    <a:cubicBezTo>
                      <a:pt x="308" y="693"/>
                      <a:pt x="315" y="694"/>
                      <a:pt x="322" y="691"/>
                    </a:cubicBezTo>
                    <a:cubicBezTo>
                      <a:pt x="332" y="687"/>
                      <a:pt x="342" y="685"/>
                      <a:pt x="352" y="681"/>
                    </a:cubicBezTo>
                    <a:cubicBezTo>
                      <a:pt x="361" y="678"/>
                      <a:pt x="369" y="675"/>
                      <a:pt x="378" y="673"/>
                    </a:cubicBezTo>
                    <a:cubicBezTo>
                      <a:pt x="386" y="672"/>
                      <a:pt x="394" y="668"/>
                      <a:pt x="402" y="667"/>
                    </a:cubicBezTo>
                    <a:cubicBezTo>
                      <a:pt x="409" y="666"/>
                      <a:pt x="417" y="662"/>
                      <a:pt x="424" y="660"/>
                    </a:cubicBezTo>
                    <a:cubicBezTo>
                      <a:pt x="432" y="657"/>
                      <a:pt x="438" y="653"/>
                      <a:pt x="448" y="652"/>
                    </a:cubicBezTo>
                    <a:cubicBezTo>
                      <a:pt x="458" y="652"/>
                      <a:pt x="468" y="648"/>
                      <a:pt x="479" y="647"/>
                    </a:cubicBezTo>
                    <a:cubicBezTo>
                      <a:pt x="485" y="646"/>
                      <a:pt x="491" y="646"/>
                      <a:pt x="497" y="644"/>
                    </a:cubicBezTo>
                    <a:cubicBezTo>
                      <a:pt x="501" y="642"/>
                      <a:pt x="505" y="640"/>
                      <a:pt x="510" y="639"/>
                    </a:cubicBezTo>
                    <a:cubicBezTo>
                      <a:pt x="513" y="639"/>
                      <a:pt x="516" y="639"/>
                      <a:pt x="519" y="638"/>
                    </a:cubicBezTo>
                    <a:cubicBezTo>
                      <a:pt x="521" y="637"/>
                      <a:pt x="522" y="636"/>
                      <a:pt x="524" y="635"/>
                    </a:cubicBezTo>
                    <a:cubicBezTo>
                      <a:pt x="528" y="633"/>
                      <a:pt x="532" y="634"/>
                      <a:pt x="536" y="634"/>
                    </a:cubicBezTo>
                    <a:cubicBezTo>
                      <a:pt x="541" y="635"/>
                      <a:pt x="543" y="631"/>
                      <a:pt x="548" y="630"/>
                    </a:cubicBezTo>
                    <a:cubicBezTo>
                      <a:pt x="553" y="629"/>
                      <a:pt x="556" y="630"/>
                      <a:pt x="560" y="631"/>
                    </a:cubicBezTo>
                    <a:cubicBezTo>
                      <a:pt x="565" y="631"/>
                      <a:pt x="568" y="629"/>
                      <a:pt x="572" y="629"/>
                    </a:cubicBezTo>
                    <a:cubicBezTo>
                      <a:pt x="578" y="628"/>
                      <a:pt x="583" y="627"/>
                      <a:pt x="588" y="627"/>
                    </a:cubicBezTo>
                    <a:cubicBezTo>
                      <a:pt x="596" y="627"/>
                      <a:pt x="602" y="626"/>
                      <a:pt x="610" y="626"/>
                    </a:cubicBezTo>
                    <a:cubicBezTo>
                      <a:pt x="619" y="625"/>
                      <a:pt x="628" y="623"/>
                      <a:pt x="637" y="623"/>
                    </a:cubicBezTo>
                    <a:cubicBezTo>
                      <a:pt x="640" y="623"/>
                      <a:pt x="644" y="622"/>
                      <a:pt x="648" y="623"/>
                    </a:cubicBezTo>
                    <a:cubicBezTo>
                      <a:pt x="652" y="623"/>
                      <a:pt x="654" y="623"/>
                      <a:pt x="659" y="622"/>
                    </a:cubicBezTo>
                    <a:cubicBezTo>
                      <a:pt x="658" y="620"/>
                      <a:pt x="657" y="619"/>
                      <a:pt x="656" y="617"/>
                    </a:cubicBezTo>
                    <a:cubicBezTo>
                      <a:pt x="655" y="617"/>
                      <a:pt x="655" y="616"/>
                      <a:pt x="654" y="616"/>
                    </a:cubicBezTo>
                    <a:cubicBezTo>
                      <a:pt x="652" y="616"/>
                      <a:pt x="652" y="616"/>
                      <a:pt x="651" y="616"/>
                    </a:cubicBezTo>
                    <a:cubicBezTo>
                      <a:pt x="649" y="616"/>
                      <a:pt x="646" y="617"/>
                      <a:pt x="644" y="617"/>
                    </a:cubicBezTo>
                    <a:cubicBezTo>
                      <a:pt x="645" y="615"/>
                      <a:pt x="647" y="614"/>
                      <a:pt x="649" y="614"/>
                    </a:cubicBezTo>
                    <a:cubicBezTo>
                      <a:pt x="649" y="610"/>
                      <a:pt x="641" y="614"/>
                      <a:pt x="638" y="611"/>
                    </a:cubicBezTo>
                    <a:cubicBezTo>
                      <a:pt x="639" y="607"/>
                      <a:pt x="644" y="610"/>
                      <a:pt x="646" y="609"/>
                    </a:cubicBezTo>
                    <a:cubicBezTo>
                      <a:pt x="648" y="609"/>
                      <a:pt x="649" y="609"/>
                      <a:pt x="650" y="607"/>
                    </a:cubicBezTo>
                    <a:cubicBezTo>
                      <a:pt x="652" y="605"/>
                      <a:pt x="650" y="605"/>
                      <a:pt x="650" y="603"/>
                    </a:cubicBezTo>
                    <a:cubicBezTo>
                      <a:pt x="649" y="599"/>
                      <a:pt x="654" y="601"/>
                      <a:pt x="650" y="597"/>
                    </a:cubicBezTo>
                    <a:cubicBezTo>
                      <a:pt x="650" y="597"/>
                      <a:pt x="647" y="596"/>
                      <a:pt x="647" y="595"/>
                    </a:cubicBezTo>
                    <a:cubicBezTo>
                      <a:pt x="645" y="595"/>
                      <a:pt x="646" y="593"/>
                      <a:pt x="643" y="593"/>
                    </a:cubicBezTo>
                    <a:cubicBezTo>
                      <a:pt x="644" y="592"/>
                      <a:pt x="645" y="592"/>
                      <a:pt x="645" y="592"/>
                    </a:cubicBezTo>
                    <a:cubicBezTo>
                      <a:pt x="645" y="591"/>
                      <a:pt x="645" y="591"/>
                      <a:pt x="646" y="590"/>
                    </a:cubicBezTo>
                    <a:cubicBezTo>
                      <a:pt x="649" y="590"/>
                      <a:pt x="648" y="587"/>
                      <a:pt x="646" y="586"/>
                    </a:cubicBezTo>
                    <a:cubicBezTo>
                      <a:pt x="648" y="585"/>
                      <a:pt x="652" y="583"/>
                      <a:pt x="652" y="581"/>
                    </a:cubicBezTo>
                    <a:cubicBezTo>
                      <a:pt x="653" y="579"/>
                      <a:pt x="651" y="576"/>
                      <a:pt x="652" y="574"/>
                    </a:cubicBezTo>
                    <a:cubicBezTo>
                      <a:pt x="654" y="576"/>
                      <a:pt x="656" y="581"/>
                      <a:pt x="656" y="585"/>
                    </a:cubicBezTo>
                    <a:cubicBezTo>
                      <a:pt x="656" y="585"/>
                      <a:pt x="657" y="585"/>
                      <a:pt x="657" y="585"/>
                    </a:cubicBezTo>
                    <a:cubicBezTo>
                      <a:pt x="658" y="585"/>
                      <a:pt x="658" y="586"/>
                      <a:pt x="658" y="587"/>
                    </a:cubicBezTo>
                    <a:cubicBezTo>
                      <a:pt x="660" y="587"/>
                      <a:pt x="661" y="586"/>
                      <a:pt x="662" y="584"/>
                    </a:cubicBezTo>
                    <a:cubicBezTo>
                      <a:pt x="663" y="587"/>
                      <a:pt x="661" y="587"/>
                      <a:pt x="660" y="589"/>
                    </a:cubicBezTo>
                    <a:cubicBezTo>
                      <a:pt x="660" y="589"/>
                      <a:pt x="658" y="589"/>
                      <a:pt x="658" y="590"/>
                    </a:cubicBezTo>
                    <a:cubicBezTo>
                      <a:pt x="658" y="592"/>
                      <a:pt x="660" y="591"/>
                      <a:pt x="661" y="592"/>
                    </a:cubicBezTo>
                    <a:cubicBezTo>
                      <a:pt x="662" y="595"/>
                      <a:pt x="662" y="603"/>
                      <a:pt x="659" y="604"/>
                    </a:cubicBezTo>
                    <a:cubicBezTo>
                      <a:pt x="663" y="602"/>
                      <a:pt x="665" y="605"/>
                      <a:pt x="669" y="605"/>
                    </a:cubicBezTo>
                    <a:cubicBezTo>
                      <a:pt x="673" y="606"/>
                      <a:pt x="676" y="604"/>
                      <a:pt x="679" y="600"/>
                    </a:cubicBezTo>
                    <a:cubicBezTo>
                      <a:pt x="680" y="598"/>
                      <a:pt x="681" y="594"/>
                      <a:pt x="683" y="592"/>
                    </a:cubicBezTo>
                    <a:cubicBezTo>
                      <a:pt x="685" y="588"/>
                      <a:pt x="688" y="588"/>
                      <a:pt x="691" y="587"/>
                    </a:cubicBezTo>
                    <a:cubicBezTo>
                      <a:pt x="696" y="586"/>
                      <a:pt x="700" y="583"/>
                      <a:pt x="705" y="582"/>
                    </a:cubicBezTo>
                    <a:cubicBezTo>
                      <a:pt x="709" y="581"/>
                      <a:pt x="711" y="580"/>
                      <a:pt x="714" y="577"/>
                    </a:cubicBezTo>
                    <a:cubicBezTo>
                      <a:pt x="717" y="575"/>
                      <a:pt x="719" y="572"/>
                      <a:pt x="719" y="569"/>
                    </a:cubicBezTo>
                    <a:cubicBezTo>
                      <a:pt x="719" y="564"/>
                      <a:pt x="714" y="565"/>
                      <a:pt x="716" y="560"/>
                    </a:cubicBezTo>
                    <a:cubicBezTo>
                      <a:pt x="713" y="560"/>
                      <a:pt x="715" y="558"/>
                      <a:pt x="714" y="557"/>
                    </a:cubicBezTo>
                    <a:cubicBezTo>
                      <a:pt x="713" y="556"/>
                      <a:pt x="711" y="556"/>
                      <a:pt x="710" y="556"/>
                    </a:cubicBezTo>
                    <a:cubicBezTo>
                      <a:pt x="707" y="555"/>
                      <a:pt x="703" y="556"/>
                      <a:pt x="700" y="555"/>
                    </a:cubicBezTo>
                    <a:cubicBezTo>
                      <a:pt x="703" y="553"/>
                      <a:pt x="708" y="552"/>
                      <a:pt x="711" y="553"/>
                    </a:cubicBezTo>
                    <a:cubicBezTo>
                      <a:pt x="713" y="549"/>
                      <a:pt x="712" y="543"/>
                      <a:pt x="708" y="541"/>
                    </a:cubicBezTo>
                    <a:cubicBezTo>
                      <a:pt x="710" y="539"/>
                      <a:pt x="712" y="540"/>
                      <a:pt x="714" y="540"/>
                    </a:cubicBezTo>
                    <a:cubicBezTo>
                      <a:pt x="715" y="544"/>
                      <a:pt x="716" y="547"/>
                      <a:pt x="718" y="550"/>
                    </a:cubicBezTo>
                    <a:cubicBezTo>
                      <a:pt x="719" y="551"/>
                      <a:pt x="719" y="551"/>
                      <a:pt x="720" y="553"/>
                    </a:cubicBezTo>
                    <a:cubicBezTo>
                      <a:pt x="720" y="554"/>
                      <a:pt x="720" y="557"/>
                      <a:pt x="721" y="558"/>
                    </a:cubicBezTo>
                    <a:cubicBezTo>
                      <a:pt x="724" y="557"/>
                      <a:pt x="726" y="561"/>
                      <a:pt x="726" y="563"/>
                    </a:cubicBezTo>
                    <a:cubicBezTo>
                      <a:pt x="733" y="565"/>
                      <a:pt x="738" y="546"/>
                      <a:pt x="732" y="546"/>
                    </a:cubicBezTo>
                    <a:cubicBezTo>
                      <a:pt x="732" y="545"/>
                      <a:pt x="732" y="545"/>
                      <a:pt x="732" y="544"/>
                    </a:cubicBezTo>
                    <a:cubicBezTo>
                      <a:pt x="733" y="544"/>
                      <a:pt x="734" y="545"/>
                      <a:pt x="735" y="545"/>
                    </a:cubicBezTo>
                    <a:cubicBezTo>
                      <a:pt x="737" y="545"/>
                      <a:pt x="737" y="545"/>
                      <a:pt x="738" y="545"/>
                    </a:cubicBezTo>
                    <a:cubicBezTo>
                      <a:pt x="743" y="544"/>
                      <a:pt x="750" y="542"/>
                      <a:pt x="756" y="543"/>
                    </a:cubicBezTo>
                    <a:cubicBezTo>
                      <a:pt x="756" y="546"/>
                      <a:pt x="756" y="548"/>
                      <a:pt x="756" y="550"/>
                    </a:cubicBezTo>
                    <a:cubicBezTo>
                      <a:pt x="753" y="550"/>
                      <a:pt x="752" y="552"/>
                      <a:pt x="749" y="552"/>
                    </a:cubicBezTo>
                    <a:cubicBezTo>
                      <a:pt x="747" y="552"/>
                      <a:pt x="745" y="551"/>
                      <a:pt x="743" y="552"/>
                    </a:cubicBezTo>
                    <a:cubicBezTo>
                      <a:pt x="743" y="552"/>
                      <a:pt x="738" y="556"/>
                      <a:pt x="738" y="557"/>
                    </a:cubicBezTo>
                    <a:cubicBezTo>
                      <a:pt x="737" y="559"/>
                      <a:pt x="740" y="562"/>
                      <a:pt x="741" y="563"/>
                    </a:cubicBezTo>
                    <a:cubicBezTo>
                      <a:pt x="743" y="567"/>
                      <a:pt x="747" y="569"/>
                      <a:pt x="750" y="572"/>
                    </a:cubicBezTo>
                    <a:cubicBezTo>
                      <a:pt x="752" y="574"/>
                      <a:pt x="753" y="577"/>
                      <a:pt x="756" y="579"/>
                    </a:cubicBezTo>
                    <a:cubicBezTo>
                      <a:pt x="759" y="581"/>
                      <a:pt x="759" y="579"/>
                      <a:pt x="764" y="579"/>
                    </a:cubicBezTo>
                    <a:cubicBezTo>
                      <a:pt x="766" y="579"/>
                      <a:pt x="769" y="581"/>
                      <a:pt x="770" y="580"/>
                    </a:cubicBezTo>
                    <a:cubicBezTo>
                      <a:pt x="771" y="579"/>
                      <a:pt x="774" y="575"/>
                      <a:pt x="775" y="574"/>
                    </a:cubicBezTo>
                    <a:cubicBezTo>
                      <a:pt x="777" y="572"/>
                      <a:pt x="779" y="571"/>
                      <a:pt x="782" y="570"/>
                    </a:cubicBezTo>
                    <a:cubicBezTo>
                      <a:pt x="786" y="569"/>
                      <a:pt x="791" y="569"/>
                      <a:pt x="794" y="568"/>
                    </a:cubicBezTo>
                    <a:cubicBezTo>
                      <a:pt x="797" y="567"/>
                      <a:pt x="798" y="565"/>
                      <a:pt x="800" y="563"/>
                    </a:cubicBezTo>
                    <a:cubicBezTo>
                      <a:pt x="809" y="552"/>
                      <a:pt x="824" y="560"/>
                      <a:pt x="835" y="554"/>
                    </a:cubicBezTo>
                    <a:cubicBezTo>
                      <a:pt x="839" y="551"/>
                      <a:pt x="840" y="550"/>
                      <a:pt x="846" y="549"/>
                    </a:cubicBezTo>
                    <a:cubicBezTo>
                      <a:pt x="849" y="549"/>
                      <a:pt x="853" y="549"/>
                      <a:pt x="857" y="549"/>
                    </a:cubicBezTo>
                    <a:cubicBezTo>
                      <a:pt x="862" y="549"/>
                      <a:pt x="871" y="551"/>
                      <a:pt x="875" y="547"/>
                    </a:cubicBezTo>
                    <a:cubicBezTo>
                      <a:pt x="877" y="546"/>
                      <a:pt x="877" y="543"/>
                      <a:pt x="880" y="542"/>
                    </a:cubicBezTo>
                    <a:cubicBezTo>
                      <a:pt x="882" y="540"/>
                      <a:pt x="885" y="540"/>
                      <a:pt x="887" y="538"/>
                    </a:cubicBezTo>
                    <a:cubicBezTo>
                      <a:pt x="888" y="536"/>
                      <a:pt x="887" y="533"/>
                      <a:pt x="887" y="531"/>
                    </a:cubicBezTo>
                    <a:cubicBezTo>
                      <a:pt x="890" y="534"/>
                      <a:pt x="890" y="541"/>
                      <a:pt x="888" y="544"/>
                    </a:cubicBezTo>
                    <a:cubicBezTo>
                      <a:pt x="886" y="549"/>
                      <a:pt x="881" y="550"/>
                      <a:pt x="886" y="554"/>
                    </a:cubicBezTo>
                    <a:cubicBezTo>
                      <a:pt x="888" y="557"/>
                      <a:pt x="891" y="558"/>
                      <a:pt x="894" y="560"/>
                    </a:cubicBezTo>
                    <a:cubicBezTo>
                      <a:pt x="895" y="561"/>
                      <a:pt x="898" y="564"/>
                      <a:pt x="899" y="565"/>
                    </a:cubicBezTo>
                    <a:cubicBezTo>
                      <a:pt x="901" y="565"/>
                      <a:pt x="904" y="563"/>
                      <a:pt x="906" y="563"/>
                    </a:cubicBezTo>
                    <a:cubicBezTo>
                      <a:pt x="908" y="562"/>
                      <a:pt x="912" y="564"/>
                      <a:pt x="913" y="562"/>
                    </a:cubicBezTo>
                    <a:cubicBezTo>
                      <a:pt x="913" y="562"/>
                      <a:pt x="912" y="558"/>
                      <a:pt x="913" y="556"/>
                    </a:cubicBezTo>
                    <a:cubicBezTo>
                      <a:pt x="915" y="554"/>
                      <a:pt x="918" y="552"/>
                      <a:pt x="920" y="549"/>
                    </a:cubicBezTo>
                    <a:cubicBezTo>
                      <a:pt x="922" y="545"/>
                      <a:pt x="918" y="542"/>
                      <a:pt x="917" y="538"/>
                    </a:cubicBezTo>
                    <a:cubicBezTo>
                      <a:pt x="921" y="537"/>
                      <a:pt x="921" y="541"/>
                      <a:pt x="922" y="543"/>
                    </a:cubicBezTo>
                    <a:cubicBezTo>
                      <a:pt x="922" y="544"/>
                      <a:pt x="922" y="546"/>
                      <a:pt x="922" y="548"/>
                    </a:cubicBezTo>
                    <a:cubicBezTo>
                      <a:pt x="923" y="549"/>
                      <a:pt x="925" y="549"/>
                      <a:pt x="925" y="550"/>
                    </a:cubicBezTo>
                    <a:cubicBezTo>
                      <a:pt x="928" y="556"/>
                      <a:pt x="918" y="558"/>
                      <a:pt x="919" y="563"/>
                    </a:cubicBezTo>
                    <a:cubicBezTo>
                      <a:pt x="925" y="562"/>
                      <a:pt x="925" y="561"/>
                      <a:pt x="930" y="557"/>
                    </a:cubicBezTo>
                    <a:cubicBezTo>
                      <a:pt x="931" y="566"/>
                      <a:pt x="917" y="563"/>
                      <a:pt x="913" y="567"/>
                    </a:cubicBezTo>
                    <a:cubicBezTo>
                      <a:pt x="914" y="571"/>
                      <a:pt x="916" y="576"/>
                      <a:pt x="918" y="579"/>
                    </a:cubicBezTo>
                    <a:cubicBezTo>
                      <a:pt x="923" y="579"/>
                      <a:pt x="932" y="577"/>
                      <a:pt x="936" y="578"/>
                    </a:cubicBezTo>
                    <a:cubicBezTo>
                      <a:pt x="940" y="580"/>
                      <a:pt x="936" y="581"/>
                      <a:pt x="934" y="582"/>
                    </a:cubicBezTo>
                    <a:cubicBezTo>
                      <a:pt x="930" y="584"/>
                      <a:pt x="931" y="584"/>
                      <a:pt x="931" y="588"/>
                    </a:cubicBezTo>
                    <a:cubicBezTo>
                      <a:pt x="932" y="588"/>
                      <a:pt x="933" y="588"/>
                      <a:pt x="934" y="588"/>
                    </a:cubicBezTo>
                    <a:cubicBezTo>
                      <a:pt x="934" y="588"/>
                      <a:pt x="934" y="589"/>
                      <a:pt x="934" y="589"/>
                    </a:cubicBezTo>
                    <a:cubicBezTo>
                      <a:pt x="936" y="589"/>
                      <a:pt x="937" y="589"/>
                      <a:pt x="939" y="589"/>
                    </a:cubicBezTo>
                    <a:cubicBezTo>
                      <a:pt x="938" y="590"/>
                      <a:pt x="939" y="591"/>
                      <a:pt x="939" y="592"/>
                    </a:cubicBezTo>
                    <a:cubicBezTo>
                      <a:pt x="940" y="592"/>
                      <a:pt x="941" y="592"/>
                      <a:pt x="941" y="592"/>
                    </a:cubicBezTo>
                    <a:cubicBezTo>
                      <a:pt x="941" y="593"/>
                      <a:pt x="941" y="594"/>
                      <a:pt x="940" y="595"/>
                    </a:cubicBezTo>
                    <a:cubicBezTo>
                      <a:pt x="941" y="595"/>
                      <a:pt x="941" y="595"/>
                      <a:pt x="941" y="595"/>
                    </a:cubicBezTo>
                    <a:cubicBezTo>
                      <a:pt x="941" y="595"/>
                      <a:pt x="942" y="596"/>
                      <a:pt x="941" y="596"/>
                    </a:cubicBezTo>
                    <a:cubicBezTo>
                      <a:pt x="940" y="596"/>
                      <a:pt x="939" y="597"/>
                      <a:pt x="939" y="599"/>
                    </a:cubicBezTo>
                    <a:cubicBezTo>
                      <a:pt x="940" y="599"/>
                      <a:pt x="941" y="599"/>
                      <a:pt x="942" y="599"/>
                    </a:cubicBezTo>
                    <a:cubicBezTo>
                      <a:pt x="942" y="599"/>
                      <a:pt x="942" y="600"/>
                      <a:pt x="942" y="601"/>
                    </a:cubicBezTo>
                    <a:cubicBezTo>
                      <a:pt x="945" y="601"/>
                      <a:pt x="948" y="601"/>
                      <a:pt x="951" y="600"/>
                    </a:cubicBezTo>
                    <a:cubicBezTo>
                      <a:pt x="949" y="602"/>
                      <a:pt x="949" y="604"/>
                      <a:pt x="948" y="606"/>
                    </a:cubicBezTo>
                    <a:cubicBezTo>
                      <a:pt x="946" y="608"/>
                      <a:pt x="945" y="609"/>
                      <a:pt x="943" y="610"/>
                    </a:cubicBezTo>
                    <a:cubicBezTo>
                      <a:pt x="943" y="611"/>
                      <a:pt x="944" y="613"/>
                      <a:pt x="944" y="614"/>
                    </a:cubicBezTo>
                    <a:cubicBezTo>
                      <a:pt x="943" y="615"/>
                      <a:pt x="942" y="615"/>
                      <a:pt x="942" y="615"/>
                    </a:cubicBezTo>
                    <a:cubicBezTo>
                      <a:pt x="940" y="610"/>
                      <a:pt x="928" y="614"/>
                      <a:pt x="924" y="614"/>
                    </a:cubicBezTo>
                    <a:cubicBezTo>
                      <a:pt x="917" y="615"/>
                      <a:pt x="907" y="612"/>
                      <a:pt x="900" y="609"/>
                    </a:cubicBezTo>
                    <a:cubicBezTo>
                      <a:pt x="894" y="605"/>
                      <a:pt x="888" y="601"/>
                      <a:pt x="883" y="596"/>
                    </a:cubicBezTo>
                    <a:cubicBezTo>
                      <a:pt x="879" y="593"/>
                      <a:pt x="879" y="592"/>
                      <a:pt x="875" y="592"/>
                    </a:cubicBezTo>
                    <a:cubicBezTo>
                      <a:pt x="873" y="592"/>
                      <a:pt x="871" y="592"/>
                      <a:pt x="869" y="591"/>
                    </a:cubicBezTo>
                    <a:cubicBezTo>
                      <a:pt x="867" y="591"/>
                      <a:pt x="866" y="589"/>
                      <a:pt x="865" y="588"/>
                    </a:cubicBezTo>
                    <a:cubicBezTo>
                      <a:pt x="863" y="588"/>
                      <a:pt x="858" y="589"/>
                      <a:pt x="856" y="590"/>
                    </a:cubicBezTo>
                    <a:cubicBezTo>
                      <a:pt x="853" y="592"/>
                      <a:pt x="854" y="594"/>
                      <a:pt x="854" y="598"/>
                    </a:cubicBezTo>
                    <a:cubicBezTo>
                      <a:pt x="856" y="598"/>
                      <a:pt x="858" y="598"/>
                      <a:pt x="859" y="598"/>
                    </a:cubicBezTo>
                    <a:cubicBezTo>
                      <a:pt x="859" y="600"/>
                      <a:pt x="856" y="602"/>
                      <a:pt x="858" y="604"/>
                    </a:cubicBezTo>
                    <a:cubicBezTo>
                      <a:pt x="859" y="605"/>
                      <a:pt x="861" y="602"/>
                      <a:pt x="863" y="602"/>
                    </a:cubicBezTo>
                    <a:cubicBezTo>
                      <a:pt x="864" y="601"/>
                      <a:pt x="868" y="604"/>
                      <a:pt x="870" y="604"/>
                    </a:cubicBezTo>
                    <a:cubicBezTo>
                      <a:pt x="872" y="604"/>
                      <a:pt x="875" y="604"/>
                      <a:pt x="878" y="604"/>
                    </a:cubicBezTo>
                    <a:cubicBezTo>
                      <a:pt x="876" y="606"/>
                      <a:pt x="873" y="605"/>
                      <a:pt x="871" y="607"/>
                    </a:cubicBezTo>
                    <a:cubicBezTo>
                      <a:pt x="869" y="609"/>
                      <a:pt x="870" y="613"/>
                      <a:pt x="867" y="614"/>
                    </a:cubicBezTo>
                    <a:cubicBezTo>
                      <a:pt x="866" y="615"/>
                      <a:pt x="861" y="614"/>
                      <a:pt x="860" y="614"/>
                    </a:cubicBezTo>
                    <a:cubicBezTo>
                      <a:pt x="858" y="614"/>
                      <a:pt x="855" y="614"/>
                      <a:pt x="853" y="612"/>
                    </a:cubicBezTo>
                    <a:cubicBezTo>
                      <a:pt x="852" y="614"/>
                      <a:pt x="852" y="616"/>
                      <a:pt x="852" y="618"/>
                    </a:cubicBezTo>
                    <a:cubicBezTo>
                      <a:pt x="852" y="616"/>
                      <a:pt x="851" y="615"/>
                      <a:pt x="851" y="613"/>
                    </a:cubicBezTo>
                    <a:cubicBezTo>
                      <a:pt x="847" y="614"/>
                      <a:pt x="844" y="613"/>
                      <a:pt x="840" y="613"/>
                    </a:cubicBezTo>
                    <a:cubicBezTo>
                      <a:pt x="840" y="615"/>
                      <a:pt x="840" y="617"/>
                      <a:pt x="840" y="619"/>
                    </a:cubicBezTo>
                    <a:cubicBezTo>
                      <a:pt x="840" y="617"/>
                      <a:pt x="839" y="615"/>
                      <a:pt x="838" y="614"/>
                    </a:cubicBezTo>
                    <a:cubicBezTo>
                      <a:pt x="836" y="614"/>
                      <a:pt x="833" y="613"/>
                      <a:pt x="831" y="613"/>
                    </a:cubicBezTo>
                    <a:cubicBezTo>
                      <a:pt x="830" y="614"/>
                      <a:pt x="829" y="616"/>
                      <a:pt x="827" y="617"/>
                    </a:cubicBezTo>
                    <a:cubicBezTo>
                      <a:pt x="828" y="614"/>
                      <a:pt x="834" y="606"/>
                      <a:pt x="826" y="605"/>
                    </a:cubicBezTo>
                    <a:cubicBezTo>
                      <a:pt x="830" y="604"/>
                      <a:pt x="833" y="604"/>
                      <a:pt x="831" y="599"/>
                    </a:cubicBezTo>
                    <a:cubicBezTo>
                      <a:pt x="829" y="597"/>
                      <a:pt x="826" y="592"/>
                      <a:pt x="824" y="591"/>
                    </a:cubicBezTo>
                    <a:cubicBezTo>
                      <a:pt x="821" y="594"/>
                      <a:pt x="821" y="597"/>
                      <a:pt x="820" y="601"/>
                    </a:cubicBezTo>
                    <a:cubicBezTo>
                      <a:pt x="818" y="605"/>
                      <a:pt x="816" y="608"/>
                      <a:pt x="815" y="612"/>
                    </a:cubicBezTo>
                    <a:cubicBezTo>
                      <a:pt x="814" y="613"/>
                      <a:pt x="813" y="615"/>
                      <a:pt x="813" y="616"/>
                    </a:cubicBezTo>
                    <a:cubicBezTo>
                      <a:pt x="814" y="618"/>
                      <a:pt x="817" y="617"/>
                      <a:pt x="818" y="619"/>
                    </a:cubicBezTo>
                    <a:cubicBezTo>
                      <a:pt x="820" y="623"/>
                      <a:pt x="813" y="624"/>
                      <a:pt x="812" y="620"/>
                    </a:cubicBezTo>
                    <a:cubicBezTo>
                      <a:pt x="809" y="620"/>
                      <a:pt x="806" y="622"/>
                      <a:pt x="803" y="623"/>
                    </a:cubicBezTo>
                    <a:cubicBezTo>
                      <a:pt x="799" y="623"/>
                      <a:pt x="795" y="621"/>
                      <a:pt x="792" y="620"/>
                    </a:cubicBezTo>
                    <a:cubicBezTo>
                      <a:pt x="785" y="620"/>
                      <a:pt x="779" y="617"/>
                      <a:pt x="772" y="617"/>
                    </a:cubicBezTo>
                    <a:cubicBezTo>
                      <a:pt x="766" y="618"/>
                      <a:pt x="761" y="619"/>
                      <a:pt x="755" y="616"/>
                    </a:cubicBezTo>
                    <a:cubicBezTo>
                      <a:pt x="753" y="614"/>
                      <a:pt x="752" y="612"/>
                      <a:pt x="749" y="616"/>
                    </a:cubicBezTo>
                    <a:cubicBezTo>
                      <a:pt x="748" y="618"/>
                      <a:pt x="748" y="618"/>
                      <a:pt x="749" y="620"/>
                    </a:cubicBezTo>
                    <a:cubicBezTo>
                      <a:pt x="747" y="620"/>
                      <a:pt x="746" y="618"/>
                      <a:pt x="744" y="617"/>
                    </a:cubicBezTo>
                    <a:cubicBezTo>
                      <a:pt x="742" y="616"/>
                      <a:pt x="738" y="614"/>
                      <a:pt x="736" y="613"/>
                    </a:cubicBezTo>
                    <a:cubicBezTo>
                      <a:pt x="733" y="612"/>
                      <a:pt x="732" y="612"/>
                      <a:pt x="729" y="611"/>
                    </a:cubicBezTo>
                    <a:cubicBezTo>
                      <a:pt x="727" y="610"/>
                      <a:pt x="724" y="608"/>
                      <a:pt x="722" y="608"/>
                    </a:cubicBezTo>
                    <a:cubicBezTo>
                      <a:pt x="722" y="611"/>
                      <a:pt x="725" y="613"/>
                      <a:pt x="726" y="616"/>
                    </a:cubicBezTo>
                    <a:cubicBezTo>
                      <a:pt x="723" y="618"/>
                      <a:pt x="721" y="612"/>
                      <a:pt x="717" y="615"/>
                    </a:cubicBezTo>
                    <a:cubicBezTo>
                      <a:pt x="715" y="616"/>
                      <a:pt x="710" y="622"/>
                      <a:pt x="710" y="624"/>
                    </a:cubicBezTo>
                    <a:cubicBezTo>
                      <a:pt x="713" y="625"/>
                      <a:pt x="717" y="625"/>
                      <a:pt x="721" y="625"/>
                    </a:cubicBezTo>
                    <a:cubicBezTo>
                      <a:pt x="720" y="629"/>
                      <a:pt x="712" y="626"/>
                      <a:pt x="709" y="626"/>
                    </a:cubicBezTo>
                    <a:cubicBezTo>
                      <a:pt x="710" y="626"/>
                      <a:pt x="710" y="627"/>
                      <a:pt x="711" y="627"/>
                    </a:cubicBezTo>
                    <a:cubicBezTo>
                      <a:pt x="711" y="630"/>
                      <a:pt x="713" y="631"/>
                      <a:pt x="713" y="634"/>
                    </a:cubicBezTo>
                    <a:cubicBezTo>
                      <a:pt x="714" y="634"/>
                      <a:pt x="715" y="635"/>
                      <a:pt x="716" y="634"/>
                    </a:cubicBezTo>
                    <a:cubicBezTo>
                      <a:pt x="716" y="635"/>
                      <a:pt x="717" y="636"/>
                      <a:pt x="717" y="636"/>
                    </a:cubicBezTo>
                    <a:cubicBezTo>
                      <a:pt x="720" y="637"/>
                      <a:pt x="724" y="636"/>
                      <a:pt x="728" y="635"/>
                    </a:cubicBezTo>
                    <a:cubicBezTo>
                      <a:pt x="733" y="635"/>
                      <a:pt x="739" y="635"/>
                      <a:pt x="745" y="635"/>
                    </a:cubicBezTo>
                    <a:cubicBezTo>
                      <a:pt x="762" y="634"/>
                      <a:pt x="778" y="632"/>
                      <a:pt x="795" y="633"/>
                    </a:cubicBezTo>
                    <a:cubicBezTo>
                      <a:pt x="806" y="634"/>
                      <a:pt x="816" y="635"/>
                      <a:pt x="827" y="636"/>
                    </a:cubicBezTo>
                    <a:cubicBezTo>
                      <a:pt x="834" y="637"/>
                      <a:pt x="843" y="638"/>
                      <a:pt x="850" y="640"/>
                    </a:cubicBezTo>
                    <a:cubicBezTo>
                      <a:pt x="850" y="640"/>
                      <a:pt x="943" y="660"/>
                      <a:pt x="952" y="663"/>
                    </a:cubicBezTo>
                    <a:cubicBezTo>
                      <a:pt x="961" y="665"/>
                      <a:pt x="1019" y="682"/>
                      <a:pt x="1035" y="688"/>
                    </a:cubicBezTo>
                    <a:cubicBezTo>
                      <a:pt x="1051" y="694"/>
                      <a:pt x="1141" y="734"/>
                      <a:pt x="1158" y="745"/>
                    </a:cubicBezTo>
                    <a:cubicBezTo>
                      <a:pt x="1175" y="756"/>
                      <a:pt x="1194" y="771"/>
                      <a:pt x="1194" y="771"/>
                    </a:cubicBezTo>
                    <a:cubicBezTo>
                      <a:pt x="1194" y="771"/>
                      <a:pt x="1196" y="766"/>
                      <a:pt x="1201" y="766"/>
                    </a:cubicBezTo>
                    <a:cubicBezTo>
                      <a:pt x="1196" y="766"/>
                      <a:pt x="1191" y="758"/>
                      <a:pt x="1185" y="758"/>
                    </a:cubicBezTo>
                    <a:cubicBezTo>
                      <a:pt x="1184" y="754"/>
                      <a:pt x="1177" y="752"/>
                      <a:pt x="1174" y="751"/>
                    </a:cubicBezTo>
                    <a:cubicBezTo>
                      <a:pt x="1171" y="749"/>
                      <a:pt x="1167" y="747"/>
                      <a:pt x="1164" y="745"/>
                    </a:cubicBezTo>
                    <a:cubicBezTo>
                      <a:pt x="1168" y="744"/>
                      <a:pt x="1171" y="747"/>
                      <a:pt x="1173" y="748"/>
                    </a:cubicBezTo>
                    <a:cubicBezTo>
                      <a:pt x="1176" y="749"/>
                      <a:pt x="1179" y="749"/>
                      <a:pt x="1182" y="750"/>
                    </a:cubicBezTo>
                    <a:cubicBezTo>
                      <a:pt x="1184" y="751"/>
                      <a:pt x="1185" y="752"/>
                      <a:pt x="1187" y="753"/>
                    </a:cubicBezTo>
                    <a:cubicBezTo>
                      <a:pt x="1187" y="753"/>
                      <a:pt x="1190" y="755"/>
                      <a:pt x="1190" y="755"/>
                    </a:cubicBezTo>
                    <a:cubicBezTo>
                      <a:pt x="1193" y="755"/>
                      <a:pt x="1193" y="752"/>
                      <a:pt x="1195" y="752"/>
                    </a:cubicBezTo>
                    <a:cubicBezTo>
                      <a:pt x="1197" y="751"/>
                      <a:pt x="1198" y="753"/>
                      <a:pt x="1196" y="755"/>
                    </a:cubicBezTo>
                    <a:cubicBezTo>
                      <a:pt x="1197" y="755"/>
                      <a:pt x="1198" y="756"/>
                      <a:pt x="1199" y="756"/>
                    </a:cubicBezTo>
                    <a:cubicBezTo>
                      <a:pt x="1194" y="760"/>
                      <a:pt x="1200" y="763"/>
                      <a:pt x="1203" y="761"/>
                    </a:cubicBezTo>
                    <a:cubicBezTo>
                      <a:pt x="1206" y="760"/>
                      <a:pt x="1208" y="754"/>
                      <a:pt x="1210" y="752"/>
                    </a:cubicBezTo>
                    <a:cubicBezTo>
                      <a:pt x="1203" y="750"/>
                      <a:pt x="1201" y="743"/>
                      <a:pt x="1195" y="742"/>
                    </a:cubicBezTo>
                    <a:cubicBezTo>
                      <a:pt x="1191" y="742"/>
                      <a:pt x="1189" y="743"/>
                      <a:pt x="1185" y="741"/>
                    </a:cubicBezTo>
                    <a:cubicBezTo>
                      <a:pt x="1184" y="740"/>
                      <a:pt x="1184" y="739"/>
                      <a:pt x="1182" y="739"/>
                    </a:cubicBezTo>
                    <a:cubicBezTo>
                      <a:pt x="1181" y="739"/>
                      <a:pt x="1178" y="740"/>
                      <a:pt x="1177" y="740"/>
                    </a:cubicBezTo>
                    <a:cubicBezTo>
                      <a:pt x="1181" y="738"/>
                      <a:pt x="1182" y="736"/>
                      <a:pt x="1181" y="732"/>
                    </a:cubicBezTo>
                    <a:cubicBezTo>
                      <a:pt x="1181" y="731"/>
                      <a:pt x="1180" y="729"/>
                      <a:pt x="1180" y="727"/>
                    </a:cubicBezTo>
                    <a:cubicBezTo>
                      <a:pt x="1181" y="726"/>
                      <a:pt x="1182" y="725"/>
                      <a:pt x="1182" y="724"/>
                    </a:cubicBezTo>
                    <a:cubicBezTo>
                      <a:pt x="1183" y="721"/>
                      <a:pt x="1184" y="718"/>
                      <a:pt x="1184" y="715"/>
                    </a:cubicBezTo>
                    <a:cubicBezTo>
                      <a:pt x="1184" y="713"/>
                      <a:pt x="1183" y="711"/>
                      <a:pt x="1183" y="710"/>
                    </a:cubicBezTo>
                    <a:cubicBezTo>
                      <a:pt x="1184" y="708"/>
                      <a:pt x="1185" y="708"/>
                      <a:pt x="1185" y="706"/>
                    </a:cubicBezTo>
                    <a:cubicBezTo>
                      <a:pt x="1183" y="706"/>
                      <a:pt x="1181" y="708"/>
                      <a:pt x="1180" y="708"/>
                    </a:cubicBezTo>
                    <a:cubicBezTo>
                      <a:pt x="1178" y="708"/>
                      <a:pt x="1178" y="706"/>
                      <a:pt x="1177" y="706"/>
                    </a:cubicBezTo>
                    <a:cubicBezTo>
                      <a:pt x="1175" y="706"/>
                      <a:pt x="1174" y="708"/>
                      <a:pt x="1173" y="707"/>
                    </a:cubicBezTo>
                    <a:cubicBezTo>
                      <a:pt x="1170" y="707"/>
                      <a:pt x="1170" y="704"/>
                      <a:pt x="1167" y="706"/>
                    </a:cubicBezTo>
                    <a:cubicBezTo>
                      <a:pt x="1166" y="706"/>
                      <a:pt x="1165" y="709"/>
                      <a:pt x="1164" y="710"/>
                    </a:cubicBezTo>
                    <a:cubicBezTo>
                      <a:pt x="1165" y="708"/>
                      <a:pt x="1166" y="706"/>
                      <a:pt x="1167" y="704"/>
                    </a:cubicBezTo>
                    <a:cubicBezTo>
                      <a:pt x="1164" y="704"/>
                      <a:pt x="1162" y="704"/>
                      <a:pt x="1160" y="704"/>
                    </a:cubicBezTo>
                    <a:cubicBezTo>
                      <a:pt x="1161" y="703"/>
                      <a:pt x="1164" y="703"/>
                      <a:pt x="1165" y="702"/>
                    </a:cubicBezTo>
                    <a:cubicBezTo>
                      <a:pt x="1166" y="702"/>
                      <a:pt x="1168" y="700"/>
                      <a:pt x="1168" y="699"/>
                    </a:cubicBezTo>
                    <a:cubicBezTo>
                      <a:pt x="1170" y="697"/>
                      <a:pt x="1170" y="697"/>
                      <a:pt x="1170" y="694"/>
                    </a:cubicBezTo>
                    <a:cubicBezTo>
                      <a:pt x="1171" y="693"/>
                      <a:pt x="1170" y="691"/>
                      <a:pt x="1171" y="689"/>
                    </a:cubicBezTo>
                    <a:cubicBezTo>
                      <a:pt x="1168" y="689"/>
                      <a:pt x="1166" y="691"/>
                      <a:pt x="1164" y="692"/>
                    </a:cubicBezTo>
                    <a:cubicBezTo>
                      <a:pt x="1161" y="693"/>
                      <a:pt x="1158" y="693"/>
                      <a:pt x="1156" y="696"/>
                    </a:cubicBezTo>
                    <a:cubicBezTo>
                      <a:pt x="1155" y="695"/>
                      <a:pt x="1154" y="694"/>
                      <a:pt x="1154" y="693"/>
                    </a:cubicBezTo>
                    <a:cubicBezTo>
                      <a:pt x="1153" y="693"/>
                      <a:pt x="1153" y="691"/>
                      <a:pt x="1151" y="690"/>
                    </a:cubicBezTo>
                    <a:cubicBezTo>
                      <a:pt x="1150" y="690"/>
                      <a:pt x="1142" y="690"/>
                      <a:pt x="1141" y="691"/>
                    </a:cubicBezTo>
                    <a:cubicBezTo>
                      <a:pt x="1140" y="691"/>
                      <a:pt x="1140" y="694"/>
                      <a:pt x="1139" y="695"/>
                    </a:cubicBezTo>
                    <a:cubicBezTo>
                      <a:pt x="1138" y="697"/>
                      <a:pt x="1136" y="698"/>
                      <a:pt x="1135" y="699"/>
                    </a:cubicBezTo>
                    <a:cubicBezTo>
                      <a:pt x="1133" y="701"/>
                      <a:pt x="1133" y="704"/>
                      <a:pt x="1134" y="707"/>
                    </a:cubicBezTo>
                    <a:cubicBezTo>
                      <a:pt x="1129" y="708"/>
                      <a:pt x="1128" y="706"/>
                      <a:pt x="1124" y="702"/>
                    </a:cubicBezTo>
                    <a:cubicBezTo>
                      <a:pt x="1120" y="700"/>
                      <a:pt x="1118" y="699"/>
                      <a:pt x="1117" y="695"/>
                    </a:cubicBezTo>
                    <a:cubicBezTo>
                      <a:pt x="1115" y="691"/>
                      <a:pt x="1114" y="686"/>
                      <a:pt x="1114" y="682"/>
                    </a:cubicBezTo>
                    <a:cubicBezTo>
                      <a:pt x="1114" y="679"/>
                      <a:pt x="1115" y="672"/>
                      <a:pt x="1113" y="669"/>
                    </a:cubicBezTo>
                    <a:cubicBezTo>
                      <a:pt x="1108" y="669"/>
                      <a:pt x="1110" y="666"/>
                      <a:pt x="1109" y="662"/>
                    </a:cubicBezTo>
                    <a:cubicBezTo>
                      <a:pt x="1107" y="658"/>
                      <a:pt x="1103" y="656"/>
                      <a:pt x="1102" y="653"/>
                    </a:cubicBezTo>
                    <a:cubicBezTo>
                      <a:pt x="1106" y="654"/>
                      <a:pt x="1108" y="656"/>
                      <a:pt x="1111" y="659"/>
                    </a:cubicBezTo>
                    <a:cubicBezTo>
                      <a:pt x="1115" y="664"/>
                      <a:pt x="1116" y="662"/>
                      <a:pt x="1122" y="663"/>
                    </a:cubicBezTo>
                    <a:cubicBezTo>
                      <a:pt x="1126" y="664"/>
                      <a:pt x="1131" y="665"/>
                      <a:pt x="1135" y="663"/>
                    </a:cubicBezTo>
                    <a:cubicBezTo>
                      <a:pt x="1138" y="660"/>
                      <a:pt x="1136" y="656"/>
                      <a:pt x="1140" y="654"/>
                    </a:cubicBezTo>
                    <a:cubicBezTo>
                      <a:pt x="1141" y="656"/>
                      <a:pt x="1144" y="660"/>
                      <a:pt x="1146" y="660"/>
                    </a:cubicBezTo>
                    <a:cubicBezTo>
                      <a:pt x="1147" y="655"/>
                      <a:pt x="1150" y="659"/>
                      <a:pt x="1152" y="658"/>
                    </a:cubicBezTo>
                    <a:cubicBezTo>
                      <a:pt x="1153" y="657"/>
                      <a:pt x="1152" y="656"/>
                      <a:pt x="1154" y="655"/>
                    </a:cubicBezTo>
                    <a:cubicBezTo>
                      <a:pt x="1155" y="655"/>
                      <a:pt x="1156" y="655"/>
                      <a:pt x="1157" y="655"/>
                    </a:cubicBezTo>
                    <a:cubicBezTo>
                      <a:pt x="1163" y="652"/>
                      <a:pt x="1164" y="648"/>
                      <a:pt x="1163" y="642"/>
                    </a:cubicBezTo>
                    <a:cubicBezTo>
                      <a:pt x="1160" y="642"/>
                      <a:pt x="1161" y="638"/>
                      <a:pt x="1161" y="636"/>
                    </a:cubicBezTo>
                    <a:cubicBezTo>
                      <a:pt x="1163" y="636"/>
                      <a:pt x="1164" y="638"/>
                      <a:pt x="1164" y="640"/>
                    </a:cubicBezTo>
                    <a:cubicBezTo>
                      <a:pt x="1165" y="640"/>
                      <a:pt x="1165" y="640"/>
                      <a:pt x="1166" y="640"/>
                    </a:cubicBezTo>
                    <a:cubicBezTo>
                      <a:pt x="1168" y="641"/>
                      <a:pt x="1170" y="644"/>
                      <a:pt x="1169" y="647"/>
                    </a:cubicBezTo>
                    <a:cubicBezTo>
                      <a:pt x="1169" y="650"/>
                      <a:pt x="1168" y="652"/>
                      <a:pt x="1167" y="654"/>
                    </a:cubicBezTo>
                    <a:cubicBezTo>
                      <a:pt x="1167" y="656"/>
                      <a:pt x="1167" y="657"/>
                      <a:pt x="1166" y="659"/>
                    </a:cubicBezTo>
                    <a:cubicBezTo>
                      <a:pt x="1169" y="658"/>
                      <a:pt x="1174" y="658"/>
                      <a:pt x="1177" y="659"/>
                    </a:cubicBezTo>
                    <a:cubicBezTo>
                      <a:pt x="1179" y="660"/>
                      <a:pt x="1180" y="662"/>
                      <a:pt x="1181" y="664"/>
                    </a:cubicBezTo>
                    <a:cubicBezTo>
                      <a:pt x="1182" y="665"/>
                      <a:pt x="1185" y="666"/>
                      <a:pt x="1186" y="667"/>
                    </a:cubicBezTo>
                    <a:cubicBezTo>
                      <a:pt x="1188" y="669"/>
                      <a:pt x="1189" y="669"/>
                      <a:pt x="1189" y="672"/>
                    </a:cubicBezTo>
                    <a:cubicBezTo>
                      <a:pt x="1189" y="675"/>
                      <a:pt x="1190" y="676"/>
                      <a:pt x="1190" y="679"/>
                    </a:cubicBezTo>
                    <a:cubicBezTo>
                      <a:pt x="1191" y="684"/>
                      <a:pt x="1196" y="696"/>
                      <a:pt x="1202" y="688"/>
                    </a:cubicBezTo>
                    <a:cubicBezTo>
                      <a:pt x="1205" y="684"/>
                      <a:pt x="1206" y="674"/>
                      <a:pt x="1202" y="670"/>
                    </a:cubicBezTo>
                    <a:cubicBezTo>
                      <a:pt x="1207" y="674"/>
                      <a:pt x="1212" y="670"/>
                      <a:pt x="1216" y="666"/>
                    </a:cubicBezTo>
                    <a:cubicBezTo>
                      <a:pt x="1218" y="663"/>
                      <a:pt x="1218" y="662"/>
                      <a:pt x="1221" y="661"/>
                    </a:cubicBezTo>
                    <a:cubicBezTo>
                      <a:pt x="1223" y="660"/>
                      <a:pt x="1228" y="660"/>
                      <a:pt x="1228" y="657"/>
                    </a:cubicBezTo>
                    <a:cubicBezTo>
                      <a:pt x="1232" y="654"/>
                      <a:pt x="1236" y="651"/>
                      <a:pt x="1240" y="649"/>
                    </a:cubicBezTo>
                    <a:cubicBezTo>
                      <a:pt x="1239" y="653"/>
                      <a:pt x="1230" y="658"/>
                      <a:pt x="1232" y="662"/>
                    </a:cubicBezTo>
                    <a:cubicBezTo>
                      <a:pt x="1237" y="665"/>
                      <a:pt x="1240" y="666"/>
                      <a:pt x="1244" y="660"/>
                    </a:cubicBezTo>
                    <a:cubicBezTo>
                      <a:pt x="1246" y="657"/>
                      <a:pt x="1250" y="651"/>
                      <a:pt x="1252" y="650"/>
                    </a:cubicBezTo>
                    <a:cubicBezTo>
                      <a:pt x="1252" y="651"/>
                      <a:pt x="1252" y="653"/>
                      <a:pt x="1252" y="654"/>
                    </a:cubicBezTo>
                    <a:cubicBezTo>
                      <a:pt x="1252" y="656"/>
                      <a:pt x="1250" y="657"/>
                      <a:pt x="1251" y="659"/>
                    </a:cubicBezTo>
                    <a:cubicBezTo>
                      <a:pt x="1253" y="659"/>
                      <a:pt x="1255" y="656"/>
                      <a:pt x="1257" y="655"/>
                    </a:cubicBezTo>
                    <a:cubicBezTo>
                      <a:pt x="1259" y="653"/>
                      <a:pt x="1261" y="653"/>
                      <a:pt x="1263" y="651"/>
                    </a:cubicBezTo>
                    <a:cubicBezTo>
                      <a:pt x="1266" y="647"/>
                      <a:pt x="1266" y="643"/>
                      <a:pt x="1266" y="638"/>
                    </a:cubicBezTo>
                    <a:cubicBezTo>
                      <a:pt x="1267" y="635"/>
                      <a:pt x="1266" y="632"/>
                      <a:pt x="1267" y="630"/>
                    </a:cubicBezTo>
                    <a:cubicBezTo>
                      <a:pt x="1267" y="627"/>
                      <a:pt x="1269" y="625"/>
                      <a:pt x="1269" y="623"/>
                    </a:cubicBezTo>
                    <a:cubicBezTo>
                      <a:pt x="1270" y="616"/>
                      <a:pt x="1262" y="613"/>
                      <a:pt x="1261" y="607"/>
                    </a:cubicBezTo>
                    <a:cubicBezTo>
                      <a:pt x="1268" y="606"/>
                      <a:pt x="1270" y="621"/>
                      <a:pt x="1275" y="622"/>
                    </a:cubicBezTo>
                    <a:cubicBezTo>
                      <a:pt x="1278" y="620"/>
                      <a:pt x="1278" y="615"/>
                      <a:pt x="1281" y="611"/>
                    </a:cubicBezTo>
                    <a:cubicBezTo>
                      <a:pt x="1283" y="609"/>
                      <a:pt x="1285" y="608"/>
                      <a:pt x="1286" y="604"/>
                    </a:cubicBezTo>
                    <a:cubicBezTo>
                      <a:pt x="1286" y="603"/>
                      <a:pt x="1287" y="600"/>
                      <a:pt x="1287" y="599"/>
                    </a:cubicBezTo>
                    <a:cubicBezTo>
                      <a:pt x="1288" y="603"/>
                      <a:pt x="1288" y="608"/>
                      <a:pt x="1287" y="613"/>
                    </a:cubicBezTo>
                    <a:cubicBezTo>
                      <a:pt x="1286" y="617"/>
                      <a:pt x="1282" y="620"/>
                      <a:pt x="1281" y="624"/>
                    </a:cubicBezTo>
                    <a:cubicBezTo>
                      <a:pt x="1286" y="623"/>
                      <a:pt x="1288" y="623"/>
                      <a:pt x="1293" y="625"/>
                    </a:cubicBezTo>
                    <a:cubicBezTo>
                      <a:pt x="1296" y="627"/>
                      <a:pt x="1296" y="627"/>
                      <a:pt x="1299" y="630"/>
                    </a:cubicBezTo>
                    <a:cubicBezTo>
                      <a:pt x="1300" y="631"/>
                      <a:pt x="1301" y="632"/>
                      <a:pt x="1302" y="633"/>
                    </a:cubicBezTo>
                    <a:cubicBezTo>
                      <a:pt x="1298" y="634"/>
                      <a:pt x="1296" y="630"/>
                      <a:pt x="1294" y="629"/>
                    </a:cubicBezTo>
                    <a:cubicBezTo>
                      <a:pt x="1291" y="628"/>
                      <a:pt x="1288" y="627"/>
                      <a:pt x="1284" y="627"/>
                    </a:cubicBezTo>
                    <a:cubicBezTo>
                      <a:pt x="1280" y="628"/>
                      <a:pt x="1276" y="632"/>
                      <a:pt x="1274" y="637"/>
                    </a:cubicBezTo>
                    <a:cubicBezTo>
                      <a:pt x="1279" y="636"/>
                      <a:pt x="1278" y="638"/>
                      <a:pt x="1281" y="640"/>
                    </a:cubicBezTo>
                    <a:cubicBezTo>
                      <a:pt x="1281" y="642"/>
                      <a:pt x="1281" y="642"/>
                      <a:pt x="1283" y="643"/>
                    </a:cubicBezTo>
                    <a:cubicBezTo>
                      <a:pt x="1284" y="644"/>
                      <a:pt x="1286" y="644"/>
                      <a:pt x="1287" y="645"/>
                    </a:cubicBezTo>
                    <a:cubicBezTo>
                      <a:pt x="1288" y="646"/>
                      <a:pt x="1288" y="648"/>
                      <a:pt x="1288" y="649"/>
                    </a:cubicBezTo>
                    <a:cubicBezTo>
                      <a:pt x="1289" y="650"/>
                      <a:pt x="1291" y="650"/>
                      <a:pt x="1292" y="651"/>
                    </a:cubicBezTo>
                    <a:cubicBezTo>
                      <a:pt x="1294" y="654"/>
                      <a:pt x="1293" y="656"/>
                      <a:pt x="1296" y="658"/>
                    </a:cubicBezTo>
                    <a:cubicBezTo>
                      <a:pt x="1290" y="658"/>
                      <a:pt x="1287" y="651"/>
                      <a:pt x="1283" y="648"/>
                    </a:cubicBezTo>
                    <a:cubicBezTo>
                      <a:pt x="1282" y="647"/>
                      <a:pt x="1280" y="648"/>
                      <a:pt x="1278" y="647"/>
                    </a:cubicBezTo>
                    <a:cubicBezTo>
                      <a:pt x="1277" y="646"/>
                      <a:pt x="1277" y="643"/>
                      <a:pt x="1276" y="643"/>
                    </a:cubicBezTo>
                    <a:cubicBezTo>
                      <a:pt x="1273" y="641"/>
                      <a:pt x="1271" y="644"/>
                      <a:pt x="1270" y="647"/>
                    </a:cubicBezTo>
                    <a:cubicBezTo>
                      <a:pt x="1268" y="649"/>
                      <a:pt x="1268" y="651"/>
                      <a:pt x="1267" y="654"/>
                    </a:cubicBezTo>
                    <a:cubicBezTo>
                      <a:pt x="1267" y="656"/>
                      <a:pt x="1265" y="658"/>
                      <a:pt x="1265" y="661"/>
                    </a:cubicBezTo>
                    <a:cubicBezTo>
                      <a:pt x="1265" y="665"/>
                      <a:pt x="1267" y="664"/>
                      <a:pt x="1270" y="667"/>
                    </a:cubicBezTo>
                    <a:cubicBezTo>
                      <a:pt x="1271" y="668"/>
                      <a:pt x="1272" y="672"/>
                      <a:pt x="1273" y="674"/>
                    </a:cubicBezTo>
                    <a:cubicBezTo>
                      <a:pt x="1271" y="671"/>
                      <a:pt x="1266" y="668"/>
                      <a:pt x="1263" y="666"/>
                    </a:cubicBezTo>
                    <a:cubicBezTo>
                      <a:pt x="1262" y="668"/>
                      <a:pt x="1260" y="671"/>
                      <a:pt x="1259" y="674"/>
                    </a:cubicBezTo>
                    <a:cubicBezTo>
                      <a:pt x="1258" y="677"/>
                      <a:pt x="1260" y="680"/>
                      <a:pt x="1262" y="683"/>
                    </a:cubicBezTo>
                    <a:cubicBezTo>
                      <a:pt x="1261" y="681"/>
                      <a:pt x="1256" y="677"/>
                      <a:pt x="1256" y="677"/>
                    </a:cubicBezTo>
                    <a:cubicBezTo>
                      <a:pt x="1250" y="676"/>
                      <a:pt x="1252" y="684"/>
                      <a:pt x="1252" y="686"/>
                    </a:cubicBezTo>
                    <a:cubicBezTo>
                      <a:pt x="1248" y="684"/>
                      <a:pt x="1251" y="680"/>
                      <a:pt x="1247" y="678"/>
                    </a:cubicBezTo>
                    <a:cubicBezTo>
                      <a:pt x="1245" y="677"/>
                      <a:pt x="1244" y="678"/>
                      <a:pt x="1242" y="678"/>
                    </a:cubicBezTo>
                    <a:cubicBezTo>
                      <a:pt x="1240" y="677"/>
                      <a:pt x="1238" y="676"/>
                      <a:pt x="1237" y="676"/>
                    </a:cubicBezTo>
                    <a:cubicBezTo>
                      <a:pt x="1232" y="674"/>
                      <a:pt x="1229" y="674"/>
                      <a:pt x="1226" y="678"/>
                    </a:cubicBezTo>
                    <a:cubicBezTo>
                      <a:pt x="1225" y="681"/>
                      <a:pt x="1221" y="684"/>
                      <a:pt x="1221" y="687"/>
                    </a:cubicBezTo>
                    <a:cubicBezTo>
                      <a:pt x="1223" y="688"/>
                      <a:pt x="1225" y="690"/>
                      <a:pt x="1228" y="692"/>
                    </a:cubicBezTo>
                    <a:cubicBezTo>
                      <a:pt x="1225" y="693"/>
                      <a:pt x="1224" y="690"/>
                      <a:pt x="1222" y="690"/>
                    </a:cubicBezTo>
                    <a:cubicBezTo>
                      <a:pt x="1219" y="690"/>
                      <a:pt x="1215" y="693"/>
                      <a:pt x="1220" y="694"/>
                    </a:cubicBezTo>
                    <a:cubicBezTo>
                      <a:pt x="1214" y="697"/>
                      <a:pt x="1218" y="697"/>
                      <a:pt x="1218" y="701"/>
                    </a:cubicBezTo>
                    <a:cubicBezTo>
                      <a:pt x="1216" y="703"/>
                      <a:pt x="1212" y="702"/>
                      <a:pt x="1214" y="706"/>
                    </a:cubicBezTo>
                    <a:cubicBezTo>
                      <a:pt x="1211" y="708"/>
                      <a:pt x="1211" y="711"/>
                      <a:pt x="1209" y="713"/>
                    </a:cubicBezTo>
                    <a:cubicBezTo>
                      <a:pt x="1208" y="714"/>
                      <a:pt x="1207" y="713"/>
                      <a:pt x="1207" y="714"/>
                    </a:cubicBezTo>
                    <a:cubicBezTo>
                      <a:pt x="1205" y="716"/>
                      <a:pt x="1205" y="718"/>
                      <a:pt x="1203" y="720"/>
                    </a:cubicBezTo>
                    <a:cubicBezTo>
                      <a:pt x="1201" y="721"/>
                      <a:pt x="1198" y="720"/>
                      <a:pt x="1197" y="722"/>
                    </a:cubicBezTo>
                    <a:cubicBezTo>
                      <a:pt x="1195" y="724"/>
                      <a:pt x="1198" y="730"/>
                      <a:pt x="1199" y="733"/>
                    </a:cubicBezTo>
                    <a:cubicBezTo>
                      <a:pt x="1202" y="731"/>
                      <a:pt x="1202" y="731"/>
                      <a:pt x="1206" y="732"/>
                    </a:cubicBezTo>
                    <a:cubicBezTo>
                      <a:pt x="1207" y="733"/>
                      <a:pt x="1208" y="734"/>
                      <a:pt x="1210" y="735"/>
                    </a:cubicBezTo>
                    <a:cubicBezTo>
                      <a:pt x="1211" y="735"/>
                      <a:pt x="1213" y="735"/>
                      <a:pt x="1214" y="736"/>
                    </a:cubicBezTo>
                    <a:cubicBezTo>
                      <a:pt x="1217" y="737"/>
                      <a:pt x="1219" y="737"/>
                      <a:pt x="1222" y="738"/>
                    </a:cubicBezTo>
                    <a:cubicBezTo>
                      <a:pt x="1224" y="738"/>
                      <a:pt x="1226" y="739"/>
                      <a:pt x="1228" y="740"/>
                    </a:cubicBezTo>
                    <a:cubicBezTo>
                      <a:pt x="1229" y="740"/>
                      <a:pt x="1231" y="738"/>
                      <a:pt x="1233" y="739"/>
                    </a:cubicBezTo>
                    <a:cubicBezTo>
                      <a:pt x="1235" y="741"/>
                      <a:pt x="1233" y="742"/>
                      <a:pt x="1234" y="743"/>
                    </a:cubicBezTo>
                    <a:cubicBezTo>
                      <a:pt x="1235" y="746"/>
                      <a:pt x="1240" y="745"/>
                      <a:pt x="1242" y="747"/>
                    </a:cubicBezTo>
                    <a:cubicBezTo>
                      <a:pt x="1243" y="748"/>
                      <a:pt x="1243" y="749"/>
                      <a:pt x="1245" y="750"/>
                    </a:cubicBezTo>
                    <a:cubicBezTo>
                      <a:pt x="1247" y="751"/>
                      <a:pt x="1249" y="750"/>
                      <a:pt x="1251" y="751"/>
                    </a:cubicBezTo>
                    <a:cubicBezTo>
                      <a:pt x="1250" y="749"/>
                      <a:pt x="1249" y="747"/>
                      <a:pt x="1248" y="746"/>
                    </a:cubicBezTo>
                    <a:cubicBezTo>
                      <a:pt x="1250" y="745"/>
                      <a:pt x="1253" y="746"/>
                      <a:pt x="1253" y="749"/>
                    </a:cubicBezTo>
                    <a:cubicBezTo>
                      <a:pt x="1259" y="746"/>
                      <a:pt x="1261" y="744"/>
                      <a:pt x="1258" y="737"/>
                    </a:cubicBezTo>
                    <a:cubicBezTo>
                      <a:pt x="1259" y="738"/>
                      <a:pt x="1261" y="739"/>
                      <a:pt x="1261" y="741"/>
                    </a:cubicBezTo>
                    <a:cubicBezTo>
                      <a:pt x="1262" y="743"/>
                      <a:pt x="1260" y="746"/>
                      <a:pt x="1260" y="748"/>
                    </a:cubicBezTo>
                    <a:cubicBezTo>
                      <a:pt x="1260" y="753"/>
                      <a:pt x="1261" y="759"/>
                      <a:pt x="1267" y="756"/>
                    </a:cubicBezTo>
                    <a:cubicBezTo>
                      <a:pt x="1268" y="759"/>
                      <a:pt x="1270" y="762"/>
                      <a:pt x="1274" y="762"/>
                    </a:cubicBezTo>
                    <a:cubicBezTo>
                      <a:pt x="1278" y="762"/>
                      <a:pt x="1279" y="758"/>
                      <a:pt x="1282" y="756"/>
                    </a:cubicBezTo>
                    <a:cubicBezTo>
                      <a:pt x="1280" y="762"/>
                      <a:pt x="1276" y="766"/>
                      <a:pt x="1277" y="773"/>
                    </a:cubicBezTo>
                    <a:cubicBezTo>
                      <a:pt x="1278" y="773"/>
                      <a:pt x="1278" y="773"/>
                      <a:pt x="1278" y="773"/>
                    </a:cubicBezTo>
                    <a:cubicBezTo>
                      <a:pt x="1280" y="771"/>
                      <a:pt x="1280" y="767"/>
                      <a:pt x="1282" y="764"/>
                    </a:cubicBezTo>
                    <a:cubicBezTo>
                      <a:pt x="1283" y="761"/>
                      <a:pt x="1286" y="760"/>
                      <a:pt x="1289" y="757"/>
                    </a:cubicBezTo>
                    <a:cubicBezTo>
                      <a:pt x="1291" y="755"/>
                      <a:pt x="1294" y="752"/>
                      <a:pt x="1295" y="749"/>
                    </a:cubicBezTo>
                    <a:cubicBezTo>
                      <a:pt x="1296" y="746"/>
                      <a:pt x="1293" y="742"/>
                      <a:pt x="1293" y="739"/>
                    </a:cubicBezTo>
                    <a:cubicBezTo>
                      <a:pt x="1296" y="740"/>
                      <a:pt x="1296" y="742"/>
                      <a:pt x="1296" y="744"/>
                    </a:cubicBezTo>
                    <a:cubicBezTo>
                      <a:pt x="1297" y="746"/>
                      <a:pt x="1295" y="749"/>
                      <a:pt x="1296" y="750"/>
                    </a:cubicBezTo>
                    <a:cubicBezTo>
                      <a:pt x="1297" y="755"/>
                      <a:pt x="1302" y="754"/>
                      <a:pt x="1306" y="754"/>
                    </a:cubicBezTo>
                    <a:cubicBezTo>
                      <a:pt x="1306" y="754"/>
                      <a:pt x="1308" y="756"/>
                      <a:pt x="1309" y="756"/>
                    </a:cubicBezTo>
                    <a:cubicBezTo>
                      <a:pt x="1310" y="756"/>
                      <a:pt x="1311" y="754"/>
                      <a:pt x="1312" y="754"/>
                    </a:cubicBezTo>
                    <a:cubicBezTo>
                      <a:pt x="1316" y="753"/>
                      <a:pt x="1318" y="756"/>
                      <a:pt x="1321" y="756"/>
                    </a:cubicBezTo>
                    <a:cubicBezTo>
                      <a:pt x="1321" y="753"/>
                      <a:pt x="1321" y="752"/>
                      <a:pt x="1323" y="750"/>
                    </a:cubicBezTo>
                    <a:cubicBezTo>
                      <a:pt x="1323" y="750"/>
                      <a:pt x="1325" y="750"/>
                      <a:pt x="1325" y="749"/>
                    </a:cubicBezTo>
                    <a:cubicBezTo>
                      <a:pt x="1326" y="749"/>
                      <a:pt x="1326" y="748"/>
                      <a:pt x="1327" y="747"/>
                    </a:cubicBezTo>
                    <a:cubicBezTo>
                      <a:pt x="1329" y="746"/>
                      <a:pt x="1331" y="746"/>
                      <a:pt x="1333" y="745"/>
                    </a:cubicBezTo>
                    <a:cubicBezTo>
                      <a:pt x="1335" y="744"/>
                      <a:pt x="1337" y="743"/>
                      <a:pt x="1340" y="743"/>
                    </a:cubicBezTo>
                    <a:cubicBezTo>
                      <a:pt x="1341" y="748"/>
                      <a:pt x="1330" y="750"/>
                      <a:pt x="1328" y="752"/>
                    </a:cubicBezTo>
                    <a:cubicBezTo>
                      <a:pt x="1328" y="752"/>
                      <a:pt x="1326" y="754"/>
                      <a:pt x="1326" y="754"/>
                    </a:cubicBezTo>
                    <a:cubicBezTo>
                      <a:pt x="1324" y="757"/>
                      <a:pt x="1325" y="756"/>
                      <a:pt x="1325" y="758"/>
                    </a:cubicBezTo>
                    <a:cubicBezTo>
                      <a:pt x="1325" y="760"/>
                      <a:pt x="1325" y="760"/>
                      <a:pt x="1324" y="762"/>
                    </a:cubicBezTo>
                    <a:cubicBezTo>
                      <a:pt x="1323" y="764"/>
                      <a:pt x="1322" y="764"/>
                      <a:pt x="1322" y="766"/>
                    </a:cubicBezTo>
                    <a:cubicBezTo>
                      <a:pt x="1322" y="768"/>
                      <a:pt x="1323" y="772"/>
                      <a:pt x="1323" y="774"/>
                    </a:cubicBezTo>
                    <a:cubicBezTo>
                      <a:pt x="1324" y="779"/>
                      <a:pt x="1324" y="777"/>
                      <a:pt x="1328" y="776"/>
                    </a:cubicBezTo>
                    <a:cubicBezTo>
                      <a:pt x="1331" y="776"/>
                      <a:pt x="1334" y="777"/>
                      <a:pt x="1337" y="777"/>
                    </a:cubicBezTo>
                    <a:cubicBezTo>
                      <a:pt x="1340" y="777"/>
                      <a:pt x="1342" y="774"/>
                      <a:pt x="1344" y="772"/>
                    </a:cubicBezTo>
                    <a:cubicBezTo>
                      <a:pt x="1344" y="774"/>
                      <a:pt x="1343" y="776"/>
                      <a:pt x="1343" y="778"/>
                    </a:cubicBezTo>
                    <a:cubicBezTo>
                      <a:pt x="1343" y="780"/>
                      <a:pt x="1344" y="780"/>
                      <a:pt x="1344" y="783"/>
                    </a:cubicBezTo>
                    <a:cubicBezTo>
                      <a:pt x="1344" y="781"/>
                      <a:pt x="1340" y="785"/>
                      <a:pt x="1339" y="786"/>
                    </a:cubicBezTo>
                    <a:cubicBezTo>
                      <a:pt x="1339" y="787"/>
                      <a:pt x="1339" y="791"/>
                      <a:pt x="1339" y="792"/>
                    </a:cubicBezTo>
                    <a:cubicBezTo>
                      <a:pt x="1340" y="797"/>
                      <a:pt x="1343" y="801"/>
                      <a:pt x="1344" y="806"/>
                    </a:cubicBezTo>
                    <a:cubicBezTo>
                      <a:pt x="1344" y="806"/>
                      <a:pt x="1345" y="806"/>
                      <a:pt x="1346" y="806"/>
                    </a:cubicBezTo>
                    <a:cubicBezTo>
                      <a:pt x="1346" y="811"/>
                      <a:pt x="1348" y="809"/>
                      <a:pt x="1351" y="812"/>
                    </a:cubicBezTo>
                    <a:cubicBezTo>
                      <a:pt x="1351" y="813"/>
                      <a:pt x="1351" y="813"/>
                      <a:pt x="1351" y="813"/>
                    </a:cubicBezTo>
                    <a:cubicBezTo>
                      <a:pt x="1353" y="811"/>
                      <a:pt x="1355" y="811"/>
                      <a:pt x="1358" y="811"/>
                    </a:cubicBezTo>
                    <a:cubicBezTo>
                      <a:pt x="1358" y="812"/>
                      <a:pt x="1359" y="813"/>
                      <a:pt x="1359" y="814"/>
                    </a:cubicBezTo>
                    <a:cubicBezTo>
                      <a:pt x="1360" y="814"/>
                      <a:pt x="1361" y="814"/>
                      <a:pt x="1361" y="814"/>
                    </a:cubicBezTo>
                    <a:cubicBezTo>
                      <a:pt x="1361" y="812"/>
                      <a:pt x="1364" y="811"/>
                      <a:pt x="1365" y="810"/>
                    </a:cubicBezTo>
                    <a:cubicBezTo>
                      <a:pt x="1366" y="809"/>
                      <a:pt x="1368" y="806"/>
                      <a:pt x="1368" y="805"/>
                    </a:cubicBezTo>
                    <a:cubicBezTo>
                      <a:pt x="1369" y="802"/>
                      <a:pt x="1368" y="802"/>
                      <a:pt x="1368" y="799"/>
                    </a:cubicBezTo>
                    <a:cubicBezTo>
                      <a:pt x="1369" y="798"/>
                      <a:pt x="1371" y="796"/>
                      <a:pt x="1371" y="794"/>
                    </a:cubicBezTo>
                    <a:cubicBezTo>
                      <a:pt x="1373" y="790"/>
                      <a:pt x="1373" y="786"/>
                      <a:pt x="1373" y="782"/>
                    </a:cubicBezTo>
                    <a:cubicBezTo>
                      <a:pt x="1373" y="777"/>
                      <a:pt x="1375" y="774"/>
                      <a:pt x="1377" y="771"/>
                    </a:cubicBezTo>
                    <a:cubicBezTo>
                      <a:pt x="1378" y="774"/>
                      <a:pt x="1377" y="778"/>
                      <a:pt x="1376" y="781"/>
                    </a:cubicBezTo>
                    <a:cubicBezTo>
                      <a:pt x="1376" y="785"/>
                      <a:pt x="1377" y="789"/>
                      <a:pt x="1376" y="791"/>
                    </a:cubicBezTo>
                    <a:cubicBezTo>
                      <a:pt x="1376" y="794"/>
                      <a:pt x="1374" y="793"/>
                      <a:pt x="1375" y="796"/>
                    </a:cubicBezTo>
                    <a:cubicBezTo>
                      <a:pt x="1376" y="797"/>
                      <a:pt x="1378" y="799"/>
                      <a:pt x="1379" y="799"/>
                    </a:cubicBezTo>
                    <a:cubicBezTo>
                      <a:pt x="1382" y="800"/>
                      <a:pt x="1387" y="797"/>
                      <a:pt x="1387" y="802"/>
                    </a:cubicBezTo>
                    <a:cubicBezTo>
                      <a:pt x="1387" y="799"/>
                      <a:pt x="1396" y="798"/>
                      <a:pt x="1398" y="797"/>
                    </a:cubicBezTo>
                    <a:cubicBezTo>
                      <a:pt x="1398" y="798"/>
                      <a:pt x="1399" y="798"/>
                      <a:pt x="1399" y="799"/>
                    </a:cubicBezTo>
                    <a:cubicBezTo>
                      <a:pt x="1403" y="799"/>
                      <a:pt x="1404" y="797"/>
                      <a:pt x="1407" y="796"/>
                    </a:cubicBezTo>
                    <a:cubicBezTo>
                      <a:pt x="1406" y="800"/>
                      <a:pt x="1395" y="808"/>
                      <a:pt x="1402" y="808"/>
                    </a:cubicBezTo>
                    <a:cubicBezTo>
                      <a:pt x="1403" y="808"/>
                      <a:pt x="1405" y="807"/>
                      <a:pt x="1406" y="807"/>
                    </a:cubicBezTo>
                    <a:cubicBezTo>
                      <a:pt x="1408" y="807"/>
                      <a:pt x="1408" y="808"/>
                      <a:pt x="1409" y="809"/>
                    </a:cubicBezTo>
                    <a:cubicBezTo>
                      <a:pt x="1412" y="811"/>
                      <a:pt x="1413" y="812"/>
                      <a:pt x="1414" y="815"/>
                    </a:cubicBezTo>
                    <a:cubicBezTo>
                      <a:pt x="1414" y="817"/>
                      <a:pt x="1416" y="823"/>
                      <a:pt x="1413" y="822"/>
                    </a:cubicBezTo>
                    <a:cubicBezTo>
                      <a:pt x="1410" y="821"/>
                      <a:pt x="1411" y="815"/>
                      <a:pt x="1409" y="813"/>
                    </a:cubicBezTo>
                    <a:cubicBezTo>
                      <a:pt x="1405" y="808"/>
                      <a:pt x="1396" y="818"/>
                      <a:pt x="1394" y="809"/>
                    </a:cubicBezTo>
                    <a:cubicBezTo>
                      <a:pt x="1389" y="810"/>
                      <a:pt x="1386" y="807"/>
                      <a:pt x="1382" y="805"/>
                    </a:cubicBezTo>
                    <a:cubicBezTo>
                      <a:pt x="1382" y="807"/>
                      <a:pt x="1380" y="809"/>
                      <a:pt x="1378" y="810"/>
                    </a:cubicBezTo>
                    <a:cubicBezTo>
                      <a:pt x="1379" y="813"/>
                      <a:pt x="1382" y="813"/>
                      <a:pt x="1385" y="813"/>
                    </a:cubicBezTo>
                    <a:cubicBezTo>
                      <a:pt x="1383" y="814"/>
                      <a:pt x="1382" y="814"/>
                      <a:pt x="1380" y="815"/>
                    </a:cubicBezTo>
                    <a:cubicBezTo>
                      <a:pt x="1381" y="816"/>
                      <a:pt x="1383" y="817"/>
                      <a:pt x="1383" y="818"/>
                    </a:cubicBezTo>
                    <a:cubicBezTo>
                      <a:pt x="1387" y="818"/>
                      <a:pt x="1390" y="817"/>
                      <a:pt x="1394" y="816"/>
                    </a:cubicBezTo>
                    <a:cubicBezTo>
                      <a:pt x="1391" y="820"/>
                      <a:pt x="1388" y="819"/>
                      <a:pt x="1384" y="821"/>
                    </a:cubicBezTo>
                    <a:cubicBezTo>
                      <a:pt x="1383" y="822"/>
                      <a:pt x="1382" y="823"/>
                      <a:pt x="1380" y="824"/>
                    </a:cubicBezTo>
                    <a:cubicBezTo>
                      <a:pt x="1377" y="826"/>
                      <a:pt x="1377" y="824"/>
                      <a:pt x="1373" y="824"/>
                    </a:cubicBezTo>
                    <a:cubicBezTo>
                      <a:pt x="1369" y="823"/>
                      <a:pt x="1366" y="825"/>
                      <a:pt x="1362" y="826"/>
                    </a:cubicBezTo>
                    <a:cubicBezTo>
                      <a:pt x="1355" y="827"/>
                      <a:pt x="1357" y="829"/>
                      <a:pt x="1356" y="834"/>
                    </a:cubicBezTo>
                    <a:cubicBezTo>
                      <a:pt x="1354" y="832"/>
                      <a:pt x="1355" y="826"/>
                      <a:pt x="1355" y="823"/>
                    </a:cubicBezTo>
                    <a:cubicBezTo>
                      <a:pt x="1352" y="823"/>
                      <a:pt x="1350" y="821"/>
                      <a:pt x="1347" y="820"/>
                    </a:cubicBezTo>
                    <a:cubicBezTo>
                      <a:pt x="1343" y="820"/>
                      <a:pt x="1342" y="822"/>
                      <a:pt x="1339" y="818"/>
                    </a:cubicBezTo>
                    <a:cubicBezTo>
                      <a:pt x="1337" y="814"/>
                      <a:pt x="1333" y="807"/>
                      <a:pt x="1333" y="803"/>
                    </a:cubicBezTo>
                    <a:cubicBezTo>
                      <a:pt x="1328" y="805"/>
                      <a:pt x="1321" y="807"/>
                      <a:pt x="1316" y="803"/>
                    </a:cubicBezTo>
                    <a:cubicBezTo>
                      <a:pt x="1318" y="803"/>
                      <a:pt x="1319" y="802"/>
                      <a:pt x="1320" y="801"/>
                    </a:cubicBezTo>
                    <a:cubicBezTo>
                      <a:pt x="1322" y="800"/>
                      <a:pt x="1320" y="798"/>
                      <a:pt x="1322" y="797"/>
                    </a:cubicBezTo>
                    <a:cubicBezTo>
                      <a:pt x="1320" y="796"/>
                      <a:pt x="1320" y="794"/>
                      <a:pt x="1321" y="792"/>
                    </a:cubicBezTo>
                    <a:cubicBezTo>
                      <a:pt x="1319" y="791"/>
                      <a:pt x="1319" y="791"/>
                      <a:pt x="1319" y="790"/>
                    </a:cubicBezTo>
                    <a:cubicBezTo>
                      <a:pt x="1315" y="789"/>
                      <a:pt x="1308" y="792"/>
                      <a:pt x="1308" y="786"/>
                    </a:cubicBezTo>
                    <a:cubicBezTo>
                      <a:pt x="1307" y="786"/>
                      <a:pt x="1307" y="786"/>
                      <a:pt x="1307" y="786"/>
                    </a:cubicBezTo>
                    <a:cubicBezTo>
                      <a:pt x="1307" y="784"/>
                      <a:pt x="1306" y="783"/>
                      <a:pt x="1304" y="783"/>
                    </a:cubicBezTo>
                    <a:cubicBezTo>
                      <a:pt x="1304" y="782"/>
                      <a:pt x="1303" y="784"/>
                      <a:pt x="1302" y="783"/>
                    </a:cubicBezTo>
                    <a:cubicBezTo>
                      <a:pt x="1301" y="783"/>
                      <a:pt x="1301" y="782"/>
                      <a:pt x="1300" y="781"/>
                    </a:cubicBezTo>
                    <a:cubicBezTo>
                      <a:pt x="1298" y="780"/>
                      <a:pt x="1297" y="777"/>
                      <a:pt x="1296" y="775"/>
                    </a:cubicBezTo>
                    <a:cubicBezTo>
                      <a:pt x="1295" y="777"/>
                      <a:pt x="1296" y="780"/>
                      <a:pt x="1296" y="782"/>
                    </a:cubicBezTo>
                    <a:cubicBezTo>
                      <a:pt x="1294" y="783"/>
                      <a:pt x="1291" y="785"/>
                      <a:pt x="1289" y="785"/>
                    </a:cubicBezTo>
                    <a:cubicBezTo>
                      <a:pt x="1287" y="786"/>
                      <a:pt x="1285" y="784"/>
                      <a:pt x="1282" y="784"/>
                    </a:cubicBezTo>
                    <a:cubicBezTo>
                      <a:pt x="1279" y="783"/>
                      <a:pt x="1277" y="783"/>
                      <a:pt x="1275" y="780"/>
                    </a:cubicBezTo>
                    <a:cubicBezTo>
                      <a:pt x="1273" y="779"/>
                      <a:pt x="1271" y="775"/>
                      <a:pt x="1269" y="775"/>
                    </a:cubicBezTo>
                    <a:cubicBezTo>
                      <a:pt x="1269" y="779"/>
                      <a:pt x="1272" y="782"/>
                      <a:pt x="1270" y="787"/>
                    </a:cubicBezTo>
                    <a:cubicBezTo>
                      <a:pt x="1269" y="784"/>
                      <a:pt x="1268" y="780"/>
                      <a:pt x="1268" y="777"/>
                    </a:cubicBezTo>
                    <a:cubicBezTo>
                      <a:pt x="1264" y="776"/>
                      <a:pt x="1260" y="777"/>
                      <a:pt x="1257" y="775"/>
                    </a:cubicBezTo>
                    <a:cubicBezTo>
                      <a:pt x="1261" y="774"/>
                      <a:pt x="1264" y="774"/>
                      <a:pt x="1267" y="774"/>
                    </a:cubicBezTo>
                    <a:cubicBezTo>
                      <a:pt x="1266" y="771"/>
                      <a:pt x="1263" y="772"/>
                      <a:pt x="1261" y="769"/>
                    </a:cubicBezTo>
                    <a:cubicBezTo>
                      <a:pt x="1259" y="767"/>
                      <a:pt x="1261" y="764"/>
                      <a:pt x="1259" y="762"/>
                    </a:cubicBezTo>
                    <a:cubicBezTo>
                      <a:pt x="1257" y="758"/>
                      <a:pt x="1256" y="761"/>
                      <a:pt x="1254" y="763"/>
                    </a:cubicBezTo>
                    <a:cubicBezTo>
                      <a:pt x="1254" y="764"/>
                      <a:pt x="1250" y="771"/>
                      <a:pt x="1248" y="766"/>
                    </a:cubicBezTo>
                    <a:cubicBezTo>
                      <a:pt x="1247" y="767"/>
                      <a:pt x="1245" y="768"/>
                      <a:pt x="1244" y="767"/>
                    </a:cubicBezTo>
                    <a:cubicBezTo>
                      <a:pt x="1244" y="765"/>
                      <a:pt x="1242" y="763"/>
                      <a:pt x="1240" y="763"/>
                    </a:cubicBezTo>
                    <a:cubicBezTo>
                      <a:pt x="1239" y="762"/>
                      <a:pt x="1239" y="761"/>
                      <a:pt x="1239" y="760"/>
                    </a:cubicBezTo>
                    <a:cubicBezTo>
                      <a:pt x="1237" y="761"/>
                      <a:pt x="1237" y="764"/>
                      <a:pt x="1237" y="766"/>
                    </a:cubicBezTo>
                    <a:cubicBezTo>
                      <a:pt x="1235" y="762"/>
                      <a:pt x="1236" y="758"/>
                      <a:pt x="1236" y="754"/>
                    </a:cubicBezTo>
                    <a:cubicBezTo>
                      <a:pt x="1231" y="757"/>
                      <a:pt x="1227" y="765"/>
                      <a:pt x="1228" y="771"/>
                    </a:cubicBezTo>
                    <a:cubicBezTo>
                      <a:pt x="1230" y="781"/>
                      <a:pt x="1244" y="778"/>
                      <a:pt x="1251" y="783"/>
                    </a:cubicBezTo>
                    <a:cubicBezTo>
                      <a:pt x="1254" y="785"/>
                      <a:pt x="1256" y="788"/>
                      <a:pt x="1258" y="790"/>
                    </a:cubicBezTo>
                    <a:cubicBezTo>
                      <a:pt x="1260" y="792"/>
                      <a:pt x="1262" y="794"/>
                      <a:pt x="1264" y="796"/>
                    </a:cubicBezTo>
                    <a:cubicBezTo>
                      <a:pt x="1265" y="798"/>
                      <a:pt x="1266" y="800"/>
                      <a:pt x="1268" y="802"/>
                    </a:cubicBezTo>
                    <a:cubicBezTo>
                      <a:pt x="1272" y="805"/>
                      <a:pt x="1274" y="807"/>
                      <a:pt x="1277" y="810"/>
                    </a:cubicBezTo>
                    <a:cubicBezTo>
                      <a:pt x="1282" y="815"/>
                      <a:pt x="1288" y="822"/>
                      <a:pt x="1296" y="820"/>
                    </a:cubicBezTo>
                    <a:cubicBezTo>
                      <a:pt x="1296" y="820"/>
                      <a:pt x="1296" y="819"/>
                      <a:pt x="1296" y="819"/>
                    </a:cubicBezTo>
                    <a:cubicBezTo>
                      <a:pt x="1293" y="819"/>
                      <a:pt x="1291" y="819"/>
                      <a:pt x="1289" y="816"/>
                    </a:cubicBezTo>
                    <a:cubicBezTo>
                      <a:pt x="1287" y="814"/>
                      <a:pt x="1288" y="813"/>
                      <a:pt x="1286" y="812"/>
                    </a:cubicBezTo>
                    <a:cubicBezTo>
                      <a:pt x="1284" y="810"/>
                      <a:pt x="1282" y="811"/>
                      <a:pt x="1280" y="809"/>
                    </a:cubicBezTo>
                    <a:cubicBezTo>
                      <a:pt x="1279" y="808"/>
                      <a:pt x="1279" y="806"/>
                      <a:pt x="1278" y="805"/>
                    </a:cubicBezTo>
                    <a:cubicBezTo>
                      <a:pt x="1277" y="803"/>
                      <a:pt x="1275" y="803"/>
                      <a:pt x="1274" y="801"/>
                    </a:cubicBezTo>
                    <a:cubicBezTo>
                      <a:pt x="1271" y="798"/>
                      <a:pt x="1269" y="795"/>
                      <a:pt x="1267" y="792"/>
                    </a:cubicBezTo>
                    <a:cubicBezTo>
                      <a:pt x="1271" y="791"/>
                      <a:pt x="1273" y="796"/>
                      <a:pt x="1275" y="798"/>
                    </a:cubicBezTo>
                    <a:cubicBezTo>
                      <a:pt x="1278" y="800"/>
                      <a:pt x="1280" y="801"/>
                      <a:pt x="1282" y="802"/>
                    </a:cubicBezTo>
                    <a:cubicBezTo>
                      <a:pt x="1284" y="803"/>
                      <a:pt x="1286" y="803"/>
                      <a:pt x="1288" y="805"/>
                    </a:cubicBezTo>
                    <a:cubicBezTo>
                      <a:pt x="1292" y="808"/>
                      <a:pt x="1294" y="811"/>
                      <a:pt x="1299" y="813"/>
                    </a:cubicBezTo>
                    <a:cubicBezTo>
                      <a:pt x="1309" y="817"/>
                      <a:pt x="1321" y="827"/>
                      <a:pt x="1326" y="837"/>
                    </a:cubicBezTo>
                    <a:cubicBezTo>
                      <a:pt x="1329" y="841"/>
                      <a:pt x="1332" y="845"/>
                      <a:pt x="1336" y="847"/>
                    </a:cubicBezTo>
                    <a:cubicBezTo>
                      <a:pt x="1338" y="848"/>
                      <a:pt x="1340" y="849"/>
                      <a:pt x="1343" y="850"/>
                    </a:cubicBezTo>
                    <a:cubicBezTo>
                      <a:pt x="1345" y="850"/>
                      <a:pt x="1347" y="850"/>
                      <a:pt x="1349" y="852"/>
                    </a:cubicBezTo>
                    <a:cubicBezTo>
                      <a:pt x="1343" y="853"/>
                      <a:pt x="1338" y="849"/>
                      <a:pt x="1333" y="848"/>
                    </a:cubicBezTo>
                    <a:cubicBezTo>
                      <a:pt x="1328" y="847"/>
                      <a:pt x="1323" y="846"/>
                      <a:pt x="1319" y="841"/>
                    </a:cubicBezTo>
                    <a:cubicBezTo>
                      <a:pt x="1318" y="840"/>
                      <a:pt x="1318" y="839"/>
                      <a:pt x="1318" y="838"/>
                    </a:cubicBezTo>
                    <a:cubicBezTo>
                      <a:pt x="1313" y="840"/>
                      <a:pt x="1311" y="836"/>
                      <a:pt x="1307" y="833"/>
                    </a:cubicBezTo>
                    <a:cubicBezTo>
                      <a:pt x="1306" y="832"/>
                      <a:pt x="1303" y="831"/>
                      <a:pt x="1302" y="829"/>
                    </a:cubicBezTo>
                    <a:cubicBezTo>
                      <a:pt x="1301" y="828"/>
                      <a:pt x="1300" y="824"/>
                      <a:pt x="1298" y="823"/>
                    </a:cubicBezTo>
                    <a:cubicBezTo>
                      <a:pt x="1297" y="825"/>
                      <a:pt x="1300" y="828"/>
                      <a:pt x="1301" y="829"/>
                    </a:cubicBezTo>
                    <a:cubicBezTo>
                      <a:pt x="1303" y="831"/>
                      <a:pt x="1305" y="833"/>
                      <a:pt x="1306" y="835"/>
                    </a:cubicBezTo>
                    <a:cubicBezTo>
                      <a:pt x="1310" y="839"/>
                      <a:pt x="1313" y="843"/>
                      <a:pt x="1318" y="846"/>
                    </a:cubicBezTo>
                    <a:cubicBezTo>
                      <a:pt x="1323" y="849"/>
                      <a:pt x="1329" y="850"/>
                      <a:pt x="1334" y="854"/>
                    </a:cubicBezTo>
                    <a:cubicBezTo>
                      <a:pt x="1339" y="858"/>
                      <a:pt x="1342" y="864"/>
                      <a:pt x="1348" y="867"/>
                    </a:cubicBezTo>
                    <a:cubicBezTo>
                      <a:pt x="1355" y="870"/>
                      <a:pt x="1366" y="867"/>
                      <a:pt x="1375" y="868"/>
                    </a:cubicBezTo>
                    <a:cubicBezTo>
                      <a:pt x="1384" y="870"/>
                      <a:pt x="1396" y="871"/>
                      <a:pt x="1404" y="876"/>
                    </a:cubicBezTo>
                    <a:cubicBezTo>
                      <a:pt x="1414" y="884"/>
                      <a:pt x="1423" y="894"/>
                      <a:pt x="1432" y="903"/>
                    </a:cubicBezTo>
                    <a:cubicBezTo>
                      <a:pt x="1435" y="906"/>
                      <a:pt x="1436" y="909"/>
                      <a:pt x="1438" y="913"/>
                    </a:cubicBezTo>
                    <a:cubicBezTo>
                      <a:pt x="1440" y="919"/>
                      <a:pt x="1445" y="925"/>
                      <a:pt x="1447" y="931"/>
                    </a:cubicBezTo>
                    <a:cubicBezTo>
                      <a:pt x="1450" y="936"/>
                      <a:pt x="1454" y="937"/>
                      <a:pt x="1458" y="939"/>
                    </a:cubicBezTo>
                    <a:cubicBezTo>
                      <a:pt x="1464" y="943"/>
                      <a:pt x="1463" y="948"/>
                      <a:pt x="1466" y="953"/>
                    </a:cubicBezTo>
                    <a:cubicBezTo>
                      <a:pt x="1469" y="957"/>
                      <a:pt x="1472" y="960"/>
                      <a:pt x="1473" y="965"/>
                    </a:cubicBezTo>
                    <a:cubicBezTo>
                      <a:pt x="1473" y="969"/>
                      <a:pt x="1475" y="973"/>
                      <a:pt x="1475" y="977"/>
                    </a:cubicBezTo>
                    <a:cubicBezTo>
                      <a:pt x="1476" y="982"/>
                      <a:pt x="1473" y="986"/>
                      <a:pt x="1474" y="991"/>
                    </a:cubicBezTo>
                    <a:cubicBezTo>
                      <a:pt x="1476" y="1000"/>
                      <a:pt x="1478" y="1009"/>
                      <a:pt x="1477" y="1017"/>
                    </a:cubicBezTo>
                    <a:cubicBezTo>
                      <a:pt x="1476" y="1025"/>
                      <a:pt x="1479" y="1034"/>
                      <a:pt x="1478" y="1042"/>
                    </a:cubicBezTo>
                    <a:cubicBezTo>
                      <a:pt x="1476" y="1043"/>
                      <a:pt x="1473" y="1041"/>
                      <a:pt x="1471" y="1042"/>
                    </a:cubicBezTo>
                    <a:cubicBezTo>
                      <a:pt x="1469" y="1042"/>
                      <a:pt x="1466" y="1044"/>
                      <a:pt x="1464" y="1045"/>
                    </a:cubicBezTo>
                    <a:cubicBezTo>
                      <a:pt x="1459" y="1047"/>
                      <a:pt x="1453" y="1052"/>
                      <a:pt x="1448" y="1051"/>
                    </a:cubicBezTo>
                    <a:cubicBezTo>
                      <a:pt x="1448" y="1050"/>
                      <a:pt x="1448" y="1048"/>
                      <a:pt x="1448" y="1046"/>
                    </a:cubicBezTo>
                    <a:cubicBezTo>
                      <a:pt x="1440" y="1046"/>
                      <a:pt x="1433" y="1034"/>
                      <a:pt x="1431" y="1028"/>
                    </a:cubicBezTo>
                    <a:cubicBezTo>
                      <a:pt x="1431" y="1027"/>
                      <a:pt x="1430" y="1024"/>
                      <a:pt x="1430" y="1022"/>
                    </a:cubicBezTo>
                    <a:cubicBezTo>
                      <a:pt x="1428" y="1020"/>
                      <a:pt x="1427" y="1020"/>
                      <a:pt x="1426" y="1018"/>
                    </a:cubicBezTo>
                    <a:cubicBezTo>
                      <a:pt x="1424" y="1013"/>
                      <a:pt x="1425" y="1007"/>
                      <a:pt x="1423" y="1002"/>
                    </a:cubicBezTo>
                    <a:cubicBezTo>
                      <a:pt x="1421" y="999"/>
                      <a:pt x="1418" y="997"/>
                      <a:pt x="1416" y="994"/>
                    </a:cubicBezTo>
                    <a:cubicBezTo>
                      <a:pt x="1415" y="991"/>
                      <a:pt x="1413" y="986"/>
                      <a:pt x="1412" y="982"/>
                    </a:cubicBezTo>
                    <a:cubicBezTo>
                      <a:pt x="1411" y="978"/>
                      <a:pt x="1410" y="971"/>
                      <a:pt x="1409" y="967"/>
                    </a:cubicBezTo>
                    <a:cubicBezTo>
                      <a:pt x="1409" y="965"/>
                      <a:pt x="1409" y="962"/>
                      <a:pt x="1409" y="960"/>
                    </a:cubicBezTo>
                    <a:cubicBezTo>
                      <a:pt x="1408" y="957"/>
                      <a:pt x="1406" y="956"/>
                      <a:pt x="1406" y="953"/>
                    </a:cubicBezTo>
                    <a:cubicBezTo>
                      <a:pt x="1406" y="948"/>
                      <a:pt x="1409" y="943"/>
                      <a:pt x="1410" y="938"/>
                    </a:cubicBezTo>
                    <a:cubicBezTo>
                      <a:pt x="1412" y="932"/>
                      <a:pt x="1411" y="926"/>
                      <a:pt x="1414" y="921"/>
                    </a:cubicBezTo>
                    <a:cubicBezTo>
                      <a:pt x="1411" y="922"/>
                      <a:pt x="1408" y="926"/>
                      <a:pt x="1405" y="928"/>
                    </a:cubicBezTo>
                    <a:cubicBezTo>
                      <a:pt x="1405" y="928"/>
                      <a:pt x="1394" y="952"/>
                      <a:pt x="1410" y="988"/>
                    </a:cubicBezTo>
                    <a:cubicBezTo>
                      <a:pt x="1425" y="1024"/>
                      <a:pt x="1440" y="1052"/>
                      <a:pt x="1450" y="1063"/>
                    </a:cubicBezTo>
                    <a:cubicBezTo>
                      <a:pt x="1448" y="1061"/>
                      <a:pt x="1455" y="1055"/>
                      <a:pt x="1456" y="1054"/>
                    </a:cubicBezTo>
                    <a:cubicBezTo>
                      <a:pt x="1460" y="1051"/>
                      <a:pt x="1466" y="1049"/>
                      <a:pt x="1472" y="1048"/>
                    </a:cubicBezTo>
                    <a:cubicBezTo>
                      <a:pt x="1481" y="1045"/>
                      <a:pt x="1494" y="1042"/>
                      <a:pt x="1504" y="1043"/>
                    </a:cubicBezTo>
                    <a:cubicBezTo>
                      <a:pt x="1508" y="1043"/>
                      <a:pt x="1513" y="1045"/>
                      <a:pt x="1518" y="1046"/>
                    </a:cubicBezTo>
                    <a:cubicBezTo>
                      <a:pt x="1522" y="1046"/>
                      <a:pt x="1529" y="1043"/>
                      <a:pt x="1529" y="1039"/>
                    </a:cubicBezTo>
                    <a:cubicBezTo>
                      <a:pt x="1525" y="1041"/>
                      <a:pt x="1522" y="1041"/>
                      <a:pt x="1517" y="1042"/>
                    </a:cubicBezTo>
                    <a:cubicBezTo>
                      <a:pt x="1520" y="1038"/>
                      <a:pt x="1526" y="1038"/>
                      <a:pt x="1531" y="1036"/>
                    </a:cubicBezTo>
                    <a:cubicBezTo>
                      <a:pt x="1535" y="1034"/>
                      <a:pt x="1539" y="1032"/>
                      <a:pt x="1543" y="1030"/>
                    </a:cubicBezTo>
                    <a:cubicBezTo>
                      <a:pt x="1551" y="1028"/>
                      <a:pt x="1559" y="1026"/>
                      <a:pt x="1567" y="1023"/>
                    </a:cubicBezTo>
                    <a:cubicBezTo>
                      <a:pt x="1575" y="1021"/>
                      <a:pt x="1581" y="1016"/>
                      <a:pt x="1589" y="1013"/>
                    </a:cubicBezTo>
                    <a:cubicBezTo>
                      <a:pt x="1593" y="1012"/>
                      <a:pt x="1595" y="1011"/>
                      <a:pt x="1600" y="1010"/>
                    </a:cubicBezTo>
                    <a:cubicBezTo>
                      <a:pt x="1610" y="1009"/>
                      <a:pt x="1620" y="1008"/>
                      <a:pt x="1629" y="1010"/>
                    </a:cubicBezTo>
                    <a:cubicBezTo>
                      <a:pt x="1632" y="1010"/>
                      <a:pt x="1635" y="1012"/>
                      <a:pt x="1638" y="1012"/>
                    </a:cubicBezTo>
                    <a:cubicBezTo>
                      <a:pt x="1642" y="1013"/>
                      <a:pt x="1644" y="1011"/>
                      <a:pt x="1647" y="1010"/>
                    </a:cubicBezTo>
                    <a:cubicBezTo>
                      <a:pt x="1650" y="1008"/>
                      <a:pt x="1653" y="1007"/>
                      <a:pt x="1656" y="1007"/>
                    </a:cubicBezTo>
                    <a:cubicBezTo>
                      <a:pt x="1659" y="1006"/>
                      <a:pt x="1665" y="1005"/>
                      <a:pt x="1668" y="1003"/>
                    </a:cubicBezTo>
                    <a:cubicBezTo>
                      <a:pt x="1670" y="1001"/>
                      <a:pt x="1670" y="996"/>
                      <a:pt x="1670" y="994"/>
                    </a:cubicBezTo>
                    <a:cubicBezTo>
                      <a:pt x="1670" y="990"/>
                      <a:pt x="1670" y="987"/>
                      <a:pt x="1666" y="987"/>
                    </a:cubicBezTo>
                    <a:cubicBezTo>
                      <a:pt x="1661" y="986"/>
                      <a:pt x="1658" y="983"/>
                      <a:pt x="1654" y="981"/>
                    </a:cubicBezTo>
                    <a:cubicBezTo>
                      <a:pt x="1651" y="980"/>
                      <a:pt x="1647" y="978"/>
                      <a:pt x="1645" y="976"/>
                    </a:cubicBezTo>
                    <a:cubicBezTo>
                      <a:pt x="1640" y="977"/>
                      <a:pt x="1635" y="971"/>
                      <a:pt x="1630" y="969"/>
                    </a:cubicBezTo>
                    <a:cubicBezTo>
                      <a:pt x="1633" y="969"/>
                      <a:pt x="1639" y="971"/>
                      <a:pt x="1641" y="972"/>
                    </a:cubicBezTo>
                    <a:cubicBezTo>
                      <a:pt x="1645" y="974"/>
                      <a:pt x="1649" y="976"/>
                      <a:pt x="1653" y="977"/>
                    </a:cubicBezTo>
                    <a:cubicBezTo>
                      <a:pt x="1657" y="979"/>
                      <a:pt x="1660" y="980"/>
                      <a:pt x="1664" y="981"/>
                    </a:cubicBezTo>
                    <a:cubicBezTo>
                      <a:pt x="1668" y="983"/>
                      <a:pt x="1672" y="986"/>
                      <a:pt x="1676" y="986"/>
                    </a:cubicBezTo>
                    <a:cubicBezTo>
                      <a:pt x="1676" y="984"/>
                      <a:pt x="1676" y="983"/>
                      <a:pt x="1675" y="982"/>
                    </a:cubicBezTo>
                    <a:cubicBezTo>
                      <a:pt x="1676" y="981"/>
                      <a:pt x="1677" y="982"/>
                      <a:pt x="1678" y="982"/>
                    </a:cubicBezTo>
                    <a:cubicBezTo>
                      <a:pt x="1678" y="982"/>
                      <a:pt x="1679" y="983"/>
                      <a:pt x="1680" y="983"/>
                    </a:cubicBezTo>
                    <a:cubicBezTo>
                      <a:pt x="1680" y="982"/>
                      <a:pt x="1680" y="981"/>
                      <a:pt x="1681" y="981"/>
                    </a:cubicBezTo>
                    <a:cubicBezTo>
                      <a:pt x="1681" y="981"/>
                      <a:pt x="1682" y="980"/>
                      <a:pt x="1683" y="980"/>
                    </a:cubicBezTo>
                    <a:cubicBezTo>
                      <a:pt x="1685" y="980"/>
                      <a:pt x="1686" y="983"/>
                      <a:pt x="1688" y="983"/>
                    </a:cubicBezTo>
                    <a:cubicBezTo>
                      <a:pt x="1688" y="982"/>
                      <a:pt x="1688" y="980"/>
                      <a:pt x="1688" y="979"/>
                    </a:cubicBezTo>
                    <a:cubicBezTo>
                      <a:pt x="1692" y="977"/>
                      <a:pt x="1694" y="973"/>
                      <a:pt x="1699" y="973"/>
                    </a:cubicBezTo>
                    <a:cubicBezTo>
                      <a:pt x="1699" y="971"/>
                      <a:pt x="1699" y="971"/>
                      <a:pt x="1700" y="969"/>
                    </a:cubicBezTo>
                    <a:cubicBezTo>
                      <a:pt x="1700" y="968"/>
                      <a:pt x="1701" y="966"/>
                      <a:pt x="1701" y="965"/>
                    </a:cubicBezTo>
                    <a:cubicBezTo>
                      <a:pt x="1702" y="963"/>
                      <a:pt x="1704" y="961"/>
                      <a:pt x="1705" y="959"/>
                    </a:cubicBezTo>
                    <a:cubicBezTo>
                      <a:pt x="1708" y="951"/>
                      <a:pt x="1702" y="954"/>
                      <a:pt x="1696" y="952"/>
                    </a:cubicBezTo>
                    <a:cubicBezTo>
                      <a:pt x="1694" y="951"/>
                      <a:pt x="1691" y="949"/>
                      <a:pt x="1695" y="948"/>
                    </a:cubicBezTo>
                    <a:cubicBezTo>
                      <a:pt x="1698" y="948"/>
                      <a:pt x="1700" y="951"/>
                      <a:pt x="1702" y="952"/>
                    </a:cubicBezTo>
                    <a:cubicBezTo>
                      <a:pt x="1705" y="952"/>
                      <a:pt x="1707" y="950"/>
                      <a:pt x="1709" y="950"/>
                    </a:cubicBezTo>
                    <a:cubicBezTo>
                      <a:pt x="1711" y="949"/>
                      <a:pt x="1713" y="949"/>
                      <a:pt x="1715" y="949"/>
                    </a:cubicBezTo>
                    <a:cubicBezTo>
                      <a:pt x="1718" y="948"/>
                      <a:pt x="1720" y="947"/>
                      <a:pt x="1722" y="946"/>
                    </a:cubicBezTo>
                    <a:cubicBezTo>
                      <a:pt x="1726" y="946"/>
                      <a:pt x="1731" y="946"/>
                      <a:pt x="1731" y="942"/>
                    </a:cubicBezTo>
                    <a:cubicBezTo>
                      <a:pt x="1731" y="938"/>
                      <a:pt x="1727" y="938"/>
                      <a:pt x="1726" y="936"/>
                    </a:cubicBezTo>
                    <a:cubicBezTo>
                      <a:pt x="1724" y="934"/>
                      <a:pt x="1724" y="931"/>
                      <a:pt x="1727" y="931"/>
                    </a:cubicBezTo>
                    <a:cubicBezTo>
                      <a:pt x="1727" y="934"/>
                      <a:pt x="1726" y="934"/>
                      <a:pt x="1729" y="937"/>
                    </a:cubicBezTo>
                    <a:cubicBezTo>
                      <a:pt x="1731" y="938"/>
                      <a:pt x="1734" y="939"/>
                      <a:pt x="1736" y="938"/>
                    </a:cubicBezTo>
                    <a:cubicBezTo>
                      <a:pt x="1738" y="937"/>
                      <a:pt x="1739" y="934"/>
                      <a:pt x="1739" y="933"/>
                    </a:cubicBezTo>
                    <a:cubicBezTo>
                      <a:pt x="1741" y="931"/>
                      <a:pt x="1742" y="929"/>
                      <a:pt x="1745" y="928"/>
                    </a:cubicBezTo>
                    <a:cubicBezTo>
                      <a:pt x="1743" y="930"/>
                      <a:pt x="1743" y="934"/>
                      <a:pt x="1741" y="936"/>
                    </a:cubicBezTo>
                    <a:cubicBezTo>
                      <a:pt x="1739" y="939"/>
                      <a:pt x="1737" y="940"/>
                      <a:pt x="1736" y="943"/>
                    </a:cubicBezTo>
                    <a:cubicBezTo>
                      <a:pt x="1735" y="944"/>
                      <a:pt x="1735" y="946"/>
                      <a:pt x="1735" y="947"/>
                    </a:cubicBezTo>
                    <a:cubicBezTo>
                      <a:pt x="1734" y="948"/>
                      <a:pt x="1733" y="948"/>
                      <a:pt x="1732" y="950"/>
                    </a:cubicBezTo>
                    <a:cubicBezTo>
                      <a:pt x="1732" y="951"/>
                      <a:pt x="1732" y="953"/>
                      <a:pt x="1732" y="954"/>
                    </a:cubicBezTo>
                    <a:cubicBezTo>
                      <a:pt x="1732" y="956"/>
                      <a:pt x="1731" y="957"/>
                      <a:pt x="1731" y="959"/>
                    </a:cubicBezTo>
                    <a:cubicBezTo>
                      <a:pt x="1730" y="963"/>
                      <a:pt x="1729" y="965"/>
                      <a:pt x="1727" y="969"/>
                    </a:cubicBezTo>
                    <a:cubicBezTo>
                      <a:pt x="1725" y="972"/>
                      <a:pt x="1724" y="978"/>
                      <a:pt x="1723" y="982"/>
                    </a:cubicBezTo>
                    <a:cubicBezTo>
                      <a:pt x="1723" y="986"/>
                      <a:pt x="1724" y="987"/>
                      <a:pt x="1728" y="990"/>
                    </a:cubicBezTo>
                    <a:cubicBezTo>
                      <a:pt x="1729" y="991"/>
                      <a:pt x="1729" y="993"/>
                      <a:pt x="1732" y="991"/>
                    </a:cubicBezTo>
                    <a:cubicBezTo>
                      <a:pt x="1733" y="990"/>
                      <a:pt x="1732" y="988"/>
                      <a:pt x="1733" y="987"/>
                    </a:cubicBezTo>
                    <a:cubicBezTo>
                      <a:pt x="1736" y="974"/>
                      <a:pt x="1748" y="972"/>
                      <a:pt x="1758" y="965"/>
                    </a:cubicBezTo>
                    <a:cubicBezTo>
                      <a:pt x="1762" y="962"/>
                      <a:pt x="1765" y="961"/>
                      <a:pt x="1770" y="959"/>
                    </a:cubicBezTo>
                    <a:cubicBezTo>
                      <a:pt x="1774" y="958"/>
                      <a:pt x="1777" y="955"/>
                      <a:pt x="1780" y="952"/>
                    </a:cubicBezTo>
                    <a:cubicBezTo>
                      <a:pt x="1783" y="950"/>
                      <a:pt x="1787" y="948"/>
                      <a:pt x="1790" y="946"/>
                    </a:cubicBezTo>
                    <a:cubicBezTo>
                      <a:pt x="1793" y="943"/>
                      <a:pt x="1796" y="940"/>
                      <a:pt x="1799" y="938"/>
                    </a:cubicBezTo>
                    <a:cubicBezTo>
                      <a:pt x="1801" y="936"/>
                      <a:pt x="1805" y="936"/>
                      <a:pt x="1807" y="935"/>
                    </a:cubicBezTo>
                    <a:cubicBezTo>
                      <a:pt x="1810" y="933"/>
                      <a:pt x="1811" y="931"/>
                      <a:pt x="1813" y="929"/>
                    </a:cubicBezTo>
                    <a:cubicBezTo>
                      <a:pt x="1821" y="922"/>
                      <a:pt x="1829" y="916"/>
                      <a:pt x="1837" y="909"/>
                    </a:cubicBezTo>
                    <a:cubicBezTo>
                      <a:pt x="1843" y="903"/>
                      <a:pt x="1851" y="899"/>
                      <a:pt x="1858" y="894"/>
                    </a:cubicBezTo>
                    <a:cubicBezTo>
                      <a:pt x="1861" y="892"/>
                      <a:pt x="1863" y="889"/>
                      <a:pt x="1865" y="887"/>
                    </a:cubicBezTo>
                    <a:cubicBezTo>
                      <a:pt x="1867" y="886"/>
                      <a:pt x="1869" y="885"/>
                      <a:pt x="1870" y="884"/>
                    </a:cubicBezTo>
                    <a:cubicBezTo>
                      <a:pt x="1871" y="883"/>
                      <a:pt x="1871" y="881"/>
                      <a:pt x="1872" y="879"/>
                    </a:cubicBezTo>
                    <a:cubicBezTo>
                      <a:pt x="1876" y="875"/>
                      <a:pt x="1881" y="875"/>
                      <a:pt x="1886" y="871"/>
                    </a:cubicBezTo>
                    <a:cubicBezTo>
                      <a:pt x="1889" y="868"/>
                      <a:pt x="1894" y="864"/>
                      <a:pt x="1898" y="861"/>
                    </a:cubicBezTo>
                    <a:cubicBezTo>
                      <a:pt x="1902" y="859"/>
                      <a:pt x="1907" y="857"/>
                      <a:pt x="1909" y="853"/>
                    </a:cubicBezTo>
                    <a:cubicBezTo>
                      <a:pt x="1911" y="851"/>
                      <a:pt x="1911" y="850"/>
                      <a:pt x="1914" y="848"/>
                    </a:cubicBezTo>
                    <a:cubicBezTo>
                      <a:pt x="1918" y="844"/>
                      <a:pt x="1921" y="842"/>
                      <a:pt x="1926" y="840"/>
                    </a:cubicBezTo>
                    <a:cubicBezTo>
                      <a:pt x="1930" y="838"/>
                      <a:pt x="1948" y="828"/>
                      <a:pt x="1947" y="839"/>
                    </a:cubicBezTo>
                    <a:cubicBezTo>
                      <a:pt x="1951" y="839"/>
                      <a:pt x="1957" y="831"/>
                      <a:pt x="1960" y="829"/>
                    </a:cubicBezTo>
                    <a:cubicBezTo>
                      <a:pt x="1965" y="824"/>
                      <a:pt x="1974" y="823"/>
                      <a:pt x="1981" y="822"/>
                    </a:cubicBezTo>
                    <a:cubicBezTo>
                      <a:pt x="1988" y="821"/>
                      <a:pt x="1997" y="822"/>
                      <a:pt x="2004" y="823"/>
                    </a:cubicBezTo>
                    <a:cubicBezTo>
                      <a:pt x="2009" y="824"/>
                      <a:pt x="2014" y="825"/>
                      <a:pt x="2019" y="826"/>
                    </a:cubicBezTo>
                    <a:cubicBezTo>
                      <a:pt x="2022" y="826"/>
                      <a:pt x="2026" y="826"/>
                      <a:pt x="2028" y="827"/>
                    </a:cubicBezTo>
                    <a:cubicBezTo>
                      <a:pt x="2032" y="828"/>
                      <a:pt x="2031" y="831"/>
                      <a:pt x="2029" y="834"/>
                    </a:cubicBezTo>
                    <a:cubicBezTo>
                      <a:pt x="2030" y="834"/>
                      <a:pt x="2030" y="834"/>
                      <a:pt x="2031" y="834"/>
                    </a:cubicBezTo>
                    <a:cubicBezTo>
                      <a:pt x="2030" y="836"/>
                      <a:pt x="2026" y="839"/>
                      <a:pt x="2023" y="839"/>
                    </a:cubicBezTo>
                    <a:cubicBezTo>
                      <a:pt x="2022" y="838"/>
                      <a:pt x="2020" y="837"/>
                      <a:pt x="2018" y="837"/>
                    </a:cubicBezTo>
                    <a:cubicBezTo>
                      <a:pt x="2017" y="837"/>
                      <a:pt x="2015" y="837"/>
                      <a:pt x="2014" y="837"/>
                    </a:cubicBezTo>
                    <a:cubicBezTo>
                      <a:pt x="2009" y="838"/>
                      <a:pt x="2005" y="839"/>
                      <a:pt x="2001" y="838"/>
                    </a:cubicBezTo>
                    <a:cubicBezTo>
                      <a:pt x="1998" y="837"/>
                      <a:pt x="1997" y="836"/>
                      <a:pt x="1995" y="835"/>
                    </a:cubicBezTo>
                    <a:cubicBezTo>
                      <a:pt x="1995" y="835"/>
                      <a:pt x="1991" y="833"/>
                      <a:pt x="1991" y="833"/>
                    </a:cubicBezTo>
                    <a:cubicBezTo>
                      <a:pt x="1991" y="833"/>
                      <a:pt x="1991" y="833"/>
                      <a:pt x="1991" y="833"/>
                    </a:cubicBezTo>
                    <a:cubicBezTo>
                      <a:pt x="1990" y="835"/>
                      <a:pt x="1993" y="835"/>
                      <a:pt x="1994" y="835"/>
                    </a:cubicBezTo>
                    <a:cubicBezTo>
                      <a:pt x="1996" y="836"/>
                      <a:pt x="1996" y="837"/>
                      <a:pt x="1998" y="838"/>
                    </a:cubicBezTo>
                    <a:cubicBezTo>
                      <a:pt x="2001" y="840"/>
                      <a:pt x="2006" y="839"/>
                      <a:pt x="2009" y="839"/>
                    </a:cubicBezTo>
                    <a:cubicBezTo>
                      <a:pt x="2013" y="839"/>
                      <a:pt x="2016" y="839"/>
                      <a:pt x="2020" y="840"/>
                    </a:cubicBezTo>
                    <a:cubicBezTo>
                      <a:pt x="2024" y="841"/>
                      <a:pt x="2027" y="840"/>
                      <a:pt x="2030" y="838"/>
                    </a:cubicBezTo>
                    <a:cubicBezTo>
                      <a:pt x="2032" y="836"/>
                      <a:pt x="2035" y="836"/>
                      <a:pt x="2038" y="834"/>
                    </a:cubicBezTo>
                    <a:cubicBezTo>
                      <a:pt x="2040" y="833"/>
                      <a:pt x="2041" y="831"/>
                      <a:pt x="2042" y="828"/>
                    </a:cubicBezTo>
                    <a:cubicBezTo>
                      <a:pt x="2043" y="826"/>
                      <a:pt x="2044" y="825"/>
                      <a:pt x="2044" y="823"/>
                    </a:cubicBezTo>
                    <a:cubicBezTo>
                      <a:pt x="2045" y="821"/>
                      <a:pt x="2045" y="819"/>
                      <a:pt x="2044" y="818"/>
                    </a:cubicBezTo>
                    <a:cubicBezTo>
                      <a:pt x="2044" y="816"/>
                      <a:pt x="2045" y="814"/>
                      <a:pt x="2044" y="812"/>
                    </a:cubicBezTo>
                    <a:cubicBezTo>
                      <a:pt x="2044" y="809"/>
                      <a:pt x="2043" y="807"/>
                      <a:pt x="2042" y="804"/>
                    </a:cubicBezTo>
                    <a:cubicBezTo>
                      <a:pt x="2041" y="802"/>
                      <a:pt x="2041" y="802"/>
                      <a:pt x="2038" y="802"/>
                    </a:cubicBezTo>
                    <a:cubicBezTo>
                      <a:pt x="2037" y="803"/>
                      <a:pt x="2034" y="802"/>
                      <a:pt x="2034" y="800"/>
                    </a:cubicBezTo>
                    <a:cubicBezTo>
                      <a:pt x="2032" y="800"/>
                      <a:pt x="2032" y="801"/>
                      <a:pt x="2031" y="800"/>
                    </a:cubicBezTo>
                    <a:cubicBezTo>
                      <a:pt x="2030" y="800"/>
                      <a:pt x="2029" y="799"/>
                      <a:pt x="2028" y="798"/>
                    </a:cubicBezTo>
                    <a:cubicBezTo>
                      <a:pt x="2025" y="797"/>
                      <a:pt x="2022" y="799"/>
                      <a:pt x="2018" y="798"/>
                    </a:cubicBezTo>
                    <a:cubicBezTo>
                      <a:pt x="2016" y="798"/>
                      <a:pt x="2014" y="795"/>
                      <a:pt x="2012" y="794"/>
                    </a:cubicBezTo>
                    <a:cubicBezTo>
                      <a:pt x="2010" y="793"/>
                      <a:pt x="2008" y="794"/>
                      <a:pt x="2007" y="794"/>
                    </a:cubicBezTo>
                    <a:cubicBezTo>
                      <a:pt x="2004" y="795"/>
                      <a:pt x="2002" y="795"/>
                      <a:pt x="2000" y="795"/>
                    </a:cubicBezTo>
                    <a:cubicBezTo>
                      <a:pt x="1997" y="796"/>
                      <a:pt x="1996" y="794"/>
                      <a:pt x="1993" y="794"/>
                    </a:cubicBezTo>
                    <a:cubicBezTo>
                      <a:pt x="1989" y="794"/>
                      <a:pt x="1986" y="798"/>
                      <a:pt x="1982" y="799"/>
                    </a:cubicBezTo>
                    <a:cubicBezTo>
                      <a:pt x="1978" y="800"/>
                      <a:pt x="1980" y="797"/>
                      <a:pt x="1979" y="796"/>
                    </a:cubicBezTo>
                    <a:cubicBezTo>
                      <a:pt x="1977" y="795"/>
                      <a:pt x="1975" y="797"/>
                      <a:pt x="1974" y="794"/>
                    </a:cubicBezTo>
                    <a:cubicBezTo>
                      <a:pt x="1973" y="792"/>
                      <a:pt x="1975" y="792"/>
                      <a:pt x="1977" y="792"/>
                    </a:cubicBezTo>
                    <a:cubicBezTo>
                      <a:pt x="1979" y="791"/>
                      <a:pt x="1978" y="791"/>
                      <a:pt x="1977" y="789"/>
                    </a:cubicBezTo>
                    <a:cubicBezTo>
                      <a:pt x="1977" y="786"/>
                      <a:pt x="1981" y="784"/>
                      <a:pt x="1979" y="781"/>
                    </a:cubicBezTo>
                    <a:cubicBezTo>
                      <a:pt x="1979" y="780"/>
                      <a:pt x="1978" y="780"/>
                      <a:pt x="1978" y="780"/>
                    </a:cubicBezTo>
                    <a:cubicBezTo>
                      <a:pt x="1978" y="779"/>
                      <a:pt x="1978" y="778"/>
                      <a:pt x="1978" y="777"/>
                    </a:cubicBezTo>
                    <a:cubicBezTo>
                      <a:pt x="1979" y="775"/>
                      <a:pt x="1976" y="776"/>
                      <a:pt x="1976" y="774"/>
                    </a:cubicBezTo>
                    <a:cubicBezTo>
                      <a:pt x="1976" y="773"/>
                      <a:pt x="1976" y="773"/>
                      <a:pt x="1976" y="772"/>
                    </a:cubicBezTo>
                    <a:cubicBezTo>
                      <a:pt x="1976" y="772"/>
                      <a:pt x="1976" y="771"/>
                      <a:pt x="1976" y="771"/>
                    </a:cubicBezTo>
                    <a:cubicBezTo>
                      <a:pt x="1975" y="770"/>
                      <a:pt x="1974" y="769"/>
                      <a:pt x="1974" y="768"/>
                    </a:cubicBezTo>
                    <a:cubicBezTo>
                      <a:pt x="1978" y="768"/>
                      <a:pt x="1977" y="773"/>
                      <a:pt x="1979" y="775"/>
                    </a:cubicBezTo>
                    <a:cubicBezTo>
                      <a:pt x="1980" y="776"/>
                      <a:pt x="1981" y="776"/>
                      <a:pt x="1981" y="777"/>
                    </a:cubicBezTo>
                    <a:cubicBezTo>
                      <a:pt x="1981" y="778"/>
                      <a:pt x="1980" y="779"/>
                      <a:pt x="1980" y="780"/>
                    </a:cubicBezTo>
                    <a:cubicBezTo>
                      <a:pt x="1980" y="781"/>
                      <a:pt x="1982" y="781"/>
                      <a:pt x="1983" y="781"/>
                    </a:cubicBezTo>
                    <a:cubicBezTo>
                      <a:pt x="1985" y="781"/>
                      <a:pt x="1986" y="779"/>
                      <a:pt x="1988" y="779"/>
                    </a:cubicBezTo>
                    <a:cubicBezTo>
                      <a:pt x="1991" y="778"/>
                      <a:pt x="1992" y="780"/>
                      <a:pt x="1994" y="780"/>
                    </a:cubicBezTo>
                    <a:cubicBezTo>
                      <a:pt x="1996" y="780"/>
                      <a:pt x="1997" y="780"/>
                      <a:pt x="1998" y="780"/>
                    </a:cubicBezTo>
                    <a:cubicBezTo>
                      <a:pt x="2000" y="779"/>
                      <a:pt x="2002" y="780"/>
                      <a:pt x="2003" y="782"/>
                    </a:cubicBezTo>
                    <a:cubicBezTo>
                      <a:pt x="2004" y="783"/>
                      <a:pt x="2004" y="783"/>
                      <a:pt x="2005" y="783"/>
                    </a:cubicBezTo>
                    <a:cubicBezTo>
                      <a:pt x="2006" y="784"/>
                      <a:pt x="2008" y="783"/>
                      <a:pt x="2009" y="784"/>
                    </a:cubicBezTo>
                    <a:cubicBezTo>
                      <a:pt x="2010" y="784"/>
                      <a:pt x="2010" y="785"/>
                      <a:pt x="2011" y="785"/>
                    </a:cubicBezTo>
                    <a:cubicBezTo>
                      <a:pt x="2011" y="786"/>
                      <a:pt x="2013" y="785"/>
                      <a:pt x="2014" y="785"/>
                    </a:cubicBezTo>
                    <a:cubicBezTo>
                      <a:pt x="2015" y="785"/>
                      <a:pt x="2015" y="784"/>
                      <a:pt x="2016" y="784"/>
                    </a:cubicBezTo>
                    <a:cubicBezTo>
                      <a:pt x="2018" y="783"/>
                      <a:pt x="2020" y="783"/>
                      <a:pt x="2022" y="783"/>
                    </a:cubicBezTo>
                    <a:cubicBezTo>
                      <a:pt x="2024" y="783"/>
                      <a:pt x="2026" y="784"/>
                      <a:pt x="2029" y="785"/>
                    </a:cubicBezTo>
                    <a:cubicBezTo>
                      <a:pt x="2031" y="785"/>
                      <a:pt x="2033" y="785"/>
                      <a:pt x="2036" y="785"/>
                    </a:cubicBezTo>
                    <a:cubicBezTo>
                      <a:pt x="2036" y="785"/>
                      <a:pt x="2036" y="785"/>
                      <a:pt x="2036" y="785"/>
                    </a:cubicBezTo>
                    <a:cubicBezTo>
                      <a:pt x="2036" y="782"/>
                      <a:pt x="2035" y="779"/>
                      <a:pt x="2034" y="777"/>
                    </a:cubicBezTo>
                    <a:cubicBezTo>
                      <a:pt x="2034" y="775"/>
                      <a:pt x="2034" y="768"/>
                      <a:pt x="2033" y="769"/>
                    </a:cubicBezTo>
                    <a:cubicBezTo>
                      <a:pt x="2033" y="770"/>
                      <a:pt x="2033" y="772"/>
                      <a:pt x="2033" y="772"/>
                    </a:cubicBezTo>
                    <a:cubicBezTo>
                      <a:pt x="2032" y="774"/>
                      <a:pt x="2030" y="773"/>
                      <a:pt x="2029" y="775"/>
                    </a:cubicBezTo>
                    <a:cubicBezTo>
                      <a:pt x="2030" y="775"/>
                      <a:pt x="2030" y="775"/>
                      <a:pt x="2031" y="775"/>
                    </a:cubicBezTo>
                    <a:cubicBezTo>
                      <a:pt x="2031" y="775"/>
                      <a:pt x="2030" y="775"/>
                      <a:pt x="2030" y="776"/>
                    </a:cubicBezTo>
                    <a:cubicBezTo>
                      <a:pt x="2030" y="776"/>
                      <a:pt x="2030" y="776"/>
                      <a:pt x="2030" y="777"/>
                    </a:cubicBezTo>
                    <a:cubicBezTo>
                      <a:pt x="2030" y="778"/>
                      <a:pt x="2030" y="779"/>
                      <a:pt x="2032" y="780"/>
                    </a:cubicBezTo>
                    <a:cubicBezTo>
                      <a:pt x="2029" y="781"/>
                      <a:pt x="2027" y="777"/>
                      <a:pt x="2026" y="775"/>
                    </a:cubicBezTo>
                    <a:cubicBezTo>
                      <a:pt x="2025" y="773"/>
                      <a:pt x="2023" y="772"/>
                      <a:pt x="2023" y="771"/>
                    </a:cubicBezTo>
                    <a:cubicBezTo>
                      <a:pt x="2023" y="770"/>
                      <a:pt x="2023" y="769"/>
                      <a:pt x="2022" y="768"/>
                    </a:cubicBezTo>
                    <a:cubicBezTo>
                      <a:pt x="2022" y="768"/>
                      <a:pt x="2021" y="767"/>
                      <a:pt x="2021" y="767"/>
                    </a:cubicBezTo>
                    <a:cubicBezTo>
                      <a:pt x="2020" y="766"/>
                      <a:pt x="2020" y="766"/>
                      <a:pt x="2019" y="765"/>
                    </a:cubicBezTo>
                    <a:cubicBezTo>
                      <a:pt x="2019" y="764"/>
                      <a:pt x="2018" y="763"/>
                      <a:pt x="2018" y="763"/>
                    </a:cubicBezTo>
                    <a:cubicBezTo>
                      <a:pt x="2017" y="763"/>
                      <a:pt x="2012" y="763"/>
                      <a:pt x="2012" y="763"/>
                    </a:cubicBezTo>
                    <a:cubicBezTo>
                      <a:pt x="2011" y="764"/>
                      <a:pt x="2010" y="766"/>
                      <a:pt x="2011" y="767"/>
                    </a:cubicBezTo>
                    <a:cubicBezTo>
                      <a:pt x="2012" y="768"/>
                      <a:pt x="2014" y="766"/>
                      <a:pt x="2015" y="768"/>
                    </a:cubicBezTo>
                    <a:cubicBezTo>
                      <a:pt x="2014" y="768"/>
                      <a:pt x="2013" y="768"/>
                      <a:pt x="2013" y="769"/>
                    </a:cubicBezTo>
                    <a:cubicBezTo>
                      <a:pt x="2015" y="769"/>
                      <a:pt x="2018" y="770"/>
                      <a:pt x="2017" y="771"/>
                    </a:cubicBezTo>
                    <a:cubicBezTo>
                      <a:pt x="2015" y="772"/>
                      <a:pt x="2016" y="774"/>
                      <a:pt x="2016" y="776"/>
                    </a:cubicBezTo>
                    <a:cubicBezTo>
                      <a:pt x="2016" y="776"/>
                      <a:pt x="2016" y="776"/>
                      <a:pt x="2016" y="776"/>
                    </a:cubicBezTo>
                    <a:cubicBezTo>
                      <a:pt x="2015" y="775"/>
                      <a:pt x="2015" y="774"/>
                      <a:pt x="2014" y="773"/>
                    </a:cubicBezTo>
                    <a:cubicBezTo>
                      <a:pt x="2013" y="772"/>
                      <a:pt x="2012" y="771"/>
                      <a:pt x="2012" y="770"/>
                    </a:cubicBezTo>
                    <a:cubicBezTo>
                      <a:pt x="2011" y="771"/>
                      <a:pt x="2010" y="770"/>
                      <a:pt x="2010" y="769"/>
                    </a:cubicBezTo>
                    <a:cubicBezTo>
                      <a:pt x="2009" y="769"/>
                      <a:pt x="2010" y="768"/>
                      <a:pt x="2009" y="767"/>
                    </a:cubicBezTo>
                    <a:cubicBezTo>
                      <a:pt x="2009" y="766"/>
                      <a:pt x="2009" y="766"/>
                      <a:pt x="2009" y="765"/>
                    </a:cubicBezTo>
                    <a:cubicBezTo>
                      <a:pt x="2008" y="764"/>
                      <a:pt x="2007" y="762"/>
                      <a:pt x="2007" y="760"/>
                    </a:cubicBezTo>
                    <a:cubicBezTo>
                      <a:pt x="2006" y="759"/>
                      <a:pt x="2008" y="758"/>
                      <a:pt x="2007" y="757"/>
                    </a:cubicBezTo>
                    <a:cubicBezTo>
                      <a:pt x="2007" y="756"/>
                      <a:pt x="2006" y="754"/>
                      <a:pt x="2005" y="754"/>
                    </a:cubicBezTo>
                    <a:cubicBezTo>
                      <a:pt x="2004" y="752"/>
                      <a:pt x="2004" y="749"/>
                      <a:pt x="2001" y="748"/>
                    </a:cubicBezTo>
                    <a:cubicBezTo>
                      <a:pt x="2002" y="748"/>
                      <a:pt x="2002" y="747"/>
                      <a:pt x="2003" y="747"/>
                    </a:cubicBezTo>
                    <a:cubicBezTo>
                      <a:pt x="2003" y="749"/>
                      <a:pt x="2005" y="751"/>
                      <a:pt x="2007" y="751"/>
                    </a:cubicBezTo>
                    <a:cubicBezTo>
                      <a:pt x="2008" y="752"/>
                      <a:pt x="2010" y="751"/>
                      <a:pt x="2010" y="754"/>
                    </a:cubicBezTo>
                    <a:cubicBezTo>
                      <a:pt x="2011" y="753"/>
                      <a:pt x="2013" y="753"/>
                      <a:pt x="2013" y="753"/>
                    </a:cubicBezTo>
                    <a:cubicBezTo>
                      <a:pt x="2014" y="752"/>
                      <a:pt x="2014" y="751"/>
                      <a:pt x="2014" y="749"/>
                    </a:cubicBezTo>
                    <a:cubicBezTo>
                      <a:pt x="2014" y="748"/>
                      <a:pt x="2013" y="747"/>
                      <a:pt x="2013" y="745"/>
                    </a:cubicBezTo>
                    <a:cubicBezTo>
                      <a:pt x="2013" y="743"/>
                      <a:pt x="2014" y="743"/>
                      <a:pt x="2015" y="742"/>
                    </a:cubicBezTo>
                    <a:cubicBezTo>
                      <a:pt x="2015" y="740"/>
                      <a:pt x="2012" y="739"/>
                      <a:pt x="2012" y="737"/>
                    </a:cubicBezTo>
                    <a:cubicBezTo>
                      <a:pt x="2011" y="735"/>
                      <a:pt x="2012" y="735"/>
                      <a:pt x="2013" y="734"/>
                    </a:cubicBezTo>
                    <a:cubicBezTo>
                      <a:pt x="2013" y="733"/>
                      <a:pt x="2013" y="733"/>
                      <a:pt x="2013" y="732"/>
                    </a:cubicBezTo>
                    <a:cubicBezTo>
                      <a:pt x="2013" y="731"/>
                      <a:pt x="2014" y="732"/>
                      <a:pt x="2014" y="731"/>
                    </a:cubicBezTo>
                    <a:cubicBezTo>
                      <a:pt x="2015" y="730"/>
                      <a:pt x="2014" y="729"/>
                      <a:pt x="2014" y="727"/>
                    </a:cubicBezTo>
                    <a:cubicBezTo>
                      <a:pt x="2015" y="727"/>
                      <a:pt x="2015" y="727"/>
                      <a:pt x="2015" y="727"/>
                    </a:cubicBezTo>
                    <a:cubicBezTo>
                      <a:pt x="2015" y="724"/>
                      <a:pt x="2016" y="724"/>
                      <a:pt x="2018" y="723"/>
                    </a:cubicBezTo>
                    <a:cubicBezTo>
                      <a:pt x="2019" y="723"/>
                      <a:pt x="2020" y="723"/>
                      <a:pt x="2020" y="722"/>
                    </a:cubicBezTo>
                    <a:cubicBezTo>
                      <a:pt x="2021" y="722"/>
                      <a:pt x="2022" y="722"/>
                      <a:pt x="2023" y="722"/>
                    </a:cubicBezTo>
                    <a:cubicBezTo>
                      <a:pt x="2024" y="720"/>
                      <a:pt x="2021" y="717"/>
                      <a:pt x="2024" y="717"/>
                    </a:cubicBezTo>
                    <a:cubicBezTo>
                      <a:pt x="2024" y="717"/>
                      <a:pt x="2025" y="718"/>
                      <a:pt x="2026" y="718"/>
                    </a:cubicBezTo>
                    <a:cubicBezTo>
                      <a:pt x="2029" y="717"/>
                      <a:pt x="2026" y="713"/>
                      <a:pt x="2027" y="711"/>
                    </a:cubicBezTo>
                    <a:cubicBezTo>
                      <a:pt x="2028" y="712"/>
                      <a:pt x="2028" y="714"/>
                      <a:pt x="2028" y="715"/>
                    </a:cubicBezTo>
                    <a:cubicBezTo>
                      <a:pt x="2030" y="716"/>
                      <a:pt x="2030" y="715"/>
                      <a:pt x="2031" y="714"/>
                    </a:cubicBezTo>
                    <a:cubicBezTo>
                      <a:pt x="2032" y="713"/>
                      <a:pt x="2033" y="713"/>
                      <a:pt x="2034" y="713"/>
                    </a:cubicBezTo>
                    <a:cubicBezTo>
                      <a:pt x="2034" y="711"/>
                      <a:pt x="2033" y="708"/>
                      <a:pt x="2034" y="707"/>
                    </a:cubicBezTo>
                    <a:cubicBezTo>
                      <a:pt x="2034" y="708"/>
                      <a:pt x="2034" y="708"/>
                      <a:pt x="2034" y="709"/>
                    </a:cubicBezTo>
                    <a:cubicBezTo>
                      <a:pt x="2034" y="710"/>
                      <a:pt x="2034" y="711"/>
                      <a:pt x="2034" y="712"/>
                    </a:cubicBezTo>
                    <a:cubicBezTo>
                      <a:pt x="2035" y="712"/>
                      <a:pt x="2035" y="712"/>
                      <a:pt x="2035" y="712"/>
                    </a:cubicBezTo>
                    <a:cubicBezTo>
                      <a:pt x="2036" y="712"/>
                      <a:pt x="2036" y="712"/>
                      <a:pt x="2036" y="712"/>
                    </a:cubicBezTo>
                    <a:cubicBezTo>
                      <a:pt x="2036" y="712"/>
                      <a:pt x="2037" y="713"/>
                      <a:pt x="2037" y="713"/>
                    </a:cubicBezTo>
                    <a:cubicBezTo>
                      <a:pt x="2038" y="713"/>
                      <a:pt x="2039" y="712"/>
                      <a:pt x="2039" y="714"/>
                    </a:cubicBezTo>
                    <a:cubicBezTo>
                      <a:pt x="2041" y="714"/>
                      <a:pt x="2041" y="714"/>
                      <a:pt x="2042" y="715"/>
                    </a:cubicBezTo>
                    <a:cubicBezTo>
                      <a:pt x="2043" y="716"/>
                      <a:pt x="2045" y="717"/>
                      <a:pt x="2046" y="715"/>
                    </a:cubicBezTo>
                    <a:cubicBezTo>
                      <a:pt x="2048" y="717"/>
                      <a:pt x="2049" y="718"/>
                      <a:pt x="2052" y="718"/>
                    </a:cubicBezTo>
                    <a:cubicBezTo>
                      <a:pt x="2052" y="719"/>
                      <a:pt x="2052" y="719"/>
                      <a:pt x="2052" y="720"/>
                    </a:cubicBezTo>
                    <a:cubicBezTo>
                      <a:pt x="2053" y="720"/>
                      <a:pt x="2053" y="719"/>
                      <a:pt x="2054" y="719"/>
                    </a:cubicBezTo>
                    <a:cubicBezTo>
                      <a:pt x="2054" y="719"/>
                      <a:pt x="2055" y="719"/>
                      <a:pt x="2055" y="719"/>
                    </a:cubicBezTo>
                    <a:cubicBezTo>
                      <a:pt x="2055" y="719"/>
                      <a:pt x="2055" y="718"/>
                      <a:pt x="2056" y="718"/>
                    </a:cubicBezTo>
                    <a:cubicBezTo>
                      <a:pt x="2057" y="717"/>
                      <a:pt x="2059" y="717"/>
                      <a:pt x="2060" y="715"/>
                    </a:cubicBezTo>
                    <a:cubicBezTo>
                      <a:pt x="2060" y="714"/>
                      <a:pt x="2059" y="714"/>
                      <a:pt x="2059" y="713"/>
                    </a:cubicBezTo>
                    <a:cubicBezTo>
                      <a:pt x="2059" y="712"/>
                      <a:pt x="2059" y="712"/>
                      <a:pt x="2060" y="710"/>
                    </a:cubicBezTo>
                    <a:cubicBezTo>
                      <a:pt x="2060" y="709"/>
                      <a:pt x="2059" y="707"/>
                      <a:pt x="2059" y="706"/>
                    </a:cubicBezTo>
                    <a:cubicBezTo>
                      <a:pt x="2061" y="709"/>
                      <a:pt x="2060" y="712"/>
                      <a:pt x="2061" y="715"/>
                    </a:cubicBezTo>
                    <a:cubicBezTo>
                      <a:pt x="2065" y="714"/>
                      <a:pt x="2065" y="712"/>
                      <a:pt x="2065" y="709"/>
                    </a:cubicBezTo>
                    <a:cubicBezTo>
                      <a:pt x="2065" y="708"/>
                      <a:pt x="2065" y="708"/>
                      <a:pt x="2065" y="707"/>
                    </a:cubicBezTo>
                    <a:cubicBezTo>
                      <a:pt x="2065" y="706"/>
                      <a:pt x="2066" y="706"/>
                      <a:pt x="2066" y="705"/>
                    </a:cubicBezTo>
                    <a:cubicBezTo>
                      <a:pt x="2067" y="703"/>
                      <a:pt x="2065" y="703"/>
                      <a:pt x="2064" y="701"/>
                    </a:cubicBezTo>
                    <a:cubicBezTo>
                      <a:pt x="2064" y="699"/>
                      <a:pt x="2064" y="697"/>
                      <a:pt x="2065" y="696"/>
                    </a:cubicBezTo>
                    <a:cubicBezTo>
                      <a:pt x="2065" y="694"/>
                      <a:pt x="2067" y="693"/>
                      <a:pt x="2067" y="691"/>
                    </a:cubicBezTo>
                    <a:cubicBezTo>
                      <a:pt x="2066" y="691"/>
                      <a:pt x="2066" y="690"/>
                      <a:pt x="2066" y="689"/>
                    </a:cubicBezTo>
                    <a:cubicBezTo>
                      <a:pt x="2066" y="689"/>
                      <a:pt x="2066" y="688"/>
                      <a:pt x="2066" y="687"/>
                    </a:cubicBezTo>
                    <a:cubicBezTo>
                      <a:pt x="2066" y="686"/>
                      <a:pt x="2065" y="685"/>
                      <a:pt x="2065" y="684"/>
                    </a:cubicBezTo>
                    <a:cubicBezTo>
                      <a:pt x="2066" y="684"/>
                      <a:pt x="2066" y="686"/>
                      <a:pt x="2066" y="686"/>
                    </a:cubicBezTo>
                    <a:cubicBezTo>
                      <a:pt x="2067" y="687"/>
                      <a:pt x="2068" y="687"/>
                      <a:pt x="2069" y="688"/>
                    </a:cubicBezTo>
                    <a:cubicBezTo>
                      <a:pt x="2070" y="689"/>
                      <a:pt x="2070" y="689"/>
                      <a:pt x="2072" y="688"/>
                    </a:cubicBezTo>
                    <a:cubicBezTo>
                      <a:pt x="2072" y="688"/>
                      <a:pt x="2072" y="688"/>
                      <a:pt x="2072" y="687"/>
                    </a:cubicBezTo>
                    <a:cubicBezTo>
                      <a:pt x="2073" y="687"/>
                      <a:pt x="2074" y="687"/>
                      <a:pt x="2074" y="687"/>
                    </a:cubicBezTo>
                    <a:cubicBezTo>
                      <a:pt x="2077" y="687"/>
                      <a:pt x="2078" y="685"/>
                      <a:pt x="2080" y="684"/>
                    </a:cubicBezTo>
                    <a:cubicBezTo>
                      <a:pt x="2083" y="683"/>
                      <a:pt x="2081" y="685"/>
                      <a:pt x="2082" y="687"/>
                    </a:cubicBezTo>
                    <a:cubicBezTo>
                      <a:pt x="2084" y="687"/>
                      <a:pt x="2083" y="690"/>
                      <a:pt x="2083" y="690"/>
                    </a:cubicBezTo>
                    <a:cubicBezTo>
                      <a:pt x="2083" y="690"/>
                      <a:pt x="2084" y="691"/>
                      <a:pt x="2084" y="691"/>
                    </a:cubicBezTo>
                    <a:cubicBezTo>
                      <a:pt x="2084" y="692"/>
                      <a:pt x="2084" y="694"/>
                      <a:pt x="2084" y="695"/>
                    </a:cubicBezTo>
                    <a:cubicBezTo>
                      <a:pt x="2085" y="695"/>
                      <a:pt x="2085" y="695"/>
                      <a:pt x="2086" y="695"/>
                    </a:cubicBezTo>
                    <a:cubicBezTo>
                      <a:pt x="2086" y="696"/>
                      <a:pt x="2087" y="698"/>
                      <a:pt x="2088" y="697"/>
                    </a:cubicBezTo>
                    <a:cubicBezTo>
                      <a:pt x="2089" y="697"/>
                      <a:pt x="2089" y="696"/>
                      <a:pt x="2090" y="695"/>
                    </a:cubicBezTo>
                    <a:cubicBezTo>
                      <a:pt x="2090" y="695"/>
                      <a:pt x="2091" y="695"/>
                      <a:pt x="2091" y="695"/>
                    </a:cubicBezTo>
                    <a:cubicBezTo>
                      <a:pt x="2091" y="694"/>
                      <a:pt x="2091" y="693"/>
                      <a:pt x="2091" y="692"/>
                    </a:cubicBezTo>
                    <a:cubicBezTo>
                      <a:pt x="2092" y="692"/>
                      <a:pt x="2095" y="692"/>
                      <a:pt x="2093" y="691"/>
                    </a:cubicBezTo>
                    <a:cubicBezTo>
                      <a:pt x="2094" y="691"/>
                      <a:pt x="2097" y="690"/>
                      <a:pt x="2097" y="690"/>
                    </a:cubicBezTo>
                    <a:cubicBezTo>
                      <a:pt x="2099" y="688"/>
                      <a:pt x="2098" y="686"/>
                      <a:pt x="2098" y="684"/>
                    </a:cubicBezTo>
                    <a:cubicBezTo>
                      <a:pt x="2098" y="681"/>
                      <a:pt x="2101" y="680"/>
                      <a:pt x="2101" y="678"/>
                    </a:cubicBezTo>
                    <a:cubicBezTo>
                      <a:pt x="2101" y="676"/>
                      <a:pt x="2101" y="675"/>
                      <a:pt x="2101" y="673"/>
                    </a:cubicBezTo>
                    <a:cubicBezTo>
                      <a:pt x="2101" y="671"/>
                      <a:pt x="2102" y="671"/>
                      <a:pt x="2104" y="669"/>
                    </a:cubicBezTo>
                    <a:cubicBezTo>
                      <a:pt x="2105" y="667"/>
                      <a:pt x="2104" y="664"/>
                      <a:pt x="2104" y="662"/>
                    </a:cubicBezTo>
                    <a:cubicBezTo>
                      <a:pt x="2104" y="663"/>
                      <a:pt x="2105" y="663"/>
                      <a:pt x="2105" y="664"/>
                    </a:cubicBezTo>
                    <a:cubicBezTo>
                      <a:pt x="2106" y="666"/>
                      <a:pt x="2106" y="667"/>
                      <a:pt x="2105" y="668"/>
                    </a:cubicBezTo>
                    <a:cubicBezTo>
                      <a:pt x="2105" y="670"/>
                      <a:pt x="2105" y="671"/>
                      <a:pt x="2104" y="672"/>
                    </a:cubicBezTo>
                    <a:cubicBezTo>
                      <a:pt x="2103" y="674"/>
                      <a:pt x="2105" y="674"/>
                      <a:pt x="2105" y="676"/>
                    </a:cubicBezTo>
                    <a:cubicBezTo>
                      <a:pt x="2105" y="677"/>
                      <a:pt x="2103" y="677"/>
                      <a:pt x="2104" y="679"/>
                    </a:cubicBezTo>
                    <a:cubicBezTo>
                      <a:pt x="2104" y="679"/>
                      <a:pt x="2106" y="681"/>
                      <a:pt x="2106" y="680"/>
                    </a:cubicBezTo>
                    <a:cubicBezTo>
                      <a:pt x="2106" y="681"/>
                      <a:pt x="2107" y="681"/>
                      <a:pt x="2107" y="681"/>
                    </a:cubicBezTo>
                    <a:cubicBezTo>
                      <a:pt x="2110" y="682"/>
                      <a:pt x="2114" y="683"/>
                      <a:pt x="2114" y="685"/>
                    </a:cubicBezTo>
                    <a:cubicBezTo>
                      <a:pt x="2115" y="685"/>
                      <a:pt x="2117" y="685"/>
                      <a:pt x="2118" y="685"/>
                    </a:cubicBezTo>
                    <a:cubicBezTo>
                      <a:pt x="2119" y="686"/>
                      <a:pt x="2120" y="687"/>
                      <a:pt x="2121" y="686"/>
                    </a:cubicBezTo>
                    <a:cubicBezTo>
                      <a:pt x="2120" y="684"/>
                      <a:pt x="2123" y="684"/>
                      <a:pt x="2124" y="682"/>
                    </a:cubicBezTo>
                    <a:cubicBezTo>
                      <a:pt x="2124" y="682"/>
                      <a:pt x="2124" y="681"/>
                      <a:pt x="2124" y="681"/>
                    </a:cubicBezTo>
                    <a:cubicBezTo>
                      <a:pt x="2125" y="680"/>
                      <a:pt x="2125" y="680"/>
                      <a:pt x="2126" y="680"/>
                    </a:cubicBezTo>
                    <a:cubicBezTo>
                      <a:pt x="2127" y="679"/>
                      <a:pt x="2127" y="678"/>
                      <a:pt x="2128" y="677"/>
                    </a:cubicBezTo>
                    <a:cubicBezTo>
                      <a:pt x="2128" y="678"/>
                      <a:pt x="2128" y="679"/>
                      <a:pt x="2127" y="680"/>
                    </a:cubicBezTo>
                    <a:cubicBezTo>
                      <a:pt x="2126" y="681"/>
                      <a:pt x="2125" y="681"/>
                      <a:pt x="2124" y="682"/>
                    </a:cubicBezTo>
                    <a:cubicBezTo>
                      <a:pt x="2124" y="684"/>
                      <a:pt x="2123" y="686"/>
                      <a:pt x="2124" y="687"/>
                    </a:cubicBezTo>
                    <a:cubicBezTo>
                      <a:pt x="2124" y="690"/>
                      <a:pt x="2123" y="691"/>
                      <a:pt x="2122" y="693"/>
                    </a:cubicBezTo>
                    <a:cubicBezTo>
                      <a:pt x="2121" y="695"/>
                      <a:pt x="2119" y="697"/>
                      <a:pt x="2120" y="699"/>
                    </a:cubicBezTo>
                    <a:cubicBezTo>
                      <a:pt x="2120" y="699"/>
                      <a:pt x="2121" y="699"/>
                      <a:pt x="2121" y="699"/>
                    </a:cubicBezTo>
                    <a:cubicBezTo>
                      <a:pt x="2122" y="699"/>
                      <a:pt x="2122" y="699"/>
                      <a:pt x="2122" y="699"/>
                    </a:cubicBezTo>
                    <a:cubicBezTo>
                      <a:pt x="2122" y="699"/>
                      <a:pt x="2122" y="699"/>
                      <a:pt x="2122" y="699"/>
                    </a:cubicBezTo>
                    <a:cubicBezTo>
                      <a:pt x="2123" y="700"/>
                      <a:pt x="2123" y="700"/>
                      <a:pt x="2123" y="700"/>
                    </a:cubicBezTo>
                    <a:cubicBezTo>
                      <a:pt x="2124" y="700"/>
                      <a:pt x="2124" y="700"/>
                      <a:pt x="2125" y="700"/>
                    </a:cubicBezTo>
                    <a:cubicBezTo>
                      <a:pt x="2126" y="700"/>
                      <a:pt x="2126" y="701"/>
                      <a:pt x="2127" y="701"/>
                    </a:cubicBezTo>
                    <a:cubicBezTo>
                      <a:pt x="2128" y="701"/>
                      <a:pt x="2129" y="700"/>
                      <a:pt x="2129" y="700"/>
                    </a:cubicBezTo>
                    <a:cubicBezTo>
                      <a:pt x="2130" y="700"/>
                      <a:pt x="2131" y="701"/>
                      <a:pt x="2132" y="700"/>
                    </a:cubicBezTo>
                    <a:cubicBezTo>
                      <a:pt x="2133" y="700"/>
                      <a:pt x="2133" y="699"/>
                      <a:pt x="2134" y="698"/>
                    </a:cubicBezTo>
                    <a:cubicBezTo>
                      <a:pt x="2135" y="698"/>
                      <a:pt x="2136" y="699"/>
                      <a:pt x="2137" y="699"/>
                    </a:cubicBezTo>
                    <a:cubicBezTo>
                      <a:pt x="2138" y="699"/>
                      <a:pt x="2138" y="698"/>
                      <a:pt x="2139" y="698"/>
                    </a:cubicBezTo>
                    <a:cubicBezTo>
                      <a:pt x="2140" y="697"/>
                      <a:pt x="2142" y="697"/>
                      <a:pt x="2143" y="697"/>
                    </a:cubicBezTo>
                    <a:cubicBezTo>
                      <a:pt x="2144" y="697"/>
                      <a:pt x="2144" y="695"/>
                      <a:pt x="2144" y="694"/>
                    </a:cubicBezTo>
                    <a:cubicBezTo>
                      <a:pt x="2146" y="692"/>
                      <a:pt x="2149" y="693"/>
                      <a:pt x="2149" y="690"/>
                    </a:cubicBezTo>
                    <a:cubicBezTo>
                      <a:pt x="2149" y="689"/>
                      <a:pt x="2149" y="689"/>
                      <a:pt x="2149" y="688"/>
                    </a:cubicBezTo>
                    <a:cubicBezTo>
                      <a:pt x="2149" y="687"/>
                      <a:pt x="2149" y="687"/>
                      <a:pt x="2149" y="686"/>
                    </a:cubicBezTo>
                    <a:cubicBezTo>
                      <a:pt x="2149" y="684"/>
                      <a:pt x="2147" y="684"/>
                      <a:pt x="2147" y="682"/>
                    </a:cubicBezTo>
                    <a:cubicBezTo>
                      <a:pt x="2149" y="683"/>
                      <a:pt x="2149" y="685"/>
                      <a:pt x="2150" y="686"/>
                    </a:cubicBezTo>
                    <a:cubicBezTo>
                      <a:pt x="2151" y="686"/>
                      <a:pt x="2153" y="685"/>
                      <a:pt x="2153" y="686"/>
                    </a:cubicBezTo>
                    <a:cubicBezTo>
                      <a:pt x="2155" y="686"/>
                      <a:pt x="2155" y="687"/>
                      <a:pt x="2156" y="685"/>
                    </a:cubicBezTo>
                    <a:cubicBezTo>
                      <a:pt x="2157" y="685"/>
                      <a:pt x="2157" y="684"/>
                      <a:pt x="2158" y="684"/>
                    </a:cubicBezTo>
                    <a:cubicBezTo>
                      <a:pt x="2158" y="684"/>
                      <a:pt x="2159" y="684"/>
                      <a:pt x="2160" y="683"/>
                    </a:cubicBezTo>
                    <a:cubicBezTo>
                      <a:pt x="2163" y="683"/>
                      <a:pt x="2164" y="685"/>
                      <a:pt x="2166" y="686"/>
                    </a:cubicBezTo>
                    <a:cubicBezTo>
                      <a:pt x="2166" y="684"/>
                      <a:pt x="2165" y="683"/>
                      <a:pt x="2164" y="682"/>
                    </a:cubicBezTo>
                    <a:cubicBezTo>
                      <a:pt x="2164" y="681"/>
                      <a:pt x="2164" y="681"/>
                      <a:pt x="2164" y="681"/>
                    </a:cubicBezTo>
                    <a:cubicBezTo>
                      <a:pt x="2164" y="681"/>
                      <a:pt x="2166" y="679"/>
                      <a:pt x="2166" y="679"/>
                    </a:cubicBezTo>
                    <a:cubicBezTo>
                      <a:pt x="2167" y="678"/>
                      <a:pt x="2170" y="679"/>
                      <a:pt x="2172" y="679"/>
                    </a:cubicBezTo>
                    <a:cubicBezTo>
                      <a:pt x="2174" y="679"/>
                      <a:pt x="2178" y="680"/>
                      <a:pt x="2179" y="680"/>
                    </a:cubicBezTo>
                    <a:cubicBezTo>
                      <a:pt x="2182" y="679"/>
                      <a:pt x="2183" y="675"/>
                      <a:pt x="2186" y="677"/>
                    </a:cubicBezTo>
                    <a:cubicBezTo>
                      <a:pt x="2187" y="676"/>
                      <a:pt x="2187" y="676"/>
                      <a:pt x="2188" y="674"/>
                    </a:cubicBezTo>
                    <a:cubicBezTo>
                      <a:pt x="2191" y="674"/>
                      <a:pt x="2191" y="672"/>
                      <a:pt x="2194" y="671"/>
                    </a:cubicBezTo>
                    <a:cubicBezTo>
                      <a:pt x="2198" y="670"/>
                      <a:pt x="2201" y="672"/>
                      <a:pt x="2205" y="671"/>
                    </a:cubicBezTo>
                    <a:cubicBezTo>
                      <a:pt x="2207" y="670"/>
                      <a:pt x="2209" y="669"/>
                      <a:pt x="2211" y="668"/>
                    </a:cubicBezTo>
                    <a:cubicBezTo>
                      <a:pt x="2214" y="667"/>
                      <a:pt x="2216" y="667"/>
                      <a:pt x="2219" y="666"/>
                    </a:cubicBezTo>
                    <a:cubicBezTo>
                      <a:pt x="2223" y="666"/>
                      <a:pt x="2226" y="670"/>
                      <a:pt x="2230" y="670"/>
                    </a:cubicBezTo>
                    <a:cubicBezTo>
                      <a:pt x="2234" y="670"/>
                      <a:pt x="2235" y="669"/>
                      <a:pt x="2238" y="670"/>
                    </a:cubicBezTo>
                    <a:cubicBezTo>
                      <a:pt x="2245" y="671"/>
                      <a:pt x="2247" y="674"/>
                      <a:pt x="2247" y="681"/>
                    </a:cubicBezTo>
                    <a:cubicBezTo>
                      <a:pt x="2249" y="681"/>
                      <a:pt x="2249" y="682"/>
                      <a:pt x="2249" y="684"/>
                    </a:cubicBezTo>
                    <a:cubicBezTo>
                      <a:pt x="2250" y="684"/>
                      <a:pt x="2251" y="684"/>
                      <a:pt x="2252" y="684"/>
                    </a:cubicBezTo>
                    <a:cubicBezTo>
                      <a:pt x="2253" y="688"/>
                      <a:pt x="2255" y="685"/>
                      <a:pt x="2257" y="686"/>
                    </a:cubicBezTo>
                    <a:cubicBezTo>
                      <a:pt x="2259" y="688"/>
                      <a:pt x="2260" y="689"/>
                      <a:pt x="2262" y="691"/>
                    </a:cubicBezTo>
                    <a:cubicBezTo>
                      <a:pt x="2261" y="691"/>
                      <a:pt x="2265" y="693"/>
                      <a:pt x="2265" y="693"/>
                    </a:cubicBezTo>
                    <a:cubicBezTo>
                      <a:pt x="2267" y="694"/>
                      <a:pt x="2268" y="694"/>
                      <a:pt x="2270" y="695"/>
                    </a:cubicBezTo>
                    <a:cubicBezTo>
                      <a:pt x="2272" y="693"/>
                      <a:pt x="2275" y="695"/>
                      <a:pt x="2277" y="697"/>
                    </a:cubicBezTo>
                    <a:cubicBezTo>
                      <a:pt x="2277" y="697"/>
                      <a:pt x="2278" y="696"/>
                      <a:pt x="2279" y="696"/>
                    </a:cubicBezTo>
                    <a:cubicBezTo>
                      <a:pt x="2279" y="697"/>
                      <a:pt x="2279" y="697"/>
                      <a:pt x="2279" y="698"/>
                    </a:cubicBezTo>
                    <a:cubicBezTo>
                      <a:pt x="2283" y="698"/>
                      <a:pt x="2289" y="701"/>
                      <a:pt x="2288" y="706"/>
                    </a:cubicBezTo>
                    <a:cubicBezTo>
                      <a:pt x="2291" y="710"/>
                      <a:pt x="2297" y="708"/>
                      <a:pt x="2301" y="710"/>
                    </a:cubicBezTo>
                    <a:cubicBezTo>
                      <a:pt x="2303" y="711"/>
                      <a:pt x="2303" y="714"/>
                      <a:pt x="2304" y="715"/>
                    </a:cubicBezTo>
                    <a:cubicBezTo>
                      <a:pt x="2307" y="717"/>
                      <a:pt x="2309" y="715"/>
                      <a:pt x="2312" y="716"/>
                    </a:cubicBezTo>
                    <a:cubicBezTo>
                      <a:pt x="2314" y="717"/>
                      <a:pt x="2315" y="720"/>
                      <a:pt x="2318" y="721"/>
                    </a:cubicBezTo>
                    <a:cubicBezTo>
                      <a:pt x="2321" y="722"/>
                      <a:pt x="2328" y="722"/>
                      <a:pt x="2331" y="719"/>
                    </a:cubicBezTo>
                    <a:cubicBezTo>
                      <a:pt x="2330" y="721"/>
                      <a:pt x="2331" y="722"/>
                      <a:pt x="2330" y="724"/>
                    </a:cubicBezTo>
                    <a:cubicBezTo>
                      <a:pt x="2336" y="726"/>
                      <a:pt x="2338" y="729"/>
                      <a:pt x="2344" y="731"/>
                    </a:cubicBezTo>
                    <a:cubicBezTo>
                      <a:pt x="2344" y="733"/>
                      <a:pt x="2344" y="735"/>
                      <a:pt x="2344" y="737"/>
                    </a:cubicBezTo>
                    <a:cubicBezTo>
                      <a:pt x="2347" y="735"/>
                      <a:pt x="2347" y="734"/>
                      <a:pt x="2351" y="734"/>
                    </a:cubicBezTo>
                    <a:cubicBezTo>
                      <a:pt x="2354" y="734"/>
                      <a:pt x="2354" y="736"/>
                      <a:pt x="2357" y="737"/>
                    </a:cubicBezTo>
                    <a:cubicBezTo>
                      <a:pt x="2360" y="739"/>
                      <a:pt x="2369" y="742"/>
                      <a:pt x="2371" y="736"/>
                    </a:cubicBezTo>
                    <a:cubicBezTo>
                      <a:pt x="2371" y="736"/>
                      <a:pt x="2372" y="737"/>
                      <a:pt x="2372" y="737"/>
                    </a:cubicBezTo>
                    <a:cubicBezTo>
                      <a:pt x="2373" y="737"/>
                      <a:pt x="2375" y="736"/>
                      <a:pt x="2376" y="736"/>
                    </a:cubicBezTo>
                    <a:cubicBezTo>
                      <a:pt x="2377" y="739"/>
                      <a:pt x="2379" y="739"/>
                      <a:pt x="2379" y="743"/>
                    </a:cubicBezTo>
                    <a:cubicBezTo>
                      <a:pt x="2382" y="742"/>
                      <a:pt x="2387" y="748"/>
                      <a:pt x="2390" y="748"/>
                    </a:cubicBezTo>
                    <a:cubicBezTo>
                      <a:pt x="2391" y="749"/>
                      <a:pt x="2393" y="748"/>
                      <a:pt x="2394" y="749"/>
                    </a:cubicBezTo>
                    <a:cubicBezTo>
                      <a:pt x="2395" y="749"/>
                      <a:pt x="2396" y="750"/>
                      <a:pt x="2396" y="750"/>
                    </a:cubicBezTo>
                    <a:cubicBezTo>
                      <a:pt x="2398" y="750"/>
                      <a:pt x="2399" y="750"/>
                      <a:pt x="2400" y="749"/>
                    </a:cubicBezTo>
                    <a:cubicBezTo>
                      <a:pt x="2400" y="750"/>
                      <a:pt x="2400" y="752"/>
                      <a:pt x="2400" y="753"/>
                    </a:cubicBezTo>
                    <a:cubicBezTo>
                      <a:pt x="2403" y="754"/>
                      <a:pt x="2407" y="757"/>
                      <a:pt x="2409" y="757"/>
                    </a:cubicBezTo>
                    <a:cubicBezTo>
                      <a:pt x="2412" y="758"/>
                      <a:pt x="2415" y="759"/>
                      <a:pt x="2417" y="757"/>
                    </a:cubicBezTo>
                    <a:cubicBezTo>
                      <a:pt x="2417" y="758"/>
                      <a:pt x="2418" y="760"/>
                      <a:pt x="2417" y="761"/>
                    </a:cubicBezTo>
                    <a:cubicBezTo>
                      <a:pt x="2421" y="761"/>
                      <a:pt x="2422" y="765"/>
                      <a:pt x="2425" y="767"/>
                    </a:cubicBezTo>
                    <a:cubicBezTo>
                      <a:pt x="2427" y="768"/>
                      <a:pt x="2432" y="768"/>
                      <a:pt x="2433" y="771"/>
                    </a:cubicBezTo>
                    <a:cubicBezTo>
                      <a:pt x="2434" y="770"/>
                      <a:pt x="2441" y="766"/>
                      <a:pt x="2443" y="766"/>
                    </a:cubicBezTo>
                    <a:cubicBezTo>
                      <a:pt x="2443" y="768"/>
                      <a:pt x="2443" y="769"/>
                      <a:pt x="2444" y="771"/>
                    </a:cubicBezTo>
                    <a:cubicBezTo>
                      <a:pt x="2445" y="772"/>
                      <a:pt x="2446" y="772"/>
                      <a:pt x="2447" y="772"/>
                    </a:cubicBezTo>
                    <a:cubicBezTo>
                      <a:pt x="2447" y="773"/>
                      <a:pt x="2447" y="775"/>
                      <a:pt x="2447" y="775"/>
                    </a:cubicBezTo>
                    <a:cubicBezTo>
                      <a:pt x="2448" y="776"/>
                      <a:pt x="2450" y="777"/>
                      <a:pt x="2451" y="778"/>
                    </a:cubicBezTo>
                    <a:cubicBezTo>
                      <a:pt x="2457" y="783"/>
                      <a:pt x="2461" y="785"/>
                      <a:pt x="2469" y="786"/>
                    </a:cubicBezTo>
                    <a:cubicBezTo>
                      <a:pt x="2469" y="791"/>
                      <a:pt x="2470" y="791"/>
                      <a:pt x="2472" y="794"/>
                    </a:cubicBezTo>
                    <a:cubicBezTo>
                      <a:pt x="2474" y="797"/>
                      <a:pt x="2474" y="797"/>
                      <a:pt x="2475" y="801"/>
                    </a:cubicBezTo>
                    <a:cubicBezTo>
                      <a:pt x="2480" y="802"/>
                      <a:pt x="2477" y="809"/>
                      <a:pt x="2484" y="808"/>
                    </a:cubicBezTo>
                    <a:cubicBezTo>
                      <a:pt x="2481" y="812"/>
                      <a:pt x="2483" y="815"/>
                      <a:pt x="2486" y="817"/>
                    </a:cubicBezTo>
                    <a:cubicBezTo>
                      <a:pt x="2486" y="817"/>
                      <a:pt x="2487" y="817"/>
                      <a:pt x="2488" y="817"/>
                    </a:cubicBezTo>
                    <a:cubicBezTo>
                      <a:pt x="2488" y="819"/>
                      <a:pt x="2491" y="822"/>
                      <a:pt x="2492" y="823"/>
                    </a:cubicBezTo>
                    <a:cubicBezTo>
                      <a:pt x="2494" y="824"/>
                      <a:pt x="2498" y="825"/>
                      <a:pt x="2497" y="829"/>
                    </a:cubicBezTo>
                    <a:cubicBezTo>
                      <a:pt x="2501" y="828"/>
                      <a:pt x="2500" y="831"/>
                      <a:pt x="2501" y="834"/>
                    </a:cubicBezTo>
                    <a:cubicBezTo>
                      <a:pt x="2503" y="837"/>
                      <a:pt x="2507" y="837"/>
                      <a:pt x="2505" y="842"/>
                    </a:cubicBezTo>
                    <a:cubicBezTo>
                      <a:pt x="2506" y="842"/>
                      <a:pt x="2508" y="846"/>
                      <a:pt x="2509" y="847"/>
                    </a:cubicBezTo>
                    <a:cubicBezTo>
                      <a:pt x="2510" y="849"/>
                      <a:pt x="2512" y="849"/>
                      <a:pt x="2511" y="852"/>
                    </a:cubicBezTo>
                    <a:cubicBezTo>
                      <a:pt x="2511" y="852"/>
                      <a:pt x="2512" y="852"/>
                      <a:pt x="2512" y="853"/>
                    </a:cubicBezTo>
                    <a:cubicBezTo>
                      <a:pt x="2510" y="855"/>
                      <a:pt x="2512" y="856"/>
                      <a:pt x="2512" y="858"/>
                    </a:cubicBezTo>
                    <a:cubicBezTo>
                      <a:pt x="2512" y="859"/>
                      <a:pt x="2513" y="862"/>
                      <a:pt x="2513" y="863"/>
                    </a:cubicBezTo>
                    <a:cubicBezTo>
                      <a:pt x="2514" y="866"/>
                      <a:pt x="2515" y="867"/>
                      <a:pt x="2515" y="870"/>
                    </a:cubicBezTo>
                    <a:cubicBezTo>
                      <a:pt x="2515" y="871"/>
                      <a:pt x="2512" y="873"/>
                      <a:pt x="2512" y="874"/>
                    </a:cubicBezTo>
                    <a:cubicBezTo>
                      <a:pt x="2516" y="875"/>
                      <a:pt x="2517" y="871"/>
                      <a:pt x="2522" y="873"/>
                    </a:cubicBezTo>
                    <a:cubicBezTo>
                      <a:pt x="2522" y="874"/>
                      <a:pt x="2523" y="875"/>
                      <a:pt x="2523" y="875"/>
                    </a:cubicBezTo>
                    <a:cubicBezTo>
                      <a:pt x="2526" y="875"/>
                      <a:pt x="2532" y="879"/>
                      <a:pt x="2532" y="883"/>
                    </a:cubicBezTo>
                    <a:cubicBezTo>
                      <a:pt x="2536" y="883"/>
                      <a:pt x="2536" y="887"/>
                      <a:pt x="2537" y="889"/>
                    </a:cubicBezTo>
                    <a:cubicBezTo>
                      <a:pt x="2538" y="892"/>
                      <a:pt x="2541" y="893"/>
                      <a:pt x="2543" y="894"/>
                    </a:cubicBezTo>
                    <a:cubicBezTo>
                      <a:pt x="2544" y="895"/>
                      <a:pt x="2544" y="897"/>
                      <a:pt x="2545" y="897"/>
                    </a:cubicBezTo>
                    <a:cubicBezTo>
                      <a:pt x="2546" y="897"/>
                      <a:pt x="2547" y="895"/>
                      <a:pt x="2548" y="896"/>
                    </a:cubicBezTo>
                    <a:cubicBezTo>
                      <a:pt x="2549" y="896"/>
                      <a:pt x="2552" y="898"/>
                      <a:pt x="2552" y="898"/>
                    </a:cubicBezTo>
                    <a:cubicBezTo>
                      <a:pt x="2554" y="898"/>
                      <a:pt x="2556" y="897"/>
                      <a:pt x="2557" y="897"/>
                    </a:cubicBezTo>
                    <a:cubicBezTo>
                      <a:pt x="2560" y="897"/>
                      <a:pt x="2562" y="901"/>
                      <a:pt x="2565" y="901"/>
                    </a:cubicBezTo>
                    <a:cubicBezTo>
                      <a:pt x="2566" y="902"/>
                      <a:pt x="2569" y="901"/>
                      <a:pt x="2569" y="901"/>
                    </a:cubicBezTo>
                    <a:cubicBezTo>
                      <a:pt x="2571" y="901"/>
                      <a:pt x="2572" y="903"/>
                      <a:pt x="2572" y="903"/>
                    </a:cubicBezTo>
                    <a:cubicBezTo>
                      <a:pt x="2576" y="905"/>
                      <a:pt x="2577" y="905"/>
                      <a:pt x="2579" y="909"/>
                    </a:cubicBezTo>
                    <a:cubicBezTo>
                      <a:pt x="2581" y="911"/>
                      <a:pt x="2582" y="914"/>
                      <a:pt x="2586" y="912"/>
                    </a:cubicBezTo>
                    <a:cubicBezTo>
                      <a:pt x="2587" y="915"/>
                      <a:pt x="2589" y="915"/>
                      <a:pt x="2591" y="914"/>
                    </a:cubicBezTo>
                    <a:cubicBezTo>
                      <a:pt x="2594" y="922"/>
                      <a:pt x="2607" y="920"/>
                      <a:pt x="2613" y="919"/>
                    </a:cubicBezTo>
                    <a:cubicBezTo>
                      <a:pt x="2613" y="922"/>
                      <a:pt x="2621" y="925"/>
                      <a:pt x="2623" y="925"/>
                    </a:cubicBezTo>
                    <a:cubicBezTo>
                      <a:pt x="2628" y="926"/>
                      <a:pt x="2627" y="925"/>
                      <a:pt x="2630" y="928"/>
                    </a:cubicBezTo>
                    <a:cubicBezTo>
                      <a:pt x="2631" y="929"/>
                      <a:pt x="2633" y="931"/>
                      <a:pt x="2632" y="933"/>
                    </a:cubicBezTo>
                    <a:cubicBezTo>
                      <a:pt x="2636" y="935"/>
                      <a:pt x="2633" y="940"/>
                      <a:pt x="2635" y="943"/>
                    </a:cubicBezTo>
                    <a:cubicBezTo>
                      <a:pt x="2632" y="946"/>
                      <a:pt x="2635" y="947"/>
                      <a:pt x="2635" y="950"/>
                    </a:cubicBezTo>
                    <a:cubicBezTo>
                      <a:pt x="2635" y="952"/>
                      <a:pt x="2633" y="952"/>
                      <a:pt x="2634" y="954"/>
                    </a:cubicBezTo>
                    <a:cubicBezTo>
                      <a:pt x="2634" y="957"/>
                      <a:pt x="2638" y="957"/>
                      <a:pt x="2638" y="960"/>
                    </a:cubicBezTo>
                    <a:cubicBezTo>
                      <a:pt x="2640" y="966"/>
                      <a:pt x="2634" y="967"/>
                      <a:pt x="2642" y="970"/>
                    </a:cubicBezTo>
                    <a:cubicBezTo>
                      <a:pt x="2641" y="971"/>
                      <a:pt x="2639" y="971"/>
                      <a:pt x="2636" y="972"/>
                    </a:cubicBezTo>
                    <a:cubicBezTo>
                      <a:pt x="2635" y="974"/>
                      <a:pt x="2636" y="976"/>
                      <a:pt x="2638" y="977"/>
                    </a:cubicBezTo>
                    <a:cubicBezTo>
                      <a:pt x="2635" y="981"/>
                      <a:pt x="2635" y="985"/>
                      <a:pt x="2637" y="989"/>
                    </a:cubicBezTo>
                    <a:cubicBezTo>
                      <a:pt x="2643" y="985"/>
                      <a:pt x="2641" y="994"/>
                      <a:pt x="2640" y="997"/>
                    </a:cubicBezTo>
                    <a:cubicBezTo>
                      <a:pt x="2641" y="997"/>
                      <a:pt x="2643" y="997"/>
                      <a:pt x="2644" y="997"/>
                    </a:cubicBezTo>
                    <a:cubicBezTo>
                      <a:pt x="2642" y="998"/>
                      <a:pt x="2644" y="1008"/>
                      <a:pt x="2645" y="1009"/>
                    </a:cubicBezTo>
                    <a:cubicBezTo>
                      <a:pt x="2646" y="1011"/>
                      <a:pt x="2645" y="1013"/>
                      <a:pt x="2646" y="1016"/>
                    </a:cubicBezTo>
                    <a:cubicBezTo>
                      <a:pt x="2646" y="1018"/>
                      <a:pt x="2647" y="1020"/>
                      <a:pt x="2647" y="1022"/>
                    </a:cubicBezTo>
                    <a:cubicBezTo>
                      <a:pt x="2648" y="1022"/>
                      <a:pt x="2649" y="1022"/>
                      <a:pt x="2650" y="1022"/>
                    </a:cubicBezTo>
                    <a:cubicBezTo>
                      <a:pt x="2649" y="1025"/>
                      <a:pt x="2652" y="1026"/>
                      <a:pt x="2655" y="1025"/>
                    </a:cubicBezTo>
                    <a:cubicBezTo>
                      <a:pt x="2656" y="1026"/>
                      <a:pt x="2655" y="1025"/>
                      <a:pt x="2656" y="1026"/>
                    </a:cubicBezTo>
                    <a:cubicBezTo>
                      <a:pt x="2657" y="1026"/>
                      <a:pt x="2657" y="1027"/>
                      <a:pt x="2657" y="1027"/>
                    </a:cubicBezTo>
                    <a:cubicBezTo>
                      <a:pt x="2659" y="1027"/>
                      <a:pt x="2661" y="1029"/>
                      <a:pt x="2663" y="1030"/>
                    </a:cubicBezTo>
                    <a:cubicBezTo>
                      <a:pt x="2664" y="1032"/>
                      <a:pt x="2669" y="1034"/>
                      <a:pt x="2670" y="1036"/>
                    </a:cubicBezTo>
                    <a:cubicBezTo>
                      <a:pt x="2672" y="1035"/>
                      <a:pt x="2674" y="1034"/>
                      <a:pt x="2676" y="1035"/>
                    </a:cubicBezTo>
                    <a:cubicBezTo>
                      <a:pt x="2678" y="1035"/>
                      <a:pt x="2676" y="1039"/>
                      <a:pt x="2680" y="1039"/>
                    </a:cubicBezTo>
                    <a:cubicBezTo>
                      <a:pt x="2680" y="1042"/>
                      <a:pt x="2683" y="1041"/>
                      <a:pt x="2686" y="1041"/>
                    </a:cubicBezTo>
                    <a:cubicBezTo>
                      <a:pt x="2687" y="1043"/>
                      <a:pt x="2686" y="1046"/>
                      <a:pt x="2689" y="1047"/>
                    </a:cubicBezTo>
                    <a:cubicBezTo>
                      <a:pt x="2689" y="1048"/>
                      <a:pt x="2690" y="1049"/>
                      <a:pt x="2690" y="1050"/>
                    </a:cubicBezTo>
                    <a:cubicBezTo>
                      <a:pt x="2690" y="1049"/>
                      <a:pt x="2702" y="1051"/>
                      <a:pt x="2703" y="1052"/>
                    </a:cubicBezTo>
                    <a:cubicBezTo>
                      <a:pt x="2704" y="1054"/>
                      <a:pt x="2705" y="1057"/>
                      <a:pt x="2708" y="1058"/>
                    </a:cubicBezTo>
                    <a:cubicBezTo>
                      <a:pt x="2709" y="1061"/>
                      <a:pt x="2712" y="1063"/>
                      <a:pt x="2714" y="1065"/>
                    </a:cubicBezTo>
                    <a:cubicBezTo>
                      <a:pt x="2716" y="1067"/>
                      <a:pt x="2721" y="1068"/>
                      <a:pt x="2721" y="1071"/>
                    </a:cubicBezTo>
                    <a:cubicBezTo>
                      <a:pt x="2721" y="1071"/>
                      <a:pt x="2724" y="1072"/>
                      <a:pt x="2724" y="1072"/>
                    </a:cubicBezTo>
                    <a:cubicBezTo>
                      <a:pt x="2726" y="1074"/>
                      <a:pt x="2726" y="1074"/>
                      <a:pt x="2724" y="1076"/>
                    </a:cubicBezTo>
                    <a:cubicBezTo>
                      <a:pt x="2723" y="1078"/>
                      <a:pt x="2722" y="1079"/>
                      <a:pt x="2721" y="1081"/>
                    </a:cubicBezTo>
                    <a:cubicBezTo>
                      <a:pt x="2723" y="1080"/>
                      <a:pt x="2725" y="1077"/>
                      <a:pt x="2728" y="1077"/>
                    </a:cubicBezTo>
                    <a:cubicBezTo>
                      <a:pt x="2728" y="1079"/>
                      <a:pt x="2729" y="1080"/>
                      <a:pt x="2730" y="1079"/>
                    </a:cubicBezTo>
                    <a:cubicBezTo>
                      <a:pt x="2731" y="1080"/>
                      <a:pt x="2730" y="1081"/>
                      <a:pt x="2730" y="1082"/>
                    </a:cubicBezTo>
                    <a:cubicBezTo>
                      <a:pt x="2733" y="1082"/>
                      <a:pt x="2734" y="1074"/>
                      <a:pt x="2734" y="1072"/>
                    </a:cubicBezTo>
                    <a:cubicBezTo>
                      <a:pt x="2734" y="1070"/>
                      <a:pt x="2734" y="1068"/>
                      <a:pt x="2737" y="1071"/>
                    </a:cubicBezTo>
                    <a:cubicBezTo>
                      <a:pt x="2737" y="1072"/>
                      <a:pt x="2737" y="1073"/>
                      <a:pt x="2738" y="1073"/>
                    </a:cubicBezTo>
                    <a:cubicBezTo>
                      <a:pt x="2739" y="1074"/>
                      <a:pt x="2743" y="1074"/>
                      <a:pt x="2744" y="1074"/>
                    </a:cubicBezTo>
                    <a:cubicBezTo>
                      <a:pt x="2748" y="1075"/>
                      <a:pt x="2753" y="1076"/>
                      <a:pt x="2756" y="1075"/>
                    </a:cubicBezTo>
                    <a:cubicBezTo>
                      <a:pt x="2756" y="1077"/>
                      <a:pt x="2757" y="1078"/>
                      <a:pt x="2760" y="1077"/>
                    </a:cubicBezTo>
                    <a:cubicBezTo>
                      <a:pt x="2760" y="1078"/>
                      <a:pt x="2760" y="1079"/>
                      <a:pt x="2761" y="1079"/>
                    </a:cubicBezTo>
                    <a:cubicBezTo>
                      <a:pt x="2764" y="1080"/>
                      <a:pt x="2767" y="1078"/>
                      <a:pt x="2770" y="1078"/>
                    </a:cubicBezTo>
                    <a:cubicBezTo>
                      <a:pt x="2770" y="1080"/>
                      <a:pt x="2769" y="1081"/>
                      <a:pt x="2768" y="1082"/>
                    </a:cubicBezTo>
                    <a:cubicBezTo>
                      <a:pt x="2768" y="1083"/>
                      <a:pt x="2769" y="1083"/>
                      <a:pt x="2770" y="1083"/>
                    </a:cubicBezTo>
                    <a:cubicBezTo>
                      <a:pt x="2770" y="1088"/>
                      <a:pt x="2770" y="1094"/>
                      <a:pt x="2773" y="1097"/>
                    </a:cubicBezTo>
                    <a:cubicBezTo>
                      <a:pt x="2776" y="1096"/>
                      <a:pt x="2777" y="1098"/>
                      <a:pt x="2776" y="1101"/>
                    </a:cubicBezTo>
                    <a:cubicBezTo>
                      <a:pt x="2778" y="1100"/>
                      <a:pt x="2779" y="1101"/>
                      <a:pt x="2780" y="1100"/>
                    </a:cubicBezTo>
                    <a:cubicBezTo>
                      <a:pt x="2780" y="1101"/>
                      <a:pt x="2779" y="1103"/>
                      <a:pt x="2778" y="1104"/>
                    </a:cubicBezTo>
                    <a:cubicBezTo>
                      <a:pt x="2779" y="1104"/>
                      <a:pt x="2780" y="1104"/>
                      <a:pt x="2780" y="1104"/>
                    </a:cubicBezTo>
                    <a:cubicBezTo>
                      <a:pt x="2780" y="1105"/>
                      <a:pt x="2781" y="1106"/>
                      <a:pt x="2781" y="1107"/>
                    </a:cubicBezTo>
                    <a:cubicBezTo>
                      <a:pt x="2782" y="1107"/>
                      <a:pt x="2784" y="1107"/>
                      <a:pt x="2785" y="1107"/>
                    </a:cubicBezTo>
                    <a:cubicBezTo>
                      <a:pt x="2785" y="1107"/>
                      <a:pt x="2785" y="1108"/>
                      <a:pt x="2784" y="1108"/>
                    </a:cubicBezTo>
                    <a:cubicBezTo>
                      <a:pt x="2785" y="1108"/>
                      <a:pt x="2787" y="1108"/>
                      <a:pt x="2788" y="1108"/>
                    </a:cubicBezTo>
                    <a:cubicBezTo>
                      <a:pt x="2787" y="1109"/>
                      <a:pt x="2788" y="1110"/>
                      <a:pt x="2786" y="1112"/>
                    </a:cubicBezTo>
                    <a:cubicBezTo>
                      <a:pt x="2788" y="1113"/>
                      <a:pt x="2790" y="1116"/>
                      <a:pt x="2791" y="1118"/>
                    </a:cubicBezTo>
                    <a:cubicBezTo>
                      <a:pt x="2792" y="1118"/>
                      <a:pt x="2793" y="1118"/>
                      <a:pt x="2794" y="1118"/>
                    </a:cubicBezTo>
                    <a:cubicBezTo>
                      <a:pt x="2793" y="1119"/>
                      <a:pt x="2793" y="1120"/>
                      <a:pt x="2792" y="1121"/>
                    </a:cubicBezTo>
                    <a:cubicBezTo>
                      <a:pt x="2792" y="1121"/>
                      <a:pt x="2793" y="1121"/>
                      <a:pt x="2793" y="1121"/>
                    </a:cubicBezTo>
                    <a:cubicBezTo>
                      <a:pt x="2793" y="1127"/>
                      <a:pt x="2796" y="1128"/>
                      <a:pt x="2800" y="1131"/>
                    </a:cubicBezTo>
                    <a:cubicBezTo>
                      <a:pt x="2800" y="1131"/>
                      <a:pt x="2802" y="1134"/>
                      <a:pt x="2802" y="1134"/>
                    </a:cubicBezTo>
                    <a:cubicBezTo>
                      <a:pt x="2804" y="1136"/>
                      <a:pt x="2806" y="1135"/>
                      <a:pt x="2806" y="1139"/>
                    </a:cubicBezTo>
                    <a:cubicBezTo>
                      <a:pt x="2807" y="1138"/>
                      <a:pt x="2809" y="1139"/>
                      <a:pt x="2810" y="1139"/>
                    </a:cubicBezTo>
                    <a:cubicBezTo>
                      <a:pt x="2810" y="1141"/>
                      <a:pt x="2810" y="1143"/>
                      <a:pt x="2810" y="1145"/>
                    </a:cubicBezTo>
                    <a:cubicBezTo>
                      <a:pt x="2811" y="1145"/>
                      <a:pt x="2811" y="1145"/>
                      <a:pt x="2812" y="1145"/>
                    </a:cubicBezTo>
                    <a:cubicBezTo>
                      <a:pt x="2811" y="1148"/>
                      <a:pt x="2810" y="1150"/>
                      <a:pt x="2811" y="1152"/>
                    </a:cubicBezTo>
                    <a:cubicBezTo>
                      <a:pt x="2812" y="1152"/>
                      <a:pt x="2812" y="1152"/>
                      <a:pt x="2812" y="1152"/>
                    </a:cubicBezTo>
                    <a:cubicBezTo>
                      <a:pt x="2812" y="1154"/>
                      <a:pt x="2812" y="1155"/>
                      <a:pt x="2812" y="1157"/>
                    </a:cubicBezTo>
                    <a:cubicBezTo>
                      <a:pt x="2815" y="1156"/>
                      <a:pt x="2815" y="1153"/>
                      <a:pt x="2818" y="1152"/>
                    </a:cubicBezTo>
                    <a:cubicBezTo>
                      <a:pt x="2818" y="1155"/>
                      <a:pt x="2814" y="1158"/>
                      <a:pt x="2815" y="1162"/>
                    </a:cubicBezTo>
                    <a:cubicBezTo>
                      <a:pt x="2816" y="1162"/>
                      <a:pt x="2817" y="1162"/>
                      <a:pt x="2818" y="1161"/>
                    </a:cubicBezTo>
                    <a:cubicBezTo>
                      <a:pt x="2818" y="1162"/>
                      <a:pt x="2818" y="1163"/>
                      <a:pt x="2818" y="1164"/>
                    </a:cubicBezTo>
                    <a:cubicBezTo>
                      <a:pt x="2821" y="1164"/>
                      <a:pt x="2825" y="1161"/>
                      <a:pt x="2826" y="1164"/>
                    </a:cubicBezTo>
                    <a:cubicBezTo>
                      <a:pt x="2828" y="1165"/>
                      <a:pt x="2830" y="1164"/>
                      <a:pt x="2831" y="1164"/>
                    </a:cubicBezTo>
                    <a:cubicBezTo>
                      <a:pt x="2832" y="1165"/>
                      <a:pt x="2833" y="1167"/>
                      <a:pt x="2834" y="1169"/>
                    </a:cubicBezTo>
                    <a:cubicBezTo>
                      <a:pt x="2834" y="1168"/>
                      <a:pt x="2834" y="1168"/>
                      <a:pt x="2835" y="1167"/>
                    </a:cubicBezTo>
                    <a:cubicBezTo>
                      <a:pt x="2835" y="1168"/>
                      <a:pt x="2835" y="1169"/>
                      <a:pt x="2835" y="1169"/>
                    </a:cubicBezTo>
                    <a:cubicBezTo>
                      <a:pt x="2836" y="1170"/>
                      <a:pt x="2837" y="1169"/>
                      <a:pt x="2837" y="1171"/>
                    </a:cubicBezTo>
                    <a:cubicBezTo>
                      <a:pt x="2838" y="1170"/>
                      <a:pt x="2839" y="1170"/>
                      <a:pt x="2840" y="1169"/>
                    </a:cubicBezTo>
                    <a:cubicBezTo>
                      <a:pt x="2840" y="1170"/>
                      <a:pt x="2840" y="1171"/>
                      <a:pt x="2840" y="1172"/>
                    </a:cubicBezTo>
                    <a:cubicBezTo>
                      <a:pt x="2843" y="1172"/>
                      <a:pt x="2846" y="1171"/>
                      <a:pt x="2848" y="1170"/>
                    </a:cubicBezTo>
                    <a:cubicBezTo>
                      <a:pt x="2848" y="1171"/>
                      <a:pt x="2849" y="1172"/>
                      <a:pt x="2849" y="1173"/>
                    </a:cubicBezTo>
                    <a:cubicBezTo>
                      <a:pt x="2851" y="1172"/>
                      <a:pt x="2852" y="1173"/>
                      <a:pt x="2854" y="1173"/>
                    </a:cubicBezTo>
                    <a:cubicBezTo>
                      <a:pt x="2855" y="1175"/>
                      <a:pt x="2858" y="1174"/>
                      <a:pt x="2860" y="1173"/>
                    </a:cubicBezTo>
                    <a:cubicBezTo>
                      <a:pt x="2860" y="1177"/>
                      <a:pt x="2864" y="1177"/>
                      <a:pt x="2866" y="1177"/>
                    </a:cubicBezTo>
                    <a:cubicBezTo>
                      <a:pt x="2868" y="1177"/>
                      <a:pt x="2871" y="1175"/>
                      <a:pt x="2874" y="1174"/>
                    </a:cubicBezTo>
                    <a:cubicBezTo>
                      <a:pt x="2872" y="1176"/>
                      <a:pt x="2869" y="1180"/>
                      <a:pt x="2869" y="1183"/>
                    </a:cubicBezTo>
                    <a:cubicBezTo>
                      <a:pt x="2870" y="1182"/>
                      <a:pt x="2871" y="1183"/>
                      <a:pt x="2873" y="1182"/>
                    </a:cubicBezTo>
                    <a:cubicBezTo>
                      <a:pt x="2872" y="1184"/>
                      <a:pt x="2872" y="1186"/>
                      <a:pt x="2872" y="1187"/>
                    </a:cubicBezTo>
                    <a:cubicBezTo>
                      <a:pt x="2876" y="1188"/>
                      <a:pt x="2873" y="1197"/>
                      <a:pt x="2881" y="1196"/>
                    </a:cubicBezTo>
                    <a:cubicBezTo>
                      <a:pt x="2879" y="1198"/>
                      <a:pt x="2876" y="1198"/>
                      <a:pt x="2875" y="1200"/>
                    </a:cubicBezTo>
                    <a:cubicBezTo>
                      <a:pt x="2873" y="1202"/>
                      <a:pt x="2875" y="1204"/>
                      <a:pt x="2875" y="1207"/>
                    </a:cubicBezTo>
                    <a:cubicBezTo>
                      <a:pt x="2876" y="1207"/>
                      <a:pt x="2876" y="1207"/>
                      <a:pt x="2877" y="1207"/>
                    </a:cubicBezTo>
                    <a:cubicBezTo>
                      <a:pt x="2876" y="1211"/>
                      <a:pt x="2877" y="1217"/>
                      <a:pt x="2882" y="1215"/>
                    </a:cubicBezTo>
                    <a:cubicBezTo>
                      <a:pt x="2882" y="1216"/>
                      <a:pt x="2882" y="1217"/>
                      <a:pt x="2882" y="1217"/>
                    </a:cubicBezTo>
                    <a:cubicBezTo>
                      <a:pt x="2884" y="1216"/>
                      <a:pt x="2886" y="1214"/>
                      <a:pt x="2889" y="1213"/>
                    </a:cubicBezTo>
                    <a:cubicBezTo>
                      <a:pt x="2889" y="1215"/>
                      <a:pt x="2888" y="1217"/>
                      <a:pt x="2886" y="1219"/>
                    </a:cubicBezTo>
                    <a:cubicBezTo>
                      <a:pt x="2887" y="1220"/>
                      <a:pt x="2887" y="1221"/>
                      <a:pt x="2887" y="1223"/>
                    </a:cubicBezTo>
                    <a:cubicBezTo>
                      <a:pt x="2888" y="1223"/>
                      <a:pt x="2888" y="1222"/>
                      <a:pt x="2889" y="1223"/>
                    </a:cubicBezTo>
                    <a:cubicBezTo>
                      <a:pt x="2889" y="1223"/>
                      <a:pt x="2889" y="1225"/>
                      <a:pt x="2889" y="1226"/>
                    </a:cubicBezTo>
                    <a:cubicBezTo>
                      <a:pt x="2889" y="1226"/>
                      <a:pt x="2889" y="1226"/>
                      <a:pt x="2890" y="1226"/>
                    </a:cubicBezTo>
                    <a:cubicBezTo>
                      <a:pt x="2889" y="1226"/>
                      <a:pt x="2889" y="1227"/>
                      <a:pt x="2889" y="1228"/>
                    </a:cubicBezTo>
                    <a:cubicBezTo>
                      <a:pt x="2890" y="1228"/>
                      <a:pt x="2891" y="1228"/>
                      <a:pt x="2891" y="1228"/>
                    </a:cubicBezTo>
                    <a:cubicBezTo>
                      <a:pt x="2892" y="1229"/>
                      <a:pt x="2892" y="1230"/>
                      <a:pt x="2892" y="1230"/>
                    </a:cubicBezTo>
                    <a:cubicBezTo>
                      <a:pt x="2894" y="1231"/>
                      <a:pt x="2895" y="1234"/>
                      <a:pt x="2895" y="1236"/>
                    </a:cubicBezTo>
                    <a:cubicBezTo>
                      <a:pt x="2896" y="1236"/>
                      <a:pt x="2896" y="1236"/>
                      <a:pt x="2897" y="1235"/>
                    </a:cubicBezTo>
                    <a:cubicBezTo>
                      <a:pt x="2897" y="1236"/>
                      <a:pt x="2898" y="1237"/>
                      <a:pt x="2898" y="1239"/>
                    </a:cubicBezTo>
                    <a:cubicBezTo>
                      <a:pt x="2898" y="1238"/>
                      <a:pt x="2900" y="1237"/>
                      <a:pt x="2900" y="1236"/>
                    </a:cubicBezTo>
                    <a:cubicBezTo>
                      <a:pt x="2901" y="1237"/>
                      <a:pt x="2902" y="1238"/>
                      <a:pt x="2902" y="1240"/>
                    </a:cubicBezTo>
                    <a:cubicBezTo>
                      <a:pt x="2903" y="1239"/>
                      <a:pt x="2904" y="1238"/>
                      <a:pt x="2905" y="1237"/>
                    </a:cubicBezTo>
                    <a:cubicBezTo>
                      <a:pt x="2906" y="1239"/>
                      <a:pt x="2908" y="1239"/>
                      <a:pt x="2910" y="1237"/>
                    </a:cubicBezTo>
                    <a:cubicBezTo>
                      <a:pt x="2910" y="1239"/>
                      <a:pt x="2912" y="1240"/>
                      <a:pt x="2912" y="1241"/>
                    </a:cubicBezTo>
                    <a:cubicBezTo>
                      <a:pt x="2912" y="1240"/>
                      <a:pt x="2912" y="1239"/>
                      <a:pt x="2912" y="1238"/>
                    </a:cubicBezTo>
                    <a:cubicBezTo>
                      <a:pt x="2914" y="1237"/>
                      <a:pt x="2913" y="1237"/>
                      <a:pt x="2914" y="1236"/>
                    </a:cubicBezTo>
                    <a:cubicBezTo>
                      <a:pt x="2916" y="1237"/>
                      <a:pt x="2917" y="1235"/>
                      <a:pt x="2917" y="1238"/>
                    </a:cubicBezTo>
                    <a:cubicBezTo>
                      <a:pt x="2918" y="1237"/>
                      <a:pt x="2918" y="1236"/>
                      <a:pt x="2918" y="1235"/>
                    </a:cubicBezTo>
                    <a:cubicBezTo>
                      <a:pt x="2919" y="1236"/>
                      <a:pt x="2919" y="1237"/>
                      <a:pt x="2921" y="1237"/>
                    </a:cubicBezTo>
                    <a:cubicBezTo>
                      <a:pt x="2922" y="1237"/>
                      <a:pt x="2921" y="1236"/>
                      <a:pt x="2922" y="1234"/>
                    </a:cubicBezTo>
                    <a:cubicBezTo>
                      <a:pt x="2924" y="1235"/>
                      <a:pt x="2923" y="1234"/>
                      <a:pt x="2924" y="1232"/>
                    </a:cubicBezTo>
                    <a:cubicBezTo>
                      <a:pt x="2924" y="1231"/>
                      <a:pt x="2924" y="1231"/>
                      <a:pt x="2925" y="1231"/>
                    </a:cubicBezTo>
                    <a:cubicBezTo>
                      <a:pt x="2925" y="1230"/>
                      <a:pt x="2925" y="1230"/>
                      <a:pt x="2926" y="1229"/>
                    </a:cubicBezTo>
                    <a:cubicBezTo>
                      <a:pt x="2927" y="1228"/>
                      <a:pt x="2926" y="1228"/>
                      <a:pt x="2927" y="1227"/>
                    </a:cubicBezTo>
                    <a:cubicBezTo>
                      <a:pt x="2928" y="1226"/>
                      <a:pt x="2928" y="1227"/>
                      <a:pt x="2929" y="1227"/>
                    </a:cubicBezTo>
                    <a:cubicBezTo>
                      <a:pt x="2930" y="1226"/>
                      <a:pt x="2931" y="1225"/>
                      <a:pt x="2933" y="1225"/>
                    </a:cubicBezTo>
                    <a:cubicBezTo>
                      <a:pt x="2933" y="1226"/>
                      <a:pt x="2934" y="1226"/>
                      <a:pt x="2934" y="1226"/>
                    </a:cubicBezTo>
                    <a:cubicBezTo>
                      <a:pt x="2934" y="1227"/>
                      <a:pt x="2935" y="1228"/>
                      <a:pt x="2935" y="1229"/>
                    </a:cubicBezTo>
                    <a:cubicBezTo>
                      <a:pt x="2936" y="1229"/>
                      <a:pt x="2938" y="1227"/>
                      <a:pt x="2938" y="1229"/>
                    </a:cubicBezTo>
                    <a:cubicBezTo>
                      <a:pt x="2942" y="1228"/>
                      <a:pt x="2938" y="1224"/>
                      <a:pt x="2938" y="1222"/>
                    </a:cubicBezTo>
                    <a:cubicBezTo>
                      <a:pt x="2939" y="1222"/>
                      <a:pt x="2939" y="1223"/>
                      <a:pt x="2939" y="1223"/>
                    </a:cubicBezTo>
                    <a:cubicBezTo>
                      <a:pt x="2940" y="1221"/>
                      <a:pt x="2940" y="1219"/>
                      <a:pt x="2942" y="1218"/>
                    </a:cubicBezTo>
                    <a:cubicBezTo>
                      <a:pt x="2943" y="1219"/>
                      <a:pt x="2943" y="1219"/>
                      <a:pt x="2943" y="1220"/>
                    </a:cubicBezTo>
                    <a:cubicBezTo>
                      <a:pt x="2943" y="1219"/>
                      <a:pt x="2945" y="1218"/>
                      <a:pt x="2945" y="1217"/>
                    </a:cubicBezTo>
                    <a:cubicBezTo>
                      <a:pt x="2945" y="1220"/>
                      <a:pt x="2946" y="1224"/>
                      <a:pt x="2949" y="1222"/>
                    </a:cubicBezTo>
                    <a:cubicBezTo>
                      <a:pt x="2949" y="1222"/>
                      <a:pt x="2949" y="1223"/>
                      <a:pt x="2950" y="1224"/>
                    </a:cubicBezTo>
                    <a:cubicBezTo>
                      <a:pt x="2950" y="1223"/>
                      <a:pt x="2950" y="1223"/>
                      <a:pt x="2951" y="1223"/>
                    </a:cubicBezTo>
                    <a:cubicBezTo>
                      <a:pt x="2951" y="1223"/>
                      <a:pt x="2951" y="1224"/>
                      <a:pt x="2951" y="1224"/>
                    </a:cubicBezTo>
                    <a:cubicBezTo>
                      <a:pt x="2952" y="1224"/>
                      <a:pt x="2952" y="1224"/>
                      <a:pt x="2952" y="1225"/>
                    </a:cubicBezTo>
                    <a:cubicBezTo>
                      <a:pt x="2953" y="1225"/>
                      <a:pt x="2954" y="1225"/>
                      <a:pt x="2955" y="1225"/>
                    </a:cubicBezTo>
                    <a:cubicBezTo>
                      <a:pt x="2956" y="1225"/>
                      <a:pt x="2956" y="1225"/>
                      <a:pt x="2957" y="1225"/>
                    </a:cubicBezTo>
                    <a:cubicBezTo>
                      <a:pt x="2958" y="1225"/>
                      <a:pt x="2958" y="1225"/>
                      <a:pt x="2959" y="1225"/>
                    </a:cubicBezTo>
                    <a:cubicBezTo>
                      <a:pt x="2959" y="1223"/>
                      <a:pt x="2956" y="1223"/>
                      <a:pt x="2957" y="1221"/>
                    </a:cubicBezTo>
                    <a:cubicBezTo>
                      <a:pt x="2959" y="1221"/>
                      <a:pt x="2960" y="1222"/>
                      <a:pt x="2962" y="1222"/>
                    </a:cubicBezTo>
                    <a:cubicBezTo>
                      <a:pt x="2962" y="1223"/>
                      <a:pt x="2963" y="1222"/>
                      <a:pt x="2963" y="1223"/>
                    </a:cubicBezTo>
                    <a:cubicBezTo>
                      <a:pt x="2963" y="1223"/>
                      <a:pt x="2963" y="1224"/>
                      <a:pt x="2963" y="1224"/>
                    </a:cubicBezTo>
                    <a:cubicBezTo>
                      <a:pt x="2964" y="1226"/>
                      <a:pt x="2963" y="1225"/>
                      <a:pt x="2965" y="1225"/>
                    </a:cubicBezTo>
                    <a:cubicBezTo>
                      <a:pt x="2966" y="1226"/>
                      <a:pt x="2967" y="1228"/>
                      <a:pt x="2968" y="1227"/>
                    </a:cubicBezTo>
                    <a:cubicBezTo>
                      <a:pt x="2969" y="1227"/>
                      <a:pt x="2971" y="1226"/>
                      <a:pt x="2971" y="1225"/>
                    </a:cubicBezTo>
                    <a:cubicBezTo>
                      <a:pt x="2971" y="1226"/>
                      <a:pt x="2971" y="1227"/>
                      <a:pt x="2971" y="1228"/>
                    </a:cubicBezTo>
                    <a:cubicBezTo>
                      <a:pt x="2973" y="1228"/>
                      <a:pt x="2974" y="1228"/>
                      <a:pt x="2976" y="1229"/>
                    </a:cubicBezTo>
                    <a:cubicBezTo>
                      <a:pt x="2976" y="1228"/>
                      <a:pt x="2978" y="1227"/>
                      <a:pt x="2979" y="1226"/>
                    </a:cubicBezTo>
                    <a:cubicBezTo>
                      <a:pt x="2979" y="1227"/>
                      <a:pt x="2979" y="1227"/>
                      <a:pt x="2979" y="1228"/>
                    </a:cubicBezTo>
                    <a:cubicBezTo>
                      <a:pt x="2979" y="1228"/>
                      <a:pt x="2981" y="1227"/>
                      <a:pt x="2981" y="1226"/>
                    </a:cubicBezTo>
                    <a:cubicBezTo>
                      <a:pt x="2982" y="1228"/>
                      <a:pt x="2983" y="1228"/>
                      <a:pt x="2983" y="1229"/>
                    </a:cubicBezTo>
                    <a:cubicBezTo>
                      <a:pt x="2985" y="1229"/>
                      <a:pt x="2987" y="1227"/>
                      <a:pt x="2988" y="1226"/>
                    </a:cubicBezTo>
                    <a:cubicBezTo>
                      <a:pt x="2989" y="1228"/>
                      <a:pt x="2991" y="1231"/>
                      <a:pt x="2993" y="1231"/>
                    </a:cubicBezTo>
                    <a:cubicBezTo>
                      <a:pt x="2993" y="1230"/>
                      <a:pt x="2994" y="1230"/>
                      <a:pt x="2994" y="1228"/>
                    </a:cubicBezTo>
                    <a:cubicBezTo>
                      <a:pt x="2994" y="1229"/>
                      <a:pt x="2996" y="1229"/>
                      <a:pt x="2996" y="1229"/>
                    </a:cubicBezTo>
                    <a:cubicBezTo>
                      <a:pt x="2997" y="1228"/>
                      <a:pt x="2999" y="1228"/>
                      <a:pt x="3000" y="1227"/>
                    </a:cubicBezTo>
                    <a:cubicBezTo>
                      <a:pt x="3002" y="1226"/>
                      <a:pt x="3005" y="1225"/>
                      <a:pt x="3008" y="1223"/>
                    </a:cubicBezTo>
                    <a:cubicBezTo>
                      <a:pt x="3012" y="1221"/>
                      <a:pt x="3011" y="1221"/>
                      <a:pt x="3016" y="1224"/>
                    </a:cubicBezTo>
                    <a:cubicBezTo>
                      <a:pt x="3019" y="1225"/>
                      <a:pt x="3022" y="1225"/>
                      <a:pt x="3024" y="1226"/>
                    </a:cubicBezTo>
                    <a:cubicBezTo>
                      <a:pt x="3028" y="1223"/>
                      <a:pt x="3030" y="1224"/>
                      <a:pt x="3035" y="1223"/>
                    </a:cubicBezTo>
                    <a:cubicBezTo>
                      <a:pt x="3034" y="1217"/>
                      <a:pt x="3042" y="1212"/>
                      <a:pt x="3046" y="1210"/>
                    </a:cubicBezTo>
                    <a:cubicBezTo>
                      <a:pt x="3048" y="1214"/>
                      <a:pt x="3041" y="1222"/>
                      <a:pt x="3040" y="1226"/>
                    </a:cubicBezTo>
                    <a:cubicBezTo>
                      <a:pt x="3039" y="1233"/>
                      <a:pt x="3045" y="1236"/>
                      <a:pt x="3043" y="1243"/>
                    </a:cubicBezTo>
                    <a:cubicBezTo>
                      <a:pt x="3046" y="1243"/>
                      <a:pt x="3047" y="1248"/>
                      <a:pt x="3048" y="1250"/>
                    </a:cubicBezTo>
                    <a:cubicBezTo>
                      <a:pt x="3051" y="1254"/>
                      <a:pt x="3050" y="1253"/>
                      <a:pt x="3054" y="1253"/>
                    </a:cubicBezTo>
                    <a:cubicBezTo>
                      <a:pt x="3056" y="1253"/>
                      <a:pt x="3064" y="1252"/>
                      <a:pt x="3065" y="1252"/>
                    </a:cubicBezTo>
                    <a:cubicBezTo>
                      <a:pt x="3069" y="1256"/>
                      <a:pt x="3056" y="1257"/>
                      <a:pt x="3055" y="1257"/>
                    </a:cubicBezTo>
                    <a:cubicBezTo>
                      <a:pt x="3057" y="1259"/>
                      <a:pt x="3067" y="1265"/>
                      <a:pt x="3056" y="1263"/>
                    </a:cubicBezTo>
                    <a:cubicBezTo>
                      <a:pt x="3052" y="1263"/>
                      <a:pt x="3050" y="1261"/>
                      <a:pt x="3046" y="1262"/>
                    </a:cubicBezTo>
                    <a:cubicBezTo>
                      <a:pt x="3043" y="1264"/>
                      <a:pt x="3041" y="1264"/>
                      <a:pt x="3041" y="1268"/>
                    </a:cubicBezTo>
                    <a:cubicBezTo>
                      <a:pt x="3042" y="1268"/>
                      <a:pt x="3043" y="1268"/>
                      <a:pt x="3043" y="1268"/>
                    </a:cubicBezTo>
                    <a:cubicBezTo>
                      <a:pt x="3043" y="1269"/>
                      <a:pt x="3044" y="1270"/>
                      <a:pt x="3044" y="1271"/>
                    </a:cubicBezTo>
                    <a:cubicBezTo>
                      <a:pt x="3048" y="1270"/>
                      <a:pt x="3049" y="1267"/>
                      <a:pt x="3054" y="1267"/>
                    </a:cubicBezTo>
                    <a:cubicBezTo>
                      <a:pt x="3055" y="1275"/>
                      <a:pt x="3044" y="1272"/>
                      <a:pt x="3045" y="1278"/>
                    </a:cubicBezTo>
                    <a:cubicBezTo>
                      <a:pt x="3048" y="1278"/>
                      <a:pt x="3055" y="1276"/>
                      <a:pt x="3056" y="1274"/>
                    </a:cubicBezTo>
                    <a:cubicBezTo>
                      <a:pt x="3061" y="1276"/>
                      <a:pt x="3062" y="1277"/>
                      <a:pt x="3064" y="1281"/>
                    </a:cubicBezTo>
                    <a:cubicBezTo>
                      <a:pt x="3067" y="1280"/>
                      <a:pt x="3072" y="1285"/>
                      <a:pt x="3073" y="1288"/>
                    </a:cubicBezTo>
                    <a:cubicBezTo>
                      <a:pt x="3073" y="1289"/>
                      <a:pt x="3074" y="1288"/>
                      <a:pt x="3075" y="1288"/>
                    </a:cubicBezTo>
                    <a:cubicBezTo>
                      <a:pt x="3075" y="1289"/>
                      <a:pt x="3075" y="1289"/>
                      <a:pt x="3075" y="1290"/>
                    </a:cubicBezTo>
                    <a:cubicBezTo>
                      <a:pt x="3078" y="1289"/>
                      <a:pt x="3081" y="1289"/>
                      <a:pt x="3080" y="1293"/>
                    </a:cubicBezTo>
                    <a:cubicBezTo>
                      <a:pt x="3080" y="1293"/>
                      <a:pt x="3081" y="1293"/>
                      <a:pt x="3081" y="1293"/>
                    </a:cubicBezTo>
                    <a:cubicBezTo>
                      <a:pt x="3081" y="1295"/>
                      <a:pt x="3082" y="1296"/>
                      <a:pt x="3082" y="1298"/>
                    </a:cubicBezTo>
                    <a:cubicBezTo>
                      <a:pt x="3083" y="1300"/>
                      <a:pt x="3082" y="1301"/>
                      <a:pt x="3082" y="1302"/>
                    </a:cubicBezTo>
                    <a:cubicBezTo>
                      <a:pt x="3082" y="1305"/>
                      <a:pt x="3085" y="1308"/>
                      <a:pt x="3081" y="1309"/>
                    </a:cubicBezTo>
                    <a:cubicBezTo>
                      <a:pt x="3083" y="1310"/>
                      <a:pt x="3083" y="1311"/>
                      <a:pt x="3083" y="1313"/>
                    </a:cubicBezTo>
                    <a:cubicBezTo>
                      <a:pt x="3084" y="1314"/>
                      <a:pt x="3086" y="1313"/>
                      <a:pt x="3087" y="1313"/>
                    </a:cubicBezTo>
                    <a:cubicBezTo>
                      <a:pt x="3086" y="1314"/>
                      <a:pt x="3085" y="1315"/>
                      <a:pt x="3084" y="1316"/>
                    </a:cubicBezTo>
                    <a:cubicBezTo>
                      <a:pt x="3084" y="1316"/>
                      <a:pt x="3084" y="1316"/>
                      <a:pt x="3085" y="1316"/>
                    </a:cubicBezTo>
                    <a:cubicBezTo>
                      <a:pt x="3084" y="1318"/>
                      <a:pt x="3084" y="1320"/>
                      <a:pt x="3083" y="1322"/>
                    </a:cubicBezTo>
                    <a:cubicBezTo>
                      <a:pt x="3085" y="1323"/>
                      <a:pt x="3087" y="1323"/>
                      <a:pt x="3088" y="1322"/>
                    </a:cubicBezTo>
                    <a:cubicBezTo>
                      <a:pt x="3089" y="1323"/>
                      <a:pt x="3091" y="1322"/>
                      <a:pt x="3093" y="1321"/>
                    </a:cubicBezTo>
                    <a:cubicBezTo>
                      <a:pt x="3093" y="1324"/>
                      <a:pt x="3090" y="1324"/>
                      <a:pt x="3088" y="1325"/>
                    </a:cubicBezTo>
                    <a:cubicBezTo>
                      <a:pt x="3086" y="1326"/>
                      <a:pt x="3085" y="1328"/>
                      <a:pt x="3083" y="1329"/>
                    </a:cubicBezTo>
                    <a:cubicBezTo>
                      <a:pt x="3085" y="1330"/>
                      <a:pt x="3085" y="1332"/>
                      <a:pt x="3085" y="1334"/>
                    </a:cubicBezTo>
                    <a:cubicBezTo>
                      <a:pt x="3086" y="1334"/>
                      <a:pt x="3086" y="1334"/>
                      <a:pt x="3087" y="1334"/>
                    </a:cubicBezTo>
                    <a:cubicBezTo>
                      <a:pt x="3087" y="1337"/>
                      <a:pt x="3091" y="1334"/>
                      <a:pt x="3091" y="1338"/>
                    </a:cubicBezTo>
                    <a:cubicBezTo>
                      <a:pt x="3092" y="1337"/>
                      <a:pt x="3093" y="1338"/>
                      <a:pt x="3093" y="1338"/>
                    </a:cubicBezTo>
                    <a:cubicBezTo>
                      <a:pt x="3093" y="1339"/>
                      <a:pt x="3094" y="1339"/>
                      <a:pt x="3093" y="1340"/>
                    </a:cubicBezTo>
                    <a:cubicBezTo>
                      <a:pt x="3096" y="1341"/>
                      <a:pt x="3099" y="1340"/>
                      <a:pt x="3102" y="1340"/>
                    </a:cubicBezTo>
                    <a:cubicBezTo>
                      <a:pt x="3101" y="1341"/>
                      <a:pt x="3100" y="1342"/>
                      <a:pt x="3099" y="1343"/>
                    </a:cubicBezTo>
                    <a:cubicBezTo>
                      <a:pt x="3100" y="1343"/>
                      <a:pt x="3101" y="1343"/>
                      <a:pt x="3102" y="1343"/>
                    </a:cubicBezTo>
                    <a:cubicBezTo>
                      <a:pt x="3103" y="1344"/>
                      <a:pt x="3102" y="1346"/>
                      <a:pt x="3101" y="1347"/>
                    </a:cubicBezTo>
                    <a:cubicBezTo>
                      <a:pt x="3102" y="1347"/>
                      <a:pt x="3102" y="1347"/>
                      <a:pt x="3103" y="1347"/>
                    </a:cubicBezTo>
                    <a:cubicBezTo>
                      <a:pt x="3102" y="1348"/>
                      <a:pt x="3100" y="1350"/>
                      <a:pt x="3099" y="1352"/>
                    </a:cubicBezTo>
                    <a:cubicBezTo>
                      <a:pt x="3101" y="1351"/>
                      <a:pt x="3104" y="1352"/>
                      <a:pt x="3106" y="1352"/>
                    </a:cubicBezTo>
                    <a:cubicBezTo>
                      <a:pt x="3105" y="1353"/>
                      <a:pt x="3105" y="1355"/>
                      <a:pt x="3105" y="1356"/>
                    </a:cubicBezTo>
                    <a:cubicBezTo>
                      <a:pt x="3106" y="1356"/>
                      <a:pt x="3106" y="1357"/>
                      <a:pt x="3107" y="1357"/>
                    </a:cubicBezTo>
                    <a:cubicBezTo>
                      <a:pt x="3107" y="1357"/>
                      <a:pt x="3108" y="1357"/>
                      <a:pt x="3109" y="1357"/>
                    </a:cubicBezTo>
                    <a:cubicBezTo>
                      <a:pt x="3109" y="1358"/>
                      <a:pt x="3109" y="1360"/>
                      <a:pt x="3109" y="1361"/>
                    </a:cubicBezTo>
                    <a:cubicBezTo>
                      <a:pt x="3111" y="1360"/>
                      <a:pt x="3111" y="1361"/>
                      <a:pt x="3112" y="1361"/>
                    </a:cubicBezTo>
                    <a:cubicBezTo>
                      <a:pt x="3112" y="1362"/>
                      <a:pt x="3113" y="1363"/>
                      <a:pt x="3113" y="1363"/>
                    </a:cubicBezTo>
                    <a:cubicBezTo>
                      <a:pt x="3115" y="1361"/>
                      <a:pt x="3115" y="1365"/>
                      <a:pt x="3115" y="1366"/>
                    </a:cubicBezTo>
                    <a:cubicBezTo>
                      <a:pt x="3116" y="1366"/>
                      <a:pt x="3117" y="1367"/>
                      <a:pt x="3117" y="1366"/>
                    </a:cubicBezTo>
                    <a:cubicBezTo>
                      <a:pt x="3117" y="1369"/>
                      <a:pt x="3118" y="1370"/>
                      <a:pt x="3120" y="1370"/>
                    </a:cubicBezTo>
                    <a:cubicBezTo>
                      <a:pt x="3120" y="1371"/>
                      <a:pt x="3120" y="1373"/>
                      <a:pt x="3120" y="1374"/>
                    </a:cubicBezTo>
                    <a:cubicBezTo>
                      <a:pt x="3120" y="1374"/>
                      <a:pt x="3120" y="1374"/>
                      <a:pt x="3121" y="1374"/>
                    </a:cubicBezTo>
                    <a:cubicBezTo>
                      <a:pt x="3122" y="1375"/>
                      <a:pt x="3128" y="1377"/>
                      <a:pt x="3130" y="1376"/>
                    </a:cubicBezTo>
                    <a:cubicBezTo>
                      <a:pt x="3130" y="1381"/>
                      <a:pt x="3138" y="1378"/>
                      <a:pt x="3138" y="1383"/>
                    </a:cubicBezTo>
                    <a:cubicBezTo>
                      <a:pt x="3141" y="1382"/>
                      <a:pt x="3143" y="1384"/>
                      <a:pt x="3146" y="1384"/>
                    </a:cubicBezTo>
                    <a:cubicBezTo>
                      <a:pt x="3144" y="1385"/>
                      <a:pt x="3143" y="1385"/>
                      <a:pt x="3142" y="1386"/>
                    </a:cubicBezTo>
                    <a:cubicBezTo>
                      <a:pt x="3141" y="1386"/>
                      <a:pt x="3137" y="1387"/>
                      <a:pt x="3137" y="1388"/>
                    </a:cubicBezTo>
                    <a:cubicBezTo>
                      <a:pt x="3138" y="1389"/>
                      <a:pt x="3138" y="1390"/>
                      <a:pt x="3137" y="1391"/>
                    </a:cubicBezTo>
                    <a:cubicBezTo>
                      <a:pt x="3138" y="1391"/>
                      <a:pt x="3139" y="1391"/>
                      <a:pt x="3139" y="1391"/>
                    </a:cubicBezTo>
                    <a:cubicBezTo>
                      <a:pt x="3139" y="1392"/>
                      <a:pt x="3140" y="1393"/>
                      <a:pt x="3140" y="1393"/>
                    </a:cubicBezTo>
                    <a:cubicBezTo>
                      <a:pt x="3140" y="1393"/>
                      <a:pt x="3141" y="1393"/>
                      <a:pt x="3141" y="1393"/>
                    </a:cubicBezTo>
                    <a:cubicBezTo>
                      <a:pt x="3142" y="1396"/>
                      <a:pt x="3148" y="1393"/>
                      <a:pt x="3147" y="1397"/>
                    </a:cubicBezTo>
                    <a:cubicBezTo>
                      <a:pt x="3150" y="1396"/>
                      <a:pt x="3152" y="1395"/>
                      <a:pt x="3155" y="1396"/>
                    </a:cubicBezTo>
                    <a:cubicBezTo>
                      <a:pt x="3155" y="1397"/>
                      <a:pt x="3155" y="1398"/>
                      <a:pt x="3155" y="1398"/>
                    </a:cubicBezTo>
                    <a:cubicBezTo>
                      <a:pt x="3157" y="1398"/>
                      <a:pt x="3159" y="1397"/>
                      <a:pt x="3159" y="1399"/>
                    </a:cubicBezTo>
                    <a:cubicBezTo>
                      <a:pt x="3162" y="1399"/>
                      <a:pt x="3165" y="1399"/>
                      <a:pt x="3164" y="1402"/>
                    </a:cubicBezTo>
                    <a:cubicBezTo>
                      <a:pt x="3166" y="1402"/>
                      <a:pt x="3168" y="1402"/>
                      <a:pt x="3171" y="1402"/>
                    </a:cubicBezTo>
                    <a:cubicBezTo>
                      <a:pt x="3170" y="1403"/>
                      <a:pt x="3171" y="1403"/>
                      <a:pt x="3171" y="1404"/>
                    </a:cubicBezTo>
                    <a:cubicBezTo>
                      <a:pt x="3172" y="1404"/>
                      <a:pt x="3173" y="1404"/>
                      <a:pt x="3174" y="1405"/>
                    </a:cubicBezTo>
                    <a:cubicBezTo>
                      <a:pt x="3173" y="1405"/>
                      <a:pt x="3172" y="1406"/>
                      <a:pt x="3170" y="1406"/>
                    </a:cubicBezTo>
                    <a:cubicBezTo>
                      <a:pt x="3172" y="1407"/>
                      <a:pt x="3171" y="1408"/>
                      <a:pt x="3172" y="1410"/>
                    </a:cubicBezTo>
                    <a:cubicBezTo>
                      <a:pt x="3172" y="1410"/>
                      <a:pt x="3172" y="1411"/>
                      <a:pt x="3172" y="1411"/>
                    </a:cubicBezTo>
                    <a:cubicBezTo>
                      <a:pt x="3173" y="1412"/>
                      <a:pt x="3174" y="1413"/>
                      <a:pt x="3175" y="1413"/>
                    </a:cubicBezTo>
                    <a:cubicBezTo>
                      <a:pt x="3174" y="1414"/>
                      <a:pt x="3173" y="1414"/>
                      <a:pt x="3172" y="1414"/>
                    </a:cubicBezTo>
                    <a:cubicBezTo>
                      <a:pt x="3172" y="1414"/>
                      <a:pt x="3173" y="1415"/>
                      <a:pt x="3174" y="1415"/>
                    </a:cubicBezTo>
                    <a:cubicBezTo>
                      <a:pt x="3175" y="1415"/>
                      <a:pt x="3172" y="1421"/>
                      <a:pt x="3172" y="1421"/>
                    </a:cubicBezTo>
                    <a:cubicBezTo>
                      <a:pt x="3173" y="1423"/>
                      <a:pt x="3175" y="1423"/>
                      <a:pt x="3176" y="1425"/>
                    </a:cubicBezTo>
                    <a:cubicBezTo>
                      <a:pt x="3175" y="1427"/>
                      <a:pt x="3174" y="1428"/>
                      <a:pt x="3174" y="1430"/>
                    </a:cubicBezTo>
                    <a:cubicBezTo>
                      <a:pt x="3173" y="1430"/>
                      <a:pt x="3173" y="1431"/>
                      <a:pt x="3172" y="1431"/>
                    </a:cubicBezTo>
                    <a:cubicBezTo>
                      <a:pt x="3172" y="1432"/>
                      <a:pt x="3173" y="1433"/>
                      <a:pt x="3174" y="1434"/>
                    </a:cubicBezTo>
                    <a:cubicBezTo>
                      <a:pt x="3173" y="1435"/>
                      <a:pt x="3172" y="1435"/>
                      <a:pt x="3170" y="1435"/>
                    </a:cubicBezTo>
                    <a:cubicBezTo>
                      <a:pt x="3171" y="1438"/>
                      <a:pt x="3169" y="1437"/>
                      <a:pt x="3168" y="1439"/>
                    </a:cubicBezTo>
                    <a:cubicBezTo>
                      <a:pt x="3167" y="1440"/>
                      <a:pt x="3168" y="1442"/>
                      <a:pt x="3167" y="1444"/>
                    </a:cubicBezTo>
                    <a:cubicBezTo>
                      <a:pt x="3164" y="1445"/>
                      <a:pt x="3169" y="1448"/>
                      <a:pt x="3166" y="1450"/>
                    </a:cubicBezTo>
                    <a:cubicBezTo>
                      <a:pt x="3163" y="1448"/>
                      <a:pt x="3163" y="1454"/>
                      <a:pt x="3161" y="1451"/>
                    </a:cubicBezTo>
                    <a:cubicBezTo>
                      <a:pt x="3160" y="1451"/>
                      <a:pt x="3160" y="1451"/>
                      <a:pt x="3160" y="1452"/>
                    </a:cubicBezTo>
                    <a:cubicBezTo>
                      <a:pt x="3158" y="1452"/>
                      <a:pt x="3156" y="1453"/>
                      <a:pt x="3157" y="1455"/>
                    </a:cubicBezTo>
                    <a:cubicBezTo>
                      <a:pt x="3156" y="1454"/>
                      <a:pt x="3154" y="1452"/>
                      <a:pt x="3152" y="1453"/>
                    </a:cubicBezTo>
                    <a:cubicBezTo>
                      <a:pt x="3150" y="1454"/>
                      <a:pt x="3153" y="1456"/>
                      <a:pt x="3150" y="1456"/>
                    </a:cubicBezTo>
                    <a:cubicBezTo>
                      <a:pt x="3150" y="1457"/>
                      <a:pt x="3150" y="1457"/>
                      <a:pt x="3150" y="1457"/>
                    </a:cubicBezTo>
                    <a:cubicBezTo>
                      <a:pt x="3149" y="1457"/>
                      <a:pt x="3149" y="1458"/>
                      <a:pt x="3148" y="1459"/>
                    </a:cubicBezTo>
                    <a:cubicBezTo>
                      <a:pt x="3150" y="1461"/>
                      <a:pt x="3150" y="1462"/>
                      <a:pt x="3153" y="1462"/>
                    </a:cubicBezTo>
                    <a:cubicBezTo>
                      <a:pt x="3153" y="1462"/>
                      <a:pt x="3153" y="1462"/>
                      <a:pt x="3153" y="1463"/>
                    </a:cubicBezTo>
                    <a:cubicBezTo>
                      <a:pt x="3147" y="1463"/>
                      <a:pt x="3153" y="1466"/>
                      <a:pt x="3152" y="1469"/>
                    </a:cubicBezTo>
                    <a:cubicBezTo>
                      <a:pt x="3154" y="1469"/>
                      <a:pt x="3156" y="1466"/>
                      <a:pt x="3159" y="1467"/>
                    </a:cubicBezTo>
                    <a:cubicBezTo>
                      <a:pt x="3156" y="1469"/>
                      <a:pt x="3154" y="1469"/>
                      <a:pt x="3156" y="1473"/>
                    </a:cubicBezTo>
                    <a:cubicBezTo>
                      <a:pt x="3156" y="1473"/>
                      <a:pt x="3157" y="1473"/>
                      <a:pt x="3158" y="1473"/>
                    </a:cubicBezTo>
                    <a:cubicBezTo>
                      <a:pt x="3158" y="1474"/>
                      <a:pt x="3158" y="1475"/>
                      <a:pt x="3157" y="1475"/>
                    </a:cubicBezTo>
                    <a:cubicBezTo>
                      <a:pt x="3158" y="1475"/>
                      <a:pt x="3158" y="1475"/>
                      <a:pt x="3159" y="1475"/>
                    </a:cubicBezTo>
                    <a:cubicBezTo>
                      <a:pt x="3158" y="1478"/>
                      <a:pt x="3160" y="1478"/>
                      <a:pt x="3163" y="1478"/>
                    </a:cubicBezTo>
                    <a:cubicBezTo>
                      <a:pt x="3163" y="1479"/>
                      <a:pt x="3163" y="1480"/>
                      <a:pt x="3163" y="1480"/>
                    </a:cubicBezTo>
                    <a:cubicBezTo>
                      <a:pt x="3163" y="1480"/>
                      <a:pt x="3164" y="1480"/>
                      <a:pt x="3165" y="1480"/>
                    </a:cubicBezTo>
                    <a:cubicBezTo>
                      <a:pt x="3165" y="1481"/>
                      <a:pt x="3165" y="1482"/>
                      <a:pt x="3164" y="1484"/>
                    </a:cubicBezTo>
                    <a:cubicBezTo>
                      <a:pt x="3165" y="1484"/>
                      <a:pt x="3166" y="1484"/>
                      <a:pt x="3167" y="1484"/>
                    </a:cubicBezTo>
                    <a:cubicBezTo>
                      <a:pt x="3167" y="1486"/>
                      <a:pt x="3167" y="1487"/>
                      <a:pt x="3167" y="1489"/>
                    </a:cubicBezTo>
                    <a:cubicBezTo>
                      <a:pt x="3167" y="1489"/>
                      <a:pt x="3171" y="1492"/>
                      <a:pt x="3172" y="1492"/>
                    </a:cubicBezTo>
                    <a:cubicBezTo>
                      <a:pt x="3172" y="1494"/>
                      <a:pt x="3171" y="1494"/>
                      <a:pt x="3170" y="1497"/>
                    </a:cubicBezTo>
                    <a:cubicBezTo>
                      <a:pt x="3171" y="1496"/>
                      <a:pt x="3172" y="1497"/>
                      <a:pt x="3172" y="1496"/>
                    </a:cubicBezTo>
                    <a:cubicBezTo>
                      <a:pt x="3172" y="1498"/>
                      <a:pt x="3172" y="1499"/>
                      <a:pt x="3173" y="1500"/>
                    </a:cubicBezTo>
                    <a:cubicBezTo>
                      <a:pt x="3173" y="1500"/>
                      <a:pt x="3174" y="1501"/>
                      <a:pt x="3175" y="1500"/>
                    </a:cubicBezTo>
                    <a:cubicBezTo>
                      <a:pt x="3174" y="1502"/>
                      <a:pt x="3172" y="1503"/>
                      <a:pt x="3172" y="1506"/>
                    </a:cubicBezTo>
                    <a:cubicBezTo>
                      <a:pt x="3172" y="1506"/>
                      <a:pt x="3172" y="1506"/>
                      <a:pt x="3173" y="1506"/>
                    </a:cubicBezTo>
                    <a:cubicBezTo>
                      <a:pt x="3173" y="1507"/>
                      <a:pt x="3174" y="1507"/>
                      <a:pt x="3174" y="1509"/>
                    </a:cubicBezTo>
                    <a:cubicBezTo>
                      <a:pt x="3174" y="1508"/>
                      <a:pt x="3176" y="1509"/>
                      <a:pt x="3177" y="1508"/>
                    </a:cubicBezTo>
                    <a:cubicBezTo>
                      <a:pt x="3176" y="1509"/>
                      <a:pt x="3177" y="1509"/>
                      <a:pt x="3175" y="1510"/>
                    </a:cubicBezTo>
                    <a:cubicBezTo>
                      <a:pt x="3177" y="1511"/>
                      <a:pt x="3180" y="1512"/>
                      <a:pt x="3179" y="1515"/>
                    </a:cubicBezTo>
                    <a:cubicBezTo>
                      <a:pt x="3183" y="1516"/>
                      <a:pt x="3177" y="1521"/>
                      <a:pt x="3182" y="1522"/>
                    </a:cubicBezTo>
                    <a:cubicBezTo>
                      <a:pt x="3181" y="1522"/>
                      <a:pt x="3181" y="1523"/>
                      <a:pt x="3181" y="1523"/>
                    </a:cubicBezTo>
                    <a:cubicBezTo>
                      <a:pt x="3180" y="1524"/>
                      <a:pt x="3180" y="1524"/>
                      <a:pt x="3181" y="1524"/>
                    </a:cubicBezTo>
                    <a:cubicBezTo>
                      <a:pt x="3181" y="1524"/>
                      <a:pt x="3182" y="1525"/>
                      <a:pt x="3182" y="1525"/>
                    </a:cubicBezTo>
                    <a:cubicBezTo>
                      <a:pt x="3183" y="1526"/>
                      <a:pt x="3183" y="1527"/>
                      <a:pt x="3183" y="1528"/>
                    </a:cubicBezTo>
                    <a:cubicBezTo>
                      <a:pt x="3184" y="1528"/>
                      <a:pt x="3184" y="1529"/>
                      <a:pt x="3184" y="1529"/>
                    </a:cubicBezTo>
                    <a:cubicBezTo>
                      <a:pt x="3184" y="1529"/>
                      <a:pt x="3183" y="1530"/>
                      <a:pt x="3183" y="1530"/>
                    </a:cubicBezTo>
                    <a:cubicBezTo>
                      <a:pt x="3184" y="1530"/>
                      <a:pt x="3186" y="1529"/>
                      <a:pt x="3187" y="1529"/>
                    </a:cubicBezTo>
                    <a:cubicBezTo>
                      <a:pt x="3187" y="1531"/>
                      <a:pt x="3188" y="1534"/>
                      <a:pt x="3186" y="1535"/>
                    </a:cubicBezTo>
                    <a:cubicBezTo>
                      <a:pt x="3187" y="1536"/>
                      <a:pt x="3188" y="1536"/>
                      <a:pt x="3190" y="1535"/>
                    </a:cubicBezTo>
                    <a:cubicBezTo>
                      <a:pt x="3187" y="1538"/>
                      <a:pt x="3188" y="1540"/>
                      <a:pt x="3188" y="1544"/>
                    </a:cubicBezTo>
                    <a:cubicBezTo>
                      <a:pt x="3188" y="1546"/>
                      <a:pt x="3189" y="1546"/>
                      <a:pt x="3187" y="1547"/>
                    </a:cubicBezTo>
                    <a:cubicBezTo>
                      <a:pt x="3187" y="1547"/>
                      <a:pt x="3184" y="1547"/>
                      <a:pt x="3183" y="1547"/>
                    </a:cubicBezTo>
                    <a:cubicBezTo>
                      <a:pt x="3181" y="1549"/>
                      <a:pt x="3185" y="1549"/>
                      <a:pt x="3185" y="1549"/>
                    </a:cubicBezTo>
                    <a:cubicBezTo>
                      <a:pt x="3185" y="1551"/>
                      <a:pt x="3185" y="1552"/>
                      <a:pt x="3186" y="1553"/>
                    </a:cubicBezTo>
                    <a:cubicBezTo>
                      <a:pt x="3186" y="1554"/>
                      <a:pt x="3188" y="1555"/>
                      <a:pt x="3188" y="1557"/>
                    </a:cubicBezTo>
                    <a:cubicBezTo>
                      <a:pt x="3188" y="1558"/>
                      <a:pt x="3183" y="1558"/>
                      <a:pt x="3186" y="1560"/>
                    </a:cubicBezTo>
                    <a:cubicBezTo>
                      <a:pt x="3185" y="1560"/>
                      <a:pt x="3184" y="1561"/>
                      <a:pt x="3184" y="1562"/>
                    </a:cubicBezTo>
                    <a:cubicBezTo>
                      <a:pt x="3182" y="1562"/>
                      <a:pt x="3181" y="1564"/>
                      <a:pt x="3181" y="1565"/>
                    </a:cubicBezTo>
                    <a:cubicBezTo>
                      <a:pt x="3182" y="1565"/>
                      <a:pt x="3183" y="1566"/>
                      <a:pt x="3184" y="1566"/>
                    </a:cubicBezTo>
                    <a:cubicBezTo>
                      <a:pt x="3183" y="1568"/>
                      <a:pt x="3182" y="1569"/>
                      <a:pt x="3182" y="1571"/>
                    </a:cubicBezTo>
                    <a:cubicBezTo>
                      <a:pt x="3183" y="1571"/>
                      <a:pt x="3183" y="1571"/>
                      <a:pt x="3184" y="1571"/>
                    </a:cubicBezTo>
                    <a:cubicBezTo>
                      <a:pt x="3184" y="1572"/>
                      <a:pt x="3184" y="1573"/>
                      <a:pt x="3183" y="1573"/>
                    </a:cubicBezTo>
                    <a:cubicBezTo>
                      <a:pt x="3185" y="1573"/>
                      <a:pt x="3186" y="1574"/>
                      <a:pt x="3186" y="1576"/>
                    </a:cubicBezTo>
                    <a:cubicBezTo>
                      <a:pt x="3186" y="1576"/>
                      <a:pt x="3187" y="1576"/>
                      <a:pt x="3188" y="1576"/>
                    </a:cubicBezTo>
                    <a:cubicBezTo>
                      <a:pt x="3186" y="1578"/>
                      <a:pt x="3183" y="1580"/>
                      <a:pt x="3187" y="1581"/>
                    </a:cubicBezTo>
                    <a:cubicBezTo>
                      <a:pt x="3186" y="1584"/>
                      <a:pt x="3186" y="1587"/>
                      <a:pt x="3183" y="1588"/>
                    </a:cubicBezTo>
                    <a:cubicBezTo>
                      <a:pt x="3183" y="1589"/>
                      <a:pt x="3184" y="1590"/>
                      <a:pt x="3185" y="1591"/>
                    </a:cubicBezTo>
                    <a:cubicBezTo>
                      <a:pt x="3184" y="1591"/>
                      <a:pt x="3184" y="1592"/>
                      <a:pt x="3184" y="1592"/>
                    </a:cubicBezTo>
                    <a:cubicBezTo>
                      <a:pt x="3185" y="1593"/>
                      <a:pt x="3185" y="1594"/>
                      <a:pt x="3185" y="1595"/>
                    </a:cubicBezTo>
                    <a:cubicBezTo>
                      <a:pt x="3186" y="1595"/>
                      <a:pt x="3186" y="1595"/>
                      <a:pt x="3187" y="1595"/>
                    </a:cubicBezTo>
                    <a:cubicBezTo>
                      <a:pt x="3187" y="1597"/>
                      <a:pt x="3187" y="1599"/>
                      <a:pt x="3187" y="1600"/>
                    </a:cubicBezTo>
                    <a:cubicBezTo>
                      <a:pt x="3188" y="1600"/>
                      <a:pt x="3189" y="1600"/>
                      <a:pt x="3190" y="1600"/>
                    </a:cubicBezTo>
                    <a:cubicBezTo>
                      <a:pt x="3190" y="1602"/>
                      <a:pt x="3189" y="1603"/>
                      <a:pt x="3190" y="1604"/>
                    </a:cubicBezTo>
                    <a:cubicBezTo>
                      <a:pt x="3192" y="1604"/>
                      <a:pt x="3194" y="1603"/>
                      <a:pt x="3196" y="1603"/>
                    </a:cubicBezTo>
                    <a:cubicBezTo>
                      <a:pt x="3194" y="1605"/>
                      <a:pt x="3195" y="1609"/>
                      <a:pt x="3193" y="1610"/>
                    </a:cubicBezTo>
                    <a:cubicBezTo>
                      <a:pt x="3193" y="1613"/>
                      <a:pt x="3194" y="1614"/>
                      <a:pt x="3191" y="1614"/>
                    </a:cubicBezTo>
                    <a:cubicBezTo>
                      <a:pt x="3191" y="1615"/>
                      <a:pt x="3191" y="1616"/>
                      <a:pt x="3191" y="1616"/>
                    </a:cubicBezTo>
                    <a:cubicBezTo>
                      <a:pt x="3191" y="1617"/>
                      <a:pt x="3190" y="1617"/>
                      <a:pt x="3190" y="1617"/>
                    </a:cubicBezTo>
                    <a:cubicBezTo>
                      <a:pt x="3192" y="1617"/>
                      <a:pt x="3193" y="1621"/>
                      <a:pt x="3193" y="1623"/>
                    </a:cubicBezTo>
                    <a:cubicBezTo>
                      <a:pt x="3193" y="1623"/>
                      <a:pt x="3194" y="1623"/>
                      <a:pt x="3195" y="1623"/>
                    </a:cubicBezTo>
                    <a:cubicBezTo>
                      <a:pt x="3194" y="1625"/>
                      <a:pt x="3192" y="1628"/>
                      <a:pt x="3195" y="1629"/>
                    </a:cubicBezTo>
                    <a:cubicBezTo>
                      <a:pt x="3192" y="1631"/>
                      <a:pt x="3197" y="1634"/>
                      <a:pt x="3194" y="1636"/>
                    </a:cubicBezTo>
                    <a:cubicBezTo>
                      <a:pt x="3194" y="1636"/>
                      <a:pt x="3194" y="1637"/>
                      <a:pt x="3195" y="1637"/>
                    </a:cubicBezTo>
                    <a:cubicBezTo>
                      <a:pt x="3193" y="1639"/>
                      <a:pt x="3198" y="1642"/>
                      <a:pt x="3194" y="1643"/>
                    </a:cubicBezTo>
                    <a:cubicBezTo>
                      <a:pt x="3194" y="1645"/>
                      <a:pt x="3194" y="1646"/>
                      <a:pt x="3193" y="1647"/>
                    </a:cubicBezTo>
                    <a:cubicBezTo>
                      <a:pt x="3189" y="1647"/>
                      <a:pt x="3191" y="1651"/>
                      <a:pt x="3188" y="1651"/>
                    </a:cubicBezTo>
                    <a:cubicBezTo>
                      <a:pt x="3188" y="1652"/>
                      <a:pt x="3188" y="1653"/>
                      <a:pt x="3188" y="1653"/>
                    </a:cubicBezTo>
                    <a:cubicBezTo>
                      <a:pt x="3189" y="1653"/>
                      <a:pt x="3189" y="1654"/>
                      <a:pt x="3189" y="1654"/>
                    </a:cubicBezTo>
                    <a:cubicBezTo>
                      <a:pt x="3189" y="1654"/>
                      <a:pt x="3188" y="1655"/>
                      <a:pt x="3188" y="1655"/>
                    </a:cubicBezTo>
                    <a:cubicBezTo>
                      <a:pt x="3188" y="1656"/>
                      <a:pt x="3188" y="1656"/>
                      <a:pt x="3188" y="1657"/>
                    </a:cubicBezTo>
                    <a:cubicBezTo>
                      <a:pt x="3188" y="1656"/>
                      <a:pt x="3190" y="1657"/>
                      <a:pt x="3190" y="1658"/>
                    </a:cubicBezTo>
                    <a:cubicBezTo>
                      <a:pt x="3191" y="1661"/>
                      <a:pt x="3189" y="1659"/>
                      <a:pt x="3188" y="1660"/>
                    </a:cubicBezTo>
                    <a:cubicBezTo>
                      <a:pt x="3186" y="1661"/>
                      <a:pt x="3184" y="1664"/>
                      <a:pt x="3188" y="1664"/>
                    </a:cubicBezTo>
                    <a:cubicBezTo>
                      <a:pt x="3188" y="1666"/>
                      <a:pt x="3187" y="1666"/>
                      <a:pt x="3187" y="1667"/>
                    </a:cubicBezTo>
                    <a:cubicBezTo>
                      <a:pt x="3186" y="1668"/>
                      <a:pt x="3187" y="1670"/>
                      <a:pt x="3187" y="1672"/>
                    </a:cubicBezTo>
                    <a:cubicBezTo>
                      <a:pt x="3188" y="1671"/>
                      <a:pt x="3189" y="1671"/>
                      <a:pt x="3190" y="1670"/>
                    </a:cubicBezTo>
                    <a:cubicBezTo>
                      <a:pt x="3192" y="1672"/>
                      <a:pt x="3185" y="1675"/>
                      <a:pt x="3193" y="1674"/>
                    </a:cubicBezTo>
                    <a:cubicBezTo>
                      <a:pt x="3193" y="1675"/>
                      <a:pt x="3194" y="1677"/>
                      <a:pt x="3194" y="1678"/>
                    </a:cubicBezTo>
                    <a:cubicBezTo>
                      <a:pt x="3193" y="1679"/>
                      <a:pt x="3192" y="1679"/>
                      <a:pt x="3192" y="1679"/>
                    </a:cubicBezTo>
                    <a:cubicBezTo>
                      <a:pt x="3191" y="1681"/>
                      <a:pt x="3191" y="1682"/>
                      <a:pt x="3192" y="1683"/>
                    </a:cubicBezTo>
                    <a:cubicBezTo>
                      <a:pt x="3191" y="1683"/>
                      <a:pt x="3189" y="1683"/>
                      <a:pt x="3189" y="1683"/>
                    </a:cubicBezTo>
                    <a:cubicBezTo>
                      <a:pt x="3187" y="1685"/>
                      <a:pt x="3189" y="1686"/>
                      <a:pt x="3191" y="1685"/>
                    </a:cubicBezTo>
                    <a:cubicBezTo>
                      <a:pt x="3192" y="1687"/>
                      <a:pt x="3191" y="1687"/>
                      <a:pt x="3190" y="1688"/>
                    </a:cubicBezTo>
                    <a:cubicBezTo>
                      <a:pt x="3190" y="1689"/>
                      <a:pt x="3190" y="1689"/>
                      <a:pt x="3189" y="1689"/>
                    </a:cubicBezTo>
                    <a:cubicBezTo>
                      <a:pt x="3189" y="1690"/>
                      <a:pt x="3190" y="1691"/>
                      <a:pt x="3190" y="1691"/>
                    </a:cubicBezTo>
                    <a:cubicBezTo>
                      <a:pt x="3189" y="1694"/>
                      <a:pt x="3188" y="1694"/>
                      <a:pt x="3188" y="1697"/>
                    </a:cubicBezTo>
                    <a:cubicBezTo>
                      <a:pt x="3186" y="1698"/>
                      <a:pt x="3185" y="1695"/>
                      <a:pt x="3183" y="1696"/>
                    </a:cubicBezTo>
                    <a:cubicBezTo>
                      <a:pt x="3182" y="1697"/>
                      <a:pt x="3185" y="1699"/>
                      <a:pt x="3185" y="1700"/>
                    </a:cubicBezTo>
                    <a:cubicBezTo>
                      <a:pt x="3189" y="1700"/>
                      <a:pt x="3189" y="1701"/>
                      <a:pt x="3190" y="1704"/>
                    </a:cubicBezTo>
                    <a:cubicBezTo>
                      <a:pt x="3191" y="1704"/>
                      <a:pt x="3193" y="1703"/>
                      <a:pt x="3194" y="1704"/>
                    </a:cubicBezTo>
                    <a:cubicBezTo>
                      <a:pt x="3195" y="1705"/>
                      <a:pt x="3192" y="1706"/>
                      <a:pt x="3192" y="1708"/>
                    </a:cubicBezTo>
                    <a:cubicBezTo>
                      <a:pt x="3192" y="1709"/>
                      <a:pt x="3194" y="1710"/>
                      <a:pt x="3194" y="1711"/>
                    </a:cubicBezTo>
                    <a:cubicBezTo>
                      <a:pt x="3193" y="1713"/>
                      <a:pt x="3191" y="1713"/>
                      <a:pt x="3191" y="1714"/>
                    </a:cubicBezTo>
                    <a:cubicBezTo>
                      <a:pt x="3190" y="1715"/>
                      <a:pt x="3191" y="1715"/>
                      <a:pt x="3191" y="1716"/>
                    </a:cubicBezTo>
                    <a:cubicBezTo>
                      <a:pt x="3191" y="1717"/>
                      <a:pt x="3190" y="1717"/>
                      <a:pt x="3189" y="1718"/>
                    </a:cubicBezTo>
                    <a:cubicBezTo>
                      <a:pt x="3189" y="1720"/>
                      <a:pt x="3189" y="1721"/>
                      <a:pt x="3187" y="1722"/>
                    </a:cubicBezTo>
                    <a:cubicBezTo>
                      <a:pt x="3183" y="1726"/>
                      <a:pt x="3185" y="1721"/>
                      <a:pt x="3185" y="1719"/>
                    </a:cubicBezTo>
                    <a:cubicBezTo>
                      <a:pt x="3184" y="1719"/>
                      <a:pt x="3183" y="1720"/>
                      <a:pt x="3182" y="1720"/>
                    </a:cubicBezTo>
                    <a:cubicBezTo>
                      <a:pt x="3181" y="1719"/>
                      <a:pt x="3182" y="1717"/>
                      <a:pt x="3181" y="1716"/>
                    </a:cubicBezTo>
                    <a:cubicBezTo>
                      <a:pt x="3181" y="1716"/>
                      <a:pt x="3180" y="1720"/>
                      <a:pt x="3180" y="1721"/>
                    </a:cubicBezTo>
                    <a:cubicBezTo>
                      <a:pt x="3180" y="1722"/>
                      <a:pt x="3182" y="1723"/>
                      <a:pt x="3182" y="1725"/>
                    </a:cubicBezTo>
                    <a:cubicBezTo>
                      <a:pt x="3181" y="1726"/>
                      <a:pt x="3180" y="1727"/>
                      <a:pt x="3180" y="1728"/>
                    </a:cubicBezTo>
                    <a:cubicBezTo>
                      <a:pt x="3177" y="1728"/>
                      <a:pt x="3177" y="1729"/>
                      <a:pt x="3177" y="1730"/>
                    </a:cubicBezTo>
                    <a:cubicBezTo>
                      <a:pt x="3177" y="1731"/>
                      <a:pt x="3178" y="1732"/>
                      <a:pt x="3178" y="1732"/>
                    </a:cubicBezTo>
                    <a:cubicBezTo>
                      <a:pt x="3179" y="1733"/>
                      <a:pt x="3178" y="1734"/>
                      <a:pt x="3178" y="1736"/>
                    </a:cubicBezTo>
                    <a:cubicBezTo>
                      <a:pt x="3179" y="1736"/>
                      <a:pt x="3179" y="1735"/>
                      <a:pt x="3179" y="1735"/>
                    </a:cubicBezTo>
                    <a:cubicBezTo>
                      <a:pt x="3179" y="1735"/>
                      <a:pt x="3180" y="1735"/>
                      <a:pt x="3180" y="1735"/>
                    </a:cubicBezTo>
                    <a:cubicBezTo>
                      <a:pt x="3180" y="1735"/>
                      <a:pt x="3180" y="1735"/>
                      <a:pt x="3180" y="1736"/>
                    </a:cubicBezTo>
                    <a:cubicBezTo>
                      <a:pt x="3182" y="1735"/>
                      <a:pt x="3185" y="1736"/>
                      <a:pt x="3184" y="1739"/>
                    </a:cubicBezTo>
                    <a:cubicBezTo>
                      <a:pt x="3184" y="1740"/>
                      <a:pt x="3183" y="1740"/>
                      <a:pt x="3182" y="1741"/>
                    </a:cubicBezTo>
                    <a:cubicBezTo>
                      <a:pt x="3182" y="1743"/>
                      <a:pt x="3183" y="1744"/>
                      <a:pt x="3182" y="1745"/>
                    </a:cubicBezTo>
                    <a:cubicBezTo>
                      <a:pt x="3180" y="1748"/>
                      <a:pt x="3171" y="1742"/>
                      <a:pt x="3171" y="1747"/>
                    </a:cubicBezTo>
                    <a:cubicBezTo>
                      <a:pt x="3173" y="1748"/>
                      <a:pt x="3175" y="1750"/>
                      <a:pt x="3175" y="1752"/>
                    </a:cubicBezTo>
                    <a:cubicBezTo>
                      <a:pt x="3178" y="1751"/>
                      <a:pt x="3180" y="1753"/>
                      <a:pt x="3179" y="1756"/>
                    </a:cubicBezTo>
                    <a:cubicBezTo>
                      <a:pt x="3178" y="1757"/>
                      <a:pt x="3177" y="1756"/>
                      <a:pt x="3177" y="1757"/>
                    </a:cubicBezTo>
                    <a:cubicBezTo>
                      <a:pt x="3177" y="1759"/>
                      <a:pt x="3179" y="1759"/>
                      <a:pt x="3179" y="1761"/>
                    </a:cubicBezTo>
                    <a:cubicBezTo>
                      <a:pt x="3177" y="1762"/>
                      <a:pt x="3176" y="1762"/>
                      <a:pt x="3176" y="1763"/>
                    </a:cubicBezTo>
                    <a:cubicBezTo>
                      <a:pt x="3175" y="1765"/>
                      <a:pt x="3177" y="1766"/>
                      <a:pt x="3175" y="1767"/>
                    </a:cubicBezTo>
                    <a:cubicBezTo>
                      <a:pt x="3176" y="1767"/>
                      <a:pt x="3176" y="1767"/>
                      <a:pt x="3177" y="1767"/>
                    </a:cubicBezTo>
                    <a:cubicBezTo>
                      <a:pt x="3177" y="1768"/>
                      <a:pt x="3177" y="1768"/>
                      <a:pt x="3177" y="1769"/>
                    </a:cubicBezTo>
                    <a:cubicBezTo>
                      <a:pt x="3176" y="1769"/>
                      <a:pt x="3172" y="1774"/>
                      <a:pt x="3172" y="1775"/>
                    </a:cubicBezTo>
                    <a:cubicBezTo>
                      <a:pt x="3172" y="1777"/>
                      <a:pt x="3174" y="1780"/>
                      <a:pt x="3170" y="1780"/>
                    </a:cubicBezTo>
                    <a:cubicBezTo>
                      <a:pt x="3170" y="1780"/>
                      <a:pt x="3170" y="1781"/>
                      <a:pt x="3171" y="1782"/>
                    </a:cubicBezTo>
                    <a:cubicBezTo>
                      <a:pt x="3172" y="1782"/>
                      <a:pt x="3173" y="1782"/>
                      <a:pt x="3174" y="1782"/>
                    </a:cubicBezTo>
                    <a:cubicBezTo>
                      <a:pt x="3174" y="1782"/>
                      <a:pt x="3176" y="1784"/>
                      <a:pt x="3176" y="1784"/>
                    </a:cubicBezTo>
                    <a:cubicBezTo>
                      <a:pt x="3177" y="1786"/>
                      <a:pt x="3175" y="1786"/>
                      <a:pt x="3174" y="1787"/>
                    </a:cubicBezTo>
                    <a:cubicBezTo>
                      <a:pt x="3173" y="1788"/>
                      <a:pt x="3172" y="1788"/>
                      <a:pt x="3172" y="1789"/>
                    </a:cubicBezTo>
                    <a:cubicBezTo>
                      <a:pt x="3169" y="1790"/>
                      <a:pt x="3169" y="1792"/>
                      <a:pt x="3169" y="1795"/>
                    </a:cubicBezTo>
                    <a:cubicBezTo>
                      <a:pt x="3169" y="1796"/>
                      <a:pt x="3167" y="1798"/>
                      <a:pt x="3167" y="1799"/>
                    </a:cubicBezTo>
                    <a:cubicBezTo>
                      <a:pt x="3166" y="1800"/>
                      <a:pt x="3166" y="1802"/>
                      <a:pt x="3166" y="1803"/>
                    </a:cubicBezTo>
                    <a:cubicBezTo>
                      <a:pt x="3166" y="1803"/>
                      <a:pt x="3165" y="1805"/>
                      <a:pt x="3166" y="1805"/>
                    </a:cubicBezTo>
                    <a:cubicBezTo>
                      <a:pt x="3166" y="1807"/>
                      <a:pt x="3167" y="1807"/>
                      <a:pt x="3168" y="1808"/>
                    </a:cubicBezTo>
                    <a:cubicBezTo>
                      <a:pt x="3168" y="1808"/>
                      <a:pt x="3167" y="1810"/>
                      <a:pt x="3167" y="1811"/>
                    </a:cubicBezTo>
                    <a:cubicBezTo>
                      <a:pt x="3169" y="1811"/>
                      <a:pt x="3169" y="1811"/>
                      <a:pt x="3171" y="1811"/>
                    </a:cubicBezTo>
                    <a:cubicBezTo>
                      <a:pt x="3171" y="1811"/>
                      <a:pt x="3173" y="1808"/>
                      <a:pt x="3173" y="1811"/>
                    </a:cubicBezTo>
                    <a:cubicBezTo>
                      <a:pt x="3170" y="1811"/>
                      <a:pt x="3171" y="1814"/>
                      <a:pt x="3170" y="1816"/>
                    </a:cubicBezTo>
                    <a:cubicBezTo>
                      <a:pt x="3170" y="1816"/>
                      <a:pt x="3169" y="1818"/>
                      <a:pt x="3169" y="1818"/>
                    </a:cubicBezTo>
                    <a:cubicBezTo>
                      <a:pt x="3168" y="1820"/>
                      <a:pt x="3165" y="1821"/>
                      <a:pt x="3165" y="1822"/>
                    </a:cubicBezTo>
                    <a:cubicBezTo>
                      <a:pt x="3164" y="1824"/>
                      <a:pt x="3164" y="1825"/>
                      <a:pt x="3164" y="1826"/>
                    </a:cubicBezTo>
                    <a:cubicBezTo>
                      <a:pt x="3163" y="1827"/>
                      <a:pt x="3162" y="1827"/>
                      <a:pt x="3161" y="1826"/>
                    </a:cubicBezTo>
                    <a:cubicBezTo>
                      <a:pt x="3161" y="1828"/>
                      <a:pt x="3162" y="1829"/>
                      <a:pt x="3163" y="1831"/>
                    </a:cubicBezTo>
                    <a:cubicBezTo>
                      <a:pt x="3159" y="1832"/>
                      <a:pt x="3162" y="1832"/>
                      <a:pt x="3163" y="1834"/>
                    </a:cubicBezTo>
                    <a:cubicBezTo>
                      <a:pt x="3165" y="1837"/>
                      <a:pt x="3162" y="1838"/>
                      <a:pt x="3163" y="1841"/>
                    </a:cubicBezTo>
                    <a:cubicBezTo>
                      <a:pt x="3165" y="1841"/>
                      <a:pt x="3166" y="1843"/>
                      <a:pt x="3165" y="1844"/>
                    </a:cubicBezTo>
                    <a:cubicBezTo>
                      <a:pt x="3164" y="1845"/>
                      <a:pt x="3162" y="1843"/>
                      <a:pt x="3161" y="1846"/>
                    </a:cubicBezTo>
                    <a:cubicBezTo>
                      <a:pt x="3161" y="1847"/>
                      <a:pt x="3162" y="1848"/>
                      <a:pt x="3162" y="1848"/>
                    </a:cubicBezTo>
                    <a:cubicBezTo>
                      <a:pt x="3163" y="1849"/>
                      <a:pt x="3162" y="1850"/>
                      <a:pt x="3162" y="1851"/>
                    </a:cubicBezTo>
                    <a:cubicBezTo>
                      <a:pt x="3162" y="1852"/>
                      <a:pt x="3165" y="1853"/>
                      <a:pt x="3162" y="1855"/>
                    </a:cubicBezTo>
                    <a:cubicBezTo>
                      <a:pt x="3160" y="1856"/>
                      <a:pt x="3160" y="1853"/>
                      <a:pt x="3159" y="1856"/>
                    </a:cubicBezTo>
                    <a:cubicBezTo>
                      <a:pt x="3159" y="1857"/>
                      <a:pt x="3158" y="1859"/>
                      <a:pt x="3158" y="1860"/>
                    </a:cubicBezTo>
                    <a:cubicBezTo>
                      <a:pt x="3158" y="1862"/>
                      <a:pt x="3161" y="1866"/>
                      <a:pt x="3160" y="1866"/>
                    </a:cubicBezTo>
                    <a:cubicBezTo>
                      <a:pt x="3159" y="1868"/>
                      <a:pt x="3157" y="1865"/>
                      <a:pt x="3156" y="1866"/>
                    </a:cubicBezTo>
                    <a:cubicBezTo>
                      <a:pt x="3156" y="1867"/>
                      <a:pt x="3155" y="1869"/>
                      <a:pt x="3154" y="1870"/>
                    </a:cubicBezTo>
                    <a:cubicBezTo>
                      <a:pt x="3154" y="1871"/>
                      <a:pt x="3153" y="1873"/>
                      <a:pt x="3153" y="1874"/>
                    </a:cubicBezTo>
                    <a:cubicBezTo>
                      <a:pt x="3152" y="1875"/>
                      <a:pt x="3153" y="1875"/>
                      <a:pt x="3153" y="1876"/>
                    </a:cubicBezTo>
                    <a:cubicBezTo>
                      <a:pt x="3153" y="1877"/>
                      <a:pt x="3151" y="1876"/>
                      <a:pt x="3151" y="1877"/>
                    </a:cubicBezTo>
                    <a:cubicBezTo>
                      <a:pt x="3150" y="1878"/>
                      <a:pt x="3151" y="1880"/>
                      <a:pt x="3152" y="1881"/>
                    </a:cubicBezTo>
                    <a:cubicBezTo>
                      <a:pt x="3150" y="1881"/>
                      <a:pt x="3147" y="1884"/>
                      <a:pt x="3147" y="1882"/>
                    </a:cubicBezTo>
                    <a:cubicBezTo>
                      <a:pt x="3143" y="1881"/>
                      <a:pt x="3145" y="1886"/>
                      <a:pt x="3144" y="1887"/>
                    </a:cubicBezTo>
                    <a:cubicBezTo>
                      <a:pt x="3144" y="1888"/>
                      <a:pt x="3142" y="1887"/>
                      <a:pt x="3142" y="1888"/>
                    </a:cubicBezTo>
                    <a:cubicBezTo>
                      <a:pt x="3142" y="1888"/>
                      <a:pt x="3143" y="1889"/>
                      <a:pt x="3142" y="1890"/>
                    </a:cubicBezTo>
                    <a:cubicBezTo>
                      <a:pt x="3141" y="1892"/>
                      <a:pt x="3140" y="1891"/>
                      <a:pt x="3139" y="1892"/>
                    </a:cubicBezTo>
                    <a:cubicBezTo>
                      <a:pt x="3137" y="1894"/>
                      <a:pt x="3139" y="1893"/>
                      <a:pt x="3140" y="1894"/>
                    </a:cubicBezTo>
                    <a:cubicBezTo>
                      <a:pt x="3140" y="1895"/>
                      <a:pt x="3140" y="1896"/>
                      <a:pt x="3141" y="1897"/>
                    </a:cubicBezTo>
                    <a:cubicBezTo>
                      <a:pt x="3141" y="1900"/>
                      <a:pt x="3142" y="1899"/>
                      <a:pt x="3144" y="1900"/>
                    </a:cubicBezTo>
                    <a:cubicBezTo>
                      <a:pt x="3146" y="1902"/>
                      <a:pt x="3146" y="1904"/>
                      <a:pt x="3147" y="1906"/>
                    </a:cubicBezTo>
                    <a:cubicBezTo>
                      <a:pt x="3151" y="1905"/>
                      <a:pt x="3153" y="1911"/>
                      <a:pt x="3155" y="1913"/>
                    </a:cubicBezTo>
                    <a:cubicBezTo>
                      <a:pt x="3157" y="1913"/>
                      <a:pt x="3159" y="1910"/>
                      <a:pt x="3162" y="1910"/>
                    </a:cubicBezTo>
                    <a:cubicBezTo>
                      <a:pt x="3162" y="1911"/>
                      <a:pt x="3162" y="1912"/>
                      <a:pt x="3162" y="1913"/>
                    </a:cubicBezTo>
                    <a:cubicBezTo>
                      <a:pt x="3164" y="1912"/>
                      <a:pt x="3166" y="1909"/>
                      <a:pt x="3169" y="1909"/>
                    </a:cubicBezTo>
                    <a:cubicBezTo>
                      <a:pt x="3170" y="1911"/>
                      <a:pt x="3166" y="1913"/>
                      <a:pt x="3165" y="1913"/>
                    </a:cubicBezTo>
                    <a:cubicBezTo>
                      <a:pt x="3164" y="1914"/>
                      <a:pt x="3163" y="1915"/>
                      <a:pt x="3162" y="1915"/>
                    </a:cubicBezTo>
                    <a:cubicBezTo>
                      <a:pt x="3160" y="1915"/>
                      <a:pt x="3161" y="1912"/>
                      <a:pt x="3159" y="1914"/>
                    </a:cubicBezTo>
                    <a:cubicBezTo>
                      <a:pt x="3160" y="1916"/>
                      <a:pt x="3163" y="1915"/>
                      <a:pt x="3163" y="1918"/>
                    </a:cubicBezTo>
                    <a:cubicBezTo>
                      <a:pt x="3162" y="1919"/>
                      <a:pt x="3162" y="1917"/>
                      <a:pt x="3161" y="1917"/>
                    </a:cubicBezTo>
                    <a:cubicBezTo>
                      <a:pt x="3159" y="1916"/>
                      <a:pt x="3158" y="1916"/>
                      <a:pt x="3157" y="1916"/>
                    </a:cubicBezTo>
                    <a:cubicBezTo>
                      <a:pt x="3157" y="1918"/>
                      <a:pt x="3159" y="1920"/>
                      <a:pt x="3159" y="1923"/>
                    </a:cubicBezTo>
                    <a:cubicBezTo>
                      <a:pt x="3157" y="1923"/>
                      <a:pt x="3156" y="1917"/>
                      <a:pt x="3154" y="1916"/>
                    </a:cubicBezTo>
                    <a:cubicBezTo>
                      <a:pt x="3153" y="1914"/>
                      <a:pt x="3151" y="1912"/>
                      <a:pt x="3150" y="1910"/>
                    </a:cubicBezTo>
                    <a:cubicBezTo>
                      <a:pt x="3147" y="1908"/>
                      <a:pt x="3147" y="1907"/>
                      <a:pt x="3144" y="1906"/>
                    </a:cubicBezTo>
                    <a:cubicBezTo>
                      <a:pt x="3142" y="1905"/>
                      <a:pt x="3142" y="1906"/>
                      <a:pt x="3140" y="1907"/>
                    </a:cubicBezTo>
                    <a:cubicBezTo>
                      <a:pt x="3139" y="1907"/>
                      <a:pt x="3138" y="1908"/>
                      <a:pt x="3137" y="1909"/>
                    </a:cubicBezTo>
                    <a:cubicBezTo>
                      <a:pt x="3138" y="1909"/>
                      <a:pt x="3141" y="1910"/>
                      <a:pt x="3141" y="1910"/>
                    </a:cubicBezTo>
                    <a:cubicBezTo>
                      <a:pt x="3143" y="1912"/>
                      <a:pt x="3141" y="1912"/>
                      <a:pt x="3141" y="1914"/>
                    </a:cubicBezTo>
                    <a:cubicBezTo>
                      <a:pt x="3142" y="1914"/>
                      <a:pt x="3142" y="1914"/>
                      <a:pt x="3143" y="1914"/>
                    </a:cubicBezTo>
                    <a:cubicBezTo>
                      <a:pt x="3143" y="1916"/>
                      <a:pt x="3142" y="1916"/>
                      <a:pt x="3142" y="1918"/>
                    </a:cubicBezTo>
                    <a:cubicBezTo>
                      <a:pt x="3147" y="1917"/>
                      <a:pt x="3145" y="1919"/>
                      <a:pt x="3146" y="1922"/>
                    </a:cubicBezTo>
                    <a:cubicBezTo>
                      <a:pt x="3146" y="1925"/>
                      <a:pt x="3149" y="1926"/>
                      <a:pt x="3149" y="1929"/>
                    </a:cubicBezTo>
                    <a:cubicBezTo>
                      <a:pt x="3149" y="1929"/>
                      <a:pt x="3148" y="1929"/>
                      <a:pt x="3148" y="1929"/>
                    </a:cubicBezTo>
                    <a:cubicBezTo>
                      <a:pt x="3148" y="1930"/>
                      <a:pt x="3147" y="1931"/>
                      <a:pt x="3147" y="1932"/>
                    </a:cubicBezTo>
                    <a:cubicBezTo>
                      <a:pt x="3149" y="1931"/>
                      <a:pt x="3150" y="1933"/>
                      <a:pt x="3149" y="1934"/>
                    </a:cubicBezTo>
                    <a:cubicBezTo>
                      <a:pt x="3151" y="1934"/>
                      <a:pt x="3151" y="1937"/>
                      <a:pt x="3151" y="1939"/>
                    </a:cubicBezTo>
                    <a:cubicBezTo>
                      <a:pt x="3154" y="1939"/>
                      <a:pt x="3152" y="1940"/>
                      <a:pt x="3152" y="1941"/>
                    </a:cubicBezTo>
                    <a:cubicBezTo>
                      <a:pt x="3153" y="1941"/>
                      <a:pt x="3152" y="1942"/>
                      <a:pt x="3153" y="1942"/>
                    </a:cubicBezTo>
                    <a:cubicBezTo>
                      <a:pt x="3153" y="1943"/>
                      <a:pt x="3155" y="1942"/>
                      <a:pt x="3156" y="1943"/>
                    </a:cubicBezTo>
                    <a:cubicBezTo>
                      <a:pt x="3157" y="1944"/>
                      <a:pt x="3155" y="1946"/>
                      <a:pt x="3156" y="1948"/>
                    </a:cubicBezTo>
                    <a:cubicBezTo>
                      <a:pt x="3156" y="1950"/>
                      <a:pt x="3159" y="1950"/>
                      <a:pt x="3157" y="1952"/>
                    </a:cubicBezTo>
                    <a:cubicBezTo>
                      <a:pt x="3156" y="1953"/>
                      <a:pt x="3155" y="1952"/>
                      <a:pt x="3155" y="1954"/>
                    </a:cubicBezTo>
                    <a:cubicBezTo>
                      <a:pt x="3155" y="1954"/>
                      <a:pt x="3156" y="1955"/>
                      <a:pt x="3156" y="1956"/>
                    </a:cubicBezTo>
                    <a:cubicBezTo>
                      <a:pt x="3155" y="1957"/>
                      <a:pt x="3154" y="1957"/>
                      <a:pt x="3154" y="1959"/>
                    </a:cubicBezTo>
                    <a:cubicBezTo>
                      <a:pt x="3154" y="1959"/>
                      <a:pt x="3154" y="1961"/>
                      <a:pt x="3154" y="1962"/>
                    </a:cubicBezTo>
                    <a:cubicBezTo>
                      <a:pt x="3154" y="1963"/>
                      <a:pt x="3154" y="1964"/>
                      <a:pt x="3154" y="1965"/>
                    </a:cubicBezTo>
                    <a:cubicBezTo>
                      <a:pt x="3154" y="1964"/>
                      <a:pt x="3155" y="1964"/>
                      <a:pt x="3155" y="1964"/>
                    </a:cubicBezTo>
                    <a:cubicBezTo>
                      <a:pt x="3156" y="1965"/>
                      <a:pt x="3156" y="1966"/>
                      <a:pt x="3156" y="1967"/>
                    </a:cubicBezTo>
                    <a:cubicBezTo>
                      <a:pt x="3157" y="1967"/>
                      <a:pt x="3158" y="1967"/>
                      <a:pt x="3159" y="1966"/>
                    </a:cubicBezTo>
                    <a:cubicBezTo>
                      <a:pt x="3159" y="1967"/>
                      <a:pt x="3159" y="1967"/>
                      <a:pt x="3159" y="1968"/>
                    </a:cubicBezTo>
                    <a:cubicBezTo>
                      <a:pt x="3160" y="1968"/>
                      <a:pt x="3161" y="1968"/>
                      <a:pt x="3163" y="1968"/>
                    </a:cubicBezTo>
                    <a:cubicBezTo>
                      <a:pt x="3163" y="1968"/>
                      <a:pt x="3163" y="1969"/>
                      <a:pt x="3163" y="1969"/>
                    </a:cubicBezTo>
                    <a:cubicBezTo>
                      <a:pt x="3160" y="1970"/>
                      <a:pt x="3161" y="1972"/>
                      <a:pt x="3162" y="1973"/>
                    </a:cubicBezTo>
                    <a:cubicBezTo>
                      <a:pt x="3161" y="1974"/>
                      <a:pt x="3159" y="1975"/>
                      <a:pt x="3158" y="1973"/>
                    </a:cubicBezTo>
                    <a:cubicBezTo>
                      <a:pt x="3158" y="1973"/>
                      <a:pt x="3157" y="1967"/>
                      <a:pt x="3155" y="1970"/>
                    </a:cubicBezTo>
                    <a:cubicBezTo>
                      <a:pt x="3155" y="1971"/>
                      <a:pt x="3156" y="1973"/>
                      <a:pt x="3156" y="1973"/>
                    </a:cubicBezTo>
                    <a:cubicBezTo>
                      <a:pt x="3157" y="1975"/>
                      <a:pt x="3157" y="1976"/>
                      <a:pt x="3157" y="1978"/>
                    </a:cubicBezTo>
                    <a:cubicBezTo>
                      <a:pt x="3157" y="1978"/>
                      <a:pt x="3157" y="1980"/>
                      <a:pt x="3158" y="1981"/>
                    </a:cubicBezTo>
                    <a:cubicBezTo>
                      <a:pt x="3158" y="1981"/>
                      <a:pt x="3158" y="1980"/>
                      <a:pt x="3159" y="1980"/>
                    </a:cubicBezTo>
                    <a:cubicBezTo>
                      <a:pt x="3161" y="1981"/>
                      <a:pt x="3160" y="1979"/>
                      <a:pt x="3162" y="1978"/>
                    </a:cubicBezTo>
                    <a:cubicBezTo>
                      <a:pt x="3162" y="1978"/>
                      <a:pt x="3162" y="1978"/>
                      <a:pt x="3162" y="1978"/>
                    </a:cubicBezTo>
                    <a:cubicBezTo>
                      <a:pt x="3163" y="1978"/>
                      <a:pt x="3164" y="1975"/>
                      <a:pt x="3164" y="1977"/>
                    </a:cubicBezTo>
                    <a:cubicBezTo>
                      <a:pt x="3163" y="1978"/>
                      <a:pt x="3163" y="1979"/>
                      <a:pt x="3162" y="1980"/>
                    </a:cubicBezTo>
                    <a:cubicBezTo>
                      <a:pt x="3161" y="1981"/>
                      <a:pt x="3161" y="1983"/>
                      <a:pt x="3160" y="1984"/>
                    </a:cubicBezTo>
                    <a:cubicBezTo>
                      <a:pt x="3159" y="1985"/>
                      <a:pt x="3157" y="1985"/>
                      <a:pt x="3156" y="1987"/>
                    </a:cubicBezTo>
                    <a:cubicBezTo>
                      <a:pt x="3156" y="1988"/>
                      <a:pt x="3157" y="1987"/>
                      <a:pt x="3157" y="1988"/>
                    </a:cubicBezTo>
                    <a:cubicBezTo>
                      <a:pt x="3157" y="1988"/>
                      <a:pt x="3157" y="1989"/>
                      <a:pt x="3157" y="1989"/>
                    </a:cubicBezTo>
                    <a:cubicBezTo>
                      <a:pt x="3158" y="1990"/>
                      <a:pt x="3160" y="1987"/>
                      <a:pt x="3160" y="1989"/>
                    </a:cubicBezTo>
                    <a:cubicBezTo>
                      <a:pt x="3160" y="1990"/>
                      <a:pt x="3158" y="1991"/>
                      <a:pt x="3157" y="1991"/>
                    </a:cubicBezTo>
                    <a:cubicBezTo>
                      <a:pt x="3156" y="1991"/>
                      <a:pt x="3156" y="1992"/>
                      <a:pt x="3155" y="1992"/>
                    </a:cubicBezTo>
                    <a:cubicBezTo>
                      <a:pt x="3154" y="1992"/>
                      <a:pt x="3153" y="1992"/>
                      <a:pt x="3152" y="1993"/>
                    </a:cubicBezTo>
                    <a:cubicBezTo>
                      <a:pt x="3151" y="1994"/>
                      <a:pt x="3152" y="1993"/>
                      <a:pt x="3153" y="1994"/>
                    </a:cubicBezTo>
                    <a:cubicBezTo>
                      <a:pt x="3154" y="1994"/>
                      <a:pt x="3154" y="1993"/>
                      <a:pt x="3155" y="1994"/>
                    </a:cubicBezTo>
                    <a:cubicBezTo>
                      <a:pt x="3156" y="1995"/>
                      <a:pt x="3157" y="1997"/>
                      <a:pt x="3156" y="1998"/>
                    </a:cubicBezTo>
                    <a:cubicBezTo>
                      <a:pt x="3156" y="1999"/>
                      <a:pt x="3155" y="1999"/>
                      <a:pt x="3155" y="1999"/>
                    </a:cubicBezTo>
                    <a:cubicBezTo>
                      <a:pt x="3155" y="2000"/>
                      <a:pt x="3155" y="2000"/>
                      <a:pt x="3155" y="2001"/>
                    </a:cubicBezTo>
                    <a:cubicBezTo>
                      <a:pt x="3155" y="2002"/>
                      <a:pt x="3154" y="2003"/>
                      <a:pt x="3154" y="2005"/>
                    </a:cubicBezTo>
                    <a:cubicBezTo>
                      <a:pt x="3154" y="2007"/>
                      <a:pt x="3155" y="2007"/>
                      <a:pt x="3156" y="2008"/>
                    </a:cubicBezTo>
                    <a:cubicBezTo>
                      <a:pt x="3157" y="2011"/>
                      <a:pt x="3156" y="2013"/>
                      <a:pt x="3156" y="2016"/>
                    </a:cubicBezTo>
                    <a:cubicBezTo>
                      <a:pt x="3159" y="2017"/>
                      <a:pt x="3160" y="2017"/>
                      <a:pt x="3159" y="2019"/>
                    </a:cubicBezTo>
                    <a:cubicBezTo>
                      <a:pt x="3159" y="2021"/>
                      <a:pt x="3159" y="2022"/>
                      <a:pt x="3159" y="2024"/>
                    </a:cubicBezTo>
                    <a:cubicBezTo>
                      <a:pt x="3159" y="2025"/>
                      <a:pt x="3160" y="2027"/>
                      <a:pt x="3159" y="2029"/>
                    </a:cubicBezTo>
                    <a:cubicBezTo>
                      <a:pt x="3159" y="2031"/>
                      <a:pt x="3157" y="2031"/>
                      <a:pt x="3157" y="2033"/>
                    </a:cubicBezTo>
                    <a:cubicBezTo>
                      <a:pt x="3156" y="2035"/>
                      <a:pt x="3156" y="2037"/>
                      <a:pt x="3155" y="2039"/>
                    </a:cubicBezTo>
                    <a:cubicBezTo>
                      <a:pt x="3154" y="2039"/>
                      <a:pt x="3154" y="2039"/>
                      <a:pt x="3153" y="2040"/>
                    </a:cubicBezTo>
                    <a:cubicBezTo>
                      <a:pt x="3153" y="2041"/>
                      <a:pt x="3153" y="2042"/>
                      <a:pt x="3153" y="2043"/>
                    </a:cubicBezTo>
                    <a:cubicBezTo>
                      <a:pt x="3152" y="2045"/>
                      <a:pt x="3150" y="2045"/>
                      <a:pt x="3150" y="2047"/>
                    </a:cubicBezTo>
                    <a:cubicBezTo>
                      <a:pt x="3151" y="2046"/>
                      <a:pt x="3152" y="2046"/>
                      <a:pt x="3152" y="2048"/>
                    </a:cubicBezTo>
                    <a:cubicBezTo>
                      <a:pt x="3152" y="2048"/>
                      <a:pt x="3151" y="2049"/>
                      <a:pt x="3151" y="2050"/>
                    </a:cubicBezTo>
                    <a:cubicBezTo>
                      <a:pt x="3151" y="2050"/>
                      <a:pt x="3151" y="2050"/>
                      <a:pt x="3152" y="2050"/>
                    </a:cubicBezTo>
                    <a:cubicBezTo>
                      <a:pt x="3152" y="2052"/>
                      <a:pt x="3153" y="2054"/>
                      <a:pt x="3153" y="2056"/>
                    </a:cubicBezTo>
                    <a:cubicBezTo>
                      <a:pt x="3154" y="2058"/>
                      <a:pt x="3153" y="2061"/>
                      <a:pt x="3151" y="2063"/>
                    </a:cubicBezTo>
                    <a:cubicBezTo>
                      <a:pt x="3151" y="2064"/>
                      <a:pt x="3150" y="2065"/>
                      <a:pt x="3150" y="2067"/>
                    </a:cubicBezTo>
                    <a:cubicBezTo>
                      <a:pt x="3150" y="2067"/>
                      <a:pt x="3151" y="2067"/>
                      <a:pt x="3151" y="2068"/>
                    </a:cubicBezTo>
                    <a:cubicBezTo>
                      <a:pt x="3151" y="2069"/>
                      <a:pt x="3150" y="2069"/>
                      <a:pt x="3150" y="2070"/>
                    </a:cubicBezTo>
                    <a:cubicBezTo>
                      <a:pt x="3150" y="2071"/>
                      <a:pt x="3150" y="2073"/>
                      <a:pt x="3150" y="2074"/>
                    </a:cubicBezTo>
                    <a:cubicBezTo>
                      <a:pt x="3150" y="2075"/>
                      <a:pt x="3148" y="2076"/>
                      <a:pt x="3147" y="2077"/>
                    </a:cubicBezTo>
                    <a:cubicBezTo>
                      <a:pt x="3146" y="2077"/>
                      <a:pt x="3146" y="2076"/>
                      <a:pt x="3146" y="2079"/>
                    </a:cubicBezTo>
                    <a:cubicBezTo>
                      <a:pt x="3146" y="2079"/>
                      <a:pt x="3147" y="2080"/>
                      <a:pt x="3146" y="2080"/>
                    </a:cubicBezTo>
                    <a:cubicBezTo>
                      <a:pt x="3146" y="2081"/>
                      <a:pt x="3145" y="2081"/>
                      <a:pt x="3145" y="2082"/>
                    </a:cubicBezTo>
                    <a:cubicBezTo>
                      <a:pt x="3145" y="2082"/>
                      <a:pt x="3145" y="2082"/>
                      <a:pt x="3144" y="2082"/>
                    </a:cubicBezTo>
                    <a:cubicBezTo>
                      <a:pt x="3144" y="2083"/>
                      <a:pt x="3145" y="2084"/>
                      <a:pt x="3145" y="2085"/>
                    </a:cubicBezTo>
                    <a:cubicBezTo>
                      <a:pt x="3145" y="2088"/>
                      <a:pt x="3143" y="2088"/>
                      <a:pt x="3143" y="2090"/>
                    </a:cubicBezTo>
                    <a:cubicBezTo>
                      <a:pt x="3142" y="2090"/>
                      <a:pt x="3143" y="2092"/>
                      <a:pt x="3143" y="2093"/>
                    </a:cubicBezTo>
                    <a:cubicBezTo>
                      <a:pt x="3143" y="2095"/>
                      <a:pt x="3142" y="2095"/>
                      <a:pt x="3142" y="2097"/>
                    </a:cubicBezTo>
                    <a:cubicBezTo>
                      <a:pt x="3141" y="2099"/>
                      <a:pt x="3142" y="2102"/>
                      <a:pt x="3141" y="2104"/>
                    </a:cubicBezTo>
                    <a:cubicBezTo>
                      <a:pt x="3140" y="2105"/>
                      <a:pt x="3140" y="2106"/>
                      <a:pt x="3139" y="2107"/>
                    </a:cubicBezTo>
                    <a:cubicBezTo>
                      <a:pt x="3142" y="2105"/>
                      <a:pt x="3136" y="2100"/>
                      <a:pt x="3136" y="2098"/>
                    </a:cubicBezTo>
                    <a:cubicBezTo>
                      <a:pt x="3137" y="2099"/>
                      <a:pt x="3138" y="2099"/>
                      <a:pt x="3139" y="2098"/>
                    </a:cubicBezTo>
                    <a:cubicBezTo>
                      <a:pt x="3139" y="2098"/>
                      <a:pt x="3139" y="2097"/>
                      <a:pt x="3139" y="2097"/>
                    </a:cubicBezTo>
                    <a:cubicBezTo>
                      <a:pt x="3138" y="2097"/>
                      <a:pt x="3137" y="2097"/>
                      <a:pt x="3137" y="2097"/>
                    </a:cubicBezTo>
                    <a:cubicBezTo>
                      <a:pt x="3137" y="2096"/>
                      <a:pt x="3141" y="2094"/>
                      <a:pt x="3137" y="2093"/>
                    </a:cubicBezTo>
                    <a:cubicBezTo>
                      <a:pt x="3136" y="2089"/>
                      <a:pt x="3137" y="2085"/>
                      <a:pt x="3138" y="2080"/>
                    </a:cubicBezTo>
                    <a:cubicBezTo>
                      <a:pt x="3139" y="2076"/>
                      <a:pt x="3136" y="2077"/>
                      <a:pt x="3132" y="2077"/>
                    </a:cubicBezTo>
                    <a:cubicBezTo>
                      <a:pt x="3133" y="2079"/>
                      <a:pt x="3134" y="2079"/>
                      <a:pt x="3134" y="2081"/>
                    </a:cubicBezTo>
                    <a:cubicBezTo>
                      <a:pt x="3135" y="2086"/>
                      <a:pt x="3133" y="2092"/>
                      <a:pt x="3134" y="2098"/>
                    </a:cubicBezTo>
                    <a:cubicBezTo>
                      <a:pt x="3135" y="2107"/>
                      <a:pt x="3133" y="2115"/>
                      <a:pt x="3137" y="2123"/>
                    </a:cubicBezTo>
                    <a:cubicBezTo>
                      <a:pt x="3139" y="2126"/>
                      <a:pt x="3140" y="2128"/>
                      <a:pt x="3141" y="2131"/>
                    </a:cubicBezTo>
                    <a:cubicBezTo>
                      <a:pt x="3142" y="2134"/>
                      <a:pt x="3145" y="2134"/>
                      <a:pt x="3146" y="2137"/>
                    </a:cubicBezTo>
                    <a:cubicBezTo>
                      <a:pt x="3148" y="2139"/>
                      <a:pt x="3148" y="2141"/>
                      <a:pt x="3150" y="2144"/>
                    </a:cubicBezTo>
                    <a:cubicBezTo>
                      <a:pt x="3151" y="2145"/>
                      <a:pt x="3152" y="2147"/>
                      <a:pt x="3154" y="2148"/>
                    </a:cubicBezTo>
                    <a:cubicBezTo>
                      <a:pt x="3156" y="2151"/>
                      <a:pt x="3159" y="2154"/>
                      <a:pt x="3162" y="2157"/>
                    </a:cubicBezTo>
                    <a:cubicBezTo>
                      <a:pt x="3164" y="2160"/>
                      <a:pt x="3166" y="2163"/>
                      <a:pt x="3169" y="2165"/>
                    </a:cubicBezTo>
                    <a:cubicBezTo>
                      <a:pt x="3170" y="2165"/>
                      <a:pt x="3171" y="2166"/>
                      <a:pt x="3172" y="2166"/>
                    </a:cubicBezTo>
                    <a:cubicBezTo>
                      <a:pt x="3172" y="2166"/>
                      <a:pt x="3172" y="2167"/>
                      <a:pt x="3173" y="2167"/>
                    </a:cubicBezTo>
                    <a:cubicBezTo>
                      <a:pt x="3174" y="2168"/>
                      <a:pt x="3176" y="2168"/>
                      <a:pt x="3178" y="2169"/>
                    </a:cubicBezTo>
                    <a:cubicBezTo>
                      <a:pt x="3178" y="2169"/>
                      <a:pt x="3180" y="2170"/>
                      <a:pt x="3181" y="2170"/>
                    </a:cubicBezTo>
                    <a:cubicBezTo>
                      <a:pt x="3181" y="2170"/>
                      <a:pt x="3183" y="2167"/>
                      <a:pt x="3183" y="2167"/>
                    </a:cubicBezTo>
                    <a:cubicBezTo>
                      <a:pt x="3184" y="2164"/>
                      <a:pt x="3183" y="2163"/>
                      <a:pt x="3180" y="2164"/>
                    </a:cubicBezTo>
                    <a:cubicBezTo>
                      <a:pt x="3180" y="2164"/>
                      <a:pt x="3180" y="2163"/>
                      <a:pt x="3180" y="2163"/>
                    </a:cubicBezTo>
                    <a:cubicBezTo>
                      <a:pt x="3180" y="2163"/>
                      <a:pt x="3180" y="2163"/>
                      <a:pt x="3180" y="2163"/>
                    </a:cubicBezTo>
                    <a:cubicBezTo>
                      <a:pt x="3180" y="2162"/>
                      <a:pt x="3179" y="2162"/>
                      <a:pt x="3179" y="2161"/>
                    </a:cubicBezTo>
                    <a:cubicBezTo>
                      <a:pt x="3179" y="2161"/>
                      <a:pt x="3178" y="2162"/>
                      <a:pt x="3178" y="2162"/>
                    </a:cubicBezTo>
                    <a:cubicBezTo>
                      <a:pt x="3178" y="2161"/>
                      <a:pt x="3178" y="2161"/>
                      <a:pt x="3178" y="2160"/>
                    </a:cubicBezTo>
                    <a:cubicBezTo>
                      <a:pt x="3176" y="2161"/>
                      <a:pt x="3176" y="2161"/>
                      <a:pt x="3175" y="2160"/>
                    </a:cubicBezTo>
                    <a:cubicBezTo>
                      <a:pt x="3175" y="2160"/>
                      <a:pt x="3174" y="2160"/>
                      <a:pt x="3174" y="2160"/>
                    </a:cubicBezTo>
                    <a:cubicBezTo>
                      <a:pt x="3174" y="2158"/>
                      <a:pt x="3173" y="2159"/>
                      <a:pt x="3171" y="2159"/>
                    </a:cubicBezTo>
                    <a:cubicBezTo>
                      <a:pt x="3171" y="2158"/>
                      <a:pt x="3171" y="2157"/>
                      <a:pt x="3171" y="2157"/>
                    </a:cubicBezTo>
                    <a:cubicBezTo>
                      <a:pt x="3171" y="2157"/>
                      <a:pt x="3170" y="2157"/>
                      <a:pt x="3170" y="2157"/>
                    </a:cubicBezTo>
                    <a:cubicBezTo>
                      <a:pt x="3170" y="2156"/>
                      <a:pt x="3170" y="2156"/>
                      <a:pt x="3170" y="2155"/>
                    </a:cubicBezTo>
                    <a:cubicBezTo>
                      <a:pt x="3169" y="2155"/>
                      <a:pt x="3169" y="2155"/>
                      <a:pt x="3169" y="2155"/>
                    </a:cubicBezTo>
                    <a:cubicBezTo>
                      <a:pt x="3169" y="2154"/>
                      <a:pt x="3169" y="2154"/>
                      <a:pt x="3169" y="2153"/>
                    </a:cubicBezTo>
                    <a:cubicBezTo>
                      <a:pt x="3168" y="2152"/>
                      <a:pt x="3167" y="2153"/>
                      <a:pt x="3166" y="2153"/>
                    </a:cubicBezTo>
                    <a:cubicBezTo>
                      <a:pt x="3167" y="2153"/>
                      <a:pt x="3167" y="2154"/>
                      <a:pt x="3167" y="2156"/>
                    </a:cubicBezTo>
                    <a:cubicBezTo>
                      <a:pt x="3166" y="2156"/>
                      <a:pt x="3164" y="2155"/>
                      <a:pt x="3164" y="2154"/>
                    </a:cubicBezTo>
                    <a:cubicBezTo>
                      <a:pt x="3164" y="2153"/>
                      <a:pt x="3163" y="2152"/>
                      <a:pt x="3163" y="2151"/>
                    </a:cubicBezTo>
                    <a:cubicBezTo>
                      <a:pt x="3162" y="2152"/>
                      <a:pt x="3162" y="2153"/>
                      <a:pt x="3161" y="2152"/>
                    </a:cubicBezTo>
                    <a:cubicBezTo>
                      <a:pt x="3160" y="2152"/>
                      <a:pt x="3161" y="2150"/>
                      <a:pt x="3161" y="2150"/>
                    </a:cubicBezTo>
                    <a:cubicBezTo>
                      <a:pt x="3161" y="2150"/>
                      <a:pt x="3158" y="2150"/>
                      <a:pt x="3158" y="2150"/>
                    </a:cubicBezTo>
                    <a:cubicBezTo>
                      <a:pt x="3159" y="2149"/>
                      <a:pt x="3159" y="2149"/>
                      <a:pt x="3159" y="2148"/>
                    </a:cubicBezTo>
                    <a:cubicBezTo>
                      <a:pt x="3157" y="2148"/>
                      <a:pt x="3157" y="2146"/>
                      <a:pt x="3157" y="2145"/>
                    </a:cubicBezTo>
                    <a:cubicBezTo>
                      <a:pt x="3157" y="2146"/>
                      <a:pt x="3155" y="2142"/>
                      <a:pt x="3156" y="2143"/>
                    </a:cubicBezTo>
                    <a:cubicBezTo>
                      <a:pt x="3155" y="2142"/>
                      <a:pt x="3154" y="2141"/>
                      <a:pt x="3153" y="2140"/>
                    </a:cubicBezTo>
                    <a:cubicBezTo>
                      <a:pt x="3155" y="2139"/>
                      <a:pt x="3156" y="2141"/>
                      <a:pt x="3157" y="2141"/>
                    </a:cubicBezTo>
                    <a:cubicBezTo>
                      <a:pt x="3157" y="2141"/>
                      <a:pt x="3160" y="2139"/>
                      <a:pt x="3161" y="2139"/>
                    </a:cubicBezTo>
                    <a:cubicBezTo>
                      <a:pt x="3161" y="2141"/>
                      <a:pt x="3164" y="2141"/>
                      <a:pt x="3165" y="2142"/>
                    </a:cubicBezTo>
                    <a:cubicBezTo>
                      <a:pt x="3166" y="2143"/>
                      <a:pt x="3168" y="2144"/>
                      <a:pt x="3168" y="2145"/>
                    </a:cubicBezTo>
                    <a:cubicBezTo>
                      <a:pt x="3168" y="2145"/>
                      <a:pt x="3169" y="2145"/>
                      <a:pt x="3169" y="2145"/>
                    </a:cubicBezTo>
                    <a:cubicBezTo>
                      <a:pt x="3169" y="2147"/>
                      <a:pt x="3171" y="2146"/>
                      <a:pt x="3171" y="2147"/>
                    </a:cubicBezTo>
                    <a:cubicBezTo>
                      <a:pt x="3172" y="2148"/>
                      <a:pt x="3171" y="2149"/>
                      <a:pt x="3171" y="2150"/>
                    </a:cubicBezTo>
                    <a:cubicBezTo>
                      <a:pt x="3171" y="2150"/>
                      <a:pt x="3172" y="2150"/>
                      <a:pt x="3173" y="2149"/>
                    </a:cubicBezTo>
                    <a:cubicBezTo>
                      <a:pt x="3173" y="2150"/>
                      <a:pt x="3173" y="2150"/>
                      <a:pt x="3173" y="2151"/>
                    </a:cubicBezTo>
                    <a:cubicBezTo>
                      <a:pt x="3173" y="2151"/>
                      <a:pt x="3174" y="2151"/>
                      <a:pt x="3175" y="2150"/>
                    </a:cubicBezTo>
                    <a:cubicBezTo>
                      <a:pt x="3175" y="2152"/>
                      <a:pt x="3176" y="2154"/>
                      <a:pt x="3177" y="2152"/>
                    </a:cubicBezTo>
                    <a:cubicBezTo>
                      <a:pt x="3178" y="2153"/>
                      <a:pt x="3179" y="2153"/>
                      <a:pt x="3179" y="2154"/>
                    </a:cubicBezTo>
                    <a:cubicBezTo>
                      <a:pt x="3180" y="2155"/>
                      <a:pt x="3179" y="2156"/>
                      <a:pt x="3179" y="2157"/>
                    </a:cubicBezTo>
                    <a:cubicBezTo>
                      <a:pt x="3181" y="2156"/>
                      <a:pt x="3182" y="2153"/>
                      <a:pt x="3184" y="2153"/>
                    </a:cubicBezTo>
                    <a:cubicBezTo>
                      <a:pt x="3187" y="2152"/>
                      <a:pt x="3187" y="2157"/>
                      <a:pt x="3190" y="2156"/>
                    </a:cubicBezTo>
                    <a:cubicBezTo>
                      <a:pt x="3190" y="2154"/>
                      <a:pt x="3191" y="2153"/>
                      <a:pt x="3193" y="2152"/>
                    </a:cubicBezTo>
                    <a:cubicBezTo>
                      <a:pt x="3192" y="2150"/>
                      <a:pt x="3193" y="2147"/>
                      <a:pt x="3192" y="2146"/>
                    </a:cubicBezTo>
                    <a:cubicBezTo>
                      <a:pt x="3191" y="2144"/>
                      <a:pt x="3188" y="2144"/>
                      <a:pt x="3187" y="2142"/>
                    </a:cubicBezTo>
                    <a:cubicBezTo>
                      <a:pt x="3187" y="2140"/>
                      <a:pt x="3187" y="2136"/>
                      <a:pt x="3185" y="2135"/>
                    </a:cubicBezTo>
                    <a:cubicBezTo>
                      <a:pt x="3183" y="2133"/>
                      <a:pt x="3180" y="2136"/>
                      <a:pt x="3179" y="2133"/>
                    </a:cubicBezTo>
                    <a:cubicBezTo>
                      <a:pt x="3178" y="2132"/>
                      <a:pt x="3177" y="2128"/>
                      <a:pt x="3177" y="2126"/>
                    </a:cubicBezTo>
                    <a:cubicBezTo>
                      <a:pt x="3177" y="2125"/>
                      <a:pt x="3177" y="2124"/>
                      <a:pt x="3177" y="2123"/>
                    </a:cubicBezTo>
                    <a:cubicBezTo>
                      <a:pt x="3177" y="2122"/>
                      <a:pt x="3175" y="2121"/>
                      <a:pt x="3175" y="2119"/>
                    </a:cubicBezTo>
                    <a:cubicBezTo>
                      <a:pt x="3175" y="2118"/>
                      <a:pt x="3176" y="2117"/>
                      <a:pt x="3177" y="2116"/>
                    </a:cubicBezTo>
                    <a:cubicBezTo>
                      <a:pt x="3177" y="2113"/>
                      <a:pt x="3175" y="2113"/>
                      <a:pt x="3175" y="2111"/>
                    </a:cubicBezTo>
                    <a:cubicBezTo>
                      <a:pt x="3175" y="2109"/>
                      <a:pt x="3178" y="2109"/>
                      <a:pt x="3178" y="2107"/>
                    </a:cubicBezTo>
                    <a:cubicBezTo>
                      <a:pt x="3179" y="2105"/>
                      <a:pt x="3178" y="2104"/>
                      <a:pt x="3178" y="2102"/>
                    </a:cubicBezTo>
                    <a:cubicBezTo>
                      <a:pt x="3178" y="2100"/>
                      <a:pt x="3177" y="2098"/>
                      <a:pt x="3178" y="2097"/>
                    </a:cubicBezTo>
                    <a:cubicBezTo>
                      <a:pt x="3178" y="2096"/>
                      <a:pt x="3178" y="2095"/>
                      <a:pt x="3179" y="2094"/>
                    </a:cubicBezTo>
                    <a:cubicBezTo>
                      <a:pt x="3179" y="2093"/>
                      <a:pt x="3179" y="2092"/>
                      <a:pt x="3179" y="2092"/>
                    </a:cubicBezTo>
                    <a:cubicBezTo>
                      <a:pt x="3179" y="2094"/>
                      <a:pt x="3181" y="2093"/>
                      <a:pt x="3181" y="2094"/>
                    </a:cubicBezTo>
                    <a:cubicBezTo>
                      <a:pt x="3182" y="2095"/>
                      <a:pt x="3182" y="2096"/>
                      <a:pt x="3182" y="2096"/>
                    </a:cubicBezTo>
                    <a:cubicBezTo>
                      <a:pt x="3182" y="2098"/>
                      <a:pt x="3181" y="2100"/>
                      <a:pt x="3180" y="2101"/>
                    </a:cubicBezTo>
                    <a:cubicBezTo>
                      <a:pt x="3180" y="2102"/>
                      <a:pt x="3179" y="2104"/>
                      <a:pt x="3179" y="2105"/>
                    </a:cubicBezTo>
                    <a:cubicBezTo>
                      <a:pt x="3179" y="2105"/>
                      <a:pt x="3179" y="2106"/>
                      <a:pt x="3179" y="2107"/>
                    </a:cubicBezTo>
                    <a:cubicBezTo>
                      <a:pt x="3179" y="2108"/>
                      <a:pt x="3181" y="2109"/>
                      <a:pt x="3181" y="2110"/>
                    </a:cubicBezTo>
                    <a:cubicBezTo>
                      <a:pt x="3181" y="2112"/>
                      <a:pt x="3182" y="2114"/>
                      <a:pt x="3182" y="2116"/>
                    </a:cubicBezTo>
                    <a:cubicBezTo>
                      <a:pt x="3182" y="2117"/>
                      <a:pt x="3182" y="2119"/>
                      <a:pt x="3182" y="2121"/>
                    </a:cubicBezTo>
                    <a:cubicBezTo>
                      <a:pt x="3182" y="2121"/>
                      <a:pt x="3182" y="2121"/>
                      <a:pt x="3183" y="2121"/>
                    </a:cubicBezTo>
                    <a:cubicBezTo>
                      <a:pt x="3182" y="2125"/>
                      <a:pt x="3181" y="2129"/>
                      <a:pt x="3182" y="2133"/>
                    </a:cubicBezTo>
                    <a:cubicBezTo>
                      <a:pt x="3184" y="2133"/>
                      <a:pt x="3186" y="2133"/>
                      <a:pt x="3187" y="2135"/>
                    </a:cubicBezTo>
                    <a:cubicBezTo>
                      <a:pt x="3189" y="2135"/>
                      <a:pt x="3189" y="2136"/>
                      <a:pt x="3190" y="2137"/>
                    </a:cubicBezTo>
                    <a:cubicBezTo>
                      <a:pt x="3193" y="2138"/>
                      <a:pt x="3192" y="2137"/>
                      <a:pt x="3193" y="2135"/>
                    </a:cubicBezTo>
                    <a:cubicBezTo>
                      <a:pt x="3194" y="2134"/>
                      <a:pt x="3195" y="2133"/>
                      <a:pt x="3196" y="2131"/>
                    </a:cubicBezTo>
                    <a:cubicBezTo>
                      <a:pt x="3197" y="2130"/>
                      <a:pt x="3197" y="2128"/>
                      <a:pt x="3198" y="2127"/>
                    </a:cubicBezTo>
                    <a:cubicBezTo>
                      <a:pt x="3199" y="2130"/>
                      <a:pt x="3198" y="2134"/>
                      <a:pt x="3199" y="2137"/>
                    </a:cubicBezTo>
                    <a:cubicBezTo>
                      <a:pt x="3199" y="2138"/>
                      <a:pt x="3201" y="2138"/>
                      <a:pt x="3202" y="2139"/>
                    </a:cubicBezTo>
                    <a:cubicBezTo>
                      <a:pt x="3202" y="2141"/>
                      <a:pt x="3202" y="2142"/>
                      <a:pt x="3202" y="2143"/>
                    </a:cubicBezTo>
                    <a:cubicBezTo>
                      <a:pt x="3202" y="2145"/>
                      <a:pt x="3202" y="2146"/>
                      <a:pt x="3201" y="2148"/>
                    </a:cubicBezTo>
                    <a:cubicBezTo>
                      <a:pt x="3200" y="2149"/>
                      <a:pt x="3199" y="2150"/>
                      <a:pt x="3198" y="2152"/>
                    </a:cubicBezTo>
                    <a:cubicBezTo>
                      <a:pt x="3198" y="2153"/>
                      <a:pt x="3198" y="2154"/>
                      <a:pt x="3196" y="2156"/>
                    </a:cubicBezTo>
                    <a:cubicBezTo>
                      <a:pt x="3195" y="2157"/>
                      <a:pt x="3194" y="2157"/>
                      <a:pt x="3194" y="2158"/>
                    </a:cubicBezTo>
                    <a:cubicBezTo>
                      <a:pt x="3197" y="2159"/>
                      <a:pt x="3197" y="2156"/>
                      <a:pt x="3199" y="2158"/>
                    </a:cubicBezTo>
                    <a:cubicBezTo>
                      <a:pt x="3200" y="2159"/>
                      <a:pt x="3201" y="2161"/>
                      <a:pt x="3201" y="2161"/>
                    </a:cubicBezTo>
                    <a:cubicBezTo>
                      <a:pt x="3202" y="2163"/>
                      <a:pt x="3203" y="2164"/>
                      <a:pt x="3203" y="2165"/>
                    </a:cubicBezTo>
                    <a:cubicBezTo>
                      <a:pt x="3204" y="2168"/>
                      <a:pt x="3205" y="2174"/>
                      <a:pt x="3210" y="2173"/>
                    </a:cubicBezTo>
                    <a:cubicBezTo>
                      <a:pt x="3210" y="2175"/>
                      <a:pt x="3212" y="2176"/>
                      <a:pt x="3213" y="2178"/>
                    </a:cubicBezTo>
                    <a:cubicBezTo>
                      <a:pt x="3214" y="2179"/>
                      <a:pt x="3215" y="2181"/>
                      <a:pt x="3215" y="2182"/>
                    </a:cubicBezTo>
                    <a:cubicBezTo>
                      <a:pt x="3216" y="2184"/>
                      <a:pt x="3216" y="2184"/>
                      <a:pt x="3216" y="2186"/>
                    </a:cubicBezTo>
                    <a:cubicBezTo>
                      <a:pt x="3216" y="2187"/>
                      <a:pt x="3217" y="2187"/>
                      <a:pt x="3215" y="2188"/>
                    </a:cubicBezTo>
                    <a:cubicBezTo>
                      <a:pt x="3213" y="2189"/>
                      <a:pt x="3212" y="2187"/>
                      <a:pt x="3211" y="2187"/>
                    </a:cubicBezTo>
                    <a:cubicBezTo>
                      <a:pt x="3211" y="2188"/>
                      <a:pt x="3212" y="2189"/>
                      <a:pt x="3213" y="2189"/>
                    </a:cubicBezTo>
                    <a:cubicBezTo>
                      <a:pt x="3213" y="2190"/>
                      <a:pt x="3214" y="2191"/>
                      <a:pt x="3215" y="2191"/>
                    </a:cubicBezTo>
                    <a:cubicBezTo>
                      <a:pt x="3215" y="2191"/>
                      <a:pt x="3215" y="2191"/>
                      <a:pt x="3216" y="2191"/>
                    </a:cubicBezTo>
                    <a:cubicBezTo>
                      <a:pt x="3216" y="2191"/>
                      <a:pt x="3216" y="2192"/>
                      <a:pt x="3217" y="2192"/>
                    </a:cubicBezTo>
                    <a:cubicBezTo>
                      <a:pt x="3218" y="2191"/>
                      <a:pt x="3217" y="2190"/>
                      <a:pt x="3219" y="2190"/>
                    </a:cubicBezTo>
                    <a:cubicBezTo>
                      <a:pt x="3219" y="2191"/>
                      <a:pt x="3221" y="2191"/>
                      <a:pt x="3220" y="2193"/>
                    </a:cubicBezTo>
                    <a:cubicBezTo>
                      <a:pt x="3220" y="2193"/>
                      <a:pt x="3221" y="2193"/>
                      <a:pt x="3221" y="2193"/>
                    </a:cubicBezTo>
                    <a:cubicBezTo>
                      <a:pt x="3221" y="2192"/>
                      <a:pt x="3221" y="2190"/>
                      <a:pt x="3221" y="2190"/>
                    </a:cubicBezTo>
                    <a:cubicBezTo>
                      <a:pt x="3222" y="2190"/>
                      <a:pt x="3224" y="2190"/>
                      <a:pt x="3224" y="2190"/>
                    </a:cubicBezTo>
                    <a:cubicBezTo>
                      <a:pt x="3226" y="2190"/>
                      <a:pt x="3227" y="2192"/>
                      <a:pt x="3228" y="2194"/>
                    </a:cubicBezTo>
                    <a:cubicBezTo>
                      <a:pt x="3228" y="2194"/>
                      <a:pt x="3229" y="2194"/>
                      <a:pt x="3229" y="2193"/>
                    </a:cubicBezTo>
                    <a:cubicBezTo>
                      <a:pt x="3230" y="2194"/>
                      <a:pt x="3230" y="2194"/>
                      <a:pt x="3230" y="2195"/>
                    </a:cubicBezTo>
                    <a:cubicBezTo>
                      <a:pt x="3230" y="2195"/>
                      <a:pt x="3231" y="2195"/>
                      <a:pt x="3231" y="2194"/>
                    </a:cubicBezTo>
                    <a:cubicBezTo>
                      <a:pt x="3232" y="2197"/>
                      <a:pt x="3234" y="2195"/>
                      <a:pt x="3236" y="2195"/>
                    </a:cubicBezTo>
                    <a:cubicBezTo>
                      <a:pt x="3238" y="2194"/>
                      <a:pt x="3240" y="2194"/>
                      <a:pt x="3242" y="2194"/>
                    </a:cubicBezTo>
                    <a:cubicBezTo>
                      <a:pt x="3243" y="2193"/>
                      <a:pt x="3244" y="2192"/>
                      <a:pt x="3245" y="2192"/>
                    </a:cubicBezTo>
                    <a:cubicBezTo>
                      <a:pt x="3246" y="2193"/>
                      <a:pt x="3244" y="2195"/>
                      <a:pt x="3245" y="2196"/>
                    </a:cubicBezTo>
                    <a:cubicBezTo>
                      <a:pt x="3245" y="2197"/>
                      <a:pt x="3246" y="2196"/>
                      <a:pt x="3246" y="2197"/>
                    </a:cubicBezTo>
                    <a:cubicBezTo>
                      <a:pt x="3246" y="2197"/>
                      <a:pt x="3245" y="2198"/>
                      <a:pt x="3245" y="2198"/>
                    </a:cubicBezTo>
                    <a:cubicBezTo>
                      <a:pt x="3246" y="2198"/>
                      <a:pt x="3246" y="2199"/>
                      <a:pt x="3247" y="2199"/>
                    </a:cubicBezTo>
                    <a:cubicBezTo>
                      <a:pt x="3248" y="2202"/>
                      <a:pt x="3248" y="2206"/>
                      <a:pt x="3247" y="2208"/>
                    </a:cubicBezTo>
                    <a:cubicBezTo>
                      <a:pt x="3247" y="2210"/>
                      <a:pt x="3247" y="2211"/>
                      <a:pt x="3247" y="2213"/>
                    </a:cubicBezTo>
                    <a:cubicBezTo>
                      <a:pt x="3247" y="2214"/>
                      <a:pt x="3246" y="2216"/>
                      <a:pt x="3245" y="2217"/>
                    </a:cubicBezTo>
                    <a:cubicBezTo>
                      <a:pt x="3244" y="2220"/>
                      <a:pt x="3247" y="2222"/>
                      <a:pt x="3248" y="2225"/>
                    </a:cubicBezTo>
                    <a:cubicBezTo>
                      <a:pt x="3249" y="2227"/>
                      <a:pt x="3249" y="2228"/>
                      <a:pt x="3250" y="2229"/>
                    </a:cubicBezTo>
                    <a:cubicBezTo>
                      <a:pt x="3252" y="2229"/>
                      <a:pt x="3253" y="2228"/>
                      <a:pt x="3255" y="2227"/>
                    </a:cubicBezTo>
                    <a:cubicBezTo>
                      <a:pt x="3256" y="2227"/>
                      <a:pt x="3257" y="2228"/>
                      <a:pt x="3259" y="2228"/>
                    </a:cubicBezTo>
                    <a:cubicBezTo>
                      <a:pt x="3260" y="2229"/>
                      <a:pt x="3263" y="2228"/>
                      <a:pt x="3265" y="2227"/>
                    </a:cubicBezTo>
                    <a:cubicBezTo>
                      <a:pt x="3268" y="2227"/>
                      <a:pt x="3271" y="2226"/>
                      <a:pt x="3273" y="2223"/>
                    </a:cubicBezTo>
                    <a:cubicBezTo>
                      <a:pt x="3274" y="2221"/>
                      <a:pt x="3274" y="2220"/>
                      <a:pt x="3275" y="2219"/>
                    </a:cubicBezTo>
                    <a:cubicBezTo>
                      <a:pt x="3276" y="2218"/>
                      <a:pt x="3279" y="2216"/>
                      <a:pt x="3278" y="2215"/>
                    </a:cubicBezTo>
                    <a:cubicBezTo>
                      <a:pt x="3277" y="2214"/>
                      <a:pt x="3274" y="2215"/>
                      <a:pt x="3275" y="2213"/>
                    </a:cubicBezTo>
                    <a:cubicBezTo>
                      <a:pt x="3275" y="2211"/>
                      <a:pt x="3279" y="2212"/>
                      <a:pt x="3280" y="2214"/>
                    </a:cubicBezTo>
                    <a:cubicBezTo>
                      <a:pt x="3283" y="2216"/>
                      <a:pt x="3282" y="2207"/>
                      <a:pt x="3281" y="2205"/>
                    </a:cubicBezTo>
                    <a:cubicBezTo>
                      <a:pt x="3281" y="2202"/>
                      <a:pt x="3280" y="2199"/>
                      <a:pt x="3277" y="2199"/>
                    </a:cubicBezTo>
                    <a:cubicBezTo>
                      <a:pt x="3273" y="2199"/>
                      <a:pt x="3275" y="2202"/>
                      <a:pt x="3276" y="2203"/>
                    </a:cubicBezTo>
                    <a:cubicBezTo>
                      <a:pt x="3276" y="2204"/>
                      <a:pt x="3276" y="2206"/>
                      <a:pt x="3276" y="2207"/>
                    </a:cubicBezTo>
                    <a:cubicBezTo>
                      <a:pt x="3276" y="2208"/>
                      <a:pt x="3277" y="2210"/>
                      <a:pt x="3277" y="2211"/>
                    </a:cubicBezTo>
                    <a:cubicBezTo>
                      <a:pt x="3276" y="2211"/>
                      <a:pt x="3274" y="2206"/>
                      <a:pt x="3274" y="2204"/>
                    </a:cubicBezTo>
                    <a:cubicBezTo>
                      <a:pt x="3273" y="2203"/>
                      <a:pt x="3272" y="2202"/>
                      <a:pt x="3272" y="2201"/>
                    </a:cubicBezTo>
                    <a:cubicBezTo>
                      <a:pt x="3270" y="2200"/>
                      <a:pt x="3270" y="2201"/>
                      <a:pt x="3268" y="2201"/>
                    </a:cubicBezTo>
                    <a:cubicBezTo>
                      <a:pt x="3268" y="2200"/>
                      <a:pt x="3268" y="2198"/>
                      <a:pt x="3269" y="2197"/>
                    </a:cubicBezTo>
                    <a:cubicBezTo>
                      <a:pt x="3270" y="2196"/>
                      <a:pt x="3271" y="2196"/>
                      <a:pt x="3271" y="2196"/>
                    </a:cubicBezTo>
                    <a:cubicBezTo>
                      <a:pt x="3272" y="2195"/>
                      <a:pt x="3272" y="2194"/>
                      <a:pt x="3272" y="2194"/>
                    </a:cubicBezTo>
                    <a:cubicBezTo>
                      <a:pt x="3273" y="2193"/>
                      <a:pt x="3274" y="2193"/>
                      <a:pt x="3275" y="2192"/>
                    </a:cubicBezTo>
                    <a:cubicBezTo>
                      <a:pt x="3276" y="2192"/>
                      <a:pt x="3277" y="2191"/>
                      <a:pt x="3278" y="2191"/>
                    </a:cubicBezTo>
                    <a:cubicBezTo>
                      <a:pt x="3279" y="2190"/>
                      <a:pt x="3282" y="2189"/>
                      <a:pt x="3282" y="2190"/>
                    </a:cubicBezTo>
                    <a:cubicBezTo>
                      <a:pt x="3282" y="2189"/>
                      <a:pt x="3282" y="2187"/>
                      <a:pt x="3282" y="2186"/>
                    </a:cubicBezTo>
                    <a:cubicBezTo>
                      <a:pt x="3280" y="2186"/>
                      <a:pt x="3278" y="2187"/>
                      <a:pt x="3277" y="2184"/>
                    </a:cubicBezTo>
                    <a:cubicBezTo>
                      <a:pt x="3277" y="2184"/>
                      <a:pt x="3277" y="2181"/>
                      <a:pt x="3277" y="2181"/>
                    </a:cubicBezTo>
                    <a:cubicBezTo>
                      <a:pt x="3277" y="2180"/>
                      <a:pt x="3277" y="2180"/>
                      <a:pt x="3278" y="2180"/>
                    </a:cubicBezTo>
                    <a:cubicBezTo>
                      <a:pt x="3278" y="2179"/>
                      <a:pt x="3278" y="2178"/>
                      <a:pt x="3278" y="2177"/>
                    </a:cubicBezTo>
                    <a:cubicBezTo>
                      <a:pt x="3279" y="2175"/>
                      <a:pt x="3283" y="2176"/>
                      <a:pt x="3284" y="2174"/>
                    </a:cubicBezTo>
                    <a:cubicBezTo>
                      <a:pt x="3284" y="2173"/>
                      <a:pt x="3284" y="2171"/>
                      <a:pt x="3284" y="2171"/>
                    </a:cubicBezTo>
                    <a:cubicBezTo>
                      <a:pt x="3284" y="2169"/>
                      <a:pt x="3284" y="2168"/>
                      <a:pt x="3284" y="2167"/>
                    </a:cubicBezTo>
                    <a:cubicBezTo>
                      <a:pt x="3282" y="2167"/>
                      <a:pt x="3280" y="2169"/>
                      <a:pt x="3279" y="2169"/>
                    </a:cubicBezTo>
                    <a:cubicBezTo>
                      <a:pt x="3278" y="2166"/>
                      <a:pt x="3279" y="2167"/>
                      <a:pt x="3280" y="2166"/>
                    </a:cubicBezTo>
                    <a:cubicBezTo>
                      <a:pt x="3280" y="2165"/>
                      <a:pt x="3279" y="2165"/>
                      <a:pt x="3279" y="2165"/>
                    </a:cubicBezTo>
                    <a:cubicBezTo>
                      <a:pt x="3279" y="2165"/>
                      <a:pt x="3279" y="2164"/>
                      <a:pt x="3279" y="2164"/>
                    </a:cubicBezTo>
                    <a:cubicBezTo>
                      <a:pt x="3279" y="2164"/>
                      <a:pt x="3281" y="2164"/>
                      <a:pt x="3281" y="2164"/>
                    </a:cubicBezTo>
                    <a:cubicBezTo>
                      <a:pt x="3282" y="2163"/>
                      <a:pt x="3282" y="2162"/>
                      <a:pt x="3282" y="2161"/>
                    </a:cubicBezTo>
                    <a:cubicBezTo>
                      <a:pt x="3282" y="2160"/>
                      <a:pt x="3281" y="2156"/>
                      <a:pt x="3283" y="2155"/>
                    </a:cubicBezTo>
                    <a:cubicBezTo>
                      <a:pt x="3283" y="2153"/>
                      <a:pt x="3281" y="2154"/>
                      <a:pt x="3279" y="2154"/>
                    </a:cubicBezTo>
                    <a:cubicBezTo>
                      <a:pt x="3278" y="2154"/>
                      <a:pt x="3277" y="2154"/>
                      <a:pt x="3276" y="2153"/>
                    </a:cubicBezTo>
                    <a:cubicBezTo>
                      <a:pt x="3276" y="2152"/>
                      <a:pt x="3275" y="2150"/>
                      <a:pt x="3275" y="2149"/>
                    </a:cubicBezTo>
                    <a:cubicBezTo>
                      <a:pt x="3275" y="2149"/>
                      <a:pt x="3277" y="2147"/>
                      <a:pt x="3277" y="2148"/>
                    </a:cubicBezTo>
                    <a:cubicBezTo>
                      <a:pt x="3278" y="2149"/>
                      <a:pt x="3277" y="2150"/>
                      <a:pt x="3277" y="2150"/>
                    </a:cubicBezTo>
                    <a:cubicBezTo>
                      <a:pt x="3276" y="2152"/>
                      <a:pt x="3277" y="2153"/>
                      <a:pt x="3279" y="2153"/>
                    </a:cubicBezTo>
                    <a:cubicBezTo>
                      <a:pt x="3280" y="2153"/>
                      <a:pt x="3281" y="2153"/>
                      <a:pt x="3282" y="2153"/>
                    </a:cubicBezTo>
                    <a:cubicBezTo>
                      <a:pt x="3282" y="2153"/>
                      <a:pt x="3282" y="2154"/>
                      <a:pt x="3282" y="2154"/>
                    </a:cubicBezTo>
                    <a:cubicBezTo>
                      <a:pt x="3282" y="2154"/>
                      <a:pt x="3283" y="2153"/>
                      <a:pt x="3283" y="2154"/>
                    </a:cubicBezTo>
                    <a:cubicBezTo>
                      <a:pt x="3285" y="2154"/>
                      <a:pt x="3286" y="2154"/>
                      <a:pt x="3288" y="2153"/>
                    </a:cubicBezTo>
                    <a:cubicBezTo>
                      <a:pt x="3290" y="2153"/>
                      <a:pt x="3293" y="2150"/>
                      <a:pt x="3292" y="2147"/>
                    </a:cubicBezTo>
                    <a:cubicBezTo>
                      <a:pt x="3292" y="2146"/>
                      <a:pt x="3291" y="2145"/>
                      <a:pt x="3290" y="2146"/>
                    </a:cubicBezTo>
                    <a:cubicBezTo>
                      <a:pt x="3289" y="2146"/>
                      <a:pt x="3290" y="2147"/>
                      <a:pt x="3291" y="2148"/>
                    </a:cubicBezTo>
                    <a:cubicBezTo>
                      <a:pt x="3291" y="2150"/>
                      <a:pt x="3289" y="2150"/>
                      <a:pt x="3289" y="2148"/>
                    </a:cubicBezTo>
                    <a:cubicBezTo>
                      <a:pt x="3288" y="2146"/>
                      <a:pt x="3292" y="2142"/>
                      <a:pt x="3293" y="2140"/>
                    </a:cubicBezTo>
                    <a:cubicBezTo>
                      <a:pt x="3294" y="2137"/>
                      <a:pt x="3296" y="2134"/>
                      <a:pt x="3297" y="2132"/>
                    </a:cubicBezTo>
                    <a:cubicBezTo>
                      <a:pt x="3298" y="2128"/>
                      <a:pt x="3290" y="2130"/>
                      <a:pt x="3288" y="2129"/>
                    </a:cubicBezTo>
                    <a:cubicBezTo>
                      <a:pt x="3287" y="2128"/>
                      <a:pt x="3287" y="2127"/>
                      <a:pt x="3287" y="2126"/>
                    </a:cubicBezTo>
                    <a:cubicBezTo>
                      <a:pt x="3285" y="2125"/>
                      <a:pt x="3283" y="2126"/>
                      <a:pt x="3283" y="2124"/>
                    </a:cubicBezTo>
                    <a:cubicBezTo>
                      <a:pt x="3283" y="2122"/>
                      <a:pt x="3283" y="2121"/>
                      <a:pt x="3283" y="2119"/>
                    </a:cubicBezTo>
                    <a:cubicBezTo>
                      <a:pt x="3283" y="2118"/>
                      <a:pt x="3282" y="2116"/>
                      <a:pt x="3282" y="2115"/>
                    </a:cubicBezTo>
                    <a:cubicBezTo>
                      <a:pt x="3282" y="2113"/>
                      <a:pt x="3282" y="2112"/>
                      <a:pt x="3280" y="2112"/>
                    </a:cubicBezTo>
                    <a:cubicBezTo>
                      <a:pt x="3279" y="2112"/>
                      <a:pt x="3278" y="2112"/>
                      <a:pt x="3278" y="2112"/>
                    </a:cubicBezTo>
                    <a:cubicBezTo>
                      <a:pt x="3277" y="2112"/>
                      <a:pt x="3277" y="2112"/>
                      <a:pt x="3276" y="2112"/>
                    </a:cubicBezTo>
                    <a:cubicBezTo>
                      <a:pt x="3275" y="2111"/>
                      <a:pt x="3273" y="2112"/>
                      <a:pt x="3271" y="2112"/>
                    </a:cubicBezTo>
                    <a:cubicBezTo>
                      <a:pt x="3269" y="2111"/>
                      <a:pt x="3270" y="2107"/>
                      <a:pt x="3272" y="2105"/>
                    </a:cubicBezTo>
                    <a:cubicBezTo>
                      <a:pt x="3273" y="2104"/>
                      <a:pt x="3275" y="2104"/>
                      <a:pt x="3276" y="2104"/>
                    </a:cubicBezTo>
                    <a:cubicBezTo>
                      <a:pt x="3278" y="2107"/>
                      <a:pt x="3274" y="2108"/>
                      <a:pt x="3276" y="2111"/>
                    </a:cubicBezTo>
                    <a:cubicBezTo>
                      <a:pt x="3278" y="2112"/>
                      <a:pt x="3280" y="2110"/>
                      <a:pt x="3282" y="2112"/>
                    </a:cubicBezTo>
                    <a:cubicBezTo>
                      <a:pt x="3283" y="2112"/>
                      <a:pt x="3284" y="2113"/>
                      <a:pt x="3284" y="2114"/>
                    </a:cubicBezTo>
                    <a:cubicBezTo>
                      <a:pt x="3285" y="2115"/>
                      <a:pt x="3285" y="2115"/>
                      <a:pt x="3285" y="2115"/>
                    </a:cubicBezTo>
                    <a:cubicBezTo>
                      <a:pt x="3286" y="2116"/>
                      <a:pt x="3286" y="2114"/>
                      <a:pt x="3287" y="2116"/>
                    </a:cubicBezTo>
                    <a:cubicBezTo>
                      <a:pt x="3287" y="2117"/>
                      <a:pt x="3286" y="2120"/>
                      <a:pt x="3288" y="2119"/>
                    </a:cubicBezTo>
                    <a:cubicBezTo>
                      <a:pt x="3288" y="2119"/>
                      <a:pt x="3288" y="2117"/>
                      <a:pt x="3289" y="2117"/>
                    </a:cubicBezTo>
                    <a:cubicBezTo>
                      <a:pt x="3289" y="2117"/>
                      <a:pt x="3289" y="2119"/>
                      <a:pt x="3290" y="2119"/>
                    </a:cubicBezTo>
                    <a:cubicBezTo>
                      <a:pt x="3291" y="2119"/>
                      <a:pt x="3290" y="2123"/>
                      <a:pt x="3292" y="2122"/>
                    </a:cubicBezTo>
                    <a:cubicBezTo>
                      <a:pt x="3292" y="2120"/>
                      <a:pt x="3294" y="2121"/>
                      <a:pt x="3295" y="2122"/>
                    </a:cubicBezTo>
                    <a:cubicBezTo>
                      <a:pt x="3296" y="2121"/>
                      <a:pt x="3295" y="2118"/>
                      <a:pt x="3295" y="2117"/>
                    </a:cubicBezTo>
                    <a:cubicBezTo>
                      <a:pt x="3295" y="2117"/>
                      <a:pt x="3296" y="2116"/>
                      <a:pt x="3296" y="2116"/>
                    </a:cubicBezTo>
                    <a:cubicBezTo>
                      <a:pt x="3296" y="2115"/>
                      <a:pt x="3295" y="2115"/>
                      <a:pt x="3294" y="2114"/>
                    </a:cubicBezTo>
                    <a:cubicBezTo>
                      <a:pt x="3294" y="2114"/>
                      <a:pt x="3295" y="2113"/>
                      <a:pt x="3295" y="2112"/>
                    </a:cubicBezTo>
                    <a:cubicBezTo>
                      <a:pt x="3294" y="2111"/>
                      <a:pt x="3295" y="2112"/>
                      <a:pt x="3294" y="2111"/>
                    </a:cubicBezTo>
                    <a:cubicBezTo>
                      <a:pt x="3294" y="2111"/>
                      <a:pt x="3293" y="2111"/>
                      <a:pt x="3293" y="2110"/>
                    </a:cubicBezTo>
                    <a:cubicBezTo>
                      <a:pt x="3293" y="2110"/>
                      <a:pt x="3293" y="2109"/>
                      <a:pt x="3293" y="2108"/>
                    </a:cubicBezTo>
                    <a:cubicBezTo>
                      <a:pt x="3291" y="2108"/>
                      <a:pt x="3290" y="2109"/>
                      <a:pt x="3289" y="2108"/>
                    </a:cubicBezTo>
                    <a:cubicBezTo>
                      <a:pt x="3289" y="2107"/>
                      <a:pt x="3289" y="2107"/>
                      <a:pt x="3289" y="2106"/>
                    </a:cubicBezTo>
                    <a:cubicBezTo>
                      <a:pt x="3288" y="2106"/>
                      <a:pt x="3287" y="2106"/>
                      <a:pt x="3287" y="2106"/>
                    </a:cubicBezTo>
                    <a:cubicBezTo>
                      <a:pt x="3285" y="2105"/>
                      <a:pt x="3285" y="2105"/>
                      <a:pt x="3285" y="2103"/>
                    </a:cubicBezTo>
                    <a:cubicBezTo>
                      <a:pt x="3284" y="2103"/>
                      <a:pt x="3284" y="2103"/>
                      <a:pt x="3284" y="2102"/>
                    </a:cubicBezTo>
                    <a:cubicBezTo>
                      <a:pt x="3283" y="2102"/>
                      <a:pt x="3282" y="2102"/>
                      <a:pt x="3282" y="2101"/>
                    </a:cubicBezTo>
                    <a:cubicBezTo>
                      <a:pt x="3284" y="2101"/>
                      <a:pt x="3285" y="2099"/>
                      <a:pt x="3283" y="2099"/>
                    </a:cubicBezTo>
                    <a:cubicBezTo>
                      <a:pt x="3282" y="2099"/>
                      <a:pt x="3283" y="2098"/>
                      <a:pt x="3283" y="2098"/>
                    </a:cubicBezTo>
                    <a:cubicBezTo>
                      <a:pt x="3283" y="2097"/>
                      <a:pt x="3281" y="2098"/>
                      <a:pt x="3281" y="2098"/>
                    </a:cubicBezTo>
                    <a:cubicBezTo>
                      <a:pt x="3280" y="2097"/>
                      <a:pt x="3279" y="2096"/>
                      <a:pt x="3278" y="2095"/>
                    </a:cubicBezTo>
                    <a:cubicBezTo>
                      <a:pt x="3276" y="2093"/>
                      <a:pt x="3274" y="2090"/>
                      <a:pt x="3273" y="2088"/>
                    </a:cubicBezTo>
                    <a:cubicBezTo>
                      <a:pt x="3272" y="2088"/>
                      <a:pt x="3272" y="2089"/>
                      <a:pt x="3271" y="2090"/>
                    </a:cubicBezTo>
                    <a:cubicBezTo>
                      <a:pt x="3270" y="2090"/>
                      <a:pt x="3270" y="2089"/>
                      <a:pt x="3269" y="2089"/>
                    </a:cubicBezTo>
                    <a:cubicBezTo>
                      <a:pt x="3268" y="2087"/>
                      <a:pt x="3268" y="2084"/>
                      <a:pt x="3268" y="2082"/>
                    </a:cubicBezTo>
                    <a:cubicBezTo>
                      <a:pt x="3267" y="2081"/>
                      <a:pt x="3264" y="2077"/>
                      <a:pt x="3263" y="2080"/>
                    </a:cubicBezTo>
                    <a:cubicBezTo>
                      <a:pt x="3264" y="2081"/>
                      <a:pt x="3265" y="2080"/>
                      <a:pt x="3266" y="2081"/>
                    </a:cubicBezTo>
                    <a:cubicBezTo>
                      <a:pt x="3266" y="2082"/>
                      <a:pt x="3266" y="2085"/>
                      <a:pt x="3266" y="2086"/>
                    </a:cubicBezTo>
                    <a:cubicBezTo>
                      <a:pt x="3266" y="2087"/>
                      <a:pt x="3267" y="2088"/>
                      <a:pt x="3265" y="2089"/>
                    </a:cubicBezTo>
                    <a:cubicBezTo>
                      <a:pt x="3264" y="2090"/>
                      <a:pt x="3262" y="2090"/>
                      <a:pt x="3262" y="2089"/>
                    </a:cubicBezTo>
                    <a:cubicBezTo>
                      <a:pt x="3261" y="2088"/>
                      <a:pt x="3262" y="2087"/>
                      <a:pt x="3261" y="2087"/>
                    </a:cubicBezTo>
                    <a:cubicBezTo>
                      <a:pt x="3261" y="2086"/>
                      <a:pt x="3261" y="2086"/>
                      <a:pt x="3261" y="2085"/>
                    </a:cubicBezTo>
                    <a:cubicBezTo>
                      <a:pt x="3261" y="2085"/>
                      <a:pt x="3260" y="2086"/>
                      <a:pt x="3260" y="2085"/>
                    </a:cubicBezTo>
                    <a:cubicBezTo>
                      <a:pt x="3259" y="2084"/>
                      <a:pt x="3260" y="2083"/>
                      <a:pt x="3260" y="2082"/>
                    </a:cubicBezTo>
                    <a:cubicBezTo>
                      <a:pt x="3259" y="2080"/>
                      <a:pt x="3257" y="2076"/>
                      <a:pt x="3255" y="2077"/>
                    </a:cubicBezTo>
                    <a:cubicBezTo>
                      <a:pt x="3254" y="2075"/>
                      <a:pt x="3252" y="2077"/>
                      <a:pt x="3251" y="2077"/>
                    </a:cubicBezTo>
                    <a:cubicBezTo>
                      <a:pt x="3249" y="2077"/>
                      <a:pt x="3248" y="2076"/>
                      <a:pt x="3247" y="2076"/>
                    </a:cubicBezTo>
                    <a:cubicBezTo>
                      <a:pt x="3245" y="2076"/>
                      <a:pt x="3244" y="2077"/>
                      <a:pt x="3242" y="2076"/>
                    </a:cubicBezTo>
                    <a:cubicBezTo>
                      <a:pt x="3241" y="2076"/>
                      <a:pt x="3241" y="2075"/>
                      <a:pt x="3239" y="2074"/>
                    </a:cubicBezTo>
                    <a:cubicBezTo>
                      <a:pt x="3239" y="2074"/>
                      <a:pt x="3236" y="2074"/>
                      <a:pt x="3236" y="2073"/>
                    </a:cubicBezTo>
                    <a:cubicBezTo>
                      <a:pt x="3235" y="2073"/>
                      <a:pt x="3235" y="2071"/>
                      <a:pt x="3235" y="2070"/>
                    </a:cubicBezTo>
                    <a:cubicBezTo>
                      <a:pt x="3235" y="2068"/>
                      <a:pt x="3234" y="2067"/>
                      <a:pt x="3234" y="2065"/>
                    </a:cubicBezTo>
                    <a:cubicBezTo>
                      <a:pt x="3233" y="2065"/>
                      <a:pt x="3233" y="2065"/>
                      <a:pt x="3232" y="2065"/>
                    </a:cubicBezTo>
                    <a:cubicBezTo>
                      <a:pt x="3233" y="2066"/>
                      <a:pt x="3233" y="2068"/>
                      <a:pt x="3233" y="2070"/>
                    </a:cubicBezTo>
                    <a:cubicBezTo>
                      <a:pt x="3233" y="2070"/>
                      <a:pt x="3234" y="2072"/>
                      <a:pt x="3233" y="2072"/>
                    </a:cubicBezTo>
                    <a:cubicBezTo>
                      <a:pt x="3232" y="2073"/>
                      <a:pt x="3232" y="2072"/>
                      <a:pt x="3231" y="2072"/>
                    </a:cubicBezTo>
                    <a:cubicBezTo>
                      <a:pt x="3230" y="2071"/>
                      <a:pt x="3229" y="2072"/>
                      <a:pt x="3227" y="2073"/>
                    </a:cubicBezTo>
                    <a:cubicBezTo>
                      <a:pt x="3224" y="2073"/>
                      <a:pt x="3222" y="2073"/>
                      <a:pt x="3221" y="2071"/>
                    </a:cubicBezTo>
                    <a:cubicBezTo>
                      <a:pt x="3220" y="2071"/>
                      <a:pt x="3219" y="2071"/>
                      <a:pt x="3218" y="2071"/>
                    </a:cubicBezTo>
                    <a:cubicBezTo>
                      <a:pt x="3217" y="2071"/>
                      <a:pt x="3217" y="2071"/>
                      <a:pt x="3217" y="2071"/>
                    </a:cubicBezTo>
                    <a:cubicBezTo>
                      <a:pt x="3217" y="2071"/>
                      <a:pt x="3216" y="2070"/>
                      <a:pt x="3216" y="2070"/>
                    </a:cubicBezTo>
                    <a:cubicBezTo>
                      <a:pt x="3216" y="2070"/>
                      <a:pt x="3216" y="2070"/>
                      <a:pt x="3216" y="2070"/>
                    </a:cubicBezTo>
                    <a:cubicBezTo>
                      <a:pt x="3215" y="2069"/>
                      <a:pt x="3214" y="2070"/>
                      <a:pt x="3214" y="2070"/>
                    </a:cubicBezTo>
                    <a:cubicBezTo>
                      <a:pt x="3213" y="2070"/>
                      <a:pt x="3212" y="2070"/>
                      <a:pt x="3211" y="2070"/>
                    </a:cubicBezTo>
                    <a:cubicBezTo>
                      <a:pt x="3211" y="2068"/>
                      <a:pt x="3215" y="2065"/>
                      <a:pt x="3210" y="2065"/>
                    </a:cubicBezTo>
                    <a:cubicBezTo>
                      <a:pt x="3209" y="2065"/>
                      <a:pt x="3208" y="2065"/>
                      <a:pt x="3207" y="2064"/>
                    </a:cubicBezTo>
                    <a:cubicBezTo>
                      <a:pt x="3206" y="2064"/>
                      <a:pt x="3206" y="2062"/>
                      <a:pt x="3206" y="2061"/>
                    </a:cubicBezTo>
                    <a:cubicBezTo>
                      <a:pt x="3206" y="2059"/>
                      <a:pt x="3205" y="2057"/>
                      <a:pt x="3205" y="2055"/>
                    </a:cubicBezTo>
                    <a:cubicBezTo>
                      <a:pt x="3206" y="2054"/>
                      <a:pt x="3208" y="2052"/>
                      <a:pt x="3209" y="2051"/>
                    </a:cubicBezTo>
                    <a:cubicBezTo>
                      <a:pt x="3211" y="2050"/>
                      <a:pt x="3213" y="2050"/>
                      <a:pt x="3215" y="2050"/>
                    </a:cubicBezTo>
                    <a:cubicBezTo>
                      <a:pt x="3216" y="2049"/>
                      <a:pt x="3218" y="2049"/>
                      <a:pt x="3220" y="2048"/>
                    </a:cubicBezTo>
                    <a:cubicBezTo>
                      <a:pt x="3221" y="2048"/>
                      <a:pt x="3224" y="2045"/>
                      <a:pt x="3224" y="2044"/>
                    </a:cubicBezTo>
                    <a:cubicBezTo>
                      <a:pt x="3225" y="2043"/>
                      <a:pt x="3225" y="2041"/>
                      <a:pt x="3225" y="2040"/>
                    </a:cubicBezTo>
                    <a:cubicBezTo>
                      <a:pt x="3225" y="2039"/>
                      <a:pt x="3226" y="2038"/>
                      <a:pt x="3227" y="2036"/>
                    </a:cubicBezTo>
                    <a:cubicBezTo>
                      <a:pt x="3228" y="2033"/>
                      <a:pt x="3226" y="2034"/>
                      <a:pt x="3224" y="2034"/>
                    </a:cubicBezTo>
                    <a:cubicBezTo>
                      <a:pt x="3224" y="2035"/>
                      <a:pt x="3225" y="2037"/>
                      <a:pt x="3223" y="2038"/>
                    </a:cubicBezTo>
                    <a:cubicBezTo>
                      <a:pt x="3221" y="2039"/>
                      <a:pt x="3219" y="2039"/>
                      <a:pt x="3218" y="2041"/>
                    </a:cubicBezTo>
                    <a:cubicBezTo>
                      <a:pt x="3219" y="2037"/>
                      <a:pt x="3222" y="2036"/>
                      <a:pt x="3223" y="2032"/>
                    </a:cubicBezTo>
                    <a:cubicBezTo>
                      <a:pt x="3223" y="2031"/>
                      <a:pt x="3225" y="2027"/>
                      <a:pt x="3222" y="2028"/>
                    </a:cubicBezTo>
                    <a:cubicBezTo>
                      <a:pt x="3221" y="2028"/>
                      <a:pt x="3220" y="2030"/>
                      <a:pt x="3217" y="2030"/>
                    </a:cubicBezTo>
                    <a:cubicBezTo>
                      <a:pt x="3218" y="2026"/>
                      <a:pt x="3222" y="2026"/>
                      <a:pt x="3224" y="2025"/>
                    </a:cubicBezTo>
                    <a:cubicBezTo>
                      <a:pt x="3227" y="2024"/>
                      <a:pt x="3226" y="2023"/>
                      <a:pt x="3227" y="2021"/>
                    </a:cubicBezTo>
                    <a:cubicBezTo>
                      <a:pt x="3227" y="2021"/>
                      <a:pt x="3228" y="2020"/>
                      <a:pt x="3228" y="2019"/>
                    </a:cubicBezTo>
                    <a:cubicBezTo>
                      <a:pt x="3229" y="2016"/>
                      <a:pt x="3231" y="2012"/>
                      <a:pt x="3229" y="2009"/>
                    </a:cubicBezTo>
                    <a:cubicBezTo>
                      <a:pt x="3228" y="2007"/>
                      <a:pt x="3226" y="2007"/>
                      <a:pt x="3225" y="2006"/>
                    </a:cubicBezTo>
                    <a:cubicBezTo>
                      <a:pt x="3224" y="2005"/>
                      <a:pt x="3223" y="2004"/>
                      <a:pt x="3223" y="2002"/>
                    </a:cubicBezTo>
                    <a:cubicBezTo>
                      <a:pt x="3223" y="2001"/>
                      <a:pt x="3222" y="1999"/>
                      <a:pt x="3221" y="1998"/>
                    </a:cubicBezTo>
                    <a:cubicBezTo>
                      <a:pt x="3220" y="1997"/>
                      <a:pt x="3219" y="1996"/>
                      <a:pt x="3217" y="1996"/>
                    </a:cubicBezTo>
                    <a:cubicBezTo>
                      <a:pt x="3215" y="1994"/>
                      <a:pt x="3212" y="1992"/>
                      <a:pt x="3212" y="1988"/>
                    </a:cubicBezTo>
                    <a:cubicBezTo>
                      <a:pt x="3214" y="1988"/>
                      <a:pt x="3216" y="1988"/>
                      <a:pt x="3217" y="1989"/>
                    </a:cubicBezTo>
                    <a:cubicBezTo>
                      <a:pt x="3218" y="1991"/>
                      <a:pt x="3220" y="1992"/>
                      <a:pt x="3222" y="1991"/>
                    </a:cubicBezTo>
                    <a:cubicBezTo>
                      <a:pt x="3223" y="1991"/>
                      <a:pt x="3224" y="1990"/>
                      <a:pt x="3225" y="1990"/>
                    </a:cubicBezTo>
                    <a:cubicBezTo>
                      <a:pt x="3226" y="1989"/>
                      <a:pt x="3226" y="1990"/>
                      <a:pt x="3227" y="1989"/>
                    </a:cubicBezTo>
                    <a:cubicBezTo>
                      <a:pt x="3229" y="1989"/>
                      <a:pt x="3231" y="1989"/>
                      <a:pt x="3233" y="1988"/>
                    </a:cubicBezTo>
                    <a:cubicBezTo>
                      <a:pt x="3231" y="1991"/>
                      <a:pt x="3233" y="1992"/>
                      <a:pt x="3235" y="1993"/>
                    </a:cubicBezTo>
                    <a:cubicBezTo>
                      <a:pt x="3238" y="1996"/>
                      <a:pt x="3235" y="1998"/>
                      <a:pt x="3234" y="2001"/>
                    </a:cubicBezTo>
                    <a:cubicBezTo>
                      <a:pt x="3234" y="2004"/>
                      <a:pt x="3237" y="2005"/>
                      <a:pt x="3238" y="2007"/>
                    </a:cubicBezTo>
                    <a:cubicBezTo>
                      <a:pt x="3239" y="2009"/>
                      <a:pt x="3239" y="2011"/>
                      <a:pt x="3239" y="2014"/>
                    </a:cubicBezTo>
                    <a:cubicBezTo>
                      <a:pt x="3240" y="2014"/>
                      <a:pt x="3241" y="2013"/>
                      <a:pt x="3241" y="2013"/>
                    </a:cubicBezTo>
                    <a:cubicBezTo>
                      <a:pt x="3242" y="2012"/>
                      <a:pt x="3242" y="2012"/>
                      <a:pt x="3242" y="2011"/>
                    </a:cubicBezTo>
                    <a:cubicBezTo>
                      <a:pt x="3242" y="2009"/>
                      <a:pt x="3242" y="2007"/>
                      <a:pt x="3242" y="2005"/>
                    </a:cubicBezTo>
                    <a:cubicBezTo>
                      <a:pt x="3242" y="2006"/>
                      <a:pt x="3241" y="2006"/>
                      <a:pt x="3241" y="2006"/>
                    </a:cubicBezTo>
                    <a:cubicBezTo>
                      <a:pt x="3240" y="2002"/>
                      <a:pt x="3241" y="2000"/>
                      <a:pt x="3244" y="1997"/>
                    </a:cubicBezTo>
                    <a:cubicBezTo>
                      <a:pt x="3245" y="1996"/>
                      <a:pt x="3246" y="1996"/>
                      <a:pt x="3248" y="1997"/>
                    </a:cubicBezTo>
                    <a:cubicBezTo>
                      <a:pt x="3249" y="1997"/>
                      <a:pt x="3249" y="1997"/>
                      <a:pt x="3250" y="1995"/>
                    </a:cubicBezTo>
                    <a:cubicBezTo>
                      <a:pt x="3251" y="1994"/>
                      <a:pt x="3251" y="1993"/>
                      <a:pt x="3251" y="1992"/>
                    </a:cubicBezTo>
                    <a:cubicBezTo>
                      <a:pt x="3252" y="1994"/>
                      <a:pt x="3251" y="1996"/>
                      <a:pt x="3251" y="1997"/>
                    </a:cubicBezTo>
                    <a:cubicBezTo>
                      <a:pt x="3251" y="1997"/>
                      <a:pt x="3252" y="1998"/>
                      <a:pt x="3253" y="1999"/>
                    </a:cubicBezTo>
                    <a:cubicBezTo>
                      <a:pt x="3253" y="1999"/>
                      <a:pt x="3253" y="2000"/>
                      <a:pt x="3253" y="2000"/>
                    </a:cubicBezTo>
                    <a:cubicBezTo>
                      <a:pt x="3254" y="2001"/>
                      <a:pt x="3254" y="2002"/>
                      <a:pt x="3254" y="2002"/>
                    </a:cubicBezTo>
                    <a:cubicBezTo>
                      <a:pt x="3255" y="2003"/>
                      <a:pt x="3256" y="2003"/>
                      <a:pt x="3256" y="2003"/>
                    </a:cubicBezTo>
                    <a:cubicBezTo>
                      <a:pt x="3258" y="2004"/>
                      <a:pt x="3258" y="2006"/>
                      <a:pt x="3260" y="2006"/>
                    </a:cubicBezTo>
                    <a:cubicBezTo>
                      <a:pt x="3261" y="2004"/>
                      <a:pt x="3262" y="2004"/>
                      <a:pt x="3262" y="2007"/>
                    </a:cubicBezTo>
                    <a:cubicBezTo>
                      <a:pt x="3263" y="2007"/>
                      <a:pt x="3263" y="2007"/>
                      <a:pt x="3264" y="2007"/>
                    </a:cubicBezTo>
                    <a:cubicBezTo>
                      <a:pt x="3263" y="2010"/>
                      <a:pt x="3266" y="2009"/>
                      <a:pt x="3267" y="2010"/>
                    </a:cubicBezTo>
                    <a:cubicBezTo>
                      <a:pt x="3267" y="2011"/>
                      <a:pt x="3267" y="2012"/>
                      <a:pt x="3267" y="2012"/>
                    </a:cubicBezTo>
                    <a:cubicBezTo>
                      <a:pt x="3267" y="2013"/>
                      <a:pt x="3268" y="2013"/>
                      <a:pt x="3269" y="2013"/>
                    </a:cubicBezTo>
                    <a:cubicBezTo>
                      <a:pt x="3269" y="2014"/>
                      <a:pt x="3271" y="2015"/>
                      <a:pt x="3272" y="2016"/>
                    </a:cubicBezTo>
                    <a:cubicBezTo>
                      <a:pt x="3273" y="2017"/>
                      <a:pt x="3274" y="2018"/>
                      <a:pt x="3275" y="2019"/>
                    </a:cubicBezTo>
                    <a:cubicBezTo>
                      <a:pt x="3277" y="2019"/>
                      <a:pt x="3279" y="2019"/>
                      <a:pt x="3280" y="2018"/>
                    </a:cubicBezTo>
                    <a:cubicBezTo>
                      <a:pt x="3281" y="2019"/>
                      <a:pt x="3281" y="2018"/>
                      <a:pt x="3282" y="2018"/>
                    </a:cubicBezTo>
                    <a:cubicBezTo>
                      <a:pt x="3282" y="2018"/>
                      <a:pt x="3282" y="2017"/>
                      <a:pt x="3283" y="2017"/>
                    </a:cubicBezTo>
                    <a:cubicBezTo>
                      <a:pt x="3283" y="2017"/>
                      <a:pt x="3284" y="2018"/>
                      <a:pt x="3284" y="2018"/>
                    </a:cubicBezTo>
                    <a:cubicBezTo>
                      <a:pt x="3286" y="2018"/>
                      <a:pt x="3289" y="2017"/>
                      <a:pt x="3290" y="2019"/>
                    </a:cubicBezTo>
                    <a:cubicBezTo>
                      <a:pt x="3291" y="2020"/>
                      <a:pt x="3290" y="2020"/>
                      <a:pt x="3291" y="2021"/>
                    </a:cubicBezTo>
                    <a:cubicBezTo>
                      <a:pt x="3292" y="2021"/>
                      <a:pt x="3293" y="2021"/>
                      <a:pt x="3294" y="2021"/>
                    </a:cubicBezTo>
                    <a:cubicBezTo>
                      <a:pt x="3294" y="2021"/>
                      <a:pt x="3295" y="2022"/>
                      <a:pt x="3295" y="2022"/>
                    </a:cubicBezTo>
                    <a:cubicBezTo>
                      <a:pt x="3296" y="2022"/>
                      <a:pt x="3296" y="2021"/>
                      <a:pt x="3297" y="2021"/>
                    </a:cubicBezTo>
                    <a:cubicBezTo>
                      <a:pt x="3297" y="2021"/>
                      <a:pt x="3299" y="2021"/>
                      <a:pt x="3299" y="2022"/>
                    </a:cubicBezTo>
                    <a:cubicBezTo>
                      <a:pt x="3298" y="2022"/>
                      <a:pt x="3297" y="2022"/>
                      <a:pt x="3297" y="2023"/>
                    </a:cubicBezTo>
                    <a:cubicBezTo>
                      <a:pt x="3296" y="2023"/>
                      <a:pt x="3296" y="2024"/>
                      <a:pt x="3296" y="2025"/>
                    </a:cubicBezTo>
                    <a:cubicBezTo>
                      <a:pt x="3295" y="2026"/>
                      <a:pt x="3295" y="2024"/>
                      <a:pt x="3294" y="2025"/>
                    </a:cubicBezTo>
                    <a:cubicBezTo>
                      <a:pt x="3293" y="2025"/>
                      <a:pt x="3294" y="2026"/>
                      <a:pt x="3294" y="2027"/>
                    </a:cubicBezTo>
                    <a:cubicBezTo>
                      <a:pt x="3294" y="2028"/>
                      <a:pt x="3293" y="2028"/>
                      <a:pt x="3293" y="2029"/>
                    </a:cubicBezTo>
                    <a:cubicBezTo>
                      <a:pt x="3292" y="2029"/>
                      <a:pt x="3292" y="2031"/>
                      <a:pt x="3292" y="2031"/>
                    </a:cubicBezTo>
                    <a:cubicBezTo>
                      <a:pt x="3291" y="2032"/>
                      <a:pt x="3290" y="2032"/>
                      <a:pt x="3290" y="2034"/>
                    </a:cubicBezTo>
                    <a:cubicBezTo>
                      <a:pt x="3290" y="2034"/>
                      <a:pt x="3291" y="2034"/>
                      <a:pt x="3292" y="2034"/>
                    </a:cubicBezTo>
                    <a:cubicBezTo>
                      <a:pt x="3293" y="2033"/>
                      <a:pt x="3292" y="2034"/>
                      <a:pt x="3293" y="2033"/>
                    </a:cubicBezTo>
                    <a:cubicBezTo>
                      <a:pt x="3294" y="2032"/>
                      <a:pt x="3296" y="2030"/>
                      <a:pt x="3297" y="2029"/>
                    </a:cubicBezTo>
                    <a:cubicBezTo>
                      <a:pt x="3298" y="2029"/>
                      <a:pt x="3298" y="2029"/>
                      <a:pt x="3299" y="2029"/>
                    </a:cubicBezTo>
                    <a:cubicBezTo>
                      <a:pt x="3300" y="2029"/>
                      <a:pt x="3300" y="2028"/>
                      <a:pt x="3301" y="2028"/>
                    </a:cubicBezTo>
                    <a:cubicBezTo>
                      <a:pt x="3302" y="2028"/>
                      <a:pt x="3303" y="2028"/>
                      <a:pt x="3304" y="2028"/>
                    </a:cubicBezTo>
                    <a:cubicBezTo>
                      <a:pt x="3305" y="2028"/>
                      <a:pt x="3306" y="2027"/>
                      <a:pt x="3307" y="2027"/>
                    </a:cubicBezTo>
                    <a:cubicBezTo>
                      <a:pt x="3308" y="2029"/>
                      <a:pt x="3309" y="2028"/>
                      <a:pt x="3310" y="2029"/>
                    </a:cubicBezTo>
                    <a:cubicBezTo>
                      <a:pt x="3311" y="2030"/>
                      <a:pt x="3311" y="2031"/>
                      <a:pt x="3311" y="2031"/>
                    </a:cubicBezTo>
                    <a:cubicBezTo>
                      <a:pt x="3312" y="2033"/>
                      <a:pt x="3314" y="2034"/>
                      <a:pt x="3314" y="2036"/>
                    </a:cubicBezTo>
                    <a:cubicBezTo>
                      <a:pt x="3313" y="2037"/>
                      <a:pt x="3311" y="2037"/>
                      <a:pt x="3312" y="2038"/>
                    </a:cubicBezTo>
                    <a:cubicBezTo>
                      <a:pt x="3312" y="2040"/>
                      <a:pt x="3313" y="2039"/>
                      <a:pt x="3314" y="2039"/>
                    </a:cubicBezTo>
                    <a:cubicBezTo>
                      <a:pt x="3315" y="2039"/>
                      <a:pt x="3317" y="2039"/>
                      <a:pt x="3317" y="2039"/>
                    </a:cubicBezTo>
                    <a:cubicBezTo>
                      <a:pt x="3319" y="2039"/>
                      <a:pt x="3319" y="2039"/>
                      <a:pt x="3319" y="2041"/>
                    </a:cubicBezTo>
                    <a:cubicBezTo>
                      <a:pt x="3319" y="2041"/>
                      <a:pt x="3317" y="2043"/>
                      <a:pt x="3319" y="2043"/>
                    </a:cubicBezTo>
                    <a:cubicBezTo>
                      <a:pt x="3320" y="2044"/>
                      <a:pt x="3321" y="2042"/>
                      <a:pt x="3321" y="2044"/>
                    </a:cubicBezTo>
                    <a:cubicBezTo>
                      <a:pt x="3322" y="2043"/>
                      <a:pt x="3323" y="2043"/>
                      <a:pt x="3324" y="2043"/>
                    </a:cubicBezTo>
                    <a:cubicBezTo>
                      <a:pt x="3324" y="2043"/>
                      <a:pt x="3325" y="2045"/>
                      <a:pt x="3325" y="2045"/>
                    </a:cubicBezTo>
                    <a:cubicBezTo>
                      <a:pt x="3326" y="2045"/>
                      <a:pt x="3326" y="2045"/>
                      <a:pt x="3326" y="2046"/>
                    </a:cubicBezTo>
                    <a:cubicBezTo>
                      <a:pt x="3324" y="2046"/>
                      <a:pt x="3325" y="2048"/>
                      <a:pt x="3325" y="2050"/>
                    </a:cubicBezTo>
                    <a:cubicBezTo>
                      <a:pt x="3325" y="2050"/>
                      <a:pt x="3325" y="2050"/>
                      <a:pt x="3325" y="2050"/>
                    </a:cubicBezTo>
                    <a:cubicBezTo>
                      <a:pt x="3325" y="2051"/>
                      <a:pt x="3325" y="2053"/>
                      <a:pt x="3326" y="2054"/>
                    </a:cubicBezTo>
                    <a:cubicBezTo>
                      <a:pt x="3325" y="2054"/>
                      <a:pt x="3326" y="2055"/>
                      <a:pt x="3326" y="2055"/>
                    </a:cubicBezTo>
                    <a:cubicBezTo>
                      <a:pt x="3326" y="2055"/>
                      <a:pt x="3326" y="2055"/>
                      <a:pt x="3326" y="2055"/>
                    </a:cubicBezTo>
                    <a:cubicBezTo>
                      <a:pt x="3326" y="2056"/>
                      <a:pt x="3325" y="2058"/>
                      <a:pt x="3324" y="2058"/>
                    </a:cubicBezTo>
                    <a:cubicBezTo>
                      <a:pt x="3325" y="2058"/>
                      <a:pt x="3326" y="2059"/>
                      <a:pt x="3326" y="2059"/>
                    </a:cubicBezTo>
                    <a:cubicBezTo>
                      <a:pt x="3325" y="2061"/>
                      <a:pt x="3327" y="2061"/>
                      <a:pt x="3327" y="2062"/>
                    </a:cubicBezTo>
                    <a:cubicBezTo>
                      <a:pt x="3327" y="2063"/>
                      <a:pt x="3326" y="2063"/>
                      <a:pt x="3327" y="2064"/>
                    </a:cubicBezTo>
                    <a:cubicBezTo>
                      <a:pt x="3324" y="2065"/>
                      <a:pt x="3324" y="2065"/>
                      <a:pt x="3324" y="2067"/>
                    </a:cubicBezTo>
                    <a:cubicBezTo>
                      <a:pt x="3325" y="2067"/>
                      <a:pt x="3326" y="2067"/>
                      <a:pt x="3327" y="2067"/>
                    </a:cubicBezTo>
                    <a:cubicBezTo>
                      <a:pt x="3328" y="2070"/>
                      <a:pt x="3324" y="2071"/>
                      <a:pt x="3322" y="2071"/>
                    </a:cubicBezTo>
                    <a:cubicBezTo>
                      <a:pt x="3323" y="2073"/>
                      <a:pt x="3323" y="2074"/>
                      <a:pt x="3324" y="2076"/>
                    </a:cubicBezTo>
                    <a:cubicBezTo>
                      <a:pt x="3324" y="2077"/>
                      <a:pt x="3323" y="2079"/>
                      <a:pt x="3324" y="2079"/>
                    </a:cubicBezTo>
                    <a:cubicBezTo>
                      <a:pt x="3324" y="2080"/>
                      <a:pt x="3326" y="2079"/>
                      <a:pt x="3327" y="2079"/>
                    </a:cubicBezTo>
                    <a:cubicBezTo>
                      <a:pt x="3327" y="2082"/>
                      <a:pt x="3329" y="2080"/>
                      <a:pt x="3330" y="2079"/>
                    </a:cubicBezTo>
                    <a:cubicBezTo>
                      <a:pt x="3330" y="2080"/>
                      <a:pt x="3330" y="2081"/>
                      <a:pt x="3330" y="2082"/>
                    </a:cubicBezTo>
                    <a:cubicBezTo>
                      <a:pt x="3330" y="2082"/>
                      <a:pt x="3330" y="2083"/>
                      <a:pt x="3330" y="2084"/>
                    </a:cubicBezTo>
                    <a:cubicBezTo>
                      <a:pt x="3331" y="2085"/>
                      <a:pt x="3331" y="2087"/>
                      <a:pt x="3330" y="2089"/>
                    </a:cubicBezTo>
                    <a:cubicBezTo>
                      <a:pt x="3329" y="2089"/>
                      <a:pt x="3328" y="2090"/>
                      <a:pt x="3328" y="2090"/>
                    </a:cubicBezTo>
                    <a:cubicBezTo>
                      <a:pt x="3328" y="2091"/>
                      <a:pt x="3328" y="2091"/>
                      <a:pt x="3328" y="2092"/>
                    </a:cubicBezTo>
                    <a:cubicBezTo>
                      <a:pt x="3327" y="2092"/>
                      <a:pt x="3326" y="2093"/>
                      <a:pt x="3326" y="2093"/>
                    </a:cubicBezTo>
                    <a:cubicBezTo>
                      <a:pt x="3325" y="2093"/>
                      <a:pt x="3324" y="2093"/>
                      <a:pt x="3323" y="2094"/>
                    </a:cubicBezTo>
                    <a:cubicBezTo>
                      <a:pt x="3323" y="2094"/>
                      <a:pt x="3322" y="2095"/>
                      <a:pt x="3322" y="2095"/>
                    </a:cubicBezTo>
                    <a:cubicBezTo>
                      <a:pt x="3321" y="2096"/>
                      <a:pt x="3320" y="2095"/>
                      <a:pt x="3320" y="2096"/>
                    </a:cubicBezTo>
                    <a:cubicBezTo>
                      <a:pt x="3318" y="2096"/>
                      <a:pt x="3318" y="2097"/>
                      <a:pt x="3318" y="2099"/>
                    </a:cubicBezTo>
                    <a:cubicBezTo>
                      <a:pt x="3318" y="2101"/>
                      <a:pt x="3318" y="2103"/>
                      <a:pt x="3319" y="2105"/>
                    </a:cubicBezTo>
                    <a:cubicBezTo>
                      <a:pt x="3322" y="2104"/>
                      <a:pt x="3318" y="2099"/>
                      <a:pt x="3321" y="2097"/>
                    </a:cubicBezTo>
                    <a:cubicBezTo>
                      <a:pt x="3322" y="2100"/>
                      <a:pt x="3321" y="2101"/>
                      <a:pt x="3321" y="2103"/>
                    </a:cubicBezTo>
                    <a:cubicBezTo>
                      <a:pt x="3323" y="2103"/>
                      <a:pt x="3322" y="2100"/>
                      <a:pt x="3324" y="2100"/>
                    </a:cubicBezTo>
                    <a:cubicBezTo>
                      <a:pt x="3324" y="2102"/>
                      <a:pt x="3324" y="2104"/>
                      <a:pt x="3324" y="2106"/>
                    </a:cubicBezTo>
                    <a:cubicBezTo>
                      <a:pt x="3325" y="2108"/>
                      <a:pt x="3327" y="2108"/>
                      <a:pt x="3328" y="2110"/>
                    </a:cubicBezTo>
                    <a:cubicBezTo>
                      <a:pt x="3329" y="2111"/>
                      <a:pt x="3330" y="2111"/>
                      <a:pt x="3331" y="2112"/>
                    </a:cubicBezTo>
                    <a:cubicBezTo>
                      <a:pt x="3331" y="2112"/>
                      <a:pt x="3333" y="2113"/>
                      <a:pt x="3333" y="2113"/>
                    </a:cubicBezTo>
                    <a:cubicBezTo>
                      <a:pt x="3333" y="2114"/>
                      <a:pt x="3332" y="2115"/>
                      <a:pt x="3332" y="2116"/>
                    </a:cubicBezTo>
                    <a:cubicBezTo>
                      <a:pt x="3333" y="2117"/>
                      <a:pt x="3334" y="2116"/>
                      <a:pt x="3335" y="2117"/>
                    </a:cubicBezTo>
                    <a:cubicBezTo>
                      <a:pt x="3335" y="2117"/>
                      <a:pt x="3336" y="2115"/>
                      <a:pt x="3337" y="2115"/>
                    </a:cubicBezTo>
                    <a:cubicBezTo>
                      <a:pt x="3337" y="2115"/>
                      <a:pt x="3341" y="2115"/>
                      <a:pt x="3341" y="2116"/>
                    </a:cubicBezTo>
                    <a:cubicBezTo>
                      <a:pt x="3343" y="2116"/>
                      <a:pt x="3343" y="2117"/>
                      <a:pt x="3345" y="2117"/>
                    </a:cubicBezTo>
                    <a:cubicBezTo>
                      <a:pt x="3347" y="2117"/>
                      <a:pt x="3349" y="2117"/>
                      <a:pt x="3351" y="2118"/>
                    </a:cubicBezTo>
                    <a:cubicBezTo>
                      <a:pt x="3352" y="2118"/>
                      <a:pt x="3353" y="2117"/>
                      <a:pt x="3355" y="2117"/>
                    </a:cubicBezTo>
                    <a:cubicBezTo>
                      <a:pt x="3356" y="2117"/>
                      <a:pt x="3357" y="2118"/>
                      <a:pt x="3358" y="2118"/>
                    </a:cubicBezTo>
                    <a:cubicBezTo>
                      <a:pt x="3360" y="2118"/>
                      <a:pt x="3360" y="2119"/>
                      <a:pt x="3361" y="2119"/>
                    </a:cubicBezTo>
                    <a:cubicBezTo>
                      <a:pt x="3363" y="2120"/>
                      <a:pt x="3367" y="2121"/>
                      <a:pt x="3369" y="2120"/>
                    </a:cubicBezTo>
                    <a:cubicBezTo>
                      <a:pt x="3370" y="2119"/>
                      <a:pt x="3371" y="2116"/>
                      <a:pt x="3371" y="2114"/>
                    </a:cubicBezTo>
                    <a:cubicBezTo>
                      <a:pt x="3372" y="2112"/>
                      <a:pt x="3373" y="2109"/>
                      <a:pt x="3373" y="2107"/>
                    </a:cubicBezTo>
                    <a:cubicBezTo>
                      <a:pt x="3373" y="2105"/>
                      <a:pt x="3372" y="2104"/>
                      <a:pt x="3370" y="2103"/>
                    </a:cubicBezTo>
                    <a:cubicBezTo>
                      <a:pt x="3365" y="2102"/>
                      <a:pt x="3361" y="2099"/>
                      <a:pt x="3360" y="2093"/>
                    </a:cubicBezTo>
                    <a:cubicBezTo>
                      <a:pt x="3360" y="2092"/>
                      <a:pt x="3360" y="2090"/>
                      <a:pt x="3360" y="2088"/>
                    </a:cubicBezTo>
                    <a:cubicBezTo>
                      <a:pt x="3360" y="2086"/>
                      <a:pt x="3362" y="2085"/>
                      <a:pt x="3362" y="2083"/>
                    </a:cubicBezTo>
                    <a:cubicBezTo>
                      <a:pt x="3362" y="2081"/>
                      <a:pt x="3362" y="2080"/>
                      <a:pt x="3362" y="2079"/>
                    </a:cubicBezTo>
                    <a:cubicBezTo>
                      <a:pt x="3361" y="2076"/>
                      <a:pt x="3361" y="2075"/>
                      <a:pt x="3360" y="2073"/>
                    </a:cubicBezTo>
                    <a:cubicBezTo>
                      <a:pt x="3358" y="2071"/>
                      <a:pt x="3357" y="2069"/>
                      <a:pt x="3356" y="2067"/>
                    </a:cubicBezTo>
                    <a:cubicBezTo>
                      <a:pt x="3356" y="2063"/>
                      <a:pt x="3356" y="2059"/>
                      <a:pt x="3359" y="2056"/>
                    </a:cubicBezTo>
                    <a:cubicBezTo>
                      <a:pt x="3360" y="2055"/>
                      <a:pt x="3360" y="2054"/>
                      <a:pt x="3361" y="2053"/>
                    </a:cubicBezTo>
                    <a:cubicBezTo>
                      <a:pt x="3362" y="2052"/>
                      <a:pt x="3362" y="2051"/>
                      <a:pt x="3363" y="2050"/>
                    </a:cubicBezTo>
                    <a:cubicBezTo>
                      <a:pt x="3363" y="2049"/>
                      <a:pt x="3364" y="2048"/>
                      <a:pt x="3365" y="2046"/>
                    </a:cubicBezTo>
                    <a:cubicBezTo>
                      <a:pt x="3365" y="2045"/>
                      <a:pt x="3364" y="2043"/>
                      <a:pt x="3364" y="2041"/>
                    </a:cubicBezTo>
                    <a:cubicBezTo>
                      <a:pt x="3364" y="2040"/>
                      <a:pt x="3365" y="2039"/>
                      <a:pt x="3366" y="2037"/>
                    </a:cubicBezTo>
                    <a:cubicBezTo>
                      <a:pt x="3366" y="2036"/>
                      <a:pt x="3367" y="2034"/>
                      <a:pt x="3367" y="2032"/>
                    </a:cubicBezTo>
                    <a:cubicBezTo>
                      <a:pt x="3368" y="2031"/>
                      <a:pt x="3368" y="2029"/>
                      <a:pt x="3369" y="2029"/>
                    </a:cubicBezTo>
                    <a:cubicBezTo>
                      <a:pt x="3373" y="2032"/>
                      <a:pt x="3372" y="2039"/>
                      <a:pt x="3372" y="2044"/>
                    </a:cubicBezTo>
                    <a:cubicBezTo>
                      <a:pt x="3374" y="2044"/>
                      <a:pt x="3379" y="2044"/>
                      <a:pt x="3380" y="2043"/>
                    </a:cubicBezTo>
                    <a:cubicBezTo>
                      <a:pt x="3381" y="2041"/>
                      <a:pt x="3378" y="2039"/>
                      <a:pt x="3378" y="2038"/>
                    </a:cubicBezTo>
                    <a:cubicBezTo>
                      <a:pt x="3376" y="2036"/>
                      <a:pt x="3376" y="2034"/>
                      <a:pt x="3374" y="2032"/>
                    </a:cubicBezTo>
                    <a:cubicBezTo>
                      <a:pt x="3373" y="2030"/>
                      <a:pt x="3371" y="2029"/>
                      <a:pt x="3371" y="2027"/>
                    </a:cubicBezTo>
                    <a:cubicBezTo>
                      <a:pt x="3373" y="2027"/>
                      <a:pt x="3375" y="2031"/>
                      <a:pt x="3377" y="2033"/>
                    </a:cubicBezTo>
                    <a:cubicBezTo>
                      <a:pt x="3377" y="2030"/>
                      <a:pt x="3378" y="2028"/>
                      <a:pt x="3378" y="2026"/>
                    </a:cubicBezTo>
                    <a:cubicBezTo>
                      <a:pt x="3378" y="2024"/>
                      <a:pt x="3378" y="2022"/>
                      <a:pt x="3379" y="2020"/>
                    </a:cubicBezTo>
                    <a:cubicBezTo>
                      <a:pt x="3381" y="2022"/>
                      <a:pt x="3379" y="2028"/>
                      <a:pt x="3378" y="2031"/>
                    </a:cubicBezTo>
                    <a:cubicBezTo>
                      <a:pt x="3378" y="2032"/>
                      <a:pt x="3378" y="2034"/>
                      <a:pt x="3379" y="2035"/>
                    </a:cubicBezTo>
                    <a:cubicBezTo>
                      <a:pt x="3380" y="2037"/>
                      <a:pt x="3381" y="2038"/>
                      <a:pt x="3382" y="2039"/>
                    </a:cubicBezTo>
                    <a:cubicBezTo>
                      <a:pt x="3382" y="2040"/>
                      <a:pt x="3383" y="2042"/>
                      <a:pt x="3384" y="2042"/>
                    </a:cubicBezTo>
                    <a:cubicBezTo>
                      <a:pt x="3384" y="2042"/>
                      <a:pt x="3385" y="2040"/>
                      <a:pt x="3386" y="2039"/>
                    </a:cubicBezTo>
                    <a:cubicBezTo>
                      <a:pt x="3387" y="2037"/>
                      <a:pt x="3387" y="2037"/>
                      <a:pt x="3387" y="2035"/>
                    </a:cubicBezTo>
                    <a:cubicBezTo>
                      <a:pt x="3387" y="2033"/>
                      <a:pt x="3389" y="2033"/>
                      <a:pt x="3390" y="2032"/>
                    </a:cubicBezTo>
                    <a:cubicBezTo>
                      <a:pt x="3391" y="2031"/>
                      <a:pt x="3391" y="2030"/>
                      <a:pt x="3392" y="2029"/>
                    </a:cubicBezTo>
                    <a:cubicBezTo>
                      <a:pt x="3392" y="2028"/>
                      <a:pt x="3391" y="2027"/>
                      <a:pt x="3391" y="2026"/>
                    </a:cubicBezTo>
                    <a:cubicBezTo>
                      <a:pt x="3392" y="2022"/>
                      <a:pt x="3394" y="2027"/>
                      <a:pt x="3395" y="2028"/>
                    </a:cubicBezTo>
                    <a:cubicBezTo>
                      <a:pt x="3396" y="2028"/>
                      <a:pt x="3399" y="2029"/>
                      <a:pt x="3400" y="2028"/>
                    </a:cubicBezTo>
                    <a:cubicBezTo>
                      <a:pt x="3401" y="2027"/>
                      <a:pt x="3399" y="2025"/>
                      <a:pt x="3399" y="2023"/>
                    </a:cubicBezTo>
                    <a:cubicBezTo>
                      <a:pt x="3399" y="2021"/>
                      <a:pt x="3400" y="2020"/>
                      <a:pt x="3401" y="2023"/>
                    </a:cubicBezTo>
                    <a:cubicBezTo>
                      <a:pt x="3401" y="2024"/>
                      <a:pt x="3401" y="2026"/>
                      <a:pt x="3401" y="2027"/>
                    </a:cubicBezTo>
                    <a:cubicBezTo>
                      <a:pt x="3401" y="2029"/>
                      <a:pt x="3402" y="2030"/>
                      <a:pt x="3402" y="2031"/>
                    </a:cubicBezTo>
                    <a:cubicBezTo>
                      <a:pt x="3403" y="2033"/>
                      <a:pt x="3402" y="2034"/>
                      <a:pt x="3401" y="2036"/>
                    </a:cubicBezTo>
                    <a:cubicBezTo>
                      <a:pt x="3399" y="2040"/>
                      <a:pt x="3395" y="2039"/>
                      <a:pt x="3393" y="2042"/>
                    </a:cubicBezTo>
                    <a:cubicBezTo>
                      <a:pt x="3392" y="2043"/>
                      <a:pt x="3392" y="2044"/>
                      <a:pt x="3392" y="2044"/>
                    </a:cubicBezTo>
                    <a:cubicBezTo>
                      <a:pt x="3392" y="2046"/>
                      <a:pt x="3393" y="2046"/>
                      <a:pt x="3393" y="2047"/>
                    </a:cubicBezTo>
                    <a:cubicBezTo>
                      <a:pt x="3394" y="2049"/>
                      <a:pt x="3393" y="2052"/>
                      <a:pt x="3393" y="2053"/>
                    </a:cubicBezTo>
                    <a:cubicBezTo>
                      <a:pt x="3395" y="2053"/>
                      <a:pt x="3397" y="2053"/>
                      <a:pt x="3399" y="2053"/>
                    </a:cubicBezTo>
                    <a:cubicBezTo>
                      <a:pt x="3400" y="2052"/>
                      <a:pt x="3403" y="2052"/>
                      <a:pt x="3401" y="2054"/>
                    </a:cubicBezTo>
                    <a:cubicBezTo>
                      <a:pt x="3399" y="2056"/>
                      <a:pt x="3393" y="2054"/>
                      <a:pt x="3391" y="2056"/>
                    </a:cubicBezTo>
                    <a:cubicBezTo>
                      <a:pt x="3391" y="2057"/>
                      <a:pt x="3391" y="2061"/>
                      <a:pt x="3393" y="2060"/>
                    </a:cubicBezTo>
                    <a:cubicBezTo>
                      <a:pt x="3394" y="2059"/>
                      <a:pt x="3392" y="2057"/>
                      <a:pt x="3395" y="2057"/>
                    </a:cubicBezTo>
                    <a:cubicBezTo>
                      <a:pt x="3396" y="2057"/>
                      <a:pt x="3398" y="2056"/>
                      <a:pt x="3399" y="2057"/>
                    </a:cubicBezTo>
                    <a:cubicBezTo>
                      <a:pt x="3400" y="2058"/>
                      <a:pt x="3401" y="2060"/>
                      <a:pt x="3402" y="2061"/>
                    </a:cubicBezTo>
                    <a:cubicBezTo>
                      <a:pt x="3403" y="2062"/>
                      <a:pt x="3404" y="2064"/>
                      <a:pt x="3406" y="2066"/>
                    </a:cubicBezTo>
                    <a:cubicBezTo>
                      <a:pt x="3407" y="2067"/>
                      <a:pt x="3409" y="2068"/>
                      <a:pt x="3410" y="2070"/>
                    </a:cubicBezTo>
                    <a:cubicBezTo>
                      <a:pt x="3410" y="2070"/>
                      <a:pt x="3410" y="2071"/>
                      <a:pt x="3410" y="2072"/>
                    </a:cubicBezTo>
                    <a:cubicBezTo>
                      <a:pt x="3411" y="2072"/>
                      <a:pt x="3411" y="2072"/>
                      <a:pt x="3412" y="2073"/>
                    </a:cubicBezTo>
                    <a:cubicBezTo>
                      <a:pt x="3412" y="2074"/>
                      <a:pt x="3411" y="2075"/>
                      <a:pt x="3411" y="2075"/>
                    </a:cubicBezTo>
                    <a:cubicBezTo>
                      <a:pt x="3410" y="2078"/>
                      <a:pt x="3413" y="2082"/>
                      <a:pt x="3414" y="2084"/>
                    </a:cubicBezTo>
                    <a:cubicBezTo>
                      <a:pt x="3416" y="2086"/>
                      <a:pt x="3415" y="2087"/>
                      <a:pt x="3415" y="2089"/>
                    </a:cubicBezTo>
                    <a:cubicBezTo>
                      <a:pt x="3415" y="2092"/>
                      <a:pt x="3416" y="2091"/>
                      <a:pt x="3418" y="2091"/>
                    </a:cubicBezTo>
                    <a:cubicBezTo>
                      <a:pt x="3419" y="2091"/>
                      <a:pt x="3420" y="2091"/>
                      <a:pt x="3421" y="2091"/>
                    </a:cubicBezTo>
                    <a:cubicBezTo>
                      <a:pt x="3422" y="2091"/>
                      <a:pt x="3422" y="2090"/>
                      <a:pt x="3423" y="2089"/>
                    </a:cubicBezTo>
                    <a:cubicBezTo>
                      <a:pt x="3424" y="2089"/>
                      <a:pt x="3427" y="2089"/>
                      <a:pt x="3427" y="2090"/>
                    </a:cubicBezTo>
                    <a:cubicBezTo>
                      <a:pt x="3426" y="2092"/>
                      <a:pt x="3422" y="2092"/>
                      <a:pt x="3421" y="2093"/>
                    </a:cubicBezTo>
                    <a:cubicBezTo>
                      <a:pt x="3419" y="2094"/>
                      <a:pt x="3419" y="2095"/>
                      <a:pt x="3420" y="2097"/>
                    </a:cubicBezTo>
                    <a:cubicBezTo>
                      <a:pt x="3420" y="2099"/>
                      <a:pt x="3422" y="2102"/>
                      <a:pt x="3423" y="2099"/>
                    </a:cubicBezTo>
                    <a:cubicBezTo>
                      <a:pt x="3424" y="2099"/>
                      <a:pt x="3423" y="2098"/>
                      <a:pt x="3423" y="2098"/>
                    </a:cubicBezTo>
                    <a:cubicBezTo>
                      <a:pt x="3423" y="2097"/>
                      <a:pt x="3424" y="2097"/>
                      <a:pt x="3424" y="2097"/>
                    </a:cubicBezTo>
                    <a:cubicBezTo>
                      <a:pt x="3425" y="2096"/>
                      <a:pt x="3425" y="2095"/>
                      <a:pt x="3426" y="2095"/>
                    </a:cubicBezTo>
                    <a:cubicBezTo>
                      <a:pt x="3426" y="2096"/>
                      <a:pt x="3425" y="2098"/>
                      <a:pt x="3425" y="2099"/>
                    </a:cubicBezTo>
                    <a:cubicBezTo>
                      <a:pt x="3424" y="2101"/>
                      <a:pt x="3426" y="2102"/>
                      <a:pt x="3426" y="2104"/>
                    </a:cubicBezTo>
                    <a:cubicBezTo>
                      <a:pt x="3426" y="2106"/>
                      <a:pt x="3426" y="2108"/>
                      <a:pt x="3426" y="2110"/>
                    </a:cubicBezTo>
                    <a:cubicBezTo>
                      <a:pt x="3428" y="2110"/>
                      <a:pt x="3429" y="2110"/>
                      <a:pt x="3430" y="2110"/>
                    </a:cubicBezTo>
                    <a:cubicBezTo>
                      <a:pt x="3431" y="2110"/>
                      <a:pt x="3432" y="2109"/>
                      <a:pt x="3432" y="2109"/>
                    </a:cubicBezTo>
                    <a:cubicBezTo>
                      <a:pt x="3433" y="2109"/>
                      <a:pt x="3433" y="2110"/>
                      <a:pt x="3432" y="2110"/>
                    </a:cubicBezTo>
                    <a:cubicBezTo>
                      <a:pt x="3431" y="2111"/>
                      <a:pt x="3430" y="2110"/>
                      <a:pt x="3429" y="2111"/>
                    </a:cubicBezTo>
                    <a:cubicBezTo>
                      <a:pt x="3428" y="2111"/>
                      <a:pt x="3428" y="2111"/>
                      <a:pt x="3427" y="2112"/>
                    </a:cubicBezTo>
                    <a:cubicBezTo>
                      <a:pt x="3426" y="2113"/>
                      <a:pt x="3425" y="2115"/>
                      <a:pt x="3423" y="2115"/>
                    </a:cubicBezTo>
                    <a:cubicBezTo>
                      <a:pt x="3423" y="2117"/>
                      <a:pt x="3422" y="2118"/>
                      <a:pt x="3420" y="2119"/>
                    </a:cubicBezTo>
                    <a:cubicBezTo>
                      <a:pt x="3417" y="2121"/>
                      <a:pt x="3417" y="2127"/>
                      <a:pt x="3418" y="2130"/>
                    </a:cubicBezTo>
                    <a:cubicBezTo>
                      <a:pt x="3420" y="2130"/>
                      <a:pt x="3422" y="2130"/>
                      <a:pt x="3424" y="2129"/>
                    </a:cubicBezTo>
                    <a:cubicBezTo>
                      <a:pt x="3424" y="2132"/>
                      <a:pt x="3422" y="2133"/>
                      <a:pt x="3421" y="2135"/>
                    </a:cubicBezTo>
                    <a:cubicBezTo>
                      <a:pt x="3420" y="2135"/>
                      <a:pt x="3419" y="2135"/>
                      <a:pt x="3418" y="2135"/>
                    </a:cubicBezTo>
                    <a:cubicBezTo>
                      <a:pt x="3418" y="2134"/>
                      <a:pt x="3418" y="2133"/>
                      <a:pt x="3418" y="2132"/>
                    </a:cubicBezTo>
                    <a:cubicBezTo>
                      <a:pt x="3416" y="2132"/>
                      <a:pt x="3416" y="2136"/>
                      <a:pt x="3415" y="2138"/>
                    </a:cubicBezTo>
                    <a:cubicBezTo>
                      <a:pt x="3413" y="2139"/>
                      <a:pt x="3411" y="2141"/>
                      <a:pt x="3410" y="2142"/>
                    </a:cubicBezTo>
                    <a:cubicBezTo>
                      <a:pt x="3409" y="2143"/>
                      <a:pt x="3409" y="2144"/>
                      <a:pt x="3409" y="2145"/>
                    </a:cubicBezTo>
                    <a:cubicBezTo>
                      <a:pt x="3408" y="2146"/>
                      <a:pt x="3407" y="2146"/>
                      <a:pt x="3407" y="2147"/>
                    </a:cubicBezTo>
                    <a:cubicBezTo>
                      <a:pt x="3405" y="2149"/>
                      <a:pt x="3405" y="2152"/>
                      <a:pt x="3403" y="2154"/>
                    </a:cubicBezTo>
                    <a:cubicBezTo>
                      <a:pt x="3400" y="2158"/>
                      <a:pt x="3395" y="2159"/>
                      <a:pt x="3392" y="2163"/>
                    </a:cubicBezTo>
                    <a:cubicBezTo>
                      <a:pt x="3388" y="2167"/>
                      <a:pt x="3387" y="2171"/>
                      <a:pt x="3381" y="2172"/>
                    </a:cubicBezTo>
                    <a:cubicBezTo>
                      <a:pt x="3375" y="2173"/>
                      <a:pt x="3379" y="2175"/>
                      <a:pt x="3381" y="2178"/>
                    </a:cubicBezTo>
                    <a:cubicBezTo>
                      <a:pt x="3383" y="2180"/>
                      <a:pt x="3383" y="2183"/>
                      <a:pt x="3383" y="2185"/>
                    </a:cubicBezTo>
                    <a:cubicBezTo>
                      <a:pt x="3382" y="2189"/>
                      <a:pt x="3382" y="2189"/>
                      <a:pt x="3386" y="2188"/>
                    </a:cubicBezTo>
                    <a:cubicBezTo>
                      <a:pt x="3386" y="2189"/>
                      <a:pt x="3386" y="2189"/>
                      <a:pt x="3386" y="2189"/>
                    </a:cubicBezTo>
                    <a:cubicBezTo>
                      <a:pt x="3387" y="2189"/>
                      <a:pt x="3388" y="2189"/>
                      <a:pt x="3389" y="2188"/>
                    </a:cubicBezTo>
                    <a:cubicBezTo>
                      <a:pt x="3390" y="2190"/>
                      <a:pt x="3391" y="2190"/>
                      <a:pt x="3393" y="2190"/>
                    </a:cubicBezTo>
                    <a:cubicBezTo>
                      <a:pt x="3395" y="2191"/>
                      <a:pt x="3394" y="2191"/>
                      <a:pt x="3395" y="2193"/>
                    </a:cubicBezTo>
                    <a:cubicBezTo>
                      <a:pt x="3396" y="2194"/>
                      <a:pt x="3397" y="2195"/>
                      <a:pt x="3398" y="2197"/>
                    </a:cubicBezTo>
                    <a:cubicBezTo>
                      <a:pt x="3398" y="2198"/>
                      <a:pt x="3398" y="2200"/>
                      <a:pt x="3398" y="2201"/>
                    </a:cubicBezTo>
                    <a:cubicBezTo>
                      <a:pt x="3398" y="2201"/>
                      <a:pt x="3398" y="2201"/>
                      <a:pt x="3397" y="2201"/>
                    </a:cubicBezTo>
                    <a:cubicBezTo>
                      <a:pt x="3397" y="2198"/>
                      <a:pt x="3393" y="2195"/>
                      <a:pt x="3391" y="2194"/>
                    </a:cubicBezTo>
                    <a:cubicBezTo>
                      <a:pt x="3387" y="2194"/>
                      <a:pt x="3383" y="2195"/>
                      <a:pt x="3380" y="2195"/>
                    </a:cubicBezTo>
                    <a:cubicBezTo>
                      <a:pt x="3379" y="2196"/>
                      <a:pt x="3377" y="2195"/>
                      <a:pt x="3376" y="2196"/>
                    </a:cubicBezTo>
                    <a:cubicBezTo>
                      <a:pt x="3375" y="2196"/>
                      <a:pt x="3375" y="2197"/>
                      <a:pt x="3374" y="2197"/>
                    </a:cubicBezTo>
                    <a:cubicBezTo>
                      <a:pt x="3373" y="2198"/>
                      <a:pt x="3371" y="2199"/>
                      <a:pt x="3369" y="2200"/>
                    </a:cubicBezTo>
                    <a:cubicBezTo>
                      <a:pt x="3367" y="2202"/>
                      <a:pt x="3365" y="2203"/>
                      <a:pt x="3364" y="2204"/>
                    </a:cubicBezTo>
                    <a:cubicBezTo>
                      <a:pt x="3362" y="2206"/>
                      <a:pt x="3359" y="2209"/>
                      <a:pt x="3358" y="2212"/>
                    </a:cubicBezTo>
                    <a:cubicBezTo>
                      <a:pt x="3357" y="2213"/>
                      <a:pt x="3355" y="2217"/>
                      <a:pt x="3356" y="2218"/>
                    </a:cubicBezTo>
                    <a:cubicBezTo>
                      <a:pt x="3357" y="2220"/>
                      <a:pt x="3358" y="2218"/>
                      <a:pt x="3359" y="2218"/>
                    </a:cubicBezTo>
                    <a:cubicBezTo>
                      <a:pt x="3360" y="2218"/>
                      <a:pt x="3361" y="2218"/>
                      <a:pt x="3362" y="2218"/>
                    </a:cubicBezTo>
                    <a:cubicBezTo>
                      <a:pt x="3365" y="2218"/>
                      <a:pt x="3370" y="2215"/>
                      <a:pt x="3371" y="2219"/>
                    </a:cubicBezTo>
                    <a:cubicBezTo>
                      <a:pt x="3368" y="2220"/>
                      <a:pt x="3362" y="2219"/>
                      <a:pt x="3359" y="2221"/>
                    </a:cubicBezTo>
                    <a:cubicBezTo>
                      <a:pt x="3358" y="2221"/>
                      <a:pt x="3358" y="2223"/>
                      <a:pt x="3357" y="2223"/>
                    </a:cubicBezTo>
                    <a:cubicBezTo>
                      <a:pt x="3355" y="2224"/>
                      <a:pt x="3356" y="2222"/>
                      <a:pt x="3355" y="2221"/>
                    </a:cubicBezTo>
                    <a:cubicBezTo>
                      <a:pt x="3353" y="2220"/>
                      <a:pt x="3351" y="2221"/>
                      <a:pt x="3351" y="2223"/>
                    </a:cubicBezTo>
                    <a:cubicBezTo>
                      <a:pt x="3347" y="2223"/>
                      <a:pt x="3348" y="2225"/>
                      <a:pt x="3347" y="2228"/>
                    </a:cubicBezTo>
                    <a:cubicBezTo>
                      <a:pt x="3346" y="2230"/>
                      <a:pt x="3344" y="2232"/>
                      <a:pt x="3344" y="2233"/>
                    </a:cubicBezTo>
                    <a:cubicBezTo>
                      <a:pt x="3344" y="2235"/>
                      <a:pt x="3344" y="2236"/>
                      <a:pt x="3344" y="2237"/>
                    </a:cubicBezTo>
                    <a:cubicBezTo>
                      <a:pt x="3344" y="2238"/>
                      <a:pt x="3343" y="2240"/>
                      <a:pt x="3342" y="2240"/>
                    </a:cubicBezTo>
                    <a:cubicBezTo>
                      <a:pt x="3341" y="2243"/>
                      <a:pt x="3341" y="2244"/>
                      <a:pt x="3341" y="2248"/>
                    </a:cubicBezTo>
                    <a:cubicBezTo>
                      <a:pt x="3336" y="2250"/>
                      <a:pt x="3337" y="2256"/>
                      <a:pt x="3336" y="2260"/>
                    </a:cubicBezTo>
                    <a:cubicBezTo>
                      <a:pt x="3336" y="2261"/>
                      <a:pt x="3335" y="2262"/>
                      <a:pt x="3335" y="2263"/>
                    </a:cubicBezTo>
                    <a:cubicBezTo>
                      <a:pt x="3335" y="2264"/>
                      <a:pt x="3336" y="2265"/>
                      <a:pt x="3336" y="2267"/>
                    </a:cubicBezTo>
                    <a:cubicBezTo>
                      <a:pt x="3335" y="2269"/>
                      <a:pt x="3334" y="2270"/>
                      <a:pt x="3334" y="2273"/>
                    </a:cubicBezTo>
                    <a:cubicBezTo>
                      <a:pt x="3335" y="2272"/>
                      <a:pt x="3337" y="2273"/>
                      <a:pt x="3338" y="2273"/>
                    </a:cubicBezTo>
                    <a:cubicBezTo>
                      <a:pt x="3340" y="2272"/>
                      <a:pt x="3339" y="2272"/>
                      <a:pt x="3340" y="2271"/>
                    </a:cubicBezTo>
                    <a:cubicBezTo>
                      <a:pt x="3344" y="2268"/>
                      <a:pt x="3343" y="2273"/>
                      <a:pt x="3345" y="2273"/>
                    </a:cubicBezTo>
                    <a:cubicBezTo>
                      <a:pt x="3345" y="2275"/>
                      <a:pt x="3345" y="2275"/>
                      <a:pt x="3344" y="2277"/>
                    </a:cubicBezTo>
                    <a:cubicBezTo>
                      <a:pt x="3344" y="2277"/>
                      <a:pt x="3344" y="2280"/>
                      <a:pt x="3344" y="2281"/>
                    </a:cubicBezTo>
                    <a:cubicBezTo>
                      <a:pt x="3343" y="2283"/>
                      <a:pt x="3342" y="2280"/>
                      <a:pt x="3342" y="2279"/>
                    </a:cubicBezTo>
                    <a:cubicBezTo>
                      <a:pt x="3341" y="2278"/>
                      <a:pt x="3336" y="2276"/>
                      <a:pt x="3335" y="2277"/>
                    </a:cubicBezTo>
                    <a:cubicBezTo>
                      <a:pt x="3332" y="2277"/>
                      <a:pt x="3334" y="2281"/>
                      <a:pt x="3332" y="2282"/>
                    </a:cubicBezTo>
                    <a:cubicBezTo>
                      <a:pt x="3331" y="2283"/>
                      <a:pt x="3331" y="2282"/>
                      <a:pt x="3330" y="2282"/>
                    </a:cubicBezTo>
                    <a:cubicBezTo>
                      <a:pt x="3330" y="2283"/>
                      <a:pt x="3330" y="2284"/>
                      <a:pt x="3329" y="2285"/>
                    </a:cubicBezTo>
                    <a:cubicBezTo>
                      <a:pt x="3329" y="2285"/>
                      <a:pt x="3329" y="2285"/>
                      <a:pt x="3328" y="2286"/>
                    </a:cubicBezTo>
                    <a:cubicBezTo>
                      <a:pt x="3327" y="2287"/>
                      <a:pt x="3326" y="2286"/>
                      <a:pt x="3325" y="2287"/>
                    </a:cubicBezTo>
                    <a:cubicBezTo>
                      <a:pt x="3324" y="2288"/>
                      <a:pt x="3325" y="2290"/>
                      <a:pt x="3324" y="2291"/>
                    </a:cubicBezTo>
                    <a:cubicBezTo>
                      <a:pt x="3323" y="2293"/>
                      <a:pt x="3322" y="2292"/>
                      <a:pt x="3320" y="2293"/>
                    </a:cubicBezTo>
                    <a:cubicBezTo>
                      <a:pt x="3320" y="2295"/>
                      <a:pt x="3319" y="2297"/>
                      <a:pt x="3321" y="2297"/>
                    </a:cubicBezTo>
                    <a:cubicBezTo>
                      <a:pt x="3322" y="2298"/>
                      <a:pt x="3324" y="2296"/>
                      <a:pt x="3325" y="2296"/>
                    </a:cubicBezTo>
                    <a:cubicBezTo>
                      <a:pt x="3325" y="2299"/>
                      <a:pt x="3327" y="2297"/>
                      <a:pt x="3328" y="2297"/>
                    </a:cubicBezTo>
                    <a:cubicBezTo>
                      <a:pt x="3328" y="2297"/>
                      <a:pt x="3330" y="2297"/>
                      <a:pt x="3329" y="2300"/>
                    </a:cubicBezTo>
                    <a:cubicBezTo>
                      <a:pt x="3328" y="2300"/>
                      <a:pt x="3327" y="2300"/>
                      <a:pt x="3326" y="2300"/>
                    </a:cubicBezTo>
                    <a:cubicBezTo>
                      <a:pt x="3325" y="2301"/>
                      <a:pt x="3325" y="2303"/>
                      <a:pt x="3324" y="2301"/>
                    </a:cubicBezTo>
                    <a:cubicBezTo>
                      <a:pt x="3323" y="2301"/>
                      <a:pt x="3322" y="2302"/>
                      <a:pt x="3322" y="2302"/>
                    </a:cubicBezTo>
                    <a:cubicBezTo>
                      <a:pt x="3322" y="2304"/>
                      <a:pt x="3321" y="2305"/>
                      <a:pt x="3320" y="2305"/>
                    </a:cubicBezTo>
                    <a:cubicBezTo>
                      <a:pt x="3320" y="2304"/>
                      <a:pt x="3321" y="2302"/>
                      <a:pt x="3320" y="2301"/>
                    </a:cubicBezTo>
                    <a:cubicBezTo>
                      <a:pt x="3320" y="2300"/>
                      <a:pt x="3318" y="2301"/>
                      <a:pt x="3317" y="2299"/>
                    </a:cubicBezTo>
                    <a:cubicBezTo>
                      <a:pt x="3315" y="2301"/>
                      <a:pt x="3312" y="2304"/>
                      <a:pt x="3309" y="2307"/>
                    </a:cubicBezTo>
                    <a:cubicBezTo>
                      <a:pt x="3307" y="2310"/>
                      <a:pt x="3302" y="2312"/>
                      <a:pt x="3303" y="2317"/>
                    </a:cubicBezTo>
                    <a:cubicBezTo>
                      <a:pt x="3305" y="2317"/>
                      <a:pt x="3307" y="2316"/>
                      <a:pt x="3308" y="2316"/>
                    </a:cubicBezTo>
                    <a:cubicBezTo>
                      <a:pt x="3309" y="2316"/>
                      <a:pt x="3311" y="2316"/>
                      <a:pt x="3311" y="2316"/>
                    </a:cubicBezTo>
                    <a:cubicBezTo>
                      <a:pt x="3312" y="2315"/>
                      <a:pt x="3312" y="2315"/>
                      <a:pt x="3312" y="2314"/>
                    </a:cubicBezTo>
                    <a:cubicBezTo>
                      <a:pt x="3314" y="2312"/>
                      <a:pt x="3315" y="2312"/>
                      <a:pt x="3317" y="2312"/>
                    </a:cubicBezTo>
                    <a:cubicBezTo>
                      <a:pt x="3319" y="2311"/>
                      <a:pt x="3320" y="2311"/>
                      <a:pt x="3319" y="2309"/>
                    </a:cubicBezTo>
                    <a:cubicBezTo>
                      <a:pt x="3322" y="2309"/>
                      <a:pt x="3323" y="2307"/>
                      <a:pt x="3325" y="2306"/>
                    </a:cubicBezTo>
                    <a:cubicBezTo>
                      <a:pt x="3326" y="2305"/>
                      <a:pt x="3328" y="2305"/>
                      <a:pt x="3329" y="2304"/>
                    </a:cubicBezTo>
                    <a:cubicBezTo>
                      <a:pt x="3329" y="2304"/>
                      <a:pt x="3329" y="2302"/>
                      <a:pt x="3331" y="2302"/>
                    </a:cubicBezTo>
                    <a:cubicBezTo>
                      <a:pt x="3332" y="2301"/>
                      <a:pt x="3333" y="2301"/>
                      <a:pt x="3334" y="2300"/>
                    </a:cubicBezTo>
                    <a:cubicBezTo>
                      <a:pt x="3335" y="2300"/>
                      <a:pt x="3336" y="2298"/>
                      <a:pt x="3337" y="2298"/>
                    </a:cubicBezTo>
                    <a:cubicBezTo>
                      <a:pt x="3338" y="2296"/>
                      <a:pt x="3339" y="2293"/>
                      <a:pt x="3342" y="2293"/>
                    </a:cubicBezTo>
                    <a:cubicBezTo>
                      <a:pt x="3342" y="2295"/>
                      <a:pt x="3342" y="2295"/>
                      <a:pt x="3341" y="2297"/>
                    </a:cubicBezTo>
                    <a:cubicBezTo>
                      <a:pt x="3341" y="2298"/>
                      <a:pt x="3340" y="2301"/>
                      <a:pt x="3339" y="2303"/>
                    </a:cubicBezTo>
                    <a:cubicBezTo>
                      <a:pt x="3338" y="2304"/>
                      <a:pt x="3335" y="2305"/>
                      <a:pt x="3334" y="2307"/>
                    </a:cubicBezTo>
                    <a:cubicBezTo>
                      <a:pt x="3333" y="2309"/>
                      <a:pt x="3335" y="2311"/>
                      <a:pt x="3335" y="2313"/>
                    </a:cubicBezTo>
                    <a:cubicBezTo>
                      <a:pt x="3335" y="2317"/>
                      <a:pt x="3333" y="2315"/>
                      <a:pt x="3331" y="2316"/>
                    </a:cubicBezTo>
                    <a:cubicBezTo>
                      <a:pt x="3329" y="2317"/>
                      <a:pt x="3329" y="2320"/>
                      <a:pt x="3328" y="2322"/>
                    </a:cubicBezTo>
                    <a:cubicBezTo>
                      <a:pt x="3327" y="2324"/>
                      <a:pt x="3326" y="2326"/>
                      <a:pt x="3325" y="2328"/>
                    </a:cubicBezTo>
                    <a:cubicBezTo>
                      <a:pt x="3325" y="2330"/>
                      <a:pt x="3324" y="2333"/>
                      <a:pt x="3322" y="2334"/>
                    </a:cubicBezTo>
                    <a:cubicBezTo>
                      <a:pt x="3318" y="2335"/>
                      <a:pt x="3319" y="2332"/>
                      <a:pt x="3319" y="2330"/>
                    </a:cubicBezTo>
                    <a:cubicBezTo>
                      <a:pt x="3320" y="2326"/>
                      <a:pt x="3317" y="2324"/>
                      <a:pt x="3317" y="2320"/>
                    </a:cubicBezTo>
                    <a:cubicBezTo>
                      <a:pt x="3316" y="2320"/>
                      <a:pt x="3316" y="2320"/>
                      <a:pt x="3315" y="2320"/>
                    </a:cubicBezTo>
                    <a:cubicBezTo>
                      <a:pt x="3315" y="2321"/>
                      <a:pt x="3315" y="2322"/>
                      <a:pt x="3315" y="2322"/>
                    </a:cubicBezTo>
                    <a:cubicBezTo>
                      <a:pt x="3314" y="2323"/>
                      <a:pt x="3312" y="2322"/>
                      <a:pt x="3312" y="2324"/>
                    </a:cubicBezTo>
                    <a:cubicBezTo>
                      <a:pt x="3313" y="2324"/>
                      <a:pt x="3314" y="2324"/>
                      <a:pt x="3315" y="2325"/>
                    </a:cubicBezTo>
                    <a:cubicBezTo>
                      <a:pt x="3315" y="2325"/>
                      <a:pt x="3314" y="2329"/>
                      <a:pt x="3313" y="2329"/>
                    </a:cubicBezTo>
                    <a:cubicBezTo>
                      <a:pt x="3312" y="2330"/>
                      <a:pt x="3311" y="2329"/>
                      <a:pt x="3310" y="2328"/>
                    </a:cubicBezTo>
                    <a:cubicBezTo>
                      <a:pt x="3309" y="2328"/>
                      <a:pt x="3310" y="2327"/>
                      <a:pt x="3309" y="2327"/>
                    </a:cubicBezTo>
                    <a:cubicBezTo>
                      <a:pt x="3308" y="2327"/>
                      <a:pt x="3307" y="2328"/>
                      <a:pt x="3307" y="2328"/>
                    </a:cubicBezTo>
                    <a:cubicBezTo>
                      <a:pt x="3306" y="2328"/>
                      <a:pt x="3306" y="2327"/>
                      <a:pt x="3305" y="2327"/>
                    </a:cubicBezTo>
                    <a:cubicBezTo>
                      <a:pt x="3304" y="2327"/>
                      <a:pt x="3304" y="2327"/>
                      <a:pt x="3303" y="2328"/>
                    </a:cubicBezTo>
                    <a:cubicBezTo>
                      <a:pt x="3302" y="2328"/>
                      <a:pt x="3301" y="2329"/>
                      <a:pt x="3300" y="2329"/>
                    </a:cubicBezTo>
                    <a:cubicBezTo>
                      <a:pt x="3298" y="2329"/>
                      <a:pt x="3294" y="2329"/>
                      <a:pt x="3293" y="2331"/>
                    </a:cubicBezTo>
                    <a:cubicBezTo>
                      <a:pt x="3298" y="2332"/>
                      <a:pt x="3306" y="2331"/>
                      <a:pt x="3309" y="2336"/>
                    </a:cubicBezTo>
                    <a:cubicBezTo>
                      <a:pt x="3310" y="2337"/>
                      <a:pt x="3309" y="2338"/>
                      <a:pt x="3311" y="2339"/>
                    </a:cubicBezTo>
                    <a:cubicBezTo>
                      <a:pt x="3312" y="2339"/>
                      <a:pt x="3315" y="2337"/>
                      <a:pt x="3316" y="2337"/>
                    </a:cubicBezTo>
                    <a:cubicBezTo>
                      <a:pt x="3318" y="2337"/>
                      <a:pt x="3321" y="2338"/>
                      <a:pt x="3321" y="2341"/>
                    </a:cubicBezTo>
                    <a:cubicBezTo>
                      <a:pt x="3325" y="2340"/>
                      <a:pt x="3328" y="2339"/>
                      <a:pt x="3331" y="2340"/>
                    </a:cubicBezTo>
                    <a:cubicBezTo>
                      <a:pt x="3334" y="2342"/>
                      <a:pt x="3337" y="2341"/>
                      <a:pt x="3340" y="2341"/>
                    </a:cubicBezTo>
                    <a:cubicBezTo>
                      <a:pt x="3344" y="2341"/>
                      <a:pt x="3347" y="2340"/>
                      <a:pt x="3349" y="2339"/>
                    </a:cubicBezTo>
                    <a:cubicBezTo>
                      <a:pt x="3350" y="2338"/>
                      <a:pt x="3351" y="2338"/>
                      <a:pt x="3352" y="2337"/>
                    </a:cubicBezTo>
                    <a:cubicBezTo>
                      <a:pt x="3353" y="2337"/>
                      <a:pt x="3354" y="2337"/>
                      <a:pt x="3355" y="2337"/>
                    </a:cubicBezTo>
                    <a:cubicBezTo>
                      <a:pt x="3358" y="2337"/>
                      <a:pt x="3362" y="2338"/>
                      <a:pt x="3365" y="2338"/>
                    </a:cubicBezTo>
                    <a:cubicBezTo>
                      <a:pt x="3367" y="2338"/>
                      <a:pt x="3371" y="2336"/>
                      <a:pt x="3373" y="2335"/>
                    </a:cubicBezTo>
                    <a:cubicBezTo>
                      <a:pt x="3375" y="2334"/>
                      <a:pt x="3376" y="2333"/>
                      <a:pt x="3377" y="2330"/>
                    </a:cubicBezTo>
                    <a:cubicBezTo>
                      <a:pt x="3378" y="2329"/>
                      <a:pt x="3377" y="2326"/>
                      <a:pt x="3379" y="2325"/>
                    </a:cubicBezTo>
                    <a:cubicBezTo>
                      <a:pt x="3379" y="2324"/>
                      <a:pt x="3381" y="2324"/>
                      <a:pt x="3381" y="2324"/>
                    </a:cubicBezTo>
                    <a:cubicBezTo>
                      <a:pt x="3383" y="2323"/>
                      <a:pt x="3383" y="2322"/>
                      <a:pt x="3385" y="2322"/>
                    </a:cubicBezTo>
                    <a:cubicBezTo>
                      <a:pt x="3387" y="2320"/>
                      <a:pt x="3389" y="2321"/>
                      <a:pt x="3391" y="2320"/>
                    </a:cubicBezTo>
                    <a:cubicBezTo>
                      <a:pt x="3397" y="2318"/>
                      <a:pt x="3404" y="2319"/>
                      <a:pt x="3410" y="2316"/>
                    </a:cubicBezTo>
                    <a:cubicBezTo>
                      <a:pt x="3407" y="2317"/>
                      <a:pt x="3406" y="2319"/>
                      <a:pt x="3402" y="2320"/>
                    </a:cubicBezTo>
                    <a:cubicBezTo>
                      <a:pt x="3400" y="2321"/>
                      <a:pt x="3398" y="2321"/>
                      <a:pt x="3396" y="2321"/>
                    </a:cubicBezTo>
                    <a:cubicBezTo>
                      <a:pt x="3396" y="2323"/>
                      <a:pt x="3398" y="2322"/>
                      <a:pt x="3400" y="2322"/>
                    </a:cubicBezTo>
                    <a:cubicBezTo>
                      <a:pt x="3400" y="2325"/>
                      <a:pt x="3404" y="2324"/>
                      <a:pt x="3405" y="2324"/>
                    </a:cubicBezTo>
                    <a:cubicBezTo>
                      <a:pt x="3407" y="2325"/>
                      <a:pt x="3408" y="2326"/>
                      <a:pt x="3410" y="2326"/>
                    </a:cubicBezTo>
                    <a:cubicBezTo>
                      <a:pt x="3410" y="2328"/>
                      <a:pt x="3406" y="2328"/>
                      <a:pt x="3404" y="2328"/>
                    </a:cubicBezTo>
                    <a:cubicBezTo>
                      <a:pt x="3400" y="2328"/>
                      <a:pt x="3396" y="2330"/>
                      <a:pt x="3394" y="2333"/>
                    </a:cubicBezTo>
                    <a:cubicBezTo>
                      <a:pt x="3393" y="2335"/>
                      <a:pt x="3392" y="2340"/>
                      <a:pt x="3389" y="2338"/>
                    </a:cubicBezTo>
                    <a:cubicBezTo>
                      <a:pt x="3386" y="2335"/>
                      <a:pt x="3389" y="2331"/>
                      <a:pt x="3390" y="2329"/>
                    </a:cubicBezTo>
                    <a:cubicBezTo>
                      <a:pt x="3387" y="2329"/>
                      <a:pt x="3383" y="2330"/>
                      <a:pt x="3382" y="2334"/>
                    </a:cubicBezTo>
                    <a:cubicBezTo>
                      <a:pt x="3381" y="2335"/>
                      <a:pt x="3382" y="2338"/>
                      <a:pt x="3381" y="2339"/>
                    </a:cubicBezTo>
                    <a:cubicBezTo>
                      <a:pt x="3380" y="2341"/>
                      <a:pt x="3377" y="2341"/>
                      <a:pt x="3376" y="2342"/>
                    </a:cubicBezTo>
                    <a:cubicBezTo>
                      <a:pt x="3373" y="2344"/>
                      <a:pt x="3375" y="2343"/>
                      <a:pt x="3376" y="2345"/>
                    </a:cubicBezTo>
                    <a:cubicBezTo>
                      <a:pt x="3377" y="2346"/>
                      <a:pt x="3376" y="2347"/>
                      <a:pt x="3376" y="2348"/>
                    </a:cubicBezTo>
                    <a:cubicBezTo>
                      <a:pt x="3376" y="2350"/>
                      <a:pt x="3377" y="2350"/>
                      <a:pt x="3378" y="2351"/>
                    </a:cubicBezTo>
                    <a:cubicBezTo>
                      <a:pt x="3379" y="2353"/>
                      <a:pt x="3378" y="2354"/>
                      <a:pt x="3380" y="2355"/>
                    </a:cubicBezTo>
                    <a:cubicBezTo>
                      <a:pt x="3381" y="2355"/>
                      <a:pt x="3382" y="2355"/>
                      <a:pt x="3383" y="2356"/>
                    </a:cubicBezTo>
                    <a:cubicBezTo>
                      <a:pt x="3383" y="2356"/>
                      <a:pt x="3383" y="2358"/>
                      <a:pt x="3384" y="2358"/>
                    </a:cubicBezTo>
                    <a:cubicBezTo>
                      <a:pt x="3381" y="2359"/>
                      <a:pt x="3378" y="2355"/>
                      <a:pt x="3376" y="2353"/>
                    </a:cubicBezTo>
                    <a:cubicBezTo>
                      <a:pt x="3374" y="2350"/>
                      <a:pt x="3373" y="2347"/>
                      <a:pt x="3370" y="2344"/>
                    </a:cubicBezTo>
                    <a:cubicBezTo>
                      <a:pt x="3368" y="2342"/>
                      <a:pt x="3366" y="2343"/>
                      <a:pt x="3363" y="2344"/>
                    </a:cubicBezTo>
                    <a:cubicBezTo>
                      <a:pt x="3361" y="2345"/>
                      <a:pt x="3360" y="2345"/>
                      <a:pt x="3359" y="2346"/>
                    </a:cubicBezTo>
                    <a:cubicBezTo>
                      <a:pt x="3358" y="2346"/>
                      <a:pt x="3358" y="2345"/>
                      <a:pt x="3358" y="2345"/>
                    </a:cubicBezTo>
                    <a:cubicBezTo>
                      <a:pt x="3357" y="2345"/>
                      <a:pt x="3356" y="2346"/>
                      <a:pt x="3356" y="2346"/>
                    </a:cubicBezTo>
                    <a:cubicBezTo>
                      <a:pt x="3355" y="2346"/>
                      <a:pt x="3354" y="2347"/>
                      <a:pt x="3354" y="2345"/>
                    </a:cubicBezTo>
                    <a:cubicBezTo>
                      <a:pt x="3351" y="2346"/>
                      <a:pt x="3348" y="2345"/>
                      <a:pt x="3345" y="2345"/>
                    </a:cubicBezTo>
                    <a:cubicBezTo>
                      <a:pt x="3342" y="2346"/>
                      <a:pt x="3339" y="2346"/>
                      <a:pt x="3336" y="2346"/>
                    </a:cubicBezTo>
                    <a:cubicBezTo>
                      <a:pt x="3334" y="2347"/>
                      <a:pt x="3331" y="2348"/>
                      <a:pt x="3328" y="2348"/>
                    </a:cubicBezTo>
                    <a:cubicBezTo>
                      <a:pt x="3326" y="2349"/>
                      <a:pt x="3321" y="2349"/>
                      <a:pt x="3321" y="2346"/>
                    </a:cubicBezTo>
                    <a:cubicBezTo>
                      <a:pt x="3318" y="2346"/>
                      <a:pt x="3318" y="2348"/>
                      <a:pt x="3315" y="2346"/>
                    </a:cubicBezTo>
                    <a:cubicBezTo>
                      <a:pt x="3312" y="2344"/>
                      <a:pt x="3312" y="2343"/>
                      <a:pt x="3309" y="2344"/>
                    </a:cubicBezTo>
                    <a:cubicBezTo>
                      <a:pt x="3305" y="2345"/>
                      <a:pt x="3305" y="2344"/>
                      <a:pt x="3302" y="2343"/>
                    </a:cubicBezTo>
                    <a:cubicBezTo>
                      <a:pt x="3300" y="2342"/>
                      <a:pt x="3300" y="2343"/>
                      <a:pt x="3299" y="2341"/>
                    </a:cubicBezTo>
                    <a:cubicBezTo>
                      <a:pt x="3298" y="2340"/>
                      <a:pt x="3299" y="2338"/>
                      <a:pt x="3298" y="2337"/>
                    </a:cubicBezTo>
                    <a:cubicBezTo>
                      <a:pt x="3296" y="2337"/>
                      <a:pt x="3294" y="2339"/>
                      <a:pt x="3291" y="2339"/>
                    </a:cubicBezTo>
                    <a:cubicBezTo>
                      <a:pt x="3288" y="2339"/>
                      <a:pt x="3286" y="2340"/>
                      <a:pt x="3284" y="2341"/>
                    </a:cubicBezTo>
                    <a:cubicBezTo>
                      <a:pt x="3281" y="2341"/>
                      <a:pt x="3278" y="2342"/>
                      <a:pt x="3276" y="2344"/>
                    </a:cubicBezTo>
                    <a:cubicBezTo>
                      <a:pt x="3274" y="2345"/>
                      <a:pt x="3270" y="2348"/>
                      <a:pt x="3270" y="2350"/>
                    </a:cubicBezTo>
                    <a:cubicBezTo>
                      <a:pt x="3271" y="2349"/>
                      <a:pt x="3272" y="2350"/>
                      <a:pt x="3273" y="2350"/>
                    </a:cubicBezTo>
                    <a:cubicBezTo>
                      <a:pt x="3273" y="2350"/>
                      <a:pt x="3274" y="2351"/>
                      <a:pt x="3274" y="2351"/>
                    </a:cubicBezTo>
                    <a:cubicBezTo>
                      <a:pt x="3274" y="2351"/>
                      <a:pt x="3275" y="2351"/>
                      <a:pt x="3276" y="2351"/>
                    </a:cubicBezTo>
                    <a:cubicBezTo>
                      <a:pt x="3278" y="2352"/>
                      <a:pt x="3279" y="2354"/>
                      <a:pt x="3281" y="2355"/>
                    </a:cubicBezTo>
                    <a:cubicBezTo>
                      <a:pt x="3282" y="2355"/>
                      <a:pt x="3283" y="2355"/>
                      <a:pt x="3284" y="2355"/>
                    </a:cubicBezTo>
                    <a:cubicBezTo>
                      <a:pt x="3285" y="2356"/>
                      <a:pt x="3285" y="2357"/>
                      <a:pt x="3286" y="2358"/>
                    </a:cubicBezTo>
                    <a:cubicBezTo>
                      <a:pt x="3286" y="2359"/>
                      <a:pt x="3285" y="2359"/>
                      <a:pt x="3285" y="2359"/>
                    </a:cubicBezTo>
                    <a:cubicBezTo>
                      <a:pt x="3285" y="2360"/>
                      <a:pt x="3286" y="2360"/>
                      <a:pt x="3286" y="2360"/>
                    </a:cubicBezTo>
                    <a:cubicBezTo>
                      <a:pt x="3287" y="2362"/>
                      <a:pt x="3288" y="2364"/>
                      <a:pt x="3288" y="2366"/>
                    </a:cubicBezTo>
                    <a:cubicBezTo>
                      <a:pt x="3288" y="2366"/>
                      <a:pt x="3289" y="2366"/>
                      <a:pt x="3289" y="2366"/>
                    </a:cubicBezTo>
                    <a:cubicBezTo>
                      <a:pt x="3290" y="2362"/>
                      <a:pt x="3288" y="2357"/>
                      <a:pt x="3292" y="2354"/>
                    </a:cubicBezTo>
                    <a:cubicBezTo>
                      <a:pt x="3295" y="2352"/>
                      <a:pt x="3302" y="2350"/>
                      <a:pt x="3302" y="2356"/>
                    </a:cubicBezTo>
                    <a:cubicBezTo>
                      <a:pt x="3302" y="2357"/>
                      <a:pt x="3301" y="2358"/>
                      <a:pt x="3301" y="2359"/>
                    </a:cubicBezTo>
                    <a:cubicBezTo>
                      <a:pt x="3301" y="2360"/>
                      <a:pt x="3302" y="2361"/>
                      <a:pt x="3303" y="2362"/>
                    </a:cubicBezTo>
                    <a:cubicBezTo>
                      <a:pt x="3304" y="2364"/>
                      <a:pt x="3303" y="2366"/>
                      <a:pt x="3303" y="2368"/>
                    </a:cubicBezTo>
                    <a:cubicBezTo>
                      <a:pt x="3303" y="2371"/>
                      <a:pt x="3305" y="2372"/>
                      <a:pt x="3303" y="2374"/>
                    </a:cubicBezTo>
                    <a:cubicBezTo>
                      <a:pt x="3301" y="2375"/>
                      <a:pt x="3300" y="2376"/>
                      <a:pt x="3298" y="2377"/>
                    </a:cubicBezTo>
                    <a:cubicBezTo>
                      <a:pt x="3297" y="2374"/>
                      <a:pt x="3294" y="2376"/>
                      <a:pt x="3292" y="2376"/>
                    </a:cubicBezTo>
                    <a:cubicBezTo>
                      <a:pt x="3290" y="2377"/>
                      <a:pt x="3289" y="2376"/>
                      <a:pt x="3287" y="2375"/>
                    </a:cubicBezTo>
                    <a:cubicBezTo>
                      <a:pt x="3284" y="2374"/>
                      <a:pt x="3279" y="2373"/>
                      <a:pt x="3276" y="2374"/>
                    </a:cubicBezTo>
                    <a:cubicBezTo>
                      <a:pt x="3276" y="2376"/>
                      <a:pt x="3278" y="2380"/>
                      <a:pt x="3280" y="2382"/>
                    </a:cubicBezTo>
                    <a:cubicBezTo>
                      <a:pt x="3281" y="2383"/>
                      <a:pt x="3284" y="2382"/>
                      <a:pt x="3286" y="2383"/>
                    </a:cubicBezTo>
                    <a:cubicBezTo>
                      <a:pt x="3287" y="2383"/>
                      <a:pt x="3292" y="2383"/>
                      <a:pt x="3292" y="2384"/>
                    </a:cubicBezTo>
                    <a:cubicBezTo>
                      <a:pt x="3293" y="2386"/>
                      <a:pt x="3291" y="2387"/>
                      <a:pt x="3289" y="2387"/>
                    </a:cubicBezTo>
                    <a:cubicBezTo>
                      <a:pt x="3288" y="2387"/>
                      <a:pt x="3287" y="2385"/>
                      <a:pt x="3286" y="2386"/>
                    </a:cubicBezTo>
                    <a:cubicBezTo>
                      <a:pt x="3285" y="2387"/>
                      <a:pt x="3286" y="2388"/>
                      <a:pt x="3287" y="2388"/>
                    </a:cubicBezTo>
                    <a:cubicBezTo>
                      <a:pt x="3288" y="2390"/>
                      <a:pt x="3292" y="2389"/>
                      <a:pt x="3293" y="2389"/>
                    </a:cubicBezTo>
                    <a:cubicBezTo>
                      <a:pt x="3296" y="2388"/>
                      <a:pt x="3296" y="2386"/>
                      <a:pt x="3298" y="2387"/>
                    </a:cubicBezTo>
                    <a:cubicBezTo>
                      <a:pt x="3301" y="2387"/>
                      <a:pt x="3302" y="2389"/>
                      <a:pt x="3304" y="2390"/>
                    </a:cubicBezTo>
                    <a:cubicBezTo>
                      <a:pt x="3306" y="2392"/>
                      <a:pt x="3308" y="2393"/>
                      <a:pt x="3310" y="2395"/>
                    </a:cubicBezTo>
                    <a:cubicBezTo>
                      <a:pt x="3311" y="2396"/>
                      <a:pt x="3313" y="2396"/>
                      <a:pt x="3314" y="2397"/>
                    </a:cubicBezTo>
                    <a:cubicBezTo>
                      <a:pt x="3316" y="2398"/>
                      <a:pt x="3316" y="2400"/>
                      <a:pt x="3318" y="2400"/>
                    </a:cubicBezTo>
                    <a:cubicBezTo>
                      <a:pt x="3319" y="2401"/>
                      <a:pt x="3321" y="2400"/>
                      <a:pt x="3322" y="2401"/>
                    </a:cubicBezTo>
                    <a:cubicBezTo>
                      <a:pt x="3323" y="2401"/>
                      <a:pt x="3323" y="2402"/>
                      <a:pt x="3324" y="2402"/>
                    </a:cubicBezTo>
                    <a:cubicBezTo>
                      <a:pt x="3325" y="2403"/>
                      <a:pt x="3327" y="2402"/>
                      <a:pt x="3329" y="2402"/>
                    </a:cubicBezTo>
                    <a:cubicBezTo>
                      <a:pt x="3329" y="2403"/>
                      <a:pt x="3330" y="2403"/>
                      <a:pt x="3330" y="2404"/>
                    </a:cubicBezTo>
                    <a:cubicBezTo>
                      <a:pt x="3332" y="2405"/>
                      <a:pt x="3333" y="2405"/>
                      <a:pt x="3335" y="2405"/>
                    </a:cubicBezTo>
                    <a:cubicBezTo>
                      <a:pt x="3337" y="2405"/>
                      <a:pt x="3340" y="2406"/>
                      <a:pt x="3341" y="2406"/>
                    </a:cubicBezTo>
                    <a:cubicBezTo>
                      <a:pt x="3342" y="2405"/>
                      <a:pt x="3342" y="2404"/>
                      <a:pt x="3343" y="2404"/>
                    </a:cubicBezTo>
                    <a:cubicBezTo>
                      <a:pt x="3344" y="2403"/>
                      <a:pt x="3346" y="2403"/>
                      <a:pt x="3347" y="2403"/>
                    </a:cubicBezTo>
                    <a:cubicBezTo>
                      <a:pt x="3347" y="2404"/>
                      <a:pt x="3347" y="2406"/>
                      <a:pt x="3347" y="2407"/>
                    </a:cubicBezTo>
                    <a:cubicBezTo>
                      <a:pt x="3348" y="2407"/>
                      <a:pt x="3348" y="2407"/>
                      <a:pt x="3348" y="2407"/>
                    </a:cubicBezTo>
                    <a:cubicBezTo>
                      <a:pt x="3348" y="2408"/>
                      <a:pt x="3349" y="2409"/>
                      <a:pt x="3349" y="2410"/>
                    </a:cubicBezTo>
                    <a:cubicBezTo>
                      <a:pt x="3349" y="2410"/>
                      <a:pt x="3349" y="2410"/>
                      <a:pt x="3349" y="2411"/>
                    </a:cubicBezTo>
                    <a:cubicBezTo>
                      <a:pt x="3349" y="2411"/>
                      <a:pt x="3349" y="2412"/>
                      <a:pt x="3349" y="2412"/>
                    </a:cubicBezTo>
                    <a:cubicBezTo>
                      <a:pt x="3349" y="2415"/>
                      <a:pt x="3350" y="2416"/>
                      <a:pt x="3352" y="2418"/>
                    </a:cubicBezTo>
                    <a:cubicBezTo>
                      <a:pt x="3353" y="2420"/>
                      <a:pt x="3355" y="2422"/>
                      <a:pt x="3356" y="2424"/>
                    </a:cubicBezTo>
                    <a:cubicBezTo>
                      <a:pt x="3357" y="2426"/>
                      <a:pt x="3360" y="2429"/>
                      <a:pt x="3360" y="2431"/>
                    </a:cubicBezTo>
                    <a:cubicBezTo>
                      <a:pt x="3357" y="2432"/>
                      <a:pt x="3355" y="2432"/>
                      <a:pt x="3358" y="2434"/>
                    </a:cubicBezTo>
                    <a:cubicBezTo>
                      <a:pt x="3359" y="2435"/>
                      <a:pt x="3360" y="2435"/>
                      <a:pt x="3360" y="2435"/>
                    </a:cubicBezTo>
                    <a:cubicBezTo>
                      <a:pt x="3363" y="2437"/>
                      <a:pt x="3365" y="2442"/>
                      <a:pt x="3366" y="2445"/>
                    </a:cubicBezTo>
                    <a:cubicBezTo>
                      <a:pt x="3367" y="2447"/>
                      <a:pt x="3367" y="2450"/>
                      <a:pt x="3368" y="2452"/>
                    </a:cubicBezTo>
                    <a:cubicBezTo>
                      <a:pt x="3369" y="2453"/>
                      <a:pt x="3370" y="2453"/>
                      <a:pt x="3372" y="2452"/>
                    </a:cubicBezTo>
                    <a:cubicBezTo>
                      <a:pt x="3369" y="2455"/>
                      <a:pt x="3368" y="2455"/>
                      <a:pt x="3369" y="2458"/>
                    </a:cubicBezTo>
                    <a:cubicBezTo>
                      <a:pt x="3369" y="2460"/>
                      <a:pt x="3370" y="2465"/>
                      <a:pt x="3371" y="2466"/>
                    </a:cubicBezTo>
                    <a:cubicBezTo>
                      <a:pt x="3372" y="2465"/>
                      <a:pt x="3371" y="2462"/>
                      <a:pt x="3373" y="2461"/>
                    </a:cubicBezTo>
                    <a:cubicBezTo>
                      <a:pt x="3373" y="2463"/>
                      <a:pt x="3375" y="2463"/>
                      <a:pt x="3376" y="2462"/>
                    </a:cubicBezTo>
                    <a:cubicBezTo>
                      <a:pt x="3378" y="2463"/>
                      <a:pt x="3376" y="2464"/>
                      <a:pt x="3374" y="2465"/>
                    </a:cubicBezTo>
                    <a:cubicBezTo>
                      <a:pt x="3376" y="2467"/>
                      <a:pt x="3378" y="2463"/>
                      <a:pt x="3378" y="2462"/>
                    </a:cubicBezTo>
                    <a:cubicBezTo>
                      <a:pt x="3381" y="2460"/>
                      <a:pt x="3381" y="2462"/>
                      <a:pt x="3381" y="2463"/>
                    </a:cubicBezTo>
                    <a:cubicBezTo>
                      <a:pt x="3382" y="2465"/>
                      <a:pt x="3382" y="2467"/>
                      <a:pt x="3382" y="2468"/>
                    </a:cubicBezTo>
                    <a:cubicBezTo>
                      <a:pt x="3381" y="2470"/>
                      <a:pt x="3379" y="2472"/>
                      <a:pt x="3377" y="2473"/>
                    </a:cubicBezTo>
                    <a:cubicBezTo>
                      <a:pt x="3375" y="2474"/>
                      <a:pt x="3374" y="2474"/>
                      <a:pt x="3377" y="2475"/>
                    </a:cubicBezTo>
                    <a:cubicBezTo>
                      <a:pt x="3378" y="2476"/>
                      <a:pt x="3382" y="2475"/>
                      <a:pt x="3380" y="2477"/>
                    </a:cubicBezTo>
                    <a:cubicBezTo>
                      <a:pt x="3378" y="2479"/>
                      <a:pt x="3376" y="2476"/>
                      <a:pt x="3376" y="2479"/>
                    </a:cubicBezTo>
                    <a:cubicBezTo>
                      <a:pt x="3375" y="2481"/>
                      <a:pt x="3376" y="2483"/>
                      <a:pt x="3378" y="2482"/>
                    </a:cubicBezTo>
                    <a:cubicBezTo>
                      <a:pt x="3378" y="2482"/>
                      <a:pt x="3378" y="2478"/>
                      <a:pt x="3380" y="2480"/>
                    </a:cubicBezTo>
                    <a:cubicBezTo>
                      <a:pt x="3382" y="2482"/>
                      <a:pt x="3381" y="2486"/>
                      <a:pt x="3381" y="2488"/>
                    </a:cubicBezTo>
                    <a:cubicBezTo>
                      <a:pt x="3382" y="2490"/>
                      <a:pt x="3383" y="2491"/>
                      <a:pt x="3385" y="2494"/>
                    </a:cubicBezTo>
                    <a:cubicBezTo>
                      <a:pt x="3387" y="2496"/>
                      <a:pt x="3386" y="2498"/>
                      <a:pt x="3387" y="2501"/>
                    </a:cubicBezTo>
                    <a:cubicBezTo>
                      <a:pt x="3388" y="2506"/>
                      <a:pt x="3394" y="2507"/>
                      <a:pt x="3397" y="2511"/>
                    </a:cubicBezTo>
                    <a:cubicBezTo>
                      <a:pt x="3398" y="2514"/>
                      <a:pt x="3397" y="2517"/>
                      <a:pt x="3399" y="2520"/>
                    </a:cubicBezTo>
                    <a:cubicBezTo>
                      <a:pt x="3401" y="2523"/>
                      <a:pt x="3405" y="2522"/>
                      <a:pt x="3407" y="2524"/>
                    </a:cubicBezTo>
                    <a:cubicBezTo>
                      <a:pt x="3408" y="2525"/>
                      <a:pt x="3407" y="2528"/>
                      <a:pt x="3408" y="2529"/>
                    </a:cubicBezTo>
                    <a:cubicBezTo>
                      <a:pt x="3409" y="2530"/>
                      <a:pt x="3410" y="2530"/>
                      <a:pt x="3411" y="2531"/>
                    </a:cubicBezTo>
                    <a:cubicBezTo>
                      <a:pt x="3412" y="2533"/>
                      <a:pt x="3413" y="2532"/>
                      <a:pt x="3413" y="2534"/>
                    </a:cubicBezTo>
                    <a:cubicBezTo>
                      <a:pt x="3413" y="2536"/>
                      <a:pt x="3412" y="2536"/>
                      <a:pt x="3412" y="2538"/>
                    </a:cubicBezTo>
                    <a:cubicBezTo>
                      <a:pt x="3417" y="2538"/>
                      <a:pt x="3416" y="2540"/>
                      <a:pt x="3417" y="2543"/>
                    </a:cubicBezTo>
                    <a:cubicBezTo>
                      <a:pt x="3418" y="2545"/>
                      <a:pt x="3420" y="2546"/>
                      <a:pt x="3421" y="2548"/>
                    </a:cubicBezTo>
                    <a:cubicBezTo>
                      <a:pt x="3422" y="2550"/>
                      <a:pt x="3423" y="2552"/>
                      <a:pt x="3424" y="2554"/>
                    </a:cubicBezTo>
                    <a:cubicBezTo>
                      <a:pt x="3425" y="2556"/>
                      <a:pt x="3427" y="2557"/>
                      <a:pt x="3428" y="2560"/>
                    </a:cubicBezTo>
                    <a:cubicBezTo>
                      <a:pt x="3430" y="2564"/>
                      <a:pt x="3432" y="2568"/>
                      <a:pt x="3434" y="2572"/>
                    </a:cubicBezTo>
                    <a:cubicBezTo>
                      <a:pt x="3435" y="2575"/>
                      <a:pt x="3437" y="2579"/>
                      <a:pt x="3439" y="2582"/>
                    </a:cubicBezTo>
                    <a:cubicBezTo>
                      <a:pt x="3440" y="2584"/>
                      <a:pt x="3442" y="2585"/>
                      <a:pt x="3443" y="2587"/>
                    </a:cubicBezTo>
                    <a:cubicBezTo>
                      <a:pt x="3444" y="2589"/>
                      <a:pt x="3444" y="2591"/>
                      <a:pt x="3444" y="2593"/>
                    </a:cubicBezTo>
                    <a:cubicBezTo>
                      <a:pt x="3445" y="2595"/>
                      <a:pt x="3446" y="2597"/>
                      <a:pt x="3446" y="2599"/>
                    </a:cubicBezTo>
                    <a:cubicBezTo>
                      <a:pt x="3447" y="2602"/>
                      <a:pt x="3448" y="2604"/>
                      <a:pt x="3449" y="2606"/>
                    </a:cubicBezTo>
                    <a:cubicBezTo>
                      <a:pt x="3450" y="2610"/>
                      <a:pt x="3450" y="2614"/>
                      <a:pt x="3453" y="2618"/>
                    </a:cubicBezTo>
                    <a:cubicBezTo>
                      <a:pt x="3454" y="2619"/>
                      <a:pt x="3456" y="2623"/>
                      <a:pt x="3458" y="2622"/>
                    </a:cubicBezTo>
                    <a:cubicBezTo>
                      <a:pt x="3460" y="2621"/>
                      <a:pt x="3458" y="2617"/>
                      <a:pt x="3460" y="2615"/>
                    </a:cubicBezTo>
                    <a:cubicBezTo>
                      <a:pt x="3461" y="2618"/>
                      <a:pt x="3460" y="2620"/>
                      <a:pt x="3460" y="2622"/>
                    </a:cubicBezTo>
                    <a:cubicBezTo>
                      <a:pt x="3462" y="2622"/>
                      <a:pt x="3464" y="2621"/>
                      <a:pt x="3465" y="2619"/>
                    </a:cubicBezTo>
                    <a:cubicBezTo>
                      <a:pt x="3466" y="2618"/>
                      <a:pt x="3466" y="2617"/>
                      <a:pt x="3467" y="2616"/>
                    </a:cubicBezTo>
                    <a:cubicBezTo>
                      <a:pt x="3468" y="2615"/>
                      <a:pt x="3469" y="2614"/>
                      <a:pt x="3470" y="2613"/>
                    </a:cubicBezTo>
                    <a:cubicBezTo>
                      <a:pt x="3471" y="2611"/>
                      <a:pt x="3472" y="2609"/>
                      <a:pt x="3474" y="2608"/>
                    </a:cubicBezTo>
                    <a:cubicBezTo>
                      <a:pt x="3476" y="2606"/>
                      <a:pt x="3478" y="2605"/>
                      <a:pt x="3480" y="2603"/>
                    </a:cubicBezTo>
                    <a:cubicBezTo>
                      <a:pt x="3480" y="2610"/>
                      <a:pt x="3474" y="2610"/>
                      <a:pt x="3471" y="2615"/>
                    </a:cubicBezTo>
                    <a:cubicBezTo>
                      <a:pt x="3469" y="2617"/>
                      <a:pt x="3464" y="2623"/>
                      <a:pt x="3467" y="2625"/>
                    </a:cubicBezTo>
                    <a:cubicBezTo>
                      <a:pt x="3468" y="2625"/>
                      <a:pt x="3472" y="2624"/>
                      <a:pt x="3474" y="2624"/>
                    </a:cubicBezTo>
                    <a:cubicBezTo>
                      <a:pt x="3476" y="2623"/>
                      <a:pt x="3478" y="2621"/>
                      <a:pt x="3481" y="2621"/>
                    </a:cubicBezTo>
                    <a:cubicBezTo>
                      <a:pt x="3481" y="2621"/>
                      <a:pt x="3481" y="2621"/>
                      <a:pt x="3481" y="2621"/>
                    </a:cubicBezTo>
                    <a:cubicBezTo>
                      <a:pt x="3479" y="2624"/>
                      <a:pt x="3476" y="2625"/>
                      <a:pt x="3474" y="2626"/>
                    </a:cubicBezTo>
                    <a:cubicBezTo>
                      <a:pt x="3473" y="2627"/>
                      <a:pt x="3473" y="2628"/>
                      <a:pt x="3471" y="2628"/>
                    </a:cubicBezTo>
                    <a:cubicBezTo>
                      <a:pt x="3472" y="2628"/>
                      <a:pt x="3466" y="2628"/>
                      <a:pt x="3466" y="2629"/>
                    </a:cubicBezTo>
                    <a:cubicBezTo>
                      <a:pt x="3463" y="2628"/>
                      <a:pt x="3464" y="2625"/>
                      <a:pt x="3460" y="2626"/>
                    </a:cubicBezTo>
                    <a:cubicBezTo>
                      <a:pt x="3458" y="2627"/>
                      <a:pt x="3455" y="2629"/>
                      <a:pt x="3454" y="2630"/>
                    </a:cubicBezTo>
                    <a:cubicBezTo>
                      <a:pt x="3456" y="2630"/>
                      <a:pt x="3459" y="2634"/>
                      <a:pt x="3460" y="2636"/>
                    </a:cubicBezTo>
                    <a:cubicBezTo>
                      <a:pt x="3462" y="2639"/>
                      <a:pt x="3464" y="2642"/>
                      <a:pt x="3467" y="2645"/>
                    </a:cubicBezTo>
                    <a:cubicBezTo>
                      <a:pt x="3473" y="2651"/>
                      <a:pt x="3475" y="2659"/>
                      <a:pt x="3479" y="2666"/>
                    </a:cubicBezTo>
                    <a:cubicBezTo>
                      <a:pt x="3480" y="2669"/>
                      <a:pt x="3482" y="2671"/>
                      <a:pt x="3484" y="2674"/>
                    </a:cubicBezTo>
                    <a:cubicBezTo>
                      <a:pt x="3486" y="2679"/>
                      <a:pt x="3491" y="2684"/>
                      <a:pt x="3495" y="2689"/>
                    </a:cubicBezTo>
                    <a:cubicBezTo>
                      <a:pt x="3499" y="2694"/>
                      <a:pt x="3503" y="2699"/>
                      <a:pt x="3508" y="2704"/>
                    </a:cubicBezTo>
                    <a:cubicBezTo>
                      <a:pt x="3513" y="2709"/>
                      <a:pt x="3516" y="2715"/>
                      <a:pt x="3521" y="2720"/>
                    </a:cubicBezTo>
                    <a:cubicBezTo>
                      <a:pt x="3524" y="2723"/>
                      <a:pt x="3527" y="2724"/>
                      <a:pt x="3529" y="2728"/>
                    </a:cubicBezTo>
                    <a:cubicBezTo>
                      <a:pt x="3531" y="2731"/>
                      <a:pt x="3533" y="2734"/>
                      <a:pt x="3535" y="2737"/>
                    </a:cubicBezTo>
                    <a:cubicBezTo>
                      <a:pt x="3536" y="2736"/>
                      <a:pt x="3538" y="2735"/>
                      <a:pt x="3537" y="2733"/>
                    </a:cubicBezTo>
                    <a:cubicBezTo>
                      <a:pt x="3537" y="2733"/>
                      <a:pt x="3536" y="2733"/>
                      <a:pt x="3536" y="2732"/>
                    </a:cubicBezTo>
                    <a:cubicBezTo>
                      <a:pt x="3534" y="2729"/>
                      <a:pt x="3533" y="2727"/>
                      <a:pt x="3531" y="2724"/>
                    </a:cubicBezTo>
                    <a:cubicBezTo>
                      <a:pt x="3531" y="2723"/>
                      <a:pt x="3531" y="2722"/>
                      <a:pt x="3531" y="2722"/>
                    </a:cubicBezTo>
                    <a:cubicBezTo>
                      <a:pt x="3530" y="2721"/>
                      <a:pt x="3529" y="2721"/>
                      <a:pt x="3529" y="2721"/>
                    </a:cubicBezTo>
                    <a:cubicBezTo>
                      <a:pt x="3528" y="2721"/>
                      <a:pt x="3528" y="2719"/>
                      <a:pt x="3527" y="2719"/>
                    </a:cubicBezTo>
                    <a:cubicBezTo>
                      <a:pt x="3526" y="2718"/>
                      <a:pt x="3525" y="2718"/>
                      <a:pt x="3523" y="2717"/>
                    </a:cubicBezTo>
                    <a:cubicBezTo>
                      <a:pt x="3522" y="2716"/>
                      <a:pt x="3522" y="2715"/>
                      <a:pt x="3520" y="2713"/>
                    </a:cubicBezTo>
                    <a:cubicBezTo>
                      <a:pt x="3519" y="2711"/>
                      <a:pt x="3516" y="2710"/>
                      <a:pt x="3515" y="2708"/>
                    </a:cubicBezTo>
                    <a:cubicBezTo>
                      <a:pt x="3512" y="2705"/>
                      <a:pt x="3512" y="2702"/>
                      <a:pt x="3510" y="2700"/>
                    </a:cubicBezTo>
                    <a:cubicBezTo>
                      <a:pt x="3507" y="2696"/>
                      <a:pt x="3504" y="2693"/>
                      <a:pt x="3501" y="2690"/>
                    </a:cubicBezTo>
                    <a:cubicBezTo>
                      <a:pt x="3498" y="2688"/>
                      <a:pt x="3495" y="2686"/>
                      <a:pt x="3493" y="2683"/>
                    </a:cubicBezTo>
                    <a:cubicBezTo>
                      <a:pt x="3492" y="2682"/>
                      <a:pt x="3492" y="2680"/>
                      <a:pt x="3491" y="2678"/>
                    </a:cubicBezTo>
                    <a:cubicBezTo>
                      <a:pt x="3490" y="2677"/>
                      <a:pt x="3489" y="2677"/>
                      <a:pt x="3488" y="2676"/>
                    </a:cubicBezTo>
                    <a:cubicBezTo>
                      <a:pt x="3487" y="2674"/>
                      <a:pt x="3486" y="2672"/>
                      <a:pt x="3484" y="2670"/>
                    </a:cubicBezTo>
                    <a:cubicBezTo>
                      <a:pt x="3483" y="2669"/>
                      <a:pt x="3482" y="2667"/>
                      <a:pt x="3482" y="2665"/>
                    </a:cubicBezTo>
                    <a:cubicBezTo>
                      <a:pt x="3485" y="2667"/>
                      <a:pt x="3488" y="2670"/>
                      <a:pt x="3491" y="2673"/>
                    </a:cubicBezTo>
                    <a:cubicBezTo>
                      <a:pt x="3493" y="2674"/>
                      <a:pt x="3494" y="2676"/>
                      <a:pt x="3496" y="2678"/>
                    </a:cubicBezTo>
                    <a:cubicBezTo>
                      <a:pt x="3499" y="2681"/>
                      <a:pt x="3500" y="2684"/>
                      <a:pt x="3504" y="2686"/>
                    </a:cubicBezTo>
                    <a:cubicBezTo>
                      <a:pt x="3509" y="2689"/>
                      <a:pt x="3511" y="2692"/>
                      <a:pt x="3514" y="2697"/>
                    </a:cubicBezTo>
                    <a:cubicBezTo>
                      <a:pt x="3516" y="2699"/>
                      <a:pt x="3518" y="2701"/>
                      <a:pt x="3521" y="2701"/>
                    </a:cubicBezTo>
                    <a:cubicBezTo>
                      <a:pt x="3525" y="2702"/>
                      <a:pt x="3526" y="2701"/>
                      <a:pt x="3527" y="2706"/>
                    </a:cubicBezTo>
                    <a:cubicBezTo>
                      <a:pt x="3532" y="2706"/>
                      <a:pt x="3530" y="2709"/>
                      <a:pt x="3532" y="2712"/>
                    </a:cubicBezTo>
                    <a:cubicBezTo>
                      <a:pt x="3534" y="2714"/>
                      <a:pt x="3537" y="2714"/>
                      <a:pt x="3538" y="2717"/>
                    </a:cubicBezTo>
                    <a:cubicBezTo>
                      <a:pt x="3542" y="2717"/>
                      <a:pt x="3541" y="2715"/>
                      <a:pt x="3543" y="2719"/>
                    </a:cubicBezTo>
                    <a:cubicBezTo>
                      <a:pt x="3544" y="2722"/>
                      <a:pt x="3544" y="2724"/>
                      <a:pt x="3545" y="2727"/>
                    </a:cubicBezTo>
                    <a:cubicBezTo>
                      <a:pt x="3549" y="2726"/>
                      <a:pt x="3548" y="2733"/>
                      <a:pt x="3550" y="2735"/>
                    </a:cubicBezTo>
                    <a:cubicBezTo>
                      <a:pt x="3552" y="2737"/>
                      <a:pt x="3553" y="2738"/>
                      <a:pt x="3555" y="2742"/>
                    </a:cubicBezTo>
                    <a:cubicBezTo>
                      <a:pt x="3556" y="2745"/>
                      <a:pt x="3558" y="2748"/>
                      <a:pt x="3561" y="2750"/>
                    </a:cubicBezTo>
                    <a:cubicBezTo>
                      <a:pt x="3563" y="2753"/>
                      <a:pt x="3564" y="2755"/>
                      <a:pt x="3567" y="2758"/>
                    </a:cubicBezTo>
                    <a:cubicBezTo>
                      <a:pt x="3570" y="2760"/>
                      <a:pt x="3571" y="2763"/>
                      <a:pt x="3575" y="2766"/>
                    </a:cubicBezTo>
                    <a:cubicBezTo>
                      <a:pt x="3578" y="2768"/>
                      <a:pt x="3581" y="2771"/>
                      <a:pt x="3585" y="2773"/>
                    </a:cubicBezTo>
                    <a:cubicBezTo>
                      <a:pt x="3585" y="2771"/>
                      <a:pt x="3582" y="2768"/>
                      <a:pt x="3582" y="2766"/>
                    </a:cubicBezTo>
                    <a:cubicBezTo>
                      <a:pt x="3580" y="2763"/>
                      <a:pt x="3578" y="2761"/>
                      <a:pt x="3576" y="2758"/>
                    </a:cubicBezTo>
                    <a:cubicBezTo>
                      <a:pt x="3573" y="2754"/>
                      <a:pt x="3570" y="2747"/>
                      <a:pt x="3571" y="2741"/>
                    </a:cubicBezTo>
                    <a:cubicBezTo>
                      <a:pt x="3572" y="2744"/>
                      <a:pt x="3573" y="2749"/>
                      <a:pt x="3575" y="2752"/>
                    </a:cubicBezTo>
                    <a:cubicBezTo>
                      <a:pt x="3576" y="2755"/>
                      <a:pt x="3580" y="2757"/>
                      <a:pt x="3581" y="2760"/>
                    </a:cubicBezTo>
                    <a:cubicBezTo>
                      <a:pt x="3583" y="2756"/>
                      <a:pt x="3581" y="2752"/>
                      <a:pt x="3584" y="2748"/>
                    </a:cubicBezTo>
                    <a:cubicBezTo>
                      <a:pt x="3586" y="2746"/>
                      <a:pt x="3591" y="2743"/>
                      <a:pt x="3594" y="2742"/>
                    </a:cubicBezTo>
                    <a:cubicBezTo>
                      <a:pt x="3595" y="2745"/>
                      <a:pt x="3588" y="2748"/>
                      <a:pt x="3586" y="2750"/>
                    </a:cubicBezTo>
                    <a:cubicBezTo>
                      <a:pt x="3582" y="2754"/>
                      <a:pt x="3583" y="2757"/>
                      <a:pt x="3584" y="2762"/>
                    </a:cubicBezTo>
                    <a:cubicBezTo>
                      <a:pt x="3586" y="2766"/>
                      <a:pt x="3587" y="2770"/>
                      <a:pt x="3588" y="2774"/>
                    </a:cubicBezTo>
                    <a:cubicBezTo>
                      <a:pt x="3588" y="2776"/>
                      <a:pt x="3588" y="2778"/>
                      <a:pt x="3590" y="2779"/>
                    </a:cubicBezTo>
                    <a:cubicBezTo>
                      <a:pt x="3591" y="2780"/>
                      <a:pt x="3595" y="2782"/>
                      <a:pt x="3596" y="2782"/>
                    </a:cubicBezTo>
                    <a:cubicBezTo>
                      <a:pt x="3597" y="2785"/>
                      <a:pt x="3599" y="2785"/>
                      <a:pt x="3603" y="2785"/>
                    </a:cubicBezTo>
                    <a:cubicBezTo>
                      <a:pt x="3605" y="2788"/>
                      <a:pt x="3609" y="2784"/>
                      <a:pt x="3611" y="2782"/>
                    </a:cubicBezTo>
                    <a:cubicBezTo>
                      <a:pt x="3611" y="2781"/>
                      <a:pt x="3610" y="2780"/>
                      <a:pt x="3610" y="2779"/>
                    </a:cubicBezTo>
                    <a:cubicBezTo>
                      <a:pt x="3611" y="2778"/>
                      <a:pt x="3612" y="2778"/>
                      <a:pt x="3612" y="2777"/>
                    </a:cubicBezTo>
                    <a:cubicBezTo>
                      <a:pt x="3612" y="2775"/>
                      <a:pt x="3613" y="2773"/>
                      <a:pt x="3614" y="2772"/>
                    </a:cubicBezTo>
                    <a:cubicBezTo>
                      <a:pt x="3616" y="2775"/>
                      <a:pt x="3613" y="2780"/>
                      <a:pt x="3612" y="2784"/>
                    </a:cubicBezTo>
                    <a:cubicBezTo>
                      <a:pt x="3612" y="2785"/>
                      <a:pt x="3611" y="2788"/>
                      <a:pt x="3611" y="2789"/>
                    </a:cubicBezTo>
                    <a:cubicBezTo>
                      <a:pt x="3613" y="2792"/>
                      <a:pt x="3616" y="2791"/>
                      <a:pt x="3618" y="2791"/>
                    </a:cubicBezTo>
                    <a:cubicBezTo>
                      <a:pt x="3619" y="2792"/>
                      <a:pt x="3619" y="2792"/>
                      <a:pt x="3620" y="2791"/>
                    </a:cubicBezTo>
                    <a:cubicBezTo>
                      <a:pt x="3622" y="2791"/>
                      <a:pt x="3623" y="2791"/>
                      <a:pt x="3624" y="2791"/>
                    </a:cubicBezTo>
                    <a:cubicBezTo>
                      <a:pt x="3624" y="2791"/>
                      <a:pt x="3625" y="2790"/>
                      <a:pt x="3625" y="2791"/>
                    </a:cubicBezTo>
                    <a:cubicBezTo>
                      <a:pt x="3626" y="2791"/>
                      <a:pt x="3626" y="2792"/>
                      <a:pt x="3627" y="2792"/>
                    </a:cubicBezTo>
                    <a:cubicBezTo>
                      <a:pt x="3628" y="2791"/>
                      <a:pt x="3627" y="2789"/>
                      <a:pt x="3627" y="2788"/>
                    </a:cubicBezTo>
                    <a:cubicBezTo>
                      <a:pt x="3628" y="2787"/>
                      <a:pt x="3628" y="2787"/>
                      <a:pt x="3628" y="2787"/>
                    </a:cubicBezTo>
                    <a:cubicBezTo>
                      <a:pt x="3628" y="2786"/>
                      <a:pt x="3628" y="2786"/>
                      <a:pt x="3628" y="2785"/>
                    </a:cubicBezTo>
                    <a:cubicBezTo>
                      <a:pt x="3629" y="2784"/>
                      <a:pt x="3630" y="2783"/>
                      <a:pt x="3631" y="2782"/>
                    </a:cubicBezTo>
                    <a:cubicBezTo>
                      <a:pt x="3633" y="2782"/>
                      <a:pt x="3634" y="2780"/>
                      <a:pt x="3634" y="2779"/>
                    </a:cubicBezTo>
                    <a:cubicBezTo>
                      <a:pt x="3635" y="2778"/>
                      <a:pt x="3636" y="2776"/>
                      <a:pt x="3636" y="2775"/>
                    </a:cubicBezTo>
                    <a:cubicBezTo>
                      <a:pt x="3637" y="2774"/>
                      <a:pt x="3638" y="2772"/>
                      <a:pt x="3637" y="2770"/>
                    </a:cubicBezTo>
                    <a:cubicBezTo>
                      <a:pt x="3638" y="2774"/>
                      <a:pt x="3637" y="2775"/>
                      <a:pt x="3636" y="2779"/>
                    </a:cubicBezTo>
                    <a:cubicBezTo>
                      <a:pt x="3635" y="2781"/>
                      <a:pt x="3634" y="2785"/>
                      <a:pt x="3635" y="2787"/>
                    </a:cubicBezTo>
                    <a:cubicBezTo>
                      <a:pt x="3636" y="2787"/>
                      <a:pt x="3638" y="2787"/>
                      <a:pt x="3638" y="2789"/>
                    </a:cubicBezTo>
                    <a:cubicBezTo>
                      <a:pt x="3637" y="2789"/>
                      <a:pt x="3637" y="2789"/>
                      <a:pt x="3636" y="2789"/>
                    </a:cubicBezTo>
                    <a:cubicBezTo>
                      <a:pt x="3636" y="2790"/>
                      <a:pt x="3636" y="2791"/>
                      <a:pt x="3637" y="2792"/>
                    </a:cubicBezTo>
                    <a:cubicBezTo>
                      <a:pt x="3640" y="2790"/>
                      <a:pt x="3641" y="2792"/>
                      <a:pt x="3641" y="2795"/>
                    </a:cubicBezTo>
                    <a:cubicBezTo>
                      <a:pt x="3644" y="2795"/>
                      <a:pt x="3643" y="2793"/>
                      <a:pt x="3644" y="2792"/>
                    </a:cubicBezTo>
                    <a:cubicBezTo>
                      <a:pt x="3645" y="2791"/>
                      <a:pt x="3647" y="2792"/>
                      <a:pt x="3648" y="2791"/>
                    </a:cubicBezTo>
                    <a:cubicBezTo>
                      <a:pt x="3649" y="2790"/>
                      <a:pt x="3649" y="2788"/>
                      <a:pt x="3650" y="2787"/>
                    </a:cubicBezTo>
                    <a:cubicBezTo>
                      <a:pt x="3651" y="2786"/>
                      <a:pt x="3652" y="2785"/>
                      <a:pt x="3653" y="2784"/>
                    </a:cubicBezTo>
                    <a:cubicBezTo>
                      <a:pt x="3654" y="2781"/>
                      <a:pt x="3654" y="2778"/>
                      <a:pt x="3656" y="2776"/>
                    </a:cubicBezTo>
                    <a:cubicBezTo>
                      <a:pt x="3657" y="2775"/>
                      <a:pt x="3659" y="2776"/>
                      <a:pt x="3660" y="2775"/>
                    </a:cubicBezTo>
                    <a:cubicBezTo>
                      <a:pt x="3661" y="2774"/>
                      <a:pt x="3661" y="2772"/>
                      <a:pt x="3663" y="2771"/>
                    </a:cubicBezTo>
                    <a:cubicBezTo>
                      <a:pt x="3664" y="2774"/>
                      <a:pt x="3662" y="2775"/>
                      <a:pt x="3661" y="2777"/>
                    </a:cubicBezTo>
                    <a:cubicBezTo>
                      <a:pt x="3661" y="2779"/>
                      <a:pt x="3662" y="2780"/>
                      <a:pt x="3662" y="2783"/>
                    </a:cubicBezTo>
                    <a:cubicBezTo>
                      <a:pt x="3661" y="2786"/>
                      <a:pt x="3655" y="2791"/>
                      <a:pt x="3656" y="2795"/>
                    </a:cubicBezTo>
                    <a:cubicBezTo>
                      <a:pt x="3656" y="2797"/>
                      <a:pt x="3658" y="2797"/>
                      <a:pt x="3659" y="2799"/>
                    </a:cubicBezTo>
                    <a:cubicBezTo>
                      <a:pt x="3660" y="2801"/>
                      <a:pt x="3659" y="2804"/>
                      <a:pt x="3661" y="2805"/>
                    </a:cubicBezTo>
                    <a:cubicBezTo>
                      <a:pt x="3664" y="2806"/>
                      <a:pt x="3671" y="2802"/>
                      <a:pt x="3672" y="2799"/>
                    </a:cubicBezTo>
                    <a:cubicBezTo>
                      <a:pt x="3667" y="2795"/>
                      <a:pt x="3673" y="2796"/>
                      <a:pt x="3674" y="2793"/>
                    </a:cubicBezTo>
                    <a:cubicBezTo>
                      <a:pt x="3674" y="2791"/>
                      <a:pt x="3672" y="2786"/>
                      <a:pt x="3672" y="2783"/>
                    </a:cubicBezTo>
                    <a:cubicBezTo>
                      <a:pt x="3671" y="2780"/>
                      <a:pt x="3670" y="2777"/>
                      <a:pt x="3670" y="2773"/>
                    </a:cubicBezTo>
                    <a:cubicBezTo>
                      <a:pt x="3669" y="2768"/>
                      <a:pt x="3668" y="2766"/>
                      <a:pt x="3666" y="2762"/>
                    </a:cubicBezTo>
                    <a:cubicBezTo>
                      <a:pt x="3665" y="2758"/>
                      <a:pt x="3665" y="2753"/>
                      <a:pt x="3663" y="2750"/>
                    </a:cubicBezTo>
                    <a:cubicBezTo>
                      <a:pt x="3661" y="2746"/>
                      <a:pt x="3656" y="2744"/>
                      <a:pt x="3654" y="2740"/>
                    </a:cubicBezTo>
                    <a:cubicBezTo>
                      <a:pt x="3652" y="2737"/>
                      <a:pt x="3652" y="2733"/>
                      <a:pt x="3651" y="2730"/>
                    </a:cubicBezTo>
                    <a:cubicBezTo>
                      <a:pt x="3650" y="2725"/>
                      <a:pt x="3648" y="2722"/>
                      <a:pt x="3645" y="2719"/>
                    </a:cubicBezTo>
                    <a:cubicBezTo>
                      <a:pt x="3643" y="2716"/>
                      <a:pt x="3642" y="2712"/>
                      <a:pt x="3639" y="2710"/>
                    </a:cubicBezTo>
                    <a:cubicBezTo>
                      <a:pt x="3636" y="2707"/>
                      <a:pt x="3633" y="2706"/>
                      <a:pt x="3630" y="2703"/>
                    </a:cubicBezTo>
                    <a:cubicBezTo>
                      <a:pt x="3630" y="2702"/>
                      <a:pt x="3630" y="2701"/>
                      <a:pt x="3630" y="2701"/>
                    </a:cubicBezTo>
                    <a:cubicBezTo>
                      <a:pt x="3629" y="2700"/>
                      <a:pt x="3627" y="2700"/>
                      <a:pt x="3626" y="2699"/>
                    </a:cubicBezTo>
                    <a:cubicBezTo>
                      <a:pt x="3625" y="2698"/>
                      <a:pt x="3624" y="2696"/>
                      <a:pt x="3624" y="2694"/>
                    </a:cubicBezTo>
                    <a:cubicBezTo>
                      <a:pt x="3622" y="2690"/>
                      <a:pt x="3622" y="2692"/>
                      <a:pt x="3618" y="2691"/>
                    </a:cubicBezTo>
                    <a:cubicBezTo>
                      <a:pt x="3614" y="2690"/>
                      <a:pt x="3607" y="2690"/>
                      <a:pt x="3602" y="2689"/>
                    </a:cubicBezTo>
                    <a:cubicBezTo>
                      <a:pt x="3600" y="2685"/>
                      <a:pt x="3601" y="2677"/>
                      <a:pt x="3597" y="2673"/>
                    </a:cubicBezTo>
                    <a:cubicBezTo>
                      <a:pt x="3596" y="2671"/>
                      <a:pt x="3590" y="2671"/>
                      <a:pt x="3588" y="2669"/>
                    </a:cubicBezTo>
                    <a:cubicBezTo>
                      <a:pt x="3586" y="2668"/>
                      <a:pt x="3586" y="2666"/>
                      <a:pt x="3584" y="2664"/>
                    </a:cubicBezTo>
                    <a:cubicBezTo>
                      <a:pt x="3581" y="2662"/>
                      <a:pt x="3577" y="2663"/>
                      <a:pt x="3574" y="2659"/>
                    </a:cubicBezTo>
                    <a:cubicBezTo>
                      <a:pt x="3574" y="2658"/>
                      <a:pt x="3574" y="2656"/>
                      <a:pt x="3574" y="2655"/>
                    </a:cubicBezTo>
                    <a:cubicBezTo>
                      <a:pt x="3573" y="2653"/>
                      <a:pt x="3572" y="2652"/>
                      <a:pt x="3571" y="2650"/>
                    </a:cubicBezTo>
                    <a:cubicBezTo>
                      <a:pt x="3574" y="2653"/>
                      <a:pt x="3577" y="2656"/>
                      <a:pt x="3579" y="2659"/>
                    </a:cubicBezTo>
                    <a:cubicBezTo>
                      <a:pt x="3581" y="2661"/>
                      <a:pt x="3584" y="2665"/>
                      <a:pt x="3587" y="2665"/>
                    </a:cubicBezTo>
                    <a:cubicBezTo>
                      <a:pt x="3591" y="2665"/>
                      <a:pt x="3594" y="2660"/>
                      <a:pt x="3598" y="2663"/>
                    </a:cubicBezTo>
                    <a:cubicBezTo>
                      <a:pt x="3601" y="2664"/>
                      <a:pt x="3600" y="2666"/>
                      <a:pt x="3601" y="2668"/>
                    </a:cubicBezTo>
                    <a:cubicBezTo>
                      <a:pt x="3602" y="2670"/>
                      <a:pt x="3604" y="2670"/>
                      <a:pt x="3605" y="2673"/>
                    </a:cubicBezTo>
                    <a:cubicBezTo>
                      <a:pt x="3606" y="2676"/>
                      <a:pt x="3607" y="2679"/>
                      <a:pt x="3610" y="2682"/>
                    </a:cubicBezTo>
                    <a:cubicBezTo>
                      <a:pt x="3612" y="2684"/>
                      <a:pt x="3617" y="2686"/>
                      <a:pt x="3619" y="2686"/>
                    </a:cubicBezTo>
                    <a:cubicBezTo>
                      <a:pt x="3623" y="2687"/>
                      <a:pt x="3626" y="2685"/>
                      <a:pt x="3629" y="2683"/>
                    </a:cubicBezTo>
                    <a:cubicBezTo>
                      <a:pt x="3632" y="2680"/>
                      <a:pt x="3634" y="2680"/>
                      <a:pt x="3633" y="2676"/>
                    </a:cubicBezTo>
                    <a:cubicBezTo>
                      <a:pt x="3631" y="2673"/>
                      <a:pt x="3632" y="2671"/>
                      <a:pt x="3635" y="2669"/>
                    </a:cubicBezTo>
                    <a:cubicBezTo>
                      <a:pt x="3634" y="2672"/>
                      <a:pt x="3633" y="2674"/>
                      <a:pt x="3635" y="2677"/>
                    </a:cubicBezTo>
                    <a:cubicBezTo>
                      <a:pt x="3637" y="2680"/>
                      <a:pt x="3639" y="2680"/>
                      <a:pt x="3637" y="2683"/>
                    </a:cubicBezTo>
                    <a:cubicBezTo>
                      <a:pt x="3636" y="2686"/>
                      <a:pt x="3635" y="2687"/>
                      <a:pt x="3637" y="2690"/>
                    </a:cubicBezTo>
                    <a:cubicBezTo>
                      <a:pt x="3641" y="2694"/>
                      <a:pt x="3643" y="2697"/>
                      <a:pt x="3649" y="2699"/>
                    </a:cubicBezTo>
                    <a:cubicBezTo>
                      <a:pt x="3651" y="2700"/>
                      <a:pt x="3651" y="2701"/>
                      <a:pt x="3653" y="2702"/>
                    </a:cubicBezTo>
                    <a:cubicBezTo>
                      <a:pt x="3656" y="2704"/>
                      <a:pt x="3662" y="2705"/>
                      <a:pt x="3667" y="2704"/>
                    </a:cubicBezTo>
                    <a:cubicBezTo>
                      <a:pt x="3667" y="2702"/>
                      <a:pt x="3667" y="2701"/>
                      <a:pt x="3668" y="2699"/>
                    </a:cubicBezTo>
                    <a:cubicBezTo>
                      <a:pt x="3662" y="2699"/>
                      <a:pt x="3657" y="2697"/>
                      <a:pt x="3652" y="2696"/>
                    </a:cubicBezTo>
                    <a:cubicBezTo>
                      <a:pt x="3655" y="2695"/>
                      <a:pt x="3660" y="2696"/>
                      <a:pt x="3663" y="2696"/>
                    </a:cubicBezTo>
                    <a:cubicBezTo>
                      <a:pt x="3669" y="2697"/>
                      <a:pt x="3670" y="2695"/>
                      <a:pt x="3673" y="2691"/>
                    </a:cubicBezTo>
                    <a:cubicBezTo>
                      <a:pt x="3675" y="2690"/>
                      <a:pt x="3678" y="2688"/>
                      <a:pt x="3678" y="2687"/>
                    </a:cubicBezTo>
                    <a:cubicBezTo>
                      <a:pt x="3678" y="2685"/>
                      <a:pt x="3676" y="2685"/>
                      <a:pt x="3676" y="2684"/>
                    </a:cubicBezTo>
                    <a:cubicBezTo>
                      <a:pt x="3676" y="2682"/>
                      <a:pt x="3676" y="2683"/>
                      <a:pt x="3677" y="2681"/>
                    </a:cubicBezTo>
                    <a:cubicBezTo>
                      <a:pt x="3677" y="2679"/>
                      <a:pt x="3677" y="2677"/>
                      <a:pt x="3679" y="2677"/>
                    </a:cubicBezTo>
                    <a:cubicBezTo>
                      <a:pt x="3679" y="2677"/>
                      <a:pt x="3681" y="2678"/>
                      <a:pt x="3682" y="2678"/>
                    </a:cubicBezTo>
                    <a:cubicBezTo>
                      <a:pt x="3682" y="2678"/>
                      <a:pt x="3684" y="2677"/>
                      <a:pt x="3685" y="2677"/>
                    </a:cubicBezTo>
                    <a:cubicBezTo>
                      <a:pt x="3687" y="2682"/>
                      <a:pt x="3692" y="2681"/>
                      <a:pt x="3697" y="2680"/>
                    </a:cubicBezTo>
                    <a:cubicBezTo>
                      <a:pt x="3699" y="2680"/>
                      <a:pt x="3701" y="2680"/>
                      <a:pt x="3703" y="2680"/>
                    </a:cubicBezTo>
                    <a:cubicBezTo>
                      <a:pt x="3705" y="2680"/>
                      <a:pt x="3708" y="2681"/>
                      <a:pt x="3710" y="2680"/>
                    </a:cubicBezTo>
                    <a:cubicBezTo>
                      <a:pt x="3711" y="2680"/>
                      <a:pt x="3714" y="2677"/>
                      <a:pt x="3715" y="2676"/>
                    </a:cubicBezTo>
                    <a:cubicBezTo>
                      <a:pt x="3717" y="2674"/>
                      <a:pt x="3717" y="2672"/>
                      <a:pt x="3719" y="2671"/>
                    </a:cubicBezTo>
                    <a:cubicBezTo>
                      <a:pt x="3723" y="2669"/>
                      <a:pt x="3728" y="2670"/>
                      <a:pt x="3731" y="2668"/>
                    </a:cubicBezTo>
                    <a:cubicBezTo>
                      <a:pt x="3732" y="2668"/>
                      <a:pt x="3732" y="2666"/>
                      <a:pt x="3733" y="2665"/>
                    </a:cubicBezTo>
                    <a:cubicBezTo>
                      <a:pt x="3735" y="2664"/>
                      <a:pt x="3737" y="2664"/>
                      <a:pt x="3739" y="2663"/>
                    </a:cubicBezTo>
                    <a:cubicBezTo>
                      <a:pt x="3741" y="2661"/>
                      <a:pt x="3742" y="2659"/>
                      <a:pt x="3744" y="2657"/>
                    </a:cubicBezTo>
                    <a:cubicBezTo>
                      <a:pt x="3749" y="2655"/>
                      <a:pt x="3750" y="2650"/>
                      <a:pt x="3751" y="2645"/>
                    </a:cubicBezTo>
                    <a:cubicBezTo>
                      <a:pt x="3752" y="2643"/>
                      <a:pt x="3753" y="2641"/>
                      <a:pt x="3755" y="2639"/>
                    </a:cubicBezTo>
                    <a:cubicBezTo>
                      <a:pt x="3756" y="2636"/>
                      <a:pt x="3754" y="2634"/>
                      <a:pt x="3754" y="2632"/>
                    </a:cubicBezTo>
                    <a:cubicBezTo>
                      <a:pt x="3754" y="2628"/>
                      <a:pt x="3755" y="2626"/>
                      <a:pt x="3754" y="2622"/>
                    </a:cubicBezTo>
                    <a:cubicBezTo>
                      <a:pt x="3754" y="2620"/>
                      <a:pt x="3754" y="2617"/>
                      <a:pt x="3755" y="2615"/>
                    </a:cubicBezTo>
                    <a:cubicBezTo>
                      <a:pt x="3756" y="2621"/>
                      <a:pt x="3756" y="2627"/>
                      <a:pt x="3756" y="2633"/>
                    </a:cubicBezTo>
                    <a:cubicBezTo>
                      <a:pt x="3757" y="2637"/>
                      <a:pt x="3756" y="2638"/>
                      <a:pt x="3755" y="2641"/>
                    </a:cubicBezTo>
                    <a:cubicBezTo>
                      <a:pt x="3753" y="2645"/>
                      <a:pt x="3755" y="2646"/>
                      <a:pt x="3755" y="2649"/>
                    </a:cubicBezTo>
                    <a:cubicBezTo>
                      <a:pt x="3754" y="2653"/>
                      <a:pt x="3752" y="2653"/>
                      <a:pt x="3754" y="2657"/>
                    </a:cubicBezTo>
                    <a:cubicBezTo>
                      <a:pt x="3756" y="2660"/>
                      <a:pt x="3758" y="2662"/>
                      <a:pt x="3757" y="2666"/>
                    </a:cubicBezTo>
                    <a:cubicBezTo>
                      <a:pt x="3756" y="2672"/>
                      <a:pt x="3745" y="2678"/>
                      <a:pt x="3739" y="2679"/>
                    </a:cubicBezTo>
                    <a:cubicBezTo>
                      <a:pt x="3736" y="2680"/>
                      <a:pt x="3732" y="2680"/>
                      <a:pt x="3730" y="2681"/>
                    </a:cubicBezTo>
                    <a:cubicBezTo>
                      <a:pt x="3726" y="2683"/>
                      <a:pt x="3725" y="2686"/>
                      <a:pt x="3721" y="2687"/>
                    </a:cubicBezTo>
                    <a:cubicBezTo>
                      <a:pt x="3718" y="2688"/>
                      <a:pt x="3718" y="2689"/>
                      <a:pt x="3716" y="2692"/>
                    </a:cubicBezTo>
                    <a:cubicBezTo>
                      <a:pt x="3714" y="2696"/>
                      <a:pt x="3711" y="2698"/>
                      <a:pt x="3707" y="2699"/>
                    </a:cubicBezTo>
                    <a:cubicBezTo>
                      <a:pt x="3698" y="2702"/>
                      <a:pt x="3695" y="2706"/>
                      <a:pt x="3696" y="2715"/>
                    </a:cubicBezTo>
                    <a:cubicBezTo>
                      <a:pt x="3697" y="2719"/>
                      <a:pt x="3696" y="2722"/>
                      <a:pt x="3699" y="2725"/>
                    </a:cubicBezTo>
                    <a:cubicBezTo>
                      <a:pt x="3702" y="2728"/>
                      <a:pt x="3706" y="2728"/>
                      <a:pt x="3710" y="2728"/>
                    </a:cubicBezTo>
                    <a:cubicBezTo>
                      <a:pt x="3713" y="2729"/>
                      <a:pt x="3716" y="2729"/>
                      <a:pt x="3719" y="2730"/>
                    </a:cubicBezTo>
                    <a:cubicBezTo>
                      <a:pt x="3720" y="2730"/>
                      <a:pt x="3723" y="2730"/>
                      <a:pt x="3724" y="2731"/>
                    </a:cubicBezTo>
                    <a:cubicBezTo>
                      <a:pt x="3727" y="2732"/>
                      <a:pt x="3728" y="2736"/>
                      <a:pt x="3729" y="2738"/>
                    </a:cubicBezTo>
                    <a:cubicBezTo>
                      <a:pt x="3730" y="2741"/>
                      <a:pt x="3732" y="2744"/>
                      <a:pt x="3732" y="2747"/>
                    </a:cubicBezTo>
                    <a:cubicBezTo>
                      <a:pt x="3732" y="2749"/>
                      <a:pt x="3731" y="2751"/>
                      <a:pt x="3730" y="2753"/>
                    </a:cubicBezTo>
                    <a:cubicBezTo>
                      <a:pt x="3730" y="2755"/>
                      <a:pt x="3730" y="2757"/>
                      <a:pt x="3730" y="2759"/>
                    </a:cubicBezTo>
                    <a:cubicBezTo>
                      <a:pt x="3730" y="2760"/>
                      <a:pt x="3729" y="2760"/>
                      <a:pt x="3729" y="2761"/>
                    </a:cubicBezTo>
                    <a:cubicBezTo>
                      <a:pt x="3730" y="2762"/>
                      <a:pt x="3731" y="2762"/>
                      <a:pt x="3732" y="2763"/>
                    </a:cubicBezTo>
                    <a:cubicBezTo>
                      <a:pt x="3734" y="2767"/>
                      <a:pt x="3734" y="2770"/>
                      <a:pt x="3733" y="2774"/>
                    </a:cubicBezTo>
                    <a:cubicBezTo>
                      <a:pt x="3731" y="2778"/>
                      <a:pt x="3726" y="2779"/>
                      <a:pt x="3726" y="2773"/>
                    </a:cubicBezTo>
                    <a:cubicBezTo>
                      <a:pt x="3726" y="2773"/>
                      <a:pt x="3726" y="2773"/>
                      <a:pt x="3725" y="2773"/>
                    </a:cubicBezTo>
                    <a:cubicBezTo>
                      <a:pt x="3726" y="2778"/>
                      <a:pt x="3727" y="2782"/>
                      <a:pt x="3727" y="2787"/>
                    </a:cubicBezTo>
                    <a:cubicBezTo>
                      <a:pt x="3727" y="2789"/>
                      <a:pt x="3728" y="2793"/>
                      <a:pt x="3728" y="2796"/>
                    </a:cubicBezTo>
                    <a:cubicBezTo>
                      <a:pt x="3727" y="2798"/>
                      <a:pt x="3726" y="2800"/>
                      <a:pt x="3726" y="2802"/>
                    </a:cubicBezTo>
                    <a:cubicBezTo>
                      <a:pt x="3726" y="2810"/>
                      <a:pt x="3728" y="2817"/>
                      <a:pt x="3727" y="2825"/>
                    </a:cubicBezTo>
                    <a:cubicBezTo>
                      <a:pt x="3727" y="2828"/>
                      <a:pt x="3726" y="2831"/>
                      <a:pt x="3725" y="2834"/>
                    </a:cubicBezTo>
                    <a:cubicBezTo>
                      <a:pt x="3725" y="2836"/>
                      <a:pt x="3724" y="2838"/>
                      <a:pt x="3724" y="2839"/>
                    </a:cubicBezTo>
                    <a:cubicBezTo>
                      <a:pt x="3724" y="2840"/>
                      <a:pt x="3725" y="2841"/>
                      <a:pt x="3726" y="2842"/>
                    </a:cubicBezTo>
                    <a:cubicBezTo>
                      <a:pt x="3725" y="2842"/>
                      <a:pt x="3724" y="2842"/>
                      <a:pt x="3724" y="2842"/>
                    </a:cubicBezTo>
                    <a:cubicBezTo>
                      <a:pt x="3723" y="2843"/>
                      <a:pt x="3725" y="2844"/>
                      <a:pt x="3725" y="2845"/>
                    </a:cubicBezTo>
                    <a:cubicBezTo>
                      <a:pt x="3725" y="2846"/>
                      <a:pt x="3724" y="2846"/>
                      <a:pt x="3722" y="2846"/>
                    </a:cubicBezTo>
                    <a:cubicBezTo>
                      <a:pt x="3722" y="2848"/>
                      <a:pt x="3724" y="2847"/>
                      <a:pt x="3725" y="2849"/>
                    </a:cubicBezTo>
                    <a:cubicBezTo>
                      <a:pt x="3725" y="2849"/>
                      <a:pt x="3725" y="2849"/>
                      <a:pt x="3725" y="2850"/>
                    </a:cubicBezTo>
                    <a:cubicBezTo>
                      <a:pt x="3726" y="2850"/>
                      <a:pt x="3727" y="2851"/>
                      <a:pt x="3728" y="2850"/>
                    </a:cubicBezTo>
                    <a:cubicBezTo>
                      <a:pt x="3729" y="2852"/>
                      <a:pt x="3724" y="2850"/>
                      <a:pt x="3725" y="2853"/>
                    </a:cubicBezTo>
                    <a:cubicBezTo>
                      <a:pt x="3724" y="2853"/>
                      <a:pt x="3724" y="2853"/>
                      <a:pt x="3724" y="2853"/>
                    </a:cubicBezTo>
                    <a:cubicBezTo>
                      <a:pt x="3724" y="2854"/>
                      <a:pt x="3726" y="2854"/>
                      <a:pt x="3728" y="2854"/>
                    </a:cubicBezTo>
                    <a:cubicBezTo>
                      <a:pt x="3727" y="2854"/>
                      <a:pt x="3726" y="2855"/>
                      <a:pt x="3725" y="2855"/>
                    </a:cubicBezTo>
                    <a:cubicBezTo>
                      <a:pt x="3725" y="2855"/>
                      <a:pt x="3726" y="2858"/>
                      <a:pt x="3726" y="2858"/>
                    </a:cubicBezTo>
                    <a:cubicBezTo>
                      <a:pt x="3726" y="2858"/>
                      <a:pt x="3726" y="2859"/>
                      <a:pt x="3726" y="2859"/>
                    </a:cubicBezTo>
                    <a:cubicBezTo>
                      <a:pt x="3726" y="2859"/>
                      <a:pt x="3726" y="2860"/>
                      <a:pt x="3726" y="2860"/>
                    </a:cubicBezTo>
                    <a:cubicBezTo>
                      <a:pt x="3726" y="2861"/>
                      <a:pt x="3725" y="2862"/>
                      <a:pt x="3727" y="2862"/>
                    </a:cubicBezTo>
                    <a:cubicBezTo>
                      <a:pt x="3727" y="2863"/>
                      <a:pt x="3727" y="2864"/>
                      <a:pt x="3727" y="2865"/>
                    </a:cubicBezTo>
                    <a:cubicBezTo>
                      <a:pt x="3728" y="2864"/>
                      <a:pt x="3728" y="2865"/>
                      <a:pt x="3729" y="2864"/>
                    </a:cubicBezTo>
                    <a:cubicBezTo>
                      <a:pt x="3729" y="2865"/>
                      <a:pt x="3729" y="2865"/>
                      <a:pt x="3729" y="2866"/>
                    </a:cubicBezTo>
                    <a:cubicBezTo>
                      <a:pt x="3729" y="2866"/>
                      <a:pt x="3729" y="2866"/>
                      <a:pt x="3729" y="2866"/>
                    </a:cubicBezTo>
                    <a:cubicBezTo>
                      <a:pt x="3729" y="2867"/>
                      <a:pt x="3730" y="2867"/>
                      <a:pt x="3730" y="2868"/>
                    </a:cubicBezTo>
                    <a:cubicBezTo>
                      <a:pt x="3729" y="2869"/>
                      <a:pt x="3729" y="2868"/>
                      <a:pt x="3728" y="2868"/>
                    </a:cubicBezTo>
                    <a:cubicBezTo>
                      <a:pt x="3728" y="2870"/>
                      <a:pt x="3729" y="2870"/>
                      <a:pt x="3730" y="2870"/>
                    </a:cubicBezTo>
                    <a:cubicBezTo>
                      <a:pt x="3731" y="2871"/>
                      <a:pt x="3732" y="2871"/>
                      <a:pt x="3731" y="2872"/>
                    </a:cubicBezTo>
                    <a:cubicBezTo>
                      <a:pt x="3733" y="2873"/>
                      <a:pt x="3734" y="2873"/>
                      <a:pt x="3734" y="2874"/>
                    </a:cubicBezTo>
                    <a:cubicBezTo>
                      <a:pt x="3734" y="2874"/>
                      <a:pt x="3733" y="2876"/>
                      <a:pt x="3733" y="2876"/>
                    </a:cubicBezTo>
                    <a:cubicBezTo>
                      <a:pt x="3733" y="2877"/>
                      <a:pt x="3733" y="2879"/>
                      <a:pt x="3734" y="2880"/>
                    </a:cubicBezTo>
                    <a:cubicBezTo>
                      <a:pt x="3734" y="2881"/>
                      <a:pt x="3735" y="2883"/>
                      <a:pt x="3735" y="2884"/>
                    </a:cubicBezTo>
                    <a:cubicBezTo>
                      <a:pt x="3735" y="2886"/>
                      <a:pt x="3737" y="2887"/>
                      <a:pt x="3739" y="2887"/>
                    </a:cubicBezTo>
                    <a:cubicBezTo>
                      <a:pt x="3739" y="2889"/>
                      <a:pt x="3739" y="2892"/>
                      <a:pt x="3742" y="2893"/>
                    </a:cubicBezTo>
                    <a:cubicBezTo>
                      <a:pt x="3742" y="2894"/>
                      <a:pt x="3743" y="2894"/>
                      <a:pt x="3743" y="2895"/>
                    </a:cubicBezTo>
                    <a:cubicBezTo>
                      <a:pt x="3742" y="2895"/>
                      <a:pt x="3742" y="2896"/>
                      <a:pt x="3742" y="2896"/>
                    </a:cubicBezTo>
                    <a:cubicBezTo>
                      <a:pt x="3743" y="2897"/>
                      <a:pt x="3743" y="2898"/>
                      <a:pt x="3745" y="2898"/>
                    </a:cubicBezTo>
                    <a:cubicBezTo>
                      <a:pt x="3745" y="2899"/>
                      <a:pt x="3746" y="2900"/>
                      <a:pt x="3746" y="2901"/>
                    </a:cubicBezTo>
                    <a:cubicBezTo>
                      <a:pt x="3747" y="2901"/>
                      <a:pt x="3748" y="2901"/>
                      <a:pt x="3749" y="2901"/>
                    </a:cubicBezTo>
                    <a:cubicBezTo>
                      <a:pt x="3749" y="2902"/>
                      <a:pt x="3749" y="2904"/>
                      <a:pt x="3750" y="2903"/>
                    </a:cubicBezTo>
                    <a:cubicBezTo>
                      <a:pt x="3751" y="2905"/>
                      <a:pt x="3752" y="2908"/>
                      <a:pt x="3752" y="2910"/>
                    </a:cubicBezTo>
                    <a:cubicBezTo>
                      <a:pt x="3754" y="2910"/>
                      <a:pt x="3754" y="2913"/>
                      <a:pt x="3754" y="2914"/>
                    </a:cubicBezTo>
                    <a:cubicBezTo>
                      <a:pt x="3754" y="2916"/>
                      <a:pt x="3755" y="2917"/>
                      <a:pt x="3756" y="2919"/>
                    </a:cubicBezTo>
                    <a:cubicBezTo>
                      <a:pt x="3757" y="2920"/>
                      <a:pt x="3756" y="2920"/>
                      <a:pt x="3756" y="2921"/>
                    </a:cubicBezTo>
                    <a:cubicBezTo>
                      <a:pt x="3756" y="2921"/>
                      <a:pt x="3756" y="2921"/>
                      <a:pt x="3756" y="2922"/>
                    </a:cubicBezTo>
                    <a:cubicBezTo>
                      <a:pt x="3756" y="2922"/>
                      <a:pt x="3757" y="2923"/>
                      <a:pt x="3757" y="2923"/>
                    </a:cubicBezTo>
                    <a:cubicBezTo>
                      <a:pt x="3758" y="2924"/>
                      <a:pt x="3756" y="2926"/>
                      <a:pt x="3757" y="2928"/>
                    </a:cubicBezTo>
                    <a:cubicBezTo>
                      <a:pt x="3754" y="2928"/>
                      <a:pt x="3755" y="2931"/>
                      <a:pt x="3755" y="2933"/>
                    </a:cubicBezTo>
                    <a:cubicBezTo>
                      <a:pt x="3756" y="2935"/>
                      <a:pt x="3756" y="2939"/>
                      <a:pt x="3754" y="2941"/>
                    </a:cubicBezTo>
                    <a:cubicBezTo>
                      <a:pt x="3754" y="2941"/>
                      <a:pt x="3753" y="2941"/>
                      <a:pt x="3753" y="2941"/>
                    </a:cubicBezTo>
                    <a:cubicBezTo>
                      <a:pt x="3753" y="2941"/>
                      <a:pt x="3753" y="2942"/>
                      <a:pt x="3753" y="2942"/>
                    </a:cubicBezTo>
                    <a:cubicBezTo>
                      <a:pt x="3752" y="2943"/>
                      <a:pt x="3750" y="2942"/>
                      <a:pt x="3750" y="2943"/>
                    </a:cubicBezTo>
                    <a:cubicBezTo>
                      <a:pt x="3749" y="2944"/>
                      <a:pt x="3751" y="2947"/>
                      <a:pt x="3752" y="2948"/>
                    </a:cubicBezTo>
                    <a:cubicBezTo>
                      <a:pt x="3753" y="2949"/>
                      <a:pt x="3754" y="2951"/>
                      <a:pt x="3754" y="2952"/>
                    </a:cubicBezTo>
                    <a:cubicBezTo>
                      <a:pt x="3757" y="2951"/>
                      <a:pt x="3756" y="2953"/>
                      <a:pt x="3756" y="2955"/>
                    </a:cubicBezTo>
                    <a:cubicBezTo>
                      <a:pt x="3757" y="2956"/>
                      <a:pt x="3758" y="2956"/>
                      <a:pt x="3759" y="2957"/>
                    </a:cubicBezTo>
                    <a:cubicBezTo>
                      <a:pt x="3760" y="2958"/>
                      <a:pt x="3760" y="2961"/>
                      <a:pt x="3761" y="2961"/>
                    </a:cubicBezTo>
                    <a:cubicBezTo>
                      <a:pt x="3762" y="2962"/>
                      <a:pt x="3764" y="2961"/>
                      <a:pt x="3765" y="2961"/>
                    </a:cubicBezTo>
                    <a:cubicBezTo>
                      <a:pt x="3765" y="2962"/>
                      <a:pt x="3765" y="2964"/>
                      <a:pt x="3765" y="2965"/>
                    </a:cubicBezTo>
                    <a:cubicBezTo>
                      <a:pt x="3766" y="2965"/>
                      <a:pt x="3767" y="2965"/>
                      <a:pt x="3767" y="2965"/>
                    </a:cubicBezTo>
                    <a:cubicBezTo>
                      <a:pt x="3768" y="2967"/>
                      <a:pt x="3768" y="2969"/>
                      <a:pt x="3769" y="2971"/>
                    </a:cubicBezTo>
                    <a:cubicBezTo>
                      <a:pt x="3770" y="2971"/>
                      <a:pt x="3772" y="2970"/>
                      <a:pt x="3772" y="2969"/>
                    </a:cubicBezTo>
                    <a:cubicBezTo>
                      <a:pt x="3772" y="2968"/>
                      <a:pt x="3771" y="2967"/>
                      <a:pt x="3771" y="2966"/>
                    </a:cubicBezTo>
                    <a:cubicBezTo>
                      <a:pt x="3769" y="2962"/>
                      <a:pt x="3769" y="2958"/>
                      <a:pt x="3764" y="2957"/>
                    </a:cubicBezTo>
                    <a:cubicBezTo>
                      <a:pt x="3763" y="2957"/>
                      <a:pt x="3762" y="2957"/>
                      <a:pt x="3762" y="2956"/>
                    </a:cubicBezTo>
                    <a:cubicBezTo>
                      <a:pt x="3761" y="2955"/>
                      <a:pt x="3762" y="2954"/>
                      <a:pt x="3763" y="2953"/>
                    </a:cubicBezTo>
                    <a:cubicBezTo>
                      <a:pt x="3766" y="2952"/>
                      <a:pt x="3765" y="2955"/>
                      <a:pt x="3766" y="2956"/>
                    </a:cubicBezTo>
                    <a:cubicBezTo>
                      <a:pt x="3767" y="2957"/>
                      <a:pt x="3769" y="2957"/>
                      <a:pt x="3770" y="2959"/>
                    </a:cubicBezTo>
                    <a:cubicBezTo>
                      <a:pt x="3770" y="2960"/>
                      <a:pt x="3771" y="2962"/>
                      <a:pt x="3771" y="2963"/>
                    </a:cubicBezTo>
                    <a:cubicBezTo>
                      <a:pt x="3772" y="2964"/>
                      <a:pt x="3773" y="2967"/>
                      <a:pt x="3774" y="2967"/>
                    </a:cubicBezTo>
                    <a:cubicBezTo>
                      <a:pt x="3775" y="2968"/>
                      <a:pt x="3776" y="2966"/>
                      <a:pt x="3777" y="2965"/>
                    </a:cubicBezTo>
                    <a:cubicBezTo>
                      <a:pt x="3779" y="2964"/>
                      <a:pt x="3781" y="2966"/>
                      <a:pt x="3782" y="2966"/>
                    </a:cubicBezTo>
                    <a:cubicBezTo>
                      <a:pt x="3785" y="2966"/>
                      <a:pt x="3785" y="2963"/>
                      <a:pt x="3786" y="2961"/>
                    </a:cubicBezTo>
                    <a:cubicBezTo>
                      <a:pt x="3788" y="2959"/>
                      <a:pt x="3791" y="2957"/>
                      <a:pt x="3794" y="2958"/>
                    </a:cubicBezTo>
                    <a:cubicBezTo>
                      <a:pt x="3794" y="2958"/>
                      <a:pt x="3795" y="2959"/>
                      <a:pt x="3796" y="2959"/>
                    </a:cubicBezTo>
                    <a:cubicBezTo>
                      <a:pt x="3797" y="2958"/>
                      <a:pt x="3796" y="2956"/>
                      <a:pt x="3797" y="2956"/>
                    </a:cubicBezTo>
                    <a:cubicBezTo>
                      <a:pt x="3798" y="2952"/>
                      <a:pt x="3802" y="2952"/>
                      <a:pt x="3805" y="2951"/>
                    </a:cubicBezTo>
                    <a:cubicBezTo>
                      <a:pt x="3805" y="2953"/>
                      <a:pt x="3802" y="2953"/>
                      <a:pt x="3801" y="2954"/>
                    </a:cubicBezTo>
                    <a:cubicBezTo>
                      <a:pt x="3800" y="2955"/>
                      <a:pt x="3800" y="2956"/>
                      <a:pt x="3800" y="2957"/>
                    </a:cubicBezTo>
                    <a:cubicBezTo>
                      <a:pt x="3800" y="2958"/>
                      <a:pt x="3799" y="2958"/>
                      <a:pt x="3799" y="2959"/>
                    </a:cubicBezTo>
                    <a:cubicBezTo>
                      <a:pt x="3798" y="2963"/>
                      <a:pt x="3802" y="2961"/>
                      <a:pt x="3804" y="2960"/>
                    </a:cubicBezTo>
                    <a:cubicBezTo>
                      <a:pt x="3807" y="2959"/>
                      <a:pt x="3809" y="2960"/>
                      <a:pt x="3811" y="2958"/>
                    </a:cubicBezTo>
                    <a:cubicBezTo>
                      <a:pt x="3813" y="2955"/>
                      <a:pt x="3814" y="2953"/>
                      <a:pt x="3816" y="2952"/>
                    </a:cubicBezTo>
                    <a:cubicBezTo>
                      <a:pt x="3820" y="2951"/>
                      <a:pt x="3823" y="2951"/>
                      <a:pt x="3826" y="2952"/>
                    </a:cubicBezTo>
                    <a:cubicBezTo>
                      <a:pt x="3826" y="2949"/>
                      <a:pt x="3827" y="2947"/>
                      <a:pt x="3828" y="2944"/>
                    </a:cubicBezTo>
                    <a:cubicBezTo>
                      <a:pt x="3829" y="2942"/>
                      <a:pt x="3829" y="2940"/>
                      <a:pt x="3830" y="2939"/>
                    </a:cubicBezTo>
                    <a:cubicBezTo>
                      <a:pt x="3831" y="2937"/>
                      <a:pt x="3831" y="2937"/>
                      <a:pt x="3832" y="2936"/>
                    </a:cubicBezTo>
                    <a:cubicBezTo>
                      <a:pt x="3832" y="2934"/>
                      <a:pt x="3831" y="2933"/>
                      <a:pt x="3832" y="2932"/>
                    </a:cubicBezTo>
                    <a:cubicBezTo>
                      <a:pt x="3832" y="2931"/>
                      <a:pt x="3833" y="2931"/>
                      <a:pt x="3834" y="2930"/>
                    </a:cubicBezTo>
                    <a:cubicBezTo>
                      <a:pt x="3834" y="2928"/>
                      <a:pt x="3833" y="2927"/>
                      <a:pt x="3833" y="2926"/>
                    </a:cubicBezTo>
                    <a:cubicBezTo>
                      <a:pt x="3833" y="2923"/>
                      <a:pt x="3835" y="2922"/>
                      <a:pt x="3836" y="2920"/>
                    </a:cubicBezTo>
                    <a:cubicBezTo>
                      <a:pt x="3836" y="2917"/>
                      <a:pt x="3835" y="2915"/>
                      <a:pt x="3837" y="2913"/>
                    </a:cubicBezTo>
                    <a:cubicBezTo>
                      <a:pt x="3838" y="2911"/>
                      <a:pt x="3841" y="2910"/>
                      <a:pt x="3842" y="2907"/>
                    </a:cubicBezTo>
                    <a:cubicBezTo>
                      <a:pt x="3843" y="2905"/>
                      <a:pt x="3842" y="2903"/>
                      <a:pt x="3841" y="2901"/>
                    </a:cubicBezTo>
                    <a:cubicBezTo>
                      <a:pt x="3841" y="2900"/>
                      <a:pt x="3840" y="2899"/>
                      <a:pt x="3840" y="2898"/>
                    </a:cubicBezTo>
                    <a:cubicBezTo>
                      <a:pt x="3839" y="2898"/>
                      <a:pt x="3838" y="2898"/>
                      <a:pt x="3837" y="2897"/>
                    </a:cubicBezTo>
                    <a:cubicBezTo>
                      <a:pt x="3837" y="2896"/>
                      <a:pt x="3836" y="2895"/>
                      <a:pt x="3836" y="2894"/>
                    </a:cubicBezTo>
                    <a:cubicBezTo>
                      <a:pt x="3836" y="2892"/>
                      <a:pt x="3837" y="2892"/>
                      <a:pt x="3838" y="2891"/>
                    </a:cubicBezTo>
                    <a:cubicBezTo>
                      <a:pt x="3838" y="2889"/>
                      <a:pt x="3837" y="2888"/>
                      <a:pt x="3837" y="2887"/>
                    </a:cubicBezTo>
                    <a:cubicBezTo>
                      <a:pt x="3838" y="2885"/>
                      <a:pt x="3840" y="2884"/>
                      <a:pt x="3841" y="2883"/>
                    </a:cubicBezTo>
                    <a:cubicBezTo>
                      <a:pt x="3842" y="2881"/>
                      <a:pt x="3842" y="2880"/>
                      <a:pt x="3843" y="2878"/>
                    </a:cubicBezTo>
                    <a:cubicBezTo>
                      <a:pt x="3845" y="2876"/>
                      <a:pt x="3847" y="2874"/>
                      <a:pt x="3848" y="2872"/>
                    </a:cubicBezTo>
                    <a:cubicBezTo>
                      <a:pt x="3849" y="2871"/>
                      <a:pt x="3851" y="2869"/>
                      <a:pt x="3851" y="2868"/>
                    </a:cubicBezTo>
                    <a:cubicBezTo>
                      <a:pt x="3852" y="2865"/>
                      <a:pt x="3848" y="2864"/>
                      <a:pt x="3846" y="2863"/>
                    </a:cubicBezTo>
                    <a:cubicBezTo>
                      <a:pt x="3850" y="2863"/>
                      <a:pt x="3852" y="2865"/>
                      <a:pt x="3855" y="2863"/>
                    </a:cubicBezTo>
                    <a:cubicBezTo>
                      <a:pt x="3858" y="2861"/>
                      <a:pt x="3862" y="2858"/>
                      <a:pt x="3860" y="2854"/>
                    </a:cubicBezTo>
                    <a:cubicBezTo>
                      <a:pt x="3861" y="2853"/>
                      <a:pt x="3863" y="2853"/>
                      <a:pt x="3863" y="2853"/>
                    </a:cubicBezTo>
                    <a:cubicBezTo>
                      <a:pt x="3864" y="2852"/>
                      <a:pt x="3865" y="2851"/>
                      <a:pt x="3866" y="2850"/>
                    </a:cubicBezTo>
                    <a:cubicBezTo>
                      <a:pt x="3868" y="2848"/>
                      <a:pt x="3870" y="2846"/>
                      <a:pt x="3872" y="2845"/>
                    </a:cubicBezTo>
                    <a:cubicBezTo>
                      <a:pt x="3873" y="2845"/>
                      <a:pt x="3875" y="2844"/>
                      <a:pt x="3876" y="2843"/>
                    </a:cubicBezTo>
                    <a:cubicBezTo>
                      <a:pt x="3877" y="2842"/>
                      <a:pt x="3876" y="2841"/>
                      <a:pt x="3877" y="2840"/>
                    </a:cubicBezTo>
                    <a:cubicBezTo>
                      <a:pt x="3878" y="2838"/>
                      <a:pt x="3881" y="2837"/>
                      <a:pt x="3882" y="2837"/>
                    </a:cubicBezTo>
                    <a:cubicBezTo>
                      <a:pt x="3885" y="2836"/>
                      <a:pt x="3887" y="2835"/>
                      <a:pt x="3889" y="2833"/>
                    </a:cubicBezTo>
                    <a:cubicBezTo>
                      <a:pt x="3891" y="2832"/>
                      <a:pt x="3893" y="2830"/>
                      <a:pt x="3895" y="2830"/>
                    </a:cubicBezTo>
                    <a:cubicBezTo>
                      <a:pt x="3897" y="2829"/>
                      <a:pt x="3899" y="2829"/>
                      <a:pt x="3900" y="2828"/>
                    </a:cubicBezTo>
                    <a:cubicBezTo>
                      <a:pt x="3902" y="2827"/>
                      <a:pt x="3903" y="2826"/>
                      <a:pt x="3905" y="2825"/>
                    </a:cubicBezTo>
                    <a:cubicBezTo>
                      <a:pt x="3906" y="2825"/>
                      <a:pt x="3907" y="2825"/>
                      <a:pt x="3908" y="2824"/>
                    </a:cubicBezTo>
                    <a:cubicBezTo>
                      <a:pt x="3909" y="2824"/>
                      <a:pt x="3909" y="2823"/>
                      <a:pt x="3910" y="2822"/>
                    </a:cubicBezTo>
                    <a:cubicBezTo>
                      <a:pt x="3912" y="2821"/>
                      <a:pt x="3914" y="2820"/>
                      <a:pt x="3916" y="2819"/>
                    </a:cubicBezTo>
                    <a:cubicBezTo>
                      <a:pt x="3918" y="2818"/>
                      <a:pt x="3920" y="2818"/>
                      <a:pt x="3922" y="2817"/>
                    </a:cubicBezTo>
                    <a:cubicBezTo>
                      <a:pt x="3920" y="2820"/>
                      <a:pt x="3917" y="2822"/>
                      <a:pt x="3914" y="2825"/>
                    </a:cubicBezTo>
                    <a:cubicBezTo>
                      <a:pt x="3912" y="2827"/>
                      <a:pt x="3911" y="2828"/>
                      <a:pt x="3908" y="2829"/>
                    </a:cubicBezTo>
                    <a:cubicBezTo>
                      <a:pt x="3905" y="2830"/>
                      <a:pt x="3902" y="2831"/>
                      <a:pt x="3899" y="2832"/>
                    </a:cubicBezTo>
                    <a:cubicBezTo>
                      <a:pt x="3897" y="2833"/>
                      <a:pt x="3894" y="2834"/>
                      <a:pt x="3892" y="2835"/>
                    </a:cubicBezTo>
                    <a:cubicBezTo>
                      <a:pt x="3891" y="2836"/>
                      <a:pt x="3886" y="2839"/>
                      <a:pt x="3886" y="2839"/>
                    </a:cubicBezTo>
                    <a:cubicBezTo>
                      <a:pt x="3886" y="2842"/>
                      <a:pt x="3888" y="2840"/>
                      <a:pt x="3888" y="2839"/>
                    </a:cubicBezTo>
                    <a:cubicBezTo>
                      <a:pt x="3890" y="2838"/>
                      <a:pt x="3891" y="2838"/>
                      <a:pt x="3892" y="2838"/>
                    </a:cubicBezTo>
                    <a:cubicBezTo>
                      <a:pt x="3895" y="2837"/>
                      <a:pt x="3898" y="2835"/>
                      <a:pt x="3900" y="2835"/>
                    </a:cubicBezTo>
                    <a:cubicBezTo>
                      <a:pt x="3900" y="2837"/>
                      <a:pt x="3894" y="2840"/>
                      <a:pt x="3892" y="2840"/>
                    </a:cubicBezTo>
                    <a:cubicBezTo>
                      <a:pt x="3892" y="2842"/>
                      <a:pt x="3889" y="2845"/>
                      <a:pt x="3887" y="2847"/>
                    </a:cubicBezTo>
                    <a:cubicBezTo>
                      <a:pt x="3886" y="2849"/>
                      <a:pt x="3885" y="2851"/>
                      <a:pt x="3883" y="2853"/>
                    </a:cubicBezTo>
                    <a:cubicBezTo>
                      <a:pt x="3881" y="2856"/>
                      <a:pt x="3877" y="2858"/>
                      <a:pt x="3874" y="2862"/>
                    </a:cubicBezTo>
                    <a:cubicBezTo>
                      <a:pt x="3871" y="2865"/>
                      <a:pt x="3869" y="2864"/>
                      <a:pt x="3866" y="2866"/>
                    </a:cubicBezTo>
                    <a:cubicBezTo>
                      <a:pt x="3855" y="2871"/>
                      <a:pt x="3856" y="2883"/>
                      <a:pt x="3856" y="2894"/>
                    </a:cubicBezTo>
                    <a:cubicBezTo>
                      <a:pt x="3856" y="2899"/>
                      <a:pt x="3855" y="2905"/>
                      <a:pt x="3855" y="2911"/>
                    </a:cubicBezTo>
                    <a:cubicBezTo>
                      <a:pt x="3855" y="2917"/>
                      <a:pt x="3853" y="2924"/>
                      <a:pt x="3848" y="2928"/>
                    </a:cubicBezTo>
                    <a:cubicBezTo>
                      <a:pt x="3846" y="2930"/>
                      <a:pt x="3840" y="2932"/>
                      <a:pt x="3839" y="2935"/>
                    </a:cubicBezTo>
                    <a:cubicBezTo>
                      <a:pt x="3838" y="2940"/>
                      <a:pt x="3842" y="2945"/>
                      <a:pt x="3841" y="2949"/>
                    </a:cubicBezTo>
                    <a:cubicBezTo>
                      <a:pt x="3839" y="2947"/>
                      <a:pt x="3839" y="2945"/>
                      <a:pt x="3839" y="2941"/>
                    </a:cubicBezTo>
                    <a:cubicBezTo>
                      <a:pt x="3837" y="2942"/>
                      <a:pt x="3837" y="2946"/>
                      <a:pt x="3836" y="2947"/>
                    </a:cubicBezTo>
                    <a:cubicBezTo>
                      <a:pt x="3835" y="2949"/>
                      <a:pt x="3835" y="2952"/>
                      <a:pt x="3833" y="2954"/>
                    </a:cubicBezTo>
                    <a:cubicBezTo>
                      <a:pt x="3832" y="2955"/>
                      <a:pt x="3831" y="2956"/>
                      <a:pt x="3830" y="2957"/>
                    </a:cubicBezTo>
                    <a:cubicBezTo>
                      <a:pt x="3829" y="2958"/>
                      <a:pt x="3829" y="2957"/>
                      <a:pt x="3828" y="2958"/>
                    </a:cubicBezTo>
                    <a:cubicBezTo>
                      <a:pt x="3827" y="2959"/>
                      <a:pt x="3827" y="2960"/>
                      <a:pt x="3827" y="2961"/>
                    </a:cubicBezTo>
                    <a:cubicBezTo>
                      <a:pt x="3826" y="2962"/>
                      <a:pt x="3824" y="2963"/>
                      <a:pt x="3823" y="2965"/>
                    </a:cubicBezTo>
                    <a:cubicBezTo>
                      <a:pt x="3821" y="2966"/>
                      <a:pt x="3821" y="2967"/>
                      <a:pt x="3819" y="2968"/>
                    </a:cubicBezTo>
                    <a:cubicBezTo>
                      <a:pt x="3817" y="2969"/>
                      <a:pt x="3816" y="2971"/>
                      <a:pt x="3814" y="2972"/>
                    </a:cubicBezTo>
                    <a:cubicBezTo>
                      <a:pt x="3813" y="2973"/>
                      <a:pt x="3810" y="2976"/>
                      <a:pt x="3808" y="2975"/>
                    </a:cubicBezTo>
                    <a:cubicBezTo>
                      <a:pt x="3807" y="2975"/>
                      <a:pt x="3807" y="2973"/>
                      <a:pt x="3806" y="2972"/>
                    </a:cubicBezTo>
                    <a:cubicBezTo>
                      <a:pt x="3804" y="2970"/>
                      <a:pt x="3800" y="2971"/>
                      <a:pt x="3800" y="2968"/>
                    </a:cubicBezTo>
                    <a:cubicBezTo>
                      <a:pt x="3799" y="2968"/>
                      <a:pt x="3798" y="2967"/>
                      <a:pt x="3798" y="2966"/>
                    </a:cubicBezTo>
                    <a:cubicBezTo>
                      <a:pt x="3797" y="2966"/>
                      <a:pt x="3795" y="2966"/>
                      <a:pt x="3795" y="2967"/>
                    </a:cubicBezTo>
                    <a:cubicBezTo>
                      <a:pt x="3794" y="2968"/>
                      <a:pt x="3795" y="2969"/>
                      <a:pt x="3794" y="2969"/>
                    </a:cubicBezTo>
                    <a:cubicBezTo>
                      <a:pt x="3794" y="2970"/>
                      <a:pt x="3793" y="2970"/>
                      <a:pt x="3792" y="2971"/>
                    </a:cubicBezTo>
                    <a:cubicBezTo>
                      <a:pt x="3792" y="2971"/>
                      <a:pt x="3791" y="2970"/>
                      <a:pt x="3791" y="2971"/>
                    </a:cubicBezTo>
                    <a:cubicBezTo>
                      <a:pt x="3790" y="2971"/>
                      <a:pt x="3791" y="2973"/>
                      <a:pt x="3791" y="2973"/>
                    </a:cubicBezTo>
                    <a:cubicBezTo>
                      <a:pt x="3791" y="2975"/>
                      <a:pt x="3791" y="2976"/>
                      <a:pt x="3791" y="2978"/>
                    </a:cubicBezTo>
                    <a:cubicBezTo>
                      <a:pt x="3792" y="2978"/>
                      <a:pt x="3793" y="2977"/>
                      <a:pt x="3794" y="2976"/>
                    </a:cubicBezTo>
                    <a:cubicBezTo>
                      <a:pt x="3795" y="2975"/>
                      <a:pt x="3796" y="2974"/>
                      <a:pt x="3797" y="2973"/>
                    </a:cubicBezTo>
                    <a:cubicBezTo>
                      <a:pt x="3797" y="2975"/>
                      <a:pt x="3795" y="2978"/>
                      <a:pt x="3793" y="2979"/>
                    </a:cubicBezTo>
                    <a:cubicBezTo>
                      <a:pt x="3793" y="2979"/>
                      <a:pt x="3793" y="2980"/>
                      <a:pt x="3793" y="2980"/>
                    </a:cubicBezTo>
                    <a:cubicBezTo>
                      <a:pt x="3793" y="2980"/>
                      <a:pt x="3794" y="2980"/>
                      <a:pt x="3794" y="2980"/>
                    </a:cubicBezTo>
                    <a:cubicBezTo>
                      <a:pt x="3794" y="2981"/>
                      <a:pt x="3794" y="2982"/>
                      <a:pt x="3795" y="2983"/>
                    </a:cubicBezTo>
                    <a:cubicBezTo>
                      <a:pt x="3795" y="2982"/>
                      <a:pt x="3796" y="2980"/>
                      <a:pt x="3798" y="2981"/>
                    </a:cubicBezTo>
                    <a:cubicBezTo>
                      <a:pt x="3799" y="2983"/>
                      <a:pt x="3801" y="2984"/>
                      <a:pt x="3801" y="2986"/>
                    </a:cubicBezTo>
                    <a:cubicBezTo>
                      <a:pt x="3802" y="2986"/>
                      <a:pt x="3804" y="2985"/>
                      <a:pt x="3804" y="2987"/>
                    </a:cubicBezTo>
                    <a:cubicBezTo>
                      <a:pt x="3803" y="2988"/>
                      <a:pt x="3799" y="2990"/>
                      <a:pt x="3797" y="2990"/>
                    </a:cubicBezTo>
                    <a:cubicBezTo>
                      <a:pt x="3796" y="2990"/>
                      <a:pt x="3795" y="2989"/>
                      <a:pt x="3795" y="2989"/>
                    </a:cubicBezTo>
                    <a:cubicBezTo>
                      <a:pt x="3794" y="2989"/>
                      <a:pt x="3793" y="2989"/>
                      <a:pt x="3793" y="2989"/>
                    </a:cubicBezTo>
                    <a:cubicBezTo>
                      <a:pt x="3793" y="2988"/>
                      <a:pt x="3793" y="2986"/>
                      <a:pt x="3793" y="2986"/>
                    </a:cubicBezTo>
                    <a:cubicBezTo>
                      <a:pt x="3793" y="2984"/>
                      <a:pt x="3792" y="2985"/>
                      <a:pt x="3791" y="2986"/>
                    </a:cubicBezTo>
                    <a:cubicBezTo>
                      <a:pt x="3791" y="2988"/>
                      <a:pt x="3791" y="2990"/>
                      <a:pt x="3792" y="2991"/>
                    </a:cubicBezTo>
                    <a:cubicBezTo>
                      <a:pt x="3793" y="2992"/>
                      <a:pt x="3794" y="2992"/>
                      <a:pt x="3796" y="2992"/>
                    </a:cubicBezTo>
                    <a:cubicBezTo>
                      <a:pt x="3798" y="2993"/>
                      <a:pt x="3799" y="2994"/>
                      <a:pt x="3802" y="2994"/>
                    </a:cubicBezTo>
                    <a:cubicBezTo>
                      <a:pt x="3805" y="2994"/>
                      <a:pt x="3807" y="2993"/>
                      <a:pt x="3810" y="2993"/>
                    </a:cubicBezTo>
                    <a:cubicBezTo>
                      <a:pt x="3819" y="2992"/>
                      <a:pt x="3824" y="2994"/>
                      <a:pt x="3831" y="2998"/>
                    </a:cubicBezTo>
                    <a:cubicBezTo>
                      <a:pt x="3835" y="3000"/>
                      <a:pt x="3839" y="3001"/>
                      <a:pt x="3843" y="3003"/>
                    </a:cubicBezTo>
                    <a:cubicBezTo>
                      <a:pt x="3846" y="3004"/>
                      <a:pt x="3850" y="3005"/>
                      <a:pt x="3851" y="3007"/>
                    </a:cubicBezTo>
                    <a:cubicBezTo>
                      <a:pt x="3852" y="3008"/>
                      <a:pt x="3852" y="3008"/>
                      <a:pt x="3853" y="3008"/>
                    </a:cubicBezTo>
                    <a:cubicBezTo>
                      <a:pt x="3855" y="3007"/>
                      <a:pt x="3853" y="3004"/>
                      <a:pt x="3852" y="3002"/>
                    </a:cubicBezTo>
                    <a:cubicBezTo>
                      <a:pt x="3852" y="3002"/>
                      <a:pt x="3852" y="3001"/>
                      <a:pt x="3852" y="3001"/>
                    </a:cubicBezTo>
                    <a:cubicBezTo>
                      <a:pt x="3851" y="3001"/>
                      <a:pt x="3850" y="3001"/>
                      <a:pt x="3850" y="3001"/>
                    </a:cubicBezTo>
                    <a:cubicBezTo>
                      <a:pt x="3849" y="3001"/>
                      <a:pt x="3848" y="3001"/>
                      <a:pt x="3849" y="2999"/>
                    </a:cubicBezTo>
                    <a:cubicBezTo>
                      <a:pt x="3851" y="2999"/>
                      <a:pt x="3850" y="2997"/>
                      <a:pt x="3850" y="2996"/>
                    </a:cubicBezTo>
                    <a:cubicBezTo>
                      <a:pt x="3853" y="2998"/>
                      <a:pt x="3851" y="2994"/>
                      <a:pt x="3852" y="2993"/>
                    </a:cubicBezTo>
                    <a:cubicBezTo>
                      <a:pt x="3855" y="2992"/>
                      <a:pt x="3854" y="2996"/>
                      <a:pt x="3854" y="2997"/>
                    </a:cubicBezTo>
                    <a:cubicBezTo>
                      <a:pt x="3854" y="2998"/>
                      <a:pt x="3853" y="3000"/>
                      <a:pt x="3853" y="3001"/>
                    </a:cubicBezTo>
                    <a:cubicBezTo>
                      <a:pt x="3853" y="3002"/>
                      <a:pt x="3855" y="3004"/>
                      <a:pt x="3856" y="3004"/>
                    </a:cubicBezTo>
                    <a:cubicBezTo>
                      <a:pt x="3858" y="3006"/>
                      <a:pt x="3861" y="3005"/>
                      <a:pt x="3863" y="3007"/>
                    </a:cubicBezTo>
                    <a:cubicBezTo>
                      <a:pt x="3864" y="3008"/>
                      <a:pt x="3866" y="3009"/>
                      <a:pt x="3866" y="3010"/>
                    </a:cubicBezTo>
                    <a:cubicBezTo>
                      <a:pt x="3867" y="3011"/>
                      <a:pt x="3867" y="3013"/>
                      <a:pt x="3868" y="3014"/>
                    </a:cubicBezTo>
                    <a:cubicBezTo>
                      <a:pt x="3869" y="3015"/>
                      <a:pt x="3871" y="3010"/>
                      <a:pt x="3871" y="3009"/>
                    </a:cubicBezTo>
                    <a:cubicBezTo>
                      <a:pt x="3871" y="3007"/>
                      <a:pt x="3869" y="3007"/>
                      <a:pt x="3868" y="3005"/>
                    </a:cubicBezTo>
                    <a:cubicBezTo>
                      <a:pt x="3872" y="3005"/>
                      <a:pt x="3867" y="3002"/>
                      <a:pt x="3864" y="3003"/>
                    </a:cubicBezTo>
                    <a:cubicBezTo>
                      <a:pt x="3864" y="3003"/>
                      <a:pt x="3864" y="3002"/>
                      <a:pt x="3864" y="3002"/>
                    </a:cubicBezTo>
                    <a:cubicBezTo>
                      <a:pt x="3867" y="3001"/>
                      <a:pt x="3862" y="2998"/>
                      <a:pt x="3865" y="2996"/>
                    </a:cubicBezTo>
                    <a:cubicBezTo>
                      <a:pt x="3865" y="2996"/>
                      <a:pt x="3866" y="2997"/>
                      <a:pt x="3866" y="2997"/>
                    </a:cubicBezTo>
                    <a:cubicBezTo>
                      <a:pt x="3867" y="2997"/>
                      <a:pt x="3867" y="2996"/>
                      <a:pt x="3867" y="2996"/>
                    </a:cubicBezTo>
                    <a:cubicBezTo>
                      <a:pt x="3869" y="2996"/>
                      <a:pt x="3870" y="2997"/>
                      <a:pt x="3870" y="2999"/>
                    </a:cubicBezTo>
                    <a:cubicBezTo>
                      <a:pt x="3872" y="2999"/>
                      <a:pt x="3871" y="3000"/>
                      <a:pt x="3872" y="3001"/>
                    </a:cubicBezTo>
                    <a:cubicBezTo>
                      <a:pt x="3872" y="3002"/>
                      <a:pt x="3873" y="3003"/>
                      <a:pt x="3873" y="3004"/>
                    </a:cubicBezTo>
                    <a:cubicBezTo>
                      <a:pt x="3874" y="3006"/>
                      <a:pt x="3873" y="3009"/>
                      <a:pt x="3876" y="3009"/>
                    </a:cubicBezTo>
                    <a:cubicBezTo>
                      <a:pt x="3877" y="3008"/>
                      <a:pt x="3878" y="3008"/>
                      <a:pt x="3878" y="3007"/>
                    </a:cubicBezTo>
                    <a:cubicBezTo>
                      <a:pt x="3879" y="3007"/>
                      <a:pt x="3879" y="3007"/>
                      <a:pt x="3880" y="3007"/>
                    </a:cubicBezTo>
                    <a:cubicBezTo>
                      <a:pt x="3880" y="3006"/>
                      <a:pt x="3880" y="3005"/>
                      <a:pt x="3880" y="3005"/>
                    </a:cubicBezTo>
                    <a:cubicBezTo>
                      <a:pt x="3881" y="3003"/>
                      <a:pt x="3883" y="3002"/>
                      <a:pt x="3886" y="3001"/>
                    </a:cubicBezTo>
                    <a:cubicBezTo>
                      <a:pt x="3884" y="2997"/>
                      <a:pt x="3879" y="2998"/>
                      <a:pt x="3877" y="2995"/>
                    </a:cubicBezTo>
                    <a:cubicBezTo>
                      <a:pt x="3876" y="2993"/>
                      <a:pt x="3875" y="2987"/>
                      <a:pt x="3876" y="2985"/>
                    </a:cubicBezTo>
                    <a:cubicBezTo>
                      <a:pt x="3876" y="2990"/>
                      <a:pt x="3878" y="2993"/>
                      <a:pt x="3882" y="2996"/>
                    </a:cubicBezTo>
                    <a:cubicBezTo>
                      <a:pt x="3883" y="2996"/>
                      <a:pt x="3885" y="2998"/>
                      <a:pt x="3886" y="2999"/>
                    </a:cubicBezTo>
                    <a:cubicBezTo>
                      <a:pt x="3887" y="3000"/>
                      <a:pt x="3887" y="3002"/>
                      <a:pt x="3888" y="3002"/>
                    </a:cubicBezTo>
                    <a:cubicBezTo>
                      <a:pt x="3889" y="3003"/>
                      <a:pt x="3891" y="3002"/>
                      <a:pt x="3892" y="3003"/>
                    </a:cubicBezTo>
                    <a:cubicBezTo>
                      <a:pt x="3894" y="3004"/>
                      <a:pt x="3894" y="3007"/>
                      <a:pt x="3895" y="3009"/>
                    </a:cubicBezTo>
                    <a:cubicBezTo>
                      <a:pt x="3895" y="3012"/>
                      <a:pt x="3898" y="3014"/>
                      <a:pt x="3897" y="3016"/>
                    </a:cubicBezTo>
                    <a:cubicBezTo>
                      <a:pt x="3896" y="3017"/>
                      <a:pt x="3892" y="3018"/>
                      <a:pt x="3893" y="3020"/>
                    </a:cubicBezTo>
                    <a:cubicBezTo>
                      <a:pt x="3893" y="3021"/>
                      <a:pt x="3900" y="3021"/>
                      <a:pt x="3901" y="3022"/>
                    </a:cubicBezTo>
                    <a:cubicBezTo>
                      <a:pt x="3901" y="3022"/>
                      <a:pt x="3901" y="3022"/>
                      <a:pt x="3902" y="3022"/>
                    </a:cubicBezTo>
                    <a:cubicBezTo>
                      <a:pt x="3902" y="3024"/>
                      <a:pt x="3901" y="3026"/>
                      <a:pt x="3901" y="3027"/>
                    </a:cubicBezTo>
                    <a:cubicBezTo>
                      <a:pt x="3902" y="3028"/>
                      <a:pt x="3903" y="3028"/>
                      <a:pt x="3904" y="3029"/>
                    </a:cubicBezTo>
                    <a:cubicBezTo>
                      <a:pt x="3904" y="3029"/>
                      <a:pt x="3904" y="3030"/>
                      <a:pt x="3904" y="3031"/>
                    </a:cubicBezTo>
                    <a:cubicBezTo>
                      <a:pt x="3904" y="3031"/>
                      <a:pt x="3903" y="3032"/>
                      <a:pt x="3903" y="3032"/>
                    </a:cubicBezTo>
                    <a:cubicBezTo>
                      <a:pt x="3903" y="3032"/>
                      <a:pt x="3904" y="3033"/>
                      <a:pt x="3904" y="3033"/>
                    </a:cubicBezTo>
                    <a:cubicBezTo>
                      <a:pt x="3904" y="3034"/>
                      <a:pt x="3903" y="3034"/>
                      <a:pt x="3903" y="3034"/>
                    </a:cubicBezTo>
                    <a:cubicBezTo>
                      <a:pt x="3902" y="3035"/>
                      <a:pt x="3903" y="3037"/>
                      <a:pt x="3901" y="3036"/>
                    </a:cubicBezTo>
                    <a:cubicBezTo>
                      <a:pt x="3901" y="3037"/>
                      <a:pt x="3901" y="3037"/>
                      <a:pt x="3902" y="3038"/>
                    </a:cubicBezTo>
                    <a:cubicBezTo>
                      <a:pt x="3903" y="3039"/>
                      <a:pt x="3903" y="3039"/>
                      <a:pt x="3903" y="3040"/>
                    </a:cubicBezTo>
                    <a:cubicBezTo>
                      <a:pt x="3904" y="3041"/>
                      <a:pt x="3905" y="3041"/>
                      <a:pt x="3905" y="3043"/>
                    </a:cubicBezTo>
                    <a:cubicBezTo>
                      <a:pt x="3906" y="3042"/>
                      <a:pt x="3905" y="3041"/>
                      <a:pt x="3906" y="3041"/>
                    </a:cubicBezTo>
                    <a:cubicBezTo>
                      <a:pt x="3906" y="3041"/>
                      <a:pt x="3906" y="3038"/>
                      <a:pt x="3906" y="3037"/>
                    </a:cubicBezTo>
                    <a:cubicBezTo>
                      <a:pt x="3908" y="3039"/>
                      <a:pt x="3908" y="3042"/>
                      <a:pt x="3909" y="3044"/>
                    </a:cubicBezTo>
                    <a:cubicBezTo>
                      <a:pt x="3911" y="3047"/>
                      <a:pt x="3913" y="3048"/>
                      <a:pt x="3913" y="3052"/>
                    </a:cubicBezTo>
                    <a:cubicBezTo>
                      <a:pt x="3913" y="3055"/>
                      <a:pt x="3913" y="3058"/>
                      <a:pt x="3914" y="3061"/>
                    </a:cubicBezTo>
                    <a:cubicBezTo>
                      <a:pt x="3914" y="3064"/>
                      <a:pt x="3916" y="3067"/>
                      <a:pt x="3916" y="3069"/>
                    </a:cubicBezTo>
                    <a:cubicBezTo>
                      <a:pt x="3915" y="3070"/>
                      <a:pt x="3914" y="3069"/>
                      <a:pt x="3914" y="3068"/>
                    </a:cubicBezTo>
                    <a:cubicBezTo>
                      <a:pt x="3911" y="3068"/>
                      <a:pt x="3912" y="3066"/>
                      <a:pt x="3910" y="3064"/>
                    </a:cubicBezTo>
                    <a:cubicBezTo>
                      <a:pt x="3909" y="3062"/>
                      <a:pt x="3908" y="3063"/>
                      <a:pt x="3906" y="3064"/>
                    </a:cubicBezTo>
                    <a:cubicBezTo>
                      <a:pt x="3906" y="3064"/>
                      <a:pt x="3905" y="3064"/>
                      <a:pt x="3905" y="3063"/>
                    </a:cubicBezTo>
                    <a:cubicBezTo>
                      <a:pt x="3906" y="3062"/>
                      <a:pt x="3907" y="3061"/>
                      <a:pt x="3907" y="3060"/>
                    </a:cubicBezTo>
                    <a:cubicBezTo>
                      <a:pt x="3907" y="3060"/>
                      <a:pt x="3906" y="3060"/>
                      <a:pt x="3905" y="3060"/>
                    </a:cubicBezTo>
                    <a:cubicBezTo>
                      <a:pt x="3904" y="3057"/>
                      <a:pt x="3901" y="3060"/>
                      <a:pt x="3901" y="3058"/>
                    </a:cubicBezTo>
                    <a:cubicBezTo>
                      <a:pt x="3901" y="3057"/>
                      <a:pt x="3902" y="3056"/>
                      <a:pt x="3902" y="3056"/>
                    </a:cubicBezTo>
                    <a:cubicBezTo>
                      <a:pt x="3902" y="3055"/>
                      <a:pt x="3900" y="3054"/>
                      <a:pt x="3899" y="3054"/>
                    </a:cubicBezTo>
                    <a:cubicBezTo>
                      <a:pt x="3899" y="3054"/>
                      <a:pt x="3898" y="3053"/>
                      <a:pt x="3897" y="3052"/>
                    </a:cubicBezTo>
                    <a:cubicBezTo>
                      <a:pt x="3897" y="3052"/>
                      <a:pt x="3896" y="3054"/>
                      <a:pt x="3895" y="3054"/>
                    </a:cubicBezTo>
                    <a:cubicBezTo>
                      <a:pt x="3892" y="3054"/>
                      <a:pt x="3891" y="3052"/>
                      <a:pt x="3889" y="3051"/>
                    </a:cubicBezTo>
                    <a:cubicBezTo>
                      <a:pt x="3889" y="3055"/>
                      <a:pt x="3892" y="3055"/>
                      <a:pt x="3894" y="3057"/>
                    </a:cubicBezTo>
                    <a:cubicBezTo>
                      <a:pt x="3896" y="3058"/>
                      <a:pt x="3897" y="3061"/>
                      <a:pt x="3898" y="3063"/>
                    </a:cubicBezTo>
                    <a:cubicBezTo>
                      <a:pt x="3898" y="3062"/>
                      <a:pt x="3898" y="3061"/>
                      <a:pt x="3899" y="3060"/>
                    </a:cubicBezTo>
                    <a:cubicBezTo>
                      <a:pt x="3900" y="3061"/>
                      <a:pt x="3901" y="3061"/>
                      <a:pt x="3902" y="3061"/>
                    </a:cubicBezTo>
                    <a:cubicBezTo>
                      <a:pt x="3902" y="3061"/>
                      <a:pt x="3902" y="3062"/>
                      <a:pt x="3902" y="3062"/>
                    </a:cubicBezTo>
                    <a:cubicBezTo>
                      <a:pt x="3897" y="3062"/>
                      <a:pt x="3900" y="3066"/>
                      <a:pt x="3901" y="3068"/>
                    </a:cubicBezTo>
                    <a:cubicBezTo>
                      <a:pt x="3901" y="3069"/>
                      <a:pt x="3901" y="3070"/>
                      <a:pt x="3902" y="3070"/>
                    </a:cubicBezTo>
                    <a:cubicBezTo>
                      <a:pt x="3903" y="3070"/>
                      <a:pt x="3902" y="3069"/>
                      <a:pt x="3903" y="3069"/>
                    </a:cubicBezTo>
                    <a:cubicBezTo>
                      <a:pt x="3904" y="3068"/>
                      <a:pt x="3905" y="3068"/>
                      <a:pt x="3907" y="3067"/>
                    </a:cubicBezTo>
                    <a:cubicBezTo>
                      <a:pt x="3906" y="3069"/>
                      <a:pt x="3904" y="3069"/>
                      <a:pt x="3904" y="3070"/>
                    </a:cubicBezTo>
                    <a:cubicBezTo>
                      <a:pt x="3904" y="3070"/>
                      <a:pt x="3905" y="3073"/>
                      <a:pt x="3905" y="3074"/>
                    </a:cubicBezTo>
                    <a:cubicBezTo>
                      <a:pt x="3906" y="3075"/>
                      <a:pt x="3907" y="3075"/>
                      <a:pt x="3908" y="3076"/>
                    </a:cubicBezTo>
                    <a:cubicBezTo>
                      <a:pt x="3909" y="3078"/>
                      <a:pt x="3909" y="3081"/>
                      <a:pt x="3910" y="3084"/>
                    </a:cubicBezTo>
                    <a:cubicBezTo>
                      <a:pt x="3911" y="3085"/>
                      <a:pt x="3912" y="3087"/>
                      <a:pt x="3912" y="3089"/>
                    </a:cubicBezTo>
                    <a:cubicBezTo>
                      <a:pt x="3914" y="3091"/>
                      <a:pt x="3915" y="3092"/>
                      <a:pt x="3916" y="3094"/>
                    </a:cubicBezTo>
                    <a:cubicBezTo>
                      <a:pt x="3918" y="3097"/>
                      <a:pt x="3918" y="3100"/>
                      <a:pt x="3920" y="3103"/>
                    </a:cubicBezTo>
                    <a:cubicBezTo>
                      <a:pt x="3922" y="3105"/>
                      <a:pt x="3923" y="3106"/>
                      <a:pt x="3924" y="3109"/>
                    </a:cubicBezTo>
                    <a:cubicBezTo>
                      <a:pt x="3924" y="3108"/>
                      <a:pt x="3926" y="3106"/>
                      <a:pt x="3926" y="3104"/>
                    </a:cubicBezTo>
                    <a:cubicBezTo>
                      <a:pt x="3926" y="3101"/>
                      <a:pt x="3923" y="3102"/>
                      <a:pt x="3923" y="3100"/>
                    </a:cubicBezTo>
                    <a:cubicBezTo>
                      <a:pt x="3923" y="3099"/>
                      <a:pt x="3924" y="3098"/>
                      <a:pt x="3924" y="3098"/>
                    </a:cubicBezTo>
                    <a:cubicBezTo>
                      <a:pt x="3926" y="3097"/>
                      <a:pt x="3926" y="3099"/>
                      <a:pt x="3926" y="3100"/>
                    </a:cubicBezTo>
                    <a:cubicBezTo>
                      <a:pt x="3927" y="3102"/>
                      <a:pt x="3928" y="3104"/>
                      <a:pt x="3928" y="3105"/>
                    </a:cubicBezTo>
                    <a:cubicBezTo>
                      <a:pt x="3927" y="3107"/>
                      <a:pt x="3925" y="3108"/>
                      <a:pt x="3925" y="3109"/>
                    </a:cubicBezTo>
                    <a:cubicBezTo>
                      <a:pt x="3924" y="3112"/>
                      <a:pt x="3926" y="3111"/>
                      <a:pt x="3927" y="3114"/>
                    </a:cubicBezTo>
                    <a:cubicBezTo>
                      <a:pt x="3928" y="3115"/>
                      <a:pt x="3928" y="3117"/>
                      <a:pt x="3929" y="3119"/>
                    </a:cubicBezTo>
                    <a:cubicBezTo>
                      <a:pt x="3929" y="3119"/>
                      <a:pt x="3930" y="3120"/>
                      <a:pt x="3931" y="3121"/>
                    </a:cubicBezTo>
                    <a:cubicBezTo>
                      <a:pt x="3931" y="3122"/>
                      <a:pt x="3931" y="3123"/>
                      <a:pt x="3932" y="3124"/>
                    </a:cubicBezTo>
                    <a:cubicBezTo>
                      <a:pt x="3934" y="3132"/>
                      <a:pt x="3934" y="3132"/>
                      <a:pt x="3934" y="3132"/>
                    </a:cubicBezTo>
                    <a:cubicBezTo>
                      <a:pt x="3935" y="3135"/>
                      <a:pt x="3936" y="3139"/>
                      <a:pt x="3937" y="3142"/>
                    </a:cubicBezTo>
                    <a:cubicBezTo>
                      <a:pt x="3938" y="3147"/>
                      <a:pt x="3939" y="3151"/>
                      <a:pt x="3940" y="3155"/>
                    </a:cubicBezTo>
                    <a:cubicBezTo>
                      <a:pt x="3941" y="3161"/>
                      <a:pt x="3942" y="3167"/>
                      <a:pt x="3944" y="3173"/>
                    </a:cubicBezTo>
                    <a:cubicBezTo>
                      <a:pt x="3944" y="3176"/>
                      <a:pt x="3945" y="3178"/>
                      <a:pt x="3946" y="3181"/>
                    </a:cubicBezTo>
                    <a:cubicBezTo>
                      <a:pt x="3947" y="3184"/>
                      <a:pt x="3950" y="3186"/>
                      <a:pt x="3950" y="3190"/>
                    </a:cubicBezTo>
                    <a:cubicBezTo>
                      <a:pt x="3951" y="3194"/>
                      <a:pt x="3952" y="3198"/>
                      <a:pt x="3954" y="3203"/>
                    </a:cubicBezTo>
                    <a:cubicBezTo>
                      <a:pt x="3955" y="3208"/>
                      <a:pt x="3957" y="3213"/>
                      <a:pt x="3959" y="3218"/>
                    </a:cubicBezTo>
                    <a:cubicBezTo>
                      <a:pt x="3961" y="3223"/>
                      <a:pt x="3961" y="3228"/>
                      <a:pt x="3962" y="3233"/>
                    </a:cubicBezTo>
                    <a:cubicBezTo>
                      <a:pt x="3962" y="3236"/>
                      <a:pt x="3964" y="3237"/>
                      <a:pt x="3964" y="3240"/>
                    </a:cubicBezTo>
                    <a:cubicBezTo>
                      <a:pt x="3964" y="3242"/>
                      <a:pt x="3964" y="3244"/>
                      <a:pt x="3965" y="3245"/>
                    </a:cubicBezTo>
                    <a:cubicBezTo>
                      <a:pt x="3966" y="3245"/>
                      <a:pt x="3967" y="3245"/>
                      <a:pt x="3968" y="3244"/>
                    </a:cubicBezTo>
                    <a:cubicBezTo>
                      <a:pt x="3968" y="3243"/>
                      <a:pt x="3968" y="3242"/>
                      <a:pt x="3968" y="3242"/>
                    </a:cubicBezTo>
                    <a:cubicBezTo>
                      <a:pt x="3968" y="3241"/>
                      <a:pt x="3969" y="3241"/>
                      <a:pt x="3969" y="3240"/>
                    </a:cubicBezTo>
                    <a:cubicBezTo>
                      <a:pt x="3969" y="3237"/>
                      <a:pt x="3967" y="3237"/>
                      <a:pt x="3967" y="3234"/>
                    </a:cubicBezTo>
                    <a:cubicBezTo>
                      <a:pt x="3968" y="3234"/>
                      <a:pt x="3969" y="3234"/>
                      <a:pt x="3969" y="3234"/>
                    </a:cubicBezTo>
                    <a:cubicBezTo>
                      <a:pt x="3969" y="3233"/>
                      <a:pt x="3969" y="3232"/>
                      <a:pt x="3969" y="3231"/>
                    </a:cubicBezTo>
                    <a:cubicBezTo>
                      <a:pt x="3972" y="3233"/>
                      <a:pt x="3972" y="3229"/>
                      <a:pt x="3971" y="3228"/>
                    </a:cubicBezTo>
                    <a:cubicBezTo>
                      <a:pt x="3971" y="3226"/>
                      <a:pt x="3969" y="3226"/>
                      <a:pt x="3969" y="3226"/>
                    </a:cubicBezTo>
                    <a:cubicBezTo>
                      <a:pt x="3968" y="3224"/>
                      <a:pt x="3969" y="3224"/>
                      <a:pt x="3969" y="3223"/>
                    </a:cubicBezTo>
                    <a:cubicBezTo>
                      <a:pt x="3968" y="3220"/>
                      <a:pt x="3968" y="3218"/>
                      <a:pt x="3968" y="3216"/>
                    </a:cubicBezTo>
                    <a:cubicBezTo>
                      <a:pt x="3968" y="3212"/>
                      <a:pt x="3966" y="3211"/>
                      <a:pt x="3966" y="3207"/>
                    </a:cubicBezTo>
                    <a:cubicBezTo>
                      <a:pt x="3966" y="3205"/>
                      <a:pt x="3965" y="3199"/>
                      <a:pt x="3967" y="3197"/>
                    </a:cubicBezTo>
                    <a:cubicBezTo>
                      <a:pt x="3967" y="3201"/>
                      <a:pt x="3968" y="3206"/>
                      <a:pt x="3969" y="3210"/>
                    </a:cubicBezTo>
                    <a:cubicBezTo>
                      <a:pt x="3970" y="3214"/>
                      <a:pt x="3970" y="3220"/>
                      <a:pt x="3973" y="3224"/>
                    </a:cubicBezTo>
                    <a:cubicBezTo>
                      <a:pt x="3974" y="3227"/>
                      <a:pt x="3974" y="3229"/>
                      <a:pt x="3975" y="3232"/>
                    </a:cubicBezTo>
                    <a:cubicBezTo>
                      <a:pt x="3975" y="3234"/>
                      <a:pt x="3976" y="3237"/>
                      <a:pt x="3976" y="3240"/>
                    </a:cubicBezTo>
                    <a:cubicBezTo>
                      <a:pt x="3977" y="3242"/>
                      <a:pt x="3977" y="3245"/>
                      <a:pt x="3978" y="3248"/>
                    </a:cubicBezTo>
                    <a:cubicBezTo>
                      <a:pt x="3980" y="3251"/>
                      <a:pt x="3983" y="3250"/>
                      <a:pt x="3982" y="3255"/>
                    </a:cubicBezTo>
                    <a:cubicBezTo>
                      <a:pt x="3982" y="3256"/>
                      <a:pt x="3981" y="3256"/>
                      <a:pt x="3981" y="3257"/>
                    </a:cubicBezTo>
                    <a:cubicBezTo>
                      <a:pt x="3981" y="3258"/>
                      <a:pt x="3982" y="3258"/>
                      <a:pt x="3982" y="3259"/>
                    </a:cubicBezTo>
                    <a:cubicBezTo>
                      <a:pt x="3982" y="3260"/>
                      <a:pt x="3982" y="3261"/>
                      <a:pt x="3981" y="3262"/>
                    </a:cubicBezTo>
                    <a:cubicBezTo>
                      <a:pt x="3976" y="3265"/>
                      <a:pt x="3979" y="3251"/>
                      <a:pt x="3975" y="3252"/>
                    </a:cubicBezTo>
                    <a:cubicBezTo>
                      <a:pt x="3975" y="3250"/>
                      <a:pt x="3973" y="3248"/>
                      <a:pt x="3973" y="3246"/>
                    </a:cubicBezTo>
                    <a:cubicBezTo>
                      <a:pt x="3972" y="3244"/>
                      <a:pt x="3972" y="3242"/>
                      <a:pt x="3971" y="3240"/>
                    </a:cubicBezTo>
                    <a:cubicBezTo>
                      <a:pt x="3971" y="3241"/>
                      <a:pt x="3971" y="3242"/>
                      <a:pt x="3970" y="3243"/>
                    </a:cubicBezTo>
                    <a:cubicBezTo>
                      <a:pt x="3970" y="3243"/>
                      <a:pt x="3970" y="3244"/>
                      <a:pt x="3970" y="3245"/>
                    </a:cubicBezTo>
                    <a:cubicBezTo>
                      <a:pt x="3969" y="3247"/>
                      <a:pt x="3969" y="3246"/>
                      <a:pt x="3967" y="3247"/>
                    </a:cubicBezTo>
                    <a:cubicBezTo>
                      <a:pt x="3964" y="3250"/>
                      <a:pt x="3968" y="3251"/>
                      <a:pt x="3970" y="3252"/>
                    </a:cubicBezTo>
                    <a:cubicBezTo>
                      <a:pt x="3972" y="3253"/>
                      <a:pt x="3972" y="3252"/>
                      <a:pt x="3973" y="3253"/>
                    </a:cubicBezTo>
                    <a:cubicBezTo>
                      <a:pt x="3973" y="3254"/>
                      <a:pt x="3974" y="3257"/>
                      <a:pt x="3974" y="3258"/>
                    </a:cubicBezTo>
                    <a:cubicBezTo>
                      <a:pt x="3975" y="3261"/>
                      <a:pt x="3976" y="3263"/>
                      <a:pt x="3978" y="3266"/>
                    </a:cubicBezTo>
                    <a:cubicBezTo>
                      <a:pt x="3980" y="3267"/>
                      <a:pt x="3981" y="3269"/>
                      <a:pt x="3983" y="3271"/>
                    </a:cubicBezTo>
                    <a:cubicBezTo>
                      <a:pt x="3984" y="3274"/>
                      <a:pt x="3984" y="3276"/>
                      <a:pt x="3985" y="3278"/>
                    </a:cubicBezTo>
                    <a:cubicBezTo>
                      <a:pt x="3987" y="3283"/>
                      <a:pt x="3990" y="3289"/>
                      <a:pt x="3993" y="3293"/>
                    </a:cubicBezTo>
                    <a:cubicBezTo>
                      <a:pt x="3994" y="3294"/>
                      <a:pt x="4000" y="3305"/>
                      <a:pt x="4003" y="3301"/>
                    </a:cubicBezTo>
                    <a:cubicBezTo>
                      <a:pt x="3996" y="3298"/>
                      <a:pt x="3994" y="3289"/>
                      <a:pt x="3991" y="3283"/>
                    </a:cubicBezTo>
                    <a:cubicBezTo>
                      <a:pt x="3989" y="3277"/>
                      <a:pt x="3986" y="3272"/>
                      <a:pt x="3985" y="3266"/>
                    </a:cubicBezTo>
                    <a:cubicBezTo>
                      <a:pt x="3987" y="3266"/>
                      <a:pt x="3988" y="3268"/>
                      <a:pt x="3990" y="3268"/>
                    </a:cubicBezTo>
                    <a:cubicBezTo>
                      <a:pt x="3992" y="3269"/>
                      <a:pt x="3992" y="3267"/>
                      <a:pt x="3993" y="3267"/>
                    </a:cubicBezTo>
                    <a:cubicBezTo>
                      <a:pt x="3994" y="3267"/>
                      <a:pt x="3994" y="3268"/>
                      <a:pt x="3995" y="3268"/>
                    </a:cubicBezTo>
                    <a:cubicBezTo>
                      <a:pt x="3996" y="3268"/>
                      <a:pt x="3998" y="3270"/>
                      <a:pt x="4000" y="3271"/>
                    </a:cubicBezTo>
                    <a:cubicBezTo>
                      <a:pt x="4002" y="3273"/>
                      <a:pt x="4003" y="3272"/>
                      <a:pt x="4006" y="3272"/>
                    </a:cubicBezTo>
                    <a:cubicBezTo>
                      <a:pt x="4006" y="3275"/>
                      <a:pt x="4008" y="3274"/>
                      <a:pt x="4010" y="3275"/>
                    </a:cubicBezTo>
                    <a:cubicBezTo>
                      <a:pt x="4012" y="3275"/>
                      <a:pt x="4011" y="3277"/>
                      <a:pt x="4013" y="3276"/>
                    </a:cubicBezTo>
                    <a:cubicBezTo>
                      <a:pt x="4014" y="3280"/>
                      <a:pt x="4017" y="3275"/>
                      <a:pt x="4018" y="3274"/>
                    </a:cubicBezTo>
                    <a:cubicBezTo>
                      <a:pt x="4019" y="3272"/>
                      <a:pt x="4021" y="3271"/>
                      <a:pt x="4023" y="3269"/>
                    </a:cubicBezTo>
                    <a:cubicBezTo>
                      <a:pt x="4026" y="3265"/>
                      <a:pt x="4028" y="3260"/>
                      <a:pt x="4033" y="3258"/>
                    </a:cubicBezTo>
                    <a:cubicBezTo>
                      <a:pt x="4033" y="3260"/>
                      <a:pt x="4031" y="3261"/>
                      <a:pt x="4030" y="3263"/>
                    </a:cubicBezTo>
                    <a:cubicBezTo>
                      <a:pt x="4029" y="3264"/>
                      <a:pt x="4029" y="3265"/>
                      <a:pt x="4028" y="3266"/>
                    </a:cubicBezTo>
                    <a:cubicBezTo>
                      <a:pt x="4027" y="3268"/>
                      <a:pt x="4025" y="3270"/>
                      <a:pt x="4024" y="3271"/>
                    </a:cubicBezTo>
                    <a:cubicBezTo>
                      <a:pt x="4023" y="3273"/>
                      <a:pt x="4024" y="3273"/>
                      <a:pt x="4024" y="3275"/>
                    </a:cubicBezTo>
                    <a:cubicBezTo>
                      <a:pt x="4025" y="3277"/>
                      <a:pt x="4022" y="3277"/>
                      <a:pt x="4020" y="3279"/>
                    </a:cubicBezTo>
                    <a:cubicBezTo>
                      <a:pt x="4019" y="3280"/>
                      <a:pt x="4019" y="3280"/>
                      <a:pt x="4017" y="3281"/>
                    </a:cubicBezTo>
                    <a:cubicBezTo>
                      <a:pt x="4016" y="3281"/>
                      <a:pt x="4015" y="3282"/>
                      <a:pt x="4015" y="3282"/>
                    </a:cubicBezTo>
                    <a:cubicBezTo>
                      <a:pt x="4014" y="3282"/>
                      <a:pt x="4010" y="3281"/>
                      <a:pt x="4011" y="3283"/>
                    </a:cubicBezTo>
                    <a:cubicBezTo>
                      <a:pt x="4011" y="3284"/>
                      <a:pt x="4012" y="3283"/>
                      <a:pt x="4012" y="3284"/>
                    </a:cubicBezTo>
                    <a:cubicBezTo>
                      <a:pt x="4012" y="3285"/>
                      <a:pt x="4012" y="3284"/>
                      <a:pt x="4011" y="3285"/>
                    </a:cubicBezTo>
                    <a:cubicBezTo>
                      <a:pt x="4010" y="3285"/>
                      <a:pt x="4010" y="3285"/>
                      <a:pt x="4010" y="3286"/>
                    </a:cubicBezTo>
                    <a:cubicBezTo>
                      <a:pt x="4010" y="3286"/>
                      <a:pt x="4010" y="3286"/>
                      <a:pt x="4010" y="3286"/>
                    </a:cubicBezTo>
                    <a:cubicBezTo>
                      <a:pt x="4010" y="3287"/>
                      <a:pt x="4010" y="3287"/>
                      <a:pt x="4010" y="3288"/>
                    </a:cubicBezTo>
                    <a:cubicBezTo>
                      <a:pt x="4010" y="3290"/>
                      <a:pt x="4011" y="3291"/>
                      <a:pt x="4012" y="3292"/>
                    </a:cubicBezTo>
                    <a:cubicBezTo>
                      <a:pt x="4013" y="3293"/>
                      <a:pt x="4014" y="3295"/>
                      <a:pt x="4015" y="3296"/>
                    </a:cubicBezTo>
                    <a:cubicBezTo>
                      <a:pt x="4016" y="3298"/>
                      <a:pt x="4015" y="3298"/>
                      <a:pt x="4018" y="3299"/>
                    </a:cubicBezTo>
                    <a:cubicBezTo>
                      <a:pt x="4018" y="3299"/>
                      <a:pt x="4020" y="3299"/>
                      <a:pt x="4020" y="3299"/>
                    </a:cubicBezTo>
                    <a:cubicBezTo>
                      <a:pt x="4022" y="3299"/>
                      <a:pt x="4025" y="3297"/>
                      <a:pt x="4026" y="3299"/>
                    </a:cubicBezTo>
                    <a:cubicBezTo>
                      <a:pt x="4026" y="3299"/>
                      <a:pt x="4026" y="3300"/>
                      <a:pt x="4026" y="3301"/>
                    </a:cubicBezTo>
                    <a:cubicBezTo>
                      <a:pt x="4022" y="3302"/>
                      <a:pt x="4013" y="3304"/>
                      <a:pt x="4014" y="3310"/>
                    </a:cubicBezTo>
                    <a:cubicBezTo>
                      <a:pt x="4016" y="3310"/>
                      <a:pt x="4018" y="3309"/>
                      <a:pt x="4019" y="3308"/>
                    </a:cubicBezTo>
                    <a:cubicBezTo>
                      <a:pt x="4021" y="3307"/>
                      <a:pt x="4022" y="3307"/>
                      <a:pt x="4024" y="3307"/>
                    </a:cubicBezTo>
                    <a:cubicBezTo>
                      <a:pt x="4023" y="3305"/>
                      <a:pt x="4024" y="3305"/>
                      <a:pt x="4025" y="3304"/>
                    </a:cubicBezTo>
                    <a:cubicBezTo>
                      <a:pt x="4026" y="3303"/>
                      <a:pt x="4027" y="3302"/>
                      <a:pt x="4028" y="3302"/>
                    </a:cubicBezTo>
                    <a:cubicBezTo>
                      <a:pt x="4029" y="3301"/>
                      <a:pt x="4030" y="3302"/>
                      <a:pt x="4030" y="3302"/>
                    </a:cubicBezTo>
                    <a:cubicBezTo>
                      <a:pt x="4031" y="3302"/>
                      <a:pt x="4032" y="3301"/>
                      <a:pt x="4033" y="3301"/>
                    </a:cubicBezTo>
                    <a:cubicBezTo>
                      <a:pt x="4033" y="3301"/>
                      <a:pt x="4034" y="3301"/>
                      <a:pt x="4035" y="3300"/>
                    </a:cubicBezTo>
                    <a:cubicBezTo>
                      <a:pt x="4036" y="3300"/>
                      <a:pt x="4035" y="3299"/>
                      <a:pt x="4036" y="3299"/>
                    </a:cubicBezTo>
                    <a:cubicBezTo>
                      <a:pt x="4036" y="3298"/>
                      <a:pt x="4038" y="3298"/>
                      <a:pt x="4039" y="3298"/>
                    </a:cubicBezTo>
                    <a:cubicBezTo>
                      <a:pt x="4039" y="3300"/>
                      <a:pt x="4041" y="3303"/>
                      <a:pt x="4039" y="3304"/>
                    </a:cubicBezTo>
                    <a:cubicBezTo>
                      <a:pt x="4039" y="3305"/>
                      <a:pt x="4037" y="3304"/>
                      <a:pt x="4036" y="3304"/>
                    </a:cubicBezTo>
                    <a:cubicBezTo>
                      <a:pt x="4035" y="3305"/>
                      <a:pt x="4034" y="3305"/>
                      <a:pt x="4033" y="3306"/>
                    </a:cubicBezTo>
                    <a:cubicBezTo>
                      <a:pt x="4031" y="3306"/>
                      <a:pt x="4030" y="3304"/>
                      <a:pt x="4029" y="3304"/>
                    </a:cubicBezTo>
                    <a:cubicBezTo>
                      <a:pt x="4027" y="3304"/>
                      <a:pt x="4026" y="3304"/>
                      <a:pt x="4025" y="3305"/>
                    </a:cubicBezTo>
                    <a:cubicBezTo>
                      <a:pt x="4025" y="3308"/>
                      <a:pt x="4029" y="3308"/>
                      <a:pt x="4031" y="3309"/>
                    </a:cubicBezTo>
                    <a:cubicBezTo>
                      <a:pt x="4034" y="3310"/>
                      <a:pt x="4034" y="3310"/>
                      <a:pt x="4037" y="3309"/>
                    </a:cubicBezTo>
                    <a:cubicBezTo>
                      <a:pt x="4040" y="3308"/>
                      <a:pt x="4042" y="3304"/>
                      <a:pt x="4045" y="3305"/>
                    </a:cubicBezTo>
                    <a:cubicBezTo>
                      <a:pt x="4045" y="3305"/>
                      <a:pt x="4045" y="3306"/>
                      <a:pt x="4044" y="3306"/>
                    </a:cubicBezTo>
                    <a:cubicBezTo>
                      <a:pt x="4048" y="3308"/>
                      <a:pt x="4049" y="3306"/>
                      <a:pt x="4052" y="3304"/>
                    </a:cubicBezTo>
                    <a:cubicBezTo>
                      <a:pt x="4052" y="3304"/>
                      <a:pt x="4052" y="3303"/>
                      <a:pt x="4053" y="3302"/>
                    </a:cubicBezTo>
                    <a:cubicBezTo>
                      <a:pt x="4053" y="3302"/>
                      <a:pt x="4054" y="3302"/>
                      <a:pt x="4054" y="3302"/>
                    </a:cubicBezTo>
                    <a:cubicBezTo>
                      <a:pt x="4054" y="3302"/>
                      <a:pt x="4055" y="3303"/>
                      <a:pt x="4055" y="3302"/>
                    </a:cubicBezTo>
                    <a:cubicBezTo>
                      <a:pt x="4056" y="3302"/>
                      <a:pt x="4056" y="3301"/>
                      <a:pt x="4056" y="3300"/>
                    </a:cubicBezTo>
                    <a:cubicBezTo>
                      <a:pt x="4056" y="3300"/>
                      <a:pt x="4056" y="3300"/>
                      <a:pt x="4057" y="3299"/>
                    </a:cubicBezTo>
                    <a:cubicBezTo>
                      <a:pt x="4059" y="3298"/>
                      <a:pt x="4060" y="3300"/>
                      <a:pt x="4062" y="3300"/>
                    </a:cubicBezTo>
                    <a:cubicBezTo>
                      <a:pt x="4062" y="3301"/>
                      <a:pt x="4061" y="3301"/>
                      <a:pt x="4060" y="3301"/>
                    </a:cubicBezTo>
                    <a:cubicBezTo>
                      <a:pt x="4059" y="3302"/>
                      <a:pt x="4059" y="3303"/>
                      <a:pt x="4058" y="3303"/>
                    </a:cubicBezTo>
                    <a:cubicBezTo>
                      <a:pt x="4058" y="3304"/>
                      <a:pt x="4057" y="3305"/>
                      <a:pt x="4056" y="3305"/>
                    </a:cubicBezTo>
                    <a:cubicBezTo>
                      <a:pt x="4055" y="3306"/>
                      <a:pt x="4054" y="3305"/>
                      <a:pt x="4053" y="3306"/>
                    </a:cubicBezTo>
                    <a:cubicBezTo>
                      <a:pt x="4052" y="3307"/>
                      <a:pt x="4051" y="3308"/>
                      <a:pt x="4050" y="3309"/>
                    </a:cubicBezTo>
                    <a:cubicBezTo>
                      <a:pt x="4049" y="3310"/>
                      <a:pt x="4048" y="3310"/>
                      <a:pt x="4047" y="3311"/>
                    </a:cubicBezTo>
                    <a:cubicBezTo>
                      <a:pt x="4045" y="3312"/>
                      <a:pt x="4044" y="3314"/>
                      <a:pt x="4043" y="3315"/>
                    </a:cubicBezTo>
                    <a:cubicBezTo>
                      <a:pt x="4044" y="3316"/>
                      <a:pt x="4046" y="3315"/>
                      <a:pt x="4046" y="3314"/>
                    </a:cubicBezTo>
                    <a:cubicBezTo>
                      <a:pt x="4046" y="3314"/>
                      <a:pt x="4047" y="3314"/>
                      <a:pt x="4047" y="3314"/>
                    </a:cubicBezTo>
                    <a:cubicBezTo>
                      <a:pt x="4048" y="3313"/>
                      <a:pt x="4048" y="3312"/>
                      <a:pt x="4049" y="3312"/>
                    </a:cubicBezTo>
                    <a:cubicBezTo>
                      <a:pt x="4051" y="3311"/>
                      <a:pt x="4051" y="3313"/>
                      <a:pt x="4052" y="3314"/>
                    </a:cubicBezTo>
                    <a:cubicBezTo>
                      <a:pt x="4054" y="3314"/>
                      <a:pt x="4055" y="3313"/>
                      <a:pt x="4055" y="3312"/>
                    </a:cubicBezTo>
                    <a:cubicBezTo>
                      <a:pt x="4055" y="3311"/>
                      <a:pt x="4056" y="3310"/>
                      <a:pt x="4056" y="3310"/>
                    </a:cubicBezTo>
                    <a:cubicBezTo>
                      <a:pt x="4056" y="3310"/>
                      <a:pt x="4055" y="3309"/>
                      <a:pt x="4055" y="3309"/>
                    </a:cubicBezTo>
                    <a:cubicBezTo>
                      <a:pt x="4056" y="3308"/>
                      <a:pt x="4056" y="3308"/>
                      <a:pt x="4057" y="3308"/>
                    </a:cubicBezTo>
                    <a:cubicBezTo>
                      <a:pt x="4058" y="3310"/>
                      <a:pt x="4058" y="3307"/>
                      <a:pt x="4058" y="3307"/>
                    </a:cubicBezTo>
                    <a:cubicBezTo>
                      <a:pt x="4058" y="3306"/>
                      <a:pt x="4058" y="3305"/>
                      <a:pt x="4059" y="3304"/>
                    </a:cubicBezTo>
                    <a:cubicBezTo>
                      <a:pt x="4060" y="3303"/>
                      <a:pt x="4063" y="3302"/>
                      <a:pt x="4064" y="3304"/>
                    </a:cubicBezTo>
                    <a:cubicBezTo>
                      <a:pt x="4065" y="3306"/>
                      <a:pt x="4064" y="3309"/>
                      <a:pt x="4064" y="3311"/>
                    </a:cubicBezTo>
                    <a:cubicBezTo>
                      <a:pt x="4063" y="3313"/>
                      <a:pt x="4062" y="3313"/>
                      <a:pt x="4062" y="3315"/>
                    </a:cubicBezTo>
                    <a:cubicBezTo>
                      <a:pt x="4062" y="3316"/>
                      <a:pt x="4062" y="3317"/>
                      <a:pt x="4062" y="3318"/>
                    </a:cubicBezTo>
                    <a:cubicBezTo>
                      <a:pt x="4061" y="3320"/>
                      <a:pt x="4060" y="3321"/>
                      <a:pt x="4063" y="3322"/>
                    </a:cubicBezTo>
                    <a:cubicBezTo>
                      <a:pt x="4066" y="3324"/>
                      <a:pt x="4070" y="3327"/>
                      <a:pt x="4068" y="3332"/>
                    </a:cubicBezTo>
                    <a:cubicBezTo>
                      <a:pt x="4066" y="3328"/>
                      <a:pt x="4067" y="3324"/>
                      <a:pt x="4062" y="3324"/>
                    </a:cubicBezTo>
                    <a:cubicBezTo>
                      <a:pt x="4059" y="3323"/>
                      <a:pt x="4058" y="3325"/>
                      <a:pt x="4056" y="3325"/>
                    </a:cubicBezTo>
                    <a:cubicBezTo>
                      <a:pt x="4054" y="3325"/>
                      <a:pt x="4053" y="3324"/>
                      <a:pt x="4052" y="3325"/>
                    </a:cubicBezTo>
                    <a:cubicBezTo>
                      <a:pt x="4054" y="3326"/>
                      <a:pt x="4055" y="3331"/>
                      <a:pt x="4053" y="3331"/>
                    </a:cubicBezTo>
                    <a:cubicBezTo>
                      <a:pt x="4050" y="3333"/>
                      <a:pt x="4051" y="3327"/>
                      <a:pt x="4048" y="3327"/>
                    </a:cubicBezTo>
                    <a:cubicBezTo>
                      <a:pt x="4048" y="3330"/>
                      <a:pt x="4052" y="3331"/>
                      <a:pt x="4052" y="3334"/>
                    </a:cubicBezTo>
                    <a:cubicBezTo>
                      <a:pt x="4049" y="3335"/>
                      <a:pt x="4049" y="3336"/>
                      <a:pt x="4047" y="3337"/>
                    </a:cubicBezTo>
                    <a:cubicBezTo>
                      <a:pt x="4045" y="3335"/>
                      <a:pt x="4045" y="3332"/>
                      <a:pt x="4044" y="3330"/>
                    </a:cubicBezTo>
                    <a:cubicBezTo>
                      <a:pt x="4042" y="3327"/>
                      <a:pt x="4040" y="3328"/>
                      <a:pt x="4037" y="3327"/>
                    </a:cubicBezTo>
                    <a:cubicBezTo>
                      <a:pt x="4034" y="3325"/>
                      <a:pt x="4033" y="3324"/>
                      <a:pt x="4032" y="3322"/>
                    </a:cubicBezTo>
                    <a:cubicBezTo>
                      <a:pt x="4031" y="3320"/>
                      <a:pt x="4030" y="3317"/>
                      <a:pt x="4027" y="3319"/>
                    </a:cubicBezTo>
                    <a:cubicBezTo>
                      <a:pt x="4027" y="3317"/>
                      <a:pt x="4028" y="3314"/>
                      <a:pt x="4027" y="3313"/>
                    </a:cubicBezTo>
                    <a:cubicBezTo>
                      <a:pt x="4026" y="3311"/>
                      <a:pt x="4023" y="3310"/>
                      <a:pt x="4021" y="3311"/>
                    </a:cubicBezTo>
                    <a:cubicBezTo>
                      <a:pt x="4020" y="3312"/>
                      <a:pt x="4020" y="3315"/>
                      <a:pt x="4018" y="3316"/>
                    </a:cubicBezTo>
                    <a:cubicBezTo>
                      <a:pt x="4016" y="3318"/>
                      <a:pt x="4013" y="3317"/>
                      <a:pt x="4012" y="3320"/>
                    </a:cubicBezTo>
                    <a:cubicBezTo>
                      <a:pt x="4012" y="3321"/>
                      <a:pt x="4012" y="3322"/>
                      <a:pt x="4012" y="3323"/>
                    </a:cubicBezTo>
                    <a:cubicBezTo>
                      <a:pt x="4011" y="3324"/>
                      <a:pt x="4010" y="3325"/>
                      <a:pt x="4009" y="3326"/>
                    </a:cubicBezTo>
                    <a:cubicBezTo>
                      <a:pt x="4008" y="3331"/>
                      <a:pt x="4018" y="3337"/>
                      <a:pt x="4021" y="3341"/>
                    </a:cubicBezTo>
                    <a:cubicBezTo>
                      <a:pt x="4026" y="3346"/>
                      <a:pt x="4027" y="3354"/>
                      <a:pt x="4028" y="3362"/>
                    </a:cubicBezTo>
                    <a:cubicBezTo>
                      <a:pt x="4029" y="3360"/>
                      <a:pt x="4031" y="3361"/>
                      <a:pt x="4033" y="3360"/>
                    </a:cubicBezTo>
                    <a:cubicBezTo>
                      <a:pt x="4032" y="3359"/>
                      <a:pt x="4032" y="3350"/>
                      <a:pt x="4035" y="3351"/>
                    </a:cubicBezTo>
                    <a:cubicBezTo>
                      <a:pt x="4039" y="3351"/>
                      <a:pt x="4036" y="3354"/>
                      <a:pt x="4035" y="3355"/>
                    </a:cubicBezTo>
                    <a:cubicBezTo>
                      <a:pt x="4033" y="3357"/>
                      <a:pt x="4033" y="3357"/>
                      <a:pt x="4034" y="3360"/>
                    </a:cubicBezTo>
                    <a:cubicBezTo>
                      <a:pt x="4037" y="3360"/>
                      <a:pt x="4040" y="3358"/>
                      <a:pt x="4044" y="3358"/>
                    </a:cubicBezTo>
                    <a:cubicBezTo>
                      <a:pt x="4044" y="3355"/>
                      <a:pt x="4042" y="3351"/>
                      <a:pt x="4043" y="3348"/>
                    </a:cubicBezTo>
                    <a:cubicBezTo>
                      <a:pt x="4044" y="3345"/>
                      <a:pt x="4048" y="3343"/>
                      <a:pt x="4051" y="3343"/>
                    </a:cubicBezTo>
                    <a:cubicBezTo>
                      <a:pt x="4052" y="3344"/>
                      <a:pt x="4052" y="3345"/>
                      <a:pt x="4052" y="3346"/>
                    </a:cubicBezTo>
                    <a:cubicBezTo>
                      <a:pt x="4052" y="3347"/>
                      <a:pt x="4051" y="3348"/>
                      <a:pt x="4052" y="3348"/>
                    </a:cubicBezTo>
                    <a:cubicBezTo>
                      <a:pt x="4052" y="3349"/>
                      <a:pt x="4053" y="3349"/>
                      <a:pt x="4053" y="3350"/>
                    </a:cubicBezTo>
                    <a:cubicBezTo>
                      <a:pt x="4053" y="3350"/>
                      <a:pt x="4053" y="3351"/>
                      <a:pt x="4053" y="3351"/>
                    </a:cubicBezTo>
                    <a:cubicBezTo>
                      <a:pt x="4054" y="3353"/>
                      <a:pt x="4055" y="3353"/>
                      <a:pt x="4055" y="3354"/>
                    </a:cubicBezTo>
                    <a:cubicBezTo>
                      <a:pt x="4055" y="3356"/>
                      <a:pt x="4054" y="3358"/>
                      <a:pt x="4053" y="3358"/>
                    </a:cubicBezTo>
                    <a:cubicBezTo>
                      <a:pt x="4052" y="3359"/>
                      <a:pt x="4046" y="3359"/>
                      <a:pt x="4046" y="3360"/>
                    </a:cubicBezTo>
                    <a:cubicBezTo>
                      <a:pt x="4047" y="3361"/>
                      <a:pt x="4054" y="3360"/>
                      <a:pt x="4055" y="3360"/>
                    </a:cubicBezTo>
                    <a:cubicBezTo>
                      <a:pt x="4056" y="3360"/>
                      <a:pt x="4057" y="3359"/>
                      <a:pt x="4059" y="3359"/>
                    </a:cubicBezTo>
                    <a:cubicBezTo>
                      <a:pt x="4061" y="3358"/>
                      <a:pt x="4064" y="3358"/>
                      <a:pt x="4066" y="3356"/>
                    </a:cubicBezTo>
                    <a:cubicBezTo>
                      <a:pt x="4067" y="3355"/>
                      <a:pt x="4067" y="3355"/>
                      <a:pt x="4068" y="3354"/>
                    </a:cubicBezTo>
                    <a:cubicBezTo>
                      <a:pt x="4068" y="3354"/>
                      <a:pt x="4069" y="3353"/>
                      <a:pt x="4070" y="3353"/>
                    </a:cubicBezTo>
                    <a:cubicBezTo>
                      <a:pt x="4071" y="3353"/>
                      <a:pt x="4072" y="3353"/>
                      <a:pt x="4073" y="3352"/>
                    </a:cubicBezTo>
                    <a:cubicBezTo>
                      <a:pt x="4073" y="3352"/>
                      <a:pt x="4073" y="3350"/>
                      <a:pt x="4072" y="3350"/>
                    </a:cubicBezTo>
                    <a:cubicBezTo>
                      <a:pt x="4072" y="3349"/>
                      <a:pt x="4071" y="3348"/>
                      <a:pt x="4070" y="3349"/>
                    </a:cubicBezTo>
                    <a:cubicBezTo>
                      <a:pt x="4070" y="3349"/>
                      <a:pt x="4071" y="3350"/>
                      <a:pt x="4070" y="3350"/>
                    </a:cubicBezTo>
                    <a:cubicBezTo>
                      <a:pt x="4070" y="3351"/>
                      <a:pt x="4069" y="3350"/>
                      <a:pt x="4069" y="3350"/>
                    </a:cubicBezTo>
                    <a:cubicBezTo>
                      <a:pt x="4068" y="3351"/>
                      <a:pt x="4068" y="3350"/>
                      <a:pt x="4067" y="3350"/>
                    </a:cubicBezTo>
                    <a:cubicBezTo>
                      <a:pt x="4067" y="3348"/>
                      <a:pt x="4068" y="3347"/>
                      <a:pt x="4066" y="3348"/>
                    </a:cubicBezTo>
                    <a:cubicBezTo>
                      <a:pt x="4066" y="3349"/>
                      <a:pt x="4064" y="3351"/>
                      <a:pt x="4062" y="3351"/>
                    </a:cubicBezTo>
                    <a:cubicBezTo>
                      <a:pt x="4061" y="3350"/>
                      <a:pt x="4061" y="3350"/>
                      <a:pt x="4060" y="3350"/>
                    </a:cubicBezTo>
                    <a:cubicBezTo>
                      <a:pt x="4058" y="3350"/>
                      <a:pt x="4058" y="3350"/>
                      <a:pt x="4058" y="3349"/>
                    </a:cubicBezTo>
                    <a:cubicBezTo>
                      <a:pt x="4059" y="3349"/>
                      <a:pt x="4060" y="3348"/>
                      <a:pt x="4060" y="3348"/>
                    </a:cubicBezTo>
                    <a:cubicBezTo>
                      <a:pt x="4060" y="3347"/>
                      <a:pt x="4060" y="3347"/>
                      <a:pt x="4059" y="3346"/>
                    </a:cubicBezTo>
                    <a:cubicBezTo>
                      <a:pt x="4059" y="3345"/>
                      <a:pt x="4060" y="3345"/>
                      <a:pt x="4060" y="3344"/>
                    </a:cubicBezTo>
                    <a:cubicBezTo>
                      <a:pt x="4061" y="3344"/>
                      <a:pt x="4061" y="3342"/>
                      <a:pt x="4062" y="3343"/>
                    </a:cubicBezTo>
                    <a:cubicBezTo>
                      <a:pt x="4063" y="3344"/>
                      <a:pt x="4062" y="3347"/>
                      <a:pt x="4062" y="3348"/>
                    </a:cubicBezTo>
                    <a:cubicBezTo>
                      <a:pt x="4063" y="3348"/>
                      <a:pt x="4064" y="3348"/>
                      <a:pt x="4064" y="3348"/>
                    </a:cubicBezTo>
                    <a:cubicBezTo>
                      <a:pt x="4064" y="3348"/>
                      <a:pt x="4064" y="3347"/>
                      <a:pt x="4064" y="3347"/>
                    </a:cubicBezTo>
                    <a:cubicBezTo>
                      <a:pt x="4065" y="3347"/>
                      <a:pt x="4066" y="3346"/>
                      <a:pt x="4067" y="3346"/>
                    </a:cubicBezTo>
                    <a:cubicBezTo>
                      <a:pt x="4069" y="3347"/>
                      <a:pt x="4068" y="3348"/>
                      <a:pt x="4070" y="3348"/>
                    </a:cubicBezTo>
                    <a:cubicBezTo>
                      <a:pt x="4071" y="3348"/>
                      <a:pt x="4072" y="3348"/>
                      <a:pt x="4072" y="3348"/>
                    </a:cubicBezTo>
                    <a:cubicBezTo>
                      <a:pt x="4073" y="3347"/>
                      <a:pt x="4073" y="3347"/>
                      <a:pt x="4074" y="3346"/>
                    </a:cubicBezTo>
                    <a:cubicBezTo>
                      <a:pt x="4075" y="3345"/>
                      <a:pt x="4076" y="3346"/>
                      <a:pt x="4076" y="3344"/>
                    </a:cubicBezTo>
                    <a:cubicBezTo>
                      <a:pt x="4076" y="3342"/>
                      <a:pt x="4076" y="3342"/>
                      <a:pt x="4074" y="3342"/>
                    </a:cubicBezTo>
                    <a:cubicBezTo>
                      <a:pt x="4073" y="3342"/>
                      <a:pt x="4074" y="3342"/>
                      <a:pt x="4073" y="3341"/>
                    </a:cubicBezTo>
                    <a:cubicBezTo>
                      <a:pt x="4072" y="3341"/>
                      <a:pt x="4071" y="3342"/>
                      <a:pt x="4070" y="3341"/>
                    </a:cubicBezTo>
                    <a:cubicBezTo>
                      <a:pt x="4068" y="3339"/>
                      <a:pt x="4072" y="3339"/>
                      <a:pt x="4073" y="3338"/>
                    </a:cubicBezTo>
                    <a:cubicBezTo>
                      <a:pt x="4073" y="3338"/>
                      <a:pt x="4073" y="3337"/>
                      <a:pt x="4074" y="3336"/>
                    </a:cubicBezTo>
                    <a:cubicBezTo>
                      <a:pt x="4075" y="3336"/>
                      <a:pt x="4075" y="3337"/>
                      <a:pt x="4076" y="3336"/>
                    </a:cubicBezTo>
                    <a:cubicBezTo>
                      <a:pt x="4077" y="3336"/>
                      <a:pt x="4077" y="3335"/>
                      <a:pt x="4078" y="3335"/>
                    </a:cubicBezTo>
                    <a:cubicBezTo>
                      <a:pt x="4078" y="3335"/>
                      <a:pt x="4081" y="3335"/>
                      <a:pt x="4080" y="3334"/>
                    </a:cubicBezTo>
                    <a:cubicBezTo>
                      <a:pt x="4082" y="3333"/>
                      <a:pt x="4084" y="3333"/>
                      <a:pt x="4084" y="3331"/>
                    </a:cubicBezTo>
                    <a:cubicBezTo>
                      <a:pt x="4085" y="3330"/>
                      <a:pt x="4084" y="3330"/>
                      <a:pt x="4085" y="3330"/>
                    </a:cubicBezTo>
                    <a:cubicBezTo>
                      <a:pt x="4085" y="3329"/>
                      <a:pt x="4086" y="3329"/>
                      <a:pt x="4087" y="3328"/>
                    </a:cubicBezTo>
                    <a:cubicBezTo>
                      <a:pt x="4088" y="3328"/>
                      <a:pt x="4088" y="3327"/>
                      <a:pt x="4089" y="3327"/>
                    </a:cubicBezTo>
                    <a:cubicBezTo>
                      <a:pt x="4089" y="3327"/>
                      <a:pt x="4090" y="3326"/>
                      <a:pt x="4091" y="3325"/>
                    </a:cubicBezTo>
                    <a:cubicBezTo>
                      <a:pt x="4092" y="3325"/>
                      <a:pt x="4093" y="3324"/>
                      <a:pt x="4094" y="3323"/>
                    </a:cubicBezTo>
                    <a:cubicBezTo>
                      <a:pt x="4095" y="3325"/>
                      <a:pt x="4095" y="3326"/>
                      <a:pt x="4095" y="3328"/>
                    </a:cubicBezTo>
                    <a:cubicBezTo>
                      <a:pt x="4095" y="3330"/>
                      <a:pt x="4095" y="3331"/>
                      <a:pt x="4096" y="3333"/>
                    </a:cubicBezTo>
                    <a:cubicBezTo>
                      <a:pt x="4097" y="3333"/>
                      <a:pt x="4098" y="3332"/>
                      <a:pt x="4099" y="3332"/>
                    </a:cubicBezTo>
                    <a:cubicBezTo>
                      <a:pt x="4101" y="3331"/>
                      <a:pt x="4102" y="3331"/>
                      <a:pt x="4104" y="3331"/>
                    </a:cubicBezTo>
                    <a:cubicBezTo>
                      <a:pt x="4105" y="3330"/>
                      <a:pt x="4108" y="3329"/>
                      <a:pt x="4108" y="3331"/>
                    </a:cubicBezTo>
                    <a:cubicBezTo>
                      <a:pt x="4108" y="3333"/>
                      <a:pt x="4106" y="3334"/>
                      <a:pt x="4107" y="3336"/>
                    </a:cubicBezTo>
                    <a:cubicBezTo>
                      <a:pt x="4107" y="3338"/>
                      <a:pt x="4107" y="3338"/>
                      <a:pt x="4107" y="3338"/>
                    </a:cubicBezTo>
                    <a:cubicBezTo>
                      <a:pt x="4107" y="3338"/>
                      <a:pt x="4107" y="3338"/>
                      <a:pt x="4107" y="3339"/>
                    </a:cubicBezTo>
                    <a:cubicBezTo>
                      <a:pt x="4108" y="3338"/>
                      <a:pt x="4109" y="3338"/>
                      <a:pt x="4109" y="3339"/>
                    </a:cubicBezTo>
                    <a:cubicBezTo>
                      <a:pt x="4109" y="3339"/>
                      <a:pt x="4110" y="3339"/>
                      <a:pt x="4110" y="3339"/>
                    </a:cubicBezTo>
                    <a:cubicBezTo>
                      <a:pt x="4110" y="3339"/>
                      <a:pt x="4110" y="3338"/>
                      <a:pt x="4110" y="3338"/>
                    </a:cubicBezTo>
                    <a:cubicBezTo>
                      <a:pt x="4112" y="3337"/>
                      <a:pt x="4111" y="3338"/>
                      <a:pt x="4112" y="3339"/>
                    </a:cubicBezTo>
                    <a:cubicBezTo>
                      <a:pt x="4113" y="3340"/>
                      <a:pt x="4113" y="3338"/>
                      <a:pt x="4114" y="3339"/>
                    </a:cubicBezTo>
                    <a:cubicBezTo>
                      <a:pt x="4114" y="3340"/>
                      <a:pt x="4114" y="3341"/>
                      <a:pt x="4115" y="3341"/>
                    </a:cubicBezTo>
                    <a:cubicBezTo>
                      <a:pt x="4115" y="3341"/>
                      <a:pt x="4115" y="3340"/>
                      <a:pt x="4116" y="3339"/>
                    </a:cubicBezTo>
                    <a:cubicBezTo>
                      <a:pt x="4116" y="3339"/>
                      <a:pt x="4116" y="3339"/>
                      <a:pt x="4117" y="3339"/>
                    </a:cubicBezTo>
                    <a:cubicBezTo>
                      <a:pt x="4117" y="3339"/>
                      <a:pt x="4117" y="3339"/>
                      <a:pt x="4117" y="3339"/>
                    </a:cubicBezTo>
                    <a:cubicBezTo>
                      <a:pt x="4118" y="3339"/>
                      <a:pt x="4120" y="3335"/>
                      <a:pt x="4121" y="3334"/>
                    </a:cubicBezTo>
                    <a:cubicBezTo>
                      <a:pt x="4121" y="3335"/>
                      <a:pt x="4121" y="3336"/>
                      <a:pt x="4121" y="3337"/>
                    </a:cubicBezTo>
                    <a:cubicBezTo>
                      <a:pt x="4121" y="3338"/>
                      <a:pt x="4121" y="3339"/>
                      <a:pt x="4121" y="3340"/>
                    </a:cubicBezTo>
                    <a:cubicBezTo>
                      <a:pt x="4121" y="3340"/>
                      <a:pt x="4122" y="3341"/>
                      <a:pt x="4122" y="3341"/>
                    </a:cubicBezTo>
                    <a:cubicBezTo>
                      <a:pt x="4122" y="3342"/>
                      <a:pt x="4121" y="3342"/>
                      <a:pt x="4121" y="3342"/>
                    </a:cubicBezTo>
                    <a:cubicBezTo>
                      <a:pt x="4121" y="3343"/>
                      <a:pt x="4122" y="3344"/>
                      <a:pt x="4123" y="3344"/>
                    </a:cubicBezTo>
                    <a:cubicBezTo>
                      <a:pt x="4122" y="3344"/>
                      <a:pt x="4122" y="3345"/>
                      <a:pt x="4122" y="3346"/>
                    </a:cubicBezTo>
                    <a:cubicBezTo>
                      <a:pt x="4121" y="3345"/>
                      <a:pt x="4120" y="3345"/>
                      <a:pt x="4120" y="3347"/>
                    </a:cubicBezTo>
                    <a:cubicBezTo>
                      <a:pt x="4120" y="3347"/>
                      <a:pt x="4120" y="3347"/>
                      <a:pt x="4120" y="3347"/>
                    </a:cubicBezTo>
                    <a:cubicBezTo>
                      <a:pt x="4119" y="3347"/>
                      <a:pt x="4119" y="3347"/>
                      <a:pt x="4119" y="3347"/>
                    </a:cubicBezTo>
                    <a:cubicBezTo>
                      <a:pt x="4120" y="3348"/>
                      <a:pt x="4119" y="3348"/>
                      <a:pt x="4120" y="3348"/>
                    </a:cubicBezTo>
                    <a:cubicBezTo>
                      <a:pt x="4121" y="3348"/>
                      <a:pt x="4122" y="3347"/>
                      <a:pt x="4122" y="3348"/>
                    </a:cubicBezTo>
                    <a:cubicBezTo>
                      <a:pt x="4123" y="3349"/>
                      <a:pt x="4120" y="3350"/>
                      <a:pt x="4119" y="3350"/>
                    </a:cubicBezTo>
                    <a:cubicBezTo>
                      <a:pt x="4119" y="3350"/>
                      <a:pt x="4119" y="3349"/>
                      <a:pt x="4118" y="3350"/>
                    </a:cubicBezTo>
                    <a:cubicBezTo>
                      <a:pt x="4117" y="3350"/>
                      <a:pt x="4116" y="3350"/>
                      <a:pt x="4116" y="3351"/>
                    </a:cubicBezTo>
                    <a:cubicBezTo>
                      <a:pt x="4116" y="3352"/>
                      <a:pt x="4117" y="3352"/>
                      <a:pt x="4118" y="3353"/>
                    </a:cubicBezTo>
                    <a:cubicBezTo>
                      <a:pt x="4118" y="3353"/>
                      <a:pt x="4119" y="3353"/>
                      <a:pt x="4119" y="3353"/>
                    </a:cubicBezTo>
                    <a:cubicBezTo>
                      <a:pt x="4120" y="3354"/>
                      <a:pt x="4120" y="3354"/>
                      <a:pt x="4120" y="3355"/>
                    </a:cubicBezTo>
                    <a:cubicBezTo>
                      <a:pt x="4121" y="3355"/>
                      <a:pt x="4122" y="3354"/>
                      <a:pt x="4122" y="3356"/>
                    </a:cubicBezTo>
                    <a:cubicBezTo>
                      <a:pt x="4122" y="3356"/>
                      <a:pt x="4121" y="3357"/>
                      <a:pt x="4120" y="3357"/>
                    </a:cubicBezTo>
                    <a:cubicBezTo>
                      <a:pt x="4121" y="3359"/>
                      <a:pt x="4116" y="3357"/>
                      <a:pt x="4117" y="3360"/>
                    </a:cubicBezTo>
                    <a:cubicBezTo>
                      <a:pt x="4118" y="3361"/>
                      <a:pt x="4121" y="3360"/>
                      <a:pt x="4122" y="3360"/>
                    </a:cubicBezTo>
                    <a:cubicBezTo>
                      <a:pt x="4122" y="3359"/>
                      <a:pt x="4123" y="3358"/>
                      <a:pt x="4123" y="3356"/>
                    </a:cubicBezTo>
                    <a:cubicBezTo>
                      <a:pt x="4124" y="3355"/>
                      <a:pt x="4125" y="3357"/>
                      <a:pt x="4126" y="3357"/>
                    </a:cubicBezTo>
                    <a:cubicBezTo>
                      <a:pt x="4127" y="3357"/>
                      <a:pt x="4128" y="3355"/>
                      <a:pt x="4129" y="3355"/>
                    </a:cubicBezTo>
                    <a:cubicBezTo>
                      <a:pt x="4130" y="3355"/>
                      <a:pt x="4129" y="3357"/>
                      <a:pt x="4130" y="3356"/>
                    </a:cubicBezTo>
                    <a:cubicBezTo>
                      <a:pt x="4131" y="3356"/>
                      <a:pt x="4130" y="3355"/>
                      <a:pt x="4130" y="3355"/>
                    </a:cubicBezTo>
                    <a:cubicBezTo>
                      <a:pt x="4129" y="3353"/>
                      <a:pt x="4128" y="3354"/>
                      <a:pt x="4126" y="3355"/>
                    </a:cubicBezTo>
                    <a:cubicBezTo>
                      <a:pt x="4126" y="3354"/>
                      <a:pt x="4126" y="3354"/>
                      <a:pt x="4126" y="3353"/>
                    </a:cubicBezTo>
                    <a:cubicBezTo>
                      <a:pt x="4126" y="3352"/>
                      <a:pt x="4127" y="3351"/>
                      <a:pt x="4127" y="3351"/>
                    </a:cubicBezTo>
                    <a:cubicBezTo>
                      <a:pt x="4127" y="3350"/>
                      <a:pt x="4128" y="3350"/>
                      <a:pt x="4128" y="3349"/>
                    </a:cubicBezTo>
                    <a:cubicBezTo>
                      <a:pt x="4128" y="3349"/>
                      <a:pt x="4129" y="3348"/>
                      <a:pt x="4129" y="3348"/>
                    </a:cubicBezTo>
                    <a:cubicBezTo>
                      <a:pt x="4129" y="3347"/>
                      <a:pt x="4129" y="3347"/>
                      <a:pt x="4129" y="3346"/>
                    </a:cubicBezTo>
                    <a:cubicBezTo>
                      <a:pt x="4129" y="3346"/>
                      <a:pt x="4129" y="3345"/>
                      <a:pt x="4129" y="3345"/>
                    </a:cubicBezTo>
                    <a:cubicBezTo>
                      <a:pt x="4129" y="3344"/>
                      <a:pt x="4129" y="3344"/>
                      <a:pt x="4130" y="3344"/>
                    </a:cubicBezTo>
                    <a:cubicBezTo>
                      <a:pt x="4130" y="3343"/>
                      <a:pt x="4130" y="3343"/>
                      <a:pt x="4130" y="3342"/>
                    </a:cubicBezTo>
                    <a:cubicBezTo>
                      <a:pt x="4131" y="3342"/>
                      <a:pt x="4131" y="3341"/>
                      <a:pt x="4131" y="3340"/>
                    </a:cubicBezTo>
                    <a:cubicBezTo>
                      <a:pt x="4132" y="3339"/>
                      <a:pt x="4133" y="3339"/>
                      <a:pt x="4134" y="3339"/>
                    </a:cubicBezTo>
                    <a:cubicBezTo>
                      <a:pt x="4135" y="3338"/>
                      <a:pt x="4135" y="3336"/>
                      <a:pt x="4136" y="3335"/>
                    </a:cubicBezTo>
                    <a:cubicBezTo>
                      <a:pt x="4137" y="3334"/>
                      <a:pt x="4137" y="3333"/>
                      <a:pt x="4138" y="3333"/>
                    </a:cubicBezTo>
                    <a:cubicBezTo>
                      <a:pt x="4138" y="3332"/>
                      <a:pt x="4138" y="3332"/>
                      <a:pt x="4138" y="3331"/>
                    </a:cubicBezTo>
                    <a:cubicBezTo>
                      <a:pt x="4139" y="3330"/>
                      <a:pt x="4142" y="3331"/>
                      <a:pt x="4143" y="3332"/>
                    </a:cubicBezTo>
                    <a:cubicBezTo>
                      <a:pt x="4144" y="3333"/>
                      <a:pt x="4143" y="3335"/>
                      <a:pt x="4143" y="3336"/>
                    </a:cubicBezTo>
                    <a:cubicBezTo>
                      <a:pt x="4143" y="3337"/>
                      <a:pt x="4143" y="3337"/>
                      <a:pt x="4143" y="3337"/>
                    </a:cubicBezTo>
                    <a:cubicBezTo>
                      <a:pt x="4143" y="3338"/>
                      <a:pt x="4143" y="3338"/>
                      <a:pt x="4144" y="3338"/>
                    </a:cubicBezTo>
                    <a:cubicBezTo>
                      <a:pt x="4144" y="3339"/>
                      <a:pt x="4143" y="3340"/>
                      <a:pt x="4144" y="3340"/>
                    </a:cubicBezTo>
                    <a:cubicBezTo>
                      <a:pt x="4144" y="3340"/>
                      <a:pt x="4144" y="3339"/>
                      <a:pt x="4144" y="3339"/>
                    </a:cubicBezTo>
                    <a:cubicBezTo>
                      <a:pt x="4145" y="3338"/>
                      <a:pt x="4145" y="3338"/>
                      <a:pt x="4146" y="3338"/>
                    </a:cubicBezTo>
                    <a:cubicBezTo>
                      <a:pt x="4147" y="3337"/>
                      <a:pt x="4148" y="3337"/>
                      <a:pt x="4149" y="3336"/>
                    </a:cubicBezTo>
                    <a:cubicBezTo>
                      <a:pt x="4149" y="3335"/>
                      <a:pt x="4150" y="3334"/>
                      <a:pt x="4151" y="3333"/>
                    </a:cubicBezTo>
                    <a:cubicBezTo>
                      <a:pt x="4151" y="3332"/>
                      <a:pt x="4151" y="3330"/>
                      <a:pt x="4152" y="3329"/>
                    </a:cubicBezTo>
                    <a:cubicBezTo>
                      <a:pt x="4153" y="3331"/>
                      <a:pt x="4152" y="3333"/>
                      <a:pt x="4152" y="3336"/>
                    </a:cubicBezTo>
                    <a:cubicBezTo>
                      <a:pt x="4152" y="3337"/>
                      <a:pt x="4151" y="3338"/>
                      <a:pt x="4152" y="3338"/>
                    </a:cubicBezTo>
                    <a:cubicBezTo>
                      <a:pt x="4154" y="3339"/>
                      <a:pt x="4154" y="3338"/>
                      <a:pt x="4155" y="3338"/>
                    </a:cubicBezTo>
                    <a:cubicBezTo>
                      <a:pt x="4158" y="3337"/>
                      <a:pt x="4158" y="3340"/>
                      <a:pt x="4157" y="3342"/>
                    </a:cubicBezTo>
                    <a:cubicBezTo>
                      <a:pt x="4157" y="3343"/>
                      <a:pt x="4156" y="3344"/>
                      <a:pt x="4157" y="3345"/>
                    </a:cubicBezTo>
                    <a:cubicBezTo>
                      <a:pt x="4157" y="3345"/>
                      <a:pt x="4158" y="3345"/>
                      <a:pt x="4159" y="3346"/>
                    </a:cubicBezTo>
                    <a:cubicBezTo>
                      <a:pt x="4159" y="3346"/>
                      <a:pt x="4159" y="3347"/>
                      <a:pt x="4159" y="3347"/>
                    </a:cubicBezTo>
                    <a:cubicBezTo>
                      <a:pt x="4161" y="3346"/>
                      <a:pt x="4160" y="3343"/>
                      <a:pt x="4163" y="3342"/>
                    </a:cubicBezTo>
                    <a:cubicBezTo>
                      <a:pt x="4164" y="3342"/>
                      <a:pt x="4164" y="3343"/>
                      <a:pt x="4165" y="3343"/>
                    </a:cubicBezTo>
                    <a:cubicBezTo>
                      <a:pt x="4166" y="3343"/>
                      <a:pt x="4167" y="3342"/>
                      <a:pt x="4167" y="3343"/>
                    </a:cubicBezTo>
                    <a:cubicBezTo>
                      <a:pt x="4168" y="3343"/>
                      <a:pt x="4168" y="3344"/>
                      <a:pt x="4168" y="3345"/>
                    </a:cubicBezTo>
                    <a:cubicBezTo>
                      <a:pt x="4168" y="3345"/>
                      <a:pt x="4168" y="3345"/>
                      <a:pt x="4169" y="3346"/>
                    </a:cubicBezTo>
                    <a:cubicBezTo>
                      <a:pt x="4169" y="3346"/>
                      <a:pt x="4169" y="3347"/>
                      <a:pt x="4169" y="3347"/>
                    </a:cubicBezTo>
                    <a:cubicBezTo>
                      <a:pt x="4169" y="3347"/>
                      <a:pt x="4169" y="3347"/>
                      <a:pt x="4170" y="3348"/>
                    </a:cubicBezTo>
                    <a:cubicBezTo>
                      <a:pt x="4171" y="3349"/>
                      <a:pt x="4171" y="3350"/>
                      <a:pt x="4171" y="3351"/>
                    </a:cubicBezTo>
                    <a:cubicBezTo>
                      <a:pt x="4171" y="3352"/>
                      <a:pt x="4171" y="3352"/>
                      <a:pt x="4172" y="3352"/>
                    </a:cubicBezTo>
                    <a:cubicBezTo>
                      <a:pt x="4172" y="3352"/>
                      <a:pt x="4173" y="3352"/>
                      <a:pt x="4173" y="3352"/>
                    </a:cubicBezTo>
                    <a:cubicBezTo>
                      <a:pt x="4174" y="3352"/>
                      <a:pt x="4175" y="3352"/>
                      <a:pt x="4176" y="3352"/>
                    </a:cubicBezTo>
                    <a:cubicBezTo>
                      <a:pt x="4177" y="3352"/>
                      <a:pt x="4177" y="3351"/>
                      <a:pt x="4178" y="3351"/>
                    </a:cubicBezTo>
                    <a:cubicBezTo>
                      <a:pt x="4179" y="3351"/>
                      <a:pt x="4181" y="3351"/>
                      <a:pt x="4181" y="3351"/>
                    </a:cubicBezTo>
                    <a:cubicBezTo>
                      <a:pt x="4182" y="3349"/>
                      <a:pt x="4181" y="3348"/>
                      <a:pt x="4182" y="3347"/>
                    </a:cubicBezTo>
                    <a:cubicBezTo>
                      <a:pt x="4183" y="3346"/>
                      <a:pt x="4183" y="3346"/>
                      <a:pt x="4184" y="3346"/>
                    </a:cubicBezTo>
                    <a:cubicBezTo>
                      <a:pt x="4184" y="3346"/>
                      <a:pt x="4185" y="3345"/>
                      <a:pt x="4185" y="3345"/>
                    </a:cubicBezTo>
                    <a:cubicBezTo>
                      <a:pt x="4185" y="3345"/>
                      <a:pt x="4186" y="3346"/>
                      <a:pt x="4186" y="3346"/>
                    </a:cubicBezTo>
                    <a:cubicBezTo>
                      <a:pt x="4187" y="3346"/>
                      <a:pt x="4187" y="3345"/>
                      <a:pt x="4188" y="3345"/>
                    </a:cubicBezTo>
                    <a:cubicBezTo>
                      <a:pt x="4188" y="3345"/>
                      <a:pt x="4190" y="3345"/>
                      <a:pt x="4190" y="3345"/>
                    </a:cubicBezTo>
                    <a:cubicBezTo>
                      <a:pt x="4191" y="3345"/>
                      <a:pt x="4191" y="3346"/>
                      <a:pt x="4191" y="3346"/>
                    </a:cubicBezTo>
                    <a:cubicBezTo>
                      <a:pt x="4191" y="3346"/>
                      <a:pt x="4191" y="3347"/>
                      <a:pt x="4192" y="3347"/>
                    </a:cubicBezTo>
                    <a:cubicBezTo>
                      <a:pt x="4192" y="3348"/>
                      <a:pt x="4193" y="3347"/>
                      <a:pt x="4194" y="3347"/>
                    </a:cubicBezTo>
                    <a:cubicBezTo>
                      <a:pt x="4195" y="3347"/>
                      <a:pt x="4196" y="3348"/>
                      <a:pt x="4197" y="3348"/>
                    </a:cubicBezTo>
                    <a:cubicBezTo>
                      <a:pt x="4198" y="3348"/>
                      <a:pt x="4199" y="3348"/>
                      <a:pt x="4199" y="3348"/>
                    </a:cubicBezTo>
                    <a:cubicBezTo>
                      <a:pt x="4200" y="3349"/>
                      <a:pt x="4199" y="3348"/>
                      <a:pt x="4199" y="3349"/>
                    </a:cubicBezTo>
                    <a:cubicBezTo>
                      <a:pt x="4199" y="3349"/>
                      <a:pt x="4199" y="3350"/>
                      <a:pt x="4199" y="3351"/>
                    </a:cubicBezTo>
                    <a:cubicBezTo>
                      <a:pt x="4199" y="3351"/>
                      <a:pt x="4200" y="3351"/>
                      <a:pt x="4200" y="3351"/>
                    </a:cubicBezTo>
                    <a:cubicBezTo>
                      <a:pt x="4200" y="3353"/>
                      <a:pt x="4199" y="3354"/>
                      <a:pt x="4200" y="3355"/>
                    </a:cubicBezTo>
                    <a:cubicBezTo>
                      <a:pt x="4201" y="3354"/>
                      <a:pt x="4201" y="3356"/>
                      <a:pt x="4201" y="3357"/>
                    </a:cubicBezTo>
                    <a:cubicBezTo>
                      <a:pt x="4202" y="3358"/>
                      <a:pt x="4202" y="3359"/>
                      <a:pt x="4203" y="3359"/>
                    </a:cubicBezTo>
                    <a:cubicBezTo>
                      <a:pt x="4204" y="3359"/>
                      <a:pt x="4205" y="3359"/>
                      <a:pt x="4206" y="3360"/>
                    </a:cubicBezTo>
                    <a:cubicBezTo>
                      <a:pt x="4206" y="3360"/>
                      <a:pt x="4206" y="3361"/>
                      <a:pt x="4207" y="3361"/>
                    </a:cubicBezTo>
                    <a:cubicBezTo>
                      <a:pt x="4207" y="3361"/>
                      <a:pt x="4207" y="3361"/>
                      <a:pt x="4208" y="3362"/>
                    </a:cubicBezTo>
                    <a:cubicBezTo>
                      <a:pt x="4208" y="3362"/>
                      <a:pt x="4209" y="3364"/>
                      <a:pt x="4210" y="3364"/>
                    </a:cubicBezTo>
                    <a:cubicBezTo>
                      <a:pt x="4211" y="3364"/>
                      <a:pt x="4211" y="3362"/>
                      <a:pt x="4210" y="3362"/>
                    </a:cubicBezTo>
                    <a:cubicBezTo>
                      <a:pt x="4210" y="3360"/>
                      <a:pt x="4211" y="3358"/>
                      <a:pt x="4210" y="3357"/>
                    </a:cubicBezTo>
                    <a:cubicBezTo>
                      <a:pt x="4211" y="3358"/>
                      <a:pt x="4211" y="3359"/>
                      <a:pt x="4211" y="3360"/>
                    </a:cubicBezTo>
                    <a:cubicBezTo>
                      <a:pt x="4211" y="3361"/>
                      <a:pt x="4212" y="3362"/>
                      <a:pt x="4212" y="3362"/>
                    </a:cubicBezTo>
                    <a:cubicBezTo>
                      <a:pt x="4213" y="3364"/>
                      <a:pt x="4215" y="3362"/>
                      <a:pt x="4216" y="3363"/>
                    </a:cubicBezTo>
                    <a:cubicBezTo>
                      <a:pt x="4217" y="3363"/>
                      <a:pt x="4217" y="3363"/>
                      <a:pt x="4217" y="3363"/>
                    </a:cubicBezTo>
                    <a:cubicBezTo>
                      <a:pt x="4218" y="3364"/>
                      <a:pt x="4217" y="3364"/>
                      <a:pt x="4218" y="3364"/>
                    </a:cubicBezTo>
                    <a:cubicBezTo>
                      <a:pt x="4217" y="3364"/>
                      <a:pt x="4219" y="3364"/>
                      <a:pt x="4219" y="3364"/>
                    </a:cubicBezTo>
                    <a:cubicBezTo>
                      <a:pt x="4220" y="3364"/>
                      <a:pt x="4219" y="3365"/>
                      <a:pt x="4220" y="3364"/>
                    </a:cubicBezTo>
                    <a:cubicBezTo>
                      <a:pt x="4221" y="3364"/>
                      <a:pt x="4221" y="3364"/>
                      <a:pt x="4221" y="3363"/>
                    </a:cubicBezTo>
                    <a:cubicBezTo>
                      <a:pt x="4223" y="3363"/>
                      <a:pt x="4223" y="3364"/>
                      <a:pt x="4223" y="3365"/>
                    </a:cubicBezTo>
                    <a:cubicBezTo>
                      <a:pt x="4225" y="3365"/>
                      <a:pt x="4226" y="3365"/>
                      <a:pt x="4227" y="3365"/>
                    </a:cubicBezTo>
                    <a:cubicBezTo>
                      <a:pt x="4228" y="3365"/>
                      <a:pt x="4229" y="3364"/>
                      <a:pt x="4231" y="3365"/>
                    </a:cubicBezTo>
                    <a:cubicBezTo>
                      <a:pt x="4232" y="3365"/>
                      <a:pt x="4233" y="3365"/>
                      <a:pt x="4233" y="3365"/>
                    </a:cubicBezTo>
                    <a:cubicBezTo>
                      <a:pt x="4235" y="3366"/>
                      <a:pt x="4237" y="3367"/>
                      <a:pt x="4238" y="3367"/>
                    </a:cubicBezTo>
                    <a:cubicBezTo>
                      <a:pt x="4239" y="3367"/>
                      <a:pt x="4240" y="3366"/>
                      <a:pt x="4241" y="3365"/>
                    </a:cubicBezTo>
                    <a:cubicBezTo>
                      <a:pt x="4241" y="3365"/>
                      <a:pt x="4242" y="3365"/>
                      <a:pt x="4242" y="3364"/>
                    </a:cubicBezTo>
                    <a:cubicBezTo>
                      <a:pt x="4243" y="3363"/>
                      <a:pt x="4243" y="3361"/>
                      <a:pt x="4244" y="3361"/>
                    </a:cubicBezTo>
                    <a:cubicBezTo>
                      <a:pt x="4244" y="3362"/>
                      <a:pt x="4244" y="3363"/>
                      <a:pt x="4244" y="3364"/>
                    </a:cubicBezTo>
                    <a:cubicBezTo>
                      <a:pt x="4243" y="3365"/>
                      <a:pt x="4244" y="3365"/>
                      <a:pt x="4244" y="3366"/>
                    </a:cubicBezTo>
                    <a:cubicBezTo>
                      <a:pt x="4245" y="3368"/>
                      <a:pt x="4250" y="3370"/>
                      <a:pt x="4252" y="3369"/>
                    </a:cubicBezTo>
                    <a:cubicBezTo>
                      <a:pt x="4254" y="3367"/>
                      <a:pt x="4255" y="3365"/>
                      <a:pt x="4257" y="3364"/>
                    </a:cubicBezTo>
                    <a:cubicBezTo>
                      <a:pt x="4257" y="3367"/>
                      <a:pt x="4254" y="3368"/>
                      <a:pt x="4254" y="3370"/>
                    </a:cubicBezTo>
                    <a:cubicBezTo>
                      <a:pt x="4253" y="3372"/>
                      <a:pt x="4254" y="3371"/>
                      <a:pt x="4255" y="3372"/>
                    </a:cubicBezTo>
                    <a:cubicBezTo>
                      <a:pt x="4258" y="3373"/>
                      <a:pt x="4257" y="3374"/>
                      <a:pt x="4259" y="3375"/>
                    </a:cubicBezTo>
                    <a:cubicBezTo>
                      <a:pt x="4261" y="3376"/>
                      <a:pt x="4263" y="3376"/>
                      <a:pt x="4265" y="3377"/>
                    </a:cubicBezTo>
                    <a:cubicBezTo>
                      <a:pt x="4267" y="3378"/>
                      <a:pt x="4271" y="3382"/>
                      <a:pt x="4274" y="3382"/>
                    </a:cubicBezTo>
                    <a:cubicBezTo>
                      <a:pt x="4275" y="3382"/>
                      <a:pt x="4277" y="3380"/>
                      <a:pt x="4278" y="3379"/>
                    </a:cubicBezTo>
                    <a:cubicBezTo>
                      <a:pt x="4280" y="3378"/>
                      <a:pt x="4279" y="3378"/>
                      <a:pt x="4280" y="3376"/>
                    </a:cubicBezTo>
                    <a:cubicBezTo>
                      <a:pt x="4281" y="3374"/>
                      <a:pt x="4282" y="3372"/>
                      <a:pt x="4284" y="3370"/>
                    </a:cubicBezTo>
                    <a:cubicBezTo>
                      <a:pt x="4285" y="3372"/>
                      <a:pt x="4283" y="3374"/>
                      <a:pt x="4282" y="3376"/>
                    </a:cubicBezTo>
                    <a:cubicBezTo>
                      <a:pt x="4282" y="3378"/>
                      <a:pt x="4282" y="3378"/>
                      <a:pt x="4281" y="3379"/>
                    </a:cubicBezTo>
                    <a:cubicBezTo>
                      <a:pt x="4280" y="3380"/>
                      <a:pt x="4279" y="3380"/>
                      <a:pt x="4280" y="3381"/>
                    </a:cubicBezTo>
                    <a:cubicBezTo>
                      <a:pt x="4282" y="3384"/>
                      <a:pt x="4281" y="3388"/>
                      <a:pt x="4282" y="3391"/>
                    </a:cubicBezTo>
                    <a:cubicBezTo>
                      <a:pt x="4283" y="3392"/>
                      <a:pt x="4284" y="3394"/>
                      <a:pt x="4285" y="3395"/>
                    </a:cubicBezTo>
                    <a:cubicBezTo>
                      <a:pt x="4286" y="3400"/>
                      <a:pt x="4292" y="3406"/>
                      <a:pt x="4297" y="3404"/>
                    </a:cubicBezTo>
                    <a:cubicBezTo>
                      <a:pt x="4300" y="3403"/>
                      <a:pt x="4305" y="3401"/>
                      <a:pt x="4305" y="3396"/>
                    </a:cubicBezTo>
                    <a:cubicBezTo>
                      <a:pt x="4305" y="3393"/>
                      <a:pt x="4304" y="3393"/>
                      <a:pt x="4301" y="3392"/>
                    </a:cubicBezTo>
                    <a:cubicBezTo>
                      <a:pt x="4297" y="3391"/>
                      <a:pt x="4298" y="3391"/>
                      <a:pt x="4299" y="3387"/>
                    </a:cubicBezTo>
                    <a:cubicBezTo>
                      <a:pt x="4299" y="3385"/>
                      <a:pt x="4300" y="3386"/>
                      <a:pt x="4298" y="3385"/>
                    </a:cubicBezTo>
                    <a:cubicBezTo>
                      <a:pt x="4296" y="3384"/>
                      <a:pt x="4296" y="3385"/>
                      <a:pt x="4295" y="3384"/>
                    </a:cubicBezTo>
                    <a:cubicBezTo>
                      <a:pt x="4294" y="3384"/>
                      <a:pt x="4293" y="3383"/>
                      <a:pt x="4292" y="3382"/>
                    </a:cubicBezTo>
                    <a:cubicBezTo>
                      <a:pt x="4291" y="3381"/>
                      <a:pt x="4290" y="3379"/>
                      <a:pt x="4292" y="3379"/>
                    </a:cubicBezTo>
                    <a:cubicBezTo>
                      <a:pt x="4293" y="3379"/>
                      <a:pt x="4293" y="3381"/>
                      <a:pt x="4294" y="3381"/>
                    </a:cubicBezTo>
                    <a:cubicBezTo>
                      <a:pt x="4296" y="3382"/>
                      <a:pt x="4296" y="3382"/>
                      <a:pt x="4298" y="3382"/>
                    </a:cubicBezTo>
                    <a:cubicBezTo>
                      <a:pt x="4300" y="3383"/>
                      <a:pt x="4301" y="3385"/>
                      <a:pt x="4301" y="3387"/>
                    </a:cubicBezTo>
                    <a:cubicBezTo>
                      <a:pt x="4301" y="3390"/>
                      <a:pt x="4299" y="3390"/>
                      <a:pt x="4303" y="3391"/>
                    </a:cubicBezTo>
                    <a:cubicBezTo>
                      <a:pt x="4306" y="3392"/>
                      <a:pt x="4306" y="3394"/>
                      <a:pt x="4307" y="3397"/>
                    </a:cubicBezTo>
                    <a:cubicBezTo>
                      <a:pt x="4307" y="3399"/>
                      <a:pt x="4308" y="3401"/>
                      <a:pt x="4307" y="3402"/>
                    </a:cubicBezTo>
                    <a:cubicBezTo>
                      <a:pt x="4306" y="3404"/>
                      <a:pt x="4302" y="3405"/>
                      <a:pt x="4300" y="3407"/>
                    </a:cubicBezTo>
                    <a:cubicBezTo>
                      <a:pt x="4298" y="3409"/>
                      <a:pt x="4297" y="3409"/>
                      <a:pt x="4294" y="3409"/>
                    </a:cubicBezTo>
                    <a:cubicBezTo>
                      <a:pt x="4292" y="3409"/>
                      <a:pt x="4288" y="3410"/>
                      <a:pt x="4288" y="3407"/>
                    </a:cubicBezTo>
                    <a:cubicBezTo>
                      <a:pt x="4286" y="3407"/>
                      <a:pt x="4288" y="3410"/>
                      <a:pt x="4284" y="3410"/>
                    </a:cubicBezTo>
                    <a:cubicBezTo>
                      <a:pt x="4284" y="3410"/>
                      <a:pt x="4283" y="3408"/>
                      <a:pt x="4282" y="3409"/>
                    </a:cubicBezTo>
                    <a:cubicBezTo>
                      <a:pt x="4281" y="3410"/>
                      <a:pt x="4282" y="3412"/>
                      <a:pt x="4283" y="3412"/>
                    </a:cubicBezTo>
                    <a:cubicBezTo>
                      <a:pt x="4280" y="3413"/>
                      <a:pt x="4277" y="3409"/>
                      <a:pt x="4276" y="3414"/>
                    </a:cubicBezTo>
                    <a:cubicBezTo>
                      <a:pt x="4276" y="3414"/>
                      <a:pt x="4276" y="3417"/>
                      <a:pt x="4276" y="3417"/>
                    </a:cubicBezTo>
                    <a:cubicBezTo>
                      <a:pt x="4277" y="3419"/>
                      <a:pt x="4277" y="3418"/>
                      <a:pt x="4279" y="3418"/>
                    </a:cubicBezTo>
                    <a:cubicBezTo>
                      <a:pt x="4280" y="3419"/>
                      <a:pt x="4280" y="3420"/>
                      <a:pt x="4281" y="3420"/>
                    </a:cubicBezTo>
                    <a:cubicBezTo>
                      <a:pt x="4284" y="3421"/>
                      <a:pt x="4285" y="3421"/>
                      <a:pt x="4287" y="3423"/>
                    </a:cubicBezTo>
                    <a:cubicBezTo>
                      <a:pt x="4290" y="3426"/>
                      <a:pt x="4286" y="3426"/>
                      <a:pt x="4287" y="3429"/>
                    </a:cubicBezTo>
                    <a:cubicBezTo>
                      <a:pt x="4288" y="3429"/>
                      <a:pt x="4289" y="3429"/>
                      <a:pt x="4289" y="3429"/>
                    </a:cubicBezTo>
                    <a:cubicBezTo>
                      <a:pt x="4290" y="3432"/>
                      <a:pt x="4287" y="3434"/>
                      <a:pt x="4291" y="3436"/>
                    </a:cubicBezTo>
                    <a:cubicBezTo>
                      <a:pt x="4289" y="3440"/>
                      <a:pt x="4293" y="3438"/>
                      <a:pt x="4295" y="3440"/>
                    </a:cubicBezTo>
                    <a:cubicBezTo>
                      <a:pt x="4296" y="3441"/>
                      <a:pt x="4294" y="3445"/>
                      <a:pt x="4293" y="3445"/>
                    </a:cubicBezTo>
                    <a:cubicBezTo>
                      <a:pt x="4292" y="3444"/>
                      <a:pt x="4292" y="3442"/>
                      <a:pt x="4290" y="3442"/>
                    </a:cubicBezTo>
                    <a:cubicBezTo>
                      <a:pt x="4289" y="3442"/>
                      <a:pt x="4289" y="3446"/>
                      <a:pt x="4289" y="3447"/>
                    </a:cubicBezTo>
                    <a:cubicBezTo>
                      <a:pt x="4290" y="3451"/>
                      <a:pt x="4294" y="3452"/>
                      <a:pt x="4297" y="3450"/>
                    </a:cubicBezTo>
                    <a:cubicBezTo>
                      <a:pt x="4299" y="3451"/>
                      <a:pt x="4301" y="3451"/>
                      <a:pt x="4303" y="3452"/>
                    </a:cubicBezTo>
                    <a:cubicBezTo>
                      <a:pt x="4303" y="3453"/>
                      <a:pt x="4303" y="3454"/>
                      <a:pt x="4304" y="3454"/>
                    </a:cubicBezTo>
                    <a:cubicBezTo>
                      <a:pt x="4305" y="3455"/>
                      <a:pt x="4306" y="3453"/>
                      <a:pt x="4307" y="3454"/>
                    </a:cubicBezTo>
                    <a:cubicBezTo>
                      <a:pt x="4309" y="3455"/>
                      <a:pt x="4309" y="3457"/>
                      <a:pt x="4312" y="3457"/>
                    </a:cubicBezTo>
                    <a:cubicBezTo>
                      <a:pt x="4313" y="3458"/>
                      <a:pt x="4313" y="3458"/>
                      <a:pt x="4313" y="3458"/>
                    </a:cubicBezTo>
                    <a:cubicBezTo>
                      <a:pt x="4314" y="3458"/>
                      <a:pt x="4314" y="3458"/>
                      <a:pt x="4315" y="3458"/>
                    </a:cubicBezTo>
                    <a:cubicBezTo>
                      <a:pt x="4315" y="3457"/>
                      <a:pt x="4316" y="3457"/>
                      <a:pt x="4316" y="3457"/>
                    </a:cubicBezTo>
                    <a:cubicBezTo>
                      <a:pt x="4317" y="3457"/>
                      <a:pt x="4318" y="3458"/>
                      <a:pt x="4319" y="3458"/>
                    </a:cubicBezTo>
                    <a:cubicBezTo>
                      <a:pt x="4320" y="3457"/>
                      <a:pt x="4319" y="3456"/>
                      <a:pt x="4320" y="3455"/>
                    </a:cubicBezTo>
                    <a:cubicBezTo>
                      <a:pt x="4321" y="3454"/>
                      <a:pt x="4321" y="3454"/>
                      <a:pt x="4322" y="3453"/>
                    </a:cubicBezTo>
                    <a:cubicBezTo>
                      <a:pt x="4324" y="3451"/>
                      <a:pt x="4325" y="3449"/>
                      <a:pt x="4323" y="3447"/>
                    </a:cubicBezTo>
                    <a:cubicBezTo>
                      <a:pt x="4322" y="3444"/>
                      <a:pt x="4319" y="3443"/>
                      <a:pt x="4321" y="3440"/>
                    </a:cubicBezTo>
                    <a:cubicBezTo>
                      <a:pt x="4323" y="3437"/>
                      <a:pt x="4325" y="3438"/>
                      <a:pt x="4326" y="3434"/>
                    </a:cubicBezTo>
                    <a:cubicBezTo>
                      <a:pt x="4327" y="3430"/>
                      <a:pt x="4327" y="3431"/>
                      <a:pt x="4331" y="3428"/>
                    </a:cubicBezTo>
                    <a:cubicBezTo>
                      <a:pt x="4334" y="3426"/>
                      <a:pt x="4334" y="3425"/>
                      <a:pt x="4331" y="3422"/>
                    </a:cubicBezTo>
                    <a:cubicBezTo>
                      <a:pt x="4331" y="3421"/>
                      <a:pt x="4329" y="3417"/>
                      <a:pt x="4328" y="3417"/>
                    </a:cubicBezTo>
                    <a:cubicBezTo>
                      <a:pt x="4324" y="3415"/>
                      <a:pt x="4327" y="3421"/>
                      <a:pt x="4324" y="3420"/>
                    </a:cubicBezTo>
                    <a:cubicBezTo>
                      <a:pt x="4323" y="3418"/>
                      <a:pt x="4324" y="3416"/>
                      <a:pt x="4324" y="3414"/>
                    </a:cubicBezTo>
                    <a:cubicBezTo>
                      <a:pt x="4324" y="3412"/>
                      <a:pt x="4322" y="3410"/>
                      <a:pt x="4322" y="3408"/>
                    </a:cubicBezTo>
                    <a:cubicBezTo>
                      <a:pt x="4325" y="3408"/>
                      <a:pt x="4327" y="3415"/>
                      <a:pt x="4329" y="3417"/>
                    </a:cubicBezTo>
                    <a:cubicBezTo>
                      <a:pt x="4330" y="3418"/>
                      <a:pt x="4331" y="3418"/>
                      <a:pt x="4332" y="3419"/>
                    </a:cubicBezTo>
                    <a:cubicBezTo>
                      <a:pt x="4333" y="3420"/>
                      <a:pt x="4334" y="3422"/>
                      <a:pt x="4335" y="3423"/>
                    </a:cubicBezTo>
                    <a:cubicBezTo>
                      <a:pt x="4336" y="3422"/>
                      <a:pt x="4336" y="3421"/>
                      <a:pt x="4337" y="3421"/>
                    </a:cubicBezTo>
                    <a:cubicBezTo>
                      <a:pt x="4338" y="3420"/>
                      <a:pt x="4339" y="3419"/>
                      <a:pt x="4339" y="3418"/>
                    </a:cubicBezTo>
                    <a:cubicBezTo>
                      <a:pt x="4340" y="3416"/>
                      <a:pt x="4337" y="3415"/>
                      <a:pt x="4337" y="3414"/>
                    </a:cubicBezTo>
                    <a:cubicBezTo>
                      <a:pt x="4336" y="3412"/>
                      <a:pt x="4337" y="3411"/>
                      <a:pt x="4336" y="3408"/>
                    </a:cubicBezTo>
                    <a:cubicBezTo>
                      <a:pt x="4336" y="3405"/>
                      <a:pt x="4334" y="3405"/>
                      <a:pt x="4333" y="3404"/>
                    </a:cubicBezTo>
                    <a:cubicBezTo>
                      <a:pt x="4331" y="3402"/>
                      <a:pt x="4331" y="3400"/>
                      <a:pt x="4334" y="3400"/>
                    </a:cubicBezTo>
                    <a:cubicBezTo>
                      <a:pt x="4334" y="3399"/>
                      <a:pt x="4333" y="3397"/>
                      <a:pt x="4333" y="3395"/>
                    </a:cubicBezTo>
                    <a:cubicBezTo>
                      <a:pt x="4331" y="3396"/>
                      <a:pt x="4328" y="3395"/>
                      <a:pt x="4327" y="3393"/>
                    </a:cubicBezTo>
                    <a:cubicBezTo>
                      <a:pt x="4325" y="3391"/>
                      <a:pt x="4328" y="3390"/>
                      <a:pt x="4330" y="3391"/>
                    </a:cubicBezTo>
                    <a:cubicBezTo>
                      <a:pt x="4332" y="3392"/>
                      <a:pt x="4336" y="3394"/>
                      <a:pt x="4336" y="3396"/>
                    </a:cubicBezTo>
                    <a:cubicBezTo>
                      <a:pt x="4336" y="3399"/>
                      <a:pt x="4335" y="3401"/>
                      <a:pt x="4336" y="3403"/>
                    </a:cubicBezTo>
                    <a:cubicBezTo>
                      <a:pt x="4340" y="3402"/>
                      <a:pt x="4339" y="3408"/>
                      <a:pt x="4339" y="3411"/>
                    </a:cubicBezTo>
                    <a:cubicBezTo>
                      <a:pt x="4339" y="3411"/>
                      <a:pt x="4339" y="3413"/>
                      <a:pt x="4340" y="3413"/>
                    </a:cubicBezTo>
                    <a:cubicBezTo>
                      <a:pt x="4342" y="3414"/>
                      <a:pt x="4342" y="3412"/>
                      <a:pt x="4343" y="3412"/>
                    </a:cubicBezTo>
                    <a:cubicBezTo>
                      <a:pt x="4344" y="3411"/>
                      <a:pt x="4346" y="3412"/>
                      <a:pt x="4345" y="3414"/>
                    </a:cubicBezTo>
                    <a:cubicBezTo>
                      <a:pt x="4347" y="3415"/>
                      <a:pt x="4352" y="3413"/>
                      <a:pt x="4351" y="3416"/>
                    </a:cubicBezTo>
                    <a:cubicBezTo>
                      <a:pt x="4353" y="3417"/>
                      <a:pt x="4355" y="3416"/>
                      <a:pt x="4357" y="3416"/>
                    </a:cubicBezTo>
                    <a:cubicBezTo>
                      <a:pt x="4357" y="3417"/>
                      <a:pt x="4359" y="3419"/>
                      <a:pt x="4360" y="3420"/>
                    </a:cubicBezTo>
                    <a:cubicBezTo>
                      <a:pt x="4361" y="3420"/>
                      <a:pt x="4364" y="3420"/>
                      <a:pt x="4364" y="3420"/>
                    </a:cubicBezTo>
                    <a:cubicBezTo>
                      <a:pt x="4366" y="3421"/>
                      <a:pt x="4365" y="3422"/>
                      <a:pt x="4365" y="3423"/>
                    </a:cubicBezTo>
                    <a:cubicBezTo>
                      <a:pt x="4366" y="3424"/>
                      <a:pt x="4367" y="3424"/>
                      <a:pt x="4367" y="3425"/>
                    </a:cubicBezTo>
                    <a:cubicBezTo>
                      <a:pt x="4368" y="3426"/>
                      <a:pt x="4367" y="3427"/>
                      <a:pt x="4368" y="3428"/>
                    </a:cubicBezTo>
                    <a:cubicBezTo>
                      <a:pt x="4368" y="3429"/>
                      <a:pt x="4369" y="3429"/>
                      <a:pt x="4370" y="3430"/>
                    </a:cubicBezTo>
                    <a:cubicBezTo>
                      <a:pt x="4370" y="3431"/>
                      <a:pt x="4369" y="3432"/>
                      <a:pt x="4369" y="3433"/>
                    </a:cubicBezTo>
                    <a:cubicBezTo>
                      <a:pt x="4369" y="3434"/>
                      <a:pt x="4374" y="3432"/>
                      <a:pt x="4375" y="3432"/>
                    </a:cubicBezTo>
                    <a:cubicBezTo>
                      <a:pt x="4377" y="3432"/>
                      <a:pt x="4378" y="3433"/>
                      <a:pt x="4379" y="3435"/>
                    </a:cubicBezTo>
                    <a:cubicBezTo>
                      <a:pt x="4379" y="3435"/>
                      <a:pt x="4380" y="3437"/>
                      <a:pt x="4381" y="3437"/>
                    </a:cubicBezTo>
                    <a:cubicBezTo>
                      <a:pt x="4382" y="3438"/>
                      <a:pt x="4382" y="3437"/>
                      <a:pt x="4383" y="3438"/>
                    </a:cubicBezTo>
                    <a:cubicBezTo>
                      <a:pt x="4384" y="3439"/>
                      <a:pt x="4384" y="3440"/>
                      <a:pt x="4385" y="3440"/>
                    </a:cubicBezTo>
                    <a:cubicBezTo>
                      <a:pt x="4386" y="3441"/>
                      <a:pt x="4385" y="3441"/>
                      <a:pt x="4384" y="3442"/>
                    </a:cubicBezTo>
                    <a:cubicBezTo>
                      <a:pt x="4383" y="3445"/>
                      <a:pt x="4386" y="3447"/>
                      <a:pt x="4388" y="3448"/>
                    </a:cubicBezTo>
                    <a:cubicBezTo>
                      <a:pt x="4389" y="3448"/>
                      <a:pt x="4391" y="3449"/>
                      <a:pt x="4392" y="3450"/>
                    </a:cubicBezTo>
                    <a:cubicBezTo>
                      <a:pt x="4393" y="3452"/>
                      <a:pt x="4392" y="3452"/>
                      <a:pt x="4392" y="3454"/>
                    </a:cubicBezTo>
                    <a:cubicBezTo>
                      <a:pt x="4391" y="3455"/>
                      <a:pt x="4392" y="3456"/>
                      <a:pt x="4391" y="3457"/>
                    </a:cubicBezTo>
                    <a:cubicBezTo>
                      <a:pt x="4390" y="3458"/>
                      <a:pt x="4388" y="3459"/>
                      <a:pt x="4387" y="3459"/>
                    </a:cubicBezTo>
                    <a:cubicBezTo>
                      <a:pt x="4386" y="3459"/>
                      <a:pt x="4384" y="3460"/>
                      <a:pt x="4383" y="3459"/>
                    </a:cubicBezTo>
                    <a:cubicBezTo>
                      <a:pt x="4382" y="3457"/>
                      <a:pt x="4384" y="3457"/>
                      <a:pt x="4384" y="3455"/>
                    </a:cubicBezTo>
                    <a:cubicBezTo>
                      <a:pt x="4384" y="3453"/>
                      <a:pt x="4381" y="3451"/>
                      <a:pt x="4380" y="3449"/>
                    </a:cubicBezTo>
                    <a:cubicBezTo>
                      <a:pt x="4379" y="3447"/>
                      <a:pt x="4378" y="3446"/>
                      <a:pt x="4376" y="3445"/>
                    </a:cubicBezTo>
                    <a:cubicBezTo>
                      <a:pt x="4374" y="3444"/>
                      <a:pt x="4373" y="3442"/>
                      <a:pt x="4371" y="3440"/>
                    </a:cubicBezTo>
                    <a:cubicBezTo>
                      <a:pt x="4370" y="3439"/>
                      <a:pt x="4366" y="3438"/>
                      <a:pt x="4365" y="3438"/>
                    </a:cubicBezTo>
                    <a:cubicBezTo>
                      <a:pt x="4365" y="3438"/>
                      <a:pt x="4363" y="3441"/>
                      <a:pt x="4363" y="3441"/>
                    </a:cubicBezTo>
                    <a:cubicBezTo>
                      <a:pt x="4362" y="3442"/>
                      <a:pt x="4361" y="3443"/>
                      <a:pt x="4360" y="3445"/>
                    </a:cubicBezTo>
                    <a:cubicBezTo>
                      <a:pt x="4359" y="3446"/>
                      <a:pt x="4358" y="3446"/>
                      <a:pt x="4357" y="3447"/>
                    </a:cubicBezTo>
                    <a:cubicBezTo>
                      <a:pt x="4355" y="3449"/>
                      <a:pt x="4356" y="3449"/>
                      <a:pt x="4355" y="3451"/>
                    </a:cubicBezTo>
                    <a:cubicBezTo>
                      <a:pt x="4355" y="3453"/>
                      <a:pt x="4352" y="3454"/>
                      <a:pt x="4352" y="3455"/>
                    </a:cubicBezTo>
                    <a:cubicBezTo>
                      <a:pt x="4351" y="3456"/>
                      <a:pt x="4352" y="3458"/>
                      <a:pt x="4351" y="3459"/>
                    </a:cubicBezTo>
                    <a:cubicBezTo>
                      <a:pt x="4349" y="3462"/>
                      <a:pt x="4342" y="3461"/>
                      <a:pt x="4340" y="3462"/>
                    </a:cubicBezTo>
                    <a:cubicBezTo>
                      <a:pt x="4338" y="3463"/>
                      <a:pt x="4334" y="3465"/>
                      <a:pt x="4333" y="3467"/>
                    </a:cubicBezTo>
                    <a:cubicBezTo>
                      <a:pt x="4330" y="3474"/>
                      <a:pt x="4337" y="3475"/>
                      <a:pt x="4341" y="3478"/>
                    </a:cubicBezTo>
                    <a:cubicBezTo>
                      <a:pt x="4345" y="3481"/>
                      <a:pt x="4342" y="3484"/>
                      <a:pt x="4342" y="3488"/>
                    </a:cubicBezTo>
                    <a:cubicBezTo>
                      <a:pt x="4342" y="3491"/>
                      <a:pt x="4342" y="3495"/>
                      <a:pt x="4343" y="3499"/>
                    </a:cubicBezTo>
                    <a:cubicBezTo>
                      <a:pt x="4344" y="3498"/>
                      <a:pt x="4344" y="3496"/>
                      <a:pt x="4345" y="3495"/>
                    </a:cubicBezTo>
                    <a:cubicBezTo>
                      <a:pt x="4347" y="3492"/>
                      <a:pt x="4347" y="3495"/>
                      <a:pt x="4348" y="3496"/>
                    </a:cubicBezTo>
                    <a:cubicBezTo>
                      <a:pt x="4350" y="3497"/>
                      <a:pt x="4351" y="3496"/>
                      <a:pt x="4353" y="3497"/>
                    </a:cubicBezTo>
                    <a:cubicBezTo>
                      <a:pt x="4355" y="3499"/>
                      <a:pt x="4359" y="3502"/>
                      <a:pt x="4359" y="3505"/>
                    </a:cubicBezTo>
                    <a:cubicBezTo>
                      <a:pt x="4359" y="3505"/>
                      <a:pt x="4360" y="3505"/>
                      <a:pt x="4360" y="3505"/>
                    </a:cubicBezTo>
                    <a:cubicBezTo>
                      <a:pt x="4361" y="3506"/>
                      <a:pt x="4360" y="3508"/>
                      <a:pt x="4361" y="3509"/>
                    </a:cubicBezTo>
                    <a:cubicBezTo>
                      <a:pt x="4362" y="3509"/>
                      <a:pt x="4363" y="3508"/>
                      <a:pt x="4363" y="3509"/>
                    </a:cubicBezTo>
                    <a:cubicBezTo>
                      <a:pt x="4363" y="3509"/>
                      <a:pt x="4363" y="3510"/>
                      <a:pt x="4363" y="3510"/>
                    </a:cubicBezTo>
                    <a:cubicBezTo>
                      <a:pt x="4364" y="3510"/>
                      <a:pt x="4363" y="3511"/>
                      <a:pt x="4364" y="3512"/>
                    </a:cubicBezTo>
                    <a:cubicBezTo>
                      <a:pt x="4364" y="3513"/>
                      <a:pt x="4366" y="3513"/>
                      <a:pt x="4367" y="3514"/>
                    </a:cubicBezTo>
                    <a:cubicBezTo>
                      <a:pt x="4367" y="3516"/>
                      <a:pt x="4365" y="3516"/>
                      <a:pt x="4365" y="3518"/>
                    </a:cubicBezTo>
                    <a:cubicBezTo>
                      <a:pt x="4367" y="3518"/>
                      <a:pt x="4367" y="3520"/>
                      <a:pt x="4366" y="3521"/>
                    </a:cubicBezTo>
                    <a:cubicBezTo>
                      <a:pt x="4368" y="3521"/>
                      <a:pt x="4367" y="3522"/>
                      <a:pt x="4368" y="3523"/>
                    </a:cubicBezTo>
                    <a:cubicBezTo>
                      <a:pt x="4368" y="3524"/>
                      <a:pt x="4368" y="3524"/>
                      <a:pt x="4368" y="3525"/>
                    </a:cubicBezTo>
                    <a:cubicBezTo>
                      <a:pt x="4368" y="3525"/>
                      <a:pt x="4369" y="3525"/>
                      <a:pt x="4369" y="3526"/>
                    </a:cubicBezTo>
                    <a:cubicBezTo>
                      <a:pt x="4370" y="3527"/>
                      <a:pt x="4371" y="3527"/>
                      <a:pt x="4373" y="3529"/>
                    </a:cubicBezTo>
                    <a:cubicBezTo>
                      <a:pt x="4373" y="3529"/>
                      <a:pt x="4373" y="3530"/>
                      <a:pt x="4374" y="3531"/>
                    </a:cubicBezTo>
                    <a:cubicBezTo>
                      <a:pt x="4376" y="3532"/>
                      <a:pt x="4377" y="3532"/>
                      <a:pt x="4378" y="3534"/>
                    </a:cubicBezTo>
                    <a:cubicBezTo>
                      <a:pt x="4379" y="3535"/>
                      <a:pt x="4378" y="3536"/>
                      <a:pt x="4378" y="3538"/>
                    </a:cubicBezTo>
                    <a:cubicBezTo>
                      <a:pt x="4378" y="3538"/>
                      <a:pt x="4377" y="3538"/>
                      <a:pt x="4377" y="3538"/>
                    </a:cubicBezTo>
                    <a:cubicBezTo>
                      <a:pt x="4375" y="3539"/>
                      <a:pt x="4377" y="3543"/>
                      <a:pt x="4378" y="3545"/>
                    </a:cubicBezTo>
                    <a:cubicBezTo>
                      <a:pt x="4380" y="3545"/>
                      <a:pt x="4381" y="3548"/>
                      <a:pt x="4383" y="3548"/>
                    </a:cubicBezTo>
                    <a:cubicBezTo>
                      <a:pt x="4384" y="3549"/>
                      <a:pt x="4386" y="3548"/>
                      <a:pt x="4388" y="3548"/>
                    </a:cubicBezTo>
                    <a:cubicBezTo>
                      <a:pt x="4389" y="3549"/>
                      <a:pt x="4389" y="3550"/>
                      <a:pt x="4390" y="3550"/>
                    </a:cubicBezTo>
                    <a:cubicBezTo>
                      <a:pt x="4392" y="3551"/>
                      <a:pt x="4395" y="3550"/>
                      <a:pt x="4397" y="3550"/>
                    </a:cubicBezTo>
                    <a:cubicBezTo>
                      <a:pt x="4400" y="3550"/>
                      <a:pt x="4403" y="3550"/>
                      <a:pt x="4405" y="3550"/>
                    </a:cubicBezTo>
                    <a:cubicBezTo>
                      <a:pt x="4408" y="3549"/>
                      <a:pt x="4411" y="3549"/>
                      <a:pt x="4413" y="3547"/>
                    </a:cubicBezTo>
                    <a:cubicBezTo>
                      <a:pt x="4415" y="3545"/>
                      <a:pt x="4413" y="3543"/>
                      <a:pt x="4416" y="3541"/>
                    </a:cubicBezTo>
                    <a:cubicBezTo>
                      <a:pt x="4418" y="3540"/>
                      <a:pt x="4420" y="3540"/>
                      <a:pt x="4421" y="3538"/>
                    </a:cubicBezTo>
                    <a:cubicBezTo>
                      <a:pt x="4422" y="3536"/>
                      <a:pt x="4421" y="3534"/>
                      <a:pt x="4424" y="3534"/>
                    </a:cubicBezTo>
                    <a:cubicBezTo>
                      <a:pt x="4424" y="3530"/>
                      <a:pt x="4427" y="3531"/>
                      <a:pt x="4427" y="3529"/>
                    </a:cubicBezTo>
                    <a:cubicBezTo>
                      <a:pt x="4428" y="3527"/>
                      <a:pt x="4426" y="3527"/>
                      <a:pt x="4426" y="3526"/>
                    </a:cubicBezTo>
                    <a:cubicBezTo>
                      <a:pt x="4426" y="3524"/>
                      <a:pt x="4427" y="3524"/>
                      <a:pt x="4428" y="3523"/>
                    </a:cubicBezTo>
                    <a:cubicBezTo>
                      <a:pt x="4428" y="3522"/>
                      <a:pt x="4427" y="3520"/>
                      <a:pt x="4428" y="3519"/>
                    </a:cubicBezTo>
                    <a:cubicBezTo>
                      <a:pt x="4430" y="3516"/>
                      <a:pt x="4430" y="3519"/>
                      <a:pt x="4430" y="3515"/>
                    </a:cubicBezTo>
                    <a:cubicBezTo>
                      <a:pt x="4430" y="3514"/>
                      <a:pt x="4430" y="3513"/>
                      <a:pt x="4430" y="3512"/>
                    </a:cubicBezTo>
                    <a:cubicBezTo>
                      <a:pt x="4431" y="3509"/>
                      <a:pt x="4433" y="3509"/>
                      <a:pt x="4434" y="3508"/>
                    </a:cubicBezTo>
                    <a:cubicBezTo>
                      <a:pt x="4435" y="3506"/>
                      <a:pt x="4435" y="3505"/>
                      <a:pt x="4437" y="3504"/>
                    </a:cubicBezTo>
                    <a:cubicBezTo>
                      <a:pt x="4438" y="3503"/>
                      <a:pt x="4440" y="3503"/>
                      <a:pt x="4441" y="3503"/>
                    </a:cubicBezTo>
                    <a:cubicBezTo>
                      <a:pt x="4443" y="3503"/>
                      <a:pt x="4449" y="3502"/>
                      <a:pt x="4450" y="3504"/>
                    </a:cubicBezTo>
                    <a:cubicBezTo>
                      <a:pt x="4451" y="3507"/>
                      <a:pt x="4445" y="3507"/>
                      <a:pt x="4444" y="3507"/>
                    </a:cubicBezTo>
                    <a:cubicBezTo>
                      <a:pt x="4441" y="3507"/>
                      <a:pt x="4439" y="3506"/>
                      <a:pt x="4436" y="3508"/>
                    </a:cubicBezTo>
                    <a:cubicBezTo>
                      <a:pt x="4435" y="3510"/>
                      <a:pt x="4435" y="3512"/>
                      <a:pt x="4436" y="3513"/>
                    </a:cubicBezTo>
                    <a:cubicBezTo>
                      <a:pt x="4438" y="3513"/>
                      <a:pt x="4439" y="3513"/>
                      <a:pt x="4440" y="3514"/>
                    </a:cubicBezTo>
                    <a:cubicBezTo>
                      <a:pt x="4441" y="3516"/>
                      <a:pt x="4440" y="3519"/>
                      <a:pt x="4441" y="3521"/>
                    </a:cubicBezTo>
                    <a:cubicBezTo>
                      <a:pt x="4442" y="3522"/>
                      <a:pt x="4443" y="3523"/>
                      <a:pt x="4443" y="3524"/>
                    </a:cubicBezTo>
                    <a:cubicBezTo>
                      <a:pt x="4444" y="3525"/>
                      <a:pt x="4443" y="3526"/>
                      <a:pt x="4444" y="3527"/>
                    </a:cubicBezTo>
                    <a:cubicBezTo>
                      <a:pt x="4447" y="3528"/>
                      <a:pt x="4447" y="3526"/>
                      <a:pt x="4448" y="3525"/>
                    </a:cubicBezTo>
                    <a:cubicBezTo>
                      <a:pt x="4451" y="3524"/>
                      <a:pt x="4452" y="3526"/>
                      <a:pt x="4454" y="3527"/>
                    </a:cubicBezTo>
                    <a:cubicBezTo>
                      <a:pt x="4454" y="3527"/>
                      <a:pt x="4454" y="3526"/>
                      <a:pt x="4454" y="3526"/>
                    </a:cubicBezTo>
                    <a:cubicBezTo>
                      <a:pt x="4457" y="3525"/>
                      <a:pt x="4456" y="3528"/>
                      <a:pt x="4457" y="3529"/>
                    </a:cubicBezTo>
                    <a:cubicBezTo>
                      <a:pt x="4459" y="3531"/>
                      <a:pt x="4460" y="3529"/>
                      <a:pt x="4462" y="3530"/>
                    </a:cubicBezTo>
                    <a:cubicBezTo>
                      <a:pt x="4463" y="3529"/>
                      <a:pt x="4463" y="3528"/>
                      <a:pt x="4463" y="3527"/>
                    </a:cubicBezTo>
                    <a:cubicBezTo>
                      <a:pt x="4464" y="3526"/>
                      <a:pt x="4467" y="3525"/>
                      <a:pt x="4469" y="3525"/>
                    </a:cubicBezTo>
                    <a:cubicBezTo>
                      <a:pt x="4469" y="3528"/>
                      <a:pt x="4470" y="3528"/>
                      <a:pt x="4472" y="3528"/>
                    </a:cubicBezTo>
                    <a:cubicBezTo>
                      <a:pt x="4472" y="3530"/>
                      <a:pt x="4473" y="3530"/>
                      <a:pt x="4474" y="3529"/>
                    </a:cubicBezTo>
                    <a:cubicBezTo>
                      <a:pt x="4475" y="3529"/>
                      <a:pt x="4474" y="3528"/>
                      <a:pt x="4475" y="3527"/>
                    </a:cubicBezTo>
                    <a:cubicBezTo>
                      <a:pt x="4476" y="3526"/>
                      <a:pt x="4479" y="3526"/>
                      <a:pt x="4481" y="3526"/>
                    </a:cubicBezTo>
                    <a:cubicBezTo>
                      <a:pt x="4481" y="3528"/>
                      <a:pt x="4483" y="3526"/>
                      <a:pt x="4484" y="3526"/>
                    </a:cubicBezTo>
                    <a:cubicBezTo>
                      <a:pt x="4486" y="3525"/>
                      <a:pt x="4488" y="3525"/>
                      <a:pt x="4490" y="3525"/>
                    </a:cubicBezTo>
                    <a:cubicBezTo>
                      <a:pt x="4496" y="3526"/>
                      <a:pt x="4501" y="3527"/>
                      <a:pt x="4506" y="3527"/>
                    </a:cubicBezTo>
                    <a:cubicBezTo>
                      <a:pt x="4503" y="3529"/>
                      <a:pt x="4498" y="3529"/>
                      <a:pt x="4495" y="3529"/>
                    </a:cubicBezTo>
                    <a:cubicBezTo>
                      <a:pt x="4493" y="3530"/>
                      <a:pt x="4491" y="3530"/>
                      <a:pt x="4488" y="3530"/>
                    </a:cubicBezTo>
                    <a:cubicBezTo>
                      <a:pt x="4487" y="3530"/>
                      <a:pt x="4483" y="3530"/>
                      <a:pt x="4482" y="3532"/>
                    </a:cubicBezTo>
                    <a:cubicBezTo>
                      <a:pt x="4481" y="3535"/>
                      <a:pt x="4486" y="3533"/>
                      <a:pt x="4488" y="3535"/>
                    </a:cubicBezTo>
                    <a:cubicBezTo>
                      <a:pt x="4487" y="3535"/>
                      <a:pt x="4487" y="3536"/>
                      <a:pt x="4487" y="3536"/>
                    </a:cubicBezTo>
                    <a:cubicBezTo>
                      <a:pt x="4489" y="3537"/>
                      <a:pt x="4494" y="3535"/>
                      <a:pt x="4495" y="3537"/>
                    </a:cubicBezTo>
                    <a:cubicBezTo>
                      <a:pt x="4492" y="3539"/>
                      <a:pt x="4484" y="3538"/>
                      <a:pt x="4482" y="3541"/>
                    </a:cubicBezTo>
                    <a:cubicBezTo>
                      <a:pt x="4481" y="3542"/>
                      <a:pt x="4482" y="3542"/>
                      <a:pt x="4480" y="3543"/>
                    </a:cubicBezTo>
                    <a:cubicBezTo>
                      <a:pt x="4479" y="3545"/>
                      <a:pt x="4476" y="3545"/>
                      <a:pt x="4474" y="3546"/>
                    </a:cubicBezTo>
                    <a:cubicBezTo>
                      <a:pt x="4474" y="3548"/>
                      <a:pt x="4475" y="3550"/>
                      <a:pt x="4476" y="3550"/>
                    </a:cubicBezTo>
                    <a:cubicBezTo>
                      <a:pt x="4477" y="3552"/>
                      <a:pt x="4478" y="3552"/>
                      <a:pt x="4480" y="3552"/>
                    </a:cubicBezTo>
                    <a:cubicBezTo>
                      <a:pt x="4481" y="3552"/>
                      <a:pt x="4481" y="3552"/>
                      <a:pt x="4482" y="3552"/>
                    </a:cubicBezTo>
                    <a:cubicBezTo>
                      <a:pt x="4483" y="3552"/>
                      <a:pt x="4484" y="3553"/>
                      <a:pt x="4486" y="3553"/>
                    </a:cubicBezTo>
                    <a:cubicBezTo>
                      <a:pt x="4488" y="3552"/>
                      <a:pt x="4488" y="3551"/>
                      <a:pt x="4491" y="3550"/>
                    </a:cubicBezTo>
                    <a:cubicBezTo>
                      <a:pt x="4492" y="3550"/>
                      <a:pt x="4493" y="3550"/>
                      <a:pt x="4495" y="3550"/>
                    </a:cubicBezTo>
                    <a:cubicBezTo>
                      <a:pt x="4497" y="3550"/>
                      <a:pt x="4499" y="3551"/>
                      <a:pt x="4501" y="3549"/>
                    </a:cubicBezTo>
                    <a:cubicBezTo>
                      <a:pt x="4501" y="3551"/>
                      <a:pt x="4504" y="3552"/>
                      <a:pt x="4505" y="3552"/>
                    </a:cubicBezTo>
                    <a:cubicBezTo>
                      <a:pt x="4502" y="3555"/>
                      <a:pt x="4497" y="3552"/>
                      <a:pt x="4492" y="3553"/>
                    </a:cubicBezTo>
                    <a:cubicBezTo>
                      <a:pt x="4490" y="3553"/>
                      <a:pt x="4488" y="3553"/>
                      <a:pt x="4486" y="3554"/>
                    </a:cubicBezTo>
                    <a:cubicBezTo>
                      <a:pt x="4484" y="3554"/>
                      <a:pt x="4482" y="3556"/>
                      <a:pt x="4481" y="3554"/>
                    </a:cubicBezTo>
                    <a:cubicBezTo>
                      <a:pt x="4479" y="3554"/>
                      <a:pt x="4477" y="3553"/>
                      <a:pt x="4475" y="3552"/>
                    </a:cubicBezTo>
                    <a:cubicBezTo>
                      <a:pt x="4475" y="3551"/>
                      <a:pt x="4474" y="3551"/>
                      <a:pt x="4474" y="3550"/>
                    </a:cubicBezTo>
                    <a:cubicBezTo>
                      <a:pt x="4473" y="3549"/>
                      <a:pt x="4472" y="3549"/>
                      <a:pt x="4471" y="3549"/>
                    </a:cubicBezTo>
                    <a:cubicBezTo>
                      <a:pt x="4466" y="3545"/>
                      <a:pt x="4469" y="3539"/>
                      <a:pt x="4474" y="3537"/>
                    </a:cubicBezTo>
                    <a:cubicBezTo>
                      <a:pt x="4474" y="3536"/>
                      <a:pt x="4474" y="3536"/>
                      <a:pt x="4475" y="3536"/>
                    </a:cubicBezTo>
                    <a:cubicBezTo>
                      <a:pt x="4476" y="3533"/>
                      <a:pt x="4473" y="3534"/>
                      <a:pt x="4472" y="3535"/>
                    </a:cubicBezTo>
                    <a:cubicBezTo>
                      <a:pt x="4473" y="3537"/>
                      <a:pt x="4469" y="3536"/>
                      <a:pt x="4468" y="3537"/>
                    </a:cubicBezTo>
                    <a:cubicBezTo>
                      <a:pt x="4466" y="3537"/>
                      <a:pt x="4465" y="3539"/>
                      <a:pt x="4462" y="3539"/>
                    </a:cubicBezTo>
                    <a:cubicBezTo>
                      <a:pt x="4459" y="3539"/>
                      <a:pt x="4461" y="3538"/>
                      <a:pt x="4459" y="3540"/>
                    </a:cubicBezTo>
                    <a:cubicBezTo>
                      <a:pt x="4458" y="3540"/>
                      <a:pt x="4458" y="3542"/>
                      <a:pt x="4457" y="3542"/>
                    </a:cubicBezTo>
                    <a:cubicBezTo>
                      <a:pt x="4454" y="3540"/>
                      <a:pt x="4459" y="3537"/>
                      <a:pt x="4458" y="3535"/>
                    </a:cubicBezTo>
                    <a:cubicBezTo>
                      <a:pt x="4456" y="3535"/>
                      <a:pt x="4455" y="3537"/>
                      <a:pt x="4453" y="3538"/>
                    </a:cubicBezTo>
                    <a:cubicBezTo>
                      <a:pt x="4453" y="3537"/>
                      <a:pt x="4452" y="3537"/>
                      <a:pt x="4452" y="3536"/>
                    </a:cubicBezTo>
                    <a:cubicBezTo>
                      <a:pt x="4450" y="3535"/>
                      <a:pt x="4450" y="3538"/>
                      <a:pt x="4449" y="3540"/>
                    </a:cubicBezTo>
                    <a:cubicBezTo>
                      <a:pt x="4447" y="3542"/>
                      <a:pt x="4444" y="3540"/>
                      <a:pt x="4442" y="3541"/>
                    </a:cubicBezTo>
                    <a:cubicBezTo>
                      <a:pt x="4441" y="3542"/>
                      <a:pt x="4439" y="3543"/>
                      <a:pt x="4438" y="3543"/>
                    </a:cubicBezTo>
                    <a:cubicBezTo>
                      <a:pt x="4436" y="3543"/>
                      <a:pt x="4435" y="3541"/>
                      <a:pt x="4436" y="3540"/>
                    </a:cubicBezTo>
                    <a:cubicBezTo>
                      <a:pt x="4438" y="3538"/>
                      <a:pt x="4442" y="3540"/>
                      <a:pt x="4443" y="3537"/>
                    </a:cubicBezTo>
                    <a:cubicBezTo>
                      <a:pt x="4442" y="3536"/>
                      <a:pt x="4440" y="3537"/>
                      <a:pt x="4438" y="3537"/>
                    </a:cubicBezTo>
                    <a:cubicBezTo>
                      <a:pt x="4438" y="3534"/>
                      <a:pt x="4446" y="3532"/>
                      <a:pt x="4446" y="3534"/>
                    </a:cubicBezTo>
                    <a:cubicBezTo>
                      <a:pt x="4447" y="3534"/>
                      <a:pt x="4450" y="3533"/>
                      <a:pt x="4450" y="3532"/>
                    </a:cubicBezTo>
                    <a:cubicBezTo>
                      <a:pt x="4450" y="3530"/>
                      <a:pt x="4448" y="3530"/>
                      <a:pt x="4447" y="3530"/>
                    </a:cubicBezTo>
                    <a:cubicBezTo>
                      <a:pt x="4445" y="3530"/>
                      <a:pt x="4442" y="3528"/>
                      <a:pt x="4441" y="3526"/>
                    </a:cubicBezTo>
                    <a:cubicBezTo>
                      <a:pt x="4441" y="3524"/>
                      <a:pt x="4441" y="3524"/>
                      <a:pt x="4440" y="3522"/>
                    </a:cubicBezTo>
                    <a:cubicBezTo>
                      <a:pt x="4439" y="3521"/>
                      <a:pt x="4439" y="3520"/>
                      <a:pt x="4438" y="3519"/>
                    </a:cubicBezTo>
                    <a:cubicBezTo>
                      <a:pt x="4437" y="3518"/>
                      <a:pt x="4437" y="3519"/>
                      <a:pt x="4435" y="3519"/>
                    </a:cubicBezTo>
                    <a:cubicBezTo>
                      <a:pt x="4434" y="3519"/>
                      <a:pt x="4434" y="3519"/>
                      <a:pt x="4433" y="3519"/>
                    </a:cubicBezTo>
                    <a:cubicBezTo>
                      <a:pt x="4431" y="3520"/>
                      <a:pt x="4430" y="3521"/>
                      <a:pt x="4430" y="3522"/>
                    </a:cubicBezTo>
                    <a:cubicBezTo>
                      <a:pt x="4430" y="3522"/>
                      <a:pt x="4429" y="3525"/>
                      <a:pt x="4430" y="3525"/>
                    </a:cubicBezTo>
                    <a:cubicBezTo>
                      <a:pt x="4431" y="3525"/>
                      <a:pt x="4432" y="3525"/>
                      <a:pt x="4432" y="3525"/>
                    </a:cubicBezTo>
                    <a:cubicBezTo>
                      <a:pt x="4433" y="3525"/>
                      <a:pt x="4435" y="3525"/>
                      <a:pt x="4435" y="3525"/>
                    </a:cubicBezTo>
                    <a:cubicBezTo>
                      <a:pt x="4436" y="3524"/>
                      <a:pt x="4437" y="3524"/>
                      <a:pt x="4439" y="3523"/>
                    </a:cubicBezTo>
                    <a:cubicBezTo>
                      <a:pt x="4439" y="3527"/>
                      <a:pt x="4437" y="3527"/>
                      <a:pt x="4434" y="3528"/>
                    </a:cubicBezTo>
                    <a:cubicBezTo>
                      <a:pt x="4432" y="3528"/>
                      <a:pt x="4431" y="3528"/>
                      <a:pt x="4430" y="3529"/>
                    </a:cubicBezTo>
                    <a:cubicBezTo>
                      <a:pt x="4429" y="3530"/>
                      <a:pt x="4429" y="3532"/>
                      <a:pt x="4427" y="3533"/>
                    </a:cubicBezTo>
                    <a:cubicBezTo>
                      <a:pt x="4427" y="3535"/>
                      <a:pt x="4428" y="3537"/>
                      <a:pt x="4427" y="3539"/>
                    </a:cubicBezTo>
                    <a:cubicBezTo>
                      <a:pt x="4426" y="3541"/>
                      <a:pt x="4424" y="3542"/>
                      <a:pt x="4423" y="3543"/>
                    </a:cubicBezTo>
                    <a:cubicBezTo>
                      <a:pt x="4421" y="3546"/>
                      <a:pt x="4419" y="3545"/>
                      <a:pt x="4417" y="3547"/>
                    </a:cubicBezTo>
                    <a:cubicBezTo>
                      <a:pt x="4415" y="3548"/>
                      <a:pt x="4414" y="3549"/>
                      <a:pt x="4412" y="3550"/>
                    </a:cubicBezTo>
                    <a:cubicBezTo>
                      <a:pt x="4410" y="3551"/>
                      <a:pt x="4409" y="3552"/>
                      <a:pt x="4407" y="3553"/>
                    </a:cubicBezTo>
                    <a:cubicBezTo>
                      <a:pt x="4405" y="3554"/>
                      <a:pt x="4405" y="3556"/>
                      <a:pt x="4404" y="3558"/>
                    </a:cubicBezTo>
                    <a:cubicBezTo>
                      <a:pt x="4404" y="3559"/>
                      <a:pt x="4402" y="3559"/>
                      <a:pt x="4402" y="3560"/>
                    </a:cubicBezTo>
                    <a:cubicBezTo>
                      <a:pt x="4402" y="3561"/>
                      <a:pt x="4402" y="3562"/>
                      <a:pt x="4402" y="3563"/>
                    </a:cubicBezTo>
                    <a:cubicBezTo>
                      <a:pt x="4401" y="3565"/>
                      <a:pt x="4399" y="3566"/>
                      <a:pt x="4398" y="3568"/>
                    </a:cubicBezTo>
                    <a:cubicBezTo>
                      <a:pt x="4394" y="3573"/>
                      <a:pt x="4395" y="3582"/>
                      <a:pt x="4399" y="3587"/>
                    </a:cubicBezTo>
                    <a:cubicBezTo>
                      <a:pt x="4403" y="3591"/>
                      <a:pt x="4407" y="3597"/>
                      <a:pt x="4412" y="3598"/>
                    </a:cubicBezTo>
                    <a:cubicBezTo>
                      <a:pt x="4414" y="3599"/>
                      <a:pt x="4416" y="3600"/>
                      <a:pt x="4417" y="3600"/>
                    </a:cubicBezTo>
                    <a:cubicBezTo>
                      <a:pt x="4419" y="3599"/>
                      <a:pt x="4418" y="3599"/>
                      <a:pt x="4419" y="3597"/>
                    </a:cubicBezTo>
                    <a:cubicBezTo>
                      <a:pt x="4420" y="3597"/>
                      <a:pt x="4421" y="3597"/>
                      <a:pt x="4422" y="3596"/>
                    </a:cubicBezTo>
                    <a:cubicBezTo>
                      <a:pt x="4423" y="3595"/>
                      <a:pt x="4423" y="3594"/>
                      <a:pt x="4423" y="3593"/>
                    </a:cubicBezTo>
                    <a:cubicBezTo>
                      <a:pt x="4424" y="3591"/>
                      <a:pt x="4425" y="3589"/>
                      <a:pt x="4427" y="3589"/>
                    </a:cubicBezTo>
                    <a:cubicBezTo>
                      <a:pt x="4425" y="3590"/>
                      <a:pt x="4424" y="3593"/>
                      <a:pt x="4425" y="3595"/>
                    </a:cubicBezTo>
                    <a:cubicBezTo>
                      <a:pt x="4427" y="3598"/>
                      <a:pt x="4430" y="3595"/>
                      <a:pt x="4433" y="3597"/>
                    </a:cubicBezTo>
                    <a:cubicBezTo>
                      <a:pt x="4431" y="3598"/>
                      <a:pt x="4426" y="3599"/>
                      <a:pt x="4425" y="3602"/>
                    </a:cubicBezTo>
                    <a:cubicBezTo>
                      <a:pt x="4424" y="3603"/>
                      <a:pt x="4425" y="3604"/>
                      <a:pt x="4426" y="3605"/>
                    </a:cubicBezTo>
                    <a:cubicBezTo>
                      <a:pt x="4426" y="3607"/>
                      <a:pt x="4426" y="3609"/>
                      <a:pt x="4427" y="3611"/>
                    </a:cubicBezTo>
                    <a:cubicBezTo>
                      <a:pt x="4427" y="3614"/>
                      <a:pt x="4431" y="3615"/>
                      <a:pt x="4433" y="3617"/>
                    </a:cubicBezTo>
                    <a:cubicBezTo>
                      <a:pt x="4434" y="3618"/>
                      <a:pt x="4434" y="3618"/>
                      <a:pt x="4435" y="3618"/>
                    </a:cubicBezTo>
                    <a:cubicBezTo>
                      <a:pt x="4435" y="3619"/>
                      <a:pt x="4434" y="3620"/>
                      <a:pt x="4435" y="3621"/>
                    </a:cubicBezTo>
                    <a:cubicBezTo>
                      <a:pt x="4436" y="3623"/>
                      <a:pt x="4438" y="3621"/>
                      <a:pt x="4440" y="3622"/>
                    </a:cubicBezTo>
                    <a:cubicBezTo>
                      <a:pt x="4440" y="3623"/>
                      <a:pt x="4438" y="3624"/>
                      <a:pt x="4438" y="3625"/>
                    </a:cubicBezTo>
                    <a:cubicBezTo>
                      <a:pt x="4443" y="3624"/>
                      <a:pt x="4439" y="3633"/>
                      <a:pt x="4443" y="3632"/>
                    </a:cubicBezTo>
                    <a:cubicBezTo>
                      <a:pt x="4443" y="3632"/>
                      <a:pt x="4447" y="3650"/>
                      <a:pt x="4448" y="3652"/>
                    </a:cubicBezTo>
                    <a:cubicBezTo>
                      <a:pt x="4449" y="3654"/>
                      <a:pt x="4450" y="3655"/>
                      <a:pt x="4451" y="3658"/>
                    </a:cubicBezTo>
                    <a:cubicBezTo>
                      <a:pt x="4451" y="3661"/>
                      <a:pt x="4453" y="3663"/>
                      <a:pt x="4457" y="3663"/>
                    </a:cubicBezTo>
                    <a:cubicBezTo>
                      <a:pt x="4458" y="3663"/>
                      <a:pt x="4460" y="3663"/>
                      <a:pt x="4462" y="3663"/>
                    </a:cubicBezTo>
                    <a:cubicBezTo>
                      <a:pt x="4463" y="3663"/>
                      <a:pt x="4464" y="3664"/>
                      <a:pt x="4466" y="3664"/>
                    </a:cubicBezTo>
                    <a:cubicBezTo>
                      <a:pt x="4467" y="3665"/>
                      <a:pt x="4468" y="3664"/>
                      <a:pt x="4469" y="3664"/>
                    </a:cubicBezTo>
                    <a:cubicBezTo>
                      <a:pt x="4471" y="3664"/>
                      <a:pt x="4471" y="3665"/>
                      <a:pt x="4472" y="3665"/>
                    </a:cubicBezTo>
                    <a:cubicBezTo>
                      <a:pt x="4473" y="3665"/>
                      <a:pt x="4473" y="3666"/>
                      <a:pt x="4474" y="3666"/>
                    </a:cubicBezTo>
                    <a:cubicBezTo>
                      <a:pt x="4475" y="3667"/>
                      <a:pt x="4476" y="3666"/>
                      <a:pt x="4478" y="3666"/>
                    </a:cubicBezTo>
                    <a:cubicBezTo>
                      <a:pt x="4480" y="3666"/>
                      <a:pt x="4481" y="3666"/>
                      <a:pt x="4483" y="3666"/>
                    </a:cubicBezTo>
                    <a:cubicBezTo>
                      <a:pt x="4488" y="3666"/>
                      <a:pt x="4488" y="3666"/>
                      <a:pt x="4491" y="3669"/>
                    </a:cubicBezTo>
                    <a:cubicBezTo>
                      <a:pt x="4495" y="3672"/>
                      <a:pt x="4497" y="3671"/>
                      <a:pt x="4501" y="3672"/>
                    </a:cubicBezTo>
                    <a:cubicBezTo>
                      <a:pt x="4501" y="3672"/>
                      <a:pt x="4502" y="3673"/>
                      <a:pt x="4502" y="3673"/>
                    </a:cubicBezTo>
                    <a:cubicBezTo>
                      <a:pt x="4503" y="3673"/>
                      <a:pt x="4504" y="3673"/>
                      <a:pt x="4505" y="3673"/>
                    </a:cubicBezTo>
                    <a:cubicBezTo>
                      <a:pt x="4506" y="3673"/>
                      <a:pt x="4506" y="3672"/>
                      <a:pt x="4507" y="3673"/>
                    </a:cubicBezTo>
                    <a:cubicBezTo>
                      <a:pt x="4508" y="3673"/>
                      <a:pt x="4508" y="3675"/>
                      <a:pt x="4508" y="3675"/>
                    </a:cubicBezTo>
                    <a:cubicBezTo>
                      <a:pt x="4510" y="3676"/>
                      <a:pt x="4512" y="3675"/>
                      <a:pt x="4514" y="3676"/>
                    </a:cubicBezTo>
                    <a:cubicBezTo>
                      <a:pt x="4518" y="3677"/>
                      <a:pt x="4517" y="3681"/>
                      <a:pt x="4521" y="3683"/>
                    </a:cubicBezTo>
                    <a:cubicBezTo>
                      <a:pt x="4524" y="3684"/>
                      <a:pt x="4523" y="3683"/>
                      <a:pt x="4527" y="3683"/>
                    </a:cubicBezTo>
                    <a:cubicBezTo>
                      <a:pt x="4529" y="3682"/>
                      <a:pt x="4529" y="3684"/>
                      <a:pt x="4531" y="3684"/>
                    </a:cubicBezTo>
                    <a:cubicBezTo>
                      <a:pt x="4534" y="3685"/>
                      <a:pt x="4535" y="3685"/>
                      <a:pt x="4537" y="3683"/>
                    </a:cubicBezTo>
                    <a:cubicBezTo>
                      <a:pt x="4538" y="3683"/>
                      <a:pt x="4538" y="3681"/>
                      <a:pt x="4539" y="3681"/>
                    </a:cubicBezTo>
                    <a:cubicBezTo>
                      <a:pt x="4541" y="3680"/>
                      <a:pt x="4543" y="3681"/>
                      <a:pt x="4545" y="3679"/>
                    </a:cubicBezTo>
                    <a:cubicBezTo>
                      <a:pt x="4546" y="3677"/>
                      <a:pt x="4546" y="3674"/>
                      <a:pt x="4549" y="3674"/>
                    </a:cubicBezTo>
                    <a:cubicBezTo>
                      <a:pt x="4551" y="3673"/>
                      <a:pt x="4552" y="3675"/>
                      <a:pt x="4554" y="3675"/>
                    </a:cubicBezTo>
                    <a:cubicBezTo>
                      <a:pt x="4555" y="3675"/>
                      <a:pt x="4557" y="3672"/>
                      <a:pt x="4559" y="3675"/>
                    </a:cubicBezTo>
                    <a:cubicBezTo>
                      <a:pt x="4560" y="3677"/>
                      <a:pt x="4558" y="3679"/>
                      <a:pt x="4558" y="3681"/>
                    </a:cubicBezTo>
                    <a:cubicBezTo>
                      <a:pt x="4560" y="3681"/>
                      <a:pt x="4564" y="3682"/>
                      <a:pt x="4565" y="3683"/>
                    </a:cubicBezTo>
                    <a:cubicBezTo>
                      <a:pt x="4565" y="3684"/>
                      <a:pt x="4564" y="3686"/>
                      <a:pt x="4565" y="3687"/>
                    </a:cubicBezTo>
                    <a:cubicBezTo>
                      <a:pt x="4567" y="3690"/>
                      <a:pt x="4570" y="3688"/>
                      <a:pt x="4569" y="3693"/>
                    </a:cubicBezTo>
                    <a:cubicBezTo>
                      <a:pt x="4574" y="3691"/>
                      <a:pt x="4572" y="3695"/>
                      <a:pt x="4573" y="3698"/>
                    </a:cubicBezTo>
                    <a:cubicBezTo>
                      <a:pt x="4573" y="3698"/>
                      <a:pt x="4574" y="3699"/>
                      <a:pt x="4575" y="3698"/>
                    </a:cubicBezTo>
                    <a:cubicBezTo>
                      <a:pt x="4575" y="3699"/>
                      <a:pt x="4575" y="3699"/>
                      <a:pt x="4575" y="3699"/>
                    </a:cubicBezTo>
                    <a:cubicBezTo>
                      <a:pt x="4577" y="3699"/>
                      <a:pt x="4578" y="3699"/>
                      <a:pt x="4579" y="3700"/>
                    </a:cubicBezTo>
                    <a:cubicBezTo>
                      <a:pt x="4579" y="3705"/>
                      <a:pt x="4583" y="3704"/>
                      <a:pt x="4587" y="3705"/>
                    </a:cubicBezTo>
                    <a:cubicBezTo>
                      <a:pt x="4588" y="3706"/>
                      <a:pt x="4587" y="3707"/>
                      <a:pt x="4588" y="3709"/>
                    </a:cubicBezTo>
                    <a:cubicBezTo>
                      <a:pt x="4589" y="3709"/>
                      <a:pt x="4590" y="3708"/>
                      <a:pt x="4591" y="3709"/>
                    </a:cubicBezTo>
                    <a:cubicBezTo>
                      <a:pt x="4593" y="3709"/>
                      <a:pt x="4592" y="3711"/>
                      <a:pt x="4593" y="3712"/>
                    </a:cubicBezTo>
                    <a:cubicBezTo>
                      <a:pt x="4595" y="3713"/>
                      <a:pt x="4597" y="3712"/>
                      <a:pt x="4598" y="3713"/>
                    </a:cubicBezTo>
                    <a:cubicBezTo>
                      <a:pt x="4599" y="3714"/>
                      <a:pt x="4598" y="3717"/>
                      <a:pt x="4599" y="3718"/>
                    </a:cubicBezTo>
                    <a:cubicBezTo>
                      <a:pt x="4602" y="3720"/>
                      <a:pt x="4606" y="3715"/>
                      <a:pt x="4608" y="3717"/>
                    </a:cubicBezTo>
                    <a:cubicBezTo>
                      <a:pt x="4610" y="3719"/>
                      <a:pt x="4609" y="3723"/>
                      <a:pt x="4611" y="3725"/>
                    </a:cubicBezTo>
                    <a:cubicBezTo>
                      <a:pt x="4613" y="3727"/>
                      <a:pt x="4615" y="3727"/>
                      <a:pt x="4618" y="3728"/>
                    </a:cubicBezTo>
                    <a:cubicBezTo>
                      <a:pt x="4618" y="3731"/>
                      <a:pt x="4615" y="3730"/>
                      <a:pt x="4614" y="3732"/>
                    </a:cubicBezTo>
                    <a:cubicBezTo>
                      <a:pt x="4612" y="3735"/>
                      <a:pt x="4614" y="3737"/>
                      <a:pt x="4615" y="3740"/>
                    </a:cubicBezTo>
                    <a:cubicBezTo>
                      <a:pt x="4614" y="3740"/>
                      <a:pt x="4613" y="3741"/>
                      <a:pt x="4612" y="3741"/>
                    </a:cubicBezTo>
                    <a:cubicBezTo>
                      <a:pt x="4612" y="3743"/>
                      <a:pt x="4612" y="3744"/>
                      <a:pt x="4611" y="3745"/>
                    </a:cubicBezTo>
                    <a:cubicBezTo>
                      <a:pt x="4611" y="3745"/>
                      <a:pt x="4609" y="3745"/>
                      <a:pt x="4609" y="3746"/>
                    </a:cubicBezTo>
                    <a:cubicBezTo>
                      <a:pt x="4608" y="3747"/>
                      <a:pt x="4609" y="3748"/>
                      <a:pt x="4609" y="3749"/>
                    </a:cubicBezTo>
                    <a:cubicBezTo>
                      <a:pt x="4607" y="3754"/>
                      <a:pt x="4602" y="3751"/>
                      <a:pt x="4599" y="3752"/>
                    </a:cubicBezTo>
                    <a:cubicBezTo>
                      <a:pt x="4598" y="3752"/>
                      <a:pt x="4598" y="3753"/>
                      <a:pt x="4597" y="3754"/>
                    </a:cubicBezTo>
                    <a:cubicBezTo>
                      <a:pt x="4595" y="3754"/>
                      <a:pt x="4593" y="3753"/>
                      <a:pt x="4592" y="3754"/>
                    </a:cubicBezTo>
                    <a:cubicBezTo>
                      <a:pt x="4590" y="3755"/>
                      <a:pt x="4590" y="3757"/>
                      <a:pt x="4589" y="3758"/>
                    </a:cubicBezTo>
                    <a:cubicBezTo>
                      <a:pt x="4587" y="3759"/>
                      <a:pt x="4579" y="3768"/>
                      <a:pt x="4579" y="3761"/>
                    </a:cubicBezTo>
                    <a:cubicBezTo>
                      <a:pt x="4577" y="3762"/>
                      <a:pt x="4575" y="3764"/>
                      <a:pt x="4573" y="3763"/>
                    </a:cubicBezTo>
                    <a:cubicBezTo>
                      <a:pt x="4571" y="3763"/>
                      <a:pt x="4568" y="3760"/>
                      <a:pt x="4566" y="3760"/>
                    </a:cubicBezTo>
                    <a:cubicBezTo>
                      <a:pt x="4564" y="3759"/>
                      <a:pt x="4563" y="3761"/>
                      <a:pt x="4560" y="3761"/>
                    </a:cubicBezTo>
                    <a:cubicBezTo>
                      <a:pt x="4557" y="3761"/>
                      <a:pt x="4556" y="3758"/>
                      <a:pt x="4554" y="3757"/>
                    </a:cubicBezTo>
                    <a:cubicBezTo>
                      <a:pt x="4547" y="3754"/>
                      <a:pt x="4542" y="3757"/>
                      <a:pt x="4535" y="3756"/>
                    </a:cubicBezTo>
                    <a:cubicBezTo>
                      <a:pt x="4531" y="3756"/>
                      <a:pt x="4529" y="3753"/>
                      <a:pt x="4526" y="3752"/>
                    </a:cubicBezTo>
                    <a:cubicBezTo>
                      <a:pt x="4522" y="3752"/>
                      <a:pt x="4521" y="3752"/>
                      <a:pt x="4519" y="3749"/>
                    </a:cubicBezTo>
                    <a:cubicBezTo>
                      <a:pt x="4516" y="3746"/>
                      <a:pt x="4512" y="3745"/>
                      <a:pt x="4510" y="3741"/>
                    </a:cubicBezTo>
                    <a:cubicBezTo>
                      <a:pt x="4509" y="3738"/>
                      <a:pt x="4509" y="3734"/>
                      <a:pt x="4508" y="3731"/>
                    </a:cubicBezTo>
                    <a:cubicBezTo>
                      <a:pt x="4507" y="3728"/>
                      <a:pt x="4507" y="3726"/>
                      <a:pt x="4504" y="3727"/>
                    </a:cubicBezTo>
                    <a:cubicBezTo>
                      <a:pt x="4502" y="3728"/>
                      <a:pt x="4501" y="3731"/>
                      <a:pt x="4499" y="3731"/>
                    </a:cubicBezTo>
                    <a:cubicBezTo>
                      <a:pt x="4496" y="3732"/>
                      <a:pt x="4495" y="3730"/>
                      <a:pt x="4497" y="3728"/>
                    </a:cubicBezTo>
                    <a:cubicBezTo>
                      <a:pt x="4498" y="3727"/>
                      <a:pt x="4501" y="3726"/>
                      <a:pt x="4502" y="3724"/>
                    </a:cubicBezTo>
                    <a:cubicBezTo>
                      <a:pt x="4500" y="3723"/>
                      <a:pt x="4499" y="3722"/>
                      <a:pt x="4498" y="3720"/>
                    </a:cubicBezTo>
                    <a:cubicBezTo>
                      <a:pt x="4496" y="3717"/>
                      <a:pt x="4498" y="3717"/>
                      <a:pt x="4494" y="3716"/>
                    </a:cubicBezTo>
                    <a:cubicBezTo>
                      <a:pt x="4488" y="3714"/>
                      <a:pt x="4489" y="3711"/>
                      <a:pt x="4485" y="3708"/>
                    </a:cubicBezTo>
                    <a:cubicBezTo>
                      <a:pt x="4484" y="3706"/>
                      <a:pt x="4484" y="3704"/>
                      <a:pt x="4484" y="3702"/>
                    </a:cubicBezTo>
                    <a:cubicBezTo>
                      <a:pt x="4481" y="3700"/>
                      <a:pt x="4479" y="3701"/>
                      <a:pt x="4476" y="3701"/>
                    </a:cubicBezTo>
                    <a:cubicBezTo>
                      <a:pt x="4472" y="3701"/>
                      <a:pt x="4472" y="3700"/>
                      <a:pt x="4470" y="3697"/>
                    </a:cubicBezTo>
                    <a:cubicBezTo>
                      <a:pt x="4466" y="3696"/>
                      <a:pt x="4460" y="3700"/>
                      <a:pt x="4457" y="3704"/>
                    </a:cubicBezTo>
                    <a:cubicBezTo>
                      <a:pt x="4454" y="3708"/>
                      <a:pt x="4456" y="3714"/>
                      <a:pt x="4454" y="3719"/>
                    </a:cubicBezTo>
                    <a:cubicBezTo>
                      <a:pt x="4453" y="3721"/>
                      <a:pt x="4453" y="3724"/>
                      <a:pt x="4452" y="3726"/>
                    </a:cubicBezTo>
                    <a:cubicBezTo>
                      <a:pt x="4452" y="3730"/>
                      <a:pt x="4453" y="3733"/>
                      <a:pt x="4453" y="3736"/>
                    </a:cubicBezTo>
                    <a:cubicBezTo>
                      <a:pt x="4453" y="3739"/>
                      <a:pt x="4450" y="3741"/>
                      <a:pt x="4449" y="3744"/>
                    </a:cubicBezTo>
                    <a:cubicBezTo>
                      <a:pt x="4446" y="3749"/>
                      <a:pt x="4449" y="3757"/>
                      <a:pt x="4449" y="3762"/>
                    </a:cubicBezTo>
                    <a:cubicBezTo>
                      <a:pt x="4449" y="3766"/>
                      <a:pt x="4448" y="3769"/>
                      <a:pt x="4452" y="3771"/>
                    </a:cubicBezTo>
                    <a:cubicBezTo>
                      <a:pt x="4455" y="3773"/>
                      <a:pt x="4460" y="3774"/>
                      <a:pt x="4462" y="3777"/>
                    </a:cubicBezTo>
                    <a:cubicBezTo>
                      <a:pt x="4463" y="3779"/>
                      <a:pt x="4464" y="3781"/>
                      <a:pt x="4465" y="3782"/>
                    </a:cubicBezTo>
                    <a:cubicBezTo>
                      <a:pt x="4468" y="3786"/>
                      <a:pt x="4471" y="3788"/>
                      <a:pt x="4472" y="3793"/>
                    </a:cubicBezTo>
                    <a:cubicBezTo>
                      <a:pt x="4475" y="3800"/>
                      <a:pt x="4475" y="3807"/>
                      <a:pt x="4476" y="3815"/>
                    </a:cubicBezTo>
                    <a:cubicBezTo>
                      <a:pt x="4479" y="3814"/>
                      <a:pt x="4482" y="3814"/>
                      <a:pt x="4484" y="3816"/>
                    </a:cubicBezTo>
                    <a:cubicBezTo>
                      <a:pt x="4487" y="3818"/>
                      <a:pt x="4490" y="3819"/>
                      <a:pt x="4493" y="3821"/>
                    </a:cubicBezTo>
                    <a:cubicBezTo>
                      <a:pt x="4498" y="3823"/>
                      <a:pt x="4503" y="3827"/>
                      <a:pt x="4507" y="3830"/>
                    </a:cubicBezTo>
                    <a:cubicBezTo>
                      <a:pt x="4509" y="3832"/>
                      <a:pt x="4512" y="3838"/>
                      <a:pt x="4517" y="3837"/>
                    </a:cubicBezTo>
                    <a:cubicBezTo>
                      <a:pt x="4519" y="3836"/>
                      <a:pt x="4521" y="3833"/>
                      <a:pt x="4524" y="3832"/>
                    </a:cubicBezTo>
                    <a:cubicBezTo>
                      <a:pt x="4530" y="3829"/>
                      <a:pt x="4537" y="3828"/>
                      <a:pt x="4544" y="3826"/>
                    </a:cubicBezTo>
                    <a:cubicBezTo>
                      <a:pt x="4549" y="3825"/>
                      <a:pt x="4554" y="3825"/>
                      <a:pt x="4560" y="3825"/>
                    </a:cubicBezTo>
                    <a:cubicBezTo>
                      <a:pt x="4564" y="3826"/>
                      <a:pt x="4565" y="3825"/>
                      <a:pt x="4569" y="3822"/>
                    </a:cubicBezTo>
                    <a:cubicBezTo>
                      <a:pt x="4571" y="3821"/>
                      <a:pt x="4572" y="3819"/>
                      <a:pt x="4574" y="3818"/>
                    </a:cubicBezTo>
                    <a:cubicBezTo>
                      <a:pt x="4577" y="3817"/>
                      <a:pt x="4578" y="3815"/>
                      <a:pt x="4580" y="3814"/>
                    </a:cubicBezTo>
                    <a:cubicBezTo>
                      <a:pt x="4583" y="3813"/>
                      <a:pt x="4586" y="3812"/>
                      <a:pt x="4589" y="3812"/>
                    </a:cubicBezTo>
                    <a:cubicBezTo>
                      <a:pt x="4592" y="3812"/>
                      <a:pt x="4594" y="3811"/>
                      <a:pt x="4597" y="3810"/>
                    </a:cubicBezTo>
                    <a:cubicBezTo>
                      <a:pt x="4600" y="3809"/>
                      <a:pt x="4604" y="3810"/>
                      <a:pt x="4607" y="3809"/>
                    </a:cubicBezTo>
                    <a:cubicBezTo>
                      <a:pt x="4607" y="3808"/>
                      <a:pt x="4608" y="3804"/>
                      <a:pt x="4608" y="3803"/>
                    </a:cubicBezTo>
                    <a:cubicBezTo>
                      <a:pt x="4610" y="3801"/>
                      <a:pt x="4614" y="3802"/>
                      <a:pt x="4616" y="3802"/>
                    </a:cubicBezTo>
                    <a:cubicBezTo>
                      <a:pt x="4618" y="3801"/>
                      <a:pt x="4620" y="3801"/>
                      <a:pt x="4622" y="3801"/>
                    </a:cubicBezTo>
                    <a:cubicBezTo>
                      <a:pt x="4624" y="3801"/>
                      <a:pt x="4627" y="3801"/>
                      <a:pt x="4629" y="3800"/>
                    </a:cubicBezTo>
                    <a:cubicBezTo>
                      <a:pt x="4632" y="3798"/>
                      <a:pt x="4628" y="3793"/>
                      <a:pt x="4629" y="3790"/>
                    </a:cubicBezTo>
                    <a:cubicBezTo>
                      <a:pt x="4630" y="3786"/>
                      <a:pt x="4635" y="3785"/>
                      <a:pt x="4638" y="3784"/>
                    </a:cubicBezTo>
                    <a:cubicBezTo>
                      <a:pt x="4639" y="3779"/>
                      <a:pt x="4645" y="3776"/>
                      <a:pt x="4649" y="3774"/>
                    </a:cubicBezTo>
                    <a:cubicBezTo>
                      <a:pt x="4653" y="3772"/>
                      <a:pt x="4658" y="3772"/>
                      <a:pt x="4662" y="3772"/>
                    </a:cubicBezTo>
                    <a:cubicBezTo>
                      <a:pt x="4667" y="3771"/>
                      <a:pt x="4671" y="3771"/>
                      <a:pt x="4674" y="3774"/>
                    </a:cubicBezTo>
                    <a:cubicBezTo>
                      <a:pt x="4677" y="3776"/>
                      <a:pt x="4682" y="3782"/>
                      <a:pt x="4685" y="3779"/>
                    </a:cubicBezTo>
                    <a:cubicBezTo>
                      <a:pt x="4686" y="3778"/>
                      <a:pt x="4688" y="3773"/>
                      <a:pt x="4686" y="3771"/>
                    </a:cubicBezTo>
                    <a:cubicBezTo>
                      <a:pt x="4685" y="3770"/>
                      <a:pt x="4680" y="3770"/>
                      <a:pt x="4681" y="3766"/>
                    </a:cubicBezTo>
                    <a:cubicBezTo>
                      <a:pt x="4681" y="3765"/>
                      <a:pt x="4684" y="3764"/>
                      <a:pt x="4685" y="3764"/>
                    </a:cubicBezTo>
                    <a:cubicBezTo>
                      <a:pt x="4687" y="3764"/>
                      <a:pt x="4687" y="3765"/>
                      <a:pt x="4688" y="3766"/>
                    </a:cubicBezTo>
                    <a:cubicBezTo>
                      <a:pt x="4689" y="3766"/>
                      <a:pt x="4690" y="3765"/>
                      <a:pt x="4691" y="3765"/>
                    </a:cubicBezTo>
                    <a:cubicBezTo>
                      <a:pt x="4694" y="3767"/>
                      <a:pt x="4691" y="3770"/>
                      <a:pt x="4690" y="3772"/>
                    </a:cubicBezTo>
                    <a:cubicBezTo>
                      <a:pt x="4688" y="3775"/>
                      <a:pt x="4688" y="3784"/>
                      <a:pt x="4692" y="3786"/>
                    </a:cubicBezTo>
                    <a:cubicBezTo>
                      <a:pt x="4693" y="3783"/>
                      <a:pt x="4691" y="3780"/>
                      <a:pt x="4692" y="3777"/>
                    </a:cubicBezTo>
                    <a:cubicBezTo>
                      <a:pt x="4692" y="3773"/>
                      <a:pt x="4698" y="3773"/>
                      <a:pt x="4701" y="3774"/>
                    </a:cubicBezTo>
                    <a:cubicBezTo>
                      <a:pt x="4709" y="3776"/>
                      <a:pt x="4710" y="3784"/>
                      <a:pt x="4706" y="3791"/>
                    </a:cubicBezTo>
                    <a:cubicBezTo>
                      <a:pt x="4716" y="3790"/>
                      <a:pt x="4705" y="3775"/>
                      <a:pt x="4713" y="3774"/>
                    </a:cubicBezTo>
                    <a:cubicBezTo>
                      <a:pt x="4715" y="3773"/>
                      <a:pt x="4715" y="3774"/>
                      <a:pt x="4716" y="3775"/>
                    </a:cubicBezTo>
                    <a:cubicBezTo>
                      <a:pt x="4718" y="3776"/>
                      <a:pt x="4718" y="3775"/>
                      <a:pt x="4720" y="3776"/>
                    </a:cubicBezTo>
                    <a:cubicBezTo>
                      <a:pt x="4724" y="3777"/>
                      <a:pt x="4723" y="3782"/>
                      <a:pt x="4726" y="3784"/>
                    </a:cubicBezTo>
                    <a:cubicBezTo>
                      <a:pt x="4729" y="3786"/>
                      <a:pt x="4736" y="3784"/>
                      <a:pt x="4739" y="3783"/>
                    </a:cubicBezTo>
                    <a:cubicBezTo>
                      <a:pt x="4741" y="3782"/>
                      <a:pt x="4743" y="3780"/>
                      <a:pt x="4744" y="3779"/>
                    </a:cubicBezTo>
                    <a:cubicBezTo>
                      <a:pt x="4744" y="3777"/>
                      <a:pt x="4743" y="3777"/>
                      <a:pt x="4741" y="3778"/>
                    </a:cubicBezTo>
                    <a:cubicBezTo>
                      <a:pt x="4739" y="3774"/>
                      <a:pt x="4735" y="3778"/>
                      <a:pt x="4732" y="3776"/>
                    </a:cubicBezTo>
                    <a:cubicBezTo>
                      <a:pt x="4730" y="3776"/>
                      <a:pt x="4729" y="3774"/>
                      <a:pt x="4728" y="3773"/>
                    </a:cubicBezTo>
                    <a:cubicBezTo>
                      <a:pt x="4728" y="3772"/>
                      <a:pt x="4727" y="3771"/>
                      <a:pt x="4727" y="3771"/>
                    </a:cubicBezTo>
                    <a:cubicBezTo>
                      <a:pt x="4727" y="3770"/>
                      <a:pt x="4730" y="3770"/>
                      <a:pt x="4731" y="3770"/>
                    </a:cubicBezTo>
                    <a:cubicBezTo>
                      <a:pt x="4733" y="3771"/>
                      <a:pt x="4732" y="3773"/>
                      <a:pt x="4734" y="3773"/>
                    </a:cubicBezTo>
                    <a:cubicBezTo>
                      <a:pt x="4737" y="3773"/>
                      <a:pt x="4737" y="3771"/>
                      <a:pt x="4738" y="3769"/>
                    </a:cubicBezTo>
                    <a:cubicBezTo>
                      <a:pt x="4739" y="3767"/>
                      <a:pt x="4739" y="3767"/>
                      <a:pt x="4740" y="3769"/>
                    </a:cubicBezTo>
                    <a:cubicBezTo>
                      <a:pt x="4741" y="3771"/>
                      <a:pt x="4740" y="3772"/>
                      <a:pt x="4740" y="3774"/>
                    </a:cubicBezTo>
                    <a:cubicBezTo>
                      <a:pt x="4742" y="3774"/>
                      <a:pt x="4742" y="3772"/>
                      <a:pt x="4744" y="3773"/>
                    </a:cubicBezTo>
                    <a:cubicBezTo>
                      <a:pt x="4746" y="3773"/>
                      <a:pt x="4747" y="3775"/>
                      <a:pt x="4748" y="3776"/>
                    </a:cubicBezTo>
                    <a:cubicBezTo>
                      <a:pt x="4750" y="3779"/>
                      <a:pt x="4751" y="3778"/>
                      <a:pt x="4753" y="3779"/>
                    </a:cubicBezTo>
                    <a:cubicBezTo>
                      <a:pt x="4756" y="3780"/>
                      <a:pt x="4754" y="3781"/>
                      <a:pt x="4756" y="3783"/>
                    </a:cubicBezTo>
                    <a:cubicBezTo>
                      <a:pt x="4759" y="3781"/>
                      <a:pt x="4755" y="3777"/>
                      <a:pt x="4756" y="3774"/>
                    </a:cubicBezTo>
                    <a:cubicBezTo>
                      <a:pt x="4756" y="3773"/>
                      <a:pt x="4757" y="3773"/>
                      <a:pt x="4758" y="3772"/>
                    </a:cubicBezTo>
                    <a:cubicBezTo>
                      <a:pt x="4758" y="3771"/>
                      <a:pt x="4758" y="3770"/>
                      <a:pt x="4758" y="3769"/>
                    </a:cubicBezTo>
                    <a:cubicBezTo>
                      <a:pt x="4758" y="3765"/>
                      <a:pt x="4761" y="3765"/>
                      <a:pt x="4763" y="3762"/>
                    </a:cubicBezTo>
                    <a:cubicBezTo>
                      <a:pt x="4763" y="3762"/>
                      <a:pt x="4764" y="3761"/>
                      <a:pt x="4764" y="3761"/>
                    </a:cubicBezTo>
                    <a:cubicBezTo>
                      <a:pt x="4765" y="3760"/>
                      <a:pt x="4764" y="3759"/>
                      <a:pt x="4764" y="3758"/>
                    </a:cubicBezTo>
                    <a:cubicBezTo>
                      <a:pt x="4765" y="3758"/>
                      <a:pt x="4767" y="3758"/>
                      <a:pt x="4767" y="3758"/>
                    </a:cubicBezTo>
                    <a:cubicBezTo>
                      <a:pt x="4768" y="3758"/>
                      <a:pt x="4768" y="3757"/>
                      <a:pt x="4768" y="3759"/>
                    </a:cubicBezTo>
                    <a:cubicBezTo>
                      <a:pt x="4769" y="3761"/>
                      <a:pt x="4767" y="3763"/>
                      <a:pt x="4768" y="3765"/>
                    </a:cubicBezTo>
                    <a:cubicBezTo>
                      <a:pt x="4769" y="3764"/>
                      <a:pt x="4772" y="3758"/>
                      <a:pt x="4772" y="3756"/>
                    </a:cubicBezTo>
                    <a:cubicBezTo>
                      <a:pt x="4775" y="3756"/>
                      <a:pt x="4773" y="3761"/>
                      <a:pt x="4772" y="3762"/>
                    </a:cubicBezTo>
                    <a:cubicBezTo>
                      <a:pt x="4774" y="3762"/>
                      <a:pt x="4777" y="3760"/>
                      <a:pt x="4779" y="3760"/>
                    </a:cubicBezTo>
                    <a:cubicBezTo>
                      <a:pt x="4781" y="3760"/>
                      <a:pt x="4781" y="3760"/>
                      <a:pt x="4782" y="3762"/>
                    </a:cubicBezTo>
                    <a:cubicBezTo>
                      <a:pt x="4783" y="3765"/>
                      <a:pt x="4782" y="3764"/>
                      <a:pt x="4781" y="3766"/>
                    </a:cubicBezTo>
                    <a:cubicBezTo>
                      <a:pt x="4779" y="3769"/>
                      <a:pt x="4777" y="3771"/>
                      <a:pt x="4775" y="3774"/>
                    </a:cubicBezTo>
                    <a:cubicBezTo>
                      <a:pt x="4775" y="3776"/>
                      <a:pt x="4773" y="3779"/>
                      <a:pt x="4773" y="3781"/>
                    </a:cubicBezTo>
                    <a:cubicBezTo>
                      <a:pt x="4775" y="3781"/>
                      <a:pt x="4774" y="3779"/>
                      <a:pt x="4775" y="3778"/>
                    </a:cubicBezTo>
                    <a:cubicBezTo>
                      <a:pt x="4777" y="3776"/>
                      <a:pt x="4777" y="3777"/>
                      <a:pt x="4779" y="3777"/>
                    </a:cubicBezTo>
                    <a:cubicBezTo>
                      <a:pt x="4780" y="3776"/>
                      <a:pt x="4781" y="3775"/>
                      <a:pt x="4782" y="3774"/>
                    </a:cubicBezTo>
                    <a:cubicBezTo>
                      <a:pt x="4783" y="3772"/>
                      <a:pt x="4783" y="3772"/>
                      <a:pt x="4785" y="3771"/>
                    </a:cubicBezTo>
                    <a:cubicBezTo>
                      <a:pt x="4785" y="3769"/>
                      <a:pt x="4784" y="3769"/>
                      <a:pt x="4783" y="3768"/>
                    </a:cubicBezTo>
                    <a:cubicBezTo>
                      <a:pt x="4784" y="3766"/>
                      <a:pt x="4785" y="3766"/>
                      <a:pt x="4785" y="3763"/>
                    </a:cubicBezTo>
                    <a:cubicBezTo>
                      <a:pt x="4786" y="3761"/>
                      <a:pt x="4786" y="3759"/>
                      <a:pt x="4787" y="3757"/>
                    </a:cubicBezTo>
                    <a:cubicBezTo>
                      <a:pt x="4789" y="3756"/>
                      <a:pt x="4790" y="3755"/>
                      <a:pt x="4792" y="3754"/>
                    </a:cubicBezTo>
                    <a:cubicBezTo>
                      <a:pt x="4793" y="3753"/>
                      <a:pt x="4800" y="3752"/>
                      <a:pt x="4797" y="3750"/>
                    </a:cubicBezTo>
                    <a:cubicBezTo>
                      <a:pt x="4795" y="3750"/>
                      <a:pt x="4791" y="3752"/>
                      <a:pt x="4790" y="3752"/>
                    </a:cubicBezTo>
                    <a:cubicBezTo>
                      <a:pt x="4788" y="3753"/>
                      <a:pt x="4786" y="3753"/>
                      <a:pt x="4785" y="3752"/>
                    </a:cubicBezTo>
                    <a:cubicBezTo>
                      <a:pt x="4784" y="3752"/>
                      <a:pt x="4784" y="3752"/>
                      <a:pt x="4783" y="3751"/>
                    </a:cubicBezTo>
                    <a:cubicBezTo>
                      <a:pt x="4781" y="3751"/>
                      <a:pt x="4781" y="3752"/>
                      <a:pt x="4780" y="3752"/>
                    </a:cubicBezTo>
                    <a:cubicBezTo>
                      <a:pt x="4778" y="3753"/>
                      <a:pt x="4776" y="3753"/>
                      <a:pt x="4777" y="3750"/>
                    </a:cubicBezTo>
                    <a:cubicBezTo>
                      <a:pt x="4777" y="3749"/>
                      <a:pt x="4779" y="3747"/>
                      <a:pt x="4781" y="3746"/>
                    </a:cubicBezTo>
                    <a:cubicBezTo>
                      <a:pt x="4782" y="3746"/>
                      <a:pt x="4782" y="3746"/>
                      <a:pt x="4783" y="3745"/>
                    </a:cubicBezTo>
                    <a:cubicBezTo>
                      <a:pt x="4784" y="3744"/>
                      <a:pt x="4783" y="3743"/>
                      <a:pt x="4784" y="3743"/>
                    </a:cubicBezTo>
                    <a:cubicBezTo>
                      <a:pt x="4787" y="3742"/>
                      <a:pt x="4791" y="3745"/>
                      <a:pt x="4790" y="3741"/>
                    </a:cubicBezTo>
                    <a:cubicBezTo>
                      <a:pt x="4793" y="3741"/>
                      <a:pt x="4794" y="3741"/>
                      <a:pt x="4796" y="3740"/>
                    </a:cubicBezTo>
                    <a:cubicBezTo>
                      <a:pt x="4798" y="3739"/>
                      <a:pt x="4800" y="3738"/>
                      <a:pt x="4802" y="3736"/>
                    </a:cubicBezTo>
                    <a:cubicBezTo>
                      <a:pt x="4804" y="3734"/>
                      <a:pt x="4805" y="3735"/>
                      <a:pt x="4807" y="3733"/>
                    </a:cubicBezTo>
                    <a:cubicBezTo>
                      <a:pt x="4809" y="3732"/>
                      <a:pt x="4810" y="3730"/>
                      <a:pt x="4811" y="3730"/>
                    </a:cubicBezTo>
                    <a:cubicBezTo>
                      <a:pt x="4812" y="3733"/>
                      <a:pt x="4810" y="3734"/>
                      <a:pt x="4810" y="3736"/>
                    </a:cubicBezTo>
                    <a:cubicBezTo>
                      <a:pt x="4811" y="3738"/>
                      <a:pt x="4814" y="3737"/>
                      <a:pt x="4813" y="3740"/>
                    </a:cubicBezTo>
                    <a:cubicBezTo>
                      <a:pt x="4812" y="3744"/>
                      <a:pt x="4805" y="3743"/>
                      <a:pt x="4804" y="3746"/>
                    </a:cubicBezTo>
                    <a:cubicBezTo>
                      <a:pt x="4803" y="3750"/>
                      <a:pt x="4807" y="3747"/>
                      <a:pt x="4808" y="3747"/>
                    </a:cubicBezTo>
                    <a:cubicBezTo>
                      <a:pt x="4809" y="3746"/>
                      <a:pt x="4811" y="3745"/>
                      <a:pt x="4812" y="3743"/>
                    </a:cubicBezTo>
                    <a:cubicBezTo>
                      <a:pt x="4814" y="3742"/>
                      <a:pt x="4815" y="3741"/>
                      <a:pt x="4817" y="3740"/>
                    </a:cubicBezTo>
                    <a:cubicBezTo>
                      <a:pt x="4819" y="3740"/>
                      <a:pt x="4821" y="3739"/>
                      <a:pt x="4822" y="3737"/>
                    </a:cubicBezTo>
                    <a:cubicBezTo>
                      <a:pt x="4820" y="3738"/>
                      <a:pt x="4820" y="3736"/>
                      <a:pt x="4820" y="3734"/>
                    </a:cubicBezTo>
                    <a:cubicBezTo>
                      <a:pt x="4821" y="3733"/>
                      <a:pt x="4821" y="3733"/>
                      <a:pt x="4822" y="3732"/>
                    </a:cubicBezTo>
                    <a:cubicBezTo>
                      <a:pt x="4822" y="3731"/>
                      <a:pt x="4822" y="3730"/>
                      <a:pt x="4822" y="3729"/>
                    </a:cubicBezTo>
                    <a:cubicBezTo>
                      <a:pt x="4823" y="3728"/>
                      <a:pt x="4824" y="3728"/>
                      <a:pt x="4825" y="3727"/>
                    </a:cubicBezTo>
                    <a:cubicBezTo>
                      <a:pt x="4827" y="3726"/>
                      <a:pt x="4829" y="3724"/>
                      <a:pt x="4831" y="3726"/>
                    </a:cubicBezTo>
                    <a:cubicBezTo>
                      <a:pt x="4832" y="3726"/>
                      <a:pt x="4832" y="3729"/>
                      <a:pt x="4832" y="3730"/>
                    </a:cubicBezTo>
                    <a:cubicBezTo>
                      <a:pt x="4832" y="3732"/>
                      <a:pt x="4830" y="3735"/>
                      <a:pt x="4833" y="3736"/>
                    </a:cubicBezTo>
                    <a:cubicBezTo>
                      <a:pt x="4836" y="3737"/>
                      <a:pt x="4837" y="3732"/>
                      <a:pt x="4839" y="3734"/>
                    </a:cubicBezTo>
                    <a:cubicBezTo>
                      <a:pt x="4840" y="3736"/>
                      <a:pt x="4841" y="3739"/>
                      <a:pt x="4842" y="3740"/>
                    </a:cubicBezTo>
                    <a:cubicBezTo>
                      <a:pt x="4843" y="3739"/>
                      <a:pt x="4841" y="3737"/>
                      <a:pt x="4841" y="3735"/>
                    </a:cubicBezTo>
                    <a:cubicBezTo>
                      <a:pt x="4841" y="3734"/>
                      <a:pt x="4840" y="3732"/>
                      <a:pt x="4840" y="3731"/>
                    </a:cubicBezTo>
                    <a:cubicBezTo>
                      <a:pt x="4839" y="3729"/>
                      <a:pt x="4838" y="3725"/>
                      <a:pt x="4841" y="3723"/>
                    </a:cubicBezTo>
                    <a:cubicBezTo>
                      <a:pt x="4844" y="3722"/>
                      <a:pt x="4846" y="3724"/>
                      <a:pt x="4848" y="3721"/>
                    </a:cubicBezTo>
                    <a:cubicBezTo>
                      <a:pt x="4849" y="3719"/>
                      <a:pt x="4849" y="3716"/>
                      <a:pt x="4851" y="3715"/>
                    </a:cubicBezTo>
                    <a:cubicBezTo>
                      <a:pt x="4854" y="3710"/>
                      <a:pt x="4861" y="3710"/>
                      <a:pt x="4865" y="3713"/>
                    </a:cubicBezTo>
                    <a:cubicBezTo>
                      <a:pt x="4869" y="3715"/>
                      <a:pt x="4872" y="3716"/>
                      <a:pt x="4875" y="3719"/>
                    </a:cubicBezTo>
                    <a:cubicBezTo>
                      <a:pt x="4876" y="3721"/>
                      <a:pt x="4878" y="3722"/>
                      <a:pt x="4879" y="3723"/>
                    </a:cubicBezTo>
                    <a:cubicBezTo>
                      <a:pt x="4880" y="3724"/>
                      <a:pt x="4881" y="3725"/>
                      <a:pt x="4882" y="3725"/>
                    </a:cubicBezTo>
                    <a:cubicBezTo>
                      <a:pt x="4883" y="3722"/>
                      <a:pt x="4881" y="3722"/>
                      <a:pt x="4880" y="3720"/>
                    </a:cubicBezTo>
                    <a:cubicBezTo>
                      <a:pt x="4879" y="3717"/>
                      <a:pt x="4881" y="3719"/>
                      <a:pt x="4883" y="3719"/>
                    </a:cubicBezTo>
                    <a:cubicBezTo>
                      <a:pt x="4887" y="3720"/>
                      <a:pt x="4886" y="3718"/>
                      <a:pt x="4886" y="3715"/>
                    </a:cubicBezTo>
                    <a:cubicBezTo>
                      <a:pt x="4887" y="3712"/>
                      <a:pt x="4891" y="3711"/>
                      <a:pt x="4894" y="3710"/>
                    </a:cubicBezTo>
                    <a:cubicBezTo>
                      <a:pt x="4895" y="3714"/>
                      <a:pt x="4897" y="3711"/>
                      <a:pt x="4899" y="3713"/>
                    </a:cubicBezTo>
                    <a:cubicBezTo>
                      <a:pt x="4899" y="3713"/>
                      <a:pt x="4899" y="3715"/>
                      <a:pt x="4899" y="3715"/>
                    </a:cubicBezTo>
                    <a:cubicBezTo>
                      <a:pt x="4901" y="3717"/>
                      <a:pt x="4900" y="3716"/>
                      <a:pt x="4902" y="3716"/>
                    </a:cubicBezTo>
                    <a:cubicBezTo>
                      <a:pt x="4903" y="3717"/>
                      <a:pt x="4904" y="3717"/>
                      <a:pt x="4905" y="3718"/>
                    </a:cubicBezTo>
                    <a:cubicBezTo>
                      <a:pt x="4906" y="3718"/>
                      <a:pt x="4907" y="3718"/>
                      <a:pt x="4908" y="3718"/>
                    </a:cubicBezTo>
                    <a:cubicBezTo>
                      <a:pt x="4908" y="3718"/>
                      <a:pt x="4909" y="3718"/>
                      <a:pt x="4909" y="3718"/>
                    </a:cubicBezTo>
                    <a:cubicBezTo>
                      <a:pt x="4910" y="3718"/>
                      <a:pt x="4910" y="3718"/>
                      <a:pt x="4910" y="3719"/>
                    </a:cubicBezTo>
                    <a:cubicBezTo>
                      <a:pt x="4911" y="3719"/>
                      <a:pt x="4911" y="3723"/>
                      <a:pt x="4912" y="3722"/>
                    </a:cubicBezTo>
                    <a:cubicBezTo>
                      <a:pt x="4912" y="3721"/>
                      <a:pt x="4911" y="3720"/>
                      <a:pt x="4912" y="3720"/>
                    </a:cubicBezTo>
                    <a:cubicBezTo>
                      <a:pt x="4913" y="3720"/>
                      <a:pt x="4913" y="3721"/>
                      <a:pt x="4914" y="3721"/>
                    </a:cubicBezTo>
                    <a:cubicBezTo>
                      <a:pt x="4914" y="3723"/>
                      <a:pt x="4914" y="3724"/>
                      <a:pt x="4914" y="3725"/>
                    </a:cubicBezTo>
                    <a:cubicBezTo>
                      <a:pt x="4914" y="3726"/>
                      <a:pt x="4915" y="3726"/>
                      <a:pt x="4915" y="3727"/>
                    </a:cubicBezTo>
                    <a:cubicBezTo>
                      <a:pt x="4916" y="3730"/>
                      <a:pt x="4914" y="3731"/>
                      <a:pt x="4913" y="3732"/>
                    </a:cubicBezTo>
                    <a:cubicBezTo>
                      <a:pt x="4911" y="3733"/>
                      <a:pt x="4910" y="3734"/>
                      <a:pt x="4909" y="3736"/>
                    </a:cubicBezTo>
                    <a:cubicBezTo>
                      <a:pt x="4908" y="3739"/>
                      <a:pt x="4907" y="3742"/>
                      <a:pt x="4908" y="3744"/>
                    </a:cubicBezTo>
                    <a:cubicBezTo>
                      <a:pt x="4909" y="3747"/>
                      <a:pt x="4910" y="3749"/>
                      <a:pt x="4911" y="3752"/>
                    </a:cubicBezTo>
                    <a:cubicBezTo>
                      <a:pt x="4911" y="3753"/>
                      <a:pt x="4911" y="3755"/>
                      <a:pt x="4911" y="3756"/>
                    </a:cubicBezTo>
                    <a:cubicBezTo>
                      <a:pt x="4911" y="3757"/>
                      <a:pt x="4912" y="3758"/>
                      <a:pt x="4911" y="3759"/>
                    </a:cubicBezTo>
                    <a:cubicBezTo>
                      <a:pt x="4911" y="3760"/>
                      <a:pt x="4910" y="3760"/>
                      <a:pt x="4909" y="3760"/>
                    </a:cubicBezTo>
                    <a:cubicBezTo>
                      <a:pt x="4908" y="3761"/>
                      <a:pt x="4911" y="3763"/>
                      <a:pt x="4911" y="3764"/>
                    </a:cubicBezTo>
                    <a:cubicBezTo>
                      <a:pt x="4912" y="3764"/>
                      <a:pt x="4912" y="3765"/>
                      <a:pt x="4912" y="3765"/>
                    </a:cubicBezTo>
                    <a:cubicBezTo>
                      <a:pt x="4913" y="3765"/>
                      <a:pt x="4913" y="3765"/>
                      <a:pt x="4913" y="3765"/>
                    </a:cubicBezTo>
                    <a:cubicBezTo>
                      <a:pt x="4914" y="3766"/>
                      <a:pt x="4914" y="3766"/>
                      <a:pt x="4916" y="3766"/>
                    </a:cubicBezTo>
                    <a:cubicBezTo>
                      <a:pt x="4915" y="3766"/>
                      <a:pt x="4915" y="3765"/>
                      <a:pt x="4914" y="3765"/>
                    </a:cubicBezTo>
                    <a:cubicBezTo>
                      <a:pt x="4914" y="3764"/>
                      <a:pt x="4913" y="3765"/>
                      <a:pt x="4913" y="3764"/>
                    </a:cubicBezTo>
                    <a:cubicBezTo>
                      <a:pt x="4912" y="3763"/>
                      <a:pt x="4912" y="3763"/>
                      <a:pt x="4911" y="3762"/>
                    </a:cubicBezTo>
                    <a:cubicBezTo>
                      <a:pt x="4910" y="3761"/>
                      <a:pt x="4911" y="3761"/>
                      <a:pt x="4912" y="3760"/>
                    </a:cubicBezTo>
                    <a:cubicBezTo>
                      <a:pt x="4913" y="3759"/>
                      <a:pt x="4912" y="3756"/>
                      <a:pt x="4912" y="3755"/>
                    </a:cubicBezTo>
                    <a:cubicBezTo>
                      <a:pt x="4912" y="3754"/>
                      <a:pt x="4912" y="3754"/>
                      <a:pt x="4913" y="3753"/>
                    </a:cubicBezTo>
                    <a:cubicBezTo>
                      <a:pt x="4914" y="3753"/>
                      <a:pt x="4916" y="3754"/>
                      <a:pt x="4917" y="3754"/>
                    </a:cubicBezTo>
                    <a:cubicBezTo>
                      <a:pt x="4918" y="3754"/>
                      <a:pt x="4920" y="3755"/>
                      <a:pt x="4921" y="3756"/>
                    </a:cubicBezTo>
                    <a:cubicBezTo>
                      <a:pt x="4927" y="3760"/>
                      <a:pt x="4921" y="3766"/>
                      <a:pt x="4919" y="3770"/>
                    </a:cubicBezTo>
                    <a:cubicBezTo>
                      <a:pt x="4923" y="3772"/>
                      <a:pt x="4922" y="3768"/>
                      <a:pt x="4922" y="3765"/>
                    </a:cubicBezTo>
                    <a:cubicBezTo>
                      <a:pt x="4925" y="3765"/>
                      <a:pt x="4924" y="3762"/>
                      <a:pt x="4926" y="3761"/>
                    </a:cubicBezTo>
                    <a:cubicBezTo>
                      <a:pt x="4927" y="3760"/>
                      <a:pt x="4929" y="3760"/>
                      <a:pt x="4929" y="3762"/>
                    </a:cubicBezTo>
                    <a:cubicBezTo>
                      <a:pt x="4932" y="3762"/>
                      <a:pt x="4931" y="3756"/>
                      <a:pt x="4931" y="3755"/>
                    </a:cubicBezTo>
                    <a:cubicBezTo>
                      <a:pt x="4931" y="3754"/>
                      <a:pt x="4931" y="3753"/>
                      <a:pt x="4931" y="3752"/>
                    </a:cubicBezTo>
                    <a:cubicBezTo>
                      <a:pt x="4931" y="3752"/>
                      <a:pt x="4930" y="3752"/>
                      <a:pt x="4929" y="3752"/>
                    </a:cubicBezTo>
                    <a:cubicBezTo>
                      <a:pt x="4929" y="3750"/>
                      <a:pt x="4931" y="3749"/>
                      <a:pt x="4930" y="3747"/>
                    </a:cubicBezTo>
                    <a:cubicBezTo>
                      <a:pt x="4929" y="3748"/>
                      <a:pt x="4928" y="3750"/>
                      <a:pt x="4926" y="3749"/>
                    </a:cubicBezTo>
                    <a:cubicBezTo>
                      <a:pt x="4925" y="3748"/>
                      <a:pt x="4922" y="3747"/>
                      <a:pt x="4921" y="3747"/>
                    </a:cubicBezTo>
                    <a:cubicBezTo>
                      <a:pt x="4919" y="3746"/>
                      <a:pt x="4916" y="3747"/>
                      <a:pt x="4914" y="3747"/>
                    </a:cubicBezTo>
                    <a:cubicBezTo>
                      <a:pt x="4910" y="3745"/>
                      <a:pt x="4910" y="3738"/>
                      <a:pt x="4912" y="3735"/>
                    </a:cubicBezTo>
                    <a:cubicBezTo>
                      <a:pt x="4913" y="3734"/>
                      <a:pt x="4914" y="3732"/>
                      <a:pt x="4916" y="3732"/>
                    </a:cubicBezTo>
                    <a:cubicBezTo>
                      <a:pt x="4918" y="3730"/>
                      <a:pt x="4921" y="3730"/>
                      <a:pt x="4920" y="3727"/>
                    </a:cubicBezTo>
                    <a:cubicBezTo>
                      <a:pt x="4920" y="3727"/>
                      <a:pt x="4919" y="3726"/>
                      <a:pt x="4918" y="3725"/>
                    </a:cubicBezTo>
                    <a:cubicBezTo>
                      <a:pt x="4918" y="3724"/>
                      <a:pt x="4917" y="3723"/>
                      <a:pt x="4917" y="3722"/>
                    </a:cubicBezTo>
                    <a:cubicBezTo>
                      <a:pt x="4917" y="3721"/>
                      <a:pt x="4918" y="3719"/>
                      <a:pt x="4919" y="3718"/>
                    </a:cubicBezTo>
                    <a:cubicBezTo>
                      <a:pt x="4919" y="3718"/>
                      <a:pt x="4920" y="3716"/>
                      <a:pt x="4920" y="3716"/>
                    </a:cubicBezTo>
                    <a:cubicBezTo>
                      <a:pt x="4919" y="3716"/>
                      <a:pt x="4918" y="3717"/>
                      <a:pt x="4918" y="3718"/>
                    </a:cubicBezTo>
                    <a:cubicBezTo>
                      <a:pt x="4916" y="3719"/>
                      <a:pt x="4914" y="3719"/>
                      <a:pt x="4913" y="3718"/>
                    </a:cubicBezTo>
                    <a:cubicBezTo>
                      <a:pt x="4912" y="3717"/>
                      <a:pt x="4912" y="3715"/>
                      <a:pt x="4911" y="3715"/>
                    </a:cubicBezTo>
                    <a:cubicBezTo>
                      <a:pt x="4909" y="3713"/>
                      <a:pt x="4906" y="3713"/>
                      <a:pt x="4904" y="3711"/>
                    </a:cubicBezTo>
                    <a:cubicBezTo>
                      <a:pt x="4904" y="3710"/>
                      <a:pt x="4904" y="3709"/>
                      <a:pt x="4903" y="3708"/>
                    </a:cubicBezTo>
                    <a:cubicBezTo>
                      <a:pt x="4902" y="3707"/>
                      <a:pt x="4900" y="3708"/>
                      <a:pt x="4900" y="3706"/>
                    </a:cubicBezTo>
                    <a:cubicBezTo>
                      <a:pt x="4900" y="3706"/>
                      <a:pt x="4903" y="3701"/>
                      <a:pt x="4904" y="3701"/>
                    </a:cubicBezTo>
                    <a:cubicBezTo>
                      <a:pt x="4899" y="3700"/>
                      <a:pt x="4899" y="3707"/>
                      <a:pt x="4895" y="3707"/>
                    </a:cubicBezTo>
                    <a:cubicBezTo>
                      <a:pt x="4893" y="3707"/>
                      <a:pt x="4891" y="3705"/>
                      <a:pt x="4889" y="3706"/>
                    </a:cubicBezTo>
                    <a:cubicBezTo>
                      <a:pt x="4887" y="3707"/>
                      <a:pt x="4887" y="3710"/>
                      <a:pt x="4884" y="3710"/>
                    </a:cubicBezTo>
                    <a:cubicBezTo>
                      <a:pt x="4883" y="3709"/>
                      <a:pt x="4883" y="3709"/>
                      <a:pt x="4882" y="3708"/>
                    </a:cubicBezTo>
                    <a:cubicBezTo>
                      <a:pt x="4882" y="3707"/>
                      <a:pt x="4883" y="3707"/>
                      <a:pt x="4883" y="3707"/>
                    </a:cubicBezTo>
                    <a:cubicBezTo>
                      <a:pt x="4882" y="3706"/>
                      <a:pt x="4882" y="3705"/>
                      <a:pt x="4882" y="3705"/>
                    </a:cubicBezTo>
                    <a:cubicBezTo>
                      <a:pt x="4881" y="3704"/>
                      <a:pt x="4880" y="3704"/>
                      <a:pt x="4881" y="3702"/>
                    </a:cubicBezTo>
                    <a:cubicBezTo>
                      <a:pt x="4882" y="3701"/>
                      <a:pt x="4884" y="3702"/>
                      <a:pt x="4885" y="3702"/>
                    </a:cubicBezTo>
                    <a:cubicBezTo>
                      <a:pt x="4885" y="3702"/>
                      <a:pt x="4887" y="3704"/>
                      <a:pt x="4887" y="3704"/>
                    </a:cubicBezTo>
                    <a:cubicBezTo>
                      <a:pt x="4889" y="3704"/>
                      <a:pt x="4888" y="3703"/>
                      <a:pt x="4889" y="3702"/>
                    </a:cubicBezTo>
                    <a:cubicBezTo>
                      <a:pt x="4891" y="3700"/>
                      <a:pt x="4891" y="3700"/>
                      <a:pt x="4894" y="3700"/>
                    </a:cubicBezTo>
                    <a:cubicBezTo>
                      <a:pt x="4895" y="3699"/>
                      <a:pt x="4896" y="3699"/>
                      <a:pt x="4897" y="3697"/>
                    </a:cubicBezTo>
                    <a:cubicBezTo>
                      <a:pt x="4898" y="3697"/>
                      <a:pt x="4897" y="3696"/>
                      <a:pt x="4898" y="3696"/>
                    </a:cubicBezTo>
                    <a:cubicBezTo>
                      <a:pt x="4898" y="3695"/>
                      <a:pt x="4899" y="3695"/>
                      <a:pt x="4899" y="3695"/>
                    </a:cubicBezTo>
                    <a:cubicBezTo>
                      <a:pt x="4902" y="3693"/>
                      <a:pt x="4904" y="3690"/>
                      <a:pt x="4906" y="3689"/>
                    </a:cubicBezTo>
                    <a:cubicBezTo>
                      <a:pt x="4909" y="3688"/>
                      <a:pt x="4913" y="3690"/>
                      <a:pt x="4911" y="3693"/>
                    </a:cubicBezTo>
                    <a:cubicBezTo>
                      <a:pt x="4911" y="3694"/>
                      <a:pt x="4910" y="3694"/>
                      <a:pt x="4910" y="3694"/>
                    </a:cubicBezTo>
                    <a:cubicBezTo>
                      <a:pt x="4910" y="3695"/>
                      <a:pt x="4910" y="3696"/>
                      <a:pt x="4910" y="3697"/>
                    </a:cubicBezTo>
                    <a:cubicBezTo>
                      <a:pt x="4910" y="3698"/>
                      <a:pt x="4908" y="3699"/>
                      <a:pt x="4908" y="3700"/>
                    </a:cubicBezTo>
                    <a:cubicBezTo>
                      <a:pt x="4911" y="3700"/>
                      <a:pt x="4914" y="3700"/>
                      <a:pt x="4917" y="3699"/>
                    </a:cubicBezTo>
                    <a:cubicBezTo>
                      <a:pt x="4918" y="3700"/>
                      <a:pt x="4918" y="3702"/>
                      <a:pt x="4919" y="3703"/>
                    </a:cubicBezTo>
                    <a:cubicBezTo>
                      <a:pt x="4920" y="3703"/>
                      <a:pt x="4921" y="3703"/>
                      <a:pt x="4921" y="3704"/>
                    </a:cubicBezTo>
                    <a:cubicBezTo>
                      <a:pt x="4923" y="3704"/>
                      <a:pt x="4922" y="3704"/>
                      <a:pt x="4923" y="3705"/>
                    </a:cubicBezTo>
                    <a:cubicBezTo>
                      <a:pt x="4924" y="3706"/>
                      <a:pt x="4926" y="3707"/>
                      <a:pt x="4925" y="3709"/>
                    </a:cubicBezTo>
                    <a:cubicBezTo>
                      <a:pt x="4925" y="3712"/>
                      <a:pt x="4923" y="3711"/>
                      <a:pt x="4922" y="3712"/>
                    </a:cubicBezTo>
                    <a:cubicBezTo>
                      <a:pt x="4921" y="3713"/>
                      <a:pt x="4921" y="3714"/>
                      <a:pt x="4923" y="3715"/>
                    </a:cubicBezTo>
                    <a:cubicBezTo>
                      <a:pt x="4924" y="3715"/>
                      <a:pt x="4924" y="3713"/>
                      <a:pt x="4926" y="3712"/>
                    </a:cubicBezTo>
                    <a:cubicBezTo>
                      <a:pt x="4928" y="3711"/>
                      <a:pt x="4929" y="3714"/>
                      <a:pt x="4931" y="3715"/>
                    </a:cubicBezTo>
                    <a:cubicBezTo>
                      <a:pt x="4933" y="3716"/>
                      <a:pt x="4935" y="3717"/>
                      <a:pt x="4937" y="3718"/>
                    </a:cubicBezTo>
                    <a:cubicBezTo>
                      <a:pt x="4939" y="3719"/>
                      <a:pt x="4940" y="3721"/>
                      <a:pt x="4942" y="3722"/>
                    </a:cubicBezTo>
                    <a:cubicBezTo>
                      <a:pt x="4944" y="3723"/>
                      <a:pt x="4947" y="3722"/>
                      <a:pt x="4946" y="3725"/>
                    </a:cubicBezTo>
                    <a:cubicBezTo>
                      <a:pt x="4946" y="3727"/>
                      <a:pt x="4944" y="3728"/>
                      <a:pt x="4944" y="3730"/>
                    </a:cubicBezTo>
                    <a:cubicBezTo>
                      <a:pt x="4944" y="3729"/>
                      <a:pt x="4949" y="3728"/>
                      <a:pt x="4950" y="3729"/>
                    </a:cubicBezTo>
                    <a:cubicBezTo>
                      <a:pt x="4953" y="3730"/>
                      <a:pt x="4954" y="3734"/>
                      <a:pt x="4953" y="3737"/>
                    </a:cubicBezTo>
                    <a:cubicBezTo>
                      <a:pt x="4951" y="3739"/>
                      <a:pt x="4949" y="3737"/>
                      <a:pt x="4947" y="3738"/>
                    </a:cubicBezTo>
                    <a:cubicBezTo>
                      <a:pt x="4947" y="3741"/>
                      <a:pt x="4950" y="3743"/>
                      <a:pt x="4948" y="3747"/>
                    </a:cubicBezTo>
                    <a:cubicBezTo>
                      <a:pt x="4947" y="3750"/>
                      <a:pt x="4945" y="3752"/>
                      <a:pt x="4942" y="3753"/>
                    </a:cubicBezTo>
                    <a:cubicBezTo>
                      <a:pt x="4940" y="3753"/>
                      <a:pt x="4935" y="3752"/>
                      <a:pt x="4934" y="3753"/>
                    </a:cubicBezTo>
                    <a:cubicBezTo>
                      <a:pt x="4933" y="3754"/>
                      <a:pt x="4933" y="3760"/>
                      <a:pt x="4933" y="3761"/>
                    </a:cubicBezTo>
                    <a:cubicBezTo>
                      <a:pt x="4934" y="3761"/>
                      <a:pt x="4936" y="3761"/>
                      <a:pt x="4936" y="3759"/>
                    </a:cubicBezTo>
                    <a:cubicBezTo>
                      <a:pt x="4936" y="3759"/>
                      <a:pt x="4936" y="3759"/>
                      <a:pt x="4937" y="3759"/>
                    </a:cubicBezTo>
                    <a:cubicBezTo>
                      <a:pt x="4938" y="3762"/>
                      <a:pt x="4936" y="3770"/>
                      <a:pt x="4934" y="3772"/>
                    </a:cubicBezTo>
                    <a:cubicBezTo>
                      <a:pt x="4932" y="3775"/>
                      <a:pt x="4930" y="3772"/>
                      <a:pt x="4928" y="3771"/>
                    </a:cubicBezTo>
                    <a:cubicBezTo>
                      <a:pt x="4925" y="3769"/>
                      <a:pt x="4924" y="3769"/>
                      <a:pt x="4924" y="3772"/>
                    </a:cubicBezTo>
                    <a:cubicBezTo>
                      <a:pt x="4924" y="3771"/>
                      <a:pt x="4927" y="3775"/>
                      <a:pt x="4928" y="3775"/>
                    </a:cubicBezTo>
                    <a:cubicBezTo>
                      <a:pt x="4929" y="3776"/>
                      <a:pt x="4931" y="3775"/>
                      <a:pt x="4931" y="3777"/>
                    </a:cubicBezTo>
                    <a:cubicBezTo>
                      <a:pt x="4933" y="3779"/>
                      <a:pt x="4929" y="3783"/>
                      <a:pt x="4928" y="3785"/>
                    </a:cubicBezTo>
                    <a:cubicBezTo>
                      <a:pt x="4927" y="3787"/>
                      <a:pt x="4925" y="3788"/>
                      <a:pt x="4923" y="3789"/>
                    </a:cubicBezTo>
                    <a:cubicBezTo>
                      <a:pt x="4921" y="3791"/>
                      <a:pt x="4920" y="3794"/>
                      <a:pt x="4917" y="3795"/>
                    </a:cubicBezTo>
                    <a:cubicBezTo>
                      <a:pt x="4917" y="3793"/>
                      <a:pt x="4917" y="3790"/>
                      <a:pt x="4916" y="3789"/>
                    </a:cubicBezTo>
                    <a:cubicBezTo>
                      <a:pt x="4914" y="3788"/>
                      <a:pt x="4909" y="3790"/>
                      <a:pt x="4909" y="3792"/>
                    </a:cubicBezTo>
                    <a:cubicBezTo>
                      <a:pt x="4913" y="3792"/>
                      <a:pt x="4913" y="3793"/>
                      <a:pt x="4915" y="3796"/>
                    </a:cubicBezTo>
                    <a:cubicBezTo>
                      <a:pt x="4916" y="3797"/>
                      <a:pt x="4917" y="3798"/>
                      <a:pt x="4916" y="3799"/>
                    </a:cubicBezTo>
                    <a:cubicBezTo>
                      <a:pt x="4916" y="3800"/>
                      <a:pt x="4915" y="3803"/>
                      <a:pt x="4915" y="3804"/>
                    </a:cubicBezTo>
                    <a:cubicBezTo>
                      <a:pt x="4914" y="3806"/>
                      <a:pt x="4911" y="3811"/>
                      <a:pt x="4909" y="3813"/>
                    </a:cubicBezTo>
                    <a:cubicBezTo>
                      <a:pt x="4909" y="3813"/>
                      <a:pt x="4907" y="3814"/>
                      <a:pt x="4907" y="3815"/>
                    </a:cubicBezTo>
                    <a:cubicBezTo>
                      <a:pt x="4907" y="3815"/>
                      <a:pt x="4907" y="3816"/>
                      <a:pt x="4906" y="3817"/>
                    </a:cubicBezTo>
                    <a:cubicBezTo>
                      <a:pt x="4905" y="3818"/>
                      <a:pt x="4904" y="3820"/>
                      <a:pt x="4903" y="3821"/>
                    </a:cubicBezTo>
                    <a:cubicBezTo>
                      <a:pt x="4903" y="3822"/>
                      <a:pt x="4902" y="3823"/>
                      <a:pt x="4902" y="3824"/>
                    </a:cubicBezTo>
                    <a:cubicBezTo>
                      <a:pt x="4901" y="3826"/>
                      <a:pt x="4900" y="3829"/>
                      <a:pt x="4898" y="3830"/>
                    </a:cubicBezTo>
                    <a:cubicBezTo>
                      <a:pt x="4897" y="3832"/>
                      <a:pt x="4895" y="3832"/>
                      <a:pt x="4894" y="3834"/>
                    </a:cubicBezTo>
                    <a:cubicBezTo>
                      <a:pt x="4893" y="3834"/>
                      <a:pt x="4893" y="3835"/>
                      <a:pt x="4893" y="3836"/>
                    </a:cubicBezTo>
                    <a:cubicBezTo>
                      <a:pt x="4892" y="3838"/>
                      <a:pt x="4891" y="3839"/>
                      <a:pt x="4890" y="3841"/>
                    </a:cubicBezTo>
                    <a:cubicBezTo>
                      <a:pt x="4889" y="3844"/>
                      <a:pt x="4890" y="3851"/>
                      <a:pt x="4887" y="3854"/>
                    </a:cubicBezTo>
                    <a:cubicBezTo>
                      <a:pt x="4883" y="3857"/>
                      <a:pt x="4880" y="3851"/>
                      <a:pt x="4885" y="3849"/>
                    </a:cubicBezTo>
                    <a:cubicBezTo>
                      <a:pt x="4883" y="3848"/>
                      <a:pt x="4880" y="3850"/>
                      <a:pt x="4878" y="3851"/>
                    </a:cubicBezTo>
                    <a:cubicBezTo>
                      <a:pt x="4877" y="3852"/>
                      <a:pt x="4876" y="3853"/>
                      <a:pt x="4875" y="3853"/>
                    </a:cubicBezTo>
                    <a:cubicBezTo>
                      <a:pt x="4874" y="3854"/>
                      <a:pt x="4872" y="3854"/>
                      <a:pt x="4871" y="3854"/>
                    </a:cubicBezTo>
                    <a:cubicBezTo>
                      <a:pt x="4871" y="3857"/>
                      <a:pt x="4872" y="3859"/>
                      <a:pt x="4872" y="3862"/>
                    </a:cubicBezTo>
                    <a:cubicBezTo>
                      <a:pt x="4872" y="3864"/>
                      <a:pt x="4873" y="3868"/>
                      <a:pt x="4871" y="3870"/>
                    </a:cubicBezTo>
                    <a:cubicBezTo>
                      <a:pt x="4871" y="3873"/>
                      <a:pt x="4869" y="3874"/>
                      <a:pt x="4868" y="3876"/>
                    </a:cubicBezTo>
                    <a:cubicBezTo>
                      <a:pt x="4867" y="3878"/>
                      <a:pt x="4867" y="3880"/>
                      <a:pt x="4866" y="3883"/>
                    </a:cubicBezTo>
                    <a:cubicBezTo>
                      <a:pt x="4865" y="3885"/>
                      <a:pt x="4864" y="3889"/>
                      <a:pt x="4861" y="3890"/>
                    </a:cubicBezTo>
                    <a:cubicBezTo>
                      <a:pt x="4861" y="3890"/>
                      <a:pt x="4859" y="3890"/>
                      <a:pt x="4858" y="3890"/>
                    </a:cubicBezTo>
                    <a:cubicBezTo>
                      <a:pt x="4856" y="3891"/>
                      <a:pt x="4855" y="3891"/>
                      <a:pt x="4854" y="3891"/>
                    </a:cubicBezTo>
                    <a:cubicBezTo>
                      <a:pt x="4853" y="3891"/>
                      <a:pt x="4853" y="3890"/>
                      <a:pt x="4852" y="3890"/>
                    </a:cubicBezTo>
                    <a:cubicBezTo>
                      <a:pt x="4852" y="3890"/>
                      <a:pt x="4851" y="3891"/>
                      <a:pt x="4851" y="3891"/>
                    </a:cubicBezTo>
                    <a:cubicBezTo>
                      <a:pt x="4849" y="3891"/>
                      <a:pt x="4847" y="3891"/>
                      <a:pt x="4845" y="3890"/>
                    </a:cubicBezTo>
                    <a:cubicBezTo>
                      <a:pt x="4846" y="3890"/>
                      <a:pt x="4845" y="3891"/>
                      <a:pt x="4846" y="3891"/>
                    </a:cubicBezTo>
                    <a:cubicBezTo>
                      <a:pt x="4842" y="3892"/>
                      <a:pt x="4845" y="3894"/>
                      <a:pt x="4845" y="3894"/>
                    </a:cubicBezTo>
                    <a:cubicBezTo>
                      <a:pt x="4845" y="3896"/>
                      <a:pt x="4844" y="3897"/>
                      <a:pt x="4845" y="3898"/>
                    </a:cubicBezTo>
                    <a:cubicBezTo>
                      <a:pt x="4842" y="3899"/>
                      <a:pt x="4842" y="3898"/>
                      <a:pt x="4843" y="3900"/>
                    </a:cubicBezTo>
                    <a:cubicBezTo>
                      <a:pt x="4843" y="3901"/>
                      <a:pt x="4843" y="3902"/>
                      <a:pt x="4843" y="3903"/>
                    </a:cubicBezTo>
                    <a:cubicBezTo>
                      <a:pt x="4843" y="3904"/>
                      <a:pt x="4843" y="3904"/>
                      <a:pt x="4843" y="3905"/>
                    </a:cubicBezTo>
                    <a:cubicBezTo>
                      <a:pt x="4841" y="3911"/>
                      <a:pt x="4838" y="3903"/>
                      <a:pt x="4835" y="3904"/>
                    </a:cubicBezTo>
                    <a:cubicBezTo>
                      <a:pt x="4835" y="3907"/>
                      <a:pt x="4836" y="3908"/>
                      <a:pt x="4837" y="3910"/>
                    </a:cubicBezTo>
                    <a:cubicBezTo>
                      <a:pt x="4839" y="3912"/>
                      <a:pt x="4838" y="3915"/>
                      <a:pt x="4839" y="3917"/>
                    </a:cubicBezTo>
                    <a:cubicBezTo>
                      <a:pt x="4841" y="3917"/>
                      <a:pt x="4842" y="3913"/>
                      <a:pt x="4843" y="3911"/>
                    </a:cubicBezTo>
                    <a:cubicBezTo>
                      <a:pt x="4843" y="3911"/>
                      <a:pt x="4844" y="3911"/>
                      <a:pt x="4844" y="3911"/>
                    </a:cubicBezTo>
                    <a:cubicBezTo>
                      <a:pt x="4844" y="3910"/>
                      <a:pt x="4844" y="3910"/>
                      <a:pt x="4844" y="3909"/>
                    </a:cubicBezTo>
                    <a:cubicBezTo>
                      <a:pt x="4844" y="3909"/>
                      <a:pt x="4844" y="3909"/>
                      <a:pt x="4844" y="3908"/>
                    </a:cubicBezTo>
                    <a:cubicBezTo>
                      <a:pt x="4844" y="3907"/>
                      <a:pt x="4846" y="3906"/>
                      <a:pt x="4847" y="3906"/>
                    </a:cubicBezTo>
                    <a:cubicBezTo>
                      <a:pt x="4849" y="3905"/>
                      <a:pt x="4849" y="3906"/>
                      <a:pt x="4850" y="3904"/>
                    </a:cubicBezTo>
                    <a:cubicBezTo>
                      <a:pt x="4850" y="3904"/>
                      <a:pt x="4850" y="3903"/>
                      <a:pt x="4850" y="3902"/>
                    </a:cubicBezTo>
                    <a:cubicBezTo>
                      <a:pt x="4850" y="3902"/>
                      <a:pt x="4851" y="3902"/>
                      <a:pt x="4851" y="3901"/>
                    </a:cubicBezTo>
                    <a:cubicBezTo>
                      <a:pt x="4852" y="3899"/>
                      <a:pt x="4849" y="3895"/>
                      <a:pt x="4847" y="3894"/>
                    </a:cubicBezTo>
                    <a:cubicBezTo>
                      <a:pt x="4852" y="3894"/>
                      <a:pt x="4853" y="3900"/>
                      <a:pt x="4857" y="3901"/>
                    </a:cubicBezTo>
                    <a:cubicBezTo>
                      <a:pt x="4861" y="3901"/>
                      <a:pt x="4860" y="3899"/>
                      <a:pt x="4863" y="3897"/>
                    </a:cubicBezTo>
                    <a:cubicBezTo>
                      <a:pt x="4865" y="3895"/>
                      <a:pt x="4867" y="3894"/>
                      <a:pt x="4868" y="3893"/>
                    </a:cubicBezTo>
                    <a:cubicBezTo>
                      <a:pt x="4869" y="3893"/>
                      <a:pt x="4871" y="3891"/>
                      <a:pt x="4871" y="3891"/>
                    </a:cubicBezTo>
                    <a:cubicBezTo>
                      <a:pt x="4872" y="3889"/>
                      <a:pt x="4871" y="3888"/>
                      <a:pt x="4872" y="3887"/>
                    </a:cubicBezTo>
                    <a:cubicBezTo>
                      <a:pt x="4872" y="3886"/>
                      <a:pt x="4873" y="3885"/>
                      <a:pt x="4874" y="3884"/>
                    </a:cubicBezTo>
                    <a:cubicBezTo>
                      <a:pt x="4874" y="3882"/>
                      <a:pt x="4874" y="3881"/>
                      <a:pt x="4875" y="3880"/>
                    </a:cubicBezTo>
                    <a:cubicBezTo>
                      <a:pt x="4875" y="3877"/>
                      <a:pt x="4877" y="3876"/>
                      <a:pt x="4878" y="3873"/>
                    </a:cubicBezTo>
                    <a:cubicBezTo>
                      <a:pt x="4880" y="3871"/>
                      <a:pt x="4880" y="3869"/>
                      <a:pt x="4882" y="3867"/>
                    </a:cubicBezTo>
                    <a:cubicBezTo>
                      <a:pt x="4885" y="3864"/>
                      <a:pt x="4887" y="3860"/>
                      <a:pt x="4891" y="3857"/>
                    </a:cubicBezTo>
                    <a:cubicBezTo>
                      <a:pt x="4892" y="3856"/>
                      <a:pt x="4896" y="3853"/>
                      <a:pt x="4896" y="3852"/>
                    </a:cubicBezTo>
                    <a:cubicBezTo>
                      <a:pt x="4896" y="3851"/>
                      <a:pt x="4894" y="3851"/>
                      <a:pt x="4894" y="3851"/>
                    </a:cubicBezTo>
                    <a:cubicBezTo>
                      <a:pt x="4893" y="3848"/>
                      <a:pt x="4898" y="3847"/>
                      <a:pt x="4900" y="3846"/>
                    </a:cubicBezTo>
                    <a:cubicBezTo>
                      <a:pt x="4901" y="3845"/>
                      <a:pt x="4901" y="3845"/>
                      <a:pt x="4902" y="3843"/>
                    </a:cubicBezTo>
                    <a:cubicBezTo>
                      <a:pt x="4903" y="3842"/>
                      <a:pt x="4904" y="3842"/>
                      <a:pt x="4905" y="3840"/>
                    </a:cubicBezTo>
                    <a:cubicBezTo>
                      <a:pt x="4907" y="3838"/>
                      <a:pt x="4904" y="3836"/>
                      <a:pt x="4903" y="3835"/>
                    </a:cubicBezTo>
                    <a:cubicBezTo>
                      <a:pt x="4902" y="3832"/>
                      <a:pt x="4904" y="3830"/>
                      <a:pt x="4906" y="3828"/>
                    </a:cubicBezTo>
                    <a:cubicBezTo>
                      <a:pt x="4907" y="3826"/>
                      <a:pt x="4910" y="3823"/>
                      <a:pt x="4911" y="3821"/>
                    </a:cubicBezTo>
                    <a:cubicBezTo>
                      <a:pt x="4912" y="3820"/>
                      <a:pt x="4911" y="3819"/>
                      <a:pt x="4912" y="3818"/>
                    </a:cubicBezTo>
                    <a:cubicBezTo>
                      <a:pt x="4912" y="3817"/>
                      <a:pt x="4913" y="3817"/>
                      <a:pt x="4913" y="3816"/>
                    </a:cubicBezTo>
                    <a:cubicBezTo>
                      <a:pt x="4914" y="3814"/>
                      <a:pt x="4916" y="3813"/>
                      <a:pt x="4917" y="3811"/>
                    </a:cubicBezTo>
                    <a:cubicBezTo>
                      <a:pt x="4917" y="3809"/>
                      <a:pt x="4918" y="3803"/>
                      <a:pt x="4922" y="3806"/>
                    </a:cubicBezTo>
                    <a:cubicBezTo>
                      <a:pt x="4925" y="3808"/>
                      <a:pt x="4921" y="3808"/>
                      <a:pt x="4920" y="3809"/>
                    </a:cubicBezTo>
                    <a:cubicBezTo>
                      <a:pt x="4918" y="3810"/>
                      <a:pt x="4918" y="3812"/>
                      <a:pt x="4917" y="3814"/>
                    </a:cubicBezTo>
                    <a:cubicBezTo>
                      <a:pt x="4922" y="3813"/>
                      <a:pt x="4925" y="3809"/>
                      <a:pt x="4927" y="3805"/>
                    </a:cubicBezTo>
                    <a:cubicBezTo>
                      <a:pt x="4928" y="3804"/>
                      <a:pt x="4928" y="3802"/>
                      <a:pt x="4928" y="3801"/>
                    </a:cubicBezTo>
                    <a:cubicBezTo>
                      <a:pt x="4929" y="3799"/>
                      <a:pt x="4931" y="3798"/>
                      <a:pt x="4933" y="3796"/>
                    </a:cubicBezTo>
                    <a:cubicBezTo>
                      <a:pt x="4934" y="3794"/>
                      <a:pt x="4934" y="3793"/>
                      <a:pt x="4934" y="3790"/>
                    </a:cubicBezTo>
                    <a:cubicBezTo>
                      <a:pt x="4934" y="3789"/>
                      <a:pt x="4935" y="3788"/>
                      <a:pt x="4936" y="3786"/>
                    </a:cubicBezTo>
                    <a:cubicBezTo>
                      <a:pt x="4936" y="3785"/>
                      <a:pt x="4937" y="3784"/>
                      <a:pt x="4937" y="3783"/>
                    </a:cubicBezTo>
                    <a:cubicBezTo>
                      <a:pt x="4939" y="3782"/>
                      <a:pt x="4938" y="3782"/>
                      <a:pt x="4939" y="3780"/>
                    </a:cubicBezTo>
                    <a:cubicBezTo>
                      <a:pt x="4940" y="3778"/>
                      <a:pt x="4942" y="3777"/>
                      <a:pt x="4943" y="3775"/>
                    </a:cubicBezTo>
                    <a:cubicBezTo>
                      <a:pt x="4944" y="3773"/>
                      <a:pt x="4946" y="3771"/>
                      <a:pt x="4947" y="3769"/>
                    </a:cubicBezTo>
                    <a:cubicBezTo>
                      <a:pt x="4947" y="3772"/>
                      <a:pt x="4946" y="3776"/>
                      <a:pt x="4944" y="3779"/>
                    </a:cubicBezTo>
                    <a:cubicBezTo>
                      <a:pt x="4943" y="3781"/>
                      <a:pt x="4941" y="3783"/>
                      <a:pt x="4942" y="3786"/>
                    </a:cubicBezTo>
                    <a:cubicBezTo>
                      <a:pt x="4945" y="3783"/>
                      <a:pt x="4946" y="3780"/>
                      <a:pt x="4949" y="3778"/>
                    </a:cubicBezTo>
                    <a:cubicBezTo>
                      <a:pt x="4950" y="3776"/>
                      <a:pt x="4951" y="3775"/>
                      <a:pt x="4952" y="3774"/>
                    </a:cubicBezTo>
                    <a:cubicBezTo>
                      <a:pt x="4953" y="3773"/>
                      <a:pt x="4953" y="3772"/>
                      <a:pt x="4954" y="3771"/>
                    </a:cubicBezTo>
                    <a:cubicBezTo>
                      <a:pt x="4955" y="3770"/>
                      <a:pt x="4956" y="3769"/>
                      <a:pt x="4957" y="3768"/>
                    </a:cubicBezTo>
                    <a:cubicBezTo>
                      <a:pt x="4959" y="3765"/>
                      <a:pt x="4963" y="3762"/>
                      <a:pt x="4966" y="3758"/>
                    </a:cubicBezTo>
                    <a:cubicBezTo>
                      <a:pt x="4968" y="3755"/>
                      <a:pt x="4968" y="3750"/>
                      <a:pt x="4971" y="3747"/>
                    </a:cubicBezTo>
                    <a:cubicBezTo>
                      <a:pt x="4973" y="3745"/>
                      <a:pt x="4977" y="3743"/>
                      <a:pt x="4976" y="3740"/>
                    </a:cubicBezTo>
                    <a:cubicBezTo>
                      <a:pt x="4974" y="3740"/>
                      <a:pt x="4969" y="3741"/>
                      <a:pt x="4968" y="3743"/>
                    </a:cubicBezTo>
                    <a:cubicBezTo>
                      <a:pt x="4969" y="3741"/>
                      <a:pt x="4970" y="3740"/>
                      <a:pt x="4971" y="3739"/>
                    </a:cubicBezTo>
                    <a:cubicBezTo>
                      <a:pt x="4972" y="3739"/>
                      <a:pt x="4976" y="3738"/>
                      <a:pt x="4976" y="3737"/>
                    </a:cubicBezTo>
                    <a:cubicBezTo>
                      <a:pt x="4977" y="3732"/>
                      <a:pt x="4969" y="3738"/>
                      <a:pt x="4969" y="3738"/>
                    </a:cubicBezTo>
                    <a:cubicBezTo>
                      <a:pt x="4968" y="3736"/>
                      <a:pt x="4970" y="3733"/>
                      <a:pt x="4970" y="3730"/>
                    </a:cubicBezTo>
                    <a:cubicBezTo>
                      <a:pt x="4970" y="3728"/>
                      <a:pt x="4968" y="3727"/>
                      <a:pt x="4970" y="3724"/>
                    </a:cubicBezTo>
                    <a:cubicBezTo>
                      <a:pt x="4972" y="3721"/>
                      <a:pt x="4973" y="3718"/>
                      <a:pt x="4975" y="3716"/>
                    </a:cubicBezTo>
                    <a:cubicBezTo>
                      <a:pt x="4976" y="3714"/>
                      <a:pt x="4978" y="3714"/>
                      <a:pt x="4979" y="3712"/>
                    </a:cubicBezTo>
                    <a:cubicBezTo>
                      <a:pt x="4980" y="3710"/>
                      <a:pt x="4980" y="3708"/>
                      <a:pt x="4981" y="3706"/>
                    </a:cubicBezTo>
                    <a:cubicBezTo>
                      <a:pt x="4982" y="3700"/>
                      <a:pt x="4988" y="3695"/>
                      <a:pt x="4989" y="3689"/>
                    </a:cubicBezTo>
                    <a:cubicBezTo>
                      <a:pt x="4990" y="3684"/>
                      <a:pt x="4991" y="3679"/>
                      <a:pt x="4994" y="3674"/>
                    </a:cubicBezTo>
                    <a:cubicBezTo>
                      <a:pt x="4996" y="3670"/>
                      <a:pt x="4999" y="3665"/>
                      <a:pt x="5000" y="3661"/>
                    </a:cubicBezTo>
                    <a:cubicBezTo>
                      <a:pt x="5000" y="3658"/>
                      <a:pt x="5001" y="3656"/>
                      <a:pt x="5003" y="3653"/>
                    </a:cubicBezTo>
                    <a:cubicBezTo>
                      <a:pt x="5005" y="3648"/>
                      <a:pt x="5006" y="3644"/>
                      <a:pt x="5009" y="3640"/>
                    </a:cubicBezTo>
                    <a:cubicBezTo>
                      <a:pt x="5010" y="3637"/>
                      <a:pt x="5011" y="3634"/>
                      <a:pt x="5012" y="3632"/>
                    </a:cubicBezTo>
                    <a:cubicBezTo>
                      <a:pt x="5012" y="3629"/>
                      <a:pt x="5010" y="3627"/>
                      <a:pt x="5010" y="3625"/>
                    </a:cubicBezTo>
                    <a:cubicBezTo>
                      <a:pt x="5010" y="3623"/>
                      <a:pt x="5010" y="3621"/>
                      <a:pt x="5011" y="3619"/>
                    </a:cubicBezTo>
                    <a:cubicBezTo>
                      <a:pt x="5012" y="3617"/>
                      <a:pt x="5012" y="3615"/>
                      <a:pt x="5014" y="3613"/>
                    </a:cubicBezTo>
                    <a:cubicBezTo>
                      <a:pt x="5017" y="3612"/>
                      <a:pt x="5018" y="3613"/>
                      <a:pt x="5018" y="3610"/>
                    </a:cubicBezTo>
                    <a:cubicBezTo>
                      <a:pt x="5019" y="3609"/>
                      <a:pt x="5018" y="3608"/>
                      <a:pt x="5020" y="3607"/>
                    </a:cubicBezTo>
                    <a:cubicBezTo>
                      <a:pt x="5019" y="3605"/>
                      <a:pt x="5021" y="3603"/>
                      <a:pt x="5021" y="3601"/>
                    </a:cubicBezTo>
                    <a:cubicBezTo>
                      <a:pt x="5019" y="3602"/>
                      <a:pt x="5016" y="3603"/>
                      <a:pt x="5014" y="3603"/>
                    </a:cubicBezTo>
                    <a:cubicBezTo>
                      <a:pt x="5013" y="3602"/>
                      <a:pt x="5012" y="3601"/>
                      <a:pt x="5010" y="3602"/>
                    </a:cubicBezTo>
                    <a:cubicBezTo>
                      <a:pt x="5010" y="3603"/>
                      <a:pt x="5006" y="3604"/>
                      <a:pt x="5005" y="3606"/>
                    </a:cubicBezTo>
                    <a:cubicBezTo>
                      <a:pt x="5004" y="3608"/>
                      <a:pt x="5005" y="3610"/>
                      <a:pt x="5004" y="3612"/>
                    </a:cubicBezTo>
                    <a:cubicBezTo>
                      <a:pt x="5003" y="3614"/>
                      <a:pt x="5000" y="3615"/>
                      <a:pt x="4999" y="3617"/>
                    </a:cubicBezTo>
                    <a:cubicBezTo>
                      <a:pt x="4999" y="3618"/>
                      <a:pt x="4999" y="3619"/>
                      <a:pt x="4999" y="3620"/>
                    </a:cubicBezTo>
                    <a:cubicBezTo>
                      <a:pt x="4999" y="3622"/>
                      <a:pt x="4998" y="3623"/>
                      <a:pt x="4997" y="3624"/>
                    </a:cubicBezTo>
                    <a:cubicBezTo>
                      <a:pt x="4996" y="3626"/>
                      <a:pt x="4995" y="3628"/>
                      <a:pt x="4993" y="3630"/>
                    </a:cubicBezTo>
                    <a:cubicBezTo>
                      <a:pt x="4992" y="3631"/>
                      <a:pt x="4991" y="3631"/>
                      <a:pt x="4990" y="3632"/>
                    </a:cubicBezTo>
                    <a:cubicBezTo>
                      <a:pt x="4990" y="3633"/>
                      <a:pt x="4990" y="3635"/>
                      <a:pt x="4989" y="3636"/>
                    </a:cubicBezTo>
                    <a:cubicBezTo>
                      <a:pt x="4989" y="3636"/>
                      <a:pt x="4988" y="3637"/>
                      <a:pt x="4987" y="3638"/>
                    </a:cubicBezTo>
                    <a:cubicBezTo>
                      <a:pt x="4986" y="3639"/>
                      <a:pt x="4986" y="3640"/>
                      <a:pt x="4985" y="3641"/>
                    </a:cubicBezTo>
                    <a:cubicBezTo>
                      <a:pt x="4983" y="3642"/>
                      <a:pt x="4981" y="3643"/>
                      <a:pt x="4979" y="3642"/>
                    </a:cubicBezTo>
                    <a:cubicBezTo>
                      <a:pt x="4977" y="3642"/>
                      <a:pt x="4974" y="3639"/>
                      <a:pt x="4972" y="3640"/>
                    </a:cubicBezTo>
                    <a:cubicBezTo>
                      <a:pt x="4971" y="3641"/>
                      <a:pt x="4971" y="3643"/>
                      <a:pt x="4970" y="3643"/>
                    </a:cubicBezTo>
                    <a:cubicBezTo>
                      <a:pt x="4969" y="3644"/>
                      <a:pt x="4967" y="3644"/>
                      <a:pt x="4966" y="3645"/>
                    </a:cubicBezTo>
                    <a:cubicBezTo>
                      <a:pt x="4965" y="3646"/>
                      <a:pt x="4966" y="3646"/>
                      <a:pt x="4964" y="3647"/>
                    </a:cubicBezTo>
                    <a:cubicBezTo>
                      <a:pt x="4963" y="3647"/>
                      <a:pt x="4961" y="3647"/>
                      <a:pt x="4959" y="3647"/>
                    </a:cubicBezTo>
                    <a:cubicBezTo>
                      <a:pt x="4957" y="3648"/>
                      <a:pt x="4956" y="3648"/>
                      <a:pt x="4956" y="3650"/>
                    </a:cubicBezTo>
                    <a:cubicBezTo>
                      <a:pt x="4955" y="3651"/>
                      <a:pt x="4955" y="3653"/>
                      <a:pt x="4957" y="3653"/>
                    </a:cubicBezTo>
                    <a:cubicBezTo>
                      <a:pt x="4957" y="3652"/>
                      <a:pt x="4957" y="3651"/>
                      <a:pt x="4958" y="3651"/>
                    </a:cubicBezTo>
                    <a:cubicBezTo>
                      <a:pt x="4960" y="3650"/>
                      <a:pt x="4960" y="3651"/>
                      <a:pt x="4961" y="3653"/>
                    </a:cubicBezTo>
                    <a:cubicBezTo>
                      <a:pt x="4961" y="3654"/>
                      <a:pt x="4961" y="3654"/>
                      <a:pt x="4962" y="3655"/>
                    </a:cubicBezTo>
                    <a:cubicBezTo>
                      <a:pt x="4963" y="3656"/>
                      <a:pt x="4964" y="3655"/>
                      <a:pt x="4964" y="3655"/>
                    </a:cubicBezTo>
                    <a:cubicBezTo>
                      <a:pt x="4964" y="3655"/>
                      <a:pt x="4965" y="3656"/>
                      <a:pt x="4965" y="3656"/>
                    </a:cubicBezTo>
                    <a:cubicBezTo>
                      <a:pt x="4966" y="3656"/>
                      <a:pt x="4966" y="3657"/>
                      <a:pt x="4966" y="3657"/>
                    </a:cubicBezTo>
                    <a:cubicBezTo>
                      <a:pt x="4967" y="3657"/>
                      <a:pt x="4967" y="3656"/>
                      <a:pt x="4968" y="3656"/>
                    </a:cubicBezTo>
                    <a:cubicBezTo>
                      <a:pt x="4970" y="3656"/>
                      <a:pt x="4969" y="3655"/>
                      <a:pt x="4970" y="3657"/>
                    </a:cubicBezTo>
                    <a:cubicBezTo>
                      <a:pt x="4971" y="3659"/>
                      <a:pt x="4970" y="3662"/>
                      <a:pt x="4973" y="3661"/>
                    </a:cubicBezTo>
                    <a:cubicBezTo>
                      <a:pt x="4974" y="3664"/>
                      <a:pt x="4977" y="3662"/>
                      <a:pt x="4979" y="3662"/>
                    </a:cubicBezTo>
                    <a:cubicBezTo>
                      <a:pt x="4979" y="3664"/>
                      <a:pt x="4978" y="3665"/>
                      <a:pt x="4978" y="3667"/>
                    </a:cubicBezTo>
                    <a:cubicBezTo>
                      <a:pt x="4978" y="3669"/>
                      <a:pt x="4979" y="3671"/>
                      <a:pt x="4979" y="3673"/>
                    </a:cubicBezTo>
                    <a:cubicBezTo>
                      <a:pt x="4978" y="3678"/>
                      <a:pt x="4977" y="3684"/>
                      <a:pt x="4976" y="3689"/>
                    </a:cubicBezTo>
                    <a:cubicBezTo>
                      <a:pt x="4975" y="3692"/>
                      <a:pt x="4974" y="3694"/>
                      <a:pt x="4972" y="3697"/>
                    </a:cubicBezTo>
                    <a:cubicBezTo>
                      <a:pt x="4970" y="3699"/>
                      <a:pt x="4973" y="3701"/>
                      <a:pt x="4972" y="3704"/>
                    </a:cubicBezTo>
                    <a:cubicBezTo>
                      <a:pt x="4972" y="3705"/>
                      <a:pt x="4970" y="3706"/>
                      <a:pt x="4969" y="3704"/>
                    </a:cubicBezTo>
                    <a:cubicBezTo>
                      <a:pt x="4968" y="3703"/>
                      <a:pt x="4970" y="3702"/>
                      <a:pt x="4970" y="3701"/>
                    </a:cubicBezTo>
                    <a:cubicBezTo>
                      <a:pt x="4969" y="3701"/>
                      <a:pt x="4969" y="3701"/>
                      <a:pt x="4968" y="3701"/>
                    </a:cubicBezTo>
                    <a:cubicBezTo>
                      <a:pt x="4968" y="3702"/>
                      <a:pt x="4968" y="3702"/>
                      <a:pt x="4968" y="3703"/>
                    </a:cubicBezTo>
                    <a:cubicBezTo>
                      <a:pt x="4966" y="3701"/>
                      <a:pt x="4963" y="3700"/>
                      <a:pt x="4961" y="3702"/>
                    </a:cubicBezTo>
                    <a:cubicBezTo>
                      <a:pt x="4959" y="3703"/>
                      <a:pt x="4961" y="3705"/>
                      <a:pt x="4960" y="3707"/>
                    </a:cubicBezTo>
                    <a:cubicBezTo>
                      <a:pt x="4959" y="3708"/>
                      <a:pt x="4959" y="3707"/>
                      <a:pt x="4957" y="3707"/>
                    </a:cubicBezTo>
                    <a:cubicBezTo>
                      <a:pt x="4957" y="3707"/>
                      <a:pt x="4957" y="3707"/>
                      <a:pt x="4956" y="3707"/>
                    </a:cubicBezTo>
                    <a:cubicBezTo>
                      <a:pt x="4955" y="3707"/>
                      <a:pt x="4955" y="3708"/>
                      <a:pt x="4955" y="3708"/>
                    </a:cubicBezTo>
                    <a:cubicBezTo>
                      <a:pt x="4953" y="3708"/>
                      <a:pt x="4951" y="3709"/>
                      <a:pt x="4950" y="3709"/>
                    </a:cubicBezTo>
                    <a:cubicBezTo>
                      <a:pt x="4948" y="3710"/>
                      <a:pt x="4946" y="3712"/>
                      <a:pt x="4944" y="3713"/>
                    </a:cubicBezTo>
                    <a:cubicBezTo>
                      <a:pt x="4943" y="3713"/>
                      <a:pt x="4942" y="3714"/>
                      <a:pt x="4941" y="3715"/>
                    </a:cubicBezTo>
                    <a:cubicBezTo>
                      <a:pt x="4938" y="3716"/>
                      <a:pt x="4938" y="3715"/>
                      <a:pt x="4937" y="3714"/>
                    </a:cubicBezTo>
                    <a:cubicBezTo>
                      <a:pt x="4935" y="3713"/>
                      <a:pt x="4933" y="3712"/>
                      <a:pt x="4932" y="3710"/>
                    </a:cubicBezTo>
                    <a:cubicBezTo>
                      <a:pt x="4931" y="3707"/>
                      <a:pt x="4931" y="3706"/>
                      <a:pt x="4932" y="3703"/>
                    </a:cubicBezTo>
                    <a:cubicBezTo>
                      <a:pt x="4932" y="3701"/>
                      <a:pt x="4932" y="3699"/>
                      <a:pt x="4930" y="3698"/>
                    </a:cubicBezTo>
                    <a:cubicBezTo>
                      <a:pt x="4929" y="3698"/>
                      <a:pt x="4926" y="3699"/>
                      <a:pt x="4925" y="3698"/>
                    </a:cubicBezTo>
                    <a:cubicBezTo>
                      <a:pt x="4922" y="3697"/>
                      <a:pt x="4923" y="3693"/>
                      <a:pt x="4923" y="3690"/>
                    </a:cubicBezTo>
                    <a:cubicBezTo>
                      <a:pt x="4925" y="3689"/>
                      <a:pt x="4926" y="3690"/>
                      <a:pt x="4926" y="3692"/>
                    </a:cubicBezTo>
                    <a:cubicBezTo>
                      <a:pt x="4929" y="3691"/>
                      <a:pt x="4927" y="3688"/>
                      <a:pt x="4926" y="3687"/>
                    </a:cubicBezTo>
                    <a:cubicBezTo>
                      <a:pt x="4926" y="3686"/>
                      <a:pt x="4925" y="3685"/>
                      <a:pt x="4925" y="3684"/>
                    </a:cubicBezTo>
                    <a:cubicBezTo>
                      <a:pt x="4924" y="3683"/>
                      <a:pt x="4923" y="3684"/>
                      <a:pt x="4923" y="3682"/>
                    </a:cubicBezTo>
                    <a:cubicBezTo>
                      <a:pt x="4923" y="3681"/>
                      <a:pt x="4924" y="3681"/>
                      <a:pt x="4924" y="3680"/>
                    </a:cubicBezTo>
                    <a:cubicBezTo>
                      <a:pt x="4925" y="3679"/>
                      <a:pt x="4925" y="3678"/>
                      <a:pt x="4924" y="3677"/>
                    </a:cubicBezTo>
                    <a:cubicBezTo>
                      <a:pt x="4924" y="3674"/>
                      <a:pt x="4923" y="3672"/>
                      <a:pt x="4927" y="3672"/>
                    </a:cubicBezTo>
                    <a:cubicBezTo>
                      <a:pt x="4926" y="3670"/>
                      <a:pt x="4928" y="3669"/>
                      <a:pt x="4930" y="3669"/>
                    </a:cubicBezTo>
                    <a:cubicBezTo>
                      <a:pt x="4930" y="3669"/>
                      <a:pt x="4930" y="3668"/>
                      <a:pt x="4930" y="3668"/>
                    </a:cubicBezTo>
                    <a:cubicBezTo>
                      <a:pt x="4932" y="3666"/>
                      <a:pt x="4934" y="3669"/>
                      <a:pt x="4935" y="3668"/>
                    </a:cubicBezTo>
                    <a:cubicBezTo>
                      <a:pt x="4936" y="3669"/>
                      <a:pt x="4935" y="3670"/>
                      <a:pt x="4936" y="3671"/>
                    </a:cubicBezTo>
                    <a:cubicBezTo>
                      <a:pt x="4936" y="3673"/>
                      <a:pt x="4938" y="3672"/>
                      <a:pt x="4938" y="3674"/>
                    </a:cubicBezTo>
                    <a:cubicBezTo>
                      <a:pt x="4938" y="3675"/>
                      <a:pt x="4936" y="3676"/>
                      <a:pt x="4937" y="3677"/>
                    </a:cubicBezTo>
                    <a:cubicBezTo>
                      <a:pt x="4937" y="3679"/>
                      <a:pt x="4939" y="3678"/>
                      <a:pt x="4940" y="3679"/>
                    </a:cubicBezTo>
                    <a:cubicBezTo>
                      <a:pt x="4940" y="3679"/>
                      <a:pt x="4940" y="3681"/>
                      <a:pt x="4940" y="3682"/>
                    </a:cubicBezTo>
                    <a:cubicBezTo>
                      <a:pt x="4940" y="3683"/>
                      <a:pt x="4941" y="3683"/>
                      <a:pt x="4941" y="3684"/>
                    </a:cubicBezTo>
                    <a:cubicBezTo>
                      <a:pt x="4943" y="3688"/>
                      <a:pt x="4940" y="3688"/>
                      <a:pt x="4939" y="3691"/>
                    </a:cubicBezTo>
                    <a:cubicBezTo>
                      <a:pt x="4944" y="3692"/>
                      <a:pt x="4943" y="3686"/>
                      <a:pt x="4942" y="3684"/>
                    </a:cubicBezTo>
                    <a:cubicBezTo>
                      <a:pt x="4941" y="3682"/>
                      <a:pt x="4942" y="3679"/>
                      <a:pt x="4941" y="3677"/>
                    </a:cubicBezTo>
                    <a:cubicBezTo>
                      <a:pt x="4940" y="3676"/>
                      <a:pt x="4939" y="3674"/>
                      <a:pt x="4938" y="3672"/>
                    </a:cubicBezTo>
                    <a:cubicBezTo>
                      <a:pt x="4938" y="3670"/>
                      <a:pt x="4939" y="3669"/>
                      <a:pt x="4939" y="3667"/>
                    </a:cubicBezTo>
                    <a:cubicBezTo>
                      <a:pt x="4939" y="3664"/>
                      <a:pt x="4938" y="3665"/>
                      <a:pt x="4937" y="3663"/>
                    </a:cubicBezTo>
                    <a:cubicBezTo>
                      <a:pt x="4936" y="3662"/>
                      <a:pt x="4934" y="3658"/>
                      <a:pt x="4934" y="3656"/>
                    </a:cubicBezTo>
                    <a:cubicBezTo>
                      <a:pt x="4934" y="3657"/>
                      <a:pt x="4935" y="3653"/>
                      <a:pt x="4935" y="3654"/>
                    </a:cubicBezTo>
                    <a:cubicBezTo>
                      <a:pt x="4936" y="3652"/>
                      <a:pt x="4937" y="3653"/>
                      <a:pt x="4939" y="3654"/>
                    </a:cubicBezTo>
                    <a:cubicBezTo>
                      <a:pt x="4939" y="3653"/>
                      <a:pt x="4939" y="3651"/>
                      <a:pt x="4938" y="3651"/>
                    </a:cubicBezTo>
                    <a:cubicBezTo>
                      <a:pt x="4936" y="3649"/>
                      <a:pt x="4940" y="3649"/>
                      <a:pt x="4941" y="3649"/>
                    </a:cubicBezTo>
                    <a:cubicBezTo>
                      <a:pt x="4943" y="3649"/>
                      <a:pt x="4943" y="3649"/>
                      <a:pt x="4944" y="3648"/>
                    </a:cubicBezTo>
                    <a:cubicBezTo>
                      <a:pt x="4944" y="3647"/>
                      <a:pt x="4944" y="3646"/>
                      <a:pt x="4944" y="3645"/>
                    </a:cubicBezTo>
                    <a:cubicBezTo>
                      <a:pt x="4945" y="3643"/>
                      <a:pt x="4947" y="3643"/>
                      <a:pt x="4947" y="3641"/>
                    </a:cubicBezTo>
                    <a:cubicBezTo>
                      <a:pt x="4947" y="3639"/>
                      <a:pt x="4945" y="3632"/>
                      <a:pt x="4948" y="3631"/>
                    </a:cubicBezTo>
                    <a:cubicBezTo>
                      <a:pt x="4951" y="3630"/>
                      <a:pt x="4949" y="3636"/>
                      <a:pt x="4949" y="3637"/>
                    </a:cubicBezTo>
                    <a:cubicBezTo>
                      <a:pt x="4951" y="3638"/>
                      <a:pt x="4952" y="3634"/>
                      <a:pt x="4952" y="3632"/>
                    </a:cubicBezTo>
                    <a:cubicBezTo>
                      <a:pt x="4951" y="3630"/>
                      <a:pt x="4949" y="3629"/>
                      <a:pt x="4948" y="3627"/>
                    </a:cubicBezTo>
                    <a:cubicBezTo>
                      <a:pt x="4948" y="3626"/>
                      <a:pt x="4948" y="3624"/>
                      <a:pt x="4948" y="3623"/>
                    </a:cubicBezTo>
                    <a:cubicBezTo>
                      <a:pt x="4950" y="3623"/>
                      <a:pt x="4951" y="3625"/>
                      <a:pt x="4952" y="3624"/>
                    </a:cubicBezTo>
                    <a:cubicBezTo>
                      <a:pt x="4953" y="3623"/>
                      <a:pt x="4952" y="3622"/>
                      <a:pt x="4953" y="3621"/>
                    </a:cubicBezTo>
                    <a:cubicBezTo>
                      <a:pt x="4953" y="3620"/>
                      <a:pt x="4955" y="3620"/>
                      <a:pt x="4955" y="3618"/>
                    </a:cubicBezTo>
                    <a:cubicBezTo>
                      <a:pt x="4957" y="3617"/>
                      <a:pt x="4958" y="3617"/>
                      <a:pt x="4960" y="3617"/>
                    </a:cubicBezTo>
                    <a:cubicBezTo>
                      <a:pt x="4960" y="3619"/>
                      <a:pt x="4960" y="3620"/>
                      <a:pt x="4958" y="3621"/>
                    </a:cubicBezTo>
                    <a:cubicBezTo>
                      <a:pt x="4961" y="3621"/>
                      <a:pt x="4963" y="3619"/>
                      <a:pt x="4962" y="3617"/>
                    </a:cubicBezTo>
                    <a:cubicBezTo>
                      <a:pt x="4965" y="3616"/>
                      <a:pt x="4967" y="3620"/>
                      <a:pt x="4964" y="3621"/>
                    </a:cubicBezTo>
                    <a:cubicBezTo>
                      <a:pt x="4964" y="3622"/>
                      <a:pt x="4964" y="3623"/>
                      <a:pt x="4964" y="3624"/>
                    </a:cubicBezTo>
                    <a:cubicBezTo>
                      <a:pt x="4965" y="3624"/>
                      <a:pt x="4966" y="3624"/>
                      <a:pt x="4968" y="3624"/>
                    </a:cubicBezTo>
                    <a:cubicBezTo>
                      <a:pt x="4968" y="3621"/>
                      <a:pt x="4965" y="3618"/>
                      <a:pt x="4966" y="3615"/>
                    </a:cubicBezTo>
                    <a:cubicBezTo>
                      <a:pt x="4966" y="3612"/>
                      <a:pt x="4968" y="3608"/>
                      <a:pt x="4968" y="3606"/>
                    </a:cubicBezTo>
                    <a:cubicBezTo>
                      <a:pt x="4969" y="3604"/>
                      <a:pt x="4971" y="3603"/>
                      <a:pt x="4972" y="3601"/>
                    </a:cubicBezTo>
                    <a:cubicBezTo>
                      <a:pt x="4973" y="3600"/>
                      <a:pt x="4973" y="3599"/>
                      <a:pt x="4974" y="3597"/>
                    </a:cubicBezTo>
                    <a:cubicBezTo>
                      <a:pt x="4974" y="3597"/>
                      <a:pt x="4973" y="3596"/>
                      <a:pt x="4974" y="3596"/>
                    </a:cubicBezTo>
                    <a:cubicBezTo>
                      <a:pt x="4974" y="3595"/>
                      <a:pt x="4976" y="3595"/>
                      <a:pt x="4976" y="3595"/>
                    </a:cubicBezTo>
                    <a:cubicBezTo>
                      <a:pt x="4977" y="3593"/>
                      <a:pt x="4977" y="3593"/>
                      <a:pt x="4977" y="3592"/>
                    </a:cubicBezTo>
                    <a:cubicBezTo>
                      <a:pt x="4978" y="3590"/>
                      <a:pt x="4979" y="3590"/>
                      <a:pt x="4979" y="3589"/>
                    </a:cubicBezTo>
                    <a:cubicBezTo>
                      <a:pt x="4980" y="3587"/>
                      <a:pt x="4979" y="3586"/>
                      <a:pt x="4980" y="3585"/>
                    </a:cubicBezTo>
                    <a:cubicBezTo>
                      <a:pt x="4980" y="3583"/>
                      <a:pt x="4981" y="3581"/>
                      <a:pt x="4981" y="3579"/>
                    </a:cubicBezTo>
                    <a:cubicBezTo>
                      <a:pt x="4982" y="3577"/>
                      <a:pt x="4983" y="3576"/>
                      <a:pt x="4982" y="3573"/>
                    </a:cubicBezTo>
                    <a:cubicBezTo>
                      <a:pt x="4982" y="3572"/>
                      <a:pt x="4982" y="3570"/>
                      <a:pt x="4981" y="3570"/>
                    </a:cubicBezTo>
                    <a:cubicBezTo>
                      <a:pt x="4980" y="3570"/>
                      <a:pt x="4980" y="3572"/>
                      <a:pt x="4980" y="3572"/>
                    </a:cubicBezTo>
                    <a:cubicBezTo>
                      <a:pt x="4979" y="3573"/>
                      <a:pt x="4978" y="3573"/>
                      <a:pt x="4977" y="3573"/>
                    </a:cubicBezTo>
                    <a:cubicBezTo>
                      <a:pt x="4976" y="3574"/>
                      <a:pt x="4975" y="3575"/>
                      <a:pt x="4974" y="3575"/>
                    </a:cubicBezTo>
                    <a:cubicBezTo>
                      <a:pt x="4971" y="3576"/>
                      <a:pt x="4971" y="3573"/>
                      <a:pt x="4969" y="3571"/>
                    </a:cubicBezTo>
                    <a:cubicBezTo>
                      <a:pt x="4967" y="3569"/>
                      <a:pt x="4966" y="3569"/>
                      <a:pt x="4966" y="3567"/>
                    </a:cubicBezTo>
                    <a:cubicBezTo>
                      <a:pt x="4966" y="3565"/>
                      <a:pt x="4967" y="3564"/>
                      <a:pt x="4967" y="3563"/>
                    </a:cubicBezTo>
                    <a:cubicBezTo>
                      <a:pt x="4966" y="3559"/>
                      <a:pt x="4965" y="3555"/>
                      <a:pt x="4964" y="3551"/>
                    </a:cubicBezTo>
                    <a:cubicBezTo>
                      <a:pt x="4964" y="3550"/>
                      <a:pt x="4963" y="3548"/>
                      <a:pt x="4963" y="3547"/>
                    </a:cubicBezTo>
                    <a:cubicBezTo>
                      <a:pt x="4963" y="3545"/>
                      <a:pt x="4964" y="3544"/>
                      <a:pt x="4964" y="3542"/>
                    </a:cubicBezTo>
                    <a:cubicBezTo>
                      <a:pt x="4965" y="3541"/>
                      <a:pt x="4964" y="3539"/>
                      <a:pt x="4964" y="3538"/>
                    </a:cubicBezTo>
                    <a:cubicBezTo>
                      <a:pt x="4965" y="3536"/>
                      <a:pt x="4967" y="3537"/>
                      <a:pt x="4967" y="3534"/>
                    </a:cubicBezTo>
                    <a:cubicBezTo>
                      <a:pt x="4966" y="3534"/>
                      <a:pt x="4965" y="3535"/>
                      <a:pt x="4963" y="3534"/>
                    </a:cubicBezTo>
                    <a:cubicBezTo>
                      <a:pt x="4962" y="3534"/>
                      <a:pt x="4962" y="3534"/>
                      <a:pt x="4960" y="3533"/>
                    </a:cubicBezTo>
                    <a:cubicBezTo>
                      <a:pt x="4958" y="3532"/>
                      <a:pt x="4955" y="3530"/>
                      <a:pt x="4954" y="3528"/>
                    </a:cubicBezTo>
                    <a:cubicBezTo>
                      <a:pt x="4953" y="3526"/>
                      <a:pt x="4955" y="3524"/>
                      <a:pt x="4956" y="3521"/>
                    </a:cubicBezTo>
                    <a:cubicBezTo>
                      <a:pt x="4951" y="3519"/>
                      <a:pt x="4952" y="3514"/>
                      <a:pt x="4952" y="3510"/>
                    </a:cubicBezTo>
                    <a:cubicBezTo>
                      <a:pt x="4948" y="3511"/>
                      <a:pt x="4948" y="3504"/>
                      <a:pt x="4948" y="3501"/>
                    </a:cubicBezTo>
                    <a:cubicBezTo>
                      <a:pt x="4948" y="3498"/>
                      <a:pt x="4951" y="3496"/>
                      <a:pt x="4952" y="3493"/>
                    </a:cubicBezTo>
                    <a:cubicBezTo>
                      <a:pt x="4954" y="3491"/>
                      <a:pt x="4952" y="3488"/>
                      <a:pt x="4953" y="3485"/>
                    </a:cubicBezTo>
                    <a:cubicBezTo>
                      <a:pt x="4953" y="3484"/>
                      <a:pt x="4954" y="3484"/>
                      <a:pt x="4954" y="3483"/>
                    </a:cubicBezTo>
                    <a:cubicBezTo>
                      <a:pt x="4954" y="3483"/>
                      <a:pt x="4954" y="3481"/>
                      <a:pt x="4954" y="3481"/>
                    </a:cubicBezTo>
                    <a:cubicBezTo>
                      <a:pt x="4955" y="3479"/>
                      <a:pt x="4960" y="3476"/>
                      <a:pt x="4960" y="3480"/>
                    </a:cubicBezTo>
                    <a:cubicBezTo>
                      <a:pt x="4958" y="3480"/>
                      <a:pt x="4958" y="3481"/>
                      <a:pt x="4958" y="3482"/>
                    </a:cubicBezTo>
                    <a:cubicBezTo>
                      <a:pt x="4962" y="3482"/>
                      <a:pt x="4963" y="3473"/>
                      <a:pt x="4962" y="3470"/>
                    </a:cubicBezTo>
                    <a:cubicBezTo>
                      <a:pt x="4962" y="3468"/>
                      <a:pt x="4961" y="3466"/>
                      <a:pt x="4961" y="3463"/>
                    </a:cubicBezTo>
                    <a:cubicBezTo>
                      <a:pt x="4961" y="3460"/>
                      <a:pt x="4962" y="3458"/>
                      <a:pt x="4962" y="3456"/>
                    </a:cubicBezTo>
                    <a:cubicBezTo>
                      <a:pt x="4962" y="3451"/>
                      <a:pt x="4960" y="3447"/>
                      <a:pt x="4960" y="3443"/>
                    </a:cubicBezTo>
                    <a:cubicBezTo>
                      <a:pt x="4960" y="3438"/>
                      <a:pt x="4959" y="3433"/>
                      <a:pt x="4958" y="3429"/>
                    </a:cubicBezTo>
                    <a:cubicBezTo>
                      <a:pt x="4957" y="3427"/>
                      <a:pt x="4957" y="3424"/>
                      <a:pt x="4957" y="3423"/>
                    </a:cubicBezTo>
                    <a:cubicBezTo>
                      <a:pt x="4958" y="3421"/>
                      <a:pt x="4960" y="3421"/>
                      <a:pt x="4960" y="3420"/>
                    </a:cubicBezTo>
                    <a:cubicBezTo>
                      <a:pt x="4961" y="3418"/>
                      <a:pt x="4961" y="3416"/>
                      <a:pt x="4963" y="3416"/>
                    </a:cubicBezTo>
                    <a:cubicBezTo>
                      <a:pt x="4963" y="3415"/>
                      <a:pt x="4962" y="3414"/>
                      <a:pt x="4962" y="3413"/>
                    </a:cubicBezTo>
                    <a:cubicBezTo>
                      <a:pt x="4963" y="3413"/>
                      <a:pt x="4965" y="3412"/>
                      <a:pt x="4966" y="3412"/>
                    </a:cubicBezTo>
                    <a:cubicBezTo>
                      <a:pt x="4966" y="3412"/>
                      <a:pt x="4966" y="3412"/>
                      <a:pt x="4966" y="3412"/>
                    </a:cubicBezTo>
                    <a:cubicBezTo>
                      <a:pt x="4965" y="3412"/>
                      <a:pt x="4959" y="3412"/>
                      <a:pt x="4959" y="3412"/>
                    </a:cubicBezTo>
                    <a:cubicBezTo>
                      <a:pt x="4959" y="3411"/>
                      <a:pt x="4963" y="3411"/>
                      <a:pt x="4963" y="3411"/>
                    </a:cubicBezTo>
                    <a:cubicBezTo>
                      <a:pt x="4964" y="3411"/>
                      <a:pt x="4964" y="3411"/>
                      <a:pt x="4964" y="3410"/>
                    </a:cubicBezTo>
                    <a:cubicBezTo>
                      <a:pt x="4965" y="3410"/>
                      <a:pt x="4964" y="3410"/>
                      <a:pt x="4964" y="3409"/>
                    </a:cubicBezTo>
                    <a:cubicBezTo>
                      <a:pt x="4964" y="3408"/>
                      <a:pt x="4965" y="3408"/>
                      <a:pt x="4965" y="3408"/>
                    </a:cubicBezTo>
                    <a:cubicBezTo>
                      <a:pt x="4965" y="3407"/>
                      <a:pt x="4964" y="3406"/>
                      <a:pt x="4965" y="3406"/>
                    </a:cubicBezTo>
                    <a:cubicBezTo>
                      <a:pt x="4966" y="3404"/>
                      <a:pt x="4967" y="3406"/>
                      <a:pt x="4967" y="3407"/>
                    </a:cubicBezTo>
                    <a:cubicBezTo>
                      <a:pt x="4967" y="3408"/>
                      <a:pt x="4967" y="3408"/>
                      <a:pt x="4968" y="3409"/>
                    </a:cubicBezTo>
                    <a:cubicBezTo>
                      <a:pt x="4968" y="3409"/>
                      <a:pt x="4969" y="3409"/>
                      <a:pt x="4970" y="3409"/>
                    </a:cubicBezTo>
                    <a:cubicBezTo>
                      <a:pt x="4971" y="3410"/>
                      <a:pt x="4970" y="3412"/>
                      <a:pt x="4970" y="3413"/>
                    </a:cubicBezTo>
                    <a:cubicBezTo>
                      <a:pt x="4970" y="3413"/>
                      <a:pt x="4970" y="3413"/>
                      <a:pt x="4970" y="3414"/>
                    </a:cubicBezTo>
                    <a:cubicBezTo>
                      <a:pt x="4972" y="3412"/>
                      <a:pt x="4973" y="3409"/>
                      <a:pt x="4973" y="3407"/>
                    </a:cubicBezTo>
                    <a:cubicBezTo>
                      <a:pt x="4973" y="3405"/>
                      <a:pt x="4973" y="3404"/>
                      <a:pt x="4973" y="3403"/>
                    </a:cubicBezTo>
                    <a:cubicBezTo>
                      <a:pt x="4973" y="3401"/>
                      <a:pt x="4972" y="3401"/>
                      <a:pt x="4972" y="3399"/>
                    </a:cubicBezTo>
                    <a:cubicBezTo>
                      <a:pt x="4973" y="3398"/>
                      <a:pt x="4973" y="3397"/>
                      <a:pt x="4973" y="3396"/>
                    </a:cubicBezTo>
                    <a:cubicBezTo>
                      <a:pt x="4973" y="3394"/>
                      <a:pt x="4974" y="3393"/>
                      <a:pt x="4974" y="3391"/>
                    </a:cubicBezTo>
                    <a:cubicBezTo>
                      <a:pt x="4974" y="3389"/>
                      <a:pt x="4973" y="3386"/>
                      <a:pt x="4973" y="3384"/>
                    </a:cubicBezTo>
                    <a:cubicBezTo>
                      <a:pt x="4973" y="3383"/>
                      <a:pt x="4973" y="3382"/>
                      <a:pt x="4973" y="3382"/>
                    </a:cubicBezTo>
                    <a:cubicBezTo>
                      <a:pt x="4973" y="3382"/>
                      <a:pt x="4973" y="3381"/>
                      <a:pt x="4973" y="3381"/>
                    </a:cubicBezTo>
                    <a:cubicBezTo>
                      <a:pt x="4973" y="3381"/>
                      <a:pt x="4973" y="3381"/>
                      <a:pt x="4973" y="3381"/>
                    </a:cubicBezTo>
                    <a:cubicBezTo>
                      <a:pt x="4973" y="3381"/>
                      <a:pt x="4973" y="3381"/>
                      <a:pt x="4973" y="3381"/>
                    </a:cubicBezTo>
                    <a:cubicBezTo>
                      <a:pt x="4973" y="3380"/>
                      <a:pt x="4973" y="3379"/>
                      <a:pt x="4973" y="3379"/>
                    </a:cubicBezTo>
                    <a:cubicBezTo>
                      <a:pt x="4973" y="3379"/>
                      <a:pt x="4973" y="3379"/>
                      <a:pt x="4973" y="3378"/>
                    </a:cubicBezTo>
                    <a:cubicBezTo>
                      <a:pt x="4973" y="3378"/>
                      <a:pt x="4974" y="3378"/>
                      <a:pt x="4974" y="3378"/>
                    </a:cubicBezTo>
                    <a:cubicBezTo>
                      <a:pt x="4974" y="3378"/>
                      <a:pt x="4974" y="3378"/>
                      <a:pt x="4974" y="3378"/>
                    </a:cubicBezTo>
                    <a:cubicBezTo>
                      <a:pt x="4974" y="3378"/>
                      <a:pt x="4974" y="3378"/>
                      <a:pt x="4974" y="3378"/>
                    </a:cubicBezTo>
                    <a:cubicBezTo>
                      <a:pt x="4974" y="3377"/>
                      <a:pt x="4974" y="3377"/>
                      <a:pt x="4974" y="3377"/>
                    </a:cubicBezTo>
                    <a:cubicBezTo>
                      <a:pt x="4974" y="3377"/>
                      <a:pt x="4975" y="3376"/>
                      <a:pt x="4975" y="3376"/>
                    </a:cubicBezTo>
                    <a:cubicBezTo>
                      <a:pt x="4975" y="3376"/>
                      <a:pt x="4975" y="3376"/>
                      <a:pt x="4974" y="3376"/>
                    </a:cubicBezTo>
                    <a:cubicBezTo>
                      <a:pt x="4974" y="3376"/>
                      <a:pt x="4974" y="3376"/>
                      <a:pt x="4974" y="3376"/>
                    </a:cubicBezTo>
                    <a:cubicBezTo>
                      <a:pt x="4974" y="3376"/>
                      <a:pt x="4974" y="3375"/>
                      <a:pt x="4974" y="3375"/>
                    </a:cubicBezTo>
                    <a:cubicBezTo>
                      <a:pt x="4974" y="3375"/>
                      <a:pt x="4975" y="3375"/>
                      <a:pt x="4975" y="3375"/>
                    </a:cubicBezTo>
                    <a:cubicBezTo>
                      <a:pt x="4975" y="3375"/>
                      <a:pt x="4975" y="3375"/>
                      <a:pt x="4975" y="3375"/>
                    </a:cubicBezTo>
                    <a:cubicBezTo>
                      <a:pt x="4975" y="3375"/>
                      <a:pt x="4975" y="3375"/>
                      <a:pt x="4975" y="3375"/>
                    </a:cubicBezTo>
                    <a:cubicBezTo>
                      <a:pt x="4975" y="3375"/>
                      <a:pt x="4975" y="3375"/>
                      <a:pt x="4975" y="3374"/>
                    </a:cubicBezTo>
                    <a:cubicBezTo>
                      <a:pt x="4975" y="3374"/>
                      <a:pt x="4975" y="3374"/>
                      <a:pt x="4975" y="3374"/>
                    </a:cubicBezTo>
                    <a:cubicBezTo>
                      <a:pt x="4975" y="3374"/>
                      <a:pt x="4975" y="3374"/>
                      <a:pt x="4975" y="3374"/>
                    </a:cubicBezTo>
                    <a:cubicBezTo>
                      <a:pt x="4975" y="3373"/>
                      <a:pt x="4975" y="3373"/>
                      <a:pt x="4975" y="3373"/>
                    </a:cubicBezTo>
                    <a:cubicBezTo>
                      <a:pt x="4975" y="3372"/>
                      <a:pt x="4975" y="3372"/>
                      <a:pt x="4975" y="3372"/>
                    </a:cubicBezTo>
                    <a:cubicBezTo>
                      <a:pt x="4975" y="3371"/>
                      <a:pt x="4974" y="3371"/>
                      <a:pt x="4974" y="3370"/>
                    </a:cubicBezTo>
                    <a:cubicBezTo>
                      <a:pt x="4975" y="3370"/>
                      <a:pt x="4975" y="3371"/>
                      <a:pt x="4976" y="3371"/>
                    </a:cubicBezTo>
                    <a:cubicBezTo>
                      <a:pt x="4977" y="3372"/>
                      <a:pt x="4978" y="3371"/>
                      <a:pt x="4977" y="3370"/>
                    </a:cubicBezTo>
                    <a:cubicBezTo>
                      <a:pt x="4977" y="3370"/>
                      <a:pt x="4977" y="3370"/>
                      <a:pt x="4976" y="3370"/>
                    </a:cubicBezTo>
                    <a:cubicBezTo>
                      <a:pt x="4976" y="3369"/>
                      <a:pt x="4976" y="3369"/>
                      <a:pt x="4975" y="3369"/>
                    </a:cubicBezTo>
                    <a:cubicBezTo>
                      <a:pt x="4974" y="3369"/>
                      <a:pt x="4975" y="3367"/>
                      <a:pt x="4974" y="3366"/>
                    </a:cubicBezTo>
                    <a:cubicBezTo>
                      <a:pt x="4974" y="3366"/>
                      <a:pt x="4974" y="3366"/>
                      <a:pt x="4974" y="3366"/>
                    </a:cubicBezTo>
                    <a:cubicBezTo>
                      <a:pt x="4974" y="3366"/>
                      <a:pt x="4974" y="3366"/>
                      <a:pt x="4973" y="3366"/>
                    </a:cubicBezTo>
                    <a:cubicBezTo>
                      <a:pt x="4973" y="3366"/>
                      <a:pt x="4973" y="3366"/>
                      <a:pt x="4973" y="3366"/>
                    </a:cubicBezTo>
                    <a:cubicBezTo>
                      <a:pt x="4972" y="3366"/>
                      <a:pt x="4971" y="3367"/>
                      <a:pt x="4971" y="3367"/>
                    </a:cubicBezTo>
                    <a:cubicBezTo>
                      <a:pt x="4971" y="3367"/>
                      <a:pt x="4970" y="3367"/>
                      <a:pt x="4970" y="3367"/>
                    </a:cubicBezTo>
                    <a:cubicBezTo>
                      <a:pt x="4970" y="3367"/>
                      <a:pt x="4972" y="3366"/>
                      <a:pt x="4972" y="3366"/>
                    </a:cubicBezTo>
                    <a:cubicBezTo>
                      <a:pt x="4972" y="3366"/>
                      <a:pt x="4972" y="3366"/>
                      <a:pt x="4972" y="3366"/>
                    </a:cubicBezTo>
                    <a:cubicBezTo>
                      <a:pt x="4972" y="3366"/>
                      <a:pt x="4972" y="3366"/>
                      <a:pt x="4972" y="3366"/>
                    </a:cubicBezTo>
                    <a:cubicBezTo>
                      <a:pt x="4972" y="3365"/>
                      <a:pt x="4971" y="3366"/>
                      <a:pt x="4971" y="3366"/>
                    </a:cubicBezTo>
                    <a:cubicBezTo>
                      <a:pt x="4971" y="3366"/>
                      <a:pt x="4970" y="3366"/>
                      <a:pt x="4970" y="3366"/>
                    </a:cubicBezTo>
                    <a:cubicBezTo>
                      <a:pt x="4970" y="3366"/>
                      <a:pt x="4970" y="3366"/>
                      <a:pt x="4970" y="3366"/>
                    </a:cubicBezTo>
                    <a:cubicBezTo>
                      <a:pt x="4969" y="3366"/>
                      <a:pt x="4969" y="3366"/>
                      <a:pt x="4969" y="3366"/>
                    </a:cubicBezTo>
                    <a:cubicBezTo>
                      <a:pt x="4969" y="3365"/>
                      <a:pt x="4970" y="3365"/>
                      <a:pt x="4970" y="3365"/>
                    </a:cubicBezTo>
                    <a:cubicBezTo>
                      <a:pt x="4971" y="3365"/>
                      <a:pt x="4973" y="3364"/>
                      <a:pt x="4974" y="3364"/>
                    </a:cubicBezTo>
                    <a:cubicBezTo>
                      <a:pt x="4974" y="3364"/>
                      <a:pt x="4974" y="3364"/>
                      <a:pt x="4974" y="3364"/>
                    </a:cubicBezTo>
                    <a:cubicBezTo>
                      <a:pt x="4974" y="3364"/>
                      <a:pt x="4973" y="3364"/>
                      <a:pt x="4973" y="3364"/>
                    </a:cubicBezTo>
                    <a:cubicBezTo>
                      <a:pt x="4973" y="3364"/>
                      <a:pt x="4968" y="3364"/>
                      <a:pt x="4968" y="3364"/>
                    </a:cubicBezTo>
                    <a:cubicBezTo>
                      <a:pt x="4968" y="3364"/>
                      <a:pt x="4969" y="3364"/>
                      <a:pt x="4969" y="3364"/>
                    </a:cubicBezTo>
                    <a:cubicBezTo>
                      <a:pt x="4968" y="3364"/>
                      <a:pt x="4968" y="3364"/>
                      <a:pt x="4968" y="3364"/>
                    </a:cubicBezTo>
                    <a:cubicBezTo>
                      <a:pt x="4968" y="3364"/>
                      <a:pt x="4968" y="3364"/>
                      <a:pt x="4968" y="3364"/>
                    </a:cubicBezTo>
                    <a:cubicBezTo>
                      <a:pt x="4969" y="3364"/>
                      <a:pt x="4969" y="3364"/>
                      <a:pt x="4969" y="3364"/>
                    </a:cubicBezTo>
                    <a:cubicBezTo>
                      <a:pt x="4969" y="3364"/>
                      <a:pt x="4969" y="3364"/>
                      <a:pt x="4969" y="3364"/>
                    </a:cubicBezTo>
                    <a:cubicBezTo>
                      <a:pt x="4969" y="3364"/>
                      <a:pt x="4969" y="3364"/>
                      <a:pt x="4969" y="3363"/>
                    </a:cubicBezTo>
                    <a:cubicBezTo>
                      <a:pt x="4969" y="3363"/>
                      <a:pt x="4969" y="3363"/>
                      <a:pt x="4969" y="3363"/>
                    </a:cubicBezTo>
                    <a:cubicBezTo>
                      <a:pt x="4968" y="3363"/>
                      <a:pt x="4968" y="3363"/>
                      <a:pt x="4968" y="3363"/>
                    </a:cubicBezTo>
                    <a:cubicBezTo>
                      <a:pt x="4968" y="3363"/>
                      <a:pt x="4968" y="3363"/>
                      <a:pt x="4968" y="3363"/>
                    </a:cubicBezTo>
                    <a:cubicBezTo>
                      <a:pt x="4969" y="3363"/>
                      <a:pt x="4969" y="3363"/>
                      <a:pt x="4969" y="3363"/>
                    </a:cubicBezTo>
                    <a:cubicBezTo>
                      <a:pt x="4969" y="3363"/>
                      <a:pt x="4969" y="3363"/>
                      <a:pt x="4969" y="3363"/>
                    </a:cubicBezTo>
                    <a:cubicBezTo>
                      <a:pt x="4969" y="3363"/>
                      <a:pt x="4969" y="3363"/>
                      <a:pt x="4969" y="3363"/>
                    </a:cubicBezTo>
                    <a:cubicBezTo>
                      <a:pt x="4969" y="3363"/>
                      <a:pt x="4969" y="3363"/>
                      <a:pt x="4969" y="3363"/>
                    </a:cubicBezTo>
                    <a:cubicBezTo>
                      <a:pt x="4969" y="3363"/>
                      <a:pt x="4969" y="3363"/>
                      <a:pt x="4969" y="3363"/>
                    </a:cubicBezTo>
                    <a:cubicBezTo>
                      <a:pt x="4969" y="3363"/>
                      <a:pt x="4969" y="3363"/>
                      <a:pt x="4969" y="3363"/>
                    </a:cubicBezTo>
                    <a:cubicBezTo>
                      <a:pt x="4969" y="3363"/>
                      <a:pt x="4969" y="3362"/>
                      <a:pt x="4969" y="3362"/>
                    </a:cubicBezTo>
                    <a:cubicBezTo>
                      <a:pt x="4969" y="3362"/>
                      <a:pt x="4969" y="3362"/>
                      <a:pt x="4969" y="3362"/>
                    </a:cubicBezTo>
                    <a:cubicBezTo>
                      <a:pt x="4969" y="3362"/>
                      <a:pt x="4969" y="3362"/>
                      <a:pt x="4969" y="3362"/>
                    </a:cubicBezTo>
                    <a:cubicBezTo>
                      <a:pt x="4969" y="3362"/>
                      <a:pt x="4969" y="3362"/>
                      <a:pt x="4969" y="3362"/>
                    </a:cubicBezTo>
                    <a:cubicBezTo>
                      <a:pt x="4969" y="3362"/>
                      <a:pt x="4969" y="3362"/>
                      <a:pt x="4969" y="3362"/>
                    </a:cubicBezTo>
                    <a:cubicBezTo>
                      <a:pt x="4969" y="3362"/>
                      <a:pt x="4969" y="3362"/>
                      <a:pt x="4969" y="3362"/>
                    </a:cubicBezTo>
                    <a:cubicBezTo>
                      <a:pt x="4970" y="3362"/>
                      <a:pt x="4970" y="3362"/>
                      <a:pt x="4970" y="3362"/>
                    </a:cubicBezTo>
                    <a:cubicBezTo>
                      <a:pt x="4970" y="3362"/>
                      <a:pt x="4970" y="3362"/>
                      <a:pt x="4970" y="3362"/>
                    </a:cubicBezTo>
                    <a:cubicBezTo>
                      <a:pt x="4971" y="3362"/>
                      <a:pt x="4971" y="3362"/>
                      <a:pt x="4971" y="3362"/>
                    </a:cubicBezTo>
                    <a:cubicBezTo>
                      <a:pt x="4971" y="3361"/>
                      <a:pt x="4971" y="3361"/>
                      <a:pt x="4971" y="3361"/>
                    </a:cubicBezTo>
                    <a:cubicBezTo>
                      <a:pt x="4971" y="3361"/>
                      <a:pt x="4971" y="3361"/>
                      <a:pt x="4971" y="3361"/>
                    </a:cubicBezTo>
                    <a:cubicBezTo>
                      <a:pt x="4971" y="3362"/>
                      <a:pt x="4972" y="3362"/>
                      <a:pt x="4972" y="3362"/>
                    </a:cubicBezTo>
                    <a:cubicBezTo>
                      <a:pt x="4972" y="3362"/>
                      <a:pt x="4972" y="3362"/>
                      <a:pt x="4972" y="3362"/>
                    </a:cubicBezTo>
                    <a:cubicBezTo>
                      <a:pt x="4972" y="3362"/>
                      <a:pt x="4974" y="3361"/>
                      <a:pt x="4974" y="3361"/>
                    </a:cubicBezTo>
                    <a:cubicBezTo>
                      <a:pt x="4975" y="3361"/>
                      <a:pt x="4975" y="3361"/>
                      <a:pt x="4975" y="3361"/>
                    </a:cubicBezTo>
                    <a:cubicBezTo>
                      <a:pt x="4975" y="3361"/>
                      <a:pt x="4975" y="3361"/>
                      <a:pt x="4975" y="3361"/>
                    </a:cubicBezTo>
                    <a:cubicBezTo>
                      <a:pt x="4975" y="3361"/>
                      <a:pt x="4975" y="3361"/>
                      <a:pt x="4976" y="3361"/>
                    </a:cubicBezTo>
                    <a:cubicBezTo>
                      <a:pt x="4976" y="3361"/>
                      <a:pt x="4976" y="3361"/>
                      <a:pt x="4976" y="3361"/>
                    </a:cubicBezTo>
                    <a:cubicBezTo>
                      <a:pt x="4977" y="3361"/>
                      <a:pt x="4977" y="3361"/>
                      <a:pt x="4977" y="3361"/>
                    </a:cubicBezTo>
                    <a:cubicBezTo>
                      <a:pt x="4978" y="3360"/>
                      <a:pt x="4979" y="3360"/>
                      <a:pt x="4979" y="3360"/>
                    </a:cubicBezTo>
                    <a:cubicBezTo>
                      <a:pt x="4979" y="3360"/>
                      <a:pt x="4979" y="3360"/>
                      <a:pt x="4979" y="3360"/>
                    </a:cubicBezTo>
                    <a:cubicBezTo>
                      <a:pt x="4979" y="3360"/>
                      <a:pt x="4979" y="3361"/>
                      <a:pt x="4979" y="3361"/>
                    </a:cubicBezTo>
                    <a:cubicBezTo>
                      <a:pt x="4979" y="3361"/>
                      <a:pt x="4979" y="3362"/>
                      <a:pt x="4979" y="3362"/>
                    </a:cubicBezTo>
                    <a:cubicBezTo>
                      <a:pt x="4979" y="3362"/>
                      <a:pt x="4979" y="3362"/>
                      <a:pt x="4979" y="3362"/>
                    </a:cubicBezTo>
                    <a:cubicBezTo>
                      <a:pt x="4979" y="3362"/>
                      <a:pt x="4980" y="3362"/>
                      <a:pt x="4980" y="3362"/>
                    </a:cubicBezTo>
                    <a:cubicBezTo>
                      <a:pt x="4980" y="3362"/>
                      <a:pt x="4980" y="3362"/>
                      <a:pt x="4980" y="3362"/>
                    </a:cubicBezTo>
                    <a:cubicBezTo>
                      <a:pt x="4980" y="3362"/>
                      <a:pt x="4980" y="3362"/>
                      <a:pt x="4980" y="3361"/>
                    </a:cubicBezTo>
                    <a:cubicBezTo>
                      <a:pt x="4981" y="3361"/>
                      <a:pt x="4980" y="3360"/>
                      <a:pt x="4980" y="3360"/>
                    </a:cubicBezTo>
                    <a:cubicBezTo>
                      <a:pt x="4980" y="3360"/>
                      <a:pt x="4981" y="3360"/>
                      <a:pt x="4981" y="3360"/>
                    </a:cubicBezTo>
                    <a:cubicBezTo>
                      <a:pt x="4981" y="3359"/>
                      <a:pt x="4981" y="3359"/>
                      <a:pt x="4981" y="3359"/>
                    </a:cubicBezTo>
                    <a:cubicBezTo>
                      <a:pt x="4981" y="3358"/>
                      <a:pt x="4981" y="3358"/>
                      <a:pt x="4981" y="3358"/>
                    </a:cubicBezTo>
                    <a:cubicBezTo>
                      <a:pt x="4981" y="3358"/>
                      <a:pt x="4981" y="3358"/>
                      <a:pt x="4981" y="3357"/>
                    </a:cubicBezTo>
                    <a:cubicBezTo>
                      <a:pt x="4981" y="3357"/>
                      <a:pt x="4981" y="3357"/>
                      <a:pt x="4981" y="3357"/>
                    </a:cubicBezTo>
                    <a:cubicBezTo>
                      <a:pt x="4981" y="3357"/>
                      <a:pt x="4982" y="3357"/>
                      <a:pt x="4982" y="3357"/>
                    </a:cubicBezTo>
                    <a:cubicBezTo>
                      <a:pt x="4982" y="3357"/>
                      <a:pt x="4981" y="3357"/>
                      <a:pt x="4981" y="3357"/>
                    </a:cubicBezTo>
                    <a:cubicBezTo>
                      <a:pt x="4981" y="3357"/>
                      <a:pt x="4981" y="3356"/>
                      <a:pt x="4981" y="3356"/>
                    </a:cubicBezTo>
                    <a:cubicBezTo>
                      <a:pt x="4981" y="3356"/>
                      <a:pt x="4982" y="3356"/>
                      <a:pt x="4982" y="3356"/>
                    </a:cubicBezTo>
                    <a:cubicBezTo>
                      <a:pt x="4982" y="3356"/>
                      <a:pt x="4982" y="3355"/>
                      <a:pt x="4982" y="3355"/>
                    </a:cubicBezTo>
                    <a:cubicBezTo>
                      <a:pt x="4982" y="3355"/>
                      <a:pt x="4982" y="3355"/>
                      <a:pt x="4982" y="3354"/>
                    </a:cubicBezTo>
                    <a:cubicBezTo>
                      <a:pt x="4982" y="3354"/>
                      <a:pt x="4982" y="3354"/>
                      <a:pt x="4981" y="3354"/>
                    </a:cubicBezTo>
                    <a:cubicBezTo>
                      <a:pt x="4981" y="3354"/>
                      <a:pt x="4981" y="3353"/>
                      <a:pt x="4981" y="3353"/>
                    </a:cubicBezTo>
                    <a:cubicBezTo>
                      <a:pt x="4981" y="3353"/>
                      <a:pt x="4981" y="3353"/>
                      <a:pt x="4981" y="3352"/>
                    </a:cubicBezTo>
                    <a:cubicBezTo>
                      <a:pt x="4981" y="3351"/>
                      <a:pt x="4981" y="3351"/>
                      <a:pt x="4980" y="3350"/>
                    </a:cubicBezTo>
                    <a:cubicBezTo>
                      <a:pt x="4980" y="3350"/>
                      <a:pt x="4979" y="3349"/>
                      <a:pt x="4979" y="3349"/>
                    </a:cubicBezTo>
                    <a:cubicBezTo>
                      <a:pt x="4978" y="3349"/>
                      <a:pt x="4978" y="3349"/>
                      <a:pt x="4978" y="3348"/>
                    </a:cubicBezTo>
                    <a:cubicBezTo>
                      <a:pt x="4978" y="3348"/>
                      <a:pt x="4978" y="3348"/>
                      <a:pt x="4978" y="3348"/>
                    </a:cubicBezTo>
                    <a:cubicBezTo>
                      <a:pt x="4978" y="3347"/>
                      <a:pt x="4978" y="3347"/>
                      <a:pt x="4978" y="3347"/>
                    </a:cubicBezTo>
                    <a:cubicBezTo>
                      <a:pt x="4978" y="3347"/>
                      <a:pt x="4978" y="3347"/>
                      <a:pt x="4978" y="3347"/>
                    </a:cubicBezTo>
                    <a:cubicBezTo>
                      <a:pt x="4978" y="3347"/>
                      <a:pt x="4978" y="3346"/>
                      <a:pt x="4978" y="3346"/>
                    </a:cubicBezTo>
                    <a:cubicBezTo>
                      <a:pt x="4978" y="3346"/>
                      <a:pt x="4979" y="3346"/>
                      <a:pt x="4979" y="3346"/>
                    </a:cubicBezTo>
                    <a:cubicBezTo>
                      <a:pt x="4979" y="3346"/>
                      <a:pt x="4979" y="3345"/>
                      <a:pt x="4979" y="3345"/>
                    </a:cubicBezTo>
                    <a:cubicBezTo>
                      <a:pt x="4979" y="3345"/>
                      <a:pt x="4979" y="3346"/>
                      <a:pt x="4979" y="3346"/>
                    </a:cubicBezTo>
                    <a:cubicBezTo>
                      <a:pt x="4979" y="3345"/>
                      <a:pt x="4979" y="3345"/>
                      <a:pt x="4979" y="3345"/>
                    </a:cubicBezTo>
                    <a:cubicBezTo>
                      <a:pt x="4979" y="3345"/>
                      <a:pt x="4980" y="3344"/>
                      <a:pt x="4980" y="3344"/>
                    </a:cubicBezTo>
                    <a:cubicBezTo>
                      <a:pt x="4980" y="3344"/>
                      <a:pt x="4980" y="3344"/>
                      <a:pt x="4980" y="3344"/>
                    </a:cubicBezTo>
                    <a:cubicBezTo>
                      <a:pt x="4980" y="3344"/>
                      <a:pt x="4980" y="3344"/>
                      <a:pt x="4980" y="3343"/>
                    </a:cubicBezTo>
                    <a:cubicBezTo>
                      <a:pt x="4980" y="3343"/>
                      <a:pt x="4980" y="3343"/>
                      <a:pt x="4980" y="3343"/>
                    </a:cubicBezTo>
                    <a:cubicBezTo>
                      <a:pt x="4980" y="3343"/>
                      <a:pt x="4980" y="3343"/>
                      <a:pt x="4980" y="3343"/>
                    </a:cubicBezTo>
                    <a:cubicBezTo>
                      <a:pt x="4980" y="3343"/>
                      <a:pt x="4980" y="3343"/>
                      <a:pt x="4980" y="3343"/>
                    </a:cubicBezTo>
                    <a:cubicBezTo>
                      <a:pt x="4981" y="3341"/>
                      <a:pt x="4981" y="3341"/>
                      <a:pt x="4981" y="3341"/>
                    </a:cubicBezTo>
                    <a:cubicBezTo>
                      <a:pt x="4981" y="3341"/>
                      <a:pt x="4981" y="3341"/>
                      <a:pt x="4981" y="3341"/>
                    </a:cubicBezTo>
                    <a:cubicBezTo>
                      <a:pt x="4981" y="3341"/>
                      <a:pt x="4981" y="3341"/>
                      <a:pt x="4981" y="3341"/>
                    </a:cubicBezTo>
                    <a:cubicBezTo>
                      <a:pt x="4981" y="3341"/>
                      <a:pt x="4981" y="3341"/>
                      <a:pt x="4981" y="3341"/>
                    </a:cubicBezTo>
                    <a:cubicBezTo>
                      <a:pt x="4981" y="3341"/>
                      <a:pt x="4981" y="3341"/>
                      <a:pt x="4981" y="3341"/>
                    </a:cubicBezTo>
                    <a:cubicBezTo>
                      <a:pt x="4981" y="3340"/>
                      <a:pt x="4981" y="3340"/>
                      <a:pt x="4981" y="3340"/>
                    </a:cubicBezTo>
                    <a:cubicBezTo>
                      <a:pt x="4982" y="3340"/>
                      <a:pt x="4982" y="3340"/>
                      <a:pt x="4982" y="3340"/>
                    </a:cubicBezTo>
                    <a:cubicBezTo>
                      <a:pt x="4982" y="3340"/>
                      <a:pt x="4982" y="3340"/>
                      <a:pt x="4982" y="3340"/>
                    </a:cubicBezTo>
                    <a:cubicBezTo>
                      <a:pt x="4981" y="3339"/>
                      <a:pt x="4981" y="3339"/>
                      <a:pt x="4981" y="3339"/>
                    </a:cubicBezTo>
                    <a:cubicBezTo>
                      <a:pt x="4981" y="3339"/>
                      <a:pt x="4981" y="3339"/>
                      <a:pt x="4981" y="3339"/>
                    </a:cubicBezTo>
                    <a:cubicBezTo>
                      <a:pt x="4981" y="3339"/>
                      <a:pt x="4981" y="3339"/>
                      <a:pt x="4982" y="3339"/>
                    </a:cubicBezTo>
                    <a:cubicBezTo>
                      <a:pt x="4982" y="3339"/>
                      <a:pt x="4982" y="3339"/>
                      <a:pt x="4982" y="3339"/>
                    </a:cubicBezTo>
                    <a:cubicBezTo>
                      <a:pt x="4982" y="3339"/>
                      <a:pt x="4982" y="3339"/>
                      <a:pt x="4982" y="3339"/>
                    </a:cubicBezTo>
                    <a:cubicBezTo>
                      <a:pt x="4982" y="3339"/>
                      <a:pt x="4982" y="3338"/>
                      <a:pt x="4982" y="3338"/>
                    </a:cubicBezTo>
                    <a:cubicBezTo>
                      <a:pt x="4982" y="3339"/>
                      <a:pt x="4983" y="3338"/>
                      <a:pt x="4983" y="3338"/>
                    </a:cubicBezTo>
                    <a:cubicBezTo>
                      <a:pt x="4983" y="3337"/>
                      <a:pt x="4983" y="3337"/>
                      <a:pt x="4983" y="3337"/>
                    </a:cubicBezTo>
                    <a:cubicBezTo>
                      <a:pt x="4983" y="3337"/>
                      <a:pt x="4983" y="3337"/>
                      <a:pt x="4983" y="3337"/>
                    </a:cubicBezTo>
                    <a:cubicBezTo>
                      <a:pt x="4983" y="3336"/>
                      <a:pt x="4984" y="3336"/>
                      <a:pt x="4984" y="3336"/>
                    </a:cubicBezTo>
                    <a:cubicBezTo>
                      <a:pt x="4984" y="3337"/>
                      <a:pt x="4984" y="3337"/>
                      <a:pt x="4985" y="3337"/>
                    </a:cubicBezTo>
                    <a:cubicBezTo>
                      <a:pt x="4985" y="3337"/>
                      <a:pt x="4985" y="3337"/>
                      <a:pt x="4985" y="3337"/>
                    </a:cubicBezTo>
                    <a:cubicBezTo>
                      <a:pt x="4985" y="3337"/>
                      <a:pt x="4985" y="3337"/>
                      <a:pt x="4986" y="3337"/>
                    </a:cubicBezTo>
                    <a:cubicBezTo>
                      <a:pt x="4986" y="3336"/>
                      <a:pt x="4986" y="3336"/>
                      <a:pt x="4986" y="3336"/>
                    </a:cubicBezTo>
                    <a:cubicBezTo>
                      <a:pt x="4986" y="3336"/>
                      <a:pt x="4986" y="3336"/>
                      <a:pt x="4986" y="3336"/>
                    </a:cubicBezTo>
                    <a:cubicBezTo>
                      <a:pt x="4986" y="3336"/>
                      <a:pt x="4986" y="3336"/>
                      <a:pt x="4987" y="3336"/>
                    </a:cubicBezTo>
                    <a:cubicBezTo>
                      <a:pt x="4987" y="3336"/>
                      <a:pt x="4986" y="3335"/>
                      <a:pt x="4986" y="3335"/>
                    </a:cubicBezTo>
                    <a:cubicBezTo>
                      <a:pt x="4986" y="3335"/>
                      <a:pt x="4986" y="3335"/>
                      <a:pt x="4986" y="3335"/>
                    </a:cubicBezTo>
                    <a:cubicBezTo>
                      <a:pt x="4986" y="3335"/>
                      <a:pt x="4986" y="3335"/>
                      <a:pt x="4986" y="3335"/>
                    </a:cubicBezTo>
                    <a:cubicBezTo>
                      <a:pt x="4986" y="3335"/>
                      <a:pt x="4986" y="3335"/>
                      <a:pt x="4986" y="3335"/>
                    </a:cubicBezTo>
                    <a:cubicBezTo>
                      <a:pt x="4986" y="3335"/>
                      <a:pt x="4987" y="3335"/>
                      <a:pt x="4987" y="3335"/>
                    </a:cubicBezTo>
                    <a:cubicBezTo>
                      <a:pt x="4987" y="3335"/>
                      <a:pt x="4986" y="3334"/>
                      <a:pt x="4986" y="3334"/>
                    </a:cubicBezTo>
                    <a:cubicBezTo>
                      <a:pt x="4986" y="3334"/>
                      <a:pt x="4986" y="3334"/>
                      <a:pt x="4986" y="3334"/>
                    </a:cubicBezTo>
                    <a:cubicBezTo>
                      <a:pt x="4987" y="3333"/>
                      <a:pt x="4987" y="3333"/>
                      <a:pt x="4987" y="3333"/>
                    </a:cubicBezTo>
                    <a:cubicBezTo>
                      <a:pt x="4986" y="3333"/>
                      <a:pt x="4986" y="3333"/>
                      <a:pt x="4986" y="3333"/>
                    </a:cubicBezTo>
                    <a:cubicBezTo>
                      <a:pt x="4986" y="3333"/>
                      <a:pt x="4986" y="3333"/>
                      <a:pt x="4986" y="3333"/>
                    </a:cubicBezTo>
                    <a:cubicBezTo>
                      <a:pt x="4986" y="3333"/>
                      <a:pt x="4986" y="3333"/>
                      <a:pt x="4986" y="3333"/>
                    </a:cubicBezTo>
                    <a:cubicBezTo>
                      <a:pt x="4986" y="3333"/>
                      <a:pt x="4986" y="3333"/>
                      <a:pt x="4986" y="3333"/>
                    </a:cubicBezTo>
                    <a:cubicBezTo>
                      <a:pt x="4986" y="3333"/>
                      <a:pt x="4986" y="3333"/>
                      <a:pt x="4986" y="3333"/>
                    </a:cubicBezTo>
                    <a:cubicBezTo>
                      <a:pt x="4987" y="3333"/>
                      <a:pt x="4987" y="3333"/>
                      <a:pt x="4987" y="3333"/>
                    </a:cubicBezTo>
                    <a:cubicBezTo>
                      <a:pt x="4987" y="3333"/>
                      <a:pt x="4987" y="3333"/>
                      <a:pt x="4987" y="3333"/>
                    </a:cubicBezTo>
                    <a:cubicBezTo>
                      <a:pt x="4987" y="3333"/>
                      <a:pt x="4987" y="3333"/>
                      <a:pt x="4987" y="3333"/>
                    </a:cubicBezTo>
                    <a:cubicBezTo>
                      <a:pt x="4987" y="3333"/>
                      <a:pt x="4987" y="3333"/>
                      <a:pt x="4987" y="3333"/>
                    </a:cubicBezTo>
                    <a:cubicBezTo>
                      <a:pt x="4988" y="3333"/>
                      <a:pt x="4987" y="3333"/>
                      <a:pt x="4988" y="3333"/>
                    </a:cubicBezTo>
                    <a:cubicBezTo>
                      <a:pt x="4988" y="3333"/>
                      <a:pt x="4988" y="3333"/>
                      <a:pt x="4988" y="3333"/>
                    </a:cubicBezTo>
                    <a:cubicBezTo>
                      <a:pt x="4988" y="3332"/>
                      <a:pt x="4988" y="3332"/>
                      <a:pt x="4988" y="3332"/>
                    </a:cubicBezTo>
                    <a:cubicBezTo>
                      <a:pt x="4988" y="3332"/>
                      <a:pt x="4988" y="3332"/>
                      <a:pt x="4988" y="3332"/>
                    </a:cubicBezTo>
                    <a:cubicBezTo>
                      <a:pt x="4988" y="3332"/>
                      <a:pt x="4988" y="3332"/>
                      <a:pt x="4988" y="3332"/>
                    </a:cubicBezTo>
                    <a:cubicBezTo>
                      <a:pt x="4988" y="3332"/>
                      <a:pt x="4988" y="3331"/>
                      <a:pt x="4988" y="3331"/>
                    </a:cubicBezTo>
                    <a:cubicBezTo>
                      <a:pt x="4988" y="3331"/>
                      <a:pt x="4988" y="3331"/>
                      <a:pt x="4989" y="3331"/>
                    </a:cubicBezTo>
                    <a:cubicBezTo>
                      <a:pt x="4989" y="3331"/>
                      <a:pt x="4989" y="3331"/>
                      <a:pt x="4989" y="3331"/>
                    </a:cubicBezTo>
                    <a:cubicBezTo>
                      <a:pt x="4989" y="3331"/>
                      <a:pt x="4989" y="3331"/>
                      <a:pt x="4989" y="3331"/>
                    </a:cubicBezTo>
                    <a:cubicBezTo>
                      <a:pt x="4989" y="3331"/>
                      <a:pt x="4989" y="3331"/>
                      <a:pt x="4990" y="3331"/>
                    </a:cubicBezTo>
                    <a:cubicBezTo>
                      <a:pt x="4990" y="3331"/>
                      <a:pt x="4992" y="3329"/>
                      <a:pt x="4993" y="3329"/>
                    </a:cubicBezTo>
                    <a:cubicBezTo>
                      <a:pt x="4993" y="3329"/>
                      <a:pt x="4993" y="3328"/>
                      <a:pt x="4993" y="3328"/>
                    </a:cubicBezTo>
                    <a:cubicBezTo>
                      <a:pt x="4993" y="3328"/>
                      <a:pt x="4994" y="3329"/>
                      <a:pt x="4994" y="3329"/>
                    </a:cubicBezTo>
                    <a:cubicBezTo>
                      <a:pt x="4994" y="3329"/>
                      <a:pt x="4994" y="3330"/>
                      <a:pt x="4995" y="3330"/>
                    </a:cubicBezTo>
                    <a:cubicBezTo>
                      <a:pt x="4995" y="3330"/>
                      <a:pt x="4995" y="3330"/>
                      <a:pt x="4995" y="3330"/>
                    </a:cubicBezTo>
                    <a:cubicBezTo>
                      <a:pt x="4996" y="3329"/>
                      <a:pt x="4996" y="3329"/>
                      <a:pt x="4996" y="3329"/>
                    </a:cubicBezTo>
                    <a:cubicBezTo>
                      <a:pt x="4996" y="3328"/>
                      <a:pt x="4996" y="3328"/>
                      <a:pt x="4996" y="3328"/>
                    </a:cubicBezTo>
                    <a:cubicBezTo>
                      <a:pt x="4995" y="3327"/>
                      <a:pt x="4995" y="3328"/>
                      <a:pt x="4995" y="3328"/>
                    </a:cubicBezTo>
                    <a:cubicBezTo>
                      <a:pt x="4995" y="3329"/>
                      <a:pt x="4994" y="3329"/>
                      <a:pt x="4994" y="3329"/>
                    </a:cubicBezTo>
                    <a:cubicBezTo>
                      <a:pt x="4994" y="3329"/>
                      <a:pt x="4993" y="3328"/>
                      <a:pt x="4993" y="3328"/>
                    </a:cubicBezTo>
                    <a:cubicBezTo>
                      <a:pt x="4994" y="3328"/>
                      <a:pt x="4994" y="3327"/>
                      <a:pt x="4994" y="3327"/>
                    </a:cubicBezTo>
                    <a:cubicBezTo>
                      <a:pt x="4994" y="3327"/>
                      <a:pt x="4994" y="3327"/>
                      <a:pt x="4994" y="3327"/>
                    </a:cubicBezTo>
                    <a:cubicBezTo>
                      <a:pt x="4994" y="3327"/>
                      <a:pt x="4994" y="3327"/>
                      <a:pt x="4994" y="3327"/>
                    </a:cubicBezTo>
                    <a:cubicBezTo>
                      <a:pt x="4994" y="3327"/>
                      <a:pt x="4994" y="3327"/>
                      <a:pt x="4994" y="3327"/>
                    </a:cubicBezTo>
                    <a:cubicBezTo>
                      <a:pt x="4995" y="3326"/>
                      <a:pt x="4995" y="3326"/>
                      <a:pt x="4995" y="3326"/>
                    </a:cubicBezTo>
                    <a:cubicBezTo>
                      <a:pt x="4996" y="3326"/>
                      <a:pt x="4996" y="3326"/>
                      <a:pt x="4996" y="3326"/>
                    </a:cubicBezTo>
                    <a:cubicBezTo>
                      <a:pt x="4997" y="3326"/>
                      <a:pt x="4997" y="3326"/>
                      <a:pt x="4997" y="3326"/>
                    </a:cubicBezTo>
                    <a:cubicBezTo>
                      <a:pt x="4997" y="3326"/>
                      <a:pt x="4997" y="3326"/>
                      <a:pt x="4998" y="3326"/>
                    </a:cubicBezTo>
                    <a:cubicBezTo>
                      <a:pt x="4998" y="3327"/>
                      <a:pt x="4998" y="3326"/>
                      <a:pt x="4998" y="3326"/>
                    </a:cubicBezTo>
                    <a:cubicBezTo>
                      <a:pt x="4998" y="3326"/>
                      <a:pt x="5000" y="3325"/>
                      <a:pt x="5000" y="3324"/>
                    </a:cubicBezTo>
                    <a:cubicBezTo>
                      <a:pt x="5000" y="3324"/>
                      <a:pt x="5000" y="3324"/>
                      <a:pt x="5000" y="3324"/>
                    </a:cubicBezTo>
                    <a:cubicBezTo>
                      <a:pt x="5000" y="3324"/>
                      <a:pt x="5000" y="3324"/>
                      <a:pt x="5000" y="3324"/>
                    </a:cubicBezTo>
                    <a:cubicBezTo>
                      <a:pt x="5000" y="3324"/>
                      <a:pt x="5000" y="3323"/>
                      <a:pt x="5000" y="3323"/>
                    </a:cubicBezTo>
                    <a:cubicBezTo>
                      <a:pt x="5000" y="3322"/>
                      <a:pt x="5000" y="3322"/>
                      <a:pt x="5000" y="3322"/>
                    </a:cubicBezTo>
                    <a:cubicBezTo>
                      <a:pt x="5000" y="3322"/>
                      <a:pt x="5000" y="3322"/>
                      <a:pt x="5000" y="3322"/>
                    </a:cubicBezTo>
                    <a:cubicBezTo>
                      <a:pt x="5000" y="3322"/>
                      <a:pt x="5000" y="3322"/>
                      <a:pt x="5000" y="3322"/>
                    </a:cubicBezTo>
                    <a:cubicBezTo>
                      <a:pt x="5000" y="3322"/>
                      <a:pt x="5001" y="3322"/>
                      <a:pt x="5001" y="3322"/>
                    </a:cubicBezTo>
                    <a:cubicBezTo>
                      <a:pt x="5001" y="3321"/>
                      <a:pt x="5001" y="3321"/>
                      <a:pt x="5001" y="3321"/>
                    </a:cubicBezTo>
                    <a:cubicBezTo>
                      <a:pt x="5001" y="3321"/>
                      <a:pt x="5002" y="3320"/>
                      <a:pt x="5002" y="3320"/>
                    </a:cubicBezTo>
                    <a:cubicBezTo>
                      <a:pt x="5002" y="3320"/>
                      <a:pt x="5002" y="3320"/>
                      <a:pt x="5002" y="3320"/>
                    </a:cubicBezTo>
                    <a:cubicBezTo>
                      <a:pt x="5002" y="3320"/>
                      <a:pt x="5002" y="3320"/>
                      <a:pt x="5002" y="3320"/>
                    </a:cubicBezTo>
                    <a:cubicBezTo>
                      <a:pt x="5002" y="3320"/>
                      <a:pt x="5002" y="3320"/>
                      <a:pt x="5002" y="3320"/>
                    </a:cubicBezTo>
                    <a:cubicBezTo>
                      <a:pt x="5004" y="3319"/>
                      <a:pt x="5004" y="3319"/>
                      <a:pt x="5004" y="3319"/>
                    </a:cubicBezTo>
                    <a:cubicBezTo>
                      <a:pt x="5005" y="3318"/>
                      <a:pt x="5005" y="3318"/>
                      <a:pt x="5005" y="3318"/>
                    </a:cubicBezTo>
                    <a:cubicBezTo>
                      <a:pt x="5006" y="3318"/>
                      <a:pt x="5007" y="3316"/>
                      <a:pt x="5007" y="3316"/>
                    </a:cubicBezTo>
                    <a:cubicBezTo>
                      <a:pt x="5006" y="3316"/>
                      <a:pt x="5006" y="3316"/>
                      <a:pt x="5006" y="3316"/>
                    </a:cubicBezTo>
                    <a:cubicBezTo>
                      <a:pt x="5007" y="3316"/>
                      <a:pt x="5007" y="3316"/>
                      <a:pt x="5007" y="3316"/>
                    </a:cubicBezTo>
                    <a:cubicBezTo>
                      <a:pt x="5007" y="3316"/>
                      <a:pt x="5007" y="3316"/>
                      <a:pt x="5007" y="3316"/>
                    </a:cubicBezTo>
                    <a:cubicBezTo>
                      <a:pt x="5007" y="3316"/>
                      <a:pt x="5007" y="3316"/>
                      <a:pt x="5007" y="3316"/>
                    </a:cubicBezTo>
                    <a:cubicBezTo>
                      <a:pt x="5007" y="3315"/>
                      <a:pt x="5007" y="3315"/>
                      <a:pt x="5007" y="3315"/>
                    </a:cubicBezTo>
                    <a:cubicBezTo>
                      <a:pt x="5007" y="3315"/>
                      <a:pt x="5007" y="3315"/>
                      <a:pt x="5007" y="3315"/>
                    </a:cubicBezTo>
                    <a:cubicBezTo>
                      <a:pt x="5007" y="3315"/>
                      <a:pt x="5007" y="3315"/>
                      <a:pt x="5007" y="3315"/>
                    </a:cubicBezTo>
                    <a:cubicBezTo>
                      <a:pt x="5007" y="3315"/>
                      <a:pt x="5009" y="3313"/>
                      <a:pt x="5009" y="3313"/>
                    </a:cubicBezTo>
                    <a:cubicBezTo>
                      <a:pt x="5009" y="3313"/>
                      <a:pt x="5009" y="3313"/>
                      <a:pt x="5009" y="3313"/>
                    </a:cubicBezTo>
                    <a:cubicBezTo>
                      <a:pt x="5009" y="3313"/>
                      <a:pt x="5011" y="3312"/>
                      <a:pt x="5011" y="3312"/>
                    </a:cubicBezTo>
                    <a:cubicBezTo>
                      <a:pt x="5011" y="3312"/>
                      <a:pt x="5011" y="3312"/>
                      <a:pt x="5011" y="3312"/>
                    </a:cubicBezTo>
                    <a:cubicBezTo>
                      <a:pt x="5011" y="3312"/>
                      <a:pt x="5011" y="3311"/>
                      <a:pt x="5011" y="3311"/>
                    </a:cubicBezTo>
                    <a:cubicBezTo>
                      <a:pt x="5012" y="3311"/>
                      <a:pt x="5012" y="3311"/>
                      <a:pt x="5012" y="3311"/>
                    </a:cubicBezTo>
                    <a:cubicBezTo>
                      <a:pt x="5012" y="3311"/>
                      <a:pt x="5012" y="3309"/>
                      <a:pt x="5012" y="3309"/>
                    </a:cubicBezTo>
                    <a:cubicBezTo>
                      <a:pt x="5012" y="3309"/>
                      <a:pt x="5012" y="3307"/>
                      <a:pt x="5012" y="3307"/>
                    </a:cubicBezTo>
                    <a:cubicBezTo>
                      <a:pt x="5012" y="3307"/>
                      <a:pt x="5012" y="3307"/>
                      <a:pt x="5012" y="3307"/>
                    </a:cubicBezTo>
                    <a:cubicBezTo>
                      <a:pt x="5012" y="3306"/>
                      <a:pt x="5012" y="3306"/>
                      <a:pt x="5012" y="3306"/>
                    </a:cubicBezTo>
                    <a:cubicBezTo>
                      <a:pt x="5012" y="3306"/>
                      <a:pt x="5012" y="3306"/>
                      <a:pt x="5012" y="3306"/>
                    </a:cubicBezTo>
                    <a:cubicBezTo>
                      <a:pt x="5012" y="3306"/>
                      <a:pt x="5012" y="3306"/>
                      <a:pt x="5012" y="3305"/>
                    </a:cubicBezTo>
                    <a:cubicBezTo>
                      <a:pt x="5012" y="3305"/>
                      <a:pt x="5012" y="3305"/>
                      <a:pt x="5012" y="3305"/>
                    </a:cubicBezTo>
                    <a:cubicBezTo>
                      <a:pt x="5013" y="3305"/>
                      <a:pt x="5013" y="3305"/>
                      <a:pt x="5013" y="3305"/>
                    </a:cubicBezTo>
                    <a:cubicBezTo>
                      <a:pt x="5014" y="3306"/>
                      <a:pt x="5014" y="3306"/>
                      <a:pt x="5014" y="3306"/>
                    </a:cubicBezTo>
                    <a:cubicBezTo>
                      <a:pt x="5014" y="3306"/>
                      <a:pt x="5014" y="3306"/>
                      <a:pt x="5014" y="3306"/>
                    </a:cubicBezTo>
                    <a:cubicBezTo>
                      <a:pt x="5015" y="3306"/>
                      <a:pt x="5015" y="3306"/>
                      <a:pt x="5015" y="3306"/>
                    </a:cubicBezTo>
                    <a:cubicBezTo>
                      <a:pt x="5015" y="3306"/>
                      <a:pt x="5015" y="3303"/>
                      <a:pt x="5015" y="3303"/>
                    </a:cubicBezTo>
                    <a:cubicBezTo>
                      <a:pt x="5015" y="3302"/>
                      <a:pt x="5015" y="3302"/>
                      <a:pt x="5015" y="3302"/>
                    </a:cubicBezTo>
                    <a:cubicBezTo>
                      <a:pt x="5015" y="3302"/>
                      <a:pt x="5013" y="3303"/>
                      <a:pt x="5012" y="3303"/>
                    </a:cubicBezTo>
                    <a:cubicBezTo>
                      <a:pt x="5012" y="3303"/>
                      <a:pt x="5012" y="3303"/>
                      <a:pt x="5012" y="3303"/>
                    </a:cubicBezTo>
                    <a:cubicBezTo>
                      <a:pt x="5013" y="3305"/>
                      <a:pt x="5013" y="3305"/>
                      <a:pt x="5013" y="3305"/>
                    </a:cubicBezTo>
                    <a:cubicBezTo>
                      <a:pt x="5013" y="3305"/>
                      <a:pt x="5012" y="3305"/>
                      <a:pt x="5012" y="3305"/>
                    </a:cubicBezTo>
                    <a:cubicBezTo>
                      <a:pt x="5012" y="3305"/>
                      <a:pt x="5012" y="3305"/>
                      <a:pt x="5012" y="3305"/>
                    </a:cubicBezTo>
                    <a:cubicBezTo>
                      <a:pt x="5012" y="3305"/>
                      <a:pt x="5012" y="3304"/>
                      <a:pt x="5012" y="3304"/>
                    </a:cubicBezTo>
                    <a:cubicBezTo>
                      <a:pt x="5012" y="3304"/>
                      <a:pt x="5012" y="3303"/>
                      <a:pt x="5011" y="3303"/>
                    </a:cubicBezTo>
                    <a:cubicBezTo>
                      <a:pt x="5011" y="3302"/>
                      <a:pt x="5011" y="3302"/>
                      <a:pt x="5012" y="3302"/>
                    </a:cubicBezTo>
                    <a:cubicBezTo>
                      <a:pt x="5012" y="3302"/>
                      <a:pt x="5012" y="3302"/>
                      <a:pt x="5012" y="3302"/>
                    </a:cubicBezTo>
                    <a:cubicBezTo>
                      <a:pt x="5013" y="3302"/>
                      <a:pt x="5013" y="3301"/>
                      <a:pt x="5013" y="3301"/>
                    </a:cubicBezTo>
                    <a:cubicBezTo>
                      <a:pt x="5014" y="3301"/>
                      <a:pt x="5013" y="3301"/>
                      <a:pt x="5013" y="3301"/>
                    </a:cubicBezTo>
                    <a:cubicBezTo>
                      <a:pt x="5013" y="3300"/>
                      <a:pt x="5013" y="3300"/>
                      <a:pt x="5013" y="3300"/>
                    </a:cubicBezTo>
                    <a:cubicBezTo>
                      <a:pt x="5013" y="3300"/>
                      <a:pt x="5013" y="3300"/>
                      <a:pt x="5013" y="3299"/>
                    </a:cubicBezTo>
                    <a:cubicBezTo>
                      <a:pt x="5013" y="3299"/>
                      <a:pt x="5013" y="3299"/>
                      <a:pt x="5013" y="3299"/>
                    </a:cubicBezTo>
                    <a:cubicBezTo>
                      <a:pt x="5013" y="3299"/>
                      <a:pt x="5014" y="3296"/>
                      <a:pt x="5014" y="3296"/>
                    </a:cubicBezTo>
                    <a:cubicBezTo>
                      <a:pt x="5014" y="3296"/>
                      <a:pt x="5013" y="3296"/>
                      <a:pt x="5013" y="3296"/>
                    </a:cubicBezTo>
                    <a:cubicBezTo>
                      <a:pt x="5013" y="3296"/>
                      <a:pt x="5013" y="3296"/>
                      <a:pt x="5013" y="3297"/>
                    </a:cubicBezTo>
                    <a:cubicBezTo>
                      <a:pt x="5013" y="3297"/>
                      <a:pt x="5013" y="3297"/>
                      <a:pt x="5013" y="3297"/>
                    </a:cubicBezTo>
                    <a:cubicBezTo>
                      <a:pt x="5013" y="3297"/>
                      <a:pt x="5013" y="3297"/>
                      <a:pt x="5013" y="3297"/>
                    </a:cubicBezTo>
                    <a:cubicBezTo>
                      <a:pt x="5013" y="3297"/>
                      <a:pt x="5012" y="3297"/>
                      <a:pt x="5012" y="3297"/>
                    </a:cubicBezTo>
                    <a:cubicBezTo>
                      <a:pt x="5012" y="3297"/>
                      <a:pt x="5012" y="3297"/>
                      <a:pt x="5012" y="3297"/>
                    </a:cubicBezTo>
                    <a:cubicBezTo>
                      <a:pt x="5012" y="3297"/>
                      <a:pt x="5012" y="3296"/>
                      <a:pt x="5012" y="3296"/>
                    </a:cubicBezTo>
                    <a:cubicBezTo>
                      <a:pt x="5012" y="3296"/>
                      <a:pt x="5012" y="3296"/>
                      <a:pt x="5012" y="3296"/>
                    </a:cubicBezTo>
                    <a:cubicBezTo>
                      <a:pt x="5012" y="3296"/>
                      <a:pt x="5012" y="3296"/>
                      <a:pt x="5012" y="3296"/>
                    </a:cubicBezTo>
                    <a:cubicBezTo>
                      <a:pt x="5012" y="3296"/>
                      <a:pt x="5012" y="3296"/>
                      <a:pt x="5012" y="3296"/>
                    </a:cubicBezTo>
                    <a:cubicBezTo>
                      <a:pt x="5013" y="3296"/>
                      <a:pt x="5013" y="3296"/>
                      <a:pt x="5013" y="3296"/>
                    </a:cubicBezTo>
                    <a:cubicBezTo>
                      <a:pt x="5013" y="3296"/>
                      <a:pt x="5013" y="3296"/>
                      <a:pt x="5013" y="3296"/>
                    </a:cubicBezTo>
                    <a:cubicBezTo>
                      <a:pt x="5013" y="3296"/>
                      <a:pt x="5013" y="3295"/>
                      <a:pt x="5013" y="3295"/>
                    </a:cubicBezTo>
                    <a:cubicBezTo>
                      <a:pt x="5013" y="3296"/>
                      <a:pt x="5013" y="3296"/>
                      <a:pt x="5014" y="3296"/>
                    </a:cubicBezTo>
                    <a:cubicBezTo>
                      <a:pt x="5014" y="3296"/>
                      <a:pt x="5014" y="3296"/>
                      <a:pt x="5014" y="3296"/>
                    </a:cubicBezTo>
                    <a:cubicBezTo>
                      <a:pt x="5014" y="3296"/>
                      <a:pt x="5015" y="3296"/>
                      <a:pt x="5015" y="3296"/>
                    </a:cubicBezTo>
                    <a:cubicBezTo>
                      <a:pt x="5015" y="3296"/>
                      <a:pt x="5015" y="3296"/>
                      <a:pt x="5015" y="3296"/>
                    </a:cubicBezTo>
                    <a:cubicBezTo>
                      <a:pt x="5016" y="3297"/>
                      <a:pt x="5016" y="3297"/>
                      <a:pt x="5016" y="3297"/>
                    </a:cubicBezTo>
                    <a:cubicBezTo>
                      <a:pt x="5016" y="3297"/>
                      <a:pt x="5016" y="3297"/>
                      <a:pt x="5016" y="3297"/>
                    </a:cubicBezTo>
                    <a:cubicBezTo>
                      <a:pt x="5016" y="3298"/>
                      <a:pt x="5016" y="3298"/>
                      <a:pt x="5016" y="3298"/>
                    </a:cubicBezTo>
                    <a:cubicBezTo>
                      <a:pt x="5016" y="3298"/>
                      <a:pt x="5016" y="3298"/>
                      <a:pt x="5016" y="3298"/>
                    </a:cubicBezTo>
                    <a:cubicBezTo>
                      <a:pt x="5016" y="3298"/>
                      <a:pt x="5017" y="3298"/>
                      <a:pt x="5017" y="3298"/>
                    </a:cubicBezTo>
                    <a:cubicBezTo>
                      <a:pt x="5017" y="3298"/>
                      <a:pt x="5017" y="3298"/>
                      <a:pt x="5017" y="3298"/>
                    </a:cubicBezTo>
                    <a:cubicBezTo>
                      <a:pt x="5017" y="3298"/>
                      <a:pt x="5017" y="3298"/>
                      <a:pt x="5017" y="3298"/>
                    </a:cubicBezTo>
                    <a:cubicBezTo>
                      <a:pt x="5020" y="3299"/>
                      <a:pt x="5020" y="3299"/>
                      <a:pt x="5020" y="3299"/>
                    </a:cubicBezTo>
                    <a:cubicBezTo>
                      <a:pt x="5020" y="3299"/>
                      <a:pt x="5020" y="3299"/>
                      <a:pt x="5020" y="3299"/>
                    </a:cubicBezTo>
                    <a:cubicBezTo>
                      <a:pt x="5021" y="3299"/>
                      <a:pt x="5021" y="3299"/>
                      <a:pt x="5021" y="3299"/>
                    </a:cubicBezTo>
                    <a:cubicBezTo>
                      <a:pt x="5021" y="3299"/>
                      <a:pt x="5021" y="3299"/>
                      <a:pt x="5021" y="3299"/>
                    </a:cubicBezTo>
                    <a:cubicBezTo>
                      <a:pt x="5025" y="3300"/>
                      <a:pt x="5025" y="3300"/>
                      <a:pt x="5025" y="3300"/>
                    </a:cubicBezTo>
                    <a:cubicBezTo>
                      <a:pt x="5025" y="3300"/>
                      <a:pt x="5025" y="3300"/>
                      <a:pt x="5025" y="3300"/>
                    </a:cubicBezTo>
                    <a:cubicBezTo>
                      <a:pt x="5026" y="3301"/>
                      <a:pt x="5026" y="3301"/>
                      <a:pt x="5026" y="3301"/>
                    </a:cubicBezTo>
                    <a:cubicBezTo>
                      <a:pt x="5026" y="3301"/>
                      <a:pt x="5026" y="3301"/>
                      <a:pt x="5026" y="3301"/>
                    </a:cubicBezTo>
                    <a:cubicBezTo>
                      <a:pt x="5027" y="3301"/>
                      <a:pt x="5027" y="3301"/>
                      <a:pt x="5027" y="3301"/>
                    </a:cubicBezTo>
                    <a:cubicBezTo>
                      <a:pt x="5027" y="3301"/>
                      <a:pt x="5027" y="3301"/>
                      <a:pt x="5027" y="3301"/>
                    </a:cubicBezTo>
                    <a:cubicBezTo>
                      <a:pt x="5028" y="3301"/>
                      <a:pt x="5028" y="3301"/>
                      <a:pt x="5028" y="3301"/>
                    </a:cubicBezTo>
                    <a:cubicBezTo>
                      <a:pt x="5028" y="3301"/>
                      <a:pt x="5028" y="3301"/>
                      <a:pt x="5028" y="3301"/>
                    </a:cubicBezTo>
                    <a:cubicBezTo>
                      <a:pt x="5030" y="3302"/>
                      <a:pt x="5030" y="3302"/>
                      <a:pt x="5030" y="3302"/>
                    </a:cubicBezTo>
                    <a:cubicBezTo>
                      <a:pt x="5030" y="3302"/>
                      <a:pt x="5040" y="3300"/>
                      <a:pt x="5040" y="3300"/>
                    </a:cubicBezTo>
                    <a:cubicBezTo>
                      <a:pt x="5040" y="3300"/>
                      <a:pt x="5040" y="3300"/>
                      <a:pt x="5040" y="3300"/>
                    </a:cubicBezTo>
                    <a:cubicBezTo>
                      <a:pt x="5040" y="3300"/>
                      <a:pt x="5040" y="3300"/>
                      <a:pt x="5040" y="3300"/>
                    </a:cubicBezTo>
                    <a:cubicBezTo>
                      <a:pt x="5041" y="3300"/>
                      <a:pt x="5040" y="3299"/>
                      <a:pt x="5040" y="3299"/>
                    </a:cubicBezTo>
                    <a:close/>
                    <a:moveTo>
                      <a:pt x="5015" y="3220"/>
                    </a:moveTo>
                    <a:cubicBezTo>
                      <a:pt x="5021" y="3219"/>
                      <a:pt x="5021" y="3219"/>
                      <a:pt x="5021" y="3219"/>
                    </a:cubicBezTo>
                    <a:cubicBezTo>
                      <a:pt x="5021" y="3219"/>
                      <a:pt x="5021" y="3218"/>
                      <a:pt x="5021" y="3218"/>
                    </a:cubicBezTo>
                    <a:cubicBezTo>
                      <a:pt x="5021" y="3218"/>
                      <a:pt x="5020" y="3217"/>
                      <a:pt x="5020" y="3217"/>
                    </a:cubicBezTo>
                    <a:cubicBezTo>
                      <a:pt x="5020" y="3217"/>
                      <a:pt x="5020" y="3217"/>
                      <a:pt x="5020" y="3217"/>
                    </a:cubicBezTo>
                    <a:cubicBezTo>
                      <a:pt x="5020" y="3217"/>
                      <a:pt x="5020" y="3217"/>
                      <a:pt x="5020" y="3217"/>
                    </a:cubicBezTo>
                    <a:cubicBezTo>
                      <a:pt x="5020" y="3217"/>
                      <a:pt x="5021" y="3218"/>
                      <a:pt x="5021" y="3218"/>
                    </a:cubicBezTo>
                    <a:cubicBezTo>
                      <a:pt x="5021" y="3218"/>
                      <a:pt x="5021" y="3219"/>
                      <a:pt x="5021" y="3219"/>
                    </a:cubicBezTo>
                    <a:cubicBezTo>
                      <a:pt x="5021" y="3219"/>
                      <a:pt x="5022" y="3219"/>
                      <a:pt x="5022" y="3219"/>
                    </a:cubicBezTo>
                    <a:cubicBezTo>
                      <a:pt x="5022" y="3219"/>
                      <a:pt x="5022" y="3219"/>
                      <a:pt x="5022" y="3219"/>
                    </a:cubicBezTo>
                    <a:cubicBezTo>
                      <a:pt x="5021" y="3219"/>
                      <a:pt x="5021" y="3219"/>
                      <a:pt x="5021" y="3219"/>
                    </a:cubicBezTo>
                    <a:cubicBezTo>
                      <a:pt x="5015" y="3220"/>
                      <a:pt x="5015" y="3220"/>
                      <a:pt x="5015" y="3220"/>
                    </a:cubicBezTo>
                    <a:cubicBezTo>
                      <a:pt x="5015" y="3220"/>
                      <a:pt x="5015" y="3220"/>
                      <a:pt x="5015" y="3220"/>
                    </a:cubicBezTo>
                    <a:cubicBezTo>
                      <a:pt x="5015" y="3220"/>
                      <a:pt x="5015" y="3220"/>
                      <a:pt x="5015" y="3220"/>
                    </a:cubicBezTo>
                    <a:close/>
                    <a:moveTo>
                      <a:pt x="4976" y="3370"/>
                    </a:moveTo>
                    <a:cubicBezTo>
                      <a:pt x="4976" y="3370"/>
                      <a:pt x="4976" y="3370"/>
                      <a:pt x="4976" y="3370"/>
                    </a:cubicBezTo>
                    <a:cubicBezTo>
                      <a:pt x="4975" y="3370"/>
                      <a:pt x="4975" y="3370"/>
                      <a:pt x="4975" y="3370"/>
                    </a:cubicBezTo>
                    <a:cubicBezTo>
                      <a:pt x="4976" y="3370"/>
                      <a:pt x="4976" y="3370"/>
                      <a:pt x="4976" y="3370"/>
                    </a:cubicBezTo>
                    <a:close/>
                    <a:moveTo>
                      <a:pt x="4973" y="3370"/>
                    </a:moveTo>
                    <a:cubicBezTo>
                      <a:pt x="4973" y="3370"/>
                      <a:pt x="4973" y="3370"/>
                      <a:pt x="4973" y="3370"/>
                    </a:cubicBezTo>
                    <a:cubicBezTo>
                      <a:pt x="4973" y="3370"/>
                      <a:pt x="4973" y="3370"/>
                      <a:pt x="4973" y="3370"/>
                    </a:cubicBezTo>
                    <a:close/>
                    <a:moveTo>
                      <a:pt x="4986" y="3336"/>
                    </a:moveTo>
                    <a:cubicBezTo>
                      <a:pt x="4986" y="3336"/>
                      <a:pt x="4986" y="3336"/>
                      <a:pt x="4986" y="3336"/>
                    </a:cubicBezTo>
                    <a:cubicBezTo>
                      <a:pt x="4986" y="3336"/>
                      <a:pt x="4986" y="3336"/>
                      <a:pt x="4986" y="3336"/>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753" name="Freeform 5055"/>
              <p:cNvSpPr>
                <a:spLocks/>
              </p:cNvSpPr>
              <p:nvPr/>
            </p:nvSpPr>
            <p:spPr bwMode="auto">
              <a:xfrm>
                <a:off x="3982" y="3374"/>
                <a:ext cx="0" cy="1"/>
              </a:xfrm>
              <a:custGeom>
                <a:avLst/>
                <a:gdLst>
                  <a:gd name="T0" fmla="*/ 1 w 1"/>
                  <a:gd name="T1" fmla="*/ 2 h 2"/>
                  <a:gd name="T2" fmla="*/ 1 w 1"/>
                  <a:gd name="T3" fmla="*/ 0 h 2"/>
                  <a:gd name="T4" fmla="*/ 0 w 1"/>
                  <a:gd name="T5" fmla="*/ 0 h 2"/>
                  <a:gd name="T6" fmla="*/ 1 w 1"/>
                  <a:gd name="T7" fmla="*/ 2 h 2"/>
                </a:gdLst>
                <a:ahLst/>
                <a:cxnLst>
                  <a:cxn ang="0">
                    <a:pos x="T0" y="T1"/>
                  </a:cxn>
                  <a:cxn ang="0">
                    <a:pos x="T2" y="T3"/>
                  </a:cxn>
                  <a:cxn ang="0">
                    <a:pos x="T4" y="T5"/>
                  </a:cxn>
                  <a:cxn ang="0">
                    <a:pos x="T6" y="T7"/>
                  </a:cxn>
                </a:cxnLst>
                <a:rect l="0" t="0" r="r" b="b"/>
                <a:pathLst>
                  <a:path w="1" h="2">
                    <a:moveTo>
                      <a:pt x="1" y="2"/>
                    </a:moveTo>
                    <a:cubicBezTo>
                      <a:pt x="1" y="2"/>
                      <a:pt x="0" y="0"/>
                      <a:pt x="1" y="0"/>
                    </a:cubicBezTo>
                    <a:cubicBezTo>
                      <a:pt x="1" y="0"/>
                      <a:pt x="0" y="0"/>
                      <a:pt x="0" y="0"/>
                    </a:cubicBezTo>
                    <a:cubicBezTo>
                      <a:pt x="0" y="0"/>
                      <a:pt x="1" y="2"/>
                      <a:pt x="1" y="2"/>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754" name="Freeform 5056"/>
              <p:cNvSpPr>
                <a:spLocks/>
              </p:cNvSpPr>
              <p:nvPr/>
            </p:nvSpPr>
            <p:spPr bwMode="auto">
              <a:xfrm>
                <a:off x="3982" y="3374"/>
                <a:ext cx="0" cy="0"/>
              </a:xfrm>
              <a:custGeom>
                <a:avLst/>
                <a:gdLst>
                  <a:gd name="T0" fmla="*/ 1 w 2"/>
                  <a:gd name="T1" fmla="*/ 0 h 3"/>
                  <a:gd name="T2" fmla="*/ 1 w 2"/>
                  <a:gd name="T3" fmla="*/ 2 h 3"/>
                  <a:gd name="T4" fmla="*/ 1 w 2"/>
                  <a:gd name="T5" fmla="*/ 0 h 3"/>
                </a:gdLst>
                <a:ahLst/>
                <a:cxnLst>
                  <a:cxn ang="0">
                    <a:pos x="T0" y="T1"/>
                  </a:cxn>
                  <a:cxn ang="0">
                    <a:pos x="T2" y="T3"/>
                  </a:cxn>
                  <a:cxn ang="0">
                    <a:pos x="T4" y="T5"/>
                  </a:cxn>
                </a:cxnLst>
                <a:rect l="0" t="0" r="r" b="b"/>
                <a:pathLst>
                  <a:path w="2" h="3">
                    <a:moveTo>
                      <a:pt x="1" y="0"/>
                    </a:moveTo>
                    <a:cubicBezTo>
                      <a:pt x="0" y="0"/>
                      <a:pt x="0" y="2"/>
                      <a:pt x="1" y="2"/>
                    </a:cubicBezTo>
                    <a:cubicBezTo>
                      <a:pt x="2" y="3"/>
                      <a:pt x="1" y="1"/>
                      <a:pt x="1" y="0"/>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755" name="Freeform 5057"/>
              <p:cNvSpPr>
                <a:spLocks/>
              </p:cNvSpPr>
              <p:nvPr/>
            </p:nvSpPr>
            <p:spPr bwMode="auto">
              <a:xfrm>
                <a:off x="4037" y="3464"/>
                <a:ext cx="17" cy="42"/>
              </a:xfrm>
              <a:custGeom>
                <a:avLst/>
                <a:gdLst>
                  <a:gd name="T0" fmla="*/ 65 w 123"/>
                  <a:gd name="T1" fmla="*/ 225 h 308"/>
                  <a:gd name="T2" fmla="*/ 69 w 123"/>
                  <a:gd name="T3" fmla="*/ 232 h 308"/>
                  <a:gd name="T4" fmla="*/ 78 w 123"/>
                  <a:gd name="T5" fmla="*/ 246 h 308"/>
                  <a:gd name="T6" fmla="*/ 106 w 123"/>
                  <a:gd name="T7" fmla="*/ 290 h 308"/>
                  <a:gd name="T8" fmla="*/ 123 w 123"/>
                  <a:gd name="T9" fmla="*/ 308 h 308"/>
                  <a:gd name="T10" fmla="*/ 113 w 123"/>
                  <a:gd name="T11" fmla="*/ 294 h 308"/>
                  <a:gd name="T12" fmla="*/ 101 w 123"/>
                  <a:gd name="T13" fmla="*/ 278 h 308"/>
                  <a:gd name="T14" fmla="*/ 85 w 123"/>
                  <a:gd name="T15" fmla="*/ 251 h 308"/>
                  <a:gd name="T16" fmla="*/ 66 w 123"/>
                  <a:gd name="T17" fmla="*/ 208 h 308"/>
                  <a:gd name="T18" fmla="*/ 58 w 123"/>
                  <a:gd name="T19" fmla="*/ 186 h 308"/>
                  <a:gd name="T20" fmla="*/ 49 w 123"/>
                  <a:gd name="T21" fmla="*/ 168 h 308"/>
                  <a:gd name="T22" fmla="*/ 47 w 123"/>
                  <a:gd name="T23" fmla="*/ 137 h 308"/>
                  <a:gd name="T24" fmla="*/ 47 w 123"/>
                  <a:gd name="T25" fmla="*/ 158 h 308"/>
                  <a:gd name="T26" fmla="*/ 56 w 123"/>
                  <a:gd name="T27" fmla="*/ 174 h 308"/>
                  <a:gd name="T28" fmla="*/ 67 w 123"/>
                  <a:gd name="T29" fmla="*/ 195 h 308"/>
                  <a:gd name="T30" fmla="*/ 71 w 123"/>
                  <a:gd name="T31" fmla="*/ 203 h 308"/>
                  <a:gd name="T32" fmla="*/ 75 w 123"/>
                  <a:gd name="T33" fmla="*/ 212 h 308"/>
                  <a:gd name="T34" fmla="*/ 73 w 123"/>
                  <a:gd name="T35" fmla="*/ 199 h 308"/>
                  <a:gd name="T36" fmla="*/ 66 w 123"/>
                  <a:gd name="T37" fmla="*/ 170 h 308"/>
                  <a:gd name="T38" fmla="*/ 59 w 123"/>
                  <a:gd name="T39" fmla="*/ 111 h 308"/>
                  <a:gd name="T40" fmla="*/ 66 w 123"/>
                  <a:gd name="T41" fmla="*/ 74 h 308"/>
                  <a:gd name="T42" fmla="*/ 76 w 123"/>
                  <a:gd name="T43" fmla="*/ 35 h 308"/>
                  <a:gd name="T44" fmla="*/ 72 w 123"/>
                  <a:gd name="T45" fmla="*/ 19 h 308"/>
                  <a:gd name="T46" fmla="*/ 62 w 123"/>
                  <a:gd name="T47" fmla="*/ 3 h 308"/>
                  <a:gd name="T48" fmla="*/ 54 w 123"/>
                  <a:gd name="T49" fmla="*/ 3 h 308"/>
                  <a:gd name="T50" fmla="*/ 45 w 123"/>
                  <a:gd name="T51" fmla="*/ 3 h 308"/>
                  <a:gd name="T52" fmla="*/ 36 w 123"/>
                  <a:gd name="T53" fmla="*/ 10 h 308"/>
                  <a:gd name="T54" fmla="*/ 14 w 123"/>
                  <a:gd name="T55" fmla="*/ 19 h 308"/>
                  <a:gd name="T56" fmla="*/ 17 w 123"/>
                  <a:gd name="T57" fmla="*/ 32 h 308"/>
                  <a:gd name="T58" fmla="*/ 18 w 123"/>
                  <a:gd name="T59" fmla="*/ 45 h 308"/>
                  <a:gd name="T60" fmla="*/ 13 w 123"/>
                  <a:gd name="T61" fmla="*/ 30 h 308"/>
                  <a:gd name="T62" fmla="*/ 0 w 123"/>
                  <a:gd name="T63" fmla="*/ 19 h 308"/>
                  <a:gd name="T64" fmla="*/ 9 w 123"/>
                  <a:gd name="T65" fmla="*/ 36 h 308"/>
                  <a:gd name="T66" fmla="*/ 9 w 123"/>
                  <a:gd name="T67" fmla="*/ 59 h 308"/>
                  <a:gd name="T68" fmla="*/ 11 w 123"/>
                  <a:gd name="T69" fmla="*/ 91 h 308"/>
                  <a:gd name="T70" fmla="*/ 19 w 123"/>
                  <a:gd name="T71" fmla="*/ 110 h 308"/>
                  <a:gd name="T72" fmla="*/ 22 w 123"/>
                  <a:gd name="T73" fmla="*/ 124 h 308"/>
                  <a:gd name="T74" fmla="*/ 25 w 123"/>
                  <a:gd name="T75" fmla="*/ 154 h 308"/>
                  <a:gd name="T76" fmla="*/ 32 w 123"/>
                  <a:gd name="T77" fmla="*/ 165 h 308"/>
                  <a:gd name="T78" fmla="*/ 38 w 123"/>
                  <a:gd name="T79" fmla="*/ 177 h 308"/>
                  <a:gd name="T80" fmla="*/ 47 w 123"/>
                  <a:gd name="T81" fmla="*/ 194 h 308"/>
                  <a:gd name="T82" fmla="*/ 56 w 123"/>
                  <a:gd name="T83" fmla="*/ 208 h 308"/>
                  <a:gd name="T84" fmla="*/ 65 w 123"/>
                  <a:gd name="T85" fmla="*/ 224 h 308"/>
                  <a:gd name="T86" fmla="*/ 67 w 123"/>
                  <a:gd name="T87" fmla="*/ 221 h 308"/>
                  <a:gd name="T88" fmla="*/ 67 w 123"/>
                  <a:gd name="T89" fmla="*/ 226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23" h="308">
                    <a:moveTo>
                      <a:pt x="67" y="226"/>
                    </a:moveTo>
                    <a:cubicBezTo>
                      <a:pt x="66" y="226"/>
                      <a:pt x="66" y="225"/>
                      <a:pt x="65" y="225"/>
                    </a:cubicBezTo>
                    <a:cubicBezTo>
                      <a:pt x="64" y="225"/>
                      <a:pt x="65" y="227"/>
                      <a:pt x="65" y="228"/>
                    </a:cubicBezTo>
                    <a:cubicBezTo>
                      <a:pt x="66" y="229"/>
                      <a:pt x="68" y="230"/>
                      <a:pt x="69" y="232"/>
                    </a:cubicBezTo>
                    <a:cubicBezTo>
                      <a:pt x="70" y="234"/>
                      <a:pt x="71" y="235"/>
                      <a:pt x="72" y="237"/>
                    </a:cubicBezTo>
                    <a:cubicBezTo>
                      <a:pt x="74" y="240"/>
                      <a:pt x="75" y="243"/>
                      <a:pt x="78" y="246"/>
                    </a:cubicBezTo>
                    <a:cubicBezTo>
                      <a:pt x="101" y="283"/>
                      <a:pt x="101" y="283"/>
                      <a:pt x="101" y="283"/>
                    </a:cubicBezTo>
                    <a:cubicBezTo>
                      <a:pt x="103" y="285"/>
                      <a:pt x="104" y="287"/>
                      <a:pt x="106" y="290"/>
                    </a:cubicBezTo>
                    <a:cubicBezTo>
                      <a:pt x="108" y="292"/>
                      <a:pt x="110" y="294"/>
                      <a:pt x="111" y="296"/>
                    </a:cubicBezTo>
                    <a:cubicBezTo>
                      <a:pt x="114" y="301"/>
                      <a:pt x="117" y="307"/>
                      <a:pt x="123" y="308"/>
                    </a:cubicBezTo>
                    <a:cubicBezTo>
                      <a:pt x="121" y="305"/>
                      <a:pt x="118" y="303"/>
                      <a:pt x="116" y="300"/>
                    </a:cubicBezTo>
                    <a:cubicBezTo>
                      <a:pt x="115" y="299"/>
                      <a:pt x="114" y="297"/>
                      <a:pt x="113" y="294"/>
                    </a:cubicBezTo>
                    <a:cubicBezTo>
                      <a:pt x="112" y="293"/>
                      <a:pt x="111" y="292"/>
                      <a:pt x="110" y="290"/>
                    </a:cubicBezTo>
                    <a:cubicBezTo>
                      <a:pt x="107" y="286"/>
                      <a:pt x="104" y="282"/>
                      <a:pt x="101" y="278"/>
                    </a:cubicBezTo>
                    <a:cubicBezTo>
                      <a:pt x="98" y="274"/>
                      <a:pt x="96" y="269"/>
                      <a:pt x="93" y="265"/>
                    </a:cubicBezTo>
                    <a:cubicBezTo>
                      <a:pt x="90" y="261"/>
                      <a:pt x="87" y="256"/>
                      <a:pt x="85" y="251"/>
                    </a:cubicBezTo>
                    <a:cubicBezTo>
                      <a:pt x="81" y="243"/>
                      <a:pt x="77" y="236"/>
                      <a:pt x="73" y="228"/>
                    </a:cubicBezTo>
                    <a:cubicBezTo>
                      <a:pt x="70" y="222"/>
                      <a:pt x="68" y="215"/>
                      <a:pt x="66" y="208"/>
                    </a:cubicBezTo>
                    <a:cubicBezTo>
                      <a:pt x="64" y="205"/>
                      <a:pt x="62" y="202"/>
                      <a:pt x="62" y="198"/>
                    </a:cubicBezTo>
                    <a:cubicBezTo>
                      <a:pt x="61" y="193"/>
                      <a:pt x="59" y="190"/>
                      <a:pt x="58" y="186"/>
                    </a:cubicBezTo>
                    <a:cubicBezTo>
                      <a:pt x="56" y="182"/>
                      <a:pt x="56" y="176"/>
                      <a:pt x="53" y="173"/>
                    </a:cubicBezTo>
                    <a:cubicBezTo>
                      <a:pt x="52" y="171"/>
                      <a:pt x="50" y="170"/>
                      <a:pt x="49" y="168"/>
                    </a:cubicBezTo>
                    <a:cubicBezTo>
                      <a:pt x="48" y="166"/>
                      <a:pt x="47" y="163"/>
                      <a:pt x="46" y="161"/>
                    </a:cubicBezTo>
                    <a:cubicBezTo>
                      <a:pt x="44" y="152"/>
                      <a:pt x="41" y="145"/>
                      <a:pt x="47" y="137"/>
                    </a:cubicBezTo>
                    <a:cubicBezTo>
                      <a:pt x="47" y="140"/>
                      <a:pt x="45" y="142"/>
                      <a:pt x="45" y="145"/>
                    </a:cubicBezTo>
                    <a:cubicBezTo>
                      <a:pt x="44" y="150"/>
                      <a:pt x="45" y="154"/>
                      <a:pt x="47" y="158"/>
                    </a:cubicBezTo>
                    <a:cubicBezTo>
                      <a:pt x="48" y="160"/>
                      <a:pt x="49" y="164"/>
                      <a:pt x="50" y="166"/>
                    </a:cubicBezTo>
                    <a:cubicBezTo>
                      <a:pt x="52" y="169"/>
                      <a:pt x="55" y="170"/>
                      <a:pt x="56" y="174"/>
                    </a:cubicBezTo>
                    <a:cubicBezTo>
                      <a:pt x="57" y="178"/>
                      <a:pt x="57" y="179"/>
                      <a:pt x="61" y="182"/>
                    </a:cubicBezTo>
                    <a:cubicBezTo>
                      <a:pt x="65" y="185"/>
                      <a:pt x="65" y="190"/>
                      <a:pt x="67" y="195"/>
                    </a:cubicBezTo>
                    <a:cubicBezTo>
                      <a:pt x="67" y="196"/>
                      <a:pt x="66" y="198"/>
                      <a:pt x="67" y="199"/>
                    </a:cubicBezTo>
                    <a:cubicBezTo>
                      <a:pt x="68" y="201"/>
                      <a:pt x="70" y="201"/>
                      <a:pt x="71" y="203"/>
                    </a:cubicBezTo>
                    <a:cubicBezTo>
                      <a:pt x="72" y="204"/>
                      <a:pt x="72" y="206"/>
                      <a:pt x="73" y="208"/>
                    </a:cubicBezTo>
                    <a:cubicBezTo>
                      <a:pt x="73" y="209"/>
                      <a:pt x="75" y="211"/>
                      <a:pt x="75" y="212"/>
                    </a:cubicBezTo>
                    <a:cubicBezTo>
                      <a:pt x="76" y="212"/>
                      <a:pt x="75" y="208"/>
                      <a:pt x="75" y="207"/>
                    </a:cubicBezTo>
                    <a:cubicBezTo>
                      <a:pt x="75" y="204"/>
                      <a:pt x="74" y="201"/>
                      <a:pt x="73" y="199"/>
                    </a:cubicBezTo>
                    <a:cubicBezTo>
                      <a:pt x="72" y="196"/>
                      <a:pt x="72" y="193"/>
                      <a:pt x="71" y="190"/>
                    </a:cubicBezTo>
                    <a:cubicBezTo>
                      <a:pt x="70" y="184"/>
                      <a:pt x="68" y="177"/>
                      <a:pt x="66" y="170"/>
                    </a:cubicBezTo>
                    <a:cubicBezTo>
                      <a:pt x="63" y="160"/>
                      <a:pt x="62" y="150"/>
                      <a:pt x="61" y="139"/>
                    </a:cubicBezTo>
                    <a:cubicBezTo>
                      <a:pt x="60" y="130"/>
                      <a:pt x="58" y="120"/>
                      <a:pt x="59" y="111"/>
                    </a:cubicBezTo>
                    <a:cubicBezTo>
                      <a:pt x="60" y="104"/>
                      <a:pt x="63" y="98"/>
                      <a:pt x="63" y="90"/>
                    </a:cubicBezTo>
                    <a:cubicBezTo>
                      <a:pt x="64" y="85"/>
                      <a:pt x="64" y="79"/>
                      <a:pt x="66" y="74"/>
                    </a:cubicBezTo>
                    <a:cubicBezTo>
                      <a:pt x="67" y="66"/>
                      <a:pt x="70" y="59"/>
                      <a:pt x="72" y="52"/>
                    </a:cubicBezTo>
                    <a:cubicBezTo>
                      <a:pt x="73" y="47"/>
                      <a:pt x="76" y="41"/>
                      <a:pt x="76" y="35"/>
                    </a:cubicBezTo>
                    <a:cubicBezTo>
                      <a:pt x="76" y="33"/>
                      <a:pt x="75" y="30"/>
                      <a:pt x="75" y="27"/>
                    </a:cubicBezTo>
                    <a:cubicBezTo>
                      <a:pt x="74" y="25"/>
                      <a:pt x="74" y="22"/>
                      <a:pt x="72" y="19"/>
                    </a:cubicBezTo>
                    <a:cubicBezTo>
                      <a:pt x="71" y="16"/>
                      <a:pt x="71" y="17"/>
                      <a:pt x="68" y="16"/>
                    </a:cubicBezTo>
                    <a:cubicBezTo>
                      <a:pt x="64" y="14"/>
                      <a:pt x="66" y="6"/>
                      <a:pt x="62" y="3"/>
                    </a:cubicBezTo>
                    <a:cubicBezTo>
                      <a:pt x="60" y="2"/>
                      <a:pt x="61" y="2"/>
                      <a:pt x="60" y="3"/>
                    </a:cubicBezTo>
                    <a:cubicBezTo>
                      <a:pt x="57" y="3"/>
                      <a:pt x="57" y="5"/>
                      <a:pt x="54" y="3"/>
                    </a:cubicBezTo>
                    <a:cubicBezTo>
                      <a:pt x="52" y="2"/>
                      <a:pt x="51" y="1"/>
                      <a:pt x="49" y="0"/>
                    </a:cubicBezTo>
                    <a:cubicBezTo>
                      <a:pt x="45" y="0"/>
                      <a:pt x="47" y="1"/>
                      <a:pt x="45" y="3"/>
                    </a:cubicBezTo>
                    <a:cubicBezTo>
                      <a:pt x="44" y="5"/>
                      <a:pt x="44" y="4"/>
                      <a:pt x="42" y="5"/>
                    </a:cubicBezTo>
                    <a:cubicBezTo>
                      <a:pt x="39" y="6"/>
                      <a:pt x="38" y="8"/>
                      <a:pt x="36" y="10"/>
                    </a:cubicBezTo>
                    <a:cubicBezTo>
                      <a:pt x="32" y="15"/>
                      <a:pt x="26" y="14"/>
                      <a:pt x="21" y="16"/>
                    </a:cubicBezTo>
                    <a:cubicBezTo>
                      <a:pt x="19" y="17"/>
                      <a:pt x="15" y="18"/>
                      <a:pt x="14" y="19"/>
                    </a:cubicBezTo>
                    <a:cubicBezTo>
                      <a:pt x="14" y="21"/>
                      <a:pt x="14" y="25"/>
                      <a:pt x="15" y="26"/>
                    </a:cubicBezTo>
                    <a:cubicBezTo>
                      <a:pt x="16" y="28"/>
                      <a:pt x="17" y="30"/>
                      <a:pt x="17" y="32"/>
                    </a:cubicBezTo>
                    <a:cubicBezTo>
                      <a:pt x="18" y="36"/>
                      <a:pt x="18" y="40"/>
                      <a:pt x="18" y="44"/>
                    </a:cubicBezTo>
                    <a:cubicBezTo>
                      <a:pt x="18" y="44"/>
                      <a:pt x="18" y="45"/>
                      <a:pt x="18" y="45"/>
                    </a:cubicBezTo>
                    <a:cubicBezTo>
                      <a:pt x="18" y="43"/>
                      <a:pt x="16" y="41"/>
                      <a:pt x="15" y="39"/>
                    </a:cubicBezTo>
                    <a:cubicBezTo>
                      <a:pt x="14" y="36"/>
                      <a:pt x="14" y="33"/>
                      <a:pt x="13" y="30"/>
                    </a:cubicBezTo>
                    <a:cubicBezTo>
                      <a:pt x="12" y="28"/>
                      <a:pt x="13" y="22"/>
                      <a:pt x="11" y="20"/>
                    </a:cubicBezTo>
                    <a:cubicBezTo>
                      <a:pt x="10" y="19"/>
                      <a:pt x="3" y="19"/>
                      <a:pt x="0" y="19"/>
                    </a:cubicBezTo>
                    <a:cubicBezTo>
                      <a:pt x="1" y="22"/>
                      <a:pt x="1" y="24"/>
                      <a:pt x="2" y="26"/>
                    </a:cubicBezTo>
                    <a:cubicBezTo>
                      <a:pt x="4" y="30"/>
                      <a:pt x="7" y="32"/>
                      <a:pt x="9" y="36"/>
                    </a:cubicBezTo>
                    <a:cubicBezTo>
                      <a:pt x="11" y="42"/>
                      <a:pt x="12" y="45"/>
                      <a:pt x="11" y="51"/>
                    </a:cubicBezTo>
                    <a:cubicBezTo>
                      <a:pt x="10" y="53"/>
                      <a:pt x="9" y="56"/>
                      <a:pt x="9" y="59"/>
                    </a:cubicBezTo>
                    <a:cubicBezTo>
                      <a:pt x="8" y="64"/>
                      <a:pt x="9" y="69"/>
                      <a:pt x="8" y="74"/>
                    </a:cubicBezTo>
                    <a:cubicBezTo>
                      <a:pt x="8" y="79"/>
                      <a:pt x="9" y="86"/>
                      <a:pt x="11" y="91"/>
                    </a:cubicBezTo>
                    <a:cubicBezTo>
                      <a:pt x="12" y="95"/>
                      <a:pt x="16" y="96"/>
                      <a:pt x="17" y="99"/>
                    </a:cubicBezTo>
                    <a:cubicBezTo>
                      <a:pt x="19" y="102"/>
                      <a:pt x="19" y="106"/>
                      <a:pt x="19" y="110"/>
                    </a:cubicBezTo>
                    <a:cubicBezTo>
                      <a:pt x="19" y="112"/>
                      <a:pt x="19" y="115"/>
                      <a:pt x="20" y="117"/>
                    </a:cubicBezTo>
                    <a:cubicBezTo>
                      <a:pt x="21" y="120"/>
                      <a:pt x="22" y="121"/>
                      <a:pt x="22" y="124"/>
                    </a:cubicBezTo>
                    <a:cubicBezTo>
                      <a:pt x="23" y="129"/>
                      <a:pt x="23" y="133"/>
                      <a:pt x="23" y="137"/>
                    </a:cubicBezTo>
                    <a:cubicBezTo>
                      <a:pt x="24" y="143"/>
                      <a:pt x="24" y="149"/>
                      <a:pt x="25" y="154"/>
                    </a:cubicBezTo>
                    <a:cubicBezTo>
                      <a:pt x="26" y="155"/>
                      <a:pt x="27" y="157"/>
                      <a:pt x="27" y="159"/>
                    </a:cubicBezTo>
                    <a:cubicBezTo>
                      <a:pt x="28" y="162"/>
                      <a:pt x="30" y="163"/>
                      <a:pt x="32" y="165"/>
                    </a:cubicBezTo>
                    <a:cubicBezTo>
                      <a:pt x="33" y="166"/>
                      <a:pt x="33" y="167"/>
                      <a:pt x="34" y="168"/>
                    </a:cubicBezTo>
                    <a:cubicBezTo>
                      <a:pt x="36" y="171"/>
                      <a:pt x="38" y="173"/>
                      <a:pt x="38" y="177"/>
                    </a:cubicBezTo>
                    <a:cubicBezTo>
                      <a:pt x="38" y="181"/>
                      <a:pt x="39" y="184"/>
                      <a:pt x="41" y="187"/>
                    </a:cubicBezTo>
                    <a:cubicBezTo>
                      <a:pt x="43" y="189"/>
                      <a:pt x="45" y="191"/>
                      <a:pt x="47" y="194"/>
                    </a:cubicBezTo>
                    <a:cubicBezTo>
                      <a:pt x="49" y="196"/>
                      <a:pt x="51" y="198"/>
                      <a:pt x="52" y="200"/>
                    </a:cubicBezTo>
                    <a:cubicBezTo>
                      <a:pt x="54" y="203"/>
                      <a:pt x="55" y="205"/>
                      <a:pt x="56" y="208"/>
                    </a:cubicBezTo>
                    <a:cubicBezTo>
                      <a:pt x="57" y="211"/>
                      <a:pt x="59" y="213"/>
                      <a:pt x="61" y="216"/>
                    </a:cubicBezTo>
                    <a:cubicBezTo>
                      <a:pt x="62" y="218"/>
                      <a:pt x="62" y="222"/>
                      <a:pt x="65" y="224"/>
                    </a:cubicBezTo>
                    <a:cubicBezTo>
                      <a:pt x="65" y="223"/>
                      <a:pt x="65" y="221"/>
                      <a:pt x="64" y="220"/>
                    </a:cubicBezTo>
                    <a:cubicBezTo>
                      <a:pt x="66" y="220"/>
                      <a:pt x="66" y="220"/>
                      <a:pt x="67" y="221"/>
                    </a:cubicBezTo>
                    <a:cubicBezTo>
                      <a:pt x="67" y="222"/>
                      <a:pt x="68" y="224"/>
                      <a:pt x="68" y="225"/>
                    </a:cubicBezTo>
                    <a:cubicBezTo>
                      <a:pt x="68" y="227"/>
                      <a:pt x="68" y="227"/>
                      <a:pt x="67" y="226"/>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756" name="Freeform 5058"/>
              <p:cNvSpPr>
                <a:spLocks/>
              </p:cNvSpPr>
              <p:nvPr/>
            </p:nvSpPr>
            <p:spPr bwMode="auto">
              <a:xfrm>
                <a:off x="4048" y="3482"/>
                <a:ext cx="23" cy="48"/>
              </a:xfrm>
              <a:custGeom>
                <a:avLst/>
                <a:gdLst>
                  <a:gd name="T0" fmla="*/ 169 w 174"/>
                  <a:gd name="T1" fmla="*/ 358 h 364"/>
                  <a:gd name="T2" fmla="*/ 148 w 174"/>
                  <a:gd name="T3" fmla="*/ 326 h 364"/>
                  <a:gd name="T4" fmla="*/ 32 w 174"/>
                  <a:gd name="T5" fmla="*/ 96 h 364"/>
                  <a:gd name="T6" fmla="*/ 8 w 174"/>
                  <a:gd name="T7" fmla="*/ 3 h 364"/>
                  <a:gd name="T8" fmla="*/ 0 w 174"/>
                  <a:gd name="T9" fmla="*/ 6 h 364"/>
                  <a:gd name="T10" fmla="*/ 8 w 174"/>
                  <a:gd name="T11" fmla="*/ 11 h 364"/>
                  <a:gd name="T12" fmla="*/ 11 w 174"/>
                  <a:gd name="T13" fmla="*/ 13 h 364"/>
                  <a:gd name="T14" fmla="*/ 13 w 174"/>
                  <a:gd name="T15" fmla="*/ 28 h 364"/>
                  <a:gd name="T16" fmla="*/ 9 w 174"/>
                  <a:gd name="T17" fmla="*/ 42 h 364"/>
                  <a:gd name="T18" fmla="*/ 10 w 174"/>
                  <a:gd name="T19" fmla="*/ 46 h 364"/>
                  <a:gd name="T20" fmla="*/ 8 w 174"/>
                  <a:gd name="T21" fmla="*/ 52 h 364"/>
                  <a:gd name="T22" fmla="*/ 10 w 174"/>
                  <a:gd name="T23" fmla="*/ 55 h 364"/>
                  <a:gd name="T24" fmla="*/ 14 w 174"/>
                  <a:gd name="T25" fmla="*/ 61 h 364"/>
                  <a:gd name="T26" fmla="*/ 16 w 174"/>
                  <a:gd name="T27" fmla="*/ 64 h 364"/>
                  <a:gd name="T28" fmla="*/ 18 w 174"/>
                  <a:gd name="T29" fmla="*/ 67 h 364"/>
                  <a:gd name="T30" fmla="*/ 22 w 174"/>
                  <a:gd name="T31" fmla="*/ 77 h 364"/>
                  <a:gd name="T32" fmla="*/ 23 w 174"/>
                  <a:gd name="T33" fmla="*/ 82 h 364"/>
                  <a:gd name="T34" fmla="*/ 26 w 174"/>
                  <a:gd name="T35" fmla="*/ 102 h 364"/>
                  <a:gd name="T36" fmla="*/ 24 w 174"/>
                  <a:gd name="T37" fmla="*/ 114 h 364"/>
                  <a:gd name="T38" fmla="*/ 30 w 174"/>
                  <a:gd name="T39" fmla="*/ 148 h 364"/>
                  <a:gd name="T40" fmla="*/ 42 w 174"/>
                  <a:gd name="T41" fmla="*/ 177 h 364"/>
                  <a:gd name="T42" fmla="*/ 46 w 174"/>
                  <a:gd name="T43" fmla="*/ 187 h 364"/>
                  <a:gd name="T44" fmla="*/ 52 w 174"/>
                  <a:gd name="T45" fmla="*/ 202 h 364"/>
                  <a:gd name="T46" fmla="*/ 68 w 174"/>
                  <a:gd name="T47" fmla="*/ 227 h 364"/>
                  <a:gd name="T48" fmla="*/ 76 w 174"/>
                  <a:gd name="T49" fmla="*/ 241 h 364"/>
                  <a:gd name="T50" fmla="*/ 86 w 174"/>
                  <a:gd name="T51" fmla="*/ 254 h 364"/>
                  <a:gd name="T52" fmla="*/ 93 w 174"/>
                  <a:gd name="T53" fmla="*/ 260 h 364"/>
                  <a:gd name="T54" fmla="*/ 100 w 174"/>
                  <a:gd name="T55" fmla="*/ 267 h 364"/>
                  <a:gd name="T56" fmla="*/ 104 w 174"/>
                  <a:gd name="T57" fmla="*/ 272 h 364"/>
                  <a:gd name="T58" fmla="*/ 109 w 174"/>
                  <a:gd name="T59" fmla="*/ 284 h 364"/>
                  <a:gd name="T60" fmla="*/ 114 w 174"/>
                  <a:gd name="T61" fmla="*/ 288 h 364"/>
                  <a:gd name="T62" fmla="*/ 118 w 174"/>
                  <a:gd name="T63" fmla="*/ 295 h 364"/>
                  <a:gd name="T64" fmla="*/ 124 w 174"/>
                  <a:gd name="T65" fmla="*/ 305 h 364"/>
                  <a:gd name="T66" fmla="*/ 122 w 174"/>
                  <a:gd name="T67" fmla="*/ 307 h 364"/>
                  <a:gd name="T68" fmla="*/ 123 w 174"/>
                  <a:gd name="T69" fmla="*/ 310 h 364"/>
                  <a:gd name="T70" fmla="*/ 123 w 174"/>
                  <a:gd name="T71" fmla="*/ 315 h 364"/>
                  <a:gd name="T72" fmla="*/ 128 w 174"/>
                  <a:gd name="T73" fmla="*/ 319 h 364"/>
                  <a:gd name="T74" fmla="*/ 134 w 174"/>
                  <a:gd name="T75" fmla="*/ 318 h 364"/>
                  <a:gd name="T76" fmla="*/ 143 w 174"/>
                  <a:gd name="T77" fmla="*/ 326 h 364"/>
                  <a:gd name="T78" fmla="*/ 145 w 174"/>
                  <a:gd name="T79" fmla="*/ 330 h 364"/>
                  <a:gd name="T80" fmla="*/ 155 w 174"/>
                  <a:gd name="T81" fmla="*/ 343 h 364"/>
                  <a:gd name="T82" fmla="*/ 159 w 174"/>
                  <a:gd name="T83" fmla="*/ 349 h 364"/>
                  <a:gd name="T84" fmla="*/ 156 w 174"/>
                  <a:gd name="T85" fmla="*/ 355 h 364"/>
                  <a:gd name="T86" fmla="*/ 166 w 174"/>
                  <a:gd name="T87" fmla="*/ 352 h 364"/>
                  <a:gd name="T88" fmla="*/ 162 w 174"/>
                  <a:gd name="T89" fmla="*/ 360 h 3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74" h="364">
                    <a:moveTo>
                      <a:pt x="162" y="360"/>
                    </a:moveTo>
                    <a:cubicBezTo>
                      <a:pt x="162" y="364"/>
                      <a:pt x="168" y="358"/>
                      <a:pt x="169" y="358"/>
                    </a:cubicBezTo>
                    <a:cubicBezTo>
                      <a:pt x="174" y="351"/>
                      <a:pt x="163" y="350"/>
                      <a:pt x="163" y="344"/>
                    </a:cubicBezTo>
                    <a:cubicBezTo>
                      <a:pt x="148" y="326"/>
                      <a:pt x="148" y="326"/>
                      <a:pt x="148" y="326"/>
                    </a:cubicBezTo>
                    <a:cubicBezTo>
                      <a:pt x="148" y="326"/>
                      <a:pt x="111" y="273"/>
                      <a:pt x="91" y="248"/>
                    </a:cubicBezTo>
                    <a:cubicBezTo>
                      <a:pt x="72" y="224"/>
                      <a:pt x="43" y="150"/>
                      <a:pt x="32" y="96"/>
                    </a:cubicBezTo>
                    <a:cubicBezTo>
                      <a:pt x="22" y="42"/>
                      <a:pt x="23" y="0"/>
                      <a:pt x="23" y="0"/>
                    </a:cubicBezTo>
                    <a:cubicBezTo>
                      <a:pt x="23" y="0"/>
                      <a:pt x="9" y="3"/>
                      <a:pt x="8" y="3"/>
                    </a:cubicBezTo>
                    <a:cubicBezTo>
                      <a:pt x="7" y="3"/>
                      <a:pt x="6" y="4"/>
                      <a:pt x="5" y="4"/>
                    </a:cubicBezTo>
                    <a:cubicBezTo>
                      <a:pt x="3" y="4"/>
                      <a:pt x="1" y="3"/>
                      <a:pt x="0" y="6"/>
                    </a:cubicBezTo>
                    <a:cubicBezTo>
                      <a:pt x="3" y="4"/>
                      <a:pt x="2" y="8"/>
                      <a:pt x="5" y="8"/>
                    </a:cubicBezTo>
                    <a:cubicBezTo>
                      <a:pt x="6" y="9"/>
                      <a:pt x="6" y="10"/>
                      <a:pt x="8" y="11"/>
                    </a:cubicBezTo>
                    <a:cubicBezTo>
                      <a:pt x="8" y="12"/>
                      <a:pt x="8" y="12"/>
                      <a:pt x="8" y="12"/>
                    </a:cubicBezTo>
                    <a:cubicBezTo>
                      <a:pt x="9" y="13"/>
                      <a:pt x="10" y="13"/>
                      <a:pt x="11" y="13"/>
                    </a:cubicBezTo>
                    <a:cubicBezTo>
                      <a:pt x="11" y="14"/>
                      <a:pt x="11" y="15"/>
                      <a:pt x="12" y="16"/>
                    </a:cubicBezTo>
                    <a:cubicBezTo>
                      <a:pt x="12" y="20"/>
                      <a:pt x="13" y="24"/>
                      <a:pt x="13" y="28"/>
                    </a:cubicBezTo>
                    <a:cubicBezTo>
                      <a:pt x="12" y="31"/>
                      <a:pt x="12" y="34"/>
                      <a:pt x="12" y="38"/>
                    </a:cubicBezTo>
                    <a:cubicBezTo>
                      <a:pt x="12" y="38"/>
                      <a:pt x="11" y="44"/>
                      <a:pt x="9" y="42"/>
                    </a:cubicBezTo>
                    <a:cubicBezTo>
                      <a:pt x="10" y="43"/>
                      <a:pt x="11" y="44"/>
                      <a:pt x="12" y="45"/>
                    </a:cubicBezTo>
                    <a:cubicBezTo>
                      <a:pt x="11" y="45"/>
                      <a:pt x="11" y="46"/>
                      <a:pt x="10" y="46"/>
                    </a:cubicBezTo>
                    <a:cubicBezTo>
                      <a:pt x="10" y="47"/>
                      <a:pt x="11" y="48"/>
                      <a:pt x="12" y="50"/>
                    </a:cubicBezTo>
                    <a:cubicBezTo>
                      <a:pt x="10" y="50"/>
                      <a:pt x="8" y="49"/>
                      <a:pt x="8" y="52"/>
                    </a:cubicBezTo>
                    <a:cubicBezTo>
                      <a:pt x="9" y="52"/>
                      <a:pt x="10" y="52"/>
                      <a:pt x="11" y="53"/>
                    </a:cubicBezTo>
                    <a:cubicBezTo>
                      <a:pt x="11" y="54"/>
                      <a:pt x="10" y="55"/>
                      <a:pt x="10" y="55"/>
                    </a:cubicBezTo>
                    <a:cubicBezTo>
                      <a:pt x="11" y="56"/>
                      <a:pt x="12" y="56"/>
                      <a:pt x="12" y="57"/>
                    </a:cubicBezTo>
                    <a:cubicBezTo>
                      <a:pt x="13" y="59"/>
                      <a:pt x="13" y="59"/>
                      <a:pt x="14" y="61"/>
                    </a:cubicBezTo>
                    <a:cubicBezTo>
                      <a:pt x="14" y="62"/>
                      <a:pt x="13" y="61"/>
                      <a:pt x="14" y="62"/>
                    </a:cubicBezTo>
                    <a:cubicBezTo>
                      <a:pt x="14" y="63"/>
                      <a:pt x="15" y="63"/>
                      <a:pt x="16" y="64"/>
                    </a:cubicBezTo>
                    <a:cubicBezTo>
                      <a:pt x="16" y="65"/>
                      <a:pt x="15" y="66"/>
                      <a:pt x="14" y="67"/>
                    </a:cubicBezTo>
                    <a:cubicBezTo>
                      <a:pt x="16" y="69"/>
                      <a:pt x="16" y="66"/>
                      <a:pt x="18" y="67"/>
                    </a:cubicBezTo>
                    <a:cubicBezTo>
                      <a:pt x="20" y="68"/>
                      <a:pt x="18" y="71"/>
                      <a:pt x="19" y="73"/>
                    </a:cubicBezTo>
                    <a:cubicBezTo>
                      <a:pt x="19" y="75"/>
                      <a:pt x="20" y="75"/>
                      <a:pt x="22" y="77"/>
                    </a:cubicBezTo>
                    <a:cubicBezTo>
                      <a:pt x="24" y="80"/>
                      <a:pt x="20" y="78"/>
                      <a:pt x="19" y="79"/>
                    </a:cubicBezTo>
                    <a:cubicBezTo>
                      <a:pt x="19" y="81"/>
                      <a:pt x="22" y="81"/>
                      <a:pt x="23" y="82"/>
                    </a:cubicBezTo>
                    <a:cubicBezTo>
                      <a:pt x="24" y="84"/>
                      <a:pt x="24" y="87"/>
                      <a:pt x="25" y="88"/>
                    </a:cubicBezTo>
                    <a:cubicBezTo>
                      <a:pt x="27" y="93"/>
                      <a:pt x="29" y="98"/>
                      <a:pt x="26" y="102"/>
                    </a:cubicBezTo>
                    <a:cubicBezTo>
                      <a:pt x="24" y="104"/>
                      <a:pt x="23" y="107"/>
                      <a:pt x="23" y="110"/>
                    </a:cubicBezTo>
                    <a:cubicBezTo>
                      <a:pt x="23" y="112"/>
                      <a:pt x="24" y="113"/>
                      <a:pt x="24" y="114"/>
                    </a:cubicBezTo>
                    <a:cubicBezTo>
                      <a:pt x="25" y="116"/>
                      <a:pt x="24" y="116"/>
                      <a:pt x="23" y="118"/>
                    </a:cubicBezTo>
                    <a:cubicBezTo>
                      <a:pt x="20" y="128"/>
                      <a:pt x="27" y="139"/>
                      <a:pt x="30" y="148"/>
                    </a:cubicBezTo>
                    <a:cubicBezTo>
                      <a:pt x="32" y="154"/>
                      <a:pt x="34" y="160"/>
                      <a:pt x="35" y="165"/>
                    </a:cubicBezTo>
                    <a:cubicBezTo>
                      <a:pt x="37" y="170"/>
                      <a:pt x="40" y="173"/>
                      <a:pt x="42" y="177"/>
                    </a:cubicBezTo>
                    <a:cubicBezTo>
                      <a:pt x="42" y="179"/>
                      <a:pt x="42" y="183"/>
                      <a:pt x="43" y="185"/>
                    </a:cubicBezTo>
                    <a:cubicBezTo>
                      <a:pt x="43" y="187"/>
                      <a:pt x="45" y="186"/>
                      <a:pt x="46" y="187"/>
                    </a:cubicBezTo>
                    <a:cubicBezTo>
                      <a:pt x="47" y="188"/>
                      <a:pt x="48" y="190"/>
                      <a:pt x="49" y="191"/>
                    </a:cubicBezTo>
                    <a:cubicBezTo>
                      <a:pt x="51" y="194"/>
                      <a:pt x="53" y="198"/>
                      <a:pt x="52" y="202"/>
                    </a:cubicBezTo>
                    <a:cubicBezTo>
                      <a:pt x="57" y="201"/>
                      <a:pt x="59" y="211"/>
                      <a:pt x="60" y="214"/>
                    </a:cubicBezTo>
                    <a:cubicBezTo>
                      <a:pt x="66" y="213"/>
                      <a:pt x="67" y="223"/>
                      <a:pt x="68" y="227"/>
                    </a:cubicBezTo>
                    <a:cubicBezTo>
                      <a:pt x="69" y="229"/>
                      <a:pt x="72" y="231"/>
                      <a:pt x="73" y="233"/>
                    </a:cubicBezTo>
                    <a:cubicBezTo>
                      <a:pt x="75" y="236"/>
                      <a:pt x="76" y="238"/>
                      <a:pt x="76" y="241"/>
                    </a:cubicBezTo>
                    <a:cubicBezTo>
                      <a:pt x="81" y="242"/>
                      <a:pt x="83" y="248"/>
                      <a:pt x="85" y="251"/>
                    </a:cubicBezTo>
                    <a:cubicBezTo>
                      <a:pt x="85" y="252"/>
                      <a:pt x="85" y="253"/>
                      <a:pt x="86" y="254"/>
                    </a:cubicBezTo>
                    <a:cubicBezTo>
                      <a:pt x="87" y="255"/>
                      <a:pt x="88" y="255"/>
                      <a:pt x="89" y="256"/>
                    </a:cubicBezTo>
                    <a:cubicBezTo>
                      <a:pt x="91" y="257"/>
                      <a:pt x="92" y="259"/>
                      <a:pt x="93" y="260"/>
                    </a:cubicBezTo>
                    <a:cubicBezTo>
                      <a:pt x="94" y="262"/>
                      <a:pt x="96" y="263"/>
                      <a:pt x="97" y="264"/>
                    </a:cubicBezTo>
                    <a:cubicBezTo>
                      <a:pt x="98" y="266"/>
                      <a:pt x="98" y="266"/>
                      <a:pt x="100" y="267"/>
                    </a:cubicBezTo>
                    <a:cubicBezTo>
                      <a:pt x="102" y="268"/>
                      <a:pt x="102" y="266"/>
                      <a:pt x="104" y="268"/>
                    </a:cubicBezTo>
                    <a:cubicBezTo>
                      <a:pt x="104" y="269"/>
                      <a:pt x="104" y="271"/>
                      <a:pt x="104" y="272"/>
                    </a:cubicBezTo>
                    <a:cubicBezTo>
                      <a:pt x="105" y="274"/>
                      <a:pt x="107" y="275"/>
                      <a:pt x="108" y="277"/>
                    </a:cubicBezTo>
                    <a:cubicBezTo>
                      <a:pt x="109" y="279"/>
                      <a:pt x="108" y="282"/>
                      <a:pt x="109" y="284"/>
                    </a:cubicBezTo>
                    <a:cubicBezTo>
                      <a:pt x="110" y="286"/>
                      <a:pt x="110" y="286"/>
                      <a:pt x="111" y="287"/>
                    </a:cubicBezTo>
                    <a:cubicBezTo>
                      <a:pt x="112" y="287"/>
                      <a:pt x="113" y="287"/>
                      <a:pt x="114" y="288"/>
                    </a:cubicBezTo>
                    <a:cubicBezTo>
                      <a:pt x="115" y="289"/>
                      <a:pt x="115" y="289"/>
                      <a:pt x="116" y="290"/>
                    </a:cubicBezTo>
                    <a:cubicBezTo>
                      <a:pt x="117" y="292"/>
                      <a:pt x="116" y="293"/>
                      <a:pt x="118" y="295"/>
                    </a:cubicBezTo>
                    <a:cubicBezTo>
                      <a:pt x="120" y="297"/>
                      <a:pt x="120" y="298"/>
                      <a:pt x="121" y="300"/>
                    </a:cubicBezTo>
                    <a:cubicBezTo>
                      <a:pt x="121" y="302"/>
                      <a:pt x="123" y="303"/>
                      <a:pt x="124" y="305"/>
                    </a:cubicBezTo>
                    <a:cubicBezTo>
                      <a:pt x="123" y="305"/>
                      <a:pt x="123" y="305"/>
                      <a:pt x="122" y="305"/>
                    </a:cubicBezTo>
                    <a:cubicBezTo>
                      <a:pt x="122" y="302"/>
                      <a:pt x="119" y="306"/>
                      <a:pt x="122" y="307"/>
                    </a:cubicBezTo>
                    <a:cubicBezTo>
                      <a:pt x="121" y="307"/>
                      <a:pt x="121" y="309"/>
                      <a:pt x="122" y="310"/>
                    </a:cubicBezTo>
                    <a:cubicBezTo>
                      <a:pt x="122" y="310"/>
                      <a:pt x="123" y="310"/>
                      <a:pt x="123" y="310"/>
                    </a:cubicBezTo>
                    <a:cubicBezTo>
                      <a:pt x="123" y="312"/>
                      <a:pt x="121" y="313"/>
                      <a:pt x="122" y="315"/>
                    </a:cubicBezTo>
                    <a:cubicBezTo>
                      <a:pt x="122" y="315"/>
                      <a:pt x="122" y="315"/>
                      <a:pt x="123" y="315"/>
                    </a:cubicBezTo>
                    <a:cubicBezTo>
                      <a:pt x="123" y="316"/>
                      <a:pt x="123" y="318"/>
                      <a:pt x="124" y="319"/>
                    </a:cubicBezTo>
                    <a:cubicBezTo>
                      <a:pt x="126" y="322"/>
                      <a:pt x="125" y="319"/>
                      <a:pt x="128" y="319"/>
                    </a:cubicBezTo>
                    <a:cubicBezTo>
                      <a:pt x="128" y="321"/>
                      <a:pt x="129" y="322"/>
                      <a:pt x="130" y="320"/>
                    </a:cubicBezTo>
                    <a:cubicBezTo>
                      <a:pt x="132" y="318"/>
                      <a:pt x="131" y="317"/>
                      <a:pt x="134" y="318"/>
                    </a:cubicBezTo>
                    <a:cubicBezTo>
                      <a:pt x="136" y="319"/>
                      <a:pt x="138" y="320"/>
                      <a:pt x="139" y="321"/>
                    </a:cubicBezTo>
                    <a:cubicBezTo>
                      <a:pt x="142" y="322"/>
                      <a:pt x="141" y="324"/>
                      <a:pt x="143" y="326"/>
                    </a:cubicBezTo>
                    <a:cubicBezTo>
                      <a:pt x="143" y="327"/>
                      <a:pt x="144" y="327"/>
                      <a:pt x="145" y="328"/>
                    </a:cubicBezTo>
                    <a:cubicBezTo>
                      <a:pt x="145" y="328"/>
                      <a:pt x="145" y="329"/>
                      <a:pt x="145" y="330"/>
                    </a:cubicBezTo>
                    <a:cubicBezTo>
                      <a:pt x="146" y="331"/>
                      <a:pt x="148" y="332"/>
                      <a:pt x="150" y="333"/>
                    </a:cubicBezTo>
                    <a:cubicBezTo>
                      <a:pt x="153" y="336"/>
                      <a:pt x="154" y="339"/>
                      <a:pt x="155" y="343"/>
                    </a:cubicBezTo>
                    <a:cubicBezTo>
                      <a:pt x="155" y="344"/>
                      <a:pt x="156" y="346"/>
                      <a:pt x="156" y="347"/>
                    </a:cubicBezTo>
                    <a:cubicBezTo>
                      <a:pt x="157" y="348"/>
                      <a:pt x="159" y="348"/>
                      <a:pt x="159" y="349"/>
                    </a:cubicBezTo>
                    <a:cubicBezTo>
                      <a:pt x="157" y="350"/>
                      <a:pt x="157" y="349"/>
                      <a:pt x="155" y="349"/>
                    </a:cubicBezTo>
                    <a:cubicBezTo>
                      <a:pt x="155" y="351"/>
                      <a:pt x="154" y="353"/>
                      <a:pt x="156" y="355"/>
                    </a:cubicBezTo>
                    <a:cubicBezTo>
                      <a:pt x="158" y="357"/>
                      <a:pt x="159" y="355"/>
                      <a:pt x="162" y="355"/>
                    </a:cubicBezTo>
                    <a:cubicBezTo>
                      <a:pt x="162" y="352"/>
                      <a:pt x="165" y="349"/>
                      <a:pt x="166" y="352"/>
                    </a:cubicBezTo>
                    <a:cubicBezTo>
                      <a:pt x="166" y="353"/>
                      <a:pt x="167" y="357"/>
                      <a:pt x="167" y="358"/>
                    </a:cubicBezTo>
                    <a:cubicBezTo>
                      <a:pt x="166" y="359"/>
                      <a:pt x="163" y="358"/>
                      <a:pt x="162" y="360"/>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757" name="Freeform 5059"/>
              <p:cNvSpPr>
                <a:spLocks/>
              </p:cNvSpPr>
              <p:nvPr/>
            </p:nvSpPr>
            <p:spPr bwMode="auto">
              <a:xfrm>
                <a:off x="4048" y="3488"/>
                <a:ext cx="1" cy="1"/>
              </a:xfrm>
              <a:custGeom>
                <a:avLst/>
                <a:gdLst>
                  <a:gd name="T0" fmla="*/ 1 w 9"/>
                  <a:gd name="T1" fmla="*/ 0 h 7"/>
                  <a:gd name="T2" fmla="*/ 1 w 9"/>
                  <a:gd name="T3" fmla="*/ 7 h 7"/>
                  <a:gd name="T4" fmla="*/ 5 w 9"/>
                  <a:gd name="T5" fmla="*/ 6 h 7"/>
                  <a:gd name="T6" fmla="*/ 5 w 9"/>
                  <a:gd name="T7" fmla="*/ 5 h 7"/>
                  <a:gd name="T8" fmla="*/ 9 w 9"/>
                  <a:gd name="T9" fmla="*/ 4 h 7"/>
                  <a:gd name="T10" fmla="*/ 8 w 9"/>
                  <a:gd name="T11" fmla="*/ 2 h 7"/>
                  <a:gd name="T12" fmla="*/ 7 w 9"/>
                  <a:gd name="T13" fmla="*/ 3 h 7"/>
                  <a:gd name="T14" fmla="*/ 4 w 9"/>
                  <a:gd name="T15" fmla="*/ 0 h 7"/>
                  <a:gd name="T16" fmla="*/ 1 w 9"/>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7">
                    <a:moveTo>
                      <a:pt x="1" y="0"/>
                    </a:moveTo>
                    <a:cubicBezTo>
                      <a:pt x="0" y="2"/>
                      <a:pt x="1" y="5"/>
                      <a:pt x="1" y="7"/>
                    </a:cubicBezTo>
                    <a:cubicBezTo>
                      <a:pt x="2" y="7"/>
                      <a:pt x="4" y="7"/>
                      <a:pt x="5" y="6"/>
                    </a:cubicBezTo>
                    <a:cubicBezTo>
                      <a:pt x="5" y="6"/>
                      <a:pt x="5" y="6"/>
                      <a:pt x="5" y="5"/>
                    </a:cubicBezTo>
                    <a:cubicBezTo>
                      <a:pt x="6" y="4"/>
                      <a:pt x="8" y="6"/>
                      <a:pt x="9" y="4"/>
                    </a:cubicBezTo>
                    <a:cubicBezTo>
                      <a:pt x="9" y="3"/>
                      <a:pt x="9" y="3"/>
                      <a:pt x="8" y="2"/>
                    </a:cubicBezTo>
                    <a:cubicBezTo>
                      <a:pt x="8" y="2"/>
                      <a:pt x="7" y="3"/>
                      <a:pt x="7" y="3"/>
                    </a:cubicBezTo>
                    <a:cubicBezTo>
                      <a:pt x="5" y="3"/>
                      <a:pt x="4" y="1"/>
                      <a:pt x="4" y="0"/>
                    </a:cubicBezTo>
                    <a:cubicBezTo>
                      <a:pt x="3" y="0"/>
                      <a:pt x="2" y="0"/>
                      <a:pt x="1" y="0"/>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758" name="Freeform 5060"/>
              <p:cNvSpPr>
                <a:spLocks/>
              </p:cNvSpPr>
              <p:nvPr/>
            </p:nvSpPr>
            <p:spPr bwMode="auto">
              <a:xfrm>
                <a:off x="4049" y="3489"/>
                <a:ext cx="0" cy="1"/>
              </a:xfrm>
              <a:custGeom>
                <a:avLst/>
                <a:gdLst>
                  <a:gd name="T0" fmla="*/ 1 w 4"/>
                  <a:gd name="T1" fmla="*/ 2 h 5"/>
                  <a:gd name="T2" fmla="*/ 0 w 4"/>
                  <a:gd name="T3" fmla="*/ 3 h 5"/>
                  <a:gd name="T4" fmla="*/ 1 w 4"/>
                  <a:gd name="T5" fmla="*/ 4 h 5"/>
                  <a:gd name="T6" fmla="*/ 2 w 4"/>
                  <a:gd name="T7" fmla="*/ 5 h 5"/>
                  <a:gd name="T8" fmla="*/ 3 w 4"/>
                  <a:gd name="T9" fmla="*/ 4 h 5"/>
                  <a:gd name="T10" fmla="*/ 3 w 4"/>
                  <a:gd name="T11" fmla="*/ 3 h 5"/>
                  <a:gd name="T12" fmla="*/ 4 w 4"/>
                  <a:gd name="T13" fmla="*/ 2 h 5"/>
                  <a:gd name="T14" fmla="*/ 3 w 4"/>
                  <a:gd name="T15" fmla="*/ 1 h 5"/>
                  <a:gd name="T16" fmla="*/ 1 w 4"/>
                  <a:gd name="T17"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5">
                    <a:moveTo>
                      <a:pt x="1" y="2"/>
                    </a:moveTo>
                    <a:cubicBezTo>
                      <a:pt x="1" y="2"/>
                      <a:pt x="0" y="2"/>
                      <a:pt x="0" y="3"/>
                    </a:cubicBezTo>
                    <a:cubicBezTo>
                      <a:pt x="0" y="3"/>
                      <a:pt x="1" y="4"/>
                      <a:pt x="1" y="4"/>
                    </a:cubicBezTo>
                    <a:cubicBezTo>
                      <a:pt x="1" y="5"/>
                      <a:pt x="2" y="5"/>
                      <a:pt x="2" y="5"/>
                    </a:cubicBezTo>
                    <a:cubicBezTo>
                      <a:pt x="3" y="5"/>
                      <a:pt x="2" y="4"/>
                      <a:pt x="3" y="4"/>
                    </a:cubicBezTo>
                    <a:cubicBezTo>
                      <a:pt x="3" y="4"/>
                      <a:pt x="3" y="3"/>
                      <a:pt x="3" y="3"/>
                    </a:cubicBezTo>
                    <a:cubicBezTo>
                      <a:pt x="4" y="3"/>
                      <a:pt x="4" y="3"/>
                      <a:pt x="4" y="2"/>
                    </a:cubicBezTo>
                    <a:cubicBezTo>
                      <a:pt x="4" y="2"/>
                      <a:pt x="4" y="1"/>
                      <a:pt x="3" y="1"/>
                    </a:cubicBezTo>
                    <a:cubicBezTo>
                      <a:pt x="2" y="0"/>
                      <a:pt x="2" y="1"/>
                      <a:pt x="1" y="2"/>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759" name="Freeform 5061"/>
              <p:cNvSpPr>
                <a:spLocks/>
              </p:cNvSpPr>
              <p:nvPr/>
            </p:nvSpPr>
            <p:spPr bwMode="auto">
              <a:xfrm>
                <a:off x="4049" y="3488"/>
                <a:ext cx="0" cy="0"/>
              </a:xfrm>
              <a:custGeom>
                <a:avLst/>
                <a:gdLst>
                  <a:gd name="T0" fmla="*/ 1 w 6"/>
                  <a:gd name="T1" fmla="*/ 2 h 3"/>
                  <a:gd name="T2" fmla="*/ 4 w 6"/>
                  <a:gd name="T3" fmla="*/ 3 h 3"/>
                  <a:gd name="T4" fmla="*/ 5 w 6"/>
                  <a:gd name="T5" fmla="*/ 1 h 3"/>
                  <a:gd name="T6" fmla="*/ 4 w 6"/>
                  <a:gd name="T7" fmla="*/ 1 h 3"/>
                  <a:gd name="T8" fmla="*/ 1 w 6"/>
                  <a:gd name="T9" fmla="*/ 2 h 3"/>
                </a:gdLst>
                <a:ahLst/>
                <a:cxnLst>
                  <a:cxn ang="0">
                    <a:pos x="T0" y="T1"/>
                  </a:cxn>
                  <a:cxn ang="0">
                    <a:pos x="T2" y="T3"/>
                  </a:cxn>
                  <a:cxn ang="0">
                    <a:pos x="T4" y="T5"/>
                  </a:cxn>
                  <a:cxn ang="0">
                    <a:pos x="T6" y="T7"/>
                  </a:cxn>
                  <a:cxn ang="0">
                    <a:pos x="T8" y="T9"/>
                  </a:cxn>
                </a:cxnLst>
                <a:rect l="0" t="0" r="r" b="b"/>
                <a:pathLst>
                  <a:path w="6" h="3">
                    <a:moveTo>
                      <a:pt x="1" y="2"/>
                    </a:moveTo>
                    <a:cubicBezTo>
                      <a:pt x="2" y="2"/>
                      <a:pt x="4" y="1"/>
                      <a:pt x="4" y="3"/>
                    </a:cubicBezTo>
                    <a:cubicBezTo>
                      <a:pt x="4" y="2"/>
                      <a:pt x="6" y="2"/>
                      <a:pt x="5" y="1"/>
                    </a:cubicBezTo>
                    <a:cubicBezTo>
                      <a:pt x="5" y="0"/>
                      <a:pt x="4" y="1"/>
                      <a:pt x="4" y="1"/>
                    </a:cubicBezTo>
                    <a:cubicBezTo>
                      <a:pt x="3" y="1"/>
                      <a:pt x="0" y="0"/>
                      <a:pt x="1" y="2"/>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760" name="Freeform 5062"/>
              <p:cNvSpPr>
                <a:spLocks/>
              </p:cNvSpPr>
              <p:nvPr/>
            </p:nvSpPr>
            <p:spPr bwMode="auto">
              <a:xfrm>
                <a:off x="4049" y="3487"/>
                <a:ext cx="0" cy="1"/>
              </a:xfrm>
              <a:custGeom>
                <a:avLst/>
                <a:gdLst>
                  <a:gd name="T0" fmla="*/ 3 w 3"/>
                  <a:gd name="T1" fmla="*/ 3 h 3"/>
                  <a:gd name="T2" fmla="*/ 2 w 3"/>
                  <a:gd name="T3" fmla="*/ 3 h 3"/>
                  <a:gd name="T4" fmla="*/ 3 w 3"/>
                  <a:gd name="T5" fmla="*/ 3 h 3"/>
                </a:gdLst>
                <a:ahLst/>
                <a:cxnLst>
                  <a:cxn ang="0">
                    <a:pos x="T0" y="T1"/>
                  </a:cxn>
                  <a:cxn ang="0">
                    <a:pos x="T2" y="T3"/>
                  </a:cxn>
                  <a:cxn ang="0">
                    <a:pos x="T4" y="T5"/>
                  </a:cxn>
                </a:cxnLst>
                <a:rect l="0" t="0" r="r" b="b"/>
                <a:pathLst>
                  <a:path w="3" h="3">
                    <a:moveTo>
                      <a:pt x="3" y="3"/>
                    </a:moveTo>
                    <a:cubicBezTo>
                      <a:pt x="3" y="0"/>
                      <a:pt x="0" y="3"/>
                      <a:pt x="2" y="3"/>
                    </a:cubicBezTo>
                    <a:cubicBezTo>
                      <a:pt x="3" y="3"/>
                      <a:pt x="2" y="2"/>
                      <a:pt x="3" y="3"/>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761" name="Freeform 5063"/>
              <p:cNvSpPr>
                <a:spLocks/>
              </p:cNvSpPr>
              <p:nvPr/>
            </p:nvSpPr>
            <p:spPr bwMode="auto">
              <a:xfrm>
                <a:off x="4049" y="3490"/>
                <a:ext cx="1" cy="0"/>
              </a:xfrm>
              <a:custGeom>
                <a:avLst/>
                <a:gdLst>
                  <a:gd name="T0" fmla="*/ 2 w 3"/>
                  <a:gd name="T1" fmla="*/ 0 h 2"/>
                  <a:gd name="T2" fmla="*/ 1 w 3"/>
                  <a:gd name="T3" fmla="*/ 1 h 2"/>
                  <a:gd name="T4" fmla="*/ 0 w 3"/>
                  <a:gd name="T5" fmla="*/ 1 h 2"/>
                  <a:gd name="T6" fmla="*/ 2 w 3"/>
                  <a:gd name="T7" fmla="*/ 1 h 2"/>
                  <a:gd name="T8" fmla="*/ 2 w 3"/>
                  <a:gd name="T9" fmla="*/ 0 h 2"/>
                </a:gdLst>
                <a:ahLst/>
                <a:cxnLst>
                  <a:cxn ang="0">
                    <a:pos x="T0" y="T1"/>
                  </a:cxn>
                  <a:cxn ang="0">
                    <a:pos x="T2" y="T3"/>
                  </a:cxn>
                  <a:cxn ang="0">
                    <a:pos x="T4" y="T5"/>
                  </a:cxn>
                  <a:cxn ang="0">
                    <a:pos x="T6" y="T7"/>
                  </a:cxn>
                  <a:cxn ang="0">
                    <a:pos x="T8" y="T9"/>
                  </a:cxn>
                </a:cxnLst>
                <a:rect l="0" t="0" r="r" b="b"/>
                <a:pathLst>
                  <a:path w="3" h="2">
                    <a:moveTo>
                      <a:pt x="2" y="0"/>
                    </a:moveTo>
                    <a:cubicBezTo>
                      <a:pt x="2" y="0"/>
                      <a:pt x="1" y="0"/>
                      <a:pt x="1" y="1"/>
                    </a:cubicBezTo>
                    <a:cubicBezTo>
                      <a:pt x="1" y="1"/>
                      <a:pt x="0" y="1"/>
                      <a:pt x="0" y="1"/>
                    </a:cubicBezTo>
                    <a:cubicBezTo>
                      <a:pt x="0" y="2"/>
                      <a:pt x="2" y="1"/>
                      <a:pt x="2" y="1"/>
                    </a:cubicBezTo>
                    <a:cubicBezTo>
                      <a:pt x="2" y="1"/>
                      <a:pt x="3" y="0"/>
                      <a:pt x="2" y="0"/>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762" name="Freeform 5064"/>
              <p:cNvSpPr>
                <a:spLocks/>
              </p:cNvSpPr>
              <p:nvPr/>
            </p:nvSpPr>
            <p:spPr bwMode="auto">
              <a:xfrm>
                <a:off x="4049" y="3487"/>
                <a:ext cx="0" cy="1"/>
              </a:xfrm>
              <a:custGeom>
                <a:avLst/>
                <a:gdLst>
                  <a:gd name="T0" fmla="*/ 1 w 2"/>
                  <a:gd name="T1" fmla="*/ 0 h 1"/>
                  <a:gd name="T2" fmla="*/ 2 w 2"/>
                  <a:gd name="T3" fmla="*/ 0 h 1"/>
                  <a:gd name="T4" fmla="*/ 2 w 2"/>
                  <a:gd name="T5" fmla="*/ 0 h 1"/>
                  <a:gd name="T6" fmla="*/ 1 w 2"/>
                  <a:gd name="T7" fmla="*/ 0 h 1"/>
                </a:gdLst>
                <a:ahLst/>
                <a:cxnLst>
                  <a:cxn ang="0">
                    <a:pos x="T0" y="T1"/>
                  </a:cxn>
                  <a:cxn ang="0">
                    <a:pos x="T2" y="T3"/>
                  </a:cxn>
                  <a:cxn ang="0">
                    <a:pos x="T4" y="T5"/>
                  </a:cxn>
                  <a:cxn ang="0">
                    <a:pos x="T6" y="T7"/>
                  </a:cxn>
                </a:cxnLst>
                <a:rect l="0" t="0" r="r" b="b"/>
                <a:pathLst>
                  <a:path w="2" h="1">
                    <a:moveTo>
                      <a:pt x="1" y="0"/>
                    </a:moveTo>
                    <a:cubicBezTo>
                      <a:pt x="1" y="1"/>
                      <a:pt x="2" y="0"/>
                      <a:pt x="2" y="0"/>
                    </a:cubicBezTo>
                    <a:cubicBezTo>
                      <a:pt x="2" y="0"/>
                      <a:pt x="2" y="0"/>
                      <a:pt x="2" y="0"/>
                    </a:cubicBezTo>
                    <a:cubicBezTo>
                      <a:pt x="2" y="0"/>
                      <a:pt x="0" y="0"/>
                      <a:pt x="1" y="0"/>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763" name="Freeform 5065"/>
              <p:cNvSpPr>
                <a:spLocks/>
              </p:cNvSpPr>
              <p:nvPr/>
            </p:nvSpPr>
            <p:spPr bwMode="auto">
              <a:xfrm>
                <a:off x="4046" y="3465"/>
                <a:ext cx="1" cy="1"/>
              </a:xfrm>
              <a:custGeom>
                <a:avLst/>
                <a:gdLst>
                  <a:gd name="T0" fmla="*/ 7 w 8"/>
                  <a:gd name="T1" fmla="*/ 3 h 7"/>
                  <a:gd name="T2" fmla="*/ 5 w 8"/>
                  <a:gd name="T3" fmla="*/ 2 h 7"/>
                  <a:gd name="T4" fmla="*/ 3 w 8"/>
                  <a:gd name="T5" fmla="*/ 1 h 7"/>
                  <a:gd name="T6" fmla="*/ 3 w 8"/>
                  <a:gd name="T7" fmla="*/ 7 h 7"/>
                  <a:gd name="T8" fmla="*/ 7 w 8"/>
                  <a:gd name="T9" fmla="*/ 3 h 7"/>
                </a:gdLst>
                <a:ahLst/>
                <a:cxnLst>
                  <a:cxn ang="0">
                    <a:pos x="T0" y="T1"/>
                  </a:cxn>
                  <a:cxn ang="0">
                    <a:pos x="T2" y="T3"/>
                  </a:cxn>
                  <a:cxn ang="0">
                    <a:pos x="T4" y="T5"/>
                  </a:cxn>
                  <a:cxn ang="0">
                    <a:pos x="T6" y="T7"/>
                  </a:cxn>
                  <a:cxn ang="0">
                    <a:pos x="T8" y="T9"/>
                  </a:cxn>
                </a:cxnLst>
                <a:rect l="0" t="0" r="r" b="b"/>
                <a:pathLst>
                  <a:path w="8" h="7">
                    <a:moveTo>
                      <a:pt x="7" y="3"/>
                    </a:moveTo>
                    <a:cubicBezTo>
                      <a:pt x="6" y="3"/>
                      <a:pt x="5" y="3"/>
                      <a:pt x="5" y="2"/>
                    </a:cubicBezTo>
                    <a:cubicBezTo>
                      <a:pt x="4" y="2"/>
                      <a:pt x="4" y="1"/>
                      <a:pt x="3" y="1"/>
                    </a:cubicBezTo>
                    <a:cubicBezTo>
                      <a:pt x="0" y="0"/>
                      <a:pt x="2" y="6"/>
                      <a:pt x="3" y="7"/>
                    </a:cubicBezTo>
                    <a:cubicBezTo>
                      <a:pt x="4" y="7"/>
                      <a:pt x="8" y="5"/>
                      <a:pt x="7" y="3"/>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764" name="Freeform 5066"/>
              <p:cNvSpPr>
                <a:spLocks/>
              </p:cNvSpPr>
              <p:nvPr/>
            </p:nvSpPr>
            <p:spPr bwMode="auto">
              <a:xfrm>
                <a:off x="4070" y="3529"/>
                <a:ext cx="20" cy="34"/>
              </a:xfrm>
              <a:custGeom>
                <a:avLst/>
                <a:gdLst>
                  <a:gd name="T0" fmla="*/ 141 w 147"/>
                  <a:gd name="T1" fmla="*/ 249 h 253"/>
                  <a:gd name="T2" fmla="*/ 137 w 147"/>
                  <a:gd name="T3" fmla="*/ 253 h 253"/>
                  <a:gd name="T4" fmla="*/ 140 w 147"/>
                  <a:gd name="T5" fmla="*/ 252 h 253"/>
                  <a:gd name="T6" fmla="*/ 147 w 147"/>
                  <a:gd name="T7" fmla="*/ 248 h 253"/>
                  <a:gd name="T8" fmla="*/ 138 w 147"/>
                  <a:gd name="T9" fmla="*/ 230 h 253"/>
                  <a:gd name="T10" fmla="*/ 81 w 147"/>
                  <a:gd name="T11" fmla="*/ 113 h 253"/>
                  <a:gd name="T12" fmla="*/ 10 w 147"/>
                  <a:gd name="T13" fmla="*/ 0 h 253"/>
                  <a:gd name="T14" fmla="*/ 0 w 147"/>
                  <a:gd name="T15" fmla="*/ 11 h 253"/>
                  <a:gd name="T16" fmla="*/ 6 w 147"/>
                  <a:gd name="T17" fmla="*/ 7 h 253"/>
                  <a:gd name="T18" fmla="*/ 7 w 147"/>
                  <a:gd name="T19" fmla="*/ 12 h 253"/>
                  <a:gd name="T20" fmla="*/ 10 w 147"/>
                  <a:gd name="T21" fmla="*/ 12 h 253"/>
                  <a:gd name="T22" fmla="*/ 14 w 147"/>
                  <a:gd name="T23" fmla="*/ 13 h 253"/>
                  <a:gd name="T24" fmla="*/ 21 w 147"/>
                  <a:gd name="T25" fmla="*/ 19 h 253"/>
                  <a:gd name="T26" fmla="*/ 27 w 147"/>
                  <a:gd name="T27" fmla="*/ 29 h 253"/>
                  <a:gd name="T28" fmla="*/ 25 w 147"/>
                  <a:gd name="T29" fmla="*/ 32 h 253"/>
                  <a:gd name="T30" fmla="*/ 20 w 147"/>
                  <a:gd name="T31" fmla="*/ 34 h 253"/>
                  <a:gd name="T32" fmla="*/ 17 w 147"/>
                  <a:gd name="T33" fmla="*/ 34 h 253"/>
                  <a:gd name="T34" fmla="*/ 19 w 147"/>
                  <a:gd name="T35" fmla="*/ 39 h 253"/>
                  <a:gd name="T36" fmla="*/ 22 w 147"/>
                  <a:gd name="T37" fmla="*/ 40 h 253"/>
                  <a:gd name="T38" fmla="*/ 25 w 147"/>
                  <a:gd name="T39" fmla="*/ 44 h 253"/>
                  <a:gd name="T40" fmla="*/ 28 w 147"/>
                  <a:gd name="T41" fmla="*/ 42 h 253"/>
                  <a:gd name="T42" fmla="*/ 35 w 147"/>
                  <a:gd name="T43" fmla="*/ 48 h 253"/>
                  <a:gd name="T44" fmla="*/ 39 w 147"/>
                  <a:gd name="T45" fmla="*/ 58 h 253"/>
                  <a:gd name="T46" fmla="*/ 43 w 147"/>
                  <a:gd name="T47" fmla="*/ 60 h 253"/>
                  <a:gd name="T48" fmla="*/ 45 w 147"/>
                  <a:gd name="T49" fmla="*/ 63 h 253"/>
                  <a:gd name="T50" fmla="*/ 50 w 147"/>
                  <a:gd name="T51" fmla="*/ 70 h 253"/>
                  <a:gd name="T52" fmla="*/ 55 w 147"/>
                  <a:gd name="T53" fmla="*/ 77 h 253"/>
                  <a:gd name="T54" fmla="*/ 58 w 147"/>
                  <a:gd name="T55" fmla="*/ 84 h 253"/>
                  <a:gd name="T56" fmla="*/ 66 w 147"/>
                  <a:gd name="T57" fmla="*/ 97 h 253"/>
                  <a:gd name="T58" fmla="*/ 62 w 147"/>
                  <a:gd name="T59" fmla="*/ 100 h 253"/>
                  <a:gd name="T60" fmla="*/ 63 w 147"/>
                  <a:gd name="T61" fmla="*/ 103 h 253"/>
                  <a:gd name="T62" fmla="*/ 62 w 147"/>
                  <a:gd name="T63" fmla="*/ 105 h 253"/>
                  <a:gd name="T64" fmla="*/ 66 w 147"/>
                  <a:gd name="T65" fmla="*/ 108 h 253"/>
                  <a:gd name="T66" fmla="*/ 73 w 147"/>
                  <a:gd name="T67" fmla="*/ 119 h 253"/>
                  <a:gd name="T68" fmla="*/ 77 w 147"/>
                  <a:gd name="T69" fmla="*/ 119 h 253"/>
                  <a:gd name="T70" fmla="*/ 77 w 147"/>
                  <a:gd name="T71" fmla="*/ 125 h 253"/>
                  <a:gd name="T72" fmla="*/ 79 w 147"/>
                  <a:gd name="T73" fmla="*/ 133 h 253"/>
                  <a:gd name="T74" fmla="*/ 79 w 147"/>
                  <a:gd name="T75" fmla="*/ 139 h 253"/>
                  <a:gd name="T76" fmla="*/ 84 w 147"/>
                  <a:gd name="T77" fmla="*/ 139 h 253"/>
                  <a:gd name="T78" fmla="*/ 86 w 147"/>
                  <a:gd name="T79" fmla="*/ 145 h 253"/>
                  <a:gd name="T80" fmla="*/ 86 w 147"/>
                  <a:gd name="T81" fmla="*/ 150 h 253"/>
                  <a:gd name="T82" fmla="*/ 91 w 147"/>
                  <a:gd name="T83" fmla="*/ 156 h 253"/>
                  <a:gd name="T84" fmla="*/ 91 w 147"/>
                  <a:gd name="T85" fmla="*/ 159 h 253"/>
                  <a:gd name="T86" fmla="*/ 94 w 147"/>
                  <a:gd name="T87" fmla="*/ 162 h 253"/>
                  <a:gd name="T88" fmla="*/ 97 w 147"/>
                  <a:gd name="T89" fmla="*/ 166 h 253"/>
                  <a:gd name="T90" fmla="*/ 97 w 147"/>
                  <a:gd name="T91" fmla="*/ 170 h 253"/>
                  <a:gd name="T92" fmla="*/ 103 w 147"/>
                  <a:gd name="T93" fmla="*/ 175 h 253"/>
                  <a:gd name="T94" fmla="*/ 103 w 147"/>
                  <a:gd name="T95" fmla="*/ 178 h 253"/>
                  <a:gd name="T96" fmla="*/ 107 w 147"/>
                  <a:gd name="T97" fmla="*/ 180 h 253"/>
                  <a:gd name="T98" fmla="*/ 109 w 147"/>
                  <a:gd name="T99" fmla="*/ 185 h 253"/>
                  <a:gd name="T100" fmla="*/ 110 w 147"/>
                  <a:gd name="T101" fmla="*/ 187 h 253"/>
                  <a:gd name="T102" fmla="*/ 109 w 147"/>
                  <a:gd name="T103" fmla="*/ 191 h 253"/>
                  <a:gd name="T104" fmla="*/ 114 w 147"/>
                  <a:gd name="T105" fmla="*/ 199 h 253"/>
                  <a:gd name="T106" fmla="*/ 115 w 147"/>
                  <a:gd name="T107" fmla="*/ 205 h 253"/>
                  <a:gd name="T108" fmla="*/ 114 w 147"/>
                  <a:gd name="T109" fmla="*/ 208 h 253"/>
                  <a:gd name="T110" fmla="*/ 118 w 147"/>
                  <a:gd name="T111" fmla="*/ 211 h 253"/>
                  <a:gd name="T112" fmla="*/ 119 w 147"/>
                  <a:gd name="T113" fmla="*/ 216 h 253"/>
                  <a:gd name="T114" fmla="*/ 127 w 147"/>
                  <a:gd name="T115" fmla="*/ 219 h 253"/>
                  <a:gd name="T116" fmla="*/ 123 w 147"/>
                  <a:gd name="T117" fmla="*/ 223 h 253"/>
                  <a:gd name="T118" fmla="*/ 125 w 147"/>
                  <a:gd name="T119" fmla="*/ 229 h 253"/>
                  <a:gd name="T120" fmla="*/ 127 w 147"/>
                  <a:gd name="T121" fmla="*/ 234 h 253"/>
                  <a:gd name="T122" fmla="*/ 134 w 147"/>
                  <a:gd name="T123" fmla="*/ 238 h 253"/>
                  <a:gd name="T124" fmla="*/ 141 w 147"/>
                  <a:gd name="T125" fmla="*/ 249 h 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7" h="253">
                    <a:moveTo>
                      <a:pt x="141" y="249"/>
                    </a:moveTo>
                    <a:cubicBezTo>
                      <a:pt x="139" y="250"/>
                      <a:pt x="137" y="250"/>
                      <a:pt x="137" y="253"/>
                    </a:cubicBezTo>
                    <a:cubicBezTo>
                      <a:pt x="138" y="253"/>
                      <a:pt x="139" y="253"/>
                      <a:pt x="140" y="252"/>
                    </a:cubicBezTo>
                    <a:cubicBezTo>
                      <a:pt x="143" y="250"/>
                      <a:pt x="145" y="249"/>
                      <a:pt x="147" y="248"/>
                    </a:cubicBezTo>
                    <a:cubicBezTo>
                      <a:pt x="147" y="248"/>
                      <a:pt x="140" y="234"/>
                      <a:pt x="138" y="230"/>
                    </a:cubicBezTo>
                    <a:cubicBezTo>
                      <a:pt x="136" y="225"/>
                      <a:pt x="95" y="143"/>
                      <a:pt x="81" y="113"/>
                    </a:cubicBezTo>
                    <a:cubicBezTo>
                      <a:pt x="68" y="84"/>
                      <a:pt x="10" y="0"/>
                      <a:pt x="10" y="0"/>
                    </a:cubicBezTo>
                    <a:cubicBezTo>
                      <a:pt x="7" y="1"/>
                      <a:pt x="1" y="8"/>
                      <a:pt x="0" y="11"/>
                    </a:cubicBezTo>
                    <a:cubicBezTo>
                      <a:pt x="1" y="10"/>
                      <a:pt x="5" y="7"/>
                      <a:pt x="6" y="7"/>
                    </a:cubicBezTo>
                    <a:cubicBezTo>
                      <a:pt x="7" y="8"/>
                      <a:pt x="5" y="12"/>
                      <a:pt x="7" y="12"/>
                    </a:cubicBezTo>
                    <a:cubicBezTo>
                      <a:pt x="8" y="12"/>
                      <a:pt x="9" y="12"/>
                      <a:pt x="10" y="12"/>
                    </a:cubicBezTo>
                    <a:cubicBezTo>
                      <a:pt x="11" y="13"/>
                      <a:pt x="13" y="13"/>
                      <a:pt x="14" y="13"/>
                    </a:cubicBezTo>
                    <a:cubicBezTo>
                      <a:pt x="17" y="14"/>
                      <a:pt x="19" y="16"/>
                      <a:pt x="21" y="19"/>
                    </a:cubicBezTo>
                    <a:cubicBezTo>
                      <a:pt x="23" y="22"/>
                      <a:pt x="26" y="25"/>
                      <a:pt x="27" y="29"/>
                    </a:cubicBezTo>
                    <a:cubicBezTo>
                      <a:pt x="27" y="31"/>
                      <a:pt x="27" y="32"/>
                      <a:pt x="25" y="32"/>
                    </a:cubicBezTo>
                    <a:cubicBezTo>
                      <a:pt x="23" y="33"/>
                      <a:pt x="20" y="30"/>
                      <a:pt x="20" y="34"/>
                    </a:cubicBezTo>
                    <a:cubicBezTo>
                      <a:pt x="19" y="33"/>
                      <a:pt x="18" y="34"/>
                      <a:pt x="17" y="34"/>
                    </a:cubicBezTo>
                    <a:cubicBezTo>
                      <a:pt x="17" y="35"/>
                      <a:pt x="19" y="38"/>
                      <a:pt x="19" y="39"/>
                    </a:cubicBezTo>
                    <a:cubicBezTo>
                      <a:pt x="20" y="40"/>
                      <a:pt x="20" y="43"/>
                      <a:pt x="22" y="40"/>
                    </a:cubicBezTo>
                    <a:cubicBezTo>
                      <a:pt x="24" y="41"/>
                      <a:pt x="24" y="43"/>
                      <a:pt x="25" y="44"/>
                    </a:cubicBezTo>
                    <a:cubicBezTo>
                      <a:pt x="26" y="44"/>
                      <a:pt x="28" y="44"/>
                      <a:pt x="28" y="42"/>
                    </a:cubicBezTo>
                    <a:cubicBezTo>
                      <a:pt x="28" y="43"/>
                      <a:pt x="35" y="47"/>
                      <a:pt x="35" y="48"/>
                    </a:cubicBezTo>
                    <a:cubicBezTo>
                      <a:pt x="37" y="51"/>
                      <a:pt x="36" y="56"/>
                      <a:pt x="39" y="58"/>
                    </a:cubicBezTo>
                    <a:cubicBezTo>
                      <a:pt x="40" y="59"/>
                      <a:pt x="42" y="59"/>
                      <a:pt x="43" y="60"/>
                    </a:cubicBezTo>
                    <a:cubicBezTo>
                      <a:pt x="44" y="61"/>
                      <a:pt x="44" y="62"/>
                      <a:pt x="45" y="63"/>
                    </a:cubicBezTo>
                    <a:cubicBezTo>
                      <a:pt x="47" y="66"/>
                      <a:pt x="49" y="67"/>
                      <a:pt x="50" y="70"/>
                    </a:cubicBezTo>
                    <a:cubicBezTo>
                      <a:pt x="52" y="73"/>
                      <a:pt x="53" y="75"/>
                      <a:pt x="55" y="77"/>
                    </a:cubicBezTo>
                    <a:cubicBezTo>
                      <a:pt x="57" y="79"/>
                      <a:pt x="57" y="82"/>
                      <a:pt x="58" y="84"/>
                    </a:cubicBezTo>
                    <a:cubicBezTo>
                      <a:pt x="61" y="89"/>
                      <a:pt x="66" y="91"/>
                      <a:pt x="66" y="97"/>
                    </a:cubicBezTo>
                    <a:cubicBezTo>
                      <a:pt x="64" y="97"/>
                      <a:pt x="62" y="97"/>
                      <a:pt x="62" y="100"/>
                    </a:cubicBezTo>
                    <a:cubicBezTo>
                      <a:pt x="62" y="101"/>
                      <a:pt x="63" y="102"/>
                      <a:pt x="63" y="103"/>
                    </a:cubicBezTo>
                    <a:cubicBezTo>
                      <a:pt x="63" y="104"/>
                      <a:pt x="62" y="104"/>
                      <a:pt x="62" y="105"/>
                    </a:cubicBezTo>
                    <a:cubicBezTo>
                      <a:pt x="62" y="108"/>
                      <a:pt x="64" y="107"/>
                      <a:pt x="66" y="108"/>
                    </a:cubicBezTo>
                    <a:cubicBezTo>
                      <a:pt x="70" y="111"/>
                      <a:pt x="69" y="118"/>
                      <a:pt x="73" y="119"/>
                    </a:cubicBezTo>
                    <a:cubicBezTo>
                      <a:pt x="75" y="119"/>
                      <a:pt x="75" y="118"/>
                      <a:pt x="77" y="119"/>
                    </a:cubicBezTo>
                    <a:cubicBezTo>
                      <a:pt x="80" y="121"/>
                      <a:pt x="77" y="123"/>
                      <a:pt x="77" y="125"/>
                    </a:cubicBezTo>
                    <a:cubicBezTo>
                      <a:pt x="77" y="128"/>
                      <a:pt x="80" y="130"/>
                      <a:pt x="79" y="133"/>
                    </a:cubicBezTo>
                    <a:cubicBezTo>
                      <a:pt x="79" y="135"/>
                      <a:pt x="79" y="137"/>
                      <a:pt x="79" y="139"/>
                    </a:cubicBezTo>
                    <a:cubicBezTo>
                      <a:pt x="81" y="139"/>
                      <a:pt x="82" y="137"/>
                      <a:pt x="84" y="139"/>
                    </a:cubicBezTo>
                    <a:cubicBezTo>
                      <a:pt x="85" y="140"/>
                      <a:pt x="85" y="143"/>
                      <a:pt x="86" y="145"/>
                    </a:cubicBezTo>
                    <a:cubicBezTo>
                      <a:pt x="86" y="147"/>
                      <a:pt x="86" y="148"/>
                      <a:pt x="86" y="150"/>
                    </a:cubicBezTo>
                    <a:cubicBezTo>
                      <a:pt x="86" y="153"/>
                      <a:pt x="87" y="156"/>
                      <a:pt x="91" y="156"/>
                    </a:cubicBezTo>
                    <a:cubicBezTo>
                      <a:pt x="91" y="157"/>
                      <a:pt x="91" y="159"/>
                      <a:pt x="91" y="159"/>
                    </a:cubicBezTo>
                    <a:cubicBezTo>
                      <a:pt x="92" y="161"/>
                      <a:pt x="93" y="161"/>
                      <a:pt x="94" y="162"/>
                    </a:cubicBezTo>
                    <a:cubicBezTo>
                      <a:pt x="96" y="164"/>
                      <a:pt x="96" y="164"/>
                      <a:pt x="97" y="166"/>
                    </a:cubicBezTo>
                    <a:cubicBezTo>
                      <a:pt x="97" y="167"/>
                      <a:pt x="97" y="169"/>
                      <a:pt x="97" y="170"/>
                    </a:cubicBezTo>
                    <a:cubicBezTo>
                      <a:pt x="99" y="172"/>
                      <a:pt x="101" y="171"/>
                      <a:pt x="103" y="175"/>
                    </a:cubicBezTo>
                    <a:cubicBezTo>
                      <a:pt x="103" y="175"/>
                      <a:pt x="102" y="177"/>
                      <a:pt x="103" y="178"/>
                    </a:cubicBezTo>
                    <a:cubicBezTo>
                      <a:pt x="104" y="179"/>
                      <a:pt x="105" y="179"/>
                      <a:pt x="107" y="180"/>
                    </a:cubicBezTo>
                    <a:cubicBezTo>
                      <a:pt x="109" y="181"/>
                      <a:pt x="109" y="182"/>
                      <a:pt x="109" y="185"/>
                    </a:cubicBezTo>
                    <a:cubicBezTo>
                      <a:pt x="110" y="186"/>
                      <a:pt x="111" y="186"/>
                      <a:pt x="110" y="187"/>
                    </a:cubicBezTo>
                    <a:cubicBezTo>
                      <a:pt x="110" y="188"/>
                      <a:pt x="109" y="190"/>
                      <a:pt x="109" y="191"/>
                    </a:cubicBezTo>
                    <a:cubicBezTo>
                      <a:pt x="108" y="196"/>
                      <a:pt x="114" y="194"/>
                      <a:pt x="114" y="199"/>
                    </a:cubicBezTo>
                    <a:cubicBezTo>
                      <a:pt x="115" y="202"/>
                      <a:pt x="113" y="202"/>
                      <a:pt x="115" y="205"/>
                    </a:cubicBezTo>
                    <a:cubicBezTo>
                      <a:pt x="113" y="205"/>
                      <a:pt x="113" y="207"/>
                      <a:pt x="114" y="208"/>
                    </a:cubicBezTo>
                    <a:cubicBezTo>
                      <a:pt x="114" y="210"/>
                      <a:pt x="116" y="211"/>
                      <a:pt x="118" y="211"/>
                    </a:cubicBezTo>
                    <a:cubicBezTo>
                      <a:pt x="119" y="212"/>
                      <a:pt x="119" y="214"/>
                      <a:pt x="119" y="216"/>
                    </a:cubicBezTo>
                    <a:cubicBezTo>
                      <a:pt x="121" y="217"/>
                      <a:pt x="127" y="218"/>
                      <a:pt x="127" y="219"/>
                    </a:cubicBezTo>
                    <a:cubicBezTo>
                      <a:pt x="127" y="222"/>
                      <a:pt x="123" y="220"/>
                      <a:pt x="123" y="223"/>
                    </a:cubicBezTo>
                    <a:cubicBezTo>
                      <a:pt x="123" y="226"/>
                      <a:pt x="124" y="227"/>
                      <a:pt x="125" y="229"/>
                    </a:cubicBezTo>
                    <a:cubicBezTo>
                      <a:pt x="125" y="231"/>
                      <a:pt x="123" y="233"/>
                      <a:pt x="127" y="234"/>
                    </a:cubicBezTo>
                    <a:cubicBezTo>
                      <a:pt x="130" y="234"/>
                      <a:pt x="132" y="235"/>
                      <a:pt x="134" y="238"/>
                    </a:cubicBezTo>
                    <a:cubicBezTo>
                      <a:pt x="125" y="243"/>
                      <a:pt x="141" y="245"/>
                      <a:pt x="141" y="249"/>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765" name="Freeform 5067"/>
              <p:cNvSpPr>
                <a:spLocks/>
              </p:cNvSpPr>
              <p:nvPr/>
            </p:nvSpPr>
            <p:spPr bwMode="auto">
              <a:xfrm>
                <a:off x="4073" y="3536"/>
                <a:ext cx="2" cy="1"/>
              </a:xfrm>
              <a:custGeom>
                <a:avLst/>
                <a:gdLst>
                  <a:gd name="T0" fmla="*/ 0 w 9"/>
                  <a:gd name="T1" fmla="*/ 5 h 13"/>
                  <a:gd name="T2" fmla="*/ 3 w 9"/>
                  <a:gd name="T3" fmla="*/ 6 h 13"/>
                  <a:gd name="T4" fmla="*/ 4 w 9"/>
                  <a:gd name="T5" fmla="*/ 8 h 13"/>
                  <a:gd name="T6" fmla="*/ 7 w 9"/>
                  <a:gd name="T7" fmla="*/ 10 h 13"/>
                  <a:gd name="T8" fmla="*/ 9 w 9"/>
                  <a:gd name="T9" fmla="*/ 13 h 13"/>
                  <a:gd name="T10" fmla="*/ 7 w 9"/>
                  <a:gd name="T11" fmla="*/ 5 h 13"/>
                  <a:gd name="T12" fmla="*/ 3 w 9"/>
                  <a:gd name="T13" fmla="*/ 2 h 13"/>
                  <a:gd name="T14" fmla="*/ 1 w 9"/>
                  <a:gd name="T15" fmla="*/ 0 h 13"/>
                  <a:gd name="T16" fmla="*/ 2 w 9"/>
                  <a:gd name="T17" fmla="*/ 4 h 13"/>
                  <a:gd name="T18" fmla="*/ 0 w 9"/>
                  <a:gd name="T19" fmla="*/ 5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13">
                    <a:moveTo>
                      <a:pt x="0" y="5"/>
                    </a:moveTo>
                    <a:cubicBezTo>
                      <a:pt x="0" y="6"/>
                      <a:pt x="2" y="6"/>
                      <a:pt x="3" y="6"/>
                    </a:cubicBezTo>
                    <a:cubicBezTo>
                      <a:pt x="3" y="7"/>
                      <a:pt x="3" y="8"/>
                      <a:pt x="4" y="8"/>
                    </a:cubicBezTo>
                    <a:cubicBezTo>
                      <a:pt x="5" y="9"/>
                      <a:pt x="6" y="9"/>
                      <a:pt x="7" y="10"/>
                    </a:cubicBezTo>
                    <a:cubicBezTo>
                      <a:pt x="8" y="11"/>
                      <a:pt x="8" y="12"/>
                      <a:pt x="9" y="13"/>
                    </a:cubicBezTo>
                    <a:cubicBezTo>
                      <a:pt x="9" y="10"/>
                      <a:pt x="8" y="7"/>
                      <a:pt x="7" y="5"/>
                    </a:cubicBezTo>
                    <a:cubicBezTo>
                      <a:pt x="6" y="3"/>
                      <a:pt x="5" y="3"/>
                      <a:pt x="3" y="2"/>
                    </a:cubicBezTo>
                    <a:cubicBezTo>
                      <a:pt x="3" y="1"/>
                      <a:pt x="2" y="0"/>
                      <a:pt x="1" y="0"/>
                    </a:cubicBezTo>
                    <a:cubicBezTo>
                      <a:pt x="1" y="0"/>
                      <a:pt x="2" y="3"/>
                      <a:pt x="2" y="4"/>
                    </a:cubicBezTo>
                    <a:cubicBezTo>
                      <a:pt x="1" y="4"/>
                      <a:pt x="0" y="4"/>
                      <a:pt x="0" y="5"/>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766" name="Freeform 5068"/>
              <p:cNvSpPr>
                <a:spLocks/>
              </p:cNvSpPr>
              <p:nvPr/>
            </p:nvSpPr>
            <p:spPr bwMode="auto">
              <a:xfrm>
                <a:off x="4075" y="3538"/>
                <a:ext cx="1" cy="1"/>
              </a:xfrm>
              <a:custGeom>
                <a:avLst/>
                <a:gdLst>
                  <a:gd name="T0" fmla="*/ 3 w 7"/>
                  <a:gd name="T1" fmla="*/ 4 h 7"/>
                  <a:gd name="T2" fmla="*/ 7 w 7"/>
                  <a:gd name="T3" fmla="*/ 7 h 7"/>
                  <a:gd name="T4" fmla="*/ 7 w 7"/>
                  <a:gd name="T5" fmla="*/ 3 h 7"/>
                  <a:gd name="T6" fmla="*/ 6 w 7"/>
                  <a:gd name="T7" fmla="*/ 1 h 7"/>
                  <a:gd name="T8" fmla="*/ 5 w 7"/>
                  <a:gd name="T9" fmla="*/ 0 h 7"/>
                  <a:gd name="T10" fmla="*/ 2 w 7"/>
                  <a:gd name="T11" fmla="*/ 0 h 7"/>
                  <a:gd name="T12" fmla="*/ 2 w 7"/>
                  <a:gd name="T13" fmla="*/ 2 h 7"/>
                  <a:gd name="T14" fmla="*/ 3 w 7"/>
                  <a:gd name="T15" fmla="*/ 4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7">
                    <a:moveTo>
                      <a:pt x="3" y="4"/>
                    </a:moveTo>
                    <a:cubicBezTo>
                      <a:pt x="4" y="5"/>
                      <a:pt x="5" y="7"/>
                      <a:pt x="7" y="7"/>
                    </a:cubicBezTo>
                    <a:cubicBezTo>
                      <a:pt x="7" y="6"/>
                      <a:pt x="7" y="4"/>
                      <a:pt x="7" y="3"/>
                    </a:cubicBezTo>
                    <a:cubicBezTo>
                      <a:pt x="7" y="2"/>
                      <a:pt x="7" y="1"/>
                      <a:pt x="6" y="1"/>
                    </a:cubicBezTo>
                    <a:cubicBezTo>
                      <a:pt x="6" y="1"/>
                      <a:pt x="5" y="0"/>
                      <a:pt x="5" y="0"/>
                    </a:cubicBezTo>
                    <a:cubicBezTo>
                      <a:pt x="6" y="4"/>
                      <a:pt x="3" y="4"/>
                      <a:pt x="2" y="0"/>
                    </a:cubicBezTo>
                    <a:cubicBezTo>
                      <a:pt x="1" y="1"/>
                      <a:pt x="1" y="1"/>
                      <a:pt x="2" y="2"/>
                    </a:cubicBezTo>
                    <a:cubicBezTo>
                      <a:pt x="0" y="3"/>
                      <a:pt x="3" y="4"/>
                      <a:pt x="3" y="4"/>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767" name="Freeform 5069"/>
              <p:cNvSpPr>
                <a:spLocks/>
              </p:cNvSpPr>
              <p:nvPr/>
            </p:nvSpPr>
            <p:spPr bwMode="auto">
              <a:xfrm>
                <a:off x="4076" y="3539"/>
                <a:ext cx="2" cy="3"/>
              </a:xfrm>
              <a:custGeom>
                <a:avLst/>
                <a:gdLst>
                  <a:gd name="T0" fmla="*/ 18 w 18"/>
                  <a:gd name="T1" fmla="*/ 23 h 24"/>
                  <a:gd name="T2" fmla="*/ 12 w 18"/>
                  <a:gd name="T3" fmla="*/ 18 h 24"/>
                  <a:gd name="T4" fmla="*/ 11 w 18"/>
                  <a:gd name="T5" fmla="*/ 14 h 24"/>
                  <a:gd name="T6" fmla="*/ 8 w 18"/>
                  <a:gd name="T7" fmla="*/ 12 h 24"/>
                  <a:gd name="T8" fmla="*/ 8 w 18"/>
                  <a:gd name="T9" fmla="*/ 8 h 24"/>
                  <a:gd name="T10" fmla="*/ 5 w 18"/>
                  <a:gd name="T11" fmla="*/ 5 h 24"/>
                  <a:gd name="T12" fmla="*/ 4 w 18"/>
                  <a:gd name="T13" fmla="*/ 1 h 24"/>
                  <a:gd name="T14" fmla="*/ 0 w 18"/>
                  <a:gd name="T15" fmla="*/ 1 h 24"/>
                  <a:gd name="T16" fmla="*/ 1 w 18"/>
                  <a:gd name="T17" fmla="*/ 3 h 24"/>
                  <a:gd name="T18" fmla="*/ 2 w 18"/>
                  <a:gd name="T19" fmla="*/ 3 h 24"/>
                  <a:gd name="T20" fmla="*/ 3 w 18"/>
                  <a:gd name="T21" fmla="*/ 5 h 24"/>
                  <a:gd name="T22" fmla="*/ 3 w 18"/>
                  <a:gd name="T23" fmla="*/ 7 h 24"/>
                  <a:gd name="T24" fmla="*/ 5 w 18"/>
                  <a:gd name="T25" fmla="*/ 8 h 24"/>
                  <a:gd name="T26" fmla="*/ 5 w 18"/>
                  <a:gd name="T27" fmla="*/ 10 h 24"/>
                  <a:gd name="T28" fmla="*/ 3 w 18"/>
                  <a:gd name="T29" fmla="*/ 10 h 24"/>
                  <a:gd name="T30" fmla="*/ 5 w 18"/>
                  <a:gd name="T31" fmla="*/ 12 h 24"/>
                  <a:gd name="T32" fmla="*/ 7 w 18"/>
                  <a:gd name="T33" fmla="*/ 15 h 24"/>
                  <a:gd name="T34" fmla="*/ 9 w 18"/>
                  <a:gd name="T35" fmla="*/ 16 h 24"/>
                  <a:gd name="T36" fmla="*/ 10 w 18"/>
                  <a:gd name="T37" fmla="*/ 18 h 24"/>
                  <a:gd name="T38" fmla="*/ 9 w 18"/>
                  <a:gd name="T39" fmla="*/ 22 h 24"/>
                  <a:gd name="T40" fmla="*/ 12 w 18"/>
                  <a:gd name="T41" fmla="*/ 22 h 24"/>
                  <a:gd name="T42" fmla="*/ 18 w 18"/>
                  <a:gd name="T43" fmla="*/ 23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8" h="24">
                    <a:moveTo>
                      <a:pt x="18" y="23"/>
                    </a:moveTo>
                    <a:cubicBezTo>
                      <a:pt x="17" y="20"/>
                      <a:pt x="14" y="20"/>
                      <a:pt x="12" y="18"/>
                    </a:cubicBezTo>
                    <a:cubicBezTo>
                      <a:pt x="11" y="17"/>
                      <a:pt x="12" y="15"/>
                      <a:pt x="11" y="14"/>
                    </a:cubicBezTo>
                    <a:cubicBezTo>
                      <a:pt x="10" y="13"/>
                      <a:pt x="9" y="13"/>
                      <a:pt x="8" y="12"/>
                    </a:cubicBezTo>
                    <a:cubicBezTo>
                      <a:pt x="8" y="11"/>
                      <a:pt x="8" y="9"/>
                      <a:pt x="8" y="8"/>
                    </a:cubicBezTo>
                    <a:cubicBezTo>
                      <a:pt x="7" y="7"/>
                      <a:pt x="6" y="7"/>
                      <a:pt x="5" y="5"/>
                    </a:cubicBezTo>
                    <a:cubicBezTo>
                      <a:pt x="5" y="4"/>
                      <a:pt x="5" y="2"/>
                      <a:pt x="4" y="1"/>
                    </a:cubicBezTo>
                    <a:cubicBezTo>
                      <a:pt x="3" y="0"/>
                      <a:pt x="1" y="1"/>
                      <a:pt x="0" y="1"/>
                    </a:cubicBezTo>
                    <a:cubicBezTo>
                      <a:pt x="0" y="1"/>
                      <a:pt x="1" y="3"/>
                      <a:pt x="1" y="3"/>
                    </a:cubicBezTo>
                    <a:cubicBezTo>
                      <a:pt x="1" y="4"/>
                      <a:pt x="2" y="3"/>
                      <a:pt x="2" y="3"/>
                    </a:cubicBezTo>
                    <a:cubicBezTo>
                      <a:pt x="4" y="4"/>
                      <a:pt x="3" y="4"/>
                      <a:pt x="3" y="5"/>
                    </a:cubicBezTo>
                    <a:cubicBezTo>
                      <a:pt x="3" y="6"/>
                      <a:pt x="3" y="6"/>
                      <a:pt x="3" y="7"/>
                    </a:cubicBezTo>
                    <a:cubicBezTo>
                      <a:pt x="4" y="7"/>
                      <a:pt x="4" y="7"/>
                      <a:pt x="5" y="8"/>
                    </a:cubicBezTo>
                    <a:cubicBezTo>
                      <a:pt x="5" y="9"/>
                      <a:pt x="5" y="9"/>
                      <a:pt x="5" y="10"/>
                    </a:cubicBezTo>
                    <a:cubicBezTo>
                      <a:pt x="4" y="10"/>
                      <a:pt x="4" y="10"/>
                      <a:pt x="3" y="10"/>
                    </a:cubicBezTo>
                    <a:cubicBezTo>
                      <a:pt x="3" y="12"/>
                      <a:pt x="4" y="11"/>
                      <a:pt x="5" y="12"/>
                    </a:cubicBezTo>
                    <a:cubicBezTo>
                      <a:pt x="6" y="13"/>
                      <a:pt x="6" y="14"/>
                      <a:pt x="7" y="15"/>
                    </a:cubicBezTo>
                    <a:cubicBezTo>
                      <a:pt x="8" y="16"/>
                      <a:pt x="8" y="15"/>
                      <a:pt x="9" y="16"/>
                    </a:cubicBezTo>
                    <a:cubicBezTo>
                      <a:pt x="10" y="17"/>
                      <a:pt x="9" y="18"/>
                      <a:pt x="10" y="18"/>
                    </a:cubicBezTo>
                    <a:cubicBezTo>
                      <a:pt x="11" y="20"/>
                      <a:pt x="8" y="21"/>
                      <a:pt x="9" y="22"/>
                    </a:cubicBezTo>
                    <a:cubicBezTo>
                      <a:pt x="9" y="23"/>
                      <a:pt x="11" y="22"/>
                      <a:pt x="12" y="22"/>
                    </a:cubicBezTo>
                    <a:cubicBezTo>
                      <a:pt x="15" y="21"/>
                      <a:pt x="16" y="24"/>
                      <a:pt x="18" y="23"/>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768" name="Freeform 5070"/>
              <p:cNvSpPr>
                <a:spLocks/>
              </p:cNvSpPr>
              <p:nvPr/>
            </p:nvSpPr>
            <p:spPr bwMode="auto">
              <a:xfrm>
                <a:off x="4077" y="3542"/>
                <a:ext cx="1" cy="1"/>
              </a:xfrm>
              <a:custGeom>
                <a:avLst/>
                <a:gdLst>
                  <a:gd name="T0" fmla="*/ 1 w 6"/>
                  <a:gd name="T1" fmla="*/ 1 h 7"/>
                  <a:gd name="T2" fmla="*/ 5 w 6"/>
                  <a:gd name="T3" fmla="*/ 4 h 7"/>
                  <a:gd name="T4" fmla="*/ 1 w 6"/>
                  <a:gd name="T5" fmla="*/ 1 h 7"/>
                </a:gdLst>
                <a:ahLst/>
                <a:cxnLst>
                  <a:cxn ang="0">
                    <a:pos x="T0" y="T1"/>
                  </a:cxn>
                  <a:cxn ang="0">
                    <a:pos x="T2" y="T3"/>
                  </a:cxn>
                  <a:cxn ang="0">
                    <a:pos x="T4" y="T5"/>
                  </a:cxn>
                </a:cxnLst>
                <a:rect l="0" t="0" r="r" b="b"/>
                <a:pathLst>
                  <a:path w="6" h="7">
                    <a:moveTo>
                      <a:pt x="1" y="1"/>
                    </a:moveTo>
                    <a:cubicBezTo>
                      <a:pt x="0" y="1"/>
                      <a:pt x="5" y="7"/>
                      <a:pt x="5" y="4"/>
                    </a:cubicBezTo>
                    <a:cubicBezTo>
                      <a:pt x="6" y="2"/>
                      <a:pt x="2" y="0"/>
                      <a:pt x="1" y="1"/>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769" name="Freeform 5071"/>
              <p:cNvSpPr>
                <a:spLocks/>
              </p:cNvSpPr>
              <p:nvPr/>
            </p:nvSpPr>
            <p:spPr bwMode="auto">
              <a:xfrm>
                <a:off x="4088" y="3563"/>
                <a:ext cx="18" cy="26"/>
              </a:xfrm>
              <a:custGeom>
                <a:avLst/>
                <a:gdLst>
                  <a:gd name="T0" fmla="*/ 129 w 135"/>
                  <a:gd name="T1" fmla="*/ 193 h 196"/>
                  <a:gd name="T2" fmla="*/ 130 w 135"/>
                  <a:gd name="T3" fmla="*/ 185 h 196"/>
                  <a:gd name="T4" fmla="*/ 123 w 135"/>
                  <a:gd name="T5" fmla="*/ 173 h 196"/>
                  <a:gd name="T6" fmla="*/ 102 w 135"/>
                  <a:gd name="T7" fmla="*/ 144 h 196"/>
                  <a:gd name="T8" fmla="*/ 38 w 135"/>
                  <a:gd name="T9" fmla="*/ 37 h 196"/>
                  <a:gd name="T10" fmla="*/ 12 w 135"/>
                  <a:gd name="T11" fmla="*/ 2 h 196"/>
                  <a:gd name="T12" fmla="*/ 8 w 135"/>
                  <a:gd name="T13" fmla="*/ 6 h 196"/>
                  <a:gd name="T14" fmla="*/ 8 w 135"/>
                  <a:gd name="T15" fmla="*/ 10 h 196"/>
                  <a:gd name="T16" fmla="*/ 12 w 135"/>
                  <a:gd name="T17" fmla="*/ 10 h 196"/>
                  <a:gd name="T18" fmla="*/ 14 w 135"/>
                  <a:gd name="T19" fmla="*/ 16 h 196"/>
                  <a:gd name="T20" fmla="*/ 21 w 135"/>
                  <a:gd name="T21" fmla="*/ 29 h 196"/>
                  <a:gd name="T22" fmla="*/ 26 w 135"/>
                  <a:gd name="T23" fmla="*/ 34 h 196"/>
                  <a:gd name="T24" fmla="*/ 30 w 135"/>
                  <a:gd name="T25" fmla="*/ 37 h 196"/>
                  <a:gd name="T26" fmla="*/ 34 w 135"/>
                  <a:gd name="T27" fmla="*/ 44 h 196"/>
                  <a:gd name="T28" fmla="*/ 39 w 135"/>
                  <a:gd name="T29" fmla="*/ 48 h 196"/>
                  <a:gd name="T30" fmla="*/ 46 w 135"/>
                  <a:gd name="T31" fmla="*/ 63 h 196"/>
                  <a:gd name="T32" fmla="*/ 49 w 135"/>
                  <a:gd name="T33" fmla="*/ 69 h 196"/>
                  <a:gd name="T34" fmla="*/ 57 w 135"/>
                  <a:gd name="T35" fmla="*/ 74 h 196"/>
                  <a:gd name="T36" fmla="*/ 58 w 135"/>
                  <a:gd name="T37" fmla="*/ 87 h 196"/>
                  <a:gd name="T38" fmla="*/ 65 w 135"/>
                  <a:gd name="T39" fmla="*/ 90 h 196"/>
                  <a:gd name="T40" fmla="*/ 76 w 135"/>
                  <a:gd name="T41" fmla="*/ 104 h 196"/>
                  <a:gd name="T42" fmla="*/ 78 w 135"/>
                  <a:gd name="T43" fmla="*/ 122 h 196"/>
                  <a:gd name="T44" fmla="*/ 82 w 135"/>
                  <a:gd name="T45" fmla="*/ 119 h 196"/>
                  <a:gd name="T46" fmla="*/ 88 w 135"/>
                  <a:gd name="T47" fmla="*/ 126 h 196"/>
                  <a:gd name="T48" fmla="*/ 90 w 135"/>
                  <a:gd name="T49" fmla="*/ 143 h 196"/>
                  <a:gd name="T50" fmla="*/ 98 w 135"/>
                  <a:gd name="T51" fmla="*/ 144 h 196"/>
                  <a:gd name="T52" fmla="*/ 100 w 135"/>
                  <a:gd name="T53" fmla="*/ 149 h 196"/>
                  <a:gd name="T54" fmla="*/ 111 w 135"/>
                  <a:gd name="T55" fmla="*/ 166 h 196"/>
                  <a:gd name="T56" fmla="*/ 119 w 135"/>
                  <a:gd name="T57" fmla="*/ 174 h 196"/>
                  <a:gd name="T58" fmla="*/ 120 w 135"/>
                  <a:gd name="T59" fmla="*/ 187 h 196"/>
                  <a:gd name="T60" fmla="*/ 125 w 135"/>
                  <a:gd name="T61" fmla="*/ 186 h 196"/>
                  <a:gd name="T62" fmla="*/ 120 w 135"/>
                  <a:gd name="T63" fmla="*/ 191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35" h="196">
                    <a:moveTo>
                      <a:pt x="120" y="191"/>
                    </a:moveTo>
                    <a:cubicBezTo>
                      <a:pt x="120" y="194"/>
                      <a:pt x="127" y="193"/>
                      <a:pt x="129" y="193"/>
                    </a:cubicBezTo>
                    <a:cubicBezTo>
                      <a:pt x="129" y="194"/>
                      <a:pt x="130" y="195"/>
                      <a:pt x="131" y="196"/>
                    </a:cubicBezTo>
                    <a:cubicBezTo>
                      <a:pt x="135" y="195"/>
                      <a:pt x="130" y="187"/>
                      <a:pt x="130" y="185"/>
                    </a:cubicBezTo>
                    <a:cubicBezTo>
                      <a:pt x="129" y="183"/>
                      <a:pt x="128" y="181"/>
                      <a:pt x="127" y="179"/>
                    </a:cubicBezTo>
                    <a:cubicBezTo>
                      <a:pt x="126" y="177"/>
                      <a:pt x="124" y="175"/>
                      <a:pt x="123" y="173"/>
                    </a:cubicBezTo>
                    <a:cubicBezTo>
                      <a:pt x="118" y="165"/>
                      <a:pt x="113" y="158"/>
                      <a:pt x="107" y="151"/>
                    </a:cubicBezTo>
                    <a:cubicBezTo>
                      <a:pt x="105" y="149"/>
                      <a:pt x="103" y="146"/>
                      <a:pt x="102" y="144"/>
                    </a:cubicBezTo>
                    <a:cubicBezTo>
                      <a:pt x="102" y="144"/>
                      <a:pt x="82" y="106"/>
                      <a:pt x="78" y="99"/>
                    </a:cubicBezTo>
                    <a:cubicBezTo>
                      <a:pt x="74" y="91"/>
                      <a:pt x="40" y="40"/>
                      <a:pt x="38" y="37"/>
                    </a:cubicBezTo>
                    <a:cubicBezTo>
                      <a:pt x="36" y="34"/>
                      <a:pt x="16" y="0"/>
                      <a:pt x="16" y="0"/>
                    </a:cubicBezTo>
                    <a:cubicBezTo>
                      <a:pt x="15" y="1"/>
                      <a:pt x="13" y="1"/>
                      <a:pt x="12" y="2"/>
                    </a:cubicBezTo>
                    <a:cubicBezTo>
                      <a:pt x="11" y="3"/>
                      <a:pt x="12" y="4"/>
                      <a:pt x="11" y="5"/>
                    </a:cubicBezTo>
                    <a:cubicBezTo>
                      <a:pt x="10" y="5"/>
                      <a:pt x="9" y="5"/>
                      <a:pt x="8" y="6"/>
                    </a:cubicBezTo>
                    <a:cubicBezTo>
                      <a:pt x="5" y="7"/>
                      <a:pt x="0" y="10"/>
                      <a:pt x="3" y="13"/>
                    </a:cubicBezTo>
                    <a:cubicBezTo>
                      <a:pt x="5" y="11"/>
                      <a:pt x="5" y="11"/>
                      <a:pt x="8" y="10"/>
                    </a:cubicBezTo>
                    <a:cubicBezTo>
                      <a:pt x="11" y="10"/>
                      <a:pt x="11" y="7"/>
                      <a:pt x="14" y="7"/>
                    </a:cubicBezTo>
                    <a:cubicBezTo>
                      <a:pt x="13" y="7"/>
                      <a:pt x="13" y="9"/>
                      <a:pt x="12" y="10"/>
                    </a:cubicBezTo>
                    <a:cubicBezTo>
                      <a:pt x="13" y="10"/>
                      <a:pt x="14" y="10"/>
                      <a:pt x="15" y="10"/>
                    </a:cubicBezTo>
                    <a:cubicBezTo>
                      <a:pt x="17" y="13"/>
                      <a:pt x="15" y="14"/>
                      <a:pt x="14" y="16"/>
                    </a:cubicBezTo>
                    <a:cubicBezTo>
                      <a:pt x="13" y="18"/>
                      <a:pt x="12" y="21"/>
                      <a:pt x="13" y="23"/>
                    </a:cubicBezTo>
                    <a:cubicBezTo>
                      <a:pt x="14" y="27"/>
                      <a:pt x="17" y="29"/>
                      <a:pt x="21" y="29"/>
                    </a:cubicBezTo>
                    <a:cubicBezTo>
                      <a:pt x="24" y="29"/>
                      <a:pt x="24" y="30"/>
                      <a:pt x="26" y="32"/>
                    </a:cubicBezTo>
                    <a:cubicBezTo>
                      <a:pt x="26" y="33"/>
                      <a:pt x="26" y="34"/>
                      <a:pt x="26" y="34"/>
                    </a:cubicBezTo>
                    <a:cubicBezTo>
                      <a:pt x="27" y="35"/>
                      <a:pt x="27" y="34"/>
                      <a:pt x="28" y="34"/>
                    </a:cubicBezTo>
                    <a:cubicBezTo>
                      <a:pt x="29" y="35"/>
                      <a:pt x="30" y="36"/>
                      <a:pt x="30" y="37"/>
                    </a:cubicBezTo>
                    <a:cubicBezTo>
                      <a:pt x="31" y="38"/>
                      <a:pt x="30" y="39"/>
                      <a:pt x="31" y="40"/>
                    </a:cubicBezTo>
                    <a:cubicBezTo>
                      <a:pt x="32" y="41"/>
                      <a:pt x="33" y="42"/>
                      <a:pt x="34" y="44"/>
                    </a:cubicBezTo>
                    <a:cubicBezTo>
                      <a:pt x="34" y="45"/>
                      <a:pt x="34" y="46"/>
                      <a:pt x="36" y="47"/>
                    </a:cubicBezTo>
                    <a:cubicBezTo>
                      <a:pt x="37" y="48"/>
                      <a:pt x="38" y="47"/>
                      <a:pt x="39" y="48"/>
                    </a:cubicBezTo>
                    <a:cubicBezTo>
                      <a:pt x="41" y="50"/>
                      <a:pt x="40" y="52"/>
                      <a:pt x="41" y="54"/>
                    </a:cubicBezTo>
                    <a:cubicBezTo>
                      <a:pt x="44" y="56"/>
                      <a:pt x="44" y="60"/>
                      <a:pt x="46" y="63"/>
                    </a:cubicBezTo>
                    <a:cubicBezTo>
                      <a:pt x="47" y="64"/>
                      <a:pt x="48" y="63"/>
                      <a:pt x="49" y="65"/>
                    </a:cubicBezTo>
                    <a:cubicBezTo>
                      <a:pt x="49" y="66"/>
                      <a:pt x="49" y="68"/>
                      <a:pt x="49" y="69"/>
                    </a:cubicBezTo>
                    <a:cubicBezTo>
                      <a:pt x="48" y="72"/>
                      <a:pt x="48" y="77"/>
                      <a:pt x="52" y="78"/>
                    </a:cubicBezTo>
                    <a:cubicBezTo>
                      <a:pt x="55" y="79"/>
                      <a:pt x="57" y="78"/>
                      <a:pt x="57" y="74"/>
                    </a:cubicBezTo>
                    <a:cubicBezTo>
                      <a:pt x="61" y="78"/>
                      <a:pt x="54" y="82"/>
                      <a:pt x="51" y="81"/>
                    </a:cubicBezTo>
                    <a:cubicBezTo>
                      <a:pt x="51" y="83"/>
                      <a:pt x="56" y="87"/>
                      <a:pt x="58" y="87"/>
                    </a:cubicBezTo>
                    <a:cubicBezTo>
                      <a:pt x="60" y="87"/>
                      <a:pt x="60" y="84"/>
                      <a:pt x="63" y="86"/>
                    </a:cubicBezTo>
                    <a:cubicBezTo>
                      <a:pt x="65" y="87"/>
                      <a:pt x="64" y="88"/>
                      <a:pt x="65" y="90"/>
                    </a:cubicBezTo>
                    <a:cubicBezTo>
                      <a:pt x="67" y="94"/>
                      <a:pt x="72" y="96"/>
                      <a:pt x="74" y="99"/>
                    </a:cubicBezTo>
                    <a:cubicBezTo>
                      <a:pt x="75" y="101"/>
                      <a:pt x="75" y="103"/>
                      <a:pt x="76" y="104"/>
                    </a:cubicBezTo>
                    <a:cubicBezTo>
                      <a:pt x="77" y="106"/>
                      <a:pt x="78" y="107"/>
                      <a:pt x="79" y="108"/>
                    </a:cubicBezTo>
                    <a:cubicBezTo>
                      <a:pt x="76" y="111"/>
                      <a:pt x="75" y="120"/>
                      <a:pt x="78" y="122"/>
                    </a:cubicBezTo>
                    <a:cubicBezTo>
                      <a:pt x="78" y="122"/>
                      <a:pt x="79" y="121"/>
                      <a:pt x="79" y="121"/>
                    </a:cubicBezTo>
                    <a:cubicBezTo>
                      <a:pt x="80" y="120"/>
                      <a:pt x="81" y="119"/>
                      <a:pt x="82" y="119"/>
                    </a:cubicBezTo>
                    <a:cubicBezTo>
                      <a:pt x="84" y="121"/>
                      <a:pt x="84" y="123"/>
                      <a:pt x="86" y="124"/>
                    </a:cubicBezTo>
                    <a:cubicBezTo>
                      <a:pt x="87" y="125"/>
                      <a:pt x="87" y="124"/>
                      <a:pt x="88" y="126"/>
                    </a:cubicBezTo>
                    <a:cubicBezTo>
                      <a:pt x="89" y="128"/>
                      <a:pt x="91" y="132"/>
                      <a:pt x="91" y="135"/>
                    </a:cubicBezTo>
                    <a:cubicBezTo>
                      <a:pt x="91" y="138"/>
                      <a:pt x="90" y="140"/>
                      <a:pt x="90" y="143"/>
                    </a:cubicBezTo>
                    <a:cubicBezTo>
                      <a:pt x="92" y="144"/>
                      <a:pt x="93" y="143"/>
                      <a:pt x="94" y="142"/>
                    </a:cubicBezTo>
                    <a:cubicBezTo>
                      <a:pt x="97" y="142"/>
                      <a:pt x="97" y="142"/>
                      <a:pt x="98" y="144"/>
                    </a:cubicBezTo>
                    <a:cubicBezTo>
                      <a:pt x="99" y="145"/>
                      <a:pt x="101" y="147"/>
                      <a:pt x="101" y="148"/>
                    </a:cubicBezTo>
                    <a:cubicBezTo>
                      <a:pt x="102" y="150"/>
                      <a:pt x="101" y="152"/>
                      <a:pt x="100" y="149"/>
                    </a:cubicBezTo>
                    <a:cubicBezTo>
                      <a:pt x="98" y="152"/>
                      <a:pt x="106" y="154"/>
                      <a:pt x="108" y="156"/>
                    </a:cubicBezTo>
                    <a:cubicBezTo>
                      <a:pt x="110" y="159"/>
                      <a:pt x="111" y="162"/>
                      <a:pt x="111" y="166"/>
                    </a:cubicBezTo>
                    <a:cubicBezTo>
                      <a:pt x="111" y="168"/>
                      <a:pt x="111" y="172"/>
                      <a:pt x="115" y="173"/>
                    </a:cubicBezTo>
                    <a:cubicBezTo>
                      <a:pt x="117" y="173"/>
                      <a:pt x="118" y="170"/>
                      <a:pt x="119" y="174"/>
                    </a:cubicBezTo>
                    <a:cubicBezTo>
                      <a:pt x="122" y="174"/>
                      <a:pt x="125" y="177"/>
                      <a:pt x="125" y="180"/>
                    </a:cubicBezTo>
                    <a:cubicBezTo>
                      <a:pt x="127" y="185"/>
                      <a:pt x="121" y="183"/>
                      <a:pt x="120" y="187"/>
                    </a:cubicBezTo>
                    <a:cubicBezTo>
                      <a:pt x="119" y="189"/>
                      <a:pt x="120" y="190"/>
                      <a:pt x="122" y="190"/>
                    </a:cubicBezTo>
                    <a:cubicBezTo>
                      <a:pt x="124" y="189"/>
                      <a:pt x="123" y="186"/>
                      <a:pt x="125" y="186"/>
                    </a:cubicBezTo>
                    <a:cubicBezTo>
                      <a:pt x="126" y="186"/>
                      <a:pt x="126" y="189"/>
                      <a:pt x="125" y="190"/>
                    </a:cubicBezTo>
                    <a:cubicBezTo>
                      <a:pt x="124" y="191"/>
                      <a:pt x="122" y="190"/>
                      <a:pt x="120" y="191"/>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770" name="Freeform 5072"/>
              <p:cNvSpPr>
                <a:spLocks/>
              </p:cNvSpPr>
              <p:nvPr/>
            </p:nvSpPr>
            <p:spPr bwMode="auto">
              <a:xfrm>
                <a:off x="4047" y="3831"/>
                <a:ext cx="4" cy="2"/>
              </a:xfrm>
              <a:custGeom>
                <a:avLst/>
                <a:gdLst>
                  <a:gd name="T0" fmla="*/ 23 w 26"/>
                  <a:gd name="T1" fmla="*/ 0 h 21"/>
                  <a:gd name="T2" fmla="*/ 23 w 26"/>
                  <a:gd name="T3" fmla="*/ 3 h 21"/>
                  <a:gd name="T4" fmla="*/ 21 w 26"/>
                  <a:gd name="T5" fmla="*/ 4 h 21"/>
                  <a:gd name="T6" fmla="*/ 18 w 26"/>
                  <a:gd name="T7" fmla="*/ 6 h 21"/>
                  <a:gd name="T8" fmla="*/ 15 w 26"/>
                  <a:gd name="T9" fmla="*/ 7 h 21"/>
                  <a:gd name="T10" fmla="*/ 10 w 26"/>
                  <a:gd name="T11" fmla="*/ 7 h 21"/>
                  <a:gd name="T12" fmla="*/ 14 w 26"/>
                  <a:gd name="T13" fmla="*/ 9 h 21"/>
                  <a:gd name="T14" fmla="*/ 12 w 26"/>
                  <a:gd name="T15" fmla="*/ 10 h 21"/>
                  <a:gd name="T16" fmla="*/ 11 w 26"/>
                  <a:gd name="T17" fmla="*/ 8 h 21"/>
                  <a:gd name="T18" fmla="*/ 9 w 26"/>
                  <a:gd name="T19" fmla="*/ 11 h 21"/>
                  <a:gd name="T20" fmla="*/ 8 w 26"/>
                  <a:gd name="T21" fmla="*/ 11 h 21"/>
                  <a:gd name="T22" fmla="*/ 8 w 26"/>
                  <a:gd name="T23" fmla="*/ 12 h 21"/>
                  <a:gd name="T24" fmla="*/ 5 w 26"/>
                  <a:gd name="T25" fmla="*/ 13 h 21"/>
                  <a:gd name="T26" fmla="*/ 4 w 26"/>
                  <a:gd name="T27" fmla="*/ 14 h 21"/>
                  <a:gd name="T28" fmla="*/ 3 w 26"/>
                  <a:gd name="T29" fmla="*/ 17 h 21"/>
                  <a:gd name="T30" fmla="*/ 1 w 26"/>
                  <a:gd name="T31" fmla="*/ 17 h 21"/>
                  <a:gd name="T32" fmla="*/ 0 w 26"/>
                  <a:gd name="T33" fmla="*/ 18 h 21"/>
                  <a:gd name="T34" fmla="*/ 0 w 26"/>
                  <a:gd name="T35" fmla="*/ 21 h 21"/>
                  <a:gd name="T36" fmla="*/ 3 w 26"/>
                  <a:gd name="T37" fmla="*/ 19 h 21"/>
                  <a:gd name="T38" fmla="*/ 7 w 26"/>
                  <a:gd name="T39" fmla="*/ 17 h 21"/>
                  <a:gd name="T40" fmla="*/ 11 w 26"/>
                  <a:gd name="T41" fmla="*/ 15 h 21"/>
                  <a:gd name="T42" fmla="*/ 13 w 26"/>
                  <a:gd name="T43" fmla="*/ 15 h 21"/>
                  <a:gd name="T44" fmla="*/ 14 w 26"/>
                  <a:gd name="T45" fmla="*/ 13 h 21"/>
                  <a:gd name="T46" fmla="*/ 16 w 26"/>
                  <a:gd name="T47" fmla="*/ 12 h 21"/>
                  <a:gd name="T48" fmla="*/ 17 w 26"/>
                  <a:gd name="T49" fmla="*/ 10 h 21"/>
                  <a:gd name="T50" fmla="*/ 18 w 26"/>
                  <a:gd name="T51" fmla="*/ 8 h 21"/>
                  <a:gd name="T52" fmla="*/ 19 w 26"/>
                  <a:gd name="T53" fmla="*/ 8 h 21"/>
                  <a:gd name="T54" fmla="*/ 20 w 26"/>
                  <a:gd name="T55" fmla="*/ 7 h 21"/>
                  <a:gd name="T56" fmla="*/ 21 w 26"/>
                  <a:gd name="T57" fmla="*/ 6 h 21"/>
                  <a:gd name="T58" fmla="*/ 22 w 26"/>
                  <a:gd name="T59" fmla="*/ 4 h 21"/>
                  <a:gd name="T60" fmla="*/ 24 w 26"/>
                  <a:gd name="T61" fmla="*/ 4 h 21"/>
                  <a:gd name="T62" fmla="*/ 25 w 26"/>
                  <a:gd name="T63" fmla="*/ 3 h 21"/>
                  <a:gd name="T64" fmla="*/ 26 w 26"/>
                  <a:gd name="T65" fmla="*/ 2 h 21"/>
                  <a:gd name="T66" fmla="*/ 23 w 26"/>
                  <a:gd name="T67"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6" h="21">
                    <a:moveTo>
                      <a:pt x="23" y="0"/>
                    </a:moveTo>
                    <a:cubicBezTo>
                      <a:pt x="22" y="1"/>
                      <a:pt x="23" y="2"/>
                      <a:pt x="23" y="3"/>
                    </a:cubicBezTo>
                    <a:cubicBezTo>
                      <a:pt x="22" y="3"/>
                      <a:pt x="21" y="3"/>
                      <a:pt x="21" y="4"/>
                    </a:cubicBezTo>
                    <a:cubicBezTo>
                      <a:pt x="19" y="3"/>
                      <a:pt x="18" y="4"/>
                      <a:pt x="18" y="6"/>
                    </a:cubicBezTo>
                    <a:cubicBezTo>
                      <a:pt x="18" y="8"/>
                      <a:pt x="17" y="7"/>
                      <a:pt x="15" y="7"/>
                    </a:cubicBezTo>
                    <a:cubicBezTo>
                      <a:pt x="14" y="6"/>
                      <a:pt x="11" y="6"/>
                      <a:pt x="10" y="7"/>
                    </a:cubicBezTo>
                    <a:cubicBezTo>
                      <a:pt x="10" y="9"/>
                      <a:pt x="14" y="6"/>
                      <a:pt x="14" y="9"/>
                    </a:cubicBezTo>
                    <a:cubicBezTo>
                      <a:pt x="13" y="9"/>
                      <a:pt x="12" y="10"/>
                      <a:pt x="12" y="10"/>
                    </a:cubicBezTo>
                    <a:cubicBezTo>
                      <a:pt x="11" y="9"/>
                      <a:pt x="11" y="9"/>
                      <a:pt x="11" y="8"/>
                    </a:cubicBezTo>
                    <a:cubicBezTo>
                      <a:pt x="9" y="7"/>
                      <a:pt x="9" y="10"/>
                      <a:pt x="9" y="11"/>
                    </a:cubicBezTo>
                    <a:cubicBezTo>
                      <a:pt x="9" y="11"/>
                      <a:pt x="8" y="11"/>
                      <a:pt x="8" y="11"/>
                    </a:cubicBezTo>
                    <a:cubicBezTo>
                      <a:pt x="8" y="11"/>
                      <a:pt x="8" y="12"/>
                      <a:pt x="8" y="12"/>
                    </a:cubicBezTo>
                    <a:cubicBezTo>
                      <a:pt x="7" y="12"/>
                      <a:pt x="6" y="13"/>
                      <a:pt x="5" y="13"/>
                    </a:cubicBezTo>
                    <a:cubicBezTo>
                      <a:pt x="4" y="13"/>
                      <a:pt x="4" y="13"/>
                      <a:pt x="4" y="14"/>
                    </a:cubicBezTo>
                    <a:cubicBezTo>
                      <a:pt x="3" y="15"/>
                      <a:pt x="3" y="16"/>
                      <a:pt x="3" y="17"/>
                    </a:cubicBezTo>
                    <a:cubicBezTo>
                      <a:pt x="3" y="17"/>
                      <a:pt x="2" y="17"/>
                      <a:pt x="1" y="17"/>
                    </a:cubicBezTo>
                    <a:cubicBezTo>
                      <a:pt x="0" y="18"/>
                      <a:pt x="1" y="18"/>
                      <a:pt x="0" y="18"/>
                    </a:cubicBezTo>
                    <a:cubicBezTo>
                      <a:pt x="0" y="19"/>
                      <a:pt x="0" y="20"/>
                      <a:pt x="0" y="21"/>
                    </a:cubicBezTo>
                    <a:cubicBezTo>
                      <a:pt x="1" y="21"/>
                      <a:pt x="2" y="20"/>
                      <a:pt x="3" y="19"/>
                    </a:cubicBezTo>
                    <a:cubicBezTo>
                      <a:pt x="4" y="18"/>
                      <a:pt x="5" y="17"/>
                      <a:pt x="7" y="17"/>
                    </a:cubicBezTo>
                    <a:cubicBezTo>
                      <a:pt x="9" y="17"/>
                      <a:pt x="9" y="16"/>
                      <a:pt x="11" y="15"/>
                    </a:cubicBezTo>
                    <a:cubicBezTo>
                      <a:pt x="11" y="15"/>
                      <a:pt x="12" y="15"/>
                      <a:pt x="13" y="15"/>
                    </a:cubicBezTo>
                    <a:cubicBezTo>
                      <a:pt x="13" y="14"/>
                      <a:pt x="13" y="14"/>
                      <a:pt x="14" y="13"/>
                    </a:cubicBezTo>
                    <a:cubicBezTo>
                      <a:pt x="14" y="13"/>
                      <a:pt x="15" y="12"/>
                      <a:pt x="16" y="12"/>
                    </a:cubicBezTo>
                    <a:cubicBezTo>
                      <a:pt x="17" y="11"/>
                      <a:pt x="16" y="11"/>
                      <a:pt x="17" y="10"/>
                    </a:cubicBezTo>
                    <a:cubicBezTo>
                      <a:pt x="17" y="9"/>
                      <a:pt x="17" y="9"/>
                      <a:pt x="18" y="8"/>
                    </a:cubicBezTo>
                    <a:cubicBezTo>
                      <a:pt x="18" y="8"/>
                      <a:pt x="18" y="8"/>
                      <a:pt x="19" y="8"/>
                    </a:cubicBezTo>
                    <a:cubicBezTo>
                      <a:pt x="19" y="8"/>
                      <a:pt x="19" y="7"/>
                      <a:pt x="20" y="7"/>
                    </a:cubicBezTo>
                    <a:cubicBezTo>
                      <a:pt x="20" y="6"/>
                      <a:pt x="21" y="6"/>
                      <a:pt x="21" y="6"/>
                    </a:cubicBezTo>
                    <a:cubicBezTo>
                      <a:pt x="22" y="6"/>
                      <a:pt x="22" y="5"/>
                      <a:pt x="22" y="4"/>
                    </a:cubicBezTo>
                    <a:cubicBezTo>
                      <a:pt x="22" y="4"/>
                      <a:pt x="23" y="4"/>
                      <a:pt x="24" y="4"/>
                    </a:cubicBezTo>
                    <a:cubicBezTo>
                      <a:pt x="24" y="4"/>
                      <a:pt x="25" y="3"/>
                      <a:pt x="25" y="3"/>
                    </a:cubicBezTo>
                    <a:cubicBezTo>
                      <a:pt x="26" y="2"/>
                      <a:pt x="26" y="3"/>
                      <a:pt x="26" y="2"/>
                    </a:cubicBezTo>
                    <a:cubicBezTo>
                      <a:pt x="26" y="0"/>
                      <a:pt x="24" y="0"/>
                      <a:pt x="23" y="0"/>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771" name="Freeform 5073"/>
              <p:cNvSpPr>
                <a:spLocks/>
              </p:cNvSpPr>
              <p:nvPr/>
            </p:nvSpPr>
            <p:spPr bwMode="auto">
              <a:xfrm>
                <a:off x="3837" y="3434"/>
                <a:ext cx="0" cy="1"/>
              </a:xfrm>
              <a:custGeom>
                <a:avLst/>
                <a:gdLst>
                  <a:gd name="T0" fmla="*/ 2 w 3"/>
                  <a:gd name="T1" fmla="*/ 6 h 6"/>
                  <a:gd name="T2" fmla="*/ 3 w 3"/>
                  <a:gd name="T3" fmla="*/ 1 h 6"/>
                  <a:gd name="T4" fmla="*/ 2 w 3"/>
                  <a:gd name="T5" fmla="*/ 0 h 6"/>
                  <a:gd name="T6" fmla="*/ 2 w 3"/>
                  <a:gd name="T7" fmla="*/ 2 h 6"/>
                  <a:gd name="T8" fmla="*/ 2 w 3"/>
                  <a:gd name="T9" fmla="*/ 6 h 6"/>
                </a:gdLst>
                <a:ahLst/>
                <a:cxnLst>
                  <a:cxn ang="0">
                    <a:pos x="T0" y="T1"/>
                  </a:cxn>
                  <a:cxn ang="0">
                    <a:pos x="T2" y="T3"/>
                  </a:cxn>
                  <a:cxn ang="0">
                    <a:pos x="T4" y="T5"/>
                  </a:cxn>
                  <a:cxn ang="0">
                    <a:pos x="T6" y="T7"/>
                  </a:cxn>
                  <a:cxn ang="0">
                    <a:pos x="T8" y="T9"/>
                  </a:cxn>
                </a:cxnLst>
                <a:rect l="0" t="0" r="r" b="b"/>
                <a:pathLst>
                  <a:path w="3" h="6">
                    <a:moveTo>
                      <a:pt x="2" y="6"/>
                    </a:moveTo>
                    <a:cubicBezTo>
                      <a:pt x="2" y="6"/>
                      <a:pt x="3" y="2"/>
                      <a:pt x="3" y="1"/>
                    </a:cubicBezTo>
                    <a:cubicBezTo>
                      <a:pt x="3" y="1"/>
                      <a:pt x="3" y="0"/>
                      <a:pt x="2" y="0"/>
                    </a:cubicBezTo>
                    <a:cubicBezTo>
                      <a:pt x="0" y="1"/>
                      <a:pt x="2" y="2"/>
                      <a:pt x="2" y="2"/>
                    </a:cubicBezTo>
                    <a:cubicBezTo>
                      <a:pt x="2" y="3"/>
                      <a:pt x="1" y="5"/>
                      <a:pt x="2" y="6"/>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772" name="Freeform 5074"/>
              <p:cNvSpPr>
                <a:spLocks noEditPoints="1"/>
              </p:cNvSpPr>
              <p:nvPr/>
            </p:nvSpPr>
            <p:spPr bwMode="auto">
              <a:xfrm>
                <a:off x="2931" y="3143"/>
                <a:ext cx="398" cy="364"/>
              </a:xfrm>
              <a:custGeom>
                <a:avLst/>
                <a:gdLst>
                  <a:gd name="T0" fmla="*/ 2821 w 2977"/>
                  <a:gd name="T1" fmla="*/ 2481 h 2721"/>
                  <a:gd name="T2" fmla="*/ 2767 w 2977"/>
                  <a:gd name="T3" fmla="*/ 2459 h 2721"/>
                  <a:gd name="T4" fmla="*/ 2562 w 2977"/>
                  <a:gd name="T5" fmla="*/ 2333 h 2721"/>
                  <a:gd name="T6" fmla="*/ 2489 w 2977"/>
                  <a:gd name="T7" fmla="*/ 2071 h 2721"/>
                  <a:gd name="T8" fmla="*/ 2668 w 2977"/>
                  <a:gd name="T9" fmla="*/ 2012 h 2721"/>
                  <a:gd name="T10" fmla="*/ 2563 w 2977"/>
                  <a:gd name="T11" fmla="*/ 1963 h 2721"/>
                  <a:gd name="T12" fmla="*/ 2256 w 2977"/>
                  <a:gd name="T13" fmla="*/ 1877 h 2721"/>
                  <a:gd name="T14" fmla="*/ 2188 w 2977"/>
                  <a:gd name="T15" fmla="*/ 1829 h 2721"/>
                  <a:gd name="T16" fmla="*/ 2317 w 2977"/>
                  <a:gd name="T17" fmla="*/ 1838 h 2721"/>
                  <a:gd name="T18" fmla="*/ 2526 w 2977"/>
                  <a:gd name="T19" fmla="*/ 1890 h 2721"/>
                  <a:gd name="T20" fmla="*/ 2700 w 2977"/>
                  <a:gd name="T21" fmla="*/ 1941 h 2721"/>
                  <a:gd name="T22" fmla="*/ 1492 w 2977"/>
                  <a:gd name="T23" fmla="*/ 1421 h 2721"/>
                  <a:gd name="T24" fmla="*/ 1526 w 2977"/>
                  <a:gd name="T25" fmla="*/ 1093 h 2721"/>
                  <a:gd name="T26" fmla="*/ 1642 w 2977"/>
                  <a:gd name="T27" fmla="*/ 823 h 2721"/>
                  <a:gd name="T28" fmla="*/ 1709 w 2977"/>
                  <a:gd name="T29" fmla="*/ 557 h 2721"/>
                  <a:gd name="T30" fmla="*/ 1748 w 2977"/>
                  <a:gd name="T31" fmla="*/ 315 h 2721"/>
                  <a:gd name="T32" fmla="*/ 1716 w 2977"/>
                  <a:gd name="T33" fmla="*/ 150 h 2721"/>
                  <a:gd name="T34" fmla="*/ 158 w 2977"/>
                  <a:gd name="T35" fmla="*/ 858 h 2721"/>
                  <a:gd name="T36" fmla="*/ 359 w 2977"/>
                  <a:gd name="T37" fmla="*/ 1396 h 2721"/>
                  <a:gd name="T38" fmla="*/ 312 w 2977"/>
                  <a:gd name="T39" fmla="*/ 1622 h 2721"/>
                  <a:gd name="T40" fmla="*/ 233 w 2977"/>
                  <a:gd name="T41" fmla="*/ 1872 h 2721"/>
                  <a:gd name="T42" fmla="*/ 166 w 2977"/>
                  <a:gd name="T43" fmla="*/ 2314 h 2721"/>
                  <a:gd name="T44" fmla="*/ 1245 w 2977"/>
                  <a:gd name="T45" fmla="*/ 2391 h 2721"/>
                  <a:gd name="T46" fmla="*/ 1176 w 2977"/>
                  <a:gd name="T47" fmla="*/ 2307 h 2721"/>
                  <a:gd name="T48" fmla="*/ 1394 w 2977"/>
                  <a:gd name="T49" fmla="*/ 2253 h 2721"/>
                  <a:gd name="T50" fmla="*/ 1520 w 2977"/>
                  <a:gd name="T51" fmla="*/ 2336 h 2721"/>
                  <a:gd name="T52" fmla="*/ 1654 w 2977"/>
                  <a:gd name="T53" fmla="*/ 2361 h 2721"/>
                  <a:gd name="T54" fmla="*/ 1735 w 2977"/>
                  <a:gd name="T55" fmla="*/ 2420 h 2721"/>
                  <a:gd name="T56" fmla="*/ 1821 w 2977"/>
                  <a:gd name="T57" fmla="*/ 2556 h 2721"/>
                  <a:gd name="T58" fmla="*/ 1916 w 2977"/>
                  <a:gd name="T59" fmla="*/ 2537 h 2721"/>
                  <a:gd name="T60" fmla="*/ 1966 w 2977"/>
                  <a:gd name="T61" fmla="*/ 2570 h 2721"/>
                  <a:gd name="T62" fmla="*/ 2010 w 2977"/>
                  <a:gd name="T63" fmla="*/ 2581 h 2721"/>
                  <a:gd name="T64" fmla="*/ 1995 w 2977"/>
                  <a:gd name="T65" fmla="*/ 2648 h 2721"/>
                  <a:gd name="T66" fmla="*/ 2021 w 2977"/>
                  <a:gd name="T67" fmla="*/ 2675 h 2721"/>
                  <a:gd name="T68" fmla="*/ 2115 w 2977"/>
                  <a:gd name="T69" fmla="*/ 2699 h 2721"/>
                  <a:gd name="T70" fmla="*/ 2102 w 2977"/>
                  <a:gd name="T71" fmla="*/ 2592 h 2721"/>
                  <a:gd name="T72" fmla="*/ 2157 w 2977"/>
                  <a:gd name="T73" fmla="*/ 2622 h 2721"/>
                  <a:gd name="T74" fmla="*/ 2181 w 2977"/>
                  <a:gd name="T75" fmla="*/ 2579 h 2721"/>
                  <a:gd name="T76" fmla="*/ 2240 w 2977"/>
                  <a:gd name="T77" fmla="*/ 2569 h 2721"/>
                  <a:gd name="T78" fmla="*/ 2329 w 2977"/>
                  <a:gd name="T79" fmla="*/ 2587 h 2721"/>
                  <a:gd name="T80" fmla="*/ 2367 w 2977"/>
                  <a:gd name="T81" fmla="*/ 2643 h 2721"/>
                  <a:gd name="T82" fmla="*/ 2423 w 2977"/>
                  <a:gd name="T83" fmla="*/ 2690 h 2721"/>
                  <a:gd name="T84" fmla="*/ 2446 w 2977"/>
                  <a:gd name="T85" fmla="*/ 2550 h 2721"/>
                  <a:gd name="T86" fmla="*/ 2495 w 2977"/>
                  <a:gd name="T87" fmla="*/ 2528 h 2721"/>
                  <a:gd name="T88" fmla="*/ 2451 w 2977"/>
                  <a:gd name="T89" fmla="*/ 2454 h 2721"/>
                  <a:gd name="T90" fmla="*/ 2407 w 2977"/>
                  <a:gd name="T91" fmla="*/ 2338 h 2721"/>
                  <a:gd name="T92" fmla="*/ 2302 w 2977"/>
                  <a:gd name="T93" fmla="*/ 2272 h 2721"/>
                  <a:gd name="T94" fmla="*/ 2404 w 2977"/>
                  <a:gd name="T95" fmla="*/ 2213 h 2721"/>
                  <a:gd name="T96" fmla="*/ 2434 w 2977"/>
                  <a:gd name="T97" fmla="*/ 2323 h 2721"/>
                  <a:gd name="T98" fmla="*/ 2472 w 2977"/>
                  <a:gd name="T99" fmla="*/ 2410 h 2721"/>
                  <a:gd name="T100" fmla="*/ 2490 w 2977"/>
                  <a:gd name="T101" fmla="*/ 2377 h 2721"/>
                  <a:gd name="T102" fmla="*/ 2563 w 2977"/>
                  <a:gd name="T103" fmla="*/ 2372 h 2721"/>
                  <a:gd name="T104" fmla="*/ 2558 w 2977"/>
                  <a:gd name="T105" fmla="*/ 2440 h 2721"/>
                  <a:gd name="T106" fmla="*/ 2636 w 2977"/>
                  <a:gd name="T107" fmla="*/ 2480 h 2721"/>
                  <a:gd name="T108" fmla="*/ 2660 w 2977"/>
                  <a:gd name="T109" fmla="*/ 2521 h 2721"/>
                  <a:gd name="T110" fmla="*/ 2722 w 2977"/>
                  <a:gd name="T111" fmla="*/ 2498 h 2721"/>
                  <a:gd name="T112" fmla="*/ 2756 w 2977"/>
                  <a:gd name="T113" fmla="*/ 2521 h 2721"/>
                  <a:gd name="T114" fmla="*/ 2839 w 2977"/>
                  <a:gd name="T115" fmla="*/ 2567 h 2721"/>
                  <a:gd name="T116" fmla="*/ 2847 w 2977"/>
                  <a:gd name="T117" fmla="*/ 2580 h 2721"/>
                  <a:gd name="T118" fmla="*/ 2926 w 2977"/>
                  <a:gd name="T119" fmla="*/ 2677 h 2721"/>
                  <a:gd name="T120" fmla="*/ 2961 w 2977"/>
                  <a:gd name="T121" fmla="*/ 2674 h 2721"/>
                  <a:gd name="T122" fmla="*/ 2330 w 2977"/>
                  <a:gd name="T123" fmla="*/ 2196 h 27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77" h="2721">
                    <a:moveTo>
                      <a:pt x="2975" y="2628"/>
                    </a:moveTo>
                    <a:cubicBezTo>
                      <a:pt x="2973" y="2622"/>
                      <a:pt x="2971" y="2616"/>
                      <a:pt x="2966" y="2612"/>
                    </a:cubicBezTo>
                    <a:cubicBezTo>
                      <a:pt x="2962" y="2608"/>
                      <a:pt x="2960" y="2604"/>
                      <a:pt x="2958" y="2599"/>
                    </a:cubicBezTo>
                    <a:cubicBezTo>
                      <a:pt x="2956" y="2596"/>
                      <a:pt x="2956" y="2593"/>
                      <a:pt x="2954" y="2590"/>
                    </a:cubicBezTo>
                    <a:cubicBezTo>
                      <a:pt x="2953" y="2587"/>
                      <a:pt x="2950" y="2585"/>
                      <a:pt x="2948" y="2583"/>
                    </a:cubicBezTo>
                    <a:cubicBezTo>
                      <a:pt x="2948" y="2582"/>
                      <a:pt x="2948" y="2582"/>
                      <a:pt x="2947" y="2581"/>
                    </a:cubicBezTo>
                    <a:cubicBezTo>
                      <a:pt x="2942" y="2574"/>
                      <a:pt x="2925" y="2558"/>
                      <a:pt x="2925" y="2558"/>
                    </a:cubicBezTo>
                    <a:cubicBezTo>
                      <a:pt x="2925" y="2558"/>
                      <a:pt x="2917" y="2551"/>
                      <a:pt x="2916" y="2551"/>
                    </a:cubicBezTo>
                    <a:cubicBezTo>
                      <a:pt x="2914" y="2551"/>
                      <a:pt x="2907" y="2540"/>
                      <a:pt x="2907" y="2540"/>
                    </a:cubicBezTo>
                    <a:cubicBezTo>
                      <a:pt x="2890" y="2517"/>
                      <a:pt x="2890" y="2517"/>
                      <a:pt x="2890" y="2517"/>
                    </a:cubicBezTo>
                    <a:cubicBezTo>
                      <a:pt x="2886" y="2514"/>
                      <a:pt x="2886" y="2514"/>
                      <a:pt x="2886" y="2514"/>
                    </a:cubicBezTo>
                    <a:cubicBezTo>
                      <a:pt x="2885" y="2512"/>
                      <a:pt x="2884" y="2511"/>
                      <a:pt x="2882" y="2509"/>
                    </a:cubicBezTo>
                    <a:cubicBezTo>
                      <a:pt x="2874" y="2502"/>
                      <a:pt x="2874" y="2502"/>
                      <a:pt x="2874" y="2502"/>
                    </a:cubicBezTo>
                    <a:cubicBezTo>
                      <a:pt x="2874" y="2502"/>
                      <a:pt x="2859" y="2492"/>
                      <a:pt x="2853" y="2491"/>
                    </a:cubicBezTo>
                    <a:cubicBezTo>
                      <a:pt x="2853" y="2491"/>
                      <a:pt x="2853" y="2491"/>
                      <a:pt x="2853" y="2491"/>
                    </a:cubicBezTo>
                    <a:cubicBezTo>
                      <a:pt x="2854" y="2491"/>
                      <a:pt x="2855" y="2490"/>
                      <a:pt x="2857" y="2490"/>
                    </a:cubicBezTo>
                    <a:cubicBezTo>
                      <a:pt x="2858" y="2490"/>
                      <a:pt x="2864" y="2488"/>
                      <a:pt x="2865" y="2486"/>
                    </a:cubicBezTo>
                    <a:cubicBezTo>
                      <a:pt x="2866" y="2484"/>
                      <a:pt x="2863" y="2485"/>
                      <a:pt x="2862" y="2484"/>
                    </a:cubicBezTo>
                    <a:cubicBezTo>
                      <a:pt x="2861" y="2483"/>
                      <a:pt x="2864" y="2483"/>
                      <a:pt x="2864" y="2483"/>
                    </a:cubicBezTo>
                    <a:cubicBezTo>
                      <a:pt x="2865" y="2480"/>
                      <a:pt x="2865" y="2478"/>
                      <a:pt x="2862" y="2478"/>
                    </a:cubicBezTo>
                    <a:cubicBezTo>
                      <a:pt x="2860" y="2478"/>
                      <a:pt x="2859" y="2479"/>
                      <a:pt x="2858" y="2478"/>
                    </a:cubicBezTo>
                    <a:cubicBezTo>
                      <a:pt x="2857" y="2477"/>
                      <a:pt x="2858" y="2475"/>
                      <a:pt x="2857" y="2473"/>
                    </a:cubicBezTo>
                    <a:cubicBezTo>
                      <a:pt x="2856" y="2473"/>
                      <a:pt x="2855" y="2474"/>
                      <a:pt x="2854" y="2474"/>
                    </a:cubicBezTo>
                    <a:cubicBezTo>
                      <a:pt x="2855" y="2477"/>
                      <a:pt x="2852" y="2476"/>
                      <a:pt x="2851" y="2479"/>
                    </a:cubicBezTo>
                    <a:cubicBezTo>
                      <a:pt x="2850" y="2479"/>
                      <a:pt x="2851" y="2480"/>
                      <a:pt x="2850" y="2480"/>
                    </a:cubicBezTo>
                    <a:cubicBezTo>
                      <a:pt x="2850" y="2481"/>
                      <a:pt x="2847" y="2481"/>
                      <a:pt x="2846" y="2481"/>
                    </a:cubicBezTo>
                    <a:cubicBezTo>
                      <a:pt x="2845" y="2480"/>
                      <a:pt x="2845" y="2479"/>
                      <a:pt x="2844" y="2479"/>
                    </a:cubicBezTo>
                    <a:cubicBezTo>
                      <a:pt x="2843" y="2478"/>
                      <a:pt x="2842" y="2478"/>
                      <a:pt x="2841" y="2478"/>
                    </a:cubicBezTo>
                    <a:cubicBezTo>
                      <a:pt x="2841" y="2478"/>
                      <a:pt x="2841" y="2477"/>
                      <a:pt x="2840" y="2476"/>
                    </a:cubicBezTo>
                    <a:cubicBezTo>
                      <a:pt x="2839" y="2476"/>
                      <a:pt x="2838" y="2476"/>
                      <a:pt x="2837" y="2475"/>
                    </a:cubicBezTo>
                    <a:cubicBezTo>
                      <a:pt x="2835" y="2472"/>
                      <a:pt x="2839" y="2470"/>
                      <a:pt x="2842" y="2470"/>
                    </a:cubicBezTo>
                    <a:cubicBezTo>
                      <a:pt x="2842" y="2469"/>
                      <a:pt x="2842" y="2468"/>
                      <a:pt x="2841" y="2468"/>
                    </a:cubicBezTo>
                    <a:cubicBezTo>
                      <a:pt x="2839" y="2468"/>
                      <a:pt x="2838" y="2468"/>
                      <a:pt x="2836" y="2469"/>
                    </a:cubicBezTo>
                    <a:cubicBezTo>
                      <a:pt x="2835" y="2469"/>
                      <a:pt x="2833" y="2470"/>
                      <a:pt x="2832" y="2471"/>
                    </a:cubicBezTo>
                    <a:cubicBezTo>
                      <a:pt x="2832" y="2471"/>
                      <a:pt x="2832" y="2472"/>
                      <a:pt x="2832" y="2473"/>
                    </a:cubicBezTo>
                    <a:cubicBezTo>
                      <a:pt x="2831" y="2476"/>
                      <a:pt x="2827" y="2474"/>
                      <a:pt x="2825" y="2475"/>
                    </a:cubicBezTo>
                    <a:cubicBezTo>
                      <a:pt x="2822" y="2476"/>
                      <a:pt x="2818" y="2478"/>
                      <a:pt x="2821" y="2481"/>
                    </a:cubicBezTo>
                    <a:cubicBezTo>
                      <a:pt x="2821" y="2481"/>
                      <a:pt x="2823" y="2482"/>
                      <a:pt x="2823" y="2482"/>
                    </a:cubicBezTo>
                    <a:cubicBezTo>
                      <a:pt x="2824" y="2483"/>
                      <a:pt x="2825" y="2483"/>
                      <a:pt x="2826" y="2483"/>
                    </a:cubicBezTo>
                    <a:cubicBezTo>
                      <a:pt x="2827" y="2483"/>
                      <a:pt x="2826" y="2482"/>
                      <a:pt x="2827" y="2482"/>
                    </a:cubicBezTo>
                    <a:cubicBezTo>
                      <a:pt x="2830" y="2480"/>
                      <a:pt x="2836" y="2483"/>
                      <a:pt x="2834" y="2487"/>
                    </a:cubicBezTo>
                    <a:cubicBezTo>
                      <a:pt x="2833" y="2490"/>
                      <a:pt x="2829" y="2490"/>
                      <a:pt x="2827" y="2489"/>
                    </a:cubicBezTo>
                    <a:cubicBezTo>
                      <a:pt x="2825" y="2488"/>
                      <a:pt x="2825" y="2487"/>
                      <a:pt x="2824" y="2486"/>
                    </a:cubicBezTo>
                    <a:cubicBezTo>
                      <a:pt x="2821" y="2485"/>
                      <a:pt x="2820" y="2486"/>
                      <a:pt x="2818" y="2483"/>
                    </a:cubicBezTo>
                    <a:cubicBezTo>
                      <a:pt x="2816" y="2478"/>
                      <a:pt x="2808" y="2481"/>
                      <a:pt x="2803" y="2481"/>
                    </a:cubicBezTo>
                    <a:cubicBezTo>
                      <a:pt x="2802" y="2481"/>
                      <a:pt x="2800" y="2481"/>
                      <a:pt x="2799" y="2481"/>
                    </a:cubicBezTo>
                    <a:cubicBezTo>
                      <a:pt x="2799" y="2481"/>
                      <a:pt x="2799" y="2480"/>
                      <a:pt x="2798" y="2480"/>
                    </a:cubicBezTo>
                    <a:cubicBezTo>
                      <a:pt x="2797" y="2479"/>
                      <a:pt x="2797" y="2479"/>
                      <a:pt x="2795" y="2479"/>
                    </a:cubicBezTo>
                    <a:cubicBezTo>
                      <a:pt x="2792" y="2479"/>
                      <a:pt x="2790" y="2478"/>
                      <a:pt x="2787" y="2476"/>
                    </a:cubicBezTo>
                    <a:cubicBezTo>
                      <a:pt x="2785" y="2474"/>
                      <a:pt x="2786" y="2474"/>
                      <a:pt x="2785" y="2472"/>
                    </a:cubicBezTo>
                    <a:cubicBezTo>
                      <a:pt x="2783" y="2469"/>
                      <a:pt x="2779" y="2471"/>
                      <a:pt x="2777" y="2469"/>
                    </a:cubicBezTo>
                    <a:cubicBezTo>
                      <a:pt x="2776" y="2467"/>
                      <a:pt x="2776" y="2463"/>
                      <a:pt x="2776" y="2461"/>
                    </a:cubicBezTo>
                    <a:cubicBezTo>
                      <a:pt x="2776" y="2457"/>
                      <a:pt x="2779" y="2460"/>
                      <a:pt x="2782" y="2459"/>
                    </a:cubicBezTo>
                    <a:cubicBezTo>
                      <a:pt x="2783" y="2458"/>
                      <a:pt x="2783" y="2457"/>
                      <a:pt x="2785" y="2457"/>
                    </a:cubicBezTo>
                    <a:cubicBezTo>
                      <a:pt x="2786" y="2458"/>
                      <a:pt x="2787" y="2458"/>
                      <a:pt x="2788" y="2459"/>
                    </a:cubicBezTo>
                    <a:cubicBezTo>
                      <a:pt x="2789" y="2460"/>
                      <a:pt x="2790" y="2460"/>
                      <a:pt x="2791" y="2461"/>
                    </a:cubicBezTo>
                    <a:cubicBezTo>
                      <a:pt x="2792" y="2461"/>
                      <a:pt x="2792" y="2463"/>
                      <a:pt x="2792" y="2464"/>
                    </a:cubicBezTo>
                    <a:cubicBezTo>
                      <a:pt x="2793" y="2466"/>
                      <a:pt x="2795" y="2469"/>
                      <a:pt x="2798" y="2467"/>
                    </a:cubicBezTo>
                    <a:cubicBezTo>
                      <a:pt x="2798" y="2467"/>
                      <a:pt x="2798" y="2466"/>
                      <a:pt x="2798" y="2465"/>
                    </a:cubicBezTo>
                    <a:cubicBezTo>
                      <a:pt x="2797" y="2463"/>
                      <a:pt x="2795" y="2464"/>
                      <a:pt x="2794" y="2462"/>
                    </a:cubicBezTo>
                    <a:cubicBezTo>
                      <a:pt x="2793" y="2461"/>
                      <a:pt x="2794" y="2459"/>
                      <a:pt x="2793" y="2458"/>
                    </a:cubicBezTo>
                    <a:cubicBezTo>
                      <a:pt x="2793" y="2457"/>
                      <a:pt x="2793" y="2456"/>
                      <a:pt x="2793" y="2455"/>
                    </a:cubicBezTo>
                    <a:cubicBezTo>
                      <a:pt x="2793" y="2455"/>
                      <a:pt x="2792" y="2455"/>
                      <a:pt x="2791" y="2454"/>
                    </a:cubicBezTo>
                    <a:cubicBezTo>
                      <a:pt x="2790" y="2453"/>
                      <a:pt x="2791" y="2452"/>
                      <a:pt x="2791" y="2450"/>
                    </a:cubicBezTo>
                    <a:cubicBezTo>
                      <a:pt x="2788" y="2450"/>
                      <a:pt x="2784" y="2450"/>
                      <a:pt x="2781" y="2448"/>
                    </a:cubicBezTo>
                    <a:cubicBezTo>
                      <a:pt x="2781" y="2447"/>
                      <a:pt x="2781" y="2446"/>
                      <a:pt x="2781" y="2446"/>
                    </a:cubicBezTo>
                    <a:cubicBezTo>
                      <a:pt x="2780" y="2445"/>
                      <a:pt x="2779" y="2446"/>
                      <a:pt x="2779" y="2445"/>
                    </a:cubicBezTo>
                    <a:cubicBezTo>
                      <a:pt x="2776" y="2445"/>
                      <a:pt x="2774" y="2444"/>
                      <a:pt x="2774" y="2441"/>
                    </a:cubicBezTo>
                    <a:cubicBezTo>
                      <a:pt x="2774" y="2440"/>
                      <a:pt x="2774" y="2439"/>
                      <a:pt x="2774" y="2437"/>
                    </a:cubicBezTo>
                    <a:cubicBezTo>
                      <a:pt x="2771" y="2437"/>
                      <a:pt x="2773" y="2442"/>
                      <a:pt x="2769" y="2442"/>
                    </a:cubicBezTo>
                    <a:cubicBezTo>
                      <a:pt x="2767" y="2442"/>
                      <a:pt x="2765" y="2439"/>
                      <a:pt x="2763" y="2439"/>
                    </a:cubicBezTo>
                    <a:cubicBezTo>
                      <a:pt x="2764" y="2442"/>
                      <a:pt x="2765" y="2445"/>
                      <a:pt x="2765" y="2448"/>
                    </a:cubicBezTo>
                    <a:cubicBezTo>
                      <a:pt x="2765" y="2450"/>
                      <a:pt x="2765" y="2452"/>
                      <a:pt x="2766" y="2454"/>
                    </a:cubicBezTo>
                    <a:cubicBezTo>
                      <a:pt x="2766" y="2456"/>
                      <a:pt x="2767" y="2458"/>
                      <a:pt x="2767" y="2459"/>
                    </a:cubicBezTo>
                    <a:cubicBezTo>
                      <a:pt x="2768" y="2461"/>
                      <a:pt x="2767" y="2462"/>
                      <a:pt x="2768" y="2464"/>
                    </a:cubicBezTo>
                    <a:cubicBezTo>
                      <a:pt x="2768" y="2465"/>
                      <a:pt x="2769" y="2466"/>
                      <a:pt x="2770" y="2467"/>
                    </a:cubicBezTo>
                    <a:cubicBezTo>
                      <a:pt x="2770" y="2469"/>
                      <a:pt x="2771" y="2469"/>
                      <a:pt x="2772" y="2471"/>
                    </a:cubicBezTo>
                    <a:cubicBezTo>
                      <a:pt x="2774" y="2472"/>
                      <a:pt x="2775" y="2474"/>
                      <a:pt x="2777" y="2476"/>
                    </a:cubicBezTo>
                    <a:cubicBezTo>
                      <a:pt x="2779" y="2479"/>
                      <a:pt x="2785" y="2481"/>
                      <a:pt x="2788" y="2482"/>
                    </a:cubicBezTo>
                    <a:cubicBezTo>
                      <a:pt x="2791" y="2483"/>
                      <a:pt x="2794" y="2484"/>
                      <a:pt x="2797" y="2486"/>
                    </a:cubicBezTo>
                    <a:cubicBezTo>
                      <a:pt x="2800" y="2488"/>
                      <a:pt x="2803" y="2492"/>
                      <a:pt x="2807" y="2494"/>
                    </a:cubicBezTo>
                    <a:cubicBezTo>
                      <a:pt x="2809" y="2495"/>
                      <a:pt x="2811" y="2495"/>
                      <a:pt x="2813" y="2496"/>
                    </a:cubicBezTo>
                    <a:cubicBezTo>
                      <a:pt x="2816" y="2496"/>
                      <a:pt x="2819" y="2498"/>
                      <a:pt x="2821" y="2500"/>
                    </a:cubicBezTo>
                    <a:cubicBezTo>
                      <a:pt x="2822" y="2500"/>
                      <a:pt x="2823" y="2501"/>
                      <a:pt x="2825" y="2502"/>
                    </a:cubicBezTo>
                    <a:cubicBezTo>
                      <a:pt x="2825" y="2502"/>
                      <a:pt x="2825" y="2503"/>
                      <a:pt x="2826" y="2504"/>
                    </a:cubicBezTo>
                    <a:cubicBezTo>
                      <a:pt x="2819" y="2504"/>
                      <a:pt x="2819" y="2504"/>
                      <a:pt x="2819" y="2504"/>
                    </a:cubicBezTo>
                    <a:cubicBezTo>
                      <a:pt x="2789" y="2490"/>
                      <a:pt x="2789" y="2490"/>
                      <a:pt x="2789" y="2490"/>
                    </a:cubicBezTo>
                    <a:cubicBezTo>
                      <a:pt x="2769" y="2483"/>
                      <a:pt x="2769" y="2483"/>
                      <a:pt x="2769" y="2483"/>
                    </a:cubicBezTo>
                    <a:cubicBezTo>
                      <a:pt x="2759" y="2475"/>
                      <a:pt x="2759" y="2475"/>
                      <a:pt x="2759" y="2475"/>
                    </a:cubicBezTo>
                    <a:cubicBezTo>
                      <a:pt x="2757" y="2472"/>
                      <a:pt x="2755" y="2469"/>
                      <a:pt x="2753" y="2466"/>
                    </a:cubicBezTo>
                    <a:cubicBezTo>
                      <a:pt x="2752" y="2462"/>
                      <a:pt x="2751" y="2458"/>
                      <a:pt x="2752" y="2454"/>
                    </a:cubicBezTo>
                    <a:cubicBezTo>
                      <a:pt x="2753" y="2451"/>
                      <a:pt x="2755" y="2448"/>
                      <a:pt x="2754" y="2445"/>
                    </a:cubicBezTo>
                    <a:cubicBezTo>
                      <a:pt x="2752" y="2441"/>
                      <a:pt x="2748" y="2440"/>
                      <a:pt x="2745" y="2439"/>
                    </a:cubicBezTo>
                    <a:cubicBezTo>
                      <a:pt x="2739" y="2438"/>
                      <a:pt x="2733" y="2437"/>
                      <a:pt x="2728" y="2436"/>
                    </a:cubicBezTo>
                    <a:cubicBezTo>
                      <a:pt x="2726" y="2435"/>
                      <a:pt x="2725" y="2435"/>
                      <a:pt x="2723" y="2435"/>
                    </a:cubicBezTo>
                    <a:cubicBezTo>
                      <a:pt x="2720" y="2433"/>
                      <a:pt x="2718" y="2431"/>
                      <a:pt x="2718" y="2431"/>
                    </a:cubicBezTo>
                    <a:cubicBezTo>
                      <a:pt x="2718" y="2431"/>
                      <a:pt x="2713" y="2429"/>
                      <a:pt x="2708" y="2427"/>
                    </a:cubicBezTo>
                    <a:cubicBezTo>
                      <a:pt x="2708" y="2426"/>
                      <a:pt x="2708" y="2426"/>
                      <a:pt x="2708" y="2426"/>
                    </a:cubicBezTo>
                    <a:cubicBezTo>
                      <a:pt x="2705" y="2422"/>
                      <a:pt x="2700" y="2419"/>
                      <a:pt x="2697" y="2415"/>
                    </a:cubicBezTo>
                    <a:cubicBezTo>
                      <a:pt x="2696" y="2413"/>
                      <a:pt x="2695" y="2412"/>
                      <a:pt x="2694" y="2410"/>
                    </a:cubicBezTo>
                    <a:cubicBezTo>
                      <a:pt x="2693" y="2409"/>
                      <a:pt x="2692" y="2408"/>
                      <a:pt x="2692" y="2407"/>
                    </a:cubicBezTo>
                    <a:cubicBezTo>
                      <a:pt x="2690" y="2406"/>
                      <a:pt x="2689" y="2405"/>
                      <a:pt x="2687" y="2404"/>
                    </a:cubicBezTo>
                    <a:cubicBezTo>
                      <a:pt x="2685" y="2401"/>
                      <a:pt x="2682" y="2400"/>
                      <a:pt x="2679" y="2397"/>
                    </a:cubicBezTo>
                    <a:cubicBezTo>
                      <a:pt x="2678" y="2396"/>
                      <a:pt x="2678" y="2394"/>
                      <a:pt x="2677" y="2393"/>
                    </a:cubicBezTo>
                    <a:cubicBezTo>
                      <a:pt x="2674" y="2391"/>
                      <a:pt x="2670" y="2391"/>
                      <a:pt x="2667" y="2389"/>
                    </a:cubicBezTo>
                    <a:cubicBezTo>
                      <a:pt x="2656" y="2383"/>
                      <a:pt x="2649" y="2372"/>
                      <a:pt x="2638" y="2366"/>
                    </a:cubicBezTo>
                    <a:cubicBezTo>
                      <a:pt x="2629" y="2361"/>
                      <a:pt x="2621" y="2355"/>
                      <a:pt x="2612" y="2350"/>
                    </a:cubicBezTo>
                    <a:cubicBezTo>
                      <a:pt x="2608" y="2347"/>
                      <a:pt x="2604" y="2346"/>
                      <a:pt x="2600" y="2344"/>
                    </a:cubicBezTo>
                    <a:cubicBezTo>
                      <a:pt x="2593" y="2342"/>
                      <a:pt x="2585" y="2343"/>
                      <a:pt x="2578" y="2341"/>
                    </a:cubicBezTo>
                    <a:cubicBezTo>
                      <a:pt x="2576" y="2340"/>
                      <a:pt x="2574" y="2338"/>
                      <a:pt x="2572" y="2337"/>
                    </a:cubicBezTo>
                    <a:cubicBezTo>
                      <a:pt x="2569" y="2335"/>
                      <a:pt x="2565" y="2335"/>
                      <a:pt x="2562" y="2333"/>
                    </a:cubicBezTo>
                    <a:cubicBezTo>
                      <a:pt x="2559" y="2332"/>
                      <a:pt x="2556" y="2329"/>
                      <a:pt x="2552" y="2327"/>
                    </a:cubicBezTo>
                    <a:cubicBezTo>
                      <a:pt x="2546" y="2324"/>
                      <a:pt x="2537" y="2319"/>
                      <a:pt x="2533" y="2313"/>
                    </a:cubicBezTo>
                    <a:cubicBezTo>
                      <a:pt x="2528" y="2304"/>
                      <a:pt x="2528" y="2296"/>
                      <a:pt x="2524" y="2287"/>
                    </a:cubicBezTo>
                    <a:cubicBezTo>
                      <a:pt x="2521" y="2280"/>
                      <a:pt x="2517" y="2274"/>
                      <a:pt x="2514" y="2268"/>
                    </a:cubicBezTo>
                    <a:cubicBezTo>
                      <a:pt x="2508" y="2258"/>
                      <a:pt x="2502" y="2251"/>
                      <a:pt x="2494" y="2244"/>
                    </a:cubicBezTo>
                    <a:cubicBezTo>
                      <a:pt x="2490" y="2241"/>
                      <a:pt x="2489" y="2239"/>
                      <a:pt x="2488" y="2233"/>
                    </a:cubicBezTo>
                    <a:cubicBezTo>
                      <a:pt x="2488" y="2227"/>
                      <a:pt x="2488" y="2221"/>
                      <a:pt x="2489" y="2214"/>
                    </a:cubicBezTo>
                    <a:cubicBezTo>
                      <a:pt x="2491" y="2203"/>
                      <a:pt x="2495" y="2190"/>
                      <a:pt x="2501" y="2179"/>
                    </a:cubicBezTo>
                    <a:cubicBezTo>
                      <a:pt x="2505" y="2172"/>
                      <a:pt x="2512" y="2167"/>
                      <a:pt x="2511" y="2158"/>
                    </a:cubicBezTo>
                    <a:cubicBezTo>
                      <a:pt x="2511" y="2154"/>
                      <a:pt x="2509" y="2149"/>
                      <a:pt x="2511" y="2146"/>
                    </a:cubicBezTo>
                    <a:cubicBezTo>
                      <a:pt x="2514" y="2142"/>
                      <a:pt x="2517" y="2143"/>
                      <a:pt x="2521" y="2144"/>
                    </a:cubicBezTo>
                    <a:cubicBezTo>
                      <a:pt x="2527" y="2146"/>
                      <a:pt x="2534" y="2149"/>
                      <a:pt x="2541" y="2149"/>
                    </a:cubicBezTo>
                    <a:cubicBezTo>
                      <a:pt x="2544" y="2149"/>
                      <a:pt x="2548" y="2149"/>
                      <a:pt x="2549" y="2145"/>
                    </a:cubicBezTo>
                    <a:cubicBezTo>
                      <a:pt x="2549" y="2141"/>
                      <a:pt x="2548" y="2138"/>
                      <a:pt x="2547" y="2134"/>
                    </a:cubicBezTo>
                    <a:cubicBezTo>
                      <a:pt x="2546" y="2130"/>
                      <a:pt x="2545" y="2127"/>
                      <a:pt x="2541" y="2126"/>
                    </a:cubicBezTo>
                    <a:cubicBezTo>
                      <a:pt x="2538" y="2125"/>
                      <a:pt x="2536" y="2125"/>
                      <a:pt x="2534" y="2124"/>
                    </a:cubicBezTo>
                    <a:cubicBezTo>
                      <a:pt x="2532" y="2124"/>
                      <a:pt x="2530" y="2122"/>
                      <a:pt x="2527" y="2122"/>
                    </a:cubicBezTo>
                    <a:cubicBezTo>
                      <a:pt x="2524" y="2121"/>
                      <a:pt x="2520" y="2121"/>
                      <a:pt x="2517" y="2122"/>
                    </a:cubicBezTo>
                    <a:cubicBezTo>
                      <a:pt x="2516" y="2122"/>
                      <a:pt x="2516" y="2122"/>
                      <a:pt x="2515" y="2122"/>
                    </a:cubicBezTo>
                    <a:cubicBezTo>
                      <a:pt x="2514" y="2122"/>
                      <a:pt x="2512" y="2122"/>
                      <a:pt x="2511" y="2122"/>
                    </a:cubicBezTo>
                    <a:cubicBezTo>
                      <a:pt x="2505" y="2123"/>
                      <a:pt x="2499" y="2116"/>
                      <a:pt x="2494" y="2112"/>
                    </a:cubicBezTo>
                    <a:cubicBezTo>
                      <a:pt x="2493" y="2111"/>
                      <a:pt x="2491" y="2110"/>
                      <a:pt x="2489" y="2109"/>
                    </a:cubicBezTo>
                    <a:cubicBezTo>
                      <a:pt x="2484" y="2106"/>
                      <a:pt x="2472" y="2102"/>
                      <a:pt x="2468" y="2108"/>
                    </a:cubicBezTo>
                    <a:cubicBezTo>
                      <a:pt x="2465" y="2111"/>
                      <a:pt x="2467" y="2114"/>
                      <a:pt x="2466" y="2117"/>
                    </a:cubicBezTo>
                    <a:cubicBezTo>
                      <a:pt x="2465" y="2120"/>
                      <a:pt x="2463" y="2124"/>
                      <a:pt x="2462" y="2127"/>
                    </a:cubicBezTo>
                    <a:cubicBezTo>
                      <a:pt x="2460" y="2130"/>
                      <a:pt x="2458" y="2132"/>
                      <a:pt x="2455" y="2134"/>
                    </a:cubicBezTo>
                    <a:cubicBezTo>
                      <a:pt x="2452" y="2135"/>
                      <a:pt x="2449" y="2136"/>
                      <a:pt x="2447" y="2137"/>
                    </a:cubicBezTo>
                    <a:cubicBezTo>
                      <a:pt x="2446" y="2137"/>
                      <a:pt x="2446" y="2137"/>
                      <a:pt x="2445" y="2138"/>
                    </a:cubicBezTo>
                    <a:cubicBezTo>
                      <a:pt x="2443" y="2138"/>
                      <a:pt x="2441" y="2138"/>
                      <a:pt x="2439" y="2139"/>
                    </a:cubicBezTo>
                    <a:cubicBezTo>
                      <a:pt x="2446" y="2136"/>
                      <a:pt x="2450" y="2131"/>
                      <a:pt x="2453" y="2125"/>
                    </a:cubicBezTo>
                    <a:cubicBezTo>
                      <a:pt x="2453" y="2124"/>
                      <a:pt x="2454" y="2124"/>
                      <a:pt x="2454" y="2124"/>
                    </a:cubicBezTo>
                    <a:cubicBezTo>
                      <a:pt x="2458" y="2119"/>
                      <a:pt x="2458" y="2116"/>
                      <a:pt x="2459" y="2110"/>
                    </a:cubicBezTo>
                    <a:cubicBezTo>
                      <a:pt x="2460" y="2104"/>
                      <a:pt x="2463" y="2102"/>
                      <a:pt x="2468" y="2100"/>
                    </a:cubicBezTo>
                    <a:cubicBezTo>
                      <a:pt x="2472" y="2098"/>
                      <a:pt x="2479" y="2099"/>
                      <a:pt x="2482" y="2095"/>
                    </a:cubicBezTo>
                    <a:cubicBezTo>
                      <a:pt x="2484" y="2091"/>
                      <a:pt x="2483" y="2086"/>
                      <a:pt x="2483" y="2081"/>
                    </a:cubicBezTo>
                    <a:cubicBezTo>
                      <a:pt x="2483" y="2080"/>
                      <a:pt x="2485" y="2076"/>
                      <a:pt x="2485" y="2075"/>
                    </a:cubicBezTo>
                    <a:cubicBezTo>
                      <a:pt x="2486" y="2073"/>
                      <a:pt x="2487" y="2072"/>
                      <a:pt x="2489" y="2071"/>
                    </a:cubicBezTo>
                    <a:cubicBezTo>
                      <a:pt x="2497" y="2066"/>
                      <a:pt x="2509" y="2067"/>
                      <a:pt x="2518" y="2064"/>
                    </a:cubicBezTo>
                    <a:cubicBezTo>
                      <a:pt x="2522" y="2063"/>
                      <a:pt x="2527" y="2062"/>
                      <a:pt x="2531" y="2061"/>
                    </a:cubicBezTo>
                    <a:cubicBezTo>
                      <a:pt x="2535" y="2060"/>
                      <a:pt x="2541" y="2058"/>
                      <a:pt x="2545" y="2059"/>
                    </a:cubicBezTo>
                    <a:cubicBezTo>
                      <a:pt x="2546" y="2059"/>
                      <a:pt x="2547" y="2059"/>
                      <a:pt x="2547" y="2060"/>
                    </a:cubicBezTo>
                    <a:cubicBezTo>
                      <a:pt x="2548" y="2060"/>
                      <a:pt x="2548" y="2060"/>
                      <a:pt x="2548" y="2060"/>
                    </a:cubicBezTo>
                    <a:cubicBezTo>
                      <a:pt x="2551" y="2063"/>
                      <a:pt x="2553" y="2064"/>
                      <a:pt x="2556" y="2067"/>
                    </a:cubicBezTo>
                    <a:cubicBezTo>
                      <a:pt x="2558" y="2070"/>
                      <a:pt x="2560" y="2073"/>
                      <a:pt x="2564" y="2075"/>
                    </a:cubicBezTo>
                    <a:cubicBezTo>
                      <a:pt x="2567" y="2077"/>
                      <a:pt x="2572" y="2079"/>
                      <a:pt x="2574" y="2082"/>
                    </a:cubicBezTo>
                    <a:cubicBezTo>
                      <a:pt x="2577" y="2085"/>
                      <a:pt x="2579" y="2089"/>
                      <a:pt x="2582" y="2093"/>
                    </a:cubicBezTo>
                    <a:cubicBezTo>
                      <a:pt x="2585" y="2095"/>
                      <a:pt x="2588" y="2097"/>
                      <a:pt x="2591" y="2099"/>
                    </a:cubicBezTo>
                    <a:cubicBezTo>
                      <a:pt x="2592" y="2100"/>
                      <a:pt x="2593" y="2100"/>
                      <a:pt x="2594" y="2101"/>
                    </a:cubicBezTo>
                    <a:cubicBezTo>
                      <a:pt x="2595" y="2101"/>
                      <a:pt x="2596" y="2102"/>
                      <a:pt x="2597" y="2103"/>
                    </a:cubicBezTo>
                    <a:cubicBezTo>
                      <a:pt x="2599" y="2105"/>
                      <a:pt x="2598" y="2107"/>
                      <a:pt x="2601" y="2106"/>
                    </a:cubicBezTo>
                    <a:cubicBezTo>
                      <a:pt x="2601" y="2103"/>
                      <a:pt x="2598" y="2104"/>
                      <a:pt x="2597" y="2102"/>
                    </a:cubicBezTo>
                    <a:cubicBezTo>
                      <a:pt x="2595" y="2100"/>
                      <a:pt x="2594" y="2098"/>
                      <a:pt x="2594" y="2095"/>
                    </a:cubicBezTo>
                    <a:cubicBezTo>
                      <a:pt x="2593" y="2095"/>
                      <a:pt x="2593" y="2095"/>
                      <a:pt x="2592" y="2095"/>
                    </a:cubicBezTo>
                    <a:cubicBezTo>
                      <a:pt x="2592" y="2090"/>
                      <a:pt x="2589" y="2087"/>
                      <a:pt x="2587" y="2083"/>
                    </a:cubicBezTo>
                    <a:cubicBezTo>
                      <a:pt x="2586" y="2081"/>
                      <a:pt x="2586" y="2078"/>
                      <a:pt x="2586" y="2077"/>
                    </a:cubicBezTo>
                    <a:cubicBezTo>
                      <a:pt x="2585" y="2075"/>
                      <a:pt x="2583" y="2074"/>
                      <a:pt x="2582" y="2073"/>
                    </a:cubicBezTo>
                    <a:cubicBezTo>
                      <a:pt x="2580" y="2069"/>
                      <a:pt x="2583" y="2063"/>
                      <a:pt x="2584" y="2060"/>
                    </a:cubicBezTo>
                    <a:cubicBezTo>
                      <a:pt x="2585" y="2056"/>
                      <a:pt x="2586" y="2054"/>
                      <a:pt x="2587" y="2052"/>
                    </a:cubicBezTo>
                    <a:cubicBezTo>
                      <a:pt x="2588" y="2050"/>
                      <a:pt x="2587" y="2047"/>
                      <a:pt x="2588" y="2046"/>
                    </a:cubicBezTo>
                    <a:cubicBezTo>
                      <a:pt x="2589" y="2043"/>
                      <a:pt x="2594" y="2042"/>
                      <a:pt x="2596" y="2039"/>
                    </a:cubicBezTo>
                    <a:cubicBezTo>
                      <a:pt x="2597" y="2037"/>
                      <a:pt x="2596" y="2034"/>
                      <a:pt x="2599" y="2033"/>
                    </a:cubicBezTo>
                    <a:cubicBezTo>
                      <a:pt x="2602" y="2031"/>
                      <a:pt x="2611" y="2031"/>
                      <a:pt x="2614" y="2031"/>
                    </a:cubicBezTo>
                    <a:cubicBezTo>
                      <a:pt x="2615" y="2031"/>
                      <a:pt x="2616" y="2031"/>
                      <a:pt x="2617" y="2031"/>
                    </a:cubicBezTo>
                    <a:cubicBezTo>
                      <a:pt x="2619" y="2031"/>
                      <a:pt x="2621" y="2031"/>
                      <a:pt x="2622" y="2031"/>
                    </a:cubicBezTo>
                    <a:cubicBezTo>
                      <a:pt x="2626" y="2031"/>
                      <a:pt x="2627" y="2030"/>
                      <a:pt x="2627" y="2027"/>
                    </a:cubicBezTo>
                    <a:cubicBezTo>
                      <a:pt x="2628" y="2026"/>
                      <a:pt x="2628" y="2025"/>
                      <a:pt x="2629" y="2023"/>
                    </a:cubicBezTo>
                    <a:cubicBezTo>
                      <a:pt x="2629" y="2024"/>
                      <a:pt x="2629" y="2024"/>
                      <a:pt x="2629" y="2024"/>
                    </a:cubicBezTo>
                    <a:cubicBezTo>
                      <a:pt x="2633" y="2027"/>
                      <a:pt x="2637" y="2028"/>
                      <a:pt x="2640" y="2032"/>
                    </a:cubicBezTo>
                    <a:cubicBezTo>
                      <a:pt x="2641" y="2034"/>
                      <a:pt x="2643" y="2036"/>
                      <a:pt x="2646" y="2037"/>
                    </a:cubicBezTo>
                    <a:cubicBezTo>
                      <a:pt x="2648" y="2038"/>
                      <a:pt x="2650" y="2038"/>
                      <a:pt x="2652" y="2039"/>
                    </a:cubicBezTo>
                    <a:cubicBezTo>
                      <a:pt x="2654" y="2041"/>
                      <a:pt x="2654" y="2043"/>
                      <a:pt x="2656" y="2044"/>
                    </a:cubicBezTo>
                    <a:cubicBezTo>
                      <a:pt x="2659" y="2044"/>
                      <a:pt x="2661" y="2043"/>
                      <a:pt x="2662" y="2041"/>
                    </a:cubicBezTo>
                    <a:cubicBezTo>
                      <a:pt x="2665" y="2036"/>
                      <a:pt x="2660" y="2036"/>
                      <a:pt x="2658" y="2032"/>
                    </a:cubicBezTo>
                    <a:cubicBezTo>
                      <a:pt x="2653" y="2023"/>
                      <a:pt x="2657" y="2011"/>
                      <a:pt x="2668" y="2012"/>
                    </a:cubicBezTo>
                    <a:cubicBezTo>
                      <a:pt x="2678" y="2013"/>
                      <a:pt x="2685" y="2007"/>
                      <a:pt x="2682" y="1996"/>
                    </a:cubicBezTo>
                    <a:cubicBezTo>
                      <a:pt x="2680" y="1989"/>
                      <a:pt x="2682" y="1986"/>
                      <a:pt x="2688" y="1982"/>
                    </a:cubicBezTo>
                    <a:cubicBezTo>
                      <a:pt x="2694" y="1978"/>
                      <a:pt x="2697" y="1972"/>
                      <a:pt x="2701" y="1967"/>
                    </a:cubicBezTo>
                    <a:cubicBezTo>
                      <a:pt x="2703" y="1964"/>
                      <a:pt x="2712" y="1961"/>
                      <a:pt x="2711" y="1957"/>
                    </a:cubicBezTo>
                    <a:cubicBezTo>
                      <a:pt x="2711" y="1956"/>
                      <a:pt x="2711" y="1955"/>
                      <a:pt x="2709" y="1954"/>
                    </a:cubicBezTo>
                    <a:cubicBezTo>
                      <a:pt x="2706" y="1951"/>
                      <a:pt x="2697" y="1948"/>
                      <a:pt x="2695" y="1955"/>
                    </a:cubicBezTo>
                    <a:cubicBezTo>
                      <a:pt x="2691" y="1956"/>
                      <a:pt x="2689" y="1949"/>
                      <a:pt x="2686" y="1948"/>
                    </a:cubicBezTo>
                    <a:cubicBezTo>
                      <a:pt x="2682" y="1946"/>
                      <a:pt x="2678" y="1945"/>
                      <a:pt x="2674" y="1947"/>
                    </a:cubicBezTo>
                    <a:cubicBezTo>
                      <a:pt x="2670" y="1949"/>
                      <a:pt x="2658" y="1955"/>
                      <a:pt x="2655" y="1950"/>
                    </a:cubicBezTo>
                    <a:cubicBezTo>
                      <a:pt x="2654" y="1953"/>
                      <a:pt x="2657" y="1960"/>
                      <a:pt x="2660" y="1962"/>
                    </a:cubicBezTo>
                    <a:cubicBezTo>
                      <a:pt x="2663" y="1963"/>
                      <a:pt x="2668" y="1957"/>
                      <a:pt x="2669" y="1954"/>
                    </a:cubicBezTo>
                    <a:cubicBezTo>
                      <a:pt x="2670" y="1955"/>
                      <a:pt x="2670" y="1956"/>
                      <a:pt x="2671" y="1958"/>
                    </a:cubicBezTo>
                    <a:cubicBezTo>
                      <a:pt x="2676" y="1955"/>
                      <a:pt x="2677" y="1961"/>
                      <a:pt x="2674" y="1965"/>
                    </a:cubicBezTo>
                    <a:cubicBezTo>
                      <a:pt x="2673" y="1967"/>
                      <a:pt x="2670" y="1972"/>
                      <a:pt x="2667" y="1974"/>
                    </a:cubicBezTo>
                    <a:cubicBezTo>
                      <a:pt x="2665" y="1974"/>
                      <a:pt x="2663" y="1974"/>
                      <a:pt x="2661" y="1975"/>
                    </a:cubicBezTo>
                    <a:cubicBezTo>
                      <a:pt x="2658" y="1976"/>
                      <a:pt x="2657" y="1977"/>
                      <a:pt x="2655" y="1980"/>
                    </a:cubicBezTo>
                    <a:cubicBezTo>
                      <a:pt x="2654" y="1981"/>
                      <a:pt x="2653" y="1982"/>
                      <a:pt x="2651" y="1984"/>
                    </a:cubicBezTo>
                    <a:cubicBezTo>
                      <a:pt x="2651" y="1985"/>
                      <a:pt x="2651" y="1985"/>
                      <a:pt x="2650" y="1986"/>
                    </a:cubicBezTo>
                    <a:cubicBezTo>
                      <a:pt x="2649" y="1987"/>
                      <a:pt x="2648" y="1987"/>
                      <a:pt x="2647" y="1987"/>
                    </a:cubicBezTo>
                    <a:cubicBezTo>
                      <a:pt x="2645" y="1989"/>
                      <a:pt x="2642" y="1997"/>
                      <a:pt x="2638" y="1995"/>
                    </a:cubicBezTo>
                    <a:cubicBezTo>
                      <a:pt x="2632" y="1993"/>
                      <a:pt x="2638" y="1984"/>
                      <a:pt x="2639" y="1981"/>
                    </a:cubicBezTo>
                    <a:cubicBezTo>
                      <a:pt x="2640" y="1977"/>
                      <a:pt x="2636" y="1972"/>
                      <a:pt x="2639" y="1967"/>
                    </a:cubicBezTo>
                    <a:cubicBezTo>
                      <a:pt x="2641" y="1964"/>
                      <a:pt x="2646" y="1963"/>
                      <a:pt x="2648" y="1959"/>
                    </a:cubicBezTo>
                    <a:cubicBezTo>
                      <a:pt x="2650" y="1956"/>
                      <a:pt x="2651" y="1951"/>
                      <a:pt x="2649" y="1949"/>
                    </a:cubicBezTo>
                    <a:cubicBezTo>
                      <a:pt x="2647" y="1945"/>
                      <a:pt x="2642" y="1942"/>
                      <a:pt x="2638" y="1942"/>
                    </a:cubicBezTo>
                    <a:cubicBezTo>
                      <a:pt x="2637" y="1946"/>
                      <a:pt x="2642" y="1950"/>
                      <a:pt x="2641" y="1954"/>
                    </a:cubicBezTo>
                    <a:cubicBezTo>
                      <a:pt x="2641" y="1959"/>
                      <a:pt x="2637" y="1962"/>
                      <a:pt x="2635" y="1965"/>
                    </a:cubicBezTo>
                    <a:cubicBezTo>
                      <a:pt x="2632" y="1969"/>
                      <a:pt x="2630" y="1973"/>
                      <a:pt x="2627" y="1976"/>
                    </a:cubicBezTo>
                    <a:cubicBezTo>
                      <a:pt x="2622" y="1980"/>
                      <a:pt x="2620" y="1980"/>
                      <a:pt x="2619" y="1987"/>
                    </a:cubicBezTo>
                    <a:cubicBezTo>
                      <a:pt x="2618" y="1991"/>
                      <a:pt x="2618" y="1995"/>
                      <a:pt x="2618" y="1999"/>
                    </a:cubicBezTo>
                    <a:cubicBezTo>
                      <a:pt x="2617" y="2000"/>
                      <a:pt x="2616" y="2001"/>
                      <a:pt x="2614" y="2001"/>
                    </a:cubicBezTo>
                    <a:cubicBezTo>
                      <a:pt x="2612" y="2000"/>
                      <a:pt x="2608" y="2001"/>
                      <a:pt x="2606" y="2001"/>
                    </a:cubicBezTo>
                    <a:cubicBezTo>
                      <a:pt x="2604" y="2000"/>
                      <a:pt x="2602" y="1998"/>
                      <a:pt x="2600" y="1996"/>
                    </a:cubicBezTo>
                    <a:cubicBezTo>
                      <a:pt x="2595" y="1992"/>
                      <a:pt x="2591" y="1990"/>
                      <a:pt x="2587" y="1984"/>
                    </a:cubicBezTo>
                    <a:cubicBezTo>
                      <a:pt x="2584" y="1981"/>
                      <a:pt x="2581" y="1977"/>
                      <a:pt x="2578" y="1973"/>
                    </a:cubicBezTo>
                    <a:cubicBezTo>
                      <a:pt x="2575" y="1969"/>
                      <a:pt x="2570" y="1963"/>
                      <a:pt x="2569" y="1958"/>
                    </a:cubicBezTo>
                    <a:cubicBezTo>
                      <a:pt x="2567" y="1959"/>
                      <a:pt x="2565" y="1961"/>
                      <a:pt x="2563" y="1963"/>
                    </a:cubicBezTo>
                    <a:cubicBezTo>
                      <a:pt x="2560" y="1964"/>
                      <a:pt x="2556" y="1966"/>
                      <a:pt x="2554" y="1968"/>
                    </a:cubicBezTo>
                    <a:cubicBezTo>
                      <a:pt x="2552" y="1971"/>
                      <a:pt x="2551" y="1974"/>
                      <a:pt x="2549" y="1977"/>
                    </a:cubicBezTo>
                    <a:cubicBezTo>
                      <a:pt x="2546" y="1981"/>
                      <a:pt x="2545" y="1987"/>
                      <a:pt x="2541" y="1992"/>
                    </a:cubicBezTo>
                    <a:cubicBezTo>
                      <a:pt x="2538" y="1996"/>
                      <a:pt x="2533" y="1998"/>
                      <a:pt x="2530" y="2002"/>
                    </a:cubicBezTo>
                    <a:cubicBezTo>
                      <a:pt x="2526" y="2007"/>
                      <a:pt x="2520" y="2010"/>
                      <a:pt x="2516" y="2016"/>
                    </a:cubicBezTo>
                    <a:cubicBezTo>
                      <a:pt x="2512" y="2020"/>
                      <a:pt x="2511" y="2024"/>
                      <a:pt x="2506" y="2028"/>
                    </a:cubicBezTo>
                    <a:cubicBezTo>
                      <a:pt x="2502" y="2031"/>
                      <a:pt x="2499" y="2037"/>
                      <a:pt x="2494" y="2039"/>
                    </a:cubicBezTo>
                    <a:cubicBezTo>
                      <a:pt x="2491" y="2040"/>
                      <a:pt x="2487" y="2040"/>
                      <a:pt x="2483" y="2041"/>
                    </a:cubicBezTo>
                    <a:cubicBezTo>
                      <a:pt x="2480" y="2042"/>
                      <a:pt x="2477" y="2042"/>
                      <a:pt x="2474" y="2043"/>
                    </a:cubicBezTo>
                    <a:cubicBezTo>
                      <a:pt x="2474" y="2043"/>
                      <a:pt x="2473" y="2043"/>
                      <a:pt x="2473" y="2043"/>
                    </a:cubicBezTo>
                    <a:cubicBezTo>
                      <a:pt x="2471" y="2043"/>
                      <a:pt x="2468" y="2043"/>
                      <a:pt x="2467" y="2043"/>
                    </a:cubicBezTo>
                    <a:cubicBezTo>
                      <a:pt x="2464" y="2044"/>
                      <a:pt x="2462" y="2047"/>
                      <a:pt x="2459" y="2047"/>
                    </a:cubicBezTo>
                    <a:cubicBezTo>
                      <a:pt x="2456" y="2047"/>
                      <a:pt x="2453" y="2045"/>
                      <a:pt x="2450" y="2046"/>
                    </a:cubicBezTo>
                    <a:cubicBezTo>
                      <a:pt x="2446" y="2047"/>
                      <a:pt x="2446" y="2050"/>
                      <a:pt x="2442" y="2050"/>
                    </a:cubicBezTo>
                    <a:cubicBezTo>
                      <a:pt x="2440" y="2050"/>
                      <a:pt x="2437" y="2049"/>
                      <a:pt x="2435" y="2048"/>
                    </a:cubicBezTo>
                    <a:cubicBezTo>
                      <a:pt x="2432" y="2048"/>
                      <a:pt x="2429" y="2048"/>
                      <a:pt x="2426" y="2048"/>
                    </a:cubicBezTo>
                    <a:cubicBezTo>
                      <a:pt x="2417" y="2048"/>
                      <a:pt x="2411" y="2051"/>
                      <a:pt x="2402" y="2053"/>
                    </a:cubicBezTo>
                    <a:cubicBezTo>
                      <a:pt x="2395" y="2055"/>
                      <a:pt x="2387" y="2053"/>
                      <a:pt x="2380" y="2054"/>
                    </a:cubicBezTo>
                    <a:cubicBezTo>
                      <a:pt x="2373" y="2054"/>
                      <a:pt x="2367" y="2051"/>
                      <a:pt x="2361" y="2048"/>
                    </a:cubicBezTo>
                    <a:cubicBezTo>
                      <a:pt x="2355" y="2044"/>
                      <a:pt x="2351" y="2042"/>
                      <a:pt x="2344" y="2041"/>
                    </a:cubicBezTo>
                    <a:cubicBezTo>
                      <a:pt x="2335" y="2040"/>
                      <a:pt x="2326" y="2037"/>
                      <a:pt x="2318" y="2038"/>
                    </a:cubicBezTo>
                    <a:cubicBezTo>
                      <a:pt x="2310" y="2038"/>
                      <a:pt x="2301" y="2039"/>
                      <a:pt x="2294" y="2040"/>
                    </a:cubicBezTo>
                    <a:cubicBezTo>
                      <a:pt x="2284" y="2042"/>
                      <a:pt x="2280" y="2039"/>
                      <a:pt x="2273" y="2033"/>
                    </a:cubicBezTo>
                    <a:cubicBezTo>
                      <a:pt x="2265" y="2028"/>
                      <a:pt x="2260" y="2023"/>
                      <a:pt x="2251" y="2019"/>
                    </a:cubicBezTo>
                    <a:cubicBezTo>
                      <a:pt x="2243" y="2015"/>
                      <a:pt x="2240" y="2012"/>
                      <a:pt x="2236" y="2004"/>
                    </a:cubicBezTo>
                    <a:cubicBezTo>
                      <a:pt x="2233" y="1997"/>
                      <a:pt x="2231" y="1991"/>
                      <a:pt x="2229" y="1984"/>
                    </a:cubicBezTo>
                    <a:cubicBezTo>
                      <a:pt x="2228" y="1975"/>
                      <a:pt x="2227" y="1965"/>
                      <a:pt x="2229" y="1957"/>
                    </a:cubicBezTo>
                    <a:cubicBezTo>
                      <a:pt x="2230" y="1952"/>
                      <a:pt x="2233" y="1947"/>
                      <a:pt x="2235" y="1942"/>
                    </a:cubicBezTo>
                    <a:cubicBezTo>
                      <a:pt x="2237" y="1937"/>
                      <a:pt x="2240" y="1932"/>
                      <a:pt x="2244" y="1929"/>
                    </a:cubicBezTo>
                    <a:cubicBezTo>
                      <a:pt x="2246" y="1928"/>
                      <a:pt x="2248" y="1927"/>
                      <a:pt x="2250" y="1925"/>
                    </a:cubicBezTo>
                    <a:cubicBezTo>
                      <a:pt x="2252" y="1924"/>
                      <a:pt x="2254" y="1922"/>
                      <a:pt x="2256" y="1921"/>
                    </a:cubicBezTo>
                    <a:cubicBezTo>
                      <a:pt x="2262" y="1916"/>
                      <a:pt x="2266" y="1910"/>
                      <a:pt x="2272" y="1904"/>
                    </a:cubicBezTo>
                    <a:cubicBezTo>
                      <a:pt x="2276" y="1900"/>
                      <a:pt x="2281" y="1898"/>
                      <a:pt x="2284" y="1893"/>
                    </a:cubicBezTo>
                    <a:cubicBezTo>
                      <a:pt x="2286" y="1888"/>
                      <a:pt x="2286" y="1884"/>
                      <a:pt x="2289" y="1880"/>
                    </a:cubicBezTo>
                    <a:cubicBezTo>
                      <a:pt x="2291" y="1877"/>
                      <a:pt x="2295" y="1873"/>
                      <a:pt x="2294" y="1870"/>
                    </a:cubicBezTo>
                    <a:cubicBezTo>
                      <a:pt x="2290" y="1864"/>
                      <a:pt x="2272" y="1869"/>
                      <a:pt x="2268" y="1872"/>
                    </a:cubicBezTo>
                    <a:cubicBezTo>
                      <a:pt x="2263" y="1875"/>
                      <a:pt x="2261" y="1876"/>
                      <a:pt x="2256" y="1877"/>
                    </a:cubicBezTo>
                    <a:cubicBezTo>
                      <a:pt x="2254" y="1877"/>
                      <a:pt x="2251" y="1876"/>
                      <a:pt x="2249" y="1877"/>
                    </a:cubicBezTo>
                    <a:cubicBezTo>
                      <a:pt x="2247" y="1878"/>
                      <a:pt x="2245" y="1880"/>
                      <a:pt x="2243" y="1881"/>
                    </a:cubicBezTo>
                    <a:cubicBezTo>
                      <a:pt x="2238" y="1883"/>
                      <a:pt x="2238" y="1881"/>
                      <a:pt x="2235" y="1887"/>
                    </a:cubicBezTo>
                    <a:cubicBezTo>
                      <a:pt x="2234" y="1890"/>
                      <a:pt x="2234" y="1890"/>
                      <a:pt x="2231" y="1892"/>
                    </a:cubicBezTo>
                    <a:cubicBezTo>
                      <a:pt x="2229" y="1893"/>
                      <a:pt x="2226" y="1893"/>
                      <a:pt x="2225" y="1896"/>
                    </a:cubicBezTo>
                    <a:cubicBezTo>
                      <a:pt x="2223" y="1900"/>
                      <a:pt x="2224" y="1905"/>
                      <a:pt x="2223" y="1910"/>
                    </a:cubicBezTo>
                    <a:cubicBezTo>
                      <a:pt x="2222" y="1912"/>
                      <a:pt x="2220" y="1915"/>
                      <a:pt x="2219" y="1918"/>
                    </a:cubicBezTo>
                    <a:cubicBezTo>
                      <a:pt x="2218" y="1921"/>
                      <a:pt x="2218" y="1923"/>
                      <a:pt x="2217" y="1926"/>
                    </a:cubicBezTo>
                    <a:cubicBezTo>
                      <a:pt x="2216" y="1929"/>
                      <a:pt x="2213" y="1931"/>
                      <a:pt x="2213" y="1934"/>
                    </a:cubicBezTo>
                    <a:cubicBezTo>
                      <a:pt x="2212" y="1937"/>
                      <a:pt x="2213" y="1940"/>
                      <a:pt x="2212" y="1942"/>
                    </a:cubicBezTo>
                    <a:cubicBezTo>
                      <a:pt x="2211" y="1949"/>
                      <a:pt x="2207" y="1951"/>
                      <a:pt x="2202" y="1954"/>
                    </a:cubicBezTo>
                    <a:cubicBezTo>
                      <a:pt x="2196" y="1958"/>
                      <a:pt x="2192" y="1961"/>
                      <a:pt x="2185" y="1961"/>
                    </a:cubicBezTo>
                    <a:cubicBezTo>
                      <a:pt x="2178" y="1962"/>
                      <a:pt x="2171" y="1962"/>
                      <a:pt x="2164" y="1963"/>
                    </a:cubicBezTo>
                    <a:cubicBezTo>
                      <a:pt x="2159" y="1963"/>
                      <a:pt x="2153" y="1965"/>
                      <a:pt x="2148" y="1962"/>
                    </a:cubicBezTo>
                    <a:cubicBezTo>
                      <a:pt x="2145" y="1961"/>
                      <a:pt x="2137" y="1957"/>
                      <a:pt x="2135" y="1954"/>
                    </a:cubicBezTo>
                    <a:cubicBezTo>
                      <a:pt x="2131" y="1954"/>
                      <a:pt x="2131" y="1948"/>
                      <a:pt x="2129" y="1945"/>
                    </a:cubicBezTo>
                    <a:cubicBezTo>
                      <a:pt x="2126" y="1942"/>
                      <a:pt x="2124" y="1939"/>
                      <a:pt x="2127" y="1937"/>
                    </a:cubicBezTo>
                    <a:cubicBezTo>
                      <a:pt x="2127" y="1937"/>
                      <a:pt x="2128" y="1937"/>
                      <a:pt x="2129" y="1936"/>
                    </a:cubicBezTo>
                    <a:cubicBezTo>
                      <a:pt x="2129" y="1936"/>
                      <a:pt x="2129" y="1936"/>
                      <a:pt x="2129" y="1936"/>
                    </a:cubicBezTo>
                    <a:cubicBezTo>
                      <a:pt x="2134" y="1935"/>
                      <a:pt x="2139" y="1938"/>
                      <a:pt x="2140" y="1931"/>
                    </a:cubicBezTo>
                    <a:cubicBezTo>
                      <a:pt x="2140" y="1927"/>
                      <a:pt x="2136" y="1924"/>
                      <a:pt x="2136" y="1919"/>
                    </a:cubicBezTo>
                    <a:cubicBezTo>
                      <a:pt x="2135" y="1915"/>
                      <a:pt x="2139" y="1912"/>
                      <a:pt x="2138" y="1907"/>
                    </a:cubicBezTo>
                    <a:cubicBezTo>
                      <a:pt x="2136" y="1903"/>
                      <a:pt x="2132" y="1901"/>
                      <a:pt x="2133" y="1896"/>
                    </a:cubicBezTo>
                    <a:cubicBezTo>
                      <a:pt x="2134" y="1892"/>
                      <a:pt x="2137" y="1892"/>
                      <a:pt x="2139" y="1889"/>
                    </a:cubicBezTo>
                    <a:cubicBezTo>
                      <a:pt x="2140" y="1888"/>
                      <a:pt x="2141" y="1885"/>
                      <a:pt x="2142" y="1883"/>
                    </a:cubicBezTo>
                    <a:cubicBezTo>
                      <a:pt x="2143" y="1882"/>
                      <a:pt x="2145" y="1880"/>
                      <a:pt x="2145" y="1879"/>
                    </a:cubicBezTo>
                    <a:cubicBezTo>
                      <a:pt x="2146" y="1878"/>
                      <a:pt x="2146" y="1878"/>
                      <a:pt x="2146" y="1878"/>
                    </a:cubicBezTo>
                    <a:cubicBezTo>
                      <a:pt x="2146" y="1877"/>
                      <a:pt x="2146" y="1877"/>
                      <a:pt x="2146" y="1876"/>
                    </a:cubicBezTo>
                    <a:cubicBezTo>
                      <a:pt x="2146" y="1875"/>
                      <a:pt x="2146" y="1874"/>
                      <a:pt x="2147" y="1873"/>
                    </a:cubicBezTo>
                    <a:cubicBezTo>
                      <a:pt x="2151" y="1870"/>
                      <a:pt x="2155" y="1871"/>
                      <a:pt x="2158" y="1868"/>
                    </a:cubicBezTo>
                    <a:cubicBezTo>
                      <a:pt x="2162" y="1865"/>
                      <a:pt x="2165" y="1862"/>
                      <a:pt x="2167" y="1857"/>
                    </a:cubicBezTo>
                    <a:cubicBezTo>
                      <a:pt x="2171" y="1850"/>
                      <a:pt x="2175" y="1848"/>
                      <a:pt x="2182" y="1845"/>
                    </a:cubicBezTo>
                    <a:cubicBezTo>
                      <a:pt x="2188" y="1842"/>
                      <a:pt x="2189" y="1841"/>
                      <a:pt x="2188" y="1834"/>
                    </a:cubicBezTo>
                    <a:cubicBezTo>
                      <a:pt x="2185" y="1834"/>
                      <a:pt x="2183" y="1835"/>
                      <a:pt x="2181" y="1836"/>
                    </a:cubicBezTo>
                    <a:cubicBezTo>
                      <a:pt x="2181" y="1832"/>
                      <a:pt x="2181" y="1832"/>
                      <a:pt x="2181" y="1832"/>
                    </a:cubicBezTo>
                    <a:cubicBezTo>
                      <a:pt x="2181" y="1832"/>
                      <a:pt x="2182" y="1832"/>
                      <a:pt x="2182" y="1832"/>
                    </a:cubicBezTo>
                    <a:cubicBezTo>
                      <a:pt x="2184" y="1831"/>
                      <a:pt x="2186" y="1830"/>
                      <a:pt x="2188" y="1829"/>
                    </a:cubicBezTo>
                    <a:cubicBezTo>
                      <a:pt x="2190" y="1829"/>
                      <a:pt x="2190" y="1829"/>
                      <a:pt x="2190" y="1829"/>
                    </a:cubicBezTo>
                    <a:cubicBezTo>
                      <a:pt x="2193" y="1829"/>
                      <a:pt x="2195" y="1829"/>
                      <a:pt x="2197" y="1832"/>
                    </a:cubicBezTo>
                    <a:cubicBezTo>
                      <a:pt x="2197" y="1833"/>
                      <a:pt x="2197" y="1834"/>
                      <a:pt x="2197" y="1836"/>
                    </a:cubicBezTo>
                    <a:cubicBezTo>
                      <a:pt x="2197" y="1837"/>
                      <a:pt x="2196" y="1838"/>
                      <a:pt x="2196" y="1839"/>
                    </a:cubicBezTo>
                    <a:cubicBezTo>
                      <a:pt x="2195" y="1842"/>
                      <a:pt x="2197" y="1845"/>
                      <a:pt x="2199" y="1847"/>
                    </a:cubicBezTo>
                    <a:cubicBezTo>
                      <a:pt x="2203" y="1850"/>
                      <a:pt x="2208" y="1846"/>
                      <a:pt x="2211" y="1849"/>
                    </a:cubicBezTo>
                    <a:cubicBezTo>
                      <a:pt x="2212" y="1850"/>
                      <a:pt x="2212" y="1852"/>
                      <a:pt x="2213" y="1853"/>
                    </a:cubicBezTo>
                    <a:cubicBezTo>
                      <a:pt x="2215" y="1854"/>
                      <a:pt x="2217" y="1854"/>
                      <a:pt x="2219" y="1854"/>
                    </a:cubicBezTo>
                    <a:cubicBezTo>
                      <a:pt x="2221" y="1854"/>
                      <a:pt x="2224" y="1855"/>
                      <a:pt x="2226" y="1857"/>
                    </a:cubicBezTo>
                    <a:cubicBezTo>
                      <a:pt x="2228" y="1858"/>
                      <a:pt x="2229" y="1861"/>
                      <a:pt x="2230" y="1861"/>
                    </a:cubicBezTo>
                    <a:cubicBezTo>
                      <a:pt x="2232" y="1862"/>
                      <a:pt x="2234" y="1860"/>
                      <a:pt x="2235" y="1859"/>
                    </a:cubicBezTo>
                    <a:cubicBezTo>
                      <a:pt x="2236" y="1858"/>
                      <a:pt x="2239" y="1859"/>
                      <a:pt x="2241" y="1859"/>
                    </a:cubicBezTo>
                    <a:cubicBezTo>
                      <a:pt x="2240" y="1860"/>
                      <a:pt x="2237" y="1860"/>
                      <a:pt x="2235" y="1861"/>
                    </a:cubicBezTo>
                    <a:cubicBezTo>
                      <a:pt x="2234" y="1862"/>
                      <a:pt x="2232" y="1863"/>
                      <a:pt x="2231" y="1864"/>
                    </a:cubicBezTo>
                    <a:cubicBezTo>
                      <a:pt x="2230" y="1865"/>
                      <a:pt x="2230" y="1866"/>
                      <a:pt x="2229" y="1867"/>
                    </a:cubicBezTo>
                    <a:cubicBezTo>
                      <a:pt x="2228" y="1868"/>
                      <a:pt x="2228" y="1868"/>
                      <a:pt x="2226" y="1869"/>
                    </a:cubicBezTo>
                    <a:cubicBezTo>
                      <a:pt x="2225" y="1870"/>
                      <a:pt x="2225" y="1869"/>
                      <a:pt x="2226" y="1871"/>
                    </a:cubicBezTo>
                    <a:cubicBezTo>
                      <a:pt x="2227" y="1872"/>
                      <a:pt x="2229" y="1873"/>
                      <a:pt x="2230" y="1874"/>
                    </a:cubicBezTo>
                    <a:cubicBezTo>
                      <a:pt x="2232" y="1876"/>
                      <a:pt x="2233" y="1876"/>
                      <a:pt x="2236" y="1877"/>
                    </a:cubicBezTo>
                    <a:cubicBezTo>
                      <a:pt x="2239" y="1877"/>
                      <a:pt x="2241" y="1877"/>
                      <a:pt x="2244" y="1876"/>
                    </a:cubicBezTo>
                    <a:cubicBezTo>
                      <a:pt x="2246" y="1875"/>
                      <a:pt x="2248" y="1871"/>
                      <a:pt x="2251" y="1872"/>
                    </a:cubicBezTo>
                    <a:cubicBezTo>
                      <a:pt x="2252" y="1873"/>
                      <a:pt x="2253" y="1874"/>
                      <a:pt x="2254" y="1874"/>
                    </a:cubicBezTo>
                    <a:cubicBezTo>
                      <a:pt x="2256" y="1875"/>
                      <a:pt x="2257" y="1875"/>
                      <a:pt x="2259" y="1874"/>
                    </a:cubicBezTo>
                    <a:cubicBezTo>
                      <a:pt x="2262" y="1873"/>
                      <a:pt x="2261" y="1872"/>
                      <a:pt x="2263" y="1870"/>
                    </a:cubicBezTo>
                    <a:cubicBezTo>
                      <a:pt x="2264" y="1869"/>
                      <a:pt x="2267" y="1869"/>
                      <a:pt x="2268" y="1869"/>
                    </a:cubicBezTo>
                    <a:cubicBezTo>
                      <a:pt x="2269" y="1865"/>
                      <a:pt x="2273" y="1867"/>
                      <a:pt x="2275" y="1867"/>
                    </a:cubicBezTo>
                    <a:cubicBezTo>
                      <a:pt x="2280" y="1868"/>
                      <a:pt x="2283" y="1864"/>
                      <a:pt x="2287" y="1864"/>
                    </a:cubicBezTo>
                    <a:cubicBezTo>
                      <a:pt x="2288" y="1864"/>
                      <a:pt x="2291" y="1863"/>
                      <a:pt x="2292" y="1864"/>
                    </a:cubicBezTo>
                    <a:cubicBezTo>
                      <a:pt x="2293" y="1864"/>
                      <a:pt x="2294" y="1865"/>
                      <a:pt x="2294" y="1865"/>
                    </a:cubicBezTo>
                    <a:cubicBezTo>
                      <a:pt x="2296" y="1865"/>
                      <a:pt x="2297" y="1865"/>
                      <a:pt x="2298" y="1865"/>
                    </a:cubicBezTo>
                    <a:cubicBezTo>
                      <a:pt x="2300" y="1866"/>
                      <a:pt x="2300" y="1866"/>
                      <a:pt x="2302" y="1864"/>
                    </a:cubicBezTo>
                    <a:cubicBezTo>
                      <a:pt x="2302" y="1863"/>
                      <a:pt x="2302" y="1861"/>
                      <a:pt x="2303" y="1860"/>
                    </a:cubicBezTo>
                    <a:cubicBezTo>
                      <a:pt x="2304" y="1859"/>
                      <a:pt x="2305" y="1859"/>
                      <a:pt x="2305" y="1858"/>
                    </a:cubicBezTo>
                    <a:cubicBezTo>
                      <a:pt x="2307" y="1855"/>
                      <a:pt x="2307" y="1853"/>
                      <a:pt x="2308" y="1850"/>
                    </a:cubicBezTo>
                    <a:cubicBezTo>
                      <a:pt x="2309" y="1846"/>
                      <a:pt x="2312" y="1844"/>
                      <a:pt x="2315" y="1841"/>
                    </a:cubicBezTo>
                    <a:cubicBezTo>
                      <a:pt x="2316" y="1840"/>
                      <a:pt x="2316" y="1840"/>
                      <a:pt x="2316" y="1840"/>
                    </a:cubicBezTo>
                    <a:cubicBezTo>
                      <a:pt x="2316" y="1839"/>
                      <a:pt x="2317" y="1838"/>
                      <a:pt x="2317" y="1838"/>
                    </a:cubicBezTo>
                    <a:cubicBezTo>
                      <a:pt x="2318" y="1836"/>
                      <a:pt x="2319" y="1835"/>
                      <a:pt x="2321" y="1833"/>
                    </a:cubicBezTo>
                    <a:cubicBezTo>
                      <a:pt x="2323" y="1830"/>
                      <a:pt x="2323" y="1827"/>
                      <a:pt x="2325" y="1823"/>
                    </a:cubicBezTo>
                    <a:cubicBezTo>
                      <a:pt x="2327" y="1821"/>
                      <a:pt x="2330" y="1820"/>
                      <a:pt x="2332" y="1818"/>
                    </a:cubicBezTo>
                    <a:cubicBezTo>
                      <a:pt x="2333" y="1817"/>
                      <a:pt x="2335" y="1816"/>
                      <a:pt x="2337" y="1814"/>
                    </a:cubicBezTo>
                    <a:cubicBezTo>
                      <a:pt x="2340" y="1812"/>
                      <a:pt x="2343" y="1808"/>
                      <a:pt x="2347" y="1807"/>
                    </a:cubicBezTo>
                    <a:cubicBezTo>
                      <a:pt x="2351" y="1806"/>
                      <a:pt x="2356" y="1806"/>
                      <a:pt x="2360" y="1806"/>
                    </a:cubicBezTo>
                    <a:cubicBezTo>
                      <a:pt x="2362" y="1806"/>
                      <a:pt x="2365" y="1805"/>
                      <a:pt x="2367" y="1805"/>
                    </a:cubicBezTo>
                    <a:cubicBezTo>
                      <a:pt x="2369" y="1805"/>
                      <a:pt x="2371" y="1806"/>
                      <a:pt x="2373" y="1807"/>
                    </a:cubicBezTo>
                    <a:cubicBezTo>
                      <a:pt x="2375" y="1807"/>
                      <a:pt x="2378" y="1807"/>
                      <a:pt x="2380" y="1808"/>
                    </a:cubicBezTo>
                    <a:cubicBezTo>
                      <a:pt x="2381" y="1808"/>
                      <a:pt x="2381" y="1808"/>
                      <a:pt x="2381" y="1808"/>
                    </a:cubicBezTo>
                    <a:cubicBezTo>
                      <a:pt x="2383" y="1809"/>
                      <a:pt x="2383" y="1809"/>
                      <a:pt x="2383" y="1809"/>
                    </a:cubicBezTo>
                    <a:cubicBezTo>
                      <a:pt x="2383" y="1809"/>
                      <a:pt x="2384" y="1810"/>
                      <a:pt x="2385" y="1810"/>
                    </a:cubicBezTo>
                    <a:cubicBezTo>
                      <a:pt x="2388" y="1811"/>
                      <a:pt x="2391" y="1810"/>
                      <a:pt x="2393" y="1810"/>
                    </a:cubicBezTo>
                    <a:cubicBezTo>
                      <a:pt x="2396" y="1810"/>
                      <a:pt x="2397" y="1812"/>
                      <a:pt x="2399" y="1813"/>
                    </a:cubicBezTo>
                    <a:cubicBezTo>
                      <a:pt x="2402" y="1815"/>
                      <a:pt x="2407" y="1817"/>
                      <a:pt x="2412" y="1817"/>
                    </a:cubicBezTo>
                    <a:cubicBezTo>
                      <a:pt x="2414" y="1818"/>
                      <a:pt x="2415" y="1817"/>
                      <a:pt x="2417" y="1817"/>
                    </a:cubicBezTo>
                    <a:cubicBezTo>
                      <a:pt x="2421" y="1817"/>
                      <a:pt x="2424" y="1817"/>
                      <a:pt x="2427" y="1818"/>
                    </a:cubicBezTo>
                    <a:cubicBezTo>
                      <a:pt x="2429" y="1818"/>
                      <a:pt x="2430" y="1819"/>
                      <a:pt x="2431" y="1819"/>
                    </a:cubicBezTo>
                    <a:cubicBezTo>
                      <a:pt x="2432" y="1819"/>
                      <a:pt x="2433" y="1818"/>
                      <a:pt x="2435" y="1819"/>
                    </a:cubicBezTo>
                    <a:cubicBezTo>
                      <a:pt x="2436" y="1819"/>
                      <a:pt x="2438" y="1821"/>
                      <a:pt x="2440" y="1822"/>
                    </a:cubicBezTo>
                    <a:cubicBezTo>
                      <a:pt x="2442" y="1824"/>
                      <a:pt x="2443" y="1824"/>
                      <a:pt x="2445" y="1825"/>
                    </a:cubicBezTo>
                    <a:cubicBezTo>
                      <a:pt x="2447" y="1826"/>
                      <a:pt x="2449" y="1827"/>
                      <a:pt x="2451" y="1828"/>
                    </a:cubicBezTo>
                    <a:cubicBezTo>
                      <a:pt x="2453" y="1831"/>
                      <a:pt x="2452" y="1834"/>
                      <a:pt x="2455" y="1836"/>
                    </a:cubicBezTo>
                    <a:cubicBezTo>
                      <a:pt x="2459" y="1839"/>
                      <a:pt x="2465" y="1839"/>
                      <a:pt x="2469" y="1842"/>
                    </a:cubicBezTo>
                    <a:cubicBezTo>
                      <a:pt x="2471" y="1844"/>
                      <a:pt x="2472" y="1846"/>
                      <a:pt x="2474" y="1847"/>
                    </a:cubicBezTo>
                    <a:cubicBezTo>
                      <a:pt x="2477" y="1848"/>
                      <a:pt x="2479" y="1848"/>
                      <a:pt x="2482" y="1848"/>
                    </a:cubicBezTo>
                    <a:cubicBezTo>
                      <a:pt x="2485" y="1850"/>
                      <a:pt x="2484" y="1853"/>
                      <a:pt x="2486" y="1855"/>
                    </a:cubicBezTo>
                    <a:cubicBezTo>
                      <a:pt x="2487" y="1858"/>
                      <a:pt x="2491" y="1858"/>
                      <a:pt x="2491" y="1861"/>
                    </a:cubicBezTo>
                    <a:cubicBezTo>
                      <a:pt x="2492" y="1865"/>
                      <a:pt x="2492" y="1869"/>
                      <a:pt x="2492" y="1873"/>
                    </a:cubicBezTo>
                    <a:cubicBezTo>
                      <a:pt x="2492" y="1876"/>
                      <a:pt x="2492" y="1882"/>
                      <a:pt x="2494" y="1885"/>
                    </a:cubicBezTo>
                    <a:cubicBezTo>
                      <a:pt x="2494" y="1886"/>
                      <a:pt x="2495" y="1886"/>
                      <a:pt x="2496" y="1887"/>
                    </a:cubicBezTo>
                    <a:cubicBezTo>
                      <a:pt x="2496" y="1887"/>
                      <a:pt x="2496" y="1888"/>
                      <a:pt x="2497" y="1889"/>
                    </a:cubicBezTo>
                    <a:cubicBezTo>
                      <a:pt x="2500" y="1891"/>
                      <a:pt x="2505" y="1888"/>
                      <a:pt x="2507" y="1886"/>
                    </a:cubicBezTo>
                    <a:cubicBezTo>
                      <a:pt x="2510" y="1884"/>
                      <a:pt x="2513" y="1883"/>
                      <a:pt x="2516" y="1884"/>
                    </a:cubicBezTo>
                    <a:cubicBezTo>
                      <a:pt x="2517" y="1885"/>
                      <a:pt x="2518" y="1886"/>
                      <a:pt x="2519" y="1887"/>
                    </a:cubicBezTo>
                    <a:cubicBezTo>
                      <a:pt x="2520" y="1888"/>
                      <a:pt x="2522" y="1888"/>
                      <a:pt x="2523" y="1888"/>
                    </a:cubicBezTo>
                    <a:cubicBezTo>
                      <a:pt x="2524" y="1889"/>
                      <a:pt x="2525" y="1890"/>
                      <a:pt x="2526" y="1890"/>
                    </a:cubicBezTo>
                    <a:cubicBezTo>
                      <a:pt x="2528" y="1891"/>
                      <a:pt x="2530" y="1891"/>
                      <a:pt x="2532" y="1891"/>
                    </a:cubicBezTo>
                    <a:cubicBezTo>
                      <a:pt x="2535" y="1890"/>
                      <a:pt x="2538" y="1890"/>
                      <a:pt x="2541" y="1888"/>
                    </a:cubicBezTo>
                    <a:cubicBezTo>
                      <a:pt x="2543" y="1887"/>
                      <a:pt x="2544" y="1886"/>
                      <a:pt x="2546" y="1886"/>
                    </a:cubicBezTo>
                    <a:cubicBezTo>
                      <a:pt x="2550" y="1885"/>
                      <a:pt x="2549" y="1886"/>
                      <a:pt x="2551" y="1887"/>
                    </a:cubicBezTo>
                    <a:cubicBezTo>
                      <a:pt x="2552" y="1888"/>
                      <a:pt x="2554" y="1888"/>
                      <a:pt x="2555" y="1888"/>
                    </a:cubicBezTo>
                    <a:cubicBezTo>
                      <a:pt x="2556" y="1889"/>
                      <a:pt x="2556" y="1890"/>
                      <a:pt x="2558" y="1890"/>
                    </a:cubicBezTo>
                    <a:cubicBezTo>
                      <a:pt x="2561" y="1891"/>
                      <a:pt x="2563" y="1887"/>
                      <a:pt x="2566" y="1891"/>
                    </a:cubicBezTo>
                    <a:cubicBezTo>
                      <a:pt x="2567" y="1892"/>
                      <a:pt x="2567" y="1893"/>
                      <a:pt x="2568" y="1894"/>
                    </a:cubicBezTo>
                    <a:cubicBezTo>
                      <a:pt x="2569" y="1895"/>
                      <a:pt x="2571" y="1895"/>
                      <a:pt x="2572" y="1897"/>
                    </a:cubicBezTo>
                    <a:cubicBezTo>
                      <a:pt x="2573" y="1899"/>
                      <a:pt x="2573" y="1903"/>
                      <a:pt x="2575" y="1905"/>
                    </a:cubicBezTo>
                    <a:cubicBezTo>
                      <a:pt x="2578" y="1909"/>
                      <a:pt x="2586" y="1906"/>
                      <a:pt x="2590" y="1906"/>
                    </a:cubicBezTo>
                    <a:cubicBezTo>
                      <a:pt x="2592" y="1906"/>
                      <a:pt x="2593" y="1910"/>
                      <a:pt x="2596" y="1910"/>
                    </a:cubicBezTo>
                    <a:cubicBezTo>
                      <a:pt x="2596" y="1910"/>
                      <a:pt x="2597" y="1911"/>
                      <a:pt x="2599" y="1911"/>
                    </a:cubicBezTo>
                    <a:cubicBezTo>
                      <a:pt x="2600" y="1911"/>
                      <a:pt x="2601" y="1910"/>
                      <a:pt x="2603" y="1910"/>
                    </a:cubicBezTo>
                    <a:cubicBezTo>
                      <a:pt x="2605" y="1910"/>
                      <a:pt x="2608" y="1910"/>
                      <a:pt x="2609" y="1912"/>
                    </a:cubicBezTo>
                    <a:cubicBezTo>
                      <a:pt x="2610" y="1913"/>
                      <a:pt x="2609" y="1915"/>
                      <a:pt x="2610" y="1915"/>
                    </a:cubicBezTo>
                    <a:cubicBezTo>
                      <a:pt x="2611" y="1916"/>
                      <a:pt x="2613" y="1915"/>
                      <a:pt x="2614" y="1915"/>
                    </a:cubicBezTo>
                    <a:cubicBezTo>
                      <a:pt x="2616" y="1915"/>
                      <a:pt x="2618" y="1913"/>
                      <a:pt x="2621" y="1914"/>
                    </a:cubicBezTo>
                    <a:cubicBezTo>
                      <a:pt x="2623" y="1916"/>
                      <a:pt x="2626" y="1917"/>
                      <a:pt x="2628" y="1918"/>
                    </a:cubicBezTo>
                    <a:cubicBezTo>
                      <a:pt x="2631" y="1919"/>
                      <a:pt x="2631" y="1918"/>
                      <a:pt x="2631" y="1921"/>
                    </a:cubicBezTo>
                    <a:cubicBezTo>
                      <a:pt x="2632" y="1923"/>
                      <a:pt x="2631" y="1926"/>
                      <a:pt x="2632" y="1928"/>
                    </a:cubicBezTo>
                    <a:cubicBezTo>
                      <a:pt x="2632" y="1930"/>
                      <a:pt x="2635" y="1931"/>
                      <a:pt x="2635" y="1933"/>
                    </a:cubicBezTo>
                    <a:cubicBezTo>
                      <a:pt x="2636" y="1934"/>
                      <a:pt x="2637" y="1940"/>
                      <a:pt x="2639" y="1938"/>
                    </a:cubicBezTo>
                    <a:cubicBezTo>
                      <a:pt x="2641" y="1936"/>
                      <a:pt x="2637" y="1934"/>
                      <a:pt x="2641" y="1933"/>
                    </a:cubicBezTo>
                    <a:cubicBezTo>
                      <a:pt x="2644" y="1933"/>
                      <a:pt x="2645" y="1934"/>
                      <a:pt x="2647" y="1935"/>
                    </a:cubicBezTo>
                    <a:cubicBezTo>
                      <a:pt x="2649" y="1936"/>
                      <a:pt x="2652" y="1936"/>
                      <a:pt x="2654" y="1937"/>
                    </a:cubicBezTo>
                    <a:cubicBezTo>
                      <a:pt x="2657" y="1937"/>
                      <a:pt x="2658" y="1939"/>
                      <a:pt x="2661" y="1938"/>
                    </a:cubicBezTo>
                    <a:cubicBezTo>
                      <a:pt x="2664" y="1938"/>
                      <a:pt x="2665" y="1936"/>
                      <a:pt x="2667" y="1936"/>
                    </a:cubicBezTo>
                    <a:cubicBezTo>
                      <a:pt x="2670" y="1935"/>
                      <a:pt x="2672" y="1934"/>
                      <a:pt x="2675" y="1934"/>
                    </a:cubicBezTo>
                    <a:cubicBezTo>
                      <a:pt x="2676" y="1934"/>
                      <a:pt x="2677" y="1934"/>
                      <a:pt x="2678" y="1934"/>
                    </a:cubicBezTo>
                    <a:cubicBezTo>
                      <a:pt x="2679" y="1935"/>
                      <a:pt x="2680" y="1936"/>
                      <a:pt x="2681" y="1936"/>
                    </a:cubicBezTo>
                    <a:cubicBezTo>
                      <a:pt x="2682" y="1936"/>
                      <a:pt x="2685" y="1935"/>
                      <a:pt x="2686" y="1935"/>
                    </a:cubicBezTo>
                    <a:cubicBezTo>
                      <a:pt x="2688" y="1935"/>
                      <a:pt x="2690" y="1936"/>
                      <a:pt x="2692" y="1937"/>
                    </a:cubicBezTo>
                    <a:cubicBezTo>
                      <a:pt x="2693" y="1938"/>
                      <a:pt x="2694" y="1940"/>
                      <a:pt x="2695" y="1941"/>
                    </a:cubicBezTo>
                    <a:cubicBezTo>
                      <a:pt x="2696" y="1941"/>
                      <a:pt x="2697" y="1941"/>
                      <a:pt x="2698" y="1941"/>
                    </a:cubicBezTo>
                    <a:cubicBezTo>
                      <a:pt x="2698" y="1941"/>
                      <a:pt x="2699" y="1941"/>
                      <a:pt x="2699" y="1941"/>
                    </a:cubicBezTo>
                    <a:cubicBezTo>
                      <a:pt x="2700" y="1941"/>
                      <a:pt x="2700" y="1941"/>
                      <a:pt x="2700" y="1941"/>
                    </a:cubicBezTo>
                    <a:cubicBezTo>
                      <a:pt x="2704" y="1942"/>
                      <a:pt x="2709" y="1942"/>
                      <a:pt x="2713" y="1941"/>
                    </a:cubicBezTo>
                    <a:cubicBezTo>
                      <a:pt x="2714" y="1940"/>
                      <a:pt x="2715" y="1940"/>
                      <a:pt x="2716" y="1940"/>
                    </a:cubicBezTo>
                    <a:cubicBezTo>
                      <a:pt x="2719" y="1938"/>
                      <a:pt x="2718" y="1937"/>
                      <a:pt x="2719" y="1936"/>
                    </a:cubicBezTo>
                    <a:cubicBezTo>
                      <a:pt x="2720" y="1935"/>
                      <a:pt x="2722" y="1934"/>
                      <a:pt x="2722" y="1932"/>
                    </a:cubicBezTo>
                    <a:cubicBezTo>
                      <a:pt x="2721" y="1931"/>
                      <a:pt x="2720" y="1931"/>
                      <a:pt x="2719" y="1931"/>
                    </a:cubicBezTo>
                    <a:cubicBezTo>
                      <a:pt x="2716" y="1931"/>
                      <a:pt x="2715" y="1933"/>
                      <a:pt x="2713" y="1934"/>
                    </a:cubicBezTo>
                    <a:cubicBezTo>
                      <a:pt x="2715" y="1932"/>
                      <a:pt x="2716" y="1929"/>
                      <a:pt x="2718" y="1928"/>
                    </a:cubicBezTo>
                    <a:cubicBezTo>
                      <a:pt x="2718" y="1928"/>
                      <a:pt x="2719" y="1927"/>
                      <a:pt x="2720" y="1927"/>
                    </a:cubicBezTo>
                    <a:cubicBezTo>
                      <a:pt x="2721" y="1927"/>
                      <a:pt x="2722" y="1927"/>
                      <a:pt x="2723" y="1927"/>
                    </a:cubicBezTo>
                    <a:cubicBezTo>
                      <a:pt x="2725" y="1928"/>
                      <a:pt x="2725" y="1929"/>
                      <a:pt x="2728" y="1928"/>
                    </a:cubicBezTo>
                    <a:cubicBezTo>
                      <a:pt x="2731" y="1927"/>
                      <a:pt x="2734" y="1926"/>
                      <a:pt x="2737" y="1926"/>
                    </a:cubicBezTo>
                    <a:cubicBezTo>
                      <a:pt x="2738" y="1925"/>
                      <a:pt x="2739" y="1925"/>
                      <a:pt x="2740" y="1925"/>
                    </a:cubicBezTo>
                    <a:cubicBezTo>
                      <a:pt x="2740" y="1925"/>
                      <a:pt x="2740" y="1925"/>
                      <a:pt x="2739" y="1925"/>
                    </a:cubicBezTo>
                    <a:cubicBezTo>
                      <a:pt x="2738" y="1925"/>
                      <a:pt x="2737" y="1924"/>
                      <a:pt x="2736" y="1924"/>
                    </a:cubicBezTo>
                    <a:cubicBezTo>
                      <a:pt x="2736" y="1923"/>
                      <a:pt x="2737" y="1923"/>
                      <a:pt x="2738" y="1923"/>
                    </a:cubicBezTo>
                    <a:cubicBezTo>
                      <a:pt x="2741" y="1922"/>
                      <a:pt x="2742" y="1921"/>
                      <a:pt x="2743" y="1920"/>
                    </a:cubicBezTo>
                    <a:cubicBezTo>
                      <a:pt x="2745" y="1920"/>
                      <a:pt x="2747" y="1919"/>
                      <a:pt x="2749" y="1919"/>
                    </a:cubicBezTo>
                    <a:cubicBezTo>
                      <a:pt x="2746" y="1912"/>
                      <a:pt x="2744" y="1907"/>
                      <a:pt x="2743" y="1904"/>
                    </a:cubicBezTo>
                    <a:cubicBezTo>
                      <a:pt x="2741" y="1893"/>
                      <a:pt x="2723" y="1845"/>
                      <a:pt x="2713" y="1826"/>
                    </a:cubicBezTo>
                    <a:cubicBezTo>
                      <a:pt x="2710" y="1820"/>
                      <a:pt x="2706" y="1813"/>
                      <a:pt x="2701" y="1806"/>
                    </a:cubicBezTo>
                    <a:cubicBezTo>
                      <a:pt x="2691" y="1789"/>
                      <a:pt x="2679" y="1771"/>
                      <a:pt x="2679" y="1756"/>
                    </a:cubicBezTo>
                    <a:cubicBezTo>
                      <a:pt x="2679" y="1737"/>
                      <a:pt x="2653" y="1716"/>
                      <a:pt x="2632" y="1699"/>
                    </a:cubicBezTo>
                    <a:cubicBezTo>
                      <a:pt x="2629" y="1696"/>
                      <a:pt x="2626" y="1694"/>
                      <a:pt x="2623" y="1692"/>
                    </a:cubicBezTo>
                    <a:cubicBezTo>
                      <a:pt x="2608" y="1679"/>
                      <a:pt x="2599" y="1651"/>
                      <a:pt x="2590" y="1622"/>
                    </a:cubicBezTo>
                    <a:cubicBezTo>
                      <a:pt x="2586" y="1609"/>
                      <a:pt x="2582" y="1596"/>
                      <a:pt x="2577" y="1584"/>
                    </a:cubicBezTo>
                    <a:cubicBezTo>
                      <a:pt x="2563" y="1546"/>
                      <a:pt x="2578" y="1503"/>
                      <a:pt x="2592" y="1465"/>
                    </a:cubicBezTo>
                    <a:cubicBezTo>
                      <a:pt x="2594" y="1461"/>
                      <a:pt x="2595" y="1456"/>
                      <a:pt x="2597" y="1452"/>
                    </a:cubicBezTo>
                    <a:cubicBezTo>
                      <a:pt x="2610" y="1413"/>
                      <a:pt x="2613" y="1356"/>
                      <a:pt x="2613" y="1352"/>
                    </a:cubicBezTo>
                    <a:cubicBezTo>
                      <a:pt x="2612" y="1352"/>
                      <a:pt x="2612" y="1352"/>
                      <a:pt x="2612" y="1352"/>
                    </a:cubicBezTo>
                    <a:cubicBezTo>
                      <a:pt x="1991" y="1391"/>
                      <a:pt x="1991" y="1391"/>
                      <a:pt x="1991" y="1391"/>
                    </a:cubicBezTo>
                    <a:cubicBezTo>
                      <a:pt x="1935" y="1395"/>
                      <a:pt x="1879" y="1398"/>
                      <a:pt x="1823" y="1402"/>
                    </a:cubicBezTo>
                    <a:cubicBezTo>
                      <a:pt x="1815" y="1402"/>
                      <a:pt x="1815" y="1402"/>
                      <a:pt x="1815" y="1402"/>
                    </a:cubicBezTo>
                    <a:cubicBezTo>
                      <a:pt x="1769" y="1405"/>
                      <a:pt x="1722" y="1408"/>
                      <a:pt x="1676" y="1411"/>
                    </a:cubicBezTo>
                    <a:cubicBezTo>
                      <a:pt x="1565" y="1418"/>
                      <a:pt x="1565" y="1418"/>
                      <a:pt x="1565" y="1418"/>
                    </a:cubicBezTo>
                    <a:cubicBezTo>
                      <a:pt x="1559" y="1418"/>
                      <a:pt x="1552" y="1419"/>
                      <a:pt x="1545" y="1419"/>
                    </a:cubicBezTo>
                    <a:cubicBezTo>
                      <a:pt x="1528" y="1421"/>
                      <a:pt x="1510" y="1422"/>
                      <a:pt x="1492" y="1421"/>
                    </a:cubicBezTo>
                    <a:cubicBezTo>
                      <a:pt x="1492" y="1421"/>
                      <a:pt x="1492" y="1421"/>
                      <a:pt x="1492" y="1421"/>
                    </a:cubicBezTo>
                    <a:cubicBezTo>
                      <a:pt x="1492" y="1421"/>
                      <a:pt x="1492" y="1421"/>
                      <a:pt x="1492" y="1421"/>
                    </a:cubicBezTo>
                    <a:cubicBezTo>
                      <a:pt x="1491" y="1418"/>
                      <a:pt x="1497" y="1414"/>
                      <a:pt x="1502" y="1410"/>
                    </a:cubicBezTo>
                    <a:cubicBezTo>
                      <a:pt x="1505" y="1408"/>
                      <a:pt x="1508" y="1406"/>
                      <a:pt x="1509" y="1405"/>
                    </a:cubicBezTo>
                    <a:cubicBezTo>
                      <a:pt x="1513" y="1400"/>
                      <a:pt x="1517" y="1392"/>
                      <a:pt x="1514" y="1383"/>
                    </a:cubicBezTo>
                    <a:cubicBezTo>
                      <a:pt x="1512" y="1378"/>
                      <a:pt x="1508" y="1375"/>
                      <a:pt x="1503" y="1372"/>
                    </a:cubicBezTo>
                    <a:cubicBezTo>
                      <a:pt x="1499" y="1369"/>
                      <a:pt x="1497" y="1366"/>
                      <a:pt x="1495" y="1362"/>
                    </a:cubicBezTo>
                    <a:cubicBezTo>
                      <a:pt x="1494" y="1361"/>
                      <a:pt x="1494" y="1360"/>
                      <a:pt x="1493" y="1359"/>
                    </a:cubicBezTo>
                    <a:cubicBezTo>
                      <a:pt x="1491" y="1357"/>
                      <a:pt x="1489" y="1355"/>
                      <a:pt x="1487" y="1353"/>
                    </a:cubicBezTo>
                    <a:cubicBezTo>
                      <a:pt x="1482" y="1347"/>
                      <a:pt x="1478" y="1342"/>
                      <a:pt x="1477" y="1334"/>
                    </a:cubicBezTo>
                    <a:cubicBezTo>
                      <a:pt x="1477" y="1328"/>
                      <a:pt x="1481" y="1323"/>
                      <a:pt x="1484" y="1318"/>
                    </a:cubicBezTo>
                    <a:cubicBezTo>
                      <a:pt x="1487" y="1314"/>
                      <a:pt x="1490" y="1310"/>
                      <a:pt x="1490" y="1305"/>
                    </a:cubicBezTo>
                    <a:cubicBezTo>
                      <a:pt x="1491" y="1293"/>
                      <a:pt x="1483" y="1285"/>
                      <a:pt x="1476" y="1278"/>
                    </a:cubicBezTo>
                    <a:cubicBezTo>
                      <a:pt x="1475" y="1277"/>
                      <a:pt x="1474" y="1276"/>
                      <a:pt x="1473" y="1275"/>
                    </a:cubicBezTo>
                    <a:cubicBezTo>
                      <a:pt x="1473" y="1274"/>
                      <a:pt x="1472" y="1273"/>
                      <a:pt x="1471" y="1272"/>
                    </a:cubicBezTo>
                    <a:cubicBezTo>
                      <a:pt x="1465" y="1266"/>
                      <a:pt x="1455" y="1256"/>
                      <a:pt x="1459" y="1249"/>
                    </a:cubicBezTo>
                    <a:cubicBezTo>
                      <a:pt x="1463" y="1241"/>
                      <a:pt x="1482" y="1241"/>
                      <a:pt x="1490" y="1243"/>
                    </a:cubicBezTo>
                    <a:cubicBezTo>
                      <a:pt x="1491" y="1243"/>
                      <a:pt x="1492" y="1243"/>
                      <a:pt x="1493" y="1243"/>
                    </a:cubicBezTo>
                    <a:cubicBezTo>
                      <a:pt x="1496" y="1244"/>
                      <a:pt x="1501" y="1245"/>
                      <a:pt x="1505" y="1244"/>
                    </a:cubicBezTo>
                    <a:cubicBezTo>
                      <a:pt x="1507" y="1244"/>
                      <a:pt x="1509" y="1243"/>
                      <a:pt x="1511" y="1242"/>
                    </a:cubicBezTo>
                    <a:cubicBezTo>
                      <a:pt x="1514" y="1241"/>
                      <a:pt x="1516" y="1240"/>
                      <a:pt x="1520" y="1239"/>
                    </a:cubicBezTo>
                    <a:cubicBezTo>
                      <a:pt x="1531" y="1237"/>
                      <a:pt x="1541" y="1223"/>
                      <a:pt x="1539" y="1211"/>
                    </a:cubicBezTo>
                    <a:cubicBezTo>
                      <a:pt x="1538" y="1203"/>
                      <a:pt x="1527" y="1197"/>
                      <a:pt x="1519" y="1192"/>
                    </a:cubicBezTo>
                    <a:cubicBezTo>
                      <a:pt x="1516" y="1190"/>
                      <a:pt x="1514" y="1189"/>
                      <a:pt x="1512" y="1187"/>
                    </a:cubicBezTo>
                    <a:cubicBezTo>
                      <a:pt x="1504" y="1182"/>
                      <a:pt x="1502" y="1174"/>
                      <a:pt x="1502" y="1167"/>
                    </a:cubicBezTo>
                    <a:cubicBezTo>
                      <a:pt x="1502" y="1163"/>
                      <a:pt x="1501" y="1160"/>
                      <a:pt x="1500" y="1156"/>
                    </a:cubicBezTo>
                    <a:cubicBezTo>
                      <a:pt x="1498" y="1151"/>
                      <a:pt x="1497" y="1147"/>
                      <a:pt x="1498" y="1142"/>
                    </a:cubicBezTo>
                    <a:cubicBezTo>
                      <a:pt x="1499" y="1137"/>
                      <a:pt x="1501" y="1134"/>
                      <a:pt x="1505" y="1134"/>
                    </a:cubicBezTo>
                    <a:cubicBezTo>
                      <a:pt x="1505" y="1134"/>
                      <a:pt x="1505" y="1134"/>
                      <a:pt x="1505" y="1134"/>
                    </a:cubicBezTo>
                    <a:cubicBezTo>
                      <a:pt x="1511" y="1134"/>
                      <a:pt x="1517" y="1142"/>
                      <a:pt x="1520" y="1147"/>
                    </a:cubicBezTo>
                    <a:cubicBezTo>
                      <a:pt x="1521" y="1150"/>
                      <a:pt x="1522" y="1153"/>
                      <a:pt x="1523" y="1156"/>
                    </a:cubicBezTo>
                    <a:cubicBezTo>
                      <a:pt x="1526" y="1164"/>
                      <a:pt x="1528" y="1172"/>
                      <a:pt x="1538" y="1172"/>
                    </a:cubicBezTo>
                    <a:cubicBezTo>
                      <a:pt x="1539" y="1172"/>
                      <a:pt x="1539" y="1172"/>
                      <a:pt x="1539" y="1172"/>
                    </a:cubicBezTo>
                    <a:cubicBezTo>
                      <a:pt x="1543" y="1172"/>
                      <a:pt x="1547" y="1170"/>
                      <a:pt x="1551" y="1165"/>
                    </a:cubicBezTo>
                    <a:cubicBezTo>
                      <a:pt x="1555" y="1160"/>
                      <a:pt x="1558" y="1152"/>
                      <a:pt x="1557" y="1147"/>
                    </a:cubicBezTo>
                    <a:cubicBezTo>
                      <a:pt x="1555" y="1139"/>
                      <a:pt x="1543" y="1128"/>
                      <a:pt x="1537" y="1123"/>
                    </a:cubicBezTo>
                    <a:cubicBezTo>
                      <a:pt x="1537" y="1123"/>
                      <a:pt x="1537" y="1123"/>
                      <a:pt x="1537" y="1123"/>
                    </a:cubicBezTo>
                    <a:cubicBezTo>
                      <a:pt x="1531" y="1118"/>
                      <a:pt x="1525" y="1101"/>
                      <a:pt x="1526" y="1093"/>
                    </a:cubicBezTo>
                    <a:cubicBezTo>
                      <a:pt x="1527" y="1091"/>
                      <a:pt x="1528" y="1089"/>
                      <a:pt x="1528" y="1087"/>
                    </a:cubicBezTo>
                    <a:cubicBezTo>
                      <a:pt x="1530" y="1084"/>
                      <a:pt x="1531" y="1081"/>
                      <a:pt x="1531" y="1078"/>
                    </a:cubicBezTo>
                    <a:cubicBezTo>
                      <a:pt x="1531" y="1076"/>
                      <a:pt x="1530" y="1075"/>
                      <a:pt x="1530" y="1073"/>
                    </a:cubicBezTo>
                    <a:cubicBezTo>
                      <a:pt x="1529" y="1069"/>
                      <a:pt x="1529" y="1066"/>
                      <a:pt x="1530" y="1063"/>
                    </a:cubicBezTo>
                    <a:cubicBezTo>
                      <a:pt x="1534" y="1055"/>
                      <a:pt x="1542" y="1054"/>
                      <a:pt x="1549" y="1052"/>
                    </a:cubicBezTo>
                    <a:cubicBezTo>
                      <a:pt x="1554" y="1052"/>
                      <a:pt x="1559" y="1051"/>
                      <a:pt x="1563" y="1048"/>
                    </a:cubicBezTo>
                    <a:cubicBezTo>
                      <a:pt x="1564" y="1048"/>
                      <a:pt x="1565" y="1047"/>
                      <a:pt x="1566" y="1046"/>
                    </a:cubicBezTo>
                    <a:cubicBezTo>
                      <a:pt x="1574" y="1041"/>
                      <a:pt x="1582" y="1036"/>
                      <a:pt x="1585" y="1027"/>
                    </a:cubicBezTo>
                    <a:cubicBezTo>
                      <a:pt x="1587" y="1022"/>
                      <a:pt x="1587" y="1018"/>
                      <a:pt x="1584" y="1015"/>
                    </a:cubicBezTo>
                    <a:cubicBezTo>
                      <a:pt x="1582" y="1012"/>
                      <a:pt x="1576" y="1011"/>
                      <a:pt x="1569" y="1012"/>
                    </a:cubicBezTo>
                    <a:cubicBezTo>
                      <a:pt x="1567" y="1012"/>
                      <a:pt x="1564" y="1012"/>
                      <a:pt x="1562" y="1013"/>
                    </a:cubicBezTo>
                    <a:cubicBezTo>
                      <a:pt x="1557" y="1014"/>
                      <a:pt x="1551" y="1016"/>
                      <a:pt x="1546" y="1014"/>
                    </a:cubicBezTo>
                    <a:cubicBezTo>
                      <a:pt x="1541" y="1013"/>
                      <a:pt x="1538" y="1009"/>
                      <a:pt x="1535" y="1005"/>
                    </a:cubicBezTo>
                    <a:cubicBezTo>
                      <a:pt x="1534" y="1004"/>
                      <a:pt x="1533" y="1003"/>
                      <a:pt x="1532" y="1002"/>
                    </a:cubicBezTo>
                    <a:cubicBezTo>
                      <a:pt x="1528" y="997"/>
                      <a:pt x="1527" y="991"/>
                      <a:pt x="1528" y="986"/>
                    </a:cubicBezTo>
                    <a:cubicBezTo>
                      <a:pt x="1529" y="982"/>
                      <a:pt x="1532" y="979"/>
                      <a:pt x="1536" y="978"/>
                    </a:cubicBezTo>
                    <a:cubicBezTo>
                      <a:pt x="1541" y="976"/>
                      <a:pt x="1546" y="977"/>
                      <a:pt x="1552" y="980"/>
                    </a:cubicBezTo>
                    <a:cubicBezTo>
                      <a:pt x="1558" y="983"/>
                      <a:pt x="1565" y="985"/>
                      <a:pt x="1572" y="987"/>
                    </a:cubicBezTo>
                    <a:cubicBezTo>
                      <a:pt x="1572" y="988"/>
                      <a:pt x="1572" y="988"/>
                      <a:pt x="1572" y="988"/>
                    </a:cubicBezTo>
                    <a:cubicBezTo>
                      <a:pt x="1581" y="990"/>
                      <a:pt x="1587" y="991"/>
                      <a:pt x="1591" y="984"/>
                    </a:cubicBezTo>
                    <a:cubicBezTo>
                      <a:pt x="1592" y="980"/>
                      <a:pt x="1594" y="976"/>
                      <a:pt x="1594" y="970"/>
                    </a:cubicBezTo>
                    <a:cubicBezTo>
                      <a:pt x="1595" y="965"/>
                      <a:pt x="1594" y="959"/>
                      <a:pt x="1593" y="953"/>
                    </a:cubicBezTo>
                    <a:cubicBezTo>
                      <a:pt x="1592" y="943"/>
                      <a:pt x="1591" y="934"/>
                      <a:pt x="1594" y="926"/>
                    </a:cubicBezTo>
                    <a:cubicBezTo>
                      <a:pt x="1600" y="914"/>
                      <a:pt x="1616" y="912"/>
                      <a:pt x="1622" y="912"/>
                    </a:cubicBezTo>
                    <a:cubicBezTo>
                      <a:pt x="1622" y="912"/>
                      <a:pt x="1622" y="912"/>
                      <a:pt x="1622" y="912"/>
                    </a:cubicBezTo>
                    <a:cubicBezTo>
                      <a:pt x="1623" y="912"/>
                      <a:pt x="1626" y="913"/>
                      <a:pt x="1628" y="913"/>
                    </a:cubicBezTo>
                    <a:cubicBezTo>
                      <a:pt x="1640" y="914"/>
                      <a:pt x="1661" y="915"/>
                      <a:pt x="1663" y="906"/>
                    </a:cubicBezTo>
                    <a:cubicBezTo>
                      <a:pt x="1663" y="903"/>
                      <a:pt x="1663" y="901"/>
                      <a:pt x="1661" y="900"/>
                    </a:cubicBezTo>
                    <a:cubicBezTo>
                      <a:pt x="1655" y="894"/>
                      <a:pt x="1637" y="897"/>
                      <a:pt x="1631" y="898"/>
                    </a:cubicBezTo>
                    <a:cubicBezTo>
                      <a:pt x="1629" y="899"/>
                      <a:pt x="1626" y="899"/>
                      <a:pt x="1624" y="900"/>
                    </a:cubicBezTo>
                    <a:cubicBezTo>
                      <a:pt x="1619" y="902"/>
                      <a:pt x="1614" y="905"/>
                      <a:pt x="1609" y="903"/>
                    </a:cubicBezTo>
                    <a:cubicBezTo>
                      <a:pt x="1607" y="903"/>
                      <a:pt x="1605" y="902"/>
                      <a:pt x="1605" y="900"/>
                    </a:cubicBezTo>
                    <a:cubicBezTo>
                      <a:pt x="1602" y="895"/>
                      <a:pt x="1605" y="887"/>
                      <a:pt x="1606" y="882"/>
                    </a:cubicBezTo>
                    <a:cubicBezTo>
                      <a:pt x="1606" y="882"/>
                      <a:pt x="1607" y="881"/>
                      <a:pt x="1607" y="881"/>
                    </a:cubicBezTo>
                    <a:cubicBezTo>
                      <a:pt x="1609" y="874"/>
                      <a:pt x="1611" y="868"/>
                      <a:pt x="1614" y="862"/>
                    </a:cubicBezTo>
                    <a:cubicBezTo>
                      <a:pt x="1616" y="856"/>
                      <a:pt x="1619" y="851"/>
                      <a:pt x="1621" y="846"/>
                    </a:cubicBezTo>
                    <a:cubicBezTo>
                      <a:pt x="1623" y="838"/>
                      <a:pt x="1631" y="824"/>
                      <a:pt x="1642" y="823"/>
                    </a:cubicBezTo>
                    <a:cubicBezTo>
                      <a:pt x="1644" y="822"/>
                      <a:pt x="1646" y="823"/>
                      <a:pt x="1648" y="824"/>
                    </a:cubicBezTo>
                    <a:cubicBezTo>
                      <a:pt x="1651" y="827"/>
                      <a:pt x="1651" y="832"/>
                      <a:pt x="1651" y="837"/>
                    </a:cubicBezTo>
                    <a:cubicBezTo>
                      <a:pt x="1651" y="838"/>
                      <a:pt x="1651" y="840"/>
                      <a:pt x="1651" y="841"/>
                    </a:cubicBezTo>
                    <a:cubicBezTo>
                      <a:pt x="1652" y="846"/>
                      <a:pt x="1655" y="851"/>
                      <a:pt x="1659" y="854"/>
                    </a:cubicBezTo>
                    <a:cubicBezTo>
                      <a:pt x="1662" y="856"/>
                      <a:pt x="1665" y="857"/>
                      <a:pt x="1668" y="856"/>
                    </a:cubicBezTo>
                    <a:cubicBezTo>
                      <a:pt x="1671" y="856"/>
                      <a:pt x="1673" y="854"/>
                      <a:pt x="1674" y="852"/>
                    </a:cubicBezTo>
                    <a:cubicBezTo>
                      <a:pt x="1678" y="846"/>
                      <a:pt x="1676" y="838"/>
                      <a:pt x="1675" y="836"/>
                    </a:cubicBezTo>
                    <a:cubicBezTo>
                      <a:pt x="1675" y="835"/>
                      <a:pt x="1675" y="835"/>
                      <a:pt x="1675" y="835"/>
                    </a:cubicBezTo>
                    <a:cubicBezTo>
                      <a:pt x="1672" y="825"/>
                      <a:pt x="1669" y="814"/>
                      <a:pt x="1678" y="805"/>
                    </a:cubicBezTo>
                    <a:cubicBezTo>
                      <a:pt x="1680" y="802"/>
                      <a:pt x="1684" y="800"/>
                      <a:pt x="1686" y="797"/>
                    </a:cubicBezTo>
                    <a:cubicBezTo>
                      <a:pt x="1691" y="794"/>
                      <a:pt x="1695" y="790"/>
                      <a:pt x="1699" y="785"/>
                    </a:cubicBezTo>
                    <a:cubicBezTo>
                      <a:pt x="1706" y="775"/>
                      <a:pt x="1708" y="768"/>
                      <a:pt x="1710" y="756"/>
                    </a:cubicBezTo>
                    <a:cubicBezTo>
                      <a:pt x="1710" y="755"/>
                      <a:pt x="1711" y="753"/>
                      <a:pt x="1711" y="752"/>
                    </a:cubicBezTo>
                    <a:cubicBezTo>
                      <a:pt x="1712" y="746"/>
                      <a:pt x="1713" y="739"/>
                      <a:pt x="1718" y="735"/>
                    </a:cubicBezTo>
                    <a:cubicBezTo>
                      <a:pt x="1720" y="733"/>
                      <a:pt x="1723" y="732"/>
                      <a:pt x="1727" y="731"/>
                    </a:cubicBezTo>
                    <a:cubicBezTo>
                      <a:pt x="1730" y="730"/>
                      <a:pt x="1733" y="729"/>
                      <a:pt x="1735" y="727"/>
                    </a:cubicBezTo>
                    <a:cubicBezTo>
                      <a:pt x="1738" y="724"/>
                      <a:pt x="1738" y="719"/>
                      <a:pt x="1737" y="712"/>
                    </a:cubicBezTo>
                    <a:cubicBezTo>
                      <a:pt x="1734" y="701"/>
                      <a:pt x="1728" y="701"/>
                      <a:pt x="1721" y="702"/>
                    </a:cubicBezTo>
                    <a:cubicBezTo>
                      <a:pt x="1717" y="702"/>
                      <a:pt x="1713" y="702"/>
                      <a:pt x="1709" y="701"/>
                    </a:cubicBezTo>
                    <a:cubicBezTo>
                      <a:pt x="1701" y="699"/>
                      <a:pt x="1687" y="688"/>
                      <a:pt x="1682" y="680"/>
                    </a:cubicBezTo>
                    <a:cubicBezTo>
                      <a:pt x="1680" y="675"/>
                      <a:pt x="1679" y="668"/>
                      <a:pt x="1685" y="665"/>
                    </a:cubicBezTo>
                    <a:cubicBezTo>
                      <a:pt x="1690" y="662"/>
                      <a:pt x="1698" y="663"/>
                      <a:pt x="1703" y="664"/>
                    </a:cubicBezTo>
                    <a:cubicBezTo>
                      <a:pt x="1703" y="664"/>
                      <a:pt x="1703" y="664"/>
                      <a:pt x="1703" y="664"/>
                    </a:cubicBezTo>
                    <a:cubicBezTo>
                      <a:pt x="1712" y="666"/>
                      <a:pt x="1720" y="674"/>
                      <a:pt x="1727" y="682"/>
                    </a:cubicBezTo>
                    <a:cubicBezTo>
                      <a:pt x="1731" y="686"/>
                      <a:pt x="1734" y="691"/>
                      <a:pt x="1739" y="694"/>
                    </a:cubicBezTo>
                    <a:cubicBezTo>
                      <a:pt x="1746" y="699"/>
                      <a:pt x="1753" y="701"/>
                      <a:pt x="1759" y="699"/>
                    </a:cubicBezTo>
                    <a:cubicBezTo>
                      <a:pt x="1764" y="698"/>
                      <a:pt x="1767" y="694"/>
                      <a:pt x="1770" y="687"/>
                    </a:cubicBezTo>
                    <a:cubicBezTo>
                      <a:pt x="1771" y="684"/>
                      <a:pt x="1772" y="680"/>
                      <a:pt x="1773" y="676"/>
                    </a:cubicBezTo>
                    <a:cubicBezTo>
                      <a:pt x="1776" y="664"/>
                      <a:pt x="1779" y="652"/>
                      <a:pt x="1791" y="644"/>
                    </a:cubicBezTo>
                    <a:cubicBezTo>
                      <a:pt x="1801" y="637"/>
                      <a:pt x="1806" y="629"/>
                      <a:pt x="1807" y="617"/>
                    </a:cubicBezTo>
                    <a:cubicBezTo>
                      <a:pt x="1807" y="611"/>
                      <a:pt x="1805" y="605"/>
                      <a:pt x="1801" y="603"/>
                    </a:cubicBezTo>
                    <a:cubicBezTo>
                      <a:pt x="1797" y="600"/>
                      <a:pt x="1792" y="600"/>
                      <a:pt x="1786" y="602"/>
                    </a:cubicBezTo>
                    <a:cubicBezTo>
                      <a:pt x="1778" y="606"/>
                      <a:pt x="1778" y="612"/>
                      <a:pt x="1779" y="618"/>
                    </a:cubicBezTo>
                    <a:cubicBezTo>
                      <a:pt x="1780" y="623"/>
                      <a:pt x="1780" y="628"/>
                      <a:pt x="1775" y="631"/>
                    </a:cubicBezTo>
                    <a:cubicBezTo>
                      <a:pt x="1766" y="635"/>
                      <a:pt x="1754" y="633"/>
                      <a:pt x="1739" y="625"/>
                    </a:cubicBezTo>
                    <a:cubicBezTo>
                      <a:pt x="1715" y="614"/>
                      <a:pt x="1696" y="588"/>
                      <a:pt x="1707" y="563"/>
                    </a:cubicBezTo>
                    <a:cubicBezTo>
                      <a:pt x="1708" y="561"/>
                      <a:pt x="1709" y="559"/>
                      <a:pt x="1709" y="557"/>
                    </a:cubicBezTo>
                    <a:cubicBezTo>
                      <a:pt x="1713" y="548"/>
                      <a:pt x="1717" y="539"/>
                      <a:pt x="1728" y="536"/>
                    </a:cubicBezTo>
                    <a:cubicBezTo>
                      <a:pt x="1741" y="532"/>
                      <a:pt x="1753" y="535"/>
                      <a:pt x="1766" y="544"/>
                    </a:cubicBezTo>
                    <a:cubicBezTo>
                      <a:pt x="1770" y="547"/>
                      <a:pt x="1778" y="551"/>
                      <a:pt x="1785" y="547"/>
                    </a:cubicBezTo>
                    <a:cubicBezTo>
                      <a:pt x="1787" y="545"/>
                      <a:pt x="1788" y="543"/>
                      <a:pt x="1789" y="542"/>
                    </a:cubicBezTo>
                    <a:cubicBezTo>
                      <a:pt x="1790" y="539"/>
                      <a:pt x="1791" y="537"/>
                      <a:pt x="1796" y="536"/>
                    </a:cubicBezTo>
                    <a:cubicBezTo>
                      <a:pt x="1797" y="536"/>
                      <a:pt x="1797" y="536"/>
                      <a:pt x="1798" y="536"/>
                    </a:cubicBezTo>
                    <a:cubicBezTo>
                      <a:pt x="1804" y="536"/>
                      <a:pt x="1811" y="539"/>
                      <a:pt x="1815" y="543"/>
                    </a:cubicBezTo>
                    <a:cubicBezTo>
                      <a:pt x="1818" y="545"/>
                      <a:pt x="1819" y="547"/>
                      <a:pt x="1820" y="550"/>
                    </a:cubicBezTo>
                    <a:cubicBezTo>
                      <a:pt x="1821" y="553"/>
                      <a:pt x="1822" y="555"/>
                      <a:pt x="1824" y="557"/>
                    </a:cubicBezTo>
                    <a:cubicBezTo>
                      <a:pt x="1825" y="553"/>
                      <a:pt x="1826" y="550"/>
                      <a:pt x="1826" y="546"/>
                    </a:cubicBezTo>
                    <a:cubicBezTo>
                      <a:pt x="1826" y="544"/>
                      <a:pt x="1827" y="543"/>
                      <a:pt x="1827" y="541"/>
                    </a:cubicBezTo>
                    <a:cubicBezTo>
                      <a:pt x="1827" y="539"/>
                      <a:pt x="1828" y="537"/>
                      <a:pt x="1830" y="535"/>
                    </a:cubicBezTo>
                    <a:cubicBezTo>
                      <a:pt x="1831" y="533"/>
                      <a:pt x="1832" y="531"/>
                      <a:pt x="1832" y="529"/>
                    </a:cubicBezTo>
                    <a:cubicBezTo>
                      <a:pt x="1833" y="526"/>
                      <a:pt x="1832" y="523"/>
                      <a:pt x="1832" y="520"/>
                    </a:cubicBezTo>
                    <a:cubicBezTo>
                      <a:pt x="1831" y="517"/>
                      <a:pt x="1831" y="514"/>
                      <a:pt x="1831" y="511"/>
                    </a:cubicBezTo>
                    <a:cubicBezTo>
                      <a:pt x="1831" y="510"/>
                      <a:pt x="1831" y="510"/>
                      <a:pt x="1832" y="509"/>
                    </a:cubicBezTo>
                    <a:cubicBezTo>
                      <a:pt x="1832" y="507"/>
                      <a:pt x="1832" y="504"/>
                      <a:pt x="1835" y="503"/>
                    </a:cubicBezTo>
                    <a:cubicBezTo>
                      <a:pt x="1838" y="502"/>
                      <a:pt x="1839" y="503"/>
                      <a:pt x="1840" y="504"/>
                    </a:cubicBezTo>
                    <a:cubicBezTo>
                      <a:pt x="1840" y="505"/>
                      <a:pt x="1841" y="506"/>
                      <a:pt x="1842" y="506"/>
                    </a:cubicBezTo>
                    <a:cubicBezTo>
                      <a:pt x="1845" y="507"/>
                      <a:pt x="1849" y="507"/>
                      <a:pt x="1851" y="505"/>
                    </a:cubicBezTo>
                    <a:cubicBezTo>
                      <a:pt x="1857" y="502"/>
                      <a:pt x="1860" y="494"/>
                      <a:pt x="1861" y="488"/>
                    </a:cubicBezTo>
                    <a:cubicBezTo>
                      <a:pt x="1863" y="479"/>
                      <a:pt x="1857" y="478"/>
                      <a:pt x="1851" y="477"/>
                    </a:cubicBezTo>
                    <a:cubicBezTo>
                      <a:pt x="1848" y="476"/>
                      <a:pt x="1846" y="476"/>
                      <a:pt x="1844" y="475"/>
                    </a:cubicBezTo>
                    <a:cubicBezTo>
                      <a:pt x="1841" y="474"/>
                      <a:pt x="1839" y="473"/>
                      <a:pt x="1836" y="472"/>
                    </a:cubicBezTo>
                    <a:cubicBezTo>
                      <a:pt x="1827" y="469"/>
                      <a:pt x="1816" y="465"/>
                      <a:pt x="1813" y="455"/>
                    </a:cubicBezTo>
                    <a:cubicBezTo>
                      <a:pt x="1813" y="452"/>
                      <a:pt x="1812" y="450"/>
                      <a:pt x="1812" y="447"/>
                    </a:cubicBezTo>
                    <a:cubicBezTo>
                      <a:pt x="1810" y="438"/>
                      <a:pt x="1808" y="428"/>
                      <a:pt x="1801" y="421"/>
                    </a:cubicBezTo>
                    <a:cubicBezTo>
                      <a:pt x="1794" y="413"/>
                      <a:pt x="1784" y="410"/>
                      <a:pt x="1775" y="406"/>
                    </a:cubicBezTo>
                    <a:cubicBezTo>
                      <a:pt x="1774" y="406"/>
                      <a:pt x="1773" y="405"/>
                      <a:pt x="1772" y="405"/>
                    </a:cubicBezTo>
                    <a:cubicBezTo>
                      <a:pt x="1769" y="404"/>
                      <a:pt x="1767" y="403"/>
                      <a:pt x="1764" y="403"/>
                    </a:cubicBezTo>
                    <a:cubicBezTo>
                      <a:pt x="1757" y="400"/>
                      <a:pt x="1750" y="398"/>
                      <a:pt x="1746" y="393"/>
                    </a:cubicBezTo>
                    <a:cubicBezTo>
                      <a:pt x="1740" y="385"/>
                      <a:pt x="1741" y="372"/>
                      <a:pt x="1742" y="362"/>
                    </a:cubicBezTo>
                    <a:cubicBezTo>
                      <a:pt x="1742" y="359"/>
                      <a:pt x="1742" y="355"/>
                      <a:pt x="1742" y="353"/>
                    </a:cubicBezTo>
                    <a:cubicBezTo>
                      <a:pt x="1742" y="349"/>
                      <a:pt x="1742" y="344"/>
                      <a:pt x="1741" y="340"/>
                    </a:cubicBezTo>
                    <a:cubicBezTo>
                      <a:pt x="1741" y="334"/>
                      <a:pt x="1741" y="328"/>
                      <a:pt x="1741" y="321"/>
                    </a:cubicBezTo>
                    <a:cubicBezTo>
                      <a:pt x="1742" y="317"/>
                      <a:pt x="1743" y="316"/>
                      <a:pt x="1748" y="315"/>
                    </a:cubicBezTo>
                    <a:cubicBezTo>
                      <a:pt x="1748" y="315"/>
                      <a:pt x="1748" y="315"/>
                      <a:pt x="1748" y="315"/>
                    </a:cubicBezTo>
                    <a:cubicBezTo>
                      <a:pt x="1752" y="315"/>
                      <a:pt x="1756" y="315"/>
                      <a:pt x="1759" y="315"/>
                    </a:cubicBezTo>
                    <a:cubicBezTo>
                      <a:pt x="1765" y="316"/>
                      <a:pt x="1770" y="320"/>
                      <a:pt x="1774" y="324"/>
                    </a:cubicBezTo>
                    <a:cubicBezTo>
                      <a:pt x="1774" y="324"/>
                      <a:pt x="1774" y="324"/>
                      <a:pt x="1774" y="324"/>
                    </a:cubicBezTo>
                    <a:cubicBezTo>
                      <a:pt x="1776" y="326"/>
                      <a:pt x="1778" y="328"/>
                      <a:pt x="1778" y="331"/>
                    </a:cubicBezTo>
                    <a:cubicBezTo>
                      <a:pt x="1779" y="332"/>
                      <a:pt x="1779" y="334"/>
                      <a:pt x="1779" y="335"/>
                    </a:cubicBezTo>
                    <a:cubicBezTo>
                      <a:pt x="1779" y="337"/>
                      <a:pt x="1778" y="338"/>
                      <a:pt x="1779" y="340"/>
                    </a:cubicBezTo>
                    <a:cubicBezTo>
                      <a:pt x="1779" y="341"/>
                      <a:pt x="1781" y="343"/>
                      <a:pt x="1783" y="344"/>
                    </a:cubicBezTo>
                    <a:cubicBezTo>
                      <a:pt x="1783" y="344"/>
                      <a:pt x="1784" y="345"/>
                      <a:pt x="1785" y="346"/>
                    </a:cubicBezTo>
                    <a:cubicBezTo>
                      <a:pt x="1786" y="347"/>
                      <a:pt x="1787" y="348"/>
                      <a:pt x="1787" y="348"/>
                    </a:cubicBezTo>
                    <a:cubicBezTo>
                      <a:pt x="1789" y="350"/>
                      <a:pt x="1790" y="352"/>
                      <a:pt x="1792" y="353"/>
                    </a:cubicBezTo>
                    <a:cubicBezTo>
                      <a:pt x="1795" y="355"/>
                      <a:pt x="1805" y="357"/>
                      <a:pt x="1812" y="355"/>
                    </a:cubicBezTo>
                    <a:cubicBezTo>
                      <a:pt x="1814" y="355"/>
                      <a:pt x="1815" y="353"/>
                      <a:pt x="1816" y="352"/>
                    </a:cubicBezTo>
                    <a:cubicBezTo>
                      <a:pt x="1818" y="346"/>
                      <a:pt x="1809" y="337"/>
                      <a:pt x="1805" y="334"/>
                    </a:cubicBezTo>
                    <a:cubicBezTo>
                      <a:pt x="1799" y="328"/>
                      <a:pt x="1791" y="325"/>
                      <a:pt x="1783" y="322"/>
                    </a:cubicBezTo>
                    <a:cubicBezTo>
                      <a:pt x="1781" y="320"/>
                      <a:pt x="1779" y="319"/>
                      <a:pt x="1776" y="318"/>
                    </a:cubicBezTo>
                    <a:cubicBezTo>
                      <a:pt x="1772" y="316"/>
                      <a:pt x="1770" y="314"/>
                      <a:pt x="1770" y="312"/>
                    </a:cubicBezTo>
                    <a:cubicBezTo>
                      <a:pt x="1770" y="307"/>
                      <a:pt x="1776" y="302"/>
                      <a:pt x="1781" y="298"/>
                    </a:cubicBezTo>
                    <a:cubicBezTo>
                      <a:pt x="1782" y="298"/>
                      <a:pt x="1783" y="297"/>
                      <a:pt x="1784" y="297"/>
                    </a:cubicBezTo>
                    <a:cubicBezTo>
                      <a:pt x="1791" y="291"/>
                      <a:pt x="1800" y="281"/>
                      <a:pt x="1804" y="273"/>
                    </a:cubicBezTo>
                    <a:cubicBezTo>
                      <a:pt x="1807" y="266"/>
                      <a:pt x="1809" y="255"/>
                      <a:pt x="1802" y="250"/>
                    </a:cubicBezTo>
                    <a:cubicBezTo>
                      <a:pt x="1798" y="247"/>
                      <a:pt x="1796" y="248"/>
                      <a:pt x="1792" y="249"/>
                    </a:cubicBezTo>
                    <a:cubicBezTo>
                      <a:pt x="1790" y="249"/>
                      <a:pt x="1789" y="249"/>
                      <a:pt x="1787" y="250"/>
                    </a:cubicBezTo>
                    <a:cubicBezTo>
                      <a:pt x="1782" y="251"/>
                      <a:pt x="1777" y="252"/>
                      <a:pt x="1772" y="255"/>
                    </a:cubicBezTo>
                    <a:cubicBezTo>
                      <a:pt x="1767" y="259"/>
                      <a:pt x="1763" y="265"/>
                      <a:pt x="1760" y="272"/>
                    </a:cubicBezTo>
                    <a:cubicBezTo>
                      <a:pt x="1757" y="282"/>
                      <a:pt x="1753" y="289"/>
                      <a:pt x="1744" y="294"/>
                    </a:cubicBezTo>
                    <a:cubicBezTo>
                      <a:pt x="1737" y="297"/>
                      <a:pt x="1724" y="301"/>
                      <a:pt x="1716" y="297"/>
                    </a:cubicBezTo>
                    <a:cubicBezTo>
                      <a:pt x="1704" y="293"/>
                      <a:pt x="1709" y="274"/>
                      <a:pt x="1711" y="266"/>
                    </a:cubicBezTo>
                    <a:cubicBezTo>
                      <a:pt x="1714" y="253"/>
                      <a:pt x="1719" y="250"/>
                      <a:pt x="1728" y="246"/>
                    </a:cubicBezTo>
                    <a:cubicBezTo>
                      <a:pt x="1730" y="245"/>
                      <a:pt x="1731" y="244"/>
                      <a:pt x="1733" y="243"/>
                    </a:cubicBezTo>
                    <a:cubicBezTo>
                      <a:pt x="1735" y="242"/>
                      <a:pt x="1737" y="241"/>
                      <a:pt x="1739" y="240"/>
                    </a:cubicBezTo>
                    <a:cubicBezTo>
                      <a:pt x="1746" y="237"/>
                      <a:pt x="1754" y="233"/>
                      <a:pt x="1758" y="227"/>
                    </a:cubicBezTo>
                    <a:cubicBezTo>
                      <a:pt x="1760" y="223"/>
                      <a:pt x="1761" y="219"/>
                      <a:pt x="1759" y="213"/>
                    </a:cubicBezTo>
                    <a:cubicBezTo>
                      <a:pt x="1757" y="204"/>
                      <a:pt x="1744" y="205"/>
                      <a:pt x="1734" y="205"/>
                    </a:cubicBezTo>
                    <a:cubicBezTo>
                      <a:pt x="1730" y="206"/>
                      <a:pt x="1727" y="206"/>
                      <a:pt x="1724" y="206"/>
                    </a:cubicBezTo>
                    <a:cubicBezTo>
                      <a:pt x="1720" y="205"/>
                      <a:pt x="1715" y="204"/>
                      <a:pt x="1712" y="199"/>
                    </a:cubicBezTo>
                    <a:cubicBezTo>
                      <a:pt x="1710" y="193"/>
                      <a:pt x="1710" y="183"/>
                      <a:pt x="1711" y="180"/>
                    </a:cubicBezTo>
                    <a:cubicBezTo>
                      <a:pt x="1711" y="170"/>
                      <a:pt x="1713" y="159"/>
                      <a:pt x="1716" y="150"/>
                    </a:cubicBezTo>
                    <a:cubicBezTo>
                      <a:pt x="1717" y="148"/>
                      <a:pt x="1718" y="146"/>
                      <a:pt x="1718" y="144"/>
                    </a:cubicBezTo>
                    <a:cubicBezTo>
                      <a:pt x="1720" y="139"/>
                      <a:pt x="1722" y="135"/>
                      <a:pt x="1726" y="131"/>
                    </a:cubicBezTo>
                    <a:cubicBezTo>
                      <a:pt x="1727" y="130"/>
                      <a:pt x="1727" y="129"/>
                      <a:pt x="1728" y="128"/>
                    </a:cubicBezTo>
                    <a:cubicBezTo>
                      <a:pt x="1730" y="126"/>
                      <a:pt x="1732" y="124"/>
                      <a:pt x="1734" y="122"/>
                    </a:cubicBezTo>
                    <a:cubicBezTo>
                      <a:pt x="1735" y="121"/>
                      <a:pt x="1736" y="120"/>
                      <a:pt x="1737" y="119"/>
                    </a:cubicBezTo>
                    <a:cubicBezTo>
                      <a:pt x="1740" y="117"/>
                      <a:pt x="1742" y="115"/>
                      <a:pt x="1744" y="113"/>
                    </a:cubicBezTo>
                    <a:cubicBezTo>
                      <a:pt x="1750" y="104"/>
                      <a:pt x="1752" y="94"/>
                      <a:pt x="1752" y="82"/>
                    </a:cubicBezTo>
                    <a:cubicBezTo>
                      <a:pt x="1752" y="74"/>
                      <a:pt x="1750" y="69"/>
                      <a:pt x="1747" y="66"/>
                    </a:cubicBezTo>
                    <a:cubicBezTo>
                      <a:pt x="1742" y="59"/>
                      <a:pt x="1742" y="52"/>
                      <a:pt x="1743" y="45"/>
                    </a:cubicBezTo>
                    <a:cubicBezTo>
                      <a:pt x="1744" y="39"/>
                      <a:pt x="1744" y="34"/>
                      <a:pt x="1742" y="28"/>
                    </a:cubicBezTo>
                    <a:cubicBezTo>
                      <a:pt x="1741" y="25"/>
                      <a:pt x="1736" y="25"/>
                      <a:pt x="1733" y="25"/>
                    </a:cubicBezTo>
                    <a:cubicBezTo>
                      <a:pt x="1732" y="25"/>
                      <a:pt x="1732" y="25"/>
                      <a:pt x="1731" y="25"/>
                    </a:cubicBezTo>
                    <a:cubicBezTo>
                      <a:pt x="1726" y="25"/>
                      <a:pt x="1722" y="27"/>
                      <a:pt x="1718" y="30"/>
                    </a:cubicBezTo>
                    <a:cubicBezTo>
                      <a:pt x="1713" y="35"/>
                      <a:pt x="1710" y="38"/>
                      <a:pt x="1710" y="45"/>
                    </a:cubicBezTo>
                    <a:cubicBezTo>
                      <a:pt x="1709" y="47"/>
                      <a:pt x="1709" y="49"/>
                      <a:pt x="1709" y="51"/>
                    </a:cubicBezTo>
                    <a:cubicBezTo>
                      <a:pt x="1709" y="52"/>
                      <a:pt x="1709" y="54"/>
                      <a:pt x="1709" y="55"/>
                    </a:cubicBezTo>
                    <a:cubicBezTo>
                      <a:pt x="1709" y="57"/>
                      <a:pt x="1709" y="58"/>
                      <a:pt x="1709" y="60"/>
                    </a:cubicBezTo>
                    <a:cubicBezTo>
                      <a:pt x="1709" y="68"/>
                      <a:pt x="1709" y="76"/>
                      <a:pt x="1704" y="81"/>
                    </a:cubicBezTo>
                    <a:cubicBezTo>
                      <a:pt x="1699" y="87"/>
                      <a:pt x="1686" y="88"/>
                      <a:pt x="1679" y="84"/>
                    </a:cubicBezTo>
                    <a:cubicBezTo>
                      <a:pt x="1669" y="78"/>
                      <a:pt x="1670" y="65"/>
                      <a:pt x="1670" y="56"/>
                    </a:cubicBezTo>
                    <a:cubicBezTo>
                      <a:pt x="1670" y="45"/>
                      <a:pt x="1678" y="34"/>
                      <a:pt x="1685" y="25"/>
                    </a:cubicBezTo>
                    <a:cubicBezTo>
                      <a:pt x="1685" y="24"/>
                      <a:pt x="1685" y="24"/>
                      <a:pt x="1685" y="24"/>
                    </a:cubicBezTo>
                    <a:cubicBezTo>
                      <a:pt x="1688" y="20"/>
                      <a:pt x="1690" y="18"/>
                      <a:pt x="1691" y="13"/>
                    </a:cubicBezTo>
                    <a:cubicBezTo>
                      <a:pt x="1691" y="10"/>
                      <a:pt x="1692" y="7"/>
                      <a:pt x="1693" y="3"/>
                    </a:cubicBezTo>
                    <a:cubicBezTo>
                      <a:pt x="1693" y="2"/>
                      <a:pt x="1693" y="1"/>
                      <a:pt x="1694" y="0"/>
                    </a:cubicBezTo>
                    <a:cubicBezTo>
                      <a:pt x="1674" y="1"/>
                      <a:pt x="1674" y="1"/>
                      <a:pt x="1674" y="1"/>
                    </a:cubicBezTo>
                    <a:cubicBezTo>
                      <a:pt x="0" y="70"/>
                      <a:pt x="0" y="70"/>
                      <a:pt x="0" y="70"/>
                    </a:cubicBezTo>
                    <a:cubicBezTo>
                      <a:pt x="8" y="303"/>
                      <a:pt x="8" y="303"/>
                      <a:pt x="8" y="303"/>
                    </a:cubicBezTo>
                    <a:cubicBezTo>
                      <a:pt x="14" y="443"/>
                      <a:pt x="19" y="583"/>
                      <a:pt x="24" y="724"/>
                    </a:cubicBezTo>
                    <a:cubicBezTo>
                      <a:pt x="24" y="727"/>
                      <a:pt x="24" y="731"/>
                      <a:pt x="23" y="735"/>
                    </a:cubicBezTo>
                    <a:cubicBezTo>
                      <a:pt x="22" y="746"/>
                      <a:pt x="21" y="758"/>
                      <a:pt x="32" y="764"/>
                    </a:cubicBezTo>
                    <a:cubicBezTo>
                      <a:pt x="38" y="767"/>
                      <a:pt x="45" y="767"/>
                      <a:pt x="51" y="768"/>
                    </a:cubicBezTo>
                    <a:cubicBezTo>
                      <a:pt x="57" y="769"/>
                      <a:pt x="62" y="769"/>
                      <a:pt x="67" y="771"/>
                    </a:cubicBezTo>
                    <a:cubicBezTo>
                      <a:pt x="83" y="777"/>
                      <a:pt x="94" y="788"/>
                      <a:pt x="99" y="802"/>
                    </a:cubicBezTo>
                    <a:cubicBezTo>
                      <a:pt x="105" y="821"/>
                      <a:pt x="121" y="832"/>
                      <a:pt x="136" y="840"/>
                    </a:cubicBezTo>
                    <a:cubicBezTo>
                      <a:pt x="137" y="840"/>
                      <a:pt x="138" y="841"/>
                      <a:pt x="138" y="841"/>
                    </a:cubicBezTo>
                    <a:cubicBezTo>
                      <a:pt x="147" y="846"/>
                      <a:pt x="153" y="849"/>
                      <a:pt x="158" y="858"/>
                    </a:cubicBezTo>
                    <a:cubicBezTo>
                      <a:pt x="160" y="861"/>
                      <a:pt x="162" y="865"/>
                      <a:pt x="164" y="869"/>
                    </a:cubicBezTo>
                    <a:cubicBezTo>
                      <a:pt x="166" y="873"/>
                      <a:pt x="168" y="877"/>
                      <a:pt x="170" y="881"/>
                    </a:cubicBezTo>
                    <a:cubicBezTo>
                      <a:pt x="173" y="884"/>
                      <a:pt x="176" y="888"/>
                      <a:pt x="179" y="891"/>
                    </a:cubicBezTo>
                    <a:cubicBezTo>
                      <a:pt x="183" y="894"/>
                      <a:pt x="186" y="898"/>
                      <a:pt x="188" y="902"/>
                    </a:cubicBezTo>
                    <a:cubicBezTo>
                      <a:pt x="194" y="911"/>
                      <a:pt x="198" y="925"/>
                      <a:pt x="200" y="934"/>
                    </a:cubicBezTo>
                    <a:cubicBezTo>
                      <a:pt x="201" y="938"/>
                      <a:pt x="202" y="942"/>
                      <a:pt x="203" y="946"/>
                    </a:cubicBezTo>
                    <a:cubicBezTo>
                      <a:pt x="206" y="957"/>
                      <a:pt x="209" y="969"/>
                      <a:pt x="210" y="980"/>
                    </a:cubicBezTo>
                    <a:cubicBezTo>
                      <a:pt x="211" y="988"/>
                      <a:pt x="210" y="997"/>
                      <a:pt x="210" y="1005"/>
                    </a:cubicBezTo>
                    <a:cubicBezTo>
                      <a:pt x="210" y="1015"/>
                      <a:pt x="210" y="1025"/>
                      <a:pt x="211" y="1034"/>
                    </a:cubicBezTo>
                    <a:cubicBezTo>
                      <a:pt x="212" y="1037"/>
                      <a:pt x="212" y="1041"/>
                      <a:pt x="212" y="1044"/>
                    </a:cubicBezTo>
                    <a:cubicBezTo>
                      <a:pt x="212" y="1049"/>
                      <a:pt x="213" y="1054"/>
                      <a:pt x="213" y="1059"/>
                    </a:cubicBezTo>
                    <a:cubicBezTo>
                      <a:pt x="215" y="1067"/>
                      <a:pt x="219" y="1069"/>
                      <a:pt x="224" y="1073"/>
                    </a:cubicBezTo>
                    <a:cubicBezTo>
                      <a:pt x="225" y="1074"/>
                      <a:pt x="227" y="1075"/>
                      <a:pt x="228" y="1076"/>
                    </a:cubicBezTo>
                    <a:cubicBezTo>
                      <a:pt x="237" y="1083"/>
                      <a:pt x="247" y="1091"/>
                      <a:pt x="253" y="1100"/>
                    </a:cubicBezTo>
                    <a:cubicBezTo>
                      <a:pt x="258" y="1106"/>
                      <a:pt x="259" y="1112"/>
                      <a:pt x="261" y="1118"/>
                    </a:cubicBezTo>
                    <a:cubicBezTo>
                      <a:pt x="261" y="1120"/>
                      <a:pt x="262" y="1122"/>
                      <a:pt x="262" y="1124"/>
                    </a:cubicBezTo>
                    <a:cubicBezTo>
                      <a:pt x="265" y="1132"/>
                      <a:pt x="268" y="1145"/>
                      <a:pt x="274" y="1153"/>
                    </a:cubicBezTo>
                    <a:cubicBezTo>
                      <a:pt x="276" y="1156"/>
                      <a:pt x="279" y="1159"/>
                      <a:pt x="281" y="1161"/>
                    </a:cubicBezTo>
                    <a:cubicBezTo>
                      <a:pt x="284" y="1163"/>
                      <a:pt x="286" y="1165"/>
                      <a:pt x="288" y="1168"/>
                    </a:cubicBezTo>
                    <a:cubicBezTo>
                      <a:pt x="301" y="1185"/>
                      <a:pt x="306" y="1200"/>
                      <a:pt x="306" y="1221"/>
                    </a:cubicBezTo>
                    <a:cubicBezTo>
                      <a:pt x="306" y="1235"/>
                      <a:pt x="307" y="1248"/>
                      <a:pt x="314" y="1261"/>
                    </a:cubicBezTo>
                    <a:cubicBezTo>
                      <a:pt x="317" y="1266"/>
                      <a:pt x="321" y="1272"/>
                      <a:pt x="325" y="1278"/>
                    </a:cubicBezTo>
                    <a:cubicBezTo>
                      <a:pt x="335" y="1292"/>
                      <a:pt x="346" y="1306"/>
                      <a:pt x="346" y="1323"/>
                    </a:cubicBezTo>
                    <a:cubicBezTo>
                      <a:pt x="346" y="1329"/>
                      <a:pt x="344" y="1332"/>
                      <a:pt x="341" y="1335"/>
                    </a:cubicBezTo>
                    <a:cubicBezTo>
                      <a:pt x="340" y="1336"/>
                      <a:pt x="339" y="1337"/>
                      <a:pt x="338" y="1339"/>
                    </a:cubicBezTo>
                    <a:cubicBezTo>
                      <a:pt x="336" y="1341"/>
                      <a:pt x="335" y="1344"/>
                      <a:pt x="334" y="1347"/>
                    </a:cubicBezTo>
                    <a:cubicBezTo>
                      <a:pt x="334" y="1348"/>
                      <a:pt x="333" y="1350"/>
                      <a:pt x="333" y="1351"/>
                    </a:cubicBezTo>
                    <a:cubicBezTo>
                      <a:pt x="332" y="1352"/>
                      <a:pt x="332" y="1352"/>
                      <a:pt x="331" y="1353"/>
                    </a:cubicBezTo>
                    <a:cubicBezTo>
                      <a:pt x="330" y="1355"/>
                      <a:pt x="329" y="1356"/>
                      <a:pt x="330" y="1358"/>
                    </a:cubicBezTo>
                    <a:cubicBezTo>
                      <a:pt x="331" y="1361"/>
                      <a:pt x="332" y="1361"/>
                      <a:pt x="333" y="1361"/>
                    </a:cubicBezTo>
                    <a:cubicBezTo>
                      <a:pt x="334" y="1361"/>
                      <a:pt x="335" y="1361"/>
                      <a:pt x="336" y="1362"/>
                    </a:cubicBezTo>
                    <a:cubicBezTo>
                      <a:pt x="338" y="1363"/>
                      <a:pt x="338" y="1364"/>
                      <a:pt x="339" y="1366"/>
                    </a:cubicBezTo>
                    <a:cubicBezTo>
                      <a:pt x="339" y="1367"/>
                      <a:pt x="340" y="1368"/>
                      <a:pt x="340" y="1369"/>
                    </a:cubicBezTo>
                    <a:cubicBezTo>
                      <a:pt x="343" y="1371"/>
                      <a:pt x="344" y="1371"/>
                      <a:pt x="345" y="1371"/>
                    </a:cubicBezTo>
                    <a:cubicBezTo>
                      <a:pt x="346" y="1371"/>
                      <a:pt x="347" y="1370"/>
                      <a:pt x="349" y="1371"/>
                    </a:cubicBezTo>
                    <a:cubicBezTo>
                      <a:pt x="356" y="1374"/>
                      <a:pt x="357" y="1381"/>
                      <a:pt x="358" y="1388"/>
                    </a:cubicBezTo>
                    <a:cubicBezTo>
                      <a:pt x="358" y="1391"/>
                      <a:pt x="358" y="1394"/>
                      <a:pt x="359" y="1396"/>
                    </a:cubicBezTo>
                    <a:cubicBezTo>
                      <a:pt x="359" y="1397"/>
                      <a:pt x="360" y="1398"/>
                      <a:pt x="360" y="1399"/>
                    </a:cubicBezTo>
                    <a:cubicBezTo>
                      <a:pt x="362" y="1403"/>
                      <a:pt x="363" y="1406"/>
                      <a:pt x="360" y="1410"/>
                    </a:cubicBezTo>
                    <a:cubicBezTo>
                      <a:pt x="357" y="1414"/>
                      <a:pt x="349" y="1418"/>
                      <a:pt x="345" y="1420"/>
                    </a:cubicBezTo>
                    <a:cubicBezTo>
                      <a:pt x="342" y="1421"/>
                      <a:pt x="340" y="1421"/>
                      <a:pt x="338" y="1420"/>
                    </a:cubicBezTo>
                    <a:cubicBezTo>
                      <a:pt x="336" y="1420"/>
                      <a:pt x="334" y="1420"/>
                      <a:pt x="332" y="1422"/>
                    </a:cubicBezTo>
                    <a:cubicBezTo>
                      <a:pt x="327" y="1425"/>
                      <a:pt x="327" y="1432"/>
                      <a:pt x="328" y="1436"/>
                    </a:cubicBezTo>
                    <a:cubicBezTo>
                      <a:pt x="328" y="1437"/>
                      <a:pt x="328" y="1438"/>
                      <a:pt x="329" y="1439"/>
                    </a:cubicBezTo>
                    <a:cubicBezTo>
                      <a:pt x="330" y="1440"/>
                      <a:pt x="330" y="1442"/>
                      <a:pt x="331" y="1443"/>
                    </a:cubicBezTo>
                    <a:cubicBezTo>
                      <a:pt x="331" y="1444"/>
                      <a:pt x="331" y="1445"/>
                      <a:pt x="331" y="1446"/>
                    </a:cubicBezTo>
                    <a:cubicBezTo>
                      <a:pt x="331" y="1449"/>
                      <a:pt x="331" y="1450"/>
                      <a:pt x="334" y="1451"/>
                    </a:cubicBezTo>
                    <a:cubicBezTo>
                      <a:pt x="335" y="1452"/>
                      <a:pt x="336" y="1451"/>
                      <a:pt x="337" y="1451"/>
                    </a:cubicBezTo>
                    <a:cubicBezTo>
                      <a:pt x="338" y="1450"/>
                      <a:pt x="339" y="1450"/>
                      <a:pt x="341" y="1452"/>
                    </a:cubicBezTo>
                    <a:cubicBezTo>
                      <a:pt x="342" y="1453"/>
                      <a:pt x="342" y="1454"/>
                      <a:pt x="343" y="1455"/>
                    </a:cubicBezTo>
                    <a:cubicBezTo>
                      <a:pt x="343" y="1456"/>
                      <a:pt x="343" y="1458"/>
                      <a:pt x="344" y="1458"/>
                    </a:cubicBezTo>
                    <a:cubicBezTo>
                      <a:pt x="346" y="1460"/>
                      <a:pt x="348" y="1460"/>
                      <a:pt x="350" y="1461"/>
                    </a:cubicBezTo>
                    <a:cubicBezTo>
                      <a:pt x="353" y="1462"/>
                      <a:pt x="356" y="1462"/>
                      <a:pt x="358" y="1466"/>
                    </a:cubicBezTo>
                    <a:cubicBezTo>
                      <a:pt x="361" y="1471"/>
                      <a:pt x="361" y="1479"/>
                      <a:pt x="357" y="1483"/>
                    </a:cubicBezTo>
                    <a:cubicBezTo>
                      <a:pt x="355" y="1484"/>
                      <a:pt x="353" y="1484"/>
                      <a:pt x="351" y="1485"/>
                    </a:cubicBezTo>
                    <a:cubicBezTo>
                      <a:pt x="349" y="1485"/>
                      <a:pt x="347" y="1485"/>
                      <a:pt x="345" y="1486"/>
                    </a:cubicBezTo>
                    <a:cubicBezTo>
                      <a:pt x="342" y="1488"/>
                      <a:pt x="343" y="1490"/>
                      <a:pt x="343" y="1492"/>
                    </a:cubicBezTo>
                    <a:cubicBezTo>
                      <a:pt x="344" y="1493"/>
                      <a:pt x="344" y="1494"/>
                      <a:pt x="344" y="1495"/>
                    </a:cubicBezTo>
                    <a:cubicBezTo>
                      <a:pt x="344" y="1498"/>
                      <a:pt x="342" y="1500"/>
                      <a:pt x="341" y="1502"/>
                    </a:cubicBezTo>
                    <a:cubicBezTo>
                      <a:pt x="340" y="1503"/>
                      <a:pt x="340" y="1504"/>
                      <a:pt x="339" y="1505"/>
                    </a:cubicBezTo>
                    <a:cubicBezTo>
                      <a:pt x="337" y="1510"/>
                      <a:pt x="338" y="1512"/>
                      <a:pt x="339" y="1516"/>
                    </a:cubicBezTo>
                    <a:cubicBezTo>
                      <a:pt x="339" y="1517"/>
                      <a:pt x="340" y="1518"/>
                      <a:pt x="340" y="1519"/>
                    </a:cubicBezTo>
                    <a:cubicBezTo>
                      <a:pt x="341" y="1523"/>
                      <a:pt x="341" y="1525"/>
                      <a:pt x="340" y="1528"/>
                    </a:cubicBezTo>
                    <a:cubicBezTo>
                      <a:pt x="339" y="1530"/>
                      <a:pt x="339" y="1532"/>
                      <a:pt x="339" y="1535"/>
                    </a:cubicBezTo>
                    <a:cubicBezTo>
                      <a:pt x="340" y="1537"/>
                      <a:pt x="341" y="1539"/>
                      <a:pt x="342" y="1540"/>
                    </a:cubicBezTo>
                    <a:cubicBezTo>
                      <a:pt x="344" y="1543"/>
                      <a:pt x="345" y="1546"/>
                      <a:pt x="345" y="1551"/>
                    </a:cubicBezTo>
                    <a:cubicBezTo>
                      <a:pt x="343" y="1558"/>
                      <a:pt x="338" y="1562"/>
                      <a:pt x="333" y="1565"/>
                    </a:cubicBezTo>
                    <a:cubicBezTo>
                      <a:pt x="332" y="1565"/>
                      <a:pt x="332" y="1565"/>
                      <a:pt x="332" y="1565"/>
                    </a:cubicBezTo>
                    <a:cubicBezTo>
                      <a:pt x="326" y="1570"/>
                      <a:pt x="325" y="1576"/>
                      <a:pt x="323" y="1583"/>
                    </a:cubicBezTo>
                    <a:cubicBezTo>
                      <a:pt x="323" y="1587"/>
                      <a:pt x="322" y="1592"/>
                      <a:pt x="319" y="1596"/>
                    </a:cubicBezTo>
                    <a:cubicBezTo>
                      <a:pt x="318" y="1598"/>
                      <a:pt x="317" y="1599"/>
                      <a:pt x="315" y="1600"/>
                    </a:cubicBezTo>
                    <a:cubicBezTo>
                      <a:pt x="313" y="1601"/>
                      <a:pt x="312" y="1603"/>
                      <a:pt x="311" y="1607"/>
                    </a:cubicBezTo>
                    <a:cubicBezTo>
                      <a:pt x="311" y="1609"/>
                      <a:pt x="311" y="1611"/>
                      <a:pt x="312" y="1613"/>
                    </a:cubicBezTo>
                    <a:cubicBezTo>
                      <a:pt x="312" y="1616"/>
                      <a:pt x="313" y="1619"/>
                      <a:pt x="312" y="1622"/>
                    </a:cubicBezTo>
                    <a:cubicBezTo>
                      <a:pt x="311" y="1632"/>
                      <a:pt x="309" y="1642"/>
                      <a:pt x="305" y="1650"/>
                    </a:cubicBezTo>
                    <a:cubicBezTo>
                      <a:pt x="302" y="1656"/>
                      <a:pt x="299" y="1657"/>
                      <a:pt x="294" y="1658"/>
                    </a:cubicBezTo>
                    <a:cubicBezTo>
                      <a:pt x="293" y="1658"/>
                      <a:pt x="291" y="1659"/>
                      <a:pt x="290" y="1660"/>
                    </a:cubicBezTo>
                    <a:cubicBezTo>
                      <a:pt x="284" y="1661"/>
                      <a:pt x="282" y="1667"/>
                      <a:pt x="280" y="1671"/>
                    </a:cubicBezTo>
                    <a:cubicBezTo>
                      <a:pt x="279" y="1673"/>
                      <a:pt x="278" y="1676"/>
                      <a:pt x="276" y="1678"/>
                    </a:cubicBezTo>
                    <a:cubicBezTo>
                      <a:pt x="272" y="1685"/>
                      <a:pt x="267" y="1695"/>
                      <a:pt x="269" y="1700"/>
                    </a:cubicBezTo>
                    <a:cubicBezTo>
                      <a:pt x="270" y="1703"/>
                      <a:pt x="272" y="1704"/>
                      <a:pt x="273" y="1705"/>
                    </a:cubicBezTo>
                    <a:cubicBezTo>
                      <a:pt x="275" y="1706"/>
                      <a:pt x="277" y="1707"/>
                      <a:pt x="278" y="1710"/>
                    </a:cubicBezTo>
                    <a:cubicBezTo>
                      <a:pt x="279" y="1714"/>
                      <a:pt x="279" y="1717"/>
                      <a:pt x="277" y="1718"/>
                    </a:cubicBezTo>
                    <a:cubicBezTo>
                      <a:pt x="276" y="1720"/>
                      <a:pt x="273" y="1721"/>
                      <a:pt x="270" y="1720"/>
                    </a:cubicBezTo>
                    <a:cubicBezTo>
                      <a:pt x="269" y="1720"/>
                      <a:pt x="268" y="1720"/>
                      <a:pt x="268" y="1720"/>
                    </a:cubicBezTo>
                    <a:cubicBezTo>
                      <a:pt x="263" y="1719"/>
                      <a:pt x="261" y="1719"/>
                      <a:pt x="255" y="1722"/>
                    </a:cubicBezTo>
                    <a:cubicBezTo>
                      <a:pt x="250" y="1725"/>
                      <a:pt x="248" y="1727"/>
                      <a:pt x="249" y="1733"/>
                    </a:cubicBezTo>
                    <a:cubicBezTo>
                      <a:pt x="249" y="1739"/>
                      <a:pt x="249" y="1740"/>
                      <a:pt x="247" y="1743"/>
                    </a:cubicBezTo>
                    <a:cubicBezTo>
                      <a:pt x="247" y="1743"/>
                      <a:pt x="246" y="1744"/>
                      <a:pt x="246" y="1745"/>
                    </a:cubicBezTo>
                    <a:cubicBezTo>
                      <a:pt x="244" y="1750"/>
                      <a:pt x="244" y="1755"/>
                      <a:pt x="246" y="1760"/>
                    </a:cubicBezTo>
                    <a:cubicBezTo>
                      <a:pt x="249" y="1765"/>
                      <a:pt x="251" y="1764"/>
                      <a:pt x="253" y="1764"/>
                    </a:cubicBezTo>
                    <a:cubicBezTo>
                      <a:pt x="255" y="1763"/>
                      <a:pt x="256" y="1763"/>
                      <a:pt x="258" y="1765"/>
                    </a:cubicBezTo>
                    <a:cubicBezTo>
                      <a:pt x="259" y="1766"/>
                      <a:pt x="259" y="1769"/>
                      <a:pt x="259" y="1771"/>
                    </a:cubicBezTo>
                    <a:cubicBezTo>
                      <a:pt x="258" y="1772"/>
                      <a:pt x="258" y="1773"/>
                      <a:pt x="258" y="1773"/>
                    </a:cubicBezTo>
                    <a:cubicBezTo>
                      <a:pt x="258" y="1776"/>
                      <a:pt x="259" y="1777"/>
                      <a:pt x="259" y="1779"/>
                    </a:cubicBezTo>
                    <a:cubicBezTo>
                      <a:pt x="259" y="1779"/>
                      <a:pt x="260" y="1780"/>
                      <a:pt x="260" y="1780"/>
                    </a:cubicBezTo>
                    <a:cubicBezTo>
                      <a:pt x="260" y="1781"/>
                      <a:pt x="260" y="1782"/>
                      <a:pt x="261" y="1782"/>
                    </a:cubicBezTo>
                    <a:cubicBezTo>
                      <a:pt x="261" y="1783"/>
                      <a:pt x="262" y="1784"/>
                      <a:pt x="262" y="1786"/>
                    </a:cubicBezTo>
                    <a:cubicBezTo>
                      <a:pt x="262" y="1787"/>
                      <a:pt x="261" y="1788"/>
                      <a:pt x="260" y="1789"/>
                    </a:cubicBezTo>
                    <a:cubicBezTo>
                      <a:pt x="259" y="1790"/>
                      <a:pt x="259" y="1791"/>
                      <a:pt x="259" y="1792"/>
                    </a:cubicBezTo>
                    <a:cubicBezTo>
                      <a:pt x="258" y="1795"/>
                      <a:pt x="260" y="1797"/>
                      <a:pt x="263" y="1800"/>
                    </a:cubicBezTo>
                    <a:cubicBezTo>
                      <a:pt x="264" y="1801"/>
                      <a:pt x="266" y="1803"/>
                      <a:pt x="267" y="1805"/>
                    </a:cubicBezTo>
                    <a:cubicBezTo>
                      <a:pt x="268" y="1808"/>
                      <a:pt x="267" y="1810"/>
                      <a:pt x="266" y="1813"/>
                    </a:cubicBezTo>
                    <a:cubicBezTo>
                      <a:pt x="265" y="1814"/>
                      <a:pt x="264" y="1816"/>
                      <a:pt x="265" y="1819"/>
                    </a:cubicBezTo>
                    <a:cubicBezTo>
                      <a:pt x="265" y="1820"/>
                      <a:pt x="265" y="1820"/>
                      <a:pt x="266" y="1821"/>
                    </a:cubicBezTo>
                    <a:cubicBezTo>
                      <a:pt x="267" y="1822"/>
                      <a:pt x="268" y="1823"/>
                      <a:pt x="267" y="1825"/>
                    </a:cubicBezTo>
                    <a:cubicBezTo>
                      <a:pt x="266" y="1828"/>
                      <a:pt x="264" y="1828"/>
                      <a:pt x="261" y="1829"/>
                    </a:cubicBezTo>
                    <a:cubicBezTo>
                      <a:pt x="260" y="1829"/>
                      <a:pt x="259" y="1829"/>
                      <a:pt x="258" y="1830"/>
                    </a:cubicBezTo>
                    <a:cubicBezTo>
                      <a:pt x="255" y="1831"/>
                      <a:pt x="251" y="1834"/>
                      <a:pt x="248" y="1837"/>
                    </a:cubicBezTo>
                    <a:cubicBezTo>
                      <a:pt x="240" y="1843"/>
                      <a:pt x="235" y="1851"/>
                      <a:pt x="234" y="1859"/>
                    </a:cubicBezTo>
                    <a:cubicBezTo>
                      <a:pt x="233" y="1863"/>
                      <a:pt x="233" y="1868"/>
                      <a:pt x="233" y="1872"/>
                    </a:cubicBezTo>
                    <a:cubicBezTo>
                      <a:pt x="233" y="1875"/>
                      <a:pt x="233" y="1877"/>
                      <a:pt x="233" y="1880"/>
                    </a:cubicBezTo>
                    <a:cubicBezTo>
                      <a:pt x="233" y="1883"/>
                      <a:pt x="232" y="1885"/>
                      <a:pt x="232" y="1888"/>
                    </a:cubicBezTo>
                    <a:cubicBezTo>
                      <a:pt x="231" y="1891"/>
                      <a:pt x="230" y="1894"/>
                      <a:pt x="230" y="1897"/>
                    </a:cubicBezTo>
                    <a:cubicBezTo>
                      <a:pt x="235" y="1897"/>
                      <a:pt x="236" y="1900"/>
                      <a:pt x="237" y="1903"/>
                    </a:cubicBezTo>
                    <a:cubicBezTo>
                      <a:pt x="237" y="1905"/>
                      <a:pt x="237" y="1906"/>
                      <a:pt x="238" y="1907"/>
                    </a:cubicBezTo>
                    <a:cubicBezTo>
                      <a:pt x="238" y="1907"/>
                      <a:pt x="239" y="1908"/>
                      <a:pt x="240" y="1909"/>
                    </a:cubicBezTo>
                    <a:cubicBezTo>
                      <a:pt x="241" y="1910"/>
                      <a:pt x="242" y="1911"/>
                      <a:pt x="242" y="1911"/>
                    </a:cubicBezTo>
                    <a:cubicBezTo>
                      <a:pt x="243" y="1912"/>
                      <a:pt x="243" y="1913"/>
                      <a:pt x="244" y="1914"/>
                    </a:cubicBezTo>
                    <a:cubicBezTo>
                      <a:pt x="245" y="1915"/>
                      <a:pt x="246" y="1917"/>
                      <a:pt x="248" y="1918"/>
                    </a:cubicBezTo>
                    <a:cubicBezTo>
                      <a:pt x="250" y="1920"/>
                      <a:pt x="253" y="1921"/>
                      <a:pt x="255" y="1922"/>
                    </a:cubicBezTo>
                    <a:cubicBezTo>
                      <a:pt x="262" y="1926"/>
                      <a:pt x="268" y="1929"/>
                      <a:pt x="267" y="1940"/>
                    </a:cubicBezTo>
                    <a:cubicBezTo>
                      <a:pt x="267" y="1944"/>
                      <a:pt x="267" y="1947"/>
                      <a:pt x="267" y="1951"/>
                    </a:cubicBezTo>
                    <a:cubicBezTo>
                      <a:pt x="267" y="1958"/>
                      <a:pt x="267" y="1965"/>
                      <a:pt x="264" y="1972"/>
                    </a:cubicBezTo>
                    <a:cubicBezTo>
                      <a:pt x="260" y="1983"/>
                      <a:pt x="260" y="1994"/>
                      <a:pt x="265" y="2003"/>
                    </a:cubicBezTo>
                    <a:cubicBezTo>
                      <a:pt x="266" y="2004"/>
                      <a:pt x="267" y="2006"/>
                      <a:pt x="268" y="2007"/>
                    </a:cubicBezTo>
                    <a:cubicBezTo>
                      <a:pt x="270" y="2009"/>
                      <a:pt x="272" y="2011"/>
                      <a:pt x="271" y="2016"/>
                    </a:cubicBezTo>
                    <a:cubicBezTo>
                      <a:pt x="271" y="2018"/>
                      <a:pt x="271" y="2019"/>
                      <a:pt x="271" y="2021"/>
                    </a:cubicBezTo>
                    <a:cubicBezTo>
                      <a:pt x="270" y="2023"/>
                      <a:pt x="270" y="2025"/>
                      <a:pt x="272" y="2029"/>
                    </a:cubicBezTo>
                    <a:cubicBezTo>
                      <a:pt x="275" y="2035"/>
                      <a:pt x="275" y="2036"/>
                      <a:pt x="273" y="2043"/>
                    </a:cubicBezTo>
                    <a:cubicBezTo>
                      <a:pt x="272" y="2048"/>
                      <a:pt x="270" y="2051"/>
                      <a:pt x="267" y="2055"/>
                    </a:cubicBezTo>
                    <a:cubicBezTo>
                      <a:pt x="264" y="2059"/>
                      <a:pt x="260" y="2064"/>
                      <a:pt x="261" y="2071"/>
                    </a:cubicBezTo>
                    <a:cubicBezTo>
                      <a:pt x="261" y="2073"/>
                      <a:pt x="261" y="2076"/>
                      <a:pt x="261" y="2078"/>
                    </a:cubicBezTo>
                    <a:cubicBezTo>
                      <a:pt x="262" y="2081"/>
                      <a:pt x="263" y="2085"/>
                      <a:pt x="262" y="2088"/>
                    </a:cubicBezTo>
                    <a:cubicBezTo>
                      <a:pt x="261" y="2091"/>
                      <a:pt x="260" y="2093"/>
                      <a:pt x="259" y="2095"/>
                    </a:cubicBezTo>
                    <a:cubicBezTo>
                      <a:pt x="258" y="2097"/>
                      <a:pt x="256" y="2100"/>
                      <a:pt x="256" y="2102"/>
                    </a:cubicBezTo>
                    <a:cubicBezTo>
                      <a:pt x="254" y="2109"/>
                      <a:pt x="253" y="2117"/>
                      <a:pt x="253" y="2125"/>
                    </a:cubicBezTo>
                    <a:cubicBezTo>
                      <a:pt x="252" y="2131"/>
                      <a:pt x="252" y="2138"/>
                      <a:pt x="250" y="2143"/>
                    </a:cubicBezTo>
                    <a:cubicBezTo>
                      <a:pt x="250" y="2147"/>
                      <a:pt x="248" y="2151"/>
                      <a:pt x="246" y="2154"/>
                    </a:cubicBezTo>
                    <a:cubicBezTo>
                      <a:pt x="247" y="2154"/>
                      <a:pt x="247" y="2154"/>
                      <a:pt x="248" y="2154"/>
                    </a:cubicBezTo>
                    <a:cubicBezTo>
                      <a:pt x="252" y="2162"/>
                      <a:pt x="241" y="2166"/>
                      <a:pt x="237" y="2170"/>
                    </a:cubicBezTo>
                    <a:cubicBezTo>
                      <a:pt x="229" y="2178"/>
                      <a:pt x="224" y="2187"/>
                      <a:pt x="217" y="2195"/>
                    </a:cubicBezTo>
                    <a:cubicBezTo>
                      <a:pt x="213" y="2201"/>
                      <a:pt x="205" y="2206"/>
                      <a:pt x="202" y="2213"/>
                    </a:cubicBezTo>
                    <a:cubicBezTo>
                      <a:pt x="199" y="2217"/>
                      <a:pt x="199" y="2224"/>
                      <a:pt x="198" y="2229"/>
                    </a:cubicBezTo>
                    <a:cubicBezTo>
                      <a:pt x="196" y="2241"/>
                      <a:pt x="197" y="2252"/>
                      <a:pt x="193" y="2263"/>
                    </a:cubicBezTo>
                    <a:cubicBezTo>
                      <a:pt x="191" y="2270"/>
                      <a:pt x="191" y="2273"/>
                      <a:pt x="184" y="2277"/>
                    </a:cubicBezTo>
                    <a:cubicBezTo>
                      <a:pt x="179" y="2280"/>
                      <a:pt x="171" y="2281"/>
                      <a:pt x="166" y="2285"/>
                    </a:cubicBezTo>
                    <a:cubicBezTo>
                      <a:pt x="156" y="2294"/>
                      <a:pt x="168" y="2303"/>
                      <a:pt x="166" y="2314"/>
                    </a:cubicBezTo>
                    <a:cubicBezTo>
                      <a:pt x="165" y="2327"/>
                      <a:pt x="155" y="2337"/>
                      <a:pt x="169" y="2347"/>
                    </a:cubicBezTo>
                    <a:cubicBezTo>
                      <a:pt x="175" y="2351"/>
                      <a:pt x="175" y="2353"/>
                      <a:pt x="177" y="2359"/>
                    </a:cubicBezTo>
                    <a:cubicBezTo>
                      <a:pt x="180" y="2364"/>
                      <a:pt x="181" y="2368"/>
                      <a:pt x="187" y="2367"/>
                    </a:cubicBezTo>
                    <a:cubicBezTo>
                      <a:pt x="193" y="2367"/>
                      <a:pt x="194" y="2362"/>
                      <a:pt x="198" y="2359"/>
                    </a:cubicBezTo>
                    <a:cubicBezTo>
                      <a:pt x="206" y="2352"/>
                      <a:pt x="218" y="2346"/>
                      <a:pt x="228" y="2343"/>
                    </a:cubicBezTo>
                    <a:cubicBezTo>
                      <a:pt x="234" y="2342"/>
                      <a:pt x="240" y="2339"/>
                      <a:pt x="246" y="2338"/>
                    </a:cubicBezTo>
                    <a:cubicBezTo>
                      <a:pt x="271" y="2332"/>
                      <a:pt x="298" y="2328"/>
                      <a:pt x="323" y="2325"/>
                    </a:cubicBezTo>
                    <a:cubicBezTo>
                      <a:pt x="337" y="2324"/>
                      <a:pt x="351" y="2320"/>
                      <a:pt x="365" y="2319"/>
                    </a:cubicBezTo>
                    <a:cubicBezTo>
                      <a:pt x="373" y="2318"/>
                      <a:pt x="380" y="2318"/>
                      <a:pt x="388" y="2317"/>
                    </a:cubicBezTo>
                    <a:cubicBezTo>
                      <a:pt x="415" y="2314"/>
                      <a:pt x="443" y="2313"/>
                      <a:pt x="469" y="2318"/>
                    </a:cubicBezTo>
                    <a:cubicBezTo>
                      <a:pt x="472" y="2318"/>
                      <a:pt x="474" y="2318"/>
                      <a:pt x="476" y="2320"/>
                    </a:cubicBezTo>
                    <a:cubicBezTo>
                      <a:pt x="480" y="2315"/>
                      <a:pt x="489" y="2315"/>
                      <a:pt x="494" y="2313"/>
                    </a:cubicBezTo>
                    <a:cubicBezTo>
                      <a:pt x="501" y="2310"/>
                      <a:pt x="509" y="2310"/>
                      <a:pt x="516" y="2307"/>
                    </a:cubicBezTo>
                    <a:cubicBezTo>
                      <a:pt x="516" y="2307"/>
                      <a:pt x="542" y="2298"/>
                      <a:pt x="616" y="2321"/>
                    </a:cubicBezTo>
                    <a:cubicBezTo>
                      <a:pt x="690" y="2344"/>
                      <a:pt x="756" y="2369"/>
                      <a:pt x="770" y="2377"/>
                    </a:cubicBezTo>
                    <a:cubicBezTo>
                      <a:pt x="783" y="2385"/>
                      <a:pt x="860" y="2419"/>
                      <a:pt x="876" y="2424"/>
                    </a:cubicBezTo>
                    <a:cubicBezTo>
                      <a:pt x="893" y="2429"/>
                      <a:pt x="921" y="2436"/>
                      <a:pt x="930" y="2437"/>
                    </a:cubicBezTo>
                    <a:cubicBezTo>
                      <a:pt x="940" y="2437"/>
                      <a:pt x="956" y="2439"/>
                      <a:pt x="961" y="2442"/>
                    </a:cubicBezTo>
                    <a:cubicBezTo>
                      <a:pt x="965" y="2444"/>
                      <a:pt x="975" y="2443"/>
                      <a:pt x="983" y="2444"/>
                    </a:cubicBezTo>
                    <a:cubicBezTo>
                      <a:pt x="991" y="2444"/>
                      <a:pt x="1001" y="2443"/>
                      <a:pt x="1010" y="2444"/>
                    </a:cubicBezTo>
                    <a:cubicBezTo>
                      <a:pt x="1019" y="2444"/>
                      <a:pt x="1017" y="2446"/>
                      <a:pt x="1030" y="2446"/>
                    </a:cubicBezTo>
                    <a:cubicBezTo>
                      <a:pt x="1042" y="2447"/>
                      <a:pt x="1051" y="2446"/>
                      <a:pt x="1058" y="2448"/>
                    </a:cubicBezTo>
                    <a:cubicBezTo>
                      <a:pt x="1066" y="2450"/>
                      <a:pt x="1074" y="2453"/>
                      <a:pt x="1082" y="2455"/>
                    </a:cubicBezTo>
                    <a:cubicBezTo>
                      <a:pt x="1090" y="2456"/>
                      <a:pt x="1103" y="2460"/>
                      <a:pt x="1116" y="2459"/>
                    </a:cubicBezTo>
                    <a:cubicBezTo>
                      <a:pt x="1129" y="2458"/>
                      <a:pt x="1140" y="2460"/>
                      <a:pt x="1147" y="2453"/>
                    </a:cubicBezTo>
                    <a:cubicBezTo>
                      <a:pt x="1154" y="2447"/>
                      <a:pt x="1170" y="2430"/>
                      <a:pt x="1184" y="2427"/>
                    </a:cubicBezTo>
                    <a:cubicBezTo>
                      <a:pt x="1196" y="2425"/>
                      <a:pt x="1208" y="2421"/>
                      <a:pt x="1219" y="2419"/>
                    </a:cubicBezTo>
                    <a:cubicBezTo>
                      <a:pt x="1225" y="2418"/>
                      <a:pt x="1231" y="2417"/>
                      <a:pt x="1237" y="2418"/>
                    </a:cubicBezTo>
                    <a:cubicBezTo>
                      <a:pt x="1243" y="2418"/>
                      <a:pt x="1250" y="2420"/>
                      <a:pt x="1256" y="2419"/>
                    </a:cubicBezTo>
                    <a:cubicBezTo>
                      <a:pt x="1260" y="2418"/>
                      <a:pt x="1270" y="2415"/>
                      <a:pt x="1269" y="2411"/>
                    </a:cubicBezTo>
                    <a:cubicBezTo>
                      <a:pt x="1266" y="2410"/>
                      <a:pt x="1264" y="2412"/>
                      <a:pt x="1262" y="2412"/>
                    </a:cubicBezTo>
                    <a:cubicBezTo>
                      <a:pt x="1259" y="2411"/>
                      <a:pt x="1257" y="2410"/>
                      <a:pt x="1255" y="2410"/>
                    </a:cubicBezTo>
                    <a:cubicBezTo>
                      <a:pt x="1255" y="2405"/>
                      <a:pt x="1264" y="2397"/>
                      <a:pt x="1268" y="2395"/>
                    </a:cubicBezTo>
                    <a:cubicBezTo>
                      <a:pt x="1275" y="2393"/>
                      <a:pt x="1279" y="2398"/>
                      <a:pt x="1285" y="2397"/>
                    </a:cubicBezTo>
                    <a:cubicBezTo>
                      <a:pt x="1285" y="2394"/>
                      <a:pt x="1280" y="2393"/>
                      <a:pt x="1277" y="2392"/>
                    </a:cubicBezTo>
                    <a:cubicBezTo>
                      <a:pt x="1277" y="2378"/>
                      <a:pt x="1266" y="2389"/>
                      <a:pt x="1260" y="2391"/>
                    </a:cubicBezTo>
                    <a:cubicBezTo>
                      <a:pt x="1255" y="2393"/>
                      <a:pt x="1251" y="2390"/>
                      <a:pt x="1245" y="2391"/>
                    </a:cubicBezTo>
                    <a:cubicBezTo>
                      <a:pt x="1242" y="2392"/>
                      <a:pt x="1234" y="2393"/>
                      <a:pt x="1231" y="2395"/>
                    </a:cubicBezTo>
                    <a:cubicBezTo>
                      <a:pt x="1237" y="2397"/>
                      <a:pt x="1234" y="2406"/>
                      <a:pt x="1227" y="2406"/>
                    </a:cubicBezTo>
                    <a:cubicBezTo>
                      <a:pt x="1227" y="2402"/>
                      <a:pt x="1234" y="2396"/>
                      <a:pt x="1227" y="2396"/>
                    </a:cubicBezTo>
                    <a:cubicBezTo>
                      <a:pt x="1226" y="2392"/>
                      <a:pt x="1225" y="2390"/>
                      <a:pt x="1222" y="2387"/>
                    </a:cubicBezTo>
                    <a:cubicBezTo>
                      <a:pt x="1219" y="2383"/>
                      <a:pt x="1219" y="2381"/>
                      <a:pt x="1218" y="2377"/>
                    </a:cubicBezTo>
                    <a:cubicBezTo>
                      <a:pt x="1217" y="2375"/>
                      <a:pt x="1215" y="2370"/>
                      <a:pt x="1214" y="2368"/>
                    </a:cubicBezTo>
                    <a:cubicBezTo>
                      <a:pt x="1210" y="2364"/>
                      <a:pt x="1208" y="2367"/>
                      <a:pt x="1211" y="2361"/>
                    </a:cubicBezTo>
                    <a:cubicBezTo>
                      <a:pt x="1212" y="2360"/>
                      <a:pt x="1213" y="2359"/>
                      <a:pt x="1214" y="2357"/>
                    </a:cubicBezTo>
                    <a:cubicBezTo>
                      <a:pt x="1214" y="2356"/>
                      <a:pt x="1213" y="2353"/>
                      <a:pt x="1213" y="2352"/>
                    </a:cubicBezTo>
                    <a:cubicBezTo>
                      <a:pt x="1216" y="2349"/>
                      <a:pt x="1218" y="2360"/>
                      <a:pt x="1222" y="2353"/>
                    </a:cubicBezTo>
                    <a:cubicBezTo>
                      <a:pt x="1223" y="2352"/>
                      <a:pt x="1221" y="2350"/>
                      <a:pt x="1222" y="2348"/>
                    </a:cubicBezTo>
                    <a:cubicBezTo>
                      <a:pt x="1223" y="2347"/>
                      <a:pt x="1226" y="2346"/>
                      <a:pt x="1227" y="2346"/>
                    </a:cubicBezTo>
                    <a:cubicBezTo>
                      <a:pt x="1229" y="2344"/>
                      <a:pt x="1235" y="2338"/>
                      <a:pt x="1229" y="2336"/>
                    </a:cubicBezTo>
                    <a:cubicBezTo>
                      <a:pt x="1226" y="2336"/>
                      <a:pt x="1220" y="2337"/>
                      <a:pt x="1216" y="2337"/>
                    </a:cubicBezTo>
                    <a:cubicBezTo>
                      <a:pt x="1209" y="2338"/>
                      <a:pt x="1204" y="2340"/>
                      <a:pt x="1197" y="2340"/>
                    </a:cubicBezTo>
                    <a:cubicBezTo>
                      <a:pt x="1194" y="2340"/>
                      <a:pt x="1191" y="2337"/>
                      <a:pt x="1191" y="2341"/>
                    </a:cubicBezTo>
                    <a:cubicBezTo>
                      <a:pt x="1191" y="2343"/>
                      <a:pt x="1192" y="2343"/>
                      <a:pt x="1193" y="2344"/>
                    </a:cubicBezTo>
                    <a:cubicBezTo>
                      <a:pt x="1193" y="2346"/>
                      <a:pt x="1193" y="2347"/>
                      <a:pt x="1193" y="2349"/>
                    </a:cubicBezTo>
                    <a:cubicBezTo>
                      <a:pt x="1196" y="2353"/>
                      <a:pt x="1199" y="2348"/>
                      <a:pt x="1202" y="2350"/>
                    </a:cubicBezTo>
                    <a:cubicBezTo>
                      <a:pt x="1205" y="2352"/>
                      <a:pt x="1203" y="2358"/>
                      <a:pt x="1199" y="2357"/>
                    </a:cubicBezTo>
                    <a:cubicBezTo>
                      <a:pt x="1197" y="2356"/>
                      <a:pt x="1197" y="2355"/>
                      <a:pt x="1195" y="2354"/>
                    </a:cubicBezTo>
                    <a:cubicBezTo>
                      <a:pt x="1193" y="2354"/>
                      <a:pt x="1192" y="2355"/>
                      <a:pt x="1190" y="2354"/>
                    </a:cubicBezTo>
                    <a:cubicBezTo>
                      <a:pt x="1187" y="2353"/>
                      <a:pt x="1189" y="2348"/>
                      <a:pt x="1185" y="2347"/>
                    </a:cubicBezTo>
                    <a:cubicBezTo>
                      <a:pt x="1180" y="2346"/>
                      <a:pt x="1181" y="2349"/>
                      <a:pt x="1179" y="2352"/>
                    </a:cubicBezTo>
                    <a:cubicBezTo>
                      <a:pt x="1178" y="2355"/>
                      <a:pt x="1173" y="2358"/>
                      <a:pt x="1171" y="2354"/>
                    </a:cubicBezTo>
                    <a:cubicBezTo>
                      <a:pt x="1170" y="2352"/>
                      <a:pt x="1170" y="2351"/>
                      <a:pt x="1173" y="2351"/>
                    </a:cubicBezTo>
                    <a:cubicBezTo>
                      <a:pt x="1174" y="2351"/>
                      <a:pt x="1173" y="2353"/>
                      <a:pt x="1176" y="2353"/>
                    </a:cubicBezTo>
                    <a:cubicBezTo>
                      <a:pt x="1178" y="2352"/>
                      <a:pt x="1179" y="2347"/>
                      <a:pt x="1181" y="2346"/>
                    </a:cubicBezTo>
                    <a:cubicBezTo>
                      <a:pt x="1183" y="2344"/>
                      <a:pt x="1187" y="2346"/>
                      <a:pt x="1189" y="2343"/>
                    </a:cubicBezTo>
                    <a:cubicBezTo>
                      <a:pt x="1190" y="2340"/>
                      <a:pt x="1188" y="2337"/>
                      <a:pt x="1187" y="2335"/>
                    </a:cubicBezTo>
                    <a:cubicBezTo>
                      <a:pt x="1184" y="2332"/>
                      <a:pt x="1184" y="2333"/>
                      <a:pt x="1180" y="2332"/>
                    </a:cubicBezTo>
                    <a:cubicBezTo>
                      <a:pt x="1177" y="2331"/>
                      <a:pt x="1175" y="2328"/>
                      <a:pt x="1173" y="2326"/>
                    </a:cubicBezTo>
                    <a:cubicBezTo>
                      <a:pt x="1169" y="2323"/>
                      <a:pt x="1171" y="2322"/>
                      <a:pt x="1170" y="2318"/>
                    </a:cubicBezTo>
                    <a:cubicBezTo>
                      <a:pt x="1169" y="2315"/>
                      <a:pt x="1167" y="2313"/>
                      <a:pt x="1167" y="2309"/>
                    </a:cubicBezTo>
                    <a:cubicBezTo>
                      <a:pt x="1167" y="2306"/>
                      <a:pt x="1167" y="2302"/>
                      <a:pt x="1171" y="2304"/>
                    </a:cubicBezTo>
                    <a:cubicBezTo>
                      <a:pt x="1173" y="2305"/>
                      <a:pt x="1173" y="2306"/>
                      <a:pt x="1174" y="2307"/>
                    </a:cubicBezTo>
                    <a:cubicBezTo>
                      <a:pt x="1175" y="2308"/>
                      <a:pt x="1176" y="2307"/>
                      <a:pt x="1176" y="2307"/>
                    </a:cubicBezTo>
                    <a:cubicBezTo>
                      <a:pt x="1177" y="2308"/>
                      <a:pt x="1178" y="2309"/>
                      <a:pt x="1179" y="2309"/>
                    </a:cubicBezTo>
                    <a:cubicBezTo>
                      <a:pt x="1181" y="2311"/>
                      <a:pt x="1185" y="2312"/>
                      <a:pt x="1188" y="2312"/>
                    </a:cubicBezTo>
                    <a:cubicBezTo>
                      <a:pt x="1191" y="2312"/>
                      <a:pt x="1194" y="2310"/>
                      <a:pt x="1191" y="2307"/>
                    </a:cubicBezTo>
                    <a:cubicBezTo>
                      <a:pt x="1189" y="2305"/>
                      <a:pt x="1185" y="2308"/>
                      <a:pt x="1185" y="2303"/>
                    </a:cubicBezTo>
                    <a:cubicBezTo>
                      <a:pt x="1185" y="2299"/>
                      <a:pt x="1188" y="2297"/>
                      <a:pt x="1191" y="2298"/>
                    </a:cubicBezTo>
                    <a:cubicBezTo>
                      <a:pt x="1195" y="2299"/>
                      <a:pt x="1195" y="2303"/>
                      <a:pt x="1198" y="2304"/>
                    </a:cubicBezTo>
                    <a:cubicBezTo>
                      <a:pt x="1203" y="2304"/>
                      <a:pt x="1199" y="2299"/>
                      <a:pt x="1199" y="2298"/>
                    </a:cubicBezTo>
                    <a:cubicBezTo>
                      <a:pt x="1201" y="2295"/>
                      <a:pt x="1205" y="2297"/>
                      <a:pt x="1207" y="2298"/>
                    </a:cubicBezTo>
                    <a:cubicBezTo>
                      <a:pt x="1210" y="2300"/>
                      <a:pt x="1211" y="2301"/>
                      <a:pt x="1212" y="2305"/>
                    </a:cubicBezTo>
                    <a:cubicBezTo>
                      <a:pt x="1212" y="2308"/>
                      <a:pt x="1213" y="2311"/>
                      <a:pt x="1212" y="2314"/>
                    </a:cubicBezTo>
                    <a:cubicBezTo>
                      <a:pt x="1211" y="2316"/>
                      <a:pt x="1208" y="2319"/>
                      <a:pt x="1207" y="2320"/>
                    </a:cubicBezTo>
                    <a:cubicBezTo>
                      <a:pt x="1205" y="2322"/>
                      <a:pt x="1201" y="2322"/>
                      <a:pt x="1201" y="2325"/>
                    </a:cubicBezTo>
                    <a:cubicBezTo>
                      <a:pt x="1201" y="2329"/>
                      <a:pt x="1206" y="2327"/>
                      <a:pt x="1208" y="2326"/>
                    </a:cubicBezTo>
                    <a:cubicBezTo>
                      <a:pt x="1213" y="2322"/>
                      <a:pt x="1218" y="2319"/>
                      <a:pt x="1223" y="2315"/>
                    </a:cubicBezTo>
                    <a:cubicBezTo>
                      <a:pt x="1227" y="2312"/>
                      <a:pt x="1230" y="2308"/>
                      <a:pt x="1235" y="2305"/>
                    </a:cubicBezTo>
                    <a:cubicBezTo>
                      <a:pt x="1239" y="2302"/>
                      <a:pt x="1244" y="2300"/>
                      <a:pt x="1248" y="2298"/>
                    </a:cubicBezTo>
                    <a:cubicBezTo>
                      <a:pt x="1252" y="2295"/>
                      <a:pt x="1256" y="2292"/>
                      <a:pt x="1260" y="2291"/>
                    </a:cubicBezTo>
                    <a:cubicBezTo>
                      <a:pt x="1264" y="2290"/>
                      <a:pt x="1267" y="2289"/>
                      <a:pt x="1270" y="2286"/>
                    </a:cubicBezTo>
                    <a:cubicBezTo>
                      <a:pt x="1274" y="2284"/>
                      <a:pt x="1277" y="2283"/>
                      <a:pt x="1281" y="2281"/>
                    </a:cubicBezTo>
                    <a:cubicBezTo>
                      <a:pt x="1285" y="2280"/>
                      <a:pt x="1288" y="2276"/>
                      <a:pt x="1292" y="2275"/>
                    </a:cubicBezTo>
                    <a:cubicBezTo>
                      <a:pt x="1295" y="2274"/>
                      <a:pt x="1302" y="2273"/>
                      <a:pt x="1303" y="2269"/>
                    </a:cubicBezTo>
                    <a:cubicBezTo>
                      <a:pt x="1304" y="2268"/>
                      <a:pt x="1301" y="2263"/>
                      <a:pt x="1301" y="2261"/>
                    </a:cubicBezTo>
                    <a:cubicBezTo>
                      <a:pt x="1301" y="2252"/>
                      <a:pt x="1306" y="2249"/>
                      <a:pt x="1313" y="2246"/>
                    </a:cubicBezTo>
                    <a:cubicBezTo>
                      <a:pt x="1306" y="2252"/>
                      <a:pt x="1322" y="2254"/>
                      <a:pt x="1324" y="2255"/>
                    </a:cubicBezTo>
                    <a:cubicBezTo>
                      <a:pt x="1326" y="2256"/>
                      <a:pt x="1326" y="2258"/>
                      <a:pt x="1328" y="2259"/>
                    </a:cubicBezTo>
                    <a:cubicBezTo>
                      <a:pt x="1329" y="2260"/>
                      <a:pt x="1331" y="2258"/>
                      <a:pt x="1333" y="2257"/>
                    </a:cubicBezTo>
                    <a:cubicBezTo>
                      <a:pt x="1335" y="2256"/>
                      <a:pt x="1335" y="2256"/>
                      <a:pt x="1337" y="2255"/>
                    </a:cubicBezTo>
                    <a:cubicBezTo>
                      <a:pt x="1340" y="2254"/>
                      <a:pt x="1341" y="2255"/>
                      <a:pt x="1343" y="2253"/>
                    </a:cubicBezTo>
                    <a:cubicBezTo>
                      <a:pt x="1345" y="2250"/>
                      <a:pt x="1344" y="2246"/>
                      <a:pt x="1348" y="2244"/>
                    </a:cubicBezTo>
                    <a:cubicBezTo>
                      <a:pt x="1352" y="2242"/>
                      <a:pt x="1356" y="2242"/>
                      <a:pt x="1359" y="2244"/>
                    </a:cubicBezTo>
                    <a:cubicBezTo>
                      <a:pt x="1362" y="2246"/>
                      <a:pt x="1365" y="2248"/>
                      <a:pt x="1369" y="2249"/>
                    </a:cubicBezTo>
                    <a:cubicBezTo>
                      <a:pt x="1373" y="2250"/>
                      <a:pt x="1373" y="2247"/>
                      <a:pt x="1377" y="2247"/>
                    </a:cubicBezTo>
                    <a:cubicBezTo>
                      <a:pt x="1378" y="2246"/>
                      <a:pt x="1379" y="2247"/>
                      <a:pt x="1381" y="2247"/>
                    </a:cubicBezTo>
                    <a:cubicBezTo>
                      <a:pt x="1382" y="2247"/>
                      <a:pt x="1384" y="2246"/>
                      <a:pt x="1386" y="2246"/>
                    </a:cubicBezTo>
                    <a:cubicBezTo>
                      <a:pt x="1387" y="2246"/>
                      <a:pt x="1389" y="2247"/>
                      <a:pt x="1390" y="2247"/>
                    </a:cubicBezTo>
                    <a:cubicBezTo>
                      <a:pt x="1392" y="2246"/>
                      <a:pt x="1394" y="2245"/>
                      <a:pt x="1396" y="2246"/>
                    </a:cubicBezTo>
                    <a:cubicBezTo>
                      <a:pt x="1394" y="2248"/>
                      <a:pt x="1395" y="2250"/>
                      <a:pt x="1394" y="2253"/>
                    </a:cubicBezTo>
                    <a:cubicBezTo>
                      <a:pt x="1394" y="2256"/>
                      <a:pt x="1393" y="2258"/>
                      <a:pt x="1393" y="2261"/>
                    </a:cubicBezTo>
                    <a:cubicBezTo>
                      <a:pt x="1393" y="2264"/>
                      <a:pt x="1395" y="2267"/>
                      <a:pt x="1394" y="2270"/>
                    </a:cubicBezTo>
                    <a:cubicBezTo>
                      <a:pt x="1394" y="2272"/>
                      <a:pt x="1394" y="2278"/>
                      <a:pt x="1391" y="2277"/>
                    </a:cubicBezTo>
                    <a:cubicBezTo>
                      <a:pt x="1389" y="2279"/>
                      <a:pt x="1386" y="2279"/>
                      <a:pt x="1386" y="2276"/>
                    </a:cubicBezTo>
                    <a:cubicBezTo>
                      <a:pt x="1384" y="2276"/>
                      <a:pt x="1384" y="2272"/>
                      <a:pt x="1384" y="2271"/>
                    </a:cubicBezTo>
                    <a:cubicBezTo>
                      <a:pt x="1383" y="2268"/>
                      <a:pt x="1381" y="2267"/>
                      <a:pt x="1381" y="2264"/>
                    </a:cubicBezTo>
                    <a:cubicBezTo>
                      <a:pt x="1376" y="2266"/>
                      <a:pt x="1376" y="2271"/>
                      <a:pt x="1375" y="2275"/>
                    </a:cubicBezTo>
                    <a:cubicBezTo>
                      <a:pt x="1374" y="2277"/>
                      <a:pt x="1373" y="2279"/>
                      <a:pt x="1372" y="2281"/>
                    </a:cubicBezTo>
                    <a:cubicBezTo>
                      <a:pt x="1371" y="2283"/>
                      <a:pt x="1370" y="2286"/>
                      <a:pt x="1369" y="2287"/>
                    </a:cubicBezTo>
                    <a:cubicBezTo>
                      <a:pt x="1368" y="2289"/>
                      <a:pt x="1367" y="2291"/>
                      <a:pt x="1366" y="2292"/>
                    </a:cubicBezTo>
                    <a:cubicBezTo>
                      <a:pt x="1365" y="2293"/>
                      <a:pt x="1365" y="2294"/>
                      <a:pt x="1364" y="2295"/>
                    </a:cubicBezTo>
                    <a:cubicBezTo>
                      <a:pt x="1364" y="2295"/>
                      <a:pt x="1362" y="2295"/>
                      <a:pt x="1361" y="2296"/>
                    </a:cubicBezTo>
                    <a:cubicBezTo>
                      <a:pt x="1357" y="2301"/>
                      <a:pt x="1366" y="2304"/>
                      <a:pt x="1370" y="2304"/>
                    </a:cubicBezTo>
                    <a:cubicBezTo>
                      <a:pt x="1370" y="2306"/>
                      <a:pt x="1373" y="2305"/>
                      <a:pt x="1375" y="2307"/>
                    </a:cubicBezTo>
                    <a:cubicBezTo>
                      <a:pt x="1375" y="2308"/>
                      <a:pt x="1377" y="2312"/>
                      <a:pt x="1377" y="2313"/>
                    </a:cubicBezTo>
                    <a:cubicBezTo>
                      <a:pt x="1376" y="2317"/>
                      <a:pt x="1371" y="2316"/>
                      <a:pt x="1369" y="2317"/>
                    </a:cubicBezTo>
                    <a:cubicBezTo>
                      <a:pt x="1366" y="2319"/>
                      <a:pt x="1365" y="2320"/>
                      <a:pt x="1363" y="2321"/>
                    </a:cubicBezTo>
                    <a:cubicBezTo>
                      <a:pt x="1363" y="2322"/>
                      <a:pt x="1365" y="2322"/>
                      <a:pt x="1366" y="2322"/>
                    </a:cubicBezTo>
                    <a:cubicBezTo>
                      <a:pt x="1366" y="2323"/>
                      <a:pt x="1367" y="2323"/>
                      <a:pt x="1368" y="2324"/>
                    </a:cubicBezTo>
                    <a:cubicBezTo>
                      <a:pt x="1370" y="2324"/>
                      <a:pt x="1371" y="2323"/>
                      <a:pt x="1372" y="2324"/>
                    </a:cubicBezTo>
                    <a:cubicBezTo>
                      <a:pt x="1373" y="2325"/>
                      <a:pt x="1373" y="2327"/>
                      <a:pt x="1374" y="2328"/>
                    </a:cubicBezTo>
                    <a:cubicBezTo>
                      <a:pt x="1378" y="2331"/>
                      <a:pt x="1382" y="2328"/>
                      <a:pt x="1385" y="2326"/>
                    </a:cubicBezTo>
                    <a:cubicBezTo>
                      <a:pt x="1381" y="2326"/>
                      <a:pt x="1379" y="2327"/>
                      <a:pt x="1382" y="2322"/>
                    </a:cubicBezTo>
                    <a:cubicBezTo>
                      <a:pt x="1384" y="2320"/>
                      <a:pt x="1386" y="2318"/>
                      <a:pt x="1390" y="2319"/>
                    </a:cubicBezTo>
                    <a:cubicBezTo>
                      <a:pt x="1390" y="2321"/>
                      <a:pt x="1387" y="2322"/>
                      <a:pt x="1388" y="2325"/>
                    </a:cubicBezTo>
                    <a:cubicBezTo>
                      <a:pt x="1391" y="2326"/>
                      <a:pt x="1396" y="2322"/>
                      <a:pt x="1399" y="2320"/>
                    </a:cubicBezTo>
                    <a:cubicBezTo>
                      <a:pt x="1406" y="2315"/>
                      <a:pt x="1413" y="2311"/>
                      <a:pt x="1420" y="2308"/>
                    </a:cubicBezTo>
                    <a:cubicBezTo>
                      <a:pt x="1422" y="2307"/>
                      <a:pt x="1423" y="2305"/>
                      <a:pt x="1425" y="2305"/>
                    </a:cubicBezTo>
                    <a:cubicBezTo>
                      <a:pt x="1427" y="2304"/>
                      <a:pt x="1430" y="2304"/>
                      <a:pt x="1432" y="2304"/>
                    </a:cubicBezTo>
                    <a:cubicBezTo>
                      <a:pt x="1437" y="2302"/>
                      <a:pt x="1441" y="2301"/>
                      <a:pt x="1446" y="2301"/>
                    </a:cubicBezTo>
                    <a:cubicBezTo>
                      <a:pt x="1454" y="2300"/>
                      <a:pt x="1461" y="2302"/>
                      <a:pt x="1467" y="2306"/>
                    </a:cubicBezTo>
                    <a:cubicBezTo>
                      <a:pt x="1475" y="2298"/>
                      <a:pt x="1488" y="2297"/>
                      <a:pt x="1497" y="2299"/>
                    </a:cubicBezTo>
                    <a:cubicBezTo>
                      <a:pt x="1503" y="2301"/>
                      <a:pt x="1510" y="2303"/>
                      <a:pt x="1516" y="2300"/>
                    </a:cubicBezTo>
                    <a:cubicBezTo>
                      <a:pt x="1519" y="2299"/>
                      <a:pt x="1521" y="2294"/>
                      <a:pt x="1525" y="2292"/>
                    </a:cubicBezTo>
                    <a:cubicBezTo>
                      <a:pt x="1523" y="2297"/>
                      <a:pt x="1521" y="2301"/>
                      <a:pt x="1521" y="2306"/>
                    </a:cubicBezTo>
                    <a:cubicBezTo>
                      <a:pt x="1521" y="2312"/>
                      <a:pt x="1522" y="2318"/>
                      <a:pt x="1522" y="2324"/>
                    </a:cubicBezTo>
                    <a:cubicBezTo>
                      <a:pt x="1522" y="2328"/>
                      <a:pt x="1522" y="2332"/>
                      <a:pt x="1520" y="2336"/>
                    </a:cubicBezTo>
                    <a:cubicBezTo>
                      <a:pt x="1518" y="2339"/>
                      <a:pt x="1517" y="2339"/>
                      <a:pt x="1518" y="2343"/>
                    </a:cubicBezTo>
                    <a:cubicBezTo>
                      <a:pt x="1519" y="2352"/>
                      <a:pt x="1522" y="2357"/>
                      <a:pt x="1515" y="2364"/>
                    </a:cubicBezTo>
                    <a:cubicBezTo>
                      <a:pt x="1513" y="2366"/>
                      <a:pt x="1513" y="2367"/>
                      <a:pt x="1512" y="2369"/>
                    </a:cubicBezTo>
                    <a:cubicBezTo>
                      <a:pt x="1511" y="2371"/>
                      <a:pt x="1510" y="2373"/>
                      <a:pt x="1510" y="2375"/>
                    </a:cubicBezTo>
                    <a:cubicBezTo>
                      <a:pt x="1516" y="2376"/>
                      <a:pt x="1521" y="2380"/>
                      <a:pt x="1528" y="2377"/>
                    </a:cubicBezTo>
                    <a:cubicBezTo>
                      <a:pt x="1529" y="2377"/>
                      <a:pt x="1530" y="2376"/>
                      <a:pt x="1531" y="2376"/>
                    </a:cubicBezTo>
                    <a:cubicBezTo>
                      <a:pt x="1534" y="2375"/>
                      <a:pt x="1536" y="2375"/>
                      <a:pt x="1539" y="2374"/>
                    </a:cubicBezTo>
                    <a:cubicBezTo>
                      <a:pt x="1543" y="2373"/>
                      <a:pt x="1545" y="2371"/>
                      <a:pt x="1550" y="2371"/>
                    </a:cubicBezTo>
                    <a:cubicBezTo>
                      <a:pt x="1554" y="2370"/>
                      <a:pt x="1559" y="2370"/>
                      <a:pt x="1561" y="2374"/>
                    </a:cubicBezTo>
                    <a:cubicBezTo>
                      <a:pt x="1563" y="2378"/>
                      <a:pt x="1563" y="2382"/>
                      <a:pt x="1565" y="2385"/>
                    </a:cubicBezTo>
                    <a:cubicBezTo>
                      <a:pt x="1566" y="2388"/>
                      <a:pt x="1566" y="2391"/>
                      <a:pt x="1568" y="2393"/>
                    </a:cubicBezTo>
                    <a:cubicBezTo>
                      <a:pt x="1570" y="2394"/>
                      <a:pt x="1572" y="2395"/>
                      <a:pt x="1573" y="2397"/>
                    </a:cubicBezTo>
                    <a:cubicBezTo>
                      <a:pt x="1573" y="2398"/>
                      <a:pt x="1573" y="2400"/>
                      <a:pt x="1574" y="2402"/>
                    </a:cubicBezTo>
                    <a:cubicBezTo>
                      <a:pt x="1575" y="2407"/>
                      <a:pt x="1576" y="2410"/>
                      <a:pt x="1576" y="2415"/>
                    </a:cubicBezTo>
                    <a:cubicBezTo>
                      <a:pt x="1576" y="2421"/>
                      <a:pt x="1581" y="2421"/>
                      <a:pt x="1583" y="2426"/>
                    </a:cubicBezTo>
                    <a:cubicBezTo>
                      <a:pt x="1585" y="2430"/>
                      <a:pt x="1585" y="2436"/>
                      <a:pt x="1581" y="2440"/>
                    </a:cubicBezTo>
                    <a:cubicBezTo>
                      <a:pt x="1578" y="2442"/>
                      <a:pt x="1570" y="2446"/>
                      <a:pt x="1570" y="2449"/>
                    </a:cubicBezTo>
                    <a:cubicBezTo>
                      <a:pt x="1570" y="2450"/>
                      <a:pt x="1570" y="2450"/>
                      <a:pt x="1569" y="2450"/>
                    </a:cubicBezTo>
                    <a:cubicBezTo>
                      <a:pt x="1569" y="2451"/>
                      <a:pt x="1578" y="2449"/>
                      <a:pt x="1579" y="2449"/>
                    </a:cubicBezTo>
                    <a:cubicBezTo>
                      <a:pt x="1586" y="2446"/>
                      <a:pt x="1593" y="2443"/>
                      <a:pt x="1601" y="2440"/>
                    </a:cubicBezTo>
                    <a:cubicBezTo>
                      <a:pt x="1604" y="2438"/>
                      <a:pt x="1608" y="2438"/>
                      <a:pt x="1611" y="2436"/>
                    </a:cubicBezTo>
                    <a:cubicBezTo>
                      <a:pt x="1614" y="2434"/>
                      <a:pt x="1614" y="2432"/>
                      <a:pt x="1618" y="2432"/>
                    </a:cubicBezTo>
                    <a:cubicBezTo>
                      <a:pt x="1622" y="2432"/>
                      <a:pt x="1626" y="2434"/>
                      <a:pt x="1630" y="2434"/>
                    </a:cubicBezTo>
                    <a:cubicBezTo>
                      <a:pt x="1635" y="2433"/>
                      <a:pt x="1640" y="2429"/>
                      <a:pt x="1640" y="2424"/>
                    </a:cubicBezTo>
                    <a:cubicBezTo>
                      <a:pt x="1640" y="2423"/>
                      <a:pt x="1640" y="2423"/>
                      <a:pt x="1640" y="2422"/>
                    </a:cubicBezTo>
                    <a:cubicBezTo>
                      <a:pt x="1640" y="2422"/>
                      <a:pt x="1641" y="2422"/>
                      <a:pt x="1641" y="2421"/>
                    </a:cubicBezTo>
                    <a:cubicBezTo>
                      <a:pt x="1641" y="2421"/>
                      <a:pt x="1641" y="2421"/>
                      <a:pt x="1642" y="2421"/>
                    </a:cubicBezTo>
                    <a:cubicBezTo>
                      <a:pt x="1642" y="2420"/>
                      <a:pt x="1642" y="2420"/>
                      <a:pt x="1642" y="2419"/>
                    </a:cubicBezTo>
                    <a:cubicBezTo>
                      <a:pt x="1643" y="2416"/>
                      <a:pt x="1644" y="2415"/>
                      <a:pt x="1642" y="2413"/>
                    </a:cubicBezTo>
                    <a:cubicBezTo>
                      <a:pt x="1642" y="2411"/>
                      <a:pt x="1638" y="2409"/>
                      <a:pt x="1639" y="2407"/>
                    </a:cubicBezTo>
                    <a:cubicBezTo>
                      <a:pt x="1639" y="2406"/>
                      <a:pt x="1641" y="2406"/>
                      <a:pt x="1642" y="2405"/>
                    </a:cubicBezTo>
                    <a:cubicBezTo>
                      <a:pt x="1642" y="2404"/>
                      <a:pt x="1643" y="2403"/>
                      <a:pt x="1643" y="2402"/>
                    </a:cubicBezTo>
                    <a:cubicBezTo>
                      <a:pt x="1645" y="2400"/>
                      <a:pt x="1646" y="2399"/>
                      <a:pt x="1645" y="2396"/>
                    </a:cubicBezTo>
                    <a:cubicBezTo>
                      <a:pt x="1644" y="2393"/>
                      <a:pt x="1640" y="2386"/>
                      <a:pt x="1643" y="2383"/>
                    </a:cubicBezTo>
                    <a:cubicBezTo>
                      <a:pt x="1645" y="2380"/>
                      <a:pt x="1647" y="2381"/>
                      <a:pt x="1648" y="2377"/>
                    </a:cubicBezTo>
                    <a:cubicBezTo>
                      <a:pt x="1648" y="2373"/>
                      <a:pt x="1647" y="2371"/>
                      <a:pt x="1650" y="2368"/>
                    </a:cubicBezTo>
                    <a:cubicBezTo>
                      <a:pt x="1652" y="2365"/>
                      <a:pt x="1653" y="2364"/>
                      <a:pt x="1654" y="2361"/>
                    </a:cubicBezTo>
                    <a:cubicBezTo>
                      <a:pt x="1655" y="2360"/>
                      <a:pt x="1655" y="2359"/>
                      <a:pt x="1655" y="2358"/>
                    </a:cubicBezTo>
                    <a:cubicBezTo>
                      <a:pt x="1656" y="2356"/>
                      <a:pt x="1659" y="2353"/>
                      <a:pt x="1662" y="2352"/>
                    </a:cubicBezTo>
                    <a:cubicBezTo>
                      <a:pt x="1664" y="2352"/>
                      <a:pt x="1665" y="2352"/>
                      <a:pt x="1666" y="2353"/>
                    </a:cubicBezTo>
                    <a:cubicBezTo>
                      <a:pt x="1669" y="2356"/>
                      <a:pt x="1664" y="2362"/>
                      <a:pt x="1662" y="2364"/>
                    </a:cubicBezTo>
                    <a:cubicBezTo>
                      <a:pt x="1658" y="2368"/>
                      <a:pt x="1658" y="2370"/>
                      <a:pt x="1658" y="2376"/>
                    </a:cubicBezTo>
                    <a:cubicBezTo>
                      <a:pt x="1658" y="2377"/>
                      <a:pt x="1659" y="2379"/>
                      <a:pt x="1659" y="2380"/>
                    </a:cubicBezTo>
                    <a:cubicBezTo>
                      <a:pt x="1659" y="2380"/>
                      <a:pt x="1659" y="2380"/>
                      <a:pt x="1658" y="2380"/>
                    </a:cubicBezTo>
                    <a:cubicBezTo>
                      <a:pt x="1658" y="2381"/>
                      <a:pt x="1658" y="2381"/>
                      <a:pt x="1658" y="2382"/>
                    </a:cubicBezTo>
                    <a:cubicBezTo>
                      <a:pt x="1658" y="2382"/>
                      <a:pt x="1658" y="2382"/>
                      <a:pt x="1658" y="2382"/>
                    </a:cubicBezTo>
                    <a:cubicBezTo>
                      <a:pt x="1658" y="2382"/>
                      <a:pt x="1658" y="2383"/>
                      <a:pt x="1658" y="2383"/>
                    </a:cubicBezTo>
                    <a:cubicBezTo>
                      <a:pt x="1658" y="2383"/>
                      <a:pt x="1658" y="2383"/>
                      <a:pt x="1658" y="2384"/>
                    </a:cubicBezTo>
                    <a:cubicBezTo>
                      <a:pt x="1658" y="2384"/>
                      <a:pt x="1657" y="2384"/>
                      <a:pt x="1657" y="2384"/>
                    </a:cubicBezTo>
                    <a:cubicBezTo>
                      <a:pt x="1656" y="2385"/>
                      <a:pt x="1655" y="2387"/>
                      <a:pt x="1654" y="2389"/>
                    </a:cubicBezTo>
                    <a:cubicBezTo>
                      <a:pt x="1654" y="2391"/>
                      <a:pt x="1656" y="2392"/>
                      <a:pt x="1656" y="2394"/>
                    </a:cubicBezTo>
                    <a:cubicBezTo>
                      <a:pt x="1655" y="2396"/>
                      <a:pt x="1652" y="2398"/>
                      <a:pt x="1652" y="2400"/>
                    </a:cubicBezTo>
                    <a:cubicBezTo>
                      <a:pt x="1651" y="2401"/>
                      <a:pt x="1650" y="2404"/>
                      <a:pt x="1650" y="2405"/>
                    </a:cubicBezTo>
                    <a:cubicBezTo>
                      <a:pt x="1651" y="2409"/>
                      <a:pt x="1652" y="2408"/>
                      <a:pt x="1654" y="2411"/>
                    </a:cubicBezTo>
                    <a:cubicBezTo>
                      <a:pt x="1656" y="2413"/>
                      <a:pt x="1656" y="2415"/>
                      <a:pt x="1655" y="2417"/>
                    </a:cubicBezTo>
                    <a:cubicBezTo>
                      <a:pt x="1654" y="2420"/>
                      <a:pt x="1654" y="2422"/>
                      <a:pt x="1654" y="2425"/>
                    </a:cubicBezTo>
                    <a:cubicBezTo>
                      <a:pt x="1654" y="2429"/>
                      <a:pt x="1655" y="2432"/>
                      <a:pt x="1652" y="2434"/>
                    </a:cubicBezTo>
                    <a:cubicBezTo>
                      <a:pt x="1649" y="2436"/>
                      <a:pt x="1641" y="2436"/>
                      <a:pt x="1644" y="2442"/>
                    </a:cubicBezTo>
                    <a:cubicBezTo>
                      <a:pt x="1647" y="2446"/>
                      <a:pt x="1653" y="2447"/>
                      <a:pt x="1658" y="2448"/>
                    </a:cubicBezTo>
                    <a:cubicBezTo>
                      <a:pt x="1662" y="2449"/>
                      <a:pt x="1665" y="2451"/>
                      <a:pt x="1670" y="2451"/>
                    </a:cubicBezTo>
                    <a:cubicBezTo>
                      <a:pt x="1676" y="2451"/>
                      <a:pt x="1689" y="2445"/>
                      <a:pt x="1691" y="2455"/>
                    </a:cubicBezTo>
                    <a:cubicBezTo>
                      <a:pt x="1692" y="2458"/>
                      <a:pt x="1691" y="2459"/>
                      <a:pt x="1694" y="2460"/>
                    </a:cubicBezTo>
                    <a:cubicBezTo>
                      <a:pt x="1697" y="2461"/>
                      <a:pt x="1700" y="2460"/>
                      <a:pt x="1703" y="2460"/>
                    </a:cubicBezTo>
                    <a:cubicBezTo>
                      <a:pt x="1705" y="2460"/>
                      <a:pt x="1708" y="2460"/>
                      <a:pt x="1711" y="2461"/>
                    </a:cubicBezTo>
                    <a:cubicBezTo>
                      <a:pt x="1712" y="2461"/>
                      <a:pt x="1712" y="2462"/>
                      <a:pt x="1714" y="2462"/>
                    </a:cubicBezTo>
                    <a:cubicBezTo>
                      <a:pt x="1714" y="2462"/>
                      <a:pt x="1715" y="2462"/>
                      <a:pt x="1716" y="2462"/>
                    </a:cubicBezTo>
                    <a:cubicBezTo>
                      <a:pt x="1720" y="2464"/>
                      <a:pt x="1723" y="2467"/>
                      <a:pt x="1727" y="2465"/>
                    </a:cubicBezTo>
                    <a:cubicBezTo>
                      <a:pt x="1732" y="2464"/>
                      <a:pt x="1731" y="2460"/>
                      <a:pt x="1732" y="2457"/>
                    </a:cubicBezTo>
                    <a:cubicBezTo>
                      <a:pt x="1733" y="2454"/>
                      <a:pt x="1739" y="2449"/>
                      <a:pt x="1737" y="2446"/>
                    </a:cubicBezTo>
                    <a:cubicBezTo>
                      <a:pt x="1737" y="2445"/>
                      <a:pt x="1736" y="2445"/>
                      <a:pt x="1736" y="2445"/>
                    </a:cubicBezTo>
                    <a:cubicBezTo>
                      <a:pt x="1736" y="2444"/>
                      <a:pt x="1735" y="2444"/>
                      <a:pt x="1735" y="2443"/>
                    </a:cubicBezTo>
                    <a:cubicBezTo>
                      <a:pt x="1735" y="2442"/>
                      <a:pt x="1735" y="2441"/>
                      <a:pt x="1735" y="2440"/>
                    </a:cubicBezTo>
                    <a:cubicBezTo>
                      <a:pt x="1735" y="2436"/>
                      <a:pt x="1734" y="2433"/>
                      <a:pt x="1733" y="2430"/>
                    </a:cubicBezTo>
                    <a:cubicBezTo>
                      <a:pt x="1731" y="2425"/>
                      <a:pt x="1731" y="2424"/>
                      <a:pt x="1735" y="2420"/>
                    </a:cubicBezTo>
                    <a:cubicBezTo>
                      <a:pt x="1737" y="2418"/>
                      <a:pt x="1738" y="2416"/>
                      <a:pt x="1740" y="2416"/>
                    </a:cubicBezTo>
                    <a:cubicBezTo>
                      <a:pt x="1743" y="2415"/>
                      <a:pt x="1745" y="2417"/>
                      <a:pt x="1747" y="2417"/>
                    </a:cubicBezTo>
                    <a:cubicBezTo>
                      <a:pt x="1750" y="2416"/>
                      <a:pt x="1756" y="2410"/>
                      <a:pt x="1757" y="2407"/>
                    </a:cubicBezTo>
                    <a:cubicBezTo>
                      <a:pt x="1758" y="2401"/>
                      <a:pt x="1751" y="2400"/>
                      <a:pt x="1749" y="2396"/>
                    </a:cubicBezTo>
                    <a:cubicBezTo>
                      <a:pt x="1747" y="2390"/>
                      <a:pt x="1755" y="2386"/>
                      <a:pt x="1749" y="2381"/>
                    </a:cubicBezTo>
                    <a:cubicBezTo>
                      <a:pt x="1746" y="2378"/>
                      <a:pt x="1743" y="2378"/>
                      <a:pt x="1742" y="2373"/>
                    </a:cubicBezTo>
                    <a:cubicBezTo>
                      <a:pt x="1741" y="2369"/>
                      <a:pt x="1742" y="2366"/>
                      <a:pt x="1746" y="2366"/>
                    </a:cubicBezTo>
                    <a:cubicBezTo>
                      <a:pt x="1751" y="2364"/>
                      <a:pt x="1754" y="2373"/>
                      <a:pt x="1757" y="2376"/>
                    </a:cubicBezTo>
                    <a:cubicBezTo>
                      <a:pt x="1763" y="2380"/>
                      <a:pt x="1770" y="2383"/>
                      <a:pt x="1769" y="2391"/>
                    </a:cubicBezTo>
                    <a:cubicBezTo>
                      <a:pt x="1769" y="2394"/>
                      <a:pt x="1768" y="2396"/>
                      <a:pt x="1770" y="2397"/>
                    </a:cubicBezTo>
                    <a:cubicBezTo>
                      <a:pt x="1769" y="2400"/>
                      <a:pt x="1774" y="2401"/>
                      <a:pt x="1774" y="2404"/>
                    </a:cubicBezTo>
                    <a:cubicBezTo>
                      <a:pt x="1774" y="2408"/>
                      <a:pt x="1769" y="2407"/>
                      <a:pt x="1767" y="2408"/>
                    </a:cubicBezTo>
                    <a:cubicBezTo>
                      <a:pt x="1764" y="2409"/>
                      <a:pt x="1762" y="2413"/>
                      <a:pt x="1761" y="2416"/>
                    </a:cubicBezTo>
                    <a:cubicBezTo>
                      <a:pt x="1761" y="2419"/>
                      <a:pt x="1759" y="2422"/>
                      <a:pt x="1756" y="2423"/>
                    </a:cubicBezTo>
                    <a:cubicBezTo>
                      <a:pt x="1754" y="2423"/>
                      <a:pt x="1752" y="2423"/>
                      <a:pt x="1751" y="2422"/>
                    </a:cubicBezTo>
                    <a:cubicBezTo>
                      <a:pt x="1750" y="2422"/>
                      <a:pt x="1748" y="2421"/>
                      <a:pt x="1747" y="2421"/>
                    </a:cubicBezTo>
                    <a:cubicBezTo>
                      <a:pt x="1742" y="2420"/>
                      <a:pt x="1748" y="2435"/>
                      <a:pt x="1747" y="2439"/>
                    </a:cubicBezTo>
                    <a:cubicBezTo>
                      <a:pt x="1747" y="2442"/>
                      <a:pt x="1745" y="2445"/>
                      <a:pt x="1744" y="2449"/>
                    </a:cubicBezTo>
                    <a:cubicBezTo>
                      <a:pt x="1744" y="2452"/>
                      <a:pt x="1743" y="2454"/>
                      <a:pt x="1743" y="2457"/>
                    </a:cubicBezTo>
                    <a:cubicBezTo>
                      <a:pt x="1743" y="2461"/>
                      <a:pt x="1741" y="2464"/>
                      <a:pt x="1742" y="2467"/>
                    </a:cubicBezTo>
                    <a:cubicBezTo>
                      <a:pt x="1742" y="2470"/>
                      <a:pt x="1744" y="2472"/>
                      <a:pt x="1745" y="2475"/>
                    </a:cubicBezTo>
                    <a:cubicBezTo>
                      <a:pt x="1747" y="2480"/>
                      <a:pt x="1745" y="2486"/>
                      <a:pt x="1749" y="2490"/>
                    </a:cubicBezTo>
                    <a:cubicBezTo>
                      <a:pt x="1752" y="2493"/>
                      <a:pt x="1755" y="2492"/>
                      <a:pt x="1758" y="2493"/>
                    </a:cubicBezTo>
                    <a:cubicBezTo>
                      <a:pt x="1762" y="2494"/>
                      <a:pt x="1762" y="2497"/>
                      <a:pt x="1765" y="2498"/>
                    </a:cubicBezTo>
                    <a:cubicBezTo>
                      <a:pt x="1768" y="2498"/>
                      <a:pt x="1769" y="2498"/>
                      <a:pt x="1771" y="2499"/>
                    </a:cubicBezTo>
                    <a:cubicBezTo>
                      <a:pt x="1775" y="2502"/>
                      <a:pt x="1778" y="2510"/>
                      <a:pt x="1776" y="2515"/>
                    </a:cubicBezTo>
                    <a:cubicBezTo>
                      <a:pt x="1776" y="2517"/>
                      <a:pt x="1775" y="2517"/>
                      <a:pt x="1773" y="2518"/>
                    </a:cubicBezTo>
                    <a:cubicBezTo>
                      <a:pt x="1772" y="2520"/>
                      <a:pt x="1770" y="2524"/>
                      <a:pt x="1773" y="2526"/>
                    </a:cubicBezTo>
                    <a:cubicBezTo>
                      <a:pt x="1775" y="2528"/>
                      <a:pt x="1778" y="2525"/>
                      <a:pt x="1781" y="2525"/>
                    </a:cubicBezTo>
                    <a:cubicBezTo>
                      <a:pt x="1788" y="2525"/>
                      <a:pt x="1785" y="2534"/>
                      <a:pt x="1788" y="2538"/>
                    </a:cubicBezTo>
                    <a:cubicBezTo>
                      <a:pt x="1789" y="2539"/>
                      <a:pt x="1792" y="2541"/>
                      <a:pt x="1793" y="2541"/>
                    </a:cubicBezTo>
                    <a:cubicBezTo>
                      <a:pt x="1794" y="2541"/>
                      <a:pt x="1796" y="2541"/>
                      <a:pt x="1797" y="2541"/>
                    </a:cubicBezTo>
                    <a:cubicBezTo>
                      <a:pt x="1798" y="2541"/>
                      <a:pt x="1799" y="2543"/>
                      <a:pt x="1800" y="2543"/>
                    </a:cubicBezTo>
                    <a:cubicBezTo>
                      <a:pt x="1802" y="2544"/>
                      <a:pt x="1804" y="2546"/>
                      <a:pt x="1806" y="2546"/>
                    </a:cubicBezTo>
                    <a:cubicBezTo>
                      <a:pt x="1809" y="2547"/>
                      <a:pt x="1813" y="2546"/>
                      <a:pt x="1815" y="2549"/>
                    </a:cubicBezTo>
                    <a:cubicBezTo>
                      <a:pt x="1817" y="2550"/>
                      <a:pt x="1816" y="2553"/>
                      <a:pt x="1818" y="2555"/>
                    </a:cubicBezTo>
                    <a:cubicBezTo>
                      <a:pt x="1819" y="2556"/>
                      <a:pt x="1820" y="2556"/>
                      <a:pt x="1821" y="2556"/>
                    </a:cubicBezTo>
                    <a:cubicBezTo>
                      <a:pt x="1823" y="2557"/>
                      <a:pt x="1824" y="2558"/>
                      <a:pt x="1826" y="2559"/>
                    </a:cubicBezTo>
                    <a:cubicBezTo>
                      <a:pt x="1827" y="2560"/>
                      <a:pt x="1829" y="2560"/>
                      <a:pt x="1831" y="2562"/>
                    </a:cubicBezTo>
                    <a:cubicBezTo>
                      <a:pt x="1833" y="2565"/>
                      <a:pt x="1832" y="2567"/>
                      <a:pt x="1832" y="2570"/>
                    </a:cubicBezTo>
                    <a:cubicBezTo>
                      <a:pt x="1831" y="2574"/>
                      <a:pt x="1834" y="2574"/>
                      <a:pt x="1836" y="2576"/>
                    </a:cubicBezTo>
                    <a:cubicBezTo>
                      <a:pt x="1840" y="2580"/>
                      <a:pt x="1833" y="2589"/>
                      <a:pt x="1841" y="2589"/>
                    </a:cubicBezTo>
                    <a:cubicBezTo>
                      <a:pt x="1846" y="2590"/>
                      <a:pt x="1853" y="2587"/>
                      <a:pt x="1856" y="2584"/>
                    </a:cubicBezTo>
                    <a:cubicBezTo>
                      <a:pt x="1857" y="2582"/>
                      <a:pt x="1858" y="2581"/>
                      <a:pt x="1858" y="2579"/>
                    </a:cubicBezTo>
                    <a:cubicBezTo>
                      <a:pt x="1857" y="2577"/>
                      <a:pt x="1856" y="2577"/>
                      <a:pt x="1855" y="2576"/>
                    </a:cubicBezTo>
                    <a:cubicBezTo>
                      <a:pt x="1854" y="2574"/>
                      <a:pt x="1856" y="2573"/>
                      <a:pt x="1856" y="2571"/>
                    </a:cubicBezTo>
                    <a:cubicBezTo>
                      <a:pt x="1857" y="2570"/>
                      <a:pt x="1857" y="2568"/>
                      <a:pt x="1856" y="2566"/>
                    </a:cubicBezTo>
                    <a:cubicBezTo>
                      <a:pt x="1856" y="2565"/>
                      <a:pt x="1856" y="2563"/>
                      <a:pt x="1856" y="2562"/>
                    </a:cubicBezTo>
                    <a:cubicBezTo>
                      <a:pt x="1854" y="2560"/>
                      <a:pt x="1852" y="2561"/>
                      <a:pt x="1852" y="2558"/>
                    </a:cubicBezTo>
                    <a:cubicBezTo>
                      <a:pt x="1852" y="2557"/>
                      <a:pt x="1853" y="2555"/>
                      <a:pt x="1854" y="2554"/>
                    </a:cubicBezTo>
                    <a:cubicBezTo>
                      <a:pt x="1859" y="2551"/>
                      <a:pt x="1859" y="2551"/>
                      <a:pt x="1859" y="2551"/>
                    </a:cubicBezTo>
                    <a:cubicBezTo>
                      <a:pt x="1862" y="2551"/>
                      <a:pt x="1864" y="2551"/>
                      <a:pt x="1866" y="2550"/>
                    </a:cubicBezTo>
                    <a:cubicBezTo>
                      <a:pt x="1870" y="2548"/>
                      <a:pt x="1871" y="2547"/>
                      <a:pt x="1875" y="2548"/>
                    </a:cubicBezTo>
                    <a:cubicBezTo>
                      <a:pt x="1879" y="2549"/>
                      <a:pt x="1880" y="2550"/>
                      <a:pt x="1883" y="2552"/>
                    </a:cubicBezTo>
                    <a:cubicBezTo>
                      <a:pt x="1886" y="2554"/>
                      <a:pt x="1889" y="2554"/>
                      <a:pt x="1892" y="2555"/>
                    </a:cubicBezTo>
                    <a:cubicBezTo>
                      <a:pt x="1894" y="2555"/>
                      <a:pt x="1895" y="2555"/>
                      <a:pt x="1896" y="2557"/>
                    </a:cubicBezTo>
                    <a:cubicBezTo>
                      <a:pt x="1896" y="2557"/>
                      <a:pt x="1895" y="2561"/>
                      <a:pt x="1895" y="2561"/>
                    </a:cubicBezTo>
                    <a:cubicBezTo>
                      <a:pt x="1895" y="2562"/>
                      <a:pt x="1893" y="2563"/>
                      <a:pt x="1892" y="2564"/>
                    </a:cubicBezTo>
                    <a:cubicBezTo>
                      <a:pt x="1891" y="2565"/>
                      <a:pt x="1891" y="2566"/>
                      <a:pt x="1889" y="2566"/>
                    </a:cubicBezTo>
                    <a:cubicBezTo>
                      <a:pt x="1887" y="2561"/>
                      <a:pt x="1877" y="2563"/>
                      <a:pt x="1877" y="2568"/>
                    </a:cubicBezTo>
                    <a:cubicBezTo>
                      <a:pt x="1877" y="2570"/>
                      <a:pt x="1881" y="2579"/>
                      <a:pt x="1883" y="2580"/>
                    </a:cubicBezTo>
                    <a:cubicBezTo>
                      <a:pt x="1887" y="2581"/>
                      <a:pt x="1891" y="2577"/>
                      <a:pt x="1894" y="2577"/>
                    </a:cubicBezTo>
                    <a:cubicBezTo>
                      <a:pt x="1896" y="2576"/>
                      <a:pt x="1899" y="2576"/>
                      <a:pt x="1901" y="2575"/>
                    </a:cubicBezTo>
                    <a:cubicBezTo>
                      <a:pt x="1903" y="2574"/>
                      <a:pt x="1905" y="2572"/>
                      <a:pt x="1906" y="2571"/>
                    </a:cubicBezTo>
                    <a:cubicBezTo>
                      <a:pt x="1907" y="2571"/>
                      <a:pt x="1907" y="2571"/>
                      <a:pt x="1907" y="2571"/>
                    </a:cubicBezTo>
                    <a:cubicBezTo>
                      <a:pt x="1907" y="2571"/>
                      <a:pt x="1907" y="2571"/>
                      <a:pt x="1907" y="2571"/>
                    </a:cubicBezTo>
                    <a:cubicBezTo>
                      <a:pt x="1906" y="2567"/>
                      <a:pt x="1907" y="2564"/>
                      <a:pt x="1906" y="2561"/>
                    </a:cubicBezTo>
                    <a:cubicBezTo>
                      <a:pt x="1905" y="2559"/>
                      <a:pt x="1904" y="2557"/>
                      <a:pt x="1905" y="2555"/>
                    </a:cubicBezTo>
                    <a:cubicBezTo>
                      <a:pt x="1905" y="2553"/>
                      <a:pt x="1907" y="2552"/>
                      <a:pt x="1908" y="2550"/>
                    </a:cubicBezTo>
                    <a:cubicBezTo>
                      <a:pt x="1908" y="2549"/>
                      <a:pt x="1908" y="2548"/>
                      <a:pt x="1909" y="2547"/>
                    </a:cubicBezTo>
                    <a:cubicBezTo>
                      <a:pt x="1910" y="2546"/>
                      <a:pt x="1910" y="2545"/>
                      <a:pt x="1911" y="2544"/>
                    </a:cubicBezTo>
                    <a:cubicBezTo>
                      <a:pt x="1912" y="2543"/>
                      <a:pt x="1913" y="2543"/>
                      <a:pt x="1914" y="2542"/>
                    </a:cubicBezTo>
                    <a:cubicBezTo>
                      <a:pt x="1915" y="2541"/>
                      <a:pt x="1917" y="2541"/>
                      <a:pt x="1917" y="2540"/>
                    </a:cubicBezTo>
                    <a:cubicBezTo>
                      <a:pt x="1918" y="2539"/>
                      <a:pt x="1916" y="2538"/>
                      <a:pt x="1916" y="2537"/>
                    </a:cubicBezTo>
                    <a:cubicBezTo>
                      <a:pt x="1915" y="2536"/>
                      <a:pt x="1915" y="2536"/>
                      <a:pt x="1915" y="2535"/>
                    </a:cubicBezTo>
                    <a:cubicBezTo>
                      <a:pt x="1916" y="2534"/>
                      <a:pt x="1916" y="2534"/>
                      <a:pt x="1916" y="2534"/>
                    </a:cubicBezTo>
                    <a:cubicBezTo>
                      <a:pt x="1923" y="2532"/>
                      <a:pt x="1923" y="2532"/>
                      <a:pt x="1923" y="2532"/>
                    </a:cubicBezTo>
                    <a:cubicBezTo>
                      <a:pt x="1924" y="2532"/>
                      <a:pt x="1924" y="2533"/>
                      <a:pt x="1924" y="2534"/>
                    </a:cubicBezTo>
                    <a:cubicBezTo>
                      <a:pt x="1924" y="2535"/>
                      <a:pt x="1923" y="2536"/>
                      <a:pt x="1924" y="2538"/>
                    </a:cubicBezTo>
                    <a:cubicBezTo>
                      <a:pt x="1924" y="2539"/>
                      <a:pt x="1925" y="2539"/>
                      <a:pt x="1926" y="2539"/>
                    </a:cubicBezTo>
                    <a:cubicBezTo>
                      <a:pt x="1928" y="2539"/>
                      <a:pt x="1929" y="2539"/>
                      <a:pt x="1931" y="2538"/>
                    </a:cubicBezTo>
                    <a:cubicBezTo>
                      <a:pt x="1932" y="2538"/>
                      <a:pt x="1933" y="2538"/>
                      <a:pt x="1934" y="2538"/>
                    </a:cubicBezTo>
                    <a:cubicBezTo>
                      <a:pt x="1937" y="2537"/>
                      <a:pt x="1938" y="2535"/>
                      <a:pt x="1939" y="2532"/>
                    </a:cubicBezTo>
                    <a:cubicBezTo>
                      <a:pt x="1940" y="2531"/>
                      <a:pt x="1941" y="2528"/>
                      <a:pt x="1942" y="2527"/>
                    </a:cubicBezTo>
                    <a:cubicBezTo>
                      <a:pt x="1944" y="2527"/>
                      <a:pt x="1947" y="2526"/>
                      <a:pt x="1949" y="2526"/>
                    </a:cubicBezTo>
                    <a:cubicBezTo>
                      <a:pt x="1950" y="2526"/>
                      <a:pt x="1950" y="2528"/>
                      <a:pt x="1950" y="2530"/>
                    </a:cubicBezTo>
                    <a:cubicBezTo>
                      <a:pt x="1950" y="2533"/>
                      <a:pt x="1944" y="2534"/>
                      <a:pt x="1942" y="2536"/>
                    </a:cubicBezTo>
                    <a:cubicBezTo>
                      <a:pt x="1941" y="2537"/>
                      <a:pt x="1940" y="2537"/>
                      <a:pt x="1938" y="2538"/>
                    </a:cubicBezTo>
                    <a:cubicBezTo>
                      <a:pt x="1936" y="2539"/>
                      <a:pt x="1934" y="2540"/>
                      <a:pt x="1932" y="2540"/>
                    </a:cubicBezTo>
                    <a:cubicBezTo>
                      <a:pt x="1928" y="2540"/>
                      <a:pt x="1924" y="2542"/>
                      <a:pt x="1921" y="2542"/>
                    </a:cubicBezTo>
                    <a:cubicBezTo>
                      <a:pt x="1916" y="2543"/>
                      <a:pt x="1914" y="2544"/>
                      <a:pt x="1915" y="2548"/>
                    </a:cubicBezTo>
                    <a:cubicBezTo>
                      <a:pt x="1915" y="2550"/>
                      <a:pt x="1915" y="2551"/>
                      <a:pt x="1914" y="2553"/>
                    </a:cubicBezTo>
                    <a:cubicBezTo>
                      <a:pt x="1913" y="2555"/>
                      <a:pt x="1913" y="2556"/>
                      <a:pt x="1913" y="2558"/>
                    </a:cubicBezTo>
                    <a:cubicBezTo>
                      <a:pt x="1913" y="2559"/>
                      <a:pt x="1913" y="2560"/>
                      <a:pt x="1912" y="2561"/>
                    </a:cubicBezTo>
                    <a:cubicBezTo>
                      <a:pt x="1911" y="2562"/>
                      <a:pt x="1911" y="2561"/>
                      <a:pt x="1910" y="2563"/>
                    </a:cubicBezTo>
                    <a:cubicBezTo>
                      <a:pt x="1910" y="2565"/>
                      <a:pt x="1910" y="2567"/>
                      <a:pt x="1909" y="2569"/>
                    </a:cubicBezTo>
                    <a:cubicBezTo>
                      <a:pt x="1909" y="2569"/>
                      <a:pt x="1909" y="2570"/>
                      <a:pt x="1909" y="2570"/>
                    </a:cubicBezTo>
                    <a:cubicBezTo>
                      <a:pt x="1911" y="2570"/>
                      <a:pt x="1913" y="2570"/>
                      <a:pt x="1914" y="2570"/>
                    </a:cubicBezTo>
                    <a:cubicBezTo>
                      <a:pt x="1917" y="2568"/>
                      <a:pt x="1916" y="2566"/>
                      <a:pt x="1917" y="2564"/>
                    </a:cubicBezTo>
                    <a:cubicBezTo>
                      <a:pt x="1920" y="2564"/>
                      <a:pt x="1921" y="2566"/>
                      <a:pt x="1925" y="2565"/>
                    </a:cubicBezTo>
                    <a:cubicBezTo>
                      <a:pt x="1928" y="2564"/>
                      <a:pt x="1930" y="2561"/>
                      <a:pt x="1933" y="2560"/>
                    </a:cubicBezTo>
                    <a:cubicBezTo>
                      <a:pt x="1937" y="2557"/>
                      <a:pt x="1943" y="2560"/>
                      <a:pt x="1948" y="2561"/>
                    </a:cubicBezTo>
                    <a:cubicBezTo>
                      <a:pt x="1950" y="2562"/>
                      <a:pt x="1950" y="2564"/>
                      <a:pt x="1952" y="2566"/>
                    </a:cubicBezTo>
                    <a:cubicBezTo>
                      <a:pt x="1954" y="2567"/>
                      <a:pt x="1957" y="2567"/>
                      <a:pt x="1959" y="2565"/>
                    </a:cubicBezTo>
                    <a:cubicBezTo>
                      <a:pt x="1960" y="2565"/>
                      <a:pt x="1961" y="2564"/>
                      <a:pt x="1962" y="2563"/>
                    </a:cubicBezTo>
                    <a:cubicBezTo>
                      <a:pt x="1963" y="2562"/>
                      <a:pt x="1964" y="2562"/>
                      <a:pt x="1964" y="2561"/>
                    </a:cubicBezTo>
                    <a:cubicBezTo>
                      <a:pt x="1967" y="2559"/>
                      <a:pt x="1967" y="2560"/>
                      <a:pt x="1970" y="2561"/>
                    </a:cubicBezTo>
                    <a:cubicBezTo>
                      <a:pt x="1973" y="2562"/>
                      <a:pt x="1975" y="2561"/>
                      <a:pt x="1977" y="2560"/>
                    </a:cubicBezTo>
                    <a:cubicBezTo>
                      <a:pt x="1980" y="2559"/>
                      <a:pt x="1982" y="2561"/>
                      <a:pt x="1979" y="2563"/>
                    </a:cubicBezTo>
                    <a:cubicBezTo>
                      <a:pt x="1977" y="2565"/>
                      <a:pt x="1975" y="2566"/>
                      <a:pt x="1971" y="2567"/>
                    </a:cubicBezTo>
                    <a:cubicBezTo>
                      <a:pt x="1969" y="2567"/>
                      <a:pt x="1967" y="2567"/>
                      <a:pt x="1966" y="2570"/>
                    </a:cubicBezTo>
                    <a:cubicBezTo>
                      <a:pt x="1965" y="2571"/>
                      <a:pt x="1965" y="2572"/>
                      <a:pt x="1964" y="2573"/>
                    </a:cubicBezTo>
                    <a:cubicBezTo>
                      <a:pt x="1963" y="2574"/>
                      <a:pt x="1962" y="2573"/>
                      <a:pt x="1961" y="2573"/>
                    </a:cubicBezTo>
                    <a:cubicBezTo>
                      <a:pt x="1959" y="2573"/>
                      <a:pt x="1958" y="2574"/>
                      <a:pt x="1957" y="2575"/>
                    </a:cubicBezTo>
                    <a:cubicBezTo>
                      <a:pt x="1957" y="2576"/>
                      <a:pt x="1958" y="2577"/>
                      <a:pt x="1958" y="2578"/>
                    </a:cubicBezTo>
                    <a:cubicBezTo>
                      <a:pt x="1960" y="2582"/>
                      <a:pt x="1957" y="2580"/>
                      <a:pt x="1956" y="2582"/>
                    </a:cubicBezTo>
                    <a:cubicBezTo>
                      <a:pt x="1955" y="2584"/>
                      <a:pt x="1955" y="2588"/>
                      <a:pt x="1956" y="2589"/>
                    </a:cubicBezTo>
                    <a:cubicBezTo>
                      <a:pt x="1959" y="2590"/>
                      <a:pt x="1961" y="2587"/>
                      <a:pt x="1962" y="2587"/>
                    </a:cubicBezTo>
                    <a:cubicBezTo>
                      <a:pt x="1964" y="2586"/>
                      <a:pt x="1966" y="2587"/>
                      <a:pt x="1967" y="2587"/>
                    </a:cubicBezTo>
                    <a:cubicBezTo>
                      <a:pt x="1970" y="2587"/>
                      <a:pt x="1971" y="2586"/>
                      <a:pt x="1974" y="2585"/>
                    </a:cubicBezTo>
                    <a:cubicBezTo>
                      <a:pt x="1977" y="2583"/>
                      <a:pt x="1977" y="2586"/>
                      <a:pt x="1979" y="2587"/>
                    </a:cubicBezTo>
                    <a:cubicBezTo>
                      <a:pt x="1980" y="2587"/>
                      <a:pt x="1982" y="2587"/>
                      <a:pt x="1983" y="2587"/>
                    </a:cubicBezTo>
                    <a:cubicBezTo>
                      <a:pt x="1984" y="2588"/>
                      <a:pt x="1984" y="2591"/>
                      <a:pt x="1983" y="2592"/>
                    </a:cubicBezTo>
                    <a:cubicBezTo>
                      <a:pt x="1983" y="2592"/>
                      <a:pt x="1983" y="2592"/>
                      <a:pt x="1983" y="2593"/>
                    </a:cubicBezTo>
                    <a:cubicBezTo>
                      <a:pt x="1983" y="2593"/>
                      <a:pt x="1983" y="2593"/>
                      <a:pt x="1982" y="2593"/>
                    </a:cubicBezTo>
                    <a:cubicBezTo>
                      <a:pt x="1979" y="2592"/>
                      <a:pt x="1975" y="2591"/>
                      <a:pt x="1975" y="2595"/>
                    </a:cubicBezTo>
                    <a:cubicBezTo>
                      <a:pt x="1973" y="2600"/>
                      <a:pt x="1971" y="2596"/>
                      <a:pt x="1967" y="2597"/>
                    </a:cubicBezTo>
                    <a:cubicBezTo>
                      <a:pt x="1965" y="2597"/>
                      <a:pt x="1964" y="2597"/>
                      <a:pt x="1962" y="2598"/>
                    </a:cubicBezTo>
                    <a:cubicBezTo>
                      <a:pt x="1960" y="2598"/>
                      <a:pt x="1958" y="2600"/>
                      <a:pt x="1956" y="2602"/>
                    </a:cubicBezTo>
                    <a:cubicBezTo>
                      <a:pt x="1956" y="2603"/>
                      <a:pt x="1955" y="2604"/>
                      <a:pt x="1956" y="2605"/>
                    </a:cubicBezTo>
                    <a:cubicBezTo>
                      <a:pt x="1955" y="2606"/>
                      <a:pt x="1956" y="2607"/>
                      <a:pt x="1958" y="2608"/>
                    </a:cubicBezTo>
                    <a:cubicBezTo>
                      <a:pt x="1959" y="2609"/>
                      <a:pt x="1963" y="2608"/>
                      <a:pt x="1964" y="2609"/>
                    </a:cubicBezTo>
                    <a:cubicBezTo>
                      <a:pt x="1966" y="2610"/>
                      <a:pt x="1964" y="2613"/>
                      <a:pt x="1967" y="2614"/>
                    </a:cubicBezTo>
                    <a:cubicBezTo>
                      <a:pt x="1971" y="2615"/>
                      <a:pt x="1971" y="2608"/>
                      <a:pt x="1976" y="2609"/>
                    </a:cubicBezTo>
                    <a:cubicBezTo>
                      <a:pt x="1979" y="2609"/>
                      <a:pt x="1978" y="2610"/>
                      <a:pt x="1979" y="2612"/>
                    </a:cubicBezTo>
                    <a:cubicBezTo>
                      <a:pt x="1981" y="2614"/>
                      <a:pt x="1981" y="2613"/>
                      <a:pt x="1984" y="2614"/>
                    </a:cubicBezTo>
                    <a:cubicBezTo>
                      <a:pt x="1984" y="2617"/>
                      <a:pt x="1985" y="2619"/>
                      <a:pt x="1989" y="2617"/>
                    </a:cubicBezTo>
                    <a:cubicBezTo>
                      <a:pt x="1990" y="2617"/>
                      <a:pt x="1991" y="2616"/>
                      <a:pt x="1993" y="2615"/>
                    </a:cubicBezTo>
                    <a:cubicBezTo>
                      <a:pt x="1994" y="2615"/>
                      <a:pt x="1995" y="2618"/>
                      <a:pt x="1997" y="2617"/>
                    </a:cubicBezTo>
                    <a:cubicBezTo>
                      <a:pt x="1999" y="2617"/>
                      <a:pt x="1999" y="2614"/>
                      <a:pt x="2001" y="2614"/>
                    </a:cubicBezTo>
                    <a:cubicBezTo>
                      <a:pt x="2001" y="2611"/>
                      <a:pt x="2002" y="2608"/>
                      <a:pt x="2004" y="2605"/>
                    </a:cubicBezTo>
                    <a:cubicBezTo>
                      <a:pt x="2005" y="2604"/>
                      <a:pt x="2009" y="2601"/>
                      <a:pt x="2006" y="2600"/>
                    </a:cubicBezTo>
                    <a:cubicBezTo>
                      <a:pt x="2003" y="2599"/>
                      <a:pt x="2002" y="2602"/>
                      <a:pt x="2000" y="2602"/>
                    </a:cubicBezTo>
                    <a:cubicBezTo>
                      <a:pt x="2000" y="2601"/>
                      <a:pt x="2000" y="2600"/>
                      <a:pt x="2000" y="2600"/>
                    </a:cubicBezTo>
                    <a:cubicBezTo>
                      <a:pt x="1999" y="2598"/>
                      <a:pt x="1998" y="2599"/>
                      <a:pt x="1997" y="2597"/>
                    </a:cubicBezTo>
                    <a:cubicBezTo>
                      <a:pt x="1997" y="2595"/>
                      <a:pt x="1998" y="2593"/>
                      <a:pt x="2000" y="2592"/>
                    </a:cubicBezTo>
                    <a:cubicBezTo>
                      <a:pt x="2003" y="2589"/>
                      <a:pt x="2001" y="2588"/>
                      <a:pt x="2001" y="2584"/>
                    </a:cubicBezTo>
                    <a:cubicBezTo>
                      <a:pt x="2002" y="2581"/>
                      <a:pt x="2008" y="2578"/>
                      <a:pt x="2010" y="2581"/>
                    </a:cubicBezTo>
                    <a:cubicBezTo>
                      <a:pt x="2013" y="2584"/>
                      <a:pt x="2012" y="2588"/>
                      <a:pt x="2014" y="2590"/>
                    </a:cubicBezTo>
                    <a:cubicBezTo>
                      <a:pt x="2014" y="2592"/>
                      <a:pt x="2015" y="2591"/>
                      <a:pt x="2015" y="2593"/>
                    </a:cubicBezTo>
                    <a:cubicBezTo>
                      <a:pt x="2016" y="2595"/>
                      <a:pt x="2015" y="2596"/>
                      <a:pt x="2013" y="2597"/>
                    </a:cubicBezTo>
                    <a:cubicBezTo>
                      <a:pt x="2012" y="2599"/>
                      <a:pt x="2011" y="2600"/>
                      <a:pt x="2010" y="2602"/>
                    </a:cubicBezTo>
                    <a:cubicBezTo>
                      <a:pt x="2008" y="2605"/>
                      <a:pt x="2005" y="2606"/>
                      <a:pt x="2004" y="2609"/>
                    </a:cubicBezTo>
                    <a:cubicBezTo>
                      <a:pt x="2004" y="2610"/>
                      <a:pt x="2004" y="2613"/>
                      <a:pt x="2003" y="2615"/>
                    </a:cubicBezTo>
                    <a:cubicBezTo>
                      <a:pt x="2005" y="2616"/>
                      <a:pt x="2005" y="2617"/>
                      <a:pt x="2007" y="2617"/>
                    </a:cubicBezTo>
                    <a:cubicBezTo>
                      <a:pt x="2010" y="2616"/>
                      <a:pt x="2010" y="2615"/>
                      <a:pt x="2010" y="2613"/>
                    </a:cubicBezTo>
                    <a:cubicBezTo>
                      <a:pt x="2011" y="2612"/>
                      <a:pt x="2011" y="2612"/>
                      <a:pt x="2011" y="2611"/>
                    </a:cubicBezTo>
                    <a:cubicBezTo>
                      <a:pt x="2011" y="2610"/>
                      <a:pt x="2012" y="2609"/>
                      <a:pt x="2013" y="2609"/>
                    </a:cubicBezTo>
                    <a:cubicBezTo>
                      <a:pt x="2013" y="2608"/>
                      <a:pt x="2014" y="2606"/>
                      <a:pt x="2015" y="2605"/>
                    </a:cubicBezTo>
                    <a:cubicBezTo>
                      <a:pt x="2017" y="2602"/>
                      <a:pt x="2019" y="2604"/>
                      <a:pt x="2019" y="2607"/>
                    </a:cubicBezTo>
                    <a:cubicBezTo>
                      <a:pt x="2018" y="2611"/>
                      <a:pt x="2015" y="2611"/>
                      <a:pt x="2017" y="2615"/>
                    </a:cubicBezTo>
                    <a:cubicBezTo>
                      <a:pt x="2017" y="2617"/>
                      <a:pt x="2018" y="2617"/>
                      <a:pt x="2017" y="2619"/>
                    </a:cubicBezTo>
                    <a:cubicBezTo>
                      <a:pt x="2017" y="2620"/>
                      <a:pt x="2016" y="2621"/>
                      <a:pt x="2017" y="2623"/>
                    </a:cubicBezTo>
                    <a:cubicBezTo>
                      <a:pt x="2020" y="2624"/>
                      <a:pt x="2021" y="2623"/>
                      <a:pt x="2025" y="2623"/>
                    </a:cubicBezTo>
                    <a:cubicBezTo>
                      <a:pt x="2026" y="2623"/>
                      <a:pt x="2028" y="2623"/>
                      <a:pt x="2028" y="2625"/>
                    </a:cubicBezTo>
                    <a:cubicBezTo>
                      <a:pt x="2030" y="2626"/>
                      <a:pt x="2028" y="2626"/>
                      <a:pt x="2028" y="2628"/>
                    </a:cubicBezTo>
                    <a:cubicBezTo>
                      <a:pt x="2028" y="2632"/>
                      <a:pt x="2030" y="2634"/>
                      <a:pt x="2033" y="2634"/>
                    </a:cubicBezTo>
                    <a:cubicBezTo>
                      <a:pt x="2035" y="2634"/>
                      <a:pt x="2037" y="2634"/>
                      <a:pt x="2038" y="2636"/>
                    </a:cubicBezTo>
                    <a:cubicBezTo>
                      <a:pt x="2038" y="2636"/>
                      <a:pt x="2038" y="2637"/>
                      <a:pt x="2037" y="2638"/>
                    </a:cubicBezTo>
                    <a:cubicBezTo>
                      <a:pt x="2037" y="2638"/>
                      <a:pt x="2037" y="2638"/>
                      <a:pt x="2037" y="2638"/>
                    </a:cubicBezTo>
                    <a:cubicBezTo>
                      <a:pt x="2036" y="2641"/>
                      <a:pt x="2033" y="2641"/>
                      <a:pt x="2030" y="2643"/>
                    </a:cubicBezTo>
                    <a:cubicBezTo>
                      <a:pt x="2028" y="2644"/>
                      <a:pt x="2029" y="2644"/>
                      <a:pt x="2028" y="2646"/>
                    </a:cubicBezTo>
                    <a:cubicBezTo>
                      <a:pt x="2027" y="2648"/>
                      <a:pt x="2027" y="2647"/>
                      <a:pt x="2026" y="2649"/>
                    </a:cubicBezTo>
                    <a:cubicBezTo>
                      <a:pt x="2025" y="2650"/>
                      <a:pt x="2021" y="2654"/>
                      <a:pt x="2018" y="2651"/>
                    </a:cubicBezTo>
                    <a:cubicBezTo>
                      <a:pt x="2016" y="2648"/>
                      <a:pt x="2021" y="2644"/>
                      <a:pt x="2023" y="2643"/>
                    </a:cubicBezTo>
                    <a:cubicBezTo>
                      <a:pt x="2025" y="2641"/>
                      <a:pt x="2027" y="2639"/>
                      <a:pt x="2025" y="2636"/>
                    </a:cubicBezTo>
                    <a:cubicBezTo>
                      <a:pt x="2024" y="2636"/>
                      <a:pt x="2022" y="2636"/>
                      <a:pt x="2020" y="2636"/>
                    </a:cubicBezTo>
                    <a:cubicBezTo>
                      <a:pt x="2016" y="2635"/>
                      <a:pt x="2015" y="2635"/>
                      <a:pt x="2015" y="2640"/>
                    </a:cubicBezTo>
                    <a:cubicBezTo>
                      <a:pt x="2014" y="2642"/>
                      <a:pt x="2014" y="2643"/>
                      <a:pt x="2012" y="2643"/>
                    </a:cubicBezTo>
                    <a:cubicBezTo>
                      <a:pt x="2010" y="2643"/>
                      <a:pt x="2009" y="2642"/>
                      <a:pt x="2008" y="2642"/>
                    </a:cubicBezTo>
                    <a:cubicBezTo>
                      <a:pt x="2004" y="2643"/>
                      <a:pt x="2003" y="2645"/>
                      <a:pt x="2003" y="2649"/>
                    </a:cubicBezTo>
                    <a:cubicBezTo>
                      <a:pt x="2002" y="2649"/>
                      <a:pt x="2002" y="2649"/>
                      <a:pt x="2002" y="2650"/>
                    </a:cubicBezTo>
                    <a:cubicBezTo>
                      <a:pt x="2001" y="2650"/>
                      <a:pt x="2000" y="2650"/>
                      <a:pt x="2000" y="2650"/>
                    </a:cubicBezTo>
                    <a:cubicBezTo>
                      <a:pt x="1999" y="2650"/>
                      <a:pt x="1998" y="2649"/>
                      <a:pt x="1997" y="2649"/>
                    </a:cubicBezTo>
                    <a:cubicBezTo>
                      <a:pt x="1997" y="2648"/>
                      <a:pt x="1996" y="2649"/>
                      <a:pt x="1995" y="2648"/>
                    </a:cubicBezTo>
                    <a:cubicBezTo>
                      <a:pt x="1995" y="2648"/>
                      <a:pt x="1996" y="2647"/>
                      <a:pt x="1996" y="2646"/>
                    </a:cubicBezTo>
                    <a:cubicBezTo>
                      <a:pt x="1996" y="2645"/>
                      <a:pt x="1996" y="2643"/>
                      <a:pt x="1995" y="2643"/>
                    </a:cubicBezTo>
                    <a:cubicBezTo>
                      <a:pt x="1993" y="2642"/>
                      <a:pt x="1992" y="2645"/>
                      <a:pt x="1991" y="2646"/>
                    </a:cubicBezTo>
                    <a:cubicBezTo>
                      <a:pt x="1990" y="2647"/>
                      <a:pt x="1991" y="2647"/>
                      <a:pt x="1989" y="2647"/>
                    </a:cubicBezTo>
                    <a:cubicBezTo>
                      <a:pt x="1987" y="2647"/>
                      <a:pt x="1987" y="2646"/>
                      <a:pt x="1985" y="2647"/>
                    </a:cubicBezTo>
                    <a:cubicBezTo>
                      <a:pt x="1984" y="2648"/>
                      <a:pt x="1984" y="2650"/>
                      <a:pt x="1983" y="2650"/>
                    </a:cubicBezTo>
                    <a:cubicBezTo>
                      <a:pt x="1979" y="2653"/>
                      <a:pt x="1979" y="2647"/>
                      <a:pt x="1978" y="2645"/>
                    </a:cubicBezTo>
                    <a:cubicBezTo>
                      <a:pt x="1973" y="2644"/>
                      <a:pt x="1972" y="2650"/>
                      <a:pt x="1969" y="2652"/>
                    </a:cubicBezTo>
                    <a:cubicBezTo>
                      <a:pt x="1966" y="2654"/>
                      <a:pt x="1964" y="2654"/>
                      <a:pt x="1964" y="2657"/>
                    </a:cubicBezTo>
                    <a:cubicBezTo>
                      <a:pt x="1964" y="2659"/>
                      <a:pt x="1964" y="2660"/>
                      <a:pt x="1963" y="2661"/>
                    </a:cubicBezTo>
                    <a:cubicBezTo>
                      <a:pt x="1962" y="2662"/>
                      <a:pt x="1961" y="2662"/>
                      <a:pt x="1960" y="2664"/>
                    </a:cubicBezTo>
                    <a:cubicBezTo>
                      <a:pt x="1959" y="2665"/>
                      <a:pt x="1959" y="2666"/>
                      <a:pt x="1958" y="2667"/>
                    </a:cubicBezTo>
                    <a:cubicBezTo>
                      <a:pt x="1957" y="2668"/>
                      <a:pt x="1956" y="2668"/>
                      <a:pt x="1955" y="2670"/>
                    </a:cubicBezTo>
                    <a:cubicBezTo>
                      <a:pt x="1954" y="2671"/>
                      <a:pt x="1955" y="2673"/>
                      <a:pt x="1954" y="2674"/>
                    </a:cubicBezTo>
                    <a:cubicBezTo>
                      <a:pt x="1954" y="2676"/>
                      <a:pt x="1953" y="2676"/>
                      <a:pt x="1953" y="2678"/>
                    </a:cubicBezTo>
                    <a:cubicBezTo>
                      <a:pt x="1954" y="2680"/>
                      <a:pt x="1956" y="2681"/>
                      <a:pt x="1957" y="2682"/>
                    </a:cubicBezTo>
                    <a:cubicBezTo>
                      <a:pt x="1958" y="2683"/>
                      <a:pt x="1958" y="2684"/>
                      <a:pt x="1959" y="2685"/>
                    </a:cubicBezTo>
                    <a:cubicBezTo>
                      <a:pt x="1962" y="2687"/>
                      <a:pt x="1964" y="2688"/>
                      <a:pt x="1967" y="2689"/>
                    </a:cubicBezTo>
                    <a:cubicBezTo>
                      <a:pt x="1970" y="2690"/>
                      <a:pt x="1971" y="2693"/>
                      <a:pt x="1975" y="2692"/>
                    </a:cubicBezTo>
                    <a:cubicBezTo>
                      <a:pt x="1977" y="2692"/>
                      <a:pt x="1980" y="2690"/>
                      <a:pt x="1981" y="2691"/>
                    </a:cubicBezTo>
                    <a:cubicBezTo>
                      <a:pt x="1982" y="2692"/>
                      <a:pt x="1981" y="2693"/>
                      <a:pt x="1980" y="2694"/>
                    </a:cubicBezTo>
                    <a:cubicBezTo>
                      <a:pt x="1979" y="2696"/>
                      <a:pt x="1980" y="2697"/>
                      <a:pt x="1981" y="2698"/>
                    </a:cubicBezTo>
                    <a:cubicBezTo>
                      <a:pt x="1984" y="2700"/>
                      <a:pt x="1986" y="2700"/>
                      <a:pt x="1990" y="2700"/>
                    </a:cubicBezTo>
                    <a:cubicBezTo>
                      <a:pt x="1990" y="2701"/>
                      <a:pt x="1990" y="2702"/>
                      <a:pt x="1990" y="2703"/>
                    </a:cubicBezTo>
                    <a:cubicBezTo>
                      <a:pt x="1988" y="2703"/>
                      <a:pt x="1985" y="2704"/>
                      <a:pt x="1986" y="2707"/>
                    </a:cubicBezTo>
                    <a:cubicBezTo>
                      <a:pt x="1989" y="2707"/>
                      <a:pt x="1993" y="2707"/>
                      <a:pt x="1995" y="2705"/>
                    </a:cubicBezTo>
                    <a:cubicBezTo>
                      <a:pt x="1998" y="2702"/>
                      <a:pt x="1996" y="2700"/>
                      <a:pt x="1996" y="2697"/>
                    </a:cubicBezTo>
                    <a:cubicBezTo>
                      <a:pt x="1997" y="2693"/>
                      <a:pt x="1999" y="2694"/>
                      <a:pt x="2002" y="2694"/>
                    </a:cubicBezTo>
                    <a:cubicBezTo>
                      <a:pt x="2005" y="2695"/>
                      <a:pt x="2007" y="2692"/>
                      <a:pt x="2011" y="2692"/>
                    </a:cubicBezTo>
                    <a:cubicBezTo>
                      <a:pt x="2015" y="2692"/>
                      <a:pt x="2016" y="2693"/>
                      <a:pt x="2017" y="2688"/>
                    </a:cubicBezTo>
                    <a:cubicBezTo>
                      <a:pt x="2018" y="2686"/>
                      <a:pt x="2018" y="2681"/>
                      <a:pt x="2016" y="2679"/>
                    </a:cubicBezTo>
                    <a:cubicBezTo>
                      <a:pt x="2013" y="2675"/>
                      <a:pt x="2004" y="2680"/>
                      <a:pt x="2004" y="2673"/>
                    </a:cubicBezTo>
                    <a:cubicBezTo>
                      <a:pt x="2007" y="2672"/>
                      <a:pt x="2008" y="2671"/>
                      <a:pt x="2008" y="2668"/>
                    </a:cubicBezTo>
                    <a:cubicBezTo>
                      <a:pt x="2009" y="2666"/>
                      <a:pt x="2009" y="2663"/>
                      <a:pt x="2012" y="2665"/>
                    </a:cubicBezTo>
                    <a:cubicBezTo>
                      <a:pt x="2014" y="2667"/>
                      <a:pt x="2014" y="2670"/>
                      <a:pt x="2016" y="2671"/>
                    </a:cubicBezTo>
                    <a:cubicBezTo>
                      <a:pt x="2017" y="2673"/>
                      <a:pt x="2019" y="2673"/>
                      <a:pt x="2020" y="2674"/>
                    </a:cubicBezTo>
                    <a:cubicBezTo>
                      <a:pt x="2021" y="2675"/>
                      <a:pt x="2021" y="2675"/>
                      <a:pt x="2021" y="2675"/>
                    </a:cubicBezTo>
                    <a:cubicBezTo>
                      <a:pt x="2023" y="2677"/>
                      <a:pt x="2025" y="2678"/>
                      <a:pt x="2027" y="2680"/>
                    </a:cubicBezTo>
                    <a:cubicBezTo>
                      <a:pt x="2030" y="2683"/>
                      <a:pt x="2031" y="2683"/>
                      <a:pt x="2034" y="2682"/>
                    </a:cubicBezTo>
                    <a:cubicBezTo>
                      <a:pt x="2037" y="2682"/>
                      <a:pt x="2040" y="2683"/>
                      <a:pt x="2042" y="2683"/>
                    </a:cubicBezTo>
                    <a:cubicBezTo>
                      <a:pt x="2044" y="2683"/>
                      <a:pt x="2045" y="2682"/>
                      <a:pt x="2046" y="2681"/>
                    </a:cubicBezTo>
                    <a:cubicBezTo>
                      <a:pt x="2047" y="2681"/>
                      <a:pt x="2047" y="2681"/>
                      <a:pt x="2047" y="2681"/>
                    </a:cubicBezTo>
                    <a:cubicBezTo>
                      <a:pt x="2049" y="2681"/>
                      <a:pt x="2050" y="2682"/>
                      <a:pt x="2052" y="2682"/>
                    </a:cubicBezTo>
                    <a:cubicBezTo>
                      <a:pt x="2053" y="2681"/>
                      <a:pt x="2055" y="2680"/>
                      <a:pt x="2057" y="2680"/>
                    </a:cubicBezTo>
                    <a:cubicBezTo>
                      <a:pt x="2058" y="2681"/>
                      <a:pt x="2061" y="2683"/>
                      <a:pt x="2059" y="2685"/>
                    </a:cubicBezTo>
                    <a:cubicBezTo>
                      <a:pt x="2058" y="2687"/>
                      <a:pt x="2054" y="2685"/>
                      <a:pt x="2052" y="2687"/>
                    </a:cubicBezTo>
                    <a:cubicBezTo>
                      <a:pt x="2051" y="2688"/>
                      <a:pt x="2051" y="2690"/>
                      <a:pt x="2052" y="2691"/>
                    </a:cubicBezTo>
                    <a:cubicBezTo>
                      <a:pt x="2052" y="2692"/>
                      <a:pt x="2053" y="2693"/>
                      <a:pt x="2052" y="2694"/>
                    </a:cubicBezTo>
                    <a:cubicBezTo>
                      <a:pt x="2050" y="2696"/>
                      <a:pt x="2050" y="2698"/>
                      <a:pt x="2051" y="2701"/>
                    </a:cubicBezTo>
                    <a:cubicBezTo>
                      <a:pt x="2051" y="2703"/>
                      <a:pt x="2051" y="2704"/>
                      <a:pt x="2052" y="2705"/>
                    </a:cubicBezTo>
                    <a:cubicBezTo>
                      <a:pt x="2052" y="2705"/>
                      <a:pt x="2052" y="2706"/>
                      <a:pt x="2052" y="2706"/>
                    </a:cubicBezTo>
                    <a:cubicBezTo>
                      <a:pt x="2052" y="2707"/>
                      <a:pt x="2053" y="2708"/>
                      <a:pt x="2053" y="2710"/>
                    </a:cubicBezTo>
                    <a:cubicBezTo>
                      <a:pt x="2058" y="2709"/>
                      <a:pt x="2053" y="2715"/>
                      <a:pt x="2056" y="2716"/>
                    </a:cubicBezTo>
                    <a:cubicBezTo>
                      <a:pt x="2062" y="2719"/>
                      <a:pt x="2061" y="2712"/>
                      <a:pt x="2062" y="2710"/>
                    </a:cubicBezTo>
                    <a:cubicBezTo>
                      <a:pt x="2063" y="2708"/>
                      <a:pt x="2064" y="2708"/>
                      <a:pt x="2065" y="2707"/>
                    </a:cubicBezTo>
                    <a:cubicBezTo>
                      <a:pt x="2067" y="2705"/>
                      <a:pt x="2068" y="2703"/>
                      <a:pt x="2070" y="2703"/>
                    </a:cubicBezTo>
                    <a:cubicBezTo>
                      <a:pt x="2073" y="2702"/>
                      <a:pt x="2077" y="2708"/>
                      <a:pt x="2080" y="2703"/>
                    </a:cubicBezTo>
                    <a:cubicBezTo>
                      <a:pt x="2081" y="2700"/>
                      <a:pt x="2079" y="2695"/>
                      <a:pt x="2083" y="2693"/>
                    </a:cubicBezTo>
                    <a:cubicBezTo>
                      <a:pt x="2084" y="2692"/>
                      <a:pt x="2086" y="2693"/>
                      <a:pt x="2087" y="2692"/>
                    </a:cubicBezTo>
                    <a:cubicBezTo>
                      <a:pt x="2088" y="2691"/>
                      <a:pt x="2090" y="2690"/>
                      <a:pt x="2090" y="2689"/>
                    </a:cubicBezTo>
                    <a:cubicBezTo>
                      <a:pt x="2091" y="2687"/>
                      <a:pt x="2091" y="2682"/>
                      <a:pt x="2093" y="2681"/>
                    </a:cubicBezTo>
                    <a:cubicBezTo>
                      <a:pt x="2093" y="2681"/>
                      <a:pt x="2093" y="2681"/>
                      <a:pt x="2093" y="2681"/>
                    </a:cubicBezTo>
                    <a:cubicBezTo>
                      <a:pt x="2093" y="2681"/>
                      <a:pt x="2095" y="2681"/>
                      <a:pt x="2095" y="2682"/>
                    </a:cubicBezTo>
                    <a:cubicBezTo>
                      <a:pt x="2097" y="2682"/>
                      <a:pt x="2098" y="2684"/>
                      <a:pt x="2100" y="2685"/>
                    </a:cubicBezTo>
                    <a:cubicBezTo>
                      <a:pt x="2102" y="2685"/>
                      <a:pt x="2109" y="2683"/>
                      <a:pt x="2106" y="2688"/>
                    </a:cubicBezTo>
                    <a:cubicBezTo>
                      <a:pt x="2105" y="2691"/>
                      <a:pt x="2100" y="2690"/>
                      <a:pt x="2097" y="2691"/>
                    </a:cubicBezTo>
                    <a:cubicBezTo>
                      <a:pt x="2095" y="2692"/>
                      <a:pt x="2092" y="2694"/>
                      <a:pt x="2091" y="2696"/>
                    </a:cubicBezTo>
                    <a:cubicBezTo>
                      <a:pt x="2091" y="2698"/>
                      <a:pt x="2092" y="2702"/>
                      <a:pt x="2093" y="2704"/>
                    </a:cubicBezTo>
                    <a:cubicBezTo>
                      <a:pt x="2094" y="2704"/>
                      <a:pt x="2095" y="2703"/>
                      <a:pt x="2097" y="2702"/>
                    </a:cubicBezTo>
                    <a:cubicBezTo>
                      <a:pt x="2098" y="2701"/>
                      <a:pt x="2097" y="2700"/>
                      <a:pt x="2098" y="2699"/>
                    </a:cubicBezTo>
                    <a:cubicBezTo>
                      <a:pt x="2099" y="2696"/>
                      <a:pt x="2101" y="2696"/>
                      <a:pt x="2103" y="2696"/>
                    </a:cubicBezTo>
                    <a:cubicBezTo>
                      <a:pt x="2105" y="2696"/>
                      <a:pt x="2105" y="2697"/>
                      <a:pt x="2107" y="2697"/>
                    </a:cubicBezTo>
                    <a:cubicBezTo>
                      <a:pt x="2108" y="2696"/>
                      <a:pt x="2109" y="2695"/>
                      <a:pt x="2110" y="2695"/>
                    </a:cubicBezTo>
                    <a:cubicBezTo>
                      <a:pt x="2112" y="2695"/>
                      <a:pt x="2113" y="2699"/>
                      <a:pt x="2115" y="2699"/>
                    </a:cubicBezTo>
                    <a:cubicBezTo>
                      <a:pt x="2120" y="2698"/>
                      <a:pt x="2115" y="2694"/>
                      <a:pt x="2114" y="2693"/>
                    </a:cubicBezTo>
                    <a:cubicBezTo>
                      <a:pt x="2113" y="2691"/>
                      <a:pt x="2113" y="2690"/>
                      <a:pt x="2112" y="2687"/>
                    </a:cubicBezTo>
                    <a:cubicBezTo>
                      <a:pt x="2112" y="2685"/>
                      <a:pt x="2111" y="2683"/>
                      <a:pt x="2111" y="2681"/>
                    </a:cubicBezTo>
                    <a:cubicBezTo>
                      <a:pt x="2112" y="2678"/>
                      <a:pt x="2114" y="2669"/>
                      <a:pt x="2107" y="2671"/>
                    </a:cubicBezTo>
                    <a:cubicBezTo>
                      <a:pt x="2105" y="2672"/>
                      <a:pt x="2105" y="2675"/>
                      <a:pt x="2103" y="2675"/>
                    </a:cubicBezTo>
                    <a:cubicBezTo>
                      <a:pt x="2101" y="2675"/>
                      <a:pt x="2102" y="2673"/>
                      <a:pt x="2101" y="2672"/>
                    </a:cubicBezTo>
                    <a:cubicBezTo>
                      <a:pt x="2101" y="2672"/>
                      <a:pt x="2101" y="2671"/>
                      <a:pt x="2101" y="2671"/>
                    </a:cubicBezTo>
                    <a:cubicBezTo>
                      <a:pt x="2100" y="2666"/>
                      <a:pt x="2100" y="2657"/>
                      <a:pt x="2099" y="2656"/>
                    </a:cubicBezTo>
                    <a:cubicBezTo>
                      <a:pt x="2098" y="2654"/>
                      <a:pt x="2094" y="2649"/>
                      <a:pt x="2097" y="2648"/>
                    </a:cubicBezTo>
                    <a:cubicBezTo>
                      <a:pt x="2100" y="2647"/>
                      <a:pt x="2102" y="2652"/>
                      <a:pt x="2103" y="2654"/>
                    </a:cubicBezTo>
                    <a:cubicBezTo>
                      <a:pt x="2104" y="2655"/>
                      <a:pt x="2106" y="2659"/>
                      <a:pt x="2107" y="2660"/>
                    </a:cubicBezTo>
                    <a:cubicBezTo>
                      <a:pt x="2109" y="2661"/>
                      <a:pt x="2110" y="2660"/>
                      <a:pt x="2111" y="2661"/>
                    </a:cubicBezTo>
                    <a:cubicBezTo>
                      <a:pt x="2113" y="2661"/>
                      <a:pt x="2112" y="2663"/>
                      <a:pt x="2113" y="2664"/>
                    </a:cubicBezTo>
                    <a:cubicBezTo>
                      <a:pt x="2115" y="2666"/>
                      <a:pt x="2120" y="2663"/>
                      <a:pt x="2121" y="2666"/>
                    </a:cubicBezTo>
                    <a:cubicBezTo>
                      <a:pt x="2124" y="2666"/>
                      <a:pt x="2125" y="2666"/>
                      <a:pt x="2125" y="2663"/>
                    </a:cubicBezTo>
                    <a:cubicBezTo>
                      <a:pt x="2125" y="2662"/>
                      <a:pt x="2125" y="2659"/>
                      <a:pt x="2124" y="2657"/>
                    </a:cubicBezTo>
                    <a:cubicBezTo>
                      <a:pt x="2123" y="2655"/>
                      <a:pt x="2122" y="2654"/>
                      <a:pt x="2122" y="2651"/>
                    </a:cubicBezTo>
                    <a:cubicBezTo>
                      <a:pt x="2121" y="2648"/>
                      <a:pt x="2121" y="2647"/>
                      <a:pt x="2123" y="2649"/>
                    </a:cubicBezTo>
                    <a:cubicBezTo>
                      <a:pt x="2127" y="2651"/>
                      <a:pt x="2126" y="2655"/>
                      <a:pt x="2128" y="2658"/>
                    </a:cubicBezTo>
                    <a:cubicBezTo>
                      <a:pt x="2129" y="2660"/>
                      <a:pt x="2131" y="2661"/>
                      <a:pt x="2132" y="2663"/>
                    </a:cubicBezTo>
                    <a:cubicBezTo>
                      <a:pt x="2133" y="2664"/>
                      <a:pt x="2134" y="2666"/>
                      <a:pt x="2137" y="2666"/>
                    </a:cubicBezTo>
                    <a:cubicBezTo>
                      <a:pt x="2137" y="2663"/>
                      <a:pt x="2135" y="2662"/>
                      <a:pt x="2134" y="2660"/>
                    </a:cubicBezTo>
                    <a:cubicBezTo>
                      <a:pt x="2134" y="2658"/>
                      <a:pt x="2134" y="2656"/>
                      <a:pt x="2134" y="2654"/>
                    </a:cubicBezTo>
                    <a:cubicBezTo>
                      <a:pt x="2133" y="2653"/>
                      <a:pt x="2130" y="2651"/>
                      <a:pt x="2129" y="2649"/>
                    </a:cubicBezTo>
                    <a:cubicBezTo>
                      <a:pt x="2128" y="2648"/>
                      <a:pt x="2126" y="2646"/>
                      <a:pt x="2125" y="2645"/>
                    </a:cubicBezTo>
                    <a:cubicBezTo>
                      <a:pt x="2124" y="2643"/>
                      <a:pt x="2123" y="2641"/>
                      <a:pt x="2123" y="2639"/>
                    </a:cubicBezTo>
                    <a:cubicBezTo>
                      <a:pt x="2124" y="2637"/>
                      <a:pt x="2128" y="2637"/>
                      <a:pt x="2129" y="2638"/>
                    </a:cubicBezTo>
                    <a:cubicBezTo>
                      <a:pt x="2130" y="2640"/>
                      <a:pt x="2131" y="2650"/>
                      <a:pt x="2135" y="2647"/>
                    </a:cubicBezTo>
                    <a:cubicBezTo>
                      <a:pt x="2135" y="2643"/>
                      <a:pt x="2135" y="2637"/>
                      <a:pt x="2132" y="2634"/>
                    </a:cubicBezTo>
                    <a:cubicBezTo>
                      <a:pt x="2129" y="2630"/>
                      <a:pt x="2127" y="2626"/>
                      <a:pt x="2125" y="2622"/>
                    </a:cubicBezTo>
                    <a:cubicBezTo>
                      <a:pt x="2123" y="2622"/>
                      <a:pt x="2122" y="2620"/>
                      <a:pt x="2121" y="2619"/>
                    </a:cubicBezTo>
                    <a:cubicBezTo>
                      <a:pt x="2120" y="2616"/>
                      <a:pt x="2122" y="2613"/>
                      <a:pt x="2121" y="2610"/>
                    </a:cubicBezTo>
                    <a:cubicBezTo>
                      <a:pt x="2119" y="2607"/>
                      <a:pt x="2116" y="2606"/>
                      <a:pt x="2113" y="2606"/>
                    </a:cubicBezTo>
                    <a:cubicBezTo>
                      <a:pt x="2111" y="2606"/>
                      <a:pt x="2110" y="2607"/>
                      <a:pt x="2108" y="2606"/>
                    </a:cubicBezTo>
                    <a:cubicBezTo>
                      <a:pt x="2106" y="2605"/>
                      <a:pt x="2106" y="2603"/>
                      <a:pt x="2106" y="2601"/>
                    </a:cubicBezTo>
                    <a:cubicBezTo>
                      <a:pt x="2105" y="2599"/>
                      <a:pt x="2102" y="2597"/>
                      <a:pt x="2103" y="2594"/>
                    </a:cubicBezTo>
                    <a:cubicBezTo>
                      <a:pt x="2103" y="2593"/>
                      <a:pt x="2103" y="2593"/>
                      <a:pt x="2102" y="2592"/>
                    </a:cubicBezTo>
                    <a:cubicBezTo>
                      <a:pt x="2102" y="2591"/>
                      <a:pt x="2102" y="2589"/>
                      <a:pt x="2103" y="2588"/>
                    </a:cubicBezTo>
                    <a:cubicBezTo>
                      <a:pt x="2103" y="2588"/>
                      <a:pt x="2103" y="2588"/>
                      <a:pt x="2103" y="2588"/>
                    </a:cubicBezTo>
                    <a:cubicBezTo>
                      <a:pt x="2103" y="2588"/>
                      <a:pt x="2103" y="2588"/>
                      <a:pt x="2103" y="2588"/>
                    </a:cubicBezTo>
                    <a:cubicBezTo>
                      <a:pt x="2103" y="2587"/>
                      <a:pt x="2103" y="2585"/>
                      <a:pt x="2104" y="2584"/>
                    </a:cubicBezTo>
                    <a:cubicBezTo>
                      <a:pt x="2105" y="2582"/>
                      <a:pt x="2107" y="2584"/>
                      <a:pt x="2107" y="2580"/>
                    </a:cubicBezTo>
                    <a:cubicBezTo>
                      <a:pt x="2107" y="2579"/>
                      <a:pt x="2107" y="2578"/>
                      <a:pt x="2106" y="2577"/>
                    </a:cubicBezTo>
                    <a:cubicBezTo>
                      <a:pt x="2105" y="2576"/>
                      <a:pt x="2103" y="2576"/>
                      <a:pt x="2103" y="2575"/>
                    </a:cubicBezTo>
                    <a:cubicBezTo>
                      <a:pt x="2102" y="2573"/>
                      <a:pt x="2102" y="2569"/>
                      <a:pt x="2103" y="2567"/>
                    </a:cubicBezTo>
                    <a:cubicBezTo>
                      <a:pt x="2103" y="2567"/>
                      <a:pt x="2103" y="2567"/>
                      <a:pt x="2103" y="2567"/>
                    </a:cubicBezTo>
                    <a:cubicBezTo>
                      <a:pt x="2103" y="2567"/>
                      <a:pt x="2103" y="2567"/>
                      <a:pt x="2103" y="2567"/>
                    </a:cubicBezTo>
                    <a:cubicBezTo>
                      <a:pt x="2109" y="2561"/>
                      <a:pt x="2112" y="2573"/>
                      <a:pt x="2113" y="2577"/>
                    </a:cubicBezTo>
                    <a:cubicBezTo>
                      <a:pt x="2114" y="2579"/>
                      <a:pt x="2116" y="2580"/>
                      <a:pt x="2115" y="2583"/>
                    </a:cubicBezTo>
                    <a:cubicBezTo>
                      <a:pt x="2115" y="2584"/>
                      <a:pt x="2111" y="2586"/>
                      <a:pt x="2110" y="2587"/>
                    </a:cubicBezTo>
                    <a:cubicBezTo>
                      <a:pt x="2109" y="2587"/>
                      <a:pt x="2107" y="2587"/>
                      <a:pt x="2106" y="2587"/>
                    </a:cubicBezTo>
                    <a:cubicBezTo>
                      <a:pt x="2105" y="2588"/>
                      <a:pt x="2105" y="2589"/>
                      <a:pt x="2104" y="2589"/>
                    </a:cubicBezTo>
                    <a:cubicBezTo>
                      <a:pt x="2104" y="2590"/>
                      <a:pt x="2104" y="2591"/>
                      <a:pt x="2104" y="2592"/>
                    </a:cubicBezTo>
                    <a:cubicBezTo>
                      <a:pt x="2104" y="2592"/>
                      <a:pt x="2104" y="2592"/>
                      <a:pt x="2104" y="2592"/>
                    </a:cubicBezTo>
                    <a:cubicBezTo>
                      <a:pt x="2106" y="2591"/>
                      <a:pt x="2107" y="2595"/>
                      <a:pt x="2108" y="2597"/>
                    </a:cubicBezTo>
                    <a:cubicBezTo>
                      <a:pt x="2109" y="2599"/>
                      <a:pt x="2112" y="2602"/>
                      <a:pt x="2115" y="2602"/>
                    </a:cubicBezTo>
                    <a:cubicBezTo>
                      <a:pt x="2119" y="2602"/>
                      <a:pt x="2121" y="2602"/>
                      <a:pt x="2123" y="2605"/>
                    </a:cubicBezTo>
                    <a:cubicBezTo>
                      <a:pt x="2124" y="2606"/>
                      <a:pt x="2123" y="2608"/>
                      <a:pt x="2125" y="2609"/>
                    </a:cubicBezTo>
                    <a:cubicBezTo>
                      <a:pt x="2126" y="2609"/>
                      <a:pt x="2128" y="2609"/>
                      <a:pt x="2129" y="2609"/>
                    </a:cubicBezTo>
                    <a:cubicBezTo>
                      <a:pt x="2129" y="2612"/>
                      <a:pt x="2128" y="2614"/>
                      <a:pt x="2128" y="2617"/>
                    </a:cubicBezTo>
                    <a:cubicBezTo>
                      <a:pt x="2128" y="2619"/>
                      <a:pt x="2130" y="2621"/>
                      <a:pt x="2131" y="2623"/>
                    </a:cubicBezTo>
                    <a:cubicBezTo>
                      <a:pt x="2132" y="2625"/>
                      <a:pt x="2133" y="2628"/>
                      <a:pt x="2134" y="2630"/>
                    </a:cubicBezTo>
                    <a:cubicBezTo>
                      <a:pt x="2135" y="2632"/>
                      <a:pt x="2137" y="2635"/>
                      <a:pt x="2138" y="2637"/>
                    </a:cubicBezTo>
                    <a:cubicBezTo>
                      <a:pt x="2140" y="2637"/>
                      <a:pt x="2144" y="2638"/>
                      <a:pt x="2142" y="2634"/>
                    </a:cubicBezTo>
                    <a:cubicBezTo>
                      <a:pt x="2141" y="2632"/>
                      <a:pt x="2137" y="2631"/>
                      <a:pt x="2138" y="2629"/>
                    </a:cubicBezTo>
                    <a:cubicBezTo>
                      <a:pt x="2138" y="2626"/>
                      <a:pt x="2142" y="2627"/>
                      <a:pt x="2139" y="2623"/>
                    </a:cubicBezTo>
                    <a:cubicBezTo>
                      <a:pt x="2139" y="2622"/>
                      <a:pt x="2136" y="2619"/>
                      <a:pt x="2139" y="2618"/>
                    </a:cubicBezTo>
                    <a:cubicBezTo>
                      <a:pt x="2140" y="2618"/>
                      <a:pt x="2144" y="2621"/>
                      <a:pt x="2145" y="2622"/>
                    </a:cubicBezTo>
                    <a:cubicBezTo>
                      <a:pt x="2147" y="2625"/>
                      <a:pt x="2149" y="2627"/>
                      <a:pt x="2151" y="2629"/>
                    </a:cubicBezTo>
                    <a:cubicBezTo>
                      <a:pt x="2152" y="2631"/>
                      <a:pt x="2152" y="2636"/>
                      <a:pt x="2155" y="2635"/>
                    </a:cubicBezTo>
                    <a:cubicBezTo>
                      <a:pt x="2158" y="2635"/>
                      <a:pt x="2156" y="2631"/>
                      <a:pt x="2157" y="2629"/>
                    </a:cubicBezTo>
                    <a:cubicBezTo>
                      <a:pt x="2159" y="2630"/>
                      <a:pt x="2161" y="2633"/>
                      <a:pt x="2163" y="2632"/>
                    </a:cubicBezTo>
                    <a:cubicBezTo>
                      <a:pt x="2166" y="2631"/>
                      <a:pt x="2164" y="2630"/>
                      <a:pt x="2163" y="2628"/>
                    </a:cubicBezTo>
                    <a:cubicBezTo>
                      <a:pt x="2161" y="2626"/>
                      <a:pt x="2159" y="2624"/>
                      <a:pt x="2157" y="2622"/>
                    </a:cubicBezTo>
                    <a:cubicBezTo>
                      <a:pt x="2155" y="2621"/>
                      <a:pt x="2155" y="2619"/>
                      <a:pt x="2154" y="2617"/>
                    </a:cubicBezTo>
                    <a:cubicBezTo>
                      <a:pt x="2153" y="2615"/>
                      <a:pt x="2152" y="2614"/>
                      <a:pt x="2150" y="2614"/>
                    </a:cubicBezTo>
                    <a:cubicBezTo>
                      <a:pt x="2148" y="2613"/>
                      <a:pt x="2142" y="2613"/>
                      <a:pt x="2143" y="2608"/>
                    </a:cubicBezTo>
                    <a:cubicBezTo>
                      <a:pt x="2143" y="2604"/>
                      <a:pt x="2149" y="2606"/>
                      <a:pt x="2151" y="2608"/>
                    </a:cubicBezTo>
                    <a:cubicBezTo>
                      <a:pt x="2152" y="2608"/>
                      <a:pt x="2153" y="2610"/>
                      <a:pt x="2154" y="2610"/>
                    </a:cubicBezTo>
                    <a:cubicBezTo>
                      <a:pt x="2155" y="2611"/>
                      <a:pt x="2156" y="2611"/>
                      <a:pt x="2157" y="2611"/>
                    </a:cubicBezTo>
                    <a:cubicBezTo>
                      <a:pt x="2158" y="2612"/>
                      <a:pt x="2159" y="2613"/>
                      <a:pt x="2160" y="2615"/>
                    </a:cubicBezTo>
                    <a:cubicBezTo>
                      <a:pt x="2161" y="2615"/>
                      <a:pt x="2163" y="2615"/>
                      <a:pt x="2164" y="2614"/>
                    </a:cubicBezTo>
                    <a:cubicBezTo>
                      <a:pt x="2164" y="2613"/>
                      <a:pt x="2164" y="2612"/>
                      <a:pt x="2165" y="2611"/>
                    </a:cubicBezTo>
                    <a:cubicBezTo>
                      <a:pt x="2165" y="2611"/>
                      <a:pt x="2167" y="2612"/>
                      <a:pt x="2167" y="2611"/>
                    </a:cubicBezTo>
                    <a:cubicBezTo>
                      <a:pt x="2168" y="2610"/>
                      <a:pt x="2167" y="2606"/>
                      <a:pt x="2168" y="2603"/>
                    </a:cubicBezTo>
                    <a:cubicBezTo>
                      <a:pt x="2168" y="2602"/>
                      <a:pt x="2168" y="2601"/>
                      <a:pt x="2168" y="2599"/>
                    </a:cubicBezTo>
                    <a:cubicBezTo>
                      <a:pt x="2168" y="2597"/>
                      <a:pt x="2168" y="2597"/>
                      <a:pt x="2169" y="2595"/>
                    </a:cubicBezTo>
                    <a:cubicBezTo>
                      <a:pt x="2170" y="2591"/>
                      <a:pt x="2169" y="2588"/>
                      <a:pt x="2164" y="2589"/>
                    </a:cubicBezTo>
                    <a:cubicBezTo>
                      <a:pt x="2160" y="2590"/>
                      <a:pt x="2159" y="2592"/>
                      <a:pt x="2155" y="2590"/>
                    </a:cubicBezTo>
                    <a:cubicBezTo>
                      <a:pt x="2158" y="2589"/>
                      <a:pt x="2158" y="2589"/>
                      <a:pt x="2158" y="2589"/>
                    </a:cubicBezTo>
                    <a:cubicBezTo>
                      <a:pt x="2151" y="2587"/>
                      <a:pt x="2151" y="2587"/>
                      <a:pt x="2151" y="2587"/>
                    </a:cubicBezTo>
                    <a:cubicBezTo>
                      <a:pt x="2150" y="2578"/>
                      <a:pt x="2150" y="2578"/>
                      <a:pt x="2150" y="2578"/>
                    </a:cubicBezTo>
                    <a:cubicBezTo>
                      <a:pt x="2151" y="2569"/>
                      <a:pt x="2151" y="2569"/>
                      <a:pt x="2151" y="2569"/>
                    </a:cubicBezTo>
                    <a:cubicBezTo>
                      <a:pt x="2154" y="2566"/>
                      <a:pt x="2155" y="2571"/>
                      <a:pt x="2155" y="2573"/>
                    </a:cubicBezTo>
                    <a:cubicBezTo>
                      <a:pt x="2155" y="2575"/>
                      <a:pt x="2155" y="2576"/>
                      <a:pt x="2156" y="2578"/>
                    </a:cubicBezTo>
                    <a:cubicBezTo>
                      <a:pt x="2156" y="2579"/>
                      <a:pt x="2157" y="2580"/>
                      <a:pt x="2158" y="2581"/>
                    </a:cubicBezTo>
                    <a:cubicBezTo>
                      <a:pt x="2160" y="2581"/>
                      <a:pt x="2160" y="2580"/>
                      <a:pt x="2160" y="2579"/>
                    </a:cubicBezTo>
                    <a:cubicBezTo>
                      <a:pt x="2160" y="2579"/>
                      <a:pt x="2159" y="2578"/>
                      <a:pt x="2159" y="2577"/>
                    </a:cubicBezTo>
                    <a:cubicBezTo>
                      <a:pt x="2159" y="2576"/>
                      <a:pt x="2160" y="2576"/>
                      <a:pt x="2160" y="2575"/>
                    </a:cubicBezTo>
                    <a:cubicBezTo>
                      <a:pt x="2160" y="2574"/>
                      <a:pt x="2161" y="2574"/>
                      <a:pt x="2161" y="2573"/>
                    </a:cubicBezTo>
                    <a:cubicBezTo>
                      <a:pt x="2161" y="2571"/>
                      <a:pt x="2160" y="2572"/>
                      <a:pt x="2160" y="2571"/>
                    </a:cubicBezTo>
                    <a:cubicBezTo>
                      <a:pt x="2159" y="2569"/>
                      <a:pt x="2158" y="2570"/>
                      <a:pt x="2160" y="2567"/>
                    </a:cubicBezTo>
                    <a:cubicBezTo>
                      <a:pt x="2160" y="2567"/>
                      <a:pt x="2162" y="2567"/>
                      <a:pt x="2162" y="2566"/>
                    </a:cubicBezTo>
                    <a:cubicBezTo>
                      <a:pt x="2162" y="2566"/>
                      <a:pt x="2162" y="2565"/>
                      <a:pt x="2163" y="2564"/>
                    </a:cubicBezTo>
                    <a:cubicBezTo>
                      <a:pt x="2164" y="2563"/>
                      <a:pt x="2164" y="2562"/>
                      <a:pt x="2167" y="2562"/>
                    </a:cubicBezTo>
                    <a:cubicBezTo>
                      <a:pt x="2168" y="2562"/>
                      <a:pt x="2169" y="2564"/>
                      <a:pt x="2171" y="2564"/>
                    </a:cubicBezTo>
                    <a:cubicBezTo>
                      <a:pt x="2172" y="2564"/>
                      <a:pt x="2174" y="2563"/>
                      <a:pt x="2175" y="2563"/>
                    </a:cubicBezTo>
                    <a:cubicBezTo>
                      <a:pt x="2178" y="2564"/>
                      <a:pt x="2177" y="2568"/>
                      <a:pt x="2176" y="2570"/>
                    </a:cubicBezTo>
                    <a:cubicBezTo>
                      <a:pt x="2174" y="2575"/>
                      <a:pt x="2172" y="2569"/>
                      <a:pt x="2170" y="2573"/>
                    </a:cubicBezTo>
                    <a:cubicBezTo>
                      <a:pt x="2168" y="2575"/>
                      <a:pt x="2171" y="2579"/>
                      <a:pt x="2173" y="2580"/>
                    </a:cubicBezTo>
                    <a:cubicBezTo>
                      <a:pt x="2176" y="2580"/>
                      <a:pt x="2179" y="2578"/>
                      <a:pt x="2181" y="2579"/>
                    </a:cubicBezTo>
                    <a:cubicBezTo>
                      <a:pt x="2182" y="2582"/>
                      <a:pt x="2183" y="2585"/>
                      <a:pt x="2186" y="2585"/>
                    </a:cubicBezTo>
                    <a:cubicBezTo>
                      <a:pt x="2189" y="2586"/>
                      <a:pt x="2193" y="2585"/>
                      <a:pt x="2193" y="2581"/>
                    </a:cubicBezTo>
                    <a:cubicBezTo>
                      <a:pt x="2192" y="2580"/>
                      <a:pt x="2192" y="2579"/>
                      <a:pt x="2191" y="2578"/>
                    </a:cubicBezTo>
                    <a:cubicBezTo>
                      <a:pt x="2191" y="2576"/>
                      <a:pt x="2191" y="2574"/>
                      <a:pt x="2190" y="2573"/>
                    </a:cubicBezTo>
                    <a:cubicBezTo>
                      <a:pt x="2189" y="2572"/>
                      <a:pt x="2188" y="2574"/>
                      <a:pt x="2187" y="2574"/>
                    </a:cubicBezTo>
                    <a:cubicBezTo>
                      <a:pt x="2186" y="2575"/>
                      <a:pt x="2185" y="2575"/>
                      <a:pt x="2183" y="2575"/>
                    </a:cubicBezTo>
                    <a:cubicBezTo>
                      <a:pt x="2183" y="2572"/>
                      <a:pt x="2183" y="2570"/>
                      <a:pt x="2185" y="2567"/>
                    </a:cubicBezTo>
                    <a:cubicBezTo>
                      <a:pt x="2186" y="2566"/>
                      <a:pt x="2189" y="2561"/>
                      <a:pt x="2191" y="2561"/>
                    </a:cubicBezTo>
                    <a:cubicBezTo>
                      <a:pt x="2191" y="2561"/>
                      <a:pt x="2192" y="2561"/>
                      <a:pt x="2192" y="2561"/>
                    </a:cubicBezTo>
                    <a:cubicBezTo>
                      <a:pt x="2193" y="2562"/>
                      <a:pt x="2193" y="2563"/>
                      <a:pt x="2193" y="2563"/>
                    </a:cubicBezTo>
                    <a:cubicBezTo>
                      <a:pt x="2194" y="2565"/>
                      <a:pt x="2194" y="2566"/>
                      <a:pt x="2194" y="2568"/>
                    </a:cubicBezTo>
                    <a:cubicBezTo>
                      <a:pt x="2194" y="2570"/>
                      <a:pt x="2194" y="2572"/>
                      <a:pt x="2194" y="2575"/>
                    </a:cubicBezTo>
                    <a:cubicBezTo>
                      <a:pt x="2194" y="2579"/>
                      <a:pt x="2195" y="2578"/>
                      <a:pt x="2198" y="2579"/>
                    </a:cubicBezTo>
                    <a:cubicBezTo>
                      <a:pt x="2200" y="2581"/>
                      <a:pt x="2201" y="2583"/>
                      <a:pt x="2204" y="2584"/>
                    </a:cubicBezTo>
                    <a:cubicBezTo>
                      <a:pt x="2206" y="2585"/>
                      <a:pt x="2210" y="2584"/>
                      <a:pt x="2210" y="2581"/>
                    </a:cubicBezTo>
                    <a:cubicBezTo>
                      <a:pt x="2209" y="2578"/>
                      <a:pt x="2205" y="2578"/>
                      <a:pt x="2206" y="2574"/>
                    </a:cubicBezTo>
                    <a:cubicBezTo>
                      <a:pt x="2208" y="2574"/>
                      <a:pt x="2211" y="2575"/>
                      <a:pt x="2212" y="2572"/>
                    </a:cubicBezTo>
                    <a:cubicBezTo>
                      <a:pt x="2212" y="2570"/>
                      <a:pt x="2211" y="2567"/>
                      <a:pt x="2209" y="2566"/>
                    </a:cubicBezTo>
                    <a:cubicBezTo>
                      <a:pt x="2207" y="2565"/>
                      <a:pt x="2204" y="2567"/>
                      <a:pt x="2203" y="2563"/>
                    </a:cubicBezTo>
                    <a:cubicBezTo>
                      <a:pt x="2203" y="2559"/>
                      <a:pt x="2205" y="2560"/>
                      <a:pt x="2207" y="2558"/>
                    </a:cubicBezTo>
                    <a:cubicBezTo>
                      <a:pt x="2209" y="2555"/>
                      <a:pt x="2205" y="2554"/>
                      <a:pt x="2205" y="2552"/>
                    </a:cubicBezTo>
                    <a:cubicBezTo>
                      <a:pt x="2205" y="2551"/>
                      <a:pt x="2207" y="2550"/>
                      <a:pt x="2207" y="2548"/>
                    </a:cubicBezTo>
                    <a:cubicBezTo>
                      <a:pt x="2207" y="2547"/>
                      <a:pt x="2207" y="2546"/>
                      <a:pt x="2207" y="2545"/>
                    </a:cubicBezTo>
                    <a:cubicBezTo>
                      <a:pt x="2206" y="2542"/>
                      <a:pt x="2204" y="2542"/>
                      <a:pt x="2203" y="2540"/>
                    </a:cubicBezTo>
                    <a:cubicBezTo>
                      <a:pt x="2202" y="2537"/>
                      <a:pt x="2203" y="2535"/>
                      <a:pt x="2205" y="2534"/>
                    </a:cubicBezTo>
                    <a:cubicBezTo>
                      <a:pt x="2207" y="2534"/>
                      <a:pt x="2208" y="2534"/>
                      <a:pt x="2209" y="2535"/>
                    </a:cubicBezTo>
                    <a:cubicBezTo>
                      <a:pt x="2211" y="2536"/>
                      <a:pt x="2210" y="2536"/>
                      <a:pt x="2211" y="2538"/>
                    </a:cubicBezTo>
                    <a:cubicBezTo>
                      <a:pt x="2211" y="2542"/>
                      <a:pt x="2215" y="2542"/>
                      <a:pt x="2218" y="2542"/>
                    </a:cubicBezTo>
                    <a:cubicBezTo>
                      <a:pt x="2222" y="2542"/>
                      <a:pt x="2224" y="2543"/>
                      <a:pt x="2224" y="2547"/>
                    </a:cubicBezTo>
                    <a:cubicBezTo>
                      <a:pt x="2223" y="2550"/>
                      <a:pt x="2222" y="2552"/>
                      <a:pt x="2223" y="2555"/>
                    </a:cubicBezTo>
                    <a:cubicBezTo>
                      <a:pt x="2224" y="2559"/>
                      <a:pt x="2224" y="2560"/>
                      <a:pt x="2223" y="2564"/>
                    </a:cubicBezTo>
                    <a:cubicBezTo>
                      <a:pt x="2222" y="2566"/>
                      <a:pt x="2219" y="2570"/>
                      <a:pt x="2219" y="2572"/>
                    </a:cubicBezTo>
                    <a:cubicBezTo>
                      <a:pt x="2220" y="2574"/>
                      <a:pt x="2221" y="2574"/>
                      <a:pt x="2221" y="2575"/>
                    </a:cubicBezTo>
                    <a:cubicBezTo>
                      <a:pt x="2222" y="2576"/>
                      <a:pt x="2222" y="2578"/>
                      <a:pt x="2222" y="2579"/>
                    </a:cubicBezTo>
                    <a:cubicBezTo>
                      <a:pt x="2223" y="2583"/>
                      <a:pt x="2226" y="2584"/>
                      <a:pt x="2230" y="2583"/>
                    </a:cubicBezTo>
                    <a:cubicBezTo>
                      <a:pt x="2235" y="2582"/>
                      <a:pt x="2232" y="2579"/>
                      <a:pt x="2233" y="2576"/>
                    </a:cubicBezTo>
                    <a:cubicBezTo>
                      <a:pt x="2234" y="2572"/>
                      <a:pt x="2239" y="2572"/>
                      <a:pt x="2240" y="2569"/>
                    </a:cubicBezTo>
                    <a:cubicBezTo>
                      <a:pt x="2241" y="2566"/>
                      <a:pt x="2237" y="2565"/>
                      <a:pt x="2241" y="2561"/>
                    </a:cubicBezTo>
                    <a:cubicBezTo>
                      <a:pt x="2243" y="2559"/>
                      <a:pt x="2246" y="2559"/>
                      <a:pt x="2248" y="2556"/>
                    </a:cubicBezTo>
                    <a:cubicBezTo>
                      <a:pt x="2251" y="2549"/>
                      <a:pt x="2240" y="2548"/>
                      <a:pt x="2242" y="2542"/>
                    </a:cubicBezTo>
                    <a:cubicBezTo>
                      <a:pt x="2243" y="2538"/>
                      <a:pt x="2247" y="2539"/>
                      <a:pt x="2249" y="2538"/>
                    </a:cubicBezTo>
                    <a:cubicBezTo>
                      <a:pt x="2252" y="2536"/>
                      <a:pt x="2252" y="2533"/>
                      <a:pt x="2255" y="2534"/>
                    </a:cubicBezTo>
                    <a:cubicBezTo>
                      <a:pt x="2258" y="2535"/>
                      <a:pt x="2260" y="2538"/>
                      <a:pt x="2259" y="2541"/>
                    </a:cubicBezTo>
                    <a:cubicBezTo>
                      <a:pt x="2259" y="2542"/>
                      <a:pt x="2257" y="2543"/>
                      <a:pt x="2257" y="2544"/>
                    </a:cubicBezTo>
                    <a:cubicBezTo>
                      <a:pt x="2257" y="2546"/>
                      <a:pt x="2258" y="2546"/>
                      <a:pt x="2259" y="2548"/>
                    </a:cubicBezTo>
                    <a:cubicBezTo>
                      <a:pt x="2260" y="2551"/>
                      <a:pt x="2256" y="2552"/>
                      <a:pt x="2256" y="2555"/>
                    </a:cubicBezTo>
                    <a:cubicBezTo>
                      <a:pt x="2257" y="2558"/>
                      <a:pt x="2262" y="2557"/>
                      <a:pt x="2265" y="2558"/>
                    </a:cubicBezTo>
                    <a:cubicBezTo>
                      <a:pt x="2267" y="2558"/>
                      <a:pt x="2268" y="2559"/>
                      <a:pt x="2271" y="2559"/>
                    </a:cubicBezTo>
                    <a:cubicBezTo>
                      <a:pt x="2272" y="2559"/>
                      <a:pt x="2273" y="2559"/>
                      <a:pt x="2275" y="2559"/>
                    </a:cubicBezTo>
                    <a:cubicBezTo>
                      <a:pt x="2276" y="2559"/>
                      <a:pt x="2277" y="2559"/>
                      <a:pt x="2278" y="2560"/>
                    </a:cubicBezTo>
                    <a:cubicBezTo>
                      <a:pt x="2279" y="2561"/>
                      <a:pt x="2280" y="2563"/>
                      <a:pt x="2281" y="2564"/>
                    </a:cubicBezTo>
                    <a:cubicBezTo>
                      <a:pt x="2281" y="2567"/>
                      <a:pt x="2281" y="2571"/>
                      <a:pt x="2281" y="2574"/>
                    </a:cubicBezTo>
                    <a:cubicBezTo>
                      <a:pt x="2281" y="2577"/>
                      <a:pt x="2279" y="2576"/>
                      <a:pt x="2277" y="2579"/>
                    </a:cubicBezTo>
                    <a:cubicBezTo>
                      <a:pt x="2277" y="2580"/>
                      <a:pt x="2277" y="2582"/>
                      <a:pt x="2277" y="2583"/>
                    </a:cubicBezTo>
                    <a:cubicBezTo>
                      <a:pt x="2277" y="2585"/>
                      <a:pt x="2276" y="2586"/>
                      <a:pt x="2276" y="2587"/>
                    </a:cubicBezTo>
                    <a:cubicBezTo>
                      <a:pt x="2277" y="2589"/>
                      <a:pt x="2279" y="2589"/>
                      <a:pt x="2279" y="2591"/>
                    </a:cubicBezTo>
                    <a:cubicBezTo>
                      <a:pt x="2279" y="2592"/>
                      <a:pt x="2278" y="2593"/>
                      <a:pt x="2279" y="2594"/>
                    </a:cubicBezTo>
                    <a:cubicBezTo>
                      <a:pt x="2280" y="2596"/>
                      <a:pt x="2285" y="2594"/>
                      <a:pt x="2286" y="2593"/>
                    </a:cubicBezTo>
                    <a:cubicBezTo>
                      <a:pt x="2288" y="2593"/>
                      <a:pt x="2289" y="2592"/>
                      <a:pt x="2290" y="2591"/>
                    </a:cubicBezTo>
                    <a:cubicBezTo>
                      <a:pt x="2291" y="2590"/>
                      <a:pt x="2291" y="2589"/>
                      <a:pt x="2291" y="2588"/>
                    </a:cubicBezTo>
                    <a:cubicBezTo>
                      <a:pt x="2293" y="2584"/>
                      <a:pt x="2296" y="2584"/>
                      <a:pt x="2296" y="2580"/>
                    </a:cubicBezTo>
                    <a:cubicBezTo>
                      <a:pt x="2296" y="2577"/>
                      <a:pt x="2294" y="2575"/>
                      <a:pt x="2297" y="2573"/>
                    </a:cubicBezTo>
                    <a:cubicBezTo>
                      <a:pt x="2298" y="2572"/>
                      <a:pt x="2300" y="2571"/>
                      <a:pt x="2301" y="2570"/>
                    </a:cubicBezTo>
                    <a:cubicBezTo>
                      <a:pt x="2302" y="2569"/>
                      <a:pt x="2302" y="2568"/>
                      <a:pt x="2303" y="2567"/>
                    </a:cubicBezTo>
                    <a:cubicBezTo>
                      <a:pt x="2305" y="2562"/>
                      <a:pt x="2306" y="2564"/>
                      <a:pt x="2309" y="2565"/>
                    </a:cubicBezTo>
                    <a:cubicBezTo>
                      <a:pt x="2312" y="2565"/>
                      <a:pt x="2315" y="2564"/>
                      <a:pt x="2318" y="2565"/>
                    </a:cubicBezTo>
                    <a:cubicBezTo>
                      <a:pt x="2321" y="2566"/>
                      <a:pt x="2321" y="2570"/>
                      <a:pt x="2318" y="2571"/>
                    </a:cubicBezTo>
                    <a:cubicBezTo>
                      <a:pt x="2315" y="2572"/>
                      <a:pt x="2311" y="2569"/>
                      <a:pt x="2310" y="2573"/>
                    </a:cubicBezTo>
                    <a:cubicBezTo>
                      <a:pt x="2309" y="2575"/>
                      <a:pt x="2310" y="2581"/>
                      <a:pt x="2312" y="2582"/>
                    </a:cubicBezTo>
                    <a:cubicBezTo>
                      <a:pt x="2313" y="2581"/>
                      <a:pt x="2315" y="2581"/>
                      <a:pt x="2316" y="2580"/>
                    </a:cubicBezTo>
                    <a:cubicBezTo>
                      <a:pt x="2317" y="2580"/>
                      <a:pt x="2319" y="2578"/>
                      <a:pt x="2320" y="2578"/>
                    </a:cubicBezTo>
                    <a:cubicBezTo>
                      <a:pt x="2323" y="2577"/>
                      <a:pt x="2325" y="2580"/>
                      <a:pt x="2324" y="2582"/>
                    </a:cubicBezTo>
                    <a:cubicBezTo>
                      <a:pt x="2324" y="2584"/>
                      <a:pt x="2319" y="2588"/>
                      <a:pt x="2323" y="2590"/>
                    </a:cubicBezTo>
                    <a:cubicBezTo>
                      <a:pt x="2324" y="2591"/>
                      <a:pt x="2326" y="2586"/>
                      <a:pt x="2329" y="2587"/>
                    </a:cubicBezTo>
                    <a:cubicBezTo>
                      <a:pt x="2330" y="2590"/>
                      <a:pt x="2329" y="2592"/>
                      <a:pt x="2332" y="2595"/>
                    </a:cubicBezTo>
                    <a:cubicBezTo>
                      <a:pt x="2332" y="2595"/>
                      <a:pt x="2333" y="2594"/>
                      <a:pt x="2333" y="2595"/>
                    </a:cubicBezTo>
                    <a:cubicBezTo>
                      <a:pt x="2334" y="2596"/>
                      <a:pt x="2333" y="2596"/>
                      <a:pt x="2334" y="2597"/>
                    </a:cubicBezTo>
                    <a:cubicBezTo>
                      <a:pt x="2334" y="2598"/>
                      <a:pt x="2333" y="2599"/>
                      <a:pt x="2335" y="2600"/>
                    </a:cubicBezTo>
                    <a:cubicBezTo>
                      <a:pt x="2340" y="2601"/>
                      <a:pt x="2336" y="2589"/>
                      <a:pt x="2336" y="2586"/>
                    </a:cubicBezTo>
                    <a:cubicBezTo>
                      <a:pt x="2335" y="2584"/>
                      <a:pt x="2333" y="2581"/>
                      <a:pt x="2331" y="2579"/>
                    </a:cubicBezTo>
                    <a:cubicBezTo>
                      <a:pt x="2330" y="2576"/>
                      <a:pt x="2327" y="2573"/>
                      <a:pt x="2329" y="2570"/>
                    </a:cubicBezTo>
                    <a:cubicBezTo>
                      <a:pt x="2333" y="2565"/>
                      <a:pt x="2335" y="2574"/>
                      <a:pt x="2336" y="2576"/>
                    </a:cubicBezTo>
                    <a:cubicBezTo>
                      <a:pt x="2337" y="2579"/>
                      <a:pt x="2339" y="2583"/>
                      <a:pt x="2338" y="2586"/>
                    </a:cubicBezTo>
                    <a:cubicBezTo>
                      <a:pt x="2341" y="2586"/>
                      <a:pt x="2341" y="2593"/>
                      <a:pt x="2342" y="2595"/>
                    </a:cubicBezTo>
                    <a:cubicBezTo>
                      <a:pt x="2342" y="2596"/>
                      <a:pt x="2343" y="2597"/>
                      <a:pt x="2343" y="2597"/>
                    </a:cubicBezTo>
                    <a:cubicBezTo>
                      <a:pt x="2344" y="2598"/>
                      <a:pt x="2345" y="2599"/>
                      <a:pt x="2345" y="2600"/>
                    </a:cubicBezTo>
                    <a:cubicBezTo>
                      <a:pt x="2344" y="2602"/>
                      <a:pt x="2343" y="2603"/>
                      <a:pt x="2343" y="2605"/>
                    </a:cubicBezTo>
                    <a:cubicBezTo>
                      <a:pt x="2342" y="2609"/>
                      <a:pt x="2345" y="2610"/>
                      <a:pt x="2347" y="2612"/>
                    </a:cubicBezTo>
                    <a:cubicBezTo>
                      <a:pt x="2350" y="2614"/>
                      <a:pt x="2347" y="2615"/>
                      <a:pt x="2348" y="2618"/>
                    </a:cubicBezTo>
                    <a:cubicBezTo>
                      <a:pt x="2350" y="2623"/>
                      <a:pt x="2353" y="2618"/>
                      <a:pt x="2353" y="2616"/>
                    </a:cubicBezTo>
                    <a:cubicBezTo>
                      <a:pt x="2354" y="2612"/>
                      <a:pt x="2353" y="2609"/>
                      <a:pt x="2353" y="2606"/>
                    </a:cubicBezTo>
                    <a:cubicBezTo>
                      <a:pt x="2352" y="2602"/>
                      <a:pt x="2349" y="2591"/>
                      <a:pt x="2354" y="2589"/>
                    </a:cubicBezTo>
                    <a:cubicBezTo>
                      <a:pt x="2357" y="2588"/>
                      <a:pt x="2360" y="2591"/>
                      <a:pt x="2362" y="2592"/>
                    </a:cubicBezTo>
                    <a:cubicBezTo>
                      <a:pt x="2363" y="2593"/>
                      <a:pt x="2363" y="2594"/>
                      <a:pt x="2365" y="2595"/>
                    </a:cubicBezTo>
                    <a:cubicBezTo>
                      <a:pt x="2365" y="2596"/>
                      <a:pt x="2365" y="2596"/>
                      <a:pt x="2366" y="2597"/>
                    </a:cubicBezTo>
                    <a:cubicBezTo>
                      <a:pt x="2366" y="2597"/>
                      <a:pt x="2366" y="2597"/>
                      <a:pt x="2366" y="2597"/>
                    </a:cubicBezTo>
                    <a:cubicBezTo>
                      <a:pt x="2366" y="2598"/>
                      <a:pt x="2367" y="2598"/>
                      <a:pt x="2368" y="2599"/>
                    </a:cubicBezTo>
                    <a:cubicBezTo>
                      <a:pt x="2368" y="2601"/>
                      <a:pt x="2369" y="2602"/>
                      <a:pt x="2369" y="2604"/>
                    </a:cubicBezTo>
                    <a:cubicBezTo>
                      <a:pt x="2369" y="2605"/>
                      <a:pt x="2368" y="2606"/>
                      <a:pt x="2368" y="2607"/>
                    </a:cubicBezTo>
                    <a:cubicBezTo>
                      <a:pt x="2368" y="2608"/>
                      <a:pt x="2369" y="2608"/>
                      <a:pt x="2369" y="2610"/>
                    </a:cubicBezTo>
                    <a:cubicBezTo>
                      <a:pt x="2369" y="2611"/>
                      <a:pt x="2366" y="2614"/>
                      <a:pt x="2370" y="2614"/>
                    </a:cubicBezTo>
                    <a:cubicBezTo>
                      <a:pt x="2372" y="2614"/>
                      <a:pt x="2373" y="2611"/>
                      <a:pt x="2374" y="2610"/>
                    </a:cubicBezTo>
                    <a:cubicBezTo>
                      <a:pt x="2375" y="2608"/>
                      <a:pt x="2375" y="2606"/>
                      <a:pt x="2378" y="2607"/>
                    </a:cubicBezTo>
                    <a:cubicBezTo>
                      <a:pt x="2380" y="2608"/>
                      <a:pt x="2381" y="2610"/>
                      <a:pt x="2381" y="2612"/>
                    </a:cubicBezTo>
                    <a:cubicBezTo>
                      <a:pt x="2382" y="2619"/>
                      <a:pt x="2372" y="2617"/>
                      <a:pt x="2370" y="2623"/>
                    </a:cubicBezTo>
                    <a:cubicBezTo>
                      <a:pt x="2370" y="2625"/>
                      <a:pt x="2371" y="2626"/>
                      <a:pt x="2371" y="2627"/>
                    </a:cubicBezTo>
                    <a:cubicBezTo>
                      <a:pt x="2369" y="2631"/>
                      <a:pt x="2366" y="2626"/>
                      <a:pt x="2364" y="2626"/>
                    </a:cubicBezTo>
                    <a:cubicBezTo>
                      <a:pt x="2362" y="2627"/>
                      <a:pt x="2361" y="2631"/>
                      <a:pt x="2361" y="2633"/>
                    </a:cubicBezTo>
                    <a:cubicBezTo>
                      <a:pt x="2361" y="2634"/>
                      <a:pt x="2362" y="2637"/>
                      <a:pt x="2363" y="2637"/>
                    </a:cubicBezTo>
                    <a:cubicBezTo>
                      <a:pt x="2365" y="2638"/>
                      <a:pt x="2364" y="2636"/>
                      <a:pt x="2366" y="2635"/>
                    </a:cubicBezTo>
                    <a:cubicBezTo>
                      <a:pt x="2369" y="2635"/>
                      <a:pt x="2367" y="2641"/>
                      <a:pt x="2367" y="2643"/>
                    </a:cubicBezTo>
                    <a:cubicBezTo>
                      <a:pt x="2368" y="2645"/>
                      <a:pt x="2370" y="2647"/>
                      <a:pt x="2368" y="2649"/>
                    </a:cubicBezTo>
                    <a:cubicBezTo>
                      <a:pt x="2365" y="2651"/>
                      <a:pt x="2361" y="2650"/>
                      <a:pt x="2360" y="2648"/>
                    </a:cubicBezTo>
                    <a:cubicBezTo>
                      <a:pt x="2359" y="2646"/>
                      <a:pt x="2359" y="2642"/>
                      <a:pt x="2356" y="2642"/>
                    </a:cubicBezTo>
                    <a:cubicBezTo>
                      <a:pt x="2356" y="2646"/>
                      <a:pt x="2354" y="2650"/>
                      <a:pt x="2357" y="2654"/>
                    </a:cubicBezTo>
                    <a:cubicBezTo>
                      <a:pt x="2359" y="2655"/>
                      <a:pt x="2362" y="2656"/>
                      <a:pt x="2364" y="2656"/>
                    </a:cubicBezTo>
                    <a:cubicBezTo>
                      <a:pt x="2366" y="2657"/>
                      <a:pt x="2368" y="2656"/>
                      <a:pt x="2366" y="2659"/>
                    </a:cubicBezTo>
                    <a:cubicBezTo>
                      <a:pt x="2363" y="2660"/>
                      <a:pt x="2358" y="2660"/>
                      <a:pt x="2355" y="2662"/>
                    </a:cubicBezTo>
                    <a:cubicBezTo>
                      <a:pt x="2351" y="2667"/>
                      <a:pt x="2359" y="2667"/>
                      <a:pt x="2362" y="2666"/>
                    </a:cubicBezTo>
                    <a:cubicBezTo>
                      <a:pt x="2366" y="2666"/>
                      <a:pt x="2367" y="2666"/>
                      <a:pt x="2371" y="2668"/>
                    </a:cubicBezTo>
                    <a:cubicBezTo>
                      <a:pt x="2373" y="2669"/>
                      <a:pt x="2380" y="2669"/>
                      <a:pt x="2377" y="2672"/>
                    </a:cubicBezTo>
                    <a:cubicBezTo>
                      <a:pt x="2374" y="2674"/>
                      <a:pt x="2371" y="2672"/>
                      <a:pt x="2368" y="2673"/>
                    </a:cubicBezTo>
                    <a:cubicBezTo>
                      <a:pt x="2364" y="2676"/>
                      <a:pt x="2369" y="2677"/>
                      <a:pt x="2371" y="2677"/>
                    </a:cubicBezTo>
                    <a:cubicBezTo>
                      <a:pt x="2373" y="2677"/>
                      <a:pt x="2374" y="2677"/>
                      <a:pt x="2376" y="2678"/>
                    </a:cubicBezTo>
                    <a:cubicBezTo>
                      <a:pt x="2378" y="2678"/>
                      <a:pt x="2378" y="2678"/>
                      <a:pt x="2379" y="2680"/>
                    </a:cubicBezTo>
                    <a:cubicBezTo>
                      <a:pt x="2380" y="2682"/>
                      <a:pt x="2380" y="2683"/>
                      <a:pt x="2381" y="2684"/>
                    </a:cubicBezTo>
                    <a:cubicBezTo>
                      <a:pt x="2382" y="2685"/>
                      <a:pt x="2384" y="2684"/>
                      <a:pt x="2385" y="2685"/>
                    </a:cubicBezTo>
                    <a:cubicBezTo>
                      <a:pt x="2386" y="2686"/>
                      <a:pt x="2385" y="2689"/>
                      <a:pt x="2385" y="2690"/>
                    </a:cubicBezTo>
                    <a:cubicBezTo>
                      <a:pt x="2385" y="2691"/>
                      <a:pt x="2386" y="2692"/>
                      <a:pt x="2387" y="2694"/>
                    </a:cubicBezTo>
                    <a:cubicBezTo>
                      <a:pt x="2387" y="2698"/>
                      <a:pt x="2386" y="2698"/>
                      <a:pt x="2383" y="2699"/>
                    </a:cubicBezTo>
                    <a:cubicBezTo>
                      <a:pt x="2380" y="2699"/>
                      <a:pt x="2377" y="2700"/>
                      <a:pt x="2379" y="2703"/>
                    </a:cubicBezTo>
                    <a:cubicBezTo>
                      <a:pt x="2380" y="2705"/>
                      <a:pt x="2386" y="2706"/>
                      <a:pt x="2383" y="2709"/>
                    </a:cubicBezTo>
                    <a:cubicBezTo>
                      <a:pt x="2382" y="2711"/>
                      <a:pt x="2380" y="2710"/>
                      <a:pt x="2378" y="2711"/>
                    </a:cubicBezTo>
                    <a:cubicBezTo>
                      <a:pt x="2376" y="2711"/>
                      <a:pt x="2376" y="2713"/>
                      <a:pt x="2375" y="2714"/>
                    </a:cubicBezTo>
                    <a:cubicBezTo>
                      <a:pt x="2372" y="2715"/>
                      <a:pt x="2368" y="2713"/>
                      <a:pt x="2366" y="2716"/>
                    </a:cubicBezTo>
                    <a:cubicBezTo>
                      <a:pt x="2365" y="2717"/>
                      <a:pt x="2365" y="2719"/>
                      <a:pt x="2366" y="2720"/>
                    </a:cubicBezTo>
                    <a:cubicBezTo>
                      <a:pt x="2367" y="2721"/>
                      <a:pt x="2369" y="2720"/>
                      <a:pt x="2370" y="2720"/>
                    </a:cubicBezTo>
                    <a:cubicBezTo>
                      <a:pt x="2374" y="2719"/>
                      <a:pt x="2377" y="2718"/>
                      <a:pt x="2380" y="2717"/>
                    </a:cubicBezTo>
                    <a:cubicBezTo>
                      <a:pt x="2383" y="2716"/>
                      <a:pt x="2386" y="2715"/>
                      <a:pt x="2389" y="2714"/>
                    </a:cubicBezTo>
                    <a:cubicBezTo>
                      <a:pt x="2395" y="2714"/>
                      <a:pt x="2398" y="2713"/>
                      <a:pt x="2402" y="2707"/>
                    </a:cubicBezTo>
                    <a:cubicBezTo>
                      <a:pt x="2404" y="2705"/>
                      <a:pt x="2405" y="2704"/>
                      <a:pt x="2408" y="2705"/>
                    </a:cubicBezTo>
                    <a:cubicBezTo>
                      <a:pt x="2410" y="2706"/>
                      <a:pt x="2410" y="2706"/>
                      <a:pt x="2412" y="2705"/>
                    </a:cubicBezTo>
                    <a:cubicBezTo>
                      <a:pt x="2413" y="2705"/>
                      <a:pt x="2414" y="2704"/>
                      <a:pt x="2414" y="2703"/>
                    </a:cubicBezTo>
                    <a:cubicBezTo>
                      <a:pt x="2414" y="2703"/>
                      <a:pt x="2414" y="2703"/>
                      <a:pt x="2414" y="2703"/>
                    </a:cubicBezTo>
                    <a:cubicBezTo>
                      <a:pt x="2415" y="2702"/>
                      <a:pt x="2415" y="2702"/>
                      <a:pt x="2416" y="2701"/>
                    </a:cubicBezTo>
                    <a:cubicBezTo>
                      <a:pt x="2417" y="2701"/>
                      <a:pt x="2418" y="2701"/>
                      <a:pt x="2419" y="2700"/>
                    </a:cubicBezTo>
                    <a:cubicBezTo>
                      <a:pt x="2421" y="2700"/>
                      <a:pt x="2422" y="2699"/>
                      <a:pt x="2422" y="2696"/>
                    </a:cubicBezTo>
                    <a:cubicBezTo>
                      <a:pt x="2422" y="2694"/>
                      <a:pt x="2418" y="2690"/>
                      <a:pt x="2423" y="2690"/>
                    </a:cubicBezTo>
                    <a:cubicBezTo>
                      <a:pt x="2425" y="2690"/>
                      <a:pt x="2425" y="2691"/>
                      <a:pt x="2426" y="2691"/>
                    </a:cubicBezTo>
                    <a:cubicBezTo>
                      <a:pt x="2428" y="2692"/>
                      <a:pt x="2429" y="2692"/>
                      <a:pt x="2431" y="2692"/>
                    </a:cubicBezTo>
                    <a:cubicBezTo>
                      <a:pt x="2437" y="2691"/>
                      <a:pt x="2442" y="2684"/>
                      <a:pt x="2447" y="2681"/>
                    </a:cubicBezTo>
                    <a:cubicBezTo>
                      <a:pt x="2452" y="2678"/>
                      <a:pt x="2457" y="2675"/>
                      <a:pt x="2461" y="2671"/>
                    </a:cubicBezTo>
                    <a:cubicBezTo>
                      <a:pt x="2465" y="2666"/>
                      <a:pt x="2472" y="2662"/>
                      <a:pt x="2475" y="2657"/>
                    </a:cubicBezTo>
                    <a:cubicBezTo>
                      <a:pt x="2477" y="2653"/>
                      <a:pt x="2477" y="2652"/>
                      <a:pt x="2481" y="2651"/>
                    </a:cubicBezTo>
                    <a:cubicBezTo>
                      <a:pt x="2484" y="2650"/>
                      <a:pt x="2486" y="2647"/>
                      <a:pt x="2487" y="2644"/>
                    </a:cubicBezTo>
                    <a:cubicBezTo>
                      <a:pt x="2488" y="2642"/>
                      <a:pt x="2488" y="2641"/>
                      <a:pt x="2487" y="2639"/>
                    </a:cubicBezTo>
                    <a:cubicBezTo>
                      <a:pt x="2487" y="2638"/>
                      <a:pt x="2485" y="2638"/>
                      <a:pt x="2485" y="2636"/>
                    </a:cubicBezTo>
                    <a:cubicBezTo>
                      <a:pt x="2485" y="2634"/>
                      <a:pt x="2487" y="2632"/>
                      <a:pt x="2487" y="2630"/>
                    </a:cubicBezTo>
                    <a:cubicBezTo>
                      <a:pt x="2488" y="2628"/>
                      <a:pt x="2488" y="2627"/>
                      <a:pt x="2489" y="2625"/>
                    </a:cubicBezTo>
                    <a:cubicBezTo>
                      <a:pt x="2489" y="2623"/>
                      <a:pt x="2490" y="2622"/>
                      <a:pt x="2488" y="2622"/>
                    </a:cubicBezTo>
                    <a:cubicBezTo>
                      <a:pt x="2486" y="2621"/>
                      <a:pt x="2482" y="2623"/>
                      <a:pt x="2480" y="2625"/>
                    </a:cubicBezTo>
                    <a:cubicBezTo>
                      <a:pt x="2479" y="2626"/>
                      <a:pt x="2480" y="2627"/>
                      <a:pt x="2477" y="2627"/>
                    </a:cubicBezTo>
                    <a:cubicBezTo>
                      <a:pt x="2476" y="2627"/>
                      <a:pt x="2474" y="2628"/>
                      <a:pt x="2473" y="2627"/>
                    </a:cubicBezTo>
                    <a:cubicBezTo>
                      <a:pt x="2473" y="2627"/>
                      <a:pt x="2471" y="2626"/>
                      <a:pt x="2470" y="2625"/>
                    </a:cubicBezTo>
                    <a:cubicBezTo>
                      <a:pt x="2464" y="2615"/>
                      <a:pt x="2464" y="2615"/>
                      <a:pt x="2464" y="2615"/>
                    </a:cubicBezTo>
                    <a:cubicBezTo>
                      <a:pt x="2464" y="2615"/>
                      <a:pt x="2464" y="2615"/>
                      <a:pt x="2464" y="2616"/>
                    </a:cubicBezTo>
                    <a:cubicBezTo>
                      <a:pt x="2464" y="2615"/>
                      <a:pt x="2464" y="2615"/>
                      <a:pt x="2463" y="2615"/>
                    </a:cubicBezTo>
                    <a:cubicBezTo>
                      <a:pt x="2463" y="2613"/>
                      <a:pt x="2461" y="2613"/>
                      <a:pt x="2462" y="2611"/>
                    </a:cubicBezTo>
                    <a:cubicBezTo>
                      <a:pt x="2463" y="2610"/>
                      <a:pt x="2464" y="2610"/>
                      <a:pt x="2465" y="2610"/>
                    </a:cubicBezTo>
                    <a:cubicBezTo>
                      <a:pt x="2468" y="2610"/>
                      <a:pt x="2470" y="2613"/>
                      <a:pt x="2472" y="2613"/>
                    </a:cubicBezTo>
                    <a:cubicBezTo>
                      <a:pt x="2476" y="2611"/>
                      <a:pt x="2472" y="2607"/>
                      <a:pt x="2470" y="2606"/>
                    </a:cubicBezTo>
                    <a:cubicBezTo>
                      <a:pt x="2467" y="2605"/>
                      <a:pt x="2464" y="2606"/>
                      <a:pt x="2461" y="2606"/>
                    </a:cubicBezTo>
                    <a:cubicBezTo>
                      <a:pt x="2461" y="2604"/>
                      <a:pt x="2462" y="2602"/>
                      <a:pt x="2462" y="2600"/>
                    </a:cubicBezTo>
                    <a:cubicBezTo>
                      <a:pt x="2461" y="2598"/>
                      <a:pt x="2462" y="2596"/>
                      <a:pt x="2462" y="2593"/>
                    </a:cubicBezTo>
                    <a:cubicBezTo>
                      <a:pt x="2461" y="2591"/>
                      <a:pt x="2459" y="2590"/>
                      <a:pt x="2458" y="2588"/>
                    </a:cubicBezTo>
                    <a:cubicBezTo>
                      <a:pt x="2457" y="2587"/>
                      <a:pt x="2455" y="2585"/>
                      <a:pt x="2455" y="2583"/>
                    </a:cubicBezTo>
                    <a:cubicBezTo>
                      <a:pt x="2456" y="2579"/>
                      <a:pt x="2467" y="2580"/>
                      <a:pt x="2463" y="2575"/>
                    </a:cubicBezTo>
                    <a:cubicBezTo>
                      <a:pt x="2460" y="2570"/>
                      <a:pt x="2452" y="2578"/>
                      <a:pt x="2449" y="2572"/>
                    </a:cubicBezTo>
                    <a:cubicBezTo>
                      <a:pt x="2448" y="2568"/>
                      <a:pt x="2450" y="2566"/>
                      <a:pt x="2448" y="2562"/>
                    </a:cubicBezTo>
                    <a:cubicBezTo>
                      <a:pt x="2448" y="2562"/>
                      <a:pt x="2447" y="2561"/>
                      <a:pt x="2446" y="2561"/>
                    </a:cubicBezTo>
                    <a:cubicBezTo>
                      <a:pt x="2446" y="2558"/>
                      <a:pt x="2446" y="2558"/>
                      <a:pt x="2446" y="2558"/>
                    </a:cubicBezTo>
                    <a:cubicBezTo>
                      <a:pt x="2442" y="2554"/>
                      <a:pt x="2442" y="2554"/>
                      <a:pt x="2442" y="2554"/>
                    </a:cubicBezTo>
                    <a:cubicBezTo>
                      <a:pt x="2442" y="2553"/>
                      <a:pt x="2443" y="2553"/>
                      <a:pt x="2443" y="2553"/>
                    </a:cubicBezTo>
                    <a:cubicBezTo>
                      <a:pt x="2444" y="2552"/>
                      <a:pt x="2445" y="2553"/>
                      <a:pt x="2445" y="2552"/>
                    </a:cubicBezTo>
                    <a:cubicBezTo>
                      <a:pt x="2446" y="2552"/>
                      <a:pt x="2446" y="2550"/>
                      <a:pt x="2446" y="2550"/>
                    </a:cubicBezTo>
                    <a:cubicBezTo>
                      <a:pt x="2449" y="2547"/>
                      <a:pt x="2450" y="2549"/>
                      <a:pt x="2452" y="2552"/>
                    </a:cubicBezTo>
                    <a:cubicBezTo>
                      <a:pt x="2454" y="2554"/>
                      <a:pt x="2455" y="2556"/>
                      <a:pt x="2457" y="2558"/>
                    </a:cubicBezTo>
                    <a:cubicBezTo>
                      <a:pt x="2458" y="2561"/>
                      <a:pt x="2459" y="2563"/>
                      <a:pt x="2462" y="2565"/>
                    </a:cubicBezTo>
                    <a:cubicBezTo>
                      <a:pt x="2464" y="2567"/>
                      <a:pt x="2465" y="2570"/>
                      <a:pt x="2468" y="2571"/>
                    </a:cubicBezTo>
                    <a:cubicBezTo>
                      <a:pt x="2470" y="2572"/>
                      <a:pt x="2476" y="2571"/>
                      <a:pt x="2475" y="2568"/>
                    </a:cubicBezTo>
                    <a:cubicBezTo>
                      <a:pt x="2471" y="2568"/>
                      <a:pt x="2470" y="2568"/>
                      <a:pt x="2468" y="2566"/>
                    </a:cubicBezTo>
                    <a:cubicBezTo>
                      <a:pt x="2466" y="2565"/>
                      <a:pt x="2465" y="2564"/>
                      <a:pt x="2464" y="2562"/>
                    </a:cubicBezTo>
                    <a:cubicBezTo>
                      <a:pt x="2463" y="2560"/>
                      <a:pt x="2463" y="2557"/>
                      <a:pt x="2463" y="2555"/>
                    </a:cubicBezTo>
                    <a:cubicBezTo>
                      <a:pt x="2462" y="2553"/>
                      <a:pt x="2459" y="2552"/>
                      <a:pt x="2459" y="2550"/>
                    </a:cubicBezTo>
                    <a:cubicBezTo>
                      <a:pt x="2459" y="2549"/>
                      <a:pt x="2460" y="2548"/>
                      <a:pt x="2460" y="2547"/>
                    </a:cubicBezTo>
                    <a:cubicBezTo>
                      <a:pt x="2460" y="2545"/>
                      <a:pt x="2459" y="2545"/>
                      <a:pt x="2459" y="2544"/>
                    </a:cubicBezTo>
                    <a:cubicBezTo>
                      <a:pt x="2458" y="2542"/>
                      <a:pt x="2458" y="2540"/>
                      <a:pt x="2456" y="2539"/>
                    </a:cubicBezTo>
                    <a:cubicBezTo>
                      <a:pt x="2454" y="2537"/>
                      <a:pt x="2453" y="2538"/>
                      <a:pt x="2452" y="2535"/>
                    </a:cubicBezTo>
                    <a:cubicBezTo>
                      <a:pt x="2452" y="2531"/>
                      <a:pt x="2455" y="2530"/>
                      <a:pt x="2457" y="2531"/>
                    </a:cubicBezTo>
                    <a:cubicBezTo>
                      <a:pt x="2460" y="2532"/>
                      <a:pt x="2460" y="2533"/>
                      <a:pt x="2461" y="2535"/>
                    </a:cubicBezTo>
                    <a:cubicBezTo>
                      <a:pt x="2462" y="2537"/>
                      <a:pt x="2462" y="2537"/>
                      <a:pt x="2463" y="2538"/>
                    </a:cubicBezTo>
                    <a:cubicBezTo>
                      <a:pt x="2465" y="2539"/>
                      <a:pt x="2464" y="2539"/>
                      <a:pt x="2465" y="2541"/>
                    </a:cubicBezTo>
                    <a:cubicBezTo>
                      <a:pt x="2466" y="2542"/>
                      <a:pt x="2467" y="2543"/>
                      <a:pt x="2469" y="2544"/>
                    </a:cubicBezTo>
                    <a:cubicBezTo>
                      <a:pt x="2472" y="2545"/>
                      <a:pt x="2474" y="2543"/>
                      <a:pt x="2477" y="2544"/>
                    </a:cubicBezTo>
                    <a:cubicBezTo>
                      <a:pt x="2478" y="2545"/>
                      <a:pt x="2481" y="2545"/>
                      <a:pt x="2480" y="2548"/>
                    </a:cubicBezTo>
                    <a:cubicBezTo>
                      <a:pt x="2479" y="2549"/>
                      <a:pt x="2477" y="2549"/>
                      <a:pt x="2476" y="2550"/>
                    </a:cubicBezTo>
                    <a:cubicBezTo>
                      <a:pt x="2474" y="2553"/>
                      <a:pt x="2478" y="2555"/>
                      <a:pt x="2480" y="2555"/>
                    </a:cubicBezTo>
                    <a:cubicBezTo>
                      <a:pt x="2482" y="2555"/>
                      <a:pt x="2483" y="2553"/>
                      <a:pt x="2484" y="2553"/>
                    </a:cubicBezTo>
                    <a:cubicBezTo>
                      <a:pt x="2486" y="2553"/>
                      <a:pt x="2487" y="2554"/>
                      <a:pt x="2488" y="2555"/>
                    </a:cubicBezTo>
                    <a:cubicBezTo>
                      <a:pt x="2489" y="2555"/>
                      <a:pt x="2491" y="2555"/>
                      <a:pt x="2492" y="2556"/>
                    </a:cubicBezTo>
                    <a:cubicBezTo>
                      <a:pt x="2493" y="2557"/>
                      <a:pt x="2493" y="2559"/>
                      <a:pt x="2493" y="2560"/>
                    </a:cubicBezTo>
                    <a:cubicBezTo>
                      <a:pt x="2494" y="2562"/>
                      <a:pt x="2494" y="2561"/>
                      <a:pt x="2494" y="2564"/>
                    </a:cubicBezTo>
                    <a:cubicBezTo>
                      <a:pt x="2494" y="2565"/>
                      <a:pt x="2493" y="2566"/>
                      <a:pt x="2494" y="2567"/>
                    </a:cubicBezTo>
                    <a:cubicBezTo>
                      <a:pt x="2505" y="2567"/>
                      <a:pt x="2499" y="2555"/>
                      <a:pt x="2496" y="2550"/>
                    </a:cubicBezTo>
                    <a:cubicBezTo>
                      <a:pt x="2495" y="2548"/>
                      <a:pt x="2494" y="2548"/>
                      <a:pt x="2493" y="2546"/>
                    </a:cubicBezTo>
                    <a:cubicBezTo>
                      <a:pt x="2492" y="2545"/>
                      <a:pt x="2491" y="2543"/>
                      <a:pt x="2489" y="2542"/>
                    </a:cubicBezTo>
                    <a:cubicBezTo>
                      <a:pt x="2487" y="2540"/>
                      <a:pt x="2488" y="2540"/>
                      <a:pt x="2487" y="2537"/>
                    </a:cubicBezTo>
                    <a:cubicBezTo>
                      <a:pt x="2485" y="2534"/>
                      <a:pt x="2479" y="2532"/>
                      <a:pt x="2479" y="2528"/>
                    </a:cubicBezTo>
                    <a:cubicBezTo>
                      <a:pt x="2480" y="2523"/>
                      <a:pt x="2484" y="2525"/>
                      <a:pt x="2486" y="2528"/>
                    </a:cubicBezTo>
                    <a:cubicBezTo>
                      <a:pt x="2487" y="2528"/>
                      <a:pt x="2488" y="2528"/>
                      <a:pt x="2489" y="2528"/>
                    </a:cubicBezTo>
                    <a:cubicBezTo>
                      <a:pt x="2490" y="2530"/>
                      <a:pt x="2490" y="2531"/>
                      <a:pt x="2492" y="2531"/>
                    </a:cubicBezTo>
                    <a:cubicBezTo>
                      <a:pt x="2494" y="2531"/>
                      <a:pt x="2495" y="2530"/>
                      <a:pt x="2495" y="2528"/>
                    </a:cubicBezTo>
                    <a:cubicBezTo>
                      <a:pt x="2494" y="2525"/>
                      <a:pt x="2489" y="2524"/>
                      <a:pt x="2493" y="2520"/>
                    </a:cubicBezTo>
                    <a:cubicBezTo>
                      <a:pt x="2495" y="2519"/>
                      <a:pt x="2497" y="2519"/>
                      <a:pt x="2496" y="2516"/>
                    </a:cubicBezTo>
                    <a:cubicBezTo>
                      <a:pt x="2495" y="2515"/>
                      <a:pt x="2493" y="2514"/>
                      <a:pt x="2493" y="2512"/>
                    </a:cubicBezTo>
                    <a:cubicBezTo>
                      <a:pt x="2491" y="2508"/>
                      <a:pt x="2497" y="2507"/>
                      <a:pt x="2495" y="2504"/>
                    </a:cubicBezTo>
                    <a:cubicBezTo>
                      <a:pt x="2495" y="2504"/>
                      <a:pt x="2494" y="2504"/>
                      <a:pt x="2493" y="2504"/>
                    </a:cubicBezTo>
                    <a:cubicBezTo>
                      <a:pt x="2491" y="2505"/>
                      <a:pt x="2490" y="2505"/>
                      <a:pt x="2488" y="2506"/>
                    </a:cubicBezTo>
                    <a:cubicBezTo>
                      <a:pt x="2486" y="2507"/>
                      <a:pt x="2487" y="2506"/>
                      <a:pt x="2485" y="2509"/>
                    </a:cubicBezTo>
                    <a:cubicBezTo>
                      <a:pt x="2484" y="2511"/>
                      <a:pt x="2484" y="2515"/>
                      <a:pt x="2483" y="2517"/>
                    </a:cubicBezTo>
                    <a:cubicBezTo>
                      <a:pt x="2480" y="2521"/>
                      <a:pt x="2480" y="2514"/>
                      <a:pt x="2480" y="2512"/>
                    </a:cubicBezTo>
                    <a:cubicBezTo>
                      <a:pt x="2479" y="2509"/>
                      <a:pt x="2479" y="2505"/>
                      <a:pt x="2481" y="2503"/>
                    </a:cubicBezTo>
                    <a:cubicBezTo>
                      <a:pt x="2482" y="2501"/>
                      <a:pt x="2483" y="2502"/>
                      <a:pt x="2484" y="2500"/>
                    </a:cubicBezTo>
                    <a:cubicBezTo>
                      <a:pt x="2484" y="2499"/>
                      <a:pt x="2483" y="2496"/>
                      <a:pt x="2483" y="2495"/>
                    </a:cubicBezTo>
                    <a:cubicBezTo>
                      <a:pt x="2482" y="2493"/>
                      <a:pt x="2477" y="2493"/>
                      <a:pt x="2480" y="2489"/>
                    </a:cubicBezTo>
                    <a:cubicBezTo>
                      <a:pt x="2481" y="2488"/>
                      <a:pt x="2483" y="2488"/>
                      <a:pt x="2484" y="2486"/>
                    </a:cubicBezTo>
                    <a:cubicBezTo>
                      <a:pt x="2484" y="2485"/>
                      <a:pt x="2483" y="2483"/>
                      <a:pt x="2482" y="2482"/>
                    </a:cubicBezTo>
                    <a:cubicBezTo>
                      <a:pt x="2482" y="2480"/>
                      <a:pt x="2482" y="2479"/>
                      <a:pt x="2482" y="2477"/>
                    </a:cubicBezTo>
                    <a:cubicBezTo>
                      <a:pt x="2481" y="2476"/>
                      <a:pt x="2480" y="2475"/>
                      <a:pt x="2479" y="2474"/>
                    </a:cubicBezTo>
                    <a:cubicBezTo>
                      <a:pt x="2478" y="2471"/>
                      <a:pt x="2480" y="2468"/>
                      <a:pt x="2476" y="2467"/>
                    </a:cubicBezTo>
                    <a:cubicBezTo>
                      <a:pt x="2474" y="2466"/>
                      <a:pt x="2468" y="2469"/>
                      <a:pt x="2467" y="2467"/>
                    </a:cubicBezTo>
                    <a:cubicBezTo>
                      <a:pt x="2466" y="2465"/>
                      <a:pt x="2472" y="2462"/>
                      <a:pt x="2473" y="2461"/>
                    </a:cubicBezTo>
                    <a:cubicBezTo>
                      <a:pt x="2476" y="2460"/>
                      <a:pt x="2479" y="2458"/>
                      <a:pt x="2482" y="2460"/>
                    </a:cubicBezTo>
                    <a:cubicBezTo>
                      <a:pt x="2484" y="2462"/>
                      <a:pt x="2484" y="2465"/>
                      <a:pt x="2485" y="2468"/>
                    </a:cubicBezTo>
                    <a:cubicBezTo>
                      <a:pt x="2485" y="2469"/>
                      <a:pt x="2485" y="2471"/>
                      <a:pt x="2486" y="2472"/>
                    </a:cubicBezTo>
                    <a:cubicBezTo>
                      <a:pt x="2487" y="2474"/>
                      <a:pt x="2488" y="2473"/>
                      <a:pt x="2489" y="2474"/>
                    </a:cubicBezTo>
                    <a:cubicBezTo>
                      <a:pt x="2491" y="2476"/>
                      <a:pt x="2492" y="2481"/>
                      <a:pt x="2495" y="2477"/>
                    </a:cubicBezTo>
                    <a:cubicBezTo>
                      <a:pt x="2496" y="2476"/>
                      <a:pt x="2495" y="2471"/>
                      <a:pt x="2498" y="2471"/>
                    </a:cubicBezTo>
                    <a:cubicBezTo>
                      <a:pt x="2498" y="2469"/>
                      <a:pt x="2496" y="2467"/>
                      <a:pt x="2495" y="2466"/>
                    </a:cubicBezTo>
                    <a:cubicBezTo>
                      <a:pt x="2492" y="2465"/>
                      <a:pt x="2491" y="2466"/>
                      <a:pt x="2490" y="2464"/>
                    </a:cubicBezTo>
                    <a:cubicBezTo>
                      <a:pt x="2489" y="2461"/>
                      <a:pt x="2490" y="2459"/>
                      <a:pt x="2488" y="2457"/>
                    </a:cubicBezTo>
                    <a:cubicBezTo>
                      <a:pt x="2487" y="2455"/>
                      <a:pt x="2484" y="2455"/>
                      <a:pt x="2484" y="2453"/>
                    </a:cubicBezTo>
                    <a:cubicBezTo>
                      <a:pt x="2483" y="2451"/>
                      <a:pt x="2485" y="2448"/>
                      <a:pt x="2482" y="2448"/>
                    </a:cubicBezTo>
                    <a:cubicBezTo>
                      <a:pt x="2480" y="2447"/>
                      <a:pt x="2479" y="2451"/>
                      <a:pt x="2478" y="2452"/>
                    </a:cubicBezTo>
                    <a:cubicBezTo>
                      <a:pt x="2476" y="2455"/>
                      <a:pt x="2471" y="2460"/>
                      <a:pt x="2467" y="2458"/>
                    </a:cubicBezTo>
                    <a:cubicBezTo>
                      <a:pt x="2466" y="2454"/>
                      <a:pt x="2469" y="2455"/>
                      <a:pt x="2470" y="2452"/>
                    </a:cubicBezTo>
                    <a:cubicBezTo>
                      <a:pt x="2473" y="2448"/>
                      <a:pt x="2468" y="2449"/>
                      <a:pt x="2466" y="2450"/>
                    </a:cubicBezTo>
                    <a:cubicBezTo>
                      <a:pt x="2463" y="2451"/>
                      <a:pt x="2462" y="2453"/>
                      <a:pt x="2459" y="2454"/>
                    </a:cubicBezTo>
                    <a:cubicBezTo>
                      <a:pt x="2456" y="2455"/>
                      <a:pt x="2454" y="2454"/>
                      <a:pt x="2451" y="2454"/>
                    </a:cubicBezTo>
                    <a:cubicBezTo>
                      <a:pt x="2450" y="2454"/>
                      <a:pt x="2447" y="2454"/>
                      <a:pt x="2446" y="2455"/>
                    </a:cubicBezTo>
                    <a:cubicBezTo>
                      <a:pt x="2445" y="2455"/>
                      <a:pt x="2443" y="2458"/>
                      <a:pt x="2442" y="2457"/>
                    </a:cubicBezTo>
                    <a:cubicBezTo>
                      <a:pt x="2440" y="2455"/>
                      <a:pt x="2442" y="2450"/>
                      <a:pt x="2439" y="2449"/>
                    </a:cubicBezTo>
                    <a:cubicBezTo>
                      <a:pt x="2438" y="2449"/>
                      <a:pt x="2435" y="2449"/>
                      <a:pt x="2434" y="2449"/>
                    </a:cubicBezTo>
                    <a:cubicBezTo>
                      <a:pt x="2432" y="2449"/>
                      <a:pt x="2430" y="2449"/>
                      <a:pt x="2429" y="2447"/>
                    </a:cubicBezTo>
                    <a:cubicBezTo>
                      <a:pt x="2426" y="2445"/>
                      <a:pt x="2425" y="2442"/>
                      <a:pt x="2423" y="2439"/>
                    </a:cubicBezTo>
                    <a:cubicBezTo>
                      <a:pt x="2423" y="2438"/>
                      <a:pt x="2422" y="2436"/>
                      <a:pt x="2421" y="2436"/>
                    </a:cubicBezTo>
                    <a:cubicBezTo>
                      <a:pt x="2419" y="2436"/>
                      <a:pt x="2419" y="2438"/>
                      <a:pt x="2417" y="2438"/>
                    </a:cubicBezTo>
                    <a:cubicBezTo>
                      <a:pt x="2414" y="2440"/>
                      <a:pt x="2410" y="2439"/>
                      <a:pt x="2408" y="2437"/>
                    </a:cubicBezTo>
                    <a:cubicBezTo>
                      <a:pt x="2405" y="2435"/>
                      <a:pt x="2406" y="2431"/>
                      <a:pt x="2404" y="2429"/>
                    </a:cubicBezTo>
                    <a:cubicBezTo>
                      <a:pt x="2404" y="2428"/>
                      <a:pt x="2402" y="2427"/>
                      <a:pt x="2400" y="2426"/>
                    </a:cubicBezTo>
                    <a:cubicBezTo>
                      <a:pt x="2399" y="2424"/>
                      <a:pt x="2398" y="2419"/>
                      <a:pt x="2395" y="2419"/>
                    </a:cubicBezTo>
                    <a:cubicBezTo>
                      <a:pt x="2394" y="2419"/>
                      <a:pt x="2392" y="2420"/>
                      <a:pt x="2390" y="2421"/>
                    </a:cubicBezTo>
                    <a:cubicBezTo>
                      <a:pt x="2388" y="2421"/>
                      <a:pt x="2387" y="2420"/>
                      <a:pt x="2385" y="2420"/>
                    </a:cubicBezTo>
                    <a:cubicBezTo>
                      <a:pt x="2385" y="2420"/>
                      <a:pt x="2384" y="2420"/>
                      <a:pt x="2384" y="2419"/>
                    </a:cubicBezTo>
                    <a:cubicBezTo>
                      <a:pt x="2384" y="2419"/>
                      <a:pt x="2383" y="2419"/>
                      <a:pt x="2383" y="2418"/>
                    </a:cubicBezTo>
                    <a:cubicBezTo>
                      <a:pt x="2381" y="2417"/>
                      <a:pt x="2380" y="2417"/>
                      <a:pt x="2381" y="2414"/>
                    </a:cubicBezTo>
                    <a:cubicBezTo>
                      <a:pt x="2384" y="2413"/>
                      <a:pt x="2387" y="2414"/>
                      <a:pt x="2391" y="2413"/>
                    </a:cubicBezTo>
                    <a:cubicBezTo>
                      <a:pt x="2393" y="2413"/>
                      <a:pt x="2394" y="2411"/>
                      <a:pt x="2396" y="2410"/>
                    </a:cubicBezTo>
                    <a:cubicBezTo>
                      <a:pt x="2398" y="2410"/>
                      <a:pt x="2398" y="2411"/>
                      <a:pt x="2399" y="2412"/>
                    </a:cubicBezTo>
                    <a:cubicBezTo>
                      <a:pt x="2401" y="2412"/>
                      <a:pt x="2406" y="2412"/>
                      <a:pt x="2405" y="2409"/>
                    </a:cubicBezTo>
                    <a:cubicBezTo>
                      <a:pt x="2404" y="2407"/>
                      <a:pt x="2403" y="2408"/>
                      <a:pt x="2403" y="2406"/>
                    </a:cubicBezTo>
                    <a:cubicBezTo>
                      <a:pt x="2403" y="2405"/>
                      <a:pt x="2403" y="2403"/>
                      <a:pt x="2403" y="2402"/>
                    </a:cubicBezTo>
                    <a:cubicBezTo>
                      <a:pt x="2401" y="2402"/>
                      <a:pt x="2399" y="2403"/>
                      <a:pt x="2398" y="2403"/>
                    </a:cubicBezTo>
                    <a:cubicBezTo>
                      <a:pt x="2396" y="2404"/>
                      <a:pt x="2395" y="2403"/>
                      <a:pt x="2393" y="2403"/>
                    </a:cubicBezTo>
                    <a:cubicBezTo>
                      <a:pt x="2389" y="2403"/>
                      <a:pt x="2385" y="2403"/>
                      <a:pt x="2382" y="2401"/>
                    </a:cubicBezTo>
                    <a:cubicBezTo>
                      <a:pt x="2380" y="2401"/>
                      <a:pt x="2378" y="2401"/>
                      <a:pt x="2377" y="2399"/>
                    </a:cubicBezTo>
                    <a:cubicBezTo>
                      <a:pt x="2377" y="2398"/>
                      <a:pt x="2377" y="2398"/>
                      <a:pt x="2377" y="2398"/>
                    </a:cubicBezTo>
                    <a:cubicBezTo>
                      <a:pt x="2378" y="2396"/>
                      <a:pt x="2380" y="2396"/>
                      <a:pt x="2380" y="2395"/>
                    </a:cubicBezTo>
                    <a:cubicBezTo>
                      <a:pt x="2383" y="2393"/>
                      <a:pt x="2385" y="2389"/>
                      <a:pt x="2386" y="2386"/>
                    </a:cubicBezTo>
                    <a:cubicBezTo>
                      <a:pt x="2390" y="2380"/>
                      <a:pt x="2391" y="2374"/>
                      <a:pt x="2399" y="2375"/>
                    </a:cubicBezTo>
                    <a:cubicBezTo>
                      <a:pt x="2402" y="2375"/>
                      <a:pt x="2404" y="2375"/>
                      <a:pt x="2407" y="2373"/>
                    </a:cubicBezTo>
                    <a:cubicBezTo>
                      <a:pt x="2410" y="2371"/>
                      <a:pt x="2409" y="2369"/>
                      <a:pt x="2410" y="2366"/>
                    </a:cubicBezTo>
                    <a:cubicBezTo>
                      <a:pt x="2412" y="2362"/>
                      <a:pt x="2412" y="2360"/>
                      <a:pt x="2413" y="2356"/>
                    </a:cubicBezTo>
                    <a:cubicBezTo>
                      <a:pt x="2413" y="2353"/>
                      <a:pt x="2414" y="2350"/>
                      <a:pt x="2412" y="2347"/>
                    </a:cubicBezTo>
                    <a:cubicBezTo>
                      <a:pt x="2411" y="2346"/>
                      <a:pt x="2409" y="2345"/>
                      <a:pt x="2409" y="2344"/>
                    </a:cubicBezTo>
                    <a:cubicBezTo>
                      <a:pt x="2408" y="2342"/>
                      <a:pt x="2408" y="2340"/>
                      <a:pt x="2407" y="2338"/>
                    </a:cubicBezTo>
                    <a:cubicBezTo>
                      <a:pt x="2406" y="2335"/>
                      <a:pt x="2405" y="2334"/>
                      <a:pt x="2406" y="2331"/>
                    </a:cubicBezTo>
                    <a:cubicBezTo>
                      <a:pt x="2406" y="2329"/>
                      <a:pt x="2408" y="2327"/>
                      <a:pt x="2407" y="2325"/>
                    </a:cubicBezTo>
                    <a:cubicBezTo>
                      <a:pt x="2405" y="2324"/>
                      <a:pt x="2403" y="2325"/>
                      <a:pt x="2401" y="2323"/>
                    </a:cubicBezTo>
                    <a:cubicBezTo>
                      <a:pt x="2399" y="2321"/>
                      <a:pt x="2401" y="2316"/>
                      <a:pt x="2401" y="2314"/>
                    </a:cubicBezTo>
                    <a:cubicBezTo>
                      <a:pt x="2400" y="2312"/>
                      <a:pt x="2398" y="2305"/>
                      <a:pt x="2401" y="2305"/>
                    </a:cubicBezTo>
                    <a:cubicBezTo>
                      <a:pt x="2402" y="2304"/>
                      <a:pt x="2404" y="2307"/>
                      <a:pt x="2405" y="2308"/>
                    </a:cubicBezTo>
                    <a:cubicBezTo>
                      <a:pt x="2406" y="2309"/>
                      <a:pt x="2405" y="2311"/>
                      <a:pt x="2406" y="2312"/>
                    </a:cubicBezTo>
                    <a:cubicBezTo>
                      <a:pt x="2409" y="2316"/>
                      <a:pt x="2408" y="2309"/>
                      <a:pt x="2408" y="2307"/>
                    </a:cubicBezTo>
                    <a:cubicBezTo>
                      <a:pt x="2408" y="2304"/>
                      <a:pt x="2408" y="2301"/>
                      <a:pt x="2408" y="2298"/>
                    </a:cubicBezTo>
                    <a:cubicBezTo>
                      <a:pt x="2408" y="2297"/>
                      <a:pt x="2408" y="2296"/>
                      <a:pt x="2408" y="2296"/>
                    </a:cubicBezTo>
                    <a:cubicBezTo>
                      <a:pt x="2408" y="2295"/>
                      <a:pt x="2407" y="2295"/>
                      <a:pt x="2407" y="2295"/>
                    </a:cubicBezTo>
                    <a:cubicBezTo>
                      <a:pt x="2406" y="2295"/>
                      <a:pt x="2406" y="2294"/>
                      <a:pt x="2404" y="2293"/>
                    </a:cubicBezTo>
                    <a:cubicBezTo>
                      <a:pt x="2403" y="2293"/>
                      <a:pt x="2401" y="2293"/>
                      <a:pt x="2400" y="2294"/>
                    </a:cubicBezTo>
                    <a:cubicBezTo>
                      <a:pt x="2399" y="2294"/>
                      <a:pt x="2399" y="2294"/>
                      <a:pt x="2399" y="2294"/>
                    </a:cubicBezTo>
                    <a:cubicBezTo>
                      <a:pt x="2397" y="2293"/>
                      <a:pt x="2393" y="2293"/>
                      <a:pt x="2392" y="2293"/>
                    </a:cubicBezTo>
                    <a:cubicBezTo>
                      <a:pt x="2388" y="2293"/>
                      <a:pt x="2384" y="2292"/>
                      <a:pt x="2381" y="2293"/>
                    </a:cubicBezTo>
                    <a:cubicBezTo>
                      <a:pt x="2378" y="2294"/>
                      <a:pt x="2377" y="2297"/>
                      <a:pt x="2374" y="2298"/>
                    </a:cubicBezTo>
                    <a:cubicBezTo>
                      <a:pt x="2373" y="2299"/>
                      <a:pt x="2372" y="2300"/>
                      <a:pt x="2371" y="2302"/>
                    </a:cubicBezTo>
                    <a:cubicBezTo>
                      <a:pt x="2369" y="2303"/>
                      <a:pt x="2368" y="2303"/>
                      <a:pt x="2367" y="2304"/>
                    </a:cubicBezTo>
                    <a:cubicBezTo>
                      <a:pt x="2364" y="2307"/>
                      <a:pt x="2363" y="2309"/>
                      <a:pt x="2359" y="2309"/>
                    </a:cubicBezTo>
                    <a:cubicBezTo>
                      <a:pt x="2355" y="2308"/>
                      <a:pt x="2352" y="2307"/>
                      <a:pt x="2349" y="2307"/>
                    </a:cubicBezTo>
                    <a:cubicBezTo>
                      <a:pt x="2345" y="2307"/>
                      <a:pt x="2346" y="2311"/>
                      <a:pt x="2345" y="2313"/>
                    </a:cubicBezTo>
                    <a:cubicBezTo>
                      <a:pt x="2343" y="2316"/>
                      <a:pt x="2339" y="2316"/>
                      <a:pt x="2336" y="2317"/>
                    </a:cubicBezTo>
                    <a:cubicBezTo>
                      <a:pt x="2333" y="2318"/>
                      <a:pt x="2331" y="2318"/>
                      <a:pt x="2328" y="2316"/>
                    </a:cubicBezTo>
                    <a:cubicBezTo>
                      <a:pt x="2325" y="2315"/>
                      <a:pt x="2320" y="2314"/>
                      <a:pt x="2320" y="2312"/>
                    </a:cubicBezTo>
                    <a:cubicBezTo>
                      <a:pt x="2319" y="2308"/>
                      <a:pt x="2324" y="2308"/>
                      <a:pt x="2327" y="2307"/>
                    </a:cubicBezTo>
                    <a:cubicBezTo>
                      <a:pt x="2328" y="2307"/>
                      <a:pt x="2330" y="2307"/>
                      <a:pt x="2330" y="2306"/>
                    </a:cubicBezTo>
                    <a:cubicBezTo>
                      <a:pt x="2331" y="2306"/>
                      <a:pt x="2331" y="2302"/>
                      <a:pt x="2330" y="2302"/>
                    </a:cubicBezTo>
                    <a:cubicBezTo>
                      <a:pt x="2328" y="2300"/>
                      <a:pt x="2323" y="2303"/>
                      <a:pt x="2320" y="2302"/>
                    </a:cubicBezTo>
                    <a:cubicBezTo>
                      <a:pt x="2317" y="2301"/>
                      <a:pt x="2316" y="2296"/>
                      <a:pt x="2315" y="2293"/>
                    </a:cubicBezTo>
                    <a:cubicBezTo>
                      <a:pt x="2311" y="2296"/>
                      <a:pt x="2317" y="2303"/>
                      <a:pt x="2312" y="2305"/>
                    </a:cubicBezTo>
                    <a:cubicBezTo>
                      <a:pt x="2310" y="2306"/>
                      <a:pt x="2308" y="2306"/>
                      <a:pt x="2306" y="2306"/>
                    </a:cubicBezTo>
                    <a:cubicBezTo>
                      <a:pt x="2303" y="2306"/>
                      <a:pt x="2303" y="2304"/>
                      <a:pt x="2301" y="2302"/>
                    </a:cubicBezTo>
                    <a:cubicBezTo>
                      <a:pt x="2300" y="2300"/>
                      <a:pt x="2298" y="2300"/>
                      <a:pt x="2296" y="2299"/>
                    </a:cubicBezTo>
                    <a:cubicBezTo>
                      <a:pt x="2292" y="2296"/>
                      <a:pt x="2295" y="2290"/>
                      <a:pt x="2297" y="2286"/>
                    </a:cubicBezTo>
                    <a:cubicBezTo>
                      <a:pt x="2298" y="2283"/>
                      <a:pt x="2298" y="2282"/>
                      <a:pt x="2298" y="2279"/>
                    </a:cubicBezTo>
                    <a:cubicBezTo>
                      <a:pt x="2298" y="2275"/>
                      <a:pt x="2300" y="2275"/>
                      <a:pt x="2302" y="2272"/>
                    </a:cubicBezTo>
                    <a:cubicBezTo>
                      <a:pt x="2303" y="2271"/>
                      <a:pt x="2303" y="2269"/>
                      <a:pt x="2304" y="2268"/>
                    </a:cubicBezTo>
                    <a:cubicBezTo>
                      <a:pt x="2305" y="2267"/>
                      <a:pt x="2306" y="2267"/>
                      <a:pt x="2308" y="2265"/>
                    </a:cubicBezTo>
                    <a:cubicBezTo>
                      <a:pt x="2310" y="2263"/>
                      <a:pt x="2311" y="2262"/>
                      <a:pt x="2314" y="2260"/>
                    </a:cubicBezTo>
                    <a:cubicBezTo>
                      <a:pt x="2316" y="2259"/>
                      <a:pt x="2318" y="2258"/>
                      <a:pt x="2320" y="2256"/>
                    </a:cubicBezTo>
                    <a:cubicBezTo>
                      <a:pt x="2322" y="2252"/>
                      <a:pt x="2324" y="2249"/>
                      <a:pt x="2328" y="2248"/>
                    </a:cubicBezTo>
                    <a:cubicBezTo>
                      <a:pt x="2332" y="2247"/>
                      <a:pt x="2333" y="2244"/>
                      <a:pt x="2337" y="2243"/>
                    </a:cubicBezTo>
                    <a:cubicBezTo>
                      <a:pt x="2338" y="2242"/>
                      <a:pt x="2340" y="2243"/>
                      <a:pt x="2341" y="2242"/>
                    </a:cubicBezTo>
                    <a:cubicBezTo>
                      <a:pt x="2342" y="2241"/>
                      <a:pt x="2341" y="2240"/>
                      <a:pt x="2342" y="2240"/>
                    </a:cubicBezTo>
                    <a:cubicBezTo>
                      <a:pt x="2343" y="2239"/>
                      <a:pt x="2344" y="2240"/>
                      <a:pt x="2345" y="2239"/>
                    </a:cubicBezTo>
                    <a:cubicBezTo>
                      <a:pt x="2346" y="2238"/>
                      <a:pt x="2347" y="2237"/>
                      <a:pt x="2348" y="2236"/>
                    </a:cubicBezTo>
                    <a:cubicBezTo>
                      <a:pt x="2349" y="2235"/>
                      <a:pt x="2350" y="2237"/>
                      <a:pt x="2351" y="2236"/>
                    </a:cubicBezTo>
                    <a:cubicBezTo>
                      <a:pt x="2353" y="2235"/>
                      <a:pt x="2354" y="2233"/>
                      <a:pt x="2356" y="2231"/>
                    </a:cubicBezTo>
                    <a:cubicBezTo>
                      <a:pt x="2357" y="2230"/>
                      <a:pt x="2358" y="2229"/>
                      <a:pt x="2360" y="2228"/>
                    </a:cubicBezTo>
                    <a:cubicBezTo>
                      <a:pt x="2361" y="2226"/>
                      <a:pt x="2364" y="2224"/>
                      <a:pt x="2363" y="2221"/>
                    </a:cubicBezTo>
                    <a:cubicBezTo>
                      <a:pt x="2363" y="2219"/>
                      <a:pt x="2359" y="2219"/>
                      <a:pt x="2357" y="2216"/>
                    </a:cubicBezTo>
                    <a:cubicBezTo>
                      <a:pt x="2355" y="2212"/>
                      <a:pt x="2359" y="2207"/>
                      <a:pt x="2355" y="2203"/>
                    </a:cubicBezTo>
                    <a:cubicBezTo>
                      <a:pt x="2353" y="2200"/>
                      <a:pt x="2352" y="2200"/>
                      <a:pt x="2349" y="2199"/>
                    </a:cubicBezTo>
                    <a:cubicBezTo>
                      <a:pt x="2347" y="2198"/>
                      <a:pt x="2345" y="2196"/>
                      <a:pt x="2342" y="2195"/>
                    </a:cubicBezTo>
                    <a:cubicBezTo>
                      <a:pt x="2340" y="2195"/>
                      <a:pt x="2338" y="2196"/>
                      <a:pt x="2336" y="2196"/>
                    </a:cubicBezTo>
                    <a:cubicBezTo>
                      <a:pt x="2334" y="2196"/>
                      <a:pt x="2336" y="2196"/>
                      <a:pt x="2335" y="2195"/>
                    </a:cubicBezTo>
                    <a:cubicBezTo>
                      <a:pt x="2335" y="2195"/>
                      <a:pt x="2333" y="2192"/>
                      <a:pt x="2333" y="2192"/>
                    </a:cubicBezTo>
                    <a:cubicBezTo>
                      <a:pt x="2333" y="2190"/>
                      <a:pt x="2332" y="2185"/>
                      <a:pt x="2333" y="2183"/>
                    </a:cubicBezTo>
                    <a:cubicBezTo>
                      <a:pt x="2334" y="2181"/>
                      <a:pt x="2335" y="2183"/>
                      <a:pt x="2338" y="2183"/>
                    </a:cubicBezTo>
                    <a:cubicBezTo>
                      <a:pt x="2342" y="2184"/>
                      <a:pt x="2342" y="2179"/>
                      <a:pt x="2344" y="2176"/>
                    </a:cubicBezTo>
                    <a:cubicBezTo>
                      <a:pt x="2345" y="2173"/>
                      <a:pt x="2346" y="2172"/>
                      <a:pt x="2348" y="2171"/>
                    </a:cubicBezTo>
                    <a:cubicBezTo>
                      <a:pt x="2352" y="2170"/>
                      <a:pt x="2356" y="2170"/>
                      <a:pt x="2360" y="2170"/>
                    </a:cubicBezTo>
                    <a:cubicBezTo>
                      <a:pt x="2364" y="2171"/>
                      <a:pt x="2367" y="2172"/>
                      <a:pt x="2370" y="2173"/>
                    </a:cubicBezTo>
                    <a:cubicBezTo>
                      <a:pt x="2374" y="2173"/>
                      <a:pt x="2376" y="2174"/>
                      <a:pt x="2378" y="2177"/>
                    </a:cubicBezTo>
                    <a:cubicBezTo>
                      <a:pt x="2380" y="2180"/>
                      <a:pt x="2382" y="2180"/>
                      <a:pt x="2383" y="2182"/>
                    </a:cubicBezTo>
                    <a:cubicBezTo>
                      <a:pt x="2385" y="2183"/>
                      <a:pt x="2387" y="2186"/>
                      <a:pt x="2389" y="2188"/>
                    </a:cubicBezTo>
                    <a:cubicBezTo>
                      <a:pt x="2391" y="2190"/>
                      <a:pt x="2393" y="2193"/>
                      <a:pt x="2396" y="2195"/>
                    </a:cubicBezTo>
                    <a:cubicBezTo>
                      <a:pt x="2397" y="2195"/>
                      <a:pt x="2398" y="2195"/>
                      <a:pt x="2399" y="2196"/>
                    </a:cubicBezTo>
                    <a:cubicBezTo>
                      <a:pt x="2400" y="2197"/>
                      <a:pt x="2400" y="2199"/>
                      <a:pt x="2401" y="2200"/>
                    </a:cubicBezTo>
                    <a:cubicBezTo>
                      <a:pt x="2402" y="2201"/>
                      <a:pt x="2403" y="2202"/>
                      <a:pt x="2404" y="2203"/>
                    </a:cubicBezTo>
                    <a:cubicBezTo>
                      <a:pt x="2405" y="2206"/>
                      <a:pt x="2404" y="2205"/>
                      <a:pt x="2403" y="2207"/>
                    </a:cubicBezTo>
                    <a:cubicBezTo>
                      <a:pt x="2402" y="2208"/>
                      <a:pt x="2401" y="2208"/>
                      <a:pt x="2401" y="2210"/>
                    </a:cubicBezTo>
                    <a:cubicBezTo>
                      <a:pt x="2401" y="2213"/>
                      <a:pt x="2402" y="2212"/>
                      <a:pt x="2404" y="2213"/>
                    </a:cubicBezTo>
                    <a:cubicBezTo>
                      <a:pt x="2406" y="2215"/>
                      <a:pt x="2409" y="2218"/>
                      <a:pt x="2409" y="2220"/>
                    </a:cubicBezTo>
                    <a:cubicBezTo>
                      <a:pt x="2410" y="2222"/>
                      <a:pt x="2410" y="2223"/>
                      <a:pt x="2410" y="2225"/>
                    </a:cubicBezTo>
                    <a:cubicBezTo>
                      <a:pt x="2410" y="2226"/>
                      <a:pt x="2411" y="2227"/>
                      <a:pt x="2412" y="2229"/>
                    </a:cubicBezTo>
                    <a:cubicBezTo>
                      <a:pt x="2414" y="2237"/>
                      <a:pt x="2410" y="2242"/>
                      <a:pt x="2410" y="2249"/>
                    </a:cubicBezTo>
                    <a:cubicBezTo>
                      <a:pt x="2410" y="2253"/>
                      <a:pt x="2410" y="2255"/>
                      <a:pt x="2415" y="2254"/>
                    </a:cubicBezTo>
                    <a:cubicBezTo>
                      <a:pt x="2419" y="2253"/>
                      <a:pt x="2422" y="2254"/>
                      <a:pt x="2417" y="2256"/>
                    </a:cubicBezTo>
                    <a:cubicBezTo>
                      <a:pt x="2415" y="2257"/>
                      <a:pt x="2411" y="2258"/>
                      <a:pt x="2409" y="2258"/>
                    </a:cubicBezTo>
                    <a:cubicBezTo>
                      <a:pt x="2406" y="2258"/>
                      <a:pt x="2404" y="2258"/>
                      <a:pt x="2402" y="2259"/>
                    </a:cubicBezTo>
                    <a:cubicBezTo>
                      <a:pt x="2399" y="2261"/>
                      <a:pt x="2398" y="2262"/>
                      <a:pt x="2396" y="2264"/>
                    </a:cubicBezTo>
                    <a:cubicBezTo>
                      <a:pt x="2394" y="2266"/>
                      <a:pt x="2391" y="2265"/>
                      <a:pt x="2390" y="2267"/>
                    </a:cubicBezTo>
                    <a:cubicBezTo>
                      <a:pt x="2389" y="2268"/>
                      <a:pt x="2389" y="2270"/>
                      <a:pt x="2388" y="2271"/>
                    </a:cubicBezTo>
                    <a:cubicBezTo>
                      <a:pt x="2387" y="2272"/>
                      <a:pt x="2385" y="2271"/>
                      <a:pt x="2383" y="2272"/>
                    </a:cubicBezTo>
                    <a:cubicBezTo>
                      <a:pt x="2382" y="2274"/>
                      <a:pt x="2381" y="2278"/>
                      <a:pt x="2381" y="2280"/>
                    </a:cubicBezTo>
                    <a:cubicBezTo>
                      <a:pt x="2381" y="2282"/>
                      <a:pt x="2382" y="2286"/>
                      <a:pt x="2385" y="2286"/>
                    </a:cubicBezTo>
                    <a:cubicBezTo>
                      <a:pt x="2387" y="2287"/>
                      <a:pt x="2389" y="2285"/>
                      <a:pt x="2391" y="2289"/>
                    </a:cubicBezTo>
                    <a:cubicBezTo>
                      <a:pt x="2392" y="2292"/>
                      <a:pt x="2404" y="2291"/>
                      <a:pt x="2407" y="2292"/>
                    </a:cubicBezTo>
                    <a:cubicBezTo>
                      <a:pt x="2408" y="2293"/>
                      <a:pt x="2409" y="2293"/>
                      <a:pt x="2410" y="2294"/>
                    </a:cubicBezTo>
                    <a:cubicBezTo>
                      <a:pt x="2410" y="2294"/>
                      <a:pt x="2411" y="2294"/>
                      <a:pt x="2412" y="2296"/>
                    </a:cubicBezTo>
                    <a:cubicBezTo>
                      <a:pt x="2413" y="2298"/>
                      <a:pt x="2413" y="2301"/>
                      <a:pt x="2413" y="2304"/>
                    </a:cubicBezTo>
                    <a:cubicBezTo>
                      <a:pt x="2413" y="2307"/>
                      <a:pt x="2414" y="2308"/>
                      <a:pt x="2414" y="2311"/>
                    </a:cubicBezTo>
                    <a:cubicBezTo>
                      <a:pt x="2415" y="2315"/>
                      <a:pt x="2416" y="2317"/>
                      <a:pt x="2416" y="2321"/>
                    </a:cubicBezTo>
                    <a:cubicBezTo>
                      <a:pt x="2416" y="2321"/>
                      <a:pt x="2416" y="2322"/>
                      <a:pt x="2416" y="2323"/>
                    </a:cubicBezTo>
                    <a:cubicBezTo>
                      <a:pt x="2415" y="2324"/>
                      <a:pt x="2414" y="2324"/>
                      <a:pt x="2414" y="2324"/>
                    </a:cubicBezTo>
                    <a:cubicBezTo>
                      <a:pt x="2413" y="2326"/>
                      <a:pt x="2414" y="2326"/>
                      <a:pt x="2415" y="2328"/>
                    </a:cubicBezTo>
                    <a:cubicBezTo>
                      <a:pt x="2416" y="2332"/>
                      <a:pt x="2413" y="2332"/>
                      <a:pt x="2413" y="2336"/>
                    </a:cubicBezTo>
                    <a:cubicBezTo>
                      <a:pt x="2413" y="2339"/>
                      <a:pt x="2416" y="2339"/>
                      <a:pt x="2418" y="2341"/>
                    </a:cubicBezTo>
                    <a:cubicBezTo>
                      <a:pt x="2419" y="2343"/>
                      <a:pt x="2418" y="2344"/>
                      <a:pt x="2419" y="2346"/>
                    </a:cubicBezTo>
                    <a:cubicBezTo>
                      <a:pt x="2419" y="2348"/>
                      <a:pt x="2420" y="2348"/>
                      <a:pt x="2421" y="2350"/>
                    </a:cubicBezTo>
                    <a:cubicBezTo>
                      <a:pt x="2421" y="2351"/>
                      <a:pt x="2422" y="2353"/>
                      <a:pt x="2422" y="2354"/>
                    </a:cubicBezTo>
                    <a:cubicBezTo>
                      <a:pt x="2422" y="2357"/>
                      <a:pt x="2421" y="2357"/>
                      <a:pt x="2420" y="2359"/>
                    </a:cubicBezTo>
                    <a:cubicBezTo>
                      <a:pt x="2417" y="2363"/>
                      <a:pt x="2421" y="2365"/>
                      <a:pt x="2425" y="2363"/>
                    </a:cubicBezTo>
                    <a:cubicBezTo>
                      <a:pt x="2428" y="2361"/>
                      <a:pt x="2428" y="2358"/>
                      <a:pt x="2428" y="2355"/>
                    </a:cubicBezTo>
                    <a:cubicBezTo>
                      <a:pt x="2428" y="2353"/>
                      <a:pt x="2429" y="2352"/>
                      <a:pt x="2430" y="2350"/>
                    </a:cubicBezTo>
                    <a:cubicBezTo>
                      <a:pt x="2430" y="2349"/>
                      <a:pt x="2429" y="2348"/>
                      <a:pt x="2430" y="2347"/>
                    </a:cubicBezTo>
                    <a:cubicBezTo>
                      <a:pt x="2431" y="2344"/>
                      <a:pt x="2434" y="2343"/>
                      <a:pt x="2433" y="2340"/>
                    </a:cubicBezTo>
                    <a:cubicBezTo>
                      <a:pt x="2432" y="2337"/>
                      <a:pt x="2428" y="2336"/>
                      <a:pt x="2429" y="2332"/>
                    </a:cubicBezTo>
                    <a:cubicBezTo>
                      <a:pt x="2430" y="2329"/>
                      <a:pt x="2433" y="2327"/>
                      <a:pt x="2434" y="2323"/>
                    </a:cubicBezTo>
                    <a:cubicBezTo>
                      <a:pt x="2434" y="2318"/>
                      <a:pt x="2431" y="2319"/>
                      <a:pt x="2429" y="2316"/>
                    </a:cubicBezTo>
                    <a:cubicBezTo>
                      <a:pt x="2427" y="2313"/>
                      <a:pt x="2429" y="2310"/>
                      <a:pt x="2431" y="2307"/>
                    </a:cubicBezTo>
                    <a:cubicBezTo>
                      <a:pt x="2432" y="2306"/>
                      <a:pt x="2433" y="2305"/>
                      <a:pt x="2435" y="2304"/>
                    </a:cubicBezTo>
                    <a:cubicBezTo>
                      <a:pt x="2436" y="2306"/>
                      <a:pt x="2436" y="2306"/>
                      <a:pt x="2436" y="2306"/>
                    </a:cubicBezTo>
                    <a:cubicBezTo>
                      <a:pt x="2436" y="2307"/>
                      <a:pt x="2436" y="2307"/>
                      <a:pt x="2436" y="2307"/>
                    </a:cubicBezTo>
                    <a:cubicBezTo>
                      <a:pt x="2434" y="2310"/>
                      <a:pt x="2438" y="2316"/>
                      <a:pt x="2439" y="2318"/>
                    </a:cubicBezTo>
                    <a:cubicBezTo>
                      <a:pt x="2440" y="2321"/>
                      <a:pt x="2441" y="2324"/>
                      <a:pt x="2440" y="2326"/>
                    </a:cubicBezTo>
                    <a:cubicBezTo>
                      <a:pt x="2439" y="2329"/>
                      <a:pt x="2436" y="2331"/>
                      <a:pt x="2436" y="2333"/>
                    </a:cubicBezTo>
                    <a:cubicBezTo>
                      <a:pt x="2436" y="2337"/>
                      <a:pt x="2438" y="2338"/>
                      <a:pt x="2439" y="2341"/>
                    </a:cubicBezTo>
                    <a:cubicBezTo>
                      <a:pt x="2440" y="2344"/>
                      <a:pt x="2438" y="2345"/>
                      <a:pt x="2437" y="2348"/>
                    </a:cubicBezTo>
                    <a:cubicBezTo>
                      <a:pt x="2436" y="2350"/>
                      <a:pt x="2436" y="2350"/>
                      <a:pt x="2436" y="2352"/>
                    </a:cubicBezTo>
                    <a:cubicBezTo>
                      <a:pt x="2436" y="2353"/>
                      <a:pt x="2435" y="2354"/>
                      <a:pt x="2435" y="2356"/>
                    </a:cubicBezTo>
                    <a:cubicBezTo>
                      <a:pt x="2433" y="2358"/>
                      <a:pt x="2435" y="2361"/>
                      <a:pt x="2433" y="2364"/>
                    </a:cubicBezTo>
                    <a:cubicBezTo>
                      <a:pt x="2432" y="2366"/>
                      <a:pt x="2429" y="2366"/>
                      <a:pt x="2427" y="2366"/>
                    </a:cubicBezTo>
                    <a:cubicBezTo>
                      <a:pt x="2424" y="2367"/>
                      <a:pt x="2422" y="2368"/>
                      <a:pt x="2421" y="2370"/>
                    </a:cubicBezTo>
                    <a:cubicBezTo>
                      <a:pt x="2419" y="2373"/>
                      <a:pt x="2419" y="2374"/>
                      <a:pt x="2415" y="2375"/>
                    </a:cubicBezTo>
                    <a:cubicBezTo>
                      <a:pt x="2412" y="2375"/>
                      <a:pt x="2409" y="2376"/>
                      <a:pt x="2408" y="2379"/>
                    </a:cubicBezTo>
                    <a:cubicBezTo>
                      <a:pt x="2408" y="2382"/>
                      <a:pt x="2410" y="2384"/>
                      <a:pt x="2413" y="2386"/>
                    </a:cubicBezTo>
                    <a:cubicBezTo>
                      <a:pt x="2416" y="2388"/>
                      <a:pt x="2417" y="2388"/>
                      <a:pt x="2417" y="2392"/>
                    </a:cubicBezTo>
                    <a:cubicBezTo>
                      <a:pt x="2416" y="2395"/>
                      <a:pt x="2416" y="2398"/>
                      <a:pt x="2419" y="2400"/>
                    </a:cubicBezTo>
                    <a:cubicBezTo>
                      <a:pt x="2423" y="2403"/>
                      <a:pt x="2423" y="2403"/>
                      <a:pt x="2424" y="2407"/>
                    </a:cubicBezTo>
                    <a:cubicBezTo>
                      <a:pt x="2425" y="2411"/>
                      <a:pt x="2428" y="2410"/>
                      <a:pt x="2431" y="2409"/>
                    </a:cubicBezTo>
                    <a:cubicBezTo>
                      <a:pt x="2434" y="2409"/>
                      <a:pt x="2437" y="2407"/>
                      <a:pt x="2438" y="2405"/>
                    </a:cubicBezTo>
                    <a:cubicBezTo>
                      <a:pt x="2435" y="2402"/>
                      <a:pt x="2430" y="2405"/>
                      <a:pt x="2428" y="2401"/>
                    </a:cubicBezTo>
                    <a:cubicBezTo>
                      <a:pt x="2427" y="2398"/>
                      <a:pt x="2428" y="2392"/>
                      <a:pt x="2430" y="2390"/>
                    </a:cubicBezTo>
                    <a:cubicBezTo>
                      <a:pt x="2432" y="2387"/>
                      <a:pt x="2438" y="2387"/>
                      <a:pt x="2441" y="2387"/>
                    </a:cubicBezTo>
                    <a:cubicBezTo>
                      <a:pt x="2448" y="2388"/>
                      <a:pt x="2443" y="2392"/>
                      <a:pt x="2444" y="2396"/>
                    </a:cubicBezTo>
                    <a:cubicBezTo>
                      <a:pt x="2445" y="2400"/>
                      <a:pt x="2447" y="2399"/>
                      <a:pt x="2451" y="2399"/>
                    </a:cubicBezTo>
                    <a:cubicBezTo>
                      <a:pt x="2454" y="2399"/>
                      <a:pt x="2455" y="2402"/>
                      <a:pt x="2458" y="2401"/>
                    </a:cubicBezTo>
                    <a:cubicBezTo>
                      <a:pt x="2464" y="2401"/>
                      <a:pt x="2459" y="2398"/>
                      <a:pt x="2457" y="2396"/>
                    </a:cubicBezTo>
                    <a:cubicBezTo>
                      <a:pt x="2455" y="2392"/>
                      <a:pt x="2459" y="2392"/>
                      <a:pt x="2462" y="2393"/>
                    </a:cubicBezTo>
                    <a:cubicBezTo>
                      <a:pt x="2465" y="2393"/>
                      <a:pt x="2468" y="2395"/>
                      <a:pt x="2470" y="2396"/>
                    </a:cubicBezTo>
                    <a:cubicBezTo>
                      <a:pt x="2472" y="2397"/>
                      <a:pt x="2473" y="2398"/>
                      <a:pt x="2474" y="2398"/>
                    </a:cubicBezTo>
                    <a:cubicBezTo>
                      <a:pt x="2474" y="2398"/>
                      <a:pt x="2475" y="2398"/>
                      <a:pt x="2475" y="2398"/>
                    </a:cubicBezTo>
                    <a:cubicBezTo>
                      <a:pt x="2475" y="2401"/>
                      <a:pt x="2475" y="2401"/>
                      <a:pt x="2475" y="2401"/>
                    </a:cubicBezTo>
                    <a:cubicBezTo>
                      <a:pt x="2471" y="2402"/>
                      <a:pt x="2461" y="2402"/>
                      <a:pt x="2468" y="2407"/>
                    </a:cubicBezTo>
                    <a:cubicBezTo>
                      <a:pt x="2469" y="2408"/>
                      <a:pt x="2471" y="2409"/>
                      <a:pt x="2472" y="2410"/>
                    </a:cubicBezTo>
                    <a:cubicBezTo>
                      <a:pt x="2473" y="2411"/>
                      <a:pt x="2474" y="2412"/>
                      <a:pt x="2475" y="2413"/>
                    </a:cubicBezTo>
                    <a:cubicBezTo>
                      <a:pt x="2477" y="2414"/>
                      <a:pt x="2478" y="2413"/>
                      <a:pt x="2479" y="2413"/>
                    </a:cubicBezTo>
                    <a:cubicBezTo>
                      <a:pt x="2481" y="2414"/>
                      <a:pt x="2482" y="2415"/>
                      <a:pt x="2483" y="2416"/>
                    </a:cubicBezTo>
                    <a:cubicBezTo>
                      <a:pt x="2486" y="2417"/>
                      <a:pt x="2488" y="2417"/>
                      <a:pt x="2491" y="2420"/>
                    </a:cubicBezTo>
                    <a:cubicBezTo>
                      <a:pt x="2492" y="2421"/>
                      <a:pt x="2494" y="2422"/>
                      <a:pt x="2496" y="2422"/>
                    </a:cubicBezTo>
                    <a:cubicBezTo>
                      <a:pt x="2496" y="2421"/>
                      <a:pt x="2497" y="2421"/>
                      <a:pt x="2498" y="2421"/>
                    </a:cubicBezTo>
                    <a:cubicBezTo>
                      <a:pt x="2499" y="2421"/>
                      <a:pt x="2500" y="2421"/>
                      <a:pt x="2501" y="2421"/>
                    </a:cubicBezTo>
                    <a:cubicBezTo>
                      <a:pt x="2502" y="2421"/>
                      <a:pt x="2502" y="2421"/>
                      <a:pt x="2502" y="2421"/>
                    </a:cubicBezTo>
                    <a:cubicBezTo>
                      <a:pt x="2506" y="2422"/>
                      <a:pt x="2504" y="2425"/>
                      <a:pt x="2506" y="2428"/>
                    </a:cubicBezTo>
                    <a:cubicBezTo>
                      <a:pt x="2508" y="2431"/>
                      <a:pt x="2512" y="2429"/>
                      <a:pt x="2514" y="2430"/>
                    </a:cubicBezTo>
                    <a:cubicBezTo>
                      <a:pt x="2516" y="2431"/>
                      <a:pt x="2517" y="2432"/>
                      <a:pt x="2519" y="2432"/>
                    </a:cubicBezTo>
                    <a:cubicBezTo>
                      <a:pt x="2520" y="2431"/>
                      <a:pt x="2523" y="2430"/>
                      <a:pt x="2523" y="2429"/>
                    </a:cubicBezTo>
                    <a:cubicBezTo>
                      <a:pt x="2524" y="2426"/>
                      <a:pt x="2518" y="2424"/>
                      <a:pt x="2516" y="2422"/>
                    </a:cubicBezTo>
                    <a:cubicBezTo>
                      <a:pt x="2512" y="2419"/>
                      <a:pt x="2509" y="2414"/>
                      <a:pt x="2508" y="2409"/>
                    </a:cubicBezTo>
                    <a:cubicBezTo>
                      <a:pt x="2507" y="2406"/>
                      <a:pt x="2509" y="2405"/>
                      <a:pt x="2511" y="2403"/>
                    </a:cubicBezTo>
                    <a:cubicBezTo>
                      <a:pt x="2513" y="2399"/>
                      <a:pt x="2514" y="2399"/>
                      <a:pt x="2517" y="2397"/>
                    </a:cubicBezTo>
                    <a:cubicBezTo>
                      <a:pt x="2519" y="2396"/>
                      <a:pt x="2521" y="2393"/>
                      <a:pt x="2519" y="2390"/>
                    </a:cubicBezTo>
                    <a:cubicBezTo>
                      <a:pt x="2517" y="2387"/>
                      <a:pt x="2513" y="2390"/>
                      <a:pt x="2511" y="2392"/>
                    </a:cubicBezTo>
                    <a:cubicBezTo>
                      <a:pt x="2509" y="2394"/>
                      <a:pt x="2507" y="2394"/>
                      <a:pt x="2505" y="2392"/>
                    </a:cubicBezTo>
                    <a:cubicBezTo>
                      <a:pt x="2503" y="2391"/>
                      <a:pt x="2499" y="2389"/>
                      <a:pt x="2500" y="2386"/>
                    </a:cubicBezTo>
                    <a:cubicBezTo>
                      <a:pt x="2503" y="2386"/>
                      <a:pt x="2508" y="2389"/>
                      <a:pt x="2511" y="2386"/>
                    </a:cubicBezTo>
                    <a:cubicBezTo>
                      <a:pt x="2511" y="2385"/>
                      <a:pt x="2512" y="2384"/>
                      <a:pt x="2512" y="2383"/>
                    </a:cubicBezTo>
                    <a:cubicBezTo>
                      <a:pt x="2512" y="2383"/>
                      <a:pt x="2512" y="2383"/>
                      <a:pt x="2512" y="2383"/>
                    </a:cubicBezTo>
                    <a:cubicBezTo>
                      <a:pt x="2512" y="2383"/>
                      <a:pt x="2511" y="2383"/>
                      <a:pt x="2510" y="2382"/>
                    </a:cubicBezTo>
                    <a:cubicBezTo>
                      <a:pt x="2510" y="2382"/>
                      <a:pt x="2510" y="2381"/>
                      <a:pt x="2510" y="2381"/>
                    </a:cubicBezTo>
                    <a:cubicBezTo>
                      <a:pt x="2509" y="2380"/>
                      <a:pt x="2509" y="2380"/>
                      <a:pt x="2509" y="2379"/>
                    </a:cubicBezTo>
                    <a:cubicBezTo>
                      <a:pt x="2507" y="2379"/>
                      <a:pt x="2508" y="2381"/>
                      <a:pt x="2506" y="2382"/>
                    </a:cubicBezTo>
                    <a:cubicBezTo>
                      <a:pt x="2505" y="2383"/>
                      <a:pt x="2502" y="2382"/>
                      <a:pt x="2500" y="2382"/>
                    </a:cubicBezTo>
                    <a:cubicBezTo>
                      <a:pt x="2500" y="2381"/>
                      <a:pt x="2500" y="2379"/>
                      <a:pt x="2499" y="2378"/>
                    </a:cubicBezTo>
                    <a:cubicBezTo>
                      <a:pt x="2498" y="2377"/>
                      <a:pt x="2496" y="2378"/>
                      <a:pt x="2495" y="2378"/>
                    </a:cubicBezTo>
                    <a:cubicBezTo>
                      <a:pt x="2494" y="2380"/>
                      <a:pt x="2498" y="2384"/>
                      <a:pt x="2494" y="2384"/>
                    </a:cubicBezTo>
                    <a:cubicBezTo>
                      <a:pt x="2494" y="2384"/>
                      <a:pt x="2494" y="2384"/>
                      <a:pt x="2493" y="2384"/>
                    </a:cubicBezTo>
                    <a:cubicBezTo>
                      <a:pt x="2493" y="2383"/>
                      <a:pt x="2493" y="2383"/>
                      <a:pt x="2493" y="2383"/>
                    </a:cubicBezTo>
                    <a:cubicBezTo>
                      <a:pt x="2492" y="2382"/>
                      <a:pt x="2492" y="2382"/>
                      <a:pt x="2492" y="2382"/>
                    </a:cubicBezTo>
                    <a:cubicBezTo>
                      <a:pt x="2492" y="2382"/>
                      <a:pt x="2492" y="2381"/>
                      <a:pt x="2492" y="2380"/>
                    </a:cubicBezTo>
                    <a:cubicBezTo>
                      <a:pt x="2491" y="2380"/>
                      <a:pt x="2491" y="2379"/>
                      <a:pt x="2491" y="2378"/>
                    </a:cubicBezTo>
                    <a:cubicBezTo>
                      <a:pt x="2490" y="2378"/>
                      <a:pt x="2490" y="2378"/>
                      <a:pt x="2490" y="2377"/>
                    </a:cubicBezTo>
                    <a:cubicBezTo>
                      <a:pt x="2489" y="2377"/>
                      <a:pt x="2489" y="2376"/>
                      <a:pt x="2489" y="2376"/>
                    </a:cubicBezTo>
                    <a:cubicBezTo>
                      <a:pt x="2489" y="2375"/>
                      <a:pt x="2490" y="2373"/>
                      <a:pt x="2490" y="2372"/>
                    </a:cubicBezTo>
                    <a:cubicBezTo>
                      <a:pt x="2492" y="2372"/>
                      <a:pt x="2493" y="2374"/>
                      <a:pt x="2493" y="2375"/>
                    </a:cubicBezTo>
                    <a:cubicBezTo>
                      <a:pt x="2494" y="2376"/>
                      <a:pt x="2496" y="2376"/>
                      <a:pt x="2497" y="2376"/>
                    </a:cubicBezTo>
                    <a:cubicBezTo>
                      <a:pt x="2498" y="2376"/>
                      <a:pt x="2500" y="2375"/>
                      <a:pt x="2501" y="2375"/>
                    </a:cubicBezTo>
                    <a:cubicBezTo>
                      <a:pt x="2502" y="2375"/>
                      <a:pt x="2501" y="2376"/>
                      <a:pt x="2502" y="2377"/>
                    </a:cubicBezTo>
                    <a:cubicBezTo>
                      <a:pt x="2503" y="2379"/>
                      <a:pt x="2506" y="2378"/>
                      <a:pt x="2506" y="2377"/>
                    </a:cubicBezTo>
                    <a:cubicBezTo>
                      <a:pt x="2508" y="2376"/>
                      <a:pt x="2508" y="2373"/>
                      <a:pt x="2510" y="2373"/>
                    </a:cubicBezTo>
                    <a:cubicBezTo>
                      <a:pt x="2512" y="2373"/>
                      <a:pt x="2513" y="2375"/>
                      <a:pt x="2512" y="2376"/>
                    </a:cubicBezTo>
                    <a:cubicBezTo>
                      <a:pt x="2512" y="2377"/>
                      <a:pt x="2510" y="2378"/>
                      <a:pt x="2511" y="2379"/>
                    </a:cubicBezTo>
                    <a:cubicBezTo>
                      <a:pt x="2511" y="2380"/>
                      <a:pt x="2511" y="2380"/>
                      <a:pt x="2512" y="2380"/>
                    </a:cubicBezTo>
                    <a:cubicBezTo>
                      <a:pt x="2512" y="2380"/>
                      <a:pt x="2512" y="2381"/>
                      <a:pt x="2512" y="2381"/>
                    </a:cubicBezTo>
                    <a:cubicBezTo>
                      <a:pt x="2512" y="2382"/>
                      <a:pt x="2513" y="2382"/>
                      <a:pt x="2513" y="2382"/>
                    </a:cubicBezTo>
                    <a:cubicBezTo>
                      <a:pt x="2514" y="2381"/>
                      <a:pt x="2514" y="2379"/>
                      <a:pt x="2515" y="2378"/>
                    </a:cubicBezTo>
                    <a:cubicBezTo>
                      <a:pt x="2515" y="2376"/>
                      <a:pt x="2516" y="2375"/>
                      <a:pt x="2515" y="2372"/>
                    </a:cubicBezTo>
                    <a:cubicBezTo>
                      <a:pt x="2515" y="2371"/>
                      <a:pt x="2514" y="2370"/>
                      <a:pt x="2514" y="2368"/>
                    </a:cubicBezTo>
                    <a:cubicBezTo>
                      <a:pt x="2514" y="2364"/>
                      <a:pt x="2517" y="2362"/>
                      <a:pt x="2517" y="2359"/>
                    </a:cubicBezTo>
                    <a:cubicBezTo>
                      <a:pt x="2523" y="2359"/>
                      <a:pt x="2518" y="2339"/>
                      <a:pt x="2516" y="2337"/>
                    </a:cubicBezTo>
                    <a:cubicBezTo>
                      <a:pt x="2515" y="2336"/>
                      <a:pt x="2512" y="2334"/>
                      <a:pt x="2510" y="2333"/>
                    </a:cubicBezTo>
                    <a:cubicBezTo>
                      <a:pt x="2509" y="2332"/>
                      <a:pt x="2509" y="2331"/>
                      <a:pt x="2509" y="2331"/>
                    </a:cubicBezTo>
                    <a:cubicBezTo>
                      <a:pt x="2510" y="2329"/>
                      <a:pt x="2511" y="2329"/>
                      <a:pt x="2512" y="2329"/>
                    </a:cubicBezTo>
                    <a:cubicBezTo>
                      <a:pt x="2514" y="2328"/>
                      <a:pt x="2514" y="2327"/>
                      <a:pt x="2515" y="2326"/>
                    </a:cubicBezTo>
                    <a:cubicBezTo>
                      <a:pt x="2517" y="2325"/>
                      <a:pt x="2519" y="2325"/>
                      <a:pt x="2521" y="2325"/>
                    </a:cubicBezTo>
                    <a:cubicBezTo>
                      <a:pt x="2521" y="2327"/>
                      <a:pt x="2519" y="2330"/>
                      <a:pt x="2520" y="2333"/>
                    </a:cubicBezTo>
                    <a:cubicBezTo>
                      <a:pt x="2521" y="2336"/>
                      <a:pt x="2523" y="2336"/>
                      <a:pt x="2523" y="2339"/>
                    </a:cubicBezTo>
                    <a:cubicBezTo>
                      <a:pt x="2524" y="2342"/>
                      <a:pt x="2524" y="2343"/>
                      <a:pt x="2526" y="2346"/>
                    </a:cubicBezTo>
                    <a:cubicBezTo>
                      <a:pt x="2527" y="2348"/>
                      <a:pt x="2528" y="2352"/>
                      <a:pt x="2528" y="2355"/>
                    </a:cubicBezTo>
                    <a:cubicBezTo>
                      <a:pt x="2527" y="2358"/>
                      <a:pt x="2525" y="2359"/>
                      <a:pt x="2524" y="2362"/>
                    </a:cubicBezTo>
                    <a:cubicBezTo>
                      <a:pt x="2524" y="2363"/>
                      <a:pt x="2524" y="2366"/>
                      <a:pt x="2525" y="2366"/>
                    </a:cubicBezTo>
                    <a:cubicBezTo>
                      <a:pt x="2526" y="2367"/>
                      <a:pt x="2528" y="2366"/>
                      <a:pt x="2529" y="2366"/>
                    </a:cubicBezTo>
                    <a:cubicBezTo>
                      <a:pt x="2532" y="2367"/>
                      <a:pt x="2531" y="2371"/>
                      <a:pt x="2535" y="2370"/>
                    </a:cubicBezTo>
                    <a:cubicBezTo>
                      <a:pt x="2540" y="2370"/>
                      <a:pt x="2540" y="2368"/>
                      <a:pt x="2541" y="2364"/>
                    </a:cubicBezTo>
                    <a:cubicBezTo>
                      <a:pt x="2543" y="2361"/>
                      <a:pt x="2544" y="2361"/>
                      <a:pt x="2547" y="2362"/>
                    </a:cubicBezTo>
                    <a:cubicBezTo>
                      <a:pt x="2549" y="2363"/>
                      <a:pt x="2550" y="2364"/>
                      <a:pt x="2552" y="2365"/>
                    </a:cubicBezTo>
                    <a:cubicBezTo>
                      <a:pt x="2553" y="2366"/>
                      <a:pt x="2555" y="2365"/>
                      <a:pt x="2556" y="2366"/>
                    </a:cubicBezTo>
                    <a:cubicBezTo>
                      <a:pt x="2557" y="2367"/>
                      <a:pt x="2556" y="2369"/>
                      <a:pt x="2557" y="2371"/>
                    </a:cubicBezTo>
                    <a:cubicBezTo>
                      <a:pt x="2558" y="2373"/>
                      <a:pt x="2561" y="2371"/>
                      <a:pt x="2563" y="2372"/>
                    </a:cubicBezTo>
                    <a:cubicBezTo>
                      <a:pt x="2566" y="2373"/>
                      <a:pt x="2563" y="2375"/>
                      <a:pt x="2564" y="2378"/>
                    </a:cubicBezTo>
                    <a:cubicBezTo>
                      <a:pt x="2566" y="2378"/>
                      <a:pt x="2570" y="2378"/>
                      <a:pt x="2571" y="2380"/>
                    </a:cubicBezTo>
                    <a:cubicBezTo>
                      <a:pt x="2572" y="2380"/>
                      <a:pt x="2572" y="2381"/>
                      <a:pt x="2572" y="2381"/>
                    </a:cubicBezTo>
                    <a:cubicBezTo>
                      <a:pt x="2572" y="2381"/>
                      <a:pt x="2572" y="2382"/>
                      <a:pt x="2572" y="2384"/>
                    </a:cubicBezTo>
                    <a:cubicBezTo>
                      <a:pt x="2571" y="2386"/>
                      <a:pt x="2569" y="2387"/>
                      <a:pt x="2567" y="2386"/>
                    </a:cubicBezTo>
                    <a:cubicBezTo>
                      <a:pt x="2565" y="2386"/>
                      <a:pt x="2565" y="2386"/>
                      <a:pt x="2564" y="2384"/>
                    </a:cubicBezTo>
                    <a:cubicBezTo>
                      <a:pt x="2560" y="2380"/>
                      <a:pt x="2560" y="2383"/>
                      <a:pt x="2556" y="2385"/>
                    </a:cubicBezTo>
                    <a:cubicBezTo>
                      <a:pt x="2555" y="2385"/>
                      <a:pt x="2553" y="2386"/>
                      <a:pt x="2552" y="2385"/>
                    </a:cubicBezTo>
                    <a:cubicBezTo>
                      <a:pt x="2550" y="2383"/>
                      <a:pt x="2554" y="2383"/>
                      <a:pt x="2554" y="2382"/>
                    </a:cubicBezTo>
                    <a:cubicBezTo>
                      <a:pt x="2556" y="2380"/>
                      <a:pt x="2553" y="2377"/>
                      <a:pt x="2551" y="2376"/>
                    </a:cubicBezTo>
                    <a:cubicBezTo>
                      <a:pt x="2547" y="2374"/>
                      <a:pt x="2545" y="2377"/>
                      <a:pt x="2542" y="2378"/>
                    </a:cubicBezTo>
                    <a:cubicBezTo>
                      <a:pt x="2540" y="2378"/>
                      <a:pt x="2538" y="2379"/>
                      <a:pt x="2537" y="2379"/>
                    </a:cubicBezTo>
                    <a:cubicBezTo>
                      <a:pt x="2536" y="2378"/>
                      <a:pt x="2535" y="2377"/>
                      <a:pt x="2534" y="2376"/>
                    </a:cubicBezTo>
                    <a:cubicBezTo>
                      <a:pt x="2530" y="2375"/>
                      <a:pt x="2529" y="2379"/>
                      <a:pt x="2526" y="2381"/>
                    </a:cubicBezTo>
                    <a:cubicBezTo>
                      <a:pt x="2525" y="2382"/>
                      <a:pt x="2524" y="2382"/>
                      <a:pt x="2524" y="2384"/>
                    </a:cubicBezTo>
                    <a:cubicBezTo>
                      <a:pt x="2524" y="2385"/>
                      <a:pt x="2525" y="2387"/>
                      <a:pt x="2526" y="2388"/>
                    </a:cubicBezTo>
                    <a:cubicBezTo>
                      <a:pt x="2528" y="2389"/>
                      <a:pt x="2533" y="2387"/>
                      <a:pt x="2532" y="2392"/>
                    </a:cubicBezTo>
                    <a:cubicBezTo>
                      <a:pt x="2528" y="2393"/>
                      <a:pt x="2529" y="2397"/>
                      <a:pt x="2532" y="2399"/>
                    </a:cubicBezTo>
                    <a:cubicBezTo>
                      <a:pt x="2534" y="2398"/>
                      <a:pt x="2537" y="2394"/>
                      <a:pt x="2539" y="2394"/>
                    </a:cubicBezTo>
                    <a:cubicBezTo>
                      <a:pt x="2542" y="2395"/>
                      <a:pt x="2542" y="2397"/>
                      <a:pt x="2541" y="2399"/>
                    </a:cubicBezTo>
                    <a:cubicBezTo>
                      <a:pt x="2541" y="2400"/>
                      <a:pt x="2540" y="2400"/>
                      <a:pt x="2540" y="2401"/>
                    </a:cubicBezTo>
                    <a:cubicBezTo>
                      <a:pt x="2540" y="2402"/>
                      <a:pt x="2540" y="2403"/>
                      <a:pt x="2540" y="2404"/>
                    </a:cubicBezTo>
                    <a:cubicBezTo>
                      <a:pt x="2540" y="2405"/>
                      <a:pt x="2540" y="2406"/>
                      <a:pt x="2540" y="2408"/>
                    </a:cubicBezTo>
                    <a:cubicBezTo>
                      <a:pt x="2540" y="2409"/>
                      <a:pt x="2542" y="2408"/>
                      <a:pt x="2542" y="2409"/>
                    </a:cubicBezTo>
                    <a:cubicBezTo>
                      <a:pt x="2543" y="2412"/>
                      <a:pt x="2541" y="2413"/>
                      <a:pt x="2539" y="2414"/>
                    </a:cubicBezTo>
                    <a:cubicBezTo>
                      <a:pt x="2536" y="2415"/>
                      <a:pt x="2532" y="2417"/>
                      <a:pt x="2533" y="2421"/>
                    </a:cubicBezTo>
                    <a:cubicBezTo>
                      <a:pt x="2534" y="2424"/>
                      <a:pt x="2540" y="2425"/>
                      <a:pt x="2539" y="2429"/>
                    </a:cubicBezTo>
                    <a:cubicBezTo>
                      <a:pt x="2537" y="2429"/>
                      <a:pt x="2534" y="2432"/>
                      <a:pt x="2536" y="2434"/>
                    </a:cubicBezTo>
                    <a:cubicBezTo>
                      <a:pt x="2538" y="2434"/>
                      <a:pt x="2543" y="2434"/>
                      <a:pt x="2542" y="2437"/>
                    </a:cubicBezTo>
                    <a:cubicBezTo>
                      <a:pt x="2541" y="2440"/>
                      <a:pt x="2539" y="2438"/>
                      <a:pt x="2537" y="2438"/>
                    </a:cubicBezTo>
                    <a:cubicBezTo>
                      <a:pt x="2535" y="2437"/>
                      <a:pt x="2533" y="2438"/>
                      <a:pt x="2531" y="2437"/>
                    </a:cubicBezTo>
                    <a:cubicBezTo>
                      <a:pt x="2528" y="2436"/>
                      <a:pt x="2527" y="2435"/>
                      <a:pt x="2524" y="2436"/>
                    </a:cubicBezTo>
                    <a:cubicBezTo>
                      <a:pt x="2519" y="2438"/>
                      <a:pt x="2525" y="2442"/>
                      <a:pt x="2529" y="2443"/>
                    </a:cubicBezTo>
                    <a:cubicBezTo>
                      <a:pt x="2532" y="2444"/>
                      <a:pt x="2537" y="2443"/>
                      <a:pt x="2540" y="2443"/>
                    </a:cubicBezTo>
                    <a:cubicBezTo>
                      <a:pt x="2542" y="2446"/>
                      <a:pt x="2552" y="2446"/>
                      <a:pt x="2555" y="2445"/>
                    </a:cubicBezTo>
                    <a:cubicBezTo>
                      <a:pt x="2556" y="2445"/>
                      <a:pt x="2560" y="2444"/>
                      <a:pt x="2561" y="2442"/>
                    </a:cubicBezTo>
                    <a:cubicBezTo>
                      <a:pt x="2565" y="2439"/>
                      <a:pt x="2560" y="2440"/>
                      <a:pt x="2558" y="2440"/>
                    </a:cubicBezTo>
                    <a:cubicBezTo>
                      <a:pt x="2557" y="2437"/>
                      <a:pt x="2560" y="2435"/>
                      <a:pt x="2559" y="2432"/>
                    </a:cubicBezTo>
                    <a:cubicBezTo>
                      <a:pt x="2557" y="2432"/>
                      <a:pt x="2556" y="2433"/>
                      <a:pt x="2555" y="2431"/>
                    </a:cubicBezTo>
                    <a:cubicBezTo>
                      <a:pt x="2554" y="2429"/>
                      <a:pt x="2556" y="2427"/>
                      <a:pt x="2556" y="2426"/>
                    </a:cubicBezTo>
                    <a:cubicBezTo>
                      <a:pt x="2558" y="2423"/>
                      <a:pt x="2559" y="2422"/>
                      <a:pt x="2559" y="2419"/>
                    </a:cubicBezTo>
                    <a:cubicBezTo>
                      <a:pt x="2559" y="2417"/>
                      <a:pt x="2558" y="2416"/>
                      <a:pt x="2558" y="2414"/>
                    </a:cubicBezTo>
                    <a:cubicBezTo>
                      <a:pt x="2559" y="2413"/>
                      <a:pt x="2559" y="2413"/>
                      <a:pt x="2560" y="2412"/>
                    </a:cubicBezTo>
                    <a:cubicBezTo>
                      <a:pt x="2560" y="2411"/>
                      <a:pt x="2560" y="2411"/>
                      <a:pt x="2561" y="2410"/>
                    </a:cubicBezTo>
                    <a:cubicBezTo>
                      <a:pt x="2562" y="2410"/>
                      <a:pt x="2563" y="2411"/>
                      <a:pt x="2563" y="2411"/>
                    </a:cubicBezTo>
                    <a:cubicBezTo>
                      <a:pt x="2568" y="2413"/>
                      <a:pt x="2563" y="2419"/>
                      <a:pt x="2566" y="2422"/>
                    </a:cubicBezTo>
                    <a:cubicBezTo>
                      <a:pt x="2567" y="2421"/>
                      <a:pt x="2569" y="2416"/>
                      <a:pt x="2572" y="2418"/>
                    </a:cubicBezTo>
                    <a:cubicBezTo>
                      <a:pt x="2573" y="2420"/>
                      <a:pt x="2570" y="2424"/>
                      <a:pt x="2570" y="2426"/>
                    </a:cubicBezTo>
                    <a:cubicBezTo>
                      <a:pt x="2570" y="2429"/>
                      <a:pt x="2573" y="2430"/>
                      <a:pt x="2575" y="2428"/>
                    </a:cubicBezTo>
                    <a:cubicBezTo>
                      <a:pt x="2578" y="2426"/>
                      <a:pt x="2578" y="2421"/>
                      <a:pt x="2583" y="2423"/>
                    </a:cubicBezTo>
                    <a:cubicBezTo>
                      <a:pt x="2584" y="2423"/>
                      <a:pt x="2586" y="2424"/>
                      <a:pt x="2586" y="2426"/>
                    </a:cubicBezTo>
                    <a:cubicBezTo>
                      <a:pt x="2586" y="2428"/>
                      <a:pt x="2584" y="2428"/>
                      <a:pt x="2582" y="2429"/>
                    </a:cubicBezTo>
                    <a:cubicBezTo>
                      <a:pt x="2580" y="2430"/>
                      <a:pt x="2578" y="2434"/>
                      <a:pt x="2581" y="2435"/>
                    </a:cubicBezTo>
                    <a:cubicBezTo>
                      <a:pt x="2583" y="2436"/>
                      <a:pt x="2589" y="2434"/>
                      <a:pt x="2591" y="2433"/>
                    </a:cubicBezTo>
                    <a:cubicBezTo>
                      <a:pt x="2593" y="2431"/>
                      <a:pt x="2592" y="2428"/>
                      <a:pt x="2595" y="2427"/>
                    </a:cubicBezTo>
                    <a:cubicBezTo>
                      <a:pt x="2600" y="2426"/>
                      <a:pt x="2603" y="2430"/>
                      <a:pt x="2607" y="2431"/>
                    </a:cubicBezTo>
                    <a:cubicBezTo>
                      <a:pt x="2609" y="2432"/>
                      <a:pt x="2612" y="2432"/>
                      <a:pt x="2615" y="2433"/>
                    </a:cubicBezTo>
                    <a:cubicBezTo>
                      <a:pt x="2619" y="2434"/>
                      <a:pt x="2624" y="2437"/>
                      <a:pt x="2626" y="2441"/>
                    </a:cubicBezTo>
                    <a:cubicBezTo>
                      <a:pt x="2627" y="2443"/>
                      <a:pt x="2629" y="2454"/>
                      <a:pt x="2624" y="2449"/>
                    </a:cubicBezTo>
                    <a:cubicBezTo>
                      <a:pt x="2622" y="2448"/>
                      <a:pt x="2620" y="2443"/>
                      <a:pt x="2617" y="2444"/>
                    </a:cubicBezTo>
                    <a:cubicBezTo>
                      <a:pt x="2615" y="2445"/>
                      <a:pt x="2615" y="2447"/>
                      <a:pt x="2615" y="2449"/>
                    </a:cubicBezTo>
                    <a:cubicBezTo>
                      <a:pt x="2615" y="2451"/>
                      <a:pt x="2614" y="2452"/>
                      <a:pt x="2613" y="2453"/>
                    </a:cubicBezTo>
                    <a:cubicBezTo>
                      <a:pt x="2612" y="2456"/>
                      <a:pt x="2612" y="2456"/>
                      <a:pt x="2615" y="2457"/>
                    </a:cubicBezTo>
                    <a:cubicBezTo>
                      <a:pt x="2617" y="2457"/>
                      <a:pt x="2618" y="2456"/>
                      <a:pt x="2620" y="2457"/>
                    </a:cubicBezTo>
                    <a:cubicBezTo>
                      <a:pt x="2621" y="2459"/>
                      <a:pt x="2616" y="2462"/>
                      <a:pt x="2614" y="2463"/>
                    </a:cubicBezTo>
                    <a:cubicBezTo>
                      <a:pt x="2609" y="2464"/>
                      <a:pt x="2612" y="2466"/>
                      <a:pt x="2614" y="2469"/>
                    </a:cubicBezTo>
                    <a:cubicBezTo>
                      <a:pt x="2620" y="2470"/>
                      <a:pt x="2624" y="2457"/>
                      <a:pt x="2629" y="2460"/>
                    </a:cubicBezTo>
                    <a:cubicBezTo>
                      <a:pt x="2630" y="2463"/>
                      <a:pt x="2628" y="2466"/>
                      <a:pt x="2627" y="2468"/>
                    </a:cubicBezTo>
                    <a:cubicBezTo>
                      <a:pt x="2624" y="2472"/>
                      <a:pt x="2627" y="2470"/>
                      <a:pt x="2629" y="2474"/>
                    </a:cubicBezTo>
                    <a:cubicBezTo>
                      <a:pt x="2631" y="2478"/>
                      <a:pt x="2626" y="2477"/>
                      <a:pt x="2623" y="2478"/>
                    </a:cubicBezTo>
                    <a:cubicBezTo>
                      <a:pt x="2621" y="2478"/>
                      <a:pt x="2618" y="2481"/>
                      <a:pt x="2620" y="2483"/>
                    </a:cubicBezTo>
                    <a:cubicBezTo>
                      <a:pt x="2622" y="2485"/>
                      <a:pt x="2623" y="2483"/>
                      <a:pt x="2624" y="2484"/>
                    </a:cubicBezTo>
                    <a:cubicBezTo>
                      <a:pt x="2626" y="2484"/>
                      <a:pt x="2626" y="2485"/>
                      <a:pt x="2628" y="2485"/>
                    </a:cubicBezTo>
                    <a:cubicBezTo>
                      <a:pt x="2631" y="2485"/>
                      <a:pt x="2633" y="2482"/>
                      <a:pt x="2636" y="2480"/>
                    </a:cubicBezTo>
                    <a:cubicBezTo>
                      <a:pt x="2638" y="2478"/>
                      <a:pt x="2641" y="2477"/>
                      <a:pt x="2644" y="2475"/>
                    </a:cubicBezTo>
                    <a:cubicBezTo>
                      <a:pt x="2646" y="2473"/>
                      <a:pt x="2648" y="2470"/>
                      <a:pt x="2651" y="2471"/>
                    </a:cubicBezTo>
                    <a:cubicBezTo>
                      <a:pt x="2651" y="2473"/>
                      <a:pt x="2650" y="2477"/>
                      <a:pt x="2651" y="2478"/>
                    </a:cubicBezTo>
                    <a:cubicBezTo>
                      <a:pt x="2652" y="2479"/>
                      <a:pt x="2656" y="2478"/>
                      <a:pt x="2658" y="2479"/>
                    </a:cubicBezTo>
                    <a:cubicBezTo>
                      <a:pt x="2658" y="2479"/>
                      <a:pt x="2658" y="2479"/>
                      <a:pt x="2658" y="2479"/>
                    </a:cubicBezTo>
                    <a:cubicBezTo>
                      <a:pt x="2660" y="2484"/>
                      <a:pt x="2664" y="2487"/>
                      <a:pt x="2663" y="2494"/>
                    </a:cubicBezTo>
                    <a:cubicBezTo>
                      <a:pt x="2663" y="2496"/>
                      <a:pt x="2660" y="2499"/>
                      <a:pt x="2660" y="2501"/>
                    </a:cubicBezTo>
                    <a:cubicBezTo>
                      <a:pt x="2661" y="2506"/>
                      <a:pt x="2664" y="2502"/>
                      <a:pt x="2666" y="2502"/>
                    </a:cubicBezTo>
                    <a:cubicBezTo>
                      <a:pt x="2667" y="2502"/>
                      <a:pt x="2666" y="2505"/>
                      <a:pt x="2668" y="2503"/>
                    </a:cubicBezTo>
                    <a:cubicBezTo>
                      <a:pt x="2669" y="2502"/>
                      <a:pt x="2669" y="2500"/>
                      <a:pt x="2669" y="2499"/>
                    </a:cubicBezTo>
                    <a:cubicBezTo>
                      <a:pt x="2670" y="2498"/>
                      <a:pt x="2671" y="2496"/>
                      <a:pt x="2672" y="2495"/>
                    </a:cubicBezTo>
                    <a:cubicBezTo>
                      <a:pt x="2672" y="2494"/>
                      <a:pt x="2671" y="2492"/>
                      <a:pt x="2672" y="2491"/>
                    </a:cubicBezTo>
                    <a:cubicBezTo>
                      <a:pt x="2673" y="2489"/>
                      <a:pt x="2677" y="2490"/>
                      <a:pt x="2675" y="2486"/>
                    </a:cubicBezTo>
                    <a:cubicBezTo>
                      <a:pt x="2673" y="2483"/>
                      <a:pt x="2670" y="2482"/>
                      <a:pt x="2670" y="2479"/>
                    </a:cubicBezTo>
                    <a:cubicBezTo>
                      <a:pt x="2671" y="2479"/>
                      <a:pt x="2672" y="2479"/>
                      <a:pt x="2673" y="2478"/>
                    </a:cubicBezTo>
                    <a:cubicBezTo>
                      <a:pt x="2673" y="2476"/>
                      <a:pt x="2671" y="2473"/>
                      <a:pt x="2672" y="2470"/>
                    </a:cubicBezTo>
                    <a:cubicBezTo>
                      <a:pt x="2673" y="2466"/>
                      <a:pt x="2676" y="2469"/>
                      <a:pt x="2677" y="2471"/>
                    </a:cubicBezTo>
                    <a:cubicBezTo>
                      <a:pt x="2678" y="2475"/>
                      <a:pt x="2678" y="2476"/>
                      <a:pt x="2681" y="2478"/>
                    </a:cubicBezTo>
                    <a:cubicBezTo>
                      <a:pt x="2683" y="2479"/>
                      <a:pt x="2684" y="2479"/>
                      <a:pt x="2685" y="2481"/>
                    </a:cubicBezTo>
                    <a:cubicBezTo>
                      <a:pt x="2686" y="2484"/>
                      <a:pt x="2684" y="2485"/>
                      <a:pt x="2684" y="2488"/>
                    </a:cubicBezTo>
                    <a:cubicBezTo>
                      <a:pt x="2683" y="2490"/>
                      <a:pt x="2684" y="2491"/>
                      <a:pt x="2685" y="2493"/>
                    </a:cubicBezTo>
                    <a:cubicBezTo>
                      <a:pt x="2686" y="2494"/>
                      <a:pt x="2687" y="2494"/>
                      <a:pt x="2685" y="2495"/>
                    </a:cubicBezTo>
                    <a:cubicBezTo>
                      <a:pt x="2683" y="2496"/>
                      <a:pt x="2681" y="2495"/>
                      <a:pt x="2680" y="2497"/>
                    </a:cubicBezTo>
                    <a:cubicBezTo>
                      <a:pt x="2676" y="2500"/>
                      <a:pt x="2673" y="2510"/>
                      <a:pt x="2676" y="2514"/>
                    </a:cubicBezTo>
                    <a:cubicBezTo>
                      <a:pt x="2681" y="2514"/>
                      <a:pt x="2679" y="2509"/>
                      <a:pt x="2682" y="2507"/>
                    </a:cubicBezTo>
                    <a:cubicBezTo>
                      <a:pt x="2683" y="2505"/>
                      <a:pt x="2684" y="2505"/>
                      <a:pt x="2686" y="2506"/>
                    </a:cubicBezTo>
                    <a:cubicBezTo>
                      <a:pt x="2687" y="2506"/>
                      <a:pt x="2686" y="2508"/>
                      <a:pt x="2688" y="2508"/>
                    </a:cubicBezTo>
                    <a:cubicBezTo>
                      <a:pt x="2689" y="2511"/>
                      <a:pt x="2683" y="2512"/>
                      <a:pt x="2685" y="2515"/>
                    </a:cubicBezTo>
                    <a:cubicBezTo>
                      <a:pt x="2687" y="2517"/>
                      <a:pt x="2692" y="2514"/>
                      <a:pt x="2693" y="2516"/>
                    </a:cubicBezTo>
                    <a:cubicBezTo>
                      <a:pt x="2695" y="2519"/>
                      <a:pt x="2691" y="2523"/>
                      <a:pt x="2688" y="2523"/>
                    </a:cubicBezTo>
                    <a:cubicBezTo>
                      <a:pt x="2686" y="2523"/>
                      <a:pt x="2682" y="2522"/>
                      <a:pt x="2682" y="2526"/>
                    </a:cubicBezTo>
                    <a:cubicBezTo>
                      <a:pt x="2679" y="2527"/>
                      <a:pt x="2678" y="2522"/>
                      <a:pt x="2675" y="2525"/>
                    </a:cubicBezTo>
                    <a:cubicBezTo>
                      <a:pt x="2675" y="2526"/>
                      <a:pt x="2674" y="2527"/>
                      <a:pt x="2674" y="2528"/>
                    </a:cubicBezTo>
                    <a:cubicBezTo>
                      <a:pt x="2673" y="2528"/>
                      <a:pt x="2673" y="2528"/>
                      <a:pt x="2672" y="2528"/>
                    </a:cubicBezTo>
                    <a:cubicBezTo>
                      <a:pt x="2671" y="2529"/>
                      <a:pt x="2668" y="2529"/>
                      <a:pt x="2667" y="2528"/>
                    </a:cubicBezTo>
                    <a:cubicBezTo>
                      <a:pt x="2666" y="2526"/>
                      <a:pt x="2668" y="2522"/>
                      <a:pt x="2666" y="2520"/>
                    </a:cubicBezTo>
                    <a:cubicBezTo>
                      <a:pt x="2664" y="2518"/>
                      <a:pt x="2662" y="2523"/>
                      <a:pt x="2660" y="2521"/>
                    </a:cubicBezTo>
                    <a:cubicBezTo>
                      <a:pt x="2659" y="2519"/>
                      <a:pt x="2660" y="2514"/>
                      <a:pt x="2659" y="2512"/>
                    </a:cubicBezTo>
                    <a:cubicBezTo>
                      <a:pt x="2659" y="2508"/>
                      <a:pt x="2656" y="2508"/>
                      <a:pt x="2655" y="2511"/>
                    </a:cubicBezTo>
                    <a:cubicBezTo>
                      <a:pt x="2654" y="2516"/>
                      <a:pt x="2651" y="2523"/>
                      <a:pt x="2658" y="2524"/>
                    </a:cubicBezTo>
                    <a:cubicBezTo>
                      <a:pt x="2661" y="2529"/>
                      <a:pt x="2654" y="2528"/>
                      <a:pt x="2651" y="2528"/>
                    </a:cubicBezTo>
                    <a:cubicBezTo>
                      <a:pt x="2648" y="2529"/>
                      <a:pt x="2646" y="2530"/>
                      <a:pt x="2643" y="2532"/>
                    </a:cubicBezTo>
                    <a:cubicBezTo>
                      <a:pt x="2642" y="2533"/>
                      <a:pt x="2640" y="2535"/>
                      <a:pt x="2639" y="2536"/>
                    </a:cubicBezTo>
                    <a:cubicBezTo>
                      <a:pt x="2637" y="2536"/>
                      <a:pt x="2635" y="2535"/>
                      <a:pt x="2634" y="2535"/>
                    </a:cubicBezTo>
                    <a:cubicBezTo>
                      <a:pt x="2631" y="2534"/>
                      <a:pt x="2627" y="2535"/>
                      <a:pt x="2625" y="2538"/>
                    </a:cubicBezTo>
                    <a:cubicBezTo>
                      <a:pt x="2624" y="2542"/>
                      <a:pt x="2627" y="2544"/>
                      <a:pt x="2630" y="2543"/>
                    </a:cubicBezTo>
                    <a:cubicBezTo>
                      <a:pt x="2636" y="2543"/>
                      <a:pt x="2642" y="2544"/>
                      <a:pt x="2648" y="2544"/>
                    </a:cubicBezTo>
                    <a:cubicBezTo>
                      <a:pt x="2654" y="2545"/>
                      <a:pt x="2660" y="2546"/>
                      <a:pt x="2666" y="2546"/>
                    </a:cubicBezTo>
                    <a:cubicBezTo>
                      <a:pt x="2669" y="2546"/>
                      <a:pt x="2673" y="2546"/>
                      <a:pt x="2675" y="2544"/>
                    </a:cubicBezTo>
                    <a:cubicBezTo>
                      <a:pt x="2676" y="2543"/>
                      <a:pt x="2674" y="2542"/>
                      <a:pt x="2677" y="2542"/>
                    </a:cubicBezTo>
                    <a:cubicBezTo>
                      <a:pt x="2677" y="2542"/>
                      <a:pt x="2677" y="2542"/>
                      <a:pt x="2677" y="2542"/>
                    </a:cubicBezTo>
                    <a:cubicBezTo>
                      <a:pt x="2679" y="2542"/>
                      <a:pt x="2681" y="2543"/>
                      <a:pt x="2682" y="2544"/>
                    </a:cubicBezTo>
                    <a:cubicBezTo>
                      <a:pt x="2683" y="2545"/>
                      <a:pt x="2684" y="2547"/>
                      <a:pt x="2686" y="2548"/>
                    </a:cubicBezTo>
                    <a:cubicBezTo>
                      <a:pt x="2689" y="2549"/>
                      <a:pt x="2692" y="2548"/>
                      <a:pt x="2695" y="2549"/>
                    </a:cubicBezTo>
                    <a:cubicBezTo>
                      <a:pt x="2700" y="2551"/>
                      <a:pt x="2706" y="2554"/>
                      <a:pt x="2712" y="2549"/>
                    </a:cubicBezTo>
                    <a:cubicBezTo>
                      <a:pt x="2714" y="2548"/>
                      <a:pt x="2715" y="2545"/>
                      <a:pt x="2717" y="2544"/>
                    </a:cubicBezTo>
                    <a:cubicBezTo>
                      <a:pt x="2718" y="2543"/>
                      <a:pt x="2721" y="2542"/>
                      <a:pt x="2722" y="2541"/>
                    </a:cubicBezTo>
                    <a:cubicBezTo>
                      <a:pt x="2724" y="2539"/>
                      <a:pt x="2725" y="2537"/>
                      <a:pt x="2727" y="2536"/>
                    </a:cubicBezTo>
                    <a:cubicBezTo>
                      <a:pt x="2729" y="2533"/>
                      <a:pt x="2731" y="2530"/>
                      <a:pt x="2734" y="2528"/>
                    </a:cubicBezTo>
                    <a:cubicBezTo>
                      <a:pt x="2737" y="2524"/>
                      <a:pt x="2739" y="2526"/>
                      <a:pt x="2743" y="2526"/>
                    </a:cubicBezTo>
                    <a:cubicBezTo>
                      <a:pt x="2743" y="2529"/>
                      <a:pt x="2743" y="2531"/>
                      <a:pt x="2746" y="2532"/>
                    </a:cubicBezTo>
                    <a:cubicBezTo>
                      <a:pt x="2748" y="2532"/>
                      <a:pt x="2750" y="2530"/>
                      <a:pt x="2751" y="2529"/>
                    </a:cubicBezTo>
                    <a:cubicBezTo>
                      <a:pt x="2752" y="2529"/>
                      <a:pt x="2752" y="2528"/>
                      <a:pt x="2753" y="2528"/>
                    </a:cubicBezTo>
                    <a:cubicBezTo>
                      <a:pt x="2752" y="2526"/>
                      <a:pt x="2752" y="2523"/>
                      <a:pt x="2751" y="2521"/>
                    </a:cubicBezTo>
                    <a:cubicBezTo>
                      <a:pt x="2750" y="2517"/>
                      <a:pt x="2750" y="2515"/>
                      <a:pt x="2750" y="2511"/>
                    </a:cubicBezTo>
                    <a:cubicBezTo>
                      <a:pt x="2750" y="2508"/>
                      <a:pt x="2751" y="2505"/>
                      <a:pt x="2749" y="2502"/>
                    </a:cubicBezTo>
                    <a:cubicBezTo>
                      <a:pt x="2747" y="2498"/>
                      <a:pt x="2742" y="2499"/>
                      <a:pt x="2743" y="2503"/>
                    </a:cubicBezTo>
                    <a:cubicBezTo>
                      <a:pt x="2743" y="2505"/>
                      <a:pt x="2745" y="2511"/>
                      <a:pt x="2744" y="2512"/>
                    </a:cubicBezTo>
                    <a:cubicBezTo>
                      <a:pt x="2742" y="2515"/>
                      <a:pt x="2741" y="2512"/>
                      <a:pt x="2740" y="2511"/>
                    </a:cubicBezTo>
                    <a:cubicBezTo>
                      <a:pt x="2739" y="2510"/>
                      <a:pt x="2738" y="2509"/>
                      <a:pt x="2737" y="2508"/>
                    </a:cubicBezTo>
                    <a:cubicBezTo>
                      <a:pt x="2736" y="2506"/>
                      <a:pt x="2736" y="2506"/>
                      <a:pt x="2735" y="2505"/>
                    </a:cubicBezTo>
                    <a:cubicBezTo>
                      <a:pt x="2733" y="2504"/>
                      <a:pt x="2733" y="2504"/>
                      <a:pt x="2732" y="2502"/>
                    </a:cubicBezTo>
                    <a:cubicBezTo>
                      <a:pt x="2731" y="2501"/>
                      <a:pt x="2729" y="2500"/>
                      <a:pt x="2727" y="2499"/>
                    </a:cubicBezTo>
                    <a:cubicBezTo>
                      <a:pt x="2726" y="2499"/>
                      <a:pt x="2723" y="2499"/>
                      <a:pt x="2722" y="2498"/>
                    </a:cubicBezTo>
                    <a:cubicBezTo>
                      <a:pt x="2720" y="2497"/>
                      <a:pt x="2721" y="2495"/>
                      <a:pt x="2721" y="2494"/>
                    </a:cubicBezTo>
                    <a:cubicBezTo>
                      <a:pt x="2721" y="2492"/>
                      <a:pt x="2719" y="2491"/>
                      <a:pt x="2719" y="2490"/>
                    </a:cubicBezTo>
                    <a:cubicBezTo>
                      <a:pt x="2718" y="2488"/>
                      <a:pt x="2718" y="2485"/>
                      <a:pt x="2718" y="2483"/>
                    </a:cubicBezTo>
                    <a:cubicBezTo>
                      <a:pt x="2717" y="2482"/>
                      <a:pt x="2717" y="2482"/>
                      <a:pt x="2717" y="2481"/>
                    </a:cubicBezTo>
                    <a:cubicBezTo>
                      <a:pt x="2717" y="2481"/>
                      <a:pt x="2717" y="2480"/>
                      <a:pt x="2717" y="2480"/>
                    </a:cubicBezTo>
                    <a:cubicBezTo>
                      <a:pt x="2717" y="2477"/>
                      <a:pt x="2718" y="2478"/>
                      <a:pt x="2719" y="2476"/>
                    </a:cubicBezTo>
                    <a:cubicBezTo>
                      <a:pt x="2720" y="2475"/>
                      <a:pt x="2720" y="2472"/>
                      <a:pt x="2720" y="2470"/>
                    </a:cubicBezTo>
                    <a:cubicBezTo>
                      <a:pt x="2719" y="2465"/>
                      <a:pt x="2718" y="2463"/>
                      <a:pt x="2713" y="2460"/>
                    </a:cubicBezTo>
                    <a:cubicBezTo>
                      <a:pt x="2711" y="2458"/>
                      <a:pt x="2708" y="2456"/>
                      <a:pt x="2706" y="2453"/>
                    </a:cubicBezTo>
                    <a:cubicBezTo>
                      <a:pt x="2704" y="2451"/>
                      <a:pt x="2702" y="2452"/>
                      <a:pt x="2700" y="2449"/>
                    </a:cubicBezTo>
                    <a:cubicBezTo>
                      <a:pt x="2698" y="2447"/>
                      <a:pt x="2697" y="2441"/>
                      <a:pt x="2692" y="2443"/>
                    </a:cubicBezTo>
                    <a:cubicBezTo>
                      <a:pt x="2691" y="2442"/>
                      <a:pt x="2690" y="2442"/>
                      <a:pt x="2689" y="2442"/>
                    </a:cubicBezTo>
                    <a:cubicBezTo>
                      <a:pt x="2686" y="2440"/>
                      <a:pt x="2686" y="2440"/>
                      <a:pt x="2686" y="2440"/>
                    </a:cubicBezTo>
                    <a:cubicBezTo>
                      <a:pt x="2682" y="2438"/>
                      <a:pt x="2682" y="2438"/>
                      <a:pt x="2682" y="2438"/>
                    </a:cubicBezTo>
                    <a:cubicBezTo>
                      <a:pt x="2682" y="2437"/>
                      <a:pt x="2682" y="2435"/>
                      <a:pt x="2682" y="2434"/>
                    </a:cubicBezTo>
                    <a:cubicBezTo>
                      <a:pt x="2682" y="2432"/>
                      <a:pt x="2683" y="2431"/>
                      <a:pt x="2685" y="2431"/>
                    </a:cubicBezTo>
                    <a:cubicBezTo>
                      <a:pt x="2685" y="2431"/>
                      <a:pt x="2685" y="2431"/>
                      <a:pt x="2685" y="2431"/>
                    </a:cubicBezTo>
                    <a:cubicBezTo>
                      <a:pt x="2688" y="2432"/>
                      <a:pt x="2687" y="2432"/>
                      <a:pt x="2689" y="2431"/>
                    </a:cubicBezTo>
                    <a:cubicBezTo>
                      <a:pt x="2691" y="2430"/>
                      <a:pt x="2694" y="2429"/>
                      <a:pt x="2696" y="2429"/>
                    </a:cubicBezTo>
                    <a:cubicBezTo>
                      <a:pt x="2701" y="2430"/>
                      <a:pt x="2703" y="2433"/>
                      <a:pt x="2705" y="2437"/>
                    </a:cubicBezTo>
                    <a:cubicBezTo>
                      <a:pt x="2707" y="2440"/>
                      <a:pt x="2707" y="2443"/>
                      <a:pt x="2709" y="2446"/>
                    </a:cubicBezTo>
                    <a:cubicBezTo>
                      <a:pt x="2709" y="2447"/>
                      <a:pt x="2711" y="2448"/>
                      <a:pt x="2711" y="2449"/>
                    </a:cubicBezTo>
                    <a:cubicBezTo>
                      <a:pt x="2712" y="2450"/>
                      <a:pt x="2713" y="2452"/>
                      <a:pt x="2714" y="2453"/>
                    </a:cubicBezTo>
                    <a:cubicBezTo>
                      <a:pt x="2716" y="2456"/>
                      <a:pt x="2718" y="2458"/>
                      <a:pt x="2721" y="2461"/>
                    </a:cubicBezTo>
                    <a:cubicBezTo>
                      <a:pt x="2723" y="2463"/>
                      <a:pt x="2724" y="2468"/>
                      <a:pt x="2728" y="2468"/>
                    </a:cubicBezTo>
                    <a:cubicBezTo>
                      <a:pt x="2729" y="2469"/>
                      <a:pt x="2731" y="2468"/>
                      <a:pt x="2732" y="2469"/>
                    </a:cubicBezTo>
                    <a:cubicBezTo>
                      <a:pt x="2734" y="2470"/>
                      <a:pt x="2734" y="2473"/>
                      <a:pt x="2735" y="2474"/>
                    </a:cubicBezTo>
                    <a:cubicBezTo>
                      <a:pt x="2736" y="2475"/>
                      <a:pt x="2739" y="2477"/>
                      <a:pt x="2741" y="2477"/>
                    </a:cubicBezTo>
                    <a:cubicBezTo>
                      <a:pt x="2742" y="2477"/>
                      <a:pt x="2743" y="2477"/>
                      <a:pt x="2744" y="2478"/>
                    </a:cubicBezTo>
                    <a:cubicBezTo>
                      <a:pt x="2745" y="2478"/>
                      <a:pt x="2746" y="2479"/>
                      <a:pt x="2747" y="2480"/>
                    </a:cubicBezTo>
                    <a:cubicBezTo>
                      <a:pt x="2748" y="2480"/>
                      <a:pt x="2749" y="2480"/>
                      <a:pt x="2750" y="2481"/>
                    </a:cubicBezTo>
                    <a:cubicBezTo>
                      <a:pt x="2754" y="2483"/>
                      <a:pt x="2753" y="2487"/>
                      <a:pt x="2755" y="2490"/>
                    </a:cubicBezTo>
                    <a:cubicBezTo>
                      <a:pt x="2756" y="2491"/>
                      <a:pt x="2756" y="2491"/>
                      <a:pt x="2757" y="2492"/>
                    </a:cubicBezTo>
                    <a:cubicBezTo>
                      <a:pt x="2759" y="2496"/>
                      <a:pt x="2759" y="2496"/>
                      <a:pt x="2759" y="2496"/>
                    </a:cubicBezTo>
                    <a:cubicBezTo>
                      <a:pt x="2756" y="2502"/>
                      <a:pt x="2756" y="2502"/>
                      <a:pt x="2756" y="2502"/>
                    </a:cubicBezTo>
                    <a:cubicBezTo>
                      <a:pt x="2757" y="2520"/>
                      <a:pt x="2757" y="2520"/>
                      <a:pt x="2757" y="2520"/>
                    </a:cubicBezTo>
                    <a:cubicBezTo>
                      <a:pt x="2757" y="2520"/>
                      <a:pt x="2757" y="2521"/>
                      <a:pt x="2756" y="2521"/>
                    </a:cubicBezTo>
                    <a:cubicBezTo>
                      <a:pt x="2755" y="2524"/>
                      <a:pt x="2755" y="2524"/>
                      <a:pt x="2755" y="2527"/>
                    </a:cubicBezTo>
                    <a:cubicBezTo>
                      <a:pt x="2755" y="2528"/>
                      <a:pt x="2755" y="2528"/>
                      <a:pt x="2755" y="2529"/>
                    </a:cubicBezTo>
                    <a:cubicBezTo>
                      <a:pt x="2755" y="2530"/>
                      <a:pt x="2755" y="2532"/>
                      <a:pt x="2755" y="2533"/>
                    </a:cubicBezTo>
                    <a:cubicBezTo>
                      <a:pt x="2752" y="2538"/>
                      <a:pt x="2747" y="2536"/>
                      <a:pt x="2743" y="2539"/>
                    </a:cubicBezTo>
                    <a:cubicBezTo>
                      <a:pt x="2741" y="2540"/>
                      <a:pt x="2741" y="2544"/>
                      <a:pt x="2738" y="2544"/>
                    </a:cubicBezTo>
                    <a:cubicBezTo>
                      <a:pt x="2736" y="2545"/>
                      <a:pt x="2733" y="2544"/>
                      <a:pt x="2733" y="2548"/>
                    </a:cubicBezTo>
                    <a:cubicBezTo>
                      <a:pt x="2733" y="2551"/>
                      <a:pt x="2735" y="2554"/>
                      <a:pt x="2737" y="2555"/>
                    </a:cubicBezTo>
                    <a:cubicBezTo>
                      <a:pt x="2740" y="2556"/>
                      <a:pt x="2743" y="2553"/>
                      <a:pt x="2746" y="2553"/>
                    </a:cubicBezTo>
                    <a:cubicBezTo>
                      <a:pt x="2749" y="2552"/>
                      <a:pt x="2752" y="2553"/>
                      <a:pt x="2754" y="2554"/>
                    </a:cubicBezTo>
                    <a:cubicBezTo>
                      <a:pt x="2755" y="2555"/>
                      <a:pt x="2757" y="2557"/>
                      <a:pt x="2757" y="2559"/>
                    </a:cubicBezTo>
                    <a:cubicBezTo>
                      <a:pt x="2757" y="2562"/>
                      <a:pt x="2757" y="2562"/>
                      <a:pt x="2757" y="2562"/>
                    </a:cubicBezTo>
                    <a:cubicBezTo>
                      <a:pt x="2756" y="2564"/>
                      <a:pt x="2753" y="2561"/>
                      <a:pt x="2751" y="2563"/>
                    </a:cubicBezTo>
                    <a:cubicBezTo>
                      <a:pt x="2748" y="2565"/>
                      <a:pt x="2752" y="2569"/>
                      <a:pt x="2750" y="2572"/>
                    </a:cubicBezTo>
                    <a:cubicBezTo>
                      <a:pt x="2745" y="2570"/>
                      <a:pt x="2742" y="2565"/>
                      <a:pt x="2738" y="2562"/>
                    </a:cubicBezTo>
                    <a:cubicBezTo>
                      <a:pt x="2734" y="2559"/>
                      <a:pt x="2731" y="2556"/>
                      <a:pt x="2727" y="2553"/>
                    </a:cubicBezTo>
                    <a:cubicBezTo>
                      <a:pt x="2726" y="2551"/>
                      <a:pt x="2724" y="2550"/>
                      <a:pt x="2722" y="2551"/>
                    </a:cubicBezTo>
                    <a:cubicBezTo>
                      <a:pt x="2719" y="2553"/>
                      <a:pt x="2721" y="2555"/>
                      <a:pt x="2723" y="2556"/>
                    </a:cubicBezTo>
                    <a:cubicBezTo>
                      <a:pt x="2726" y="2560"/>
                      <a:pt x="2730" y="2562"/>
                      <a:pt x="2734" y="2565"/>
                    </a:cubicBezTo>
                    <a:cubicBezTo>
                      <a:pt x="2739" y="2568"/>
                      <a:pt x="2745" y="2571"/>
                      <a:pt x="2748" y="2576"/>
                    </a:cubicBezTo>
                    <a:cubicBezTo>
                      <a:pt x="2751" y="2578"/>
                      <a:pt x="2752" y="2580"/>
                      <a:pt x="2756" y="2581"/>
                    </a:cubicBezTo>
                    <a:cubicBezTo>
                      <a:pt x="2759" y="2581"/>
                      <a:pt x="2762" y="2581"/>
                      <a:pt x="2765" y="2582"/>
                    </a:cubicBezTo>
                    <a:cubicBezTo>
                      <a:pt x="2768" y="2582"/>
                      <a:pt x="2771" y="2582"/>
                      <a:pt x="2774" y="2582"/>
                    </a:cubicBezTo>
                    <a:cubicBezTo>
                      <a:pt x="2777" y="2582"/>
                      <a:pt x="2780" y="2584"/>
                      <a:pt x="2783" y="2583"/>
                    </a:cubicBezTo>
                    <a:cubicBezTo>
                      <a:pt x="2786" y="2581"/>
                      <a:pt x="2787" y="2580"/>
                      <a:pt x="2791" y="2581"/>
                    </a:cubicBezTo>
                    <a:cubicBezTo>
                      <a:pt x="2794" y="2581"/>
                      <a:pt x="2797" y="2583"/>
                      <a:pt x="2800" y="2584"/>
                    </a:cubicBezTo>
                    <a:cubicBezTo>
                      <a:pt x="2804" y="2585"/>
                      <a:pt x="2807" y="2585"/>
                      <a:pt x="2811" y="2587"/>
                    </a:cubicBezTo>
                    <a:cubicBezTo>
                      <a:pt x="2814" y="2589"/>
                      <a:pt x="2816" y="2591"/>
                      <a:pt x="2819" y="2594"/>
                    </a:cubicBezTo>
                    <a:cubicBezTo>
                      <a:pt x="2822" y="2596"/>
                      <a:pt x="2824" y="2597"/>
                      <a:pt x="2827" y="2596"/>
                    </a:cubicBezTo>
                    <a:cubicBezTo>
                      <a:pt x="2830" y="2594"/>
                      <a:pt x="2832" y="2590"/>
                      <a:pt x="2828" y="2588"/>
                    </a:cubicBezTo>
                    <a:cubicBezTo>
                      <a:pt x="2825" y="2587"/>
                      <a:pt x="2822" y="2589"/>
                      <a:pt x="2820" y="2587"/>
                    </a:cubicBezTo>
                    <a:cubicBezTo>
                      <a:pt x="2818" y="2586"/>
                      <a:pt x="2817" y="2582"/>
                      <a:pt x="2818" y="2579"/>
                    </a:cubicBezTo>
                    <a:cubicBezTo>
                      <a:pt x="2820" y="2577"/>
                      <a:pt x="2824" y="2576"/>
                      <a:pt x="2826" y="2576"/>
                    </a:cubicBezTo>
                    <a:cubicBezTo>
                      <a:pt x="2829" y="2577"/>
                      <a:pt x="2831" y="2581"/>
                      <a:pt x="2832" y="2584"/>
                    </a:cubicBezTo>
                    <a:cubicBezTo>
                      <a:pt x="2834" y="2583"/>
                      <a:pt x="2833" y="2580"/>
                      <a:pt x="2834" y="2578"/>
                    </a:cubicBezTo>
                    <a:cubicBezTo>
                      <a:pt x="2835" y="2575"/>
                      <a:pt x="2837" y="2573"/>
                      <a:pt x="2840" y="2573"/>
                    </a:cubicBezTo>
                    <a:cubicBezTo>
                      <a:pt x="2840" y="2572"/>
                      <a:pt x="2840" y="2571"/>
                      <a:pt x="2840" y="2571"/>
                    </a:cubicBezTo>
                    <a:cubicBezTo>
                      <a:pt x="2840" y="2569"/>
                      <a:pt x="2839" y="2568"/>
                      <a:pt x="2839" y="2567"/>
                    </a:cubicBezTo>
                    <a:cubicBezTo>
                      <a:pt x="2835" y="2567"/>
                      <a:pt x="2830" y="2570"/>
                      <a:pt x="2826" y="2567"/>
                    </a:cubicBezTo>
                    <a:cubicBezTo>
                      <a:pt x="2825" y="2566"/>
                      <a:pt x="2825" y="2565"/>
                      <a:pt x="2824" y="2564"/>
                    </a:cubicBezTo>
                    <a:cubicBezTo>
                      <a:pt x="2823" y="2563"/>
                      <a:pt x="2822" y="2563"/>
                      <a:pt x="2821" y="2562"/>
                    </a:cubicBezTo>
                    <a:cubicBezTo>
                      <a:pt x="2819" y="2561"/>
                      <a:pt x="2819" y="2560"/>
                      <a:pt x="2817" y="2561"/>
                    </a:cubicBezTo>
                    <a:cubicBezTo>
                      <a:pt x="2814" y="2561"/>
                      <a:pt x="2812" y="2560"/>
                      <a:pt x="2811" y="2563"/>
                    </a:cubicBezTo>
                    <a:cubicBezTo>
                      <a:pt x="2809" y="2565"/>
                      <a:pt x="2809" y="2568"/>
                      <a:pt x="2810" y="2570"/>
                    </a:cubicBezTo>
                    <a:cubicBezTo>
                      <a:pt x="2810" y="2572"/>
                      <a:pt x="2810" y="2573"/>
                      <a:pt x="2809" y="2574"/>
                    </a:cubicBezTo>
                    <a:cubicBezTo>
                      <a:pt x="2807" y="2575"/>
                      <a:pt x="2805" y="2572"/>
                      <a:pt x="2805" y="2571"/>
                    </a:cubicBezTo>
                    <a:cubicBezTo>
                      <a:pt x="2804" y="2568"/>
                      <a:pt x="2805" y="2566"/>
                      <a:pt x="2802" y="2566"/>
                    </a:cubicBezTo>
                    <a:cubicBezTo>
                      <a:pt x="2801" y="2565"/>
                      <a:pt x="2802" y="2561"/>
                      <a:pt x="2800" y="2561"/>
                    </a:cubicBezTo>
                    <a:cubicBezTo>
                      <a:pt x="2798" y="2559"/>
                      <a:pt x="2798" y="2561"/>
                      <a:pt x="2798" y="2563"/>
                    </a:cubicBezTo>
                    <a:cubicBezTo>
                      <a:pt x="2797" y="2565"/>
                      <a:pt x="2798" y="2565"/>
                      <a:pt x="2796" y="2567"/>
                    </a:cubicBezTo>
                    <a:cubicBezTo>
                      <a:pt x="2795" y="2568"/>
                      <a:pt x="2794" y="2570"/>
                      <a:pt x="2792" y="2569"/>
                    </a:cubicBezTo>
                    <a:cubicBezTo>
                      <a:pt x="2791" y="2569"/>
                      <a:pt x="2792" y="2565"/>
                      <a:pt x="2791" y="2563"/>
                    </a:cubicBezTo>
                    <a:cubicBezTo>
                      <a:pt x="2791" y="2560"/>
                      <a:pt x="2793" y="2557"/>
                      <a:pt x="2796" y="2556"/>
                    </a:cubicBezTo>
                    <a:cubicBezTo>
                      <a:pt x="2796" y="2554"/>
                      <a:pt x="2795" y="2553"/>
                      <a:pt x="2794" y="2552"/>
                    </a:cubicBezTo>
                    <a:cubicBezTo>
                      <a:pt x="2793" y="2551"/>
                      <a:pt x="2793" y="2551"/>
                      <a:pt x="2793" y="2551"/>
                    </a:cubicBezTo>
                    <a:cubicBezTo>
                      <a:pt x="2793" y="2550"/>
                      <a:pt x="2792" y="2551"/>
                      <a:pt x="2792" y="2550"/>
                    </a:cubicBezTo>
                    <a:cubicBezTo>
                      <a:pt x="2792" y="2550"/>
                      <a:pt x="2791" y="2549"/>
                      <a:pt x="2791" y="2548"/>
                    </a:cubicBezTo>
                    <a:cubicBezTo>
                      <a:pt x="2790" y="2545"/>
                      <a:pt x="2795" y="2545"/>
                      <a:pt x="2796" y="2542"/>
                    </a:cubicBezTo>
                    <a:cubicBezTo>
                      <a:pt x="2796" y="2541"/>
                      <a:pt x="2796" y="2540"/>
                      <a:pt x="2796" y="2539"/>
                    </a:cubicBezTo>
                    <a:cubicBezTo>
                      <a:pt x="2796" y="2538"/>
                      <a:pt x="2796" y="2538"/>
                      <a:pt x="2797" y="2537"/>
                    </a:cubicBezTo>
                    <a:cubicBezTo>
                      <a:pt x="2800" y="2537"/>
                      <a:pt x="2802" y="2541"/>
                      <a:pt x="2803" y="2543"/>
                    </a:cubicBezTo>
                    <a:cubicBezTo>
                      <a:pt x="2804" y="2544"/>
                      <a:pt x="2805" y="2545"/>
                      <a:pt x="2806" y="2546"/>
                    </a:cubicBezTo>
                    <a:cubicBezTo>
                      <a:pt x="2807" y="2547"/>
                      <a:pt x="2808" y="2546"/>
                      <a:pt x="2808" y="2549"/>
                    </a:cubicBezTo>
                    <a:cubicBezTo>
                      <a:pt x="2809" y="2552"/>
                      <a:pt x="2809" y="2553"/>
                      <a:pt x="2811" y="2555"/>
                    </a:cubicBezTo>
                    <a:cubicBezTo>
                      <a:pt x="2812" y="2556"/>
                      <a:pt x="2812" y="2557"/>
                      <a:pt x="2813" y="2558"/>
                    </a:cubicBezTo>
                    <a:cubicBezTo>
                      <a:pt x="2814" y="2558"/>
                      <a:pt x="2816" y="2557"/>
                      <a:pt x="2817" y="2557"/>
                    </a:cubicBezTo>
                    <a:cubicBezTo>
                      <a:pt x="2819" y="2557"/>
                      <a:pt x="2821" y="2556"/>
                      <a:pt x="2823" y="2556"/>
                    </a:cubicBezTo>
                    <a:cubicBezTo>
                      <a:pt x="2828" y="2555"/>
                      <a:pt x="2827" y="2560"/>
                      <a:pt x="2831" y="2561"/>
                    </a:cubicBezTo>
                    <a:cubicBezTo>
                      <a:pt x="2833" y="2562"/>
                      <a:pt x="2832" y="2560"/>
                      <a:pt x="2833" y="2559"/>
                    </a:cubicBezTo>
                    <a:cubicBezTo>
                      <a:pt x="2834" y="2557"/>
                      <a:pt x="2836" y="2557"/>
                      <a:pt x="2838" y="2557"/>
                    </a:cubicBezTo>
                    <a:cubicBezTo>
                      <a:pt x="2841" y="2557"/>
                      <a:pt x="2843" y="2557"/>
                      <a:pt x="2843" y="2561"/>
                    </a:cubicBezTo>
                    <a:cubicBezTo>
                      <a:pt x="2843" y="2564"/>
                      <a:pt x="2842" y="2566"/>
                      <a:pt x="2842" y="2569"/>
                    </a:cubicBezTo>
                    <a:cubicBezTo>
                      <a:pt x="2841" y="2569"/>
                      <a:pt x="2842" y="2571"/>
                      <a:pt x="2842" y="2573"/>
                    </a:cubicBezTo>
                    <a:cubicBezTo>
                      <a:pt x="2844" y="2573"/>
                      <a:pt x="2846" y="2574"/>
                      <a:pt x="2848" y="2576"/>
                    </a:cubicBezTo>
                    <a:cubicBezTo>
                      <a:pt x="2847" y="2580"/>
                      <a:pt x="2847" y="2580"/>
                      <a:pt x="2847" y="2580"/>
                    </a:cubicBezTo>
                    <a:cubicBezTo>
                      <a:pt x="2843" y="2583"/>
                      <a:pt x="2843" y="2583"/>
                      <a:pt x="2843" y="2583"/>
                    </a:cubicBezTo>
                    <a:cubicBezTo>
                      <a:pt x="2843" y="2582"/>
                      <a:pt x="2843" y="2580"/>
                      <a:pt x="2840" y="2581"/>
                    </a:cubicBezTo>
                    <a:cubicBezTo>
                      <a:pt x="2834" y="2581"/>
                      <a:pt x="2837" y="2587"/>
                      <a:pt x="2839" y="2590"/>
                    </a:cubicBezTo>
                    <a:cubicBezTo>
                      <a:pt x="2840" y="2592"/>
                      <a:pt x="2842" y="2594"/>
                      <a:pt x="2843" y="2596"/>
                    </a:cubicBezTo>
                    <a:cubicBezTo>
                      <a:pt x="2844" y="2597"/>
                      <a:pt x="2844" y="2598"/>
                      <a:pt x="2845" y="2598"/>
                    </a:cubicBezTo>
                    <a:cubicBezTo>
                      <a:pt x="2845" y="2599"/>
                      <a:pt x="2845" y="2601"/>
                      <a:pt x="2845" y="2601"/>
                    </a:cubicBezTo>
                    <a:cubicBezTo>
                      <a:pt x="2845" y="2603"/>
                      <a:pt x="2845" y="2604"/>
                      <a:pt x="2846" y="2605"/>
                    </a:cubicBezTo>
                    <a:cubicBezTo>
                      <a:pt x="2849" y="2609"/>
                      <a:pt x="2851" y="2614"/>
                      <a:pt x="2855" y="2618"/>
                    </a:cubicBezTo>
                    <a:cubicBezTo>
                      <a:pt x="2859" y="2622"/>
                      <a:pt x="2863" y="2627"/>
                      <a:pt x="2867" y="2632"/>
                    </a:cubicBezTo>
                    <a:cubicBezTo>
                      <a:pt x="2868" y="2633"/>
                      <a:pt x="2869" y="2634"/>
                      <a:pt x="2869" y="2634"/>
                    </a:cubicBezTo>
                    <a:cubicBezTo>
                      <a:pt x="2869" y="2635"/>
                      <a:pt x="2870" y="2636"/>
                      <a:pt x="2870" y="2637"/>
                    </a:cubicBezTo>
                    <a:cubicBezTo>
                      <a:pt x="2870" y="2637"/>
                      <a:pt x="2871" y="2638"/>
                      <a:pt x="2871" y="2638"/>
                    </a:cubicBezTo>
                    <a:cubicBezTo>
                      <a:pt x="2871" y="2638"/>
                      <a:pt x="2871" y="2638"/>
                      <a:pt x="2871" y="2639"/>
                    </a:cubicBezTo>
                    <a:cubicBezTo>
                      <a:pt x="2871" y="2639"/>
                      <a:pt x="2871" y="2639"/>
                      <a:pt x="2871" y="2639"/>
                    </a:cubicBezTo>
                    <a:cubicBezTo>
                      <a:pt x="2871" y="2641"/>
                      <a:pt x="2871" y="2644"/>
                      <a:pt x="2872" y="2646"/>
                    </a:cubicBezTo>
                    <a:cubicBezTo>
                      <a:pt x="2874" y="2646"/>
                      <a:pt x="2876" y="2646"/>
                      <a:pt x="2877" y="2645"/>
                    </a:cubicBezTo>
                    <a:cubicBezTo>
                      <a:pt x="2878" y="2645"/>
                      <a:pt x="2880" y="2643"/>
                      <a:pt x="2881" y="2644"/>
                    </a:cubicBezTo>
                    <a:cubicBezTo>
                      <a:pt x="2883" y="2645"/>
                      <a:pt x="2883" y="2647"/>
                      <a:pt x="2884" y="2649"/>
                    </a:cubicBezTo>
                    <a:cubicBezTo>
                      <a:pt x="2885" y="2650"/>
                      <a:pt x="2887" y="2649"/>
                      <a:pt x="2889" y="2649"/>
                    </a:cubicBezTo>
                    <a:cubicBezTo>
                      <a:pt x="2889" y="2649"/>
                      <a:pt x="2891" y="2649"/>
                      <a:pt x="2892" y="2649"/>
                    </a:cubicBezTo>
                    <a:cubicBezTo>
                      <a:pt x="2891" y="2656"/>
                      <a:pt x="2891" y="2656"/>
                      <a:pt x="2891" y="2656"/>
                    </a:cubicBezTo>
                    <a:cubicBezTo>
                      <a:pt x="2890" y="2657"/>
                      <a:pt x="2888" y="2658"/>
                      <a:pt x="2887" y="2659"/>
                    </a:cubicBezTo>
                    <a:cubicBezTo>
                      <a:pt x="2884" y="2662"/>
                      <a:pt x="2887" y="2663"/>
                      <a:pt x="2888" y="2666"/>
                    </a:cubicBezTo>
                    <a:cubicBezTo>
                      <a:pt x="2890" y="2669"/>
                      <a:pt x="2888" y="2671"/>
                      <a:pt x="2888" y="2674"/>
                    </a:cubicBezTo>
                    <a:cubicBezTo>
                      <a:pt x="2889" y="2676"/>
                      <a:pt x="2889" y="2677"/>
                      <a:pt x="2889" y="2678"/>
                    </a:cubicBezTo>
                    <a:cubicBezTo>
                      <a:pt x="2890" y="2680"/>
                      <a:pt x="2889" y="2681"/>
                      <a:pt x="2890" y="2682"/>
                    </a:cubicBezTo>
                    <a:cubicBezTo>
                      <a:pt x="2891" y="2685"/>
                      <a:pt x="2893" y="2684"/>
                      <a:pt x="2896" y="2684"/>
                    </a:cubicBezTo>
                    <a:cubicBezTo>
                      <a:pt x="2899" y="2683"/>
                      <a:pt x="2901" y="2685"/>
                      <a:pt x="2904" y="2684"/>
                    </a:cubicBezTo>
                    <a:cubicBezTo>
                      <a:pt x="2907" y="2682"/>
                      <a:pt x="2909" y="2679"/>
                      <a:pt x="2910" y="2676"/>
                    </a:cubicBezTo>
                    <a:cubicBezTo>
                      <a:pt x="2912" y="2673"/>
                      <a:pt x="2913" y="2659"/>
                      <a:pt x="2920" y="2660"/>
                    </a:cubicBezTo>
                    <a:cubicBezTo>
                      <a:pt x="2920" y="2662"/>
                      <a:pt x="2920" y="2664"/>
                      <a:pt x="2919" y="2666"/>
                    </a:cubicBezTo>
                    <a:cubicBezTo>
                      <a:pt x="2916" y="2671"/>
                      <a:pt x="2914" y="2675"/>
                      <a:pt x="2912" y="2681"/>
                    </a:cubicBezTo>
                    <a:cubicBezTo>
                      <a:pt x="2911" y="2683"/>
                      <a:pt x="2913" y="2687"/>
                      <a:pt x="2916" y="2687"/>
                    </a:cubicBezTo>
                    <a:cubicBezTo>
                      <a:pt x="2919" y="2688"/>
                      <a:pt x="2919" y="2684"/>
                      <a:pt x="2919" y="2681"/>
                    </a:cubicBezTo>
                    <a:cubicBezTo>
                      <a:pt x="2919" y="2678"/>
                      <a:pt x="2920" y="2676"/>
                      <a:pt x="2922" y="2674"/>
                    </a:cubicBezTo>
                    <a:cubicBezTo>
                      <a:pt x="2924" y="2672"/>
                      <a:pt x="2929" y="2668"/>
                      <a:pt x="2928" y="2673"/>
                    </a:cubicBezTo>
                    <a:cubicBezTo>
                      <a:pt x="2928" y="2676"/>
                      <a:pt x="2927" y="2674"/>
                      <a:pt x="2926" y="2677"/>
                    </a:cubicBezTo>
                    <a:cubicBezTo>
                      <a:pt x="2925" y="2678"/>
                      <a:pt x="2927" y="2679"/>
                      <a:pt x="2927" y="2680"/>
                    </a:cubicBezTo>
                    <a:cubicBezTo>
                      <a:pt x="2928" y="2683"/>
                      <a:pt x="2926" y="2682"/>
                      <a:pt x="2925" y="2684"/>
                    </a:cubicBezTo>
                    <a:cubicBezTo>
                      <a:pt x="2924" y="2685"/>
                      <a:pt x="2922" y="2687"/>
                      <a:pt x="2925" y="2688"/>
                    </a:cubicBezTo>
                    <a:cubicBezTo>
                      <a:pt x="2927" y="2690"/>
                      <a:pt x="2931" y="2685"/>
                      <a:pt x="2932" y="2683"/>
                    </a:cubicBezTo>
                    <a:cubicBezTo>
                      <a:pt x="2933" y="2681"/>
                      <a:pt x="2933" y="2677"/>
                      <a:pt x="2934" y="2675"/>
                    </a:cubicBezTo>
                    <a:cubicBezTo>
                      <a:pt x="2935" y="2672"/>
                      <a:pt x="2936" y="2670"/>
                      <a:pt x="2938" y="2668"/>
                    </a:cubicBezTo>
                    <a:cubicBezTo>
                      <a:pt x="2941" y="2666"/>
                      <a:pt x="2943" y="2664"/>
                      <a:pt x="2941" y="2661"/>
                    </a:cubicBezTo>
                    <a:cubicBezTo>
                      <a:pt x="2940" y="2659"/>
                      <a:pt x="2936" y="2657"/>
                      <a:pt x="2934" y="2658"/>
                    </a:cubicBezTo>
                    <a:cubicBezTo>
                      <a:pt x="2933" y="2660"/>
                      <a:pt x="2933" y="2665"/>
                      <a:pt x="2931" y="2665"/>
                    </a:cubicBezTo>
                    <a:cubicBezTo>
                      <a:pt x="2928" y="2664"/>
                      <a:pt x="2927" y="2658"/>
                      <a:pt x="2927" y="2656"/>
                    </a:cubicBezTo>
                    <a:cubicBezTo>
                      <a:pt x="2927" y="2653"/>
                      <a:pt x="2926" y="2649"/>
                      <a:pt x="2929" y="2648"/>
                    </a:cubicBezTo>
                    <a:cubicBezTo>
                      <a:pt x="2929" y="2648"/>
                      <a:pt x="2929" y="2648"/>
                      <a:pt x="2929" y="2648"/>
                    </a:cubicBezTo>
                    <a:cubicBezTo>
                      <a:pt x="2930" y="2649"/>
                      <a:pt x="2932" y="2652"/>
                      <a:pt x="2934" y="2653"/>
                    </a:cubicBezTo>
                    <a:cubicBezTo>
                      <a:pt x="2937" y="2655"/>
                      <a:pt x="2938" y="2652"/>
                      <a:pt x="2938" y="2649"/>
                    </a:cubicBezTo>
                    <a:cubicBezTo>
                      <a:pt x="2937" y="2643"/>
                      <a:pt x="2928" y="2640"/>
                      <a:pt x="2931" y="2634"/>
                    </a:cubicBezTo>
                    <a:cubicBezTo>
                      <a:pt x="2933" y="2631"/>
                      <a:pt x="2937" y="2632"/>
                      <a:pt x="2937" y="2628"/>
                    </a:cubicBezTo>
                    <a:cubicBezTo>
                      <a:pt x="2937" y="2626"/>
                      <a:pt x="2933" y="2622"/>
                      <a:pt x="2935" y="2620"/>
                    </a:cubicBezTo>
                    <a:cubicBezTo>
                      <a:pt x="2936" y="2618"/>
                      <a:pt x="2940" y="2621"/>
                      <a:pt x="2941" y="2622"/>
                    </a:cubicBezTo>
                    <a:cubicBezTo>
                      <a:pt x="2942" y="2622"/>
                      <a:pt x="2944" y="2623"/>
                      <a:pt x="2945" y="2624"/>
                    </a:cubicBezTo>
                    <a:cubicBezTo>
                      <a:pt x="2946" y="2624"/>
                      <a:pt x="2948" y="2624"/>
                      <a:pt x="2948" y="2626"/>
                    </a:cubicBezTo>
                    <a:cubicBezTo>
                      <a:pt x="2949" y="2629"/>
                      <a:pt x="2947" y="2630"/>
                      <a:pt x="2946" y="2632"/>
                    </a:cubicBezTo>
                    <a:cubicBezTo>
                      <a:pt x="2945" y="2639"/>
                      <a:pt x="2954" y="2637"/>
                      <a:pt x="2958" y="2637"/>
                    </a:cubicBezTo>
                    <a:cubicBezTo>
                      <a:pt x="2960" y="2637"/>
                      <a:pt x="2962" y="2635"/>
                      <a:pt x="2962" y="2632"/>
                    </a:cubicBezTo>
                    <a:cubicBezTo>
                      <a:pt x="2963" y="2632"/>
                      <a:pt x="2964" y="2634"/>
                      <a:pt x="2965" y="2635"/>
                    </a:cubicBezTo>
                    <a:cubicBezTo>
                      <a:pt x="2966" y="2635"/>
                      <a:pt x="2967" y="2635"/>
                      <a:pt x="2968" y="2636"/>
                    </a:cubicBezTo>
                    <a:cubicBezTo>
                      <a:pt x="2971" y="2637"/>
                      <a:pt x="2972" y="2639"/>
                      <a:pt x="2971" y="2641"/>
                    </a:cubicBezTo>
                    <a:cubicBezTo>
                      <a:pt x="2971" y="2643"/>
                      <a:pt x="2970" y="2643"/>
                      <a:pt x="2970" y="2645"/>
                    </a:cubicBezTo>
                    <a:cubicBezTo>
                      <a:pt x="2970" y="2646"/>
                      <a:pt x="2971" y="2647"/>
                      <a:pt x="2971" y="2648"/>
                    </a:cubicBezTo>
                    <a:cubicBezTo>
                      <a:pt x="2971" y="2649"/>
                      <a:pt x="2970" y="2650"/>
                      <a:pt x="2970" y="2651"/>
                    </a:cubicBezTo>
                    <a:cubicBezTo>
                      <a:pt x="2970" y="2652"/>
                      <a:pt x="2970" y="2653"/>
                      <a:pt x="2970" y="2655"/>
                    </a:cubicBezTo>
                    <a:cubicBezTo>
                      <a:pt x="2969" y="2655"/>
                      <a:pt x="2966" y="2656"/>
                      <a:pt x="2967" y="2654"/>
                    </a:cubicBezTo>
                    <a:cubicBezTo>
                      <a:pt x="2964" y="2653"/>
                      <a:pt x="2963" y="2652"/>
                      <a:pt x="2962" y="2655"/>
                    </a:cubicBezTo>
                    <a:cubicBezTo>
                      <a:pt x="2962" y="2656"/>
                      <a:pt x="2962" y="2658"/>
                      <a:pt x="2963" y="2659"/>
                    </a:cubicBezTo>
                    <a:cubicBezTo>
                      <a:pt x="2963" y="2661"/>
                      <a:pt x="2964" y="2661"/>
                      <a:pt x="2964" y="2662"/>
                    </a:cubicBezTo>
                    <a:cubicBezTo>
                      <a:pt x="2965" y="2665"/>
                      <a:pt x="2964" y="2665"/>
                      <a:pt x="2962" y="2666"/>
                    </a:cubicBezTo>
                    <a:cubicBezTo>
                      <a:pt x="2961" y="2667"/>
                      <a:pt x="2960" y="2667"/>
                      <a:pt x="2960" y="2669"/>
                    </a:cubicBezTo>
                    <a:cubicBezTo>
                      <a:pt x="2960" y="2670"/>
                      <a:pt x="2961" y="2672"/>
                      <a:pt x="2961" y="2674"/>
                    </a:cubicBezTo>
                    <a:cubicBezTo>
                      <a:pt x="2961" y="2675"/>
                      <a:pt x="2960" y="2677"/>
                      <a:pt x="2961" y="2678"/>
                    </a:cubicBezTo>
                    <a:cubicBezTo>
                      <a:pt x="2963" y="2680"/>
                      <a:pt x="2964" y="2678"/>
                      <a:pt x="2965" y="2677"/>
                    </a:cubicBezTo>
                    <a:cubicBezTo>
                      <a:pt x="2967" y="2672"/>
                      <a:pt x="2967" y="2667"/>
                      <a:pt x="2970" y="2663"/>
                    </a:cubicBezTo>
                    <a:cubicBezTo>
                      <a:pt x="2973" y="2657"/>
                      <a:pt x="2975" y="2653"/>
                      <a:pt x="2976" y="2647"/>
                    </a:cubicBezTo>
                    <a:cubicBezTo>
                      <a:pt x="2977" y="2641"/>
                      <a:pt x="2977" y="2634"/>
                      <a:pt x="2975" y="2628"/>
                    </a:cubicBezTo>
                    <a:close/>
                    <a:moveTo>
                      <a:pt x="1807" y="2354"/>
                    </a:moveTo>
                    <a:cubicBezTo>
                      <a:pt x="1805" y="2354"/>
                      <a:pt x="1803" y="2351"/>
                      <a:pt x="1804" y="2350"/>
                    </a:cubicBezTo>
                    <a:cubicBezTo>
                      <a:pt x="1805" y="2348"/>
                      <a:pt x="1808" y="2347"/>
                      <a:pt x="1809" y="2349"/>
                    </a:cubicBezTo>
                    <a:cubicBezTo>
                      <a:pt x="1809" y="2350"/>
                      <a:pt x="1808" y="2353"/>
                      <a:pt x="1807" y="2354"/>
                    </a:cubicBezTo>
                    <a:close/>
                    <a:moveTo>
                      <a:pt x="1972" y="2541"/>
                    </a:moveTo>
                    <a:cubicBezTo>
                      <a:pt x="1970" y="2541"/>
                      <a:pt x="1968" y="2541"/>
                      <a:pt x="1967" y="2542"/>
                    </a:cubicBezTo>
                    <a:cubicBezTo>
                      <a:pt x="1964" y="2544"/>
                      <a:pt x="1969" y="2544"/>
                      <a:pt x="1970" y="2545"/>
                    </a:cubicBezTo>
                    <a:cubicBezTo>
                      <a:pt x="1973" y="2545"/>
                      <a:pt x="1972" y="2547"/>
                      <a:pt x="1970" y="2548"/>
                    </a:cubicBezTo>
                    <a:cubicBezTo>
                      <a:pt x="1967" y="2549"/>
                      <a:pt x="1964" y="2550"/>
                      <a:pt x="1962" y="2553"/>
                    </a:cubicBezTo>
                    <a:cubicBezTo>
                      <a:pt x="1961" y="2555"/>
                      <a:pt x="1960" y="2556"/>
                      <a:pt x="1959" y="2557"/>
                    </a:cubicBezTo>
                    <a:cubicBezTo>
                      <a:pt x="1957" y="2558"/>
                      <a:pt x="1955" y="2558"/>
                      <a:pt x="1954" y="2558"/>
                    </a:cubicBezTo>
                    <a:cubicBezTo>
                      <a:pt x="1951" y="2555"/>
                      <a:pt x="1956" y="2552"/>
                      <a:pt x="1958" y="2551"/>
                    </a:cubicBezTo>
                    <a:cubicBezTo>
                      <a:pt x="1960" y="2549"/>
                      <a:pt x="1963" y="2548"/>
                      <a:pt x="1964" y="2545"/>
                    </a:cubicBezTo>
                    <a:cubicBezTo>
                      <a:pt x="1964" y="2544"/>
                      <a:pt x="1963" y="2544"/>
                      <a:pt x="1962" y="2543"/>
                    </a:cubicBezTo>
                    <a:cubicBezTo>
                      <a:pt x="1962" y="2542"/>
                      <a:pt x="1961" y="2540"/>
                      <a:pt x="1961" y="2539"/>
                    </a:cubicBezTo>
                    <a:cubicBezTo>
                      <a:pt x="1962" y="2537"/>
                      <a:pt x="1964" y="2539"/>
                      <a:pt x="1965" y="2538"/>
                    </a:cubicBezTo>
                    <a:cubicBezTo>
                      <a:pt x="1966" y="2537"/>
                      <a:pt x="1967" y="2536"/>
                      <a:pt x="1968" y="2535"/>
                    </a:cubicBezTo>
                    <a:cubicBezTo>
                      <a:pt x="1969" y="2535"/>
                      <a:pt x="1971" y="2535"/>
                      <a:pt x="1972" y="2535"/>
                    </a:cubicBezTo>
                    <a:cubicBezTo>
                      <a:pt x="1971" y="2535"/>
                      <a:pt x="1971" y="2535"/>
                      <a:pt x="1971" y="2535"/>
                    </a:cubicBezTo>
                    <a:cubicBezTo>
                      <a:pt x="1973" y="2536"/>
                      <a:pt x="1973" y="2536"/>
                      <a:pt x="1973" y="2536"/>
                    </a:cubicBezTo>
                    <a:cubicBezTo>
                      <a:pt x="1973" y="2536"/>
                      <a:pt x="1973" y="2536"/>
                      <a:pt x="1973" y="2536"/>
                    </a:cubicBezTo>
                    <a:cubicBezTo>
                      <a:pt x="1973" y="2536"/>
                      <a:pt x="1973" y="2536"/>
                      <a:pt x="1973" y="2536"/>
                    </a:cubicBezTo>
                    <a:cubicBezTo>
                      <a:pt x="1974" y="2536"/>
                      <a:pt x="1974" y="2537"/>
                      <a:pt x="1974" y="2538"/>
                    </a:cubicBezTo>
                    <a:cubicBezTo>
                      <a:pt x="1974" y="2539"/>
                      <a:pt x="1974" y="2539"/>
                      <a:pt x="1974" y="2539"/>
                    </a:cubicBezTo>
                    <a:cubicBezTo>
                      <a:pt x="1974" y="2540"/>
                      <a:pt x="1973" y="2540"/>
                      <a:pt x="1972" y="2541"/>
                    </a:cubicBezTo>
                    <a:close/>
                    <a:moveTo>
                      <a:pt x="2228" y="2553"/>
                    </a:moveTo>
                    <a:cubicBezTo>
                      <a:pt x="2228" y="2556"/>
                      <a:pt x="2228" y="2556"/>
                      <a:pt x="2228" y="2556"/>
                    </a:cubicBezTo>
                    <a:cubicBezTo>
                      <a:pt x="2228" y="2556"/>
                      <a:pt x="2228" y="2554"/>
                      <a:pt x="2228" y="2553"/>
                    </a:cubicBezTo>
                    <a:close/>
                    <a:moveTo>
                      <a:pt x="2329" y="2194"/>
                    </a:moveTo>
                    <a:cubicBezTo>
                      <a:pt x="2329" y="2194"/>
                      <a:pt x="2329" y="2194"/>
                      <a:pt x="2329" y="2194"/>
                    </a:cubicBezTo>
                    <a:cubicBezTo>
                      <a:pt x="2329" y="2194"/>
                      <a:pt x="2330" y="2194"/>
                      <a:pt x="2330" y="2195"/>
                    </a:cubicBezTo>
                    <a:cubicBezTo>
                      <a:pt x="2330" y="2195"/>
                      <a:pt x="2330" y="2196"/>
                      <a:pt x="2330" y="2196"/>
                    </a:cubicBezTo>
                    <a:lnTo>
                      <a:pt x="2329" y="2194"/>
                    </a:lnTo>
                    <a:close/>
                    <a:moveTo>
                      <a:pt x="2415" y="2260"/>
                    </a:moveTo>
                    <a:cubicBezTo>
                      <a:pt x="2416" y="2260"/>
                      <a:pt x="2416" y="2260"/>
                      <a:pt x="2416" y="2259"/>
                    </a:cubicBezTo>
                    <a:cubicBezTo>
                      <a:pt x="2417" y="2258"/>
                      <a:pt x="2418" y="2257"/>
                      <a:pt x="2418" y="2257"/>
                    </a:cubicBezTo>
                    <a:cubicBezTo>
                      <a:pt x="2418" y="2258"/>
                      <a:pt x="2417" y="2259"/>
                      <a:pt x="2415" y="2260"/>
                    </a:cubicBezTo>
                    <a:close/>
                    <a:moveTo>
                      <a:pt x="2789" y="2494"/>
                    </a:moveTo>
                    <a:cubicBezTo>
                      <a:pt x="2786" y="2493"/>
                      <a:pt x="2784" y="2492"/>
                      <a:pt x="2782" y="2491"/>
                    </a:cubicBezTo>
                    <a:cubicBezTo>
                      <a:pt x="2782" y="2491"/>
                      <a:pt x="2782" y="2491"/>
                      <a:pt x="2782" y="2491"/>
                    </a:cubicBezTo>
                    <a:cubicBezTo>
                      <a:pt x="2790" y="2495"/>
                      <a:pt x="2790" y="2495"/>
                      <a:pt x="2790" y="2495"/>
                    </a:cubicBezTo>
                    <a:cubicBezTo>
                      <a:pt x="2790" y="2494"/>
                      <a:pt x="2789" y="2494"/>
                      <a:pt x="2789" y="2494"/>
                    </a:cubicBezTo>
                    <a:close/>
                    <a:moveTo>
                      <a:pt x="2851" y="2492"/>
                    </a:moveTo>
                    <a:cubicBezTo>
                      <a:pt x="2847" y="2495"/>
                      <a:pt x="2843" y="2500"/>
                      <a:pt x="2842" y="2500"/>
                    </a:cubicBezTo>
                    <a:cubicBezTo>
                      <a:pt x="2841" y="2500"/>
                      <a:pt x="2840" y="2500"/>
                      <a:pt x="2838" y="2501"/>
                    </a:cubicBezTo>
                    <a:cubicBezTo>
                      <a:pt x="2841" y="2498"/>
                      <a:pt x="2844" y="2495"/>
                      <a:pt x="2847" y="2493"/>
                    </a:cubicBezTo>
                    <a:cubicBezTo>
                      <a:pt x="2849" y="2491"/>
                      <a:pt x="2850" y="2492"/>
                      <a:pt x="2851" y="2492"/>
                    </a:cubicBezTo>
                    <a:cubicBezTo>
                      <a:pt x="2851" y="2492"/>
                      <a:pt x="2851" y="2492"/>
                      <a:pt x="2851" y="2492"/>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773" name="Freeform 5075"/>
              <p:cNvSpPr>
                <a:spLocks/>
              </p:cNvSpPr>
              <p:nvPr/>
            </p:nvSpPr>
            <p:spPr bwMode="auto">
              <a:xfrm>
                <a:off x="3162" y="3483"/>
                <a:ext cx="11" cy="9"/>
              </a:xfrm>
              <a:custGeom>
                <a:avLst/>
                <a:gdLst>
                  <a:gd name="T0" fmla="*/ 2 w 84"/>
                  <a:gd name="T1" fmla="*/ 61 h 70"/>
                  <a:gd name="T2" fmla="*/ 7 w 84"/>
                  <a:gd name="T3" fmla="*/ 69 h 70"/>
                  <a:gd name="T4" fmla="*/ 17 w 84"/>
                  <a:gd name="T5" fmla="*/ 68 h 70"/>
                  <a:gd name="T6" fmla="*/ 24 w 84"/>
                  <a:gd name="T7" fmla="*/ 61 h 70"/>
                  <a:gd name="T8" fmla="*/ 26 w 84"/>
                  <a:gd name="T9" fmla="*/ 52 h 70"/>
                  <a:gd name="T10" fmla="*/ 28 w 84"/>
                  <a:gd name="T11" fmla="*/ 47 h 70"/>
                  <a:gd name="T12" fmla="*/ 21 w 84"/>
                  <a:gd name="T13" fmla="*/ 46 h 70"/>
                  <a:gd name="T14" fmla="*/ 24 w 84"/>
                  <a:gd name="T15" fmla="*/ 41 h 70"/>
                  <a:gd name="T16" fmla="*/ 29 w 84"/>
                  <a:gd name="T17" fmla="*/ 39 h 70"/>
                  <a:gd name="T18" fmla="*/ 35 w 84"/>
                  <a:gd name="T19" fmla="*/ 35 h 70"/>
                  <a:gd name="T20" fmla="*/ 42 w 84"/>
                  <a:gd name="T21" fmla="*/ 29 h 70"/>
                  <a:gd name="T22" fmla="*/ 49 w 84"/>
                  <a:gd name="T23" fmla="*/ 36 h 70"/>
                  <a:gd name="T24" fmla="*/ 40 w 84"/>
                  <a:gd name="T25" fmla="*/ 37 h 70"/>
                  <a:gd name="T26" fmla="*/ 35 w 84"/>
                  <a:gd name="T27" fmla="*/ 41 h 70"/>
                  <a:gd name="T28" fmla="*/ 32 w 84"/>
                  <a:gd name="T29" fmla="*/ 47 h 70"/>
                  <a:gd name="T30" fmla="*/ 47 w 84"/>
                  <a:gd name="T31" fmla="*/ 46 h 70"/>
                  <a:gd name="T32" fmla="*/ 49 w 84"/>
                  <a:gd name="T33" fmla="*/ 50 h 70"/>
                  <a:gd name="T34" fmla="*/ 56 w 84"/>
                  <a:gd name="T35" fmla="*/ 55 h 70"/>
                  <a:gd name="T36" fmla="*/ 61 w 84"/>
                  <a:gd name="T37" fmla="*/ 54 h 70"/>
                  <a:gd name="T38" fmla="*/ 62 w 84"/>
                  <a:gd name="T39" fmla="*/ 52 h 70"/>
                  <a:gd name="T40" fmla="*/ 65 w 84"/>
                  <a:gd name="T41" fmla="*/ 55 h 70"/>
                  <a:gd name="T42" fmla="*/ 68 w 84"/>
                  <a:gd name="T43" fmla="*/ 64 h 70"/>
                  <a:gd name="T44" fmla="*/ 83 w 84"/>
                  <a:gd name="T45" fmla="*/ 56 h 70"/>
                  <a:gd name="T46" fmla="*/ 81 w 84"/>
                  <a:gd name="T47" fmla="*/ 51 h 70"/>
                  <a:gd name="T48" fmla="*/ 84 w 84"/>
                  <a:gd name="T49" fmla="*/ 43 h 70"/>
                  <a:gd name="T50" fmla="*/ 72 w 84"/>
                  <a:gd name="T51" fmla="*/ 43 h 70"/>
                  <a:gd name="T52" fmla="*/ 72 w 84"/>
                  <a:gd name="T53" fmla="*/ 53 h 70"/>
                  <a:gd name="T54" fmla="*/ 69 w 84"/>
                  <a:gd name="T55" fmla="*/ 54 h 70"/>
                  <a:gd name="T56" fmla="*/ 64 w 84"/>
                  <a:gd name="T57" fmla="*/ 41 h 70"/>
                  <a:gd name="T58" fmla="*/ 57 w 84"/>
                  <a:gd name="T59" fmla="*/ 34 h 70"/>
                  <a:gd name="T60" fmla="*/ 51 w 84"/>
                  <a:gd name="T61" fmla="*/ 27 h 70"/>
                  <a:gd name="T62" fmla="*/ 43 w 84"/>
                  <a:gd name="T63" fmla="*/ 14 h 70"/>
                  <a:gd name="T64" fmla="*/ 43 w 84"/>
                  <a:gd name="T65" fmla="*/ 6 h 70"/>
                  <a:gd name="T66" fmla="*/ 37 w 84"/>
                  <a:gd name="T67" fmla="*/ 2 h 70"/>
                  <a:gd name="T68" fmla="*/ 30 w 84"/>
                  <a:gd name="T69" fmla="*/ 8 h 70"/>
                  <a:gd name="T70" fmla="*/ 19 w 84"/>
                  <a:gd name="T71" fmla="*/ 15 h 70"/>
                  <a:gd name="T72" fmla="*/ 18 w 84"/>
                  <a:gd name="T73" fmla="*/ 23 h 70"/>
                  <a:gd name="T74" fmla="*/ 16 w 84"/>
                  <a:gd name="T75" fmla="*/ 32 h 70"/>
                  <a:gd name="T76" fmla="*/ 5 w 84"/>
                  <a:gd name="T77" fmla="*/ 40 h 70"/>
                  <a:gd name="T78" fmla="*/ 3 w 84"/>
                  <a:gd name="T79" fmla="*/ 45 h 70"/>
                  <a:gd name="T80" fmla="*/ 2 w 84"/>
                  <a:gd name="T81" fmla="*/ 48 h 70"/>
                  <a:gd name="T82" fmla="*/ 0 w 84"/>
                  <a:gd name="T83" fmla="*/ 58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4" h="70">
                    <a:moveTo>
                      <a:pt x="0" y="58"/>
                    </a:moveTo>
                    <a:cubicBezTo>
                      <a:pt x="0" y="60"/>
                      <a:pt x="1" y="60"/>
                      <a:pt x="2" y="61"/>
                    </a:cubicBezTo>
                    <a:cubicBezTo>
                      <a:pt x="5" y="62"/>
                      <a:pt x="6" y="63"/>
                      <a:pt x="6" y="65"/>
                    </a:cubicBezTo>
                    <a:cubicBezTo>
                      <a:pt x="6" y="67"/>
                      <a:pt x="6" y="69"/>
                      <a:pt x="7" y="69"/>
                    </a:cubicBezTo>
                    <a:cubicBezTo>
                      <a:pt x="8" y="70"/>
                      <a:pt x="10" y="70"/>
                      <a:pt x="11" y="70"/>
                    </a:cubicBezTo>
                    <a:cubicBezTo>
                      <a:pt x="13" y="70"/>
                      <a:pt x="16" y="70"/>
                      <a:pt x="17" y="68"/>
                    </a:cubicBezTo>
                    <a:cubicBezTo>
                      <a:pt x="18" y="67"/>
                      <a:pt x="18" y="65"/>
                      <a:pt x="19" y="64"/>
                    </a:cubicBezTo>
                    <a:cubicBezTo>
                      <a:pt x="20" y="62"/>
                      <a:pt x="22" y="61"/>
                      <a:pt x="24" y="61"/>
                    </a:cubicBezTo>
                    <a:cubicBezTo>
                      <a:pt x="26" y="60"/>
                      <a:pt x="30" y="59"/>
                      <a:pt x="28" y="55"/>
                    </a:cubicBezTo>
                    <a:cubicBezTo>
                      <a:pt x="27" y="54"/>
                      <a:pt x="26" y="54"/>
                      <a:pt x="26" y="52"/>
                    </a:cubicBezTo>
                    <a:cubicBezTo>
                      <a:pt x="26" y="51"/>
                      <a:pt x="27" y="51"/>
                      <a:pt x="28" y="50"/>
                    </a:cubicBezTo>
                    <a:cubicBezTo>
                      <a:pt x="29" y="49"/>
                      <a:pt x="29" y="48"/>
                      <a:pt x="28" y="47"/>
                    </a:cubicBezTo>
                    <a:cubicBezTo>
                      <a:pt x="27" y="46"/>
                      <a:pt x="26" y="46"/>
                      <a:pt x="24" y="46"/>
                    </a:cubicBezTo>
                    <a:cubicBezTo>
                      <a:pt x="23" y="46"/>
                      <a:pt x="21" y="47"/>
                      <a:pt x="21" y="46"/>
                    </a:cubicBezTo>
                    <a:cubicBezTo>
                      <a:pt x="20" y="45"/>
                      <a:pt x="20" y="44"/>
                      <a:pt x="20" y="43"/>
                    </a:cubicBezTo>
                    <a:cubicBezTo>
                      <a:pt x="21" y="42"/>
                      <a:pt x="23" y="41"/>
                      <a:pt x="24" y="41"/>
                    </a:cubicBezTo>
                    <a:cubicBezTo>
                      <a:pt x="24" y="40"/>
                      <a:pt x="25" y="40"/>
                      <a:pt x="25" y="39"/>
                    </a:cubicBezTo>
                    <a:cubicBezTo>
                      <a:pt x="26" y="38"/>
                      <a:pt x="28" y="39"/>
                      <a:pt x="29" y="39"/>
                    </a:cubicBezTo>
                    <a:cubicBezTo>
                      <a:pt x="30" y="39"/>
                      <a:pt x="34" y="39"/>
                      <a:pt x="35" y="38"/>
                    </a:cubicBezTo>
                    <a:cubicBezTo>
                      <a:pt x="36" y="37"/>
                      <a:pt x="35" y="36"/>
                      <a:pt x="35" y="35"/>
                    </a:cubicBezTo>
                    <a:cubicBezTo>
                      <a:pt x="35" y="34"/>
                      <a:pt x="34" y="32"/>
                      <a:pt x="35" y="31"/>
                    </a:cubicBezTo>
                    <a:cubicBezTo>
                      <a:pt x="37" y="29"/>
                      <a:pt x="40" y="29"/>
                      <a:pt x="42" y="29"/>
                    </a:cubicBezTo>
                    <a:cubicBezTo>
                      <a:pt x="44" y="29"/>
                      <a:pt x="46" y="30"/>
                      <a:pt x="48" y="31"/>
                    </a:cubicBezTo>
                    <a:cubicBezTo>
                      <a:pt x="49" y="33"/>
                      <a:pt x="52" y="35"/>
                      <a:pt x="49" y="36"/>
                    </a:cubicBezTo>
                    <a:cubicBezTo>
                      <a:pt x="47" y="37"/>
                      <a:pt x="45" y="36"/>
                      <a:pt x="43" y="36"/>
                    </a:cubicBezTo>
                    <a:cubicBezTo>
                      <a:pt x="42" y="36"/>
                      <a:pt x="41" y="37"/>
                      <a:pt x="40" y="37"/>
                    </a:cubicBezTo>
                    <a:cubicBezTo>
                      <a:pt x="39" y="38"/>
                      <a:pt x="39" y="39"/>
                      <a:pt x="38" y="40"/>
                    </a:cubicBezTo>
                    <a:cubicBezTo>
                      <a:pt x="37" y="41"/>
                      <a:pt x="36" y="40"/>
                      <a:pt x="35" y="41"/>
                    </a:cubicBezTo>
                    <a:cubicBezTo>
                      <a:pt x="34" y="41"/>
                      <a:pt x="33" y="41"/>
                      <a:pt x="32" y="42"/>
                    </a:cubicBezTo>
                    <a:cubicBezTo>
                      <a:pt x="31" y="44"/>
                      <a:pt x="30" y="46"/>
                      <a:pt x="32" y="47"/>
                    </a:cubicBezTo>
                    <a:cubicBezTo>
                      <a:pt x="34" y="49"/>
                      <a:pt x="39" y="47"/>
                      <a:pt x="41" y="47"/>
                    </a:cubicBezTo>
                    <a:cubicBezTo>
                      <a:pt x="43" y="47"/>
                      <a:pt x="45" y="46"/>
                      <a:pt x="47" y="46"/>
                    </a:cubicBezTo>
                    <a:cubicBezTo>
                      <a:pt x="48" y="46"/>
                      <a:pt x="49" y="46"/>
                      <a:pt x="49" y="47"/>
                    </a:cubicBezTo>
                    <a:cubicBezTo>
                      <a:pt x="50" y="48"/>
                      <a:pt x="49" y="49"/>
                      <a:pt x="49" y="50"/>
                    </a:cubicBezTo>
                    <a:cubicBezTo>
                      <a:pt x="49" y="53"/>
                      <a:pt x="51" y="53"/>
                      <a:pt x="53" y="54"/>
                    </a:cubicBezTo>
                    <a:cubicBezTo>
                      <a:pt x="54" y="54"/>
                      <a:pt x="55" y="55"/>
                      <a:pt x="56" y="55"/>
                    </a:cubicBezTo>
                    <a:cubicBezTo>
                      <a:pt x="57" y="55"/>
                      <a:pt x="58" y="54"/>
                      <a:pt x="59" y="54"/>
                    </a:cubicBezTo>
                    <a:cubicBezTo>
                      <a:pt x="60" y="54"/>
                      <a:pt x="60" y="54"/>
                      <a:pt x="61" y="54"/>
                    </a:cubicBezTo>
                    <a:cubicBezTo>
                      <a:pt x="61" y="54"/>
                      <a:pt x="62" y="53"/>
                      <a:pt x="62" y="53"/>
                    </a:cubicBezTo>
                    <a:cubicBezTo>
                      <a:pt x="62" y="53"/>
                      <a:pt x="62" y="52"/>
                      <a:pt x="62" y="52"/>
                    </a:cubicBezTo>
                    <a:cubicBezTo>
                      <a:pt x="62" y="51"/>
                      <a:pt x="63" y="50"/>
                      <a:pt x="64" y="51"/>
                    </a:cubicBezTo>
                    <a:cubicBezTo>
                      <a:pt x="65" y="52"/>
                      <a:pt x="65" y="54"/>
                      <a:pt x="65" y="55"/>
                    </a:cubicBezTo>
                    <a:cubicBezTo>
                      <a:pt x="65" y="56"/>
                      <a:pt x="65" y="58"/>
                      <a:pt x="66" y="59"/>
                    </a:cubicBezTo>
                    <a:cubicBezTo>
                      <a:pt x="67" y="61"/>
                      <a:pt x="68" y="62"/>
                      <a:pt x="68" y="64"/>
                    </a:cubicBezTo>
                    <a:cubicBezTo>
                      <a:pt x="70" y="68"/>
                      <a:pt x="77" y="68"/>
                      <a:pt x="80" y="64"/>
                    </a:cubicBezTo>
                    <a:cubicBezTo>
                      <a:pt x="81" y="62"/>
                      <a:pt x="84" y="59"/>
                      <a:pt x="83" y="56"/>
                    </a:cubicBezTo>
                    <a:cubicBezTo>
                      <a:pt x="83" y="55"/>
                      <a:pt x="82" y="54"/>
                      <a:pt x="82" y="53"/>
                    </a:cubicBezTo>
                    <a:cubicBezTo>
                      <a:pt x="82" y="53"/>
                      <a:pt x="82" y="52"/>
                      <a:pt x="81" y="51"/>
                    </a:cubicBezTo>
                    <a:cubicBezTo>
                      <a:pt x="81" y="50"/>
                      <a:pt x="81" y="48"/>
                      <a:pt x="81" y="47"/>
                    </a:cubicBezTo>
                    <a:cubicBezTo>
                      <a:pt x="82" y="45"/>
                      <a:pt x="83" y="45"/>
                      <a:pt x="84" y="43"/>
                    </a:cubicBezTo>
                    <a:cubicBezTo>
                      <a:pt x="84" y="42"/>
                      <a:pt x="84" y="39"/>
                      <a:pt x="83" y="37"/>
                    </a:cubicBezTo>
                    <a:cubicBezTo>
                      <a:pt x="79" y="32"/>
                      <a:pt x="73" y="39"/>
                      <a:pt x="72" y="43"/>
                    </a:cubicBezTo>
                    <a:cubicBezTo>
                      <a:pt x="71" y="44"/>
                      <a:pt x="71" y="46"/>
                      <a:pt x="72" y="48"/>
                    </a:cubicBezTo>
                    <a:cubicBezTo>
                      <a:pt x="72" y="50"/>
                      <a:pt x="72" y="51"/>
                      <a:pt x="72" y="53"/>
                    </a:cubicBezTo>
                    <a:cubicBezTo>
                      <a:pt x="73" y="55"/>
                      <a:pt x="76" y="58"/>
                      <a:pt x="73" y="59"/>
                    </a:cubicBezTo>
                    <a:cubicBezTo>
                      <a:pt x="70" y="60"/>
                      <a:pt x="70" y="55"/>
                      <a:pt x="69" y="54"/>
                    </a:cubicBezTo>
                    <a:cubicBezTo>
                      <a:pt x="69" y="52"/>
                      <a:pt x="67" y="50"/>
                      <a:pt x="66" y="49"/>
                    </a:cubicBezTo>
                    <a:cubicBezTo>
                      <a:pt x="64" y="46"/>
                      <a:pt x="65" y="43"/>
                      <a:pt x="64" y="41"/>
                    </a:cubicBezTo>
                    <a:cubicBezTo>
                      <a:pt x="63" y="39"/>
                      <a:pt x="61" y="39"/>
                      <a:pt x="60" y="37"/>
                    </a:cubicBezTo>
                    <a:cubicBezTo>
                      <a:pt x="59" y="36"/>
                      <a:pt x="58" y="35"/>
                      <a:pt x="57" y="34"/>
                    </a:cubicBezTo>
                    <a:cubicBezTo>
                      <a:pt x="56" y="33"/>
                      <a:pt x="56" y="32"/>
                      <a:pt x="55" y="31"/>
                    </a:cubicBezTo>
                    <a:cubicBezTo>
                      <a:pt x="54" y="29"/>
                      <a:pt x="53" y="28"/>
                      <a:pt x="51" y="27"/>
                    </a:cubicBezTo>
                    <a:cubicBezTo>
                      <a:pt x="50" y="25"/>
                      <a:pt x="48" y="23"/>
                      <a:pt x="47" y="21"/>
                    </a:cubicBezTo>
                    <a:cubicBezTo>
                      <a:pt x="45" y="18"/>
                      <a:pt x="43" y="17"/>
                      <a:pt x="43" y="14"/>
                    </a:cubicBezTo>
                    <a:cubicBezTo>
                      <a:pt x="43" y="13"/>
                      <a:pt x="43" y="12"/>
                      <a:pt x="43" y="10"/>
                    </a:cubicBezTo>
                    <a:cubicBezTo>
                      <a:pt x="43" y="9"/>
                      <a:pt x="43" y="7"/>
                      <a:pt x="43" y="6"/>
                    </a:cubicBezTo>
                    <a:cubicBezTo>
                      <a:pt x="43" y="5"/>
                      <a:pt x="44" y="4"/>
                      <a:pt x="43" y="2"/>
                    </a:cubicBezTo>
                    <a:cubicBezTo>
                      <a:pt x="42" y="0"/>
                      <a:pt x="39" y="1"/>
                      <a:pt x="37" y="2"/>
                    </a:cubicBezTo>
                    <a:cubicBezTo>
                      <a:pt x="35" y="2"/>
                      <a:pt x="34" y="4"/>
                      <a:pt x="33" y="6"/>
                    </a:cubicBezTo>
                    <a:cubicBezTo>
                      <a:pt x="32" y="8"/>
                      <a:pt x="33" y="8"/>
                      <a:pt x="30" y="8"/>
                    </a:cubicBezTo>
                    <a:cubicBezTo>
                      <a:pt x="28" y="8"/>
                      <a:pt x="27" y="8"/>
                      <a:pt x="26" y="8"/>
                    </a:cubicBezTo>
                    <a:cubicBezTo>
                      <a:pt x="22" y="9"/>
                      <a:pt x="21" y="13"/>
                      <a:pt x="19" y="15"/>
                    </a:cubicBezTo>
                    <a:cubicBezTo>
                      <a:pt x="18" y="17"/>
                      <a:pt x="17" y="17"/>
                      <a:pt x="17" y="19"/>
                    </a:cubicBezTo>
                    <a:cubicBezTo>
                      <a:pt x="17" y="20"/>
                      <a:pt x="18" y="21"/>
                      <a:pt x="18" y="23"/>
                    </a:cubicBezTo>
                    <a:cubicBezTo>
                      <a:pt x="18" y="25"/>
                      <a:pt x="16" y="25"/>
                      <a:pt x="16" y="27"/>
                    </a:cubicBezTo>
                    <a:cubicBezTo>
                      <a:pt x="15" y="29"/>
                      <a:pt x="17" y="31"/>
                      <a:pt x="16" y="32"/>
                    </a:cubicBezTo>
                    <a:cubicBezTo>
                      <a:pt x="16" y="37"/>
                      <a:pt x="11" y="34"/>
                      <a:pt x="7" y="35"/>
                    </a:cubicBezTo>
                    <a:cubicBezTo>
                      <a:pt x="6" y="36"/>
                      <a:pt x="4" y="38"/>
                      <a:pt x="5" y="40"/>
                    </a:cubicBezTo>
                    <a:cubicBezTo>
                      <a:pt x="5" y="41"/>
                      <a:pt x="7" y="43"/>
                      <a:pt x="6" y="44"/>
                    </a:cubicBezTo>
                    <a:cubicBezTo>
                      <a:pt x="6" y="45"/>
                      <a:pt x="4" y="45"/>
                      <a:pt x="3" y="45"/>
                    </a:cubicBezTo>
                    <a:cubicBezTo>
                      <a:pt x="2" y="46"/>
                      <a:pt x="2" y="47"/>
                      <a:pt x="1" y="47"/>
                    </a:cubicBezTo>
                    <a:cubicBezTo>
                      <a:pt x="1" y="48"/>
                      <a:pt x="1" y="48"/>
                      <a:pt x="2" y="48"/>
                    </a:cubicBezTo>
                    <a:cubicBezTo>
                      <a:pt x="2" y="50"/>
                      <a:pt x="3" y="52"/>
                      <a:pt x="2" y="53"/>
                    </a:cubicBezTo>
                    <a:cubicBezTo>
                      <a:pt x="2" y="55"/>
                      <a:pt x="0" y="56"/>
                      <a:pt x="0" y="58"/>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774" name="Freeform 5076"/>
              <p:cNvSpPr>
                <a:spLocks/>
              </p:cNvSpPr>
              <p:nvPr/>
            </p:nvSpPr>
            <p:spPr bwMode="auto">
              <a:xfrm>
                <a:off x="3168" y="3490"/>
                <a:ext cx="8" cy="7"/>
              </a:xfrm>
              <a:custGeom>
                <a:avLst/>
                <a:gdLst>
                  <a:gd name="T0" fmla="*/ 60 w 65"/>
                  <a:gd name="T1" fmla="*/ 43 h 51"/>
                  <a:gd name="T2" fmla="*/ 60 w 65"/>
                  <a:gd name="T3" fmla="*/ 38 h 51"/>
                  <a:gd name="T4" fmla="*/ 59 w 65"/>
                  <a:gd name="T5" fmla="*/ 29 h 51"/>
                  <a:gd name="T6" fmla="*/ 50 w 65"/>
                  <a:gd name="T7" fmla="*/ 32 h 51"/>
                  <a:gd name="T8" fmla="*/ 46 w 65"/>
                  <a:gd name="T9" fmla="*/ 34 h 51"/>
                  <a:gd name="T10" fmla="*/ 43 w 65"/>
                  <a:gd name="T11" fmla="*/ 37 h 51"/>
                  <a:gd name="T12" fmla="*/ 42 w 65"/>
                  <a:gd name="T13" fmla="*/ 30 h 51"/>
                  <a:gd name="T14" fmla="*/ 49 w 65"/>
                  <a:gd name="T15" fmla="*/ 25 h 51"/>
                  <a:gd name="T16" fmla="*/ 42 w 65"/>
                  <a:gd name="T17" fmla="*/ 20 h 51"/>
                  <a:gd name="T18" fmla="*/ 38 w 65"/>
                  <a:gd name="T19" fmla="*/ 19 h 51"/>
                  <a:gd name="T20" fmla="*/ 33 w 65"/>
                  <a:gd name="T21" fmla="*/ 18 h 51"/>
                  <a:gd name="T22" fmla="*/ 27 w 65"/>
                  <a:gd name="T23" fmla="*/ 19 h 51"/>
                  <a:gd name="T24" fmla="*/ 25 w 65"/>
                  <a:gd name="T25" fmla="*/ 22 h 51"/>
                  <a:gd name="T26" fmla="*/ 23 w 65"/>
                  <a:gd name="T27" fmla="*/ 14 h 51"/>
                  <a:gd name="T28" fmla="*/ 20 w 65"/>
                  <a:gd name="T29" fmla="*/ 11 h 51"/>
                  <a:gd name="T30" fmla="*/ 22 w 65"/>
                  <a:gd name="T31" fmla="*/ 7 h 51"/>
                  <a:gd name="T32" fmla="*/ 20 w 65"/>
                  <a:gd name="T33" fmla="*/ 0 h 51"/>
                  <a:gd name="T34" fmla="*/ 19 w 65"/>
                  <a:gd name="T35" fmla="*/ 0 h 51"/>
                  <a:gd name="T36" fmla="*/ 13 w 65"/>
                  <a:gd name="T37" fmla="*/ 2 h 51"/>
                  <a:gd name="T38" fmla="*/ 14 w 65"/>
                  <a:gd name="T39" fmla="*/ 12 h 51"/>
                  <a:gd name="T40" fmla="*/ 17 w 65"/>
                  <a:gd name="T41" fmla="*/ 18 h 51"/>
                  <a:gd name="T42" fmla="*/ 15 w 65"/>
                  <a:gd name="T43" fmla="*/ 25 h 51"/>
                  <a:gd name="T44" fmla="*/ 20 w 65"/>
                  <a:gd name="T45" fmla="*/ 28 h 51"/>
                  <a:gd name="T46" fmla="*/ 17 w 65"/>
                  <a:gd name="T47" fmla="*/ 33 h 51"/>
                  <a:gd name="T48" fmla="*/ 12 w 65"/>
                  <a:gd name="T49" fmla="*/ 37 h 51"/>
                  <a:gd name="T50" fmla="*/ 5 w 65"/>
                  <a:gd name="T51" fmla="*/ 38 h 51"/>
                  <a:gd name="T52" fmla="*/ 1 w 65"/>
                  <a:gd name="T53" fmla="*/ 41 h 51"/>
                  <a:gd name="T54" fmla="*/ 0 w 65"/>
                  <a:gd name="T55" fmla="*/ 43 h 51"/>
                  <a:gd name="T56" fmla="*/ 2 w 65"/>
                  <a:gd name="T57" fmla="*/ 44 h 51"/>
                  <a:gd name="T58" fmla="*/ 7 w 65"/>
                  <a:gd name="T59" fmla="*/ 45 h 51"/>
                  <a:gd name="T60" fmla="*/ 22 w 65"/>
                  <a:gd name="T61" fmla="*/ 51 h 51"/>
                  <a:gd name="T62" fmla="*/ 35 w 65"/>
                  <a:gd name="T63" fmla="*/ 51 h 51"/>
                  <a:gd name="T64" fmla="*/ 47 w 65"/>
                  <a:gd name="T65" fmla="*/ 49 h 51"/>
                  <a:gd name="T66" fmla="*/ 59 w 65"/>
                  <a:gd name="T67" fmla="*/ 50 h 51"/>
                  <a:gd name="T68" fmla="*/ 62 w 65"/>
                  <a:gd name="T69" fmla="*/ 45 h 51"/>
                  <a:gd name="T70" fmla="*/ 60 w 65"/>
                  <a:gd name="T71" fmla="*/ 43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5" h="51">
                    <a:moveTo>
                      <a:pt x="60" y="43"/>
                    </a:moveTo>
                    <a:cubicBezTo>
                      <a:pt x="59" y="42"/>
                      <a:pt x="60" y="39"/>
                      <a:pt x="60" y="38"/>
                    </a:cubicBezTo>
                    <a:cubicBezTo>
                      <a:pt x="59" y="36"/>
                      <a:pt x="61" y="31"/>
                      <a:pt x="59" y="29"/>
                    </a:cubicBezTo>
                    <a:cubicBezTo>
                      <a:pt x="57" y="28"/>
                      <a:pt x="52" y="31"/>
                      <a:pt x="50" y="32"/>
                    </a:cubicBezTo>
                    <a:cubicBezTo>
                      <a:pt x="49" y="33"/>
                      <a:pt x="47" y="33"/>
                      <a:pt x="46" y="34"/>
                    </a:cubicBezTo>
                    <a:cubicBezTo>
                      <a:pt x="45" y="35"/>
                      <a:pt x="44" y="36"/>
                      <a:pt x="43" y="37"/>
                    </a:cubicBezTo>
                    <a:cubicBezTo>
                      <a:pt x="40" y="37"/>
                      <a:pt x="40" y="31"/>
                      <a:pt x="42" y="30"/>
                    </a:cubicBezTo>
                    <a:cubicBezTo>
                      <a:pt x="44" y="28"/>
                      <a:pt x="50" y="29"/>
                      <a:pt x="49" y="25"/>
                    </a:cubicBezTo>
                    <a:cubicBezTo>
                      <a:pt x="49" y="23"/>
                      <a:pt x="44" y="20"/>
                      <a:pt x="42" y="20"/>
                    </a:cubicBezTo>
                    <a:cubicBezTo>
                      <a:pt x="41" y="19"/>
                      <a:pt x="39" y="19"/>
                      <a:pt x="38" y="19"/>
                    </a:cubicBezTo>
                    <a:cubicBezTo>
                      <a:pt x="36" y="19"/>
                      <a:pt x="35" y="18"/>
                      <a:pt x="33" y="18"/>
                    </a:cubicBezTo>
                    <a:cubicBezTo>
                      <a:pt x="31" y="17"/>
                      <a:pt x="29" y="18"/>
                      <a:pt x="27" y="19"/>
                    </a:cubicBezTo>
                    <a:cubicBezTo>
                      <a:pt x="26" y="20"/>
                      <a:pt x="26" y="22"/>
                      <a:pt x="25" y="22"/>
                    </a:cubicBezTo>
                    <a:cubicBezTo>
                      <a:pt x="21" y="21"/>
                      <a:pt x="25" y="16"/>
                      <a:pt x="23" y="14"/>
                    </a:cubicBezTo>
                    <a:cubicBezTo>
                      <a:pt x="23" y="13"/>
                      <a:pt x="21" y="12"/>
                      <a:pt x="20" y="11"/>
                    </a:cubicBezTo>
                    <a:cubicBezTo>
                      <a:pt x="20" y="10"/>
                      <a:pt x="21" y="9"/>
                      <a:pt x="22" y="7"/>
                    </a:cubicBezTo>
                    <a:cubicBezTo>
                      <a:pt x="22" y="5"/>
                      <a:pt x="21" y="2"/>
                      <a:pt x="20" y="0"/>
                    </a:cubicBezTo>
                    <a:cubicBezTo>
                      <a:pt x="20" y="0"/>
                      <a:pt x="20" y="0"/>
                      <a:pt x="19" y="0"/>
                    </a:cubicBezTo>
                    <a:cubicBezTo>
                      <a:pt x="18" y="1"/>
                      <a:pt x="14" y="2"/>
                      <a:pt x="13" y="2"/>
                    </a:cubicBezTo>
                    <a:cubicBezTo>
                      <a:pt x="14" y="5"/>
                      <a:pt x="13" y="9"/>
                      <a:pt x="14" y="12"/>
                    </a:cubicBezTo>
                    <a:cubicBezTo>
                      <a:pt x="15" y="14"/>
                      <a:pt x="17" y="16"/>
                      <a:pt x="17" y="18"/>
                    </a:cubicBezTo>
                    <a:cubicBezTo>
                      <a:pt x="17" y="21"/>
                      <a:pt x="15" y="23"/>
                      <a:pt x="15" y="25"/>
                    </a:cubicBezTo>
                    <a:cubicBezTo>
                      <a:pt x="16" y="27"/>
                      <a:pt x="19" y="26"/>
                      <a:pt x="20" y="28"/>
                    </a:cubicBezTo>
                    <a:cubicBezTo>
                      <a:pt x="20" y="31"/>
                      <a:pt x="18" y="31"/>
                      <a:pt x="17" y="33"/>
                    </a:cubicBezTo>
                    <a:cubicBezTo>
                      <a:pt x="15" y="34"/>
                      <a:pt x="14" y="36"/>
                      <a:pt x="12" y="37"/>
                    </a:cubicBezTo>
                    <a:cubicBezTo>
                      <a:pt x="10" y="38"/>
                      <a:pt x="7" y="37"/>
                      <a:pt x="5" y="38"/>
                    </a:cubicBezTo>
                    <a:cubicBezTo>
                      <a:pt x="3" y="38"/>
                      <a:pt x="2" y="40"/>
                      <a:pt x="1" y="41"/>
                    </a:cubicBezTo>
                    <a:cubicBezTo>
                      <a:pt x="1" y="42"/>
                      <a:pt x="1" y="43"/>
                      <a:pt x="0" y="43"/>
                    </a:cubicBezTo>
                    <a:cubicBezTo>
                      <a:pt x="1" y="43"/>
                      <a:pt x="1" y="43"/>
                      <a:pt x="2" y="44"/>
                    </a:cubicBezTo>
                    <a:cubicBezTo>
                      <a:pt x="3" y="44"/>
                      <a:pt x="6" y="44"/>
                      <a:pt x="7" y="45"/>
                    </a:cubicBezTo>
                    <a:cubicBezTo>
                      <a:pt x="13" y="47"/>
                      <a:pt x="16" y="51"/>
                      <a:pt x="22" y="51"/>
                    </a:cubicBezTo>
                    <a:cubicBezTo>
                      <a:pt x="26" y="51"/>
                      <a:pt x="31" y="51"/>
                      <a:pt x="35" y="51"/>
                    </a:cubicBezTo>
                    <a:cubicBezTo>
                      <a:pt x="39" y="51"/>
                      <a:pt x="43" y="50"/>
                      <a:pt x="47" y="49"/>
                    </a:cubicBezTo>
                    <a:cubicBezTo>
                      <a:pt x="51" y="49"/>
                      <a:pt x="55" y="50"/>
                      <a:pt x="59" y="50"/>
                    </a:cubicBezTo>
                    <a:cubicBezTo>
                      <a:pt x="62" y="50"/>
                      <a:pt x="65" y="48"/>
                      <a:pt x="62" y="45"/>
                    </a:cubicBezTo>
                    <a:cubicBezTo>
                      <a:pt x="62" y="44"/>
                      <a:pt x="61" y="44"/>
                      <a:pt x="60" y="43"/>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775" name="Freeform 5077"/>
              <p:cNvSpPr>
                <a:spLocks/>
              </p:cNvSpPr>
              <p:nvPr/>
            </p:nvSpPr>
            <p:spPr bwMode="auto">
              <a:xfrm>
                <a:off x="3157" y="3487"/>
                <a:ext cx="13" cy="9"/>
              </a:xfrm>
              <a:custGeom>
                <a:avLst/>
                <a:gdLst>
                  <a:gd name="T0" fmla="*/ 80 w 90"/>
                  <a:gd name="T1" fmla="*/ 59 h 65"/>
                  <a:gd name="T2" fmla="*/ 85 w 90"/>
                  <a:gd name="T3" fmla="*/ 58 h 65"/>
                  <a:gd name="T4" fmla="*/ 89 w 90"/>
                  <a:gd name="T5" fmla="*/ 50 h 65"/>
                  <a:gd name="T6" fmla="*/ 87 w 90"/>
                  <a:gd name="T7" fmla="*/ 47 h 65"/>
                  <a:gd name="T8" fmla="*/ 89 w 90"/>
                  <a:gd name="T9" fmla="*/ 45 h 65"/>
                  <a:gd name="T10" fmla="*/ 90 w 90"/>
                  <a:gd name="T11" fmla="*/ 41 h 65"/>
                  <a:gd name="T12" fmla="*/ 86 w 90"/>
                  <a:gd name="T13" fmla="*/ 35 h 65"/>
                  <a:gd name="T14" fmla="*/ 86 w 90"/>
                  <a:gd name="T15" fmla="*/ 30 h 65"/>
                  <a:gd name="T16" fmla="*/ 83 w 90"/>
                  <a:gd name="T17" fmla="*/ 24 h 65"/>
                  <a:gd name="T18" fmla="*/ 80 w 90"/>
                  <a:gd name="T19" fmla="*/ 21 h 65"/>
                  <a:gd name="T20" fmla="*/ 77 w 90"/>
                  <a:gd name="T21" fmla="*/ 21 h 65"/>
                  <a:gd name="T22" fmla="*/ 74 w 90"/>
                  <a:gd name="T23" fmla="*/ 19 h 65"/>
                  <a:gd name="T24" fmla="*/ 66 w 90"/>
                  <a:gd name="T25" fmla="*/ 19 h 65"/>
                  <a:gd name="T26" fmla="*/ 64 w 90"/>
                  <a:gd name="T27" fmla="*/ 27 h 65"/>
                  <a:gd name="T28" fmla="*/ 60 w 90"/>
                  <a:gd name="T29" fmla="*/ 30 h 65"/>
                  <a:gd name="T30" fmla="*/ 56 w 90"/>
                  <a:gd name="T31" fmla="*/ 31 h 65"/>
                  <a:gd name="T32" fmla="*/ 52 w 90"/>
                  <a:gd name="T33" fmla="*/ 37 h 65"/>
                  <a:gd name="T34" fmla="*/ 45 w 90"/>
                  <a:gd name="T35" fmla="*/ 41 h 65"/>
                  <a:gd name="T36" fmla="*/ 36 w 90"/>
                  <a:gd name="T37" fmla="*/ 39 h 65"/>
                  <a:gd name="T38" fmla="*/ 34 w 90"/>
                  <a:gd name="T39" fmla="*/ 31 h 65"/>
                  <a:gd name="T40" fmla="*/ 30 w 90"/>
                  <a:gd name="T41" fmla="*/ 28 h 65"/>
                  <a:gd name="T42" fmla="*/ 31 w 90"/>
                  <a:gd name="T43" fmla="*/ 22 h 65"/>
                  <a:gd name="T44" fmla="*/ 31 w 90"/>
                  <a:gd name="T45" fmla="*/ 16 h 65"/>
                  <a:gd name="T46" fmla="*/ 31 w 90"/>
                  <a:gd name="T47" fmla="*/ 16 h 65"/>
                  <a:gd name="T48" fmla="*/ 22 w 90"/>
                  <a:gd name="T49" fmla="*/ 15 h 65"/>
                  <a:gd name="T50" fmla="*/ 18 w 90"/>
                  <a:gd name="T51" fmla="*/ 13 h 65"/>
                  <a:gd name="T52" fmla="*/ 13 w 90"/>
                  <a:gd name="T53" fmla="*/ 12 h 65"/>
                  <a:gd name="T54" fmla="*/ 7 w 90"/>
                  <a:gd name="T55" fmla="*/ 4 h 65"/>
                  <a:gd name="T56" fmla="*/ 6 w 90"/>
                  <a:gd name="T57" fmla="*/ 1 h 65"/>
                  <a:gd name="T58" fmla="*/ 2 w 90"/>
                  <a:gd name="T59" fmla="*/ 3 h 65"/>
                  <a:gd name="T60" fmla="*/ 5 w 90"/>
                  <a:gd name="T61" fmla="*/ 12 h 65"/>
                  <a:gd name="T62" fmla="*/ 6 w 90"/>
                  <a:gd name="T63" fmla="*/ 16 h 65"/>
                  <a:gd name="T64" fmla="*/ 10 w 90"/>
                  <a:gd name="T65" fmla="*/ 20 h 65"/>
                  <a:gd name="T66" fmla="*/ 19 w 90"/>
                  <a:gd name="T67" fmla="*/ 30 h 65"/>
                  <a:gd name="T68" fmla="*/ 25 w 90"/>
                  <a:gd name="T69" fmla="*/ 36 h 65"/>
                  <a:gd name="T70" fmla="*/ 27 w 90"/>
                  <a:gd name="T71" fmla="*/ 40 h 65"/>
                  <a:gd name="T72" fmla="*/ 41 w 90"/>
                  <a:gd name="T73" fmla="*/ 51 h 65"/>
                  <a:gd name="T74" fmla="*/ 48 w 90"/>
                  <a:gd name="T75" fmla="*/ 58 h 65"/>
                  <a:gd name="T76" fmla="*/ 57 w 90"/>
                  <a:gd name="T77" fmla="*/ 60 h 65"/>
                  <a:gd name="T78" fmla="*/ 74 w 90"/>
                  <a:gd name="T79" fmla="*/ 65 h 65"/>
                  <a:gd name="T80" fmla="*/ 80 w 90"/>
                  <a:gd name="T81" fmla="*/ 59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0" h="65">
                    <a:moveTo>
                      <a:pt x="80" y="59"/>
                    </a:moveTo>
                    <a:cubicBezTo>
                      <a:pt x="82" y="58"/>
                      <a:pt x="84" y="59"/>
                      <a:pt x="85" y="58"/>
                    </a:cubicBezTo>
                    <a:cubicBezTo>
                      <a:pt x="88" y="56"/>
                      <a:pt x="90" y="54"/>
                      <a:pt x="89" y="50"/>
                    </a:cubicBezTo>
                    <a:cubicBezTo>
                      <a:pt x="88" y="49"/>
                      <a:pt x="86" y="48"/>
                      <a:pt x="87" y="47"/>
                    </a:cubicBezTo>
                    <a:cubicBezTo>
                      <a:pt x="87" y="46"/>
                      <a:pt x="88" y="45"/>
                      <a:pt x="89" y="45"/>
                    </a:cubicBezTo>
                    <a:cubicBezTo>
                      <a:pt x="90" y="43"/>
                      <a:pt x="90" y="42"/>
                      <a:pt x="90" y="41"/>
                    </a:cubicBezTo>
                    <a:cubicBezTo>
                      <a:pt x="89" y="38"/>
                      <a:pt x="87" y="37"/>
                      <a:pt x="86" y="35"/>
                    </a:cubicBezTo>
                    <a:cubicBezTo>
                      <a:pt x="85" y="33"/>
                      <a:pt x="85" y="31"/>
                      <a:pt x="86" y="30"/>
                    </a:cubicBezTo>
                    <a:cubicBezTo>
                      <a:pt x="87" y="27"/>
                      <a:pt x="86" y="25"/>
                      <a:pt x="83" y="24"/>
                    </a:cubicBezTo>
                    <a:cubicBezTo>
                      <a:pt x="82" y="23"/>
                      <a:pt x="81" y="21"/>
                      <a:pt x="80" y="21"/>
                    </a:cubicBezTo>
                    <a:cubicBezTo>
                      <a:pt x="79" y="21"/>
                      <a:pt x="78" y="21"/>
                      <a:pt x="77" y="21"/>
                    </a:cubicBezTo>
                    <a:cubicBezTo>
                      <a:pt x="75" y="21"/>
                      <a:pt x="75" y="20"/>
                      <a:pt x="74" y="19"/>
                    </a:cubicBezTo>
                    <a:cubicBezTo>
                      <a:pt x="72" y="17"/>
                      <a:pt x="68" y="17"/>
                      <a:pt x="66" y="19"/>
                    </a:cubicBezTo>
                    <a:cubicBezTo>
                      <a:pt x="64" y="21"/>
                      <a:pt x="65" y="24"/>
                      <a:pt x="64" y="27"/>
                    </a:cubicBezTo>
                    <a:cubicBezTo>
                      <a:pt x="63" y="28"/>
                      <a:pt x="62" y="29"/>
                      <a:pt x="60" y="30"/>
                    </a:cubicBezTo>
                    <a:cubicBezTo>
                      <a:pt x="59" y="31"/>
                      <a:pt x="58" y="31"/>
                      <a:pt x="56" y="31"/>
                    </a:cubicBezTo>
                    <a:cubicBezTo>
                      <a:pt x="53" y="32"/>
                      <a:pt x="54" y="35"/>
                      <a:pt x="52" y="37"/>
                    </a:cubicBezTo>
                    <a:cubicBezTo>
                      <a:pt x="51" y="40"/>
                      <a:pt x="48" y="41"/>
                      <a:pt x="45" y="41"/>
                    </a:cubicBezTo>
                    <a:cubicBezTo>
                      <a:pt x="42" y="41"/>
                      <a:pt x="38" y="41"/>
                      <a:pt x="36" y="39"/>
                    </a:cubicBezTo>
                    <a:cubicBezTo>
                      <a:pt x="35" y="37"/>
                      <a:pt x="36" y="33"/>
                      <a:pt x="34" y="31"/>
                    </a:cubicBezTo>
                    <a:cubicBezTo>
                      <a:pt x="33" y="30"/>
                      <a:pt x="30" y="31"/>
                      <a:pt x="30" y="28"/>
                    </a:cubicBezTo>
                    <a:cubicBezTo>
                      <a:pt x="30" y="26"/>
                      <a:pt x="31" y="24"/>
                      <a:pt x="31" y="22"/>
                    </a:cubicBezTo>
                    <a:cubicBezTo>
                      <a:pt x="31" y="20"/>
                      <a:pt x="30" y="18"/>
                      <a:pt x="31" y="16"/>
                    </a:cubicBezTo>
                    <a:cubicBezTo>
                      <a:pt x="31" y="16"/>
                      <a:pt x="31" y="16"/>
                      <a:pt x="31" y="16"/>
                    </a:cubicBezTo>
                    <a:cubicBezTo>
                      <a:pt x="28" y="16"/>
                      <a:pt x="24" y="16"/>
                      <a:pt x="22" y="15"/>
                    </a:cubicBezTo>
                    <a:cubicBezTo>
                      <a:pt x="20" y="15"/>
                      <a:pt x="19" y="14"/>
                      <a:pt x="18" y="13"/>
                    </a:cubicBezTo>
                    <a:cubicBezTo>
                      <a:pt x="16" y="13"/>
                      <a:pt x="15" y="13"/>
                      <a:pt x="13" y="12"/>
                    </a:cubicBezTo>
                    <a:cubicBezTo>
                      <a:pt x="11" y="10"/>
                      <a:pt x="8" y="7"/>
                      <a:pt x="7" y="4"/>
                    </a:cubicBezTo>
                    <a:cubicBezTo>
                      <a:pt x="6" y="3"/>
                      <a:pt x="7" y="1"/>
                      <a:pt x="6" y="1"/>
                    </a:cubicBezTo>
                    <a:cubicBezTo>
                      <a:pt x="4" y="0"/>
                      <a:pt x="2" y="2"/>
                      <a:pt x="2" y="3"/>
                    </a:cubicBezTo>
                    <a:cubicBezTo>
                      <a:pt x="0" y="8"/>
                      <a:pt x="4" y="9"/>
                      <a:pt x="5" y="12"/>
                    </a:cubicBezTo>
                    <a:cubicBezTo>
                      <a:pt x="6" y="13"/>
                      <a:pt x="5" y="15"/>
                      <a:pt x="6" y="16"/>
                    </a:cubicBezTo>
                    <a:cubicBezTo>
                      <a:pt x="7" y="18"/>
                      <a:pt x="9" y="19"/>
                      <a:pt x="10" y="20"/>
                    </a:cubicBezTo>
                    <a:cubicBezTo>
                      <a:pt x="13" y="23"/>
                      <a:pt x="16" y="27"/>
                      <a:pt x="19" y="30"/>
                    </a:cubicBezTo>
                    <a:cubicBezTo>
                      <a:pt x="21" y="33"/>
                      <a:pt x="23" y="34"/>
                      <a:pt x="25" y="36"/>
                    </a:cubicBezTo>
                    <a:cubicBezTo>
                      <a:pt x="26" y="37"/>
                      <a:pt x="26" y="39"/>
                      <a:pt x="27" y="40"/>
                    </a:cubicBezTo>
                    <a:cubicBezTo>
                      <a:pt x="31" y="44"/>
                      <a:pt x="37" y="47"/>
                      <a:pt x="41" y="51"/>
                    </a:cubicBezTo>
                    <a:cubicBezTo>
                      <a:pt x="43" y="53"/>
                      <a:pt x="45" y="56"/>
                      <a:pt x="48" y="58"/>
                    </a:cubicBezTo>
                    <a:cubicBezTo>
                      <a:pt x="50" y="61"/>
                      <a:pt x="53" y="61"/>
                      <a:pt x="57" y="60"/>
                    </a:cubicBezTo>
                    <a:cubicBezTo>
                      <a:pt x="63" y="60"/>
                      <a:pt x="68" y="63"/>
                      <a:pt x="74" y="65"/>
                    </a:cubicBezTo>
                    <a:cubicBezTo>
                      <a:pt x="75" y="63"/>
                      <a:pt x="77" y="60"/>
                      <a:pt x="80" y="59"/>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776" name="Freeform 5078"/>
              <p:cNvSpPr>
                <a:spLocks/>
              </p:cNvSpPr>
              <p:nvPr/>
            </p:nvSpPr>
            <p:spPr bwMode="auto">
              <a:xfrm>
                <a:off x="3179" y="3486"/>
                <a:ext cx="3" cy="3"/>
              </a:xfrm>
              <a:custGeom>
                <a:avLst/>
                <a:gdLst>
                  <a:gd name="T0" fmla="*/ 2 w 20"/>
                  <a:gd name="T1" fmla="*/ 12 h 22"/>
                  <a:gd name="T2" fmla="*/ 3 w 20"/>
                  <a:gd name="T3" fmla="*/ 15 h 22"/>
                  <a:gd name="T4" fmla="*/ 2 w 20"/>
                  <a:gd name="T5" fmla="*/ 19 h 22"/>
                  <a:gd name="T6" fmla="*/ 4 w 20"/>
                  <a:gd name="T7" fmla="*/ 21 h 22"/>
                  <a:gd name="T8" fmla="*/ 18 w 20"/>
                  <a:gd name="T9" fmla="*/ 20 h 22"/>
                  <a:gd name="T10" fmla="*/ 19 w 20"/>
                  <a:gd name="T11" fmla="*/ 15 h 22"/>
                  <a:gd name="T12" fmla="*/ 16 w 20"/>
                  <a:gd name="T13" fmla="*/ 11 h 22"/>
                  <a:gd name="T14" fmla="*/ 10 w 20"/>
                  <a:gd name="T15" fmla="*/ 3 h 22"/>
                  <a:gd name="T16" fmla="*/ 4 w 20"/>
                  <a:gd name="T17" fmla="*/ 2 h 22"/>
                  <a:gd name="T18" fmla="*/ 1 w 20"/>
                  <a:gd name="T19" fmla="*/ 1 h 22"/>
                  <a:gd name="T20" fmla="*/ 2 w 20"/>
                  <a:gd name="T21" fmla="*/ 5 h 22"/>
                  <a:gd name="T22" fmla="*/ 1 w 20"/>
                  <a:gd name="T23" fmla="*/ 9 h 22"/>
                  <a:gd name="T24" fmla="*/ 2 w 20"/>
                  <a:gd name="T25" fmla="*/ 1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 h="22">
                    <a:moveTo>
                      <a:pt x="2" y="12"/>
                    </a:moveTo>
                    <a:cubicBezTo>
                      <a:pt x="3" y="13"/>
                      <a:pt x="3" y="14"/>
                      <a:pt x="3" y="15"/>
                    </a:cubicBezTo>
                    <a:cubicBezTo>
                      <a:pt x="2" y="17"/>
                      <a:pt x="2" y="17"/>
                      <a:pt x="2" y="19"/>
                    </a:cubicBezTo>
                    <a:cubicBezTo>
                      <a:pt x="3" y="20"/>
                      <a:pt x="3" y="20"/>
                      <a:pt x="4" y="21"/>
                    </a:cubicBezTo>
                    <a:cubicBezTo>
                      <a:pt x="9" y="22"/>
                      <a:pt x="14" y="22"/>
                      <a:pt x="18" y="20"/>
                    </a:cubicBezTo>
                    <a:cubicBezTo>
                      <a:pt x="20" y="19"/>
                      <a:pt x="19" y="17"/>
                      <a:pt x="19" y="15"/>
                    </a:cubicBezTo>
                    <a:cubicBezTo>
                      <a:pt x="18" y="14"/>
                      <a:pt x="17" y="13"/>
                      <a:pt x="16" y="11"/>
                    </a:cubicBezTo>
                    <a:cubicBezTo>
                      <a:pt x="15" y="7"/>
                      <a:pt x="15" y="4"/>
                      <a:pt x="10" y="3"/>
                    </a:cubicBezTo>
                    <a:cubicBezTo>
                      <a:pt x="8" y="2"/>
                      <a:pt x="7" y="3"/>
                      <a:pt x="4" y="2"/>
                    </a:cubicBezTo>
                    <a:cubicBezTo>
                      <a:pt x="4" y="2"/>
                      <a:pt x="2" y="0"/>
                      <a:pt x="1" y="1"/>
                    </a:cubicBezTo>
                    <a:cubicBezTo>
                      <a:pt x="1" y="2"/>
                      <a:pt x="2" y="4"/>
                      <a:pt x="2" y="5"/>
                    </a:cubicBezTo>
                    <a:cubicBezTo>
                      <a:pt x="2" y="7"/>
                      <a:pt x="2" y="8"/>
                      <a:pt x="1" y="9"/>
                    </a:cubicBezTo>
                    <a:cubicBezTo>
                      <a:pt x="0" y="11"/>
                      <a:pt x="1" y="11"/>
                      <a:pt x="2" y="12"/>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777" name="Freeform 5079"/>
              <p:cNvSpPr>
                <a:spLocks/>
              </p:cNvSpPr>
              <p:nvPr/>
            </p:nvSpPr>
            <p:spPr bwMode="auto">
              <a:xfrm>
                <a:off x="3176" y="3488"/>
                <a:ext cx="16" cy="13"/>
              </a:xfrm>
              <a:custGeom>
                <a:avLst/>
                <a:gdLst>
                  <a:gd name="T0" fmla="*/ 102 w 121"/>
                  <a:gd name="T1" fmla="*/ 76 h 96"/>
                  <a:gd name="T2" fmla="*/ 111 w 121"/>
                  <a:gd name="T3" fmla="*/ 65 h 96"/>
                  <a:gd name="T4" fmla="*/ 99 w 121"/>
                  <a:gd name="T5" fmla="*/ 67 h 96"/>
                  <a:gd name="T6" fmla="*/ 93 w 121"/>
                  <a:gd name="T7" fmla="*/ 64 h 96"/>
                  <a:gd name="T8" fmla="*/ 89 w 121"/>
                  <a:gd name="T9" fmla="*/ 53 h 96"/>
                  <a:gd name="T10" fmla="*/ 80 w 121"/>
                  <a:gd name="T11" fmla="*/ 46 h 96"/>
                  <a:gd name="T12" fmla="*/ 96 w 121"/>
                  <a:gd name="T13" fmla="*/ 30 h 96"/>
                  <a:gd name="T14" fmla="*/ 96 w 121"/>
                  <a:gd name="T15" fmla="*/ 36 h 96"/>
                  <a:gd name="T16" fmla="*/ 96 w 121"/>
                  <a:gd name="T17" fmla="*/ 48 h 96"/>
                  <a:gd name="T18" fmla="*/ 105 w 121"/>
                  <a:gd name="T19" fmla="*/ 49 h 96"/>
                  <a:gd name="T20" fmla="*/ 105 w 121"/>
                  <a:gd name="T21" fmla="*/ 40 h 96"/>
                  <a:gd name="T22" fmla="*/ 117 w 121"/>
                  <a:gd name="T23" fmla="*/ 40 h 96"/>
                  <a:gd name="T24" fmla="*/ 108 w 121"/>
                  <a:gd name="T25" fmla="*/ 26 h 96"/>
                  <a:gd name="T26" fmla="*/ 101 w 121"/>
                  <a:gd name="T27" fmla="*/ 10 h 96"/>
                  <a:gd name="T28" fmla="*/ 88 w 121"/>
                  <a:gd name="T29" fmla="*/ 3 h 96"/>
                  <a:gd name="T30" fmla="*/ 90 w 121"/>
                  <a:gd name="T31" fmla="*/ 8 h 96"/>
                  <a:gd name="T32" fmla="*/ 78 w 121"/>
                  <a:gd name="T33" fmla="*/ 12 h 96"/>
                  <a:gd name="T34" fmla="*/ 50 w 121"/>
                  <a:gd name="T35" fmla="*/ 10 h 96"/>
                  <a:gd name="T36" fmla="*/ 24 w 121"/>
                  <a:gd name="T37" fmla="*/ 13 h 96"/>
                  <a:gd name="T38" fmla="*/ 18 w 121"/>
                  <a:gd name="T39" fmla="*/ 20 h 96"/>
                  <a:gd name="T40" fmla="*/ 28 w 121"/>
                  <a:gd name="T41" fmla="*/ 19 h 96"/>
                  <a:gd name="T42" fmla="*/ 37 w 121"/>
                  <a:gd name="T43" fmla="*/ 22 h 96"/>
                  <a:gd name="T44" fmla="*/ 46 w 121"/>
                  <a:gd name="T45" fmla="*/ 23 h 96"/>
                  <a:gd name="T46" fmla="*/ 40 w 121"/>
                  <a:gd name="T47" fmla="*/ 37 h 96"/>
                  <a:gd name="T48" fmla="*/ 38 w 121"/>
                  <a:gd name="T49" fmla="*/ 28 h 96"/>
                  <a:gd name="T50" fmla="*/ 17 w 121"/>
                  <a:gd name="T51" fmla="*/ 21 h 96"/>
                  <a:gd name="T52" fmla="*/ 11 w 121"/>
                  <a:gd name="T53" fmla="*/ 22 h 96"/>
                  <a:gd name="T54" fmla="*/ 1 w 121"/>
                  <a:gd name="T55" fmla="*/ 19 h 96"/>
                  <a:gd name="T56" fmla="*/ 4 w 121"/>
                  <a:gd name="T57" fmla="*/ 33 h 96"/>
                  <a:gd name="T58" fmla="*/ 2 w 121"/>
                  <a:gd name="T59" fmla="*/ 55 h 96"/>
                  <a:gd name="T60" fmla="*/ 5 w 121"/>
                  <a:gd name="T61" fmla="*/ 65 h 96"/>
                  <a:gd name="T62" fmla="*/ 26 w 121"/>
                  <a:gd name="T63" fmla="*/ 83 h 96"/>
                  <a:gd name="T64" fmla="*/ 40 w 121"/>
                  <a:gd name="T65" fmla="*/ 90 h 96"/>
                  <a:gd name="T66" fmla="*/ 46 w 121"/>
                  <a:gd name="T67" fmla="*/ 82 h 96"/>
                  <a:gd name="T68" fmla="*/ 42 w 121"/>
                  <a:gd name="T69" fmla="*/ 76 h 96"/>
                  <a:gd name="T70" fmla="*/ 43 w 121"/>
                  <a:gd name="T71" fmla="*/ 56 h 96"/>
                  <a:gd name="T72" fmla="*/ 39 w 121"/>
                  <a:gd name="T73" fmla="*/ 59 h 96"/>
                  <a:gd name="T74" fmla="*/ 33 w 121"/>
                  <a:gd name="T75" fmla="*/ 66 h 96"/>
                  <a:gd name="T76" fmla="*/ 25 w 121"/>
                  <a:gd name="T77" fmla="*/ 70 h 96"/>
                  <a:gd name="T78" fmla="*/ 26 w 121"/>
                  <a:gd name="T79" fmla="*/ 62 h 96"/>
                  <a:gd name="T80" fmla="*/ 25 w 121"/>
                  <a:gd name="T81" fmla="*/ 51 h 96"/>
                  <a:gd name="T82" fmla="*/ 17 w 121"/>
                  <a:gd name="T83" fmla="*/ 57 h 96"/>
                  <a:gd name="T84" fmla="*/ 15 w 121"/>
                  <a:gd name="T85" fmla="*/ 54 h 96"/>
                  <a:gd name="T86" fmla="*/ 31 w 121"/>
                  <a:gd name="T87" fmla="*/ 43 h 96"/>
                  <a:gd name="T88" fmla="*/ 28 w 121"/>
                  <a:gd name="T89" fmla="*/ 57 h 96"/>
                  <a:gd name="T90" fmla="*/ 37 w 121"/>
                  <a:gd name="T91" fmla="*/ 59 h 96"/>
                  <a:gd name="T92" fmla="*/ 39 w 121"/>
                  <a:gd name="T93" fmla="*/ 48 h 96"/>
                  <a:gd name="T94" fmla="*/ 49 w 121"/>
                  <a:gd name="T95" fmla="*/ 42 h 96"/>
                  <a:gd name="T96" fmla="*/ 61 w 121"/>
                  <a:gd name="T97" fmla="*/ 33 h 96"/>
                  <a:gd name="T98" fmla="*/ 75 w 121"/>
                  <a:gd name="T99" fmla="*/ 43 h 96"/>
                  <a:gd name="T100" fmla="*/ 68 w 121"/>
                  <a:gd name="T101" fmla="*/ 48 h 96"/>
                  <a:gd name="T102" fmla="*/ 62 w 121"/>
                  <a:gd name="T103" fmla="*/ 45 h 96"/>
                  <a:gd name="T104" fmla="*/ 66 w 121"/>
                  <a:gd name="T105" fmla="*/ 35 h 96"/>
                  <a:gd name="T106" fmla="*/ 56 w 121"/>
                  <a:gd name="T107" fmla="*/ 52 h 96"/>
                  <a:gd name="T108" fmla="*/ 54 w 121"/>
                  <a:gd name="T109" fmla="*/ 81 h 96"/>
                  <a:gd name="T110" fmla="*/ 68 w 121"/>
                  <a:gd name="T111" fmla="*/ 60 h 96"/>
                  <a:gd name="T112" fmla="*/ 67 w 121"/>
                  <a:gd name="T113" fmla="*/ 71 h 96"/>
                  <a:gd name="T114" fmla="*/ 75 w 121"/>
                  <a:gd name="T115" fmla="*/ 71 h 96"/>
                  <a:gd name="T116" fmla="*/ 87 w 121"/>
                  <a:gd name="T117" fmla="*/ 75 h 96"/>
                  <a:gd name="T118" fmla="*/ 82 w 121"/>
                  <a:gd name="T119" fmla="*/ 87 h 96"/>
                  <a:gd name="T120" fmla="*/ 90 w 121"/>
                  <a:gd name="T121" fmla="*/ 94 h 96"/>
                  <a:gd name="T122" fmla="*/ 97 w 121"/>
                  <a:gd name="T123" fmla="*/ 83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1" h="96">
                    <a:moveTo>
                      <a:pt x="99" y="79"/>
                    </a:moveTo>
                    <a:cubicBezTo>
                      <a:pt x="100" y="79"/>
                      <a:pt x="101" y="79"/>
                      <a:pt x="101" y="78"/>
                    </a:cubicBezTo>
                    <a:cubicBezTo>
                      <a:pt x="102" y="78"/>
                      <a:pt x="102" y="77"/>
                      <a:pt x="102" y="76"/>
                    </a:cubicBezTo>
                    <a:cubicBezTo>
                      <a:pt x="104" y="74"/>
                      <a:pt x="108" y="76"/>
                      <a:pt x="109" y="73"/>
                    </a:cubicBezTo>
                    <a:cubicBezTo>
                      <a:pt x="109" y="72"/>
                      <a:pt x="109" y="70"/>
                      <a:pt x="109" y="69"/>
                    </a:cubicBezTo>
                    <a:cubicBezTo>
                      <a:pt x="109" y="68"/>
                      <a:pt x="110" y="67"/>
                      <a:pt x="111" y="65"/>
                    </a:cubicBezTo>
                    <a:cubicBezTo>
                      <a:pt x="112" y="63"/>
                      <a:pt x="111" y="61"/>
                      <a:pt x="108" y="61"/>
                    </a:cubicBezTo>
                    <a:cubicBezTo>
                      <a:pt x="106" y="61"/>
                      <a:pt x="104" y="63"/>
                      <a:pt x="102" y="65"/>
                    </a:cubicBezTo>
                    <a:cubicBezTo>
                      <a:pt x="101" y="65"/>
                      <a:pt x="100" y="66"/>
                      <a:pt x="99" y="67"/>
                    </a:cubicBezTo>
                    <a:cubicBezTo>
                      <a:pt x="98" y="67"/>
                      <a:pt x="97" y="69"/>
                      <a:pt x="96" y="69"/>
                    </a:cubicBezTo>
                    <a:cubicBezTo>
                      <a:pt x="95" y="69"/>
                      <a:pt x="94" y="69"/>
                      <a:pt x="93" y="69"/>
                    </a:cubicBezTo>
                    <a:cubicBezTo>
                      <a:pt x="93" y="67"/>
                      <a:pt x="93" y="66"/>
                      <a:pt x="93" y="64"/>
                    </a:cubicBezTo>
                    <a:cubicBezTo>
                      <a:pt x="93" y="62"/>
                      <a:pt x="92" y="62"/>
                      <a:pt x="90" y="60"/>
                    </a:cubicBezTo>
                    <a:cubicBezTo>
                      <a:pt x="89" y="59"/>
                      <a:pt x="89" y="57"/>
                      <a:pt x="89" y="55"/>
                    </a:cubicBezTo>
                    <a:cubicBezTo>
                      <a:pt x="89" y="55"/>
                      <a:pt x="89" y="53"/>
                      <a:pt x="89" y="53"/>
                    </a:cubicBezTo>
                    <a:cubicBezTo>
                      <a:pt x="88" y="52"/>
                      <a:pt x="87" y="52"/>
                      <a:pt x="86" y="52"/>
                    </a:cubicBezTo>
                    <a:cubicBezTo>
                      <a:pt x="85" y="51"/>
                      <a:pt x="85" y="49"/>
                      <a:pt x="83" y="49"/>
                    </a:cubicBezTo>
                    <a:cubicBezTo>
                      <a:pt x="81" y="48"/>
                      <a:pt x="80" y="48"/>
                      <a:pt x="80" y="46"/>
                    </a:cubicBezTo>
                    <a:cubicBezTo>
                      <a:pt x="80" y="43"/>
                      <a:pt x="82" y="44"/>
                      <a:pt x="83" y="42"/>
                    </a:cubicBezTo>
                    <a:cubicBezTo>
                      <a:pt x="86" y="39"/>
                      <a:pt x="87" y="28"/>
                      <a:pt x="93" y="29"/>
                    </a:cubicBezTo>
                    <a:cubicBezTo>
                      <a:pt x="95" y="29"/>
                      <a:pt x="95" y="30"/>
                      <a:pt x="96" y="30"/>
                    </a:cubicBezTo>
                    <a:cubicBezTo>
                      <a:pt x="99" y="31"/>
                      <a:pt x="102" y="30"/>
                      <a:pt x="105" y="30"/>
                    </a:cubicBezTo>
                    <a:cubicBezTo>
                      <a:pt x="106" y="32"/>
                      <a:pt x="106" y="34"/>
                      <a:pt x="104" y="36"/>
                    </a:cubicBezTo>
                    <a:cubicBezTo>
                      <a:pt x="102" y="39"/>
                      <a:pt x="99" y="36"/>
                      <a:pt x="96" y="36"/>
                    </a:cubicBezTo>
                    <a:cubicBezTo>
                      <a:pt x="94" y="35"/>
                      <a:pt x="91" y="37"/>
                      <a:pt x="93" y="39"/>
                    </a:cubicBezTo>
                    <a:cubicBezTo>
                      <a:pt x="95" y="41"/>
                      <a:pt x="99" y="39"/>
                      <a:pt x="99" y="42"/>
                    </a:cubicBezTo>
                    <a:cubicBezTo>
                      <a:pt x="99" y="44"/>
                      <a:pt x="97" y="47"/>
                      <a:pt x="96" y="48"/>
                    </a:cubicBezTo>
                    <a:cubicBezTo>
                      <a:pt x="94" y="52"/>
                      <a:pt x="96" y="54"/>
                      <a:pt x="100" y="54"/>
                    </a:cubicBezTo>
                    <a:cubicBezTo>
                      <a:pt x="102" y="54"/>
                      <a:pt x="103" y="54"/>
                      <a:pt x="104" y="53"/>
                    </a:cubicBezTo>
                    <a:cubicBezTo>
                      <a:pt x="105" y="52"/>
                      <a:pt x="105" y="50"/>
                      <a:pt x="105" y="49"/>
                    </a:cubicBezTo>
                    <a:cubicBezTo>
                      <a:pt x="106" y="48"/>
                      <a:pt x="112" y="47"/>
                      <a:pt x="110" y="44"/>
                    </a:cubicBezTo>
                    <a:cubicBezTo>
                      <a:pt x="109" y="43"/>
                      <a:pt x="108" y="44"/>
                      <a:pt x="107" y="43"/>
                    </a:cubicBezTo>
                    <a:cubicBezTo>
                      <a:pt x="106" y="43"/>
                      <a:pt x="104" y="42"/>
                      <a:pt x="105" y="40"/>
                    </a:cubicBezTo>
                    <a:cubicBezTo>
                      <a:pt x="106" y="39"/>
                      <a:pt x="109" y="39"/>
                      <a:pt x="110" y="39"/>
                    </a:cubicBezTo>
                    <a:cubicBezTo>
                      <a:pt x="111" y="38"/>
                      <a:pt x="112" y="37"/>
                      <a:pt x="112" y="36"/>
                    </a:cubicBezTo>
                    <a:cubicBezTo>
                      <a:pt x="115" y="36"/>
                      <a:pt x="114" y="41"/>
                      <a:pt x="117" y="40"/>
                    </a:cubicBezTo>
                    <a:cubicBezTo>
                      <a:pt x="121" y="40"/>
                      <a:pt x="119" y="36"/>
                      <a:pt x="118" y="34"/>
                    </a:cubicBezTo>
                    <a:cubicBezTo>
                      <a:pt x="117" y="32"/>
                      <a:pt x="118" y="29"/>
                      <a:pt x="116" y="27"/>
                    </a:cubicBezTo>
                    <a:cubicBezTo>
                      <a:pt x="113" y="25"/>
                      <a:pt x="110" y="28"/>
                      <a:pt x="108" y="26"/>
                    </a:cubicBezTo>
                    <a:cubicBezTo>
                      <a:pt x="105" y="25"/>
                      <a:pt x="106" y="21"/>
                      <a:pt x="103" y="21"/>
                    </a:cubicBezTo>
                    <a:cubicBezTo>
                      <a:pt x="101" y="21"/>
                      <a:pt x="98" y="21"/>
                      <a:pt x="98" y="17"/>
                    </a:cubicBezTo>
                    <a:cubicBezTo>
                      <a:pt x="99" y="15"/>
                      <a:pt x="102" y="14"/>
                      <a:pt x="101" y="10"/>
                    </a:cubicBezTo>
                    <a:cubicBezTo>
                      <a:pt x="100" y="8"/>
                      <a:pt x="97" y="9"/>
                      <a:pt x="95" y="7"/>
                    </a:cubicBezTo>
                    <a:cubicBezTo>
                      <a:pt x="94" y="6"/>
                      <a:pt x="95" y="5"/>
                      <a:pt x="93" y="4"/>
                    </a:cubicBezTo>
                    <a:cubicBezTo>
                      <a:pt x="92" y="3"/>
                      <a:pt x="90" y="3"/>
                      <a:pt x="88" y="3"/>
                    </a:cubicBezTo>
                    <a:cubicBezTo>
                      <a:pt x="86" y="2"/>
                      <a:pt x="82" y="0"/>
                      <a:pt x="80" y="1"/>
                    </a:cubicBezTo>
                    <a:cubicBezTo>
                      <a:pt x="80" y="3"/>
                      <a:pt x="81" y="5"/>
                      <a:pt x="82" y="6"/>
                    </a:cubicBezTo>
                    <a:cubicBezTo>
                      <a:pt x="85" y="8"/>
                      <a:pt x="87" y="7"/>
                      <a:pt x="90" y="8"/>
                    </a:cubicBezTo>
                    <a:cubicBezTo>
                      <a:pt x="97" y="12"/>
                      <a:pt x="88" y="20"/>
                      <a:pt x="86" y="15"/>
                    </a:cubicBezTo>
                    <a:cubicBezTo>
                      <a:pt x="85" y="12"/>
                      <a:pt x="85" y="9"/>
                      <a:pt x="82" y="8"/>
                    </a:cubicBezTo>
                    <a:cubicBezTo>
                      <a:pt x="80" y="8"/>
                      <a:pt x="78" y="11"/>
                      <a:pt x="78" y="12"/>
                    </a:cubicBezTo>
                    <a:cubicBezTo>
                      <a:pt x="77" y="15"/>
                      <a:pt x="76" y="16"/>
                      <a:pt x="73" y="16"/>
                    </a:cubicBezTo>
                    <a:cubicBezTo>
                      <a:pt x="69" y="16"/>
                      <a:pt x="66" y="12"/>
                      <a:pt x="63" y="10"/>
                    </a:cubicBezTo>
                    <a:cubicBezTo>
                      <a:pt x="60" y="8"/>
                      <a:pt x="54" y="10"/>
                      <a:pt x="50" y="10"/>
                    </a:cubicBezTo>
                    <a:cubicBezTo>
                      <a:pt x="48" y="11"/>
                      <a:pt x="46" y="11"/>
                      <a:pt x="45" y="12"/>
                    </a:cubicBezTo>
                    <a:cubicBezTo>
                      <a:pt x="42" y="12"/>
                      <a:pt x="41" y="14"/>
                      <a:pt x="39" y="14"/>
                    </a:cubicBezTo>
                    <a:cubicBezTo>
                      <a:pt x="34" y="15"/>
                      <a:pt x="29" y="10"/>
                      <a:pt x="24" y="13"/>
                    </a:cubicBezTo>
                    <a:cubicBezTo>
                      <a:pt x="23" y="14"/>
                      <a:pt x="23" y="16"/>
                      <a:pt x="21" y="17"/>
                    </a:cubicBezTo>
                    <a:cubicBezTo>
                      <a:pt x="20" y="17"/>
                      <a:pt x="20" y="17"/>
                      <a:pt x="19" y="17"/>
                    </a:cubicBezTo>
                    <a:cubicBezTo>
                      <a:pt x="18" y="18"/>
                      <a:pt x="18" y="19"/>
                      <a:pt x="18" y="20"/>
                    </a:cubicBezTo>
                    <a:cubicBezTo>
                      <a:pt x="18" y="20"/>
                      <a:pt x="19" y="20"/>
                      <a:pt x="19" y="20"/>
                    </a:cubicBezTo>
                    <a:cubicBezTo>
                      <a:pt x="20" y="20"/>
                      <a:pt x="21" y="20"/>
                      <a:pt x="22" y="20"/>
                    </a:cubicBezTo>
                    <a:cubicBezTo>
                      <a:pt x="24" y="20"/>
                      <a:pt x="26" y="19"/>
                      <a:pt x="28" y="19"/>
                    </a:cubicBezTo>
                    <a:cubicBezTo>
                      <a:pt x="30" y="20"/>
                      <a:pt x="31" y="21"/>
                      <a:pt x="33" y="21"/>
                    </a:cubicBezTo>
                    <a:cubicBezTo>
                      <a:pt x="33" y="21"/>
                      <a:pt x="34" y="21"/>
                      <a:pt x="35" y="21"/>
                    </a:cubicBezTo>
                    <a:cubicBezTo>
                      <a:pt x="36" y="21"/>
                      <a:pt x="37" y="22"/>
                      <a:pt x="37" y="22"/>
                    </a:cubicBezTo>
                    <a:cubicBezTo>
                      <a:pt x="40" y="23"/>
                      <a:pt x="40" y="23"/>
                      <a:pt x="40" y="21"/>
                    </a:cubicBezTo>
                    <a:cubicBezTo>
                      <a:pt x="41" y="20"/>
                      <a:pt x="43" y="16"/>
                      <a:pt x="45" y="17"/>
                    </a:cubicBezTo>
                    <a:cubicBezTo>
                      <a:pt x="47" y="17"/>
                      <a:pt x="47" y="21"/>
                      <a:pt x="46" y="23"/>
                    </a:cubicBezTo>
                    <a:cubicBezTo>
                      <a:pt x="46" y="24"/>
                      <a:pt x="46" y="25"/>
                      <a:pt x="45" y="27"/>
                    </a:cubicBezTo>
                    <a:cubicBezTo>
                      <a:pt x="45" y="28"/>
                      <a:pt x="43" y="30"/>
                      <a:pt x="42" y="31"/>
                    </a:cubicBezTo>
                    <a:cubicBezTo>
                      <a:pt x="41" y="33"/>
                      <a:pt x="41" y="36"/>
                      <a:pt x="40" y="37"/>
                    </a:cubicBezTo>
                    <a:cubicBezTo>
                      <a:pt x="38" y="40"/>
                      <a:pt x="32" y="40"/>
                      <a:pt x="33" y="36"/>
                    </a:cubicBezTo>
                    <a:cubicBezTo>
                      <a:pt x="34" y="34"/>
                      <a:pt x="35" y="33"/>
                      <a:pt x="35" y="31"/>
                    </a:cubicBezTo>
                    <a:cubicBezTo>
                      <a:pt x="36" y="30"/>
                      <a:pt x="37" y="29"/>
                      <a:pt x="38" y="28"/>
                    </a:cubicBezTo>
                    <a:cubicBezTo>
                      <a:pt x="38" y="26"/>
                      <a:pt x="37" y="23"/>
                      <a:pt x="35" y="23"/>
                    </a:cubicBezTo>
                    <a:cubicBezTo>
                      <a:pt x="33" y="22"/>
                      <a:pt x="30" y="22"/>
                      <a:pt x="28" y="21"/>
                    </a:cubicBezTo>
                    <a:cubicBezTo>
                      <a:pt x="26" y="21"/>
                      <a:pt x="21" y="22"/>
                      <a:pt x="17" y="21"/>
                    </a:cubicBezTo>
                    <a:cubicBezTo>
                      <a:pt x="17" y="22"/>
                      <a:pt x="17" y="22"/>
                      <a:pt x="17" y="22"/>
                    </a:cubicBezTo>
                    <a:cubicBezTo>
                      <a:pt x="16" y="23"/>
                      <a:pt x="15" y="23"/>
                      <a:pt x="15" y="23"/>
                    </a:cubicBezTo>
                    <a:cubicBezTo>
                      <a:pt x="13" y="23"/>
                      <a:pt x="12" y="23"/>
                      <a:pt x="11" y="22"/>
                    </a:cubicBezTo>
                    <a:cubicBezTo>
                      <a:pt x="9" y="20"/>
                      <a:pt x="9" y="19"/>
                      <a:pt x="8" y="19"/>
                    </a:cubicBezTo>
                    <a:cubicBezTo>
                      <a:pt x="7" y="18"/>
                      <a:pt x="7" y="18"/>
                      <a:pt x="6" y="18"/>
                    </a:cubicBezTo>
                    <a:cubicBezTo>
                      <a:pt x="3" y="17"/>
                      <a:pt x="2" y="16"/>
                      <a:pt x="1" y="19"/>
                    </a:cubicBezTo>
                    <a:cubicBezTo>
                      <a:pt x="0" y="20"/>
                      <a:pt x="0" y="22"/>
                      <a:pt x="1" y="23"/>
                    </a:cubicBezTo>
                    <a:cubicBezTo>
                      <a:pt x="1" y="24"/>
                      <a:pt x="3" y="24"/>
                      <a:pt x="4" y="25"/>
                    </a:cubicBezTo>
                    <a:cubicBezTo>
                      <a:pt x="6" y="28"/>
                      <a:pt x="3" y="30"/>
                      <a:pt x="4" y="33"/>
                    </a:cubicBezTo>
                    <a:cubicBezTo>
                      <a:pt x="4" y="36"/>
                      <a:pt x="6" y="37"/>
                      <a:pt x="6" y="40"/>
                    </a:cubicBezTo>
                    <a:cubicBezTo>
                      <a:pt x="6" y="42"/>
                      <a:pt x="4" y="45"/>
                      <a:pt x="4" y="48"/>
                    </a:cubicBezTo>
                    <a:cubicBezTo>
                      <a:pt x="3" y="50"/>
                      <a:pt x="2" y="52"/>
                      <a:pt x="2" y="55"/>
                    </a:cubicBezTo>
                    <a:cubicBezTo>
                      <a:pt x="1" y="56"/>
                      <a:pt x="1" y="57"/>
                      <a:pt x="2" y="58"/>
                    </a:cubicBezTo>
                    <a:cubicBezTo>
                      <a:pt x="2" y="60"/>
                      <a:pt x="4" y="60"/>
                      <a:pt x="5" y="61"/>
                    </a:cubicBezTo>
                    <a:cubicBezTo>
                      <a:pt x="6" y="62"/>
                      <a:pt x="5" y="64"/>
                      <a:pt x="5" y="65"/>
                    </a:cubicBezTo>
                    <a:cubicBezTo>
                      <a:pt x="6" y="68"/>
                      <a:pt x="10" y="72"/>
                      <a:pt x="14" y="73"/>
                    </a:cubicBezTo>
                    <a:cubicBezTo>
                      <a:pt x="17" y="74"/>
                      <a:pt x="17" y="74"/>
                      <a:pt x="19" y="77"/>
                    </a:cubicBezTo>
                    <a:cubicBezTo>
                      <a:pt x="21" y="80"/>
                      <a:pt x="23" y="82"/>
                      <a:pt x="26" y="83"/>
                    </a:cubicBezTo>
                    <a:cubicBezTo>
                      <a:pt x="29" y="86"/>
                      <a:pt x="30" y="85"/>
                      <a:pt x="34" y="85"/>
                    </a:cubicBezTo>
                    <a:cubicBezTo>
                      <a:pt x="36" y="86"/>
                      <a:pt x="38" y="86"/>
                      <a:pt x="39" y="88"/>
                    </a:cubicBezTo>
                    <a:cubicBezTo>
                      <a:pt x="40" y="89"/>
                      <a:pt x="40" y="90"/>
                      <a:pt x="40" y="90"/>
                    </a:cubicBezTo>
                    <a:cubicBezTo>
                      <a:pt x="42" y="91"/>
                      <a:pt x="45" y="90"/>
                      <a:pt x="46" y="92"/>
                    </a:cubicBezTo>
                    <a:cubicBezTo>
                      <a:pt x="50" y="92"/>
                      <a:pt x="51" y="89"/>
                      <a:pt x="49" y="85"/>
                    </a:cubicBezTo>
                    <a:cubicBezTo>
                      <a:pt x="49" y="83"/>
                      <a:pt x="48" y="82"/>
                      <a:pt x="46" y="82"/>
                    </a:cubicBezTo>
                    <a:cubicBezTo>
                      <a:pt x="45" y="81"/>
                      <a:pt x="42" y="81"/>
                      <a:pt x="43" y="80"/>
                    </a:cubicBezTo>
                    <a:cubicBezTo>
                      <a:pt x="43" y="79"/>
                      <a:pt x="45" y="79"/>
                      <a:pt x="45" y="78"/>
                    </a:cubicBezTo>
                    <a:cubicBezTo>
                      <a:pt x="45" y="76"/>
                      <a:pt x="43" y="76"/>
                      <a:pt x="42" y="76"/>
                    </a:cubicBezTo>
                    <a:cubicBezTo>
                      <a:pt x="40" y="75"/>
                      <a:pt x="40" y="76"/>
                      <a:pt x="39" y="74"/>
                    </a:cubicBezTo>
                    <a:cubicBezTo>
                      <a:pt x="39" y="73"/>
                      <a:pt x="39" y="71"/>
                      <a:pt x="39" y="70"/>
                    </a:cubicBezTo>
                    <a:cubicBezTo>
                      <a:pt x="40" y="68"/>
                      <a:pt x="47" y="58"/>
                      <a:pt x="43" y="56"/>
                    </a:cubicBezTo>
                    <a:cubicBezTo>
                      <a:pt x="42" y="56"/>
                      <a:pt x="42" y="56"/>
                      <a:pt x="41" y="56"/>
                    </a:cubicBezTo>
                    <a:cubicBezTo>
                      <a:pt x="41" y="56"/>
                      <a:pt x="41" y="56"/>
                      <a:pt x="41" y="57"/>
                    </a:cubicBezTo>
                    <a:cubicBezTo>
                      <a:pt x="41" y="58"/>
                      <a:pt x="40" y="58"/>
                      <a:pt x="39" y="59"/>
                    </a:cubicBezTo>
                    <a:cubicBezTo>
                      <a:pt x="39" y="60"/>
                      <a:pt x="38" y="61"/>
                      <a:pt x="38" y="61"/>
                    </a:cubicBezTo>
                    <a:cubicBezTo>
                      <a:pt x="37" y="62"/>
                      <a:pt x="35" y="62"/>
                      <a:pt x="34" y="63"/>
                    </a:cubicBezTo>
                    <a:cubicBezTo>
                      <a:pt x="34" y="64"/>
                      <a:pt x="34" y="65"/>
                      <a:pt x="33" y="66"/>
                    </a:cubicBezTo>
                    <a:cubicBezTo>
                      <a:pt x="32" y="67"/>
                      <a:pt x="30" y="68"/>
                      <a:pt x="30" y="69"/>
                    </a:cubicBezTo>
                    <a:cubicBezTo>
                      <a:pt x="29" y="69"/>
                      <a:pt x="28" y="73"/>
                      <a:pt x="28" y="71"/>
                    </a:cubicBezTo>
                    <a:cubicBezTo>
                      <a:pt x="27" y="71"/>
                      <a:pt x="26" y="71"/>
                      <a:pt x="25" y="70"/>
                    </a:cubicBezTo>
                    <a:cubicBezTo>
                      <a:pt x="24" y="69"/>
                      <a:pt x="25" y="68"/>
                      <a:pt x="25" y="67"/>
                    </a:cubicBezTo>
                    <a:cubicBezTo>
                      <a:pt x="26" y="66"/>
                      <a:pt x="27" y="67"/>
                      <a:pt x="26" y="65"/>
                    </a:cubicBezTo>
                    <a:cubicBezTo>
                      <a:pt x="26" y="64"/>
                      <a:pt x="26" y="63"/>
                      <a:pt x="26" y="62"/>
                    </a:cubicBezTo>
                    <a:cubicBezTo>
                      <a:pt x="25" y="61"/>
                      <a:pt x="24" y="61"/>
                      <a:pt x="23" y="59"/>
                    </a:cubicBezTo>
                    <a:cubicBezTo>
                      <a:pt x="23" y="57"/>
                      <a:pt x="25" y="56"/>
                      <a:pt x="25" y="54"/>
                    </a:cubicBezTo>
                    <a:cubicBezTo>
                      <a:pt x="26" y="53"/>
                      <a:pt x="26" y="52"/>
                      <a:pt x="25" y="51"/>
                    </a:cubicBezTo>
                    <a:cubicBezTo>
                      <a:pt x="24" y="51"/>
                      <a:pt x="21" y="51"/>
                      <a:pt x="20" y="52"/>
                    </a:cubicBezTo>
                    <a:cubicBezTo>
                      <a:pt x="19" y="53"/>
                      <a:pt x="19" y="55"/>
                      <a:pt x="19" y="55"/>
                    </a:cubicBezTo>
                    <a:cubicBezTo>
                      <a:pt x="18" y="56"/>
                      <a:pt x="18" y="56"/>
                      <a:pt x="17" y="57"/>
                    </a:cubicBezTo>
                    <a:cubicBezTo>
                      <a:pt x="17" y="58"/>
                      <a:pt x="15" y="59"/>
                      <a:pt x="14" y="59"/>
                    </a:cubicBezTo>
                    <a:cubicBezTo>
                      <a:pt x="13" y="58"/>
                      <a:pt x="13" y="58"/>
                      <a:pt x="13" y="57"/>
                    </a:cubicBezTo>
                    <a:cubicBezTo>
                      <a:pt x="13" y="56"/>
                      <a:pt x="14" y="55"/>
                      <a:pt x="15" y="54"/>
                    </a:cubicBezTo>
                    <a:cubicBezTo>
                      <a:pt x="16" y="52"/>
                      <a:pt x="17" y="49"/>
                      <a:pt x="18" y="47"/>
                    </a:cubicBezTo>
                    <a:cubicBezTo>
                      <a:pt x="20" y="44"/>
                      <a:pt x="22" y="43"/>
                      <a:pt x="25" y="42"/>
                    </a:cubicBezTo>
                    <a:cubicBezTo>
                      <a:pt x="27" y="41"/>
                      <a:pt x="30" y="40"/>
                      <a:pt x="31" y="43"/>
                    </a:cubicBezTo>
                    <a:cubicBezTo>
                      <a:pt x="31" y="45"/>
                      <a:pt x="29" y="46"/>
                      <a:pt x="29" y="47"/>
                    </a:cubicBezTo>
                    <a:cubicBezTo>
                      <a:pt x="28" y="48"/>
                      <a:pt x="29" y="50"/>
                      <a:pt x="29" y="51"/>
                    </a:cubicBezTo>
                    <a:cubicBezTo>
                      <a:pt x="29" y="53"/>
                      <a:pt x="28" y="55"/>
                      <a:pt x="28" y="57"/>
                    </a:cubicBezTo>
                    <a:cubicBezTo>
                      <a:pt x="28" y="60"/>
                      <a:pt x="28" y="66"/>
                      <a:pt x="32" y="64"/>
                    </a:cubicBezTo>
                    <a:cubicBezTo>
                      <a:pt x="33" y="63"/>
                      <a:pt x="34" y="62"/>
                      <a:pt x="35" y="61"/>
                    </a:cubicBezTo>
                    <a:cubicBezTo>
                      <a:pt x="36" y="60"/>
                      <a:pt x="37" y="60"/>
                      <a:pt x="37" y="59"/>
                    </a:cubicBezTo>
                    <a:cubicBezTo>
                      <a:pt x="38" y="58"/>
                      <a:pt x="39" y="57"/>
                      <a:pt x="40" y="56"/>
                    </a:cubicBezTo>
                    <a:cubicBezTo>
                      <a:pt x="38" y="55"/>
                      <a:pt x="39" y="53"/>
                      <a:pt x="39" y="52"/>
                    </a:cubicBezTo>
                    <a:cubicBezTo>
                      <a:pt x="39" y="51"/>
                      <a:pt x="39" y="49"/>
                      <a:pt x="39" y="48"/>
                    </a:cubicBezTo>
                    <a:cubicBezTo>
                      <a:pt x="40" y="46"/>
                      <a:pt x="41" y="47"/>
                      <a:pt x="43" y="46"/>
                    </a:cubicBezTo>
                    <a:cubicBezTo>
                      <a:pt x="44" y="46"/>
                      <a:pt x="45" y="44"/>
                      <a:pt x="46" y="43"/>
                    </a:cubicBezTo>
                    <a:cubicBezTo>
                      <a:pt x="47" y="43"/>
                      <a:pt x="48" y="43"/>
                      <a:pt x="49" y="42"/>
                    </a:cubicBezTo>
                    <a:cubicBezTo>
                      <a:pt x="51" y="40"/>
                      <a:pt x="51" y="38"/>
                      <a:pt x="53" y="36"/>
                    </a:cubicBezTo>
                    <a:cubicBezTo>
                      <a:pt x="54" y="35"/>
                      <a:pt x="55" y="34"/>
                      <a:pt x="56" y="32"/>
                    </a:cubicBezTo>
                    <a:cubicBezTo>
                      <a:pt x="58" y="31"/>
                      <a:pt x="61" y="30"/>
                      <a:pt x="61" y="33"/>
                    </a:cubicBezTo>
                    <a:cubicBezTo>
                      <a:pt x="64" y="33"/>
                      <a:pt x="67" y="34"/>
                      <a:pt x="70" y="34"/>
                    </a:cubicBezTo>
                    <a:cubicBezTo>
                      <a:pt x="72" y="35"/>
                      <a:pt x="80" y="38"/>
                      <a:pt x="78" y="41"/>
                    </a:cubicBezTo>
                    <a:cubicBezTo>
                      <a:pt x="77" y="42"/>
                      <a:pt x="76" y="42"/>
                      <a:pt x="75" y="43"/>
                    </a:cubicBezTo>
                    <a:cubicBezTo>
                      <a:pt x="75" y="44"/>
                      <a:pt x="75" y="45"/>
                      <a:pt x="74" y="45"/>
                    </a:cubicBezTo>
                    <a:cubicBezTo>
                      <a:pt x="73" y="46"/>
                      <a:pt x="72" y="45"/>
                      <a:pt x="71" y="46"/>
                    </a:cubicBezTo>
                    <a:cubicBezTo>
                      <a:pt x="70" y="46"/>
                      <a:pt x="69" y="48"/>
                      <a:pt x="68" y="48"/>
                    </a:cubicBezTo>
                    <a:cubicBezTo>
                      <a:pt x="67" y="48"/>
                      <a:pt x="66" y="48"/>
                      <a:pt x="66" y="48"/>
                    </a:cubicBezTo>
                    <a:cubicBezTo>
                      <a:pt x="65" y="48"/>
                      <a:pt x="62" y="49"/>
                      <a:pt x="62" y="48"/>
                    </a:cubicBezTo>
                    <a:cubicBezTo>
                      <a:pt x="61" y="47"/>
                      <a:pt x="62" y="45"/>
                      <a:pt x="62" y="45"/>
                    </a:cubicBezTo>
                    <a:cubicBezTo>
                      <a:pt x="63" y="43"/>
                      <a:pt x="66" y="42"/>
                      <a:pt x="69" y="41"/>
                    </a:cubicBezTo>
                    <a:cubicBezTo>
                      <a:pt x="70" y="41"/>
                      <a:pt x="73" y="39"/>
                      <a:pt x="71" y="37"/>
                    </a:cubicBezTo>
                    <a:cubicBezTo>
                      <a:pt x="70" y="35"/>
                      <a:pt x="68" y="35"/>
                      <a:pt x="66" y="35"/>
                    </a:cubicBezTo>
                    <a:cubicBezTo>
                      <a:pt x="65" y="35"/>
                      <a:pt x="62" y="36"/>
                      <a:pt x="61" y="36"/>
                    </a:cubicBezTo>
                    <a:cubicBezTo>
                      <a:pt x="60" y="39"/>
                      <a:pt x="56" y="41"/>
                      <a:pt x="54" y="44"/>
                    </a:cubicBezTo>
                    <a:cubicBezTo>
                      <a:pt x="53" y="48"/>
                      <a:pt x="55" y="49"/>
                      <a:pt x="56" y="52"/>
                    </a:cubicBezTo>
                    <a:cubicBezTo>
                      <a:pt x="57" y="55"/>
                      <a:pt x="56" y="60"/>
                      <a:pt x="55" y="63"/>
                    </a:cubicBezTo>
                    <a:cubicBezTo>
                      <a:pt x="54" y="66"/>
                      <a:pt x="50" y="70"/>
                      <a:pt x="52" y="74"/>
                    </a:cubicBezTo>
                    <a:cubicBezTo>
                      <a:pt x="52" y="75"/>
                      <a:pt x="53" y="80"/>
                      <a:pt x="54" y="81"/>
                    </a:cubicBezTo>
                    <a:cubicBezTo>
                      <a:pt x="57" y="82"/>
                      <a:pt x="57" y="76"/>
                      <a:pt x="57" y="74"/>
                    </a:cubicBezTo>
                    <a:cubicBezTo>
                      <a:pt x="57" y="71"/>
                      <a:pt x="58" y="68"/>
                      <a:pt x="60" y="65"/>
                    </a:cubicBezTo>
                    <a:cubicBezTo>
                      <a:pt x="63" y="63"/>
                      <a:pt x="64" y="60"/>
                      <a:pt x="68" y="60"/>
                    </a:cubicBezTo>
                    <a:cubicBezTo>
                      <a:pt x="69" y="59"/>
                      <a:pt x="70" y="59"/>
                      <a:pt x="71" y="60"/>
                    </a:cubicBezTo>
                    <a:cubicBezTo>
                      <a:pt x="71" y="61"/>
                      <a:pt x="72" y="65"/>
                      <a:pt x="71" y="65"/>
                    </a:cubicBezTo>
                    <a:cubicBezTo>
                      <a:pt x="70" y="67"/>
                      <a:pt x="65" y="67"/>
                      <a:pt x="67" y="71"/>
                    </a:cubicBezTo>
                    <a:cubicBezTo>
                      <a:pt x="67" y="72"/>
                      <a:pt x="69" y="73"/>
                      <a:pt x="71" y="72"/>
                    </a:cubicBezTo>
                    <a:cubicBezTo>
                      <a:pt x="72" y="72"/>
                      <a:pt x="72" y="71"/>
                      <a:pt x="73" y="71"/>
                    </a:cubicBezTo>
                    <a:cubicBezTo>
                      <a:pt x="74" y="71"/>
                      <a:pt x="74" y="71"/>
                      <a:pt x="75" y="71"/>
                    </a:cubicBezTo>
                    <a:cubicBezTo>
                      <a:pt x="77" y="71"/>
                      <a:pt x="79" y="67"/>
                      <a:pt x="82" y="69"/>
                    </a:cubicBezTo>
                    <a:cubicBezTo>
                      <a:pt x="84" y="70"/>
                      <a:pt x="83" y="73"/>
                      <a:pt x="84" y="74"/>
                    </a:cubicBezTo>
                    <a:cubicBezTo>
                      <a:pt x="85" y="74"/>
                      <a:pt x="86" y="74"/>
                      <a:pt x="87" y="75"/>
                    </a:cubicBezTo>
                    <a:cubicBezTo>
                      <a:pt x="90" y="77"/>
                      <a:pt x="85" y="78"/>
                      <a:pt x="84" y="78"/>
                    </a:cubicBezTo>
                    <a:cubicBezTo>
                      <a:pt x="82" y="79"/>
                      <a:pt x="81" y="79"/>
                      <a:pt x="82" y="82"/>
                    </a:cubicBezTo>
                    <a:cubicBezTo>
                      <a:pt x="82" y="84"/>
                      <a:pt x="82" y="85"/>
                      <a:pt x="82" y="87"/>
                    </a:cubicBezTo>
                    <a:cubicBezTo>
                      <a:pt x="81" y="89"/>
                      <a:pt x="81" y="90"/>
                      <a:pt x="80" y="92"/>
                    </a:cubicBezTo>
                    <a:cubicBezTo>
                      <a:pt x="79" y="95"/>
                      <a:pt x="81" y="96"/>
                      <a:pt x="84" y="96"/>
                    </a:cubicBezTo>
                    <a:cubicBezTo>
                      <a:pt x="87" y="96"/>
                      <a:pt x="88" y="95"/>
                      <a:pt x="90" y="94"/>
                    </a:cubicBezTo>
                    <a:cubicBezTo>
                      <a:pt x="92" y="93"/>
                      <a:pt x="97" y="92"/>
                      <a:pt x="97" y="94"/>
                    </a:cubicBezTo>
                    <a:cubicBezTo>
                      <a:pt x="101" y="94"/>
                      <a:pt x="103" y="94"/>
                      <a:pt x="101" y="90"/>
                    </a:cubicBezTo>
                    <a:cubicBezTo>
                      <a:pt x="100" y="87"/>
                      <a:pt x="96" y="87"/>
                      <a:pt x="97" y="83"/>
                    </a:cubicBezTo>
                    <a:cubicBezTo>
                      <a:pt x="98" y="82"/>
                      <a:pt x="99" y="80"/>
                      <a:pt x="99" y="79"/>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778" name="Freeform 5080"/>
              <p:cNvSpPr>
                <a:spLocks/>
              </p:cNvSpPr>
              <p:nvPr/>
            </p:nvSpPr>
            <p:spPr bwMode="auto">
              <a:xfrm>
                <a:off x="3185" y="3499"/>
                <a:ext cx="2" cy="2"/>
              </a:xfrm>
              <a:custGeom>
                <a:avLst/>
                <a:gdLst>
                  <a:gd name="T0" fmla="*/ 0 w 10"/>
                  <a:gd name="T1" fmla="*/ 4 h 16"/>
                  <a:gd name="T2" fmla="*/ 4 w 10"/>
                  <a:gd name="T3" fmla="*/ 11 h 16"/>
                  <a:gd name="T4" fmla="*/ 9 w 10"/>
                  <a:gd name="T5" fmla="*/ 8 h 16"/>
                  <a:gd name="T6" fmla="*/ 9 w 10"/>
                  <a:gd name="T7" fmla="*/ 3 h 16"/>
                  <a:gd name="T8" fmla="*/ 0 w 10"/>
                  <a:gd name="T9" fmla="*/ 4 h 16"/>
                </a:gdLst>
                <a:ahLst/>
                <a:cxnLst>
                  <a:cxn ang="0">
                    <a:pos x="T0" y="T1"/>
                  </a:cxn>
                  <a:cxn ang="0">
                    <a:pos x="T2" y="T3"/>
                  </a:cxn>
                  <a:cxn ang="0">
                    <a:pos x="T4" y="T5"/>
                  </a:cxn>
                  <a:cxn ang="0">
                    <a:pos x="T6" y="T7"/>
                  </a:cxn>
                  <a:cxn ang="0">
                    <a:pos x="T8" y="T9"/>
                  </a:cxn>
                </a:cxnLst>
                <a:rect l="0" t="0" r="r" b="b"/>
                <a:pathLst>
                  <a:path w="10" h="16">
                    <a:moveTo>
                      <a:pt x="0" y="4"/>
                    </a:moveTo>
                    <a:cubicBezTo>
                      <a:pt x="0" y="7"/>
                      <a:pt x="2" y="9"/>
                      <a:pt x="4" y="11"/>
                    </a:cubicBezTo>
                    <a:cubicBezTo>
                      <a:pt x="6" y="16"/>
                      <a:pt x="9" y="11"/>
                      <a:pt x="9" y="8"/>
                    </a:cubicBezTo>
                    <a:cubicBezTo>
                      <a:pt x="10" y="7"/>
                      <a:pt x="10" y="4"/>
                      <a:pt x="9" y="3"/>
                    </a:cubicBezTo>
                    <a:cubicBezTo>
                      <a:pt x="8" y="0"/>
                      <a:pt x="1" y="0"/>
                      <a:pt x="0" y="4"/>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779" name="Freeform 5081"/>
              <p:cNvSpPr>
                <a:spLocks/>
              </p:cNvSpPr>
              <p:nvPr/>
            </p:nvSpPr>
            <p:spPr bwMode="auto">
              <a:xfrm>
                <a:off x="3184" y="3499"/>
                <a:ext cx="2" cy="1"/>
              </a:xfrm>
              <a:custGeom>
                <a:avLst/>
                <a:gdLst>
                  <a:gd name="T0" fmla="*/ 2 w 10"/>
                  <a:gd name="T1" fmla="*/ 6 h 7"/>
                  <a:gd name="T2" fmla="*/ 6 w 10"/>
                  <a:gd name="T3" fmla="*/ 7 h 7"/>
                  <a:gd name="T4" fmla="*/ 5 w 10"/>
                  <a:gd name="T5" fmla="*/ 0 h 7"/>
                  <a:gd name="T6" fmla="*/ 2 w 10"/>
                  <a:gd name="T7" fmla="*/ 6 h 7"/>
                </a:gdLst>
                <a:ahLst/>
                <a:cxnLst>
                  <a:cxn ang="0">
                    <a:pos x="T0" y="T1"/>
                  </a:cxn>
                  <a:cxn ang="0">
                    <a:pos x="T2" y="T3"/>
                  </a:cxn>
                  <a:cxn ang="0">
                    <a:pos x="T4" y="T5"/>
                  </a:cxn>
                  <a:cxn ang="0">
                    <a:pos x="T6" y="T7"/>
                  </a:cxn>
                </a:cxnLst>
                <a:rect l="0" t="0" r="r" b="b"/>
                <a:pathLst>
                  <a:path w="10" h="7">
                    <a:moveTo>
                      <a:pt x="2" y="6"/>
                    </a:moveTo>
                    <a:cubicBezTo>
                      <a:pt x="2" y="7"/>
                      <a:pt x="5" y="7"/>
                      <a:pt x="6" y="7"/>
                    </a:cubicBezTo>
                    <a:cubicBezTo>
                      <a:pt x="10" y="6"/>
                      <a:pt x="5" y="2"/>
                      <a:pt x="5" y="0"/>
                    </a:cubicBezTo>
                    <a:cubicBezTo>
                      <a:pt x="2" y="1"/>
                      <a:pt x="0" y="4"/>
                      <a:pt x="2" y="6"/>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780" name="Freeform 5082"/>
              <p:cNvSpPr>
                <a:spLocks/>
              </p:cNvSpPr>
              <p:nvPr/>
            </p:nvSpPr>
            <p:spPr bwMode="auto">
              <a:xfrm>
                <a:off x="3190" y="3495"/>
                <a:ext cx="5" cy="5"/>
              </a:xfrm>
              <a:custGeom>
                <a:avLst/>
                <a:gdLst>
                  <a:gd name="T0" fmla="*/ 9 w 36"/>
                  <a:gd name="T1" fmla="*/ 35 h 35"/>
                  <a:gd name="T2" fmla="*/ 12 w 36"/>
                  <a:gd name="T3" fmla="*/ 34 h 35"/>
                  <a:gd name="T4" fmla="*/ 13 w 36"/>
                  <a:gd name="T5" fmla="*/ 30 h 35"/>
                  <a:gd name="T6" fmla="*/ 19 w 36"/>
                  <a:gd name="T7" fmla="*/ 28 h 35"/>
                  <a:gd name="T8" fmla="*/ 23 w 36"/>
                  <a:gd name="T9" fmla="*/ 18 h 35"/>
                  <a:gd name="T10" fmla="*/ 31 w 36"/>
                  <a:gd name="T11" fmla="*/ 10 h 35"/>
                  <a:gd name="T12" fmla="*/ 35 w 36"/>
                  <a:gd name="T13" fmla="*/ 8 h 35"/>
                  <a:gd name="T14" fmla="*/ 33 w 36"/>
                  <a:gd name="T15" fmla="*/ 3 h 35"/>
                  <a:gd name="T16" fmla="*/ 24 w 36"/>
                  <a:gd name="T17" fmla="*/ 1 h 35"/>
                  <a:gd name="T18" fmla="*/ 20 w 36"/>
                  <a:gd name="T19" fmla="*/ 6 h 35"/>
                  <a:gd name="T20" fmla="*/ 14 w 36"/>
                  <a:gd name="T21" fmla="*/ 9 h 35"/>
                  <a:gd name="T22" fmla="*/ 10 w 36"/>
                  <a:gd name="T23" fmla="*/ 10 h 35"/>
                  <a:gd name="T24" fmla="*/ 7 w 36"/>
                  <a:gd name="T25" fmla="*/ 16 h 35"/>
                  <a:gd name="T26" fmla="*/ 6 w 36"/>
                  <a:gd name="T27" fmla="*/ 21 h 35"/>
                  <a:gd name="T28" fmla="*/ 0 w 36"/>
                  <a:gd name="T29" fmla="*/ 24 h 35"/>
                  <a:gd name="T30" fmla="*/ 0 w 36"/>
                  <a:gd name="T31" fmla="*/ 28 h 35"/>
                  <a:gd name="T32" fmla="*/ 5 w 36"/>
                  <a:gd name="T33" fmla="*/ 30 h 35"/>
                  <a:gd name="T34" fmla="*/ 9 w 36"/>
                  <a:gd name="T35" fmla="*/ 3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6" h="35">
                    <a:moveTo>
                      <a:pt x="9" y="35"/>
                    </a:moveTo>
                    <a:cubicBezTo>
                      <a:pt x="10" y="35"/>
                      <a:pt x="12" y="35"/>
                      <a:pt x="12" y="34"/>
                    </a:cubicBezTo>
                    <a:cubicBezTo>
                      <a:pt x="13" y="33"/>
                      <a:pt x="12" y="31"/>
                      <a:pt x="13" y="30"/>
                    </a:cubicBezTo>
                    <a:cubicBezTo>
                      <a:pt x="14" y="28"/>
                      <a:pt x="17" y="29"/>
                      <a:pt x="19" y="28"/>
                    </a:cubicBezTo>
                    <a:cubicBezTo>
                      <a:pt x="23" y="25"/>
                      <a:pt x="20" y="21"/>
                      <a:pt x="23" y="18"/>
                    </a:cubicBezTo>
                    <a:cubicBezTo>
                      <a:pt x="25" y="15"/>
                      <a:pt x="27" y="11"/>
                      <a:pt x="31" y="10"/>
                    </a:cubicBezTo>
                    <a:cubicBezTo>
                      <a:pt x="32" y="9"/>
                      <a:pt x="34" y="10"/>
                      <a:pt x="35" y="8"/>
                    </a:cubicBezTo>
                    <a:cubicBezTo>
                      <a:pt x="36" y="6"/>
                      <a:pt x="34" y="4"/>
                      <a:pt x="33" y="3"/>
                    </a:cubicBezTo>
                    <a:cubicBezTo>
                      <a:pt x="30" y="1"/>
                      <a:pt x="27" y="0"/>
                      <a:pt x="24" y="1"/>
                    </a:cubicBezTo>
                    <a:cubicBezTo>
                      <a:pt x="22" y="2"/>
                      <a:pt x="22" y="4"/>
                      <a:pt x="20" y="6"/>
                    </a:cubicBezTo>
                    <a:cubicBezTo>
                      <a:pt x="19" y="8"/>
                      <a:pt x="17" y="9"/>
                      <a:pt x="14" y="9"/>
                    </a:cubicBezTo>
                    <a:cubicBezTo>
                      <a:pt x="13" y="10"/>
                      <a:pt x="12" y="10"/>
                      <a:pt x="10" y="10"/>
                    </a:cubicBezTo>
                    <a:cubicBezTo>
                      <a:pt x="8" y="11"/>
                      <a:pt x="6" y="13"/>
                      <a:pt x="7" y="16"/>
                    </a:cubicBezTo>
                    <a:cubicBezTo>
                      <a:pt x="9" y="19"/>
                      <a:pt x="10" y="21"/>
                      <a:pt x="6" y="21"/>
                    </a:cubicBezTo>
                    <a:cubicBezTo>
                      <a:pt x="4" y="22"/>
                      <a:pt x="1" y="22"/>
                      <a:pt x="0" y="24"/>
                    </a:cubicBezTo>
                    <a:cubicBezTo>
                      <a:pt x="0" y="24"/>
                      <a:pt x="0" y="27"/>
                      <a:pt x="0" y="28"/>
                    </a:cubicBezTo>
                    <a:cubicBezTo>
                      <a:pt x="1" y="30"/>
                      <a:pt x="3" y="29"/>
                      <a:pt x="5" y="30"/>
                    </a:cubicBezTo>
                    <a:cubicBezTo>
                      <a:pt x="7" y="32"/>
                      <a:pt x="5" y="35"/>
                      <a:pt x="9" y="35"/>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781" name="Freeform 5083"/>
              <p:cNvSpPr>
                <a:spLocks/>
              </p:cNvSpPr>
              <p:nvPr/>
            </p:nvSpPr>
            <p:spPr bwMode="auto">
              <a:xfrm>
                <a:off x="3197" y="3494"/>
                <a:ext cx="3" cy="2"/>
              </a:xfrm>
              <a:custGeom>
                <a:avLst/>
                <a:gdLst>
                  <a:gd name="T0" fmla="*/ 19 w 23"/>
                  <a:gd name="T1" fmla="*/ 8 h 17"/>
                  <a:gd name="T2" fmla="*/ 9 w 23"/>
                  <a:gd name="T3" fmla="*/ 2 h 17"/>
                  <a:gd name="T4" fmla="*/ 6 w 23"/>
                  <a:gd name="T5" fmla="*/ 2 h 17"/>
                  <a:gd name="T6" fmla="*/ 1 w 23"/>
                  <a:gd name="T7" fmla="*/ 0 h 17"/>
                  <a:gd name="T8" fmla="*/ 0 w 23"/>
                  <a:gd name="T9" fmla="*/ 7 h 17"/>
                  <a:gd name="T10" fmla="*/ 4 w 23"/>
                  <a:gd name="T11" fmla="*/ 9 h 17"/>
                  <a:gd name="T12" fmla="*/ 5 w 23"/>
                  <a:gd name="T13" fmla="*/ 11 h 17"/>
                  <a:gd name="T14" fmla="*/ 17 w 23"/>
                  <a:gd name="T15" fmla="*/ 13 h 17"/>
                  <a:gd name="T16" fmla="*/ 17 w 23"/>
                  <a:gd name="T17" fmla="*/ 10 h 17"/>
                  <a:gd name="T18" fmla="*/ 19 w 23"/>
                  <a:gd name="T19" fmla="*/ 8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17">
                    <a:moveTo>
                      <a:pt x="19" y="8"/>
                    </a:moveTo>
                    <a:cubicBezTo>
                      <a:pt x="23" y="2"/>
                      <a:pt x="11" y="3"/>
                      <a:pt x="9" y="2"/>
                    </a:cubicBezTo>
                    <a:cubicBezTo>
                      <a:pt x="8" y="2"/>
                      <a:pt x="7" y="2"/>
                      <a:pt x="6" y="2"/>
                    </a:cubicBezTo>
                    <a:cubicBezTo>
                      <a:pt x="5" y="2"/>
                      <a:pt x="3" y="0"/>
                      <a:pt x="1" y="0"/>
                    </a:cubicBezTo>
                    <a:cubicBezTo>
                      <a:pt x="0" y="1"/>
                      <a:pt x="0" y="5"/>
                      <a:pt x="0" y="7"/>
                    </a:cubicBezTo>
                    <a:cubicBezTo>
                      <a:pt x="1" y="8"/>
                      <a:pt x="3" y="8"/>
                      <a:pt x="4" y="9"/>
                    </a:cubicBezTo>
                    <a:cubicBezTo>
                      <a:pt x="5" y="10"/>
                      <a:pt x="5" y="10"/>
                      <a:pt x="5" y="11"/>
                    </a:cubicBezTo>
                    <a:cubicBezTo>
                      <a:pt x="7" y="15"/>
                      <a:pt x="16" y="17"/>
                      <a:pt x="17" y="13"/>
                    </a:cubicBezTo>
                    <a:cubicBezTo>
                      <a:pt x="17" y="12"/>
                      <a:pt x="16" y="11"/>
                      <a:pt x="17" y="10"/>
                    </a:cubicBezTo>
                    <a:cubicBezTo>
                      <a:pt x="17" y="8"/>
                      <a:pt x="18" y="9"/>
                      <a:pt x="19" y="8"/>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782" name="Freeform 5084"/>
              <p:cNvSpPr>
                <a:spLocks/>
              </p:cNvSpPr>
              <p:nvPr/>
            </p:nvSpPr>
            <p:spPr bwMode="auto">
              <a:xfrm>
                <a:off x="3200" y="3494"/>
                <a:ext cx="2" cy="1"/>
              </a:xfrm>
              <a:custGeom>
                <a:avLst/>
                <a:gdLst>
                  <a:gd name="T0" fmla="*/ 7 w 13"/>
                  <a:gd name="T1" fmla="*/ 6 h 7"/>
                  <a:gd name="T2" fmla="*/ 12 w 13"/>
                  <a:gd name="T3" fmla="*/ 1 h 7"/>
                  <a:gd name="T4" fmla="*/ 1 w 13"/>
                  <a:gd name="T5" fmla="*/ 4 h 7"/>
                  <a:gd name="T6" fmla="*/ 7 w 13"/>
                  <a:gd name="T7" fmla="*/ 6 h 7"/>
                </a:gdLst>
                <a:ahLst/>
                <a:cxnLst>
                  <a:cxn ang="0">
                    <a:pos x="T0" y="T1"/>
                  </a:cxn>
                  <a:cxn ang="0">
                    <a:pos x="T2" y="T3"/>
                  </a:cxn>
                  <a:cxn ang="0">
                    <a:pos x="T4" y="T5"/>
                  </a:cxn>
                  <a:cxn ang="0">
                    <a:pos x="T6" y="T7"/>
                  </a:cxn>
                </a:cxnLst>
                <a:rect l="0" t="0" r="r" b="b"/>
                <a:pathLst>
                  <a:path w="13" h="7">
                    <a:moveTo>
                      <a:pt x="7" y="6"/>
                    </a:moveTo>
                    <a:cubicBezTo>
                      <a:pt x="10" y="6"/>
                      <a:pt x="13" y="5"/>
                      <a:pt x="12" y="1"/>
                    </a:cubicBezTo>
                    <a:cubicBezTo>
                      <a:pt x="9" y="0"/>
                      <a:pt x="1" y="0"/>
                      <a:pt x="1" y="4"/>
                    </a:cubicBezTo>
                    <a:cubicBezTo>
                      <a:pt x="0" y="7"/>
                      <a:pt x="5" y="6"/>
                      <a:pt x="7" y="6"/>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783" name="Freeform 5085"/>
              <p:cNvSpPr>
                <a:spLocks/>
              </p:cNvSpPr>
              <p:nvPr/>
            </p:nvSpPr>
            <p:spPr bwMode="auto">
              <a:xfrm>
                <a:off x="3194" y="3503"/>
                <a:ext cx="1" cy="1"/>
              </a:xfrm>
              <a:custGeom>
                <a:avLst/>
                <a:gdLst>
                  <a:gd name="T0" fmla="*/ 6 w 8"/>
                  <a:gd name="T1" fmla="*/ 8 h 8"/>
                  <a:gd name="T2" fmla="*/ 2 w 8"/>
                  <a:gd name="T3" fmla="*/ 2 h 8"/>
                  <a:gd name="T4" fmla="*/ 6 w 8"/>
                  <a:gd name="T5" fmla="*/ 8 h 8"/>
                </a:gdLst>
                <a:ahLst/>
                <a:cxnLst>
                  <a:cxn ang="0">
                    <a:pos x="T0" y="T1"/>
                  </a:cxn>
                  <a:cxn ang="0">
                    <a:pos x="T2" y="T3"/>
                  </a:cxn>
                  <a:cxn ang="0">
                    <a:pos x="T4" y="T5"/>
                  </a:cxn>
                </a:cxnLst>
                <a:rect l="0" t="0" r="r" b="b"/>
                <a:pathLst>
                  <a:path w="8" h="8">
                    <a:moveTo>
                      <a:pt x="6" y="8"/>
                    </a:moveTo>
                    <a:cubicBezTo>
                      <a:pt x="8" y="6"/>
                      <a:pt x="5" y="0"/>
                      <a:pt x="2" y="2"/>
                    </a:cubicBezTo>
                    <a:cubicBezTo>
                      <a:pt x="0" y="4"/>
                      <a:pt x="5" y="8"/>
                      <a:pt x="6" y="8"/>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784" name="Freeform 5086"/>
              <p:cNvSpPr>
                <a:spLocks/>
              </p:cNvSpPr>
              <p:nvPr/>
            </p:nvSpPr>
            <p:spPr bwMode="auto">
              <a:xfrm>
                <a:off x="3202" y="3503"/>
                <a:ext cx="1" cy="1"/>
              </a:xfrm>
              <a:custGeom>
                <a:avLst/>
                <a:gdLst>
                  <a:gd name="T0" fmla="*/ 8 w 9"/>
                  <a:gd name="T1" fmla="*/ 4 h 12"/>
                  <a:gd name="T2" fmla="*/ 5 w 9"/>
                  <a:gd name="T3" fmla="*/ 0 h 12"/>
                  <a:gd name="T4" fmla="*/ 1 w 9"/>
                  <a:gd name="T5" fmla="*/ 8 h 12"/>
                  <a:gd name="T6" fmla="*/ 8 w 9"/>
                  <a:gd name="T7" fmla="*/ 4 h 12"/>
                </a:gdLst>
                <a:ahLst/>
                <a:cxnLst>
                  <a:cxn ang="0">
                    <a:pos x="T0" y="T1"/>
                  </a:cxn>
                  <a:cxn ang="0">
                    <a:pos x="T2" y="T3"/>
                  </a:cxn>
                  <a:cxn ang="0">
                    <a:pos x="T4" y="T5"/>
                  </a:cxn>
                  <a:cxn ang="0">
                    <a:pos x="T6" y="T7"/>
                  </a:cxn>
                </a:cxnLst>
                <a:rect l="0" t="0" r="r" b="b"/>
                <a:pathLst>
                  <a:path w="9" h="12">
                    <a:moveTo>
                      <a:pt x="8" y="4"/>
                    </a:moveTo>
                    <a:cubicBezTo>
                      <a:pt x="9" y="2"/>
                      <a:pt x="7" y="0"/>
                      <a:pt x="5" y="0"/>
                    </a:cubicBezTo>
                    <a:cubicBezTo>
                      <a:pt x="2" y="1"/>
                      <a:pt x="0" y="5"/>
                      <a:pt x="1" y="8"/>
                    </a:cubicBezTo>
                    <a:cubicBezTo>
                      <a:pt x="2" y="12"/>
                      <a:pt x="8" y="6"/>
                      <a:pt x="8" y="4"/>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785" name="Freeform 5087"/>
              <p:cNvSpPr>
                <a:spLocks/>
              </p:cNvSpPr>
              <p:nvPr/>
            </p:nvSpPr>
            <p:spPr bwMode="auto">
              <a:xfrm>
                <a:off x="3199" y="3504"/>
                <a:ext cx="2" cy="1"/>
              </a:xfrm>
              <a:custGeom>
                <a:avLst/>
                <a:gdLst>
                  <a:gd name="T0" fmla="*/ 13 w 14"/>
                  <a:gd name="T1" fmla="*/ 1 h 11"/>
                  <a:gd name="T2" fmla="*/ 8 w 14"/>
                  <a:gd name="T3" fmla="*/ 4 h 11"/>
                  <a:gd name="T4" fmla="*/ 3 w 14"/>
                  <a:gd name="T5" fmla="*/ 5 h 11"/>
                  <a:gd name="T6" fmla="*/ 1 w 14"/>
                  <a:gd name="T7" fmla="*/ 9 h 11"/>
                  <a:gd name="T8" fmla="*/ 7 w 14"/>
                  <a:gd name="T9" fmla="*/ 9 h 11"/>
                  <a:gd name="T10" fmla="*/ 12 w 14"/>
                  <a:gd name="T11" fmla="*/ 5 h 11"/>
                  <a:gd name="T12" fmla="*/ 13 w 14"/>
                  <a:gd name="T13" fmla="*/ 1 h 11"/>
                </a:gdLst>
                <a:ahLst/>
                <a:cxnLst>
                  <a:cxn ang="0">
                    <a:pos x="T0" y="T1"/>
                  </a:cxn>
                  <a:cxn ang="0">
                    <a:pos x="T2" y="T3"/>
                  </a:cxn>
                  <a:cxn ang="0">
                    <a:pos x="T4" y="T5"/>
                  </a:cxn>
                  <a:cxn ang="0">
                    <a:pos x="T6" y="T7"/>
                  </a:cxn>
                  <a:cxn ang="0">
                    <a:pos x="T8" y="T9"/>
                  </a:cxn>
                  <a:cxn ang="0">
                    <a:pos x="T10" y="T11"/>
                  </a:cxn>
                  <a:cxn ang="0">
                    <a:pos x="T12" y="T13"/>
                  </a:cxn>
                </a:cxnLst>
                <a:rect l="0" t="0" r="r" b="b"/>
                <a:pathLst>
                  <a:path w="14" h="11">
                    <a:moveTo>
                      <a:pt x="13" y="1"/>
                    </a:moveTo>
                    <a:cubicBezTo>
                      <a:pt x="11" y="0"/>
                      <a:pt x="9" y="3"/>
                      <a:pt x="8" y="4"/>
                    </a:cubicBezTo>
                    <a:cubicBezTo>
                      <a:pt x="6" y="5"/>
                      <a:pt x="6" y="5"/>
                      <a:pt x="3" y="5"/>
                    </a:cubicBezTo>
                    <a:cubicBezTo>
                      <a:pt x="1" y="5"/>
                      <a:pt x="0" y="6"/>
                      <a:pt x="1" y="9"/>
                    </a:cubicBezTo>
                    <a:cubicBezTo>
                      <a:pt x="2" y="11"/>
                      <a:pt x="5" y="10"/>
                      <a:pt x="7" y="9"/>
                    </a:cubicBezTo>
                    <a:cubicBezTo>
                      <a:pt x="10" y="9"/>
                      <a:pt x="11" y="8"/>
                      <a:pt x="12" y="5"/>
                    </a:cubicBezTo>
                    <a:cubicBezTo>
                      <a:pt x="13" y="4"/>
                      <a:pt x="14" y="2"/>
                      <a:pt x="13" y="1"/>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786" name="Freeform 5088"/>
              <p:cNvSpPr>
                <a:spLocks/>
              </p:cNvSpPr>
              <p:nvPr/>
            </p:nvSpPr>
            <p:spPr bwMode="auto">
              <a:xfrm>
                <a:off x="3203" y="3503"/>
                <a:ext cx="2" cy="2"/>
              </a:xfrm>
              <a:custGeom>
                <a:avLst/>
                <a:gdLst>
                  <a:gd name="T0" fmla="*/ 14 w 18"/>
                  <a:gd name="T1" fmla="*/ 3 h 13"/>
                  <a:gd name="T2" fmla="*/ 9 w 18"/>
                  <a:gd name="T3" fmla="*/ 1 h 13"/>
                  <a:gd name="T4" fmla="*/ 4 w 18"/>
                  <a:gd name="T5" fmla="*/ 1 h 13"/>
                  <a:gd name="T6" fmla="*/ 1 w 18"/>
                  <a:gd name="T7" fmla="*/ 12 h 13"/>
                  <a:gd name="T8" fmla="*/ 4 w 18"/>
                  <a:gd name="T9" fmla="*/ 12 h 13"/>
                  <a:gd name="T10" fmla="*/ 6 w 18"/>
                  <a:gd name="T11" fmla="*/ 10 h 13"/>
                  <a:gd name="T12" fmla="*/ 8 w 18"/>
                  <a:gd name="T13" fmla="*/ 11 h 13"/>
                  <a:gd name="T14" fmla="*/ 10 w 18"/>
                  <a:gd name="T15" fmla="*/ 12 h 13"/>
                  <a:gd name="T16" fmla="*/ 14 w 18"/>
                  <a:gd name="T17" fmla="*/ 8 h 13"/>
                  <a:gd name="T18" fmla="*/ 17 w 18"/>
                  <a:gd name="T19" fmla="*/ 5 h 13"/>
                  <a:gd name="T20" fmla="*/ 14 w 18"/>
                  <a:gd name="T21" fmla="*/ 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13">
                    <a:moveTo>
                      <a:pt x="14" y="3"/>
                    </a:moveTo>
                    <a:cubicBezTo>
                      <a:pt x="12" y="3"/>
                      <a:pt x="11" y="1"/>
                      <a:pt x="9" y="1"/>
                    </a:cubicBezTo>
                    <a:cubicBezTo>
                      <a:pt x="7" y="0"/>
                      <a:pt x="5" y="0"/>
                      <a:pt x="4" y="1"/>
                    </a:cubicBezTo>
                    <a:cubicBezTo>
                      <a:pt x="3" y="3"/>
                      <a:pt x="0" y="10"/>
                      <a:pt x="1" y="12"/>
                    </a:cubicBezTo>
                    <a:cubicBezTo>
                      <a:pt x="1" y="13"/>
                      <a:pt x="3" y="13"/>
                      <a:pt x="4" y="12"/>
                    </a:cubicBezTo>
                    <a:cubicBezTo>
                      <a:pt x="5" y="12"/>
                      <a:pt x="5" y="11"/>
                      <a:pt x="6" y="10"/>
                    </a:cubicBezTo>
                    <a:cubicBezTo>
                      <a:pt x="7" y="10"/>
                      <a:pt x="7" y="10"/>
                      <a:pt x="8" y="11"/>
                    </a:cubicBezTo>
                    <a:cubicBezTo>
                      <a:pt x="9" y="12"/>
                      <a:pt x="8" y="12"/>
                      <a:pt x="10" y="12"/>
                    </a:cubicBezTo>
                    <a:cubicBezTo>
                      <a:pt x="14" y="12"/>
                      <a:pt x="12" y="10"/>
                      <a:pt x="14" y="8"/>
                    </a:cubicBezTo>
                    <a:cubicBezTo>
                      <a:pt x="15" y="7"/>
                      <a:pt x="16" y="7"/>
                      <a:pt x="17" y="5"/>
                    </a:cubicBezTo>
                    <a:cubicBezTo>
                      <a:pt x="18" y="3"/>
                      <a:pt x="15" y="4"/>
                      <a:pt x="14" y="3"/>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787" name="Freeform 5089"/>
              <p:cNvSpPr>
                <a:spLocks/>
              </p:cNvSpPr>
              <p:nvPr/>
            </p:nvSpPr>
            <p:spPr bwMode="auto">
              <a:xfrm>
                <a:off x="3204" y="3506"/>
                <a:ext cx="1" cy="1"/>
              </a:xfrm>
              <a:custGeom>
                <a:avLst/>
                <a:gdLst>
                  <a:gd name="T0" fmla="*/ 6 w 12"/>
                  <a:gd name="T1" fmla="*/ 1 h 9"/>
                  <a:gd name="T2" fmla="*/ 2 w 12"/>
                  <a:gd name="T3" fmla="*/ 4 h 9"/>
                  <a:gd name="T4" fmla="*/ 4 w 12"/>
                  <a:gd name="T5" fmla="*/ 5 h 9"/>
                  <a:gd name="T6" fmla="*/ 5 w 12"/>
                  <a:gd name="T7" fmla="*/ 7 h 9"/>
                  <a:gd name="T8" fmla="*/ 11 w 12"/>
                  <a:gd name="T9" fmla="*/ 4 h 9"/>
                  <a:gd name="T10" fmla="*/ 6 w 12"/>
                  <a:gd name="T11" fmla="*/ 1 h 9"/>
                </a:gdLst>
                <a:ahLst/>
                <a:cxnLst>
                  <a:cxn ang="0">
                    <a:pos x="T0" y="T1"/>
                  </a:cxn>
                  <a:cxn ang="0">
                    <a:pos x="T2" y="T3"/>
                  </a:cxn>
                  <a:cxn ang="0">
                    <a:pos x="T4" y="T5"/>
                  </a:cxn>
                  <a:cxn ang="0">
                    <a:pos x="T6" y="T7"/>
                  </a:cxn>
                  <a:cxn ang="0">
                    <a:pos x="T8" y="T9"/>
                  </a:cxn>
                  <a:cxn ang="0">
                    <a:pos x="T10" y="T11"/>
                  </a:cxn>
                </a:cxnLst>
                <a:rect l="0" t="0" r="r" b="b"/>
                <a:pathLst>
                  <a:path w="12" h="9">
                    <a:moveTo>
                      <a:pt x="6" y="1"/>
                    </a:moveTo>
                    <a:cubicBezTo>
                      <a:pt x="4" y="1"/>
                      <a:pt x="0" y="0"/>
                      <a:pt x="2" y="4"/>
                    </a:cubicBezTo>
                    <a:cubicBezTo>
                      <a:pt x="2" y="4"/>
                      <a:pt x="4" y="5"/>
                      <a:pt x="4" y="5"/>
                    </a:cubicBezTo>
                    <a:cubicBezTo>
                      <a:pt x="5" y="6"/>
                      <a:pt x="5" y="7"/>
                      <a:pt x="5" y="7"/>
                    </a:cubicBezTo>
                    <a:cubicBezTo>
                      <a:pt x="8" y="9"/>
                      <a:pt x="10" y="7"/>
                      <a:pt x="11" y="4"/>
                    </a:cubicBezTo>
                    <a:cubicBezTo>
                      <a:pt x="12" y="0"/>
                      <a:pt x="8" y="1"/>
                      <a:pt x="6" y="1"/>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788" name="Freeform 5090"/>
              <p:cNvSpPr>
                <a:spLocks/>
              </p:cNvSpPr>
              <p:nvPr/>
            </p:nvSpPr>
            <p:spPr bwMode="auto">
              <a:xfrm>
                <a:off x="3203" y="3507"/>
                <a:ext cx="2" cy="1"/>
              </a:xfrm>
              <a:custGeom>
                <a:avLst/>
                <a:gdLst>
                  <a:gd name="T0" fmla="*/ 12 w 14"/>
                  <a:gd name="T1" fmla="*/ 2 h 11"/>
                  <a:gd name="T2" fmla="*/ 10 w 14"/>
                  <a:gd name="T3" fmla="*/ 0 h 11"/>
                  <a:gd name="T4" fmla="*/ 6 w 14"/>
                  <a:gd name="T5" fmla="*/ 0 h 11"/>
                  <a:gd name="T6" fmla="*/ 3 w 14"/>
                  <a:gd name="T7" fmla="*/ 6 h 11"/>
                  <a:gd name="T8" fmla="*/ 1 w 14"/>
                  <a:gd name="T9" fmla="*/ 8 h 11"/>
                  <a:gd name="T10" fmla="*/ 3 w 14"/>
                  <a:gd name="T11" fmla="*/ 11 h 11"/>
                  <a:gd name="T12" fmla="*/ 7 w 14"/>
                  <a:gd name="T13" fmla="*/ 5 h 11"/>
                  <a:gd name="T14" fmla="*/ 12 w 14"/>
                  <a:gd name="T15" fmla="*/ 2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11">
                    <a:moveTo>
                      <a:pt x="12" y="2"/>
                    </a:moveTo>
                    <a:cubicBezTo>
                      <a:pt x="14" y="0"/>
                      <a:pt x="11" y="0"/>
                      <a:pt x="10" y="0"/>
                    </a:cubicBezTo>
                    <a:cubicBezTo>
                      <a:pt x="9" y="0"/>
                      <a:pt x="7" y="0"/>
                      <a:pt x="6" y="0"/>
                    </a:cubicBezTo>
                    <a:cubicBezTo>
                      <a:pt x="3" y="1"/>
                      <a:pt x="5" y="4"/>
                      <a:pt x="3" y="6"/>
                    </a:cubicBezTo>
                    <a:cubicBezTo>
                      <a:pt x="3" y="7"/>
                      <a:pt x="1" y="7"/>
                      <a:pt x="1" y="8"/>
                    </a:cubicBezTo>
                    <a:cubicBezTo>
                      <a:pt x="0" y="10"/>
                      <a:pt x="2" y="10"/>
                      <a:pt x="3" y="11"/>
                    </a:cubicBezTo>
                    <a:cubicBezTo>
                      <a:pt x="6" y="11"/>
                      <a:pt x="8" y="8"/>
                      <a:pt x="7" y="5"/>
                    </a:cubicBezTo>
                    <a:cubicBezTo>
                      <a:pt x="7" y="5"/>
                      <a:pt x="11" y="3"/>
                      <a:pt x="12" y="2"/>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789" name="Freeform 5091"/>
              <p:cNvSpPr>
                <a:spLocks/>
              </p:cNvSpPr>
              <p:nvPr/>
            </p:nvSpPr>
            <p:spPr bwMode="auto">
              <a:xfrm>
                <a:off x="3201" y="3504"/>
                <a:ext cx="1" cy="3"/>
              </a:xfrm>
              <a:custGeom>
                <a:avLst/>
                <a:gdLst>
                  <a:gd name="T0" fmla="*/ 1 w 12"/>
                  <a:gd name="T1" fmla="*/ 15 h 19"/>
                  <a:gd name="T2" fmla="*/ 1 w 12"/>
                  <a:gd name="T3" fmla="*/ 17 h 19"/>
                  <a:gd name="T4" fmla="*/ 5 w 12"/>
                  <a:gd name="T5" fmla="*/ 16 h 19"/>
                  <a:gd name="T6" fmla="*/ 9 w 12"/>
                  <a:gd name="T7" fmla="*/ 12 h 19"/>
                  <a:gd name="T8" fmla="*/ 11 w 12"/>
                  <a:gd name="T9" fmla="*/ 5 h 19"/>
                  <a:gd name="T10" fmla="*/ 2 w 12"/>
                  <a:gd name="T11" fmla="*/ 7 h 19"/>
                  <a:gd name="T12" fmla="*/ 3 w 12"/>
                  <a:gd name="T13" fmla="*/ 11 h 19"/>
                  <a:gd name="T14" fmla="*/ 1 w 12"/>
                  <a:gd name="T15" fmla="*/ 15 h 1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19">
                    <a:moveTo>
                      <a:pt x="1" y="15"/>
                    </a:moveTo>
                    <a:cubicBezTo>
                      <a:pt x="0" y="16"/>
                      <a:pt x="0" y="17"/>
                      <a:pt x="1" y="17"/>
                    </a:cubicBezTo>
                    <a:cubicBezTo>
                      <a:pt x="2" y="19"/>
                      <a:pt x="4" y="17"/>
                      <a:pt x="5" y="16"/>
                    </a:cubicBezTo>
                    <a:cubicBezTo>
                      <a:pt x="7" y="14"/>
                      <a:pt x="7" y="14"/>
                      <a:pt x="9" y="12"/>
                    </a:cubicBezTo>
                    <a:cubicBezTo>
                      <a:pt x="11" y="11"/>
                      <a:pt x="12" y="7"/>
                      <a:pt x="11" y="5"/>
                    </a:cubicBezTo>
                    <a:cubicBezTo>
                      <a:pt x="9" y="0"/>
                      <a:pt x="4" y="5"/>
                      <a:pt x="2" y="7"/>
                    </a:cubicBezTo>
                    <a:cubicBezTo>
                      <a:pt x="0" y="8"/>
                      <a:pt x="0" y="11"/>
                      <a:pt x="3" y="11"/>
                    </a:cubicBezTo>
                    <a:cubicBezTo>
                      <a:pt x="4" y="14"/>
                      <a:pt x="3" y="13"/>
                      <a:pt x="1" y="15"/>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790" name="Freeform 5092"/>
              <p:cNvSpPr>
                <a:spLocks/>
              </p:cNvSpPr>
              <p:nvPr/>
            </p:nvSpPr>
            <p:spPr bwMode="auto">
              <a:xfrm>
                <a:off x="3198" y="3506"/>
                <a:ext cx="2" cy="2"/>
              </a:xfrm>
              <a:custGeom>
                <a:avLst/>
                <a:gdLst>
                  <a:gd name="T0" fmla="*/ 9 w 19"/>
                  <a:gd name="T1" fmla="*/ 1 h 18"/>
                  <a:gd name="T2" fmla="*/ 5 w 19"/>
                  <a:gd name="T3" fmla="*/ 3 h 18"/>
                  <a:gd name="T4" fmla="*/ 2 w 19"/>
                  <a:gd name="T5" fmla="*/ 3 h 18"/>
                  <a:gd name="T6" fmla="*/ 0 w 19"/>
                  <a:gd name="T7" fmla="*/ 7 h 18"/>
                  <a:gd name="T8" fmla="*/ 2 w 19"/>
                  <a:gd name="T9" fmla="*/ 8 h 18"/>
                  <a:gd name="T10" fmla="*/ 5 w 19"/>
                  <a:gd name="T11" fmla="*/ 9 h 18"/>
                  <a:gd name="T12" fmla="*/ 5 w 19"/>
                  <a:gd name="T13" fmla="*/ 13 h 18"/>
                  <a:gd name="T14" fmla="*/ 10 w 19"/>
                  <a:gd name="T15" fmla="*/ 14 h 18"/>
                  <a:gd name="T16" fmla="*/ 15 w 19"/>
                  <a:gd name="T17" fmla="*/ 17 h 18"/>
                  <a:gd name="T18" fmla="*/ 15 w 19"/>
                  <a:gd name="T19" fmla="*/ 12 h 18"/>
                  <a:gd name="T20" fmla="*/ 9 w 19"/>
                  <a:gd name="T21" fmla="*/ 9 h 18"/>
                  <a:gd name="T22" fmla="*/ 9 w 19"/>
                  <a:gd name="T23" fmla="*/ 8 h 18"/>
                  <a:gd name="T24" fmla="*/ 16 w 19"/>
                  <a:gd name="T25" fmla="*/ 7 h 18"/>
                  <a:gd name="T26" fmla="*/ 9 w 19"/>
                  <a:gd name="T27" fmla="*/ 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18">
                    <a:moveTo>
                      <a:pt x="9" y="1"/>
                    </a:moveTo>
                    <a:cubicBezTo>
                      <a:pt x="7" y="1"/>
                      <a:pt x="7" y="2"/>
                      <a:pt x="5" y="3"/>
                    </a:cubicBezTo>
                    <a:cubicBezTo>
                      <a:pt x="4" y="3"/>
                      <a:pt x="3" y="3"/>
                      <a:pt x="2" y="3"/>
                    </a:cubicBezTo>
                    <a:cubicBezTo>
                      <a:pt x="1" y="4"/>
                      <a:pt x="0" y="6"/>
                      <a:pt x="0" y="7"/>
                    </a:cubicBezTo>
                    <a:cubicBezTo>
                      <a:pt x="0" y="9"/>
                      <a:pt x="1" y="8"/>
                      <a:pt x="2" y="8"/>
                    </a:cubicBezTo>
                    <a:cubicBezTo>
                      <a:pt x="3" y="8"/>
                      <a:pt x="5" y="8"/>
                      <a:pt x="5" y="9"/>
                    </a:cubicBezTo>
                    <a:cubicBezTo>
                      <a:pt x="6" y="10"/>
                      <a:pt x="5" y="12"/>
                      <a:pt x="5" y="13"/>
                    </a:cubicBezTo>
                    <a:cubicBezTo>
                      <a:pt x="7" y="13"/>
                      <a:pt x="8" y="13"/>
                      <a:pt x="10" y="14"/>
                    </a:cubicBezTo>
                    <a:cubicBezTo>
                      <a:pt x="11" y="15"/>
                      <a:pt x="13" y="18"/>
                      <a:pt x="15" y="17"/>
                    </a:cubicBezTo>
                    <a:cubicBezTo>
                      <a:pt x="17" y="16"/>
                      <a:pt x="16" y="13"/>
                      <a:pt x="15" y="12"/>
                    </a:cubicBezTo>
                    <a:cubicBezTo>
                      <a:pt x="13" y="10"/>
                      <a:pt x="11" y="10"/>
                      <a:pt x="9" y="9"/>
                    </a:cubicBezTo>
                    <a:cubicBezTo>
                      <a:pt x="9" y="9"/>
                      <a:pt x="9" y="8"/>
                      <a:pt x="9" y="8"/>
                    </a:cubicBezTo>
                    <a:cubicBezTo>
                      <a:pt x="9" y="7"/>
                      <a:pt x="15" y="9"/>
                      <a:pt x="16" y="7"/>
                    </a:cubicBezTo>
                    <a:cubicBezTo>
                      <a:pt x="19" y="3"/>
                      <a:pt x="12" y="0"/>
                      <a:pt x="9" y="1"/>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791" name="Freeform 5093"/>
              <p:cNvSpPr>
                <a:spLocks/>
              </p:cNvSpPr>
              <p:nvPr/>
            </p:nvSpPr>
            <p:spPr bwMode="auto">
              <a:xfrm>
                <a:off x="3200" y="3508"/>
                <a:ext cx="3" cy="2"/>
              </a:xfrm>
              <a:custGeom>
                <a:avLst/>
                <a:gdLst>
                  <a:gd name="T0" fmla="*/ 7 w 17"/>
                  <a:gd name="T1" fmla="*/ 15 h 16"/>
                  <a:gd name="T2" fmla="*/ 9 w 17"/>
                  <a:gd name="T3" fmla="*/ 10 h 16"/>
                  <a:gd name="T4" fmla="*/ 13 w 17"/>
                  <a:gd name="T5" fmla="*/ 7 h 16"/>
                  <a:gd name="T6" fmla="*/ 16 w 17"/>
                  <a:gd name="T7" fmla="*/ 5 h 16"/>
                  <a:gd name="T8" fmla="*/ 6 w 17"/>
                  <a:gd name="T9" fmla="*/ 2 h 16"/>
                  <a:gd name="T10" fmla="*/ 5 w 17"/>
                  <a:gd name="T11" fmla="*/ 7 h 16"/>
                  <a:gd name="T12" fmla="*/ 1 w 17"/>
                  <a:gd name="T13" fmla="*/ 10 h 16"/>
                  <a:gd name="T14" fmla="*/ 2 w 17"/>
                  <a:gd name="T15" fmla="*/ 15 h 16"/>
                  <a:gd name="T16" fmla="*/ 7 w 17"/>
                  <a:gd name="T17" fmla="*/ 1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16">
                    <a:moveTo>
                      <a:pt x="7" y="15"/>
                    </a:moveTo>
                    <a:cubicBezTo>
                      <a:pt x="9" y="13"/>
                      <a:pt x="8" y="12"/>
                      <a:pt x="9" y="10"/>
                    </a:cubicBezTo>
                    <a:cubicBezTo>
                      <a:pt x="10" y="8"/>
                      <a:pt x="11" y="7"/>
                      <a:pt x="13" y="7"/>
                    </a:cubicBezTo>
                    <a:cubicBezTo>
                      <a:pt x="14" y="6"/>
                      <a:pt x="16" y="6"/>
                      <a:pt x="16" y="5"/>
                    </a:cubicBezTo>
                    <a:cubicBezTo>
                      <a:pt x="17" y="0"/>
                      <a:pt x="8" y="1"/>
                      <a:pt x="6" y="2"/>
                    </a:cubicBezTo>
                    <a:cubicBezTo>
                      <a:pt x="4" y="4"/>
                      <a:pt x="6" y="5"/>
                      <a:pt x="5" y="7"/>
                    </a:cubicBezTo>
                    <a:cubicBezTo>
                      <a:pt x="4" y="8"/>
                      <a:pt x="2" y="8"/>
                      <a:pt x="1" y="10"/>
                    </a:cubicBezTo>
                    <a:cubicBezTo>
                      <a:pt x="0" y="11"/>
                      <a:pt x="0" y="14"/>
                      <a:pt x="2" y="15"/>
                    </a:cubicBezTo>
                    <a:cubicBezTo>
                      <a:pt x="3" y="16"/>
                      <a:pt x="5" y="16"/>
                      <a:pt x="7" y="15"/>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792" name="Freeform 5094"/>
              <p:cNvSpPr>
                <a:spLocks/>
              </p:cNvSpPr>
              <p:nvPr/>
            </p:nvSpPr>
            <p:spPr bwMode="auto">
              <a:xfrm>
                <a:off x="3191" y="3511"/>
                <a:ext cx="4" cy="2"/>
              </a:xfrm>
              <a:custGeom>
                <a:avLst/>
                <a:gdLst>
                  <a:gd name="T0" fmla="*/ 26 w 32"/>
                  <a:gd name="T1" fmla="*/ 6 h 11"/>
                  <a:gd name="T2" fmla="*/ 25 w 32"/>
                  <a:gd name="T3" fmla="*/ 2 h 11"/>
                  <a:gd name="T4" fmla="*/ 17 w 32"/>
                  <a:gd name="T5" fmla="*/ 1 h 11"/>
                  <a:gd name="T6" fmla="*/ 10 w 32"/>
                  <a:gd name="T7" fmla="*/ 2 h 11"/>
                  <a:gd name="T8" fmla="*/ 4 w 32"/>
                  <a:gd name="T9" fmla="*/ 0 h 11"/>
                  <a:gd name="T10" fmla="*/ 5 w 32"/>
                  <a:gd name="T11" fmla="*/ 5 h 11"/>
                  <a:gd name="T12" fmla="*/ 14 w 32"/>
                  <a:gd name="T13" fmla="*/ 7 h 11"/>
                  <a:gd name="T14" fmla="*/ 21 w 32"/>
                  <a:gd name="T15" fmla="*/ 10 h 11"/>
                  <a:gd name="T16" fmla="*/ 28 w 32"/>
                  <a:gd name="T17" fmla="*/ 11 h 11"/>
                  <a:gd name="T18" fmla="*/ 32 w 32"/>
                  <a:gd name="T19" fmla="*/ 9 h 11"/>
                  <a:gd name="T20" fmla="*/ 26 w 32"/>
                  <a:gd name="T21" fmla="*/ 6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2" h="11">
                    <a:moveTo>
                      <a:pt x="26" y="6"/>
                    </a:moveTo>
                    <a:cubicBezTo>
                      <a:pt x="25" y="5"/>
                      <a:pt x="26" y="3"/>
                      <a:pt x="25" y="2"/>
                    </a:cubicBezTo>
                    <a:cubicBezTo>
                      <a:pt x="23" y="1"/>
                      <a:pt x="19" y="1"/>
                      <a:pt x="17" y="1"/>
                    </a:cubicBezTo>
                    <a:cubicBezTo>
                      <a:pt x="15" y="1"/>
                      <a:pt x="13" y="2"/>
                      <a:pt x="10" y="2"/>
                    </a:cubicBezTo>
                    <a:cubicBezTo>
                      <a:pt x="8" y="2"/>
                      <a:pt x="6" y="0"/>
                      <a:pt x="4" y="0"/>
                    </a:cubicBezTo>
                    <a:cubicBezTo>
                      <a:pt x="0" y="1"/>
                      <a:pt x="3" y="4"/>
                      <a:pt x="5" y="5"/>
                    </a:cubicBezTo>
                    <a:cubicBezTo>
                      <a:pt x="8" y="7"/>
                      <a:pt x="11" y="7"/>
                      <a:pt x="14" y="7"/>
                    </a:cubicBezTo>
                    <a:cubicBezTo>
                      <a:pt x="16" y="8"/>
                      <a:pt x="19" y="10"/>
                      <a:pt x="21" y="10"/>
                    </a:cubicBezTo>
                    <a:cubicBezTo>
                      <a:pt x="23" y="11"/>
                      <a:pt x="25" y="11"/>
                      <a:pt x="28" y="11"/>
                    </a:cubicBezTo>
                    <a:cubicBezTo>
                      <a:pt x="29" y="11"/>
                      <a:pt x="32" y="11"/>
                      <a:pt x="32" y="9"/>
                    </a:cubicBezTo>
                    <a:cubicBezTo>
                      <a:pt x="32" y="6"/>
                      <a:pt x="27" y="7"/>
                      <a:pt x="26" y="6"/>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793" name="Freeform 5095"/>
              <p:cNvSpPr>
                <a:spLocks/>
              </p:cNvSpPr>
              <p:nvPr/>
            </p:nvSpPr>
            <p:spPr bwMode="auto">
              <a:xfrm>
                <a:off x="3196" y="3512"/>
                <a:ext cx="3" cy="1"/>
              </a:xfrm>
              <a:custGeom>
                <a:avLst/>
                <a:gdLst>
                  <a:gd name="T0" fmla="*/ 10 w 23"/>
                  <a:gd name="T1" fmla="*/ 2 h 8"/>
                  <a:gd name="T2" fmla="*/ 5 w 23"/>
                  <a:gd name="T3" fmla="*/ 1 h 8"/>
                  <a:gd name="T4" fmla="*/ 2 w 23"/>
                  <a:gd name="T5" fmla="*/ 4 h 8"/>
                  <a:gd name="T6" fmla="*/ 4 w 23"/>
                  <a:gd name="T7" fmla="*/ 5 h 8"/>
                  <a:gd name="T8" fmla="*/ 6 w 23"/>
                  <a:gd name="T9" fmla="*/ 7 h 8"/>
                  <a:gd name="T10" fmla="*/ 12 w 23"/>
                  <a:gd name="T11" fmla="*/ 8 h 8"/>
                  <a:gd name="T12" fmla="*/ 18 w 23"/>
                  <a:gd name="T13" fmla="*/ 7 h 8"/>
                  <a:gd name="T14" fmla="*/ 21 w 23"/>
                  <a:gd name="T15" fmla="*/ 2 h 8"/>
                  <a:gd name="T16" fmla="*/ 10 w 23"/>
                  <a:gd name="T17"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8">
                    <a:moveTo>
                      <a:pt x="10" y="2"/>
                    </a:moveTo>
                    <a:cubicBezTo>
                      <a:pt x="8" y="1"/>
                      <a:pt x="7" y="0"/>
                      <a:pt x="5" y="1"/>
                    </a:cubicBezTo>
                    <a:cubicBezTo>
                      <a:pt x="2" y="1"/>
                      <a:pt x="0" y="2"/>
                      <a:pt x="2" y="4"/>
                    </a:cubicBezTo>
                    <a:cubicBezTo>
                      <a:pt x="3" y="5"/>
                      <a:pt x="4" y="5"/>
                      <a:pt x="4" y="5"/>
                    </a:cubicBezTo>
                    <a:cubicBezTo>
                      <a:pt x="5" y="6"/>
                      <a:pt x="6" y="7"/>
                      <a:pt x="6" y="7"/>
                    </a:cubicBezTo>
                    <a:cubicBezTo>
                      <a:pt x="8" y="8"/>
                      <a:pt x="9" y="8"/>
                      <a:pt x="12" y="8"/>
                    </a:cubicBezTo>
                    <a:cubicBezTo>
                      <a:pt x="14" y="8"/>
                      <a:pt x="16" y="7"/>
                      <a:pt x="18" y="7"/>
                    </a:cubicBezTo>
                    <a:cubicBezTo>
                      <a:pt x="20" y="7"/>
                      <a:pt x="23" y="3"/>
                      <a:pt x="21" y="2"/>
                    </a:cubicBezTo>
                    <a:cubicBezTo>
                      <a:pt x="20" y="0"/>
                      <a:pt x="13" y="3"/>
                      <a:pt x="10" y="2"/>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794" name="Freeform 5096"/>
              <p:cNvSpPr>
                <a:spLocks/>
              </p:cNvSpPr>
              <p:nvPr/>
            </p:nvSpPr>
            <p:spPr bwMode="auto">
              <a:xfrm>
                <a:off x="3204" y="3510"/>
                <a:ext cx="1" cy="1"/>
              </a:xfrm>
              <a:custGeom>
                <a:avLst/>
                <a:gdLst>
                  <a:gd name="T0" fmla="*/ 11 w 12"/>
                  <a:gd name="T1" fmla="*/ 2 h 8"/>
                  <a:gd name="T2" fmla="*/ 2 w 12"/>
                  <a:gd name="T3" fmla="*/ 1 h 8"/>
                  <a:gd name="T4" fmla="*/ 3 w 12"/>
                  <a:gd name="T5" fmla="*/ 5 h 8"/>
                  <a:gd name="T6" fmla="*/ 4 w 12"/>
                  <a:gd name="T7" fmla="*/ 7 h 8"/>
                  <a:gd name="T8" fmla="*/ 8 w 12"/>
                  <a:gd name="T9" fmla="*/ 7 h 8"/>
                  <a:gd name="T10" fmla="*/ 11 w 12"/>
                  <a:gd name="T11" fmla="*/ 2 h 8"/>
                </a:gdLst>
                <a:ahLst/>
                <a:cxnLst>
                  <a:cxn ang="0">
                    <a:pos x="T0" y="T1"/>
                  </a:cxn>
                  <a:cxn ang="0">
                    <a:pos x="T2" y="T3"/>
                  </a:cxn>
                  <a:cxn ang="0">
                    <a:pos x="T4" y="T5"/>
                  </a:cxn>
                  <a:cxn ang="0">
                    <a:pos x="T6" y="T7"/>
                  </a:cxn>
                  <a:cxn ang="0">
                    <a:pos x="T8" y="T9"/>
                  </a:cxn>
                  <a:cxn ang="0">
                    <a:pos x="T10" y="T11"/>
                  </a:cxn>
                </a:cxnLst>
                <a:rect l="0" t="0" r="r" b="b"/>
                <a:pathLst>
                  <a:path w="12" h="8">
                    <a:moveTo>
                      <a:pt x="11" y="2"/>
                    </a:moveTo>
                    <a:cubicBezTo>
                      <a:pt x="9" y="0"/>
                      <a:pt x="4" y="0"/>
                      <a:pt x="2" y="1"/>
                    </a:cubicBezTo>
                    <a:cubicBezTo>
                      <a:pt x="0" y="2"/>
                      <a:pt x="0" y="5"/>
                      <a:pt x="3" y="5"/>
                    </a:cubicBezTo>
                    <a:cubicBezTo>
                      <a:pt x="2" y="5"/>
                      <a:pt x="4" y="7"/>
                      <a:pt x="4" y="7"/>
                    </a:cubicBezTo>
                    <a:cubicBezTo>
                      <a:pt x="6" y="7"/>
                      <a:pt x="7" y="8"/>
                      <a:pt x="8" y="7"/>
                    </a:cubicBezTo>
                    <a:cubicBezTo>
                      <a:pt x="10" y="7"/>
                      <a:pt x="12" y="4"/>
                      <a:pt x="11" y="2"/>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795" name="Freeform 5097"/>
              <p:cNvSpPr>
                <a:spLocks/>
              </p:cNvSpPr>
              <p:nvPr/>
            </p:nvSpPr>
            <p:spPr bwMode="auto">
              <a:xfrm>
                <a:off x="3203" y="3511"/>
                <a:ext cx="1" cy="2"/>
              </a:xfrm>
              <a:custGeom>
                <a:avLst/>
                <a:gdLst>
                  <a:gd name="T0" fmla="*/ 6 w 10"/>
                  <a:gd name="T1" fmla="*/ 3 h 17"/>
                  <a:gd name="T2" fmla="*/ 0 w 10"/>
                  <a:gd name="T3" fmla="*/ 4 h 17"/>
                  <a:gd name="T4" fmla="*/ 1 w 10"/>
                  <a:gd name="T5" fmla="*/ 7 h 17"/>
                  <a:gd name="T6" fmla="*/ 0 w 10"/>
                  <a:gd name="T7" fmla="*/ 11 h 17"/>
                  <a:gd name="T8" fmla="*/ 6 w 10"/>
                  <a:gd name="T9" fmla="*/ 14 h 17"/>
                  <a:gd name="T10" fmla="*/ 5 w 10"/>
                  <a:gd name="T11" fmla="*/ 8 h 17"/>
                  <a:gd name="T12" fmla="*/ 6 w 10"/>
                  <a:gd name="T13" fmla="*/ 3 h 17"/>
                </a:gdLst>
                <a:ahLst/>
                <a:cxnLst>
                  <a:cxn ang="0">
                    <a:pos x="T0" y="T1"/>
                  </a:cxn>
                  <a:cxn ang="0">
                    <a:pos x="T2" y="T3"/>
                  </a:cxn>
                  <a:cxn ang="0">
                    <a:pos x="T4" y="T5"/>
                  </a:cxn>
                  <a:cxn ang="0">
                    <a:pos x="T6" y="T7"/>
                  </a:cxn>
                  <a:cxn ang="0">
                    <a:pos x="T8" y="T9"/>
                  </a:cxn>
                  <a:cxn ang="0">
                    <a:pos x="T10" y="T11"/>
                  </a:cxn>
                  <a:cxn ang="0">
                    <a:pos x="T12" y="T13"/>
                  </a:cxn>
                </a:cxnLst>
                <a:rect l="0" t="0" r="r" b="b"/>
                <a:pathLst>
                  <a:path w="10" h="17">
                    <a:moveTo>
                      <a:pt x="6" y="3"/>
                    </a:moveTo>
                    <a:cubicBezTo>
                      <a:pt x="4" y="1"/>
                      <a:pt x="0" y="0"/>
                      <a:pt x="0" y="4"/>
                    </a:cubicBezTo>
                    <a:cubicBezTo>
                      <a:pt x="0" y="5"/>
                      <a:pt x="1" y="6"/>
                      <a:pt x="1" y="7"/>
                    </a:cubicBezTo>
                    <a:cubicBezTo>
                      <a:pt x="0" y="9"/>
                      <a:pt x="0" y="9"/>
                      <a:pt x="0" y="11"/>
                    </a:cubicBezTo>
                    <a:cubicBezTo>
                      <a:pt x="0" y="14"/>
                      <a:pt x="3" y="17"/>
                      <a:pt x="6" y="14"/>
                    </a:cubicBezTo>
                    <a:cubicBezTo>
                      <a:pt x="8" y="13"/>
                      <a:pt x="6" y="10"/>
                      <a:pt x="5" y="8"/>
                    </a:cubicBezTo>
                    <a:cubicBezTo>
                      <a:pt x="5" y="6"/>
                      <a:pt x="10" y="5"/>
                      <a:pt x="6" y="3"/>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796" name="Freeform 5098"/>
              <p:cNvSpPr>
                <a:spLocks/>
              </p:cNvSpPr>
              <p:nvPr/>
            </p:nvSpPr>
            <p:spPr bwMode="auto">
              <a:xfrm>
                <a:off x="3201" y="3512"/>
                <a:ext cx="1" cy="1"/>
              </a:xfrm>
              <a:custGeom>
                <a:avLst/>
                <a:gdLst>
                  <a:gd name="T0" fmla="*/ 5 w 11"/>
                  <a:gd name="T1" fmla="*/ 0 h 9"/>
                  <a:gd name="T2" fmla="*/ 0 w 11"/>
                  <a:gd name="T3" fmla="*/ 0 h 9"/>
                  <a:gd name="T4" fmla="*/ 5 w 11"/>
                  <a:gd name="T5" fmla="*/ 5 h 9"/>
                  <a:gd name="T6" fmla="*/ 9 w 11"/>
                  <a:gd name="T7" fmla="*/ 8 h 9"/>
                  <a:gd name="T8" fmla="*/ 9 w 11"/>
                  <a:gd name="T9" fmla="*/ 2 h 9"/>
                  <a:gd name="T10" fmla="*/ 5 w 11"/>
                  <a:gd name="T11" fmla="*/ 0 h 9"/>
                </a:gdLst>
                <a:ahLst/>
                <a:cxnLst>
                  <a:cxn ang="0">
                    <a:pos x="T0" y="T1"/>
                  </a:cxn>
                  <a:cxn ang="0">
                    <a:pos x="T2" y="T3"/>
                  </a:cxn>
                  <a:cxn ang="0">
                    <a:pos x="T4" y="T5"/>
                  </a:cxn>
                  <a:cxn ang="0">
                    <a:pos x="T6" y="T7"/>
                  </a:cxn>
                  <a:cxn ang="0">
                    <a:pos x="T8" y="T9"/>
                  </a:cxn>
                  <a:cxn ang="0">
                    <a:pos x="T10" y="T11"/>
                  </a:cxn>
                </a:cxnLst>
                <a:rect l="0" t="0" r="r" b="b"/>
                <a:pathLst>
                  <a:path w="11" h="9">
                    <a:moveTo>
                      <a:pt x="5" y="0"/>
                    </a:moveTo>
                    <a:cubicBezTo>
                      <a:pt x="5" y="0"/>
                      <a:pt x="0" y="0"/>
                      <a:pt x="0" y="0"/>
                    </a:cubicBezTo>
                    <a:cubicBezTo>
                      <a:pt x="0" y="4"/>
                      <a:pt x="3" y="3"/>
                      <a:pt x="5" y="5"/>
                    </a:cubicBezTo>
                    <a:cubicBezTo>
                      <a:pt x="6" y="6"/>
                      <a:pt x="7" y="8"/>
                      <a:pt x="9" y="8"/>
                    </a:cubicBezTo>
                    <a:cubicBezTo>
                      <a:pt x="11" y="9"/>
                      <a:pt x="10" y="4"/>
                      <a:pt x="9" y="2"/>
                    </a:cubicBezTo>
                    <a:cubicBezTo>
                      <a:pt x="9" y="1"/>
                      <a:pt x="7" y="0"/>
                      <a:pt x="5" y="0"/>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797" name="Freeform 5099"/>
              <p:cNvSpPr>
                <a:spLocks/>
              </p:cNvSpPr>
              <p:nvPr/>
            </p:nvSpPr>
            <p:spPr bwMode="auto">
              <a:xfrm>
                <a:off x="3205" y="3511"/>
                <a:ext cx="1" cy="1"/>
              </a:xfrm>
              <a:custGeom>
                <a:avLst/>
                <a:gdLst>
                  <a:gd name="T0" fmla="*/ 8 w 12"/>
                  <a:gd name="T1" fmla="*/ 1 h 9"/>
                  <a:gd name="T2" fmla="*/ 3 w 12"/>
                  <a:gd name="T3" fmla="*/ 2 h 9"/>
                  <a:gd name="T4" fmla="*/ 1 w 12"/>
                  <a:gd name="T5" fmla="*/ 3 h 9"/>
                  <a:gd name="T6" fmla="*/ 2 w 12"/>
                  <a:gd name="T7" fmla="*/ 6 h 9"/>
                  <a:gd name="T8" fmla="*/ 5 w 12"/>
                  <a:gd name="T9" fmla="*/ 8 h 9"/>
                  <a:gd name="T10" fmla="*/ 7 w 12"/>
                  <a:gd name="T11" fmla="*/ 9 h 9"/>
                  <a:gd name="T12" fmla="*/ 9 w 12"/>
                  <a:gd name="T13" fmla="*/ 6 h 9"/>
                  <a:gd name="T14" fmla="*/ 11 w 12"/>
                  <a:gd name="T15" fmla="*/ 2 h 9"/>
                  <a:gd name="T16" fmla="*/ 8 w 12"/>
                  <a:gd name="T17" fmla="*/ 1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9">
                    <a:moveTo>
                      <a:pt x="8" y="1"/>
                    </a:moveTo>
                    <a:cubicBezTo>
                      <a:pt x="7" y="1"/>
                      <a:pt x="5" y="2"/>
                      <a:pt x="3" y="2"/>
                    </a:cubicBezTo>
                    <a:cubicBezTo>
                      <a:pt x="2" y="2"/>
                      <a:pt x="2" y="2"/>
                      <a:pt x="1" y="3"/>
                    </a:cubicBezTo>
                    <a:cubicBezTo>
                      <a:pt x="0" y="4"/>
                      <a:pt x="1" y="5"/>
                      <a:pt x="2" y="6"/>
                    </a:cubicBezTo>
                    <a:cubicBezTo>
                      <a:pt x="3" y="6"/>
                      <a:pt x="4" y="7"/>
                      <a:pt x="5" y="8"/>
                    </a:cubicBezTo>
                    <a:cubicBezTo>
                      <a:pt x="5" y="8"/>
                      <a:pt x="6" y="9"/>
                      <a:pt x="7" y="9"/>
                    </a:cubicBezTo>
                    <a:cubicBezTo>
                      <a:pt x="8" y="9"/>
                      <a:pt x="8" y="7"/>
                      <a:pt x="9" y="6"/>
                    </a:cubicBezTo>
                    <a:cubicBezTo>
                      <a:pt x="10" y="5"/>
                      <a:pt x="12" y="4"/>
                      <a:pt x="11" y="2"/>
                    </a:cubicBezTo>
                    <a:cubicBezTo>
                      <a:pt x="11" y="0"/>
                      <a:pt x="9" y="0"/>
                      <a:pt x="8" y="1"/>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798" name="Freeform 5100"/>
              <p:cNvSpPr>
                <a:spLocks/>
              </p:cNvSpPr>
              <p:nvPr/>
            </p:nvSpPr>
            <p:spPr bwMode="auto">
              <a:xfrm>
                <a:off x="3207" y="3509"/>
                <a:ext cx="11" cy="3"/>
              </a:xfrm>
              <a:custGeom>
                <a:avLst/>
                <a:gdLst>
                  <a:gd name="T0" fmla="*/ 72 w 81"/>
                  <a:gd name="T1" fmla="*/ 2 h 27"/>
                  <a:gd name="T2" fmla="*/ 66 w 81"/>
                  <a:gd name="T3" fmla="*/ 5 h 27"/>
                  <a:gd name="T4" fmla="*/ 63 w 81"/>
                  <a:gd name="T5" fmla="*/ 5 h 27"/>
                  <a:gd name="T6" fmla="*/ 59 w 81"/>
                  <a:gd name="T7" fmla="*/ 5 h 27"/>
                  <a:gd name="T8" fmla="*/ 56 w 81"/>
                  <a:gd name="T9" fmla="*/ 7 h 27"/>
                  <a:gd name="T10" fmla="*/ 53 w 81"/>
                  <a:gd name="T11" fmla="*/ 9 h 27"/>
                  <a:gd name="T12" fmla="*/ 40 w 81"/>
                  <a:gd name="T13" fmla="*/ 14 h 27"/>
                  <a:gd name="T14" fmla="*/ 34 w 81"/>
                  <a:gd name="T15" fmla="*/ 10 h 27"/>
                  <a:gd name="T16" fmla="*/ 28 w 81"/>
                  <a:gd name="T17" fmla="*/ 13 h 27"/>
                  <a:gd name="T18" fmla="*/ 19 w 81"/>
                  <a:gd name="T19" fmla="*/ 15 h 27"/>
                  <a:gd name="T20" fmla="*/ 15 w 81"/>
                  <a:gd name="T21" fmla="*/ 22 h 27"/>
                  <a:gd name="T22" fmla="*/ 9 w 81"/>
                  <a:gd name="T23" fmla="*/ 20 h 27"/>
                  <a:gd name="T24" fmla="*/ 7 w 81"/>
                  <a:gd name="T25" fmla="*/ 23 h 27"/>
                  <a:gd name="T26" fmla="*/ 3 w 81"/>
                  <a:gd name="T27" fmla="*/ 24 h 27"/>
                  <a:gd name="T28" fmla="*/ 2 w 81"/>
                  <a:gd name="T29" fmla="*/ 27 h 27"/>
                  <a:gd name="T30" fmla="*/ 6 w 81"/>
                  <a:gd name="T31" fmla="*/ 27 h 27"/>
                  <a:gd name="T32" fmla="*/ 25 w 81"/>
                  <a:gd name="T33" fmla="*/ 24 h 27"/>
                  <a:gd name="T34" fmla="*/ 31 w 81"/>
                  <a:gd name="T35" fmla="*/ 20 h 27"/>
                  <a:gd name="T36" fmla="*/ 37 w 81"/>
                  <a:gd name="T37" fmla="*/ 17 h 27"/>
                  <a:gd name="T38" fmla="*/ 41 w 81"/>
                  <a:gd name="T39" fmla="*/ 21 h 27"/>
                  <a:gd name="T40" fmla="*/ 47 w 81"/>
                  <a:gd name="T41" fmla="*/ 18 h 27"/>
                  <a:gd name="T42" fmla="*/ 48 w 81"/>
                  <a:gd name="T43" fmla="*/ 16 h 27"/>
                  <a:gd name="T44" fmla="*/ 51 w 81"/>
                  <a:gd name="T45" fmla="*/ 17 h 27"/>
                  <a:gd name="T46" fmla="*/ 58 w 81"/>
                  <a:gd name="T47" fmla="*/ 13 h 27"/>
                  <a:gd name="T48" fmla="*/ 62 w 81"/>
                  <a:gd name="T49" fmla="*/ 13 h 27"/>
                  <a:gd name="T50" fmla="*/ 64 w 81"/>
                  <a:gd name="T51" fmla="*/ 11 h 27"/>
                  <a:gd name="T52" fmla="*/ 70 w 81"/>
                  <a:gd name="T53" fmla="*/ 10 h 27"/>
                  <a:gd name="T54" fmla="*/ 73 w 81"/>
                  <a:gd name="T55" fmla="*/ 8 h 27"/>
                  <a:gd name="T56" fmla="*/ 76 w 81"/>
                  <a:gd name="T57" fmla="*/ 7 h 27"/>
                  <a:gd name="T58" fmla="*/ 80 w 81"/>
                  <a:gd name="T59" fmla="*/ 2 h 27"/>
                  <a:gd name="T60" fmla="*/ 72 w 81"/>
                  <a:gd name="T61" fmla="*/ 2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81" h="27">
                    <a:moveTo>
                      <a:pt x="72" y="2"/>
                    </a:moveTo>
                    <a:cubicBezTo>
                      <a:pt x="70" y="4"/>
                      <a:pt x="69" y="4"/>
                      <a:pt x="66" y="5"/>
                    </a:cubicBezTo>
                    <a:cubicBezTo>
                      <a:pt x="65" y="5"/>
                      <a:pt x="64" y="5"/>
                      <a:pt x="63" y="5"/>
                    </a:cubicBezTo>
                    <a:cubicBezTo>
                      <a:pt x="62" y="5"/>
                      <a:pt x="60" y="5"/>
                      <a:pt x="59" y="5"/>
                    </a:cubicBezTo>
                    <a:cubicBezTo>
                      <a:pt x="58" y="5"/>
                      <a:pt x="57" y="6"/>
                      <a:pt x="56" y="7"/>
                    </a:cubicBezTo>
                    <a:cubicBezTo>
                      <a:pt x="55" y="8"/>
                      <a:pt x="55" y="9"/>
                      <a:pt x="53" y="9"/>
                    </a:cubicBezTo>
                    <a:cubicBezTo>
                      <a:pt x="50" y="11"/>
                      <a:pt x="44" y="15"/>
                      <a:pt x="40" y="14"/>
                    </a:cubicBezTo>
                    <a:cubicBezTo>
                      <a:pt x="37" y="12"/>
                      <a:pt x="37" y="10"/>
                      <a:pt x="34" y="10"/>
                    </a:cubicBezTo>
                    <a:cubicBezTo>
                      <a:pt x="31" y="11"/>
                      <a:pt x="30" y="12"/>
                      <a:pt x="28" y="13"/>
                    </a:cubicBezTo>
                    <a:cubicBezTo>
                      <a:pt x="26" y="15"/>
                      <a:pt x="21" y="13"/>
                      <a:pt x="19" y="15"/>
                    </a:cubicBezTo>
                    <a:cubicBezTo>
                      <a:pt x="17" y="18"/>
                      <a:pt x="19" y="22"/>
                      <a:pt x="15" y="22"/>
                    </a:cubicBezTo>
                    <a:cubicBezTo>
                      <a:pt x="12" y="22"/>
                      <a:pt x="11" y="19"/>
                      <a:pt x="9" y="20"/>
                    </a:cubicBezTo>
                    <a:cubicBezTo>
                      <a:pt x="8" y="21"/>
                      <a:pt x="8" y="22"/>
                      <a:pt x="7" y="23"/>
                    </a:cubicBezTo>
                    <a:cubicBezTo>
                      <a:pt x="6" y="24"/>
                      <a:pt x="4" y="24"/>
                      <a:pt x="3" y="24"/>
                    </a:cubicBezTo>
                    <a:cubicBezTo>
                      <a:pt x="2" y="25"/>
                      <a:pt x="0" y="26"/>
                      <a:pt x="2" y="27"/>
                    </a:cubicBezTo>
                    <a:cubicBezTo>
                      <a:pt x="2" y="27"/>
                      <a:pt x="5" y="27"/>
                      <a:pt x="6" y="27"/>
                    </a:cubicBezTo>
                    <a:cubicBezTo>
                      <a:pt x="12" y="27"/>
                      <a:pt x="20" y="27"/>
                      <a:pt x="25" y="24"/>
                    </a:cubicBezTo>
                    <a:cubicBezTo>
                      <a:pt x="27" y="22"/>
                      <a:pt x="29" y="21"/>
                      <a:pt x="31" y="20"/>
                    </a:cubicBezTo>
                    <a:cubicBezTo>
                      <a:pt x="33" y="19"/>
                      <a:pt x="35" y="17"/>
                      <a:pt x="37" y="17"/>
                    </a:cubicBezTo>
                    <a:cubicBezTo>
                      <a:pt x="37" y="19"/>
                      <a:pt x="37" y="22"/>
                      <a:pt x="41" y="21"/>
                    </a:cubicBezTo>
                    <a:cubicBezTo>
                      <a:pt x="43" y="21"/>
                      <a:pt x="45" y="20"/>
                      <a:pt x="47" y="18"/>
                    </a:cubicBezTo>
                    <a:cubicBezTo>
                      <a:pt x="47" y="18"/>
                      <a:pt x="48" y="17"/>
                      <a:pt x="48" y="16"/>
                    </a:cubicBezTo>
                    <a:cubicBezTo>
                      <a:pt x="49" y="16"/>
                      <a:pt x="50" y="17"/>
                      <a:pt x="51" y="17"/>
                    </a:cubicBezTo>
                    <a:cubicBezTo>
                      <a:pt x="54" y="17"/>
                      <a:pt x="55" y="14"/>
                      <a:pt x="58" y="13"/>
                    </a:cubicBezTo>
                    <a:cubicBezTo>
                      <a:pt x="59" y="13"/>
                      <a:pt x="61" y="14"/>
                      <a:pt x="62" y="13"/>
                    </a:cubicBezTo>
                    <a:cubicBezTo>
                      <a:pt x="63" y="13"/>
                      <a:pt x="63" y="12"/>
                      <a:pt x="64" y="11"/>
                    </a:cubicBezTo>
                    <a:cubicBezTo>
                      <a:pt x="66" y="10"/>
                      <a:pt x="69" y="11"/>
                      <a:pt x="70" y="10"/>
                    </a:cubicBezTo>
                    <a:cubicBezTo>
                      <a:pt x="71" y="9"/>
                      <a:pt x="72" y="8"/>
                      <a:pt x="73" y="8"/>
                    </a:cubicBezTo>
                    <a:cubicBezTo>
                      <a:pt x="74" y="7"/>
                      <a:pt x="75" y="7"/>
                      <a:pt x="76" y="7"/>
                    </a:cubicBezTo>
                    <a:cubicBezTo>
                      <a:pt x="78" y="6"/>
                      <a:pt x="81" y="5"/>
                      <a:pt x="80" y="2"/>
                    </a:cubicBezTo>
                    <a:cubicBezTo>
                      <a:pt x="79" y="0"/>
                      <a:pt x="74" y="1"/>
                      <a:pt x="72" y="2"/>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799" name="Freeform 5101"/>
              <p:cNvSpPr>
                <a:spLocks/>
              </p:cNvSpPr>
              <p:nvPr/>
            </p:nvSpPr>
            <p:spPr bwMode="auto">
              <a:xfrm>
                <a:off x="3209" y="3506"/>
                <a:ext cx="1" cy="1"/>
              </a:xfrm>
              <a:custGeom>
                <a:avLst/>
                <a:gdLst>
                  <a:gd name="T0" fmla="*/ 6 w 10"/>
                  <a:gd name="T1" fmla="*/ 6 h 7"/>
                  <a:gd name="T2" fmla="*/ 1 w 10"/>
                  <a:gd name="T3" fmla="*/ 6 h 7"/>
                  <a:gd name="T4" fmla="*/ 6 w 10"/>
                  <a:gd name="T5" fmla="*/ 6 h 7"/>
                </a:gdLst>
                <a:ahLst/>
                <a:cxnLst>
                  <a:cxn ang="0">
                    <a:pos x="T0" y="T1"/>
                  </a:cxn>
                  <a:cxn ang="0">
                    <a:pos x="T2" y="T3"/>
                  </a:cxn>
                  <a:cxn ang="0">
                    <a:pos x="T4" y="T5"/>
                  </a:cxn>
                </a:cxnLst>
                <a:rect l="0" t="0" r="r" b="b"/>
                <a:pathLst>
                  <a:path w="10" h="7">
                    <a:moveTo>
                      <a:pt x="6" y="6"/>
                    </a:moveTo>
                    <a:cubicBezTo>
                      <a:pt x="10" y="2"/>
                      <a:pt x="0" y="0"/>
                      <a:pt x="1" y="6"/>
                    </a:cubicBezTo>
                    <a:cubicBezTo>
                      <a:pt x="2" y="7"/>
                      <a:pt x="5" y="6"/>
                      <a:pt x="6" y="6"/>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800" name="Freeform 5102"/>
              <p:cNvSpPr>
                <a:spLocks/>
              </p:cNvSpPr>
              <p:nvPr/>
            </p:nvSpPr>
            <p:spPr bwMode="auto">
              <a:xfrm>
                <a:off x="3202" y="3509"/>
                <a:ext cx="1" cy="1"/>
              </a:xfrm>
              <a:custGeom>
                <a:avLst/>
                <a:gdLst>
                  <a:gd name="T0" fmla="*/ 3 w 9"/>
                  <a:gd name="T1" fmla="*/ 10 h 12"/>
                  <a:gd name="T2" fmla="*/ 8 w 9"/>
                  <a:gd name="T3" fmla="*/ 4 h 12"/>
                  <a:gd name="T4" fmla="*/ 3 w 9"/>
                  <a:gd name="T5" fmla="*/ 10 h 12"/>
                </a:gdLst>
                <a:ahLst/>
                <a:cxnLst>
                  <a:cxn ang="0">
                    <a:pos x="T0" y="T1"/>
                  </a:cxn>
                  <a:cxn ang="0">
                    <a:pos x="T2" y="T3"/>
                  </a:cxn>
                  <a:cxn ang="0">
                    <a:pos x="T4" y="T5"/>
                  </a:cxn>
                </a:cxnLst>
                <a:rect l="0" t="0" r="r" b="b"/>
                <a:pathLst>
                  <a:path w="9" h="12">
                    <a:moveTo>
                      <a:pt x="3" y="10"/>
                    </a:moveTo>
                    <a:cubicBezTo>
                      <a:pt x="5" y="12"/>
                      <a:pt x="9" y="6"/>
                      <a:pt x="8" y="4"/>
                    </a:cubicBezTo>
                    <a:cubicBezTo>
                      <a:pt x="7" y="0"/>
                      <a:pt x="0" y="8"/>
                      <a:pt x="3" y="10"/>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801" name="Freeform 5103"/>
              <p:cNvSpPr>
                <a:spLocks/>
              </p:cNvSpPr>
              <p:nvPr/>
            </p:nvSpPr>
            <p:spPr bwMode="auto">
              <a:xfrm>
                <a:off x="3214" y="3506"/>
                <a:ext cx="1" cy="1"/>
              </a:xfrm>
              <a:custGeom>
                <a:avLst/>
                <a:gdLst>
                  <a:gd name="T0" fmla="*/ 1 w 8"/>
                  <a:gd name="T1" fmla="*/ 3 h 6"/>
                  <a:gd name="T2" fmla="*/ 6 w 8"/>
                  <a:gd name="T3" fmla="*/ 5 h 6"/>
                  <a:gd name="T4" fmla="*/ 8 w 8"/>
                  <a:gd name="T5" fmla="*/ 2 h 6"/>
                  <a:gd name="T6" fmla="*/ 1 w 8"/>
                  <a:gd name="T7" fmla="*/ 3 h 6"/>
                </a:gdLst>
                <a:ahLst/>
                <a:cxnLst>
                  <a:cxn ang="0">
                    <a:pos x="T0" y="T1"/>
                  </a:cxn>
                  <a:cxn ang="0">
                    <a:pos x="T2" y="T3"/>
                  </a:cxn>
                  <a:cxn ang="0">
                    <a:pos x="T4" y="T5"/>
                  </a:cxn>
                  <a:cxn ang="0">
                    <a:pos x="T6" y="T7"/>
                  </a:cxn>
                </a:cxnLst>
                <a:rect l="0" t="0" r="r" b="b"/>
                <a:pathLst>
                  <a:path w="8" h="6">
                    <a:moveTo>
                      <a:pt x="1" y="3"/>
                    </a:moveTo>
                    <a:cubicBezTo>
                      <a:pt x="0" y="6"/>
                      <a:pt x="5" y="6"/>
                      <a:pt x="6" y="5"/>
                    </a:cubicBezTo>
                    <a:cubicBezTo>
                      <a:pt x="7" y="5"/>
                      <a:pt x="8" y="3"/>
                      <a:pt x="8" y="2"/>
                    </a:cubicBezTo>
                    <a:cubicBezTo>
                      <a:pt x="7" y="0"/>
                      <a:pt x="2" y="1"/>
                      <a:pt x="1" y="3"/>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802" name="Freeform 5104"/>
              <p:cNvSpPr>
                <a:spLocks/>
              </p:cNvSpPr>
              <p:nvPr/>
            </p:nvSpPr>
            <p:spPr bwMode="auto">
              <a:xfrm>
                <a:off x="3215" y="3500"/>
                <a:ext cx="2" cy="3"/>
              </a:xfrm>
              <a:custGeom>
                <a:avLst/>
                <a:gdLst>
                  <a:gd name="T0" fmla="*/ 8 w 13"/>
                  <a:gd name="T1" fmla="*/ 7 h 24"/>
                  <a:gd name="T2" fmla="*/ 3 w 13"/>
                  <a:gd name="T3" fmla="*/ 1 h 24"/>
                  <a:gd name="T4" fmla="*/ 0 w 13"/>
                  <a:gd name="T5" fmla="*/ 2 h 24"/>
                  <a:gd name="T6" fmla="*/ 2 w 13"/>
                  <a:gd name="T7" fmla="*/ 7 h 24"/>
                  <a:gd name="T8" fmla="*/ 1 w 13"/>
                  <a:gd name="T9" fmla="*/ 8 h 24"/>
                  <a:gd name="T10" fmla="*/ 3 w 13"/>
                  <a:gd name="T11" fmla="*/ 10 h 24"/>
                  <a:gd name="T12" fmla="*/ 6 w 13"/>
                  <a:gd name="T13" fmla="*/ 15 h 24"/>
                  <a:gd name="T14" fmla="*/ 7 w 13"/>
                  <a:gd name="T15" fmla="*/ 20 h 24"/>
                  <a:gd name="T16" fmla="*/ 11 w 13"/>
                  <a:gd name="T17" fmla="*/ 23 h 24"/>
                  <a:gd name="T18" fmla="*/ 12 w 13"/>
                  <a:gd name="T19" fmla="*/ 18 h 24"/>
                  <a:gd name="T20" fmla="*/ 8 w 13"/>
                  <a:gd name="T21" fmla="*/ 14 h 24"/>
                  <a:gd name="T22" fmla="*/ 8 w 13"/>
                  <a:gd name="T23" fmla="*/ 7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 h="24">
                    <a:moveTo>
                      <a:pt x="8" y="7"/>
                    </a:moveTo>
                    <a:cubicBezTo>
                      <a:pt x="7" y="5"/>
                      <a:pt x="5" y="2"/>
                      <a:pt x="3" y="1"/>
                    </a:cubicBezTo>
                    <a:cubicBezTo>
                      <a:pt x="2" y="0"/>
                      <a:pt x="0" y="0"/>
                      <a:pt x="0" y="2"/>
                    </a:cubicBezTo>
                    <a:cubicBezTo>
                      <a:pt x="1" y="4"/>
                      <a:pt x="3" y="4"/>
                      <a:pt x="2" y="7"/>
                    </a:cubicBezTo>
                    <a:cubicBezTo>
                      <a:pt x="1" y="7"/>
                      <a:pt x="1" y="8"/>
                      <a:pt x="1" y="8"/>
                    </a:cubicBezTo>
                    <a:cubicBezTo>
                      <a:pt x="1" y="10"/>
                      <a:pt x="2" y="10"/>
                      <a:pt x="3" y="10"/>
                    </a:cubicBezTo>
                    <a:cubicBezTo>
                      <a:pt x="4" y="11"/>
                      <a:pt x="4" y="15"/>
                      <a:pt x="6" y="15"/>
                    </a:cubicBezTo>
                    <a:cubicBezTo>
                      <a:pt x="7" y="17"/>
                      <a:pt x="6" y="18"/>
                      <a:pt x="7" y="20"/>
                    </a:cubicBezTo>
                    <a:cubicBezTo>
                      <a:pt x="8" y="21"/>
                      <a:pt x="10" y="22"/>
                      <a:pt x="11" y="23"/>
                    </a:cubicBezTo>
                    <a:cubicBezTo>
                      <a:pt x="13" y="24"/>
                      <a:pt x="12" y="19"/>
                      <a:pt x="12" y="18"/>
                    </a:cubicBezTo>
                    <a:cubicBezTo>
                      <a:pt x="11" y="15"/>
                      <a:pt x="10" y="14"/>
                      <a:pt x="8" y="14"/>
                    </a:cubicBezTo>
                    <a:cubicBezTo>
                      <a:pt x="8" y="14"/>
                      <a:pt x="8" y="7"/>
                      <a:pt x="8" y="7"/>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803" name="Freeform 5105"/>
              <p:cNvSpPr>
                <a:spLocks/>
              </p:cNvSpPr>
              <p:nvPr/>
            </p:nvSpPr>
            <p:spPr bwMode="auto">
              <a:xfrm>
                <a:off x="3214" y="3502"/>
                <a:ext cx="1" cy="1"/>
              </a:xfrm>
              <a:custGeom>
                <a:avLst/>
                <a:gdLst>
                  <a:gd name="T0" fmla="*/ 3 w 8"/>
                  <a:gd name="T1" fmla="*/ 10 h 13"/>
                  <a:gd name="T2" fmla="*/ 8 w 8"/>
                  <a:gd name="T3" fmla="*/ 0 h 13"/>
                  <a:gd name="T4" fmla="*/ 6 w 8"/>
                  <a:gd name="T5" fmla="*/ 4 h 13"/>
                  <a:gd name="T6" fmla="*/ 3 w 8"/>
                  <a:gd name="T7" fmla="*/ 10 h 13"/>
                </a:gdLst>
                <a:ahLst/>
                <a:cxnLst>
                  <a:cxn ang="0">
                    <a:pos x="T0" y="T1"/>
                  </a:cxn>
                  <a:cxn ang="0">
                    <a:pos x="T2" y="T3"/>
                  </a:cxn>
                  <a:cxn ang="0">
                    <a:pos x="T4" y="T5"/>
                  </a:cxn>
                  <a:cxn ang="0">
                    <a:pos x="T6" y="T7"/>
                  </a:cxn>
                </a:cxnLst>
                <a:rect l="0" t="0" r="r" b="b"/>
                <a:pathLst>
                  <a:path w="8" h="13">
                    <a:moveTo>
                      <a:pt x="3" y="10"/>
                    </a:moveTo>
                    <a:cubicBezTo>
                      <a:pt x="8" y="13"/>
                      <a:pt x="8" y="3"/>
                      <a:pt x="8" y="0"/>
                    </a:cubicBezTo>
                    <a:cubicBezTo>
                      <a:pt x="8" y="0"/>
                      <a:pt x="5" y="3"/>
                      <a:pt x="6" y="4"/>
                    </a:cubicBezTo>
                    <a:cubicBezTo>
                      <a:pt x="3" y="3"/>
                      <a:pt x="0" y="9"/>
                      <a:pt x="3" y="10"/>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804" name="Freeform 5106"/>
              <p:cNvSpPr>
                <a:spLocks/>
              </p:cNvSpPr>
              <p:nvPr/>
            </p:nvSpPr>
            <p:spPr bwMode="auto">
              <a:xfrm>
                <a:off x="3219" y="3499"/>
                <a:ext cx="1" cy="1"/>
              </a:xfrm>
              <a:custGeom>
                <a:avLst/>
                <a:gdLst>
                  <a:gd name="T0" fmla="*/ 4 w 7"/>
                  <a:gd name="T1" fmla="*/ 0 h 10"/>
                  <a:gd name="T2" fmla="*/ 2 w 7"/>
                  <a:gd name="T3" fmla="*/ 5 h 10"/>
                  <a:gd name="T4" fmla="*/ 2 w 7"/>
                  <a:gd name="T5" fmla="*/ 9 h 10"/>
                  <a:gd name="T6" fmla="*/ 6 w 7"/>
                  <a:gd name="T7" fmla="*/ 9 h 10"/>
                  <a:gd name="T8" fmla="*/ 4 w 7"/>
                  <a:gd name="T9" fmla="*/ 0 h 10"/>
                </a:gdLst>
                <a:ahLst/>
                <a:cxnLst>
                  <a:cxn ang="0">
                    <a:pos x="T0" y="T1"/>
                  </a:cxn>
                  <a:cxn ang="0">
                    <a:pos x="T2" y="T3"/>
                  </a:cxn>
                  <a:cxn ang="0">
                    <a:pos x="T4" y="T5"/>
                  </a:cxn>
                  <a:cxn ang="0">
                    <a:pos x="T6" y="T7"/>
                  </a:cxn>
                  <a:cxn ang="0">
                    <a:pos x="T8" y="T9"/>
                  </a:cxn>
                </a:cxnLst>
                <a:rect l="0" t="0" r="r" b="b"/>
                <a:pathLst>
                  <a:path w="7" h="10">
                    <a:moveTo>
                      <a:pt x="4" y="0"/>
                    </a:moveTo>
                    <a:cubicBezTo>
                      <a:pt x="0" y="0"/>
                      <a:pt x="2" y="4"/>
                      <a:pt x="2" y="5"/>
                    </a:cubicBezTo>
                    <a:cubicBezTo>
                      <a:pt x="3" y="6"/>
                      <a:pt x="2" y="8"/>
                      <a:pt x="2" y="9"/>
                    </a:cubicBezTo>
                    <a:cubicBezTo>
                      <a:pt x="3" y="10"/>
                      <a:pt x="5" y="9"/>
                      <a:pt x="6" y="9"/>
                    </a:cubicBezTo>
                    <a:cubicBezTo>
                      <a:pt x="7" y="7"/>
                      <a:pt x="6" y="0"/>
                      <a:pt x="4" y="0"/>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805" name="Freeform 5107"/>
              <p:cNvSpPr>
                <a:spLocks/>
              </p:cNvSpPr>
              <p:nvPr/>
            </p:nvSpPr>
            <p:spPr bwMode="auto">
              <a:xfrm>
                <a:off x="3218" y="3496"/>
                <a:ext cx="2" cy="3"/>
              </a:xfrm>
              <a:custGeom>
                <a:avLst/>
                <a:gdLst>
                  <a:gd name="T0" fmla="*/ 8 w 10"/>
                  <a:gd name="T1" fmla="*/ 3 h 16"/>
                  <a:gd name="T2" fmla="*/ 4 w 10"/>
                  <a:gd name="T3" fmla="*/ 0 h 16"/>
                  <a:gd name="T4" fmla="*/ 1 w 10"/>
                  <a:gd name="T5" fmla="*/ 1 h 16"/>
                  <a:gd name="T6" fmla="*/ 1 w 10"/>
                  <a:gd name="T7" fmla="*/ 4 h 16"/>
                  <a:gd name="T8" fmla="*/ 3 w 10"/>
                  <a:gd name="T9" fmla="*/ 7 h 16"/>
                  <a:gd name="T10" fmla="*/ 3 w 10"/>
                  <a:gd name="T11" fmla="*/ 10 h 16"/>
                  <a:gd name="T12" fmla="*/ 8 w 10"/>
                  <a:gd name="T13" fmla="*/ 16 h 16"/>
                  <a:gd name="T14" fmla="*/ 9 w 10"/>
                  <a:gd name="T15" fmla="*/ 8 h 16"/>
                  <a:gd name="T16" fmla="*/ 8 w 10"/>
                  <a:gd name="T17" fmla="*/ 3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16">
                    <a:moveTo>
                      <a:pt x="8" y="3"/>
                    </a:moveTo>
                    <a:cubicBezTo>
                      <a:pt x="8" y="4"/>
                      <a:pt x="2" y="1"/>
                      <a:pt x="4" y="0"/>
                    </a:cubicBezTo>
                    <a:cubicBezTo>
                      <a:pt x="3" y="1"/>
                      <a:pt x="2" y="0"/>
                      <a:pt x="1" y="1"/>
                    </a:cubicBezTo>
                    <a:cubicBezTo>
                      <a:pt x="0" y="1"/>
                      <a:pt x="0" y="4"/>
                      <a:pt x="1" y="4"/>
                    </a:cubicBezTo>
                    <a:cubicBezTo>
                      <a:pt x="1" y="5"/>
                      <a:pt x="2" y="6"/>
                      <a:pt x="3" y="7"/>
                    </a:cubicBezTo>
                    <a:cubicBezTo>
                      <a:pt x="3" y="8"/>
                      <a:pt x="3" y="9"/>
                      <a:pt x="3" y="10"/>
                    </a:cubicBezTo>
                    <a:cubicBezTo>
                      <a:pt x="3" y="12"/>
                      <a:pt x="5" y="16"/>
                      <a:pt x="8" y="16"/>
                    </a:cubicBezTo>
                    <a:cubicBezTo>
                      <a:pt x="10" y="16"/>
                      <a:pt x="9" y="9"/>
                      <a:pt x="9" y="8"/>
                    </a:cubicBezTo>
                    <a:cubicBezTo>
                      <a:pt x="9" y="7"/>
                      <a:pt x="9" y="4"/>
                      <a:pt x="8" y="3"/>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806" name="Freeform 5108"/>
              <p:cNvSpPr>
                <a:spLocks/>
              </p:cNvSpPr>
              <p:nvPr/>
            </p:nvSpPr>
            <p:spPr bwMode="auto">
              <a:xfrm>
                <a:off x="3221" y="3493"/>
                <a:ext cx="5" cy="2"/>
              </a:xfrm>
              <a:custGeom>
                <a:avLst/>
                <a:gdLst>
                  <a:gd name="T0" fmla="*/ 35 w 37"/>
                  <a:gd name="T1" fmla="*/ 10 h 15"/>
                  <a:gd name="T2" fmla="*/ 29 w 37"/>
                  <a:gd name="T3" fmla="*/ 7 h 15"/>
                  <a:gd name="T4" fmla="*/ 20 w 37"/>
                  <a:gd name="T5" fmla="*/ 4 h 15"/>
                  <a:gd name="T6" fmla="*/ 12 w 37"/>
                  <a:gd name="T7" fmla="*/ 0 h 15"/>
                  <a:gd name="T8" fmla="*/ 4 w 37"/>
                  <a:gd name="T9" fmla="*/ 6 h 15"/>
                  <a:gd name="T10" fmla="*/ 8 w 37"/>
                  <a:gd name="T11" fmla="*/ 5 h 15"/>
                  <a:gd name="T12" fmla="*/ 16 w 37"/>
                  <a:gd name="T13" fmla="*/ 7 h 15"/>
                  <a:gd name="T14" fmla="*/ 24 w 37"/>
                  <a:gd name="T15" fmla="*/ 10 h 15"/>
                  <a:gd name="T16" fmla="*/ 32 w 37"/>
                  <a:gd name="T17" fmla="*/ 14 h 15"/>
                  <a:gd name="T18" fmla="*/ 35 w 37"/>
                  <a:gd name="T19" fmla="*/ 1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7" h="15">
                    <a:moveTo>
                      <a:pt x="35" y="10"/>
                    </a:moveTo>
                    <a:cubicBezTo>
                      <a:pt x="34" y="9"/>
                      <a:pt x="30" y="8"/>
                      <a:pt x="29" y="7"/>
                    </a:cubicBezTo>
                    <a:cubicBezTo>
                      <a:pt x="26" y="6"/>
                      <a:pt x="23" y="5"/>
                      <a:pt x="20" y="4"/>
                    </a:cubicBezTo>
                    <a:cubicBezTo>
                      <a:pt x="17" y="3"/>
                      <a:pt x="15" y="1"/>
                      <a:pt x="12" y="0"/>
                    </a:cubicBezTo>
                    <a:cubicBezTo>
                      <a:pt x="10" y="0"/>
                      <a:pt x="0" y="4"/>
                      <a:pt x="4" y="6"/>
                    </a:cubicBezTo>
                    <a:cubicBezTo>
                      <a:pt x="6" y="6"/>
                      <a:pt x="7" y="5"/>
                      <a:pt x="8" y="5"/>
                    </a:cubicBezTo>
                    <a:cubicBezTo>
                      <a:pt x="10" y="4"/>
                      <a:pt x="13" y="6"/>
                      <a:pt x="16" y="7"/>
                    </a:cubicBezTo>
                    <a:cubicBezTo>
                      <a:pt x="19" y="8"/>
                      <a:pt x="21" y="9"/>
                      <a:pt x="24" y="10"/>
                    </a:cubicBezTo>
                    <a:cubicBezTo>
                      <a:pt x="27" y="12"/>
                      <a:pt x="29" y="13"/>
                      <a:pt x="32" y="14"/>
                    </a:cubicBezTo>
                    <a:cubicBezTo>
                      <a:pt x="35" y="15"/>
                      <a:pt x="37" y="14"/>
                      <a:pt x="35" y="10"/>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807" name="Freeform 5109"/>
              <p:cNvSpPr>
                <a:spLocks/>
              </p:cNvSpPr>
              <p:nvPr/>
            </p:nvSpPr>
            <p:spPr bwMode="auto">
              <a:xfrm>
                <a:off x="3222" y="3494"/>
                <a:ext cx="2" cy="2"/>
              </a:xfrm>
              <a:custGeom>
                <a:avLst/>
                <a:gdLst>
                  <a:gd name="T0" fmla="*/ 15 w 20"/>
                  <a:gd name="T1" fmla="*/ 17 h 21"/>
                  <a:gd name="T2" fmla="*/ 12 w 20"/>
                  <a:gd name="T3" fmla="*/ 12 h 21"/>
                  <a:gd name="T4" fmla="*/ 8 w 20"/>
                  <a:gd name="T5" fmla="*/ 10 h 21"/>
                  <a:gd name="T6" fmla="*/ 8 w 20"/>
                  <a:gd name="T7" fmla="*/ 7 h 21"/>
                  <a:gd name="T8" fmla="*/ 5 w 20"/>
                  <a:gd name="T9" fmla="*/ 1 h 21"/>
                  <a:gd name="T10" fmla="*/ 0 w 20"/>
                  <a:gd name="T11" fmla="*/ 3 h 21"/>
                  <a:gd name="T12" fmla="*/ 4 w 20"/>
                  <a:gd name="T13" fmla="*/ 7 h 21"/>
                  <a:gd name="T14" fmla="*/ 2 w 20"/>
                  <a:gd name="T15" fmla="*/ 12 h 21"/>
                  <a:gd name="T16" fmla="*/ 4 w 20"/>
                  <a:gd name="T17" fmla="*/ 17 h 21"/>
                  <a:gd name="T18" fmla="*/ 12 w 20"/>
                  <a:gd name="T19" fmla="*/ 20 h 21"/>
                  <a:gd name="T20" fmla="*/ 17 w 20"/>
                  <a:gd name="T21" fmla="*/ 20 h 21"/>
                  <a:gd name="T22" fmla="*/ 15 w 20"/>
                  <a:gd name="T23" fmla="*/ 17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 h="21">
                    <a:moveTo>
                      <a:pt x="15" y="17"/>
                    </a:moveTo>
                    <a:cubicBezTo>
                      <a:pt x="13" y="16"/>
                      <a:pt x="14" y="14"/>
                      <a:pt x="12" y="12"/>
                    </a:cubicBezTo>
                    <a:cubicBezTo>
                      <a:pt x="11" y="12"/>
                      <a:pt x="8" y="13"/>
                      <a:pt x="8" y="10"/>
                    </a:cubicBezTo>
                    <a:cubicBezTo>
                      <a:pt x="8" y="9"/>
                      <a:pt x="11" y="7"/>
                      <a:pt x="8" y="7"/>
                    </a:cubicBezTo>
                    <a:cubicBezTo>
                      <a:pt x="7" y="5"/>
                      <a:pt x="7" y="2"/>
                      <a:pt x="5" y="1"/>
                    </a:cubicBezTo>
                    <a:cubicBezTo>
                      <a:pt x="3" y="0"/>
                      <a:pt x="1" y="1"/>
                      <a:pt x="0" y="3"/>
                    </a:cubicBezTo>
                    <a:cubicBezTo>
                      <a:pt x="0" y="6"/>
                      <a:pt x="1" y="7"/>
                      <a:pt x="4" y="7"/>
                    </a:cubicBezTo>
                    <a:cubicBezTo>
                      <a:pt x="4" y="9"/>
                      <a:pt x="3" y="10"/>
                      <a:pt x="2" y="12"/>
                    </a:cubicBezTo>
                    <a:cubicBezTo>
                      <a:pt x="1" y="14"/>
                      <a:pt x="3" y="15"/>
                      <a:pt x="4" y="17"/>
                    </a:cubicBezTo>
                    <a:cubicBezTo>
                      <a:pt x="6" y="19"/>
                      <a:pt x="10" y="19"/>
                      <a:pt x="12" y="20"/>
                    </a:cubicBezTo>
                    <a:cubicBezTo>
                      <a:pt x="13" y="20"/>
                      <a:pt x="17" y="21"/>
                      <a:pt x="17" y="20"/>
                    </a:cubicBezTo>
                    <a:cubicBezTo>
                      <a:pt x="20" y="17"/>
                      <a:pt x="16" y="17"/>
                      <a:pt x="15" y="17"/>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808" name="Freeform 5110"/>
              <p:cNvSpPr>
                <a:spLocks/>
              </p:cNvSpPr>
              <p:nvPr/>
            </p:nvSpPr>
            <p:spPr bwMode="auto">
              <a:xfrm>
                <a:off x="3226" y="3485"/>
                <a:ext cx="2" cy="1"/>
              </a:xfrm>
              <a:custGeom>
                <a:avLst/>
                <a:gdLst>
                  <a:gd name="T0" fmla="*/ 8 w 9"/>
                  <a:gd name="T1" fmla="*/ 1 h 13"/>
                  <a:gd name="T2" fmla="*/ 2 w 9"/>
                  <a:gd name="T3" fmla="*/ 3 h 13"/>
                  <a:gd name="T4" fmla="*/ 0 w 9"/>
                  <a:gd name="T5" fmla="*/ 5 h 13"/>
                  <a:gd name="T6" fmla="*/ 4 w 9"/>
                  <a:gd name="T7" fmla="*/ 10 h 13"/>
                  <a:gd name="T8" fmla="*/ 9 w 9"/>
                  <a:gd name="T9" fmla="*/ 6 h 13"/>
                  <a:gd name="T10" fmla="*/ 8 w 9"/>
                  <a:gd name="T11" fmla="*/ 1 h 13"/>
                </a:gdLst>
                <a:ahLst/>
                <a:cxnLst>
                  <a:cxn ang="0">
                    <a:pos x="T0" y="T1"/>
                  </a:cxn>
                  <a:cxn ang="0">
                    <a:pos x="T2" y="T3"/>
                  </a:cxn>
                  <a:cxn ang="0">
                    <a:pos x="T4" y="T5"/>
                  </a:cxn>
                  <a:cxn ang="0">
                    <a:pos x="T6" y="T7"/>
                  </a:cxn>
                  <a:cxn ang="0">
                    <a:pos x="T8" y="T9"/>
                  </a:cxn>
                  <a:cxn ang="0">
                    <a:pos x="T10" y="T11"/>
                  </a:cxn>
                </a:cxnLst>
                <a:rect l="0" t="0" r="r" b="b"/>
                <a:pathLst>
                  <a:path w="9" h="13">
                    <a:moveTo>
                      <a:pt x="8" y="1"/>
                    </a:moveTo>
                    <a:cubicBezTo>
                      <a:pt x="5" y="0"/>
                      <a:pt x="4" y="2"/>
                      <a:pt x="2" y="3"/>
                    </a:cubicBezTo>
                    <a:cubicBezTo>
                      <a:pt x="1" y="4"/>
                      <a:pt x="0" y="4"/>
                      <a:pt x="0" y="5"/>
                    </a:cubicBezTo>
                    <a:cubicBezTo>
                      <a:pt x="0" y="7"/>
                      <a:pt x="2" y="9"/>
                      <a:pt x="4" y="10"/>
                    </a:cubicBezTo>
                    <a:cubicBezTo>
                      <a:pt x="7" y="13"/>
                      <a:pt x="9" y="9"/>
                      <a:pt x="9" y="6"/>
                    </a:cubicBezTo>
                    <a:cubicBezTo>
                      <a:pt x="9" y="5"/>
                      <a:pt x="9" y="2"/>
                      <a:pt x="8" y="1"/>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809" name="Freeform 5111"/>
              <p:cNvSpPr>
                <a:spLocks/>
              </p:cNvSpPr>
              <p:nvPr/>
            </p:nvSpPr>
            <p:spPr bwMode="auto">
              <a:xfrm>
                <a:off x="3232" y="3489"/>
                <a:ext cx="2" cy="5"/>
              </a:xfrm>
              <a:custGeom>
                <a:avLst/>
                <a:gdLst>
                  <a:gd name="T0" fmla="*/ 2 w 16"/>
                  <a:gd name="T1" fmla="*/ 11 h 34"/>
                  <a:gd name="T2" fmla="*/ 4 w 16"/>
                  <a:gd name="T3" fmla="*/ 16 h 34"/>
                  <a:gd name="T4" fmla="*/ 3 w 16"/>
                  <a:gd name="T5" fmla="*/ 19 h 34"/>
                  <a:gd name="T6" fmla="*/ 2 w 16"/>
                  <a:gd name="T7" fmla="*/ 23 h 34"/>
                  <a:gd name="T8" fmla="*/ 2 w 16"/>
                  <a:gd name="T9" fmla="*/ 30 h 34"/>
                  <a:gd name="T10" fmla="*/ 7 w 16"/>
                  <a:gd name="T11" fmla="*/ 27 h 34"/>
                  <a:gd name="T12" fmla="*/ 7 w 16"/>
                  <a:gd name="T13" fmla="*/ 24 h 34"/>
                  <a:gd name="T14" fmla="*/ 8 w 16"/>
                  <a:gd name="T15" fmla="*/ 21 h 34"/>
                  <a:gd name="T16" fmla="*/ 9 w 16"/>
                  <a:gd name="T17" fmla="*/ 18 h 34"/>
                  <a:gd name="T18" fmla="*/ 9 w 16"/>
                  <a:gd name="T19" fmla="*/ 16 h 34"/>
                  <a:gd name="T20" fmla="*/ 12 w 16"/>
                  <a:gd name="T21" fmla="*/ 13 h 34"/>
                  <a:gd name="T22" fmla="*/ 10 w 16"/>
                  <a:gd name="T23" fmla="*/ 11 h 34"/>
                  <a:gd name="T24" fmla="*/ 14 w 16"/>
                  <a:gd name="T25" fmla="*/ 10 h 34"/>
                  <a:gd name="T26" fmla="*/ 16 w 16"/>
                  <a:gd name="T27" fmla="*/ 8 h 34"/>
                  <a:gd name="T28" fmla="*/ 3 w 16"/>
                  <a:gd name="T29" fmla="*/ 6 h 34"/>
                  <a:gd name="T30" fmla="*/ 4 w 16"/>
                  <a:gd name="T31" fmla="*/ 9 h 34"/>
                  <a:gd name="T32" fmla="*/ 2 w 16"/>
                  <a:gd name="T33" fmla="*/ 1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 h="34">
                    <a:moveTo>
                      <a:pt x="2" y="11"/>
                    </a:moveTo>
                    <a:cubicBezTo>
                      <a:pt x="0" y="15"/>
                      <a:pt x="4" y="14"/>
                      <a:pt x="4" y="16"/>
                    </a:cubicBezTo>
                    <a:cubicBezTo>
                      <a:pt x="4" y="16"/>
                      <a:pt x="3" y="18"/>
                      <a:pt x="3" y="19"/>
                    </a:cubicBezTo>
                    <a:cubicBezTo>
                      <a:pt x="2" y="20"/>
                      <a:pt x="2" y="21"/>
                      <a:pt x="2" y="23"/>
                    </a:cubicBezTo>
                    <a:cubicBezTo>
                      <a:pt x="2" y="24"/>
                      <a:pt x="1" y="29"/>
                      <a:pt x="2" y="30"/>
                    </a:cubicBezTo>
                    <a:cubicBezTo>
                      <a:pt x="4" y="34"/>
                      <a:pt x="6" y="29"/>
                      <a:pt x="7" y="27"/>
                    </a:cubicBezTo>
                    <a:cubicBezTo>
                      <a:pt x="7" y="26"/>
                      <a:pt x="7" y="25"/>
                      <a:pt x="7" y="24"/>
                    </a:cubicBezTo>
                    <a:cubicBezTo>
                      <a:pt x="6" y="22"/>
                      <a:pt x="7" y="23"/>
                      <a:pt x="8" y="21"/>
                    </a:cubicBezTo>
                    <a:cubicBezTo>
                      <a:pt x="9" y="20"/>
                      <a:pt x="9" y="20"/>
                      <a:pt x="9" y="18"/>
                    </a:cubicBezTo>
                    <a:cubicBezTo>
                      <a:pt x="9" y="17"/>
                      <a:pt x="8" y="17"/>
                      <a:pt x="9" y="16"/>
                    </a:cubicBezTo>
                    <a:cubicBezTo>
                      <a:pt x="10" y="15"/>
                      <a:pt x="11" y="15"/>
                      <a:pt x="12" y="13"/>
                    </a:cubicBezTo>
                    <a:cubicBezTo>
                      <a:pt x="12" y="12"/>
                      <a:pt x="11" y="11"/>
                      <a:pt x="10" y="11"/>
                    </a:cubicBezTo>
                    <a:cubicBezTo>
                      <a:pt x="10" y="10"/>
                      <a:pt x="14" y="10"/>
                      <a:pt x="14" y="10"/>
                    </a:cubicBezTo>
                    <a:cubicBezTo>
                      <a:pt x="15" y="10"/>
                      <a:pt x="16" y="10"/>
                      <a:pt x="16" y="8"/>
                    </a:cubicBezTo>
                    <a:cubicBezTo>
                      <a:pt x="16" y="3"/>
                      <a:pt x="4" y="0"/>
                      <a:pt x="3" y="6"/>
                    </a:cubicBezTo>
                    <a:cubicBezTo>
                      <a:pt x="3" y="8"/>
                      <a:pt x="4" y="8"/>
                      <a:pt x="4" y="9"/>
                    </a:cubicBezTo>
                    <a:cubicBezTo>
                      <a:pt x="4" y="10"/>
                      <a:pt x="2" y="11"/>
                      <a:pt x="2" y="11"/>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810" name="Freeform 5112"/>
              <p:cNvSpPr>
                <a:spLocks/>
              </p:cNvSpPr>
              <p:nvPr/>
            </p:nvSpPr>
            <p:spPr bwMode="auto">
              <a:xfrm>
                <a:off x="3230" y="3489"/>
                <a:ext cx="1" cy="2"/>
              </a:xfrm>
              <a:custGeom>
                <a:avLst/>
                <a:gdLst>
                  <a:gd name="T0" fmla="*/ 0 w 6"/>
                  <a:gd name="T1" fmla="*/ 7 h 9"/>
                  <a:gd name="T2" fmla="*/ 2 w 6"/>
                  <a:gd name="T3" fmla="*/ 9 h 9"/>
                  <a:gd name="T4" fmla="*/ 4 w 6"/>
                  <a:gd name="T5" fmla="*/ 9 h 9"/>
                  <a:gd name="T6" fmla="*/ 5 w 6"/>
                  <a:gd name="T7" fmla="*/ 3 h 9"/>
                  <a:gd name="T8" fmla="*/ 2 w 6"/>
                  <a:gd name="T9" fmla="*/ 3 h 9"/>
                  <a:gd name="T10" fmla="*/ 0 w 6"/>
                  <a:gd name="T11" fmla="*/ 7 h 9"/>
                </a:gdLst>
                <a:ahLst/>
                <a:cxnLst>
                  <a:cxn ang="0">
                    <a:pos x="T0" y="T1"/>
                  </a:cxn>
                  <a:cxn ang="0">
                    <a:pos x="T2" y="T3"/>
                  </a:cxn>
                  <a:cxn ang="0">
                    <a:pos x="T4" y="T5"/>
                  </a:cxn>
                  <a:cxn ang="0">
                    <a:pos x="T6" y="T7"/>
                  </a:cxn>
                  <a:cxn ang="0">
                    <a:pos x="T8" y="T9"/>
                  </a:cxn>
                  <a:cxn ang="0">
                    <a:pos x="T10" y="T11"/>
                  </a:cxn>
                </a:cxnLst>
                <a:rect l="0" t="0" r="r" b="b"/>
                <a:pathLst>
                  <a:path w="6" h="9">
                    <a:moveTo>
                      <a:pt x="0" y="7"/>
                    </a:moveTo>
                    <a:cubicBezTo>
                      <a:pt x="0" y="7"/>
                      <a:pt x="1" y="9"/>
                      <a:pt x="2" y="9"/>
                    </a:cubicBezTo>
                    <a:cubicBezTo>
                      <a:pt x="2" y="9"/>
                      <a:pt x="3" y="9"/>
                      <a:pt x="4" y="9"/>
                    </a:cubicBezTo>
                    <a:cubicBezTo>
                      <a:pt x="6" y="8"/>
                      <a:pt x="6" y="4"/>
                      <a:pt x="5" y="3"/>
                    </a:cubicBezTo>
                    <a:cubicBezTo>
                      <a:pt x="5" y="0"/>
                      <a:pt x="2" y="1"/>
                      <a:pt x="2" y="3"/>
                    </a:cubicBezTo>
                    <a:cubicBezTo>
                      <a:pt x="2" y="5"/>
                      <a:pt x="3" y="7"/>
                      <a:pt x="0" y="7"/>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811" name="Freeform 5113"/>
              <p:cNvSpPr>
                <a:spLocks/>
              </p:cNvSpPr>
              <p:nvPr/>
            </p:nvSpPr>
            <p:spPr bwMode="auto">
              <a:xfrm>
                <a:off x="3231" y="3493"/>
                <a:ext cx="0" cy="2"/>
              </a:xfrm>
              <a:custGeom>
                <a:avLst/>
                <a:gdLst>
                  <a:gd name="T0" fmla="*/ 4 w 4"/>
                  <a:gd name="T1" fmla="*/ 5 h 10"/>
                  <a:gd name="T2" fmla="*/ 1 w 4"/>
                  <a:gd name="T3" fmla="*/ 8 h 10"/>
                  <a:gd name="T4" fmla="*/ 2 w 4"/>
                  <a:gd name="T5" fmla="*/ 9 h 10"/>
                  <a:gd name="T6" fmla="*/ 4 w 4"/>
                  <a:gd name="T7" fmla="*/ 5 h 10"/>
                </a:gdLst>
                <a:ahLst/>
                <a:cxnLst>
                  <a:cxn ang="0">
                    <a:pos x="T0" y="T1"/>
                  </a:cxn>
                  <a:cxn ang="0">
                    <a:pos x="T2" y="T3"/>
                  </a:cxn>
                  <a:cxn ang="0">
                    <a:pos x="T4" y="T5"/>
                  </a:cxn>
                  <a:cxn ang="0">
                    <a:pos x="T6" y="T7"/>
                  </a:cxn>
                </a:cxnLst>
                <a:rect l="0" t="0" r="r" b="b"/>
                <a:pathLst>
                  <a:path w="4" h="10">
                    <a:moveTo>
                      <a:pt x="4" y="5"/>
                    </a:moveTo>
                    <a:cubicBezTo>
                      <a:pt x="3" y="0"/>
                      <a:pt x="1" y="8"/>
                      <a:pt x="1" y="8"/>
                    </a:cubicBezTo>
                    <a:cubicBezTo>
                      <a:pt x="0" y="9"/>
                      <a:pt x="2" y="10"/>
                      <a:pt x="2" y="9"/>
                    </a:cubicBezTo>
                    <a:cubicBezTo>
                      <a:pt x="4" y="9"/>
                      <a:pt x="4" y="6"/>
                      <a:pt x="4" y="5"/>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812" name="Freeform 5114"/>
              <p:cNvSpPr>
                <a:spLocks/>
              </p:cNvSpPr>
              <p:nvPr/>
            </p:nvSpPr>
            <p:spPr bwMode="auto">
              <a:xfrm>
                <a:off x="3229" y="3494"/>
                <a:ext cx="2" cy="1"/>
              </a:xfrm>
              <a:custGeom>
                <a:avLst/>
                <a:gdLst>
                  <a:gd name="T0" fmla="*/ 4 w 9"/>
                  <a:gd name="T1" fmla="*/ 6 h 7"/>
                  <a:gd name="T2" fmla="*/ 1 w 9"/>
                  <a:gd name="T3" fmla="*/ 4 h 7"/>
                  <a:gd name="T4" fmla="*/ 4 w 9"/>
                  <a:gd name="T5" fmla="*/ 6 h 7"/>
                </a:gdLst>
                <a:ahLst/>
                <a:cxnLst>
                  <a:cxn ang="0">
                    <a:pos x="T0" y="T1"/>
                  </a:cxn>
                  <a:cxn ang="0">
                    <a:pos x="T2" y="T3"/>
                  </a:cxn>
                  <a:cxn ang="0">
                    <a:pos x="T4" y="T5"/>
                  </a:cxn>
                </a:cxnLst>
                <a:rect l="0" t="0" r="r" b="b"/>
                <a:pathLst>
                  <a:path w="9" h="7">
                    <a:moveTo>
                      <a:pt x="4" y="6"/>
                    </a:moveTo>
                    <a:cubicBezTo>
                      <a:pt x="9" y="5"/>
                      <a:pt x="2" y="0"/>
                      <a:pt x="1" y="4"/>
                    </a:cubicBezTo>
                    <a:cubicBezTo>
                      <a:pt x="0" y="6"/>
                      <a:pt x="3" y="7"/>
                      <a:pt x="4" y="6"/>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813" name="Freeform 5115"/>
              <p:cNvSpPr>
                <a:spLocks/>
              </p:cNvSpPr>
              <p:nvPr/>
            </p:nvSpPr>
            <p:spPr bwMode="auto">
              <a:xfrm>
                <a:off x="3228" y="3494"/>
                <a:ext cx="1" cy="1"/>
              </a:xfrm>
              <a:custGeom>
                <a:avLst/>
                <a:gdLst>
                  <a:gd name="T0" fmla="*/ 8 w 10"/>
                  <a:gd name="T1" fmla="*/ 3 h 5"/>
                  <a:gd name="T2" fmla="*/ 2 w 10"/>
                  <a:gd name="T3" fmla="*/ 2 h 5"/>
                  <a:gd name="T4" fmla="*/ 8 w 10"/>
                  <a:gd name="T5" fmla="*/ 3 h 5"/>
                </a:gdLst>
                <a:ahLst/>
                <a:cxnLst>
                  <a:cxn ang="0">
                    <a:pos x="T0" y="T1"/>
                  </a:cxn>
                  <a:cxn ang="0">
                    <a:pos x="T2" y="T3"/>
                  </a:cxn>
                  <a:cxn ang="0">
                    <a:pos x="T4" y="T5"/>
                  </a:cxn>
                </a:cxnLst>
                <a:rect l="0" t="0" r="r" b="b"/>
                <a:pathLst>
                  <a:path w="10" h="5">
                    <a:moveTo>
                      <a:pt x="8" y="3"/>
                    </a:moveTo>
                    <a:cubicBezTo>
                      <a:pt x="10" y="0"/>
                      <a:pt x="3" y="1"/>
                      <a:pt x="2" y="2"/>
                    </a:cubicBezTo>
                    <a:cubicBezTo>
                      <a:pt x="0" y="5"/>
                      <a:pt x="7" y="5"/>
                      <a:pt x="8" y="3"/>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814" name="Freeform 5116"/>
              <p:cNvSpPr>
                <a:spLocks/>
              </p:cNvSpPr>
              <p:nvPr/>
            </p:nvSpPr>
            <p:spPr bwMode="auto">
              <a:xfrm>
                <a:off x="3232" y="3494"/>
                <a:ext cx="1" cy="1"/>
              </a:xfrm>
              <a:custGeom>
                <a:avLst/>
                <a:gdLst>
                  <a:gd name="T0" fmla="*/ 2 w 8"/>
                  <a:gd name="T1" fmla="*/ 0 h 8"/>
                  <a:gd name="T2" fmla="*/ 3 w 8"/>
                  <a:gd name="T3" fmla="*/ 3 h 8"/>
                  <a:gd name="T4" fmla="*/ 5 w 8"/>
                  <a:gd name="T5" fmla="*/ 8 h 8"/>
                  <a:gd name="T6" fmla="*/ 6 w 8"/>
                  <a:gd name="T7" fmla="*/ 4 h 8"/>
                  <a:gd name="T8" fmla="*/ 2 w 8"/>
                  <a:gd name="T9" fmla="*/ 0 h 8"/>
                </a:gdLst>
                <a:ahLst/>
                <a:cxnLst>
                  <a:cxn ang="0">
                    <a:pos x="T0" y="T1"/>
                  </a:cxn>
                  <a:cxn ang="0">
                    <a:pos x="T2" y="T3"/>
                  </a:cxn>
                  <a:cxn ang="0">
                    <a:pos x="T4" y="T5"/>
                  </a:cxn>
                  <a:cxn ang="0">
                    <a:pos x="T6" y="T7"/>
                  </a:cxn>
                  <a:cxn ang="0">
                    <a:pos x="T8" y="T9"/>
                  </a:cxn>
                </a:cxnLst>
                <a:rect l="0" t="0" r="r" b="b"/>
                <a:pathLst>
                  <a:path w="8" h="8">
                    <a:moveTo>
                      <a:pt x="2" y="0"/>
                    </a:moveTo>
                    <a:cubicBezTo>
                      <a:pt x="0" y="0"/>
                      <a:pt x="1" y="3"/>
                      <a:pt x="3" y="3"/>
                    </a:cubicBezTo>
                    <a:cubicBezTo>
                      <a:pt x="3" y="3"/>
                      <a:pt x="4" y="8"/>
                      <a:pt x="5" y="8"/>
                    </a:cubicBezTo>
                    <a:cubicBezTo>
                      <a:pt x="8" y="8"/>
                      <a:pt x="8" y="5"/>
                      <a:pt x="6" y="4"/>
                    </a:cubicBezTo>
                    <a:cubicBezTo>
                      <a:pt x="5" y="2"/>
                      <a:pt x="2" y="3"/>
                      <a:pt x="2" y="0"/>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815" name="Freeform 5117"/>
              <p:cNvSpPr>
                <a:spLocks/>
              </p:cNvSpPr>
              <p:nvPr/>
            </p:nvSpPr>
            <p:spPr bwMode="auto">
              <a:xfrm>
                <a:off x="3233" y="3494"/>
                <a:ext cx="3" cy="3"/>
              </a:xfrm>
              <a:custGeom>
                <a:avLst/>
                <a:gdLst>
                  <a:gd name="T0" fmla="*/ 3 w 19"/>
                  <a:gd name="T1" fmla="*/ 15 h 18"/>
                  <a:gd name="T2" fmla="*/ 10 w 19"/>
                  <a:gd name="T3" fmla="*/ 13 h 18"/>
                  <a:gd name="T4" fmla="*/ 13 w 19"/>
                  <a:gd name="T5" fmla="*/ 10 h 18"/>
                  <a:gd name="T6" fmla="*/ 7 w 19"/>
                  <a:gd name="T7" fmla="*/ 4 h 18"/>
                  <a:gd name="T8" fmla="*/ 7 w 19"/>
                  <a:gd name="T9" fmla="*/ 9 h 18"/>
                  <a:gd name="T10" fmla="*/ 3 w 19"/>
                  <a:gd name="T11" fmla="*/ 15 h 18"/>
                </a:gdLst>
                <a:ahLst/>
                <a:cxnLst>
                  <a:cxn ang="0">
                    <a:pos x="T0" y="T1"/>
                  </a:cxn>
                  <a:cxn ang="0">
                    <a:pos x="T2" y="T3"/>
                  </a:cxn>
                  <a:cxn ang="0">
                    <a:pos x="T4" y="T5"/>
                  </a:cxn>
                  <a:cxn ang="0">
                    <a:pos x="T6" y="T7"/>
                  </a:cxn>
                  <a:cxn ang="0">
                    <a:pos x="T8" y="T9"/>
                  </a:cxn>
                  <a:cxn ang="0">
                    <a:pos x="T10" y="T11"/>
                  </a:cxn>
                </a:cxnLst>
                <a:rect l="0" t="0" r="r" b="b"/>
                <a:pathLst>
                  <a:path w="19" h="18">
                    <a:moveTo>
                      <a:pt x="3" y="15"/>
                    </a:moveTo>
                    <a:cubicBezTo>
                      <a:pt x="5" y="18"/>
                      <a:pt x="9" y="15"/>
                      <a:pt x="10" y="13"/>
                    </a:cubicBezTo>
                    <a:cubicBezTo>
                      <a:pt x="11" y="11"/>
                      <a:pt x="11" y="11"/>
                      <a:pt x="13" y="10"/>
                    </a:cubicBezTo>
                    <a:cubicBezTo>
                      <a:pt x="19" y="6"/>
                      <a:pt x="9" y="0"/>
                      <a:pt x="7" y="4"/>
                    </a:cubicBezTo>
                    <a:cubicBezTo>
                      <a:pt x="6" y="6"/>
                      <a:pt x="7" y="8"/>
                      <a:pt x="7" y="9"/>
                    </a:cubicBezTo>
                    <a:cubicBezTo>
                      <a:pt x="6" y="12"/>
                      <a:pt x="0" y="11"/>
                      <a:pt x="3" y="15"/>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816" name="Freeform 5118"/>
              <p:cNvSpPr>
                <a:spLocks/>
              </p:cNvSpPr>
              <p:nvPr/>
            </p:nvSpPr>
            <p:spPr bwMode="auto">
              <a:xfrm>
                <a:off x="3232" y="3496"/>
                <a:ext cx="1" cy="1"/>
              </a:xfrm>
              <a:custGeom>
                <a:avLst/>
                <a:gdLst>
                  <a:gd name="T0" fmla="*/ 1 w 10"/>
                  <a:gd name="T1" fmla="*/ 3 h 6"/>
                  <a:gd name="T2" fmla="*/ 4 w 10"/>
                  <a:gd name="T3" fmla="*/ 4 h 6"/>
                  <a:gd name="T4" fmla="*/ 8 w 10"/>
                  <a:gd name="T5" fmla="*/ 4 h 6"/>
                  <a:gd name="T6" fmla="*/ 2 w 10"/>
                  <a:gd name="T7" fmla="*/ 1 h 6"/>
                  <a:gd name="T8" fmla="*/ 1 w 10"/>
                  <a:gd name="T9" fmla="*/ 3 h 6"/>
                </a:gdLst>
                <a:ahLst/>
                <a:cxnLst>
                  <a:cxn ang="0">
                    <a:pos x="T0" y="T1"/>
                  </a:cxn>
                  <a:cxn ang="0">
                    <a:pos x="T2" y="T3"/>
                  </a:cxn>
                  <a:cxn ang="0">
                    <a:pos x="T4" y="T5"/>
                  </a:cxn>
                  <a:cxn ang="0">
                    <a:pos x="T6" y="T7"/>
                  </a:cxn>
                  <a:cxn ang="0">
                    <a:pos x="T8" y="T9"/>
                  </a:cxn>
                </a:cxnLst>
                <a:rect l="0" t="0" r="r" b="b"/>
                <a:pathLst>
                  <a:path w="10" h="6">
                    <a:moveTo>
                      <a:pt x="1" y="3"/>
                    </a:moveTo>
                    <a:cubicBezTo>
                      <a:pt x="2" y="3"/>
                      <a:pt x="3" y="4"/>
                      <a:pt x="4" y="4"/>
                    </a:cubicBezTo>
                    <a:cubicBezTo>
                      <a:pt x="5" y="5"/>
                      <a:pt x="7" y="6"/>
                      <a:pt x="8" y="4"/>
                    </a:cubicBezTo>
                    <a:cubicBezTo>
                      <a:pt x="10" y="0"/>
                      <a:pt x="5" y="0"/>
                      <a:pt x="2" y="1"/>
                    </a:cubicBezTo>
                    <a:cubicBezTo>
                      <a:pt x="0" y="1"/>
                      <a:pt x="0" y="1"/>
                      <a:pt x="1" y="3"/>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817" name="Freeform 5119"/>
              <p:cNvSpPr>
                <a:spLocks/>
              </p:cNvSpPr>
              <p:nvPr/>
            </p:nvSpPr>
            <p:spPr bwMode="auto">
              <a:xfrm>
                <a:off x="3230" y="3496"/>
                <a:ext cx="1" cy="1"/>
              </a:xfrm>
              <a:custGeom>
                <a:avLst/>
                <a:gdLst>
                  <a:gd name="T0" fmla="*/ 1 w 6"/>
                  <a:gd name="T1" fmla="*/ 3 h 7"/>
                  <a:gd name="T2" fmla="*/ 5 w 6"/>
                  <a:gd name="T3" fmla="*/ 6 h 7"/>
                  <a:gd name="T4" fmla="*/ 1 w 6"/>
                  <a:gd name="T5" fmla="*/ 3 h 7"/>
                </a:gdLst>
                <a:ahLst/>
                <a:cxnLst>
                  <a:cxn ang="0">
                    <a:pos x="T0" y="T1"/>
                  </a:cxn>
                  <a:cxn ang="0">
                    <a:pos x="T2" y="T3"/>
                  </a:cxn>
                  <a:cxn ang="0">
                    <a:pos x="T4" y="T5"/>
                  </a:cxn>
                </a:cxnLst>
                <a:rect l="0" t="0" r="r" b="b"/>
                <a:pathLst>
                  <a:path w="6" h="7">
                    <a:moveTo>
                      <a:pt x="1" y="3"/>
                    </a:moveTo>
                    <a:cubicBezTo>
                      <a:pt x="0" y="6"/>
                      <a:pt x="3" y="7"/>
                      <a:pt x="5" y="6"/>
                    </a:cubicBezTo>
                    <a:cubicBezTo>
                      <a:pt x="6" y="6"/>
                      <a:pt x="3" y="0"/>
                      <a:pt x="1" y="3"/>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818" name="Freeform 5120"/>
              <p:cNvSpPr>
                <a:spLocks/>
              </p:cNvSpPr>
              <p:nvPr/>
            </p:nvSpPr>
            <p:spPr bwMode="auto">
              <a:xfrm>
                <a:off x="3229" y="3497"/>
                <a:ext cx="2" cy="1"/>
              </a:xfrm>
              <a:custGeom>
                <a:avLst/>
                <a:gdLst>
                  <a:gd name="T0" fmla="*/ 6 w 11"/>
                  <a:gd name="T1" fmla="*/ 8 h 9"/>
                  <a:gd name="T2" fmla="*/ 0 w 11"/>
                  <a:gd name="T3" fmla="*/ 6 h 9"/>
                  <a:gd name="T4" fmla="*/ 6 w 11"/>
                  <a:gd name="T5" fmla="*/ 8 h 9"/>
                </a:gdLst>
                <a:ahLst/>
                <a:cxnLst>
                  <a:cxn ang="0">
                    <a:pos x="T0" y="T1"/>
                  </a:cxn>
                  <a:cxn ang="0">
                    <a:pos x="T2" y="T3"/>
                  </a:cxn>
                  <a:cxn ang="0">
                    <a:pos x="T4" y="T5"/>
                  </a:cxn>
                </a:cxnLst>
                <a:rect l="0" t="0" r="r" b="b"/>
                <a:pathLst>
                  <a:path w="11" h="9">
                    <a:moveTo>
                      <a:pt x="6" y="8"/>
                    </a:moveTo>
                    <a:cubicBezTo>
                      <a:pt x="11" y="4"/>
                      <a:pt x="0" y="0"/>
                      <a:pt x="0" y="6"/>
                    </a:cubicBezTo>
                    <a:cubicBezTo>
                      <a:pt x="0" y="9"/>
                      <a:pt x="4" y="9"/>
                      <a:pt x="6" y="8"/>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819" name="Freeform 5121"/>
              <p:cNvSpPr>
                <a:spLocks/>
              </p:cNvSpPr>
              <p:nvPr/>
            </p:nvSpPr>
            <p:spPr bwMode="auto">
              <a:xfrm>
                <a:off x="3235" y="3490"/>
                <a:ext cx="1" cy="1"/>
              </a:xfrm>
              <a:custGeom>
                <a:avLst/>
                <a:gdLst>
                  <a:gd name="T0" fmla="*/ 1 w 7"/>
                  <a:gd name="T1" fmla="*/ 5 h 6"/>
                  <a:gd name="T2" fmla="*/ 5 w 7"/>
                  <a:gd name="T3" fmla="*/ 6 h 6"/>
                  <a:gd name="T4" fmla="*/ 6 w 7"/>
                  <a:gd name="T5" fmla="*/ 3 h 6"/>
                  <a:gd name="T6" fmla="*/ 1 w 7"/>
                  <a:gd name="T7" fmla="*/ 5 h 6"/>
                </a:gdLst>
                <a:ahLst/>
                <a:cxnLst>
                  <a:cxn ang="0">
                    <a:pos x="T0" y="T1"/>
                  </a:cxn>
                  <a:cxn ang="0">
                    <a:pos x="T2" y="T3"/>
                  </a:cxn>
                  <a:cxn ang="0">
                    <a:pos x="T4" y="T5"/>
                  </a:cxn>
                  <a:cxn ang="0">
                    <a:pos x="T6" y="T7"/>
                  </a:cxn>
                </a:cxnLst>
                <a:rect l="0" t="0" r="r" b="b"/>
                <a:pathLst>
                  <a:path w="7" h="6">
                    <a:moveTo>
                      <a:pt x="1" y="5"/>
                    </a:moveTo>
                    <a:cubicBezTo>
                      <a:pt x="2" y="5"/>
                      <a:pt x="4" y="6"/>
                      <a:pt x="5" y="6"/>
                    </a:cubicBezTo>
                    <a:cubicBezTo>
                      <a:pt x="6" y="6"/>
                      <a:pt x="7" y="4"/>
                      <a:pt x="6" y="3"/>
                    </a:cubicBezTo>
                    <a:cubicBezTo>
                      <a:pt x="5" y="0"/>
                      <a:pt x="0" y="1"/>
                      <a:pt x="1" y="5"/>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820" name="Freeform 5122"/>
              <p:cNvSpPr>
                <a:spLocks/>
              </p:cNvSpPr>
              <p:nvPr/>
            </p:nvSpPr>
            <p:spPr bwMode="auto">
              <a:xfrm>
                <a:off x="3236" y="3490"/>
                <a:ext cx="2" cy="2"/>
              </a:xfrm>
              <a:custGeom>
                <a:avLst/>
                <a:gdLst>
                  <a:gd name="T0" fmla="*/ 15 w 17"/>
                  <a:gd name="T1" fmla="*/ 16 h 16"/>
                  <a:gd name="T2" fmla="*/ 14 w 17"/>
                  <a:gd name="T3" fmla="*/ 12 h 16"/>
                  <a:gd name="T4" fmla="*/ 10 w 17"/>
                  <a:gd name="T5" fmla="*/ 9 h 16"/>
                  <a:gd name="T6" fmla="*/ 10 w 17"/>
                  <a:gd name="T7" fmla="*/ 6 h 16"/>
                  <a:gd name="T8" fmla="*/ 5 w 17"/>
                  <a:gd name="T9" fmla="*/ 7 h 16"/>
                  <a:gd name="T10" fmla="*/ 7 w 17"/>
                  <a:gd name="T11" fmla="*/ 8 h 16"/>
                  <a:gd name="T12" fmla="*/ 7 w 17"/>
                  <a:gd name="T13" fmla="*/ 10 h 16"/>
                  <a:gd name="T14" fmla="*/ 10 w 17"/>
                  <a:gd name="T15" fmla="*/ 14 h 16"/>
                  <a:gd name="T16" fmla="*/ 15 w 17"/>
                  <a:gd name="T17"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16">
                    <a:moveTo>
                      <a:pt x="15" y="16"/>
                    </a:moveTo>
                    <a:cubicBezTo>
                      <a:pt x="17" y="15"/>
                      <a:pt x="15" y="13"/>
                      <a:pt x="14" y="12"/>
                    </a:cubicBezTo>
                    <a:cubicBezTo>
                      <a:pt x="13" y="11"/>
                      <a:pt x="11" y="10"/>
                      <a:pt x="10" y="9"/>
                    </a:cubicBezTo>
                    <a:cubicBezTo>
                      <a:pt x="9" y="7"/>
                      <a:pt x="10" y="7"/>
                      <a:pt x="10" y="6"/>
                    </a:cubicBezTo>
                    <a:cubicBezTo>
                      <a:pt x="11" y="0"/>
                      <a:pt x="0" y="2"/>
                      <a:pt x="5" y="7"/>
                    </a:cubicBezTo>
                    <a:cubicBezTo>
                      <a:pt x="6" y="8"/>
                      <a:pt x="6" y="7"/>
                      <a:pt x="7" y="8"/>
                    </a:cubicBezTo>
                    <a:cubicBezTo>
                      <a:pt x="7" y="9"/>
                      <a:pt x="7" y="10"/>
                      <a:pt x="7" y="10"/>
                    </a:cubicBezTo>
                    <a:cubicBezTo>
                      <a:pt x="7" y="12"/>
                      <a:pt x="9" y="13"/>
                      <a:pt x="10" y="14"/>
                    </a:cubicBezTo>
                    <a:cubicBezTo>
                      <a:pt x="11" y="15"/>
                      <a:pt x="13" y="16"/>
                      <a:pt x="15" y="16"/>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821" name="Freeform 5123"/>
              <p:cNvSpPr>
                <a:spLocks/>
              </p:cNvSpPr>
              <p:nvPr/>
            </p:nvSpPr>
            <p:spPr bwMode="auto">
              <a:xfrm>
                <a:off x="3238" y="3489"/>
                <a:ext cx="1" cy="2"/>
              </a:xfrm>
              <a:custGeom>
                <a:avLst/>
                <a:gdLst>
                  <a:gd name="T0" fmla="*/ 5 w 9"/>
                  <a:gd name="T1" fmla="*/ 12 h 16"/>
                  <a:gd name="T2" fmla="*/ 5 w 9"/>
                  <a:gd name="T3" fmla="*/ 11 h 16"/>
                  <a:gd name="T4" fmla="*/ 7 w 9"/>
                  <a:gd name="T5" fmla="*/ 9 h 16"/>
                  <a:gd name="T6" fmla="*/ 7 w 9"/>
                  <a:gd name="T7" fmla="*/ 2 h 16"/>
                  <a:gd name="T8" fmla="*/ 2 w 9"/>
                  <a:gd name="T9" fmla="*/ 8 h 16"/>
                  <a:gd name="T10" fmla="*/ 0 w 9"/>
                  <a:gd name="T11" fmla="*/ 9 h 16"/>
                  <a:gd name="T12" fmla="*/ 5 w 9"/>
                  <a:gd name="T13" fmla="*/ 12 h 16"/>
                </a:gdLst>
                <a:ahLst/>
                <a:cxnLst>
                  <a:cxn ang="0">
                    <a:pos x="T0" y="T1"/>
                  </a:cxn>
                  <a:cxn ang="0">
                    <a:pos x="T2" y="T3"/>
                  </a:cxn>
                  <a:cxn ang="0">
                    <a:pos x="T4" y="T5"/>
                  </a:cxn>
                  <a:cxn ang="0">
                    <a:pos x="T6" y="T7"/>
                  </a:cxn>
                  <a:cxn ang="0">
                    <a:pos x="T8" y="T9"/>
                  </a:cxn>
                  <a:cxn ang="0">
                    <a:pos x="T10" y="T11"/>
                  </a:cxn>
                  <a:cxn ang="0">
                    <a:pos x="T12" y="T13"/>
                  </a:cxn>
                </a:cxnLst>
                <a:rect l="0" t="0" r="r" b="b"/>
                <a:pathLst>
                  <a:path w="9" h="16">
                    <a:moveTo>
                      <a:pt x="5" y="12"/>
                    </a:moveTo>
                    <a:cubicBezTo>
                      <a:pt x="5" y="12"/>
                      <a:pt x="5" y="11"/>
                      <a:pt x="5" y="11"/>
                    </a:cubicBezTo>
                    <a:cubicBezTo>
                      <a:pt x="6" y="10"/>
                      <a:pt x="7" y="10"/>
                      <a:pt x="7" y="9"/>
                    </a:cubicBezTo>
                    <a:cubicBezTo>
                      <a:pt x="9" y="7"/>
                      <a:pt x="9" y="3"/>
                      <a:pt x="7" y="2"/>
                    </a:cubicBezTo>
                    <a:cubicBezTo>
                      <a:pt x="4" y="0"/>
                      <a:pt x="1" y="5"/>
                      <a:pt x="2" y="8"/>
                    </a:cubicBezTo>
                    <a:cubicBezTo>
                      <a:pt x="1" y="8"/>
                      <a:pt x="1" y="9"/>
                      <a:pt x="0" y="9"/>
                    </a:cubicBezTo>
                    <a:cubicBezTo>
                      <a:pt x="1" y="12"/>
                      <a:pt x="3" y="16"/>
                      <a:pt x="5" y="12"/>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822" name="Freeform 5124"/>
              <p:cNvSpPr>
                <a:spLocks/>
              </p:cNvSpPr>
              <p:nvPr/>
            </p:nvSpPr>
            <p:spPr bwMode="auto">
              <a:xfrm>
                <a:off x="3239" y="3487"/>
                <a:ext cx="1" cy="1"/>
              </a:xfrm>
              <a:custGeom>
                <a:avLst/>
                <a:gdLst>
                  <a:gd name="T0" fmla="*/ 3 w 4"/>
                  <a:gd name="T1" fmla="*/ 5 h 5"/>
                  <a:gd name="T2" fmla="*/ 3 w 4"/>
                  <a:gd name="T3" fmla="*/ 1 h 5"/>
                  <a:gd name="T4" fmla="*/ 0 w 4"/>
                  <a:gd name="T5" fmla="*/ 4 h 5"/>
                  <a:gd name="T6" fmla="*/ 3 w 4"/>
                  <a:gd name="T7" fmla="*/ 5 h 5"/>
                </a:gdLst>
                <a:ahLst/>
                <a:cxnLst>
                  <a:cxn ang="0">
                    <a:pos x="T0" y="T1"/>
                  </a:cxn>
                  <a:cxn ang="0">
                    <a:pos x="T2" y="T3"/>
                  </a:cxn>
                  <a:cxn ang="0">
                    <a:pos x="T4" y="T5"/>
                  </a:cxn>
                  <a:cxn ang="0">
                    <a:pos x="T6" y="T7"/>
                  </a:cxn>
                </a:cxnLst>
                <a:rect l="0" t="0" r="r" b="b"/>
                <a:pathLst>
                  <a:path w="4" h="5">
                    <a:moveTo>
                      <a:pt x="3" y="5"/>
                    </a:moveTo>
                    <a:cubicBezTo>
                      <a:pt x="4" y="4"/>
                      <a:pt x="4" y="2"/>
                      <a:pt x="3" y="1"/>
                    </a:cubicBezTo>
                    <a:cubicBezTo>
                      <a:pt x="1" y="0"/>
                      <a:pt x="0" y="3"/>
                      <a:pt x="0" y="4"/>
                    </a:cubicBezTo>
                    <a:cubicBezTo>
                      <a:pt x="0" y="5"/>
                      <a:pt x="2" y="5"/>
                      <a:pt x="3" y="5"/>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823" name="Freeform 5125"/>
              <p:cNvSpPr>
                <a:spLocks/>
              </p:cNvSpPr>
              <p:nvPr/>
            </p:nvSpPr>
            <p:spPr bwMode="auto">
              <a:xfrm>
                <a:off x="3236" y="3492"/>
                <a:ext cx="1" cy="2"/>
              </a:xfrm>
              <a:custGeom>
                <a:avLst/>
                <a:gdLst>
                  <a:gd name="T0" fmla="*/ 7 w 8"/>
                  <a:gd name="T1" fmla="*/ 4 h 18"/>
                  <a:gd name="T2" fmla="*/ 2 w 8"/>
                  <a:gd name="T3" fmla="*/ 0 h 18"/>
                  <a:gd name="T4" fmla="*/ 2 w 8"/>
                  <a:gd name="T5" fmla="*/ 4 h 18"/>
                  <a:gd name="T6" fmla="*/ 4 w 8"/>
                  <a:gd name="T7" fmla="*/ 12 h 18"/>
                  <a:gd name="T8" fmla="*/ 3 w 8"/>
                  <a:gd name="T9" fmla="*/ 16 h 18"/>
                  <a:gd name="T10" fmla="*/ 7 w 8"/>
                  <a:gd name="T11" fmla="*/ 17 h 18"/>
                  <a:gd name="T12" fmla="*/ 6 w 8"/>
                  <a:gd name="T13" fmla="*/ 10 h 18"/>
                  <a:gd name="T14" fmla="*/ 7 w 8"/>
                  <a:gd name="T15" fmla="*/ 4 h 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18">
                    <a:moveTo>
                      <a:pt x="7" y="4"/>
                    </a:moveTo>
                    <a:cubicBezTo>
                      <a:pt x="6" y="3"/>
                      <a:pt x="4" y="0"/>
                      <a:pt x="2" y="0"/>
                    </a:cubicBezTo>
                    <a:cubicBezTo>
                      <a:pt x="0" y="1"/>
                      <a:pt x="2" y="3"/>
                      <a:pt x="2" y="4"/>
                    </a:cubicBezTo>
                    <a:cubicBezTo>
                      <a:pt x="4" y="7"/>
                      <a:pt x="5" y="9"/>
                      <a:pt x="4" y="12"/>
                    </a:cubicBezTo>
                    <a:cubicBezTo>
                      <a:pt x="4" y="14"/>
                      <a:pt x="3" y="15"/>
                      <a:pt x="3" y="16"/>
                    </a:cubicBezTo>
                    <a:cubicBezTo>
                      <a:pt x="4" y="18"/>
                      <a:pt x="6" y="18"/>
                      <a:pt x="7" y="17"/>
                    </a:cubicBezTo>
                    <a:cubicBezTo>
                      <a:pt x="8" y="14"/>
                      <a:pt x="7" y="12"/>
                      <a:pt x="6" y="10"/>
                    </a:cubicBezTo>
                    <a:cubicBezTo>
                      <a:pt x="6" y="8"/>
                      <a:pt x="7" y="6"/>
                      <a:pt x="7" y="4"/>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824" name="Freeform 5126"/>
              <p:cNvSpPr>
                <a:spLocks/>
              </p:cNvSpPr>
              <p:nvPr/>
            </p:nvSpPr>
            <p:spPr bwMode="auto">
              <a:xfrm>
                <a:off x="3235" y="3493"/>
                <a:ext cx="1" cy="1"/>
              </a:xfrm>
              <a:custGeom>
                <a:avLst/>
                <a:gdLst>
                  <a:gd name="T0" fmla="*/ 5 w 5"/>
                  <a:gd name="T1" fmla="*/ 1 h 9"/>
                  <a:gd name="T2" fmla="*/ 1 w 5"/>
                  <a:gd name="T3" fmla="*/ 1 h 9"/>
                  <a:gd name="T4" fmla="*/ 1 w 5"/>
                  <a:gd name="T5" fmla="*/ 6 h 9"/>
                  <a:gd name="T6" fmla="*/ 5 w 5"/>
                  <a:gd name="T7" fmla="*/ 1 h 9"/>
                </a:gdLst>
                <a:ahLst/>
                <a:cxnLst>
                  <a:cxn ang="0">
                    <a:pos x="T0" y="T1"/>
                  </a:cxn>
                  <a:cxn ang="0">
                    <a:pos x="T2" y="T3"/>
                  </a:cxn>
                  <a:cxn ang="0">
                    <a:pos x="T4" y="T5"/>
                  </a:cxn>
                  <a:cxn ang="0">
                    <a:pos x="T6" y="T7"/>
                  </a:cxn>
                </a:cxnLst>
                <a:rect l="0" t="0" r="r" b="b"/>
                <a:pathLst>
                  <a:path w="5" h="9">
                    <a:moveTo>
                      <a:pt x="5" y="1"/>
                    </a:moveTo>
                    <a:cubicBezTo>
                      <a:pt x="3" y="1"/>
                      <a:pt x="2" y="0"/>
                      <a:pt x="1" y="1"/>
                    </a:cubicBezTo>
                    <a:cubicBezTo>
                      <a:pt x="0" y="2"/>
                      <a:pt x="1" y="5"/>
                      <a:pt x="1" y="6"/>
                    </a:cubicBezTo>
                    <a:cubicBezTo>
                      <a:pt x="3" y="9"/>
                      <a:pt x="5" y="2"/>
                      <a:pt x="5" y="1"/>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825" name="Freeform 5127"/>
              <p:cNvSpPr>
                <a:spLocks/>
              </p:cNvSpPr>
              <p:nvPr/>
            </p:nvSpPr>
            <p:spPr bwMode="auto">
              <a:xfrm>
                <a:off x="3235" y="3495"/>
                <a:ext cx="2" cy="1"/>
              </a:xfrm>
              <a:custGeom>
                <a:avLst/>
                <a:gdLst>
                  <a:gd name="T0" fmla="*/ 9 w 13"/>
                  <a:gd name="T1" fmla="*/ 0 h 8"/>
                  <a:gd name="T2" fmla="*/ 4 w 13"/>
                  <a:gd name="T3" fmla="*/ 3 h 8"/>
                  <a:gd name="T4" fmla="*/ 1 w 13"/>
                  <a:gd name="T5" fmla="*/ 7 h 8"/>
                  <a:gd name="T6" fmla="*/ 3 w 13"/>
                  <a:gd name="T7" fmla="*/ 8 h 8"/>
                  <a:gd name="T8" fmla="*/ 5 w 13"/>
                  <a:gd name="T9" fmla="*/ 6 h 8"/>
                  <a:gd name="T10" fmla="*/ 12 w 13"/>
                  <a:gd name="T11" fmla="*/ 4 h 8"/>
                  <a:gd name="T12" fmla="*/ 9 w 13"/>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13" h="8">
                    <a:moveTo>
                      <a:pt x="9" y="0"/>
                    </a:moveTo>
                    <a:cubicBezTo>
                      <a:pt x="7" y="0"/>
                      <a:pt x="6" y="2"/>
                      <a:pt x="4" y="3"/>
                    </a:cubicBezTo>
                    <a:cubicBezTo>
                      <a:pt x="3" y="4"/>
                      <a:pt x="0" y="3"/>
                      <a:pt x="1" y="7"/>
                    </a:cubicBezTo>
                    <a:cubicBezTo>
                      <a:pt x="1" y="8"/>
                      <a:pt x="2" y="8"/>
                      <a:pt x="3" y="8"/>
                    </a:cubicBezTo>
                    <a:cubicBezTo>
                      <a:pt x="5" y="8"/>
                      <a:pt x="4" y="7"/>
                      <a:pt x="5" y="6"/>
                    </a:cubicBezTo>
                    <a:cubicBezTo>
                      <a:pt x="7" y="5"/>
                      <a:pt x="11" y="6"/>
                      <a:pt x="12" y="4"/>
                    </a:cubicBezTo>
                    <a:cubicBezTo>
                      <a:pt x="13" y="2"/>
                      <a:pt x="10" y="0"/>
                      <a:pt x="9" y="0"/>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826" name="Freeform 5128"/>
              <p:cNvSpPr>
                <a:spLocks/>
              </p:cNvSpPr>
              <p:nvPr/>
            </p:nvSpPr>
            <p:spPr bwMode="auto">
              <a:xfrm>
                <a:off x="3246" y="3493"/>
                <a:ext cx="2" cy="2"/>
              </a:xfrm>
              <a:custGeom>
                <a:avLst/>
                <a:gdLst>
                  <a:gd name="T0" fmla="*/ 11 w 14"/>
                  <a:gd name="T1" fmla="*/ 0 h 9"/>
                  <a:gd name="T2" fmla="*/ 5 w 14"/>
                  <a:gd name="T3" fmla="*/ 3 h 9"/>
                  <a:gd name="T4" fmla="*/ 1 w 14"/>
                  <a:gd name="T5" fmla="*/ 4 h 9"/>
                  <a:gd name="T6" fmla="*/ 11 w 14"/>
                  <a:gd name="T7" fmla="*/ 0 h 9"/>
                </a:gdLst>
                <a:ahLst/>
                <a:cxnLst>
                  <a:cxn ang="0">
                    <a:pos x="T0" y="T1"/>
                  </a:cxn>
                  <a:cxn ang="0">
                    <a:pos x="T2" y="T3"/>
                  </a:cxn>
                  <a:cxn ang="0">
                    <a:pos x="T4" y="T5"/>
                  </a:cxn>
                  <a:cxn ang="0">
                    <a:pos x="T6" y="T7"/>
                  </a:cxn>
                </a:cxnLst>
                <a:rect l="0" t="0" r="r" b="b"/>
                <a:pathLst>
                  <a:path w="14" h="9">
                    <a:moveTo>
                      <a:pt x="11" y="0"/>
                    </a:moveTo>
                    <a:cubicBezTo>
                      <a:pt x="9" y="1"/>
                      <a:pt x="8" y="3"/>
                      <a:pt x="5" y="3"/>
                    </a:cubicBezTo>
                    <a:cubicBezTo>
                      <a:pt x="4" y="3"/>
                      <a:pt x="2" y="2"/>
                      <a:pt x="1" y="4"/>
                    </a:cubicBezTo>
                    <a:cubicBezTo>
                      <a:pt x="0" y="8"/>
                      <a:pt x="14" y="9"/>
                      <a:pt x="11" y="0"/>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827" name="Freeform 5129"/>
              <p:cNvSpPr>
                <a:spLocks/>
              </p:cNvSpPr>
              <p:nvPr/>
            </p:nvSpPr>
            <p:spPr bwMode="auto">
              <a:xfrm>
                <a:off x="3244" y="3495"/>
                <a:ext cx="2" cy="2"/>
              </a:xfrm>
              <a:custGeom>
                <a:avLst/>
                <a:gdLst>
                  <a:gd name="T0" fmla="*/ 0 w 8"/>
                  <a:gd name="T1" fmla="*/ 9 h 12"/>
                  <a:gd name="T2" fmla="*/ 2 w 8"/>
                  <a:gd name="T3" fmla="*/ 12 h 12"/>
                  <a:gd name="T4" fmla="*/ 5 w 8"/>
                  <a:gd name="T5" fmla="*/ 8 h 12"/>
                  <a:gd name="T6" fmla="*/ 8 w 8"/>
                  <a:gd name="T7" fmla="*/ 4 h 12"/>
                  <a:gd name="T8" fmla="*/ 2 w 8"/>
                  <a:gd name="T9" fmla="*/ 2 h 12"/>
                  <a:gd name="T10" fmla="*/ 2 w 8"/>
                  <a:gd name="T11" fmla="*/ 6 h 12"/>
                  <a:gd name="T12" fmla="*/ 0 w 8"/>
                  <a:gd name="T13" fmla="*/ 9 h 12"/>
                </a:gdLst>
                <a:ahLst/>
                <a:cxnLst>
                  <a:cxn ang="0">
                    <a:pos x="T0" y="T1"/>
                  </a:cxn>
                  <a:cxn ang="0">
                    <a:pos x="T2" y="T3"/>
                  </a:cxn>
                  <a:cxn ang="0">
                    <a:pos x="T4" y="T5"/>
                  </a:cxn>
                  <a:cxn ang="0">
                    <a:pos x="T6" y="T7"/>
                  </a:cxn>
                  <a:cxn ang="0">
                    <a:pos x="T8" y="T9"/>
                  </a:cxn>
                  <a:cxn ang="0">
                    <a:pos x="T10" y="T11"/>
                  </a:cxn>
                  <a:cxn ang="0">
                    <a:pos x="T12" y="T13"/>
                  </a:cxn>
                </a:cxnLst>
                <a:rect l="0" t="0" r="r" b="b"/>
                <a:pathLst>
                  <a:path w="8" h="12">
                    <a:moveTo>
                      <a:pt x="0" y="9"/>
                    </a:moveTo>
                    <a:cubicBezTo>
                      <a:pt x="0" y="10"/>
                      <a:pt x="0" y="12"/>
                      <a:pt x="2" y="12"/>
                    </a:cubicBezTo>
                    <a:cubicBezTo>
                      <a:pt x="5" y="12"/>
                      <a:pt x="4" y="9"/>
                      <a:pt x="5" y="8"/>
                    </a:cubicBezTo>
                    <a:cubicBezTo>
                      <a:pt x="6" y="6"/>
                      <a:pt x="8" y="7"/>
                      <a:pt x="8" y="4"/>
                    </a:cubicBezTo>
                    <a:cubicBezTo>
                      <a:pt x="8" y="0"/>
                      <a:pt x="4" y="0"/>
                      <a:pt x="2" y="2"/>
                    </a:cubicBezTo>
                    <a:cubicBezTo>
                      <a:pt x="1" y="4"/>
                      <a:pt x="1" y="4"/>
                      <a:pt x="2" y="6"/>
                    </a:cubicBezTo>
                    <a:cubicBezTo>
                      <a:pt x="0" y="7"/>
                      <a:pt x="0" y="6"/>
                      <a:pt x="0" y="9"/>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828" name="Freeform 5130"/>
              <p:cNvSpPr>
                <a:spLocks/>
              </p:cNvSpPr>
              <p:nvPr/>
            </p:nvSpPr>
            <p:spPr bwMode="auto">
              <a:xfrm>
                <a:off x="3240" y="3497"/>
                <a:ext cx="2" cy="2"/>
              </a:xfrm>
              <a:custGeom>
                <a:avLst/>
                <a:gdLst>
                  <a:gd name="T0" fmla="*/ 11 w 11"/>
                  <a:gd name="T1" fmla="*/ 3 h 14"/>
                  <a:gd name="T2" fmla="*/ 4 w 11"/>
                  <a:gd name="T3" fmla="*/ 1 h 14"/>
                  <a:gd name="T4" fmla="*/ 2 w 11"/>
                  <a:gd name="T5" fmla="*/ 4 h 14"/>
                  <a:gd name="T6" fmla="*/ 0 w 11"/>
                  <a:gd name="T7" fmla="*/ 7 h 14"/>
                  <a:gd name="T8" fmla="*/ 0 w 11"/>
                  <a:gd name="T9" fmla="*/ 12 h 14"/>
                  <a:gd name="T10" fmla="*/ 4 w 11"/>
                  <a:gd name="T11" fmla="*/ 13 h 14"/>
                  <a:gd name="T12" fmla="*/ 5 w 11"/>
                  <a:gd name="T13" fmla="*/ 10 h 14"/>
                  <a:gd name="T14" fmla="*/ 9 w 11"/>
                  <a:gd name="T15" fmla="*/ 5 h 14"/>
                  <a:gd name="T16" fmla="*/ 11 w 11"/>
                  <a:gd name="T17" fmla="*/ 3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14">
                    <a:moveTo>
                      <a:pt x="11" y="3"/>
                    </a:moveTo>
                    <a:cubicBezTo>
                      <a:pt x="11" y="0"/>
                      <a:pt x="6" y="0"/>
                      <a:pt x="4" y="1"/>
                    </a:cubicBezTo>
                    <a:cubicBezTo>
                      <a:pt x="2" y="1"/>
                      <a:pt x="3" y="2"/>
                      <a:pt x="2" y="4"/>
                    </a:cubicBezTo>
                    <a:cubicBezTo>
                      <a:pt x="1" y="5"/>
                      <a:pt x="0" y="5"/>
                      <a:pt x="0" y="7"/>
                    </a:cubicBezTo>
                    <a:cubicBezTo>
                      <a:pt x="0" y="8"/>
                      <a:pt x="0" y="10"/>
                      <a:pt x="0" y="12"/>
                    </a:cubicBezTo>
                    <a:cubicBezTo>
                      <a:pt x="1" y="13"/>
                      <a:pt x="2" y="14"/>
                      <a:pt x="4" y="13"/>
                    </a:cubicBezTo>
                    <a:cubicBezTo>
                      <a:pt x="6" y="13"/>
                      <a:pt x="5" y="12"/>
                      <a:pt x="5" y="10"/>
                    </a:cubicBezTo>
                    <a:cubicBezTo>
                      <a:pt x="5" y="7"/>
                      <a:pt x="6" y="6"/>
                      <a:pt x="9" y="5"/>
                    </a:cubicBezTo>
                    <a:cubicBezTo>
                      <a:pt x="10" y="4"/>
                      <a:pt x="11" y="5"/>
                      <a:pt x="11" y="3"/>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829" name="Freeform 5131"/>
              <p:cNvSpPr>
                <a:spLocks/>
              </p:cNvSpPr>
              <p:nvPr/>
            </p:nvSpPr>
            <p:spPr bwMode="auto">
              <a:xfrm>
                <a:off x="3240" y="3495"/>
                <a:ext cx="1" cy="1"/>
              </a:xfrm>
              <a:custGeom>
                <a:avLst/>
                <a:gdLst>
                  <a:gd name="T0" fmla="*/ 5 w 8"/>
                  <a:gd name="T1" fmla="*/ 1 h 13"/>
                  <a:gd name="T2" fmla="*/ 1 w 8"/>
                  <a:gd name="T3" fmla="*/ 3 h 13"/>
                  <a:gd name="T4" fmla="*/ 4 w 8"/>
                  <a:gd name="T5" fmla="*/ 5 h 13"/>
                  <a:gd name="T6" fmla="*/ 3 w 8"/>
                  <a:gd name="T7" fmla="*/ 7 h 13"/>
                  <a:gd name="T8" fmla="*/ 5 w 8"/>
                  <a:gd name="T9" fmla="*/ 12 h 13"/>
                  <a:gd name="T10" fmla="*/ 5 w 8"/>
                  <a:gd name="T11" fmla="*/ 6 h 13"/>
                  <a:gd name="T12" fmla="*/ 5 w 8"/>
                  <a:gd name="T13" fmla="*/ 1 h 13"/>
                </a:gdLst>
                <a:ahLst/>
                <a:cxnLst>
                  <a:cxn ang="0">
                    <a:pos x="T0" y="T1"/>
                  </a:cxn>
                  <a:cxn ang="0">
                    <a:pos x="T2" y="T3"/>
                  </a:cxn>
                  <a:cxn ang="0">
                    <a:pos x="T4" y="T5"/>
                  </a:cxn>
                  <a:cxn ang="0">
                    <a:pos x="T6" y="T7"/>
                  </a:cxn>
                  <a:cxn ang="0">
                    <a:pos x="T8" y="T9"/>
                  </a:cxn>
                  <a:cxn ang="0">
                    <a:pos x="T10" y="T11"/>
                  </a:cxn>
                  <a:cxn ang="0">
                    <a:pos x="T12" y="T13"/>
                  </a:cxn>
                </a:cxnLst>
                <a:rect l="0" t="0" r="r" b="b"/>
                <a:pathLst>
                  <a:path w="8" h="13">
                    <a:moveTo>
                      <a:pt x="5" y="1"/>
                    </a:moveTo>
                    <a:cubicBezTo>
                      <a:pt x="4" y="0"/>
                      <a:pt x="0" y="1"/>
                      <a:pt x="1" y="3"/>
                    </a:cubicBezTo>
                    <a:cubicBezTo>
                      <a:pt x="2" y="5"/>
                      <a:pt x="3" y="4"/>
                      <a:pt x="4" y="5"/>
                    </a:cubicBezTo>
                    <a:cubicBezTo>
                      <a:pt x="4" y="6"/>
                      <a:pt x="3" y="6"/>
                      <a:pt x="3" y="7"/>
                    </a:cubicBezTo>
                    <a:cubicBezTo>
                      <a:pt x="2" y="9"/>
                      <a:pt x="3" y="13"/>
                      <a:pt x="5" y="12"/>
                    </a:cubicBezTo>
                    <a:cubicBezTo>
                      <a:pt x="8" y="10"/>
                      <a:pt x="7" y="7"/>
                      <a:pt x="5" y="6"/>
                    </a:cubicBezTo>
                    <a:cubicBezTo>
                      <a:pt x="7" y="7"/>
                      <a:pt x="6" y="2"/>
                      <a:pt x="5" y="1"/>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830" name="Freeform 5132"/>
              <p:cNvSpPr>
                <a:spLocks/>
              </p:cNvSpPr>
              <p:nvPr/>
            </p:nvSpPr>
            <p:spPr bwMode="auto">
              <a:xfrm>
                <a:off x="3243" y="3496"/>
                <a:ext cx="1" cy="1"/>
              </a:xfrm>
              <a:custGeom>
                <a:avLst/>
                <a:gdLst>
                  <a:gd name="T0" fmla="*/ 6 w 8"/>
                  <a:gd name="T1" fmla="*/ 9 h 9"/>
                  <a:gd name="T2" fmla="*/ 5 w 8"/>
                  <a:gd name="T3" fmla="*/ 2 h 9"/>
                  <a:gd name="T4" fmla="*/ 1 w 8"/>
                  <a:gd name="T5" fmla="*/ 3 h 9"/>
                  <a:gd name="T6" fmla="*/ 6 w 8"/>
                  <a:gd name="T7" fmla="*/ 9 h 9"/>
                </a:gdLst>
                <a:ahLst/>
                <a:cxnLst>
                  <a:cxn ang="0">
                    <a:pos x="T0" y="T1"/>
                  </a:cxn>
                  <a:cxn ang="0">
                    <a:pos x="T2" y="T3"/>
                  </a:cxn>
                  <a:cxn ang="0">
                    <a:pos x="T4" y="T5"/>
                  </a:cxn>
                  <a:cxn ang="0">
                    <a:pos x="T6" y="T7"/>
                  </a:cxn>
                </a:cxnLst>
                <a:rect l="0" t="0" r="r" b="b"/>
                <a:pathLst>
                  <a:path w="8" h="9">
                    <a:moveTo>
                      <a:pt x="6" y="9"/>
                    </a:moveTo>
                    <a:cubicBezTo>
                      <a:pt x="8" y="8"/>
                      <a:pt x="6" y="3"/>
                      <a:pt x="5" y="2"/>
                    </a:cubicBezTo>
                    <a:cubicBezTo>
                      <a:pt x="4" y="1"/>
                      <a:pt x="0" y="0"/>
                      <a:pt x="1" y="3"/>
                    </a:cubicBezTo>
                    <a:cubicBezTo>
                      <a:pt x="1" y="4"/>
                      <a:pt x="4" y="9"/>
                      <a:pt x="6" y="9"/>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831" name="Freeform 5133"/>
              <p:cNvSpPr>
                <a:spLocks/>
              </p:cNvSpPr>
              <p:nvPr/>
            </p:nvSpPr>
            <p:spPr bwMode="auto">
              <a:xfrm>
                <a:off x="3245" y="3499"/>
                <a:ext cx="1" cy="1"/>
              </a:xfrm>
              <a:custGeom>
                <a:avLst/>
                <a:gdLst>
                  <a:gd name="T0" fmla="*/ 0 w 5"/>
                  <a:gd name="T1" fmla="*/ 1 h 9"/>
                  <a:gd name="T2" fmla="*/ 1 w 5"/>
                  <a:gd name="T3" fmla="*/ 4 h 9"/>
                  <a:gd name="T4" fmla="*/ 0 w 5"/>
                  <a:gd name="T5" fmla="*/ 1 h 9"/>
                </a:gdLst>
                <a:ahLst/>
                <a:cxnLst>
                  <a:cxn ang="0">
                    <a:pos x="T0" y="T1"/>
                  </a:cxn>
                  <a:cxn ang="0">
                    <a:pos x="T2" y="T3"/>
                  </a:cxn>
                  <a:cxn ang="0">
                    <a:pos x="T4" y="T5"/>
                  </a:cxn>
                </a:cxnLst>
                <a:rect l="0" t="0" r="r" b="b"/>
                <a:pathLst>
                  <a:path w="5" h="9">
                    <a:moveTo>
                      <a:pt x="0" y="1"/>
                    </a:moveTo>
                    <a:cubicBezTo>
                      <a:pt x="0" y="2"/>
                      <a:pt x="0" y="3"/>
                      <a:pt x="1" y="4"/>
                    </a:cubicBezTo>
                    <a:cubicBezTo>
                      <a:pt x="4" y="9"/>
                      <a:pt x="5" y="0"/>
                      <a:pt x="0" y="1"/>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832" name="Freeform 5134"/>
              <p:cNvSpPr>
                <a:spLocks/>
              </p:cNvSpPr>
              <p:nvPr/>
            </p:nvSpPr>
            <p:spPr bwMode="auto">
              <a:xfrm>
                <a:off x="3235" y="3502"/>
                <a:ext cx="1" cy="1"/>
              </a:xfrm>
              <a:custGeom>
                <a:avLst/>
                <a:gdLst>
                  <a:gd name="T0" fmla="*/ 4 w 8"/>
                  <a:gd name="T1" fmla="*/ 7 h 7"/>
                  <a:gd name="T2" fmla="*/ 1 w 8"/>
                  <a:gd name="T3" fmla="*/ 2 h 7"/>
                  <a:gd name="T4" fmla="*/ 4 w 8"/>
                  <a:gd name="T5" fmla="*/ 7 h 7"/>
                </a:gdLst>
                <a:ahLst/>
                <a:cxnLst>
                  <a:cxn ang="0">
                    <a:pos x="T0" y="T1"/>
                  </a:cxn>
                  <a:cxn ang="0">
                    <a:pos x="T2" y="T3"/>
                  </a:cxn>
                  <a:cxn ang="0">
                    <a:pos x="T4" y="T5"/>
                  </a:cxn>
                </a:cxnLst>
                <a:rect l="0" t="0" r="r" b="b"/>
                <a:pathLst>
                  <a:path w="8" h="7">
                    <a:moveTo>
                      <a:pt x="4" y="7"/>
                    </a:moveTo>
                    <a:cubicBezTo>
                      <a:pt x="8" y="7"/>
                      <a:pt x="7" y="0"/>
                      <a:pt x="1" y="2"/>
                    </a:cubicBezTo>
                    <a:cubicBezTo>
                      <a:pt x="0" y="3"/>
                      <a:pt x="3" y="7"/>
                      <a:pt x="4" y="7"/>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833" name="Freeform 5135"/>
              <p:cNvSpPr>
                <a:spLocks/>
              </p:cNvSpPr>
              <p:nvPr/>
            </p:nvSpPr>
            <p:spPr bwMode="auto">
              <a:xfrm>
                <a:off x="3230" y="3502"/>
                <a:ext cx="1" cy="2"/>
              </a:xfrm>
              <a:custGeom>
                <a:avLst/>
                <a:gdLst>
                  <a:gd name="T0" fmla="*/ 4 w 9"/>
                  <a:gd name="T1" fmla="*/ 8 h 10"/>
                  <a:gd name="T2" fmla="*/ 8 w 9"/>
                  <a:gd name="T3" fmla="*/ 6 h 10"/>
                  <a:gd name="T4" fmla="*/ 4 w 9"/>
                  <a:gd name="T5" fmla="*/ 8 h 10"/>
                </a:gdLst>
                <a:ahLst/>
                <a:cxnLst>
                  <a:cxn ang="0">
                    <a:pos x="T0" y="T1"/>
                  </a:cxn>
                  <a:cxn ang="0">
                    <a:pos x="T2" y="T3"/>
                  </a:cxn>
                  <a:cxn ang="0">
                    <a:pos x="T4" y="T5"/>
                  </a:cxn>
                </a:cxnLst>
                <a:rect l="0" t="0" r="r" b="b"/>
                <a:pathLst>
                  <a:path w="9" h="10">
                    <a:moveTo>
                      <a:pt x="4" y="8"/>
                    </a:moveTo>
                    <a:cubicBezTo>
                      <a:pt x="6" y="10"/>
                      <a:pt x="8" y="9"/>
                      <a:pt x="8" y="6"/>
                    </a:cubicBezTo>
                    <a:cubicBezTo>
                      <a:pt x="9" y="0"/>
                      <a:pt x="0" y="4"/>
                      <a:pt x="4" y="8"/>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834" name="Freeform 5136"/>
              <p:cNvSpPr>
                <a:spLocks/>
              </p:cNvSpPr>
              <p:nvPr/>
            </p:nvSpPr>
            <p:spPr bwMode="auto">
              <a:xfrm>
                <a:off x="3237" y="3503"/>
                <a:ext cx="5" cy="2"/>
              </a:xfrm>
              <a:custGeom>
                <a:avLst/>
                <a:gdLst>
                  <a:gd name="T0" fmla="*/ 23 w 32"/>
                  <a:gd name="T1" fmla="*/ 9 h 18"/>
                  <a:gd name="T2" fmla="*/ 27 w 32"/>
                  <a:gd name="T3" fmla="*/ 9 h 18"/>
                  <a:gd name="T4" fmla="*/ 26 w 32"/>
                  <a:gd name="T5" fmla="*/ 1 h 18"/>
                  <a:gd name="T6" fmla="*/ 23 w 32"/>
                  <a:gd name="T7" fmla="*/ 5 h 18"/>
                  <a:gd name="T8" fmla="*/ 18 w 32"/>
                  <a:gd name="T9" fmla="*/ 9 h 18"/>
                  <a:gd name="T10" fmla="*/ 13 w 32"/>
                  <a:gd name="T11" fmla="*/ 9 h 18"/>
                  <a:gd name="T12" fmla="*/ 9 w 32"/>
                  <a:gd name="T13" fmla="*/ 12 h 18"/>
                  <a:gd name="T14" fmla="*/ 0 w 32"/>
                  <a:gd name="T15" fmla="*/ 15 h 18"/>
                  <a:gd name="T16" fmla="*/ 9 w 32"/>
                  <a:gd name="T17" fmla="*/ 16 h 18"/>
                  <a:gd name="T18" fmla="*/ 13 w 32"/>
                  <a:gd name="T19" fmla="*/ 14 h 18"/>
                  <a:gd name="T20" fmla="*/ 18 w 32"/>
                  <a:gd name="T21" fmla="*/ 13 h 18"/>
                  <a:gd name="T22" fmla="*/ 23 w 32"/>
                  <a:gd name="T23" fmla="*/ 9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2" h="18">
                    <a:moveTo>
                      <a:pt x="23" y="9"/>
                    </a:moveTo>
                    <a:cubicBezTo>
                      <a:pt x="24" y="9"/>
                      <a:pt x="26" y="10"/>
                      <a:pt x="27" y="9"/>
                    </a:cubicBezTo>
                    <a:cubicBezTo>
                      <a:pt x="31" y="8"/>
                      <a:pt x="32" y="0"/>
                      <a:pt x="26" y="1"/>
                    </a:cubicBezTo>
                    <a:cubicBezTo>
                      <a:pt x="24" y="2"/>
                      <a:pt x="24" y="3"/>
                      <a:pt x="23" y="5"/>
                    </a:cubicBezTo>
                    <a:cubicBezTo>
                      <a:pt x="22" y="8"/>
                      <a:pt x="21" y="9"/>
                      <a:pt x="18" y="9"/>
                    </a:cubicBezTo>
                    <a:cubicBezTo>
                      <a:pt x="16" y="9"/>
                      <a:pt x="14" y="9"/>
                      <a:pt x="13" y="9"/>
                    </a:cubicBezTo>
                    <a:cubicBezTo>
                      <a:pt x="11" y="10"/>
                      <a:pt x="10" y="11"/>
                      <a:pt x="9" y="12"/>
                    </a:cubicBezTo>
                    <a:cubicBezTo>
                      <a:pt x="6" y="13"/>
                      <a:pt x="3" y="14"/>
                      <a:pt x="0" y="15"/>
                    </a:cubicBezTo>
                    <a:cubicBezTo>
                      <a:pt x="0" y="18"/>
                      <a:pt x="7" y="17"/>
                      <a:pt x="9" y="16"/>
                    </a:cubicBezTo>
                    <a:cubicBezTo>
                      <a:pt x="11" y="16"/>
                      <a:pt x="12" y="14"/>
                      <a:pt x="13" y="14"/>
                    </a:cubicBezTo>
                    <a:cubicBezTo>
                      <a:pt x="15" y="13"/>
                      <a:pt x="16" y="13"/>
                      <a:pt x="18" y="13"/>
                    </a:cubicBezTo>
                    <a:cubicBezTo>
                      <a:pt x="20" y="12"/>
                      <a:pt x="20" y="10"/>
                      <a:pt x="23" y="9"/>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835" name="Freeform 5137"/>
              <p:cNvSpPr>
                <a:spLocks/>
              </p:cNvSpPr>
              <p:nvPr/>
            </p:nvSpPr>
            <p:spPr bwMode="auto">
              <a:xfrm>
                <a:off x="3240" y="3504"/>
                <a:ext cx="2" cy="1"/>
              </a:xfrm>
              <a:custGeom>
                <a:avLst/>
                <a:gdLst>
                  <a:gd name="T0" fmla="*/ 7 w 14"/>
                  <a:gd name="T1" fmla="*/ 2 h 7"/>
                  <a:gd name="T2" fmla="*/ 2 w 14"/>
                  <a:gd name="T3" fmla="*/ 4 h 7"/>
                  <a:gd name="T4" fmla="*/ 8 w 14"/>
                  <a:gd name="T5" fmla="*/ 6 h 7"/>
                  <a:gd name="T6" fmla="*/ 13 w 14"/>
                  <a:gd name="T7" fmla="*/ 4 h 7"/>
                  <a:gd name="T8" fmla="*/ 11 w 14"/>
                  <a:gd name="T9" fmla="*/ 1 h 7"/>
                  <a:gd name="T10" fmla="*/ 7 w 14"/>
                  <a:gd name="T11" fmla="*/ 2 h 7"/>
                </a:gdLst>
                <a:ahLst/>
                <a:cxnLst>
                  <a:cxn ang="0">
                    <a:pos x="T0" y="T1"/>
                  </a:cxn>
                  <a:cxn ang="0">
                    <a:pos x="T2" y="T3"/>
                  </a:cxn>
                  <a:cxn ang="0">
                    <a:pos x="T4" y="T5"/>
                  </a:cxn>
                  <a:cxn ang="0">
                    <a:pos x="T6" y="T7"/>
                  </a:cxn>
                  <a:cxn ang="0">
                    <a:pos x="T8" y="T9"/>
                  </a:cxn>
                  <a:cxn ang="0">
                    <a:pos x="T10" y="T11"/>
                  </a:cxn>
                </a:cxnLst>
                <a:rect l="0" t="0" r="r" b="b"/>
                <a:pathLst>
                  <a:path w="14" h="7">
                    <a:moveTo>
                      <a:pt x="7" y="2"/>
                    </a:moveTo>
                    <a:cubicBezTo>
                      <a:pt x="5" y="3"/>
                      <a:pt x="3" y="2"/>
                      <a:pt x="2" y="4"/>
                    </a:cubicBezTo>
                    <a:cubicBezTo>
                      <a:pt x="0" y="7"/>
                      <a:pt x="7" y="7"/>
                      <a:pt x="8" y="6"/>
                    </a:cubicBezTo>
                    <a:cubicBezTo>
                      <a:pt x="10" y="6"/>
                      <a:pt x="12" y="5"/>
                      <a:pt x="13" y="4"/>
                    </a:cubicBezTo>
                    <a:cubicBezTo>
                      <a:pt x="14" y="2"/>
                      <a:pt x="13" y="1"/>
                      <a:pt x="11" y="1"/>
                    </a:cubicBezTo>
                    <a:cubicBezTo>
                      <a:pt x="9" y="0"/>
                      <a:pt x="8" y="1"/>
                      <a:pt x="7" y="2"/>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836" name="Freeform 5138"/>
              <p:cNvSpPr>
                <a:spLocks/>
              </p:cNvSpPr>
              <p:nvPr/>
            </p:nvSpPr>
            <p:spPr bwMode="auto">
              <a:xfrm>
                <a:off x="3234" y="3505"/>
                <a:ext cx="1" cy="1"/>
              </a:xfrm>
              <a:custGeom>
                <a:avLst/>
                <a:gdLst>
                  <a:gd name="T0" fmla="*/ 7 w 9"/>
                  <a:gd name="T1" fmla="*/ 4 h 10"/>
                  <a:gd name="T2" fmla="*/ 3 w 9"/>
                  <a:gd name="T3" fmla="*/ 3 h 10"/>
                  <a:gd name="T4" fmla="*/ 2 w 9"/>
                  <a:gd name="T5" fmla="*/ 5 h 10"/>
                  <a:gd name="T6" fmla="*/ 0 w 9"/>
                  <a:gd name="T7" fmla="*/ 7 h 10"/>
                  <a:gd name="T8" fmla="*/ 7 w 9"/>
                  <a:gd name="T9" fmla="*/ 4 h 10"/>
                </a:gdLst>
                <a:ahLst/>
                <a:cxnLst>
                  <a:cxn ang="0">
                    <a:pos x="T0" y="T1"/>
                  </a:cxn>
                  <a:cxn ang="0">
                    <a:pos x="T2" y="T3"/>
                  </a:cxn>
                  <a:cxn ang="0">
                    <a:pos x="T4" y="T5"/>
                  </a:cxn>
                  <a:cxn ang="0">
                    <a:pos x="T6" y="T7"/>
                  </a:cxn>
                  <a:cxn ang="0">
                    <a:pos x="T8" y="T9"/>
                  </a:cxn>
                </a:cxnLst>
                <a:rect l="0" t="0" r="r" b="b"/>
                <a:pathLst>
                  <a:path w="9" h="10">
                    <a:moveTo>
                      <a:pt x="7" y="4"/>
                    </a:moveTo>
                    <a:cubicBezTo>
                      <a:pt x="9" y="0"/>
                      <a:pt x="5" y="0"/>
                      <a:pt x="3" y="3"/>
                    </a:cubicBezTo>
                    <a:cubicBezTo>
                      <a:pt x="2" y="4"/>
                      <a:pt x="3" y="4"/>
                      <a:pt x="2" y="5"/>
                    </a:cubicBezTo>
                    <a:cubicBezTo>
                      <a:pt x="1" y="6"/>
                      <a:pt x="0" y="6"/>
                      <a:pt x="0" y="7"/>
                    </a:cubicBezTo>
                    <a:cubicBezTo>
                      <a:pt x="1" y="10"/>
                      <a:pt x="6" y="6"/>
                      <a:pt x="7" y="4"/>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837" name="Freeform 5139"/>
              <p:cNvSpPr>
                <a:spLocks/>
              </p:cNvSpPr>
              <p:nvPr/>
            </p:nvSpPr>
            <p:spPr bwMode="auto">
              <a:xfrm>
                <a:off x="3234" y="3506"/>
                <a:ext cx="1" cy="1"/>
              </a:xfrm>
              <a:custGeom>
                <a:avLst/>
                <a:gdLst>
                  <a:gd name="T0" fmla="*/ 5 w 12"/>
                  <a:gd name="T1" fmla="*/ 2 h 8"/>
                  <a:gd name="T2" fmla="*/ 4 w 12"/>
                  <a:gd name="T3" fmla="*/ 4 h 8"/>
                  <a:gd name="T4" fmla="*/ 2 w 12"/>
                  <a:gd name="T5" fmla="*/ 4 h 8"/>
                  <a:gd name="T6" fmla="*/ 3 w 12"/>
                  <a:gd name="T7" fmla="*/ 7 h 8"/>
                  <a:gd name="T8" fmla="*/ 10 w 12"/>
                  <a:gd name="T9" fmla="*/ 4 h 8"/>
                  <a:gd name="T10" fmla="*/ 5 w 12"/>
                  <a:gd name="T11" fmla="*/ 2 h 8"/>
                </a:gdLst>
                <a:ahLst/>
                <a:cxnLst>
                  <a:cxn ang="0">
                    <a:pos x="T0" y="T1"/>
                  </a:cxn>
                  <a:cxn ang="0">
                    <a:pos x="T2" y="T3"/>
                  </a:cxn>
                  <a:cxn ang="0">
                    <a:pos x="T4" y="T5"/>
                  </a:cxn>
                  <a:cxn ang="0">
                    <a:pos x="T6" y="T7"/>
                  </a:cxn>
                  <a:cxn ang="0">
                    <a:pos x="T8" y="T9"/>
                  </a:cxn>
                  <a:cxn ang="0">
                    <a:pos x="T10" y="T11"/>
                  </a:cxn>
                </a:cxnLst>
                <a:rect l="0" t="0" r="r" b="b"/>
                <a:pathLst>
                  <a:path w="12" h="8">
                    <a:moveTo>
                      <a:pt x="5" y="2"/>
                    </a:moveTo>
                    <a:cubicBezTo>
                      <a:pt x="4" y="3"/>
                      <a:pt x="5" y="3"/>
                      <a:pt x="4" y="4"/>
                    </a:cubicBezTo>
                    <a:cubicBezTo>
                      <a:pt x="3" y="4"/>
                      <a:pt x="2" y="4"/>
                      <a:pt x="2" y="4"/>
                    </a:cubicBezTo>
                    <a:cubicBezTo>
                      <a:pt x="0" y="5"/>
                      <a:pt x="1" y="7"/>
                      <a:pt x="3" y="7"/>
                    </a:cubicBezTo>
                    <a:cubicBezTo>
                      <a:pt x="5" y="8"/>
                      <a:pt x="8" y="5"/>
                      <a:pt x="10" y="4"/>
                    </a:cubicBezTo>
                    <a:cubicBezTo>
                      <a:pt x="12" y="0"/>
                      <a:pt x="7" y="0"/>
                      <a:pt x="5" y="2"/>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838" name="Freeform 5140"/>
              <p:cNvSpPr>
                <a:spLocks/>
              </p:cNvSpPr>
              <p:nvPr/>
            </p:nvSpPr>
            <p:spPr bwMode="auto">
              <a:xfrm>
                <a:off x="3230" y="3506"/>
                <a:ext cx="1" cy="1"/>
              </a:xfrm>
              <a:custGeom>
                <a:avLst/>
                <a:gdLst>
                  <a:gd name="T0" fmla="*/ 0 w 8"/>
                  <a:gd name="T1" fmla="*/ 3 h 6"/>
                  <a:gd name="T2" fmla="*/ 1 w 8"/>
                  <a:gd name="T3" fmla="*/ 6 h 6"/>
                  <a:gd name="T4" fmla="*/ 5 w 8"/>
                  <a:gd name="T5" fmla="*/ 6 h 6"/>
                  <a:gd name="T6" fmla="*/ 8 w 8"/>
                  <a:gd name="T7" fmla="*/ 3 h 6"/>
                  <a:gd name="T8" fmla="*/ 0 w 8"/>
                  <a:gd name="T9" fmla="*/ 3 h 6"/>
                </a:gdLst>
                <a:ahLst/>
                <a:cxnLst>
                  <a:cxn ang="0">
                    <a:pos x="T0" y="T1"/>
                  </a:cxn>
                  <a:cxn ang="0">
                    <a:pos x="T2" y="T3"/>
                  </a:cxn>
                  <a:cxn ang="0">
                    <a:pos x="T4" y="T5"/>
                  </a:cxn>
                  <a:cxn ang="0">
                    <a:pos x="T6" y="T7"/>
                  </a:cxn>
                  <a:cxn ang="0">
                    <a:pos x="T8" y="T9"/>
                  </a:cxn>
                </a:cxnLst>
                <a:rect l="0" t="0" r="r" b="b"/>
                <a:pathLst>
                  <a:path w="8" h="6">
                    <a:moveTo>
                      <a:pt x="0" y="3"/>
                    </a:moveTo>
                    <a:cubicBezTo>
                      <a:pt x="0" y="3"/>
                      <a:pt x="1" y="5"/>
                      <a:pt x="1" y="6"/>
                    </a:cubicBezTo>
                    <a:cubicBezTo>
                      <a:pt x="2" y="6"/>
                      <a:pt x="4" y="6"/>
                      <a:pt x="5" y="6"/>
                    </a:cubicBezTo>
                    <a:cubicBezTo>
                      <a:pt x="6" y="6"/>
                      <a:pt x="8" y="4"/>
                      <a:pt x="8" y="3"/>
                    </a:cubicBezTo>
                    <a:cubicBezTo>
                      <a:pt x="8" y="0"/>
                      <a:pt x="2" y="3"/>
                      <a:pt x="0" y="3"/>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839" name="Freeform 5141"/>
              <p:cNvSpPr>
                <a:spLocks/>
              </p:cNvSpPr>
              <p:nvPr/>
            </p:nvSpPr>
            <p:spPr bwMode="auto">
              <a:xfrm>
                <a:off x="3225" y="3507"/>
                <a:ext cx="1" cy="1"/>
              </a:xfrm>
              <a:custGeom>
                <a:avLst/>
                <a:gdLst>
                  <a:gd name="T0" fmla="*/ 0 w 6"/>
                  <a:gd name="T1" fmla="*/ 1 h 6"/>
                  <a:gd name="T2" fmla="*/ 6 w 6"/>
                  <a:gd name="T3" fmla="*/ 5 h 6"/>
                  <a:gd name="T4" fmla="*/ 5 w 6"/>
                  <a:gd name="T5" fmla="*/ 2 h 6"/>
                  <a:gd name="T6" fmla="*/ 0 w 6"/>
                  <a:gd name="T7" fmla="*/ 1 h 6"/>
                </a:gdLst>
                <a:ahLst/>
                <a:cxnLst>
                  <a:cxn ang="0">
                    <a:pos x="T0" y="T1"/>
                  </a:cxn>
                  <a:cxn ang="0">
                    <a:pos x="T2" y="T3"/>
                  </a:cxn>
                  <a:cxn ang="0">
                    <a:pos x="T4" y="T5"/>
                  </a:cxn>
                  <a:cxn ang="0">
                    <a:pos x="T6" y="T7"/>
                  </a:cxn>
                </a:cxnLst>
                <a:rect l="0" t="0" r="r" b="b"/>
                <a:pathLst>
                  <a:path w="6" h="6">
                    <a:moveTo>
                      <a:pt x="0" y="1"/>
                    </a:moveTo>
                    <a:cubicBezTo>
                      <a:pt x="0" y="3"/>
                      <a:pt x="4" y="6"/>
                      <a:pt x="6" y="5"/>
                    </a:cubicBezTo>
                    <a:cubicBezTo>
                      <a:pt x="6" y="5"/>
                      <a:pt x="5" y="3"/>
                      <a:pt x="5" y="2"/>
                    </a:cubicBezTo>
                    <a:cubicBezTo>
                      <a:pt x="3" y="1"/>
                      <a:pt x="2" y="0"/>
                      <a:pt x="0" y="1"/>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840" name="Freeform 5142"/>
              <p:cNvSpPr>
                <a:spLocks/>
              </p:cNvSpPr>
              <p:nvPr/>
            </p:nvSpPr>
            <p:spPr bwMode="auto">
              <a:xfrm>
                <a:off x="3227" y="3508"/>
                <a:ext cx="9" cy="3"/>
              </a:xfrm>
              <a:custGeom>
                <a:avLst/>
                <a:gdLst>
                  <a:gd name="T0" fmla="*/ 61 w 66"/>
                  <a:gd name="T1" fmla="*/ 16 h 22"/>
                  <a:gd name="T2" fmla="*/ 59 w 66"/>
                  <a:gd name="T3" fmla="*/ 13 h 22"/>
                  <a:gd name="T4" fmla="*/ 56 w 66"/>
                  <a:gd name="T5" fmla="*/ 13 h 22"/>
                  <a:gd name="T6" fmla="*/ 52 w 66"/>
                  <a:gd name="T7" fmla="*/ 13 h 22"/>
                  <a:gd name="T8" fmla="*/ 50 w 66"/>
                  <a:gd name="T9" fmla="*/ 11 h 22"/>
                  <a:gd name="T10" fmla="*/ 43 w 66"/>
                  <a:gd name="T11" fmla="*/ 9 h 22"/>
                  <a:gd name="T12" fmla="*/ 37 w 66"/>
                  <a:gd name="T13" fmla="*/ 7 h 22"/>
                  <a:gd name="T14" fmla="*/ 31 w 66"/>
                  <a:gd name="T15" fmla="*/ 6 h 22"/>
                  <a:gd name="T16" fmla="*/ 23 w 66"/>
                  <a:gd name="T17" fmla="*/ 5 h 22"/>
                  <a:gd name="T18" fmla="*/ 18 w 66"/>
                  <a:gd name="T19" fmla="*/ 6 h 22"/>
                  <a:gd name="T20" fmla="*/ 14 w 66"/>
                  <a:gd name="T21" fmla="*/ 7 h 22"/>
                  <a:gd name="T22" fmla="*/ 9 w 66"/>
                  <a:gd name="T23" fmla="*/ 1 h 22"/>
                  <a:gd name="T24" fmla="*/ 0 w 66"/>
                  <a:gd name="T25" fmla="*/ 1 h 22"/>
                  <a:gd name="T26" fmla="*/ 4 w 66"/>
                  <a:gd name="T27" fmla="*/ 6 h 22"/>
                  <a:gd name="T28" fmla="*/ 11 w 66"/>
                  <a:gd name="T29" fmla="*/ 8 h 22"/>
                  <a:gd name="T30" fmla="*/ 18 w 66"/>
                  <a:gd name="T31" fmla="*/ 10 h 22"/>
                  <a:gd name="T32" fmla="*/ 22 w 66"/>
                  <a:gd name="T33" fmla="*/ 12 h 22"/>
                  <a:gd name="T34" fmla="*/ 28 w 66"/>
                  <a:gd name="T35" fmla="*/ 13 h 22"/>
                  <a:gd name="T36" fmla="*/ 35 w 66"/>
                  <a:gd name="T37" fmla="*/ 16 h 22"/>
                  <a:gd name="T38" fmla="*/ 42 w 66"/>
                  <a:gd name="T39" fmla="*/ 18 h 22"/>
                  <a:gd name="T40" fmla="*/ 48 w 66"/>
                  <a:gd name="T41" fmla="*/ 21 h 22"/>
                  <a:gd name="T42" fmla="*/ 58 w 66"/>
                  <a:gd name="T43" fmla="*/ 20 h 22"/>
                  <a:gd name="T44" fmla="*/ 65 w 66"/>
                  <a:gd name="T45" fmla="*/ 19 h 22"/>
                  <a:gd name="T46" fmla="*/ 61 w 66"/>
                  <a:gd name="T47" fmla="*/ 16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6" h="22">
                    <a:moveTo>
                      <a:pt x="61" y="16"/>
                    </a:moveTo>
                    <a:cubicBezTo>
                      <a:pt x="60" y="15"/>
                      <a:pt x="60" y="14"/>
                      <a:pt x="59" y="13"/>
                    </a:cubicBezTo>
                    <a:cubicBezTo>
                      <a:pt x="58" y="12"/>
                      <a:pt x="57" y="13"/>
                      <a:pt x="56" y="13"/>
                    </a:cubicBezTo>
                    <a:cubicBezTo>
                      <a:pt x="54" y="13"/>
                      <a:pt x="54" y="14"/>
                      <a:pt x="52" y="13"/>
                    </a:cubicBezTo>
                    <a:cubicBezTo>
                      <a:pt x="51" y="13"/>
                      <a:pt x="51" y="12"/>
                      <a:pt x="50" y="11"/>
                    </a:cubicBezTo>
                    <a:cubicBezTo>
                      <a:pt x="49" y="9"/>
                      <a:pt x="46" y="9"/>
                      <a:pt x="43" y="9"/>
                    </a:cubicBezTo>
                    <a:cubicBezTo>
                      <a:pt x="41" y="9"/>
                      <a:pt x="39" y="9"/>
                      <a:pt x="37" y="7"/>
                    </a:cubicBezTo>
                    <a:cubicBezTo>
                      <a:pt x="35" y="5"/>
                      <a:pt x="35" y="5"/>
                      <a:pt x="31" y="6"/>
                    </a:cubicBezTo>
                    <a:cubicBezTo>
                      <a:pt x="28" y="7"/>
                      <a:pt x="26" y="6"/>
                      <a:pt x="23" y="5"/>
                    </a:cubicBezTo>
                    <a:cubicBezTo>
                      <a:pt x="21" y="3"/>
                      <a:pt x="20" y="5"/>
                      <a:pt x="18" y="6"/>
                    </a:cubicBezTo>
                    <a:cubicBezTo>
                      <a:pt x="18" y="6"/>
                      <a:pt x="15" y="7"/>
                      <a:pt x="14" y="7"/>
                    </a:cubicBezTo>
                    <a:cubicBezTo>
                      <a:pt x="11" y="6"/>
                      <a:pt x="13" y="1"/>
                      <a:pt x="9" y="1"/>
                    </a:cubicBezTo>
                    <a:cubicBezTo>
                      <a:pt x="6" y="0"/>
                      <a:pt x="3" y="1"/>
                      <a:pt x="0" y="1"/>
                    </a:cubicBezTo>
                    <a:cubicBezTo>
                      <a:pt x="0" y="4"/>
                      <a:pt x="2" y="5"/>
                      <a:pt x="4" y="6"/>
                    </a:cubicBezTo>
                    <a:cubicBezTo>
                      <a:pt x="6" y="8"/>
                      <a:pt x="8" y="7"/>
                      <a:pt x="11" y="8"/>
                    </a:cubicBezTo>
                    <a:cubicBezTo>
                      <a:pt x="13" y="8"/>
                      <a:pt x="16" y="10"/>
                      <a:pt x="18" y="10"/>
                    </a:cubicBezTo>
                    <a:cubicBezTo>
                      <a:pt x="20" y="11"/>
                      <a:pt x="21" y="12"/>
                      <a:pt x="22" y="12"/>
                    </a:cubicBezTo>
                    <a:cubicBezTo>
                      <a:pt x="24" y="13"/>
                      <a:pt x="26" y="13"/>
                      <a:pt x="28" y="13"/>
                    </a:cubicBezTo>
                    <a:cubicBezTo>
                      <a:pt x="31" y="14"/>
                      <a:pt x="33" y="15"/>
                      <a:pt x="35" y="16"/>
                    </a:cubicBezTo>
                    <a:cubicBezTo>
                      <a:pt x="38" y="17"/>
                      <a:pt x="40" y="17"/>
                      <a:pt x="42" y="18"/>
                    </a:cubicBezTo>
                    <a:cubicBezTo>
                      <a:pt x="44" y="18"/>
                      <a:pt x="45" y="20"/>
                      <a:pt x="48" y="21"/>
                    </a:cubicBezTo>
                    <a:cubicBezTo>
                      <a:pt x="51" y="21"/>
                      <a:pt x="55" y="20"/>
                      <a:pt x="58" y="20"/>
                    </a:cubicBezTo>
                    <a:cubicBezTo>
                      <a:pt x="60" y="20"/>
                      <a:pt x="64" y="22"/>
                      <a:pt x="65" y="19"/>
                    </a:cubicBezTo>
                    <a:cubicBezTo>
                      <a:pt x="66" y="16"/>
                      <a:pt x="62" y="17"/>
                      <a:pt x="61" y="16"/>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841" name="Freeform 5143"/>
              <p:cNvSpPr>
                <a:spLocks/>
              </p:cNvSpPr>
              <p:nvPr/>
            </p:nvSpPr>
            <p:spPr bwMode="auto">
              <a:xfrm>
                <a:off x="3240" y="3507"/>
                <a:ext cx="7" cy="3"/>
              </a:xfrm>
              <a:custGeom>
                <a:avLst/>
                <a:gdLst>
                  <a:gd name="T0" fmla="*/ 44 w 51"/>
                  <a:gd name="T1" fmla="*/ 5 h 21"/>
                  <a:gd name="T2" fmla="*/ 39 w 51"/>
                  <a:gd name="T3" fmla="*/ 7 h 21"/>
                  <a:gd name="T4" fmla="*/ 32 w 51"/>
                  <a:gd name="T5" fmla="*/ 9 h 21"/>
                  <a:gd name="T6" fmla="*/ 25 w 51"/>
                  <a:gd name="T7" fmla="*/ 10 h 21"/>
                  <a:gd name="T8" fmla="*/ 19 w 51"/>
                  <a:gd name="T9" fmla="*/ 12 h 21"/>
                  <a:gd name="T10" fmla="*/ 13 w 51"/>
                  <a:gd name="T11" fmla="*/ 16 h 21"/>
                  <a:gd name="T12" fmla="*/ 1 w 51"/>
                  <a:gd name="T13" fmla="*/ 19 h 21"/>
                  <a:gd name="T14" fmla="*/ 17 w 51"/>
                  <a:gd name="T15" fmla="*/ 19 h 21"/>
                  <a:gd name="T16" fmla="*/ 24 w 51"/>
                  <a:gd name="T17" fmla="*/ 17 h 21"/>
                  <a:gd name="T18" fmla="*/ 31 w 51"/>
                  <a:gd name="T19" fmla="*/ 15 h 21"/>
                  <a:gd name="T20" fmla="*/ 40 w 51"/>
                  <a:gd name="T21" fmla="*/ 11 h 21"/>
                  <a:gd name="T22" fmla="*/ 44 w 51"/>
                  <a:gd name="T23" fmla="*/ 9 h 21"/>
                  <a:gd name="T24" fmla="*/ 49 w 51"/>
                  <a:gd name="T25" fmla="*/ 7 h 21"/>
                  <a:gd name="T26" fmla="*/ 50 w 51"/>
                  <a:gd name="T27" fmla="*/ 2 h 21"/>
                  <a:gd name="T28" fmla="*/ 44 w 51"/>
                  <a:gd name="T29" fmla="*/ 5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1" h="21">
                    <a:moveTo>
                      <a:pt x="44" y="5"/>
                    </a:moveTo>
                    <a:cubicBezTo>
                      <a:pt x="42" y="7"/>
                      <a:pt x="41" y="7"/>
                      <a:pt x="39" y="7"/>
                    </a:cubicBezTo>
                    <a:cubicBezTo>
                      <a:pt x="36" y="7"/>
                      <a:pt x="35" y="8"/>
                      <a:pt x="32" y="9"/>
                    </a:cubicBezTo>
                    <a:cubicBezTo>
                      <a:pt x="30" y="10"/>
                      <a:pt x="27" y="10"/>
                      <a:pt x="25" y="10"/>
                    </a:cubicBezTo>
                    <a:cubicBezTo>
                      <a:pt x="23" y="11"/>
                      <a:pt x="21" y="11"/>
                      <a:pt x="19" y="12"/>
                    </a:cubicBezTo>
                    <a:cubicBezTo>
                      <a:pt x="17" y="13"/>
                      <a:pt x="15" y="15"/>
                      <a:pt x="13" y="16"/>
                    </a:cubicBezTo>
                    <a:cubicBezTo>
                      <a:pt x="9" y="18"/>
                      <a:pt x="4" y="17"/>
                      <a:pt x="1" y="19"/>
                    </a:cubicBezTo>
                    <a:cubicBezTo>
                      <a:pt x="0" y="21"/>
                      <a:pt x="15" y="19"/>
                      <a:pt x="17" y="19"/>
                    </a:cubicBezTo>
                    <a:cubicBezTo>
                      <a:pt x="20" y="19"/>
                      <a:pt x="22" y="17"/>
                      <a:pt x="24" y="17"/>
                    </a:cubicBezTo>
                    <a:cubicBezTo>
                      <a:pt x="27" y="16"/>
                      <a:pt x="29" y="15"/>
                      <a:pt x="31" y="15"/>
                    </a:cubicBezTo>
                    <a:cubicBezTo>
                      <a:pt x="31" y="11"/>
                      <a:pt x="37" y="12"/>
                      <a:pt x="40" y="11"/>
                    </a:cubicBezTo>
                    <a:cubicBezTo>
                      <a:pt x="41" y="11"/>
                      <a:pt x="43" y="9"/>
                      <a:pt x="44" y="9"/>
                    </a:cubicBezTo>
                    <a:cubicBezTo>
                      <a:pt x="45" y="8"/>
                      <a:pt x="47" y="8"/>
                      <a:pt x="49" y="7"/>
                    </a:cubicBezTo>
                    <a:cubicBezTo>
                      <a:pt x="50" y="7"/>
                      <a:pt x="51" y="4"/>
                      <a:pt x="50" y="2"/>
                    </a:cubicBezTo>
                    <a:cubicBezTo>
                      <a:pt x="48" y="0"/>
                      <a:pt x="45" y="3"/>
                      <a:pt x="44" y="5"/>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842" name="Freeform 5144"/>
              <p:cNvSpPr>
                <a:spLocks/>
              </p:cNvSpPr>
              <p:nvPr/>
            </p:nvSpPr>
            <p:spPr bwMode="auto">
              <a:xfrm>
                <a:off x="3265" y="3495"/>
                <a:ext cx="0" cy="1"/>
              </a:xfrm>
              <a:custGeom>
                <a:avLst/>
                <a:gdLst>
                  <a:gd name="T0" fmla="*/ 0 w 4"/>
                  <a:gd name="T1" fmla="*/ 3 h 6"/>
                  <a:gd name="T2" fmla="*/ 3 w 4"/>
                  <a:gd name="T3" fmla="*/ 3 h 6"/>
                  <a:gd name="T4" fmla="*/ 0 w 4"/>
                  <a:gd name="T5" fmla="*/ 3 h 6"/>
                </a:gdLst>
                <a:ahLst/>
                <a:cxnLst>
                  <a:cxn ang="0">
                    <a:pos x="T0" y="T1"/>
                  </a:cxn>
                  <a:cxn ang="0">
                    <a:pos x="T2" y="T3"/>
                  </a:cxn>
                  <a:cxn ang="0">
                    <a:pos x="T4" y="T5"/>
                  </a:cxn>
                </a:cxnLst>
                <a:rect l="0" t="0" r="r" b="b"/>
                <a:pathLst>
                  <a:path w="4" h="6">
                    <a:moveTo>
                      <a:pt x="0" y="3"/>
                    </a:moveTo>
                    <a:cubicBezTo>
                      <a:pt x="0" y="6"/>
                      <a:pt x="2" y="5"/>
                      <a:pt x="3" y="3"/>
                    </a:cubicBezTo>
                    <a:cubicBezTo>
                      <a:pt x="4" y="0"/>
                      <a:pt x="0" y="0"/>
                      <a:pt x="0" y="3"/>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843" name="Freeform 5145"/>
              <p:cNvSpPr>
                <a:spLocks/>
              </p:cNvSpPr>
              <p:nvPr/>
            </p:nvSpPr>
            <p:spPr bwMode="auto">
              <a:xfrm>
                <a:off x="3266" y="3495"/>
                <a:ext cx="1" cy="0"/>
              </a:xfrm>
              <a:custGeom>
                <a:avLst/>
                <a:gdLst>
                  <a:gd name="T0" fmla="*/ 2 w 2"/>
                  <a:gd name="T1" fmla="*/ 1 w 2"/>
                  <a:gd name="T2" fmla="*/ 0 w 2"/>
                  <a:gd name="T3" fmla="*/ 2 w 2"/>
                </a:gdLst>
                <a:ahLst/>
                <a:cxnLst>
                  <a:cxn ang="0">
                    <a:pos x="T0" y="0"/>
                  </a:cxn>
                  <a:cxn ang="0">
                    <a:pos x="T1" y="0"/>
                  </a:cxn>
                  <a:cxn ang="0">
                    <a:pos x="T2" y="0"/>
                  </a:cxn>
                  <a:cxn ang="0">
                    <a:pos x="T3" y="0"/>
                  </a:cxn>
                </a:cxnLst>
                <a:rect l="0" t="0" r="r" b="b"/>
                <a:pathLst>
                  <a:path w="2">
                    <a:moveTo>
                      <a:pt x="2" y="0"/>
                    </a:moveTo>
                    <a:cubicBezTo>
                      <a:pt x="2" y="0"/>
                      <a:pt x="1" y="0"/>
                      <a:pt x="1" y="0"/>
                    </a:cubicBezTo>
                    <a:cubicBezTo>
                      <a:pt x="1" y="0"/>
                      <a:pt x="1" y="0"/>
                      <a:pt x="0" y="0"/>
                    </a:cubicBezTo>
                    <a:lnTo>
                      <a:pt x="2" y="0"/>
                    </a:ln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844" name="Freeform 5146"/>
              <p:cNvSpPr>
                <a:spLocks/>
              </p:cNvSpPr>
              <p:nvPr/>
            </p:nvSpPr>
            <p:spPr bwMode="auto">
              <a:xfrm>
                <a:off x="3266" y="3488"/>
                <a:ext cx="7" cy="7"/>
              </a:xfrm>
              <a:custGeom>
                <a:avLst/>
                <a:gdLst>
                  <a:gd name="T0" fmla="*/ 51 w 53"/>
                  <a:gd name="T1" fmla="*/ 0 h 47"/>
                  <a:gd name="T2" fmla="*/ 48 w 53"/>
                  <a:gd name="T3" fmla="*/ 2 h 47"/>
                  <a:gd name="T4" fmla="*/ 46 w 53"/>
                  <a:gd name="T5" fmla="*/ 6 h 47"/>
                  <a:gd name="T6" fmla="*/ 43 w 53"/>
                  <a:gd name="T7" fmla="*/ 9 h 47"/>
                  <a:gd name="T8" fmla="*/ 39 w 53"/>
                  <a:gd name="T9" fmla="*/ 10 h 47"/>
                  <a:gd name="T10" fmla="*/ 33 w 53"/>
                  <a:gd name="T11" fmla="*/ 17 h 47"/>
                  <a:gd name="T12" fmla="*/ 27 w 53"/>
                  <a:gd name="T13" fmla="*/ 20 h 47"/>
                  <a:gd name="T14" fmla="*/ 21 w 53"/>
                  <a:gd name="T15" fmla="*/ 22 h 47"/>
                  <a:gd name="T16" fmla="*/ 15 w 53"/>
                  <a:gd name="T17" fmla="*/ 26 h 47"/>
                  <a:gd name="T18" fmla="*/ 11 w 53"/>
                  <a:gd name="T19" fmla="*/ 30 h 47"/>
                  <a:gd name="T20" fmla="*/ 10 w 53"/>
                  <a:gd name="T21" fmla="*/ 34 h 47"/>
                  <a:gd name="T22" fmla="*/ 7 w 53"/>
                  <a:gd name="T23" fmla="*/ 36 h 47"/>
                  <a:gd name="T24" fmla="*/ 6 w 53"/>
                  <a:gd name="T25" fmla="*/ 39 h 47"/>
                  <a:gd name="T26" fmla="*/ 4 w 53"/>
                  <a:gd name="T27" fmla="*/ 42 h 47"/>
                  <a:gd name="T28" fmla="*/ 3 w 53"/>
                  <a:gd name="T29" fmla="*/ 44 h 47"/>
                  <a:gd name="T30" fmla="*/ 0 w 53"/>
                  <a:gd name="T31" fmla="*/ 44 h 47"/>
                  <a:gd name="T32" fmla="*/ 2 w 53"/>
                  <a:gd name="T33" fmla="*/ 46 h 47"/>
                  <a:gd name="T34" fmla="*/ 7 w 53"/>
                  <a:gd name="T35" fmla="*/ 47 h 47"/>
                  <a:gd name="T36" fmla="*/ 10 w 53"/>
                  <a:gd name="T37" fmla="*/ 43 h 47"/>
                  <a:gd name="T38" fmla="*/ 15 w 53"/>
                  <a:gd name="T39" fmla="*/ 38 h 47"/>
                  <a:gd name="T40" fmla="*/ 17 w 53"/>
                  <a:gd name="T41" fmla="*/ 35 h 47"/>
                  <a:gd name="T42" fmla="*/ 20 w 53"/>
                  <a:gd name="T43" fmla="*/ 32 h 47"/>
                  <a:gd name="T44" fmla="*/ 23 w 53"/>
                  <a:gd name="T45" fmla="*/ 30 h 47"/>
                  <a:gd name="T46" fmla="*/ 24 w 53"/>
                  <a:gd name="T47" fmla="*/ 28 h 47"/>
                  <a:gd name="T48" fmla="*/ 30 w 53"/>
                  <a:gd name="T49" fmla="*/ 25 h 47"/>
                  <a:gd name="T50" fmla="*/ 32 w 53"/>
                  <a:gd name="T51" fmla="*/ 23 h 47"/>
                  <a:gd name="T52" fmla="*/ 36 w 53"/>
                  <a:gd name="T53" fmla="*/ 23 h 47"/>
                  <a:gd name="T54" fmla="*/ 41 w 53"/>
                  <a:gd name="T55" fmla="*/ 19 h 47"/>
                  <a:gd name="T56" fmla="*/ 42 w 53"/>
                  <a:gd name="T57" fmla="*/ 17 h 47"/>
                  <a:gd name="T58" fmla="*/ 47 w 53"/>
                  <a:gd name="T59" fmla="*/ 14 h 47"/>
                  <a:gd name="T60" fmla="*/ 48 w 53"/>
                  <a:gd name="T61" fmla="*/ 11 h 47"/>
                  <a:gd name="T62" fmla="*/ 51 w 53"/>
                  <a:gd name="T63" fmla="*/ 5 h 47"/>
                  <a:gd name="T64" fmla="*/ 51 w 53"/>
                  <a:gd name="T65"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3" h="47">
                    <a:moveTo>
                      <a:pt x="51" y="0"/>
                    </a:moveTo>
                    <a:cubicBezTo>
                      <a:pt x="49" y="0"/>
                      <a:pt x="48" y="1"/>
                      <a:pt x="48" y="2"/>
                    </a:cubicBezTo>
                    <a:cubicBezTo>
                      <a:pt x="47" y="4"/>
                      <a:pt x="47" y="5"/>
                      <a:pt x="46" y="6"/>
                    </a:cubicBezTo>
                    <a:cubicBezTo>
                      <a:pt x="45" y="7"/>
                      <a:pt x="44" y="9"/>
                      <a:pt x="43" y="9"/>
                    </a:cubicBezTo>
                    <a:cubicBezTo>
                      <a:pt x="42" y="10"/>
                      <a:pt x="40" y="10"/>
                      <a:pt x="39" y="10"/>
                    </a:cubicBezTo>
                    <a:cubicBezTo>
                      <a:pt x="36" y="12"/>
                      <a:pt x="35" y="15"/>
                      <a:pt x="33" y="17"/>
                    </a:cubicBezTo>
                    <a:cubicBezTo>
                      <a:pt x="31" y="19"/>
                      <a:pt x="29" y="19"/>
                      <a:pt x="27" y="20"/>
                    </a:cubicBezTo>
                    <a:cubicBezTo>
                      <a:pt x="24" y="20"/>
                      <a:pt x="23" y="21"/>
                      <a:pt x="21" y="22"/>
                    </a:cubicBezTo>
                    <a:cubicBezTo>
                      <a:pt x="19" y="24"/>
                      <a:pt x="17" y="25"/>
                      <a:pt x="15" y="26"/>
                    </a:cubicBezTo>
                    <a:cubicBezTo>
                      <a:pt x="13" y="26"/>
                      <a:pt x="12" y="28"/>
                      <a:pt x="11" y="30"/>
                    </a:cubicBezTo>
                    <a:cubicBezTo>
                      <a:pt x="11" y="32"/>
                      <a:pt x="11" y="32"/>
                      <a:pt x="10" y="34"/>
                    </a:cubicBezTo>
                    <a:cubicBezTo>
                      <a:pt x="9" y="35"/>
                      <a:pt x="8" y="35"/>
                      <a:pt x="7" y="36"/>
                    </a:cubicBezTo>
                    <a:cubicBezTo>
                      <a:pt x="6" y="37"/>
                      <a:pt x="6" y="38"/>
                      <a:pt x="6" y="39"/>
                    </a:cubicBezTo>
                    <a:cubicBezTo>
                      <a:pt x="5" y="40"/>
                      <a:pt x="5" y="41"/>
                      <a:pt x="4" y="42"/>
                    </a:cubicBezTo>
                    <a:cubicBezTo>
                      <a:pt x="4" y="43"/>
                      <a:pt x="4" y="43"/>
                      <a:pt x="3" y="44"/>
                    </a:cubicBezTo>
                    <a:cubicBezTo>
                      <a:pt x="3" y="44"/>
                      <a:pt x="0" y="43"/>
                      <a:pt x="0" y="44"/>
                    </a:cubicBezTo>
                    <a:cubicBezTo>
                      <a:pt x="0" y="45"/>
                      <a:pt x="1" y="46"/>
                      <a:pt x="2" y="46"/>
                    </a:cubicBezTo>
                    <a:cubicBezTo>
                      <a:pt x="3" y="46"/>
                      <a:pt x="5" y="47"/>
                      <a:pt x="7" y="47"/>
                    </a:cubicBezTo>
                    <a:cubicBezTo>
                      <a:pt x="8" y="46"/>
                      <a:pt x="10" y="45"/>
                      <a:pt x="10" y="43"/>
                    </a:cubicBezTo>
                    <a:cubicBezTo>
                      <a:pt x="11" y="40"/>
                      <a:pt x="12" y="39"/>
                      <a:pt x="15" y="38"/>
                    </a:cubicBezTo>
                    <a:cubicBezTo>
                      <a:pt x="16" y="37"/>
                      <a:pt x="17" y="36"/>
                      <a:pt x="17" y="35"/>
                    </a:cubicBezTo>
                    <a:cubicBezTo>
                      <a:pt x="18" y="34"/>
                      <a:pt x="19" y="33"/>
                      <a:pt x="20" y="32"/>
                    </a:cubicBezTo>
                    <a:cubicBezTo>
                      <a:pt x="21" y="31"/>
                      <a:pt x="22" y="31"/>
                      <a:pt x="23" y="30"/>
                    </a:cubicBezTo>
                    <a:cubicBezTo>
                      <a:pt x="24" y="29"/>
                      <a:pt x="23" y="29"/>
                      <a:pt x="24" y="28"/>
                    </a:cubicBezTo>
                    <a:cubicBezTo>
                      <a:pt x="26" y="24"/>
                      <a:pt x="27" y="26"/>
                      <a:pt x="30" y="25"/>
                    </a:cubicBezTo>
                    <a:cubicBezTo>
                      <a:pt x="31" y="25"/>
                      <a:pt x="31" y="24"/>
                      <a:pt x="32" y="23"/>
                    </a:cubicBezTo>
                    <a:cubicBezTo>
                      <a:pt x="33" y="23"/>
                      <a:pt x="34" y="23"/>
                      <a:pt x="36" y="23"/>
                    </a:cubicBezTo>
                    <a:cubicBezTo>
                      <a:pt x="38" y="22"/>
                      <a:pt x="39" y="20"/>
                      <a:pt x="41" y="19"/>
                    </a:cubicBezTo>
                    <a:cubicBezTo>
                      <a:pt x="41" y="18"/>
                      <a:pt x="41" y="18"/>
                      <a:pt x="42" y="17"/>
                    </a:cubicBezTo>
                    <a:cubicBezTo>
                      <a:pt x="43" y="16"/>
                      <a:pt x="46" y="15"/>
                      <a:pt x="47" y="14"/>
                    </a:cubicBezTo>
                    <a:cubicBezTo>
                      <a:pt x="48" y="13"/>
                      <a:pt x="47" y="12"/>
                      <a:pt x="48" y="11"/>
                    </a:cubicBezTo>
                    <a:cubicBezTo>
                      <a:pt x="48" y="9"/>
                      <a:pt x="49" y="7"/>
                      <a:pt x="51" y="5"/>
                    </a:cubicBezTo>
                    <a:cubicBezTo>
                      <a:pt x="51" y="4"/>
                      <a:pt x="53" y="1"/>
                      <a:pt x="51" y="0"/>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845" name="Freeform 5147"/>
              <p:cNvSpPr>
                <a:spLocks/>
              </p:cNvSpPr>
              <p:nvPr/>
            </p:nvSpPr>
            <p:spPr bwMode="auto">
              <a:xfrm>
                <a:off x="3265" y="3492"/>
                <a:ext cx="1" cy="1"/>
              </a:xfrm>
              <a:custGeom>
                <a:avLst/>
                <a:gdLst>
                  <a:gd name="T0" fmla="*/ 5 w 6"/>
                  <a:gd name="T1" fmla="*/ 1 h 5"/>
                  <a:gd name="T2" fmla="*/ 0 w 6"/>
                  <a:gd name="T3" fmla="*/ 2 h 5"/>
                  <a:gd name="T4" fmla="*/ 2 w 6"/>
                  <a:gd name="T5" fmla="*/ 5 h 5"/>
                  <a:gd name="T6" fmla="*/ 3 w 6"/>
                  <a:gd name="T7" fmla="*/ 4 h 5"/>
                  <a:gd name="T8" fmla="*/ 4 w 6"/>
                  <a:gd name="T9" fmla="*/ 4 h 5"/>
                  <a:gd name="T10" fmla="*/ 5 w 6"/>
                  <a:gd name="T11" fmla="*/ 1 h 5"/>
                </a:gdLst>
                <a:ahLst/>
                <a:cxnLst>
                  <a:cxn ang="0">
                    <a:pos x="T0" y="T1"/>
                  </a:cxn>
                  <a:cxn ang="0">
                    <a:pos x="T2" y="T3"/>
                  </a:cxn>
                  <a:cxn ang="0">
                    <a:pos x="T4" y="T5"/>
                  </a:cxn>
                  <a:cxn ang="0">
                    <a:pos x="T6" y="T7"/>
                  </a:cxn>
                  <a:cxn ang="0">
                    <a:pos x="T8" y="T9"/>
                  </a:cxn>
                  <a:cxn ang="0">
                    <a:pos x="T10" y="T11"/>
                  </a:cxn>
                </a:cxnLst>
                <a:rect l="0" t="0" r="r" b="b"/>
                <a:pathLst>
                  <a:path w="6" h="5">
                    <a:moveTo>
                      <a:pt x="5" y="1"/>
                    </a:moveTo>
                    <a:cubicBezTo>
                      <a:pt x="4" y="0"/>
                      <a:pt x="1" y="1"/>
                      <a:pt x="0" y="2"/>
                    </a:cubicBezTo>
                    <a:cubicBezTo>
                      <a:pt x="0" y="3"/>
                      <a:pt x="0" y="5"/>
                      <a:pt x="2" y="5"/>
                    </a:cubicBezTo>
                    <a:cubicBezTo>
                      <a:pt x="2" y="5"/>
                      <a:pt x="2" y="4"/>
                      <a:pt x="3" y="4"/>
                    </a:cubicBezTo>
                    <a:cubicBezTo>
                      <a:pt x="4" y="4"/>
                      <a:pt x="4" y="5"/>
                      <a:pt x="4" y="4"/>
                    </a:cubicBezTo>
                    <a:cubicBezTo>
                      <a:pt x="5" y="4"/>
                      <a:pt x="6" y="1"/>
                      <a:pt x="5" y="1"/>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846" name="Freeform 5148"/>
              <p:cNvSpPr>
                <a:spLocks/>
              </p:cNvSpPr>
              <p:nvPr/>
            </p:nvSpPr>
            <p:spPr bwMode="auto">
              <a:xfrm>
                <a:off x="3267" y="3490"/>
                <a:ext cx="1" cy="1"/>
              </a:xfrm>
              <a:custGeom>
                <a:avLst/>
                <a:gdLst>
                  <a:gd name="T0" fmla="*/ 4 w 6"/>
                  <a:gd name="T1" fmla="*/ 8 h 8"/>
                  <a:gd name="T2" fmla="*/ 2 w 6"/>
                  <a:gd name="T3" fmla="*/ 1 h 8"/>
                  <a:gd name="T4" fmla="*/ 0 w 6"/>
                  <a:gd name="T5" fmla="*/ 3 h 8"/>
                  <a:gd name="T6" fmla="*/ 1 w 6"/>
                  <a:gd name="T7" fmla="*/ 6 h 8"/>
                  <a:gd name="T8" fmla="*/ 4 w 6"/>
                  <a:gd name="T9" fmla="*/ 8 h 8"/>
                </a:gdLst>
                <a:ahLst/>
                <a:cxnLst>
                  <a:cxn ang="0">
                    <a:pos x="T0" y="T1"/>
                  </a:cxn>
                  <a:cxn ang="0">
                    <a:pos x="T2" y="T3"/>
                  </a:cxn>
                  <a:cxn ang="0">
                    <a:pos x="T4" y="T5"/>
                  </a:cxn>
                  <a:cxn ang="0">
                    <a:pos x="T6" y="T7"/>
                  </a:cxn>
                  <a:cxn ang="0">
                    <a:pos x="T8" y="T9"/>
                  </a:cxn>
                </a:cxnLst>
                <a:rect l="0" t="0" r="r" b="b"/>
                <a:pathLst>
                  <a:path w="6" h="8">
                    <a:moveTo>
                      <a:pt x="4" y="8"/>
                    </a:moveTo>
                    <a:cubicBezTo>
                      <a:pt x="6" y="8"/>
                      <a:pt x="4" y="1"/>
                      <a:pt x="2" y="1"/>
                    </a:cubicBezTo>
                    <a:cubicBezTo>
                      <a:pt x="0" y="0"/>
                      <a:pt x="0" y="2"/>
                      <a:pt x="0" y="3"/>
                    </a:cubicBezTo>
                    <a:cubicBezTo>
                      <a:pt x="0" y="4"/>
                      <a:pt x="0" y="6"/>
                      <a:pt x="1" y="6"/>
                    </a:cubicBezTo>
                    <a:cubicBezTo>
                      <a:pt x="2" y="7"/>
                      <a:pt x="4" y="7"/>
                      <a:pt x="4" y="8"/>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847" name="Freeform 5149"/>
              <p:cNvSpPr>
                <a:spLocks/>
              </p:cNvSpPr>
              <p:nvPr/>
            </p:nvSpPr>
            <p:spPr bwMode="auto">
              <a:xfrm>
                <a:off x="3266" y="3488"/>
                <a:ext cx="1" cy="1"/>
              </a:xfrm>
              <a:custGeom>
                <a:avLst/>
                <a:gdLst>
                  <a:gd name="T0" fmla="*/ 1 w 5"/>
                  <a:gd name="T1" fmla="*/ 1 h 6"/>
                  <a:gd name="T2" fmla="*/ 1 w 5"/>
                  <a:gd name="T3" fmla="*/ 3 h 6"/>
                  <a:gd name="T4" fmla="*/ 3 w 5"/>
                  <a:gd name="T5" fmla="*/ 6 h 6"/>
                  <a:gd name="T6" fmla="*/ 4 w 5"/>
                  <a:gd name="T7" fmla="*/ 3 h 6"/>
                  <a:gd name="T8" fmla="*/ 4 w 5"/>
                  <a:gd name="T9" fmla="*/ 0 h 6"/>
                  <a:gd name="T10" fmla="*/ 1 w 5"/>
                  <a:gd name="T11" fmla="*/ 1 h 6"/>
                </a:gdLst>
                <a:ahLst/>
                <a:cxnLst>
                  <a:cxn ang="0">
                    <a:pos x="T0" y="T1"/>
                  </a:cxn>
                  <a:cxn ang="0">
                    <a:pos x="T2" y="T3"/>
                  </a:cxn>
                  <a:cxn ang="0">
                    <a:pos x="T4" y="T5"/>
                  </a:cxn>
                  <a:cxn ang="0">
                    <a:pos x="T6" y="T7"/>
                  </a:cxn>
                  <a:cxn ang="0">
                    <a:pos x="T8" y="T9"/>
                  </a:cxn>
                  <a:cxn ang="0">
                    <a:pos x="T10" y="T11"/>
                  </a:cxn>
                </a:cxnLst>
                <a:rect l="0" t="0" r="r" b="b"/>
                <a:pathLst>
                  <a:path w="5" h="6">
                    <a:moveTo>
                      <a:pt x="1" y="1"/>
                    </a:moveTo>
                    <a:cubicBezTo>
                      <a:pt x="0" y="2"/>
                      <a:pt x="1" y="3"/>
                      <a:pt x="1" y="3"/>
                    </a:cubicBezTo>
                    <a:cubicBezTo>
                      <a:pt x="2" y="4"/>
                      <a:pt x="2" y="5"/>
                      <a:pt x="3" y="6"/>
                    </a:cubicBezTo>
                    <a:cubicBezTo>
                      <a:pt x="5" y="6"/>
                      <a:pt x="5" y="4"/>
                      <a:pt x="4" y="3"/>
                    </a:cubicBezTo>
                    <a:cubicBezTo>
                      <a:pt x="4" y="2"/>
                      <a:pt x="4" y="1"/>
                      <a:pt x="4" y="0"/>
                    </a:cubicBezTo>
                    <a:cubicBezTo>
                      <a:pt x="3" y="0"/>
                      <a:pt x="1" y="0"/>
                      <a:pt x="1" y="1"/>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848" name="Freeform 5150"/>
              <p:cNvSpPr>
                <a:spLocks/>
              </p:cNvSpPr>
              <p:nvPr/>
            </p:nvSpPr>
            <p:spPr bwMode="auto">
              <a:xfrm>
                <a:off x="3266" y="3485"/>
                <a:ext cx="1" cy="2"/>
              </a:xfrm>
              <a:custGeom>
                <a:avLst/>
                <a:gdLst>
                  <a:gd name="T0" fmla="*/ 8 w 8"/>
                  <a:gd name="T1" fmla="*/ 11 h 16"/>
                  <a:gd name="T2" fmla="*/ 8 w 8"/>
                  <a:gd name="T3" fmla="*/ 8 h 16"/>
                  <a:gd name="T4" fmla="*/ 7 w 8"/>
                  <a:gd name="T5" fmla="*/ 5 h 16"/>
                  <a:gd name="T6" fmla="*/ 4 w 8"/>
                  <a:gd name="T7" fmla="*/ 2 h 16"/>
                  <a:gd name="T8" fmla="*/ 1 w 8"/>
                  <a:gd name="T9" fmla="*/ 3 h 16"/>
                  <a:gd name="T10" fmla="*/ 2 w 8"/>
                  <a:gd name="T11" fmla="*/ 5 h 16"/>
                  <a:gd name="T12" fmla="*/ 2 w 8"/>
                  <a:gd name="T13" fmla="*/ 12 h 16"/>
                  <a:gd name="T14" fmla="*/ 3 w 8"/>
                  <a:gd name="T15" fmla="*/ 16 h 16"/>
                  <a:gd name="T16" fmla="*/ 6 w 8"/>
                  <a:gd name="T17" fmla="*/ 13 h 16"/>
                  <a:gd name="T18" fmla="*/ 8 w 8"/>
                  <a:gd name="T19" fmla="*/ 1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16">
                    <a:moveTo>
                      <a:pt x="8" y="11"/>
                    </a:moveTo>
                    <a:cubicBezTo>
                      <a:pt x="8" y="10"/>
                      <a:pt x="8" y="9"/>
                      <a:pt x="8" y="8"/>
                    </a:cubicBezTo>
                    <a:cubicBezTo>
                      <a:pt x="8" y="7"/>
                      <a:pt x="8" y="6"/>
                      <a:pt x="7" y="5"/>
                    </a:cubicBezTo>
                    <a:cubicBezTo>
                      <a:pt x="6" y="4"/>
                      <a:pt x="5" y="3"/>
                      <a:pt x="4" y="2"/>
                    </a:cubicBezTo>
                    <a:cubicBezTo>
                      <a:pt x="2" y="0"/>
                      <a:pt x="0" y="0"/>
                      <a:pt x="1" y="3"/>
                    </a:cubicBezTo>
                    <a:cubicBezTo>
                      <a:pt x="1" y="4"/>
                      <a:pt x="2" y="4"/>
                      <a:pt x="2" y="5"/>
                    </a:cubicBezTo>
                    <a:cubicBezTo>
                      <a:pt x="3" y="8"/>
                      <a:pt x="1" y="10"/>
                      <a:pt x="2" y="12"/>
                    </a:cubicBezTo>
                    <a:cubicBezTo>
                      <a:pt x="3" y="12"/>
                      <a:pt x="3" y="15"/>
                      <a:pt x="3" y="16"/>
                    </a:cubicBezTo>
                    <a:cubicBezTo>
                      <a:pt x="5" y="16"/>
                      <a:pt x="5" y="14"/>
                      <a:pt x="6" y="13"/>
                    </a:cubicBezTo>
                    <a:cubicBezTo>
                      <a:pt x="6" y="12"/>
                      <a:pt x="7" y="12"/>
                      <a:pt x="8" y="11"/>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849" name="Freeform 5151"/>
              <p:cNvSpPr>
                <a:spLocks/>
              </p:cNvSpPr>
              <p:nvPr/>
            </p:nvSpPr>
            <p:spPr bwMode="auto">
              <a:xfrm>
                <a:off x="3265" y="3482"/>
                <a:ext cx="0" cy="1"/>
              </a:xfrm>
              <a:custGeom>
                <a:avLst/>
                <a:gdLst>
                  <a:gd name="T0" fmla="*/ 2 w 5"/>
                  <a:gd name="T1" fmla="*/ 4 h 6"/>
                  <a:gd name="T2" fmla="*/ 3 w 5"/>
                  <a:gd name="T3" fmla="*/ 4 h 6"/>
                  <a:gd name="T4" fmla="*/ 3 w 5"/>
                  <a:gd name="T5" fmla="*/ 5 h 6"/>
                  <a:gd name="T6" fmla="*/ 5 w 5"/>
                  <a:gd name="T7" fmla="*/ 2 h 6"/>
                  <a:gd name="T8" fmla="*/ 2 w 5"/>
                  <a:gd name="T9" fmla="*/ 4 h 6"/>
                </a:gdLst>
                <a:ahLst/>
                <a:cxnLst>
                  <a:cxn ang="0">
                    <a:pos x="T0" y="T1"/>
                  </a:cxn>
                  <a:cxn ang="0">
                    <a:pos x="T2" y="T3"/>
                  </a:cxn>
                  <a:cxn ang="0">
                    <a:pos x="T4" y="T5"/>
                  </a:cxn>
                  <a:cxn ang="0">
                    <a:pos x="T6" y="T7"/>
                  </a:cxn>
                  <a:cxn ang="0">
                    <a:pos x="T8" y="T9"/>
                  </a:cxn>
                </a:cxnLst>
                <a:rect l="0" t="0" r="r" b="b"/>
                <a:pathLst>
                  <a:path w="5" h="6">
                    <a:moveTo>
                      <a:pt x="2" y="4"/>
                    </a:moveTo>
                    <a:cubicBezTo>
                      <a:pt x="2" y="4"/>
                      <a:pt x="2" y="4"/>
                      <a:pt x="3" y="4"/>
                    </a:cubicBezTo>
                    <a:cubicBezTo>
                      <a:pt x="3" y="4"/>
                      <a:pt x="3" y="5"/>
                      <a:pt x="3" y="5"/>
                    </a:cubicBezTo>
                    <a:cubicBezTo>
                      <a:pt x="4" y="6"/>
                      <a:pt x="5" y="3"/>
                      <a:pt x="5" y="2"/>
                    </a:cubicBezTo>
                    <a:cubicBezTo>
                      <a:pt x="4" y="0"/>
                      <a:pt x="0" y="1"/>
                      <a:pt x="2" y="4"/>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850" name="Freeform 5152"/>
              <p:cNvSpPr>
                <a:spLocks/>
              </p:cNvSpPr>
              <p:nvPr/>
            </p:nvSpPr>
            <p:spPr bwMode="auto">
              <a:xfrm>
                <a:off x="3261" y="3485"/>
                <a:ext cx="2" cy="1"/>
              </a:xfrm>
              <a:custGeom>
                <a:avLst/>
                <a:gdLst>
                  <a:gd name="T0" fmla="*/ 5 w 11"/>
                  <a:gd name="T1" fmla="*/ 1 h 6"/>
                  <a:gd name="T2" fmla="*/ 3 w 11"/>
                  <a:gd name="T3" fmla="*/ 5 h 6"/>
                  <a:gd name="T4" fmla="*/ 8 w 11"/>
                  <a:gd name="T5" fmla="*/ 5 h 6"/>
                  <a:gd name="T6" fmla="*/ 10 w 11"/>
                  <a:gd name="T7" fmla="*/ 4 h 6"/>
                  <a:gd name="T8" fmla="*/ 7 w 11"/>
                  <a:gd name="T9" fmla="*/ 2 h 6"/>
                  <a:gd name="T10" fmla="*/ 5 w 11"/>
                  <a:gd name="T11" fmla="*/ 1 h 6"/>
                </a:gdLst>
                <a:ahLst/>
                <a:cxnLst>
                  <a:cxn ang="0">
                    <a:pos x="T0" y="T1"/>
                  </a:cxn>
                  <a:cxn ang="0">
                    <a:pos x="T2" y="T3"/>
                  </a:cxn>
                  <a:cxn ang="0">
                    <a:pos x="T4" y="T5"/>
                  </a:cxn>
                  <a:cxn ang="0">
                    <a:pos x="T6" y="T7"/>
                  </a:cxn>
                  <a:cxn ang="0">
                    <a:pos x="T8" y="T9"/>
                  </a:cxn>
                  <a:cxn ang="0">
                    <a:pos x="T10" y="T11"/>
                  </a:cxn>
                </a:cxnLst>
                <a:rect l="0" t="0" r="r" b="b"/>
                <a:pathLst>
                  <a:path w="11" h="6">
                    <a:moveTo>
                      <a:pt x="5" y="1"/>
                    </a:moveTo>
                    <a:cubicBezTo>
                      <a:pt x="3" y="0"/>
                      <a:pt x="0" y="4"/>
                      <a:pt x="3" y="5"/>
                    </a:cubicBezTo>
                    <a:cubicBezTo>
                      <a:pt x="5" y="6"/>
                      <a:pt x="7" y="5"/>
                      <a:pt x="8" y="5"/>
                    </a:cubicBezTo>
                    <a:cubicBezTo>
                      <a:pt x="9" y="5"/>
                      <a:pt x="10" y="5"/>
                      <a:pt x="10" y="4"/>
                    </a:cubicBezTo>
                    <a:cubicBezTo>
                      <a:pt x="11" y="3"/>
                      <a:pt x="8" y="3"/>
                      <a:pt x="7" y="2"/>
                    </a:cubicBezTo>
                    <a:cubicBezTo>
                      <a:pt x="7" y="2"/>
                      <a:pt x="6" y="1"/>
                      <a:pt x="5" y="1"/>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851" name="Freeform 5153"/>
              <p:cNvSpPr>
                <a:spLocks/>
              </p:cNvSpPr>
              <p:nvPr/>
            </p:nvSpPr>
            <p:spPr bwMode="auto">
              <a:xfrm>
                <a:off x="3269" y="3488"/>
                <a:ext cx="2" cy="2"/>
              </a:xfrm>
              <a:custGeom>
                <a:avLst/>
                <a:gdLst>
                  <a:gd name="T0" fmla="*/ 12 w 19"/>
                  <a:gd name="T1" fmla="*/ 3 h 14"/>
                  <a:gd name="T2" fmla="*/ 5 w 19"/>
                  <a:gd name="T3" fmla="*/ 4 h 14"/>
                  <a:gd name="T4" fmla="*/ 3 w 19"/>
                  <a:gd name="T5" fmla="*/ 11 h 14"/>
                  <a:gd name="T6" fmla="*/ 1 w 19"/>
                  <a:gd name="T7" fmla="*/ 14 h 14"/>
                  <a:gd name="T8" fmla="*/ 5 w 19"/>
                  <a:gd name="T9" fmla="*/ 14 h 14"/>
                  <a:gd name="T10" fmla="*/ 8 w 19"/>
                  <a:gd name="T11" fmla="*/ 10 h 14"/>
                  <a:gd name="T12" fmla="*/ 12 w 19"/>
                  <a:gd name="T13" fmla="*/ 8 h 14"/>
                  <a:gd name="T14" fmla="*/ 15 w 19"/>
                  <a:gd name="T15" fmla="*/ 7 h 14"/>
                  <a:gd name="T16" fmla="*/ 17 w 19"/>
                  <a:gd name="T17" fmla="*/ 4 h 14"/>
                  <a:gd name="T18" fmla="*/ 18 w 19"/>
                  <a:gd name="T19" fmla="*/ 2 h 14"/>
                  <a:gd name="T20" fmla="*/ 12 w 19"/>
                  <a:gd name="T21" fmla="*/ 3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 h="14">
                    <a:moveTo>
                      <a:pt x="12" y="3"/>
                    </a:moveTo>
                    <a:cubicBezTo>
                      <a:pt x="9" y="4"/>
                      <a:pt x="7" y="2"/>
                      <a:pt x="5" y="4"/>
                    </a:cubicBezTo>
                    <a:cubicBezTo>
                      <a:pt x="3" y="6"/>
                      <a:pt x="4" y="9"/>
                      <a:pt x="3" y="11"/>
                    </a:cubicBezTo>
                    <a:cubicBezTo>
                      <a:pt x="2" y="12"/>
                      <a:pt x="0" y="12"/>
                      <a:pt x="1" y="14"/>
                    </a:cubicBezTo>
                    <a:cubicBezTo>
                      <a:pt x="3" y="14"/>
                      <a:pt x="4" y="14"/>
                      <a:pt x="5" y="14"/>
                    </a:cubicBezTo>
                    <a:cubicBezTo>
                      <a:pt x="7" y="13"/>
                      <a:pt x="7" y="12"/>
                      <a:pt x="8" y="10"/>
                    </a:cubicBezTo>
                    <a:cubicBezTo>
                      <a:pt x="9" y="8"/>
                      <a:pt x="10" y="9"/>
                      <a:pt x="12" y="8"/>
                    </a:cubicBezTo>
                    <a:cubicBezTo>
                      <a:pt x="13" y="8"/>
                      <a:pt x="14" y="8"/>
                      <a:pt x="15" y="7"/>
                    </a:cubicBezTo>
                    <a:cubicBezTo>
                      <a:pt x="15" y="6"/>
                      <a:pt x="16" y="5"/>
                      <a:pt x="17" y="4"/>
                    </a:cubicBezTo>
                    <a:cubicBezTo>
                      <a:pt x="18" y="4"/>
                      <a:pt x="19" y="3"/>
                      <a:pt x="18" y="2"/>
                    </a:cubicBezTo>
                    <a:cubicBezTo>
                      <a:pt x="16" y="0"/>
                      <a:pt x="13" y="2"/>
                      <a:pt x="12" y="3"/>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852" name="Freeform 5154"/>
              <p:cNvSpPr>
                <a:spLocks/>
              </p:cNvSpPr>
              <p:nvPr/>
            </p:nvSpPr>
            <p:spPr bwMode="auto">
              <a:xfrm>
                <a:off x="3269" y="3483"/>
                <a:ext cx="2" cy="2"/>
              </a:xfrm>
              <a:custGeom>
                <a:avLst/>
                <a:gdLst>
                  <a:gd name="T0" fmla="*/ 3 w 15"/>
                  <a:gd name="T1" fmla="*/ 1 h 15"/>
                  <a:gd name="T2" fmla="*/ 1 w 15"/>
                  <a:gd name="T3" fmla="*/ 4 h 15"/>
                  <a:gd name="T4" fmla="*/ 4 w 15"/>
                  <a:gd name="T5" fmla="*/ 6 h 15"/>
                  <a:gd name="T6" fmla="*/ 5 w 15"/>
                  <a:gd name="T7" fmla="*/ 11 h 15"/>
                  <a:gd name="T8" fmla="*/ 8 w 15"/>
                  <a:gd name="T9" fmla="*/ 15 h 15"/>
                  <a:gd name="T10" fmla="*/ 11 w 15"/>
                  <a:gd name="T11" fmla="*/ 11 h 15"/>
                  <a:gd name="T12" fmla="*/ 11 w 15"/>
                  <a:gd name="T13" fmla="*/ 9 h 15"/>
                  <a:gd name="T14" fmla="*/ 13 w 15"/>
                  <a:gd name="T15" fmla="*/ 6 h 15"/>
                  <a:gd name="T16" fmla="*/ 3 w 15"/>
                  <a:gd name="T17" fmla="*/ 1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15">
                    <a:moveTo>
                      <a:pt x="3" y="1"/>
                    </a:moveTo>
                    <a:cubicBezTo>
                      <a:pt x="2" y="1"/>
                      <a:pt x="0" y="2"/>
                      <a:pt x="1" y="4"/>
                    </a:cubicBezTo>
                    <a:cubicBezTo>
                      <a:pt x="2" y="5"/>
                      <a:pt x="3" y="5"/>
                      <a:pt x="4" y="6"/>
                    </a:cubicBezTo>
                    <a:cubicBezTo>
                      <a:pt x="5" y="8"/>
                      <a:pt x="5" y="9"/>
                      <a:pt x="5" y="11"/>
                    </a:cubicBezTo>
                    <a:cubicBezTo>
                      <a:pt x="5" y="13"/>
                      <a:pt x="6" y="15"/>
                      <a:pt x="8" y="15"/>
                    </a:cubicBezTo>
                    <a:cubicBezTo>
                      <a:pt x="11" y="15"/>
                      <a:pt x="11" y="13"/>
                      <a:pt x="11" y="11"/>
                    </a:cubicBezTo>
                    <a:cubicBezTo>
                      <a:pt x="11" y="10"/>
                      <a:pt x="11" y="10"/>
                      <a:pt x="11" y="9"/>
                    </a:cubicBezTo>
                    <a:cubicBezTo>
                      <a:pt x="11" y="8"/>
                      <a:pt x="12" y="7"/>
                      <a:pt x="13" y="6"/>
                    </a:cubicBezTo>
                    <a:cubicBezTo>
                      <a:pt x="15" y="1"/>
                      <a:pt x="6" y="0"/>
                      <a:pt x="3" y="1"/>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853" name="Freeform 5155"/>
              <p:cNvSpPr>
                <a:spLocks/>
              </p:cNvSpPr>
              <p:nvPr/>
            </p:nvSpPr>
            <p:spPr bwMode="auto">
              <a:xfrm>
                <a:off x="3271" y="3486"/>
                <a:ext cx="1" cy="1"/>
              </a:xfrm>
              <a:custGeom>
                <a:avLst/>
                <a:gdLst>
                  <a:gd name="T0" fmla="*/ 5 w 6"/>
                  <a:gd name="T1" fmla="*/ 3 h 6"/>
                  <a:gd name="T2" fmla="*/ 3 w 6"/>
                  <a:gd name="T3" fmla="*/ 2 h 6"/>
                  <a:gd name="T4" fmla="*/ 1 w 6"/>
                  <a:gd name="T5" fmla="*/ 0 h 6"/>
                  <a:gd name="T6" fmla="*/ 4 w 6"/>
                  <a:gd name="T7" fmla="*/ 5 h 6"/>
                  <a:gd name="T8" fmla="*/ 5 w 6"/>
                  <a:gd name="T9" fmla="*/ 3 h 6"/>
                </a:gdLst>
                <a:ahLst/>
                <a:cxnLst>
                  <a:cxn ang="0">
                    <a:pos x="T0" y="T1"/>
                  </a:cxn>
                  <a:cxn ang="0">
                    <a:pos x="T2" y="T3"/>
                  </a:cxn>
                  <a:cxn ang="0">
                    <a:pos x="T4" y="T5"/>
                  </a:cxn>
                  <a:cxn ang="0">
                    <a:pos x="T6" y="T7"/>
                  </a:cxn>
                  <a:cxn ang="0">
                    <a:pos x="T8" y="T9"/>
                  </a:cxn>
                </a:cxnLst>
                <a:rect l="0" t="0" r="r" b="b"/>
                <a:pathLst>
                  <a:path w="6" h="6">
                    <a:moveTo>
                      <a:pt x="5" y="3"/>
                    </a:moveTo>
                    <a:cubicBezTo>
                      <a:pt x="5" y="2"/>
                      <a:pt x="4" y="3"/>
                      <a:pt x="3" y="2"/>
                    </a:cubicBezTo>
                    <a:cubicBezTo>
                      <a:pt x="2" y="2"/>
                      <a:pt x="2" y="0"/>
                      <a:pt x="1" y="0"/>
                    </a:cubicBezTo>
                    <a:cubicBezTo>
                      <a:pt x="0" y="2"/>
                      <a:pt x="2" y="4"/>
                      <a:pt x="4" y="5"/>
                    </a:cubicBezTo>
                    <a:cubicBezTo>
                      <a:pt x="6" y="6"/>
                      <a:pt x="6" y="5"/>
                      <a:pt x="5" y="3"/>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854" name="Freeform 5156"/>
              <p:cNvSpPr>
                <a:spLocks/>
              </p:cNvSpPr>
              <p:nvPr/>
            </p:nvSpPr>
            <p:spPr bwMode="auto">
              <a:xfrm>
                <a:off x="3271" y="3487"/>
                <a:ext cx="0" cy="1"/>
              </a:xfrm>
              <a:custGeom>
                <a:avLst/>
                <a:gdLst>
                  <a:gd name="T0" fmla="*/ 5 w 5"/>
                  <a:gd name="T1" fmla="*/ 6 h 6"/>
                  <a:gd name="T2" fmla="*/ 5 w 5"/>
                  <a:gd name="T3" fmla="*/ 4 h 6"/>
                  <a:gd name="T4" fmla="*/ 1 w 5"/>
                  <a:gd name="T5" fmla="*/ 2 h 6"/>
                  <a:gd name="T6" fmla="*/ 5 w 5"/>
                  <a:gd name="T7" fmla="*/ 6 h 6"/>
                </a:gdLst>
                <a:ahLst/>
                <a:cxnLst>
                  <a:cxn ang="0">
                    <a:pos x="T0" y="T1"/>
                  </a:cxn>
                  <a:cxn ang="0">
                    <a:pos x="T2" y="T3"/>
                  </a:cxn>
                  <a:cxn ang="0">
                    <a:pos x="T4" y="T5"/>
                  </a:cxn>
                  <a:cxn ang="0">
                    <a:pos x="T6" y="T7"/>
                  </a:cxn>
                </a:cxnLst>
                <a:rect l="0" t="0" r="r" b="b"/>
                <a:pathLst>
                  <a:path w="5" h="6">
                    <a:moveTo>
                      <a:pt x="5" y="6"/>
                    </a:moveTo>
                    <a:cubicBezTo>
                      <a:pt x="5" y="6"/>
                      <a:pt x="5" y="4"/>
                      <a:pt x="5" y="4"/>
                    </a:cubicBezTo>
                    <a:cubicBezTo>
                      <a:pt x="5" y="3"/>
                      <a:pt x="2" y="0"/>
                      <a:pt x="1" y="2"/>
                    </a:cubicBezTo>
                    <a:cubicBezTo>
                      <a:pt x="0" y="4"/>
                      <a:pt x="4" y="5"/>
                      <a:pt x="5" y="6"/>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855" name="Freeform 5157"/>
              <p:cNvSpPr>
                <a:spLocks/>
              </p:cNvSpPr>
              <p:nvPr/>
            </p:nvSpPr>
            <p:spPr bwMode="auto">
              <a:xfrm>
                <a:off x="3274" y="3485"/>
                <a:ext cx="2" cy="3"/>
              </a:xfrm>
              <a:custGeom>
                <a:avLst/>
                <a:gdLst>
                  <a:gd name="T0" fmla="*/ 17 w 19"/>
                  <a:gd name="T1" fmla="*/ 0 h 18"/>
                  <a:gd name="T2" fmla="*/ 14 w 19"/>
                  <a:gd name="T3" fmla="*/ 2 h 18"/>
                  <a:gd name="T4" fmla="*/ 13 w 19"/>
                  <a:gd name="T5" fmla="*/ 5 h 18"/>
                  <a:gd name="T6" fmla="*/ 8 w 19"/>
                  <a:gd name="T7" fmla="*/ 6 h 18"/>
                  <a:gd name="T8" fmla="*/ 4 w 19"/>
                  <a:gd name="T9" fmla="*/ 7 h 18"/>
                  <a:gd name="T10" fmla="*/ 2 w 19"/>
                  <a:gd name="T11" fmla="*/ 12 h 18"/>
                  <a:gd name="T12" fmla="*/ 2 w 19"/>
                  <a:gd name="T13" fmla="*/ 13 h 18"/>
                  <a:gd name="T14" fmla="*/ 1 w 19"/>
                  <a:gd name="T15" fmla="*/ 16 h 18"/>
                  <a:gd name="T16" fmla="*/ 9 w 19"/>
                  <a:gd name="T17" fmla="*/ 14 h 18"/>
                  <a:gd name="T18" fmla="*/ 12 w 19"/>
                  <a:gd name="T19" fmla="*/ 9 h 18"/>
                  <a:gd name="T20" fmla="*/ 15 w 19"/>
                  <a:gd name="T21" fmla="*/ 6 h 18"/>
                  <a:gd name="T22" fmla="*/ 18 w 19"/>
                  <a:gd name="T23" fmla="*/ 2 h 18"/>
                  <a:gd name="T24" fmla="*/ 17 w 19"/>
                  <a:gd name="T25"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9" h="18">
                    <a:moveTo>
                      <a:pt x="17" y="0"/>
                    </a:moveTo>
                    <a:cubicBezTo>
                      <a:pt x="15" y="0"/>
                      <a:pt x="14" y="0"/>
                      <a:pt x="14" y="2"/>
                    </a:cubicBezTo>
                    <a:cubicBezTo>
                      <a:pt x="13" y="2"/>
                      <a:pt x="14" y="4"/>
                      <a:pt x="13" y="5"/>
                    </a:cubicBezTo>
                    <a:cubicBezTo>
                      <a:pt x="13" y="6"/>
                      <a:pt x="9" y="6"/>
                      <a:pt x="8" y="6"/>
                    </a:cubicBezTo>
                    <a:cubicBezTo>
                      <a:pt x="6" y="6"/>
                      <a:pt x="5" y="6"/>
                      <a:pt x="4" y="7"/>
                    </a:cubicBezTo>
                    <a:cubicBezTo>
                      <a:pt x="3" y="7"/>
                      <a:pt x="0" y="12"/>
                      <a:pt x="2" y="12"/>
                    </a:cubicBezTo>
                    <a:cubicBezTo>
                      <a:pt x="2" y="13"/>
                      <a:pt x="2" y="13"/>
                      <a:pt x="2" y="13"/>
                    </a:cubicBezTo>
                    <a:cubicBezTo>
                      <a:pt x="1" y="13"/>
                      <a:pt x="0" y="15"/>
                      <a:pt x="1" y="16"/>
                    </a:cubicBezTo>
                    <a:cubicBezTo>
                      <a:pt x="3" y="18"/>
                      <a:pt x="7" y="16"/>
                      <a:pt x="9" y="14"/>
                    </a:cubicBezTo>
                    <a:cubicBezTo>
                      <a:pt x="10" y="13"/>
                      <a:pt x="11" y="11"/>
                      <a:pt x="12" y="9"/>
                    </a:cubicBezTo>
                    <a:cubicBezTo>
                      <a:pt x="13" y="8"/>
                      <a:pt x="14" y="7"/>
                      <a:pt x="15" y="6"/>
                    </a:cubicBezTo>
                    <a:cubicBezTo>
                      <a:pt x="16" y="4"/>
                      <a:pt x="18" y="4"/>
                      <a:pt x="18" y="2"/>
                    </a:cubicBezTo>
                    <a:cubicBezTo>
                      <a:pt x="19" y="1"/>
                      <a:pt x="18" y="0"/>
                      <a:pt x="17" y="0"/>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856" name="Freeform 5158"/>
              <p:cNvSpPr>
                <a:spLocks/>
              </p:cNvSpPr>
              <p:nvPr/>
            </p:nvSpPr>
            <p:spPr bwMode="auto">
              <a:xfrm>
                <a:off x="3276" y="3482"/>
                <a:ext cx="3" cy="2"/>
              </a:xfrm>
              <a:custGeom>
                <a:avLst/>
                <a:gdLst>
                  <a:gd name="T0" fmla="*/ 12 w 22"/>
                  <a:gd name="T1" fmla="*/ 13 h 16"/>
                  <a:gd name="T2" fmla="*/ 16 w 22"/>
                  <a:gd name="T3" fmla="*/ 14 h 16"/>
                  <a:gd name="T4" fmla="*/ 17 w 22"/>
                  <a:gd name="T5" fmla="*/ 9 h 16"/>
                  <a:gd name="T6" fmla="*/ 22 w 22"/>
                  <a:gd name="T7" fmla="*/ 7 h 16"/>
                  <a:gd name="T8" fmla="*/ 17 w 22"/>
                  <a:gd name="T9" fmla="*/ 6 h 16"/>
                  <a:gd name="T10" fmla="*/ 15 w 22"/>
                  <a:gd name="T11" fmla="*/ 7 h 16"/>
                  <a:gd name="T12" fmla="*/ 11 w 22"/>
                  <a:gd name="T13" fmla="*/ 4 h 16"/>
                  <a:gd name="T14" fmla="*/ 9 w 22"/>
                  <a:gd name="T15" fmla="*/ 0 h 16"/>
                  <a:gd name="T16" fmla="*/ 6 w 22"/>
                  <a:gd name="T17" fmla="*/ 5 h 16"/>
                  <a:gd name="T18" fmla="*/ 4 w 22"/>
                  <a:gd name="T19" fmla="*/ 10 h 16"/>
                  <a:gd name="T20" fmla="*/ 2 w 22"/>
                  <a:gd name="T21" fmla="*/ 15 h 16"/>
                  <a:gd name="T22" fmla="*/ 8 w 22"/>
                  <a:gd name="T23" fmla="*/ 12 h 16"/>
                  <a:gd name="T24" fmla="*/ 12 w 22"/>
                  <a:gd name="T25" fmla="*/ 13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2" h="16">
                    <a:moveTo>
                      <a:pt x="12" y="13"/>
                    </a:moveTo>
                    <a:cubicBezTo>
                      <a:pt x="13" y="13"/>
                      <a:pt x="14" y="15"/>
                      <a:pt x="16" y="14"/>
                    </a:cubicBezTo>
                    <a:cubicBezTo>
                      <a:pt x="17" y="13"/>
                      <a:pt x="16" y="11"/>
                      <a:pt x="17" y="9"/>
                    </a:cubicBezTo>
                    <a:cubicBezTo>
                      <a:pt x="19" y="8"/>
                      <a:pt x="21" y="10"/>
                      <a:pt x="22" y="7"/>
                    </a:cubicBezTo>
                    <a:cubicBezTo>
                      <a:pt x="22" y="3"/>
                      <a:pt x="17" y="0"/>
                      <a:pt x="17" y="6"/>
                    </a:cubicBezTo>
                    <a:cubicBezTo>
                      <a:pt x="17" y="8"/>
                      <a:pt x="17" y="8"/>
                      <a:pt x="15" y="7"/>
                    </a:cubicBezTo>
                    <a:cubicBezTo>
                      <a:pt x="13" y="7"/>
                      <a:pt x="11" y="7"/>
                      <a:pt x="11" y="4"/>
                    </a:cubicBezTo>
                    <a:cubicBezTo>
                      <a:pt x="10" y="2"/>
                      <a:pt x="11" y="0"/>
                      <a:pt x="9" y="0"/>
                    </a:cubicBezTo>
                    <a:cubicBezTo>
                      <a:pt x="6" y="0"/>
                      <a:pt x="6" y="3"/>
                      <a:pt x="6" y="5"/>
                    </a:cubicBezTo>
                    <a:cubicBezTo>
                      <a:pt x="6" y="7"/>
                      <a:pt x="5" y="9"/>
                      <a:pt x="4" y="10"/>
                    </a:cubicBezTo>
                    <a:cubicBezTo>
                      <a:pt x="3" y="11"/>
                      <a:pt x="0" y="14"/>
                      <a:pt x="2" y="15"/>
                    </a:cubicBezTo>
                    <a:cubicBezTo>
                      <a:pt x="4" y="16"/>
                      <a:pt x="6" y="12"/>
                      <a:pt x="8" y="12"/>
                    </a:cubicBezTo>
                    <a:cubicBezTo>
                      <a:pt x="9" y="11"/>
                      <a:pt x="11" y="12"/>
                      <a:pt x="12" y="13"/>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857" name="Freeform 5159"/>
              <p:cNvSpPr>
                <a:spLocks/>
              </p:cNvSpPr>
              <p:nvPr/>
            </p:nvSpPr>
            <p:spPr bwMode="auto">
              <a:xfrm>
                <a:off x="3277" y="3483"/>
                <a:ext cx="4" cy="2"/>
              </a:xfrm>
              <a:custGeom>
                <a:avLst/>
                <a:gdLst>
                  <a:gd name="T0" fmla="*/ 23 w 28"/>
                  <a:gd name="T1" fmla="*/ 1 h 17"/>
                  <a:gd name="T2" fmla="*/ 20 w 28"/>
                  <a:gd name="T3" fmla="*/ 2 h 17"/>
                  <a:gd name="T4" fmla="*/ 22 w 28"/>
                  <a:gd name="T5" fmla="*/ 6 h 17"/>
                  <a:gd name="T6" fmla="*/ 19 w 28"/>
                  <a:gd name="T7" fmla="*/ 10 h 17"/>
                  <a:gd name="T8" fmla="*/ 16 w 28"/>
                  <a:gd name="T9" fmla="*/ 9 h 17"/>
                  <a:gd name="T10" fmla="*/ 14 w 28"/>
                  <a:gd name="T11" fmla="*/ 8 h 17"/>
                  <a:gd name="T12" fmla="*/ 11 w 28"/>
                  <a:gd name="T13" fmla="*/ 9 h 17"/>
                  <a:gd name="T14" fmla="*/ 6 w 28"/>
                  <a:gd name="T15" fmla="*/ 9 h 17"/>
                  <a:gd name="T16" fmla="*/ 3 w 28"/>
                  <a:gd name="T17" fmla="*/ 12 h 17"/>
                  <a:gd name="T18" fmla="*/ 1 w 28"/>
                  <a:gd name="T19" fmla="*/ 16 h 17"/>
                  <a:gd name="T20" fmla="*/ 6 w 28"/>
                  <a:gd name="T21" fmla="*/ 17 h 17"/>
                  <a:gd name="T22" fmla="*/ 10 w 28"/>
                  <a:gd name="T23" fmla="*/ 16 h 17"/>
                  <a:gd name="T24" fmla="*/ 15 w 28"/>
                  <a:gd name="T25" fmla="*/ 15 h 17"/>
                  <a:gd name="T26" fmla="*/ 20 w 28"/>
                  <a:gd name="T27" fmla="*/ 15 h 17"/>
                  <a:gd name="T28" fmla="*/ 22 w 28"/>
                  <a:gd name="T29" fmla="*/ 13 h 17"/>
                  <a:gd name="T30" fmla="*/ 25 w 28"/>
                  <a:gd name="T31" fmla="*/ 11 h 17"/>
                  <a:gd name="T32" fmla="*/ 25 w 28"/>
                  <a:gd name="T33" fmla="*/ 3 h 17"/>
                  <a:gd name="T34" fmla="*/ 23 w 28"/>
                  <a:gd name="T35" fmla="*/ 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8" h="17">
                    <a:moveTo>
                      <a:pt x="23" y="1"/>
                    </a:moveTo>
                    <a:cubicBezTo>
                      <a:pt x="22" y="0"/>
                      <a:pt x="21" y="0"/>
                      <a:pt x="20" y="2"/>
                    </a:cubicBezTo>
                    <a:cubicBezTo>
                      <a:pt x="19" y="3"/>
                      <a:pt x="22" y="5"/>
                      <a:pt x="22" y="6"/>
                    </a:cubicBezTo>
                    <a:cubicBezTo>
                      <a:pt x="22" y="8"/>
                      <a:pt x="20" y="9"/>
                      <a:pt x="19" y="10"/>
                    </a:cubicBezTo>
                    <a:cubicBezTo>
                      <a:pt x="18" y="10"/>
                      <a:pt x="17" y="10"/>
                      <a:pt x="16" y="9"/>
                    </a:cubicBezTo>
                    <a:cubicBezTo>
                      <a:pt x="15" y="9"/>
                      <a:pt x="15" y="8"/>
                      <a:pt x="14" y="8"/>
                    </a:cubicBezTo>
                    <a:cubicBezTo>
                      <a:pt x="12" y="7"/>
                      <a:pt x="12" y="9"/>
                      <a:pt x="11" y="9"/>
                    </a:cubicBezTo>
                    <a:cubicBezTo>
                      <a:pt x="9" y="10"/>
                      <a:pt x="8" y="8"/>
                      <a:pt x="6" y="9"/>
                    </a:cubicBezTo>
                    <a:cubicBezTo>
                      <a:pt x="5" y="10"/>
                      <a:pt x="5" y="12"/>
                      <a:pt x="3" y="12"/>
                    </a:cubicBezTo>
                    <a:cubicBezTo>
                      <a:pt x="2" y="13"/>
                      <a:pt x="0" y="14"/>
                      <a:pt x="1" y="16"/>
                    </a:cubicBezTo>
                    <a:cubicBezTo>
                      <a:pt x="3" y="16"/>
                      <a:pt x="4" y="17"/>
                      <a:pt x="6" y="17"/>
                    </a:cubicBezTo>
                    <a:cubicBezTo>
                      <a:pt x="7" y="17"/>
                      <a:pt x="9" y="16"/>
                      <a:pt x="10" y="16"/>
                    </a:cubicBezTo>
                    <a:cubicBezTo>
                      <a:pt x="12" y="16"/>
                      <a:pt x="14" y="16"/>
                      <a:pt x="15" y="15"/>
                    </a:cubicBezTo>
                    <a:cubicBezTo>
                      <a:pt x="17" y="15"/>
                      <a:pt x="19" y="15"/>
                      <a:pt x="20" y="15"/>
                    </a:cubicBezTo>
                    <a:cubicBezTo>
                      <a:pt x="21" y="14"/>
                      <a:pt x="21" y="13"/>
                      <a:pt x="22" y="13"/>
                    </a:cubicBezTo>
                    <a:cubicBezTo>
                      <a:pt x="23" y="12"/>
                      <a:pt x="24" y="11"/>
                      <a:pt x="25" y="11"/>
                    </a:cubicBezTo>
                    <a:cubicBezTo>
                      <a:pt x="28" y="9"/>
                      <a:pt x="27" y="6"/>
                      <a:pt x="25" y="3"/>
                    </a:cubicBezTo>
                    <a:cubicBezTo>
                      <a:pt x="25" y="2"/>
                      <a:pt x="24" y="1"/>
                      <a:pt x="23" y="1"/>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858" name="Freeform 5160"/>
              <p:cNvSpPr>
                <a:spLocks/>
              </p:cNvSpPr>
              <p:nvPr/>
            </p:nvSpPr>
            <p:spPr bwMode="auto">
              <a:xfrm>
                <a:off x="3281" y="3483"/>
                <a:ext cx="1" cy="0"/>
              </a:xfrm>
              <a:custGeom>
                <a:avLst/>
                <a:gdLst>
                  <a:gd name="T0" fmla="*/ 4 w 8"/>
                  <a:gd name="T1" fmla="*/ 1 h 5"/>
                  <a:gd name="T2" fmla="*/ 1 w 8"/>
                  <a:gd name="T3" fmla="*/ 2 h 5"/>
                  <a:gd name="T4" fmla="*/ 3 w 8"/>
                  <a:gd name="T5" fmla="*/ 4 h 5"/>
                  <a:gd name="T6" fmla="*/ 6 w 8"/>
                  <a:gd name="T7" fmla="*/ 4 h 5"/>
                  <a:gd name="T8" fmla="*/ 4 w 8"/>
                  <a:gd name="T9" fmla="*/ 1 h 5"/>
                </a:gdLst>
                <a:ahLst/>
                <a:cxnLst>
                  <a:cxn ang="0">
                    <a:pos x="T0" y="T1"/>
                  </a:cxn>
                  <a:cxn ang="0">
                    <a:pos x="T2" y="T3"/>
                  </a:cxn>
                  <a:cxn ang="0">
                    <a:pos x="T4" y="T5"/>
                  </a:cxn>
                  <a:cxn ang="0">
                    <a:pos x="T6" y="T7"/>
                  </a:cxn>
                  <a:cxn ang="0">
                    <a:pos x="T8" y="T9"/>
                  </a:cxn>
                </a:cxnLst>
                <a:rect l="0" t="0" r="r" b="b"/>
                <a:pathLst>
                  <a:path w="8" h="5">
                    <a:moveTo>
                      <a:pt x="4" y="1"/>
                    </a:moveTo>
                    <a:cubicBezTo>
                      <a:pt x="3" y="0"/>
                      <a:pt x="0" y="0"/>
                      <a:pt x="1" y="2"/>
                    </a:cubicBezTo>
                    <a:cubicBezTo>
                      <a:pt x="1" y="3"/>
                      <a:pt x="2" y="3"/>
                      <a:pt x="3" y="4"/>
                    </a:cubicBezTo>
                    <a:cubicBezTo>
                      <a:pt x="4" y="4"/>
                      <a:pt x="5" y="5"/>
                      <a:pt x="6" y="4"/>
                    </a:cubicBezTo>
                    <a:cubicBezTo>
                      <a:pt x="8" y="4"/>
                      <a:pt x="5" y="1"/>
                      <a:pt x="4" y="1"/>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859" name="Freeform 5161"/>
              <p:cNvSpPr>
                <a:spLocks/>
              </p:cNvSpPr>
              <p:nvPr/>
            </p:nvSpPr>
            <p:spPr bwMode="auto">
              <a:xfrm>
                <a:off x="3278" y="3480"/>
                <a:ext cx="1" cy="1"/>
              </a:xfrm>
              <a:custGeom>
                <a:avLst/>
                <a:gdLst>
                  <a:gd name="T0" fmla="*/ 3 w 7"/>
                  <a:gd name="T1" fmla="*/ 4 h 6"/>
                  <a:gd name="T2" fmla="*/ 5 w 7"/>
                  <a:gd name="T3" fmla="*/ 6 h 6"/>
                  <a:gd name="T4" fmla="*/ 7 w 7"/>
                  <a:gd name="T5" fmla="*/ 2 h 6"/>
                  <a:gd name="T6" fmla="*/ 6 w 7"/>
                  <a:gd name="T7" fmla="*/ 0 h 6"/>
                  <a:gd name="T8" fmla="*/ 2 w 7"/>
                  <a:gd name="T9" fmla="*/ 0 h 6"/>
                  <a:gd name="T10" fmla="*/ 1 w 7"/>
                  <a:gd name="T11" fmla="*/ 2 h 6"/>
                  <a:gd name="T12" fmla="*/ 3 w 7"/>
                  <a:gd name="T13" fmla="*/ 4 h 6"/>
                </a:gdLst>
                <a:ahLst/>
                <a:cxnLst>
                  <a:cxn ang="0">
                    <a:pos x="T0" y="T1"/>
                  </a:cxn>
                  <a:cxn ang="0">
                    <a:pos x="T2" y="T3"/>
                  </a:cxn>
                  <a:cxn ang="0">
                    <a:pos x="T4" y="T5"/>
                  </a:cxn>
                  <a:cxn ang="0">
                    <a:pos x="T6" y="T7"/>
                  </a:cxn>
                  <a:cxn ang="0">
                    <a:pos x="T8" y="T9"/>
                  </a:cxn>
                  <a:cxn ang="0">
                    <a:pos x="T10" y="T11"/>
                  </a:cxn>
                  <a:cxn ang="0">
                    <a:pos x="T12" y="T13"/>
                  </a:cxn>
                </a:cxnLst>
                <a:rect l="0" t="0" r="r" b="b"/>
                <a:pathLst>
                  <a:path w="7" h="6">
                    <a:moveTo>
                      <a:pt x="3" y="4"/>
                    </a:moveTo>
                    <a:cubicBezTo>
                      <a:pt x="4" y="4"/>
                      <a:pt x="4" y="6"/>
                      <a:pt x="5" y="6"/>
                    </a:cubicBezTo>
                    <a:cubicBezTo>
                      <a:pt x="6" y="6"/>
                      <a:pt x="7" y="3"/>
                      <a:pt x="7" y="2"/>
                    </a:cubicBezTo>
                    <a:cubicBezTo>
                      <a:pt x="6" y="1"/>
                      <a:pt x="6" y="1"/>
                      <a:pt x="6" y="0"/>
                    </a:cubicBezTo>
                    <a:cubicBezTo>
                      <a:pt x="5" y="0"/>
                      <a:pt x="3" y="0"/>
                      <a:pt x="2" y="0"/>
                    </a:cubicBezTo>
                    <a:cubicBezTo>
                      <a:pt x="2" y="1"/>
                      <a:pt x="1" y="1"/>
                      <a:pt x="1" y="2"/>
                    </a:cubicBezTo>
                    <a:cubicBezTo>
                      <a:pt x="0" y="4"/>
                      <a:pt x="2" y="4"/>
                      <a:pt x="3" y="4"/>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860" name="Freeform 5162"/>
              <p:cNvSpPr>
                <a:spLocks/>
              </p:cNvSpPr>
              <p:nvPr/>
            </p:nvSpPr>
            <p:spPr bwMode="auto">
              <a:xfrm>
                <a:off x="3276" y="3477"/>
                <a:ext cx="1" cy="3"/>
              </a:xfrm>
              <a:custGeom>
                <a:avLst/>
                <a:gdLst>
                  <a:gd name="T0" fmla="*/ 1 w 8"/>
                  <a:gd name="T1" fmla="*/ 3 h 18"/>
                  <a:gd name="T2" fmla="*/ 1 w 8"/>
                  <a:gd name="T3" fmla="*/ 6 h 18"/>
                  <a:gd name="T4" fmla="*/ 4 w 8"/>
                  <a:gd name="T5" fmla="*/ 10 h 18"/>
                  <a:gd name="T6" fmla="*/ 5 w 8"/>
                  <a:gd name="T7" fmla="*/ 15 h 18"/>
                  <a:gd name="T8" fmla="*/ 8 w 8"/>
                  <a:gd name="T9" fmla="*/ 17 h 18"/>
                  <a:gd name="T10" fmla="*/ 7 w 8"/>
                  <a:gd name="T11" fmla="*/ 12 h 18"/>
                  <a:gd name="T12" fmla="*/ 7 w 8"/>
                  <a:gd name="T13" fmla="*/ 7 h 18"/>
                  <a:gd name="T14" fmla="*/ 8 w 8"/>
                  <a:gd name="T15" fmla="*/ 3 h 18"/>
                  <a:gd name="T16" fmla="*/ 2 w 8"/>
                  <a:gd name="T17" fmla="*/ 1 h 18"/>
                  <a:gd name="T18" fmla="*/ 1 w 8"/>
                  <a:gd name="T19" fmla="*/ 3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18">
                    <a:moveTo>
                      <a:pt x="1" y="3"/>
                    </a:moveTo>
                    <a:cubicBezTo>
                      <a:pt x="1" y="4"/>
                      <a:pt x="0" y="5"/>
                      <a:pt x="1" y="6"/>
                    </a:cubicBezTo>
                    <a:cubicBezTo>
                      <a:pt x="2" y="8"/>
                      <a:pt x="3" y="8"/>
                      <a:pt x="4" y="10"/>
                    </a:cubicBezTo>
                    <a:cubicBezTo>
                      <a:pt x="4" y="12"/>
                      <a:pt x="4" y="14"/>
                      <a:pt x="5" y="15"/>
                    </a:cubicBezTo>
                    <a:cubicBezTo>
                      <a:pt x="5" y="16"/>
                      <a:pt x="7" y="18"/>
                      <a:pt x="8" y="17"/>
                    </a:cubicBezTo>
                    <a:cubicBezTo>
                      <a:pt x="8" y="15"/>
                      <a:pt x="7" y="14"/>
                      <a:pt x="7" y="12"/>
                    </a:cubicBezTo>
                    <a:cubicBezTo>
                      <a:pt x="7" y="11"/>
                      <a:pt x="7" y="9"/>
                      <a:pt x="7" y="7"/>
                    </a:cubicBezTo>
                    <a:cubicBezTo>
                      <a:pt x="7" y="6"/>
                      <a:pt x="8" y="5"/>
                      <a:pt x="8" y="3"/>
                    </a:cubicBezTo>
                    <a:cubicBezTo>
                      <a:pt x="7" y="1"/>
                      <a:pt x="4" y="0"/>
                      <a:pt x="2" y="1"/>
                    </a:cubicBezTo>
                    <a:cubicBezTo>
                      <a:pt x="1" y="2"/>
                      <a:pt x="2" y="2"/>
                      <a:pt x="1" y="3"/>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861" name="Freeform 5163"/>
              <p:cNvSpPr>
                <a:spLocks/>
              </p:cNvSpPr>
              <p:nvPr/>
            </p:nvSpPr>
            <p:spPr bwMode="auto">
              <a:xfrm>
                <a:off x="3267" y="3478"/>
                <a:ext cx="3" cy="4"/>
              </a:xfrm>
              <a:custGeom>
                <a:avLst/>
                <a:gdLst>
                  <a:gd name="T0" fmla="*/ 20 w 24"/>
                  <a:gd name="T1" fmla="*/ 10 h 24"/>
                  <a:gd name="T2" fmla="*/ 16 w 24"/>
                  <a:gd name="T3" fmla="*/ 12 h 24"/>
                  <a:gd name="T4" fmla="*/ 14 w 24"/>
                  <a:gd name="T5" fmla="*/ 13 h 24"/>
                  <a:gd name="T6" fmla="*/ 12 w 24"/>
                  <a:gd name="T7" fmla="*/ 14 h 24"/>
                  <a:gd name="T8" fmla="*/ 9 w 24"/>
                  <a:gd name="T9" fmla="*/ 14 h 24"/>
                  <a:gd name="T10" fmla="*/ 7 w 24"/>
                  <a:gd name="T11" fmla="*/ 13 h 24"/>
                  <a:gd name="T12" fmla="*/ 6 w 24"/>
                  <a:gd name="T13" fmla="*/ 8 h 24"/>
                  <a:gd name="T14" fmla="*/ 6 w 24"/>
                  <a:gd name="T15" fmla="*/ 2 h 24"/>
                  <a:gd name="T16" fmla="*/ 1 w 24"/>
                  <a:gd name="T17" fmla="*/ 5 h 24"/>
                  <a:gd name="T18" fmla="*/ 1 w 24"/>
                  <a:gd name="T19" fmla="*/ 12 h 24"/>
                  <a:gd name="T20" fmla="*/ 4 w 24"/>
                  <a:gd name="T21" fmla="*/ 18 h 24"/>
                  <a:gd name="T22" fmla="*/ 7 w 24"/>
                  <a:gd name="T23" fmla="*/ 20 h 24"/>
                  <a:gd name="T24" fmla="*/ 10 w 24"/>
                  <a:gd name="T25" fmla="*/ 22 h 24"/>
                  <a:gd name="T26" fmla="*/ 14 w 24"/>
                  <a:gd name="T27" fmla="*/ 23 h 24"/>
                  <a:gd name="T28" fmla="*/ 18 w 24"/>
                  <a:gd name="T29" fmla="*/ 24 h 24"/>
                  <a:gd name="T30" fmla="*/ 17 w 24"/>
                  <a:gd name="T31" fmla="*/ 16 h 24"/>
                  <a:gd name="T32" fmla="*/ 22 w 24"/>
                  <a:gd name="T33" fmla="*/ 16 h 24"/>
                  <a:gd name="T34" fmla="*/ 20 w 24"/>
                  <a:gd name="T35" fmla="*/ 1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4" h="24">
                    <a:moveTo>
                      <a:pt x="20" y="10"/>
                    </a:moveTo>
                    <a:cubicBezTo>
                      <a:pt x="18" y="10"/>
                      <a:pt x="18" y="11"/>
                      <a:pt x="16" y="12"/>
                    </a:cubicBezTo>
                    <a:cubicBezTo>
                      <a:pt x="16" y="12"/>
                      <a:pt x="15" y="12"/>
                      <a:pt x="14" y="13"/>
                    </a:cubicBezTo>
                    <a:cubicBezTo>
                      <a:pt x="13" y="14"/>
                      <a:pt x="13" y="14"/>
                      <a:pt x="12" y="14"/>
                    </a:cubicBezTo>
                    <a:cubicBezTo>
                      <a:pt x="11" y="14"/>
                      <a:pt x="10" y="14"/>
                      <a:pt x="9" y="14"/>
                    </a:cubicBezTo>
                    <a:cubicBezTo>
                      <a:pt x="8" y="14"/>
                      <a:pt x="8" y="13"/>
                      <a:pt x="7" y="13"/>
                    </a:cubicBezTo>
                    <a:cubicBezTo>
                      <a:pt x="6" y="11"/>
                      <a:pt x="5" y="10"/>
                      <a:pt x="6" y="8"/>
                    </a:cubicBezTo>
                    <a:cubicBezTo>
                      <a:pt x="6" y="6"/>
                      <a:pt x="7" y="4"/>
                      <a:pt x="6" y="2"/>
                    </a:cubicBezTo>
                    <a:cubicBezTo>
                      <a:pt x="4" y="0"/>
                      <a:pt x="1" y="3"/>
                      <a:pt x="1" y="5"/>
                    </a:cubicBezTo>
                    <a:cubicBezTo>
                      <a:pt x="0" y="7"/>
                      <a:pt x="1" y="10"/>
                      <a:pt x="1" y="12"/>
                    </a:cubicBezTo>
                    <a:cubicBezTo>
                      <a:pt x="2" y="15"/>
                      <a:pt x="1" y="16"/>
                      <a:pt x="4" y="18"/>
                    </a:cubicBezTo>
                    <a:cubicBezTo>
                      <a:pt x="5" y="18"/>
                      <a:pt x="6" y="19"/>
                      <a:pt x="7" y="20"/>
                    </a:cubicBezTo>
                    <a:cubicBezTo>
                      <a:pt x="8" y="21"/>
                      <a:pt x="7" y="22"/>
                      <a:pt x="10" y="22"/>
                    </a:cubicBezTo>
                    <a:cubicBezTo>
                      <a:pt x="11" y="23"/>
                      <a:pt x="12" y="23"/>
                      <a:pt x="14" y="23"/>
                    </a:cubicBezTo>
                    <a:cubicBezTo>
                      <a:pt x="15" y="24"/>
                      <a:pt x="17" y="24"/>
                      <a:pt x="18" y="24"/>
                    </a:cubicBezTo>
                    <a:cubicBezTo>
                      <a:pt x="21" y="21"/>
                      <a:pt x="9" y="18"/>
                      <a:pt x="17" y="16"/>
                    </a:cubicBezTo>
                    <a:cubicBezTo>
                      <a:pt x="18" y="16"/>
                      <a:pt x="20" y="16"/>
                      <a:pt x="22" y="16"/>
                    </a:cubicBezTo>
                    <a:cubicBezTo>
                      <a:pt x="24" y="15"/>
                      <a:pt x="22" y="10"/>
                      <a:pt x="20" y="10"/>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862" name="Freeform 5164"/>
              <p:cNvSpPr>
                <a:spLocks/>
              </p:cNvSpPr>
              <p:nvPr/>
            </p:nvSpPr>
            <p:spPr bwMode="auto">
              <a:xfrm>
                <a:off x="3266" y="3480"/>
                <a:ext cx="0" cy="1"/>
              </a:xfrm>
              <a:custGeom>
                <a:avLst/>
                <a:gdLst>
                  <a:gd name="T0" fmla="*/ 2 w 4"/>
                  <a:gd name="T1" fmla="*/ 6 h 6"/>
                  <a:gd name="T2" fmla="*/ 4 w 4"/>
                  <a:gd name="T3" fmla="*/ 3 h 6"/>
                  <a:gd name="T4" fmla="*/ 3 w 4"/>
                  <a:gd name="T5" fmla="*/ 0 h 6"/>
                  <a:gd name="T6" fmla="*/ 0 w 4"/>
                  <a:gd name="T7" fmla="*/ 4 h 6"/>
                  <a:gd name="T8" fmla="*/ 0 w 4"/>
                  <a:gd name="T9" fmla="*/ 5 h 6"/>
                  <a:gd name="T10" fmla="*/ 2 w 4"/>
                  <a:gd name="T11" fmla="*/ 6 h 6"/>
                </a:gdLst>
                <a:ahLst/>
                <a:cxnLst>
                  <a:cxn ang="0">
                    <a:pos x="T0" y="T1"/>
                  </a:cxn>
                  <a:cxn ang="0">
                    <a:pos x="T2" y="T3"/>
                  </a:cxn>
                  <a:cxn ang="0">
                    <a:pos x="T4" y="T5"/>
                  </a:cxn>
                  <a:cxn ang="0">
                    <a:pos x="T6" y="T7"/>
                  </a:cxn>
                  <a:cxn ang="0">
                    <a:pos x="T8" y="T9"/>
                  </a:cxn>
                  <a:cxn ang="0">
                    <a:pos x="T10" y="T11"/>
                  </a:cxn>
                </a:cxnLst>
                <a:rect l="0" t="0" r="r" b="b"/>
                <a:pathLst>
                  <a:path w="4" h="6">
                    <a:moveTo>
                      <a:pt x="2" y="6"/>
                    </a:moveTo>
                    <a:cubicBezTo>
                      <a:pt x="3" y="6"/>
                      <a:pt x="4" y="3"/>
                      <a:pt x="4" y="3"/>
                    </a:cubicBezTo>
                    <a:cubicBezTo>
                      <a:pt x="4" y="2"/>
                      <a:pt x="4" y="0"/>
                      <a:pt x="3" y="0"/>
                    </a:cubicBezTo>
                    <a:cubicBezTo>
                      <a:pt x="2" y="1"/>
                      <a:pt x="1" y="3"/>
                      <a:pt x="0" y="4"/>
                    </a:cubicBezTo>
                    <a:cubicBezTo>
                      <a:pt x="0" y="4"/>
                      <a:pt x="0" y="5"/>
                      <a:pt x="0" y="5"/>
                    </a:cubicBezTo>
                    <a:cubicBezTo>
                      <a:pt x="0" y="6"/>
                      <a:pt x="2" y="6"/>
                      <a:pt x="2" y="6"/>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863" name="Freeform 5165"/>
              <p:cNvSpPr>
                <a:spLocks/>
              </p:cNvSpPr>
              <p:nvPr/>
            </p:nvSpPr>
            <p:spPr bwMode="auto">
              <a:xfrm>
                <a:off x="3266" y="3478"/>
                <a:ext cx="1" cy="1"/>
              </a:xfrm>
              <a:custGeom>
                <a:avLst/>
                <a:gdLst>
                  <a:gd name="T0" fmla="*/ 4 w 8"/>
                  <a:gd name="T1" fmla="*/ 5 h 7"/>
                  <a:gd name="T2" fmla="*/ 8 w 8"/>
                  <a:gd name="T3" fmla="*/ 3 h 7"/>
                  <a:gd name="T4" fmla="*/ 3 w 8"/>
                  <a:gd name="T5" fmla="*/ 0 h 7"/>
                  <a:gd name="T6" fmla="*/ 2 w 8"/>
                  <a:gd name="T7" fmla="*/ 3 h 7"/>
                  <a:gd name="T8" fmla="*/ 3 w 8"/>
                  <a:gd name="T9" fmla="*/ 3 h 7"/>
                  <a:gd name="T10" fmla="*/ 4 w 8"/>
                  <a:gd name="T11" fmla="*/ 5 h 7"/>
                </a:gdLst>
                <a:ahLst/>
                <a:cxnLst>
                  <a:cxn ang="0">
                    <a:pos x="T0" y="T1"/>
                  </a:cxn>
                  <a:cxn ang="0">
                    <a:pos x="T2" y="T3"/>
                  </a:cxn>
                  <a:cxn ang="0">
                    <a:pos x="T4" y="T5"/>
                  </a:cxn>
                  <a:cxn ang="0">
                    <a:pos x="T6" y="T7"/>
                  </a:cxn>
                  <a:cxn ang="0">
                    <a:pos x="T8" y="T9"/>
                  </a:cxn>
                  <a:cxn ang="0">
                    <a:pos x="T10" y="T11"/>
                  </a:cxn>
                </a:cxnLst>
                <a:rect l="0" t="0" r="r" b="b"/>
                <a:pathLst>
                  <a:path w="8" h="7">
                    <a:moveTo>
                      <a:pt x="4" y="5"/>
                    </a:moveTo>
                    <a:cubicBezTo>
                      <a:pt x="5" y="7"/>
                      <a:pt x="7" y="5"/>
                      <a:pt x="8" y="3"/>
                    </a:cubicBezTo>
                    <a:cubicBezTo>
                      <a:pt x="8" y="1"/>
                      <a:pt x="5" y="0"/>
                      <a:pt x="3" y="0"/>
                    </a:cubicBezTo>
                    <a:cubicBezTo>
                      <a:pt x="1" y="0"/>
                      <a:pt x="0" y="1"/>
                      <a:pt x="2" y="3"/>
                    </a:cubicBezTo>
                    <a:cubicBezTo>
                      <a:pt x="2" y="3"/>
                      <a:pt x="3" y="3"/>
                      <a:pt x="3" y="3"/>
                    </a:cubicBezTo>
                    <a:cubicBezTo>
                      <a:pt x="4" y="4"/>
                      <a:pt x="3" y="4"/>
                      <a:pt x="4" y="5"/>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864" name="Freeform 5166"/>
              <p:cNvSpPr>
                <a:spLocks/>
              </p:cNvSpPr>
              <p:nvPr/>
            </p:nvSpPr>
            <p:spPr bwMode="auto">
              <a:xfrm>
                <a:off x="3266" y="3476"/>
                <a:ext cx="2" cy="1"/>
              </a:xfrm>
              <a:custGeom>
                <a:avLst/>
                <a:gdLst>
                  <a:gd name="T0" fmla="*/ 11 w 18"/>
                  <a:gd name="T1" fmla="*/ 1 h 10"/>
                  <a:gd name="T2" fmla="*/ 8 w 18"/>
                  <a:gd name="T3" fmla="*/ 5 h 10"/>
                  <a:gd name="T4" fmla="*/ 5 w 18"/>
                  <a:gd name="T5" fmla="*/ 6 h 10"/>
                  <a:gd name="T6" fmla="*/ 1 w 18"/>
                  <a:gd name="T7" fmla="*/ 7 h 10"/>
                  <a:gd name="T8" fmla="*/ 10 w 18"/>
                  <a:gd name="T9" fmla="*/ 8 h 10"/>
                  <a:gd name="T10" fmla="*/ 14 w 18"/>
                  <a:gd name="T11" fmla="*/ 8 h 10"/>
                  <a:gd name="T12" fmla="*/ 16 w 18"/>
                  <a:gd name="T13" fmla="*/ 9 h 10"/>
                  <a:gd name="T14" fmla="*/ 15 w 18"/>
                  <a:gd name="T15" fmla="*/ 4 h 10"/>
                  <a:gd name="T16" fmla="*/ 11 w 18"/>
                  <a:gd name="T17" fmla="*/ 1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10">
                    <a:moveTo>
                      <a:pt x="11" y="1"/>
                    </a:moveTo>
                    <a:cubicBezTo>
                      <a:pt x="9" y="2"/>
                      <a:pt x="9" y="4"/>
                      <a:pt x="8" y="5"/>
                    </a:cubicBezTo>
                    <a:cubicBezTo>
                      <a:pt x="7" y="5"/>
                      <a:pt x="6" y="6"/>
                      <a:pt x="5" y="6"/>
                    </a:cubicBezTo>
                    <a:cubicBezTo>
                      <a:pt x="4" y="6"/>
                      <a:pt x="1" y="6"/>
                      <a:pt x="1" y="7"/>
                    </a:cubicBezTo>
                    <a:cubicBezTo>
                      <a:pt x="0" y="10"/>
                      <a:pt x="9" y="8"/>
                      <a:pt x="10" y="8"/>
                    </a:cubicBezTo>
                    <a:cubicBezTo>
                      <a:pt x="11" y="8"/>
                      <a:pt x="13" y="8"/>
                      <a:pt x="14" y="8"/>
                    </a:cubicBezTo>
                    <a:cubicBezTo>
                      <a:pt x="14" y="8"/>
                      <a:pt x="15" y="9"/>
                      <a:pt x="16" y="9"/>
                    </a:cubicBezTo>
                    <a:cubicBezTo>
                      <a:pt x="18" y="8"/>
                      <a:pt x="16" y="5"/>
                      <a:pt x="15" y="4"/>
                    </a:cubicBezTo>
                    <a:cubicBezTo>
                      <a:pt x="14" y="2"/>
                      <a:pt x="13" y="0"/>
                      <a:pt x="11" y="1"/>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865" name="Freeform 5167"/>
              <p:cNvSpPr>
                <a:spLocks/>
              </p:cNvSpPr>
              <p:nvPr/>
            </p:nvSpPr>
            <p:spPr bwMode="auto">
              <a:xfrm>
                <a:off x="3266" y="3475"/>
                <a:ext cx="1" cy="1"/>
              </a:xfrm>
              <a:custGeom>
                <a:avLst/>
                <a:gdLst>
                  <a:gd name="T0" fmla="*/ 8 w 8"/>
                  <a:gd name="T1" fmla="*/ 3 h 9"/>
                  <a:gd name="T2" fmla="*/ 1 w 8"/>
                  <a:gd name="T3" fmla="*/ 2 h 9"/>
                  <a:gd name="T4" fmla="*/ 1 w 8"/>
                  <a:gd name="T5" fmla="*/ 5 h 9"/>
                  <a:gd name="T6" fmla="*/ 3 w 8"/>
                  <a:gd name="T7" fmla="*/ 7 h 9"/>
                  <a:gd name="T8" fmla="*/ 3 w 8"/>
                  <a:gd name="T9" fmla="*/ 9 h 9"/>
                  <a:gd name="T10" fmla="*/ 4 w 8"/>
                  <a:gd name="T11" fmla="*/ 5 h 9"/>
                  <a:gd name="T12" fmla="*/ 8 w 8"/>
                  <a:gd name="T13" fmla="*/ 3 h 9"/>
                </a:gdLst>
                <a:ahLst/>
                <a:cxnLst>
                  <a:cxn ang="0">
                    <a:pos x="T0" y="T1"/>
                  </a:cxn>
                  <a:cxn ang="0">
                    <a:pos x="T2" y="T3"/>
                  </a:cxn>
                  <a:cxn ang="0">
                    <a:pos x="T4" y="T5"/>
                  </a:cxn>
                  <a:cxn ang="0">
                    <a:pos x="T6" y="T7"/>
                  </a:cxn>
                  <a:cxn ang="0">
                    <a:pos x="T8" y="T9"/>
                  </a:cxn>
                  <a:cxn ang="0">
                    <a:pos x="T10" y="T11"/>
                  </a:cxn>
                  <a:cxn ang="0">
                    <a:pos x="T12" y="T13"/>
                  </a:cxn>
                </a:cxnLst>
                <a:rect l="0" t="0" r="r" b="b"/>
                <a:pathLst>
                  <a:path w="8" h="9">
                    <a:moveTo>
                      <a:pt x="8" y="3"/>
                    </a:moveTo>
                    <a:cubicBezTo>
                      <a:pt x="8" y="0"/>
                      <a:pt x="3" y="1"/>
                      <a:pt x="1" y="2"/>
                    </a:cubicBezTo>
                    <a:cubicBezTo>
                      <a:pt x="0" y="3"/>
                      <a:pt x="0" y="4"/>
                      <a:pt x="1" y="5"/>
                    </a:cubicBezTo>
                    <a:cubicBezTo>
                      <a:pt x="2" y="6"/>
                      <a:pt x="2" y="5"/>
                      <a:pt x="3" y="7"/>
                    </a:cubicBezTo>
                    <a:cubicBezTo>
                      <a:pt x="3" y="7"/>
                      <a:pt x="3" y="8"/>
                      <a:pt x="3" y="9"/>
                    </a:cubicBezTo>
                    <a:cubicBezTo>
                      <a:pt x="5" y="9"/>
                      <a:pt x="4" y="6"/>
                      <a:pt x="4" y="5"/>
                    </a:cubicBezTo>
                    <a:cubicBezTo>
                      <a:pt x="5" y="4"/>
                      <a:pt x="8" y="5"/>
                      <a:pt x="8" y="3"/>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grpSp>
        <p:grpSp>
          <p:nvGrpSpPr>
            <p:cNvPr id="8926" name="Group 5369"/>
            <p:cNvGrpSpPr>
              <a:grpSpLocks/>
            </p:cNvGrpSpPr>
            <p:nvPr/>
          </p:nvGrpSpPr>
          <p:grpSpPr bwMode="auto">
            <a:xfrm>
              <a:off x="3257" y="3417"/>
              <a:ext cx="93" cy="101"/>
              <a:chOff x="3257" y="3417"/>
              <a:chExt cx="93" cy="101"/>
            </a:xfrm>
          </p:grpSpPr>
          <p:sp>
            <p:nvSpPr>
              <p:cNvPr id="9466" name="Freeform 5169"/>
              <p:cNvSpPr>
                <a:spLocks/>
              </p:cNvSpPr>
              <p:nvPr/>
            </p:nvSpPr>
            <p:spPr bwMode="auto">
              <a:xfrm>
                <a:off x="3269" y="3473"/>
                <a:ext cx="0" cy="2"/>
              </a:xfrm>
              <a:custGeom>
                <a:avLst/>
                <a:gdLst>
                  <a:gd name="T0" fmla="*/ 0 w 3"/>
                  <a:gd name="T1" fmla="*/ 2 h 14"/>
                  <a:gd name="T2" fmla="*/ 0 w 3"/>
                  <a:gd name="T3" fmla="*/ 5 h 14"/>
                  <a:gd name="T4" fmla="*/ 0 w 3"/>
                  <a:gd name="T5" fmla="*/ 8 h 14"/>
                  <a:gd name="T6" fmla="*/ 0 w 3"/>
                  <a:gd name="T7" fmla="*/ 11 h 14"/>
                  <a:gd name="T8" fmla="*/ 2 w 3"/>
                  <a:gd name="T9" fmla="*/ 10 h 14"/>
                  <a:gd name="T10" fmla="*/ 2 w 3"/>
                  <a:gd name="T11" fmla="*/ 8 h 14"/>
                  <a:gd name="T12" fmla="*/ 3 w 3"/>
                  <a:gd name="T13" fmla="*/ 6 h 14"/>
                  <a:gd name="T14" fmla="*/ 0 w 3"/>
                  <a:gd name="T15" fmla="*/ 2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14">
                    <a:moveTo>
                      <a:pt x="0" y="2"/>
                    </a:moveTo>
                    <a:cubicBezTo>
                      <a:pt x="0" y="3"/>
                      <a:pt x="0" y="4"/>
                      <a:pt x="0" y="5"/>
                    </a:cubicBezTo>
                    <a:cubicBezTo>
                      <a:pt x="0" y="6"/>
                      <a:pt x="0" y="7"/>
                      <a:pt x="0" y="8"/>
                    </a:cubicBezTo>
                    <a:cubicBezTo>
                      <a:pt x="0" y="9"/>
                      <a:pt x="0" y="10"/>
                      <a:pt x="0" y="11"/>
                    </a:cubicBezTo>
                    <a:cubicBezTo>
                      <a:pt x="0" y="14"/>
                      <a:pt x="3" y="12"/>
                      <a:pt x="2" y="10"/>
                    </a:cubicBezTo>
                    <a:cubicBezTo>
                      <a:pt x="2" y="9"/>
                      <a:pt x="2" y="9"/>
                      <a:pt x="2" y="8"/>
                    </a:cubicBezTo>
                    <a:cubicBezTo>
                      <a:pt x="2" y="7"/>
                      <a:pt x="2" y="7"/>
                      <a:pt x="3" y="6"/>
                    </a:cubicBezTo>
                    <a:cubicBezTo>
                      <a:pt x="3" y="5"/>
                      <a:pt x="2" y="0"/>
                      <a:pt x="0" y="2"/>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467" name="Freeform 5170"/>
              <p:cNvSpPr>
                <a:spLocks/>
              </p:cNvSpPr>
              <p:nvPr/>
            </p:nvSpPr>
            <p:spPr bwMode="auto">
              <a:xfrm>
                <a:off x="3268" y="3472"/>
                <a:ext cx="1" cy="2"/>
              </a:xfrm>
              <a:custGeom>
                <a:avLst/>
                <a:gdLst>
                  <a:gd name="T0" fmla="*/ 2 w 12"/>
                  <a:gd name="T1" fmla="*/ 1 h 13"/>
                  <a:gd name="T2" fmla="*/ 0 w 12"/>
                  <a:gd name="T3" fmla="*/ 2 h 13"/>
                  <a:gd name="T4" fmla="*/ 2 w 12"/>
                  <a:gd name="T5" fmla="*/ 5 h 13"/>
                  <a:gd name="T6" fmla="*/ 5 w 12"/>
                  <a:gd name="T7" fmla="*/ 10 h 13"/>
                  <a:gd name="T8" fmla="*/ 8 w 12"/>
                  <a:gd name="T9" fmla="*/ 7 h 13"/>
                  <a:gd name="T10" fmla="*/ 11 w 12"/>
                  <a:gd name="T11" fmla="*/ 4 h 13"/>
                  <a:gd name="T12" fmla="*/ 9 w 12"/>
                  <a:gd name="T13" fmla="*/ 0 h 13"/>
                  <a:gd name="T14" fmla="*/ 5 w 12"/>
                  <a:gd name="T15" fmla="*/ 1 h 13"/>
                  <a:gd name="T16" fmla="*/ 2 w 12"/>
                  <a:gd name="T17" fmla="*/ 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13">
                    <a:moveTo>
                      <a:pt x="2" y="1"/>
                    </a:moveTo>
                    <a:cubicBezTo>
                      <a:pt x="0" y="0"/>
                      <a:pt x="0" y="1"/>
                      <a:pt x="0" y="2"/>
                    </a:cubicBezTo>
                    <a:cubicBezTo>
                      <a:pt x="0" y="4"/>
                      <a:pt x="2" y="4"/>
                      <a:pt x="2" y="5"/>
                    </a:cubicBezTo>
                    <a:cubicBezTo>
                      <a:pt x="3" y="7"/>
                      <a:pt x="2" y="13"/>
                      <a:pt x="5" y="10"/>
                    </a:cubicBezTo>
                    <a:cubicBezTo>
                      <a:pt x="6" y="9"/>
                      <a:pt x="6" y="7"/>
                      <a:pt x="8" y="7"/>
                    </a:cubicBezTo>
                    <a:cubicBezTo>
                      <a:pt x="9" y="6"/>
                      <a:pt x="11" y="6"/>
                      <a:pt x="11" y="4"/>
                    </a:cubicBezTo>
                    <a:cubicBezTo>
                      <a:pt x="12" y="3"/>
                      <a:pt x="10" y="1"/>
                      <a:pt x="9" y="0"/>
                    </a:cubicBezTo>
                    <a:cubicBezTo>
                      <a:pt x="7" y="0"/>
                      <a:pt x="7" y="1"/>
                      <a:pt x="5" y="1"/>
                    </a:cubicBezTo>
                    <a:cubicBezTo>
                      <a:pt x="4" y="1"/>
                      <a:pt x="3" y="1"/>
                      <a:pt x="2" y="1"/>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468" name="Freeform 5171"/>
              <p:cNvSpPr>
                <a:spLocks/>
              </p:cNvSpPr>
              <p:nvPr/>
            </p:nvSpPr>
            <p:spPr bwMode="auto">
              <a:xfrm>
                <a:off x="3266" y="3470"/>
                <a:ext cx="2" cy="2"/>
              </a:xfrm>
              <a:custGeom>
                <a:avLst/>
                <a:gdLst>
                  <a:gd name="T0" fmla="*/ 7 w 12"/>
                  <a:gd name="T1" fmla="*/ 3 h 13"/>
                  <a:gd name="T2" fmla="*/ 3 w 12"/>
                  <a:gd name="T3" fmla="*/ 2 h 13"/>
                  <a:gd name="T4" fmla="*/ 1 w 12"/>
                  <a:gd name="T5" fmla="*/ 1 h 13"/>
                  <a:gd name="T6" fmla="*/ 0 w 12"/>
                  <a:gd name="T7" fmla="*/ 2 h 13"/>
                  <a:gd name="T8" fmla="*/ 3 w 12"/>
                  <a:gd name="T9" fmla="*/ 5 h 13"/>
                  <a:gd name="T10" fmla="*/ 6 w 12"/>
                  <a:gd name="T11" fmla="*/ 11 h 13"/>
                  <a:gd name="T12" fmla="*/ 12 w 12"/>
                  <a:gd name="T13" fmla="*/ 7 h 13"/>
                  <a:gd name="T14" fmla="*/ 11 w 12"/>
                  <a:gd name="T15" fmla="*/ 3 h 13"/>
                  <a:gd name="T16" fmla="*/ 7 w 12"/>
                  <a:gd name="T17" fmla="*/ 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13">
                    <a:moveTo>
                      <a:pt x="7" y="3"/>
                    </a:moveTo>
                    <a:cubicBezTo>
                      <a:pt x="5" y="3"/>
                      <a:pt x="4" y="2"/>
                      <a:pt x="3" y="2"/>
                    </a:cubicBezTo>
                    <a:cubicBezTo>
                      <a:pt x="2" y="1"/>
                      <a:pt x="1" y="1"/>
                      <a:pt x="1" y="1"/>
                    </a:cubicBezTo>
                    <a:cubicBezTo>
                      <a:pt x="0" y="0"/>
                      <a:pt x="0" y="0"/>
                      <a:pt x="0" y="2"/>
                    </a:cubicBezTo>
                    <a:cubicBezTo>
                      <a:pt x="0" y="3"/>
                      <a:pt x="2" y="3"/>
                      <a:pt x="3" y="5"/>
                    </a:cubicBezTo>
                    <a:cubicBezTo>
                      <a:pt x="4" y="7"/>
                      <a:pt x="4" y="10"/>
                      <a:pt x="6" y="11"/>
                    </a:cubicBezTo>
                    <a:cubicBezTo>
                      <a:pt x="9" y="13"/>
                      <a:pt x="12" y="10"/>
                      <a:pt x="12" y="7"/>
                    </a:cubicBezTo>
                    <a:cubicBezTo>
                      <a:pt x="12" y="6"/>
                      <a:pt x="12" y="4"/>
                      <a:pt x="11" y="3"/>
                    </a:cubicBezTo>
                    <a:cubicBezTo>
                      <a:pt x="10" y="2"/>
                      <a:pt x="8" y="3"/>
                      <a:pt x="7" y="3"/>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469" name="Freeform 5172"/>
              <p:cNvSpPr>
                <a:spLocks/>
              </p:cNvSpPr>
              <p:nvPr/>
            </p:nvSpPr>
            <p:spPr bwMode="auto">
              <a:xfrm>
                <a:off x="3263" y="3469"/>
                <a:ext cx="3" cy="1"/>
              </a:xfrm>
              <a:custGeom>
                <a:avLst/>
                <a:gdLst>
                  <a:gd name="T0" fmla="*/ 23 w 25"/>
                  <a:gd name="T1" fmla="*/ 8 h 9"/>
                  <a:gd name="T2" fmla="*/ 24 w 25"/>
                  <a:gd name="T3" fmla="*/ 5 h 9"/>
                  <a:gd name="T4" fmla="*/ 21 w 25"/>
                  <a:gd name="T5" fmla="*/ 4 h 9"/>
                  <a:gd name="T6" fmla="*/ 20 w 25"/>
                  <a:gd name="T7" fmla="*/ 4 h 9"/>
                  <a:gd name="T8" fmla="*/ 19 w 25"/>
                  <a:gd name="T9" fmla="*/ 4 h 9"/>
                  <a:gd name="T10" fmla="*/ 13 w 25"/>
                  <a:gd name="T11" fmla="*/ 3 h 9"/>
                  <a:gd name="T12" fmla="*/ 7 w 25"/>
                  <a:gd name="T13" fmla="*/ 3 h 9"/>
                  <a:gd name="T14" fmla="*/ 0 w 25"/>
                  <a:gd name="T15" fmla="*/ 2 h 9"/>
                  <a:gd name="T16" fmla="*/ 1 w 25"/>
                  <a:gd name="T17" fmla="*/ 7 h 9"/>
                  <a:gd name="T18" fmla="*/ 10 w 25"/>
                  <a:gd name="T19" fmla="*/ 8 h 9"/>
                  <a:gd name="T20" fmla="*/ 18 w 25"/>
                  <a:gd name="T21" fmla="*/ 7 h 9"/>
                  <a:gd name="T22" fmla="*/ 23 w 25"/>
                  <a:gd name="T23" fmla="*/ 8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 h="9">
                    <a:moveTo>
                      <a:pt x="23" y="8"/>
                    </a:moveTo>
                    <a:cubicBezTo>
                      <a:pt x="24" y="7"/>
                      <a:pt x="25" y="6"/>
                      <a:pt x="24" y="5"/>
                    </a:cubicBezTo>
                    <a:cubicBezTo>
                      <a:pt x="23" y="3"/>
                      <a:pt x="22" y="5"/>
                      <a:pt x="21" y="4"/>
                    </a:cubicBezTo>
                    <a:cubicBezTo>
                      <a:pt x="21" y="4"/>
                      <a:pt x="21" y="4"/>
                      <a:pt x="20" y="4"/>
                    </a:cubicBezTo>
                    <a:cubicBezTo>
                      <a:pt x="20" y="4"/>
                      <a:pt x="20" y="4"/>
                      <a:pt x="19" y="4"/>
                    </a:cubicBezTo>
                    <a:cubicBezTo>
                      <a:pt x="17" y="4"/>
                      <a:pt x="15" y="3"/>
                      <a:pt x="13" y="3"/>
                    </a:cubicBezTo>
                    <a:cubicBezTo>
                      <a:pt x="11" y="3"/>
                      <a:pt x="9" y="3"/>
                      <a:pt x="7" y="3"/>
                    </a:cubicBezTo>
                    <a:cubicBezTo>
                      <a:pt x="6" y="2"/>
                      <a:pt x="1" y="0"/>
                      <a:pt x="0" y="2"/>
                    </a:cubicBezTo>
                    <a:cubicBezTo>
                      <a:pt x="0" y="3"/>
                      <a:pt x="1" y="6"/>
                      <a:pt x="1" y="7"/>
                    </a:cubicBezTo>
                    <a:cubicBezTo>
                      <a:pt x="3" y="9"/>
                      <a:pt x="7" y="8"/>
                      <a:pt x="10" y="8"/>
                    </a:cubicBezTo>
                    <a:cubicBezTo>
                      <a:pt x="12" y="8"/>
                      <a:pt x="15" y="7"/>
                      <a:pt x="18" y="7"/>
                    </a:cubicBezTo>
                    <a:cubicBezTo>
                      <a:pt x="20" y="8"/>
                      <a:pt x="21" y="9"/>
                      <a:pt x="23" y="8"/>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470" name="Freeform 5173"/>
              <p:cNvSpPr>
                <a:spLocks/>
              </p:cNvSpPr>
              <p:nvPr/>
            </p:nvSpPr>
            <p:spPr bwMode="auto">
              <a:xfrm>
                <a:off x="3265" y="3471"/>
                <a:ext cx="1" cy="1"/>
              </a:xfrm>
              <a:custGeom>
                <a:avLst/>
                <a:gdLst>
                  <a:gd name="T0" fmla="*/ 5 w 6"/>
                  <a:gd name="T1" fmla="*/ 6 h 6"/>
                  <a:gd name="T2" fmla="*/ 5 w 6"/>
                  <a:gd name="T3" fmla="*/ 3 h 6"/>
                  <a:gd name="T4" fmla="*/ 1 w 6"/>
                  <a:gd name="T5" fmla="*/ 1 h 6"/>
                  <a:gd name="T6" fmla="*/ 1 w 6"/>
                  <a:gd name="T7" fmla="*/ 4 h 6"/>
                  <a:gd name="T8" fmla="*/ 3 w 6"/>
                  <a:gd name="T9" fmla="*/ 5 h 6"/>
                  <a:gd name="T10" fmla="*/ 5 w 6"/>
                  <a:gd name="T11" fmla="*/ 6 h 6"/>
                </a:gdLst>
                <a:ahLst/>
                <a:cxnLst>
                  <a:cxn ang="0">
                    <a:pos x="T0" y="T1"/>
                  </a:cxn>
                  <a:cxn ang="0">
                    <a:pos x="T2" y="T3"/>
                  </a:cxn>
                  <a:cxn ang="0">
                    <a:pos x="T4" y="T5"/>
                  </a:cxn>
                  <a:cxn ang="0">
                    <a:pos x="T6" y="T7"/>
                  </a:cxn>
                  <a:cxn ang="0">
                    <a:pos x="T8" y="T9"/>
                  </a:cxn>
                  <a:cxn ang="0">
                    <a:pos x="T10" y="T11"/>
                  </a:cxn>
                </a:cxnLst>
                <a:rect l="0" t="0" r="r" b="b"/>
                <a:pathLst>
                  <a:path w="6" h="6">
                    <a:moveTo>
                      <a:pt x="5" y="6"/>
                    </a:moveTo>
                    <a:cubicBezTo>
                      <a:pt x="6" y="6"/>
                      <a:pt x="5" y="3"/>
                      <a:pt x="5" y="3"/>
                    </a:cubicBezTo>
                    <a:cubicBezTo>
                      <a:pt x="4" y="1"/>
                      <a:pt x="3" y="0"/>
                      <a:pt x="1" y="1"/>
                    </a:cubicBezTo>
                    <a:cubicBezTo>
                      <a:pt x="0" y="2"/>
                      <a:pt x="0" y="3"/>
                      <a:pt x="1" y="4"/>
                    </a:cubicBezTo>
                    <a:cubicBezTo>
                      <a:pt x="1" y="4"/>
                      <a:pt x="2" y="4"/>
                      <a:pt x="3" y="5"/>
                    </a:cubicBezTo>
                    <a:cubicBezTo>
                      <a:pt x="4" y="5"/>
                      <a:pt x="3" y="6"/>
                      <a:pt x="5" y="6"/>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471" name="Freeform 5174"/>
              <p:cNvSpPr>
                <a:spLocks/>
              </p:cNvSpPr>
              <p:nvPr/>
            </p:nvSpPr>
            <p:spPr bwMode="auto">
              <a:xfrm>
                <a:off x="3265" y="3472"/>
                <a:ext cx="1" cy="1"/>
              </a:xfrm>
              <a:custGeom>
                <a:avLst/>
                <a:gdLst>
                  <a:gd name="T0" fmla="*/ 0 w 5"/>
                  <a:gd name="T1" fmla="*/ 2 h 4"/>
                  <a:gd name="T2" fmla="*/ 3 w 5"/>
                  <a:gd name="T3" fmla="*/ 3 h 4"/>
                  <a:gd name="T4" fmla="*/ 0 w 5"/>
                  <a:gd name="T5" fmla="*/ 2 h 4"/>
                </a:gdLst>
                <a:ahLst/>
                <a:cxnLst>
                  <a:cxn ang="0">
                    <a:pos x="T0" y="T1"/>
                  </a:cxn>
                  <a:cxn ang="0">
                    <a:pos x="T2" y="T3"/>
                  </a:cxn>
                  <a:cxn ang="0">
                    <a:pos x="T4" y="T5"/>
                  </a:cxn>
                </a:cxnLst>
                <a:rect l="0" t="0" r="r" b="b"/>
                <a:pathLst>
                  <a:path w="5" h="4">
                    <a:moveTo>
                      <a:pt x="0" y="2"/>
                    </a:moveTo>
                    <a:cubicBezTo>
                      <a:pt x="0" y="3"/>
                      <a:pt x="2" y="4"/>
                      <a:pt x="3" y="3"/>
                    </a:cubicBezTo>
                    <a:cubicBezTo>
                      <a:pt x="5" y="1"/>
                      <a:pt x="1" y="0"/>
                      <a:pt x="0" y="2"/>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472" name="Freeform 5175"/>
              <p:cNvSpPr>
                <a:spLocks/>
              </p:cNvSpPr>
              <p:nvPr/>
            </p:nvSpPr>
            <p:spPr bwMode="auto">
              <a:xfrm>
                <a:off x="3259" y="3469"/>
                <a:ext cx="3" cy="1"/>
              </a:xfrm>
              <a:custGeom>
                <a:avLst/>
                <a:gdLst>
                  <a:gd name="T0" fmla="*/ 10 w 18"/>
                  <a:gd name="T1" fmla="*/ 2 h 11"/>
                  <a:gd name="T2" fmla="*/ 5 w 18"/>
                  <a:gd name="T3" fmla="*/ 3 h 11"/>
                  <a:gd name="T4" fmla="*/ 0 w 18"/>
                  <a:gd name="T5" fmla="*/ 7 h 11"/>
                  <a:gd name="T6" fmla="*/ 4 w 18"/>
                  <a:gd name="T7" fmla="*/ 10 h 11"/>
                  <a:gd name="T8" fmla="*/ 6 w 18"/>
                  <a:gd name="T9" fmla="*/ 8 h 11"/>
                  <a:gd name="T10" fmla="*/ 9 w 18"/>
                  <a:gd name="T11" fmla="*/ 7 h 11"/>
                  <a:gd name="T12" fmla="*/ 12 w 18"/>
                  <a:gd name="T13" fmla="*/ 5 h 11"/>
                  <a:gd name="T14" fmla="*/ 17 w 18"/>
                  <a:gd name="T15" fmla="*/ 3 h 11"/>
                  <a:gd name="T16" fmla="*/ 16 w 18"/>
                  <a:gd name="T17" fmla="*/ 1 h 11"/>
                  <a:gd name="T18" fmla="*/ 10 w 18"/>
                  <a:gd name="T19" fmla="*/ 2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 h="11">
                    <a:moveTo>
                      <a:pt x="10" y="2"/>
                    </a:moveTo>
                    <a:cubicBezTo>
                      <a:pt x="8" y="3"/>
                      <a:pt x="6" y="2"/>
                      <a:pt x="5" y="3"/>
                    </a:cubicBezTo>
                    <a:cubicBezTo>
                      <a:pt x="1" y="3"/>
                      <a:pt x="0" y="4"/>
                      <a:pt x="0" y="7"/>
                    </a:cubicBezTo>
                    <a:cubicBezTo>
                      <a:pt x="0" y="9"/>
                      <a:pt x="2" y="11"/>
                      <a:pt x="4" y="10"/>
                    </a:cubicBezTo>
                    <a:cubicBezTo>
                      <a:pt x="5" y="9"/>
                      <a:pt x="5" y="8"/>
                      <a:pt x="6" y="8"/>
                    </a:cubicBezTo>
                    <a:cubicBezTo>
                      <a:pt x="7" y="7"/>
                      <a:pt x="8" y="7"/>
                      <a:pt x="9" y="7"/>
                    </a:cubicBezTo>
                    <a:cubicBezTo>
                      <a:pt x="10" y="7"/>
                      <a:pt x="10" y="5"/>
                      <a:pt x="12" y="5"/>
                    </a:cubicBezTo>
                    <a:cubicBezTo>
                      <a:pt x="13" y="4"/>
                      <a:pt x="15" y="4"/>
                      <a:pt x="17" y="3"/>
                    </a:cubicBezTo>
                    <a:cubicBezTo>
                      <a:pt x="18" y="2"/>
                      <a:pt x="17" y="1"/>
                      <a:pt x="16" y="1"/>
                    </a:cubicBezTo>
                    <a:cubicBezTo>
                      <a:pt x="14" y="0"/>
                      <a:pt x="12" y="2"/>
                      <a:pt x="10" y="2"/>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473" name="Freeform 5176"/>
              <p:cNvSpPr>
                <a:spLocks/>
              </p:cNvSpPr>
              <p:nvPr/>
            </p:nvSpPr>
            <p:spPr bwMode="auto">
              <a:xfrm>
                <a:off x="3257" y="3466"/>
                <a:ext cx="6" cy="3"/>
              </a:xfrm>
              <a:custGeom>
                <a:avLst/>
                <a:gdLst>
                  <a:gd name="T0" fmla="*/ 40 w 40"/>
                  <a:gd name="T1" fmla="*/ 17 h 23"/>
                  <a:gd name="T2" fmla="*/ 39 w 40"/>
                  <a:gd name="T3" fmla="*/ 14 h 23"/>
                  <a:gd name="T4" fmla="*/ 37 w 40"/>
                  <a:gd name="T5" fmla="*/ 10 h 23"/>
                  <a:gd name="T6" fmla="*/ 35 w 40"/>
                  <a:gd name="T7" fmla="*/ 8 h 23"/>
                  <a:gd name="T8" fmla="*/ 31 w 40"/>
                  <a:gd name="T9" fmla="*/ 8 h 23"/>
                  <a:gd name="T10" fmla="*/ 26 w 40"/>
                  <a:gd name="T11" fmla="*/ 4 h 23"/>
                  <a:gd name="T12" fmla="*/ 24 w 40"/>
                  <a:gd name="T13" fmla="*/ 1 h 23"/>
                  <a:gd name="T14" fmla="*/ 20 w 40"/>
                  <a:gd name="T15" fmla="*/ 2 h 23"/>
                  <a:gd name="T16" fmla="*/ 18 w 40"/>
                  <a:gd name="T17" fmla="*/ 4 h 23"/>
                  <a:gd name="T18" fmla="*/ 14 w 40"/>
                  <a:gd name="T19" fmla="*/ 4 h 23"/>
                  <a:gd name="T20" fmla="*/ 13 w 40"/>
                  <a:gd name="T21" fmla="*/ 3 h 23"/>
                  <a:gd name="T22" fmla="*/ 12 w 40"/>
                  <a:gd name="T23" fmla="*/ 1 h 23"/>
                  <a:gd name="T24" fmla="*/ 10 w 40"/>
                  <a:gd name="T25" fmla="*/ 1 h 23"/>
                  <a:gd name="T26" fmla="*/ 8 w 40"/>
                  <a:gd name="T27" fmla="*/ 3 h 23"/>
                  <a:gd name="T28" fmla="*/ 5 w 40"/>
                  <a:gd name="T29" fmla="*/ 5 h 23"/>
                  <a:gd name="T30" fmla="*/ 1 w 40"/>
                  <a:gd name="T31" fmla="*/ 8 h 23"/>
                  <a:gd name="T32" fmla="*/ 1 w 40"/>
                  <a:gd name="T33" fmla="*/ 11 h 23"/>
                  <a:gd name="T34" fmla="*/ 1 w 40"/>
                  <a:gd name="T35" fmla="*/ 16 h 23"/>
                  <a:gd name="T36" fmla="*/ 8 w 40"/>
                  <a:gd name="T37" fmla="*/ 19 h 23"/>
                  <a:gd name="T38" fmla="*/ 11 w 40"/>
                  <a:gd name="T39" fmla="*/ 20 h 23"/>
                  <a:gd name="T40" fmla="*/ 14 w 40"/>
                  <a:gd name="T41" fmla="*/ 22 h 23"/>
                  <a:gd name="T42" fmla="*/ 18 w 40"/>
                  <a:gd name="T43" fmla="*/ 22 h 23"/>
                  <a:gd name="T44" fmla="*/ 20 w 40"/>
                  <a:gd name="T45" fmla="*/ 22 h 23"/>
                  <a:gd name="T46" fmla="*/ 22 w 40"/>
                  <a:gd name="T47" fmla="*/ 21 h 23"/>
                  <a:gd name="T48" fmla="*/ 21 w 40"/>
                  <a:gd name="T49" fmla="*/ 18 h 23"/>
                  <a:gd name="T50" fmla="*/ 21 w 40"/>
                  <a:gd name="T51" fmla="*/ 15 h 23"/>
                  <a:gd name="T52" fmla="*/ 29 w 40"/>
                  <a:gd name="T53" fmla="*/ 13 h 23"/>
                  <a:gd name="T54" fmla="*/ 35 w 40"/>
                  <a:gd name="T55" fmla="*/ 16 h 23"/>
                  <a:gd name="T56" fmla="*/ 40 w 40"/>
                  <a:gd name="T57" fmla="*/ 17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0" h="23">
                    <a:moveTo>
                      <a:pt x="40" y="17"/>
                    </a:moveTo>
                    <a:cubicBezTo>
                      <a:pt x="40" y="15"/>
                      <a:pt x="39" y="15"/>
                      <a:pt x="39" y="14"/>
                    </a:cubicBezTo>
                    <a:cubicBezTo>
                      <a:pt x="38" y="13"/>
                      <a:pt x="38" y="12"/>
                      <a:pt x="37" y="10"/>
                    </a:cubicBezTo>
                    <a:cubicBezTo>
                      <a:pt x="37" y="9"/>
                      <a:pt x="37" y="8"/>
                      <a:pt x="35" y="8"/>
                    </a:cubicBezTo>
                    <a:cubicBezTo>
                      <a:pt x="34" y="7"/>
                      <a:pt x="32" y="8"/>
                      <a:pt x="31" y="8"/>
                    </a:cubicBezTo>
                    <a:cubicBezTo>
                      <a:pt x="30" y="5"/>
                      <a:pt x="27" y="6"/>
                      <a:pt x="26" y="4"/>
                    </a:cubicBezTo>
                    <a:cubicBezTo>
                      <a:pt x="25" y="3"/>
                      <a:pt x="25" y="2"/>
                      <a:pt x="24" y="1"/>
                    </a:cubicBezTo>
                    <a:cubicBezTo>
                      <a:pt x="23" y="1"/>
                      <a:pt x="21" y="1"/>
                      <a:pt x="20" y="2"/>
                    </a:cubicBezTo>
                    <a:cubicBezTo>
                      <a:pt x="19" y="2"/>
                      <a:pt x="19" y="3"/>
                      <a:pt x="18" y="4"/>
                    </a:cubicBezTo>
                    <a:cubicBezTo>
                      <a:pt x="17" y="4"/>
                      <a:pt x="15" y="5"/>
                      <a:pt x="14" y="4"/>
                    </a:cubicBezTo>
                    <a:cubicBezTo>
                      <a:pt x="13" y="4"/>
                      <a:pt x="14" y="4"/>
                      <a:pt x="13" y="3"/>
                    </a:cubicBezTo>
                    <a:cubicBezTo>
                      <a:pt x="13" y="3"/>
                      <a:pt x="13" y="2"/>
                      <a:pt x="12" y="1"/>
                    </a:cubicBezTo>
                    <a:cubicBezTo>
                      <a:pt x="12" y="1"/>
                      <a:pt x="11" y="0"/>
                      <a:pt x="10" y="1"/>
                    </a:cubicBezTo>
                    <a:cubicBezTo>
                      <a:pt x="10" y="1"/>
                      <a:pt x="9" y="2"/>
                      <a:pt x="8" y="3"/>
                    </a:cubicBezTo>
                    <a:cubicBezTo>
                      <a:pt x="7" y="4"/>
                      <a:pt x="6" y="4"/>
                      <a:pt x="5" y="5"/>
                    </a:cubicBezTo>
                    <a:cubicBezTo>
                      <a:pt x="4" y="6"/>
                      <a:pt x="2" y="6"/>
                      <a:pt x="1" y="8"/>
                    </a:cubicBezTo>
                    <a:cubicBezTo>
                      <a:pt x="0" y="9"/>
                      <a:pt x="1" y="10"/>
                      <a:pt x="1" y="11"/>
                    </a:cubicBezTo>
                    <a:cubicBezTo>
                      <a:pt x="0" y="13"/>
                      <a:pt x="0" y="15"/>
                      <a:pt x="1" y="16"/>
                    </a:cubicBezTo>
                    <a:cubicBezTo>
                      <a:pt x="2" y="19"/>
                      <a:pt x="5" y="19"/>
                      <a:pt x="8" y="19"/>
                    </a:cubicBezTo>
                    <a:cubicBezTo>
                      <a:pt x="9" y="19"/>
                      <a:pt x="10" y="19"/>
                      <a:pt x="11" y="20"/>
                    </a:cubicBezTo>
                    <a:cubicBezTo>
                      <a:pt x="12" y="20"/>
                      <a:pt x="13" y="22"/>
                      <a:pt x="14" y="22"/>
                    </a:cubicBezTo>
                    <a:cubicBezTo>
                      <a:pt x="15" y="23"/>
                      <a:pt x="17" y="22"/>
                      <a:pt x="18" y="22"/>
                    </a:cubicBezTo>
                    <a:cubicBezTo>
                      <a:pt x="19" y="22"/>
                      <a:pt x="19" y="22"/>
                      <a:pt x="20" y="22"/>
                    </a:cubicBezTo>
                    <a:cubicBezTo>
                      <a:pt x="21" y="23"/>
                      <a:pt x="22" y="22"/>
                      <a:pt x="22" y="21"/>
                    </a:cubicBezTo>
                    <a:cubicBezTo>
                      <a:pt x="23" y="19"/>
                      <a:pt x="22" y="19"/>
                      <a:pt x="21" y="18"/>
                    </a:cubicBezTo>
                    <a:cubicBezTo>
                      <a:pt x="20" y="17"/>
                      <a:pt x="20" y="16"/>
                      <a:pt x="21" y="15"/>
                    </a:cubicBezTo>
                    <a:cubicBezTo>
                      <a:pt x="23" y="13"/>
                      <a:pt x="27" y="13"/>
                      <a:pt x="29" y="13"/>
                    </a:cubicBezTo>
                    <a:cubicBezTo>
                      <a:pt x="32" y="14"/>
                      <a:pt x="33" y="14"/>
                      <a:pt x="35" y="16"/>
                    </a:cubicBezTo>
                    <a:cubicBezTo>
                      <a:pt x="36" y="18"/>
                      <a:pt x="38" y="17"/>
                      <a:pt x="40" y="17"/>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474" name="Freeform 5177"/>
              <p:cNvSpPr>
                <a:spLocks/>
              </p:cNvSpPr>
              <p:nvPr/>
            </p:nvSpPr>
            <p:spPr bwMode="auto">
              <a:xfrm>
                <a:off x="3263" y="3468"/>
                <a:ext cx="3" cy="1"/>
              </a:xfrm>
              <a:custGeom>
                <a:avLst/>
                <a:gdLst>
                  <a:gd name="T0" fmla="*/ 10 w 21"/>
                  <a:gd name="T1" fmla="*/ 5 h 7"/>
                  <a:gd name="T2" fmla="*/ 13 w 21"/>
                  <a:gd name="T3" fmla="*/ 6 h 7"/>
                  <a:gd name="T4" fmla="*/ 17 w 21"/>
                  <a:gd name="T5" fmla="*/ 6 h 7"/>
                  <a:gd name="T6" fmla="*/ 20 w 21"/>
                  <a:gd name="T7" fmla="*/ 6 h 7"/>
                  <a:gd name="T8" fmla="*/ 15 w 21"/>
                  <a:gd name="T9" fmla="*/ 2 h 7"/>
                  <a:gd name="T10" fmla="*/ 11 w 21"/>
                  <a:gd name="T11" fmla="*/ 1 h 7"/>
                  <a:gd name="T12" fmla="*/ 7 w 21"/>
                  <a:gd name="T13" fmla="*/ 0 h 7"/>
                  <a:gd name="T14" fmla="*/ 5 w 21"/>
                  <a:gd name="T15" fmla="*/ 1 h 7"/>
                  <a:gd name="T16" fmla="*/ 0 w 21"/>
                  <a:gd name="T17" fmla="*/ 1 h 7"/>
                  <a:gd name="T18" fmla="*/ 6 w 21"/>
                  <a:gd name="T19" fmla="*/ 5 h 7"/>
                  <a:gd name="T20" fmla="*/ 10 w 21"/>
                  <a:gd name="T21"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 h="7">
                    <a:moveTo>
                      <a:pt x="10" y="5"/>
                    </a:moveTo>
                    <a:cubicBezTo>
                      <a:pt x="11" y="5"/>
                      <a:pt x="12" y="5"/>
                      <a:pt x="13" y="6"/>
                    </a:cubicBezTo>
                    <a:cubicBezTo>
                      <a:pt x="14" y="6"/>
                      <a:pt x="15" y="6"/>
                      <a:pt x="17" y="6"/>
                    </a:cubicBezTo>
                    <a:cubicBezTo>
                      <a:pt x="18" y="6"/>
                      <a:pt x="19" y="7"/>
                      <a:pt x="20" y="6"/>
                    </a:cubicBezTo>
                    <a:cubicBezTo>
                      <a:pt x="21" y="3"/>
                      <a:pt x="17" y="2"/>
                      <a:pt x="15" y="2"/>
                    </a:cubicBezTo>
                    <a:cubicBezTo>
                      <a:pt x="14" y="2"/>
                      <a:pt x="12" y="1"/>
                      <a:pt x="11" y="1"/>
                    </a:cubicBezTo>
                    <a:cubicBezTo>
                      <a:pt x="10" y="1"/>
                      <a:pt x="8" y="0"/>
                      <a:pt x="7" y="0"/>
                    </a:cubicBezTo>
                    <a:cubicBezTo>
                      <a:pt x="6" y="0"/>
                      <a:pt x="5" y="1"/>
                      <a:pt x="5" y="1"/>
                    </a:cubicBezTo>
                    <a:cubicBezTo>
                      <a:pt x="3" y="1"/>
                      <a:pt x="2" y="0"/>
                      <a:pt x="0" y="1"/>
                    </a:cubicBezTo>
                    <a:cubicBezTo>
                      <a:pt x="0" y="4"/>
                      <a:pt x="3" y="4"/>
                      <a:pt x="6" y="5"/>
                    </a:cubicBezTo>
                    <a:cubicBezTo>
                      <a:pt x="7" y="6"/>
                      <a:pt x="8" y="5"/>
                      <a:pt x="10" y="5"/>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475" name="Freeform 5178"/>
              <p:cNvSpPr>
                <a:spLocks/>
              </p:cNvSpPr>
              <p:nvPr/>
            </p:nvSpPr>
            <p:spPr bwMode="auto">
              <a:xfrm>
                <a:off x="3268" y="3470"/>
                <a:ext cx="1" cy="1"/>
              </a:xfrm>
              <a:custGeom>
                <a:avLst/>
                <a:gdLst>
                  <a:gd name="T0" fmla="*/ 4 w 5"/>
                  <a:gd name="T1" fmla="*/ 1 h 6"/>
                  <a:gd name="T2" fmla="*/ 2 w 5"/>
                  <a:gd name="T3" fmla="*/ 0 h 6"/>
                  <a:gd name="T4" fmla="*/ 1 w 5"/>
                  <a:gd name="T5" fmla="*/ 1 h 6"/>
                  <a:gd name="T6" fmla="*/ 3 w 5"/>
                  <a:gd name="T7" fmla="*/ 5 h 6"/>
                  <a:gd name="T8" fmla="*/ 3 w 5"/>
                  <a:gd name="T9" fmla="*/ 2 h 6"/>
                  <a:gd name="T10" fmla="*/ 4 w 5"/>
                  <a:gd name="T11" fmla="*/ 1 h 6"/>
                </a:gdLst>
                <a:ahLst/>
                <a:cxnLst>
                  <a:cxn ang="0">
                    <a:pos x="T0" y="T1"/>
                  </a:cxn>
                  <a:cxn ang="0">
                    <a:pos x="T2" y="T3"/>
                  </a:cxn>
                  <a:cxn ang="0">
                    <a:pos x="T4" y="T5"/>
                  </a:cxn>
                  <a:cxn ang="0">
                    <a:pos x="T6" y="T7"/>
                  </a:cxn>
                  <a:cxn ang="0">
                    <a:pos x="T8" y="T9"/>
                  </a:cxn>
                  <a:cxn ang="0">
                    <a:pos x="T10" y="T11"/>
                  </a:cxn>
                </a:cxnLst>
                <a:rect l="0" t="0" r="r" b="b"/>
                <a:pathLst>
                  <a:path w="5" h="6">
                    <a:moveTo>
                      <a:pt x="4" y="1"/>
                    </a:moveTo>
                    <a:cubicBezTo>
                      <a:pt x="4" y="0"/>
                      <a:pt x="3" y="0"/>
                      <a:pt x="2" y="0"/>
                    </a:cubicBezTo>
                    <a:cubicBezTo>
                      <a:pt x="0" y="0"/>
                      <a:pt x="1" y="0"/>
                      <a:pt x="1" y="1"/>
                    </a:cubicBezTo>
                    <a:cubicBezTo>
                      <a:pt x="1" y="3"/>
                      <a:pt x="0" y="6"/>
                      <a:pt x="3" y="5"/>
                    </a:cubicBezTo>
                    <a:cubicBezTo>
                      <a:pt x="2" y="5"/>
                      <a:pt x="3" y="3"/>
                      <a:pt x="3" y="2"/>
                    </a:cubicBezTo>
                    <a:cubicBezTo>
                      <a:pt x="4" y="2"/>
                      <a:pt x="5" y="2"/>
                      <a:pt x="4" y="1"/>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476" name="Freeform 5179"/>
              <p:cNvSpPr>
                <a:spLocks/>
              </p:cNvSpPr>
              <p:nvPr/>
            </p:nvSpPr>
            <p:spPr bwMode="auto">
              <a:xfrm>
                <a:off x="3269" y="3465"/>
                <a:ext cx="0" cy="1"/>
              </a:xfrm>
              <a:custGeom>
                <a:avLst/>
                <a:gdLst>
                  <a:gd name="T0" fmla="*/ 1 w 6"/>
                  <a:gd name="T1" fmla="*/ 7 h 9"/>
                  <a:gd name="T2" fmla="*/ 2 w 6"/>
                  <a:gd name="T3" fmla="*/ 9 h 9"/>
                  <a:gd name="T4" fmla="*/ 3 w 6"/>
                  <a:gd name="T5" fmla="*/ 9 h 9"/>
                  <a:gd name="T6" fmla="*/ 4 w 6"/>
                  <a:gd name="T7" fmla="*/ 7 h 9"/>
                  <a:gd name="T8" fmla="*/ 6 w 6"/>
                  <a:gd name="T9" fmla="*/ 4 h 9"/>
                  <a:gd name="T10" fmla="*/ 0 w 6"/>
                  <a:gd name="T11" fmla="*/ 5 h 9"/>
                  <a:gd name="T12" fmla="*/ 1 w 6"/>
                  <a:gd name="T13" fmla="*/ 7 h 9"/>
                </a:gdLst>
                <a:ahLst/>
                <a:cxnLst>
                  <a:cxn ang="0">
                    <a:pos x="T0" y="T1"/>
                  </a:cxn>
                  <a:cxn ang="0">
                    <a:pos x="T2" y="T3"/>
                  </a:cxn>
                  <a:cxn ang="0">
                    <a:pos x="T4" y="T5"/>
                  </a:cxn>
                  <a:cxn ang="0">
                    <a:pos x="T6" y="T7"/>
                  </a:cxn>
                  <a:cxn ang="0">
                    <a:pos x="T8" y="T9"/>
                  </a:cxn>
                  <a:cxn ang="0">
                    <a:pos x="T10" y="T11"/>
                  </a:cxn>
                  <a:cxn ang="0">
                    <a:pos x="T12" y="T13"/>
                  </a:cxn>
                </a:cxnLst>
                <a:rect l="0" t="0" r="r" b="b"/>
                <a:pathLst>
                  <a:path w="6" h="9">
                    <a:moveTo>
                      <a:pt x="1" y="7"/>
                    </a:moveTo>
                    <a:cubicBezTo>
                      <a:pt x="2" y="8"/>
                      <a:pt x="2" y="8"/>
                      <a:pt x="2" y="9"/>
                    </a:cubicBezTo>
                    <a:cubicBezTo>
                      <a:pt x="2" y="9"/>
                      <a:pt x="3" y="9"/>
                      <a:pt x="3" y="9"/>
                    </a:cubicBezTo>
                    <a:cubicBezTo>
                      <a:pt x="3" y="9"/>
                      <a:pt x="4" y="7"/>
                      <a:pt x="4" y="7"/>
                    </a:cubicBezTo>
                    <a:cubicBezTo>
                      <a:pt x="5" y="6"/>
                      <a:pt x="6" y="5"/>
                      <a:pt x="6" y="4"/>
                    </a:cubicBezTo>
                    <a:cubicBezTo>
                      <a:pt x="5" y="0"/>
                      <a:pt x="1" y="2"/>
                      <a:pt x="0" y="5"/>
                    </a:cubicBezTo>
                    <a:cubicBezTo>
                      <a:pt x="0" y="6"/>
                      <a:pt x="1" y="6"/>
                      <a:pt x="1" y="7"/>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477" name="Freeform 5180"/>
              <p:cNvSpPr>
                <a:spLocks/>
              </p:cNvSpPr>
              <p:nvPr/>
            </p:nvSpPr>
            <p:spPr bwMode="auto">
              <a:xfrm>
                <a:off x="3270" y="3465"/>
                <a:ext cx="1" cy="1"/>
              </a:xfrm>
              <a:custGeom>
                <a:avLst/>
                <a:gdLst>
                  <a:gd name="T0" fmla="*/ 4 w 5"/>
                  <a:gd name="T1" fmla="*/ 0 h 6"/>
                  <a:gd name="T2" fmla="*/ 2 w 5"/>
                  <a:gd name="T3" fmla="*/ 4 h 6"/>
                  <a:gd name="T4" fmla="*/ 5 w 5"/>
                  <a:gd name="T5" fmla="*/ 5 h 6"/>
                  <a:gd name="T6" fmla="*/ 4 w 5"/>
                  <a:gd name="T7" fmla="*/ 3 h 6"/>
                  <a:gd name="T8" fmla="*/ 4 w 5"/>
                  <a:gd name="T9" fmla="*/ 0 h 6"/>
                </a:gdLst>
                <a:ahLst/>
                <a:cxnLst>
                  <a:cxn ang="0">
                    <a:pos x="T0" y="T1"/>
                  </a:cxn>
                  <a:cxn ang="0">
                    <a:pos x="T2" y="T3"/>
                  </a:cxn>
                  <a:cxn ang="0">
                    <a:pos x="T4" y="T5"/>
                  </a:cxn>
                  <a:cxn ang="0">
                    <a:pos x="T6" y="T7"/>
                  </a:cxn>
                  <a:cxn ang="0">
                    <a:pos x="T8" y="T9"/>
                  </a:cxn>
                </a:cxnLst>
                <a:rect l="0" t="0" r="r" b="b"/>
                <a:pathLst>
                  <a:path w="5" h="6">
                    <a:moveTo>
                      <a:pt x="4" y="0"/>
                    </a:moveTo>
                    <a:cubicBezTo>
                      <a:pt x="4" y="0"/>
                      <a:pt x="0" y="1"/>
                      <a:pt x="2" y="4"/>
                    </a:cubicBezTo>
                    <a:cubicBezTo>
                      <a:pt x="2" y="4"/>
                      <a:pt x="4" y="6"/>
                      <a:pt x="5" y="5"/>
                    </a:cubicBezTo>
                    <a:cubicBezTo>
                      <a:pt x="5" y="5"/>
                      <a:pt x="4" y="3"/>
                      <a:pt x="4" y="3"/>
                    </a:cubicBezTo>
                    <a:cubicBezTo>
                      <a:pt x="4" y="2"/>
                      <a:pt x="5" y="1"/>
                      <a:pt x="4" y="0"/>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478" name="Freeform 5181"/>
              <p:cNvSpPr>
                <a:spLocks/>
              </p:cNvSpPr>
              <p:nvPr/>
            </p:nvSpPr>
            <p:spPr bwMode="auto">
              <a:xfrm>
                <a:off x="3268" y="3466"/>
                <a:ext cx="2" cy="1"/>
              </a:xfrm>
              <a:custGeom>
                <a:avLst/>
                <a:gdLst>
                  <a:gd name="T0" fmla="*/ 4 w 15"/>
                  <a:gd name="T1" fmla="*/ 4 h 11"/>
                  <a:gd name="T2" fmla="*/ 2 w 15"/>
                  <a:gd name="T3" fmla="*/ 0 h 11"/>
                  <a:gd name="T4" fmla="*/ 2 w 15"/>
                  <a:gd name="T5" fmla="*/ 4 h 11"/>
                  <a:gd name="T6" fmla="*/ 5 w 15"/>
                  <a:gd name="T7" fmla="*/ 7 h 11"/>
                  <a:gd name="T8" fmla="*/ 8 w 15"/>
                  <a:gd name="T9" fmla="*/ 10 h 11"/>
                  <a:gd name="T10" fmla="*/ 13 w 15"/>
                  <a:gd name="T11" fmla="*/ 11 h 11"/>
                  <a:gd name="T12" fmla="*/ 14 w 15"/>
                  <a:gd name="T13" fmla="*/ 8 h 11"/>
                  <a:gd name="T14" fmla="*/ 8 w 15"/>
                  <a:gd name="T15" fmla="*/ 6 h 11"/>
                  <a:gd name="T16" fmla="*/ 4 w 15"/>
                  <a:gd name="T17" fmla="*/ 4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11">
                    <a:moveTo>
                      <a:pt x="4" y="4"/>
                    </a:moveTo>
                    <a:cubicBezTo>
                      <a:pt x="3" y="3"/>
                      <a:pt x="3" y="0"/>
                      <a:pt x="2" y="0"/>
                    </a:cubicBezTo>
                    <a:cubicBezTo>
                      <a:pt x="0" y="0"/>
                      <a:pt x="2" y="4"/>
                      <a:pt x="2" y="4"/>
                    </a:cubicBezTo>
                    <a:cubicBezTo>
                      <a:pt x="3" y="5"/>
                      <a:pt x="4" y="6"/>
                      <a:pt x="5" y="7"/>
                    </a:cubicBezTo>
                    <a:cubicBezTo>
                      <a:pt x="6" y="8"/>
                      <a:pt x="7" y="10"/>
                      <a:pt x="8" y="10"/>
                    </a:cubicBezTo>
                    <a:cubicBezTo>
                      <a:pt x="9" y="11"/>
                      <a:pt x="12" y="11"/>
                      <a:pt x="13" y="11"/>
                    </a:cubicBezTo>
                    <a:cubicBezTo>
                      <a:pt x="15" y="10"/>
                      <a:pt x="15" y="9"/>
                      <a:pt x="14" y="8"/>
                    </a:cubicBezTo>
                    <a:cubicBezTo>
                      <a:pt x="12" y="7"/>
                      <a:pt x="10" y="6"/>
                      <a:pt x="8" y="6"/>
                    </a:cubicBezTo>
                    <a:cubicBezTo>
                      <a:pt x="6" y="6"/>
                      <a:pt x="5" y="6"/>
                      <a:pt x="4" y="4"/>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479" name="Freeform 5182"/>
              <p:cNvSpPr>
                <a:spLocks/>
              </p:cNvSpPr>
              <p:nvPr/>
            </p:nvSpPr>
            <p:spPr bwMode="auto">
              <a:xfrm>
                <a:off x="3272" y="3471"/>
                <a:ext cx="2" cy="2"/>
              </a:xfrm>
              <a:custGeom>
                <a:avLst/>
                <a:gdLst>
                  <a:gd name="T0" fmla="*/ 11 w 13"/>
                  <a:gd name="T1" fmla="*/ 3 h 16"/>
                  <a:gd name="T2" fmla="*/ 12 w 13"/>
                  <a:gd name="T3" fmla="*/ 0 h 16"/>
                  <a:gd name="T4" fmla="*/ 4 w 13"/>
                  <a:gd name="T5" fmla="*/ 1 h 16"/>
                  <a:gd name="T6" fmla="*/ 0 w 13"/>
                  <a:gd name="T7" fmla="*/ 4 h 16"/>
                  <a:gd name="T8" fmla="*/ 3 w 13"/>
                  <a:gd name="T9" fmla="*/ 9 h 16"/>
                  <a:gd name="T10" fmla="*/ 2 w 13"/>
                  <a:gd name="T11" fmla="*/ 12 h 16"/>
                  <a:gd name="T12" fmla="*/ 2 w 13"/>
                  <a:gd name="T13" fmla="*/ 16 h 16"/>
                  <a:gd name="T14" fmla="*/ 5 w 13"/>
                  <a:gd name="T15" fmla="*/ 12 h 16"/>
                  <a:gd name="T16" fmla="*/ 7 w 13"/>
                  <a:gd name="T17" fmla="*/ 9 h 16"/>
                  <a:gd name="T18" fmla="*/ 8 w 13"/>
                  <a:gd name="T19" fmla="*/ 7 h 16"/>
                  <a:gd name="T20" fmla="*/ 10 w 13"/>
                  <a:gd name="T21" fmla="*/ 5 h 16"/>
                  <a:gd name="T22" fmla="*/ 11 w 13"/>
                  <a:gd name="T23" fmla="*/ 3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 h="16">
                    <a:moveTo>
                      <a:pt x="11" y="3"/>
                    </a:moveTo>
                    <a:cubicBezTo>
                      <a:pt x="11" y="3"/>
                      <a:pt x="13" y="0"/>
                      <a:pt x="12" y="0"/>
                    </a:cubicBezTo>
                    <a:cubicBezTo>
                      <a:pt x="9" y="0"/>
                      <a:pt x="7" y="1"/>
                      <a:pt x="4" y="1"/>
                    </a:cubicBezTo>
                    <a:cubicBezTo>
                      <a:pt x="2" y="1"/>
                      <a:pt x="0" y="2"/>
                      <a:pt x="0" y="4"/>
                    </a:cubicBezTo>
                    <a:cubicBezTo>
                      <a:pt x="0" y="7"/>
                      <a:pt x="3" y="7"/>
                      <a:pt x="3" y="9"/>
                    </a:cubicBezTo>
                    <a:cubicBezTo>
                      <a:pt x="3" y="10"/>
                      <a:pt x="3" y="11"/>
                      <a:pt x="2" y="12"/>
                    </a:cubicBezTo>
                    <a:cubicBezTo>
                      <a:pt x="2" y="13"/>
                      <a:pt x="1" y="16"/>
                      <a:pt x="2" y="16"/>
                    </a:cubicBezTo>
                    <a:cubicBezTo>
                      <a:pt x="4" y="16"/>
                      <a:pt x="4" y="12"/>
                      <a:pt x="5" y="12"/>
                    </a:cubicBezTo>
                    <a:cubicBezTo>
                      <a:pt x="5" y="11"/>
                      <a:pt x="6" y="10"/>
                      <a:pt x="7" y="9"/>
                    </a:cubicBezTo>
                    <a:cubicBezTo>
                      <a:pt x="7" y="8"/>
                      <a:pt x="7" y="7"/>
                      <a:pt x="8" y="7"/>
                    </a:cubicBezTo>
                    <a:cubicBezTo>
                      <a:pt x="8" y="6"/>
                      <a:pt x="9" y="5"/>
                      <a:pt x="10" y="5"/>
                    </a:cubicBezTo>
                    <a:cubicBezTo>
                      <a:pt x="11" y="4"/>
                      <a:pt x="11" y="4"/>
                      <a:pt x="11" y="3"/>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480" name="Freeform 5183"/>
              <p:cNvSpPr>
                <a:spLocks/>
              </p:cNvSpPr>
              <p:nvPr/>
            </p:nvSpPr>
            <p:spPr bwMode="auto">
              <a:xfrm>
                <a:off x="3274" y="3470"/>
                <a:ext cx="0" cy="0"/>
              </a:xfrm>
              <a:custGeom>
                <a:avLst/>
                <a:gdLst>
                  <a:gd name="T0" fmla="*/ 4 w 4"/>
                  <a:gd name="T1" fmla="*/ 1 h 3"/>
                  <a:gd name="T2" fmla="*/ 1 w 4"/>
                  <a:gd name="T3" fmla="*/ 0 h 3"/>
                  <a:gd name="T4" fmla="*/ 1 w 4"/>
                  <a:gd name="T5" fmla="*/ 3 h 3"/>
                  <a:gd name="T6" fmla="*/ 4 w 4"/>
                  <a:gd name="T7" fmla="*/ 1 h 3"/>
                </a:gdLst>
                <a:ahLst/>
                <a:cxnLst>
                  <a:cxn ang="0">
                    <a:pos x="T0" y="T1"/>
                  </a:cxn>
                  <a:cxn ang="0">
                    <a:pos x="T2" y="T3"/>
                  </a:cxn>
                  <a:cxn ang="0">
                    <a:pos x="T4" y="T5"/>
                  </a:cxn>
                  <a:cxn ang="0">
                    <a:pos x="T6" y="T7"/>
                  </a:cxn>
                </a:cxnLst>
                <a:rect l="0" t="0" r="r" b="b"/>
                <a:pathLst>
                  <a:path w="4" h="3">
                    <a:moveTo>
                      <a:pt x="4" y="1"/>
                    </a:moveTo>
                    <a:cubicBezTo>
                      <a:pt x="4" y="0"/>
                      <a:pt x="2" y="0"/>
                      <a:pt x="1" y="0"/>
                    </a:cubicBezTo>
                    <a:cubicBezTo>
                      <a:pt x="0" y="1"/>
                      <a:pt x="1" y="2"/>
                      <a:pt x="1" y="3"/>
                    </a:cubicBezTo>
                    <a:cubicBezTo>
                      <a:pt x="2" y="3"/>
                      <a:pt x="4" y="2"/>
                      <a:pt x="4" y="1"/>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481" name="Freeform 5184"/>
              <p:cNvSpPr>
                <a:spLocks/>
              </p:cNvSpPr>
              <p:nvPr/>
            </p:nvSpPr>
            <p:spPr bwMode="auto">
              <a:xfrm>
                <a:off x="3277" y="3469"/>
                <a:ext cx="2" cy="1"/>
              </a:xfrm>
              <a:custGeom>
                <a:avLst/>
                <a:gdLst>
                  <a:gd name="T0" fmla="*/ 5 w 10"/>
                  <a:gd name="T1" fmla="*/ 9 h 9"/>
                  <a:gd name="T2" fmla="*/ 5 w 10"/>
                  <a:gd name="T3" fmla="*/ 6 h 9"/>
                  <a:gd name="T4" fmla="*/ 8 w 10"/>
                  <a:gd name="T5" fmla="*/ 1 h 9"/>
                  <a:gd name="T6" fmla="*/ 5 w 10"/>
                  <a:gd name="T7" fmla="*/ 3 h 9"/>
                  <a:gd name="T8" fmla="*/ 3 w 10"/>
                  <a:gd name="T9" fmla="*/ 4 h 9"/>
                  <a:gd name="T10" fmla="*/ 1 w 10"/>
                  <a:gd name="T11" fmla="*/ 4 h 9"/>
                  <a:gd name="T12" fmla="*/ 3 w 10"/>
                  <a:gd name="T13" fmla="*/ 7 h 9"/>
                  <a:gd name="T14" fmla="*/ 5 w 10"/>
                  <a:gd name="T15" fmla="*/ 9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9">
                    <a:moveTo>
                      <a:pt x="5" y="9"/>
                    </a:moveTo>
                    <a:cubicBezTo>
                      <a:pt x="6" y="9"/>
                      <a:pt x="5" y="7"/>
                      <a:pt x="5" y="6"/>
                    </a:cubicBezTo>
                    <a:cubicBezTo>
                      <a:pt x="6" y="5"/>
                      <a:pt x="10" y="3"/>
                      <a:pt x="8" y="1"/>
                    </a:cubicBezTo>
                    <a:cubicBezTo>
                      <a:pt x="6" y="0"/>
                      <a:pt x="6" y="2"/>
                      <a:pt x="5" y="3"/>
                    </a:cubicBezTo>
                    <a:cubicBezTo>
                      <a:pt x="5" y="4"/>
                      <a:pt x="3" y="4"/>
                      <a:pt x="3" y="4"/>
                    </a:cubicBezTo>
                    <a:cubicBezTo>
                      <a:pt x="2" y="4"/>
                      <a:pt x="1" y="4"/>
                      <a:pt x="1" y="4"/>
                    </a:cubicBezTo>
                    <a:cubicBezTo>
                      <a:pt x="0" y="5"/>
                      <a:pt x="2" y="7"/>
                      <a:pt x="3" y="7"/>
                    </a:cubicBezTo>
                    <a:cubicBezTo>
                      <a:pt x="3" y="8"/>
                      <a:pt x="4" y="9"/>
                      <a:pt x="5" y="9"/>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482" name="Freeform 5185"/>
              <p:cNvSpPr>
                <a:spLocks/>
              </p:cNvSpPr>
              <p:nvPr/>
            </p:nvSpPr>
            <p:spPr bwMode="auto">
              <a:xfrm>
                <a:off x="3277" y="3470"/>
                <a:ext cx="2" cy="3"/>
              </a:xfrm>
              <a:custGeom>
                <a:avLst/>
                <a:gdLst>
                  <a:gd name="T0" fmla="*/ 2 w 18"/>
                  <a:gd name="T1" fmla="*/ 15 h 25"/>
                  <a:gd name="T2" fmla="*/ 3 w 18"/>
                  <a:gd name="T3" fmla="*/ 17 h 25"/>
                  <a:gd name="T4" fmla="*/ 4 w 18"/>
                  <a:gd name="T5" fmla="*/ 19 h 25"/>
                  <a:gd name="T6" fmla="*/ 7 w 18"/>
                  <a:gd name="T7" fmla="*/ 24 h 25"/>
                  <a:gd name="T8" fmla="*/ 11 w 18"/>
                  <a:gd name="T9" fmla="*/ 19 h 25"/>
                  <a:gd name="T10" fmla="*/ 11 w 18"/>
                  <a:gd name="T11" fmla="*/ 16 h 25"/>
                  <a:gd name="T12" fmla="*/ 13 w 18"/>
                  <a:gd name="T13" fmla="*/ 15 h 25"/>
                  <a:gd name="T14" fmla="*/ 13 w 18"/>
                  <a:gd name="T15" fmla="*/ 13 h 25"/>
                  <a:gd name="T16" fmla="*/ 14 w 18"/>
                  <a:gd name="T17" fmla="*/ 11 h 25"/>
                  <a:gd name="T18" fmla="*/ 17 w 18"/>
                  <a:gd name="T19" fmla="*/ 8 h 25"/>
                  <a:gd name="T20" fmla="*/ 18 w 18"/>
                  <a:gd name="T21" fmla="*/ 3 h 25"/>
                  <a:gd name="T22" fmla="*/ 15 w 18"/>
                  <a:gd name="T23" fmla="*/ 1 h 25"/>
                  <a:gd name="T24" fmla="*/ 12 w 18"/>
                  <a:gd name="T25" fmla="*/ 6 h 25"/>
                  <a:gd name="T26" fmla="*/ 8 w 18"/>
                  <a:gd name="T27" fmla="*/ 12 h 25"/>
                  <a:gd name="T28" fmla="*/ 7 w 18"/>
                  <a:gd name="T29" fmla="*/ 13 h 25"/>
                  <a:gd name="T30" fmla="*/ 4 w 18"/>
                  <a:gd name="T31" fmla="*/ 12 h 25"/>
                  <a:gd name="T32" fmla="*/ 2 w 18"/>
                  <a:gd name="T33" fmla="*/ 1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8" h="25">
                    <a:moveTo>
                      <a:pt x="2" y="15"/>
                    </a:moveTo>
                    <a:cubicBezTo>
                      <a:pt x="2" y="16"/>
                      <a:pt x="3" y="16"/>
                      <a:pt x="3" y="17"/>
                    </a:cubicBezTo>
                    <a:cubicBezTo>
                      <a:pt x="4" y="17"/>
                      <a:pt x="4" y="18"/>
                      <a:pt x="4" y="19"/>
                    </a:cubicBezTo>
                    <a:cubicBezTo>
                      <a:pt x="4" y="20"/>
                      <a:pt x="5" y="23"/>
                      <a:pt x="7" y="24"/>
                    </a:cubicBezTo>
                    <a:cubicBezTo>
                      <a:pt x="9" y="25"/>
                      <a:pt x="11" y="22"/>
                      <a:pt x="11" y="19"/>
                    </a:cubicBezTo>
                    <a:cubicBezTo>
                      <a:pt x="11" y="18"/>
                      <a:pt x="10" y="17"/>
                      <a:pt x="11" y="16"/>
                    </a:cubicBezTo>
                    <a:cubicBezTo>
                      <a:pt x="11" y="16"/>
                      <a:pt x="12" y="16"/>
                      <a:pt x="13" y="15"/>
                    </a:cubicBezTo>
                    <a:cubicBezTo>
                      <a:pt x="13" y="15"/>
                      <a:pt x="13" y="14"/>
                      <a:pt x="13" y="13"/>
                    </a:cubicBezTo>
                    <a:cubicBezTo>
                      <a:pt x="14" y="13"/>
                      <a:pt x="14" y="11"/>
                      <a:pt x="14" y="11"/>
                    </a:cubicBezTo>
                    <a:cubicBezTo>
                      <a:pt x="15" y="9"/>
                      <a:pt x="16" y="9"/>
                      <a:pt x="17" y="8"/>
                    </a:cubicBezTo>
                    <a:cubicBezTo>
                      <a:pt x="17" y="7"/>
                      <a:pt x="18" y="5"/>
                      <a:pt x="18" y="3"/>
                    </a:cubicBezTo>
                    <a:cubicBezTo>
                      <a:pt x="17" y="2"/>
                      <a:pt x="16" y="0"/>
                      <a:pt x="15" y="1"/>
                    </a:cubicBezTo>
                    <a:cubicBezTo>
                      <a:pt x="14" y="2"/>
                      <a:pt x="13" y="5"/>
                      <a:pt x="12" y="6"/>
                    </a:cubicBezTo>
                    <a:cubicBezTo>
                      <a:pt x="11" y="9"/>
                      <a:pt x="9" y="9"/>
                      <a:pt x="8" y="12"/>
                    </a:cubicBezTo>
                    <a:cubicBezTo>
                      <a:pt x="8" y="13"/>
                      <a:pt x="8" y="13"/>
                      <a:pt x="7" y="13"/>
                    </a:cubicBezTo>
                    <a:cubicBezTo>
                      <a:pt x="5" y="14"/>
                      <a:pt x="5" y="13"/>
                      <a:pt x="4" y="12"/>
                    </a:cubicBezTo>
                    <a:cubicBezTo>
                      <a:pt x="1" y="11"/>
                      <a:pt x="0" y="13"/>
                      <a:pt x="2" y="15"/>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483" name="Freeform 5186"/>
              <p:cNvSpPr>
                <a:spLocks/>
              </p:cNvSpPr>
              <p:nvPr/>
            </p:nvSpPr>
            <p:spPr bwMode="auto">
              <a:xfrm>
                <a:off x="3278" y="3474"/>
                <a:ext cx="1" cy="1"/>
              </a:xfrm>
              <a:custGeom>
                <a:avLst/>
                <a:gdLst>
                  <a:gd name="T0" fmla="*/ 3 w 8"/>
                  <a:gd name="T1" fmla="*/ 1 h 5"/>
                  <a:gd name="T2" fmla="*/ 1 w 8"/>
                  <a:gd name="T3" fmla="*/ 3 h 5"/>
                  <a:gd name="T4" fmla="*/ 2 w 8"/>
                  <a:gd name="T5" fmla="*/ 5 h 5"/>
                  <a:gd name="T6" fmla="*/ 6 w 8"/>
                  <a:gd name="T7" fmla="*/ 3 h 5"/>
                  <a:gd name="T8" fmla="*/ 3 w 8"/>
                  <a:gd name="T9" fmla="*/ 1 h 5"/>
                </a:gdLst>
                <a:ahLst/>
                <a:cxnLst>
                  <a:cxn ang="0">
                    <a:pos x="T0" y="T1"/>
                  </a:cxn>
                  <a:cxn ang="0">
                    <a:pos x="T2" y="T3"/>
                  </a:cxn>
                  <a:cxn ang="0">
                    <a:pos x="T4" y="T5"/>
                  </a:cxn>
                  <a:cxn ang="0">
                    <a:pos x="T6" y="T7"/>
                  </a:cxn>
                  <a:cxn ang="0">
                    <a:pos x="T8" y="T9"/>
                  </a:cxn>
                </a:cxnLst>
                <a:rect l="0" t="0" r="r" b="b"/>
                <a:pathLst>
                  <a:path w="8" h="5">
                    <a:moveTo>
                      <a:pt x="3" y="1"/>
                    </a:moveTo>
                    <a:cubicBezTo>
                      <a:pt x="2" y="1"/>
                      <a:pt x="2" y="2"/>
                      <a:pt x="1" y="3"/>
                    </a:cubicBezTo>
                    <a:cubicBezTo>
                      <a:pt x="0" y="4"/>
                      <a:pt x="0" y="5"/>
                      <a:pt x="2" y="5"/>
                    </a:cubicBezTo>
                    <a:cubicBezTo>
                      <a:pt x="3" y="5"/>
                      <a:pt x="5" y="5"/>
                      <a:pt x="6" y="3"/>
                    </a:cubicBezTo>
                    <a:cubicBezTo>
                      <a:pt x="8" y="1"/>
                      <a:pt x="5" y="0"/>
                      <a:pt x="3" y="1"/>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484" name="Freeform 5187"/>
              <p:cNvSpPr>
                <a:spLocks/>
              </p:cNvSpPr>
              <p:nvPr/>
            </p:nvSpPr>
            <p:spPr bwMode="auto">
              <a:xfrm>
                <a:off x="3303" y="3461"/>
                <a:ext cx="1" cy="1"/>
              </a:xfrm>
              <a:custGeom>
                <a:avLst/>
                <a:gdLst>
                  <a:gd name="T0" fmla="*/ 3 w 8"/>
                  <a:gd name="T1" fmla="*/ 1 h 5"/>
                  <a:gd name="T2" fmla="*/ 1 w 8"/>
                  <a:gd name="T3" fmla="*/ 3 h 5"/>
                  <a:gd name="T4" fmla="*/ 2 w 8"/>
                  <a:gd name="T5" fmla="*/ 5 h 5"/>
                  <a:gd name="T6" fmla="*/ 6 w 8"/>
                  <a:gd name="T7" fmla="*/ 4 h 5"/>
                  <a:gd name="T8" fmla="*/ 3 w 8"/>
                  <a:gd name="T9" fmla="*/ 1 h 5"/>
                </a:gdLst>
                <a:ahLst/>
                <a:cxnLst>
                  <a:cxn ang="0">
                    <a:pos x="T0" y="T1"/>
                  </a:cxn>
                  <a:cxn ang="0">
                    <a:pos x="T2" y="T3"/>
                  </a:cxn>
                  <a:cxn ang="0">
                    <a:pos x="T4" y="T5"/>
                  </a:cxn>
                  <a:cxn ang="0">
                    <a:pos x="T6" y="T7"/>
                  </a:cxn>
                  <a:cxn ang="0">
                    <a:pos x="T8" y="T9"/>
                  </a:cxn>
                </a:cxnLst>
                <a:rect l="0" t="0" r="r" b="b"/>
                <a:pathLst>
                  <a:path w="8" h="5">
                    <a:moveTo>
                      <a:pt x="3" y="1"/>
                    </a:moveTo>
                    <a:cubicBezTo>
                      <a:pt x="2" y="1"/>
                      <a:pt x="2" y="2"/>
                      <a:pt x="1" y="3"/>
                    </a:cubicBezTo>
                    <a:cubicBezTo>
                      <a:pt x="0" y="4"/>
                      <a:pt x="0" y="5"/>
                      <a:pt x="2" y="5"/>
                    </a:cubicBezTo>
                    <a:cubicBezTo>
                      <a:pt x="3" y="5"/>
                      <a:pt x="5" y="5"/>
                      <a:pt x="6" y="4"/>
                    </a:cubicBezTo>
                    <a:cubicBezTo>
                      <a:pt x="8" y="1"/>
                      <a:pt x="5" y="0"/>
                      <a:pt x="3" y="1"/>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485" name="Freeform 5188"/>
              <p:cNvSpPr>
                <a:spLocks/>
              </p:cNvSpPr>
              <p:nvPr/>
            </p:nvSpPr>
            <p:spPr bwMode="auto">
              <a:xfrm>
                <a:off x="3279" y="3478"/>
                <a:ext cx="1" cy="1"/>
              </a:xfrm>
              <a:custGeom>
                <a:avLst/>
                <a:gdLst>
                  <a:gd name="T0" fmla="*/ 4 w 5"/>
                  <a:gd name="T1" fmla="*/ 3 h 7"/>
                  <a:gd name="T2" fmla="*/ 0 w 5"/>
                  <a:gd name="T3" fmla="*/ 6 h 7"/>
                  <a:gd name="T4" fmla="*/ 2 w 5"/>
                  <a:gd name="T5" fmla="*/ 7 h 7"/>
                  <a:gd name="T6" fmla="*/ 4 w 5"/>
                  <a:gd name="T7" fmla="*/ 3 h 7"/>
                </a:gdLst>
                <a:ahLst/>
                <a:cxnLst>
                  <a:cxn ang="0">
                    <a:pos x="T0" y="T1"/>
                  </a:cxn>
                  <a:cxn ang="0">
                    <a:pos x="T2" y="T3"/>
                  </a:cxn>
                  <a:cxn ang="0">
                    <a:pos x="T4" y="T5"/>
                  </a:cxn>
                  <a:cxn ang="0">
                    <a:pos x="T6" y="T7"/>
                  </a:cxn>
                </a:cxnLst>
                <a:rect l="0" t="0" r="r" b="b"/>
                <a:pathLst>
                  <a:path w="5" h="7">
                    <a:moveTo>
                      <a:pt x="4" y="3"/>
                    </a:moveTo>
                    <a:cubicBezTo>
                      <a:pt x="2" y="0"/>
                      <a:pt x="0" y="3"/>
                      <a:pt x="0" y="6"/>
                    </a:cubicBezTo>
                    <a:cubicBezTo>
                      <a:pt x="0" y="7"/>
                      <a:pt x="1" y="7"/>
                      <a:pt x="2" y="7"/>
                    </a:cubicBezTo>
                    <a:cubicBezTo>
                      <a:pt x="4" y="6"/>
                      <a:pt x="5" y="4"/>
                      <a:pt x="4" y="3"/>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486" name="Freeform 5189"/>
              <p:cNvSpPr>
                <a:spLocks/>
              </p:cNvSpPr>
              <p:nvPr/>
            </p:nvSpPr>
            <p:spPr bwMode="auto">
              <a:xfrm>
                <a:off x="3280" y="3477"/>
                <a:ext cx="1" cy="1"/>
              </a:xfrm>
              <a:custGeom>
                <a:avLst/>
                <a:gdLst>
                  <a:gd name="T0" fmla="*/ 2 w 6"/>
                  <a:gd name="T1" fmla="*/ 1 h 6"/>
                  <a:gd name="T2" fmla="*/ 1 w 6"/>
                  <a:gd name="T3" fmla="*/ 4 h 6"/>
                  <a:gd name="T4" fmla="*/ 2 w 6"/>
                  <a:gd name="T5" fmla="*/ 5 h 6"/>
                  <a:gd name="T6" fmla="*/ 3 w 6"/>
                  <a:gd name="T7" fmla="*/ 4 h 6"/>
                  <a:gd name="T8" fmla="*/ 5 w 6"/>
                  <a:gd name="T9" fmla="*/ 2 h 6"/>
                  <a:gd name="T10" fmla="*/ 2 w 6"/>
                  <a:gd name="T11" fmla="*/ 1 h 6"/>
                </a:gdLst>
                <a:ahLst/>
                <a:cxnLst>
                  <a:cxn ang="0">
                    <a:pos x="T0" y="T1"/>
                  </a:cxn>
                  <a:cxn ang="0">
                    <a:pos x="T2" y="T3"/>
                  </a:cxn>
                  <a:cxn ang="0">
                    <a:pos x="T4" y="T5"/>
                  </a:cxn>
                  <a:cxn ang="0">
                    <a:pos x="T6" y="T7"/>
                  </a:cxn>
                  <a:cxn ang="0">
                    <a:pos x="T8" y="T9"/>
                  </a:cxn>
                  <a:cxn ang="0">
                    <a:pos x="T10" y="T11"/>
                  </a:cxn>
                </a:cxnLst>
                <a:rect l="0" t="0" r="r" b="b"/>
                <a:pathLst>
                  <a:path w="6" h="6">
                    <a:moveTo>
                      <a:pt x="2" y="1"/>
                    </a:moveTo>
                    <a:cubicBezTo>
                      <a:pt x="0" y="1"/>
                      <a:pt x="0" y="2"/>
                      <a:pt x="1" y="4"/>
                    </a:cubicBezTo>
                    <a:cubicBezTo>
                      <a:pt x="1" y="5"/>
                      <a:pt x="1" y="6"/>
                      <a:pt x="2" y="5"/>
                    </a:cubicBezTo>
                    <a:cubicBezTo>
                      <a:pt x="3" y="5"/>
                      <a:pt x="3" y="4"/>
                      <a:pt x="3" y="4"/>
                    </a:cubicBezTo>
                    <a:cubicBezTo>
                      <a:pt x="4" y="3"/>
                      <a:pt x="6" y="4"/>
                      <a:pt x="5" y="2"/>
                    </a:cubicBezTo>
                    <a:cubicBezTo>
                      <a:pt x="5" y="0"/>
                      <a:pt x="3" y="0"/>
                      <a:pt x="2" y="1"/>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487" name="Freeform 5190"/>
              <p:cNvSpPr>
                <a:spLocks/>
              </p:cNvSpPr>
              <p:nvPr/>
            </p:nvSpPr>
            <p:spPr bwMode="auto">
              <a:xfrm>
                <a:off x="3281" y="3478"/>
                <a:ext cx="1" cy="0"/>
              </a:xfrm>
              <a:custGeom>
                <a:avLst/>
                <a:gdLst>
                  <a:gd name="T0" fmla="*/ 8 w 8"/>
                  <a:gd name="T1" fmla="*/ 2 h 5"/>
                  <a:gd name="T2" fmla="*/ 5 w 8"/>
                  <a:gd name="T3" fmla="*/ 1 h 5"/>
                  <a:gd name="T4" fmla="*/ 1 w 8"/>
                  <a:gd name="T5" fmla="*/ 3 h 5"/>
                  <a:gd name="T6" fmla="*/ 4 w 8"/>
                  <a:gd name="T7" fmla="*/ 4 h 5"/>
                  <a:gd name="T8" fmla="*/ 7 w 8"/>
                  <a:gd name="T9" fmla="*/ 4 h 5"/>
                  <a:gd name="T10" fmla="*/ 8 w 8"/>
                  <a:gd name="T11" fmla="*/ 2 h 5"/>
                </a:gdLst>
                <a:ahLst/>
                <a:cxnLst>
                  <a:cxn ang="0">
                    <a:pos x="T0" y="T1"/>
                  </a:cxn>
                  <a:cxn ang="0">
                    <a:pos x="T2" y="T3"/>
                  </a:cxn>
                  <a:cxn ang="0">
                    <a:pos x="T4" y="T5"/>
                  </a:cxn>
                  <a:cxn ang="0">
                    <a:pos x="T6" y="T7"/>
                  </a:cxn>
                  <a:cxn ang="0">
                    <a:pos x="T8" y="T9"/>
                  </a:cxn>
                  <a:cxn ang="0">
                    <a:pos x="T10" y="T11"/>
                  </a:cxn>
                </a:cxnLst>
                <a:rect l="0" t="0" r="r" b="b"/>
                <a:pathLst>
                  <a:path w="8" h="5">
                    <a:moveTo>
                      <a:pt x="8" y="2"/>
                    </a:moveTo>
                    <a:cubicBezTo>
                      <a:pt x="7" y="0"/>
                      <a:pt x="6" y="1"/>
                      <a:pt x="5" y="1"/>
                    </a:cubicBezTo>
                    <a:cubicBezTo>
                      <a:pt x="3" y="1"/>
                      <a:pt x="0" y="1"/>
                      <a:pt x="1" y="3"/>
                    </a:cubicBezTo>
                    <a:cubicBezTo>
                      <a:pt x="2" y="5"/>
                      <a:pt x="2" y="5"/>
                      <a:pt x="4" y="4"/>
                    </a:cubicBezTo>
                    <a:cubicBezTo>
                      <a:pt x="5" y="4"/>
                      <a:pt x="6" y="4"/>
                      <a:pt x="7" y="4"/>
                    </a:cubicBezTo>
                    <a:cubicBezTo>
                      <a:pt x="8" y="4"/>
                      <a:pt x="8" y="3"/>
                      <a:pt x="8" y="2"/>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488" name="Freeform 5191"/>
              <p:cNvSpPr>
                <a:spLocks/>
              </p:cNvSpPr>
              <p:nvPr/>
            </p:nvSpPr>
            <p:spPr bwMode="auto">
              <a:xfrm>
                <a:off x="3281" y="3478"/>
                <a:ext cx="4" cy="4"/>
              </a:xfrm>
              <a:custGeom>
                <a:avLst/>
                <a:gdLst>
                  <a:gd name="T0" fmla="*/ 10 w 26"/>
                  <a:gd name="T1" fmla="*/ 27 h 28"/>
                  <a:gd name="T2" fmla="*/ 11 w 26"/>
                  <a:gd name="T3" fmla="*/ 25 h 28"/>
                  <a:gd name="T4" fmla="*/ 14 w 26"/>
                  <a:gd name="T5" fmla="*/ 22 h 28"/>
                  <a:gd name="T6" fmla="*/ 21 w 26"/>
                  <a:gd name="T7" fmla="*/ 18 h 28"/>
                  <a:gd name="T8" fmla="*/ 24 w 26"/>
                  <a:gd name="T9" fmla="*/ 18 h 28"/>
                  <a:gd name="T10" fmla="*/ 25 w 26"/>
                  <a:gd name="T11" fmla="*/ 15 h 28"/>
                  <a:gd name="T12" fmla="*/ 21 w 26"/>
                  <a:gd name="T13" fmla="*/ 11 h 28"/>
                  <a:gd name="T14" fmla="*/ 17 w 26"/>
                  <a:gd name="T15" fmla="*/ 7 h 28"/>
                  <a:gd name="T16" fmla="*/ 14 w 26"/>
                  <a:gd name="T17" fmla="*/ 6 h 28"/>
                  <a:gd name="T18" fmla="*/ 13 w 26"/>
                  <a:gd name="T19" fmla="*/ 2 h 28"/>
                  <a:gd name="T20" fmla="*/ 11 w 26"/>
                  <a:gd name="T21" fmla="*/ 3 h 28"/>
                  <a:gd name="T22" fmla="*/ 11 w 26"/>
                  <a:gd name="T23" fmla="*/ 5 h 28"/>
                  <a:gd name="T24" fmla="*/ 10 w 26"/>
                  <a:gd name="T25" fmla="*/ 6 h 28"/>
                  <a:gd name="T26" fmla="*/ 11 w 26"/>
                  <a:gd name="T27" fmla="*/ 9 h 28"/>
                  <a:gd name="T28" fmla="*/ 12 w 26"/>
                  <a:gd name="T29" fmla="*/ 11 h 28"/>
                  <a:gd name="T30" fmla="*/ 9 w 26"/>
                  <a:gd name="T31" fmla="*/ 12 h 28"/>
                  <a:gd name="T32" fmla="*/ 9 w 26"/>
                  <a:gd name="T33" fmla="*/ 14 h 28"/>
                  <a:gd name="T34" fmla="*/ 10 w 26"/>
                  <a:gd name="T35" fmla="*/ 17 h 28"/>
                  <a:gd name="T36" fmla="*/ 5 w 26"/>
                  <a:gd name="T37" fmla="*/ 20 h 28"/>
                  <a:gd name="T38" fmla="*/ 3 w 26"/>
                  <a:gd name="T39" fmla="*/ 19 h 28"/>
                  <a:gd name="T40" fmla="*/ 1 w 26"/>
                  <a:gd name="T41" fmla="*/ 19 h 28"/>
                  <a:gd name="T42" fmla="*/ 3 w 26"/>
                  <a:gd name="T43" fmla="*/ 23 h 28"/>
                  <a:gd name="T44" fmla="*/ 5 w 26"/>
                  <a:gd name="T45" fmla="*/ 24 h 28"/>
                  <a:gd name="T46" fmla="*/ 10 w 26"/>
                  <a:gd name="T47" fmla="*/ 27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6" h="28">
                    <a:moveTo>
                      <a:pt x="10" y="27"/>
                    </a:moveTo>
                    <a:cubicBezTo>
                      <a:pt x="11" y="27"/>
                      <a:pt x="11" y="26"/>
                      <a:pt x="11" y="25"/>
                    </a:cubicBezTo>
                    <a:cubicBezTo>
                      <a:pt x="12" y="24"/>
                      <a:pt x="13" y="23"/>
                      <a:pt x="14" y="22"/>
                    </a:cubicBezTo>
                    <a:cubicBezTo>
                      <a:pt x="16" y="19"/>
                      <a:pt x="18" y="19"/>
                      <a:pt x="21" y="18"/>
                    </a:cubicBezTo>
                    <a:cubicBezTo>
                      <a:pt x="22" y="18"/>
                      <a:pt x="23" y="18"/>
                      <a:pt x="24" y="18"/>
                    </a:cubicBezTo>
                    <a:cubicBezTo>
                      <a:pt x="26" y="17"/>
                      <a:pt x="26" y="16"/>
                      <a:pt x="25" y="15"/>
                    </a:cubicBezTo>
                    <a:cubicBezTo>
                      <a:pt x="24" y="13"/>
                      <a:pt x="23" y="12"/>
                      <a:pt x="21" y="11"/>
                    </a:cubicBezTo>
                    <a:cubicBezTo>
                      <a:pt x="20" y="10"/>
                      <a:pt x="19" y="8"/>
                      <a:pt x="17" y="7"/>
                    </a:cubicBezTo>
                    <a:cubicBezTo>
                      <a:pt x="16" y="6"/>
                      <a:pt x="15" y="6"/>
                      <a:pt x="14" y="6"/>
                    </a:cubicBezTo>
                    <a:cubicBezTo>
                      <a:pt x="13" y="5"/>
                      <a:pt x="13" y="3"/>
                      <a:pt x="13" y="2"/>
                    </a:cubicBezTo>
                    <a:cubicBezTo>
                      <a:pt x="12" y="0"/>
                      <a:pt x="10" y="1"/>
                      <a:pt x="11" y="3"/>
                    </a:cubicBezTo>
                    <a:cubicBezTo>
                      <a:pt x="11" y="4"/>
                      <a:pt x="12" y="4"/>
                      <a:pt x="11" y="5"/>
                    </a:cubicBezTo>
                    <a:cubicBezTo>
                      <a:pt x="10" y="5"/>
                      <a:pt x="10" y="5"/>
                      <a:pt x="10" y="6"/>
                    </a:cubicBezTo>
                    <a:cubicBezTo>
                      <a:pt x="9" y="8"/>
                      <a:pt x="10" y="8"/>
                      <a:pt x="11" y="9"/>
                    </a:cubicBezTo>
                    <a:cubicBezTo>
                      <a:pt x="12" y="9"/>
                      <a:pt x="12" y="10"/>
                      <a:pt x="12" y="11"/>
                    </a:cubicBezTo>
                    <a:cubicBezTo>
                      <a:pt x="11" y="11"/>
                      <a:pt x="10" y="12"/>
                      <a:pt x="9" y="12"/>
                    </a:cubicBezTo>
                    <a:cubicBezTo>
                      <a:pt x="9" y="13"/>
                      <a:pt x="8" y="13"/>
                      <a:pt x="9" y="14"/>
                    </a:cubicBezTo>
                    <a:cubicBezTo>
                      <a:pt x="9" y="15"/>
                      <a:pt x="10" y="15"/>
                      <a:pt x="10" y="17"/>
                    </a:cubicBezTo>
                    <a:cubicBezTo>
                      <a:pt x="11" y="19"/>
                      <a:pt x="7" y="21"/>
                      <a:pt x="5" y="20"/>
                    </a:cubicBezTo>
                    <a:cubicBezTo>
                      <a:pt x="4" y="19"/>
                      <a:pt x="4" y="18"/>
                      <a:pt x="3" y="19"/>
                    </a:cubicBezTo>
                    <a:cubicBezTo>
                      <a:pt x="3" y="19"/>
                      <a:pt x="1" y="19"/>
                      <a:pt x="1" y="19"/>
                    </a:cubicBezTo>
                    <a:cubicBezTo>
                      <a:pt x="0" y="20"/>
                      <a:pt x="2" y="23"/>
                      <a:pt x="3" y="23"/>
                    </a:cubicBezTo>
                    <a:cubicBezTo>
                      <a:pt x="3" y="24"/>
                      <a:pt x="4" y="23"/>
                      <a:pt x="5" y="24"/>
                    </a:cubicBezTo>
                    <a:cubicBezTo>
                      <a:pt x="7" y="25"/>
                      <a:pt x="6" y="28"/>
                      <a:pt x="10" y="27"/>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489" name="Freeform 5192"/>
              <p:cNvSpPr>
                <a:spLocks/>
              </p:cNvSpPr>
              <p:nvPr/>
            </p:nvSpPr>
            <p:spPr bwMode="auto">
              <a:xfrm>
                <a:off x="3281" y="3480"/>
                <a:ext cx="1" cy="1"/>
              </a:xfrm>
              <a:custGeom>
                <a:avLst/>
                <a:gdLst>
                  <a:gd name="T0" fmla="*/ 0 w 7"/>
                  <a:gd name="T1" fmla="*/ 3 h 6"/>
                  <a:gd name="T2" fmla="*/ 4 w 7"/>
                  <a:gd name="T3" fmla="*/ 1 h 6"/>
                  <a:gd name="T4" fmla="*/ 0 w 7"/>
                  <a:gd name="T5" fmla="*/ 3 h 6"/>
                </a:gdLst>
                <a:ahLst/>
                <a:cxnLst>
                  <a:cxn ang="0">
                    <a:pos x="T0" y="T1"/>
                  </a:cxn>
                  <a:cxn ang="0">
                    <a:pos x="T2" y="T3"/>
                  </a:cxn>
                  <a:cxn ang="0">
                    <a:pos x="T4" y="T5"/>
                  </a:cxn>
                </a:cxnLst>
                <a:rect l="0" t="0" r="r" b="b"/>
                <a:pathLst>
                  <a:path w="7" h="6">
                    <a:moveTo>
                      <a:pt x="0" y="3"/>
                    </a:moveTo>
                    <a:cubicBezTo>
                      <a:pt x="1" y="6"/>
                      <a:pt x="7" y="4"/>
                      <a:pt x="4" y="1"/>
                    </a:cubicBezTo>
                    <a:cubicBezTo>
                      <a:pt x="3" y="0"/>
                      <a:pt x="0" y="2"/>
                      <a:pt x="0" y="3"/>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490" name="Freeform 5193"/>
              <p:cNvSpPr>
                <a:spLocks/>
              </p:cNvSpPr>
              <p:nvPr/>
            </p:nvSpPr>
            <p:spPr bwMode="auto">
              <a:xfrm>
                <a:off x="3285" y="3478"/>
                <a:ext cx="1" cy="1"/>
              </a:xfrm>
              <a:custGeom>
                <a:avLst/>
                <a:gdLst>
                  <a:gd name="T0" fmla="*/ 0 w 13"/>
                  <a:gd name="T1" fmla="*/ 6 h 12"/>
                  <a:gd name="T2" fmla="*/ 4 w 13"/>
                  <a:gd name="T3" fmla="*/ 12 h 12"/>
                  <a:gd name="T4" fmla="*/ 9 w 13"/>
                  <a:gd name="T5" fmla="*/ 9 h 12"/>
                  <a:gd name="T6" fmla="*/ 10 w 13"/>
                  <a:gd name="T7" fmla="*/ 6 h 12"/>
                  <a:gd name="T8" fmla="*/ 12 w 13"/>
                  <a:gd name="T9" fmla="*/ 4 h 12"/>
                  <a:gd name="T10" fmla="*/ 8 w 13"/>
                  <a:gd name="T11" fmla="*/ 1 h 12"/>
                  <a:gd name="T12" fmla="*/ 6 w 13"/>
                  <a:gd name="T13" fmla="*/ 4 h 12"/>
                  <a:gd name="T14" fmla="*/ 0 w 13"/>
                  <a:gd name="T15" fmla="*/ 6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12">
                    <a:moveTo>
                      <a:pt x="0" y="6"/>
                    </a:moveTo>
                    <a:cubicBezTo>
                      <a:pt x="0" y="8"/>
                      <a:pt x="2" y="11"/>
                      <a:pt x="4" y="12"/>
                    </a:cubicBezTo>
                    <a:cubicBezTo>
                      <a:pt x="7" y="12"/>
                      <a:pt x="8" y="11"/>
                      <a:pt x="9" y="9"/>
                    </a:cubicBezTo>
                    <a:cubicBezTo>
                      <a:pt x="9" y="8"/>
                      <a:pt x="9" y="7"/>
                      <a:pt x="10" y="6"/>
                    </a:cubicBezTo>
                    <a:cubicBezTo>
                      <a:pt x="10" y="5"/>
                      <a:pt x="11" y="5"/>
                      <a:pt x="12" y="4"/>
                    </a:cubicBezTo>
                    <a:cubicBezTo>
                      <a:pt x="13" y="2"/>
                      <a:pt x="10" y="0"/>
                      <a:pt x="8" y="1"/>
                    </a:cubicBezTo>
                    <a:cubicBezTo>
                      <a:pt x="6" y="2"/>
                      <a:pt x="7" y="3"/>
                      <a:pt x="6" y="4"/>
                    </a:cubicBezTo>
                    <a:cubicBezTo>
                      <a:pt x="4" y="6"/>
                      <a:pt x="0" y="1"/>
                      <a:pt x="0" y="6"/>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491" name="Freeform 5194"/>
              <p:cNvSpPr>
                <a:spLocks/>
              </p:cNvSpPr>
              <p:nvPr/>
            </p:nvSpPr>
            <p:spPr bwMode="auto">
              <a:xfrm>
                <a:off x="3285" y="3475"/>
                <a:ext cx="2" cy="2"/>
              </a:xfrm>
              <a:custGeom>
                <a:avLst/>
                <a:gdLst>
                  <a:gd name="T0" fmla="*/ 4 w 11"/>
                  <a:gd name="T1" fmla="*/ 12 h 16"/>
                  <a:gd name="T2" fmla="*/ 6 w 11"/>
                  <a:gd name="T3" fmla="*/ 16 h 16"/>
                  <a:gd name="T4" fmla="*/ 10 w 11"/>
                  <a:gd name="T5" fmla="*/ 12 h 16"/>
                  <a:gd name="T6" fmla="*/ 10 w 11"/>
                  <a:gd name="T7" fmla="*/ 10 h 16"/>
                  <a:gd name="T8" fmla="*/ 9 w 11"/>
                  <a:gd name="T9" fmla="*/ 7 h 16"/>
                  <a:gd name="T10" fmla="*/ 8 w 11"/>
                  <a:gd name="T11" fmla="*/ 6 h 16"/>
                  <a:gd name="T12" fmla="*/ 8 w 11"/>
                  <a:gd name="T13" fmla="*/ 5 h 16"/>
                  <a:gd name="T14" fmla="*/ 9 w 11"/>
                  <a:gd name="T15" fmla="*/ 1 h 16"/>
                  <a:gd name="T16" fmla="*/ 3 w 11"/>
                  <a:gd name="T17" fmla="*/ 1 h 16"/>
                  <a:gd name="T18" fmla="*/ 1 w 11"/>
                  <a:gd name="T19" fmla="*/ 5 h 16"/>
                  <a:gd name="T20" fmla="*/ 0 w 11"/>
                  <a:gd name="T21" fmla="*/ 9 h 16"/>
                  <a:gd name="T22" fmla="*/ 4 w 11"/>
                  <a:gd name="T23" fmla="*/ 1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 h="16">
                    <a:moveTo>
                      <a:pt x="4" y="12"/>
                    </a:moveTo>
                    <a:cubicBezTo>
                      <a:pt x="4" y="13"/>
                      <a:pt x="4" y="15"/>
                      <a:pt x="6" y="16"/>
                    </a:cubicBezTo>
                    <a:cubicBezTo>
                      <a:pt x="8" y="16"/>
                      <a:pt x="11" y="15"/>
                      <a:pt x="10" y="12"/>
                    </a:cubicBezTo>
                    <a:cubicBezTo>
                      <a:pt x="10" y="11"/>
                      <a:pt x="10" y="11"/>
                      <a:pt x="10" y="10"/>
                    </a:cubicBezTo>
                    <a:cubicBezTo>
                      <a:pt x="9" y="8"/>
                      <a:pt x="10" y="8"/>
                      <a:pt x="9" y="7"/>
                    </a:cubicBezTo>
                    <a:cubicBezTo>
                      <a:pt x="9" y="7"/>
                      <a:pt x="8" y="7"/>
                      <a:pt x="8" y="6"/>
                    </a:cubicBezTo>
                    <a:cubicBezTo>
                      <a:pt x="8" y="6"/>
                      <a:pt x="8" y="5"/>
                      <a:pt x="8" y="5"/>
                    </a:cubicBezTo>
                    <a:cubicBezTo>
                      <a:pt x="9" y="4"/>
                      <a:pt x="10" y="1"/>
                      <a:pt x="9" y="1"/>
                    </a:cubicBezTo>
                    <a:cubicBezTo>
                      <a:pt x="8" y="0"/>
                      <a:pt x="4" y="1"/>
                      <a:pt x="3" y="1"/>
                    </a:cubicBezTo>
                    <a:cubicBezTo>
                      <a:pt x="0" y="2"/>
                      <a:pt x="0" y="3"/>
                      <a:pt x="1" y="5"/>
                    </a:cubicBezTo>
                    <a:cubicBezTo>
                      <a:pt x="1" y="7"/>
                      <a:pt x="0" y="8"/>
                      <a:pt x="0" y="9"/>
                    </a:cubicBezTo>
                    <a:cubicBezTo>
                      <a:pt x="0" y="11"/>
                      <a:pt x="2" y="11"/>
                      <a:pt x="4" y="12"/>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492" name="Freeform 5195"/>
              <p:cNvSpPr>
                <a:spLocks/>
              </p:cNvSpPr>
              <p:nvPr/>
            </p:nvSpPr>
            <p:spPr bwMode="auto">
              <a:xfrm>
                <a:off x="3287" y="3479"/>
                <a:ext cx="1" cy="1"/>
              </a:xfrm>
              <a:custGeom>
                <a:avLst/>
                <a:gdLst>
                  <a:gd name="T0" fmla="*/ 0 w 6"/>
                  <a:gd name="T1" fmla="*/ 7 h 11"/>
                  <a:gd name="T2" fmla="*/ 2 w 6"/>
                  <a:gd name="T3" fmla="*/ 10 h 11"/>
                  <a:gd name="T4" fmla="*/ 6 w 6"/>
                  <a:gd name="T5" fmla="*/ 9 h 11"/>
                  <a:gd name="T6" fmla="*/ 5 w 6"/>
                  <a:gd name="T7" fmla="*/ 7 h 11"/>
                  <a:gd name="T8" fmla="*/ 3 w 6"/>
                  <a:gd name="T9" fmla="*/ 6 h 11"/>
                  <a:gd name="T10" fmla="*/ 4 w 6"/>
                  <a:gd name="T11" fmla="*/ 3 h 11"/>
                  <a:gd name="T12" fmla="*/ 0 w 6"/>
                  <a:gd name="T13" fmla="*/ 7 h 11"/>
                </a:gdLst>
                <a:ahLst/>
                <a:cxnLst>
                  <a:cxn ang="0">
                    <a:pos x="T0" y="T1"/>
                  </a:cxn>
                  <a:cxn ang="0">
                    <a:pos x="T2" y="T3"/>
                  </a:cxn>
                  <a:cxn ang="0">
                    <a:pos x="T4" y="T5"/>
                  </a:cxn>
                  <a:cxn ang="0">
                    <a:pos x="T6" y="T7"/>
                  </a:cxn>
                  <a:cxn ang="0">
                    <a:pos x="T8" y="T9"/>
                  </a:cxn>
                  <a:cxn ang="0">
                    <a:pos x="T10" y="T11"/>
                  </a:cxn>
                  <a:cxn ang="0">
                    <a:pos x="T12" y="T13"/>
                  </a:cxn>
                </a:cxnLst>
                <a:rect l="0" t="0" r="r" b="b"/>
                <a:pathLst>
                  <a:path w="6" h="11">
                    <a:moveTo>
                      <a:pt x="0" y="7"/>
                    </a:moveTo>
                    <a:cubicBezTo>
                      <a:pt x="0" y="9"/>
                      <a:pt x="0" y="10"/>
                      <a:pt x="2" y="10"/>
                    </a:cubicBezTo>
                    <a:cubicBezTo>
                      <a:pt x="4" y="11"/>
                      <a:pt x="6" y="11"/>
                      <a:pt x="6" y="9"/>
                    </a:cubicBezTo>
                    <a:cubicBezTo>
                      <a:pt x="6" y="8"/>
                      <a:pt x="6" y="7"/>
                      <a:pt x="5" y="7"/>
                    </a:cubicBezTo>
                    <a:cubicBezTo>
                      <a:pt x="4" y="6"/>
                      <a:pt x="4" y="7"/>
                      <a:pt x="3" y="6"/>
                    </a:cubicBezTo>
                    <a:cubicBezTo>
                      <a:pt x="3" y="5"/>
                      <a:pt x="4" y="4"/>
                      <a:pt x="4" y="3"/>
                    </a:cubicBezTo>
                    <a:cubicBezTo>
                      <a:pt x="3" y="0"/>
                      <a:pt x="1" y="6"/>
                      <a:pt x="0" y="7"/>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493" name="Freeform 5196"/>
              <p:cNvSpPr>
                <a:spLocks/>
              </p:cNvSpPr>
              <p:nvPr/>
            </p:nvSpPr>
            <p:spPr bwMode="auto">
              <a:xfrm>
                <a:off x="3326" y="3497"/>
                <a:ext cx="1" cy="3"/>
              </a:xfrm>
              <a:custGeom>
                <a:avLst/>
                <a:gdLst>
                  <a:gd name="T0" fmla="*/ 5 w 8"/>
                  <a:gd name="T1" fmla="*/ 17 h 19"/>
                  <a:gd name="T2" fmla="*/ 3 w 8"/>
                  <a:gd name="T3" fmla="*/ 5 h 19"/>
                  <a:gd name="T4" fmla="*/ 2 w 8"/>
                  <a:gd name="T5" fmla="*/ 0 h 19"/>
                  <a:gd name="T6" fmla="*/ 2 w 8"/>
                  <a:gd name="T7" fmla="*/ 0 h 19"/>
                  <a:gd name="T8" fmla="*/ 2 w 8"/>
                  <a:gd name="T9" fmla="*/ 6 h 19"/>
                  <a:gd name="T10" fmla="*/ 0 w 8"/>
                  <a:gd name="T11" fmla="*/ 12 h 19"/>
                  <a:gd name="T12" fmla="*/ 5 w 8"/>
                  <a:gd name="T13" fmla="*/ 17 h 19"/>
                </a:gdLst>
                <a:ahLst/>
                <a:cxnLst>
                  <a:cxn ang="0">
                    <a:pos x="T0" y="T1"/>
                  </a:cxn>
                  <a:cxn ang="0">
                    <a:pos x="T2" y="T3"/>
                  </a:cxn>
                  <a:cxn ang="0">
                    <a:pos x="T4" y="T5"/>
                  </a:cxn>
                  <a:cxn ang="0">
                    <a:pos x="T6" y="T7"/>
                  </a:cxn>
                  <a:cxn ang="0">
                    <a:pos x="T8" y="T9"/>
                  </a:cxn>
                  <a:cxn ang="0">
                    <a:pos x="T10" y="T11"/>
                  </a:cxn>
                  <a:cxn ang="0">
                    <a:pos x="T12" y="T13"/>
                  </a:cxn>
                </a:cxnLst>
                <a:rect l="0" t="0" r="r" b="b"/>
                <a:pathLst>
                  <a:path w="8" h="19">
                    <a:moveTo>
                      <a:pt x="5" y="17"/>
                    </a:moveTo>
                    <a:cubicBezTo>
                      <a:pt x="8" y="15"/>
                      <a:pt x="3" y="8"/>
                      <a:pt x="3" y="5"/>
                    </a:cubicBezTo>
                    <a:cubicBezTo>
                      <a:pt x="3" y="3"/>
                      <a:pt x="4" y="1"/>
                      <a:pt x="2" y="0"/>
                    </a:cubicBezTo>
                    <a:cubicBezTo>
                      <a:pt x="2" y="0"/>
                      <a:pt x="2" y="0"/>
                      <a:pt x="2" y="0"/>
                    </a:cubicBezTo>
                    <a:cubicBezTo>
                      <a:pt x="0" y="1"/>
                      <a:pt x="2" y="4"/>
                      <a:pt x="2" y="6"/>
                    </a:cubicBezTo>
                    <a:cubicBezTo>
                      <a:pt x="3" y="9"/>
                      <a:pt x="0" y="9"/>
                      <a:pt x="0" y="12"/>
                    </a:cubicBezTo>
                    <a:cubicBezTo>
                      <a:pt x="0" y="15"/>
                      <a:pt x="1" y="19"/>
                      <a:pt x="5" y="17"/>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494" name="Freeform 5197"/>
              <p:cNvSpPr>
                <a:spLocks/>
              </p:cNvSpPr>
              <p:nvPr/>
            </p:nvSpPr>
            <p:spPr bwMode="auto">
              <a:xfrm>
                <a:off x="3322" y="3502"/>
                <a:ext cx="5" cy="5"/>
              </a:xfrm>
              <a:custGeom>
                <a:avLst/>
                <a:gdLst>
                  <a:gd name="T0" fmla="*/ 19 w 36"/>
                  <a:gd name="T1" fmla="*/ 17 h 37"/>
                  <a:gd name="T2" fmla="*/ 17 w 36"/>
                  <a:gd name="T3" fmla="*/ 20 h 37"/>
                  <a:gd name="T4" fmla="*/ 13 w 36"/>
                  <a:gd name="T5" fmla="*/ 20 h 37"/>
                  <a:gd name="T6" fmla="*/ 7 w 36"/>
                  <a:gd name="T7" fmla="*/ 18 h 37"/>
                  <a:gd name="T8" fmla="*/ 1 w 36"/>
                  <a:gd name="T9" fmla="*/ 18 h 37"/>
                  <a:gd name="T10" fmla="*/ 4 w 36"/>
                  <a:gd name="T11" fmla="*/ 23 h 37"/>
                  <a:gd name="T12" fmla="*/ 5 w 36"/>
                  <a:gd name="T13" fmla="*/ 27 h 37"/>
                  <a:gd name="T14" fmla="*/ 10 w 36"/>
                  <a:gd name="T15" fmla="*/ 27 h 37"/>
                  <a:gd name="T16" fmla="*/ 12 w 36"/>
                  <a:gd name="T17" fmla="*/ 33 h 37"/>
                  <a:gd name="T18" fmla="*/ 16 w 36"/>
                  <a:gd name="T19" fmla="*/ 35 h 37"/>
                  <a:gd name="T20" fmla="*/ 16 w 36"/>
                  <a:gd name="T21" fmla="*/ 30 h 37"/>
                  <a:gd name="T22" fmla="*/ 19 w 36"/>
                  <a:gd name="T23" fmla="*/ 26 h 37"/>
                  <a:gd name="T24" fmla="*/ 21 w 36"/>
                  <a:gd name="T25" fmla="*/ 21 h 37"/>
                  <a:gd name="T26" fmla="*/ 28 w 36"/>
                  <a:gd name="T27" fmla="*/ 13 h 37"/>
                  <a:gd name="T28" fmla="*/ 33 w 36"/>
                  <a:gd name="T29" fmla="*/ 7 h 37"/>
                  <a:gd name="T30" fmla="*/ 35 w 36"/>
                  <a:gd name="T31" fmla="*/ 3 h 37"/>
                  <a:gd name="T32" fmla="*/ 35 w 36"/>
                  <a:gd name="T33" fmla="*/ 0 h 37"/>
                  <a:gd name="T34" fmla="*/ 31 w 36"/>
                  <a:gd name="T35" fmla="*/ 3 h 37"/>
                  <a:gd name="T36" fmla="*/ 28 w 36"/>
                  <a:gd name="T37" fmla="*/ 7 h 37"/>
                  <a:gd name="T38" fmla="*/ 24 w 36"/>
                  <a:gd name="T39" fmla="*/ 11 h 37"/>
                  <a:gd name="T40" fmla="*/ 19 w 36"/>
                  <a:gd name="T41" fmla="*/ 1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6" h="37">
                    <a:moveTo>
                      <a:pt x="19" y="17"/>
                    </a:moveTo>
                    <a:cubicBezTo>
                      <a:pt x="18" y="19"/>
                      <a:pt x="18" y="19"/>
                      <a:pt x="17" y="20"/>
                    </a:cubicBezTo>
                    <a:cubicBezTo>
                      <a:pt x="16" y="20"/>
                      <a:pt x="14" y="20"/>
                      <a:pt x="13" y="20"/>
                    </a:cubicBezTo>
                    <a:cubicBezTo>
                      <a:pt x="11" y="20"/>
                      <a:pt x="8" y="19"/>
                      <a:pt x="7" y="18"/>
                    </a:cubicBezTo>
                    <a:cubicBezTo>
                      <a:pt x="5" y="17"/>
                      <a:pt x="1" y="14"/>
                      <a:pt x="1" y="18"/>
                    </a:cubicBezTo>
                    <a:cubicBezTo>
                      <a:pt x="0" y="22"/>
                      <a:pt x="4" y="21"/>
                      <a:pt x="4" y="23"/>
                    </a:cubicBezTo>
                    <a:cubicBezTo>
                      <a:pt x="5" y="25"/>
                      <a:pt x="4" y="26"/>
                      <a:pt x="5" y="27"/>
                    </a:cubicBezTo>
                    <a:cubicBezTo>
                      <a:pt x="6" y="28"/>
                      <a:pt x="8" y="27"/>
                      <a:pt x="10" y="27"/>
                    </a:cubicBezTo>
                    <a:cubicBezTo>
                      <a:pt x="13" y="28"/>
                      <a:pt x="12" y="31"/>
                      <a:pt x="12" y="33"/>
                    </a:cubicBezTo>
                    <a:cubicBezTo>
                      <a:pt x="13" y="35"/>
                      <a:pt x="14" y="37"/>
                      <a:pt x="16" y="35"/>
                    </a:cubicBezTo>
                    <a:cubicBezTo>
                      <a:pt x="17" y="34"/>
                      <a:pt x="16" y="32"/>
                      <a:pt x="16" y="30"/>
                    </a:cubicBezTo>
                    <a:cubicBezTo>
                      <a:pt x="17" y="28"/>
                      <a:pt x="19" y="27"/>
                      <a:pt x="19" y="26"/>
                    </a:cubicBezTo>
                    <a:cubicBezTo>
                      <a:pt x="20" y="24"/>
                      <a:pt x="20" y="23"/>
                      <a:pt x="21" y="21"/>
                    </a:cubicBezTo>
                    <a:cubicBezTo>
                      <a:pt x="24" y="18"/>
                      <a:pt x="26" y="16"/>
                      <a:pt x="28" y="13"/>
                    </a:cubicBezTo>
                    <a:cubicBezTo>
                      <a:pt x="29" y="10"/>
                      <a:pt x="31" y="9"/>
                      <a:pt x="33" y="7"/>
                    </a:cubicBezTo>
                    <a:cubicBezTo>
                      <a:pt x="33" y="6"/>
                      <a:pt x="34" y="5"/>
                      <a:pt x="35" y="3"/>
                    </a:cubicBezTo>
                    <a:cubicBezTo>
                      <a:pt x="35" y="3"/>
                      <a:pt x="36" y="0"/>
                      <a:pt x="35" y="0"/>
                    </a:cubicBezTo>
                    <a:cubicBezTo>
                      <a:pt x="34" y="0"/>
                      <a:pt x="32" y="3"/>
                      <a:pt x="31" y="3"/>
                    </a:cubicBezTo>
                    <a:cubicBezTo>
                      <a:pt x="30" y="4"/>
                      <a:pt x="29" y="6"/>
                      <a:pt x="28" y="7"/>
                    </a:cubicBezTo>
                    <a:cubicBezTo>
                      <a:pt x="26" y="8"/>
                      <a:pt x="25" y="10"/>
                      <a:pt x="24" y="11"/>
                    </a:cubicBezTo>
                    <a:cubicBezTo>
                      <a:pt x="22" y="13"/>
                      <a:pt x="20" y="15"/>
                      <a:pt x="19" y="17"/>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495" name="Freeform 5198"/>
              <p:cNvSpPr>
                <a:spLocks/>
              </p:cNvSpPr>
              <p:nvPr/>
            </p:nvSpPr>
            <p:spPr bwMode="auto">
              <a:xfrm>
                <a:off x="3327" y="3502"/>
                <a:ext cx="2" cy="1"/>
              </a:xfrm>
              <a:custGeom>
                <a:avLst/>
                <a:gdLst>
                  <a:gd name="T0" fmla="*/ 4 w 12"/>
                  <a:gd name="T1" fmla="*/ 5 h 12"/>
                  <a:gd name="T2" fmla="*/ 1 w 12"/>
                  <a:gd name="T3" fmla="*/ 8 h 12"/>
                  <a:gd name="T4" fmla="*/ 3 w 12"/>
                  <a:gd name="T5" fmla="*/ 12 h 12"/>
                  <a:gd name="T6" fmla="*/ 11 w 12"/>
                  <a:gd name="T7" fmla="*/ 10 h 12"/>
                  <a:gd name="T8" fmla="*/ 9 w 12"/>
                  <a:gd name="T9" fmla="*/ 4 h 12"/>
                  <a:gd name="T10" fmla="*/ 4 w 12"/>
                  <a:gd name="T11" fmla="*/ 5 h 12"/>
                </a:gdLst>
                <a:ahLst/>
                <a:cxnLst>
                  <a:cxn ang="0">
                    <a:pos x="T0" y="T1"/>
                  </a:cxn>
                  <a:cxn ang="0">
                    <a:pos x="T2" y="T3"/>
                  </a:cxn>
                  <a:cxn ang="0">
                    <a:pos x="T4" y="T5"/>
                  </a:cxn>
                  <a:cxn ang="0">
                    <a:pos x="T6" y="T7"/>
                  </a:cxn>
                  <a:cxn ang="0">
                    <a:pos x="T8" y="T9"/>
                  </a:cxn>
                  <a:cxn ang="0">
                    <a:pos x="T10" y="T11"/>
                  </a:cxn>
                </a:cxnLst>
                <a:rect l="0" t="0" r="r" b="b"/>
                <a:pathLst>
                  <a:path w="12" h="12">
                    <a:moveTo>
                      <a:pt x="4" y="5"/>
                    </a:moveTo>
                    <a:cubicBezTo>
                      <a:pt x="3" y="6"/>
                      <a:pt x="2" y="7"/>
                      <a:pt x="1" y="8"/>
                    </a:cubicBezTo>
                    <a:cubicBezTo>
                      <a:pt x="0" y="11"/>
                      <a:pt x="0" y="12"/>
                      <a:pt x="3" y="12"/>
                    </a:cubicBezTo>
                    <a:cubicBezTo>
                      <a:pt x="5" y="12"/>
                      <a:pt x="10" y="12"/>
                      <a:pt x="11" y="10"/>
                    </a:cubicBezTo>
                    <a:cubicBezTo>
                      <a:pt x="12" y="8"/>
                      <a:pt x="10" y="5"/>
                      <a:pt x="9" y="4"/>
                    </a:cubicBezTo>
                    <a:cubicBezTo>
                      <a:pt x="8" y="0"/>
                      <a:pt x="6" y="2"/>
                      <a:pt x="4" y="5"/>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496" name="Freeform 5199"/>
              <p:cNvSpPr>
                <a:spLocks/>
              </p:cNvSpPr>
              <p:nvPr/>
            </p:nvSpPr>
            <p:spPr bwMode="auto">
              <a:xfrm>
                <a:off x="3327" y="3503"/>
                <a:ext cx="1" cy="1"/>
              </a:xfrm>
              <a:custGeom>
                <a:avLst/>
                <a:gdLst>
                  <a:gd name="T0" fmla="*/ 5 w 9"/>
                  <a:gd name="T1" fmla="*/ 6 h 7"/>
                  <a:gd name="T2" fmla="*/ 2 w 9"/>
                  <a:gd name="T3" fmla="*/ 4 h 7"/>
                  <a:gd name="T4" fmla="*/ 5 w 9"/>
                  <a:gd name="T5" fmla="*/ 6 h 7"/>
                </a:gdLst>
                <a:ahLst/>
                <a:cxnLst>
                  <a:cxn ang="0">
                    <a:pos x="T0" y="T1"/>
                  </a:cxn>
                  <a:cxn ang="0">
                    <a:pos x="T2" y="T3"/>
                  </a:cxn>
                  <a:cxn ang="0">
                    <a:pos x="T4" y="T5"/>
                  </a:cxn>
                </a:cxnLst>
                <a:rect l="0" t="0" r="r" b="b"/>
                <a:pathLst>
                  <a:path w="9" h="7">
                    <a:moveTo>
                      <a:pt x="5" y="6"/>
                    </a:moveTo>
                    <a:cubicBezTo>
                      <a:pt x="9" y="3"/>
                      <a:pt x="4" y="0"/>
                      <a:pt x="2" y="4"/>
                    </a:cubicBezTo>
                    <a:cubicBezTo>
                      <a:pt x="0" y="7"/>
                      <a:pt x="4" y="7"/>
                      <a:pt x="5" y="6"/>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497" name="Freeform 5200"/>
              <p:cNvSpPr>
                <a:spLocks/>
              </p:cNvSpPr>
              <p:nvPr/>
            </p:nvSpPr>
            <p:spPr bwMode="auto">
              <a:xfrm>
                <a:off x="3323" y="3504"/>
                <a:ext cx="4" cy="6"/>
              </a:xfrm>
              <a:custGeom>
                <a:avLst/>
                <a:gdLst>
                  <a:gd name="T0" fmla="*/ 23 w 29"/>
                  <a:gd name="T1" fmla="*/ 5 h 41"/>
                  <a:gd name="T2" fmla="*/ 24 w 29"/>
                  <a:gd name="T3" fmla="*/ 7 h 41"/>
                  <a:gd name="T4" fmla="*/ 22 w 29"/>
                  <a:gd name="T5" fmla="*/ 8 h 41"/>
                  <a:gd name="T6" fmla="*/ 20 w 29"/>
                  <a:gd name="T7" fmla="*/ 11 h 41"/>
                  <a:gd name="T8" fmla="*/ 19 w 29"/>
                  <a:gd name="T9" fmla="*/ 12 h 41"/>
                  <a:gd name="T10" fmla="*/ 17 w 29"/>
                  <a:gd name="T11" fmla="*/ 14 h 41"/>
                  <a:gd name="T12" fmla="*/ 15 w 29"/>
                  <a:gd name="T13" fmla="*/ 20 h 41"/>
                  <a:gd name="T14" fmla="*/ 12 w 29"/>
                  <a:gd name="T15" fmla="*/ 22 h 41"/>
                  <a:gd name="T16" fmla="*/ 11 w 29"/>
                  <a:gd name="T17" fmla="*/ 26 h 41"/>
                  <a:gd name="T18" fmla="*/ 7 w 29"/>
                  <a:gd name="T19" fmla="*/ 29 h 41"/>
                  <a:gd name="T20" fmla="*/ 4 w 29"/>
                  <a:gd name="T21" fmla="*/ 33 h 41"/>
                  <a:gd name="T22" fmla="*/ 0 w 29"/>
                  <a:gd name="T23" fmla="*/ 39 h 41"/>
                  <a:gd name="T24" fmla="*/ 1 w 29"/>
                  <a:gd name="T25" fmla="*/ 41 h 41"/>
                  <a:gd name="T26" fmla="*/ 4 w 29"/>
                  <a:gd name="T27" fmla="*/ 40 h 41"/>
                  <a:gd name="T28" fmla="*/ 8 w 29"/>
                  <a:gd name="T29" fmla="*/ 36 h 41"/>
                  <a:gd name="T30" fmla="*/ 14 w 29"/>
                  <a:gd name="T31" fmla="*/ 30 h 41"/>
                  <a:gd name="T32" fmla="*/ 16 w 29"/>
                  <a:gd name="T33" fmla="*/ 22 h 41"/>
                  <a:gd name="T34" fmla="*/ 19 w 29"/>
                  <a:gd name="T35" fmla="*/ 16 h 41"/>
                  <a:gd name="T36" fmla="*/ 24 w 29"/>
                  <a:gd name="T37" fmla="*/ 12 h 41"/>
                  <a:gd name="T38" fmla="*/ 28 w 29"/>
                  <a:gd name="T39" fmla="*/ 4 h 41"/>
                  <a:gd name="T40" fmla="*/ 27 w 29"/>
                  <a:gd name="T41" fmla="*/ 1 h 41"/>
                  <a:gd name="T42" fmla="*/ 23 w 29"/>
                  <a:gd name="T43" fmla="*/ 5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9" h="41">
                    <a:moveTo>
                      <a:pt x="23" y="5"/>
                    </a:moveTo>
                    <a:cubicBezTo>
                      <a:pt x="23" y="5"/>
                      <a:pt x="24" y="6"/>
                      <a:pt x="24" y="7"/>
                    </a:cubicBezTo>
                    <a:cubicBezTo>
                      <a:pt x="23" y="7"/>
                      <a:pt x="22" y="7"/>
                      <a:pt x="22" y="8"/>
                    </a:cubicBezTo>
                    <a:cubicBezTo>
                      <a:pt x="21" y="9"/>
                      <a:pt x="21" y="10"/>
                      <a:pt x="20" y="11"/>
                    </a:cubicBezTo>
                    <a:cubicBezTo>
                      <a:pt x="20" y="11"/>
                      <a:pt x="19" y="12"/>
                      <a:pt x="19" y="12"/>
                    </a:cubicBezTo>
                    <a:cubicBezTo>
                      <a:pt x="18" y="13"/>
                      <a:pt x="18" y="12"/>
                      <a:pt x="17" y="14"/>
                    </a:cubicBezTo>
                    <a:cubicBezTo>
                      <a:pt x="17" y="16"/>
                      <a:pt x="16" y="18"/>
                      <a:pt x="15" y="20"/>
                    </a:cubicBezTo>
                    <a:cubicBezTo>
                      <a:pt x="14" y="21"/>
                      <a:pt x="13" y="21"/>
                      <a:pt x="12" y="22"/>
                    </a:cubicBezTo>
                    <a:cubicBezTo>
                      <a:pt x="12" y="24"/>
                      <a:pt x="11" y="25"/>
                      <a:pt x="11" y="26"/>
                    </a:cubicBezTo>
                    <a:cubicBezTo>
                      <a:pt x="10" y="27"/>
                      <a:pt x="8" y="28"/>
                      <a:pt x="7" y="29"/>
                    </a:cubicBezTo>
                    <a:cubicBezTo>
                      <a:pt x="6" y="30"/>
                      <a:pt x="6" y="32"/>
                      <a:pt x="4" y="33"/>
                    </a:cubicBezTo>
                    <a:cubicBezTo>
                      <a:pt x="3" y="35"/>
                      <a:pt x="1" y="37"/>
                      <a:pt x="0" y="39"/>
                    </a:cubicBezTo>
                    <a:cubicBezTo>
                      <a:pt x="0" y="41"/>
                      <a:pt x="0" y="40"/>
                      <a:pt x="1" y="41"/>
                    </a:cubicBezTo>
                    <a:cubicBezTo>
                      <a:pt x="2" y="41"/>
                      <a:pt x="4" y="40"/>
                      <a:pt x="4" y="40"/>
                    </a:cubicBezTo>
                    <a:cubicBezTo>
                      <a:pt x="6" y="39"/>
                      <a:pt x="7" y="37"/>
                      <a:pt x="8" y="36"/>
                    </a:cubicBezTo>
                    <a:cubicBezTo>
                      <a:pt x="10" y="34"/>
                      <a:pt x="12" y="32"/>
                      <a:pt x="14" y="30"/>
                    </a:cubicBezTo>
                    <a:cubicBezTo>
                      <a:pt x="15" y="27"/>
                      <a:pt x="14" y="24"/>
                      <a:pt x="16" y="22"/>
                    </a:cubicBezTo>
                    <a:cubicBezTo>
                      <a:pt x="18" y="20"/>
                      <a:pt x="18" y="18"/>
                      <a:pt x="19" y="16"/>
                    </a:cubicBezTo>
                    <a:cubicBezTo>
                      <a:pt x="20" y="15"/>
                      <a:pt x="22" y="13"/>
                      <a:pt x="24" y="12"/>
                    </a:cubicBezTo>
                    <a:cubicBezTo>
                      <a:pt x="25" y="10"/>
                      <a:pt x="27" y="7"/>
                      <a:pt x="28" y="4"/>
                    </a:cubicBezTo>
                    <a:cubicBezTo>
                      <a:pt x="28" y="3"/>
                      <a:pt x="29" y="2"/>
                      <a:pt x="27" y="1"/>
                    </a:cubicBezTo>
                    <a:cubicBezTo>
                      <a:pt x="26" y="0"/>
                      <a:pt x="24" y="3"/>
                      <a:pt x="23" y="5"/>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498" name="Freeform 5201"/>
              <p:cNvSpPr>
                <a:spLocks/>
              </p:cNvSpPr>
              <p:nvPr/>
            </p:nvSpPr>
            <p:spPr bwMode="auto">
              <a:xfrm>
                <a:off x="3327" y="3503"/>
                <a:ext cx="3" cy="2"/>
              </a:xfrm>
              <a:custGeom>
                <a:avLst/>
                <a:gdLst>
                  <a:gd name="T0" fmla="*/ 15 w 20"/>
                  <a:gd name="T1" fmla="*/ 2 h 14"/>
                  <a:gd name="T2" fmla="*/ 10 w 20"/>
                  <a:gd name="T3" fmla="*/ 3 h 14"/>
                  <a:gd name="T4" fmla="*/ 6 w 20"/>
                  <a:gd name="T5" fmla="*/ 7 h 14"/>
                  <a:gd name="T6" fmla="*/ 2 w 20"/>
                  <a:gd name="T7" fmla="*/ 9 h 14"/>
                  <a:gd name="T8" fmla="*/ 2 w 20"/>
                  <a:gd name="T9" fmla="*/ 13 h 14"/>
                  <a:gd name="T10" fmla="*/ 8 w 20"/>
                  <a:gd name="T11" fmla="*/ 11 h 14"/>
                  <a:gd name="T12" fmla="*/ 16 w 20"/>
                  <a:gd name="T13" fmla="*/ 10 h 14"/>
                  <a:gd name="T14" fmla="*/ 17 w 20"/>
                  <a:gd name="T15" fmla="*/ 9 h 14"/>
                  <a:gd name="T16" fmla="*/ 19 w 20"/>
                  <a:gd name="T17" fmla="*/ 7 h 14"/>
                  <a:gd name="T18" fmla="*/ 20 w 20"/>
                  <a:gd name="T19" fmla="*/ 2 h 14"/>
                  <a:gd name="T20" fmla="*/ 15 w 20"/>
                  <a:gd name="T21" fmla="*/ 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 h="14">
                    <a:moveTo>
                      <a:pt x="15" y="2"/>
                    </a:moveTo>
                    <a:cubicBezTo>
                      <a:pt x="13" y="2"/>
                      <a:pt x="11" y="2"/>
                      <a:pt x="10" y="3"/>
                    </a:cubicBezTo>
                    <a:cubicBezTo>
                      <a:pt x="8" y="4"/>
                      <a:pt x="8" y="6"/>
                      <a:pt x="6" y="7"/>
                    </a:cubicBezTo>
                    <a:cubicBezTo>
                      <a:pt x="5" y="9"/>
                      <a:pt x="4" y="8"/>
                      <a:pt x="2" y="9"/>
                    </a:cubicBezTo>
                    <a:cubicBezTo>
                      <a:pt x="0" y="10"/>
                      <a:pt x="0" y="13"/>
                      <a:pt x="2" y="13"/>
                    </a:cubicBezTo>
                    <a:cubicBezTo>
                      <a:pt x="5" y="14"/>
                      <a:pt x="6" y="12"/>
                      <a:pt x="8" y="11"/>
                    </a:cubicBezTo>
                    <a:cubicBezTo>
                      <a:pt x="10" y="10"/>
                      <a:pt x="14" y="12"/>
                      <a:pt x="16" y="10"/>
                    </a:cubicBezTo>
                    <a:cubicBezTo>
                      <a:pt x="16" y="10"/>
                      <a:pt x="16" y="9"/>
                      <a:pt x="17" y="9"/>
                    </a:cubicBezTo>
                    <a:cubicBezTo>
                      <a:pt x="17" y="8"/>
                      <a:pt x="18" y="8"/>
                      <a:pt x="19" y="7"/>
                    </a:cubicBezTo>
                    <a:cubicBezTo>
                      <a:pt x="20" y="6"/>
                      <a:pt x="20" y="4"/>
                      <a:pt x="20" y="2"/>
                    </a:cubicBezTo>
                    <a:cubicBezTo>
                      <a:pt x="19" y="0"/>
                      <a:pt x="17" y="1"/>
                      <a:pt x="15" y="2"/>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499" name="Freeform 5202"/>
              <p:cNvSpPr>
                <a:spLocks/>
              </p:cNvSpPr>
              <p:nvPr/>
            </p:nvSpPr>
            <p:spPr bwMode="auto">
              <a:xfrm>
                <a:off x="3322" y="3509"/>
                <a:ext cx="1" cy="1"/>
              </a:xfrm>
              <a:custGeom>
                <a:avLst/>
                <a:gdLst>
                  <a:gd name="T0" fmla="*/ 3 w 4"/>
                  <a:gd name="T1" fmla="*/ 0 h 5"/>
                  <a:gd name="T2" fmla="*/ 0 w 4"/>
                  <a:gd name="T3" fmla="*/ 5 h 5"/>
                  <a:gd name="T4" fmla="*/ 3 w 4"/>
                  <a:gd name="T5" fmla="*/ 0 h 5"/>
                </a:gdLst>
                <a:ahLst/>
                <a:cxnLst>
                  <a:cxn ang="0">
                    <a:pos x="T0" y="T1"/>
                  </a:cxn>
                  <a:cxn ang="0">
                    <a:pos x="T2" y="T3"/>
                  </a:cxn>
                  <a:cxn ang="0">
                    <a:pos x="T4" y="T5"/>
                  </a:cxn>
                </a:cxnLst>
                <a:rect l="0" t="0" r="r" b="b"/>
                <a:pathLst>
                  <a:path w="4" h="5">
                    <a:moveTo>
                      <a:pt x="3" y="0"/>
                    </a:moveTo>
                    <a:cubicBezTo>
                      <a:pt x="1" y="0"/>
                      <a:pt x="0" y="5"/>
                      <a:pt x="0" y="5"/>
                    </a:cubicBezTo>
                    <a:cubicBezTo>
                      <a:pt x="2" y="5"/>
                      <a:pt x="4" y="1"/>
                      <a:pt x="3" y="0"/>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500" name="Freeform 5203"/>
              <p:cNvSpPr>
                <a:spLocks/>
              </p:cNvSpPr>
              <p:nvPr/>
            </p:nvSpPr>
            <p:spPr bwMode="auto">
              <a:xfrm>
                <a:off x="3321" y="3510"/>
                <a:ext cx="1" cy="2"/>
              </a:xfrm>
              <a:custGeom>
                <a:avLst/>
                <a:gdLst>
                  <a:gd name="T0" fmla="*/ 9 w 10"/>
                  <a:gd name="T1" fmla="*/ 0 h 11"/>
                  <a:gd name="T2" fmla="*/ 6 w 10"/>
                  <a:gd name="T3" fmla="*/ 3 h 11"/>
                  <a:gd name="T4" fmla="*/ 4 w 10"/>
                  <a:gd name="T5" fmla="*/ 6 h 11"/>
                  <a:gd name="T6" fmla="*/ 0 w 10"/>
                  <a:gd name="T7" fmla="*/ 9 h 11"/>
                  <a:gd name="T8" fmla="*/ 3 w 10"/>
                  <a:gd name="T9" fmla="*/ 10 h 11"/>
                  <a:gd name="T10" fmla="*/ 3 w 10"/>
                  <a:gd name="T11" fmla="*/ 8 h 11"/>
                  <a:gd name="T12" fmla="*/ 9 w 10"/>
                  <a:gd name="T13" fmla="*/ 0 h 11"/>
                </a:gdLst>
                <a:ahLst/>
                <a:cxnLst>
                  <a:cxn ang="0">
                    <a:pos x="T0" y="T1"/>
                  </a:cxn>
                  <a:cxn ang="0">
                    <a:pos x="T2" y="T3"/>
                  </a:cxn>
                  <a:cxn ang="0">
                    <a:pos x="T4" y="T5"/>
                  </a:cxn>
                  <a:cxn ang="0">
                    <a:pos x="T6" y="T7"/>
                  </a:cxn>
                  <a:cxn ang="0">
                    <a:pos x="T8" y="T9"/>
                  </a:cxn>
                  <a:cxn ang="0">
                    <a:pos x="T10" y="T11"/>
                  </a:cxn>
                  <a:cxn ang="0">
                    <a:pos x="T12" y="T13"/>
                  </a:cxn>
                </a:cxnLst>
                <a:rect l="0" t="0" r="r" b="b"/>
                <a:pathLst>
                  <a:path w="10" h="11">
                    <a:moveTo>
                      <a:pt x="9" y="0"/>
                    </a:moveTo>
                    <a:cubicBezTo>
                      <a:pt x="8" y="1"/>
                      <a:pt x="6" y="2"/>
                      <a:pt x="6" y="3"/>
                    </a:cubicBezTo>
                    <a:cubicBezTo>
                      <a:pt x="5" y="4"/>
                      <a:pt x="5" y="6"/>
                      <a:pt x="4" y="6"/>
                    </a:cubicBezTo>
                    <a:cubicBezTo>
                      <a:pt x="3" y="7"/>
                      <a:pt x="0" y="7"/>
                      <a:pt x="0" y="9"/>
                    </a:cubicBezTo>
                    <a:cubicBezTo>
                      <a:pt x="0" y="11"/>
                      <a:pt x="2" y="11"/>
                      <a:pt x="3" y="10"/>
                    </a:cubicBezTo>
                    <a:cubicBezTo>
                      <a:pt x="3" y="10"/>
                      <a:pt x="3" y="9"/>
                      <a:pt x="3" y="8"/>
                    </a:cubicBezTo>
                    <a:cubicBezTo>
                      <a:pt x="6" y="7"/>
                      <a:pt x="10" y="3"/>
                      <a:pt x="9" y="0"/>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501" name="Freeform 5204"/>
              <p:cNvSpPr>
                <a:spLocks/>
              </p:cNvSpPr>
              <p:nvPr/>
            </p:nvSpPr>
            <p:spPr bwMode="auto">
              <a:xfrm>
                <a:off x="3318" y="3512"/>
                <a:ext cx="3" cy="4"/>
              </a:xfrm>
              <a:custGeom>
                <a:avLst/>
                <a:gdLst>
                  <a:gd name="T0" fmla="*/ 4 w 18"/>
                  <a:gd name="T1" fmla="*/ 24 h 28"/>
                  <a:gd name="T2" fmla="*/ 5 w 18"/>
                  <a:gd name="T3" fmla="*/ 21 h 28"/>
                  <a:gd name="T4" fmla="*/ 8 w 18"/>
                  <a:gd name="T5" fmla="*/ 20 h 28"/>
                  <a:gd name="T6" fmla="*/ 10 w 18"/>
                  <a:gd name="T7" fmla="*/ 16 h 28"/>
                  <a:gd name="T8" fmla="*/ 11 w 18"/>
                  <a:gd name="T9" fmla="*/ 13 h 28"/>
                  <a:gd name="T10" fmla="*/ 13 w 18"/>
                  <a:gd name="T11" fmla="*/ 7 h 28"/>
                  <a:gd name="T12" fmla="*/ 18 w 18"/>
                  <a:gd name="T13" fmla="*/ 2 h 28"/>
                  <a:gd name="T14" fmla="*/ 15 w 18"/>
                  <a:gd name="T15" fmla="*/ 2 h 28"/>
                  <a:gd name="T16" fmla="*/ 11 w 18"/>
                  <a:gd name="T17" fmla="*/ 6 h 28"/>
                  <a:gd name="T18" fmla="*/ 5 w 18"/>
                  <a:gd name="T19" fmla="*/ 10 h 28"/>
                  <a:gd name="T20" fmla="*/ 3 w 18"/>
                  <a:gd name="T21" fmla="*/ 16 h 28"/>
                  <a:gd name="T22" fmla="*/ 0 w 18"/>
                  <a:gd name="T23" fmla="*/ 21 h 28"/>
                  <a:gd name="T24" fmla="*/ 1 w 18"/>
                  <a:gd name="T25" fmla="*/ 24 h 28"/>
                  <a:gd name="T26" fmla="*/ 1 w 18"/>
                  <a:gd name="T27" fmla="*/ 28 h 28"/>
                  <a:gd name="T28" fmla="*/ 4 w 18"/>
                  <a:gd name="T29" fmla="*/ 2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8" h="28">
                    <a:moveTo>
                      <a:pt x="4" y="24"/>
                    </a:moveTo>
                    <a:cubicBezTo>
                      <a:pt x="4" y="23"/>
                      <a:pt x="4" y="22"/>
                      <a:pt x="5" y="21"/>
                    </a:cubicBezTo>
                    <a:cubicBezTo>
                      <a:pt x="6" y="20"/>
                      <a:pt x="7" y="21"/>
                      <a:pt x="8" y="20"/>
                    </a:cubicBezTo>
                    <a:cubicBezTo>
                      <a:pt x="9" y="19"/>
                      <a:pt x="9" y="17"/>
                      <a:pt x="10" y="16"/>
                    </a:cubicBezTo>
                    <a:cubicBezTo>
                      <a:pt x="10" y="14"/>
                      <a:pt x="11" y="14"/>
                      <a:pt x="11" y="13"/>
                    </a:cubicBezTo>
                    <a:cubicBezTo>
                      <a:pt x="12" y="11"/>
                      <a:pt x="13" y="9"/>
                      <a:pt x="13" y="7"/>
                    </a:cubicBezTo>
                    <a:cubicBezTo>
                      <a:pt x="15" y="7"/>
                      <a:pt x="18" y="4"/>
                      <a:pt x="18" y="2"/>
                    </a:cubicBezTo>
                    <a:cubicBezTo>
                      <a:pt x="17" y="0"/>
                      <a:pt x="16" y="1"/>
                      <a:pt x="15" y="2"/>
                    </a:cubicBezTo>
                    <a:cubicBezTo>
                      <a:pt x="12" y="3"/>
                      <a:pt x="11" y="4"/>
                      <a:pt x="11" y="6"/>
                    </a:cubicBezTo>
                    <a:cubicBezTo>
                      <a:pt x="8" y="7"/>
                      <a:pt x="6" y="7"/>
                      <a:pt x="5" y="10"/>
                    </a:cubicBezTo>
                    <a:cubicBezTo>
                      <a:pt x="5" y="13"/>
                      <a:pt x="6" y="14"/>
                      <a:pt x="3" y="16"/>
                    </a:cubicBezTo>
                    <a:cubicBezTo>
                      <a:pt x="2" y="18"/>
                      <a:pt x="0" y="19"/>
                      <a:pt x="0" y="21"/>
                    </a:cubicBezTo>
                    <a:cubicBezTo>
                      <a:pt x="1" y="22"/>
                      <a:pt x="1" y="23"/>
                      <a:pt x="1" y="24"/>
                    </a:cubicBezTo>
                    <a:cubicBezTo>
                      <a:pt x="1" y="26"/>
                      <a:pt x="1" y="27"/>
                      <a:pt x="1" y="28"/>
                    </a:cubicBezTo>
                    <a:cubicBezTo>
                      <a:pt x="3" y="28"/>
                      <a:pt x="4" y="26"/>
                      <a:pt x="4" y="24"/>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502" name="Freeform 5205"/>
              <p:cNvSpPr>
                <a:spLocks/>
              </p:cNvSpPr>
              <p:nvPr/>
            </p:nvSpPr>
            <p:spPr bwMode="auto">
              <a:xfrm>
                <a:off x="3318" y="3510"/>
                <a:ext cx="6" cy="8"/>
              </a:xfrm>
              <a:custGeom>
                <a:avLst/>
                <a:gdLst>
                  <a:gd name="T0" fmla="*/ 37 w 40"/>
                  <a:gd name="T1" fmla="*/ 1 h 56"/>
                  <a:gd name="T2" fmla="*/ 32 w 40"/>
                  <a:gd name="T3" fmla="*/ 3 h 56"/>
                  <a:gd name="T4" fmla="*/ 30 w 40"/>
                  <a:gd name="T5" fmla="*/ 6 h 56"/>
                  <a:gd name="T6" fmla="*/ 28 w 40"/>
                  <a:gd name="T7" fmla="*/ 9 h 56"/>
                  <a:gd name="T8" fmla="*/ 19 w 40"/>
                  <a:gd name="T9" fmla="*/ 25 h 56"/>
                  <a:gd name="T10" fmla="*/ 18 w 40"/>
                  <a:gd name="T11" fmla="*/ 26 h 56"/>
                  <a:gd name="T12" fmla="*/ 18 w 40"/>
                  <a:gd name="T13" fmla="*/ 27 h 56"/>
                  <a:gd name="T14" fmla="*/ 16 w 40"/>
                  <a:gd name="T15" fmla="*/ 29 h 56"/>
                  <a:gd name="T16" fmla="*/ 15 w 40"/>
                  <a:gd name="T17" fmla="*/ 31 h 56"/>
                  <a:gd name="T18" fmla="*/ 17 w 40"/>
                  <a:gd name="T19" fmla="*/ 33 h 56"/>
                  <a:gd name="T20" fmla="*/ 18 w 40"/>
                  <a:gd name="T21" fmla="*/ 34 h 56"/>
                  <a:gd name="T22" fmla="*/ 12 w 40"/>
                  <a:gd name="T23" fmla="*/ 37 h 56"/>
                  <a:gd name="T24" fmla="*/ 6 w 40"/>
                  <a:gd name="T25" fmla="*/ 46 h 56"/>
                  <a:gd name="T26" fmla="*/ 1 w 40"/>
                  <a:gd name="T27" fmla="*/ 52 h 56"/>
                  <a:gd name="T28" fmla="*/ 5 w 40"/>
                  <a:gd name="T29" fmla="*/ 54 h 56"/>
                  <a:gd name="T30" fmla="*/ 7 w 40"/>
                  <a:gd name="T31" fmla="*/ 51 h 56"/>
                  <a:gd name="T32" fmla="*/ 7 w 40"/>
                  <a:gd name="T33" fmla="*/ 49 h 56"/>
                  <a:gd name="T34" fmla="*/ 10 w 40"/>
                  <a:gd name="T35" fmla="*/ 48 h 56"/>
                  <a:gd name="T36" fmla="*/ 15 w 40"/>
                  <a:gd name="T37" fmla="*/ 42 h 56"/>
                  <a:gd name="T38" fmla="*/ 20 w 40"/>
                  <a:gd name="T39" fmla="*/ 39 h 56"/>
                  <a:gd name="T40" fmla="*/ 20 w 40"/>
                  <a:gd name="T41" fmla="*/ 35 h 56"/>
                  <a:gd name="T42" fmla="*/ 23 w 40"/>
                  <a:gd name="T43" fmla="*/ 29 h 56"/>
                  <a:gd name="T44" fmla="*/ 35 w 40"/>
                  <a:gd name="T45" fmla="*/ 17 h 56"/>
                  <a:gd name="T46" fmla="*/ 34 w 40"/>
                  <a:gd name="T47" fmla="*/ 15 h 56"/>
                  <a:gd name="T48" fmla="*/ 33 w 40"/>
                  <a:gd name="T49" fmla="*/ 14 h 56"/>
                  <a:gd name="T50" fmla="*/ 37 w 40"/>
                  <a:gd name="T51" fmla="*/ 12 h 56"/>
                  <a:gd name="T52" fmla="*/ 39 w 40"/>
                  <a:gd name="T53" fmla="*/ 9 h 56"/>
                  <a:gd name="T54" fmla="*/ 39 w 40"/>
                  <a:gd name="T55" fmla="*/ 6 h 56"/>
                  <a:gd name="T56" fmla="*/ 39 w 40"/>
                  <a:gd name="T57" fmla="*/ 3 h 56"/>
                  <a:gd name="T58" fmla="*/ 37 w 40"/>
                  <a:gd name="T59" fmla="*/ 1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0" h="56">
                    <a:moveTo>
                      <a:pt x="37" y="1"/>
                    </a:moveTo>
                    <a:cubicBezTo>
                      <a:pt x="35" y="0"/>
                      <a:pt x="33" y="1"/>
                      <a:pt x="32" y="3"/>
                    </a:cubicBezTo>
                    <a:cubicBezTo>
                      <a:pt x="31" y="5"/>
                      <a:pt x="31" y="5"/>
                      <a:pt x="30" y="6"/>
                    </a:cubicBezTo>
                    <a:cubicBezTo>
                      <a:pt x="29" y="7"/>
                      <a:pt x="28" y="8"/>
                      <a:pt x="28" y="9"/>
                    </a:cubicBezTo>
                    <a:cubicBezTo>
                      <a:pt x="25" y="15"/>
                      <a:pt x="21" y="19"/>
                      <a:pt x="19" y="25"/>
                    </a:cubicBezTo>
                    <a:cubicBezTo>
                      <a:pt x="18" y="25"/>
                      <a:pt x="18" y="26"/>
                      <a:pt x="18" y="26"/>
                    </a:cubicBezTo>
                    <a:cubicBezTo>
                      <a:pt x="18" y="27"/>
                      <a:pt x="18" y="27"/>
                      <a:pt x="18" y="27"/>
                    </a:cubicBezTo>
                    <a:cubicBezTo>
                      <a:pt x="18" y="29"/>
                      <a:pt x="18" y="28"/>
                      <a:pt x="16" y="29"/>
                    </a:cubicBezTo>
                    <a:cubicBezTo>
                      <a:pt x="15" y="30"/>
                      <a:pt x="14" y="29"/>
                      <a:pt x="15" y="31"/>
                    </a:cubicBezTo>
                    <a:cubicBezTo>
                      <a:pt x="15" y="32"/>
                      <a:pt x="16" y="33"/>
                      <a:pt x="17" y="33"/>
                    </a:cubicBezTo>
                    <a:cubicBezTo>
                      <a:pt x="18" y="33"/>
                      <a:pt x="18" y="33"/>
                      <a:pt x="18" y="34"/>
                    </a:cubicBezTo>
                    <a:cubicBezTo>
                      <a:pt x="15" y="34"/>
                      <a:pt x="13" y="34"/>
                      <a:pt x="12" y="37"/>
                    </a:cubicBezTo>
                    <a:cubicBezTo>
                      <a:pt x="10" y="40"/>
                      <a:pt x="9" y="43"/>
                      <a:pt x="6" y="46"/>
                    </a:cubicBezTo>
                    <a:cubicBezTo>
                      <a:pt x="5" y="48"/>
                      <a:pt x="2" y="50"/>
                      <a:pt x="1" y="52"/>
                    </a:cubicBezTo>
                    <a:cubicBezTo>
                      <a:pt x="0" y="56"/>
                      <a:pt x="3" y="56"/>
                      <a:pt x="5" y="54"/>
                    </a:cubicBezTo>
                    <a:cubicBezTo>
                      <a:pt x="6" y="53"/>
                      <a:pt x="6" y="52"/>
                      <a:pt x="7" y="51"/>
                    </a:cubicBezTo>
                    <a:cubicBezTo>
                      <a:pt x="7" y="50"/>
                      <a:pt x="6" y="49"/>
                      <a:pt x="7" y="49"/>
                    </a:cubicBezTo>
                    <a:cubicBezTo>
                      <a:pt x="7" y="48"/>
                      <a:pt x="9" y="48"/>
                      <a:pt x="10" y="48"/>
                    </a:cubicBezTo>
                    <a:cubicBezTo>
                      <a:pt x="12" y="47"/>
                      <a:pt x="14" y="44"/>
                      <a:pt x="15" y="42"/>
                    </a:cubicBezTo>
                    <a:cubicBezTo>
                      <a:pt x="17" y="41"/>
                      <a:pt x="19" y="40"/>
                      <a:pt x="20" y="39"/>
                    </a:cubicBezTo>
                    <a:cubicBezTo>
                      <a:pt x="21" y="38"/>
                      <a:pt x="20" y="36"/>
                      <a:pt x="20" y="35"/>
                    </a:cubicBezTo>
                    <a:cubicBezTo>
                      <a:pt x="19" y="31"/>
                      <a:pt x="20" y="30"/>
                      <a:pt x="23" y="29"/>
                    </a:cubicBezTo>
                    <a:cubicBezTo>
                      <a:pt x="28" y="27"/>
                      <a:pt x="36" y="24"/>
                      <a:pt x="35" y="17"/>
                    </a:cubicBezTo>
                    <a:cubicBezTo>
                      <a:pt x="35" y="16"/>
                      <a:pt x="35" y="16"/>
                      <a:pt x="34" y="15"/>
                    </a:cubicBezTo>
                    <a:cubicBezTo>
                      <a:pt x="34" y="15"/>
                      <a:pt x="33" y="14"/>
                      <a:pt x="33" y="14"/>
                    </a:cubicBezTo>
                    <a:cubicBezTo>
                      <a:pt x="32" y="11"/>
                      <a:pt x="36" y="12"/>
                      <a:pt x="37" y="12"/>
                    </a:cubicBezTo>
                    <a:cubicBezTo>
                      <a:pt x="37" y="11"/>
                      <a:pt x="38" y="10"/>
                      <a:pt x="39" y="9"/>
                    </a:cubicBezTo>
                    <a:cubicBezTo>
                      <a:pt x="39" y="8"/>
                      <a:pt x="38" y="7"/>
                      <a:pt x="39" y="6"/>
                    </a:cubicBezTo>
                    <a:cubicBezTo>
                      <a:pt x="39" y="5"/>
                      <a:pt x="40" y="5"/>
                      <a:pt x="39" y="3"/>
                    </a:cubicBezTo>
                    <a:cubicBezTo>
                      <a:pt x="39" y="3"/>
                      <a:pt x="38" y="2"/>
                      <a:pt x="37" y="1"/>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503" name="Freeform 5206"/>
              <p:cNvSpPr>
                <a:spLocks/>
              </p:cNvSpPr>
              <p:nvPr/>
            </p:nvSpPr>
            <p:spPr bwMode="auto">
              <a:xfrm>
                <a:off x="3329" y="3502"/>
                <a:ext cx="2" cy="2"/>
              </a:xfrm>
              <a:custGeom>
                <a:avLst/>
                <a:gdLst>
                  <a:gd name="T0" fmla="*/ 6 w 9"/>
                  <a:gd name="T1" fmla="*/ 5 h 12"/>
                  <a:gd name="T2" fmla="*/ 5 w 9"/>
                  <a:gd name="T3" fmla="*/ 0 h 12"/>
                  <a:gd name="T4" fmla="*/ 0 w 9"/>
                  <a:gd name="T5" fmla="*/ 1 h 12"/>
                  <a:gd name="T6" fmla="*/ 3 w 9"/>
                  <a:gd name="T7" fmla="*/ 5 h 12"/>
                  <a:gd name="T8" fmla="*/ 5 w 9"/>
                  <a:gd name="T9" fmla="*/ 10 h 12"/>
                  <a:gd name="T10" fmla="*/ 8 w 9"/>
                  <a:gd name="T11" fmla="*/ 9 h 12"/>
                  <a:gd name="T12" fmla="*/ 6 w 9"/>
                  <a:gd name="T13" fmla="*/ 5 h 12"/>
                </a:gdLst>
                <a:ahLst/>
                <a:cxnLst>
                  <a:cxn ang="0">
                    <a:pos x="T0" y="T1"/>
                  </a:cxn>
                  <a:cxn ang="0">
                    <a:pos x="T2" y="T3"/>
                  </a:cxn>
                  <a:cxn ang="0">
                    <a:pos x="T4" y="T5"/>
                  </a:cxn>
                  <a:cxn ang="0">
                    <a:pos x="T6" y="T7"/>
                  </a:cxn>
                  <a:cxn ang="0">
                    <a:pos x="T8" y="T9"/>
                  </a:cxn>
                  <a:cxn ang="0">
                    <a:pos x="T10" y="T11"/>
                  </a:cxn>
                  <a:cxn ang="0">
                    <a:pos x="T12" y="T13"/>
                  </a:cxn>
                </a:cxnLst>
                <a:rect l="0" t="0" r="r" b="b"/>
                <a:pathLst>
                  <a:path w="9" h="12">
                    <a:moveTo>
                      <a:pt x="6" y="5"/>
                    </a:moveTo>
                    <a:cubicBezTo>
                      <a:pt x="5" y="4"/>
                      <a:pt x="7" y="2"/>
                      <a:pt x="5" y="0"/>
                    </a:cubicBezTo>
                    <a:cubicBezTo>
                      <a:pt x="5" y="0"/>
                      <a:pt x="0" y="1"/>
                      <a:pt x="0" y="1"/>
                    </a:cubicBezTo>
                    <a:cubicBezTo>
                      <a:pt x="0" y="4"/>
                      <a:pt x="1" y="4"/>
                      <a:pt x="3" y="5"/>
                    </a:cubicBezTo>
                    <a:cubicBezTo>
                      <a:pt x="4" y="7"/>
                      <a:pt x="4" y="9"/>
                      <a:pt x="5" y="10"/>
                    </a:cubicBezTo>
                    <a:cubicBezTo>
                      <a:pt x="7" y="12"/>
                      <a:pt x="9" y="11"/>
                      <a:pt x="8" y="9"/>
                    </a:cubicBezTo>
                    <a:cubicBezTo>
                      <a:pt x="8" y="7"/>
                      <a:pt x="6" y="7"/>
                      <a:pt x="6" y="5"/>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504" name="Freeform 5207"/>
              <p:cNvSpPr>
                <a:spLocks/>
              </p:cNvSpPr>
              <p:nvPr/>
            </p:nvSpPr>
            <p:spPr bwMode="auto">
              <a:xfrm>
                <a:off x="3329" y="3501"/>
                <a:ext cx="1" cy="1"/>
              </a:xfrm>
              <a:custGeom>
                <a:avLst/>
                <a:gdLst>
                  <a:gd name="T0" fmla="*/ 3 w 12"/>
                  <a:gd name="T1" fmla="*/ 8 h 13"/>
                  <a:gd name="T2" fmla="*/ 4 w 12"/>
                  <a:gd name="T3" fmla="*/ 12 h 13"/>
                  <a:gd name="T4" fmla="*/ 8 w 12"/>
                  <a:gd name="T5" fmla="*/ 13 h 13"/>
                  <a:gd name="T6" fmla="*/ 11 w 12"/>
                  <a:gd name="T7" fmla="*/ 10 h 13"/>
                  <a:gd name="T8" fmla="*/ 7 w 12"/>
                  <a:gd name="T9" fmla="*/ 6 h 13"/>
                  <a:gd name="T10" fmla="*/ 2 w 12"/>
                  <a:gd name="T11" fmla="*/ 3 h 13"/>
                  <a:gd name="T12" fmla="*/ 3 w 12"/>
                  <a:gd name="T13" fmla="*/ 8 h 13"/>
                </a:gdLst>
                <a:ahLst/>
                <a:cxnLst>
                  <a:cxn ang="0">
                    <a:pos x="T0" y="T1"/>
                  </a:cxn>
                  <a:cxn ang="0">
                    <a:pos x="T2" y="T3"/>
                  </a:cxn>
                  <a:cxn ang="0">
                    <a:pos x="T4" y="T5"/>
                  </a:cxn>
                  <a:cxn ang="0">
                    <a:pos x="T6" y="T7"/>
                  </a:cxn>
                  <a:cxn ang="0">
                    <a:pos x="T8" y="T9"/>
                  </a:cxn>
                  <a:cxn ang="0">
                    <a:pos x="T10" y="T11"/>
                  </a:cxn>
                  <a:cxn ang="0">
                    <a:pos x="T12" y="T13"/>
                  </a:cxn>
                </a:cxnLst>
                <a:rect l="0" t="0" r="r" b="b"/>
                <a:pathLst>
                  <a:path w="12" h="13">
                    <a:moveTo>
                      <a:pt x="3" y="8"/>
                    </a:moveTo>
                    <a:cubicBezTo>
                      <a:pt x="4" y="9"/>
                      <a:pt x="3" y="11"/>
                      <a:pt x="4" y="12"/>
                    </a:cubicBezTo>
                    <a:cubicBezTo>
                      <a:pt x="5" y="13"/>
                      <a:pt x="7" y="13"/>
                      <a:pt x="8" y="13"/>
                    </a:cubicBezTo>
                    <a:cubicBezTo>
                      <a:pt x="11" y="12"/>
                      <a:pt x="12" y="12"/>
                      <a:pt x="11" y="10"/>
                    </a:cubicBezTo>
                    <a:cubicBezTo>
                      <a:pt x="9" y="8"/>
                      <a:pt x="8" y="8"/>
                      <a:pt x="7" y="6"/>
                    </a:cubicBezTo>
                    <a:cubicBezTo>
                      <a:pt x="6" y="4"/>
                      <a:pt x="5" y="0"/>
                      <a:pt x="2" y="3"/>
                    </a:cubicBezTo>
                    <a:cubicBezTo>
                      <a:pt x="1" y="4"/>
                      <a:pt x="0" y="8"/>
                      <a:pt x="3" y="8"/>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505" name="Freeform 5208"/>
              <p:cNvSpPr>
                <a:spLocks/>
              </p:cNvSpPr>
              <p:nvPr/>
            </p:nvSpPr>
            <p:spPr bwMode="auto">
              <a:xfrm>
                <a:off x="3329" y="3500"/>
                <a:ext cx="1" cy="1"/>
              </a:xfrm>
              <a:custGeom>
                <a:avLst/>
                <a:gdLst>
                  <a:gd name="T0" fmla="*/ 7 w 7"/>
                  <a:gd name="T1" fmla="*/ 4 h 9"/>
                  <a:gd name="T2" fmla="*/ 3 w 7"/>
                  <a:gd name="T3" fmla="*/ 7 h 9"/>
                  <a:gd name="T4" fmla="*/ 7 w 7"/>
                  <a:gd name="T5" fmla="*/ 4 h 9"/>
                </a:gdLst>
                <a:ahLst/>
                <a:cxnLst>
                  <a:cxn ang="0">
                    <a:pos x="T0" y="T1"/>
                  </a:cxn>
                  <a:cxn ang="0">
                    <a:pos x="T2" y="T3"/>
                  </a:cxn>
                  <a:cxn ang="0">
                    <a:pos x="T4" y="T5"/>
                  </a:cxn>
                </a:cxnLst>
                <a:rect l="0" t="0" r="r" b="b"/>
                <a:pathLst>
                  <a:path w="7" h="9">
                    <a:moveTo>
                      <a:pt x="7" y="4"/>
                    </a:moveTo>
                    <a:cubicBezTo>
                      <a:pt x="5" y="0"/>
                      <a:pt x="0" y="5"/>
                      <a:pt x="3" y="7"/>
                    </a:cubicBezTo>
                    <a:cubicBezTo>
                      <a:pt x="5" y="9"/>
                      <a:pt x="7" y="7"/>
                      <a:pt x="7" y="4"/>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506" name="Freeform 5209"/>
              <p:cNvSpPr>
                <a:spLocks/>
              </p:cNvSpPr>
              <p:nvPr/>
            </p:nvSpPr>
            <p:spPr bwMode="auto">
              <a:xfrm>
                <a:off x="3329" y="3497"/>
                <a:ext cx="2" cy="3"/>
              </a:xfrm>
              <a:custGeom>
                <a:avLst/>
                <a:gdLst>
                  <a:gd name="T0" fmla="*/ 12 w 16"/>
                  <a:gd name="T1" fmla="*/ 4 h 18"/>
                  <a:gd name="T2" fmla="*/ 9 w 16"/>
                  <a:gd name="T3" fmla="*/ 3 h 18"/>
                  <a:gd name="T4" fmla="*/ 6 w 16"/>
                  <a:gd name="T5" fmla="*/ 1 h 18"/>
                  <a:gd name="T6" fmla="*/ 4 w 16"/>
                  <a:gd name="T7" fmla="*/ 8 h 18"/>
                  <a:gd name="T8" fmla="*/ 3 w 16"/>
                  <a:gd name="T9" fmla="*/ 11 h 18"/>
                  <a:gd name="T10" fmla="*/ 5 w 16"/>
                  <a:gd name="T11" fmla="*/ 12 h 18"/>
                  <a:gd name="T12" fmla="*/ 2 w 16"/>
                  <a:gd name="T13" fmla="*/ 16 h 18"/>
                  <a:gd name="T14" fmla="*/ 8 w 16"/>
                  <a:gd name="T15" fmla="*/ 15 h 18"/>
                  <a:gd name="T16" fmla="*/ 14 w 16"/>
                  <a:gd name="T17" fmla="*/ 15 h 18"/>
                  <a:gd name="T18" fmla="*/ 10 w 16"/>
                  <a:gd name="T19" fmla="*/ 12 h 18"/>
                  <a:gd name="T20" fmla="*/ 8 w 16"/>
                  <a:gd name="T21" fmla="*/ 7 h 18"/>
                  <a:gd name="T22" fmla="*/ 14 w 16"/>
                  <a:gd name="T23" fmla="*/ 10 h 18"/>
                  <a:gd name="T24" fmla="*/ 12 w 16"/>
                  <a:gd name="T25" fmla="*/ 4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18">
                    <a:moveTo>
                      <a:pt x="12" y="4"/>
                    </a:moveTo>
                    <a:cubicBezTo>
                      <a:pt x="11" y="4"/>
                      <a:pt x="10" y="4"/>
                      <a:pt x="9" y="3"/>
                    </a:cubicBezTo>
                    <a:cubicBezTo>
                      <a:pt x="9" y="2"/>
                      <a:pt x="8" y="0"/>
                      <a:pt x="6" y="1"/>
                    </a:cubicBezTo>
                    <a:cubicBezTo>
                      <a:pt x="5" y="3"/>
                      <a:pt x="5" y="6"/>
                      <a:pt x="4" y="8"/>
                    </a:cubicBezTo>
                    <a:cubicBezTo>
                      <a:pt x="4" y="9"/>
                      <a:pt x="3" y="9"/>
                      <a:pt x="3" y="11"/>
                    </a:cubicBezTo>
                    <a:cubicBezTo>
                      <a:pt x="4" y="12"/>
                      <a:pt x="5" y="11"/>
                      <a:pt x="5" y="12"/>
                    </a:cubicBezTo>
                    <a:cubicBezTo>
                      <a:pt x="3" y="13"/>
                      <a:pt x="0" y="13"/>
                      <a:pt x="2" y="16"/>
                    </a:cubicBezTo>
                    <a:cubicBezTo>
                      <a:pt x="4" y="18"/>
                      <a:pt x="6" y="15"/>
                      <a:pt x="8" y="15"/>
                    </a:cubicBezTo>
                    <a:cubicBezTo>
                      <a:pt x="10" y="15"/>
                      <a:pt x="12" y="18"/>
                      <a:pt x="14" y="15"/>
                    </a:cubicBezTo>
                    <a:cubicBezTo>
                      <a:pt x="16" y="13"/>
                      <a:pt x="11" y="12"/>
                      <a:pt x="10" y="12"/>
                    </a:cubicBezTo>
                    <a:cubicBezTo>
                      <a:pt x="8" y="11"/>
                      <a:pt x="5" y="9"/>
                      <a:pt x="8" y="7"/>
                    </a:cubicBezTo>
                    <a:cubicBezTo>
                      <a:pt x="11" y="6"/>
                      <a:pt x="11" y="11"/>
                      <a:pt x="14" y="10"/>
                    </a:cubicBezTo>
                    <a:cubicBezTo>
                      <a:pt x="16" y="9"/>
                      <a:pt x="13" y="5"/>
                      <a:pt x="12" y="4"/>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507" name="Freeform 5210"/>
              <p:cNvSpPr>
                <a:spLocks/>
              </p:cNvSpPr>
              <p:nvPr/>
            </p:nvSpPr>
            <p:spPr bwMode="auto">
              <a:xfrm>
                <a:off x="3330" y="3496"/>
                <a:ext cx="6" cy="4"/>
              </a:xfrm>
              <a:custGeom>
                <a:avLst/>
                <a:gdLst>
                  <a:gd name="T0" fmla="*/ 29 w 45"/>
                  <a:gd name="T1" fmla="*/ 17 h 31"/>
                  <a:gd name="T2" fmla="*/ 25 w 45"/>
                  <a:gd name="T3" fmla="*/ 12 h 31"/>
                  <a:gd name="T4" fmla="*/ 23 w 45"/>
                  <a:gd name="T5" fmla="*/ 11 h 31"/>
                  <a:gd name="T6" fmla="*/ 20 w 45"/>
                  <a:gd name="T7" fmla="*/ 14 h 31"/>
                  <a:gd name="T8" fmla="*/ 15 w 45"/>
                  <a:gd name="T9" fmla="*/ 14 h 31"/>
                  <a:gd name="T10" fmla="*/ 20 w 45"/>
                  <a:gd name="T11" fmla="*/ 11 h 31"/>
                  <a:gd name="T12" fmla="*/ 18 w 45"/>
                  <a:gd name="T13" fmla="*/ 7 h 31"/>
                  <a:gd name="T14" fmla="*/ 13 w 45"/>
                  <a:gd name="T15" fmla="*/ 4 h 31"/>
                  <a:gd name="T16" fmla="*/ 8 w 45"/>
                  <a:gd name="T17" fmla="*/ 4 h 31"/>
                  <a:gd name="T18" fmla="*/ 6 w 45"/>
                  <a:gd name="T19" fmla="*/ 1 h 31"/>
                  <a:gd name="T20" fmla="*/ 2 w 45"/>
                  <a:gd name="T21" fmla="*/ 0 h 31"/>
                  <a:gd name="T22" fmla="*/ 5 w 45"/>
                  <a:gd name="T23" fmla="*/ 5 h 31"/>
                  <a:gd name="T24" fmla="*/ 5 w 45"/>
                  <a:gd name="T25" fmla="*/ 12 h 31"/>
                  <a:gd name="T26" fmla="*/ 8 w 45"/>
                  <a:gd name="T27" fmla="*/ 16 h 31"/>
                  <a:gd name="T28" fmla="*/ 9 w 45"/>
                  <a:gd name="T29" fmla="*/ 23 h 31"/>
                  <a:gd name="T30" fmla="*/ 10 w 45"/>
                  <a:gd name="T31" fmla="*/ 23 h 31"/>
                  <a:gd name="T32" fmla="*/ 11 w 45"/>
                  <a:gd name="T33" fmla="*/ 17 h 31"/>
                  <a:gd name="T34" fmla="*/ 17 w 45"/>
                  <a:gd name="T35" fmla="*/ 22 h 31"/>
                  <a:gd name="T36" fmla="*/ 19 w 45"/>
                  <a:gd name="T37" fmla="*/ 26 h 31"/>
                  <a:gd name="T38" fmla="*/ 22 w 45"/>
                  <a:gd name="T39" fmla="*/ 22 h 31"/>
                  <a:gd name="T40" fmla="*/ 25 w 45"/>
                  <a:gd name="T41" fmla="*/ 17 h 31"/>
                  <a:gd name="T42" fmla="*/ 27 w 45"/>
                  <a:gd name="T43" fmla="*/ 22 h 31"/>
                  <a:gd name="T44" fmla="*/ 30 w 45"/>
                  <a:gd name="T45" fmla="*/ 25 h 31"/>
                  <a:gd name="T46" fmla="*/ 29 w 45"/>
                  <a:gd name="T47" fmla="*/ 31 h 31"/>
                  <a:gd name="T48" fmla="*/ 33 w 45"/>
                  <a:gd name="T49" fmla="*/ 31 h 31"/>
                  <a:gd name="T50" fmla="*/ 36 w 45"/>
                  <a:gd name="T51" fmla="*/ 27 h 31"/>
                  <a:gd name="T52" fmla="*/ 40 w 45"/>
                  <a:gd name="T53" fmla="*/ 29 h 31"/>
                  <a:gd name="T54" fmla="*/ 45 w 45"/>
                  <a:gd name="T55" fmla="*/ 29 h 31"/>
                  <a:gd name="T56" fmla="*/ 39 w 45"/>
                  <a:gd name="T57" fmla="*/ 25 h 31"/>
                  <a:gd name="T58" fmla="*/ 35 w 45"/>
                  <a:gd name="T59" fmla="*/ 22 h 31"/>
                  <a:gd name="T60" fmla="*/ 29 w 45"/>
                  <a:gd name="T61" fmla="*/ 1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5" h="31">
                    <a:moveTo>
                      <a:pt x="29" y="17"/>
                    </a:moveTo>
                    <a:cubicBezTo>
                      <a:pt x="28" y="14"/>
                      <a:pt x="27" y="13"/>
                      <a:pt x="25" y="12"/>
                    </a:cubicBezTo>
                    <a:cubicBezTo>
                      <a:pt x="24" y="12"/>
                      <a:pt x="24" y="11"/>
                      <a:pt x="23" y="11"/>
                    </a:cubicBezTo>
                    <a:cubicBezTo>
                      <a:pt x="20" y="12"/>
                      <a:pt x="21" y="13"/>
                      <a:pt x="20" y="14"/>
                    </a:cubicBezTo>
                    <a:cubicBezTo>
                      <a:pt x="19" y="16"/>
                      <a:pt x="15" y="17"/>
                      <a:pt x="15" y="14"/>
                    </a:cubicBezTo>
                    <a:cubicBezTo>
                      <a:pt x="15" y="11"/>
                      <a:pt x="19" y="12"/>
                      <a:pt x="20" y="11"/>
                    </a:cubicBezTo>
                    <a:cubicBezTo>
                      <a:pt x="23" y="10"/>
                      <a:pt x="19" y="8"/>
                      <a:pt x="18" y="7"/>
                    </a:cubicBezTo>
                    <a:cubicBezTo>
                      <a:pt x="16" y="6"/>
                      <a:pt x="15" y="4"/>
                      <a:pt x="13" y="4"/>
                    </a:cubicBezTo>
                    <a:cubicBezTo>
                      <a:pt x="12" y="3"/>
                      <a:pt x="10" y="5"/>
                      <a:pt x="8" y="4"/>
                    </a:cubicBezTo>
                    <a:cubicBezTo>
                      <a:pt x="7" y="4"/>
                      <a:pt x="7" y="2"/>
                      <a:pt x="6" y="1"/>
                    </a:cubicBezTo>
                    <a:cubicBezTo>
                      <a:pt x="5" y="1"/>
                      <a:pt x="3" y="1"/>
                      <a:pt x="2" y="0"/>
                    </a:cubicBezTo>
                    <a:cubicBezTo>
                      <a:pt x="0" y="2"/>
                      <a:pt x="4" y="3"/>
                      <a:pt x="5" y="5"/>
                    </a:cubicBezTo>
                    <a:cubicBezTo>
                      <a:pt x="7" y="7"/>
                      <a:pt x="5" y="9"/>
                      <a:pt x="5" y="12"/>
                    </a:cubicBezTo>
                    <a:cubicBezTo>
                      <a:pt x="6" y="13"/>
                      <a:pt x="8" y="14"/>
                      <a:pt x="8" y="16"/>
                    </a:cubicBezTo>
                    <a:cubicBezTo>
                      <a:pt x="9" y="18"/>
                      <a:pt x="8" y="21"/>
                      <a:pt x="9" y="23"/>
                    </a:cubicBezTo>
                    <a:cubicBezTo>
                      <a:pt x="9" y="23"/>
                      <a:pt x="10" y="23"/>
                      <a:pt x="10" y="23"/>
                    </a:cubicBezTo>
                    <a:cubicBezTo>
                      <a:pt x="11" y="22"/>
                      <a:pt x="10" y="18"/>
                      <a:pt x="11" y="17"/>
                    </a:cubicBezTo>
                    <a:cubicBezTo>
                      <a:pt x="15" y="14"/>
                      <a:pt x="15" y="22"/>
                      <a:pt x="17" y="22"/>
                    </a:cubicBezTo>
                    <a:cubicBezTo>
                      <a:pt x="17" y="24"/>
                      <a:pt x="18" y="24"/>
                      <a:pt x="19" y="26"/>
                    </a:cubicBezTo>
                    <a:cubicBezTo>
                      <a:pt x="22" y="26"/>
                      <a:pt x="22" y="24"/>
                      <a:pt x="22" y="22"/>
                    </a:cubicBezTo>
                    <a:cubicBezTo>
                      <a:pt x="22" y="20"/>
                      <a:pt x="22" y="17"/>
                      <a:pt x="25" y="17"/>
                    </a:cubicBezTo>
                    <a:cubicBezTo>
                      <a:pt x="27" y="18"/>
                      <a:pt x="26" y="20"/>
                      <a:pt x="27" y="22"/>
                    </a:cubicBezTo>
                    <a:cubicBezTo>
                      <a:pt x="28" y="23"/>
                      <a:pt x="31" y="23"/>
                      <a:pt x="30" y="25"/>
                    </a:cubicBezTo>
                    <a:cubicBezTo>
                      <a:pt x="28" y="26"/>
                      <a:pt x="29" y="29"/>
                      <a:pt x="29" y="31"/>
                    </a:cubicBezTo>
                    <a:cubicBezTo>
                      <a:pt x="30" y="31"/>
                      <a:pt x="32" y="31"/>
                      <a:pt x="33" y="31"/>
                    </a:cubicBezTo>
                    <a:cubicBezTo>
                      <a:pt x="36" y="30"/>
                      <a:pt x="34" y="28"/>
                      <a:pt x="36" y="27"/>
                    </a:cubicBezTo>
                    <a:cubicBezTo>
                      <a:pt x="37" y="27"/>
                      <a:pt x="39" y="28"/>
                      <a:pt x="40" y="29"/>
                    </a:cubicBezTo>
                    <a:cubicBezTo>
                      <a:pt x="42" y="30"/>
                      <a:pt x="43" y="30"/>
                      <a:pt x="45" y="29"/>
                    </a:cubicBezTo>
                    <a:cubicBezTo>
                      <a:pt x="45" y="27"/>
                      <a:pt x="41" y="26"/>
                      <a:pt x="39" y="25"/>
                    </a:cubicBezTo>
                    <a:cubicBezTo>
                      <a:pt x="38" y="24"/>
                      <a:pt x="36" y="23"/>
                      <a:pt x="35" y="22"/>
                    </a:cubicBezTo>
                    <a:cubicBezTo>
                      <a:pt x="33" y="21"/>
                      <a:pt x="31" y="19"/>
                      <a:pt x="29" y="17"/>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508" name="Freeform 5211"/>
              <p:cNvSpPr>
                <a:spLocks/>
              </p:cNvSpPr>
              <p:nvPr/>
            </p:nvSpPr>
            <p:spPr bwMode="auto">
              <a:xfrm>
                <a:off x="3331" y="3500"/>
                <a:ext cx="1" cy="1"/>
              </a:xfrm>
              <a:custGeom>
                <a:avLst/>
                <a:gdLst>
                  <a:gd name="T0" fmla="*/ 7 w 8"/>
                  <a:gd name="T1" fmla="*/ 4 h 9"/>
                  <a:gd name="T2" fmla="*/ 3 w 8"/>
                  <a:gd name="T3" fmla="*/ 0 h 9"/>
                  <a:gd name="T4" fmla="*/ 4 w 8"/>
                  <a:gd name="T5" fmla="*/ 5 h 9"/>
                  <a:gd name="T6" fmla="*/ 8 w 8"/>
                  <a:gd name="T7" fmla="*/ 9 h 9"/>
                  <a:gd name="T8" fmla="*/ 7 w 8"/>
                  <a:gd name="T9" fmla="*/ 4 h 9"/>
                </a:gdLst>
                <a:ahLst/>
                <a:cxnLst>
                  <a:cxn ang="0">
                    <a:pos x="T0" y="T1"/>
                  </a:cxn>
                  <a:cxn ang="0">
                    <a:pos x="T2" y="T3"/>
                  </a:cxn>
                  <a:cxn ang="0">
                    <a:pos x="T4" y="T5"/>
                  </a:cxn>
                  <a:cxn ang="0">
                    <a:pos x="T6" y="T7"/>
                  </a:cxn>
                  <a:cxn ang="0">
                    <a:pos x="T8" y="T9"/>
                  </a:cxn>
                </a:cxnLst>
                <a:rect l="0" t="0" r="r" b="b"/>
                <a:pathLst>
                  <a:path w="8" h="9">
                    <a:moveTo>
                      <a:pt x="7" y="4"/>
                    </a:moveTo>
                    <a:cubicBezTo>
                      <a:pt x="6" y="3"/>
                      <a:pt x="4" y="0"/>
                      <a:pt x="3" y="0"/>
                    </a:cubicBezTo>
                    <a:cubicBezTo>
                      <a:pt x="0" y="0"/>
                      <a:pt x="4" y="4"/>
                      <a:pt x="4" y="5"/>
                    </a:cubicBezTo>
                    <a:cubicBezTo>
                      <a:pt x="5" y="6"/>
                      <a:pt x="7" y="8"/>
                      <a:pt x="8" y="9"/>
                    </a:cubicBezTo>
                    <a:cubicBezTo>
                      <a:pt x="8" y="9"/>
                      <a:pt x="7" y="5"/>
                      <a:pt x="7" y="4"/>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509" name="Freeform 5212"/>
              <p:cNvSpPr>
                <a:spLocks/>
              </p:cNvSpPr>
              <p:nvPr/>
            </p:nvSpPr>
            <p:spPr bwMode="auto">
              <a:xfrm>
                <a:off x="3332" y="3501"/>
                <a:ext cx="2" cy="2"/>
              </a:xfrm>
              <a:custGeom>
                <a:avLst/>
                <a:gdLst>
                  <a:gd name="T0" fmla="*/ 9 w 14"/>
                  <a:gd name="T1" fmla="*/ 5 h 11"/>
                  <a:gd name="T2" fmla="*/ 6 w 14"/>
                  <a:gd name="T3" fmla="*/ 1 h 11"/>
                  <a:gd name="T4" fmla="*/ 2 w 14"/>
                  <a:gd name="T5" fmla="*/ 1 h 11"/>
                  <a:gd name="T6" fmla="*/ 7 w 14"/>
                  <a:gd name="T7" fmla="*/ 7 h 11"/>
                  <a:gd name="T8" fmla="*/ 13 w 14"/>
                  <a:gd name="T9" fmla="*/ 11 h 11"/>
                  <a:gd name="T10" fmla="*/ 9 w 14"/>
                  <a:gd name="T11" fmla="*/ 5 h 11"/>
                </a:gdLst>
                <a:ahLst/>
                <a:cxnLst>
                  <a:cxn ang="0">
                    <a:pos x="T0" y="T1"/>
                  </a:cxn>
                  <a:cxn ang="0">
                    <a:pos x="T2" y="T3"/>
                  </a:cxn>
                  <a:cxn ang="0">
                    <a:pos x="T4" y="T5"/>
                  </a:cxn>
                  <a:cxn ang="0">
                    <a:pos x="T6" y="T7"/>
                  </a:cxn>
                  <a:cxn ang="0">
                    <a:pos x="T8" y="T9"/>
                  </a:cxn>
                  <a:cxn ang="0">
                    <a:pos x="T10" y="T11"/>
                  </a:cxn>
                </a:cxnLst>
                <a:rect l="0" t="0" r="r" b="b"/>
                <a:pathLst>
                  <a:path w="14" h="11">
                    <a:moveTo>
                      <a:pt x="9" y="5"/>
                    </a:moveTo>
                    <a:cubicBezTo>
                      <a:pt x="8" y="4"/>
                      <a:pt x="8" y="2"/>
                      <a:pt x="6" y="1"/>
                    </a:cubicBezTo>
                    <a:cubicBezTo>
                      <a:pt x="6" y="1"/>
                      <a:pt x="3" y="0"/>
                      <a:pt x="2" y="1"/>
                    </a:cubicBezTo>
                    <a:cubicBezTo>
                      <a:pt x="0" y="6"/>
                      <a:pt x="5" y="5"/>
                      <a:pt x="7" y="7"/>
                    </a:cubicBezTo>
                    <a:cubicBezTo>
                      <a:pt x="9" y="8"/>
                      <a:pt x="10" y="11"/>
                      <a:pt x="13" y="11"/>
                    </a:cubicBezTo>
                    <a:cubicBezTo>
                      <a:pt x="14" y="11"/>
                      <a:pt x="10" y="5"/>
                      <a:pt x="9" y="5"/>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510" name="Freeform 5213"/>
              <p:cNvSpPr>
                <a:spLocks/>
              </p:cNvSpPr>
              <p:nvPr/>
            </p:nvSpPr>
            <p:spPr bwMode="auto">
              <a:xfrm>
                <a:off x="3332" y="3500"/>
                <a:ext cx="2" cy="2"/>
              </a:xfrm>
              <a:custGeom>
                <a:avLst/>
                <a:gdLst>
                  <a:gd name="T0" fmla="*/ 10 w 11"/>
                  <a:gd name="T1" fmla="*/ 5 h 17"/>
                  <a:gd name="T2" fmla="*/ 9 w 11"/>
                  <a:gd name="T3" fmla="*/ 4 h 17"/>
                  <a:gd name="T4" fmla="*/ 7 w 11"/>
                  <a:gd name="T5" fmla="*/ 2 h 17"/>
                  <a:gd name="T6" fmla="*/ 5 w 11"/>
                  <a:gd name="T7" fmla="*/ 3 h 17"/>
                  <a:gd name="T8" fmla="*/ 4 w 11"/>
                  <a:gd name="T9" fmla="*/ 5 h 17"/>
                  <a:gd name="T10" fmla="*/ 1 w 11"/>
                  <a:gd name="T11" fmla="*/ 6 h 17"/>
                  <a:gd name="T12" fmla="*/ 4 w 11"/>
                  <a:gd name="T13" fmla="*/ 11 h 17"/>
                  <a:gd name="T14" fmla="*/ 10 w 11"/>
                  <a:gd name="T15" fmla="*/ 13 h 17"/>
                  <a:gd name="T16" fmla="*/ 10 w 11"/>
                  <a:gd name="T17" fmla="*/ 9 h 17"/>
                  <a:gd name="T18" fmla="*/ 10 w 11"/>
                  <a:gd name="T19" fmla="*/ 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17">
                    <a:moveTo>
                      <a:pt x="10" y="5"/>
                    </a:moveTo>
                    <a:cubicBezTo>
                      <a:pt x="10" y="5"/>
                      <a:pt x="9" y="5"/>
                      <a:pt x="9" y="4"/>
                    </a:cubicBezTo>
                    <a:cubicBezTo>
                      <a:pt x="8" y="3"/>
                      <a:pt x="8" y="2"/>
                      <a:pt x="7" y="2"/>
                    </a:cubicBezTo>
                    <a:cubicBezTo>
                      <a:pt x="6" y="0"/>
                      <a:pt x="6" y="2"/>
                      <a:pt x="5" y="3"/>
                    </a:cubicBezTo>
                    <a:cubicBezTo>
                      <a:pt x="5" y="4"/>
                      <a:pt x="5" y="4"/>
                      <a:pt x="4" y="5"/>
                    </a:cubicBezTo>
                    <a:cubicBezTo>
                      <a:pt x="4" y="5"/>
                      <a:pt x="1" y="5"/>
                      <a:pt x="1" y="6"/>
                    </a:cubicBezTo>
                    <a:cubicBezTo>
                      <a:pt x="0" y="8"/>
                      <a:pt x="3" y="9"/>
                      <a:pt x="4" y="11"/>
                    </a:cubicBezTo>
                    <a:cubicBezTo>
                      <a:pt x="5" y="13"/>
                      <a:pt x="8" y="17"/>
                      <a:pt x="10" y="13"/>
                    </a:cubicBezTo>
                    <a:cubicBezTo>
                      <a:pt x="10" y="12"/>
                      <a:pt x="10" y="10"/>
                      <a:pt x="10" y="9"/>
                    </a:cubicBezTo>
                    <a:cubicBezTo>
                      <a:pt x="10" y="8"/>
                      <a:pt x="11" y="7"/>
                      <a:pt x="10" y="5"/>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511" name="Freeform 5214"/>
              <p:cNvSpPr>
                <a:spLocks/>
              </p:cNvSpPr>
              <p:nvPr/>
            </p:nvSpPr>
            <p:spPr bwMode="auto">
              <a:xfrm>
                <a:off x="3333" y="3502"/>
                <a:ext cx="6" cy="4"/>
              </a:xfrm>
              <a:custGeom>
                <a:avLst/>
                <a:gdLst>
                  <a:gd name="T0" fmla="*/ 22 w 40"/>
                  <a:gd name="T1" fmla="*/ 12 h 32"/>
                  <a:gd name="T2" fmla="*/ 25 w 40"/>
                  <a:gd name="T3" fmla="*/ 13 h 32"/>
                  <a:gd name="T4" fmla="*/ 25 w 40"/>
                  <a:gd name="T5" fmla="*/ 8 h 32"/>
                  <a:gd name="T6" fmla="*/ 21 w 40"/>
                  <a:gd name="T7" fmla="*/ 4 h 32"/>
                  <a:gd name="T8" fmla="*/ 16 w 40"/>
                  <a:gd name="T9" fmla="*/ 0 h 32"/>
                  <a:gd name="T10" fmla="*/ 12 w 40"/>
                  <a:gd name="T11" fmla="*/ 3 h 32"/>
                  <a:gd name="T12" fmla="*/ 3 w 40"/>
                  <a:gd name="T13" fmla="*/ 6 h 32"/>
                  <a:gd name="T14" fmla="*/ 5 w 40"/>
                  <a:gd name="T15" fmla="*/ 9 h 32"/>
                  <a:gd name="T16" fmla="*/ 6 w 40"/>
                  <a:gd name="T17" fmla="*/ 12 h 32"/>
                  <a:gd name="T18" fmla="*/ 11 w 40"/>
                  <a:gd name="T19" fmla="*/ 15 h 32"/>
                  <a:gd name="T20" fmla="*/ 11 w 40"/>
                  <a:gd name="T21" fmla="*/ 18 h 32"/>
                  <a:gd name="T22" fmla="*/ 13 w 40"/>
                  <a:gd name="T23" fmla="*/ 21 h 32"/>
                  <a:gd name="T24" fmla="*/ 18 w 40"/>
                  <a:gd name="T25" fmla="*/ 23 h 32"/>
                  <a:gd name="T26" fmla="*/ 20 w 40"/>
                  <a:gd name="T27" fmla="*/ 21 h 32"/>
                  <a:gd name="T28" fmla="*/ 22 w 40"/>
                  <a:gd name="T29" fmla="*/ 24 h 32"/>
                  <a:gd name="T30" fmla="*/ 21 w 40"/>
                  <a:gd name="T31" fmla="*/ 27 h 32"/>
                  <a:gd name="T32" fmla="*/ 21 w 40"/>
                  <a:gd name="T33" fmla="*/ 30 h 32"/>
                  <a:gd name="T34" fmla="*/ 27 w 40"/>
                  <a:gd name="T35" fmla="*/ 30 h 32"/>
                  <a:gd name="T36" fmla="*/ 31 w 40"/>
                  <a:gd name="T37" fmla="*/ 25 h 32"/>
                  <a:gd name="T38" fmla="*/ 35 w 40"/>
                  <a:gd name="T39" fmla="*/ 28 h 32"/>
                  <a:gd name="T40" fmla="*/ 38 w 40"/>
                  <a:gd name="T41" fmla="*/ 23 h 32"/>
                  <a:gd name="T42" fmla="*/ 34 w 40"/>
                  <a:gd name="T43" fmla="*/ 20 h 32"/>
                  <a:gd name="T44" fmla="*/ 30 w 40"/>
                  <a:gd name="T45" fmla="*/ 17 h 32"/>
                  <a:gd name="T46" fmla="*/ 28 w 40"/>
                  <a:gd name="T47" fmla="*/ 14 h 32"/>
                  <a:gd name="T48" fmla="*/ 26 w 40"/>
                  <a:gd name="T49" fmla="*/ 18 h 32"/>
                  <a:gd name="T50" fmla="*/ 23 w 40"/>
                  <a:gd name="T51" fmla="*/ 17 h 32"/>
                  <a:gd name="T52" fmla="*/ 22 w 40"/>
                  <a:gd name="T53" fmla="*/ 1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0" h="32">
                    <a:moveTo>
                      <a:pt x="22" y="12"/>
                    </a:moveTo>
                    <a:cubicBezTo>
                      <a:pt x="23" y="12"/>
                      <a:pt x="24" y="13"/>
                      <a:pt x="25" y="13"/>
                    </a:cubicBezTo>
                    <a:cubicBezTo>
                      <a:pt x="28" y="12"/>
                      <a:pt x="26" y="9"/>
                      <a:pt x="25" y="8"/>
                    </a:cubicBezTo>
                    <a:cubicBezTo>
                      <a:pt x="24" y="7"/>
                      <a:pt x="22" y="6"/>
                      <a:pt x="21" y="4"/>
                    </a:cubicBezTo>
                    <a:cubicBezTo>
                      <a:pt x="19" y="3"/>
                      <a:pt x="18" y="1"/>
                      <a:pt x="16" y="0"/>
                    </a:cubicBezTo>
                    <a:cubicBezTo>
                      <a:pt x="13" y="0"/>
                      <a:pt x="14" y="2"/>
                      <a:pt x="12" y="3"/>
                    </a:cubicBezTo>
                    <a:cubicBezTo>
                      <a:pt x="10" y="5"/>
                      <a:pt x="0" y="0"/>
                      <a:pt x="3" y="6"/>
                    </a:cubicBezTo>
                    <a:cubicBezTo>
                      <a:pt x="4" y="7"/>
                      <a:pt x="5" y="8"/>
                      <a:pt x="5" y="9"/>
                    </a:cubicBezTo>
                    <a:cubicBezTo>
                      <a:pt x="6" y="10"/>
                      <a:pt x="5" y="11"/>
                      <a:pt x="6" y="12"/>
                    </a:cubicBezTo>
                    <a:cubicBezTo>
                      <a:pt x="7" y="14"/>
                      <a:pt x="11" y="12"/>
                      <a:pt x="11" y="15"/>
                    </a:cubicBezTo>
                    <a:cubicBezTo>
                      <a:pt x="11" y="15"/>
                      <a:pt x="10" y="16"/>
                      <a:pt x="11" y="18"/>
                    </a:cubicBezTo>
                    <a:cubicBezTo>
                      <a:pt x="11" y="19"/>
                      <a:pt x="12" y="20"/>
                      <a:pt x="13" y="21"/>
                    </a:cubicBezTo>
                    <a:cubicBezTo>
                      <a:pt x="14" y="22"/>
                      <a:pt x="16" y="26"/>
                      <a:pt x="18" y="23"/>
                    </a:cubicBezTo>
                    <a:cubicBezTo>
                      <a:pt x="19" y="22"/>
                      <a:pt x="17" y="21"/>
                      <a:pt x="20" y="21"/>
                    </a:cubicBezTo>
                    <a:cubicBezTo>
                      <a:pt x="22" y="21"/>
                      <a:pt x="22" y="22"/>
                      <a:pt x="22" y="24"/>
                    </a:cubicBezTo>
                    <a:cubicBezTo>
                      <a:pt x="22" y="26"/>
                      <a:pt x="22" y="26"/>
                      <a:pt x="21" y="27"/>
                    </a:cubicBezTo>
                    <a:cubicBezTo>
                      <a:pt x="20" y="28"/>
                      <a:pt x="20" y="29"/>
                      <a:pt x="21" y="30"/>
                    </a:cubicBezTo>
                    <a:cubicBezTo>
                      <a:pt x="22" y="31"/>
                      <a:pt x="26" y="32"/>
                      <a:pt x="27" y="30"/>
                    </a:cubicBezTo>
                    <a:cubicBezTo>
                      <a:pt x="28" y="29"/>
                      <a:pt x="26" y="23"/>
                      <a:pt x="31" y="25"/>
                    </a:cubicBezTo>
                    <a:cubicBezTo>
                      <a:pt x="33" y="25"/>
                      <a:pt x="32" y="28"/>
                      <a:pt x="35" y="28"/>
                    </a:cubicBezTo>
                    <a:cubicBezTo>
                      <a:pt x="38" y="27"/>
                      <a:pt x="40" y="25"/>
                      <a:pt x="38" y="23"/>
                    </a:cubicBezTo>
                    <a:cubicBezTo>
                      <a:pt x="37" y="21"/>
                      <a:pt x="35" y="21"/>
                      <a:pt x="34" y="20"/>
                    </a:cubicBezTo>
                    <a:cubicBezTo>
                      <a:pt x="32" y="19"/>
                      <a:pt x="31" y="18"/>
                      <a:pt x="30" y="17"/>
                    </a:cubicBezTo>
                    <a:cubicBezTo>
                      <a:pt x="29" y="16"/>
                      <a:pt x="29" y="14"/>
                      <a:pt x="28" y="14"/>
                    </a:cubicBezTo>
                    <a:cubicBezTo>
                      <a:pt x="26" y="13"/>
                      <a:pt x="27" y="17"/>
                      <a:pt x="26" y="18"/>
                    </a:cubicBezTo>
                    <a:cubicBezTo>
                      <a:pt x="26" y="20"/>
                      <a:pt x="24" y="19"/>
                      <a:pt x="23" y="17"/>
                    </a:cubicBezTo>
                    <a:cubicBezTo>
                      <a:pt x="22" y="16"/>
                      <a:pt x="20" y="13"/>
                      <a:pt x="22" y="12"/>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512" name="Freeform 5215"/>
              <p:cNvSpPr>
                <a:spLocks/>
              </p:cNvSpPr>
              <p:nvPr/>
            </p:nvSpPr>
            <p:spPr bwMode="auto">
              <a:xfrm>
                <a:off x="3333" y="3503"/>
                <a:ext cx="2" cy="3"/>
              </a:xfrm>
              <a:custGeom>
                <a:avLst/>
                <a:gdLst>
                  <a:gd name="T0" fmla="*/ 10 w 12"/>
                  <a:gd name="T1" fmla="*/ 12 h 18"/>
                  <a:gd name="T2" fmla="*/ 6 w 12"/>
                  <a:gd name="T3" fmla="*/ 7 h 18"/>
                  <a:gd name="T4" fmla="*/ 4 w 12"/>
                  <a:gd name="T5" fmla="*/ 5 h 18"/>
                  <a:gd name="T6" fmla="*/ 4 w 12"/>
                  <a:gd name="T7" fmla="*/ 3 h 18"/>
                  <a:gd name="T8" fmla="*/ 1 w 12"/>
                  <a:gd name="T9" fmla="*/ 0 h 18"/>
                  <a:gd name="T10" fmla="*/ 0 w 12"/>
                  <a:gd name="T11" fmla="*/ 2 h 18"/>
                  <a:gd name="T12" fmla="*/ 3 w 12"/>
                  <a:gd name="T13" fmla="*/ 6 h 18"/>
                  <a:gd name="T14" fmla="*/ 4 w 12"/>
                  <a:gd name="T15" fmla="*/ 11 h 18"/>
                  <a:gd name="T16" fmla="*/ 11 w 12"/>
                  <a:gd name="T17" fmla="*/ 16 h 18"/>
                  <a:gd name="T18" fmla="*/ 10 w 12"/>
                  <a:gd name="T19" fmla="*/ 12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 h="18">
                    <a:moveTo>
                      <a:pt x="10" y="12"/>
                    </a:moveTo>
                    <a:cubicBezTo>
                      <a:pt x="8" y="10"/>
                      <a:pt x="7" y="9"/>
                      <a:pt x="6" y="7"/>
                    </a:cubicBezTo>
                    <a:cubicBezTo>
                      <a:pt x="6" y="7"/>
                      <a:pt x="5" y="6"/>
                      <a:pt x="4" y="5"/>
                    </a:cubicBezTo>
                    <a:cubicBezTo>
                      <a:pt x="4" y="5"/>
                      <a:pt x="4" y="4"/>
                      <a:pt x="4" y="3"/>
                    </a:cubicBezTo>
                    <a:cubicBezTo>
                      <a:pt x="3" y="2"/>
                      <a:pt x="3" y="0"/>
                      <a:pt x="1" y="0"/>
                    </a:cubicBezTo>
                    <a:cubicBezTo>
                      <a:pt x="0" y="0"/>
                      <a:pt x="0" y="1"/>
                      <a:pt x="0" y="2"/>
                    </a:cubicBezTo>
                    <a:cubicBezTo>
                      <a:pt x="0" y="4"/>
                      <a:pt x="3" y="4"/>
                      <a:pt x="3" y="6"/>
                    </a:cubicBezTo>
                    <a:cubicBezTo>
                      <a:pt x="4" y="8"/>
                      <a:pt x="3" y="10"/>
                      <a:pt x="4" y="11"/>
                    </a:cubicBezTo>
                    <a:cubicBezTo>
                      <a:pt x="4" y="13"/>
                      <a:pt x="10" y="18"/>
                      <a:pt x="11" y="16"/>
                    </a:cubicBezTo>
                    <a:cubicBezTo>
                      <a:pt x="12" y="14"/>
                      <a:pt x="10" y="13"/>
                      <a:pt x="10" y="12"/>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513" name="Freeform 5216"/>
              <p:cNvSpPr>
                <a:spLocks/>
              </p:cNvSpPr>
              <p:nvPr/>
            </p:nvSpPr>
            <p:spPr bwMode="auto">
              <a:xfrm>
                <a:off x="3335" y="3506"/>
                <a:ext cx="1" cy="1"/>
              </a:xfrm>
              <a:custGeom>
                <a:avLst/>
                <a:gdLst>
                  <a:gd name="T0" fmla="*/ 8 w 12"/>
                  <a:gd name="T1" fmla="*/ 3 h 8"/>
                  <a:gd name="T2" fmla="*/ 5 w 12"/>
                  <a:gd name="T3" fmla="*/ 0 h 8"/>
                  <a:gd name="T4" fmla="*/ 2 w 12"/>
                  <a:gd name="T5" fmla="*/ 1 h 8"/>
                  <a:gd name="T6" fmla="*/ 6 w 12"/>
                  <a:gd name="T7" fmla="*/ 4 h 8"/>
                  <a:gd name="T8" fmla="*/ 11 w 12"/>
                  <a:gd name="T9" fmla="*/ 8 h 8"/>
                  <a:gd name="T10" fmla="*/ 11 w 12"/>
                  <a:gd name="T11" fmla="*/ 6 h 8"/>
                  <a:gd name="T12" fmla="*/ 8 w 12"/>
                  <a:gd name="T13" fmla="*/ 3 h 8"/>
                </a:gdLst>
                <a:ahLst/>
                <a:cxnLst>
                  <a:cxn ang="0">
                    <a:pos x="T0" y="T1"/>
                  </a:cxn>
                  <a:cxn ang="0">
                    <a:pos x="T2" y="T3"/>
                  </a:cxn>
                  <a:cxn ang="0">
                    <a:pos x="T4" y="T5"/>
                  </a:cxn>
                  <a:cxn ang="0">
                    <a:pos x="T6" y="T7"/>
                  </a:cxn>
                  <a:cxn ang="0">
                    <a:pos x="T8" y="T9"/>
                  </a:cxn>
                  <a:cxn ang="0">
                    <a:pos x="T10" y="T11"/>
                  </a:cxn>
                  <a:cxn ang="0">
                    <a:pos x="T12" y="T13"/>
                  </a:cxn>
                </a:cxnLst>
                <a:rect l="0" t="0" r="r" b="b"/>
                <a:pathLst>
                  <a:path w="12" h="8">
                    <a:moveTo>
                      <a:pt x="8" y="3"/>
                    </a:moveTo>
                    <a:cubicBezTo>
                      <a:pt x="7" y="2"/>
                      <a:pt x="7" y="0"/>
                      <a:pt x="5" y="0"/>
                    </a:cubicBezTo>
                    <a:cubicBezTo>
                      <a:pt x="4" y="0"/>
                      <a:pt x="2" y="0"/>
                      <a:pt x="2" y="1"/>
                    </a:cubicBezTo>
                    <a:cubicBezTo>
                      <a:pt x="0" y="4"/>
                      <a:pt x="4" y="3"/>
                      <a:pt x="6" y="4"/>
                    </a:cubicBezTo>
                    <a:cubicBezTo>
                      <a:pt x="8" y="4"/>
                      <a:pt x="9" y="7"/>
                      <a:pt x="11" y="8"/>
                    </a:cubicBezTo>
                    <a:cubicBezTo>
                      <a:pt x="12" y="8"/>
                      <a:pt x="12" y="7"/>
                      <a:pt x="11" y="6"/>
                    </a:cubicBezTo>
                    <a:cubicBezTo>
                      <a:pt x="10" y="5"/>
                      <a:pt x="9" y="4"/>
                      <a:pt x="8" y="3"/>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514" name="Freeform 5217"/>
              <p:cNvSpPr>
                <a:spLocks/>
              </p:cNvSpPr>
              <p:nvPr/>
            </p:nvSpPr>
            <p:spPr bwMode="auto">
              <a:xfrm>
                <a:off x="3336" y="3507"/>
                <a:ext cx="2" cy="1"/>
              </a:xfrm>
              <a:custGeom>
                <a:avLst/>
                <a:gdLst>
                  <a:gd name="T0" fmla="*/ 4 w 10"/>
                  <a:gd name="T1" fmla="*/ 0 h 8"/>
                  <a:gd name="T2" fmla="*/ 1 w 10"/>
                  <a:gd name="T3" fmla="*/ 0 h 8"/>
                  <a:gd name="T4" fmla="*/ 1 w 10"/>
                  <a:gd name="T5" fmla="*/ 3 h 8"/>
                  <a:gd name="T6" fmla="*/ 4 w 10"/>
                  <a:gd name="T7" fmla="*/ 3 h 8"/>
                  <a:gd name="T8" fmla="*/ 6 w 10"/>
                  <a:gd name="T9" fmla="*/ 8 h 8"/>
                  <a:gd name="T10" fmla="*/ 10 w 10"/>
                  <a:gd name="T11" fmla="*/ 7 h 8"/>
                  <a:gd name="T12" fmla="*/ 6 w 10"/>
                  <a:gd name="T13" fmla="*/ 1 h 8"/>
                  <a:gd name="T14" fmla="*/ 4 w 10"/>
                  <a:gd name="T15" fmla="*/ 0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8">
                    <a:moveTo>
                      <a:pt x="4" y="0"/>
                    </a:moveTo>
                    <a:cubicBezTo>
                      <a:pt x="3" y="0"/>
                      <a:pt x="1" y="0"/>
                      <a:pt x="1" y="0"/>
                    </a:cubicBezTo>
                    <a:cubicBezTo>
                      <a:pt x="0" y="1"/>
                      <a:pt x="0" y="2"/>
                      <a:pt x="1" y="3"/>
                    </a:cubicBezTo>
                    <a:cubicBezTo>
                      <a:pt x="1" y="4"/>
                      <a:pt x="3" y="3"/>
                      <a:pt x="4" y="3"/>
                    </a:cubicBezTo>
                    <a:cubicBezTo>
                      <a:pt x="4" y="5"/>
                      <a:pt x="4" y="7"/>
                      <a:pt x="6" y="8"/>
                    </a:cubicBezTo>
                    <a:cubicBezTo>
                      <a:pt x="7" y="8"/>
                      <a:pt x="9" y="8"/>
                      <a:pt x="10" y="7"/>
                    </a:cubicBezTo>
                    <a:cubicBezTo>
                      <a:pt x="10" y="5"/>
                      <a:pt x="7" y="3"/>
                      <a:pt x="6" y="1"/>
                    </a:cubicBezTo>
                    <a:cubicBezTo>
                      <a:pt x="6" y="0"/>
                      <a:pt x="5" y="0"/>
                      <a:pt x="4" y="0"/>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515" name="Freeform 5218"/>
              <p:cNvSpPr>
                <a:spLocks/>
              </p:cNvSpPr>
              <p:nvPr/>
            </p:nvSpPr>
            <p:spPr bwMode="auto">
              <a:xfrm>
                <a:off x="3336" y="3506"/>
                <a:ext cx="2" cy="2"/>
              </a:xfrm>
              <a:custGeom>
                <a:avLst/>
                <a:gdLst>
                  <a:gd name="T0" fmla="*/ 12 w 13"/>
                  <a:gd name="T1" fmla="*/ 6 h 11"/>
                  <a:gd name="T2" fmla="*/ 12 w 13"/>
                  <a:gd name="T3" fmla="*/ 4 h 11"/>
                  <a:gd name="T4" fmla="*/ 11 w 13"/>
                  <a:gd name="T5" fmla="*/ 3 h 11"/>
                  <a:gd name="T6" fmla="*/ 8 w 13"/>
                  <a:gd name="T7" fmla="*/ 3 h 11"/>
                  <a:gd name="T8" fmla="*/ 5 w 13"/>
                  <a:gd name="T9" fmla="*/ 1 h 11"/>
                  <a:gd name="T10" fmla="*/ 1 w 13"/>
                  <a:gd name="T11" fmla="*/ 1 h 11"/>
                  <a:gd name="T12" fmla="*/ 2 w 13"/>
                  <a:gd name="T13" fmla="*/ 3 h 11"/>
                  <a:gd name="T14" fmla="*/ 5 w 13"/>
                  <a:gd name="T15" fmla="*/ 7 h 11"/>
                  <a:gd name="T16" fmla="*/ 7 w 13"/>
                  <a:gd name="T17" fmla="*/ 9 h 11"/>
                  <a:gd name="T18" fmla="*/ 9 w 13"/>
                  <a:gd name="T19" fmla="*/ 10 h 11"/>
                  <a:gd name="T20" fmla="*/ 10 w 13"/>
                  <a:gd name="T21" fmla="*/ 8 h 11"/>
                  <a:gd name="T22" fmla="*/ 12 w 13"/>
                  <a:gd name="T23" fmla="*/ 6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 h="11">
                    <a:moveTo>
                      <a:pt x="12" y="6"/>
                    </a:moveTo>
                    <a:cubicBezTo>
                      <a:pt x="13" y="6"/>
                      <a:pt x="12" y="5"/>
                      <a:pt x="12" y="4"/>
                    </a:cubicBezTo>
                    <a:cubicBezTo>
                      <a:pt x="12" y="3"/>
                      <a:pt x="12" y="3"/>
                      <a:pt x="11" y="3"/>
                    </a:cubicBezTo>
                    <a:cubicBezTo>
                      <a:pt x="10" y="3"/>
                      <a:pt x="9" y="3"/>
                      <a:pt x="8" y="3"/>
                    </a:cubicBezTo>
                    <a:cubicBezTo>
                      <a:pt x="7" y="2"/>
                      <a:pt x="6" y="2"/>
                      <a:pt x="5" y="1"/>
                    </a:cubicBezTo>
                    <a:cubicBezTo>
                      <a:pt x="4" y="0"/>
                      <a:pt x="2" y="0"/>
                      <a:pt x="1" y="1"/>
                    </a:cubicBezTo>
                    <a:cubicBezTo>
                      <a:pt x="0" y="1"/>
                      <a:pt x="1" y="2"/>
                      <a:pt x="2" y="3"/>
                    </a:cubicBezTo>
                    <a:cubicBezTo>
                      <a:pt x="3" y="4"/>
                      <a:pt x="4" y="6"/>
                      <a:pt x="5" y="7"/>
                    </a:cubicBezTo>
                    <a:cubicBezTo>
                      <a:pt x="5" y="8"/>
                      <a:pt x="6" y="8"/>
                      <a:pt x="7" y="9"/>
                    </a:cubicBezTo>
                    <a:cubicBezTo>
                      <a:pt x="8" y="9"/>
                      <a:pt x="8" y="10"/>
                      <a:pt x="9" y="10"/>
                    </a:cubicBezTo>
                    <a:cubicBezTo>
                      <a:pt x="10" y="11"/>
                      <a:pt x="10" y="9"/>
                      <a:pt x="10" y="8"/>
                    </a:cubicBezTo>
                    <a:cubicBezTo>
                      <a:pt x="10" y="6"/>
                      <a:pt x="11" y="8"/>
                      <a:pt x="12" y="6"/>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516" name="Freeform 5219"/>
              <p:cNvSpPr>
                <a:spLocks/>
              </p:cNvSpPr>
              <p:nvPr/>
            </p:nvSpPr>
            <p:spPr bwMode="auto">
              <a:xfrm>
                <a:off x="3338" y="3508"/>
                <a:ext cx="2" cy="3"/>
              </a:xfrm>
              <a:custGeom>
                <a:avLst/>
                <a:gdLst>
                  <a:gd name="T0" fmla="*/ 14 w 15"/>
                  <a:gd name="T1" fmla="*/ 18 h 26"/>
                  <a:gd name="T2" fmla="*/ 14 w 15"/>
                  <a:gd name="T3" fmla="*/ 16 h 26"/>
                  <a:gd name="T4" fmla="*/ 14 w 15"/>
                  <a:gd name="T5" fmla="*/ 12 h 26"/>
                  <a:gd name="T6" fmla="*/ 11 w 15"/>
                  <a:gd name="T7" fmla="*/ 11 h 26"/>
                  <a:gd name="T8" fmla="*/ 9 w 15"/>
                  <a:gd name="T9" fmla="*/ 9 h 26"/>
                  <a:gd name="T10" fmla="*/ 8 w 15"/>
                  <a:gd name="T11" fmla="*/ 8 h 26"/>
                  <a:gd name="T12" fmla="*/ 8 w 15"/>
                  <a:gd name="T13" fmla="*/ 6 h 26"/>
                  <a:gd name="T14" fmla="*/ 0 w 15"/>
                  <a:gd name="T15" fmla="*/ 2 h 26"/>
                  <a:gd name="T16" fmla="*/ 2 w 15"/>
                  <a:gd name="T17" fmla="*/ 6 h 26"/>
                  <a:gd name="T18" fmla="*/ 4 w 15"/>
                  <a:gd name="T19" fmla="*/ 6 h 26"/>
                  <a:gd name="T20" fmla="*/ 5 w 15"/>
                  <a:gd name="T21" fmla="*/ 7 h 26"/>
                  <a:gd name="T22" fmla="*/ 7 w 15"/>
                  <a:gd name="T23" fmla="*/ 9 h 26"/>
                  <a:gd name="T24" fmla="*/ 8 w 15"/>
                  <a:gd name="T25" fmla="*/ 13 h 26"/>
                  <a:gd name="T26" fmla="*/ 12 w 15"/>
                  <a:gd name="T27" fmla="*/ 15 h 26"/>
                  <a:gd name="T28" fmla="*/ 13 w 15"/>
                  <a:gd name="T29" fmla="*/ 18 h 26"/>
                  <a:gd name="T30" fmla="*/ 11 w 15"/>
                  <a:gd name="T31" fmla="*/ 22 h 26"/>
                  <a:gd name="T32" fmla="*/ 11 w 15"/>
                  <a:gd name="T33" fmla="*/ 25 h 26"/>
                  <a:gd name="T34" fmla="*/ 15 w 15"/>
                  <a:gd name="T35" fmla="*/ 23 h 26"/>
                  <a:gd name="T36" fmla="*/ 14 w 15"/>
                  <a:gd name="T37" fmla="*/ 20 h 26"/>
                  <a:gd name="T38" fmla="*/ 14 w 15"/>
                  <a:gd name="T39" fmla="*/ 18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5" h="26">
                    <a:moveTo>
                      <a:pt x="14" y="18"/>
                    </a:moveTo>
                    <a:cubicBezTo>
                      <a:pt x="14" y="17"/>
                      <a:pt x="14" y="17"/>
                      <a:pt x="14" y="16"/>
                    </a:cubicBezTo>
                    <a:cubicBezTo>
                      <a:pt x="15" y="15"/>
                      <a:pt x="15" y="13"/>
                      <a:pt x="14" y="12"/>
                    </a:cubicBezTo>
                    <a:cubicBezTo>
                      <a:pt x="13" y="12"/>
                      <a:pt x="12" y="12"/>
                      <a:pt x="11" y="11"/>
                    </a:cubicBezTo>
                    <a:cubicBezTo>
                      <a:pt x="10" y="11"/>
                      <a:pt x="10" y="10"/>
                      <a:pt x="9" y="9"/>
                    </a:cubicBezTo>
                    <a:cubicBezTo>
                      <a:pt x="8" y="9"/>
                      <a:pt x="8" y="9"/>
                      <a:pt x="8" y="8"/>
                    </a:cubicBezTo>
                    <a:cubicBezTo>
                      <a:pt x="8" y="7"/>
                      <a:pt x="8" y="6"/>
                      <a:pt x="8" y="6"/>
                    </a:cubicBezTo>
                    <a:cubicBezTo>
                      <a:pt x="7" y="4"/>
                      <a:pt x="1" y="0"/>
                      <a:pt x="0" y="2"/>
                    </a:cubicBezTo>
                    <a:cubicBezTo>
                      <a:pt x="0" y="4"/>
                      <a:pt x="1" y="6"/>
                      <a:pt x="2" y="6"/>
                    </a:cubicBezTo>
                    <a:cubicBezTo>
                      <a:pt x="3" y="6"/>
                      <a:pt x="4" y="5"/>
                      <a:pt x="4" y="6"/>
                    </a:cubicBezTo>
                    <a:cubicBezTo>
                      <a:pt x="5" y="6"/>
                      <a:pt x="5" y="7"/>
                      <a:pt x="5" y="7"/>
                    </a:cubicBezTo>
                    <a:cubicBezTo>
                      <a:pt x="5" y="9"/>
                      <a:pt x="6" y="8"/>
                      <a:pt x="7" y="9"/>
                    </a:cubicBezTo>
                    <a:cubicBezTo>
                      <a:pt x="9" y="9"/>
                      <a:pt x="8" y="11"/>
                      <a:pt x="8" y="13"/>
                    </a:cubicBezTo>
                    <a:cubicBezTo>
                      <a:pt x="9" y="14"/>
                      <a:pt x="11" y="15"/>
                      <a:pt x="12" y="15"/>
                    </a:cubicBezTo>
                    <a:cubicBezTo>
                      <a:pt x="13" y="16"/>
                      <a:pt x="13" y="17"/>
                      <a:pt x="13" y="18"/>
                    </a:cubicBezTo>
                    <a:cubicBezTo>
                      <a:pt x="14" y="20"/>
                      <a:pt x="13" y="20"/>
                      <a:pt x="11" y="22"/>
                    </a:cubicBezTo>
                    <a:cubicBezTo>
                      <a:pt x="10" y="22"/>
                      <a:pt x="10" y="24"/>
                      <a:pt x="11" y="25"/>
                    </a:cubicBezTo>
                    <a:cubicBezTo>
                      <a:pt x="13" y="26"/>
                      <a:pt x="14" y="25"/>
                      <a:pt x="15" y="23"/>
                    </a:cubicBezTo>
                    <a:cubicBezTo>
                      <a:pt x="15" y="22"/>
                      <a:pt x="15" y="21"/>
                      <a:pt x="14" y="20"/>
                    </a:cubicBezTo>
                    <a:cubicBezTo>
                      <a:pt x="14" y="19"/>
                      <a:pt x="14" y="19"/>
                      <a:pt x="14" y="18"/>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517" name="Freeform 5220"/>
              <p:cNvSpPr>
                <a:spLocks/>
              </p:cNvSpPr>
              <p:nvPr/>
            </p:nvSpPr>
            <p:spPr bwMode="auto">
              <a:xfrm>
                <a:off x="3339" y="3504"/>
                <a:ext cx="1" cy="1"/>
              </a:xfrm>
              <a:custGeom>
                <a:avLst/>
                <a:gdLst>
                  <a:gd name="T0" fmla="*/ 5 w 8"/>
                  <a:gd name="T1" fmla="*/ 5 h 5"/>
                  <a:gd name="T2" fmla="*/ 8 w 8"/>
                  <a:gd name="T3" fmla="*/ 3 h 5"/>
                  <a:gd name="T4" fmla="*/ 7 w 8"/>
                  <a:gd name="T5" fmla="*/ 2 h 5"/>
                  <a:gd name="T6" fmla="*/ 4 w 8"/>
                  <a:gd name="T7" fmla="*/ 0 h 5"/>
                  <a:gd name="T8" fmla="*/ 0 w 8"/>
                  <a:gd name="T9" fmla="*/ 0 h 5"/>
                  <a:gd name="T10" fmla="*/ 2 w 8"/>
                  <a:gd name="T11" fmla="*/ 3 h 5"/>
                  <a:gd name="T12" fmla="*/ 5 w 8"/>
                  <a:gd name="T13" fmla="*/ 5 h 5"/>
                </a:gdLst>
                <a:ahLst/>
                <a:cxnLst>
                  <a:cxn ang="0">
                    <a:pos x="T0" y="T1"/>
                  </a:cxn>
                  <a:cxn ang="0">
                    <a:pos x="T2" y="T3"/>
                  </a:cxn>
                  <a:cxn ang="0">
                    <a:pos x="T4" y="T5"/>
                  </a:cxn>
                  <a:cxn ang="0">
                    <a:pos x="T6" y="T7"/>
                  </a:cxn>
                  <a:cxn ang="0">
                    <a:pos x="T8" y="T9"/>
                  </a:cxn>
                  <a:cxn ang="0">
                    <a:pos x="T10" y="T11"/>
                  </a:cxn>
                  <a:cxn ang="0">
                    <a:pos x="T12" y="T13"/>
                  </a:cxn>
                </a:cxnLst>
                <a:rect l="0" t="0" r="r" b="b"/>
                <a:pathLst>
                  <a:path w="8" h="5">
                    <a:moveTo>
                      <a:pt x="5" y="5"/>
                    </a:moveTo>
                    <a:cubicBezTo>
                      <a:pt x="6" y="5"/>
                      <a:pt x="8" y="5"/>
                      <a:pt x="8" y="3"/>
                    </a:cubicBezTo>
                    <a:cubicBezTo>
                      <a:pt x="8" y="2"/>
                      <a:pt x="7" y="2"/>
                      <a:pt x="7" y="2"/>
                    </a:cubicBezTo>
                    <a:cubicBezTo>
                      <a:pt x="6" y="1"/>
                      <a:pt x="5" y="0"/>
                      <a:pt x="4" y="0"/>
                    </a:cubicBezTo>
                    <a:cubicBezTo>
                      <a:pt x="4" y="0"/>
                      <a:pt x="0" y="0"/>
                      <a:pt x="0" y="0"/>
                    </a:cubicBezTo>
                    <a:cubicBezTo>
                      <a:pt x="0" y="2"/>
                      <a:pt x="1" y="3"/>
                      <a:pt x="2" y="3"/>
                    </a:cubicBezTo>
                    <a:cubicBezTo>
                      <a:pt x="3" y="4"/>
                      <a:pt x="3" y="5"/>
                      <a:pt x="5" y="5"/>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518" name="Freeform 5221"/>
              <p:cNvSpPr>
                <a:spLocks/>
              </p:cNvSpPr>
              <p:nvPr/>
            </p:nvSpPr>
            <p:spPr bwMode="auto">
              <a:xfrm>
                <a:off x="3335" y="3500"/>
                <a:ext cx="5" cy="4"/>
              </a:xfrm>
              <a:custGeom>
                <a:avLst/>
                <a:gdLst>
                  <a:gd name="T0" fmla="*/ 35 w 37"/>
                  <a:gd name="T1" fmla="*/ 12 h 29"/>
                  <a:gd name="T2" fmla="*/ 29 w 37"/>
                  <a:gd name="T3" fmla="*/ 10 h 29"/>
                  <a:gd name="T4" fmla="*/ 25 w 37"/>
                  <a:gd name="T5" fmla="*/ 9 h 29"/>
                  <a:gd name="T6" fmla="*/ 21 w 37"/>
                  <a:gd name="T7" fmla="*/ 11 h 29"/>
                  <a:gd name="T8" fmla="*/ 15 w 37"/>
                  <a:gd name="T9" fmla="*/ 13 h 29"/>
                  <a:gd name="T10" fmla="*/ 11 w 37"/>
                  <a:gd name="T11" fmla="*/ 10 h 29"/>
                  <a:gd name="T12" fmla="*/ 9 w 37"/>
                  <a:gd name="T13" fmla="*/ 6 h 29"/>
                  <a:gd name="T14" fmla="*/ 14 w 37"/>
                  <a:gd name="T15" fmla="*/ 6 h 29"/>
                  <a:gd name="T16" fmla="*/ 17 w 37"/>
                  <a:gd name="T17" fmla="*/ 9 h 29"/>
                  <a:gd name="T18" fmla="*/ 20 w 37"/>
                  <a:gd name="T19" fmla="*/ 9 h 29"/>
                  <a:gd name="T20" fmla="*/ 21 w 37"/>
                  <a:gd name="T21" fmla="*/ 7 h 29"/>
                  <a:gd name="T22" fmla="*/ 16 w 37"/>
                  <a:gd name="T23" fmla="*/ 3 h 29"/>
                  <a:gd name="T24" fmla="*/ 13 w 37"/>
                  <a:gd name="T25" fmla="*/ 4 h 29"/>
                  <a:gd name="T26" fmla="*/ 12 w 37"/>
                  <a:gd name="T27" fmla="*/ 2 h 29"/>
                  <a:gd name="T28" fmla="*/ 11 w 37"/>
                  <a:gd name="T29" fmla="*/ 1 h 29"/>
                  <a:gd name="T30" fmla="*/ 8 w 37"/>
                  <a:gd name="T31" fmla="*/ 1 h 29"/>
                  <a:gd name="T32" fmla="*/ 6 w 37"/>
                  <a:gd name="T33" fmla="*/ 3 h 29"/>
                  <a:gd name="T34" fmla="*/ 1 w 37"/>
                  <a:gd name="T35" fmla="*/ 4 h 29"/>
                  <a:gd name="T36" fmla="*/ 3 w 37"/>
                  <a:gd name="T37" fmla="*/ 8 h 29"/>
                  <a:gd name="T38" fmla="*/ 5 w 37"/>
                  <a:gd name="T39" fmla="*/ 9 h 29"/>
                  <a:gd name="T40" fmla="*/ 7 w 37"/>
                  <a:gd name="T41" fmla="*/ 10 h 29"/>
                  <a:gd name="T42" fmla="*/ 10 w 37"/>
                  <a:gd name="T43" fmla="*/ 14 h 29"/>
                  <a:gd name="T44" fmla="*/ 13 w 37"/>
                  <a:gd name="T45" fmla="*/ 17 h 29"/>
                  <a:gd name="T46" fmla="*/ 17 w 37"/>
                  <a:gd name="T47" fmla="*/ 23 h 29"/>
                  <a:gd name="T48" fmla="*/ 20 w 37"/>
                  <a:gd name="T49" fmla="*/ 26 h 29"/>
                  <a:gd name="T50" fmla="*/ 22 w 37"/>
                  <a:gd name="T51" fmla="*/ 28 h 29"/>
                  <a:gd name="T52" fmla="*/ 27 w 37"/>
                  <a:gd name="T53" fmla="*/ 27 h 29"/>
                  <a:gd name="T54" fmla="*/ 27 w 37"/>
                  <a:gd name="T55" fmla="*/ 24 h 29"/>
                  <a:gd name="T56" fmla="*/ 26 w 37"/>
                  <a:gd name="T57" fmla="*/ 22 h 29"/>
                  <a:gd name="T58" fmla="*/ 26 w 37"/>
                  <a:gd name="T59" fmla="*/ 19 h 29"/>
                  <a:gd name="T60" fmla="*/ 24 w 37"/>
                  <a:gd name="T61" fmla="*/ 17 h 29"/>
                  <a:gd name="T62" fmla="*/ 28 w 37"/>
                  <a:gd name="T63" fmla="*/ 14 h 29"/>
                  <a:gd name="T64" fmla="*/ 29 w 37"/>
                  <a:gd name="T65" fmla="*/ 16 h 29"/>
                  <a:gd name="T66" fmla="*/ 29 w 37"/>
                  <a:gd name="T67" fmla="*/ 21 h 29"/>
                  <a:gd name="T68" fmla="*/ 34 w 37"/>
                  <a:gd name="T69" fmla="*/ 19 h 29"/>
                  <a:gd name="T70" fmla="*/ 37 w 37"/>
                  <a:gd name="T71" fmla="*/ 15 h 29"/>
                  <a:gd name="T72" fmla="*/ 35 w 37"/>
                  <a:gd name="T73" fmla="*/ 12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7" h="29">
                    <a:moveTo>
                      <a:pt x="35" y="12"/>
                    </a:moveTo>
                    <a:cubicBezTo>
                      <a:pt x="33" y="11"/>
                      <a:pt x="31" y="11"/>
                      <a:pt x="29" y="10"/>
                    </a:cubicBezTo>
                    <a:cubicBezTo>
                      <a:pt x="27" y="10"/>
                      <a:pt x="26" y="10"/>
                      <a:pt x="25" y="9"/>
                    </a:cubicBezTo>
                    <a:cubicBezTo>
                      <a:pt x="23" y="9"/>
                      <a:pt x="22" y="10"/>
                      <a:pt x="21" y="11"/>
                    </a:cubicBezTo>
                    <a:cubicBezTo>
                      <a:pt x="19" y="12"/>
                      <a:pt x="18" y="13"/>
                      <a:pt x="15" y="13"/>
                    </a:cubicBezTo>
                    <a:cubicBezTo>
                      <a:pt x="13" y="13"/>
                      <a:pt x="12" y="12"/>
                      <a:pt x="11" y="10"/>
                    </a:cubicBezTo>
                    <a:cubicBezTo>
                      <a:pt x="10" y="9"/>
                      <a:pt x="9" y="7"/>
                      <a:pt x="9" y="6"/>
                    </a:cubicBezTo>
                    <a:cubicBezTo>
                      <a:pt x="10" y="3"/>
                      <a:pt x="13" y="5"/>
                      <a:pt x="14" y="6"/>
                    </a:cubicBezTo>
                    <a:cubicBezTo>
                      <a:pt x="15" y="7"/>
                      <a:pt x="16" y="9"/>
                      <a:pt x="17" y="9"/>
                    </a:cubicBezTo>
                    <a:cubicBezTo>
                      <a:pt x="18" y="9"/>
                      <a:pt x="19" y="9"/>
                      <a:pt x="20" y="9"/>
                    </a:cubicBezTo>
                    <a:cubicBezTo>
                      <a:pt x="21" y="9"/>
                      <a:pt x="21" y="8"/>
                      <a:pt x="21" y="7"/>
                    </a:cubicBezTo>
                    <a:cubicBezTo>
                      <a:pt x="20" y="5"/>
                      <a:pt x="18" y="4"/>
                      <a:pt x="16" y="3"/>
                    </a:cubicBezTo>
                    <a:cubicBezTo>
                      <a:pt x="15" y="3"/>
                      <a:pt x="14" y="4"/>
                      <a:pt x="13" y="4"/>
                    </a:cubicBezTo>
                    <a:cubicBezTo>
                      <a:pt x="12" y="3"/>
                      <a:pt x="12" y="3"/>
                      <a:pt x="12" y="2"/>
                    </a:cubicBezTo>
                    <a:cubicBezTo>
                      <a:pt x="12" y="1"/>
                      <a:pt x="12" y="1"/>
                      <a:pt x="11" y="1"/>
                    </a:cubicBezTo>
                    <a:cubicBezTo>
                      <a:pt x="10" y="0"/>
                      <a:pt x="9" y="0"/>
                      <a:pt x="8" y="1"/>
                    </a:cubicBezTo>
                    <a:cubicBezTo>
                      <a:pt x="6" y="1"/>
                      <a:pt x="7" y="2"/>
                      <a:pt x="6" y="3"/>
                    </a:cubicBezTo>
                    <a:cubicBezTo>
                      <a:pt x="5" y="5"/>
                      <a:pt x="2" y="3"/>
                      <a:pt x="1" y="4"/>
                    </a:cubicBezTo>
                    <a:cubicBezTo>
                      <a:pt x="0" y="5"/>
                      <a:pt x="2" y="7"/>
                      <a:pt x="3" y="8"/>
                    </a:cubicBezTo>
                    <a:cubicBezTo>
                      <a:pt x="4" y="8"/>
                      <a:pt x="5" y="8"/>
                      <a:pt x="5" y="9"/>
                    </a:cubicBezTo>
                    <a:cubicBezTo>
                      <a:pt x="6" y="9"/>
                      <a:pt x="6" y="10"/>
                      <a:pt x="7" y="10"/>
                    </a:cubicBezTo>
                    <a:cubicBezTo>
                      <a:pt x="8" y="12"/>
                      <a:pt x="9" y="12"/>
                      <a:pt x="10" y="14"/>
                    </a:cubicBezTo>
                    <a:cubicBezTo>
                      <a:pt x="11" y="15"/>
                      <a:pt x="12" y="16"/>
                      <a:pt x="13" y="17"/>
                    </a:cubicBezTo>
                    <a:cubicBezTo>
                      <a:pt x="15" y="19"/>
                      <a:pt x="16" y="21"/>
                      <a:pt x="17" y="23"/>
                    </a:cubicBezTo>
                    <a:cubicBezTo>
                      <a:pt x="18" y="24"/>
                      <a:pt x="19" y="25"/>
                      <a:pt x="20" y="26"/>
                    </a:cubicBezTo>
                    <a:cubicBezTo>
                      <a:pt x="21" y="27"/>
                      <a:pt x="21" y="28"/>
                      <a:pt x="22" y="28"/>
                    </a:cubicBezTo>
                    <a:cubicBezTo>
                      <a:pt x="23" y="29"/>
                      <a:pt x="26" y="28"/>
                      <a:pt x="27" y="27"/>
                    </a:cubicBezTo>
                    <a:cubicBezTo>
                      <a:pt x="27" y="27"/>
                      <a:pt x="27" y="25"/>
                      <a:pt x="27" y="24"/>
                    </a:cubicBezTo>
                    <a:cubicBezTo>
                      <a:pt x="27" y="23"/>
                      <a:pt x="26" y="23"/>
                      <a:pt x="26" y="22"/>
                    </a:cubicBezTo>
                    <a:cubicBezTo>
                      <a:pt x="26" y="21"/>
                      <a:pt x="26" y="20"/>
                      <a:pt x="26" y="19"/>
                    </a:cubicBezTo>
                    <a:cubicBezTo>
                      <a:pt x="25" y="18"/>
                      <a:pt x="24" y="18"/>
                      <a:pt x="24" y="17"/>
                    </a:cubicBezTo>
                    <a:cubicBezTo>
                      <a:pt x="24" y="16"/>
                      <a:pt x="26" y="14"/>
                      <a:pt x="28" y="14"/>
                    </a:cubicBezTo>
                    <a:cubicBezTo>
                      <a:pt x="28" y="15"/>
                      <a:pt x="29" y="15"/>
                      <a:pt x="29" y="16"/>
                    </a:cubicBezTo>
                    <a:cubicBezTo>
                      <a:pt x="29" y="17"/>
                      <a:pt x="29" y="20"/>
                      <a:pt x="29" y="21"/>
                    </a:cubicBezTo>
                    <a:cubicBezTo>
                      <a:pt x="31" y="22"/>
                      <a:pt x="34" y="20"/>
                      <a:pt x="34" y="19"/>
                    </a:cubicBezTo>
                    <a:cubicBezTo>
                      <a:pt x="35" y="17"/>
                      <a:pt x="35" y="16"/>
                      <a:pt x="37" y="15"/>
                    </a:cubicBezTo>
                    <a:cubicBezTo>
                      <a:pt x="37" y="13"/>
                      <a:pt x="37" y="13"/>
                      <a:pt x="35" y="12"/>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519" name="Freeform 5222"/>
              <p:cNvSpPr>
                <a:spLocks/>
              </p:cNvSpPr>
              <p:nvPr/>
            </p:nvSpPr>
            <p:spPr bwMode="auto">
              <a:xfrm>
                <a:off x="3337" y="3500"/>
                <a:ext cx="1" cy="1"/>
              </a:xfrm>
              <a:custGeom>
                <a:avLst/>
                <a:gdLst>
                  <a:gd name="T0" fmla="*/ 10 w 13"/>
                  <a:gd name="T1" fmla="*/ 0 h 8"/>
                  <a:gd name="T2" fmla="*/ 8 w 13"/>
                  <a:gd name="T3" fmla="*/ 2 h 8"/>
                  <a:gd name="T4" fmla="*/ 3 w 13"/>
                  <a:gd name="T5" fmla="*/ 3 h 8"/>
                  <a:gd name="T6" fmla="*/ 0 w 13"/>
                  <a:gd name="T7" fmla="*/ 4 h 8"/>
                  <a:gd name="T8" fmla="*/ 1 w 13"/>
                  <a:gd name="T9" fmla="*/ 4 h 8"/>
                  <a:gd name="T10" fmla="*/ 3 w 13"/>
                  <a:gd name="T11" fmla="*/ 6 h 8"/>
                  <a:gd name="T12" fmla="*/ 9 w 13"/>
                  <a:gd name="T13" fmla="*/ 7 h 8"/>
                  <a:gd name="T14" fmla="*/ 11 w 13"/>
                  <a:gd name="T15" fmla="*/ 8 h 8"/>
                  <a:gd name="T16" fmla="*/ 11 w 13"/>
                  <a:gd name="T17" fmla="*/ 6 h 8"/>
                  <a:gd name="T18" fmla="*/ 10 w 13"/>
                  <a:gd name="T19"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 h="8">
                    <a:moveTo>
                      <a:pt x="10" y="0"/>
                    </a:moveTo>
                    <a:cubicBezTo>
                      <a:pt x="8" y="0"/>
                      <a:pt x="8" y="1"/>
                      <a:pt x="8" y="2"/>
                    </a:cubicBezTo>
                    <a:cubicBezTo>
                      <a:pt x="7" y="4"/>
                      <a:pt x="5" y="4"/>
                      <a:pt x="3" y="3"/>
                    </a:cubicBezTo>
                    <a:cubicBezTo>
                      <a:pt x="3" y="3"/>
                      <a:pt x="0" y="2"/>
                      <a:pt x="0" y="4"/>
                    </a:cubicBezTo>
                    <a:cubicBezTo>
                      <a:pt x="0" y="5"/>
                      <a:pt x="1" y="4"/>
                      <a:pt x="1" y="4"/>
                    </a:cubicBezTo>
                    <a:cubicBezTo>
                      <a:pt x="2" y="5"/>
                      <a:pt x="3" y="6"/>
                      <a:pt x="3" y="6"/>
                    </a:cubicBezTo>
                    <a:cubicBezTo>
                      <a:pt x="6" y="6"/>
                      <a:pt x="7" y="6"/>
                      <a:pt x="9" y="7"/>
                    </a:cubicBezTo>
                    <a:cubicBezTo>
                      <a:pt x="10" y="8"/>
                      <a:pt x="10" y="8"/>
                      <a:pt x="11" y="8"/>
                    </a:cubicBezTo>
                    <a:cubicBezTo>
                      <a:pt x="12" y="7"/>
                      <a:pt x="12" y="7"/>
                      <a:pt x="11" y="6"/>
                    </a:cubicBezTo>
                    <a:cubicBezTo>
                      <a:pt x="11" y="4"/>
                      <a:pt x="13" y="0"/>
                      <a:pt x="10" y="0"/>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520" name="Freeform 5223"/>
              <p:cNvSpPr>
                <a:spLocks/>
              </p:cNvSpPr>
              <p:nvPr/>
            </p:nvSpPr>
            <p:spPr bwMode="auto">
              <a:xfrm>
                <a:off x="3338" y="3500"/>
                <a:ext cx="4" cy="2"/>
              </a:xfrm>
              <a:custGeom>
                <a:avLst/>
                <a:gdLst>
                  <a:gd name="T0" fmla="*/ 22 w 27"/>
                  <a:gd name="T1" fmla="*/ 2 h 18"/>
                  <a:gd name="T2" fmla="*/ 21 w 27"/>
                  <a:gd name="T3" fmla="*/ 2 h 18"/>
                  <a:gd name="T4" fmla="*/ 19 w 27"/>
                  <a:gd name="T5" fmla="*/ 2 h 18"/>
                  <a:gd name="T6" fmla="*/ 14 w 27"/>
                  <a:gd name="T7" fmla="*/ 2 h 18"/>
                  <a:gd name="T8" fmla="*/ 5 w 27"/>
                  <a:gd name="T9" fmla="*/ 2 h 18"/>
                  <a:gd name="T10" fmla="*/ 8 w 27"/>
                  <a:gd name="T11" fmla="*/ 5 h 18"/>
                  <a:gd name="T12" fmla="*/ 15 w 27"/>
                  <a:gd name="T13" fmla="*/ 6 h 18"/>
                  <a:gd name="T14" fmla="*/ 19 w 27"/>
                  <a:gd name="T15" fmla="*/ 8 h 18"/>
                  <a:gd name="T16" fmla="*/ 11 w 27"/>
                  <a:gd name="T17" fmla="*/ 12 h 18"/>
                  <a:gd name="T18" fmla="*/ 8 w 27"/>
                  <a:gd name="T19" fmla="*/ 11 h 18"/>
                  <a:gd name="T20" fmla="*/ 5 w 27"/>
                  <a:gd name="T21" fmla="*/ 10 h 18"/>
                  <a:gd name="T22" fmla="*/ 1 w 27"/>
                  <a:gd name="T23" fmla="*/ 10 h 18"/>
                  <a:gd name="T24" fmla="*/ 2 w 27"/>
                  <a:gd name="T25" fmla="*/ 12 h 18"/>
                  <a:gd name="T26" fmla="*/ 6 w 27"/>
                  <a:gd name="T27" fmla="*/ 13 h 18"/>
                  <a:gd name="T28" fmla="*/ 8 w 27"/>
                  <a:gd name="T29" fmla="*/ 14 h 18"/>
                  <a:gd name="T30" fmla="*/ 11 w 27"/>
                  <a:gd name="T31" fmla="*/ 14 h 18"/>
                  <a:gd name="T32" fmla="*/ 13 w 27"/>
                  <a:gd name="T33" fmla="*/ 15 h 18"/>
                  <a:gd name="T34" fmla="*/ 17 w 27"/>
                  <a:gd name="T35" fmla="*/ 16 h 18"/>
                  <a:gd name="T36" fmla="*/ 20 w 27"/>
                  <a:gd name="T37" fmla="*/ 16 h 18"/>
                  <a:gd name="T38" fmla="*/ 21 w 27"/>
                  <a:gd name="T39" fmla="*/ 18 h 18"/>
                  <a:gd name="T40" fmla="*/ 24 w 27"/>
                  <a:gd name="T41" fmla="*/ 18 h 18"/>
                  <a:gd name="T42" fmla="*/ 25 w 27"/>
                  <a:gd name="T43" fmla="*/ 13 h 18"/>
                  <a:gd name="T44" fmla="*/ 26 w 27"/>
                  <a:gd name="T45" fmla="*/ 11 h 18"/>
                  <a:gd name="T46" fmla="*/ 27 w 27"/>
                  <a:gd name="T47" fmla="*/ 7 h 18"/>
                  <a:gd name="T48" fmla="*/ 25 w 27"/>
                  <a:gd name="T49" fmla="*/ 3 h 18"/>
                  <a:gd name="T50" fmla="*/ 22 w 27"/>
                  <a:gd name="T51" fmla="*/ 2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7" h="18">
                    <a:moveTo>
                      <a:pt x="22" y="2"/>
                    </a:moveTo>
                    <a:cubicBezTo>
                      <a:pt x="22" y="2"/>
                      <a:pt x="21" y="2"/>
                      <a:pt x="21" y="2"/>
                    </a:cubicBezTo>
                    <a:cubicBezTo>
                      <a:pt x="20" y="2"/>
                      <a:pt x="20" y="2"/>
                      <a:pt x="19" y="2"/>
                    </a:cubicBezTo>
                    <a:cubicBezTo>
                      <a:pt x="17" y="2"/>
                      <a:pt x="16" y="2"/>
                      <a:pt x="14" y="2"/>
                    </a:cubicBezTo>
                    <a:cubicBezTo>
                      <a:pt x="11" y="2"/>
                      <a:pt x="8" y="0"/>
                      <a:pt x="5" y="2"/>
                    </a:cubicBezTo>
                    <a:cubicBezTo>
                      <a:pt x="5" y="4"/>
                      <a:pt x="6" y="4"/>
                      <a:pt x="8" y="5"/>
                    </a:cubicBezTo>
                    <a:cubicBezTo>
                      <a:pt x="10" y="6"/>
                      <a:pt x="13" y="7"/>
                      <a:pt x="15" y="6"/>
                    </a:cubicBezTo>
                    <a:cubicBezTo>
                      <a:pt x="16" y="6"/>
                      <a:pt x="18" y="6"/>
                      <a:pt x="19" y="8"/>
                    </a:cubicBezTo>
                    <a:cubicBezTo>
                      <a:pt x="21" y="11"/>
                      <a:pt x="13" y="12"/>
                      <a:pt x="11" y="12"/>
                    </a:cubicBezTo>
                    <a:cubicBezTo>
                      <a:pt x="10" y="12"/>
                      <a:pt x="9" y="11"/>
                      <a:pt x="8" y="11"/>
                    </a:cubicBezTo>
                    <a:cubicBezTo>
                      <a:pt x="7" y="10"/>
                      <a:pt x="6" y="10"/>
                      <a:pt x="5" y="10"/>
                    </a:cubicBezTo>
                    <a:cubicBezTo>
                      <a:pt x="4" y="10"/>
                      <a:pt x="1" y="9"/>
                      <a:pt x="1" y="10"/>
                    </a:cubicBezTo>
                    <a:cubicBezTo>
                      <a:pt x="0" y="10"/>
                      <a:pt x="1" y="12"/>
                      <a:pt x="2" y="12"/>
                    </a:cubicBezTo>
                    <a:cubicBezTo>
                      <a:pt x="3" y="13"/>
                      <a:pt x="4" y="13"/>
                      <a:pt x="6" y="13"/>
                    </a:cubicBezTo>
                    <a:cubicBezTo>
                      <a:pt x="7" y="14"/>
                      <a:pt x="7" y="14"/>
                      <a:pt x="8" y="14"/>
                    </a:cubicBezTo>
                    <a:cubicBezTo>
                      <a:pt x="9" y="14"/>
                      <a:pt x="10" y="14"/>
                      <a:pt x="11" y="14"/>
                    </a:cubicBezTo>
                    <a:cubicBezTo>
                      <a:pt x="12" y="15"/>
                      <a:pt x="12" y="15"/>
                      <a:pt x="13" y="15"/>
                    </a:cubicBezTo>
                    <a:cubicBezTo>
                      <a:pt x="14" y="16"/>
                      <a:pt x="15" y="16"/>
                      <a:pt x="17" y="16"/>
                    </a:cubicBezTo>
                    <a:cubicBezTo>
                      <a:pt x="19" y="15"/>
                      <a:pt x="19" y="15"/>
                      <a:pt x="20" y="16"/>
                    </a:cubicBezTo>
                    <a:cubicBezTo>
                      <a:pt x="20" y="17"/>
                      <a:pt x="20" y="18"/>
                      <a:pt x="21" y="18"/>
                    </a:cubicBezTo>
                    <a:cubicBezTo>
                      <a:pt x="21" y="18"/>
                      <a:pt x="23" y="18"/>
                      <a:pt x="24" y="18"/>
                    </a:cubicBezTo>
                    <a:cubicBezTo>
                      <a:pt x="26" y="17"/>
                      <a:pt x="26" y="15"/>
                      <a:pt x="25" y="13"/>
                    </a:cubicBezTo>
                    <a:cubicBezTo>
                      <a:pt x="25" y="12"/>
                      <a:pt x="26" y="12"/>
                      <a:pt x="26" y="11"/>
                    </a:cubicBezTo>
                    <a:cubicBezTo>
                      <a:pt x="27" y="10"/>
                      <a:pt x="27" y="9"/>
                      <a:pt x="27" y="7"/>
                    </a:cubicBezTo>
                    <a:cubicBezTo>
                      <a:pt x="27" y="6"/>
                      <a:pt x="26" y="4"/>
                      <a:pt x="25" y="3"/>
                    </a:cubicBezTo>
                    <a:cubicBezTo>
                      <a:pt x="24" y="3"/>
                      <a:pt x="23" y="2"/>
                      <a:pt x="22" y="2"/>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521" name="Freeform 5224"/>
              <p:cNvSpPr>
                <a:spLocks/>
              </p:cNvSpPr>
              <p:nvPr/>
            </p:nvSpPr>
            <p:spPr bwMode="auto">
              <a:xfrm>
                <a:off x="3334" y="3495"/>
                <a:ext cx="14" cy="8"/>
              </a:xfrm>
              <a:custGeom>
                <a:avLst/>
                <a:gdLst>
                  <a:gd name="T0" fmla="*/ 96 w 105"/>
                  <a:gd name="T1" fmla="*/ 19 h 56"/>
                  <a:gd name="T2" fmla="*/ 91 w 105"/>
                  <a:gd name="T3" fmla="*/ 23 h 56"/>
                  <a:gd name="T4" fmla="*/ 89 w 105"/>
                  <a:gd name="T5" fmla="*/ 31 h 56"/>
                  <a:gd name="T6" fmla="*/ 87 w 105"/>
                  <a:gd name="T7" fmla="*/ 20 h 56"/>
                  <a:gd name="T8" fmla="*/ 80 w 105"/>
                  <a:gd name="T9" fmla="*/ 18 h 56"/>
                  <a:gd name="T10" fmla="*/ 71 w 105"/>
                  <a:gd name="T11" fmla="*/ 16 h 56"/>
                  <a:gd name="T12" fmla="*/ 55 w 105"/>
                  <a:gd name="T13" fmla="*/ 15 h 56"/>
                  <a:gd name="T14" fmla="*/ 41 w 105"/>
                  <a:gd name="T15" fmla="*/ 10 h 56"/>
                  <a:gd name="T16" fmla="*/ 30 w 105"/>
                  <a:gd name="T17" fmla="*/ 0 h 56"/>
                  <a:gd name="T18" fmla="*/ 19 w 105"/>
                  <a:gd name="T19" fmla="*/ 1 h 56"/>
                  <a:gd name="T20" fmla="*/ 9 w 105"/>
                  <a:gd name="T21" fmla="*/ 3 h 56"/>
                  <a:gd name="T22" fmla="*/ 6 w 105"/>
                  <a:gd name="T23" fmla="*/ 5 h 56"/>
                  <a:gd name="T24" fmla="*/ 10 w 105"/>
                  <a:gd name="T25" fmla="*/ 7 h 56"/>
                  <a:gd name="T26" fmla="*/ 17 w 105"/>
                  <a:gd name="T27" fmla="*/ 10 h 56"/>
                  <a:gd name="T28" fmla="*/ 7 w 105"/>
                  <a:gd name="T29" fmla="*/ 11 h 56"/>
                  <a:gd name="T30" fmla="*/ 0 w 105"/>
                  <a:gd name="T31" fmla="*/ 9 h 56"/>
                  <a:gd name="T32" fmla="*/ 3 w 105"/>
                  <a:gd name="T33" fmla="*/ 13 h 56"/>
                  <a:gd name="T34" fmla="*/ 6 w 105"/>
                  <a:gd name="T35" fmla="*/ 18 h 56"/>
                  <a:gd name="T36" fmla="*/ 18 w 105"/>
                  <a:gd name="T37" fmla="*/ 18 h 56"/>
                  <a:gd name="T38" fmla="*/ 27 w 105"/>
                  <a:gd name="T39" fmla="*/ 22 h 56"/>
                  <a:gd name="T40" fmla="*/ 32 w 105"/>
                  <a:gd name="T41" fmla="*/ 24 h 56"/>
                  <a:gd name="T42" fmla="*/ 36 w 105"/>
                  <a:gd name="T43" fmla="*/ 32 h 56"/>
                  <a:gd name="T44" fmla="*/ 43 w 105"/>
                  <a:gd name="T45" fmla="*/ 34 h 56"/>
                  <a:gd name="T46" fmla="*/ 51 w 105"/>
                  <a:gd name="T47" fmla="*/ 30 h 56"/>
                  <a:gd name="T48" fmla="*/ 55 w 105"/>
                  <a:gd name="T49" fmla="*/ 25 h 56"/>
                  <a:gd name="T50" fmla="*/ 46 w 105"/>
                  <a:gd name="T51" fmla="*/ 24 h 56"/>
                  <a:gd name="T52" fmla="*/ 42 w 105"/>
                  <a:gd name="T53" fmla="*/ 21 h 56"/>
                  <a:gd name="T54" fmla="*/ 35 w 105"/>
                  <a:gd name="T55" fmla="*/ 16 h 56"/>
                  <a:gd name="T56" fmla="*/ 32 w 105"/>
                  <a:gd name="T57" fmla="*/ 12 h 56"/>
                  <a:gd name="T58" fmla="*/ 43 w 105"/>
                  <a:gd name="T59" fmla="*/ 16 h 56"/>
                  <a:gd name="T60" fmla="*/ 50 w 105"/>
                  <a:gd name="T61" fmla="*/ 18 h 56"/>
                  <a:gd name="T62" fmla="*/ 60 w 105"/>
                  <a:gd name="T63" fmla="*/ 24 h 56"/>
                  <a:gd name="T64" fmla="*/ 62 w 105"/>
                  <a:gd name="T65" fmla="*/ 30 h 56"/>
                  <a:gd name="T66" fmla="*/ 67 w 105"/>
                  <a:gd name="T67" fmla="*/ 36 h 56"/>
                  <a:gd name="T68" fmla="*/ 71 w 105"/>
                  <a:gd name="T69" fmla="*/ 47 h 56"/>
                  <a:gd name="T70" fmla="*/ 71 w 105"/>
                  <a:gd name="T71" fmla="*/ 51 h 56"/>
                  <a:gd name="T72" fmla="*/ 72 w 105"/>
                  <a:gd name="T73" fmla="*/ 55 h 56"/>
                  <a:gd name="T74" fmla="*/ 78 w 105"/>
                  <a:gd name="T75" fmla="*/ 52 h 56"/>
                  <a:gd name="T76" fmla="*/ 76 w 105"/>
                  <a:gd name="T77" fmla="*/ 48 h 56"/>
                  <a:gd name="T78" fmla="*/ 73 w 105"/>
                  <a:gd name="T79" fmla="*/ 39 h 56"/>
                  <a:gd name="T80" fmla="*/ 69 w 105"/>
                  <a:gd name="T81" fmla="*/ 34 h 56"/>
                  <a:gd name="T82" fmla="*/ 67 w 105"/>
                  <a:gd name="T83" fmla="*/ 25 h 56"/>
                  <a:gd name="T84" fmla="*/ 74 w 105"/>
                  <a:gd name="T85" fmla="*/ 21 h 56"/>
                  <a:gd name="T86" fmla="*/ 80 w 105"/>
                  <a:gd name="T87" fmla="*/ 26 h 56"/>
                  <a:gd name="T88" fmla="*/ 83 w 105"/>
                  <a:gd name="T89" fmla="*/ 30 h 56"/>
                  <a:gd name="T90" fmla="*/ 89 w 105"/>
                  <a:gd name="T91" fmla="*/ 41 h 56"/>
                  <a:gd name="T92" fmla="*/ 86 w 105"/>
                  <a:gd name="T93" fmla="*/ 48 h 56"/>
                  <a:gd name="T94" fmla="*/ 92 w 105"/>
                  <a:gd name="T95" fmla="*/ 52 h 56"/>
                  <a:gd name="T96" fmla="*/ 95 w 105"/>
                  <a:gd name="T97" fmla="*/ 45 h 56"/>
                  <a:gd name="T98" fmla="*/ 95 w 105"/>
                  <a:gd name="T99" fmla="*/ 40 h 56"/>
                  <a:gd name="T100" fmla="*/ 96 w 105"/>
                  <a:gd name="T101" fmla="*/ 31 h 56"/>
                  <a:gd name="T102" fmla="*/ 103 w 105"/>
                  <a:gd name="T103" fmla="*/ 27 h 56"/>
                  <a:gd name="T104" fmla="*/ 104 w 105"/>
                  <a:gd name="T105" fmla="*/ 22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5" h="56">
                    <a:moveTo>
                      <a:pt x="98" y="23"/>
                    </a:moveTo>
                    <a:cubicBezTo>
                      <a:pt x="96" y="23"/>
                      <a:pt x="97" y="20"/>
                      <a:pt x="96" y="19"/>
                    </a:cubicBezTo>
                    <a:cubicBezTo>
                      <a:pt x="95" y="19"/>
                      <a:pt x="93" y="19"/>
                      <a:pt x="92" y="20"/>
                    </a:cubicBezTo>
                    <a:cubicBezTo>
                      <a:pt x="91" y="21"/>
                      <a:pt x="91" y="22"/>
                      <a:pt x="91" y="23"/>
                    </a:cubicBezTo>
                    <a:cubicBezTo>
                      <a:pt x="91" y="25"/>
                      <a:pt x="90" y="26"/>
                      <a:pt x="90" y="28"/>
                    </a:cubicBezTo>
                    <a:cubicBezTo>
                      <a:pt x="91" y="29"/>
                      <a:pt x="91" y="30"/>
                      <a:pt x="89" y="31"/>
                    </a:cubicBezTo>
                    <a:cubicBezTo>
                      <a:pt x="89" y="29"/>
                      <a:pt x="89" y="26"/>
                      <a:pt x="88" y="24"/>
                    </a:cubicBezTo>
                    <a:cubicBezTo>
                      <a:pt x="88" y="23"/>
                      <a:pt x="88" y="21"/>
                      <a:pt x="87" y="20"/>
                    </a:cubicBezTo>
                    <a:cubicBezTo>
                      <a:pt x="85" y="19"/>
                      <a:pt x="83" y="20"/>
                      <a:pt x="81" y="19"/>
                    </a:cubicBezTo>
                    <a:cubicBezTo>
                      <a:pt x="81" y="19"/>
                      <a:pt x="81" y="18"/>
                      <a:pt x="80" y="18"/>
                    </a:cubicBezTo>
                    <a:cubicBezTo>
                      <a:pt x="79" y="17"/>
                      <a:pt x="77" y="16"/>
                      <a:pt x="76" y="16"/>
                    </a:cubicBezTo>
                    <a:cubicBezTo>
                      <a:pt x="74" y="16"/>
                      <a:pt x="72" y="16"/>
                      <a:pt x="71" y="16"/>
                    </a:cubicBezTo>
                    <a:cubicBezTo>
                      <a:pt x="68" y="16"/>
                      <a:pt x="65" y="16"/>
                      <a:pt x="62" y="16"/>
                    </a:cubicBezTo>
                    <a:cubicBezTo>
                      <a:pt x="60" y="15"/>
                      <a:pt x="57" y="15"/>
                      <a:pt x="55" y="15"/>
                    </a:cubicBezTo>
                    <a:cubicBezTo>
                      <a:pt x="52" y="15"/>
                      <a:pt x="50" y="13"/>
                      <a:pt x="47" y="13"/>
                    </a:cubicBezTo>
                    <a:cubicBezTo>
                      <a:pt x="45" y="12"/>
                      <a:pt x="43" y="12"/>
                      <a:pt x="41" y="10"/>
                    </a:cubicBezTo>
                    <a:cubicBezTo>
                      <a:pt x="40" y="9"/>
                      <a:pt x="38" y="8"/>
                      <a:pt x="38" y="6"/>
                    </a:cubicBezTo>
                    <a:cubicBezTo>
                      <a:pt x="37" y="3"/>
                      <a:pt x="34" y="0"/>
                      <a:pt x="30" y="0"/>
                    </a:cubicBezTo>
                    <a:cubicBezTo>
                      <a:pt x="28" y="0"/>
                      <a:pt x="26" y="0"/>
                      <a:pt x="24" y="1"/>
                    </a:cubicBezTo>
                    <a:cubicBezTo>
                      <a:pt x="23" y="2"/>
                      <a:pt x="21" y="2"/>
                      <a:pt x="19" y="1"/>
                    </a:cubicBezTo>
                    <a:cubicBezTo>
                      <a:pt x="17" y="1"/>
                      <a:pt x="16" y="2"/>
                      <a:pt x="14" y="2"/>
                    </a:cubicBezTo>
                    <a:cubicBezTo>
                      <a:pt x="12" y="3"/>
                      <a:pt x="10" y="2"/>
                      <a:pt x="9" y="3"/>
                    </a:cubicBezTo>
                    <a:cubicBezTo>
                      <a:pt x="8" y="3"/>
                      <a:pt x="8" y="4"/>
                      <a:pt x="8" y="4"/>
                    </a:cubicBezTo>
                    <a:cubicBezTo>
                      <a:pt x="7" y="5"/>
                      <a:pt x="7" y="5"/>
                      <a:pt x="6" y="5"/>
                    </a:cubicBezTo>
                    <a:cubicBezTo>
                      <a:pt x="6" y="6"/>
                      <a:pt x="6" y="6"/>
                      <a:pt x="6" y="7"/>
                    </a:cubicBezTo>
                    <a:cubicBezTo>
                      <a:pt x="8" y="7"/>
                      <a:pt x="9" y="7"/>
                      <a:pt x="10" y="7"/>
                    </a:cubicBezTo>
                    <a:cubicBezTo>
                      <a:pt x="12" y="7"/>
                      <a:pt x="14" y="8"/>
                      <a:pt x="16" y="8"/>
                    </a:cubicBezTo>
                    <a:cubicBezTo>
                      <a:pt x="17" y="8"/>
                      <a:pt x="18" y="9"/>
                      <a:pt x="17" y="10"/>
                    </a:cubicBezTo>
                    <a:cubicBezTo>
                      <a:pt x="17" y="11"/>
                      <a:pt x="14" y="11"/>
                      <a:pt x="13" y="12"/>
                    </a:cubicBezTo>
                    <a:cubicBezTo>
                      <a:pt x="11" y="12"/>
                      <a:pt x="9" y="12"/>
                      <a:pt x="7" y="11"/>
                    </a:cubicBezTo>
                    <a:cubicBezTo>
                      <a:pt x="5" y="11"/>
                      <a:pt x="6" y="8"/>
                      <a:pt x="5" y="7"/>
                    </a:cubicBezTo>
                    <a:cubicBezTo>
                      <a:pt x="3" y="6"/>
                      <a:pt x="0" y="7"/>
                      <a:pt x="0" y="9"/>
                    </a:cubicBezTo>
                    <a:cubicBezTo>
                      <a:pt x="0" y="10"/>
                      <a:pt x="0" y="11"/>
                      <a:pt x="1" y="11"/>
                    </a:cubicBezTo>
                    <a:cubicBezTo>
                      <a:pt x="1" y="13"/>
                      <a:pt x="2" y="12"/>
                      <a:pt x="3" y="13"/>
                    </a:cubicBezTo>
                    <a:cubicBezTo>
                      <a:pt x="4" y="14"/>
                      <a:pt x="4" y="16"/>
                      <a:pt x="4" y="17"/>
                    </a:cubicBezTo>
                    <a:cubicBezTo>
                      <a:pt x="4" y="17"/>
                      <a:pt x="5" y="18"/>
                      <a:pt x="6" y="18"/>
                    </a:cubicBezTo>
                    <a:cubicBezTo>
                      <a:pt x="9" y="18"/>
                      <a:pt x="12" y="17"/>
                      <a:pt x="14" y="17"/>
                    </a:cubicBezTo>
                    <a:cubicBezTo>
                      <a:pt x="16" y="18"/>
                      <a:pt x="17" y="18"/>
                      <a:pt x="18" y="18"/>
                    </a:cubicBezTo>
                    <a:cubicBezTo>
                      <a:pt x="19" y="18"/>
                      <a:pt x="21" y="18"/>
                      <a:pt x="22" y="18"/>
                    </a:cubicBezTo>
                    <a:cubicBezTo>
                      <a:pt x="24" y="19"/>
                      <a:pt x="26" y="20"/>
                      <a:pt x="27" y="22"/>
                    </a:cubicBezTo>
                    <a:cubicBezTo>
                      <a:pt x="28" y="23"/>
                      <a:pt x="29" y="23"/>
                      <a:pt x="30" y="23"/>
                    </a:cubicBezTo>
                    <a:cubicBezTo>
                      <a:pt x="31" y="23"/>
                      <a:pt x="32" y="23"/>
                      <a:pt x="32" y="24"/>
                    </a:cubicBezTo>
                    <a:cubicBezTo>
                      <a:pt x="33" y="26"/>
                      <a:pt x="32" y="28"/>
                      <a:pt x="33" y="30"/>
                    </a:cubicBezTo>
                    <a:cubicBezTo>
                      <a:pt x="34" y="31"/>
                      <a:pt x="35" y="31"/>
                      <a:pt x="36" y="32"/>
                    </a:cubicBezTo>
                    <a:cubicBezTo>
                      <a:pt x="36" y="33"/>
                      <a:pt x="37" y="34"/>
                      <a:pt x="38" y="34"/>
                    </a:cubicBezTo>
                    <a:cubicBezTo>
                      <a:pt x="39" y="35"/>
                      <a:pt x="42" y="34"/>
                      <a:pt x="43" y="34"/>
                    </a:cubicBezTo>
                    <a:cubicBezTo>
                      <a:pt x="45" y="34"/>
                      <a:pt x="47" y="34"/>
                      <a:pt x="49" y="33"/>
                    </a:cubicBezTo>
                    <a:cubicBezTo>
                      <a:pt x="49" y="32"/>
                      <a:pt x="50" y="31"/>
                      <a:pt x="51" y="30"/>
                    </a:cubicBezTo>
                    <a:cubicBezTo>
                      <a:pt x="52" y="29"/>
                      <a:pt x="53" y="29"/>
                      <a:pt x="54" y="28"/>
                    </a:cubicBezTo>
                    <a:cubicBezTo>
                      <a:pt x="55" y="28"/>
                      <a:pt x="55" y="27"/>
                      <a:pt x="55" y="25"/>
                    </a:cubicBezTo>
                    <a:cubicBezTo>
                      <a:pt x="54" y="23"/>
                      <a:pt x="53" y="23"/>
                      <a:pt x="52" y="23"/>
                    </a:cubicBezTo>
                    <a:cubicBezTo>
                      <a:pt x="50" y="24"/>
                      <a:pt x="48" y="24"/>
                      <a:pt x="46" y="24"/>
                    </a:cubicBezTo>
                    <a:cubicBezTo>
                      <a:pt x="45" y="24"/>
                      <a:pt x="44" y="23"/>
                      <a:pt x="43" y="23"/>
                    </a:cubicBezTo>
                    <a:cubicBezTo>
                      <a:pt x="42" y="22"/>
                      <a:pt x="42" y="22"/>
                      <a:pt x="42" y="21"/>
                    </a:cubicBezTo>
                    <a:cubicBezTo>
                      <a:pt x="41" y="18"/>
                      <a:pt x="40" y="19"/>
                      <a:pt x="38" y="19"/>
                    </a:cubicBezTo>
                    <a:cubicBezTo>
                      <a:pt x="36" y="18"/>
                      <a:pt x="36" y="16"/>
                      <a:pt x="35" y="16"/>
                    </a:cubicBezTo>
                    <a:cubicBezTo>
                      <a:pt x="34" y="15"/>
                      <a:pt x="33" y="16"/>
                      <a:pt x="33" y="15"/>
                    </a:cubicBezTo>
                    <a:cubicBezTo>
                      <a:pt x="32" y="14"/>
                      <a:pt x="32" y="13"/>
                      <a:pt x="32" y="12"/>
                    </a:cubicBezTo>
                    <a:cubicBezTo>
                      <a:pt x="32" y="9"/>
                      <a:pt x="35" y="10"/>
                      <a:pt x="37" y="11"/>
                    </a:cubicBezTo>
                    <a:cubicBezTo>
                      <a:pt x="40" y="12"/>
                      <a:pt x="41" y="15"/>
                      <a:pt x="43" y="16"/>
                    </a:cubicBezTo>
                    <a:cubicBezTo>
                      <a:pt x="45" y="16"/>
                      <a:pt x="46" y="16"/>
                      <a:pt x="48" y="17"/>
                    </a:cubicBezTo>
                    <a:cubicBezTo>
                      <a:pt x="48" y="17"/>
                      <a:pt x="49" y="18"/>
                      <a:pt x="50" y="18"/>
                    </a:cubicBezTo>
                    <a:cubicBezTo>
                      <a:pt x="52" y="19"/>
                      <a:pt x="55" y="17"/>
                      <a:pt x="57" y="19"/>
                    </a:cubicBezTo>
                    <a:cubicBezTo>
                      <a:pt x="58" y="20"/>
                      <a:pt x="58" y="22"/>
                      <a:pt x="60" y="24"/>
                    </a:cubicBezTo>
                    <a:cubicBezTo>
                      <a:pt x="60" y="25"/>
                      <a:pt x="61" y="25"/>
                      <a:pt x="61" y="26"/>
                    </a:cubicBezTo>
                    <a:cubicBezTo>
                      <a:pt x="62" y="27"/>
                      <a:pt x="62" y="28"/>
                      <a:pt x="62" y="30"/>
                    </a:cubicBezTo>
                    <a:cubicBezTo>
                      <a:pt x="63" y="31"/>
                      <a:pt x="63" y="32"/>
                      <a:pt x="64" y="33"/>
                    </a:cubicBezTo>
                    <a:cubicBezTo>
                      <a:pt x="65" y="34"/>
                      <a:pt x="66" y="35"/>
                      <a:pt x="67" y="36"/>
                    </a:cubicBezTo>
                    <a:cubicBezTo>
                      <a:pt x="68" y="37"/>
                      <a:pt x="69" y="39"/>
                      <a:pt x="69" y="41"/>
                    </a:cubicBezTo>
                    <a:cubicBezTo>
                      <a:pt x="70" y="43"/>
                      <a:pt x="71" y="45"/>
                      <a:pt x="71" y="47"/>
                    </a:cubicBezTo>
                    <a:cubicBezTo>
                      <a:pt x="71" y="48"/>
                      <a:pt x="71" y="49"/>
                      <a:pt x="71" y="51"/>
                    </a:cubicBezTo>
                    <a:cubicBezTo>
                      <a:pt x="71" y="51"/>
                      <a:pt x="71" y="51"/>
                      <a:pt x="71" y="51"/>
                    </a:cubicBezTo>
                    <a:cubicBezTo>
                      <a:pt x="71" y="52"/>
                      <a:pt x="71" y="52"/>
                      <a:pt x="71" y="52"/>
                    </a:cubicBezTo>
                    <a:cubicBezTo>
                      <a:pt x="70" y="54"/>
                      <a:pt x="71" y="55"/>
                      <a:pt x="72" y="55"/>
                    </a:cubicBezTo>
                    <a:cubicBezTo>
                      <a:pt x="74" y="56"/>
                      <a:pt x="76" y="56"/>
                      <a:pt x="77" y="55"/>
                    </a:cubicBezTo>
                    <a:cubicBezTo>
                      <a:pt x="79" y="54"/>
                      <a:pt x="79" y="53"/>
                      <a:pt x="78" y="52"/>
                    </a:cubicBezTo>
                    <a:cubicBezTo>
                      <a:pt x="77" y="51"/>
                      <a:pt x="77" y="51"/>
                      <a:pt x="76" y="51"/>
                    </a:cubicBezTo>
                    <a:cubicBezTo>
                      <a:pt x="76" y="50"/>
                      <a:pt x="76" y="49"/>
                      <a:pt x="76" y="48"/>
                    </a:cubicBezTo>
                    <a:cubicBezTo>
                      <a:pt x="76" y="46"/>
                      <a:pt x="76" y="44"/>
                      <a:pt x="76" y="42"/>
                    </a:cubicBezTo>
                    <a:cubicBezTo>
                      <a:pt x="76" y="40"/>
                      <a:pt x="74" y="40"/>
                      <a:pt x="73" y="39"/>
                    </a:cubicBezTo>
                    <a:cubicBezTo>
                      <a:pt x="72" y="38"/>
                      <a:pt x="72" y="36"/>
                      <a:pt x="71" y="35"/>
                    </a:cubicBezTo>
                    <a:cubicBezTo>
                      <a:pt x="70" y="34"/>
                      <a:pt x="69" y="34"/>
                      <a:pt x="69" y="34"/>
                    </a:cubicBezTo>
                    <a:cubicBezTo>
                      <a:pt x="68" y="33"/>
                      <a:pt x="68" y="32"/>
                      <a:pt x="68" y="30"/>
                    </a:cubicBezTo>
                    <a:cubicBezTo>
                      <a:pt x="68" y="28"/>
                      <a:pt x="67" y="27"/>
                      <a:pt x="67" y="25"/>
                    </a:cubicBezTo>
                    <a:cubicBezTo>
                      <a:pt x="67" y="24"/>
                      <a:pt x="67" y="22"/>
                      <a:pt x="68" y="22"/>
                    </a:cubicBezTo>
                    <a:cubicBezTo>
                      <a:pt x="69" y="21"/>
                      <a:pt x="73" y="21"/>
                      <a:pt x="74" y="21"/>
                    </a:cubicBezTo>
                    <a:cubicBezTo>
                      <a:pt x="76" y="22"/>
                      <a:pt x="77" y="23"/>
                      <a:pt x="78" y="24"/>
                    </a:cubicBezTo>
                    <a:cubicBezTo>
                      <a:pt x="79" y="25"/>
                      <a:pt x="79" y="26"/>
                      <a:pt x="80" y="26"/>
                    </a:cubicBezTo>
                    <a:cubicBezTo>
                      <a:pt x="81" y="26"/>
                      <a:pt x="81" y="26"/>
                      <a:pt x="82" y="26"/>
                    </a:cubicBezTo>
                    <a:cubicBezTo>
                      <a:pt x="83" y="27"/>
                      <a:pt x="83" y="29"/>
                      <a:pt x="83" y="30"/>
                    </a:cubicBezTo>
                    <a:cubicBezTo>
                      <a:pt x="83" y="32"/>
                      <a:pt x="82" y="37"/>
                      <a:pt x="85" y="38"/>
                    </a:cubicBezTo>
                    <a:cubicBezTo>
                      <a:pt x="87" y="39"/>
                      <a:pt x="88" y="39"/>
                      <a:pt x="89" y="41"/>
                    </a:cubicBezTo>
                    <a:cubicBezTo>
                      <a:pt x="89" y="43"/>
                      <a:pt x="89" y="44"/>
                      <a:pt x="88" y="45"/>
                    </a:cubicBezTo>
                    <a:cubicBezTo>
                      <a:pt x="87" y="46"/>
                      <a:pt x="86" y="47"/>
                      <a:pt x="86" y="48"/>
                    </a:cubicBezTo>
                    <a:cubicBezTo>
                      <a:pt x="87" y="51"/>
                      <a:pt x="90" y="49"/>
                      <a:pt x="91" y="50"/>
                    </a:cubicBezTo>
                    <a:cubicBezTo>
                      <a:pt x="92" y="51"/>
                      <a:pt x="92" y="51"/>
                      <a:pt x="92" y="52"/>
                    </a:cubicBezTo>
                    <a:cubicBezTo>
                      <a:pt x="93" y="52"/>
                      <a:pt x="94" y="52"/>
                      <a:pt x="95" y="52"/>
                    </a:cubicBezTo>
                    <a:cubicBezTo>
                      <a:pt x="97" y="51"/>
                      <a:pt x="96" y="46"/>
                      <a:pt x="95" y="45"/>
                    </a:cubicBezTo>
                    <a:cubicBezTo>
                      <a:pt x="95" y="44"/>
                      <a:pt x="94" y="44"/>
                      <a:pt x="94" y="43"/>
                    </a:cubicBezTo>
                    <a:cubicBezTo>
                      <a:pt x="93" y="41"/>
                      <a:pt x="95" y="41"/>
                      <a:pt x="95" y="40"/>
                    </a:cubicBezTo>
                    <a:cubicBezTo>
                      <a:pt x="95" y="38"/>
                      <a:pt x="95" y="35"/>
                      <a:pt x="94" y="34"/>
                    </a:cubicBezTo>
                    <a:cubicBezTo>
                      <a:pt x="94" y="32"/>
                      <a:pt x="94" y="31"/>
                      <a:pt x="96" y="31"/>
                    </a:cubicBezTo>
                    <a:cubicBezTo>
                      <a:pt x="96" y="33"/>
                      <a:pt x="100" y="31"/>
                      <a:pt x="100" y="30"/>
                    </a:cubicBezTo>
                    <a:cubicBezTo>
                      <a:pt x="101" y="29"/>
                      <a:pt x="102" y="28"/>
                      <a:pt x="103" y="27"/>
                    </a:cubicBezTo>
                    <a:cubicBezTo>
                      <a:pt x="104" y="26"/>
                      <a:pt x="104" y="26"/>
                      <a:pt x="104" y="25"/>
                    </a:cubicBezTo>
                    <a:cubicBezTo>
                      <a:pt x="105" y="24"/>
                      <a:pt x="104" y="23"/>
                      <a:pt x="104" y="22"/>
                    </a:cubicBezTo>
                    <a:cubicBezTo>
                      <a:pt x="102" y="21"/>
                      <a:pt x="99" y="24"/>
                      <a:pt x="98" y="23"/>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522" name="Freeform 5225"/>
              <p:cNvSpPr>
                <a:spLocks/>
              </p:cNvSpPr>
              <p:nvPr/>
            </p:nvSpPr>
            <p:spPr bwMode="auto">
              <a:xfrm>
                <a:off x="3336" y="3498"/>
                <a:ext cx="2" cy="2"/>
              </a:xfrm>
              <a:custGeom>
                <a:avLst/>
                <a:gdLst>
                  <a:gd name="T0" fmla="*/ 9 w 16"/>
                  <a:gd name="T1" fmla="*/ 5 h 14"/>
                  <a:gd name="T2" fmla="*/ 7 w 16"/>
                  <a:gd name="T3" fmla="*/ 4 h 14"/>
                  <a:gd name="T4" fmla="*/ 5 w 16"/>
                  <a:gd name="T5" fmla="*/ 2 h 14"/>
                  <a:gd name="T6" fmla="*/ 0 w 16"/>
                  <a:gd name="T7" fmla="*/ 1 h 14"/>
                  <a:gd name="T8" fmla="*/ 4 w 16"/>
                  <a:gd name="T9" fmla="*/ 6 h 14"/>
                  <a:gd name="T10" fmla="*/ 5 w 16"/>
                  <a:gd name="T11" fmla="*/ 7 h 14"/>
                  <a:gd name="T12" fmla="*/ 9 w 16"/>
                  <a:gd name="T13" fmla="*/ 9 h 14"/>
                  <a:gd name="T14" fmla="*/ 12 w 16"/>
                  <a:gd name="T15" fmla="*/ 11 h 14"/>
                  <a:gd name="T16" fmla="*/ 15 w 16"/>
                  <a:gd name="T17" fmla="*/ 12 h 14"/>
                  <a:gd name="T18" fmla="*/ 9 w 16"/>
                  <a:gd name="T19" fmla="*/ 5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14">
                    <a:moveTo>
                      <a:pt x="9" y="5"/>
                    </a:moveTo>
                    <a:cubicBezTo>
                      <a:pt x="9" y="4"/>
                      <a:pt x="8" y="4"/>
                      <a:pt x="7" y="4"/>
                    </a:cubicBezTo>
                    <a:cubicBezTo>
                      <a:pt x="6" y="3"/>
                      <a:pt x="5" y="3"/>
                      <a:pt x="5" y="2"/>
                    </a:cubicBezTo>
                    <a:cubicBezTo>
                      <a:pt x="4" y="2"/>
                      <a:pt x="0" y="0"/>
                      <a:pt x="0" y="1"/>
                    </a:cubicBezTo>
                    <a:cubicBezTo>
                      <a:pt x="0" y="3"/>
                      <a:pt x="2" y="5"/>
                      <a:pt x="4" y="6"/>
                    </a:cubicBezTo>
                    <a:cubicBezTo>
                      <a:pt x="4" y="6"/>
                      <a:pt x="5" y="7"/>
                      <a:pt x="5" y="7"/>
                    </a:cubicBezTo>
                    <a:cubicBezTo>
                      <a:pt x="6" y="8"/>
                      <a:pt x="8" y="8"/>
                      <a:pt x="9" y="9"/>
                    </a:cubicBezTo>
                    <a:cubicBezTo>
                      <a:pt x="10" y="9"/>
                      <a:pt x="10" y="10"/>
                      <a:pt x="12" y="11"/>
                    </a:cubicBezTo>
                    <a:cubicBezTo>
                      <a:pt x="13" y="12"/>
                      <a:pt x="14" y="14"/>
                      <a:pt x="15" y="12"/>
                    </a:cubicBezTo>
                    <a:cubicBezTo>
                      <a:pt x="16" y="9"/>
                      <a:pt x="12" y="6"/>
                      <a:pt x="9" y="5"/>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523" name="Freeform 5226"/>
              <p:cNvSpPr>
                <a:spLocks/>
              </p:cNvSpPr>
              <p:nvPr/>
            </p:nvSpPr>
            <p:spPr bwMode="auto">
              <a:xfrm>
                <a:off x="3335" y="3498"/>
                <a:ext cx="2" cy="2"/>
              </a:xfrm>
              <a:custGeom>
                <a:avLst/>
                <a:gdLst>
                  <a:gd name="T0" fmla="*/ 5 w 18"/>
                  <a:gd name="T1" fmla="*/ 6 h 17"/>
                  <a:gd name="T2" fmla="*/ 5 w 18"/>
                  <a:gd name="T3" fmla="*/ 4 h 17"/>
                  <a:gd name="T4" fmla="*/ 1 w 18"/>
                  <a:gd name="T5" fmla="*/ 2 h 17"/>
                  <a:gd name="T6" fmla="*/ 4 w 18"/>
                  <a:gd name="T7" fmla="*/ 7 h 17"/>
                  <a:gd name="T8" fmla="*/ 8 w 18"/>
                  <a:gd name="T9" fmla="*/ 10 h 17"/>
                  <a:gd name="T10" fmla="*/ 12 w 18"/>
                  <a:gd name="T11" fmla="*/ 13 h 17"/>
                  <a:gd name="T12" fmla="*/ 18 w 18"/>
                  <a:gd name="T13" fmla="*/ 15 h 17"/>
                  <a:gd name="T14" fmla="*/ 14 w 18"/>
                  <a:gd name="T15" fmla="*/ 10 h 17"/>
                  <a:gd name="T16" fmla="*/ 13 w 18"/>
                  <a:gd name="T17" fmla="*/ 9 h 17"/>
                  <a:gd name="T18" fmla="*/ 7 w 18"/>
                  <a:gd name="T19" fmla="*/ 8 h 17"/>
                  <a:gd name="T20" fmla="*/ 5 w 18"/>
                  <a:gd name="T21" fmla="*/ 6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17">
                    <a:moveTo>
                      <a:pt x="5" y="6"/>
                    </a:moveTo>
                    <a:cubicBezTo>
                      <a:pt x="5" y="5"/>
                      <a:pt x="5" y="5"/>
                      <a:pt x="5" y="4"/>
                    </a:cubicBezTo>
                    <a:cubicBezTo>
                      <a:pt x="4" y="3"/>
                      <a:pt x="2" y="0"/>
                      <a:pt x="1" y="2"/>
                    </a:cubicBezTo>
                    <a:cubicBezTo>
                      <a:pt x="0" y="3"/>
                      <a:pt x="3" y="6"/>
                      <a:pt x="4" y="7"/>
                    </a:cubicBezTo>
                    <a:cubicBezTo>
                      <a:pt x="5" y="9"/>
                      <a:pt x="6" y="10"/>
                      <a:pt x="8" y="10"/>
                    </a:cubicBezTo>
                    <a:cubicBezTo>
                      <a:pt x="10" y="11"/>
                      <a:pt x="11" y="12"/>
                      <a:pt x="12" y="13"/>
                    </a:cubicBezTo>
                    <a:cubicBezTo>
                      <a:pt x="13" y="13"/>
                      <a:pt x="17" y="17"/>
                      <a:pt x="18" y="15"/>
                    </a:cubicBezTo>
                    <a:cubicBezTo>
                      <a:pt x="18" y="13"/>
                      <a:pt x="15" y="11"/>
                      <a:pt x="14" y="10"/>
                    </a:cubicBezTo>
                    <a:cubicBezTo>
                      <a:pt x="13" y="10"/>
                      <a:pt x="13" y="10"/>
                      <a:pt x="13" y="9"/>
                    </a:cubicBezTo>
                    <a:cubicBezTo>
                      <a:pt x="11" y="8"/>
                      <a:pt x="9" y="9"/>
                      <a:pt x="7" y="8"/>
                    </a:cubicBezTo>
                    <a:cubicBezTo>
                      <a:pt x="6" y="7"/>
                      <a:pt x="5" y="7"/>
                      <a:pt x="5" y="6"/>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524" name="Freeform 5227"/>
              <p:cNvSpPr>
                <a:spLocks/>
              </p:cNvSpPr>
              <p:nvPr/>
            </p:nvSpPr>
            <p:spPr bwMode="auto">
              <a:xfrm>
                <a:off x="3338" y="3492"/>
                <a:ext cx="6" cy="4"/>
              </a:xfrm>
              <a:custGeom>
                <a:avLst/>
                <a:gdLst>
                  <a:gd name="T0" fmla="*/ 48 w 49"/>
                  <a:gd name="T1" fmla="*/ 8 h 27"/>
                  <a:gd name="T2" fmla="*/ 45 w 49"/>
                  <a:gd name="T3" fmla="*/ 6 h 27"/>
                  <a:gd name="T4" fmla="*/ 43 w 49"/>
                  <a:gd name="T5" fmla="*/ 3 h 27"/>
                  <a:gd name="T6" fmla="*/ 45 w 49"/>
                  <a:gd name="T7" fmla="*/ 1 h 27"/>
                  <a:gd name="T8" fmla="*/ 40 w 49"/>
                  <a:gd name="T9" fmla="*/ 1 h 27"/>
                  <a:gd name="T10" fmla="*/ 38 w 49"/>
                  <a:gd name="T11" fmla="*/ 3 h 27"/>
                  <a:gd name="T12" fmla="*/ 35 w 49"/>
                  <a:gd name="T13" fmla="*/ 5 h 27"/>
                  <a:gd name="T14" fmla="*/ 33 w 49"/>
                  <a:gd name="T15" fmla="*/ 6 h 27"/>
                  <a:gd name="T16" fmla="*/ 30 w 49"/>
                  <a:gd name="T17" fmla="*/ 6 h 27"/>
                  <a:gd name="T18" fmla="*/ 25 w 49"/>
                  <a:gd name="T19" fmla="*/ 9 h 27"/>
                  <a:gd name="T20" fmla="*/ 27 w 49"/>
                  <a:gd name="T21" fmla="*/ 12 h 27"/>
                  <a:gd name="T22" fmla="*/ 25 w 49"/>
                  <a:gd name="T23" fmla="*/ 15 h 27"/>
                  <a:gd name="T24" fmla="*/ 20 w 49"/>
                  <a:gd name="T25" fmla="*/ 14 h 27"/>
                  <a:gd name="T26" fmla="*/ 16 w 49"/>
                  <a:gd name="T27" fmla="*/ 10 h 27"/>
                  <a:gd name="T28" fmla="*/ 11 w 49"/>
                  <a:gd name="T29" fmla="*/ 12 h 27"/>
                  <a:gd name="T30" fmla="*/ 8 w 49"/>
                  <a:gd name="T31" fmla="*/ 12 h 27"/>
                  <a:gd name="T32" fmla="*/ 6 w 49"/>
                  <a:gd name="T33" fmla="*/ 13 h 27"/>
                  <a:gd name="T34" fmla="*/ 4 w 49"/>
                  <a:gd name="T35" fmla="*/ 15 h 27"/>
                  <a:gd name="T36" fmla="*/ 2 w 49"/>
                  <a:gd name="T37" fmla="*/ 15 h 27"/>
                  <a:gd name="T38" fmla="*/ 0 w 49"/>
                  <a:gd name="T39" fmla="*/ 19 h 27"/>
                  <a:gd name="T40" fmla="*/ 4 w 49"/>
                  <a:gd name="T41" fmla="*/ 19 h 27"/>
                  <a:gd name="T42" fmla="*/ 5 w 49"/>
                  <a:gd name="T43" fmla="*/ 16 h 27"/>
                  <a:gd name="T44" fmla="*/ 10 w 49"/>
                  <a:gd name="T45" fmla="*/ 13 h 27"/>
                  <a:gd name="T46" fmla="*/ 11 w 49"/>
                  <a:gd name="T47" fmla="*/ 14 h 27"/>
                  <a:gd name="T48" fmla="*/ 13 w 49"/>
                  <a:gd name="T49" fmla="*/ 14 h 27"/>
                  <a:gd name="T50" fmla="*/ 14 w 49"/>
                  <a:gd name="T51" fmla="*/ 17 h 27"/>
                  <a:gd name="T52" fmla="*/ 12 w 49"/>
                  <a:gd name="T53" fmla="*/ 19 h 27"/>
                  <a:gd name="T54" fmla="*/ 11 w 49"/>
                  <a:gd name="T55" fmla="*/ 24 h 27"/>
                  <a:gd name="T56" fmla="*/ 14 w 49"/>
                  <a:gd name="T57" fmla="*/ 25 h 27"/>
                  <a:gd name="T58" fmla="*/ 21 w 49"/>
                  <a:gd name="T59" fmla="*/ 27 h 27"/>
                  <a:gd name="T60" fmla="*/ 28 w 49"/>
                  <a:gd name="T61" fmla="*/ 22 h 27"/>
                  <a:gd name="T62" fmla="*/ 28 w 49"/>
                  <a:gd name="T63" fmla="*/ 19 h 27"/>
                  <a:gd name="T64" fmla="*/ 30 w 49"/>
                  <a:gd name="T65" fmla="*/ 17 h 27"/>
                  <a:gd name="T66" fmla="*/ 33 w 49"/>
                  <a:gd name="T67" fmla="*/ 11 h 27"/>
                  <a:gd name="T68" fmla="*/ 37 w 49"/>
                  <a:gd name="T69" fmla="*/ 17 h 27"/>
                  <a:gd name="T70" fmla="*/ 40 w 49"/>
                  <a:gd name="T71" fmla="*/ 19 h 27"/>
                  <a:gd name="T72" fmla="*/ 45 w 49"/>
                  <a:gd name="T73" fmla="*/ 16 h 27"/>
                  <a:gd name="T74" fmla="*/ 45 w 49"/>
                  <a:gd name="T75" fmla="*/ 13 h 27"/>
                  <a:gd name="T76" fmla="*/ 44 w 49"/>
                  <a:gd name="T77" fmla="*/ 13 h 27"/>
                  <a:gd name="T78" fmla="*/ 44 w 49"/>
                  <a:gd name="T79" fmla="*/ 11 h 27"/>
                  <a:gd name="T80" fmla="*/ 48 w 49"/>
                  <a:gd name="T81" fmla="*/ 8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9" h="27">
                    <a:moveTo>
                      <a:pt x="48" y="8"/>
                    </a:moveTo>
                    <a:cubicBezTo>
                      <a:pt x="49" y="7"/>
                      <a:pt x="46" y="7"/>
                      <a:pt x="45" y="6"/>
                    </a:cubicBezTo>
                    <a:cubicBezTo>
                      <a:pt x="43" y="6"/>
                      <a:pt x="41" y="5"/>
                      <a:pt x="43" y="3"/>
                    </a:cubicBezTo>
                    <a:cubicBezTo>
                      <a:pt x="44" y="3"/>
                      <a:pt x="45" y="2"/>
                      <a:pt x="45" y="1"/>
                    </a:cubicBezTo>
                    <a:cubicBezTo>
                      <a:pt x="44" y="0"/>
                      <a:pt x="41" y="0"/>
                      <a:pt x="40" y="1"/>
                    </a:cubicBezTo>
                    <a:cubicBezTo>
                      <a:pt x="39" y="2"/>
                      <a:pt x="39" y="2"/>
                      <a:pt x="38" y="3"/>
                    </a:cubicBezTo>
                    <a:cubicBezTo>
                      <a:pt x="38" y="5"/>
                      <a:pt x="37" y="4"/>
                      <a:pt x="35" y="5"/>
                    </a:cubicBezTo>
                    <a:cubicBezTo>
                      <a:pt x="34" y="5"/>
                      <a:pt x="34" y="6"/>
                      <a:pt x="33" y="6"/>
                    </a:cubicBezTo>
                    <a:cubicBezTo>
                      <a:pt x="32" y="6"/>
                      <a:pt x="31" y="6"/>
                      <a:pt x="30" y="6"/>
                    </a:cubicBezTo>
                    <a:cubicBezTo>
                      <a:pt x="29" y="6"/>
                      <a:pt x="23" y="6"/>
                      <a:pt x="25" y="9"/>
                    </a:cubicBezTo>
                    <a:cubicBezTo>
                      <a:pt x="25" y="10"/>
                      <a:pt x="27" y="10"/>
                      <a:pt x="27" y="12"/>
                    </a:cubicBezTo>
                    <a:cubicBezTo>
                      <a:pt x="27" y="13"/>
                      <a:pt x="26" y="14"/>
                      <a:pt x="25" y="15"/>
                    </a:cubicBezTo>
                    <a:cubicBezTo>
                      <a:pt x="23" y="15"/>
                      <a:pt x="21" y="16"/>
                      <a:pt x="20" y="14"/>
                    </a:cubicBezTo>
                    <a:cubicBezTo>
                      <a:pt x="19" y="11"/>
                      <a:pt x="20" y="9"/>
                      <a:pt x="16" y="10"/>
                    </a:cubicBezTo>
                    <a:cubicBezTo>
                      <a:pt x="15" y="10"/>
                      <a:pt x="13" y="11"/>
                      <a:pt x="11" y="12"/>
                    </a:cubicBezTo>
                    <a:cubicBezTo>
                      <a:pt x="10" y="12"/>
                      <a:pt x="9" y="12"/>
                      <a:pt x="8" y="12"/>
                    </a:cubicBezTo>
                    <a:cubicBezTo>
                      <a:pt x="7" y="12"/>
                      <a:pt x="7" y="12"/>
                      <a:pt x="6" y="13"/>
                    </a:cubicBezTo>
                    <a:cubicBezTo>
                      <a:pt x="6" y="14"/>
                      <a:pt x="5" y="15"/>
                      <a:pt x="4" y="15"/>
                    </a:cubicBezTo>
                    <a:cubicBezTo>
                      <a:pt x="3" y="15"/>
                      <a:pt x="3" y="14"/>
                      <a:pt x="2" y="15"/>
                    </a:cubicBezTo>
                    <a:cubicBezTo>
                      <a:pt x="0" y="15"/>
                      <a:pt x="0" y="18"/>
                      <a:pt x="0" y="19"/>
                    </a:cubicBezTo>
                    <a:cubicBezTo>
                      <a:pt x="0" y="20"/>
                      <a:pt x="3" y="19"/>
                      <a:pt x="4" y="19"/>
                    </a:cubicBezTo>
                    <a:cubicBezTo>
                      <a:pt x="5" y="18"/>
                      <a:pt x="5" y="18"/>
                      <a:pt x="5" y="16"/>
                    </a:cubicBezTo>
                    <a:cubicBezTo>
                      <a:pt x="6" y="15"/>
                      <a:pt x="8" y="12"/>
                      <a:pt x="10" y="13"/>
                    </a:cubicBezTo>
                    <a:cubicBezTo>
                      <a:pt x="10" y="13"/>
                      <a:pt x="10" y="14"/>
                      <a:pt x="11" y="14"/>
                    </a:cubicBezTo>
                    <a:cubicBezTo>
                      <a:pt x="11" y="14"/>
                      <a:pt x="13" y="14"/>
                      <a:pt x="13" y="14"/>
                    </a:cubicBezTo>
                    <a:cubicBezTo>
                      <a:pt x="14" y="15"/>
                      <a:pt x="14" y="16"/>
                      <a:pt x="14" y="17"/>
                    </a:cubicBezTo>
                    <a:cubicBezTo>
                      <a:pt x="14" y="18"/>
                      <a:pt x="13" y="18"/>
                      <a:pt x="12" y="19"/>
                    </a:cubicBezTo>
                    <a:cubicBezTo>
                      <a:pt x="11" y="20"/>
                      <a:pt x="10" y="22"/>
                      <a:pt x="11" y="24"/>
                    </a:cubicBezTo>
                    <a:cubicBezTo>
                      <a:pt x="12" y="24"/>
                      <a:pt x="13" y="24"/>
                      <a:pt x="14" y="25"/>
                    </a:cubicBezTo>
                    <a:cubicBezTo>
                      <a:pt x="16" y="26"/>
                      <a:pt x="18" y="27"/>
                      <a:pt x="21" y="27"/>
                    </a:cubicBezTo>
                    <a:cubicBezTo>
                      <a:pt x="24" y="26"/>
                      <a:pt x="28" y="25"/>
                      <a:pt x="28" y="22"/>
                    </a:cubicBezTo>
                    <a:cubicBezTo>
                      <a:pt x="28" y="21"/>
                      <a:pt x="28" y="20"/>
                      <a:pt x="28" y="19"/>
                    </a:cubicBezTo>
                    <a:cubicBezTo>
                      <a:pt x="28" y="17"/>
                      <a:pt x="29" y="17"/>
                      <a:pt x="30" y="17"/>
                    </a:cubicBezTo>
                    <a:cubicBezTo>
                      <a:pt x="33" y="16"/>
                      <a:pt x="31" y="12"/>
                      <a:pt x="33" y="11"/>
                    </a:cubicBezTo>
                    <a:cubicBezTo>
                      <a:pt x="37" y="10"/>
                      <a:pt x="36" y="15"/>
                      <a:pt x="37" y="17"/>
                    </a:cubicBezTo>
                    <a:cubicBezTo>
                      <a:pt x="37" y="19"/>
                      <a:pt x="38" y="19"/>
                      <a:pt x="40" y="19"/>
                    </a:cubicBezTo>
                    <a:cubicBezTo>
                      <a:pt x="42" y="18"/>
                      <a:pt x="45" y="17"/>
                      <a:pt x="45" y="16"/>
                    </a:cubicBezTo>
                    <a:cubicBezTo>
                      <a:pt x="46" y="15"/>
                      <a:pt x="46" y="14"/>
                      <a:pt x="45" y="13"/>
                    </a:cubicBezTo>
                    <a:cubicBezTo>
                      <a:pt x="45" y="13"/>
                      <a:pt x="44" y="13"/>
                      <a:pt x="44" y="13"/>
                    </a:cubicBezTo>
                    <a:cubicBezTo>
                      <a:pt x="44" y="12"/>
                      <a:pt x="44" y="11"/>
                      <a:pt x="44" y="11"/>
                    </a:cubicBezTo>
                    <a:cubicBezTo>
                      <a:pt x="45" y="9"/>
                      <a:pt x="47" y="10"/>
                      <a:pt x="48" y="8"/>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525" name="Freeform 5228"/>
              <p:cNvSpPr>
                <a:spLocks/>
              </p:cNvSpPr>
              <p:nvPr/>
            </p:nvSpPr>
            <p:spPr bwMode="auto">
              <a:xfrm>
                <a:off x="3339" y="3495"/>
                <a:ext cx="9" cy="3"/>
              </a:xfrm>
              <a:custGeom>
                <a:avLst/>
                <a:gdLst>
                  <a:gd name="T0" fmla="*/ 68 w 70"/>
                  <a:gd name="T1" fmla="*/ 0 h 17"/>
                  <a:gd name="T2" fmla="*/ 63 w 70"/>
                  <a:gd name="T3" fmla="*/ 4 h 17"/>
                  <a:gd name="T4" fmla="*/ 60 w 70"/>
                  <a:gd name="T5" fmla="*/ 5 h 17"/>
                  <a:gd name="T6" fmla="*/ 58 w 70"/>
                  <a:gd name="T7" fmla="*/ 7 h 17"/>
                  <a:gd name="T8" fmla="*/ 49 w 70"/>
                  <a:gd name="T9" fmla="*/ 9 h 17"/>
                  <a:gd name="T10" fmla="*/ 47 w 70"/>
                  <a:gd name="T11" fmla="*/ 4 h 17"/>
                  <a:gd name="T12" fmla="*/ 44 w 70"/>
                  <a:gd name="T13" fmla="*/ 4 h 17"/>
                  <a:gd name="T14" fmla="*/ 42 w 70"/>
                  <a:gd name="T15" fmla="*/ 1 h 17"/>
                  <a:gd name="T16" fmla="*/ 41 w 70"/>
                  <a:gd name="T17" fmla="*/ 1 h 17"/>
                  <a:gd name="T18" fmla="*/ 38 w 70"/>
                  <a:gd name="T19" fmla="*/ 4 h 17"/>
                  <a:gd name="T20" fmla="*/ 36 w 70"/>
                  <a:gd name="T21" fmla="*/ 7 h 17"/>
                  <a:gd name="T22" fmla="*/ 32 w 70"/>
                  <a:gd name="T23" fmla="*/ 8 h 17"/>
                  <a:gd name="T24" fmla="*/ 30 w 70"/>
                  <a:gd name="T25" fmla="*/ 8 h 17"/>
                  <a:gd name="T26" fmla="*/ 27 w 70"/>
                  <a:gd name="T27" fmla="*/ 6 h 17"/>
                  <a:gd name="T28" fmla="*/ 23 w 70"/>
                  <a:gd name="T29" fmla="*/ 6 h 17"/>
                  <a:gd name="T30" fmla="*/ 20 w 70"/>
                  <a:gd name="T31" fmla="*/ 5 h 17"/>
                  <a:gd name="T32" fmla="*/ 16 w 70"/>
                  <a:gd name="T33" fmla="*/ 5 h 17"/>
                  <a:gd name="T34" fmla="*/ 6 w 70"/>
                  <a:gd name="T35" fmla="*/ 4 h 17"/>
                  <a:gd name="T36" fmla="*/ 2 w 70"/>
                  <a:gd name="T37" fmla="*/ 6 h 17"/>
                  <a:gd name="T38" fmla="*/ 5 w 70"/>
                  <a:gd name="T39" fmla="*/ 7 h 17"/>
                  <a:gd name="T40" fmla="*/ 7 w 70"/>
                  <a:gd name="T41" fmla="*/ 9 h 17"/>
                  <a:gd name="T42" fmla="*/ 15 w 70"/>
                  <a:gd name="T43" fmla="*/ 11 h 17"/>
                  <a:gd name="T44" fmla="*/ 20 w 70"/>
                  <a:gd name="T45" fmla="*/ 11 h 17"/>
                  <a:gd name="T46" fmla="*/ 25 w 70"/>
                  <a:gd name="T47" fmla="*/ 11 h 17"/>
                  <a:gd name="T48" fmla="*/ 29 w 70"/>
                  <a:gd name="T49" fmla="*/ 11 h 17"/>
                  <a:gd name="T50" fmla="*/ 34 w 70"/>
                  <a:gd name="T51" fmla="*/ 11 h 17"/>
                  <a:gd name="T52" fmla="*/ 42 w 70"/>
                  <a:gd name="T53" fmla="*/ 14 h 17"/>
                  <a:gd name="T54" fmla="*/ 44 w 70"/>
                  <a:gd name="T55" fmla="*/ 15 h 17"/>
                  <a:gd name="T56" fmla="*/ 47 w 70"/>
                  <a:gd name="T57" fmla="*/ 15 h 17"/>
                  <a:gd name="T58" fmla="*/ 52 w 70"/>
                  <a:gd name="T59" fmla="*/ 15 h 17"/>
                  <a:gd name="T60" fmla="*/ 56 w 70"/>
                  <a:gd name="T61" fmla="*/ 14 h 17"/>
                  <a:gd name="T62" fmla="*/ 58 w 70"/>
                  <a:gd name="T63" fmla="*/ 14 h 17"/>
                  <a:gd name="T64" fmla="*/ 59 w 70"/>
                  <a:gd name="T65" fmla="*/ 11 h 17"/>
                  <a:gd name="T66" fmla="*/ 62 w 70"/>
                  <a:gd name="T67" fmla="*/ 8 h 17"/>
                  <a:gd name="T68" fmla="*/ 65 w 70"/>
                  <a:gd name="T69" fmla="*/ 6 h 17"/>
                  <a:gd name="T70" fmla="*/ 68 w 70"/>
                  <a:gd name="T71" fmla="*/ 6 h 17"/>
                  <a:gd name="T72" fmla="*/ 68 w 70"/>
                  <a:gd name="T73"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0" h="17">
                    <a:moveTo>
                      <a:pt x="68" y="0"/>
                    </a:moveTo>
                    <a:cubicBezTo>
                      <a:pt x="65" y="0"/>
                      <a:pt x="64" y="3"/>
                      <a:pt x="63" y="4"/>
                    </a:cubicBezTo>
                    <a:cubicBezTo>
                      <a:pt x="62" y="4"/>
                      <a:pt x="61" y="4"/>
                      <a:pt x="60" y="5"/>
                    </a:cubicBezTo>
                    <a:cubicBezTo>
                      <a:pt x="59" y="5"/>
                      <a:pt x="59" y="6"/>
                      <a:pt x="58" y="7"/>
                    </a:cubicBezTo>
                    <a:cubicBezTo>
                      <a:pt x="55" y="9"/>
                      <a:pt x="52" y="11"/>
                      <a:pt x="49" y="9"/>
                    </a:cubicBezTo>
                    <a:cubicBezTo>
                      <a:pt x="48" y="8"/>
                      <a:pt x="48" y="5"/>
                      <a:pt x="47" y="4"/>
                    </a:cubicBezTo>
                    <a:cubicBezTo>
                      <a:pt x="46" y="4"/>
                      <a:pt x="45" y="4"/>
                      <a:pt x="44" y="4"/>
                    </a:cubicBezTo>
                    <a:cubicBezTo>
                      <a:pt x="43" y="3"/>
                      <a:pt x="43" y="1"/>
                      <a:pt x="42" y="1"/>
                    </a:cubicBezTo>
                    <a:cubicBezTo>
                      <a:pt x="42" y="0"/>
                      <a:pt x="41" y="1"/>
                      <a:pt x="41" y="1"/>
                    </a:cubicBezTo>
                    <a:cubicBezTo>
                      <a:pt x="40" y="1"/>
                      <a:pt x="38" y="3"/>
                      <a:pt x="38" y="4"/>
                    </a:cubicBezTo>
                    <a:cubicBezTo>
                      <a:pt x="37" y="5"/>
                      <a:pt x="38" y="6"/>
                      <a:pt x="36" y="7"/>
                    </a:cubicBezTo>
                    <a:cubicBezTo>
                      <a:pt x="35" y="8"/>
                      <a:pt x="34" y="8"/>
                      <a:pt x="32" y="8"/>
                    </a:cubicBezTo>
                    <a:cubicBezTo>
                      <a:pt x="31" y="8"/>
                      <a:pt x="30" y="8"/>
                      <a:pt x="30" y="8"/>
                    </a:cubicBezTo>
                    <a:cubicBezTo>
                      <a:pt x="28" y="7"/>
                      <a:pt x="28" y="7"/>
                      <a:pt x="27" y="6"/>
                    </a:cubicBezTo>
                    <a:cubicBezTo>
                      <a:pt x="25" y="6"/>
                      <a:pt x="24" y="7"/>
                      <a:pt x="23" y="6"/>
                    </a:cubicBezTo>
                    <a:cubicBezTo>
                      <a:pt x="22" y="6"/>
                      <a:pt x="21" y="5"/>
                      <a:pt x="20" y="5"/>
                    </a:cubicBezTo>
                    <a:cubicBezTo>
                      <a:pt x="19" y="4"/>
                      <a:pt x="18" y="4"/>
                      <a:pt x="16" y="5"/>
                    </a:cubicBezTo>
                    <a:cubicBezTo>
                      <a:pt x="12" y="6"/>
                      <a:pt x="9" y="4"/>
                      <a:pt x="6" y="4"/>
                    </a:cubicBezTo>
                    <a:cubicBezTo>
                      <a:pt x="4" y="3"/>
                      <a:pt x="0" y="4"/>
                      <a:pt x="2" y="6"/>
                    </a:cubicBezTo>
                    <a:cubicBezTo>
                      <a:pt x="3" y="7"/>
                      <a:pt x="4" y="6"/>
                      <a:pt x="5" y="7"/>
                    </a:cubicBezTo>
                    <a:cubicBezTo>
                      <a:pt x="6" y="7"/>
                      <a:pt x="6" y="8"/>
                      <a:pt x="7" y="9"/>
                    </a:cubicBezTo>
                    <a:cubicBezTo>
                      <a:pt x="9" y="10"/>
                      <a:pt x="13" y="11"/>
                      <a:pt x="15" y="11"/>
                    </a:cubicBezTo>
                    <a:cubicBezTo>
                      <a:pt x="17" y="11"/>
                      <a:pt x="18" y="10"/>
                      <a:pt x="20" y="11"/>
                    </a:cubicBezTo>
                    <a:cubicBezTo>
                      <a:pt x="22" y="11"/>
                      <a:pt x="24" y="10"/>
                      <a:pt x="25" y="11"/>
                    </a:cubicBezTo>
                    <a:cubicBezTo>
                      <a:pt x="27" y="11"/>
                      <a:pt x="28" y="11"/>
                      <a:pt x="29" y="11"/>
                    </a:cubicBezTo>
                    <a:cubicBezTo>
                      <a:pt x="31" y="11"/>
                      <a:pt x="32" y="11"/>
                      <a:pt x="34" y="11"/>
                    </a:cubicBezTo>
                    <a:cubicBezTo>
                      <a:pt x="36" y="11"/>
                      <a:pt x="40" y="12"/>
                      <a:pt x="42" y="14"/>
                    </a:cubicBezTo>
                    <a:cubicBezTo>
                      <a:pt x="43" y="14"/>
                      <a:pt x="43" y="15"/>
                      <a:pt x="44" y="15"/>
                    </a:cubicBezTo>
                    <a:cubicBezTo>
                      <a:pt x="45" y="15"/>
                      <a:pt x="46" y="15"/>
                      <a:pt x="47" y="15"/>
                    </a:cubicBezTo>
                    <a:cubicBezTo>
                      <a:pt x="49" y="16"/>
                      <a:pt x="50" y="17"/>
                      <a:pt x="52" y="15"/>
                    </a:cubicBezTo>
                    <a:cubicBezTo>
                      <a:pt x="53" y="14"/>
                      <a:pt x="55" y="14"/>
                      <a:pt x="56" y="14"/>
                    </a:cubicBezTo>
                    <a:cubicBezTo>
                      <a:pt x="57" y="14"/>
                      <a:pt x="57" y="15"/>
                      <a:pt x="58" y="14"/>
                    </a:cubicBezTo>
                    <a:cubicBezTo>
                      <a:pt x="59" y="13"/>
                      <a:pt x="59" y="12"/>
                      <a:pt x="59" y="11"/>
                    </a:cubicBezTo>
                    <a:cubicBezTo>
                      <a:pt x="60" y="10"/>
                      <a:pt x="61" y="9"/>
                      <a:pt x="62" y="8"/>
                    </a:cubicBezTo>
                    <a:cubicBezTo>
                      <a:pt x="63" y="7"/>
                      <a:pt x="63" y="6"/>
                      <a:pt x="65" y="6"/>
                    </a:cubicBezTo>
                    <a:cubicBezTo>
                      <a:pt x="66" y="6"/>
                      <a:pt x="67" y="6"/>
                      <a:pt x="68" y="6"/>
                    </a:cubicBezTo>
                    <a:cubicBezTo>
                      <a:pt x="70" y="5"/>
                      <a:pt x="70" y="1"/>
                      <a:pt x="68" y="0"/>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526" name="Freeform 5229"/>
              <p:cNvSpPr>
                <a:spLocks/>
              </p:cNvSpPr>
              <p:nvPr/>
            </p:nvSpPr>
            <p:spPr bwMode="auto">
              <a:xfrm>
                <a:off x="3347" y="3496"/>
                <a:ext cx="1" cy="1"/>
              </a:xfrm>
              <a:custGeom>
                <a:avLst/>
                <a:gdLst>
                  <a:gd name="T0" fmla="*/ 5 w 8"/>
                  <a:gd name="T1" fmla="*/ 0 h 7"/>
                  <a:gd name="T2" fmla="*/ 3 w 8"/>
                  <a:gd name="T3" fmla="*/ 1 h 7"/>
                  <a:gd name="T4" fmla="*/ 0 w 8"/>
                  <a:gd name="T5" fmla="*/ 5 h 7"/>
                  <a:gd name="T6" fmla="*/ 3 w 8"/>
                  <a:gd name="T7" fmla="*/ 6 h 7"/>
                  <a:gd name="T8" fmla="*/ 4 w 8"/>
                  <a:gd name="T9" fmla="*/ 4 h 7"/>
                  <a:gd name="T10" fmla="*/ 8 w 8"/>
                  <a:gd name="T11" fmla="*/ 0 h 7"/>
                  <a:gd name="T12" fmla="*/ 5 w 8"/>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8" h="7">
                    <a:moveTo>
                      <a:pt x="5" y="0"/>
                    </a:moveTo>
                    <a:cubicBezTo>
                      <a:pt x="4" y="0"/>
                      <a:pt x="3" y="0"/>
                      <a:pt x="3" y="1"/>
                    </a:cubicBezTo>
                    <a:cubicBezTo>
                      <a:pt x="2" y="2"/>
                      <a:pt x="0" y="3"/>
                      <a:pt x="0" y="5"/>
                    </a:cubicBezTo>
                    <a:cubicBezTo>
                      <a:pt x="0" y="7"/>
                      <a:pt x="2" y="6"/>
                      <a:pt x="3" y="6"/>
                    </a:cubicBezTo>
                    <a:cubicBezTo>
                      <a:pt x="3" y="5"/>
                      <a:pt x="4" y="4"/>
                      <a:pt x="4" y="4"/>
                    </a:cubicBezTo>
                    <a:cubicBezTo>
                      <a:pt x="5" y="3"/>
                      <a:pt x="8" y="2"/>
                      <a:pt x="8" y="0"/>
                    </a:cubicBezTo>
                    <a:cubicBezTo>
                      <a:pt x="7" y="0"/>
                      <a:pt x="6" y="0"/>
                      <a:pt x="5" y="0"/>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527" name="Freeform 5230"/>
              <p:cNvSpPr>
                <a:spLocks/>
              </p:cNvSpPr>
              <p:nvPr/>
            </p:nvSpPr>
            <p:spPr bwMode="auto">
              <a:xfrm>
                <a:off x="3345" y="3491"/>
                <a:ext cx="5" cy="3"/>
              </a:xfrm>
              <a:custGeom>
                <a:avLst/>
                <a:gdLst>
                  <a:gd name="T0" fmla="*/ 28 w 36"/>
                  <a:gd name="T1" fmla="*/ 7 h 19"/>
                  <a:gd name="T2" fmla="*/ 22 w 36"/>
                  <a:gd name="T3" fmla="*/ 4 h 19"/>
                  <a:gd name="T4" fmla="*/ 17 w 36"/>
                  <a:gd name="T5" fmla="*/ 1 h 19"/>
                  <a:gd name="T6" fmla="*/ 12 w 36"/>
                  <a:gd name="T7" fmla="*/ 2 h 19"/>
                  <a:gd name="T8" fmla="*/ 9 w 36"/>
                  <a:gd name="T9" fmla="*/ 1 h 19"/>
                  <a:gd name="T10" fmla="*/ 3 w 36"/>
                  <a:gd name="T11" fmla="*/ 1 h 19"/>
                  <a:gd name="T12" fmla="*/ 3 w 36"/>
                  <a:gd name="T13" fmla="*/ 4 h 19"/>
                  <a:gd name="T14" fmla="*/ 5 w 36"/>
                  <a:gd name="T15" fmla="*/ 6 h 19"/>
                  <a:gd name="T16" fmla="*/ 5 w 36"/>
                  <a:gd name="T17" fmla="*/ 9 h 19"/>
                  <a:gd name="T18" fmla="*/ 5 w 36"/>
                  <a:gd name="T19" fmla="*/ 11 h 19"/>
                  <a:gd name="T20" fmla="*/ 4 w 36"/>
                  <a:gd name="T21" fmla="*/ 14 h 19"/>
                  <a:gd name="T22" fmla="*/ 5 w 36"/>
                  <a:gd name="T23" fmla="*/ 16 h 19"/>
                  <a:gd name="T24" fmla="*/ 7 w 36"/>
                  <a:gd name="T25" fmla="*/ 19 h 19"/>
                  <a:gd name="T26" fmla="*/ 9 w 36"/>
                  <a:gd name="T27" fmla="*/ 19 h 19"/>
                  <a:gd name="T28" fmla="*/ 10 w 36"/>
                  <a:gd name="T29" fmla="*/ 18 h 19"/>
                  <a:gd name="T30" fmla="*/ 12 w 36"/>
                  <a:gd name="T31" fmla="*/ 17 h 19"/>
                  <a:gd name="T32" fmla="*/ 15 w 36"/>
                  <a:gd name="T33" fmla="*/ 16 h 19"/>
                  <a:gd name="T34" fmla="*/ 15 w 36"/>
                  <a:gd name="T35" fmla="*/ 12 h 19"/>
                  <a:gd name="T36" fmla="*/ 13 w 36"/>
                  <a:gd name="T37" fmla="*/ 3 h 19"/>
                  <a:gd name="T38" fmla="*/ 18 w 36"/>
                  <a:gd name="T39" fmla="*/ 7 h 19"/>
                  <a:gd name="T40" fmla="*/ 23 w 36"/>
                  <a:gd name="T41" fmla="*/ 10 h 19"/>
                  <a:gd name="T42" fmla="*/ 25 w 36"/>
                  <a:gd name="T43" fmla="*/ 10 h 19"/>
                  <a:gd name="T44" fmla="*/ 29 w 36"/>
                  <a:gd name="T45" fmla="*/ 12 h 19"/>
                  <a:gd name="T46" fmla="*/ 36 w 36"/>
                  <a:gd name="T47" fmla="*/ 10 h 19"/>
                  <a:gd name="T48" fmla="*/ 28 w 36"/>
                  <a:gd name="T49" fmla="*/ 7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6" h="19">
                    <a:moveTo>
                      <a:pt x="28" y="7"/>
                    </a:moveTo>
                    <a:cubicBezTo>
                      <a:pt x="26" y="6"/>
                      <a:pt x="24" y="5"/>
                      <a:pt x="22" y="4"/>
                    </a:cubicBezTo>
                    <a:cubicBezTo>
                      <a:pt x="20" y="3"/>
                      <a:pt x="19" y="2"/>
                      <a:pt x="17" y="1"/>
                    </a:cubicBezTo>
                    <a:cubicBezTo>
                      <a:pt x="15" y="1"/>
                      <a:pt x="14" y="2"/>
                      <a:pt x="12" y="2"/>
                    </a:cubicBezTo>
                    <a:cubicBezTo>
                      <a:pt x="11" y="3"/>
                      <a:pt x="10" y="2"/>
                      <a:pt x="9" y="1"/>
                    </a:cubicBezTo>
                    <a:cubicBezTo>
                      <a:pt x="7" y="0"/>
                      <a:pt x="5" y="0"/>
                      <a:pt x="3" y="1"/>
                    </a:cubicBezTo>
                    <a:cubicBezTo>
                      <a:pt x="2" y="2"/>
                      <a:pt x="0" y="4"/>
                      <a:pt x="3" y="4"/>
                    </a:cubicBezTo>
                    <a:cubicBezTo>
                      <a:pt x="4" y="5"/>
                      <a:pt x="4" y="5"/>
                      <a:pt x="5" y="6"/>
                    </a:cubicBezTo>
                    <a:cubicBezTo>
                      <a:pt x="5" y="7"/>
                      <a:pt x="5" y="8"/>
                      <a:pt x="5" y="9"/>
                    </a:cubicBezTo>
                    <a:cubicBezTo>
                      <a:pt x="5" y="10"/>
                      <a:pt x="6" y="10"/>
                      <a:pt x="5" y="11"/>
                    </a:cubicBezTo>
                    <a:cubicBezTo>
                      <a:pt x="5" y="12"/>
                      <a:pt x="4" y="13"/>
                      <a:pt x="4" y="14"/>
                    </a:cubicBezTo>
                    <a:cubicBezTo>
                      <a:pt x="5" y="15"/>
                      <a:pt x="5" y="15"/>
                      <a:pt x="5" y="16"/>
                    </a:cubicBezTo>
                    <a:cubicBezTo>
                      <a:pt x="4" y="18"/>
                      <a:pt x="4" y="19"/>
                      <a:pt x="7" y="19"/>
                    </a:cubicBezTo>
                    <a:cubicBezTo>
                      <a:pt x="7" y="19"/>
                      <a:pt x="9" y="19"/>
                      <a:pt x="9" y="19"/>
                    </a:cubicBezTo>
                    <a:cubicBezTo>
                      <a:pt x="10" y="19"/>
                      <a:pt x="10" y="18"/>
                      <a:pt x="10" y="18"/>
                    </a:cubicBezTo>
                    <a:cubicBezTo>
                      <a:pt x="11" y="17"/>
                      <a:pt x="11" y="17"/>
                      <a:pt x="12" y="17"/>
                    </a:cubicBezTo>
                    <a:cubicBezTo>
                      <a:pt x="13" y="17"/>
                      <a:pt x="15" y="17"/>
                      <a:pt x="15" y="16"/>
                    </a:cubicBezTo>
                    <a:cubicBezTo>
                      <a:pt x="16" y="15"/>
                      <a:pt x="15" y="13"/>
                      <a:pt x="15" y="12"/>
                    </a:cubicBezTo>
                    <a:cubicBezTo>
                      <a:pt x="13" y="10"/>
                      <a:pt x="8" y="4"/>
                      <a:pt x="13" y="3"/>
                    </a:cubicBezTo>
                    <a:cubicBezTo>
                      <a:pt x="16" y="2"/>
                      <a:pt x="17" y="4"/>
                      <a:pt x="18" y="7"/>
                    </a:cubicBezTo>
                    <a:cubicBezTo>
                      <a:pt x="19" y="9"/>
                      <a:pt x="20" y="11"/>
                      <a:pt x="23" y="10"/>
                    </a:cubicBezTo>
                    <a:cubicBezTo>
                      <a:pt x="24" y="10"/>
                      <a:pt x="24" y="10"/>
                      <a:pt x="25" y="10"/>
                    </a:cubicBezTo>
                    <a:cubicBezTo>
                      <a:pt x="27" y="11"/>
                      <a:pt x="28" y="12"/>
                      <a:pt x="29" y="12"/>
                    </a:cubicBezTo>
                    <a:cubicBezTo>
                      <a:pt x="31" y="13"/>
                      <a:pt x="35" y="13"/>
                      <a:pt x="36" y="10"/>
                    </a:cubicBezTo>
                    <a:cubicBezTo>
                      <a:pt x="36" y="8"/>
                      <a:pt x="30" y="7"/>
                      <a:pt x="28" y="7"/>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528" name="Freeform 5231"/>
              <p:cNvSpPr>
                <a:spLocks/>
              </p:cNvSpPr>
              <p:nvPr/>
            </p:nvSpPr>
            <p:spPr bwMode="auto">
              <a:xfrm>
                <a:off x="3347" y="3490"/>
                <a:ext cx="3" cy="2"/>
              </a:xfrm>
              <a:custGeom>
                <a:avLst/>
                <a:gdLst>
                  <a:gd name="T0" fmla="*/ 22 w 25"/>
                  <a:gd name="T1" fmla="*/ 8 h 13"/>
                  <a:gd name="T2" fmla="*/ 20 w 25"/>
                  <a:gd name="T3" fmla="*/ 6 h 13"/>
                  <a:gd name="T4" fmla="*/ 19 w 25"/>
                  <a:gd name="T5" fmla="*/ 5 h 13"/>
                  <a:gd name="T6" fmla="*/ 17 w 25"/>
                  <a:gd name="T7" fmla="*/ 4 h 13"/>
                  <a:gd name="T8" fmla="*/ 14 w 25"/>
                  <a:gd name="T9" fmla="*/ 2 h 13"/>
                  <a:gd name="T10" fmla="*/ 13 w 25"/>
                  <a:gd name="T11" fmla="*/ 0 h 13"/>
                  <a:gd name="T12" fmla="*/ 10 w 25"/>
                  <a:gd name="T13" fmla="*/ 2 h 13"/>
                  <a:gd name="T14" fmla="*/ 8 w 25"/>
                  <a:gd name="T15" fmla="*/ 3 h 13"/>
                  <a:gd name="T16" fmla="*/ 7 w 25"/>
                  <a:gd name="T17" fmla="*/ 1 h 13"/>
                  <a:gd name="T18" fmla="*/ 4 w 25"/>
                  <a:gd name="T19" fmla="*/ 1 h 13"/>
                  <a:gd name="T20" fmla="*/ 4 w 25"/>
                  <a:gd name="T21" fmla="*/ 3 h 13"/>
                  <a:gd name="T22" fmla="*/ 2 w 25"/>
                  <a:gd name="T23" fmla="*/ 3 h 13"/>
                  <a:gd name="T24" fmla="*/ 2 w 25"/>
                  <a:gd name="T25" fmla="*/ 7 h 13"/>
                  <a:gd name="T26" fmla="*/ 5 w 25"/>
                  <a:gd name="T27" fmla="*/ 7 h 13"/>
                  <a:gd name="T28" fmla="*/ 9 w 25"/>
                  <a:gd name="T29" fmla="*/ 8 h 13"/>
                  <a:gd name="T30" fmla="*/ 11 w 25"/>
                  <a:gd name="T31" fmla="*/ 9 h 13"/>
                  <a:gd name="T32" fmla="*/ 13 w 25"/>
                  <a:gd name="T33" fmla="*/ 10 h 13"/>
                  <a:gd name="T34" fmla="*/ 16 w 25"/>
                  <a:gd name="T35" fmla="*/ 11 h 13"/>
                  <a:gd name="T36" fmla="*/ 19 w 25"/>
                  <a:gd name="T37" fmla="*/ 11 h 13"/>
                  <a:gd name="T38" fmla="*/ 22 w 25"/>
                  <a:gd name="T39" fmla="*/ 12 h 13"/>
                  <a:gd name="T40" fmla="*/ 24 w 25"/>
                  <a:gd name="T41" fmla="*/ 10 h 13"/>
                  <a:gd name="T42" fmla="*/ 22 w 25"/>
                  <a:gd name="T43" fmla="*/ 8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5" h="13">
                    <a:moveTo>
                      <a:pt x="22" y="8"/>
                    </a:moveTo>
                    <a:cubicBezTo>
                      <a:pt x="21" y="7"/>
                      <a:pt x="22" y="7"/>
                      <a:pt x="20" y="6"/>
                    </a:cubicBezTo>
                    <a:cubicBezTo>
                      <a:pt x="19" y="6"/>
                      <a:pt x="19" y="6"/>
                      <a:pt x="19" y="5"/>
                    </a:cubicBezTo>
                    <a:cubicBezTo>
                      <a:pt x="18" y="4"/>
                      <a:pt x="18" y="4"/>
                      <a:pt x="17" y="4"/>
                    </a:cubicBezTo>
                    <a:cubicBezTo>
                      <a:pt x="15" y="3"/>
                      <a:pt x="15" y="3"/>
                      <a:pt x="14" y="2"/>
                    </a:cubicBezTo>
                    <a:cubicBezTo>
                      <a:pt x="14" y="2"/>
                      <a:pt x="14" y="1"/>
                      <a:pt x="13" y="0"/>
                    </a:cubicBezTo>
                    <a:cubicBezTo>
                      <a:pt x="11" y="0"/>
                      <a:pt x="11" y="2"/>
                      <a:pt x="10" y="2"/>
                    </a:cubicBezTo>
                    <a:cubicBezTo>
                      <a:pt x="10" y="3"/>
                      <a:pt x="8" y="3"/>
                      <a:pt x="8" y="3"/>
                    </a:cubicBezTo>
                    <a:cubicBezTo>
                      <a:pt x="7" y="2"/>
                      <a:pt x="7" y="1"/>
                      <a:pt x="7" y="1"/>
                    </a:cubicBezTo>
                    <a:cubicBezTo>
                      <a:pt x="6" y="1"/>
                      <a:pt x="5" y="1"/>
                      <a:pt x="4" y="1"/>
                    </a:cubicBezTo>
                    <a:cubicBezTo>
                      <a:pt x="3" y="1"/>
                      <a:pt x="4" y="2"/>
                      <a:pt x="4" y="3"/>
                    </a:cubicBezTo>
                    <a:cubicBezTo>
                      <a:pt x="3" y="3"/>
                      <a:pt x="2" y="3"/>
                      <a:pt x="2" y="3"/>
                    </a:cubicBezTo>
                    <a:cubicBezTo>
                      <a:pt x="1" y="4"/>
                      <a:pt x="0" y="6"/>
                      <a:pt x="2" y="7"/>
                    </a:cubicBezTo>
                    <a:cubicBezTo>
                      <a:pt x="3" y="7"/>
                      <a:pt x="4" y="7"/>
                      <a:pt x="5" y="7"/>
                    </a:cubicBezTo>
                    <a:cubicBezTo>
                      <a:pt x="7" y="7"/>
                      <a:pt x="7" y="8"/>
                      <a:pt x="9" y="8"/>
                    </a:cubicBezTo>
                    <a:cubicBezTo>
                      <a:pt x="10" y="9"/>
                      <a:pt x="10" y="9"/>
                      <a:pt x="11" y="9"/>
                    </a:cubicBezTo>
                    <a:cubicBezTo>
                      <a:pt x="12" y="9"/>
                      <a:pt x="12" y="9"/>
                      <a:pt x="13" y="10"/>
                    </a:cubicBezTo>
                    <a:cubicBezTo>
                      <a:pt x="14" y="10"/>
                      <a:pt x="15" y="11"/>
                      <a:pt x="16" y="11"/>
                    </a:cubicBezTo>
                    <a:cubicBezTo>
                      <a:pt x="17" y="11"/>
                      <a:pt x="18" y="11"/>
                      <a:pt x="19" y="11"/>
                    </a:cubicBezTo>
                    <a:cubicBezTo>
                      <a:pt x="20" y="11"/>
                      <a:pt x="21" y="12"/>
                      <a:pt x="22" y="12"/>
                    </a:cubicBezTo>
                    <a:cubicBezTo>
                      <a:pt x="24" y="13"/>
                      <a:pt x="25" y="12"/>
                      <a:pt x="24" y="10"/>
                    </a:cubicBezTo>
                    <a:cubicBezTo>
                      <a:pt x="23" y="9"/>
                      <a:pt x="23" y="9"/>
                      <a:pt x="22" y="8"/>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529" name="Freeform 5232"/>
              <p:cNvSpPr>
                <a:spLocks/>
              </p:cNvSpPr>
              <p:nvPr/>
            </p:nvSpPr>
            <p:spPr bwMode="auto">
              <a:xfrm>
                <a:off x="3314" y="3474"/>
                <a:ext cx="15" cy="17"/>
              </a:xfrm>
              <a:custGeom>
                <a:avLst/>
                <a:gdLst>
                  <a:gd name="T0" fmla="*/ 116 w 116"/>
                  <a:gd name="T1" fmla="*/ 109 h 130"/>
                  <a:gd name="T2" fmla="*/ 114 w 116"/>
                  <a:gd name="T3" fmla="*/ 113 h 130"/>
                  <a:gd name="T4" fmla="*/ 111 w 116"/>
                  <a:gd name="T5" fmla="*/ 115 h 130"/>
                  <a:gd name="T6" fmla="*/ 108 w 116"/>
                  <a:gd name="T7" fmla="*/ 120 h 130"/>
                  <a:gd name="T8" fmla="*/ 105 w 116"/>
                  <a:gd name="T9" fmla="*/ 113 h 130"/>
                  <a:gd name="T10" fmla="*/ 101 w 116"/>
                  <a:gd name="T11" fmla="*/ 107 h 130"/>
                  <a:gd name="T12" fmla="*/ 100 w 116"/>
                  <a:gd name="T13" fmla="*/ 100 h 130"/>
                  <a:gd name="T14" fmla="*/ 97 w 116"/>
                  <a:gd name="T15" fmla="*/ 94 h 130"/>
                  <a:gd name="T16" fmla="*/ 101 w 116"/>
                  <a:gd name="T17" fmla="*/ 87 h 130"/>
                  <a:gd name="T18" fmla="*/ 104 w 116"/>
                  <a:gd name="T19" fmla="*/ 82 h 130"/>
                  <a:gd name="T20" fmla="*/ 105 w 116"/>
                  <a:gd name="T21" fmla="*/ 75 h 130"/>
                  <a:gd name="T22" fmla="*/ 99 w 116"/>
                  <a:gd name="T23" fmla="*/ 73 h 130"/>
                  <a:gd name="T24" fmla="*/ 96 w 116"/>
                  <a:gd name="T25" fmla="*/ 77 h 130"/>
                  <a:gd name="T26" fmla="*/ 92 w 116"/>
                  <a:gd name="T27" fmla="*/ 74 h 130"/>
                  <a:gd name="T28" fmla="*/ 81 w 116"/>
                  <a:gd name="T29" fmla="*/ 72 h 130"/>
                  <a:gd name="T30" fmla="*/ 72 w 116"/>
                  <a:gd name="T31" fmla="*/ 63 h 130"/>
                  <a:gd name="T32" fmla="*/ 67 w 116"/>
                  <a:gd name="T33" fmla="*/ 59 h 130"/>
                  <a:gd name="T34" fmla="*/ 62 w 116"/>
                  <a:gd name="T35" fmla="*/ 53 h 130"/>
                  <a:gd name="T36" fmla="*/ 53 w 116"/>
                  <a:gd name="T37" fmla="*/ 48 h 130"/>
                  <a:gd name="T38" fmla="*/ 54 w 116"/>
                  <a:gd name="T39" fmla="*/ 46 h 130"/>
                  <a:gd name="T40" fmla="*/ 63 w 116"/>
                  <a:gd name="T41" fmla="*/ 40 h 130"/>
                  <a:gd name="T42" fmla="*/ 74 w 116"/>
                  <a:gd name="T43" fmla="*/ 37 h 130"/>
                  <a:gd name="T44" fmla="*/ 79 w 116"/>
                  <a:gd name="T45" fmla="*/ 35 h 130"/>
                  <a:gd name="T46" fmla="*/ 86 w 116"/>
                  <a:gd name="T47" fmla="*/ 33 h 130"/>
                  <a:gd name="T48" fmla="*/ 90 w 116"/>
                  <a:gd name="T49" fmla="*/ 29 h 130"/>
                  <a:gd name="T50" fmla="*/ 81 w 116"/>
                  <a:gd name="T51" fmla="*/ 28 h 130"/>
                  <a:gd name="T52" fmla="*/ 73 w 116"/>
                  <a:gd name="T53" fmla="*/ 30 h 130"/>
                  <a:gd name="T54" fmla="*/ 69 w 116"/>
                  <a:gd name="T55" fmla="*/ 33 h 130"/>
                  <a:gd name="T56" fmla="*/ 56 w 116"/>
                  <a:gd name="T57" fmla="*/ 35 h 130"/>
                  <a:gd name="T58" fmla="*/ 43 w 116"/>
                  <a:gd name="T59" fmla="*/ 37 h 130"/>
                  <a:gd name="T60" fmla="*/ 20 w 116"/>
                  <a:gd name="T61" fmla="*/ 28 h 130"/>
                  <a:gd name="T62" fmla="*/ 25 w 116"/>
                  <a:gd name="T63" fmla="*/ 23 h 130"/>
                  <a:gd name="T64" fmla="*/ 33 w 116"/>
                  <a:gd name="T65" fmla="*/ 12 h 130"/>
                  <a:gd name="T66" fmla="*/ 40 w 116"/>
                  <a:gd name="T67" fmla="*/ 14 h 130"/>
                  <a:gd name="T68" fmla="*/ 48 w 116"/>
                  <a:gd name="T69" fmla="*/ 13 h 130"/>
                  <a:gd name="T70" fmla="*/ 58 w 116"/>
                  <a:gd name="T71" fmla="*/ 13 h 130"/>
                  <a:gd name="T72" fmla="*/ 67 w 116"/>
                  <a:gd name="T73" fmla="*/ 7 h 130"/>
                  <a:gd name="T74" fmla="*/ 60 w 116"/>
                  <a:gd name="T75" fmla="*/ 4 h 130"/>
                  <a:gd name="T76" fmla="*/ 45 w 116"/>
                  <a:gd name="T77" fmla="*/ 7 h 130"/>
                  <a:gd name="T78" fmla="*/ 36 w 116"/>
                  <a:gd name="T79" fmla="*/ 3 h 130"/>
                  <a:gd name="T80" fmla="*/ 29 w 116"/>
                  <a:gd name="T81" fmla="*/ 6 h 130"/>
                  <a:gd name="T82" fmla="*/ 25 w 116"/>
                  <a:gd name="T83" fmla="*/ 13 h 130"/>
                  <a:gd name="T84" fmla="*/ 15 w 116"/>
                  <a:gd name="T85" fmla="*/ 19 h 130"/>
                  <a:gd name="T86" fmla="*/ 6 w 116"/>
                  <a:gd name="T87" fmla="*/ 21 h 130"/>
                  <a:gd name="T88" fmla="*/ 8 w 116"/>
                  <a:gd name="T89" fmla="*/ 27 h 130"/>
                  <a:gd name="T90" fmla="*/ 21 w 116"/>
                  <a:gd name="T91" fmla="*/ 34 h 130"/>
                  <a:gd name="T92" fmla="*/ 35 w 116"/>
                  <a:gd name="T93" fmla="*/ 45 h 130"/>
                  <a:gd name="T94" fmla="*/ 41 w 116"/>
                  <a:gd name="T95" fmla="*/ 50 h 130"/>
                  <a:gd name="T96" fmla="*/ 48 w 116"/>
                  <a:gd name="T97" fmla="*/ 58 h 130"/>
                  <a:gd name="T98" fmla="*/ 56 w 116"/>
                  <a:gd name="T99" fmla="*/ 69 h 130"/>
                  <a:gd name="T100" fmla="*/ 59 w 116"/>
                  <a:gd name="T101" fmla="*/ 80 h 130"/>
                  <a:gd name="T102" fmla="*/ 62 w 116"/>
                  <a:gd name="T103" fmla="*/ 82 h 130"/>
                  <a:gd name="T104" fmla="*/ 72 w 116"/>
                  <a:gd name="T105" fmla="*/ 90 h 130"/>
                  <a:gd name="T106" fmla="*/ 78 w 116"/>
                  <a:gd name="T107" fmla="*/ 94 h 130"/>
                  <a:gd name="T108" fmla="*/ 86 w 116"/>
                  <a:gd name="T109" fmla="*/ 103 h 130"/>
                  <a:gd name="T110" fmla="*/ 93 w 116"/>
                  <a:gd name="T111" fmla="*/ 107 h 130"/>
                  <a:gd name="T112" fmla="*/ 96 w 116"/>
                  <a:gd name="T113" fmla="*/ 112 h 130"/>
                  <a:gd name="T114" fmla="*/ 100 w 116"/>
                  <a:gd name="T115" fmla="*/ 117 h 130"/>
                  <a:gd name="T116" fmla="*/ 107 w 116"/>
                  <a:gd name="T117" fmla="*/ 127 h 130"/>
                  <a:gd name="T118" fmla="*/ 112 w 116"/>
                  <a:gd name="T119" fmla="*/ 129 h 130"/>
                  <a:gd name="T120" fmla="*/ 114 w 116"/>
                  <a:gd name="T121" fmla="*/ 123 h 130"/>
                  <a:gd name="T122" fmla="*/ 115 w 116"/>
                  <a:gd name="T123" fmla="*/ 120 h 130"/>
                  <a:gd name="T124" fmla="*/ 116 w 116"/>
                  <a:gd name="T125" fmla="*/ 114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16" h="130">
                    <a:moveTo>
                      <a:pt x="116" y="114"/>
                    </a:moveTo>
                    <a:cubicBezTo>
                      <a:pt x="116" y="112"/>
                      <a:pt x="116" y="111"/>
                      <a:pt x="116" y="109"/>
                    </a:cubicBezTo>
                    <a:cubicBezTo>
                      <a:pt x="114" y="109"/>
                      <a:pt x="115" y="110"/>
                      <a:pt x="115" y="111"/>
                    </a:cubicBezTo>
                    <a:cubicBezTo>
                      <a:pt x="114" y="112"/>
                      <a:pt x="114" y="112"/>
                      <a:pt x="114" y="113"/>
                    </a:cubicBezTo>
                    <a:cubicBezTo>
                      <a:pt x="113" y="113"/>
                      <a:pt x="113" y="113"/>
                      <a:pt x="112" y="114"/>
                    </a:cubicBezTo>
                    <a:cubicBezTo>
                      <a:pt x="112" y="114"/>
                      <a:pt x="111" y="115"/>
                      <a:pt x="111" y="115"/>
                    </a:cubicBezTo>
                    <a:cubicBezTo>
                      <a:pt x="111" y="117"/>
                      <a:pt x="112" y="118"/>
                      <a:pt x="112" y="120"/>
                    </a:cubicBezTo>
                    <a:cubicBezTo>
                      <a:pt x="111" y="122"/>
                      <a:pt x="109" y="122"/>
                      <a:pt x="108" y="120"/>
                    </a:cubicBezTo>
                    <a:cubicBezTo>
                      <a:pt x="107" y="119"/>
                      <a:pt x="106" y="118"/>
                      <a:pt x="106" y="116"/>
                    </a:cubicBezTo>
                    <a:cubicBezTo>
                      <a:pt x="106" y="115"/>
                      <a:pt x="106" y="114"/>
                      <a:pt x="105" y="113"/>
                    </a:cubicBezTo>
                    <a:cubicBezTo>
                      <a:pt x="105" y="111"/>
                      <a:pt x="104" y="111"/>
                      <a:pt x="103" y="110"/>
                    </a:cubicBezTo>
                    <a:cubicBezTo>
                      <a:pt x="101" y="110"/>
                      <a:pt x="100" y="109"/>
                      <a:pt x="101" y="107"/>
                    </a:cubicBezTo>
                    <a:cubicBezTo>
                      <a:pt x="102" y="106"/>
                      <a:pt x="102" y="105"/>
                      <a:pt x="102" y="104"/>
                    </a:cubicBezTo>
                    <a:cubicBezTo>
                      <a:pt x="102" y="102"/>
                      <a:pt x="101" y="102"/>
                      <a:pt x="100" y="100"/>
                    </a:cubicBezTo>
                    <a:cubicBezTo>
                      <a:pt x="100" y="99"/>
                      <a:pt x="100" y="98"/>
                      <a:pt x="100" y="97"/>
                    </a:cubicBezTo>
                    <a:cubicBezTo>
                      <a:pt x="99" y="96"/>
                      <a:pt x="98" y="95"/>
                      <a:pt x="97" y="94"/>
                    </a:cubicBezTo>
                    <a:cubicBezTo>
                      <a:pt x="96" y="91"/>
                      <a:pt x="100" y="91"/>
                      <a:pt x="101" y="90"/>
                    </a:cubicBezTo>
                    <a:cubicBezTo>
                      <a:pt x="102" y="89"/>
                      <a:pt x="101" y="88"/>
                      <a:pt x="101" y="87"/>
                    </a:cubicBezTo>
                    <a:cubicBezTo>
                      <a:pt x="101" y="85"/>
                      <a:pt x="102" y="85"/>
                      <a:pt x="103" y="84"/>
                    </a:cubicBezTo>
                    <a:cubicBezTo>
                      <a:pt x="103" y="83"/>
                      <a:pt x="104" y="83"/>
                      <a:pt x="104" y="82"/>
                    </a:cubicBezTo>
                    <a:cubicBezTo>
                      <a:pt x="104" y="81"/>
                      <a:pt x="103" y="79"/>
                      <a:pt x="104" y="77"/>
                    </a:cubicBezTo>
                    <a:cubicBezTo>
                      <a:pt x="104" y="76"/>
                      <a:pt x="105" y="76"/>
                      <a:pt x="105" y="75"/>
                    </a:cubicBezTo>
                    <a:cubicBezTo>
                      <a:pt x="106" y="74"/>
                      <a:pt x="106" y="71"/>
                      <a:pt x="104" y="70"/>
                    </a:cubicBezTo>
                    <a:cubicBezTo>
                      <a:pt x="102" y="69"/>
                      <a:pt x="101" y="72"/>
                      <a:pt x="99" y="73"/>
                    </a:cubicBezTo>
                    <a:cubicBezTo>
                      <a:pt x="99" y="73"/>
                      <a:pt x="98" y="74"/>
                      <a:pt x="97" y="74"/>
                    </a:cubicBezTo>
                    <a:cubicBezTo>
                      <a:pt x="97" y="75"/>
                      <a:pt x="96" y="76"/>
                      <a:pt x="96" y="77"/>
                    </a:cubicBezTo>
                    <a:cubicBezTo>
                      <a:pt x="95" y="78"/>
                      <a:pt x="94" y="79"/>
                      <a:pt x="93" y="79"/>
                    </a:cubicBezTo>
                    <a:cubicBezTo>
                      <a:pt x="91" y="78"/>
                      <a:pt x="93" y="76"/>
                      <a:pt x="92" y="74"/>
                    </a:cubicBezTo>
                    <a:cubicBezTo>
                      <a:pt x="92" y="73"/>
                      <a:pt x="90" y="73"/>
                      <a:pt x="89" y="72"/>
                    </a:cubicBezTo>
                    <a:cubicBezTo>
                      <a:pt x="86" y="72"/>
                      <a:pt x="84" y="74"/>
                      <a:pt x="81" y="72"/>
                    </a:cubicBezTo>
                    <a:cubicBezTo>
                      <a:pt x="79" y="69"/>
                      <a:pt x="80" y="66"/>
                      <a:pt x="78" y="63"/>
                    </a:cubicBezTo>
                    <a:cubicBezTo>
                      <a:pt x="76" y="61"/>
                      <a:pt x="74" y="62"/>
                      <a:pt x="72" y="63"/>
                    </a:cubicBezTo>
                    <a:cubicBezTo>
                      <a:pt x="71" y="64"/>
                      <a:pt x="70" y="64"/>
                      <a:pt x="68" y="64"/>
                    </a:cubicBezTo>
                    <a:cubicBezTo>
                      <a:pt x="68" y="63"/>
                      <a:pt x="68" y="60"/>
                      <a:pt x="67" y="59"/>
                    </a:cubicBezTo>
                    <a:cubicBezTo>
                      <a:pt x="66" y="59"/>
                      <a:pt x="65" y="60"/>
                      <a:pt x="64" y="59"/>
                    </a:cubicBezTo>
                    <a:cubicBezTo>
                      <a:pt x="63" y="58"/>
                      <a:pt x="62" y="54"/>
                      <a:pt x="62" y="53"/>
                    </a:cubicBezTo>
                    <a:cubicBezTo>
                      <a:pt x="61" y="53"/>
                      <a:pt x="59" y="53"/>
                      <a:pt x="58" y="53"/>
                    </a:cubicBezTo>
                    <a:cubicBezTo>
                      <a:pt x="58" y="49"/>
                      <a:pt x="56" y="49"/>
                      <a:pt x="53" y="48"/>
                    </a:cubicBezTo>
                    <a:cubicBezTo>
                      <a:pt x="53" y="47"/>
                      <a:pt x="53" y="46"/>
                      <a:pt x="53" y="45"/>
                    </a:cubicBezTo>
                    <a:cubicBezTo>
                      <a:pt x="53" y="45"/>
                      <a:pt x="54" y="46"/>
                      <a:pt x="54" y="46"/>
                    </a:cubicBezTo>
                    <a:cubicBezTo>
                      <a:pt x="57" y="46"/>
                      <a:pt x="61" y="45"/>
                      <a:pt x="64" y="44"/>
                    </a:cubicBezTo>
                    <a:cubicBezTo>
                      <a:pt x="64" y="43"/>
                      <a:pt x="62" y="42"/>
                      <a:pt x="63" y="40"/>
                    </a:cubicBezTo>
                    <a:cubicBezTo>
                      <a:pt x="63" y="37"/>
                      <a:pt x="66" y="38"/>
                      <a:pt x="68" y="38"/>
                    </a:cubicBezTo>
                    <a:cubicBezTo>
                      <a:pt x="70" y="37"/>
                      <a:pt x="72" y="37"/>
                      <a:pt x="74" y="37"/>
                    </a:cubicBezTo>
                    <a:cubicBezTo>
                      <a:pt x="75" y="36"/>
                      <a:pt x="76" y="36"/>
                      <a:pt x="77" y="35"/>
                    </a:cubicBezTo>
                    <a:cubicBezTo>
                      <a:pt x="77" y="35"/>
                      <a:pt x="79" y="35"/>
                      <a:pt x="79" y="35"/>
                    </a:cubicBezTo>
                    <a:cubicBezTo>
                      <a:pt x="80" y="34"/>
                      <a:pt x="81" y="31"/>
                      <a:pt x="83" y="31"/>
                    </a:cubicBezTo>
                    <a:cubicBezTo>
                      <a:pt x="85" y="31"/>
                      <a:pt x="85" y="33"/>
                      <a:pt x="86" y="33"/>
                    </a:cubicBezTo>
                    <a:cubicBezTo>
                      <a:pt x="89" y="34"/>
                      <a:pt x="93" y="31"/>
                      <a:pt x="95" y="29"/>
                    </a:cubicBezTo>
                    <a:cubicBezTo>
                      <a:pt x="94" y="27"/>
                      <a:pt x="92" y="28"/>
                      <a:pt x="90" y="29"/>
                    </a:cubicBezTo>
                    <a:cubicBezTo>
                      <a:pt x="88" y="30"/>
                      <a:pt x="88" y="29"/>
                      <a:pt x="86" y="29"/>
                    </a:cubicBezTo>
                    <a:cubicBezTo>
                      <a:pt x="84" y="29"/>
                      <a:pt x="83" y="28"/>
                      <a:pt x="81" y="28"/>
                    </a:cubicBezTo>
                    <a:cubicBezTo>
                      <a:pt x="80" y="28"/>
                      <a:pt x="79" y="29"/>
                      <a:pt x="78" y="29"/>
                    </a:cubicBezTo>
                    <a:cubicBezTo>
                      <a:pt x="77" y="30"/>
                      <a:pt x="74" y="30"/>
                      <a:pt x="73" y="30"/>
                    </a:cubicBezTo>
                    <a:cubicBezTo>
                      <a:pt x="73" y="31"/>
                      <a:pt x="73" y="32"/>
                      <a:pt x="72" y="32"/>
                    </a:cubicBezTo>
                    <a:cubicBezTo>
                      <a:pt x="71" y="33"/>
                      <a:pt x="70" y="32"/>
                      <a:pt x="69" y="33"/>
                    </a:cubicBezTo>
                    <a:cubicBezTo>
                      <a:pt x="68" y="33"/>
                      <a:pt x="67" y="34"/>
                      <a:pt x="66" y="34"/>
                    </a:cubicBezTo>
                    <a:cubicBezTo>
                      <a:pt x="63" y="36"/>
                      <a:pt x="60" y="35"/>
                      <a:pt x="56" y="35"/>
                    </a:cubicBezTo>
                    <a:cubicBezTo>
                      <a:pt x="54" y="35"/>
                      <a:pt x="53" y="35"/>
                      <a:pt x="51" y="36"/>
                    </a:cubicBezTo>
                    <a:cubicBezTo>
                      <a:pt x="48" y="38"/>
                      <a:pt x="46" y="38"/>
                      <a:pt x="43" y="37"/>
                    </a:cubicBezTo>
                    <a:cubicBezTo>
                      <a:pt x="39" y="36"/>
                      <a:pt x="35" y="36"/>
                      <a:pt x="32" y="36"/>
                    </a:cubicBezTo>
                    <a:cubicBezTo>
                      <a:pt x="30" y="36"/>
                      <a:pt x="18" y="32"/>
                      <a:pt x="20" y="28"/>
                    </a:cubicBezTo>
                    <a:cubicBezTo>
                      <a:pt x="21" y="27"/>
                      <a:pt x="23" y="27"/>
                      <a:pt x="24" y="26"/>
                    </a:cubicBezTo>
                    <a:cubicBezTo>
                      <a:pt x="25" y="25"/>
                      <a:pt x="25" y="24"/>
                      <a:pt x="25" y="23"/>
                    </a:cubicBezTo>
                    <a:cubicBezTo>
                      <a:pt x="26" y="20"/>
                      <a:pt x="25" y="19"/>
                      <a:pt x="29" y="18"/>
                    </a:cubicBezTo>
                    <a:cubicBezTo>
                      <a:pt x="32" y="17"/>
                      <a:pt x="31" y="14"/>
                      <a:pt x="33" y="12"/>
                    </a:cubicBezTo>
                    <a:cubicBezTo>
                      <a:pt x="34" y="12"/>
                      <a:pt x="36" y="11"/>
                      <a:pt x="37" y="11"/>
                    </a:cubicBezTo>
                    <a:cubicBezTo>
                      <a:pt x="40" y="11"/>
                      <a:pt x="38" y="13"/>
                      <a:pt x="40" y="14"/>
                    </a:cubicBezTo>
                    <a:cubicBezTo>
                      <a:pt x="41" y="16"/>
                      <a:pt x="42" y="15"/>
                      <a:pt x="44" y="14"/>
                    </a:cubicBezTo>
                    <a:cubicBezTo>
                      <a:pt x="45" y="13"/>
                      <a:pt x="46" y="13"/>
                      <a:pt x="48" y="13"/>
                    </a:cubicBezTo>
                    <a:cubicBezTo>
                      <a:pt x="48" y="16"/>
                      <a:pt x="54" y="16"/>
                      <a:pt x="56" y="15"/>
                    </a:cubicBezTo>
                    <a:cubicBezTo>
                      <a:pt x="58" y="15"/>
                      <a:pt x="57" y="15"/>
                      <a:pt x="58" y="13"/>
                    </a:cubicBezTo>
                    <a:cubicBezTo>
                      <a:pt x="59" y="12"/>
                      <a:pt x="59" y="11"/>
                      <a:pt x="60" y="10"/>
                    </a:cubicBezTo>
                    <a:cubicBezTo>
                      <a:pt x="62" y="10"/>
                      <a:pt x="67" y="9"/>
                      <a:pt x="67" y="7"/>
                    </a:cubicBezTo>
                    <a:cubicBezTo>
                      <a:pt x="67" y="6"/>
                      <a:pt x="65" y="4"/>
                      <a:pt x="63" y="4"/>
                    </a:cubicBezTo>
                    <a:cubicBezTo>
                      <a:pt x="62" y="4"/>
                      <a:pt x="61" y="4"/>
                      <a:pt x="60" y="4"/>
                    </a:cubicBezTo>
                    <a:cubicBezTo>
                      <a:pt x="58" y="5"/>
                      <a:pt x="56" y="5"/>
                      <a:pt x="54" y="6"/>
                    </a:cubicBezTo>
                    <a:cubicBezTo>
                      <a:pt x="51" y="6"/>
                      <a:pt x="48" y="8"/>
                      <a:pt x="45" y="7"/>
                    </a:cubicBezTo>
                    <a:cubicBezTo>
                      <a:pt x="44" y="6"/>
                      <a:pt x="42" y="4"/>
                      <a:pt x="40" y="3"/>
                    </a:cubicBezTo>
                    <a:cubicBezTo>
                      <a:pt x="39" y="3"/>
                      <a:pt x="37" y="4"/>
                      <a:pt x="36" y="3"/>
                    </a:cubicBezTo>
                    <a:cubicBezTo>
                      <a:pt x="34" y="2"/>
                      <a:pt x="34" y="0"/>
                      <a:pt x="32" y="1"/>
                    </a:cubicBezTo>
                    <a:cubicBezTo>
                      <a:pt x="31" y="2"/>
                      <a:pt x="29" y="4"/>
                      <a:pt x="29" y="6"/>
                    </a:cubicBezTo>
                    <a:cubicBezTo>
                      <a:pt x="29" y="7"/>
                      <a:pt x="30" y="9"/>
                      <a:pt x="29" y="10"/>
                    </a:cubicBezTo>
                    <a:cubicBezTo>
                      <a:pt x="28" y="12"/>
                      <a:pt x="26" y="11"/>
                      <a:pt x="25" y="13"/>
                    </a:cubicBezTo>
                    <a:cubicBezTo>
                      <a:pt x="23" y="15"/>
                      <a:pt x="23" y="18"/>
                      <a:pt x="19" y="19"/>
                    </a:cubicBezTo>
                    <a:cubicBezTo>
                      <a:pt x="18" y="19"/>
                      <a:pt x="16" y="19"/>
                      <a:pt x="15" y="19"/>
                    </a:cubicBezTo>
                    <a:cubicBezTo>
                      <a:pt x="13" y="19"/>
                      <a:pt x="12" y="17"/>
                      <a:pt x="11" y="16"/>
                    </a:cubicBezTo>
                    <a:cubicBezTo>
                      <a:pt x="8" y="16"/>
                      <a:pt x="8" y="20"/>
                      <a:pt x="6" y="21"/>
                    </a:cubicBezTo>
                    <a:cubicBezTo>
                      <a:pt x="5" y="22"/>
                      <a:pt x="0" y="21"/>
                      <a:pt x="2" y="24"/>
                    </a:cubicBezTo>
                    <a:cubicBezTo>
                      <a:pt x="3" y="25"/>
                      <a:pt x="7" y="26"/>
                      <a:pt x="8" y="27"/>
                    </a:cubicBezTo>
                    <a:cubicBezTo>
                      <a:pt x="10" y="28"/>
                      <a:pt x="11" y="29"/>
                      <a:pt x="13" y="29"/>
                    </a:cubicBezTo>
                    <a:cubicBezTo>
                      <a:pt x="16" y="31"/>
                      <a:pt x="18" y="33"/>
                      <a:pt x="21" y="34"/>
                    </a:cubicBezTo>
                    <a:cubicBezTo>
                      <a:pt x="25" y="36"/>
                      <a:pt x="29" y="37"/>
                      <a:pt x="31" y="40"/>
                    </a:cubicBezTo>
                    <a:cubicBezTo>
                      <a:pt x="32" y="41"/>
                      <a:pt x="33" y="43"/>
                      <a:pt x="35" y="45"/>
                    </a:cubicBezTo>
                    <a:cubicBezTo>
                      <a:pt x="36" y="46"/>
                      <a:pt x="37" y="47"/>
                      <a:pt x="38" y="48"/>
                    </a:cubicBezTo>
                    <a:cubicBezTo>
                      <a:pt x="39" y="48"/>
                      <a:pt x="41" y="49"/>
                      <a:pt x="41" y="50"/>
                    </a:cubicBezTo>
                    <a:cubicBezTo>
                      <a:pt x="43" y="51"/>
                      <a:pt x="43" y="54"/>
                      <a:pt x="44" y="56"/>
                    </a:cubicBezTo>
                    <a:cubicBezTo>
                      <a:pt x="45" y="58"/>
                      <a:pt x="46" y="57"/>
                      <a:pt x="48" y="58"/>
                    </a:cubicBezTo>
                    <a:cubicBezTo>
                      <a:pt x="51" y="60"/>
                      <a:pt x="49" y="66"/>
                      <a:pt x="53" y="68"/>
                    </a:cubicBezTo>
                    <a:cubicBezTo>
                      <a:pt x="54" y="68"/>
                      <a:pt x="55" y="68"/>
                      <a:pt x="56" y="69"/>
                    </a:cubicBezTo>
                    <a:cubicBezTo>
                      <a:pt x="56" y="70"/>
                      <a:pt x="58" y="71"/>
                      <a:pt x="58" y="72"/>
                    </a:cubicBezTo>
                    <a:cubicBezTo>
                      <a:pt x="59" y="75"/>
                      <a:pt x="56" y="77"/>
                      <a:pt x="59" y="80"/>
                    </a:cubicBezTo>
                    <a:cubicBezTo>
                      <a:pt x="60" y="81"/>
                      <a:pt x="61" y="80"/>
                      <a:pt x="61" y="81"/>
                    </a:cubicBezTo>
                    <a:cubicBezTo>
                      <a:pt x="62" y="81"/>
                      <a:pt x="62" y="82"/>
                      <a:pt x="62" y="82"/>
                    </a:cubicBezTo>
                    <a:cubicBezTo>
                      <a:pt x="63" y="85"/>
                      <a:pt x="63" y="88"/>
                      <a:pt x="67" y="88"/>
                    </a:cubicBezTo>
                    <a:cubicBezTo>
                      <a:pt x="69" y="88"/>
                      <a:pt x="70" y="88"/>
                      <a:pt x="72" y="90"/>
                    </a:cubicBezTo>
                    <a:cubicBezTo>
                      <a:pt x="73" y="91"/>
                      <a:pt x="74" y="93"/>
                      <a:pt x="76" y="94"/>
                    </a:cubicBezTo>
                    <a:cubicBezTo>
                      <a:pt x="77" y="94"/>
                      <a:pt x="77" y="94"/>
                      <a:pt x="78" y="94"/>
                    </a:cubicBezTo>
                    <a:cubicBezTo>
                      <a:pt x="78" y="95"/>
                      <a:pt x="79" y="96"/>
                      <a:pt x="80" y="97"/>
                    </a:cubicBezTo>
                    <a:cubicBezTo>
                      <a:pt x="82" y="99"/>
                      <a:pt x="84" y="100"/>
                      <a:pt x="86" y="103"/>
                    </a:cubicBezTo>
                    <a:cubicBezTo>
                      <a:pt x="87" y="104"/>
                      <a:pt x="88" y="105"/>
                      <a:pt x="89" y="105"/>
                    </a:cubicBezTo>
                    <a:cubicBezTo>
                      <a:pt x="91" y="106"/>
                      <a:pt x="92" y="106"/>
                      <a:pt x="93" y="107"/>
                    </a:cubicBezTo>
                    <a:cubicBezTo>
                      <a:pt x="93" y="108"/>
                      <a:pt x="93" y="108"/>
                      <a:pt x="94" y="109"/>
                    </a:cubicBezTo>
                    <a:cubicBezTo>
                      <a:pt x="94" y="110"/>
                      <a:pt x="95" y="111"/>
                      <a:pt x="96" y="112"/>
                    </a:cubicBezTo>
                    <a:cubicBezTo>
                      <a:pt x="97" y="113"/>
                      <a:pt x="97" y="114"/>
                      <a:pt x="98" y="114"/>
                    </a:cubicBezTo>
                    <a:cubicBezTo>
                      <a:pt x="99" y="115"/>
                      <a:pt x="100" y="116"/>
                      <a:pt x="100" y="117"/>
                    </a:cubicBezTo>
                    <a:cubicBezTo>
                      <a:pt x="102" y="119"/>
                      <a:pt x="103" y="121"/>
                      <a:pt x="104" y="123"/>
                    </a:cubicBezTo>
                    <a:cubicBezTo>
                      <a:pt x="106" y="124"/>
                      <a:pt x="106" y="126"/>
                      <a:pt x="107" y="127"/>
                    </a:cubicBezTo>
                    <a:cubicBezTo>
                      <a:pt x="108" y="128"/>
                      <a:pt x="109" y="128"/>
                      <a:pt x="109" y="128"/>
                    </a:cubicBezTo>
                    <a:cubicBezTo>
                      <a:pt x="110" y="129"/>
                      <a:pt x="110" y="130"/>
                      <a:pt x="112" y="129"/>
                    </a:cubicBezTo>
                    <a:cubicBezTo>
                      <a:pt x="113" y="129"/>
                      <a:pt x="112" y="128"/>
                      <a:pt x="113" y="126"/>
                    </a:cubicBezTo>
                    <a:cubicBezTo>
                      <a:pt x="114" y="127"/>
                      <a:pt x="114" y="124"/>
                      <a:pt x="114" y="123"/>
                    </a:cubicBezTo>
                    <a:cubicBezTo>
                      <a:pt x="114" y="122"/>
                      <a:pt x="115" y="122"/>
                      <a:pt x="115" y="121"/>
                    </a:cubicBezTo>
                    <a:cubicBezTo>
                      <a:pt x="115" y="120"/>
                      <a:pt x="115" y="120"/>
                      <a:pt x="115" y="120"/>
                    </a:cubicBezTo>
                    <a:cubicBezTo>
                      <a:pt x="115" y="119"/>
                      <a:pt x="115" y="119"/>
                      <a:pt x="115" y="118"/>
                    </a:cubicBezTo>
                    <a:cubicBezTo>
                      <a:pt x="116" y="117"/>
                      <a:pt x="116" y="115"/>
                      <a:pt x="116" y="114"/>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530" name="Freeform 5233"/>
              <p:cNvSpPr>
                <a:spLocks/>
              </p:cNvSpPr>
              <p:nvPr/>
            </p:nvSpPr>
            <p:spPr bwMode="auto">
              <a:xfrm>
                <a:off x="3327" y="3477"/>
                <a:ext cx="2" cy="1"/>
              </a:xfrm>
              <a:custGeom>
                <a:avLst/>
                <a:gdLst>
                  <a:gd name="T0" fmla="*/ 3 w 14"/>
                  <a:gd name="T1" fmla="*/ 5 h 6"/>
                  <a:gd name="T2" fmla="*/ 9 w 14"/>
                  <a:gd name="T3" fmla="*/ 4 h 6"/>
                  <a:gd name="T4" fmla="*/ 12 w 14"/>
                  <a:gd name="T5" fmla="*/ 4 h 6"/>
                  <a:gd name="T6" fmla="*/ 14 w 14"/>
                  <a:gd name="T7" fmla="*/ 2 h 6"/>
                  <a:gd name="T8" fmla="*/ 10 w 14"/>
                  <a:gd name="T9" fmla="*/ 0 h 6"/>
                  <a:gd name="T10" fmla="*/ 8 w 14"/>
                  <a:gd name="T11" fmla="*/ 0 h 6"/>
                  <a:gd name="T12" fmla="*/ 6 w 14"/>
                  <a:gd name="T13" fmla="*/ 1 h 6"/>
                  <a:gd name="T14" fmla="*/ 5 w 14"/>
                  <a:gd name="T15" fmla="*/ 2 h 6"/>
                  <a:gd name="T16" fmla="*/ 5 w 14"/>
                  <a:gd name="T17" fmla="*/ 2 h 6"/>
                  <a:gd name="T18" fmla="*/ 3 w 14"/>
                  <a:gd name="T19" fmla="*/ 2 h 6"/>
                  <a:gd name="T20" fmla="*/ 0 w 14"/>
                  <a:gd name="T21" fmla="*/ 5 h 6"/>
                  <a:gd name="T22" fmla="*/ 3 w 14"/>
                  <a:gd name="T23"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 h="6">
                    <a:moveTo>
                      <a:pt x="3" y="5"/>
                    </a:moveTo>
                    <a:cubicBezTo>
                      <a:pt x="5" y="5"/>
                      <a:pt x="7" y="4"/>
                      <a:pt x="9" y="4"/>
                    </a:cubicBezTo>
                    <a:cubicBezTo>
                      <a:pt x="10" y="4"/>
                      <a:pt x="11" y="5"/>
                      <a:pt x="12" y="4"/>
                    </a:cubicBezTo>
                    <a:cubicBezTo>
                      <a:pt x="13" y="3"/>
                      <a:pt x="14" y="3"/>
                      <a:pt x="14" y="2"/>
                    </a:cubicBezTo>
                    <a:cubicBezTo>
                      <a:pt x="12" y="2"/>
                      <a:pt x="11" y="0"/>
                      <a:pt x="10" y="0"/>
                    </a:cubicBezTo>
                    <a:cubicBezTo>
                      <a:pt x="9" y="0"/>
                      <a:pt x="8" y="0"/>
                      <a:pt x="8" y="0"/>
                    </a:cubicBezTo>
                    <a:cubicBezTo>
                      <a:pt x="7" y="1"/>
                      <a:pt x="6" y="1"/>
                      <a:pt x="6" y="1"/>
                    </a:cubicBezTo>
                    <a:cubicBezTo>
                      <a:pt x="6" y="1"/>
                      <a:pt x="6" y="2"/>
                      <a:pt x="5" y="2"/>
                    </a:cubicBezTo>
                    <a:cubicBezTo>
                      <a:pt x="5" y="2"/>
                      <a:pt x="5" y="1"/>
                      <a:pt x="5" y="2"/>
                    </a:cubicBezTo>
                    <a:cubicBezTo>
                      <a:pt x="4" y="2"/>
                      <a:pt x="3" y="1"/>
                      <a:pt x="3" y="2"/>
                    </a:cubicBezTo>
                    <a:cubicBezTo>
                      <a:pt x="2" y="2"/>
                      <a:pt x="0" y="5"/>
                      <a:pt x="0" y="5"/>
                    </a:cubicBezTo>
                    <a:cubicBezTo>
                      <a:pt x="1" y="6"/>
                      <a:pt x="2" y="5"/>
                      <a:pt x="3" y="5"/>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531" name="Freeform 5234"/>
              <p:cNvSpPr>
                <a:spLocks/>
              </p:cNvSpPr>
              <p:nvPr/>
            </p:nvSpPr>
            <p:spPr bwMode="auto">
              <a:xfrm>
                <a:off x="3322" y="3480"/>
                <a:ext cx="1" cy="2"/>
              </a:xfrm>
              <a:custGeom>
                <a:avLst/>
                <a:gdLst>
                  <a:gd name="T0" fmla="*/ 2 w 7"/>
                  <a:gd name="T1" fmla="*/ 6 h 13"/>
                  <a:gd name="T2" fmla="*/ 3 w 7"/>
                  <a:gd name="T3" fmla="*/ 13 h 13"/>
                  <a:gd name="T4" fmla="*/ 7 w 7"/>
                  <a:gd name="T5" fmla="*/ 6 h 13"/>
                  <a:gd name="T6" fmla="*/ 7 w 7"/>
                  <a:gd name="T7" fmla="*/ 2 h 13"/>
                  <a:gd name="T8" fmla="*/ 3 w 7"/>
                  <a:gd name="T9" fmla="*/ 3 h 13"/>
                  <a:gd name="T10" fmla="*/ 3 w 7"/>
                  <a:gd name="T11" fmla="*/ 5 h 13"/>
                  <a:gd name="T12" fmla="*/ 2 w 7"/>
                  <a:gd name="T13" fmla="*/ 6 h 13"/>
                </a:gdLst>
                <a:ahLst/>
                <a:cxnLst>
                  <a:cxn ang="0">
                    <a:pos x="T0" y="T1"/>
                  </a:cxn>
                  <a:cxn ang="0">
                    <a:pos x="T2" y="T3"/>
                  </a:cxn>
                  <a:cxn ang="0">
                    <a:pos x="T4" y="T5"/>
                  </a:cxn>
                  <a:cxn ang="0">
                    <a:pos x="T6" y="T7"/>
                  </a:cxn>
                  <a:cxn ang="0">
                    <a:pos x="T8" y="T9"/>
                  </a:cxn>
                  <a:cxn ang="0">
                    <a:pos x="T10" y="T11"/>
                  </a:cxn>
                  <a:cxn ang="0">
                    <a:pos x="T12" y="T13"/>
                  </a:cxn>
                </a:cxnLst>
                <a:rect l="0" t="0" r="r" b="b"/>
                <a:pathLst>
                  <a:path w="7" h="13">
                    <a:moveTo>
                      <a:pt x="2" y="6"/>
                    </a:moveTo>
                    <a:cubicBezTo>
                      <a:pt x="0" y="8"/>
                      <a:pt x="2" y="10"/>
                      <a:pt x="3" y="13"/>
                    </a:cubicBezTo>
                    <a:cubicBezTo>
                      <a:pt x="6" y="13"/>
                      <a:pt x="6" y="7"/>
                      <a:pt x="7" y="6"/>
                    </a:cubicBezTo>
                    <a:cubicBezTo>
                      <a:pt x="7" y="5"/>
                      <a:pt x="7" y="3"/>
                      <a:pt x="7" y="2"/>
                    </a:cubicBezTo>
                    <a:cubicBezTo>
                      <a:pt x="6" y="0"/>
                      <a:pt x="4" y="1"/>
                      <a:pt x="3" y="3"/>
                    </a:cubicBezTo>
                    <a:cubicBezTo>
                      <a:pt x="3" y="3"/>
                      <a:pt x="4" y="4"/>
                      <a:pt x="3" y="5"/>
                    </a:cubicBezTo>
                    <a:cubicBezTo>
                      <a:pt x="3" y="5"/>
                      <a:pt x="2" y="5"/>
                      <a:pt x="2" y="6"/>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532" name="Freeform 5235"/>
              <p:cNvSpPr>
                <a:spLocks/>
              </p:cNvSpPr>
              <p:nvPr/>
            </p:nvSpPr>
            <p:spPr bwMode="auto">
              <a:xfrm>
                <a:off x="3325" y="3482"/>
                <a:ext cx="1" cy="1"/>
              </a:xfrm>
              <a:custGeom>
                <a:avLst/>
                <a:gdLst>
                  <a:gd name="T0" fmla="*/ 3 w 10"/>
                  <a:gd name="T1" fmla="*/ 0 h 7"/>
                  <a:gd name="T2" fmla="*/ 3 w 10"/>
                  <a:gd name="T3" fmla="*/ 6 h 7"/>
                  <a:gd name="T4" fmla="*/ 7 w 10"/>
                  <a:gd name="T5" fmla="*/ 6 h 7"/>
                  <a:gd name="T6" fmla="*/ 10 w 10"/>
                  <a:gd name="T7" fmla="*/ 5 h 7"/>
                  <a:gd name="T8" fmla="*/ 8 w 10"/>
                  <a:gd name="T9" fmla="*/ 2 h 7"/>
                  <a:gd name="T10" fmla="*/ 3 w 10"/>
                  <a:gd name="T11" fmla="*/ 0 h 7"/>
                </a:gdLst>
                <a:ahLst/>
                <a:cxnLst>
                  <a:cxn ang="0">
                    <a:pos x="T0" y="T1"/>
                  </a:cxn>
                  <a:cxn ang="0">
                    <a:pos x="T2" y="T3"/>
                  </a:cxn>
                  <a:cxn ang="0">
                    <a:pos x="T4" y="T5"/>
                  </a:cxn>
                  <a:cxn ang="0">
                    <a:pos x="T6" y="T7"/>
                  </a:cxn>
                  <a:cxn ang="0">
                    <a:pos x="T8" y="T9"/>
                  </a:cxn>
                  <a:cxn ang="0">
                    <a:pos x="T10" y="T11"/>
                  </a:cxn>
                </a:cxnLst>
                <a:rect l="0" t="0" r="r" b="b"/>
                <a:pathLst>
                  <a:path w="10" h="7">
                    <a:moveTo>
                      <a:pt x="3" y="0"/>
                    </a:moveTo>
                    <a:cubicBezTo>
                      <a:pt x="0" y="1"/>
                      <a:pt x="2" y="4"/>
                      <a:pt x="3" y="6"/>
                    </a:cubicBezTo>
                    <a:cubicBezTo>
                      <a:pt x="5" y="6"/>
                      <a:pt x="6" y="5"/>
                      <a:pt x="7" y="6"/>
                    </a:cubicBezTo>
                    <a:cubicBezTo>
                      <a:pt x="8" y="6"/>
                      <a:pt x="9" y="7"/>
                      <a:pt x="10" y="5"/>
                    </a:cubicBezTo>
                    <a:cubicBezTo>
                      <a:pt x="10" y="4"/>
                      <a:pt x="8" y="3"/>
                      <a:pt x="8" y="2"/>
                    </a:cubicBezTo>
                    <a:cubicBezTo>
                      <a:pt x="7" y="1"/>
                      <a:pt x="4" y="0"/>
                      <a:pt x="3" y="0"/>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533" name="Freeform 5236"/>
              <p:cNvSpPr>
                <a:spLocks/>
              </p:cNvSpPr>
              <p:nvPr/>
            </p:nvSpPr>
            <p:spPr bwMode="auto">
              <a:xfrm>
                <a:off x="3323" y="3481"/>
                <a:ext cx="2" cy="1"/>
              </a:xfrm>
              <a:custGeom>
                <a:avLst/>
                <a:gdLst>
                  <a:gd name="T0" fmla="*/ 4 w 9"/>
                  <a:gd name="T1" fmla="*/ 0 h 7"/>
                  <a:gd name="T2" fmla="*/ 1 w 9"/>
                  <a:gd name="T3" fmla="*/ 3 h 7"/>
                  <a:gd name="T4" fmla="*/ 6 w 9"/>
                  <a:gd name="T5" fmla="*/ 5 h 7"/>
                  <a:gd name="T6" fmla="*/ 8 w 9"/>
                  <a:gd name="T7" fmla="*/ 6 h 7"/>
                  <a:gd name="T8" fmla="*/ 9 w 9"/>
                  <a:gd name="T9" fmla="*/ 3 h 7"/>
                  <a:gd name="T10" fmla="*/ 4 w 9"/>
                  <a:gd name="T11" fmla="*/ 0 h 7"/>
                </a:gdLst>
                <a:ahLst/>
                <a:cxnLst>
                  <a:cxn ang="0">
                    <a:pos x="T0" y="T1"/>
                  </a:cxn>
                  <a:cxn ang="0">
                    <a:pos x="T2" y="T3"/>
                  </a:cxn>
                  <a:cxn ang="0">
                    <a:pos x="T4" y="T5"/>
                  </a:cxn>
                  <a:cxn ang="0">
                    <a:pos x="T6" y="T7"/>
                  </a:cxn>
                  <a:cxn ang="0">
                    <a:pos x="T8" y="T9"/>
                  </a:cxn>
                  <a:cxn ang="0">
                    <a:pos x="T10" y="T11"/>
                  </a:cxn>
                </a:cxnLst>
                <a:rect l="0" t="0" r="r" b="b"/>
                <a:pathLst>
                  <a:path w="9" h="7">
                    <a:moveTo>
                      <a:pt x="4" y="0"/>
                    </a:moveTo>
                    <a:cubicBezTo>
                      <a:pt x="2" y="0"/>
                      <a:pt x="0" y="1"/>
                      <a:pt x="1" y="3"/>
                    </a:cubicBezTo>
                    <a:cubicBezTo>
                      <a:pt x="3" y="3"/>
                      <a:pt x="5" y="3"/>
                      <a:pt x="6" y="5"/>
                    </a:cubicBezTo>
                    <a:cubicBezTo>
                      <a:pt x="7" y="6"/>
                      <a:pt x="7" y="7"/>
                      <a:pt x="8" y="6"/>
                    </a:cubicBezTo>
                    <a:cubicBezTo>
                      <a:pt x="9" y="6"/>
                      <a:pt x="9" y="4"/>
                      <a:pt x="9" y="3"/>
                    </a:cubicBezTo>
                    <a:cubicBezTo>
                      <a:pt x="9" y="2"/>
                      <a:pt x="6" y="0"/>
                      <a:pt x="4" y="0"/>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534" name="Freeform 5237"/>
              <p:cNvSpPr>
                <a:spLocks/>
              </p:cNvSpPr>
              <p:nvPr/>
            </p:nvSpPr>
            <p:spPr bwMode="auto">
              <a:xfrm>
                <a:off x="3316" y="3474"/>
                <a:ext cx="1" cy="1"/>
              </a:xfrm>
              <a:custGeom>
                <a:avLst/>
                <a:gdLst>
                  <a:gd name="T0" fmla="*/ 5 w 5"/>
                  <a:gd name="T1" fmla="*/ 0 h 5"/>
                  <a:gd name="T2" fmla="*/ 1 w 5"/>
                  <a:gd name="T3" fmla="*/ 2 h 5"/>
                  <a:gd name="T4" fmla="*/ 5 w 5"/>
                  <a:gd name="T5" fmla="*/ 0 h 5"/>
                </a:gdLst>
                <a:ahLst/>
                <a:cxnLst>
                  <a:cxn ang="0">
                    <a:pos x="T0" y="T1"/>
                  </a:cxn>
                  <a:cxn ang="0">
                    <a:pos x="T2" y="T3"/>
                  </a:cxn>
                  <a:cxn ang="0">
                    <a:pos x="T4" y="T5"/>
                  </a:cxn>
                </a:cxnLst>
                <a:rect l="0" t="0" r="r" b="b"/>
                <a:pathLst>
                  <a:path w="5" h="5">
                    <a:moveTo>
                      <a:pt x="5" y="0"/>
                    </a:moveTo>
                    <a:cubicBezTo>
                      <a:pt x="3" y="0"/>
                      <a:pt x="0" y="0"/>
                      <a:pt x="1" y="2"/>
                    </a:cubicBezTo>
                    <a:cubicBezTo>
                      <a:pt x="3" y="5"/>
                      <a:pt x="4" y="0"/>
                      <a:pt x="5" y="0"/>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535" name="Freeform 5238"/>
              <p:cNvSpPr>
                <a:spLocks/>
              </p:cNvSpPr>
              <p:nvPr/>
            </p:nvSpPr>
            <p:spPr bwMode="auto">
              <a:xfrm>
                <a:off x="3316" y="3475"/>
                <a:ext cx="1" cy="0"/>
              </a:xfrm>
              <a:custGeom>
                <a:avLst/>
                <a:gdLst>
                  <a:gd name="T0" fmla="*/ 0 w 6"/>
                  <a:gd name="T1" fmla="*/ 4 h 5"/>
                  <a:gd name="T2" fmla="*/ 5 w 6"/>
                  <a:gd name="T3" fmla="*/ 3 h 5"/>
                  <a:gd name="T4" fmla="*/ 5 w 6"/>
                  <a:gd name="T5" fmla="*/ 0 h 5"/>
                  <a:gd name="T6" fmla="*/ 3 w 6"/>
                  <a:gd name="T7" fmla="*/ 1 h 5"/>
                  <a:gd name="T8" fmla="*/ 0 w 6"/>
                  <a:gd name="T9" fmla="*/ 4 h 5"/>
                </a:gdLst>
                <a:ahLst/>
                <a:cxnLst>
                  <a:cxn ang="0">
                    <a:pos x="T0" y="T1"/>
                  </a:cxn>
                  <a:cxn ang="0">
                    <a:pos x="T2" y="T3"/>
                  </a:cxn>
                  <a:cxn ang="0">
                    <a:pos x="T4" y="T5"/>
                  </a:cxn>
                  <a:cxn ang="0">
                    <a:pos x="T6" y="T7"/>
                  </a:cxn>
                  <a:cxn ang="0">
                    <a:pos x="T8" y="T9"/>
                  </a:cxn>
                </a:cxnLst>
                <a:rect l="0" t="0" r="r" b="b"/>
                <a:pathLst>
                  <a:path w="6" h="5">
                    <a:moveTo>
                      <a:pt x="0" y="4"/>
                    </a:moveTo>
                    <a:cubicBezTo>
                      <a:pt x="1" y="5"/>
                      <a:pt x="5" y="3"/>
                      <a:pt x="5" y="3"/>
                    </a:cubicBezTo>
                    <a:cubicBezTo>
                      <a:pt x="6" y="3"/>
                      <a:pt x="5" y="1"/>
                      <a:pt x="5" y="0"/>
                    </a:cubicBezTo>
                    <a:cubicBezTo>
                      <a:pt x="4" y="0"/>
                      <a:pt x="4" y="0"/>
                      <a:pt x="3" y="1"/>
                    </a:cubicBezTo>
                    <a:cubicBezTo>
                      <a:pt x="1" y="1"/>
                      <a:pt x="0" y="2"/>
                      <a:pt x="0" y="4"/>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536" name="Freeform 5239"/>
              <p:cNvSpPr>
                <a:spLocks/>
              </p:cNvSpPr>
              <p:nvPr/>
            </p:nvSpPr>
            <p:spPr bwMode="auto">
              <a:xfrm>
                <a:off x="3316" y="3475"/>
                <a:ext cx="1" cy="1"/>
              </a:xfrm>
              <a:custGeom>
                <a:avLst/>
                <a:gdLst>
                  <a:gd name="T0" fmla="*/ 5 w 8"/>
                  <a:gd name="T1" fmla="*/ 4 h 4"/>
                  <a:gd name="T2" fmla="*/ 7 w 8"/>
                  <a:gd name="T3" fmla="*/ 1 h 4"/>
                  <a:gd name="T4" fmla="*/ 1 w 8"/>
                  <a:gd name="T5" fmla="*/ 2 h 4"/>
                  <a:gd name="T6" fmla="*/ 5 w 8"/>
                  <a:gd name="T7" fmla="*/ 4 h 4"/>
                </a:gdLst>
                <a:ahLst/>
                <a:cxnLst>
                  <a:cxn ang="0">
                    <a:pos x="T0" y="T1"/>
                  </a:cxn>
                  <a:cxn ang="0">
                    <a:pos x="T2" y="T3"/>
                  </a:cxn>
                  <a:cxn ang="0">
                    <a:pos x="T4" y="T5"/>
                  </a:cxn>
                  <a:cxn ang="0">
                    <a:pos x="T6" y="T7"/>
                  </a:cxn>
                </a:cxnLst>
                <a:rect l="0" t="0" r="r" b="b"/>
                <a:pathLst>
                  <a:path w="8" h="4">
                    <a:moveTo>
                      <a:pt x="5" y="4"/>
                    </a:moveTo>
                    <a:cubicBezTo>
                      <a:pt x="6" y="4"/>
                      <a:pt x="8" y="2"/>
                      <a:pt x="7" y="1"/>
                    </a:cubicBezTo>
                    <a:cubicBezTo>
                      <a:pt x="6" y="0"/>
                      <a:pt x="1" y="1"/>
                      <a:pt x="1" y="2"/>
                    </a:cubicBezTo>
                    <a:cubicBezTo>
                      <a:pt x="0" y="3"/>
                      <a:pt x="4" y="4"/>
                      <a:pt x="5" y="4"/>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537" name="Freeform 5240"/>
              <p:cNvSpPr>
                <a:spLocks/>
              </p:cNvSpPr>
              <p:nvPr/>
            </p:nvSpPr>
            <p:spPr bwMode="auto">
              <a:xfrm>
                <a:off x="3313" y="3474"/>
                <a:ext cx="2" cy="1"/>
              </a:xfrm>
              <a:custGeom>
                <a:avLst/>
                <a:gdLst>
                  <a:gd name="T0" fmla="*/ 9 w 12"/>
                  <a:gd name="T1" fmla="*/ 5 h 6"/>
                  <a:gd name="T2" fmla="*/ 11 w 12"/>
                  <a:gd name="T3" fmla="*/ 2 h 6"/>
                  <a:gd name="T4" fmla="*/ 3 w 12"/>
                  <a:gd name="T5" fmla="*/ 2 h 6"/>
                  <a:gd name="T6" fmla="*/ 9 w 12"/>
                  <a:gd name="T7" fmla="*/ 5 h 6"/>
                </a:gdLst>
                <a:ahLst/>
                <a:cxnLst>
                  <a:cxn ang="0">
                    <a:pos x="T0" y="T1"/>
                  </a:cxn>
                  <a:cxn ang="0">
                    <a:pos x="T2" y="T3"/>
                  </a:cxn>
                  <a:cxn ang="0">
                    <a:pos x="T4" y="T5"/>
                  </a:cxn>
                  <a:cxn ang="0">
                    <a:pos x="T6" y="T7"/>
                  </a:cxn>
                </a:cxnLst>
                <a:rect l="0" t="0" r="r" b="b"/>
                <a:pathLst>
                  <a:path w="12" h="6">
                    <a:moveTo>
                      <a:pt x="9" y="5"/>
                    </a:moveTo>
                    <a:cubicBezTo>
                      <a:pt x="10" y="4"/>
                      <a:pt x="12" y="3"/>
                      <a:pt x="11" y="2"/>
                    </a:cubicBezTo>
                    <a:cubicBezTo>
                      <a:pt x="10" y="0"/>
                      <a:pt x="4" y="1"/>
                      <a:pt x="3" y="2"/>
                    </a:cubicBezTo>
                    <a:cubicBezTo>
                      <a:pt x="0" y="6"/>
                      <a:pt x="8" y="5"/>
                      <a:pt x="9" y="5"/>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538" name="Freeform 5241"/>
              <p:cNvSpPr>
                <a:spLocks/>
              </p:cNvSpPr>
              <p:nvPr/>
            </p:nvSpPr>
            <p:spPr bwMode="auto">
              <a:xfrm>
                <a:off x="3311" y="3474"/>
                <a:ext cx="2" cy="1"/>
              </a:xfrm>
              <a:custGeom>
                <a:avLst/>
                <a:gdLst>
                  <a:gd name="T0" fmla="*/ 3 w 11"/>
                  <a:gd name="T1" fmla="*/ 7 h 8"/>
                  <a:gd name="T2" fmla="*/ 7 w 11"/>
                  <a:gd name="T3" fmla="*/ 7 h 8"/>
                  <a:gd name="T4" fmla="*/ 9 w 11"/>
                  <a:gd name="T5" fmla="*/ 2 h 8"/>
                  <a:gd name="T6" fmla="*/ 4 w 11"/>
                  <a:gd name="T7" fmla="*/ 3 h 8"/>
                  <a:gd name="T8" fmla="*/ 1 w 11"/>
                  <a:gd name="T9" fmla="*/ 4 h 8"/>
                  <a:gd name="T10" fmla="*/ 3 w 11"/>
                  <a:gd name="T11" fmla="*/ 7 h 8"/>
                </a:gdLst>
                <a:ahLst/>
                <a:cxnLst>
                  <a:cxn ang="0">
                    <a:pos x="T0" y="T1"/>
                  </a:cxn>
                  <a:cxn ang="0">
                    <a:pos x="T2" y="T3"/>
                  </a:cxn>
                  <a:cxn ang="0">
                    <a:pos x="T4" y="T5"/>
                  </a:cxn>
                  <a:cxn ang="0">
                    <a:pos x="T6" y="T7"/>
                  </a:cxn>
                  <a:cxn ang="0">
                    <a:pos x="T8" y="T9"/>
                  </a:cxn>
                  <a:cxn ang="0">
                    <a:pos x="T10" y="T11"/>
                  </a:cxn>
                </a:cxnLst>
                <a:rect l="0" t="0" r="r" b="b"/>
                <a:pathLst>
                  <a:path w="11" h="8">
                    <a:moveTo>
                      <a:pt x="3" y="7"/>
                    </a:moveTo>
                    <a:cubicBezTo>
                      <a:pt x="4" y="8"/>
                      <a:pt x="6" y="8"/>
                      <a:pt x="7" y="7"/>
                    </a:cubicBezTo>
                    <a:cubicBezTo>
                      <a:pt x="9" y="7"/>
                      <a:pt x="11" y="4"/>
                      <a:pt x="9" y="2"/>
                    </a:cubicBezTo>
                    <a:cubicBezTo>
                      <a:pt x="8" y="1"/>
                      <a:pt x="3" y="0"/>
                      <a:pt x="4" y="3"/>
                    </a:cubicBezTo>
                    <a:cubicBezTo>
                      <a:pt x="3" y="4"/>
                      <a:pt x="2" y="4"/>
                      <a:pt x="1" y="4"/>
                    </a:cubicBezTo>
                    <a:cubicBezTo>
                      <a:pt x="0" y="4"/>
                      <a:pt x="3" y="7"/>
                      <a:pt x="3" y="7"/>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539" name="Freeform 5242"/>
              <p:cNvSpPr>
                <a:spLocks/>
              </p:cNvSpPr>
              <p:nvPr/>
            </p:nvSpPr>
            <p:spPr bwMode="auto">
              <a:xfrm>
                <a:off x="3306" y="3472"/>
                <a:ext cx="1" cy="2"/>
              </a:xfrm>
              <a:custGeom>
                <a:avLst/>
                <a:gdLst>
                  <a:gd name="T0" fmla="*/ 5 w 6"/>
                  <a:gd name="T1" fmla="*/ 13 h 13"/>
                  <a:gd name="T2" fmla="*/ 6 w 6"/>
                  <a:gd name="T3" fmla="*/ 8 h 13"/>
                  <a:gd name="T4" fmla="*/ 3 w 6"/>
                  <a:gd name="T5" fmla="*/ 1 h 13"/>
                  <a:gd name="T6" fmla="*/ 3 w 6"/>
                  <a:gd name="T7" fmla="*/ 4 h 13"/>
                  <a:gd name="T8" fmla="*/ 0 w 6"/>
                  <a:gd name="T9" fmla="*/ 5 h 13"/>
                  <a:gd name="T10" fmla="*/ 4 w 6"/>
                  <a:gd name="T11" fmla="*/ 6 h 13"/>
                  <a:gd name="T12" fmla="*/ 5 w 6"/>
                  <a:gd name="T13" fmla="*/ 13 h 13"/>
                </a:gdLst>
                <a:ahLst/>
                <a:cxnLst>
                  <a:cxn ang="0">
                    <a:pos x="T0" y="T1"/>
                  </a:cxn>
                  <a:cxn ang="0">
                    <a:pos x="T2" y="T3"/>
                  </a:cxn>
                  <a:cxn ang="0">
                    <a:pos x="T4" y="T5"/>
                  </a:cxn>
                  <a:cxn ang="0">
                    <a:pos x="T6" y="T7"/>
                  </a:cxn>
                  <a:cxn ang="0">
                    <a:pos x="T8" y="T9"/>
                  </a:cxn>
                  <a:cxn ang="0">
                    <a:pos x="T10" y="T11"/>
                  </a:cxn>
                  <a:cxn ang="0">
                    <a:pos x="T12" y="T13"/>
                  </a:cxn>
                </a:cxnLst>
                <a:rect l="0" t="0" r="r" b="b"/>
                <a:pathLst>
                  <a:path w="6" h="13">
                    <a:moveTo>
                      <a:pt x="5" y="13"/>
                    </a:moveTo>
                    <a:cubicBezTo>
                      <a:pt x="5" y="13"/>
                      <a:pt x="6" y="8"/>
                      <a:pt x="6" y="8"/>
                    </a:cubicBezTo>
                    <a:cubicBezTo>
                      <a:pt x="6" y="6"/>
                      <a:pt x="6" y="0"/>
                      <a:pt x="3" y="1"/>
                    </a:cubicBezTo>
                    <a:cubicBezTo>
                      <a:pt x="3" y="2"/>
                      <a:pt x="3" y="3"/>
                      <a:pt x="3" y="4"/>
                    </a:cubicBezTo>
                    <a:cubicBezTo>
                      <a:pt x="2" y="4"/>
                      <a:pt x="0" y="4"/>
                      <a:pt x="0" y="5"/>
                    </a:cubicBezTo>
                    <a:cubicBezTo>
                      <a:pt x="0" y="6"/>
                      <a:pt x="3" y="5"/>
                      <a:pt x="4" y="6"/>
                    </a:cubicBezTo>
                    <a:cubicBezTo>
                      <a:pt x="6" y="7"/>
                      <a:pt x="4" y="12"/>
                      <a:pt x="5" y="13"/>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540" name="Freeform 5243"/>
              <p:cNvSpPr>
                <a:spLocks/>
              </p:cNvSpPr>
              <p:nvPr/>
            </p:nvSpPr>
            <p:spPr bwMode="auto">
              <a:xfrm>
                <a:off x="3300" y="3471"/>
                <a:ext cx="5" cy="5"/>
              </a:xfrm>
              <a:custGeom>
                <a:avLst/>
                <a:gdLst>
                  <a:gd name="T0" fmla="*/ 3 w 38"/>
                  <a:gd name="T1" fmla="*/ 0 h 43"/>
                  <a:gd name="T2" fmla="*/ 1 w 38"/>
                  <a:gd name="T3" fmla="*/ 11 h 43"/>
                  <a:gd name="T4" fmla="*/ 1 w 38"/>
                  <a:gd name="T5" fmla="*/ 15 h 43"/>
                  <a:gd name="T6" fmla="*/ 4 w 38"/>
                  <a:gd name="T7" fmla="*/ 18 h 43"/>
                  <a:gd name="T8" fmla="*/ 10 w 38"/>
                  <a:gd name="T9" fmla="*/ 25 h 43"/>
                  <a:gd name="T10" fmla="*/ 14 w 38"/>
                  <a:gd name="T11" fmla="*/ 29 h 43"/>
                  <a:gd name="T12" fmla="*/ 18 w 38"/>
                  <a:gd name="T13" fmla="*/ 32 h 43"/>
                  <a:gd name="T14" fmla="*/ 25 w 38"/>
                  <a:gd name="T15" fmla="*/ 37 h 43"/>
                  <a:gd name="T16" fmla="*/ 36 w 38"/>
                  <a:gd name="T17" fmla="*/ 41 h 43"/>
                  <a:gd name="T18" fmla="*/ 38 w 38"/>
                  <a:gd name="T19" fmla="*/ 41 h 43"/>
                  <a:gd name="T20" fmla="*/ 32 w 38"/>
                  <a:gd name="T21" fmla="*/ 39 h 43"/>
                  <a:gd name="T22" fmla="*/ 26 w 38"/>
                  <a:gd name="T23" fmla="*/ 35 h 43"/>
                  <a:gd name="T24" fmla="*/ 19 w 38"/>
                  <a:gd name="T25" fmla="*/ 33 h 43"/>
                  <a:gd name="T26" fmla="*/ 17 w 38"/>
                  <a:gd name="T27" fmla="*/ 30 h 43"/>
                  <a:gd name="T28" fmla="*/ 15 w 38"/>
                  <a:gd name="T29" fmla="*/ 28 h 43"/>
                  <a:gd name="T30" fmla="*/ 5 w 38"/>
                  <a:gd name="T31" fmla="*/ 17 h 43"/>
                  <a:gd name="T32" fmla="*/ 3 w 38"/>
                  <a:gd name="T33"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8" h="43">
                    <a:moveTo>
                      <a:pt x="3" y="0"/>
                    </a:moveTo>
                    <a:cubicBezTo>
                      <a:pt x="0" y="2"/>
                      <a:pt x="1" y="8"/>
                      <a:pt x="1" y="11"/>
                    </a:cubicBezTo>
                    <a:cubicBezTo>
                      <a:pt x="1" y="12"/>
                      <a:pt x="1" y="14"/>
                      <a:pt x="1" y="15"/>
                    </a:cubicBezTo>
                    <a:cubicBezTo>
                      <a:pt x="2" y="17"/>
                      <a:pt x="3" y="17"/>
                      <a:pt x="4" y="18"/>
                    </a:cubicBezTo>
                    <a:cubicBezTo>
                      <a:pt x="6" y="20"/>
                      <a:pt x="8" y="23"/>
                      <a:pt x="10" y="25"/>
                    </a:cubicBezTo>
                    <a:cubicBezTo>
                      <a:pt x="12" y="27"/>
                      <a:pt x="13" y="28"/>
                      <a:pt x="14" y="29"/>
                    </a:cubicBezTo>
                    <a:cubicBezTo>
                      <a:pt x="15" y="31"/>
                      <a:pt x="16" y="31"/>
                      <a:pt x="18" y="32"/>
                    </a:cubicBezTo>
                    <a:cubicBezTo>
                      <a:pt x="20" y="34"/>
                      <a:pt x="22" y="36"/>
                      <a:pt x="25" y="37"/>
                    </a:cubicBezTo>
                    <a:cubicBezTo>
                      <a:pt x="27" y="39"/>
                      <a:pt x="34" y="43"/>
                      <a:pt x="36" y="41"/>
                    </a:cubicBezTo>
                    <a:cubicBezTo>
                      <a:pt x="37" y="41"/>
                      <a:pt x="38" y="41"/>
                      <a:pt x="38" y="41"/>
                    </a:cubicBezTo>
                    <a:cubicBezTo>
                      <a:pt x="37" y="39"/>
                      <a:pt x="34" y="39"/>
                      <a:pt x="32" y="39"/>
                    </a:cubicBezTo>
                    <a:cubicBezTo>
                      <a:pt x="29" y="39"/>
                      <a:pt x="28" y="37"/>
                      <a:pt x="26" y="35"/>
                    </a:cubicBezTo>
                    <a:cubicBezTo>
                      <a:pt x="24" y="34"/>
                      <a:pt x="21" y="34"/>
                      <a:pt x="19" y="33"/>
                    </a:cubicBezTo>
                    <a:cubicBezTo>
                      <a:pt x="18" y="32"/>
                      <a:pt x="18" y="31"/>
                      <a:pt x="17" y="30"/>
                    </a:cubicBezTo>
                    <a:cubicBezTo>
                      <a:pt x="17" y="29"/>
                      <a:pt x="16" y="29"/>
                      <a:pt x="15" y="28"/>
                    </a:cubicBezTo>
                    <a:cubicBezTo>
                      <a:pt x="11" y="25"/>
                      <a:pt x="8" y="21"/>
                      <a:pt x="5" y="17"/>
                    </a:cubicBezTo>
                    <a:cubicBezTo>
                      <a:pt x="1" y="12"/>
                      <a:pt x="5" y="6"/>
                      <a:pt x="3" y="0"/>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541" name="Freeform 5244"/>
              <p:cNvSpPr>
                <a:spLocks/>
              </p:cNvSpPr>
              <p:nvPr/>
            </p:nvSpPr>
            <p:spPr bwMode="auto">
              <a:xfrm>
                <a:off x="3304" y="3468"/>
                <a:ext cx="3" cy="2"/>
              </a:xfrm>
              <a:custGeom>
                <a:avLst/>
                <a:gdLst>
                  <a:gd name="T0" fmla="*/ 7 w 22"/>
                  <a:gd name="T1" fmla="*/ 15 h 15"/>
                  <a:gd name="T2" fmla="*/ 10 w 22"/>
                  <a:gd name="T3" fmla="*/ 12 h 15"/>
                  <a:gd name="T4" fmla="*/ 11 w 22"/>
                  <a:gd name="T5" fmla="*/ 9 h 15"/>
                  <a:gd name="T6" fmla="*/ 13 w 22"/>
                  <a:gd name="T7" fmla="*/ 7 h 15"/>
                  <a:gd name="T8" fmla="*/ 20 w 22"/>
                  <a:gd name="T9" fmla="*/ 3 h 15"/>
                  <a:gd name="T10" fmla="*/ 17 w 22"/>
                  <a:gd name="T11" fmla="*/ 1 h 15"/>
                  <a:gd name="T12" fmla="*/ 14 w 22"/>
                  <a:gd name="T13" fmla="*/ 4 h 15"/>
                  <a:gd name="T14" fmla="*/ 10 w 22"/>
                  <a:gd name="T15" fmla="*/ 5 h 15"/>
                  <a:gd name="T16" fmla="*/ 8 w 22"/>
                  <a:gd name="T17" fmla="*/ 7 h 15"/>
                  <a:gd name="T18" fmla="*/ 3 w 22"/>
                  <a:gd name="T19" fmla="*/ 6 h 15"/>
                  <a:gd name="T20" fmla="*/ 5 w 22"/>
                  <a:gd name="T21" fmla="*/ 13 h 15"/>
                  <a:gd name="T22" fmla="*/ 7 w 22"/>
                  <a:gd name="T23"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2" h="15">
                    <a:moveTo>
                      <a:pt x="7" y="15"/>
                    </a:moveTo>
                    <a:cubicBezTo>
                      <a:pt x="8" y="15"/>
                      <a:pt x="10" y="13"/>
                      <a:pt x="10" y="12"/>
                    </a:cubicBezTo>
                    <a:cubicBezTo>
                      <a:pt x="11" y="11"/>
                      <a:pt x="10" y="10"/>
                      <a:pt x="11" y="9"/>
                    </a:cubicBezTo>
                    <a:cubicBezTo>
                      <a:pt x="11" y="8"/>
                      <a:pt x="13" y="8"/>
                      <a:pt x="13" y="7"/>
                    </a:cubicBezTo>
                    <a:cubicBezTo>
                      <a:pt x="16" y="6"/>
                      <a:pt x="19" y="5"/>
                      <a:pt x="20" y="3"/>
                    </a:cubicBezTo>
                    <a:cubicBezTo>
                      <a:pt x="22" y="0"/>
                      <a:pt x="19" y="0"/>
                      <a:pt x="17" y="1"/>
                    </a:cubicBezTo>
                    <a:cubicBezTo>
                      <a:pt x="16" y="2"/>
                      <a:pt x="15" y="3"/>
                      <a:pt x="14" y="4"/>
                    </a:cubicBezTo>
                    <a:cubicBezTo>
                      <a:pt x="13" y="5"/>
                      <a:pt x="12" y="5"/>
                      <a:pt x="10" y="5"/>
                    </a:cubicBezTo>
                    <a:cubicBezTo>
                      <a:pt x="9" y="6"/>
                      <a:pt x="9" y="7"/>
                      <a:pt x="8" y="7"/>
                    </a:cubicBezTo>
                    <a:cubicBezTo>
                      <a:pt x="6" y="8"/>
                      <a:pt x="5" y="7"/>
                      <a:pt x="3" y="6"/>
                    </a:cubicBezTo>
                    <a:cubicBezTo>
                      <a:pt x="0" y="9"/>
                      <a:pt x="4" y="11"/>
                      <a:pt x="5" y="13"/>
                    </a:cubicBezTo>
                    <a:cubicBezTo>
                      <a:pt x="6" y="14"/>
                      <a:pt x="5" y="15"/>
                      <a:pt x="7" y="15"/>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542" name="Freeform 5245"/>
              <p:cNvSpPr>
                <a:spLocks/>
              </p:cNvSpPr>
              <p:nvPr/>
            </p:nvSpPr>
            <p:spPr bwMode="auto">
              <a:xfrm>
                <a:off x="3302" y="3469"/>
                <a:ext cx="2" cy="1"/>
              </a:xfrm>
              <a:custGeom>
                <a:avLst/>
                <a:gdLst>
                  <a:gd name="T0" fmla="*/ 3 w 11"/>
                  <a:gd name="T1" fmla="*/ 9 h 10"/>
                  <a:gd name="T2" fmla="*/ 7 w 11"/>
                  <a:gd name="T3" fmla="*/ 7 h 10"/>
                  <a:gd name="T4" fmla="*/ 7 w 11"/>
                  <a:gd name="T5" fmla="*/ 1 h 10"/>
                  <a:gd name="T6" fmla="*/ 5 w 11"/>
                  <a:gd name="T7" fmla="*/ 3 h 10"/>
                  <a:gd name="T8" fmla="*/ 3 w 11"/>
                  <a:gd name="T9" fmla="*/ 5 h 10"/>
                  <a:gd name="T10" fmla="*/ 3 w 11"/>
                  <a:gd name="T11" fmla="*/ 9 h 10"/>
                </a:gdLst>
                <a:ahLst/>
                <a:cxnLst>
                  <a:cxn ang="0">
                    <a:pos x="T0" y="T1"/>
                  </a:cxn>
                  <a:cxn ang="0">
                    <a:pos x="T2" y="T3"/>
                  </a:cxn>
                  <a:cxn ang="0">
                    <a:pos x="T4" y="T5"/>
                  </a:cxn>
                  <a:cxn ang="0">
                    <a:pos x="T6" y="T7"/>
                  </a:cxn>
                  <a:cxn ang="0">
                    <a:pos x="T8" y="T9"/>
                  </a:cxn>
                  <a:cxn ang="0">
                    <a:pos x="T10" y="T11"/>
                  </a:cxn>
                </a:cxnLst>
                <a:rect l="0" t="0" r="r" b="b"/>
                <a:pathLst>
                  <a:path w="11" h="10">
                    <a:moveTo>
                      <a:pt x="3" y="9"/>
                    </a:moveTo>
                    <a:cubicBezTo>
                      <a:pt x="3" y="7"/>
                      <a:pt x="6" y="8"/>
                      <a:pt x="7" y="7"/>
                    </a:cubicBezTo>
                    <a:cubicBezTo>
                      <a:pt x="8" y="5"/>
                      <a:pt x="11" y="0"/>
                      <a:pt x="7" y="1"/>
                    </a:cubicBezTo>
                    <a:cubicBezTo>
                      <a:pt x="6" y="1"/>
                      <a:pt x="6" y="3"/>
                      <a:pt x="5" y="3"/>
                    </a:cubicBezTo>
                    <a:cubicBezTo>
                      <a:pt x="4" y="4"/>
                      <a:pt x="4" y="4"/>
                      <a:pt x="3" y="5"/>
                    </a:cubicBezTo>
                    <a:cubicBezTo>
                      <a:pt x="1" y="6"/>
                      <a:pt x="0" y="10"/>
                      <a:pt x="3" y="9"/>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543" name="Freeform 5246"/>
              <p:cNvSpPr>
                <a:spLocks/>
              </p:cNvSpPr>
              <p:nvPr/>
            </p:nvSpPr>
            <p:spPr bwMode="auto">
              <a:xfrm>
                <a:off x="3302" y="3467"/>
                <a:ext cx="2" cy="2"/>
              </a:xfrm>
              <a:custGeom>
                <a:avLst/>
                <a:gdLst>
                  <a:gd name="T0" fmla="*/ 5 w 13"/>
                  <a:gd name="T1" fmla="*/ 8 h 10"/>
                  <a:gd name="T2" fmla="*/ 10 w 13"/>
                  <a:gd name="T3" fmla="*/ 10 h 10"/>
                  <a:gd name="T4" fmla="*/ 8 w 13"/>
                  <a:gd name="T5" fmla="*/ 6 h 10"/>
                  <a:gd name="T6" fmla="*/ 5 w 13"/>
                  <a:gd name="T7" fmla="*/ 5 h 10"/>
                  <a:gd name="T8" fmla="*/ 3 w 13"/>
                  <a:gd name="T9" fmla="*/ 2 h 10"/>
                  <a:gd name="T10" fmla="*/ 2 w 13"/>
                  <a:gd name="T11" fmla="*/ 5 h 10"/>
                  <a:gd name="T12" fmla="*/ 1 w 13"/>
                  <a:gd name="T13" fmla="*/ 8 h 10"/>
                  <a:gd name="T14" fmla="*/ 5 w 13"/>
                  <a:gd name="T15" fmla="*/ 8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10">
                    <a:moveTo>
                      <a:pt x="5" y="8"/>
                    </a:moveTo>
                    <a:cubicBezTo>
                      <a:pt x="7" y="8"/>
                      <a:pt x="8" y="10"/>
                      <a:pt x="10" y="10"/>
                    </a:cubicBezTo>
                    <a:cubicBezTo>
                      <a:pt x="13" y="10"/>
                      <a:pt x="9" y="7"/>
                      <a:pt x="8" y="6"/>
                    </a:cubicBezTo>
                    <a:cubicBezTo>
                      <a:pt x="8" y="6"/>
                      <a:pt x="5" y="5"/>
                      <a:pt x="5" y="5"/>
                    </a:cubicBezTo>
                    <a:cubicBezTo>
                      <a:pt x="5" y="5"/>
                      <a:pt x="5" y="0"/>
                      <a:pt x="3" y="2"/>
                    </a:cubicBezTo>
                    <a:cubicBezTo>
                      <a:pt x="2" y="2"/>
                      <a:pt x="2" y="4"/>
                      <a:pt x="2" y="5"/>
                    </a:cubicBezTo>
                    <a:cubicBezTo>
                      <a:pt x="1" y="6"/>
                      <a:pt x="0" y="7"/>
                      <a:pt x="1" y="8"/>
                    </a:cubicBezTo>
                    <a:cubicBezTo>
                      <a:pt x="1" y="10"/>
                      <a:pt x="3" y="8"/>
                      <a:pt x="5" y="8"/>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544" name="Freeform 5247"/>
              <p:cNvSpPr>
                <a:spLocks/>
              </p:cNvSpPr>
              <p:nvPr/>
            </p:nvSpPr>
            <p:spPr bwMode="auto">
              <a:xfrm>
                <a:off x="3264" y="3419"/>
                <a:ext cx="44" cy="47"/>
              </a:xfrm>
              <a:custGeom>
                <a:avLst/>
                <a:gdLst>
                  <a:gd name="T0" fmla="*/ 298 w 331"/>
                  <a:gd name="T1" fmla="*/ 231 h 352"/>
                  <a:gd name="T2" fmla="*/ 282 w 331"/>
                  <a:gd name="T3" fmla="*/ 223 h 352"/>
                  <a:gd name="T4" fmla="*/ 256 w 331"/>
                  <a:gd name="T5" fmla="*/ 212 h 352"/>
                  <a:gd name="T6" fmla="*/ 261 w 331"/>
                  <a:gd name="T7" fmla="*/ 202 h 352"/>
                  <a:gd name="T8" fmla="*/ 233 w 331"/>
                  <a:gd name="T9" fmla="*/ 196 h 352"/>
                  <a:gd name="T10" fmla="*/ 223 w 331"/>
                  <a:gd name="T11" fmla="*/ 173 h 352"/>
                  <a:gd name="T12" fmla="*/ 238 w 331"/>
                  <a:gd name="T13" fmla="*/ 140 h 352"/>
                  <a:gd name="T14" fmla="*/ 243 w 331"/>
                  <a:gd name="T15" fmla="*/ 164 h 352"/>
                  <a:gd name="T16" fmla="*/ 267 w 331"/>
                  <a:gd name="T17" fmla="*/ 171 h 352"/>
                  <a:gd name="T18" fmla="*/ 248 w 331"/>
                  <a:gd name="T19" fmla="*/ 137 h 352"/>
                  <a:gd name="T20" fmla="*/ 262 w 331"/>
                  <a:gd name="T21" fmla="*/ 122 h 352"/>
                  <a:gd name="T22" fmla="*/ 247 w 331"/>
                  <a:gd name="T23" fmla="*/ 111 h 352"/>
                  <a:gd name="T24" fmla="*/ 212 w 331"/>
                  <a:gd name="T25" fmla="*/ 103 h 352"/>
                  <a:gd name="T26" fmla="*/ 125 w 331"/>
                  <a:gd name="T27" fmla="*/ 58 h 352"/>
                  <a:gd name="T28" fmla="*/ 109 w 331"/>
                  <a:gd name="T29" fmla="*/ 48 h 352"/>
                  <a:gd name="T30" fmla="*/ 67 w 331"/>
                  <a:gd name="T31" fmla="*/ 9 h 352"/>
                  <a:gd name="T32" fmla="*/ 1 w 331"/>
                  <a:gd name="T33" fmla="*/ 21 h 352"/>
                  <a:gd name="T34" fmla="*/ 24 w 331"/>
                  <a:gd name="T35" fmla="*/ 51 h 352"/>
                  <a:gd name="T36" fmla="*/ 71 w 331"/>
                  <a:gd name="T37" fmla="*/ 78 h 352"/>
                  <a:gd name="T38" fmla="*/ 40 w 331"/>
                  <a:gd name="T39" fmla="*/ 92 h 352"/>
                  <a:gd name="T40" fmla="*/ 14 w 331"/>
                  <a:gd name="T41" fmla="*/ 143 h 352"/>
                  <a:gd name="T42" fmla="*/ 31 w 331"/>
                  <a:gd name="T43" fmla="*/ 199 h 352"/>
                  <a:gd name="T44" fmla="*/ 52 w 331"/>
                  <a:gd name="T45" fmla="*/ 248 h 352"/>
                  <a:gd name="T46" fmla="*/ 97 w 331"/>
                  <a:gd name="T47" fmla="*/ 270 h 352"/>
                  <a:gd name="T48" fmla="*/ 163 w 331"/>
                  <a:gd name="T49" fmla="*/ 302 h 352"/>
                  <a:gd name="T50" fmla="*/ 205 w 331"/>
                  <a:gd name="T51" fmla="*/ 333 h 352"/>
                  <a:gd name="T52" fmla="*/ 245 w 331"/>
                  <a:gd name="T53" fmla="*/ 345 h 352"/>
                  <a:gd name="T54" fmla="*/ 216 w 331"/>
                  <a:gd name="T55" fmla="*/ 337 h 352"/>
                  <a:gd name="T56" fmla="*/ 215 w 331"/>
                  <a:gd name="T57" fmla="*/ 313 h 352"/>
                  <a:gd name="T58" fmla="*/ 191 w 331"/>
                  <a:gd name="T59" fmla="*/ 288 h 352"/>
                  <a:gd name="T60" fmla="*/ 160 w 331"/>
                  <a:gd name="T61" fmla="*/ 282 h 352"/>
                  <a:gd name="T62" fmla="*/ 162 w 331"/>
                  <a:gd name="T63" fmla="*/ 268 h 352"/>
                  <a:gd name="T64" fmla="*/ 150 w 331"/>
                  <a:gd name="T65" fmla="*/ 256 h 352"/>
                  <a:gd name="T66" fmla="*/ 144 w 331"/>
                  <a:gd name="T67" fmla="*/ 263 h 352"/>
                  <a:gd name="T68" fmla="*/ 127 w 331"/>
                  <a:gd name="T69" fmla="*/ 240 h 352"/>
                  <a:gd name="T70" fmla="*/ 127 w 331"/>
                  <a:gd name="T71" fmla="*/ 216 h 352"/>
                  <a:gd name="T72" fmla="*/ 125 w 331"/>
                  <a:gd name="T73" fmla="*/ 204 h 352"/>
                  <a:gd name="T74" fmla="*/ 107 w 331"/>
                  <a:gd name="T75" fmla="*/ 190 h 352"/>
                  <a:gd name="T76" fmla="*/ 136 w 331"/>
                  <a:gd name="T77" fmla="*/ 188 h 352"/>
                  <a:gd name="T78" fmla="*/ 154 w 331"/>
                  <a:gd name="T79" fmla="*/ 204 h 352"/>
                  <a:gd name="T80" fmla="*/ 193 w 331"/>
                  <a:gd name="T81" fmla="*/ 218 h 352"/>
                  <a:gd name="T82" fmla="*/ 199 w 331"/>
                  <a:gd name="T83" fmla="*/ 228 h 352"/>
                  <a:gd name="T84" fmla="*/ 182 w 331"/>
                  <a:gd name="T85" fmla="*/ 228 h 352"/>
                  <a:gd name="T86" fmla="*/ 160 w 331"/>
                  <a:gd name="T87" fmla="*/ 240 h 352"/>
                  <a:gd name="T88" fmla="*/ 194 w 331"/>
                  <a:gd name="T89" fmla="*/ 246 h 352"/>
                  <a:gd name="T90" fmla="*/ 206 w 331"/>
                  <a:gd name="T91" fmla="*/ 264 h 352"/>
                  <a:gd name="T92" fmla="*/ 212 w 331"/>
                  <a:gd name="T93" fmla="*/ 260 h 352"/>
                  <a:gd name="T94" fmla="*/ 244 w 331"/>
                  <a:gd name="T95" fmla="*/ 267 h 352"/>
                  <a:gd name="T96" fmla="*/ 238 w 331"/>
                  <a:gd name="T97" fmla="*/ 254 h 352"/>
                  <a:gd name="T98" fmla="*/ 236 w 331"/>
                  <a:gd name="T99" fmla="*/ 236 h 352"/>
                  <a:gd name="T100" fmla="*/ 215 w 331"/>
                  <a:gd name="T101" fmla="*/ 238 h 352"/>
                  <a:gd name="T102" fmla="*/ 212 w 331"/>
                  <a:gd name="T103" fmla="*/ 220 h 352"/>
                  <a:gd name="T104" fmla="*/ 219 w 331"/>
                  <a:gd name="T105" fmla="*/ 215 h 352"/>
                  <a:gd name="T106" fmla="*/ 253 w 331"/>
                  <a:gd name="T107" fmla="*/ 233 h 352"/>
                  <a:gd name="T108" fmla="*/ 279 w 331"/>
                  <a:gd name="T109" fmla="*/ 227 h 352"/>
                  <a:gd name="T110" fmla="*/ 301 w 331"/>
                  <a:gd name="T111" fmla="*/ 235 h 352"/>
                  <a:gd name="T112" fmla="*/ 331 w 331"/>
                  <a:gd name="T113" fmla="*/ 249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31" h="352">
                    <a:moveTo>
                      <a:pt x="320" y="237"/>
                    </a:moveTo>
                    <a:cubicBezTo>
                      <a:pt x="319" y="237"/>
                      <a:pt x="318" y="238"/>
                      <a:pt x="316" y="238"/>
                    </a:cubicBezTo>
                    <a:cubicBezTo>
                      <a:pt x="316" y="233"/>
                      <a:pt x="313" y="233"/>
                      <a:pt x="309" y="234"/>
                    </a:cubicBezTo>
                    <a:cubicBezTo>
                      <a:pt x="309" y="232"/>
                      <a:pt x="310" y="231"/>
                      <a:pt x="309" y="229"/>
                    </a:cubicBezTo>
                    <a:cubicBezTo>
                      <a:pt x="307" y="227"/>
                      <a:pt x="305" y="228"/>
                      <a:pt x="303" y="230"/>
                    </a:cubicBezTo>
                    <a:cubicBezTo>
                      <a:pt x="301" y="231"/>
                      <a:pt x="301" y="232"/>
                      <a:pt x="298" y="231"/>
                    </a:cubicBezTo>
                    <a:cubicBezTo>
                      <a:pt x="297" y="230"/>
                      <a:pt x="296" y="228"/>
                      <a:pt x="294" y="228"/>
                    </a:cubicBezTo>
                    <a:cubicBezTo>
                      <a:pt x="293" y="224"/>
                      <a:pt x="297" y="226"/>
                      <a:pt x="298" y="223"/>
                    </a:cubicBezTo>
                    <a:cubicBezTo>
                      <a:pt x="298" y="222"/>
                      <a:pt x="297" y="220"/>
                      <a:pt x="296" y="220"/>
                    </a:cubicBezTo>
                    <a:cubicBezTo>
                      <a:pt x="294" y="219"/>
                      <a:pt x="293" y="222"/>
                      <a:pt x="292" y="223"/>
                    </a:cubicBezTo>
                    <a:cubicBezTo>
                      <a:pt x="290" y="225"/>
                      <a:pt x="287" y="227"/>
                      <a:pt x="284" y="226"/>
                    </a:cubicBezTo>
                    <a:cubicBezTo>
                      <a:pt x="283" y="225"/>
                      <a:pt x="283" y="224"/>
                      <a:pt x="282" y="223"/>
                    </a:cubicBezTo>
                    <a:cubicBezTo>
                      <a:pt x="280" y="222"/>
                      <a:pt x="279" y="223"/>
                      <a:pt x="277" y="223"/>
                    </a:cubicBezTo>
                    <a:cubicBezTo>
                      <a:pt x="272" y="223"/>
                      <a:pt x="270" y="215"/>
                      <a:pt x="264" y="216"/>
                    </a:cubicBezTo>
                    <a:cubicBezTo>
                      <a:pt x="261" y="216"/>
                      <a:pt x="259" y="217"/>
                      <a:pt x="256" y="217"/>
                    </a:cubicBezTo>
                    <a:cubicBezTo>
                      <a:pt x="253" y="217"/>
                      <a:pt x="251" y="216"/>
                      <a:pt x="249" y="215"/>
                    </a:cubicBezTo>
                    <a:cubicBezTo>
                      <a:pt x="248" y="213"/>
                      <a:pt x="248" y="212"/>
                      <a:pt x="250" y="211"/>
                    </a:cubicBezTo>
                    <a:cubicBezTo>
                      <a:pt x="252" y="209"/>
                      <a:pt x="254" y="213"/>
                      <a:pt x="256" y="212"/>
                    </a:cubicBezTo>
                    <a:cubicBezTo>
                      <a:pt x="257" y="210"/>
                      <a:pt x="255" y="209"/>
                      <a:pt x="255" y="207"/>
                    </a:cubicBezTo>
                    <a:cubicBezTo>
                      <a:pt x="256" y="207"/>
                      <a:pt x="258" y="207"/>
                      <a:pt x="259" y="206"/>
                    </a:cubicBezTo>
                    <a:cubicBezTo>
                      <a:pt x="261" y="206"/>
                      <a:pt x="263" y="205"/>
                      <a:pt x="265" y="205"/>
                    </a:cubicBezTo>
                    <a:cubicBezTo>
                      <a:pt x="267" y="205"/>
                      <a:pt x="269" y="205"/>
                      <a:pt x="269" y="204"/>
                    </a:cubicBezTo>
                    <a:cubicBezTo>
                      <a:pt x="269" y="202"/>
                      <a:pt x="266" y="203"/>
                      <a:pt x="265" y="203"/>
                    </a:cubicBezTo>
                    <a:cubicBezTo>
                      <a:pt x="264" y="202"/>
                      <a:pt x="262" y="203"/>
                      <a:pt x="261" y="202"/>
                    </a:cubicBezTo>
                    <a:cubicBezTo>
                      <a:pt x="260" y="201"/>
                      <a:pt x="259" y="200"/>
                      <a:pt x="258" y="199"/>
                    </a:cubicBezTo>
                    <a:cubicBezTo>
                      <a:pt x="255" y="198"/>
                      <a:pt x="254" y="205"/>
                      <a:pt x="250" y="203"/>
                    </a:cubicBezTo>
                    <a:cubicBezTo>
                      <a:pt x="248" y="202"/>
                      <a:pt x="248" y="198"/>
                      <a:pt x="246" y="197"/>
                    </a:cubicBezTo>
                    <a:cubicBezTo>
                      <a:pt x="244" y="197"/>
                      <a:pt x="243" y="198"/>
                      <a:pt x="241" y="198"/>
                    </a:cubicBezTo>
                    <a:cubicBezTo>
                      <a:pt x="240" y="199"/>
                      <a:pt x="238" y="199"/>
                      <a:pt x="237" y="199"/>
                    </a:cubicBezTo>
                    <a:cubicBezTo>
                      <a:pt x="234" y="199"/>
                      <a:pt x="234" y="198"/>
                      <a:pt x="233" y="196"/>
                    </a:cubicBezTo>
                    <a:cubicBezTo>
                      <a:pt x="231" y="192"/>
                      <a:pt x="230" y="194"/>
                      <a:pt x="227" y="194"/>
                    </a:cubicBezTo>
                    <a:cubicBezTo>
                      <a:pt x="224" y="194"/>
                      <a:pt x="219" y="192"/>
                      <a:pt x="220" y="189"/>
                    </a:cubicBezTo>
                    <a:cubicBezTo>
                      <a:pt x="220" y="183"/>
                      <a:pt x="226" y="192"/>
                      <a:pt x="229" y="188"/>
                    </a:cubicBezTo>
                    <a:cubicBezTo>
                      <a:pt x="234" y="182"/>
                      <a:pt x="226" y="180"/>
                      <a:pt x="223" y="179"/>
                    </a:cubicBezTo>
                    <a:cubicBezTo>
                      <a:pt x="221" y="178"/>
                      <a:pt x="220" y="177"/>
                      <a:pt x="219" y="175"/>
                    </a:cubicBezTo>
                    <a:cubicBezTo>
                      <a:pt x="219" y="171"/>
                      <a:pt x="221" y="172"/>
                      <a:pt x="223" y="173"/>
                    </a:cubicBezTo>
                    <a:cubicBezTo>
                      <a:pt x="226" y="173"/>
                      <a:pt x="228" y="174"/>
                      <a:pt x="230" y="172"/>
                    </a:cubicBezTo>
                    <a:cubicBezTo>
                      <a:pt x="232" y="171"/>
                      <a:pt x="233" y="169"/>
                      <a:pt x="232" y="167"/>
                    </a:cubicBezTo>
                    <a:cubicBezTo>
                      <a:pt x="232" y="164"/>
                      <a:pt x="229" y="164"/>
                      <a:pt x="229" y="161"/>
                    </a:cubicBezTo>
                    <a:cubicBezTo>
                      <a:pt x="232" y="160"/>
                      <a:pt x="235" y="165"/>
                      <a:pt x="235" y="158"/>
                    </a:cubicBezTo>
                    <a:cubicBezTo>
                      <a:pt x="236" y="158"/>
                      <a:pt x="237" y="158"/>
                      <a:pt x="238" y="158"/>
                    </a:cubicBezTo>
                    <a:cubicBezTo>
                      <a:pt x="239" y="152"/>
                      <a:pt x="227" y="141"/>
                      <a:pt x="238" y="140"/>
                    </a:cubicBezTo>
                    <a:cubicBezTo>
                      <a:pt x="239" y="143"/>
                      <a:pt x="238" y="149"/>
                      <a:pt x="240" y="151"/>
                    </a:cubicBezTo>
                    <a:cubicBezTo>
                      <a:pt x="243" y="154"/>
                      <a:pt x="249" y="154"/>
                      <a:pt x="252" y="156"/>
                    </a:cubicBezTo>
                    <a:cubicBezTo>
                      <a:pt x="254" y="158"/>
                      <a:pt x="254" y="158"/>
                      <a:pt x="253" y="160"/>
                    </a:cubicBezTo>
                    <a:cubicBezTo>
                      <a:pt x="252" y="161"/>
                      <a:pt x="252" y="161"/>
                      <a:pt x="251" y="162"/>
                    </a:cubicBezTo>
                    <a:cubicBezTo>
                      <a:pt x="251" y="163"/>
                      <a:pt x="252" y="164"/>
                      <a:pt x="252" y="165"/>
                    </a:cubicBezTo>
                    <a:cubicBezTo>
                      <a:pt x="250" y="168"/>
                      <a:pt x="246" y="164"/>
                      <a:pt x="243" y="164"/>
                    </a:cubicBezTo>
                    <a:cubicBezTo>
                      <a:pt x="243" y="167"/>
                      <a:pt x="245" y="166"/>
                      <a:pt x="246" y="167"/>
                    </a:cubicBezTo>
                    <a:cubicBezTo>
                      <a:pt x="248" y="168"/>
                      <a:pt x="249" y="168"/>
                      <a:pt x="250" y="169"/>
                    </a:cubicBezTo>
                    <a:cubicBezTo>
                      <a:pt x="252" y="171"/>
                      <a:pt x="254" y="173"/>
                      <a:pt x="256" y="175"/>
                    </a:cubicBezTo>
                    <a:cubicBezTo>
                      <a:pt x="257" y="176"/>
                      <a:pt x="258" y="177"/>
                      <a:pt x="259" y="176"/>
                    </a:cubicBezTo>
                    <a:cubicBezTo>
                      <a:pt x="262" y="175"/>
                      <a:pt x="260" y="174"/>
                      <a:pt x="261" y="172"/>
                    </a:cubicBezTo>
                    <a:cubicBezTo>
                      <a:pt x="263" y="170"/>
                      <a:pt x="265" y="171"/>
                      <a:pt x="267" y="171"/>
                    </a:cubicBezTo>
                    <a:cubicBezTo>
                      <a:pt x="269" y="170"/>
                      <a:pt x="269" y="171"/>
                      <a:pt x="270" y="169"/>
                    </a:cubicBezTo>
                    <a:cubicBezTo>
                      <a:pt x="271" y="167"/>
                      <a:pt x="272" y="163"/>
                      <a:pt x="272" y="161"/>
                    </a:cubicBezTo>
                    <a:cubicBezTo>
                      <a:pt x="273" y="157"/>
                      <a:pt x="269" y="156"/>
                      <a:pt x="267" y="155"/>
                    </a:cubicBezTo>
                    <a:cubicBezTo>
                      <a:pt x="262" y="152"/>
                      <a:pt x="264" y="150"/>
                      <a:pt x="262" y="147"/>
                    </a:cubicBezTo>
                    <a:cubicBezTo>
                      <a:pt x="261" y="143"/>
                      <a:pt x="257" y="143"/>
                      <a:pt x="254" y="143"/>
                    </a:cubicBezTo>
                    <a:cubicBezTo>
                      <a:pt x="251" y="143"/>
                      <a:pt x="246" y="142"/>
                      <a:pt x="248" y="137"/>
                    </a:cubicBezTo>
                    <a:cubicBezTo>
                      <a:pt x="249" y="134"/>
                      <a:pt x="253" y="138"/>
                      <a:pt x="255" y="139"/>
                    </a:cubicBezTo>
                    <a:cubicBezTo>
                      <a:pt x="256" y="140"/>
                      <a:pt x="259" y="140"/>
                      <a:pt x="260" y="140"/>
                    </a:cubicBezTo>
                    <a:cubicBezTo>
                      <a:pt x="262" y="140"/>
                      <a:pt x="262" y="140"/>
                      <a:pt x="262" y="137"/>
                    </a:cubicBezTo>
                    <a:cubicBezTo>
                      <a:pt x="262" y="134"/>
                      <a:pt x="262" y="131"/>
                      <a:pt x="266" y="131"/>
                    </a:cubicBezTo>
                    <a:cubicBezTo>
                      <a:pt x="265" y="129"/>
                      <a:pt x="263" y="129"/>
                      <a:pt x="262" y="129"/>
                    </a:cubicBezTo>
                    <a:cubicBezTo>
                      <a:pt x="261" y="126"/>
                      <a:pt x="261" y="124"/>
                      <a:pt x="262" y="122"/>
                    </a:cubicBezTo>
                    <a:cubicBezTo>
                      <a:pt x="264" y="120"/>
                      <a:pt x="267" y="120"/>
                      <a:pt x="264" y="118"/>
                    </a:cubicBezTo>
                    <a:cubicBezTo>
                      <a:pt x="259" y="114"/>
                      <a:pt x="256" y="122"/>
                      <a:pt x="252" y="124"/>
                    </a:cubicBezTo>
                    <a:cubicBezTo>
                      <a:pt x="250" y="120"/>
                      <a:pt x="253" y="119"/>
                      <a:pt x="256" y="117"/>
                    </a:cubicBezTo>
                    <a:cubicBezTo>
                      <a:pt x="257" y="116"/>
                      <a:pt x="259" y="115"/>
                      <a:pt x="257" y="113"/>
                    </a:cubicBezTo>
                    <a:cubicBezTo>
                      <a:pt x="256" y="112"/>
                      <a:pt x="253" y="113"/>
                      <a:pt x="252" y="112"/>
                    </a:cubicBezTo>
                    <a:cubicBezTo>
                      <a:pt x="250" y="112"/>
                      <a:pt x="248" y="110"/>
                      <a:pt x="247" y="111"/>
                    </a:cubicBezTo>
                    <a:cubicBezTo>
                      <a:pt x="245" y="112"/>
                      <a:pt x="244" y="114"/>
                      <a:pt x="243" y="115"/>
                    </a:cubicBezTo>
                    <a:cubicBezTo>
                      <a:pt x="242" y="115"/>
                      <a:pt x="239" y="115"/>
                      <a:pt x="237" y="115"/>
                    </a:cubicBezTo>
                    <a:cubicBezTo>
                      <a:pt x="234" y="116"/>
                      <a:pt x="234" y="114"/>
                      <a:pt x="231" y="113"/>
                    </a:cubicBezTo>
                    <a:cubicBezTo>
                      <a:pt x="229" y="112"/>
                      <a:pt x="228" y="113"/>
                      <a:pt x="226" y="112"/>
                    </a:cubicBezTo>
                    <a:cubicBezTo>
                      <a:pt x="224" y="111"/>
                      <a:pt x="224" y="108"/>
                      <a:pt x="222" y="107"/>
                    </a:cubicBezTo>
                    <a:cubicBezTo>
                      <a:pt x="219" y="105"/>
                      <a:pt x="215" y="104"/>
                      <a:pt x="212" y="103"/>
                    </a:cubicBezTo>
                    <a:cubicBezTo>
                      <a:pt x="210" y="102"/>
                      <a:pt x="208" y="100"/>
                      <a:pt x="206" y="98"/>
                    </a:cubicBezTo>
                    <a:cubicBezTo>
                      <a:pt x="204" y="97"/>
                      <a:pt x="202" y="96"/>
                      <a:pt x="200" y="94"/>
                    </a:cubicBezTo>
                    <a:cubicBezTo>
                      <a:pt x="198" y="93"/>
                      <a:pt x="196" y="92"/>
                      <a:pt x="194" y="91"/>
                    </a:cubicBezTo>
                    <a:cubicBezTo>
                      <a:pt x="189" y="88"/>
                      <a:pt x="183" y="86"/>
                      <a:pt x="178" y="84"/>
                    </a:cubicBezTo>
                    <a:cubicBezTo>
                      <a:pt x="173" y="81"/>
                      <a:pt x="168" y="78"/>
                      <a:pt x="163" y="76"/>
                    </a:cubicBezTo>
                    <a:cubicBezTo>
                      <a:pt x="151" y="69"/>
                      <a:pt x="137" y="65"/>
                      <a:pt x="125" y="58"/>
                    </a:cubicBezTo>
                    <a:cubicBezTo>
                      <a:pt x="124" y="57"/>
                      <a:pt x="123" y="57"/>
                      <a:pt x="122" y="56"/>
                    </a:cubicBezTo>
                    <a:cubicBezTo>
                      <a:pt x="120" y="54"/>
                      <a:pt x="118" y="53"/>
                      <a:pt x="116" y="52"/>
                    </a:cubicBezTo>
                    <a:cubicBezTo>
                      <a:pt x="114" y="51"/>
                      <a:pt x="112" y="49"/>
                      <a:pt x="110" y="47"/>
                    </a:cubicBezTo>
                    <a:cubicBezTo>
                      <a:pt x="110" y="47"/>
                      <a:pt x="110" y="47"/>
                      <a:pt x="110" y="47"/>
                    </a:cubicBezTo>
                    <a:cubicBezTo>
                      <a:pt x="110" y="47"/>
                      <a:pt x="110" y="47"/>
                      <a:pt x="110" y="47"/>
                    </a:cubicBezTo>
                    <a:cubicBezTo>
                      <a:pt x="110" y="48"/>
                      <a:pt x="109" y="48"/>
                      <a:pt x="109" y="48"/>
                    </a:cubicBezTo>
                    <a:cubicBezTo>
                      <a:pt x="109" y="48"/>
                      <a:pt x="109" y="48"/>
                      <a:pt x="109" y="47"/>
                    </a:cubicBezTo>
                    <a:cubicBezTo>
                      <a:pt x="107" y="45"/>
                      <a:pt x="105" y="43"/>
                      <a:pt x="103" y="41"/>
                    </a:cubicBezTo>
                    <a:cubicBezTo>
                      <a:pt x="101" y="39"/>
                      <a:pt x="99" y="38"/>
                      <a:pt x="97" y="36"/>
                    </a:cubicBezTo>
                    <a:cubicBezTo>
                      <a:pt x="94" y="33"/>
                      <a:pt x="92" y="30"/>
                      <a:pt x="90" y="28"/>
                    </a:cubicBezTo>
                    <a:cubicBezTo>
                      <a:pt x="85" y="23"/>
                      <a:pt x="79" y="20"/>
                      <a:pt x="74" y="16"/>
                    </a:cubicBezTo>
                    <a:cubicBezTo>
                      <a:pt x="71" y="14"/>
                      <a:pt x="69" y="12"/>
                      <a:pt x="67" y="9"/>
                    </a:cubicBezTo>
                    <a:cubicBezTo>
                      <a:pt x="65" y="7"/>
                      <a:pt x="64" y="5"/>
                      <a:pt x="62" y="3"/>
                    </a:cubicBezTo>
                    <a:cubicBezTo>
                      <a:pt x="58" y="0"/>
                      <a:pt x="52" y="1"/>
                      <a:pt x="47" y="3"/>
                    </a:cubicBezTo>
                    <a:cubicBezTo>
                      <a:pt x="43" y="4"/>
                      <a:pt x="38" y="5"/>
                      <a:pt x="33" y="6"/>
                    </a:cubicBezTo>
                    <a:cubicBezTo>
                      <a:pt x="27" y="8"/>
                      <a:pt x="21" y="8"/>
                      <a:pt x="15" y="9"/>
                    </a:cubicBezTo>
                    <a:cubicBezTo>
                      <a:pt x="12" y="10"/>
                      <a:pt x="6" y="11"/>
                      <a:pt x="3" y="14"/>
                    </a:cubicBezTo>
                    <a:cubicBezTo>
                      <a:pt x="2" y="16"/>
                      <a:pt x="1" y="19"/>
                      <a:pt x="1" y="21"/>
                    </a:cubicBezTo>
                    <a:cubicBezTo>
                      <a:pt x="1" y="23"/>
                      <a:pt x="1" y="24"/>
                      <a:pt x="1" y="26"/>
                    </a:cubicBezTo>
                    <a:cubicBezTo>
                      <a:pt x="1" y="28"/>
                      <a:pt x="0" y="30"/>
                      <a:pt x="1" y="32"/>
                    </a:cubicBezTo>
                    <a:cubicBezTo>
                      <a:pt x="1" y="34"/>
                      <a:pt x="1" y="34"/>
                      <a:pt x="3" y="35"/>
                    </a:cubicBezTo>
                    <a:cubicBezTo>
                      <a:pt x="6" y="38"/>
                      <a:pt x="6" y="44"/>
                      <a:pt x="12" y="45"/>
                    </a:cubicBezTo>
                    <a:cubicBezTo>
                      <a:pt x="14" y="46"/>
                      <a:pt x="16" y="45"/>
                      <a:pt x="18" y="45"/>
                    </a:cubicBezTo>
                    <a:cubicBezTo>
                      <a:pt x="20" y="46"/>
                      <a:pt x="22" y="49"/>
                      <a:pt x="24" y="51"/>
                    </a:cubicBezTo>
                    <a:cubicBezTo>
                      <a:pt x="27" y="54"/>
                      <a:pt x="32" y="54"/>
                      <a:pt x="37" y="54"/>
                    </a:cubicBezTo>
                    <a:cubicBezTo>
                      <a:pt x="40" y="54"/>
                      <a:pt x="43" y="54"/>
                      <a:pt x="47" y="55"/>
                    </a:cubicBezTo>
                    <a:cubicBezTo>
                      <a:pt x="50" y="55"/>
                      <a:pt x="53" y="56"/>
                      <a:pt x="56" y="56"/>
                    </a:cubicBezTo>
                    <a:cubicBezTo>
                      <a:pt x="59" y="57"/>
                      <a:pt x="60" y="57"/>
                      <a:pt x="62" y="59"/>
                    </a:cubicBezTo>
                    <a:cubicBezTo>
                      <a:pt x="64" y="62"/>
                      <a:pt x="67" y="64"/>
                      <a:pt x="69" y="67"/>
                    </a:cubicBezTo>
                    <a:cubicBezTo>
                      <a:pt x="70" y="70"/>
                      <a:pt x="69" y="75"/>
                      <a:pt x="71" y="78"/>
                    </a:cubicBezTo>
                    <a:cubicBezTo>
                      <a:pt x="71" y="80"/>
                      <a:pt x="72" y="83"/>
                      <a:pt x="72" y="86"/>
                    </a:cubicBezTo>
                    <a:cubicBezTo>
                      <a:pt x="72" y="88"/>
                      <a:pt x="71" y="93"/>
                      <a:pt x="69" y="94"/>
                    </a:cubicBezTo>
                    <a:cubicBezTo>
                      <a:pt x="68" y="95"/>
                      <a:pt x="66" y="95"/>
                      <a:pt x="65" y="95"/>
                    </a:cubicBezTo>
                    <a:cubicBezTo>
                      <a:pt x="61" y="95"/>
                      <a:pt x="56" y="95"/>
                      <a:pt x="51" y="95"/>
                    </a:cubicBezTo>
                    <a:cubicBezTo>
                      <a:pt x="49" y="96"/>
                      <a:pt x="46" y="96"/>
                      <a:pt x="44" y="95"/>
                    </a:cubicBezTo>
                    <a:cubicBezTo>
                      <a:pt x="42" y="94"/>
                      <a:pt x="41" y="92"/>
                      <a:pt x="40" y="92"/>
                    </a:cubicBezTo>
                    <a:cubicBezTo>
                      <a:pt x="30" y="87"/>
                      <a:pt x="34" y="103"/>
                      <a:pt x="33" y="107"/>
                    </a:cubicBezTo>
                    <a:cubicBezTo>
                      <a:pt x="33" y="109"/>
                      <a:pt x="32" y="109"/>
                      <a:pt x="31" y="110"/>
                    </a:cubicBezTo>
                    <a:cubicBezTo>
                      <a:pt x="27" y="114"/>
                      <a:pt x="27" y="116"/>
                      <a:pt x="26" y="121"/>
                    </a:cubicBezTo>
                    <a:cubicBezTo>
                      <a:pt x="26" y="124"/>
                      <a:pt x="22" y="127"/>
                      <a:pt x="20" y="130"/>
                    </a:cubicBezTo>
                    <a:cubicBezTo>
                      <a:pt x="19" y="132"/>
                      <a:pt x="19" y="134"/>
                      <a:pt x="19" y="136"/>
                    </a:cubicBezTo>
                    <a:cubicBezTo>
                      <a:pt x="18" y="139"/>
                      <a:pt x="15" y="140"/>
                      <a:pt x="14" y="143"/>
                    </a:cubicBezTo>
                    <a:cubicBezTo>
                      <a:pt x="13" y="145"/>
                      <a:pt x="13" y="146"/>
                      <a:pt x="13" y="148"/>
                    </a:cubicBezTo>
                    <a:cubicBezTo>
                      <a:pt x="12" y="151"/>
                      <a:pt x="11" y="151"/>
                      <a:pt x="10" y="153"/>
                    </a:cubicBezTo>
                    <a:cubicBezTo>
                      <a:pt x="8" y="157"/>
                      <a:pt x="9" y="162"/>
                      <a:pt x="9" y="165"/>
                    </a:cubicBezTo>
                    <a:cubicBezTo>
                      <a:pt x="8" y="170"/>
                      <a:pt x="8" y="174"/>
                      <a:pt x="12" y="177"/>
                    </a:cubicBezTo>
                    <a:cubicBezTo>
                      <a:pt x="15" y="179"/>
                      <a:pt x="20" y="180"/>
                      <a:pt x="22" y="184"/>
                    </a:cubicBezTo>
                    <a:cubicBezTo>
                      <a:pt x="24" y="189"/>
                      <a:pt x="27" y="195"/>
                      <a:pt x="31" y="199"/>
                    </a:cubicBezTo>
                    <a:cubicBezTo>
                      <a:pt x="33" y="202"/>
                      <a:pt x="36" y="203"/>
                      <a:pt x="37" y="206"/>
                    </a:cubicBezTo>
                    <a:cubicBezTo>
                      <a:pt x="39" y="210"/>
                      <a:pt x="41" y="213"/>
                      <a:pt x="42" y="218"/>
                    </a:cubicBezTo>
                    <a:cubicBezTo>
                      <a:pt x="44" y="221"/>
                      <a:pt x="45" y="224"/>
                      <a:pt x="47" y="228"/>
                    </a:cubicBezTo>
                    <a:cubicBezTo>
                      <a:pt x="49" y="231"/>
                      <a:pt x="49" y="235"/>
                      <a:pt x="50" y="239"/>
                    </a:cubicBezTo>
                    <a:cubicBezTo>
                      <a:pt x="51" y="240"/>
                      <a:pt x="51" y="241"/>
                      <a:pt x="52" y="243"/>
                    </a:cubicBezTo>
                    <a:cubicBezTo>
                      <a:pt x="52" y="244"/>
                      <a:pt x="52" y="247"/>
                      <a:pt x="52" y="248"/>
                    </a:cubicBezTo>
                    <a:cubicBezTo>
                      <a:pt x="54" y="252"/>
                      <a:pt x="60" y="252"/>
                      <a:pt x="62" y="254"/>
                    </a:cubicBezTo>
                    <a:cubicBezTo>
                      <a:pt x="64" y="255"/>
                      <a:pt x="64" y="256"/>
                      <a:pt x="66" y="257"/>
                    </a:cubicBezTo>
                    <a:cubicBezTo>
                      <a:pt x="67" y="258"/>
                      <a:pt x="69" y="259"/>
                      <a:pt x="71" y="260"/>
                    </a:cubicBezTo>
                    <a:cubicBezTo>
                      <a:pt x="73" y="261"/>
                      <a:pt x="75" y="262"/>
                      <a:pt x="77" y="262"/>
                    </a:cubicBezTo>
                    <a:cubicBezTo>
                      <a:pt x="81" y="263"/>
                      <a:pt x="84" y="264"/>
                      <a:pt x="87" y="266"/>
                    </a:cubicBezTo>
                    <a:cubicBezTo>
                      <a:pt x="90" y="268"/>
                      <a:pt x="93" y="269"/>
                      <a:pt x="97" y="270"/>
                    </a:cubicBezTo>
                    <a:cubicBezTo>
                      <a:pt x="107" y="273"/>
                      <a:pt x="116" y="276"/>
                      <a:pt x="125" y="278"/>
                    </a:cubicBezTo>
                    <a:cubicBezTo>
                      <a:pt x="130" y="279"/>
                      <a:pt x="133" y="283"/>
                      <a:pt x="136" y="286"/>
                    </a:cubicBezTo>
                    <a:cubicBezTo>
                      <a:pt x="138" y="288"/>
                      <a:pt x="141" y="288"/>
                      <a:pt x="143" y="290"/>
                    </a:cubicBezTo>
                    <a:cubicBezTo>
                      <a:pt x="144" y="291"/>
                      <a:pt x="144" y="292"/>
                      <a:pt x="145" y="293"/>
                    </a:cubicBezTo>
                    <a:cubicBezTo>
                      <a:pt x="148" y="296"/>
                      <a:pt x="152" y="295"/>
                      <a:pt x="155" y="297"/>
                    </a:cubicBezTo>
                    <a:cubicBezTo>
                      <a:pt x="158" y="299"/>
                      <a:pt x="160" y="301"/>
                      <a:pt x="163" y="302"/>
                    </a:cubicBezTo>
                    <a:cubicBezTo>
                      <a:pt x="165" y="303"/>
                      <a:pt x="167" y="304"/>
                      <a:pt x="168" y="307"/>
                    </a:cubicBezTo>
                    <a:cubicBezTo>
                      <a:pt x="169" y="309"/>
                      <a:pt x="169" y="310"/>
                      <a:pt x="171" y="312"/>
                    </a:cubicBezTo>
                    <a:cubicBezTo>
                      <a:pt x="172" y="313"/>
                      <a:pt x="174" y="313"/>
                      <a:pt x="176" y="315"/>
                    </a:cubicBezTo>
                    <a:cubicBezTo>
                      <a:pt x="181" y="319"/>
                      <a:pt x="184" y="325"/>
                      <a:pt x="192" y="325"/>
                    </a:cubicBezTo>
                    <a:cubicBezTo>
                      <a:pt x="196" y="325"/>
                      <a:pt x="198" y="325"/>
                      <a:pt x="201" y="328"/>
                    </a:cubicBezTo>
                    <a:cubicBezTo>
                      <a:pt x="203" y="330"/>
                      <a:pt x="204" y="331"/>
                      <a:pt x="205" y="333"/>
                    </a:cubicBezTo>
                    <a:cubicBezTo>
                      <a:pt x="206" y="335"/>
                      <a:pt x="208" y="335"/>
                      <a:pt x="209" y="337"/>
                    </a:cubicBezTo>
                    <a:cubicBezTo>
                      <a:pt x="210" y="338"/>
                      <a:pt x="210" y="338"/>
                      <a:pt x="211" y="339"/>
                    </a:cubicBezTo>
                    <a:cubicBezTo>
                      <a:pt x="212" y="342"/>
                      <a:pt x="213" y="345"/>
                      <a:pt x="215" y="347"/>
                    </a:cubicBezTo>
                    <a:cubicBezTo>
                      <a:pt x="218" y="350"/>
                      <a:pt x="221" y="352"/>
                      <a:pt x="226" y="351"/>
                    </a:cubicBezTo>
                    <a:cubicBezTo>
                      <a:pt x="230" y="350"/>
                      <a:pt x="233" y="350"/>
                      <a:pt x="238" y="350"/>
                    </a:cubicBezTo>
                    <a:cubicBezTo>
                      <a:pt x="241" y="350"/>
                      <a:pt x="246" y="350"/>
                      <a:pt x="245" y="345"/>
                    </a:cubicBezTo>
                    <a:cubicBezTo>
                      <a:pt x="244" y="343"/>
                      <a:pt x="243" y="343"/>
                      <a:pt x="242" y="343"/>
                    </a:cubicBezTo>
                    <a:cubicBezTo>
                      <a:pt x="240" y="342"/>
                      <a:pt x="238" y="342"/>
                      <a:pt x="236" y="343"/>
                    </a:cubicBezTo>
                    <a:cubicBezTo>
                      <a:pt x="235" y="343"/>
                      <a:pt x="235" y="344"/>
                      <a:pt x="234" y="344"/>
                    </a:cubicBezTo>
                    <a:cubicBezTo>
                      <a:pt x="230" y="347"/>
                      <a:pt x="228" y="345"/>
                      <a:pt x="224" y="343"/>
                    </a:cubicBezTo>
                    <a:cubicBezTo>
                      <a:pt x="222" y="343"/>
                      <a:pt x="218" y="341"/>
                      <a:pt x="217" y="339"/>
                    </a:cubicBezTo>
                    <a:cubicBezTo>
                      <a:pt x="217" y="339"/>
                      <a:pt x="216" y="338"/>
                      <a:pt x="216" y="337"/>
                    </a:cubicBezTo>
                    <a:cubicBezTo>
                      <a:pt x="216" y="336"/>
                      <a:pt x="216" y="334"/>
                      <a:pt x="216" y="332"/>
                    </a:cubicBezTo>
                    <a:cubicBezTo>
                      <a:pt x="216" y="331"/>
                      <a:pt x="215" y="331"/>
                      <a:pt x="214" y="330"/>
                    </a:cubicBezTo>
                    <a:cubicBezTo>
                      <a:pt x="212" y="324"/>
                      <a:pt x="217" y="327"/>
                      <a:pt x="218" y="323"/>
                    </a:cubicBezTo>
                    <a:cubicBezTo>
                      <a:pt x="219" y="322"/>
                      <a:pt x="218" y="320"/>
                      <a:pt x="218" y="319"/>
                    </a:cubicBezTo>
                    <a:cubicBezTo>
                      <a:pt x="218" y="318"/>
                      <a:pt x="219" y="316"/>
                      <a:pt x="219" y="315"/>
                    </a:cubicBezTo>
                    <a:cubicBezTo>
                      <a:pt x="218" y="313"/>
                      <a:pt x="216" y="314"/>
                      <a:pt x="215" y="313"/>
                    </a:cubicBezTo>
                    <a:cubicBezTo>
                      <a:pt x="213" y="311"/>
                      <a:pt x="213" y="309"/>
                      <a:pt x="212" y="307"/>
                    </a:cubicBezTo>
                    <a:cubicBezTo>
                      <a:pt x="212" y="305"/>
                      <a:pt x="212" y="306"/>
                      <a:pt x="211" y="305"/>
                    </a:cubicBezTo>
                    <a:cubicBezTo>
                      <a:pt x="210" y="304"/>
                      <a:pt x="208" y="304"/>
                      <a:pt x="207" y="303"/>
                    </a:cubicBezTo>
                    <a:cubicBezTo>
                      <a:pt x="206" y="301"/>
                      <a:pt x="206" y="298"/>
                      <a:pt x="204" y="295"/>
                    </a:cubicBezTo>
                    <a:cubicBezTo>
                      <a:pt x="203" y="292"/>
                      <a:pt x="203" y="293"/>
                      <a:pt x="199" y="293"/>
                    </a:cubicBezTo>
                    <a:cubicBezTo>
                      <a:pt x="196" y="292"/>
                      <a:pt x="194" y="289"/>
                      <a:pt x="191" y="288"/>
                    </a:cubicBezTo>
                    <a:cubicBezTo>
                      <a:pt x="189" y="287"/>
                      <a:pt x="186" y="286"/>
                      <a:pt x="183" y="287"/>
                    </a:cubicBezTo>
                    <a:cubicBezTo>
                      <a:pt x="181" y="287"/>
                      <a:pt x="180" y="288"/>
                      <a:pt x="178" y="286"/>
                    </a:cubicBezTo>
                    <a:cubicBezTo>
                      <a:pt x="176" y="284"/>
                      <a:pt x="177" y="283"/>
                      <a:pt x="174" y="282"/>
                    </a:cubicBezTo>
                    <a:cubicBezTo>
                      <a:pt x="173" y="282"/>
                      <a:pt x="172" y="283"/>
                      <a:pt x="172" y="283"/>
                    </a:cubicBezTo>
                    <a:cubicBezTo>
                      <a:pt x="171" y="283"/>
                      <a:pt x="171" y="282"/>
                      <a:pt x="170" y="281"/>
                    </a:cubicBezTo>
                    <a:cubicBezTo>
                      <a:pt x="167" y="280"/>
                      <a:pt x="163" y="282"/>
                      <a:pt x="160" y="282"/>
                    </a:cubicBezTo>
                    <a:cubicBezTo>
                      <a:pt x="158" y="282"/>
                      <a:pt x="156" y="282"/>
                      <a:pt x="155" y="280"/>
                    </a:cubicBezTo>
                    <a:cubicBezTo>
                      <a:pt x="155" y="278"/>
                      <a:pt x="157" y="277"/>
                      <a:pt x="158" y="276"/>
                    </a:cubicBezTo>
                    <a:cubicBezTo>
                      <a:pt x="160" y="271"/>
                      <a:pt x="154" y="270"/>
                      <a:pt x="154" y="265"/>
                    </a:cubicBezTo>
                    <a:cubicBezTo>
                      <a:pt x="154" y="264"/>
                      <a:pt x="153" y="265"/>
                      <a:pt x="154" y="264"/>
                    </a:cubicBezTo>
                    <a:cubicBezTo>
                      <a:pt x="155" y="263"/>
                      <a:pt x="159" y="263"/>
                      <a:pt x="159" y="264"/>
                    </a:cubicBezTo>
                    <a:cubicBezTo>
                      <a:pt x="160" y="264"/>
                      <a:pt x="160" y="267"/>
                      <a:pt x="162" y="268"/>
                    </a:cubicBezTo>
                    <a:cubicBezTo>
                      <a:pt x="164" y="270"/>
                      <a:pt x="168" y="269"/>
                      <a:pt x="171" y="270"/>
                    </a:cubicBezTo>
                    <a:cubicBezTo>
                      <a:pt x="174" y="270"/>
                      <a:pt x="175" y="268"/>
                      <a:pt x="172" y="266"/>
                    </a:cubicBezTo>
                    <a:cubicBezTo>
                      <a:pt x="170" y="265"/>
                      <a:pt x="164" y="263"/>
                      <a:pt x="170" y="262"/>
                    </a:cubicBezTo>
                    <a:cubicBezTo>
                      <a:pt x="170" y="258"/>
                      <a:pt x="164" y="259"/>
                      <a:pt x="162" y="258"/>
                    </a:cubicBezTo>
                    <a:cubicBezTo>
                      <a:pt x="160" y="257"/>
                      <a:pt x="158" y="256"/>
                      <a:pt x="156" y="255"/>
                    </a:cubicBezTo>
                    <a:cubicBezTo>
                      <a:pt x="154" y="255"/>
                      <a:pt x="152" y="256"/>
                      <a:pt x="150" y="256"/>
                    </a:cubicBezTo>
                    <a:cubicBezTo>
                      <a:pt x="149" y="256"/>
                      <a:pt x="148" y="256"/>
                      <a:pt x="147" y="256"/>
                    </a:cubicBezTo>
                    <a:cubicBezTo>
                      <a:pt x="147" y="256"/>
                      <a:pt x="147" y="258"/>
                      <a:pt x="147" y="258"/>
                    </a:cubicBezTo>
                    <a:cubicBezTo>
                      <a:pt x="149" y="258"/>
                      <a:pt x="149" y="260"/>
                      <a:pt x="151" y="259"/>
                    </a:cubicBezTo>
                    <a:cubicBezTo>
                      <a:pt x="151" y="260"/>
                      <a:pt x="151" y="261"/>
                      <a:pt x="151" y="261"/>
                    </a:cubicBezTo>
                    <a:cubicBezTo>
                      <a:pt x="150" y="261"/>
                      <a:pt x="150" y="263"/>
                      <a:pt x="148" y="263"/>
                    </a:cubicBezTo>
                    <a:cubicBezTo>
                      <a:pt x="147" y="264"/>
                      <a:pt x="145" y="263"/>
                      <a:pt x="144" y="263"/>
                    </a:cubicBezTo>
                    <a:cubicBezTo>
                      <a:pt x="142" y="264"/>
                      <a:pt x="140" y="264"/>
                      <a:pt x="140" y="262"/>
                    </a:cubicBezTo>
                    <a:cubicBezTo>
                      <a:pt x="140" y="259"/>
                      <a:pt x="142" y="260"/>
                      <a:pt x="144" y="259"/>
                    </a:cubicBezTo>
                    <a:cubicBezTo>
                      <a:pt x="148" y="256"/>
                      <a:pt x="142" y="255"/>
                      <a:pt x="140" y="254"/>
                    </a:cubicBezTo>
                    <a:cubicBezTo>
                      <a:pt x="139" y="253"/>
                      <a:pt x="137" y="253"/>
                      <a:pt x="136" y="252"/>
                    </a:cubicBezTo>
                    <a:cubicBezTo>
                      <a:pt x="135" y="251"/>
                      <a:pt x="136" y="249"/>
                      <a:pt x="135" y="247"/>
                    </a:cubicBezTo>
                    <a:cubicBezTo>
                      <a:pt x="134" y="244"/>
                      <a:pt x="128" y="245"/>
                      <a:pt x="127" y="240"/>
                    </a:cubicBezTo>
                    <a:cubicBezTo>
                      <a:pt x="126" y="237"/>
                      <a:pt x="130" y="237"/>
                      <a:pt x="133" y="238"/>
                    </a:cubicBezTo>
                    <a:cubicBezTo>
                      <a:pt x="135" y="238"/>
                      <a:pt x="142" y="242"/>
                      <a:pt x="142" y="239"/>
                    </a:cubicBezTo>
                    <a:cubicBezTo>
                      <a:pt x="142" y="237"/>
                      <a:pt x="137" y="235"/>
                      <a:pt x="137" y="232"/>
                    </a:cubicBezTo>
                    <a:cubicBezTo>
                      <a:pt x="136" y="230"/>
                      <a:pt x="137" y="229"/>
                      <a:pt x="135" y="227"/>
                    </a:cubicBezTo>
                    <a:cubicBezTo>
                      <a:pt x="134" y="226"/>
                      <a:pt x="133" y="226"/>
                      <a:pt x="132" y="224"/>
                    </a:cubicBezTo>
                    <a:cubicBezTo>
                      <a:pt x="130" y="222"/>
                      <a:pt x="130" y="217"/>
                      <a:pt x="127" y="216"/>
                    </a:cubicBezTo>
                    <a:cubicBezTo>
                      <a:pt x="125" y="216"/>
                      <a:pt x="124" y="217"/>
                      <a:pt x="122" y="218"/>
                    </a:cubicBezTo>
                    <a:cubicBezTo>
                      <a:pt x="121" y="218"/>
                      <a:pt x="119" y="218"/>
                      <a:pt x="117" y="218"/>
                    </a:cubicBezTo>
                    <a:cubicBezTo>
                      <a:pt x="115" y="217"/>
                      <a:pt x="112" y="216"/>
                      <a:pt x="114" y="213"/>
                    </a:cubicBezTo>
                    <a:cubicBezTo>
                      <a:pt x="115" y="212"/>
                      <a:pt x="117" y="213"/>
                      <a:pt x="118" y="212"/>
                    </a:cubicBezTo>
                    <a:cubicBezTo>
                      <a:pt x="120" y="212"/>
                      <a:pt x="121" y="210"/>
                      <a:pt x="122" y="209"/>
                    </a:cubicBezTo>
                    <a:cubicBezTo>
                      <a:pt x="124" y="207"/>
                      <a:pt x="126" y="207"/>
                      <a:pt x="125" y="204"/>
                    </a:cubicBezTo>
                    <a:cubicBezTo>
                      <a:pt x="120" y="202"/>
                      <a:pt x="120" y="207"/>
                      <a:pt x="116" y="208"/>
                    </a:cubicBezTo>
                    <a:cubicBezTo>
                      <a:pt x="114" y="208"/>
                      <a:pt x="112" y="207"/>
                      <a:pt x="110" y="207"/>
                    </a:cubicBezTo>
                    <a:cubicBezTo>
                      <a:pt x="108" y="207"/>
                      <a:pt x="107" y="209"/>
                      <a:pt x="104" y="209"/>
                    </a:cubicBezTo>
                    <a:cubicBezTo>
                      <a:pt x="103" y="206"/>
                      <a:pt x="106" y="205"/>
                      <a:pt x="106" y="202"/>
                    </a:cubicBezTo>
                    <a:cubicBezTo>
                      <a:pt x="106" y="199"/>
                      <a:pt x="104" y="196"/>
                      <a:pt x="105" y="193"/>
                    </a:cubicBezTo>
                    <a:cubicBezTo>
                      <a:pt x="105" y="191"/>
                      <a:pt x="105" y="190"/>
                      <a:pt x="107" y="190"/>
                    </a:cubicBezTo>
                    <a:cubicBezTo>
                      <a:pt x="109" y="189"/>
                      <a:pt x="109" y="192"/>
                      <a:pt x="111" y="191"/>
                    </a:cubicBezTo>
                    <a:cubicBezTo>
                      <a:pt x="115" y="190"/>
                      <a:pt x="112" y="183"/>
                      <a:pt x="117" y="184"/>
                    </a:cubicBezTo>
                    <a:cubicBezTo>
                      <a:pt x="119" y="187"/>
                      <a:pt x="117" y="192"/>
                      <a:pt x="123" y="192"/>
                    </a:cubicBezTo>
                    <a:cubicBezTo>
                      <a:pt x="125" y="192"/>
                      <a:pt x="127" y="191"/>
                      <a:pt x="129" y="191"/>
                    </a:cubicBezTo>
                    <a:cubicBezTo>
                      <a:pt x="131" y="191"/>
                      <a:pt x="134" y="193"/>
                      <a:pt x="135" y="192"/>
                    </a:cubicBezTo>
                    <a:cubicBezTo>
                      <a:pt x="135" y="191"/>
                      <a:pt x="134" y="189"/>
                      <a:pt x="136" y="188"/>
                    </a:cubicBezTo>
                    <a:cubicBezTo>
                      <a:pt x="138" y="187"/>
                      <a:pt x="139" y="189"/>
                      <a:pt x="140" y="190"/>
                    </a:cubicBezTo>
                    <a:cubicBezTo>
                      <a:pt x="141" y="191"/>
                      <a:pt x="141" y="193"/>
                      <a:pt x="143" y="193"/>
                    </a:cubicBezTo>
                    <a:cubicBezTo>
                      <a:pt x="145" y="193"/>
                      <a:pt x="146" y="192"/>
                      <a:pt x="146" y="190"/>
                    </a:cubicBezTo>
                    <a:cubicBezTo>
                      <a:pt x="149" y="189"/>
                      <a:pt x="152" y="192"/>
                      <a:pt x="155" y="193"/>
                    </a:cubicBezTo>
                    <a:cubicBezTo>
                      <a:pt x="158" y="193"/>
                      <a:pt x="161" y="192"/>
                      <a:pt x="163" y="195"/>
                    </a:cubicBezTo>
                    <a:cubicBezTo>
                      <a:pt x="170" y="202"/>
                      <a:pt x="152" y="197"/>
                      <a:pt x="154" y="204"/>
                    </a:cubicBezTo>
                    <a:cubicBezTo>
                      <a:pt x="158" y="203"/>
                      <a:pt x="163" y="203"/>
                      <a:pt x="167" y="204"/>
                    </a:cubicBezTo>
                    <a:cubicBezTo>
                      <a:pt x="172" y="205"/>
                      <a:pt x="170" y="208"/>
                      <a:pt x="173" y="212"/>
                    </a:cubicBezTo>
                    <a:cubicBezTo>
                      <a:pt x="174" y="213"/>
                      <a:pt x="174" y="214"/>
                      <a:pt x="175" y="216"/>
                    </a:cubicBezTo>
                    <a:cubicBezTo>
                      <a:pt x="177" y="218"/>
                      <a:pt x="180" y="217"/>
                      <a:pt x="183" y="217"/>
                    </a:cubicBezTo>
                    <a:cubicBezTo>
                      <a:pt x="185" y="216"/>
                      <a:pt x="185" y="217"/>
                      <a:pt x="187" y="218"/>
                    </a:cubicBezTo>
                    <a:cubicBezTo>
                      <a:pt x="190" y="218"/>
                      <a:pt x="191" y="218"/>
                      <a:pt x="193" y="218"/>
                    </a:cubicBezTo>
                    <a:cubicBezTo>
                      <a:pt x="195" y="221"/>
                      <a:pt x="192" y="222"/>
                      <a:pt x="193" y="225"/>
                    </a:cubicBezTo>
                    <a:cubicBezTo>
                      <a:pt x="194" y="225"/>
                      <a:pt x="200" y="226"/>
                      <a:pt x="201" y="226"/>
                    </a:cubicBezTo>
                    <a:cubicBezTo>
                      <a:pt x="202" y="226"/>
                      <a:pt x="203" y="224"/>
                      <a:pt x="204" y="224"/>
                    </a:cubicBezTo>
                    <a:cubicBezTo>
                      <a:pt x="204" y="224"/>
                      <a:pt x="207" y="223"/>
                      <a:pt x="208" y="223"/>
                    </a:cubicBezTo>
                    <a:cubicBezTo>
                      <a:pt x="210" y="224"/>
                      <a:pt x="211" y="228"/>
                      <a:pt x="211" y="230"/>
                    </a:cubicBezTo>
                    <a:cubicBezTo>
                      <a:pt x="207" y="233"/>
                      <a:pt x="202" y="225"/>
                      <a:pt x="199" y="228"/>
                    </a:cubicBezTo>
                    <a:cubicBezTo>
                      <a:pt x="197" y="230"/>
                      <a:pt x="200" y="232"/>
                      <a:pt x="200" y="234"/>
                    </a:cubicBezTo>
                    <a:cubicBezTo>
                      <a:pt x="199" y="237"/>
                      <a:pt x="196" y="236"/>
                      <a:pt x="195" y="235"/>
                    </a:cubicBezTo>
                    <a:cubicBezTo>
                      <a:pt x="192" y="232"/>
                      <a:pt x="195" y="230"/>
                      <a:pt x="194" y="228"/>
                    </a:cubicBezTo>
                    <a:cubicBezTo>
                      <a:pt x="193" y="226"/>
                      <a:pt x="189" y="227"/>
                      <a:pt x="188" y="227"/>
                    </a:cubicBezTo>
                    <a:cubicBezTo>
                      <a:pt x="187" y="227"/>
                      <a:pt x="185" y="228"/>
                      <a:pt x="184" y="228"/>
                    </a:cubicBezTo>
                    <a:cubicBezTo>
                      <a:pt x="183" y="228"/>
                      <a:pt x="183" y="228"/>
                      <a:pt x="182" y="228"/>
                    </a:cubicBezTo>
                    <a:cubicBezTo>
                      <a:pt x="182" y="228"/>
                      <a:pt x="182" y="227"/>
                      <a:pt x="181" y="227"/>
                    </a:cubicBezTo>
                    <a:cubicBezTo>
                      <a:pt x="179" y="226"/>
                      <a:pt x="176" y="227"/>
                      <a:pt x="177" y="230"/>
                    </a:cubicBezTo>
                    <a:cubicBezTo>
                      <a:pt x="175" y="230"/>
                      <a:pt x="172" y="230"/>
                      <a:pt x="171" y="233"/>
                    </a:cubicBezTo>
                    <a:cubicBezTo>
                      <a:pt x="167" y="230"/>
                      <a:pt x="167" y="234"/>
                      <a:pt x="168" y="237"/>
                    </a:cubicBezTo>
                    <a:cubicBezTo>
                      <a:pt x="164" y="239"/>
                      <a:pt x="160" y="234"/>
                      <a:pt x="156" y="234"/>
                    </a:cubicBezTo>
                    <a:cubicBezTo>
                      <a:pt x="156" y="238"/>
                      <a:pt x="157" y="238"/>
                      <a:pt x="160" y="240"/>
                    </a:cubicBezTo>
                    <a:cubicBezTo>
                      <a:pt x="163" y="243"/>
                      <a:pt x="164" y="242"/>
                      <a:pt x="169" y="242"/>
                    </a:cubicBezTo>
                    <a:cubicBezTo>
                      <a:pt x="172" y="242"/>
                      <a:pt x="174" y="243"/>
                      <a:pt x="177" y="243"/>
                    </a:cubicBezTo>
                    <a:cubicBezTo>
                      <a:pt x="178" y="244"/>
                      <a:pt x="179" y="243"/>
                      <a:pt x="181" y="242"/>
                    </a:cubicBezTo>
                    <a:cubicBezTo>
                      <a:pt x="183" y="242"/>
                      <a:pt x="185" y="242"/>
                      <a:pt x="187" y="241"/>
                    </a:cubicBezTo>
                    <a:cubicBezTo>
                      <a:pt x="190" y="241"/>
                      <a:pt x="192" y="240"/>
                      <a:pt x="193" y="243"/>
                    </a:cubicBezTo>
                    <a:cubicBezTo>
                      <a:pt x="194" y="244"/>
                      <a:pt x="194" y="244"/>
                      <a:pt x="194" y="246"/>
                    </a:cubicBezTo>
                    <a:cubicBezTo>
                      <a:pt x="193" y="247"/>
                      <a:pt x="192" y="247"/>
                      <a:pt x="192" y="248"/>
                    </a:cubicBezTo>
                    <a:cubicBezTo>
                      <a:pt x="192" y="251"/>
                      <a:pt x="193" y="249"/>
                      <a:pt x="194" y="250"/>
                    </a:cubicBezTo>
                    <a:cubicBezTo>
                      <a:pt x="195" y="252"/>
                      <a:pt x="194" y="256"/>
                      <a:pt x="196" y="258"/>
                    </a:cubicBezTo>
                    <a:cubicBezTo>
                      <a:pt x="202" y="263"/>
                      <a:pt x="201" y="253"/>
                      <a:pt x="205" y="252"/>
                    </a:cubicBezTo>
                    <a:cubicBezTo>
                      <a:pt x="207" y="252"/>
                      <a:pt x="209" y="256"/>
                      <a:pt x="208" y="259"/>
                    </a:cubicBezTo>
                    <a:cubicBezTo>
                      <a:pt x="207" y="261"/>
                      <a:pt x="203" y="260"/>
                      <a:pt x="206" y="264"/>
                    </a:cubicBezTo>
                    <a:cubicBezTo>
                      <a:pt x="206" y="264"/>
                      <a:pt x="209" y="266"/>
                      <a:pt x="209" y="266"/>
                    </a:cubicBezTo>
                    <a:cubicBezTo>
                      <a:pt x="210" y="266"/>
                      <a:pt x="212" y="265"/>
                      <a:pt x="213" y="266"/>
                    </a:cubicBezTo>
                    <a:cubicBezTo>
                      <a:pt x="215" y="267"/>
                      <a:pt x="212" y="270"/>
                      <a:pt x="216" y="272"/>
                    </a:cubicBezTo>
                    <a:cubicBezTo>
                      <a:pt x="218" y="272"/>
                      <a:pt x="222" y="272"/>
                      <a:pt x="222" y="270"/>
                    </a:cubicBezTo>
                    <a:cubicBezTo>
                      <a:pt x="222" y="267"/>
                      <a:pt x="219" y="266"/>
                      <a:pt x="217" y="265"/>
                    </a:cubicBezTo>
                    <a:cubicBezTo>
                      <a:pt x="215" y="263"/>
                      <a:pt x="215" y="260"/>
                      <a:pt x="212" y="260"/>
                    </a:cubicBezTo>
                    <a:cubicBezTo>
                      <a:pt x="212" y="259"/>
                      <a:pt x="214" y="256"/>
                      <a:pt x="214" y="256"/>
                    </a:cubicBezTo>
                    <a:cubicBezTo>
                      <a:pt x="216" y="255"/>
                      <a:pt x="217" y="255"/>
                      <a:pt x="218" y="256"/>
                    </a:cubicBezTo>
                    <a:cubicBezTo>
                      <a:pt x="220" y="256"/>
                      <a:pt x="228" y="259"/>
                      <a:pt x="228" y="256"/>
                    </a:cubicBezTo>
                    <a:cubicBezTo>
                      <a:pt x="231" y="254"/>
                      <a:pt x="232" y="257"/>
                      <a:pt x="234" y="258"/>
                    </a:cubicBezTo>
                    <a:cubicBezTo>
                      <a:pt x="236" y="259"/>
                      <a:pt x="239" y="259"/>
                      <a:pt x="240" y="261"/>
                    </a:cubicBezTo>
                    <a:cubicBezTo>
                      <a:pt x="242" y="263"/>
                      <a:pt x="241" y="265"/>
                      <a:pt x="244" y="267"/>
                    </a:cubicBezTo>
                    <a:cubicBezTo>
                      <a:pt x="247" y="269"/>
                      <a:pt x="249" y="268"/>
                      <a:pt x="251" y="268"/>
                    </a:cubicBezTo>
                    <a:cubicBezTo>
                      <a:pt x="252" y="265"/>
                      <a:pt x="250" y="265"/>
                      <a:pt x="249" y="264"/>
                    </a:cubicBezTo>
                    <a:cubicBezTo>
                      <a:pt x="247" y="262"/>
                      <a:pt x="247" y="262"/>
                      <a:pt x="247" y="260"/>
                    </a:cubicBezTo>
                    <a:cubicBezTo>
                      <a:pt x="246" y="258"/>
                      <a:pt x="245" y="257"/>
                      <a:pt x="245" y="255"/>
                    </a:cubicBezTo>
                    <a:cubicBezTo>
                      <a:pt x="244" y="252"/>
                      <a:pt x="245" y="250"/>
                      <a:pt x="241" y="251"/>
                    </a:cubicBezTo>
                    <a:cubicBezTo>
                      <a:pt x="240" y="252"/>
                      <a:pt x="239" y="253"/>
                      <a:pt x="238" y="254"/>
                    </a:cubicBezTo>
                    <a:cubicBezTo>
                      <a:pt x="235" y="255"/>
                      <a:pt x="235" y="253"/>
                      <a:pt x="233" y="252"/>
                    </a:cubicBezTo>
                    <a:cubicBezTo>
                      <a:pt x="230" y="251"/>
                      <a:pt x="229" y="252"/>
                      <a:pt x="228" y="249"/>
                    </a:cubicBezTo>
                    <a:cubicBezTo>
                      <a:pt x="228" y="247"/>
                      <a:pt x="229" y="246"/>
                      <a:pt x="226" y="245"/>
                    </a:cubicBezTo>
                    <a:cubicBezTo>
                      <a:pt x="228" y="242"/>
                      <a:pt x="232" y="243"/>
                      <a:pt x="235" y="242"/>
                    </a:cubicBezTo>
                    <a:cubicBezTo>
                      <a:pt x="236" y="242"/>
                      <a:pt x="238" y="241"/>
                      <a:pt x="238" y="240"/>
                    </a:cubicBezTo>
                    <a:cubicBezTo>
                      <a:pt x="239" y="237"/>
                      <a:pt x="237" y="237"/>
                      <a:pt x="236" y="236"/>
                    </a:cubicBezTo>
                    <a:cubicBezTo>
                      <a:pt x="235" y="234"/>
                      <a:pt x="234" y="227"/>
                      <a:pt x="232" y="233"/>
                    </a:cubicBezTo>
                    <a:cubicBezTo>
                      <a:pt x="232" y="235"/>
                      <a:pt x="233" y="236"/>
                      <a:pt x="231" y="237"/>
                    </a:cubicBezTo>
                    <a:cubicBezTo>
                      <a:pt x="230" y="238"/>
                      <a:pt x="228" y="238"/>
                      <a:pt x="226" y="238"/>
                    </a:cubicBezTo>
                    <a:cubicBezTo>
                      <a:pt x="224" y="239"/>
                      <a:pt x="224" y="239"/>
                      <a:pt x="222" y="239"/>
                    </a:cubicBezTo>
                    <a:cubicBezTo>
                      <a:pt x="221" y="238"/>
                      <a:pt x="220" y="237"/>
                      <a:pt x="218" y="237"/>
                    </a:cubicBezTo>
                    <a:cubicBezTo>
                      <a:pt x="217" y="238"/>
                      <a:pt x="216" y="239"/>
                      <a:pt x="215" y="238"/>
                    </a:cubicBezTo>
                    <a:cubicBezTo>
                      <a:pt x="213" y="235"/>
                      <a:pt x="215" y="235"/>
                      <a:pt x="217" y="234"/>
                    </a:cubicBezTo>
                    <a:cubicBezTo>
                      <a:pt x="218" y="234"/>
                      <a:pt x="220" y="233"/>
                      <a:pt x="221" y="232"/>
                    </a:cubicBezTo>
                    <a:cubicBezTo>
                      <a:pt x="222" y="229"/>
                      <a:pt x="219" y="228"/>
                      <a:pt x="222" y="226"/>
                    </a:cubicBezTo>
                    <a:cubicBezTo>
                      <a:pt x="223" y="226"/>
                      <a:pt x="225" y="226"/>
                      <a:pt x="226" y="225"/>
                    </a:cubicBezTo>
                    <a:cubicBezTo>
                      <a:pt x="226" y="224"/>
                      <a:pt x="226" y="222"/>
                      <a:pt x="226" y="221"/>
                    </a:cubicBezTo>
                    <a:cubicBezTo>
                      <a:pt x="221" y="220"/>
                      <a:pt x="216" y="223"/>
                      <a:pt x="212" y="220"/>
                    </a:cubicBezTo>
                    <a:cubicBezTo>
                      <a:pt x="210" y="218"/>
                      <a:pt x="209" y="217"/>
                      <a:pt x="206" y="216"/>
                    </a:cubicBezTo>
                    <a:cubicBezTo>
                      <a:pt x="203" y="215"/>
                      <a:pt x="201" y="214"/>
                      <a:pt x="199" y="212"/>
                    </a:cubicBezTo>
                    <a:cubicBezTo>
                      <a:pt x="198" y="210"/>
                      <a:pt x="197" y="208"/>
                      <a:pt x="199" y="207"/>
                    </a:cubicBezTo>
                    <a:cubicBezTo>
                      <a:pt x="202" y="206"/>
                      <a:pt x="204" y="208"/>
                      <a:pt x="206" y="209"/>
                    </a:cubicBezTo>
                    <a:cubicBezTo>
                      <a:pt x="209" y="210"/>
                      <a:pt x="212" y="212"/>
                      <a:pt x="214" y="214"/>
                    </a:cubicBezTo>
                    <a:cubicBezTo>
                      <a:pt x="216" y="214"/>
                      <a:pt x="218" y="215"/>
                      <a:pt x="219" y="215"/>
                    </a:cubicBezTo>
                    <a:cubicBezTo>
                      <a:pt x="221" y="214"/>
                      <a:pt x="222" y="213"/>
                      <a:pt x="224" y="214"/>
                    </a:cubicBezTo>
                    <a:cubicBezTo>
                      <a:pt x="226" y="214"/>
                      <a:pt x="227" y="216"/>
                      <a:pt x="228" y="217"/>
                    </a:cubicBezTo>
                    <a:cubicBezTo>
                      <a:pt x="229" y="218"/>
                      <a:pt x="231" y="220"/>
                      <a:pt x="232" y="221"/>
                    </a:cubicBezTo>
                    <a:cubicBezTo>
                      <a:pt x="234" y="222"/>
                      <a:pt x="235" y="221"/>
                      <a:pt x="237" y="221"/>
                    </a:cubicBezTo>
                    <a:cubicBezTo>
                      <a:pt x="239" y="221"/>
                      <a:pt x="243" y="223"/>
                      <a:pt x="245" y="224"/>
                    </a:cubicBezTo>
                    <a:cubicBezTo>
                      <a:pt x="248" y="227"/>
                      <a:pt x="248" y="233"/>
                      <a:pt x="253" y="233"/>
                    </a:cubicBezTo>
                    <a:cubicBezTo>
                      <a:pt x="258" y="232"/>
                      <a:pt x="253" y="227"/>
                      <a:pt x="260" y="229"/>
                    </a:cubicBezTo>
                    <a:cubicBezTo>
                      <a:pt x="262" y="229"/>
                      <a:pt x="264" y="230"/>
                      <a:pt x="266" y="229"/>
                    </a:cubicBezTo>
                    <a:cubicBezTo>
                      <a:pt x="269" y="229"/>
                      <a:pt x="269" y="226"/>
                      <a:pt x="271" y="225"/>
                    </a:cubicBezTo>
                    <a:cubicBezTo>
                      <a:pt x="271" y="225"/>
                      <a:pt x="271" y="225"/>
                      <a:pt x="271" y="225"/>
                    </a:cubicBezTo>
                    <a:cubicBezTo>
                      <a:pt x="272" y="224"/>
                      <a:pt x="276" y="224"/>
                      <a:pt x="277" y="225"/>
                    </a:cubicBezTo>
                    <a:cubicBezTo>
                      <a:pt x="278" y="225"/>
                      <a:pt x="280" y="225"/>
                      <a:pt x="279" y="227"/>
                    </a:cubicBezTo>
                    <a:cubicBezTo>
                      <a:pt x="279" y="229"/>
                      <a:pt x="277" y="228"/>
                      <a:pt x="276" y="230"/>
                    </a:cubicBezTo>
                    <a:cubicBezTo>
                      <a:pt x="276" y="230"/>
                      <a:pt x="276" y="233"/>
                      <a:pt x="276" y="234"/>
                    </a:cubicBezTo>
                    <a:cubicBezTo>
                      <a:pt x="280" y="235"/>
                      <a:pt x="283" y="234"/>
                      <a:pt x="287" y="232"/>
                    </a:cubicBezTo>
                    <a:cubicBezTo>
                      <a:pt x="288" y="232"/>
                      <a:pt x="288" y="231"/>
                      <a:pt x="290" y="231"/>
                    </a:cubicBezTo>
                    <a:cubicBezTo>
                      <a:pt x="292" y="231"/>
                      <a:pt x="292" y="232"/>
                      <a:pt x="294" y="233"/>
                    </a:cubicBezTo>
                    <a:cubicBezTo>
                      <a:pt x="297" y="234"/>
                      <a:pt x="298" y="233"/>
                      <a:pt x="301" y="235"/>
                    </a:cubicBezTo>
                    <a:cubicBezTo>
                      <a:pt x="303" y="236"/>
                      <a:pt x="304" y="238"/>
                      <a:pt x="306" y="239"/>
                    </a:cubicBezTo>
                    <a:cubicBezTo>
                      <a:pt x="307" y="240"/>
                      <a:pt x="310" y="240"/>
                      <a:pt x="311" y="241"/>
                    </a:cubicBezTo>
                    <a:cubicBezTo>
                      <a:pt x="313" y="242"/>
                      <a:pt x="313" y="244"/>
                      <a:pt x="316" y="243"/>
                    </a:cubicBezTo>
                    <a:cubicBezTo>
                      <a:pt x="316" y="242"/>
                      <a:pt x="316" y="242"/>
                      <a:pt x="316" y="241"/>
                    </a:cubicBezTo>
                    <a:cubicBezTo>
                      <a:pt x="320" y="240"/>
                      <a:pt x="321" y="242"/>
                      <a:pt x="323" y="245"/>
                    </a:cubicBezTo>
                    <a:cubicBezTo>
                      <a:pt x="325" y="247"/>
                      <a:pt x="328" y="249"/>
                      <a:pt x="331" y="249"/>
                    </a:cubicBezTo>
                    <a:cubicBezTo>
                      <a:pt x="331" y="244"/>
                      <a:pt x="320" y="242"/>
                      <a:pt x="320" y="237"/>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545" name="Freeform 5248"/>
              <p:cNvSpPr>
                <a:spLocks/>
              </p:cNvSpPr>
              <p:nvPr/>
            </p:nvSpPr>
            <p:spPr bwMode="auto">
              <a:xfrm>
                <a:off x="3280" y="3445"/>
                <a:ext cx="3" cy="1"/>
              </a:xfrm>
              <a:custGeom>
                <a:avLst/>
                <a:gdLst>
                  <a:gd name="T0" fmla="*/ 16 w 17"/>
                  <a:gd name="T1" fmla="*/ 2 h 8"/>
                  <a:gd name="T2" fmla="*/ 8 w 17"/>
                  <a:gd name="T3" fmla="*/ 2 h 8"/>
                  <a:gd name="T4" fmla="*/ 0 w 17"/>
                  <a:gd name="T5" fmla="*/ 0 h 8"/>
                  <a:gd name="T6" fmla="*/ 0 w 17"/>
                  <a:gd name="T7" fmla="*/ 3 h 8"/>
                  <a:gd name="T8" fmla="*/ 6 w 17"/>
                  <a:gd name="T9" fmla="*/ 5 h 8"/>
                  <a:gd name="T10" fmla="*/ 14 w 17"/>
                  <a:gd name="T11" fmla="*/ 6 h 8"/>
                  <a:gd name="T12" fmla="*/ 16 w 17"/>
                  <a:gd name="T13" fmla="*/ 2 h 8"/>
                </a:gdLst>
                <a:ahLst/>
                <a:cxnLst>
                  <a:cxn ang="0">
                    <a:pos x="T0" y="T1"/>
                  </a:cxn>
                  <a:cxn ang="0">
                    <a:pos x="T2" y="T3"/>
                  </a:cxn>
                  <a:cxn ang="0">
                    <a:pos x="T4" y="T5"/>
                  </a:cxn>
                  <a:cxn ang="0">
                    <a:pos x="T6" y="T7"/>
                  </a:cxn>
                  <a:cxn ang="0">
                    <a:pos x="T8" y="T9"/>
                  </a:cxn>
                  <a:cxn ang="0">
                    <a:pos x="T10" y="T11"/>
                  </a:cxn>
                  <a:cxn ang="0">
                    <a:pos x="T12" y="T13"/>
                  </a:cxn>
                </a:cxnLst>
                <a:rect l="0" t="0" r="r" b="b"/>
                <a:pathLst>
                  <a:path w="17" h="8">
                    <a:moveTo>
                      <a:pt x="16" y="2"/>
                    </a:moveTo>
                    <a:cubicBezTo>
                      <a:pt x="14" y="1"/>
                      <a:pt x="10" y="2"/>
                      <a:pt x="8" y="2"/>
                    </a:cubicBezTo>
                    <a:cubicBezTo>
                      <a:pt x="6" y="1"/>
                      <a:pt x="3" y="0"/>
                      <a:pt x="0" y="0"/>
                    </a:cubicBezTo>
                    <a:cubicBezTo>
                      <a:pt x="0" y="1"/>
                      <a:pt x="0" y="2"/>
                      <a:pt x="0" y="3"/>
                    </a:cubicBezTo>
                    <a:cubicBezTo>
                      <a:pt x="2" y="3"/>
                      <a:pt x="4" y="4"/>
                      <a:pt x="6" y="5"/>
                    </a:cubicBezTo>
                    <a:cubicBezTo>
                      <a:pt x="9" y="7"/>
                      <a:pt x="12" y="8"/>
                      <a:pt x="14" y="6"/>
                    </a:cubicBezTo>
                    <a:cubicBezTo>
                      <a:pt x="16" y="6"/>
                      <a:pt x="17" y="4"/>
                      <a:pt x="16" y="2"/>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546" name="Freeform 5249"/>
              <p:cNvSpPr>
                <a:spLocks/>
              </p:cNvSpPr>
              <p:nvPr/>
            </p:nvSpPr>
            <p:spPr bwMode="auto">
              <a:xfrm>
                <a:off x="3284" y="3447"/>
                <a:ext cx="2" cy="2"/>
              </a:xfrm>
              <a:custGeom>
                <a:avLst/>
                <a:gdLst>
                  <a:gd name="T0" fmla="*/ 8 w 15"/>
                  <a:gd name="T1" fmla="*/ 7 h 17"/>
                  <a:gd name="T2" fmla="*/ 13 w 15"/>
                  <a:gd name="T3" fmla="*/ 11 h 17"/>
                  <a:gd name="T4" fmla="*/ 8 w 15"/>
                  <a:gd name="T5" fmla="*/ 0 h 17"/>
                  <a:gd name="T6" fmla="*/ 1 w 15"/>
                  <a:gd name="T7" fmla="*/ 4 h 17"/>
                  <a:gd name="T8" fmla="*/ 8 w 15"/>
                  <a:gd name="T9" fmla="*/ 7 h 17"/>
                </a:gdLst>
                <a:ahLst/>
                <a:cxnLst>
                  <a:cxn ang="0">
                    <a:pos x="T0" y="T1"/>
                  </a:cxn>
                  <a:cxn ang="0">
                    <a:pos x="T2" y="T3"/>
                  </a:cxn>
                  <a:cxn ang="0">
                    <a:pos x="T4" y="T5"/>
                  </a:cxn>
                  <a:cxn ang="0">
                    <a:pos x="T6" y="T7"/>
                  </a:cxn>
                  <a:cxn ang="0">
                    <a:pos x="T8" y="T9"/>
                  </a:cxn>
                </a:cxnLst>
                <a:rect l="0" t="0" r="r" b="b"/>
                <a:pathLst>
                  <a:path w="15" h="17">
                    <a:moveTo>
                      <a:pt x="8" y="7"/>
                    </a:moveTo>
                    <a:cubicBezTo>
                      <a:pt x="9" y="8"/>
                      <a:pt x="12" y="17"/>
                      <a:pt x="13" y="11"/>
                    </a:cubicBezTo>
                    <a:cubicBezTo>
                      <a:pt x="15" y="8"/>
                      <a:pt x="11" y="1"/>
                      <a:pt x="8" y="0"/>
                    </a:cubicBezTo>
                    <a:cubicBezTo>
                      <a:pt x="6" y="0"/>
                      <a:pt x="0" y="0"/>
                      <a:pt x="1" y="4"/>
                    </a:cubicBezTo>
                    <a:cubicBezTo>
                      <a:pt x="2" y="5"/>
                      <a:pt x="6" y="5"/>
                      <a:pt x="8" y="7"/>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547" name="Freeform 5250"/>
              <p:cNvSpPr>
                <a:spLocks/>
              </p:cNvSpPr>
              <p:nvPr/>
            </p:nvSpPr>
            <p:spPr bwMode="auto">
              <a:xfrm>
                <a:off x="3282" y="3447"/>
                <a:ext cx="2" cy="2"/>
              </a:xfrm>
              <a:custGeom>
                <a:avLst/>
                <a:gdLst>
                  <a:gd name="T0" fmla="*/ 18 w 19"/>
                  <a:gd name="T1" fmla="*/ 12 h 21"/>
                  <a:gd name="T2" fmla="*/ 10 w 19"/>
                  <a:gd name="T3" fmla="*/ 7 h 21"/>
                  <a:gd name="T4" fmla="*/ 14 w 19"/>
                  <a:gd name="T5" fmla="*/ 1 h 21"/>
                  <a:gd name="T6" fmla="*/ 6 w 19"/>
                  <a:gd name="T7" fmla="*/ 1 h 21"/>
                  <a:gd name="T8" fmla="*/ 5 w 19"/>
                  <a:gd name="T9" fmla="*/ 4 h 21"/>
                  <a:gd name="T10" fmla="*/ 2 w 19"/>
                  <a:gd name="T11" fmla="*/ 5 h 21"/>
                  <a:gd name="T12" fmla="*/ 7 w 19"/>
                  <a:gd name="T13" fmla="*/ 13 h 21"/>
                  <a:gd name="T14" fmla="*/ 15 w 19"/>
                  <a:gd name="T15" fmla="*/ 20 h 21"/>
                  <a:gd name="T16" fmla="*/ 15 w 19"/>
                  <a:gd name="T17" fmla="*/ 16 h 21"/>
                  <a:gd name="T18" fmla="*/ 18 w 19"/>
                  <a:gd name="T19" fmla="*/ 12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21">
                    <a:moveTo>
                      <a:pt x="18" y="12"/>
                    </a:moveTo>
                    <a:cubicBezTo>
                      <a:pt x="19" y="8"/>
                      <a:pt x="12" y="7"/>
                      <a:pt x="10" y="7"/>
                    </a:cubicBezTo>
                    <a:cubicBezTo>
                      <a:pt x="12" y="7"/>
                      <a:pt x="14" y="3"/>
                      <a:pt x="14" y="1"/>
                    </a:cubicBezTo>
                    <a:cubicBezTo>
                      <a:pt x="12" y="1"/>
                      <a:pt x="8" y="0"/>
                      <a:pt x="6" y="1"/>
                    </a:cubicBezTo>
                    <a:cubicBezTo>
                      <a:pt x="5" y="2"/>
                      <a:pt x="6" y="4"/>
                      <a:pt x="5" y="4"/>
                    </a:cubicBezTo>
                    <a:cubicBezTo>
                      <a:pt x="4" y="5"/>
                      <a:pt x="3" y="5"/>
                      <a:pt x="2" y="5"/>
                    </a:cubicBezTo>
                    <a:cubicBezTo>
                      <a:pt x="0" y="10"/>
                      <a:pt x="4" y="11"/>
                      <a:pt x="7" y="13"/>
                    </a:cubicBezTo>
                    <a:cubicBezTo>
                      <a:pt x="9" y="15"/>
                      <a:pt x="12" y="21"/>
                      <a:pt x="15" y="20"/>
                    </a:cubicBezTo>
                    <a:cubicBezTo>
                      <a:pt x="18" y="19"/>
                      <a:pt x="15" y="17"/>
                      <a:pt x="15" y="16"/>
                    </a:cubicBezTo>
                    <a:cubicBezTo>
                      <a:pt x="15" y="13"/>
                      <a:pt x="18" y="14"/>
                      <a:pt x="18" y="12"/>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548" name="Freeform 5251"/>
              <p:cNvSpPr>
                <a:spLocks/>
              </p:cNvSpPr>
              <p:nvPr/>
            </p:nvSpPr>
            <p:spPr bwMode="auto">
              <a:xfrm>
                <a:off x="3285" y="3452"/>
                <a:ext cx="4" cy="1"/>
              </a:xfrm>
              <a:custGeom>
                <a:avLst/>
                <a:gdLst>
                  <a:gd name="T0" fmla="*/ 29 w 33"/>
                  <a:gd name="T1" fmla="*/ 6 h 7"/>
                  <a:gd name="T2" fmla="*/ 22 w 33"/>
                  <a:gd name="T3" fmla="*/ 1 h 7"/>
                  <a:gd name="T4" fmla="*/ 14 w 33"/>
                  <a:gd name="T5" fmla="*/ 3 h 7"/>
                  <a:gd name="T6" fmla="*/ 7 w 33"/>
                  <a:gd name="T7" fmla="*/ 2 h 7"/>
                  <a:gd name="T8" fmla="*/ 0 w 33"/>
                  <a:gd name="T9" fmla="*/ 3 h 7"/>
                  <a:gd name="T10" fmla="*/ 1 w 33"/>
                  <a:gd name="T11" fmla="*/ 5 h 7"/>
                  <a:gd name="T12" fmla="*/ 15 w 33"/>
                  <a:gd name="T13" fmla="*/ 6 h 7"/>
                  <a:gd name="T14" fmla="*/ 25 w 33"/>
                  <a:gd name="T15" fmla="*/ 7 h 7"/>
                  <a:gd name="T16" fmla="*/ 29 w 33"/>
                  <a:gd name="T17" fmla="*/ 6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7">
                    <a:moveTo>
                      <a:pt x="29" y="6"/>
                    </a:moveTo>
                    <a:cubicBezTo>
                      <a:pt x="33" y="1"/>
                      <a:pt x="24" y="0"/>
                      <a:pt x="22" y="1"/>
                    </a:cubicBezTo>
                    <a:cubicBezTo>
                      <a:pt x="19" y="1"/>
                      <a:pt x="17" y="2"/>
                      <a:pt x="14" y="3"/>
                    </a:cubicBezTo>
                    <a:cubicBezTo>
                      <a:pt x="12" y="3"/>
                      <a:pt x="9" y="2"/>
                      <a:pt x="7" y="2"/>
                    </a:cubicBezTo>
                    <a:cubicBezTo>
                      <a:pt x="5" y="2"/>
                      <a:pt x="2" y="3"/>
                      <a:pt x="0" y="3"/>
                    </a:cubicBezTo>
                    <a:cubicBezTo>
                      <a:pt x="0" y="4"/>
                      <a:pt x="0" y="5"/>
                      <a:pt x="1" y="5"/>
                    </a:cubicBezTo>
                    <a:cubicBezTo>
                      <a:pt x="5" y="7"/>
                      <a:pt x="10" y="6"/>
                      <a:pt x="15" y="6"/>
                    </a:cubicBezTo>
                    <a:cubicBezTo>
                      <a:pt x="18" y="6"/>
                      <a:pt x="22" y="7"/>
                      <a:pt x="25" y="7"/>
                    </a:cubicBezTo>
                    <a:cubicBezTo>
                      <a:pt x="27" y="7"/>
                      <a:pt x="28" y="7"/>
                      <a:pt x="29" y="6"/>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549" name="Freeform 5252"/>
              <p:cNvSpPr>
                <a:spLocks/>
              </p:cNvSpPr>
              <p:nvPr/>
            </p:nvSpPr>
            <p:spPr bwMode="auto">
              <a:xfrm>
                <a:off x="3287" y="3454"/>
                <a:ext cx="3" cy="3"/>
              </a:xfrm>
              <a:custGeom>
                <a:avLst/>
                <a:gdLst>
                  <a:gd name="T0" fmla="*/ 17 w 24"/>
                  <a:gd name="T1" fmla="*/ 8 h 17"/>
                  <a:gd name="T2" fmla="*/ 23 w 24"/>
                  <a:gd name="T3" fmla="*/ 6 h 17"/>
                  <a:gd name="T4" fmla="*/ 17 w 24"/>
                  <a:gd name="T5" fmla="*/ 3 h 17"/>
                  <a:gd name="T6" fmla="*/ 10 w 24"/>
                  <a:gd name="T7" fmla="*/ 1 h 17"/>
                  <a:gd name="T8" fmla="*/ 6 w 24"/>
                  <a:gd name="T9" fmla="*/ 1 h 17"/>
                  <a:gd name="T10" fmla="*/ 3 w 24"/>
                  <a:gd name="T11" fmla="*/ 0 h 17"/>
                  <a:gd name="T12" fmla="*/ 1 w 24"/>
                  <a:gd name="T13" fmla="*/ 3 h 17"/>
                  <a:gd name="T14" fmla="*/ 9 w 24"/>
                  <a:gd name="T15" fmla="*/ 11 h 17"/>
                  <a:gd name="T16" fmla="*/ 7 w 24"/>
                  <a:gd name="T17" fmla="*/ 15 h 17"/>
                  <a:gd name="T18" fmla="*/ 12 w 24"/>
                  <a:gd name="T19" fmla="*/ 16 h 17"/>
                  <a:gd name="T20" fmla="*/ 9 w 24"/>
                  <a:gd name="T21" fmla="*/ 8 h 17"/>
                  <a:gd name="T22" fmla="*/ 17 w 24"/>
                  <a:gd name="T23" fmla="*/ 8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4" h="17">
                    <a:moveTo>
                      <a:pt x="17" y="8"/>
                    </a:moveTo>
                    <a:cubicBezTo>
                      <a:pt x="19" y="8"/>
                      <a:pt x="22" y="7"/>
                      <a:pt x="23" y="6"/>
                    </a:cubicBezTo>
                    <a:cubicBezTo>
                      <a:pt x="24" y="4"/>
                      <a:pt x="18" y="4"/>
                      <a:pt x="17" y="3"/>
                    </a:cubicBezTo>
                    <a:cubicBezTo>
                      <a:pt x="14" y="2"/>
                      <a:pt x="13" y="1"/>
                      <a:pt x="10" y="1"/>
                    </a:cubicBezTo>
                    <a:cubicBezTo>
                      <a:pt x="9" y="1"/>
                      <a:pt x="7" y="1"/>
                      <a:pt x="6" y="1"/>
                    </a:cubicBezTo>
                    <a:cubicBezTo>
                      <a:pt x="5" y="1"/>
                      <a:pt x="4" y="0"/>
                      <a:pt x="3" y="0"/>
                    </a:cubicBezTo>
                    <a:cubicBezTo>
                      <a:pt x="1" y="0"/>
                      <a:pt x="0" y="1"/>
                      <a:pt x="1" y="3"/>
                    </a:cubicBezTo>
                    <a:cubicBezTo>
                      <a:pt x="2" y="7"/>
                      <a:pt x="8" y="7"/>
                      <a:pt x="9" y="11"/>
                    </a:cubicBezTo>
                    <a:cubicBezTo>
                      <a:pt x="9" y="13"/>
                      <a:pt x="7" y="12"/>
                      <a:pt x="7" y="15"/>
                    </a:cubicBezTo>
                    <a:cubicBezTo>
                      <a:pt x="7" y="17"/>
                      <a:pt x="10" y="16"/>
                      <a:pt x="12" y="16"/>
                    </a:cubicBezTo>
                    <a:cubicBezTo>
                      <a:pt x="13" y="12"/>
                      <a:pt x="9" y="11"/>
                      <a:pt x="9" y="8"/>
                    </a:cubicBezTo>
                    <a:cubicBezTo>
                      <a:pt x="9" y="4"/>
                      <a:pt x="15" y="7"/>
                      <a:pt x="17" y="8"/>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550" name="Freeform 5253"/>
              <p:cNvSpPr>
                <a:spLocks/>
              </p:cNvSpPr>
              <p:nvPr/>
            </p:nvSpPr>
            <p:spPr bwMode="auto">
              <a:xfrm>
                <a:off x="3291" y="3455"/>
                <a:ext cx="1" cy="1"/>
              </a:xfrm>
              <a:custGeom>
                <a:avLst/>
                <a:gdLst>
                  <a:gd name="T0" fmla="*/ 6 w 7"/>
                  <a:gd name="T1" fmla="*/ 5 h 7"/>
                  <a:gd name="T2" fmla="*/ 3 w 7"/>
                  <a:gd name="T3" fmla="*/ 0 h 7"/>
                  <a:gd name="T4" fmla="*/ 2 w 7"/>
                  <a:gd name="T5" fmla="*/ 6 h 7"/>
                  <a:gd name="T6" fmla="*/ 6 w 7"/>
                  <a:gd name="T7" fmla="*/ 5 h 7"/>
                </a:gdLst>
                <a:ahLst/>
                <a:cxnLst>
                  <a:cxn ang="0">
                    <a:pos x="T0" y="T1"/>
                  </a:cxn>
                  <a:cxn ang="0">
                    <a:pos x="T2" y="T3"/>
                  </a:cxn>
                  <a:cxn ang="0">
                    <a:pos x="T4" y="T5"/>
                  </a:cxn>
                  <a:cxn ang="0">
                    <a:pos x="T6" y="T7"/>
                  </a:cxn>
                </a:cxnLst>
                <a:rect l="0" t="0" r="r" b="b"/>
                <a:pathLst>
                  <a:path w="7" h="7">
                    <a:moveTo>
                      <a:pt x="6" y="5"/>
                    </a:moveTo>
                    <a:cubicBezTo>
                      <a:pt x="7" y="4"/>
                      <a:pt x="5" y="0"/>
                      <a:pt x="3" y="0"/>
                    </a:cubicBezTo>
                    <a:cubicBezTo>
                      <a:pt x="1" y="0"/>
                      <a:pt x="0" y="4"/>
                      <a:pt x="2" y="6"/>
                    </a:cubicBezTo>
                    <a:cubicBezTo>
                      <a:pt x="3" y="7"/>
                      <a:pt x="6" y="6"/>
                      <a:pt x="6" y="5"/>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551" name="Freeform 5254"/>
              <p:cNvSpPr>
                <a:spLocks/>
              </p:cNvSpPr>
              <p:nvPr/>
            </p:nvSpPr>
            <p:spPr bwMode="auto">
              <a:xfrm>
                <a:off x="3294" y="3455"/>
                <a:ext cx="1" cy="1"/>
              </a:xfrm>
              <a:custGeom>
                <a:avLst/>
                <a:gdLst>
                  <a:gd name="T0" fmla="*/ 3 w 7"/>
                  <a:gd name="T1" fmla="*/ 0 h 5"/>
                  <a:gd name="T2" fmla="*/ 4 w 7"/>
                  <a:gd name="T3" fmla="*/ 4 h 5"/>
                  <a:gd name="T4" fmla="*/ 3 w 7"/>
                  <a:gd name="T5" fmla="*/ 0 h 5"/>
                </a:gdLst>
                <a:ahLst/>
                <a:cxnLst>
                  <a:cxn ang="0">
                    <a:pos x="T0" y="T1"/>
                  </a:cxn>
                  <a:cxn ang="0">
                    <a:pos x="T2" y="T3"/>
                  </a:cxn>
                  <a:cxn ang="0">
                    <a:pos x="T4" y="T5"/>
                  </a:cxn>
                </a:cxnLst>
                <a:rect l="0" t="0" r="r" b="b"/>
                <a:pathLst>
                  <a:path w="7" h="5">
                    <a:moveTo>
                      <a:pt x="3" y="0"/>
                    </a:moveTo>
                    <a:cubicBezTo>
                      <a:pt x="0" y="0"/>
                      <a:pt x="0" y="5"/>
                      <a:pt x="4" y="4"/>
                    </a:cubicBezTo>
                    <a:cubicBezTo>
                      <a:pt x="7" y="3"/>
                      <a:pt x="6" y="0"/>
                      <a:pt x="3" y="0"/>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552" name="Freeform 5255"/>
              <p:cNvSpPr>
                <a:spLocks/>
              </p:cNvSpPr>
              <p:nvPr/>
            </p:nvSpPr>
            <p:spPr bwMode="auto">
              <a:xfrm>
                <a:off x="3296" y="3451"/>
                <a:ext cx="4" cy="2"/>
              </a:xfrm>
              <a:custGeom>
                <a:avLst/>
                <a:gdLst>
                  <a:gd name="T0" fmla="*/ 1 w 25"/>
                  <a:gd name="T1" fmla="*/ 14 h 16"/>
                  <a:gd name="T2" fmla="*/ 8 w 25"/>
                  <a:gd name="T3" fmla="*/ 7 h 16"/>
                  <a:gd name="T4" fmla="*/ 10 w 25"/>
                  <a:gd name="T5" fmla="*/ 9 h 16"/>
                  <a:gd name="T6" fmla="*/ 12 w 25"/>
                  <a:gd name="T7" fmla="*/ 7 h 16"/>
                  <a:gd name="T8" fmla="*/ 24 w 25"/>
                  <a:gd name="T9" fmla="*/ 2 h 16"/>
                  <a:gd name="T10" fmla="*/ 16 w 25"/>
                  <a:gd name="T11" fmla="*/ 2 h 16"/>
                  <a:gd name="T12" fmla="*/ 11 w 25"/>
                  <a:gd name="T13" fmla="*/ 0 h 16"/>
                  <a:gd name="T14" fmla="*/ 6 w 25"/>
                  <a:gd name="T15" fmla="*/ 0 h 16"/>
                  <a:gd name="T16" fmla="*/ 0 w 25"/>
                  <a:gd name="T17" fmla="*/ 0 h 16"/>
                  <a:gd name="T18" fmla="*/ 0 w 25"/>
                  <a:gd name="T19" fmla="*/ 4 h 16"/>
                  <a:gd name="T20" fmla="*/ 2 w 25"/>
                  <a:gd name="T21" fmla="*/ 7 h 16"/>
                  <a:gd name="T22" fmla="*/ 3 w 25"/>
                  <a:gd name="T23" fmla="*/ 11 h 16"/>
                  <a:gd name="T24" fmla="*/ 1 w 25"/>
                  <a:gd name="T25" fmla="*/ 1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5" h="16">
                    <a:moveTo>
                      <a:pt x="1" y="14"/>
                    </a:moveTo>
                    <a:cubicBezTo>
                      <a:pt x="8" y="16"/>
                      <a:pt x="4" y="6"/>
                      <a:pt x="8" y="7"/>
                    </a:cubicBezTo>
                    <a:cubicBezTo>
                      <a:pt x="9" y="7"/>
                      <a:pt x="9" y="8"/>
                      <a:pt x="10" y="9"/>
                    </a:cubicBezTo>
                    <a:cubicBezTo>
                      <a:pt x="11" y="9"/>
                      <a:pt x="11" y="7"/>
                      <a:pt x="12" y="7"/>
                    </a:cubicBezTo>
                    <a:cubicBezTo>
                      <a:pt x="14" y="6"/>
                      <a:pt x="25" y="7"/>
                      <a:pt x="24" y="2"/>
                    </a:cubicBezTo>
                    <a:cubicBezTo>
                      <a:pt x="21" y="2"/>
                      <a:pt x="19" y="2"/>
                      <a:pt x="16" y="2"/>
                    </a:cubicBezTo>
                    <a:cubicBezTo>
                      <a:pt x="14" y="2"/>
                      <a:pt x="13" y="1"/>
                      <a:pt x="11" y="0"/>
                    </a:cubicBezTo>
                    <a:cubicBezTo>
                      <a:pt x="9" y="0"/>
                      <a:pt x="8" y="1"/>
                      <a:pt x="6" y="0"/>
                    </a:cubicBezTo>
                    <a:cubicBezTo>
                      <a:pt x="4" y="0"/>
                      <a:pt x="2" y="0"/>
                      <a:pt x="0" y="0"/>
                    </a:cubicBezTo>
                    <a:cubicBezTo>
                      <a:pt x="0" y="1"/>
                      <a:pt x="0" y="3"/>
                      <a:pt x="0" y="4"/>
                    </a:cubicBezTo>
                    <a:cubicBezTo>
                      <a:pt x="1" y="6"/>
                      <a:pt x="2" y="5"/>
                      <a:pt x="2" y="7"/>
                    </a:cubicBezTo>
                    <a:cubicBezTo>
                      <a:pt x="3" y="7"/>
                      <a:pt x="4" y="10"/>
                      <a:pt x="3" y="11"/>
                    </a:cubicBezTo>
                    <a:cubicBezTo>
                      <a:pt x="3" y="13"/>
                      <a:pt x="1" y="12"/>
                      <a:pt x="1" y="14"/>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553" name="Freeform 5256"/>
              <p:cNvSpPr>
                <a:spLocks/>
              </p:cNvSpPr>
              <p:nvPr/>
            </p:nvSpPr>
            <p:spPr bwMode="auto">
              <a:xfrm>
                <a:off x="3299" y="3452"/>
                <a:ext cx="1" cy="1"/>
              </a:xfrm>
              <a:custGeom>
                <a:avLst/>
                <a:gdLst>
                  <a:gd name="T0" fmla="*/ 2 w 9"/>
                  <a:gd name="T1" fmla="*/ 5 h 11"/>
                  <a:gd name="T2" fmla="*/ 4 w 9"/>
                  <a:gd name="T3" fmla="*/ 5 h 11"/>
                  <a:gd name="T4" fmla="*/ 4 w 9"/>
                  <a:gd name="T5" fmla="*/ 7 h 11"/>
                  <a:gd name="T6" fmla="*/ 8 w 9"/>
                  <a:gd name="T7" fmla="*/ 3 h 11"/>
                  <a:gd name="T8" fmla="*/ 2 w 9"/>
                  <a:gd name="T9" fmla="*/ 5 h 11"/>
                </a:gdLst>
                <a:ahLst/>
                <a:cxnLst>
                  <a:cxn ang="0">
                    <a:pos x="T0" y="T1"/>
                  </a:cxn>
                  <a:cxn ang="0">
                    <a:pos x="T2" y="T3"/>
                  </a:cxn>
                  <a:cxn ang="0">
                    <a:pos x="T4" y="T5"/>
                  </a:cxn>
                  <a:cxn ang="0">
                    <a:pos x="T6" y="T7"/>
                  </a:cxn>
                  <a:cxn ang="0">
                    <a:pos x="T8" y="T9"/>
                  </a:cxn>
                </a:cxnLst>
                <a:rect l="0" t="0" r="r" b="b"/>
                <a:pathLst>
                  <a:path w="9" h="11">
                    <a:moveTo>
                      <a:pt x="2" y="5"/>
                    </a:moveTo>
                    <a:cubicBezTo>
                      <a:pt x="2" y="5"/>
                      <a:pt x="3" y="4"/>
                      <a:pt x="4" y="5"/>
                    </a:cubicBezTo>
                    <a:cubicBezTo>
                      <a:pt x="4" y="5"/>
                      <a:pt x="4" y="7"/>
                      <a:pt x="4" y="7"/>
                    </a:cubicBezTo>
                    <a:cubicBezTo>
                      <a:pt x="7" y="11"/>
                      <a:pt x="9" y="6"/>
                      <a:pt x="8" y="3"/>
                    </a:cubicBezTo>
                    <a:cubicBezTo>
                      <a:pt x="6" y="0"/>
                      <a:pt x="0" y="1"/>
                      <a:pt x="2" y="5"/>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554" name="Freeform 5257"/>
              <p:cNvSpPr>
                <a:spLocks/>
              </p:cNvSpPr>
              <p:nvPr/>
            </p:nvSpPr>
            <p:spPr bwMode="auto">
              <a:xfrm>
                <a:off x="3306" y="3462"/>
                <a:ext cx="1" cy="1"/>
              </a:xfrm>
              <a:custGeom>
                <a:avLst/>
                <a:gdLst>
                  <a:gd name="T0" fmla="*/ 3 w 10"/>
                  <a:gd name="T1" fmla="*/ 1 h 9"/>
                  <a:gd name="T2" fmla="*/ 3 w 10"/>
                  <a:gd name="T3" fmla="*/ 7 h 9"/>
                  <a:gd name="T4" fmla="*/ 4 w 10"/>
                  <a:gd name="T5" fmla="*/ 6 h 9"/>
                  <a:gd name="T6" fmla="*/ 6 w 10"/>
                  <a:gd name="T7" fmla="*/ 5 h 9"/>
                  <a:gd name="T8" fmla="*/ 3 w 10"/>
                  <a:gd name="T9" fmla="*/ 1 h 9"/>
                </a:gdLst>
                <a:ahLst/>
                <a:cxnLst>
                  <a:cxn ang="0">
                    <a:pos x="T0" y="T1"/>
                  </a:cxn>
                  <a:cxn ang="0">
                    <a:pos x="T2" y="T3"/>
                  </a:cxn>
                  <a:cxn ang="0">
                    <a:pos x="T4" y="T5"/>
                  </a:cxn>
                  <a:cxn ang="0">
                    <a:pos x="T6" y="T7"/>
                  </a:cxn>
                  <a:cxn ang="0">
                    <a:pos x="T8" y="T9"/>
                  </a:cxn>
                </a:cxnLst>
                <a:rect l="0" t="0" r="r" b="b"/>
                <a:pathLst>
                  <a:path w="10" h="9">
                    <a:moveTo>
                      <a:pt x="3" y="1"/>
                    </a:moveTo>
                    <a:cubicBezTo>
                      <a:pt x="0" y="2"/>
                      <a:pt x="0" y="9"/>
                      <a:pt x="3" y="7"/>
                    </a:cubicBezTo>
                    <a:cubicBezTo>
                      <a:pt x="4" y="7"/>
                      <a:pt x="3" y="6"/>
                      <a:pt x="4" y="6"/>
                    </a:cubicBezTo>
                    <a:cubicBezTo>
                      <a:pt x="5" y="5"/>
                      <a:pt x="6" y="6"/>
                      <a:pt x="6" y="5"/>
                    </a:cubicBezTo>
                    <a:cubicBezTo>
                      <a:pt x="10" y="3"/>
                      <a:pt x="6" y="0"/>
                      <a:pt x="3" y="1"/>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555" name="Freeform 5258"/>
              <p:cNvSpPr>
                <a:spLocks/>
              </p:cNvSpPr>
              <p:nvPr/>
            </p:nvSpPr>
            <p:spPr bwMode="auto">
              <a:xfrm>
                <a:off x="3302" y="3451"/>
                <a:ext cx="1" cy="1"/>
              </a:xfrm>
              <a:custGeom>
                <a:avLst/>
                <a:gdLst>
                  <a:gd name="T0" fmla="*/ 1 w 8"/>
                  <a:gd name="T1" fmla="*/ 4 h 10"/>
                  <a:gd name="T2" fmla="*/ 5 w 8"/>
                  <a:gd name="T3" fmla="*/ 9 h 10"/>
                  <a:gd name="T4" fmla="*/ 1 w 8"/>
                  <a:gd name="T5" fmla="*/ 4 h 10"/>
                </a:gdLst>
                <a:ahLst/>
                <a:cxnLst>
                  <a:cxn ang="0">
                    <a:pos x="T0" y="T1"/>
                  </a:cxn>
                  <a:cxn ang="0">
                    <a:pos x="T2" y="T3"/>
                  </a:cxn>
                  <a:cxn ang="0">
                    <a:pos x="T4" y="T5"/>
                  </a:cxn>
                </a:cxnLst>
                <a:rect l="0" t="0" r="r" b="b"/>
                <a:pathLst>
                  <a:path w="8" h="10">
                    <a:moveTo>
                      <a:pt x="1" y="4"/>
                    </a:moveTo>
                    <a:cubicBezTo>
                      <a:pt x="0" y="5"/>
                      <a:pt x="3" y="10"/>
                      <a:pt x="5" y="9"/>
                    </a:cubicBezTo>
                    <a:cubicBezTo>
                      <a:pt x="8" y="8"/>
                      <a:pt x="2" y="0"/>
                      <a:pt x="1" y="4"/>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556" name="Freeform 5259"/>
              <p:cNvSpPr>
                <a:spLocks/>
              </p:cNvSpPr>
              <p:nvPr/>
            </p:nvSpPr>
            <p:spPr bwMode="auto">
              <a:xfrm>
                <a:off x="3301" y="3457"/>
                <a:ext cx="1" cy="1"/>
              </a:xfrm>
              <a:custGeom>
                <a:avLst/>
                <a:gdLst>
                  <a:gd name="T0" fmla="*/ 1 w 8"/>
                  <a:gd name="T1" fmla="*/ 4 h 10"/>
                  <a:gd name="T2" fmla="*/ 6 w 8"/>
                  <a:gd name="T3" fmla="*/ 9 h 10"/>
                  <a:gd name="T4" fmla="*/ 1 w 8"/>
                  <a:gd name="T5" fmla="*/ 4 h 10"/>
                </a:gdLst>
                <a:ahLst/>
                <a:cxnLst>
                  <a:cxn ang="0">
                    <a:pos x="T0" y="T1"/>
                  </a:cxn>
                  <a:cxn ang="0">
                    <a:pos x="T2" y="T3"/>
                  </a:cxn>
                  <a:cxn ang="0">
                    <a:pos x="T4" y="T5"/>
                  </a:cxn>
                </a:cxnLst>
                <a:rect l="0" t="0" r="r" b="b"/>
                <a:pathLst>
                  <a:path w="8" h="10">
                    <a:moveTo>
                      <a:pt x="1" y="4"/>
                    </a:moveTo>
                    <a:cubicBezTo>
                      <a:pt x="0" y="5"/>
                      <a:pt x="4" y="10"/>
                      <a:pt x="6" y="9"/>
                    </a:cubicBezTo>
                    <a:cubicBezTo>
                      <a:pt x="8" y="8"/>
                      <a:pt x="3" y="0"/>
                      <a:pt x="1" y="4"/>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557" name="Freeform 5260"/>
              <p:cNvSpPr>
                <a:spLocks/>
              </p:cNvSpPr>
              <p:nvPr/>
            </p:nvSpPr>
            <p:spPr bwMode="auto">
              <a:xfrm>
                <a:off x="3302" y="3454"/>
                <a:ext cx="1" cy="1"/>
              </a:xfrm>
              <a:custGeom>
                <a:avLst/>
                <a:gdLst>
                  <a:gd name="T0" fmla="*/ 3 w 8"/>
                  <a:gd name="T1" fmla="*/ 4 h 8"/>
                  <a:gd name="T2" fmla="*/ 5 w 8"/>
                  <a:gd name="T3" fmla="*/ 5 h 8"/>
                  <a:gd name="T4" fmla="*/ 6 w 8"/>
                  <a:gd name="T5" fmla="*/ 8 h 8"/>
                  <a:gd name="T6" fmla="*/ 7 w 8"/>
                  <a:gd name="T7" fmla="*/ 3 h 8"/>
                  <a:gd name="T8" fmla="*/ 3 w 8"/>
                  <a:gd name="T9" fmla="*/ 4 h 8"/>
                </a:gdLst>
                <a:ahLst/>
                <a:cxnLst>
                  <a:cxn ang="0">
                    <a:pos x="T0" y="T1"/>
                  </a:cxn>
                  <a:cxn ang="0">
                    <a:pos x="T2" y="T3"/>
                  </a:cxn>
                  <a:cxn ang="0">
                    <a:pos x="T4" y="T5"/>
                  </a:cxn>
                  <a:cxn ang="0">
                    <a:pos x="T6" y="T7"/>
                  </a:cxn>
                  <a:cxn ang="0">
                    <a:pos x="T8" y="T9"/>
                  </a:cxn>
                </a:cxnLst>
                <a:rect l="0" t="0" r="r" b="b"/>
                <a:pathLst>
                  <a:path w="8" h="8">
                    <a:moveTo>
                      <a:pt x="3" y="4"/>
                    </a:moveTo>
                    <a:cubicBezTo>
                      <a:pt x="3" y="5"/>
                      <a:pt x="5" y="4"/>
                      <a:pt x="5" y="5"/>
                    </a:cubicBezTo>
                    <a:cubicBezTo>
                      <a:pt x="6" y="6"/>
                      <a:pt x="6" y="7"/>
                      <a:pt x="6" y="8"/>
                    </a:cubicBezTo>
                    <a:cubicBezTo>
                      <a:pt x="6" y="8"/>
                      <a:pt x="8" y="5"/>
                      <a:pt x="7" y="3"/>
                    </a:cubicBezTo>
                    <a:cubicBezTo>
                      <a:pt x="6" y="1"/>
                      <a:pt x="0" y="0"/>
                      <a:pt x="3" y="4"/>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558" name="Freeform 5261"/>
              <p:cNvSpPr>
                <a:spLocks/>
              </p:cNvSpPr>
              <p:nvPr/>
            </p:nvSpPr>
            <p:spPr bwMode="auto">
              <a:xfrm>
                <a:off x="3300" y="3454"/>
                <a:ext cx="1" cy="1"/>
              </a:xfrm>
              <a:custGeom>
                <a:avLst/>
                <a:gdLst>
                  <a:gd name="T0" fmla="*/ 4 w 6"/>
                  <a:gd name="T1" fmla="*/ 0 h 8"/>
                  <a:gd name="T2" fmla="*/ 0 w 6"/>
                  <a:gd name="T3" fmla="*/ 4 h 8"/>
                  <a:gd name="T4" fmla="*/ 0 w 6"/>
                  <a:gd name="T5" fmla="*/ 6 h 8"/>
                  <a:gd name="T6" fmla="*/ 6 w 6"/>
                  <a:gd name="T7" fmla="*/ 3 h 8"/>
                  <a:gd name="T8" fmla="*/ 4 w 6"/>
                  <a:gd name="T9" fmla="*/ 0 h 8"/>
                </a:gdLst>
                <a:ahLst/>
                <a:cxnLst>
                  <a:cxn ang="0">
                    <a:pos x="T0" y="T1"/>
                  </a:cxn>
                  <a:cxn ang="0">
                    <a:pos x="T2" y="T3"/>
                  </a:cxn>
                  <a:cxn ang="0">
                    <a:pos x="T4" y="T5"/>
                  </a:cxn>
                  <a:cxn ang="0">
                    <a:pos x="T6" y="T7"/>
                  </a:cxn>
                  <a:cxn ang="0">
                    <a:pos x="T8" y="T9"/>
                  </a:cxn>
                </a:cxnLst>
                <a:rect l="0" t="0" r="r" b="b"/>
                <a:pathLst>
                  <a:path w="6" h="8">
                    <a:moveTo>
                      <a:pt x="4" y="0"/>
                    </a:moveTo>
                    <a:cubicBezTo>
                      <a:pt x="1" y="0"/>
                      <a:pt x="2" y="3"/>
                      <a:pt x="0" y="4"/>
                    </a:cubicBezTo>
                    <a:cubicBezTo>
                      <a:pt x="0" y="5"/>
                      <a:pt x="0" y="6"/>
                      <a:pt x="0" y="6"/>
                    </a:cubicBezTo>
                    <a:cubicBezTo>
                      <a:pt x="1" y="8"/>
                      <a:pt x="5" y="4"/>
                      <a:pt x="6" y="3"/>
                    </a:cubicBezTo>
                    <a:cubicBezTo>
                      <a:pt x="6" y="1"/>
                      <a:pt x="6" y="0"/>
                      <a:pt x="4" y="0"/>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559" name="Freeform 5262"/>
              <p:cNvSpPr>
                <a:spLocks/>
              </p:cNvSpPr>
              <p:nvPr/>
            </p:nvSpPr>
            <p:spPr bwMode="auto">
              <a:xfrm>
                <a:off x="3305" y="3464"/>
                <a:ext cx="1" cy="1"/>
              </a:xfrm>
              <a:custGeom>
                <a:avLst/>
                <a:gdLst>
                  <a:gd name="T0" fmla="*/ 7 w 8"/>
                  <a:gd name="T1" fmla="*/ 4 h 7"/>
                  <a:gd name="T2" fmla="*/ 6 w 8"/>
                  <a:gd name="T3" fmla="*/ 1 h 7"/>
                  <a:gd name="T4" fmla="*/ 1 w 8"/>
                  <a:gd name="T5" fmla="*/ 3 h 7"/>
                  <a:gd name="T6" fmla="*/ 0 w 8"/>
                  <a:gd name="T7" fmla="*/ 5 h 7"/>
                  <a:gd name="T8" fmla="*/ 7 w 8"/>
                  <a:gd name="T9" fmla="*/ 4 h 7"/>
                </a:gdLst>
                <a:ahLst/>
                <a:cxnLst>
                  <a:cxn ang="0">
                    <a:pos x="T0" y="T1"/>
                  </a:cxn>
                  <a:cxn ang="0">
                    <a:pos x="T2" y="T3"/>
                  </a:cxn>
                  <a:cxn ang="0">
                    <a:pos x="T4" y="T5"/>
                  </a:cxn>
                  <a:cxn ang="0">
                    <a:pos x="T6" y="T7"/>
                  </a:cxn>
                  <a:cxn ang="0">
                    <a:pos x="T8" y="T9"/>
                  </a:cxn>
                </a:cxnLst>
                <a:rect l="0" t="0" r="r" b="b"/>
                <a:pathLst>
                  <a:path w="8" h="7">
                    <a:moveTo>
                      <a:pt x="7" y="4"/>
                    </a:moveTo>
                    <a:cubicBezTo>
                      <a:pt x="8" y="3"/>
                      <a:pt x="8" y="2"/>
                      <a:pt x="6" y="1"/>
                    </a:cubicBezTo>
                    <a:cubicBezTo>
                      <a:pt x="4" y="0"/>
                      <a:pt x="3" y="3"/>
                      <a:pt x="1" y="3"/>
                    </a:cubicBezTo>
                    <a:cubicBezTo>
                      <a:pt x="0" y="4"/>
                      <a:pt x="0" y="5"/>
                      <a:pt x="0" y="5"/>
                    </a:cubicBezTo>
                    <a:cubicBezTo>
                      <a:pt x="1" y="7"/>
                      <a:pt x="6" y="5"/>
                      <a:pt x="7" y="4"/>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560" name="Freeform 5263"/>
              <p:cNvSpPr>
                <a:spLocks/>
              </p:cNvSpPr>
              <p:nvPr/>
            </p:nvSpPr>
            <p:spPr bwMode="auto">
              <a:xfrm>
                <a:off x="3305" y="3460"/>
                <a:ext cx="1" cy="1"/>
              </a:xfrm>
              <a:custGeom>
                <a:avLst/>
                <a:gdLst>
                  <a:gd name="T0" fmla="*/ 6 w 6"/>
                  <a:gd name="T1" fmla="*/ 3 h 8"/>
                  <a:gd name="T2" fmla="*/ 4 w 6"/>
                  <a:gd name="T3" fmla="*/ 0 h 8"/>
                  <a:gd name="T4" fmla="*/ 0 w 6"/>
                  <a:gd name="T5" fmla="*/ 5 h 8"/>
                  <a:gd name="T6" fmla="*/ 0 w 6"/>
                  <a:gd name="T7" fmla="*/ 7 h 8"/>
                  <a:gd name="T8" fmla="*/ 6 w 6"/>
                  <a:gd name="T9" fmla="*/ 3 h 8"/>
                </a:gdLst>
                <a:ahLst/>
                <a:cxnLst>
                  <a:cxn ang="0">
                    <a:pos x="T0" y="T1"/>
                  </a:cxn>
                  <a:cxn ang="0">
                    <a:pos x="T2" y="T3"/>
                  </a:cxn>
                  <a:cxn ang="0">
                    <a:pos x="T4" y="T5"/>
                  </a:cxn>
                  <a:cxn ang="0">
                    <a:pos x="T6" y="T7"/>
                  </a:cxn>
                  <a:cxn ang="0">
                    <a:pos x="T8" y="T9"/>
                  </a:cxn>
                </a:cxnLst>
                <a:rect l="0" t="0" r="r" b="b"/>
                <a:pathLst>
                  <a:path w="6" h="8">
                    <a:moveTo>
                      <a:pt x="6" y="3"/>
                    </a:moveTo>
                    <a:cubicBezTo>
                      <a:pt x="6" y="2"/>
                      <a:pt x="6" y="1"/>
                      <a:pt x="4" y="0"/>
                    </a:cubicBezTo>
                    <a:cubicBezTo>
                      <a:pt x="1" y="0"/>
                      <a:pt x="2" y="4"/>
                      <a:pt x="0" y="5"/>
                    </a:cubicBezTo>
                    <a:cubicBezTo>
                      <a:pt x="0" y="5"/>
                      <a:pt x="0" y="6"/>
                      <a:pt x="0" y="7"/>
                    </a:cubicBezTo>
                    <a:cubicBezTo>
                      <a:pt x="1" y="8"/>
                      <a:pt x="5" y="4"/>
                      <a:pt x="6" y="3"/>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561" name="Freeform 5264"/>
              <p:cNvSpPr>
                <a:spLocks/>
              </p:cNvSpPr>
              <p:nvPr/>
            </p:nvSpPr>
            <p:spPr bwMode="auto">
              <a:xfrm>
                <a:off x="3298" y="3454"/>
                <a:ext cx="2" cy="1"/>
              </a:xfrm>
              <a:custGeom>
                <a:avLst/>
                <a:gdLst>
                  <a:gd name="T0" fmla="*/ 11 w 12"/>
                  <a:gd name="T1" fmla="*/ 3 h 7"/>
                  <a:gd name="T2" fmla="*/ 5 w 12"/>
                  <a:gd name="T3" fmla="*/ 1 h 7"/>
                  <a:gd name="T4" fmla="*/ 0 w 12"/>
                  <a:gd name="T5" fmla="*/ 4 h 7"/>
                  <a:gd name="T6" fmla="*/ 7 w 12"/>
                  <a:gd name="T7" fmla="*/ 4 h 7"/>
                  <a:gd name="T8" fmla="*/ 11 w 12"/>
                  <a:gd name="T9" fmla="*/ 3 h 7"/>
                </a:gdLst>
                <a:ahLst/>
                <a:cxnLst>
                  <a:cxn ang="0">
                    <a:pos x="T0" y="T1"/>
                  </a:cxn>
                  <a:cxn ang="0">
                    <a:pos x="T2" y="T3"/>
                  </a:cxn>
                  <a:cxn ang="0">
                    <a:pos x="T4" y="T5"/>
                  </a:cxn>
                  <a:cxn ang="0">
                    <a:pos x="T6" y="T7"/>
                  </a:cxn>
                  <a:cxn ang="0">
                    <a:pos x="T8" y="T9"/>
                  </a:cxn>
                </a:cxnLst>
                <a:rect l="0" t="0" r="r" b="b"/>
                <a:pathLst>
                  <a:path w="12" h="7">
                    <a:moveTo>
                      <a:pt x="11" y="3"/>
                    </a:moveTo>
                    <a:cubicBezTo>
                      <a:pt x="12" y="0"/>
                      <a:pt x="6" y="1"/>
                      <a:pt x="5" y="1"/>
                    </a:cubicBezTo>
                    <a:cubicBezTo>
                      <a:pt x="3" y="2"/>
                      <a:pt x="2" y="4"/>
                      <a:pt x="0" y="4"/>
                    </a:cubicBezTo>
                    <a:cubicBezTo>
                      <a:pt x="0" y="7"/>
                      <a:pt x="5" y="4"/>
                      <a:pt x="7" y="4"/>
                    </a:cubicBezTo>
                    <a:cubicBezTo>
                      <a:pt x="8" y="4"/>
                      <a:pt x="11" y="4"/>
                      <a:pt x="11" y="3"/>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562" name="Freeform 5265"/>
              <p:cNvSpPr>
                <a:spLocks/>
              </p:cNvSpPr>
              <p:nvPr/>
            </p:nvSpPr>
            <p:spPr bwMode="auto">
              <a:xfrm>
                <a:off x="3296" y="3455"/>
                <a:ext cx="3" cy="2"/>
              </a:xfrm>
              <a:custGeom>
                <a:avLst/>
                <a:gdLst>
                  <a:gd name="T0" fmla="*/ 2 w 19"/>
                  <a:gd name="T1" fmla="*/ 9 h 12"/>
                  <a:gd name="T2" fmla="*/ 7 w 19"/>
                  <a:gd name="T3" fmla="*/ 5 h 12"/>
                  <a:gd name="T4" fmla="*/ 10 w 19"/>
                  <a:gd name="T5" fmla="*/ 5 h 12"/>
                  <a:gd name="T6" fmla="*/ 13 w 19"/>
                  <a:gd name="T7" fmla="*/ 9 h 12"/>
                  <a:gd name="T8" fmla="*/ 17 w 19"/>
                  <a:gd name="T9" fmla="*/ 9 h 12"/>
                  <a:gd name="T10" fmla="*/ 2 w 19"/>
                  <a:gd name="T11" fmla="*/ 4 h 12"/>
                  <a:gd name="T12" fmla="*/ 2 w 19"/>
                  <a:gd name="T13" fmla="*/ 9 h 12"/>
                </a:gdLst>
                <a:ahLst/>
                <a:cxnLst>
                  <a:cxn ang="0">
                    <a:pos x="T0" y="T1"/>
                  </a:cxn>
                  <a:cxn ang="0">
                    <a:pos x="T2" y="T3"/>
                  </a:cxn>
                  <a:cxn ang="0">
                    <a:pos x="T4" y="T5"/>
                  </a:cxn>
                  <a:cxn ang="0">
                    <a:pos x="T6" y="T7"/>
                  </a:cxn>
                  <a:cxn ang="0">
                    <a:pos x="T8" y="T9"/>
                  </a:cxn>
                  <a:cxn ang="0">
                    <a:pos x="T10" y="T11"/>
                  </a:cxn>
                  <a:cxn ang="0">
                    <a:pos x="T12" y="T13"/>
                  </a:cxn>
                </a:cxnLst>
                <a:rect l="0" t="0" r="r" b="b"/>
                <a:pathLst>
                  <a:path w="19" h="12">
                    <a:moveTo>
                      <a:pt x="2" y="9"/>
                    </a:moveTo>
                    <a:cubicBezTo>
                      <a:pt x="6" y="10"/>
                      <a:pt x="5" y="6"/>
                      <a:pt x="7" y="5"/>
                    </a:cubicBezTo>
                    <a:cubicBezTo>
                      <a:pt x="8" y="4"/>
                      <a:pt x="9" y="4"/>
                      <a:pt x="10" y="5"/>
                    </a:cubicBezTo>
                    <a:cubicBezTo>
                      <a:pt x="13" y="6"/>
                      <a:pt x="11" y="7"/>
                      <a:pt x="13" y="9"/>
                    </a:cubicBezTo>
                    <a:cubicBezTo>
                      <a:pt x="14" y="11"/>
                      <a:pt x="16" y="12"/>
                      <a:pt x="17" y="9"/>
                    </a:cubicBezTo>
                    <a:cubicBezTo>
                      <a:pt x="19" y="2"/>
                      <a:pt x="6" y="0"/>
                      <a:pt x="2" y="4"/>
                    </a:cubicBezTo>
                    <a:cubicBezTo>
                      <a:pt x="1" y="5"/>
                      <a:pt x="0" y="9"/>
                      <a:pt x="2" y="9"/>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563" name="Freeform 5266"/>
              <p:cNvSpPr>
                <a:spLocks/>
              </p:cNvSpPr>
              <p:nvPr/>
            </p:nvSpPr>
            <p:spPr bwMode="auto">
              <a:xfrm>
                <a:off x="3294" y="3456"/>
                <a:ext cx="1" cy="1"/>
              </a:xfrm>
              <a:custGeom>
                <a:avLst/>
                <a:gdLst>
                  <a:gd name="T0" fmla="*/ 2 w 8"/>
                  <a:gd name="T1" fmla="*/ 5 h 5"/>
                  <a:gd name="T2" fmla="*/ 5 w 8"/>
                  <a:gd name="T3" fmla="*/ 5 h 5"/>
                  <a:gd name="T4" fmla="*/ 6 w 8"/>
                  <a:gd name="T5" fmla="*/ 1 h 5"/>
                  <a:gd name="T6" fmla="*/ 0 w 8"/>
                  <a:gd name="T7" fmla="*/ 3 h 5"/>
                  <a:gd name="T8" fmla="*/ 2 w 8"/>
                  <a:gd name="T9" fmla="*/ 5 h 5"/>
                </a:gdLst>
                <a:ahLst/>
                <a:cxnLst>
                  <a:cxn ang="0">
                    <a:pos x="T0" y="T1"/>
                  </a:cxn>
                  <a:cxn ang="0">
                    <a:pos x="T2" y="T3"/>
                  </a:cxn>
                  <a:cxn ang="0">
                    <a:pos x="T4" y="T5"/>
                  </a:cxn>
                  <a:cxn ang="0">
                    <a:pos x="T6" y="T7"/>
                  </a:cxn>
                  <a:cxn ang="0">
                    <a:pos x="T8" y="T9"/>
                  </a:cxn>
                </a:cxnLst>
                <a:rect l="0" t="0" r="r" b="b"/>
                <a:pathLst>
                  <a:path w="8" h="5">
                    <a:moveTo>
                      <a:pt x="2" y="5"/>
                    </a:moveTo>
                    <a:cubicBezTo>
                      <a:pt x="2" y="5"/>
                      <a:pt x="5" y="5"/>
                      <a:pt x="5" y="5"/>
                    </a:cubicBezTo>
                    <a:cubicBezTo>
                      <a:pt x="7" y="4"/>
                      <a:pt x="8" y="2"/>
                      <a:pt x="6" y="1"/>
                    </a:cubicBezTo>
                    <a:cubicBezTo>
                      <a:pt x="4" y="0"/>
                      <a:pt x="2" y="3"/>
                      <a:pt x="0" y="3"/>
                    </a:cubicBezTo>
                    <a:cubicBezTo>
                      <a:pt x="0" y="3"/>
                      <a:pt x="2" y="5"/>
                      <a:pt x="2" y="5"/>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564" name="Freeform 5267"/>
              <p:cNvSpPr>
                <a:spLocks/>
              </p:cNvSpPr>
              <p:nvPr/>
            </p:nvSpPr>
            <p:spPr bwMode="auto">
              <a:xfrm>
                <a:off x="3305" y="3457"/>
                <a:ext cx="1" cy="0"/>
              </a:xfrm>
              <a:custGeom>
                <a:avLst/>
                <a:gdLst>
                  <a:gd name="T0" fmla="*/ 7 w 9"/>
                  <a:gd name="T1" fmla="*/ 1 h 5"/>
                  <a:gd name="T2" fmla="*/ 1 w 9"/>
                  <a:gd name="T3" fmla="*/ 3 h 5"/>
                  <a:gd name="T4" fmla="*/ 2 w 9"/>
                  <a:gd name="T5" fmla="*/ 4 h 5"/>
                  <a:gd name="T6" fmla="*/ 6 w 9"/>
                  <a:gd name="T7" fmla="*/ 4 h 5"/>
                  <a:gd name="T8" fmla="*/ 7 w 9"/>
                  <a:gd name="T9" fmla="*/ 1 h 5"/>
                </a:gdLst>
                <a:ahLst/>
                <a:cxnLst>
                  <a:cxn ang="0">
                    <a:pos x="T0" y="T1"/>
                  </a:cxn>
                  <a:cxn ang="0">
                    <a:pos x="T2" y="T3"/>
                  </a:cxn>
                  <a:cxn ang="0">
                    <a:pos x="T4" y="T5"/>
                  </a:cxn>
                  <a:cxn ang="0">
                    <a:pos x="T6" y="T7"/>
                  </a:cxn>
                  <a:cxn ang="0">
                    <a:pos x="T8" y="T9"/>
                  </a:cxn>
                </a:cxnLst>
                <a:rect l="0" t="0" r="r" b="b"/>
                <a:pathLst>
                  <a:path w="9" h="5">
                    <a:moveTo>
                      <a:pt x="7" y="1"/>
                    </a:moveTo>
                    <a:cubicBezTo>
                      <a:pt x="4" y="0"/>
                      <a:pt x="3" y="3"/>
                      <a:pt x="1" y="3"/>
                    </a:cubicBezTo>
                    <a:cubicBezTo>
                      <a:pt x="0" y="3"/>
                      <a:pt x="2" y="4"/>
                      <a:pt x="2" y="4"/>
                    </a:cubicBezTo>
                    <a:cubicBezTo>
                      <a:pt x="3" y="5"/>
                      <a:pt x="6" y="5"/>
                      <a:pt x="6" y="4"/>
                    </a:cubicBezTo>
                    <a:cubicBezTo>
                      <a:pt x="8" y="4"/>
                      <a:pt x="9" y="2"/>
                      <a:pt x="7" y="1"/>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565" name="Freeform 5268"/>
              <p:cNvSpPr>
                <a:spLocks/>
              </p:cNvSpPr>
              <p:nvPr/>
            </p:nvSpPr>
            <p:spPr bwMode="auto">
              <a:xfrm>
                <a:off x="3292" y="3456"/>
                <a:ext cx="1" cy="1"/>
              </a:xfrm>
              <a:custGeom>
                <a:avLst/>
                <a:gdLst>
                  <a:gd name="T0" fmla="*/ 2 w 10"/>
                  <a:gd name="T1" fmla="*/ 5 h 5"/>
                  <a:gd name="T2" fmla="*/ 7 w 10"/>
                  <a:gd name="T3" fmla="*/ 4 h 5"/>
                  <a:gd name="T4" fmla="*/ 2 w 10"/>
                  <a:gd name="T5" fmla="*/ 5 h 5"/>
                </a:gdLst>
                <a:ahLst/>
                <a:cxnLst>
                  <a:cxn ang="0">
                    <a:pos x="T0" y="T1"/>
                  </a:cxn>
                  <a:cxn ang="0">
                    <a:pos x="T2" y="T3"/>
                  </a:cxn>
                  <a:cxn ang="0">
                    <a:pos x="T4" y="T5"/>
                  </a:cxn>
                </a:cxnLst>
                <a:rect l="0" t="0" r="r" b="b"/>
                <a:pathLst>
                  <a:path w="10" h="5">
                    <a:moveTo>
                      <a:pt x="2" y="5"/>
                    </a:moveTo>
                    <a:cubicBezTo>
                      <a:pt x="3" y="5"/>
                      <a:pt x="6" y="5"/>
                      <a:pt x="7" y="4"/>
                    </a:cubicBezTo>
                    <a:cubicBezTo>
                      <a:pt x="10" y="0"/>
                      <a:pt x="0" y="1"/>
                      <a:pt x="2" y="5"/>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566" name="Freeform 5269"/>
              <p:cNvSpPr>
                <a:spLocks/>
              </p:cNvSpPr>
              <p:nvPr/>
            </p:nvSpPr>
            <p:spPr bwMode="auto">
              <a:xfrm>
                <a:off x="3291" y="3457"/>
                <a:ext cx="5" cy="1"/>
              </a:xfrm>
              <a:custGeom>
                <a:avLst/>
                <a:gdLst>
                  <a:gd name="T0" fmla="*/ 32 w 34"/>
                  <a:gd name="T1" fmla="*/ 6 h 11"/>
                  <a:gd name="T2" fmla="*/ 26 w 34"/>
                  <a:gd name="T3" fmla="*/ 5 h 11"/>
                  <a:gd name="T4" fmla="*/ 13 w 34"/>
                  <a:gd name="T5" fmla="*/ 7 h 11"/>
                  <a:gd name="T6" fmla="*/ 7 w 34"/>
                  <a:gd name="T7" fmla="*/ 5 h 11"/>
                  <a:gd name="T8" fmla="*/ 0 w 34"/>
                  <a:gd name="T9" fmla="*/ 2 h 11"/>
                  <a:gd name="T10" fmla="*/ 0 w 34"/>
                  <a:gd name="T11" fmla="*/ 4 h 11"/>
                  <a:gd name="T12" fmla="*/ 9 w 34"/>
                  <a:gd name="T13" fmla="*/ 8 h 11"/>
                  <a:gd name="T14" fmla="*/ 11 w 34"/>
                  <a:gd name="T15" fmla="*/ 10 h 11"/>
                  <a:gd name="T16" fmla="*/ 15 w 34"/>
                  <a:gd name="T17" fmla="*/ 9 h 11"/>
                  <a:gd name="T18" fmla="*/ 24 w 34"/>
                  <a:gd name="T19" fmla="*/ 9 h 11"/>
                  <a:gd name="T20" fmla="*/ 30 w 34"/>
                  <a:gd name="T21" fmla="*/ 11 h 11"/>
                  <a:gd name="T22" fmla="*/ 32 w 34"/>
                  <a:gd name="T23" fmla="*/ 6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4" h="11">
                    <a:moveTo>
                      <a:pt x="32" y="6"/>
                    </a:moveTo>
                    <a:cubicBezTo>
                      <a:pt x="31" y="4"/>
                      <a:pt x="29" y="4"/>
                      <a:pt x="26" y="5"/>
                    </a:cubicBezTo>
                    <a:cubicBezTo>
                      <a:pt x="22" y="5"/>
                      <a:pt x="17" y="7"/>
                      <a:pt x="13" y="7"/>
                    </a:cubicBezTo>
                    <a:cubicBezTo>
                      <a:pt x="10" y="6"/>
                      <a:pt x="9" y="6"/>
                      <a:pt x="7" y="5"/>
                    </a:cubicBezTo>
                    <a:cubicBezTo>
                      <a:pt x="7" y="5"/>
                      <a:pt x="0" y="0"/>
                      <a:pt x="0" y="2"/>
                    </a:cubicBezTo>
                    <a:cubicBezTo>
                      <a:pt x="0" y="2"/>
                      <a:pt x="0" y="4"/>
                      <a:pt x="0" y="4"/>
                    </a:cubicBezTo>
                    <a:cubicBezTo>
                      <a:pt x="3" y="4"/>
                      <a:pt x="7" y="7"/>
                      <a:pt x="9" y="8"/>
                    </a:cubicBezTo>
                    <a:cubicBezTo>
                      <a:pt x="10" y="9"/>
                      <a:pt x="10" y="10"/>
                      <a:pt x="11" y="10"/>
                    </a:cubicBezTo>
                    <a:cubicBezTo>
                      <a:pt x="13" y="10"/>
                      <a:pt x="14" y="10"/>
                      <a:pt x="15" y="9"/>
                    </a:cubicBezTo>
                    <a:cubicBezTo>
                      <a:pt x="18" y="9"/>
                      <a:pt x="21" y="9"/>
                      <a:pt x="24" y="9"/>
                    </a:cubicBezTo>
                    <a:cubicBezTo>
                      <a:pt x="26" y="10"/>
                      <a:pt x="27" y="11"/>
                      <a:pt x="30" y="11"/>
                    </a:cubicBezTo>
                    <a:cubicBezTo>
                      <a:pt x="32" y="11"/>
                      <a:pt x="34" y="9"/>
                      <a:pt x="32" y="6"/>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567" name="Freeform 5270"/>
              <p:cNvSpPr>
                <a:spLocks/>
              </p:cNvSpPr>
              <p:nvPr/>
            </p:nvSpPr>
            <p:spPr bwMode="auto">
              <a:xfrm>
                <a:off x="3296" y="3458"/>
                <a:ext cx="2" cy="1"/>
              </a:xfrm>
              <a:custGeom>
                <a:avLst/>
                <a:gdLst>
                  <a:gd name="T0" fmla="*/ 0 w 17"/>
                  <a:gd name="T1" fmla="*/ 7 h 10"/>
                  <a:gd name="T2" fmla="*/ 3 w 17"/>
                  <a:gd name="T3" fmla="*/ 8 h 10"/>
                  <a:gd name="T4" fmla="*/ 6 w 17"/>
                  <a:gd name="T5" fmla="*/ 8 h 10"/>
                  <a:gd name="T6" fmla="*/ 8 w 17"/>
                  <a:gd name="T7" fmla="*/ 9 h 10"/>
                  <a:gd name="T8" fmla="*/ 14 w 17"/>
                  <a:gd name="T9" fmla="*/ 3 h 10"/>
                  <a:gd name="T10" fmla="*/ 3 w 17"/>
                  <a:gd name="T11" fmla="*/ 5 h 10"/>
                  <a:gd name="T12" fmla="*/ 0 w 17"/>
                  <a:gd name="T13" fmla="*/ 7 h 10"/>
                </a:gdLst>
                <a:ahLst/>
                <a:cxnLst>
                  <a:cxn ang="0">
                    <a:pos x="T0" y="T1"/>
                  </a:cxn>
                  <a:cxn ang="0">
                    <a:pos x="T2" y="T3"/>
                  </a:cxn>
                  <a:cxn ang="0">
                    <a:pos x="T4" y="T5"/>
                  </a:cxn>
                  <a:cxn ang="0">
                    <a:pos x="T6" y="T7"/>
                  </a:cxn>
                  <a:cxn ang="0">
                    <a:pos x="T8" y="T9"/>
                  </a:cxn>
                  <a:cxn ang="0">
                    <a:pos x="T10" y="T11"/>
                  </a:cxn>
                  <a:cxn ang="0">
                    <a:pos x="T12" y="T13"/>
                  </a:cxn>
                </a:cxnLst>
                <a:rect l="0" t="0" r="r" b="b"/>
                <a:pathLst>
                  <a:path w="17" h="10">
                    <a:moveTo>
                      <a:pt x="0" y="7"/>
                    </a:moveTo>
                    <a:cubicBezTo>
                      <a:pt x="0" y="8"/>
                      <a:pt x="2" y="8"/>
                      <a:pt x="3" y="8"/>
                    </a:cubicBezTo>
                    <a:cubicBezTo>
                      <a:pt x="4" y="8"/>
                      <a:pt x="5" y="8"/>
                      <a:pt x="6" y="8"/>
                    </a:cubicBezTo>
                    <a:cubicBezTo>
                      <a:pt x="7" y="8"/>
                      <a:pt x="7" y="9"/>
                      <a:pt x="8" y="9"/>
                    </a:cubicBezTo>
                    <a:cubicBezTo>
                      <a:pt x="10" y="10"/>
                      <a:pt x="17" y="6"/>
                      <a:pt x="14" y="3"/>
                    </a:cubicBezTo>
                    <a:cubicBezTo>
                      <a:pt x="12" y="0"/>
                      <a:pt x="5" y="10"/>
                      <a:pt x="3" y="5"/>
                    </a:cubicBezTo>
                    <a:cubicBezTo>
                      <a:pt x="2" y="5"/>
                      <a:pt x="0" y="6"/>
                      <a:pt x="0" y="7"/>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568" name="Freeform 5271"/>
              <p:cNvSpPr>
                <a:spLocks/>
              </p:cNvSpPr>
              <p:nvPr/>
            </p:nvSpPr>
            <p:spPr bwMode="auto">
              <a:xfrm>
                <a:off x="3294" y="3459"/>
                <a:ext cx="2" cy="2"/>
              </a:xfrm>
              <a:custGeom>
                <a:avLst/>
                <a:gdLst>
                  <a:gd name="T0" fmla="*/ 3 w 10"/>
                  <a:gd name="T1" fmla="*/ 9 h 11"/>
                  <a:gd name="T2" fmla="*/ 0 w 10"/>
                  <a:gd name="T3" fmla="*/ 5 h 11"/>
                  <a:gd name="T4" fmla="*/ 3 w 10"/>
                  <a:gd name="T5" fmla="*/ 9 h 11"/>
                </a:gdLst>
                <a:ahLst/>
                <a:cxnLst>
                  <a:cxn ang="0">
                    <a:pos x="T0" y="T1"/>
                  </a:cxn>
                  <a:cxn ang="0">
                    <a:pos x="T2" y="T3"/>
                  </a:cxn>
                  <a:cxn ang="0">
                    <a:pos x="T4" y="T5"/>
                  </a:cxn>
                </a:cxnLst>
                <a:rect l="0" t="0" r="r" b="b"/>
                <a:pathLst>
                  <a:path w="10" h="11">
                    <a:moveTo>
                      <a:pt x="3" y="9"/>
                    </a:moveTo>
                    <a:cubicBezTo>
                      <a:pt x="10" y="11"/>
                      <a:pt x="3" y="0"/>
                      <a:pt x="0" y="5"/>
                    </a:cubicBezTo>
                    <a:cubicBezTo>
                      <a:pt x="0" y="6"/>
                      <a:pt x="2" y="9"/>
                      <a:pt x="3" y="9"/>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569" name="Freeform 5272"/>
              <p:cNvSpPr>
                <a:spLocks/>
              </p:cNvSpPr>
              <p:nvPr/>
            </p:nvSpPr>
            <p:spPr bwMode="auto">
              <a:xfrm>
                <a:off x="3293" y="3462"/>
                <a:ext cx="3" cy="3"/>
              </a:xfrm>
              <a:custGeom>
                <a:avLst/>
                <a:gdLst>
                  <a:gd name="T0" fmla="*/ 13 w 20"/>
                  <a:gd name="T1" fmla="*/ 16 h 21"/>
                  <a:gd name="T2" fmla="*/ 18 w 20"/>
                  <a:gd name="T3" fmla="*/ 18 h 21"/>
                  <a:gd name="T4" fmla="*/ 12 w 20"/>
                  <a:gd name="T5" fmla="*/ 11 h 21"/>
                  <a:gd name="T6" fmla="*/ 13 w 20"/>
                  <a:gd name="T7" fmla="*/ 3 h 21"/>
                  <a:gd name="T8" fmla="*/ 8 w 20"/>
                  <a:gd name="T9" fmla="*/ 3 h 21"/>
                  <a:gd name="T10" fmla="*/ 7 w 20"/>
                  <a:gd name="T11" fmla="*/ 8 h 21"/>
                  <a:gd name="T12" fmla="*/ 8 w 20"/>
                  <a:gd name="T13" fmla="*/ 13 h 21"/>
                  <a:gd name="T14" fmla="*/ 8 w 20"/>
                  <a:gd name="T15" fmla="*/ 16 h 21"/>
                  <a:gd name="T16" fmla="*/ 1 w 20"/>
                  <a:gd name="T17" fmla="*/ 16 h 21"/>
                  <a:gd name="T18" fmla="*/ 5 w 20"/>
                  <a:gd name="T19" fmla="*/ 19 h 21"/>
                  <a:gd name="T20" fmla="*/ 12 w 20"/>
                  <a:gd name="T21" fmla="*/ 20 h 21"/>
                  <a:gd name="T22" fmla="*/ 13 w 20"/>
                  <a:gd name="T23" fmla="*/ 16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 h="21">
                    <a:moveTo>
                      <a:pt x="13" y="16"/>
                    </a:moveTo>
                    <a:cubicBezTo>
                      <a:pt x="15" y="16"/>
                      <a:pt x="16" y="20"/>
                      <a:pt x="18" y="18"/>
                    </a:cubicBezTo>
                    <a:cubicBezTo>
                      <a:pt x="20" y="16"/>
                      <a:pt x="14" y="10"/>
                      <a:pt x="12" y="11"/>
                    </a:cubicBezTo>
                    <a:cubicBezTo>
                      <a:pt x="13" y="11"/>
                      <a:pt x="14" y="4"/>
                      <a:pt x="13" y="3"/>
                    </a:cubicBezTo>
                    <a:cubicBezTo>
                      <a:pt x="12" y="0"/>
                      <a:pt x="9" y="0"/>
                      <a:pt x="8" y="3"/>
                    </a:cubicBezTo>
                    <a:cubicBezTo>
                      <a:pt x="7" y="4"/>
                      <a:pt x="7" y="7"/>
                      <a:pt x="7" y="8"/>
                    </a:cubicBezTo>
                    <a:cubicBezTo>
                      <a:pt x="7" y="10"/>
                      <a:pt x="8" y="11"/>
                      <a:pt x="8" y="13"/>
                    </a:cubicBezTo>
                    <a:cubicBezTo>
                      <a:pt x="8" y="13"/>
                      <a:pt x="7" y="14"/>
                      <a:pt x="8" y="16"/>
                    </a:cubicBezTo>
                    <a:cubicBezTo>
                      <a:pt x="6" y="16"/>
                      <a:pt x="0" y="11"/>
                      <a:pt x="1" y="16"/>
                    </a:cubicBezTo>
                    <a:cubicBezTo>
                      <a:pt x="1" y="18"/>
                      <a:pt x="4" y="19"/>
                      <a:pt x="5" y="19"/>
                    </a:cubicBezTo>
                    <a:cubicBezTo>
                      <a:pt x="8" y="20"/>
                      <a:pt x="9" y="21"/>
                      <a:pt x="12" y="20"/>
                    </a:cubicBezTo>
                    <a:cubicBezTo>
                      <a:pt x="13" y="18"/>
                      <a:pt x="11" y="15"/>
                      <a:pt x="13" y="16"/>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570" name="Freeform 5273"/>
              <p:cNvSpPr>
                <a:spLocks/>
              </p:cNvSpPr>
              <p:nvPr/>
            </p:nvSpPr>
            <p:spPr bwMode="auto">
              <a:xfrm>
                <a:off x="3298" y="3462"/>
                <a:ext cx="1" cy="2"/>
              </a:xfrm>
              <a:custGeom>
                <a:avLst/>
                <a:gdLst>
                  <a:gd name="T0" fmla="*/ 7 w 10"/>
                  <a:gd name="T1" fmla="*/ 10 h 11"/>
                  <a:gd name="T2" fmla="*/ 9 w 10"/>
                  <a:gd name="T3" fmla="*/ 10 h 11"/>
                  <a:gd name="T4" fmla="*/ 9 w 10"/>
                  <a:gd name="T5" fmla="*/ 7 h 11"/>
                  <a:gd name="T6" fmla="*/ 4 w 10"/>
                  <a:gd name="T7" fmla="*/ 1 h 11"/>
                  <a:gd name="T8" fmla="*/ 2 w 10"/>
                  <a:gd name="T9" fmla="*/ 5 h 11"/>
                  <a:gd name="T10" fmla="*/ 7 w 10"/>
                  <a:gd name="T11" fmla="*/ 10 h 11"/>
                </a:gdLst>
                <a:ahLst/>
                <a:cxnLst>
                  <a:cxn ang="0">
                    <a:pos x="T0" y="T1"/>
                  </a:cxn>
                  <a:cxn ang="0">
                    <a:pos x="T2" y="T3"/>
                  </a:cxn>
                  <a:cxn ang="0">
                    <a:pos x="T4" y="T5"/>
                  </a:cxn>
                  <a:cxn ang="0">
                    <a:pos x="T6" y="T7"/>
                  </a:cxn>
                  <a:cxn ang="0">
                    <a:pos x="T8" y="T9"/>
                  </a:cxn>
                  <a:cxn ang="0">
                    <a:pos x="T10" y="T11"/>
                  </a:cxn>
                </a:cxnLst>
                <a:rect l="0" t="0" r="r" b="b"/>
                <a:pathLst>
                  <a:path w="10" h="11">
                    <a:moveTo>
                      <a:pt x="7" y="10"/>
                    </a:moveTo>
                    <a:cubicBezTo>
                      <a:pt x="7" y="11"/>
                      <a:pt x="9" y="10"/>
                      <a:pt x="9" y="10"/>
                    </a:cubicBezTo>
                    <a:cubicBezTo>
                      <a:pt x="10" y="9"/>
                      <a:pt x="9" y="8"/>
                      <a:pt x="9" y="7"/>
                    </a:cubicBezTo>
                    <a:cubicBezTo>
                      <a:pt x="9" y="4"/>
                      <a:pt x="6" y="1"/>
                      <a:pt x="4" y="1"/>
                    </a:cubicBezTo>
                    <a:cubicBezTo>
                      <a:pt x="0" y="0"/>
                      <a:pt x="0" y="3"/>
                      <a:pt x="2" y="5"/>
                    </a:cubicBezTo>
                    <a:cubicBezTo>
                      <a:pt x="4" y="7"/>
                      <a:pt x="7" y="7"/>
                      <a:pt x="7" y="10"/>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571" name="Freeform 5274"/>
              <p:cNvSpPr>
                <a:spLocks/>
              </p:cNvSpPr>
              <p:nvPr/>
            </p:nvSpPr>
            <p:spPr bwMode="auto">
              <a:xfrm>
                <a:off x="3298" y="3460"/>
                <a:ext cx="4" cy="2"/>
              </a:xfrm>
              <a:custGeom>
                <a:avLst/>
                <a:gdLst>
                  <a:gd name="T0" fmla="*/ 5 w 29"/>
                  <a:gd name="T1" fmla="*/ 13 h 17"/>
                  <a:gd name="T2" fmla="*/ 0 w 29"/>
                  <a:gd name="T3" fmla="*/ 15 h 17"/>
                  <a:gd name="T4" fmla="*/ 6 w 29"/>
                  <a:gd name="T5" fmla="*/ 16 h 17"/>
                  <a:gd name="T6" fmla="*/ 11 w 29"/>
                  <a:gd name="T7" fmla="*/ 13 h 17"/>
                  <a:gd name="T8" fmla="*/ 16 w 29"/>
                  <a:gd name="T9" fmla="*/ 12 h 17"/>
                  <a:gd name="T10" fmla="*/ 21 w 29"/>
                  <a:gd name="T11" fmla="*/ 9 h 17"/>
                  <a:gd name="T12" fmla="*/ 28 w 29"/>
                  <a:gd name="T13" fmla="*/ 9 h 17"/>
                  <a:gd name="T14" fmla="*/ 24 w 29"/>
                  <a:gd name="T15" fmla="*/ 6 h 17"/>
                  <a:gd name="T16" fmla="*/ 16 w 29"/>
                  <a:gd name="T17" fmla="*/ 2 h 17"/>
                  <a:gd name="T18" fmla="*/ 13 w 29"/>
                  <a:gd name="T19" fmla="*/ 5 h 17"/>
                  <a:gd name="T20" fmla="*/ 5 w 29"/>
                  <a:gd name="T21" fmla="*/ 13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9" h="17">
                    <a:moveTo>
                      <a:pt x="5" y="13"/>
                    </a:moveTo>
                    <a:cubicBezTo>
                      <a:pt x="4" y="14"/>
                      <a:pt x="0" y="13"/>
                      <a:pt x="0" y="15"/>
                    </a:cubicBezTo>
                    <a:cubicBezTo>
                      <a:pt x="0" y="17"/>
                      <a:pt x="5" y="16"/>
                      <a:pt x="6" y="16"/>
                    </a:cubicBezTo>
                    <a:cubicBezTo>
                      <a:pt x="8" y="15"/>
                      <a:pt x="9" y="14"/>
                      <a:pt x="11" y="13"/>
                    </a:cubicBezTo>
                    <a:cubicBezTo>
                      <a:pt x="13" y="12"/>
                      <a:pt x="15" y="13"/>
                      <a:pt x="16" y="12"/>
                    </a:cubicBezTo>
                    <a:cubicBezTo>
                      <a:pt x="18" y="10"/>
                      <a:pt x="18" y="9"/>
                      <a:pt x="21" y="9"/>
                    </a:cubicBezTo>
                    <a:cubicBezTo>
                      <a:pt x="23" y="8"/>
                      <a:pt x="25" y="9"/>
                      <a:pt x="28" y="9"/>
                    </a:cubicBezTo>
                    <a:cubicBezTo>
                      <a:pt x="29" y="8"/>
                      <a:pt x="24" y="6"/>
                      <a:pt x="24" y="6"/>
                    </a:cubicBezTo>
                    <a:cubicBezTo>
                      <a:pt x="20" y="5"/>
                      <a:pt x="19" y="4"/>
                      <a:pt x="16" y="2"/>
                    </a:cubicBezTo>
                    <a:cubicBezTo>
                      <a:pt x="13" y="0"/>
                      <a:pt x="12" y="2"/>
                      <a:pt x="13" y="5"/>
                    </a:cubicBezTo>
                    <a:cubicBezTo>
                      <a:pt x="9" y="6"/>
                      <a:pt x="9" y="12"/>
                      <a:pt x="5" y="13"/>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572" name="Freeform 5275"/>
              <p:cNvSpPr>
                <a:spLocks/>
              </p:cNvSpPr>
              <p:nvPr/>
            </p:nvSpPr>
            <p:spPr bwMode="auto">
              <a:xfrm>
                <a:off x="3301" y="3460"/>
                <a:ext cx="2" cy="1"/>
              </a:xfrm>
              <a:custGeom>
                <a:avLst/>
                <a:gdLst>
                  <a:gd name="T0" fmla="*/ 2 w 13"/>
                  <a:gd name="T1" fmla="*/ 3 h 8"/>
                  <a:gd name="T2" fmla="*/ 6 w 13"/>
                  <a:gd name="T3" fmla="*/ 6 h 8"/>
                  <a:gd name="T4" fmla="*/ 12 w 13"/>
                  <a:gd name="T5" fmla="*/ 8 h 8"/>
                  <a:gd name="T6" fmla="*/ 11 w 13"/>
                  <a:gd name="T7" fmla="*/ 2 h 8"/>
                  <a:gd name="T8" fmla="*/ 7 w 13"/>
                  <a:gd name="T9" fmla="*/ 1 h 8"/>
                  <a:gd name="T10" fmla="*/ 2 w 13"/>
                  <a:gd name="T11" fmla="*/ 3 h 8"/>
                </a:gdLst>
                <a:ahLst/>
                <a:cxnLst>
                  <a:cxn ang="0">
                    <a:pos x="T0" y="T1"/>
                  </a:cxn>
                  <a:cxn ang="0">
                    <a:pos x="T2" y="T3"/>
                  </a:cxn>
                  <a:cxn ang="0">
                    <a:pos x="T4" y="T5"/>
                  </a:cxn>
                  <a:cxn ang="0">
                    <a:pos x="T6" y="T7"/>
                  </a:cxn>
                  <a:cxn ang="0">
                    <a:pos x="T8" y="T9"/>
                  </a:cxn>
                  <a:cxn ang="0">
                    <a:pos x="T10" y="T11"/>
                  </a:cxn>
                </a:cxnLst>
                <a:rect l="0" t="0" r="r" b="b"/>
                <a:pathLst>
                  <a:path w="13" h="8">
                    <a:moveTo>
                      <a:pt x="2" y="3"/>
                    </a:moveTo>
                    <a:cubicBezTo>
                      <a:pt x="2" y="3"/>
                      <a:pt x="6" y="6"/>
                      <a:pt x="6" y="6"/>
                    </a:cubicBezTo>
                    <a:cubicBezTo>
                      <a:pt x="8" y="7"/>
                      <a:pt x="9" y="8"/>
                      <a:pt x="12" y="8"/>
                    </a:cubicBezTo>
                    <a:cubicBezTo>
                      <a:pt x="13" y="7"/>
                      <a:pt x="12" y="3"/>
                      <a:pt x="11" y="2"/>
                    </a:cubicBezTo>
                    <a:cubicBezTo>
                      <a:pt x="10" y="1"/>
                      <a:pt x="8" y="1"/>
                      <a:pt x="7" y="1"/>
                    </a:cubicBezTo>
                    <a:cubicBezTo>
                      <a:pt x="5" y="0"/>
                      <a:pt x="0" y="0"/>
                      <a:pt x="2" y="3"/>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573" name="Freeform 5276"/>
              <p:cNvSpPr>
                <a:spLocks/>
              </p:cNvSpPr>
              <p:nvPr/>
            </p:nvSpPr>
            <p:spPr bwMode="auto">
              <a:xfrm>
                <a:off x="3299" y="3461"/>
                <a:ext cx="3" cy="3"/>
              </a:xfrm>
              <a:custGeom>
                <a:avLst/>
                <a:gdLst>
                  <a:gd name="T0" fmla="*/ 25 w 26"/>
                  <a:gd name="T1" fmla="*/ 15 h 20"/>
                  <a:gd name="T2" fmla="*/ 5 w 26"/>
                  <a:gd name="T3" fmla="*/ 6 h 20"/>
                  <a:gd name="T4" fmla="*/ 12 w 26"/>
                  <a:gd name="T5" fmla="*/ 9 h 20"/>
                  <a:gd name="T6" fmla="*/ 13 w 26"/>
                  <a:gd name="T7" fmla="*/ 16 h 20"/>
                  <a:gd name="T8" fmla="*/ 20 w 26"/>
                  <a:gd name="T9" fmla="*/ 16 h 20"/>
                  <a:gd name="T10" fmla="*/ 25 w 26"/>
                  <a:gd name="T11" fmla="*/ 15 h 20"/>
                </a:gdLst>
                <a:ahLst/>
                <a:cxnLst>
                  <a:cxn ang="0">
                    <a:pos x="T0" y="T1"/>
                  </a:cxn>
                  <a:cxn ang="0">
                    <a:pos x="T2" y="T3"/>
                  </a:cxn>
                  <a:cxn ang="0">
                    <a:pos x="T4" y="T5"/>
                  </a:cxn>
                  <a:cxn ang="0">
                    <a:pos x="T6" y="T7"/>
                  </a:cxn>
                  <a:cxn ang="0">
                    <a:pos x="T8" y="T9"/>
                  </a:cxn>
                  <a:cxn ang="0">
                    <a:pos x="T10" y="T11"/>
                  </a:cxn>
                </a:cxnLst>
                <a:rect l="0" t="0" r="r" b="b"/>
                <a:pathLst>
                  <a:path w="26" h="20">
                    <a:moveTo>
                      <a:pt x="25" y="15"/>
                    </a:moveTo>
                    <a:cubicBezTo>
                      <a:pt x="24" y="7"/>
                      <a:pt x="12" y="0"/>
                      <a:pt x="5" y="6"/>
                    </a:cubicBezTo>
                    <a:cubicBezTo>
                      <a:pt x="0" y="11"/>
                      <a:pt x="10" y="10"/>
                      <a:pt x="12" y="9"/>
                    </a:cubicBezTo>
                    <a:cubicBezTo>
                      <a:pt x="14" y="12"/>
                      <a:pt x="11" y="14"/>
                      <a:pt x="13" y="16"/>
                    </a:cubicBezTo>
                    <a:cubicBezTo>
                      <a:pt x="14" y="20"/>
                      <a:pt x="18" y="15"/>
                      <a:pt x="20" y="16"/>
                    </a:cubicBezTo>
                    <a:cubicBezTo>
                      <a:pt x="22" y="16"/>
                      <a:pt x="26" y="20"/>
                      <a:pt x="25" y="15"/>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574" name="Freeform 5277"/>
              <p:cNvSpPr>
                <a:spLocks/>
              </p:cNvSpPr>
              <p:nvPr/>
            </p:nvSpPr>
            <p:spPr bwMode="auto">
              <a:xfrm>
                <a:off x="3302" y="3465"/>
                <a:ext cx="1" cy="1"/>
              </a:xfrm>
              <a:custGeom>
                <a:avLst/>
                <a:gdLst>
                  <a:gd name="T0" fmla="*/ 4 w 6"/>
                  <a:gd name="T1" fmla="*/ 11 h 12"/>
                  <a:gd name="T2" fmla="*/ 6 w 6"/>
                  <a:gd name="T3" fmla="*/ 9 h 12"/>
                  <a:gd name="T4" fmla="*/ 2 w 6"/>
                  <a:gd name="T5" fmla="*/ 4 h 12"/>
                  <a:gd name="T6" fmla="*/ 2 w 6"/>
                  <a:gd name="T7" fmla="*/ 8 h 12"/>
                  <a:gd name="T8" fmla="*/ 0 w 6"/>
                  <a:gd name="T9" fmla="*/ 10 h 12"/>
                  <a:gd name="T10" fmla="*/ 0 w 6"/>
                  <a:gd name="T11" fmla="*/ 12 h 12"/>
                  <a:gd name="T12" fmla="*/ 4 w 6"/>
                  <a:gd name="T13" fmla="*/ 11 h 12"/>
                </a:gdLst>
                <a:ahLst/>
                <a:cxnLst>
                  <a:cxn ang="0">
                    <a:pos x="T0" y="T1"/>
                  </a:cxn>
                  <a:cxn ang="0">
                    <a:pos x="T2" y="T3"/>
                  </a:cxn>
                  <a:cxn ang="0">
                    <a:pos x="T4" y="T5"/>
                  </a:cxn>
                  <a:cxn ang="0">
                    <a:pos x="T6" y="T7"/>
                  </a:cxn>
                  <a:cxn ang="0">
                    <a:pos x="T8" y="T9"/>
                  </a:cxn>
                  <a:cxn ang="0">
                    <a:pos x="T10" y="T11"/>
                  </a:cxn>
                  <a:cxn ang="0">
                    <a:pos x="T12" y="T13"/>
                  </a:cxn>
                </a:cxnLst>
                <a:rect l="0" t="0" r="r" b="b"/>
                <a:pathLst>
                  <a:path w="6" h="12">
                    <a:moveTo>
                      <a:pt x="4" y="11"/>
                    </a:moveTo>
                    <a:cubicBezTo>
                      <a:pt x="5" y="11"/>
                      <a:pt x="5" y="10"/>
                      <a:pt x="6" y="9"/>
                    </a:cubicBezTo>
                    <a:cubicBezTo>
                      <a:pt x="6" y="7"/>
                      <a:pt x="5" y="0"/>
                      <a:pt x="2" y="4"/>
                    </a:cubicBezTo>
                    <a:cubicBezTo>
                      <a:pt x="2" y="5"/>
                      <a:pt x="2" y="7"/>
                      <a:pt x="2" y="8"/>
                    </a:cubicBezTo>
                    <a:cubicBezTo>
                      <a:pt x="2" y="8"/>
                      <a:pt x="0" y="10"/>
                      <a:pt x="0" y="10"/>
                    </a:cubicBezTo>
                    <a:cubicBezTo>
                      <a:pt x="0" y="11"/>
                      <a:pt x="0" y="11"/>
                      <a:pt x="0" y="12"/>
                    </a:cubicBezTo>
                    <a:cubicBezTo>
                      <a:pt x="0" y="12"/>
                      <a:pt x="4" y="12"/>
                      <a:pt x="4" y="11"/>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575" name="Freeform 5278"/>
              <p:cNvSpPr>
                <a:spLocks/>
              </p:cNvSpPr>
              <p:nvPr/>
            </p:nvSpPr>
            <p:spPr bwMode="auto">
              <a:xfrm>
                <a:off x="3295" y="3467"/>
                <a:ext cx="0"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0" y="0"/>
                      <a:pt x="1" y="0"/>
                      <a:pt x="1" y="0"/>
                    </a:cubicBezTo>
                    <a:lnTo>
                      <a:pt x="0" y="0"/>
                    </a:ln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576" name="Freeform 5279"/>
              <p:cNvSpPr>
                <a:spLocks/>
              </p:cNvSpPr>
              <p:nvPr/>
            </p:nvSpPr>
            <p:spPr bwMode="auto">
              <a:xfrm>
                <a:off x="3294" y="3466"/>
                <a:ext cx="1" cy="1"/>
              </a:xfrm>
              <a:custGeom>
                <a:avLst/>
                <a:gdLst>
                  <a:gd name="T0" fmla="*/ 6 w 7"/>
                  <a:gd name="T1" fmla="*/ 4 h 4"/>
                  <a:gd name="T2" fmla="*/ 6 w 7"/>
                  <a:gd name="T3" fmla="*/ 0 h 4"/>
                  <a:gd name="T4" fmla="*/ 1 w 7"/>
                  <a:gd name="T5" fmla="*/ 0 h 4"/>
                  <a:gd name="T6" fmla="*/ 6 w 7"/>
                  <a:gd name="T7" fmla="*/ 4 h 4"/>
                </a:gdLst>
                <a:ahLst/>
                <a:cxnLst>
                  <a:cxn ang="0">
                    <a:pos x="T0" y="T1"/>
                  </a:cxn>
                  <a:cxn ang="0">
                    <a:pos x="T2" y="T3"/>
                  </a:cxn>
                  <a:cxn ang="0">
                    <a:pos x="T4" y="T5"/>
                  </a:cxn>
                  <a:cxn ang="0">
                    <a:pos x="T6" y="T7"/>
                  </a:cxn>
                </a:cxnLst>
                <a:rect l="0" t="0" r="r" b="b"/>
                <a:pathLst>
                  <a:path w="7" h="4">
                    <a:moveTo>
                      <a:pt x="6" y="4"/>
                    </a:moveTo>
                    <a:cubicBezTo>
                      <a:pt x="6" y="3"/>
                      <a:pt x="7" y="1"/>
                      <a:pt x="6" y="0"/>
                    </a:cubicBezTo>
                    <a:cubicBezTo>
                      <a:pt x="5" y="0"/>
                      <a:pt x="2" y="0"/>
                      <a:pt x="1" y="0"/>
                    </a:cubicBezTo>
                    <a:cubicBezTo>
                      <a:pt x="0" y="3"/>
                      <a:pt x="4" y="4"/>
                      <a:pt x="6" y="4"/>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577" name="Freeform 5280"/>
              <p:cNvSpPr>
                <a:spLocks/>
              </p:cNvSpPr>
              <p:nvPr/>
            </p:nvSpPr>
            <p:spPr bwMode="auto">
              <a:xfrm>
                <a:off x="3293" y="3466"/>
                <a:ext cx="5" cy="2"/>
              </a:xfrm>
              <a:custGeom>
                <a:avLst/>
                <a:gdLst>
                  <a:gd name="T0" fmla="*/ 8 w 36"/>
                  <a:gd name="T1" fmla="*/ 6 h 15"/>
                  <a:gd name="T2" fmla="*/ 13 w 36"/>
                  <a:gd name="T3" fmla="*/ 10 h 15"/>
                  <a:gd name="T4" fmla="*/ 17 w 36"/>
                  <a:gd name="T5" fmla="*/ 12 h 15"/>
                  <a:gd name="T6" fmla="*/ 28 w 36"/>
                  <a:gd name="T7" fmla="*/ 14 h 15"/>
                  <a:gd name="T8" fmla="*/ 36 w 36"/>
                  <a:gd name="T9" fmla="*/ 15 h 15"/>
                  <a:gd name="T10" fmla="*/ 36 w 36"/>
                  <a:gd name="T11" fmla="*/ 14 h 15"/>
                  <a:gd name="T12" fmla="*/ 28 w 36"/>
                  <a:gd name="T13" fmla="*/ 12 h 15"/>
                  <a:gd name="T14" fmla="*/ 20 w 36"/>
                  <a:gd name="T15" fmla="*/ 9 h 15"/>
                  <a:gd name="T16" fmla="*/ 5 w 36"/>
                  <a:gd name="T17" fmla="*/ 1 h 15"/>
                  <a:gd name="T18" fmla="*/ 8 w 36"/>
                  <a:gd name="T19" fmla="*/ 6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6" h="15">
                    <a:moveTo>
                      <a:pt x="8" y="6"/>
                    </a:moveTo>
                    <a:cubicBezTo>
                      <a:pt x="10" y="8"/>
                      <a:pt x="10" y="9"/>
                      <a:pt x="13" y="10"/>
                    </a:cubicBezTo>
                    <a:cubicBezTo>
                      <a:pt x="14" y="10"/>
                      <a:pt x="16" y="11"/>
                      <a:pt x="17" y="12"/>
                    </a:cubicBezTo>
                    <a:cubicBezTo>
                      <a:pt x="21" y="13"/>
                      <a:pt x="25" y="13"/>
                      <a:pt x="28" y="14"/>
                    </a:cubicBezTo>
                    <a:cubicBezTo>
                      <a:pt x="31" y="15"/>
                      <a:pt x="34" y="15"/>
                      <a:pt x="36" y="15"/>
                    </a:cubicBezTo>
                    <a:cubicBezTo>
                      <a:pt x="36" y="15"/>
                      <a:pt x="36" y="15"/>
                      <a:pt x="36" y="14"/>
                    </a:cubicBezTo>
                    <a:cubicBezTo>
                      <a:pt x="33" y="14"/>
                      <a:pt x="31" y="13"/>
                      <a:pt x="28" y="12"/>
                    </a:cubicBezTo>
                    <a:cubicBezTo>
                      <a:pt x="26" y="10"/>
                      <a:pt x="23" y="10"/>
                      <a:pt x="20" y="9"/>
                    </a:cubicBezTo>
                    <a:cubicBezTo>
                      <a:pt x="16" y="7"/>
                      <a:pt x="10" y="0"/>
                      <a:pt x="5" y="1"/>
                    </a:cubicBezTo>
                    <a:cubicBezTo>
                      <a:pt x="0" y="1"/>
                      <a:pt x="7" y="5"/>
                      <a:pt x="8" y="6"/>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578" name="Freeform 5281"/>
              <p:cNvSpPr>
                <a:spLocks/>
              </p:cNvSpPr>
              <p:nvPr/>
            </p:nvSpPr>
            <p:spPr bwMode="auto">
              <a:xfrm>
                <a:off x="3296" y="3466"/>
                <a:ext cx="1" cy="1"/>
              </a:xfrm>
              <a:custGeom>
                <a:avLst/>
                <a:gdLst>
                  <a:gd name="T0" fmla="*/ 3 w 9"/>
                  <a:gd name="T1" fmla="*/ 10 h 10"/>
                  <a:gd name="T2" fmla="*/ 5 w 9"/>
                  <a:gd name="T3" fmla="*/ 6 h 10"/>
                  <a:gd name="T4" fmla="*/ 6 w 9"/>
                  <a:gd name="T5" fmla="*/ 1 h 10"/>
                  <a:gd name="T6" fmla="*/ 2 w 9"/>
                  <a:gd name="T7" fmla="*/ 5 h 10"/>
                  <a:gd name="T8" fmla="*/ 0 w 9"/>
                  <a:gd name="T9" fmla="*/ 6 h 10"/>
                  <a:gd name="T10" fmla="*/ 3 w 9"/>
                  <a:gd name="T11" fmla="*/ 10 h 10"/>
                </a:gdLst>
                <a:ahLst/>
                <a:cxnLst>
                  <a:cxn ang="0">
                    <a:pos x="T0" y="T1"/>
                  </a:cxn>
                  <a:cxn ang="0">
                    <a:pos x="T2" y="T3"/>
                  </a:cxn>
                  <a:cxn ang="0">
                    <a:pos x="T4" y="T5"/>
                  </a:cxn>
                  <a:cxn ang="0">
                    <a:pos x="T6" y="T7"/>
                  </a:cxn>
                  <a:cxn ang="0">
                    <a:pos x="T8" y="T9"/>
                  </a:cxn>
                  <a:cxn ang="0">
                    <a:pos x="T10" y="T11"/>
                  </a:cxn>
                </a:cxnLst>
                <a:rect l="0" t="0" r="r" b="b"/>
                <a:pathLst>
                  <a:path w="9" h="10">
                    <a:moveTo>
                      <a:pt x="3" y="10"/>
                    </a:moveTo>
                    <a:cubicBezTo>
                      <a:pt x="5" y="10"/>
                      <a:pt x="4" y="7"/>
                      <a:pt x="5" y="6"/>
                    </a:cubicBezTo>
                    <a:cubicBezTo>
                      <a:pt x="6" y="5"/>
                      <a:pt x="9" y="2"/>
                      <a:pt x="6" y="1"/>
                    </a:cubicBezTo>
                    <a:cubicBezTo>
                      <a:pt x="4" y="0"/>
                      <a:pt x="1" y="3"/>
                      <a:pt x="2" y="5"/>
                    </a:cubicBezTo>
                    <a:cubicBezTo>
                      <a:pt x="1" y="5"/>
                      <a:pt x="1" y="6"/>
                      <a:pt x="0" y="6"/>
                    </a:cubicBezTo>
                    <a:cubicBezTo>
                      <a:pt x="0" y="8"/>
                      <a:pt x="1" y="10"/>
                      <a:pt x="3" y="10"/>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579" name="Freeform 5282"/>
              <p:cNvSpPr>
                <a:spLocks/>
              </p:cNvSpPr>
              <p:nvPr/>
            </p:nvSpPr>
            <p:spPr bwMode="auto">
              <a:xfrm>
                <a:off x="3297" y="3466"/>
                <a:ext cx="1" cy="2"/>
              </a:xfrm>
              <a:custGeom>
                <a:avLst/>
                <a:gdLst>
                  <a:gd name="T0" fmla="*/ 9 w 10"/>
                  <a:gd name="T1" fmla="*/ 1 h 8"/>
                  <a:gd name="T2" fmla="*/ 0 w 10"/>
                  <a:gd name="T3" fmla="*/ 6 h 8"/>
                  <a:gd name="T4" fmla="*/ 6 w 10"/>
                  <a:gd name="T5" fmla="*/ 8 h 8"/>
                  <a:gd name="T6" fmla="*/ 9 w 10"/>
                  <a:gd name="T7" fmla="*/ 1 h 8"/>
                </a:gdLst>
                <a:ahLst/>
                <a:cxnLst>
                  <a:cxn ang="0">
                    <a:pos x="T0" y="T1"/>
                  </a:cxn>
                  <a:cxn ang="0">
                    <a:pos x="T2" y="T3"/>
                  </a:cxn>
                  <a:cxn ang="0">
                    <a:pos x="T4" y="T5"/>
                  </a:cxn>
                  <a:cxn ang="0">
                    <a:pos x="T6" y="T7"/>
                  </a:cxn>
                </a:cxnLst>
                <a:rect l="0" t="0" r="r" b="b"/>
                <a:pathLst>
                  <a:path w="10" h="8">
                    <a:moveTo>
                      <a:pt x="9" y="1"/>
                    </a:moveTo>
                    <a:cubicBezTo>
                      <a:pt x="7" y="0"/>
                      <a:pt x="0" y="4"/>
                      <a:pt x="0" y="6"/>
                    </a:cubicBezTo>
                    <a:cubicBezTo>
                      <a:pt x="1" y="7"/>
                      <a:pt x="5" y="8"/>
                      <a:pt x="6" y="8"/>
                    </a:cubicBezTo>
                    <a:cubicBezTo>
                      <a:pt x="7" y="7"/>
                      <a:pt x="10" y="3"/>
                      <a:pt x="9" y="1"/>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580" name="Freeform 5283"/>
              <p:cNvSpPr>
                <a:spLocks/>
              </p:cNvSpPr>
              <p:nvPr/>
            </p:nvSpPr>
            <p:spPr bwMode="auto">
              <a:xfrm>
                <a:off x="3298" y="3466"/>
                <a:ext cx="2" cy="2"/>
              </a:xfrm>
              <a:custGeom>
                <a:avLst/>
                <a:gdLst>
                  <a:gd name="T0" fmla="*/ 4 w 16"/>
                  <a:gd name="T1" fmla="*/ 17 h 17"/>
                  <a:gd name="T2" fmla="*/ 8 w 16"/>
                  <a:gd name="T3" fmla="*/ 12 h 17"/>
                  <a:gd name="T4" fmla="*/ 15 w 16"/>
                  <a:gd name="T5" fmla="*/ 4 h 17"/>
                  <a:gd name="T6" fmla="*/ 11 w 16"/>
                  <a:gd name="T7" fmla="*/ 0 h 17"/>
                  <a:gd name="T8" fmla="*/ 11 w 16"/>
                  <a:gd name="T9" fmla="*/ 0 h 17"/>
                  <a:gd name="T10" fmla="*/ 7 w 16"/>
                  <a:gd name="T11" fmla="*/ 3 h 17"/>
                  <a:gd name="T12" fmla="*/ 6 w 16"/>
                  <a:gd name="T13" fmla="*/ 6 h 17"/>
                  <a:gd name="T14" fmla="*/ 0 w 16"/>
                  <a:gd name="T15" fmla="*/ 14 h 17"/>
                  <a:gd name="T16" fmla="*/ 4 w 16"/>
                  <a:gd name="T17"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17">
                    <a:moveTo>
                      <a:pt x="4" y="17"/>
                    </a:moveTo>
                    <a:cubicBezTo>
                      <a:pt x="7" y="16"/>
                      <a:pt x="7" y="14"/>
                      <a:pt x="8" y="12"/>
                    </a:cubicBezTo>
                    <a:cubicBezTo>
                      <a:pt x="10" y="10"/>
                      <a:pt x="16" y="8"/>
                      <a:pt x="15" y="4"/>
                    </a:cubicBezTo>
                    <a:cubicBezTo>
                      <a:pt x="11" y="5"/>
                      <a:pt x="11" y="3"/>
                      <a:pt x="11" y="0"/>
                    </a:cubicBezTo>
                    <a:cubicBezTo>
                      <a:pt x="11" y="0"/>
                      <a:pt x="11" y="0"/>
                      <a:pt x="11" y="0"/>
                    </a:cubicBezTo>
                    <a:cubicBezTo>
                      <a:pt x="8" y="0"/>
                      <a:pt x="8" y="0"/>
                      <a:pt x="7" y="3"/>
                    </a:cubicBezTo>
                    <a:cubicBezTo>
                      <a:pt x="7" y="5"/>
                      <a:pt x="7" y="5"/>
                      <a:pt x="6" y="6"/>
                    </a:cubicBezTo>
                    <a:cubicBezTo>
                      <a:pt x="3" y="9"/>
                      <a:pt x="1" y="10"/>
                      <a:pt x="0" y="14"/>
                    </a:cubicBezTo>
                    <a:cubicBezTo>
                      <a:pt x="2" y="15"/>
                      <a:pt x="1" y="17"/>
                      <a:pt x="4" y="17"/>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581" name="Freeform 5284"/>
              <p:cNvSpPr>
                <a:spLocks/>
              </p:cNvSpPr>
              <p:nvPr/>
            </p:nvSpPr>
            <p:spPr bwMode="auto">
              <a:xfrm>
                <a:off x="3301" y="3467"/>
                <a:ext cx="0" cy="0"/>
              </a:xfrm>
              <a:custGeom>
                <a:avLst/>
                <a:gdLst>
                  <a:gd name="T0" fmla="*/ 4 w 6"/>
                  <a:gd name="T1" fmla="*/ 4 h 5"/>
                  <a:gd name="T2" fmla="*/ 0 w 6"/>
                  <a:gd name="T3" fmla="*/ 5 h 5"/>
                  <a:gd name="T4" fmla="*/ 4 w 6"/>
                  <a:gd name="T5" fmla="*/ 4 h 5"/>
                </a:gdLst>
                <a:ahLst/>
                <a:cxnLst>
                  <a:cxn ang="0">
                    <a:pos x="T0" y="T1"/>
                  </a:cxn>
                  <a:cxn ang="0">
                    <a:pos x="T2" y="T3"/>
                  </a:cxn>
                  <a:cxn ang="0">
                    <a:pos x="T4" y="T5"/>
                  </a:cxn>
                </a:cxnLst>
                <a:rect l="0" t="0" r="r" b="b"/>
                <a:pathLst>
                  <a:path w="6" h="5">
                    <a:moveTo>
                      <a:pt x="4" y="4"/>
                    </a:moveTo>
                    <a:cubicBezTo>
                      <a:pt x="6" y="1"/>
                      <a:pt x="0" y="0"/>
                      <a:pt x="0" y="5"/>
                    </a:cubicBezTo>
                    <a:cubicBezTo>
                      <a:pt x="1" y="5"/>
                      <a:pt x="3" y="5"/>
                      <a:pt x="4" y="4"/>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582" name="Freeform 5285"/>
              <p:cNvSpPr>
                <a:spLocks/>
              </p:cNvSpPr>
              <p:nvPr/>
            </p:nvSpPr>
            <p:spPr bwMode="auto">
              <a:xfrm>
                <a:off x="3300" y="3466"/>
                <a:ext cx="2" cy="4"/>
              </a:xfrm>
              <a:custGeom>
                <a:avLst/>
                <a:gdLst>
                  <a:gd name="T0" fmla="*/ 15 w 21"/>
                  <a:gd name="T1" fmla="*/ 23 h 23"/>
                  <a:gd name="T2" fmla="*/ 3 w 21"/>
                  <a:gd name="T3" fmla="*/ 11 h 23"/>
                  <a:gd name="T4" fmla="*/ 1 w 21"/>
                  <a:gd name="T5" fmla="*/ 15 h 23"/>
                  <a:gd name="T6" fmla="*/ 4 w 21"/>
                  <a:gd name="T7" fmla="*/ 14 h 23"/>
                  <a:gd name="T8" fmla="*/ 5 w 21"/>
                  <a:gd name="T9" fmla="*/ 19 h 23"/>
                  <a:gd name="T10" fmla="*/ 15 w 21"/>
                  <a:gd name="T11" fmla="*/ 23 h 23"/>
                </a:gdLst>
                <a:ahLst/>
                <a:cxnLst>
                  <a:cxn ang="0">
                    <a:pos x="T0" y="T1"/>
                  </a:cxn>
                  <a:cxn ang="0">
                    <a:pos x="T2" y="T3"/>
                  </a:cxn>
                  <a:cxn ang="0">
                    <a:pos x="T4" y="T5"/>
                  </a:cxn>
                  <a:cxn ang="0">
                    <a:pos x="T6" y="T7"/>
                  </a:cxn>
                  <a:cxn ang="0">
                    <a:pos x="T8" y="T9"/>
                  </a:cxn>
                  <a:cxn ang="0">
                    <a:pos x="T10" y="T11"/>
                  </a:cxn>
                </a:cxnLst>
                <a:rect l="0" t="0" r="r" b="b"/>
                <a:pathLst>
                  <a:path w="21" h="23">
                    <a:moveTo>
                      <a:pt x="15" y="23"/>
                    </a:moveTo>
                    <a:cubicBezTo>
                      <a:pt x="21" y="21"/>
                      <a:pt x="13" y="0"/>
                      <a:pt x="3" y="11"/>
                    </a:cubicBezTo>
                    <a:cubicBezTo>
                      <a:pt x="1" y="12"/>
                      <a:pt x="0" y="13"/>
                      <a:pt x="1" y="15"/>
                    </a:cubicBezTo>
                    <a:cubicBezTo>
                      <a:pt x="2" y="15"/>
                      <a:pt x="3" y="14"/>
                      <a:pt x="4" y="14"/>
                    </a:cubicBezTo>
                    <a:cubicBezTo>
                      <a:pt x="5" y="16"/>
                      <a:pt x="5" y="17"/>
                      <a:pt x="5" y="19"/>
                    </a:cubicBezTo>
                    <a:cubicBezTo>
                      <a:pt x="8" y="19"/>
                      <a:pt x="13" y="23"/>
                      <a:pt x="15" y="23"/>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583" name="Freeform 5286"/>
              <p:cNvSpPr>
                <a:spLocks/>
              </p:cNvSpPr>
              <p:nvPr/>
            </p:nvSpPr>
            <p:spPr bwMode="auto">
              <a:xfrm>
                <a:off x="3299" y="3468"/>
                <a:ext cx="2" cy="2"/>
              </a:xfrm>
              <a:custGeom>
                <a:avLst/>
                <a:gdLst>
                  <a:gd name="T0" fmla="*/ 5 w 14"/>
                  <a:gd name="T1" fmla="*/ 5 h 15"/>
                  <a:gd name="T2" fmla="*/ 10 w 14"/>
                  <a:gd name="T3" fmla="*/ 10 h 15"/>
                  <a:gd name="T4" fmla="*/ 13 w 14"/>
                  <a:gd name="T5" fmla="*/ 15 h 15"/>
                  <a:gd name="T6" fmla="*/ 12 w 14"/>
                  <a:gd name="T7" fmla="*/ 9 h 15"/>
                  <a:gd name="T8" fmla="*/ 8 w 14"/>
                  <a:gd name="T9" fmla="*/ 5 h 15"/>
                  <a:gd name="T10" fmla="*/ 0 w 14"/>
                  <a:gd name="T11" fmla="*/ 1 h 15"/>
                  <a:gd name="T12" fmla="*/ 5 w 14"/>
                  <a:gd name="T13" fmla="*/ 5 h 15"/>
                </a:gdLst>
                <a:ahLst/>
                <a:cxnLst>
                  <a:cxn ang="0">
                    <a:pos x="T0" y="T1"/>
                  </a:cxn>
                  <a:cxn ang="0">
                    <a:pos x="T2" y="T3"/>
                  </a:cxn>
                  <a:cxn ang="0">
                    <a:pos x="T4" y="T5"/>
                  </a:cxn>
                  <a:cxn ang="0">
                    <a:pos x="T6" y="T7"/>
                  </a:cxn>
                  <a:cxn ang="0">
                    <a:pos x="T8" y="T9"/>
                  </a:cxn>
                  <a:cxn ang="0">
                    <a:pos x="T10" y="T11"/>
                  </a:cxn>
                  <a:cxn ang="0">
                    <a:pos x="T12" y="T13"/>
                  </a:cxn>
                </a:cxnLst>
                <a:rect l="0" t="0" r="r" b="b"/>
                <a:pathLst>
                  <a:path w="14" h="15">
                    <a:moveTo>
                      <a:pt x="5" y="5"/>
                    </a:moveTo>
                    <a:cubicBezTo>
                      <a:pt x="7" y="7"/>
                      <a:pt x="8" y="8"/>
                      <a:pt x="10" y="10"/>
                    </a:cubicBezTo>
                    <a:cubicBezTo>
                      <a:pt x="11" y="12"/>
                      <a:pt x="11" y="14"/>
                      <a:pt x="13" y="15"/>
                    </a:cubicBezTo>
                    <a:cubicBezTo>
                      <a:pt x="14" y="13"/>
                      <a:pt x="13" y="11"/>
                      <a:pt x="12" y="9"/>
                    </a:cubicBezTo>
                    <a:cubicBezTo>
                      <a:pt x="11" y="7"/>
                      <a:pt x="10" y="6"/>
                      <a:pt x="8" y="5"/>
                    </a:cubicBezTo>
                    <a:cubicBezTo>
                      <a:pt x="6" y="4"/>
                      <a:pt x="3" y="0"/>
                      <a:pt x="0" y="1"/>
                    </a:cubicBezTo>
                    <a:cubicBezTo>
                      <a:pt x="1" y="3"/>
                      <a:pt x="3" y="4"/>
                      <a:pt x="5" y="5"/>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584" name="Freeform 5287"/>
              <p:cNvSpPr>
                <a:spLocks/>
              </p:cNvSpPr>
              <p:nvPr/>
            </p:nvSpPr>
            <p:spPr bwMode="auto">
              <a:xfrm>
                <a:off x="3305" y="3471"/>
                <a:ext cx="1" cy="1"/>
              </a:xfrm>
              <a:custGeom>
                <a:avLst/>
                <a:gdLst>
                  <a:gd name="T0" fmla="*/ 7 w 12"/>
                  <a:gd name="T1" fmla="*/ 8 h 9"/>
                  <a:gd name="T2" fmla="*/ 11 w 12"/>
                  <a:gd name="T3" fmla="*/ 7 h 9"/>
                  <a:gd name="T4" fmla="*/ 8 w 12"/>
                  <a:gd name="T5" fmla="*/ 3 h 9"/>
                  <a:gd name="T6" fmla="*/ 3 w 12"/>
                  <a:gd name="T7" fmla="*/ 0 h 9"/>
                  <a:gd name="T8" fmla="*/ 7 w 12"/>
                  <a:gd name="T9" fmla="*/ 8 h 9"/>
                </a:gdLst>
                <a:ahLst/>
                <a:cxnLst>
                  <a:cxn ang="0">
                    <a:pos x="T0" y="T1"/>
                  </a:cxn>
                  <a:cxn ang="0">
                    <a:pos x="T2" y="T3"/>
                  </a:cxn>
                  <a:cxn ang="0">
                    <a:pos x="T4" y="T5"/>
                  </a:cxn>
                  <a:cxn ang="0">
                    <a:pos x="T6" y="T7"/>
                  </a:cxn>
                  <a:cxn ang="0">
                    <a:pos x="T8" y="T9"/>
                  </a:cxn>
                </a:cxnLst>
                <a:rect l="0" t="0" r="r" b="b"/>
                <a:pathLst>
                  <a:path w="12" h="9">
                    <a:moveTo>
                      <a:pt x="7" y="8"/>
                    </a:moveTo>
                    <a:cubicBezTo>
                      <a:pt x="8" y="9"/>
                      <a:pt x="10" y="8"/>
                      <a:pt x="11" y="7"/>
                    </a:cubicBezTo>
                    <a:cubicBezTo>
                      <a:pt x="12" y="4"/>
                      <a:pt x="9" y="4"/>
                      <a:pt x="8" y="3"/>
                    </a:cubicBezTo>
                    <a:cubicBezTo>
                      <a:pt x="6" y="3"/>
                      <a:pt x="6" y="0"/>
                      <a:pt x="3" y="0"/>
                    </a:cubicBezTo>
                    <a:cubicBezTo>
                      <a:pt x="0" y="1"/>
                      <a:pt x="6" y="7"/>
                      <a:pt x="7" y="8"/>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585" name="Freeform 5288"/>
              <p:cNvSpPr>
                <a:spLocks/>
              </p:cNvSpPr>
              <p:nvPr/>
            </p:nvSpPr>
            <p:spPr bwMode="auto">
              <a:xfrm>
                <a:off x="3298" y="3443"/>
                <a:ext cx="1" cy="2"/>
              </a:xfrm>
              <a:custGeom>
                <a:avLst/>
                <a:gdLst>
                  <a:gd name="T0" fmla="*/ 1 w 8"/>
                  <a:gd name="T1" fmla="*/ 10 h 12"/>
                  <a:gd name="T2" fmla="*/ 6 w 8"/>
                  <a:gd name="T3" fmla="*/ 8 h 12"/>
                  <a:gd name="T4" fmla="*/ 7 w 8"/>
                  <a:gd name="T5" fmla="*/ 3 h 12"/>
                  <a:gd name="T6" fmla="*/ 4 w 8"/>
                  <a:gd name="T7" fmla="*/ 2 h 12"/>
                  <a:gd name="T8" fmla="*/ 4 w 8"/>
                  <a:gd name="T9" fmla="*/ 5 h 12"/>
                  <a:gd name="T10" fmla="*/ 1 w 8"/>
                  <a:gd name="T11" fmla="*/ 10 h 12"/>
                </a:gdLst>
                <a:ahLst/>
                <a:cxnLst>
                  <a:cxn ang="0">
                    <a:pos x="T0" y="T1"/>
                  </a:cxn>
                  <a:cxn ang="0">
                    <a:pos x="T2" y="T3"/>
                  </a:cxn>
                  <a:cxn ang="0">
                    <a:pos x="T4" y="T5"/>
                  </a:cxn>
                  <a:cxn ang="0">
                    <a:pos x="T6" y="T7"/>
                  </a:cxn>
                  <a:cxn ang="0">
                    <a:pos x="T8" y="T9"/>
                  </a:cxn>
                  <a:cxn ang="0">
                    <a:pos x="T10" y="T11"/>
                  </a:cxn>
                </a:cxnLst>
                <a:rect l="0" t="0" r="r" b="b"/>
                <a:pathLst>
                  <a:path w="8" h="12">
                    <a:moveTo>
                      <a:pt x="1" y="10"/>
                    </a:moveTo>
                    <a:cubicBezTo>
                      <a:pt x="2" y="12"/>
                      <a:pt x="6" y="9"/>
                      <a:pt x="6" y="8"/>
                    </a:cubicBezTo>
                    <a:cubicBezTo>
                      <a:pt x="7" y="7"/>
                      <a:pt x="8" y="5"/>
                      <a:pt x="7" y="3"/>
                    </a:cubicBezTo>
                    <a:cubicBezTo>
                      <a:pt x="7" y="2"/>
                      <a:pt x="6" y="0"/>
                      <a:pt x="4" y="2"/>
                    </a:cubicBezTo>
                    <a:cubicBezTo>
                      <a:pt x="3" y="3"/>
                      <a:pt x="4" y="4"/>
                      <a:pt x="4" y="5"/>
                    </a:cubicBezTo>
                    <a:cubicBezTo>
                      <a:pt x="4" y="7"/>
                      <a:pt x="0" y="8"/>
                      <a:pt x="1" y="10"/>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586" name="Freeform 5289"/>
              <p:cNvSpPr>
                <a:spLocks/>
              </p:cNvSpPr>
              <p:nvPr/>
            </p:nvSpPr>
            <p:spPr bwMode="auto">
              <a:xfrm>
                <a:off x="3300" y="3443"/>
                <a:ext cx="0" cy="1"/>
              </a:xfrm>
              <a:custGeom>
                <a:avLst/>
                <a:gdLst>
                  <a:gd name="T0" fmla="*/ 0 w 6"/>
                  <a:gd name="T1" fmla="*/ 9 h 13"/>
                  <a:gd name="T2" fmla="*/ 4 w 6"/>
                  <a:gd name="T3" fmla="*/ 11 h 13"/>
                  <a:gd name="T4" fmla="*/ 3 w 6"/>
                  <a:gd name="T5" fmla="*/ 0 h 13"/>
                  <a:gd name="T6" fmla="*/ 0 w 6"/>
                  <a:gd name="T7" fmla="*/ 9 h 13"/>
                </a:gdLst>
                <a:ahLst/>
                <a:cxnLst>
                  <a:cxn ang="0">
                    <a:pos x="T0" y="T1"/>
                  </a:cxn>
                  <a:cxn ang="0">
                    <a:pos x="T2" y="T3"/>
                  </a:cxn>
                  <a:cxn ang="0">
                    <a:pos x="T4" y="T5"/>
                  </a:cxn>
                  <a:cxn ang="0">
                    <a:pos x="T6" y="T7"/>
                  </a:cxn>
                </a:cxnLst>
                <a:rect l="0" t="0" r="r" b="b"/>
                <a:pathLst>
                  <a:path w="6" h="13">
                    <a:moveTo>
                      <a:pt x="0" y="9"/>
                    </a:moveTo>
                    <a:cubicBezTo>
                      <a:pt x="0" y="10"/>
                      <a:pt x="3" y="13"/>
                      <a:pt x="4" y="11"/>
                    </a:cubicBezTo>
                    <a:cubicBezTo>
                      <a:pt x="6" y="8"/>
                      <a:pt x="4" y="2"/>
                      <a:pt x="3" y="0"/>
                    </a:cubicBezTo>
                    <a:cubicBezTo>
                      <a:pt x="1" y="2"/>
                      <a:pt x="0" y="6"/>
                      <a:pt x="0" y="9"/>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587" name="Freeform 5290"/>
              <p:cNvSpPr>
                <a:spLocks/>
              </p:cNvSpPr>
              <p:nvPr/>
            </p:nvSpPr>
            <p:spPr bwMode="auto">
              <a:xfrm>
                <a:off x="3301" y="3444"/>
                <a:ext cx="1" cy="1"/>
              </a:xfrm>
              <a:custGeom>
                <a:avLst/>
                <a:gdLst>
                  <a:gd name="T0" fmla="*/ 4 w 8"/>
                  <a:gd name="T1" fmla="*/ 8 h 10"/>
                  <a:gd name="T2" fmla="*/ 4 w 8"/>
                  <a:gd name="T3" fmla="*/ 6 h 10"/>
                  <a:gd name="T4" fmla="*/ 6 w 8"/>
                  <a:gd name="T5" fmla="*/ 5 h 10"/>
                  <a:gd name="T6" fmla="*/ 7 w 8"/>
                  <a:gd name="T7" fmla="*/ 0 h 10"/>
                  <a:gd name="T8" fmla="*/ 4 w 8"/>
                  <a:gd name="T9" fmla="*/ 3 h 10"/>
                  <a:gd name="T10" fmla="*/ 0 w 8"/>
                  <a:gd name="T11" fmla="*/ 6 h 10"/>
                  <a:gd name="T12" fmla="*/ 4 w 8"/>
                  <a:gd name="T13" fmla="*/ 8 h 10"/>
                </a:gdLst>
                <a:ahLst/>
                <a:cxnLst>
                  <a:cxn ang="0">
                    <a:pos x="T0" y="T1"/>
                  </a:cxn>
                  <a:cxn ang="0">
                    <a:pos x="T2" y="T3"/>
                  </a:cxn>
                  <a:cxn ang="0">
                    <a:pos x="T4" y="T5"/>
                  </a:cxn>
                  <a:cxn ang="0">
                    <a:pos x="T6" y="T7"/>
                  </a:cxn>
                  <a:cxn ang="0">
                    <a:pos x="T8" y="T9"/>
                  </a:cxn>
                  <a:cxn ang="0">
                    <a:pos x="T10" y="T11"/>
                  </a:cxn>
                  <a:cxn ang="0">
                    <a:pos x="T12" y="T13"/>
                  </a:cxn>
                </a:cxnLst>
                <a:rect l="0" t="0" r="r" b="b"/>
                <a:pathLst>
                  <a:path w="8" h="10">
                    <a:moveTo>
                      <a:pt x="4" y="8"/>
                    </a:moveTo>
                    <a:cubicBezTo>
                      <a:pt x="5" y="8"/>
                      <a:pt x="4" y="7"/>
                      <a:pt x="4" y="6"/>
                    </a:cubicBezTo>
                    <a:cubicBezTo>
                      <a:pt x="5" y="6"/>
                      <a:pt x="5" y="5"/>
                      <a:pt x="6" y="5"/>
                    </a:cubicBezTo>
                    <a:cubicBezTo>
                      <a:pt x="7" y="3"/>
                      <a:pt x="8" y="2"/>
                      <a:pt x="7" y="0"/>
                    </a:cubicBezTo>
                    <a:cubicBezTo>
                      <a:pt x="6" y="0"/>
                      <a:pt x="5" y="3"/>
                      <a:pt x="4" y="3"/>
                    </a:cubicBezTo>
                    <a:cubicBezTo>
                      <a:pt x="2" y="4"/>
                      <a:pt x="0" y="3"/>
                      <a:pt x="0" y="6"/>
                    </a:cubicBezTo>
                    <a:cubicBezTo>
                      <a:pt x="1" y="8"/>
                      <a:pt x="2" y="10"/>
                      <a:pt x="4" y="8"/>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588" name="Freeform 5291"/>
              <p:cNvSpPr>
                <a:spLocks/>
              </p:cNvSpPr>
              <p:nvPr/>
            </p:nvSpPr>
            <p:spPr bwMode="auto">
              <a:xfrm>
                <a:off x="3301" y="3445"/>
                <a:ext cx="1" cy="1"/>
              </a:xfrm>
              <a:custGeom>
                <a:avLst/>
                <a:gdLst>
                  <a:gd name="T0" fmla="*/ 7 w 7"/>
                  <a:gd name="T1" fmla="*/ 3 h 4"/>
                  <a:gd name="T2" fmla="*/ 3 w 7"/>
                  <a:gd name="T3" fmla="*/ 0 h 4"/>
                  <a:gd name="T4" fmla="*/ 2 w 7"/>
                  <a:gd name="T5" fmla="*/ 4 h 4"/>
                  <a:gd name="T6" fmla="*/ 7 w 7"/>
                  <a:gd name="T7" fmla="*/ 3 h 4"/>
                </a:gdLst>
                <a:ahLst/>
                <a:cxnLst>
                  <a:cxn ang="0">
                    <a:pos x="T0" y="T1"/>
                  </a:cxn>
                  <a:cxn ang="0">
                    <a:pos x="T2" y="T3"/>
                  </a:cxn>
                  <a:cxn ang="0">
                    <a:pos x="T4" y="T5"/>
                  </a:cxn>
                  <a:cxn ang="0">
                    <a:pos x="T6" y="T7"/>
                  </a:cxn>
                </a:cxnLst>
                <a:rect l="0" t="0" r="r" b="b"/>
                <a:pathLst>
                  <a:path w="7" h="4">
                    <a:moveTo>
                      <a:pt x="7" y="3"/>
                    </a:moveTo>
                    <a:cubicBezTo>
                      <a:pt x="7" y="2"/>
                      <a:pt x="4" y="0"/>
                      <a:pt x="3" y="0"/>
                    </a:cubicBezTo>
                    <a:cubicBezTo>
                      <a:pt x="2" y="0"/>
                      <a:pt x="0" y="3"/>
                      <a:pt x="2" y="4"/>
                    </a:cubicBezTo>
                    <a:cubicBezTo>
                      <a:pt x="3" y="4"/>
                      <a:pt x="7" y="4"/>
                      <a:pt x="7" y="3"/>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589" name="Freeform 5292"/>
              <p:cNvSpPr>
                <a:spLocks/>
              </p:cNvSpPr>
              <p:nvPr/>
            </p:nvSpPr>
            <p:spPr bwMode="auto">
              <a:xfrm>
                <a:off x="3302" y="3447"/>
                <a:ext cx="4" cy="2"/>
              </a:xfrm>
              <a:custGeom>
                <a:avLst/>
                <a:gdLst>
                  <a:gd name="T0" fmla="*/ 12 w 31"/>
                  <a:gd name="T1" fmla="*/ 7 h 17"/>
                  <a:gd name="T2" fmla="*/ 13 w 31"/>
                  <a:gd name="T3" fmla="*/ 8 h 17"/>
                  <a:gd name="T4" fmla="*/ 15 w 31"/>
                  <a:gd name="T5" fmla="*/ 8 h 17"/>
                  <a:gd name="T6" fmla="*/ 18 w 31"/>
                  <a:gd name="T7" fmla="*/ 11 h 17"/>
                  <a:gd name="T8" fmla="*/ 22 w 31"/>
                  <a:gd name="T9" fmla="*/ 16 h 17"/>
                  <a:gd name="T10" fmla="*/ 28 w 31"/>
                  <a:gd name="T11" fmla="*/ 14 h 17"/>
                  <a:gd name="T12" fmla="*/ 30 w 31"/>
                  <a:gd name="T13" fmla="*/ 11 h 17"/>
                  <a:gd name="T14" fmla="*/ 26 w 31"/>
                  <a:gd name="T15" fmla="*/ 10 h 17"/>
                  <a:gd name="T16" fmla="*/ 23 w 31"/>
                  <a:gd name="T17" fmla="*/ 9 h 17"/>
                  <a:gd name="T18" fmla="*/ 22 w 31"/>
                  <a:gd name="T19" fmla="*/ 8 h 17"/>
                  <a:gd name="T20" fmla="*/ 19 w 31"/>
                  <a:gd name="T21" fmla="*/ 8 h 17"/>
                  <a:gd name="T22" fmla="*/ 2 w 31"/>
                  <a:gd name="T23" fmla="*/ 3 h 17"/>
                  <a:gd name="T24" fmla="*/ 2 w 31"/>
                  <a:gd name="T25" fmla="*/ 5 h 17"/>
                  <a:gd name="T26" fmla="*/ 12 w 31"/>
                  <a:gd name="T27"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1" h="17">
                    <a:moveTo>
                      <a:pt x="12" y="7"/>
                    </a:moveTo>
                    <a:cubicBezTo>
                      <a:pt x="13" y="7"/>
                      <a:pt x="13" y="8"/>
                      <a:pt x="13" y="8"/>
                    </a:cubicBezTo>
                    <a:cubicBezTo>
                      <a:pt x="14" y="8"/>
                      <a:pt x="14" y="8"/>
                      <a:pt x="15" y="8"/>
                    </a:cubicBezTo>
                    <a:cubicBezTo>
                      <a:pt x="16" y="9"/>
                      <a:pt x="17" y="9"/>
                      <a:pt x="18" y="11"/>
                    </a:cubicBezTo>
                    <a:cubicBezTo>
                      <a:pt x="19" y="13"/>
                      <a:pt x="18" y="17"/>
                      <a:pt x="22" y="16"/>
                    </a:cubicBezTo>
                    <a:cubicBezTo>
                      <a:pt x="22" y="13"/>
                      <a:pt x="26" y="14"/>
                      <a:pt x="28" y="14"/>
                    </a:cubicBezTo>
                    <a:cubicBezTo>
                      <a:pt x="29" y="13"/>
                      <a:pt x="31" y="13"/>
                      <a:pt x="30" y="11"/>
                    </a:cubicBezTo>
                    <a:cubicBezTo>
                      <a:pt x="30" y="10"/>
                      <a:pt x="28" y="10"/>
                      <a:pt x="26" y="10"/>
                    </a:cubicBezTo>
                    <a:cubicBezTo>
                      <a:pt x="25" y="10"/>
                      <a:pt x="24" y="10"/>
                      <a:pt x="23" y="9"/>
                    </a:cubicBezTo>
                    <a:cubicBezTo>
                      <a:pt x="23" y="9"/>
                      <a:pt x="23" y="8"/>
                      <a:pt x="22" y="8"/>
                    </a:cubicBezTo>
                    <a:cubicBezTo>
                      <a:pt x="21" y="8"/>
                      <a:pt x="20" y="8"/>
                      <a:pt x="19" y="8"/>
                    </a:cubicBezTo>
                    <a:cubicBezTo>
                      <a:pt x="14" y="7"/>
                      <a:pt x="8" y="0"/>
                      <a:pt x="2" y="3"/>
                    </a:cubicBezTo>
                    <a:cubicBezTo>
                      <a:pt x="0" y="4"/>
                      <a:pt x="1" y="5"/>
                      <a:pt x="2" y="5"/>
                    </a:cubicBezTo>
                    <a:cubicBezTo>
                      <a:pt x="6" y="6"/>
                      <a:pt x="9" y="4"/>
                      <a:pt x="12" y="7"/>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590" name="Freeform 5293"/>
              <p:cNvSpPr>
                <a:spLocks/>
              </p:cNvSpPr>
              <p:nvPr/>
            </p:nvSpPr>
            <p:spPr bwMode="auto">
              <a:xfrm>
                <a:off x="3304" y="3444"/>
                <a:ext cx="3" cy="3"/>
              </a:xfrm>
              <a:custGeom>
                <a:avLst/>
                <a:gdLst>
                  <a:gd name="T0" fmla="*/ 18 w 20"/>
                  <a:gd name="T1" fmla="*/ 17 h 21"/>
                  <a:gd name="T2" fmla="*/ 15 w 20"/>
                  <a:gd name="T3" fmla="*/ 14 h 21"/>
                  <a:gd name="T4" fmla="*/ 14 w 20"/>
                  <a:gd name="T5" fmla="*/ 13 h 21"/>
                  <a:gd name="T6" fmla="*/ 10 w 20"/>
                  <a:gd name="T7" fmla="*/ 12 h 21"/>
                  <a:gd name="T8" fmla="*/ 8 w 20"/>
                  <a:gd name="T9" fmla="*/ 6 h 21"/>
                  <a:gd name="T10" fmla="*/ 8 w 20"/>
                  <a:gd name="T11" fmla="*/ 3 h 21"/>
                  <a:gd name="T12" fmla="*/ 6 w 20"/>
                  <a:gd name="T13" fmla="*/ 3 h 21"/>
                  <a:gd name="T14" fmla="*/ 5 w 20"/>
                  <a:gd name="T15" fmla="*/ 2 h 21"/>
                  <a:gd name="T16" fmla="*/ 3 w 20"/>
                  <a:gd name="T17" fmla="*/ 5 h 21"/>
                  <a:gd name="T18" fmla="*/ 4 w 20"/>
                  <a:gd name="T19" fmla="*/ 9 h 21"/>
                  <a:gd name="T20" fmla="*/ 1 w 20"/>
                  <a:gd name="T21" fmla="*/ 11 h 21"/>
                  <a:gd name="T22" fmla="*/ 3 w 20"/>
                  <a:gd name="T23" fmla="*/ 13 h 21"/>
                  <a:gd name="T24" fmla="*/ 4 w 20"/>
                  <a:gd name="T25" fmla="*/ 20 h 21"/>
                  <a:gd name="T26" fmla="*/ 10 w 20"/>
                  <a:gd name="T27" fmla="*/ 20 h 21"/>
                  <a:gd name="T28" fmla="*/ 14 w 20"/>
                  <a:gd name="T29" fmla="*/ 21 h 21"/>
                  <a:gd name="T30" fmla="*/ 18 w 20"/>
                  <a:gd name="T31" fmla="*/ 17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0" h="21">
                    <a:moveTo>
                      <a:pt x="18" y="17"/>
                    </a:moveTo>
                    <a:cubicBezTo>
                      <a:pt x="17" y="16"/>
                      <a:pt x="16" y="15"/>
                      <a:pt x="15" y="14"/>
                    </a:cubicBezTo>
                    <a:cubicBezTo>
                      <a:pt x="15" y="14"/>
                      <a:pt x="15" y="13"/>
                      <a:pt x="14" y="13"/>
                    </a:cubicBezTo>
                    <a:cubicBezTo>
                      <a:pt x="13" y="12"/>
                      <a:pt x="12" y="12"/>
                      <a:pt x="10" y="12"/>
                    </a:cubicBezTo>
                    <a:cubicBezTo>
                      <a:pt x="8" y="10"/>
                      <a:pt x="8" y="9"/>
                      <a:pt x="8" y="6"/>
                    </a:cubicBezTo>
                    <a:cubicBezTo>
                      <a:pt x="8" y="6"/>
                      <a:pt x="9" y="4"/>
                      <a:pt x="8" y="3"/>
                    </a:cubicBezTo>
                    <a:cubicBezTo>
                      <a:pt x="8" y="3"/>
                      <a:pt x="7" y="3"/>
                      <a:pt x="6" y="3"/>
                    </a:cubicBezTo>
                    <a:cubicBezTo>
                      <a:pt x="6" y="2"/>
                      <a:pt x="6" y="2"/>
                      <a:pt x="5" y="2"/>
                    </a:cubicBezTo>
                    <a:cubicBezTo>
                      <a:pt x="2" y="0"/>
                      <a:pt x="3" y="3"/>
                      <a:pt x="3" y="5"/>
                    </a:cubicBezTo>
                    <a:cubicBezTo>
                      <a:pt x="4" y="6"/>
                      <a:pt x="5" y="8"/>
                      <a:pt x="4" y="9"/>
                    </a:cubicBezTo>
                    <a:cubicBezTo>
                      <a:pt x="4" y="11"/>
                      <a:pt x="2" y="9"/>
                      <a:pt x="1" y="11"/>
                    </a:cubicBezTo>
                    <a:cubicBezTo>
                      <a:pt x="0" y="12"/>
                      <a:pt x="2" y="12"/>
                      <a:pt x="3" y="13"/>
                    </a:cubicBezTo>
                    <a:cubicBezTo>
                      <a:pt x="4" y="16"/>
                      <a:pt x="1" y="18"/>
                      <a:pt x="4" y="20"/>
                    </a:cubicBezTo>
                    <a:cubicBezTo>
                      <a:pt x="6" y="20"/>
                      <a:pt x="8" y="20"/>
                      <a:pt x="10" y="20"/>
                    </a:cubicBezTo>
                    <a:cubicBezTo>
                      <a:pt x="11" y="20"/>
                      <a:pt x="12" y="21"/>
                      <a:pt x="14" y="21"/>
                    </a:cubicBezTo>
                    <a:cubicBezTo>
                      <a:pt x="16" y="21"/>
                      <a:pt x="20" y="20"/>
                      <a:pt x="18" y="17"/>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591" name="Freeform 5294"/>
              <p:cNvSpPr>
                <a:spLocks/>
              </p:cNvSpPr>
              <p:nvPr/>
            </p:nvSpPr>
            <p:spPr bwMode="auto">
              <a:xfrm>
                <a:off x="3302" y="3443"/>
                <a:ext cx="3" cy="2"/>
              </a:xfrm>
              <a:custGeom>
                <a:avLst/>
                <a:gdLst>
                  <a:gd name="T0" fmla="*/ 6 w 19"/>
                  <a:gd name="T1" fmla="*/ 7 h 15"/>
                  <a:gd name="T2" fmla="*/ 7 w 19"/>
                  <a:gd name="T3" fmla="*/ 5 h 15"/>
                  <a:gd name="T4" fmla="*/ 9 w 19"/>
                  <a:gd name="T5" fmla="*/ 7 h 15"/>
                  <a:gd name="T6" fmla="*/ 17 w 19"/>
                  <a:gd name="T7" fmla="*/ 5 h 15"/>
                  <a:gd name="T8" fmla="*/ 10 w 19"/>
                  <a:gd name="T9" fmla="*/ 2 h 15"/>
                  <a:gd name="T10" fmla="*/ 8 w 19"/>
                  <a:gd name="T11" fmla="*/ 4 h 15"/>
                  <a:gd name="T12" fmla="*/ 5 w 19"/>
                  <a:gd name="T13" fmla="*/ 3 h 15"/>
                  <a:gd name="T14" fmla="*/ 2 w 19"/>
                  <a:gd name="T15" fmla="*/ 12 h 15"/>
                  <a:gd name="T16" fmla="*/ 5 w 19"/>
                  <a:gd name="T17" fmla="*/ 12 h 15"/>
                  <a:gd name="T18" fmla="*/ 4 w 19"/>
                  <a:gd name="T19" fmla="*/ 10 h 15"/>
                  <a:gd name="T20" fmla="*/ 6 w 19"/>
                  <a:gd name="T21" fmla="*/ 7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 h="15">
                    <a:moveTo>
                      <a:pt x="6" y="7"/>
                    </a:moveTo>
                    <a:cubicBezTo>
                      <a:pt x="6" y="7"/>
                      <a:pt x="7" y="6"/>
                      <a:pt x="7" y="5"/>
                    </a:cubicBezTo>
                    <a:cubicBezTo>
                      <a:pt x="8" y="5"/>
                      <a:pt x="8" y="6"/>
                      <a:pt x="9" y="7"/>
                    </a:cubicBezTo>
                    <a:cubicBezTo>
                      <a:pt x="11" y="8"/>
                      <a:pt x="15" y="7"/>
                      <a:pt x="17" y="5"/>
                    </a:cubicBezTo>
                    <a:cubicBezTo>
                      <a:pt x="19" y="0"/>
                      <a:pt x="12" y="1"/>
                      <a:pt x="10" y="2"/>
                    </a:cubicBezTo>
                    <a:cubicBezTo>
                      <a:pt x="9" y="2"/>
                      <a:pt x="8" y="4"/>
                      <a:pt x="8" y="4"/>
                    </a:cubicBezTo>
                    <a:cubicBezTo>
                      <a:pt x="6" y="4"/>
                      <a:pt x="7" y="4"/>
                      <a:pt x="5" y="3"/>
                    </a:cubicBezTo>
                    <a:cubicBezTo>
                      <a:pt x="1" y="2"/>
                      <a:pt x="0" y="9"/>
                      <a:pt x="2" y="12"/>
                    </a:cubicBezTo>
                    <a:cubicBezTo>
                      <a:pt x="3" y="13"/>
                      <a:pt x="6" y="15"/>
                      <a:pt x="5" y="12"/>
                    </a:cubicBezTo>
                    <a:cubicBezTo>
                      <a:pt x="5" y="11"/>
                      <a:pt x="4" y="10"/>
                      <a:pt x="4" y="10"/>
                    </a:cubicBezTo>
                    <a:cubicBezTo>
                      <a:pt x="4" y="8"/>
                      <a:pt x="5" y="8"/>
                      <a:pt x="6" y="7"/>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592" name="Freeform 5295"/>
              <p:cNvSpPr>
                <a:spLocks/>
              </p:cNvSpPr>
              <p:nvPr/>
            </p:nvSpPr>
            <p:spPr bwMode="auto">
              <a:xfrm>
                <a:off x="3306" y="3442"/>
                <a:ext cx="1" cy="2"/>
              </a:xfrm>
              <a:custGeom>
                <a:avLst/>
                <a:gdLst>
                  <a:gd name="T0" fmla="*/ 3 w 8"/>
                  <a:gd name="T1" fmla="*/ 6 h 11"/>
                  <a:gd name="T2" fmla="*/ 7 w 8"/>
                  <a:gd name="T3" fmla="*/ 8 h 11"/>
                  <a:gd name="T4" fmla="*/ 5 w 8"/>
                  <a:gd name="T5" fmla="*/ 2 h 11"/>
                  <a:gd name="T6" fmla="*/ 0 w 8"/>
                  <a:gd name="T7" fmla="*/ 3 h 11"/>
                  <a:gd name="T8" fmla="*/ 3 w 8"/>
                  <a:gd name="T9" fmla="*/ 6 h 11"/>
                </a:gdLst>
                <a:ahLst/>
                <a:cxnLst>
                  <a:cxn ang="0">
                    <a:pos x="T0" y="T1"/>
                  </a:cxn>
                  <a:cxn ang="0">
                    <a:pos x="T2" y="T3"/>
                  </a:cxn>
                  <a:cxn ang="0">
                    <a:pos x="T4" y="T5"/>
                  </a:cxn>
                  <a:cxn ang="0">
                    <a:pos x="T6" y="T7"/>
                  </a:cxn>
                  <a:cxn ang="0">
                    <a:pos x="T8" y="T9"/>
                  </a:cxn>
                </a:cxnLst>
                <a:rect l="0" t="0" r="r" b="b"/>
                <a:pathLst>
                  <a:path w="8" h="11">
                    <a:moveTo>
                      <a:pt x="3" y="6"/>
                    </a:moveTo>
                    <a:cubicBezTo>
                      <a:pt x="4" y="7"/>
                      <a:pt x="6" y="11"/>
                      <a:pt x="7" y="8"/>
                    </a:cubicBezTo>
                    <a:cubicBezTo>
                      <a:pt x="8" y="7"/>
                      <a:pt x="6" y="3"/>
                      <a:pt x="5" y="2"/>
                    </a:cubicBezTo>
                    <a:cubicBezTo>
                      <a:pt x="4" y="1"/>
                      <a:pt x="0" y="0"/>
                      <a:pt x="0" y="3"/>
                    </a:cubicBezTo>
                    <a:cubicBezTo>
                      <a:pt x="0" y="4"/>
                      <a:pt x="2" y="5"/>
                      <a:pt x="3" y="6"/>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593" name="Freeform 5296"/>
              <p:cNvSpPr>
                <a:spLocks/>
              </p:cNvSpPr>
              <p:nvPr/>
            </p:nvSpPr>
            <p:spPr bwMode="auto">
              <a:xfrm>
                <a:off x="3305" y="3442"/>
                <a:ext cx="1" cy="0"/>
              </a:xfrm>
              <a:custGeom>
                <a:avLst/>
                <a:gdLst>
                  <a:gd name="T0" fmla="*/ 1 w 9"/>
                  <a:gd name="T1" fmla="*/ 3 h 6"/>
                  <a:gd name="T2" fmla="*/ 8 w 9"/>
                  <a:gd name="T3" fmla="*/ 6 h 6"/>
                  <a:gd name="T4" fmla="*/ 9 w 9"/>
                  <a:gd name="T5" fmla="*/ 4 h 6"/>
                  <a:gd name="T6" fmla="*/ 7 w 9"/>
                  <a:gd name="T7" fmla="*/ 2 h 6"/>
                  <a:gd name="T8" fmla="*/ 4 w 9"/>
                  <a:gd name="T9" fmla="*/ 0 h 6"/>
                  <a:gd name="T10" fmla="*/ 1 w 9"/>
                  <a:gd name="T11" fmla="*/ 3 h 6"/>
                </a:gdLst>
                <a:ahLst/>
                <a:cxnLst>
                  <a:cxn ang="0">
                    <a:pos x="T0" y="T1"/>
                  </a:cxn>
                  <a:cxn ang="0">
                    <a:pos x="T2" y="T3"/>
                  </a:cxn>
                  <a:cxn ang="0">
                    <a:pos x="T4" y="T5"/>
                  </a:cxn>
                  <a:cxn ang="0">
                    <a:pos x="T6" y="T7"/>
                  </a:cxn>
                  <a:cxn ang="0">
                    <a:pos x="T8" y="T9"/>
                  </a:cxn>
                  <a:cxn ang="0">
                    <a:pos x="T10" y="T11"/>
                  </a:cxn>
                </a:cxnLst>
                <a:rect l="0" t="0" r="r" b="b"/>
                <a:pathLst>
                  <a:path w="9" h="6">
                    <a:moveTo>
                      <a:pt x="1" y="3"/>
                    </a:moveTo>
                    <a:cubicBezTo>
                      <a:pt x="2" y="5"/>
                      <a:pt x="6" y="6"/>
                      <a:pt x="8" y="6"/>
                    </a:cubicBezTo>
                    <a:cubicBezTo>
                      <a:pt x="9" y="6"/>
                      <a:pt x="9" y="6"/>
                      <a:pt x="9" y="4"/>
                    </a:cubicBezTo>
                    <a:cubicBezTo>
                      <a:pt x="9" y="2"/>
                      <a:pt x="9" y="2"/>
                      <a:pt x="7" y="2"/>
                    </a:cubicBezTo>
                    <a:cubicBezTo>
                      <a:pt x="6" y="1"/>
                      <a:pt x="5" y="1"/>
                      <a:pt x="4" y="0"/>
                    </a:cubicBezTo>
                    <a:cubicBezTo>
                      <a:pt x="2" y="0"/>
                      <a:pt x="0" y="1"/>
                      <a:pt x="1" y="3"/>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594" name="Freeform 5297"/>
              <p:cNvSpPr>
                <a:spLocks/>
              </p:cNvSpPr>
              <p:nvPr/>
            </p:nvSpPr>
            <p:spPr bwMode="auto">
              <a:xfrm>
                <a:off x="3309" y="3451"/>
                <a:ext cx="1" cy="0"/>
              </a:xfrm>
              <a:custGeom>
                <a:avLst/>
                <a:gdLst>
                  <a:gd name="T0" fmla="*/ 1 w 4"/>
                  <a:gd name="T1" fmla="*/ 6 h 6"/>
                  <a:gd name="T2" fmla="*/ 3 w 4"/>
                  <a:gd name="T3" fmla="*/ 3 h 6"/>
                  <a:gd name="T4" fmla="*/ 1 w 4"/>
                  <a:gd name="T5" fmla="*/ 6 h 6"/>
                </a:gdLst>
                <a:ahLst/>
                <a:cxnLst>
                  <a:cxn ang="0">
                    <a:pos x="T0" y="T1"/>
                  </a:cxn>
                  <a:cxn ang="0">
                    <a:pos x="T2" y="T3"/>
                  </a:cxn>
                  <a:cxn ang="0">
                    <a:pos x="T4" y="T5"/>
                  </a:cxn>
                </a:cxnLst>
                <a:rect l="0" t="0" r="r" b="b"/>
                <a:pathLst>
                  <a:path w="4" h="6">
                    <a:moveTo>
                      <a:pt x="1" y="6"/>
                    </a:moveTo>
                    <a:cubicBezTo>
                      <a:pt x="3" y="6"/>
                      <a:pt x="4" y="5"/>
                      <a:pt x="3" y="3"/>
                    </a:cubicBezTo>
                    <a:cubicBezTo>
                      <a:pt x="2" y="0"/>
                      <a:pt x="0" y="6"/>
                      <a:pt x="1" y="6"/>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595" name="Freeform 5298"/>
              <p:cNvSpPr>
                <a:spLocks/>
              </p:cNvSpPr>
              <p:nvPr/>
            </p:nvSpPr>
            <p:spPr bwMode="auto">
              <a:xfrm>
                <a:off x="3310" y="3450"/>
                <a:ext cx="1" cy="1"/>
              </a:xfrm>
              <a:custGeom>
                <a:avLst/>
                <a:gdLst>
                  <a:gd name="T0" fmla="*/ 3 w 8"/>
                  <a:gd name="T1" fmla="*/ 3 h 6"/>
                  <a:gd name="T2" fmla="*/ 5 w 8"/>
                  <a:gd name="T3" fmla="*/ 5 h 6"/>
                  <a:gd name="T4" fmla="*/ 7 w 8"/>
                  <a:gd name="T5" fmla="*/ 4 h 6"/>
                  <a:gd name="T6" fmla="*/ 8 w 8"/>
                  <a:gd name="T7" fmla="*/ 1 h 6"/>
                  <a:gd name="T8" fmla="*/ 4 w 8"/>
                  <a:gd name="T9" fmla="*/ 1 h 6"/>
                  <a:gd name="T10" fmla="*/ 1 w 8"/>
                  <a:gd name="T11" fmla="*/ 1 h 6"/>
                  <a:gd name="T12" fmla="*/ 3 w 8"/>
                  <a:gd name="T13" fmla="*/ 3 h 6"/>
                </a:gdLst>
                <a:ahLst/>
                <a:cxnLst>
                  <a:cxn ang="0">
                    <a:pos x="T0" y="T1"/>
                  </a:cxn>
                  <a:cxn ang="0">
                    <a:pos x="T2" y="T3"/>
                  </a:cxn>
                  <a:cxn ang="0">
                    <a:pos x="T4" y="T5"/>
                  </a:cxn>
                  <a:cxn ang="0">
                    <a:pos x="T6" y="T7"/>
                  </a:cxn>
                  <a:cxn ang="0">
                    <a:pos x="T8" y="T9"/>
                  </a:cxn>
                  <a:cxn ang="0">
                    <a:pos x="T10" y="T11"/>
                  </a:cxn>
                  <a:cxn ang="0">
                    <a:pos x="T12" y="T13"/>
                  </a:cxn>
                </a:cxnLst>
                <a:rect l="0" t="0" r="r" b="b"/>
                <a:pathLst>
                  <a:path w="8" h="6">
                    <a:moveTo>
                      <a:pt x="3" y="3"/>
                    </a:moveTo>
                    <a:cubicBezTo>
                      <a:pt x="4" y="3"/>
                      <a:pt x="4" y="5"/>
                      <a:pt x="5" y="5"/>
                    </a:cubicBezTo>
                    <a:cubicBezTo>
                      <a:pt x="6" y="6"/>
                      <a:pt x="6" y="5"/>
                      <a:pt x="7" y="4"/>
                    </a:cubicBezTo>
                    <a:cubicBezTo>
                      <a:pt x="7" y="4"/>
                      <a:pt x="8" y="2"/>
                      <a:pt x="8" y="1"/>
                    </a:cubicBezTo>
                    <a:cubicBezTo>
                      <a:pt x="7" y="0"/>
                      <a:pt x="5" y="1"/>
                      <a:pt x="4" y="1"/>
                    </a:cubicBezTo>
                    <a:cubicBezTo>
                      <a:pt x="3" y="1"/>
                      <a:pt x="2" y="0"/>
                      <a:pt x="1" y="1"/>
                    </a:cubicBezTo>
                    <a:cubicBezTo>
                      <a:pt x="0" y="2"/>
                      <a:pt x="2" y="3"/>
                      <a:pt x="3" y="3"/>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596" name="Freeform 5299"/>
              <p:cNvSpPr>
                <a:spLocks/>
              </p:cNvSpPr>
              <p:nvPr/>
            </p:nvSpPr>
            <p:spPr bwMode="auto">
              <a:xfrm>
                <a:off x="3309" y="3449"/>
                <a:ext cx="1" cy="0"/>
              </a:xfrm>
              <a:custGeom>
                <a:avLst/>
                <a:gdLst>
                  <a:gd name="T0" fmla="*/ 5 w 5"/>
                  <a:gd name="T1" fmla="*/ 2 h 4"/>
                  <a:gd name="T2" fmla="*/ 1 w 5"/>
                  <a:gd name="T3" fmla="*/ 2 h 4"/>
                  <a:gd name="T4" fmla="*/ 3 w 5"/>
                  <a:gd name="T5" fmla="*/ 4 h 4"/>
                  <a:gd name="T6" fmla="*/ 5 w 5"/>
                  <a:gd name="T7" fmla="*/ 2 h 4"/>
                </a:gdLst>
                <a:ahLst/>
                <a:cxnLst>
                  <a:cxn ang="0">
                    <a:pos x="T0" y="T1"/>
                  </a:cxn>
                  <a:cxn ang="0">
                    <a:pos x="T2" y="T3"/>
                  </a:cxn>
                  <a:cxn ang="0">
                    <a:pos x="T4" y="T5"/>
                  </a:cxn>
                  <a:cxn ang="0">
                    <a:pos x="T6" y="T7"/>
                  </a:cxn>
                </a:cxnLst>
                <a:rect l="0" t="0" r="r" b="b"/>
                <a:pathLst>
                  <a:path w="5" h="4">
                    <a:moveTo>
                      <a:pt x="5" y="2"/>
                    </a:moveTo>
                    <a:cubicBezTo>
                      <a:pt x="5" y="0"/>
                      <a:pt x="0" y="0"/>
                      <a:pt x="1" y="2"/>
                    </a:cubicBezTo>
                    <a:cubicBezTo>
                      <a:pt x="2" y="2"/>
                      <a:pt x="2" y="4"/>
                      <a:pt x="3" y="4"/>
                    </a:cubicBezTo>
                    <a:cubicBezTo>
                      <a:pt x="4" y="4"/>
                      <a:pt x="5" y="3"/>
                      <a:pt x="5" y="2"/>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597" name="Freeform 5300"/>
              <p:cNvSpPr>
                <a:spLocks/>
              </p:cNvSpPr>
              <p:nvPr/>
            </p:nvSpPr>
            <p:spPr bwMode="auto">
              <a:xfrm>
                <a:off x="3311" y="3449"/>
                <a:ext cx="2" cy="1"/>
              </a:xfrm>
              <a:custGeom>
                <a:avLst/>
                <a:gdLst>
                  <a:gd name="T0" fmla="*/ 10 w 11"/>
                  <a:gd name="T1" fmla="*/ 5 h 9"/>
                  <a:gd name="T2" fmla="*/ 4 w 11"/>
                  <a:gd name="T3" fmla="*/ 2 h 9"/>
                  <a:gd name="T4" fmla="*/ 3 w 11"/>
                  <a:gd name="T5" fmla="*/ 4 h 9"/>
                  <a:gd name="T6" fmla="*/ 0 w 11"/>
                  <a:gd name="T7" fmla="*/ 6 h 9"/>
                  <a:gd name="T8" fmla="*/ 3 w 11"/>
                  <a:gd name="T9" fmla="*/ 7 h 9"/>
                  <a:gd name="T10" fmla="*/ 4 w 11"/>
                  <a:gd name="T11" fmla="*/ 9 h 9"/>
                  <a:gd name="T12" fmla="*/ 6 w 11"/>
                  <a:gd name="T13" fmla="*/ 9 h 9"/>
                  <a:gd name="T14" fmla="*/ 7 w 11"/>
                  <a:gd name="T15" fmla="*/ 6 h 9"/>
                  <a:gd name="T16" fmla="*/ 10 w 11"/>
                  <a:gd name="T17" fmla="*/ 5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9">
                    <a:moveTo>
                      <a:pt x="10" y="5"/>
                    </a:moveTo>
                    <a:cubicBezTo>
                      <a:pt x="11" y="2"/>
                      <a:pt x="5" y="0"/>
                      <a:pt x="4" y="2"/>
                    </a:cubicBezTo>
                    <a:cubicBezTo>
                      <a:pt x="3" y="3"/>
                      <a:pt x="4" y="4"/>
                      <a:pt x="3" y="4"/>
                    </a:cubicBezTo>
                    <a:cubicBezTo>
                      <a:pt x="3" y="5"/>
                      <a:pt x="1" y="5"/>
                      <a:pt x="0" y="6"/>
                    </a:cubicBezTo>
                    <a:cubicBezTo>
                      <a:pt x="0" y="8"/>
                      <a:pt x="2" y="6"/>
                      <a:pt x="3" y="7"/>
                    </a:cubicBezTo>
                    <a:cubicBezTo>
                      <a:pt x="4" y="7"/>
                      <a:pt x="3" y="8"/>
                      <a:pt x="4" y="9"/>
                    </a:cubicBezTo>
                    <a:cubicBezTo>
                      <a:pt x="4" y="9"/>
                      <a:pt x="5" y="9"/>
                      <a:pt x="6" y="9"/>
                    </a:cubicBezTo>
                    <a:cubicBezTo>
                      <a:pt x="7" y="8"/>
                      <a:pt x="6" y="7"/>
                      <a:pt x="7" y="6"/>
                    </a:cubicBezTo>
                    <a:cubicBezTo>
                      <a:pt x="8" y="5"/>
                      <a:pt x="9" y="7"/>
                      <a:pt x="10" y="5"/>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598" name="Freeform 5301"/>
              <p:cNvSpPr>
                <a:spLocks/>
              </p:cNvSpPr>
              <p:nvPr/>
            </p:nvSpPr>
            <p:spPr bwMode="auto">
              <a:xfrm>
                <a:off x="3308" y="3443"/>
                <a:ext cx="5" cy="6"/>
              </a:xfrm>
              <a:custGeom>
                <a:avLst/>
                <a:gdLst>
                  <a:gd name="T0" fmla="*/ 19 w 36"/>
                  <a:gd name="T1" fmla="*/ 16 h 43"/>
                  <a:gd name="T2" fmla="*/ 23 w 36"/>
                  <a:gd name="T3" fmla="*/ 15 h 43"/>
                  <a:gd name="T4" fmla="*/ 26 w 36"/>
                  <a:gd name="T5" fmla="*/ 14 h 43"/>
                  <a:gd name="T6" fmla="*/ 27 w 36"/>
                  <a:gd name="T7" fmla="*/ 12 h 43"/>
                  <a:gd name="T8" fmla="*/ 30 w 36"/>
                  <a:gd name="T9" fmla="*/ 14 h 43"/>
                  <a:gd name="T10" fmla="*/ 34 w 36"/>
                  <a:gd name="T11" fmla="*/ 16 h 43"/>
                  <a:gd name="T12" fmla="*/ 35 w 36"/>
                  <a:gd name="T13" fmla="*/ 11 h 43"/>
                  <a:gd name="T14" fmla="*/ 33 w 36"/>
                  <a:gd name="T15" fmla="*/ 10 h 43"/>
                  <a:gd name="T16" fmla="*/ 34 w 36"/>
                  <a:gd name="T17" fmla="*/ 8 h 43"/>
                  <a:gd name="T18" fmla="*/ 34 w 36"/>
                  <a:gd name="T19" fmla="*/ 4 h 43"/>
                  <a:gd name="T20" fmla="*/ 31 w 36"/>
                  <a:gd name="T21" fmla="*/ 2 h 43"/>
                  <a:gd name="T22" fmla="*/ 29 w 36"/>
                  <a:gd name="T23" fmla="*/ 0 h 43"/>
                  <a:gd name="T24" fmla="*/ 27 w 36"/>
                  <a:gd name="T25" fmla="*/ 3 h 43"/>
                  <a:gd name="T26" fmla="*/ 26 w 36"/>
                  <a:gd name="T27" fmla="*/ 6 h 43"/>
                  <a:gd name="T28" fmla="*/ 22 w 36"/>
                  <a:gd name="T29" fmla="*/ 7 h 43"/>
                  <a:gd name="T30" fmla="*/ 20 w 36"/>
                  <a:gd name="T31" fmla="*/ 5 h 43"/>
                  <a:gd name="T32" fmla="*/ 18 w 36"/>
                  <a:gd name="T33" fmla="*/ 5 h 43"/>
                  <a:gd name="T34" fmla="*/ 14 w 36"/>
                  <a:gd name="T35" fmla="*/ 5 h 43"/>
                  <a:gd name="T36" fmla="*/ 19 w 36"/>
                  <a:gd name="T37" fmla="*/ 9 h 43"/>
                  <a:gd name="T38" fmla="*/ 12 w 36"/>
                  <a:gd name="T39" fmla="*/ 10 h 43"/>
                  <a:gd name="T40" fmla="*/ 11 w 36"/>
                  <a:gd name="T41" fmla="*/ 5 h 43"/>
                  <a:gd name="T42" fmla="*/ 8 w 36"/>
                  <a:gd name="T43" fmla="*/ 6 h 43"/>
                  <a:gd name="T44" fmla="*/ 2 w 36"/>
                  <a:gd name="T45" fmla="*/ 5 h 43"/>
                  <a:gd name="T46" fmla="*/ 1 w 36"/>
                  <a:gd name="T47" fmla="*/ 8 h 43"/>
                  <a:gd name="T48" fmla="*/ 2 w 36"/>
                  <a:gd name="T49" fmla="*/ 12 h 43"/>
                  <a:gd name="T50" fmla="*/ 8 w 36"/>
                  <a:gd name="T51" fmla="*/ 14 h 43"/>
                  <a:gd name="T52" fmla="*/ 10 w 36"/>
                  <a:gd name="T53" fmla="*/ 16 h 43"/>
                  <a:gd name="T54" fmla="*/ 12 w 36"/>
                  <a:gd name="T55" fmla="*/ 18 h 43"/>
                  <a:gd name="T56" fmla="*/ 15 w 36"/>
                  <a:gd name="T57" fmla="*/ 22 h 43"/>
                  <a:gd name="T58" fmla="*/ 13 w 36"/>
                  <a:gd name="T59" fmla="*/ 27 h 43"/>
                  <a:gd name="T60" fmla="*/ 15 w 36"/>
                  <a:gd name="T61" fmla="*/ 29 h 43"/>
                  <a:gd name="T62" fmla="*/ 15 w 36"/>
                  <a:gd name="T63" fmla="*/ 33 h 43"/>
                  <a:gd name="T64" fmla="*/ 16 w 36"/>
                  <a:gd name="T65" fmla="*/ 35 h 43"/>
                  <a:gd name="T66" fmla="*/ 17 w 36"/>
                  <a:gd name="T67" fmla="*/ 35 h 43"/>
                  <a:gd name="T68" fmla="*/ 16 w 36"/>
                  <a:gd name="T69" fmla="*/ 39 h 43"/>
                  <a:gd name="T70" fmla="*/ 17 w 36"/>
                  <a:gd name="T71" fmla="*/ 43 h 43"/>
                  <a:gd name="T72" fmla="*/ 20 w 36"/>
                  <a:gd name="T73" fmla="*/ 41 h 43"/>
                  <a:gd name="T74" fmla="*/ 20 w 36"/>
                  <a:gd name="T75" fmla="*/ 40 h 43"/>
                  <a:gd name="T76" fmla="*/ 21 w 36"/>
                  <a:gd name="T77" fmla="*/ 34 h 43"/>
                  <a:gd name="T78" fmla="*/ 17 w 36"/>
                  <a:gd name="T79" fmla="*/ 31 h 43"/>
                  <a:gd name="T80" fmla="*/ 17 w 36"/>
                  <a:gd name="T81" fmla="*/ 29 h 43"/>
                  <a:gd name="T82" fmla="*/ 18 w 36"/>
                  <a:gd name="T83" fmla="*/ 26 h 43"/>
                  <a:gd name="T84" fmla="*/ 21 w 36"/>
                  <a:gd name="T85" fmla="*/ 28 h 43"/>
                  <a:gd name="T86" fmla="*/ 24 w 36"/>
                  <a:gd name="T87" fmla="*/ 30 h 43"/>
                  <a:gd name="T88" fmla="*/ 29 w 36"/>
                  <a:gd name="T89" fmla="*/ 29 h 43"/>
                  <a:gd name="T90" fmla="*/ 33 w 36"/>
                  <a:gd name="T91" fmla="*/ 31 h 43"/>
                  <a:gd name="T92" fmla="*/ 35 w 36"/>
                  <a:gd name="T93" fmla="*/ 28 h 43"/>
                  <a:gd name="T94" fmla="*/ 31 w 36"/>
                  <a:gd name="T95" fmla="*/ 26 h 43"/>
                  <a:gd name="T96" fmla="*/ 28 w 36"/>
                  <a:gd name="T97" fmla="*/ 23 h 43"/>
                  <a:gd name="T98" fmla="*/ 29 w 36"/>
                  <a:gd name="T99" fmla="*/ 21 h 43"/>
                  <a:gd name="T100" fmla="*/ 28 w 36"/>
                  <a:gd name="T101" fmla="*/ 19 h 43"/>
                  <a:gd name="T102" fmla="*/ 27 w 36"/>
                  <a:gd name="T103" fmla="*/ 18 h 43"/>
                  <a:gd name="T104" fmla="*/ 25 w 36"/>
                  <a:gd name="T105" fmla="*/ 16 h 43"/>
                  <a:gd name="T106" fmla="*/ 22 w 36"/>
                  <a:gd name="T107" fmla="*/ 17 h 43"/>
                  <a:gd name="T108" fmla="*/ 21 w 36"/>
                  <a:gd name="T109" fmla="*/ 19 h 43"/>
                  <a:gd name="T110" fmla="*/ 17 w 36"/>
                  <a:gd name="T111" fmla="*/ 19 h 43"/>
                  <a:gd name="T112" fmla="*/ 16 w 36"/>
                  <a:gd name="T113" fmla="*/ 16 h 43"/>
                  <a:gd name="T114" fmla="*/ 19 w 36"/>
                  <a:gd name="T115" fmla="*/ 16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6" h="43">
                    <a:moveTo>
                      <a:pt x="19" y="16"/>
                    </a:moveTo>
                    <a:cubicBezTo>
                      <a:pt x="21" y="16"/>
                      <a:pt x="22" y="16"/>
                      <a:pt x="23" y="15"/>
                    </a:cubicBezTo>
                    <a:cubicBezTo>
                      <a:pt x="24" y="15"/>
                      <a:pt x="25" y="15"/>
                      <a:pt x="26" y="14"/>
                    </a:cubicBezTo>
                    <a:cubicBezTo>
                      <a:pt x="27" y="14"/>
                      <a:pt x="27" y="13"/>
                      <a:pt x="27" y="12"/>
                    </a:cubicBezTo>
                    <a:cubicBezTo>
                      <a:pt x="29" y="12"/>
                      <a:pt x="29" y="13"/>
                      <a:pt x="30" y="14"/>
                    </a:cubicBezTo>
                    <a:cubicBezTo>
                      <a:pt x="31" y="15"/>
                      <a:pt x="32" y="17"/>
                      <a:pt x="34" y="16"/>
                    </a:cubicBezTo>
                    <a:cubicBezTo>
                      <a:pt x="36" y="15"/>
                      <a:pt x="36" y="13"/>
                      <a:pt x="35" y="11"/>
                    </a:cubicBezTo>
                    <a:cubicBezTo>
                      <a:pt x="34" y="11"/>
                      <a:pt x="32" y="11"/>
                      <a:pt x="33" y="10"/>
                    </a:cubicBezTo>
                    <a:cubicBezTo>
                      <a:pt x="33" y="9"/>
                      <a:pt x="34" y="9"/>
                      <a:pt x="34" y="8"/>
                    </a:cubicBezTo>
                    <a:cubicBezTo>
                      <a:pt x="35" y="7"/>
                      <a:pt x="36" y="4"/>
                      <a:pt x="34" y="4"/>
                    </a:cubicBezTo>
                    <a:cubicBezTo>
                      <a:pt x="32" y="3"/>
                      <a:pt x="31" y="6"/>
                      <a:pt x="31" y="2"/>
                    </a:cubicBezTo>
                    <a:cubicBezTo>
                      <a:pt x="31" y="1"/>
                      <a:pt x="31" y="0"/>
                      <a:pt x="29" y="0"/>
                    </a:cubicBezTo>
                    <a:cubicBezTo>
                      <a:pt x="26" y="0"/>
                      <a:pt x="26" y="1"/>
                      <a:pt x="27" y="3"/>
                    </a:cubicBezTo>
                    <a:cubicBezTo>
                      <a:pt x="28" y="5"/>
                      <a:pt x="28" y="6"/>
                      <a:pt x="26" y="6"/>
                    </a:cubicBezTo>
                    <a:cubicBezTo>
                      <a:pt x="25" y="7"/>
                      <a:pt x="23" y="7"/>
                      <a:pt x="22" y="7"/>
                    </a:cubicBezTo>
                    <a:cubicBezTo>
                      <a:pt x="21" y="7"/>
                      <a:pt x="21" y="5"/>
                      <a:pt x="20" y="5"/>
                    </a:cubicBezTo>
                    <a:cubicBezTo>
                      <a:pt x="19" y="5"/>
                      <a:pt x="18" y="5"/>
                      <a:pt x="18" y="5"/>
                    </a:cubicBezTo>
                    <a:cubicBezTo>
                      <a:pt x="16" y="5"/>
                      <a:pt x="15" y="4"/>
                      <a:pt x="14" y="5"/>
                    </a:cubicBezTo>
                    <a:cubicBezTo>
                      <a:pt x="10" y="7"/>
                      <a:pt x="18" y="8"/>
                      <a:pt x="19" y="9"/>
                    </a:cubicBezTo>
                    <a:cubicBezTo>
                      <a:pt x="20" y="12"/>
                      <a:pt x="13" y="11"/>
                      <a:pt x="12" y="10"/>
                    </a:cubicBezTo>
                    <a:cubicBezTo>
                      <a:pt x="10" y="9"/>
                      <a:pt x="12" y="7"/>
                      <a:pt x="11" y="5"/>
                    </a:cubicBezTo>
                    <a:cubicBezTo>
                      <a:pt x="9" y="5"/>
                      <a:pt x="9" y="6"/>
                      <a:pt x="8" y="6"/>
                    </a:cubicBezTo>
                    <a:cubicBezTo>
                      <a:pt x="6" y="7"/>
                      <a:pt x="4" y="4"/>
                      <a:pt x="2" y="5"/>
                    </a:cubicBezTo>
                    <a:cubicBezTo>
                      <a:pt x="0" y="5"/>
                      <a:pt x="0" y="6"/>
                      <a:pt x="1" y="8"/>
                    </a:cubicBezTo>
                    <a:cubicBezTo>
                      <a:pt x="2" y="10"/>
                      <a:pt x="2" y="10"/>
                      <a:pt x="2" y="12"/>
                    </a:cubicBezTo>
                    <a:cubicBezTo>
                      <a:pt x="2" y="16"/>
                      <a:pt x="6" y="13"/>
                      <a:pt x="8" y="14"/>
                    </a:cubicBezTo>
                    <a:cubicBezTo>
                      <a:pt x="9" y="15"/>
                      <a:pt x="9" y="16"/>
                      <a:pt x="10" y="16"/>
                    </a:cubicBezTo>
                    <a:cubicBezTo>
                      <a:pt x="10" y="17"/>
                      <a:pt x="11" y="17"/>
                      <a:pt x="12" y="18"/>
                    </a:cubicBezTo>
                    <a:cubicBezTo>
                      <a:pt x="14" y="19"/>
                      <a:pt x="14" y="20"/>
                      <a:pt x="15" y="22"/>
                    </a:cubicBezTo>
                    <a:cubicBezTo>
                      <a:pt x="13" y="21"/>
                      <a:pt x="12" y="25"/>
                      <a:pt x="13" y="27"/>
                    </a:cubicBezTo>
                    <a:cubicBezTo>
                      <a:pt x="13" y="29"/>
                      <a:pt x="14" y="28"/>
                      <a:pt x="15" y="29"/>
                    </a:cubicBezTo>
                    <a:cubicBezTo>
                      <a:pt x="16" y="30"/>
                      <a:pt x="15" y="32"/>
                      <a:pt x="15" y="33"/>
                    </a:cubicBezTo>
                    <a:cubicBezTo>
                      <a:pt x="15" y="33"/>
                      <a:pt x="15" y="34"/>
                      <a:pt x="16" y="35"/>
                    </a:cubicBezTo>
                    <a:cubicBezTo>
                      <a:pt x="16" y="35"/>
                      <a:pt x="17" y="35"/>
                      <a:pt x="17" y="35"/>
                    </a:cubicBezTo>
                    <a:cubicBezTo>
                      <a:pt x="18" y="36"/>
                      <a:pt x="16" y="38"/>
                      <a:pt x="16" y="39"/>
                    </a:cubicBezTo>
                    <a:cubicBezTo>
                      <a:pt x="16" y="40"/>
                      <a:pt x="16" y="42"/>
                      <a:pt x="17" y="43"/>
                    </a:cubicBezTo>
                    <a:cubicBezTo>
                      <a:pt x="18" y="43"/>
                      <a:pt x="20" y="42"/>
                      <a:pt x="20" y="41"/>
                    </a:cubicBezTo>
                    <a:cubicBezTo>
                      <a:pt x="20" y="41"/>
                      <a:pt x="20" y="40"/>
                      <a:pt x="20" y="40"/>
                    </a:cubicBezTo>
                    <a:cubicBezTo>
                      <a:pt x="20" y="38"/>
                      <a:pt x="23" y="37"/>
                      <a:pt x="21" y="34"/>
                    </a:cubicBezTo>
                    <a:cubicBezTo>
                      <a:pt x="20" y="33"/>
                      <a:pt x="18" y="33"/>
                      <a:pt x="17" y="31"/>
                    </a:cubicBezTo>
                    <a:cubicBezTo>
                      <a:pt x="15" y="30"/>
                      <a:pt x="17" y="30"/>
                      <a:pt x="17" y="29"/>
                    </a:cubicBezTo>
                    <a:cubicBezTo>
                      <a:pt x="18" y="28"/>
                      <a:pt x="16" y="26"/>
                      <a:pt x="18" y="26"/>
                    </a:cubicBezTo>
                    <a:cubicBezTo>
                      <a:pt x="20" y="25"/>
                      <a:pt x="21" y="27"/>
                      <a:pt x="21" y="28"/>
                    </a:cubicBezTo>
                    <a:cubicBezTo>
                      <a:pt x="22" y="29"/>
                      <a:pt x="23" y="30"/>
                      <a:pt x="24" y="30"/>
                    </a:cubicBezTo>
                    <a:cubicBezTo>
                      <a:pt x="25" y="30"/>
                      <a:pt x="27" y="29"/>
                      <a:pt x="29" y="29"/>
                    </a:cubicBezTo>
                    <a:cubicBezTo>
                      <a:pt x="30" y="30"/>
                      <a:pt x="32" y="31"/>
                      <a:pt x="33" y="31"/>
                    </a:cubicBezTo>
                    <a:cubicBezTo>
                      <a:pt x="34" y="31"/>
                      <a:pt x="36" y="30"/>
                      <a:pt x="35" y="28"/>
                    </a:cubicBezTo>
                    <a:cubicBezTo>
                      <a:pt x="33" y="28"/>
                      <a:pt x="33" y="27"/>
                      <a:pt x="31" y="26"/>
                    </a:cubicBezTo>
                    <a:cubicBezTo>
                      <a:pt x="30" y="25"/>
                      <a:pt x="28" y="25"/>
                      <a:pt x="28" y="23"/>
                    </a:cubicBezTo>
                    <a:cubicBezTo>
                      <a:pt x="28" y="22"/>
                      <a:pt x="29" y="22"/>
                      <a:pt x="29" y="21"/>
                    </a:cubicBezTo>
                    <a:cubicBezTo>
                      <a:pt x="29" y="20"/>
                      <a:pt x="29" y="20"/>
                      <a:pt x="28" y="19"/>
                    </a:cubicBezTo>
                    <a:cubicBezTo>
                      <a:pt x="28" y="19"/>
                      <a:pt x="27" y="19"/>
                      <a:pt x="27" y="18"/>
                    </a:cubicBezTo>
                    <a:cubicBezTo>
                      <a:pt x="26" y="18"/>
                      <a:pt x="26" y="17"/>
                      <a:pt x="25" y="16"/>
                    </a:cubicBezTo>
                    <a:cubicBezTo>
                      <a:pt x="24" y="16"/>
                      <a:pt x="23" y="16"/>
                      <a:pt x="22" y="17"/>
                    </a:cubicBezTo>
                    <a:cubicBezTo>
                      <a:pt x="21" y="18"/>
                      <a:pt x="22" y="18"/>
                      <a:pt x="21" y="19"/>
                    </a:cubicBezTo>
                    <a:cubicBezTo>
                      <a:pt x="21" y="22"/>
                      <a:pt x="18" y="20"/>
                      <a:pt x="17" y="19"/>
                    </a:cubicBezTo>
                    <a:cubicBezTo>
                      <a:pt x="17" y="18"/>
                      <a:pt x="15" y="17"/>
                      <a:pt x="16" y="16"/>
                    </a:cubicBezTo>
                    <a:cubicBezTo>
                      <a:pt x="17" y="15"/>
                      <a:pt x="19" y="16"/>
                      <a:pt x="19" y="16"/>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599" name="Freeform 5302"/>
              <p:cNvSpPr>
                <a:spLocks/>
              </p:cNvSpPr>
              <p:nvPr/>
            </p:nvSpPr>
            <p:spPr bwMode="auto">
              <a:xfrm>
                <a:off x="3315" y="3446"/>
                <a:ext cx="1" cy="1"/>
              </a:xfrm>
              <a:custGeom>
                <a:avLst/>
                <a:gdLst>
                  <a:gd name="T0" fmla="*/ 1 w 7"/>
                  <a:gd name="T1" fmla="*/ 2 h 7"/>
                  <a:gd name="T2" fmla="*/ 3 w 7"/>
                  <a:gd name="T3" fmla="*/ 5 h 7"/>
                  <a:gd name="T4" fmla="*/ 6 w 7"/>
                  <a:gd name="T5" fmla="*/ 6 h 7"/>
                  <a:gd name="T6" fmla="*/ 5 w 7"/>
                  <a:gd name="T7" fmla="*/ 3 h 7"/>
                  <a:gd name="T8" fmla="*/ 3 w 7"/>
                  <a:gd name="T9" fmla="*/ 2 h 7"/>
                  <a:gd name="T10" fmla="*/ 1 w 7"/>
                  <a:gd name="T11" fmla="*/ 2 h 7"/>
                </a:gdLst>
                <a:ahLst/>
                <a:cxnLst>
                  <a:cxn ang="0">
                    <a:pos x="T0" y="T1"/>
                  </a:cxn>
                  <a:cxn ang="0">
                    <a:pos x="T2" y="T3"/>
                  </a:cxn>
                  <a:cxn ang="0">
                    <a:pos x="T4" y="T5"/>
                  </a:cxn>
                  <a:cxn ang="0">
                    <a:pos x="T6" y="T7"/>
                  </a:cxn>
                  <a:cxn ang="0">
                    <a:pos x="T8" y="T9"/>
                  </a:cxn>
                  <a:cxn ang="0">
                    <a:pos x="T10" y="T11"/>
                  </a:cxn>
                </a:cxnLst>
                <a:rect l="0" t="0" r="r" b="b"/>
                <a:pathLst>
                  <a:path w="7" h="7">
                    <a:moveTo>
                      <a:pt x="1" y="2"/>
                    </a:moveTo>
                    <a:cubicBezTo>
                      <a:pt x="1" y="4"/>
                      <a:pt x="2" y="5"/>
                      <a:pt x="3" y="5"/>
                    </a:cubicBezTo>
                    <a:cubicBezTo>
                      <a:pt x="4" y="6"/>
                      <a:pt x="5" y="7"/>
                      <a:pt x="6" y="6"/>
                    </a:cubicBezTo>
                    <a:cubicBezTo>
                      <a:pt x="7" y="5"/>
                      <a:pt x="6" y="4"/>
                      <a:pt x="5" y="3"/>
                    </a:cubicBezTo>
                    <a:cubicBezTo>
                      <a:pt x="5" y="1"/>
                      <a:pt x="4" y="2"/>
                      <a:pt x="3" y="2"/>
                    </a:cubicBezTo>
                    <a:cubicBezTo>
                      <a:pt x="2" y="1"/>
                      <a:pt x="0" y="0"/>
                      <a:pt x="1" y="2"/>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600" name="Freeform 5303"/>
              <p:cNvSpPr>
                <a:spLocks/>
              </p:cNvSpPr>
              <p:nvPr/>
            </p:nvSpPr>
            <p:spPr bwMode="auto">
              <a:xfrm>
                <a:off x="3307" y="3441"/>
                <a:ext cx="2" cy="1"/>
              </a:xfrm>
              <a:custGeom>
                <a:avLst/>
                <a:gdLst>
                  <a:gd name="T0" fmla="*/ 8 w 13"/>
                  <a:gd name="T1" fmla="*/ 12 h 12"/>
                  <a:gd name="T2" fmla="*/ 9 w 13"/>
                  <a:gd name="T3" fmla="*/ 10 h 12"/>
                  <a:gd name="T4" fmla="*/ 12 w 13"/>
                  <a:gd name="T5" fmla="*/ 8 h 12"/>
                  <a:gd name="T6" fmla="*/ 9 w 13"/>
                  <a:gd name="T7" fmla="*/ 5 h 12"/>
                  <a:gd name="T8" fmla="*/ 6 w 13"/>
                  <a:gd name="T9" fmla="*/ 3 h 12"/>
                  <a:gd name="T10" fmla="*/ 3 w 13"/>
                  <a:gd name="T11" fmla="*/ 0 h 12"/>
                  <a:gd name="T12" fmla="*/ 0 w 13"/>
                  <a:gd name="T13" fmla="*/ 1 h 12"/>
                  <a:gd name="T14" fmla="*/ 2 w 13"/>
                  <a:gd name="T15" fmla="*/ 6 h 12"/>
                  <a:gd name="T16" fmla="*/ 5 w 13"/>
                  <a:gd name="T17" fmla="*/ 12 h 12"/>
                  <a:gd name="T18" fmla="*/ 8 w 13"/>
                  <a:gd name="T19"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 h="12">
                    <a:moveTo>
                      <a:pt x="8" y="12"/>
                    </a:moveTo>
                    <a:cubicBezTo>
                      <a:pt x="8" y="11"/>
                      <a:pt x="8" y="11"/>
                      <a:pt x="9" y="10"/>
                    </a:cubicBezTo>
                    <a:cubicBezTo>
                      <a:pt x="9" y="9"/>
                      <a:pt x="11" y="9"/>
                      <a:pt x="12" y="8"/>
                    </a:cubicBezTo>
                    <a:cubicBezTo>
                      <a:pt x="13" y="6"/>
                      <a:pt x="11" y="5"/>
                      <a:pt x="9" y="5"/>
                    </a:cubicBezTo>
                    <a:cubicBezTo>
                      <a:pt x="8" y="5"/>
                      <a:pt x="7" y="4"/>
                      <a:pt x="6" y="3"/>
                    </a:cubicBezTo>
                    <a:cubicBezTo>
                      <a:pt x="5" y="2"/>
                      <a:pt x="4" y="0"/>
                      <a:pt x="3" y="0"/>
                    </a:cubicBezTo>
                    <a:cubicBezTo>
                      <a:pt x="2" y="0"/>
                      <a:pt x="1" y="1"/>
                      <a:pt x="0" y="1"/>
                    </a:cubicBezTo>
                    <a:cubicBezTo>
                      <a:pt x="0" y="3"/>
                      <a:pt x="1" y="4"/>
                      <a:pt x="2" y="6"/>
                    </a:cubicBezTo>
                    <a:cubicBezTo>
                      <a:pt x="3" y="7"/>
                      <a:pt x="5" y="10"/>
                      <a:pt x="5" y="12"/>
                    </a:cubicBezTo>
                    <a:cubicBezTo>
                      <a:pt x="6" y="12"/>
                      <a:pt x="7" y="12"/>
                      <a:pt x="8" y="12"/>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601" name="Freeform 5304"/>
              <p:cNvSpPr>
                <a:spLocks/>
              </p:cNvSpPr>
              <p:nvPr/>
            </p:nvSpPr>
            <p:spPr bwMode="auto">
              <a:xfrm>
                <a:off x="3309" y="3440"/>
                <a:ext cx="1" cy="2"/>
              </a:xfrm>
              <a:custGeom>
                <a:avLst/>
                <a:gdLst>
                  <a:gd name="T0" fmla="*/ 5 w 8"/>
                  <a:gd name="T1" fmla="*/ 2 h 8"/>
                  <a:gd name="T2" fmla="*/ 2 w 8"/>
                  <a:gd name="T3" fmla="*/ 3 h 8"/>
                  <a:gd name="T4" fmla="*/ 1 w 8"/>
                  <a:gd name="T5" fmla="*/ 5 h 8"/>
                  <a:gd name="T6" fmla="*/ 1 w 8"/>
                  <a:gd name="T7" fmla="*/ 7 h 8"/>
                  <a:gd name="T8" fmla="*/ 3 w 8"/>
                  <a:gd name="T9" fmla="*/ 7 h 8"/>
                  <a:gd name="T10" fmla="*/ 5 w 8"/>
                  <a:gd name="T11" fmla="*/ 5 h 8"/>
                  <a:gd name="T12" fmla="*/ 8 w 8"/>
                  <a:gd name="T13" fmla="*/ 2 h 8"/>
                  <a:gd name="T14" fmla="*/ 5 w 8"/>
                  <a:gd name="T15" fmla="*/ 2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8">
                    <a:moveTo>
                      <a:pt x="5" y="2"/>
                    </a:moveTo>
                    <a:cubicBezTo>
                      <a:pt x="4" y="2"/>
                      <a:pt x="3" y="2"/>
                      <a:pt x="2" y="3"/>
                    </a:cubicBezTo>
                    <a:cubicBezTo>
                      <a:pt x="1" y="3"/>
                      <a:pt x="2" y="4"/>
                      <a:pt x="1" y="5"/>
                    </a:cubicBezTo>
                    <a:cubicBezTo>
                      <a:pt x="1" y="6"/>
                      <a:pt x="0" y="6"/>
                      <a:pt x="1" y="7"/>
                    </a:cubicBezTo>
                    <a:cubicBezTo>
                      <a:pt x="1" y="8"/>
                      <a:pt x="3" y="7"/>
                      <a:pt x="3" y="7"/>
                    </a:cubicBezTo>
                    <a:cubicBezTo>
                      <a:pt x="4" y="7"/>
                      <a:pt x="5" y="6"/>
                      <a:pt x="5" y="5"/>
                    </a:cubicBezTo>
                    <a:cubicBezTo>
                      <a:pt x="6" y="4"/>
                      <a:pt x="8" y="3"/>
                      <a:pt x="8" y="2"/>
                    </a:cubicBezTo>
                    <a:cubicBezTo>
                      <a:pt x="8" y="0"/>
                      <a:pt x="6" y="2"/>
                      <a:pt x="5" y="2"/>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602" name="Freeform 5305"/>
              <p:cNvSpPr>
                <a:spLocks/>
              </p:cNvSpPr>
              <p:nvPr/>
            </p:nvSpPr>
            <p:spPr bwMode="auto">
              <a:xfrm>
                <a:off x="3306" y="3437"/>
                <a:ext cx="7" cy="5"/>
              </a:xfrm>
              <a:custGeom>
                <a:avLst/>
                <a:gdLst>
                  <a:gd name="T0" fmla="*/ 22 w 50"/>
                  <a:gd name="T1" fmla="*/ 5 h 39"/>
                  <a:gd name="T2" fmla="*/ 17 w 50"/>
                  <a:gd name="T3" fmla="*/ 1 h 39"/>
                  <a:gd name="T4" fmla="*/ 10 w 50"/>
                  <a:gd name="T5" fmla="*/ 1 h 39"/>
                  <a:gd name="T6" fmla="*/ 8 w 50"/>
                  <a:gd name="T7" fmla="*/ 1 h 39"/>
                  <a:gd name="T8" fmla="*/ 7 w 50"/>
                  <a:gd name="T9" fmla="*/ 3 h 39"/>
                  <a:gd name="T10" fmla="*/ 2 w 50"/>
                  <a:gd name="T11" fmla="*/ 5 h 39"/>
                  <a:gd name="T12" fmla="*/ 1 w 50"/>
                  <a:gd name="T13" fmla="*/ 12 h 39"/>
                  <a:gd name="T14" fmla="*/ 4 w 50"/>
                  <a:gd name="T15" fmla="*/ 16 h 39"/>
                  <a:gd name="T16" fmla="*/ 6 w 50"/>
                  <a:gd name="T17" fmla="*/ 22 h 39"/>
                  <a:gd name="T18" fmla="*/ 7 w 50"/>
                  <a:gd name="T19" fmla="*/ 25 h 39"/>
                  <a:gd name="T20" fmla="*/ 10 w 50"/>
                  <a:gd name="T21" fmla="*/ 25 h 39"/>
                  <a:gd name="T22" fmla="*/ 13 w 50"/>
                  <a:gd name="T23" fmla="*/ 29 h 39"/>
                  <a:gd name="T24" fmla="*/ 14 w 50"/>
                  <a:gd name="T25" fmla="*/ 26 h 39"/>
                  <a:gd name="T26" fmla="*/ 16 w 50"/>
                  <a:gd name="T27" fmla="*/ 22 h 39"/>
                  <a:gd name="T28" fmla="*/ 16 w 50"/>
                  <a:gd name="T29" fmla="*/ 18 h 39"/>
                  <a:gd name="T30" fmla="*/ 17 w 50"/>
                  <a:gd name="T31" fmla="*/ 17 h 39"/>
                  <a:gd name="T32" fmla="*/ 17 w 50"/>
                  <a:gd name="T33" fmla="*/ 16 h 39"/>
                  <a:gd name="T34" fmla="*/ 18 w 50"/>
                  <a:gd name="T35" fmla="*/ 14 h 39"/>
                  <a:gd name="T36" fmla="*/ 20 w 50"/>
                  <a:gd name="T37" fmla="*/ 13 h 39"/>
                  <a:gd name="T38" fmla="*/ 21 w 50"/>
                  <a:gd name="T39" fmla="*/ 15 h 39"/>
                  <a:gd name="T40" fmla="*/ 25 w 50"/>
                  <a:gd name="T41" fmla="*/ 18 h 39"/>
                  <a:gd name="T42" fmla="*/ 30 w 50"/>
                  <a:gd name="T43" fmla="*/ 19 h 39"/>
                  <a:gd name="T44" fmla="*/ 31 w 50"/>
                  <a:gd name="T45" fmla="*/ 21 h 39"/>
                  <a:gd name="T46" fmla="*/ 33 w 50"/>
                  <a:gd name="T47" fmla="*/ 22 h 39"/>
                  <a:gd name="T48" fmla="*/ 36 w 50"/>
                  <a:gd name="T49" fmla="*/ 31 h 39"/>
                  <a:gd name="T50" fmla="*/ 41 w 50"/>
                  <a:gd name="T51" fmla="*/ 35 h 39"/>
                  <a:gd name="T52" fmla="*/ 45 w 50"/>
                  <a:gd name="T53" fmla="*/ 37 h 39"/>
                  <a:gd name="T54" fmla="*/ 47 w 50"/>
                  <a:gd name="T55" fmla="*/ 39 h 39"/>
                  <a:gd name="T56" fmla="*/ 50 w 50"/>
                  <a:gd name="T57" fmla="*/ 38 h 39"/>
                  <a:gd name="T58" fmla="*/ 49 w 50"/>
                  <a:gd name="T59" fmla="*/ 36 h 39"/>
                  <a:gd name="T60" fmla="*/ 46 w 50"/>
                  <a:gd name="T61" fmla="*/ 35 h 39"/>
                  <a:gd name="T62" fmla="*/ 44 w 50"/>
                  <a:gd name="T63" fmla="*/ 32 h 39"/>
                  <a:gd name="T64" fmla="*/ 42 w 50"/>
                  <a:gd name="T65" fmla="*/ 30 h 39"/>
                  <a:gd name="T66" fmla="*/ 41 w 50"/>
                  <a:gd name="T67" fmla="*/ 28 h 39"/>
                  <a:gd name="T68" fmla="*/ 37 w 50"/>
                  <a:gd name="T69" fmla="*/ 25 h 39"/>
                  <a:gd name="T70" fmla="*/ 37 w 50"/>
                  <a:gd name="T71" fmla="*/ 21 h 39"/>
                  <a:gd name="T72" fmla="*/ 35 w 50"/>
                  <a:gd name="T73" fmla="*/ 17 h 39"/>
                  <a:gd name="T74" fmla="*/ 34 w 50"/>
                  <a:gd name="T75" fmla="*/ 12 h 39"/>
                  <a:gd name="T76" fmla="*/ 32 w 50"/>
                  <a:gd name="T77" fmla="*/ 11 h 39"/>
                  <a:gd name="T78" fmla="*/ 32 w 50"/>
                  <a:gd name="T79" fmla="*/ 9 h 39"/>
                  <a:gd name="T80" fmla="*/ 22 w 50"/>
                  <a:gd name="T81" fmla="*/ 5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0" h="39">
                    <a:moveTo>
                      <a:pt x="22" y="5"/>
                    </a:moveTo>
                    <a:cubicBezTo>
                      <a:pt x="20" y="3"/>
                      <a:pt x="20" y="1"/>
                      <a:pt x="17" y="1"/>
                    </a:cubicBezTo>
                    <a:cubicBezTo>
                      <a:pt x="14" y="1"/>
                      <a:pt x="12" y="2"/>
                      <a:pt x="10" y="1"/>
                    </a:cubicBezTo>
                    <a:cubicBezTo>
                      <a:pt x="9" y="1"/>
                      <a:pt x="9" y="0"/>
                      <a:pt x="8" y="1"/>
                    </a:cubicBezTo>
                    <a:cubicBezTo>
                      <a:pt x="7" y="2"/>
                      <a:pt x="7" y="2"/>
                      <a:pt x="7" y="3"/>
                    </a:cubicBezTo>
                    <a:cubicBezTo>
                      <a:pt x="6" y="5"/>
                      <a:pt x="4" y="3"/>
                      <a:pt x="2" y="5"/>
                    </a:cubicBezTo>
                    <a:cubicBezTo>
                      <a:pt x="0" y="7"/>
                      <a:pt x="1" y="9"/>
                      <a:pt x="1" y="12"/>
                    </a:cubicBezTo>
                    <a:cubicBezTo>
                      <a:pt x="1" y="15"/>
                      <a:pt x="2" y="15"/>
                      <a:pt x="4" y="16"/>
                    </a:cubicBezTo>
                    <a:cubicBezTo>
                      <a:pt x="7" y="17"/>
                      <a:pt x="6" y="20"/>
                      <a:pt x="6" y="22"/>
                    </a:cubicBezTo>
                    <a:cubicBezTo>
                      <a:pt x="7" y="23"/>
                      <a:pt x="6" y="24"/>
                      <a:pt x="7" y="25"/>
                    </a:cubicBezTo>
                    <a:cubicBezTo>
                      <a:pt x="8" y="25"/>
                      <a:pt x="9" y="25"/>
                      <a:pt x="10" y="25"/>
                    </a:cubicBezTo>
                    <a:cubicBezTo>
                      <a:pt x="12" y="26"/>
                      <a:pt x="12" y="28"/>
                      <a:pt x="13" y="29"/>
                    </a:cubicBezTo>
                    <a:cubicBezTo>
                      <a:pt x="15" y="30"/>
                      <a:pt x="14" y="27"/>
                      <a:pt x="14" y="26"/>
                    </a:cubicBezTo>
                    <a:cubicBezTo>
                      <a:pt x="14" y="24"/>
                      <a:pt x="16" y="24"/>
                      <a:pt x="16" y="22"/>
                    </a:cubicBezTo>
                    <a:cubicBezTo>
                      <a:pt x="17" y="21"/>
                      <a:pt x="15" y="19"/>
                      <a:pt x="16" y="18"/>
                    </a:cubicBezTo>
                    <a:cubicBezTo>
                      <a:pt x="16" y="18"/>
                      <a:pt x="17" y="18"/>
                      <a:pt x="17" y="17"/>
                    </a:cubicBezTo>
                    <a:cubicBezTo>
                      <a:pt x="17" y="17"/>
                      <a:pt x="17" y="16"/>
                      <a:pt x="17" y="16"/>
                    </a:cubicBezTo>
                    <a:cubicBezTo>
                      <a:pt x="17" y="15"/>
                      <a:pt x="17" y="15"/>
                      <a:pt x="18" y="14"/>
                    </a:cubicBezTo>
                    <a:cubicBezTo>
                      <a:pt x="18" y="14"/>
                      <a:pt x="20" y="13"/>
                      <a:pt x="20" y="13"/>
                    </a:cubicBezTo>
                    <a:cubicBezTo>
                      <a:pt x="21" y="14"/>
                      <a:pt x="20" y="15"/>
                      <a:pt x="21" y="15"/>
                    </a:cubicBezTo>
                    <a:cubicBezTo>
                      <a:pt x="21" y="17"/>
                      <a:pt x="23" y="18"/>
                      <a:pt x="25" y="18"/>
                    </a:cubicBezTo>
                    <a:cubicBezTo>
                      <a:pt x="27" y="18"/>
                      <a:pt x="28" y="18"/>
                      <a:pt x="30" y="19"/>
                    </a:cubicBezTo>
                    <a:cubicBezTo>
                      <a:pt x="30" y="20"/>
                      <a:pt x="31" y="20"/>
                      <a:pt x="31" y="21"/>
                    </a:cubicBezTo>
                    <a:cubicBezTo>
                      <a:pt x="32" y="21"/>
                      <a:pt x="33" y="21"/>
                      <a:pt x="33" y="22"/>
                    </a:cubicBezTo>
                    <a:cubicBezTo>
                      <a:pt x="37" y="24"/>
                      <a:pt x="34" y="28"/>
                      <a:pt x="36" y="31"/>
                    </a:cubicBezTo>
                    <a:cubicBezTo>
                      <a:pt x="37" y="33"/>
                      <a:pt x="40" y="33"/>
                      <a:pt x="41" y="35"/>
                    </a:cubicBezTo>
                    <a:cubicBezTo>
                      <a:pt x="43" y="36"/>
                      <a:pt x="43" y="36"/>
                      <a:pt x="45" y="37"/>
                    </a:cubicBezTo>
                    <a:cubicBezTo>
                      <a:pt x="46" y="38"/>
                      <a:pt x="46" y="38"/>
                      <a:pt x="47" y="39"/>
                    </a:cubicBezTo>
                    <a:cubicBezTo>
                      <a:pt x="48" y="39"/>
                      <a:pt x="49" y="39"/>
                      <a:pt x="50" y="38"/>
                    </a:cubicBezTo>
                    <a:cubicBezTo>
                      <a:pt x="50" y="37"/>
                      <a:pt x="50" y="36"/>
                      <a:pt x="49" y="36"/>
                    </a:cubicBezTo>
                    <a:cubicBezTo>
                      <a:pt x="48" y="36"/>
                      <a:pt x="47" y="36"/>
                      <a:pt x="46" y="35"/>
                    </a:cubicBezTo>
                    <a:cubicBezTo>
                      <a:pt x="45" y="34"/>
                      <a:pt x="45" y="33"/>
                      <a:pt x="44" y="32"/>
                    </a:cubicBezTo>
                    <a:cubicBezTo>
                      <a:pt x="44" y="32"/>
                      <a:pt x="42" y="31"/>
                      <a:pt x="42" y="30"/>
                    </a:cubicBezTo>
                    <a:cubicBezTo>
                      <a:pt x="41" y="30"/>
                      <a:pt x="42" y="28"/>
                      <a:pt x="41" y="28"/>
                    </a:cubicBezTo>
                    <a:cubicBezTo>
                      <a:pt x="41" y="26"/>
                      <a:pt x="38" y="26"/>
                      <a:pt x="37" y="25"/>
                    </a:cubicBezTo>
                    <a:cubicBezTo>
                      <a:pt x="36" y="24"/>
                      <a:pt x="37" y="23"/>
                      <a:pt x="37" y="21"/>
                    </a:cubicBezTo>
                    <a:cubicBezTo>
                      <a:pt x="37" y="19"/>
                      <a:pt x="35" y="19"/>
                      <a:pt x="35" y="17"/>
                    </a:cubicBezTo>
                    <a:cubicBezTo>
                      <a:pt x="36" y="15"/>
                      <a:pt x="36" y="13"/>
                      <a:pt x="34" y="12"/>
                    </a:cubicBezTo>
                    <a:cubicBezTo>
                      <a:pt x="33" y="12"/>
                      <a:pt x="33" y="12"/>
                      <a:pt x="32" y="11"/>
                    </a:cubicBezTo>
                    <a:cubicBezTo>
                      <a:pt x="32" y="10"/>
                      <a:pt x="32" y="9"/>
                      <a:pt x="32" y="9"/>
                    </a:cubicBezTo>
                    <a:cubicBezTo>
                      <a:pt x="30" y="3"/>
                      <a:pt x="24" y="9"/>
                      <a:pt x="22" y="5"/>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603" name="Freeform 5306"/>
              <p:cNvSpPr>
                <a:spLocks/>
              </p:cNvSpPr>
              <p:nvPr/>
            </p:nvSpPr>
            <p:spPr bwMode="auto">
              <a:xfrm>
                <a:off x="3305" y="3440"/>
                <a:ext cx="1" cy="1"/>
              </a:xfrm>
              <a:custGeom>
                <a:avLst/>
                <a:gdLst>
                  <a:gd name="T0" fmla="*/ 1 w 7"/>
                  <a:gd name="T1" fmla="*/ 5 h 6"/>
                  <a:gd name="T2" fmla="*/ 4 w 7"/>
                  <a:gd name="T3" fmla="*/ 6 h 6"/>
                  <a:gd name="T4" fmla="*/ 7 w 7"/>
                  <a:gd name="T5" fmla="*/ 3 h 6"/>
                  <a:gd name="T6" fmla="*/ 3 w 7"/>
                  <a:gd name="T7" fmla="*/ 2 h 6"/>
                  <a:gd name="T8" fmla="*/ 3 w 7"/>
                  <a:gd name="T9" fmla="*/ 4 h 6"/>
                  <a:gd name="T10" fmla="*/ 1 w 7"/>
                  <a:gd name="T11" fmla="*/ 5 h 6"/>
                </a:gdLst>
                <a:ahLst/>
                <a:cxnLst>
                  <a:cxn ang="0">
                    <a:pos x="T0" y="T1"/>
                  </a:cxn>
                  <a:cxn ang="0">
                    <a:pos x="T2" y="T3"/>
                  </a:cxn>
                  <a:cxn ang="0">
                    <a:pos x="T4" y="T5"/>
                  </a:cxn>
                  <a:cxn ang="0">
                    <a:pos x="T6" y="T7"/>
                  </a:cxn>
                  <a:cxn ang="0">
                    <a:pos x="T8" y="T9"/>
                  </a:cxn>
                  <a:cxn ang="0">
                    <a:pos x="T10" y="T11"/>
                  </a:cxn>
                </a:cxnLst>
                <a:rect l="0" t="0" r="r" b="b"/>
                <a:pathLst>
                  <a:path w="7" h="6">
                    <a:moveTo>
                      <a:pt x="1" y="5"/>
                    </a:moveTo>
                    <a:cubicBezTo>
                      <a:pt x="0" y="6"/>
                      <a:pt x="3" y="6"/>
                      <a:pt x="4" y="6"/>
                    </a:cubicBezTo>
                    <a:cubicBezTo>
                      <a:pt x="5" y="6"/>
                      <a:pt x="7" y="5"/>
                      <a:pt x="7" y="3"/>
                    </a:cubicBezTo>
                    <a:cubicBezTo>
                      <a:pt x="7" y="1"/>
                      <a:pt x="4" y="0"/>
                      <a:pt x="3" y="2"/>
                    </a:cubicBezTo>
                    <a:cubicBezTo>
                      <a:pt x="3" y="3"/>
                      <a:pt x="4" y="4"/>
                      <a:pt x="3" y="4"/>
                    </a:cubicBezTo>
                    <a:cubicBezTo>
                      <a:pt x="3" y="5"/>
                      <a:pt x="1" y="4"/>
                      <a:pt x="1" y="5"/>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604" name="Freeform 5307"/>
              <p:cNvSpPr>
                <a:spLocks/>
              </p:cNvSpPr>
              <p:nvPr/>
            </p:nvSpPr>
            <p:spPr bwMode="auto">
              <a:xfrm>
                <a:off x="3300" y="3439"/>
                <a:ext cx="5" cy="3"/>
              </a:xfrm>
              <a:custGeom>
                <a:avLst/>
                <a:gdLst>
                  <a:gd name="T0" fmla="*/ 3 w 34"/>
                  <a:gd name="T1" fmla="*/ 14 h 24"/>
                  <a:gd name="T2" fmla="*/ 7 w 34"/>
                  <a:gd name="T3" fmla="*/ 18 h 24"/>
                  <a:gd name="T4" fmla="*/ 9 w 34"/>
                  <a:gd name="T5" fmla="*/ 21 h 24"/>
                  <a:gd name="T6" fmla="*/ 11 w 34"/>
                  <a:gd name="T7" fmla="*/ 22 h 24"/>
                  <a:gd name="T8" fmla="*/ 13 w 34"/>
                  <a:gd name="T9" fmla="*/ 23 h 24"/>
                  <a:gd name="T10" fmla="*/ 18 w 34"/>
                  <a:gd name="T11" fmla="*/ 21 h 24"/>
                  <a:gd name="T12" fmla="*/ 26 w 34"/>
                  <a:gd name="T13" fmla="*/ 20 h 24"/>
                  <a:gd name="T14" fmla="*/ 31 w 34"/>
                  <a:gd name="T15" fmla="*/ 18 h 24"/>
                  <a:gd name="T16" fmla="*/ 30 w 34"/>
                  <a:gd name="T17" fmla="*/ 14 h 24"/>
                  <a:gd name="T18" fmla="*/ 28 w 34"/>
                  <a:gd name="T19" fmla="*/ 12 h 24"/>
                  <a:gd name="T20" fmla="*/ 26 w 34"/>
                  <a:gd name="T21" fmla="*/ 11 h 24"/>
                  <a:gd name="T22" fmla="*/ 23 w 34"/>
                  <a:gd name="T23" fmla="*/ 11 h 24"/>
                  <a:gd name="T24" fmla="*/ 21 w 34"/>
                  <a:gd name="T25" fmla="*/ 10 h 24"/>
                  <a:gd name="T26" fmla="*/ 20 w 34"/>
                  <a:gd name="T27" fmla="*/ 6 h 24"/>
                  <a:gd name="T28" fmla="*/ 26 w 34"/>
                  <a:gd name="T29" fmla="*/ 4 h 24"/>
                  <a:gd name="T30" fmla="*/ 31 w 34"/>
                  <a:gd name="T31" fmla="*/ 5 h 24"/>
                  <a:gd name="T32" fmla="*/ 32 w 34"/>
                  <a:gd name="T33" fmla="*/ 2 h 24"/>
                  <a:gd name="T34" fmla="*/ 26 w 34"/>
                  <a:gd name="T35" fmla="*/ 0 h 24"/>
                  <a:gd name="T36" fmla="*/ 21 w 34"/>
                  <a:gd name="T37" fmla="*/ 2 h 24"/>
                  <a:gd name="T38" fmla="*/ 14 w 34"/>
                  <a:gd name="T39" fmla="*/ 3 h 24"/>
                  <a:gd name="T40" fmla="*/ 11 w 34"/>
                  <a:gd name="T41" fmla="*/ 1 h 24"/>
                  <a:gd name="T42" fmla="*/ 7 w 34"/>
                  <a:gd name="T43" fmla="*/ 2 h 24"/>
                  <a:gd name="T44" fmla="*/ 5 w 34"/>
                  <a:gd name="T45" fmla="*/ 2 h 24"/>
                  <a:gd name="T46" fmla="*/ 7 w 34"/>
                  <a:gd name="T47" fmla="*/ 5 h 24"/>
                  <a:gd name="T48" fmla="*/ 10 w 34"/>
                  <a:gd name="T49" fmla="*/ 5 h 24"/>
                  <a:gd name="T50" fmla="*/ 11 w 34"/>
                  <a:gd name="T51" fmla="*/ 8 h 24"/>
                  <a:gd name="T52" fmla="*/ 14 w 34"/>
                  <a:gd name="T53" fmla="*/ 9 h 24"/>
                  <a:gd name="T54" fmla="*/ 17 w 34"/>
                  <a:gd name="T55" fmla="*/ 12 h 24"/>
                  <a:gd name="T56" fmla="*/ 13 w 34"/>
                  <a:gd name="T57" fmla="*/ 16 h 24"/>
                  <a:gd name="T58" fmla="*/ 8 w 34"/>
                  <a:gd name="T59" fmla="*/ 12 h 24"/>
                  <a:gd name="T60" fmla="*/ 7 w 34"/>
                  <a:gd name="T61" fmla="*/ 10 h 24"/>
                  <a:gd name="T62" fmla="*/ 4 w 34"/>
                  <a:gd name="T63" fmla="*/ 7 h 24"/>
                  <a:gd name="T64" fmla="*/ 1 w 34"/>
                  <a:gd name="T65" fmla="*/ 8 h 24"/>
                  <a:gd name="T66" fmla="*/ 0 w 34"/>
                  <a:gd name="T67" fmla="*/ 11 h 24"/>
                  <a:gd name="T68" fmla="*/ 1 w 34"/>
                  <a:gd name="T69" fmla="*/ 13 h 24"/>
                  <a:gd name="T70" fmla="*/ 2 w 34"/>
                  <a:gd name="T71" fmla="*/ 13 h 24"/>
                  <a:gd name="T72" fmla="*/ 3 w 34"/>
                  <a:gd name="T73"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4" h="24">
                    <a:moveTo>
                      <a:pt x="3" y="14"/>
                    </a:moveTo>
                    <a:cubicBezTo>
                      <a:pt x="4" y="16"/>
                      <a:pt x="6" y="17"/>
                      <a:pt x="7" y="18"/>
                    </a:cubicBezTo>
                    <a:cubicBezTo>
                      <a:pt x="8" y="19"/>
                      <a:pt x="8" y="21"/>
                      <a:pt x="9" y="21"/>
                    </a:cubicBezTo>
                    <a:cubicBezTo>
                      <a:pt x="10" y="21"/>
                      <a:pt x="11" y="21"/>
                      <a:pt x="11" y="22"/>
                    </a:cubicBezTo>
                    <a:cubicBezTo>
                      <a:pt x="12" y="22"/>
                      <a:pt x="12" y="23"/>
                      <a:pt x="13" y="23"/>
                    </a:cubicBezTo>
                    <a:cubicBezTo>
                      <a:pt x="15" y="24"/>
                      <a:pt x="16" y="21"/>
                      <a:pt x="18" y="21"/>
                    </a:cubicBezTo>
                    <a:cubicBezTo>
                      <a:pt x="20" y="20"/>
                      <a:pt x="23" y="20"/>
                      <a:pt x="26" y="20"/>
                    </a:cubicBezTo>
                    <a:cubicBezTo>
                      <a:pt x="28" y="19"/>
                      <a:pt x="31" y="20"/>
                      <a:pt x="31" y="18"/>
                    </a:cubicBezTo>
                    <a:cubicBezTo>
                      <a:pt x="32" y="17"/>
                      <a:pt x="30" y="16"/>
                      <a:pt x="30" y="14"/>
                    </a:cubicBezTo>
                    <a:cubicBezTo>
                      <a:pt x="29" y="13"/>
                      <a:pt x="30" y="13"/>
                      <a:pt x="28" y="12"/>
                    </a:cubicBezTo>
                    <a:cubicBezTo>
                      <a:pt x="28" y="11"/>
                      <a:pt x="27" y="11"/>
                      <a:pt x="26" y="11"/>
                    </a:cubicBezTo>
                    <a:cubicBezTo>
                      <a:pt x="25" y="11"/>
                      <a:pt x="24" y="11"/>
                      <a:pt x="23" y="11"/>
                    </a:cubicBezTo>
                    <a:cubicBezTo>
                      <a:pt x="22" y="11"/>
                      <a:pt x="22" y="11"/>
                      <a:pt x="21" y="10"/>
                    </a:cubicBezTo>
                    <a:cubicBezTo>
                      <a:pt x="20" y="9"/>
                      <a:pt x="18" y="8"/>
                      <a:pt x="20" y="6"/>
                    </a:cubicBezTo>
                    <a:cubicBezTo>
                      <a:pt x="22" y="5"/>
                      <a:pt x="25" y="4"/>
                      <a:pt x="26" y="4"/>
                    </a:cubicBezTo>
                    <a:cubicBezTo>
                      <a:pt x="28" y="4"/>
                      <a:pt x="29" y="6"/>
                      <a:pt x="31" y="5"/>
                    </a:cubicBezTo>
                    <a:cubicBezTo>
                      <a:pt x="32" y="5"/>
                      <a:pt x="34" y="4"/>
                      <a:pt x="32" y="2"/>
                    </a:cubicBezTo>
                    <a:cubicBezTo>
                      <a:pt x="31" y="1"/>
                      <a:pt x="28" y="0"/>
                      <a:pt x="26" y="0"/>
                    </a:cubicBezTo>
                    <a:cubicBezTo>
                      <a:pt x="24" y="0"/>
                      <a:pt x="22" y="1"/>
                      <a:pt x="21" y="2"/>
                    </a:cubicBezTo>
                    <a:cubicBezTo>
                      <a:pt x="19" y="3"/>
                      <a:pt x="16" y="3"/>
                      <a:pt x="14" y="3"/>
                    </a:cubicBezTo>
                    <a:cubicBezTo>
                      <a:pt x="13" y="2"/>
                      <a:pt x="12" y="1"/>
                      <a:pt x="11" y="1"/>
                    </a:cubicBezTo>
                    <a:cubicBezTo>
                      <a:pt x="10" y="1"/>
                      <a:pt x="8" y="2"/>
                      <a:pt x="7" y="2"/>
                    </a:cubicBezTo>
                    <a:cubicBezTo>
                      <a:pt x="6" y="2"/>
                      <a:pt x="5" y="2"/>
                      <a:pt x="5" y="2"/>
                    </a:cubicBezTo>
                    <a:cubicBezTo>
                      <a:pt x="5" y="4"/>
                      <a:pt x="7" y="4"/>
                      <a:pt x="7" y="5"/>
                    </a:cubicBezTo>
                    <a:cubicBezTo>
                      <a:pt x="8" y="5"/>
                      <a:pt x="10" y="5"/>
                      <a:pt x="10" y="5"/>
                    </a:cubicBezTo>
                    <a:cubicBezTo>
                      <a:pt x="11" y="6"/>
                      <a:pt x="11" y="7"/>
                      <a:pt x="11" y="8"/>
                    </a:cubicBezTo>
                    <a:cubicBezTo>
                      <a:pt x="12" y="8"/>
                      <a:pt x="13" y="9"/>
                      <a:pt x="14" y="9"/>
                    </a:cubicBezTo>
                    <a:cubicBezTo>
                      <a:pt x="14" y="10"/>
                      <a:pt x="17" y="11"/>
                      <a:pt x="17" y="12"/>
                    </a:cubicBezTo>
                    <a:cubicBezTo>
                      <a:pt x="18" y="14"/>
                      <a:pt x="15" y="16"/>
                      <a:pt x="13" y="16"/>
                    </a:cubicBezTo>
                    <a:cubicBezTo>
                      <a:pt x="11" y="17"/>
                      <a:pt x="8" y="15"/>
                      <a:pt x="8" y="12"/>
                    </a:cubicBezTo>
                    <a:cubicBezTo>
                      <a:pt x="7" y="12"/>
                      <a:pt x="7" y="11"/>
                      <a:pt x="7" y="10"/>
                    </a:cubicBezTo>
                    <a:cubicBezTo>
                      <a:pt x="7" y="9"/>
                      <a:pt x="6" y="8"/>
                      <a:pt x="4" y="7"/>
                    </a:cubicBezTo>
                    <a:cubicBezTo>
                      <a:pt x="3" y="6"/>
                      <a:pt x="2" y="6"/>
                      <a:pt x="1" y="8"/>
                    </a:cubicBezTo>
                    <a:cubicBezTo>
                      <a:pt x="1" y="9"/>
                      <a:pt x="0" y="10"/>
                      <a:pt x="0" y="11"/>
                    </a:cubicBezTo>
                    <a:cubicBezTo>
                      <a:pt x="0" y="12"/>
                      <a:pt x="1" y="12"/>
                      <a:pt x="1" y="13"/>
                    </a:cubicBezTo>
                    <a:cubicBezTo>
                      <a:pt x="2" y="13"/>
                      <a:pt x="2" y="13"/>
                      <a:pt x="2" y="13"/>
                    </a:cubicBezTo>
                    <a:cubicBezTo>
                      <a:pt x="3" y="13"/>
                      <a:pt x="3" y="14"/>
                      <a:pt x="3" y="14"/>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605" name="Freeform 5308"/>
              <p:cNvSpPr>
                <a:spLocks/>
              </p:cNvSpPr>
              <p:nvPr/>
            </p:nvSpPr>
            <p:spPr bwMode="auto">
              <a:xfrm>
                <a:off x="3299" y="3437"/>
                <a:ext cx="2" cy="2"/>
              </a:xfrm>
              <a:custGeom>
                <a:avLst/>
                <a:gdLst>
                  <a:gd name="T0" fmla="*/ 5 w 16"/>
                  <a:gd name="T1" fmla="*/ 16 h 17"/>
                  <a:gd name="T2" fmla="*/ 9 w 16"/>
                  <a:gd name="T3" fmla="*/ 16 h 17"/>
                  <a:gd name="T4" fmla="*/ 16 w 16"/>
                  <a:gd name="T5" fmla="*/ 16 h 17"/>
                  <a:gd name="T6" fmla="*/ 16 w 16"/>
                  <a:gd name="T7" fmla="*/ 11 h 17"/>
                  <a:gd name="T8" fmla="*/ 12 w 16"/>
                  <a:gd name="T9" fmla="*/ 8 h 17"/>
                  <a:gd name="T10" fmla="*/ 9 w 16"/>
                  <a:gd name="T11" fmla="*/ 6 h 17"/>
                  <a:gd name="T12" fmla="*/ 5 w 16"/>
                  <a:gd name="T13" fmla="*/ 3 h 17"/>
                  <a:gd name="T14" fmla="*/ 1 w 16"/>
                  <a:gd name="T15" fmla="*/ 2 h 17"/>
                  <a:gd name="T16" fmla="*/ 1 w 16"/>
                  <a:gd name="T17" fmla="*/ 7 h 17"/>
                  <a:gd name="T18" fmla="*/ 1 w 16"/>
                  <a:gd name="T19" fmla="*/ 10 h 17"/>
                  <a:gd name="T20" fmla="*/ 3 w 16"/>
                  <a:gd name="T21" fmla="*/ 10 h 17"/>
                  <a:gd name="T22" fmla="*/ 5 w 16"/>
                  <a:gd name="T23" fmla="*/ 16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 h="17">
                    <a:moveTo>
                      <a:pt x="5" y="16"/>
                    </a:moveTo>
                    <a:cubicBezTo>
                      <a:pt x="6" y="17"/>
                      <a:pt x="8" y="16"/>
                      <a:pt x="9" y="16"/>
                    </a:cubicBezTo>
                    <a:cubicBezTo>
                      <a:pt x="11" y="16"/>
                      <a:pt x="13" y="16"/>
                      <a:pt x="16" y="16"/>
                    </a:cubicBezTo>
                    <a:cubicBezTo>
                      <a:pt x="16" y="16"/>
                      <a:pt x="16" y="12"/>
                      <a:pt x="16" y="11"/>
                    </a:cubicBezTo>
                    <a:cubicBezTo>
                      <a:pt x="15" y="10"/>
                      <a:pt x="14" y="9"/>
                      <a:pt x="12" y="8"/>
                    </a:cubicBezTo>
                    <a:cubicBezTo>
                      <a:pt x="11" y="7"/>
                      <a:pt x="10" y="6"/>
                      <a:pt x="9" y="6"/>
                    </a:cubicBezTo>
                    <a:cubicBezTo>
                      <a:pt x="7" y="5"/>
                      <a:pt x="7" y="4"/>
                      <a:pt x="5" y="3"/>
                    </a:cubicBezTo>
                    <a:cubicBezTo>
                      <a:pt x="5" y="3"/>
                      <a:pt x="1" y="0"/>
                      <a:pt x="1" y="2"/>
                    </a:cubicBezTo>
                    <a:cubicBezTo>
                      <a:pt x="1" y="4"/>
                      <a:pt x="2" y="5"/>
                      <a:pt x="1" y="7"/>
                    </a:cubicBezTo>
                    <a:cubicBezTo>
                      <a:pt x="1" y="8"/>
                      <a:pt x="0" y="9"/>
                      <a:pt x="1" y="10"/>
                    </a:cubicBezTo>
                    <a:cubicBezTo>
                      <a:pt x="1" y="10"/>
                      <a:pt x="2" y="10"/>
                      <a:pt x="3" y="10"/>
                    </a:cubicBezTo>
                    <a:cubicBezTo>
                      <a:pt x="3" y="13"/>
                      <a:pt x="1" y="15"/>
                      <a:pt x="5" y="16"/>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606" name="Freeform 5309"/>
              <p:cNvSpPr>
                <a:spLocks/>
              </p:cNvSpPr>
              <p:nvPr/>
            </p:nvSpPr>
            <p:spPr bwMode="auto">
              <a:xfrm>
                <a:off x="3299" y="3435"/>
                <a:ext cx="5" cy="4"/>
              </a:xfrm>
              <a:custGeom>
                <a:avLst/>
                <a:gdLst>
                  <a:gd name="T0" fmla="*/ 0 w 35"/>
                  <a:gd name="T1" fmla="*/ 6 h 31"/>
                  <a:gd name="T2" fmla="*/ 2 w 35"/>
                  <a:gd name="T3" fmla="*/ 10 h 31"/>
                  <a:gd name="T4" fmla="*/ 4 w 35"/>
                  <a:gd name="T5" fmla="*/ 7 h 31"/>
                  <a:gd name="T6" fmla="*/ 5 w 35"/>
                  <a:gd name="T7" fmla="*/ 12 h 31"/>
                  <a:gd name="T8" fmla="*/ 8 w 35"/>
                  <a:gd name="T9" fmla="*/ 14 h 31"/>
                  <a:gd name="T10" fmla="*/ 10 w 35"/>
                  <a:gd name="T11" fmla="*/ 19 h 31"/>
                  <a:gd name="T12" fmla="*/ 16 w 35"/>
                  <a:gd name="T13" fmla="*/ 18 h 31"/>
                  <a:gd name="T14" fmla="*/ 25 w 35"/>
                  <a:gd name="T15" fmla="*/ 21 h 31"/>
                  <a:gd name="T16" fmla="*/ 26 w 35"/>
                  <a:gd name="T17" fmla="*/ 23 h 31"/>
                  <a:gd name="T18" fmla="*/ 27 w 35"/>
                  <a:gd name="T19" fmla="*/ 25 h 31"/>
                  <a:gd name="T20" fmla="*/ 22 w 35"/>
                  <a:gd name="T21" fmla="*/ 26 h 31"/>
                  <a:gd name="T22" fmla="*/ 20 w 35"/>
                  <a:gd name="T23" fmla="*/ 23 h 31"/>
                  <a:gd name="T24" fmla="*/ 15 w 35"/>
                  <a:gd name="T25" fmla="*/ 23 h 31"/>
                  <a:gd name="T26" fmla="*/ 16 w 35"/>
                  <a:gd name="T27" fmla="*/ 25 h 31"/>
                  <a:gd name="T28" fmla="*/ 18 w 35"/>
                  <a:gd name="T29" fmla="*/ 28 h 31"/>
                  <a:gd name="T30" fmla="*/ 23 w 35"/>
                  <a:gd name="T31" fmla="*/ 31 h 31"/>
                  <a:gd name="T32" fmla="*/ 30 w 35"/>
                  <a:gd name="T33" fmla="*/ 30 h 31"/>
                  <a:gd name="T34" fmla="*/ 32 w 35"/>
                  <a:gd name="T35" fmla="*/ 29 h 31"/>
                  <a:gd name="T36" fmla="*/ 34 w 35"/>
                  <a:gd name="T37" fmla="*/ 28 h 31"/>
                  <a:gd name="T38" fmla="*/ 31 w 35"/>
                  <a:gd name="T39" fmla="*/ 22 h 31"/>
                  <a:gd name="T40" fmla="*/ 30 w 35"/>
                  <a:gd name="T41" fmla="*/ 19 h 31"/>
                  <a:gd name="T42" fmla="*/ 27 w 35"/>
                  <a:gd name="T43" fmla="*/ 17 h 31"/>
                  <a:gd name="T44" fmla="*/ 23 w 35"/>
                  <a:gd name="T45" fmla="*/ 12 h 31"/>
                  <a:gd name="T46" fmla="*/ 21 w 35"/>
                  <a:gd name="T47" fmla="*/ 12 h 31"/>
                  <a:gd name="T48" fmla="*/ 19 w 35"/>
                  <a:gd name="T49" fmla="*/ 11 h 31"/>
                  <a:gd name="T50" fmla="*/ 16 w 35"/>
                  <a:gd name="T51" fmla="*/ 11 h 31"/>
                  <a:gd name="T52" fmla="*/ 12 w 35"/>
                  <a:gd name="T53" fmla="*/ 9 h 31"/>
                  <a:gd name="T54" fmla="*/ 11 w 35"/>
                  <a:gd name="T55" fmla="*/ 4 h 31"/>
                  <a:gd name="T56" fmla="*/ 4 w 35"/>
                  <a:gd name="T57" fmla="*/ 2 h 31"/>
                  <a:gd name="T58" fmla="*/ 4 w 35"/>
                  <a:gd name="T59" fmla="*/ 5 h 31"/>
                  <a:gd name="T60" fmla="*/ 0 w 35"/>
                  <a:gd name="T61" fmla="*/ 6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5" h="31">
                    <a:moveTo>
                      <a:pt x="0" y="6"/>
                    </a:moveTo>
                    <a:cubicBezTo>
                      <a:pt x="0" y="7"/>
                      <a:pt x="0" y="10"/>
                      <a:pt x="2" y="10"/>
                    </a:cubicBezTo>
                    <a:cubicBezTo>
                      <a:pt x="3" y="10"/>
                      <a:pt x="3" y="8"/>
                      <a:pt x="4" y="7"/>
                    </a:cubicBezTo>
                    <a:cubicBezTo>
                      <a:pt x="5" y="8"/>
                      <a:pt x="4" y="11"/>
                      <a:pt x="5" y="12"/>
                    </a:cubicBezTo>
                    <a:cubicBezTo>
                      <a:pt x="6" y="13"/>
                      <a:pt x="8" y="11"/>
                      <a:pt x="8" y="14"/>
                    </a:cubicBezTo>
                    <a:cubicBezTo>
                      <a:pt x="8" y="16"/>
                      <a:pt x="7" y="18"/>
                      <a:pt x="10" y="19"/>
                    </a:cubicBezTo>
                    <a:cubicBezTo>
                      <a:pt x="12" y="20"/>
                      <a:pt x="14" y="19"/>
                      <a:pt x="16" y="18"/>
                    </a:cubicBezTo>
                    <a:cubicBezTo>
                      <a:pt x="19" y="18"/>
                      <a:pt x="24" y="17"/>
                      <a:pt x="25" y="21"/>
                    </a:cubicBezTo>
                    <a:cubicBezTo>
                      <a:pt x="25" y="22"/>
                      <a:pt x="25" y="23"/>
                      <a:pt x="26" y="23"/>
                    </a:cubicBezTo>
                    <a:cubicBezTo>
                      <a:pt x="26" y="24"/>
                      <a:pt x="27" y="25"/>
                      <a:pt x="27" y="25"/>
                    </a:cubicBezTo>
                    <a:cubicBezTo>
                      <a:pt x="26" y="26"/>
                      <a:pt x="22" y="27"/>
                      <a:pt x="22" y="26"/>
                    </a:cubicBezTo>
                    <a:cubicBezTo>
                      <a:pt x="21" y="26"/>
                      <a:pt x="21" y="24"/>
                      <a:pt x="20" y="23"/>
                    </a:cubicBezTo>
                    <a:cubicBezTo>
                      <a:pt x="19" y="21"/>
                      <a:pt x="14" y="19"/>
                      <a:pt x="15" y="23"/>
                    </a:cubicBezTo>
                    <a:cubicBezTo>
                      <a:pt x="15" y="24"/>
                      <a:pt x="15" y="24"/>
                      <a:pt x="16" y="25"/>
                    </a:cubicBezTo>
                    <a:cubicBezTo>
                      <a:pt x="17" y="26"/>
                      <a:pt x="17" y="27"/>
                      <a:pt x="18" y="28"/>
                    </a:cubicBezTo>
                    <a:cubicBezTo>
                      <a:pt x="19" y="30"/>
                      <a:pt x="21" y="31"/>
                      <a:pt x="23" y="31"/>
                    </a:cubicBezTo>
                    <a:cubicBezTo>
                      <a:pt x="25" y="31"/>
                      <a:pt x="28" y="31"/>
                      <a:pt x="30" y="30"/>
                    </a:cubicBezTo>
                    <a:cubicBezTo>
                      <a:pt x="31" y="30"/>
                      <a:pt x="31" y="29"/>
                      <a:pt x="32" y="29"/>
                    </a:cubicBezTo>
                    <a:cubicBezTo>
                      <a:pt x="33" y="28"/>
                      <a:pt x="34" y="29"/>
                      <a:pt x="34" y="28"/>
                    </a:cubicBezTo>
                    <a:cubicBezTo>
                      <a:pt x="35" y="25"/>
                      <a:pt x="32" y="23"/>
                      <a:pt x="31" y="22"/>
                    </a:cubicBezTo>
                    <a:cubicBezTo>
                      <a:pt x="30" y="21"/>
                      <a:pt x="30" y="20"/>
                      <a:pt x="30" y="19"/>
                    </a:cubicBezTo>
                    <a:cubicBezTo>
                      <a:pt x="29" y="18"/>
                      <a:pt x="28" y="18"/>
                      <a:pt x="27" y="17"/>
                    </a:cubicBezTo>
                    <a:cubicBezTo>
                      <a:pt x="25" y="16"/>
                      <a:pt x="24" y="13"/>
                      <a:pt x="23" y="12"/>
                    </a:cubicBezTo>
                    <a:cubicBezTo>
                      <a:pt x="22" y="12"/>
                      <a:pt x="21" y="12"/>
                      <a:pt x="21" y="12"/>
                    </a:cubicBezTo>
                    <a:cubicBezTo>
                      <a:pt x="20" y="12"/>
                      <a:pt x="20" y="11"/>
                      <a:pt x="19" y="11"/>
                    </a:cubicBezTo>
                    <a:cubicBezTo>
                      <a:pt x="18" y="11"/>
                      <a:pt x="17" y="12"/>
                      <a:pt x="16" y="11"/>
                    </a:cubicBezTo>
                    <a:cubicBezTo>
                      <a:pt x="14" y="11"/>
                      <a:pt x="12" y="11"/>
                      <a:pt x="12" y="9"/>
                    </a:cubicBezTo>
                    <a:cubicBezTo>
                      <a:pt x="11" y="8"/>
                      <a:pt x="12" y="6"/>
                      <a:pt x="11" y="4"/>
                    </a:cubicBezTo>
                    <a:cubicBezTo>
                      <a:pt x="10" y="2"/>
                      <a:pt x="7" y="0"/>
                      <a:pt x="4" y="2"/>
                    </a:cubicBezTo>
                    <a:cubicBezTo>
                      <a:pt x="3" y="3"/>
                      <a:pt x="4" y="4"/>
                      <a:pt x="4" y="5"/>
                    </a:cubicBezTo>
                    <a:cubicBezTo>
                      <a:pt x="3" y="6"/>
                      <a:pt x="1" y="6"/>
                      <a:pt x="0" y="6"/>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607" name="Freeform 5310"/>
              <p:cNvSpPr>
                <a:spLocks/>
              </p:cNvSpPr>
              <p:nvPr/>
            </p:nvSpPr>
            <p:spPr bwMode="auto">
              <a:xfrm>
                <a:off x="3302" y="3434"/>
                <a:ext cx="7" cy="4"/>
              </a:xfrm>
              <a:custGeom>
                <a:avLst/>
                <a:gdLst>
                  <a:gd name="T0" fmla="*/ 32 w 54"/>
                  <a:gd name="T1" fmla="*/ 10 h 30"/>
                  <a:gd name="T2" fmla="*/ 30 w 54"/>
                  <a:gd name="T3" fmla="*/ 11 h 30"/>
                  <a:gd name="T4" fmla="*/ 25 w 54"/>
                  <a:gd name="T5" fmla="*/ 10 h 30"/>
                  <a:gd name="T6" fmla="*/ 22 w 54"/>
                  <a:gd name="T7" fmla="*/ 10 h 30"/>
                  <a:gd name="T8" fmla="*/ 22 w 54"/>
                  <a:gd name="T9" fmla="*/ 11 h 30"/>
                  <a:gd name="T10" fmla="*/ 20 w 54"/>
                  <a:gd name="T11" fmla="*/ 12 h 30"/>
                  <a:gd name="T12" fmla="*/ 16 w 54"/>
                  <a:gd name="T13" fmla="*/ 14 h 30"/>
                  <a:gd name="T14" fmla="*/ 11 w 54"/>
                  <a:gd name="T15" fmla="*/ 15 h 30"/>
                  <a:gd name="T16" fmla="*/ 6 w 54"/>
                  <a:gd name="T17" fmla="*/ 14 h 30"/>
                  <a:gd name="T18" fmla="*/ 5 w 54"/>
                  <a:gd name="T19" fmla="*/ 13 h 30"/>
                  <a:gd name="T20" fmla="*/ 4 w 54"/>
                  <a:gd name="T21" fmla="*/ 11 h 30"/>
                  <a:gd name="T22" fmla="*/ 0 w 54"/>
                  <a:gd name="T23" fmla="*/ 10 h 30"/>
                  <a:gd name="T24" fmla="*/ 3 w 54"/>
                  <a:gd name="T25" fmla="*/ 15 h 30"/>
                  <a:gd name="T26" fmla="*/ 5 w 54"/>
                  <a:gd name="T27" fmla="*/ 19 h 30"/>
                  <a:gd name="T28" fmla="*/ 7 w 54"/>
                  <a:gd name="T29" fmla="*/ 20 h 30"/>
                  <a:gd name="T30" fmla="*/ 11 w 54"/>
                  <a:gd name="T31" fmla="*/ 21 h 30"/>
                  <a:gd name="T32" fmla="*/ 16 w 54"/>
                  <a:gd name="T33" fmla="*/ 23 h 30"/>
                  <a:gd name="T34" fmla="*/ 21 w 54"/>
                  <a:gd name="T35" fmla="*/ 23 h 30"/>
                  <a:gd name="T36" fmla="*/ 23 w 54"/>
                  <a:gd name="T37" fmla="*/ 26 h 30"/>
                  <a:gd name="T38" fmla="*/ 24 w 54"/>
                  <a:gd name="T39" fmla="*/ 26 h 30"/>
                  <a:gd name="T40" fmla="*/ 23 w 54"/>
                  <a:gd name="T41" fmla="*/ 30 h 30"/>
                  <a:gd name="T42" fmla="*/ 25 w 54"/>
                  <a:gd name="T43" fmla="*/ 30 h 30"/>
                  <a:gd name="T44" fmla="*/ 26 w 54"/>
                  <a:gd name="T45" fmla="*/ 28 h 30"/>
                  <a:gd name="T46" fmla="*/ 28 w 54"/>
                  <a:gd name="T47" fmla="*/ 26 h 30"/>
                  <a:gd name="T48" fmla="*/ 29 w 54"/>
                  <a:gd name="T49" fmla="*/ 24 h 30"/>
                  <a:gd name="T50" fmla="*/ 29 w 54"/>
                  <a:gd name="T51" fmla="*/ 20 h 30"/>
                  <a:gd name="T52" fmla="*/ 31 w 54"/>
                  <a:gd name="T53" fmla="*/ 17 h 30"/>
                  <a:gd name="T54" fmla="*/ 32 w 54"/>
                  <a:gd name="T55" fmla="*/ 16 h 30"/>
                  <a:gd name="T56" fmla="*/ 36 w 54"/>
                  <a:gd name="T57" fmla="*/ 14 h 30"/>
                  <a:gd name="T58" fmla="*/ 39 w 54"/>
                  <a:gd name="T59" fmla="*/ 13 h 30"/>
                  <a:gd name="T60" fmla="*/ 42 w 54"/>
                  <a:gd name="T61" fmla="*/ 13 h 30"/>
                  <a:gd name="T62" fmla="*/ 44 w 54"/>
                  <a:gd name="T63" fmla="*/ 12 h 30"/>
                  <a:gd name="T64" fmla="*/ 50 w 54"/>
                  <a:gd name="T65" fmla="*/ 14 h 30"/>
                  <a:gd name="T66" fmla="*/ 51 w 54"/>
                  <a:gd name="T67" fmla="*/ 12 h 30"/>
                  <a:gd name="T68" fmla="*/ 52 w 54"/>
                  <a:gd name="T69" fmla="*/ 11 h 30"/>
                  <a:gd name="T70" fmla="*/ 53 w 54"/>
                  <a:gd name="T71" fmla="*/ 11 h 30"/>
                  <a:gd name="T72" fmla="*/ 53 w 54"/>
                  <a:gd name="T73" fmla="*/ 8 h 30"/>
                  <a:gd name="T74" fmla="*/ 50 w 54"/>
                  <a:gd name="T75" fmla="*/ 8 h 30"/>
                  <a:gd name="T76" fmla="*/ 45 w 54"/>
                  <a:gd name="T77" fmla="*/ 7 h 30"/>
                  <a:gd name="T78" fmla="*/ 41 w 54"/>
                  <a:gd name="T79" fmla="*/ 4 h 30"/>
                  <a:gd name="T80" fmla="*/ 40 w 54"/>
                  <a:gd name="T81" fmla="*/ 1 h 30"/>
                  <a:gd name="T82" fmla="*/ 37 w 54"/>
                  <a:gd name="T83" fmla="*/ 1 h 30"/>
                  <a:gd name="T84" fmla="*/ 36 w 54"/>
                  <a:gd name="T85" fmla="*/ 0 h 30"/>
                  <a:gd name="T86" fmla="*/ 34 w 54"/>
                  <a:gd name="T87" fmla="*/ 0 h 30"/>
                  <a:gd name="T88" fmla="*/ 30 w 54"/>
                  <a:gd name="T89" fmla="*/ 1 h 30"/>
                  <a:gd name="T90" fmla="*/ 29 w 54"/>
                  <a:gd name="T91" fmla="*/ 3 h 30"/>
                  <a:gd name="T92" fmla="*/ 26 w 54"/>
                  <a:gd name="T93" fmla="*/ 5 h 30"/>
                  <a:gd name="T94" fmla="*/ 27 w 54"/>
                  <a:gd name="T95" fmla="*/ 6 h 30"/>
                  <a:gd name="T96" fmla="*/ 30 w 54"/>
                  <a:gd name="T97" fmla="*/ 6 h 30"/>
                  <a:gd name="T98" fmla="*/ 34 w 54"/>
                  <a:gd name="T99" fmla="*/ 4 h 30"/>
                  <a:gd name="T100" fmla="*/ 35 w 54"/>
                  <a:gd name="T101" fmla="*/ 7 h 30"/>
                  <a:gd name="T102" fmla="*/ 32 w 54"/>
                  <a:gd name="T103" fmla="*/ 1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4" h="30">
                    <a:moveTo>
                      <a:pt x="32" y="10"/>
                    </a:moveTo>
                    <a:cubicBezTo>
                      <a:pt x="31" y="10"/>
                      <a:pt x="31" y="11"/>
                      <a:pt x="30" y="11"/>
                    </a:cubicBezTo>
                    <a:cubicBezTo>
                      <a:pt x="29" y="11"/>
                      <a:pt x="27" y="10"/>
                      <a:pt x="25" y="10"/>
                    </a:cubicBezTo>
                    <a:cubicBezTo>
                      <a:pt x="24" y="9"/>
                      <a:pt x="23" y="9"/>
                      <a:pt x="22" y="10"/>
                    </a:cubicBezTo>
                    <a:cubicBezTo>
                      <a:pt x="22" y="10"/>
                      <a:pt x="22" y="11"/>
                      <a:pt x="22" y="11"/>
                    </a:cubicBezTo>
                    <a:cubicBezTo>
                      <a:pt x="21" y="12"/>
                      <a:pt x="21" y="11"/>
                      <a:pt x="20" y="12"/>
                    </a:cubicBezTo>
                    <a:cubicBezTo>
                      <a:pt x="19" y="13"/>
                      <a:pt x="18" y="14"/>
                      <a:pt x="16" y="14"/>
                    </a:cubicBezTo>
                    <a:cubicBezTo>
                      <a:pt x="14" y="15"/>
                      <a:pt x="12" y="14"/>
                      <a:pt x="11" y="15"/>
                    </a:cubicBezTo>
                    <a:cubicBezTo>
                      <a:pt x="9" y="15"/>
                      <a:pt x="8" y="15"/>
                      <a:pt x="6" y="14"/>
                    </a:cubicBezTo>
                    <a:cubicBezTo>
                      <a:pt x="5" y="14"/>
                      <a:pt x="5" y="14"/>
                      <a:pt x="5" y="13"/>
                    </a:cubicBezTo>
                    <a:cubicBezTo>
                      <a:pt x="4" y="12"/>
                      <a:pt x="4" y="11"/>
                      <a:pt x="4" y="11"/>
                    </a:cubicBezTo>
                    <a:cubicBezTo>
                      <a:pt x="3" y="10"/>
                      <a:pt x="1" y="10"/>
                      <a:pt x="0" y="10"/>
                    </a:cubicBezTo>
                    <a:cubicBezTo>
                      <a:pt x="0" y="12"/>
                      <a:pt x="2" y="13"/>
                      <a:pt x="3" y="15"/>
                    </a:cubicBezTo>
                    <a:cubicBezTo>
                      <a:pt x="4" y="16"/>
                      <a:pt x="4" y="18"/>
                      <a:pt x="5" y="19"/>
                    </a:cubicBezTo>
                    <a:cubicBezTo>
                      <a:pt x="6" y="20"/>
                      <a:pt x="7" y="20"/>
                      <a:pt x="7" y="20"/>
                    </a:cubicBezTo>
                    <a:cubicBezTo>
                      <a:pt x="9" y="21"/>
                      <a:pt x="10" y="20"/>
                      <a:pt x="11" y="21"/>
                    </a:cubicBezTo>
                    <a:cubicBezTo>
                      <a:pt x="13" y="22"/>
                      <a:pt x="14" y="23"/>
                      <a:pt x="16" y="23"/>
                    </a:cubicBezTo>
                    <a:cubicBezTo>
                      <a:pt x="18" y="23"/>
                      <a:pt x="19" y="23"/>
                      <a:pt x="21" y="23"/>
                    </a:cubicBezTo>
                    <a:cubicBezTo>
                      <a:pt x="23" y="23"/>
                      <a:pt x="22" y="24"/>
                      <a:pt x="23" y="26"/>
                    </a:cubicBezTo>
                    <a:cubicBezTo>
                      <a:pt x="23" y="26"/>
                      <a:pt x="23" y="26"/>
                      <a:pt x="24" y="26"/>
                    </a:cubicBezTo>
                    <a:cubicBezTo>
                      <a:pt x="24" y="28"/>
                      <a:pt x="20" y="28"/>
                      <a:pt x="23" y="30"/>
                    </a:cubicBezTo>
                    <a:cubicBezTo>
                      <a:pt x="24" y="30"/>
                      <a:pt x="24" y="30"/>
                      <a:pt x="25" y="30"/>
                    </a:cubicBezTo>
                    <a:cubicBezTo>
                      <a:pt x="26" y="29"/>
                      <a:pt x="26" y="29"/>
                      <a:pt x="26" y="28"/>
                    </a:cubicBezTo>
                    <a:cubicBezTo>
                      <a:pt x="27" y="27"/>
                      <a:pt x="26" y="27"/>
                      <a:pt x="28" y="26"/>
                    </a:cubicBezTo>
                    <a:cubicBezTo>
                      <a:pt x="29" y="25"/>
                      <a:pt x="29" y="25"/>
                      <a:pt x="29" y="24"/>
                    </a:cubicBezTo>
                    <a:cubicBezTo>
                      <a:pt x="30" y="23"/>
                      <a:pt x="29" y="21"/>
                      <a:pt x="29" y="20"/>
                    </a:cubicBezTo>
                    <a:cubicBezTo>
                      <a:pt x="30" y="19"/>
                      <a:pt x="31" y="18"/>
                      <a:pt x="31" y="17"/>
                    </a:cubicBezTo>
                    <a:cubicBezTo>
                      <a:pt x="32" y="17"/>
                      <a:pt x="31" y="16"/>
                      <a:pt x="32" y="16"/>
                    </a:cubicBezTo>
                    <a:cubicBezTo>
                      <a:pt x="32" y="15"/>
                      <a:pt x="34" y="14"/>
                      <a:pt x="36" y="14"/>
                    </a:cubicBezTo>
                    <a:cubicBezTo>
                      <a:pt x="37" y="13"/>
                      <a:pt x="38" y="13"/>
                      <a:pt x="39" y="13"/>
                    </a:cubicBezTo>
                    <a:cubicBezTo>
                      <a:pt x="40" y="13"/>
                      <a:pt x="41" y="13"/>
                      <a:pt x="42" y="13"/>
                    </a:cubicBezTo>
                    <a:cubicBezTo>
                      <a:pt x="43" y="13"/>
                      <a:pt x="43" y="12"/>
                      <a:pt x="44" y="12"/>
                    </a:cubicBezTo>
                    <a:cubicBezTo>
                      <a:pt x="45" y="14"/>
                      <a:pt x="48" y="15"/>
                      <a:pt x="50" y="14"/>
                    </a:cubicBezTo>
                    <a:cubicBezTo>
                      <a:pt x="51" y="14"/>
                      <a:pt x="51" y="13"/>
                      <a:pt x="51" y="12"/>
                    </a:cubicBezTo>
                    <a:cubicBezTo>
                      <a:pt x="51" y="12"/>
                      <a:pt x="51" y="12"/>
                      <a:pt x="52" y="11"/>
                    </a:cubicBezTo>
                    <a:cubicBezTo>
                      <a:pt x="52" y="11"/>
                      <a:pt x="53" y="11"/>
                      <a:pt x="53" y="11"/>
                    </a:cubicBezTo>
                    <a:cubicBezTo>
                      <a:pt x="54" y="10"/>
                      <a:pt x="54" y="9"/>
                      <a:pt x="53" y="8"/>
                    </a:cubicBezTo>
                    <a:cubicBezTo>
                      <a:pt x="53" y="8"/>
                      <a:pt x="51" y="8"/>
                      <a:pt x="50" y="8"/>
                    </a:cubicBezTo>
                    <a:cubicBezTo>
                      <a:pt x="48" y="9"/>
                      <a:pt x="47" y="9"/>
                      <a:pt x="45" y="7"/>
                    </a:cubicBezTo>
                    <a:cubicBezTo>
                      <a:pt x="44" y="7"/>
                      <a:pt x="42" y="5"/>
                      <a:pt x="41" y="4"/>
                    </a:cubicBezTo>
                    <a:cubicBezTo>
                      <a:pt x="41" y="3"/>
                      <a:pt x="41" y="2"/>
                      <a:pt x="40" y="1"/>
                    </a:cubicBezTo>
                    <a:cubicBezTo>
                      <a:pt x="39" y="1"/>
                      <a:pt x="38" y="1"/>
                      <a:pt x="37" y="1"/>
                    </a:cubicBezTo>
                    <a:cubicBezTo>
                      <a:pt x="37" y="1"/>
                      <a:pt x="37" y="0"/>
                      <a:pt x="36" y="0"/>
                    </a:cubicBezTo>
                    <a:cubicBezTo>
                      <a:pt x="35" y="0"/>
                      <a:pt x="35" y="0"/>
                      <a:pt x="34" y="0"/>
                    </a:cubicBezTo>
                    <a:cubicBezTo>
                      <a:pt x="33" y="1"/>
                      <a:pt x="31" y="0"/>
                      <a:pt x="30" y="1"/>
                    </a:cubicBezTo>
                    <a:cubicBezTo>
                      <a:pt x="29" y="2"/>
                      <a:pt x="30" y="2"/>
                      <a:pt x="29" y="3"/>
                    </a:cubicBezTo>
                    <a:cubicBezTo>
                      <a:pt x="28" y="4"/>
                      <a:pt x="26" y="3"/>
                      <a:pt x="26" y="5"/>
                    </a:cubicBezTo>
                    <a:cubicBezTo>
                      <a:pt x="26" y="6"/>
                      <a:pt x="26" y="6"/>
                      <a:pt x="27" y="6"/>
                    </a:cubicBezTo>
                    <a:cubicBezTo>
                      <a:pt x="28" y="6"/>
                      <a:pt x="29" y="6"/>
                      <a:pt x="30" y="6"/>
                    </a:cubicBezTo>
                    <a:cubicBezTo>
                      <a:pt x="30" y="3"/>
                      <a:pt x="33" y="3"/>
                      <a:pt x="34" y="4"/>
                    </a:cubicBezTo>
                    <a:cubicBezTo>
                      <a:pt x="35" y="5"/>
                      <a:pt x="36" y="6"/>
                      <a:pt x="35" y="7"/>
                    </a:cubicBezTo>
                    <a:cubicBezTo>
                      <a:pt x="35" y="9"/>
                      <a:pt x="33" y="9"/>
                      <a:pt x="32" y="10"/>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608" name="Freeform 5311"/>
              <p:cNvSpPr>
                <a:spLocks/>
              </p:cNvSpPr>
              <p:nvPr/>
            </p:nvSpPr>
            <p:spPr bwMode="auto">
              <a:xfrm>
                <a:off x="3299" y="3428"/>
                <a:ext cx="17" cy="10"/>
              </a:xfrm>
              <a:custGeom>
                <a:avLst/>
                <a:gdLst>
                  <a:gd name="T0" fmla="*/ 113 w 127"/>
                  <a:gd name="T1" fmla="*/ 77 h 77"/>
                  <a:gd name="T2" fmla="*/ 119 w 127"/>
                  <a:gd name="T3" fmla="*/ 74 h 77"/>
                  <a:gd name="T4" fmla="*/ 124 w 127"/>
                  <a:gd name="T5" fmla="*/ 68 h 77"/>
                  <a:gd name="T6" fmla="*/ 125 w 127"/>
                  <a:gd name="T7" fmla="*/ 65 h 77"/>
                  <a:gd name="T8" fmla="*/ 127 w 127"/>
                  <a:gd name="T9" fmla="*/ 64 h 77"/>
                  <a:gd name="T10" fmla="*/ 117 w 127"/>
                  <a:gd name="T11" fmla="*/ 66 h 77"/>
                  <a:gd name="T12" fmla="*/ 104 w 127"/>
                  <a:gd name="T13" fmla="*/ 61 h 77"/>
                  <a:gd name="T14" fmla="*/ 96 w 127"/>
                  <a:gd name="T15" fmla="*/ 54 h 77"/>
                  <a:gd name="T16" fmla="*/ 93 w 127"/>
                  <a:gd name="T17" fmla="*/ 46 h 77"/>
                  <a:gd name="T18" fmla="*/ 84 w 127"/>
                  <a:gd name="T19" fmla="*/ 39 h 77"/>
                  <a:gd name="T20" fmla="*/ 81 w 127"/>
                  <a:gd name="T21" fmla="*/ 37 h 77"/>
                  <a:gd name="T22" fmla="*/ 67 w 127"/>
                  <a:gd name="T23" fmla="*/ 36 h 77"/>
                  <a:gd name="T24" fmla="*/ 63 w 127"/>
                  <a:gd name="T25" fmla="*/ 29 h 77"/>
                  <a:gd name="T26" fmla="*/ 61 w 127"/>
                  <a:gd name="T27" fmla="*/ 20 h 77"/>
                  <a:gd name="T28" fmla="*/ 57 w 127"/>
                  <a:gd name="T29" fmla="*/ 10 h 77"/>
                  <a:gd name="T30" fmla="*/ 45 w 127"/>
                  <a:gd name="T31" fmla="*/ 1 h 77"/>
                  <a:gd name="T32" fmla="*/ 40 w 127"/>
                  <a:gd name="T33" fmla="*/ 2 h 77"/>
                  <a:gd name="T34" fmla="*/ 35 w 127"/>
                  <a:gd name="T35" fmla="*/ 8 h 77"/>
                  <a:gd name="T36" fmla="*/ 36 w 127"/>
                  <a:gd name="T37" fmla="*/ 13 h 77"/>
                  <a:gd name="T38" fmla="*/ 38 w 127"/>
                  <a:gd name="T39" fmla="*/ 18 h 77"/>
                  <a:gd name="T40" fmla="*/ 36 w 127"/>
                  <a:gd name="T41" fmla="*/ 25 h 77"/>
                  <a:gd name="T42" fmla="*/ 39 w 127"/>
                  <a:gd name="T43" fmla="*/ 31 h 77"/>
                  <a:gd name="T44" fmla="*/ 34 w 127"/>
                  <a:gd name="T45" fmla="*/ 31 h 77"/>
                  <a:gd name="T46" fmla="*/ 30 w 127"/>
                  <a:gd name="T47" fmla="*/ 38 h 77"/>
                  <a:gd name="T48" fmla="*/ 27 w 127"/>
                  <a:gd name="T49" fmla="*/ 41 h 77"/>
                  <a:gd name="T50" fmla="*/ 20 w 127"/>
                  <a:gd name="T51" fmla="*/ 42 h 77"/>
                  <a:gd name="T52" fmla="*/ 11 w 127"/>
                  <a:gd name="T53" fmla="*/ 41 h 77"/>
                  <a:gd name="T54" fmla="*/ 4 w 127"/>
                  <a:gd name="T55" fmla="*/ 43 h 77"/>
                  <a:gd name="T56" fmla="*/ 4 w 127"/>
                  <a:gd name="T57" fmla="*/ 48 h 77"/>
                  <a:gd name="T58" fmla="*/ 10 w 127"/>
                  <a:gd name="T59" fmla="*/ 52 h 77"/>
                  <a:gd name="T60" fmla="*/ 16 w 127"/>
                  <a:gd name="T61" fmla="*/ 57 h 77"/>
                  <a:gd name="T62" fmla="*/ 24 w 127"/>
                  <a:gd name="T63" fmla="*/ 54 h 77"/>
                  <a:gd name="T64" fmla="*/ 31 w 127"/>
                  <a:gd name="T65" fmla="*/ 50 h 77"/>
                  <a:gd name="T66" fmla="*/ 34 w 127"/>
                  <a:gd name="T67" fmla="*/ 54 h 77"/>
                  <a:gd name="T68" fmla="*/ 38 w 127"/>
                  <a:gd name="T69" fmla="*/ 57 h 77"/>
                  <a:gd name="T70" fmla="*/ 39 w 127"/>
                  <a:gd name="T71" fmla="*/ 53 h 77"/>
                  <a:gd name="T72" fmla="*/ 38 w 127"/>
                  <a:gd name="T73" fmla="*/ 46 h 77"/>
                  <a:gd name="T74" fmla="*/ 42 w 127"/>
                  <a:gd name="T75" fmla="*/ 37 h 77"/>
                  <a:gd name="T76" fmla="*/ 49 w 127"/>
                  <a:gd name="T77" fmla="*/ 30 h 77"/>
                  <a:gd name="T78" fmla="*/ 50 w 127"/>
                  <a:gd name="T79" fmla="*/ 35 h 77"/>
                  <a:gd name="T80" fmla="*/ 49 w 127"/>
                  <a:gd name="T81" fmla="*/ 40 h 77"/>
                  <a:gd name="T82" fmla="*/ 59 w 127"/>
                  <a:gd name="T83" fmla="*/ 41 h 77"/>
                  <a:gd name="T84" fmla="*/ 64 w 127"/>
                  <a:gd name="T85" fmla="*/ 42 h 77"/>
                  <a:gd name="T86" fmla="*/ 70 w 127"/>
                  <a:gd name="T87" fmla="*/ 43 h 77"/>
                  <a:gd name="T88" fmla="*/ 79 w 127"/>
                  <a:gd name="T89" fmla="*/ 43 h 77"/>
                  <a:gd name="T90" fmla="*/ 82 w 127"/>
                  <a:gd name="T91" fmla="*/ 50 h 77"/>
                  <a:gd name="T92" fmla="*/ 88 w 127"/>
                  <a:gd name="T93" fmla="*/ 54 h 77"/>
                  <a:gd name="T94" fmla="*/ 91 w 127"/>
                  <a:gd name="T95" fmla="*/ 57 h 77"/>
                  <a:gd name="T96" fmla="*/ 96 w 127"/>
                  <a:gd name="T97" fmla="*/ 60 h 77"/>
                  <a:gd name="T98" fmla="*/ 97 w 127"/>
                  <a:gd name="T99" fmla="*/ 65 h 77"/>
                  <a:gd name="T100" fmla="*/ 94 w 127"/>
                  <a:gd name="T101" fmla="*/ 71 h 77"/>
                  <a:gd name="T102" fmla="*/ 97 w 127"/>
                  <a:gd name="T103" fmla="*/ 76 h 77"/>
                  <a:gd name="T104" fmla="*/ 99 w 127"/>
                  <a:gd name="T105" fmla="*/ 72 h 77"/>
                  <a:gd name="T106" fmla="*/ 108 w 127"/>
                  <a:gd name="T107" fmla="*/ 73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27" h="77">
                    <a:moveTo>
                      <a:pt x="110" y="77"/>
                    </a:moveTo>
                    <a:cubicBezTo>
                      <a:pt x="111" y="77"/>
                      <a:pt x="111" y="77"/>
                      <a:pt x="113" y="77"/>
                    </a:cubicBezTo>
                    <a:cubicBezTo>
                      <a:pt x="114" y="77"/>
                      <a:pt x="115" y="77"/>
                      <a:pt x="116" y="77"/>
                    </a:cubicBezTo>
                    <a:cubicBezTo>
                      <a:pt x="118" y="77"/>
                      <a:pt x="118" y="76"/>
                      <a:pt x="119" y="74"/>
                    </a:cubicBezTo>
                    <a:cubicBezTo>
                      <a:pt x="119" y="72"/>
                      <a:pt x="119" y="71"/>
                      <a:pt x="120" y="70"/>
                    </a:cubicBezTo>
                    <a:cubicBezTo>
                      <a:pt x="121" y="69"/>
                      <a:pt x="123" y="69"/>
                      <a:pt x="124" y="68"/>
                    </a:cubicBezTo>
                    <a:cubicBezTo>
                      <a:pt x="124" y="68"/>
                      <a:pt x="125" y="67"/>
                      <a:pt x="125" y="67"/>
                    </a:cubicBezTo>
                    <a:cubicBezTo>
                      <a:pt x="125" y="66"/>
                      <a:pt x="125" y="66"/>
                      <a:pt x="125" y="65"/>
                    </a:cubicBezTo>
                    <a:cubicBezTo>
                      <a:pt x="125" y="64"/>
                      <a:pt x="125" y="65"/>
                      <a:pt x="126" y="64"/>
                    </a:cubicBezTo>
                    <a:cubicBezTo>
                      <a:pt x="126" y="64"/>
                      <a:pt x="127" y="64"/>
                      <a:pt x="127" y="64"/>
                    </a:cubicBezTo>
                    <a:cubicBezTo>
                      <a:pt x="127" y="64"/>
                      <a:pt x="127" y="63"/>
                      <a:pt x="127" y="63"/>
                    </a:cubicBezTo>
                    <a:cubicBezTo>
                      <a:pt x="123" y="63"/>
                      <a:pt x="121" y="66"/>
                      <a:pt x="117" y="66"/>
                    </a:cubicBezTo>
                    <a:cubicBezTo>
                      <a:pt x="115" y="66"/>
                      <a:pt x="112" y="65"/>
                      <a:pt x="109" y="64"/>
                    </a:cubicBezTo>
                    <a:cubicBezTo>
                      <a:pt x="107" y="63"/>
                      <a:pt x="106" y="62"/>
                      <a:pt x="104" y="61"/>
                    </a:cubicBezTo>
                    <a:cubicBezTo>
                      <a:pt x="101" y="60"/>
                      <a:pt x="100" y="58"/>
                      <a:pt x="98" y="56"/>
                    </a:cubicBezTo>
                    <a:cubicBezTo>
                      <a:pt x="97" y="56"/>
                      <a:pt x="97" y="55"/>
                      <a:pt x="96" y="54"/>
                    </a:cubicBezTo>
                    <a:cubicBezTo>
                      <a:pt x="95" y="53"/>
                      <a:pt x="94" y="53"/>
                      <a:pt x="94" y="52"/>
                    </a:cubicBezTo>
                    <a:cubicBezTo>
                      <a:pt x="93" y="50"/>
                      <a:pt x="93" y="48"/>
                      <a:pt x="93" y="46"/>
                    </a:cubicBezTo>
                    <a:cubicBezTo>
                      <a:pt x="93" y="43"/>
                      <a:pt x="92" y="42"/>
                      <a:pt x="89" y="41"/>
                    </a:cubicBezTo>
                    <a:cubicBezTo>
                      <a:pt x="87" y="41"/>
                      <a:pt x="85" y="41"/>
                      <a:pt x="84" y="39"/>
                    </a:cubicBezTo>
                    <a:cubicBezTo>
                      <a:pt x="83" y="38"/>
                      <a:pt x="84" y="37"/>
                      <a:pt x="83" y="37"/>
                    </a:cubicBezTo>
                    <a:cubicBezTo>
                      <a:pt x="82" y="36"/>
                      <a:pt x="82" y="37"/>
                      <a:pt x="81" y="37"/>
                    </a:cubicBezTo>
                    <a:cubicBezTo>
                      <a:pt x="79" y="37"/>
                      <a:pt x="76" y="37"/>
                      <a:pt x="74" y="37"/>
                    </a:cubicBezTo>
                    <a:cubicBezTo>
                      <a:pt x="72" y="37"/>
                      <a:pt x="68" y="37"/>
                      <a:pt x="67" y="36"/>
                    </a:cubicBezTo>
                    <a:cubicBezTo>
                      <a:pt x="66" y="35"/>
                      <a:pt x="66" y="34"/>
                      <a:pt x="66" y="33"/>
                    </a:cubicBezTo>
                    <a:cubicBezTo>
                      <a:pt x="65" y="31"/>
                      <a:pt x="63" y="31"/>
                      <a:pt x="63" y="29"/>
                    </a:cubicBezTo>
                    <a:cubicBezTo>
                      <a:pt x="62" y="29"/>
                      <a:pt x="62" y="27"/>
                      <a:pt x="62" y="27"/>
                    </a:cubicBezTo>
                    <a:cubicBezTo>
                      <a:pt x="62" y="25"/>
                      <a:pt x="62" y="22"/>
                      <a:pt x="61" y="20"/>
                    </a:cubicBezTo>
                    <a:cubicBezTo>
                      <a:pt x="60" y="18"/>
                      <a:pt x="60" y="17"/>
                      <a:pt x="59" y="15"/>
                    </a:cubicBezTo>
                    <a:cubicBezTo>
                      <a:pt x="59" y="12"/>
                      <a:pt x="58" y="12"/>
                      <a:pt x="57" y="10"/>
                    </a:cubicBezTo>
                    <a:cubicBezTo>
                      <a:pt x="54" y="9"/>
                      <a:pt x="54" y="7"/>
                      <a:pt x="53" y="4"/>
                    </a:cubicBezTo>
                    <a:cubicBezTo>
                      <a:pt x="52" y="0"/>
                      <a:pt x="48" y="2"/>
                      <a:pt x="45" y="1"/>
                    </a:cubicBezTo>
                    <a:cubicBezTo>
                      <a:pt x="44" y="1"/>
                      <a:pt x="44" y="0"/>
                      <a:pt x="43" y="1"/>
                    </a:cubicBezTo>
                    <a:cubicBezTo>
                      <a:pt x="42" y="2"/>
                      <a:pt x="42" y="2"/>
                      <a:pt x="40" y="2"/>
                    </a:cubicBezTo>
                    <a:cubicBezTo>
                      <a:pt x="39" y="3"/>
                      <a:pt x="38" y="2"/>
                      <a:pt x="37" y="3"/>
                    </a:cubicBezTo>
                    <a:cubicBezTo>
                      <a:pt x="34" y="3"/>
                      <a:pt x="35" y="6"/>
                      <a:pt x="35" y="8"/>
                    </a:cubicBezTo>
                    <a:cubicBezTo>
                      <a:pt x="34" y="9"/>
                      <a:pt x="32" y="10"/>
                      <a:pt x="32" y="12"/>
                    </a:cubicBezTo>
                    <a:cubicBezTo>
                      <a:pt x="32" y="12"/>
                      <a:pt x="36" y="12"/>
                      <a:pt x="36" y="13"/>
                    </a:cubicBezTo>
                    <a:cubicBezTo>
                      <a:pt x="37" y="13"/>
                      <a:pt x="37" y="14"/>
                      <a:pt x="38" y="16"/>
                    </a:cubicBezTo>
                    <a:cubicBezTo>
                      <a:pt x="38" y="17"/>
                      <a:pt x="39" y="17"/>
                      <a:pt x="38" y="18"/>
                    </a:cubicBezTo>
                    <a:cubicBezTo>
                      <a:pt x="38" y="19"/>
                      <a:pt x="38" y="19"/>
                      <a:pt x="38" y="20"/>
                    </a:cubicBezTo>
                    <a:cubicBezTo>
                      <a:pt x="37" y="22"/>
                      <a:pt x="36" y="23"/>
                      <a:pt x="36" y="25"/>
                    </a:cubicBezTo>
                    <a:cubicBezTo>
                      <a:pt x="37" y="27"/>
                      <a:pt x="39" y="27"/>
                      <a:pt x="39" y="28"/>
                    </a:cubicBezTo>
                    <a:cubicBezTo>
                      <a:pt x="40" y="29"/>
                      <a:pt x="40" y="30"/>
                      <a:pt x="39" y="31"/>
                    </a:cubicBezTo>
                    <a:cubicBezTo>
                      <a:pt x="39" y="30"/>
                      <a:pt x="39" y="29"/>
                      <a:pt x="38" y="28"/>
                    </a:cubicBezTo>
                    <a:cubicBezTo>
                      <a:pt x="36" y="27"/>
                      <a:pt x="35" y="29"/>
                      <a:pt x="34" y="31"/>
                    </a:cubicBezTo>
                    <a:cubicBezTo>
                      <a:pt x="34" y="32"/>
                      <a:pt x="34" y="34"/>
                      <a:pt x="33" y="35"/>
                    </a:cubicBezTo>
                    <a:cubicBezTo>
                      <a:pt x="32" y="36"/>
                      <a:pt x="30" y="36"/>
                      <a:pt x="30" y="38"/>
                    </a:cubicBezTo>
                    <a:cubicBezTo>
                      <a:pt x="30" y="39"/>
                      <a:pt x="30" y="39"/>
                      <a:pt x="29" y="40"/>
                    </a:cubicBezTo>
                    <a:cubicBezTo>
                      <a:pt x="29" y="40"/>
                      <a:pt x="28" y="40"/>
                      <a:pt x="27" y="41"/>
                    </a:cubicBezTo>
                    <a:cubicBezTo>
                      <a:pt x="26" y="41"/>
                      <a:pt x="26" y="42"/>
                      <a:pt x="25" y="42"/>
                    </a:cubicBezTo>
                    <a:cubicBezTo>
                      <a:pt x="24" y="43"/>
                      <a:pt x="22" y="42"/>
                      <a:pt x="20" y="42"/>
                    </a:cubicBezTo>
                    <a:cubicBezTo>
                      <a:pt x="19" y="42"/>
                      <a:pt x="18" y="43"/>
                      <a:pt x="16" y="43"/>
                    </a:cubicBezTo>
                    <a:cubicBezTo>
                      <a:pt x="15" y="43"/>
                      <a:pt x="13" y="41"/>
                      <a:pt x="11" y="41"/>
                    </a:cubicBezTo>
                    <a:cubicBezTo>
                      <a:pt x="10" y="41"/>
                      <a:pt x="8" y="41"/>
                      <a:pt x="7" y="42"/>
                    </a:cubicBezTo>
                    <a:cubicBezTo>
                      <a:pt x="6" y="42"/>
                      <a:pt x="5" y="43"/>
                      <a:pt x="4" y="43"/>
                    </a:cubicBezTo>
                    <a:cubicBezTo>
                      <a:pt x="3" y="44"/>
                      <a:pt x="0" y="44"/>
                      <a:pt x="1" y="46"/>
                    </a:cubicBezTo>
                    <a:cubicBezTo>
                      <a:pt x="2" y="47"/>
                      <a:pt x="3" y="47"/>
                      <a:pt x="4" y="48"/>
                    </a:cubicBezTo>
                    <a:cubicBezTo>
                      <a:pt x="5" y="48"/>
                      <a:pt x="6" y="50"/>
                      <a:pt x="7" y="50"/>
                    </a:cubicBezTo>
                    <a:cubicBezTo>
                      <a:pt x="8" y="51"/>
                      <a:pt x="9" y="52"/>
                      <a:pt x="10" y="52"/>
                    </a:cubicBezTo>
                    <a:cubicBezTo>
                      <a:pt x="11" y="53"/>
                      <a:pt x="13" y="54"/>
                      <a:pt x="14" y="55"/>
                    </a:cubicBezTo>
                    <a:cubicBezTo>
                      <a:pt x="15" y="55"/>
                      <a:pt x="16" y="55"/>
                      <a:pt x="16" y="57"/>
                    </a:cubicBezTo>
                    <a:cubicBezTo>
                      <a:pt x="19" y="56"/>
                      <a:pt x="19" y="56"/>
                      <a:pt x="21" y="55"/>
                    </a:cubicBezTo>
                    <a:cubicBezTo>
                      <a:pt x="22" y="55"/>
                      <a:pt x="23" y="55"/>
                      <a:pt x="24" y="54"/>
                    </a:cubicBezTo>
                    <a:cubicBezTo>
                      <a:pt x="25" y="54"/>
                      <a:pt x="26" y="53"/>
                      <a:pt x="26" y="52"/>
                    </a:cubicBezTo>
                    <a:cubicBezTo>
                      <a:pt x="27" y="51"/>
                      <a:pt x="29" y="49"/>
                      <a:pt x="31" y="50"/>
                    </a:cubicBezTo>
                    <a:cubicBezTo>
                      <a:pt x="31" y="50"/>
                      <a:pt x="32" y="52"/>
                      <a:pt x="33" y="53"/>
                    </a:cubicBezTo>
                    <a:cubicBezTo>
                      <a:pt x="33" y="53"/>
                      <a:pt x="34" y="53"/>
                      <a:pt x="34" y="54"/>
                    </a:cubicBezTo>
                    <a:cubicBezTo>
                      <a:pt x="35" y="54"/>
                      <a:pt x="35" y="55"/>
                      <a:pt x="35" y="55"/>
                    </a:cubicBezTo>
                    <a:cubicBezTo>
                      <a:pt x="35" y="57"/>
                      <a:pt x="37" y="57"/>
                      <a:pt x="38" y="57"/>
                    </a:cubicBezTo>
                    <a:cubicBezTo>
                      <a:pt x="40" y="57"/>
                      <a:pt x="41" y="57"/>
                      <a:pt x="40" y="55"/>
                    </a:cubicBezTo>
                    <a:cubicBezTo>
                      <a:pt x="40" y="54"/>
                      <a:pt x="39" y="54"/>
                      <a:pt x="39" y="53"/>
                    </a:cubicBezTo>
                    <a:cubicBezTo>
                      <a:pt x="39" y="52"/>
                      <a:pt x="40" y="51"/>
                      <a:pt x="39" y="49"/>
                    </a:cubicBezTo>
                    <a:cubicBezTo>
                      <a:pt x="39" y="48"/>
                      <a:pt x="38" y="47"/>
                      <a:pt x="38" y="46"/>
                    </a:cubicBezTo>
                    <a:cubicBezTo>
                      <a:pt x="37" y="43"/>
                      <a:pt x="40" y="44"/>
                      <a:pt x="42" y="44"/>
                    </a:cubicBezTo>
                    <a:cubicBezTo>
                      <a:pt x="45" y="43"/>
                      <a:pt x="41" y="39"/>
                      <a:pt x="42" y="37"/>
                    </a:cubicBezTo>
                    <a:cubicBezTo>
                      <a:pt x="43" y="35"/>
                      <a:pt x="46" y="35"/>
                      <a:pt x="47" y="33"/>
                    </a:cubicBezTo>
                    <a:cubicBezTo>
                      <a:pt x="47" y="31"/>
                      <a:pt x="46" y="30"/>
                      <a:pt x="49" y="30"/>
                    </a:cubicBezTo>
                    <a:cubicBezTo>
                      <a:pt x="50" y="30"/>
                      <a:pt x="52" y="31"/>
                      <a:pt x="52" y="32"/>
                    </a:cubicBezTo>
                    <a:cubicBezTo>
                      <a:pt x="53" y="34"/>
                      <a:pt x="51" y="34"/>
                      <a:pt x="50" y="35"/>
                    </a:cubicBezTo>
                    <a:cubicBezTo>
                      <a:pt x="50" y="36"/>
                      <a:pt x="50" y="37"/>
                      <a:pt x="50" y="38"/>
                    </a:cubicBezTo>
                    <a:cubicBezTo>
                      <a:pt x="50" y="39"/>
                      <a:pt x="49" y="39"/>
                      <a:pt x="49" y="40"/>
                    </a:cubicBezTo>
                    <a:cubicBezTo>
                      <a:pt x="47" y="44"/>
                      <a:pt x="54" y="43"/>
                      <a:pt x="55" y="43"/>
                    </a:cubicBezTo>
                    <a:cubicBezTo>
                      <a:pt x="57" y="42"/>
                      <a:pt x="57" y="41"/>
                      <a:pt x="59" y="41"/>
                    </a:cubicBezTo>
                    <a:cubicBezTo>
                      <a:pt x="60" y="41"/>
                      <a:pt x="60" y="43"/>
                      <a:pt x="61" y="43"/>
                    </a:cubicBezTo>
                    <a:cubicBezTo>
                      <a:pt x="62" y="44"/>
                      <a:pt x="63" y="43"/>
                      <a:pt x="64" y="42"/>
                    </a:cubicBezTo>
                    <a:cubicBezTo>
                      <a:pt x="65" y="42"/>
                      <a:pt x="65" y="42"/>
                      <a:pt x="67" y="42"/>
                    </a:cubicBezTo>
                    <a:cubicBezTo>
                      <a:pt x="68" y="42"/>
                      <a:pt x="69" y="42"/>
                      <a:pt x="70" y="43"/>
                    </a:cubicBezTo>
                    <a:cubicBezTo>
                      <a:pt x="71" y="44"/>
                      <a:pt x="73" y="43"/>
                      <a:pt x="75" y="43"/>
                    </a:cubicBezTo>
                    <a:cubicBezTo>
                      <a:pt x="76" y="43"/>
                      <a:pt x="78" y="43"/>
                      <a:pt x="79" y="43"/>
                    </a:cubicBezTo>
                    <a:cubicBezTo>
                      <a:pt x="81" y="44"/>
                      <a:pt x="81" y="45"/>
                      <a:pt x="81" y="47"/>
                    </a:cubicBezTo>
                    <a:cubicBezTo>
                      <a:pt x="81" y="48"/>
                      <a:pt x="81" y="49"/>
                      <a:pt x="82" y="50"/>
                    </a:cubicBezTo>
                    <a:cubicBezTo>
                      <a:pt x="83" y="51"/>
                      <a:pt x="84" y="51"/>
                      <a:pt x="86" y="52"/>
                    </a:cubicBezTo>
                    <a:cubicBezTo>
                      <a:pt x="87" y="52"/>
                      <a:pt x="87" y="53"/>
                      <a:pt x="88" y="54"/>
                    </a:cubicBezTo>
                    <a:cubicBezTo>
                      <a:pt x="88" y="54"/>
                      <a:pt x="88" y="55"/>
                      <a:pt x="89" y="55"/>
                    </a:cubicBezTo>
                    <a:cubicBezTo>
                      <a:pt x="89" y="56"/>
                      <a:pt x="90" y="56"/>
                      <a:pt x="91" y="57"/>
                    </a:cubicBezTo>
                    <a:cubicBezTo>
                      <a:pt x="92" y="58"/>
                      <a:pt x="91" y="59"/>
                      <a:pt x="92" y="60"/>
                    </a:cubicBezTo>
                    <a:cubicBezTo>
                      <a:pt x="93" y="60"/>
                      <a:pt x="95" y="60"/>
                      <a:pt x="96" y="60"/>
                    </a:cubicBezTo>
                    <a:cubicBezTo>
                      <a:pt x="96" y="61"/>
                      <a:pt x="97" y="62"/>
                      <a:pt x="97" y="63"/>
                    </a:cubicBezTo>
                    <a:cubicBezTo>
                      <a:pt x="97" y="64"/>
                      <a:pt x="97" y="64"/>
                      <a:pt x="97" y="65"/>
                    </a:cubicBezTo>
                    <a:cubicBezTo>
                      <a:pt x="97" y="66"/>
                      <a:pt x="97" y="67"/>
                      <a:pt x="97" y="68"/>
                    </a:cubicBezTo>
                    <a:cubicBezTo>
                      <a:pt x="96" y="69"/>
                      <a:pt x="93" y="69"/>
                      <a:pt x="94" y="71"/>
                    </a:cubicBezTo>
                    <a:cubicBezTo>
                      <a:pt x="94" y="72"/>
                      <a:pt x="94" y="72"/>
                      <a:pt x="95" y="73"/>
                    </a:cubicBezTo>
                    <a:cubicBezTo>
                      <a:pt x="96" y="74"/>
                      <a:pt x="96" y="75"/>
                      <a:pt x="97" y="76"/>
                    </a:cubicBezTo>
                    <a:cubicBezTo>
                      <a:pt x="98" y="76"/>
                      <a:pt x="99" y="76"/>
                      <a:pt x="99" y="75"/>
                    </a:cubicBezTo>
                    <a:cubicBezTo>
                      <a:pt x="99" y="74"/>
                      <a:pt x="99" y="73"/>
                      <a:pt x="99" y="72"/>
                    </a:cubicBezTo>
                    <a:cubicBezTo>
                      <a:pt x="100" y="71"/>
                      <a:pt x="101" y="70"/>
                      <a:pt x="102" y="70"/>
                    </a:cubicBezTo>
                    <a:cubicBezTo>
                      <a:pt x="105" y="69"/>
                      <a:pt x="107" y="71"/>
                      <a:pt x="108" y="73"/>
                    </a:cubicBezTo>
                    <a:cubicBezTo>
                      <a:pt x="108" y="75"/>
                      <a:pt x="108" y="76"/>
                      <a:pt x="110" y="77"/>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609" name="Freeform 5312"/>
              <p:cNvSpPr>
                <a:spLocks/>
              </p:cNvSpPr>
              <p:nvPr/>
            </p:nvSpPr>
            <p:spPr bwMode="auto">
              <a:xfrm>
                <a:off x="3309" y="3436"/>
                <a:ext cx="2" cy="1"/>
              </a:xfrm>
              <a:custGeom>
                <a:avLst/>
                <a:gdLst>
                  <a:gd name="T0" fmla="*/ 5 w 11"/>
                  <a:gd name="T1" fmla="*/ 4 h 5"/>
                  <a:gd name="T2" fmla="*/ 7 w 11"/>
                  <a:gd name="T3" fmla="*/ 5 h 5"/>
                  <a:gd name="T4" fmla="*/ 10 w 11"/>
                  <a:gd name="T5" fmla="*/ 2 h 5"/>
                  <a:gd name="T6" fmla="*/ 5 w 11"/>
                  <a:gd name="T7" fmla="*/ 1 h 5"/>
                  <a:gd name="T8" fmla="*/ 1 w 11"/>
                  <a:gd name="T9" fmla="*/ 1 h 5"/>
                  <a:gd name="T10" fmla="*/ 2 w 11"/>
                  <a:gd name="T11" fmla="*/ 3 h 5"/>
                  <a:gd name="T12" fmla="*/ 5 w 11"/>
                  <a:gd name="T13" fmla="*/ 4 h 5"/>
                </a:gdLst>
                <a:ahLst/>
                <a:cxnLst>
                  <a:cxn ang="0">
                    <a:pos x="T0" y="T1"/>
                  </a:cxn>
                  <a:cxn ang="0">
                    <a:pos x="T2" y="T3"/>
                  </a:cxn>
                  <a:cxn ang="0">
                    <a:pos x="T4" y="T5"/>
                  </a:cxn>
                  <a:cxn ang="0">
                    <a:pos x="T6" y="T7"/>
                  </a:cxn>
                  <a:cxn ang="0">
                    <a:pos x="T8" y="T9"/>
                  </a:cxn>
                  <a:cxn ang="0">
                    <a:pos x="T10" y="T11"/>
                  </a:cxn>
                  <a:cxn ang="0">
                    <a:pos x="T12" y="T13"/>
                  </a:cxn>
                </a:cxnLst>
                <a:rect l="0" t="0" r="r" b="b"/>
                <a:pathLst>
                  <a:path w="11" h="5">
                    <a:moveTo>
                      <a:pt x="5" y="4"/>
                    </a:moveTo>
                    <a:cubicBezTo>
                      <a:pt x="6" y="4"/>
                      <a:pt x="6" y="5"/>
                      <a:pt x="7" y="5"/>
                    </a:cubicBezTo>
                    <a:cubicBezTo>
                      <a:pt x="9" y="5"/>
                      <a:pt x="11" y="3"/>
                      <a:pt x="10" y="2"/>
                    </a:cubicBezTo>
                    <a:cubicBezTo>
                      <a:pt x="9" y="0"/>
                      <a:pt x="6" y="1"/>
                      <a:pt x="5" y="1"/>
                    </a:cubicBezTo>
                    <a:cubicBezTo>
                      <a:pt x="4" y="1"/>
                      <a:pt x="2" y="1"/>
                      <a:pt x="1" y="1"/>
                    </a:cubicBezTo>
                    <a:cubicBezTo>
                      <a:pt x="0" y="2"/>
                      <a:pt x="0" y="3"/>
                      <a:pt x="2" y="3"/>
                    </a:cubicBezTo>
                    <a:cubicBezTo>
                      <a:pt x="3" y="4"/>
                      <a:pt x="4" y="3"/>
                      <a:pt x="5" y="4"/>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610" name="Freeform 5313"/>
              <p:cNvSpPr>
                <a:spLocks/>
              </p:cNvSpPr>
              <p:nvPr/>
            </p:nvSpPr>
            <p:spPr bwMode="auto">
              <a:xfrm>
                <a:off x="3306" y="3437"/>
                <a:ext cx="1" cy="0"/>
              </a:xfrm>
              <a:custGeom>
                <a:avLst/>
                <a:gdLst>
                  <a:gd name="T0" fmla="*/ 5 w 7"/>
                  <a:gd name="T1" fmla="*/ 2 h 3"/>
                  <a:gd name="T2" fmla="*/ 7 w 7"/>
                  <a:gd name="T3" fmla="*/ 1 h 3"/>
                  <a:gd name="T4" fmla="*/ 1 w 7"/>
                  <a:gd name="T5" fmla="*/ 1 h 3"/>
                  <a:gd name="T6" fmla="*/ 5 w 7"/>
                  <a:gd name="T7" fmla="*/ 2 h 3"/>
                </a:gdLst>
                <a:ahLst/>
                <a:cxnLst>
                  <a:cxn ang="0">
                    <a:pos x="T0" y="T1"/>
                  </a:cxn>
                  <a:cxn ang="0">
                    <a:pos x="T2" y="T3"/>
                  </a:cxn>
                  <a:cxn ang="0">
                    <a:pos x="T4" y="T5"/>
                  </a:cxn>
                  <a:cxn ang="0">
                    <a:pos x="T6" y="T7"/>
                  </a:cxn>
                </a:cxnLst>
                <a:rect l="0" t="0" r="r" b="b"/>
                <a:pathLst>
                  <a:path w="7" h="3">
                    <a:moveTo>
                      <a:pt x="5" y="2"/>
                    </a:moveTo>
                    <a:cubicBezTo>
                      <a:pt x="6" y="1"/>
                      <a:pt x="7" y="2"/>
                      <a:pt x="7" y="1"/>
                    </a:cubicBezTo>
                    <a:cubicBezTo>
                      <a:pt x="7" y="0"/>
                      <a:pt x="1" y="0"/>
                      <a:pt x="1" y="1"/>
                    </a:cubicBezTo>
                    <a:cubicBezTo>
                      <a:pt x="0" y="3"/>
                      <a:pt x="5" y="2"/>
                      <a:pt x="5" y="2"/>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611" name="Freeform 5314"/>
              <p:cNvSpPr>
                <a:spLocks/>
              </p:cNvSpPr>
              <p:nvPr/>
            </p:nvSpPr>
            <p:spPr bwMode="auto">
              <a:xfrm>
                <a:off x="3313" y="3438"/>
                <a:ext cx="2" cy="2"/>
              </a:xfrm>
              <a:custGeom>
                <a:avLst/>
                <a:gdLst>
                  <a:gd name="T0" fmla="*/ 2 w 10"/>
                  <a:gd name="T1" fmla="*/ 14 h 15"/>
                  <a:gd name="T2" fmla="*/ 4 w 10"/>
                  <a:gd name="T3" fmla="*/ 11 h 15"/>
                  <a:gd name="T4" fmla="*/ 7 w 10"/>
                  <a:gd name="T5" fmla="*/ 5 h 15"/>
                  <a:gd name="T6" fmla="*/ 10 w 10"/>
                  <a:gd name="T7" fmla="*/ 1 h 15"/>
                  <a:gd name="T8" fmla="*/ 5 w 10"/>
                  <a:gd name="T9" fmla="*/ 1 h 15"/>
                  <a:gd name="T10" fmla="*/ 2 w 10"/>
                  <a:gd name="T11" fmla="*/ 4 h 15"/>
                  <a:gd name="T12" fmla="*/ 1 w 10"/>
                  <a:gd name="T13" fmla="*/ 6 h 15"/>
                  <a:gd name="T14" fmla="*/ 1 w 10"/>
                  <a:gd name="T15" fmla="*/ 7 h 15"/>
                  <a:gd name="T16" fmla="*/ 0 w 10"/>
                  <a:gd name="T17" fmla="*/ 10 h 15"/>
                  <a:gd name="T18" fmla="*/ 2 w 10"/>
                  <a:gd name="T19" fmla="*/ 1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15">
                    <a:moveTo>
                      <a:pt x="2" y="14"/>
                    </a:moveTo>
                    <a:cubicBezTo>
                      <a:pt x="5" y="15"/>
                      <a:pt x="4" y="12"/>
                      <a:pt x="4" y="11"/>
                    </a:cubicBezTo>
                    <a:cubicBezTo>
                      <a:pt x="4" y="9"/>
                      <a:pt x="5" y="7"/>
                      <a:pt x="7" y="5"/>
                    </a:cubicBezTo>
                    <a:cubicBezTo>
                      <a:pt x="8" y="4"/>
                      <a:pt x="10" y="3"/>
                      <a:pt x="10" y="1"/>
                    </a:cubicBezTo>
                    <a:cubicBezTo>
                      <a:pt x="8" y="1"/>
                      <a:pt x="7" y="0"/>
                      <a:pt x="5" y="1"/>
                    </a:cubicBezTo>
                    <a:cubicBezTo>
                      <a:pt x="3" y="2"/>
                      <a:pt x="3" y="3"/>
                      <a:pt x="2" y="4"/>
                    </a:cubicBezTo>
                    <a:cubicBezTo>
                      <a:pt x="2" y="5"/>
                      <a:pt x="1" y="5"/>
                      <a:pt x="1" y="6"/>
                    </a:cubicBezTo>
                    <a:cubicBezTo>
                      <a:pt x="1" y="6"/>
                      <a:pt x="1" y="7"/>
                      <a:pt x="1" y="7"/>
                    </a:cubicBezTo>
                    <a:cubicBezTo>
                      <a:pt x="1" y="9"/>
                      <a:pt x="0" y="9"/>
                      <a:pt x="0" y="10"/>
                    </a:cubicBezTo>
                    <a:cubicBezTo>
                      <a:pt x="0" y="11"/>
                      <a:pt x="1" y="13"/>
                      <a:pt x="2" y="14"/>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612" name="Freeform 5315"/>
              <p:cNvSpPr>
                <a:spLocks/>
              </p:cNvSpPr>
              <p:nvPr/>
            </p:nvSpPr>
            <p:spPr bwMode="auto">
              <a:xfrm>
                <a:off x="3317" y="3440"/>
                <a:ext cx="2" cy="2"/>
              </a:xfrm>
              <a:custGeom>
                <a:avLst/>
                <a:gdLst>
                  <a:gd name="T0" fmla="*/ 8 w 15"/>
                  <a:gd name="T1" fmla="*/ 4 h 10"/>
                  <a:gd name="T2" fmla="*/ 5 w 15"/>
                  <a:gd name="T3" fmla="*/ 2 h 10"/>
                  <a:gd name="T4" fmla="*/ 1 w 15"/>
                  <a:gd name="T5" fmla="*/ 1 h 10"/>
                  <a:gd name="T6" fmla="*/ 2 w 15"/>
                  <a:gd name="T7" fmla="*/ 4 h 10"/>
                  <a:gd name="T8" fmla="*/ 4 w 15"/>
                  <a:gd name="T9" fmla="*/ 5 h 10"/>
                  <a:gd name="T10" fmla="*/ 5 w 15"/>
                  <a:gd name="T11" fmla="*/ 7 h 10"/>
                  <a:gd name="T12" fmla="*/ 8 w 15"/>
                  <a:gd name="T13" fmla="*/ 8 h 10"/>
                  <a:gd name="T14" fmla="*/ 10 w 15"/>
                  <a:gd name="T15" fmla="*/ 10 h 10"/>
                  <a:gd name="T16" fmla="*/ 14 w 15"/>
                  <a:gd name="T17" fmla="*/ 8 h 10"/>
                  <a:gd name="T18" fmla="*/ 8 w 15"/>
                  <a:gd name="T19" fmla="*/ 4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 h="10">
                    <a:moveTo>
                      <a:pt x="8" y="4"/>
                    </a:moveTo>
                    <a:cubicBezTo>
                      <a:pt x="6" y="4"/>
                      <a:pt x="6" y="4"/>
                      <a:pt x="5" y="2"/>
                    </a:cubicBezTo>
                    <a:cubicBezTo>
                      <a:pt x="4" y="1"/>
                      <a:pt x="3" y="0"/>
                      <a:pt x="1" y="1"/>
                    </a:cubicBezTo>
                    <a:cubicBezTo>
                      <a:pt x="0" y="2"/>
                      <a:pt x="1" y="4"/>
                      <a:pt x="2" y="4"/>
                    </a:cubicBezTo>
                    <a:cubicBezTo>
                      <a:pt x="2" y="5"/>
                      <a:pt x="3" y="5"/>
                      <a:pt x="4" y="5"/>
                    </a:cubicBezTo>
                    <a:cubicBezTo>
                      <a:pt x="4" y="6"/>
                      <a:pt x="5" y="6"/>
                      <a:pt x="5" y="7"/>
                    </a:cubicBezTo>
                    <a:cubicBezTo>
                      <a:pt x="6" y="7"/>
                      <a:pt x="7" y="7"/>
                      <a:pt x="8" y="8"/>
                    </a:cubicBezTo>
                    <a:cubicBezTo>
                      <a:pt x="8" y="9"/>
                      <a:pt x="9" y="9"/>
                      <a:pt x="10" y="10"/>
                    </a:cubicBezTo>
                    <a:cubicBezTo>
                      <a:pt x="11" y="10"/>
                      <a:pt x="13" y="10"/>
                      <a:pt x="14" y="8"/>
                    </a:cubicBezTo>
                    <a:cubicBezTo>
                      <a:pt x="15" y="5"/>
                      <a:pt x="10" y="4"/>
                      <a:pt x="8" y="4"/>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613" name="Freeform 5316"/>
              <p:cNvSpPr>
                <a:spLocks/>
              </p:cNvSpPr>
              <p:nvPr/>
            </p:nvSpPr>
            <p:spPr bwMode="auto">
              <a:xfrm>
                <a:off x="3316" y="3436"/>
                <a:ext cx="3" cy="2"/>
              </a:xfrm>
              <a:custGeom>
                <a:avLst/>
                <a:gdLst>
                  <a:gd name="T0" fmla="*/ 17 w 19"/>
                  <a:gd name="T1" fmla="*/ 6 h 11"/>
                  <a:gd name="T2" fmla="*/ 15 w 19"/>
                  <a:gd name="T3" fmla="*/ 5 h 11"/>
                  <a:gd name="T4" fmla="*/ 12 w 19"/>
                  <a:gd name="T5" fmla="*/ 4 h 11"/>
                  <a:gd name="T6" fmla="*/ 9 w 19"/>
                  <a:gd name="T7" fmla="*/ 4 h 11"/>
                  <a:gd name="T8" fmla="*/ 7 w 19"/>
                  <a:gd name="T9" fmla="*/ 1 h 11"/>
                  <a:gd name="T10" fmla="*/ 2 w 19"/>
                  <a:gd name="T11" fmla="*/ 1 h 11"/>
                  <a:gd name="T12" fmla="*/ 3 w 19"/>
                  <a:gd name="T13" fmla="*/ 7 h 11"/>
                  <a:gd name="T14" fmla="*/ 5 w 19"/>
                  <a:gd name="T15" fmla="*/ 10 h 11"/>
                  <a:gd name="T16" fmla="*/ 10 w 19"/>
                  <a:gd name="T17" fmla="*/ 11 h 11"/>
                  <a:gd name="T18" fmla="*/ 13 w 19"/>
                  <a:gd name="T19" fmla="*/ 8 h 11"/>
                  <a:gd name="T20" fmla="*/ 18 w 19"/>
                  <a:gd name="T21" fmla="*/ 9 h 11"/>
                  <a:gd name="T22" fmla="*/ 19 w 19"/>
                  <a:gd name="T23" fmla="*/ 7 h 11"/>
                  <a:gd name="T24" fmla="*/ 17 w 19"/>
                  <a:gd name="T25" fmla="*/ 6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9" h="11">
                    <a:moveTo>
                      <a:pt x="17" y="6"/>
                    </a:moveTo>
                    <a:cubicBezTo>
                      <a:pt x="16" y="6"/>
                      <a:pt x="16" y="5"/>
                      <a:pt x="15" y="5"/>
                    </a:cubicBezTo>
                    <a:cubicBezTo>
                      <a:pt x="14" y="4"/>
                      <a:pt x="14" y="4"/>
                      <a:pt x="12" y="4"/>
                    </a:cubicBezTo>
                    <a:cubicBezTo>
                      <a:pt x="11" y="4"/>
                      <a:pt x="10" y="5"/>
                      <a:pt x="9" y="4"/>
                    </a:cubicBezTo>
                    <a:cubicBezTo>
                      <a:pt x="7" y="4"/>
                      <a:pt x="8" y="2"/>
                      <a:pt x="7" y="1"/>
                    </a:cubicBezTo>
                    <a:cubicBezTo>
                      <a:pt x="6" y="0"/>
                      <a:pt x="3" y="0"/>
                      <a:pt x="2" y="1"/>
                    </a:cubicBezTo>
                    <a:cubicBezTo>
                      <a:pt x="0" y="3"/>
                      <a:pt x="3" y="5"/>
                      <a:pt x="3" y="7"/>
                    </a:cubicBezTo>
                    <a:cubicBezTo>
                      <a:pt x="4" y="8"/>
                      <a:pt x="4" y="9"/>
                      <a:pt x="5" y="10"/>
                    </a:cubicBezTo>
                    <a:cubicBezTo>
                      <a:pt x="6" y="11"/>
                      <a:pt x="9" y="11"/>
                      <a:pt x="10" y="11"/>
                    </a:cubicBezTo>
                    <a:cubicBezTo>
                      <a:pt x="11" y="10"/>
                      <a:pt x="11" y="8"/>
                      <a:pt x="13" y="8"/>
                    </a:cubicBezTo>
                    <a:cubicBezTo>
                      <a:pt x="15" y="8"/>
                      <a:pt x="16" y="11"/>
                      <a:pt x="18" y="9"/>
                    </a:cubicBezTo>
                    <a:cubicBezTo>
                      <a:pt x="19" y="9"/>
                      <a:pt x="19" y="8"/>
                      <a:pt x="19" y="7"/>
                    </a:cubicBezTo>
                    <a:cubicBezTo>
                      <a:pt x="19" y="6"/>
                      <a:pt x="18" y="6"/>
                      <a:pt x="17" y="6"/>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614" name="Freeform 5317"/>
              <p:cNvSpPr>
                <a:spLocks/>
              </p:cNvSpPr>
              <p:nvPr/>
            </p:nvSpPr>
            <p:spPr bwMode="auto">
              <a:xfrm>
                <a:off x="3312" y="3434"/>
                <a:ext cx="5" cy="2"/>
              </a:xfrm>
              <a:custGeom>
                <a:avLst/>
                <a:gdLst>
                  <a:gd name="T0" fmla="*/ 6 w 39"/>
                  <a:gd name="T1" fmla="*/ 6 h 13"/>
                  <a:gd name="T2" fmla="*/ 9 w 39"/>
                  <a:gd name="T3" fmla="*/ 11 h 13"/>
                  <a:gd name="T4" fmla="*/ 19 w 39"/>
                  <a:gd name="T5" fmla="*/ 11 h 13"/>
                  <a:gd name="T6" fmla="*/ 27 w 39"/>
                  <a:gd name="T7" fmla="*/ 11 h 13"/>
                  <a:gd name="T8" fmla="*/ 34 w 39"/>
                  <a:gd name="T9" fmla="*/ 11 h 13"/>
                  <a:gd name="T10" fmla="*/ 37 w 39"/>
                  <a:gd name="T11" fmla="*/ 11 h 13"/>
                  <a:gd name="T12" fmla="*/ 34 w 39"/>
                  <a:gd name="T13" fmla="*/ 8 h 13"/>
                  <a:gd name="T14" fmla="*/ 29 w 39"/>
                  <a:gd name="T15" fmla="*/ 8 h 13"/>
                  <a:gd name="T16" fmla="*/ 28 w 39"/>
                  <a:gd name="T17" fmla="*/ 6 h 13"/>
                  <a:gd name="T18" fmla="*/ 26 w 39"/>
                  <a:gd name="T19" fmla="*/ 5 h 13"/>
                  <a:gd name="T20" fmla="*/ 22 w 39"/>
                  <a:gd name="T21" fmla="*/ 4 h 13"/>
                  <a:gd name="T22" fmla="*/ 17 w 39"/>
                  <a:gd name="T23" fmla="*/ 4 h 13"/>
                  <a:gd name="T24" fmla="*/ 8 w 39"/>
                  <a:gd name="T25" fmla="*/ 5 h 13"/>
                  <a:gd name="T26" fmla="*/ 5 w 39"/>
                  <a:gd name="T27" fmla="*/ 2 h 13"/>
                  <a:gd name="T28" fmla="*/ 2 w 39"/>
                  <a:gd name="T29" fmla="*/ 2 h 13"/>
                  <a:gd name="T30" fmla="*/ 0 w 39"/>
                  <a:gd name="T31" fmla="*/ 1 h 13"/>
                  <a:gd name="T32" fmla="*/ 1 w 39"/>
                  <a:gd name="T33" fmla="*/ 4 h 13"/>
                  <a:gd name="T34" fmla="*/ 6 w 39"/>
                  <a:gd name="T35" fmla="*/ 6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9" h="13">
                    <a:moveTo>
                      <a:pt x="6" y="6"/>
                    </a:moveTo>
                    <a:cubicBezTo>
                      <a:pt x="7" y="7"/>
                      <a:pt x="8" y="10"/>
                      <a:pt x="9" y="11"/>
                    </a:cubicBezTo>
                    <a:cubicBezTo>
                      <a:pt x="12" y="13"/>
                      <a:pt x="16" y="12"/>
                      <a:pt x="19" y="11"/>
                    </a:cubicBezTo>
                    <a:cubicBezTo>
                      <a:pt x="22" y="11"/>
                      <a:pt x="24" y="12"/>
                      <a:pt x="27" y="11"/>
                    </a:cubicBezTo>
                    <a:cubicBezTo>
                      <a:pt x="30" y="11"/>
                      <a:pt x="32" y="11"/>
                      <a:pt x="34" y="11"/>
                    </a:cubicBezTo>
                    <a:cubicBezTo>
                      <a:pt x="35" y="11"/>
                      <a:pt x="37" y="12"/>
                      <a:pt x="37" y="11"/>
                    </a:cubicBezTo>
                    <a:cubicBezTo>
                      <a:pt x="39" y="9"/>
                      <a:pt x="36" y="8"/>
                      <a:pt x="34" y="8"/>
                    </a:cubicBezTo>
                    <a:cubicBezTo>
                      <a:pt x="33" y="8"/>
                      <a:pt x="30" y="9"/>
                      <a:pt x="29" y="8"/>
                    </a:cubicBezTo>
                    <a:cubicBezTo>
                      <a:pt x="29" y="7"/>
                      <a:pt x="29" y="6"/>
                      <a:pt x="28" y="6"/>
                    </a:cubicBezTo>
                    <a:cubicBezTo>
                      <a:pt x="28" y="5"/>
                      <a:pt x="27" y="5"/>
                      <a:pt x="26" y="5"/>
                    </a:cubicBezTo>
                    <a:cubicBezTo>
                      <a:pt x="24" y="5"/>
                      <a:pt x="23" y="4"/>
                      <a:pt x="22" y="4"/>
                    </a:cubicBezTo>
                    <a:cubicBezTo>
                      <a:pt x="20" y="3"/>
                      <a:pt x="19" y="4"/>
                      <a:pt x="17" y="4"/>
                    </a:cubicBezTo>
                    <a:cubicBezTo>
                      <a:pt x="15" y="5"/>
                      <a:pt x="11" y="6"/>
                      <a:pt x="8" y="5"/>
                    </a:cubicBezTo>
                    <a:cubicBezTo>
                      <a:pt x="7" y="4"/>
                      <a:pt x="6" y="3"/>
                      <a:pt x="5" y="2"/>
                    </a:cubicBezTo>
                    <a:cubicBezTo>
                      <a:pt x="4" y="2"/>
                      <a:pt x="3" y="2"/>
                      <a:pt x="2" y="2"/>
                    </a:cubicBezTo>
                    <a:cubicBezTo>
                      <a:pt x="2" y="2"/>
                      <a:pt x="1" y="0"/>
                      <a:pt x="0" y="1"/>
                    </a:cubicBezTo>
                    <a:cubicBezTo>
                      <a:pt x="0" y="2"/>
                      <a:pt x="1" y="3"/>
                      <a:pt x="1" y="4"/>
                    </a:cubicBezTo>
                    <a:cubicBezTo>
                      <a:pt x="3" y="5"/>
                      <a:pt x="4" y="5"/>
                      <a:pt x="6" y="6"/>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615" name="Freeform 5318"/>
              <p:cNvSpPr>
                <a:spLocks/>
              </p:cNvSpPr>
              <p:nvPr/>
            </p:nvSpPr>
            <p:spPr bwMode="auto">
              <a:xfrm>
                <a:off x="3311" y="3432"/>
                <a:ext cx="2" cy="2"/>
              </a:xfrm>
              <a:custGeom>
                <a:avLst/>
                <a:gdLst>
                  <a:gd name="T0" fmla="*/ 1 w 13"/>
                  <a:gd name="T1" fmla="*/ 12 h 16"/>
                  <a:gd name="T2" fmla="*/ 4 w 13"/>
                  <a:gd name="T3" fmla="*/ 14 h 16"/>
                  <a:gd name="T4" fmla="*/ 5 w 13"/>
                  <a:gd name="T5" fmla="*/ 12 h 16"/>
                  <a:gd name="T6" fmla="*/ 7 w 13"/>
                  <a:gd name="T7" fmla="*/ 11 h 16"/>
                  <a:gd name="T8" fmla="*/ 8 w 13"/>
                  <a:gd name="T9" fmla="*/ 9 h 16"/>
                  <a:gd name="T10" fmla="*/ 10 w 13"/>
                  <a:gd name="T11" fmla="*/ 5 h 16"/>
                  <a:gd name="T12" fmla="*/ 12 w 13"/>
                  <a:gd name="T13" fmla="*/ 1 h 16"/>
                  <a:gd name="T14" fmla="*/ 7 w 13"/>
                  <a:gd name="T15" fmla="*/ 2 h 16"/>
                  <a:gd name="T16" fmla="*/ 1 w 13"/>
                  <a:gd name="T17" fmla="*/ 2 h 16"/>
                  <a:gd name="T18" fmla="*/ 0 w 13"/>
                  <a:gd name="T19" fmla="*/ 7 h 16"/>
                  <a:gd name="T20" fmla="*/ 1 w 13"/>
                  <a:gd name="T21" fmla="*/ 1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16">
                    <a:moveTo>
                      <a:pt x="1" y="12"/>
                    </a:moveTo>
                    <a:cubicBezTo>
                      <a:pt x="1" y="13"/>
                      <a:pt x="2" y="16"/>
                      <a:pt x="4" y="14"/>
                    </a:cubicBezTo>
                    <a:cubicBezTo>
                      <a:pt x="4" y="13"/>
                      <a:pt x="4" y="12"/>
                      <a:pt x="5" y="12"/>
                    </a:cubicBezTo>
                    <a:cubicBezTo>
                      <a:pt x="6" y="11"/>
                      <a:pt x="7" y="11"/>
                      <a:pt x="7" y="11"/>
                    </a:cubicBezTo>
                    <a:cubicBezTo>
                      <a:pt x="9" y="10"/>
                      <a:pt x="9" y="10"/>
                      <a:pt x="8" y="9"/>
                    </a:cubicBezTo>
                    <a:cubicBezTo>
                      <a:pt x="8" y="7"/>
                      <a:pt x="8" y="6"/>
                      <a:pt x="10" y="5"/>
                    </a:cubicBezTo>
                    <a:cubicBezTo>
                      <a:pt x="10" y="4"/>
                      <a:pt x="13" y="3"/>
                      <a:pt x="12" y="1"/>
                    </a:cubicBezTo>
                    <a:cubicBezTo>
                      <a:pt x="11" y="0"/>
                      <a:pt x="8" y="1"/>
                      <a:pt x="7" y="2"/>
                    </a:cubicBezTo>
                    <a:cubicBezTo>
                      <a:pt x="6" y="2"/>
                      <a:pt x="3" y="1"/>
                      <a:pt x="1" y="2"/>
                    </a:cubicBezTo>
                    <a:cubicBezTo>
                      <a:pt x="0" y="3"/>
                      <a:pt x="0" y="5"/>
                      <a:pt x="0" y="7"/>
                    </a:cubicBezTo>
                    <a:cubicBezTo>
                      <a:pt x="1" y="9"/>
                      <a:pt x="1" y="10"/>
                      <a:pt x="1" y="12"/>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616" name="Freeform 5319"/>
              <p:cNvSpPr>
                <a:spLocks/>
              </p:cNvSpPr>
              <p:nvPr/>
            </p:nvSpPr>
            <p:spPr bwMode="auto">
              <a:xfrm>
                <a:off x="3315" y="3433"/>
                <a:ext cx="3" cy="2"/>
              </a:xfrm>
              <a:custGeom>
                <a:avLst/>
                <a:gdLst>
                  <a:gd name="T0" fmla="*/ 4 w 26"/>
                  <a:gd name="T1" fmla="*/ 5 h 10"/>
                  <a:gd name="T2" fmla="*/ 1 w 26"/>
                  <a:gd name="T3" fmla="*/ 5 h 10"/>
                  <a:gd name="T4" fmla="*/ 7 w 26"/>
                  <a:gd name="T5" fmla="*/ 7 h 10"/>
                  <a:gd name="T6" fmla="*/ 9 w 26"/>
                  <a:gd name="T7" fmla="*/ 9 h 10"/>
                  <a:gd name="T8" fmla="*/ 12 w 26"/>
                  <a:gd name="T9" fmla="*/ 10 h 10"/>
                  <a:gd name="T10" fmla="*/ 16 w 26"/>
                  <a:gd name="T11" fmla="*/ 8 h 10"/>
                  <a:gd name="T12" fmla="*/ 18 w 26"/>
                  <a:gd name="T13" fmla="*/ 8 h 10"/>
                  <a:gd name="T14" fmla="*/ 20 w 26"/>
                  <a:gd name="T15" fmla="*/ 9 h 10"/>
                  <a:gd name="T16" fmla="*/ 25 w 26"/>
                  <a:gd name="T17" fmla="*/ 8 h 10"/>
                  <a:gd name="T18" fmla="*/ 22 w 26"/>
                  <a:gd name="T19" fmla="*/ 3 h 10"/>
                  <a:gd name="T20" fmla="*/ 18 w 26"/>
                  <a:gd name="T21" fmla="*/ 0 h 10"/>
                  <a:gd name="T22" fmla="*/ 17 w 26"/>
                  <a:gd name="T23" fmla="*/ 5 h 10"/>
                  <a:gd name="T24" fmla="*/ 6 w 26"/>
                  <a:gd name="T25" fmla="*/ 4 h 10"/>
                  <a:gd name="T26" fmla="*/ 4 w 26"/>
                  <a:gd name="T27" fmla="*/ 5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6" h="10">
                    <a:moveTo>
                      <a:pt x="4" y="5"/>
                    </a:moveTo>
                    <a:cubicBezTo>
                      <a:pt x="3" y="5"/>
                      <a:pt x="2" y="5"/>
                      <a:pt x="1" y="5"/>
                    </a:cubicBezTo>
                    <a:cubicBezTo>
                      <a:pt x="0" y="7"/>
                      <a:pt x="5" y="7"/>
                      <a:pt x="7" y="7"/>
                    </a:cubicBezTo>
                    <a:cubicBezTo>
                      <a:pt x="8" y="8"/>
                      <a:pt x="8" y="8"/>
                      <a:pt x="9" y="9"/>
                    </a:cubicBezTo>
                    <a:cubicBezTo>
                      <a:pt x="10" y="10"/>
                      <a:pt x="11" y="10"/>
                      <a:pt x="12" y="10"/>
                    </a:cubicBezTo>
                    <a:cubicBezTo>
                      <a:pt x="14" y="9"/>
                      <a:pt x="14" y="8"/>
                      <a:pt x="16" y="8"/>
                    </a:cubicBezTo>
                    <a:cubicBezTo>
                      <a:pt x="16" y="8"/>
                      <a:pt x="18" y="8"/>
                      <a:pt x="18" y="8"/>
                    </a:cubicBezTo>
                    <a:cubicBezTo>
                      <a:pt x="19" y="8"/>
                      <a:pt x="19" y="9"/>
                      <a:pt x="20" y="9"/>
                    </a:cubicBezTo>
                    <a:cubicBezTo>
                      <a:pt x="21" y="10"/>
                      <a:pt x="25" y="9"/>
                      <a:pt x="25" y="8"/>
                    </a:cubicBezTo>
                    <a:cubicBezTo>
                      <a:pt x="26" y="5"/>
                      <a:pt x="24" y="5"/>
                      <a:pt x="22" y="3"/>
                    </a:cubicBezTo>
                    <a:cubicBezTo>
                      <a:pt x="21" y="2"/>
                      <a:pt x="21" y="0"/>
                      <a:pt x="18" y="0"/>
                    </a:cubicBezTo>
                    <a:cubicBezTo>
                      <a:pt x="15" y="1"/>
                      <a:pt x="18" y="3"/>
                      <a:pt x="17" y="5"/>
                    </a:cubicBezTo>
                    <a:cubicBezTo>
                      <a:pt x="16" y="10"/>
                      <a:pt x="9" y="5"/>
                      <a:pt x="6" y="4"/>
                    </a:cubicBezTo>
                    <a:cubicBezTo>
                      <a:pt x="5" y="4"/>
                      <a:pt x="5" y="5"/>
                      <a:pt x="4" y="5"/>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617" name="Freeform 5320"/>
              <p:cNvSpPr>
                <a:spLocks/>
              </p:cNvSpPr>
              <p:nvPr/>
            </p:nvSpPr>
            <p:spPr bwMode="auto">
              <a:xfrm>
                <a:off x="3325" y="3440"/>
                <a:ext cx="1" cy="2"/>
              </a:xfrm>
              <a:custGeom>
                <a:avLst/>
                <a:gdLst>
                  <a:gd name="T0" fmla="*/ 3 w 7"/>
                  <a:gd name="T1" fmla="*/ 1 h 14"/>
                  <a:gd name="T2" fmla="*/ 0 w 7"/>
                  <a:gd name="T3" fmla="*/ 5 h 14"/>
                  <a:gd name="T4" fmla="*/ 1 w 7"/>
                  <a:gd name="T5" fmla="*/ 10 h 14"/>
                  <a:gd name="T6" fmla="*/ 3 w 7"/>
                  <a:gd name="T7" fmla="*/ 12 h 14"/>
                  <a:gd name="T8" fmla="*/ 6 w 7"/>
                  <a:gd name="T9" fmla="*/ 14 h 14"/>
                  <a:gd name="T10" fmla="*/ 5 w 7"/>
                  <a:gd name="T11" fmla="*/ 9 h 14"/>
                  <a:gd name="T12" fmla="*/ 3 w 7"/>
                  <a:gd name="T13" fmla="*/ 1 h 14"/>
                </a:gdLst>
                <a:ahLst/>
                <a:cxnLst>
                  <a:cxn ang="0">
                    <a:pos x="T0" y="T1"/>
                  </a:cxn>
                  <a:cxn ang="0">
                    <a:pos x="T2" y="T3"/>
                  </a:cxn>
                  <a:cxn ang="0">
                    <a:pos x="T4" y="T5"/>
                  </a:cxn>
                  <a:cxn ang="0">
                    <a:pos x="T6" y="T7"/>
                  </a:cxn>
                  <a:cxn ang="0">
                    <a:pos x="T8" y="T9"/>
                  </a:cxn>
                  <a:cxn ang="0">
                    <a:pos x="T10" y="T11"/>
                  </a:cxn>
                  <a:cxn ang="0">
                    <a:pos x="T12" y="T13"/>
                  </a:cxn>
                </a:cxnLst>
                <a:rect l="0" t="0" r="r" b="b"/>
                <a:pathLst>
                  <a:path w="7" h="14">
                    <a:moveTo>
                      <a:pt x="3" y="1"/>
                    </a:moveTo>
                    <a:cubicBezTo>
                      <a:pt x="0" y="0"/>
                      <a:pt x="0" y="4"/>
                      <a:pt x="0" y="5"/>
                    </a:cubicBezTo>
                    <a:cubicBezTo>
                      <a:pt x="1" y="7"/>
                      <a:pt x="0" y="9"/>
                      <a:pt x="1" y="10"/>
                    </a:cubicBezTo>
                    <a:cubicBezTo>
                      <a:pt x="2" y="11"/>
                      <a:pt x="3" y="12"/>
                      <a:pt x="3" y="12"/>
                    </a:cubicBezTo>
                    <a:cubicBezTo>
                      <a:pt x="4" y="13"/>
                      <a:pt x="5" y="14"/>
                      <a:pt x="6" y="14"/>
                    </a:cubicBezTo>
                    <a:cubicBezTo>
                      <a:pt x="7" y="13"/>
                      <a:pt x="5" y="10"/>
                      <a:pt x="5" y="9"/>
                    </a:cubicBezTo>
                    <a:cubicBezTo>
                      <a:pt x="4" y="7"/>
                      <a:pt x="5" y="2"/>
                      <a:pt x="3" y="1"/>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618" name="Freeform 5321"/>
              <p:cNvSpPr>
                <a:spLocks/>
              </p:cNvSpPr>
              <p:nvPr/>
            </p:nvSpPr>
            <p:spPr bwMode="auto">
              <a:xfrm>
                <a:off x="3321" y="3438"/>
                <a:ext cx="2" cy="2"/>
              </a:xfrm>
              <a:custGeom>
                <a:avLst/>
                <a:gdLst>
                  <a:gd name="T0" fmla="*/ 7 w 12"/>
                  <a:gd name="T1" fmla="*/ 3 h 8"/>
                  <a:gd name="T2" fmla="*/ 4 w 12"/>
                  <a:gd name="T3" fmla="*/ 1 h 8"/>
                  <a:gd name="T4" fmla="*/ 0 w 12"/>
                  <a:gd name="T5" fmla="*/ 3 h 8"/>
                  <a:gd name="T6" fmla="*/ 5 w 12"/>
                  <a:gd name="T7" fmla="*/ 4 h 8"/>
                  <a:gd name="T8" fmla="*/ 7 w 12"/>
                  <a:gd name="T9" fmla="*/ 6 h 8"/>
                  <a:gd name="T10" fmla="*/ 9 w 12"/>
                  <a:gd name="T11" fmla="*/ 6 h 8"/>
                  <a:gd name="T12" fmla="*/ 10 w 12"/>
                  <a:gd name="T13" fmla="*/ 7 h 8"/>
                  <a:gd name="T14" fmla="*/ 10 w 12"/>
                  <a:gd name="T15" fmla="*/ 4 h 8"/>
                  <a:gd name="T16" fmla="*/ 7 w 12"/>
                  <a:gd name="T17" fmla="*/ 3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8">
                    <a:moveTo>
                      <a:pt x="7" y="3"/>
                    </a:moveTo>
                    <a:cubicBezTo>
                      <a:pt x="6" y="3"/>
                      <a:pt x="6" y="2"/>
                      <a:pt x="4" y="1"/>
                    </a:cubicBezTo>
                    <a:cubicBezTo>
                      <a:pt x="2" y="0"/>
                      <a:pt x="0" y="0"/>
                      <a:pt x="0" y="3"/>
                    </a:cubicBezTo>
                    <a:cubicBezTo>
                      <a:pt x="1" y="6"/>
                      <a:pt x="3" y="6"/>
                      <a:pt x="5" y="4"/>
                    </a:cubicBezTo>
                    <a:cubicBezTo>
                      <a:pt x="5" y="5"/>
                      <a:pt x="6" y="6"/>
                      <a:pt x="7" y="6"/>
                    </a:cubicBezTo>
                    <a:cubicBezTo>
                      <a:pt x="8" y="6"/>
                      <a:pt x="8" y="6"/>
                      <a:pt x="9" y="6"/>
                    </a:cubicBezTo>
                    <a:cubicBezTo>
                      <a:pt x="9" y="7"/>
                      <a:pt x="9" y="7"/>
                      <a:pt x="10" y="7"/>
                    </a:cubicBezTo>
                    <a:cubicBezTo>
                      <a:pt x="12" y="8"/>
                      <a:pt x="10" y="5"/>
                      <a:pt x="10" y="4"/>
                    </a:cubicBezTo>
                    <a:cubicBezTo>
                      <a:pt x="9" y="3"/>
                      <a:pt x="8" y="4"/>
                      <a:pt x="7" y="3"/>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619" name="Freeform 5322"/>
              <p:cNvSpPr>
                <a:spLocks/>
              </p:cNvSpPr>
              <p:nvPr/>
            </p:nvSpPr>
            <p:spPr bwMode="auto">
              <a:xfrm>
                <a:off x="3318" y="3435"/>
                <a:ext cx="6" cy="4"/>
              </a:xfrm>
              <a:custGeom>
                <a:avLst/>
                <a:gdLst>
                  <a:gd name="T0" fmla="*/ 46 w 49"/>
                  <a:gd name="T1" fmla="*/ 7 h 34"/>
                  <a:gd name="T2" fmla="*/ 48 w 49"/>
                  <a:gd name="T3" fmla="*/ 3 h 34"/>
                  <a:gd name="T4" fmla="*/ 43 w 49"/>
                  <a:gd name="T5" fmla="*/ 3 h 34"/>
                  <a:gd name="T6" fmla="*/ 42 w 49"/>
                  <a:gd name="T7" fmla="*/ 4 h 34"/>
                  <a:gd name="T8" fmla="*/ 39 w 49"/>
                  <a:gd name="T9" fmla="*/ 5 h 34"/>
                  <a:gd name="T10" fmla="*/ 38 w 49"/>
                  <a:gd name="T11" fmla="*/ 7 h 34"/>
                  <a:gd name="T12" fmla="*/ 36 w 49"/>
                  <a:gd name="T13" fmla="*/ 8 h 34"/>
                  <a:gd name="T14" fmla="*/ 36 w 49"/>
                  <a:gd name="T15" fmla="*/ 11 h 34"/>
                  <a:gd name="T16" fmla="*/ 37 w 49"/>
                  <a:gd name="T17" fmla="*/ 18 h 34"/>
                  <a:gd name="T18" fmla="*/ 36 w 49"/>
                  <a:gd name="T19" fmla="*/ 19 h 34"/>
                  <a:gd name="T20" fmla="*/ 36 w 49"/>
                  <a:gd name="T21" fmla="*/ 21 h 34"/>
                  <a:gd name="T22" fmla="*/ 35 w 49"/>
                  <a:gd name="T23" fmla="*/ 20 h 34"/>
                  <a:gd name="T24" fmla="*/ 28 w 49"/>
                  <a:gd name="T25" fmla="*/ 15 h 34"/>
                  <a:gd name="T26" fmla="*/ 21 w 49"/>
                  <a:gd name="T27" fmla="*/ 17 h 34"/>
                  <a:gd name="T28" fmla="*/ 16 w 49"/>
                  <a:gd name="T29" fmla="*/ 15 h 34"/>
                  <a:gd name="T30" fmla="*/ 13 w 49"/>
                  <a:gd name="T31" fmla="*/ 12 h 34"/>
                  <a:gd name="T32" fmla="*/ 11 w 49"/>
                  <a:gd name="T33" fmla="*/ 11 h 34"/>
                  <a:gd name="T34" fmla="*/ 11 w 49"/>
                  <a:gd name="T35" fmla="*/ 9 h 34"/>
                  <a:gd name="T36" fmla="*/ 9 w 49"/>
                  <a:gd name="T37" fmla="*/ 8 h 34"/>
                  <a:gd name="T38" fmla="*/ 5 w 49"/>
                  <a:gd name="T39" fmla="*/ 8 h 34"/>
                  <a:gd name="T40" fmla="*/ 0 w 49"/>
                  <a:gd name="T41" fmla="*/ 7 h 34"/>
                  <a:gd name="T42" fmla="*/ 8 w 49"/>
                  <a:gd name="T43" fmla="*/ 12 h 34"/>
                  <a:gd name="T44" fmla="*/ 10 w 49"/>
                  <a:gd name="T45" fmla="*/ 14 h 34"/>
                  <a:gd name="T46" fmla="*/ 11 w 49"/>
                  <a:gd name="T47" fmla="*/ 16 h 34"/>
                  <a:gd name="T48" fmla="*/ 14 w 49"/>
                  <a:gd name="T49" fmla="*/ 18 h 34"/>
                  <a:gd name="T50" fmla="*/ 21 w 49"/>
                  <a:gd name="T51" fmla="*/ 24 h 34"/>
                  <a:gd name="T52" fmla="*/ 26 w 49"/>
                  <a:gd name="T53" fmla="*/ 26 h 34"/>
                  <a:gd name="T54" fmla="*/ 28 w 49"/>
                  <a:gd name="T55" fmla="*/ 24 h 34"/>
                  <a:gd name="T56" fmla="*/ 32 w 49"/>
                  <a:gd name="T57" fmla="*/ 25 h 34"/>
                  <a:gd name="T58" fmla="*/ 35 w 49"/>
                  <a:gd name="T59" fmla="*/ 26 h 34"/>
                  <a:gd name="T60" fmla="*/ 37 w 49"/>
                  <a:gd name="T61" fmla="*/ 28 h 34"/>
                  <a:gd name="T62" fmla="*/ 39 w 49"/>
                  <a:gd name="T63" fmla="*/ 29 h 34"/>
                  <a:gd name="T64" fmla="*/ 42 w 49"/>
                  <a:gd name="T65" fmla="*/ 31 h 34"/>
                  <a:gd name="T66" fmla="*/ 46 w 49"/>
                  <a:gd name="T67" fmla="*/ 34 h 34"/>
                  <a:gd name="T68" fmla="*/ 47 w 49"/>
                  <a:gd name="T69" fmla="*/ 32 h 34"/>
                  <a:gd name="T70" fmla="*/ 46 w 49"/>
                  <a:gd name="T71" fmla="*/ 29 h 34"/>
                  <a:gd name="T72" fmla="*/ 43 w 49"/>
                  <a:gd name="T73" fmla="*/ 26 h 34"/>
                  <a:gd name="T74" fmla="*/ 43 w 49"/>
                  <a:gd name="T75" fmla="*/ 21 h 34"/>
                  <a:gd name="T76" fmla="*/ 44 w 49"/>
                  <a:gd name="T77" fmla="*/ 18 h 34"/>
                  <a:gd name="T78" fmla="*/ 42 w 49"/>
                  <a:gd name="T79" fmla="*/ 10 h 34"/>
                  <a:gd name="T80" fmla="*/ 46 w 49"/>
                  <a:gd name="T81" fmla="*/ 7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9" h="34">
                    <a:moveTo>
                      <a:pt x="46" y="7"/>
                    </a:moveTo>
                    <a:cubicBezTo>
                      <a:pt x="48" y="7"/>
                      <a:pt x="49" y="5"/>
                      <a:pt x="48" y="3"/>
                    </a:cubicBezTo>
                    <a:cubicBezTo>
                      <a:pt x="47" y="0"/>
                      <a:pt x="44" y="1"/>
                      <a:pt x="43" y="3"/>
                    </a:cubicBezTo>
                    <a:cubicBezTo>
                      <a:pt x="42" y="4"/>
                      <a:pt x="43" y="4"/>
                      <a:pt x="42" y="4"/>
                    </a:cubicBezTo>
                    <a:cubicBezTo>
                      <a:pt x="41" y="5"/>
                      <a:pt x="40" y="5"/>
                      <a:pt x="39" y="5"/>
                    </a:cubicBezTo>
                    <a:cubicBezTo>
                      <a:pt x="37" y="5"/>
                      <a:pt x="38" y="6"/>
                      <a:pt x="38" y="7"/>
                    </a:cubicBezTo>
                    <a:cubicBezTo>
                      <a:pt x="37" y="8"/>
                      <a:pt x="36" y="7"/>
                      <a:pt x="36" y="8"/>
                    </a:cubicBezTo>
                    <a:cubicBezTo>
                      <a:pt x="35" y="9"/>
                      <a:pt x="36" y="10"/>
                      <a:pt x="36" y="11"/>
                    </a:cubicBezTo>
                    <a:cubicBezTo>
                      <a:pt x="36" y="13"/>
                      <a:pt x="38" y="16"/>
                      <a:pt x="37" y="18"/>
                    </a:cubicBezTo>
                    <a:cubicBezTo>
                      <a:pt x="37" y="19"/>
                      <a:pt x="37" y="19"/>
                      <a:pt x="36" y="19"/>
                    </a:cubicBezTo>
                    <a:cubicBezTo>
                      <a:pt x="36" y="20"/>
                      <a:pt x="37" y="21"/>
                      <a:pt x="36" y="21"/>
                    </a:cubicBezTo>
                    <a:cubicBezTo>
                      <a:pt x="35" y="23"/>
                      <a:pt x="35" y="21"/>
                      <a:pt x="35" y="20"/>
                    </a:cubicBezTo>
                    <a:cubicBezTo>
                      <a:pt x="33" y="17"/>
                      <a:pt x="31" y="16"/>
                      <a:pt x="28" y="15"/>
                    </a:cubicBezTo>
                    <a:cubicBezTo>
                      <a:pt x="25" y="15"/>
                      <a:pt x="23" y="17"/>
                      <a:pt x="21" y="17"/>
                    </a:cubicBezTo>
                    <a:cubicBezTo>
                      <a:pt x="19" y="17"/>
                      <a:pt x="17" y="16"/>
                      <a:pt x="16" y="15"/>
                    </a:cubicBezTo>
                    <a:cubicBezTo>
                      <a:pt x="15" y="14"/>
                      <a:pt x="14" y="13"/>
                      <a:pt x="13" y="12"/>
                    </a:cubicBezTo>
                    <a:cubicBezTo>
                      <a:pt x="13" y="12"/>
                      <a:pt x="12" y="11"/>
                      <a:pt x="11" y="11"/>
                    </a:cubicBezTo>
                    <a:cubicBezTo>
                      <a:pt x="11" y="10"/>
                      <a:pt x="11" y="9"/>
                      <a:pt x="11" y="9"/>
                    </a:cubicBezTo>
                    <a:cubicBezTo>
                      <a:pt x="10" y="8"/>
                      <a:pt x="9" y="8"/>
                      <a:pt x="9" y="8"/>
                    </a:cubicBezTo>
                    <a:cubicBezTo>
                      <a:pt x="7" y="8"/>
                      <a:pt x="6" y="8"/>
                      <a:pt x="5" y="8"/>
                    </a:cubicBezTo>
                    <a:cubicBezTo>
                      <a:pt x="3" y="7"/>
                      <a:pt x="2" y="7"/>
                      <a:pt x="0" y="7"/>
                    </a:cubicBezTo>
                    <a:cubicBezTo>
                      <a:pt x="0" y="10"/>
                      <a:pt x="6" y="11"/>
                      <a:pt x="8" y="12"/>
                    </a:cubicBezTo>
                    <a:cubicBezTo>
                      <a:pt x="9" y="13"/>
                      <a:pt x="9" y="13"/>
                      <a:pt x="10" y="14"/>
                    </a:cubicBezTo>
                    <a:cubicBezTo>
                      <a:pt x="11" y="15"/>
                      <a:pt x="11" y="15"/>
                      <a:pt x="11" y="16"/>
                    </a:cubicBezTo>
                    <a:cubicBezTo>
                      <a:pt x="12" y="17"/>
                      <a:pt x="13" y="17"/>
                      <a:pt x="14" y="18"/>
                    </a:cubicBezTo>
                    <a:cubicBezTo>
                      <a:pt x="16" y="20"/>
                      <a:pt x="19" y="22"/>
                      <a:pt x="21" y="24"/>
                    </a:cubicBezTo>
                    <a:cubicBezTo>
                      <a:pt x="22" y="26"/>
                      <a:pt x="24" y="27"/>
                      <a:pt x="26" y="26"/>
                    </a:cubicBezTo>
                    <a:cubicBezTo>
                      <a:pt x="27" y="25"/>
                      <a:pt x="27" y="24"/>
                      <a:pt x="28" y="24"/>
                    </a:cubicBezTo>
                    <a:cubicBezTo>
                      <a:pt x="30" y="23"/>
                      <a:pt x="31" y="24"/>
                      <a:pt x="32" y="25"/>
                    </a:cubicBezTo>
                    <a:cubicBezTo>
                      <a:pt x="33" y="26"/>
                      <a:pt x="34" y="25"/>
                      <a:pt x="35" y="26"/>
                    </a:cubicBezTo>
                    <a:cubicBezTo>
                      <a:pt x="36" y="26"/>
                      <a:pt x="36" y="27"/>
                      <a:pt x="37" y="28"/>
                    </a:cubicBezTo>
                    <a:cubicBezTo>
                      <a:pt x="38" y="28"/>
                      <a:pt x="39" y="28"/>
                      <a:pt x="39" y="29"/>
                    </a:cubicBezTo>
                    <a:cubicBezTo>
                      <a:pt x="40" y="29"/>
                      <a:pt x="41" y="30"/>
                      <a:pt x="42" y="31"/>
                    </a:cubicBezTo>
                    <a:cubicBezTo>
                      <a:pt x="43" y="32"/>
                      <a:pt x="45" y="34"/>
                      <a:pt x="46" y="34"/>
                    </a:cubicBezTo>
                    <a:cubicBezTo>
                      <a:pt x="47" y="34"/>
                      <a:pt x="47" y="33"/>
                      <a:pt x="47" y="32"/>
                    </a:cubicBezTo>
                    <a:cubicBezTo>
                      <a:pt x="47" y="31"/>
                      <a:pt x="47" y="30"/>
                      <a:pt x="46" y="29"/>
                    </a:cubicBezTo>
                    <a:cubicBezTo>
                      <a:pt x="45" y="28"/>
                      <a:pt x="44" y="27"/>
                      <a:pt x="43" y="26"/>
                    </a:cubicBezTo>
                    <a:cubicBezTo>
                      <a:pt x="43" y="24"/>
                      <a:pt x="43" y="23"/>
                      <a:pt x="43" y="21"/>
                    </a:cubicBezTo>
                    <a:cubicBezTo>
                      <a:pt x="43" y="20"/>
                      <a:pt x="44" y="19"/>
                      <a:pt x="44" y="18"/>
                    </a:cubicBezTo>
                    <a:cubicBezTo>
                      <a:pt x="43" y="15"/>
                      <a:pt x="41" y="13"/>
                      <a:pt x="42" y="10"/>
                    </a:cubicBezTo>
                    <a:cubicBezTo>
                      <a:pt x="42" y="8"/>
                      <a:pt x="44" y="8"/>
                      <a:pt x="46" y="7"/>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620" name="Freeform 5323"/>
              <p:cNvSpPr>
                <a:spLocks/>
              </p:cNvSpPr>
              <p:nvPr/>
            </p:nvSpPr>
            <p:spPr bwMode="auto">
              <a:xfrm>
                <a:off x="3318" y="3434"/>
                <a:ext cx="1" cy="0"/>
              </a:xfrm>
              <a:custGeom>
                <a:avLst/>
                <a:gdLst>
                  <a:gd name="T0" fmla="*/ 1 w 6"/>
                  <a:gd name="T1" fmla="*/ 0 h 5"/>
                  <a:gd name="T2" fmla="*/ 3 w 6"/>
                  <a:gd name="T3" fmla="*/ 4 h 5"/>
                  <a:gd name="T4" fmla="*/ 5 w 6"/>
                  <a:gd name="T5" fmla="*/ 2 h 5"/>
                  <a:gd name="T6" fmla="*/ 1 w 6"/>
                  <a:gd name="T7" fmla="*/ 0 h 5"/>
                </a:gdLst>
                <a:ahLst/>
                <a:cxnLst>
                  <a:cxn ang="0">
                    <a:pos x="T0" y="T1"/>
                  </a:cxn>
                  <a:cxn ang="0">
                    <a:pos x="T2" y="T3"/>
                  </a:cxn>
                  <a:cxn ang="0">
                    <a:pos x="T4" y="T5"/>
                  </a:cxn>
                  <a:cxn ang="0">
                    <a:pos x="T6" y="T7"/>
                  </a:cxn>
                </a:cxnLst>
                <a:rect l="0" t="0" r="r" b="b"/>
                <a:pathLst>
                  <a:path w="6" h="5">
                    <a:moveTo>
                      <a:pt x="1" y="0"/>
                    </a:moveTo>
                    <a:cubicBezTo>
                      <a:pt x="0" y="1"/>
                      <a:pt x="2" y="4"/>
                      <a:pt x="3" y="4"/>
                    </a:cubicBezTo>
                    <a:cubicBezTo>
                      <a:pt x="4" y="5"/>
                      <a:pt x="6" y="3"/>
                      <a:pt x="5" y="2"/>
                    </a:cubicBezTo>
                    <a:cubicBezTo>
                      <a:pt x="4" y="0"/>
                      <a:pt x="2" y="0"/>
                      <a:pt x="1" y="0"/>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621" name="Freeform 5324"/>
              <p:cNvSpPr>
                <a:spLocks/>
              </p:cNvSpPr>
              <p:nvPr/>
            </p:nvSpPr>
            <p:spPr bwMode="auto">
              <a:xfrm>
                <a:off x="3325" y="3432"/>
                <a:ext cx="2" cy="2"/>
              </a:xfrm>
              <a:custGeom>
                <a:avLst/>
                <a:gdLst>
                  <a:gd name="T0" fmla="*/ 13 w 14"/>
                  <a:gd name="T1" fmla="*/ 5 h 8"/>
                  <a:gd name="T2" fmla="*/ 12 w 14"/>
                  <a:gd name="T3" fmla="*/ 1 h 8"/>
                  <a:gd name="T4" fmla="*/ 8 w 14"/>
                  <a:gd name="T5" fmla="*/ 1 h 8"/>
                  <a:gd name="T6" fmla="*/ 5 w 14"/>
                  <a:gd name="T7" fmla="*/ 1 h 8"/>
                  <a:gd name="T8" fmla="*/ 4 w 14"/>
                  <a:gd name="T9" fmla="*/ 4 h 8"/>
                  <a:gd name="T10" fmla="*/ 0 w 14"/>
                  <a:gd name="T11" fmla="*/ 5 h 8"/>
                  <a:gd name="T12" fmla="*/ 1 w 14"/>
                  <a:gd name="T13" fmla="*/ 8 h 8"/>
                  <a:gd name="T14" fmla="*/ 3 w 14"/>
                  <a:gd name="T15" fmla="*/ 8 h 8"/>
                  <a:gd name="T16" fmla="*/ 6 w 14"/>
                  <a:gd name="T17" fmla="*/ 7 h 8"/>
                  <a:gd name="T18" fmla="*/ 9 w 14"/>
                  <a:gd name="T19" fmla="*/ 6 h 8"/>
                  <a:gd name="T20" fmla="*/ 13 w 14"/>
                  <a:gd name="T21"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8">
                    <a:moveTo>
                      <a:pt x="13" y="5"/>
                    </a:moveTo>
                    <a:cubicBezTo>
                      <a:pt x="14" y="4"/>
                      <a:pt x="13" y="1"/>
                      <a:pt x="12" y="1"/>
                    </a:cubicBezTo>
                    <a:cubicBezTo>
                      <a:pt x="11" y="0"/>
                      <a:pt x="9" y="1"/>
                      <a:pt x="8" y="1"/>
                    </a:cubicBezTo>
                    <a:cubicBezTo>
                      <a:pt x="7" y="1"/>
                      <a:pt x="6" y="1"/>
                      <a:pt x="5" y="1"/>
                    </a:cubicBezTo>
                    <a:cubicBezTo>
                      <a:pt x="5" y="2"/>
                      <a:pt x="4" y="4"/>
                      <a:pt x="4" y="4"/>
                    </a:cubicBezTo>
                    <a:cubicBezTo>
                      <a:pt x="3" y="5"/>
                      <a:pt x="1" y="4"/>
                      <a:pt x="0" y="5"/>
                    </a:cubicBezTo>
                    <a:cubicBezTo>
                      <a:pt x="0" y="6"/>
                      <a:pt x="1" y="8"/>
                      <a:pt x="1" y="8"/>
                    </a:cubicBezTo>
                    <a:cubicBezTo>
                      <a:pt x="1" y="8"/>
                      <a:pt x="2" y="8"/>
                      <a:pt x="3" y="8"/>
                    </a:cubicBezTo>
                    <a:cubicBezTo>
                      <a:pt x="4" y="8"/>
                      <a:pt x="5" y="8"/>
                      <a:pt x="6" y="7"/>
                    </a:cubicBezTo>
                    <a:cubicBezTo>
                      <a:pt x="7" y="7"/>
                      <a:pt x="8" y="6"/>
                      <a:pt x="9" y="6"/>
                    </a:cubicBezTo>
                    <a:cubicBezTo>
                      <a:pt x="10" y="5"/>
                      <a:pt x="13" y="6"/>
                      <a:pt x="13" y="5"/>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622" name="Freeform 5325"/>
              <p:cNvSpPr>
                <a:spLocks/>
              </p:cNvSpPr>
              <p:nvPr/>
            </p:nvSpPr>
            <p:spPr bwMode="auto">
              <a:xfrm>
                <a:off x="3321" y="3431"/>
                <a:ext cx="1" cy="1"/>
              </a:xfrm>
              <a:custGeom>
                <a:avLst/>
                <a:gdLst>
                  <a:gd name="T0" fmla="*/ 5 w 8"/>
                  <a:gd name="T1" fmla="*/ 9 h 9"/>
                  <a:gd name="T2" fmla="*/ 7 w 8"/>
                  <a:gd name="T3" fmla="*/ 6 h 9"/>
                  <a:gd name="T4" fmla="*/ 5 w 8"/>
                  <a:gd name="T5" fmla="*/ 3 h 9"/>
                  <a:gd name="T6" fmla="*/ 3 w 8"/>
                  <a:gd name="T7" fmla="*/ 2 h 9"/>
                  <a:gd name="T8" fmla="*/ 0 w 8"/>
                  <a:gd name="T9" fmla="*/ 0 h 9"/>
                  <a:gd name="T10" fmla="*/ 1 w 8"/>
                  <a:gd name="T11" fmla="*/ 3 h 9"/>
                  <a:gd name="T12" fmla="*/ 3 w 8"/>
                  <a:gd name="T13" fmla="*/ 6 h 9"/>
                  <a:gd name="T14" fmla="*/ 5 w 8"/>
                  <a:gd name="T15" fmla="*/ 9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9">
                    <a:moveTo>
                      <a:pt x="5" y="9"/>
                    </a:moveTo>
                    <a:cubicBezTo>
                      <a:pt x="7" y="9"/>
                      <a:pt x="7" y="7"/>
                      <a:pt x="7" y="6"/>
                    </a:cubicBezTo>
                    <a:cubicBezTo>
                      <a:pt x="8" y="4"/>
                      <a:pt x="6" y="4"/>
                      <a:pt x="5" y="3"/>
                    </a:cubicBezTo>
                    <a:cubicBezTo>
                      <a:pt x="4" y="3"/>
                      <a:pt x="4" y="2"/>
                      <a:pt x="3" y="2"/>
                    </a:cubicBezTo>
                    <a:cubicBezTo>
                      <a:pt x="2" y="1"/>
                      <a:pt x="1" y="1"/>
                      <a:pt x="0" y="0"/>
                    </a:cubicBezTo>
                    <a:cubicBezTo>
                      <a:pt x="0" y="1"/>
                      <a:pt x="0" y="2"/>
                      <a:pt x="1" y="3"/>
                    </a:cubicBezTo>
                    <a:cubicBezTo>
                      <a:pt x="2" y="4"/>
                      <a:pt x="3" y="4"/>
                      <a:pt x="3" y="6"/>
                    </a:cubicBezTo>
                    <a:cubicBezTo>
                      <a:pt x="3" y="7"/>
                      <a:pt x="4" y="9"/>
                      <a:pt x="5" y="9"/>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623" name="Freeform 5326"/>
              <p:cNvSpPr>
                <a:spLocks/>
              </p:cNvSpPr>
              <p:nvPr/>
            </p:nvSpPr>
            <p:spPr bwMode="auto">
              <a:xfrm>
                <a:off x="3319" y="3431"/>
                <a:ext cx="3" cy="3"/>
              </a:xfrm>
              <a:custGeom>
                <a:avLst/>
                <a:gdLst>
                  <a:gd name="T0" fmla="*/ 4 w 19"/>
                  <a:gd name="T1" fmla="*/ 18 h 25"/>
                  <a:gd name="T2" fmla="*/ 8 w 19"/>
                  <a:gd name="T3" fmla="*/ 19 h 25"/>
                  <a:gd name="T4" fmla="*/ 11 w 19"/>
                  <a:gd name="T5" fmla="*/ 18 h 25"/>
                  <a:gd name="T6" fmla="*/ 13 w 19"/>
                  <a:gd name="T7" fmla="*/ 22 h 25"/>
                  <a:gd name="T8" fmla="*/ 18 w 19"/>
                  <a:gd name="T9" fmla="*/ 22 h 25"/>
                  <a:gd name="T10" fmla="*/ 17 w 19"/>
                  <a:gd name="T11" fmla="*/ 20 h 25"/>
                  <a:gd name="T12" fmla="*/ 16 w 19"/>
                  <a:gd name="T13" fmla="*/ 15 h 25"/>
                  <a:gd name="T14" fmla="*/ 13 w 19"/>
                  <a:gd name="T15" fmla="*/ 13 h 25"/>
                  <a:gd name="T16" fmla="*/ 12 w 19"/>
                  <a:gd name="T17" fmla="*/ 10 h 25"/>
                  <a:gd name="T18" fmla="*/ 8 w 19"/>
                  <a:gd name="T19" fmla="*/ 7 h 25"/>
                  <a:gd name="T20" fmla="*/ 8 w 19"/>
                  <a:gd name="T21" fmla="*/ 1 h 25"/>
                  <a:gd name="T22" fmla="*/ 4 w 19"/>
                  <a:gd name="T23" fmla="*/ 1 h 25"/>
                  <a:gd name="T24" fmla="*/ 3 w 19"/>
                  <a:gd name="T25" fmla="*/ 5 h 25"/>
                  <a:gd name="T26" fmla="*/ 5 w 19"/>
                  <a:gd name="T27" fmla="*/ 6 h 25"/>
                  <a:gd name="T28" fmla="*/ 6 w 19"/>
                  <a:gd name="T29" fmla="*/ 8 h 25"/>
                  <a:gd name="T30" fmla="*/ 2 w 19"/>
                  <a:gd name="T31" fmla="*/ 11 h 25"/>
                  <a:gd name="T32" fmla="*/ 3 w 19"/>
                  <a:gd name="T33" fmla="*/ 12 h 25"/>
                  <a:gd name="T34" fmla="*/ 3 w 19"/>
                  <a:gd name="T35" fmla="*/ 14 h 25"/>
                  <a:gd name="T36" fmla="*/ 4 w 19"/>
                  <a:gd name="T37" fmla="*/ 18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9" h="25">
                    <a:moveTo>
                      <a:pt x="4" y="18"/>
                    </a:moveTo>
                    <a:cubicBezTo>
                      <a:pt x="4" y="19"/>
                      <a:pt x="7" y="19"/>
                      <a:pt x="8" y="19"/>
                    </a:cubicBezTo>
                    <a:cubicBezTo>
                      <a:pt x="9" y="18"/>
                      <a:pt x="9" y="16"/>
                      <a:pt x="11" y="18"/>
                    </a:cubicBezTo>
                    <a:cubicBezTo>
                      <a:pt x="12" y="19"/>
                      <a:pt x="12" y="21"/>
                      <a:pt x="13" y="22"/>
                    </a:cubicBezTo>
                    <a:cubicBezTo>
                      <a:pt x="14" y="23"/>
                      <a:pt x="19" y="25"/>
                      <a:pt x="18" y="22"/>
                    </a:cubicBezTo>
                    <a:cubicBezTo>
                      <a:pt x="18" y="21"/>
                      <a:pt x="17" y="21"/>
                      <a:pt x="17" y="20"/>
                    </a:cubicBezTo>
                    <a:cubicBezTo>
                      <a:pt x="16" y="18"/>
                      <a:pt x="18" y="16"/>
                      <a:pt x="16" y="15"/>
                    </a:cubicBezTo>
                    <a:cubicBezTo>
                      <a:pt x="15" y="14"/>
                      <a:pt x="14" y="14"/>
                      <a:pt x="13" y="13"/>
                    </a:cubicBezTo>
                    <a:cubicBezTo>
                      <a:pt x="13" y="12"/>
                      <a:pt x="13" y="11"/>
                      <a:pt x="12" y="10"/>
                    </a:cubicBezTo>
                    <a:cubicBezTo>
                      <a:pt x="11" y="9"/>
                      <a:pt x="10" y="7"/>
                      <a:pt x="8" y="7"/>
                    </a:cubicBezTo>
                    <a:cubicBezTo>
                      <a:pt x="8" y="5"/>
                      <a:pt x="9" y="3"/>
                      <a:pt x="8" y="1"/>
                    </a:cubicBezTo>
                    <a:cubicBezTo>
                      <a:pt x="7" y="0"/>
                      <a:pt x="5" y="0"/>
                      <a:pt x="4" y="1"/>
                    </a:cubicBezTo>
                    <a:cubicBezTo>
                      <a:pt x="3" y="2"/>
                      <a:pt x="2" y="3"/>
                      <a:pt x="3" y="5"/>
                    </a:cubicBezTo>
                    <a:cubicBezTo>
                      <a:pt x="4" y="5"/>
                      <a:pt x="4" y="6"/>
                      <a:pt x="5" y="6"/>
                    </a:cubicBezTo>
                    <a:cubicBezTo>
                      <a:pt x="5" y="7"/>
                      <a:pt x="6" y="7"/>
                      <a:pt x="6" y="8"/>
                    </a:cubicBezTo>
                    <a:cubicBezTo>
                      <a:pt x="4" y="8"/>
                      <a:pt x="0" y="7"/>
                      <a:pt x="2" y="11"/>
                    </a:cubicBezTo>
                    <a:cubicBezTo>
                      <a:pt x="2" y="11"/>
                      <a:pt x="3" y="11"/>
                      <a:pt x="3" y="12"/>
                    </a:cubicBezTo>
                    <a:cubicBezTo>
                      <a:pt x="4" y="13"/>
                      <a:pt x="3" y="14"/>
                      <a:pt x="3" y="14"/>
                    </a:cubicBezTo>
                    <a:cubicBezTo>
                      <a:pt x="3" y="15"/>
                      <a:pt x="3" y="17"/>
                      <a:pt x="4" y="18"/>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624" name="Freeform 5327"/>
              <p:cNvSpPr>
                <a:spLocks/>
              </p:cNvSpPr>
              <p:nvPr/>
            </p:nvSpPr>
            <p:spPr bwMode="auto">
              <a:xfrm>
                <a:off x="3319" y="3430"/>
                <a:ext cx="1" cy="1"/>
              </a:xfrm>
              <a:custGeom>
                <a:avLst/>
                <a:gdLst>
                  <a:gd name="T0" fmla="*/ 1 w 8"/>
                  <a:gd name="T1" fmla="*/ 4 h 4"/>
                  <a:gd name="T2" fmla="*/ 7 w 8"/>
                  <a:gd name="T3" fmla="*/ 1 h 4"/>
                  <a:gd name="T4" fmla="*/ 1 w 8"/>
                  <a:gd name="T5" fmla="*/ 1 h 4"/>
                  <a:gd name="T6" fmla="*/ 1 w 8"/>
                  <a:gd name="T7" fmla="*/ 4 h 4"/>
                </a:gdLst>
                <a:ahLst/>
                <a:cxnLst>
                  <a:cxn ang="0">
                    <a:pos x="T0" y="T1"/>
                  </a:cxn>
                  <a:cxn ang="0">
                    <a:pos x="T2" y="T3"/>
                  </a:cxn>
                  <a:cxn ang="0">
                    <a:pos x="T4" y="T5"/>
                  </a:cxn>
                  <a:cxn ang="0">
                    <a:pos x="T6" y="T7"/>
                  </a:cxn>
                </a:cxnLst>
                <a:rect l="0" t="0" r="r" b="b"/>
                <a:pathLst>
                  <a:path w="8" h="4">
                    <a:moveTo>
                      <a:pt x="1" y="4"/>
                    </a:moveTo>
                    <a:cubicBezTo>
                      <a:pt x="2" y="4"/>
                      <a:pt x="8" y="3"/>
                      <a:pt x="7" y="1"/>
                    </a:cubicBezTo>
                    <a:cubicBezTo>
                      <a:pt x="7" y="0"/>
                      <a:pt x="1" y="1"/>
                      <a:pt x="1" y="1"/>
                    </a:cubicBezTo>
                    <a:cubicBezTo>
                      <a:pt x="0" y="2"/>
                      <a:pt x="0" y="3"/>
                      <a:pt x="1" y="4"/>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625" name="Freeform 5328"/>
              <p:cNvSpPr>
                <a:spLocks/>
              </p:cNvSpPr>
              <p:nvPr/>
            </p:nvSpPr>
            <p:spPr bwMode="auto">
              <a:xfrm>
                <a:off x="3323" y="3430"/>
                <a:ext cx="2" cy="1"/>
              </a:xfrm>
              <a:custGeom>
                <a:avLst/>
                <a:gdLst>
                  <a:gd name="T0" fmla="*/ 9 w 9"/>
                  <a:gd name="T1" fmla="*/ 5 h 8"/>
                  <a:gd name="T2" fmla="*/ 7 w 9"/>
                  <a:gd name="T3" fmla="*/ 1 h 8"/>
                  <a:gd name="T4" fmla="*/ 2 w 9"/>
                  <a:gd name="T5" fmla="*/ 2 h 8"/>
                  <a:gd name="T6" fmla="*/ 1 w 9"/>
                  <a:gd name="T7" fmla="*/ 4 h 8"/>
                  <a:gd name="T8" fmla="*/ 4 w 9"/>
                  <a:gd name="T9" fmla="*/ 5 h 8"/>
                  <a:gd name="T10" fmla="*/ 6 w 9"/>
                  <a:gd name="T11" fmla="*/ 7 h 8"/>
                  <a:gd name="T12" fmla="*/ 9 w 9"/>
                  <a:gd name="T13" fmla="*/ 5 h 8"/>
                </a:gdLst>
                <a:ahLst/>
                <a:cxnLst>
                  <a:cxn ang="0">
                    <a:pos x="T0" y="T1"/>
                  </a:cxn>
                  <a:cxn ang="0">
                    <a:pos x="T2" y="T3"/>
                  </a:cxn>
                  <a:cxn ang="0">
                    <a:pos x="T4" y="T5"/>
                  </a:cxn>
                  <a:cxn ang="0">
                    <a:pos x="T6" y="T7"/>
                  </a:cxn>
                  <a:cxn ang="0">
                    <a:pos x="T8" y="T9"/>
                  </a:cxn>
                  <a:cxn ang="0">
                    <a:pos x="T10" y="T11"/>
                  </a:cxn>
                  <a:cxn ang="0">
                    <a:pos x="T12" y="T13"/>
                  </a:cxn>
                </a:cxnLst>
                <a:rect l="0" t="0" r="r" b="b"/>
                <a:pathLst>
                  <a:path w="9" h="8">
                    <a:moveTo>
                      <a:pt x="9" y="5"/>
                    </a:moveTo>
                    <a:cubicBezTo>
                      <a:pt x="9" y="3"/>
                      <a:pt x="8" y="1"/>
                      <a:pt x="7" y="1"/>
                    </a:cubicBezTo>
                    <a:cubicBezTo>
                      <a:pt x="5" y="0"/>
                      <a:pt x="4" y="2"/>
                      <a:pt x="2" y="2"/>
                    </a:cubicBezTo>
                    <a:cubicBezTo>
                      <a:pt x="2" y="2"/>
                      <a:pt x="0" y="3"/>
                      <a:pt x="1" y="4"/>
                    </a:cubicBezTo>
                    <a:cubicBezTo>
                      <a:pt x="2" y="5"/>
                      <a:pt x="3" y="5"/>
                      <a:pt x="4" y="5"/>
                    </a:cubicBezTo>
                    <a:cubicBezTo>
                      <a:pt x="5" y="5"/>
                      <a:pt x="6" y="6"/>
                      <a:pt x="6" y="7"/>
                    </a:cubicBezTo>
                    <a:cubicBezTo>
                      <a:pt x="6" y="8"/>
                      <a:pt x="9" y="6"/>
                      <a:pt x="9" y="5"/>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626" name="Freeform 5329"/>
              <p:cNvSpPr>
                <a:spLocks/>
              </p:cNvSpPr>
              <p:nvPr/>
            </p:nvSpPr>
            <p:spPr bwMode="auto">
              <a:xfrm>
                <a:off x="3320" y="3429"/>
                <a:ext cx="4" cy="1"/>
              </a:xfrm>
              <a:custGeom>
                <a:avLst/>
                <a:gdLst>
                  <a:gd name="T0" fmla="*/ 20 w 29"/>
                  <a:gd name="T1" fmla="*/ 6 h 11"/>
                  <a:gd name="T2" fmla="*/ 22 w 29"/>
                  <a:gd name="T3" fmla="*/ 8 h 11"/>
                  <a:gd name="T4" fmla="*/ 25 w 29"/>
                  <a:gd name="T5" fmla="*/ 7 h 11"/>
                  <a:gd name="T6" fmla="*/ 29 w 29"/>
                  <a:gd name="T7" fmla="*/ 4 h 11"/>
                  <a:gd name="T8" fmla="*/ 26 w 29"/>
                  <a:gd name="T9" fmla="*/ 3 h 11"/>
                  <a:gd name="T10" fmla="*/ 22 w 29"/>
                  <a:gd name="T11" fmla="*/ 3 h 11"/>
                  <a:gd name="T12" fmla="*/ 18 w 29"/>
                  <a:gd name="T13" fmla="*/ 3 h 11"/>
                  <a:gd name="T14" fmla="*/ 15 w 29"/>
                  <a:gd name="T15" fmla="*/ 2 h 11"/>
                  <a:gd name="T16" fmla="*/ 11 w 29"/>
                  <a:gd name="T17" fmla="*/ 0 h 11"/>
                  <a:gd name="T18" fmla="*/ 7 w 29"/>
                  <a:gd name="T19" fmla="*/ 2 h 11"/>
                  <a:gd name="T20" fmla="*/ 7 w 29"/>
                  <a:gd name="T21" fmla="*/ 5 h 11"/>
                  <a:gd name="T22" fmla="*/ 1 w 29"/>
                  <a:gd name="T23" fmla="*/ 6 h 11"/>
                  <a:gd name="T24" fmla="*/ 1 w 29"/>
                  <a:gd name="T25" fmla="*/ 8 h 11"/>
                  <a:gd name="T26" fmla="*/ 3 w 29"/>
                  <a:gd name="T27" fmla="*/ 9 h 11"/>
                  <a:gd name="T28" fmla="*/ 5 w 29"/>
                  <a:gd name="T29" fmla="*/ 11 h 11"/>
                  <a:gd name="T30" fmla="*/ 9 w 29"/>
                  <a:gd name="T31" fmla="*/ 9 h 11"/>
                  <a:gd name="T32" fmla="*/ 11 w 29"/>
                  <a:gd name="T33" fmla="*/ 5 h 11"/>
                  <a:gd name="T34" fmla="*/ 17 w 29"/>
                  <a:gd name="T35" fmla="*/ 6 h 11"/>
                  <a:gd name="T36" fmla="*/ 20 w 29"/>
                  <a:gd name="T37" fmla="*/ 6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9" h="11">
                    <a:moveTo>
                      <a:pt x="20" y="6"/>
                    </a:moveTo>
                    <a:cubicBezTo>
                      <a:pt x="21" y="7"/>
                      <a:pt x="21" y="8"/>
                      <a:pt x="22" y="8"/>
                    </a:cubicBezTo>
                    <a:cubicBezTo>
                      <a:pt x="24" y="8"/>
                      <a:pt x="24" y="7"/>
                      <a:pt x="25" y="7"/>
                    </a:cubicBezTo>
                    <a:cubicBezTo>
                      <a:pt x="26" y="6"/>
                      <a:pt x="29" y="6"/>
                      <a:pt x="29" y="4"/>
                    </a:cubicBezTo>
                    <a:cubicBezTo>
                      <a:pt x="29" y="2"/>
                      <a:pt x="27" y="2"/>
                      <a:pt x="26" y="3"/>
                    </a:cubicBezTo>
                    <a:cubicBezTo>
                      <a:pt x="24" y="3"/>
                      <a:pt x="23" y="3"/>
                      <a:pt x="22" y="3"/>
                    </a:cubicBezTo>
                    <a:cubicBezTo>
                      <a:pt x="20" y="3"/>
                      <a:pt x="19" y="3"/>
                      <a:pt x="18" y="3"/>
                    </a:cubicBezTo>
                    <a:cubicBezTo>
                      <a:pt x="16" y="3"/>
                      <a:pt x="16" y="3"/>
                      <a:pt x="15" y="2"/>
                    </a:cubicBezTo>
                    <a:cubicBezTo>
                      <a:pt x="14" y="1"/>
                      <a:pt x="13" y="0"/>
                      <a:pt x="11" y="0"/>
                    </a:cubicBezTo>
                    <a:cubicBezTo>
                      <a:pt x="10" y="0"/>
                      <a:pt x="8" y="1"/>
                      <a:pt x="7" y="2"/>
                    </a:cubicBezTo>
                    <a:cubicBezTo>
                      <a:pt x="7" y="3"/>
                      <a:pt x="8" y="4"/>
                      <a:pt x="7" y="5"/>
                    </a:cubicBezTo>
                    <a:cubicBezTo>
                      <a:pt x="5" y="6"/>
                      <a:pt x="3" y="5"/>
                      <a:pt x="1" y="6"/>
                    </a:cubicBezTo>
                    <a:cubicBezTo>
                      <a:pt x="0" y="6"/>
                      <a:pt x="0" y="7"/>
                      <a:pt x="1" y="8"/>
                    </a:cubicBezTo>
                    <a:cubicBezTo>
                      <a:pt x="1" y="9"/>
                      <a:pt x="2" y="9"/>
                      <a:pt x="3" y="9"/>
                    </a:cubicBezTo>
                    <a:cubicBezTo>
                      <a:pt x="4" y="9"/>
                      <a:pt x="4" y="10"/>
                      <a:pt x="5" y="11"/>
                    </a:cubicBezTo>
                    <a:cubicBezTo>
                      <a:pt x="7" y="11"/>
                      <a:pt x="9" y="10"/>
                      <a:pt x="9" y="9"/>
                    </a:cubicBezTo>
                    <a:cubicBezTo>
                      <a:pt x="10" y="7"/>
                      <a:pt x="10" y="6"/>
                      <a:pt x="11" y="5"/>
                    </a:cubicBezTo>
                    <a:cubicBezTo>
                      <a:pt x="13" y="4"/>
                      <a:pt x="15" y="5"/>
                      <a:pt x="17" y="6"/>
                    </a:cubicBezTo>
                    <a:cubicBezTo>
                      <a:pt x="18" y="6"/>
                      <a:pt x="18" y="5"/>
                      <a:pt x="20" y="6"/>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627" name="Freeform 5330"/>
              <p:cNvSpPr>
                <a:spLocks/>
              </p:cNvSpPr>
              <p:nvPr/>
            </p:nvSpPr>
            <p:spPr bwMode="auto">
              <a:xfrm>
                <a:off x="3319" y="3429"/>
                <a:ext cx="2" cy="1"/>
              </a:xfrm>
              <a:custGeom>
                <a:avLst/>
                <a:gdLst>
                  <a:gd name="T0" fmla="*/ 2 w 8"/>
                  <a:gd name="T1" fmla="*/ 3 h 4"/>
                  <a:gd name="T2" fmla="*/ 7 w 8"/>
                  <a:gd name="T3" fmla="*/ 2 h 4"/>
                  <a:gd name="T4" fmla="*/ 3 w 8"/>
                  <a:gd name="T5" fmla="*/ 1 h 4"/>
                  <a:gd name="T6" fmla="*/ 2 w 8"/>
                  <a:gd name="T7" fmla="*/ 3 h 4"/>
                </a:gdLst>
                <a:ahLst/>
                <a:cxnLst>
                  <a:cxn ang="0">
                    <a:pos x="T0" y="T1"/>
                  </a:cxn>
                  <a:cxn ang="0">
                    <a:pos x="T2" y="T3"/>
                  </a:cxn>
                  <a:cxn ang="0">
                    <a:pos x="T4" y="T5"/>
                  </a:cxn>
                  <a:cxn ang="0">
                    <a:pos x="T6" y="T7"/>
                  </a:cxn>
                </a:cxnLst>
                <a:rect l="0" t="0" r="r" b="b"/>
                <a:pathLst>
                  <a:path w="8" h="4">
                    <a:moveTo>
                      <a:pt x="2" y="3"/>
                    </a:moveTo>
                    <a:cubicBezTo>
                      <a:pt x="3" y="4"/>
                      <a:pt x="7" y="4"/>
                      <a:pt x="7" y="2"/>
                    </a:cubicBezTo>
                    <a:cubicBezTo>
                      <a:pt x="8" y="0"/>
                      <a:pt x="4" y="0"/>
                      <a:pt x="3" y="1"/>
                    </a:cubicBezTo>
                    <a:cubicBezTo>
                      <a:pt x="1" y="1"/>
                      <a:pt x="0" y="2"/>
                      <a:pt x="2" y="3"/>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628" name="Freeform 5331"/>
              <p:cNvSpPr>
                <a:spLocks/>
              </p:cNvSpPr>
              <p:nvPr/>
            </p:nvSpPr>
            <p:spPr bwMode="auto">
              <a:xfrm>
                <a:off x="3313" y="3428"/>
                <a:ext cx="6" cy="6"/>
              </a:xfrm>
              <a:custGeom>
                <a:avLst/>
                <a:gdLst>
                  <a:gd name="T0" fmla="*/ 28 w 46"/>
                  <a:gd name="T1" fmla="*/ 4 h 38"/>
                  <a:gd name="T2" fmla="*/ 24 w 46"/>
                  <a:gd name="T3" fmla="*/ 4 h 38"/>
                  <a:gd name="T4" fmla="*/ 21 w 46"/>
                  <a:gd name="T5" fmla="*/ 5 h 38"/>
                  <a:gd name="T6" fmla="*/ 19 w 46"/>
                  <a:gd name="T7" fmla="*/ 7 h 38"/>
                  <a:gd name="T8" fmla="*/ 13 w 46"/>
                  <a:gd name="T9" fmla="*/ 9 h 38"/>
                  <a:gd name="T10" fmla="*/ 10 w 46"/>
                  <a:gd name="T11" fmla="*/ 10 h 38"/>
                  <a:gd name="T12" fmla="*/ 8 w 46"/>
                  <a:gd name="T13" fmla="*/ 8 h 38"/>
                  <a:gd name="T14" fmla="*/ 5 w 46"/>
                  <a:gd name="T15" fmla="*/ 7 h 38"/>
                  <a:gd name="T16" fmla="*/ 3 w 46"/>
                  <a:gd name="T17" fmla="*/ 7 h 38"/>
                  <a:gd name="T18" fmla="*/ 3 w 46"/>
                  <a:gd name="T19" fmla="*/ 11 h 38"/>
                  <a:gd name="T20" fmla="*/ 7 w 46"/>
                  <a:gd name="T21" fmla="*/ 15 h 38"/>
                  <a:gd name="T22" fmla="*/ 14 w 46"/>
                  <a:gd name="T23" fmla="*/ 16 h 38"/>
                  <a:gd name="T24" fmla="*/ 12 w 46"/>
                  <a:gd name="T25" fmla="*/ 20 h 38"/>
                  <a:gd name="T26" fmla="*/ 8 w 46"/>
                  <a:gd name="T27" fmla="*/ 25 h 38"/>
                  <a:gd name="T28" fmla="*/ 8 w 46"/>
                  <a:gd name="T29" fmla="*/ 30 h 38"/>
                  <a:gd name="T30" fmla="*/ 8 w 46"/>
                  <a:gd name="T31" fmla="*/ 37 h 38"/>
                  <a:gd name="T32" fmla="*/ 9 w 46"/>
                  <a:gd name="T33" fmla="*/ 37 h 38"/>
                  <a:gd name="T34" fmla="*/ 11 w 46"/>
                  <a:gd name="T35" fmla="*/ 36 h 38"/>
                  <a:gd name="T36" fmla="*/ 13 w 46"/>
                  <a:gd name="T37" fmla="*/ 35 h 38"/>
                  <a:gd name="T38" fmla="*/ 16 w 46"/>
                  <a:gd name="T39" fmla="*/ 33 h 38"/>
                  <a:gd name="T40" fmla="*/ 19 w 46"/>
                  <a:gd name="T41" fmla="*/ 32 h 38"/>
                  <a:gd name="T42" fmla="*/ 19 w 46"/>
                  <a:gd name="T43" fmla="*/ 30 h 38"/>
                  <a:gd name="T44" fmla="*/ 22 w 46"/>
                  <a:gd name="T45" fmla="*/ 27 h 38"/>
                  <a:gd name="T46" fmla="*/ 26 w 46"/>
                  <a:gd name="T47" fmla="*/ 24 h 38"/>
                  <a:gd name="T48" fmla="*/ 24 w 46"/>
                  <a:gd name="T49" fmla="*/ 22 h 38"/>
                  <a:gd name="T50" fmla="*/ 23 w 46"/>
                  <a:gd name="T51" fmla="*/ 19 h 38"/>
                  <a:gd name="T52" fmla="*/ 24 w 46"/>
                  <a:gd name="T53" fmla="*/ 17 h 38"/>
                  <a:gd name="T54" fmla="*/ 22 w 46"/>
                  <a:gd name="T55" fmla="*/ 15 h 38"/>
                  <a:gd name="T56" fmla="*/ 23 w 46"/>
                  <a:gd name="T57" fmla="*/ 12 h 38"/>
                  <a:gd name="T58" fmla="*/ 26 w 46"/>
                  <a:gd name="T59" fmla="*/ 9 h 38"/>
                  <a:gd name="T60" fmla="*/ 29 w 46"/>
                  <a:gd name="T61" fmla="*/ 8 h 38"/>
                  <a:gd name="T62" fmla="*/ 34 w 46"/>
                  <a:gd name="T63" fmla="*/ 6 h 38"/>
                  <a:gd name="T64" fmla="*/ 39 w 46"/>
                  <a:gd name="T65" fmla="*/ 3 h 38"/>
                  <a:gd name="T66" fmla="*/ 46 w 46"/>
                  <a:gd name="T67" fmla="*/ 4 h 38"/>
                  <a:gd name="T68" fmla="*/ 44 w 46"/>
                  <a:gd name="T69" fmla="*/ 0 h 38"/>
                  <a:gd name="T70" fmla="*/ 42 w 46"/>
                  <a:gd name="T71" fmla="*/ 0 h 38"/>
                  <a:gd name="T72" fmla="*/ 36 w 46"/>
                  <a:gd name="T73" fmla="*/ 1 h 38"/>
                  <a:gd name="T74" fmla="*/ 31 w 46"/>
                  <a:gd name="T75" fmla="*/ 3 h 38"/>
                  <a:gd name="T76" fmla="*/ 28 w 46"/>
                  <a:gd name="T77" fmla="*/ 4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6" h="38">
                    <a:moveTo>
                      <a:pt x="28" y="4"/>
                    </a:moveTo>
                    <a:cubicBezTo>
                      <a:pt x="27" y="4"/>
                      <a:pt x="26" y="4"/>
                      <a:pt x="24" y="4"/>
                    </a:cubicBezTo>
                    <a:cubicBezTo>
                      <a:pt x="23" y="4"/>
                      <a:pt x="22" y="4"/>
                      <a:pt x="21" y="5"/>
                    </a:cubicBezTo>
                    <a:cubicBezTo>
                      <a:pt x="19" y="6"/>
                      <a:pt x="20" y="6"/>
                      <a:pt x="19" y="7"/>
                    </a:cubicBezTo>
                    <a:cubicBezTo>
                      <a:pt x="18" y="9"/>
                      <a:pt x="15" y="9"/>
                      <a:pt x="13" y="9"/>
                    </a:cubicBezTo>
                    <a:cubicBezTo>
                      <a:pt x="12" y="9"/>
                      <a:pt x="11" y="10"/>
                      <a:pt x="10" y="10"/>
                    </a:cubicBezTo>
                    <a:cubicBezTo>
                      <a:pt x="9" y="9"/>
                      <a:pt x="9" y="8"/>
                      <a:pt x="8" y="8"/>
                    </a:cubicBezTo>
                    <a:cubicBezTo>
                      <a:pt x="7" y="7"/>
                      <a:pt x="6" y="7"/>
                      <a:pt x="5" y="7"/>
                    </a:cubicBezTo>
                    <a:cubicBezTo>
                      <a:pt x="4" y="7"/>
                      <a:pt x="3" y="7"/>
                      <a:pt x="3" y="7"/>
                    </a:cubicBezTo>
                    <a:cubicBezTo>
                      <a:pt x="0" y="7"/>
                      <a:pt x="2" y="9"/>
                      <a:pt x="3" y="11"/>
                    </a:cubicBezTo>
                    <a:cubicBezTo>
                      <a:pt x="4" y="13"/>
                      <a:pt x="5" y="14"/>
                      <a:pt x="7" y="15"/>
                    </a:cubicBezTo>
                    <a:cubicBezTo>
                      <a:pt x="9" y="17"/>
                      <a:pt x="12" y="15"/>
                      <a:pt x="14" y="16"/>
                    </a:cubicBezTo>
                    <a:cubicBezTo>
                      <a:pt x="14" y="18"/>
                      <a:pt x="13" y="19"/>
                      <a:pt x="12" y="20"/>
                    </a:cubicBezTo>
                    <a:cubicBezTo>
                      <a:pt x="11" y="22"/>
                      <a:pt x="9" y="23"/>
                      <a:pt x="8" y="25"/>
                    </a:cubicBezTo>
                    <a:cubicBezTo>
                      <a:pt x="7" y="27"/>
                      <a:pt x="7" y="28"/>
                      <a:pt x="8" y="30"/>
                    </a:cubicBezTo>
                    <a:cubicBezTo>
                      <a:pt x="8" y="32"/>
                      <a:pt x="7" y="34"/>
                      <a:pt x="8" y="37"/>
                    </a:cubicBezTo>
                    <a:cubicBezTo>
                      <a:pt x="8" y="38"/>
                      <a:pt x="8" y="37"/>
                      <a:pt x="9" y="37"/>
                    </a:cubicBezTo>
                    <a:cubicBezTo>
                      <a:pt x="10" y="37"/>
                      <a:pt x="11" y="37"/>
                      <a:pt x="11" y="36"/>
                    </a:cubicBezTo>
                    <a:cubicBezTo>
                      <a:pt x="12" y="36"/>
                      <a:pt x="12" y="35"/>
                      <a:pt x="13" y="35"/>
                    </a:cubicBezTo>
                    <a:cubicBezTo>
                      <a:pt x="14" y="34"/>
                      <a:pt x="15" y="33"/>
                      <a:pt x="16" y="33"/>
                    </a:cubicBezTo>
                    <a:cubicBezTo>
                      <a:pt x="17" y="33"/>
                      <a:pt x="19" y="33"/>
                      <a:pt x="19" y="32"/>
                    </a:cubicBezTo>
                    <a:cubicBezTo>
                      <a:pt x="19" y="32"/>
                      <a:pt x="19" y="31"/>
                      <a:pt x="19" y="30"/>
                    </a:cubicBezTo>
                    <a:cubicBezTo>
                      <a:pt x="19" y="28"/>
                      <a:pt x="20" y="27"/>
                      <a:pt x="22" y="27"/>
                    </a:cubicBezTo>
                    <a:cubicBezTo>
                      <a:pt x="24" y="27"/>
                      <a:pt x="25" y="26"/>
                      <a:pt x="26" y="24"/>
                    </a:cubicBezTo>
                    <a:cubicBezTo>
                      <a:pt x="26" y="22"/>
                      <a:pt x="25" y="22"/>
                      <a:pt x="24" y="22"/>
                    </a:cubicBezTo>
                    <a:cubicBezTo>
                      <a:pt x="22" y="21"/>
                      <a:pt x="23" y="20"/>
                      <a:pt x="23" y="19"/>
                    </a:cubicBezTo>
                    <a:cubicBezTo>
                      <a:pt x="23" y="19"/>
                      <a:pt x="24" y="17"/>
                      <a:pt x="24" y="17"/>
                    </a:cubicBezTo>
                    <a:cubicBezTo>
                      <a:pt x="23" y="16"/>
                      <a:pt x="22" y="16"/>
                      <a:pt x="22" y="15"/>
                    </a:cubicBezTo>
                    <a:cubicBezTo>
                      <a:pt x="21" y="13"/>
                      <a:pt x="23" y="13"/>
                      <a:pt x="23" y="12"/>
                    </a:cubicBezTo>
                    <a:cubicBezTo>
                      <a:pt x="24" y="11"/>
                      <a:pt x="25" y="10"/>
                      <a:pt x="26" y="9"/>
                    </a:cubicBezTo>
                    <a:cubicBezTo>
                      <a:pt x="27" y="9"/>
                      <a:pt x="28" y="9"/>
                      <a:pt x="29" y="8"/>
                    </a:cubicBezTo>
                    <a:cubicBezTo>
                      <a:pt x="31" y="8"/>
                      <a:pt x="32" y="7"/>
                      <a:pt x="34" y="6"/>
                    </a:cubicBezTo>
                    <a:cubicBezTo>
                      <a:pt x="35" y="5"/>
                      <a:pt x="37" y="3"/>
                      <a:pt x="39" y="3"/>
                    </a:cubicBezTo>
                    <a:cubicBezTo>
                      <a:pt x="40" y="4"/>
                      <a:pt x="45" y="7"/>
                      <a:pt x="46" y="4"/>
                    </a:cubicBezTo>
                    <a:cubicBezTo>
                      <a:pt x="46" y="3"/>
                      <a:pt x="45" y="1"/>
                      <a:pt x="44" y="0"/>
                    </a:cubicBezTo>
                    <a:cubicBezTo>
                      <a:pt x="44" y="0"/>
                      <a:pt x="43" y="0"/>
                      <a:pt x="42" y="0"/>
                    </a:cubicBezTo>
                    <a:cubicBezTo>
                      <a:pt x="40" y="1"/>
                      <a:pt x="38" y="1"/>
                      <a:pt x="36" y="1"/>
                    </a:cubicBezTo>
                    <a:cubicBezTo>
                      <a:pt x="35" y="2"/>
                      <a:pt x="33" y="3"/>
                      <a:pt x="31" y="3"/>
                    </a:cubicBezTo>
                    <a:cubicBezTo>
                      <a:pt x="30" y="3"/>
                      <a:pt x="29" y="3"/>
                      <a:pt x="28" y="4"/>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629" name="Freeform 5332"/>
              <p:cNvSpPr>
                <a:spLocks/>
              </p:cNvSpPr>
              <p:nvPr/>
            </p:nvSpPr>
            <p:spPr bwMode="auto">
              <a:xfrm>
                <a:off x="3306" y="3428"/>
                <a:ext cx="2" cy="1"/>
              </a:xfrm>
              <a:custGeom>
                <a:avLst/>
                <a:gdLst>
                  <a:gd name="T0" fmla="*/ 5 w 15"/>
                  <a:gd name="T1" fmla="*/ 6 h 7"/>
                  <a:gd name="T2" fmla="*/ 13 w 15"/>
                  <a:gd name="T3" fmla="*/ 2 h 7"/>
                  <a:gd name="T4" fmla="*/ 9 w 15"/>
                  <a:gd name="T5" fmla="*/ 1 h 7"/>
                  <a:gd name="T6" fmla="*/ 4 w 15"/>
                  <a:gd name="T7" fmla="*/ 3 h 7"/>
                  <a:gd name="T8" fmla="*/ 1 w 15"/>
                  <a:gd name="T9" fmla="*/ 5 h 7"/>
                  <a:gd name="T10" fmla="*/ 5 w 15"/>
                  <a:gd name="T11" fmla="*/ 6 h 7"/>
                </a:gdLst>
                <a:ahLst/>
                <a:cxnLst>
                  <a:cxn ang="0">
                    <a:pos x="T0" y="T1"/>
                  </a:cxn>
                  <a:cxn ang="0">
                    <a:pos x="T2" y="T3"/>
                  </a:cxn>
                  <a:cxn ang="0">
                    <a:pos x="T4" y="T5"/>
                  </a:cxn>
                  <a:cxn ang="0">
                    <a:pos x="T6" y="T7"/>
                  </a:cxn>
                  <a:cxn ang="0">
                    <a:pos x="T8" y="T9"/>
                  </a:cxn>
                  <a:cxn ang="0">
                    <a:pos x="T10" y="T11"/>
                  </a:cxn>
                </a:cxnLst>
                <a:rect l="0" t="0" r="r" b="b"/>
                <a:pathLst>
                  <a:path w="15" h="7">
                    <a:moveTo>
                      <a:pt x="5" y="6"/>
                    </a:moveTo>
                    <a:cubicBezTo>
                      <a:pt x="7" y="6"/>
                      <a:pt x="15" y="6"/>
                      <a:pt x="13" y="2"/>
                    </a:cubicBezTo>
                    <a:cubicBezTo>
                      <a:pt x="13" y="0"/>
                      <a:pt x="10" y="1"/>
                      <a:pt x="9" y="1"/>
                    </a:cubicBezTo>
                    <a:cubicBezTo>
                      <a:pt x="8" y="3"/>
                      <a:pt x="6" y="3"/>
                      <a:pt x="4" y="3"/>
                    </a:cubicBezTo>
                    <a:cubicBezTo>
                      <a:pt x="3" y="4"/>
                      <a:pt x="2" y="5"/>
                      <a:pt x="1" y="5"/>
                    </a:cubicBezTo>
                    <a:cubicBezTo>
                      <a:pt x="0" y="7"/>
                      <a:pt x="4" y="6"/>
                      <a:pt x="5" y="6"/>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630" name="Freeform 5333"/>
              <p:cNvSpPr>
                <a:spLocks/>
              </p:cNvSpPr>
              <p:nvPr/>
            </p:nvSpPr>
            <p:spPr bwMode="auto">
              <a:xfrm>
                <a:off x="3307" y="3429"/>
                <a:ext cx="1" cy="1"/>
              </a:xfrm>
              <a:custGeom>
                <a:avLst/>
                <a:gdLst>
                  <a:gd name="T0" fmla="*/ 2 w 14"/>
                  <a:gd name="T1" fmla="*/ 5 h 13"/>
                  <a:gd name="T2" fmla="*/ 7 w 14"/>
                  <a:gd name="T3" fmla="*/ 6 h 13"/>
                  <a:gd name="T4" fmla="*/ 10 w 14"/>
                  <a:gd name="T5" fmla="*/ 9 h 13"/>
                  <a:gd name="T6" fmla="*/ 13 w 14"/>
                  <a:gd name="T7" fmla="*/ 10 h 13"/>
                  <a:gd name="T8" fmla="*/ 12 w 14"/>
                  <a:gd name="T9" fmla="*/ 5 h 13"/>
                  <a:gd name="T10" fmla="*/ 9 w 14"/>
                  <a:gd name="T11" fmla="*/ 1 h 13"/>
                  <a:gd name="T12" fmla="*/ 2 w 14"/>
                  <a:gd name="T13" fmla="*/ 1 h 13"/>
                  <a:gd name="T14" fmla="*/ 2 w 14"/>
                  <a:gd name="T15" fmla="*/ 5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13">
                    <a:moveTo>
                      <a:pt x="2" y="5"/>
                    </a:moveTo>
                    <a:cubicBezTo>
                      <a:pt x="3" y="5"/>
                      <a:pt x="6" y="5"/>
                      <a:pt x="7" y="6"/>
                    </a:cubicBezTo>
                    <a:cubicBezTo>
                      <a:pt x="9" y="7"/>
                      <a:pt x="7" y="9"/>
                      <a:pt x="10" y="9"/>
                    </a:cubicBezTo>
                    <a:cubicBezTo>
                      <a:pt x="10" y="11"/>
                      <a:pt x="12" y="13"/>
                      <a:pt x="13" y="10"/>
                    </a:cubicBezTo>
                    <a:cubicBezTo>
                      <a:pt x="14" y="8"/>
                      <a:pt x="13" y="6"/>
                      <a:pt x="12" y="5"/>
                    </a:cubicBezTo>
                    <a:cubicBezTo>
                      <a:pt x="12" y="3"/>
                      <a:pt x="10" y="1"/>
                      <a:pt x="9" y="1"/>
                    </a:cubicBezTo>
                    <a:cubicBezTo>
                      <a:pt x="7" y="0"/>
                      <a:pt x="3" y="1"/>
                      <a:pt x="2" y="1"/>
                    </a:cubicBezTo>
                    <a:cubicBezTo>
                      <a:pt x="0" y="2"/>
                      <a:pt x="0" y="4"/>
                      <a:pt x="2" y="5"/>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631" name="Freeform 5334"/>
              <p:cNvSpPr>
                <a:spLocks/>
              </p:cNvSpPr>
              <p:nvPr/>
            </p:nvSpPr>
            <p:spPr bwMode="auto">
              <a:xfrm>
                <a:off x="3307" y="3430"/>
                <a:ext cx="1" cy="1"/>
              </a:xfrm>
              <a:custGeom>
                <a:avLst/>
                <a:gdLst>
                  <a:gd name="T0" fmla="*/ 9 w 9"/>
                  <a:gd name="T1" fmla="*/ 10 h 12"/>
                  <a:gd name="T2" fmla="*/ 6 w 9"/>
                  <a:gd name="T3" fmla="*/ 7 h 12"/>
                  <a:gd name="T4" fmla="*/ 2 w 9"/>
                  <a:gd name="T5" fmla="*/ 3 h 12"/>
                  <a:gd name="T6" fmla="*/ 0 w 9"/>
                  <a:gd name="T7" fmla="*/ 2 h 12"/>
                  <a:gd name="T8" fmla="*/ 1 w 9"/>
                  <a:gd name="T9" fmla="*/ 6 h 12"/>
                  <a:gd name="T10" fmla="*/ 3 w 9"/>
                  <a:gd name="T11" fmla="*/ 8 h 12"/>
                  <a:gd name="T12" fmla="*/ 6 w 9"/>
                  <a:gd name="T13" fmla="*/ 12 h 12"/>
                  <a:gd name="T14" fmla="*/ 9 w 9"/>
                  <a:gd name="T15" fmla="*/ 10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12">
                    <a:moveTo>
                      <a:pt x="9" y="10"/>
                    </a:moveTo>
                    <a:cubicBezTo>
                      <a:pt x="9" y="9"/>
                      <a:pt x="7" y="8"/>
                      <a:pt x="6" y="7"/>
                    </a:cubicBezTo>
                    <a:cubicBezTo>
                      <a:pt x="5" y="6"/>
                      <a:pt x="3" y="4"/>
                      <a:pt x="2" y="3"/>
                    </a:cubicBezTo>
                    <a:cubicBezTo>
                      <a:pt x="2" y="2"/>
                      <a:pt x="1" y="0"/>
                      <a:pt x="0" y="2"/>
                    </a:cubicBezTo>
                    <a:cubicBezTo>
                      <a:pt x="0" y="2"/>
                      <a:pt x="1" y="5"/>
                      <a:pt x="1" y="6"/>
                    </a:cubicBezTo>
                    <a:cubicBezTo>
                      <a:pt x="2" y="7"/>
                      <a:pt x="3" y="7"/>
                      <a:pt x="3" y="8"/>
                    </a:cubicBezTo>
                    <a:cubicBezTo>
                      <a:pt x="4" y="10"/>
                      <a:pt x="3" y="12"/>
                      <a:pt x="6" y="12"/>
                    </a:cubicBezTo>
                    <a:cubicBezTo>
                      <a:pt x="7" y="12"/>
                      <a:pt x="9" y="12"/>
                      <a:pt x="9" y="10"/>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632" name="Freeform 5335"/>
              <p:cNvSpPr>
                <a:spLocks/>
              </p:cNvSpPr>
              <p:nvPr/>
            </p:nvSpPr>
            <p:spPr bwMode="auto">
              <a:xfrm>
                <a:off x="3307" y="3431"/>
                <a:ext cx="1" cy="1"/>
              </a:xfrm>
              <a:custGeom>
                <a:avLst/>
                <a:gdLst>
                  <a:gd name="T0" fmla="*/ 0 w 5"/>
                  <a:gd name="T1" fmla="*/ 2 h 4"/>
                  <a:gd name="T2" fmla="*/ 4 w 5"/>
                  <a:gd name="T3" fmla="*/ 4 h 4"/>
                  <a:gd name="T4" fmla="*/ 3 w 5"/>
                  <a:gd name="T5" fmla="*/ 0 h 4"/>
                  <a:gd name="T6" fmla="*/ 0 w 5"/>
                  <a:gd name="T7" fmla="*/ 2 h 4"/>
                </a:gdLst>
                <a:ahLst/>
                <a:cxnLst>
                  <a:cxn ang="0">
                    <a:pos x="T0" y="T1"/>
                  </a:cxn>
                  <a:cxn ang="0">
                    <a:pos x="T2" y="T3"/>
                  </a:cxn>
                  <a:cxn ang="0">
                    <a:pos x="T4" y="T5"/>
                  </a:cxn>
                  <a:cxn ang="0">
                    <a:pos x="T6" y="T7"/>
                  </a:cxn>
                </a:cxnLst>
                <a:rect l="0" t="0" r="r" b="b"/>
                <a:pathLst>
                  <a:path w="5" h="4">
                    <a:moveTo>
                      <a:pt x="0" y="2"/>
                    </a:moveTo>
                    <a:cubicBezTo>
                      <a:pt x="0" y="3"/>
                      <a:pt x="3" y="4"/>
                      <a:pt x="4" y="4"/>
                    </a:cubicBezTo>
                    <a:cubicBezTo>
                      <a:pt x="5" y="3"/>
                      <a:pt x="4" y="1"/>
                      <a:pt x="3" y="0"/>
                    </a:cubicBezTo>
                    <a:cubicBezTo>
                      <a:pt x="2" y="0"/>
                      <a:pt x="0" y="0"/>
                      <a:pt x="0" y="2"/>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633" name="Freeform 5336"/>
              <p:cNvSpPr>
                <a:spLocks/>
              </p:cNvSpPr>
              <p:nvPr/>
            </p:nvSpPr>
            <p:spPr bwMode="auto">
              <a:xfrm>
                <a:off x="3308" y="3431"/>
                <a:ext cx="1" cy="2"/>
              </a:xfrm>
              <a:custGeom>
                <a:avLst/>
                <a:gdLst>
                  <a:gd name="T0" fmla="*/ 10 w 10"/>
                  <a:gd name="T1" fmla="*/ 8 h 10"/>
                  <a:gd name="T2" fmla="*/ 9 w 10"/>
                  <a:gd name="T3" fmla="*/ 5 h 10"/>
                  <a:gd name="T4" fmla="*/ 7 w 10"/>
                  <a:gd name="T5" fmla="*/ 0 h 10"/>
                  <a:gd name="T6" fmla="*/ 4 w 10"/>
                  <a:gd name="T7" fmla="*/ 5 h 10"/>
                  <a:gd name="T8" fmla="*/ 2 w 10"/>
                  <a:gd name="T9" fmla="*/ 8 h 10"/>
                  <a:gd name="T10" fmla="*/ 10 w 10"/>
                  <a:gd name="T11" fmla="*/ 8 h 10"/>
                </a:gdLst>
                <a:ahLst/>
                <a:cxnLst>
                  <a:cxn ang="0">
                    <a:pos x="T0" y="T1"/>
                  </a:cxn>
                  <a:cxn ang="0">
                    <a:pos x="T2" y="T3"/>
                  </a:cxn>
                  <a:cxn ang="0">
                    <a:pos x="T4" y="T5"/>
                  </a:cxn>
                  <a:cxn ang="0">
                    <a:pos x="T6" y="T7"/>
                  </a:cxn>
                  <a:cxn ang="0">
                    <a:pos x="T8" y="T9"/>
                  </a:cxn>
                  <a:cxn ang="0">
                    <a:pos x="T10" y="T11"/>
                  </a:cxn>
                </a:cxnLst>
                <a:rect l="0" t="0" r="r" b="b"/>
                <a:pathLst>
                  <a:path w="10" h="10">
                    <a:moveTo>
                      <a:pt x="10" y="8"/>
                    </a:moveTo>
                    <a:cubicBezTo>
                      <a:pt x="10" y="7"/>
                      <a:pt x="9" y="6"/>
                      <a:pt x="9" y="5"/>
                    </a:cubicBezTo>
                    <a:cubicBezTo>
                      <a:pt x="8" y="4"/>
                      <a:pt x="8" y="1"/>
                      <a:pt x="7" y="0"/>
                    </a:cubicBezTo>
                    <a:cubicBezTo>
                      <a:pt x="3" y="0"/>
                      <a:pt x="5" y="2"/>
                      <a:pt x="4" y="5"/>
                    </a:cubicBezTo>
                    <a:cubicBezTo>
                      <a:pt x="3" y="6"/>
                      <a:pt x="0" y="6"/>
                      <a:pt x="2" y="8"/>
                    </a:cubicBezTo>
                    <a:cubicBezTo>
                      <a:pt x="3" y="9"/>
                      <a:pt x="9" y="10"/>
                      <a:pt x="10" y="8"/>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634" name="Freeform 5337"/>
              <p:cNvSpPr>
                <a:spLocks/>
              </p:cNvSpPr>
              <p:nvPr/>
            </p:nvSpPr>
            <p:spPr bwMode="auto">
              <a:xfrm>
                <a:off x="3308" y="3425"/>
                <a:ext cx="5" cy="8"/>
              </a:xfrm>
              <a:custGeom>
                <a:avLst/>
                <a:gdLst>
                  <a:gd name="T0" fmla="*/ 10 w 32"/>
                  <a:gd name="T1" fmla="*/ 51 h 57"/>
                  <a:gd name="T2" fmla="*/ 17 w 32"/>
                  <a:gd name="T3" fmla="*/ 55 h 57"/>
                  <a:gd name="T4" fmla="*/ 24 w 32"/>
                  <a:gd name="T5" fmla="*/ 56 h 57"/>
                  <a:gd name="T6" fmla="*/ 23 w 32"/>
                  <a:gd name="T7" fmla="*/ 52 h 57"/>
                  <a:gd name="T8" fmla="*/ 20 w 32"/>
                  <a:gd name="T9" fmla="*/ 50 h 57"/>
                  <a:gd name="T10" fmla="*/ 19 w 32"/>
                  <a:gd name="T11" fmla="*/ 44 h 57"/>
                  <a:gd name="T12" fmla="*/ 20 w 32"/>
                  <a:gd name="T13" fmla="*/ 41 h 57"/>
                  <a:gd name="T14" fmla="*/ 23 w 32"/>
                  <a:gd name="T15" fmla="*/ 41 h 57"/>
                  <a:gd name="T16" fmla="*/ 24 w 32"/>
                  <a:gd name="T17" fmla="*/ 42 h 57"/>
                  <a:gd name="T18" fmla="*/ 27 w 32"/>
                  <a:gd name="T19" fmla="*/ 42 h 57"/>
                  <a:gd name="T20" fmla="*/ 30 w 32"/>
                  <a:gd name="T21" fmla="*/ 40 h 57"/>
                  <a:gd name="T22" fmla="*/ 24 w 32"/>
                  <a:gd name="T23" fmla="*/ 40 h 57"/>
                  <a:gd name="T24" fmla="*/ 23 w 32"/>
                  <a:gd name="T25" fmla="*/ 39 h 57"/>
                  <a:gd name="T26" fmla="*/ 21 w 32"/>
                  <a:gd name="T27" fmla="*/ 35 h 57"/>
                  <a:gd name="T28" fmla="*/ 17 w 32"/>
                  <a:gd name="T29" fmla="*/ 32 h 57"/>
                  <a:gd name="T30" fmla="*/ 13 w 32"/>
                  <a:gd name="T31" fmla="*/ 27 h 57"/>
                  <a:gd name="T32" fmla="*/ 15 w 32"/>
                  <a:gd name="T33" fmla="*/ 23 h 57"/>
                  <a:gd name="T34" fmla="*/ 16 w 32"/>
                  <a:gd name="T35" fmla="*/ 18 h 57"/>
                  <a:gd name="T36" fmla="*/ 17 w 32"/>
                  <a:gd name="T37" fmla="*/ 16 h 57"/>
                  <a:gd name="T38" fmla="*/ 18 w 32"/>
                  <a:gd name="T39" fmla="*/ 13 h 57"/>
                  <a:gd name="T40" fmla="*/ 20 w 32"/>
                  <a:gd name="T41" fmla="*/ 11 h 57"/>
                  <a:gd name="T42" fmla="*/ 20 w 32"/>
                  <a:gd name="T43" fmla="*/ 9 h 57"/>
                  <a:gd name="T44" fmla="*/ 17 w 32"/>
                  <a:gd name="T45" fmla="*/ 7 h 57"/>
                  <a:gd name="T46" fmla="*/ 17 w 32"/>
                  <a:gd name="T47" fmla="*/ 6 h 57"/>
                  <a:gd name="T48" fmla="*/ 18 w 32"/>
                  <a:gd name="T49" fmla="*/ 4 h 57"/>
                  <a:gd name="T50" fmla="*/ 17 w 32"/>
                  <a:gd name="T51" fmla="*/ 2 h 57"/>
                  <a:gd name="T52" fmla="*/ 15 w 32"/>
                  <a:gd name="T53" fmla="*/ 2 h 57"/>
                  <a:gd name="T54" fmla="*/ 12 w 32"/>
                  <a:gd name="T55" fmla="*/ 0 h 57"/>
                  <a:gd name="T56" fmla="*/ 12 w 32"/>
                  <a:gd name="T57" fmla="*/ 6 h 57"/>
                  <a:gd name="T58" fmla="*/ 14 w 32"/>
                  <a:gd name="T59" fmla="*/ 10 h 57"/>
                  <a:gd name="T60" fmla="*/ 14 w 32"/>
                  <a:gd name="T61" fmla="*/ 14 h 57"/>
                  <a:gd name="T62" fmla="*/ 12 w 32"/>
                  <a:gd name="T63" fmla="*/ 21 h 57"/>
                  <a:gd name="T64" fmla="*/ 8 w 32"/>
                  <a:gd name="T65" fmla="*/ 22 h 57"/>
                  <a:gd name="T66" fmla="*/ 7 w 32"/>
                  <a:gd name="T67" fmla="*/ 23 h 57"/>
                  <a:gd name="T68" fmla="*/ 8 w 32"/>
                  <a:gd name="T69" fmla="*/ 25 h 57"/>
                  <a:gd name="T70" fmla="*/ 6 w 32"/>
                  <a:gd name="T71" fmla="*/ 26 h 57"/>
                  <a:gd name="T72" fmla="*/ 1 w 32"/>
                  <a:gd name="T73" fmla="*/ 28 h 57"/>
                  <a:gd name="T74" fmla="*/ 6 w 32"/>
                  <a:gd name="T75" fmla="*/ 33 h 57"/>
                  <a:gd name="T76" fmla="*/ 7 w 32"/>
                  <a:gd name="T77" fmla="*/ 35 h 57"/>
                  <a:gd name="T78" fmla="*/ 9 w 32"/>
                  <a:gd name="T79" fmla="*/ 36 h 57"/>
                  <a:gd name="T80" fmla="*/ 11 w 32"/>
                  <a:gd name="T81" fmla="*/ 48 h 57"/>
                  <a:gd name="T82" fmla="*/ 7 w 32"/>
                  <a:gd name="T83" fmla="*/ 45 h 57"/>
                  <a:gd name="T84" fmla="*/ 6 w 32"/>
                  <a:gd name="T85" fmla="*/ 44 h 57"/>
                  <a:gd name="T86" fmla="*/ 6 w 32"/>
                  <a:gd name="T87" fmla="*/ 42 h 57"/>
                  <a:gd name="T88" fmla="*/ 1 w 32"/>
                  <a:gd name="T89" fmla="*/ 41 h 57"/>
                  <a:gd name="T90" fmla="*/ 5 w 32"/>
                  <a:gd name="T91" fmla="*/ 46 h 57"/>
                  <a:gd name="T92" fmla="*/ 6 w 32"/>
                  <a:gd name="T93" fmla="*/ 49 h 57"/>
                  <a:gd name="T94" fmla="*/ 10 w 32"/>
                  <a:gd name="T95" fmla="*/ 51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 h="57">
                    <a:moveTo>
                      <a:pt x="10" y="51"/>
                    </a:moveTo>
                    <a:cubicBezTo>
                      <a:pt x="12" y="53"/>
                      <a:pt x="15" y="53"/>
                      <a:pt x="17" y="55"/>
                    </a:cubicBezTo>
                    <a:cubicBezTo>
                      <a:pt x="19" y="56"/>
                      <a:pt x="21" y="57"/>
                      <a:pt x="24" y="56"/>
                    </a:cubicBezTo>
                    <a:cubicBezTo>
                      <a:pt x="24" y="55"/>
                      <a:pt x="24" y="53"/>
                      <a:pt x="23" y="52"/>
                    </a:cubicBezTo>
                    <a:cubicBezTo>
                      <a:pt x="22" y="51"/>
                      <a:pt x="20" y="51"/>
                      <a:pt x="20" y="50"/>
                    </a:cubicBezTo>
                    <a:cubicBezTo>
                      <a:pt x="18" y="49"/>
                      <a:pt x="19" y="45"/>
                      <a:pt x="19" y="44"/>
                    </a:cubicBezTo>
                    <a:cubicBezTo>
                      <a:pt x="19" y="42"/>
                      <a:pt x="19" y="42"/>
                      <a:pt x="20" y="41"/>
                    </a:cubicBezTo>
                    <a:cubicBezTo>
                      <a:pt x="21" y="41"/>
                      <a:pt x="21" y="40"/>
                      <a:pt x="23" y="41"/>
                    </a:cubicBezTo>
                    <a:cubicBezTo>
                      <a:pt x="23" y="41"/>
                      <a:pt x="23" y="42"/>
                      <a:pt x="24" y="42"/>
                    </a:cubicBezTo>
                    <a:cubicBezTo>
                      <a:pt x="25" y="42"/>
                      <a:pt x="26" y="42"/>
                      <a:pt x="27" y="42"/>
                    </a:cubicBezTo>
                    <a:cubicBezTo>
                      <a:pt x="28" y="42"/>
                      <a:pt x="32" y="42"/>
                      <a:pt x="30" y="40"/>
                    </a:cubicBezTo>
                    <a:cubicBezTo>
                      <a:pt x="29" y="39"/>
                      <a:pt x="25" y="40"/>
                      <a:pt x="24" y="40"/>
                    </a:cubicBezTo>
                    <a:cubicBezTo>
                      <a:pt x="24" y="40"/>
                      <a:pt x="24" y="39"/>
                      <a:pt x="23" y="39"/>
                    </a:cubicBezTo>
                    <a:cubicBezTo>
                      <a:pt x="22" y="38"/>
                      <a:pt x="21" y="37"/>
                      <a:pt x="21" y="35"/>
                    </a:cubicBezTo>
                    <a:cubicBezTo>
                      <a:pt x="21" y="33"/>
                      <a:pt x="20" y="33"/>
                      <a:pt x="17" y="32"/>
                    </a:cubicBezTo>
                    <a:cubicBezTo>
                      <a:pt x="16" y="31"/>
                      <a:pt x="13" y="29"/>
                      <a:pt x="13" y="27"/>
                    </a:cubicBezTo>
                    <a:cubicBezTo>
                      <a:pt x="13" y="26"/>
                      <a:pt x="15" y="24"/>
                      <a:pt x="15" y="23"/>
                    </a:cubicBezTo>
                    <a:cubicBezTo>
                      <a:pt x="16" y="22"/>
                      <a:pt x="15" y="20"/>
                      <a:pt x="16" y="18"/>
                    </a:cubicBezTo>
                    <a:cubicBezTo>
                      <a:pt x="16" y="17"/>
                      <a:pt x="17" y="16"/>
                      <a:pt x="17" y="16"/>
                    </a:cubicBezTo>
                    <a:cubicBezTo>
                      <a:pt x="18" y="15"/>
                      <a:pt x="18" y="14"/>
                      <a:pt x="18" y="13"/>
                    </a:cubicBezTo>
                    <a:cubicBezTo>
                      <a:pt x="19" y="12"/>
                      <a:pt x="20" y="12"/>
                      <a:pt x="20" y="11"/>
                    </a:cubicBezTo>
                    <a:cubicBezTo>
                      <a:pt x="21" y="10"/>
                      <a:pt x="20" y="9"/>
                      <a:pt x="20" y="9"/>
                    </a:cubicBezTo>
                    <a:cubicBezTo>
                      <a:pt x="19" y="8"/>
                      <a:pt x="18" y="8"/>
                      <a:pt x="17" y="7"/>
                    </a:cubicBezTo>
                    <a:cubicBezTo>
                      <a:pt x="17" y="6"/>
                      <a:pt x="17" y="6"/>
                      <a:pt x="17" y="6"/>
                    </a:cubicBezTo>
                    <a:cubicBezTo>
                      <a:pt x="17" y="5"/>
                      <a:pt x="18" y="4"/>
                      <a:pt x="18" y="4"/>
                    </a:cubicBezTo>
                    <a:cubicBezTo>
                      <a:pt x="19" y="3"/>
                      <a:pt x="18" y="3"/>
                      <a:pt x="17" y="2"/>
                    </a:cubicBezTo>
                    <a:cubicBezTo>
                      <a:pt x="16" y="2"/>
                      <a:pt x="16" y="2"/>
                      <a:pt x="15" y="2"/>
                    </a:cubicBezTo>
                    <a:cubicBezTo>
                      <a:pt x="14" y="1"/>
                      <a:pt x="13" y="0"/>
                      <a:pt x="12" y="0"/>
                    </a:cubicBezTo>
                    <a:cubicBezTo>
                      <a:pt x="9" y="0"/>
                      <a:pt x="11" y="5"/>
                      <a:pt x="12" y="6"/>
                    </a:cubicBezTo>
                    <a:cubicBezTo>
                      <a:pt x="13" y="7"/>
                      <a:pt x="14" y="8"/>
                      <a:pt x="14" y="10"/>
                    </a:cubicBezTo>
                    <a:cubicBezTo>
                      <a:pt x="14" y="11"/>
                      <a:pt x="14" y="13"/>
                      <a:pt x="14" y="14"/>
                    </a:cubicBezTo>
                    <a:cubicBezTo>
                      <a:pt x="14" y="17"/>
                      <a:pt x="14" y="19"/>
                      <a:pt x="12" y="21"/>
                    </a:cubicBezTo>
                    <a:cubicBezTo>
                      <a:pt x="11" y="22"/>
                      <a:pt x="10" y="22"/>
                      <a:pt x="8" y="22"/>
                    </a:cubicBezTo>
                    <a:cubicBezTo>
                      <a:pt x="8" y="22"/>
                      <a:pt x="7" y="23"/>
                      <a:pt x="7" y="23"/>
                    </a:cubicBezTo>
                    <a:cubicBezTo>
                      <a:pt x="7" y="25"/>
                      <a:pt x="8" y="24"/>
                      <a:pt x="8" y="25"/>
                    </a:cubicBezTo>
                    <a:cubicBezTo>
                      <a:pt x="8" y="26"/>
                      <a:pt x="7" y="26"/>
                      <a:pt x="6" y="26"/>
                    </a:cubicBezTo>
                    <a:cubicBezTo>
                      <a:pt x="4" y="27"/>
                      <a:pt x="2" y="26"/>
                      <a:pt x="1" y="28"/>
                    </a:cubicBezTo>
                    <a:cubicBezTo>
                      <a:pt x="0" y="30"/>
                      <a:pt x="4" y="32"/>
                      <a:pt x="6" y="33"/>
                    </a:cubicBezTo>
                    <a:cubicBezTo>
                      <a:pt x="7" y="34"/>
                      <a:pt x="6" y="35"/>
                      <a:pt x="7" y="35"/>
                    </a:cubicBezTo>
                    <a:cubicBezTo>
                      <a:pt x="8" y="36"/>
                      <a:pt x="9" y="36"/>
                      <a:pt x="9" y="36"/>
                    </a:cubicBezTo>
                    <a:cubicBezTo>
                      <a:pt x="12" y="37"/>
                      <a:pt x="16" y="48"/>
                      <a:pt x="11" y="48"/>
                    </a:cubicBezTo>
                    <a:cubicBezTo>
                      <a:pt x="10" y="47"/>
                      <a:pt x="9" y="46"/>
                      <a:pt x="7" y="45"/>
                    </a:cubicBezTo>
                    <a:cubicBezTo>
                      <a:pt x="7" y="45"/>
                      <a:pt x="6" y="45"/>
                      <a:pt x="6" y="44"/>
                    </a:cubicBezTo>
                    <a:cubicBezTo>
                      <a:pt x="6" y="43"/>
                      <a:pt x="6" y="42"/>
                      <a:pt x="6" y="42"/>
                    </a:cubicBezTo>
                    <a:cubicBezTo>
                      <a:pt x="5" y="41"/>
                      <a:pt x="3" y="40"/>
                      <a:pt x="1" y="41"/>
                    </a:cubicBezTo>
                    <a:cubicBezTo>
                      <a:pt x="1" y="43"/>
                      <a:pt x="5" y="44"/>
                      <a:pt x="5" y="46"/>
                    </a:cubicBezTo>
                    <a:cubicBezTo>
                      <a:pt x="6" y="47"/>
                      <a:pt x="6" y="48"/>
                      <a:pt x="6" y="49"/>
                    </a:cubicBezTo>
                    <a:cubicBezTo>
                      <a:pt x="7" y="50"/>
                      <a:pt x="9" y="51"/>
                      <a:pt x="10" y="51"/>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635" name="Freeform 5338"/>
              <p:cNvSpPr>
                <a:spLocks/>
              </p:cNvSpPr>
              <p:nvPr/>
            </p:nvSpPr>
            <p:spPr bwMode="auto">
              <a:xfrm>
                <a:off x="3313" y="3431"/>
                <a:ext cx="0" cy="1"/>
              </a:xfrm>
              <a:custGeom>
                <a:avLst/>
                <a:gdLst>
                  <a:gd name="T0" fmla="*/ 2 w 5"/>
                  <a:gd name="T1" fmla="*/ 2 h 7"/>
                  <a:gd name="T2" fmla="*/ 2 w 5"/>
                  <a:gd name="T3" fmla="*/ 7 h 7"/>
                  <a:gd name="T4" fmla="*/ 5 w 5"/>
                  <a:gd name="T5" fmla="*/ 3 h 7"/>
                  <a:gd name="T6" fmla="*/ 2 w 5"/>
                  <a:gd name="T7" fmla="*/ 2 h 7"/>
                </a:gdLst>
                <a:ahLst/>
                <a:cxnLst>
                  <a:cxn ang="0">
                    <a:pos x="T0" y="T1"/>
                  </a:cxn>
                  <a:cxn ang="0">
                    <a:pos x="T2" y="T3"/>
                  </a:cxn>
                  <a:cxn ang="0">
                    <a:pos x="T4" y="T5"/>
                  </a:cxn>
                  <a:cxn ang="0">
                    <a:pos x="T6" y="T7"/>
                  </a:cxn>
                </a:cxnLst>
                <a:rect l="0" t="0" r="r" b="b"/>
                <a:pathLst>
                  <a:path w="5" h="7">
                    <a:moveTo>
                      <a:pt x="2" y="2"/>
                    </a:moveTo>
                    <a:cubicBezTo>
                      <a:pt x="1" y="3"/>
                      <a:pt x="0" y="6"/>
                      <a:pt x="2" y="7"/>
                    </a:cubicBezTo>
                    <a:cubicBezTo>
                      <a:pt x="2" y="5"/>
                      <a:pt x="4" y="4"/>
                      <a:pt x="5" y="3"/>
                    </a:cubicBezTo>
                    <a:cubicBezTo>
                      <a:pt x="5" y="1"/>
                      <a:pt x="3" y="0"/>
                      <a:pt x="2" y="2"/>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636" name="Freeform 5339"/>
              <p:cNvSpPr>
                <a:spLocks/>
              </p:cNvSpPr>
              <p:nvPr/>
            </p:nvSpPr>
            <p:spPr bwMode="auto">
              <a:xfrm>
                <a:off x="3316" y="3430"/>
                <a:ext cx="1" cy="1"/>
              </a:xfrm>
              <a:custGeom>
                <a:avLst/>
                <a:gdLst>
                  <a:gd name="T0" fmla="*/ 4 w 9"/>
                  <a:gd name="T1" fmla="*/ 4 h 7"/>
                  <a:gd name="T2" fmla="*/ 0 w 9"/>
                  <a:gd name="T3" fmla="*/ 7 h 7"/>
                  <a:gd name="T4" fmla="*/ 8 w 9"/>
                  <a:gd name="T5" fmla="*/ 5 h 7"/>
                  <a:gd name="T6" fmla="*/ 8 w 9"/>
                  <a:gd name="T7" fmla="*/ 1 h 7"/>
                  <a:gd name="T8" fmla="*/ 5 w 9"/>
                  <a:gd name="T9" fmla="*/ 2 h 7"/>
                  <a:gd name="T10" fmla="*/ 6 w 9"/>
                  <a:gd name="T11" fmla="*/ 3 h 7"/>
                  <a:gd name="T12" fmla="*/ 4 w 9"/>
                  <a:gd name="T13" fmla="*/ 4 h 7"/>
                </a:gdLst>
                <a:ahLst/>
                <a:cxnLst>
                  <a:cxn ang="0">
                    <a:pos x="T0" y="T1"/>
                  </a:cxn>
                  <a:cxn ang="0">
                    <a:pos x="T2" y="T3"/>
                  </a:cxn>
                  <a:cxn ang="0">
                    <a:pos x="T4" y="T5"/>
                  </a:cxn>
                  <a:cxn ang="0">
                    <a:pos x="T6" y="T7"/>
                  </a:cxn>
                  <a:cxn ang="0">
                    <a:pos x="T8" y="T9"/>
                  </a:cxn>
                  <a:cxn ang="0">
                    <a:pos x="T10" y="T11"/>
                  </a:cxn>
                  <a:cxn ang="0">
                    <a:pos x="T12" y="T13"/>
                  </a:cxn>
                </a:cxnLst>
                <a:rect l="0" t="0" r="r" b="b"/>
                <a:pathLst>
                  <a:path w="9" h="7">
                    <a:moveTo>
                      <a:pt x="4" y="4"/>
                    </a:moveTo>
                    <a:cubicBezTo>
                      <a:pt x="2" y="4"/>
                      <a:pt x="0" y="5"/>
                      <a:pt x="0" y="7"/>
                    </a:cubicBezTo>
                    <a:cubicBezTo>
                      <a:pt x="0" y="7"/>
                      <a:pt x="8" y="6"/>
                      <a:pt x="8" y="5"/>
                    </a:cubicBezTo>
                    <a:cubicBezTo>
                      <a:pt x="9" y="4"/>
                      <a:pt x="9" y="2"/>
                      <a:pt x="8" y="1"/>
                    </a:cubicBezTo>
                    <a:cubicBezTo>
                      <a:pt x="7" y="0"/>
                      <a:pt x="5" y="0"/>
                      <a:pt x="5" y="2"/>
                    </a:cubicBezTo>
                    <a:cubicBezTo>
                      <a:pt x="5" y="2"/>
                      <a:pt x="6" y="3"/>
                      <a:pt x="6" y="3"/>
                    </a:cubicBezTo>
                    <a:cubicBezTo>
                      <a:pt x="5" y="4"/>
                      <a:pt x="4" y="4"/>
                      <a:pt x="4" y="4"/>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637" name="Freeform 5340"/>
              <p:cNvSpPr>
                <a:spLocks/>
              </p:cNvSpPr>
              <p:nvPr/>
            </p:nvSpPr>
            <p:spPr bwMode="auto">
              <a:xfrm>
                <a:off x="3311" y="3428"/>
                <a:ext cx="1" cy="1"/>
              </a:xfrm>
              <a:custGeom>
                <a:avLst/>
                <a:gdLst>
                  <a:gd name="T0" fmla="*/ 0 w 8"/>
                  <a:gd name="T1" fmla="*/ 3 h 11"/>
                  <a:gd name="T2" fmla="*/ 1 w 8"/>
                  <a:gd name="T3" fmla="*/ 4 h 11"/>
                  <a:gd name="T4" fmla="*/ 4 w 8"/>
                  <a:gd name="T5" fmla="*/ 6 h 11"/>
                  <a:gd name="T6" fmla="*/ 7 w 8"/>
                  <a:gd name="T7" fmla="*/ 10 h 11"/>
                  <a:gd name="T8" fmla="*/ 0 w 8"/>
                  <a:gd name="T9" fmla="*/ 3 h 11"/>
                </a:gdLst>
                <a:ahLst/>
                <a:cxnLst>
                  <a:cxn ang="0">
                    <a:pos x="T0" y="T1"/>
                  </a:cxn>
                  <a:cxn ang="0">
                    <a:pos x="T2" y="T3"/>
                  </a:cxn>
                  <a:cxn ang="0">
                    <a:pos x="T4" y="T5"/>
                  </a:cxn>
                  <a:cxn ang="0">
                    <a:pos x="T6" y="T7"/>
                  </a:cxn>
                  <a:cxn ang="0">
                    <a:pos x="T8" y="T9"/>
                  </a:cxn>
                </a:cxnLst>
                <a:rect l="0" t="0" r="r" b="b"/>
                <a:pathLst>
                  <a:path w="8" h="11">
                    <a:moveTo>
                      <a:pt x="0" y="3"/>
                    </a:moveTo>
                    <a:cubicBezTo>
                      <a:pt x="0" y="3"/>
                      <a:pt x="1" y="4"/>
                      <a:pt x="1" y="4"/>
                    </a:cubicBezTo>
                    <a:cubicBezTo>
                      <a:pt x="1" y="6"/>
                      <a:pt x="3" y="5"/>
                      <a:pt x="4" y="6"/>
                    </a:cubicBezTo>
                    <a:cubicBezTo>
                      <a:pt x="5" y="7"/>
                      <a:pt x="5" y="11"/>
                      <a:pt x="7" y="10"/>
                    </a:cubicBezTo>
                    <a:cubicBezTo>
                      <a:pt x="8" y="7"/>
                      <a:pt x="1" y="0"/>
                      <a:pt x="0" y="3"/>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638" name="Freeform 5341"/>
              <p:cNvSpPr>
                <a:spLocks/>
              </p:cNvSpPr>
              <p:nvPr/>
            </p:nvSpPr>
            <p:spPr bwMode="auto">
              <a:xfrm>
                <a:off x="3311" y="3427"/>
                <a:ext cx="3" cy="2"/>
              </a:xfrm>
              <a:custGeom>
                <a:avLst/>
                <a:gdLst>
                  <a:gd name="T0" fmla="*/ 6 w 25"/>
                  <a:gd name="T1" fmla="*/ 2 h 15"/>
                  <a:gd name="T2" fmla="*/ 2 w 25"/>
                  <a:gd name="T3" fmla="*/ 2 h 15"/>
                  <a:gd name="T4" fmla="*/ 5 w 25"/>
                  <a:gd name="T5" fmla="*/ 4 h 15"/>
                  <a:gd name="T6" fmla="*/ 7 w 25"/>
                  <a:gd name="T7" fmla="*/ 4 h 15"/>
                  <a:gd name="T8" fmla="*/ 9 w 25"/>
                  <a:gd name="T9" fmla="*/ 7 h 15"/>
                  <a:gd name="T10" fmla="*/ 12 w 25"/>
                  <a:gd name="T11" fmla="*/ 11 h 15"/>
                  <a:gd name="T12" fmla="*/ 17 w 25"/>
                  <a:gd name="T13" fmla="*/ 12 h 15"/>
                  <a:gd name="T14" fmla="*/ 21 w 25"/>
                  <a:gd name="T15" fmla="*/ 14 h 15"/>
                  <a:gd name="T16" fmla="*/ 24 w 25"/>
                  <a:gd name="T17" fmla="*/ 13 h 15"/>
                  <a:gd name="T18" fmla="*/ 20 w 25"/>
                  <a:gd name="T19" fmla="*/ 11 h 15"/>
                  <a:gd name="T20" fmla="*/ 17 w 25"/>
                  <a:gd name="T21" fmla="*/ 10 h 15"/>
                  <a:gd name="T22" fmla="*/ 14 w 25"/>
                  <a:gd name="T23" fmla="*/ 8 h 15"/>
                  <a:gd name="T24" fmla="*/ 11 w 25"/>
                  <a:gd name="T25" fmla="*/ 6 h 15"/>
                  <a:gd name="T26" fmla="*/ 9 w 25"/>
                  <a:gd name="T27" fmla="*/ 3 h 15"/>
                  <a:gd name="T28" fmla="*/ 6 w 25"/>
                  <a:gd name="T29" fmla="*/ 2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 h="15">
                    <a:moveTo>
                      <a:pt x="6" y="2"/>
                    </a:moveTo>
                    <a:cubicBezTo>
                      <a:pt x="6" y="1"/>
                      <a:pt x="0" y="0"/>
                      <a:pt x="2" y="2"/>
                    </a:cubicBezTo>
                    <a:cubicBezTo>
                      <a:pt x="2" y="2"/>
                      <a:pt x="4" y="3"/>
                      <a:pt x="5" y="4"/>
                    </a:cubicBezTo>
                    <a:cubicBezTo>
                      <a:pt x="6" y="4"/>
                      <a:pt x="7" y="4"/>
                      <a:pt x="7" y="4"/>
                    </a:cubicBezTo>
                    <a:cubicBezTo>
                      <a:pt x="9" y="4"/>
                      <a:pt x="9" y="5"/>
                      <a:pt x="9" y="7"/>
                    </a:cubicBezTo>
                    <a:cubicBezTo>
                      <a:pt x="9" y="8"/>
                      <a:pt x="11" y="10"/>
                      <a:pt x="12" y="11"/>
                    </a:cubicBezTo>
                    <a:cubicBezTo>
                      <a:pt x="13" y="12"/>
                      <a:pt x="15" y="12"/>
                      <a:pt x="17" y="12"/>
                    </a:cubicBezTo>
                    <a:cubicBezTo>
                      <a:pt x="18" y="13"/>
                      <a:pt x="20" y="13"/>
                      <a:pt x="21" y="14"/>
                    </a:cubicBezTo>
                    <a:cubicBezTo>
                      <a:pt x="23" y="15"/>
                      <a:pt x="25" y="15"/>
                      <a:pt x="24" y="13"/>
                    </a:cubicBezTo>
                    <a:cubicBezTo>
                      <a:pt x="23" y="11"/>
                      <a:pt x="22" y="11"/>
                      <a:pt x="20" y="11"/>
                    </a:cubicBezTo>
                    <a:cubicBezTo>
                      <a:pt x="18" y="11"/>
                      <a:pt x="18" y="11"/>
                      <a:pt x="17" y="10"/>
                    </a:cubicBezTo>
                    <a:cubicBezTo>
                      <a:pt x="16" y="9"/>
                      <a:pt x="15" y="8"/>
                      <a:pt x="14" y="8"/>
                    </a:cubicBezTo>
                    <a:cubicBezTo>
                      <a:pt x="13" y="7"/>
                      <a:pt x="12" y="7"/>
                      <a:pt x="11" y="6"/>
                    </a:cubicBezTo>
                    <a:cubicBezTo>
                      <a:pt x="10" y="6"/>
                      <a:pt x="10" y="4"/>
                      <a:pt x="9" y="3"/>
                    </a:cubicBezTo>
                    <a:cubicBezTo>
                      <a:pt x="8" y="2"/>
                      <a:pt x="8" y="2"/>
                      <a:pt x="6" y="2"/>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639" name="Freeform 5342"/>
              <p:cNvSpPr>
                <a:spLocks/>
              </p:cNvSpPr>
              <p:nvPr/>
            </p:nvSpPr>
            <p:spPr bwMode="auto">
              <a:xfrm>
                <a:off x="3315" y="3428"/>
                <a:ext cx="2" cy="1"/>
              </a:xfrm>
              <a:custGeom>
                <a:avLst/>
                <a:gdLst>
                  <a:gd name="T0" fmla="*/ 8 w 10"/>
                  <a:gd name="T1" fmla="*/ 1 h 7"/>
                  <a:gd name="T2" fmla="*/ 5 w 10"/>
                  <a:gd name="T3" fmla="*/ 0 h 7"/>
                  <a:gd name="T4" fmla="*/ 1 w 10"/>
                  <a:gd name="T5" fmla="*/ 3 h 7"/>
                  <a:gd name="T6" fmla="*/ 4 w 10"/>
                  <a:gd name="T7" fmla="*/ 4 h 7"/>
                  <a:gd name="T8" fmla="*/ 5 w 10"/>
                  <a:gd name="T9" fmla="*/ 6 h 7"/>
                  <a:gd name="T10" fmla="*/ 8 w 10"/>
                  <a:gd name="T11" fmla="*/ 6 h 7"/>
                  <a:gd name="T12" fmla="*/ 9 w 10"/>
                  <a:gd name="T13" fmla="*/ 4 h 7"/>
                  <a:gd name="T14" fmla="*/ 8 w 10"/>
                  <a:gd name="T15" fmla="*/ 1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7">
                    <a:moveTo>
                      <a:pt x="8" y="1"/>
                    </a:moveTo>
                    <a:cubicBezTo>
                      <a:pt x="7" y="1"/>
                      <a:pt x="6" y="0"/>
                      <a:pt x="5" y="0"/>
                    </a:cubicBezTo>
                    <a:cubicBezTo>
                      <a:pt x="3" y="0"/>
                      <a:pt x="0" y="0"/>
                      <a:pt x="1" y="3"/>
                    </a:cubicBezTo>
                    <a:cubicBezTo>
                      <a:pt x="2" y="3"/>
                      <a:pt x="3" y="3"/>
                      <a:pt x="4" y="4"/>
                    </a:cubicBezTo>
                    <a:cubicBezTo>
                      <a:pt x="5" y="4"/>
                      <a:pt x="5" y="5"/>
                      <a:pt x="5" y="6"/>
                    </a:cubicBezTo>
                    <a:cubicBezTo>
                      <a:pt x="6" y="7"/>
                      <a:pt x="7" y="6"/>
                      <a:pt x="8" y="6"/>
                    </a:cubicBezTo>
                    <a:cubicBezTo>
                      <a:pt x="9" y="6"/>
                      <a:pt x="9" y="5"/>
                      <a:pt x="9" y="4"/>
                    </a:cubicBezTo>
                    <a:cubicBezTo>
                      <a:pt x="9" y="3"/>
                      <a:pt x="10" y="2"/>
                      <a:pt x="8" y="1"/>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640" name="Freeform 5343"/>
              <p:cNvSpPr>
                <a:spLocks/>
              </p:cNvSpPr>
              <p:nvPr/>
            </p:nvSpPr>
            <p:spPr bwMode="auto">
              <a:xfrm>
                <a:off x="3308" y="3427"/>
                <a:ext cx="2" cy="1"/>
              </a:xfrm>
              <a:custGeom>
                <a:avLst/>
                <a:gdLst>
                  <a:gd name="T0" fmla="*/ 5 w 13"/>
                  <a:gd name="T1" fmla="*/ 2 h 8"/>
                  <a:gd name="T2" fmla="*/ 0 w 13"/>
                  <a:gd name="T3" fmla="*/ 3 h 8"/>
                  <a:gd name="T4" fmla="*/ 0 w 13"/>
                  <a:gd name="T5" fmla="*/ 7 h 8"/>
                  <a:gd name="T6" fmla="*/ 4 w 13"/>
                  <a:gd name="T7" fmla="*/ 6 h 8"/>
                  <a:gd name="T8" fmla="*/ 11 w 13"/>
                  <a:gd name="T9" fmla="*/ 5 h 8"/>
                  <a:gd name="T10" fmla="*/ 12 w 13"/>
                  <a:gd name="T11" fmla="*/ 4 h 8"/>
                  <a:gd name="T12" fmla="*/ 13 w 13"/>
                  <a:gd name="T13" fmla="*/ 0 h 8"/>
                  <a:gd name="T14" fmla="*/ 10 w 13"/>
                  <a:gd name="T15" fmla="*/ 0 h 8"/>
                  <a:gd name="T16" fmla="*/ 5 w 13"/>
                  <a:gd name="T17"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8">
                    <a:moveTo>
                      <a:pt x="5" y="2"/>
                    </a:moveTo>
                    <a:cubicBezTo>
                      <a:pt x="3" y="2"/>
                      <a:pt x="1" y="2"/>
                      <a:pt x="0" y="3"/>
                    </a:cubicBezTo>
                    <a:cubicBezTo>
                      <a:pt x="0" y="4"/>
                      <a:pt x="0" y="6"/>
                      <a:pt x="0" y="7"/>
                    </a:cubicBezTo>
                    <a:cubicBezTo>
                      <a:pt x="1" y="8"/>
                      <a:pt x="3" y="7"/>
                      <a:pt x="4" y="6"/>
                    </a:cubicBezTo>
                    <a:cubicBezTo>
                      <a:pt x="6" y="6"/>
                      <a:pt x="9" y="7"/>
                      <a:pt x="11" y="5"/>
                    </a:cubicBezTo>
                    <a:cubicBezTo>
                      <a:pt x="12" y="5"/>
                      <a:pt x="12" y="4"/>
                      <a:pt x="12" y="4"/>
                    </a:cubicBezTo>
                    <a:cubicBezTo>
                      <a:pt x="13" y="3"/>
                      <a:pt x="13" y="1"/>
                      <a:pt x="13" y="0"/>
                    </a:cubicBezTo>
                    <a:cubicBezTo>
                      <a:pt x="12" y="0"/>
                      <a:pt x="11" y="0"/>
                      <a:pt x="10" y="0"/>
                    </a:cubicBezTo>
                    <a:cubicBezTo>
                      <a:pt x="8" y="1"/>
                      <a:pt x="7" y="2"/>
                      <a:pt x="5" y="2"/>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641" name="Freeform 5344"/>
              <p:cNvSpPr>
                <a:spLocks/>
              </p:cNvSpPr>
              <p:nvPr/>
            </p:nvSpPr>
            <p:spPr bwMode="auto">
              <a:xfrm>
                <a:off x="3308" y="3426"/>
                <a:ext cx="2" cy="1"/>
              </a:xfrm>
              <a:custGeom>
                <a:avLst/>
                <a:gdLst>
                  <a:gd name="T0" fmla="*/ 15 w 16"/>
                  <a:gd name="T1" fmla="*/ 1 h 10"/>
                  <a:gd name="T2" fmla="*/ 10 w 16"/>
                  <a:gd name="T3" fmla="*/ 4 h 10"/>
                  <a:gd name="T4" fmla="*/ 7 w 16"/>
                  <a:gd name="T5" fmla="*/ 5 h 10"/>
                  <a:gd name="T6" fmla="*/ 0 w 16"/>
                  <a:gd name="T7" fmla="*/ 8 h 10"/>
                  <a:gd name="T8" fmla="*/ 2 w 16"/>
                  <a:gd name="T9" fmla="*/ 9 h 10"/>
                  <a:gd name="T10" fmla="*/ 3 w 16"/>
                  <a:gd name="T11" fmla="*/ 9 h 10"/>
                  <a:gd name="T12" fmla="*/ 4 w 16"/>
                  <a:gd name="T13" fmla="*/ 8 h 10"/>
                  <a:gd name="T14" fmla="*/ 5 w 16"/>
                  <a:gd name="T15" fmla="*/ 8 h 10"/>
                  <a:gd name="T16" fmla="*/ 7 w 16"/>
                  <a:gd name="T17" fmla="*/ 8 h 10"/>
                  <a:gd name="T18" fmla="*/ 12 w 16"/>
                  <a:gd name="T19" fmla="*/ 7 h 10"/>
                  <a:gd name="T20" fmla="*/ 16 w 16"/>
                  <a:gd name="T21" fmla="*/ 5 h 10"/>
                  <a:gd name="T22" fmla="*/ 15 w 16"/>
                  <a:gd name="T23" fmla="*/ 1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 h="10">
                    <a:moveTo>
                      <a:pt x="15" y="1"/>
                    </a:moveTo>
                    <a:cubicBezTo>
                      <a:pt x="13" y="0"/>
                      <a:pt x="12" y="3"/>
                      <a:pt x="10" y="4"/>
                    </a:cubicBezTo>
                    <a:cubicBezTo>
                      <a:pt x="9" y="4"/>
                      <a:pt x="8" y="5"/>
                      <a:pt x="7" y="5"/>
                    </a:cubicBezTo>
                    <a:cubicBezTo>
                      <a:pt x="5" y="6"/>
                      <a:pt x="1" y="6"/>
                      <a:pt x="0" y="8"/>
                    </a:cubicBezTo>
                    <a:cubicBezTo>
                      <a:pt x="0" y="10"/>
                      <a:pt x="2" y="10"/>
                      <a:pt x="2" y="9"/>
                    </a:cubicBezTo>
                    <a:cubicBezTo>
                      <a:pt x="3" y="9"/>
                      <a:pt x="3" y="9"/>
                      <a:pt x="3" y="9"/>
                    </a:cubicBezTo>
                    <a:cubicBezTo>
                      <a:pt x="3" y="9"/>
                      <a:pt x="4" y="9"/>
                      <a:pt x="4" y="8"/>
                    </a:cubicBezTo>
                    <a:cubicBezTo>
                      <a:pt x="5" y="8"/>
                      <a:pt x="5" y="8"/>
                      <a:pt x="5" y="8"/>
                    </a:cubicBezTo>
                    <a:cubicBezTo>
                      <a:pt x="6" y="8"/>
                      <a:pt x="6" y="8"/>
                      <a:pt x="7" y="8"/>
                    </a:cubicBezTo>
                    <a:cubicBezTo>
                      <a:pt x="9" y="7"/>
                      <a:pt x="10" y="7"/>
                      <a:pt x="12" y="7"/>
                    </a:cubicBezTo>
                    <a:cubicBezTo>
                      <a:pt x="13" y="7"/>
                      <a:pt x="15" y="7"/>
                      <a:pt x="16" y="5"/>
                    </a:cubicBezTo>
                    <a:cubicBezTo>
                      <a:pt x="16" y="4"/>
                      <a:pt x="16" y="1"/>
                      <a:pt x="15" y="1"/>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642" name="Freeform 5345"/>
              <p:cNvSpPr>
                <a:spLocks/>
              </p:cNvSpPr>
              <p:nvPr/>
            </p:nvSpPr>
            <p:spPr bwMode="auto">
              <a:xfrm>
                <a:off x="3301" y="3417"/>
                <a:ext cx="9" cy="8"/>
              </a:xfrm>
              <a:custGeom>
                <a:avLst/>
                <a:gdLst>
                  <a:gd name="T0" fmla="*/ 12 w 73"/>
                  <a:gd name="T1" fmla="*/ 2 h 63"/>
                  <a:gd name="T2" fmla="*/ 2 w 73"/>
                  <a:gd name="T3" fmla="*/ 9 h 63"/>
                  <a:gd name="T4" fmla="*/ 4 w 73"/>
                  <a:gd name="T5" fmla="*/ 15 h 63"/>
                  <a:gd name="T6" fmla="*/ 6 w 73"/>
                  <a:gd name="T7" fmla="*/ 25 h 63"/>
                  <a:gd name="T8" fmla="*/ 13 w 73"/>
                  <a:gd name="T9" fmla="*/ 27 h 63"/>
                  <a:gd name="T10" fmla="*/ 22 w 73"/>
                  <a:gd name="T11" fmla="*/ 27 h 63"/>
                  <a:gd name="T12" fmla="*/ 26 w 73"/>
                  <a:gd name="T13" fmla="*/ 25 h 63"/>
                  <a:gd name="T14" fmla="*/ 22 w 73"/>
                  <a:gd name="T15" fmla="*/ 18 h 63"/>
                  <a:gd name="T16" fmla="*/ 22 w 73"/>
                  <a:gd name="T17" fmla="*/ 13 h 63"/>
                  <a:gd name="T18" fmla="*/ 24 w 73"/>
                  <a:gd name="T19" fmla="*/ 19 h 63"/>
                  <a:gd name="T20" fmla="*/ 27 w 73"/>
                  <a:gd name="T21" fmla="*/ 22 h 63"/>
                  <a:gd name="T22" fmla="*/ 29 w 73"/>
                  <a:gd name="T23" fmla="*/ 26 h 63"/>
                  <a:gd name="T24" fmla="*/ 30 w 73"/>
                  <a:gd name="T25" fmla="*/ 31 h 63"/>
                  <a:gd name="T26" fmla="*/ 36 w 73"/>
                  <a:gd name="T27" fmla="*/ 33 h 63"/>
                  <a:gd name="T28" fmla="*/ 35 w 73"/>
                  <a:gd name="T29" fmla="*/ 28 h 63"/>
                  <a:gd name="T30" fmla="*/ 38 w 73"/>
                  <a:gd name="T31" fmla="*/ 25 h 63"/>
                  <a:gd name="T32" fmla="*/ 39 w 73"/>
                  <a:gd name="T33" fmla="*/ 33 h 63"/>
                  <a:gd name="T34" fmla="*/ 35 w 73"/>
                  <a:gd name="T35" fmla="*/ 36 h 63"/>
                  <a:gd name="T36" fmla="*/ 42 w 73"/>
                  <a:gd name="T37" fmla="*/ 43 h 63"/>
                  <a:gd name="T38" fmla="*/ 48 w 73"/>
                  <a:gd name="T39" fmla="*/ 44 h 63"/>
                  <a:gd name="T40" fmla="*/ 51 w 73"/>
                  <a:gd name="T41" fmla="*/ 48 h 63"/>
                  <a:gd name="T42" fmla="*/ 56 w 73"/>
                  <a:gd name="T43" fmla="*/ 44 h 63"/>
                  <a:gd name="T44" fmla="*/ 62 w 73"/>
                  <a:gd name="T45" fmla="*/ 45 h 63"/>
                  <a:gd name="T46" fmla="*/ 57 w 73"/>
                  <a:gd name="T47" fmla="*/ 56 h 63"/>
                  <a:gd name="T48" fmla="*/ 60 w 73"/>
                  <a:gd name="T49" fmla="*/ 58 h 63"/>
                  <a:gd name="T50" fmla="*/ 65 w 73"/>
                  <a:gd name="T51" fmla="*/ 61 h 63"/>
                  <a:gd name="T52" fmla="*/ 70 w 73"/>
                  <a:gd name="T53" fmla="*/ 58 h 63"/>
                  <a:gd name="T54" fmla="*/ 66 w 73"/>
                  <a:gd name="T55" fmla="*/ 51 h 63"/>
                  <a:gd name="T56" fmla="*/ 64 w 73"/>
                  <a:gd name="T57" fmla="*/ 43 h 63"/>
                  <a:gd name="T58" fmla="*/ 64 w 73"/>
                  <a:gd name="T59" fmla="*/ 32 h 63"/>
                  <a:gd name="T60" fmla="*/ 62 w 73"/>
                  <a:gd name="T61" fmla="*/ 37 h 63"/>
                  <a:gd name="T62" fmla="*/ 52 w 73"/>
                  <a:gd name="T63" fmla="*/ 38 h 63"/>
                  <a:gd name="T64" fmla="*/ 49 w 73"/>
                  <a:gd name="T65" fmla="*/ 35 h 63"/>
                  <a:gd name="T66" fmla="*/ 55 w 73"/>
                  <a:gd name="T67" fmla="*/ 32 h 63"/>
                  <a:gd name="T68" fmla="*/ 52 w 73"/>
                  <a:gd name="T69" fmla="*/ 28 h 63"/>
                  <a:gd name="T70" fmla="*/ 49 w 73"/>
                  <a:gd name="T71" fmla="*/ 26 h 63"/>
                  <a:gd name="T72" fmla="*/ 49 w 73"/>
                  <a:gd name="T73" fmla="*/ 21 h 63"/>
                  <a:gd name="T74" fmla="*/ 42 w 73"/>
                  <a:gd name="T75" fmla="*/ 17 h 63"/>
                  <a:gd name="T76" fmla="*/ 33 w 73"/>
                  <a:gd name="T77" fmla="*/ 10 h 63"/>
                  <a:gd name="T78" fmla="*/ 31 w 73"/>
                  <a:gd name="T79" fmla="*/ 6 h 63"/>
                  <a:gd name="T80" fmla="*/ 19 w 73"/>
                  <a:gd name="T81" fmla="*/ 4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3" h="63">
                    <a:moveTo>
                      <a:pt x="15" y="1"/>
                    </a:moveTo>
                    <a:cubicBezTo>
                      <a:pt x="14" y="0"/>
                      <a:pt x="13" y="1"/>
                      <a:pt x="12" y="2"/>
                    </a:cubicBezTo>
                    <a:cubicBezTo>
                      <a:pt x="11" y="2"/>
                      <a:pt x="10" y="3"/>
                      <a:pt x="9" y="3"/>
                    </a:cubicBezTo>
                    <a:cubicBezTo>
                      <a:pt x="6" y="5"/>
                      <a:pt x="5" y="7"/>
                      <a:pt x="2" y="9"/>
                    </a:cubicBezTo>
                    <a:cubicBezTo>
                      <a:pt x="1" y="10"/>
                      <a:pt x="0" y="10"/>
                      <a:pt x="1" y="12"/>
                    </a:cubicBezTo>
                    <a:cubicBezTo>
                      <a:pt x="1" y="13"/>
                      <a:pt x="3" y="14"/>
                      <a:pt x="4" y="15"/>
                    </a:cubicBezTo>
                    <a:cubicBezTo>
                      <a:pt x="5" y="17"/>
                      <a:pt x="5" y="17"/>
                      <a:pt x="5" y="19"/>
                    </a:cubicBezTo>
                    <a:cubicBezTo>
                      <a:pt x="5" y="21"/>
                      <a:pt x="4" y="24"/>
                      <a:pt x="6" y="25"/>
                    </a:cubicBezTo>
                    <a:cubicBezTo>
                      <a:pt x="7" y="26"/>
                      <a:pt x="8" y="27"/>
                      <a:pt x="9" y="27"/>
                    </a:cubicBezTo>
                    <a:cubicBezTo>
                      <a:pt x="10" y="28"/>
                      <a:pt x="12" y="27"/>
                      <a:pt x="13" y="27"/>
                    </a:cubicBezTo>
                    <a:cubicBezTo>
                      <a:pt x="15" y="28"/>
                      <a:pt x="16" y="28"/>
                      <a:pt x="17" y="28"/>
                    </a:cubicBezTo>
                    <a:cubicBezTo>
                      <a:pt x="19" y="27"/>
                      <a:pt x="20" y="27"/>
                      <a:pt x="22" y="27"/>
                    </a:cubicBezTo>
                    <a:cubicBezTo>
                      <a:pt x="23" y="27"/>
                      <a:pt x="25" y="28"/>
                      <a:pt x="26" y="27"/>
                    </a:cubicBezTo>
                    <a:cubicBezTo>
                      <a:pt x="26" y="27"/>
                      <a:pt x="26" y="25"/>
                      <a:pt x="26" y="25"/>
                    </a:cubicBezTo>
                    <a:cubicBezTo>
                      <a:pt x="25" y="24"/>
                      <a:pt x="24" y="23"/>
                      <a:pt x="23" y="22"/>
                    </a:cubicBezTo>
                    <a:cubicBezTo>
                      <a:pt x="22" y="21"/>
                      <a:pt x="22" y="20"/>
                      <a:pt x="22" y="18"/>
                    </a:cubicBezTo>
                    <a:cubicBezTo>
                      <a:pt x="23" y="17"/>
                      <a:pt x="23" y="16"/>
                      <a:pt x="23" y="15"/>
                    </a:cubicBezTo>
                    <a:cubicBezTo>
                      <a:pt x="22" y="14"/>
                      <a:pt x="22" y="14"/>
                      <a:pt x="22" y="13"/>
                    </a:cubicBezTo>
                    <a:cubicBezTo>
                      <a:pt x="23" y="11"/>
                      <a:pt x="27" y="15"/>
                      <a:pt x="26" y="16"/>
                    </a:cubicBezTo>
                    <a:cubicBezTo>
                      <a:pt x="26" y="18"/>
                      <a:pt x="24" y="18"/>
                      <a:pt x="24" y="19"/>
                    </a:cubicBezTo>
                    <a:cubicBezTo>
                      <a:pt x="24" y="20"/>
                      <a:pt x="25" y="21"/>
                      <a:pt x="25" y="21"/>
                    </a:cubicBezTo>
                    <a:cubicBezTo>
                      <a:pt x="26" y="22"/>
                      <a:pt x="26" y="22"/>
                      <a:pt x="27" y="22"/>
                    </a:cubicBezTo>
                    <a:cubicBezTo>
                      <a:pt x="28" y="23"/>
                      <a:pt x="27" y="24"/>
                      <a:pt x="28" y="25"/>
                    </a:cubicBezTo>
                    <a:cubicBezTo>
                      <a:pt x="29" y="25"/>
                      <a:pt x="29" y="25"/>
                      <a:pt x="29" y="26"/>
                    </a:cubicBezTo>
                    <a:cubicBezTo>
                      <a:pt x="30" y="26"/>
                      <a:pt x="30" y="27"/>
                      <a:pt x="30" y="28"/>
                    </a:cubicBezTo>
                    <a:cubicBezTo>
                      <a:pt x="30" y="29"/>
                      <a:pt x="30" y="30"/>
                      <a:pt x="30" y="31"/>
                    </a:cubicBezTo>
                    <a:cubicBezTo>
                      <a:pt x="31" y="31"/>
                      <a:pt x="32" y="32"/>
                      <a:pt x="33" y="33"/>
                    </a:cubicBezTo>
                    <a:cubicBezTo>
                      <a:pt x="33" y="33"/>
                      <a:pt x="35" y="33"/>
                      <a:pt x="36" y="33"/>
                    </a:cubicBezTo>
                    <a:cubicBezTo>
                      <a:pt x="36" y="32"/>
                      <a:pt x="36" y="32"/>
                      <a:pt x="36" y="31"/>
                    </a:cubicBezTo>
                    <a:cubicBezTo>
                      <a:pt x="36" y="29"/>
                      <a:pt x="35" y="29"/>
                      <a:pt x="35" y="28"/>
                    </a:cubicBezTo>
                    <a:cubicBezTo>
                      <a:pt x="34" y="26"/>
                      <a:pt x="35" y="26"/>
                      <a:pt x="36" y="26"/>
                    </a:cubicBezTo>
                    <a:cubicBezTo>
                      <a:pt x="37" y="25"/>
                      <a:pt x="37" y="24"/>
                      <a:pt x="38" y="25"/>
                    </a:cubicBezTo>
                    <a:cubicBezTo>
                      <a:pt x="40" y="25"/>
                      <a:pt x="41" y="26"/>
                      <a:pt x="41" y="27"/>
                    </a:cubicBezTo>
                    <a:cubicBezTo>
                      <a:pt x="42" y="30"/>
                      <a:pt x="41" y="31"/>
                      <a:pt x="39" y="33"/>
                    </a:cubicBezTo>
                    <a:cubicBezTo>
                      <a:pt x="38" y="34"/>
                      <a:pt x="37" y="34"/>
                      <a:pt x="36" y="34"/>
                    </a:cubicBezTo>
                    <a:cubicBezTo>
                      <a:pt x="36" y="35"/>
                      <a:pt x="36" y="35"/>
                      <a:pt x="35" y="36"/>
                    </a:cubicBezTo>
                    <a:cubicBezTo>
                      <a:pt x="37" y="37"/>
                      <a:pt x="35" y="39"/>
                      <a:pt x="35" y="41"/>
                    </a:cubicBezTo>
                    <a:cubicBezTo>
                      <a:pt x="36" y="45"/>
                      <a:pt x="40" y="42"/>
                      <a:pt x="42" y="43"/>
                    </a:cubicBezTo>
                    <a:cubicBezTo>
                      <a:pt x="43" y="43"/>
                      <a:pt x="44" y="43"/>
                      <a:pt x="45" y="43"/>
                    </a:cubicBezTo>
                    <a:cubicBezTo>
                      <a:pt x="47" y="43"/>
                      <a:pt x="47" y="43"/>
                      <a:pt x="48" y="44"/>
                    </a:cubicBezTo>
                    <a:cubicBezTo>
                      <a:pt x="50" y="45"/>
                      <a:pt x="50" y="45"/>
                      <a:pt x="50" y="47"/>
                    </a:cubicBezTo>
                    <a:cubicBezTo>
                      <a:pt x="51" y="47"/>
                      <a:pt x="51" y="48"/>
                      <a:pt x="51" y="48"/>
                    </a:cubicBezTo>
                    <a:cubicBezTo>
                      <a:pt x="52" y="49"/>
                      <a:pt x="54" y="48"/>
                      <a:pt x="55" y="48"/>
                    </a:cubicBezTo>
                    <a:cubicBezTo>
                      <a:pt x="55" y="46"/>
                      <a:pt x="54" y="45"/>
                      <a:pt x="56" y="44"/>
                    </a:cubicBezTo>
                    <a:cubicBezTo>
                      <a:pt x="56" y="44"/>
                      <a:pt x="57" y="42"/>
                      <a:pt x="57" y="42"/>
                    </a:cubicBezTo>
                    <a:cubicBezTo>
                      <a:pt x="58" y="42"/>
                      <a:pt x="61" y="44"/>
                      <a:pt x="62" y="45"/>
                    </a:cubicBezTo>
                    <a:cubicBezTo>
                      <a:pt x="65" y="48"/>
                      <a:pt x="58" y="49"/>
                      <a:pt x="56" y="51"/>
                    </a:cubicBezTo>
                    <a:cubicBezTo>
                      <a:pt x="56" y="52"/>
                      <a:pt x="56" y="56"/>
                      <a:pt x="57" y="56"/>
                    </a:cubicBezTo>
                    <a:cubicBezTo>
                      <a:pt x="57" y="57"/>
                      <a:pt x="58" y="56"/>
                      <a:pt x="58" y="57"/>
                    </a:cubicBezTo>
                    <a:cubicBezTo>
                      <a:pt x="59" y="57"/>
                      <a:pt x="59" y="58"/>
                      <a:pt x="60" y="58"/>
                    </a:cubicBezTo>
                    <a:cubicBezTo>
                      <a:pt x="61" y="59"/>
                      <a:pt x="61" y="60"/>
                      <a:pt x="62" y="60"/>
                    </a:cubicBezTo>
                    <a:cubicBezTo>
                      <a:pt x="63" y="61"/>
                      <a:pt x="65" y="60"/>
                      <a:pt x="65" y="61"/>
                    </a:cubicBezTo>
                    <a:cubicBezTo>
                      <a:pt x="66" y="61"/>
                      <a:pt x="66" y="62"/>
                      <a:pt x="67" y="62"/>
                    </a:cubicBezTo>
                    <a:cubicBezTo>
                      <a:pt x="69" y="63"/>
                      <a:pt x="73" y="60"/>
                      <a:pt x="70" y="58"/>
                    </a:cubicBezTo>
                    <a:cubicBezTo>
                      <a:pt x="68" y="56"/>
                      <a:pt x="64" y="58"/>
                      <a:pt x="63" y="56"/>
                    </a:cubicBezTo>
                    <a:cubicBezTo>
                      <a:pt x="63" y="54"/>
                      <a:pt x="66" y="53"/>
                      <a:pt x="66" y="51"/>
                    </a:cubicBezTo>
                    <a:cubicBezTo>
                      <a:pt x="67" y="50"/>
                      <a:pt x="67" y="47"/>
                      <a:pt x="66" y="46"/>
                    </a:cubicBezTo>
                    <a:cubicBezTo>
                      <a:pt x="65" y="45"/>
                      <a:pt x="64" y="45"/>
                      <a:pt x="64" y="43"/>
                    </a:cubicBezTo>
                    <a:cubicBezTo>
                      <a:pt x="64" y="42"/>
                      <a:pt x="65" y="41"/>
                      <a:pt x="65" y="40"/>
                    </a:cubicBezTo>
                    <a:cubicBezTo>
                      <a:pt x="66" y="37"/>
                      <a:pt x="64" y="35"/>
                      <a:pt x="64" y="32"/>
                    </a:cubicBezTo>
                    <a:cubicBezTo>
                      <a:pt x="63" y="29"/>
                      <a:pt x="61" y="31"/>
                      <a:pt x="62" y="33"/>
                    </a:cubicBezTo>
                    <a:cubicBezTo>
                      <a:pt x="62" y="35"/>
                      <a:pt x="64" y="36"/>
                      <a:pt x="62" y="37"/>
                    </a:cubicBezTo>
                    <a:cubicBezTo>
                      <a:pt x="60" y="39"/>
                      <a:pt x="58" y="39"/>
                      <a:pt x="55" y="38"/>
                    </a:cubicBezTo>
                    <a:cubicBezTo>
                      <a:pt x="54" y="38"/>
                      <a:pt x="53" y="38"/>
                      <a:pt x="52" y="38"/>
                    </a:cubicBezTo>
                    <a:cubicBezTo>
                      <a:pt x="51" y="38"/>
                      <a:pt x="48" y="38"/>
                      <a:pt x="48" y="36"/>
                    </a:cubicBezTo>
                    <a:cubicBezTo>
                      <a:pt x="48" y="36"/>
                      <a:pt x="49" y="35"/>
                      <a:pt x="49" y="35"/>
                    </a:cubicBezTo>
                    <a:cubicBezTo>
                      <a:pt x="49" y="34"/>
                      <a:pt x="49" y="34"/>
                      <a:pt x="49" y="33"/>
                    </a:cubicBezTo>
                    <a:cubicBezTo>
                      <a:pt x="49" y="30"/>
                      <a:pt x="53" y="35"/>
                      <a:pt x="55" y="32"/>
                    </a:cubicBezTo>
                    <a:cubicBezTo>
                      <a:pt x="55" y="31"/>
                      <a:pt x="54" y="30"/>
                      <a:pt x="53" y="29"/>
                    </a:cubicBezTo>
                    <a:cubicBezTo>
                      <a:pt x="52" y="29"/>
                      <a:pt x="53" y="29"/>
                      <a:pt x="52" y="28"/>
                    </a:cubicBezTo>
                    <a:cubicBezTo>
                      <a:pt x="52" y="27"/>
                      <a:pt x="52" y="27"/>
                      <a:pt x="52" y="26"/>
                    </a:cubicBezTo>
                    <a:cubicBezTo>
                      <a:pt x="51" y="26"/>
                      <a:pt x="50" y="26"/>
                      <a:pt x="49" y="26"/>
                    </a:cubicBezTo>
                    <a:cubicBezTo>
                      <a:pt x="49" y="25"/>
                      <a:pt x="49" y="25"/>
                      <a:pt x="49" y="24"/>
                    </a:cubicBezTo>
                    <a:cubicBezTo>
                      <a:pt x="49" y="23"/>
                      <a:pt x="49" y="22"/>
                      <a:pt x="49" y="21"/>
                    </a:cubicBezTo>
                    <a:cubicBezTo>
                      <a:pt x="48" y="20"/>
                      <a:pt x="48" y="20"/>
                      <a:pt x="47" y="20"/>
                    </a:cubicBezTo>
                    <a:cubicBezTo>
                      <a:pt x="45" y="20"/>
                      <a:pt x="43" y="19"/>
                      <a:pt x="42" y="17"/>
                    </a:cubicBezTo>
                    <a:cubicBezTo>
                      <a:pt x="41" y="16"/>
                      <a:pt x="42" y="14"/>
                      <a:pt x="42" y="13"/>
                    </a:cubicBezTo>
                    <a:cubicBezTo>
                      <a:pt x="40" y="8"/>
                      <a:pt x="34" y="13"/>
                      <a:pt x="33" y="10"/>
                    </a:cubicBezTo>
                    <a:cubicBezTo>
                      <a:pt x="32" y="10"/>
                      <a:pt x="33" y="9"/>
                      <a:pt x="33" y="8"/>
                    </a:cubicBezTo>
                    <a:cubicBezTo>
                      <a:pt x="32" y="7"/>
                      <a:pt x="32" y="7"/>
                      <a:pt x="31" y="6"/>
                    </a:cubicBezTo>
                    <a:cubicBezTo>
                      <a:pt x="30" y="5"/>
                      <a:pt x="29" y="4"/>
                      <a:pt x="29" y="2"/>
                    </a:cubicBezTo>
                    <a:cubicBezTo>
                      <a:pt x="26" y="1"/>
                      <a:pt x="22" y="5"/>
                      <a:pt x="19" y="4"/>
                    </a:cubicBezTo>
                    <a:cubicBezTo>
                      <a:pt x="17" y="3"/>
                      <a:pt x="16" y="1"/>
                      <a:pt x="15" y="1"/>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643" name="Freeform 5346"/>
              <p:cNvSpPr>
                <a:spLocks/>
              </p:cNvSpPr>
              <p:nvPr/>
            </p:nvSpPr>
            <p:spPr bwMode="auto">
              <a:xfrm>
                <a:off x="3302" y="3421"/>
                <a:ext cx="7" cy="6"/>
              </a:xfrm>
              <a:custGeom>
                <a:avLst/>
                <a:gdLst>
                  <a:gd name="T0" fmla="*/ 19 w 51"/>
                  <a:gd name="T1" fmla="*/ 43 h 48"/>
                  <a:gd name="T2" fmla="*/ 24 w 51"/>
                  <a:gd name="T3" fmla="*/ 42 h 48"/>
                  <a:gd name="T4" fmla="*/ 29 w 51"/>
                  <a:gd name="T5" fmla="*/ 42 h 48"/>
                  <a:gd name="T6" fmla="*/ 33 w 51"/>
                  <a:gd name="T7" fmla="*/ 44 h 48"/>
                  <a:gd name="T8" fmla="*/ 35 w 51"/>
                  <a:gd name="T9" fmla="*/ 41 h 48"/>
                  <a:gd name="T10" fmla="*/ 38 w 51"/>
                  <a:gd name="T11" fmla="*/ 41 h 48"/>
                  <a:gd name="T12" fmla="*/ 43 w 51"/>
                  <a:gd name="T13" fmla="*/ 40 h 48"/>
                  <a:gd name="T14" fmla="*/ 45 w 51"/>
                  <a:gd name="T15" fmla="*/ 41 h 48"/>
                  <a:gd name="T16" fmla="*/ 48 w 51"/>
                  <a:gd name="T17" fmla="*/ 39 h 48"/>
                  <a:gd name="T18" fmla="*/ 51 w 51"/>
                  <a:gd name="T19" fmla="*/ 38 h 48"/>
                  <a:gd name="T20" fmla="*/ 51 w 51"/>
                  <a:gd name="T21" fmla="*/ 34 h 48"/>
                  <a:gd name="T22" fmla="*/ 48 w 51"/>
                  <a:gd name="T23" fmla="*/ 32 h 48"/>
                  <a:gd name="T24" fmla="*/ 43 w 51"/>
                  <a:gd name="T25" fmla="*/ 26 h 48"/>
                  <a:gd name="T26" fmla="*/ 41 w 51"/>
                  <a:gd name="T27" fmla="*/ 22 h 48"/>
                  <a:gd name="T28" fmla="*/ 39 w 51"/>
                  <a:gd name="T29" fmla="*/ 26 h 48"/>
                  <a:gd name="T30" fmla="*/ 32 w 51"/>
                  <a:gd name="T31" fmla="*/ 27 h 48"/>
                  <a:gd name="T32" fmla="*/ 32 w 51"/>
                  <a:gd name="T33" fmla="*/ 21 h 48"/>
                  <a:gd name="T34" fmla="*/ 33 w 51"/>
                  <a:gd name="T35" fmla="*/ 19 h 48"/>
                  <a:gd name="T36" fmla="*/ 34 w 51"/>
                  <a:gd name="T37" fmla="*/ 16 h 48"/>
                  <a:gd name="T38" fmla="*/ 21 w 51"/>
                  <a:gd name="T39" fmla="*/ 15 h 48"/>
                  <a:gd name="T40" fmla="*/ 21 w 51"/>
                  <a:gd name="T41" fmla="*/ 6 h 48"/>
                  <a:gd name="T42" fmla="*/ 17 w 51"/>
                  <a:gd name="T43" fmla="*/ 4 h 48"/>
                  <a:gd name="T44" fmla="*/ 15 w 51"/>
                  <a:gd name="T45" fmla="*/ 1 h 48"/>
                  <a:gd name="T46" fmla="*/ 14 w 51"/>
                  <a:gd name="T47" fmla="*/ 0 h 48"/>
                  <a:gd name="T48" fmla="*/ 8 w 51"/>
                  <a:gd name="T49" fmla="*/ 0 h 48"/>
                  <a:gd name="T50" fmla="*/ 6 w 51"/>
                  <a:gd name="T51" fmla="*/ 0 h 48"/>
                  <a:gd name="T52" fmla="*/ 3 w 51"/>
                  <a:gd name="T53" fmla="*/ 0 h 48"/>
                  <a:gd name="T54" fmla="*/ 0 w 51"/>
                  <a:gd name="T55" fmla="*/ 3 h 48"/>
                  <a:gd name="T56" fmla="*/ 4 w 51"/>
                  <a:gd name="T57" fmla="*/ 6 h 48"/>
                  <a:gd name="T58" fmla="*/ 6 w 51"/>
                  <a:gd name="T59" fmla="*/ 8 h 48"/>
                  <a:gd name="T60" fmla="*/ 10 w 51"/>
                  <a:gd name="T61" fmla="*/ 8 h 48"/>
                  <a:gd name="T62" fmla="*/ 13 w 51"/>
                  <a:gd name="T63" fmla="*/ 12 h 48"/>
                  <a:gd name="T64" fmla="*/ 16 w 51"/>
                  <a:gd name="T65" fmla="*/ 17 h 48"/>
                  <a:gd name="T66" fmla="*/ 15 w 51"/>
                  <a:gd name="T67" fmla="*/ 22 h 48"/>
                  <a:gd name="T68" fmla="*/ 15 w 51"/>
                  <a:gd name="T69" fmla="*/ 26 h 48"/>
                  <a:gd name="T70" fmla="*/ 19 w 51"/>
                  <a:gd name="T71" fmla="*/ 28 h 48"/>
                  <a:gd name="T72" fmla="*/ 20 w 51"/>
                  <a:gd name="T73" fmla="*/ 33 h 48"/>
                  <a:gd name="T74" fmla="*/ 21 w 51"/>
                  <a:gd name="T75" fmla="*/ 36 h 48"/>
                  <a:gd name="T76" fmla="*/ 18 w 51"/>
                  <a:gd name="T77" fmla="*/ 39 h 48"/>
                  <a:gd name="T78" fmla="*/ 16 w 51"/>
                  <a:gd name="T79" fmla="*/ 41 h 48"/>
                  <a:gd name="T80" fmla="*/ 14 w 51"/>
                  <a:gd name="T81" fmla="*/ 44 h 48"/>
                  <a:gd name="T82" fmla="*/ 10 w 51"/>
                  <a:gd name="T83" fmla="*/ 47 h 48"/>
                  <a:gd name="T84" fmla="*/ 15 w 51"/>
                  <a:gd name="T85" fmla="*/ 46 h 48"/>
                  <a:gd name="T86" fmla="*/ 19 w 51"/>
                  <a:gd name="T87" fmla="*/ 43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1" h="48">
                    <a:moveTo>
                      <a:pt x="19" y="43"/>
                    </a:moveTo>
                    <a:cubicBezTo>
                      <a:pt x="21" y="43"/>
                      <a:pt x="23" y="43"/>
                      <a:pt x="24" y="42"/>
                    </a:cubicBezTo>
                    <a:cubicBezTo>
                      <a:pt x="25" y="42"/>
                      <a:pt x="28" y="41"/>
                      <a:pt x="29" y="42"/>
                    </a:cubicBezTo>
                    <a:cubicBezTo>
                      <a:pt x="31" y="42"/>
                      <a:pt x="31" y="45"/>
                      <a:pt x="33" y="44"/>
                    </a:cubicBezTo>
                    <a:cubicBezTo>
                      <a:pt x="34" y="43"/>
                      <a:pt x="34" y="42"/>
                      <a:pt x="35" y="41"/>
                    </a:cubicBezTo>
                    <a:cubicBezTo>
                      <a:pt x="36" y="41"/>
                      <a:pt x="37" y="41"/>
                      <a:pt x="38" y="41"/>
                    </a:cubicBezTo>
                    <a:cubicBezTo>
                      <a:pt x="39" y="41"/>
                      <a:pt x="41" y="40"/>
                      <a:pt x="43" y="40"/>
                    </a:cubicBezTo>
                    <a:cubicBezTo>
                      <a:pt x="44" y="40"/>
                      <a:pt x="44" y="41"/>
                      <a:pt x="45" y="41"/>
                    </a:cubicBezTo>
                    <a:cubicBezTo>
                      <a:pt x="47" y="40"/>
                      <a:pt x="47" y="39"/>
                      <a:pt x="48" y="39"/>
                    </a:cubicBezTo>
                    <a:cubicBezTo>
                      <a:pt x="49" y="39"/>
                      <a:pt x="50" y="39"/>
                      <a:pt x="51" y="38"/>
                    </a:cubicBezTo>
                    <a:cubicBezTo>
                      <a:pt x="51" y="37"/>
                      <a:pt x="51" y="35"/>
                      <a:pt x="51" y="34"/>
                    </a:cubicBezTo>
                    <a:cubicBezTo>
                      <a:pt x="51" y="33"/>
                      <a:pt x="49" y="33"/>
                      <a:pt x="48" y="32"/>
                    </a:cubicBezTo>
                    <a:cubicBezTo>
                      <a:pt x="46" y="30"/>
                      <a:pt x="44" y="29"/>
                      <a:pt x="43" y="26"/>
                    </a:cubicBezTo>
                    <a:cubicBezTo>
                      <a:pt x="42" y="25"/>
                      <a:pt x="42" y="22"/>
                      <a:pt x="41" y="22"/>
                    </a:cubicBezTo>
                    <a:cubicBezTo>
                      <a:pt x="39" y="22"/>
                      <a:pt x="39" y="25"/>
                      <a:pt x="39" y="26"/>
                    </a:cubicBezTo>
                    <a:cubicBezTo>
                      <a:pt x="39" y="29"/>
                      <a:pt x="33" y="31"/>
                      <a:pt x="32" y="27"/>
                    </a:cubicBezTo>
                    <a:cubicBezTo>
                      <a:pt x="31" y="25"/>
                      <a:pt x="32" y="24"/>
                      <a:pt x="32" y="21"/>
                    </a:cubicBezTo>
                    <a:cubicBezTo>
                      <a:pt x="32" y="20"/>
                      <a:pt x="32" y="20"/>
                      <a:pt x="33" y="19"/>
                    </a:cubicBezTo>
                    <a:cubicBezTo>
                      <a:pt x="33" y="18"/>
                      <a:pt x="34" y="18"/>
                      <a:pt x="34" y="16"/>
                    </a:cubicBezTo>
                    <a:cubicBezTo>
                      <a:pt x="30" y="15"/>
                      <a:pt x="22" y="21"/>
                      <a:pt x="21" y="15"/>
                    </a:cubicBezTo>
                    <a:cubicBezTo>
                      <a:pt x="21" y="12"/>
                      <a:pt x="21" y="9"/>
                      <a:pt x="21" y="6"/>
                    </a:cubicBezTo>
                    <a:cubicBezTo>
                      <a:pt x="20" y="3"/>
                      <a:pt x="19" y="5"/>
                      <a:pt x="17" y="4"/>
                    </a:cubicBezTo>
                    <a:cubicBezTo>
                      <a:pt x="16" y="3"/>
                      <a:pt x="16" y="2"/>
                      <a:pt x="15" y="1"/>
                    </a:cubicBezTo>
                    <a:cubicBezTo>
                      <a:pt x="15" y="0"/>
                      <a:pt x="15" y="0"/>
                      <a:pt x="14" y="0"/>
                    </a:cubicBezTo>
                    <a:cubicBezTo>
                      <a:pt x="12" y="0"/>
                      <a:pt x="10" y="0"/>
                      <a:pt x="8" y="0"/>
                    </a:cubicBezTo>
                    <a:cubicBezTo>
                      <a:pt x="8" y="0"/>
                      <a:pt x="7" y="0"/>
                      <a:pt x="6" y="0"/>
                    </a:cubicBezTo>
                    <a:cubicBezTo>
                      <a:pt x="5" y="0"/>
                      <a:pt x="4" y="0"/>
                      <a:pt x="3" y="0"/>
                    </a:cubicBezTo>
                    <a:cubicBezTo>
                      <a:pt x="2" y="0"/>
                      <a:pt x="0" y="2"/>
                      <a:pt x="0" y="3"/>
                    </a:cubicBezTo>
                    <a:cubicBezTo>
                      <a:pt x="0" y="5"/>
                      <a:pt x="2" y="6"/>
                      <a:pt x="4" y="6"/>
                    </a:cubicBezTo>
                    <a:cubicBezTo>
                      <a:pt x="5" y="6"/>
                      <a:pt x="5" y="7"/>
                      <a:pt x="6" y="8"/>
                    </a:cubicBezTo>
                    <a:cubicBezTo>
                      <a:pt x="7" y="9"/>
                      <a:pt x="9" y="8"/>
                      <a:pt x="10" y="8"/>
                    </a:cubicBezTo>
                    <a:cubicBezTo>
                      <a:pt x="11" y="8"/>
                      <a:pt x="12" y="11"/>
                      <a:pt x="13" y="12"/>
                    </a:cubicBezTo>
                    <a:cubicBezTo>
                      <a:pt x="14" y="13"/>
                      <a:pt x="16" y="15"/>
                      <a:pt x="16" y="17"/>
                    </a:cubicBezTo>
                    <a:cubicBezTo>
                      <a:pt x="17" y="19"/>
                      <a:pt x="16" y="20"/>
                      <a:pt x="15" y="22"/>
                    </a:cubicBezTo>
                    <a:cubicBezTo>
                      <a:pt x="15" y="23"/>
                      <a:pt x="15" y="25"/>
                      <a:pt x="15" y="26"/>
                    </a:cubicBezTo>
                    <a:cubicBezTo>
                      <a:pt x="15" y="29"/>
                      <a:pt x="17" y="28"/>
                      <a:pt x="19" y="28"/>
                    </a:cubicBezTo>
                    <a:cubicBezTo>
                      <a:pt x="23" y="28"/>
                      <a:pt x="21" y="31"/>
                      <a:pt x="20" y="33"/>
                    </a:cubicBezTo>
                    <a:cubicBezTo>
                      <a:pt x="19" y="35"/>
                      <a:pt x="20" y="35"/>
                      <a:pt x="21" y="36"/>
                    </a:cubicBezTo>
                    <a:cubicBezTo>
                      <a:pt x="22" y="39"/>
                      <a:pt x="20" y="39"/>
                      <a:pt x="18" y="39"/>
                    </a:cubicBezTo>
                    <a:cubicBezTo>
                      <a:pt x="18" y="40"/>
                      <a:pt x="17" y="40"/>
                      <a:pt x="16" y="41"/>
                    </a:cubicBezTo>
                    <a:cubicBezTo>
                      <a:pt x="15" y="42"/>
                      <a:pt x="15" y="44"/>
                      <a:pt x="14" y="44"/>
                    </a:cubicBezTo>
                    <a:cubicBezTo>
                      <a:pt x="13" y="45"/>
                      <a:pt x="8" y="45"/>
                      <a:pt x="10" y="47"/>
                    </a:cubicBezTo>
                    <a:cubicBezTo>
                      <a:pt x="11" y="48"/>
                      <a:pt x="13" y="47"/>
                      <a:pt x="15" y="46"/>
                    </a:cubicBezTo>
                    <a:cubicBezTo>
                      <a:pt x="17" y="46"/>
                      <a:pt x="17" y="44"/>
                      <a:pt x="19" y="43"/>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644" name="Freeform 5347"/>
              <p:cNvSpPr>
                <a:spLocks/>
              </p:cNvSpPr>
              <p:nvPr/>
            </p:nvSpPr>
            <p:spPr bwMode="auto">
              <a:xfrm>
                <a:off x="3300" y="3420"/>
                <a:ext cx="4" cy="4"/>
              </a:xfrm>
              <a:custGeom>
                <a:avLst/>
                <a:gdLst>
                  <a:gd name="T0" fmla="*/ 0 w 27"/>
                  <a:gd name="T1" fmla="*/ 24 h 31"/>
                  <a:gd name="T2" fmla="*/ 2 w 27"/>
                  <a:gd name="T3" fmla="*/ 26 h 31"/>
                  <a:gd name="T4" fmla="*/ 5 w 27"/>
                  <a:gd name="T5" fmla="*/ 28 h 31"/>
                  <a:gd name="T6" fmla="*/ 8 w 27"/>
                  <a:gd name="T7" fmla="*/ 31 h 31"/>
                  <a:gd name="T8" fmla="*/ 14 w 27"/>
                  <a:gd name="T9" fmla="*/ 30 h 31"/>
                  <a:gd name="T10" fmla="*/ 17 w 27"/>
                  <a:gd name="T11" fmla="*/ 26 h 31"/>
                  <a:gd name="T12" fmla="*/ 25 w 27"/>
                  <a:gd name="T13" fmla="*/ 27 h 31"/>
                  <a:gd name="T14" fmla="*/ 27 w 27"/>
                  <a:gd name="T15" fmla="*/ 22 h 31"/>
                  <a:gd name="T16" fmla="*/ 25 w 27"/>
                  <a:gd name="T17" fmla="*/ 15 h 31"/>
                  <a:gd name="T18" fmla="*/ 18 w 27"/>
                  <a:gd name="T19" fmla="*/ 13 h 31"/>
                  <a:gd name="T20" fmla="*/ 16 w 27"/>
                  <a:gd name="T21" fmla="*/ 11 h 31"/>
                  <a:gd name="T22" fmla="*/ 15 w 27"/>
                  <a:gd name="T23" fmla="*/ 10 h 31"/>
                  <a:gd name="T24" fmla="*/ 10 w 27"/>
                  <a:gd name="T25" fmla="*/ 5 h 31"/>
                  <a:gd name="T26" fmla="*/ 9 w 27"/>
                  <a:gd name="T27" fmla="*/ 1 h 31"/>
                  <a:gd name="T28" fmla="*/ 5 w 27"/>
                  <a:gd name="T29" fmla="*/ 1 h 31"/>
                  <a:gd name="T30" fmla="*/ 5 w 27"/>
                  <a:gd name="T31" fmla="*/ 9 h 31"/>
                  <a:gd name="T32" fmla="*/ 2 w 27"/>
                  <a:gd name="T33" fmla="*/ 13 h 31"/>
                  <a:gd name="T34" fmla="*/ 0 w 27"/>
                  <a:gd name="T35" fmla="*/ 16 h 31"/>
                  <a:gd name="T36" fmla="*/ 1 w 27"/>
                  <a:gd name="T37" fmla="*/ 18 h 31"/>
                  <a:gd name="T38" fmla="*/ 0 w 27"/>
                  <a:gd name="T39" fmla="*/ 2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7" h="31">
                    <a:moveTo>
                      <a:pt x="0" y="24"/>
                    </a:moveTo>
                    <a:cubicBezTo>
                      <a:pt x="1" y="25"/>
                      <a:pt x="1" y="26"/>
                      <a:pt x="2" y="26"/>
                    </a:cubicBezTo>
                    <a:cubicBezTo>
                      <a:pt x="3" y="27"/>
                      <a:pt x="4" y="27"/>
                      <a:pt x="5" y="28"/>
                    </a:cubicBezTo>
                    <a:cubicBezTo>
                      <a:pt x="5" y="30"/>
                      <a:pt x="6" y="31"/>
                      <a:pt x="8" y="31"/>
                    </a:cubicBezTo>
                    <a:cubicBezTo>
                      <a:pt x="9" y="31"/>
                      <a:pt x="12" y="31"/>
                      <a:pt x="14" y="30"/>
                    </a:cubicBezTo>
                    <a:cubicBezTo>
                      <a:pt x="17" y="30"/>
                      <a:pt x="15" y="27"/>
                      <a:pt x="17" y="26"/>
                    </a:cubicBezTo>
                    <a:cubicBezTo>
                      <a:pt x="20" y="24"/>
                      <a:pt x="22" y="29"/>
                      <a:pt x="25" y="27"/>
                    </a:cubicBezTo>
                    <a:cubicBezTo>
                      <a:pt x="27" y="27"/>
                      <a:pt x="26" y="24"/>
                      <a:pt x="27" y="22"/>
                    </a:cubicBezTo>
                    <a:cubicBezTo>
                      <a:pt x="27" y="20"/>
                      <a:pt x="27" y="17"/>
                      <a:pt x="25" y="15"/>
                    </a:cubicBezTo>
                    <a:cubicBezTo>
                      <a:pt x="23" y="14"/>
                      <a:pt x="20" y="14"/>
                      <a:pt x="18" y="13"/>
                    </a:cubicBezTo>
                    <a:cubicBezTo>
                      <a:pt x="17" y="13"/>
                      <a:pt x="17" y="13"/>
                      <a:pt x="16" y="11"/>
                    </a:cubicBezTo>
                    <a:cubicBezTo>
                      <a:pt x="16" y="11"/>
                      <a:pt x="16" y="10"/>
                      <a:pt x="15" y="10"/>
                    </a:cubicBezTo>
                    <a:cubicBezTo>
                      <a:pt x="13" y="8"/>
                      <a:pt x="10" y="8"/>
                      <a:pt x="10" y="5"/>
                    </a:cubicBezTo>
                    <a:cubicBezTo>
                      <a:pt x="11" y="3"/>
                      <a:pt x="12" y="2"/>
                      <a:pt x="9" y="1"/>
                    </a:cubicBezTo>
                    <a:cubicBezTo>
                      <a:pt x="8" y="0"/>
                      <a:pt x="6" y="0"/>
                      <a:pt x="5" y="1"/>
                    </a:cubicBezTo>
                    <a:cubicBezTo>
                      <a:pt x="2" y="3"/>
                      <a:pt x="5" y="7"/>
                      <a:pt x="5" y="9"/>
                    </a:cubicBezTo>
                    <a:cubicBezTo>
                      <a:pt x="5" y="11"/>
                      <a:pt x="4" y="12"/>
                      <a:pt x="2" y="13"/>
                    </a:cubicBezTo>
                    <a:cubicBezTo>
                      <a:pt x="1" y="13"/>
                      <a:pt x="0" y="14"/>
                      <a:pt x="0" y="16"/>
                    </a:cubicBezTo>
                    <a:cubicBezTo>
                      <a:pt x="0" y="17"/>
                      <a:pt x="1" y="17"/>
                      <a:pt x="1" y="18"/>
                    </a:cubicBezTo>
                    <a:cubicBezTo>
                      <a:pt x="1" y="20"/>
                      <a:pt x="0" y="22"/>
                      <a:pt x="0" y="24"/>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645" name="Freeform 5348"/>
              <p:cNvSpPr>
                <a:spLocks/>
              </p:cNvSpPr>
              <p:nvPr/>
            </p:nvSpPr>
            <p:spPr bwMode="auto">
              <a:xfrm>
                <a:off x="3300" y="3419"/>
                <a:ext cx="1" cy="1"/>
              </a:xfrm>
              <a:custGeom>
                <a:avLst/>
                <a:gdLst>
                  <a:gd name="T0" fmla="*/ 1 w 8"/>
                  <a:gd name="T1" fmla="*/ 2 h 12"/>
                  <a:gd name="T2" fmla="*/ 0 w 8"/>
                  <a:gd name="T3" fmla="*/ 4 h 12"/>
                  <a:gd name="T4" fmla="*/ 2 w 8"/>
                  <a:gd name="T5" fmla="*/ 7 h 12"/>
                  <a:gd name="T6" fmla="*/ 4 w 8"/>
                  <a:gd name="T7" fmla="*/ 11 h 12"/>
                  <a:gd name="T8" fmla="*/ 7 w 8"/>
                  <a:gd name="T9" fmla="*/ 6 h 12"/>
                  <a:gd name="T10" fmla="*/ 8 w 8"/>
                  <a:gd name="T11" fmla="*/ 2 h 12"/>
                  <a:gd name="T12" fmla="*/ 1 w 8"/>
                  <a:gd name="T13" fmla="*/ 2 h 12"/>
                </a:gdLst>
                <a:ahLst/>
                <a:cxnLst>
                  <a:cxn ang="0">
                    <a:pos x="T0" y="T1"/>
                  </a:cxn>
                  <a:cxn ang="0">
                    <a:pos x="T2" y="T3"/>
                  </a:cxn>
                  <a:cxn ang="0">
                    <a:pos x="T4" y="T5"/>
                  </a:cxn>
                  <a:cxn ang="0">
                    <a:pos x="T6" y="T7"/>
                  </a:cxn>
                  <a:cxn ang="0">
                    <a:pos x="T8" y="T9"/>
                  </a:cxn>
                  <a:cxn ang="0">
                    <a:pos x="T10" y="T11"/>
                  </a:cxn>
                  <a:cxn ang="0">
                    <a:pos x="T12" y="T13"/>
                  </a:cxn>
                </a:cxnLst>
                <a:rect l="0" t="0" r="r" b="b"/>
                <a:pathLst>
                  <a:path w="8" h="12">
                    <a:moveTo>
                      <a:pt x="1" y="2"/>
                    </a:moveTo>
                    <a:cubicBezTo>
                      <a:pt x="0" y="2"/>
                      <a:pt x="0" y="2"/>
                      <a:pt x="0" y="4"/>
                    </a:cubicBezTo>
                    <a:cubicBezTo>
                      <a:pt x="0" y="6"/>
                      <a:pt x="0" y="6"/>
                      <a:pt x="2" y="7"/>
                    </a:cubicBezTo>
                    <a:cubicBezTo>
                      <a:pt x="3" y="8"/>
                      <a:pt x="2" y="10"/>
                      <a:pt x="4" y="11"/>
                    </a:cubicBezTo>
                    <a:cubicBezTo>
                      <a:pt x="6" y="12"/>
                      <a:pt x="7" y="8"/>
                      <a:pt x="7" y="6"/>
                    </a:cubicBezTo>
                    <a:cubicBezTo>
                      <a:pt x="7" y="5"/>
                      <a:pt x="8" y="3"/>
                      <a:pt x="8" y="2"/>
                    </a:cubicBezTo>
                    <a:cubicBezTo>
                      <a:pt x="6" y="0"/>
                      <a:pt x="3" y="1"/>
                      <a:pt x="1" y="2"/>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646" name="Freeform 5349"/>
              <p:cNvSpPr>
                <a:spLocks/>
              </p:cNvSpPr>
              <p:nvPr/>
            </p:nvSpPr>
            <p:spPr bwMode="auto">
              <a:xfrm>
                <a:off x="3299" y="3418"/>
                <a:ext cx="2" cy="5"/>
              </a:xfrm>
              <a:custGeom>
                <a:avLst/>
                <a:gdLst>
                  <a:gd name="T0" fmla="*/ 6 w 13"/>
                  <a:gd name="T1" fmla="*/ 1 h 37"/>
                  <a:gd name="T2" fmla="*/ 2 w 13"/>
                  <a:gd name="T3" fmla="*/ 1 h 37"/>
                  <a:gd name="T4" fmla="*/ 0 w 13"/>
                  <a:gd name="T5" fmla="*/ 6 h 37"/>
                  <a:gd name="T6" fmla="*/ 2 w 13"/>
                  <a:gd name="T7" fmla="*/ 9 h 37"/>
                  <a:gd name="T8" fmla="*/ 2 w 13"/>
                  <a:gd name="T9" fmla="*/ 13 h 37"/>
                  <a:gd name="T10" fmla="*/ 3 w 13"/>
                  <a:gd name="T11" fmla="*/ 15 h 37"/>
                  <a:gd name="T12" fmla="*/ 4 w 13"/>
                  <a:gd name="T13" fmla="*/ 15 h 37"/>
                  <a:gd name="T14" fmla="*/ 5 w 13"/>
                  <a:gd name="T15" fmla="*/ 17 h 37"/>
                  <a:gd name="T16" fmla="*/ 6 w 13"/>
                  <a:gd name="T17" fmla="*/ 22 h 37"/>
                  <a:gd name="T18" fmla="*/ 7 w 13"/>
                  <a:gd name="T19" fmla="*/ 28 h 37"/>
                  <a:gd name="T20" fmla="*/ 6 w 13"/>
                  <a:gd name="T21" fmla="*/ 30 h 37"/>
                  <a:gd name="T22" fmla="*/ 3 w 13"/>
                  <a:gd name="T23" fmla="*/ 33 h 37"/>
                  <a:gd name="T24" fmla="*/ 3 w 13"/>
                  <a:gd name="T25" fmla="*/ 37 h 37"/>
                  <a:gd name="T26" fmla="*/ 8 w 13"/>
                  <a:gd name="T27" fmla="*/ 36 h 37"/>
                  <a:gd name="T28" fmla="*/ 8 w 13"/>
                  <a:gd name="T29" fmla="*/ 32 h 37"/>
                  <a:gd name="T30" fmla="*/ 12 w 13"/>
                  <a:gd name="T31" fmla="*/ 23 h 37"/>
                  <a:gd name="T32" fmla="*/ 10 w 13"/>
                  <a:gd name="T33" fmla="*/ 20 h 37"/>
                  <a:gd name="T34" fmla="*/ 9 w 13"/>
                  <a:gd name="T35" fmla="*/ 18 h 37"/>
                  <a:gd name="T36" fmla="*/ 8 w 13"/>
                  <a:gd name="T37" fmla="*/ 14 h 37"/>
                  <a:gd name="T38" fmla="*/ 7 w 13"/>
                  <a:gd name="T39" fmla="*/ 12 h 37"/>
                  <a:gd name="T40" fmla="*/ 5 w 13"/>
                  <a:gd name="T41" fmla="*/ 8 h 37"/>
                  <a:gd name="T42" fmla="*/ 4 w 13"/>
                  <a:gd name="T43" fmla="*/ 3 h 37"/>
                  <a:gd name="T44" fmla="*/ 6 w 13"/>
                  <a:gd name="T45" fmla="*/ 1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3" h="37">
                    <a:moveTo>
                      <a:pt x="6" y="1"/>
                    </a:moveTo>
                    <a:cubicBezTo>
                      <a:pt x="6" y="0"/>
                      <a:pt x="3" y="1"/>
                      <a:pt x="2" y="1"/>
                    </a:cubicBezTo>
                    <a:cubicBezTo>
                      <a:pt x="0" y="2"/>
                      <a:pt x="0" y="4"/>
                      <a:pt x="0" y="6"/>
                    </a:cubicBezTo>
                    <a:cubicBezTo>
                      <a:pt x="0" y="7"/>
                      <a:pt x="1" y="8"/>
                      <a:pt x="2" y="9"/>
                    </a:cubicBezTo>
                    <a:cubicBezTo>
                      <a:pt x="3" y="11"/>
                      <a:pt x="2" y="12"/>
                      <a:pt x="2" y="13"/>
                    </a:cubicBezTo>
                    <a:cubicBezTo>
                      <a:pt x="2" y="14"/>
                      <a:pt x="2" y="14"/>
                      <a:pt x="3" y="15"/>
                    </a:cubicBezTo>
                    <a:cubicBezTo>
                      <a:pt x="3" y="15"/>
                      <a:pt x="4" y="15"/>
                      <a:pt x="4" y="15"/>
                    </a:cubicBezTo>
                    <a:cubicBezTo>
                      <a:pt x="5" y="15"/>
                      <a:pt x="5" y="16"/>
                      <a:pt x="5" y="17"/>
                    </a:cubicBezTo>
                    <a:cubicBezTo>
                      <a:pt x="5" y="19"/>
                      <a:pt x="6" y="20"/>
                      <a:pt x="6" y="22"/>
                    </a:cubicBezTo>
                    <a:cubicBezTo>
                      <a:pt x="6" y="24"/>
                      <a:pt x="7" y="26"/>
                      <a:pt x="7" y="28"/>
                    </a:cubicBezTo>
                    <a:cubicBezTo>
                      <a:pt x="7" y="29"/>
                      <a:pt x="6" y="29"/>
                      <a:pt x="6" y="30"/>
                    </a:cubicBezTo>
                    <a:cubicBezTo>
                      <a:pt x="5" y="31"/>
                      <a:pt x="4" y="32"/>
                      <a:pt x="3" y="33"/>
                    </a:cubicBezTo>
                    <a:cubicBezTo>
                      <a:pt x="1" y="34"/>
                      <a:pt x="1" y="36"/>
                      <a:pt x="3" y="37"/>
                    </a:cubicBezTo>
                    <a:cubicBezTo>
                      <a:pt x="4" y="35"/>
                      <a:pt x="6" y="37"/>
                      <a:pt x="8" y="36"/>
                    </a:cubicBezTo>
                    <a:cubicBezTo>
                      <a:pt x="9" y="35"/>
                      <a:pt x="8" y="33"/>
                      <a:pt x="8" y="32"/>
                    </a:cubicBezTo>
                    <a:cubicBezTo>
                      <a:pt x="8" y="28"/>
                      <a:pt x="13" y="27"/>
                      <a:pt x="12" y="23"/>
                    </a:cubicBezTo>
                    <a:cubicBezTo>
                      <a:pt x="11" y="22"/>
                      <a:pt x="10" y="21"/>
                      <a:pt x="10" y="20"/>
                    </a:cubicBezTo>
                    <a:cubicBezTo>
                      <a:pt x="10" y="19"/>
                      <a:pt x="10" y="18"/>
                      <a:pt x="9" y="18"/>
                    </a:cubicBezTo>
                    <a:cubicBezTo>
                      <a:pt x="9" y="16"/>
                      <a:pt x="8" y="15"/>
                      <a:pt x="8" y="14"/>
                    </a:cubicBezTo>
                    <a:cubicBezTo>
                      <a:pt x="7" y="13"/>
                      <a:pt x="7" y="12"/>
                      <a:pt x="7" y="12"/>
                    </a:cubicBezTo>
                    <a:cubicBezTo>
                      <a:pt x="6" y="10"/>
                      <a:pt x="6" y="9"/>
                      <a:pt x="5" y="8"/>
                    </a:cubicBezTo>
                    <a:cubicBezTo>
                      <a:pt x="5" y="6"/>
                      <a:pt x="4" y="5"/>
                      <a:pt x="4" y="3"/>
                    </a:cubicBezTo>
                    <a:cubicBezTo>
                      <a:pt x="5" y="3"/>
                      <a:pt x="7" y="2"/>
                      <a:pt x="6" y="1"/>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647" name="Freeform 5350"/>
              <p:cNvSpPr>
                <a:spLocks/>
              </p:cNvSpPr>
              <p:nvPr/>
            </p:nvSpPr>
            <p:spPr bwMode="auto">
              <a:xfrm>
                <a:off x="3298" y="3423"/>
                <a:ext cx="5" cy="4"/>
              </a:xfrm>
              <a:custGeom>
                <a:avLst/>
                <a:gdLst>
                  <a:gd name="T0" fmla="*/ 1 w 37"/>
                  <a:gd name="T1" fmla="*/ 29 h 30"/>
                  <a:gd name="T2" fmla="*/ 3 w 37"/>
                  <a:gd name="T3" fmla="*/ 28 h 30"/>
                  <a:gd name="T4" fmla="*/ 7 w 37"/>
                  <a:gd name="T5" fmla="*/ 25 h 30"/>
                  <a:gd name="T6" fmla="*/ 11 w 37"/>
                  <a:gd name="T7" fmla="*/ 25 h 30"/>
                  <a:gd name="T8" fmla="*/ 14 w 37"/>
                  <a:gd name="T9" fmla="*/ 23 h 30"/>
                  <a:gd name="T10" fmla="*/ 14 w 37"/>
                  <a:gd name="T11" fmla="*/ 19 h 30"/>
                  <a:gd name="T12" fmla="*/ 15 w 37"/>
                  <a:gd name="T13" fmla="*/ 17 h 30"/>
                  <a:gd name="T14" fmla="*/ 20 w 37"/>
                  <a:gd name="T15" fmla="*/ 16 h 30"/>
                  <a:gd name="T16" fmla="*/ 18 w 37"/>
                  <a:gd name="T17" fmla="*/ 22 h 30"/>
                  <a:gd name="T18" fmla="*/ 20 w 37"/>
                  <a:gd name="T19" fmla="*/ 23 h 30"/>
                  <a:gd name="T20" fmla="*/ 22 w 37"/>
                  <a:gd name="T21" fmla="*/ 25 h 30"/>
                  <a:gd name="T22" fmla="*/ 28 w 37"/>
                  <a:gd name="T23" fmla="*/ 25 h 30"/>
                  <a:gd name="T24" fmla="*/ 30 w 37"/>
                  <a:gd name="T25" fmla="*/ 27 h 30"/>
                  <a:gd name="T26" fmla="*/ 34 w 37"/>
                  <a:gd name="T27" fmla="*/ 27 h 30"/>
                  <a:gd name="T28" fmla="*/ 32 w 37"/>
                  <a:gd name="T29" fmla="*/ 22 h 30"/>
                  <a:gd name="T30" fmla="*/ 30 w 37"/>
                  <a:gd name="T31" fmla="*/ 14 h 30"/>
                  <a:gd name="T32" fmla="*/ 31 w 37"/>
                  <a:gd name="T33" fmla="*/ 10 h 30"/>
                  <a:gd name="T34" fmla="*/ 26 w 37"/>
                  <a:gd name="T35" fmla="*/ 11 h 30"/>
                  <a:gd name="T36" fmla="*/ 22 w 37"/>
                  <a:gd name="T37" fmla="*/ 9 h 30"/>
                  <a:gd name="T38" fmla="*/ 14 w 37"/>
                  <a:gd name="T39" fmla="*/ 4 h 30"/>
                  <a:gd name="T40" fmla="*/ 13 w 37"/>
                  <a:gd name="T41" fmla="*/ 0 h 30"/>
                  <a:gd name="T42" fmla="*/ 8 w 37"/>
                  <a:gd name="T43" fmla="*/ 1 h 30"/>
                  <a:gd name="T44" fmla="*/ 7 w 37"/>
                  <a:gd name="T45" fmla="*/ 5 h 30"/>
                  <a:gd name="T46" fmla="*/ 6 w 37"/>
                  <a:gd name="T47" fmla="*/ 8 h 30"/>
                  <a:gd name="T48" fmla="*/ 4 w 37"/>
                  <a:gd name="T49" fmla="*/ 12 h 30"/>
                  <a:gd name="T50" fmla="*/ 1 w 37"/>
                  <a:gd name="T51" fmla="*/ 16 h 30"/>
                  <a:gd name="T52" fmla="*/ 2 w 37"/>
                  <a:gd name="T53" fmla="*/ 19 h 30"/>
                  <a:gd name="T54" fmla="*/ 0 w 37"/>
                  <a:gd name="T55" fmla="*/ 24 h 30"/>
                  <a:gd name="T56" fmla="*/ 1 w 37"/>
                  <a:gd name="T57" fmla="*/ 2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7" h="30">
                    <a:moveTo>
                      <a:pt x="1" y="29"/>
                    </a:moveTo>
                    <a:cubicBezTo>
                      <a:pt x="2" y="29"/>
                      <a:pt x="3" y="30"/>
                      <a:pt x="3" y="28"/>
                    </a:cubicBezTo>
                    <a:cubicBezTo>
                      <a:pt x="4" y="26"/>
                      <a:pt x="5" y="25"/>
                      <a:pt x="7" y="25"/>
                    </a:cubicBezTo>
                    <a:cubicBezTo>
                      <a:pt x="8" y="25"/>
                      <a:pt x="9" y="25"/>
                      <a:pt x="11" y="25"/>
                    </a:cubicBezTo>
                    <a:cubicBezTo>
                      <a:pt x="12" y="24"/>
                      <a:pt x="12" y="24"/>
                      <a:pt x="14" y="23"/>
                    </a:cubicBezTo>
                    <a:cubicBezTo>
                      <a:pt x="14" y="21"/>
                      <a:pt x="14" y="21"/>
                      <a:pt x="14" y="19"/>
                    </a:cubicBezTo>
                    <a:cubicBezTo>
                      <a:pt x="13" y="17"/>
                      <a:pt x="14" y="17"/>
                      <a:pt x="15" y="17"/>
                    </a:cubicBezTo>
                    <a:cubicBezTo>
                      <a:pt x="16" y="16"/>
                      <a:pt x="19" y="16"/>
                      <a:pt x="20" y="16"/>
                    </a:cubicBezTo>
                    <a:cubicBezTo>
                      <a:pt x="22" y="18"/>
                      <a:pt x="18" y="21"/>
                      <a:pt x="18" y="22"/>
                    </a:cubicBezTo>
                    <a:cubicBezTo>
                      <a:pt x="18" y="24"/>
                      <a:pt x="19" y="23"/>
                      <a:pt x="20" y="23"/>
                    </a:cubicBezTo>
                    <a:cubicBezTo>
                      <a:pt x="22" y="24"/>
                      <a:pt x="21" y="24"/>
                      <a:pt x="22" y="25"/>
                    </a:cubicBezTo>
                    <a:cubicBezTo>
                      <a:pt x="23" y="27"/>
                      <a:pt x="25" y="24"/>
                      <a:pt x="28" y="25"/>
                    </a:cubicBezTo>
                    <a:cubicBezTo>
                      <a:pt x="29" y="25"/>
                      <a:pt x="29" y="26"/>
                      <a:pt x="30" y="27"/>
                    </a:cubicBezTo>
                    <a:cubicBezTo>
                      <a:pt x="31" y="27"/>
                      <a:pt x="34" y="27"/>
                      <a:pt x="34" y="27"/>
                    </a:cubicBezTo>
                    <a:cubicBezTo>
                      <a:pt x="37" y="25"/>
                      <a:pt x="33" y="23"/>
                      <a:pt x="32" y="22"/>
                    </a:cubicBezTo>
                    <a:cubicBezTo>
                      <a:pt x="30" y="21"/>
                      <a:pt x="29" y="16"/>
                      <a:pt x="30" y="14"/>
                    </a:cubicBezTo>
                    <a:cubicBezTo>
                      <a:pt x="30" y="13"/>
                      <a:pt x="33" y="11"/>
                      <a:pt x="31" y="10"/>
                    </a:cubicBezTo>
                    <a:cubicBezTo>
                      <a:pt x="30" y="10"/>
                      <a:pt x="27" y="11"/>
                      <a:pt x="26" y="11"/>
                    </a:cubicBezTo>
                    <a:cubicBezTo>
                      <a:pt x="24" y="11"/>
                      <a:pt x="23" y="11"/>
                      <a:pt x="22" y="9"/>
                    </a:cubicBezTo>
                    <a:cubicBezTo>
                      <a:pt x="19" y="8"/>
                      <a:pt x="15" y="8"/>
                      <a:pt x="14" y="4"/>
                    </a:cubicBezTo>
                    <a:cubicBezTo>
                      <a:pt x="14" y="3"/>
                      <a:pt x="14" y="1"/>
                      <a:pt x="13" y="0"/>
                    </a:cubicBezTo>
                    <a:cubicBezTo>
                      <a:pt x="12" y="0"/>
                      <a:pt x="9" y="1"/>
                      <a:pt x="8" y="1"/>
                    </a:cubicBezTo>
                    <a:cubicBezTo>
                      <a:pt x="7" y="2"/>
                      <a:pt x="7" y="4"/>
                      <a:pt x="7" y="5"/>
                    </a:cubicBezTo>
                    <a:cubicBezTo>
                      <a:pt x="6" y="7"/>
                      <a:pt x="6" y="7"/>
                      <a:pt x="6" y="8"/>
                    </a:cubicBezTo>
                    <a:cubicBezTo>
                      <a:pt x="7" y="10"/>
                      <a:pt x="6" y="12"/>
                      <a:pt x="4" y="12"/>
                    </a:cubicBezTo>
                    <a:cubicBezTo>
                      <a:pt x="2" y="13"/>
                      <a:pt x="1" y="14"/>
                      <a:pt x="1" y="16"/>
                    </a:cubicBezTo>
                    <a:cubicBezTo>
                      <a:pt x="1" y="17"/>
                      <a:pt x="2" y="17"/>
                      <a:pt x="2" y="19"/>
                    </a:cubicBezTo>
                    <a:cubicBezTo>
                      <a:pt x="2" y="21"/>
                      <a:pt x="0" y="22"/>
                      <a:pt x="0" y="24"/>
                    </a:cubicBezTo>
                    <a:cubicBezTo>
                      <a:pt x="0" y="26"/>
                      <a:pt x="0" y="28"/>
                      <a:pt x="1" y="29"/>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648" name="Freeform 5351"/>
              <p:cNvSpPr>
                <a:spLocks/>
              </p:cNvSpPr>
              <p:nvPr/>
            </p:nvSpPr>
            <p:spPr bwMode="auto">
              <a:xfrm>
                <a:off x="3298" y="3427"/>
                <a:ext cx="6" cy="2"/>
              </a:xfrm>
              <a:custGeom>
                <a:avLst/>
                <a:gdLst>
                  <a:gd name="T0" fmla="*/ 36 w 43"/>
                  <a:gd name="T1" fmla="*/ 7 h 18"/>
                  <a:gd name="T2" fmla="*/ 38 w 43"/>
                  <a:gd name="T3" fmla="*/ 8 h 18"/>
                  <a:gd name="T4" fmla="*/ 43 w 43"/>
                  <a:gd name="T5" fmla="*/ 5 h 18"/>
                  <a:gd name="T6" fmla="*/ 36 w 43"/>
                  <a:gd name="T7" fmla="*/ 3 h 18"/>
                  <a:gd name="T8" fmla="*/ 34 w 43"/>
                  <a:gd name="T9" fmla="*/ 5 h 18"/>
                  <a:gd name="T10" fmla="*/ 31 w 43"/>
                  <a:gd name="T11" fmla="*/ 5 h 18"/>
                  <a:gd name="T12" fmla="*/ 29 w 43"/>
                  <a:gd name="T13" fmla="*/ 4 h 18"/>
                  <a:gd name="T14" fmla="*/ 26 w 43"/>
                  <a:gd name="T15" fmla="*/ 4 h 18"/>
                  <a:gd name="T16" fmla="*/ 19 w 43"/>
                  <a:gd name="T17" fmla="*/ 4 h 18"/>
                  <a:gd name="T18" fmla="*/ 15 w 43"/>
                  <a:gd name="T19" fmla="*/ 0 h 18"/>
                  <a:gd name="T20" fmla="*/ 11 w 43"/>
                  <a:gd name="T21" fmla="*/ 2 h 18"/>
                  <a:gd name="T22" fmla="*/ 10 w 43"/>
                  <a:gd name="T23" fmla="*/ 3 h 18"/>
                  <a:gd name="T24" fmla="*/ 7 w 43"/>
                  <a:gd name="T25" fmla="*/ 3 h 18"/>
                  <a:gd name="T26" fmla="*/ 5 w 43"/>
                  <a:gd name="T27" fmla="*/ 5 h 18"/>
                  <a:gd name="T28" fmla="*/ 5 w 43"/>
                  <a:gd name="T29" fmla="*/ 6 h 18"/>
                  <a:gd name="T30" fmla="*/ 4 w 43"/>
                  <a:gd name="T31" fmla="*/ 6 h 18"/>
                  <a:gd name="T32" fmla="*/ 1 w 43"/>
                  <a:gd name="T33" fmla="*/ 9 h 18"/>
                  <a:gd name="T34" fmla="*/ 2 w 43"/>
                  <a:gd name="T35" fmla="*/ 11 h 18"/>
                  <a:gd name="T36" fmla="*/ 0 w 43"/>
                  <a:gd name="T37" fmla="*/ 15 h 18"/>
                  <a:gd name="T38" fmla="*/ 0 w 43"/>
                  <a:gd name="T39" fmla="*/ 17 h 18"/>
                  <a:gd name="T40" fmla="*/ 2 w 43"/>
                  <a:gd name="T41" fmla="*/ 18 h 18"/>
                  <a:gd name="T42" fmla="*/ 5 w 43"/>
                  <a:gd name="T43" fmla="*/ 13 h 18"/>
                  <a:gd name="T44" fmla="*/ 7 w 43"/>
                  <a:gd name="T45" fmla="*/ 13 h 18"/>
                  <a:gd name="T46" fmla="*/ 10 w 43"/>
                  <a:gd name="T47" fmla="*/ 11 h 18"/>
                  <a:gd name="T48" fmla="*/ 18 w 43"/>
                  <a:gd name="T49" fmla="*/ 14 h 18"/>
                  <a:gd name="T50" fmla="*/ 20 w 43"/>
                  <a:gd name="T51" fmla="*/ 14 h 18"/>
                  <a:gd name="T52" fmla="*/ 23 w 43"/>
                  <a:gd name="T53" fmla="*/ 11 h 18"/>
                  <a:gd name="T54" fmla="*/ 34 w 43"/>
                  <a:gd name="T55" fmla="*/ 10 h 18"/>
                  <a:gd name="T56" fmla="*/ 36 w 43"/>
                  <a:gd name="T57" fmla="*/ 7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3" h="18">
                    <a:moveTo>
                      <a:pt x="36" y="7"/>
                    </a:moveTo>
                    <a:cubicBezTo>
                      <a:pt x="37" y="7"/>
                      <a:pt x="37" y="8"/>
                      <a:pt x="38" y="8"/>
                    </a:cubicBezTo>
                    <a:cubicBezTo>
                      <a:pt x="39" y="8"/>
                      <a:pt x="43" y="7"/>
                      <a:pt x="43" y="5"/>
                    </a:cubicBezTo>
                    <a:cubicBezTo>
                      <a:pt x="43" y="1"/>
                      <a:pt x="38" y="4"/>
                      <a:pt x="36" y="3"/>
                    </a:cubicBezTo>
                    <a:cubicBezTo>
                      <a:pt x="35" y="4"/>
                      <a:pt x="35" y="5"/>
                      <a:pt x="34" y="5"/>
                    </a:cubicBezTo>
                    <a:cubicBezTo>
                      <a:pt x="33" y="6"/>
                      <a:pt x="32" y="6"/>
                      <a:pt x="31" y="5"/>
                    </a:cubicBezTo>
                    <a:cubicBezTo>
                      <a:pt x="30" y="4"/>
                      <a:pt x="30" y="4"/>
                      <a:pt x="29" y="4"/>
                    </a:cubicBezTo>
                    <a:cubicBezTo>
                      <a:pt x="28" y="4"/>
                      <a:pt x="27" y="4"/>
                      <a:pt x="26" y="4"/>
                    </a:cubicBezTo>
                    <a:cubicBezTo>
                      <a:pt x="24" y="5"/>
                      <a:pt x="21" y="4"/>
                      <a:pt x="19" y="4"/>
                    </a:cubicBezTo>
                    <a:cubicBezTo>
                      <a:pt x="18" y="3"/>
                      <a:pt x="17" y="1"/>
                      <a:pt x="15" y="0"/>
                    </a:cubicBezTo>
                    <a:cubicBezTo>
                      <a:pt x="14" y="0"/>
                      <a:pt x="12" y="1"/>
                      <a:pt x="11" y="2"/>
                    </a:cubicBezTo>
                    <a:cubicBezTo>
                      <a:pt x="11" y="2"/>
                      <a:pt x="11" y="3"/>
                      <a:pt x="10" y="3"/>
                    </a:cubicBezTo>
                    <a:cubicBezTo>
                      <a:pt x="9" y="3"/>
                      <a:pt x="8" y="2"/>
                      <a:pt x="7" y="3"/>
                    </a:cubicBezTo>
                    <a:cubicBezTo>
                      <a:pt x="5" y="3"/>
                      <a:pt x="6" y="4"/>
                      <a:pt x="5" y="5"/>
                    </a:cubicBezTo>
                    <a:cubicBezTo>
                      <a:pt x="5" y="5"/>
                      <a:pt x="5" y="5"/>
                      <a:pt x="5" y="6"/>
                    </a:cubicBezTo>
                    <a:cubicBezTo>
                      <a:pt x="5" y="6"/>
                      <a:pt x="4" y="6"/>
                      <a:pt x="4" y="6"/>
                    </a:cubicBezTo>
                    <a:cubicBezTo>
                      <a:pt x="3" y="7"/>
                      <a:pt x="1" y="8"/>
                      <a:pt x="1" y="9"/>
                    </a:cubicBezTo>
                    <a:cubicBezTo>
                      <a:pt x="1" y="10"/>
                      <a:pt x="1" y="10"/>
                      <a:pt x="2" y="11"/>
                    </a:cubicBezTo>
                    <a:cubicBezTo>
                      <a:pt x="2" y="13"/>
                      <a:pt x="0" y="13"/>
                      <a:pt x="0" y="15"/>
                    </a:cubicBezTo>
                    <a:cubicBezTo>
                      <a:pt x="0" y="16"/>
                      <a:pt x="0" y="17"/>
                      <a:pt x="0" y="17"/>
                    </a:cubicBezTo>
                    <a:cubicBezTo>
                      <a:pt x="1" y="18"/>
                      <a:pt x="2" y="18"/>
                      <a:pt x="2" y="18"/>
                    </a:cubicBezTo>
                    <a:cubicBezTo>
                      <a:pt x="4" y="16"/>
                      <a:pt x="3" y="14"/>
                      <a:pt x="5" y="13"/>
                    </a:cubicBezTo>
                    <a:cubicBezTo>
                      <a:pt x="5" y="13"/>
                      <a:pt x="6" y="13"/>
                      <a:pt x="7" y="13"/>
                    </a:cubicBezTo>
                    <a:cubicBezTo>
                      <a:pt x="8" y="12"/>
                      <a:pt x="8" y="11"/>
                      <a:pt x="10" y="11"/>
                    </a:cubicBezTo>
                    <a:cubicBezTo>
                      <a:pt x="12" y="10"/>
                      <a:pt x="15" y="13"/>
                      <a:pt x="18" y="14"/>
                    </a:cubicBezTo>
                    <a:cubicBezTo>
                      <a:pt x="19" y="14"/>
                      <a:pt x="20" y="14"/>
                      <a:pt x="20" y="14"/>
                    </a:cubicBezTo>
                    <a:cubicBezTo>
                      <a:pt x="22" y="13"/>
                      <a:pt x="22" y="12"/>
                      <a:pt x="23" y="11"/>
                    </a:cubicBezTo>
                    <a:cubicBezTo>
                      <a:pt x="26" y="9"/>
                      <a:pt x="31" y="12"/>
                      <a:pt x="34" y="10"/>
                    </a:cubicBezTo>
                    <a:cubicBezTo>
                      <a:pt x="35" y="10"/>
                      <a:pt x="35" y="8"/>
                      <a:pt x="36" y="7"/>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649" name="Freeform 5352"/>
              <p:cNvSpPr>
                <a:spLocks/>
              </p:cNvSpPr>
              <p:nvPr/>
            </p:nvSpPr>
            <p:spPr bwMode="auto">
              <a:xfrm>
                <a:off x="3297" y="3429"/>
                <a:ext cx="5" cy="1"/>
              </a:xfrm>
              <a:custGeom>
                <a:avLst/>
                <a:gdLst>
                  <a:gd name="T0" fmla="*/ 3 w 35"/>
                  <a:gd name="T1" fmla="*/ 8 h 13"/>
                  <a:gd name="T2" fmla="*/ 0 w 35"/>
                  <a:gd name="T3" fmla="*/ 9 h 13"/>
                  <a:gd name="T4" fmla="*/ 5 w 35"/>
                  <a:gd name="T5" fmla="*/ 12 h 13"/>
                  <a:gd name="T6" fmla="*/ 13 w 35"/>
                  <a:gd name="T7" fmla="*/ 11 h 13"/>
                  <a:gd name="T8" fmla="*/ 21 w 35"/>
                  <a:gd name="T9" fmla="*/ 10 h 13"/>
                  <a:gd name="T10" fmla="*/ 25 w 35"/>
                  <a:gd name="T11" fmla="*/ 10 h 13"/>
                  <a:gd name="T12" fmla="*/ 28 w 35"/>
                  <a:gd name="T13" fmla="*/ 11 h 13"/>
                  <a:gd name="T14" fmla="*/ 31 w 35"/>
                  <a:gd name="T15" fmla="*/ 10 h 13"/>
                  <a:gd name="T16" fmla="*/ 31 w 35"/>
                  <a:gd name="T17" fmla="*/ 8 h 13"/>
                  <a:gd name="T18" fmla="*/ 32 w 35"/>
                  <a:gd name="T19" fmla="*/ 6 h 13"/>
                  <a:gd name="T20" fmla="*/ 25 w 35"/>
                  <a:gd name="T21" fmla="*/ 3 h 13"/>
                  <a:gd name="T22" fmla="*/ 17 w 35"/>
                  <a:gd name="T23" fmla="*/ 3 h 13"/>
                  <a:gd name="T24" fmla="*/ 10 w 35"/>
                  <a:gd name="T25" fmla="*/ 5 h 13"/>
                  <a:gd name="T26" fmla="*/ 4 w 35"/>
                  <a:gd name="T27" fmla="*/ 6 h 13"/>
                  <a:gd name="T28" fmla="*/ 3 w 35"/>
                  <a:gd name="T29" fmla="*/ 8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5" h="13">
                    <a:moveTo>
                      <a:pt x="3" y="8"/>
                    </a:moveTo>
                    <a:cubicBezTo>
                      <a:pt x="2" y="8"/>
                      <a:pt x="1" y="9"/>
                      <a:pt x="0" y="9"/>
                    </a:cubicBezTo>
                    <a:cubicBezTo>
                      <a:pt x="0" y="11"/>
                      <a:pt x="4" y="12"/>
                      <a:pt x="5" y="12"/>
                    </a:cubicBezTo>
                    <a:cubicBezTo>
                      <a:pt x="7" y="13"/>
                      <a:pt x="10" y="12"/>
                      <a:pt x="13" y="11"/>
                    </a:cubicBezTo>
                    <a:cubicBezTo>
                      <a:pt x="15" y="11"/>
                      <a:pt x="18" y="10"/>
                      <a:pt x="21" y="10"/>
                    </a:cubicBezTo>
                    <a:cubicBezTo>
                      <a:pt x="22" y="10"/>
                      <a:pt x="23" y="10"/>
                      <a:pt x="25" y="10"/>
                    </a:cubicBezTo>
                    <a:cubicBezTo>
                      <a:pt x="27" y="9"/>
                      <a:pt x="27" y="10"/>
                      <a:pt x="28" y="11"/>
                    </a:cubicBezTo>
                    <a:cubicBezTo>
                      <a:pt x="29" y="12"/>
                      <a:pt x="31" y="12"/>
                      <a:pt x="31" y="10"/>
                    </a:cubicBezTo>
                    <a:cubicBezTo>
                      <a:pt x="32" y="9"/>
                      <a:pt x="31" y="9"/>
                      <a:pt x="31" y="8"/>
                    </a:cubicBezTo>
                    <a:cubicBezTo>
                      <a:pt x="31" y="7"/>
                      <a:pt x="32" y="7"/>
                      <a:pt x="32" y="6"/>
                    </a:cubicBezTo>
                    <a:cubicBezTo>
                      <a:pt x="35" y="0"/>
                      <a:pt x="28" y="2"/>
                      <a:pt x="25" y="3"/>
                    </a:cubicBezTo>
                    <a:cubicBezTo>
                      <a:pt x="22" y="4"/>
                      <a:pt x="20" y="3"/>
                      <a:pt x="17" y="3"/>
                    </a:cubicBezTo>
                    <a:cubicBezTo>
                      <a:pt x="14" y="3"/>
                      <a:pt x="12" y="4"/>
                      <a:pt x="10" y="5"/>
                    </a:cubicBezTo>
                    <a:cubicBezTo>
                      <a:pt x="8" y="6"/>
                      <a:pt x="6" y="5"/>
                      <a:pt x="4" y="6"/>
                    </a:cubicBezTo>
                    <a:cubicBezTo>
                      <a:pt x="4" y="7"/>
                      <a:pt x="3" y="7"/>
                      <a:pt x="3" y="8"/>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650" name="Freeform 5353"/>
              <p:cNvSpPr>
                <a:spLocks/>
              </p:cNvSpPr>
              <p:nvPr/>
            </p:nvSpPr>
            <p:spPr bwMode="auto">
              <a:xfrm>
                <a:off x="3299" y="3430"/>
                <a:ext cx="1" cy="1"/>
              </a:xfrm>
              <a:custGeom>
                <a:avLst/>
                <a:gdLst>
                  <a:gd name="T0" fmla="*/ 6 w 8"/>
                  <a:gd name="T1" fmla="*/ 5 h 7"/>
                  <a:gd name="T2" fmla="*/ 8 w 8"/>
                  <a:gd name="T3" fmla="*/ 2 h 7"/>
                  <a:gd name="T4" fmla="*/ 6 w 8"/>
                  <a:gd name="T5" fmla="*/ 1 h 7"/>
                  <a:gd name="T6" fmla="*/ 1 w 8"/>
                  <a:gd name="T7" fmla="*/ 1 h 7"/>
                  <a:gd name="T8" fmla="*/ 1 w 8"/>
                  <a:gd name="T9" fmla="*/ 3 h 7"/>
                  <a:gd name="T10" fmla="*/ 3 w 8"/>
                  <a:gd name="T11" fmla="*/ 3 h 7"/>
                  <a:gd name="T12" fmla="*/ 6 w 8"/>
                  <a:gd name="T13" fmla="*/ 5 h 7"/>
                </a:gdLst>
                <a:ahLst/>
                <a:cxnLst>
                  <a:cxn ang="0">
                    <a:pos x="T0" y="T1"/>
                  </a:cxn>
                  <a:cxn ang="0">
                    <a:pos x="T2" y="T3"/>
                  </a:cxn>
                  <a:cxn ang="0">
                    <a:pos x="T4" y="T5"/>
                  </a:cxn>
                  <a:cxn ang="0">
                    <a:pos x="T6" y="T7"/>
                  </a:cxn>
                  <a:cxn ang="0">
                    <a:pos x="T8" y="T9"/>
                  </a:cxn>
                  <a:cxn ang="0">
                    <a:pos x="T10" y="T11"/>
                  </a:cxn>
                  <a:cxn ang="0">
                    <a:pos x="T12" y="T13"/>
                  </a:cxn>
                </a:cxnLst>
                <a:rect l="0" t="0" r="r" b="b"/>
                <a:pathLst>
                  <a:path w="8" h="7">
                    <a:moveTo>
                      <a:pt x="6" y="5"/>
                    </a:moveTo>
                    <a:cubicBezTo>
                      <a:pt x="8" y="7"/>
                      <a:pt x="8" y="4"/>
                      <a:pt x="8" y="2"/>
                    </a:cubicBezTo>
                    <a:cubicBezTo>
                      <a:pt x="7" y="1"/>
                      <a:pt x="7" y="1"/>
                      <a:pt x="6" y="1"/>
                    </a:cubicBezTo>
                    <a:cubicBezTo>
                      <a:pt x="5" y="0"/>
                      <a:pt x="3" y="1"/>
                      <a:pt x="1" y="1"/>
                    </a:cubicBezTo>
                    <a:cubicBezTo>
                      <a:pt x="1" y="1"/>
                      <a:pt x="0" y="2"/>
                      <a:pt x="1" y="3"/>
                    </a:cubicBezTo>
                    <a:cubicBezTo>
                      <a:pt x="1" y="3"/>
                      <a:pt x="2" y="3"/>
                      <a:pt x="3" y="3"/>
                    </a:cubicBezTo>
                    <a:cubicBezTo>
                      <a:pt x="4" y="4"/>
                      <a:pt x="5" y="5"/>
                      <a:pt x="6" y="5"/>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651" name="Freeform 5354"/>
              <p:cNvSpPr>
                <a:spLocks/>
              </p:cNvSpPr>
              <p:nvPr/>
            </p:nvSpPr>
            <p:spPr bwMode="auto">
              <a:xfrm>
                <a:off x="3298" y="3431"/>
                <a:ext cx="2" cy="2"/>
              </a:xfrm>
              <a:custGeom>
                <a:avLst/>
                <a:gdLst>
                  <a:gd name="T0" fmla="*/ 7 w 17"/>
                  <a:gd name="T1" fmla="*/ 0 h 13"/>
                  <a:gd name="T2" fmla="*/ 3 w 17"/>
                  <a:gd name="T3" fmla="*/ 0 h 13"/>
                  <a:gd name="T4" fmla="*/ 1 w 17"/>
                  <a:gd name="T5" fmla="*/ 3 h 13"/>
                  <a:gd name="T6" fmla="*/ 4 w 17"/>
                  <a:gd name="T7" fmla="*/ 6 h 13"/>
                  <a:gd name="T8" fmla="*/ 5 w 17"/>
                  <a:gd name="T9" fmla="*/ 8 h 13"/>
                  <a:gd name="T10" fmla="*/ 7 w 17"/>
                  <a:gd name="T11" fmla="*/ 7 h 13"/>
                  <a:gd name="T12" fmla="*/ 10 w 17"/>
                  <a:gd name="T13" fmla="*/ 11 h 13"/>
                  <a:gd name="T14" fmla="*/ 14 w 17"/>
                  <a:gd name="T15" fmla="*/ 12 h 13"/>
                  <a:gd name="T16" fmla="*/ 16 w 17"/>
                  <a:gd name="T17" fmla="*/ 9 h 13"/>
                  <a:gd name="T18" fmla="*/ 13 w 17"/>
                  <a:gd name="T19" fmla="*/ 3 h 13"/>
                  <a:gd name="T20" fmla="*/ 8 w 17"/>
                  <a:gd name="T21" fmla="*/ 2 h 13"/>
                  <a:gd name="T22" fmla="*/ 7 w 17"/>
                  <a:gd name="T23"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13">
                    <a:moveTo>
                      <a:pt x="7" y="0"/>
                    </a:moveTo>
                    <a:cubicBezTo>
                      <a:pt x="5" y="0"/>
                      <a:pt x="4" y="0"/>
                      <a:pt x="3" y="0"/>
                    </a:cubicBezTo>
                    <a:cubicBezTo>
                      <a:pt x="1" y="0"/>
                      <a:pt x="0" y="1"/>
                      <a:pt x="1" y="3"/>
                    </a:cubicBezTo>
                    <a:cubicBezTo>
                      <a:pt x="1" y="5"/>
                      <a:pt x="3" y="4"/>
                      <a:pt x="4" y="6"/>
                    </a:cubicBezTo>
                    <a:cubicBezTo>
                      <a:pt x="5" y="6"/>
                      <a:pt x="5" y="8"/>
                      <a:pt x="5" y="8"/>
                    </a:cubicBezTo>
                    <a:cubicBezTo>
                      <a:pt x="6" y="9"/>
                      <a:pt x="7" y="8"/>
                      <a:pt x="7" y="7"/>
                    </a:cubicBezTo>
                    <a:cubicBezTo>
                      <a:pt x="10" y="7"/>
                      <a:pt x="10" y="9"/>
                      <a:pt x="10" y="11"/>
                    </a:cubicBezTo>
                    <a:cubicBezTo>
                      <a:pt x="11" y="12"/>
                      <a:pt x="13" y="13"/>
                      <a:pt x="14" y="12"/>
                    </a:cubicBezTo>
                    <a:cubicBezTo>
                      <a:pt x="16" y="12"/>
                      <a:pt x="16" y="10"/>
                      <a:pt x="16" y="9"/>
                    </a:cubicBezTo>
                    <a:cubicBezTo>
                      <a:pt x="16" y="6"/>
                      <a:pt x="17" y="4"/>
                      <a:pt x="13" y="3"/>
                    </a:cubicBezTo>
                    <a:cubicBezTo>
                      <a:pt x="12" y="3"/>
                      <a:pt x="10" y="3"/>
                      <a:pt x="8" y="2"/>
                    </a:cubicBezTo>
                    <a:cubicBezTo>
                      <a:pt x="8" y="1"/>
                      <a:pt x="7" y="1"/>
                      <a:pt x="7" y="0"/>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652" name="Freeform 5355"/>
              <p:cNvSpPr>
                <a:spLocks/>
              </p:cNvSpPr>
              <p:nvPr/>
            </p:nvSpPr>
            <p:spPr bwMode="auto">
              <a:xfrm>
                <a:off x="3302" y="3430"/>
                <a:ext cx="2" cy="3"/>
              </a:xfrm>
              <a:custGeom>
                <a:avLst/>
                <a:gdLst>
                  <a:gd name="T0" fmla="*/ 8 w 12"/>
                  <a:gd name="T1" fmla="*/ 12 h 25"/>
                  <a:gd name="T2" fmla="*/ 11 w 12"/>
                  <a:gd name="T3" fmla="*/ 9 h 25"/>
                  <a:gd name="T4" fmla="*/ 11 w 12"/>
                  <a:gd name="T5" fmla="*/ 4 h 25"/>
                  <a:gd name="T6" fmla="*/ 4 w 12"/>
                  <a:gd name="T7" fmla="*/ 5 h 25"/>
                  <a:gd name="T8" fmla="*/ 4 w 12"/>
                  <a:gd name="T9" fmla="*/ 8 h 25"/>
                  <a:gd name="T10" fmla="*/ 1 w 12"/>
                  <a:gd name="T11" fmla="*/ 10 h 25"/>
                  <a:gd name="T12" fmla="*/ 0 w 12"/>
                  <a:gd name="T13" fmla="*/ 12 h 25"/>
                  <a:gd name="T14" fmla="*/ 1 w 12"/>
                  <a:gd name="T15" fmla="*/ 14 h 25"/>
                  <a:gd name="T16" fmla="*/ 0 w 12"/>
                  <a:gd name="T17" fmla="*/ 15 h 25"/>
                  <a:gd name="T18" fmla="*/ 0 w 12"/>
                  <a:gd name="T19" fmla="*/ 18 h 25"/>
                  <a:gd name="T20" fmla="*/ 3 w 12"/>
                  <a:gd name="T21" fmla="*/ 21 h 25"/>
                  <a:gd name="T22" fmla="*/ 4 w 12"/>
                  <a:gd name="T23" fmla="*/ 23 h 25"/>
                  <a:gd name="T24" fmla="*/ 6 w 12"/>
                  <a:gd name="T25" fmla="*/ 19 h 25"/>
                  <a:gd name="T26" fmla="*/ 7 w 12"/>
                  <a:gd name="T27" fmla="*/ 15 h 25"/>
                  <a:gd name="T28" fmla="*/ 8 w 12"/>
                  <a:gd name="T29" fmla="*/ 12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 h="25">
                    <a:moveTo>
                      <a:pt x="8" y="12"/>
                    </a:moveTo>
                    <a:cubicBezTo>
                      <a:pt x="8" y="11"/>
                      <a:pt x="10" y="10"/>
                      <a:pt x="11" y="9"/>
                    </a:cubicBezTo>
                    <a:cubicBezTo>
                      <a:pt x="12" y="7"/>
                      <a:pt x="11" y="5"/>
                      <a:pt x="11" y="4"/>
                    </a:cubicBezTo>
                    <a:cubicBezTo>
                      <a:pt x="9" y="0"/>
                      <a:pt x="4" y="2"/>
                      <a:pt x="4" y="5"/>
                    </a:cubicBezTo>
                    <a:cubicBezTo>
                      <a:pt x="4" y="6"/>
                      <a:pt x="5" y="7"/>
                      <a:pt x="4" y="8"/>
                    </a:cubicBezTo>
                    <a:cubicBezTo>
                      <a:pt x="4" y="9"/>
                      <a:pt x="2" y="10"/>
                      <a:pt x="1" y="10"/>
                    </a:cubicBezTo>
                    <a:cubicBezTo>
                      <a:pt x="0" y="10"/>
                      <a:pt x="0" y="10"/>
                      <a:pt x="0" y="12"/>
                    </a:cubicBezTo>
                    <a:cubicBezTo>
                      <a:pt x="0" y="13"/>
                      <a:pt x="1" y="13"/>
                      <a:pt x="1" y="14"/>
                    </a:cubicBezTo>
                    <a:cubicBezTo>
                      <a:pt x="1" y="15"/>
                      <a:pt x="0" y="15"/>
                      <a:pt x="0" y="15"/>
                    </a:cubicBezTo>
                    <a:cubicBezTo>
                      <a:pt x="0" y="16"/>
                      <a:pt x="0" y="17"/>
                      <a:pt x="0" y="18"/>
                    </a:cubicBezTo>
                    <a:cubicBezTo>
                      <a:pt x="1" y="19"/>
                      <a:pt x="3" y="20"/>
                      <a:pt x="3" y="21"/>
                    </a:cubicBezTo>
                    <a:cubicBezTo>
                      <a:pt x="4" y="21"/>
                      <a:pt x="3" y="22"/>
                      <a:pt x="4" y="23"/>
                    </a:cubicBezTo>
                    <a:cubicBezTo>
                      <a:pt x="6" y="25"/>
                      <a:pt x="6" y="19"/>
                      <a:pt x="6" y="19"/>
                    </a:cubicBezTo>
                    <a:cubicBezTo>
                      <a:pt x="6" y="17"/>
                      <a:pt x="6" y="17"/>
                      <a:pt x="7" y="15"/>
                    </a:cubicBezTo>
                    <a:cubicBezTo>
                      <a:pt x="8" y="14"/>
                      <a:pt x="8" y="13"/>
                      <a:pt x="8" y="12"/>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653" name="Freeform 5356"/>
              <p:cNvSpPr>
                <a:spLocks/>
              </p:cNvSpPr>
              <p:nvPr/>
            </p:nvSpPr>
            <p:spPr bwMode="auto">
              <a:xfrm>
                <a:off x="3298" y="3432"/>
                <a:ext cx="4" cy="1"/>
              </a:xfrm>
              <a:custGeom>
                <a:avLst/>
                <a:gdLst>
                  <a:gd name="T0" fmla="*/ 2 w 30"/>
                  <a:gd name="T1" fmla="*/ 10 h 11"/>
                  <a:gd name="T2" fmla="*/ 9 w 30"/>
                  <a:gd name="T3" fmla="*/ 10 h 11"/>
                  <a:gd name="T4" fmla="*/ 17 w 30"/>
                  <a:gd name="T5" fmla="*/ 9 h 11"/>
                  <a:gd name="T6" fmla="*/ 21 w 30"/>
                  <a:gd name="T7" fmla="*/ 10 h 11"/>
                  <a:gd name="T8" fmla="*/ 27 w 30"/>
                  <a:gd name="T9" fmla="*/ 10 h 11"/>
                  <a:gd name="T10" fmla="*/ 25 w 30"/>
                  <a:gd name="T11" fmla="*/ 5 h 11"/>
                  <a:gd name="T12" fmla="*/ 23 w 30"/>
                  <a:gd name="T13" fmla="*/ 3 h 11"/>
                  <a:gd name="T14" fmla="*/ 20 w 30"/>
                  <a:gd name="T15" fmla="*/ 1 h 11"/>
                  <a:gd name="T16" fmla="*/ 18 w 30"/>
                  <a:gd name="T17" fmla="*/ 5 h 11"/>
                  <a:gd name="T18" fmla="*/ 14 w 30"/>
                  <a:gd name="T19" fmla="*/ 6 h 11"/>
                  <a:gd name="T20" fmla="*/ 9 w 30"/>
                  <a:gd name="T21" fmla="*/ 7 h 11"/>
                  <a:gd name="T22" fmla="*/ 2 w 30"/>
                  <a:gd name="T23" fmla="*/ 7 h 11"/>
                  <a:gd name="T24" fmla="*/ 2 w 30"/>
                  <a:gd name="T25" fmla="*/ 1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0" h="11">
                    <a:moveTo>
                      <a:pt x="2" y="10"/>
                    </a:moveTo>
                    <a:cubicBezTo>
                      <a:pt x="4" y="11"/>
                      <a:pt x="6" y="11"/>
                      <a:pt x="9" y="10"/>
                    </a:cubicBezTo>
                    <a:cubicBezTo>
                      <a:pt x="11" y="10"/>
                      <a:pt x="14" y="9"/>
                      <a:pt x="17" y="9"/>
                    </a:cubicBezTo>
                    <a:cubicBezTo>
                      <a:pt x="18" y="9"/>
                      <a:pt x="19" y="10"/>
                      <a:pt x="21" y="10"/>
                    </a:cubicBezTo>
                    <a:cubicBezTo>
                      <a:pt x="23" y="9"/>
                      <a:pt x="25" y="10"/>
                      <a:pt x="27" y="10"/>
                    </a:cubicBezTo>
                    <a:cubicBezTo>
                      <a:pt x="30" y="10"/>
                      <a:pt x="26" y="6"/>
                      <a:pt x="25" y="5"/>
                    </a:cubicBezTo>
                    <a:cubicBezTo>
                      <a:pt x="24" y="4"/>
                      <a:pt x="24" y="4"/>
                      <a:pt x="23" y="3"/>
                    </a:cubicBezTo>
                    <a:cubicBezTo>
                      <a:pt x="22" y="1"/>
                      <a:pt x="21" y="0"/>
                      <a:pt x="20" y="1"/>
                    </a:cubicBezTo>
                    <a:cubicBezTo>
                      <a:pt x="17" y="1"/>
                      <a:pt x="18" y="3"/>
                      <a:pt x="18" y="5"/>
                    </a:cubicBezTo>
                    <a:cubicBezTo>
                      <a:pt x="17" y="6"/>
                      <a:pt x="15" y="6"/>
                      <a:pt x="14" y="6"/>
                    </a:cubicBezTo>
                    <a:cubicBezTo>
                      <a:pt x="12" y="6"/>
                      <a:pt x="11" y="7"/>
                      <a:pt x="9" y="7"/>
                    </a:cubicBezTo>
                    <a:cubicBezTo>
                      <a:pt x="7" y="7"/>
                      <a:pt x="4" y="7"/>
                      <a:pt x="2" y="7"/>
                    </a:cubicBezTo>
                    <a:cubicBezTo>
                      <a:pt x="0" y="8"/>
                      <a:pt x="1" y="9"/>
                      <a:pt x="2" y="10"/>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654" name="Freeform 5357"/>
              <p:cNvSpPr>
                <a:spLocks/>
              </p:cNvSpPr>
              <p:nvPr/>
            </p:nvSpPr>
            <p:spPr bwMode="auto">
              <a:xfrm>
                <a:off x="3296" y="3431"/>
                <a:ext cx="2" cy="2"/>
              </a:xfrm>
              <a:custGeom>
                <a:avLst/>
                <a:gdLst>
                  <a:gd name="T0" fmla="*/ 10 w 12"/>
                  <a:gd name="T1" fmla="*/ 7 h 14"/>
                  <a:gd name="T2" fmla="*/ 10 w 12"/>
                  <a:gd name="T3" fmla="*/ 1 h 14"/>
                  <a:gd name="T4" fmla="*/ 4 w 12"/>
                  <a:gd name="T5" fmla="*/ 4 h 14"/>
                  <a:gd name="T6" fmla="*/ 3 w 12"/>
                  <a:gd name="T7" fmla="*/ 7 h 14"/>
                  <a:gd name="T8" fmla="*/ 0 w 12"/>
                  <a:gd name="T9" fmla="*/ 11 h 14"/>
                  <a:gd name="T10" fmla="*/ 4 w 12"/>
                  <a:gd name="T11" fmla="*/ 14 h 14"/>
                  <a:gd name="T12" fmla="*/ 6 w 12"/>
                  <a:gd name="T13" fmla="*/ 11 h 14"/>
                  <a:gd name="T14" fmla="*/ 6 w 12"/>
                  <a:gd name="T15" fmla="*/ 7 h 14"/>
                  <a:gd name="T16" fmla="*/ 10 w 12"/>
                  <a:gd name="T17" fmla="*/ 7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14">
                    <a:moveTo>
                      <a:pt x="10" y="7"/>
                    </a:moveTo>
                    <a:cubicBezTo>
                      <a:pt x="12" y="6"/>
                      <a:pt x="12" y="2"/>
                      <a:pt x="10" y="1"/>
                    </a:cubicBezTo>
                    <a:cubicBezTo>
                      <a:pt x="8" y="0"/>
                      <a:pt x="5" y="2"/>
                      <a:pt x="4" y="4"/>
                    </a:cubicBezTo>
                    <a:cubicBezTo>
                      <a:pt x="4" y="6"/>
                      <a:pt x="4" y="6"/>
                      <a:pt x="3" y="7"/>
                    </a:cubicBezTo>
                    <a:cubicBezTo>
                      <a:pt x="2" y="8"/>
                      <a:pt x="1" y="9"/>
                      <a:pt x="0" y="11"/>
                    </a:cubicBezTo>
                    <a:cubicBezTo>
                      <a:pt x="0" y="13"/>
                      <a:pt x="2" y="14"/>
                      <a:pt x="4" y="14"/>
                    </a:cubicBezTo>
                    <a:cubicBezTo>
                      <a:pt x="5" y="14"/>
                      <a:pt x="6" y="12"/>
                      <a:pt x="6" y="11"/>
                    </a:cubicBezTo>
                    <a:cubicBezTo>
                      <a:pt x="7" y="10"/>
                      <a:pt x="6" y="8"/>
                      <a:pt x="6" y="7"/>
                    </a:cubicBezTo>
                    <a:cubicBezTo>
                      <a:pt x="6" y="6"/>
                      <a:pt x="9" y="7"/>
                      <a:pt x="10" y="7"/>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655" name="Freeform 5358"/>
              <p:cNvSpPr>
                <a:spLocks/>
              </p:cNvSpPr>
              <p:nvPr/>
            </p:nvSpPr>
            <p:spPr bwMode="auto">
              <a:xfrm>
                <a:off x="3291" y="3430"/>
                <a:ext cx="7" cy="3"/>
              </a:xfrm>
              <a:custGeom>
                <a:avLst/>
                <a:gdLst>
                  <a:gd name="T0" fmla="*/ 1 w 50"/>
                  <a:gd name="T1" fmla="*/ 6 h 17"/>
                  <a:gd name="T2" fmla="*/ 4 w 50"/>
                  <a:gd name="T3" fmla="*/ 9 h 17"/>
                  <a:gd name="T4" fmla="*/ 14 w 50"/>
                  <a:gd name="T5" fmla="*/ 12 h 17"/>
                  <a:gd name="T6" fmla="*/ 17 w 50"/>
                  <a:gd name="T7" fmla="*/ 14 h 17"/>
                  <a:gd name="T8" fmla="*/ 20 w 50"/>
                  <a:gd name="T9" fmla="*/ 14 h 17"/>
                  <a:gd name="T10" fmla="*/ 23 w 50"/>
                  <a:gd name="T11" fmla="*/ 16 h 17"/>
                  <a:gd name="T12" fmla="*/ 28 w 50"/>
                  <a:gd name="T13" fmla="*/ 16 h 17"/>
                  <a:gd name="T14" fmla="*/ 30 w 50"/>
                  <a:gd name="T15" fmla="*/ 16 h 17"/>
                  <a:gd name="T16" fmla="*/ 35 w 50"/>
                  <a:gd name="T17" fmla="*/ 16 h 17"/>
                  <a:gd name="T18" fmla="*/ 39 w 50"/>
                  <a:gd name="T19" fmla="*/ 12 h 17"/>
                  <a:gd name="T20" fmla="*/ 44 w 50"/>
                  <a:gd name="T21" fmla="*/ 6 h 17"/>
                  <a:gd name="T22" fmla="*/ 48 w 50"/>
                  <a:gd name="T23" fmla="*/ 4 h 17"/>
                  <a:gd name="T24" fmla="*/ 45 w 50"/>
                  <a:gd name="T25" fmla="*/ 0 h 17"/>
                  <a:gd name="T26" fmla="*/ 38 w 50"/>
                  <a:gd name="T27" fmla="*/ 1 h 17"/>
                  <a:gd name="T28" fmla="*/ 35 w 50"/>
                  <a:gd name="T29" fmla="*/ 7 h 17"/>
                  <a:gd name="T30" fmla="*/ 34 w 50"/>
                  <a:gd name="T31" fmla="*/ 9 h 17"/>
                  <a:gd name="T32" fmla="*/ 29 w 50"/>
                  <a:gd name="T33" fmla="*/ 10 h 17"/>
                  <a:gd name="T34" fmla="*/ 27 w 50"/>
                  <a:gd name="T35" fmla="*/ 9 h 17"/>
                  <a:gd name="T36" fmla="*/ 23 w 50"/>
                  <a:gd name="T37" fmla="*/ 8 h 17"/>
                  <a:gd name="T38" fmla="*/ 21 w 50"/>
                  <a:gd name="T39" fmla="*/ 8 h 17"/>
                  <a:gd name="T40" fmla="*/ 16 w 50"/>
                  <a:gd name="T41" fmla="*/ 7 h 17"/>
                  <a:gd name="T42" fmla="*/ 8 w 50"/>
                  <a:gd name="T43" fmla="*/ 6 h 17"/>
                  <a:gd name="T44" fmla="*/ 1 w 50"/>
                  <a:gd name="T45" fmla="*/ 6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0" h="17">
                    <a:moveTo>
                      <a:pt x="1" y="6"/>
                    </a:moveTo>
                    <a:cubicBezTo>
                      <a:pt x="0" y="7"/>
                      <a:pt x="3" y="9"/>
                      <a:pt x="4" y="9"/>
                    </a:cubicBezTo>
                    <a:cubicBezTo>
                      <a:pt x="7" y="11"/>
                      <a:pt x="11" y="11"/>
                      <a:pt x="14" y="12"/>
                    </a:cubicBezTo>
                    <a:cubicBezTo>
                      <a:pt x="15" y="13"/>
                      <a:pt x="16" y="14"/>
                      <a:pt x="17" y="14"/>
                    </a:cubicBezTo>
                    <a:cubicBezTo>
                      <a:pt x="18" y="14"/>
                      <a:pt x="19" y="14"/>
                      <a:pt x="20" y="14"/>
                    </a:cubicBezTo>
                    <a:cubicBezTo>
                      <a:pt x="22" y="14"/>
                      <a:pt x="22" y="15"/>
                      <a:pt x="23" y="16"/>
                    </a:cubicBezTo>
                    <a:cubicBezTo>
                      <a:pt x="25" y="16"/>
                      <a:pt x="27" y="16"/>
                      <a:pt x="28" y="16"/>
                    </a:cubicBezTo>
                    <a:cubicBezTo>
                      <a:pt x="29" y="16"/>
                      <a:pt x="30" y="16"/>
                      <a:pt x="30" y="16"/>
                    </a:cubicBezTo>
                    <a:cubicBezTo>
                      <a:pt x="32" y="17"/>
                      <a:pt x="34" y="16"/>
                      <a:pt x="35" y="16"/>
                    </a:cubicBezTo>
                    <a:cubicBezTo>
                      <a:pt x="37" y="15"/>
                      <a:pt x="38" y="14"/>
                      <a:pt x="39" y="12"/>
                    </a:cubicBezTo>
                    <a:cubicBezTo>
                      <a:pt x="40" y="9"/>
                      <a:pt x="42" y="7"/>
                      <a:pt x="44" y="6"/>
                    </a:cubicBezTo>
                    <a:cubicBezTo>
                      <a:pt x="45" y="5"/>
                      <a:pt x="47" y="5"/>
                      <a:pt x="48" y="4"/>
                    </a:cubicBezTo>
                    <a:cubicBezTo>
                      <a:pt x="50" y="2"/>
                      <a:pt x="47" y="0"/>
                      <a:pt x="45" y="0"/>
                    </a:cubicBezTo>
                    <a:cubicBezTo>
                      <a:pt x="42" y="0"/>
                      <a:pt x="40" y="0"/>
                      <a:pt x="38" y="1"/>
                    </a:cubicBezTo>
                    <a:cubicBezTo>
                      <a:pt x="36" y="3"/>
                      <a:pt x="35" y="5"/>
                      <a:pt x="35" y="7"/>
                    </a:cubicBezTo>
                    <a:cubicBezTo>
                      <a:pt x="35" y="8"/>
                      <a:pt x="35" y="8"/>
                      <a:pt x="34" y="9"/>
                    </a:cubicBezTo>
                    <a:cubicBezTo>
                      <a:pt x="34" y="10"/>
                      <a:pt x="30" y="10"/>
                      <a:pt x="29" y="10"/>
                    </a:cubicBezTo>
                    <a:cubicBezTo>
                      <a:pt x="28" y="10"/>
                      <a:pt x="28" y="9"/>
                      <a:pt x="27" y="9"/>
                    </a:cubicBezTo>
                    <a:cubicBezTo>
                      <a:pt x="26" y="8"/>
                      <a:pt x="24" y="8"/>
                      <a:pt x="23" y="8"/>
                    </a:cubicBezTo>
                    <a:cubicBezTo>
                      <a:pt x="22" y="8"/>
                      <a:pt x="22" y="8"/>
                      <a:pt x="21" y="8"/>
                    </a:cubicBezTo>
                    <a:cubicBezTo>
                      <a:pt x="19" y="9"/>
                      <a:pt x="18" y="8"/>
                      <a:pt x="16" y="7"/>
                    </a:cubicBezTo>
                    <a:cubicBezTo>
                      <a:pt x="13" y="7"/>
                      <a:pt x="11" y="6"/>
                      <a:pt x="8" y="6"/>
                    </a:cubicBezTo>
                    <a:cubicBezTo>
                      <a:pt x="7" y="6"/>
                      <a:pt x="2" y="5"/>
                      <a:pt x="1" y="6"/>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656" name="Freeform 5359"/>
              <p:cNvSpPr>
                <a:spLocks/>
              </p:cNvSpPr>
              <p:nvPr/>
            </p:nvSpPr>
            <p:spPr bwMode="auto">
              <a:xfrm>
                <a:off x="3295" y="3433"/>
                <a:ext cx="2" cy="1"/>
              </a:xfrm>
              <a:custGeom>
                <a:avLst/>
                <a:gdLst>
                  <a:gd name="T0" fmla="*/ 1 w 8"/>
                  <a:gd name="T1" fmla="*/ 0 h 4"/>
                  <a:gd name="T2" fmla="*/ 2 w 8"/>
                  <a:gd name="T3" fmla="*/ 3 h 4"/>
                  <a:gd name="T4" fmla="*/ 6 w 8"/>
                  <a:gd name="T5" fmla="*/ 4 h 4"/>
                  <a:gd name="T6" fmla="*/ 8 w 8"/>
                  <a:gd name="T7" fmla="*/ 3 h 4"/>
                  <a:gd name="T8" fmla="*/ 4 w 8"/>
                  <a:gd name="T9" fmla="*/ 2 h 4"/>
                  <a:gd name="T10" fmla="*/ 1 w 8"/>
                  <a:gd name="T11" fmla="*/ 0 h 4"/>
                </a:gdLst>
                <a:ahLst/>
                <a:cxnLst>
                  <a:cxn ang="0">
                    <a:pos x="T0" y="T1"/>
                  </a:cxn>
                  <a:cxn ang="0">
                    <a:pos x="T2" y="T3"/>
                  </a:cxn>
                  <a:cxn ang="0">
                    <a:pos x="T4" y="T5"/>
                  </a:cxn>
                  <a:cxn ang="0">
                    <a:pos x="T6" y="T7"/>
                  </a:cxn>
                  <a:cxn ang="0">
                    <a:pos x="T8" y="T9"/>
                  </a:cxn>
                  <a:cxn ang="0">
                    <a:pos x="T10" y="T11"/>
                  </a:cxn>
                </a:cxnLst>
                <a:rect l="0" t="0" r="r" b="b"/>
                <a:pathLst>
                  <a:path w="8" h="4">
                    <a:moveTo>
                      <a:pt x="1" y="0"/>
                    </a:moveTo>
                    <a:cubicBezTo>
                      <a:pt x="0" y="0"/>
                      <a:pt x="2" y="2"/>
                      <a:pt x="2" y="3"/>
                    </a:cubicBezTo>
                    <a:cubicBezTo>
                      <a:pt x="3" y="4"/>
                      <a:pt x="5" y="4"/>
                      <a:pt x="6" y="4"/>
                    </a:cubicBezTo>
                    <a:cubicBezTo>
                      <a:pt x="7" y="4"/>
                      <a:pt x="8" y="4"/>
                      <a:pt x="8" y="3"/>
                    </a:cubicBezTo>
                    <a:cubicBezTo>
                      <a:pt x="7" y="2"/>
                      <a:pt x="5" y="2"/>
                      <a:pt x="4" y="2"/>
                    </a:cubicBezTo>
                    <a:cubicBezTo>
                      <a:pt x="3" y="1"/>
                      <a:pt x="2" y="0"/>
                      <a:pt x="1" y="0"/>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657" name="Freeform 5360"/>
              <p:cNvSpPr>
                <a:spLocks/>
              </p:cNvSpPr>
              <p:nvPr/>
            </p:nvSpPr>
            <p:spPr bwMode="auto">
              <a:xfrm>
                <a:off x="3285" y="3426"/>
                <a:ext cx="6" cy="5"/>
              </a:xfrm>
              <a:custGeom>
                <a:avLst/>
                <a:gdLst>
                  <a:gd name="T0" fmla="*/ 3 w 42"/>
                  <a:gd name="T1" fmla="*/ 12 h 34"/>
                  <a:gd name="T2" fmla="*/ 1 w 42"/>
                  <a:gd name="T3" fmla="*/ 15 h 34"/>
                  <a:gd name="T4" fmla="*/ 9 w 42"/>
                  <a:gd name="T5" fmla="*/ 22 h 34"/>
                  <a:gd name="T6" fmla="*/ 13 w 42"/>
                  <a:gd name="T7" fmla="*/ 23 h 34"/>
                  <a:gd name="T8" fmla="*/ 15 w 42"/>
                  <a:gd name="T9" fmla="*/ 23 h 34"/>
                  <a:gd name="T10" fmla="*/ 20 w 42"/>
                  <a:gd name="T11" fmla="*/ 25 h 34"/>
                  <a:gd name="T12" fmla="*/ 22 w 42"/>
                  <a:gd name="T13" fmla="*/ 27 h 34"/>
                  <a:gd name="T14" fmla="*/ 23 w 42"/>
                  <a:gd name="T15" fmla="*/ 27 h 34"/>
                  <a:gd name="T16" fmla="*/ 26 w 42"/>
                  <a:gd name="T17" fmla="*/ 29 h 34"/>
                  <a:gd name="T18" fmla="*/ 31 w 42"/>
                  <a:gd name="T19" fmla="*/ 31 h 34"/>
                  <a:gd name="T20" fmla="*/ 32 w 42"/>
                  <a:gd name="T21" fmla="*/ 33 h 34"/>
                  <a:gd name="T22" fmla="*/ 36 w 42"/>
                  <a:gd name="T23" fmla="*/ 34 h 34"/>
                  <a:gd name="T24" fmla="*/ 39 w 42"/>
                  <a:gd name="T25" fmla="*/ 34 h 34"/>
                  <a:gd name="T26" fmla="*/ 35 w 42"/>
                  <a:gd name="T27" fmla="*/ 32 h 34"/>
                  <a:gd name="T28" fmla="*/ 31 w 42"/>
                  <a:gd name="T29" fmla="*/ 28 h 34"/>
                  <a:gd name="T30" fmla="*/ 30 w 42"/>
                  <a:gd name="T31" fmla="*/ 25 h 34"/>
                  <a:gd name="T32" fmla="*/ 27 w 42"/>
                  <a:gd name="T33" fmla="*/ 24 h 34"/>
                  <a:gd name="T34" fmla="*/ 24 w 42"/>
                  <a:gd name="T35" fmla="*/ 20 h 34"/>
                  <a:gd name="T36" fmla="*/ 24 w 42"/>
                  <a:gd name="T37" fmla="*/ 17 h 34"/>
                  <a:gd name="T38" fmla="*/ 22 w 42"/>
                  <a:gd name="T39" fmla="*/ 14 h 34"/>
                  <a:gd name="T40" fmla="*/ 20 w 42"/>
                  <a:gd name="T41" fmla="*/ 12 h 34"/>
                  <a:gd name="T42" fmla="*/ 16 w 42"/>
                  <a:gd name="T43" fmla="*/ 9 h 34"/>
                  <a:gd name="T44" fmla="*/ 13 w 42"/>
                  <a:gd name="T45" fmla="*/ 8 h 34"/>
                  <a:gd name="T46" fmla="*/ 11 w 42"/>
                  <a:gd name="T47" fmla="*/ 7 h 34"/>
                  <a:gd name="T48" fmla="*/ 10 w 42"/>
                  <a:gd name="T49" fmla="*/ 5 h 34"/>
                  <a:gd name="T50" fmla="*/ 7 w 42"/>
                  <a:gd name="T51" fmla="*/ 0 h 34"/>
                  <a:gd name="T52" fmla="*/ 6 w 42"/>
                  <a:gd name="T53" fmla="*/ 8 h 34"/>
                  <a:gd name="T54" fmla="*/ 3 w 42"/>
                  <a:gd name="T55" fmla="*/ 12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2" h="34">
                    <a:moveTo>
                      <a:pt x="3" y="12"/>
                    </a:moveTo>
                    <a:cubicBezTo>
                      <a:pt x="2" y="13"/>
                      <a:pt x="1" y="14"/>
                      <a:pt x="1" y="15"/>
                    </a:cubicBezTo>
                    <a:cubicBezTo>
                      <a:pt x="0" y="19"/>
                      <a:pt x="7" y="21"/>
                      <a:pt x="9" y="22"/>
                    </a:cubicBezTo>
                    <a:cubicBezTo>
                      <a:pt x="11" y="23"/>
                      <a:pt x="11" y="23"/>
                      <a:pt x="13" y="23"/>
                    </a:cubicBezTo>
                    <a:cubicBezTo>
                      <a:pt x="14" y="23"/>
                      <a:pt x="14" y="23"/>
                      <a:pt x="15" y="23"/>
                    </a:cubicBezTo>
                    <a:cubicBezTo>
                      <a:pt x="16" y="26"/>
                      <a:pt x="18" y="25"/>
                      <a:pt x="20" y="25"/>
                    </a:cubicBezTo>
                    <a:cubicBezTo>
                      <a:pt x="20" y="26"/>
                      <a:pt x="21" y="27"/>
                      <a:pt x="22" y="27"/>
                    </a:cubicBezTo>
                    <a:cubicBezTo>
                      <a:pt x="22" y="27"/>
                      <a:pt x="23" y="27"/>
                      <a:pt x="23" y="27"/>
                    </a:cubicBezTo>
                    <a:cubicBezTo>
                      <a:pt x="25" y="27"/>
                      <a:pt x="26" y="27"/>
                      <a:pt x="26" y="29"/>
                    </a:cubicBezTo>
                    <a:cubicBezTo>
                      <a:pt x="27" y="31"/>
                      <a:pt x="29" y="30"/>
                      <a:pt x="31" y="31"/>
                    </a:cubicBezTo>
                    <a:cubicBezTo>
                      <a:pt x="32" y="32"/>
                      <a:pt x="32" y="33"/>
                      <a:pt x="32" y="33"/>
                    </a:cubicBezTo>
                    <a:cubicBezTo>
                      <a:pt x="33" y="34"/>
                      <a:pt x="35" y="34"/>
                      <a:pt x="36" y="34"/>
                    </a:cubicBezTo>
                    <a:cubicBezTo>
                      <a:pt x="37" y="34"/>
                      <a:pt x="39" y="34"/>
                      <a:pt x="39" y="34"/>
                    </a:cubicBezTo>
                    <a:cubicBezTo>
                      <a:pt x="42" y="33"/>
                      <a:pt x="36" y="32"/>
                      <a:pt x="35" y="32"/>
                    </a:cubicBezTo>
                    <a:cubicBezTo>
                      <a:pt x="34" y="31"/>
                      <a:pt x="32" y="29"/>
                      <a:pt x="31" y="28"/>
                    </a:cubicBezTo>
                    <a:cubicBezTo>
                      <a:pt x="31" y="27"/>
                      <a:pt x="31" y="26"/>
                      <a:pt x="30" y="25"/>
                    </a:cubicBezTo>
                    <a:cubicBezTo>
                      <a:pt x="29" y="24"/>
                      <a:pt x="28" y="24"/>
                      <a:pt x="27" y="24"/>
                    </a:cubicBezTo>
                    <a:cubicBezTo>
                      <a:pt x="26" y="23"/>
                      <a:pt x="25" y="22"/>
                      <a:pt x="24" y="20"/>
                    </a:cubicBezTo>
                    <a:cubicBezTo>
                      <a:pt x="24" y="19"/>
                      <a:pt x="24" y="18"/>
                      <a:pt x="24" y="17"/>
                    </a:cubicBezTo>
                    <a:cubicBezTo>
                      <a:pt x="24" y="16"/>
                      <a:pt x="22" y="15"/>
                      <a:pt x="22" y="14"/>
                    </a:cubicBezTo>
                    <a:cubicBezTo>
                      <a:pt x="21" y="13"/>
                      <a:pt x="21" y="13"/>
                      <a:pt x="20" y="12"/>
                    </a:cubicBezTo>
                    <a:cubicBezTo>
                      <a:pt x="19" y="11"/>
                      <a:pt x="18" y="10"/>
                      <a:pt x="16" y="9"/>
                    </a:cubicBezTo>
                    <a:cubicBezTo>
                      <a:pt x="15" y="9"/>
                      <a:pt x="14" y="8"/>
                      <a:pt x="13" y="8"/>
                    </a:cubicBezTo>
                    <a:cubicBezTo>
                      <a:pt x="13" y="8"/>
                      <a:pt x="11" y="7"/>
                      <a:pt x="11" y="7"/>
                    </a:cubicBezTo>
                    <a:cubicBezTo>
                      <a:pt x="10" y="6"/>
                      <a:pt x="10" y="5"/>
                      <a:pt x="10" y="5"/>
                    </a:cubicBezTo>
                    <a:cubicBezTo>
                      <a:pt x="9" y="3"/>
                      <a:pt x="7" y="2"/>
                      <a:pt x="7" y="0"/>
                    </a:cubicBezTo>
                    <a:cubicBezTo>
                      <a:pt x="4" y="1"/>
                      <a:pt x="6" y="5"/>
                      <a:pt x="6" y="8"/>
                    </a:cubicBezTo>
                    <a:cubicBezTo>
                      <a:pt x="6" y="10"/>
                      <a:pt x="5" y="11"/>
                      <a:pt x="3" y="12"/>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658" name="Freeform 5361"/>
              <p:cNvSpPr>
                <a:spLocks/>
              </p:cNvSpPr>
              <p:nvPr/>
            </p:nvSpPr>
            <p:spPr bwMode="auto">
              <a:xfrm>
                <a:off x="3279" y="3422"/>
                <a:ext cx="10" cy="6"/>
              </a:xfrm>
              <a:custGeom>
                <a:avLst/>
                <a:gdLst>
                  <a:gd name="T0" fmla="*/ 63 w 68"/>
                  <a:gd name="T1" fmla="*/ 3 h 44"/>
                  <a:gd name="T2" fmla="*/ 59 w 68"/>
                  <a:gd name="T3" fmla="*/ 1 h 44"/>
                  <a:gd name="T4" fmla="*/ 57 w 68"/>
                  <a:gd name="T5" fmla="*/ 2 h 44"/>
                  <a:gd name="T6" fmla="*/ 53 w 68"/>
                  <a:gd name="T7" fmla="*/ 6 h 44"/>
                  <a:gd name="T8" fmla="*/ 49 w 68"/>
                  <a:gd name="T9" fmla="*/ 8 h 44"/>
                  <a:gd name="T10" fmla="*/ 47 w 68"/>
                  <a:gd name="T11" fmla="*/ 12 h 44"/>
                  <a:gd name="T12" fmla="*/ 40 w 68"/>
                  <a:gd name="T13" fmla="*/ 13 h 44"/>
                  <a:gd name="T14" fmla="*/ 37 w 68"/>
                  <a:gd name="T15" fmla="*/ 16 h 44"/>
                  <a:gd name="T16" fmla="*/ 34 w 68"/>
                  <a:gd name="T17" fmla="*/ 18 h 44"/>
                  <a:gd name="T18" fmla="*/ 27 w 68"/>
                  <a:gd name="T19" fmla="*/ 21 h 44"/>
                  <a:gd name="T20" fmla="*/ 23 w 68"/>
                  <a:gd name="T21" fmla="*/ 20 h 44"/>
                  <a:gd name="T22" fmla="*/ 18 w 68"/>
                  <a:gd name="T23" fmla="*/ 19 h 44"/>
                  <a:gd name="T24" fmla="*/ 6 w 68"/>
                  <a:gd name="T25" fmla="*/ 23 h 44"/>
                  <a:gd name="T26" fmla="*/ 5 w 68"/>
                  <a:gd name="T27" fmla="*/ 22 h 44"/>
                  <a:gd name="T28" fmla="*/ 2 w 68"/>
                  <a:gd name="T29" fmla="*/ 22 h 44"/>
                  <a:gd name="T30" fmla="*/ 1 w 68"/>
                  <a:gd name="T31" fmla="*/ 24 h 44"/>
                  <a:gd name="T32" fmla="*/ 4 w 68"/>
                  <a:gd name="T33" fmla="*/ 26 h 44"/>
                  <a:gd name="T34" fmla="*/ 6 w 68"/>
                  <a:gd name="T35" fmla="*/ 27 h 44"/>
                  <a:gd name="T36" fmla="*/ 9 w 68"/>
                  <a:gd name="T37" fmla="*/ 29 h 44"/>
                  <a:gd name="T38" fmla="*/ 14 w 68"/>
                  <a:gd name="T39" fmla="*/ 32 h 44"/>
                  <a:gd name="T40" fmla="*/ 18 w 68"/>
                  <a:gd name="T41" fmla="*/ 36 h 44"/>
                  <a:gd name="T42" fmla="*/ 24 w 68"/>
                  <a:gd name="T43" fmla="*/ 37 h 44"/>
                  <a:gd name="T44" fmla="*/ 27 w 68"/>
                  <a:gd name="T45" fmla="*/ 39 h 44"/>
                  <a:gd name="T46" fmla="*/ 28 w 68"/>
                  <a:gd name="T47" fmla="*/ 40 h 44"/>
                  <a:gd name="T48" fmla="*/ 32 w 68"/>
                  <a:gd name="T49" fmla="*/ 40 h 44"/>
                  <a:gd name="T50" fmla="*/ 37 w 68"/>
                  <a:gd name="T51" fmla="*/ 40 h 44"/>
                  <a:gd name="T52" fmla="*/ 36 w 68"/>
                  <a:gd name="T53" fmla="*/ 41 h 44"/>
                  <a:gd name="T54" fmla="*/ 38 w 68"/>
                  <a:gd name="T55" fmla="*/ 44 h 44"/>
                  <a:gd name="T56" fmla="*/ 40 w 68"/>
                  <a:gd name="T57" fmla="*/ 43 h 44"/>
                  <a:gd name="T58" fmla="*/ 42 w 68"/>
                  <a:gd name="T59" fmla="*/ 40 h 44"/>
                  <a:gd name="T60" fmla="*/ 45 w 68"/>
                  <a:gd name="T61" fmla="*/ 31 h 44"/>
                  <a:gd name="T62" fmla="*/ 45 w 68"/>
                  <a:gd name="T63" fmla="*/ 29 h 44"/>
                  <a:gd name="T64" fmla="*/ 49 w 68"/>
                  <a:gd name="T65" fmla="*/ 23 h 44"/>
                  <a:gd name="T66" fmla="*/ 52 w 68"/>
                  <a:gd name="T67" fmla="*/ 18 h 44"/>
                  <a:gd name="T68" fmla="*/ 55 w 68"/>
                  <a:gd name="T69" fmla="*/ 14 h 44"/>
                  <a:gd name="T70" fmla="*/ 62 w 68"/>
                  <a:gd name="T71" fmla="*/ 12 h 44"/>
                  <a:gd name="T72" fmla="*/ 65 w 68"/>
                  <a:gd name="T73" fmla="*/ 7 h 44"/>
                  <a:gd name="T74" fmla="*/ 63 w 68"/>
                  <a:gd name="T75" fmla="*/ 5 h 44"/>
                  <a:gd name="T76" fmla="*/ 63 w 68"/>
                  <a:gd name="T77" fmla="*/ 3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8" h="44">
                    <a:moveTo>
                      <a:pt x="63" y="3"/>
                    </a:moveTo>
                    <a:cubicBezTo>
                      <a:pt x="62" y="2"/>
                      <a:pt x="60" y="1"/>
                      <a:pt x="59" y="1"/>
                    </a:cubicBezTo>
                    <a:cubicBezTo>
                      <a:pt x="58" y="0"/>
                      <a:pt x="58" y="1"/>
                      <a:pt x="57" y="2"/>
                    </a:cubicBezTo>
                    <a:cubicBezTo>
                      <a:pt x="56" y="4"/>
                      <a:pt x="55" y="6"/>
                      <a:pt x="53" y="6"/>
                    </a:cubicBezTo>
                    <a:cubicBezTo>
                      <a:pt x="52" y="7"/>
                      <a:pt x="51" y="7"/>
                      <a:pt x="49" y="8"/>
                    </a:cubicBezTo>
                    <a:cubicBezTo>
                      <a:pt x="48" y="9"/>
                      <a:pt x="48" y="11"/>
                      <a:pt x="47" y="12"/>
                    </a:cubicBezTo>
                    <a:cubicBezTo>
                      <a:pt x="45" y="13"/>
                      <a:pt x="42" y="12"/>
                      <a:pt x="40" y="13"/>
                    </a:cubicBezTo>
                    <a:cubicBezTo>
                      <a:pt x="39" y="14"/>
                      <a:pt x="38" y="15"/>
                      <a:pt x="37" y="16"/>
                    </a:cubicBezTo>
                    <a:cubicBezTo>
                      <a:pt x="36" y="17"/>
                      <a:pt x="35" y="17"/>
                      <a:pt x="34" y="18"/>
                    </a:cubicBezTo>
                    <a:cubicBezTo>
                      <a:pt x="32" y="20"/>
                      <a:pt x="30" y="22"/>
                      <a:pt x="27" y="21"/>
                    </a:cubicBezTo>
                    <a:cubicBezTo>
                      <a:pt x="26" y="21"/>
                      <a:pt x="24" y="20"/>
                      <a:pt x="23" y="20"/>
                    </a:cubicBezTo>
                    <a:cubicBezTo>
                      <a:pt x="21" y="19"/>
                      <a:pt x="20" y="18"/>
                      <a:pt x="18" y="19"/>
                    </a:cubicBezTo>
                    <a:cubicBezTo>
                      <a:pt x="14" y="19"/>
                      <a:pt x="11" y="23"/>
                      <a:pt x="6" y="23"/>
                    </a:cubicBezTo>
                    <a:cubicBezTo>
                      <a:pt x="6" y="22"/>
                      <a:pt x="6" y="22"/>
                      <a:pt x="5" y="22"/>
                    </a:cubicBezTo>
                    <a:cubicBezTo>
                      <a:pt x="4" y="22"/>
                      <a:pt x="3" y="22"/>
                      <a:pt x="2" y="22"/>
                    </a:cubicBezTo>
                    <a:cubicBezTo>
                      <a:pt x="1" y="23"/>
                      <a:pt x="0" y="23"/>
                      <a:pt x="1" y="24"/>
                    </a:cubicBezTo>
                    <a:cubicBezTo>
                      <a:pt x="1" y="25"/>
                      <a:pt x="3" y="26"/>
                      <a:pt x="4" y="26"/>
                    </a:cubicBezTo>
                    <a:cubicBezTo>
                      <a:pt x="5" y="26"/>
                      <a:pt x="5" y="26"/>
                      <a:pt x="6" y="27"/>
                    </a:cubicBezTo>
                    <a:cubicBezTo>
                      <a:pt x="7" y="28"/>
                      <a:pt x="8" y="29"/>
                      <a:pt x="9" y="29"/>
                    </a:cubicBezTo>
                    <a:cubicBezTo>
                      <a:pt x="11" y="31"/>
                      <a:pt x="13" y="31"/>
                      <a:pt x="14" y="32"/>
                    </a:cubicBezTo>
                    <a:cubicBezTo>
                      <a:pt x="16" y="33"/>
                      <a:pt x="17" y="35"/>
                      <a:pt x="18" y="36"/>
                    </a:cubicBezTo>
                    <a:cubicBezTo>
                      <a:pt x="20" y="37"/>
                      <a:pt x="22" y="37"/>
                      <a:pt x="24" y="37"/>
                    </a:cubicBezTo>
                    <a:cubicBezTo>
                      <a:pt x="25" y="37"/>
                      <a:pt x="26" y="38"/>
                      <a:pt x="27" y="39"/>
                    </a:cubicBezTo>
                    <a:cubicBezTo>
                      <a:pt x="28" y="39"/>
                      <a:pt x="28" y="40"/>
                      <a:pt x="28" y="40"/>
                    </a:cubicBezTo>
                    <a:cubicBezTo>
                      <a:pt x="29" y="41"/>
                      <a:pt x="31" y="40"/>
                      <a:pt x="32" y="40"/>
                    </a:cubicBezTo>
                    <a:cubicBezTo>
                      <a:pt x="34" y="40"/>
                      <a:pt x="36" y="39"/>
                      <a:pt x="37" y="40"/>
                    </a:cubicBezTo>
                    <a:cubicBezTo>
                      <a:pt x="37" y="41"/>
                      <a:pt x="37" y="41"/>
                      <a:pt x="36" y="41"/>
                    </a:cubicBezTo>
                    <a:cubicBezTo>
                      <a:pt x="36" y="42"/>
                      <a:pt x="36" y="44"/>
                      <a:pt x="38" y="44"/>
                    </a:cubicBezTo>
                    <a:cubicBezTo>
                      <a:pt x="39" y="44"/>
                      <a:pt x="40" y="44"/>
                      <a:pt x="40" y="43"/>
                    </a:cubicBezTo>
                    <a:cubicBezTo>
                      <a:pt x="41" y="42"/>
                      <a:pt x="41" y="41"/>
                      <a:pt x="42" y="40"/>
                    </a:cubicBezTo>
                    <a:cubicBezTo>
                      <a:pt x="44" y="37"/>
                      <a:pt x="45" y="35"/>
                      <a:pt x="45" y="31"/>
                    </a:cubicBezTo>
                    <a:cubicBezTo>
                      <a:pt x="45" y="31"/>
                      <a:pt x="44" y="30"/>
                      <a:pt x="45" y="29"/>
                    </a:cubicBezTo>
                    <a:cubicBezTo>
                      <a:pt x="45" y="26"/>
                      <a:pt x="47" y="24"/>
                      <a:pt x="49" y="23"/>
                    </a:cubicBezTo>
                    <a:cubicBezTo>
                      <a:pt x="50" y="21"/>
                      <a:pt x="51" y="19"/>
                      <a:pt x="52" y="18"/>
                    </a:cubicBezTo>
                    <a:cubicBezTo>
                      <a:pt x="53" y="16"/>
                      <a:pt x="53" y="15"/>
                      <a:pt x="55" y="14"/>
                    </a:cubicBezTo>
                    <a:cubicBezTo>
                      <a:pt x="57" y="13"/>
                      <a:pt x="60" y="13"/>
                      <a:pt x="62" y="12"/>
                    </a:cubicBezTo>
                    <a:cubicBezTo>
                      <a:pt x="64" y="12"/>
                      <a:pt x="68" y="10"/>
                      <a:pt x="65" y="7"/>
                    </a:cubicBezTo>
                    <a:cubicBezTo>
                      <a:pt x="65" y="6"/>
                      <a:pt x="63" y="7"/>
                      <a:pt x="63" y="5"/>
                    </a:cubicBezTo>
                    <a:cubicBezTo>
                      <a:pt x="62" y="4"/>
                      <a:pt x="63" y="3"/>
                      <a:pt x="63" y="3"/>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659" name="Freeform 5362"/>
              <p:cNvSpPr>
                <a:spLocks/>
              </p:cNvSpPr>
              <p:nvPr/>
            </p:nvSpPr>
            <p:spPr bwMode="auto">
              <a:xfrm>
                <a:off x="3292" y="3430"/>
                <a:ext cx="1" cy="1"/>
              </a:xfrm>
              <a:custGeom>
                <a:avLst/>
                <a:gdLst>
                  <a:gd name="T0" fmla="*/ 4 w 9"/>
                  <a:gd name="T1" fmla="*/ 5 h 6"/>
                  <a:gd name="T2" fmla="*/ 5 w 9"/>
                  <a:gd name="T3" fmla="*/ 4 h 6"/>
                  <a:gd name="T4" fmla="*/ 8 w 9"/>
                  <a:gd name="T5" fmla="*/ 5 h 6"/>
                  <a:gd name="T6" fmla="*/ 9 w 9"/>
                  <a:gd name="T7" fmla="*/ 1 h 6"/>
                  <a:gd name="T8" fmla="*/ 3 w 9"/>
                  <a:gd name="T9" fmla="*/ 1 h 6"/>
                  <a:gd name="T10" fmla="*/ 2 w 9"/>
                  <a:gd name="T11" fmla="*/ 3 h 6"/>
                  <a:gd name="T12" fmla="*/ 0 w 9"/>
                  <a:gd name="T13" fmla="*/ 4 h 6"/>
                  <a:gd name="T14" fmla="*/ 4 w 9"/>
                  <a:gd name="T15" fmla="*/ 5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6">
                    <a:moveTo>
                      <a:pt x="4" y="5"/>
                    </a:moveTo>
                    <a:cubicBezTo>
                      <a:pt x="4" y="5"/>
                      <a:pt x="5" y="4"/>
                      <a:pt x="5" y="4"/>
                    </a:cubicBezTo>
                    <a:cubicBezTo>
                      <a:pt x="6" y="5"/>
                      <a:pt x="7" y="6"/>
                      <a:pt x="8" y="5"/>
                    </a:cubicBezTo>
                    <a:cubicBezTo>
                      <a:pt x="9" y="4"/>
                      <a:pt x="9" y="3"/>
                      <a:pt x="9" y="1"/>
                    </a:cubicBezTo>
                    <a:cubicBezTo>
                      <a:pt x="7" y="1"/>
                      <a:pt x="5" y="0"/>
                      <a:pt x="3" y="1"/>
                    </a:cubicBezTo>
                    <a:cubicBezTo>
                      <a:pt x="3" y="2"/>
                      <a:pt x="3" y="2"/>
                      <a:pt x="2" y="3"/>
                    </a:cubicBezTo>
                    <a:cubicBezTo>
                      <a:pt x="2" y="3"/>
                      <a:pt x="1" y="4"/>
                      <a:pt x="0" y="4"/>
                    </a:cubicBezTo>
                    <a:cubicBezTo>
                      <a:pt x="0" y="5"/>
                      <a:pt x="3" y="5"/>
                      <a:pt x="4" y="5"/>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660" name="Freeform 5363"/>
              <p:cNvSpPr>
                <a:spLocks/>
              </p:cNvSpPr>
              <p:nvPr/>
            </p:nvSpPr>
            <p:spPr bwMode="auto">
              <a:xfrm>
                <a:off x="3313" y="3425"/>
                <a:ext cx="4" cy="3"/>
              </a:xfrm>
              <a:custGeom>
                <a:avLst/>
                <a:gdLst>
                  <a:gd name="T0" fmla="*/ 15 w 24"/>
                  <a:gd name="T1" fmla="*/ 0 h 19"/>
                  <a:gd name="T2" fmla="*/ 11 w 24"/>
                  <a:gd name="T3" fmla="*/ 4 h 19"/>
                  <a:gd name="T4" fmla="*/ 12 w 24"/>
                  <a:gd name="T5" fmla="*/ 7 h 19"/>
                  <a:gd name="T6" fmla="*/ 10 w 24"/>
                  <a:gd name="T7" fmla="*/ 8 h 19"/>
                  <a:gd name="T8" fmla="*/ 7 w 24"/>
                  <a:gd name="T9" fmla="*/ 8 h 19"/>
                  <a:gd name="T10" fmla="*/ 5 w 24"/>
                  <a:gd name="T11" fmla="*/ 6 h 19"/>
                  <a:gd name="T12" fmla="*/ 0 w 24"/>
                  <a:gd name="T13" fmla="*/ 10 h 19"/>
                  <a:gd name="T14" fmla="*/ 4 w 24"/>
                  <a:gd name="T15" fmla="*/ 13 h 19"/>
                  <a:gd name="T16" fmla="*/ 6 w 24"/>
                  <a:gd name="T17" fmla="*/ 15 h 19"/>
                  <a:gd name="T18" fmla="*/ 7 w 24"/>
                  <a:gd name="T19" fmla="*/ 16 h 19"/>
                  <a:gd name="T20" fmla="*/ 7 w 24"/>
                  <a:gd name="T21" fmla="*/ 17 h 19"/>
                  <a:gd name="T22" fmla="*/ 11 w 24"/>
                  <a:gd name="T23" fmla="*/ 18 h 19"/>
                  <a:gd name="T24" fmla="*/ 12 w 24"/>
                  <a:gd name="T25" fmla="*/ 15 h 19"/>
                  <a:gd name="T26" fmla="*/ 17 w 24"/>
                  <a:gd name="T27" fmla="*/ 11 h 19"/>
                  <a:gd name="T28" fmla="*/ 22 w 24"/>
                  <a:gd name="T29" fmla="*/ 9 h 19"/>
                  <a:gd name="T30" fmla="*/ 22 w 24"/>
                  <a:gd name="T31" fmla="*/ 4 h 19"/>
                  <a:gd name="T32" fmla="*/ 15 w 24"/>
                  <a:gd name="T33"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 h="19">
                    <a:moveTo>
                      <a:pt x="15" y="0"/>
                    </a:moveTo>
                    <a:cubicBezTo>
                      <a:pt x="13" y="0"/>
                      <a:pt x="11" y="1"/>
                      <a:pt x="11" y="4"/>
                    </a:cubicBezTo>
                    <a:cubicBezTo>
                      <a:pt x="11" y="4"/>
                      <a:pt x="12" y="6"/>
                      <a:pt x="12" y="7"/>
                    </a:cubicBezTo>
                    <a:cubicBezTo>
                      <a:pt x="11" y="8"/>
                      <a:pt x="10" y="7"/>
                      <a:pt x="10" y="8"/>
                    </a:cubicBezTo>
                    <a:cubicBezTo>
                      <a:pt x="9" y="8"/>
                      <a:pt x="8" y="8"/>
                      <a:pt x="7" y="8"/>
                    </a:cubicBezTo>
                    <a:cubicBezTo>
                      <a:pt x="6" y="8"/>
                      <a:pt x="6" y="7"/>
                      <a:pt x="5" y="6"/>
                    </a:cubicBezTo>
                    <a:cubicBezTo>
                      <a:pt x="2" y="5"/>
                      <a:pt x="0" y="7"/>
                      <a:pt x="0" y="10"/>
                    </a:cubicBezTo>
                    <a:cubicBezTo>
                      <a:pt x="0" y="12"/>
                      <a:pt x="2" y="12"/>
                      <a:pt x="4" y="13"/>
                    </a:cubicBezTo>
                    <a:cubicBezTo>
                      <a:pt x="5" y="14"/>
                      <a:pt x="5" y="14"/>
                      <a:pt x="6" y="15"/>
                    </a:cubicBezTo>
                    <a:cubicBezTo>
                      <a:pt x="6" y="15"/>
                      <a:pt x="6" y="15"/>
                      <a:pt x="7" y="16"/>
                    </a:cubicBezTo>
                    <a:cubicBezTo>
                      <a:pt x="7" y="16"/>
                      <a:pt x="7" y="17"/>
                      <a:pt x="7" y="17"/>
                    </a:cubicBezTo>
                    <a:cubicBezTo>
                      <a:pt x="8" y="19"/>
                      <a:pt x="10" y="19"/>
                      <a:pt x="11" y="18"/>
                    </a:cubicBezTo>
                    <a:cubicBezTo>
                      <a:pt x="11" y="17"/>
                      <a:pt x="12" y="16"/>
                      <a:pt x="12" y="15"/>
                    </a:cubicBezTo>
                    <a:cubicBezTo>
                      <a:pt x="14" y="13"/>
                      <a:pt x="16" y="12"/>
                      <a:pt x="17" y="11"/>
                    </a:cubicBezTo>
                    <a:cubicBezTo>
                      <a:pt x="19" y="10"/>
                      <a:pt x="21" y="10"/>
                      <a:pt x="22" y="9"/>
                    </a:cubicBezTo>
                    <a:cubicBezTo>
                      <a:pt x="24" y="7"/>
                      <a:pt x="23" y="5"/>
                      <a:pt x="22" y="4"/>
                    </a:cubicBezTo>
                    <a:cubicBezTo>
                      <a:pt x="20" y="2"/>
                      <a:pt x="18" y="0"/>
                      <a:pt x="15" y="0"/>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661" name="Freeform 5364"/>
              <p:cNvSpPr>
                <a:spLocks/>
              </p:cNvSpPr>
              <p:nvPr/>
            </p:nvSpPr>
            <p:spPr bwMode="auto">
              <a:xfrm>
                <a:off x="3317" y="3427"/>
                <a:ext cx="1" cy="1"/>
              </a:xfrm>
              <a:custGeom>
                <a:avLst/>
                <a:gdLst>
                  <a:gd name="T0" fmla="*/ 1 w 7"/>
                  <a:gd name="T1" fmla="*/ 6 h 8"/>
                  <a:gd name="T2" fmla="*/ 2 w 7"/>
                  <a:gd name="T3" fmla="*/ 7 h 8"/>
                  <a:gd name="T4" fmla="*/ 3 w 7"/>
                  <a:gd name="T5" fmla="*/ 1 h 8"/>
                  <a:gd name="T6" fmla="*/ 1 w 7"/>
                  <a:gd name="T7" fmla="*/ 6 h 8"/>
                </a:gdLst>
                <a:ahLst/>
                <a:cxnLst>
                  <a:cxn ang="0">
                    <a:pos x="T0" y="T1"/>
                  </a:cxn>
                  <a:cxn ang="0">
                    <a:pos x="T2" y="T3"/>
                  </a:cxn>
                  <a:cxn ang="0">
                    <a:pos x="T4" y="T5"/>
                  </a:cxn>
                  <a:cxn ang="0">
                    <a:pos x="T6" y="T7"/>
                  </a:cxn>
                </a:cxnLst>
                <a:rect l="0" t="0" r="r" b="b"/>
                <a:pathLst>
                  <a:path w="7" h="8">
                    <a:moveTo>
                      <a:pt x="1" y="6"/>
                    </a:moveTo>
                    <a:cubicBezTo>
                      <a:pt x="1" y="7"/>
                      <a:pt x="1" y="8"/>
                      <a:pt x="2" y="7"/>
                    </a:cubicBezTo>
                    <a:cubicBezTo>
                      <a:pt x="6" y="7"/>
                      <a:pt x="7" y="2"/>
                      <a:pt x="3" y="1"/>
                    </a:cubicBezTo>
                    <a:cubicBezTo>
                      <a:pt x="0" y="0"/>
                      <a:pt x="0" y="4"/>
                      <a:pt x="1" y="6"/>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662" name="Freeform 5365"/>
              <p:cNvSpPr>
                <a:spLocks/>
              </p:cNvSpPr>
              <p:nvPr/>
            </p:nvSpPr>
            <p:spPr bwMode="auto">
              <a:xfrm>
                <a:off x="3317" y="3425"/>
                <a:ext cx="2" cy="2"/>
              </a:xfrm>
              <a:custGeom>
                <a:avLst/>
                <a:gdLst>
                  <a:gd name="T0" fmla="*/ 1 w 13"/>
                  <a:gd name="T1" fmla="*/ 3 h 9"/>
                  <a:gd name="T2" fmla="*/ 4 w 13"/>
                  <a:gd name="T3" fmla="*/ 8 h 9"/>
                  <a:gd name="T4" fmla="*/ 6 w 13"/>
                  <a:gd name="T5" fmla="*/ 7 h 9"/>
                  <a:gd name="T6" fmla="*/ 11 w 13"/>
                  <a:gd name="T7" fmla="*/ 6 h 9"/>
                  <a:gd name="T8" fmla="*/ 7 w 13"/>
                  <a:gd name="T9" fmla="*/ 4 h 9"/>
                  <a:gd name="T10" fmla="*/ 4 w 13"/>
                  <a:gd name="T11" fmla="*/ 1 h 9"/>
                  <a:gd name="T12" fmla="*/ 2 w 13"/>
                  <a:gd name="T13" fmla="*/ 0 h 9"/>
                  <a:gd name="T14" fmla="*/ 1 w 13"/>
                  <a:gd name="T15" fmla="*/ 3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9">
                    <a:moveTo>
                      <a:pt x="1" y="3"/>
                    </a:moveTo>
                    <a:cubicBezTo>
                      <a:pt x="2" y="5"/>
                      <a:pt x="1" y="9"/>
                      <a:pt x="4" y="8"/>
                    </a:cubicBezTo>
                    <a:cubicBezTo>
                      <a:pt x="5" y="7"/>
                      <a:pt x="5" y="7"/>
                      <a:pt x="6" y="7"/>
                    </a:cubicBezTo>
                    <a:cubicBezTo>
                      <a:pt x="7" y="7"/>
                      <a:pt x="10" y="7"/>
                      <a:pt x="11" y="6"/>
                    </a:cubicBezTo>
                    <a:cubicBezTo>
                      <a:pt x="13" y="4"/>
                      <a:pt x="8" y="4"/>
                      <a:pt x="7" y="4"/>
                    </a:cubicBezTo>
                    <a:cubicBezTo>
                      <a:pt x="5" y="3"/>
                      <a:pt x="5" y="3"/>
                      <a:pt x="4" y="1"/>
                    </a:cubicBezTo>
                    <a:cubicBezTo>
                      <a:pt x="4" y="1"/>
                      <a:pt x="3" y="0"/>
                      <a:pt x="2" y="0"/>
                    </a:cubicBezTo>
                    <a:cubicBezTo>
                      <a:pt x="0" y="0"/>
                      <a:pt x="1" y="2"/>
                      <a:pt x="1" y="3"/>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663" name="Freeform 5366"/>
              <p:cNvSpPr>
                <a:spLocks/>
              </p:cNvSpPr>
              <p:nvPr/>
            </p:nvSpPr>
            <p:spPr bwMode="auto">
              <a:xfrm>
                <a:off x="3319" y="3427"/>
                <a:ext cx="1" cy="1"/>
              </a:xfrm>
              <a:custGeom>
                <a:avLst/>
                <a:gdLst>
                  <a:gd name="T0" fmla="*/ 2 w 7"/>
                  <a:gd name="T1" fmla="*/ 3 h 7"/>
                  <a:gd name="T2" fmla="*/ 1 w 7"/>
                  <a:gd name="T3" fmla="*/ 6 h 7"/>
                  <a:gd name="T4" fmla="*/ 3 w 7"/>
                  <a:gd name="T5" fmla="*/ 6 h 7"/>
                  <a:gd name="T6" fmla="*/ 4 w 7"/>
                  <a:gd name="T7" fmla="*/ 5 h 7"/>
                  <a:gd name="T8" fmla="*/ 6 w 7"/>
                  <a:gd name="T9" fmla="*/ 2 h 7"/>
                  <a:gd name="T10" fmla="*/ 3 w 7"/>
                  <a:gd name="T11" fmla="*/ 1 h 7"/>
                  <a:gd name="T12" fmla="*/ 2 w 7"/>
                  <a:gd name="T13" fmla="*/ 3 h 7"/>
                </a:gdLst>
                <a:ahLst/>
                <a:cxnLst>
                  <a:cxn ang="0">
                    <a:pos x="T0" y="T1"/>
                  </a:cxn>
                  <a:cxn ang="0">
                    <a:pos x="T2" y="T3"/>
                  </a:cxn>
                  <a:cxn ang="0">
                    <a:pos x="T4" y="T5"/>
                  </a:cxn>
                  <a:cxn ang="0">
                    <a:pos x="T6" y="T7"/>
                  </a:cxn>
                  <a:cxn ang="0">
                    <a:pos x="T8" y="T9"/>
                  </a:cxn>
                  <a:cxn ang="0">
                    <a:pos x="T10" y="T11"/>
                  </a:cxn>
                  <a:cxn ang="0">
                    <a:pos x="T12" y="T13"/>
                  </a:cxn>
                </a:cxnLst>
                <a:rect l="0" t="0" r="r" b="b"/>
                <a:pathLst>
                  <a:path w="7" h="7">
                    <a:moveTo>
                      <a:pt x="2" y="3"/>
                    </a:moveTo>
                    <a:cubicBezTo>
                      <a:pt x="1" y="5"/>
                      <a:pt x="0" y="4"/>
                      <a:pt x="1" y="6"/>
                    </a:cubicBezTo>
                    <a:cubicBezTo>
                      <a:pt x="1" y="7"/>
                      <a:pt x="3" y="7"/>
                      <a:pt x="3" y="6"/>
                    </a:cubicBezTo>
                    <a:cubicBezTo>
                      <a:pt x="4" y="6"/>
                      <a:pt x="4" y="5"/>
                      <a:pt x="4" y="5"/>
                    </a:cubicBezTo>
                    <a:cubicBezTo>
                      <a:pt x="5" y="4"/>
                      <a:pt x="6" y="3"/>
                      <a:pt x="6" y="2"/>
                    </a:cubicBezTo>
                    <a:cubicBezTo>
                      <a:pt x="7" y="0"/>
                      <a:pt x="4" y="0"/>
                      <a:pt x="3" y="1"/>
                    </a:cubicBezTo>
                    <a:cubicBezTo>
                      <a:pt x="2" y="2"/>
                      <a:pt x="3" y="3"/>
                      <a:pt x="2" y="3"/>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664" name="Freeform 5367"/>
              <p:cNvSpPr>
                <a:spLocks/>
              </p:cNvSpPr>
              <p:nvPr/>
            </p:nvSpPr>
            <p:spPr bwMode="auto">
              <a:xfrm>
                <a:off x="3321" y="3428"/>
                <a:ext cx="1" cy="0"/>
              </a:xfrm>
              <a:custGeom>
                <a:avLst/>
                <a:gdLst>
                  <a:gd name="T0" fmla="*/ 0 w 10"/>
                  <a:gd name="T1" fmla="*/ 1 h 4"/>
                  <a:gd name="T2" fmla="*/ 2 w 10"/>
                  <a:gd name="T3" fmla="*/ 3 h 4"/>
                  <a:gd name="T4" fmla="*/ 7 w 10"/>
                  <a:gd name="T5" fmla="*/ 3 h 4"/>
                  <a:gd name="T6" fmla="*/ 9 w 10"/>
                  <a:gd name="T7" fmla="*/ 0 h 4"/>
                  <a:gd name="T8" fmla="*/ 4 w 10"/>
                  <a:gd name="T9" fmla="*/ 0 h 4"/>
                  <a:gd name="T10" fmla="*/ 0 w 10"/>
                  <a:gd name="T11" fmla="*/ 1 h 4"/>
                </a:gdLst>
                <a:ahLst/>
                <a:cxnLst>
                  <a:cxn ang="0">
                    <a:pos x="T0" y="T1"/>
                  </a:cxn>
                  <a:cxn ang="0">
                    <a:pos x="T2" y="T3"/>
                  </a:cxn>
                  <a:cxn ang="0">
                    <a:pos x="T4" y="T5"/>
                  </a:cxn>
                  <a:cxn ang="0">
                    <a:pos x="T6" y="T7"/>
                  </a:cxn>
                  <a:cxn ang="0">
                    <a:pos x="T8" y="T9"/>
                  </a:cxn>
                  <a:cxn ang="0">
                    <a:pos x="T10" y="T11"/>
                  </a:cxn>
                </a:cxnLst>
                <a:rect l="0" t="0" r="r" b="b"/>
                <a:pathLst>
                  <a:path w="10" h="4">
                    <a:moveTo>
                      <a:pt x="0" y="1"/>
                    </a:moveTo>
                    <a:cubicBezTo>
                      <a:pt x="0" y="2"/>
                      <a:pt x="0" y="2"/>
                      <a:pt x="2" y="3"/>
                    </a:cubicBezTo>
                    <a:cubicBezTo>
                      <a:pt x="3" y="4"/>
                      <a:pt x="5" y="4"/>
                      <a:pt x="7" y="3"/>
                    </a:cubicBezTo>
                    <a:cubicBezTo>
                      <a:pt x="8" y="3"/>
                      <a:pt x="10" y="2"/>
                      <a:pt x="9" y="0"/>
                    </a:cubicBezTo>
                    <a:cubicBezTo>
                      <a:pt x="8" y="0"/>
                      <a:pt x="5" y="0"/>
                      <a:pt x="4" y="0"/>
                    </a:cubicBezTo>
                    <a:cubicBezTo>
                      <a:pt x="3" y="0"/>
                      <a:pt x="1" y="1"/>
                      <a:pt x="0" y="1"/>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665" name="Freeform 5368"/>
              <p:cNvSpPr>
                <a:spLocks/>
              </p:cNvSpPr>
              <p:nvPr/>
            </p:nvSpPr>
            <p:spPr bwMode="auto">
              <a:xfrm>
                <a:off x="3313" y="3423"/>
                <a:ext cx="2" cy="2"/>
              </a:xfrm>
              <a:custGeom>
                <a:avLst/>
                <a:gdLst>
                  <a:gd name="T0" fmla="*/ 16 w 20"/>
                  <a:gd name="T1" fmla="*/ 1 h 12"/>
                  <a:gd name="T2" fmla="*/ 13 w 20"/>
                  <a:gd name="T3" fmla="*/ 2 h 12"/>
                  <a:gd name="T4" fmla="*/ 7 w 20"/>
                  <a:gd name="T5" fmla="*/ 2 h 12"/>
                  <a:gd name="T6" fmla="*/ 5 w 20"/>
                  <a:gd name="T7" fmla="*/ 5 h 12"/>
                  <a:gd name="T8" fmla="*/ 4 w 20"/>
                  <a:gd name="T9" fmla="*/ 7 h 12"/>
                  <a:gd name="T10" fmla="*/ 2 w 20"/>
                  <a:gd name="T11" fmla="*/ 7 h 12"/>
                  <a:gd name="T12" fmla="*/ 2 w 20"/>
                  <a:gd name="T13" fmla="*/ 11 h 12"/>
                  <a:gd name="T14" fmla="*/ 6 w 20"/>
                  <a:gd name="T15" fmla="*/ 9 h 12"/>
                  <a:gd name="T16" fmla="*/ 13 w 20"/>
                  <a:gd name="T17" fmla="*/ 9 h 12"/>
                  <a:gd name="T18" fmla="*/ 13 w 20"/>
                  <a:gd name="T19" fmla="*/ 4 h 12"/>
                  <a:gd name="T20" fmla="*/ 19 w 20"/>
                  <a:gd name="T21" fmla="*/ 4 h 12"/>
                  <a:gd name="T22" fmla="*/ 19 w 20"/>
                  <a:gd name="T23" fmla="*/ 1 h 12"/>
                  <a:gd name="T24" fmla="*/ 16 w 20"/>
                  <a:gd name="T25" fmla="*/ 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 h="12">
                    <a:moveTo>
                      <a:pt x="16" y="1"/>
                    </a:moveTo>
                    <a:cubicBezTo>
                      <a:pt x="15" y="1"/>
                      <a:pt x="14" y="2"/>
                      <a:pt x="13" y="2"/>
                    </a:cubicBezTo>
                    <a:cubicBezTo>
                      <a:pt x="11" y="3"/>
                      <a:pt x="9" y="3"/>
                      <a:pt x="7" y="2"/>
                    </a:cubicBezTo>
                    <a:cubicBezTo>
                      <a:pt x="6" y="2"/>
                      <a:pt x="5" y="3"/>
                      <a:pt x="5" y="5"/>
                    </a:cubicBezTo>
                    <a:cubicBezTo>
                      <a:pt x="5" y="5"/>
                      <a:pt x="5" y="6"/>
                      <a:pt x="4" y="7"/>
                    </a:cubicBezTo>
                    <a:cubicBezTo>
                      <a:pt x="3" y="7"/>
                      <a:pt x="3" y="7"/>
                      <a:pt x="2" y="7"/>
                    </a:cubicBezTo>
                    <a:cubicBezTo>
                      <a:pt x="1" y="8"/>
                      <a:pt x="0" y="11"/>
                      <a:pt x="2" y="11"/>
                    </a:cubicBezTo>
                    <a:cubicBezTo>
                      <a:pt x="3" y="12"/>
                      <a:pt x="5" y="9"/>
                      <a:pt x="6" y="9"/>
                    </a:cubicBezTo>
                    <a:cubicBezTo>
                      <a:pt x="9" y="8"/>
                      <a:pt x="10" y="11"/>
                      <a:pt x="13" y="9"/>
                    </a:cubicBezTo>
                    <a:cubicBezTo>
                      <a:pt x="14" y="7"/>
                      <a:pt x="12" y="6"/>
                      <a:pt x="13" y="4"/>
                    </a:cubicBezTo>
                    <a:cubicBezTo>
                      <a:pt x="14" y="3"/>
                      <a:pt x="17" y="4"/>
                      <a:pt x="19" y="4"/>
                    </a:cubicBezTo>
                    <a:cubicBezTo>
                      <a:pt x="20" y="3"/>
                      <a:pt x="20" y="2"/>
                      <a:pt x="19" y="1"/>
                    </a:cubicBezTo>
                    <a:cubicBezTo>
                      <a:pt x="19" y="0"/>
                      <a:pt x="16" y="1"/>
                      <a:pt x="16" y="1"/>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grpSp>
        <p:grpSp>
          <p:nvGrpSpPr>
            <p:cNvPr id="8927" name="Group 5570"/>
            <p:cNvGrpSpPr>
              <a:grpSpLocks/>
            </p:cNvGrpSpPr>
            <p:nvPr/>
          </p:nvGrpSpPr>
          <p:grpSpPr bwMode="auto">
            <a:xfrm>
              <a:off x="3101" y="2423"/>
              <a:ext cx="1226" cy="1072"/>
              <a:chOff x="3101" y="2423"/>
              <a:chExt cx="1226" cy="1072"/>
            </a:xfrm>
          </p:grpSpPr>
          <p:sp>
            <p:nvSpPr>
              <p:cNvPr id="9266" name="Freeform 5370"/>
              <p:cNvSpPr>
                <a:spLocks/>
              </p:cNvSpPr>
              <p:nvPr/>
            </p:nvSpPr>
            <p:spPr bwMode="auto">
              <a:xfrm>
                <a:off x="3317" y="3423"/>
                <a:ext cx="1" cy="2"/>
              </a:xfrm>
              <a:custGeom>
                <a:avLst/>
                <a:gdLst>
                  <a:gd name="T0" fmla="*/ 1 w 7"/>
                  <a:gd name="T1" fmla="*/ 10 h 13"/>
                  <a:gd name="T2" fmla="*/ 4 w 7"/>
                  <a:gd name="T3" fmla="*/ 13 h 13"/>
                  <a:gd name="T4" fmla="*/ 5 w 7"/>
                  <a:gd name="T5" fmla="*/ 9 h 13"/>
                  <a:gd name="T6" fmla="*/ 5 w 7"/>
                  <a:gd name="T7" fmla="*/ 7 h 13"/>
                  <a:gd name="T8" fmla="*/ 7 w 7"/>
                  <a:gd name="T9" fmla="*/ 5 h 13"/>
                  <a:gd name="T10" fmla="*/ 7 w 7"/>
                  <a:gd name="T11" fmla="*/ 0 h 13"/>
                  <a:gd name="T12" fmla="*/ 4 w 7"/>
                  <a:gd name="T13" fmla="*/ 2 h 13"/>
                  <a:gd name="T14" fmla="*/ 2 w 7"/>
                  <a:gd name="T15" fmla="*/ 4 h 13"/>
                  <a:gd name="T16" fmla="*/ 1 w 7"/>
                  <a:gd name="T17" fmla="*/ 1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13">
                    <a:moveTo>
                      <a:pt x="1" y="10"/>
                    </a:moveTo>
                    <a:cubicBezTo>
                      <a:pt x="1" y="11"/>
                      <a:pt x="3" y="13"/>
                      <a:pt x="4" y="13"/>
                    </a:cubicBezTo>
                    <a:cubicBezTo>
                      <a:pt x="6" y="13"/>
                      <a:pt x="5" y="11"/>
                      <a:pt x="5" y="9"/>
                    </a:cubicBezTo>
                    <a:cubicBezTo>
                      <a:pt x="5" y="9"/>
                      <a:pt x="4" y="7"/>
                      <a:pt x="5" y="7"/>
                    </a:cubicBezTo>
                    <a:cubicBezTo>
                      <a:pt x="5" y="6"/>
                      <a:pt x="6" y="6"/>
                      <a:pt x="7" y="5"/>
                    </a:cubicBezTo>
                    <a:cubicBezTo>
                      <a:pt x="7" y="4"/>
                      <a:pt x="7" y="1"/>
                      <a:pt x="7" y="0"/>
                    </a:cubicBezTo>
                    <a:cubicBezTo>
                      <a:pt x="6" y="0"/>
                      <a:pt x="5" y="0"/>
                      <a:pt x="4" y="2"/>
                    </a:cubicBezTo>
                    <a:cubicBezTo>
                      <a:pt x="4" y="3"/>
                      <a:pt x="4" y="3"/>
                      <a:pt x="2" y="4"/>
                    </a:cubicBezTo>
                    <a:cubicBezTo>
                      <a:pt x="0" y="5"/>
                      <a:pt x="0" y="8"/>
                      <a:pt x="1" y="10"/>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267" name="Freeform 5371"/>
              <p:cNvSpPr>
                <a:spLocks/>
              </p:cNvSpPr>
              <p:nvPr/>
            </p:nvSpPr>
            <p:spPr bwMode="auto">
              <a:xfrm>
                <a:off x="3316" y="3419"/>
                <a:ext cx="1" cy="4"/>
              </a:xfrm>
              <a:custGeom>
                <a:avLst/>
                <a:gdLst>
                  <a:gd name="T0" fmla="*/ 10 w 12"/>
                  <a:gd name="T1" fmla="*/ 9 h 27"/>
                  <a:gd name="T2" fmla="*/ 7 w 12"/>
                  <a:gd name="T3" fmla="*/ 8 h 27"/>
                  <a:gd name="T4" fmla="*/ 6 w 12"/>
                  <a:gd name="T5" fmla="*/ 5 h 27"/>
                  <a:gd name="T6" fmla="*/ 3 w 12"/>
                  <a:gd name="T7" fmla="*/ 0 h 27"/>
                  <a:gd name="T8" fmla="*/ 0 w 12"/>
                  <a:gd name="T9" fmla="*/ 3 h 27"/>
                  <a:gd name="T10" fmla="*/ 1 w 12"/>
                  <a:gd name="T11" fmla="*/ 5 h 27"/>
                  <a:gd name="T12" fmla="*/ 4 w 12"/>
                  <a:gd name="T13" fmla="*/ 9 h 27"/>
                  <a:gd name="T14" fmla="*/ 6 w 12"/>
                  <a:gd name="T15" fmla="*/ 13 h 27"/>
                  <a:gd name="T16" fmla="*/ 3 w 12"/>
                  <a:gd name="T17" fmla="*/ 16 h 27"/>
                  <a:gd name="T18" fmla="*/ 4 w 12"/>
                  <a:gd name="T19" fmla="*/ 20 h 27"/>
                  <a:gd name="T20" fmla="*/ 7 w 12"/>
                  <a:gd name="T21" fmla="*/ 20 h 27"/>
                  <a:gd name="T22" fmla="*/ 9 w 12"/>
                  <a:gd name="T23" fmla="*/ 25 h 27"/>
                  <a:gd name="T24" fmla="*/ 9 w 12"/>
                  <a:gd name="T25" fmla="*/ 20 h 27"/>
                  <a:gd name="T26" fmla="*/ 11 w 12"/>
                  <a:gd name="T27" fmla="*/ 11 h 27"/>
                  <a:gd name="T28" fmla="*/ 10 w 12"/>
                  <a:gd name="T29" fmla="*/ 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 h="27">
                    <a:moveTo>
                      <a:pt x="10" y="9"/>
                    </a:moveTo>
                    <a:cubicBezTo>
                      <a:pt x="9" y="8"/>
                      <a:pt x="8" y="8"/>
                      <a:pt x="7" y="8"/>
                    </a:cubicBezTo>
                    <a:cubicBezTo>
                      <a:pt x="6" y="7"/>
                      <a:pt x="6" y="6"/>
                      <a:pt x="6" y="5"/>
                    </a:cubicBezTo>
                    <a:cubicBezTo>
                      <a:pt x="6" y="4"/>
                      <a:pt x="5" y="0"/>
                      <a:pt x="3" y="0"/>
                    </a:cubicBezTo>
                    <a:cubicBezTo>
                      <a:pt x="3" y="0"/>
                      <a:pt x="1" y="3"/>
                      <a:pt x="0" y="3"/>
                    </a:cubicBezTo>
                    <a:cubicBezTo>
                      <a:pt x="0" y="4"/>
                      <a:pt x="0" y="5"/>
                      <a:pt x="1" y="5"/>
                    </a:cubicBezTo>
                    <a:cubicBezTo>
                      <a:pt x="1" y="7"/>
                      <a:pt x="3" y="8"/>
                      <a:pt x="4" y="9"/>
                    </a:cubicBezTo>
                    <a:cubicBezTo>
                      <a:pt x="4" y="10"/>
                      <a:pt x="5" y="11"/>
                      <a:pt x="6" y="13"/>
                    </a:cubicBezTo>
                    <a:cubicBezTo>
                      <a:pt x="6" y="14"/>
                      <a:pt x="4" y="15"/>
                      <a:pt x="3" y="16"/>
                    </a:cubicBezTo>
                    <a:cubicBezTo>
                      <a:pt x="3" y="17"/>
                      <a:pt x="2" y="19"/>
                      <a:pt x="4" y="20"/>
                    </a:cubicBezTo>
                    <a:cubicBezTo>
                      <a:pt x="5" y="21"/>
                      <a:pt x="6" y="20"/>
                      <a:pt x="7" y="20"/>
                    </a:cubicBezTo>
                    <a:cubicBezTo>
                      <a:pt x="7" y="22"/>
                      <a:pt x="7" y="27"/>
                      <a:pt x="9" y="25"/>
                    </a:cubicBezTo>
                    <a:cubicBezTo>
                      <a:pt x="10" y="24"/>
                      <a:pt x="9" y="21"/>
                      <a:pt x="9" y="20"/>
                    </a:cubicBezTo>
                    <a:cubicBezTo>
                      <a:pt x="9" y="17"/>
                      <a:pt x="12" y="15"/>
                      <a:pt x="11" y="11"/>
                    </a:cubicBezTo>
                    <a:cubicBezTo>
                      <a:pt x="11" y="10"/>
                      <a:pt x="11" y="9"/>
                      <a:pt x="10" y="9"/>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268" name="Freeform 5372"/>
              <p:cNvSpPr>
                <a:spLocks/>
              </p:cNvSpPr>
              <p:nvPr/>
            </p:nvSpPr>
            <p:spPr bwMode="auto">
              <a:xfrm>
                <a:off x="3313" y="3420"/>
                <a:ext cx="2" cy="2"/>
              </a:xfrm>
              <a:custGeom>
                <a:avLst/>
                <a:gdLst>
                  <a:gd name="T0" fmla="*/ 5 w 12"/>
                  <a:gd name="T1" fmla="*/ 1 h 11"/>
                  <a:gd name="T2" fmla="*/ 2 w 12"/>
                  <a:gd name="T3" fmla="*/ 6 h 11"/>
                  <a:gd name="T4" fmla="*/ 2 w 12"/>
                  <a:gd name="T5" fmla="*/ 7 h 11"/>
                  <a:gd name="T6" fmla="*/ 1 w 12"/>
                  <a:gd name="T7" fmla="*/ 9 h 11"/>
                  <a:gd name="T8" fmla="*/ 1 w 12"/>
                  <a:gd name="T9" fmla="*/ 11 h 11"/>
                  <a:gd name="T10" fmla="*/ 3 w 12"/>
                  <a:gd name="T11" fmla="*/ 11 h 11"/>
                  <a:gd name="T12" fmla="*/ 4 w 12"/>
                  <a:gd name="T13" fmla="*/ 8 h 11"/>
                  <a:gd name="T14" fmla="*/ 9 w 12"/>
                  <a:gd name="T15" fmla="*/ 6 h 11"/>
                  <a:gd name="T16" fmla="*/ 11 w 12"/>
                  <a:gd name="T17" fmla="*/ 2 h 11"/>
                  <a:gd name="T18" fmla="*/ 5 w 12"/>
                  <a:gd name="T19" fmla="*/ 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 h="11">
                    <a:moveTo>
                      <a:pt x="5" y="1"/>
                    </a:moveTo>
                    <a:cubicBezTo>
                      <a:pt x="4" y="2"/>
                      <a:pt x="2" y="4"/>
                      <a:pt x="2" y="6"/>
                    </a:cubicBezTo>
                    <a:cubicBezTo>
                      <a:pt x="2" y="6"/>
                      <a:pt x="2" y="7"/>
                      <a:pt x="2" y="7"/>
                    </a:cubicBezTo>
                    <a:cubicBezTo>
                      <a:pt x="2" y="8"/>
                      <a:pt x="1" y="8"/>
                      <a:pt x="1" y="9"/>
                    </a:cubicBezTo>
                    <a:cubicBezTo>
                      <a:pt x="1" y="9"/>
                      <a:pt x="0" y="10"/>
                      <a:pt x="1" y="11"/>
                    </a:cubicBezTo>
                    <a:cubicBezTo>
                      <a:pt x="1" y="11"/>
                      <a:pt x="3" y="11"/>
                      <a:pt x="3" y="11"/>
                    </a:cubicBezTo>
                    <a:cubicBezTo>
                      <a:pt x="5" y="10"/>
                      <a:pt x="4" y="9"/>
                      <a:pt x="4" y="8"/>
                    </a:cubicBezTo>
                    <a:cubicBezTo>
                      <a:pt x="5" y="6"/>
                      <a:pt x="8" y="7"/>
                      <a:pt x="9" y="6"/>
                    </a:cubicBezTo>
                    <a:cubicBezTo>
                      <a:pt x="11" y="5"/>
                      <a:pt x="12" y="3"/>
                      <a:pt x="11" y="2"/>
                    </a:cubicBezTo>
                    <a:cubicBezTo>
                      <a:pt x="10" y="0"/>
                      <a:pt x="7" y="0"/>
                      <a:pt x="5" y="1"/>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269" name="Freeform 5373"/>
              <p:cNvSpPr>
                <a:spLocks/>
              </p:cNvSpPr>
              <p:nvPr/>
            </p:nvSpPr>
            <p:spPr bwMode="auto">
              <a:xfrm>
                <a:off x="3313" y="3422"/>
                <a:ext cx="2" cy="1"/>
              </a:xfrm>
              <a:custGeom>
                <a:avLst/>
                <a:gdLst>
                  <a:gd name="T0" fmla="*/ 7 w 14"/>
                  <a:gd name="T1" fmla="*/ 0 h 7"/>
                  <a:gd name="T2" fmla="*/ 0 w 14"/>
                  <a:gd name="T3" fmla="*/ 0 h 7"/>
                  <a:gd name="T4" fmla="*/ 6 w 14"/>
                  <a:gd name="T5" fmla="*/ 3 h 7"/>
                  <a:gd name="T6" fmla="*/ 10 w 14"/>
                  <a:gd name="T7" fmla="*/ 3 h 7"/>
                  <a:gd name="T8" fmla="*/ 11 w 14"/>
                  <a:gd name="T9" fmla="*/ 7 h 7"/>
                  <a:gd name="T10" fmla="*/ 13 w 14"/>
                  <a:gd name="T11" fmla="*/ 2 h 7"/>
                  <a:gd name="T12" fmla="*/ 7 w 14"/>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14" h="7">
                    <a:moveTo>
                      <a:pt x="7" y="0"/>
                    </a:moveTo>
                    <a:cubicBezTo>
                      <a:pt x="5" y="0"/>
                      <a:pt x="2" y="0"/>
                      <a:pt x="0" y="0"/>
                    </a:cubicBezTo>
                    <a:cubicBezTo>
                      <a:pt x="0" y="3"/>
                      <a:pt x="4" y="3"/>
                      <a:pt x="6" y="3"/>
                    </a:cubicBezTo>
                    <a:cubicBezTo>
                      <a:pt x="7" y="3"/>
                      <a:pt x="9" y="3"/>
                      <a:pt x="10" y="3"/>
                    </a:cubicBezTo>
                    <a:cubicBezTo>
                      <a:pt x="11" y="5"/>
                      <a:pt x="10" y="6"/>
                      <a:pt x="11" y="7"/>
                    </a:cubicBezTo>
                    <a:cubicBezTo>
                      <a:pt x="13" y="7"/>
                      <a:pt x="14" y="3"/>
                      <a:pt x="13" y="2"/>
                    </a:cubicBezTo>
                    <a:cubicBezTo>
                      <a:pt x="12" y="0"/>
                      <a:pt x="9" y="0"/>
                      <a:pt x="7" y="0"/>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270" name="Freeform 5374"/>
              <p:cNvSpPr>
                <a:spLocks/>
              </p:cNvSpPr>
              <p:nvPr/>
            </p:nvSpPr>
            <p:spPr bwMode="auto">
              <a:xfrm>
                <a:off x="3311" y="3423"/>
                <a:ext cx="1" cy="1"/>
              </a:xfrm>
              <a:custGeom>
                <a:avLst/>
                <a:gdLst>
                  <a:gd name="T0" fmla="*/ 1 w 9"/>
                  <a:gd name="T1" fmla="*/ 1 h 5"/>
                  <a:gd name="T2" fmla="*/ 5 w 9"/>
                  <a:gd name="T3" fmla="*/ 4 h 5"/>
                  <a:gd name="T4" fmla="*/ 8 w 9"/>
                  <a:gd name="T5" fmla="*/ 4 h 5"/>
                  <a:gd name="T6" fmla="*/ 9 w 9"/>
                  <a:gd name="T7" fmla="*/ 1 h 5"/>
                  <a:gd name="T8" fmla="*/ 6 w 9"/>
                  <a:gd name="T9" fmla="*/ 1 h 5"/>
                  <a:gd name="T10" fmla="*/ 1 w 9"/>
                  <a:gd name="T11" fmla="*/ 1 h 5"/>
                </a:gdLst>
                <a:ahLst/>
                <a:cxnLst>
                  <a:cxn ang="0">
                    <a:pos x="T0" y="T1"/>
                  </a:cxn>
                  <a:cxn ang="0">
                    <a:pos x="T2" y="T3"/>
                  </a:cxn>
                  <a:cxn ang="0">
                    <a:pos x="T4" y="T5"/>
                  </a:cxn>
                  <a:cxn ang="0">
                    <a:pos x="T6" y="T7"/>
                  </a:cxn>
                  <a:cxn ang="0">
                    <a:pos x="T8" y="T9"/>
                  </a:cxn>
                  <a:cxn ang="0">
                    <a:pos x="T10" y="T11"/>
                  </a:cxn>
                </a:cxnLst>
                <a:rect l="0" t="0" r="r" b="b"/>
                <a:pathLst>
                  <a:path w="9" h="5">
                    <a:moveTo>
                      <a:pt x="1" y="1"/>
                    </a:moveTo>
                    <a:cubicBezTo>
                      <a:pt x="0" y="3"/>
                      <a:pt x="4" y="4"/>
                      <a:pt x="5" y="4"/>
                    </a:cubicBezTo>
                    <a:cubicBezTo>
                      <a:pt x="6" y="4"/>
                      <a:pt x="7" y="5"/>
                      <a:pt x="8" y="4"/>
                    </a:cubicBezTo>
                    <a:cubicBezTo>
                      <a:pt x="9" y="3"/>
                      <a:pt x="9" y="2"/>
                      <a:pt x="9" y="1"/>
                    </a:cubicBezTo>
                    <a:cubicBezTo>
                      <a:pt x="8" y="0"/>
                      <a:pt x="7" y="1"/>
                      <a:pt x="6" y="1"/>
                    </a:cubicBezTo>
                    <a:cubicBezTo>
                      <a:pt x="5" y="0"/>
                      <a:pt x="2" y="0"/>
                      <a:pt x="1" y="1"/>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271" name="Freeform 5375"/>
              <p:cNvSpPr>
                <a:spLocks/>
              </p:cNvSpPr>
              <p:nvPr/>
            </p:nvSpPr>
            <p:spPr bwMode="auto">
              <a:xfrm>
                <a:off x="3309" y="3420"/>
                <a:ext cx="2" cy="4"/>
              </a:xfrm>
              <a:custGeom>
                <a:avLst/>
                <a:gdLst>
                  <a:gd name="T0" fmla="*/ 4 w 15"/>
                  <a:gd name="T1" fmla="*/ 20 h 28"/>
                  <a:gd name="T2" fmla="*/ 6 w 15"/>
                  <a:gd name="T3" fmla="*/ 24 h 28"/>
                  <a:gd name="T4" fmla="*/ 9 w 15"/>
                  <a:gd name="T5" fmla="*/ 27 h 28"/>
                  <a:gd name="T6" fmla="*/ 11 w 15"/>
                  <a:gd name="T7" fmla="*/ 23 h 28"/>
                  <a:gd name="T8" fmla="*/ 14 w 15"/>
                  <a:gd name="T9" fmla="*/ 20 h 28"/>
                  <a:gd name="T10" fmla="*/ 10 w 15"/>
                  <a:gd name="T11" fmla="*/ 17 h 28"/>
                  <a:gd name="T12" fmla="*/ 14 w 15"/>
                  <a:gd name="T13" fmla="*/ 3 h 28"/>
                  <a:gd name="T14" fmla="*/ 9 w 15"/>
                  <a:gd name="T15" fmla="*/ 0 h 28"/>
                  <a:gd name="T16" fmla="*/ 8 w 15"/>
                  <a:gd name="T17" fmla="*/ 2 h 28"/>
                  <a:gd name="T18" fmla="*/ 7 w 15"/>
                  <a:gd name="T19" fmla="*/ 6 h 28"/>
                  <a:gd name="T20" fmla="*/ 5 w 15"/>
                  <a:gd name="T21" fmla="*/ 10 h 28"/>
                  <a:gd name="T22" fmla="*/ 4 w 15"/>
                  <a:gd name="T23" fmla="*/ 11 h 28"/>
                  <a:gd name="T24" fmla="*/ 2 w 15"/>
                  <a:gd name="T25" fmla="*/ 12 h 28"/>
                  <a:gd name="T26" fmla="*/ 3 w 15"/>
                  <a:gd name="T27" fmla="*/ 15 h 28"/>
                  <a:gd name="T28" fmla="*/ 4 w 15"/>
                  <a:gd name="T29" fmla="*/ 2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 h="28">
                    <a:moveTo>
                      <a:pt x="4" y="20"/>
                    </a:moveTo>
                    <a:cubicBezTo>
                      <a:pt x="4" y="21"/>
                      <a:pt x="6" y="22"/>
                      <a:pt x="6" y="24"/>
                    </a:cubicBezTo>
                    <a:cubicBezTo>
                      <a:pt x="7" y="25"/>
                      <a:pt x="7" y="26"/>
                      <a:pt x="9" y="27"/>
                    </a:cubicBezTo>
                    <a:cubicBezTo>
                      <a:pt x="12" y="28"/>
                      <a:pt x="11" y="25"/>
                      <a:pt x="11" y="23"/>
                    </a:cubicBezTo>
                    <a:cubicBezTo>
                      <a:pt x="12" y="22"/>
                      <a:pt x="14" y="22"/>
                      <a:pt x="14" y="20"/>
                    </a:cubicBezTo>
                    <a:cubicBezTo>
                      <a:pt x="15" y="18"/>
                      <a:pt x="12" y="17"/>
                      <a:pt x="10" y="17"/>
                    </a:cubicBezTo>
                    <a:cubicBezTo>
                      <a:pt x="9" y="12"/>
                      <a:pt x="15" y="8"/>
                      <a:pt x="14" y="3"/>
                    </a:cubicBezTo>
                    <a:cubicBezTo>
                      <a:pt x="13" y="1"/>
                      <a:pt x="11" y="0"/>
                      <a:pt x="9" y="0"/>
                    </a:cubicBezTo>
                    <a:cubicBezTo>
                      <a:pt x="8" y="1"/>
                      <a:pt x="8" y="1"/>
                      <a:pt x="8" y="2"/>
                    </a:cubicBezTo>
                    <a:cubicBezTo>
                      <a:pt x="8" y="4"/>
                      <a:pt x="8" y="5"/>
                      <a:pt x="7" y="6"/>
                    </a:cubicBezTo>
                    <a:cubicBezTo>
                      <a:pt x="6" y="7"/>
                      <a:pt x="6" y="9"/>
                      <a:pt x="5" y="10"/>
                    </a:cubicBezTo>
                    <a:cubicBezTo>
                      <a:pt x="5" y="10"/>
                      <a:pt x="4" y="11"/>
                      <a:pt x="4" y="11"/>
                    </a:cubicBezTo>
                    <a:cubicBezTo>
                      <a:pt x="3" y="12"/>
                      <a:pt x="2" y="12"/>
                      <a:pt x="2" y="12"/>
                    </a:cubicBezTo>
                    <a:cubicBezTo>
                      <a:pt x="0" y="14"/>
                      <a:pt x="3" y="14"/>
                      <a:pt x="3" y="15"/>
                    </a:cubicBezTo>
                    <a:cubicBezTo>
                      <a:pt x="4" y="17"/>
                      <a:pt x="3" y="18"/>
                      <a:pt x="4" y="20"/>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272" name="Freeform 5376"/>
              <p:cNvSpPr>
                <a:spLocks/>
              </p:cNvSpPr>
              <p:nvPr/>
            </p:nvSpPr>
            <p:spPr bwMode="auto">
              <a:xfrm>
                <a:off x="3312" y="3420"/>
                <a:ext cx="1" cy="3"/>
              </a:xfrm>
              <a:custGeom>
                <a:avLst/>
                <a:gdLst>
                  <a:gd name="T0" fmla="*/ 0 w 10"/>
                  <a:gd name="T1" fmla="*/ 15 h 17"/>
                  <a:gd name="T2" fmla="*/ 6 w 10"/>
                  <a:gd name="T3" fmla="*/ 15 h 17"/>
                  <a:gd name="T4" fmla="*/ 9 w 10"/>
                  <a:gd name="T5" fmla="*/ 12 h 17"/>
                  <a:gd name="T6" fmla="*/ 7 w 10"/>
                  <a:gd name="T7" fmla="*/ 9 h 17"/>
                  <a:gd name="T8" fmla="*/ 8 w 10"/>
                  <a:gd name="T9" fmla="*/ 5 h 17"/>
                  <a:gd name="T10" fmla="*/ 8 w 10"/>
                  <a:gd name="T11" fmla="*/ 1 h 17"/>
                  <a:gd name="T12" fmla="*/ 2 w 10"/>
                  <a:gd name="T13" fmla="*/ 2 h 17"/>
                  <a:gd name="T14" fmla="*/ 2 w 10"/>
                  <a:gd name="T15" fmla="*/ 7 h 17"/>
                  <a:gd name="T16" fmla="*/ 2 w 10"/>
                  <a:gd name="T17" fmla="*/ 12 h 17"/>
                  <a:gd name="T18" fmla="*/ 0 w 10"/>
                  <a:gd name="T19" fmla="*/ 1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17">
                    <a:moveTo>
                      <a:pt x="0" y="15"/>
                    </a:moveTo>
                    <a:cubicBezTo>
                      <a:pt x="1" y="17"/>
                      <a:pt x="5" y="16"/>
                      <a:pt x="6" y="15"/>
                    </a:cubicBezTo>
                    <a:cubicBezTo>
                      <a:pt x="8" y="15"/>
                      <a:pt x="9" y="14"/>
                      <a:pt x="9" y="12"/>
                    </a:cubicBezTo>
                    <a:cubicBezTo>
                      <a:pt x="8" y="10"/>
                      <a:pt x="7" y="10"/>
                      <a:pt x="7" y="9"/>
                    </a:cubicBezTo>
                    <a:cubicBezTo>
                      <a:pt x="6" y="7"/>
                      <a:pt x="7" y="6"/>
                      <a:pt x="8" y="5"/>
                    </a:cubicBezTo>
                    <a:cubicBezTo>
                      <a:pt x="9" y="4"/>
                      <a:pt x="10" y="2"/>
                      <a:pt x="8" y="1"/>
                    </a:cubicBezTo>
                    <a:cubicBezTo>
                      <a:pt x="6" y="0"/>
                      <a:pt x="4" y="1"/>
                      <a:pt x="2" y="2"/>
                    </a:cubicBezTo>
                    <a:cubicBezTo>
                      <a:pt x="1" y="4"/>
                      <a:pt x="2" y="5"/>
                      <a:pt x="2" y="7"/>
                    </a:cubicBezTo>
                    <a:cubicBezTo>
                      <a:pt x="3" y="8"/>
                      <a:pt x="2" y="10"/>
                      <a:pt x="2" y="12"/>
                    </a:cubicBezTo>
                    <a:cubicBezTo>
                      <a:pt x="2" y="13"/>
                      <a:pt x="0" y="14"/>
                      <a:pt x="0" y="15"/>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273" name="Freeform 5377"/>
              <p:cNvSpPr>
                <a:spLocks/>
              </p:cNvSpPr>
              <p:nvPr/>
            </p:nvSpPr>
            <p:spPr bwMode="auto">
              <a:xfrm>
                <a:off x="3323" y="3428"/>
                <a:ext cx="2" cy="1"/>
              </a:xfrm>
              <a:custGeom>
                <a:avLst/>
                <a:gdLst>
                  <a:gd name="T0" fmla="*/ 4 w 13"/>
                  <a:gd name="T1" fmla="*/ 2 h 7"/>
                  <a:gd name="T2" fmla="*/ 2 w 13"/>
                  <a:gd name="T3" fmla="*/ 2 h 7"/>
                  <a:gd name="T4" fmla="*/ 1 w 13"/>
                  <a:gd name="T5" fmla="*/ 0 h 7"/>
                  <a:gd name="T6" fmla="*/ 0 w 13"/>
                  <a:gd name="T7" fmla="*/ 3 h 7"/>
                  <a:gd name="T8" fmla="*/ 4 w 13"/>
                  <a:gd name="T9" fmla="*/ 4 h 7"/>
                  <a:gd name="T10" fmla="*/ 10 w 13"/>
                  <a:gd name="T11" fmla="*/ 4 h 7"/>
                  <a:gd name="T12" fmla="*/ 4 w 13"/>
                  <a:gd name="T13" fmla="*/ 2 h 7"/>
                </a:gdLst>
                <a:ahLst/>
                <a:cxnLst>
                  <a:cxn ang="0">
                    <a:pos x="T0" y="T1"/>
                  </a:cxn>
                  <a:cxn ang="0">
                    <a:pos x="T2" y="T3"/>
                  </a:cxn>
                  <a:cxn ang="0">
                    <a:pos x="T4" y="T5"/>
                  </a:cxn>
                  <a:cxn ang="0">
                    <a:pos x="T6" y="T7"/>
                  </a:cxn>
                  <a:cxn ang="0">
                    <a:pos x="T8" y="T9"/>
                  </a:cxn>
                  <a:cxn ang="0">
                    <a:pos x="T10" y="T11"/>
                  </a:cxn>
                  <a:cxn ang="0">
                    <a:pos x="T12" y="T13"/>
                  </a:cxn>
                </a:cxnLst>
                <a:rect l="0" t="0" r="r" b="b"/>
                <a:pathLst>
                  <a:path w="13" h="7">
                    <a:moveTo>
                      <a:pt x="4" y="2"/>
                    </a:moveTo>
                    <a:cubicBezTo>
                      <a:pt x="3" y="2"/>
                      <a:pt x="3" y="3"/>
                      <a:pt x="2" y="2"/>
                    </a:cubicBezTo>
                    <a:cubicBezTo>
                      <a:pt x="2" y="1"/>
                      <a:pt x="2" y="0"/>
                      <a:pt x="1" y="0"/>
                    </a:cubicBezTo>
                    <a:cubicBezTo>
                      <a:pt x="0" y="1"/>
                      <a:pt x="0" y="3"/>
                      <a:pt x="0" y="3"/>
                    </a:cubicBezTo>
                    <a:cubicBezTo>
                      <a:pt x="1" y="7"/>
                      <a:pt x="3" y="5"/>
                      <a:pt x="4" y="4"/>
                    </a:cubicBezTo>
                    <a:cubicBezTo>
                      <a:pt x="6" y="4"/>
                      <a:pt x="9" y="5"/>
                      <a:pt x="10" y="4"/>
                    </a:cubicBezTo>
                    <a:cubicBezTo>
                      <a:pt x="13" y="1"/>
                      <a:pt x="5" y="2"/>
                      <a:pt x="4" y="2"/>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274" name="Freeform 5378"/>
              <p:cNvSpPr>
                <a:spLocks/>
              </p:cNvSpPr>
              <p:nvPr/>
            </p:nvSpPr>
            <p:spPr bwMode="auto">
              <a:xfrm>
                <a:off x="3325" y="3427"/>
                <a:ext cx="2" cy="3"/>
              </a:xfrm>
              <a:custGeom>
                <a:avLst/>
                <a:gdLst>
                  <a:gd name="T0" fmla="*/ 2 w 16"/>
                  <a:gd name="T1" fmla="*/ 13 h 20"/>
                  <a:gd name="T2" fmla="*/ 0 w 16"/>
                  <a:gd name="T3" fmla="*/ 15 h 20"/>
                  <a:gd name="T4" fmla="*/ 2 w 16"/>
                  <a:gd name="T5" fmla="*/ 19 h 20"/>
                  <a:gd name="T6" fmla="*/ 4 w 16"/>
                  <a:gd name="T7" fmla="*/ 13 h 20"/>
                  <a:gd name="T8" fmla="*/ 6 w 16"/>
                  <a:gd name="T9" fmla="*/ 12 h 20"/>
                  <a:gd name="T10" fmla="*/ 8 w 16"/>
                  <a:gd name="T11" fmla="*/ 9 h 20"/>
                  <a:gd name="T12" fmla="*/ 13 w 16"/>
                  <a:gd name="T13" fmla="*/ 7 h 20"/>
                  <a:gd name="T14" fmla="*/ 13 w 16"/>
                  <a:gd name="T15" fmla="*/ 4 h 20"/>
                  <a:gd name="T16" fmla="*/ 13 w 16"/>
                  <a:gd name="T17" fmla="*/ 1 h 20"/>
                  <a:gd name="T18" fmla="*/ 7 w 16"/>
                  <a:gd name="T19" fmla="*/ 3 h 20"/>
                  <a:gd name="T20" fmla="*/ 2 w 16"/>
                  <a:gd name="T21" fmla="*/ 0 h 20"/>
                  <a:gd name="T22" fmla="*/ 1 w 16"/>
                  <a:gd name="T23" fmla="*/ 3 h 20"/>
                  <a:gd name="T24" fmla="*/ 4 w 16"/>
                  <a:gd name="T25" fmla="*/ 7 h 20"/>
                  <a:gd name="T26" fmla="*/ 2 w 16"/>
                  <a:gd name="T27" fmla="*/ 13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 h="20">
                    <a:moveTo>
                      <a:pt x="2" y="13"/>
                    </a:moveTo>
                    <a:cubicBezTo>
                      <a:pt x="1" y="13"/>
                      <a:pt x="0" y="13"/>
                      <a:pt x="0" y="15"/>
                    </a:cubicBezTo>
                    <a:cubicBezTo>
                      <a:pt x="0" y="16"/>
                      <a:pt x="1" y="18"/>
                      <a:pt x="2" y="19"/>
                    </a:cubicBezTo>
                    <a:cubicBezTo>
                      <a:pt x="6" y="20"/>
                      <a:pt x="4" y="14"/>
                      <a:pt x="4" y="13"/>
                    </a:cubicBezTo>
                    <a:cubicBezTo>
                      <a:pt x="5" y="12"/>
                      <a:pt x="5" y="12"/>
                      <a:pt x="6" y="12"/>
                    </a:cubicBezTo>
                    <a:cubicBezTo>
                      <a:pt x="7" y="11"/>
                      <a:pt x="7" y="10"/>
                      <a:pt x="8" y="9"/>
                    </a:cubicBezTo>
                    <a:cubicBezTo>
                      <a:pt x="9" y="8"/>
                      <a:pt x="13" y="10"/>
                      <a:pt x="13" y="7"/>
                    </a:cubicBezTo>
                    <a:cubicBezTo>
                      <a:pt x="14" y="6"/>
                      <a:pt x="13" y="5"/>
                      <a:pt x="13" y="4"/>
                    </a:cubicBezTo>
                    <a:cubicBezTo>
                      <a:pt x="14" y="3"/>
                      <a:pt x="16" y="2"/>
                      <a:pt x="13" y="1"/>
                    </a:cubicBezTo>
                    <a:cubicBezTo>
                      <a:pt x="11" y="0"/>
                      <a:pt x="9" y="3"/>
                      <a:pt x="7" y="3"/>
                    </a:cubicBezTo>
                    <a:cubicBezTo>
                      <a:pt x="5" y="2"/>
                      <a:pt x="4" y="0"/>
                      <a:pt x="2" y="0"/>
                    </a:cubicBezTo>
                    <a:cubicBezTo>
                      <a:pt x="1" y="0"/>
                      <a:pt x="0" y="2"/>
                      <a:pt x="1" y="3"/>
                    </a:cubicBezTo>
                    <a:cubicBezTo>
                      <a:pt x="2" y="4"/>
                      <a:pt x="4" y="5"/>
                      <a:pt x="4" y="7"/>
                    </a:cubicBezTo>
                    <a:cubicBezTo>
                      <a:pt x="5" y="9"/>
                      <a:pt x="4" y="11"/>
                      <a:pt x="2" y="13"/>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275" name="Freeform 5379"/>
              <p:cNvSpPr>
                <a:spLocks/>
              </p:cNvSpPr>
              <p:nvPr/>
            </p:nvSpPr>
            <p:spPr bwMode="auto">
              <a:xfrm>
                <a:off x="3328" y="3426"/>
                <a:ext cx="2" cy="1"/>
              </a:xfrm>
              <a:custGeom>
                <a:avLst/>
                <a:gdLst>
                  <a:gd name="T0" fmla="*/ 8 w 15"/>
                  <a:gd name="T1" fmla="*/ 2 h 7"/>
                  <a:gd name="T2" fmla="*/ 4 w 15"/>
                  <a:gd name="T3" fmla="*/ 3 h 7"/>
                  <a:gd name="T4" fmla="*/ 0 w 15"/>
                  <a:gd name="T5" fmla="*/ 4 h 7"/>
                  <a:gd name="T6" fmla="*/ 1 w 15"/>
                  <a:gd name="T7" fmla="*/ 7 h 7"/>
                  <a:gd name="T8" fmla="*/ 4 w 15"/>
                  <a:gd name="T9" fmla="*/ 7 h 7"/>
                  <a:gd name="T10" fmla="*/ 5 w 15"/>
                  <a:gd name="T11" fmla="*/ 6 h 7"/>
                  <a:gd name="T12" fmla="*/ 7 w 15"/>
                  <a:gd name="T13" fmla="*/ 5 h 7"/>
                  <a:gd name="T14" fmla="*/ 14 w 15"/>
                  <a:gd name="T15" fmla="*/ 4 h 7"/>
                  <a:gd name="T16" fmla="*/ 14 w 15"/>
                  <a:gd name="T17" fmla="*/ 1 h 7"/>
                  <a:gd name="T18" fmla="*/ 8 w 15"/>
                  <a:gd name="T19" fmla="*/ 2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 h="7">
                    <a:moveTo>
                      <a:pt x="8" y="2"/>
                    </a:moveTo>
                    <a:cubicBezTo>
                      <a:pt x="6" y="2"/>
                      <a:pt x="5" y="3"/>
                      <a:pt x="4" y="3"/>
                    </a:cubicBezTo>
                    <a:cubicBezTo>
                      <a:pt x="3" y="3"/>
                      <a:pt x="1" y="3"/>
                      <a:pt x="0" y="4"/>
                    </a:cubicBezTo>
                    <a:cubicBezTo>
                      <a:pt x="0" y="5"/>
                      <a:pt x="0" y="6"/>
                      <a:pt x="1" y="7"/>
                    </a:cubicBezTo>
                    <a:cubicBezTo>
                      <a:pt x="1" y="7"/>
                      <a:pt x="3" y="7"/>
                      <a:pt x="4" y="7"/>
                    </a:cubicBezTo>
                    <a:cubicBezTo>
                      <a:pt x="5" y="7"/>
                      <a:pt x="4" y="6"/>
                      <a:pt x="5" y="6"/>
                    </a:cubicBezTo>
                    <a:cubicBezTo>
                      <a:pt x="5" y="5"/>
                      <a:pt x="6" y="5"/>
                      <a:pt x="7" y="5"/>
                    </a:cubicBezTo>
                    <a:cubicBezTo>
                      <a:pt x="9" y="5"/>
                      <a:pt x="12" y="5"/>
                      <a:pt x="14" y="4"/>
                    </a:cubicBezTo>
                    <a:cubicBezTo>
                      <a:pt x="14" y="3"/>
                      <a:pt x="15" y="2"/>
                      <a:pt x="14" y="1"/>
                    </a:cubicBezTo>
                    <a:cubicBezTo>
                      <a:pt x="13" y="0"/>
                      <a:pt x="9" y="1"/>
                      <a:pt x="8" y="2"/>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276" name="Freeform 5380"/>
              <p:cNvSpPr>
                <a:spLocks/>
              </p:cNvSpPr>
              <p:nvPr/>
            </p:nvSpPr>
            <p:spPr bwMode="auto">
              <a:xfrm>
                <a:off x="3322" y="3425"/>
                <a:ext cx="0" cy="2"/>
              </a:xfrm>
              <a:custGeom>
                <a:avLst/>
                <a:gdLst>
                  <a:gd name="T0" fmla="*/ 4 w 5"/>
                  <a:gd name="T1" fmla="*/ 7 h 10"/>
                  <a:gd name="T2" fmla="*/ 5 w 5"/>
                  <a:gd name="T3" fmla="*/ 3 h 10"/>
                  <a:gd name="T4" fmla="*/ 2 w 5"/>
                  <a:gd name="T5" fmla="*/ 3 h 10"/>
                  <a:gd name="T6" fmla="*/ 2 w 5"/>
                  <a:gd name="T7" fmla="*/ 4 h 10"/>
                  <a:gd name="T8" fmla="*/ 1 w 5"/>
                  <a:gd name="T9" fmla="*/ 5 h 10"/>
                  <a:gd name="T10" fmla="*/ 1 w 5"/>
                  <a:gd name="T11" fmla="*/ 10 h 10"/>
                  <a:gd name="T12" fmla="*/ 4 w 5"/>
                  <a:gd name="T13" fmla="*/ 7 h 10"/>
                </a:gdLst>
                <a:ahLst/>
                <a:cxnLst>
                  <a:cxn ang="0">
                    <a:pos x="T0" y="T1"/>
                  </a:cxn>
                  <a:cxn ang="0">
                    <a:pos x="T2" y="T3"/>
                  </a:cxn>
                  <a:cxn ang="0">
                    <a:pos x="T4" y="T5"/>
                  </a:cxn>
                  <a:cxn ang="0">
                    <a:pos x="T6" y="T7"/>
                  </a:cxn>
                  <a:cxn ang="0">
                    <a:pos x="T8" y="T9"/>
                  </a:cxn>
                  <a:cxn ang="0">
                    <a:pos x="T10" y="T11"/>
                  </a:cxn>
                  <a:cxn ang="0">
                    <a:pos x="T12" y="T13"/>
                  </a:cxn>
                </a:cxnLst>
                <a:rect l="0" t="0" r="r" b="b"/>
                <a:pathLst>
                  <a:path w="5" h="10">
                    <a:moveTo>
                      <a:pt x="4" y="7"/>
                    </a:moveTo>
                    <a:cubicBezTo>
                      <a:pt x="5" y="6"/>
                      <a:pt x="5" y="4"/>
                      <a:pt x="5" y="3"/>
                    </a:cubicBezTo>
                    <a:cubicBezTo>
                      <a:pt x="5" y="0"/>
                      <a:pt x="4" y="0"/>
                      <a:pt x="2" y="3"/>
                    </a:cubicBezTo>
                    <a:cubicBezTo>
                      <a:pt x="2" y="3"/>
                      <a:pt x="2" y="4"/>
                      <a:pt x="2" y="4"/>
                    </a:cubicBezTo>
                    <a:cubicBezTo>
                      <a:pt x="2" y="4"/>
                      <a:pt x="1" y="4"/>
                      <a:pt x="1" y="5"/>
                    </a:cubicBezTo>
                    <a:cubicBezTo>
                      <a:pt x="0" y="6"/>
                      <a:pt x="1" y="8"/>
                      <a:pt x="1" y="10"/>
                    </a:cubicBezTo>
                    <a:cubicBezTo>
                      <a:pt x="3" y="10"/>
                      <a:pt x="3" y="9"/>
                      <a:pt x="4" y="7"/>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277" name="Freeform 5381"/>
              <p:cNvSpPr>
                <a:spLocks/>
              </p:cNvSpPr>
              <p:nvPr/>
            </p:nvSpPr>
            <p:spPr bwMode="auto">
              <a:xfrm>
                <a:off x="3320" y="3425"/>
                <a:ext cx="2" cy="1"/>
              </a:xfrm>
              <a:custGeom>
                <a:avLst/>
                <a:gdLst>
                  <a:gd name="T0" fmla="*/ 11 w 13"/>
                  <a:gd name="T1" fmla="*/ 1 h 9"/>
                  <a:gd name="T2" fmla="*/ 9 w 13"/>
                  <a:gd name="T3" fmla="*/ 2 h 9"/>
                  <a:gd name="T4" fmla="*/ 7 w 13"/>
                  <a:gd name="T5" fmla="*/ 2 h 9"/>
                  <a:gd name="T6" fmla="*/ 4 w 13"/>
                  <a:gd name="T7" fmla="*/ 5 h 9"/>
                  <a:gd name="T8" fmla="*/ 1 w 13"/>
                  <a:gd name="T9" fmla="*/ 5 h 9"/>
                  <a:gd name="T10" fmla="*/ 1 w 13"/>
                  <a:gd name="T11" fmla="*/ 9 h 9"/>
                  <a:gd name="T12" fmla="*/ 8 w 13"/>
                  <a:gd name="T13" fmla="*/ 7 h 9"/>
                  <a:gd name="T14" fmla="*/ 10 w 13"/>
                  <a:gd name="T15" fmla="*/ 5 h 9"/>
                  <a:gd name="T16" fmla="*/ 11 w 13"/>
                  <a:gd name="T17" fmla="*/ 1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9">
                    <a:moveTo>
                      <a:pt x="11" y="1"/>
                    </a:moveTo>
                    <a:cubicBezTo>
                      <a:pt x="10" y="0"/>
                      <a:pt x="10" y="1"/>
                      <a:pt x="9" y="2"/>
                    </a:cubicBezTo>
                    <a:cubicBezTo>
                      <a:pt x="8" y="2"/>
                      <a:pt x="8" y="2"/>
                      <a:pt x="7" y="2"/>
                    </a:cubicBezTo>
                    <a:cubicBezTo>
                      <a:pt x="6" y="3"/>
                      <a:pt x="5" y="4"/>
                      <a:pt x="4" y="5"/>
                    </a:cubicBezTo>
                    <a:cubicBezTo>
                      <a:pt x="3" y="5"/>
                      <a:pt x="2" y="4"/>
                      <a:pt x="1" y="5"/>
                    </a:cubicBezTo>
                    <a:cubicBezTo>
                      <a:pt x="0" y="6"/>
                      <a:pt x="1" y="7"/>
                      <a:pt x="1" y="9"/>
                    </a:cubicBezTo>
                    <a:cubicBezTo>
                      <a:pt x="3" y="9"/>
                      <a:pt x="6" y="7"/>
                      <a:pt x="8" y="7"/>
                    </a:cubicBezTo>
                    <a:cubicBezTo>
                      <a:pt x="9" y="6"/>
                      <a:pt x="9" y="6"/>
                      <a:pt x="10" y="5"/>
                    </a:cubicBezTo>
                    <a:cubicBezTo>
                      <a:pt x="10" y="4"/>
                      <a:pt x="13" y="2"/>
                      <a:pt x="11" y="1"/>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278" name="Freeform 5382"/>
              <p:cNvSpPr>
                <a:spLocks/>
              </p:cNvSpPr>
              <p:nvPr/>
            </p:nvSpPr>
            <p:spPr bwMode="auto">
              <a:xfrm>
                <a:off x="3319" y="3424"/>
                <a:ext cx="1" cy="1"/>
              </a:xfrm>
              <a:custGeom>
                <a:avLst/>
                <a:gdLst>
                  <a:gd name="T0" fmla="*/ 5 w 7"/>
                  <a:gd name="T1" fmla="*/ 0 h 4"/>
                  <a:gd name="T2" fmla="*/ 3 w 7"/>
                  <a:gd name="T3" fmla="*/ 0 h 4"/>
                  <a:gd name="T4" fmla="*/ 2 w 7"/>
                  <a:gd name="T5" fmla="*/ 2 h 4"/>
                  <a:gd name="T6" fmla="*/ 1 w 7"/>
                  <a:gd name="T7" fmla="*/ 4 h 4"/>
                  <a:gd name="T8" fmla="*/ 5 w 7"/>
                  <a:gd name="T9" fmla="*/ 4 h 4"/>
                  <a:gd name="T10" fmla="*/ 5 w 7"/>
                  <a:gd name="T11" fmla="*/ 0 h 4"/>
                </a:gdLst>
                <a:ahLst/>
                <a:cxnLst>
                  <a:cxn ang="0">
                    <a:pos x="T0" y="T1"/>
                  </a:cxn>
                  <a:cxn ang="0">
                    <a:pos x="T2" y="T3"/>
                  </a:cxn>
                  <a:cxn ang="0">
                    <a:pos x="T4" y="T5"/>
                  </a:cxn>
                  <a:cxn ang="0">
                    <a:pos x="T6" y="T7"/>
                  </a:cxn>
                  <a:cxn ang="0">
                    <a:pos x="T8" y="T9"/>
                  </a:cxn>
                  <a:cxn ang="0">
                    <a:pos x="T10" y="T11"/>
                  </a:cxn>
                </a:cxnLst>
                <a:rect l="0" t="0" r="r" b="b"/>
                <a:pathLst>
                  <a:path w="7" h="4">
                    <a:moveTo>
                      <a:pt x="5" y="0"/>
                    </a:moveTo>
                    <a:cubicBezTo>
                      <a:pt x="5" y="0"/>
                      <a:pt x="4" y="0"/>
                      <a:pt x="3" y="0"/>
                    </a:cubicBezTo>
                    <a:cubicBezTo>
                      <a:pt x="3" y="0"/>
                      <a:pt x="2" y="2"/>
                      <a:pt x="2" y="2"/>
                    </a:cubicBezTo>
                    <a:cubicBezTo>
                      <a:pt x="2" y="2"/>
                      <a:pt x="0" y="3"/>
                      <a:pt x="1" y="4"/>
                    </a:cubicBezTo>
                    <a:cubicBezTo>
                      <a:pt x="1" y="4"/>
                      <a:pt x="5" y="4"/>
                      <a:pt x="5" y="4"/>
                    </a:cubicBezTo>
                    <a:cubicBezTo>
                      <a:pt x="7" y="3"/>
                      <a:pt x="6" y="0"/>
                      <a:pt x="5" y="0"/>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279" name="Freeform 5383"/>
              <p:cNvSpPr>
                <a:spLocks/>
              </p:cNvSpPr>
              <p:nvPr/>
            </p:nvSpPr>
            <p:spPr bwMode="auto">
              <a:xfrm>
                <a:off x="3325" y="3424"/>
                <a:ext cx="0" cy="1"/>
              </a:xfrm>
              <a:custGeom>
                <a:avLst/>
                <a:gdLst>
                  <a:gd name="T0" fmla="*/ 3 w 7"/>
                  <a:gd name="T1" fmla="*/ 6 h 6"/>
                  <a:gd name="T2" fmla="*/ 5 w 7"/>
                  <a:gd name="T3" fmla="*/ 4 h 6"/>
                  <a:gd name="T4" fmla="*/ 5 w 7"/>
                  <a:gd name="T5" fmla="*/ 1 h 6"/>
                  <a:gd name="T6" fmla="*/ 0 w 7"/>
                  <a:gd name="T7" fmla="*/ 1 h 6"/>
                  <a:gd name="T8" fmla="*/ 2 w 7"/>
                  <a:gd name="T9" fmla="*/ 3 h 6"/>
                  <a:gd name="T10" fmla="*/ 3 w 7"/>
                  <a:gd name="T11" fmla="*/ 6 h 6"/>
                </a:gdLst>
                <a:ahLst/>
                <a:cxnLst>
                  <a:cxn ang="0">
                    <a:pos x="T0" y="T1"/>
                  </a:cxn>
                  <a:cxn ang="0">
                    <a:pos x="T2" y="T3"/>
                  </a:cxn>
                  <a:cxn ang="0">
                    <a:pos x="T4" y="T5"/>
                  </a:cxn>
                  <a:cxn ang="0">
                    <a:pos x="T6" y="T7"/>
                  </a:cxn>
                  <a:cxn ang="0">
                    <a:pos x="T8" y="T9"/>
                  </a:cxn>
                  <a:cxn ang="0">
                    <a:pos x="T10" y="T11"/>
                  </a:cxn>
                </a:cxnLst>
                <a:rect l="0" t="0" r="r" b="b"/>
                <a:pathLst>
                  <a:path w="7" h="6">
                    <a:moveTo>
                      <a:pt x="3" y="6"/>
                    </a:moveTo>
                    <a:cubicBezTo>
                      <a:pt x="5" y="6"/>
                      <a:pt x="5" y="4"/>
                      <a:pt x="5" y="4"/>
                    </a:cubicBezTo>
                    <a:cubicBezTo>
                      <a:pt x="6" y="2"/>
                      <a:pt x="7" y="2"/>
                      <a:pt x="5" y="1"/>
                    </a:cubicBezTo>
                    <a:cubicBezTo>
                      <a:pt x="4" y="0"/>
                      <a:pt x="2" y="1"/>
                      <a:pt x="0" y="1"/>
                    </a:cubicBezTo>
                    <a:cubicBezTo>
                      <a:pt x="0" y="3"/>
                      <a:pt x="1" y="3"/>
                      <a:pt x="2" y="3"/>
                    </a:cubicBezTo>
                    <a:cubicBezTo>
                      <a:pt x="3" y="4"/>
                      <a:pt x="2" y="6"/>
                      <a:pt x="3" y="6"/>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280" name="Freeform 5384"/>
              <p:cNvSpPr>
                <a:spLocks/>
              </p:cNvSpPr>
              <p:nvPr/>
            </p:nvSpPr>
            <p:spPr bwMode="auto">
              <a:xfrm>
                <a:off x="3329" y="3421"/>
                <a:ext cx="0" cy="1"/>
              </a:xfrm>
              <a:custGeom>
                <a:avLst/>
                <a:gdLst>
                  <a:gd name="T0" fmla="*/ 2 w 4"/>
                  <a:gd name="T1" fmla="*/ 1 h 5"/>
                  <a:gd name="T2" fmla="*/ 1 w 4"/>
                  <a:gd name="T3" fmla="*/ 5 h 5"/>
                  <a:gd name="T4" fmla="*/ 4 w 4"/>
                  <a:gd name="T5" fmla="*/ 3 h 5"/>
                  <a:gd name="T6" fmla="*/ 3 w 4"/>
                  <a:gd name="T7" fmla="*/ 1 h 5"/>
                  <a:gd name="T8" fmla="*/ 2 w 4"/>
                  <a:gd name="T9" fmla="*/ 1 h 5"/>
                </a:gdLst>
                <a:ahLst/>
                <a:cxnLst>
                  <a:cxn ang="0">
                    <a:pos x="T0" y="T1"/>
                  </a:cxn>
                  <a:cxn ang="0">
                    <a:pos x="T2" y="T3"/>
                  </a:cxn>
                  <a:cxn ang="0">
                    <a:pos x="T4" y="T5"/>
                  </a:cxn>
                  <a:cxn ang="0">
                    <a:pos x="T6" y="T7"/>
                  </a:cxn>
                  <a:cxn ang="0">
                    <a:pos x="T8" y="T9"/>
                  </a:cxn>
                </a:cxnLst>
                <a:rect l="0" t="0" r="r" b="b"/>
                <a:pathLst>
                  <a:path w="4" h="5">
                    <a:moveTo>
                      <a:pt x="2" y="1"/>
                    </a:moveTo>
                    <a:cubicBezTo>
                      <a:pt x="0" y="2"/>
                      <a:pt x="0" y="3"/>
                      <a:pt x="1" y="5"/>
                    </a:cubicBezTo>
                    <a:cubicBezTo>
                      <a:pt x="1" y="5"/>
                      <a:pt x="3" y="3"/>
                      <a:pt x="4" y="3"/>
                    </a:cubicBezTo>
                    <a:cubicBezTo>
                      <a:pt x="4" y="2"/>
                      <a:pt x="4" y="1"/>
                      <a:pt x="3" y="1"/>
                    </a:cubicBezTo>
                    <a:cubicBezTo>
                      <a:pt x="3" y="0"/>
                      <a:pt x="2" y="1"/>
                      <a:pt x="2" y="1"/>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281" name="Freeform 5385"/>
              <p:cNvSpPr>
                <a:spLocks/>
              </p:cNvSpPr>
              <p:nvPr/>
            </p:nvSpPr>
            <p:spPr bwMode="auto">
              <a:xfrm>
                <a:off x="3329" y="3419"/>
                <a:ext cx="1" cy="1"/>
              </a:xfrm>
              <a:custGeom>
                <a:avLst/>
                <a:gdLst>
                  <a:gd name="T0" fmla="*/ 1 w 9"/>
                  <a:gd name="T1" fmla="*/ 1 h 6"/>
                  <a:gd name="T2" fmla="*/ 3 w 9"/>
                  <a:gd name="T3" fmla="*/ 4 h 6"/>
                  <a:gd name="T4" fmla="*/ 7 w 9"/>
                  <a:gd name="T5" fmla="*/ 5 h 6"/>
                  <a:gd name="T6" fmla="*/ 1 w 9"/>
                  <a:gd name="T7" fmla="*/ 1 h 6"/>
                </a:gdLst>
                <a:ahLst/>
                <a:cxnLst>
                  <a:cxn ang="0">
                    <a:pos x="T0" y="T1"/>
                  </a:cxn>
                  <a:cxn ang="0">
                    <a:pos x="T2" y="T3"/>
                  </a:cxn>
                  <a:cxn ang="0">
                    <a:pos x="T4" y="T5"/>
                  </a:cxn>
                  <a:cxn ang="0">
                    <a:pos x="T6" y="T7"/>
                  </a:cxn>
                </a:cxnLst>
                <a:rect l="0" t="0" r="r" b="b"/>
                <a:pathLst>
                  <a:path w="9" h="6">
                    <a:moveTo>
                      <a:pt x="1" y="1"/>
                    </a:moveTo>
                    <a:cubicBezTo>
                      <a:pt x="0" y="3"/>
                      <a:pt x="2" y="4"/>
                      <a:pt x="3" y="4"/>
                    </a:cubicBezTo>
                    <a:cubicBezTo>
                      <a:pt x="4" y="5"/>
                      <a:pt x="5" y="6"/>
                      <a:pt x="7" y="5"/>
                    </a:cubicBezTo>
                    <a:cubicBezTo>
                      <a:pt x="9" y="2"/>
                      <a:pt x="2" y="0"/>
                      <a:pt x="1" y="1"/>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282" name="Freeform 5386"/>
              <p:cNvSpPr>
                <a:spLocks/>
              </p:cNvSpPr>
              <p:nvPr/>
            </p:nvSpPr>
            <p:spPr bwMode="auto">
              <a:xfrm>
                <a:off x="3322" y="3421"/>
                <a:ext cx="5" cy="3"/>
              </a:xfrm>
              <a:custGeom>
                <a:avLst/>
                <a:gdLst>
                  <a:gd name="T0" fmla="*/ 38 w 41"/>
                  <a:gd name="T1" fmla="*/ 2 h 26"/>
                  <a:gd name="T2" fmla="*/ 32 w 41"/>
                  <a:gd name="T3" fmla="*/ 6 h 26"/>
                  <a:gd name="T4" fmla="*/ 31 w 41"/>
                  <a:gd name="T5" fmla="*/ 8 h 26"/>
                  <a:gd name="T6" fmla="*/ 28 w 41"/>
                  <a:gd name="T7" fmla="*/ 9 h 26"/>
                  <a:gd name="T8" fmla="*/ 24 w 41"/>
                  <a:gd name="T9" fmla="*/ 13 h 26"/>
                  <a:gd name="T10" fmla="*/ 21 w 41"/>
                  <a:gd name="T11" fmla="*/ 14 h 26"/>
                  <a:gd name="T12" fmla="*/ 19 w 41"/>
                  <a:gd name="T13" fmla="*/ 13 h 26"/>
                  <a:gd name="T14" fmla="*/ 16 w 41"/>
                  <a:gd name="T15" fmla="*/ 13 h 26"/>
                  <a:gd name="T16" fmla="*/ 14 w 41"/>
                  <a:gd name="T17" fmla="*/ 15 h 26"/>
                  <a:gd name="T18" fmla="*/ 8 w 41"/>
                  <a:gd name="T19" fmla="*/ 16 h 26"/>
                  <a:gd name="T20" fmla="*/ 8 w 41"/>
                  <a:gd name="T21" fmla="*/ 21 h 26"/>
                  <a:gd name="T22" fmla="*/ 1 w 41"/>
                  <a:gd name="T23" fmla="*/ 23 h 26"/>
                  <a:gd name="T24" fmla="*/ 0 w 41"/>
                  <a:gd name="T25" fmla="*/ 25 h 26"/>
                  <a:gd name="T26" fmla="*/ 4 w 41"/>
                  <a:gd name="T27" fmla="*/ 26 h 26"/>
                  <a:gd name="T28" fmla="*/ 11 w 41"/>
                  <a:gd name="T29" fmla="*/ 25 h 26"/>
                  <a:gd name="T30" fmla="*/ 14 w 41"/>
                  <a:gd name="T31" fmla="*/ 22 h 26"/>
                  <a:gd name="T32" fmla="*/ 22 w 41"/>
                  <a:gd name="T33" fmla="*/ 18 h 26"/>
                  <a:gd name="T34" fmla="*/ 29 w 41"/>
                  <a:gd name="T35" fmla="*/ 17 h 26"/>
                  <a:gd name="T36" fmla="*/ 32 w 41"/>
                  <a:gd name="T37" fmla="*/ 16 h 26"/>
                  <a:gd name="T38" fmla="*/ 35 w 41"/>
                  <a:gd name="T39" fmla="*/ 18 h 26"/>
                  <a:gd name="T40" fmla="*/ 41 w 41"/>
                  <a:gd name="T41" fmla="*/ 15 h 26"/>
                  <a:gd name="T42" fmla="*/ 35 w 41"/>
                  <a:gd name="T43" fmla="*/ 12 h 26"/>
                  <a:gd name="T44" fmla="*/ 38 w 41"/>
                  <a:gd name="T45" fmla="*/ 6 h 26"/>
                  <a:gd name="T46" fmla="*/ 38 w 41"/>
                  <a:gd name="T47" fmla="*/ 2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1" h="26">
                    <a:moveTo>
                      <a:pt x="38" y="2"/>
                    </a:moveTo>
                    <a:cubicBezTo>
                      <a:pt x="37" y="0"/>
                      <a:pt x="33" y="5"/>
                      <a:pt x="32" y="6"/>
                    </a:cubicBezTo>
                    <a:cubicBezTo>
                      <a:pt x="32" y="7"/>
                      <a:pt x="32" y="7"/>
                      <a:pt x="31" y="8"/>
                    </a:cubicBezTo>
                    <a:cubicBezTo>
                      <a:pt x="30" y="8"/>
                      <a:pt x="29" y="8"/>
                      <a:pt x="28" y="9"/>
                    </a:cubicBezTo>
                    <a:cubicBezTo>
                      <a:pt x="26" y="10"/>
                      <a:pt x="27" y="13"/>
                      <a:pt x="24" y="13"/>
                    </a:cubicBezTo>
                    <a:cubicBezTo>
                      <a:pt x="23" y="14"/>
                      <a:pt x="22" y="14"/>
                      <a:pt x="21" y="14"/>
                    </a:cubicBezTo>
                    <a:cubicBezTo>
                      <a:pt x="19" y="14"/>
                      <a:pt x="20" y="13"/>
                      <a:pt x="19" y="13"/>
                    </a:cubicBezTo>
                    <a:cubicBezTo>
                      <a:pt x="18" y="12"/>
                      <a:pt x="17" y="13"/>
                      <a:pt x="16" y="13"/>
                    </a:cubicBezTo>
                    <a:cubicBezTo>
                      <a:pt x="15" y="14"/>
                      <a:pt x="15" y="14"/>
                      <a:pt x="14" y="15"/>
                    </a:cubicBezTo>
                    <a:cubicBezTo>
                      <a:pt x="13" y="16"/>
                      <a:pt x="10" y="14"/>
                      <a:pt x="8" y="16"/>
                    </a:cubicBezTo>
                    <a:cubicBezTo>
                      <a:pt x="8" y="17"/>
                      <a:pt x="9" y="20"/>
                      <a:pt x="8" y="21"/>
                    </a:cubicBezTo>
                    <a:cubicBezTo>
                      <a:pt x="7" y="23"/>
                      <a:pt x="3" y="22"/>
                      <a:pt x="1" y="23"/>
                    </a:cubicBezTo>
                    <a:cubicBezTo>
                      <a:pt x="0" y="23"/>
                      <a:pt x="0" y="24"/>
                      <a:pt x="0" y="25"/>
                    </a:cubicBezTo>
                    <a:cubicBezTo>
                      <a:pt x="1" y="26"/>
                      <a:pt x="3" y="26"/>
                      <a:pt x="4" y="26"/>
                    </a:cubicBezTo>
                    <a:cubicBezTo>
                      <a:pt x="6" y="26"/>
                      <a:pt x="9" y="26"/>
                      <a:pt x="11" y="25"/>
                    </a:cubicBezTo>
                    <a:cubicBezTo>
                      <a:pt x="12" y="25"/>
                      <a:pt x="13" y="23"/>
                      <a:pt x="14" y="22"/>
                    </a:cubicBezTo>
                    <a:cubicBezTo>
                      <a:pt x="16" y="19"/>
                      <a:pt x="18" y="18"/>
                      <a:pt x="22" y="18"/>
                    </a:cubicBezTo>
                    <a:cubicBezTo>
                      <a:pt x="25" y="18"/>
                      <a:pt x="27" y="17"/>
                      <a:pt x="29" y="17"/>
                    </a:cubicBezTo>
                    <a:cubicBezTo>
                      <a:pt x="30" y="16"/>
                      <a:pt x="31" y="16"/>
                      <a:pt x="32" y="16"/>
                    </a:cubicBezTo>
                    <a:cubicBezTo>
                      <a:pt x="33" y="17"/>
                      <a:pt x="34" y="17"/>
                      <a:pt x="35" y="18"/>
                    </a:cubicBezTo>
                    <a:cubicBezTo>
                      <a:pt x="36" y="18"/>
                      <a:pt x="41" y="17"/>
                      <a:pt x="41" y="15"/>
                    </a:cubicBezTo>
                    <a:cubicBezTo>
                      <a:pt x="40" y="13"/>
                      <a:pt x="36" y="14"/>
                      <a:pt x="35" y="12"/>
                    </a:cubicBezTo>
                    <a:cubicBezTo>
                      <a:pt x="34" y="10"/>
                      <a:pt x="37" y="7"/>
                      <a:pt x="38" y="6"/>
                    </a:cubicBezTo>
                    <a:cubicBezTo>
                      <a:pt x="38" y="5"/>
                      <a:pt x="39" y="2"/>
                      <a:pt x="38" y="2"/>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283" name="Freeform 5387"/>
              <p:cNvSpPr>
                <a:spLocks/>
              </p:cNvSpPr>
              <p:nvPr/>
            </p:nvSpPr>
            <p:spPr bwMode="auto">
              <a:xfrm>
                <a:off x="3324" y="3419"/>
                <a:ext cx="4" cy="3"/>
              </a:xfrm>
              <a:custGeom>
                <a:avLst/>
                <a:gdLst>
                  <a:gd name="T0" fmla="*/ 16 w 25"/>
                  <a:gd name="T1" fmla="*/ 1 h 21"/>
                  <a:gd name="T2" fmla="*/ 15 w 25"/>
                  <a:gd name="T3" fmla="*/ 4 h 21"/>
                  <a:gd name="T4" fmla="*/ 13 w 25"/>
                  <a:gd name="T5" fmla="*/ 6 h 21"/>
                  <a:gd name="T6" fmla="*/ 11 w 25"/>
                  <a:gd name="T7" fmla="*/ 9 h 21"/>
                  <a:gd name="T8" fmla="*/ 9 w 25"/>
                  <a:gd name="T9" fmla="*/ 11 h 21"/>
                  <a:gd name="T10" fmla="*/ 6 w 25"/>
                  <a:gd name="T11" fmla="*/ 13 h 21"/>
                  <a:gd name="T12" fmla="*/ 4 w 25"/>
                  <a:gd name="T13" fmla="*/ 15 h 21"/>
                  <a:gd name="T14" fmla="*/ 2 w 25"/>
                  <a:gd name="T15" fmla="*/ 16 h 21"/>
                  <a:gd name="T16" fmla="*/ 0 w 25"/>
                  <a:gd name="T17" fmla="*/ 18 h 21"/>
                  <a:gd name="T18" fmla="*/ 8 w 25"/>
                  <a:gd name="T19" fmla="*/ 17 h 21"/>
                  <a:gd name="T20" fmla="*/ 12 w 25"/>
                  <a:gd name="T21" fmla="*/ 14 h 21"/>
                  <a:gd name="T22" fmla="*/ 15 w 25"/>
                  <a:gd name="T23" fmla="*/ 10 h 21"/>
                  <a:gd name="T24" fmla="*/ 20 w 25"/>
                  <a:gd name="T25" fmla="*/ 8 h 21"/>
                  <a:gd name="T26" fmla="*/ 24 w 25"/>
                  <a:gd name="T27" fmla="*/ 5 h 21"/>
                  <a:gd name="T28" fmla="*/ 23 w 25"/>
                  <a:gd name="T29" fmla="*/ 2 h 21"/>
                  <a:gd name="T30" fmla="*/ 20 w 25"/>
                  <a:gd name="T31" fmla="*/ 0 h 21"/>
                  <a:gd name="T32" fmla="*/ 16 w 25"/>
                  <a:gd name="T33" fmla="*/ 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5" h="21">
                    <a:moveTo>
                      <a:pt x="16" y="1"/>
                    </a:moveTo>
                    <a:cubicBezTo>
                      <a:pt x="16" y="2"/>
                      <a:pt x="16" y="3"/>
                      <a:pt x="15" y="4"/>
                    </a:cubicBezTo>
                    <a:cubicBezTo>
                      <a:pt x="15" y="5"/>
                      <a:pt x="14" y="5"/>
                      <a:pt x="13" y="6"/>
                    </a:cubicBezTo>
                    <a:cubicBezTo>
                      <a:pt x="12" y="7"/>
                      <a:pt x="12" y="8"/>
                      <a:pt x="11" y="9"/>
                    </a:cubicBezTo>
                    <a:cubicBezTo>
                      <a:pt x="10" y="9"/>
                      <a:pt x="9" y="10"/>
                      <a:pt x="9" y="11"/>
                    </a:cubicBezTo>
                    <a:cubicBezTo>
                      <a:pt x="8" y="12"/>
                      <a:pt x="7" y="12"/>
                      <a:pt x="6" y="13"/>
                    </a:cubicBezTo>
                    <a:cubicBezTo>
                      <a:pt x="5" y="14"/>
                      <a:pt x="5" y="15"/>
                      <a:pt x="4" y="15"/>
                    </a:cubicBezTo>
                    <a:cubicBezTo>
                      <a:pt x="3" y="15"/>
                      <a:pt x="2" y="15"/>
                      <a:pt x="2" y="16"/>
                    </a:cubicBezTo>
                    <a:cubicBezTo>
                      <a:pt x="1" y="16"/>
                      <a:pt x="0" y="18"/>
                      <a:pt x="0" y="18"/>
                    </a:cubicBezTo>
                    <a:cubicBezTo>
                      <a:pt x="0" y="21"/>
                      <a:pt x="7" y="17"/>
                      <a:pt x="8" y="17"/>
                    </a:cubicBezTo>
                    <a:cubicBezTo>
                      <a:pt x="9" y="16"/>
                      <a:pt x="11" y="15"/>
                      <a:pt x="12" y="14"/>
                    </a:cubicBezTo>
                    <a:cubicBezTo>
                      <a:pt x="13" y="13"/>
                      <a:pt x="14" y="11"/>
                      <a:pt x="15" y="10"/>
                    </a:cubicBezTo>
                    <a:cubicBezTo>
                      <a:pt x="17" y="8"/>
                      <a:pt x="19" y="8"/>
                      <a:pt x="20" y="8"/>
                    </a:cubicBezTo>
                    <a:cubicBezTo>
                      <a:pt x="22" y="7"/>
                      <a:pt x="23" y="7"/>
                      <a:pt x="24" y="5"/>
                    </a:cubicBezTo>
                    <a:cubicBezTo>
                      <a:pt x="24" y="4"/>
                      <a:pt x="25" y="3"/>
                      <a:pt x="23" y="2"/>
                    </a:cubicBezTo>
                    <a:cubicBezTo>
                      <a:pt x="23" y="1"/>
                      <a:pt x="20" y="0"/>
                      <a:pt x="20" y="0"/>
                    </a:cubicBezTo>
                    <a:cubicBezTo>
                      <a:pt x="18" y="0"/>
                      <a:pt x="17" y="0"/>
                      <a:pt x="16" y="1"/>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284" name="Freeform 5388"/>
              <p:cNvSpPr>
                <a:spLocks/>
              </p:cNvSpPr>
              <p:nvPr/>
            </p:nvSpPr>
            <p:spPr bwMode="auto">
              <a:xfrm>
                <a:off x="3327" y="3415"/>
                <a:ext cx="3" cy="2"/>
              </a:xfrm>
              <a:custGeom>
                <a:avLst/>
                <a:gdLst>
                  <a:gd name="T0" fmla="*/ 3 w 17"/>
                  <a:gd name="T1" fmla="*/ 13 h 16"/>
                  <a:gd name="T2" fmla="*/ 5 w 17"/>
                  <a:gd name="T3" fmla="*/ 14 h 16"/>
                  <a:gd name="T4" fmla="*/ 7 w 17"/>
                  <a:gd name="T5" fmla="*/ 16 h 16"/>
                  <a:gd name="T6" fmla="*/ 9 w 17"/>
                  <a:gd name="T7" fmla="*/ 10 h 16"/>
                  <a:gd name="T8" fmla="*/ 11 w 17"/>
                  <a:gd name="T9" fmla="*/ 8 h 16"/>
                  <a:gd name="T10" fmla="*/ 13 w 17"/>
                  <a:gd name="T11" fmla="*/ 10 h 16"/>
                  <a:gd name="T12" fmla="*/ 16 w 17"/>
                  <a:gd name="T13" fmla="*/ 6 h 16"/>
                  <a:gd name="T14" fmla="*/ 12 w 17"/>
                  <a:gd name="T15" fmla="*/ 4 h 16"/>
                  <a:gd name="T16" fmla="*/ 8 w 17"/>
                  <a:gd name="T17" fmla="*/ 2 h 16"/>
                  <a:gd name="T18" fmla="*/ 5 w 17"/>
                  <a:gd name="T19" fmla="*/ 0 h 16"/>
                  <a:gd name="T20" fmla="*/ 2 w 17"/>
                  <a:gd name="T21" fmla="*/ 2 h 16"/>
                  <a:gd name="T22" fmla="*/ 3 w 17"/>
                  <a:gd name="T23" fmla="*/ 5 h 16"/>
                  <a:gd name="T24" fmla="*/ 1 w 17"/>
                  <a:gd name="T25" fmla="*/ 9 h 16"/>
                  <a:gd name="T26" fmla="*/ 0 w 17"/>
                  <a:gd name="T27" fmla="*/ 12 h 16"/>
                  <a:gd name="T28" fmla="*/ 3 w 17"/>
                  <a:gd name="T29" fmla="*/ 13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7" h="16">
                    <a:moveTo>
                      <a:pt x="3" y="13"/>
                    </a:moveTo>
                    <a:cubicBezTo>
                      <a:pt x="4" y="13"/>
                      <a:pt x="4" y="13"/>
                      <a:pt x="5" y="14"/>
                    </a:cubicBezTo>
                    <a:cubicBezTo>
                      <a:pt x="5" y="16"/>
                      <a:pt x="5" y="16"/>
                      <a:pt x="7" y="16"/>
                    </a:cubicBezTo>
                    <a:cubicBezTo>
                      <a:pt x="10" y="16"/>
                      <a:pt x="8" y="12"/>
                      <a:pt x="9" y="10"/>
                    </a:cubicBezTo>
                    <a:cubicBezTo>
                      <a:pt x="9" y="9"/>
                      <a:pt x="9" y="8"/>
                      <a:pt x="11" y="8"/>
                    </a:cubicBezTo>
                    <a:cubicBezTo>
                      <a:pt x="12" y="8"/>
                      <a:pt x="12" y="9"/>
                      <a:pt x="13" y="10"/>
                    </a:cubicBezTo>
                    <a:cubicBezTo>
                      <a:pt x="15" y="10"/>
                      <a:pt x="17" y="8"/>
                      <a:pt x="16" y="6"/>
                    </a:cubicBezTo>
                    <a:cubicBezTo>
                      <a:pt x="15" y="4"/>
                      <a:pt x="13" y="6"/>
                      <a:pt x="12" y="4"/>
                    </a:cubicBezTo>
                    <a:cubicBezTo>
                      <a:pt x="11" y="2"/>
                      <a:pt x="10" y="3"/>
                      <a:pt x="8" y="2"/>
                    </a:cubicBezTo>
                    <a:cubicBezTo>
                      <a:pt x="7" y="2"/>
                      <a:pt x="6" y="0"/>
                      <a:pt x="5" y="0"/>
                    </a:cubicBezTo>
                    <a:cubicBezTo>
                      <a:pt x="4" y="0"/>
                      <a:pt x="3" y="1"/>
                      <a:pt x="2" y="2"/>
                    </a:cubicBezTo>
                    <a:cubicBezTo>
                      <a:pt x="2" y="3"/>
                      <a:pt x="3" y="4"/>
                      <a:pt x="3" y="5"/>
                    </a:cubicBezTo>
                    <a:cubicBezTo>
                      <a:pt x="3" y="7"/>
                      <a:pt x="2" y="8"/>
                      <a:pt x="1" y="9"/>
                    </a:cubicBezTo>
                    <a:cubicBezTo>
                      <a:pt x="1" y="10"/>
                      <a:pt x="0" y="10"/>
                      <a:pt x="0" y="12"/>
                    </a:cubicBezTo>
                    <a:cubicBezTo>
                      <a:pt x="0" y="14"/>
                      <a:pt x="1" y="13"/>
                      <a:pt x="3" y="13"/>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285" name="Freeform 5389"/>
              <p:cNvSpPr>
                <a:spLocks/>
              </p:cNvSpPr>
              <p:nvPr/>
            </p:nvSpPr>
            <p:spPr bwMode="auto">
              <a:xfrm>
                <a:off x="3325" y="3419"/>
                <a:ext cx="1" cy="1"/>
              </a:xfrm>
              <a:custGeom>
                <a:avLst/>
                <a:gdLst>
                  <a:gd name="T0" fmla="*/ 2 w 8"/>
                  <a:gd name="T1" fmla="*/ 7 h 8"/>
                  <a:gd name="T2" fmla="*/ 7 w 8"/>
                  <a:gd name="T3" fmla="*/ 0 h 8"/>
                  <a:gd name="T4" fmla="*/ 0 w 8"/>
                  <a:gd name="T5" fmla="*/ 5 h 8"/>
                  <a:gd name="T6" fmla="*/ 2 w 8"/>
                  <a:gd name="T7" fmla="*/ 7 h 8"/>
                </a:gdLst>
                <a:ahLst/>
                <a:cxnLst>
                  <a:cxn ang="0">
                    <a:pos x="T0" y="T1"/>
                  </a:cxn>
                  <a:cxn ang="0">
                    <a:pos x="T2" y="T3"/>
                  </a:cxn>
                  <a:cxn ang="0">
                    <a:pos x="T4" y="T5"/>
                  </a:cxn>
                  <a:cxn ang="0">
                    <a:pos x="T6" y="T7"/>
                  </a:cxn>
                </a:cxnLst>
                <a:rect l="0" t="0" r="r" b="b"/>
                <a:pathLst>
                  <a:path w="8" h="8">
                    <a:moveTo>
                      <a:pt x="2" y="7"/>
                    </a:moveTo>
                    <a:cubicBezTo>
                      <a:pt x="4" y="6"/>
                      <a:pt x="8" y="3"/>
                      <a:pt x="7" y="0"/>
                    </a:cubicBezTo>
                    <a:cubicBezTo>
                      <a:pt x="4" y="1"/>
                      <a:pt x="1" y="3"/>
                      <a:pt x="0" y="5"/>
                    </a:cubicBezTo>
                    <a:cubicBezTo>
                      <a:pt x="0" y="7"/>
                      <a:pt x="0" y="8"/>
                      <a:pt x="2" y="7"/>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286" name="Freeform 5390"/>
              <p:cNvSpPr>
                <a:spLocks/>
              </p:cNvSpPr>
              <p:nvPr/>
            </p:nvSpPr>
            <p:spPr bwMode="auto">
              <a:xfrm>
                <a:off x="3324" y="3416"/>
                <a:ext cx="2" cy="3"/>
              </a:xfrm>
              <a:custGeom>
                <a:avLst/>
                <a:gdLst>
                  <a:gd name="T0" fmla="*/ 2 w 10"/>
                  <a:gd name="T1" fmla="*/ 13 h 16"/>
                  <a:gd name="T2" fmla="*/ 6 w 10"/>
                  <a:gd name="T3" fmla="*/ 13 h 16"/>
                  <a:gd name="T4" fmla="*/ 9 w 10"/>
                  <a:gd name="T5" fmla="*/ 2 h 16"/>
                  <a:gd name="T6" fmla="*/ 6 w 10"/>
                  <a:gd name="T7" fmla="*/ 2 h 16"/>
                  <a:gd name="T8" fmla="*/ 6 w 10"/>
                  <a:gd name="T9" fmla="*/ 7 h 16"/>
                  <a:gd name="T10" fmla="*/ 2 w 10"/>
                  <a:gd name="T11" fmla="*/ 13 h 16"/>
                </a:gdLst>
                <a:ahLst/>
                <a:cxnLst>
                  <a:cxn ang="0">
                    <a:pos x="T0" y="T1"/>
                  </a:cxn>
                  <a:cxn ang="0">
                    <a:pos x="T2" y="T3"/>
                  </a:cxn>
                  <a:cxn ang="0">
                    <a:pos x="T4" y="T5"/>
                  </a:cxn>
                  <a:cxn ang="0">
                    <a:pos x="T6" y="T7"/>
                  </a:cxn>
                  <a:cxn ang="0">
                    <a:pos x="T8" y="T9"/>
                  </a:cxn>
                  <a:cxn ang="0">
                    <a:pos x="T10" y="T11"/>
                  </a:cxn>
                </a:cxnLst>
                <a:rect l="0" t="0" r="r" b="b"/>
                <a:pathLst>
                  <a:path w="10" h="16">
                    <a:moveTo>
                      <a:pt x="2" y="13"/>
                    </a:moveTo>
                    <a:cubicBezTo>
                      <a:pt x="0" y="16"/>
                      <a:pt x="5" y="15"/>
                      <a:pt x="6" y="13"/>
                    </a:cubicBezTo>
                    <a:cubicBezTo>
                      <a:pt x="8" y="10"/>
                      <a:pt x="10" y="5"/>
                      <a:pt x="9" y="2"/>
                    </a:cubicBezTo>
                    <a:cubicBezTo>
                      <a:pt x="8" y="0"/>
                      <a:pt x="7" y="1"/>
                      <a:pt x="6" y="2"/>
                    </a:cubicBezTo>
                    <a:cubicBezTo>
                      <a:pt x="6" y="4"/>
                      <a:pt x="6" y="5"/>
                      <a:pt x="6" y="7"/>
                    </a:cubicBezTo>
                    <a:cubicBezTo>
                      <a:pt x="6" y="9"/>
                      <a:pt x="3" y="10"/>
                      <a:pt x="2" y="13"/>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287" name="Freeform 5391"/>
              <p:cNvSpPr>
                <a:spLocks/>
              </p:cNvSpPr>
              <p:nvPr/>
            </p:nvSpPr>
            <p:spPr bwMode="auto">
              <a:xfrm>
                <a:off x="3323" y="3417"/>
                <a:ext cx="1" cy="3"/>
              </a:xfrm>
              <a:custGeom>
                <a:avLst/>
                <a:gdLst>
                  <a:gd name="T0" fmla="*/ 0 w 10"/>
                  <a:gd name="T1" fmla="*/ 18 h 20"/>
                  <a:gd name="T2" fmla="*/ 3 w 10"/>
                  <a:gd name="T3" fmla="*/ 19 h 20"/>
                  <a:gd name="T4" fmla="*/ 7 w 10"/>
                  <a:gd name="T5" fmla="*/ 14 h 20"/>
                  <a:gd name="T6" fmla="*/ 6 w 10"/>
                  <a:gd name="T7" fmla="*/ 11 h 20"/>
                  <a:gd name="T8" fmla="*/ 8 w 10"/>
                  <a:gd name="T9" fmla="*/ 7 h 20"/>
                  <a:gd name="T10" fmla="*/ 9 w 10"/>
                  <a:gd name="T11" fmla="*/ 4 h 20"/>
                  <a:gd name="T12" fmla="*/ 10 w 10"/>
                  <a:gd name="T13" fmla="*/ 1 h 20"/>
                  <a:gd name="T14" fmla="*/ 6 w 10"/>
                  <a:gd name="T15" fmla="*/ 3 h 20"/>
                  <a:gd name="T16" fmla="*/ 5 w 10"/>
                  <a:gd name="T17" fmla="*/ 8 h 20"/>
                  <a:gd name="T18" fmla="*/ 4 w 10"/>
                  <a:gd name="T19" fmla="*/ 13 h 20"/>
                  <a:gd name="T20" fmla="*/ 2 w 10"/>
                  <a:gd name="T21" fmla="*/ 15 h 20"/>
                  <a:gd name="T22" fmla="*/ 0 w 10"/>
                  <a:gd name="T23" fmla="*/ 18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 h="20">
                    <a:moveTo>
                      <a:pt x="0" y="18"/>
                    </a:moveTo>
                    <a:cubicBezTo>
                      <a:pt x="1" y="19"/>
                      <a:pt x="1" y="20"/>
                      <a:pt x="3" y="19"/>
                    </a:cubicBezTo>
                    <a:cubicBezTo>
                      <a:pt x="4" y="19"/>
                      <a:pt x="7" y="16"/>
                      <a:pt x="7" y="14"/>
                    </a:cubicBezTo>
                    <a:cubicBezTo>
                      <a:pt x="7" y="13"/>
                      <a:pt x="6" y="12"/>
                      <a:pt x="6" y="11"/>
                    </a:cubicBezTo>
                    <a:cubicBezTo>
                      <a:pt x="7" y="10"/>
                      <a:pt x="8" y="9"/>
                      <a:pt x="8" y="7"/>
                    </a:cubicBezTo>
                    <a:cubicBezTo>
                      <a:pt x="8" y="6"/>
                      <a:pt x="9" y="5"/>
                      <a:pt x="9" y="4"/>
                    </a:cubicBezTo>
                    <a:cubicBezTo>
                      <a:pt x="9" y="3"/>
                      <a:pt x="10" y="2"/>
                      <a:pt x="10" y="1"/>
                    </a:cubicBezTo>
                    <a:cubicBezTo>
                      <a:pt x="9" y="0"/>
                      <a:pt x="6" y="2"/>
                      <a:pt x="6" y="3"/>
                    </a:cubicBezTo>
                    <a:cubicBezTo>
                      <a:pt x="5" y="4"/>
                      <a:pt x="5" y="6"/>
                      <a:pt x="5" y="8"/>
                    </a:cubicBezTo>
                    <a:cubicBezTo>
                      <a:pt x="4" y="9"/>
                      <a:pt x="4" y="11"/>
                      <a:pt x="4" y="13"/>
                    </a:cubicBezTo>
                    <a:cubicBezTo>
                      <a:pt x="3" y="13"/>
                      <a:pt x="3" y="14"/>
                      <a:pt x="2" y="15"/>
                    </a:cubicBezTo>
                    <a:cubicBezTo>
                      <a:pt x="1" y="16"/>
                      <a:pt x="0" y="15"/>
                      <a:pt x="0" y="18"/>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288" name="Freeform 5392"/>
              <p:cNvSpPr>
                <a:spLocks/>
              </p:cNvSpPr>
              <p:nvPr/>
            </p:nvSpPr>
            <p:spPr bwMode="auto">
              <a:xfrm>
                <a:off x="3321" y="3420"/>
                <a:ext cx="2" cy="4"/>
              </a:xfrm>
              <a:custGeom>
                <a:avLst/>
                <a:gdLst>
                  <a:gd name="T0" fmla="*/ 5 w 21"/>
                  <a:gd name="T1" fmla="*/ 18 h 28"/>
                  <a:gd name="T2" fmla="*/ 4 w 21"/>
                  <a:gd name="T3" fmla="*/ 22 h 28"/>
                  <a:gd name="T4" fmla="*/ 3 w 21"/>
                  <a:gd name="T5" fmla="*/ 25 h 28"/>
                  <a:gd name="T6" fmla="*/ 1 w 21"/>
                  <a:gd name="T7" fmla="*/ 28 h 28"/>
                  <a:gd name="T8" fmla="*/ 5 w 21"/>
                  <a:gd name="T9" fmla="*/ 27 h 28"/>
                  <a:gd name="T10" fmla="*/ 6 w 21"/>
                  <a:gd name="T11" fmla="*/ 23 h 28"/>
                  <a:gd name="T12" fmla="*/ 8 w 21"/>
                  <a:gd name="T13" fmla="*/ 21 h 28"/>
                  <a:gd name="T14" fmla="*/ 10 w 21"/>
                  <a:gd name="T15" fmla="*/ 18 h 28"/>
                  <a:gd name="T16" fmla="*/ 13 w 21"/>
                  <a:gd name="T17" fmla="*/ 14 h 28"/>
                  <a:gd name="T18" fmla="*/ 15 w 21"/>
                  <a:gd name="T19" fmla="*/ 11 h 28"/>
                  <a:gd name="T20" fmla="*/ 18 w 21"/>
                  <a:gd name="T21" fmla="*/ 9 h 28"/>
                  <a:gd name="T22" fmla="*/ 21 w 21"/>
                  <a:gd name="T23" fmla="*/ 6 h 28"/>
                  <a:gd name="T24" fmla="*/ 19 w 21"/>
                  <a:gd name="T25" fmla="*/ 1 h 28"/>
                  <a:gd name="T26" fmla="*/ 14 w 21"/>
                  <a:gd name="T27" fmla="*/ 2 h 28"/>
                  <a:gd name="T28" fmla="*/ 10 w 21"/>
                  <a:gd name="T29" fmla="*/ 6 h 28"/>
                  <a:gd name="T30" fmla="*/ 10 w 21"/>
                  <a:gd name="T31" fmla="*/ 9 h 28"/>
                  <a:gd name="T32" fmla="*/ 8 w 21"/>
                  <a:gd name="T33" fmla="*/ 13 h 28"/>
                  <a:gd name="T34" fmla="*/ 5 w 21"/>
                  <a:gd name="T35" fmla="*/ 1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 h="28">
                    <a:moveTo>
                      <a:pt x="5" y="18"/>
                    </a:moveTo>
                    <a:cubicBezTo>
                      <a:pt x="5" y="19"/>
                      <a:pt x="5" y="21"/>
                      <a:pt x="4" y="22"/>
                    </a:cubicBezTo>
                    <a:cubicBezTo>
                      <a:pt x="4" y="23"/>
                      <a:pt x="3" y="25"/>
                      <a:pt x="3" y="25"/>
                    </a:cubicBezTo>
                    <a:cubicBezTo>
                      <a:pt x="2" y="26"/>
                      <a:pt x="0" y="26"/>
                      <a:pt x="1" y="28"/>
                    </a:cubicBezTo>
                    <a:cubicBezTo>
                      <a:pt x="2" y="28"/>
                      <a:pt x="4" y="28"/>
                      <a:pt x="5" y="27"/>
                    </a:cubicBezTo>
                    <a:cubicBezTo>
                      <a:pt x="6" y="26"/>
                      <a:pt x="5" y="25"/>
                      <a:pt x="6" y="23"/>
                    </a:cubicBezTo>
                    <a:cubicBezTo>
                      <a:pt x="6" y="22"/>
                      <a:pt x="8" y="22"/>
                      <a:pt x="8" y="21"/>
                    </a:cubicBezTo>
                    <a:cubicBezTo>
                      <a:pt x="9" y="20"/>
                      <a:pt x="9" y="19"/>
                      <a:pt x="10" y="18"/>
                    </a:cubicBezTo>
                    <a:cubicBezTo>
                      <a:pt x="11" y="16"/>
                      <a:pt x="12" y="16"/>
                      <a:pt x="13" y="14"/>
                    </a:cubicBezTo>
                    <a:cubicBezTo>
                      <a:pt x="14" y="13"/>
                      <a:pt x="14" y="12"/>
                      <a:pt x="15" y="11"/>
                    </a:cubicBezTo>
                    <a:cubicBezTo>
                      <a:pt x="16" y="10"/>
                      <a:pt x="17" y="9"/>
                      <a:pt x="18" y="9"/>
                    </a:cubicBezTo>
                    <a:cubicBezTo>
                      <a:pt x="19" y="8"/>
                      <a:pt x="20" y="8"/>
                      <a:pt x="21" y="6"/>
                    </a:cubicBezTo>
                    <a:cubicBezTo>
                      <a:pt x="21" y="5"/>
                      <a:pt x="21" y="2"/>
                      <a:pt x="19" y="1"/>
                    </a:cubicBezTo>
                    <a:cubicBezTo>
                      <a:pt x="18" y="0"/>
                      <a:pt x="15" y="1"/>
                      <a:pt x="14" y="2"/>
                    </a:cubicBezTo>
                    <a:cubicBezTo>
                      <a:pt x="12" y="2"/>
                      <a:pt x="10" y="4"/>
                      <a:pt x="10" y="6"/>
                    </a:cubicBezTo>
                    <a:cubicBezTo>
                      <a:pt x="9" y="7"/>
                      <a:pt x="9" y="8"/>
                      <a:pt x="10" y="9"/>
                    </a:cubicBezTo>
                    <a:cubicBezTo>
                      <a:pt x="10" y="11"/>
                      <a:pt x="9" y="12"/>
                      <a:pt x="8" y="13"/>
                    </a:cubicBezTo>
                    <a:cubicBezTo>
                      <a:pt x="6" y="15"/>
                      <a:pt x="6" y="16"/>
                      <a:pt x="5" y="18"/>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289" name="Freeform 5393"/>
              <p:cNvSpPr>
                <a:spLocks/>
              </p:cNvSpPr>
              <p:nvPr/>
            </p:nvSpPr>
            <p:spPr bwMode="auto">
              <a:xfrm>
                <a:off x="3319" y="3421"/>
                <a:ext cx="1" cy="1"/>
              </a:xfrm>
              <a:custGeom>
                <a:avLst/>
                <a:gdLst>
                  <a:gd name="T0" fmla="*/ 3 w 5"/>
                  <a:gd name="T1" fmla="*/ 0 h 6"/>
                  <a:gd name="T2" fmla="*/ 1 w 5"/>
                  <a:gd name="T3" fmla="*/ 2 h 6"/>
                  <a:gd name="T4" fmla="*/ 0 w 5"/>
                  <a:gd name="T5" fmla="*/ 4 h 6"/>
                  <a:gd name="T6" fmla="*/ 3 w 5"/>
                  <a:gd name="T7" fmla="*/ 5 h 6"/>
                  <a:gd name="T8" fmla="*/ 4 w 5"/>
                  <a:gd name="T9" fmla="*/ 1 h 6"/>
                  <a:gd name="T10" fmla="*/ 3 w 5"/>
                  <a:gd name="T11" fmla="*/ 0 h 6"/>
                </a:gdLst>
                <a:ahLst/>
                <a:cxnLst>
                  <a:cxn ang="0">
                    <a:pos x="T0" y="T1"/>
                  </a:cxn>
                  <a:cxn ang="0">
                    <a:pos x="T2" y="T3"/>
                  </a:cxn>
                  <a:cxn ang="0">
                    <a:pos x="T4" y="T5"/>
                  </a:cxn>
                  <a:cxn ang="0">
                    <a:pos x="T6" y="T7"/>
                  </a:cxn>
                  <a:cxn ang="0">
                    <a:pos x="T8" y="T9"/>
                  </a:cxn>
                  <a:cxn ang="0">
                    <a:pos x="T10" y="T11"/>
                  </a:cxn>
                </a:cxnLst>
                <a:rect l="0" t="0" r="r" b="b"/>
                <a:pathLst>
                  <a:path w="5" h="6">
                    <a:moveTo>
                      <a:pt x="3" y="0"/>
                    </a:moveTo>
                    <a:cubicBezTo>
                      <a:pt x="1" y="0"/>
                      <a:pt x="2" y="1"/>
                      <a:pt x="1" y="2"/>
                    </a:cubicBezTo>
                    <a:cubicBezTo>
                      <a:pt x="1" y="3"/>
                      <a:pt x="0" y="3"/>
                      <a:pt x="0" y="4"/>
                    </a:cubicBezTo>
                    <a:cubicBezTo>
                      <a:pt x="0" y="6"/>
                      <a:pt x="2" y="6"/>
                      <a:pt x="3" y="5"/>
                    </a:cubicBezTo>
                    <a:cubicBezTo>
                      <a:pt x="4" y="5"/>
                      <a:pt x="5" y="2"/>
                      <a:pt x="4" y="1"/>
                    </a:cubicBezTo>
                    <a:cubicBezTo>
                      <a:pt x="4" y="0"/>
                      <a:pt x="3" y="0"/>
                      <a:pt x="3" y="0"/>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290" name="Freeform 5394"/>
              <p:cNvSpPr>
                <a:spLocks/>
              </p:cNvSpPr>
              <p:nvPr/>
            </p:nvSpPr>
            <p:spPr bwMode="auto">
              <a:xfrm>
                <a:off x="3320" y="3419"/>
                <a:ext cx="1" cy="2"/>
              </a:xfrm>
              <a:custGeom>
                <a:avLst/>
                <a:gdLst>
                  <a:gd name="T0" fmla="*/ 2 w 6"/>
                  <a:gd name="T1" fmla="*/ 4 h 9"/>
                  <a:gd name="T2" fmla="*/ 0 w 6"/>
                  <a:gd name="T3" fmla="*/ 6 h 9"/>
                  <a:gd name="T4" fmla="*/ 5 w 6"/>
                  <a:gd name="T5" fmla="*/ 5 h 9"/>
                  <a:gd name="T6" fmla="*/ 5 w 6"/>
                  <a:gd name="T7" fmla="*/ 2 h 9"/>
                  <a:gd name="T8" fmla="*/ 2 w 6"/>
                  <a:gd name="T9" fmla="*/ 4 h 9"/>
                </a:gdLst>
                <a:ahLst/>
                <a:cxnLst>
                  <a:cxn ang="0">
                    <a:pos x="T0" y="T1"/>
                  </a:cxn>
                  <a:cxn ang="0">
                    <a:pos x="T2" y="T3"/>
                  </a:cxn>
                  <a:cxn ang="0">
                    <a:pos x="T4" y="T5"/>
                  </a:cxn>
                  <a:cxn ang="0">
                    <a:pos x="T6" y="T7"/>
                  </a:cxn>
                  <a:cxn ang="0">
                    <a:pos x="T8" y="T9"/>
                  </a:cxn>
                </a:cxnLst>
                <a:rect l="0" t="0" r="r" b="b"/>
                <a:pathLst>
                  <a:path w="6" h="9">
                    <a:moveTo>
                      <a:pt x="2" y="4"/>
                    </a:moveTo>
                    <a:cubicBezTo>
                      <a:pt x="1" y="5"/>
                      <a:pt x="0" y="5"/>
                      <a:pt x="0" y="6"/>
                    </a:cubicBezTo>
                    <a:cubicBezTo>
                      <a:pt x="1" y="9"/>
                      <a:pt x="4" y="7"/>
                      <a:pt x="5" y="5"/>
                    </a:cubicBezTo>
                    <a:cubicBezTo>
                      <a:pt x="5" y="4"/>
                      <a:pt x="6" y="3"/>
                      <a:pt x="5" y="2"/>
                    </a:cubicBezTo>
                    <a:cubicBezTo>
                      <a:pt x="3" y="0"/>
                      <a:pt x="2" y="2"/>
                      <a:pt x="2" y="4"/>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291" name="Freeform 5395"/>
              <p:cNvSpPr>
                <a:spLocks/>
              </p:cNvSpPr>
              <p:nvPr/>
            </p:nvSpPr>
            <p:spPr bwMode="auto">
              <a:xfrm>
                <a:off x="3318" y="3420"/>
                <a:ext cx="1" cy="1"/>
              </a:xfrm>
              <a:custGeom>
                <a:avLst/>
                <a:gdLst>
                  <a:gd name="T0" fmla="*/ 2 w 7"/>
                  <a:gd name="T1" fmla="*/ 4 h 4"/>
                  <a:gd name="T2" fmla="*/ 5 w 7"/>
                  <a:gd name="T3" fmla="*/ 3 h 4"/>
                  <a:gd name="T4" fmla="*/ 2 w 7"/>
                  <a:gd name="T5" fmla="*/ 4 h 4"/>
                </a:gdLst>
                <a:ahLst/>
                <a:cxnLst>
                  <a:cxn ang="0">
                    <a:pos x="T0" y="T1"/>
                  </a:cxn>
                  <a:cxn ang="0">
                    <a:pos x="T2" y="T3"/>
                  </a:cxn>
                  <a:cxn ang="0">
                    <a:pos x="T4" y="T5"/>
                  </a:cxn>
                </a:cxnLst>
                <a:rect l="0" t="0" r="r" b="b"/>
                <a:pathLst>
                  <a:path w="7" h="4">
                    <a:moveTo>
                      <a:pt x="2" y="4"/>
                    </a:moveTo>
                    <a:cubicBezTo>
                      <a:pt x="3" y="4"/>
                      <a:pt x="4" y="4"/>
                      <a:pt x="5" y="3"/>
                    </a:cubicBezTo>
                    <a:cubicBezTo>
                      <a:pt x="7" y="0"/>
                      <a:pt x="0" y="1"/>
                      <a:pt x="2" y="4"/>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292" name="Freeform 5396"/>
              <p:cNvSpPr>
                <a:spLocks/>
              </p:cNvSpPr>
              <p:nvPr/>
            </p:nvSpPr>
            <p:spPr bwMode="auto">
              <a:xfrm>
                <a:off x="3318" y="3417"/>
                <a:ext cx="1" cy="2"/>
              </a:xfrm>
              <a:custGeom>
                <a:avLst/>
                <a:gdLst>
                  <a:gd name="T0" fmla="*/ 3 w 10"/>
                  <a:gd name="T1" fmla="*/ 12 h 17"/>
                  <a:gd name="T2" fmla="*/ 1 w 10"/>
                  <a:gd name="T3" fmla="*/ 14 h 17"/>
                  <a:gd name="T4" fmla="*/ 6 w 10"/>
                  <a:gd name="T5" fmla="*/ 14 h 17"/>
                  <a:gd name="T6" fmla="*/ 6 w 10"/>
                  <a:gd name="T7" fmla="*/ 8 h 17"/>
                  <a:gd name="T8" fmla="*/ 5 w 10"/>
                  <a:gd name="T9" fmla="*/ 5 h 17"/>
                  <a:gd name="T10" fmla="*/ 4 w 10"/>
                  <a:gd name="T11" fmla="*/ 0 h 17"/>
                  <a:gd name="T12" fmla="*/ 1 w 10"/>
                  <a:gd name="T13" fmla="*/ 5 h 17"/>
                  <a:gd name="T14" fmla="*/ 2 w 10"/>
                  <a:gd name="T15" fmla="*/ 6 h 17"/>
                  <a:gd name="T16" fmla="*/ 3 w 10"/>
                  <a:gd name="T17" fmla="*/ 9 h 17"/>
                  <a:gd name="T18" fmla="*/ 3 w 10"/>
                  <a:gd name="T19" fmla="*/ 1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17">
                    <a:moveTo>
                      <a:pt x="3" y="12"/>
                    </a:moveTo>
                    <a:cubicBezTo>
                      <a:pt x="2" y="13"/>
                      <a:pt x="1" y="13"/>
                      <a:pt x="1" y="14"/>
                    </a:cubicBezTo>
                    <a:cubicBezTo>
                      <a:pt x="0" y="17"/>
                      <a:pt x="6" y="17"/>
                      <a:pt x="6" y="14"/>
                    </a:cubicBezTo>
                    <a:cubicBezTo>
                      <a:pt x="10" y="14"/>
                      <a:pt x="8" y="10"/>
                      <a:pt x="6" y="8"/>
                    </a:cubicBezTo>
                    <a:cubicBezTo>
                      <a:pt x="5" y="7"/>
                      <a:pt x="5" y="7"/>
                      <a:pt x="5" y="5"/>
                    </a:cubicBezTo>
                    <a:cubicBezTo>
                      <a:pt x="6" y="3"/>
                      <a:pt x="7" y="0"/>
                      <a:pt x="4" y="0"/>
                    </a:cubicBezTo>
                    <a:cubicBezTo>
                      <a:pt x="2" y="0"/>
                      <a:pt x="0" y="3"/>
                      <a:pt x="1" y="5"/>
                    </a:cubicBezTo>
                    <a:cubicBezTo>
                      <a:pt x="1" y="6"/>
                      <a:pt x="2" y="6"/>
                      <a:pt x="2" y="6"/>
                    </a:cubicBezTo>
                    <a:cubicBezTo>
                      <a:pt x="3" y="7"/>
                      <a:pt x="3" y="8"/>
                      <a:pt x="3" y="9"/>
                    </a:cubicBezTo>
                    <a:cubicBezTo>
                      <a:pt x="3" y="10"/>
                      <a:pt x="3" y="11"/>
                      <a:pt x="3" y="12"/>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293" name="Freeform 5397"/>
              <p:cNvSpPr>
                <a:spLocks/>
              </p:cNvSpPr>
              <p:nvPr/>
            </p:nvSpPr>
            <p:spPr bwMode="auto">
              <a:xfrm>
                <a:off x="3319" y="3416"/>
                <a:ext cx="1" cy="1"/>
              </a:xfrm>
              <a:custGeom>
                <a:avLst/>
                <a:gdLst>
                  <a:gd name="T0" fmla="*/ 0 w 7"/>
                  <a:gd name="T1" fmla="*/ 1 h 7"/>
                  <a:gd name="T2" fmla="*/ 3 w 7"/>
                  <a:gd name="T3" fmla="*/ 5 h 7"/>
                  <a:gd name="T4" fmla="*/ 5 w 7"/>
                  <a:gd name="T5" fmla="*/ 7 h 7"/>
                  <a:gd name="T6" fmla="*/ 5 w 7"/>
                  <a:gd name="T7" fmla="*/ 3 h 7"/>
                  <a:gd name="T8" fmla="*/ 0 w 7"/>
                  <a:gd name="T9" fmla="*/ 1 h 7"/>
                </a:gdLst>
                <a:ahLst/>
                <a:cxnLst>
                  <a:cxn ang="0">
                    <a:pos x="T0" y="T1"/>
                  </a:cxn>
                  <a:cxn ang="0">
                    <a:pos x="T2" y="T3"/>
                  </a:cxn>
                  <a:cxn ang="0">
                    <a:pos x="T4" y="T5"/>
                  </a:cxn>
                  <a:cxn ang="0">
                    <a:pos x="T6" y="T7"/>
                  </a:cxn>
                  <a:cxn ang="0">
                    <a:pos x="T8" y="T9"/>
                  </a:cxn>
                </a:cxnLst>
                <a:rect l="0" t="0" r="r" b="b"/>
                <a:pathLst>
                  <a:path w="7" h="7">
                    <a:moveTo>
                      <a:pt x="0" y="1"/>
                    </a:moveTo>
                    <a:cubicBezTo>
                      <a:pt x="0" y="3"/>
                      <a:pt x="1" y="4"/>
                      <a:pt x="3" y="5"/>
                    </a:cubicBezTo>
                    <a:cubicBezTo>
                      <a:pt x="3" y="6"/>
                      <a:pt x="5" y="7"/>
                      <a:pt x="5" y="7"/>
                    </a:cubicBezTo>
                    <a:cubicBezTo>
                      <a:pt x="7" y="6"/>
                      <a:pt x="6" y="4"/>
                      <a:pt x="5" y="3"/>
                    </a:cubicBezTo>
                    <a:cubicBezTo>
                      <a:pt x="5" y="2"/>
                      <a:pt x="1" y="0"/>
                      <a:pt x="0" y="1"/>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294" name="Freeform 5398"/>
              <p:cNvSpPr>
                <a:spLocks/>
              </p:cNvSpPr>
              <p:nvPr/>
            </p:nvSpPr>
            <p:spPr bwMode="auto">
              <a:xfrm>
                <a:off x="3321" y="3416"/>
                <a:ext cx="1" cy="1"/>
              </a:xfrm>
              <a:custGeom>
                <a:avLst/>
                <a:gdLst>
                  <a:gd name="T0" fmla="*/ 2 w 7"/>
                  <a:gd name="T1" fmla="*/ 7 h 9"/>
                  <a:gd name="T2" fmla="*/ 1 w 7"/>
                  <a:gd name="T3" fmla="*/ 8 h 9"/>
                  <a:gd name="T4" fmla="*/ 3 w 7"/>
                  <a:gd name="T5" fmla="*/ 9 h 9"/>
                  <a:gd name="T6" fmla="*/ 6 w 7"/>
                  <a:gd name="T7" fmla="*/ 7 h 9"/>
                  <a:gd name="T8" fmla="*/ 6 w 7"/>
                  <a:gd name="T9" fmla="*/ 1 h 9"/>
                  <a:gd name="T10" fmla="*/ 2 w 7"/>
                  <a:gd name="T11" fmla="*/ 3 h 9"/>
                  <a:gd name="T12" fmla="*/ 3 w 7"/>
                  <a:gd name="T13" fmla="*/ 5 h 9"/>
                  <a:gd name="T14" fmla="*/ 2 w 7"/>
                  <a:gd name="T15" fmla="*/ 7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9">
                    <a:moveTo>
                      <a:pt x="2" y="7"/>
                    </a:moveTo>
                    <a:cubicBezTo>
                      <a:pt x="2" y="7"/>
                      <a:pt x="1" y="7"/>
                      <a:pt x="1" y="8"/>
                    </a:cubicBezTo>
                    <a:cubicBezTo>
                      <a:pt x="0" y="9"/>
                      <a:pt x="2" y="9"/>
                      <a:pt x="3" y="9"/>
                    </a:cubicBezTo>
                    <a:cubicBezTo>
                      <a:pt x="4" y="9"/>
                      <a:pt x="6" y="9"/>
                      <a:pt x="6" y="7"/>
                    </a:cubicBezTo>
                    <a:cubicBezTo>
                      <a:pt x="7" y="6"/>
                      <a:pt x="7" y="1"/>
                      <a:pt x="6" y="1"/>
                    </a:cubicBezTo>
                    <a:cubicBezTo>
                      <a:pt x="5" y="0"/>
                      <a:pt x="2" y="2"/>
                      <a:pt x="2" y="3"/>
                    </a:cubicBezTo>
                    <a:cubicBezTo>
                      <a:pt x="2" y="4"/>
                      <a:pt x="3" y="4"/>
                      <a:pt x="3" y="5"/>
                    </a:cubicBezTo>
                    <a:cubicBezTo>
                      <a:pt x="3" y="6"/>
                      <a:pt x="3" y="6"/>
                      <a:pt x="2" y="7"/>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295" name="Freeform 5399"/>
              <p:cNvSpPr>
                <a:spLocks/>
              </p:cNvSpPr>
              <p:nvPr/>
            </p:nvSpPr>
            <p:spPr bwMode="auto">
              <a:xfrm>
                <a:off x="3324" y="3416"/>
                <a:ext cx="0" cy="0"/>
              </a:xfrm>
              <a:custGeom>
                <a:avLst/>
                <a:gdLst>
                  <a:gd name="T0" fmla="*/ 1 w 3"/>
                  <a:gd name="T1" fmla="*/ 0 h 6"/>
                  <a:gd name="T2" fmla="*/ 1 w 3"/>
                  <a:gd name="T3" fmla="*/ 5 h 6"/>
                  <a:gd name="T4" fmla="*/ 3 w 3"/>
                  <a:gd name="T5" fmla="*/ 3 h 6"/>
                  <a:gd name="T6" fmla="*/ 1 w 3"/>
                  <a:gd name="T7" fmla="*/ 0 h 6"/>
                </a:gdLst>
                <a:ahLst/>
                <a:cxnLst>
                  <a:cxn ang="0">
                    <a:pos x="T0" y="T1"/>
                  </a:cxn>
                  <a:cxn ang="0">
                    <a:pos x="T2" y="T3"/>
                  </a:cxn>
                  <a:cxn ang="0">
                    <a:pos x="T4" y="T5"/>
                  </a:cxn>
                  <a:cxn ang="0">
                    <a:pos x="T6" y="T7"/>
                  </a:cxn>
                </a:cxnLst>
                <a:rect l="0" t="0" r="r" b="b"/>
                <a:pathLst>
                  <a:path w="3" h="6">
                    <a:moveTo>
                      <a:pt x="1" y="0"/>
                    </a:moveTo>
                    <a:cubicBezTo>
                      <a:pt x="0" y="1"/>
                      <a:pt x="0" y="3"/>
                      <a:pt x="1" y="5"/>
                    </a:cubicBezTo>
                    <a:cubicBezTo>
                      <a:pt x="1" y="6"/>
                      <a:pt x="3" y="3"/>
                      <a:pt x="3" y="3"/>
                    </a:cubicBezTo>
                    <a:cubicBezTo>
                      <a:pt x="3" y="1"/>
                      <a:pt x="3" y="0"/>
                      <a:pt x="1" y="0"/>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296" name="Freeform 5400"/>
              <p:cNvSpPr>
                <a:spLocks/>
              </p:cNvSpPr>
              <p:nvPr/>
            </p:nvSpPr>
            <p:spPr bwMode="auto">
              <a:xfrm>
                <a:off x="3306" y="3418"/>
                <a:ext cx="4" cy="1"/>
              </a:xfrm>
              <a:custGeom>
                <a:avLst/>
                <a:gdLst>
                  <a:gd name="T0" fmla="*/ 27 w 27"/>
                  <a:gd name="T1" fmla="*/ 4 h 13"/>
                  <a:gd name="T2" fmla="*/ 21 w 27"/>
                  <a:gd name="T3" fmla="*/ 2 h 13"/>
                  <a:gd name="T4" fmla="*/ 18 w 27"/>
                  <a:gd name="T5" fmla="*/ 5 h 13"/>
                  <a:gd name="T6" fmla="*/ 10 w 27"/>
                  <a:gd name="T7" fmla="*/ 5 h 13"/>
                  <a:gd name="T8" fmla="*/ 3 w 27"/>
                  <a:gd name="T9" fmla="*/ 5 h 13"/>
                  <a:gd name="T10" fmla="*/ 1 w 27"/>
                  <a:gd name="T11" fmla="*/ 8 h 13"/>
                  <a:gd name="T12" fmla="*/ 6 w 27"/>
                  <a:gd name="T13" fmla="*/ 8 h 13"/>
                  <a:gd name="T14" fmla="*/ 9 w 27"/>
                  <a:gd name="T15" fmla="*/ 9 h 13"/>
                  <a:gd name="T16" fmla="*/ 10 w 27"/>
                  <a:gd name="T17" fmla="*/ 10 h 13"/>
                  <a:gd name="T18" fmla="*/ 11 w 27"/>
                  <a:gd name="T19" fmla="*/ 11 h 13"/>
                  <a:gd name="T20" fmla="*/ 13 w 27"/>
                  <a:gd name="T21" fmla="*/ 11 h 13"/>
                  <a:gd name="T22" fmla="*/ 15 w 27"/>
                  <a:gd name="T23" fmla="*/ 13 h 13"/>
                  <a:gd name="T24" fmla="*/ 19 w 27"/>
                  <a:gd name="T25" fmla="*/ 12 h 13"/>
                  <a:gd name="T26" fmla="*/ 23 w 27"/>
                  <a:gd name="T27" fmla="*/ 8 h 13"/>
                  <a:gd name="T28" fmla="*/ 27 w 27"/>
                  <a:gd name="T29" fmla="*/ 4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 h="13">
                    <a:moveTo>
                      <a:pt x="27" y="4"/>
                    </a:moveTo>
                    <a:cubicBezTo>
                      <a:pt x="27" y="0"/>
                      <a:pt x="23" y="2"/>
                      <a:pt x="21" y="2"/>
                    </a:cubicBezTo>
                    <a:cubicBezTo>
                      <a:pt x="20" y="3"/>
                      <a:pt x="20" y="4"/>
                      <a:pt x="18" y="5"/>
                    </a:cubicBezTo>
                    <a:cubicBezTo>
                      <a:pt x="16" y="7"/>
                      <a:pt x="13" y="5"/>
                      <a:pt x="10" y="5"/>
                    </a:cubicBezTo>
                    <a:cubicBezTo>
                      <a:pt x="8" y="4"/>
                      <a:pt x="6" y="4"/>
                      <a:pt x="3" y="5"/>
                    </a:cubicBezTo>
                    <a:cubicBezTo>
                      <a:pt x="2" y="5"/>
                      <a:pt x="0" y="7"/>
                      <a:pt x="1" y="8"/>
                    </a:cubicBezTo>
                    <a:cubicBezTo>
                      <a:pt x="2" y="9"/>
                      <a:pt x="5" y="8"/>
                      <a:pt x="6" y="8"/>
                    </a:cubicBezTo>
                    <a:cubicBezTo>
                      <a:pt x="7" y="8"/>
                      <a:pt x="8" y="8"/>
                      <a:pt x="9" y="9"/>
                    </a:cubicBezTo>
                    <a:cubicBezTo>
                      <a:pt x="9" y="9"/>
                      <a:pt x="10" y="10"/>
                      <a:pt x="10" y="10"/>
                    </a:cubicBezTo>
                    <a:cubicBezTo>
                      <a:pt x="10" y="10"/>
                      <a:pt x="11" y="11"/>
                      <a:pt x="11" y="11"/>
                    </a:cubicBezTo>
                    <a:cubicBezTo>
                      <a:pt x="12" y="11"/>
                      <a:pt x="12" y="11"/>
                      <a:pt x="13" y="11"/>
                    </a:cubicBezTo>
                    <a:cubicBezTo>
                      <a:pt x="14" y="11"/>
                      <a:pt x="14" y="13"/>
                      <a:pt x="15" y="13"/>
                    </a:cubicBezTo>
                    <a:cubicBezTo>
                      <a:pt x="15" y="13"/>
                      <a:pt x="18" y="13"/>
                      <a:pt x="19" y="12"/>
                    </a:cubicBezTo>
                    <a:cubicBezTo>
                      <a:pt x="21" y="12"/>
                      <a:pt x="22" y="9"/>
                      <a:pt x="23" y="8"/>
                    </a:cubicBezTo>
                    <a:cubicBezTo>
                      <a:pt x="25" y="7"/>
                      <a:pt x="27" y="6"/>
                      <a:pt x="27" y="4"/>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297" name="Freeform 5401"/>
              <p:cNvSpPr>
                <a:spLocks/>
              </p:cNvSpPr>
              <p:nvPr/>
            </p:nvSpPr>
            <p:spPr bwMode="auto">
              <a:xfrm>
                <a:off x="3305" y="3415"/>
                <a:ext cx="4" cy="3"/>
              </a:xfrm>
              <a:custGeom>
                <a:avLst/>
                <a:gdLst>
                  <a:gd name="T0" fmla="*/ 2 w 31"/>
                  <a:gd name="T1" fmla="*/ 11 h 21"/>
                  <a:gd name="T2" fmla="*/ 10 w 31"/>
                  <a:gd name="T3" fmla="*/ 13 h 21"/>
                  <a:gd name="T4" fmla="*/ 14 w 31"/>
                  <a:gd name="T5" fmla="*/ 18 h 21"/>
                  <a:gd name="T6" fmla="*/ 19 w 31"/>
                  <a:gd name="T7" fmla="*/ 21 h 21"/>
                  <a:gd name="T8" fmla="*/ 22 w 31"/>
                  <a:gd name="T9" fmla="*/ 19 h 21"/>
                  <a:gd name="T10" fmla="*/ 17 w 31"/>
                  <a:gd name="T11" fmla="*/ 18 h 21"/>
                  <a:gd name="T12" fmla="*/ 17 w 31"/>
                  <a:gd name="T13" fmla="*/ 18 h 21"/>
                  <a:gd name="T14" fmla="*/ 18 w 31"/>
                  <a:gd name="T15" fmla="*/ 12 h 21"/>
                  <a:gd name="T16" fmla="*/ 24 w 31"/>
                  <a:gd name="T17" fmla="*/ 13 h 21"/>
                  <a:gd name="T18" fmla="*/ 24 w 31"/>
                  <a:gd name="T19" fmla="*/ 20 h 21"/>
                  <a:gd name="T20" fmla="*/ 29 w 31"/>
                  <a:gd name="T21" fmla="*/ 17 h 21"/>
                  <a:gd name="T22" fmla="*/ 29 w 31"/>
                  <a:gd name="T23" fmla="*/ 12 h 21"/>
                  <a:gd name="T24" fmla="*/ 30 w 31"/>
                  <a:gd name="T25" fmla="*/ 7 h 21"/>
                  <a:gd name="T26" fmla="*/ 24 w 31"/>
                  <a:gd name="T27" fmla="*/ 7 h 21"/>
                  <a:gd name="T28" fmla="*/ 21 w 31"/>
                  <a:gd name="T29" fmla="*/ 9 h 21"/>
                  <a:gd name="T30" fmla="*/ 13 w 31"/>
                  <a:gd name="T31" fmla="*/ 4 h 21"/>
                  <a:gd name="T32" fmla="*/ 7 w 31"/>
                  <a:gd name="T33" fmla="*/ 3 h 21"/>
                  <a:gd name="T34" fmla="*/ 5 w 31"/>
                  <a:gd name="T35" fmla="*/ 8 h 21"/>
                  <a:gd name="T36" fmla="*/ 2 w 31"/>
                  <a:gd name="T37" fmla="*/ 1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1" h="21">
                    <a:moveTo>
                      <a:pt x="2" y="11"/>
                    </a:moveTo>
                    <a:cubicBezTo>
                      <a:pt x="4" y="13"/>
                      <a:pt x="8" y="11"/>
                      <a:pt x="10" y="13"/>
                    </a:cubicBezTo>
                    <a:cubicBezTo>
                      <a:pt x="12" y="14"/>
                      <a:pt x="13" y="16"/>
                      <a:pt x="14" y="18"/>
                    </a:cubicBezTo>
                    <a:cubicBezTo>
                      <a:pt x="15" y="20"/>
                      <a:pt x="17" y="20"/>
                      <a:pt x="19" y="21"/>
                    </a:cubicBezTo>
                    <a:cubicBezTo>
                      <a:pt x="20" y="21"/>
                      <a:pt x="22" y="21"/>
                      <a:pt x="22" y="19"/>
                    </a:cubicBezTo>
                    <a:cubicBezTo>
                      <a:pt x="22" y="17"/>
                      <a:pt x="19" y="19"/>
                      <a:pt x="17" y="18"/>
                    </a:cubicBezTo>
                    <a:cubicBezTo>
                      <a:pt x="17" y="18"/>
                      <a:pt x="17" y="18"/>
                      <a:pt x="17" y="18"/>
                    </a:cubicBezTo>
                    <a:cubicBezTo>
                      <a:pt x="16" y="16"/>
                      <a:pt x="16" y="13"/>
                      <a:pt x="18" y="12"/>
                    </a:cubicBezTo>
                    <a:cubicBezTo>
                      <a:pt x="20" y="11"/>
                      <a:pt x="23" y="11"/>
                      <a:pt x="24" y="13"/>
                    </a:cubicBezTo>
                    <a:cubicBezTo>
                      <a:pt x="25" y="15"/>
                      <a:pt x="21" y="19"/>
                      <a:pt x="24" y="20"/>
                    </a:cubicBezTo>
                    <a:cubicBezTo>
                      <a:pt x="26" y="20"/>
                      <a:pt x="29" y="19"/>
                      <a:pt x="29" y="17"/>
                    </a:cubicBezTo>
                    <a:cubicBezTo>
                      <a:pt x="30" y="15"/>
                      <a:pt x="29" y="14"/>
                      <a:pt x="29" y="12"/>
                    </a:cubicBezTo>
                    <a:cubicBezTo>
                      <a:pt x="29" y="10"/>
                      <a:pt x="31" y="9"/>
                      <a:pt x="30" y="7"/>
                    </a:cubicBezTo>
                    <a:cubicBezTo>
                      <a:pt x="29" y="6"/>
                      <a:pt x="25" y="6"/>
                      <a:pt x="24" y="7"/>
                    </a:cubicBezTo>
                    <a:cubicBezTo>
                      <a:pt x="23" y="9"/>
                      <a:pt x="23" y="10"/>
                      <a:pt x="21" y="9"/>
                    </a:cubicBezTo>
                    <a:cubicBezTo>
                      <a:pt x="18" y="9"/>
                      <a:pt x="15" y="6"/>
                      <a:pt x="13" y="4"/>
                    </a:cubicBezTo>
                    <a:cubicBezTo>
                      <a:pt x="12" y="3"/>
                      <a:pt x="8" y="0"/>
                      <a:pt x="7" y="3"/>
                    </a:cubicBezTo>
                    <a:cubicBezTo>
                      <a:pt x="6" y="5"/>
                      <a:pt x="9" y="7"/>
                      <a:pt x="5" y="8"/>
                    </a:cubicBezTo>
                    <a:cubicBezTo>
                      <a:pt x="4" y="8"/>
                      <a:pt x="0" y="8"/>
                      <a:pt x="2" y="11"/>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298" name="Freeform 5402"/>
              <p:cNvSpPr>
                <a:spLocks/>
              </p:cNvSpPr>
              <p:nvPr/>
            </p:nvSpPr>
            <p:spPr bwMode="auto">
              <a:xfrm>
                <a:off x="3305" y="3417"/>
                <a:ext cx="2" cy="1"/>
              </a:xfrm>
              <a:custGeom>
                <a:avLst/>
                <a:gdLst>
                  <a:gd name="T0" fmla="*/ 3 w 13"/>
                  <a:gd name="T1" fmla="*/ 5 h 10"/>
                  <a:gd name="T2" fmla="*/ 5 w 13"/>
                  <a:gd name="T3" fmla="*/ 9 h 10"/>
                  <a:gd name="T4" fmla="*/ 9 w 13"/>
                  <a:gd name="T5" fmla="*/ 8 h 10"/>
                  <a:gd name="T6" fmla="*/ 12 w 13"/>
                  <a:gd name="T7" fmla="*/ 8 h 10"/>
                  <a:gd name="T8" fmla="*/ 10 w 13"/>
                  <a:gd name="T9" fmla="*/ 4 h 10"/>
                  <a:gd name="T10" fmla="*/ 5 w 13"/>
                  <a:gd name="T11" fmla="*/ 1 h 10"/>
                  <a:gd name="T12" fmla="*/ 1 w 13"/>
                  <a:gd name="T13" fmla="*/ 1 h 10"/>
                  <a:gd name="T14" fmla="*/ 3 w 13"/>
                  <a:gd name="T15" fmla="*/ 5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10">
                    <a:moveTo>
                      <a:pt x="3" y="5"/>
                    </a:moveTo>
                    <a:cubicBezTo>
                      <a:pt x="4" y="6"/>
                      <a:pt x="1" y="10"/>
                      <a:pt x="5" y="9"/>
                    </a:cubicBezTo>
                    <a:cubicBezTo>
                      <a:pt x="6" y="9"/>
                      <a:pt x="7" y="8"/>
                      <a:pt x="9" y="8"/>
                    </a:cubicBezTo>
                    <a:cubicBezTo>
                      <a:pt x="9" y="8"/>
                      <a:pt x="11" y="9"/>
                      <a:pt x="12" y="8"/>
                    </a:cubicBezTo>
                    <a:cubicBezTo>
                      <a:pt x="13" y="7"/>
                      <a:pt x="11" y="4"/>
                      <a:pt x="10" y="4"/>
                    </a:cubicBezTo>
                    <a:cubicBezTo>
                      <a:pt x="9" y="2"/>
                      <a:pt x="7" y="1"/>
                      <a:pt x="5" y="1"/>
                    </a:cubicBezTo>
                    <a:cubicBezTo>
                      <a:pt x="4" y="1"/>
                      <a:pt x="2" y="0"/>
                      <a:pt x="1" y="1"/>
                    </a:cubicBezTo>
                    <a:cubicBezTo>
                      <a:pt x="0" y="3"/>
                      <a:pt x="2" y="4"/>
                      <a:pt x="3" y="5"/>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299" name="Freeform 5403"/>
              <p:cNvSpPr>
                <a:spLocks/>
              </p:cNvSpPr>
              <p:nvPr/>
            </p:nvSpPr>
            <p:spPr bwMode="auto">
              <a:xfrm>
                <a:off x="3303" y="3415"/>
                <a:ext cx="2" cy="2"/>
              </a:xfrm>
              <a:custGeom>
                <a:avLst/>
                <a:gdLst>
                  <a:gd name="T0" fmla="*/ 10 w 12"/>
                  <a:gd name="T1" fmla="*/ 0 h 11"/>
                  <a:gd name="T2" fmla="*/ 8 w 12"/>
                  <a:gd name="T3" fmla="*/ 3 h 11"/>
                  <a:gd name="T4" fmla="*/ 3 w 12"/>
                  <a:gd name="T5" fmla="*/ 6 h 11"/>
                  <a:gd name="T6" fmla="*/ 0 w 12"/>
                  <a:gd name="T7" fmla="*/ 8 h 11"/>
                  <a:gd name="T8" fmla="*/ 1 w 12"/>
                  <a:gd name="T9" fmla="*/ 11 h 11"/>
                  <a:gd name="T10" fmla="*/ 11 w 12"/>
                  <a:gd name="T11" fmla="*/ 7 h 11"/>
                  <a:gd name="T12" fmla="*/ 12 w 12"/>
                  <a:gd name="T13" fmla="*/ 3 h 11"/>
                  <a:gd name="T14" fmla="*/ 10 w 12"/>
                  <a:gd name="T15" fmla="*/ 0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11">
                    <a:moveTo>
                      <a:pt x="10" y="0"/>
                    </a:moveTo>
                    <a:cubicBezTo>
                      <a:pt x="10" y="0"/>
                      <a:pt x="9" y="2"/>
                      <a:pt x="8" y="3"/>
                    </a:cubicBezTo>
                    <a:cubicBezTo>
                      <a:pt x="7" y="5"/>
                      <a:pt x="6" y="6"/>
                      <a:pt x="3" y="6"/>
                    </a:cubicBezTo>
                    <a:cubicBezTo>
                      <a:pt x="2" y="7"/>
                      <a:pt x="0" y="7"/>
                      <a:pt x="0" y="8"/>
                    </a:cubicBezTo>
                    <a:cubicBezTo>
                      <a:pt x="0" y="9"/>
                      <a:pt x="1" y="10"/>
                      <a:pt x="1" y="11"/>
                    </a:cubicBezTo>
                    <a:cubicBezTo>
                      <a:pt x="4" y="11"/>
                      <a:pt x="9" y="10"/>
                      <a:pt x="11" y="7"/>
                    </a:cubicBezTo>
                    <a:cubicBezTo>
                      <a:pt x="12" y="6"/>
                      <a:pt x="12" y="5"/>
                      <a:pt x="12" y="3"/>
                    </a:cubicBezTo>
                    <a:cubicBezTo>
                      <a:pt x="12" y="2"/>
                      <a:pt x="12" y="0"/>
                      <a:pt x="10" y="0"/>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300" name="Freeform 5404"/>
              <p:cNvSpPr>
                <a:spLocks/>
              </p:cNvSpPr>
              <p:nvPr/>
            </p:nvSpPr>
            <p:spPr bwMode="auto">
              <a:xfrm>
                <a:off x="3306" y="3410"/>
                <a:ext cx="2" cy="2"/>
              </a:xfrm>
              <a:custGeom>
                <a:avLst/>
                <a:gdLst>
                  <a:gd name="T0" fmla="*/ 6 w 18"/>
                  <a:gd name="T1" fmla="*/ 1 h 11"/>
                  <a:gd name="T2" fmla="*/ 6 w 18"/>
                  <a:gd name="T3" fmla="*/ 0 h 11"/>
                  <a:gd name="T4" fmla="*/ 1 w 18"/>
                  <a:gd name="T5" fmla="*/ 3 h 11"/>
                  <a:gd name="T6" fmla="*/ 9 w 18"/>
                  <a:gd name="T7" fmla="*/ 5 h 11"/>
                  <a:gd name="T8" fmla="*/ 12 w 18"/>
                  <a:gd name="T9" fmla="*/ 8 h 11"/>
                  <a:gd name="T10" fmla="*/ 15 w 18"/>
                  <a:gd name="T11" fmla="*/ 11 h 11"/>
                  <a:gd name="T12" fmla="*/ 17 w 18"/>
                  <a:gd name="T13" fmla="*/ 8 h 11"/>
                  <a:gd name="T14" fmla="*/ 16 w 18"/>
                  <a:gd name="T15" fmla="*/ 5 h 11"/>
                  <a:gd name="T16" fmla="*/ 8 w 18"/>
                  <a:gd name="T17" fmla="*/ 1 h 11"/>
                  <a:gd name="T18" fmla="*/ 6 w 18"/>
                  <a:gd name="T19" fmla="*/ 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 h="11">
                    <a:moveTo>
                      <a:pt x="6" y="1"/>
                    </a:moveTo>
                    <a:cubicBezTo>
                      <a:pt x="6" y="1"/>
                      <a:pt x="6" y="0"/>
                      <a:pt x="6" y="0"/>
                    </a:cubicBezTo>
                    <a:cubicBezTo>
                      <a:pt x="3" y="0"/>
                      <a:pt x="1" y="1"/>
                      <a:pt x="1" y="3"/>
                    </a:cubicBezTo>
                    <a:cubicBezTo>
                      <a:pt x="0" y="8"/>
                      <a:pt x="7" y="5"/>
                      <a:pt x="9" y="5"/>
                    </a:cubicBezTo>
                    <a:cubicBezTo>
                      <a:pt x="11" y="6"/>
                      <a:pt x="11" y="7"/>
                      <a:pt x="12" y="8"/>
                    </a:cubicBezTo>
                    <a:cubicBezTo>
                      <a:pt x="13" y="10"/>
                      <a:pt x="13" y="11"/>
                      <a:pt x="15" y="11"/>
                    </a:cubicBezTo>
                    <a:cubicBezTo>
                      <a:pt x="17" y="11"/>
                      <a:pt x="18" y="10"/>
                      <a:pt x="17" y="8"/>
                    </a:cubicBezTo>
                    <a:cubicBezTo>
                      <a:pt x="17" y="7"/>
                      <a:pt x="17" y="6"/>
                      <a:pt x="16" y="5"/>
                    </a:cubicBezTo>
                    <a:cubicBezTo>
                      <a:pt x="14" y="3"/>
                      <a:pt x="11" y="2"/>
                      <a:pt x="8" y="1"/>
                    </a:cubicBezTo>
                    <a:cubicBezTo>
                      <a:pt x="7" y="1"/>
                      <a:pt x="7" y="1"/>
                      <a:pt x="6" y="1"/>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301" name="Freeform 5405"/>
              <p:cNvSpPr>
                <a:spLocks/>
              </p:cNvSpPr>
              <p:nvPr/>
            </p:nvSpPr>
            <p:spPr bwMode="auto">
              <a:xfrm>
                <a:off x="3305" y="3412"/>
                <a:ext cx="3" cy="2"/>
              </a:xfrm>
              <a:custGeom>
                <a:avLst/>
                <a:gdLst>
                  <a:gd name="T0" fmla="*/ 0 w 20"/>
                  <a:gd name="T1" fmla="*/ 5 h 19"/>
                  <a:gd name="T2" fmla="*/ 2 w 20"/>
                  <a:gd name="T3" fmla="*/ 8 h 19"/>
                  <a:gd name="T4" fmla="*/ 4 w 20"/>
                  <a:gd name="T5" fmla="*/ 12 h 19"/>
                  <a:gd name="T6" fmla="*/ 5 w 20"/>
                  <a:gd name="T7" fmla="*/ 15 h 19"/>
                  <a:gd name="T8" fmla="*/ 5 w 20"/>
                  <a:gd name="T9" fmla="*/ 19 h 19"/>
                  <a:gd name="T10" fmla="*/ 9 w 20"/>
                  <a:gd name="T11" fmla="*/ 18 h 19"/>
                  <a:gd name="T12" fmla="*/ 13 w 20"/>
                  <a:gd name="T13" fmla="*/ 14 h 19"/>
                  <a:gd name="T14" fmla="*/ 19 w 20"/>
                  <a:gd name="T15" fmla="*/ 8 h 19"/>
                  <a:gd name="T16" fmla="*/ 17 w 20"/>
                  <a:gd name="T17" fmla="*/ 5 h 19"/>
                  <a:gd name="T18" fmla="*/ 16 w 20"/>
                  <a:gd name="T19" fmla="*/ 8 h 19"/>
                  <a:gd name="T20" fmla="*/ 14 w 20"/>
                  <a:gd name="T21" fmla="*/ 6 h 19"/>
                  <a:gd name="T22" fmla="*/ 10 w 20"/>
                  <a:gd name="T23" fmla="*/ 1 h 19"/>
                  <a:gd name="T24" fmla="*/ 1 w 20"/>
                  <a:gd name="T25" fmla="*/ 2 h 19"/>
                  <a:gd name="T26" fmla="*/ 0 w 20"/>
                  <a:gd name="T27" fmla="*/ 5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19">
                    <a:moveTo>
                      <a:pt x="0" y="5"/>
                    </a:moveTo>
                    <a:cubicBezTo>
                      <a:pt x="0" y="7"/>
                      <a:pt x="1" y="7"/>
                      <a:pt x="2" y="8"/>
                    </a:cubicBezTo>
                    <a:cubicBezTo>
                      <a:pt x="4" y="9"/>
                      <a:pt x="3" y="11"/>
                      <a:pt x="4" y="12"/>
                    </a:cubicBezTo>
                    <a:cubicBezTo>
                      <a:pt x="5" y="13"/>
                      <a:pt x="5" y="14"/>
                      <a:pt x="5" y="15"/>
                    </a:cubicBezTo>
                    <a:cubicBezTo>
                      <a:pt x="5" y="16"/>
                      <a:pt x="4" y="18"/>
                      <a:pt x="5" y="19"/>
                    </a:cubicBezTo>
                    <a:cubicBezTo>
                      <a:pt x="7" y="19"/>
                      <a:pt x="8" y="19"/>
                      <a:pt x="9" y="18"/>
                    </a:cubicBezTo>
                    <a:cubicBezTo>
                      <a:pt x="12" y="17"/>
                      <a:pt x="11" y="16"/>
                      <a:pt x="13" y="14"/>
                    </a:cubicBezTo>
                    <a:cubicBezTo>
                      <a:pt x="15" y="12"/>
                      <a:pt x="19" y="11"/>
                      <a:pt x="19" y="8"/>
                    </a:cubicBezTo>
                    <a:cubicBezTo>
                      <a:pt x="20" y="7"/>
                      <a:pt x="19" y="5"/>
                      <a:pt x="17" y="5"/>
                    </a:cubicBezTo>
                    <a:cubicBezTo>
                      <a:pt x="16" y="5"/>
                      <a:pt x="17" y="7"/>
                      <a:pt x="16" y="8"/>
                    </a:cubicBezTo>
                    <a:cubicBezTo>
                      <a:pt x="15" y="9"/>
                      <a:pt x="14" y="7"/>
                      <a:pt x="14" y="6"/>
                    </a:cubicBezTo>
                    <a:cubicBezTo>
                      <a:pt x="13" y="3"/>
                      <a:pt x="12" y="2"/>
                      <a:pt x="10" y="1"/>
                    </a:cubicBezTo>
                    <a:cubicBezTo>
                      <a:pt x="7" y="1"/>
                      <a:pt x="4" y="0"/>
                      <a:pt x="1" y="2"/>
                    </a:cubicBezTo>
                    <a:cubicBezTo>
                      <a:pt x="0" y="3"/>
                      <a:pt x="0" y="4"/>
                      <a:pt x="0" y="5"/>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302" name="Freeform 5406"/>
              <p:cNvSpPr>
                <a:spLocks/>
              </p:cNvSpPr>
              <p:nvPr/>
            </p:nvSpPr>
            <p:spPr bwMode="auto">
              <a:xfrm>
                <a:off x="3307" y="3414"/>
                <a:ext cx="1" cy="1"/>
              </a:xfrm>
              <a:custGeom>
                <a:avLst/>
                <a:gdLst>
                  <a:gd name="T0" fmla="*/ 4 w 6"/>
                  <a:gd name="T1" fmla="*/ 1 h 5"/>
                  <a:gd name="T2" fmla="*/ 0 w 6"/>
                  <a:gd name="T3" fmla="*/ 3 h 5"/>
                  <a:gd name="T4" fmla="*/ 4 w 6"/>
                  <a:gd name="T5" fmla="*/ 5 h 5"/>
                  <a:gd name="T6" fmla="*/ 4 w 6"/>
                  <a:gd name="T7" fmla="*/ 1 h 5"/>
                </a:gdLst>
                <a:ahLst/>
                <a:cxnLst>
                  <a:cxn ang="0">
                    <a:pos x="T0" y="T1"/>
                  </a:cxn>
                  <a:cxn ang="0">
                    <a:pos x="T2" y="T3"/>
                  </a:cxn>
                  <a:cxn ang="0">
                    <a:pos x="T4" y="T5"/>
                  </a:cxn>
                  <a:cxn ang="0">
                    <a:pos x="T6" y="T7"/>
                  </a:cxn>
                </a:cxnLst>
                <a:rect l="0" t="0" r="r" b="b"/>
                <a:pathLst>
                  <a:path w="6" h="5">
                    <a:moveTo>
                      <a:pt x="4" y="1"/>
                    </a:moveTo>
                    <a:cubicBezTo>
                      <a:pt x="2" y="0"/>
                      <a:pt x="0" y="1"/>
                      <a:pt x="0" y="3"/>
                    </a:cubicBezTo>
                    <a:cubicBezTo>
                      <a:pt x="1" y="4"/>
                      <a:pt x="3" y="5"/>
                      <a:pt x="4" y="5"/>
                    </a:cubicBezTo>
                    <a:cubicBezTo>
                      <a:pt x="6" y="4"/>
                      <a:pt x="5" y="1"/>
                      <a:pt x="4" y="1"/>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303" name="Freeform 5407"/>
              <p:cNvSpPr>
                <a:spLocks/>
              </p:cNvSpPr>
              <p:nvPr/>
            </p:nvSpPr>
            <p:spPr bwMode="auto">
              <a:xfrm>
                <a:off x="3308" y="3411"/>
                <a:ext cx="4" cy="5"/>
              </a:xfrm>
              <a:custGeom>
                <a:avLst/>
                <a:gdLst>
                  <a:gd name="T0" fmla="*/ 4 w 28"/>
                  <a:gd name="T1" fmla="*/ 15 h 31"/>
                  <a:gd name="T2" fmla="*/ 1 w 28"/>
                  <a:gd name="T3" fmla="*/ 18 h 31"/>
                  <a:gd name="T4" fmla="*/ 4 w 28"/>
                  <a:gd name="T5" fmla="*/ 19 h 31"/>
                  <a:gd name="T6" fmla="*/ 5 w 28"/>
                  <a:gd name="T7" fmla="*/ 21 h 31"/>
                  <a:gd name="T8" fmla="*/ 5 w 28"/>
                  <a:gd name="T9" fmla="*/ 26 h 31"/>
                  <a:gd name="T10" fmla="*/ 5 w 28"/>
                  <a:gd name="T11" fmla="*/ 30 h 31"/>
                  <a:gd name="T12" fmla="*/ 10 w 28"/>
                  <a:gd name="T13" fmla="*/ 26 h 31"/>
                  <a:gd name="T14" fmla="*/ 17 w 28"/>
                  <a:gd name="T15" fmla="*/ 26 h 31"/>
                  <a:gd name="T16" fmla="*/ 21 w 28"/>
                  <a:gd name="T17" fmla="*/ 24 h 31"/>
                  <a:gd name="T18" fmla="*/ 25 w 28"/>
                  <a:gd name="T19" fmla="*/ 26 h 31"/>
                  <a:gd name="T20" fmla="*/ 25 w 28"/>
                  <a:gd name="T21" fmla="*/ 21 h 31"/>
                  <a:gd name="T22" fmla="*/ 17 w 28"/>
                  <a:gd name="T23" fmla="*/ 21 h 31"/>
                  <a:gd name="T24" fmla="*/ 14 w 28"/>
                  <a:gd name="T25" fmla="*/ 19 h 31"/>
                  <a:gd name="T26" fmla="*/ 10 w 28"/>
                  <a:gd name="T27" fmla="*/ 19 h 31"/>
                  <a:gd name="T28" fmla="*/ 7 w 28"/>
                  <a:gd name="T29" fmla="*/ 14 h 31"/>
                  <a:gd name="T30" fmla="*/ 10 w 28"/>
                  <a:gd name="T31" fmla="*/ 11 h 31"/>
                  <a:gd name="T32" fmla="*/ 14 w 28"/>
                  <a:gd name="T33" fmla="*/ 14 h 31"/>
                  <a:gd name="T34" fmla="*/ 16 w 28"/>
                  <a:gd name="T35" fmla="*/ 13 h 31"/>
                  <a:gd name="T36" fmla="*/ 17 w 28"/>
                  <a:gd name="T37" fmla="*/ 11 h 31"/>
                  <a:gd name="T38" fmla="*/ 21 w 28"/>
                  <a:gd name="T39" fmla="*/ 7 h 31"/>
                  <a:gd name="T40" fmla="*/ 15 w 28"/>
                  <a:gd name="T41" fmla="*/ 6 h 31"/>
                  <a:gd name="T42" fmla="*/ 13 w 28"/>
                  <a:gd name="T43" fmla="*/ 5 h 31"/>
                  <a:gd name="T44" fmla="*/ 11 w 28"/>
                  <a:gd name="T45" fmla="*/ 5 h 31"/>
                  <a:gd name="T46" fmla="*/ 11 w 28"/>
                  <a:gd name="T47" fmla="*/ 1 h 31"/>
                  <a:gd name="T48" fmla="*/ 7 w 28"/>
                  <a:gd name="T49" fmla="*/ 1 h 31"/>
                  <a:gd name="T50" fmla="*/ 6 w 28"/>
                  <a:gd name="T51" fmla="*/ 4 h 31"/>
                  <a:gd name="T52" fmla="*/ 8 w 28"/>
                  <a:gd name="T53" fmla="*/ 5 h 31"/>
                  <a:gd name="T54" fmla="*/ 6 w 28"/>
                  <a:gd name="T55" fmla="*/ 12 h 31"/>
                  <a:gd name="T56" fmla="*/ 4 w 28"/>
                  <a:gd name="T57" fmla="*/ 15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8" h="31">
                    <a:moveTo>
                      <a:pt x="4" y="15"/>
                    </a:moveTo>
                    <a:cubicBezTo>
                      <a:pt x="3" y="16"/>
                      <a:pt x="0" y="15"/>
                      <a:pt x="1" y="18"/>
                    </a:cubicBezTo>
                    <a:cubicBezTo>
                      <a:pt x="1" y="19"/>
                      <a:pt x="3" y="18"/>
                      <a:pt x="4" y="19"/>
                    </a:cubicBezTo>
                    <a:cubicBezTo>
                      <a:pt x="4" y="19"/>
                      <a:pt x="5" y="21"/>
                      <a:pt x="5" y="21"/>
                    </a:cubicBezTo>
                    <a:cubicBezTo>
                      <a:pt x="6" y="23"/>
                      <a:pt x="6" y="24"/>
                      <a:pt x="5" y="26"/>
                    </a:cubicBezTo>
                    <a:cubicBezTo>
                      <a:pt x="5" y="27"/>
                      <a:pt x="4" y="29"/>
                      <a:pt x="5" y="30"/>
                    </a:cubicBezTo>
                    <a:cubicBezTo>
                      <a:pt x="7" y="31"/>
                      <a:pt x="9" y="27"/>
                      <a:pt x="10" y="26"/>
                    </a:cubicBezTo>
                    <a:cubicBezTo>
                      <a:pt x="13" y="26"/>
                      <a:pt x="15" y="27"/>
                      <a:pt x="17" y="26"/>
                    </a:cubicBezTo>
                    <a:cubicBezTo>
                      <a:pt x="19" y="25"/>
                      <a:pt x="20" y="24"/>
                      <a:pt x="21" y="24"/>
                    </a:cubicBezTo>
                    <a:cubicBezTo>
                      <a:pt x="23" y="24"/>
                      <a:pt x="24" y="26"/>
                      <a:pt x="25" y="26"/>
                    </a:cubicBezTo>
                    <a:cubicBezTo>
                      <a:pt x="28" y="26"/>
                      <a:pt x="27" y="22"/>
                      <a:pt x="25" y="21"/>
                    </a:cubicBezTo>
                    <a:cubicBezTo>
                      <a:pt x="23" y="20"/>
                      <a:pt x="20" y="21"/>
                      <a:pt x="17" y="21"/>
                    </a:cubicBezTo>
                    <a:cubicBezTo>
                      <a:pt x="15" y="22"/>
                      <a:pt x="16" y="20"/>
                      <a:pt x="14" y="19"/>
                    </a:cubicBezTo>
                    <a:cubicBezTo>
                      <a:pt x="13" y="18"/>
                      <a:pt x="11" y="19"/>
                      <a:pt x="10" y="19"/>
                    </a:cubicBezTo>
                    <a:cubicBezTo>
                      <a:pt x="8" y="18"/>
                      <a:pt x="7" y="16"/>
                      <a:pt x="7" y="14"/>
                    </a:cubicBezTo>
                    <a:cubicBezTo>
                      <a:pt x="7" y="13"/>
                      <a:pt x="8" y="11"/>
                      <a:pt x="10" y="11"/>
                    </a:cubicBezTo>
                    <a:cubicBezTo>
                      <a:pt x="12" y="12"/>
                      <a:pt x="13" y="13"/>
                      <a:pt x="14" y="14"/>
                    </a:cubicBezTo>
                    <a:cubicBezTo>
                      <a:pt x="15" y="14"/>
                      <a:pt x="16" y="13"/>
                      <a:pt x="16" y="13"/>
                    </a:cubicBezTo>
                    <a:cubicBezTo>
                      <a:pt x="16" y="12"/>
                      <a:pt x="16" y="11"/>
                      <a:pt x="17" y="11"/>
                    </a:cubicBezTo>
                    <a:cubicBezTo>
                      <a:pt x="19" y="10"/>
                      <a:pt x="22" y="9"/>
                      <a:pt x="21" y="7"/>
                    </a:cubicBezTo>
                    <a:cubicBezTo>
                      <a:pt x="20" y="5"/>
                      <a:pt x="17" y="6"/>
                      <a:pt x="15" y="6"/>
                    </a:cubicBezTo>
                    <a:cubicBezTo>
                      <a:pt x="14" y="6"/>
                      <a:pt x="14" y="6"/>
                      <a:pt x="13" y="5"/>
                    </a:cubicBezTo>
                    <a:cubicBezTo>
                      <a:pt x="12" y="5"/>
                      <a:pt x="12" y="5"/>
                      <a:pt x="11" y="5"/>
                    </a:cubicBezTo>
                    <a:cubicBezTo>
                      <a:pt x="9" y="4"/>
                      <a:pt x="11" y="3"/>
                      <a:pt x="11" y="1"/>
                    </a:cubicBezTo>
                    <a:cubicBezTo>
                      <a:pt x="11" y="0"/>
                      <a:pt x="8" y="0"/>
                      <a:pt x="7" y="1"/>
                    </a:cubicBezTo>
                    <a:cubicBezTo>
                      <a:pt x="5" y="1"/>
                      <a:pt x="5" y="4"/>
                      <a:pt x="6" y="4"/>
                    </a:cubicBezTo>
                    <a:cubicBezTo>
                      <a:pt x="7" y="5"/>
                      <a:pt x="7" y="5"/>
                      <a:pt x="8" y="5"/>
                    </a:cubicBezTo>
                    <a:cubicBezTo>
                      <a:pt x="9" y="8"/>
                      <a:pt x="7" y="10"/>
                      <a:pt x="6" y="12"/>
                    </a:cubicBezTo>
                    <a:cubicBezTo>
                      <a:pt x="5" y="13"/>
                      <a:pt x="5" y="14"/>
                      <a:pt x="4" y="15"/>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304" name="Freeform 5408"/>
              <p:cNvSpPr>
                <a:spLocks/>
              </p:cNvSpPr>
              <p:nvPr/>
            </p:nvSpPr>
            <p:spPr bwMode="auto">
              <a:xfrm>
                <a:off x="3312" y="3413"/>
                <a:ext cx="2" cy="2"/>
              </a:xfrm>
              <a:custGeom>
                <a:avLst/>
                <a:gdLst>
                  <a:gd name="T0" fmla="*/ 0 w 16"/>
                  <a:gd name="T1" fmla="*/ 4 h 12"/>
                  <a:gd name="T2" fmla="*/ 3 w 16"/>
                  <a:gd name="T3" fmla="*/ 7 h 12"/>
                  <a:gd name="T4" fmla="*/ 6 w 16"/>
                  <a:gd name="T5" fmla="*/ 10 h 12"/>
                  <a:gd name="T6" fmla="*/ 10 w 16"/>
                  <a:gd name="T7" fmla="*/ 10 h 12"/>
                  <a:gd name="T8" fmla="*/ 14 w 16"/>
                  <a:gd name="T9" fmla="*/ 11 h 12"/>
                  <a:gd name="T10" fmla="*/ 10 w 16"/>
                  <a:gd name="T11" fmla="*/ 8 h 12"/>
                  <a:gd name="T12" fmla="*/ 5 w 16"/>
                  <a:gd name="T13" fmla="*/ 5 h 12"/>
                  <a:gd name="T14" fmla="*/ 0 w 16"/>
                  <a:gd name="T15" fmla="*/ 4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2">
                    <a:moveTo>
                      <a:pt x="0" y="4"/>
                    </a:moveTo>
                    <a:cubicBezTo>
                      <a:pt x="1" y="5"/>
                      <a:pt x="2" y="6"/>
                      <a:pt x="3" y="7"/>
                    </a:cubicBezTo>
                    <a:cubicBezTo>
                      <a:pt x="4" y="8"/>
                      <a:pt x="5" y="9"/>
                      <a:pt x="6" y="10"/>
                    </a:cubicBezTo>
                    <a:cubicBezTo>
                      <a:pt x="7" y="10"/>
                      <a:pt x="9" y="10"/>
                      <a:pt x="10" y="10"/>
                    </a:cubicBezTo>
                    <a:cubicBezTo>
                      <a:pt x="11" y="10"/>
                      <a:pt x="12" y="12"/>
                      <a:pt x="14" y="11"/>
                    </a:cubicBezTo>
                    <a:cubicBezTo>
                      <a:pt x="16" y="8"/>
                      <a:pt x="11" y="8"/>
                      <a:pt x="10" y="8"/>
                    </a:cubicBezTo>
                    <a:cubicBezTo>
                      <a:pt x="8" y="7"/>
                      <a:pt x="6" y="6"/>
                      <a:pt x="5" y="5"/>
                    </a:cubicBezTo>
                    <a:cubicBezTo>
                      <a:pt x="4" y="5"/>
                      <a:pt x="0" y="0"/>
                      <a:pt x="0" y="4"/>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305" name="Freeform 5409"/>
              <p:cNvSpPr>
                <a:spLocks/>
              </p:cNvSpPr>
              <p:nvPr/>
            </p:nvSpPr>
            <p:spPr bwMode="auto">
              <a:xfrm>
                <a:off x="3312" y="3415"/>
                <a:ext cx="1" cy="2"/>
              </a:xfrm>
              <a:custGeom>
                <a:avLst/>
                <a:gdLst>
                  <a:gd name="T0" fmla="*/ 5 w 8"/>
                  <a:gd name="T1" fmla="*/ 2 h 12"/>
                  <a:gd name="T2" fmla="*/ 0 w 8"/>
                  <a:gd name="T3" fmla="*/ 2 h 12"/>
                  <a:gd name="T4" fmla="*/ 2 w 8"/>
                  <a:gd name="T5" fmla="*/ 5 h 12"/>
                  <a:gd name="T6" fmla="*/ 4 w 8"/>
                  <a:gd name="T7" fmla="*/ 7 h 12"/>
                  <a:gd name="T8" fmla="*/ 5 w 8"/>
                  <a:gd name="T9" fmla="*/ 10 h 12"/>
                  <a:gd name="T10" fmla="*/ 6 w 8"/>
                  <a:gd name="T11" fmla="*/ 11 h 12"/>
                  <a:gd name="T12" fmla="*/ 7 w 8"/>
                  <a:gd name="T13" fmla="*/ 12 h 12"/>
                  <a:gd name="T14" fmla="*/ 8 w 8"/>
                  <a:gd name="T15" fmla="*/ 9 h 12"/>
                  <a:gd name="T16" fmla="*/ 5 w 8"/>
                  <a:gd name="T17" fmla="*/ 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12">
                    <a:moveTo>
                      <a:pt x="5" y="2"/>
                    </a:moveTo>
                    <a:cubicBezTo>
                      <a:pt x="4" y="1"/>
                      <a:pt x="1" y="0"/>
                      <a:pt x="0" y="2"/>
                    </a:cubicBezTo>
                    <a:cubicBezTo>
                      <a:pt x="0" y="3"/>
                      <a:pt x="1" y="5"/>
                      <a:pt x="2" y="5"/>
                    </a:cubicBezTo>
                    <a:cubicBezTo>
                      <a:pt x="3" y="6"/>
                      <a:pt x="3" y="5"/>
                      <a:pt x="4" y="7"/>
                    </a:cubicBezTo>
                    <a:cubicBezTo>
                      <a:pt x="4" y="8"/>
                      <a:pt x="4" y="9"/>
                      <a:pt x="5" y="10"/>
                    </a:cubicBezTo>
                    <a:cubicBezTo>
                      <a:pt x="5" y="10"/>
                      <a:pt x="6" y="11"/>
                      <a:pt x="6" y="11"/>
                    </a:cubicBezTo>
                    <a:cubicBezTo>
                      <a:pt x="6" y="11"/>
                      <a:pt x="7" y="12"/>
                      <a:pt x="7" y="12"/>
                    </a:cubicBezTo>
                    <a:cubicBezTo>
                      <a:pt x="8" y="12"/>
                      <a:pt x="8" y="9"/>
                      <a:pt x="8" y="9"/>
                    </a:cubicBezTo>
                    <a:cubicBezTo>
                      <a:pt x="7" y="7"/>
                      <a:pt x="7" y="3"/>
                      <a:pt x="5" y="2"/>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306" name="Freeform 5410"/>
              <p:cNvSpPr>
                <a:spLocks/>
              </p:cNvSpPr>
              <p:nvPr/>
            </p:nvSpPr>
            <p:spPr bwMode="auto">
              <a:xfrm>
                <a:off x="3313" y="3417"/>
                <a:ext cx="1" cy="0"/>
              </a:xfrm>
              <a:custGeom>
                <a:avLst/>
                <a:gdLst>
                  <a:gd name="T0" fmla="*/ 1 w 8"/>
                  <a:gd name="T1" fmla="*/ 3 h 6"/>
                  <a:gd name="T2" fmla="*/ 3 w 8"/>
                  <a:gd name="T3" fmla="*/ 5 h 6"/>
                  <a:gd name="T4" fmla="*/ 4 w 8"/>
                  <a:gd name="T5" fmla="*/ 5 h 6"/>
                  <a:gd name="T6" fmla="*/ 6 w 8"/>
                  <a:gd name="T7" fmla="*/ 5 h 6"/>
                  <a:gd name="T8" fmla="*/ 1 w 8"/>
                  <a:gd name="T9" fmla="*/ 3 h 6"/>
                </a:gdLst>
                <a:ahLst/>
                <a:cxnLst>
                  <a:cxn ang="0">
                    <a:pos x="T0" y="T1"/>
                  </a:cxn>
                  <a:cxn ang="0">
                    <a:pos x="T2" y="T3"/>
                  </a:cxn>
                  <a:cxn ang="0">
                    <a:pos x="T4" y="T5"/>
                  </a:cxn>
                  <a:cxn ang="0">
                    <a:pos x="T6" y="T7"/>
                  </a:cxn>
                  <a:cxn ang="0">
                    <a:pos x="T8" y="T9"/>
                  </a:cxn>
                </a:cxnLst>
                <a:rect l="0" t="0" r="r" b="b"/>
                <a:pathLst>
                  <a:path w="8" h="6">
                    <a:moveTo>
                      <a:pt x="1" y="3"/>
                    </a:moveTo>
                    <a:cubicBezTo>
                      <a:pt x="1" y="4"/>
                      <a:pt x="2" y="5"/>
                      <a:pt x="3" y="5"/>
                    </a:cubicBezTo>
                    <a:cubicBezTo>
                      <a:pt x="3" y="5"/>
                      <a:pt x="4" y="5"/>
                      <a:pt x="4" y="5"/>
                    </a:cubicBezTo>
                    <a:cubicBezTo>
                      <a:pt x="5" y="5"/>
                      <a:pt x="5" y="6"/>
                      <a:pt x="6" y="5"/>
                    </a:cubicBezTo>
                    <a:cubicBezTo>
                      <a:pt x="8" y="2"/>
                      <a:pt x="0" y="0"/>
                      <a:pt x="1" y="3"/>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307" name="Freeform 5411"/>
              <p:cNvSpPr>
                <a:spLocks/>
              </p:cNvSpPr>
              <p:nvPr/>
            </p:nvSpPr>
            <p:spPr bwMode="auto">
              <a:xfrm>
                <a:off x="3315" y="3416"/>
                <a:ext cx="2" cy="1"/>
              </a:xfrm>
              <a:custGeom>
                <a:avLst/>
                <a:gdLst>
                  <a:gd name="T0" fmla="*/ 11 w 17"/>
                  <a:gd name="T1" fmla="*/ 0 h 11"/>
                  <a:gd name="T2" fmla="*/ 8 w 17"/>
                  <a:gd name="T3" fmla="*/ 2 h 11"/>
                  <a:gd name="T4" fmla="*/ 6 w 17"/>
                  <a:gd name="T5" fmla="*/ 3 h 11"/>
                  <a:gd name="T6" fmla="*/ 4 w 17"/>
                  <a:gd name="T7" fmla="*/ 1 h 11"/>
                  <a:gd name="T8" fmla="*/ 0 w 17"/>
                  <a:gd name="T9" fmla="*/ 4 h 11"/>
                  <a:gd name="T10" fmla="*/ 0 w 17"/>
                  <a:gd name="T11" fmla="*/ 9 h 11"/>
                  <a:gd name="T12" fmla="*/ 5 w 17"/>
                  <a:gd name="T13" fmla="*/ 7 h 11"/>
                  <a:gd name="T14" fmla="*/ 7 w 17"/>
                  <a:gd name="T15" fmla="*/ 6 h 11"/>
                  <a:gd name="T16" fmla="*/ 10 w 17"/>
                  <a:gd name="T17" fmla="*/ 7 h 11"/>
                  <a:gd name="T18" fmla="*/ 15 w 17"/>
                  <a:gd name="T19" fmla="*/ 9 h 11"/>
                  <a:gd name="T20" fmla="*/ 14 w 17"/>
                  <a:gd name="T21" fmla="*/ 3 h 11"/>
                  <a:gd name="T22" fmla="*/ 11 w 17"/>
                  <a:gd name="T23"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11">
                    <a:moveTo>
                      <a:pt x="11" y="0"/>
                    </a:moveTo>
                    <a:cubicBezTo>
                      <a:pt x="9" y="0"/>
                      <a:pt x="9" y="1"/>
                      <a:pt x="8" y="2"/>
                    </a:cubicBezTo>
                    <a:cubicBezTo>
                      <a:pt x="7" y="3"/>
                      <a:pt x="7" y="3"/>
                      <a:pt x="6" y="3"/>
                    </a:cubicBezTo>
                    <a:cubicBezTo>
                      <a:pt x="5" y="2"/>
                      <a:pt x="5" y="1"/>
                      <a:pt x="4" y="1"/>
                    </a:cubicBezTo>
                    <a:cubicBezTo>
                      <a:pt x="2" y="0"/>
                      <a:pt x="1" y="3"/>
                      <a:pt x="0" y="4"/>
                    </a:cubicBezTo>
                    <a:cubicBezTo>
                      <a:pt x="0" y="5"/>
                      <a:pt x="0" y="7"/>
                      <a:pt x="0" y="9"/>
                    </a:cubicBezTo>
                    <a:cubicBezTo>
                      <a:pt x="2" y="9"/>
                      <a:pt x="3" y="8"/>
                      <a:pt x="5" y="7"/>
                    </a:cubicBezTo>
                    <a:cubicBezTo>
                      <a:pt x="5" y="7"/>
                      <a:pt x="6" y="6"/>
                      <a:pt x="7" y="6"/>
                    </a:cubicBezTo>
                    <a:cubicBezTo>
                      <a:pt x="8" y="6"/>
                      <a:pt x="9" y="7"/>
                      <a:pt x="10" y="7"/>
                    </a:cubicBezTo>
                    <a:cubicBezTo>
                      <a:pt x="11" y="8"/>
                      <a:pt x="13" y="11"/>
                      <a:pt x="15" y="9"/>
                    </a:cubicBezTo>
                    <a:cubicBezTo>
                      <a:pt x="17" y="7"/>
                      <a:pt x="15" y="4"/>
                      <a:pt x="14" y="3"/>
                    </a:cubicBezTo>
                    <a:cubicBezTo>
                      <a:pt x="13" y="2"/>
                      <a:pt x="12" y="1"/>
                      <a:pt x="11" y="0"/>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308" name="Freeform 5412"/>
              <p:cNvSpPr>
                <a:spLocks/>
              </p:cNvSpPr>
              <p:nvPr/>
            </p:nvSpPr>
            <p:spPr bwMode="auto">
              <a:xfrm>
                <a:off x="3312" y="3412"/>
                <a:ext cx="3" cy="2"/>
              </a:xfrm>
              <a:custGeom>
                <a:avLst/>
                <a:gdLst>
                  <a:gd name="T0" fmla="*/ 19 w 23"/>
                  <a:gd name="T1" fmla="*/ 6 h 15"/>
                  <a:gd name="T2" fmla="*/ 19 w 23"/>
                  <a:gd name="T3" fmla="*/ 1 h 15"/>
                  <a:gd name="T4" fmla="*/ 14 w 23"/>
                  <a:gd name="T5" fmla="*/ 2 h 15"/>
                  <a:gd name="T6" fmla="*/ 6 w 23"/>
                  <a:gd name="T7" fmla="*/ 5 h 15"/>
                  <a:gd name="T8" fmla="*/ 0 w 23"/>
                  <a:gd name="T9" fmla="*/ 6 h 15"/>
                  <a:gd name="T10" fmla="*/ 8 w 23"/>
                  <a:gd name="T11" fmla="*/ 8 h 15"/>
                  <a:gd name="T12" fmla="*/ 11 w 23"/>
                  <a:gd name="T13" fmla="*/ 8 h 15"/>
                  <a:gd name="T14" fmla="*/ 13 w 23"/>
                  <a:gd name="T15" fmla="*/ 9 h 15"/>
                  <a:gd name="T16" fmla="*/ 15 w 23"/>
                  <a:gd name="T17" fmla="*/ 10 h 15"/>
                  <a:gd name="T18" fmla="*/ 15 w 23"/>
                  <a:gd name="T19" fmla="*/ 12 h 15"/>
                  <a:gd name="T20" fmla="*/ 22 w 23"/>
                  <a:gd name="T21" fmla="*/ 14 h 15"/>
                  <a:gd name="T22" fmla="*/ 21 w 23"/>
                  <a:gd name="T23" fmla="*/ 10 h 15"/>
                  <a:gd name="T24" fmla="*/ 19 w 23"/>
                  <a:gd name="T25" fmla="*/ 10 h 15"/>
                  <a:gd name="T26" fmla="*/ 18 w 23"/>
                  <a:gd name="T27" fmla="*/ 8 h 15"/>
                  <a:gd name="T28" fmla="*/ 19 w 23"/>
                  <a:gd name="T29" fmla="*/ 6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3" h="15">
                    <a:moveTo>
                      <a:pt x="19" y="6"/>
                    </a:moveTo>
                    <a:cubicBezTo>
                      <a:pt x="21" y="5"/>
                      <a:pt x="21" y="2"/>
                      <a:pt x="19" y="1"/>
                    </a:cubicBezTo>
                    <a:cubicBezTo>
                      <a:pt x="18" y="0"/>
                      <a:pt x="15" y="1"/>
                      <a:pt x="14" y="2"/>
                    </a:cubicBezTo>
                    <a:cubicBezTo>
                      <a:pt x="11" y="3"/>
                      <a:pt x="9" y="5"/>
                      <a:pt x="6" y="5"/>
                    </a:cubicBezTo>
                    <a:cubicBezTo>
                      <a:pt x="5" y="5"/>
                      <a:pt x="0" y="5"/>
                      <a:pt x="0" y="6"/>
                    </a:cubicBezTo>
                    <a:cubicBezTo>
                      <a:pt x="0" y="9"/>
                      <a:pt x="7" y="8"/>
                      <a:pt x="8" y="8"/>
                    </a:cubicBezTo>
                    <a:cubicBezTo>
                      <a:pt x="9" y="7"/>
                      <a:pt x="10" y="7"/>
                      <a:pt x="11" y="8"/>
                    </a:cubicBezTo>
                    <a:cubicBezTo>
                      <a:pt x="12" y="8"/>
                      <a:pt x="12" y="9"/>
                      <a:pt x="13" y="9"/>
                    </a:cubicBezTo>
                    <a:cubicBezTo>
                      <a:pt x="14" y="9"/>
                      <a:pt x="15" y="9"/>
                      <a:pt x="15" y="10"/>
                    </a:cubicBezTo>
                    <a:cubicBezTo>
                      <a:pt x="16" y="11"/>
                      <a:pt x="15" y="11"/>
                      <a:pt x="15" y="12"/>
                    </a:cubicBezTo>
                    <a:cubicBezTo>
                      <a:pt x="15" y="14"/>
                      <a:pt x="20" y="15"/>
                      <a:pt x="22" y="14"/>
                    </a:cubicBezTo>
                    <a:cubicBezTo>
                      <a:pt x="23" y="13"/>
                      <a:pt x="22" y="11"/>
                      <a:pt x="21" y="10"/>
                    </a:cubicBezTo>
                    <a:cubicBezTo>
                      <a:pt x="20" y="10"/>
                      <a:pt x="20" y="10"/>
                      <a:pt x="19" y="10"/>
                    </a:cubicBezTo>
                    <a:cubicBezTo>
                      <a:pt x="19" y="9"/>
                      <a:pt x="18" y="9"/>
                      <a:pt x="18" y="8"/>
                    </a:cubicBezTo>
                    <a:cubicBezTo>
                      <a:pt x="17" y="7"/>
                      <a:pt x="18" y="7"/>
                      <a:pt x="19" y="6"/>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309" name="Freeform 5413"/>
              <p:cNvSpPr>
                <a:spLocks/>
              </p:cNvSpPr>
              <p:nvPr/>
            </p:nvSpPr>
            <p:spPr bwMode="auto">
              <a:xfrm>
                <a:off x="3306" y="3408"/>
                <a:ext cx="1" cy="2"/>
              </a:xfrm>
              <a:custGeom>
                <a:avLst/>
                <a:gdLst>
                  <a:gd name="T0" fmla="*/ 5 w 6"/>
                  <a:gd name="T1" fmla="*/ 5 h 9"/>
                  <a:gd name="T2" fmla="*/ 5 w 6"/>
                  <a:gd name="T3" fmla="*/ 4 h 9"/>
                  <a:gd name="T4" fmla="*/ 1 w 6"/>
                  <a:gd name="T5" fmla="*/ 7 h 9"/>
                  <a:gd name="T6" fmla="*/ 5 w 6"/>
                  <a:gd name="T7" fmla="*/ 5 h 9"/>
                </a:gdLst>
                <a:ahLst/>
                <a:cxnLst>
                  <a:cxn ang="0">
                    <a:pos x="T0" y="T1"/>
                  </a:cxn>
                  <a:cxn ang="0">
                    <a:pos x="T2" y="T3"/>
                  </a:cxn>
                  <a:cxn ang="0">
                    <a:pos x="T4" y="T5"/>
                  </a:cxn>
                  <a:cxn ang="0">
                    <a:pos x="T6" y="T7"/>
                  </a:cxn>
                </a:cxnLst>
                <a:rect l="0" t="0" r="r" b="b"/>
                <a:pathLst>
                  <a:path w="6" h="9">
                    <a:moveTo>
                      <a:pt x="5" y="5"/>
                    </a:moveTo>
                    <a:cubicBezTo>
                      <a:pt x="5" y="4"/>
                      <a:pt x="6" y="5"/>
                      <a:pt x="5" y="4"/>
                    </a:cubicBezTo>
                    <a:cubicBezTo>
                      <a:pt x="4" y="0"/>
                      <a:pt x="0" y="4"/>
                      <a:pt x="1" y="7"/>
                    </a:cubicBezTo>
                    <a:cubicBezTo>
                      <a:pt x="2" y="9"/>
                      <a:pt x="4" y="6"/>
                      <a:pt x="5" y="5"/>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310" name="Freeform 5414"/>
              <p:cNvSpPr>
                <a:spLocks/>
              </p:cNvSpPr>
              <p:nvPr/>
            </p:nvSpPr>
            <p:spPr bwMode="auto">
              <a:xfrm>
                <a:off x="3317" y="3411"/>
                <a:ext cx="3" cy="3"/>
              </a:xfrm>
              <a:custGeom>
                <a:avLst/>
                <a:gdLst>
                  <a:gd name="T0" fmla="*/ 12 w 22"/>
                  <a:gd name="T1" fmla="*/ 0 h 18"/>
                  <a:gd name="T2" fmla="*/ 9 w 22"/>
                  <a:gd name="T3" fmla="*/ 2 h 18"/>
                  <a:gd name="T4" fmla="*/ 6 w 22"/>
                  <a:gd name="T5" fmla="*/ 2 h 18"/>
                  <a:gd name="T6" fmla="*/ 2 w 22"/>
                  <a:gd name="T7" fmla="*/ 2 h 18"/>
                  <a:gd name="T8" fmla="*/ 1 w 22"/>
                  <a:gd name="T9" fmla="*/ 4 h 18"/>
                  <a:gd name="T10" fmla="*/ 5 w 22"/>
                  <a:gd name="T11" fmla="*/ 7 h 18"/>
                  <a:gd name="T12" fmla="*/ 6 w 22"/>
                  <a:gd name="T13" fmla="*/ 12 h 18"/>
                  <a:gd name="T14" fmla="*/ 8 w 22"/>
                  <a:gd name="T15" fmla="*/ 13 h 18"/>
                  <a:gd name="T16" fmla="*/ 9 w 22"/>
                  <a:gd name="T17" fmla="*/ 15 h 18"/>
                  <a:gd name="T18" fmla="*/ 13 w 22"/>
                  <a:gd name="T19" fmla="*/ 18 h 18"/>
                  <a:gd name="T20" fmla="*/ 15 w 22"/>
                  <a:gd name="T21" fmla="*/ 16 h 18"/>
                  <a:gd name="T22" fmla="*/ 13 w 22"/>
                  <a:gd name="T23" fmla="*/ 13 h 18"/>
                  <a:gd name="T24" fmla="*/ 11 w 22"/>
                  <a:gd name="T25" fmla="*/ 12 h 18"/>
                  <a:gd name="T26" fmla="*/ 10 w 22"/>
                  <a:gd name="T27" fmla="*/ 10 h 18"/>
                  <a:gd name="T28" fmla="*/ 13 w 22"/>
                  <a:gd name="T29" fmla="*/ 5 h 18"/>
                  <a:gd name="T30" fmla="*/ 20 w 22"/>
                  <a:gd name="T31" fmla="*/ 3 h 18"/>
                  <a:gd name="T32" fmla="*/ 19 w 22"/>
                  <a:gd name="T33" fmla="*/ 0 h 18"/>
                  <a:gd name="T34" fmla="*/ 12 w 22"/>
                  <a:gd name="T35"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2" h="18">
                    <a:moveTo>
                      <a:pt x="12" y="0"/>
                    </a:moveTo>
                    <a:cubicBezTo>
                      <a:pt x="11" y="1"/>
                      <a:pt x="11" y="2"/>
                      <a:pt x="9" y="2"/>
                    </a:cubicBezTo>
                    <a:cubicBezTo>
                      <a:pt x="8" y="3"/>
                      <a:pt x="7" y="2"/>
                      <a:pt x="6" y="2"/>
                    </a:cubicBezTo>
                    <a:cubicBezTo>
                      <a:pt x="5" y="1"/>
                      <a:pt x="3" y="1"/>
                      <a:pt x="2" y="2"/>
                    </a:cubicBezTo>
                    <a:cubicBezTo>
                      <a:pt x="1" y="2"/>
                      <a:pt x="0" y="3"/>
                      <a:pt x="1" y="4"/>
                    </a:cubicBezTo>
                    <a:cubicBezTo>
                      <a:pt x="1" y="6"/>
                      <a:pt x="4" y="5"/>
                      <a:pt x="5" y="7"/>
                    </a:cubicBezTo>
                    <a:cubicBezTo>
                      <a:pt x="7" y="8"/>
                      <a:pt x="6" y="10"/>
                      <a:pt x="6" y="12"/>
                    </a:cubicBezTo>
                    <a:cubicBezTo>
                      <a:pt x="7" y="13"/>
                      <a:pt x="7" y="12"/>
                      <a:pt x="8" y="13"/>
                    </a:cubicBezTo>
                    <a:cubicBezTo>
                      <a:pt x="8" y="13"/>
                      <a:pt x="9" y="14"/>
                      <a:pt x="9" y="15"/>
                    </a:cubicBezTo>
                    <a:cubicBezTo>
                      <a:pt x="10" y="16"/>
                      <a:pt x="10" y="18"/>
                      <a:pt x="13" y="18"/>
                    </a:cubicBezTo>
                    <a:cubicBezTo>
                      <a:pt x="14" y="18"/>
                      <a:pt x="15" y="17"/>
                      <a:pt x="15" y="16"/>
                    </a:cubicBezTo>
                    <a:cubicBezTo>
                      <a:pt x="15" y="16"/>
                      <a:pt x="13" y="13"/>
                      <a:pt x="13" y="13"/>
                    </a:cubicBezTo>
                    <a:cubicBezTo>
                      <a:pt x="12" y="13"/>
                      <a:pt x="11" y="13"/>
                      <a:pt x="11" y="12"/>
                    </a:cubicBezTo>
                    <a:cubicBezTo>
                      <a:pt x="10" y="12"/>
                      <a:pt x="10" y="11"/>
                      <a:pt x="10" y="10"/>
                    </a:cubicBezTo>
                    <a:cubicBezTo>
                      <a:pt x="10" y="8"/>
                      <a:pt x="12" y="7"/>
                      <a:pt x="13" y="5"/>
                    </a:cubicBezTo>
                    <a:cubicBezTo>
                      <a:pt x="14" y="3"/>
                      <a:pt x="17" y="4"/>
                      <a:pt x="20" y="3"/>
                    </a:cubicBezTo>
                    <a:cubicBezTo>
                      <a:pt x="22" y="2"/>
                      <a:pt x="22" y="0"/>
                      <a:pt x="19" y="0"/>
                    </a:cubicBezTo>
                    <a:cubicBezTo>
                      <a:pt x="17" y="0"/>
                      <a:pt x="14" y="0"/>
                      <a:pt x="12" y="0"/>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311" name="Freeform 5415"/>
              <p:cNvSpPr>
                <a:spLocks/>
              </p:cNvSpPr>
              <p:nvPr/>
            </p:nvSpPr>
            <p:spPr bwMode="auto">
              <a:xfrm>
                <a:off x="3321" y="3413"/>
                <a:ext cx="0" cy="0"/>
              </a:xfrm>
              <a:custGeom>
                <a:avLst/>
                <a:gdLst>
                  <a:gd name="T0" fmla="*/ 3 w 6"/>
                  <a:gd name="T1" fmla="*/ 0 h 4"/>
                  <a:gd name="T2" fmla="*/ 4 w 6"/>
                  <a:gd name="T3" fmla="*/ 4 h 4"/>
                  <a:gd name="T4" fmla="*/ 3 w 6"/>
                  <a:gd name="T5" fmla="*/ 0 h 4"/>
                </a:gdLst>
                <a:ahLst/>
                <a:cxnLst>
                  <a:cxn ang="0">
                    <a:pos x="T0" y="T1"/>
                  </a:cxn>
                  <a:cxn ang="0">
                    <a:pos x="T2" y="T3"/>
                  </a:cxn>
                  <a:cxn ang="0">
                    <a:pos x="T4" y="T5"/>
                  </a:cxn>
                </a:cxnLst>
                <a:rect l="0" t="0" r="r" b="b"/>
                <a:pathLst>
                  <a:path w="6" h="4">
                    <a:moveTo>
                      <a:pt x="3" y="0"/>
                    </a:moveTo>
                    <a:cubicBezTo>
                      <a:pt x="0" y="0"/>
                      <a:pt x="1" y="4"/>
                      <a:pt x="4" y="4"/>
                    </a:cubicBezTo>
                    <a:cubicBezTo>
                      <a:pt x="6" y="3"/>
                      <a:pt x="4" y="1"/>
                      <a:pt x="3" y="0"/>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312" name="Freeform 5416"/>
              <p:cNvSpPr>
                <a:spLocks/>
              </p:cNvSpPr>
              <p:nvPr/>
            </p:nvSpPr>
            <p:spPr bwMode="auto">
              <a:xfrm>
                <a:off x="3323" y="3412"/>
                <a:ext cx="1" cy="2"/>
              </a:xfrm>
              <a:custGeom>
                <a:avLst/>
                <a:gdLst>
                  <a:gd name="T0" fmla="*/ 6 w 9"/>
                  <a:gd name="T1" fmla="*/ 11 h 13"/>
                  <a:gd name="T2" fmla="*/ 6 w 9"/>
                  <a:gd name="T3" fmla="*/ 9 h 13"/>
                  <a:gd name="T4" fmla="*/ 7 w 9"/>
                  <a:gd name="T5" fmla="*/ 8 h 13"/>
                  <a:gd name="T6" fmla="*/ 9 w 9"/>
                  <a:gd name="T7" fmla="*/ 1 h 13"/>
                  <a:gd name="T8" fmla="*/ 6 w 9"/>
                  <a:gd name="T9" fmla="*/ 1 h 13"/>
                  <a:gd name="T10" fmla="*/ 5 w 9"/>
                  <a:gd name="T11" fmla="*/ 5 h 13"/>
                  <a:gd name="T12" fmla="*/ 2 w 9"/>
                  <a:gd name="T13" fmla="*/ 9 h 13"/>
                  <a:gd name="T14" fmla="*/ 6 w 9"/>
                  <a:gd name="T15" fmla="*/ 11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13">
                    <a:moveTo>
                      <a:pt x="6" y="11"/>
                    </a:moveTo>
                    <a:cubicBezTo>
                      <a:pt x="6" y="10"/>
                      <a:pt x="6" y="10"/>
                      <a:pt x="6" y="9"/>
                    </a:cubicBezTo>
                    <a:cubicBezTo>
                      <a:pt x="6" y="9"/>
                      <a:pt x="6" y="8"/>
                      <a:pt x="7" y="8"/>
                    </a:cubicBezTo>
                    <a:cubicBezTo>
                      <a:pt x="7" y="6"/>
                      <a:pt x="9" y="3"/>
                      <a:pt x="9" y="1"/>
                    </a:cubicBezTo>
                    <a:cubicBezTo>
                      <a:pt x="8" y="0"/>
                      <a:pt x="7" y="0"/>
                      <a:pt x="6" y="1"/>
                    </a:cubicBezTo>
                    <a:cubicBezTo>
                      <a:pt x="5" y="2"/>
                      <a:pt x="5" y="4"/>
                      <a:pt x="5" y="5"/>
                    </a:cubicBezTo>
                    <a:cubicBezTo>
                      <a:pt x="6" y="9"/>
                      <a:pt x="3" y="7"/>
                      <a:pt x="2" y="9"/>
                    </a:cubicBezTo>
                    <a:cubicBezTo>
                      <a:pt x="0" y="12"/>
                      <a:pt x="4" y="13"/>
                      <a:pt x="6" y="11"/>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313" name="Freeform 5417"/>
              <p:cNvSpPr>
                <a:spLocks/>
              </p:cNvSpPr>
              <p:nvPr/>
            </p:nvSpPr>
            <p:spPr bwMode="auto">
              <a:xfrm>
                <a:off x="3320" y="3408"/>
                <a:ext cx="3" cy="4"/>
              </a:xfrm>
              <a:custGeom>
                <a:avLst/>
                <a:gdLst>
                  <a:gd name="T0" fmla="*/ 2 w 25"/>
                  <a:gd name="T1" fmla="*/ 10 h 23"/>
                  <a:gd name="T2" fmla="*/ 2 w 25"/>
                  <a:gd name="T3" fmla="*/ 14 h 23"/>
                  <a:gd name="T4" fmla="*/ 6 w 25"/>
                  <a:gd name="T5" fmla="*/ 15 h 23"/>
                  <a:gd name="T6" fmla="*/ 8 w 25"/>
                  <a:gd name="T7" fmla="*/ 16 h 23"/>
                  <a:gd name="T8" fmla="*/ 10 w 25"/>
                  <a:gd name="T9" fmla="*/ 18 h 23"/>
                  <a:gd name="T10" fmla="*/ 14 w 25"/>
                  <a:gd name="T11" fmla="*/ 19 h 23"/>
                  <a:gd name="T12" fmla="*/ 15 w 25"/>
                  <a:gd name="T13" fmla="*/ 23 h 23"/>
                  <a:gd name="T14" fmla="*/ 18 w 25"/>
                  <a:gd name="T15" fmla="*/ 21 h 23"/>
                  <a:gd name="T16" fmla="*/ 18 w 25"/>
                  <a:gd name="T17" fmla="*/ 19 h 23"/>
                  <a:gd name="T18" fmla="*/ 20 w 25"/>
                  <a:gd name="T19" fmla="*/ 17 h 23"/>
                  <a:gd name="T20" fmla="*/ 25 w 25"/>
                  <a:gd name="T21" fmla="*/ 19 h 23"/>
                  <a:gd name="T22" fmla="*/ 24 w 25"/>
                  <a:gd name="T23" fmla="*/ 14 h 23"/>
                  <a:gd name="T24" fmla="*/ 21 w 25"/>
                  <a:gd name="T25" fmla="*/ 12 h 23"/>
                  <a:gd name="T26" fmla="*/ 18 w 25"/>
                  <a:gd name="T27" fmla="*/ 14 h 23"/>
                  <a:gd name="T28" fmla="*/ 10 w 25"/>
                  <a:gd name="T29" fmla="*/ 13 h 23"/>
                  <a:gd name="T30" fmla="*/ 8 w 25"/>
                  <a:gd name="T31" fmla="*/ 7 h 23"/>
                  <a:gd name="T32" fmla="*/ 7 w 25"/>
                  <a:gd name="T33" fmla="*/ 2 h 23"/>
                  <a:gd name="T34" fmla="*/ 4 w 25"/>
                  <a:gd name="T35" fmla="*/ 6 h 23"/>
                  <a:gd name="T36" fmla="*/ 4 w 25"/>
                  <a:gd name="T37" fmla="*/ 8 h 23"/>
                  <a:gd name="T38" fmla="*/ 2 w 25"/>
                  <a:gd name="T39" fmla="*/ 1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 h="23">
                    <a:moveTo>
                      <a:pt x="2" y="10"/>
                    </a:moveTo>
                    <a:cubicBezTo>
                      <a:pt x="1" y="11"/>
                      <a:pt x="0" y="13"/>
                      <a:pt x="2" y="14"/>
                    </a:cubicBezTo>
                    <a:cubicBezTo>
                      <a:pt x="3" y="15"/>
                      <a:pt x="5" y="14"/>
                      <a:pt x="6" y="15"/>
                    </a:cubicBezTo>
                    <a:cubicBezTo>
                      <a:pt x="8" y="15"/>
                      <a:pt x="7" y="15"/>
                      <a:pt x="8" y="16"/>
                    </a:cubicBezTo>
                    <a:cubicBezTo>
                      <a:pt x="8" y="17"/>
                      <a:pt x="9" y="18"/>
                      <a:pt x="10" y="18"/>
                    </a:cubicBezTo>
                    <a:cubicBezTo>
                      <a:pt x="12" y="18"/>
                      <a:pt x="14" y="16"/>
                      <a:pt x="14" y="19"/>
                    </a:cubicBezTo>
                    <a:cubicBezTo>
                      <a:pt x="15" y="20"/>
                      <a:pt x="15" y="22"/>
                      <a:pt x="15" y="23"/>
                    </a:cubicBezTo>
                    <a:cubicBezTo>
                      <a:pt x="17" y="23"/>
                      <a:pt x="18" y="23"/>
                      <a:pt x="18" y="21"/>
                    </a:cubicBezTo>
                    <a:cubicBezTo>
                      <a:pt x="18" y="20"/>
                      <a:pt x="18" y="19"/>
                      <a:pt x="18" y="19"/>
                    </a:cubicBezTo>
                    <a:cubicBezTo>
                      <a:pt x="18" y="18"/>
                      <a:pt x="20" y="17"/>
                      <a:pt x="20" y="17"/>
                    </a:cubicBezTo>
                    <a:cubicBezTo>
                      <a:pt x="22" y="17"/>
                      <a:pt x="23" y="20"/>
                      <a:pt x="25" y="19"/>
                    </a:cubicBezTo>
                    <a:cubicBezTo>
                      <a:pt x="25" y="18"/>
                      <a:pt x="25" y="15"/>
                      <a:pt x="24" y="14"/>
                    </a:cubicBezTo>
                    <a:cubicBezTo>
                      <a:pt x="24" y="12"/>
                      <a:pt x="23" y="11"/>
                      <a:pt x="21" y="12"/>
                    </a:cubicBezTo>
                    <a:cubicBezTo>
                      <a:pt x="19" y="12"/>
                      <a:pt x="19" y="14"/>
                      <a:pt x="18" y="14"/>
                    </a:cubicBezTo>
                    <a:cubicBezTo>
                      <a:pt x="15" y="16"/>
                      <a:pt x="13" y="14"/>
                      <a:pt x="10" y="13"/>
                    </a:cubicBezTo>
                    <a:cubicBezTo>
                      <a:pt x="8" y="12"/>
                      <a:pt x="8" y="10"/>
                      <a:pt x="8" y="7"/>
                    </a:cubicBezTo>
                    <a:cubicBezTo>
                      <a:pt x="8" y="6"/>
                      <a:pt x="8" y="2"/>
                      <a:pt x="7" y="2"/>
                    </a:cubicBezTo>
                    <a:cubicBezTo>
                      <a:pt x="4" y="0"/>
                      <a:pt x="4" y="5"/>
                      <a:pt x="4" y="6"/>
                    </a:cubicBezTo>
                    <a:cubicBezTo>
                      <a:pt x="4" y="7"/>
                      <a:pt x="4" y="8"/>
                      <a:pt x="4" y="8"/>
                    </a:cubicBezTo>
                    <a:cubicBezTo>
                      <a:pt x="4" y="10"/>
                      <a:pt x="3" y="10"/>
                      <a:pt x="2" y="10"/>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314" name="Freeform 5418"/>
              <p:cNvSpPr>
                <a:spLocks/>
              </p:cNvSpPr>
              <p:nvPr/>
            </p:nvSpPr>
            <p:spPr bwMode="auto">
              <a:xfrm>
                <a:off x="3322" y="3412"/>
                <a:ext cx="1" cy="1"/>
              </a:xfrm>
              <a:custGeom>
                <a:avLst/>
                <a:gdLst>
                  <a:gd name="T0" fmla="*/ 3 w 6"/>
                  <a:gd name="T1" fmla="*/ 7 h 8"/>
                  <a:gd name="T2" fmla="*/ 5 w 6"/>
                  <a:gd name="T3" fmla="*/ 8 h 8"/>
                  <a:gd name="T4" fmla="*/ 6 w 6"/>
                  <a:gd name="T5" fmla="*/ 6 h 8"/>
                  <a:gd name="T6" fmla="*/ 4 w 6"/>
                  <a:gd name="T7" fmla="*/ 5 h 8"/>
                  <a:gd name="T8" fmla="*/ 1 w 6"/>
                  <a:gd name="T9" fmla="*/ 0 h 8"/>
                  <a:gd name="T10" fmla="*/ 0 w 6"/>
                  <a:gd name="T11" fmla="*/ 4 h 8"/>
                  <a:gd name="T12" fmla="*/ 1 w 6"/>
                  <a:gd name="T13" fmla="*/ 6 h 8"/>
                  <a:gd name="T14" fmla="*/ 3 w 6"/>
                  <a:gd name="T15" fmla="*/ 7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8">
                    <a:moveTo>
                      <a:pt x="3" y="7"/>
                    </a:moveTo>
                    <a:cubicBezTo>
                      <a:pt x="3" y="8"/>
                      <a:pt x="4" y="8"/>
                      <a:pt x="5" y="8"/>
                    </a:cubicBezTo>
                    <a:cubicBezTo>
                      <a:pt x="6" y="8"/>
                      <a:pt x="6" y="8"/>
                      <a:pt x="6" y="6"/>
                    </a:cubicBezTo>
                    <a:cubicBezTo>
                      <a:pt x="5" y="6"/>
                      <a:pt x="5" y="6"/>
                      <a:pt x="4" y="5"/>
                    </a:cubicBezTo>
                    <a:cubicBezTo>
                      <a:pt x="3" y="4"/>
                      <a:pt x="3" y="1"/>
                      <a:pt x="1" y="0"/>
                    </a:cubicBezTo>
                    <a:cubicBezTo>
                      <a:pt x="0" y="0"/>
                      <a:pt x="0" y="3"/>
                      <a:pt x="0" y="4"/>
                    </a:cubicBezTo>
                    <a:cubicBezTo>
                      <a:pt x="1" y="4"/>
                      <a:pt x="0" y="5"/>
                      <a:pt x="1" y="6"/>
                    </a:cubicBezTo>
                    <a:cubicBezTo>
                      <a:pt x="1" y="6"/>
                      <a:pt x="2" y="7"/>
                      <a:pt x="3" y="7"/>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315" name="Freeform 5419"/>
              <p:cNvSpPr>
                <a:spLocks/>
              </p:cNvSpPr>
              <p:nvPr/>
            </p:nvSpPr>
            <p:spPr bwMode="auto">
              <a:xfrm>
                <a:off x="3322" y="3409"/>
                <a:ext cx="1" cy="1"/>
              </a:xfrm>
              <a:custGeom>
                <a:avLst/>
                <a:gdLst>
                  <a:gd name="T0" fmla="*/ 8 w 10"/>
                  <a:gd name="T1" fmla="*/ 3 h 10"/>
                  <a:gd name="T2" fmla="*/ 3 w 10"/>
                  <a:gd name="T3" fmla="*/ 5 h 10"/>
                  <a:gd name="T4" fmla="*/ 2 w 10"/>
                  <a:gd name="T5" fmla="*/ 9 h 10"/>
                  <a:gd name="T6" fmla="*/ 5 w 10"/>
                  <a:gd name="T7" fmla="*/ 8 h 10"/>
                  <a:gd name="T8" fmla="*/ 7 w 10"/>
                  <a:gd name="T9" fmla="*/ 8 h 10"/>
                  <a:gd name="T10" fmla="*/ 8 w 10"/>
                  <a:gd name="T11" fmla="*/ 3 h 10"/>
                </a:gdLst>
                <a:ahLst/>
                <a:cxnLst>
                  <a:cxn ang="0">
                    <a:pos x="T0" y="T1"/>
                  </a:cxn>
                  <a:cxn ang="0">
                    <a:pos x="T2" y="T3"/>
                  </a:cxn>
                  <a:cxn ang="0">
                    <a:pos x="T4" y="T5"/>
                  </a:cxn>
                  <a:cxn ang="0">
                    <a:pos x="T6" y="T7"/>
                  </a:cxn>
                  <a:cxn ang="0">
                    <a:pos x="T8" y="T9"/>
                  </a:cxn>
                  <a:cxn ang="0">
                    <a:pos x="T10" y="T11"/>
                  </a:cxn>
                </a:cxnLst>
                <a:rect l="0" t="0" r="r" b="b"/>
                <a:pathLst>
                  <a:path w="10" h="10">
                    <a:moveTo>
                      <a:pt x="8" y="3"/>
                    </a:moveTo>
                    <a:cubicBezTo>
                      <a:pt x="7" y="0"/>
                      <a:pt x="4" y="3"/>
                      <a:pt x="3" y="5"/>
                    </a:cubicBezTo>
                    <a:cubicBezTo>
                      <a:pt x="3" y="6"/>
                      <a:pt x="0" y="8"/>
                      <a:pt x="2" y="9"/>
                    </a:cubicBezTo>
                    <a:cubicBezTo>
                      <a:pt x="3" y="10"/>
                      <a:pt x="4" y="8"/>
                      <a:pt x="5" y="8"/>
                    </a:cubicBezTo>
                    <a:cubicBezTo>
                      <a:pt x="6" y="7"/>
                      <a:pt x="7" y="8"/>
                      <a:pt x="7" y="8"/>
                    </a:cubicBezTo>
                    <a:cubicBezTo>
                      <a:pt x="10" y="7"/>
                      <a:pt x="9" y="4"/>
                      <a:pt x="8" y="3"/>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316" name="Freeform 5420"/>
              <p:cNvSpPr>
                <a:spLocks/>
              </p:cNvSpPr>
              <p:nvPr/>
            </p:nvSpPr>
            <p:spPr bwMode="auto">
              <a:xfrm>
                <a:off x="3321" y="3407"/>
                <a:ext cx="3" cy="2"/>
              </a:xfrm>
              <a:custGeom>
                <a:avLst/>
                <a:gdLst>
                  <a:gd name="T0" fmla="*/ 6 w 23"/>
                  <a:gd name="T1" fmla="*/ 1 h 11"/>
                  <a:gd name="T2" fmla="*/ 1 w 23"/>
                  <a:gd name="T3" fmla="*/ 2 h 11"/>
                  <a:gd name="T4" fmla="*/ 5 w 23"/>
                  <a:gd name="T5" fmla="*/ 4 h 11"/>
                  <a:gd name="T6" fmla="*/ 10 w 23"/>
                  <a:gd name="T7" fmla="*/ 6 h 11"/>
                  <a:gd name="T8" fmla="*/ 15 w 23"/>
                  <a:gd name="T9" fmla="*/ 10 h 11"/>
                  <a:gd name="T10" fmla="*/ 16 w 23"/>
                  <a:gd name="T11" fmla="*/ 7 h 11"/>
                  <a:gd name="T12" fmla="*/ 21 w 23"/>
                  <a:gd name="T13" fmla="*/ 6 h 11"/>
                  <a:gd name="T14" fmla="*/ 23 w 23"/>
                  <a:gd name="T15" fmla="*/ 4 h 11"/>
                  <a:gd name="T16" fmla="*/ 12 w 23"/>
                  <a:gd name="T17" fmla="*/ 2 h 11"/>
                  <a:gd name="T18" fmla="*/ 6 w 23"/>
                  <a:gd name="T19" fmla="*/ 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11">
                    <a:moveTo>
                      <a:pt x="6" y="1"/>
                    </a:moveTo>
                    <a:cubicBezTo>
                      <a:pt x="5" y="0"/>
                      <a:pt x="0" y="0"/>
                      <a:pt x="1" y="2"/>
                    </a:cubicBezTo>
                    <a:cubicBezTo>
                      <a:pt x="1" y="3"/>
                      <a:pt x="4" y="3"/>
                      <a:pt x="5" y="4"/>
                    </a:cubicBezTo>
                    <a:cubicBezTo>
                      <a:pt x="7" y="4"/>
                      <a:pt x="9" y="5"/>
                      <a:pt x="10" y="6"/>
                    </a:cubicBezTo>
                    <a:cubicBezTo>
                      <a:pt x="12" y="7"/>
                      <a:pt x="13" y="11"/>
                      <a:pt x="15" y="10"/>
                    </a:cubicBezTo>
                    <a:cubicBezTo>
                      <a:pt x="17" y="10"/>
                      <a:pt x="16" y="8"/>
                      <a:pt x="16" y="7"/>
                    </a:cubicBezTo>
                    <a:cubicBezTo>
                      <a:pt x="18" y="5"/>
                      <a:pt x="20" y="6"/>
                      <a:pt x="21" y="6"/>
                    </a:cubicBezTo>
                    <a:cubicBezTo>
                      <a:pt x="23" y="6"/>
                      <a:pt x="23" y="5"/>
                      <a:pt x="23" y="4"/>
                    </a:cubicBezTo>
                    <a:cubicBezTo>
                      <a:pt x="21" y="0"/>
                      <a:pt x="15" y="1"/>
                      <a:pt x="12" y="2"/>
                    </a:cubicBezTo>
                    <a:cubicBezTo>
                      <a:pt x="10" y="2"/>
                      <a:pt x="8" y="2"/>
                      <a:pt x="6" y="1"/>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317" name="Freeform 5421"/>
              <p:cNvSpPr>
                <a:spLocks/>
              </p:cNvSpPr>
              <p:nvPr/>
            </p:nvSpPr>
            <p:spPr bwMode="auto">
              <a:xfrm>
                <a:off x="3325" y="3407"/>
                <a:ext cx="2" cy="2"/>
              </a:xfrm>
              <a:custGeom>
                <a:avLst/>
                <a:gdLst>
                  <a:gd name="T0" fmla="*/ 1 w 10"/>
                  <a:gd name="T1" fmla="*/ 6 h 10"/>
                  <a:gd name="T2" fmla="*/ 0 w 10"/>
                  <a:gd name="T3" fmla="*/ 9 h 10"/>
                  <a:gd name="T4" fmla="*/ 1 w 10"/>
                  <a:gd name="T5" fmla="*/ 10 h 10"/>
                  <a:gd name="T6" fmla="*/ 5 w 10"/>
                  <a:gd name="T7" fmla="*/ 7 h 10"/>
                  <a:gd name="T8" fmla="*/ 8 w 10"/>
                  <a:gd name="T9" fmla="*/ 5 h 10"/>
                  <a:gd name="T10" fmla="*/ 6 w 10"/>
                  <a:gd name="T11" fmla="*/ 0 h 10"/>
                  <a:gd name="T12" fmla="*/ 1 w 10"/>
                  <a:gd name="T13" fmla="*/ 4 h 10"/>
                  <a:gd name="T14" fmla="*/ 3 w 10"/>
                  <a:gd name="T15" fmla="*/ 4 h 10"/>
                  <a:gd name="T16" fmla="*/ 1 w 10"/>
                  <a:gd name="T17"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10">
                    <a:moveTo>
                      <a:pt x="1" y="6"/>
                    </a:moveTo>
                    <a:cubicBezTo>
                      <a:pt x="1" y="7"/>
                      <a:pt x="0" y="8"/>
                      <a:pt x="0" y="9"/>
                    </a:cubicBezTo>
                    <a:cubicBezTo>
                      <a:pt x="0" y="10"/>
                      <a:pt x="0" y="10"/>
                      <a:pt x="1" y="10"/>
                    </a:cubicBezTo>
                    <a:cubicBezTo>
                      <a:pt x="4" y="10"/>
                      <a:pt x="4" y="8"/>
                      <a:pt x="5" y="7"/>
                    </a:cubicBezTo>
                    <a:cubicBezTo>
                      <a:pt x="6" y="6"/>
                      <a:pt x="7" y="6"/>
                      <a:pt x="8" y="5"/>
                    </a:cubicBezTo>
                    <a:cubicBezTo>
                      <a:pt x="10" y="4"/>
                      <a:pt x="9" y="0"/>
                      <a:pt x="6" y="0"/>
                    </a:cubicBezTo>
                    <a:cubicBezTo>
                      <a:pt x="5" y="0"/>
                      <a:pt x="0" y="1"/>
                      <a:pt x="1" y="4"/>
                    </a:cubicBezTo>
                    <a:cubicBezTo>
                      <a:pt x="1" y="4"/>
                      <a:pt x="3" y="4"/>
                      <a:pt x="3" y="4"/>
                    </a:cubicBezTo>
                    <a:cubicBezTo>
                      <a:pt x="4" y="6"/>
                      <a:pt x="2" y="5"/>
                      <a:pt x="1" y="6"/>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318" name="Freeform 5422"/>
              <p:cNvSpPr>
                <a:spLocks/>
              </p:cNvSpPr>
              <p:nvPr/>
            </p:nvSpPr>
            <p:spPr bwMode="auto">
              <a:xfrm>
                <a:off x="3328" y="3408"/>
                <a:ext cx="0" cy="0"/>
              </a:xfrm>
              <a:custGeom>
                <a:avLst/>
                <a:gdLst>
                  <a:gd name="T0" fmla="*/ 1 w 3"/>
                  <a:gd name="T1" fmla="*/ 5 h 6"/>
                  <a:gd name="T2" fmla="*/ 2 w 3"/>
                  <a:gd name="T3" fmla="*/ 2 h 6"/>
                  <a:gd name="T4" fmla="*/ 1 w 3"/>
                  <a:gd name="T5" fmla="*/ 5 h 6"/>
                </a:gdLst>
                <a:ahLst/>
                <a:cxnLst>
                  <a:cxn ang="0">
                    <a:pos x="T0" y="T1"/>
                  </a:cxn>
                  <a:cxn ang="0">
                    <a:pos x="T2" y="T3"/>
                  </a:cxn>
                  <a:cxn ang="0">
                    <a:pos x="T4" y="T5"/>
                  </a:cxn>
                </a:cxnLst>
                <a:rect l="0" t="0" r="r" b="b"/>
                <a:pathLst>
                  <a:path w="3" h="6">
                    <a:moveTo>
                      <a:pt x="1" y="5"/>
                    </a:moveTo>
                    <a:cubicBezTo>
                      <a:pt x="3" y="6"/>
                      <a:pt x="3" y="3"/>
                      <a:pt x="2" y="2"/>
                    </a:cubicBezTo>
                    <a:cubicBezTo>
                      <a:pt x="0" y="0"/>
                      <a:pt x="0" y="4"/>
                      <a:pt x="1" y="5"/>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319" name="Freeform 5423"/>
              <p:cNvSpPr>
                <a:spLocks/>
              </p:cNvSpPr>
              <p:nvPr/>
            </p:nvSpPr>
            <p:spPr bwMode="auto">
              <a:xfrm>
                <a:off x="3324" y="3409"/>
                <a:ext cx="2" cy="2"/>
              </a:xfrm>
              <a:custGeom>
                <a:avLst/>
                <a:gdLst>
                  <a:gd name="T0" fmla="*/ 7 w 17"/>
                  <a:gd name="T1" fmla="*/ 5 h 20"/>
                  <a:gd name="T2" fmla="*/ 3 w 17"/>
                  <a:gd name="T3" fmla="*/ 9 h 20"/>
                  <a:gd name="T4" fmla="*/ 0 w 17"/>
                  <a:gd name="T5" fmla="*/ 13 h 20"/>
                  <a:gd name="T6" fmla="*/ 7 w 17"/>
                  <a:gd name="T7" fmla="*/ 16 h 20"/>
                  <a:gd name="T8" fmla="*/ 8 w 17"/>
                  <a:gd name="T9" fmla="*/ 18 h 20"/>
                  <a:gd name="T10" fmla="*/ 11 w 17"/>
                  <a:gd name="T11" fmla="*/ 18 h 20"/>
                  <a:gd name="T12" fmla="*/ 12 w 17"/>
                  <a:gd name="T13" fmla="*/ 20 h 20"/>
                  <a:gd name="T14" fmla="*/ 15 w 17"/>
                  <a:gd name="T15" fmla="*/ 19 h 20"/>
                  <a:gd name="T16" fmla="*/ 14 w 17"/>
                  <a:gd name="T17" fmla="*/ 13 h 20"/>
                  <a:gd name="T18" fmla="*/ 8 w 17"/>
                  <a:gd name="T19" fmla="*/ 12 h 20"/>
                  <a:gd name="T20" fmla="*/ 12 w 17"/>
                  <a:gd name="T21" fmla="*/ 4 h 20"/>
                  <a:gd name="T22" fmla="*/ 7 w 17"/>
                  <a:gd name="T23" fmla="*/ 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20">
                    <a:moveTo>
                      <a:pt x="7" y="5"/>
                    </a:moveTo>
                    <a:cubicBezTo>
                      <a:pt x="7" y="8"/>
                      <a:pt x="5" y="8"/>
                      <a:pt x="3" y="9"/>
                    </a:cubicBezTo>
                    <a:cubicBezTo>
                      <a:pt x="2" y="10"/>
                      <a:pt x="0" y="11"/>
                      <a:pt x="0" y="13"/>
                    </a:cubicBezTo>
                    <a:cubicBezTo>
                      <a:pt x="1" y="16"/>
                      <a:pt x="5" y="15"/>
                      <a:pt x="7" y="16"/>
                    </a:cubicBezTo>
                    <a:cubicBezTo>
                      <a:pt x="7" y="16"/>
                      <a:pt x="7" y="18"/>
                      <a:pt x="8" y="18"/>
                    </a:cubicBezTo>
                    <a:cubicBezTo>
                      <a:pt x="9" y="18"/>
                      <a:pt x="10" y="18"/>
                      <a:pt x="11" y="18"/>
                    </a:cubicBezTo>
                    <a:cubicBezTo>
                      <a:pt x="11" y="19"/>
                      <a:pt x="11" y="20"/>
                      <a:pt x="12" y="20"/>
                    </a:cubicBezTo>
                    <a:cubicBezTo>
                      <a:pt x="13" y="20"/>
                      <a:pt x="14" y="20"/>
                      <a:pt x="15" y="19"/>
                    </a:cubicBezTo>
                    <a:cubicBezTo>
                      <a:pt x="17" y="18"/>
                      <a:pt x="16" y="15"/>
                      <a:pt x="14" y="13"/>
                    </a:cubicBezTo>
                    <a:cubicBezTo>
                      <a:pt x="12" y="13"/>
                      <a:pt x="9" y="14"/>
                      <a:pt x="8" y="12"/>
                    </a:cubicBezTo>
                    <a:cubicBezTo>
                      <a:pt x="6" y="9"/>
                      <a:pt x="13" y="7"/>
                      <a:pt x="12" y="4"/>
                    </a:cubicBezTo>
                    <a:cubicBezTo>
                      <a:pt x="11" y="0"/>
                      <a:pt x="7" y="3"/>
                      <a:pt x="7" y="5"/>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320" name="Freeform 5424"/>
              <p:cNvSpPr>
                <a:spLocks/>
              </p:cNvSpPr>
              <p:nvPr/>
            </p:nvSpPr>
            <p:spPr bwMode="auto">
              <a:xfrm>
                <a:off x="3326" y="3411"/>
                <a:ext cx="1" cy="3"/>
              </a:xfrm>
              <a:custGeom>
                <a:avLst/>
                <a:gdLst>
                  <a:gd name="T0" fmla="*/ 6 w 12"/>
                  <a:gd name="T1" fmla="*/ 5 h 20"/>
                  <a:gd name="T2" fmla="*/ 4 w 12"/>
                  <a:gd name="T3" fmla="*/ 0 h 20"/>
                  <a:gd name="T4" fmla="*/ 1 w 12"/>
                  <a:gd name="T5" fmla="*/ 5 h 20"/>
                  <a:gd name="T6" fmla="*/ 1 w 12"/>
                  <a:gd name="T7" fmla="*/ 6 h 20"/>
                  <a:gd name="T8" fmla="*/ 0 w 12"/>
                  <a:gd name="T9" fmla="*/ 7 h 20"/>
                  <a:gd name="T10" fmla="*/ 0 w 12"/>
                  <a:gd name="T11" fmla="*/ 9 h 20"/>
                  <a:gd name="T12" fmla="*/ 1 w 12"/>
                  <a:gd name="T13" fmla="*/ 10 h 20"/>
                  <a:gd name="T14" fmla="*/ 3 w 12"/>
                  <a:gd name="T15" fmla="*/ 11 h 20"/>
                  <a:gd name="T16" fmla="*/ 3 w 12"/>
                  <a:gd name="T17" fmla="*/ 13 h 20"/>
                  <a:gd name="T18" fmla="*/ 5 w 12"/>
                  <a:gd name="T19" fmla="*/ 15 h 20"/>
                  <a:gd name="T20" fmla="*/ 8 w 12"/>
                  <a:gd name="T21" fmla="*/ 19 h 20"/>
                  <a:gd name="T22" fmla="*/ 8 w 12"/>
                  <a:gd name="T23" fmla="*/ 8 h 20"/>
                  <a:gd name="T24" fmla="*/ 10 w 12"/>
                  <a:gd name="T25" fmla="*/ 6 h 20"/>
                  <a:gd name="T26" fmla="*/ 6 w 12"/>
                  <a:gd name="T27" fmla="*/ 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 h="20">
                    <a:moveTo>
                      <a:pt x="6" y="5"/>
                    </a:moveTo>
                    <a:cubicBezTo>
                      <a:pt x="5" y="5"/>
                      <a:pt x="4" y="0"/>
                      <a:pt x="4" y="0"/>
                    </a:cubicBezTo>
                    <a:cubicBezTo>
                      <a:pt x="1" y="1"/>
                      <a:pt x="1" y="3"/>
                      <a:pt x="1" y="5"/>
                    </a:cubicBezTo>
                    <a:cubicBezTo>
                      <a:pt x="1" y="5"/>
                      <a:pt x="1" y="6"/>
                      <a:pt x="1" y="6"/>
                    </a:cubicBezTo>
                    <a:cubicBezTo>
                      <a:pt x="1" y="7"/>
                      <a:pt x="0" y="7"/>
                      <a:pt x="0" y="7"/>
                    </a:cubicBezTo>
                    <a:cubicBezTo>
                      <a:pt x="0" y="8"/>
                      <a:pt x="0" y="8"/>
                      <a:pt x="0" y="9"/>
                    </a:cubicBezTo>
                    <a:cubicBezTo>
                      <a:pt x="0" y="10"/>
                      <a:pt x="0" y="9"/>
                      <a:pt x="1" y="10"/>
                    </a:cubicBezTo>
                    <a:cubicBezTo>
                      <a:pt x="2" y="10"/>
                      <a:pt x="2" y="10"/>
                      <a:pt x="3" y="11"/>
                    </a:cubicBezTo>
                    <a:cubicBezTo>
                      <a:pt x="3" y="12"/>
                      <a:pt x="2" y="12"/>
                      <a:pt x="3" y="13"/>
                    </a:cubicBezTo>
                    <a:cubicBezTo>
                      <a:pt x="3" y="14"/>
                      <a:pt x="4" y="14"/>
                      <a:pt x="5" y="15"/>
                    </a:cubicBezTo>
                    <a:cubicBezTo>
                      <a:pt x="6" y="17"/>
                      <a:pt x="5" y="20"/>
                      <a:pt x="8" y="19"/>
                    </a:cubicBezTo>
                    <a:cubicBezTo>
                      <a:pt x="12" y="17"/>
                      <a:pt x="4" y="11"/>
                      <a:pt x="8" y="8"/>
                    </a:cubicBezTo>
                    <a:cubicBezTo>
                      <a:pt x="9" y="8"/>
                      <a:pt x="11" y="7"/>
                      <a:pt x="10" y="6"/>
                    </a:cubicBezTo>
                    <a:cubicBezTo>
                      <a:pt x="9" y="4"/>
                      <a:pt x="7" y="5"/>
                      <a:pt x="6" y="5"/>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321" name="Freeform 5425"/>
              <p:cNvSpPr>
                <a:spLocks/>
              </p:cNvSpPr>
              <p:nvPr/>
            </p:nvSpPr>
            <p:spPr bwMode="auto">
              <a:xfrm>
                <a:off x="3327" y="3411"/>
                <a:ext cx="2" cy="2"/>
              </a:xfrm>
              <a:custGeom>
                <a:avLst/>
                <a:gdLst>
                  <a:gd name="T0" fmla="*/ 2 w 16"/>
                  <a:gd name="T1" fmla="*/ 2 h 13"/>
                  <a:gd name="T2" fmla="*/ 1 w 16"/>
                  <a:gd name="T3" fmla="*/ 6 h 13"/>
                  <a:gd name="T4" fmla="*/ 7 w 16"/>
                  <a:gd name="T5" fmla="*/ 7 h 13"/>
                  <a:gd name="T6" fmla="*/ 7 w 16"/>
                  <a:gd name="T7" fmla="*/ 11 h 13"/>
                  <a:gd name="T8" fmla="*/ 9 w 16"/>
                  <a:gd name="T9" fmla="*/ 13 h 13"/>
                  <a:gd name="T10" fmla="*/ 13 w 16"/>
                  <a:gd name="T11" fmla="*/ 13 h 13"/>
                  <a:gd name="T12" fmla="*/ 15 w 16"/>
                  <a:gd name="T13" fmla="*/ 7 h 13"/>
                  <a:gd name="T14" fmla="*/ 14 w 16"/>
                  <a:gd name="T15" fmla="*/ 5 h 13"/>
                  <a:gd name="T16" fmla="*/ 16 w 16"/>
                  <a:gd name="T17" fmla="*/ 2 h 13"/>
                  <a:gd name="T18" fmla="*/ 13 w 16"/>
                  <a:gd name="T19" fmla="*/ 1 h 13"/>
                  <a:gd name="T20" fmla="*/ 7 w 16"/>
                  <a:gd name="T21" fmla="*/ 3 h 13"/>
                  <a:gd name="T22" fmla="*/ 2 w 16"/>
                  <a:gd name="T23" fmla="*/ 2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 h="13">
                    <a:moveTo>
                      <a:pt x="2" y="2"/>
                    </a:moveTo>
                    <a:cubicBezTo>
                      <a:pt x="0" y="1"/>
                      <a:pt x="1" y="5"/>
                      <a:pt x="1" y="6"/>
                    </a:cubicBezTo>
                    <a:cubicBezTo>
                      <a:pt x="2" y="9"/>
                      <a:pt x="5" y="6"/>
                      <a:pt x="7" y="7"/>
                    </a:cubicBezTo>
                    <a:cubicBezTo>
                      <a:pt x="8" y="7"/>
                      <a:pt x="7" y="10"/>
                      <a:pt x="7" y="11"/>
                    </a:cubicBezTo>
                    <a:cubicBezTo>
                      <a:pt x="7" y="13"/>
                      <a:pt x="7" y="13"/>
                      <a:pt x="9" y="13"/>
                    </a:cubicBezTo>
                    <a:cubicBezTo>
                      <a:pt x="10" y="13"/>
                      <a:pt x="11" y="13"/>
                      <a:pt x="13" y="13"/>
                    </a:cubicBezTo>
                    <a:cubicBezTo>
                      <a:pt x="16" y="12"/>
                      <a:pt x="16" y="10"/>
                      <a:pt x="15" y="7"/>
                    </a:cubicBezTo>
                    <a:cubicBezTo>
                      <a:pt x="15" y="6"/>
                      <a:pt x="14" y="6"/>
                      <a:pt x="14" y="5"/>
                    </a:cubicBezTo>
                    <a:cubicBezTo>
                      <a:pt x="15" y="4"/>
                      <a:pt x="15" y="3"/>
                      <a:pt x="16" y="2"/>
                    </a:cubicBezTo>
                    <a:cubicBezTo>
                      <a:pt x="16" y="0"/>
                      <a:pt x="14" y="1"/>
                      <a:pt x="13" y="1"/>
                    </a:cubicBezTo>
                    <a:cubicBezTo>
                      <a:pt x="10" y="1"/>
                      <a:pt x="8" y="1"/>
                      <a:pt x="7" y="3"/>
                    </a:cubicBezTo>
                    <a:cubicBezTo>
                      <a:pt x="6" y="7"/>
                      <a:pt x="3" y="4"/>
                      <a:pt x="2" y="2"/>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322" name="Freeform 5426"/>
              <p:cNvSpPr>
                <a:spLocks/>
              </p:cNvSpPr>
              <p:nvPr/>
            </p:nvSpPr>
            <p:spPr bwMode="auto">
              <a:xfrm>
                <a:off x="3330" y="3412"/>
                <a:ext cx="2" cy="1"/>
              </a:xfrm>
              <a:custGeom>
                <a:avLst/>
                <a:gdLst>
                  <a:gd name="T0" fmla="*/ 6 w 9"/>
                  <a:gd name="T1" fmla="*/ 7 h 9"/>
                  <a:gd name="T2" fmla="*/ 9 w 9"/>
                  <a:gd name="T3" fmla="*/ 1 h 9"/>
                  <a:gd name="T4" fmla="*/ 6 w 9"/>
                  <a:gd name="T5" fmla="*/ 2 h 9"/>
                  <a:gd name="T6" fmla="*/ 4 w 9"/>
                  <a:gd name="T7" fmla="*/ 4 h 9"/>
                  <a:gd name="T8" fmla="*/ 1 w 9"/>
                  <a:gd name="T9" fmla="*/ 8 h 9"/>
                  <a:gd name="T10" fmla="*/ 4 w 9"/>
                  <a:gd name="T11" fmla="*/ 8 h 9"/>
                  <a:gd name="T12" fmla="*/ 6 w 9"/>
                  <a:gd name="T13" fmla="*/ 7 h 9"/>
                </a:gdLst>
                <a:ahLst/>
                <a:cxnLst>
                  <a:cxn ang="0">
                    <a:pos x="T0" y="T1"/>
                  </a:cxn>
                  <a:cxn ang="0">
                    <a:pos x="T2" y="T3"/>
                  </a:cxn>
                  <a:cxn ang="0">
                    <a:pos x="T4" y="T5"/>
                  </a:cxn>
                  <a:cxn ang="0">
                    <a:pos x="T6" y="T7"/>
                  </a:cxn>
                  <a:cxn ang="0">
                    <a:pos x="T8" y="T9"/>
                  </a:cxn>
                  <a:cxn ang="0">
                    <a:pos x="T10" y="T11"/>
                  </a:cxn>
                  <a:cxn ang="0">
                    <a:pos x="T12" y="T13"/>
                  </a:cxn>
                </a:cxnLst>
                <a:rect l="0" t="0" r="r" b="b"/>
                <a:pathLst>
                  <a:path w="9" h="9">
                    <a:moveTo>
                      <a:pt x="6" y="7"/>
                    </a:moveTo>
                    <a:cubicBezTo>
                      <a:pt x="7" y="5"/>
                      <a:pt x="9" y="3"/>
                      <a:pt x="9" y="1"/>
                    </a:cubicBezTo>
                    <a:cubicBezTo>
                      <a:pt x="9" y="0"/>
                      <a:pt x="6" y="2"/>
                      <a:pt x="6" y="2"/>
                    </a:cubicBezTo>
                    <a:cubicBezTo>
                      <a:pt x="5" y="3"/>
                      <a:pt x="5" y="3"/>
                      <a:pt x="4" y="4"/>
                    </a:cubicBezTo>
                    <a:cubicBezTo>
                      <a:pt x="3" y="6"/>
                      <a:pt x="0" y="6"/>
                      <a:pt x="1" y="8"/>
                    </a:cubicBezTo>
                    <a:cubicBezTo>
                      <a:pt x="1" y="9"/>
                      <a:pt x="3" y="9"/>
                      <a:pt x="4" y="8"/>
                    </a:cubicBezTo>
                    <a:cubicBezTo>
                      <a:pt x="4" y="8"/>
                      <a:pt x="5" y="7"/>
                      <a:pt x="6" y="7"/>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323" name="Freeform 5427"/>
              <p:cNvSpPr>
                <a:spLocks/>
              </p:cNvSpPr>
              <p:nvPr/>
            </p:nvSpPr>
            <p:spPr bwMode="auto">
              <a:xfrm>
                <a:off x="3330" y="3410"/>
                <a:ext cx="2" cy="1"/>
              </a:xfrm>
              <a:custGeom>
                <a:avLst/>
                <a:gdLst>
                  <a:gd name="T0" fmla="*/ 2 w 11"/>
                  <a:gd name="T1" fmla="*/ 2 h 7"/>
                  <a:gd name="T2" fmla="*/ 6 w 11"/>
                  <a:gd name="T3" fmla="*/ 7 h 7"/>
                  <a:gd name="T4" fmla="*/ 10 w 11"/>
                  <a:gd name="T5" fmla="*/ 6 h 7"/>
                  <a:gd name="T6" fmla="*/ 6 w 11"/>
                  <a:gd name="T7" fmla="*/ 3 h 7"/>
                  <a:gd name="T8" fmla="*/ 2 w 11"/>
                  <a:gd name="T9" fmla="*/ 2 h 7"/>
                </a:gdLst>
                <a:ahLst/>
                <a:cxnLst>
                  <a:cxn ang="0">
                    <a:pos x="T0" y="T1"/>
                  </a:cxn>
                  <a:cxn ang="0">
                    <a:pos x="T2" y="T3"/>
                  </a:cxn>
                  <a:cxn ang="0">
                    <a:pos x="T4" y="T5"/>
                  </a:cxn>
                  <a:cxn ang="0">
                    <a:pos x="T6" y="T7"/>
                  </a:cxn>
                  <a:cxn ang="0">
                    <a:pos x="T8" y="T9"/>
                  </a:cxn>
                </a:cxnLst>
                <a:rect l="0" t="0" r="r" b="b"/>
                <a:pathLst>
                  <a:path w="11" h="7">
                    <a:moveTo>
                      <a:pt x="2" y="2"/>
                    </a:moveTo>
                    <a:cubicBezTo>
                      <a:pt x="0" y="5"/>
                      <a:pt x="3" y="7"/>
                      <a:pt x="6" y="7"/>
                    </a:cubicBezTo>
                    <a:cubicBezTo>
                      <a:pt x="7" y="7"/>
                      <a:pt x="9" y="7"/>
                      <a:pt x="10" y="6"/>
                    </a:cubicBezTo>
                    <a:cubicBezTo>
                      <a:pt x="11" y="3"/>
                      <a:pt x="7" y="4"/>
                      <a:pt x="6" y="3"/>
                    </a:cubicBezTo>
                    <a:cubicBezTo>
                      <a:pt x="4" y="2"/>
                      <a:pt x="4" y="0"/>
                      <a:pt x="2" y="2"/>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324" name="Freeform 5428"/>
              <p:cNvSpPr>
                <a:spLocks/>
              </p:cNvSpPr>
              <p:nvPr/>
            </p:nvSpPr>
            <p:spPr bwMode="auto">
              <a:xfrm>
                <a:off x="3329" y="3410"/>
                <a:ext cx="1" cy="1"/>
              </a:xfrm>
              <a:custGeom>
                <a:avLst/>
                <a:gdLst>
                  <a:gd name="T0" fmla="*/ 4 w 8"/>
                  <a:gd name="T1" fmla="*/ 7 h 10"/>
                  <a:gd name="T2" fmla="*/ 7 w 8"/>
                  <a:gd name="T3" fmla="*/ 1 h 10"/>
                  <a:gd name="T4" fmla="*/ 4 w 8"/>
                  <a:gd name="T5" fmla="*/ 0 h 10"/>
                  <a:gd name="T6" fmla="*/ 1 w 8"/>
                  <a:gd name="T7" fmla="*/ 5 h 10"/>
                  <a:gd name="T8" fmla="*/ 1 w 8"/>
                  <a:gd name="T9" fmla="*/ 10 h 10"/>
                  <a:gd name="T10" fmla="*/ 4 w 8"/>
                  <a:gd name="T11" fmla="*/ 7 h 10"/>
                </a:gdLst>
                <a:ahLst/>
                <a:cxnLst>
                  <a:cxn ang="0">
                    <a:pos x="T0" y="T1"/>
                  </a:cxn>
                  <a:cxn ang="0">
                    <a:pos x="T2" y="T3"/>
                  </a:cxn>
                  <a:cxn ang="0">
                    <a:pos x="T4" y="T5"/>
                  </a:cxn>
                  <a:cxn ang="0">
                    <a:pos x="T6" y="T7"/>
                  </a:cxn>
                  <a:cxn ang="0">
                    <a:pos x="T8" y="T9"/>
                  </a:cxn>
                  <a:cxn ang="0">
                    <a:pos x="T10" y="T11"/>
                  </a:cxn>
                </a:cxnLst>
                <a:rect l="0" t="0" r="r" b="b"/>
                <a:pathLst>
                  <a:path w="8" h="10">
                    <a:moveTo>
                      <a:pt x="4" y="7"/>
                    </a:moveTo>
                    <a:cubicBezTo>
                      <a:pt x="4" y="5"/>
                      <a:pt x="8" y="3"/>
                      <a:pt x="7" y="1"/>
                    </a:cubicBezTo>
                    <a:cubicBezTo>
                      <a:pt x="7" y="0"/>
                      <a:pt x="5" y="0"/>
                      <a:pt x="4" y="0"/>
                    </a:cubicBezTo>
                    <a:cubicBezTo>
                      <a:pt x="3" y="1"/>
                      <a:pt x="2" y="3"/>
                      <a:pt x="1" y="5"/>
                    </a:cubicBezTo>
                    <a:cubicBezTo>
                      <a:pt x="0" y="7"/>
                      <a:pt x="0" y="8"/>
                      <a:pt x="1" y="10"/>
                    </a:cubicBezTo>
                    <a:cubicBezTo>
                      <a:pt x="4" y="10"/>
                      <a:pt x="3" y="8"/>
                      <a:pt x="4" y="7"/>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325" name="Freeform 5429"/>
              <p:cNvSpPr>
                <a:spLocks/>
              </p:cNvSpPr>
              <p:nvPr/>
            </p:nvSpPr>
            <p:spPr bwMode="auto">
              <a:xfrm>
                <a:off x="3328" y="3410"/>
                <a:ext cx="1" cy="0"/>
              </a:xfrm>
              <a:custGeom>
                <a:avLst/>
                <a:gdLst>
                  <a:gd name="T0" fmla="*/ 3 w 6"/>
                  <a:gd name="T1" fmla="*/ 1 h 6"/>
                  <a:gd name="T2" fmla="*/ 1 w 6"/>
                  <a:gd name="T3" fmla="*/ 3 h 6"/>
                  <a:gd name="T4" fmla="*/ 3 w 6"/>
                  <a:gd name="T5" fmla="*/ 5 h 6"/>
                  <a:gd name="T6" fmla="*/ 3 w 6"/>
                  <a:gd name="T7" fmla="*/ 6 h 6"/>
                  <a:gd name="T8" fmla="*/ 4 w 6"/>
                  <a:gd name="T9" fmla="*/ 5 h 6"/>
                  <a:gd name="T10" fmla="*/ 5 w 6"/>
                  <a:gd name="T11" fmla="*/ 2 h 6"/>
                  <a:gd name="T12" fmla="*/ 3 w 6"/>
                  <a:gd name="T13" fmla="*/ 1 h 6"/>
                </a:gdLst>
                <a:ahLst/>
                <a:cxnLst>
                  <a:cxn ang="0">
                    <a:pos x="T0" y="T1"/>
                  </a:cxn>
                  <a:cxn ang="0">
                    <a:pos x="T2" y="T3"/>
                  </a:cxn>
                  <a:cxn ang="0">
                    <a:pos x="T4" y="T5"/>
                  </a:cxn>
                  <a:cxn ang="0">
                    <a:pos x="T6" y="T7"/>
                  </a:cxn>
                  <a:cxn ang="0">
                    <a:pos x="T8" y="T9"/>
                  </a:cxn>
                  <a:cxn ang="0">
                    <a:pos x="T10" y="T11"/>
                  </a:cxn>
                  <a:cxn ang="0">
                    <a:pos x="T12" y="T13"/>
                  </a:cxn>
                </a:cxnLst>
                <a:rect l="0" t="0" r="r" b="b"/>
                <a:pathLst>
                  <a:path w="6" h="6">
                    <a:moveTo>
                      <a:pt x="3" y="1"/>
                    </a:moveTo>
                    <a:cubicBezTo>
                      <a:pt x="1" y="0"/>
                      <a:pt x="0" y="1"/>
                      <a:pt x="1" y="3"/>
                    </a:cubicBezTo>
                    <a:cubicBezTo>
                      <a:pt x="2" y="4"/>
                      <a:pt x="2" y="3"/>
                      <a:pt x="3" y="5"/>
                    </a:cubicBezTo>
                    <a:cubicBezTo>
                      <a:pt x="3" y="6"/>
                      <a:pt x="3" y="6"/>
                      <a:pt x="3" y="6"/>
                    </a:cubicBezTo>
                    <a:cubicBezTo>
                      <a:pt x="4" y="6"/>
                      <a:pt x="4" y="5"/>
                      <a:pt x="4" y="5"/>
                    </a:cubicBezTo>
                    <a:cubicBezTo>
                      <a:pt x="5" y="4"/>
                      <a:pt x="6" y="3"/>
                      <a:pt x="5" y="2"/>
                    </a:cubicBezTo>
                    <a:cubicBezTo>
                      <a:pt x="5" y="1"/>
                      <a:pt x="4" y="1"/>
                      <a:pt x="3" y="1"/>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326" name="Freeform 5430"/>
              <p:cNvSpPr>
                <a:spLocks/>
              </p:cNvSpPr>
              <p:nvPr/>
            </p:nvSpPr>
            <p:spPr bwMode="auto">
              <a:xfrm>
                <a:off x="3327" y="3409"/>
                <a:ext cx="1" cy="1"/>
              </a:xfrm>
              <a:custGeom>
                <a:avLst/>
                <a:gdLst>
                  <a:gd name="T0" fmla="*/ 2 w 8"/>
                  <a:gd name="T1" fmla="*/ 9 h 9"/>
                  <a:gd name="T2" fmla="*/ 4 w 8"/>
                  <a:gd name="T3" fmla="*/ 7 h 9"/>
                  <a:gd name="T4" fmla="*/ 5 w 8"/>
                  <a:gd name="T5" fmla="*/ 6 h 9"/>
                  <a:gd name="T6" fmla="*/ 2 w 8"/>
                  <a:gd name="T7" fmla="*/ 3 h 9"/>
                  <a:gd name="T8" fmla="*/ 2 w 8"/>
                  <a:gd name="T9" fmla="*/ 7 h 9"/>
                  <a:gd name="T10" fmla="*/ 2 w 8"/>
                  <a:gd name="T11" fmla="*/ 9 h 9"/>
                </a:gdLst>
                <a:ahLst/>
                <a:cxnLst>
                  <a:cxn ang="0">
                    <a:pos x="T0" y="T1"/>
                  </a:cxn>
                  <a:cxn ang="0">
                    <a:pos x="T2" y="T3"/>
                  </a:cxn>
                  <a:cxn ang="0">
                    <a:pos x="T4" y="T5"/>
                  </a:cxn>
                  <a:cxn ang="0">
                    <a:pos x="T6" y="T7"/>
                  </a:cxn>
                  <a:cxn ang="0">
                    <a:pos x="T8" y="T9"/>
                  </a:cxn>
                  <a:cxn ang="0">
                    <a:pos x="T10" y="T11"/>
                  </a:cxn>
                </a:cxnLst>
                <a:rect l="0" t="0" r="r" b="b"/>
                <a:pathLst>
                  <a:path w="8" h="9">
                    <a:moveTo>
                      <a:pt x="2" y="9"/>
                    </a:moveTo>
                    <a:cubicBezTo>
                      <a:pt x="3" y="9"/>
                      <a:pt x="3" y="8"/>
                      <a:pt x="4" y="7"/>
                    </a:cubicBezTo>
                    <a:cubicBezTo>
                      <a:pt x="4" y="6"/>
                      <a:pt x="4" y="7"/>
                      <a:pt x="5" y="6"/>
                    </a:cubicBezTo>
                    <a:cubicBezTo>
                      <a:pt x="8" y="4"/>
                      <a:pt x="4" y="0"/>
                      <a:pt x="2" y="3"/>
                    </a:cubicBezTo>
                    <a:cubicBezTo>
                      <a:pt x="1" y="4"/>
                      <a:pt x="2" y="5"/>
                      <a:pt x="2" y="7"/>
                    </a:cubicBezTo>
                    <a:cubicBezTo>
                      <a:pt x="1" y="8"/>
                      <a:pt x="0" y="9"/>
                      <a:pt x="2" y="9"/>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327" name="Freeform 5431"/>
              <p:cNvSpPr>
                <a:spLocks/>
              </p:cNvSpPr>
              <p:nvPr/>
            </p:nvSpPr>
            <p:spPr bwMode="auto">
              <a:xfrm>
                <a:off x="3327" y="3410"/>
                <a:ext cx="1" cy="1"/>
              </a:xfrm>
              <a:custGeom>
                <a:avLst/>
                <a:gdLst>
                  <a:gd name="T0" fmla="*/ 2 w 4"/>
                  <a:gd name="T1" fmla="*/ 0 h 7"/>
                  <a:gd name="T2" fmla="*/ 2 w 4"/>
                  <a:gd name="T3" fmla="*/ 4 h 7"/>
                  <a:gd name="T4" fmla="*/ 3 w 4"/>
                  <a:gd name="T5" fmla="*/ 7 h 7"/>
                  <a:gd name="T6" fmla="*/ 4 w 4"/>
                  <a:gd name="T7" fmla="*/ 7 h 7"/>
                  <a:gd name="T8" fmla="*/ 4 w 4"/>
                  <a:gd name="T9" fmla="*/ 5 h 7"/>
                  <a:gd name="T10" fmla="*/ 2 w 4"/>
                  <a:gd name="T11" fmla="*/ 0 h 7"/>
                </a:gdLst>
                <a:ahLst/>
                <a:cxnLst>
                  <a:cxn ang="0">
                    <a:pos x="T0" y="T1"/>
                  </a:cxn>
                  <a:cxn ang="0">
                    <a:pos x="T2" y="T3"/>
                  </a:cxn>
                  <a:cxn ang="0">
                    <a:pos x="T4" y="T5"/>
                  </a:cxn>
                  <a:cxn ang="0">
                    <a:pos x="T6" y="T7"/>
                  </a:cxn>
                  <a:cxn ang="0">
                    <a:pos x="T8" y="T9"/>
                  </a:cxn>
                  <a:cxn ang="0">
                    <a:pos x="T10" y="T11"/>
                  </a:cxn>
                </a:cxnLst>
                <a:rect l="0" t="0" r="r" b="b"/>
                <a:pathLst>
                  <a:path w="4" h="7">
                    <a:moveTo>
                      <a:pt x="2" y="0"/>
                    </a:moveTo>
                    <a:cubicBezTo>
                      <a:pt x="0" y="1"/>
                      <a:pt x="2" y="3"/>
                      <a:pt x="2" y="4"/>
                    </a:cubicBezTo>
                    <a:cubicBezTo>
                      <a:pt x="3" y="5"/>
                      <a:pt x="3" y="6"/>
                      <a:pt x="3" y="7"/>
                    </a:cubicBezTo>
                    <a:cubicBezTo>
                      <a:pt x="3" y="7"/>
                      <a:pt x="4" y="7"/>
                      <a:pt x="4" y="7"/>
                    </a:cubicBezTo>
                    <a:cubicBezTo>
                      <a:pt x="4" y="6"/>
                      <a:pt x="4" y="6"/>
                      <a:pt x="4" y="5"/>
                    </a:cubicBezTo>
                    <a:cubicBezTo>
                      <a:pt x="4" y="4"/>
                      <a:pt x="3" y="0"/>
                      <a:pt x="2" y="0"/>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328" name="Freeform 5432"/>
              <p:cNvSpPr>
                <a:spLocks/>
              </p:cNvSpPr>
              <p:nvPr/>
            </p:nvSpPr>
            <p:spPr bwMode="auto">
              <a:xfrm>
                <a:off x="3323" y="3405"/>
                <a:ext cx="2" cy="2"/>
              </a:xfrm>
              <a:custGeom>
                <a:avLst/>
                <a:gdLst>
                  <a:gd name="T0" fmla="*/ 6 w 22"/>
                  <a:gd name="T1" fmla="*/ 11 h 16"/>
                  <a:gd name="T2" fmla="*/ 0 w 22"/>
                  <a:gd name="T3" fmla="*/ 12 h 16"/>
                  <a:gd name="T4" fmla="*/ 2 w 22"/>
                  <a:gd name="T5" fmla="*/ 14 h 16"/>
                  <a:gd name="T6" fmla="*/ 6 w 22"/>
                  <a:gd name="T7" fmla="*/ 16 h 16"/>
                  <a:gd name="T8" fmla="*/ 10 w 22"/>
                  <a:gd name="T9" fmla="*/ 15 h 16"/>
                  <a:gd name="T10" fmla="*/ 15 w 22"/>
                  <a:gd name="T11" fmla="*/ 13 h 16"/>
                  <a:gd name="T12" fmla="*/ 16 w 22"/>
                  <a:gd name="T13" fmla="*/ 10 h 16"/>
                  <a:gd name="T14" fmla="*/ 20 w 22"/>
                  <a:gd name="T15" fmla="*/ 2 h 16"/>
                  <a:gd name="T16" fmla="*/ 16 w 22"/>
                  <a:gd name="T17" fmla="*/ 1 h 16"/>
                  <a:gd name="T18" fmla="*/ 12 w 22"/>
                  <a:gd name="T19" fmla="*/ 5 h 16"/>
                  <a:gd name="T20" fmla="*/ 7 w 22"/>
                  <a:gd name="T21" fmla="*/ 7 h 16"/>
                  <a:gd name="T22" fmla="*/ 6 w 22"/>
                  <a:gd name="T23" fmla="*/ 1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2" h="16">
                    <a:moveTo>
                      <a:pt x="6" y="11"/>
                    </a:moveTo>
                    <a:cubicBezTo>
                      <a:pt x="5" y="11"/>
                      <a:pt x="1" y="10"/>
                      <a:pt x="0" y="12"/>
                    </a:cubicBezTo>
                    <a:cubicBezTo>
                      <a:pt x="0" y="13"/>
                      <a:pt x="1" y="13"/>
                      <a:pt x="2" y="14"/>
                    </a:cubicBezTo>
                    <a:cubicBezTo>
                      <a:pt x="3" y="15"/>
                      <a:pt x="4" y="16"/>
                      <a:pt x="6" y="16"/>
                    </a:cubicBezTo>
                    <a:cubicBezTo>
                      <a:pt x="7" y="16"/>
                      <a:pt x="9" y="16"/>
                      <a:pt x="10" y="15"/>
                    </a:cubicBezTo>
                    <a:cubicBezTo>
                      <a:pt x="12" y="14"/>
                      <a:pt x="13" y="14"/>
                      <a:pt x="15" y="13"/>
                    </a:cubicBezTo>
                    <a:cubicBezTo>
                      <a:pt x="17" y="13"/>
                      <a:pt x="16" y="12"/>
                      <a:pt x="16" y="10"/>
                    </a:cubicBezTo>
                    <a:cubicBezTo>
                      <a:pt x="16" y="6"/>
                      <a:pt x="22" y="6"/>
                      <a:pt x="20" y="2"/>
                    </a:cubicBezTo>
                    <a:cubicBezTo>
                      <a:pt x="19" y="0"/>
                      <a:pt x="17" y="0"/>
                      <a:pt x="16" y="1"/>
                    </a:cubicBezTo>
                    <a:cubicBezTo>
                      <a:pt x="14" y="2"/>
                      <a:pt x="14" y="4"/>
                      <a:pt x="12" y="5"/>
                    </a:cubicBezTo>
                    <a:cubicBezTo>
                      <a:pt x="11" y="5"/>
                      <a:pt x="8" y="4"/>
                      <a:pt x="7" y="7"/>
                    </a:cubicBezTo>
                    <a:cubicBezTo>
                      <a:pt x="7" y="9"/>
                      <a:pt x="10" y="11"/>
                      <a:pt x="6" y="11"/>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329" name="Freeform 5433"/>
              <p:cNvSpPr>
                <a:spLocks/>
              </p:cNvSpPr>
              <p:nvPr/>
            </p:nvSpPr>
            <p:spPr bwMode="auto">
              <a:xfrm>
                <a:off x="3326" y="3404"/>
                <a:ext cx="1" cy="2"/>
              </a:xfrm>
              <a:custGeom>
                <a:avLst/>
                <a:gdLst>
                  <a:gd name="T0" fmla="*/ 4 w 5"/>
                  <a:gd name="T1" fmla="*/ 0 h 10"/>
                  <a:gd name="T2" fmla="*/ 1 w 5"/>
                  <a:gd name="T3" fmla="*/ 6 h 10"/>
                  <a:gd name="T4" fmla="*/ 5 w 5"/>
                  <a:gd name="T5" fmla="*/ 3 h 10"/>
                  <a:gd name="T6" fmla="*/ 4 w 5"/>
                  <a:gd name="T7" fmla="*/ 0 h 10"/>
                </a:gdLst>
                <a:ahLst/>
                <a:cxnLst>
                  <a:cxn ang="0">
                    <a:pos x="T0" y="T1"/>
                  </a:cxn>
                  <a:cxn ang="0">
                    <a:pos x="T2" y="T3"/>
                  </a:cxn>
                  <a:cxn ang="0">
                    <a:pos x="T4" y="T5"/>
                  </a:cxn>
                  <a:cxn ang="0">
                    <a:pos x="T6" y="T7"/>
                  </a:cxn>
                </a:cxnLst>
                <a:rect l="0" t="0" r="r" b="b"/>
                <a:pathLst>
                  <a:path w="5" h="10">
                    <a:moveTo>
                      <a:pt x="4" y="0"/>
                    </a:moveTo>
                    <a:cubicBezTo>
                      <a:pt x="2" y="0"/>
                      <a:pt x="0" y="5"/>
                      <a:pt x="1" y="6"/>
                    </a:cubicBezTo>
                    <a:cubicBezTo>
                      <a:pt x="2" y="10"/>
                      <a:pt x="5" y="4"/>
                      <a:pt x="5" y="3"/>
                    </a:cubicBezTo>
                    <a:cubicBezTo>
                      <a:pt x="5" y="2"/>
                      <a:pt x="5" y="0"/>
                      <a:pt x="4" y="0"/>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330" name="Freeform 5434"/>
              <p:cNvSpPr>
                <a:spLocks/>
              </p:cNvSpPr>
              <p:nvPr/>
            </p:nvSpPr>
            <p:spPr bwMode="auto">
              <a:xfrm>
                <a:off x="3327" y="3403"/>
                <a:ext cx="1" cy="2"/>
              </a:xfrm>
              <a:custGeom>
                <a:avLst/>
                <a:gdLst>
                  <a:gd name="T0" fmla="*/ 2 w 7"/>
                  <a:gd name="T1" fmla="*/ 3 h 11"/>
                  <a:gd name="T2" fmla="*/ 4 w 7"/>
                  <a:gd name="T3" fmla="*/ 6 h 11"/>
                  <a:gd name="T4" fmla="*/ 5 w 7"/>
                  <a:gd name="T5" fmla="*/ 10 h 11"/>
                  <a:gd name="T6" fmla="*/ 7 w 7"/>
                  <a:gd name="T7" fmla="*/ 8 h 11"/>
                  <a:gd name="T8" fmla="*/ 2 w 7"/>
                  <a:gd name="T9" fmla="*/ 3 h 11"/>
                </a:gdLst>
                <a:ahLst/>
                <a:cxnLst>
                  <a:cxn ang="0">
                    <a:pos x="T0" y="T1"/>
                  </a:cxn>
                  <a:cxn ang="0">
                    <a:pos x="T2" y="T3"/>
                  </a:cxn>
                  <a:cxn ang="0">
                    <a:pos x="T4" y="T5"/>
                  </a:cxn>
                  <a:cxn ang="0">
                    <a:pos x="T6" y="T7"/>
                  </a:cxn>
                  <a:cxn ang="0">
                    <a:pos x="T8" y="T9"/>
                  </a:cxn>
                </a:cxnLst>
                <a:rect l="0" t="0" r="r" b="b"/>
                <a:pathLst>
                  <a:path w="7" h="11">
                    <a:moveTo>
                      <a:pt x="2" y="3"/>
                    </a:moveTo>
                    <a:cubicBezTo>
                      <a:pt x="0" y="6"/>
                      <a:pt x="3" y="5"/>
                      <a:pt x="4" y="6"/>
                    </a:cubicBezTo>
                    <a:cubicBezTo>
                      <a:pt x="5" y="7"/>
                      <a:pt x="4" y="9"/>
                      <a:pt x="5" y="10"/>
                    </a:cubicBezTo>
                    <a:cubicBezTo>
                      <a:pt x="7" y="11"/>
                      <a:pt x="7" y="9"/>
                      <a:pt x="7" y="8"/>
                    </a:cubicBezTo>
                    <a:cubicBezTo>
                      <a:pt x="7" y="5"/>
                      <a:pt x="4" y="0"/>
                      <a:pt x="2" y="3"/>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331" name="Freeform 5435"/>
              <p:cNvSpPr>
                <a:spLocks/>
              </p:cNvSpPr>
              <p:nvPr/>
            </p:nvSpPr>
            <p:spPr bwMode="auto">
              <a:xfrm>
                <a:off x="3332" y="3405"/>
                <a:ext cx="0" cy="0"/>
              </a:xfrm>
              <a:custGeom>
                <a:avLst/>
                <a:gdLst>
                  <a:gd name="T0" fmla="*/ 1 w 4"/>
                  <a:gd name="T1" fmla="*/ 3 h 4"/>
                  <a:gd name="T2" fmla="*/ 3 w 4"/>
                  <a:gd name="T3" fmla="*/ 2 h 4"/>
                  <a:gd name="T4" fmla="*/ 1 w 4"/>
                  <a:gd name="T5" fmla="*/ 0 h 4"/>
                  <a:gd name="T6" fmla="*/ 1 w 4"/>
                  <a:gd name="T7" fmla="*/ 3 h 4"/>
                </a:gdLst>
                <a:ahLst/>
                <a:cxnLst>
                  <a:cxn ang="0">
                    <a:pos x="T0" y="T1"/>
                  </a:cxn>
                  <a:cxn ang="0">
                    <a:pos x="T2" y="T3"/>
                  </a:cxn>
                  <a:cxn ang="0">
                    <a:pos x="T4" y="T5"/>
                  </a:cxn>
                  <a:cxn ang="0">
                    <a:pos x="T6" y="T7"/>
                  </a:cxn>
                </a:cxnLst>
                <a:rect l="0" t="0" r="r" b="b"/>
                <a:pathLst>
                  <a:path w="4" h="4">
                    <a:moveTo>
                      <a:pt x="1" y="3"/>
                    </a:moveTo>
                    <a:cubicBezTo>
                      <a:pt x="1" y="4"/>
                      <a:pt x="2" y="3"/>
                      <a:pt x="3" y="2"/>
                    </a:cubicBezTo>
                    <a:cubicBezTo>
                      <a:pt x="4" y="0"/>
                      <a:pt x="2" y="1"/>
                      <a:pt x="1" y="0"/>
                    </a:cubicBezTo>
                    <a:cubicBezTo>
                      <a:pt x="1" y="1"/>
                      <a:pt x="0" y="2"/>
                      <a:pt x="1" y="3"/>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332" name="Freeform 5436"/>
              <p:cNvSpPr>
                <a:spLocks/>
              </p:cNvSpPr>
              <p:nvPr/>
            </p:nvSpPr>
            <p:spPr bwMode="auto">
              <a:xfrm>
                <a:off x="3328" y="3401"/>
                <a:ext cx="2" cy="2"/>
              </a:xfrm>
              <a:custGeom>
                <a:avLst/>
                <a:gdLst>
                  <a:gd name="T0" fmla="*/ 12 w 15"/>
                  <a:gd name="T1" fmla="*/ 5 h 15"/>
                  <a:gd name="T2" fmla="*/ 10 w 15"/>
                  <a:gd name="T3" fmla="*/ 5 h 15"/>
                  <a:gd name="T4" fmla="*/ 9 w 15"/>
                  <a:gd name="T5" fmla="*/ 2 h 15"/>
                  <a:gd name="T6" fmla="*/ 6 w 15"/>
                  <a:gd name="T7" fmla="*/ 6 h 15"/>
                  <a:gd name="T8" fmla="*/ 3 w 15"/>
                  <a:gd name="T9" fmla="*/ 8 h 15"/>
                  <a:gd name="T10" fmla="*/ 2 w 15"/>
                  <a:gd name="T11" fmla="*/ 11 h 15"/>
                  <a:gd name="T12" fmla="*/ 0 w 15"/>
                  <a:gd name="T13" fmla="*/ 15 h 15"/>
                  <a:gd name="T14" fmla="*/ 3 w 15"/>
                  <a:gd name="T15" fmla="*/ 15 h 15"/>
                  <a:gd name="T16" fmla="*/ 4 w 15"/>
                  <a:gd name="T17" fmla="*/ 12 h 15"/>
                  <a:gd name="T18" fmla="*/ 10 w 15"/>
                  <a:gd name="T19" fmla="*/ 11 h 15"/>
                  <a:gd name="T20" fmla="*/ 15 w 15"/>
                  <a:gd name="T21" fmla="*/ 6 h 15"/>
                  <a:gd name="T22" fmla="*/ 12 w 15"/>
                  <a:gd name="T23" fmla="*/ 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15">
                    <a:moveTo>
                      <a:pt x="12" y="5"/>
                    </a:moveTo>
                    <a:cubicBezTo>
                      <a:pt x="11" y="5"/>
                      <a:pt x="10" y="5"/>
                      <a:pt x="10" y="5"/>
                    </a:cubicBezTo>
                    <a:cubicBezTo>
                      <a:pt x="8" y="4"/>
                      <a:pt x="9" y="3"/>
                      <a:pt x="9" y="2"/>
                    </a:cubicBezTo>
                    <a:cubicBezTo>
                      <a:pt x="7" y="0"/>
                      <a:pt x="6" y="5"/>
                      <a:pt x="6" y="6"/>
                    </a:cubicBezTo>
                    <a:cubicBezTo>
                      <a:pt x="5" y="7"/>
                      <a:pt x="4" y="7"/>
                      <a:pt x="3" y="8"/>
                    </a:cubicBezTo>
                    <a:cubicBezTo>
                      <a:pt x="2" y="9"/>
                      <a:pt x="3" y="10"/>
                      <a:pt x="2" y="11"/>
                    </a:cubicBezTo>
                    <a:cubicBezTo>
                      <a:pt x="2" y="12"/>
                      <a:pt x="0" y="13"/>
                      <a:pt x="0" y="15"/>
                    </a:cubicBezTo>
                    <a:cubicBezTo>
                      <a:pt x="1" y="15"/>
                      <a:pt x="3" y="15"/>
                      <a:pt x="3" y="15"/>
                    </a:cubicBezTo>
                    <a:cubicBezTo>
                      <a:pt x="4" y="14"/>
                      <a:pt x="4" y="13"/>
                      <a:pt x="4" y="12"/>
                    </a:cubicBezTo>
                    <a:cubicBezTo>
                      <a:pt x="5" y="11"/>
                      <a:pt x="8" y="11"/>
                      <a:pt x="10" y="11"/>
                    </a:cubicBezTo>
                    <a:cubicBezTo>
                      <a:pt x="12" y="10"/>
                      <a:pt x="14" y="8"/>
                      <a:pt x="15" y="6"/>
                    </a:cubicBezTo>
                    <a:cubicBezTo>
                      <a:pt x="15" y="4"/>
                      <a:pt x="13" y="5"/>
                      <a:pt x="12" y="5"/>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333" name="Freeform 5437"/>
              <p:cNvSpPr>
                <a:spLocks/>
              </p:cNvSpPr>
              <p:nvPr/>
            </p:nvSpPr>
            <p:spPr bwMode="auto">
              <a:xfrm>
                <a:off x="3331" y="3400"/>
                <a:ext cx="0" cy="1"/>
              </a:xfrm>
              <a:custGeom>
                <a:avLst/>
                <a:gdLst>
                  <a:gd name="T0" fmla="*/ 3 w 4"/>
                  <a:gd name="T1" fmla="*/ 1 h 4"/>
                  <a:gd name="T2" fmla="*/ 2 w 4"/>
                  <a:gd name="T3" fmla="*/ 3 h 4"/>
                  <a:gd name="T4" fmla="*/ 3 w 4"/>
                  <a:gd name="T5" fmla="*/ 1 h 4"/>
                </a:gdLst>
                <a:ahLst/>
                <a:cxnLst>
                  <a:cxn ang="0">
                    <a:pos x="T0" y="T1"/>
                  </a:cxn>
                  <a:cxn ang="0">
                    <a:pos x="T2" y="T3"/>
                  </a:cxn>
                  <a:cxn ang="0">
                    <a:pos x="T4" y="T5"/>
                  </a:cxn>
                </a:cxnLst>
                <a:rect l="0" t="0" r="r" b="b"/>
                <a:pathLst>
                  <a:path w="4" h="4">
                    <a:moveTo>
                      <a:pt x="3" y="1"/>
                    </a:moveTo>
                    <a:cubicBezTo>
                      <a:pt x="2" y="0"/>
                      <a:pt x="0" y="2"/>
                      <a:pt x="2" y="3"/>
                    </a:cubicBezTo>
                    <a:cubicBezTo>
                      <a:pt x="3" y="4"/>
                      <a:pt x="4" y="3"/>
                      <a:pt x="3" y="1"/>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334" name="Freeform 5438"/>
              <p:cNvSpPr>
                <a:spLocks/>
              </p:cNvSpPr>
              <p:nvPr/>
            </p:nvSpPr>
            <p:spPr bwMode="auto">
              <a:xfrm>
                <a:off x="3299" y="3400"/>
                <a:ext cx="3" cy="2"/>
              </a:xfrm>
              <a:custGeom>
                <a:avLst/>
                <a:gdLst>
                  <a:gd name="T0" fmla="*/ 3 w 18"/>
                  <a:gd name="T1" fmla="*/ 9 h 12"/>
                  <a:gd name="T2" fmla="*/ 17 w 18"/>
                  <a:gd name="T3" fmla="*/ 7 h 12"/>
                  <a:gd name="T4" fmla="*/ 17 w 18"/>
                  <a:gd name="T5" fmla="*/ 1 h 12"/>
                  <a:gd name="T6" fmla="*/ 16 w 18"/>
                  <a:gd name="T7" fmla="*/ 0 h 12"/>
                  <a:gd name="T8" fmla="*/ 14 w 18"/>
                  <a:gd name="T9" fmla="*/ 0 h 12"/>
                  <a:gd name="T10" fmla="*/ 9 w 18"/>
                  <a:gd name="T11" fmla="*/ 2 h 12"/>
                  <a:gd name="T12" fmla="*/ 3 w 18"/>
                  <a:gd name="T13" fmla="*/ 5 h 12"/>
                  <a:gd name="T14" fmla="*/ 1 w 18"/>
                  <a:gd name="T15" fmla="*/ 6 h 12"/>
                  <a:gd name="T16" fmla="*/ 0 w 18"/>
                  <a:gd name="T17" fmla="*/ 6 h 12"/>
                  <a:gd name="T18" fmla="*/ 2 w 18"/>
                  <a:gd name="T19" fmla="*/ 9 h 12"/>
                  <a:gd name="T20" fmla="*/ 3 w 18"/>
                  <a:gd name="T21" fmla="*/ 9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12">
                    <a:moveTo>
                      <a:pt x="3" y="9"/>
                    </a:moveTo>
                    <a:cubicBezTo>
                      <a:pt x="7" y="7"/>
                      <a:pt x="14" y="12"/>
                      <a:pt x="17" y="7"/>
                    </a:cubicBezTo>
                    <a:cubicBezTo>
                      <a:pt x="18" y="5"/>
                      <a:pt x="18" y="3"/>
                      <a:pt x="17" y="1"/>
                    </a:cubicBezTo>
                    <a:cubicBezTo>
                      <a:pt x="17" y="1"/>
                      <a:pt x="16" y="0"/>
                      <a:pt x="16" y="0"/>
                    </a:cubicBezTo>
                    <a:cubicBezTo>
                      <a:pt x="16" y="0"/>
                      <a:pt x="15" y="0"/>
                      <a:pt x="14" y="0"/>
                    </a:cubicBezTo>
                    <a:cubicBezTo>
                      <a:pt x="13" y="0"/>
                      <a:pt x="11" y="1"/>
                      <a:pt x="9" y="2"/>
                    </a:cubicBezTo>
                    <a:cubicBezTo>
                      <a:pt x="7" y="3"/>
                      <a:pt x="5" y="4"/>
                      <a:pt x="3" y="5"/>
                    </a:cubicBezTo>
                    <a:cubicBezTo>
                      <a:pt x="2" y="5"/>
                      <a:pt x="1" y="6"/>
                      <a:pt x="1" y="6"/>
                    </a:cubicBezTo>
                    <a:cubicBezTo>
                      <a:pt x="1" y="6"/>
                      <a:pt x="0" y="6"/>
                      <a:pt x="0" y="6"/>
                    </a:cubicBezTo>
                    <a:cubicBezTo>
                      <a:pt x="1" y="7"/>
                      <a:pt x="1" y="8"/>
                      <a:pt x="2" y="9"/>
                    </a:cubicBezTo>
                    <a:cubicBezTo>
                      <a:pt x="2" y="9"/>
                      <a:pt x="2" y="9"/>
                      <a:pt x="3" y="9"/>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335" name="Freeform 5439"/>
              <p:cNvSpPr>
                <a:spLocks/>
              </p:cNvSpPr>
              <p:nvPr/>
            </p:nvSpPr>
            <p:spPr bwMode="auto">
              <a:xfrm>
                <a:off x="3295" y="3401"/>
                <a:ext cx="5" cy="3"/>
              </a:xfrm>
              <a:custGeom>
                <a:avLst/>
                <a:gdLst>
                  <a:gd name="T0" fmla="*/ 35 w 37"/>
                  <a:gd name="T1" fmla="*/ 0 h 26"/>
                  <a:gd name="T2" fmla="*/ 19 w 37"/>
                  <a:gd name="T3" fmla="*/ 3 h 26"/>
                  <a:gd name="T4" fmla="*/ 16 w 37"/>
                  <a:gd name="T5" fmla="*/ 15 h 26"/>
                  <a:gd name="T6" fmla="*/ 0 w 37"/>
                  <a:gd name="T7" fmla="*/ 17 h 26"/>
                  <a:gd name="T8" fmla="*/ 28 w 37"/>
                  <a:gd name="T9" fmla="*/ 15 h 26"/>
                  <a:gd name="T10" fmla="*/ 37 w 37"/>
                  <a:gd name="T11" fmla="*/ 3 h 26"/>
                  <a:gd name="T12" fmla="*/ 35 w 37"/>
                  <a:gd name="T13" fmla="*/ 0 h 26"/>
                  <a:gd name="T14" fmla="*/ 35 w 37"/>
                  <a:gd name="T15" fmla="*/ 0 h 2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7" h="26">
                    <a:moveTo>
                      <a:pt x="35" y="0"/>
                    </a:moveTo>
                    <a:cubicBezTo>
                      <a:pt x="31" y="3"/>
                      <a:pt x="23" y="0"/>
                      <a:pt x="19" y="3"/>
                    </a:cubicBezTo>
                    <a:cubicBezTo>
                      <a:pt x="24" y="7"/>
                      <a:pt x="21" y="13"/>
                      <a:pt x="16" y="15"/>
                    </a:cubicBezTo>
                    <a:cubicBezTo>
                      <a:pt x="11" y="17"/>
                      <a:pt x="5" y="16"/>
                      <a:pt x="0" y="17"/>
                    </a:cubicBezTo>
                    <a:cubicBezTo>
                      <a:pt x="8" y="22"/>
                      <a:pt x="24" y="26"/>
                      <a:pt x="28" y="15"/>
                    </a:cubicBezTo>
                    <a:cubicBezTo>
                      <a:pt x="30" y="10"/>
                      <a:pt x="32" y="6"/>
                      <a:pt x="37" y="3"/>
                    </a:cubicBezTo>
                    <a:cubicBezTo>
                      <a:pt x="36" y="2"/>
                      <a:pt x="36" y="1"/>
                      <a:pt x="35" y="0"/>
                    </a:cubicBezTo>
                    <a:cubicBezTo>
                      <a:pt x="35" y="0"/>
                      <a:pt x="35" y="0"/>
                      <a:pt x="35" y="0"/>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336" name="Freeform 5440"/>
              <p:cNvSpPr>
                <a:spLocks/>
              </p:cNvSpPr>
              <p:nvPr/>
            </p:nvSpPr>
            <p:spPr bwMode="auto">
              <a:xfrm>
                <a:off x="3334" y="3462"/>
                <a:ext cx="2" cy="1"/>
              </a:xfrm>
              <a:custGeom>
                <a:avLst/>
                <a:gdLst>
                  <a:gd name="T0" fmla="*/ 11 w 12"/>
                  <a:gd name="T1" fmla="*/ 3 h 7"/>
                  <a:gd name="T2" fmla="*/ 2 w 12"/>
                  <a:gd name="T3" fmla="*/ 3 h 7"/>
                  <a:gd name="T4" fmla="*/ 4 w 12"/>
                  <a:gd name="T5" fmla="*/ 7 h 7"/>
                  <a:gd name="T6" fmla="*/ 11 w 12"/>
                  <a:gd name="T7" fmla="*/ 3 h 7"/>
                </a:gdLst>
                <a:ahLst/>
                <a:cxnLst>
                  <a:cxn ang="0">
                    <a:pos x="T0" y="T1"/>
                  </a:cxn>
                  <a:cxn ang="0">
                    <a:pos x="T2" y="T3"/>
                  </a:cxn>
                  <a:cxn ang="0">
                    <a:pos x="T4" y="T5"/>
                  </a:cxn>
                  <a:cxn ang="0">
                    <a:pos x="T6" y="T7"/>
                  </a:cxn>
                </a:cxnLst>
                <a:rect l="0" t="0" r="r" b="b"/>
                <a:pathLst>
                  <a:path w="12" h="7">
                    <a:moveTo>
                      <a:pt x="11" y="3"/>
                    </a:moveTo>
                    <a:cubicBezTo>
                      <a:pt x="10" y="0"/>
                      <a:pt x="3" y="1"/>
                      <a:pt x="2" y="3"/>
                    </a:cubicBezTo>
                    <a:cubicBezTo>
                      <a:pt x="0" y="6"/>
                      <a:pt x="2" y="7"/>
                      <a:pt x="4" y="7"/>
                    </a:cubicBezTo>
                    <a:cubicBezTo>
                      <a:pt x="6" y="7"/>
                      <a:pt x="12" y="6"/>
                      <a:pt x="11" y="3"/>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337" name="Freeform 5441"/>
              <p:cNvSpPr>
                <a:spLocks/>
              </p:cNvSpPr>
              <p:nvPr/>
            </p:nvSpPr>
            <p:spPr bwMode="auto">
              <a:xfrm>
                <a:off x="3330" y="3464"/>
                <a:ext cx="5" cy="2"/>
              </a:xfrm>
              <a:custGeom>
                <a:avLst/>
                <a:gdLst>
                  <a:gd name="T0" fmla="*/ 7 w 34"/>
                  <a:gd name="T1" fmla="*/ 11 h 18"/>
                  <a:gd name="T2" fmla="*/ 5 w 34"/>
                  <a:gd name="T3" fmla="*/ 13 h 18"/>
                  <a:gd name="T4" fmla="*/ 2 w 34"/>
                  <a:gd name="T5" fmla="*/ 13 h 18"/>
                  <a:gd name="T6" fmla="*/ 1 w 34"/>
                  <a:gd name="T7" fmla="*/ 17 h 18"/>
                  <a:gd name="T8" fmla="*/ 7 w 34"/>
                  <a:gd name="T9" fmla="*/ 18 h 18"/>
                  <a:gd name="T10" fmla="*/ 13 w 34"/>
                  <a:gd name="T11" fmla="*/ 16 h 18"/>
                  <a:gd name="T12" fmla="*/ 26 w 34"/>
                  <a:gd name="T13" fmla="*/ 12 h 18"/>
                  <a:gd name="T14" fmla="*/ 33 w 34"/>
                  <a:gd name="T15" fmla="*/ 0 h 18"/>
                  <a:gd name="T16" fmla="*/ 16 w 34"/>
                  <a:gd name="T17" fmla="*/ 11 h 18"/>
                  <a:gd name="T18" fmla="*/ 12 w 34"/>
                  <a:gd name="T19" fmla="*/ 9 h 18"/>
                  <a:gd name="T20" fmla="*/ 7 w 34"/>
                  <a:gd name="T21"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4" h="18">
                    <a:moveTo>
                      <a:pt x="7" y="11"/>
                    </a:moveTo>
                    <a:cubicBezTo>
                      <a:pt x="7" y="11"/>
                      <a:pt x="6" y="12"/>
                      <a:pt x="5" y="13"/>
                    </a:cubicBezTo>
                    <a:cubicBezTo>
                      <a:pt x="4" y="13"/>
                      <a:pt x="3" y="12"/>
                      <a:pt x="2" y="13"/>
                    </a:cubicBezTo>
                    <a:cubicBezTo>
                      <a:pt x="1" y="14"/>
                      <a:pt x="0" y="15"/>
                      <a:pt x="1" y="17"/>
                    </a:cubicBezTo>
                    <a:cubicBezTo>
                      <a:pt x="4" y="16"/>
                      <a:pt x="5" y="18"/>
                      <a:pt x="7" y="18"/>
                    </a:cubicBezTo>
                    <a:cubicBezTo>
                      <a:pt x="10" y="18"/>
                      <a:pt x="10" y="17"/>
                      <a:pt x="13" y="16"/>
                    </a:cubicBezTo>
                    <a:cubicBezTo>
                      <a:pt x="18" y="14"/>
                      <a:pt x="22" y="15"/>
                      <a:pt x="26" y="12"/>
                    </a:cubicBezTo>
                    <a:cubicBezTo>
                      <a:pt x="30" y="9"/>
                      <a:pt x="34" y="5"/>
                      <a:pt x="33" y="0"/>
                    </a:cubicBezTo>
                    <a:cubicBezTo>
                      <a:pt x="26" y="2"/>
                      <a:pt x="24" y="12"/>
                      <a:pt x="16" y="11"/>
                    </a:cubicBezTo>
                    <a:cubicBezTo>
                      <a:pt x="14" y="11"/>
                      <a:pt x="14" y="9"/>
                      <a:pt x="12" y="9"/>
                    </a:cubicBezTo>
                    <a:cubicBezTo>
                      <a:pt x="9" y="8"/>
                      <a:pt x="9" y="10"/>
                      <a:pt x="7" y="11"/>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338" name="Freeform 5442"/>
              <p:cNvSpPr>
                <a:spLocks/>
              </p:cNvSpPr>
              <p:nvPr/>
            </p:nvSpPr>
            <p:spPr bwMode="auto">
              <a:xfrm>
                <a:off x="3341" y="3455"/>
                <a:ext cx="4" cy="5"/>
              </a:xfrm>
              <a:custGeom>
                <a:avLst/>
                <a:gdLst>
                  <a:gd name="T0" fmla="*/ 8 w 30"/>
                  <a:gd name="T1" fmla="*/ 23 h 37"/>
                  <a:gd name="T2" fmla="*/ 6 w 30"/>
                  <a:gd name="T3" fmla="*/ 27 h 37"/>
                  <a:gd name="T4" fmla="*/ 3 w 30"/>
                  <a:gd name="T5" fmla="*/ 33 h 37"/>
                  <a:gd name="T6" fmla="*/ 1 w 30"/>
                  <a:gd name="T7" fmla="*/ 37 h 37"/>
                  <a:gd name="T8" fmla="*/ 8 w 30"/>
                  <a:gd name="T9" fmla="*/ 35 h 37"/>
                  <a:gd name="T10" fmla="*/ 9 w 30"/>
                  <a:gd name="T11" fmla="*/ 29 h 37"/>
                  <a:gd name="T12" fmla="*/ 11 w 30"/>
                  <a:gd name="T13" fmla="*/ 25 h 37"/>
                  <a:gd name="T14" fmla="*/ 14 w 30"/>
                  <a:gd name="T15" fmla="*/ 22 h 37"/>
                  <a:gd name="T16" fmla="*/ 18 w 30"/>
                  <a:gd name="T17" fmla="*/ 17 h 37"/>
                  <a:gd name="T18" fmla="*/ 20 w 30"/>
                  <a:gd name="T19" fmla="*/ 14 h 37"/>
                  <a:gd name="T20" fmla="*/ 20 w 30"/>
                  <a:gd name="T21" fmla="*/ 9 h 37"/>
                  <a:gd name="T22" fmla="*/ 23 w 30"/>
                  <a:gd name="T23" fmla="*/ 6 h 37"/>
                  <a:gd name="T24" fmla="*/ 25 w 30"/>
                  <a:gd name="T25" fmla="*/ 0 h 37"/>
                  <a:gd name="T26" fmla="*/ 18 w 30"/>
                  <a:gd name="T27" fmla="*/ 8 h 37"/>
                  <a:gd name="T28" fmla="*/ 15 w 30"/>
                  <a:gd name="T29" fmla="*/ 14 h 37"/>
                  <a:gd name="T30" fmla="*/ 10 w 30"/>
                  <a:gd name="T31" fmla="*/ 17 h 37"/>
                  <a:gd name="T32" fmla="*/ 10 w 30"/>
                  <a:gd name="T33" fmla="*/ 20 h 37"/>
                  <a:gd name="T34" fmla="*/ 8 w 30"/>
                  <a:gd name="T35" fmla="*/ 23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0" h="37">
                    <a:moveTo>
                      <a:pt x="8" y="23"/>
                    </a:moveTo>
                    <a:cubicBezTo>
                      <a:pt x="7" y="24"/>
                      <a:pt x="7" y="25"/>
                      <a:pt x="6" y="27"/>
                    </a:cubicBezTo>
                    <a:cubicBezTo>
                      <a:pt x="6" y="29"/>
                      <a:pt x="4" y="32"/>
                      <a:pt x="3" y="33"/>
                    </a:cubicBezTo>
                    <a:cubicBezTo>
                      <a:pt x="2" y="34"/>
                      <a:pt x="0" y="34"/>
                      <a:pt x="1" y="37"/>
                    </a:cubicBezTo>
                    <a:cubicBezTo>
                      <a:pt x="3" y="37"/>
                      <a:pt x="6" y="37"/>
                      <a:pt x="8" y="35"/>
                    </a:cubicBezTo>
                    <a:cubicBezTo>
                      <a:pt x="9" y="33"/>
                      <a:pt x="9" y="31"/>
                      <a:pt x="9" y="29"/>
                    </a:cubicBezTo>
                    <a:cubicBezTo>
                      <a:pt x="10" y="28"/>
                      <a:pt x="10" y="26"/>
                      <a:pt x="11" y="25"/>
                    </a:cubicBezTo>
                    <a:cubicBezTo>
                      <a:pt x="13" y="24"/>
                      <a:pt x="13" y="24"/>
                      <a:pt x="14" y="22"/>
                    </a:cubicBezTo>
                    <a:cubicBezTo>
                      <a:pt x="14" y="19"/>
                      <a:pt x="16" y="19"/>
                      <a:pt x="18" y="17"/>
                    </a:cubicBezTo>
                    <a:cubicBezTo>
                      <a:pt x="19" y="16"/>
                      <a:pt x="19" y="15"/>
                      <a:pt x="20" y="14"/>
                    </a:cubicBezTo>
                    <a:cubicBezTo>
                      <a:pt x="20" y="12"/>
                      <a:pt x="20" y="11"/>
                      <a:pt x="20" y="9"/>
                    </a:cubicBezTo>
                    <a:cubicBezTo>
                      <a:pt x="21" y="8"/>
                      <a:pt x="22" y="7"/>
                      <a:pt x="23" y="6"/>
                    </a:cubicBezTo>
                    <a:cubicBezTo>
                      <a:pt x="24" y="5"/>
                      <a:pt x="30" y="0"/>
                      <a:pt x="25" y="0"/>
                    </a:cubicBezTo>
                    <a:cubicBezTo>
                      <a:pt x="22" y="1"/>
                      <a:pt x="19" y="5"/>
                      <a:pt x="18" y="8"/>
                    </a:cubicBezTo>
                    <a:cubicBezTo>
                      <a:pt x="17" y="10"/>
                      <a:pt x="17" y="12"/>
                      <a:pt x="15" y="14"/>
                    </a:cubicBezTo>
                    <a:cubicBezTo>
                      <a:pt x="13" y="14"/>
                      <a:pt x="11" y="15"/>
                      <a:pt x="10" y="17"/>
                    </a:cubicBezTo>
                    <a:cubicBezTo>
                      <a:pt x="9" y="18"/>
                      <a:pt x="10" y="18"/>
                      <a:pt x="10" y="20"/>
                    </a:cubicBezTo>
                    <a:cubicBezTo>
                      <a:pt x="10" y="21"/>
                      <a:pt x="9" y="21"/>
                      <a:pt x="8" y="23"/>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339" name="Freeform 5443"/>
              <p:cNvSpPr>
                <a:spLocks/>
              </p:cNvSpPr>
              <p:nvPr/>
            </p:nvSpPr>
            <p:spPr bwMode="auto">
              <a:xfrm>
                <a:off x="3345" y="3450"/>
                <a:ext cx="2" cy="1"/>
              </a:xfrm>
              <a:custGeom>
                <a:avLst/>
                <a:gdLst>
                  <a:gd name="T0" fmla="*/ 4 w 13"/>
                  <a:gd name="T1" fmla="*/ 3 h 11"/>
                  <a:gd name="T2" fmla="*/ 0 w 13"/>
                  <a:gd name="T3" fmla="*/ 2 h 11"/>
                  <a:gd name="T4" fmla="*/ 1 w 13"/>
                  <a:gd name="T5" fmla="*/ 6 h 11"/>
                  <a:gd name="T6" fmla="*/ 6 w 13"/>
                  <a:gd name="T7" fmla="*/ 8 h 11"/>
                  <a:gd name="T8" fmla="*/ 10 w 13"/>
                  <a:gd name="T9" fmla="*/ 10 h 11"/>
                  <a:gd name="T10" fmla="*/ 13 w 13"/>
                  <a:gd name="T11" fmla="*/ 5 h 11"/>
                  <a:gd name="T12" fmla="*/ 4 w 13"/>
                  <a:gd name="T13" fmla="*/ 3 h 11"/>
                </a:gdLst>
                <a:ahLst/>
                <a:cxnLst>
                  <a:cxn ang="0">
                    <a:pos x="T0" y="T1"/>
                  </a:cxn>
                  <a:cxn ang="0">
                    <a:pos x="T2" y="T3"/>
                  </a:cxn>
                  <a:cxn ang="0">
                    <a:pos x="T4" y="T5"/>
                  </a:cxn>
                  <a:cxn ang="0">
                    <a:pos x="T6" y="T7"/>
                  </a:cxn>
                  <a:cxn ang="0">
                    <a:pos x="T8" y="T9"/>
                  </a:cxn>
                  <a:cxn ang="0">
                    <a:pos x="T10" y="T11"/>
                  </a:cxn>
                  <a:cxn ang="0">
                    <a:pos x="T12" y="T13"/>
                  </a:cxn>
                </a:cxnLst>
                <a:rect l="0" t="0" r="r" b="b"/>
                <a:pathLst>
                  <a:path w="13" h="11">
                    <a:moveTo>
                      <a:pt x="4" y="3"/>
                    </a:moveTo>
                    <a:cubicBezTo>
                      <a:pt x="3" y="3"/>
                      <a:pt x="2" y="0"/>
                      <a:pt x="0" y="2"/>
                    </a:cubicBezTo>
                    <a:cubicBezTo>
                      <a:pt x="0" y="3"/>
                      <a:pt x="0" y="5"/>
                      <a:pt x="1" y="6"/>
                    </a:cubicBezTo>
                    <a:cubicBezTo>
                      <a:pt x="2" y="7"/>
                      <a:pt x="5" y="7"/>
                      <a:pt x="6" y="8"/>
                    </a:cubicBezTo>
                    <a:cubicBezTo>
                      <a:pt x="7" y="9"/>
                      <a:pt x="8" y="11"/>
                      <a:pt x="10" y="10"/>
                    </a:cubicBezTo>
                    <a:cubicBezTo>
                      <a:pt x="11" y="10"/>
                      <a:pt x="13" y="6"/>
                      <a:pt x="13" y="5"/>
                    </a:cubicBezTo>
                    <a:cubicBezTo>
                      <a:pt x="13" y="1"/>
                      <a:pt x="6" y="5"/>
                      <a:pt x="4" y="3"/>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340" name="Freeform 5444"/>
              <p:cNvSpPr>
                <a:spLocks/>
              </p:cNvSpPr>
              <p:nvPr/>
            </p:nvSpPr>
            <p:spPr bwMode="auto">
              <a:xfrm>
                <a:off x="3349" y="3449"/>
                <a:ext cx="1" cy="0"/>
              </a:xfrm>
              <a:custGeom>
                <a:avLst/>
                <a:gdLst>
                  <a:gd name="T0" fmla="*/ 8 w 10"/>
                  <a:gd name="T1" fmla="*/ 2 h 5"/>
                  <a:gd name="T2" fmla="*/ 7 w 10"/>
                  <a:gd name="T3" fmla="*/ 0 h 5"/>
                  <a:gd name="T4" fmla="*/ 2 w 10"/>
                  <a:gd name="T5" fmla="*/ 2 h 5"/>
                  <a:gd name="T6" fmla="*/ 6 w 10"/>
                  <a:gd name="T7" fmla="*/ 5 h 5"/>
                  <a:gd name="T8" fmla="*/ 6 w 10"/>
                  <a:gd name="T9" fmla="*/ 3 h 5"/>
                  <a:gd name="T10" fmla="*/ 8 w 10"/>
                  <a:gd name="T11" fmla="*/ 2 h 5"/>
                </a:gdLst>
                <a:ahLst/>
                <a:cxnLst>
                  <a:cxn ang="0">
                    <a:pos x="T0" y="T1"/>
                  </a:cxn>
                  <a:cxn ang="0">
                    <a:pos x="T2" y="T3"/>
                  </a:cxn>
                  <a:cxn ang="0">
                    <a:pos x="T4" y="T5"/>
                  </a:cxn>
                  <a:cxn ang="0">
                    <a:pos x="T6" y="T7"/>
                  </a:cxn>
                  <a:cxn ang="0">
                    <a:pos x="T8" y="T9"/>
                  </a:cxn>
                  <a:cxn ang="0">
                    <a:pos x="T10" y="T11"/>
                  </a:cxn>
                </a:cxnLst>
                <a:rect l="0" t="0" r="r" b="b"/>
                <a:pathLst>
                  <a:path w="10" h="5">
                    <a:moveTo>
                      <a:pt x="8" y="2"/>
                    </a:moveTo>
                    <a:cubicBezTo>
                      <a:pt x="10" y="0"/>
                      <a:pt x="8" y="0"/>
                      <a:pt x="7" y="0"/>
                    </a:cubicBezTo>
                    <a:cubicBezTo>
                      <a:pt x="6" y="0"/>
                      <a:pt x="3" y="1"/>
                      <a:pt x="2" y="2"/>
                    </a:cubicBezTo>
                    <a:cubicBezTo>
                      <a:pt x="0" y="5"/>
                      <a:pt x="4" y="5"/>
                      <a:pt x="6" y="5"/>
                    </a:cubicBezTo>
                    <a:cubicBezTo>
                      <a:pt x="5" y="5"/>
                      <a:pt x="6" y="3"/>
                      <a:pt x="6" y="3"/>
                    </a:cubicBezTo>
                    <a:cubicBezTo>
                      <a:pt x="7" y="3"/>
                      <a:pt x="8" y="3"/>
                      <a:pt x="8" y="2"/>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341" name="Freeform 5445"/>
              <p:cNvSpPr>
                <a:spLocks/>
              </p:cNvSpPr>
              <p:nvPr/>
            </p:nvSpPr>
            <p:spPr bwMode="auto">
              <a:xfrm>
                <a:off x="3350" y="3447"/>
                <a:ext cx="1" cy="1"/>
              </a:xfrm>
              <a:custGeom>
                <a:avLst/>
                <a:gdLst>
                  <a:gd name="T0" fmla="*/ 6 w 10"/>
                  <a:gd name="T1" fmla="*/ 4 h 10"/>
                  <a:gd name="T2" fmla="*/ 4 w 10"/>
                  <a:gd name="T3" fmla="*/ 5 h 10"/>
                  <a:gd name="T4" fmla="*/ 1 w 10"/>
                  <a:gd name="T5" fmla="*/ 7 h 10"/>
                  <a:gd name="T6" fmla="*/ 6 w 10"/>
                  <a:gd name="T7" fmla="*/ 9 h 10"/>
                  <a:gd name="T8" fmla="*/ 6 w 10"/>
                  <a:gd name="T9" fmla="*/ 4 h 10"/>
                </a:gdLst>
                <a:ahLst/>
                <a:cxnLst>
                  <a:cxn ang="0">
                    <a:pos x="T0" y="T1"/>
                  </a:cxn>
                  <a:cxn ang="0">
                    <a:pos x="T2" y="T3"/>
                  </a:cxn>
                  <a:cxn ang="0">
                    <a:pos x="T4" y="T5"/>
                  </a:cxn>
                  <a:cxn ang="0">
                    <a:pos x="T6" y="T7"/>
                  </a:cxn>
                  <a:cxn ang="0">
                    <a:pos x="T8" y="T9"/>
                  </a:cxn>
                </a:cxnLst>
                <a:rect l="0" t="0" r="r" b="b"/>
                <a:pathLst>
                  <a:path w="10" h="10">
                    <a:moveTo>
                      <a:pt x="6" y="4"/>
                    </a:moveTo>
                    <a:cubicBezTo>
                      <a:pt x="5" y="5"/>
                      <a:pt x="6" y="5"/>
                      <a:pt x="4" y="5"/>
                    </a:cubicBezTo>
                    <a:cubicBezTo>
                      <a:pt x="3" y="6"/>
                      <a:pt x="0" y="5"/>
                      <a:pt x="1" y="7"/>
                    </a:cubicBezTo>
                    <a:cubicBezTo>
                      <a:pt x="3" y="8"/>
                      <a:pt x="3" y="10"/>
                      <a:pt x="6" y="9"/>
                    </a:cubicBezTo>
                    <a:cubicBezTo>
                      <a:pt x="9" y="9"/>
                      <a:pt x="10" y="0"/>
                      <a:pt x="6" y="4"/>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342" name="Freeform 5446"/>
              <p:cNvSpPr>
                <a:spLocks/>
              </p:cNvSpPr>
              <p:nvPr/>
            </p:nvSpPr>
            <p:spPr bwMode="auto">
              <a:xfrm>
                <a:off x="3352" y="3444"/>
                <a:ext cx="2" cy="1"/>
              </a:xfrm>
              <a:custGeom>
                <a:avLst/>
                <a:gdLst>
                  <a:gd name="T0" fmla="*/ 9 w 14"/>
                  <a:gd name="T1" fmla="*/ 1 h 11"/>
                  <a:gd name="T2" fmla="*/ 7 w 14"/>
                  <a:gd name="T3" fmla="*/ 6 h 11"/>
                  <a:gd name="T4" fmla="*/ 2 w 14"/>
                  <a:gd name="T5" fmla="*/ 8 h 11"/>
                  <a:gd name="T6" fmla="*/ 5 w 14"/>
                  <a:gd name="T7" fmla="*/ 11 h 11"/>
                  <a:gd name="T8" fmla="*/ 9 w 14"/>
                  <a:gd name="T9" fmla="*/ 9 h 11"/>
                  <a:gd name="T10" fmla="*/ 10 w 14"/>
                  <a:gd name="T11" fmla="*/ 7 h 11"/>
                  <a:gd name="T12" fmla="*/ 12 w 14"/>
                  <a:gd name="T13" fmla="*/ 5 h 11"/>
                  <a:gd name="T14" fmla="*/ 13 w 14"/>
                  <a:gd name="T15" fmla="*/ 2 h 11"/>
                  <a:gd name="T16" fmla="*/ 9 w 14"/>
                  <a:gd name="T17" fmla="*/ 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11">
                    <a:moveTo>
                      <a:pt x="9" y="1"/>
                    </a:moveTo>
                    <a:cubicBezTo>
                      <a:pt x="8" y="2"/>
                      <a:pt x="8" y="4"/>
                      <a:pt x="7" y="6"/>
                    </a:cubicBezTo>
                    <a:cubicBezTo>
                      <a:pt x="6" y="7"/>
                      <a:pt x="3" y="6"/>
                      <a:pt x="2" y="8"/>
                    </a:cubicBezTo>
                    <a:cubicBezTo>
                      <a:pt x="0" y="10"/>
                      <a:pt x="4" y="11"/>
                      <a:pt x="5" y="11"/>
                    </a:cubicBezTo>
                    <a:cubicBezTo>
                      <a:pt x="7" y="11"/>
                      <a:pt x="8" y="11"/>
                      <a:pt x="9" y="9"/>
                    </a:cubicBezTo>
                    <a:cubicBezTo>
                      <a:pt x="9" y="9"/>
                      <a:pt x="9" y="8"/>
                      <a:pt x="10" y="7"/>
                    </a:cubicBezTo>
                    <a:cubicBezTo>
                      <a:pt x="10" y="6"/>
                      <a:pt x="11" y="6"/>
                      <a:pt x="12" y="5"/>
                    </a:cubicBezTo>
                    <a:cubicBezTo>
                      <a:pt x="13" y="5"/>
                      <a:pt x="14" y="4"/>
                      <a:pt x="13" y="2"/>
                    </a:cubicBezTo>
                    <a:cubicBezTo>
                      <a:pt x="13" y="1"/>
                      <a:pt x="11" y="0"/>
                      <a:pt x="9" y="1"/>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343" name="Freeform 5447"/>
              <p:cNvSpPr>
                <a:spLocks/>
              </p:cNvSpPr>
              <p:nvPr/>
            </p:nvSpPr>
            <p:spPr bwMode="auto">
              <a:xfrm>
                <a:off x="3355" y="3441"/>
                <a:ext cx="0" cy="1"/>
              </a:xfrm>
              <a:custGeom>
                <a:avLst/>
                <a:gdLst>
                  <a:gd name="T0" fmla="*/ 1 w 5"/>
                  <a:gd name="T1" fmla="*/ 3 h 8"/>
                  <a:gd name="T2" fmla="*/ 1 w 5"/>
                  <a:gd name="T3" fmla="*/ 8 h 8"/>
                  <a:gd name="T4" fmla="*/ 5 w 5"/>
                  <a:gd name="T5" fmla="*/ 6 h 8"/>
                  <a:gd name="T6" fmla="*/ 1 w 5"/>
                  <a:gd name="T7" fmla="*/ 3 h 8"/>
                </a:gdLst>
                <a:ahLst/>
                <a:cxnLst>
                  <a:cxn ang="0">
                    <a:pos x="T0" y="T1"/>
                  </a:cxn>
                  <a:cxn ang="0">
                    <a:pos x="T2" y="T3"/>
                  </a:cxn>
                  <a:cxn ang="0">
                    <a:pos x="T4" y="T5"/>
                  </a:cxn>
                  <a:cxn ang="0">
                    <a:pos x="T6" y="T7"/>
                  </a:cxn>
                </a:cxnLst>
                <a:rect l="0" t="0" r="r" b="b"/>
                <a:pathLst>
                  <a:path w="5" h="8">
                    <a:moveTo>
                      <a:pt x="1" y="3"/>
                    </a:moveTo>
                    <a:cubicBezTo>
                      <a:pt x="0" y="4"/>
                      <a:pt x="2" y="6"/>
                      <a:pt x="1" y="8"/>
                    </a:cubicBezTo>
                    <a:cubicBezTo>
                      <a:pt x="1" y="8"/>
                      <a:pt x="4" y="7"/>
                      <a:pt x="5" y="6"/>
                    </a:cubicBezTo>
                    <a:cubicBezTo>
                      <a:pt x="5" y="4"/>
                      <a:pt x="2" y="0"/>
                      <a:pt x="1" y="3"/>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344" name="Freeform 5448"/>
              <p:cNvSpPr>
                <a:spLocks/>
              </p:cNvSpPr>
              <p:nvPr/>
            </p:nvSpPr>
            <p:spPr bwMode="auto">
              <a:xfrm>
                <a:off x="3354" y="3442"/>
                <a:ext cx="1" cy="1"/>
              </a:xfrm>
              <a:custGeom>
                <a:avLst/>
                <a:gdLst>
                  <a:gd name="T0" fmla="*/ 3 w 5"/>
                  <a:gd name="T1" fmla="*/ 1 h 9"/>
                  <a:gd name="T2" fmla="*/ 3 w 5"/>
                  <a:gd name="T3" fmla="*/ 4 h 9"/>
                  <a:gd name="T4" fmla="*/ 0 w 5"/>
                  <a:gd name="T5" fmla="*/ 5 h 9"/>
                  <a:gd name="T6" fmla="*/ 1 w 5"/>
                  <a:gd name="T7" fmla="*/ 9 h 9"/>
                  <a:gd name="T8" fmla="*/ 4 w 5"/>
                  <a:gd name="T9" fmla="*/ 7 h 9"/>
                  <a:gd name="T10" fmla="*/ 4 w 5"/>
                  <a:gd name="T11" fmla="*/ 5 h 9"/>
                  <a:gd name="T12" fmla="*/ 4 w 5"/>
                  <a:gd name="T13" fmla="*/ 0 h 9"/>
                  <a:gd name="T14" fmla="*/ 3 w 5"/>
                  <a:gd name="T15" fmla="*/ 1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9">
                    <a:moveTo>
                      <a:pt x="3" y="1"/>
                    </a:moveTo>
                    <a:cubicBezTo>
                      <a:pt x="3" y="2"/>
                      <a:pt x="3" y="3"/>
                      <a:pt x="3" y="4"/>
                    </a:cubicBezTo>
                    <a:cubicBezTo>
                      <a:pt x="2" y="5"/>
                      <a:pt x="1" y="4"/>
                      <a:pt x="0" y="5"/>
                    </a:cubicBezTo>
                    <a:cubicBezTo>
                      <a:pt x="0" y="6"/>
                      <a:pt x="0" y="8"/>
                      <a:pt x="1" y="9"/>
                    </a:cubicBezTo>
                    <a:cubicBezTo>
                      <a:pt x="3" y="9"/>
                      <a:pt x="5" y="9"/>
                      <a:pt x="4" y="7"/>
                    </a:cubicBezTo>
                    <a:cubicBezTo>
                      <a:pt x="3" y="5"/>
                      <a:pt x="4" y="6"/>
                      <a:pt x="4" y="5"/>
                    </a:cubicBezTo>
                    <a:cubicBezTo>
                      <a:pt x="5" y="3"/>
                      <a:pt x="5" y="1"/>
                      <a:pt x="4" y="0"/>
                    </a:cubicBezTo>
                    <a:cubicBezTo>
                      <a:pt x="4" y="0"/>
                      <a:pt x="3" y="1"/>
                      <a:pt x="3" y="1"/>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345" name="Freeform 5449"/>
              <p:cNvSpPr>
                <a:spLocks/>
              </p:cNvSpPr>
              <p:nvPr/>
            </p:nvSpPr>
            <p:spPr bwMode="auto">
              <a:xfrm>
                <a:off x="3355" y="3440"/>
                <a:ext cx="1" cy="1"/>
              </a:xfrm>
              <a:custGeom>
                <a:avLst/>
                <a:gdLst>
                  <a:gd name="T0" fmla="*/ 1 w 6"/>
                  <a:gd name="T1" fmla="*/ 7 h 7"/>
                  <a:gd name="T2" fmla="*/ 3 w 6"/>
                  <a:gd name="T3" fmla="*/ 3 h 7"/>
                  <a:gd name="T4" fmla="*/ 1 w 6"/>
                  <a:gd name="T5" fmla="*/ 7 h 7"/>
                </a:gdLst>
                <a:ahLst/>
                <a:cxnLst>
                  <a:cxn ang="0">
                    <a:pos x="T0" y="T1"/>
                  </a:cxn>
                  <a:cxn ang="0">
                    <a:pos x="T2" y="T3"/>
                  </a:cxn>
                  <a:cxn ang="0">
                    <a:pos x="T4" y="T5"/>
                  </a:cxn>
                </a:cxnLst>
                <a:rect l="0" t="0" r="r" b="b"/>
                <a:pathLst>
                  <a:path w="6" h="7">
                    <a:moveTo>
                      <a:pt x="1" y="7"/>
                    </a:moveTo>
                    <a:cubicBezTo>
                      <a:pt x="1" y="5"/>
                      <a:pt x="6" y="5"/>
                      <a:pt x="3" y="3"/>
                    </a:cubicBezTo>
                    <a:cubicBezTo>
                      <a:pt x="0" y="0"/>
                      <a:pt x="1" y="6"/>
                      <a:pt x="1" y="7"/>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346" name="Freeform 5450"/>
              <p:cNvSpPr>
                <a:spLocks/>
              </p:cNvSpPr>
              <p:nvPr/>
            </p:nvSpPr>
            <p:spPr bwMode="auto">
              <a:xfrm>
                <a:off x="3356" y="3439"/>
                <a:ext cx="1" cy="2"/>
              </a:xfrm>
              <a:custGeom>
                <a:avLst/>
                <a:gdLst>
                  <a:gd name="T0" fmla="*/ 2 w 8"/>
                  <a:gd name="T1" fmla="*/ 5 h 13"/>
                  <a:gd name="T2" fmla="*/ 1 w 8"/>
                  <a:gd name="T3" fmla="*/ 11 h 13"/>
                  <a:gd name="T4" fmla="*/ 5 w 8"/>
                  <a:gd name="T5" fmla="*/ 7 h 13"/>
                  <a:gd name="T6" fmla="*/ 7 w 8"/>
                  <a:gd name="T7" fmla="*/ 0 h 13"/>
                  <a:gd name="T8" fmla="*/ 2 w 8"/>
                  <a:gd name="T9" fmla="*/ 5 h 13"/>
                </a:gdLst>
                <a:ahLst/>
                <a:cxnLst>
                  <a:cxn ang="0">
                    <a:pos x="T0" y="T1"/>
                  </a:cxn>
                  <a:cxn ang="0">
                    <a:pos x="T2" y="T3"/>
                  </a:cxn>
                  <a:cxn ang="0">
                    <a:pos x="T4" y="T5"/>
                  </a:cxn>
                  <a:cxn ang="0">
                    <a:pos x="T6" y="T7"/>
                  </a:cxn>
                  <a:cxn ang="0">
                    <a:pos x="T8" y="T9"/>
                  </a:cxn>
                </a:cxnLst>
                <a:rect l="0" t="0" r="r" b="b"/>
                <a:pathLst>
                  <a:path w="8" h="13">
                    <a:moveTo>
                      <a:pt x="2" y="5"/>
                    </a:moveTo>
                    <a:cubicBezTo>
                      <a:pt x="2" y="7"/>
                      <a:pt x="0" y="9"/>
                      <a:pt x="1" y="11"/>
                    </a:cubicBezTo>
                    <a:cubicBezTo>
                      <a:pt x="1" y="13"/>
                      <a:pt x="5" y="7"/>
                      <a:pt x="5" y="7"/>
                    </a:cubicBezTo>
                    <a:cubicBezTo>
                      <a:pt x="6" y="5"/>
                      <a:pt x="8" y="3"/>
                      <a:pt x="7" y="0"/>
                    </a:cubicBezTo>
                    <a:cubicBezTo>
                      <a:pt x="4" y="0"/>
                      <a:pt x="2" y="3"/>
                      <a:pt x="2" y="5"/>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347" name="Freeform 5451"/>
              <p:cNvSpPr>
                <a:spLocks/>
              </p:cNvSpPr>
              <p:nvPr/>
            </p:nvSpPr>
            <p:spPr bwMode="auto">
              <a:xfrm>
                <a:off x="3348" y="3432"/>
                <a:ext cx="0" cy="3"/>
              </a:xfrm>
              <a:custGeom>
                <a:avLst/>
                <a:gdLst>
                  <a:gd name="T0" fmla="*/ 5 w 6"/>
                  <a:gd name="T1" fmla="*/ 18 h 19"/>
                  <a:gd name="T2" fmla="*/ 5 w 6"/>
                  <a:gd name="T3" fmla="*/ 14 h 19"/>
                  <a:gd name="T4" fmla="*/ 4 w 6"/>
                  <a:gd name="T5" fmla="*/ 4 h 19"/>
                  <a:gd name="T6" fmla="*/ 2 w 6"/>
                  <a:gd name="T7" fmla="*/ 1 h 19"/>
                  <a:gd name="T8" fmla="*/ 2 w 6"/>
                  <a:gd name="T9" fmla="*/ 4 h 19"/>
                  <a:gd name="T10" fmla="*/ 0 w 6"/>
                  <a:gd name="T11" fmla="*/ 11 h 19"/>
                  <a:gd name="T12" fmla="*/ 1 w 6"/>
                  <a:gd name="T13" fmla="*/ 18 h 19"/>
                  <a:gd name="T14" fmla="*/ 5 w 6"/>
                  <a:gd name="T15" fmla="*/ 18 h 1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19">
                    <a:moveTo>
                      <a:pt x="5" y="18"/>
                    </a:moveTo>
                    <a:cubicBezTo>
                      <a:pt x="6" y="17"/>
                      <a:pt x="5" y="15"/>
                      <a:pt x="5" y="14"/>
                    </a:cubicBezTo>
                    <a:cubicBezTo>
                      <a:pt x="5" y="11"/>
                      <a:pt x="5" y="7"/>
                      <a:pt x="4" y="4"/>
                    </a:cubicBezTo>
                    <a:cubicBezTo>
                      <a:pt x="4" y="3"/>
                      <a:pt x="3" y="0"/>
                      <a:pt x="2" y="1"/>
                    </a:cubicBezTo>
                    <a:cubicBezTo>
                      <a:pt x="0" y="2"/>
                      <a:pt x="2" y="4"/>
                      <a:pt x="2" y="4"/>
                    </a:cubicBezTo>
                    <a:cubicBezTo>
                      <a:pt x="0" y="6"/>
                      <a:pt x="0" y="8"/>
                      <a:pt x="0" y="11"/>
                    </a:cubicBezTo>
                    <a:cubicBezTo>
                      <a:pt x="0" y="13"/>
                      <a:pt x="0" y="17"/>
                      <a:pt x="1" y="18"/>
                    </a:cubicBezTo>
                    <a:cubicBezTo>
                      <a:pt x="2" y="19"/>
                      <a:pt x="4" y="19"/>
                      <a:pt x="5" y="18"/>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348" name="Freeform 5452"/>
              <p:cNvSpPr>
                <a:spLocks/>
              </p:cNvSpPr>
              <p:nvPr/>
            </p:nvSpPr>
            <p:spPr bwMode="auto">
              <a:xfrm>
                <a:off x="3348" y="3432"/>
                <a:ext cx="1" cy="1"/>
              </a:xfrm>
              <a:custGeom>
                <a:avLst/>
                <a:gdLst>
                  <a:gd name="T0" fmla="*/ 2 w 6"/>
                  <a:gd name="T1" fmla="*/ 5 h 7"/>
                  <a:gd name="T2" fmla="*/ 6 w 6"/>
                  <a:gd name="T3" fmla="*/ 3 h 7"/>
                  <a:gd name="T4" fmla="*/ 2 w 6"/>
                  <a:gd name="T5" fmla="*/ 5 h 7"/>
                </a:gdLst>
                <a:ahLst/>
                <a:cxnLst>
                  <a:cxn ang="0">
                    <a:pos x="T0" y="T1"/>
                  </a:cxn>
                  <a:cxn ang="0">
                    <a:pos x="T2" y="T3"/>
                  </a:cxn>
                  <a:cxn ang="0">
                    <a:pos x="T4" y="T5"/>
                  </a:cxn>
                </a:cxnLst>
                <a:rect l="0" t="0" r="r" b="b"/>
                <a:pathLst>
                  <a:path w="6" h="7">
                    <a:moveTo>
                      <a:pt x="2" y="5"/>
                    </a:moveTo>
                    <a:cubicBezTo>
                      <a:pt x="3" y="7"/>
                      <a:pt x="6" y="4"/>
                      <a:pt x="6" y="3"/>
                    </a:cubicBezTo>
                    <a:cubicBezTo>
                      <a:pt x="6" y="0"/>
                      <a:pt x="0" y="1"/>
                      <a:pt x="2" y="5"/>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349" name="Freeform 5453"/>
              <p:cNvSpPr>
                <a:spLocks/>
              </p:cNvSpPr>
              <p:nvPr/>
            </p:nvSpPr>
            <p:spPr bwMode="auto">
              <a:xfrm>
                <a:off x="3348" y="3431"/>
                <a:ext cx="1" cy="0"/>
              </a:xfrm>
              <a:custGeom>
                <a:avLst/>
                <a:gdLst>
                  <a:gd name="T0" fmla="*/ 2 w 7"/>
                  <a:gd name="T1" fmla="*/ 3 h 6"/>
                  <a:gd name="T2" fmla="*/ 7 w 7"/>
                  <a:gd name="T3" fmla="*/ 6 h 6"/>
                  <a:gd name="T4" fmla="*/ 2 w 7"/>
                  <a:gd name="T5" fmla="*/ 3 h 6"/>
                </a:gdLst>
                <a:ahLst/>
                <a:cxnLst>
                  <a:cxn ang="0">
                    <a:pos x="T0" y="T1"/>
                  </a:cxn>
                  <a:cxn ang="0">
                    <a:pos x="T2" y="T3"/>
                  </a:cxn>
                  <a:cxn ang="0">
                    <a:pos x="T4" y="T5"/>
                  </a:cxn>
                </a:cxnLst>
                <a:rect l="0" t="0" r="r" b="b"/>
                <a:pathLst>
                  <a:path w="7" h="6">
                    <a:moveTo>
                      <a:pt x="2" y="3"/>
                    </a:moveTo>
                    <a:cubicBezTo>
                      <a:pt x="0" y="5"/>
                      <a:pt x="6" y="6"/>
                      <a:pt x="7" y="6"/>
                    </a:cubicBezTo>
                    <a:cubicBezTo>
                      <a:pt x="6" y="6"/>
                      <a:pt x="4" y="0"/>
                      <a:pt x="2" y="3"/>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350" name="Freeform 5454"/>
              <p:cNvSpPr>
                <a:spLocks/>
              </p:cNvSpPr>
              <p:nvPr/>
            </p:nvSpPr>
            <p:spPr bwMode="auto">
              <a:xfrm>
                <a:off x="3352" y="3429"/>
                <a:ext cx="1" cy="1"/>
              </a:xfrm>
              <a:custGeom>
                <a:avLst/>
                <a:gdLst>
                  <a:gd name="T0" fmla="*/ 7 w 9"/>
                  <a:gd name="T1" fmla="*/ 5 h 7"/>
                  <a:gd name="T2" fmla="*/ 5 w 9"/>
                  <a:gd name="T3" fmla="*/ 1 h 7"/>
                  <a:gd name="T4" fmla="*/ 1 w 9"/>
                  <a:gd name="T5" fmla="*/ 1 h 7"/>
                  <a:gd name="T6" fmla="*/ 1 w 9"/>
                  <a:gd name="T7" fmla="*/ 3 h 7"/>
                  <a:gd name="T8" fmla="*/ 4 w 9"/>
                  <a:gd name="T9" fmla="*/ 3 h 7"/>
                  <a:gd name="T10" fmla="*/ 7 w 9"/>
                  <a:gd name="T11" fmla="*/ 5 h 7"/>
                </a:gdLst>
                <a:ahLst/>
                <a:cxnLst>
                  <a:cxn ang="0">
                    <a:pos x="T0" y="T1"/>
                  </a:cxn>
                  <a:cxn ang="0">
                    <a:pos x="T2" y="T3"/>
                  </a:cxn>
                  <a:cxn ang="0">
                    <a:pos x="T4" y="T5"/>
                  </a:cxn>
                  <a:cxn ang="0">
                    <a:pos x="T6" y="T7"/>
                  </a:cxn>
                  <a:cxn ang="0">
                    <a:pos x="T8" y="T9"/>
                  </a:cxn>
                  <a:cxn ang="0">
                    <a:pos x="T10" y="T11"/>
                  </a:cxn>
                </a:cxnLst>
                <a:rect l="0" t="0" r="r" b="b"/>
                <a:pathLst>
                  <a:path w="9" h="7">
                    <a:moveTo>
                      <a:pt x="7" y="5"/>
                    </a:moveTo>
                    <a:cubicBezTo>
                      <a:pt x="9" y="3"/>
                      <a:pt x="7" y="0"/>
                      <a:pt x="5" y="1"/>
                    </a:cubicBezTo>
                    <a:cubicBezTo>
                      <a:pt x="4" y="1"/>
                      <a:pt x="2" y="1"/>
                      <a:pt x="1" y="1"/>
                    </a:cubicBezTo>
                    <a:cubicBezTo>
                      <a:pt x="1" y="2"/>
                      <a:pt x="0" y="3"/>
                      <a:pt x="1" y="3"/>
                    </a:cubicBezTo>
                    <a:cubicBezTo>
                      <a:pt x="2" y="3"/>
                      <a:pt x="3" y="3"/>
                      <a:pt x="4" y="3"/>
                    </a:cubicBezTo>
                    <a:cubicBezTo>
                      <a:pt x="4" y="5"/>
                      <a:pt x="5" y="7"/>
                      <a:pt x="7" y="5"/>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351" name="Freeform 5455"/>
              <p:cNvSpPr>
                <a:spLocks/>
              </p:cNvSpPr>
              <p:nvPr/>
            </p:nvSpPr>
            <p:spPr bwMode="auto">
              <a:xfrm>
                <a:off x="3351" y="3428"/>
                <a:ext cx="1" cy="1"/>
              </a:xfrm>
              <a:custGeom>
                <a:avLst/>
                <a:gdLst>
                  <a:gd name="T0" fmla="*/ 5 w 6"/>
                  <a:gd name="T1" fmla="*/ 1 h 4"/>
                  <a:gd name="T2" fmla="*/ 2 w 6"/>
                  <a:gd name="T3" fmla="*/ 3 h 4"/>
                  <a:gd name="T4" fmla="*/ 5 w 6"/>
                  <a:gd name="T5" fmla="*/ 1 h 4"/>
                </a:gdLst>
                <a:ahLst/>
                <a:cxnLst>
                  <a:cxn ang="0">
                    <a:pos x="T0" y="T1"/>
                  </a:cxn>
                  <a:cxn ang="0">
                    <a:pos x="T2" y="T3"/>
                  </a:cxn>
                  <a:cxn ang="0">
                    <a:pos x="T4" y="T5"/>
                  </a:cxn>
                </a:cxnLst>
                <a:rect l="0" t="0" r="r" b="b"/>
                <a:pathLst>
                  <a:path w="6" h="4">
                    <a:moveTo>
                      <a:pt x="5" y="1"/>
                    </a:moveTo>
                    <a:cubicBezTo>
                      <a:pt x="4" y="0"/>
                      <a:pt x="0" y="1"/>
                      <a:pt x="2" y="3"/>
                    </a:cubicBezTo>
                    <a:cubicBezTo>
                      <a:pt x="4" y="4"/>
                      <a:pt x="6" y="3"/>
                      <a:pt x="5" y="1"/>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352" name="Freeform 5456"/>
              <p:cNvSpPr>
                <a:spLocks/>
              </p:cNvSpPr>
              <p:nvPr/>
            </p:nvSpPr>
            <p:spPr bwMode="auto">
              <a:xfrm>
                <a:off x="3352" y="3427"/>
                <a:ext cx="1" cy="1"/>
              </a:xfrm>
              <a:custGeom>
                <a:avLst/>
                <a:gdLst>
                  <a:gd name="T0" fmla="*/ 7 w 9"/>
                  <a:gd name="T1" fmla="*/ 1 h 11"/>
                  <a:gd name="T2" fmla="*/ 3 w 9"/>
                  <a:gd name="T3" fmla="*/ 3 h 11"/>
                  <a:gd name="T4" fmla="*/ 0 w 9"/>
                  <a:gd name="T5" fmla="*/ 7 h 11"/>
                  <a:gd name="T6" fmla="*/ 4 w 9"/>
                  <a:gd name="T7" fmla="*/ 7 h 11"/>
                  <a:gd name="T8" fmla="*/ 8 w 9"/>
                  <a:gd name="T9" fmla="*/ 6 h 11"/>
                  <a:gd name="T10" fmla="*/ 7 w 9"/>
                  <a:gd name="T11" fmla="*/ 1 h 11"/>
                </a:gdLst>
                <a:ahLst/>
                <a:cxnLst>
                  <a:cxn ang="0">
                    <a:pos x="T0" y="T1"/>
                  </a:cxn>
                  <a:cxn ang="0">
                    <a:pos x="T2" y="T3"/>
                  </a:cxn>
                  <a:cxn ang="0">
                    <a:pos x="T4" y="T5"/>
                  </a:cxn>
                  <a:cxn ang="0">
                    <a:pos x="T6" y="T7"/>
                  </a:cxn>
                  <a:cxn ang="0">
                    <a:pos x="T8" y="T9"/>
                  </a:cxn>
                  <a:cxn ang="0">
                    <a:pos x="T10" y="T11"/>
                  </a:cxn>
                </a:cxnLst>
                <a:rect l="0" t="0" r="r" b="b"/>
                <a:pathLst>
                  <a:path w="9" h="11">
                    <a:moveTo>
                      <a:pt x="7" y="1"/>
                    </a:moveTo>
                    <a:cubicBezTo>
                      <a:pt x="5" y="0"/>
                      <a:pt x="4" y="2"/>
                      <a:pt x="3" y="3"/>
                    </a:cubicBezTo>
                    <a:cubicBezTo>
                      <a:pt x="1" y="5"/>
                      <a:pt x="0" y="5"/>
                      <a:pt x="0" y="7"/>
                    </a:cubicBezTo>
                    <a:cubicBezTo>
                      <a:pt x="2" y="11"/>
                      <a:pt x="3" y="7"/>
                      <a:pt x="4" y="7"/>
                    </a:cubicBezTo>
                    <a:cubicBezTo>
                      <a:pt x="5" y="6"/>
                      <a:pt x="7" y="7"/>
                      <a:pt x="8" y="6"/>
                    </a:cubicBezTo>
                    <a:cubicBezTo>
                      <a:pt x="9" y="5"/>
                      <a:pt x="8" y="2"/>
                      <a:pt x="7" y="1"/>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353" name="Freeform 5457"/>
              <p:cNvSpPr>
                <a:spLocks/>
              </p:cNvSpPr>
              <p:nvPr/>
            </p:nvSpPr>
            <p:spPr bwMode="auto">
              <a:xfrm>
                <a:off x="3355" y="3427"/>
                <a:ext cx="1" cy="1"/>
              </a:xfrm>
              <a:custGeom>
                <a:avLst/>
                <a:gdLst>
                  <a:gd name="T0" fmla="*/ 8 w 9"/>
                  <a:gd name="T1" fmla="*/ 5 h 10"/>
                  <a:gd name="T2" fmla="*/ 2 w 9"/>
                  <a:gd name="T3" fmla="*/ 7 h 10"/>
                  <a:gd name="T4" fmla="*/ 8 w 9"/>
                  <a:gd name="T5" fmla="*/ 5 h 10"/>
                </a:gdLst>
                <a:ahLst/>
                <a:cxnLst>
                  <a:cxn ang="0">
                    <a:pos x="T0" y="T1"/>
                  </a:cxn>
                  <a:cxn ang="0">
                    <a:pos x="T2" y="T3"/>
                  </a:cxn>
                  <a:cxn ang="0">
                    <a:pos x="T4" y="T5"/>
                  </a:cxn>
                </a:cxnLst>
                <a:rect l="0" t="0" r="r" b="b"/>
                <a:pathLst>
                  <a:path w="9" h="10">
                    <a:moveTo>
                      <a:pt x="8" y="5"/>
                    </a:moveTo>
                    <a:cubicBezTo>
                      <a:pt x="9" y="0"/>
                      <a:pt x="0" y="1"/>
                      <a:pt x="2" y="7"/>
                    </a:cubicBezTo>
                    <a:cubicBezTo>
                      <a:pt x="4" y="10"/>
                      <a:pt x="8" y="8"/>
                      <a:pt x="8" y="5"/>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354" name="Freeform 5458"/>
              <p:cNvSpPr>
                <a:spLocks/>
              </p:cNvSpPr>
              <p:nvPr/>
            </p:nvSpPr>
            <p:spPr bwMode="auto">
              <a:xfrm>
                <a:off x="3357" y="3427"/>
                <a:ext cx="1" cy="2"/>
              </a:xfrm>
              <a:custGeom>
                <a:avLst/>
                <a:gdLst>
                  <a:gd name="T0" fmla="*/ 3 w 6"/>
                  <a:gd name="T1" fmla="*/ 5 h 10"/>
                  <a:gd name="T2" fmla="*/ 1 w 6"/>
                  <a:gd name="T3" fmla="*/ 1 h 10"/>
                  <a:gd name="T4" fmla="*/ 4 w 6"/>
                  <a:gd name="T5" fmla="*/ 10 h 10"/>
                  <a:gd name="T6" fmla="*/ 3 w 6"/>
                  <a:gd name="T7" fmla="*/ 5 h 10"/>
                </a:gdLst>
                <a:ahLst/>
                <a:cxnLst>
                  <a:cxn ang="0">
                    <a:pos x="T0" y="T1"/>
                  </a:cxn>
                  <a:cxn ang="0">
                    <a:pos x="T2" y="T3"/>
                  </a:cxn>
                  <a:cxn ang="0">
                    <a:pos x="T4" y="T5"/>
                  </a:cxn>
                  <a:cxn ang="0">
                    <a:pos x="T6" y="T7"/>
                  </a:cxn>
                </a:cxnLst>
                <a:rect l="0" t="0" r="r" b="b"/>
                <a:pathLst>
                  <a:path w="6" h="10">
                    <a:moveTo>
                      <a:pt x="3" y="5"/>
                    </a:moveTo>
                    <a:cubicBezTo>
                      <a:pt x="3" y="4"/>
                      <a:pt x="1" y="0"/>
                      <a:pt x="1" y="1"/>
                    </a:cubicBezTo>
                    <a:cubicBezTo>
                      <a:pt x="0" y="3"/>
                      <a:pt x="1" y="10"/>
                      <a:pt x="4" y="10"/>
                    </a:cubicBezTo>
                    <a:cubicBezTo>
                      <a:pt x="6" y="10"/>
                      <a:pt x="6" y="4"/>
                      <a:pt x="3" y="5"/>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355" name="Freeform 5459"/>
              <p:cNvSpPr>
                <a:spLocks/>
              </p:cNvSpPr>
              <p:nvPr/>
            </p:nvSpPr>
            <p:spPr bwMode="auto">
              <a:xfrm>
                <a:off x="3353" y="3425"/>
                <a:ext cx="2" cy="1"/>
              </a:xfrm>
              <a:custGeom>
                <a:avLst/>
                <a:gdLst>
                  <a:gd name="T0" fmla="*/ 1 w 8"/>
                  <a:gd name="T1" fmla="*/ 4 h 6"/>
                  <a:gd name="T2" fmla="*/ 2 w 8"/>
                  <a:gd name="T3" fmla="*/ 6 h 6"/>
                  <a:gd name="T4" fmla="*/ 5 w 8"/>
                  <a:gd name="T5" fmla="*/ 4 h 6"/>
                  <a:gd name="T6" fmla="*/ 1 w 8"/>
                  <a:gd name="T7" fmla="*/ 4 h 6"/>
                </a:gdLst>
                <a:ahLst/>
                <a:cxnLst>
                  <a:cxn ang="0">
                    <a:pos x="T0" y="T1"/>
                  </a:cxn>
                  <a:cxn ang="0">
                    <a:pos x="T2" y="T3"/>
                  </a:cxn>
                  <a:cxn ang="0">
                    <a:pos x="T4" y="T5"/>
                  </a:cxn>
                  <a:cxn ang="0">
                    <a:pos x="T6" y="T7"/>
                  </a:cxn>
                </a:cxnLst>
                <a:rect l="0" t="0" r="r" b="b"/>
                <a:pathLst>
                  <a:path w="8" h="6">
                    <a:moveTo>
                      <a:pt x="1" y="4"/>
                    </a:moveTo>
                    <a:cubicBezTo>
                      <a:pt x="0" y="4"/>
                      <a:pt x="2" y="6"/>
                      <a:pt x="2" y="6"/>
                    </a:cubicBezTo>
                    <a:cubicBezTo>
                      <a:pt x="3" y="6"/>
                      <a:pt x="5" y="5"/>
                      <a:pt x="5" y="4"/>
                    </a:cubicBezTo>
                    <a:cubicBezTo>
                      <a:pt x="8" y="0"/>
                      <a:pt x="2" y="3"/>
                      <a:pt x="1" y="4"/>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356" name="Freeform 5460"/>
              <p:cNvSpPr>
                <a:spLocks/>
              </p:cNvSpPr>
              <p:nvPr/>
            </p:nvSpPr>
            <p:spPr bwMode="auto">
              <a:xfrm>
                <a:off x="3355" y="3424"/>
                <a:ext cx="1" cy="2"/>
              </a:xfrm>
              <a:custGeom>
                <a:avLst/>
                <a:gdLst>
                  <a:gd name="T0" fmla="*/ 9 w 13"/>
                  <a:gd name="T1" fmla="*/ 7 h 16"/>
                  <a:gd name="T2" fmla="*/ 10 w 13"/>
                  <a:gd name="T3" fmla="*/ 12 h 16"/>
                  <a:gd name="T4" fmla="*/ 12 w 13"/>
                  <a:gd name="T5" fmla="*/ 14 h 16"/>
                  <a:gd name="T6" fmla="*/ 11 w 13"/>
                  <a:gd name="T7" fmla="*/ 8 h 16"/>
                  <a:gd name="T8" fmla="*/ 12 w 13"/>
                  <a:gd name="T9" fmla="*/ 3 h 16"/>
                  <a:gd name="T10" fmla="*/ 6 w 13"/>
                  <a:gd name="T11" fmla="*/ 0 h 16"/>
                  <a:gd name="T12" fmla="*/ 1 w 13"/>
                  <a:gd name="T13" fmla="*/ 6 h 16"/>
                  <a:gd name="T14" fmla="*/ 5 w 13"/>
                  <a:gd name="T15" fmla="*/ 8 h 16"/>
                  <a:gd name="T16" fmla="*/ 9 w 13"/>
                  <a:gd name="T17" fmla="*/ 7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16">
                    <a:moveTo>
                      <a:pt x="9" y="7"/>
                    </a:moveTo>
                    <a:cubicBezTo>
                      <a:pt x="10" y="8"/>
                      <a:pt x="10" y="11"/>
                      <a:pt x="10" y="12"/>
                    </a:cubicBezTo>
                    <a:cubicBezTo>
                      <a:pt x="10" y="14"/>
                      <a:pt x="11" y="16"/>
                      <a:pt x="12" y="14"/>
                    </a:cubicBezTo>
                    <a:cubicBezTo>
                      <a:pt x="13" y="12"/>
                      <a:pt x="11" y="10"/>
                      <a:pt x="11" y="8"/>
                    </a:cubicBezTo>
                    <a:cubicBezTo>
                      <a:pt x="12" y="7"/>
                      <a:pt x="13" y="5"/>
                      <a:pt x="12" y="3"/>
                    </a:cubicBezTo>
                    <a:cubicBezTo>
                      <a:pt x="11" y="0"/>
                      <a:pt x="8" y="0"/>
                      <a:pt x="6" y="0"/>
                    </a:cubicBezTo>
                    <a:cubicBezTo>
                      <a:pt x="5" y="3"/>
                      <a:pt x="2" y="4"/>
                      <a:pt x="1" y="6"/>
                    </a:cubicBezTo>
                    <a:cubicBezTo>
                      <a:pt x="0" y="8"/>
                      <a:pt x="3" y="9"/>
                      <a:pt x="5" y="8"/>
                    </a:cubicBezTo>
                    <a:cubicBezTo>
                      <a:pt x="6" y="8"/>
                      <a:pt x="7" y="5"/>
                      <a:pt x="9" y="7"/>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357" name="Freeform 5461"/>
              <p:cNvSpPr>
                <a:spLocks/>
              </p:cNvSpPr>
              <p:nvPr/>
            </p:nvSpPr>
            <p:spPr bwMode="auto">
              <a:xfrm>
                <a:off x="3355" y="3410"/>
                <a:ext cx="2" cy="2"/>
              </a:xfrm>
              <a:custGeom>
                <a:avLst/>
                <a:gdLst>
                  <a:gd name="T0" fmla="*/ 7 w 21"/>
                  <a:gd name="T1" fmla="*/ 5 h 18"/>
                  <a:gd name="T2" fmla="*/ 12 w 21"/>
                  <a:gd name="T3" fmla="*/ 11 h 18"/>
                  <a:gd name="T4" fmla="*/ 19 w 21"/>
                  <a:gd name="T5" fmla="*/ 17 h 18"/>
                  <a:gd name="T6" fmla="*/ 18 w 21"/>
                  <a:gd name="T7" fmla="*/ 10 h 18"/>
                  <a:gd name="T8" fmla="*/ 13 w 21"/>
                  <a:gd name="T9" fmla="*/ 6 h 18"/>
                  <a:gd name="T10" fmla="*/ 11 w 21"/>
                  <a:gd name="T11" fmla="*/ 4 h 18"/>
                  <a:gd name="T12" fmla="*/ 8 w 21"/>
                  <a:gd name="T13" fmla="*/ 3 h 18"/>
                  <a:gd name="T14" fmla="*/ 1 w 21"/>
                  <a:gd name="T15" fmla="*/ 1 h 18"/>
                  <a:gd name="T16" fmla="*/ 7 w 21"/>
                  <a:gd name="T17" fmla="*/ 5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18">
                    <a:moveTo>
                      <a:pt x="7" y="5"/>
                    </a:moveTo>
                    <a:cubicBezTo>
                      <a:pt x="9" y="6"/>
                      <a:pt x="11" y="9"/>
                      <a:pt x="12" y="11"/>
                    </a:cubicBezTo>
                    <a:cubicBezTo>
                      <a:pt x="13" y="13"/>
                      <a:pt x="17" y="18"/>
                      <a:pt x="19" y="17"/>
                    </a:cubicBezTo>
                    <a:cubicBezTo>
                      <a:pt x="21" y="16"/>
                      <a:pt x="19" y="12"/>
                      <a:pt x="18" y="10"/>
                    </a:cubicBezTo>
                    <a:cubicBezTo>
                      <a:pt x="17" y="8"/>
                      <a:pt x="14" y="7"/>
                      <a:pt x="13" y="6"/>
                    </a:cubicBezTo>
                    <a:cubicBezTo>
                      <a:pt x="12" y="5"/>
                      <a:pt x="12" y="5"/>
                      <a:pt x="11" y="4"/>
                    </a:cubicBezTo>
                    <a:cubicBezTo>
                      <a:pt x="10" y="3"/>
                      <a:pt x="9" y="4"/>
                      <a:pt x="8" y="3"/>
                    </a:cubicBezTo>
                    <a:cubicBezTo>
                      <a:pt x="5" y="1"/>
                      <a:pt x="5" y="0"/>
                      <a:pt x="1" y="1"/>
                    </a:cubicBezTo>
                    <a:cubicBezTo>
                      <a:pt x="0" y="4"/>
                      <a:pt x="5" y="3"/>
                      <a:pt x="7" y="5"/>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358" name="Freeform 5462"/>
              <p:cNvSpPr>
                <a:spLocks/>
              </p:cNvSpPr>
              <p:nvPr/>
            </p:nvSpPr>
            <p:spPr bwMode="auto">
              <a:xfrm>
                <a:off x="3357" y="3414"/>
                <a:ext cx="4" cy="24"/>
              </a:xfrm>
              <a:custGeom>
                <a:avLst/>
                <a:gdLst>
                  <a:gd name="T0" fmla="*/ 25 w 27"/>
                  <a:gd name="T1" fmla="*/ 55 h 182"/>
                  <a:gd name="T2" fmla="*/ 23 w 27"/>
                  <a:gd name="T3" fmla="*/ 43 h 182"/>
                  <a:gd name="T4" fmla="*/ 21 w 27"/>
                  <a:gd name="T5" fmla="*/ 34 h 182"/>
                  <a:gd name="T6" fmla="*/ 18 w 27"/>
                  <a:gd name="T7" fmla="*/ 23 h 182"/>
                  <a:gd name="T8" fmla="*/ 14 w 27"/>
                  <a:gd name="T9" fmla="*/ 13 h 182"/>
                  <a:gd name="T10" fmla="*/ 15 w 27"/>
                  <a:gd name="T11" fmla="*/ 8 h 182"/>
                  <a:gd name="T12" fmla="*/ 6 w 27"/>
                  <a:gd name="T13" fmla="*/ 8 h 182"/>
                  <a:gd name="T14" fmla="*/ 9 w 27"/>
                  <a:gd name="T15" fmla="*/ 11 h 182"/>
                  <a:gd name="T16" fmla="*/ 10 w 27"/>
                  <a:gd name="T17" fmla="*/ 16 h 182"/>
                  <a:gd name="T18" fmla="*/ 12 w 27"/>
                  <a:gd name="T19" fmla="*/ 20 h 182"/>
                  <a:gd name="T20" fmla="*/ 14 w 27"/>
                  <a:gd name="T21" fmla="*/ 25 h 182"/>
                  <a:gd name="T22" fmla="*/ 16 w 27"/>
                  <a:gd name="T23" fmla="*/ 29 h 182"/>
                  <a:gd name="T24" fmla="*/ 14 w 27"/>
                  <a:gd name="T25" fmla="*/ 33 h 182"/>
                  <a:gd name="T26" fmla="*/ 17 w 27"/>
                  <a:gd name="T27" fmla="*/ 36 h 182"/>
                  <a:gd name="T28" fmla="*/ 17 w 27"/>
                  <a:gd name="T29" fmla="*/ 41 h 182"/>
                  <a:gd name="T30" fmla="*/ 20 w 27"/>
                  <a:gd name="T31" fmla="*/ 48 h 182"/>
                  <a:gd name="T32" fmla="*/ 21 w 27"/>
                  <a:gd name="T33" fmla="*/ 52 h 182"/>
                  <a:gd name="T34" fmla="*/ 23 w 27"/>
                  <a:gd name="T35" fmla="*/ 55 h 182"/>
                  <a:gd name="T36" fmla="*/ 21 w 27"/>
                  <a:gd name="T37" fmla="*/ 62 h 182"/>
                  <a:gd name="T38" fmla="*/ 22 w 27"/>
                  <a:gd name="T39" fmla="*/ 65 h 182"/>
                  <a:gd name="T40" fmla="*/ 21 w 27"/>
                  <a:gd name="T41" fmla="*/ 69 h 182"/>
                  <a:gd name="T42" fmla="*/ 22 w 27"/>
                  <a:gd name="T43" fmla="*/ 77 h 182"/>
                  <a:gd name="T44" fmla="*/ 22 w 27"/>
                  <a:gd name="T45" fmla="*/ 85 h 182"/>
                  <a:gd name="T46" fmla="*/ 16 w 27"/>
                  <a:gd name="T47" fmla="*/ 90 h 182"/>
                  <a:gd name="T48" fmla="*/ 19 w 27"/>
                  <a:gd name="T49" fmla="*/ 92 h 182"/>
                  <a:gd name="T50" fmla="*/ 17 w 27"/>
                  <a:gd name="T51" fmla="*/ 96 h 182"/>
                  <a:gd name="T52" fmla="*/ 19 w 27"/>
                  <a:gd name="T53" fmla="*/ 100 h 182"/>
                  <a:gd name="T54" fmla="*/ 19 w 27"/>
                  <a:gd name="T55" fmla="*/ 106 h 182"/>
                  <a:gd name="T56" fmla="*/ 19 w 27"/>
                  <a:gd name="T57" fmla="*/ 108 h 182"/>
                  <a:gd name="T58" fmla="*/ 18 w 27"/>
                  <a:gd name="T59" fmla="*/ 110 h 182"/>
                  <a:gd name="T60" fmla="*/ 19 w 27"/>
                  <a:gd name="T61" fmla="*/ 117 h 182"/>
                  <a:gd name="T62" fmla="*/ 18 w 27"/>
                  <a:gd name="T63" fmla="*/ 126 h 182"/>
                  <a:gd name="T64" fmla="*/ 12 w 27"/>
                  <a:gd name="T65" fmla="*/ 134 h 182"/>
                  <a:gd name="T66" fmla="*/ 12 w 27"/>
                  <a:gd name="T67" fmla="*/ 142 h 182"/>
                  <a:gd name="T68" fmla="*/ 6 w 27"/>
                  <a:gd name="T69" fmla="*/ 147 h 182"/>
                  <a:gd name="T70" fmla="*/ 3 w 27"/>
                  <a:gd name="T71" fmla="*/ 153 h 182"/>
                  <a:gd name="T72" fmla="*/ 5 w 27"/>
                  <a:gd name="T73" fmla="*/ 162 h 182"/>
                  <a:gd name="T74" fmla="*/ 4 w 27"/>
                  <a:gd name="T75" fmla="*/ 174 h 182"/>
                  <a:gd name="T76" fmla="*/ 2 w 27"/>
                  <a:gd name="T77" fmla="*/ 178 h 182"/>
                  <a:gd name="T78" fmla="*/ 1 w 27"/>
                  <a:gd name="T79" fmla="*/ 182 h 182"/>
                  <a:gd name="T80" fmla="*/ 7 w 27"/>
                  <a:gd name="T81" fmla="*/ 174 h 182"/>
                  <a:gd name="T82" fmla="*/ 9 w 27"/>
                  <a:gd name="T83" fmla="*/ 169 h 182"/>
                  <a:gd name="T84" fmla="*/ 11 w 27"/>
                  <a:gd name="T85" fmla="*/ 164 h 182"/>
                  <a:gd name="T86" fmla="*/ 12 w 27"/>
                  <a:gd name="T87" fmla="*/ 159 h 182"/>
                  <a:gd name="T88" fmla="*/ 15 w 27"/>
                  <a:gd name="T89" fmla="*/ 152 h 182"/>
                  <a:gd name="T90" fmla="*/ 18 w 27"/>
                  <a:gd name="T91" fmla="*/ 142 h 182"/>
                  <a:gd name="T92" fmla="*/ 20 w 27"/>
                  <a:gd name="T93" fmla="*/ 133 h 182"/>
                  <a:gd name="T94" fmla="*/ 24 w 27"/>
                  <a:gd name="T95" fmla="*/ 123 h 182"/>
                  <a:gd name="T96" fmla="*/ 23 w 27"/>
                  <a:gd name="T97" fmla="*/ 112 h 182"/>
                  <a:gd name="T98" fmla="*/ 24 w 27"/>
                  <a:gd name="T99" fmla="*/ 103 h 182"/>
                  <a:gd name="T100" fmla="*/ 26 w 27"/>
                  <a:gd name="T101" fmla="*/ 83 h 182"/>
                  <a:gd name="T102" fmla="*/ 26 w 27"/>
                  <a:gd name="T103" fmla="*/ 74 h 182"/>
                  <a:gd name="T104" fmla="*/ 27 w 27"/>
                  <a:gd name="T105" fmla="*/ 65 h 182"/>
                  <a:gd name="T106" fmla="*/ 25 w 27"/>
                  <a:gd name="T107" fmla="*/ 55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7" h="182">
                    <a:moveTo>
                      <a:pt x="25" y="55"/>
                    </a:moveTo>
                    <a:cubicBezTo>
                      <a:pt x="25" y="51"/>
                      <a:pt x="24" y="47"/>
                      <a:pt x="23" y="43"/>
                    </a:cubicBezTo>
                    <a:cubicBezTo>
                      <a:pt x="22" y="40"/>
                      <a:pt x="22" y="37"/>
                      <a:pt x="21" y="34"/>
                    </a:cubicBezTo>
                    <a:cubicBezTo>
                      <a:pt x="20" y="30"/>
                      <a:pt x="20" y="26"/>
                      <a:pt x="18" y="23"/>
                    </a:cubicBezTo>
                    <a:cubicBezTo>
                      <a:pt x="17" y="21"/>
                      <a:pt x="14" y="16"/>
                      <a:pt x="14" y="13"/>
                    </a:cubicBezTo>
                    <a:cubicBezTo>
                      <a:pt x="14" y="11"/>
                      <a:pt x="15" y="10"/>
                      <a:pt x="15" y="8"/>
                    </a:cubicBezTo>
                    <a:cubicBezTo>
                      <a:pt x="13" y="0"/>
                      <a:pt x="2" y="4"/>
                      <a:pt x="6" y="8"/>
                    </a:cubicBezTo>
                    <a:cubicBezTo>
                      <a:pt x="8" y="10"/>
                      <a:pt x="9" y="8"/>
                      <a:pt x="9" y="11"/>
                    </a:cubicBezTo>
                    <a:cubicBezTo>
                      <a:pt x="10" y="12"/>
                      <a:pt x="9" y="14"/>
                      <a:pt x="10" y="16"/>
                    </a:cubicBezTo>
                    <a:cubicBezTo>
                      <a:pt x="10" y="17"/>
                      <a:pt x="12" y="18"/>
                      <a:pt x="12" y="20"/>
                    </a:cubicBezTo>
                    <a:cubicBezTo>
                      <a:pt x="13" y="22"/>
                      <a:pt x="13" y="24"/>
                      <a:pt x="14" y="25"/>
                    </a:cubicBezTo>
                    <a:cubicBezTo>
                      <a:pt x="14" y="26"/>
                      <a:pt x="16" y="27"/>
                      <a:pt x="16" y="29"/>
                    </a:cubicBezTo>
                    <a:cubicBezTo>
                      <a:pt x="16" y="30"/>
                      <a:pt x="14" y="31"/>
                      <a:pt x="14" y="33"/>
                    </a:cubicBezTo>
                    <a:cubicBezTo>
                      <a:pt x="15" y="35"/>
                      <a:pt x="16" y="35"/>
                      <a:pt x="17" y="36"/>
                    </a:cubicBezTo>
                    <a:cubicBezTo>
                      <a:pt x="18" y="38"/>
                      <a:pt x="17" y="39"/>
                      <a:pt x="17" y="41"/>
                    </a:cubicBezTo>
                    <a:cubicBezTo>
                      <a:pt x="17" y="44"/>
                      <a:pt x="20" y="45"/>
                      <a:pt x="20" y="48"/>
                    </a:cubicBezTo>
                    <a:cubicBezTo>
                      <a:pt x="21" y="49"/>
                      <a:pt x="20" y="51"/>
                      <a:pt x="21" y="52"/>
                    </a:cubicBezTo>
                    <a:cubicBezTo>
                      <a:pt x="21" y="53"/>
                      <a:pt x="22" y="54"/>
                      <a:pt x="23" y="55"/>
                    </a:cubicBezTo>
                    <a:cubicBezTo>
                      <a:pt x="25" y="59"/>
                      <a:pt x="21" y="59"/>
                      <a:pt x="21" y="62"/>
                    </a:cubicBezTo>
                    <a:cubicBezTo>
                      <a:pt x="21" y="63"/>
                      <a:pt x="22" y="64"/>
                      <a:pt x="22" y="65"/>
                    </a:cubicBezTo>
                    <a:cubicBezTo>
                      <a:pt x="22" y="66"/>
                      <a:pt x="21" y="67"/>
                      <a:pt x="21" y="69"/>
                    </a:cubicBezTo>
                    <a:cubicBezTo>
                      <a:pt x="21" y="71"/>
                      <a:pt x="22" y="74"/>
                      <a:pt x="22" y="77"/>
                    </a:cubicBezTo>
                    <a:cubicBezTo>
                      <a:pt x="22" y="79"/>
                      <a:pt x="23" y="83"/>
                      <a:pt x="22" y="85"/>
                    </a:cubicBezTo>
                    <a:cubicBezTo>
                      <a:pt x="21" y="86"/>
                      <a:pt x="18" y="90"/>
                      <a:pt x="16" y="90"/>
                    </a:cubicBezTo>
                    <a:cubicBezTo>
                      <a:pt x="16" y="92"/>
                      <a:pt x="19" y="90"/>
                      <a:pt x="19" y="92"/>
                    </a:cubicBezTo>
                    <a:cubicBezTo>
                      <a:pt x="20" y="94"/>
                      <a:pt x="17" y="95"/>
                      <a:pt x="17" y="96"/>
                    </a:cubicBezTo>
                    <a:cubicBezTo>
                      <a:pt x="16" y="99"/>
                      <a:pt x="18" y="98"/>
                      <a:pt x="19" y="100"/>
                    </a:cubicBezTo>
                    <a:cubicBezTo>
                      <a:pt x="21" y="102"/>
                      <a:pt x="19" y="103"/>
                      <a:pt x="19" y="106"/>
                    </a:cubicBezTo>
                    <a:cubicBezTo>
                      <a:pt x="18" y="107"/>
                      <a:pt x="19" y="108"/>
                      <a:pt x="19" y="108"/>
                    </a:cubicBezTo>
                    <a:cubicBezTo>
                      <a:pt x="19" y="109"/>
                      <a:pt x="18" y="109"/>
                      <a:pt x="18" y="110"/>
                    </a:cubicBezTo>
                    <a:cubicBezTo>
                      <a:pt x="17" y="113"/>
                      <a:pt x="19" y="115"/>
                      <a:pt x="19" y="117"/>
                    </a:cubicBezTo>
                    <a:cubicBezTo>
                      <a:pt x="19" y="120"/>
                      <a:pt x="18" y="123"/>
                      <a:pt x="18" y="126"/>
                    </a:cubicBezTo>
                    <a:cubicBezTo>
                      <a:pt x="17" y="130"/>
                      <a:pt x="15" y="131"/>
                      <a:pt x="12" y="134"/>
                    </a:cubicBezTo>
                    <a:cubicBezTo>
                      <a:pt x="10" y="137"/>
                      <a:pt x="12" y="138"/>
                      <a:pt x="12" y="142"/>
                    </a:cubicBezTo>
                    <a:cubicBezTo>
                      <a:pt x="12" y="146"/>
                      <a:pt x="9" y="146"/>
                      <a:pt x="6" y="147"/>
                    </a:cubicBezTo>
                    <a:cubicBezTo>
                      <a:pt x="3" y="148"/>
                      <a:pt x="2" y="150"/>
                      <a:pt x="3" y="153"/>
                    </a:cubicBezTo>
                    <a:cubicBezTo>
                      <a:pt x="4" y="157"/>
                      <a:pt x="6" y="158"/>
                      <a:pt x="5" y="162"/>
                    </a:cubicBezTo>
                    <a:cubicBezTo>
                      <a:pt x="5" y="166"/>
                      <a:pt x="4" y="170"/>
                      <a:pt x="4" y="174"/>
                    </a:cubicBezTo>
                    <a:cubicBezTo>
                      <a:pt x="3" y="175"/>
                      <a:pt x="3" y="176"/>
                      <a:pt x="2" y="178"/>
                    </a:cubicBezTo>
                    <a:cubicBezTo>
                      <a:pt x="1" y="180"/>
                      <a:pt x="0" y="180"/>
                      <a:pt x="1" y="182"/>
                    </a:cubicBezTo>
                    <a:cubicBezTo>
                      <a:pt x="4" y="181"/>
                      <a:pt x="6" y="177"/>
                      <a:pt x="7" y="174"/>
                    </a:cubicBezTo>
                    <a:cubicBezTo>
                      <a:pt x="8" y="173"/>
                      <a:pt x="8" y="171"/>
                      <a:pt x="9" y="169"/>
                    </a:cubicBezTo>
                    <a:cubicBezTo>
                      <a:pt x="10" y="168"/>
                      <a:pt x="11" y="166"/>
                      <a:pt x="11" y="164"/>
                    </a:cubicBezTo>
                    <a:cubicBezTo>
                      <a:pt x="12" y="162"/>
                      <a:pt x="11" y="161"/>
                      <a:pt x="12" y="159"/>
                    </a:cubicBezTo>
                    <a:cubicBezTo>
                      <a:pt x="12" y="157"/>
                      <a:pt x="14" y="154"/>
                      <a:pt x="15" y="152"/>
                    </a:cubicBezTo>
                    <a:cubicBezTo>
                      <a:pt x="17" y="148"/>
                      <a:pt x="18" y="146"/>
                      <a:pt x="18" y="142"/>
                    </a:cubicBezTo>
                    <a:cubicBezTo>
                      <a:pt x="18" y="139"/>
                      <a:pt x="19" y="136"/>
                      <a:pt x="20" y="133"/>
                    </a:cubicBezTo>
                    <a:cubicBezTo>
                      <a:pt x="21" y="130"/>
                      <a:pt x="23" y="126"/>
                      <a:pt x="24" y="123"/>
                    </a:cubicBezTo>
                    <a:cubicBezTo>
                      <a:pt x="24" y="120"/>
                      <a:pt x="23" y="116"/>
                      <a:pt x="23" y="112"/>
                    </a:cubicBezTo>
                    <a:cubicBezTo>
                      <a:pt x="23" y="109"/>
                      <a:pt x="24" y="106"/>
                      <a:pt x="24" y="103"/>
                    </a:cubicBezTo>
                    <a:cubicBezTo>
                      <a:pt x="24" y="96"/>
                      <a:pt x="25" y="90"/>
                      <a:pt x="26" y="83"/>
                    </a:cubicBezTo>
                    <a:cubicBezTo>
                      <a:pt x="26" y="80"/>
                      <a:pt x="26" y="77"/>
                      <a:pt x="26" y="74"/>
                    </a:cubicBezTo>
                    <a:cubicBezTo>
                      <a:pt x="27" y="71"/>
                      <a:pt x="27" y="68"/>
                      <a:pt x="27" y="65"/>
                    </a:cubicBezTo>
                    <a:cubicBezTo>
                      <a:pt x="26" y="62"/>
                      <a:pt x="26" y="58"/>
                      <a:pt x="25" y="55"/>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359" name="Freeform 5463"/>
              <p:cNvSpPr>
                <a:spLocks/>
              </p:cNvSpPr>
              <p:nvPr/>
            </p:nvSpPr>
            <p:spPr bwMode="auto">
              <a:xfrm>
                <a:off x="3346" y="3487"/>
                <a:ext cx="2" cy="2"/>
              </a:xfrm>
              <a:custGeom>
                <a:avLst/>
                <a:gdLst>
                  <a:gd name="T0" fmla="*/ 5 w 15"/>
                  <a:gd name="T1" fmla="*/ 11 h 13"/>
                  <a:gd name="T2" fmla="*/ 9 w 15"/>
                  <a:gd name="T3" fmla="*/ 9 h 13"/>
                  <a:gd name="T4" fmla="*/ 14 w 15"/>
                  <a:gd name="T5" fmla="*/ 6 h 13"/>
                  <a:gd name="T6" fmla="*/ 13 w 15"/>
                  <a:gd name="T7" fmla="*/ 1 h 13"/>
                  <a:gd name="T8" fmla="*/ 11 w 15"/>
                  <a:gd name="T9" fmla="*/ 3 h 13"/>
                  <a:gd name="T10" fmla="*/ 7 w 15"/>
                  <a:gd name="T11" fmla="*/ 4 h 13"/>
                  <a:gd name="T12" fmla="*/ 2 w 15"/>
                  <a:gd name="T13" fmla="*/ 4 h 13"/>
                  <a:gd name="T14" fmla="*/ 1 w 15"/>
                  <a:gd name="T15" fmla="*/ 7 h 13"/>
                  <a:gd name="T16" fmla="*/ 1 w 15"/>
                  <a:gd name="T17" fmla="*/ 8 h 13"/>
                  <a:gd name="T18" fmla="*/ 1 w 15"/>
                  <a:gd name="T19" fmla="*/ 11 h 13"/>
                  <a:gd name="T20" fmla="*/ 5 w 15"/>
                  <a:gd name="T21" fmla="*/ 1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13">
                    <a:moveTo>
                      <a:pt x="5" y="11"/>
                    </a:moveTo>
                    <a:cubicBezTo>
                      <a:pt x="6" y="10"/>
                      <a:pt x="7" y="9"/>
                      <a:pt x="9" y="9"/>
                    </a:cubicBezTo>
                    <a:cubicBezTo>
                      <a:pt x="10" y="8"/>
                      <a:pt x="12" y="7"/>
                      <a:pt x="14" y="6"/>
                    </a:cubicBezTo>
                    <a:cubicBezTo>
                      <a:pt x="15" y="5"/>
                      <a:pt x="15" y="0"/>
                      <a:pt x="13" y="1"/>
                    </a:cubicBezTo>
                    <a:cubicBezTo>
                      <a:pt x="12" y="1"/>
                      <a:pt x="12" y="3"/>
                      <a:pt x="11" y="3"/>
                    </a:cubicBezTo>
                    <a:cubicBezTo>
                      <a:pt x="10" y="3"/>
                      <a:pt x="8" y="4"/>
                      <a:pt x="7" y="4"/>
                    </a:cubicBezTo>
                    <a:cubicBezTo>
                      <a:pt x="5" y="4"/>
                      <a:pt x="3" y="4"/>
                      <a:pt x="2" y="4"/>
                    </a:cubicBezTo>
                    <a:cubicBezTo>
                      <a:pt x="0" y="4"/>
                      <a:pt x="0" y="5"/>
                      <a:pt x="1" y="7"/>
                    </a:cubicBezTo>
                    <a:cubicBezTo>
                      <a:pt x="1" y="7"/>
                      <a:pt x="1" y="8"/>
                      <a:pt x="1" y="8"/>
                    </a:cubicBezTo>
                    <a:cubicBezTo>
                      <a:pt x="1" y="9"/>
                      <a:pt x="1" y="10"/>
                      <a:pt x="1" y="11"/>
                    </a:cubicBezTo>
                    <a:cubicBezTo>
                      <a:pt x="2" y="13"/>
                      <a:pt x="3" y="12"/>
                      <a:pt x="5" y="11"/>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360" name="Freeform 5464"/>
              <p:cNvSpPr>
                <a:spLocks/>
              </p:cNvSpPr>
              <p:nvPr/>
            </p:nvSpPr>
            <p:spPr bwMode="auto">
              <a:xfrm>
                <a:off x="3344" y="3487"/>
                <a:ext cx="2" cy="3"/>
              </a:xfrm>
              <a:custGeom>
                <a:avLst/>
                <a:gdLst>
                  <a:gd name="T0" fmla="*/ 7 w 17"/>
                  <a:gd name="T1" fmla="*/ 5 h 20"/>
                  <a:gd name="T2" fmla="*/ 4 w 17"/>
                  <a:gd name="T3" fmla="*/ 5 h 20"/>
                  <a:gd name="T4" fmla="*/ 1 w 17"/>
                  <a:gd name="T5" fmla="*/ 8 h 20"/>
                  <a:gd name="T6" fmla="*/ 2 w 17"/>
                  <a:gd name="T7" fmla="*/ 10 h 20"/>
                  <a:gd name="T8" fmla="*/ 4 w 17"/>
                  <a:gd name="T9" fmla="*/ 12 h 20"/>
                  <a:gd name="T10" fmla="*/ 4 w 17"/>
                  <a:gd name="T11" fmla="*/ 14 h 20"/>
                  <a:gd name="T12" fmla="*/ 3 w 17"/>
                  <a:gd name="T13" fmla="*/ 17 h 20"/>
                  <a:gd name="T14" fmla="*/ 5 w 17"/>
                  <a:gd name="T15" fmla="*/ 19 h 20"/>
                  <a:gd name="T16" fmla="*/ 8 w 17"/>
                  <a:gd name="T17" fmla="*/ 16 h 20"/>
                  <a:gd name="T18" fmla="*/ 8 w 17"/>
                  <a:gd name="T19" fmla="*/ 14 h 20"/>
                  <a:gd name="T20" fmla="*/ 8 w 17"/>
                  <a:gd name="T21" fmla="*/ 10 h 20"/>
                  <a:gd name="T22" fmla="*/ 10 w 17"/>
                  <a:gd name="T23" fmla="*/ 10 h 20"/>
                  <a:gd name="T24" fmla="*/ 12 w 17"/>
                  <a:gd name="T25" fmla="*/ 7 h 20"/>
                  <a:gd name="T26" fmla="*/ 15 w 17"/>
                  <a:gd name="T27" fmla="*/ 4 h 20"/>
                  <a:gd name="T28" fmla="*/ 16 w 17"/>
                  <a:gd name="T29" fmla="*/ 1 h 20"/>
                  <a:gd name="T30" fmla="*/ 12 w 17"/>
                  <a:gd name="T31" fmla="*/ 1 h 20"/>
                  <a:gd name="T32" fmla="*/ 10 w 17"/>
                  <a:gd name="T33" fmla="*/ 5 h 20"/>
                  <a:gd name="T34" fmla="*/ 7 w 17"/>
                  <a:gd name="T35" fmla="*/ 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 h="20">
                    <a:moveTo>
                      <a:pt x="7" y="5"/>
                    </a:moveTo>
                    <a:cubicBezTo>
                      <a:pt x="6" y="6"/>
                      <a:pt x="6" y="5"/>
                      <a:pt x="4" y="5"/>
                    </a:cubicBezTo>
                    <a:cubicBezTo>
                      <a:pt x="2" y="4"/>
                      <a:pt x="0" y="5"/>
                      <a:pt x="1" y="8"/>
                    </a:cubicBezTo>
                    <a:cubicBezTo>
                      <a:pt x="1" y="9"/>
                      <a:pt x="2" y="10"/>
                      <a:pt x="2" y="10"/>
                    </a:cubicBezTo>
                    <a:cubicBezTo>
                      <a:pt x="4" y="11"/>
                      <a:pt x="4" y="11"/>
                      <a:pt x="4" y="12"/>
                    </a:cubicBezTo>
                    <a:cubicBezTo>
                      <a:pt x="4" y="13"/>
                      <a:pt x="4" y="14"/>
                      <a:pt x="4" y="14"/>
                    </a:cubicBezTo>
                    <a:cubicBezTo>
                      <a:pt x="5" y="16"/>
                      <a:pt x="3" y="16"/>
                      <a:pt x="3" y="17"/>
                    </a:cubicBezTo>
                    <a:cubicBezTo>
                      <a:pt x="1" y="20"/>
                      <a:pt x="3" y="20"/>
                      <a:pt x="5" y="19"/>
                    </a:cubicBezTo>
                    <a:cubicBezTo>
                      <a:pt x="7" y="18"/>
                      <a:pt x="8" y="18"/>
                      <a:pt x="8" y="16"/>
                    </a:cubicBezTo>
                    <a:cubicBezTo>
                      <a:pt x="9" y="15"/>
                      <a:pt x="9" y="15"/>
                      <a:pt x="8" y="14"/>
                    </a:cubicBezTo>
                    <a:cubicBezTo>
                      <a:pt x="8" y="13"/>
                      <a:pt x="8" y="11"/>
                      <a:pt x="8" y="10"/>
                    </a:cubicBezTo>
                    <a:cubicBezTo>
                      <a:pt x="9" y="9"/>
                      <a:pt x="10" y="10"/>
                      <a:pt x="10" y="10"/>
                    </a:cubicBezTo>
                    <a:cubicBezTo>
                      <a:pt x="12" y="9"/>
                      <a:pt x="12" y="8"/>
                      <a:pt x="12" y="7"/>
                    </a:cubicBezTo>
                    <a:cubicBezTo>
                      <a:pt x="13" y="5"/>
                      <a:pt x="14" y="5"/>
                      <a:pt x="15" y="4"/>
                    </a:cubicBezTo>
                    <a:cubicBezTo>
                      <a:pt x="16" y="3"/>
                      <a:pt x="17" y="2"/>
                      <a:pt x="16" y="1"/>
                    </a:cubicBezTo>
                    <a:cubicBezTo>
                      <a:pt x="15" y="0"/>
                      <a:pt x="13" y="1"/>
                      <a:pt x="12" y="1"/>
                    </a:cubicBezTo>
                    <a:cubicBezTo>
                      <a:pt x="11" y="3"/>
                      <a:pt x="12" y="5"/>
                      <a:pt x="10" y="5"/>
                    </a:cubicBezTo>
                    <a:cubicBezTo>
                      <a:pt x="9" y="5"/>
                      <a:pt x="8" y="5"/>
                      <a:pt x="7" y="5"/>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361" name="Freeform 5465"/>
              <p:cNvSpPr>
                <a:spLocks/>
              </p:cNvSpPr>
              <p:nvPr/>
            </p:nvSpPr>
            <p:spPr bwMode="auto">
              <a:xfrm>
                <a:off x="3345" y="3489"/>
                <a:ext cx="1" cy="0"/>
              </a:xfrm>
              <a:custGeom>
                <a:avLst/>
                <a:gdLst>
                  <a:gd name="T0" fmla="*/ 1 w 5"/>
                  <a:gd name="T1" fmla="*/ 2 h 5"/>
                  <a:gd name="T2" fmla="*/ 4 w 5"/>
                  <a:gd name="T3" fmla="*/ 2 h 5"/>
                  <a:gd name="T4" fmla="*/ 1 w 5"/>
                  <a:gd name="T5" fmla="*/ 2 h 5"/>
                </a:gdLst>
                <a:ahLst/>
                <a:cxnLst>
                  <a:cxn ang="0">
                    <a:pos x="T0" y="T1"/>
                  </a:cxn>
                  <a:cxn ang="0">
                    <a:pos x="T2" y="T3"/>
                  </a:cxn>
                  <a:cxn ang="0">
                    <a:pos x="T4" y="T5"/>
                  </a:cxn>
                </a:cxnLst>
                <a:rect l="0" t="0" r="r" b="b"/>
                <a:pathLst>
                  <a:path w="5" h="5">
                    <a:moveTo>
                      <a:pt x="1" y="2"/>
                    </a:moveTo>
                    <a:cubicBezTo>
                      <a:pt x="1" y="4"/>
                      <a:pt x="5" y="5"/>
                      <a:pt x="4" y="2"/>
                    </a:cubicBezTo>
                    <a:cubicBezTo>
                      <a:pt x="3" y="2"/>
                      <a:pt x="0" y="0"/>
                      <a:pt x="1" y="2"/>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362" name="Freeform 5466"/>
              <p:cNvSpPr>
                <a:spLocks/>
              </p:cNvSpPr>
              <p:nvPr/>
            </p:nvSpPr>
            <p:spPr bwMode="auto">
              <a:xfrm>
                <a:off x="3340" y="3489"/>
                <a:ext cx="3" cy="2"/>
              </a:xfrm>
              <a:custGeom>
                <a:avLst/>
                <a:gdLst>
                  <a:gd name="T0" fmla="*/ 5 w 22"/>
                  <a:gd name="T1" fmla="*/ 14 h 18"/>
                  <a:gd name="T2" fmla="*/ 1 w 22"/>
                  <a:gd name="T3" fmla="*/ 16 h 18"/>
                  <a:gd name="T4" fmla="*/ 8 w 22"/>
                  <a:gd name="T5" fmla="*/ 16 h 18"/>
                  <a:gd name="T6" fmla="*/ 14 w 22"/>
                  <a:gd name="T7" fmla="*/ 14 h 18"/>
                  <a:gd name="T8" fmla="*/ 15 w 22"/>
                  <a:gd name="T9" fmla="*/ 13 h 18"/>
                  <a:gd name="T10" fmla="*/ 16 w 22"/>
                  <a:gd name="T11" fmla="*/ 13 h 18"/>
                  <a:gd name="T12" fmla="*/ 17 w 22"/>
                  <a:gd name="T13" fmla="*/ 11 h 18"/>
                  <a:gd name="T14" fmla="*/ 18 w 22"/>
                  <a:gd name="T15" fmla="*/ 9 h 18"/>
                  <a:gd name="T16" fmla="*/ 20 w 22"/>
                  <a:gd name="T17" fmla="*/ 9 h 18"/>
                  <a:gd name="T18" fmla="*/ 20 w 22"/>
                  <a:gd name="T19" fmla="*/ 7 h 18"/>
                  <a:gd name="T20" fmla="*/ 20 w 22"/>
                  <a:gd name="T21" fmla="*/ 5 h 18"/>
                  <a:gd name="T22" fmla="*/ 15 w 22"/>
                  <a:gd name="T23" fmla="*/ 5 h 18"/>
                  <a:gd name="T24" fmla="*/ 13 w 22"/>
                  <a:gd name="T25" fmla="*/ 4 h 18"/>
                  <a:gd name="T26" fmla="*/ 11 w 22"/>
                  <a:gd name="T27" fmla="*/ 7 h 18"/>
                  <a:gd name="T28" fmla="*/ 10 w 22"/>
                  <a:gd name="T29" fmla="*/ 13 h 18"/>
                  <a:gd name="T30" fmla="*/ 5 w 22"/>
                  <a:gd name="T31" fmla="*/ 14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2" h="18">
                    <a:moveTo>
                      <a:pt x="5" y="14"/>
                    </a:moveTo>
                    <a:cubicBezTo>
                      <a:pt x="4" y="14"/>
                      <a:pt x="2" y="15"/>
                      <a:pt x="1" y="16"/>
                    </a:cubicBezTo>
                    <a:cubicBezTo>
                      <a:pt x="0" y="18"/>
                      <a:pt x="7" y="16"/>
                      <a:pt x="8" y="16"/>
                    </a:cubicBezTo>
                    <a:cubicBezTo>
                      <a:pt x="11" y="16"/>
                      <a:pt x="13" y="16"/>
                      <a:pt x="14" y="14"/>
                    </a:cubicBezTo>
                    <a:cubicBezTo>
                      <a:pt x="15" y="14"/>
                      <a:pt x="14" y="13"/>
                      <a:pt x="15" y="13"/>
                    </a:cubicBezTo>
                    <a:cubicBezTo>
                      <a:pt x="15" y="13"/>
                      <a:pt x="16" y="13"/>
                      <a:pt x="16" y="13"/>
                    </a:cubicBezTo>
                    <a:cubicBezTo>
                      <a:pt x="17" y="12"/>
                      <a:pt x="17" y="12"/>
                      <a:pt x="17" y="11"/>
                    </a:cubicBezTo>
                    <a:cubicBezTo>
                      <a:pt x="17" y="10"/>
                      <a:pt x="16" y="10"/>
                      <a:pt x="18" y="9"/>
                    </a:cubicBezTo>
                    <a:cubicBezTo>
                      <a:pt x="18" y="9"/>
                      <a:pt x="19" y="9"/>
                      <a:pt x="20" y="9"/>
                    </a:cubicBezTo>
                    <a:cubicBezTo>
                      <a:pt x="20" y="8"/>
                      <a:pt x="20" y="7"/>
                      <a:pt x="20" y="7"/>
                    </a:cubicBezTo>
                    <a:cubicBezTo>
                      <a:pt x="20" y="6"/>
                      <a:pt x="20" y="6"/>
                      <a:pt x="20" y="5"/>
                    </a:cubicBezTo>
                    <a:cubicBezTo>
                      <a:pt x="22" y="0"/>
                      <a:pt x="17" y="5"/>
                      <a:pt x="15" y="5"/>
                    </a:cubicBezTo>
                    <a:cubicBezTo>
                      <a:pt x="13" y="6"/>
                      <a:pt x="13" y="5"/>
                      <a:pt x="13" y="4"/>
                    </a:cubicBezTo>
                    <a:cubicBezTo>
                      <a:pt x="9" y="3"/>
                      <a:pt x="10" y="5"/>
                      <a:pt x="11" y="7"/>
                    </a:cubicBezTo>
                    <a:cubicBezTo>
                      <a:pt x="11" y="9"/>
                      <a:pt x="11" y="12"/>
                      <a:pt x="10" y="13"/>
                    </a:cubicBezTo>
                    <a:cubicBezTo>
                      <a:pt x="8" y="14"/>
                      <a:pt x="7" y="14"/>
                      <a:pt x="5" y="14"/>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363" name="Freeform 5467"/>
              <p:cNvSpPr>
                <a:spLocks/>
              </p:cNvSpPr>
              <p:nvPr/>
            </p:nvSpPr>
            <p:spPr bwMode="auto">
              <a:xfrm>
                <a:off x="3338" y="3491"/>
                <a:ext cx="2" cy="2"/>
              </a:xfrm>
              <a:custGeom>
                <a:avLst/>
                <a:gdLst>
                  <a:gd name="T0" fmla="*/ 3 w 18"/>
                  <a:gd name="T1" fmla="*/ 11 h 12"/>
                  <a:gd name="T2" fmla="*/ 6 w 18"/>
                  <a:gd name="T3" fmla="*/ 8 h 12"/>
                  <a:gd name="T4" fmla="*/ 9 w 18"/>
                  <a:gd name="T5" fmla="*/ 7 h 12"/>
                  <a:gd name="T6" fmla="*/ 11 w 18"/>
                  <a:gd name="T7" fmla="*/ 6 h 12"/>
                  <a:gd name="T8" fmla="*/ 16 w 18"/>
                  <a:gd name="T9" fmla="*/ 3 h 12"/>
                  <a:gd name="T10" fmla="*/ 15 w 18"/>
                  <a:gd name="T11" fmla="*/ 1 h 12"/>
                  <a:gd name="T12" fmla="*/ 11 w 18"/>
                  <a:gd name="T13" fmla="*/ 2 h 12"/>
                  <a:gd name="T14" fmla="*/ 7 w 18"/>
                  <a:gd name="T15" fmla="*/ 3 h 12"/>
                  <a:gd name="T16" fmla="*/ 3 w 18"/>
                  <a:gd name="T17" fmla="*/ 4 h 12"/>
                  <a:gd name="T18" fmla="*/ 1 w 18"/>
                  <a:gd name="T19" fmla="*/ 9 h 12"/>
                  <a:gd name="T20" fmla="*/ 3 w 18"/>
                  <a:gd name="T21" fmla="*/ 1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12">
                    <a:moveTo>
                      <a:pt x="3" y="11"/>
                    </a:moveTo>
                    <a:cubicBezTo>
                      <a:pt x="6" y="11"/>
                      <a:pt x="4" y="9"/>
                      <a:pt x="6" y="8"/>
                    </a:cubicBezTo>
                    <a:cubicBezTo>
                      <a:pt x="7" y="7"/>
                      <a:pt x="8" y="7"/>
                      <a:pt x="9" y="7"/>
                    </a:cubicBezTo>
                    <a:cubicBezTo>
                      <a:pt x="10" y="7"/>
                      <a:pt x="11" y="6"/>
                      <a:pt x="11" y="6"/>
                    </a:cubicBezTo>
                    <a:cubicBezTo>
                      <a:pt x="13" y="5"/>
                      <a:pt x="15" y="4"/>
                      <a:pt x="16" y="3"/>
                    </a:cubicBezTo>
                    <a:cubicBezTo>
                      <a:pt x="18" y="2"/>
                      <a:pt x="17" y="0"/>
                      <a:pt x="15" y="1"/>
                    </a:cubicBezTo>
                    <a:cubicBezTo>
                      <a:pt x="13" y="1"/>
                      <a:pt x="13" y="1"/>
                      <a:pt x="11" y="2"/>
                    </a:cubicBezTo>
                    <a:cubicBezTo>
                      <a:pt x="10" y="3"/>
                      <a:pt x="8" y="2"/>
                      <a:pt x="7" y="3"/>
                    </a:cubicBezTo>
                    <a:cubicBezTo>
                      <a:pt x="5" y="3"/>
                      <a:pt x="4" y="3"/>
                      <a:pt x="3" y="4"/>
                    </a:cubicBezTo>
                    <a:cubicBezTo>
                      <a:pt x="2" y="5"/>
                      <a:pt x="2" y="7"/>
                      <a:pt x="1" y="9"/>
                    </a:cubicBezTo>
                    <a:cubicBezTo>
                      <a:pt x="0" y="11"/>
                      <a:pt x="1" y="12"/>
                      <a:pt x="3" y="11"/>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364" name="Freeform 5468"/>
              <p:cNvSpPr>
                <a:spLocks/>
              </p:cNvSpPr>
              <p:nvPr/>
            </p:nvSpPr>
            <p:spPr bwMode="auto">
              <a:xfrm>
                <a:off x="3329" y="3491"/>
                <a:ext cx="6" cy="4"/>
              </a:xfrm>
              <a:custGeom>
                <a:avLst/>
                <a:gdLst>
                  <a:gd name="T0" fmla="*/ 37 w 43"/>
                  <a:gd name="T1" fmla="*/ 24 h 27"/>
                  <a:gd name="T2" fmla="*/ 39 w 43"/>
                  <a:gd name="T3" fmla="*/ 22 h 27"/>
                  <a:gd name="T4" fmla="*/ 40 w 43"/>
                  <a:gd name="T5" fmla="*/ 21 h 27"/>
                  <a:gd name="T6" fmla="*/ 43 w 43"/>
                  <a:gd name="T7" fmla="*/ 18 h 27"/>
                  <a:gd name="T8" fmla="*/ 36 w 43"/>
                  <a:gd name="T9" fmla="*/ 20 h 27"/>
                  <a:gd name="T10" fmla="*/ 26 w 43"/>
                  <a:gd name="T11" fmla="*/ 24 h 27"/>
                  <a:gd name="T12" fmla="*/ 25 w 43"/>
                  <a:gd name="T13" fmla="*/ 23 h 27"/>
                  <a:gd name="T14" fmla="*/ 23 w 43"/>
                  <a:gd name="T15" fmla="*/ 24 h 27"/>
                  <a:gd name="T16" fmla="*/ 22 w 43"/>
                  <a:gd name="T17" fmla="*/ 23 h 27"/>
                  <a:gd name="T18" fmla="*/ 20 w 43"/>
                  <a:gd name="T19" fmla="*/ 23 h 27"/>
                  <a:gd name="T20" fmla="*/ 18 w 43"/>
                  <a:gd name="T21" fmla="*/ 22 h 27"/>
                  <a:gd name="T22" fmla="*/ 16 w 43"/>
                  <a:gd name="T23" fmla="*/ 21 h 27"/>
                  <a:gd name="T24" fmla="*/ 14 w 43"/>
                  <a:gd name="T25" fmla="*/ 19 h 27"/>
                  <a:gd name="T26" fmla="*/ 11 w 43"/>
                  <a:gd name="T27" fmla="*/ 15 h 27"/>
                  <a:gd name="T28" fmla="*/ 9 w 43"/>
                  <a:gd name="T29" fmla="*/ 13 h 27"/>
                  <a:gd name="T30" fmla="*/ 11 w 43"/>
                  <a:gd name="T31" fmla="*/ 11 h 27"/>
                  <a:gd name="T32" fmla="*/ 11 w 43"/>
                  <a:gd name="T33" fmla="*/ 9 h 27"/>
                  <a:gd name="T34" fmla="*/ 12 w 43"/>
                  <a:gd name="T35" fmla="*/ 7 h 27"/>
                  <a:gd name="T36" fmla="*/ 15 w 43"/>
                  <a:gd name="T37" fmla="*/ 7 h 27"/>
                  <a:gd name="T38" fmla="*/ 15 w 43"/>
                  <a:gd name="T39" fmla="*/ 8 h 27"/>
                  <a:gd name="T40" fmla="*/ 16 w 43"/>
                  <a:gd name="T41" fmla="*/ 7 h 27"/>
                  <a:gd name="T42" fmla="*/ 14 w 43"/>
                  <a:gd name="T43" fmla="*/ 5 h 27"/>
                  <a:gd name="T44" fmla="*/ 7 w 43"/>
                  <a:gd name="T45" fmla="*/ 3 h 27"/>
                  <a:gd name="T46" fmla="*/ 5 w 43"/>
                  <a:gd name="T47" fmla="*/ 1 h 27"/>
                  <a:gd name="T48" fmla="*/ 2 w 43"/>
                  <a:gd name="T49" fmla="*/ 1 h 27"/>
                  <a:gd name="T50" fmla="*/ 0 w 43"/>
                  <a:gd name="T51" fmla="*/ 1 h 27"/>
                  <a:gd name="T52" fmla="*/ 0 w 43"/>
                  <a:gd name="T53" fmla="*/ 3 h 27"/>
                  <a:gd name="T54" fmla="*/ 1 w 43"/>
                  <a:gd name="T55" fmla="*/ 7 h 27"/>
                  <a:gd name="T56" fmla="*/ 4 w 43"/>
                  <a:gd name="T57" fmla="*/ 11 h 27"/>
                  <a:gd name="T58" fmla="*/ 5 w 43"/>
                  <a:gd name="T59" fmla="*/ 15 h 27"/>
                  <a:gd name="T60" fmla="*/ 9 w 43"/>
                  <a:gd name="T61" fmla="*/ 17 h 27"/>
                  <a:gd name="T62" fmla="*/ 10 w 43"/>
                  <a:gd name="T63" fmla="*/ 19 h 27"/>
                  <a:gd name="T64" fmla="*/ 12 w 43"/>
                  <a:gd name="T65" fmla="*/ 22 h 27"/>
                  <a:gd name="T66" fmla="*/ 16 w 43"/>
                  <a:gd name="T67" fmla="*/ 24 h 27"/>
                  <a:gd name="T68" fmla="*/ 17 w 43"/>
                  <a:gd name="T69" fmla="*/ 25 h 27"/>
                  <a:gd name="T70" fmla="*/ 19 w 43"/>
                  <a:gd name="T71" fmla="*/ 25 h 27"/>
                  <a:gd name="T72" fmla="*/ 23 w 43"/>
                  <a:gd name="T73" fmla="*/ 26 h 27"/>
                  <a:gd name="T74" fmla="*/ 26 w 43"/>
                  <a:gd name="T75" fmla="*/ 26 h 27"/>
                  <a:gd name="T76" fmla="*/ 29 w 43"/>
                  <a:gd name="T77" fmla="*/ 27 h 27"/>
                  <a:gd name="T78" fmla="*/ 34 w 43"/>
                  <a:gd name="T79" fmla="*/ 26 h 27"/>
                  <a:gd name="T80" fmla="*/ 37 w 43"/>
                  <a:gd name="T81" fmla="*/ 2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3" h="27">
                    <a:moveTo>
                      <a:pt x="37" y="24"/>
                    </a:moveTo>
                    <a:cubicBezTo>
                      <a:pt x="38" y="23"/>
                      <a:pt x="39" y="23"/>
                      <a:pt x="39" y="22"/>
                    </a:cubicBezTo>
                    <a:cubicBezTo>
                      <a:pt x="40" y="22"/>
                      <a:pt x="40" y="21"/>
                      <a:pt x="40" y="21"/>
                    </a:cubicBezTo>
                    <a:cubicBezTo>
                      <a:pt x="40" y="20"/>
                      <a:pt x="42" y="19"/>
                      <a:pt x="43" y="18"/>
                    </a:cubicBezTo>
                    <a:cubicBezTo>
                      <a:pt x="43" y="16"/>
                      <a:pt x="37" y="20"/>
                      <a:pt x="36" y="20"/>
                    </a:cubicBezTo>
                    <a:cubicBezTo>
                      <a:pt x="34" y="22"/>
                      <a:pt x="29" y="26"/>
                      <a:pt x="26" y="24"/>
                    </a:cubicBezTo>
                    <a:cubicBezTo>
                      <a:pt x="26" y="24"/>
                      <a:pt x="26" y="23"/>
                      <a:pt x="25" y="23"/>
                    </a:cubicBezTo>
                    <a:cubicBezTo>
                      <a:pt x="24" y="23"/>
                      <a:pt x="24" y="24"/>
                      <a:pt x="23" y="24"/>
                    </a:cubicBezTo>
                    <a:cubicBezTo>
                      <a:pt x="22" y="24"/>
                      <a:pt x="22" y="23"/>
                      <a:pt x="22" y="23"/>
                    </a:cubicBezTo>
                    <a:cubicBezTo>
                      <a:pt x="21" y="23"/>
                      <a:pt x="21" y="23"/>
                      <a:pt x="20" y="23"/>
                    </a:cubicBezTo>
                    <a:cubicBezTo>
                      <a:pt x="19" y="22"/>
                      <a:pt x="19" y="22"/>
                      <a:pt x="18" y="22"/>
                    </a:cubicBezTo>
                    <a:cubicBezTo>
                      <a:pt x="17" y="21"/>
                      <a:pt x="17" y="22"/>
                      <a:pt x="16" y="21"/>
                    </a:cubicBezTo>
                    <a:cubicBezTo>
                      <a:pt x="15" y="21"/>
                      <a:pt x="14" y="20"/>
                      <a:pt x="14" y="19"/>
                    </a:cubicBezTo>
                    <a:cubicBezTo>
                      <a:pt x="13" y="18"/>
                      <a:pt x="12" y="17"/>
                      <a:pt x="11" y="15"/>
                    </a:cubicBezTo>
                    <a:cubicBezTo>
                      <a:pt x="10" y="15"/>
                      <a:pt x="10" y="14"/>
                      <a:pt x="9" y="13"/>
                    </a:cubicBezTo>
                    <a:cubicBezTo>
                      <a:pt x="10" y="12"/>
                      <a:pt x="11" y="12"/>
                      <a:pt x="11" y="11"/>
                    </a:cubicBezTo>
                    <a:cubicBezTo>
                      <a:pt x="12" y="10"/>
                      <a:pt x="11" y="10"/>
                      <a:pt x="11" y="9"/>
                    </a:cubicBezTo>
                    <a:cubicBezTo>
                      <a:pt x="11" y="8"/>
                      <a:pt x="12" y="7"/>
                      <a:pt x="12" y="7"/>
                    </a:cubicBezTo>
                    <a:cubicBezTo>
                      <a:pt x="13" y="6"/>
                      <a:pt x="14" y="7"/>
                      <a:pt x="15" y="7"/>
                    </a:cubicBezTo>
                    <a:cubicBezTo>
                      <a:pt x="15" y="7"/>
                      <a:pt x="15" y="7"/>
                      <a:pt x="15" y="8"/>
                    </a:cubicBezTo>
                    <a:cubicBezTo>
                      <a:pt x="16" y="8"/>
                      <a:pt x="17" y="7"/>
                      <a:pt x="16" y="7"/>
                    </a:cubicBezTo>
                    <a:cubicBezTo>
                      <a:pt x="16" y="6"/>
                      <a:pt x="15" y="5"/>
                      <a:pt x="14" y="5"/>
                    </a:cubicBezTo>
                    <a:cubicBezTo>
                      <a:pt x="11" y="4"/>
                      <a:pt x="10" y="5"/>
                      <a:pt x="7" y="3"/>
                    </a:cubicBezTo>
                    <a:cubicBezTo>
                      <a:pt x="6" y="2"/>
                      <a:pt x="5" y="1"/>
                      <a:pt x="5" y="1"/>
                    </a:cubicBezTo>
                    <a:cubicBezTo>
                      <a:pt x="4" y="0"/>
                      <a:pt x="3" y="1"/>
                      <a:pt x="2" y="1"/>
                    </a:cubicBezTo>
                    <a:cubicBezTo>
                      <a:pt x="2" y="1"/>
                      <a:pt x="1" y="0"/>
                      <a:pt x="0" y="1"/>
                    </a:cubicBezTo>
                    <a:cubicBezTo>
                      <a:pt x="0" y="1"/>
                      <a:pt x="0" y="2"/>
                      <a:pt x="0" y="3"/>
                    </a:cubicBezTo>
                    <a:cubicBezTo>
                      <a:pt x="1" y="4"/>
                      <a:pt x="1" y="5"/>
                      <a:pt x="1" y="7"/>
                    </a:cubicBezTo>
                    <a:cubicBezTo>
                      <a:pt x="1" y="9"/>
                      <a:pt x="3" y="10"/>
                      <a:pt x="4" y="11"/>
                    </a:cubicBezTo>
                    <a:cubicBezTo>
                      <a:pt x="4" y="13"/>
                      <a:pt x="4" y="14"/>
                      <a:pt x="5" y="15"/>
                    </a:cubicBezTo>
                    <a:cubicBezTo>
                      <a:pt x="6" y="16"/>
                      <a:pt x="8" y="15"/>
                      <a:pt x="9" y="17"/>
                    </a:cubicBezTo>
                    <a:cubicBezTo>
                      <a:pt x="10" y="17"/>
                      <a:pt x="10" y="18"/>
                      <a:pt x="10" y="19"/>
                    </a:cubicBezTo>
                    <a:cubicBezTo>
                      <a:pt x="10" y="20"/>
                      <a:pt x="11" y="21"/>
                      <a:pt x="12" y="22"/>
                    </a:cubicBezTo>
                    <a:cubicBezTo>
                      <a:pt x="13" y="24"/>
                      <a:pt x="15" y="24"/>
                      <a:pt x="16" y="24"/>
                    </a:cubicBezTo>
                    <a:cubicBezTo>
                      <a:pt x="17" y="25"/>
                      <a:pt x="17" y="25"/>
                      <a:pt x="17" y="25"/>
                    </a:cubicBezTo>
                    <a:cubicBezTo>
                      <a:pt x="18" y="25"/>
                      <a:pt x="19" y="25"/>
                      <a:pt x="19" y="25"/>
                    </a:cubicBezTo>
                    <a:cubicBezTo>
                      <a:pt x="21" y="25"/>
                      <a:pt x="22" y="26"/>
                      <a:pt x="23" y="26"/>
                    </a:cubicBezTo>
                    <a:cubicBezTo>
                      <a:pt x="24" y="26"/>
                      <a:pt x="25" y="26"/>
                      <a:pt x="26" y="26"/>
                    </a:cubicBezTo>
                    <a:cubicBezTo>
                      <a:pt x="27" y="27"/>
                      <a:pt x="28" y="27"/>
                      <a:pt x="29" y="27"/>
                    </a:cubicBezTo>
                    <a:cubicBezTo>
                      <a:pt x="31" y="27"/>
                      <a:pt x="32" y="27"/>
                      <a:pt x="34" y="26"/>
                    </a:cubicBezTo>
                    <a:cubicBezTo>
                      <a:pt x="35" y="25"/>
                      <a:pt x="36" y="24"/>
                      <a:pt x="37" y="24"/>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365" name="Freeform 5469"/>
              <p:cNvSpPr>
                <a:spLocks/>
              </p:cNvSpPr>
              <p:nvPr/>
            </p:nvSpPr>
            <p:spPr bwMode="auto">
              <a:xfrm>
                <a:off x="3336" y="3492"/>
                <a:ext cx="1" cy="1"/>
              </a:xfrm>
              <a:custGeom>
                <a:avLst/>
                <a:gdLst>
                  <a:gd name="T0" fmla="*/ 7 w 13"/>
                  <a:gd name="T1" fmla="*/ 8 h 10"/>
                  <a:gd name="T2" fmla="*/ 10 w 13"/>
                  <a:gd name="T3" fmla="*/ 6 h 10"/>
                  <a:gd name="T4" fmla="*/ 13 w 13"/>
                  <a:gd name="T5" fmla="*/ 3 h 10"/>
                  <a:gd name="T6" fmla="*/ 8 w 13"/>
                  <a:gd name="T7" fmla="*/ 4 h 10"/>
                  <a:gd name="T8" fmla="*/ 7 w 13"/>
                  <a:gd name="T9" fmla="*/ 6 h 10"/>
                  <a:gd name="T10" fmla="*/ 6 w 13"/>
                  <a:gd name="T11" fmla="*/ 6 h 10"/>
                  <a:gd name="T12" fmla="*/ 0 w 13"/>
                  <a:gd name="T13" fmla="*/ 10 h 10"/>
                  <a:gd name="T14" fmla="*/ 7 w 13"/>
                  <a:gd name="T15" fmla="*/ 8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10">
                    <a:moveTo>
                      <a:pt x="7" y="8"/>
                    </a:moveTo>
                    <a:cubicBezTo>
                      <a:pt x="8" y="7"/>
                      <a:pt x="8" y="6"/>
                      <a:pt x="10" y="6"/>
                    </a:cubicBezTo>
                    <a:cubicBezTo>
                      <a:pt x="11" y="6"/>
                      <a:pt x="13" y="5"/>
                      <a:pt x="13" y="3"/>
                    </a:cubicBezTo>
                    <a:cubicBezTo>
                      <a:pt x="12" y="0"/>
                      <a:pt x="9" y="3"/>
                      <a:pt x="8" y="4"/>
                    </a:cubicBezTo>
                    <a:cubicBezTo>
                      <a:pt x="8" y="4"/>
                      <a:pt x="7" y="5"/>
                      <a:pt x="7" y="6"/>
                    </a:cubicBezTo>
                    <a:cubicBezTo>
                      <a:pt x="7" y="6"/>
                      <a:pt x="6" y="6"/>
                      <a:pt x="6" y="6"/>
                    </a:cubicBezTo>
                    <a:cubicBezTo>
                      <a:pt x="4" y="6"/>
                      <a:pt x="0" y="8"/>
                      <a:pt x="0" y="10"/>
                    </a:cubicBezTo>
                    <a:cubicBezTo>
                      <a:pt x="3" y="10"/>
                      <a:pt x="6" y="10"/>
                      <a:pt x="7" y="8"/>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366" name="Freeform 5470"/>
              <p:cNvSpPr>
                <a:spLocks/>
              </p:cNvSpPr>
              <p:nvPr/>
            </p:nvSpPr>
            <p:spPr bwMode="auto">
              <a:xfrm>
                <a:off x="3330" y="3489"/>
                <a:ext cx="4" cy="3"/>
              </a:xfrm>
              <a:custGeom>
                <a:avLst/>
                <a:gdLst>
                  <a:gd name="T0" fmla="*/ 15 w 31"/>
                  <a:gd name="T1" fmla="*/ 0 h 17"/>
                  <a:gd name="T2" fmla="*/ 14 w 31"/>
                  <a:gd name="T3" fmla="*/ 2 h 17"/>
                  <a:gd name="T4" fmla="*/ 12 w 31"/>
                  <a:gd name="T5" fmla="*/ 5 h 17"/>
                  <a:gd name="T6" fmla="*/ 10 w 31"/>
                  <a:gd name="T7" fmla="*/ 8 h 17"/>
                  <a:gd name="T8" fmla="*/ 7 w 31"/>
                  <a:gd name="T9" fmla="*/ 9 h 17"/>
                  <a:gd name="T10" fmla="*/ 5 w 31"/>
                  <a:gd name="T11" fmla="*/ 9 h 17"/>
                  <a:gd name="T12" fmla="*/ 2 w 31"/>
                  <a:gd name="T13" fmla="*/ 10 h 17"/>
                  <a:gd name="T14" fmla="*/ 0 w 31"/>
                  <a:gd name="T15" fmla="*/ 11 h 17"/>
                  <a:gd name="T16" fmla="*/ 1 w 31"/>
                  <a:gd name="T17" fmla="*/ 13 h 17"/>
                  <a:gd name="T18" fmla="*/ 5 w 31"/>
                  <a:gd name="T19" fmla="*/ 15 h 17"/>
                  <a:gd name="T20" fmla="*/ 7 w 31"/>
                  <a:gd name="T21" fmla="*/ 15 h 17"/>
                  <a:gd name="T22" fmla="*/ 9 w 31"/>
                  <a:gd name="T23" fmla="*/ 16 h 17"/>
                  <a:gd name="T24" fmla="*/ 15 w 31"/>
                  <a:gd name="T25" fmla="*/ 16 h 17"/>
                  <a:gd name="T26" fmla="*/ 19 w 31"/>
                  <a:gd name="T27" fmla="*/ 17 h 17"/>
                  <a:gd name="T28" fmla="*/ 24 w 31"/>
                  <a:gd name="T29" fmla="*/ 17 h 17"/>
                  <a:gd name="T30" fmla="*/ 28 w 31"/>
                  <a:gd name="T31" fmla="*/ 15 h 17"/>
                  <a:gd name="T32" fmla="*/ 31 w 31"/>
                  <a:gd name="T33" fmla="*/ 13 h 17"/>
                  <a:gd name="T34" fmla="*/ 21 w 31"/>
                  <a:gd name="T35" fmla="*/ 15 h 17"/>
                  <a:gd name="T36" fmla="*/ 15 w 31"/>
                  <a:gd name="T37" fmla="*/ 15 h 17"/>
                  <a:gd name="T38" fmla="*/ 10 w 31"/>
                  <a:gd name="T39" fmla="*/ 15 h 17"/>
                  <a:gd name="T40" fmla="*/ 8 w 31"/>
                  <a:gd name="T41" fmla="*/ 14 h 17"/>
                  <a:gd name="T42" fmla="*/ 7 w 31"/>
                  <a:gd name="T43" fmla="*/ 14 h 17"/>
                  <a:gd name="T44" fmla="*/ 5 w 31"/>
                  <a:gd name="T45" fmla="*/ 12 h 17"/>
                  <a:gd name="T46" fmla="*/ 9 w 31"/>
                  <a:gd name="T47" fmla="*/ 12 h 17"/>
                  <a:gd name="T48" fmla="*/ 11 w 31"/>
                  <a:gd name="T49" fmla="*/ 11 h 17"/>
                  <a:gd name="T50" fmla="*/ 13 w 31"/>
                  <a:gd name="T51" fmla="*/ 12 h 17"/>
                  <a:gd name="T52" fmla="*/ 17 w 31"/>
                  <a:gd name="T53" fmla="*/ 11 h 17"/>
                  <a:gd name="T54" fmla="*/ 18 w 31"/>
                  <a:gd name="T55" fmla="*/ 9 h 17"/>
                  <a:gd name="T56" fmla="*/ 17 w 31"/>
                  <a:gd name="T57" fmla="*/ 8 h 17"/>
                  <a:gd name="T58" fmla="*/ 18 w 31"/>
                  <a:gd name="T59" fmla="*/ 6 h 17"/>
                  <a:gd name="T60" fmla="*/ 18 w 31"/>
                  <a:gd name="T61" fmla="*/ 5 h 17"/>
                  <a:gd name="T62" fmla="*/ 17 w 31"/>
                  <a:gd name="T63" fmla="*/ 2 h 17"/>
                  <a:gd name="T64" fmla="*/ 15 w 31"/>
                  <a:gd name="T65"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1" h="17">
                    <a:moveTo>
                      <a:pt x="15" y="0"/>
                    </a:moveTo>
                    <a:cubicBezTo>
                      <a:pt x="14" y="0"/>
                      <a:pt x="14" y="1"/>
                      <a:pt x="14" y="2"/>
                    </a:cubicBezTo>
                    <a:cubicBezTo>
                      <a:pt x="13" y="3"/>
                      <a:pt x="12" y="4"/>
                      <a:pt x="12" y="5"/>
                    </a:cubicBezTo>
                    <a:cubicBezTo>
                      <a:pt x="11" y="6"/>
                      <a:pt x="11" y="7"/>
                      <a:pt x="10" y="8"/>
                    </a:cubicBezTo>
                    <a:cubicBezTo>
                      <a:pt x="10" y="8"/>
                      <a:pt x="8" y="9"/>
                      <a:pt x="7" y="9"/>
                    </a:cubicBezTo>
                    <a:cubicBezTo>
                      <a:pt x="6" y="10"/>
                      <a:pt x="5" y="9"/>
                      <a:pt x="5" y="9"/>
                    </a:cubicBezTo>
                    <a:cubicBezTo>
                      <a:pt x="4" y="9"/>
                      <a:pt x="3" y="10"/>
                      <a:pt x="2" y="10"/>
                    </a:cubicBezTo>
                    <a:cubicBezTo>
                      <a:pt x="1" y="11"/>
                      <a:pt x="0" y="10"/>
                      <a:pt x="0" y="11"/>
                    </a:cubicBezTo>
                    <a:cubicBezTo>
                      <a:pt x="0" y="12"/>
                      <a:pt x="1" y="12"/>
                      <a:pt x="1" y="13"/>
                    </a:cubicBezTo>
                    <a:cubicBezTo>
                      <a:pt x="2" y="14"/>
                      <a:pt x="4" y="14"/>
                      <a:pt x="5" y="15"/>
                    </a:cubicBezTo>
                    <a:cubicBezTo>
                      <a:pt x="6" y="15"/>
                      <a:pt x="6" y="15"/>
                      <a:pt x="7" y="15"/>
                    </a:cubicBezTo>
                    <a:cubicBezTo>
                      <a:pt x="8" y="15"/>
                      <a:pt x="8" y="15"/>
                      <a:pt x="9" y="16"/>
                    </a:cubicBezTo>
                    <a:cubicBezTo>
                      <a:pt x="11" y="17"/>
                      <a:pt x="13" y="16"/>
                      <a:pt x="15" y="16"/>
                    </a:cubicBezTo>
                    <a:cubicBezTo>
                      <a:pt x="16" y="16"/>
                      <a:pt x="18" y="17"/>
                      <a:pt x="19" y="17"/>
                    </a:cubicBezTo>
                    <a:cubicBezTo>
                      <a:pt x="20" y="17"/>
                      <a:pt x="22" y="17"/>
                      <a:pt x="24" y="17"/>
                    </a:cubicBezTo>
                    <a:cubicBezTo>
                      <a:pt x="25" y="16"/>
                      <a:pt x="26" y="15"/>
                      <a:pt x="28" y="15"/>
                    </a:cubicBezTo>
                    <a:cubicBezTo>
                      <a:pt x="29" y="15"/>
                      <a:pt x="30" y="15"/>
                      <a:pt x="31" y="13"/>
                    </a:cubicBezTo>
                    <a:cubicBezTo>
                      <a:pt x="28" y="14"/>
                      <a:pt x="24" y="15"/>
                      <a:pt x="21" y="15"/>
                    </a:cubicBezTo>
                    <a:cubicBezTo>
                      <a:pt x="19" y="16"/>
                      <a:pt x="17" y="15"/>
                      <a:pt x="15" y="15"/>
                    </a:cubicBezTo>
                    <a:cubicBezTo>
                      <a:pt x="13" y="15"/>
                      <a:pt x="12" y="15"/>
                      <a:pt x="10" y="15"/>
                    </a:cubicBezTo>
                    <a:cubicBezTo>
                      <a:pt x="9" y="14"/>
                      <a:pt x="9" y="14"/>
                      <a:pt x="8" y="14"/>
                    </a:cubicBezTo>
                    <a:cubicBezTo>
                      <a:pt x="8" y="14"/>
                      <a:pt x="7" y="14"/>
                      <a:pt x="7" y="14"/>
                    </a:cubicBezTo>
                    <a:cubicBezTo>
                      <a:pt x="6" y="13"/>
                      <a:pt x="5" y="13"/>
                      <a:pt x="5" y="12"/>
                    </a:cubicBezTo>
                    <a:cubicBezTo>
                      <a:pt x="5" y="9"/>
                      <a:pt x="8" y="11"/>
                      <a:pt x="9" y="12"/>
                    </a:cubicBezTo>
                    <a:cubicBezTo>
                      <a:pt x="10" y="12"/>
                      <a:pt x="10" y="11"/>
                      <a:pt x="11" y="11"/>
                    </a:cubicBezTo>
                    <a:cubicBezTo>
                      <a:pt x="12" y="11"/>
                      <a:pt x="12" y="12"/>
                      <a:pt x="13" y="12"/>
                    </a:cubicBezTo>
                    <a:cubicBezTo>
                      <a:pt x="14" y="12"/>
                      <a:pt x="17" y="12"/>
                      <a:pt x="17" y="11"/>
                    </a:cubicBezTo>
                    <a:cubicBezTo>
                      <a:pt x="17" y="11"/>
                      <a:pt x="18" y="10"/>
                      <a:pt x="18" y="9"/>
                    </a:cubicBezTo>
                    <a:cubicBezTo>
                      <a:pt x="18" y="9"/>
                      <a:pt x="18" y="8"/>
                      <a:pt x="17" y="8"/>
                    </a:cubicBezTo>
                    <a:cubicBezTo>
                      <a:pt x="17" y="7"/>
                      <a:pt x="18" y="7"/>
                      <a:pt x="18" y="6"/>
                    </a:cubicBezTo>
                    <a:cubicBezTo>
                      <a:pt x="18" y="6"/>
                      <a:pt x="18" y="6"/>
                      <a:pt x="18" y="5"/>
                    </a:cubicBezTo>
                    <a:cubicBezTo>
                      <a:pt x="17" y="4"/>
                      <a:pt x="18" y="3"/>
                      <a:pt x="17" y="2"/>
                    </a:cubicBezTo>
                    <a:cubicBezTo>
                      <a:pt x="17" y="1"/>
                      <a:pt x="16" y="0"/>
                      <a:pt x="15" y="0"/>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367" name="Freeform 5471"/>
              <p:cNvSpPr>
                <a:spLocks/>
              </p:cNvSpPr>
              <p:nvPr/>
            </p:nvSpPr>
            <p:spPr bwMode="auto">
              <a:xfrm>
                <a:off x="3332" y="3492"/>
                <a:ext cx="0" cy="1"/>
              </a:xfrm>
              <a:custGeom>
                <a:avLst/>
                <a:gdLst>
                  <a:gd name="T0" fmla="*/ 3 w 6"/>
                  <a:gd name="T1" fmla="*/ 5 h 5"/>
                  <a:gd name="T2" fmla="*/ 4 w 6"/>
                  <a:gd name="T3" fmla="*/ 4 h 5"/>
                  <a:gd name="T4" fmla="*/ 5 w 6"/>
                  <a:gd name="T5" fmla="*/ 3 h 5"/>
                  <a:gd name="T6" fmla="*/ 6 w 6"/>
                  <a:gd name="T7" fmla="*/ 2 h 5"/>
                  <a:gd name="T8" fmla="*/ 2 w 6"/>
                  <a:gd name="T9" fmla="*/ 0 h 5"/>
                  <a:gd name="T10" fmla="*/ 3 w 6"/>
                  <a:gd name="T11" fmla="*/ 3 h 5"/>
                  <a:gd name="T12" fmla="*/ 3 w 6"/>
                  <a:gd name="T13" fmla="*/ 5 h 5"/>
                </a:gdLst>
                <a:ahLst/>
                <a:cxnLst>
                  <a:cxn ang="0">
                    <a:pos x="T0" y="T1"/>
                  </a:cxn>
                  <a:cxn ang="0">
                    <a:pos x="T2" y="T3"/>
                  </a:cxn>
                  <a:cxn ang="0">
                    <a:pos x="T4" y="T5"/>
                  </a:cxn>
                  <a:cxn ang="0">
                    <a:pos x="T6" y="T7"/>
                  </a:cxn>
                  <a:cxn ang="0">
                    <a:pos x="T8" y="T9"/>
                  </a:cxn>
                  <a:cxn ang="0">
                    <a:pos x="T10" y="T11"/>
                  </a:cxn>
                  <a:cxn ang="0">
                    <a:pos x="T12" y="T13"/>
                  </a:cxn>
                </a:cxnLst>
                <a:rect l="0" t="0" r="r" b="b"/>
                <a:pathLst>
                  <a:path w="6" h="5">
                    <a:moveTo>
                      <a:pt x="3" y="5"/>
                    </a:moveTo>
                    <a:cubicBezTo>
                      <a:pt x="3" y="5"/>
                      <a:pt x="4" y="5"/>
                      <a:pt x="4" y="4"/>
                    </a:cubicBezTo>
                    <a:cubicBezTo>
                      <a:pt x="4" y="4"/>
                      <a:pt x="5" y="4"/>
                      <a:pt x="5" y="3"/>
                    </a:cubicBezTo>
                    <a:cubicBezTo>
                      <a:pt x="5" y="3"/>
                      <a:pt x="6" y="2"/>
                      <a:pt x="6" y="2"/>
                    </a:cubicBezTo>
                    <a:cubicBezTo>
                      <a:pt x="6" y="1"/>
                      <a:pt x="3" y="0"/>
                      <a:pt x="2" y="0"/>
                    </a:cubicBezTo>
                    <a:cubicBezTo>
                      <a:pt x="0" y="1"/>
                      <a:pt x="2" y="2"/>
                      <a:pt x="3" y="3"/>
                    </a:cubicBezTo>
                    <a:cubicBezTo>
                      <a:pt x="3" y="4"/>
                      <a:pt x="2" y="4"/>
                      <a:pt x="3" y="5"/>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368" name="Freeform 5472"/>
              <p:cNvSpPr>
                <a:spLocks/>
              </p:cNvSpPr>
              <p:nvPr/>
            </p:nvSpPr>
            <p:spPr bwMode="auto">
              <a:xfrm>
                <a:off x="3328" y="3476"/>
                <a:ext cx="6" cy="11"/>
              </a:xfrm>
              <a:custGeom>
                <a:avLst/>
                <a:gdLst>
                  <a:gd name="T0" fmla="*/ 13 w 43"/>
                  <a:gd name="T1" fmla="*/ 36 h 81"/>
                  <a:gd name="T2" fmla="*/ 5 w 43"/>
                  <a:gd name="T3" fmla="*/ 42 h 81"/>
                  <a:gd name="T4" fmla="*/ 5 w 43"/>
                  <a:gd name="T5" fmla="*/ 47 h 81"/>
                  <a:gd name="T6" fmla="*/ 2 w 43"/>
                  <a:gd name="T7" fmla="*/ 55 h 81"/>
                  <a:gd name="T8" fmla="*/ 5 w 43"/>
                  <a:gd name="T9" fmla="*/ 61 h 81"/>
                  <a:gd name="T10" fmla="*/ 0 w 43"/>
                  <a:gd name="T11" fmla="*/ 64 h 81"/>
                  <a:gd name="T12" fmla="*/ 4 w 43"/>
                  <a:gd name="T13" fmla="*/ 74 h 81"/>
                  <a:gd name="T14" fmla="*/ 6 w 43"/>
                  <a:gd name="T15" fmla="*/ 67 h 81"/>
                  <a:gd name="T16" fmla="*/ 15 w 43"/>
                  <a:gd name="T17" fmla="*/ 59 h 81"/>
                  <a:gd name="T18" fmla="*/ 12 w 43"/>
                  <a:gd name="T19" fmla="*/ 78 h 81"/>
                  <a:gd name="T20" fmla="*/ 15 w 43"/>
                  <a:gd name="T21" fmla="*/ 76 h 81"/>
                  <a:gd name="T22" fmla="*/ 21 w 43"/>
                  <a:gd name="T23" fmla="*/ 68 h 81"/>
                  <a:gd name="T24" fmla="*/ 23 w 43"/>
                  <a:gd name="T25" fmla="*/ 61 h 81"/>
                  <a:gd name="T26" fmla="*/ 29 w 43"/>
                  <a:gd name="T27" fmla="*/ 54 h 81"/>
                  <a:gd name="T28" fmla="*/ 37 w 43"/>
                  <a:gd name="T29" fmla="*/ 41 h 81"/>
                  <a:gd name="T30" fmla="*/ 40 w 43"/>
                  <a:gd name="T31" fmla="*/ 32 h 81"/>
                  <a:gd name="T32" fmla="*/ 43 w 43"/>
                  <a:gd name="T33" fmla="*/ 23 h 81"/>
                  <a:gd name="T34" fmla="*/ 39 w 43"/>
                  <a:gd name="T35" fmla="*/ 14 h 81"/>
                  <a:gd name="T36" fmla="*/ 38 w 43"/>
                  <a:gd name="T37" fmla="*/ 6 h 81"/>
                  <a:gd name="T38" fmla="*/ 37 w 43"/>
                  <a:gd name="T39" fmla="*/ 2 h 81"/>
                  <a:gd name="T40" fmla="*/ 36 w 43"/>
                  <a:gd name="T41" fmla="*/ 9 h 81"/>
                  <a:gd name="T42" fmla="*/ 36 w 43"/>
                  <a:gd name="T43" fmla="*/ 14 h 81"/>
                  <a:gd name="T44" fmla="*/ 35 w 43"/>
                  <a:gd name="T45" fmla="*/ 21 h 81"/>
                  <a:gd name="T46" fmla="*/ 30 w 43"/>
                  <a:gd name="T47" fmla="*/ 18 h 81"/>
                  <a:gd name="T48" fmla="*/ 28 w 43"/>
                  <a:gd name="T49" fmla="*/ 22 h 81"/>
                  <a:gd name="T50" fmla="*/ 32 w 43"/>
                  <a:gd name="T51" fmla="*/ 24 h 81"/>
                  <a:gd name="T52" fmla="*/ 36 w 43"/>
                  <a:gd name="T53" fmla="*/ 34 h 81"/>
                  <a:gd name="T54" fmla="*/ 31 w 43"/>
                  <a:gd name="T55" fmla="*/ 44 h 81"/>
                  <a:gd name="T56" fmla="*/ 28 w 43"/>
                  <a:gd name="T57" fmla="*/ 48 h 81"/>
                  <a:gd name="T58" fmla="*/ 24 w 43"/>
                  <a:gd name="T59" fmla="*/ 53 h 81"/>
                  <a:gd name="T60" fmla="*/ 19 w 43"/>
                  <a:gd name="T61" fmla="*/ 53 h 81"/>
                  <a:gd name="T62" fmla="*/ 24 w 43"/>
                  <a:gd name="T63" fmla="*/ 45 h 81"/>
                  <a:gd name="T64" fmla="*/ 26 w 43"/>
                  <a:gd name="T65" fmla="*/ 40 h 81"/>
                  <a:gd name="T66" fmla="*/ 32 w 43"/>
                  <a:gd name="T67" fmla="*/ 34 h 81"/>
                  <a:gd name="T68" fmla="*/ 34 w 43"/>
                  <a:gd name="T69" fmla="*/ 28 h 81"/>
                  <a:gd name="T70" fmla="*/ 27 w 43"/>
                  <a:gd name="T71" fmla="*/ 25 h 81"/>
                  <a:gd name="T72" fmla="*/ 19 w 43"/>
                  <a:gd name="T73" fmla="*/ 32 h 81"/>
                  <a:gd name="T74" fmla="*/ 11 w 43"/>
                  <a:gd name="T75" fmla="*/ 35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3" h="81">
                    <a:moveTo>
                      <a:pt x="11" y="35"/>
                    </a:moveTo>
                    <a:cubicBezTo>
                      <a:pt x="10" y="37"/>
                      <a:pt x="12" y="36"/>
                      <a:pt x="13" y="36"/>
                    </a:cubicBezTo>
                    <a:cubicBezTo>
                      <a:pt x="13" y="39"/>
                      <a:pt x="7" y="38"/>
                      <a:pt x="6" y="40"/>
                    </a:cubicBezTo>
                    <a:cubicBezTo>
                      <a:pt x="5" y="40"/>
                      <a:pt x="5" y="41"/>
                      <a:pt x="5" y="42"/>
                    </a:cubicBezTo>
                    <a:cubicBezTo>
                      <a:pt x="5" y="43"/>
                      <a:pt x="5" y="43"/>
                      <a:pt x="5" y="44"/>
                    </a:cubicBezTo>
                    <a:cubicBezTo>
                      <a:pt x="5" y="45"/>
                      <a:pt x="5" y="46"/>
                      <a:pt x="5" y="47"/>
                    </a:cubicBezTo>
                    <a:cubicBezTo>
                      <a:pt x="5" y="48"/>
                      <a:pt x="4" y="49"/>
                      <a:pt x="4" y="50"/>
                    </a:cubicBezTo>
                    <a:cubicBezTo>
                      <a:pt x="3" y="52"/>
                      <a:pt x="4" y="53"/>
                      <a:pt x="2" y="55"/>
                    </a:cubicBezTo>
                    <a:cubicBezTo>
                      <a:pt x="2" y="56"/>
                      <a:pt x="0" y="57"/>
                      <a:pt x="2" y="59"/>
                    </a:cubicBezTo>
                    <a:cubicBezTo>
                      <a:pt x="3" y="59"/>
                      <a:pt x="4" y="59"/>
                      <a:pt x="5" y="61"/>
                    </a:cubicBezTo>
                    <a:cubicBezTo>
                      <a:pt x="6" y="63"/>
                      <a:pt x="4" y="64"/>
                      <a:pt x="2" y="64"/>
                    </a:cubicBezTo>
                    <a:cubicBezTo>
                      <a:pt x="1" y="64"/>
                      <a:pt x="1" y="63"/>
                      <a:pt x="0" y="64"/>
                    </a:cubicBezTo>
                    <a:cubicBezTo>
                      <a:pt x="0" y="66"/>
                      <a:pt x="1" y="67"/>
                      <a:pt x="2" y="68"/>
                    </a:cubicBezTo>
                    <a:cubicBezTo>
                      <a:pt x="2" y="69"/>
                      <a:pt x="3" y="74"/>
                      <a:pt x="4" y="74"/>
                    </a:cubicBezTo>
                    <a:cubicBezTo>
                      <a:pt x="5" y="74"/>
                      <a:pt x="5" y="71"/>
                      <a:pt x="5" y="70"/>
                    </a:cubicBezTo>
                    <a:cubicBezTo>
                      <a:pt x="5" y="68"/>
                      <a:pt x="5" y="68"/>
                      <a:pt x="6" y="67"/>
                    </a:cubicBezTo>
                    <a:cubicBezTo>
                      <a:pt x="8" y="65"/>
                      <a:pt x="9" y="64"/>
                      <a:pt x="10" y="62"/>
                    </a:cubicBezTo>
                    <a:cubicBezTo>
                      <a:pt x="11" y="60"/>
                      <a:pt x="12" y="59"/>
                      <a:pt x="15" y="59"/>
                    </a:cubicBezTo>
                    <a:cubicBezTo>
                      <a:pt x="16" y="63"/>
                      <a:pt x="15" y="67"/>
                      <a:pt x="13" y="70"/>
                    </a:cubicBezTo>
                    <a:cubicBezTo>
                      <a:pt x="11" y="73"/>
                      <a:pt x="11" y="75"/>
                      <a:pt x="12" y="78"/>
                    </a:cubicBezTo>
                    <a:cubicBezTo>
                      <a:pt x="12" y="79"/>
                      <a:pt x="12" y="80"/>
                      <a:pt x="12" y="80"/>
                    </a:cubicBezTo>
                    <a:cubicBezTo>
                      <a:pt x="13" y="81"/>
                      <a:pt x="15" y="77"/>
                      <a:pt x="15" y="76"/>
                    </a:cubicBezTo>
                    <a:cubicBezTo>
                      <a:pt x="16" y="75"/>
                      <a:pt x="17" y="73"/>
                      <a:pt x="19" y="71"/>
                    </a:cubicBezTo>
                    <a:cubicBezTo>
                      <a:pt x="19" y="70"/>
                      <a:pt x="20" y="70"/>
                      <a:pt x="21" y="68"/>
                    </a:cubicBezTo>
                    <a:cubicBezTo>
                      <a:pt x="21" y="67"/>
                      <a:pt x="21" y="66"/>
                      <a:pt x="21" y="65"/>
                    </a:cubicBezTo>
                    <a:cubicBezTo>
                      <a:pt x="21" y="64"/>
                      <a:pt x="23" y="62"/>
                      <a:pt x="23" y="61"/>
                    </a:cubicBezTo>
                    <a:cubicBezTo>
                      <a:pt x="24" y="60"/>
                      <a:pt x="24" y="58"/>
                      <a:pt x="25" y="58"/>
                    </a:cubicBezTo>
                    <a:cubicBezTo>
                      <a:pt x="26" y="56"/>
                      <a:pt x="28" y="55"/>
                      <a:pt x="29" y="54"/>
                    </a:cubicBezTo>
                    <a:cubicBezTo>
                      <a:pt x="31" y="51"/>
                      <a:pt x="32" y="47"/>
                      <a:pt x="34" y="44"/>
                    </a:cubicBezTo>
                    <a:cubicBezTo>
                      <a:pt x="35" y="43"/>
                      <a:pt x="36" y="42"/>
                      <a:pt x="37" y="41"/>
                    </a:cubicBezTo>
                    <a:cubicBezTo>
                      <a:pt x="38" y="39"/>
                      <a:pt x="40" y="38"/>
                      <a:pt x="40" y="35"/>
                    </a:cubicBezTo>
                    <a:cubicBezTo>
                      <a:pt x="40" y="34"/>
                      <a:pt x="40" y="33"/>
                      <a:pt x="40" y="32"/>
                    </a:cubicBezTo>
                    <a:cubicBezTo>
                      <a:pt x="40" y="31"/>
                      <a:pt x="42" y="30"/>
                      <a:pt x="43" y="29"/>
                    </a:cubicBezTo>
                    <a:cubicBezTo>
                      <a:pt x="43" y="27"/>
                      <a:pt x="43" y="25"/>
                      <a:pt x="43" y="23"/>
                    </a:cubicBezTo>
                    <a:cubicBezTo>
                      <a:pt x="42" y="21"/>
                      <a:pt x="42" y="19"/>
                      <a:pt x="42" y="17"/>
                    </a:cubicBezTo>
                    <a:cubicBezTo>
                      <a:pt x="41" y="16"/>
                      <a:pt x="40" y="15"/>
                      <a:pt x="39" y="14"/>
                    </a:cubicBezTo>
                    <a:cubicBezTo>
                      <a:pt x="39" y="13"/>
                      <a:pt x="39" y="11"/>
                      <a:pt x="39" y="10"/>
                    </a:cubicBezTo>
                    <a:cubicBezTo>
                      <a:pt x="39" y="9"/>
                      <a:pt x="39" y="7"/>
                      <a:pt x="38" y="6"/>
                    </a:cubicBezTo>
                    <a:cubicBezTo>
                      <a:pt x="38" y="5"/>
                      <a:pt x="39" y="0"/>
                      <a:pt x="37" y="0"/>
                    </a:cubicBezTo>
                    <a:cubicBezTo>
                      <a:pt x="37" y="0"/>
                      <a:pt x="37" y="1"/>
                      <a:pt x="37" y="2"/>
                    </a:cubicBezTo>
                    <a:cubicBezTo>
                      <a:pt x="36" y="3"/>
                      <a:pt x="37" y="4"/>
                      <a:pt x="37" y="6"/>
                    </a:cubicBezTo>
                    <a:cubicBezTo>
                      <a:pt x="37" y="7"/>
                      <a:pt x="36" y="8"/>
                      <a:pt x="36" y="9"/>
                    </a:cubicBezTo>
                    <a:cubicBezTo>
                      <a:pt x="36" y="10"/>
                      <a:pt x="36" y="11"/>
                      <a:pt x="36" y="12"/>
                    </a:cubicBezTo>
                    <a:cubicBezTo>
                      <a:pt x="36" y="13"/>
                      <a:pt x="37" y="14"/>
                      <a:pt x="36" y="14"/>
                    </a:cubicBezTo>
                    <a:cubicBezTo>
                      <a:pt x="36" y="15"/>
                      <a:pt x="36" y="15"/>
                      <a:pt x="35" y="16"/>
                    </a:cubicBezTo>
                    <a:cubicBezTo>
                      <a:pt x="35" y="18"/>
                      <a:pt x="35" y="19"/>
                      <a:pt x="35" y="21"/>
                    </a:cubicBezTo>
                    <a:cubicBezTo>
                      <a:pt x="35" y="24"/>
                      <a:pt x="33" y="23"/>
                      <a:pt x="32" y="21"/>
                    </a:cubicBezTo>
                    <a:cubicBezTo>
                      <a:pt x="32" y="20"/>
                      <a:pt x="32" y="17"/>
                      <a:pt x="30" y="18"/>
                    </a:cubicBezTo>
                    <a:cubicBezTo>
                      <a:pt x="30" y="18"/>
                      <a:pt x="29" y="19"/>
                      <a:pt x="29" y="19"/>
                    </a:cubicBezTo>
                    <a:cubicBezTo>
                      <a:pt x="28" y="20"/>
                      <a:pt x="27" y="20"/>
                      <a:pt x="28" y="22"/>
                    </a:cubicBezTo>
                    <a:cubicBezTo>
                      <a:pt x="28" y="22"/>
                      <a:pt x="29" y="22"/>
                      <a:pt x="29" y="22"/>
                    </a:cubicBezTo>
                    <a:cubicBezTo>
                      <a:pt x="30" y="23"/>
                      <a:pt x="31" y="24"/>
                      <a:pt x="32" y="24"/>
                    </a:cubicBezTo>
                    <a:cubicBezTo>
                      <a:pt x="33" y="26"/>
                      <a:pt x="35" y="26"/>
                      <a:pt x="35" y="28"/>
                    </a:cubicBezTo>
                    <a:cubicBezTo>
                      <a:pt x="36" y="30"/>
                      <a:pt x="36" y="32"/>
                      <a:pt x="36" y="34"/>
                    </a:cubicBezTo>
                    <a:cubicBezTo>
                      <a:pt x="36" y="36"/>
                      <a:pt x="34" y="37"/>
                      <a:pt x="34" y="39"/>
                    </a:cubicBezTo>
                    <a:cubicBezTo>
                      <a:pt x="33" y="41"/>
                      <a:pt x="32" y="42"/>
                      <a:pt x="31" y="44"/>
                    </a:cubicBezTo>
                    <a:cubicBezTo>
                      <a:pt x="31" y="44"/>
                      <a:pt x="30" y="44"/>
                      <a:pt x="30" y="45"/>
                    </a:cubicBezTo>
                    <a:cubicBezTo>
                      <a:pt x="29" y="46"/>
                      <a:pt x="29" y="47"/>
                      <a:pt x="28" y="48"/>
                    </a:cubicBezTo>
                    <a:cubicBezTo>
                      <a:pt x="27" y="49"/>
                      <a:pt x="25" y="49"/>
                      <a:pt x="25" y="51"/>
                    </a:cubicBezTo>
                    <a:cubicBezTo>
                      <a:pt x="24" y="52"/>
                      <a:pt x="25" y="53"/>
                      <a:pt x="24" y="53"/>
                    </a:cubicBezTo>
                    <a:cubicBezTo>
                      <a:pt x="24" y="54"/>
                      <a:pt x="22" y="55"/>
                      <a:pt x="21" y="56"/>
                    </a:cubicBezTo>
                    <a:cubicBezTo>
                      <a:pt x="20" y="55"/>
                      <a:pt x="20" y="55"/>
                      <a:pt x="19" y="53"/>
                    </a:cubicBezTo>
                    <a:cubicBezTo>
                      <a:pt x="19" y="51"/>
                      <a:pt x="21" y="50"/>
                      <a:pt x="21" y="48"/>
                    </a:cubicBezTo>
                    <a:cubicBezTo>
                      <a:pt x="22" y="46"/>
                      <a:pt x="22" y="46"/>
                      <a:pt x="24" y="45"/>
                    </a:cubicBezTo>
                    <a:cubicBezTo>
                      <a:pt x="24" y="45"/>
                      <a:pt x="26" y="45"/>
                      <a:pt x="26" y="44"/>
                    </a:cubicBezTo>
                    <a:cubicBezTo>
                      <a:pt x="27" y="43"/>
                      <a:pt x="26" y="41"/>
                      <a:pt x="26" y="40"/>
                    </a:cubicBezTo>
                    <a:cubicBezTo>
                      <a:pt x="26" y="38"/>
                      <a:pt x="27" y="39"/>
                      <a:pt x="29" y="38"/>
                    </a:cubicBezTo>
                    <a:cubicBezTo>
                      <a:pt x="31" y="37"/>
                      <a:pt x="29" y="34"/>
                      <a:pt x="32" y="34"/>
                    </a:cubicBezTo>
                    <a:cubicBezTo>
                      <a:pt x="35" y="33"/>
                      <a:pt x="36" y="32"/>
                      <a:pt x="35" y="30"/>
                    </a:cubicBezTo>
                    <a:cubicBezTo>
                      <a:pt x="34" y="29"/>
                      <a:pt x="34" y="29"/>
                      <a:pt x="34" y="28"/>
                    </a:cubicBezTo>
                    <a:cubicBezTo>
                      <a:pt x="34" y="27"/>
                      <a:pt x="33" y="27"/>
                      <a:pt x="32" y="26"/>
                    </a:cubicBezTo>
                    <a:cubicBezTo>
                      <a:pt x="30" y="25"/>
                      <a:pt x="28" y="22"/>
                      <a:pt x="27" y="25"/>
                    </a:cubicBezTo>
                    <a:cubicBezTo>
                      <a:pt x="25" y="28"/>
                      <a:pt x="25" y="31"/>
                      <a:pt x="22" y="31"/>
                    </a:cubicBezTo>
                    <a:cubicBezTo>
                      <a:pt x="21" y="31"/>
                      <a:pt x="20" y="31"/>
                      <a:pt x="19" y="32"/>
                    </a:cubicBezTo>
                    <a:cubicBezTo>
                      <a:pt x="17" y="32"/>
                      <a:pt x="16" y="33"/>
                      <a:pt x="15" y="33"/>
                    </a:cubicBezTo>
                    <a:cubicBezTo>
                      <a:pt x="14" y="33"/>
                      <a:pt x="11" y="33"/>
                      <a:pt x="11" y="35"/>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369" name="Freeform 5473"/>
              <p:cNvSpPr>
                <a:spLocks/>
              </p:cNvSpPr>
              <p:nvPr/>
            </p:nvSpPr>
            <p:spPr bwMode="auto">
              <a:xfrm>
                <a:off x="3334" y="3476"/>
                <a:ext cx="2" cy="2"/>
              </a:xfrm>
              <a:custGeom>
                <a:avLst/>
                <a:gdLst>
                  <a:gd name="T0" fmla="*/ 7 w 14"/>
                  <a:gd name="T1" fmla="*/ 8 h 14"/>
                  <a:gd name="T2" fmla="*/ 6 w 14"/>
                  <a:gd name="T3" fmla="*/ 6 h 14"/>
                  <a:gd name="T4" fmla="*/ 4 w 14"/>
                  <a:gd name="T5" fmla="*/ 4 h 14"/>
                  <a:gd name="T6" fmla="*/ 2 w 14"/>
                  <a:gd name="T7" fmla="*/ 0 h 14"/>
                  <a:gd name="T8" fmla="*/ 2 w 14"/>
                  <a:gd name="T9" fmla="*/ 4 h 14"/>
                  <a:gd name="T10" fmla="*/ 4 w 14"/>
                  <a:gd name="T11" fmla="*/ 8 h 14"/>
                  <a:gd name="T12" fmla="*/ 4 w 14"/>
                  <a:gd name="T13" fmla="*/ 12 h 14"/>
                  <a:gd name="T14" fmla="*/ 6 w 14"/>
                  <a:gd name="T15" fmla="*/ 14 h 14"/>
                  <a:gd name="T16" fmla="*/ 8 w 14"/>
                  <a:gd name="T17" fmla="*/ 11 h 14"/>
                  <a:gd name="T18" fmla="*/ 13 w 14"/>
                  <a:gd name="T19" fmla="*/ 5 h 14"/>
                  <a:gd name="T20" fmla="*/ 10 w 14"/>
                  <a:gd name="T21" fmla="*/ 5 h 14"/>
                  <a:gd name="T22" fmla="*/ 9 w 14"/>
                  <a:gd name="T23" fmla="*/ 6 h 14"/>
                  <a:gd name="T24" fmla="*/ 7 w 14"/>
                  <a:gd name="T25" fmla="*/ 8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 h="14">
                    <a:moveTo>
                      <a:pt x="7" y="8"/>
                    </a:moveTo>
                    <a:cubicBezTo>
                      <a:pt x="7" y="8"/>
                      <a:pt x="6" y="6"/>
                      <a:pt x="6" y="6"/>
                    </a:cubicBezTo>
                    <a:cubicBezTo>
                      <a:pt x="6" y="5"/>
                      <a:pt x="6" y="3"/>
                      <a:pt x="4" y="4"/>
                    </a:cubicBezTo>
                    <a:cubicBezTo>
                      <a:pt x="4" y="3"/>
                      <a:pt x="3" y="0"/>
                      <a:pt x="2" y="0"/>
                    </a:cubicBezTo>
                    <a:cubicBezTo>
                      <a:pt x="0" y="1"/>
                      <a:pt x="1" y="3"/>
                      <a:pt x="2" y="4"/>
                    </a:cubicBezTo>
                    <a:cubicBezTo>
                      <a:pt x="3" y="5"/>
                      <a:pt x="4" y="7"/>
                      <a:pt x="4" y="8"/>
                    </a:cubicBezTo>
                    <a:cubicBezTo>
                      <a:pt x="4" y="9"/>
                      <a:pt x="4" y="11"/>
                      <a:pt x="4" y="12"/>
                    </a:cubicBezTo>
                    <a:cubicBezTo>
                      <a:pt x="4" y="13"/>
                      <a:pt x="4" y="14"/>
                      <a:pt x="6" y="14"/>
                    </a:cubicBezTo>
                    <a:cubicBezTo>
                      <a:pt x="9" y="14"/>
                      <a:pt x="8" y="12"/>
                      <a:pt x="8" y="11"/>
                    </a:cubicBezTo>
                    <a:cubicBezTo>
                      <a:pt x="8" y="7"/>
                      <a:pt x="14" y="10"/>
                      <a:pt x="13" y="5"/>
                    </a:cubicBezTo>
                    <a:cubicBezTo>
                      <a:pt x="13" y="5"/>
                      <a:pt x="11" y="5"/>
                      <a:pt x="10" y="5"/>
                    </a:cubicBezTo>
                    <a:cubicBezTo>
                      <a:pt x="9" y="5"/>
                      <a:pt x="9" y="6"/>
                      <a:pt x="9" y="6"/>
                    </a:cubicBezTo>
                    <a:cubicBezTo>
                      <a:pt x="8" y="7"/>
                      <a:pt x="7" y="7"/>
                      <a:pt x="7" y="8"/>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370" name="Freeform 5474"/>
              <p:cNvSpPr>
                <a:spLocks/>
              </p:cNvSpPr>
              <p:nvPr/>
            </p:nvSpPr>
            <p:spPr bwMode="auto">
              <a:xfrm>
                <a:off x="3335" y="3478"/>
                <a:ext cx="1" cy="2"/>
              </a:xfrm>
              <a:custGeom>
                <a:avLst/>
                <a:gdLst>
                  <a:gd name="T0" fmla="*/ 1 w 11"/>
                  <a:gd name="T1" fmla="*/ 12 h 12"/>
                  <a:gd name="T2" fmla="*/ 5 w 11"/>
                  <a:gd name="T3" fmla="*/ 11 h 12"/>
                  <a:gd name="T4" fmla="*/ 10 w 11"/>
                  <a:gd name="T5" fmla="*/ 9 h 12"/>
                  <a:gd name="T6" fmla="*/ 7 w 11"/>
                  <a:gd name="T7" fmla="*/ 4 h 12"/>
                  <a:gd name="T8" fmla="*/ 3 w 11"/>
                  <a:gd name="T9" fmla="*/ 1 h 12"/>
                  <a:gd name="T10" fmla="*/ 1 w 11"/>
                  <a:gd name="T11" fmla="*/ 7 h 12"/>
                  <a:gd name="T12" fmla="*/ 1 w 11"/>
                  <a:gd name="T13" fmla="*/ 12 h 12"/>
                </a:gdLst>
                <a:ahLst/>
                <a:cxnLst>
                  <a:cxn ang="0">
                    <a:pos x="T0" y="T1"/>
                  </a:cxn>
                  <a:cxn ang="0">
                    <a:pos x="T2" y="T3"/>
                  </a:cxn>
                  <a:cxn ang="0">
                    <a:pos x="T4" y="T5"/>
                  </a:cxn>
                  <a:cxn ang="0">
                    <a:pos x="T6" y="T7"/>
                  </a:cxn>
                  <a:cxn ang="0">
                    <a:pos x="T8" y="T9"/>
                  </a:cxn>
                  <a:cxn ang="0">
                    <a:pos x="T10" y="T11"/>
                  </a:cxn>
                  <a:cxn ang="0">
                    <a:pos x="T12" y="T13"/>
                  </a:cxn>
                </a:cxnLst>
                <a:rect l="0" t="0" r="r" b="b"/>
                <a:pathLst>
                  <a:path w="11" h="12">
                    <a:moveTo>
                      <a:pt x="1" y="12"/>
                    </a:moveTo>
                    <a:cubicBezTo>
                      <a:pt x="3" y="11"/>
                      <a:pt x="4" y="11"/>
                      <a:pt x="5" y="11"/>
                    </a:cubicBezTo>
                    <a:cubicBezTo>
                      <a:pt x="7" y="10"/>
                      <a:pt x="10" y="11"/>
                      <a:pt x="10" y="9"/>
                    </a:cubicBezTo>
                    <a:cubicBezTo>
                      <a:pt x="11" y="7"/>
                      <a:pt x="8" y="5"/>
                      <a:pt x="7" y="4"/>
                    </a:cubicBezTo>
                    <a:cubicBezTo>
                      <a:pt x="6" y="3"/>
                      <a:pt x="5" y="0"/>
                      <a:pt x="3" y="1"/>
                    </a:cubicBezTo>
                    <a:cubicBezTo>
                      <a:pt x="0" y="1"/>
                      <a:pt x="1" y="5"/>
                      <a:pt x="1" y="7"/>
                    </a:cubicBezTo>
                    <a:cubicBezTo>
                      <a:pt x="2" y="8"/>
                      <a:pt x="0" y="10"/>
                      <a:pt x="1" y="12"/>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371" name="Freeform 5475"/>
              <p:cNvSpPr>
                <a:spLocks/>
              </p:cNvSpPr>
              <p:nvPr/>
            </p:nvSpPr>
            <p:spPr bwMode="auto">
              <a:xfrm>
                <a:off x="3330" y="3480"/>
                <a:ext cx="10" cy="10"/>
              </a:xfrm>
              <a:custGeom>
                <a:avLst/>
                <a:gdLst>
                  <a:gd name="T0" fmla="*/ 61 w 80"/>
                  <a:gd name="T1" fmla="*/ 9 h 71"/>
                  <a:gd name="T2" fmla="*/ 52 w 80"/>
                  <a:gd name="T3" fmla="*/ 14 h 71"/>
                  <a:gd name="T4" fmla="*/ 50 w 80"/>
                  <a:gd name="T5" fmla="*/ 8 h 71"/>
                  <a:gd name="T6" fmla="*/ 48 w 80"/>
                  <a:gd name="T7" fmla="*/ 0 h 71"/>
                  <a:gd name="T8" fmla="*/ 37 w 80"/>
                  <a:gd name="T9" fmla="*/ 2 h 71"/>
                  <a:gd name="T10" fmla="*/ 37 w 80"/>
                  <a:gd name="T11" fmla="*/ 6 h 71"/>
                  <a:gd name="T12" fmla="*/ 41 w 80"/>
                  <a:gd name="T13" fmla="*/ 13 h 71"/>
                  <a:gd name="T14" fmla="*/ 30 w 80"/>
                  <a:gd name="T15" fmla="*/ 15 h 71"/>
                  <a:gd name="T16" fmla="*/ 41 w 80"/>
                  <a:gd name="T17" fmla="*/ 17 h 71"/>
                  <a:gd name="T18" fmla="*/ 42 w 80"/>
                  <a:gd name="T19" fmla="*/ 31 h 71"/>
                  <a:gd name="T20" fmla="*/ 27 w 80"/>
                  <a:gd name="T21" fmla="*/ 30 h 71"/>
                  <a:gd name="T22" fmla="*/ 17 w 80"/>
                  <a:gd name="T23" fmla="*/ 42 h 71"/>
                  <a:gd name="T24" fmla="*/ 24 w 80"/>
                  <a:gd name="T25" fmla="*/ 27 h 71"/>
                  <a:gd name="T26" fmla="*/ 26 w 80"/>
                  <a:gd name="T27" fmla="*/ 20 h 71"/>
                  <a:gd name="T28" fmla="*/ 20 w 80"/>
                  <a:gd name="T29" fmla="*/ 28 h 71"/>
                  <a:gd name="T30" fmla="*/ 12 w 80"/>
                  <a:gd name="T31" fmla="*/ 39 h 71"/>
                  <a:gd name="T32" fmla="*/ 7 w 80"/>
                  <a:gd name="T33" fmla="*/ 55 h 71"/>
                  <a:gd name="T34" fmla="*/ 0 w 80"/>
                  <a:gd name="T35" fmla="*/ 69 h 71"/>
                  <a:gd name="T36" fmla="*/ 5 w 80"/>
                  <a:gd name="T37" fmla="*/ 65 h 71"/>
                  <a:gd name="T38" fmla="*/ 14 w 80"/>
                  <a:gd name="T39" fmla="*/ 67 h 71"/>
                  <a:gd name="T40" fmla="*/ 25 w 80"/>
                  <a:gd name="T41" fmla="*/ 63 h 71"/>
                  <a:gd name="T42" fmla="*/ 23 w 80"/>
                  <a:gd name="T43" fmla="*/ 60 h 71"/>
                  <a:gd name="T44" fmla="*/ 17 w 80"/>
                  <a:gd name="T45" fmla="*/ 55 h 71"/>
                  <a:gd name="T46" fmla="*/ 22 w 80"/>
                  <a:gd name="T47" fmla="*/ 48 h 71"/>
                  <a:gd name="T48" fmla="*/ 29 w 80"/>
                  <a:gd name="T49" fmla="*/ 47 h 71"/>
                  <a:gd name="T50" fmla="*/ 34 w 80"/>
                  <a:gd name="T51" fmla="*/ 42 h 71"/>
                  <a:gd name="T52" fmla="*/ 44 w 80"/>
                  <a:gd name="T53" fmla="*/ 38 h 71"/>
                  <a:gd name="T54" fmla="*/ 51 w 80"/>
                  <a:gd name="T55" fmla="*/ 42 h 71"/>
                  <a:gd name="T56" fmla="*/ 50 w 80"/>
                  <a:gd name="T57" fmla="*/ 50 h 71"/>
                  <a:gd name="T58" fmla="*/ 55 w 80"/>
                  <a:gd name="T59" fmla="*/ 47 h 71"/>
                  <a:gd name="T60" fmla="*/ 59 w 80"/>
                  <a:gd name="T61" fmla="*/ 50 h 71"/>
                  <a:gd name="T62" fmla="*/ 63 w 80"/>
                  <a:gd name="T63" fmla="*/ 55 h 71"/>
                  <a:gd name="T64" fmla="*/ 72 w 80"/>
                  <a:gd name="T65" fmla="*/ 50 h 71"/>
                  <a:gd name="T66" fmla="*/ 78 w 80"/>
                  <a:gd name="T67" fmla="*/ 43 h 71"/>
                  <a:gd name="T68" fmla="*/ 77 w 80"/>
                  <a:gd name="T69" fmla="*/ 33 h 71"/>
                  <a:gd name="T70" fmla="*/ 70 w 80"/>
                  <a:gd name="T71" fmla="*/ 32 h 71"/>
                  <a:gd name="T72" fmla="*/ 61 w 80"/>
                  <a:gd name="T73" fmla="*/ 35 h 71"/>
                  <a:gd name="T74" fmla="*/ 64 w 80"/>
                  <a:gd name="T75" fmla="*/ 31 h 71"/>
                  <a:gd name="T76" fmla="*/ 58 w 80"/>
                  <a:gd name="T77" fmla="*/ 32 h 71"/>
                  <a:gd name="T78" fmla="*/ 50 w 80"/>
                  <a:gd name="T79" fmla="*/ 34 h 71"/>
                  <a:gd name="T80" fmla="*/ 51 w 80"/>
                  <a:gd name="T81" fmla="*/ 27 h 71"/>
                  <a:gd name="T82" fmla="*/ 58 w 80"/>
                  <a:gd name="T83" fmla="*/ 18 h 71"/>
                  <a:gd name="T84" fmla="*/ 59 w 80"/>
                  <a:gd name="T85" fmla="*/ 25 h 71"/>
                  <a:gd name="T86" fmla="*/ 65 w 80"/>
                  <a:gd name="T87" fmla="*/ 21 h 71"/>
                  <a:gd name="T88" fmla="*/ 64 w 80"/>
                  <a:gd name="T89" fmla="*/ 15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0" h="71">
                    <a:moveTo>
                      <a:pt x="62" y="13"/>
                    </a:moveTo>
                    <a:cubicBezTo>
                      <a:pt x="60" y="14"/>
                      <a:pt x="61" y="14"/>
                      <a:pt x="59" y="14"/>
                    </a:cubicBezTo>
                    <a:cubicBezTo>
                      <a:pt x="59" y="12"/>
                      <a:pt x="62" y="11"/>
                      <a:pt x="61" y="9"/>
                    </a:cubicBezTo>
                    <a:cubicBezTo>
                      <a:pt x="60" y="7"/>
                      <a:pt x="58" y="9"/>
                      <a:pt x="58" y="10"/>
                    </a:cubicBezTo>
                    <a:cubicBezTo>
                      <a:pt x="56" y="11"/>
                      <a:pt x="54" y="10"/>
                      <a:pt x="53" y="11"/>
                    </a:cubicBezTo>
                    <a:cubicBezTo>
                      <a:pt x="52" y="12"/>
                      <a:pt x="53" y="13"/>
                      <a:pt x="52" y="14"/>
                    </a:cubicBezTo>
                    <a:cubicBezTo>
                      <a:pt x="51" y="15"/>
                      <a:pt x="50" y="15"/>
                      <a:pt x="49" y="15"/>
                    </a:cubicBezTo>
                    <a:cubicBezTo>
                      <a:pt x="48" y="13"/>
                      <a:pt x="49" y="12"/>
                      <a:pt x="50" y="11"/>
                    </a:cubicBezTo>
                    <a:cubicBezTo>
                      <a:pt x="50" y="10"/>
                      <a:pt x="50" y="9"/>
                      <a:pt x="50" y="8"/>
                    </a:cubicBezTo>
                    <a:cubicBezTo>
                      <a:pt x="50" y="7"/>
                      <a:pt x="52" y="6"/>
                      <a:pt x="52" y="5"/>
                    </a:cubicBezTo>
                    <a:cubicBezTo>
                      <a:pt x="52" y="4"/>
                      <a:pt x="51" y="4"/>
                      <a:pt x="51" y="3"/>
                    </a:cubicBezTo>
                    <a:cubicBezTo>
                      <a:pt x="50" y="2"/>
                      <a:pt x="50" y="1"/>
                      <a:pt x="48" y="0"/>
                    </a:cubicBezTo>
                    <a:cubicBezTo>
                      <a:pt x="47" y="0"/>
                      <a:pt x="47" y="1"/>
                      <a:pt x="45" y="1"/>
                    </a:cubicBezTo>
                    <a:cubicBezTo>
                      <a:pt x="44" y="1"/>
                      <a:pt x="43" y="1"/>
                      <a:pt x="42" y="1"/>
                    </a:cubicBezTo>
                    <a:cubicBezTo>
                      <a:pt x="40" y="2"/>
                      <a:pt x="39" y="2"/>
                      <a:pt x="37" y="2"/>
                    </a:cubicBezTo>
                    <a:cubicBezTo>
                      <a:pt x="37" y="2"/>
                      <a:pt x="36" y="2"/>
                      <a:pt x="36" y="2"/>
                    </a:cubicBezTo>
                    <a:cubicBezTo>
                      <a:pt x="35" y="2"/>
                      <a:pt x="35" y="3"/>
                      <a:pt x="35" y="4"/>
                    </a:cubicBezTo>
                    <a:cubicBezTo>
                      <a:pt x="36" y="4"/>
                      <a:pt x="36" y="6"/>
                      <a:pt x="37" y="6"/>
                    </a:cubicBezTo>
                    <a:cubicBezTo>
                      <a:pt x="36" y="7"/>
                      <a:pt x="32" y="7"/>
                      <a:pt x="33" y="9"/>
                    </a:cubicBezTo>
                    <a:cubicBezTo>
                      <a:pt x="33" y="11"/>
                      <a:pt x="35" y="10"/>
                      <a:pt x="37" y="10"/>
                    </a:cubicBezTo>
                    <a:cubicBezTo>
                      <a:pt x="38" y="10"/>
                      <a:pt x="44" y="11"/>
                      <a:pt x="41" y="13"/>
                    </a:cubicBezTo>
                    <a:cubicBezTo>
                      <a:pt x="41" y="13"/>
                      <a:pt x="40" y="13"/>
                      <a:pt x="39" y="13"/>
                    </a:cubicBezTo>
                    <a:cubicBezTo>
                      <a:pt x="37" y="14"/>
                      <a:pt x="35" y="13"/>
                      <a:pt x="33" y="13"/>
                    </a:cubicBezTo>
                    <a:cubicBezTo>
                      <a:pt x="31" y="12"/>
                      <a:pt x="29" y="13"/>
                      <a:pt x="30" y="15"/>
                    </a:cubicBezTo>
                    <a:cubicBezTo>
                      <a:pt x="32" y="15"/>
                      <a:pt x="31" y="15"/>
                      <a:pt x="33" y="16"/>
                    </a:cubicBezTo>
                    <a:cubicBezTo>
                      <a:pt x="34" y="16"/>
                      <a:pt x="35" y="16"/>
                      <a:pt x="36" y="17"/>
                    </a:cubicBezTo>
                    <a:cubicBezTo>
                      <a:pt x="38" y="17"/>
                      <a:pt x="40" y="15"/>
                      <a:pt x="41" y="17"/>
                    </a:cubicBezTo>
                    <a:cubicBezTo>
                      <a:pt x="42" y="17"/>
                      <a:pt x="42" y="18"/>
                      <a:pt x="41" y="19"/>
                    </a:cubicBezTo>
                    <a:cubicBezTo>
                      <a:pt x="41" y="20"/>
                      <a:pt x="41" y="21"/>
                      <a:pt x="41" y="23"/>
                    </a:cubicBezTo>
                    <a:cubicBezTo>
                      <a:pt x="42" y="26"/>
                      <a:pt x="44" y="29"/>
                      <a:pt x="42" y="31"/>
                    </a:cubicBezTo>
                    <a:cubicBezTo>
                      <a:pt x="40" y="33"/>
                      <a:pt x="38" y="33"/>
                      <a:pt x="37" y="33"/>
                    </a:cubicBezTo>
                    <a:cubicBezTo>
                      <a:pt x="35" y="33"/>
                      <a:pt x="34" y="33"/>
                      <a:pt x="33" y="33"/>
                    </a:cubicBezTo>
                    <a:cubicBezTo>
                      <a:pt x="30" y="32"/>
                      <a:pt x="30" y="30"/>
                      <a:pt x="27" y="30"/>
                    </a:cubicBezTo>
                    <a:cubicBezTo>
                      <a:pt x="25" y="30"/>
                      <a:pt x="25" y="33"/>
                      <a:pt x="25" y="35"/>
                    </a:cubicBezTo>
                    <a:cubicBezTo>
                      <a:pt x="25" y="38"/>
                      <a:pt x="27" y="40"/>
                      <a:pt x="24" y="42"/>
                    </a:cubicBezTo>
                    <a:cubicBezTo>
                      <a:pt x="23" y="44"/>
                      <a:pt x="18" y="45"/>
                      <a:pt x="17" y="42"/>
                    </a:cubicBezTo>
                    <a:cubicBezTo>
                      <a:pt x="17" y="40"/>
                      <a:pt x="19" y="39"/>
                      <a:pt x="19" y="37"/>
                    </a:cubicBezTo>
                    <a:cubicBezTo>
                      <a:pt x="20" y="36"/>
                      <a:pt x="20" y="34"/>
                      <a:pt x="21" y="33"/>
                    </a:cubicBezTo>
                    <a:cubicBezTo>
                      <a:pt x="22" y="31"/>
                      <a:pt x="24" y="29"/>
                      <a:pt x="24" y="27"/>
                    </a:cubicBezTo>
                    <a:cubicBezTo>
                      <a:pt x="26" y="24"/>
                      <a:pt x="28" y="22"/>
                      <a:pt x="28" y="18"/>
                    </a:cubicBezTo>
                    <a:cubicBezTo>
                      <a:pt x="27" y="19"/>
                      <a:pt x="26" y="19"/>
                      <a:pt x="26" y="19"/>
                    </a:cubicBezTo>
                    <a:cubicBezTo>
                      <a:pt x="25" y="19"/>
                      <a:pt x="26" y="20"/>
                      <a:pt x="26" y="20"/>
                    </a:cubicBezTo>
                    <a:cubicBezTo>
                      <a:pt x="25" y="21"/>
                      <a:pt x="25" y="21"/>
                      <a:pt x="25" y="21"/>
                    </a:cubicBezTo>
                    <a:cubicBezTo>
                      <a:pt x="23" y="23"/>
                      <a:pt x="22" y="24"/>
                      <a:pt x="21" y="25"/>
                    </a:cubicBezTo>
                    <a:cubicBezTo>
                      <a:pt x="20" y="26"/>
                      <a:pt x="20" y="27"/>
                      <a:pt x="20" y="28"/>
                    </a:cubicBezTo>
                    <a:cubicBezTo>
                      <a:pt x="19" y="29"/>
                      <a:pt x="18" y="30"/>
                      <a:pt x="18" y="30"/>
                    </a:cubicBezTo>
                    <a:cubicBezTo>
                      <a:pt x="16" y="32"/>
                      <a:pt x="14" y="34"/>
                      <a:pt x="13" y="36"/>
                    </a:cubicBezTo>
                    <a:cubicBezTo>
                      <a:pt x="13" y="37"/>
                      <a:pt x="13" y="38"/>
                      <a:pt x="12" y="39"/>
                    </a:cubicBezTo>
                    <a:cubicBezTo>
                      <a:pt x="12" y="40"/>
                      <a:pt x="11" y="41"/>
                      <a:pt x="11" y="41"/>
                    </a:cubicBezTo>
                    <a:cubicBezTo>
                      <a:pt x="9" y="44"/>
                      <a:pt x="7" y="46"/>
                      <a:pt x="8" y="49"/>
                    </a:cubicBezTo>
                    <a:cubicBezTo>
                      <a:pt x="8" y="51"/>
                      <a:pt x="9" y="53"/>
                      <a:pt x="7" y="55"/>
                    </a:cubicBezTo>
                    <a:cubicBezTo>
                      <a:pt x="4" y="57"/>
                      <a:pt x="3" y="58"/>
                      <a:pt x="3" y="62"/>
                    </a:cubicBezTo>
                    <a:cubicBezTo>
                      <a:pt x="3" y="63"/>
                      <a:pt x="2" y="64"/>
                      <a:pt x="2" y="66"/>
                    </a:cubicBezTo>
                    <a:cubicBezTo>
                      <a:pt x="1" y="67"/>
                      <a:pt x="0" y="68"/>
                      <a:pt x="0" y="69"/>
                    </a:cubicBezTo>
                    <a:cubicBezTo>
                      <a:pt x="1" y="71"/>
                      <a:pt x="2" y="70"/>
                      <a:pt x="3" y="70"/>
                    </a:cubicBezTo>
                    <a:cubicBezTo>
                      <a:pt x="4" y="70"/>
                      <a:pt x="5" y="70"/>
                      <a:pt x="6" y="70"/>
                    </a:cubicBezTo>
                    <a:cubicBezTo>
                      <a:pt x="8" y="68"/>
                      <a:pt x="5" y="66"/>
                      <a:pt x="5" y="65"/>
                    </a:cubicBezTo>
                    <a:cubicBezTo>
                      <a:pt x="5" y="64"/>
                      <a:pt x="6" y="63"/>
                      <a:pt x="8" y="63"/>
                    </a:cubicBezTo>
                    <a:cubicBezTo>
                      <a:pt x="8" y="64"/>
                      <a:pt x="8" y="67"/>
                      <a:pt x="8" y="67"/>
                    </a:cubicBezTo>
                    <a:cubicBezTo>
                      <a:pt x="10" y="67"/>
                      <a:pt x="12" y="67"/>
                      <a:pt x="14" y="67"/>
                    </a:cubicBezTo>
                    <a:cubicBezTo>
                      <a:pt x="15" y="67"/>
                      <a:pt x="16" y="67"/>
                      <a:pt x="17" y="66"/>
                    </a:cubicBezTo>
                    <a:cubicBezTo>
                      <a:pt x="18" y="65"/>
                      <a:pt x="19" y="64"/>
                      <a:pt x="19" y="64"/>
                    </a:cubicBezTo>
                    <a:cubicBezTo>
                      <a:pt x="21" y="63"/>
                      <a:pt x="23" y="63"/>
                      <a:pt x="25" y="63"/>
                    </a:cubicBezTo>
                    <a:cubicBezTo>
                      <a:pt x="25" y="63"/>
                      <a:pt x="29" y="62"/>
                      <a:pt x="27" y="61"/>
                    </a:cubicBezTo>
                    <a:cubicBezTo>
                      <a:pt x="27" y="60"/>
                      <a:pt x="25" y="61"/>
                      <a:pt x="25" y="61"/>
                    </a:cubicBezTo>
                    <a:cubicBezTo>
                      <a:pt x="24" y="60"/>
                      <a:pt x="24" y="60"/>
                      <a:pt x="23" y="60"/>
                    </a:cubicBezTo>
                    <a:cubicBezTo>
                      <a:pt x="22" y="59"/>
                      <a:pt x="22" y="60"/>
                      <a:pt x="21" y="60"/>
                    </a:cubicBezTo>
                    <a:cubicBezTo>
                      <a:pt x="20" y="60"/>
                      <a:pt x="19" y="61"/>
                      <a:pt x="18" y="61"/>
                    </a:cubicBezTo>
                    <a:cubicBezTo>
                      <a:pt x="18" y="58"/>
                      <a:pt x="17" y="57"/>
                      <a:pt x="17" y="55"/>
                    </a:cubicBezTo>
                    <a:cubicBezTo>
                      <a:pt x="17" y="54"/>
                      <a:pt x="17" y="53"/>
                      <a:pt x="17" y="52"/>
                    </a:cubicBezTo>
                    <a:cubicBezTo>
                      <a:pt x="17" y="52"/>
                      <a:pt x="19" y="50"/>
                      <a:pt x="19" y="50"/>
                    </a:cubicBezTo>
                    <a:cubicBezTo>
                      <a:pt x="20" y="49"/>
                      <a:pt x="21" y="48"/>
                      <a:pt x="22" y="48"/>
                    </a:cubicBezTo>
                    <a:cubicBezTo>
                      <a:pt x="23" y="48"/>
                      <a:pt x="23" y="49"/>
                      <a:pt x="23" y="49"/>
                    </a:cubicBezTo>
                    <a:cubicBezTo>
                      <a:pt x="24" y="49"/>
                      <a:pt x="25" y="49"/>
                      <a:pt x="26" y="49"/>
                    </a:cubicBezTo>
                    <a:cubicBezTo>
                      <a:pt x="27" y="48"/>
                      <a:pt x="28" y="49"/>
                      <a:pt x="29" y="47"/>
                    </a:cubicBezTo>
                    <a:cubicBezTo>
                      <a:pt x="29" y="46"/>
                      <a:pt x="29" y="46"/>
                      <a:pt x="30" y="45"/>
                    </a:cubicBezTo>
                    <a:cubicBezTo>
                      <a:pt x="31" y="44"/>
                      <a:pt x="32" y="44"/>
                      <a:pt x="32" y="44"/>
                    </a:cubicBezTo>
                    <a:cubicBezTo>
                      <a:pt x="33" y="44"/>
                      <a:pt x="34" y="43"/>
                      <a:pt x="34" y="42"/>
                    </a:cubicBezTo>
                    <a:cubicBezTo>
                      <a:pt x="36" y="41"/>
                      <a:pt x="38" y="42"/>
                      <a:pt x="39" y="42"/>
                    </a:cubicBezTo>
                    <a:cubicBezTo>
                      <a:pt x="40" y="42"/>
                      <a:pt x="43" y="42"/>
                      <a:pt x="44" y="41"/>
                    </a:cubicBezTo>
                    <a:cubicBezTo>
                      <a:pt x="44" y="41"/>
                      <a:pt x="44" y="39"/>
                      <a:pt x="44" y="38"/>
                    </a:cubicBezTo>
                    <a:cubicBezTo>
                      <a:pt x="45" y="37"/>
                      <a:pt x="46" y="35"/>
                      <a:pt x="48" y="36"/>
                    </a:cubicBezTo>
                    <a:cubicBezTo>
                      <a:pt x="48" y="36"/>
                      <a:pt x="49" y="37"/>
                      <a:pt x="49" y="38"/>
                    </a:cubicBezTo>
                    <a:cubicBezTo>
                      <a:pt x="51" y="39"/>
                      <a:pt x="51" y="41"/>
                      <a:pt x="51" y="42"/>
                    </a:cubicBezTo>
                    <a:cubicBezTo>
                      <a:pt x="51" y="44"/>
                      <a:pt x="52" y="45"/>
                      <a:pt x="52" y="46"/>
                    </a:cubicBezTo>
                    <a:cubicBezTo>
                      <a:pt x="51" y="47"/>
                      <a:pt x="51" y="47"/>
                      <a:pt x="50" y="48"/>
                    </a:cubicBezTo>
                    <a:cubicBezTo>
                      <a:pt x="50" y="48"/>
                      <a:pt x="50" y="49"/>
                      <a:pt x="50" y="50"/>
                    </a:cubicBezTo>
                    <a:cubicBezTo>
                      <a:pt x="50" y="51"/>
                      <a:pt x="50" y="54"/>
                      <a:pt x="52" y="52"/>
                    </a:cubicBezTo>
                    <a:cubicBezTo>
                      <a:pt x="53" y="51"/>
                      <a:pt x="52" y="50"/>
                      <a:pt x="53" y="49"/>
                    </a:cubicBezTo>
                    <a:cubicBezTo>
                      <a:pt x="54" y="48"/>
                      <a:pt x="55" y="49"/>
                      <a:pt x="55" y="47"/>
                    </a:cubicBezTo>
                    <a:cubicBezTo>
                      <a:pt x="56" y="46"/>
                      <a:pt x="55" y="40"/>
                      <a:pt x="58" y="43"/>
                    </a:cubicBezTo>
                    <a:cubicBezTo>
                      <a:pt x="59" y="44"/>
                      <a:pt x="59" y="46"/>
                      <a:pt x="59" y="47"/>
                    </a:cubicBezTo>
                    <a:cubicBezTo>
                      <a:pt x="59" y="48"/>
                      <a:pt x="59" y="49"/>
                      <a:pt x="59" y="50"/>
                    </a:cubicBezTo>
                    <a:cubicBezTo>
                      <a:pt x="59" y="50"/>
                      <a:pt x="60" y="51"/>
                      <a:pt x="60" y="51"/>
                    </a:cubicBezTo>
                    <a:cubicBezTo>
                      <a:pt x="60" y="52"/>
                      <a:pt x="60" y="53"/>
                      <a:pt x="60" y="54"/>
                    </a:cubicBezTo>
                    <a:cubicBezTo>
                      <a:pt x="60" y="55"/>
                      <a:pt x="62" y="56"/>
                      <a:pt x="63" y="55"/>
                    </a:cubicBezTo>
                    <a:cubicBezTo>
                      <a:pt x="65" y="55"/>
                      <a:pt x="65" y="54"/>
                      <a:pt x="66" y="53"/>
                    </a:cubicBezTo>
                    <a:cubicBezTo>
                      <a:pt x="67" y="51"/>
                      <a:pt x="67" y="51"/>
                      <a:pt x="68" y="52"/>
                    </a:cubicBezTo>
                    <a:cubicBezTo>
                      <a:pt x="69" y="51"/>
                      <a:pt x="70" y="49"/>
                      <a:pt x="72" y="50"/>
                    </a:cubicBezTo>
                    <a:cubicBezTo>
                      <a:pt x="73" y="51"/>
                      <a:pt x="73" y="51"/>
                      <a:pt x="74" y="51"/>
                    </a:cubicBezTo>
                    <a:cubicBezTo>
                      <a:pt x="75" y="51"/>
                      <a:pt x="77" y="50"/>
                      <a:pt x="77" y="49"/>
                    </a:cubicBezTo>
                    <a:cubicBezTo>
                      <a:pt x="77" y="47"/>
                      <a:pt x="76" y="43"/>
                      <a:pt x="78" y="43"/>
                    </a:cubicBezTo>
                    <a:cubicBezTo>
                      <a:pt x="78" y="42"/>
                      <a:pt x="77" y="41"/>
                      <a:pt x="77" y="40"/>
                    </a:cubicBezTo>
                    <a:cubicBezTo>
                      <a:pt x="76" y="40"/>
                      <a:pt x="75" y="40"/>
                      <a:pt x="74" y="40"/>
                    </a:cubicBezTo>
                    <a:cubicBezTo>
                      <a:pt x="73" y="37"/>
                      <a:pt x="80" y="37"/>
                      <a:pt x="77" y="33"/>
                    </a:cubicBezTo>
                    <a:cubicBezTo>
                      <a:pt x="76" y="32"/>
                      <a:pt x="76" y="33"/>
                      <a:pt x="75" y="32"/>
                    </a:cubicBezTo>
                    <a:cubicBezTo>
                      <a:pt x="74" y="31"/>
                      <a:pt x="74" y="30"/>
                      <a:pt x="74" y="28"/>
                    </a:cubicBezTo>
                    <a:cubicBezTo>
                      <a:pt x="72" y="28"/>
                      <a:pt x="70" y="30"/>
                      <a:pt x="70" y="32"/>
                    </a:cubicBezTo>
                    <a:cubicBezTo>
                      <a:pt x="70" y="33"/>
                      <a:pt x="71" y="34"/>
                      <a:pt x="70" y="34"/>
                    </a:cubicBezTo>
                    <a:cubicBezTo>
                      <a:pt x="69" y="35"/>
                      <a:pt x="66" y="35"/>
                      <a:pt x="65" y="36"/>
                    </a:cubicBezTo>
                    <a:cubicBezTo>
                      <a:pt x="64" y="36"/>
                      <a:pt x="62" y="36"/>
                      <a:pt x="61" y="35"/>
                    </a:cubicBezTo>
                    <a:cubicBezTo>
                      <a:pt x="60" y="34"/>
                      <a:pt x="61" y="33"/>
                      <a:pt x="62" y="32"/>
                    </a:cubicBezTo>
                    <a:cubicBezTo>
                      <a:pt x="62" y="32"/>
                      <a:pt x="62" y="31"/>
                      <a:pt x="62" y="31"/>
                    </a:cubicBezTo>
                    <a:cubicBezTo>
                      <a:pt x="63" y="31"/>
                      <a:pt x="63" y="31"/>
                      <a:pt x="64" y="31"/>
                    </a:cubicBezTo>
                    <a:cubicBezTo>
                      <a:pt x="65" y="30"/>
                      <a:pt x="65" y="29"/>
                      <a:pt x="65" y="28"/>
                    </a:cubicBezTo>
                    <a:cubicBezTo>
                      <a:pt x="63" y="28"/>
                      <a:pt x="62" y="29"/>
                      <a:pt x="61" y="30"/>
                    </a:cubicBezTo>
                    <a:cubicBezTo>
                      <a:pt x="60" y="31"/>
                      <a:pt x="58" y="33"/>
                      <a:pt x="58" y="32"/>
                    </a:cubicBezTo>
                    <a:cubicBezTo>
                      <a:pt x="57" y="32"/>
                      <a:pt x="56" y="32"/>
                      <a:pt x="56" y="32"/>
                    </a:cubicBezTo>
                    <a:cubicBezTo>
                      <a:pt x="56" y="32"/>
                      <a:pt x="56" y="33"/>
                      <a:pt x="56" y="34"/>
                    </a:cubicBezTo>
                    <a:cubicBezTo>
                      <a:pt x="55" y="34"/>
                      <a:pt x="51" y="34"/>
                      <a:pt x="50" y="34"/>
                    </a:cubicBezTo>
                    <a:cubicBezTo>
                      <a:pt x="49" y="32"/>
                      <a:pt x="52" y="31"/>
                      <a:pt x="52" y="30"/>
                    </a:cubicBezTo>
                    <a:cubicBezTo>
                      <a:pt x="52" y="28"/>
                      <a:pt x="51" y="28"/>
                      <a:pt x="49" y="28"/>
                    </a:cubicBezTo>
                    <a:cubicBezTo>
                      <a:pt x="49" y="27"/>
                      <a:pt x="50" y="27"/>
                      <a:pt x="51" y="27"/>
                    </a:cubicBezTo>
                    <a:cubicBezTo>
                      <a:pt x="53" y="26"/>
                      <a:pt x="58" y="26"/>
                      <a:pt x="55" y="23"/>
                    </a:cubicBezTo>
                    <a:cubicBezTo>
                      <a:pt x="54" y="22"/>
                      <a:pt x="54" y="21"/>
                      <a:pt x="55" y="19"/>
                    </a:cubicBezTo>
                    <a:cubicBezTo>
                      <a:pt x="56" y="18"/>
                      <a:pt x="57" y="17"/>
                      <a:pt x="58" y="18"/>
                    </a:cubicBezTo>
                    <a:cubicBezTo>
                      <a:pt x="58" y="19"/>
                      <a:pt x="58" y="20"/>
                      <a:pt x="58" y="21"/>
                    </a:cubicBezTo>
                    <a:cubicBezTo>
                      <a:pt x="58" y="21"/>
                      <a:pt x="58" y="21"/>
                      <a:pt x="59" y="22"/>
                    </a:cubicBezTo>
                    <a:cubicBezTo>
                      <a:pt x="59" y="23"/>
                      <a:pt x="58" y="24"/>
                      <a:pt x="59" y="25"/>
                    </a:cubicBezTo>
                    <a:cubicBezTo>
                      <a:pt x="59" y="26"/>
                      <a:pt x="60" y="26"/>
                      <a:pt x="61" y="26"/>
                    </a:cubicBezTo>
                    <a:cubicBezTo>
                      <a:pt x="62" y="25"/>
                      <a:pt x="63" y="25"/>
                      <a:pt x="63" y="25"/>
                    </a:cubicBezTo>
                    <a:cubicBezTo>
                      <a:pt x="65" y="24"/>
                      <a:pt x="64" y="22"/>
                      <a:pt x="65" y="21"/>
                    </a:cubicBezTo>
                    <a:cubicBezTo>
                      <a:pt x="66" y="20"/>
                      <a:pt x="69" y="21"/>
                      <a:pt x="69" y="19"/>
                    </a:cubicBezTo>
                    <a:cubicBezTo>
                      <a:pt x="69" y="18"/>
                      <a:pt x="68" y="16"/>
                      <a:pt x="67" y="16"/>
                    </a:cubicBezTo>
                    <a:cubicBezTo>
                      <a:pt x="66" y="15"/>
                      <a:pt x="64" y="16"/>
                      <a:pt x="64" y="15"/>
                    </a:cubicBezTo>
                    <a:cubicBezTo>
                      <a:pt x="64" y="14"/>
                      <a:pt x="65" y="14"/>
                      <a:pt x="65" y="12"/>
                    </a:cubicBezTo>
                    <a:cubicBezTo>
                      <a:pt x="64" y="11"/>
                      <a:pt x="63" y="12"/>
                      <a:pt x="62" y="13"/>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372" name="Freeform 5476"/>
              <p:cNvSpPr>
                <a:spLocks/>
              </p:cNvSpPr>
              <p:nvPr/>
            </p:nvSpPr>
            <p:spPr bwMode="auto">
              <a:xfrm>
                <a:off x="3333" y="3486"/>
                <a:ext cx="3" cy="3"/>
              </a:xfrm>
              <a:custGeom>
                <a:avLst/>
                <a:gdLst>
                  <a:gd name="T0" fmla="*/ 6 w 27"/>
                  <a:gd name="T1" fmla="*/ 21 h 27"/>
                  <a:gd name="T2" fmla="*/ 4 w 27"/>
                  <a:gd name="T3" fmla="*/ 23 h 27"/>
                  <a:gd name="T4" fmla="*/ 1 w 27"/>
                  <a:gd name="T5" fmla="*/ 24 h 27"/>
                  <a:gd name="T6" fmla="*/ 1 w 27"/>
                  <a:gd name="T7" fmla="*/ 26 h 27"/>
                  <a:gd name="T8" fmla="*/ 3 w 27"/>
                  <a:gd name="T9" fmla="*/ 27 h 27"/>
                  <a:gd name="T10" fmla="*/ 4 w 27"/>
                  <a:gd name="T11" fmla="*/ 25 h 27"/>
                  <a:gd name="T12" fmla="*/ 12 w 27"/>
                  <a:gd name="T13" fmla="*/ 23 h 27"/>
                  <a:gd name="T14" fmla="*/ 12 w 27"/>
                  <a:gd name="T15" fmla="*/ 24 h 27"/>
                  <a:gd name="T16" fmla="*/ 14 w 27"/>
                  <a:gd name="T17" fmla="*/ 26 h 27"/>
                  <a:gd name="T18" fmla="*/ 15 w 27"/>
                  <a:gd name="T19" fmla="*/ 27 h 27"/>
                  <a:gd name="T20" fmla="*/ 16 w 27"/>
                  <a:gd name="T21" fmla="*/ 23 h 27"/>
                  <a:gd name="T22" fmla="*/ 19 w 27"/>
                  <a:gd name="T23" fmla="*/ 20 h 27"/>
                  <a:gd name="T24" fmla="*/ 21 w 27"/>
                  <a:gd name="T25" fmla="*/ 18 h 27"/>
                  <a:gd name="T26" fmla="*/ 25 w 27"/>
                  <a:gd name="T27" fmla="*/ 14 h 27"/>
                  <a:gd name="T28" fmla="*/ 27 w 27"/>
                  <a:gd name="T29" fmla="*/ 12 h 27"/>
                  <a:gd name="T30" fmla="*/ 25 w 27"/>
                  <a:gd name="T31" fmla="*/ 11 h 27"/>
                  <a:gd name="T32" fmla="*/ 20 w 27"/>
                  <a:gd name="T33" fmla="*/ 16 h 27"/>
                  <a:gd name="T34" fmla="*/ 15 w 27"/>
                  <a:gd name="T35" fmla="*/ 18 h 27"/>
                  <a:gd name="T36" fmla="*/ 13 w 27"/>
                  <a:gd name="T37" fmla="*/ 13 h 27"/>
                  <a:gd name="T38" fmla="*/ 17 w 27"/>
                  <a:gd name="T39" fmla="*/ 7 h 27"/>
                  <a:gd name="T40" fmla="*/ 18 w 27"/>
                  <a:gd name="T41" fmla="*/ 6 h 27"/>
                  <a:gd name="T42" fmla="*/ 23 w 27"/>
                  <a:gd name="T43" fmla="*/ 3 h 27"/>
                  <a:gd name="T44" fmla="*/ 16 w 27"/>
                  <a:gd name="T45" fmla="*/ 3 h 27"/>
                  <a:gd name="T46" fmla="*/ 15 w 27"/>
                  <a:gd name="T47" fmla="*/ 6 h 27"/>
                  <a:gd name="T48" fmla="*/ 9 w 27"/>
                  <a:gd name="T49" fmla="*/ 6 h 27"/>
                  <a:gd name="T50" fmla="*/ 7 w 27"/>
                  <a:gd name="T51" fmla="*/ 9 h 27"/>
                  <a:gd name="T52" fmla="*/ 8 w 27"/>
                  <a:gd name="T53" fmla="*/ 11 h 27"/>
                  <a:gd name="T54" fmla="*/ 10 w 27"/>
                  <a:gd name="T55" fmla="*/ 14 h 27"/>
                  <a:gd name="T56" fmla="*/ 9 w 27"/>
                  <a:gd name="T57" fmla="*/ 17 h 27"/>
                  <a:gd name="T58" fmla="*/ 9 w 27"/>
                  <a:gd name="T59" fmla="*/ 19 h 27"/>
                  <a:gd name="T60" fmla="*/ 6 w 27"/>
                  <a:gd name="T61" fmla="*/ 21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7" h="27">
                    <a:moveTo>
                      <a:pt x="6" y="21"/>
                    </a:moveTo>
                    <a:cubicBezTo>
                      <a:pt x="5" y="22"/>
                      <a:pt x="5" y="23"/>
                      <a:pt x="4" y="23"/>
                    </a:cubicBezTo>
                    <a:cubicBezTo>
                      <a:pt x="3" y="24"/>
                      <a:pt x="2" y="23"/>
                      <a:pt x="1" y="24"/>
                    </a:cubicBezTo>
                    <a:cubicBezTo>
                      <a:pt x="1" y="25"/>
                      <a:pt x="0" y="26"/>
                      <a:pt x="1" y="26"/>
                    </a:cubicBezTo>
                    <a:cubicBezTo>
                      <a:pt x="1" y="27"/>
                      <a:pt x="2" y="27"/>
                      <a:pt x="3" y="27"/>
                    </a:cubicBezTo>
                    <a:cubicBezTo>
                      <a:pt x="4" y="26"/>
                      <a:pt x="3" y="26"/>
                      <a:pt x="4" y="25"/>
                    </a:cubicBezTo>
                    <a:cubicBezTo>
                      <a:pt x="5" y="23"/>
                      <a:pt x="9" y="23"/>
                      <a:pt x="12" y="23"/>
                    </a:cubicBezTo>
                    <a:cubicBezTo>
                      <a:pt x="12" y="23"/>
                      <a:pt x="12" y="24"/>
                      <a:pt x="12" y="24"/>
                    </a:cubicBezTo>
                    <a:cubicBezTo>
                      <a:pt x="14" y="22"/>
                      <a:pt x="14" y="24"/>
                      <a:pt x="14" y="26"/>
                    </a:cubicBezTo>
                    <a:cubicBezTo>
                      <a:pt x="14" y="27"/>
                      <a:pt x="14" y="27"/>
                      <a:pt x="15" y="27"/>
                    </a:cubicBezTo>
                    <a:cubicBezTo>
                      <a:pt x="17" y="27"/>
                      <a:pt x="16" y="24"/>
                      <a:pt x="16" y="23"/>
                    </a:cubicBezTo>
                    <a:cubicBezTo>
                      <a:pt x="17" y="21"/>
                      <a:pt x="18" y="21"/>
                      <a:pt x="19" y="20"/>
                    </a:cubicBezTo>
                    <a:cubicBezTo>
                      <a:pt x="20" y="20"/>
                      <a:pt x="20" y="19"/>
                      <a:pt x="21" y="18"/>
                    </a:cubicBezTo>
                    <a:cubicBezTo>
                      <a:pt x="22" y="16"/>
                      <a:pt x="23" y="15"/>
                      <a:pt x="25" y="14"/>
                    </a:cubicBezTo>
                    <a:cubicBezTo>
                      <a:pt x="26" y="14"/>
                      <a:pt x="27" y="14"/>
                      <a:pt x="27" y="12"/>
                    </a:cubicBezTo>
                    <a:cubicBezTo>
                      <a:pt x="27" y="11"/>
                      <a:pt x="26" y="10"/>
                      <a:pt x="25" y="11"/>
                    </a:cubicBezTo>
                    <a:cubicBezTo>
                      <a:pt x="23" y="13"/>
                      <a:pt x="22" y="15"/>
                      <a:pt x="20" y="16"/>
                    </a:cubicBezTo>
                    <a:cubicBezTo>
                      <a:pt x="19" y="17"/>
                      <a:pt x="16" y="18"/>
                      <a:pt x="15" y="18"/>
                    </a:cubicBezTo>
                    <a:cubicBezTo>
                      <a:pt x="13" y="17"/>
                      <a:pt x="13" y="15"/>
                      <a:pt x="13" y="13"/>
                    </a:cubicBezTo>
                    <a:cubicBezTo>
                      <a:pt x="14" y="10"/>
                      <a:pt x="16" y="9"/>
                      <a:pt x="17" y="7"/>
                    </a:cubicBezTo>
                    <a:cubicBezTo>
                      <a:pt x="18" y="6"/>
                      <a:pt x="18" y="6"/>
                      <a:pt x="18" y="6"/>
                    </a:cubicBezTo>
                    <a:cubicBezTo>
                      <a:pt x="20" y="5"/>
                      <a:pt x="23" y="4"/>
                      <a:pt x="23" y="3"/>
                    </a:cubicBezTo>
                    <a:cubicBezTo>
                      <a:pt x="25" y="0"/>
                      <a:pt x="17" y="2"/>
                      <a:pt x="16" y="3"/>
                    </a:cubicBezTo>
                    <a:cubicBezTo>
                      <a:pt x="15" y="4"/>
                      <a:pt x="15" y="5"/>
                      <a:pt x="15" y="6"/>
                    </a:cubicBezTo>
                    <a:cubicBezTo>
                      <a:pt x="13" y="7"/>
                      <a:pt x="11" y="6"/>
                      <a:pt x="9" y="6"/>
                    </a:cubicBezTo>
                    <a:cubicBezTo>
                      <a:pt x="8" y="7"/>
                      <a:pt x="8" y="8"/>
                      <a:pt x="7" y="9"/>
                    </a:cubicBezTo>
                    <a:cubicBezTo>
                      <a:pt x="7" y="10"/>
                      <a:pt x="8" y="10"/>
                      <a:pt x="8" y="11"/>
                    </a:cubicBezTo>
                    <a:cubicBezTo>
                      <a:pt x="9" y="12"/>
                      <a:pt x="10" y="12"/>
                      <a:pt x="10" y="14"/>
                    </a:cubicBezTo>
                    <a:cubicBezTo>
                      <a:pt x="10" y="15"/>
                      <a:pt x="9" y="15"/>
                      <a:pt x="9" y="17"/>
                    </a:cubicBezTo>
                    <a:cubicBezTo>
                      <a:pt x="9" y="17"/>
                      <a:pt x="9" y="18"/>
                      <a:pt x="9" y="19"/>
                    </a:cubicBezTo>
                    <a:cubicBezTo>
                      <a:pt x="9" y="21"/>
                      <a:pt x="8" y="21"/>
                      <a:pt x="6" y="21"/>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373" name="Freeform 5477"/>
              <p:cNvSpPr>
                <a:spLocks/>
              </p:cNvSpPr>
              <p:nvPr/>
            </p:nvSpPr>
            <p:spPr bwMode="auto">
              <a:xfrm>
                <a:off x="3335" y="3488"/>
                <a:ext cx="5" cy="4"/>
              </a:xfrm>
              <a:custGeom>
                <a:avLst/>
                <a:gdLst>
                  <a:gd name="T0" fmla="*/ 2 w 36"/>
                  <a:gd name="T1" fmla="*/ 22 h 28"/>
                  <a:gd name="T2" fmla="*/ 5 w 36"/>
                  <a:gd name="T3" fmla="*/ 28 h 28"/>
                  <a:gd name="T4" fmla="*/ 6 w 36"/>
                  <a:gd name="T5" fmla="*/ 21 h 28"/>
                  <a:gd name="T6" fmla="*/ 7 w 36"/>
                  <a:gd name="T7" fmla="*/ 17 h 28"/>
                  <a:gd name="T8" fmla="*/ 7 w 36"/>
                  <a:gd name="T9" fmla="*/ 14 h 28"/>
                  <a:gd name="T10" fmla="*/ 10 w 36"/>
                  <a:gd name="T11" fmla="*/ 14 h 28"/>
                  <a:gd name="T12" fmla="*/ 11 w 36"/>
                  <a:gd name="T13" fmla="*/ 17 h 28"/>
                  <a:gd name="T14" fmla="*/ 11 w 36"/>
                  <a:gd name="T15" fmla="*/ 20 h 28"/>
                  <a:gd name="T16" fmla="*/ 15 w 36"/>
                  <a:gd name="T17" fmla="*/ 21 h 28"/>
                  <a:gd name="T18" fmla="*/ 16 w 36"/>
                  <a:gd name="T19" fmla="*/ 18 h 28"/>
                  <a:gd name="T20" fmla="*/ 20 w 36"/>
                  <a:gd name="T21" fmla="*/ 15 h 28"/>
                  <a:gd name="T22" fmla="*/ 26 w 36"/>
                  <a:gd name="T23" fmla="*/ 12 h 28"/>
                  <a:gd name="T24" fmla="*/ 29 w 36"/>
                  <a:gd name="T25" fmla="*/ 10 h 28"/>
                  <a:gd name="T26" fmla="*/ 31 w 36"/>
                  <a:gd name="T27" fmla="*/ 7 h 28"/>
                  <a:gd name="T28" fmla="*/ 34 w 36"/>
                  <a:gd name="T29" fmla="*/ 4 h 28"/>
                  <a:gd name="T30" fmla="*/ 35 w 36"/>
                  <a:gd name="T31" fmla="*/ 0 h 28"/>
                  <a:gd name="T32" fmla="*/ 29 w 36"/>
                  <a:gd name="T33" fmla="*/ 1 h 28"/>
                  <a:gd name="T34" fmla="*/ 27 w 36"/>
                  <a:gd name="T35" fmla="*/ 4 h 28"/>
                  <a:gd name="T36" fmla="*/ 23 w 36"/>
                  <a:gd name="T37" fmla="*/ 8 h 28"/>
                  <a:gd name="T38" fmla="*/ 17 w 36"/>
                  <a:gd name="T39" fmla="*/ 9 h 28"/>
                  <a:gd name="T40" fmla="*/ 15 w 36"/>
                  <a:gd name="T41" fmla="*/ 7 h 28"/>
                  <a:gd name="T42" fmla="*/ 14 w 36"/>
                  <a:gd name="T43" fmla="*/ 4 h 28"/>
                  <a:gd name="T44" fmla="*/ 12 w 36"/>
                  <a:gd name="T45" fmla="*/ 2 h 28"/>
                  <a:gd name="T46" fmla="*/ 8 w 36"/>
                  <a:gd name="T47" fmla="*/ 5 h 28"/>
                  <a:gd name="T48" fmla="*/ 4 w 36"/>
                  <a:gd name="T49" fmla="*/ 4 h 28"/>
                  <a:gd name="T50" fmla="*/ 2 w 36"/>
                  <a:gd name="T51" fmla="*/ 6 h 28"/>
                  <a:gd name="T52" fmla="*/ 5 w 36"/>
                  <a:gd name="T53" fmla="*/ 7 h 28"/>
                  <a:gd name="T54" fmla="*/ 4 w 36"/>
                  <a:gd name="T55" fmla="*/ 12 h 28"/>
                  <a:gd name="T56" fmla="*/ 4 w 36"/>
                  <a:gd name="T57" fmla="*/ 17 h 28"/>
                  <a:gd name="T58" fmla="*/ 4 w 36"/>
                  <a:gd name="T59" fmla="*/ 19 h 28"/>
                  <a:gd name="T60" fmla="*/ 2 w 36"/>
                  <a:gd name="T61" fmla="*/ 2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6" h="28">
                    <a:moveTo>
                      <a:pt x="2" y="22"/>
                    </a:moveTo>
                    <a:cubicBezTo>
                      <a:pt x="2" y="23"/>
                      <a:pt x="3" y="28"/>
                      <a:pt x="5" y="28"/>
                    </a:cubicBezTo>
                    <a:cubicBezTo>
                      <a:pt x="8" y="28"/>
                      <a:pt x="6" y="22"/>
                      <a:pt x="6" y="21"/>
                    </a:cubicBezTo>
                    <a:cubicBezTo>
                      <a:pt x="6" y="19"/>
                      <a:pt x="6" y="18"/>
                      <a:pt x="7" y="17"/>
                    </a:cubicBezTo>
                    <a:cubicBezTo>
                      <a:pt x="7" y="16"/>
                      <a:pt x="7" y="15"/>
                      <a:pt x="7" y="14"/>
                    </a:cubicBezTo>
                    <a:cubicBezTo>
                      <a:pt x="7" y="12"/>
                      <a:pt x="10" y="13"/>
                      <a:pt x="10" y="14"/>
                    </a:cubicBezTo>
                    <a:cubicBezTo>
                      <a:pt x="11" y="15"/>
                      <a:pt x="11" y="16"/>
                      <a:pt x="11" y="17"/>
                    </a:cubicBezTo>
                    <a:cubicBezTo>
                      <a:pt x="11" y="18"/>
                      <a:pt x="11" y="19"/>
                      <a:pt x="11" y="20"/>
                    </a:cubicBezTo>
                    <a:cubicBezTo>
                      <a:pt x="12" y="21"/>
                      <a:pt x="13" y="22"/>
                      <a:pt x="15" y="21"/>
                    </a:cubicBezTo>
                    <a:cubicBezTo>
                      <a:pt x="16" y="21"/>
                      <a:pt x="15" y="19"/>
                      <a:pt x="16" y="18"/>
                    </a:cubicBezTo>
                    <a:cubicBezTo>
                      <a:pt x="16" y="17"/>
                      <a:pt x="18" y="16"/>
                      <a:pt x="20" y="15"/>
                    </a:cubicBezTo>
                    <a:cubicBezTo>
                      <a:pt x="23" y="15"/>
                      <a:pt x="24" y="13"/>
                      <a:pt x="26" y="12"/>
                    </a:cubicBezTo>
                    <a:cubicBezTo>
                      <a:pt x="27" y="11"/>
                      <a:pt x="28" y="10"/>
                      <a:pt x="29" y="10"/>
                    </a:cubicBezTo>
                    <a:cubicBezTo>
                      <a:pt x="30" y="9"/>
                      <a:pt x="30" y="8"/>
                      <a:pt x="31" y="7"/>
                    </a:cubicBezTo>
                    <a:cubicBezTo>
                      <a:pt x="32" y="6"/>
                      <a:pt x="33" y="5"/>
                      <a:pt x="34" y="4"/>
                    </a:cubicBezTo>
                    <a:cubicBezTo>
                      <a:pt x="35" y="3"/>
                      <a:pt x="36" y="1"/>
                      <a:pt x="35" y="0"/>
                    </a:cubicBezTo>
                    <a:cubicBezTo>
                      <a:pt x="35" y="0"/>
                      <a:pt x="30" y="0"/>
                      <a:pt x="29" y="1"/>
                    </a:cubicBezTo>
                    <a:cubicBezTo>
                      <a:pt x="28" y="1"/>
                      <a:pt x="27" y="3"/>
                      <a:pt x="27" y="4"/>
                    </a:cubicBezTo>
                    <a:cubicBezTo>
                      <a:pt x="26" y="6"/>
                      <a:pt x="25" y="7"/>
                      <a:pt x="23" y="8"/>
                    </a:cubicBezTo>
                    <a:cubicBezTo>
                      <a:pt x="21" y="10"/>
                      <a:pt x="19" y="10"/>
                      <a:pt x="17" y="9"/>
                    </a:cubicBezTo>
                    <a:cubicBezTo>
                      <a:pt x="16" y="9"/>
                      <a:pt x="15" y="8"/>
                      <a:pt x="15" y="7"/>
                    </a:cubicBezTo>
                    <a:cubicBezTo>
                      <a:pt x="14" y="6"/>
                      <a:pt x="14" y="5"/>
                      <a:pt x="14" y="4"/>
                    </a:cubicBezTo>
                    <a:cubicBezTo>
                      <a:pt x="14" y="3"/>
                      <a:pt x="13" y="2"/>
                      <a:pt x="12" y="2"/>
                    </a:cubicBezTo>
                    <a:cubicBezTo>
                      <a:pt x="10" y="3"/>
                      <a:pt x="10" y="4"/>
                      <a:pt x="8" y="5"/>
                    </a:cubicBezTo>
                    <a:cubicBezTo>
                      <a:pt x="7" y="5"/>
                      <a:pt x="5" y="4"/>
                      <a:pt x="4" y="4"/>
                    </a:cubicBezTo>
                    <a:cubicBezTo>
                      <a:pt x="3" y="4"/>
                      <a:pt x="0" y="5"/>
                      <a:pt x="2" y="6"/>
                    </a:cubicBezTo>
                    <a:cubicBezTo>
                      <a:pt x="3" y="7"/>
                      <a:pt x="4" y="6"/>
                      <a:pt x="5" y="7"/>
                    </a:cubicBezTo>
                    <a:cubicBezTo>
                      <a:pt x="8" y="8"/>
                      <a:pt x="5" y="10"/>
                      <a:pt x="4" y="12"/>
                    </a:cubicBezTo>
                    <a:cubicBezTo>
                      <a:pt x="3" y="13"/>
                      <a:pt x="3" y="15"/>
                      <a:pt x="4" y="17"/>
                    </a:cubicBezTo>
                    <a:cubicBezTo>
                      <a:pt x="4" y="18"/>
                      <a:pt x="4" y="18"/>
                      <a:pt x="4" y="19"/>
                    </a:cubicBezTo>
                    <a:cubicBezTo>
                      <a:pt x="3" y="20"/>
                      <a:pt x="2" y="20"/>
                      <a:pt x="2" y="22"/>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374" name="Freeform 5478"/>
              <p:cNvSpPr>
                <a:spLocks/>
              </p:cNvSpPr>
              <p:nvPr/>
            </p:nvSpPr>
            <p:spPr bwMode="auto">
              <a:xfrm>
                <a:off x="3336" y="3491"/>
                <a:ext cx="2" cy="1"/>
              </a:xfrm>
              <a:custGeom>
                <a:avLst/>
                <a:gdLst>
                  <a:gd name="T0" fmla="*/ 11 w 11"/>
                  <a:gd name="T1" fmla="*/ 2 h 12"/>
                  <a:gd name="T2" fmla="*/ 7 w 11"/>
                  <a:gd name="T3" fmla="*/ 2 h 12"/>
                  <a:gd name="T4" fmla="*/ 5 w 11"/>
                  <a:gd name="T5" fmla="*/ 6 h 12"/>
                  <a:gd name="T6" fmla="*/ 3 w 11"/>
                  <a:gd name="T7" fmla="*/ 7 h 12"/>
                  <a:gd name="T8" fmla="*/ 2 w 11"/>
                  <a:gd name="T9" fmla="*/ 9 h 12"/>
                  <a:gd name="T10" fmla="*/ 0 w 11"/>
                  <a:gd name="T11" fmla="*/ 11 h 12"/>
                  <a:gd name="T12" fmla="*/ 8 w 11"/>
                  <a:gd name="T13" fmla="*/ 6 h 12"/>
                  <a:gd name="T14" fmla="*/ 11 w 11"/>
                  <a:gd name="T15" fmla="*/ 2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12">
                    <a:moveTo>
                      <a:pt x="11" y="2"/>
                    </a:moveTo>
                    <a:cubicBezTo>
                      <a:pt x="11" y="0"/>
                      <a:pt x="8" y="1"/>
                      <a:pt x="7" y="2"/>
                    </a:cubicBezTo>
                    <a:cubicBezTo>
                      <a:pt x="6" y="4"/>
                      <a:pt x="7" y="5"/>
                      <a:pt x="5" y="6"/>
                    </a:cubicBezTo>
                    <a:cubicBezTo>
                      <a:pt x="4" y="6"/>
                      <a:pt x="3" y="7"/>
                      <a:pt x="3" y="7"/>
                    </a:cubicBezTo>
                    <a:cubicBezTo>
                      <a:pt x="3" y="8"/>
                      <a:pt x="2" y="8"/>
                      <a:pt x="2" y="9"/>
                    </a:cubicBezTo>
                    <a:cubicBezTo>
                      <a:pt x="1" y="9"/>
                      <a:pt x="0" y="9"/>
                      <a:pt x="0" y="11"/>
                    </a:cubicBezTo>
                    <a:cubicBezTo>
                      <a:pt x="4" y="12"/>
                      <a:pt x="6" y="8"/>
                      <a:pt x="8" y="6"/>
                    </a:cubicBezTo>
                    <a:cubicBezTo>
                      <a:pt x="9" y="5"/>
                      <a:pt x="11" y="4"/>
                      <a:pt x="11" y="2"/>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375" name="Freeform 5479"/>
              <p:cNvSpPr>
                <a:spLocks/>
              </p:cNvSpPr>
              <p:nvPr/>
            </p:nvSpPr>
            <p:spPr bwMode="auto">
              <a:xfrm>
                <a:off x="3340" y="3488"/>
                <a:ext cx="1" cy="2"/>
              </a:xfrm>
              <a:custGeom>
                <a:avLst/>
                <a:gdLst>
                  <a:gd name="T0" fmla="*/ 6 w 12"/>
                  <a:gd name="T1" fmla="*/ 4 h 16"/>
                  <a:gd name="T2" fmla="*/ 4 w 12"/>
                  <a:gd name="T3" fmla="*/ 8 h 16"/>
                  <a:gd name="T4" fmla="*/ 0 w 12"/>
                  <a:gd name="T5" fmla="*/ 14 h 16"/>
                  <a:gd name="T6" fmla="*/ 3 w 12"/>
                  <a:gd name="T7" fmla="*/ 16 h 16"/>
                  <a:gd name="T8" fmla="*/ 6 w 12"/>
                  <a:gd name="T9" fmla="*/ 11 h 16"/>
                  <a:gd name="T10" fmla="*/ 8 w 12"/>
                  <a:gd name="T11" fmla="*/ 9 h 16"/>
                  <a:gd name="T12" fmla="*/ 11 w 12"/>
                  <a:gd name="T13" fmla="*/ 7 h 16"/>
                  <a:gd name="T14" fmla="*/ 11 w 12"/>
                  <a:gd name="T15" fmla="*/ 1 h 16"/>
                  <a:gd name="T16" fmla="*/ 6 w 12"/>
                  <a:gd name="T17" fmla="*/ 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16">
                    <a:moveTo>
                      <a:pt x="6" y="4"/>
                    </a:moveTo>
                    <a:cubicBezTo>
                      <a:pt x="6" y="6"/>
                      <a:pt x="6" y="6"/>
                      <a:pt x="4" y="8"/>
                    </a:cubicBezTo>
                    <a:cubicBezTo>
                      <a:pt x="3" y="9"/>
                      <a:pt x="0" y="12"/>
                      <a:pt x="0" y="14"/>
                    </a:cubicBezTo>
                    <a:cubicBezTo>
                      <a:pt x="2" y="14"/>
                      <a:pt x="2" y="14"/>
                      <a:pt x="3" y="16"/>
                    </a:cubicBezTo>
                    <a:cubicBezTo>
                      <a:pt x="5" y="16"/>
                      <a:pt x="5" y="13"/>
                      <a:pt x="6" y="11"/>
                    </a:cubicBezTo>
                    <a:cubicBezTo>
                      <a:pt x="7" y="10"/>
                      <a:pt x="8" y="9"/>
                      <a:pt x="8" y="9"/>
                    </a:cubicBezTo>
                    <a:cubicBezTo>
                      <a:pt x="9" y="8"/>
                      <a:pt x="10" y="7"/>
                      <a:pt x="11" y="7"/>
                    </a:cubicBezTo>
                    <a:cubicBezTo>
                      <a:pt x="12" y="5"/>
                      <a:pt x="12" y="2"/>
                      <a:pt x="11" y="1"/>
                    </a:cubicBezTo>
                    <a:cubicBezTo>
                      <a:pt x="9" y="0"/>
                      <a:pt x="7" y="2"/>
                      <a:pt x="6" y="4"/>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376" name="Freeform 5480"/>
              <p:cNvSpPr>
                <a:spLocks/>
              </p:cNvSpPr>
              <p:nvPr/>
            </p:nvSpPr>
            <p:spPr bwMode="auto">
              <a:xfrm>
                <a:off x="3335" y="3492"/>
                <a:ext cx="1" cy="1"/>
              </a:xfrm>
              <a:custGeom>
                <a:avLst/>
                <a:gdLst>
                  <a:gd name="T0" fmla="*/ 6 w 7"/>
                  <a:gd name="T1" fmla="*/ 4 h 8"/>
                  <a:gd name="T2" fmla="*/ 6 w 7"/>
                  <a:gd name="T3" fmla="*/ 2 h 8"/>
                  <a:gd name="T4" fmla="*/ 4 w 7"/>
                  <a:gd name="T5" fmla="*/ 1 h 8"/>
                  <a:gd name="T6" fmla="*/ 1 w 7"/>
                  <a:gd name="T7" fmla="*/ 0 h 8"/>
                  <a:gd name="T8" fmla="*/ 0 w 7"/>
                  <a:gd name="T9" fmla="*/ 2 h 8"/>
                  <a:gd name="T10" fmla="*/ 1 w 7"/>
                  <a:gd name="T11" fmla="*/ 3 h 8"/>
                  <a:gd name="T12" fmla="*/ 3 w 7"/>
                  <a:gd name="T13" fmla="*/ 4 h 8"/>
                  <a:gd name="T14" fmla="*/ 4 w 7"/>
                  <a:gd name="T15" fmla="*/ 7 h 8"/>
                  <a:gd name="T16" fmla="*/ 6 w 7"/>
                  <a:gd name="T17"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8">
                    <a:moveTo>
                      <a:pt x="6" y="4"/>
                    </a:moveTo>
                    <a:cubicBezTo>
                      <a:pt x="6" y="3"/>
                      <a:pt x="7" y="2"/>
                      <a:pt x="6" y="2"/>
                    </a:cubicBezTo>
                    <a:cubicBezTo>
                      <a:pt x="6" y="0"/>
                      <a:pt x="5" y="1"/>
                      <a:pt x="4" y="1"/>
                    </a:cubicBezTo>
                    <a:cubicBezTo>
                      <a:pt x="3" y="0"/>
                      <a:pt x="2" y="0"/>
                      <a:pt x="1" y="0"/>
                    </a:cubicBezTo>
                    <a:cubicBezTo>
                      <a:pt x="2" y="0"/>
                      <a:pt x="0" y="2"/>
                      <a:pt x="0" y="2"/>
                    </a:cubicBezTo>
                    <a:cubicBezTo>
                      <a:pt x="0" y="3"/>
                      <a:pt x="1" y="3"/>
                      <a:pt x="1" y="3"/>
                    </a:cubicBezTo>
                    <a:cubicBezTo>
                      <a:pt x="2" y="3"/>
                      <a:pt x="3" y="4"/>
                      <a:pt x="3" y="4"/>
                    </a:cubicBezTo>
                    <a:cubicBezTo>
                      <a:pt x="3" y="5"/>
                      <a:pt x="4" y="6"/>
                      <a:pt x="4" y="7"/>
                    </a:cubicBezTo>
                    <a:cubicBezTo>
                      <a:pt x="5" y="8"/>
                      <a:pt x="6" y="5"/>
                      <a:pt x="6" y="4"/>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377" name="Freeform 5481"/>
              <p:cNvSpPr>
                <a:spLocks/>
              </p:cNvSpPr>
              <p:nvPr/>
            </p:nvSpPr>
            <p:spPr bwMode="auto">
              <a:xfrm>
                <a:off x="3247" y="3436"/>
                <a:ext cx="4" cy="5"/>
              </a:xfrm>
              <a:custGeom>
                <a:avLst/>
                <a:gdLst>
                  <a:gd name="T0" fmla="*/ 31 w 35"/>
                  <a:gd name="T1" fmla="*/ 2 h 32"/>
                  <a:gd name="T2" fmla="*/ 25 w 35"/>
                  <a:gd name="T3" fmla="*/ 4 h 32"/>
                  <a:gd name="T4" fmla="*/ 17 w 35"/>
                  <a:gd name="T5" fmla="*/ 5 h 32"/>
                  <a:gd name="T6" fmla="*/ 10 w 35"/>
                  <a:gd name="T7" fmla="*/ 9 h 32"/>
                  <a:gd name="T8" fmla="*/ 2 w 35"/>
                  <a:gd name="T9" fmla="*/ 12 h 32"/>
                  <a:gd name="T10" fmla="*/ 3 w 35"/>
                  <a:gd name="T11" fmla="*/ 19 h 32"/>
                  <a:gd name="T12" fmla="*/ 6 w 35"/>
                  <a:gd name="T13" fmla="*/ 27 h 32"/>
                  <a:gd name="T14" fmla="*/ 9 w 35"/>
                  <a:gd name="T15" fmla="*/ 30 h 32"/>
                  <a:gd name="T16" fmla="*/ 19 w 35"/>
                  <a:gd name="T17" fmla="*/ 23 h 32"/>
                  <a:gd name="T18" fmla="*/ 35 w 35"/>
                  <a:gd name="T19" fmla="*/ 18 h 32"/>
                  <a:gd name="T20" fmla="*/ 35 w 35"/>
                  <a:gd name="T21" fmla="*/ 9 h 32"/>
                  <a:gd name="T22" fmla="*/ 31 w 35"/>
                  <a:gd name="T23" fmla="*/ 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 h="32">
                    <a:moveTo>
                      <a:pt x="31" y="2"/>
                    </a:moveTo>
                    <a:cubicBezTo>
                      <a:pt x="28" y="0"/>
                      <a:pt x="27" y="3"/>
                      <a:pt x="25" y="4"/>
                    </a:cubicBezTo>
                    <a:cubicBezTo>
                      <a:pt x="22" y="5"/>
                      <a:pt x="19" y="4"/>
                      <a:pt x="17" y="5"/>
                    </a:cubicBezTo>
                    <a:cubicBezTo>
                      <a:pt x="14" y="6"/>
                      <a:pt x="12" y="9"/>
                      <a:pt x="10" y="9"/>
                    </a:cubicBezTo>
                    <a:cubicBezTo>
                      <a:pt x="7" y="10"/>
                      <a:pt x="4" y="10"/>
                      <a:pt x="2" y="12"/>
                    </a:cubicBezTo>
                    <a:cubicBezTo>
                      <a:pt x="0" y="14"/>
                      <a:pt x="1" y="17"/>
                      <a:pt x="3" y="19"/>
                    </a:cubicBezTo>
                    <a:cubicBezTo>
                      <a:pt x="4" y="22"/>
                      <a:pt x="5" y="23"/>
                      <a:pt x="6" y="27"/>
                    </a:cubicBezTo>
                    <a:cubicBezTo>
                      <a:pt x="6" y="30"/>
                      <a:pt x="6" y="32"/>
                      <a:pt x="9" y="30"/>
                    </a:cubicBezTo>
                    <a:cubicBezTo>
                      <a:pt x="13" y="27"/>
                      <a:pt x="15" y="25"/>
                      <a:pt x="19" y="23"/>
                    </a:cubicBezTo>
                    <a:cubicBezTo>
                      <a:pt x="24" y="21"/>
                      <a:pt x="29" y="20"/>
                      <a:pt x="35" y="18"/>
                    </a:cubicBezTo>
                    <a:cubicBezTo>
                      <a:pt x="32" y="19"/>
                      <a:pt x="35" y="9"/>
                      <a:pt x="35" y="9"/>
                    </a:cubicBezTo>
                    <a:cubicBezTo>
                      <a:pt x="35" y="7"/>
                      <a:pt x="33" y="4"/>
                      <a:pt x="31" y="2"/>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378" name="Freeform 5482"/>
              <p:cNvSpPr>
                <a:spLocks/>
              </p:cNvSpPr>
              <p:nvPr/>
            </p:nvSpPr>
            <p:spPr bwMode="auto">
              <a:xfrm>
                <a:off x="3101" y="3461"/>
                <a:ext cx="28" cy="15"/>
              </a:xfrm>
              <a:custGeom>
                <a:avLst/>
                <a:gdLst>
                  <a:gd name="T0" fmla="*/ 195 w 205"/>
                  <a:gd name="T1" fmla="*/ 46 h 116"/>
                  <a:gd name="T2" fmla="*/ 190 w 205"/>
                  <a:gd name="T3" fmla="*/ 48 h 116"/>
                  <a:gd name="T4" fmla="*/ 186 w 205"/>
                  <a:gd name="T5" fmla="*/ 48 h 116"/>
                  <a:gd name="T6" fmla="*/ 183 w 205"/>
                  <a:gd name="T7" fmla="*/ 47 h 116"/>
                  <a:gd name="T8" fmla="*/ 182 w 205"/>
                  <a:gd name="T9" fmla="*/ 42 h 116"/>
                  <a:gd name="T10" fmla="*/ 163 w 205"/>
                  <a:gd name="T11" fmla="*/ 42 h 116"/>
                  <a:gd name="T12" fmla="*/ 159 w 205"/>
                  <a:gd name="T13" fmla="*/ 45 h 116"/>
                  <a:gd name="T14" fmla="*/ 153 w 205"/>
                  <a:gd name="T15" fmla="*/ 29 h 116"/>
                  <a:gd name="T16" fmla="*/ 145 w 205"/>
                  <a:gd name="T17" fmla="*/ 32 h 116"/>
                  <a:gd name="T18" fmla="*/ 143 w 205"/>
                  <a:gd name="T19" fmla="*/ 43 h 116"/>
                  <a:gd name="T20" fmla="*/ 143 w 205"/>
                  <a:gd name="T21" fmla="*/ 48 h 116"/>
                  <a:gd name="T22" fmla="*/ 142 w 205"/>
                  <a:gd name="T23" fmla="*/ 54 h 116"/>
                  <a:gd name="T24" fmla="*/ 137 w 205"/>
                  <a:gd name="T25" fmla="*/ 53 h 116"/>
                  <a:gd name="T26" fmla="*/ 133 w 205"/>
                  <a:gd name="T27" fmla="*/ 50 h 116"/>
                  <a:gd name="T28" fmla="*/ 139 w 205"/>
                  <a:gd name="T29" fmla="*/ 43 h 116"/>
                  <a:gd name="T30" fmla="*/ 141 w 205"/>
                  <a:gd name="T31" fmla="*/ 31 h 116"/>
                  <a:gd name="T32" fmla="*/ 144 w 205"/>
                  <a:gd name="T33" fmla="*/ 34 h 116"/>
                  <a:gd name="T34" fmla="*/ 144 w 205"/>
                  <a:gd name="T35" fmla="*/ 25 h 116"/>
                  <a:gd name="T36" fmla="*/ 126 w 205"/>
                  <a:gd name="T37" fmla="*/ 20 h 116"/>
                  <a:gd name="T38" fmla="*/ 119 w 205"/>
                  <a:gd name="T39" fmla="*/ 16 h 116"/>
                  <a:gd name="T40" fmla="*/ 112 w 205"/>
                  <a:gd name="T41" fmla="*/ 6 h 116"/>
                  <a:gd name="T42" fmla="*/ 101 w 205"/>
                  <a:gd name="T43" fmla="*/ 4 h 116"/>
                  <a:gd name="T44" fmla="*/ 94 w 205"/>
                  <a:gd name="T45" fmla="*/ 7 h 116"/>
                  <a:gd name="T46" fmla="*/ 88 w 205"/>
                  <a:gd name="T47" fmla="*/ 6 h 116"/>
                  <a:gd name="T48" fmla="*/ 80 w 205"/>
                  <a:gd name="T49" fmla="*/ 0 h 116"/>
                  <a:gd name="T50" fmla="*/ 63 w 205"/>
                  <a:gd name="T51" fmla="*/ 4 h 116"/>
                  <a:gd name="T52" fmla="*/ 65 w 205"/>
                  <a:gd name="T53" fmla="*/ 16 h 116"/>
                  <a:gd name="T54" fmla="*/ 57 w 205"/>
                  <a:gd name="T55" fmla="*/ 23 h 116"/>
                  <a:gd name="T56" fmla="*/ 39 w 205"/>
                  <a:gd name="T57" fmla="*/ 26 h 116"/>
                  <a:gd name="T58" fmla="*/ 32 w 205"/>
                  <a:gd name="T59" fmla="*/ 29 h 116"/>
                  <a:gd name="T60" fmla="*/ 29 w 205"/>
                  <a:gd name="T61" fmla="*/ 26 h 116"/>
                  <a:gd name="T62" fmla="*/ 14 w 205"/>
                  <a:gd name="T63" fmla="*/ 31 h 116"/>
                  <a:gd name="T64" fmla="*/ 10 w 205"/>
                  <a:gd name="T65" fmla="*/ 37 h 116"/>
                  <a:gd name="T66" fmla="*/ 6 w 205"/>
                  <a:gd name="T67" fmla="*/ 46 h 116"/>
                  <a:gd name="T68" fmla="*/ 9 w 205"/>
                  <a:gd name="T69" fmla="*/ 56 h 116"/>
                  <a:gd name="T70" fmla="*/ 31 w 205"/>
                  <a:gd name="T71" fmla="*/ 68 h 116"/>
                  <a:gd name="T72" fmla="*/ 37 w 205"/>
                  <a:gd name="T73" fmla="*/ 72 h 116"/>
                  <a:gd name="T74" fmla="*/ 44 w 205"/>
                  <a:gd name="T75" fmla="*/ 75 h 116"/>
                  <a:gd name="T76" fmla="*/ 64 w 205"/>
                  <a:gd name="T77" fmla="*/ 84 h 116"/>
                  <a:gd name="T78" fmla="*/ 82 w 205"/>
                  <a:gd name="T79" fmla="*/ 88 h 116"/>
                  <a:gd name="T80" fmla="*/ 108 w 205"/>
                  <a:gd name="T81" fmla="*/ 98 h 116"/>
                  <a:gd name="T82" fmla="*/ 113 w 205"/>
                  <a:gd name="T83" fmla="*/ 109 h 116"/>
                  <a:gd name="T84" fmla="*/ 124 w 205"/>
                  <a:gd name="T85" fmla="*/ 113 h 116"/>
                  <a:gd name="T86" fmla="*/ 135 w 205"/>
                  <a:gd name="T87" fmla="*/ 116 h 116"/>
                  <a:gd name="T88" fmla="*/ 157 w 205"/>
                  <a:gd name="T89" fmla="*/ 109 h 116"/>
                  <a:gd name="T90" fmla="*/ 167 w 205"/>
                  <a:gd name="T91" fmla="*/ 104 h 116"/>
                  <a:gd name="T92" fmla="*/ 167 w 205"/>
                  <a:gd name="T93" fmla="*/ 99 h 116"/>
                  <a:gd name="T94" fmla="*/ 165 w 205"/>
                  <a:gd name="T95" fmla="*/ 85 h 116"/>
                  <a:gd name="T96" fmla="*/ 169 w 205"/>
                  <a:gd name="T97" fmla="*/ 79 h 116"/>
                  <a:gd name="T98" fmla="*/ 180 w 205"/>
                  <a:gd name="T99" fmla="*/ 69 h 116"/>
                  <a:gd name="T100" fmla="*/ 197 w 205"/>
                  <a:gd name="T101" fmla="*/ 59 h 116"/>
                  <a:gd name="T102" fmla="*/ 200 w 205"/>
                  <a:gd name="T103" fmla="*/ 51 h 116"/>
                  <a:gd name="T104" fmla="*/ 202 w 205"/>
                  <a:gd name="T105" fmla="*/ 47 h 116"/>
                  <a:gd name="T106" fmla="*/ 202 w 205"/>
                  <a:gd name="T107" fmla="*/ 43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05" h="116">
                    <a:moveTo>
                      <a:pt x="202" y="43"/>
                    </a:moveTo>
                    <a:cubicBezTo>
                      <a:pt x="199" y="46"/>
                      <a:pt x="198" y="45"/>
                      <a:pt x="195" y="46"/>
                    </a:cubicBezTo>
                    <a:cubicBezTo>
                      <a:pt x="194" y="46"/>
                      <a:pt x="194" y="47"/>
                      <a:pt x="193" y="48"/>
                    </a:cubicBezTo>
                    <a:cubicBezTo>
                      <a:pt x="192" y="48"/>
                      <a:pt x="191" y="48"/>
                      <a:pt x="190" y="48"/>
                    </a:cubicBezTo>
                    <a:cubicBezTo>
                      <a:pt x="188" y="48"/>
                      <a:pt x="187" y="49"/>
                      <a:pt x="186" y="49"/>
                    </a:cubicBezTo>
                    <a:cubicBezTo>
                      <a:pt x="186" y="49"/>
                      <a:pt x="186" y="48"/>
                      <a:pt x="186" y="48"/>
                    </a:cubicBezTo>
                    <a:cubicBezTo>
                      <a:pt x="186" y="48"/>
                      <a:pt x="185" y="48"/>
                      <a:pt x="185" y="48"/>
                    </a:cubicBezTo>
                    <a:cubicBezTo>
                      <a:pt x="185" y="47"/>
                      <a:pt x="184" y="47"/>
                      <a:pt x="183" y="47"/>
                    </a:cubicBezTo>
                    <a:cubicBezTo>
                      <a:pt x="182" y="48"/>
                      <a:pt x="180" y="47"/>
                      <a:pt x="180" y="45"/>
                    </a:cubicBezTo>
                    <a:cubicBezTo>
                      <a:pt x="180" y="43"/>
                      <a:pt x="181" y="43"/>
                      <a:pt x="182" y="42"/>
                    </a:cubicBezTo>
                    <a:cubicBezTo>
                      <a:pt x="183" y="40"/>
                      <a:pt x="183" y="35"/>
                      <a:pt x="181" y="35"/>
                    </a:cubicBezTo>
                    <a:cubicBezTo>
                      <a:pt x="184" y="45"/>
                      <a:pt x="168" y="40"/>
                      <a:pt x="163" y="42"/>
                    </a:cubicBezTo>
                    <a:cubicBezTo>
                      <a:pt x="163" y="43"/>
                      <a:pt x="164" y="43"/>
                      <a:pt x="164" y="44"/>
                    </a:cubicBezTo>
                    <a:cubicBezTo>
                      <a:pt x="165" y="48"/>
                      <a:pt x="160" y="49"/>
                      <a:pt x="159" y="45"/>
                    </a:cubicBezTo>
                    <a:cubicBezTo>
                      <a:pt x="159" y="42"/>
                      <a:pt x="163" y="37"/>
                      <a:pt x="160" y="33"/>
                    </a:cubicBezTo>
                    <a:cubicBezTo>
                      <a:pt x="157" y="35"/>
                      <a:pt x="149" y="33"/>
                      <a:pt x="153" y="29"/>
                    </a:cubicBezTo>
                    <a:cubicBezTo>
                      <a:pt x="152" y="28"/>
                      <a:pt x="151" y="30"/>
                      <a:pt x="150" y="31"/>
                    </a:cubicBezTo>
                    <a:cubicBezTo>
                      <a:pt x="148" y="31"/>
                      <a:pt x="146" y="31"/>
                      <a:pt x="145" y="32"/>
                    </a:cubicBezTo>
                    <a:cubicBezTo>
                      <a:pt x="145" y="35"/>
                      <a:pt x="144" y="37"/>
                      <a:pt x="144" y="39"/>
                    </a:cubicBezTo>
                    <a:cubicBezTo>
                      <a:pt x="144" y="41"/>
                      <a:pt x="144" y="41"/>
                      <a:pt x="143" y="43"/>
                    </a:cubicBezTo>
                    <a:cubicBezTo>
                      <a:pt x="142" y="44"/>
                      <a:pt x="140" y="43"/>
                      <a:pt x="140" y="46"/>
                    </a:cubicBezTo>
                    <a:cubicBezTo>
                      <a:pt x="140" y="48"/>
                      <a:pt x="141" y="47"/>
                      <a:pt x="143" y="48"/>
                    </a:cubicBezTo>
                    <a:cubicBezTo>
                      <a:pt x="145" y="49"/>
                      <a:pt x="149" y="56"/>
                      <a:pt x="145" y="56"/>
                    </a:cubicBezTo>
                    <a:cubicBezTo>
                      <a:pt x="145" y="56"/>
                      <a:pt x="143" y="55"/>
                      <a:pt x="142" y="54"/>
                    </a:cubicBezTo>
                    <a:cubicBezTo>
                      <a:pt x="142" y="54"/>
                      <a:pt x="141" y="54"/>
                      <a:pt x="140" y="54"/>
                    </a:cubicBezTo>
                    <a:cubicBezTo>
                      <a:pt x="139" y="54"/>
                      <a:pt x="139" y="53"/>
                      <a:pt x="137" y="53"/>
                    </a:cubicBezTo>
                    <a:cubicBezTo>
                      <a:pt x="136" y="54"/>
                      <a:pt x="137" y="55"/>
                      <a:pt x="136" y="55"/>
                    </a:cubicBezTo>
                    <a:cubicBezTo>
                      <a:pt x="133" y="55"/>
                      <a:pt x="132" y="52"/>
                      <a:pt x="133" y="50"/>
                    </a:cubicBezTo>
                    <a:cubicBezTo>
                      <a:pt x="134" y="48"/>
                      <a:pt x="136" y="49"/>
                      <a:pt x="138" y="48"/>
                    </a:cubicBezTo>
                    <a:cubicBezTo>
                      <a:pt x="136" y="46"/>
                      <a:pt x="139" y="45"/>
                      <a:pt x="139" y="43"/>
                    </a:cubicBezTo>
                    <a:cubicBezTo>
                      <a:pt x="139" y="40"/>
                      <a:pt x="136" y="39"/>
                      <a:pt x="137" y="35"/>
                    </a:cubicBezTo>
                    <a:cubicBezTo>
                      <a:pt x="137" y="34"/>
                      <a:pt x="139" y="30"/>
                      <a:pt x="141" y="31"/>
                    </a:cubicBezTo>
                    <a:cubicBezTo>
                      <a:pt x="141" y="32"/>
                      <a:pt x="141" y="34"/>
                      <a:pt x="142" y="35"/>
                    </a:cubicBezTo>
                    <a:cubicBezTo>
                      <a:pt x="143" y="37"/>
                      <a:pt x="144" y="36"/>
                      <a:pt x="144" y="34"/>
                    </a:cubicBezTo>
                    <a:cubicBezTo>
                      <a:pt x="144" y="32"/>
                      <a:pt x="140" y="27"/>
                      <a:pt x="144" y="26"/>
                    </a:cubicBezTo>
                    <a:cubicBezTo>
                      <a:pt x="144" y="26"/>
                      <a:pt x="144" y="25"/>
                      <a:pt x="144" y="25"/>
                    </a:cubicBezTo>
                    <a:cubicBezTo>
                      <a:pt x="138" y="25"/>
                      <a:pt x="134" y="25"/>
                      <a:pt x="129" y="23"/>
                    </a:cubicBezTo>
                    <a:cubicBezTo>
                      <a:pt x="128" y="22"/>
                      <a:pt x="127" y="21"/>
                      <a:pt x="126" y="20"/>
                    </a:cubicBezTo>
                    <a:cubicBezTo>
                      <a:pt x="125" y="19"/>
                      <a:pt x="124" y="16"/>
                      <a:pt x="124" y="16"/>
                    </a:cubicBezTo>
                    <a:cubicBezTo>
                      <a:pt x="123" y="16"/>
                      <a:pt x="121" y="17"/>
                      <a:pt x="119" y="16"/>
                    </a:cubicBezTo>
                    <a:cubicBezTo>
                      <a:pt x="118" y="15"/>
                      <a:pt x="118" y="13"/>
                      <a:pt x="117" y="12"/>
                    </a:cubicBezTo>
                    <a:cubicBezTo>
                      <a:pt x="116" y="8"/>
                      <a:pt x="116" y="6"/>
                      <a:pt x="112" y="6"/>
                    </a:cubicBezTo>
                    <a:cubicBezTo>
                      <a:pt x="114" y="9"/>
                      <a:pt x="109" y="11"/>
                      <a:pt x="107" y="10"/>
                    </a:cubicBezTo>
                    <a:cubicBezTo>
                      <a:pt x="104" y="9"/>
                      <a:pt x="102" y="6"/>
                      <a:pt x="101" y="4"/>
                    </a:cubicBezTo>
                    <a:cubicBezTo>
                      <a:pt x="100" y="5"/>
                      <a:pt x="99" y="7"/>
                      <a:pt x="97" y="7"/>
                    </a:cubicBezTo>
                    <a:cubicBezTo>
                      <a:pt x="96" y="8"/>
                      <a:pt x="95" y="7"/>
                      <a:pt x="94" y="7"/>
                    </a:cubicBezTo>
                    <a:cubicBezTo>
                      <a:pt x="93" y="7"/>
                      <a:pt x="93" y="8"/>
                      <a:pt x="92" y="8"/>
                    </a:cubicBezTo>
                    <a:cubicBezTo>
                      <a:pt x="92" y="7"/>
                      <a:pt x="89" y="7"/>
                      <a:pt x="88" y="6"/>
                    </a:cubicBezTo>
                    <a:cubicBezTo>
                      <a:pt x="86" y="6"/>
                      <a:pt x="85" y="6"/>
                      <a:pt x="84" y="6"/>
                    </a:cubicBezTo>
                    <a:cubicBezTo>
                      <a:pt x="79" y="5"/>
                      <a:pt x="83" y="2"/>
                      <a:pt x="80" y="0"/>
                    </a:cubicBezTo>
                    <a:cubicBezTo>
                      <a:pt x="76" y="3"/>
                      <a:pt x="71" y="5"/>
                      <a:pt x="66" y="4"/>
                    </a:cubicBezTo>
                    <a:cubicBezTo>
                      <a:pt x="65" y="4"/>
                      <a:pt x="63" y="2"/>
                      <a:pt x="63" y="4"/>
                    </a:cubicBezTo>
                    <a:cubicBezTo>
                      <a:pt x="62" y="5"/>
                      <a:pt x="65" y="7"/>
                      <a:pt x="65" y="8"/>
                    </a:cubicBezTo>
                    <a:cubicBezTo>
                      <a:pt x="66" y="10"/>
                      <a:pt x="66" y="14"/>
                      <a:pt x="65" y="16"/>
                    </a:cubicBezTo>
                    <a:cubicBezTo>
                      <a:pt x="65" y="19"/>
                      <a:pt x="63" y="20"/>
                      <a:pt x="61" y="21"/>
                    </a:cubicBezTo>
                    <a:cubicBezTo>
                      <a:pt x="60" y="22"/>
                      <a:pt x="58" y="22"/>
                      <a:pt x="57" y="23"/>
                    </a:cubicBezTo>
                    <a:cubicBezTo>
                      <a:pt x="56" y="23"/>
                      <a:pt x="55" y="24"/>
                      <a:pt x="55" y="25"/>
                    </a:cubicBezTo>
                    <a:cubicBezTo>
                      <a:pt x="50" y="27"/>
                      <a:pt x="44" y="26"/>
                      <a:pt x="39" y="26"/>
                    </a:cubicBezTo>
                    <a:cubicBezTo>
                      <a:pt x="36" y="25"/>
                      <a:pt x="35" y="24"/>
                      <a:pt x="32" y="26"/>
                    </a:cubicBezTo>
                    <a:cubicBezTo>
                      <a:pt x="28" y="27"/>
                      <a:pt x="31" y="27"/>
                      <a:pt x="32" y="29"/>
                    </a:cubicBezTo>
                    <a:cubicBezTo>
                      <a:pt x="34" y="32"/>
                      <a:pt x="31" y="36"/>
                      <a:pt x="30" y="33"/>
                    </a:cubicBezTo>
                    <a:cubicBezTo>
                      <a:pt x="29" y="31"/>
                      <a:pt x="29" y="27"/>
                      <a:pt x="29" y="26"/>
                    </a:cubicBezTo>
                    <a:cubicBezTo>
                      <a:pt x="25" y="28"/>
                      <a:pt x="22" y="27"/>
                      <a:pt x="18" y="28"/>
                    </a:cubicBezTo>
                    <a:cubicBezTo>
                      <a:pt x="17" y="28"/>
                      <a:pt x="15" y="29"/>
                      <a:pt x="14" y="31"/>
                    </a:cubicBezTo>
                    <a:cubicBezTo>
                      <a:pt x="13" y="32"/>
                      <a:pt x="14" y="34"/>
                      <a:pt x="14" y="35"/>
                    </a:cubicBezTo>
                    <a:cubicBezTo>
                      <a:pt x="13" y="38"/>
                      <a:pt x="12" y="36"/>
                      <a:pt x="10" y="37"/>
                    </a:cubicBezTo>
                    <a:cubicBezTo>
                      <a:pt x="8" y="39"/>
                      <a:pt x="10" y="41"/>
                      <a:pt x="10" y="43"/>
                    </a:cubicBezTo>
                    <a:cubicBezTo>
                      <a:pt x="9" y="45"/>
                      <a:pt x="7" y="46"/>
                      <a:pt x="6" y="46"/>
                    </a:cubicBezTo>
                    <a:cubicBezTo>
                      <a:pt x="5" y="46"/>
                      <a:pt x="1" y="45"/>
                      <a:pt x="0" y="44"/>
                    </a:cubicBezTo>
                    <a:cubicBezTo>
                      <a:pt x="3" y="48"/>
                      <a:pt x="5" y="53"/>
                      <a:pt x="9" y="56"/>
                    </a:cubicBezTo>
                    <a:cubicBezTo>
                      <a:pt x="13" y="59"/>
                      <a:pt x="17" y="61"/>
                      <a:pt x="21" y="63"/>
                    </a:cubicBezTo>
                    <a:cubicBezTo>
                      <a:pt x="25" y="66"/>
                      <a:pt x="27" y="66"/>
                      <a:pt x="31" y="68"/>
                    </a:cubicBezTo>
                    <a:cubicBezTo>
                      <a:pt x="33" y="68"/>
                      <a:pt x="34" y="69"/>
                      <a:pt x="36" y="70"/>
                    </a:cubicBezTo>
                    <a:cubicBezTo>
                      <a:pt x="36" y="70"/>
                      <a:pt x="36" y="71"/>
                      <a:pt x="37" y="72"/>
                    </a:cubicBezTo>
                    <a:cubicBezTo>
                      <a:pt x="37" y="72"/>
                      <a:pt x="38" y="72"/>
                      <a:pt x="39" y="72"/>
                    </a:cubicBezTo>
                    <a:cubicBezTo>
                      <a:pt x="41" y="73"/>
                      <a:pt x="42" y="74"/>
                      <a:pt x="44" y="75"/>
                    </a:cubicBezTo>
                    <a:cubicBezTo>
                      <a:pt x="46" y="76"/>
                      <a:pt x="49" y="75"/>
                      <a:pt x="51" y="76"/>
                    </a:cubicBezTo>
                    <a:cubicBezTo>
                      <a:pt x="57" y="76"/>
                      <a:pt x="59" y="82"/>
                      <a:pt x="64" y="84"/>
                    </a:cubicBezTo>
                    <a:cubicBezTo>
                      <a:pt x="67" y="86"/>
                      <a:pt x="68" y="86"/>
                      <a:pt x="72" y="86"/>
                    </a:cubicBezTo>
                    <a:cubicBezTo>
                      <a:pt x="76" y="85"/>
                      <a:pt x="79" y="87"/>
                      <a:pt x="82" y="88"/>
                    </a:cubicBezTo>
                    <a:cubicBezTo>
                      <a:pt x="85" y="89"/>
                      <a:pt x="94" y="94"/>
                      <a:pt x="94" y="97"/>
                    </a:cubicBezTo>
                    <a:cubicBezTo>
                      <a:pt x="98" y="96"/>
                      <a:pt x="105" y="95"/>
                      <a:pt x="108" y="98"/>
                    </a:cubicBezTo>
                    <a:cubicBezTo>
                      <a:pt x="109" y="101"/>
                      <a:pt x="109" y="103"/>
                      <a:pt x="110" y="105"/>
                    </a:cubicBezTo>
                    <a:cubicBezTo>
                      <a:pt x="111" y="107"/>
                      <a:pt x="112" y="108"/>
                      <a:pt x="113" y="109"/>
                    </a:cubicBezTo>
                    <a:cubicBezTo>
                      <a:pt x="115" y="111"/>
                      <a:pt x="116" y="112"/>
                      <a:pt x="118" y="113"/>
                    </a:cubicBezTo>
                    <a:cubicBezTo>
                      <a:pt x="120" y="114"/>
                      <a:pt x="122" y="113"/>
                      <a:pt x="124" y="113"/>
                    </a:cubicBezTo>
                    <a:cubicBezTo>
                      <a:pt x="126" y="113"/>
                      <a:pt x="128" y="114"/>
                      <a:pt x="130" y="114"/>
                    </a:cubicBezTo>
                    <a:cubicBezTo>
                      <a:pt x="132" y="114"/>
                      <a:pt x="134" y="115"/>
                      <a:pt x="135" y="116"/>
                    </a:cubicBezTo>
                    <a:cubicBezTo>
                      <a:pt x="138" y="108"/>
                      <a:pt x="145" y="104"/>
                      <a:pt x="152" y="109"/>
                    </a:cubicBezTo>
                    <a:cubicBezTo>
                      <a:pt x="154" y="110"/>
                      <a:pt x="154" y="110"/>
                      <a:pt x="157" y="109"/>
                    </a:cubicBezTo>
                    <a:cubicBezTo>
                      <a:pt x="158" y="108"/>
                      <a:pt x="160" y="107"/>
                      <a:pt x="162" y="106"/>
                    </a:cubicBezTo>
                    <a:cubicBezTo>
                      <a:pt x="164" y="105"/>
                      <a:pt x="166" y="105"/>
                      <a:pt x="167" y="104"/>
                    </a:cubicBezTo>
                    <a:cubicBezTo>
                      <a:pt x="169" y="103"/>
                      <a:pt x="171" y="104"/>
                      <a:pt x="172" y="103"/>
                    </a:cubicBezTo>
                    <a:cubicBezTo>
                      <a:pt x="171" y="101"/>
                      <a:pt x="169" y="101"/>
                      <a:pt x="167" y="99"/>
                    </a:cubicBezTo>
                    <a:cubicBezTo>
                      <a:pt x="165" y="98"/>
                      <a:pt x="164" y="94"/>
                      <a:pt x="163" y="92"/>
                    </a:cubicBezTo>
                    <a:cubicBezTo>
                      <a:pt x="162" y="90"/>
                      <a:pt x="163" y="87"/>
                      <a:pt x="165" y="85"/>
                    </a:cubicBezTo>
                    <a:cubicBezTo>
                      <a:pt x="166" y="84"/>
                      <a:pt x="170" y="80"/>
                      <a:pt x="166" y="81"/>
                    </a:cubicBezTo>
                    <a:cubicBezTo>
                      <a:pt x="165" y="78"/>
                      <a:pt x="168" y="80"/>
                      <a:pt x="169" y="79"/>
                    </a:cubicBezTo>
                    <a:cubicBezTo>
                      <a:pt x="170" y="79"/>
                      <a:pt x="171" y="77"/>
                      <a:pt x="172" y="76"/>
                    </a:cubicBezTo>
                    <a:cubicBezTo>
                      <a:pt x="175" y="73"/>
                      <a:pt x="177" y="71"/>
                      <a:pt x="180" y="69"/>
                    </a:cubicBezTo>
                    <a:cubicBezTo>
                      <a:pt x="184" y="68"/>
                      <a:pt x="187" y="66"/>
                      <a:pt x="190" y="64"/>
                    </a:cubicBezTo>
                    <a:cubicBezTo>
                      <a:pt x="192" y="63"/>
                      <a:pt x="197" y="61"/>
                      <a:pt x="197" y="59"/>
                    </a:cubicBezTo>
                    <a:cubicBezTo>
                      <a:pt x="194" y="58"/>
                      <a:pt x="198" y="57"/>
                      <a:pt x="199" y="57"/>
                    </a:cubicBezTo>
                    <a:cubicBezTo>
                      <a:pt x="201" y="55"/>
                      <a:pt x="200" y="53"/>
                      <a:pt x="200" y="51"/>
                    </a:cubicBezTo>
                    <a:cubicBezTo>
                      <a:pt x="200" y="51"/>
                      <a:pt x="201" y="50"/>
                      <a:pt x="202" y="49"/>
                    </a:cubicBezTo>
                    <a:cubicBezTo>
                      <a:pt x="202" y="49"/>
                      <a:pt x="201" y="48"/>
                      <a:pt x="202" y="47"/>
                    </a:cubicBezTo>
                    <a:cubicBezTo>
                      <a:pt x="202" y="46"/>
                      <a:pt x="205" y="46"/>
                      <a:pt x="204" y="44"/>
                    </a:cubicBezTo>
                    <a:cubicBezTo>
                      <a:pt x="203" y="44"/>
                      <a:pt x="202" y="44"/>
                      <a:pt x="202" y="43"/>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379" name="Freeform 5483"/>
              <p:cNvSpPr>
                <a:spLocks/>
              </p:cNvSpPr>
              <p:nvPr/>
            </p:nvSpPr>
            <p:spPr bwMode="auto">
              <a:xfrm>
                <a:off x="3172" y="3457"/>
                <a:ext cx="1" cy="1"/>
              </a:xfrm>
              <a:custGeom>
                <a:avLst/>
                <a:gdLst>
                  <a:gd name="T0" fmla="*/ 1 w 6"/>
                  <a:gd name="T1" fmla="*/ 3 h 7"/>
                  <a:gd name="T2" fmla="*/ 4 w 6"/>
                  <a:gd name="T3" fmla="*/ 7 h 7"/>
                  <a:gd name="T4" fmla="*/ 6 w 6"/>
                  <a:gd name="T5" fmla="*/ 2 h 7"/>
                  <a:gd name="T6" fmla="*/ 1 w 6"/>
                  <a:gd name="T7" fmla="*/ 3 h 7"/>
                </a:gdLst>
                <a:ahLst/>
                <a:cxnLst>
                  <a:cxn ang="0">
                    <a:pos x="T0" y="T1"/>
                  </a:cxn>
                  <a:cxn ang="0">
                    <a:pos x="T2" y="T3"/>
                  </a:cxn>
                  <a:cxn ang="0">
                    <a:pos x="T4" y="T5"/>
                  </a:cxn>
                  <a:cxn ang="0">
                    <a:pos x="T6" y="T7"/>
                  </a:cxn>
                </a:cxnLst>
                <a:rect l="0" t="0" r="r" b="b"/>
                <a:pathLst>
                  <a:path w="6" h="7">
                    <a:moveTo>
                      <a:pt x="1" y="3"/>
                    </a:moveTo>
                    <a:cubicBezTo>
                      <a:pt x="0" y="4"/>
                      <a:pt x="2" y="7"/>
                      <a:pt x="4" y="7"/>
                    </a:cubicBezTo>
                    <a:cubicBezTo>
                      <a:pt x="5" y="6"/>
                      <a:pt x="6" y="3"/>
                      <a:pt x="6" y="2"/>
                    </a:cubicBezTo>
                    <a:cubicBezTo>
                      <a:pt x="5" y="0"/>
                      <a:pt x="2" y="1"/>
                      <a:pt x="1" y="3"/>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380" name="Freeform 5484"/>
              <p:cNvSpPr>
                <a:spLocks/>
              </p:cNvSpPr>
              <p:nvPr/>
            </p:nvSpPr>
            <p:spPr bwMode="auto">
              <a:xfrm>
                <a:off x="3666" y="2658"/>
                <a:ext cx="637" cy="289"/>
              </a:xfrm>
              <a:custGeom>
                <a:avLst/>
                <a:gdLst>
                  <a:gd name="T0" fmla="*/ 4636 w 4759"/>
                  <a:gd name="T1" fmla="*/ 449 h 2157"/>
                  <a:gd name="T2" fmla="*/ 4549 w 4759"/>
                  <a:gd name="T3" fmla="*/ 563 h 2157"/>
                  <a:gd name="T4" fmla="*/ 4388 w 4759"/>
                  <a:gd name="T5" fmla="*/ 455 h 2157"/>
                  <a:gd name="T6" fmla="*/ 4158 w 4759"/>
                  <a:gd name="T7" fmla="*/ 517 h 2157"/>
                  <a:gd name="T8" fmla="*/ 4128 w 4759"/>
                  <a:gd name="T9" fmla="*/ 326 h 2157"/>
                  <a:gd name="T10" fmla="*/ 4311 w 4759"/>
                  <a:gd name="T11" fmla="*/ 384 h 2157"/>
                  <a:gd name="T12" fmla="*/ 4317 w 4759"/>
                  <a:gd name="T13" fmla="*/ 322 h 2157"/>
                  <a:gd name="T14" fmla="*/ 4398 w 4759"/>
                  <a:gd name="T15" fmla="*/ 299 h 2157"/>
                  <a:gd name="T16" fmla="*/ 4436 w 4759"/>
                  <a:gd name="T17" fmla="*/ 260 h 2157"/>
                  <a:gd name="T18" fmla="*/ 4527 w 4759"/>
                  <a:gd name="T19" fmla="*/ 264 h 2157"/>
                  <a:gd name="T20" fmla="*/ 4524 w 4759"/>
                  <a:gd name="T21" fmla="*/ 178 h 2157"/>
                  <a:gd name="T22" fmla="*/ 4617 w 4759"/>
                  <a:gd name="T23" fmla="*/ 245 h 2157"/>
                  <a:gd name="T24" fmla="*/ 4594 w 4759"/>
                  <a:gd name="T25" fmla="*/ 187 h 2157"/>
                  <a:gd name="T26" fmla="*/ 4531 w 4759"/>
                  <a:gd name="T27" fmla="*/ 82 h 2157"/>
                  <a:gd name="T28" fmla="*/ 4454 w 4759"/>
                  <a:gd name="T29" fmla="*/ 44 h 2157"/>
                  <a:gd name="T30" fmla="*/ 1040 w 4759"/>
                  <a:gd name="T31" fmla="*/ 927 h 2157"/>
                  <a:gd name="T32" fmla="*/ 8 w 4759"/>
                  <a:gd name="T33" fmla="*/ 1790 h 2157"/>
                  <a:gd name="T34" fmla="*/ 3398 w 4759"/>
                  <a:gd name="T35" fmla="*/ 2146 h 2157"/>
                  <a:gd name="T36" fmla="*/ 3710 w 4759"/>
                  <a:gd name="T37" fmla="*/ 2063 h 2157"/>
                  <a:gd name="T38" fmla="*/ 3746 w 4759"/>
                  <a:gd name="T39" fmla="*/ 2013 h 2157"/>
                  <a:gd name="T40" fmla="*/ 3744 w 4759"/>
                  <a:gd name="T41" fmla="*/ 2108 h 2157"/>
                  <a:gd name="T42" fmla="*/ 3843 w 4759"/>
                  <a:gd name="T43" fmla="*/ 1713 h 2157"/>
                  <a:gd name="T44" fmla="*/ 3992 w 4759"/>
                  <a:gd name="T45" fmla="*/ 1548 h 2157"/>
                  <a:gd name="T46" fmla="*/ 3963 w 4759"/>
                  <a:gd name="T47" fmla="*/ 1447 h 2157"/>
                  <a:gd name="T48" fmla="*/ 4072 w 4759"/>
                  <a:gd name="T49" fmla="*/ 1467 h 2157"/>
                  <a:gd name="T50" fmla="*/ 4158 w 4759"/>
                  <a:gd name="T51" fmla="*/ 1419 h 2157"/>
                  <a:gd name="T52" fmla="*/ 4314 w 4759"/>
                  <a:gd name="T53" fmla="*/ 1327 h 2157"/>
                  <a:gd name="T54" fmla="*/ 4393 w 4759"/>
                  <a:gd name="T55" fmla="*/ 1352 h 2157"/>
                  <a:gd name="T56" fmla="*/ 4428 w 4759"/>
                  <a:gd name="T57" fmla="*/ 1337 h 2157"/>
                  <a:gd name="T58" fmla="*/ 4481 w 4759"/>
                  <a:gd name="T59" fmla="*/ 1254 h 2157"/>
                  <a:gd name="T60" fmla="*/ 4519 w 4759"/>
                  <a:gd name="T61" fmla="*/ 1168 h 2157"/>
                  <a:gd name="T62" fmla="*/ 4511 w 4759"/>
                  <a:gd name="T63" fmla="*/ 1109 h 2157"/>
                  <a:gd name="T64" fmla="*/ 4480 w 4759"/>
                  <a:gd name="T65" fmla="*/ 1174 h 2157"/>
                  <a:gd name="T66" fmla="*/ 4461 w 4759"/>
                  <a:gd name="T67" fmla="*/ 1149 h 2157"/>
                  <a:gd name="T68" fmla="*/ 4434 w 4759"/>
                  <a:gd name="T69" fmla="*/ 1118 h 2157"/>
                  <a:gd name="T70" fmla="*/ 4391 w 4759"/>
                  <a:gd name="T71" fmla="*/ 1150 h 2157"/>
                  <a:gd name="T72" fmla="*/ 4375 w 4759"/>
                  <a:gd name="T73" fmla="*/ 1176 h 2157"/>
                  <a:gd name="T74" fmla="*/ 4339 w 4759"/>
                  <a:gd name="T75" fmla="*/ 1209 h 2157"/>
                  <a:gd name="T76" fmla="*/ 4235 w 4759"/>
                  <a:gd name="T77" fmla="*/ 1231 h 2157"/>
                  <a:gd name="T78" fmla="*/ 4088 w 4759"/>
                  <a:gd name="T79" fmla="*/ 1107 h 2157"/>
                  <a:gd name="T80" fmla="*/ 4169 w 4759"/>
                  <a:gd name="T81" fmla="*/ 1164 h 2157"/>
                  <a:gd name="T82" fmla="*/ 4299 w 4759"/>
                  <a:gd name="T83" fmla="*/ 1135 h 2157"/>
                  <a:gd name="T84" fmla="*/ 4355 w 4759"/>
                  <a:gd name="T85" fmla="*/ 1082 h 2157"/>
                  <a:gd name="T86" fmla="*/ 4338 w 4759"/>
                  <a:gd name="T87" fmla="*/ 1057 h 2157"/>
                  <a:gd name="T88" fmla="*/ 4280 w 4759"/>
                  <a:gd name="T89" fmla="*/ 1058 h 2157"/>
                  <a:gd name="T90" fmla="*/ 4363 w 4759"/>
                  <a:gd name="T91" fmla="*/ 1009 h 2157"/>
                  <a:gd name="T92" fmla="*/ 4391 w 4759"/>
                  <a:gd name="T93" fmla="*/ 986 h 2157"/>
                  <a:gd name="T94" fmla="*/ 4373 w 4759"/>
                  <a:gd name="T95" fmla="*/ 935 h 2157"/>
                  <a:gd name="T96" fmla="*/ 4331 w 4759"/>
                  <a:gd name="T97" fmla="*/ 946 h 2157"/>
                  <a:gd name="T98" fmla="*/ 4264 w 4759"/>
                  <a:gd name="T99" fmla="*/ 927 h 2157"/>
                  <a:gd name="T100" fmla="*/ 4211 w 4759"/>
                  <a:gd name="T101" fmla="*/ 904 h 2157"/>
                  <a:gd name="T102" fmla="*/ 4049 w 4759"/>
                  <a:gd name="T103" fmla="*/ 857 h 2157"/>
                  <a:gd name="T104" fmla="*/ 4091 w 4759"/>
                  <a:gd name="T105" fmla="*/ 851 h 2157"/>
                  <a:gd name="T106" fmla="*/ 4230 w 4759"/>
                  <a:gd name="T107" fmla="*/ 870 h 2157"/>
                  <a:gd name="T108" fmla="*/ 4303 w 4759"/>
                  <a:gd name="T109" fmla="*/ 859 h 2157"/>
                  <a:gd name="T110" fmla="*/ 4266 w 4759"/>
                  <a:gd name="T111" fmla="*/ 785 h 2157"/>
                  <a:gd name="T112" fmla="*/ 4337 w 4759"/>
                  <a:gd name="T113" fmla="*/ 748 h 2157"/>
                  <a:gd name="T114" fmla="*/ 4333 w 4759"/>
                  <a:gd name="T115" fmla="*/ 790 h 2157"/>
                  <a:gd name="T116" fmla="*/ 4337 w 4759"/>
                  <a:gd name="T117" fmla="*/ 841 h 2157"/>
                  <a:gd name="T118" fmla="*/ 4401 w 4759"/>
                  <a:gd name="T119" fmla="*/ 846 h 2157"/>
                  <a:gd name="T120" fmla="*/ 4437 w 4759"/>
                  <a:gd name="T121" fmla="*/ 844 h 2157"/>
                  <a:gd name="T122" fmla="*/ 4599 w 4759"/>
                  <a:gd name="T123" fmla="*/ 821 h 2157"/>
                  <a:gd name="T124" fmla="*/ 4672 w 4759"/>
                  <a:gd name="T125" fmla="*/ 642 h 2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759" h="2157">
                    <a:moveTo>
                      <a:pt x="4750" y="597"/>
                    </a:moveTo>
                    <a:cubicBezTo>
                      <a:pt x="4741" y="600"/>
                      <a:pt x="4730" y="594"/>
                      <a:pt x="4737" y="583"/>
                    </a:cubicBezTo>
                    <a:cubicBezTo>
                      <a:pt x="4732" y="584"/>
                      <a:pt x="4727" y="578"/>
                      <a:pt x="4728" y="573"/>
                    </a:cubicBezTo>
                    <a:cubicBezTo>
                      <a:pt x="4728" y="572"/>
                      <a:pt x="4730" y="567"/>
                      <a:pt x="4730" y="566"/>
                    </a:cubicBezTo>
                    <a:cubicBezTo>
                      <a:pt x="4733" y="564"/>
                      <a:pt x="4735" y="564"/>
                      <a:pt x="4739" y="564"/>
                    </a:cubicBezTo>
                    <a:cubicBezTo>
                      <a:pt x="4742" y="569"/>
                      <a:pt x="4746" y="575"/>
                      <a:pt x="4743" y="581"/>
                    </a:cubicBezTo>
                    <a:cubicBezTo>
                      <a:pt x="4752" y="580"/>
                      <a:pt x="4755" y="571"/>
                      <a:pt x="4753" y="563"/>
                    </a:cubicBezTo>
                    <a:cubicBezTo>
                      <a:pt x="4751" y="555"/>
                      <a:pt x="4750" y="546"/>
                      <a:pt x="4746" y="540"/>
                    </a:cubicBezTo>
                    <a:cubicBezTo>
                      <a:pt x="4741" y="533"/>
                      <a:pt x="4739" y="528"/>
                      <a:pt x="4736" y="521"/>
                    </a:cubicBezTo>
                    <a:cubicBezTo>
                      <a:pt x="4734" y="515"/>
                      <a:pt x="4729" y="502"/>
                      <a:pt x="4736" y="497"/>
                    </a:cubicBezTo>
                    <a:cubicBezTo>
                      <a:pt x="4734" y="493"/>
                      <a:pt x="4738" y="493"/>
                      <a:pt x="4736" y="489"/>
                    </a:cubicBezTo>
                    <a:cubicBezTo>
                      <a:pt x="4735" y="486"/>
                      <a:pt x="4732" y="485"/>
                      <a:pt x="4731" y="482"/>
                    </a:cubicBezTo>
                    <a:cubicBezTo>
                      <a:pt x="4730" y="479"/>
                      <a:pt x="4732" y="476"/>
                      <a:pt x="4730" y="473"/>
                    </a:cubicBezTo>
                    <a:cubicBezTo>
                      <a:pt x="4730" y="472"/>
                      <a:pt x="4727" y="471"/>
                      <a:pt x="4726" y="470"/>
                    </a:cubicBezTo>
                    <a:cubicBezTo>
                      <a:pt x="4724" y="467"/>
                      <a:pt x="4725" y="467"/>
                      <a:pt x="4723" y="465"/>
                    </a:cubicBezTo>
                    <a:cubicBezTo>
                      <a:pt x="4721" y="464"/>
                      <a:pt x="4719" y="465"/>
                      <a:pt x="4717" y="463"/>
                    </a:cubicBezTo>
                    <a:cubicBezTo>
                      <a:pt x="4714" y="460"/>
                      <a:pt x="4714" y="454"/>
                      <a:pt x="4713" y="451"/>
                    </a:cubicBezTo>
                    <a:cubicBezTo>
                      <a:pt x="4712" y="448"/>
                      <a:pt x="4711" y="447"/>
                      <a:pt x="4711" y="445"/>
                    </a:cubicBezTo>
                    <a:cubicBezTo>
                      <a:pt x="4711" y="443"/>
                      <a:pt x="4712" y="439"/>
                      <a:pt x="4712" y="438"/>
                    </a:cubicBezTo>
                    <a:cubicBezTo>
                      <a:pt x="4711" y="435"/>
                      <a:pt x="4704" y="434"/>
                      <a:pt x="4701" y="432"/>
                    </a:cubicBezTo>
                    <a:cubicBezTo>
                      <a:pt x="4697" y="428"/>
                      <a:pt x="4697" y="424"/>
                      <a:pt x="4695" y="420"/>
                    </a:cubicBezTo>
                    <a:cubicBezTo>
                      <a:pt x="4692" y="414"/>
                      <a:pt x="4689" y="413"/>
                      <a:pt x="4684" y="409"/>
                    </a:cubicBezTo>
                    <a:cubicBezTo>
                      <a:pt x="4681" y="407"/>
                      <a:pt x="4677" y="404"/>
                      <a:pt x="4675" y="401"/>
                    </a:cubicBezTo>
                    <a:cubicBezTo>
                      <a:pt x="4672" y="402"/>
                      <a:pt x="4669" y="402"/>
                      <a:pt x="4667" y="404"/>
                    </a:cubicBezTo>
                    <a:cubicBezTo>
                      <a:pt x="4672" y="396"/>
                      <a:pt x="4659" y="394"/>
                      <a:pt x="4653" y="392"/>
                    </a:cubicBezTo>
                    <a:cubicBezTo>
                      <a:pt x="4647" y="389"/>
                      <a:pt x="4638" y="385"/>
                      <a:pt x="4632" y="388"/>
                    </a:cubicBezTo>
                    <a:cubicBezTo>
                      <a:pt x="4632" y="394"/>
                      <a:pt x="4637" y="389"/>
                      <a:pt x="4640" y="390"/>
                    </a:cubicBezTo>
                    <a:cubicBezTo>
                      <a:pt x="4643" y="392"/>
                      <a:pt x="4643" y="396"/>
                      <a:pt x="4644" y="399"/>
                    </a:cubicBezTo>
                    <a:cubicBezTo>
                      <a:pt x="4644" y="405"/>
                      <a:pt x="4644" y="413"/>
                      <a:pt x="4636" y="414"/>
                    </a:cubicBezTo>
                    <a:cubicBezTo>
                      <a:pt x="4641" y="415"/>
                      <a:pt x="4647" y="415"/>
                      <a:pt x="4653" y="416"/>
                    </a:cubicBezTo>
                    <a:cubicBezTo>
                      <a:pt x="4657" y="417"/>
                      <a:pt x="4669" y="418"/>
                      <a:pt x="4670" y="423"/>
                    </a:cubicBezTo>
                    <a:cubicBezTo>
                      <a:pt x="4668" y="422"/>
                      <a:pt x="4665" y="424"/>
                      <a:pt x="4663" y="424"/>
                    </a:cubicBezTo>
                    <a:cubicBezTo>
                      <a:pt x="4661" y="423"/>
                      <a:pt x="4660" y="421"/>
                      <a:pt x="4658" y="421"/>
                    </a:cubicBezTo>
                    <a:cubicBezTo>
                      <a:pt x="4652" y="420"/>
                      <a:pt x="4646" y="424"/>
                      <a:pt x="4640" y="424"/>
                    </a:cubicBezTo>
                    <a:cubicBezTo>
                      <a:pt x="4632" y="423"/>
                      <a:pt x="4625" y="415"/>
                      <a:pt x="4619" y="425"/>
                    </a:cubicBezTo>
                    <a:cubicBezTo>
                      <a:pt x="4613" y="434"/>
                      <a:pt x="4625" y="435"/>
                      <a:pt x="4627" y="443"/>
                    </a:cubicBezTo>
                    <a:cubicBezTo>
                      <a:pt x="4630" y="451"/>
                      <a:pt x="4629" y="449"/>
                      <a:pt x="4636" y="449"/>
                    </a:cubicBezTo>
                    <a:cubicBezTo>
                      <a:pt x="4639" y="449"/>
                      <a:pt x="4644" y="451"/>
                      <a:pt x="4644" y="455"/>
                    </a:cubicBezTo>
                    <a:cubicBezTo>
                      <a:pt x="4640" y="454"/>
                      <a:pt x="4638" y="452"/>
                      <a:pt x="4633" y="453"/>
                    </a:cubicBezTo>
                    <a:cubicBezTo>
                      <a:pt x="4629" y="454"/>
                      <a:pt x="4628" y="455"/>
                      <a:pt x="4626" y="450"/>
                    </a:cubicBezTo>
                    <a:cubicBezTo>
                      <a:pt x="4625" y="446"/>
                      <a:pt x="4626" y="442"/>
                      <a:pt x="4623" y="440"/>
                    </a:cubicBezTo>
                    <a:cubicBezTo>
                      <a:pt x="4620" y="437"/>
                      <a:pt x="4617" y="439"/>
                      <a:pt x="4614" y="438"/>
                    </a:cubicBezTo>
                    <a:cubicBezTo>
                      <a:pt x="4614" y="437"/>
                      <a:pt x="4614" y="435"/>
                      <a:pt x="4614" y="434"/>
                    </a:cubicBezTo>
                    <a:cubicBezTo>
                      <a:pt x="4609" y="434"/>
                      <a:pt x="4605" y="435"/>
                      <a:pt x="4601" y="437"/>
                    </a:cubicBezTo>
                    <a:cubicBezTo>
                      <a:pt x="4594" y="442"/>
                      <a:pt x="4582" y="451"/>
                      <a:pt x="4578" y="458"/>
                    </a:cubicBezTo>
                    <a:cubicBezTo>
                      <a:pt x="4575" y="466"/>
                      <a:pt x="4581" y="470"/>
                      <a:pt x="4581" y="477"/>
                    </a:cubicBezTo>
                    <a:cubicBezTo>
                      <a:pt x="4581" y="481"/>
                      <a:pt x="4578" y="483"/>
                      <a:pt x="4579" y="487"/>
                    </a:cubicBezTo>
                    <a:cubicBezTo>
                      <a:pt x="4579" y="490"/>
                      <a:pt x="4582" y="492"/>
                      <a:pt x="4583" y="495"/>
                    </a:cubicBezTo>
                    <a:cubicBezTo>
                      <a:pt x="4586" y="503"/>
                      <a:pt x="4581" y="508"/>
                      <a:pt x="4581" y="515"/>
                    </a:cubicBezTo>
                    <a:cubicBezTo>
                      <a:pt x="4580" y="525"/>
                      <a:pt x="4586" y="535"/>
                      <a:pt x="4588" y="544"/>
                    </a:cubicBezTo>
                    <a:cubicBezTo>
                      <a:pt x="4589" y="549"/>
                      <a:pt x="4589" y="553"/>
                      <a:pt x="4589" y="559"/>
                    </a:cubicBezTo>
                    <a:cubicBezTo>
                      <a:pt x="4589" y="565"/>
                      <a:pt x="4591" y="571"/>
                      <a:pt x="4591" y="576"/>
                    </a:cubicBezTo>
                    <a:cubicBezTo>
                      <a:pt x="4591" y="586"/>
                      <a:pt x="4595" y="595"/>
                      <a:pt x="4593" y="604"/>
                    </a:cubicBezTo>
                    <a:cubicBezTo>
                      <a:pt x="4591" y="615"/>
                      <a:pt x="4596" y="630"/>
                      <a:pt x="4580" y="631"/>
                    </a:cubicBezTo>
                    <a:cubicBezTo>
                      <a:pt x="4578" y="627"/>
                      <a:pt x="4575" y="620"/>
                      <a:pt x="4570" y="621"/>
                    </a:cubicBezTo>
                    <a:cubicBezTo>
                      <a:pt x="4569" y="621"/>
                      <a:pt x="4569" y="624"/>
                      <a:pt x="4567" y="624"/>
                    </a:cubicBezTo>
                    <a:cubicBezTo>
                      <a:pt x="4566" y="625"/>
                      <a:pt x="4564" y="625"/>
                      <a:pt x="4562" y="624"/>
                    </a:cubicBezTo>
                    <a:cubicBezTo>
                      <a:pt x="4561" y="624"/>
                      <a:pt x="4560" y="622"/>
                      <a:pt x="4559" y="622"/>
                    </a:cubicBezTo>
                    <a:cubicBezTo>
                      <a:pt x="4557" y="622"/>
                      <a:pt x="4557" y="624"/>
                      <a:pt x="4555" y="624"/>
                    </a:cubicBezTo>
                    <a:cubicBezTo>
                      <a:pt x="4553" y="625"/>
                      <a:pt x="4550" y="623"/>
                      <a:pt x="4548" y="623"/>
                    </a:cubicBezTo>
                    <a:cubicBezTo>
                      <a:pt x="4544" y="624"/>
                      <a:pt x="4544" y="626"/>
                      <a:pt x="4540" y="626"/>
                    </a:cubicBezTo>
                    <a:cubicBezTo>
                      <a:pt x="4538" y="625"/>
                      <a:pt x="4531" y="617"/>
                      <a:pt x="4531" y="614"/>
                    </a:cubicBezTo>
                    <a:cubicBezTo>
                      <a:pt x="4534" y="615"/>
                      <a:pt x="4537" y="615"/>
                      <a:pt x="4537" y="619"/>
                    </a:cubicBezTo>
                    <a:cubicBezTo>
                      <a:pt x="4539" y="619"/>
                      <a:pt x="4540" y="620"/>
                      <a:pt x="4541" y="622"/>
                    </a:cubicBezTo>
                    <a:cubicBezTo>
                      <a:pt x="4546" y="620"/>
                      <a:pt x="4550" y="622"/>
                      <a:pt x="4555" y="620"/>
                    </a:cubicBezTo>
                    <a:cubicBezTo>
                      <a:pt x="4558" y="619"/>
                      <a:pt x="4558" y="618"/>
                      <a:pt x="4561" y="619"/>
                    </a:cubicBezTo>
                    <a:cubicBezTo>
                      <a:pt x="4562" y="619"/>
                      <a:pt x="4563" y="621"/>
                      <a:pt x="4565" y="620"/>
                    </a:cubicBezTo>
                    <a:cubicBezTo>
                      <a:pt x="4566" y="620"/>
                      <a:pt x="4566" y="618"/>
                      <a:pt x="4567" y="618"/>
                    </a:cubicBezTo>
                    <a:cubicBezTo>
                      <a:pt x="4572" y="616"/>
                      <a:pt x="4577" y="616"/>
                      <a:pt x="4576" y="609"/>
                    </a:cubicBezTo>
                    <a:cubicBezTo>
                      <a:pt x="4576" y="605"/>
                      <a:pt x="4572" y="601"/>
                      <a:pt x="4569" y="598"/>
                    </a:cubicBezTo>
                    <a:cubicBezTo>
                      <a:pt x="4568" y="599"/>
                      <a:pt x="4566" y="599"/>
                      <a:pt x="4565" y="600"/>
                    </a:cubicBezTo>
                    <a:cubicBezTo>
                      <a:pt x="4563" y="591"/>
                      <a:pt x="4566" y="581"/>
                      <a:pt x="4564" y="571"/>
                    </a:cubicBezTo>
                    <a:cubicBezTo>
                      <a:pt x="4564" y="568"/>
                      <a:pt x="4561" y="564"/>
                      <a:pt x="4558" y="562"/>
                    </a:cubicBezTo>
                    <a:cubicBezTo>
                      <a:pt x="4556" y="560"/>
                      <a:pt x="4549" y="559"/>
                      <a:pt x="4549" y="563"/>
                    </a:cubicBezTo>
                    <a:cubicBezTo>
                      <a:pt x="4546" y="564"/>
                      <a:pt x="4534" y="558"/>
                      <a:pt x="4532" y="556"/>
                    </a:cubicBezTo>
                    <a:cubicBezTo>
                      <a:pt x="4527" y="556"/>
                      <a:pt x="4522" y="559"/>
                      <a:pt x="4519" y="555"/>
                    </a:cubicBezTo>
                    <a:cubicBezTo>
                      <a:pt x="4514" y="549"/>
                      <a:pt x="4520" y="548"/>
                      <a:pt x="4524" y="548"/>
                    </a:cubicBezTo>
                    <a:cubicBezTo>
                      <a:pt x="4528" y="547"/>
                      <a:pt x="4530" y="546"/>
                      <a:pt x="4533" y="548"/>
                    </a:cubicBezTo>
                    <a:cubicBezTo>
                      <a:pt x="4534" y="549"/>
                      <a:pt x="4535" y="552"/>
                      <a:pt x="4537" y="553"/>
                    </a:cubicBezTo>
                    <a:cubicBezTo>
                      <a:pt x="4540" y="555"/>
                      <a:pt x="4544" y="555"/>
                      <a:pt x="4546" y="558"/>
                    </a:cubicBezTo>
                    <a:cubicBezTo>
                      <a:pt x="4550" y="556"/>
                      <a:pt x="4546" y="552"/>
                      <a:pt x="4550" y="551"/>
                    </a:cubicBezTo>
                    <a:cubicBezTo>
                      <a:pt x="4551" y="555"/>
                      <a:pt x="4553" y="559"/>
                      <a:pt x="4558" y="558"/>
                    </a:cubicBezTo>
                    <a:cubicBezTo>
                      <a:pt x="4558" y="553"/>
                      <a:pt x="4556" y="548"/>
                      <a:pt x="4556" y="543"/>
                    </a:cubicBezTo>
                    <a:cubicBezTo>
                      <a:pt x="4556" y="532"/>
                      <a:pt x="4550" y="525"/>
                      <a:pt x="4546" y="515"/>
                    </a:cubicBezTo>
                    <a:cubicBezTo>
                      <a:pt x="4545" y="511"/>
                      <a:pt x="4544" y="502"/>
                      <a:pt x="4542" y="499"/>
                    </a:cubicBezTo>
                    <a:cubicBezTo>
                      <a:pt x="4537" y="493"/>
                      <a:pt x="4531" y="498"/>
                      <a:pt x="4526" y="495"/>
                    </a:cubicBezTo>
                    <a:cubicBezTo>
                      <a:pt x="4522" y="493"/>
                      <a:pt x="4519" y="485"/>
                      <a:pt x="4518" y="481"/>
                    </a:cubicBezTo>
                    <a:cubicBezTo>
                      <a:pt x="4521" y="483"/>
                      <a:pt x="4525" y="490"/>
                      <a:pt x="4527" y="491"/>
                    </a:cubicBezTo>
                    <a:cubicBezTo>
                      <a:pt x="4532" y="493"/>
                      <a:pt x="4537" y="487"/>
                      <a:pt x="4541" y="493"/>
                    </a:cubicBezTo>
                    <a:cubicBezTo>
                      <a:pt x="4544" y="492"/>
                      <a:pt x="4545" y="479"/>
                      <a:pt x="4545" y="475"/>
                    </a:cubicBezTo>
                    <a:cubicBezTo>
                      <a:pt x="4547" y="468"/>
                      <a:pt x="4547" y="460"/>
                      <a:pt x="4550" y="453"/>
                    </a:cubicBezTo>
                    <a:cubicBezTo>
                      <a:pt x="4552" y="449"/>
                      <a:pt x="4562" y="437"/>
                      <a:pt x="4555" y="433"/>
                    </a:cubicBezTo>
                    <a:cubicBezTo>
                      <a:pt x="4552" y="431"/>
                      <a:pt x="4544" y="442"/>
                      <a:pt x="4543" y="445"/>
                    </a:cubicBezTo>
                    <a:cubicBezTo>
                      <a:pt x="4536" y="444"/>
                      <a:pt x="4536" y="450"/>
                      <a:pt x="4533" y="451"/>
                    </a:cubicBezTo>
                    <a:cubicBezTo>
                      <a:pt x="4528" y="454"/>
                      <a:pt x="4525" y="451"/>
                      <a:pt x="4520" y="450"/>
                    </a:cubicBezTo>
                    <a:cubicBezTo>
                      <a:pt x="4514" y="449"/>
                      <a:pt x="4499" y="445"/>
                      <a:pt x="4499" y="437"/>
                    </a:cubicBezTo>
                    <a:cubicBezTo>
                      <a:pt x="4505" y="437"/>
                      <a:pt x="4507" y="441"/>
                      <a:pt x="4513" y="444"/>
                    </a:cubicBezTo>
                    <a:cubicBezTo>
                      <a:pt x="4518" y="446"/>
                      <a:pt x="4521" y="442"/>
                      <a:pt x="4525" y="449"/>
                    </a:cubicBezTo>
                    <a:cubicBezTo>
                      <a:pt x="4541" y="449"/>
                      <a:pt x="4525" y="436"/>
                      <a:pt x="4525" y="431"/>
                    </a:cubicBezTo>
                    <a:cubicBezTo>
                      <a:pt x="4525" y="430"/>
                      <a:pt x="4527" y="428"/>
                      <a:pt x="4527" y="427"/>
                    </a:cubicBezTo>
                    <a:cubicBezTo>
                      <a:pt x="4533" y="425"/>
                      <a:pt x="4532" y="432"/>
                      <a:pt x="4536" y="432"/>
                    </a:cubicBezTo>
                    <a:cubicBezTo>
                      <a:pt x="4540" y="433"/>
                      <a:pt x="4543" y="429"/>
                      <a:pt x="4547" y="430"/>
                    </a:cubicBezTo>
                    <a:cubicBezTo>
                      <a:pt x="4546" y="426"/>
                      <a:pt x="4546" y="419"/>
                      <a:pt x="4542" y="415"/>
                    </a:cubicBezTo>
                    <a:cubicBezTo>
                      <a:pt x="4539" y="411"/>
                      <a:pt x="4533" y="410"/>
                      <a:pt x="4529" y="409"/>
                    </a:cubicBezTo>
                    <a:cubicBezTo>
                      <a:pt x="4519" y="405"/>
                      <a:pt x="4509" y="408"/>
                      <a:pt x="4498" y="410"/>
                    </a:cubicBezTo>
                    <a:cubicBezTo>
                      <a:pt x="4493" y="411"/>
                      <a:pt x="4487" y="412"/>
                      <a:pt x="4481" y="411"/>
                    </a:cubicBezTo>
                    <a:cubicBezTo>
                      <a:pt x="4475" y="409"/>
                      <a:pt x="4471" y="406"/>
                      <a:pt x="4463" y="410"/>
                    </a:cubicBezTo>
                    <a:cubicBezTo>
                      <a:pt x="4458" y="412"/>
                      <a:pt x="4455" y="418"/>
                      <a:pt x="4450" y="420"/>
                    </a:cubicBezTo>
                    <a:cubicBezTo>
                      <a:pt x="4439" y="427"/>
                      <a:pt x="4427" y="431"/>
                      <a:pt x="4416" y="436"/>
                    </a:cubicBezTo>
                    <a:cubicBezTo>
                      <a:pt x="4410" y="439"/>
                      <a:pt x="4404" y="441"/>
                      <a:pt x="4400" y="445"/>
                    </a:cubicBezTo>
                    <a:cubicBezTo>
                      <a:pt x="4396" y="448"/>
                      <a:pt x="4391" y="451"/>
                      <a:pt x="4388" y="455"/>
                    </a:cubicBezTo>
                    <a:cubicBezTo>
                      <a:pt x="4387" y="456"/>
                      <a:pt x="4382" y="460"/>
                      <a:pt x="4383" y="462"/>
                    </a:cubicBezTo>
                    <a:cubicBezTo>
                      <a:pt x="4383" y="463"/>
                      <a:pt x="4385" y="463"/>
                      <a:pt x="4386" y="463"/>
                    </a:cubicBezTo>
                    <a:cubicBezTo>
                      <a:pt x="4390" y="465"/>
                      <a:pt x="4391" y="465"/>
                      <a:pt x="4395" y="464"/>
                    </a:cubicBezTo>
                    <a:cubicBezTo>
                      <a:pt x="4399" y="464"/>
                      <a:pt x="4401" y="464"/>
                      <a:pt x="4405" y="465"/>
                    </a:cubicBezTo>
                    <a:cubicBezTo>
                      <a:pt x="4408" y="467"/>
                      <a:pt x="4411" y="467"/>
                      <a:pt x="4414" y="467"/>
                    </a:cubicBezTo>
                    <a:cubicBezTo>
                      <a:pt x="4417" y="468"/>
                      <a:pt x="4419" y="468"/>
                      <a:pt x="4419" y="472"/>
                    </a:cubicBezTo>
                    <a:cubicBezTo>
                      <a:pt x="4417" y="471"/>
                      <a:pt x="4414" y="471"/>
                      <a:pt x="4412" y="471"/>
                    </a:cubicBezTo>
                    <a:cubicBezTo>
                      <a:pt x="4408" y="470"/>
                      <a:pt x="4406" y="470"/>
                      <a:pt x="4403" y="470"/>
                    </a:cubicBezTo>
                    <a:cubicBezTo>
                      <a:pt x="4401" y="470"/>
                      <a:pt x="4400" y="470"/>
                      <a:pt x="4398" y="471"/>
                    </a:cubicBezTo>
                    <a:cubicBezTo>
                      <a:pt x="4397" y="471"/>
                      <a:pt x="4396" y="474"/>
                      <a:pt x="4395" y="474"/>
                    </a:cubicBezTo>
                    <a:cubicBezTo>
                      <a:pt x="4391" y="474"/>
                      <a:pt x="4393" y="473"/>
                      <a:pt x="4392" y="471"/>
                    </a:cubicBezTo>
                    <a:cubicBezTo>
                      <a:pt x="4390" y="469"/>
                      <a:pt x="4391" y="470"/>
                      <a:pt x="4388" y="469"/>
                    </a:cubicBezTo>
                    <a:cubicBezTo>
                      <a:pt x="4384" y="468"/>
                      <a:pt x="4378" y="467"/>
                      <a:pt x="4374" y="467"/>
                    </a:cubicBezTo>
                    <a:cubicBezTo>
                      <a:pt x="4369" y="467"/>
                      <a:pt x="4367" y="470"/>
                      <a:pt x="4363" y="472"/>
                    </a:cubicBezTo>
                    <a:cubicBezTo>
                      <a:pt x="4360" y="473"/>
                      <a:pt x="4359" y="473"/>
                      <a:pt x="4357" y="476"/>
                    </a:cubicBezTo>
                    <a:cubicBezTo>
                      <a:pt x="4355" y="477"/>
                      <a:pt x="4351" y="481"/>
                      <a:pt x="4352" y="476"/>
                    </a:cubicBezTo>
                    <a:cubicBezTo>
                      <a:pt x="4352" y="476"/>
                      <a:pt x="4354" y="474"/>
                      <a:pt x="4355" y="473"/>
                    </a:cubicBezTo>
                    <a:cubicBezTo>
                      <a:pt x="4356" y="472"/>
                      <a:pt x="4356" y="471"/>
                      <a:pt x="4356" y="470"/>
                    </a:cubicBezTo>
                    <a:cubicBezTo>
                      <a:pt x="4357" y="465"/>
                      <a:pt x="4353" y="466"/>
                      <a:pt x="4353" y="463"/>
                    </a:cubicBezTo>
                    <a:cubicBezTo>
                      <a:pt x="4353" y="459"/>
                      <a:pt x="4355" y="457"/>
                      <a:pt x="4352" y="454"/>
                    </a:cubicBezTo>
                    <a:cubicBezTo>
                      <a:pt x="4349" y="452"/>
                      <a:pt x="4345" y="449"/>
                      <a:pt x="4342" y="448"/>
                    </a:cubicBezTo>
                    <a:cubicBezTo>
                      <a:pt x="4338" y="447"/>
                      <a:pt x="4334" y="451"/>
                      <a:pt x="4331" y="454"/>
                    </a:cubicBezTo>
                    <a:cubicBezTo>
                      <a:pt x="4327" y="458"/>
                      <a:pt x="4322" y="460"/>
                      <a:pt x="4317" y="463"/>
                    </a:cubicBezTo>
                    <a:cubicBezTo>
                      <a:pt x="4311" y="467"/>
                      <a:pt x="4305" y="468"/>
                      <a:pt x="4299" y="471"/>
                    </a:cubicBezTo>
                    <a:cubicBezTo>
                      <a:pt x="4292" y="474"/>
                      <a:pt x="4284" y="476"/>
                      <a:pt x="4277" y="479"/>
                    </a:cubicBezTo>
                    <a:cubicBezTo>
                      <a:pt x="4273" y="481"/>
                      <a:pt x="4270" y="485"/>
                      <a:pt x="4266" y="487"/>
                    </a:cubicBezTo>
                    <a:cubicBezTo>
                      <a:pt x="4260" y="489"/>
                      <a:pt x="4254" y="491"/>
                      <a:pt x="4249" y="493"/>
                    </a:cubicBezTo>
                    <a:cubicBezTo>
                      <a:pt x="4245" y="495"/>
                      <a:pt x="4242" y="496"/>
                      <a:pt x="4239" y="497"/>
                    </a:cubicBezTo>
                    <a:cubicBezTo>
                      <a:pt x="4236" y="498"/>
                      <a:pt x="4234" y="501"/>
                      <a:pt x="4231" y="503"/>
                    </a:cubicBezTo>
                    <a:cubicBezTo>
                      <a:pt x="4227" y="504"/>
                      <a:pt x="4223" y="503"/>
                      <a:pt x="4220" y="504"/>
                    </a:cubicBezTo>
                    <a:cubicBezTo>
                      <a:pt x="4216" y="504"/>
                      <a:pt x="4214" y="506"/>
                      <a:pt x="4210" y="507"/>
                    </a:cubicBezTo>
                    <a:cubicBezTo>
                      <a:pt x="4201" y="511"/>
                      <a:pt x="4194" y="509"/>
                      <a:pt x="4185" y="509"/>
                    </a:cubicBezTo>
                    <a:cubicBezTo>
                      <a:pt x="4182" y="509"/>
                      <a:pt x="4178" y="509"/>
                      <a:pt x="4175" y="511"/>
                    </a:cubicBezTo>
                    <a:cubicBezTo>
                      <a:pt x="4173" y="512"/>
                      <a:pt x="4172" y="513"/>
                      <a:pt x="4170" y="514"/>
                    </a:cubicBezTo>
                    <a:cubicBezTo>
                      <a:pt x="4169" y="514"/>
                      <a:pt x="4167" y="514"/>
                      <a:pt x="4166" y="514"/>
                    </a:cubicBezTo>
                    <a:cubicBezTo>
                      <a:pt x="4164" y="515"/>
                      <a:pt x="4164" y="516"/>
                      <a:pt x="4162" y="517"/>
                    </a:cubicBezTo>
                    <a:cubicBezTo>
                      <a:pt x="4161" y="518"/>
                      <a:pt x="4159" y="517"/>
                      <a:pt x="4158" y="517"/>
                    </a:cubicBezTo>
                    <a:cubicBezTo>
                      <a:pt x="4154" y="519"/>
                      <a:pt x="4156" y="522"/>
                      <a:pt x="4157" y="525"/>
                    </a:cubicBezTo>
                    <a:cubicBezTo>
                      <a:pt x="4156" y="523"/>
                      <a:pt x="4153" y="521"/>
                      <a:pt x="4154" y="518"/>
                    </a:cubicBezTo>
                    <a:cubicBezTo>
                      <a:pt x="4155" y="517"/>
                      <a:pt x="4157" y="517"/>
                      <a:pt x="4158" y="516"/>
                    </a:cubicBezTo>
                    <a:cubicBezTo>
                      <a:pt x="4160" y="515"/>
                      <a:pt x="4159" y="515"/>
                      <a:pt x="4159" y="513"/>
                    </a:cubicBezTo>
                    <a:cubicBezTo>
                      <a:pt x="4160" y="510"/>
                      <a:pt x="4161" y="508"/>
                      <a:pt x="4161" y="505"/>
                    </a:cubicBezTo>
                    <a:cubicBezTo>
                      <a:pt x="4161" y="503"/>
                      <a:pt x="4160" y="500"/>
                      <a:pt x="4162" y="498"/>
                    </a:cubicBezTo>
                    <a:cubicBezTo>
                      <a:pt x="4163" y="496"/>
                      <a:pt x="4165" y="494"/>
                      <a:pt x="4166" y="492"/>
                    </a:cubicBezTo>
                    <a:cubicBezTo>
                      <a:pt x="4168" y="489"/>
                      <a:pt x="4170" y="485"/>
                      <a:pt x="4172" y="482"/>
                    </a:cubicBezTo>
                    <a:cubicBezTo>
                      <a:pt x="4175" y="478"/>
                      <a:pt x="4177" y="473"/>
                      <a:pt x="4173" y="468"/>
                    </a:cubicBezTo>
                    <a:cubicBezTo>
                      <a:pt x="4171" y="465"/>
                      <a:pt x="4165" y="467"/>
                      <a:pt x="4162" y="469"/>
                    </a:cubicBezTo>
                    <a:cubicBezTo>
                      <a:pt x="4163" y="468"/>
                      <a:pt x="4165" y="467"/>
                      <a:pt x="4165" y="465"/>
                    </a:cubicBezTo>
                    <a:cubicBezTo>
                      <a:pt x="4167" y="462"/>
                      <a:pt x="4164" y="462"/>
                      <a:pt x="4162" y="459"/>
                    </a:cubicBezTo>
                    <a:cubicBezTo>
                      <a:pt x="4156" y="452"/>
                      <a:pt x="4154" y="442"/>
                      <a:pt x="4149" y="434"/>
                    </a:cubicBezTo>
                    <a:cubicBezTo>
                      <a:pt x="4142" y="424"/>
                      <a:pt x="4137" y="412"/>
                      <a:pt x="4131" y="401"/>
                    </a:cubicBezTo>
                    <a:cubicBezTo>
                      <a:pt x="4126" y="391"/>
                      <a:pt x="4118" y="383"/>
                      <a:pt x="4117" y="372"/>
                    </a:cubicBezTo>
                    <a:cubicBezTo>
                      <a:pt x="4116" y="365"/>
                      <a:pt x="4114" y="359"/>
                      <a:pt x="4113" y="352"/>
                    </a:cubicBezTo>
                    <a:cubicBezTo>
                      <a:pt x="4113" y="348"/>
                      <a:pt x="4112" y="345"/>
                      <a:pt x="4112" y="341"/>
                    </a:cubicBezTo>
                    <a:cubicBezTo>
                      <a:pt x="4112" y="337"/>
                      <a:pt x="4113" y="333"/>
                      <a:pt x="4114" y="329"/>
                    </a:cubicBezTo>
                    <a:cubicBezTo>
                      <a:pt x="4115" y="322"/>
                      <a:pt x="4112" y="313"/>
                      <a:pt x="4116" y="306"/>
                    </a:cubicBezTo>
                    <a:cubicBezTo>
                      <a:pt x="4118" y="307"/>
                      <a:pt x="4118" y="309"/>
                      <a:pt x="4119" y="310"/>
                    </a:cubicBezTo>
                    <a:cubicBezTo>
                      <a:pt x="4121" y="308"/>
                      <a:pt x="4119" y="303"/>
                      <a:pt x="4119" y="300"/>
                    </a:cubicBezTo>
                    <a:cubicBezTo>
                      <a:pt x="4120" y="296"/>
                      <a:pt x="4122" y="292"/>
                      <a:pt x="4123" y="288"/>
                    </a:cubicBezTo>
                    <a:cubicBezTo>
                      <a:pt x="4125" y="279"/>
                      <a:pt x="4124" y="271"/>
                      <a:pt x="4116" y="265"/>
                    </a:cubicBezTo>
                    <a:cubicBezTo>
                      <a:pt x="4111" y="261"/>
                      <a:pt x="4107" y="256"/>
                      <a:pt x="4102" y="253"/>
                    </a:cubicBezTo>
                    <a:cubicBezTo>
                      <a:pt x="4100" y="250"/>
                      <a:pt x="4097" y="247"/>
                      <a:pt x="4094" y="245"/>
                    </a:cubicBezTo>
                    <a:cubicBezTo>
                      <a:pt x="4091" y="243"/>
                      <a:pt x="4085" y="242"/>
                      <a:pt x="4085" y="237"/>
                    </a:cubicBezTo>
                    <a:cubicBezTo>
                      <a:pt x="4087" y="237"/>
                      <a:pt x="4091" y="240"/>
                      <a:pt x="4093" y="241"/>
                    </a:cubicBezTo>
                    <a:cubicBezTo>
                      <a:pt x="4096" y="241"/>
                      <a:pt x="4098" y="242"/>
                      <a:pt x="4100" y="244"/>
                    </a:cubicBezTo>
                    <a:cubicBezTo>
                      <a:pt x="4104" y="249"/>
                      <a:pt x="4108" y="254"/>
                      <a:pt x="4114" y="257"/>
                    </a:cubicBezTo>
                    <a:cubicBezTo>
                      <a:pt x="4119" y="259"/>
                      <a:pt x="4123" y="259"/>
                      <a:pt x="4128" y="262"/>
                    </a:cubicBezTo>
                    <a:cubicBezTo>
                      <a:pt x="4132" y="265"/>
                      <a:pt x="4136" y="267"/>
                      <a:pt x="4137" y="274"/>
                    </a:cubicBezTo>
                    <a:cubicBezTo>
                      <a:pt x="4137" y="277"/>
                      <a:pt x="4137" y="280"/>
                      <a:pt x="4137" y="283"/>
                    </a:cubicBezTo>
                    <a:cubicBezTo>
                      <a:pt x="4137" y="286"/>
                      <a:pt x="4136" y="289"/>
                      <a:pt x="4135" y="293"/>
                    </a:cubicBezTo>
                    <a:cubicBezTo>
                      <a:pt x="4135" y="296"/>
                      <a:pt x="4136" y="299"/>
                      <a:pt x="4135" y="302"/>
                    </a:cubicBezTo>
                    <a:cubicBezTo>
                      <a:pt x="4134" y="304"/>
                      <a:pt x="4132" y="305"/>
                      <a:pt x="4131" y="307"/>
                    </a:cubicBezTo>
                    <a:cubicBezTo>
                      <a:pt x="4130" y="309"/>
                      <a:pt x="4131" y="311"/>
                      <a:pt x="4130" y="313"/>
                    </a:cubicBezTo>
                    <a:cubicBezTo>
                      <a:pt x="4130" y="318"/>
                      <a:pt x="4128" y="321"/>
                      <a:pt x="4128" y="326"/>
                    </a:cubicBezTo>
                    <a:cubicBezTo>
                      <a:pt x="4128" y="330"/>
                      <a:pt x="4127" y="333"/>
                      <a:pt x="4128" y="337"/>
                    </a:cubicBezTo>
                    <a:cubicBezTo>
                      <a:pt x="4130" y="346"/>
                      <a:pt x="4130" y="356"/>
                      <a:pt x="4133" y="365"/>
                    </a:cubicBezTo>
                    <a:cubicBezTo>
                      <a:pt x="4135" y="371"/>
                      <a:pt x="4141" y="375"/>
                      <a:pt x="4143" y="381"/>
                    </a:cubicBezTo>
                    <a:cubicBezTo>
                      <a:pt x="4144" y="387"/>
                      <a:pt x="4148" y="391"/>
                      <a:pt x="4149" y="396"/>
                    </a:cubicBezTo>
                    <a:cubicBezTo>
                      <a:pt x="4152" y="396"/>
                      <a:pt x="4155" y="396"/>
                      <a:pt x="4156" y="393"/>
                    </a:cubicBezTo>
                    <a:cubicBezTo>
                      <a:pt x="4157" y="400"/>
                      <a:pt x="4157" y="409"/>
                      <a:pt x="4160" y="416"/>
                    </a:cubicBezTo>
                    <a:cubicBezTo>
                      <a:pt x="4163" y="421"/>
                      <a:pt x="4166" y="431"/>
                      <a:pt x="4172" y="434"/>
                    </a:cubicBezTo>
                    <a:cubicBezTo>
                      <a:pt x="4179" y="437"/>
                      <a:pt x="4193" y="441"/>
                      <a:pt x="4200" y="435"/>
                    </a:cubicBezTo>
                    <a:cubicBezTo>
                      <a:pt x="4205" y="431"/>
                      <a:pt x="4200" y="422"/>
                      <a:pt x="4194" y="423"/>
                    </a:cubicBezTo>
                    <a:cubicBezTo>
                      <a:pt x="4193" y="421"/>
                      <a:pt x="4192" y="420"/>
                      <a:pt x="4191" y="418"/>
                    </a:cubicBezTo>
                    <a:cubicBezTo>
                      <a:pt x="4194" y="422"/>
                      <a:pt x="4196" y="420"/>
                      <a:pt x="4200" y="421"/>
                    </a:cubicBezTo>
                    <a:cubicBezTo>
                      <a:pt x="4204" y="422"/>
                      <a:pt x="4206" y="426"/>
                      <a:pt x="4209" y="428"/>
                    </a:cubicBezTo>
                    <a:cubicBezTo>
                      <a:pt x="4210" y="430"/>
                      <a:pt x="4213" y="430"/>
                      <a:pt x="4215" y="431"/>
                    </a:cubicBezTo>
                    <a:cubicBezTo>
                      <a:pt x="4216" y="432"/>
                      <a:pt x="4216" y="435"/>
                      <a:pt x="4217" y="437"/>
                    </a:cubicBezTo>
                    <a:cubicBezTo>
                      <a:pt x="4218" y="441"/>
                      <a:pt x="4219" y="444"/>
                      <a:pt x="4223" y="446"/>
                    </a:cubicBezTo>
                    <a:cubicBezTo>
                      <a:pt x="4229" y="449"/>
                      <a:pt x="4236" y="446"/>
                      <a:pt x="4242" y="445"/>
                    </a:cubicBezTo>
                    <a:cubicBezTo>
                      <a:pt x="4251" y="444"/>
                      <a:pt x="4261" y="443"/>
                      <a:pt x="4269" y="440"/>
                    </a:cubicBezTo>
                    <a:cubicBezTo>
                      <a:pt x="4279" y="436"/>
                      <a:pt x="4286" y="429"/>
                      <a:pt x="4294" y="422"/>
                    </a:cubicBezTo>
                    <a:cubicBezTo>
                      <a:pt x="4296" y="420"/>
                      <a:pt x="4297" y="418"/>
                      <a:pt x="4299" y="416"/>
                    </a:cubicBezTo>
                    <a:cubicBezTo>
                      <a:pt x="4301" y="413"/>
                      <a:pt x="4304" y="411"/>
                      <a:pt x="4306" y="408"/>
                    </a:cubicBezTo>
                    <a:cubicBezTo>
                      <a:pt x="4308" y="404"/>
                      <a:pt x="4310" y="401"/>
                      <a:pt x="4313" y="397"/>
                    </a:cubicBezTo>
                    <a:cubicBezTo>
                      <a:pt x="4313" y="397"/>
                      <a:pt x="4318" y="390"/>
                      <a:pt x="4317" y="390"/>
                    </a:cubicBezTo>
                    <a:cubicBezTo>
                      <a:pt x="4315" y="390"/>
                      <a:pt x="4314" y="390"/>
                      <a:pt x="4312" y="390"/>
                    </a:cubicBezTo>
                    <a:cubicBezTo>
                      <a:pt x="4310" y="390"/>
                      <a:pt x="4308" y="391"/>
                      <a:pt x="4307" y="389"/>
                    </a:cubicBezTo>
                    <a:cubicBezTo>
                      <a:pt x="4304" y="390"/>
                      <a:pt x="4302" y="389"/>
                      <a:pt x="4299" y="389"/>
                    </a:cubicBezTo>
                    <a:cubicBezTo>
                      <a:pt x="4298" y="389"/>
                      <a:pt x="4297" y="390"/>
                      <a:pt x="4295" y="390"/>
                    </a:cubicBezTo>
                    <a:cubicBezTo>
                      <a:pt x="4295" y="390"/>
                      <a:pt x="4294" y="388"/>
                      <a:pt x="4293" y="388"/>
                    </a:cubicBezTo>
                    <a:cubicBezTo>
                      <a:pt x="4292" y="388"/>
                      <a:pt x="4291" y="389"/>
                      <a:pt x="4290" y="389"/>
                    </a:cubicBezTo>
                    <a:cubicBezTo>
                      <a:pt x="4287" y="390"/>
                      <a:pt x="4286" y="388"/>
                      <a:pt x="4282" y="387"/>
                    </a:cubicBezTo>
                    <a:cubicBezTo>
                      <a:pt x="4279" y="387"/>
                      <a:pt x="4276" y="388"/>
                      <a:pt x="4273" y="388"/>
                    </a:cubicBezTo>
                    <a:cubicBezTo>
                      <a:pt x="4272" y="386"/>
                      <a:pt x="4282" y="384"/>
                      <a:pt x="4284" y="385"/>
                    </a:cubicBezTo>
                    <a:cubicBezTo>
                      <a:pt x="4286" y="385"/>
                      <a:pt x="4287" y="387"/>
                      <a:pt x="4289" y="386"/>
                    </a:cubicBezTo>
                    <a:cubicBezTo>
                      <a:pt x="4290" y="386"/>
                      <a:pt x="4290" y="384"/>
                      <a:pt x="4292" y="384"/>
                    </a:cubicBezTo>
                    <a:cubicBezTo>
                      <a:pt x="4294" y="384"/>
                      <a:pt x="4294" y="385"/>
                      <a:pt x="4295" y="386"/>
                    </a:cubicBezTo>
                    <a:cubicBezTo>
                      <a:pt x="4296" y="386"/>
                      <a:pt x="4297" y="386"/>
                      <a:pt x="4299" y="386"/>
                    </a:cubicBezTo>
                    <a:cubicBezTo>
                      <a:pt x="4302" y="385"/>
                      <a:pt x="4303" y="386"/>
                      <a:pt x="4306" y="386"/>
                    </a:cubicBezTo>
                    <a:cubicBezTo>
                      <a:pt x="4308" y="387"/>
                      <a:pt x="4310" y="385"/>
                      <a:pt x="4311" y="384"/>
                    </a:cubicBezTo>
                    <a:cubicBezTo>
                      <a:pt x="4313" y="383"/>
                      <a:pt x="4314" y="381"/>
                      <a:pt x="4313" y="379"/>
                    </a:cubicBezTo>
                    <a:cubicBezTo>
                      <a:pt x="4312" y="377"/>
                      <a:pt x="4310" y="377"/>
                      <a:pt x="4309" y="375"/>
                    </a:cubicBezTo>
                    <a:cubicBezTo>
                      <a:pt x="4308" y="373"/>
                      <a:pt x="4308" y="371"/>
                      <a:pt x="4307" y="369"/>
                    </a:cubicBezTo>
                    <a:cubicBezTo>
                      <a:pt x="4306" y="367"/>
                      <a:pt x="4305" y="365"/>
                      <a:pt x="4306" y="363"/>
                    </a:cubicBezTo>
                    <a:cubicBezTo>
                      <a:pt x="4306" y="365"/>
                      <a:pt x="4308" y="365"/>
                      <a:pt x="4309" y="367"/>
                    </a:cubicBezTo>
                    <a:cubicBezTo>
                      <a:pt x="4310" y="369"/>
                      <a:pt x="4310" y="371"/>
                      <a:pt x="4310" y="373"/>
                    </a:cubicBezTo>
                    <a:cubicBezTo>
                      <a:pt x="4311" y="375"/>
                      <a:pt x="4311" y="375"/>
                      <a:pt x="4313" y="376"/>
                    </a:cubicBezTo>
                    <a:cubicBezTo>
                      <a:pt x="4315" y="377"/>
                      <a:pt x="4316" y="378"/>
                      <a:pt x="4316" y="380"/>
                    </a:cubicBezTo>
                    <a:cubicBezTo>
                      <a:pt x="4320" y="378"/>
                      <a:pt x="4325" y="378"/>
                      <a:pt x="4330" y="377"/>
                    </a:cubicBezTo>
                    <a:cubicBezTo>
                      <a:pt x="4334" y="376"/>
                      <a:pt x="4337" y="373"/>
                      <a:pt x="4340" y="372"/>
                    </a:cubicBezTo>
                    <a:cubicBezTo>
                      <a:pt x="4343" y="371"/>
                      <a:pt x="4346" y="371"/>
                      <a:pt x="4349" y="370"/>
                    </a:cubicBezTo>
                    <a:cubicBezTo>
                      <a:pt x="4351" y="369"/>
                      <a:pt x="4353" y="368"/>
                      <a:pt x="4356" y="367"/>
                    </a:cubicBezTo>
                    <a:cubicBezTo>
                      <a:pt x="4359" y="367"/>
                      <a:pt x="4360" y="366"/>
                      <a:pt x="4363" y="364"/>
                    </a:cubicBezTo>
                    <a:cubicBezTo>
                      <a:pt x="4365" y="363"/>
                      <a:pt x="4368" y="364"/>
                      <a:pt x="4370" y="362"/>
                    </a:cubicBezTo>
                    <a:cubicBezTo>
                      <a:pt x="4371" y="361"/>
                      <a:pt x="4372" y="357"/>
                      <a:pt x="4371" y="356"/>
                    </a:cubicBezTo>
                    <a:cubicBezTo>
                      <a:pt x="4369" y="353"/>
                      <a:pt x="4361" y="357"/>
                      <a:pt x="4357" y="357"/>
                    </a:cubicBezTo>
                    <a:cubicBezTo>
                      <a:pt x="4356" y="357"/>
                      <a:pt x="4353" y="356"/>
                      <a:pt x="4352" y="355"/>
                    </a:cubicBezTo>
                    <a:cubicBezTo>
                      <a:pt x="4349" y="354"/>
                      <a:pt x="4349" y="350"/>
                      <a:pt x="4347" y="350"/>
                    </a:cubicBezTo>
                    <a:cubicBezTo>
                      <a:pt x="4346" y="346"/>
                      <a:pt x="4345" y="347"/>
                      <a:pt x="4341" y="348"/>
                    </a:cubicBezTo>
                    <a:cubicBezTo>
                      <a:pt x="4337" y="349"/>
                      <a:pt x="4333" y="349"/>
                      <a:pt x="4329" y="350"/>
                    </a:cubicBezTo>
                    <a:cubicBezTo>
                      <a:pt x="4326" y="350"/>
                      <a:pt x="4325" y="350"/>
                      <a:pt x="4324" y="348"/>
                    </a:cubicBezTo>
                    <a:cubicBezTo>
                      <a:pt x="4322" y="346"/>
                      <a:pt x="4321" y="344"/>
                      <a:pt x="4319" y="342"/>
                    </a:cubicBezTo>
                    <a:cubicBezTo>
                      <a:pt x="4317" y="340"/>
                      <a:pt x="4314" y="336"/>
                      <a:pt x="4312" y="334"/>
                    </a:cubicBezTo>
                    <a:cubicBezTo>
                      <a:pt x="4311" y="334"/>
                      <a:pt x="4309" y="334"/>
                      <a:pt x="4308" y="333"/>
                    </a:cubicBezTo>
                    <a:cubicBezTo>
                      <a:pt x="4307" y="332"/>
                      <a:pt x="4306" y="331"/>
                      <a:pt x="4306" y="329"/>
                    </a:cubicBezTo>
                    <a:cubicBezTo>
                      <a:pt x="4304" y="325"/>
                      <a:pt x="4301" y="326"/>
                      <a:pt x="4297" y="324"/>
                    </a:cubicBezTo>
                    <a:cubicBezTo>
                      <a:pt x="4295" y="323"/>
                      <a:pt x="4293" y="322"/>
                      <a:pt x="4291" y="322"/>
                    </a:cubicBezTo>
                    <a:cubicBezTo>
                      <a:pt x="4286" y="320"/>
                      <a:pt x="4283" y="318"/>
                      <a:pt x="4279" y="315"/>
                    </a:cubicBezTo>
                    <a:cubicBezTo>
                      <a:pt x="4278" y="314"/>
                      <a:pt x="4269" y="307"/>
                      <a:pt x="4272" y="305"/>
                    </a:cubicBezTo>
                    <a:cubicBezTo>
                      <a:pt x="4273" y="305"/>
                      <a:pt x="4275" y="306"/>
                      <a:pt x="4276" y="306"/>
                    </a:cubicBezTo>
                    <a:cubicBezTo>
                      <a:pt x="4278" y="307"/>
                      <a:pt x="4279" y="307"/>
                      <a:pt x="4281" y="307"/>
                    </a:cubicBezTo>
                    <a:cubicBezTo>
                      <a:pt x="4285" y="308"/>
                      <a:pt x="4289" y="312"/>
                      <a:pt x="4293" y="312"/>
                    </a:cubicBezTo>
                    <a:cubicBezTo>
                      <a:pt x="4296" y="313"/>
                      <a:pt x="4299" y="314"/>
                      <a:pt x="4301" y="316"/>
                    </a:cubicBezTo>
                    <a:cubicBezTo>
                      <a:pt x="4303" y="317"/>
                      <a:pt x="4304" y="319"/>
                      <a:pt x="4306" y="321"/>
                    </a:cubicBezTo>
                    <a:cubicBezTo>
                      <a:pt x="4308" y="322"/>
                      <a:pt x="4312" y="323"/>
                      <a:pt x="4314" y="322"/>
                    </a:cubicBezTo>
                    <a:cubicBezTo>
                      <a:pt x="4316" y="321"/>
                      <a:pt x="4316" y="319"/>
                      <a:pt x="4317" y="317"/>
                    </a:cubicBezTo>
                    <a:cubicBezTo>
                      <a:pt x="4317" y="318"/>
                      <a:pt x="4318" y="320"/>
                      <a:pt x="4317" y="322"/>
                    </a:cubicBezTo>
                    <a:cubicBezTo>
                      <a:pt x="4317" y="323"/>
                      <a:pt x="4316" y="324"/>
                      <a:pt x="4316" y="325"/>
                    </a:cubicBezTo>
                    <a:cubicBezTo>
                      <a:pt x="4316" y="327"/>
                      <a:pt x="4321" y="329"/>
                      <a:pt x="4323" y="331"/>
                    </a:cubicBezTo>
                    <a:cubicBezTo>
                      <a:pt x="4326" y="333"/>
                      <a:pt x="4328" y="335"/>
                      <a:pt x="4332" y="335"/>
                    </a:cubicBezTo>
                    <a:cubicBezTo>
                      <a:pt x="4335" y="335"/>
                      <a:pt x="4339" y="333"/>
                      <a:pt x="4342" y="332"/>
                    </a:cubicBezTo>
                    <a:cubicBezTo>
                      <a:pt x="4347" y="332"/>
                      <a:pt x="4349" y="334"/>
                      <a:pt x="4354" y="336"/>
                    </a:cubicBezTo>
                    <a:cubicBezTo>
                      <a:pt x="4358" y="337"/>
                      <a:pt x="4363" y="336"/>
                      <a:pt x="4367" y="338"/>
                    </a:cubicBezTo>
                    <a:cubicBezTo>
                      <a:pt x="4369" y="339"/>
                      <a:pt x="4370" y="341"/>
                      <a:pt x="4373" y="342"/>
                    </a:cubicBezTo>
                    <a:cubicBezTo>
                      <a:pt x="4375" y="342"/>
                      <a:pt x="4376" y="341"/>
                      <a:pt x="4377" y="341"/>
                    </a:cubicBezTo>
                    <a:cubicBezTo>
                      <a:pt x="4379" y="341"/>
                      <a:pt x="4381" y="342"/>
                      <a:pt x="4383" y="343"/>
                    </a:cubicBezTo>
                    <a:cubicBezTo>
                      <a:pt x="4385" y="344"/>
                      <a:pt x="4387" y="345"/>
                      <a:pt x="4389" y="345"/>
                    </a:cubicBezTo>
                    <a:cubicBezTo>
                      <a:pt x="4390" y="345"/>
                      <a:pt x="4391" y="344"/>
                      <a:pt x="4393" y="345"/>
                    </a:cubicBezTo>
                    <a:cubicBezTo>
                      <a:pt x="4394" y="345"/>
                      <a:pt x="4395" y="346"/>
                      <a:pt x="4396" y="347"/>
                    </a:cubicBezTo>
                    <a:cubicBezTo>
                      <a:pt x="4398" y="348"/>
                      <a:pt x="4400" y="348"/>
                      <a:pt x="4401" y="347"/>
                    </a:cubicBezTo>
                    <a:cubicBezTo>
                      <a:pt x="4403" y="347"/>
                      <a:pt x="4405" y="347"/>
                      <a:pt x="4407" y="347"/>
                    </a:cubicBezTo>
                    <a:cubicBezTo>
                      <a:pt x="4409" y="348"/>
                      <a:pt x="4409" y="349"/>
                      <a:pt x="4410" y="349"/>
                    </a:cubicBezTo>
                    <a:cubicBezTo>
                      <a:pt x="4413" y="351"/>
                      <a:pt x="4414" y="349"/>
                      <a:pt x="4416" y="348"/>
                    </a:cubicBezTo>
                    <a:cubicBezTo>
                      <a:pt x="4421" y="345"/>
                      <a:pt x="4431" y="344"/>
                      <a:pt x="4432" y="338"/>
                    </a:cubicBezTo>
                    <a:cubicBezTo>
                      <a:pt x="4429" y="336"/>
                      <a:pt x="4425" y="334"/>
                      <a:pt x="4421" y="332"/>
                    </a:cubicBezTo>
                    <a:cubicBezTo>
                      <a:pt x="4418" y="331"/>
                      <a:pt x="4415" y="331"/>
                      <a:pt x="4412" y="330"/>
                    </a:cubicBezTo>
                    <a:cubicBezTo>
                      <a:pt x="4412" y="330"/>
                      <a:pt x="4412" y="329"/>
                      <a:pt x="4411" y="328"/>
                    </a:cubicBezTo>
                    <a:cubicBezTo>
                      <a:pt x="4411" y="328"/>
                      <a:pt x="4410" y="328"/>
                      <a:pt x="4409" y="328"/>
                    </a:cubicBezTo>
                    <a:cubicBezTo>
                      <a:pt x="4408" y="327"/>
                      <a:pt x="4407" y="325"/>
                      <a:pt x="4406" y="324"/>
                    </a:cubicBezTo>
                    <a:cubicBezTo>
                      <a:pt x="4404" y="322"/>
                      <a:pt x="4404" y="320"/>
                      <a:pt x="4402" y="318"/>
                    </a:cubicBezTo>
                    <a:cubicBezTo>
                      <a:pt x="4401" y="316"/>
                      <a:pt x="4400" y="312"/>
                      <a:pt x="4398" y="311"/>
                    </a:cubicBezTo>
                    <a:cubicBezTo>
                      <a:pt x="4395" y="308"/>
                      <a:pt x="4392" y="310"/>
                      <a:pt x="4390" y="308"/>
                    </a:cubicBezTo>
                    <a:cubicBezTo>
                      <a:pt x="4387" y="305"/>
                      <a:pt x="4385" y="302"/>
                      <a:pt x="4381" y="300"/>
                    </a:cubicBezTo>
                    <a:cubicBezTo>
                      <a:pt x="4379" y="299"/>
                      <a:pt x="4376" y="299"/>
                      <a:pt x="4375" y="296"/>
                    </a:cubicBezTo>
                    <a:cubicBezTo>
                      <a:pt x="4375" y="294"/>
                      <a:pt x="4375" y="291"/>
                      <a:pt x="4374" y="289"/>
                    </a:cubicBezTo>
                    <a:cubicBezTo>
                      <a:pt x="4373" y="286"/>
                      <a:pt x="4369" y="285"/>
                      <a:pt x="4367" y="283"/>
                    </a:cubicBezTo>
                    <a:cubicBezTo>
                      <a:pt x="4366" y="282"/>
                      <a:pt x="4361" y="274"/>
                      <a:pt x="4363" y="274"/>
                    </a:cubicBezTo>
                    <a:cubicBezTo>
                      <a:pt x="4364" y="274"/>
                      <a:pt x="4368" y="277"/>
                      <a:pt x="4369" y="278"/>
                    </a:cubicBezTo>
                    <a:cubicBezTo>
                      <a:pt x="4371" y="279"/>
                      <a:pt x="4371" y="280"/>
                      <a:pt x="4373" y="282"/>
                    </a:cubicBezTo>
                    <a:cubicBezTo>
                      <a:pt x="4373" y="283"/>
                      <a:pt x="4375" y="284"/>
                      <a:pt x="4376" y="285"/>
                    </a:cubicBezTo>
                    <a:cubicBezTo>
                      <a:pt x="4378" y="287"/>
                      <a:pt x="4376" y="292"/>
                      <a:pt x="4380" y="293"/>
                    </a:cubicBezTo>
                    <a:cubicBezTo>
                      <a:pt x="4382" y="293"/>
                      <a:pt x="4385" y="291"/>
                      <a:pt x="4387" y="292"/>
                    </a:cubicBezTo>
                    <a:cubicBezTo>
                      <a:pt x="4390" y="293"/>
                      <a:pt x="4389" y="297"/>
                      <a:pt x="4394" y="297"/>
                    </a:cubicBezTo>
                    <a:cubicBezTo>
                      <a:pt x="4396" y="298"/>
                      <a:pt x="4397" y="297"/>
                      <a:pt x="4398" y="299"/>
                    </a:cubicBezTo>
                    <a:cubicBezTo>
                      <a:pt x="4399" y="300"/>
                      <a:pt x="4398" y="302"/>
                      <a:pt x="4399" y="303"/>
                    </a:cubicBezTo>
                    <a:cubicBezTo>
                      <a:pt x="4400" y="305"/>
                      <a:pt x="4404" y="306"/>
                      <a:pt x="4407" y="306"/>
                    </a:cubicBezTo>
                    <a:cubicBezTo>
                      <a:pt x="4408" y="306"/>
                      <a:pt x="4409" y="306"/>
                      <a:pt x="4410" y="306"/>
                    </a:cubicBezTo>
                    <a:cubicBezTo>
                      <a:pt x="4412" y="307"/>
                      <a:pt x="4412" y="308"/>
                      <a:pt x="4413" y="310"/>
                    </a:cubicBezTo>
                    <a:cubicBezTo>
                      <a:pt x="4417" y="315"/>
                      <a:pt x="4423" y="316"/>
                      <a:pt x="4427" y="320"/>
                    </a:cubicBezTo>
                    <a:cubicBezTo>
                      <a:pt x="4429" y="321"/>
                      <a:pt x="4435" y="323"/>
                      <a:pt x="4436" y="325"/>
                    </a:cubicBezTo>
                    <a:cubicBezTo>
                      <a:pt x="4439" y="326"/>
                      <a:pt x="4442" y="324"/>
                      <a:pt x="4446" y="323"/>
                    </a:cubicBezTo>
                    <a:cubicBezTo>
                      <a:pt x="4449" y="322"/>
                      <a:pt x="4452" y="321"/>
                      <a:pt x="4454" y="320"/>
                    </a:cubicBezTo>
                    <a:cubicBezTo>
                      <a:pt x="4458" y="319"/>
                      <a:pt x="4461" y="318"/>
                      <a:pt x="4464" y="316"/>
                    </a:cubicBezTo>
                    <a:cubicBezTo>
                      <a:pt x="4467" y="315"/>
                      <a:pt x="4470" y="313"/>
                      <a:pt x="4470" y="310"/>
                    </a:cubicBezTo>
                    <a:cubicBezTo>
                      <a:pt x="4468" y="311"/>
                      <a:pt x="4464" y="314"/>
                      <a:pt x="4461" y="313"/>
                    </a:cubicBezTo>
                    <a:cubicBezTo>
                      <a:pt x="4459" y="312"/>
                      <a:pt x="4458" y="307"/>
                      <a:pt x="4457" y="305"/>
                    </a:cubicBezTo>
                    <a:cubicBezTo>
                      <a:pt x="4456" y="304"/>
                      <a:pt x="4456" y="301"/>
                      <a:pt x="4454" y="301"/>
                    </a:cubicBezTo>
                    <a:cubicBezTo>
                      <a:pt x="4453" y="301"/>
                      <a:pt x="4452" y="302"/>
                      <a:pt x="4451" y="302"/>
                    </a:cubicBezTo>
                    <a:cubicBezTo>
                      <a:pt x="4448" y="303"/>
                      <a:pt x="4443" y="301"/>
                      <a:pt x="4444" y="298"/>
                    </a:cubicBezTo>
                    <a:cubicBezTo>
                      <a:pt x="4445" y="298"/>
                      <a:pt x="4446" y="300"/>
                      <a:pt x="4447" y="301"/>
                    </a:cubicBezTo>
                    <a:cubicBezTo>
                      <a:pt x="4450" y="302"/>
                      <a:pt x="4451" y="299"/>
                      <a:pt x="4452" y="298"/>
                    </a:cubicBezTo>
                    <a:cubicBezTo>
                      <a:pt x="4456" y="296"/>
                      <a:pt x="4457" y="299"/>
                      <a:pt x="4459" y="302"/>
                    </a:cubicBezTo>
                    <a:cubicBezTo>
                      <a:pt x="4460" y="303"/>
                      <a:pt x="4461" y="305"/>
                      <a:pt x="4463" y="305"/>
                    </a:cubicBezTo>
                    <a:cubicBezTo>
                      <a:pt x="4465" y="306"/>
                      <a:pt x="4464" y="305"/>
                      <a:pt x="4466" y="304"/>
                    </a:cubicBezTo>
                    <a:cubicBezTo>
                      <a:pt x="4469" y="303"/>
                      <a:pt x="4468" y="303"/>
                      <a:pt x="4470" y="305"/>
                    </a:cubicBezTo>
                    <a:cubicBezTo>
                      <a:pt x="4471" y="307"/>
                      <a:pt x="4472" y="308"/>
                      <a:pt x="4473" y="309"/>
                    </a:cubicBezTo>
                    <a:cubicBezTo>
                      <a:pt x="4478" y="306"/>
                      <a:pt x="4484" y="303"/>
                      <a:pt x="4489" y="299"/>
                    </a:cubicBezTo>
                    <a:cubicBezTo>
                      <a:pt x="4494" y="296"/>
                      <a:pt x="4501" y="293"/>
                      <a:pt x="4498" y="287"/>
                    </a:cubicBezTo>
                    <a:cubicBezTo>
                      <a:pt x="4496" y="282"/>
                      <a:pt x="4493" y="278"/>
                      <a:pt x="4490" y="274"/>
                    </a:cubicBezTo>
                    <a:cubicBezTo>
                      <a:pt x="4485" y="266"/>
                      <a:pt x="4484" y="278"/>
                      <a:pt x="4481" y="277"/>
                    </a:cubicBezTo>
                    <a:cubicBezTo>
                      <a:pt x="4482" y="275"/>
                      <a:pt x="4482" y="273"/>
                      <a:pt x="4483" y="271"/>
                    </a:cubicBezTo>
                    <a:cubicBezTo>
                      <a:pt x="4484" y="269"/>
                      <a:pt x="4486" y="269"/>
                      <a:pt x="4485" y="266"/>
                    </a:cubicBezTo>
                    <a:cubicBezTo>
                      <a:pt x="4484" y="264"/>
                      <a:pt x="4482" y="262"/>
                      <a:pt x="4480" y="260"/>
                    </a:cubicBezTo>
                    <a:cubicBezTo>
                      <a:pt x="4479" y="258"/>
                      <a:pt x="4478" y="257"/>
                      <a:pt x="4475" y="256"/>
                    </a:cubicBezTo>
                    <a:cubicBezTo>
                      <a:pt x="4472" y="256"/>
                      <a:pt x="4470" y="256"/>
                      <a:pt x="4467" y="255"/>
                    </a:cubicBezTo>
                    <a:cubicBezTo>
                      <a:pt x="4465" y="254"/>
                      <a:pt x="4460" y="250"/>
                      <a:pt x="4457" y="251"/>
                    </a:cubicBezTo>
                    <a:cubicBezTo>
                      <a:pt x="4455" y="253"/>
                      <a:pt x="4457" y="255"/>
                      <a:pt x="4453" y="255"/>
                    </a:cubicBezTo>
                    <a:cubicBezTo>
                      <a:pt x="4453" y="255"/>
                      <a:pt x="4452" y="254"/>
                      <a:pt x="4451" y="254"/>
                    </a:cubicBezTo>
                    <a:cubicBezTo>
                      <a:pt x="4450" y="254"/>
                      <a:pt x="4448" y="254"/>
                      <a:pt x="4447" y="254"/>
                    </a:cubicBezTo>
                    <a:cubicBezTo>
                      <a:pt x="4445" y="255"/>
                      <a:pt x="4443" y="256"/>
                      <a:pt x="4440" y="256"/>
                    </a:cubicBezTo>
                    <a:cubicBezTo>
                      <a:pt x="4438" y="257"/>
                      <a:pt x="4438" y="258"/>
                      <a:pt x="4436" y="260"/>
                    </a:cubicBezTo>
                    <a:cubicBezTo>
                      <a:pt x="4437" y="259"/>
                      <a:pt x="4437" y="257"/>
                      <a:pt x="4437" y="256"/>
                    </a:cubicBezTo>
                    <a:cubicBezTo>
                      <a:pt x="4438" y="254"/>
                      <a:pt x="4441" y="253"/>
                      <a:pt x="4444" y="252"/>
                    </a:cubicBezTo>
                    <a:cubicBezTo>
                      <a:pt x="4446" y="251"/>
                      <a:pt x="4448" y="251"/>
                      <a:pt x="4450" y="251"/>
                    </a:cubicBezTo>
                    <a:cubicBezTo>
                      <a:pt x="4452" y="251"/>
                      <a:pt x="4456" y="251"/>
                      <a:pt x="4455" y="248"/>
                    </a:cubicBezTo>
                    <a:cubicBezTo>
                      <a:pt x="4454" y="247"/>
                      <a:pt x="4453" y="246"/>
                      <a:pt x="4452" y="246"/>
                    </a:cubicBezTo>
                    <a:cubicBezTo>
                      <a:pt x="4451" y="244"/>
                      <a:pt x="4451" y="243"/>
                      <a:pt x="4450" y="242"/>
                    </a:cubicBezTo>
                    <a:cubicBezTo>
                      <a:pt x="4448" y="238"/>
                      <a:pt x="4447" y="232"/>
                      <a:pt x="4443" y="229"/>
                    </a:cubicBezTo>
                    <a:cubicBezTo>
                      <a:pt x="4440" y="228"/>
                      <a:pt x="4437" y="227"/>
                      <a:pt x="4434" y="226"/>
                    </a:cubicBezTo>
                    <a:cubicBezTo>
                      <a:pt x="4432" y="226"/>
                      <a:pt x="4431" y="225"/>
                      <a:pt x="4429" y="225"/>
                    </a:cubicBezTo>
                    <a:cubicBezTo>
                      <a:pt x="4426" y="225"/>
                      <a:pt x="4424" y="226"/>
                      <a:pt x="4422" y="225"/>
                    </a:cubicBezTo>
                    <a:cubicBezTo>
                      <a:pt x="4417" y="225"/>
                      <a:pt x="4415" y="216"/>
                      <a:pt x="4411" y="214"/>
                    </a:cubicBezTo>
                    <a:cubicBezTo>
                      <a:pt x="4409" y="213"/>
                      <a:pt x="4406" y="212"/>
                      <a:pt x="4403" y="212"/>
                    </a:cubicBezTo>
                    <a:cubicBezTo>
                      <a:pt x="4401" y="211"/>
                      <a:pt x="4398" y="211"/>
                      <a:pt x="4398" y="207"/>
                    </a:cubicBezTo>
                    <a:cubicBezTo>
                      <a:pt x="4398" y="207"/>
                      <a:pt x="4398" y="206"/>
                      <a:pt x="4398" y="205"/>
                    </a:cubicBezTo>
                    <a:cubicBezTo>
                      <a:pt x="4398" y="205"/>
                      <a:pt x="4400" y="206"/>
                      <a:pt x="4400" y="205"/>
                    </a:cubicBezTo>
                    <a:cubicBezTo>
                      <a:pt x="4400" y="204"/>
                      <a:pt x="4399" y="202"/>
                      <a:pt x="4399" y="201"/>
                    </a:cubicBezTo>
                    <a:cubicBezTo>
                      <a:pt x="4398" y="199"/>
                      <a:pt x="4398" y="197"/>
                      <a:pt x="4400" y="196"/>
                    </a:cubicBezTo>
                    <a:cubicBezTo>
                      <a:pt x="4402" y="195"/>
                      <a:pt x="4404" y="197"/>
                      <a:pt x="4406" y="196"/>
                    </a:cubicBezTo>
                    <a:cubicBezTo>
                      <a:pt x="4408" y="195"/>
                      <a:pt x="4408" y="193"/>
                      <a:pt x="4409" y="191"/>
                    </a:cubicBezTo>
                    <a:cubicBezTo>
                      <a:pt x="4409" y="194"/>
                      <a:pt x="4408" y="198"/>
                      <a:pt x="4404" y="198"/>
                    </a:cubicBezTo>
                    <a:cubicBezTo>
                      <a:pt x="4404" y="196"/>
                      <a:pt x="4402" y="196"/>
                      <a:pt x="4401" y="198"/>
                    </a:cubicBezTo>
                    <a:cubicBezTo>
                      <a:pt x="4401" y="199"/>
                      <a:pt x="4402" y="201"/>
                      <a:pt x="4402" y="202"/>
                    </a:cubicBezTo>
                    <a:cubicBezTo>
                      <a:pt x="4403" y="205"/>
                      <a:pt x="4404" y="208"/>
                      <a:pt x="4408" y="207"/>
                    </a:cubicBezTo>
                    <a:cubicBezTo>
                      <a:pt x="4410" y="206"/>
                      <a:pt x="4413" y="205"/>
                      <a:pt x="4415" y="205"/>
                    </a:cubicBezTo>
                    <a:cubicBezTo>
                      <a:pt x="4417" y="205"/>
                      <a:pt x="4418" y="206"/>
                      <a:pt x="4419" y="206"/>
                    </a:cubicBezTo>
                    <a:cubicBezTo>
                      <a:pt x="4422" y="207"/>
                      <a:pt x="4423" y="207"/>
                      <a:pt x="4426" y="206"/>
                    </a:cubicBezTo>
                    <a:cubicBezTo>
                      <a:pt x="4430" y="206"/>
                      <a:pt x="4434" y="204"/>
                      <a:pt x="4437" y="204"/>
                    </a:cubicBezTo>
                    <a:cubicBezTo>
                      <a:pt x="4440" y="205"/>
                      <a:pt x="4443" y="208"/>
                      <a:pt x="4445" y="211"/>
                    </a:cubicBezTo>
                    <a:cubicBezTo>
                      <a:pt x="4446" y="213"/>
                      <a:pt x="4448" y="215"/>
                      <a:pt x="4451" y="215"/>
                    </a:cubicBezTo>
                    <a:cubicBezTo>
                      <a:pt x="4452" y="215"/>
                      <a:pt x="4453" y="215"/>
                      <a:pt x="4455" y="215"/>
                    </a:cubicBezTo>
                    <a:cubicBezTo>
                      <a:pt x="4456" y="216"/>
                      <a:pt x="4457" y="217"/>
                      <a:pt x="4459" y="218"/>
                    </a:cubicBezTo>
                    <a:cubicBezTo>
                      <a:pt x="4463" y="219"/>
                      <a:pt x="4464" y="222"/>
                      <a:pt x="4467" y="226"/>
                    </a:cubicBezTo>
                    <a:cubicBezTo>
                      <a:pt x="4469" y="229"/>
                      <a:pt x="4471" y="231"/>
                      <a:pt x="4475" y="233"/>
                    </a:cubicBezTo>
                    <a:cubicBezTo>
                      <a:pt x="4477" y="234"/>
                      <a:pt x="4481" y="235"/>
                      <a:pt x="4484" y="235"/>
                    </a:cubicBezTo>
                    <a:cubicBezTo>
                      <a:pt x="4491" y="234"/>
                      <a:pt x="4494" y="240"/>
                      <a:pt x="4498" y="246"/>
                    </a:cubicBezTo>
                    <a:cubicBezTo>
                      <a:pt x="4500" y="251"/>
                      <a:pt x="4506" y="257"/>
                      <a:pt x="4512" y="259"/>
                    </a:cubicBezTo>
                    <a:cubicBezTo>
                      <a:pt x="4517" y="261"/>
                      <a:pt x="4522" y="263"/>
                      <a:pt x="4527" y="264"/>
                    </a:cubicBezTo>
                    <a:cubicBezTo>
                      <a:pt x="4532" y="266"/>
                      <a:pt x="4538" y="267"/>
                      <a:pt x="4544" y="267"/>
                    </a:cubicBezTo>
                    <a:cubicBezTo>
                      <a:pt x="4551" y="268"/>
                      <a:pt x="4558" y="269"/>
                      <a:pt x="4565" y="268"/>
                    </a:cubicBezTo>
                    <a:cubicBezTo>
                      <a:pt x="4569" y="268"/>
                      <a:pt x="4580" y="267"/>
                      <a:pt x="4579" y="262"/>
                    </a:cubicBezTo>
                    <a:cubicBezTo>
                      <a:pt x="4577" y="256"/>
                      <a:pt x="4568" y="259"/>
                      <a:pt x="4564" y="256"/>
                    </a:cubicBezTo>
                    <a:cubicBezTo>
                      <a:pt x="4562" y="256"/>
                      <a:pt x="4559" y="254"/>
                      <a:pt x="4558" y="253"/>
                    </a:cubicBezTo>
                    <a:cubicBezTo>
                      <a:pt x="4557" y="252"/>
                      <a:pt x="4556" y="250"/>
                      <a:pt x="4555" y="250"/>
                    </a:cubicBezTo>
                    <a:cubicBezTo>
                      <a:pt x="4553" y="248"/>
                      <a:pt x="4552" y="249"/>
                      <a:pt x="4551" y="249"/>
                    </a:cubicBezTo>
                    <a:cubicBezTo>
                      <a:pt x="4549" y="249"/>
                      <a:pt x="4538" y="238"/>
                      <a:pt x="4538" y="243"/>
                    </a:cubicBezTo>
                    <a:cubicBezTo>
                      <a:pt x="4536" y="244"/>
                      <a:pt x="4534" y="242"/>
                      <a:pt x="4532" y="240"/>
                    </a:cubicBezTo>
                    <a:cubicBezTo>
                      <a:pt x="4532" y="242"/>
                      <a:pt x="4533" y="245"/>
                      <a:pt x="4531" y="246"/>
                    </a:cubicBezTo>
                    <a:cubicBezTo>
                      <a:pt x="4531" y="245"/>
                      <a:pt x="4531" y="243"/>
                      <a:pt x="4531" y="241"/>
                    </a:cubicBezTo>
                    <a:cubicBezTo>
                      <a:pt x="4530" y="239"/>
                      <a:pt x="4530" y="237"/>
                      <a:pt x="4533" y="238"/>
                    </a:cubicBezTo>
                    <a:cubicBezTo>
                      <a:pt x="4535" y="239"/>
                      <a:pt x="4535" y="241"/>
                      <a:pt x="4537" y="241"/>
                    </a:cubicBezTo>
                    <a:cubicBezTo>
                      <a:pt x="4539" y="240"/>
                      <a:pt x="4538" y="238"/>
                      <a:pt x="4541" y="239"/>
                    </a:cubicBezTo>
                    <a:cubicBezTo>
                      <a:pt x="4544" y="240"/>
                      <a:pt x="4549" y="248"/>
                      <a:pt x="4550" y="242"/>
                    </a:cubicBezTo>
                    <a:cubicBezTo>
                      <a:pt x="4551" y="236"/>
                      <a:pt x="4550" y="228"/>
                      <a:pt x="4548" y="223"/>
                    </a:cubicBezTo>
                    <a:cubicBezTo>
                      <a:pt x="4546" y="218"/>
                      <a:pt x="4543" y="215"/>
                      <a:pt x="4541" y="211"/>
                    </a:cubicBezTo>
                    <a:cubicBezTo>
                      <a:pt x="4539" y="210"/>
                      <a:pt x="4539" y="208"/>
                      <a:pt x="4538" y="206"/>
                    </a:cubicBezTo>
                    <a:cubicBezTo>
                      <a:pt x="4535" y="201"/>
                      <a:pt x="4533" y="200"/>
                      <a:pt x="4534" y="195"/>
                    </a:cubicBezTo>
                    <a:cubicBezTo>
                      <a:pt x="4535" y="191"/>
                      <a:pt x="4535" y="188"/>
                      <a:pt x="4531" y="187"/>
                    </a:cubicBezTo>
                    <a:cubicBezTo>
                      <a:pt x="4527" y="187"/>
                      <a:pt x="4525" y="188"/>
                      <a:pt x="4522" y="190"/>
                    </a:cubicBezTo>
                    <a:cubicBezTo>
                      <a:pt x="4521" y="191"/>
                      <a:pt x="4519" y="192"/>
                      <a:pt x="4518" y="193"/>
                    </a:cubicBezTo>
                    <a:cubicBezTo>
                      <a:pt x="4518" y="193"/>
                      <a:pt x="4515" y="192"/>
                      <a:pt x="4515" y="192"/>
                    </a:cubicBezTo>
                    <a:cubicBezTo>
                      <a:pt x="4518" y="191"/>
                      <a:pt x="4518" y="190"/>
                      <a:pt x="4520" y="188"/>
                    </a:cubicBezTo>
                    <a:cubicBezTo>
                      <a:pt x="4521" y="187"/>
                      <a:pt x="4524" y="186"/>
                      <a:pt x="4525" y="185"/>
                    </a:cubicBezTo>
                    <a:cubicBezTo>
                      <a:pt x="4525" y="184"/>
                      <a:pt x="4523" y="182"/>
                      <a:pt x="4522" y="182"/>
                    </a:cubicBezTo>
                    <a:cubicBezTo>
                      <a:pt x="4521" y="181"/>
                      <a:pt x="4514" y="183"/>
                      <a:pt x="4514" y="183"/>
                    </a:cubicBezTo>
                    <a:cubicBezTo>
                      <a:pt x="4512" y="179"/>
                      <a:pt x="4509" y="175"/>
                      <a:pt x="4506" y="172"/>
                    </a:cubicBezTo>
                    <a:cubicBezTo>
                      <a:pt x="4503" y="170"/>
                      <a:pt x="4498" y="167"/>
                      <a:pt x="4497" y="163"/>
                    </a:cubicBezTo>
                    <a:cubicBezTo>
                      <a:pt x="4500" y="162"/>
                      <a:pt x="4502" y="167"/>
                      <a:pt x="4504" y="168"/>
                    </a:cubicBezTo>
                    <a:cubicBezTo>
                      <a:pt x="4506" y="168"/>
                      <a:pt x="4506" y="168"/>
                      <a:pt x="4507" y="169"/>
                    </a:cubicBezTo>
                    <a:cubicBezTo>
                      <a:pt x="4509" y="171"/>
                      <a:pt x="4509" y="172"/>
                      <a:pt x="4510" y="173"/>
                    </a:cubicBezTo>
                    <a:cubicBezTo>
                      <a:pt x="4511" y="176"/>
                      <a:pt x="4512" y="179"/>
                      <a:pt x="4515" y="180"/>
                    </a:cubicBezTo>
                    <a:cubicBezTo>
                      <a:pt x="4517" y="180"/>
                      <a:pt x="4521" y="180"/>
                      <a:pt x="4521" y="177"/>
                    </a:cubicBezTo>
                    <a:cubicBezTo>
                      <a:pt x="4522" y="175"/>
                      <a:pt x="4518" y="170"/>
                      <a:pt x="4520" y="168"/>
                    </a:cubicBezTo>
                    <a:cubicBezTo>
                      <a:pt x="4521" y="170"/>
                      <a:pt x="4522" y="171"/>
                      <a:pt x="4523" y="172"/>
                    </a:cubicBezTo>
                    <a:cubicBezTo>
                      <a:pt x="4524" y="174"/>
                      <a:pt x="4524" y="176"/>
                      <a:pt x="4524" y="178"/>
                    </a:cubicBezTo>
                    <a:cubicBezTo>
                      <a:pt x="4525" y="180"/>
                      <a:pt x="4527" y="182"/>
                      <a:pt x="4529" y="183"/>
                    </a:cubicBezTo>
                    <a:cubicBezTo>
                      <a:pt x="4531" y="183"/>
                      <a:pt x="4534" y="182"/>
                      <a:pt x="4536" y="183"/>
                    </a:cubicBezTo>
                    <a:cubicBezTo>
                      <a:pt x="4539" y="184"/>
                      <a:pt x="4539" y="187"/>
                      <a:pt x="4540" y="189"/>
                    </a:cubicBezTo>
                    <a:cubicBezTo>
                      <a:pt x="4540" y="193"/>
                      <a:pt x="4539" y="193"/>
                      <a:pt x="4538" y="196"/>
                    </a:cubicBezTo>
                    <a:cubicBezTo>
                      <a:pt x="4537" y="200"/>
                      <a:pt x="4540" y="207"/>
                      <a:pt x="4544" y="206"/>
                    </a:cubicBezTo>
                    <a:cubicBezTo>
                      <a:pt x="4549" y="204"/>
                      <a:pt x="4546" y="198"/>
                      <a:pt x="4548" y="195"/>
                    </a:cubicBezTo>
                    <a:cubicBezTo>
                      <a:pt x="4549" y="198"/>
                      <a:pt x="4548" y="200"/>
                      <a:pt x="4548" y="203"/>
                    </a:cubicBezTo>
                    <a:cubicBezTo>
                      <a:pt x="4548" y="206"/>
                      <a:pt x="4551" y="207"/>
                      <a:pt x="4553" y="209"/>
                    </a:cubicBezTo>
                    <a:cubicBezTo>
                      <a:pt x="4555" y="211"/>
                      <a:pt x="4556" y="213"/>
                      <a:pt x="4558" y="211"/>
                    </a:cubicBezTo>
                    <a:cubicBezTo>
                      <a:pt x="4560" y="210"/>
                      <a:pt x="4562" y="208"/>
                      <a:pt x="4562" y="206"/>
                    </a:cubicBezTo>
                    <a:cubicBezTo>
                      <a:pt x="4563" y="210"/>
                      <a:pt x="4559" y="211"/>
                      <a:pt x="4559" y="214"/>
                    </a:cubicBezTo>
                    <a:cubicBezTo>
                      <a:pt x="4559" y="218"/>
                      <a:pt x="4565" y="223"/>
                      <a:pt x="4568" y="226"/>
                    </a:cubicBezTo>
                    <a:cubicBezTo>
                      <a:pt x="4570" y="228"/>
                      <a:pt x="4571" y="231"/>
                      <a:pt x="4573" y="233"/>
                    </a:cubicBezTo>
                    <a:cubicBezTo>
                      <a:pt x="4575" y="235"/>
                      <a:pt x="4577" y="236"/>
                      <a:pt x="4579" y="237"/>
                    </a:cubicBezTo>
                    <a:cubicBezTo>
                      <a:pt x="4581" y="239"/>
                      <a:pt x="4583" y="240"/>
                      <a:pt x="4586" y="240"/>
                    </a:cubicBezTo>
                    <a:cubicBezTo>
                      <a:pt x="4588" y="242"/>
                      <a:pt x="4590" y="243"/>
                      <a:pt x="4593" y="244"/>
                    </a:cubicBezTo>
                    <a:cubicBezTo>
                      <a:pt x="4595" y="245"/>
                      <a:pt x="4599" y="246"/>
                      <a:pt x="4600" y="248"/>
                    </a:cubicBezTo>
                    <a:cubicBezTo>
                      <a:pt x="4601" y="249"/>
                      <a:pt x="4601" y="252"/>
                      <a:pt x="4602" y="254"/>
                    </a:cubicBezTo>
                    <a:cubicBezTo>
                      <a:pt x="4603" y="255"/>
                      <a:pt x="4604" y="256"/>
                      <a:pt x="4605" y="257"/>
                    </a:cubicBezTo>
                    <a:cubicBezTo>
                      <a:pt x="4606" y="259"/>
                      <a:pt x="4605" y="264"/>
                      <a:pt x="4608" y="264"/>
                    </a:cubicBezTo>
                    <a:cubicBezTo>
                      <a:pt x="4605" y="269"/>
                      <a:pt x="4607" y="276"/>
                      <a:pt x="4609" y="282"/>
                    </a:cubicBezTo>
                    <a:cubicBezTo>
                      <a:pt x="4610" y="289"/>
                      <a:pt x="4614" y="293"/>
                      <a:pt x="4621" y="297"/>
                    </a:cubicBezTo>
                    <a:cubicBezTo>
                      <a:pt x="4630" y="303"/>
                      <a:pt x="4639" y="318"/>
                      <a:pt x="4651" y="314"/>
                    </a:cubicBezTo>
                    <a:cubicBezTo>
                      <a:pt x="4652" y="314"/>
                      <a:pt x="4653" y="314"/>
                      <a:pt x="4654" y="312"/>
                    </a:cubicBezTo>
                    <a:cubicBezTo>
                      <a:pt x="4655" y="312"/>
                      <a:pt x="4656" y="310"/>
                      <a:pt x="4656" y="309"/>
                    </a:cubicBezTo>
                    <a:cubicBezTo>
                      <a:pt x="4658" y="306"/>
                      <a:pt x="4654" y="305"/>
                      <a:pt x="4652" y="303"/>
                    </a:cubicBezTo>
                    <a:cubicBezTo>
                      <a:pt x="4650" y="300"/>
                      <a:pt x="4645" y="294"/>
                      <a:pt x="4646" y="290"/>
                    </a:cubicBezTo>
                    <a:cubicBezTo>
                      <a:pt x="4647" y="291"/>
                      <a:pt x="4649" y="292"/>
                      <a:pt x="4650" y="291"/>
                    </a:cubicBezTo>
                    <a:cubicBezTo>
                      <a:pt x="4650" y="287"/>
                      <a:pt x="4648" y="284"/>
                      <a:pt x="4644" y="284"/>
                    </a:cubicBezTo>
                    <a:cubicBezTo>
                      <a:pt x="4642" y="282"/>
                      <a:pt x="4642" y="278"/>
                      <a:pt x="4640" y="275"/>
                    </a:cubicBezTo>
                    <a:cubicBezTo>
                      <a:pt x="4639" y="274"/>
                      <a:pt x="4637" y="273"/>
                      <a:pt x="4636" y="273"/>
                    </a:cubicBezTo>
                    <a:cubicBezTo>
                      <a:pt x="4633" y="270"/>
                      <a:pt x="4631" y="267"/>
                      <a:pt x="4629" y="263"/>
                    </a:cubicBezTo>
                    <a:cubicBezTo>
                      <a:pt x="4628" y="261"/>
                      <a:pt x="4629" y="259"/>
                      <a:pt x="4628" y="257"/>
                    </a:cubicBezTo>
                    <a:cubicBezTo>
                      <a:pt x="4628" y="257"/>
                      <a:pt x="4627" y="257"/>
                      <a:pt x="4626" y="257"/>
                    </a:cubicBezTo>
                    <a:cubicBezTo>
                      <a:pt x="4626" y="255"/>
                      <a:pt x="4624" y="256"/>
                      <a:pt x="4622" y="255"/>
                    </a:cubicBezTo>
                    <a:cubicBezTo>
                      <a:pt x="4620" y="254"/>
                      <a:pt x="4621" y="252"/>
                      <a:pt x="4620" y="250"/>
                    </a:cubicBezTo>
                    <a:cubicBezTo>
                      <a:pt x="4619" y="248"/>
                      <a:pt x="4617" y="248"/>
                      <a:pt x="4617" y="245"/>
                    </a:cubicBezTo>
                    <a:cubicBezTo>
                      <a:pt x="4616" y="243"/>
                      <a:pt x="4616" y="242"/>
                      <a:pt x="4615" y="240"/>
                    </a:cubicBezTo>
                    <a:cubicBezTo>
                      <a:pt x="4613" y="237"/>
                      <a:pt x="4615" y="233"/>
                      <a:pt x="4613" y="231"/>
                    </a:cubicBezTo>
                    <a:cubicBezTo>
                      <a:pt x="4611" y="229"/>
                      <a:pt x="4609" y="230"/>
                      <a:pt x="4609" y="227"/>
                    </a:cubicBezTo>
                    <a:cubicBezTo>
                      <a:pt x="4609" y="225"/>
                      <a:pt x="4610" y="223"/>
                      <a:pt x="4612" y="224"/>
                    </a:cubicBezTo>
                    <a:cubicBezTo>
                      <a:pt x="4612" y="226"/>
                      <a:pt x="4614" y="227"/>
                      <a:pt x="4615" y="229"/>
                    </a:cubicBezTo>
                    <a:cubicBezTo>
                      <a:pt x="4616" y="230"/>
                      <a:pt x="4617" y="233"/>
                      <a:pt x="4620" y="232"/>
                    </a:cubicBezTo>
                    <a:cubicBezTo>
                      <a:pt x="4619" y="229"/>
                      <a:pt x="4616" y="227"/>
                      <a:pt x="4614" y="225"/>
                    </a:cubicBezTo>
                    <a:cubicBezTo>
                      <a:pt x="4613" y="223"/>
                      <a:pt x="4613" y="222"/>
                      <a:pt x="4611" y="221"/>
                    </a:cubicBezTo>
                    <a:cubicBezTo>
                      <a:pt x="4610" y="221"/>
                      <a:pt x="4608" y="220"/>
                      <a:pt x="4607" y="220"/>
                    </a:cubicBezTo>
                    <a:cubicBezTo>
                      <a:pt x="4607" y="219"/>
                      <a:pt x="4607" y="218"/>
                      <a:pt x="4606" y="218"/>
                    </a:cubicBezTo>
                    <a:cubicBezTo>
                      <a:pt x="4604" y="217"/>
                      <a:pt x="4602" y="217"/>
                      <a:pt x="4600" y="216"/>
                    </a:cubicBezTo>
                    <a:cubicBezTo>
                      <a:pt x="4599" y="215"/>
                      <a:pt x="4599" y="214"/>
                      <a:pt x="4598" y="213"/>
                    </a:cubicBezTo>
                    <a:cubicBezTo>
                      <a:pt x="4596" y="212"/>
                      <a:pt x="4596" y="213"/>
                      <a:pt x="4594" y="211"/>
                    </a:cubicBezTo>
                    <a:cubicBezTo>
                      <a:pt x="4593" y="209"/>
                      <a:pt x="4593" y="206"/>
                      <a:pt x="4593" y="203"/>
                    </a:cubicBezTo>
                    <a:cubicBezTo>
                      <a:pt x="4593" y="202"/>
                      <a:pt x="4592" y="201"/>
                      <a:pt x="4592" y="200"/>
                    </a:cubicBezTo>
                    <a:cubicBezTo>
                      <a:pt x="4592" y="199"/>
                      <a:pt x="4592" y="198"/>
                      <a:pt x="4593" y="198"/>
                    </a:cubicBezTo>
                    <a:cubicBezTo>
                      <a:pt x="4593" y="196"/>
                      <a:pt x="4594" y="196"/>
                      <a:pt x="4596" y="197"/>
                    </a:cubicBezTo>
                    <a:cubicBezTo>
                      <a:pt x="4597" y="197"/>
                      <a:pt x="4598" y="197"/>
                      <a:pt x="4600" y="198"/>
                    </a:cubicBezTo>
                    <a:cubicBezTo>
                      <a:pt x="4600" y="198"/>
                      <a:pt x="4601" y="200"/>
                      <a:pt x="4602" y="199"/>
                    </a:cubicBezTo>
                    <a:cubicBezTo>
                      <a:pt x="4602" y="198"/>
                      <a:pt x="4600" y="198"/>
                      <a:pt x="4600" y="197"/>
                    </a:cubicBezTo>
                    <a:cubicBezTo>
                      <a:pt x="4599" y="197"/>
                      <a:pt x="4599" y="196"/>
                      <a:pt x="4599" y="195"/>
                    </a:cubicBezTo>
                    <a:cubicBezTo>
                      <a:pt x="4599" y="195"/>
                      <a:pt x="4600" y="195"/>
                      <a:pt x="4600" y="195"/>
                    </a:cubicBezTo>
                    <a:cubicBezTo>
                      <a:pt x="4601" y="194"/>
                      <a:pt x="4602" y="193"/>
                      <a:pt x="4602" y="192"/>
                    </a:cubicBezTo>
                    <a:cubicBezTo>
                      <a:pt x="4603" y="192"/>
                      <a:pt x="4602" y="191"/>
                      <a:pt x="4602" y="190"/>
                    </a:cubicBezTo>
                    <a:cubicBezTo>
                      <a:pt x="4602" y="189"/>
                      <a:pt x="4602" y="188"/>
                      <a:pt x="4602" y="187"/>
                    </a:cubicBezTo>
                    <a:cubicBezTo>
                      <a:pt x="4602" y="186"/>
                      <a:pt x="4602" y="185"/>
                      <a:pt x="4602" y="183"/>
                    </a:cubicBezTo>
                    <a:cubicBezTo>
                      <a:pt x="4602" y="183"/>
                      <a:pt x="4602" y="182"/>
                      <a:pt x="4602" y="182"/>
                    </a:cubicBezTo>
                    <a:cubicBezTo>
                      <a:pt x="4602" y="181"/>
                      <a:pt x="4601" y="181"/>
                      <a:pt x="4600" y="180"/>
                    </a:cubicBezTo>
                    <a:cubicBezTo>
                      <a:pt x="4600" y="180"/>
                      <a:pt x="4600" y="180"/>
                      <a:pt x="4599" y="179"/>
                    </a:cubicBezTo>
                    <a:cubicBezTo>
                      <a:pt x="4599" y="179"/>
                      <a:pt x="4599" y="179"/>
                      <a:pt x="4599" y="179"/>
                    </a:cubicBezTo>
                    <a:cubicBezTo>
                      <a:pt x="4598" y="178"/>
                      <a:pt x="4598" y="178"/>
                      <a:pt x="4597" y="177"/>
                    </a:cubicBezTo>
                    <a:cubicBezTo>
                      <a:pt x="4597" y="176"/>
                      <a:pt x="4595" y="176"/>
                      <a:pt x="4594" y="176"/>
                    </a:cubicBezTo>
                    <a:cubicBezTo>
                      <a:pt x="4594" y="177"/>
                      <a:pt x="4592" y="178"/>
                      <a:pt x="4593" y="179"/>
                    </a:cubicBezTo>
                    <a:cubicBezTo>
                      <a:pt x="4593" y="181"/>
                      <a:pt x="4596" y="181"/>
                      <a:pt x="4596" y="182"/>
                    </a:cubicBezTo>
                    <a:cubicBezTo>
                      <a:pt x="4596" y="183"/>
                      <a:pt x="4595" y="183"/>
                      <a:pt x="4595" y="183"/>
                    </a:cubicBezTo>
                    <a:cubicBezTo>
                      <a:pt x="4594" y="184"/>
                      <a:pt x="4594" y="185"/>
                      <a:pt x="4594" y="186"/>
                    </a:cubicBezTo>
                    <a:cubicBezTo>
                      <a:pt x="4594" y="186"/>
                      <a:pt x="4594" y="186"/>
                      <a:pt x="4594" y="187"/>
                    </a:cubicBezTo>
                    <a:cubicBezTo>
                      <a:pt x="4593" y="187"/>
                      <a:pt x="4593" y="187"/>
                      <a:pt x="4593" y="187"/>
                    </a:cubicBezTo>
                    <a:cubicBezTo>
                      <a:pt x="4592" y="188"/>
                      <a:pt x="4591" y="187"/>
                      <a:pt x="4590" y="188"/>
                    </a:cubicBezTo>
                    <a:cubicBezTo>
                      <a:pt x="4590" y="189"/>
                      <a:pt x="4590" y="191"/>
                      <a:pt x="4589" y="191"/>
                    </a:cubicBezTo>
                    <a:cubicBezTo>
                      <a:pt x="4588" y="191"/>
                      <a:pt x="4588" y="190"/>
                      <a:pt x="4588" y="190"/>
                    </a:cubicBezTo>
                    <a:cubicBezTo>
                      <a:pt x="4588" y="189"/>
                      <a:pt x="4588" y="188"/>
                      <a:pt x="4588" y="187"/>
                    </a:cubicBezTo>
                    <a:cubicBezTo>
                      <a:pt x="4589" y="187"/>
                      <a:pt x="4589" y="186"/>
                      <a:pt x="4590" y="186"/>
                    </a:cubicBezTo>
                    <a:cubicBezTo>
                      <a:pt x="4591" y="185"/>
                      <a:pt x="4592" y="184"/>
                      <a:pt x="4591" y="183"/>
                    </a:cubicBezTo>
                    <a:cubicBezTo>
                      <a:pt x="4590" y="183"/>
                      <a:pt x="4588" y="183"/>
                      <a:pt x="4587" y="184"/>
                    </a:cubicBezTo>
                    <a:cubicBezTo>
                      <a:pt x="4587" y="184"/>
                      <a:pt x="4587" y="185"/>
                      <a:pt x="4587" y="185"/>
                    </a:cubicBezTo>
                    <a:cubicBezTo>
                      <a:pt x="4587" y="185"/>
                      <a:pt x="4586" y="185"/>
                      <a:pt x="4586" y="185"/>
                    </a:cubicBezTo>
                    <a:cubicBezTo>
                      <a:pt x="4585" y="184"/>
                      <a:pt x="4585" y="184"/>
                      <a:pt x="4585" y="184"/>
                    </a:cubicBezTo>
                    <a:cubicBezTo>
                      <a:pt x="4586" y="182"/>
                      <a:pt x="4587" y="182"/>
                      <a:pt x="4588" y="182"/>
                    </a:cubicBezTo>
                    <a:cubicBezTo>
                      <a:pt x="4588" y="182"/>
                      <a:pt x="4588" y="181"/>
                      <a:pt x="4588" y="181"/>
                    </a:cubicBezTo>
                    <a:cubicBezTo>
                      <a:pt x="4588" y="181"/>
                      <a:pt x="4588" y="181"/>
                      <a:pt x="4588" y="181"/>
                    </a:cubicBezTo>
                    <a:cubicBezTo>
                      <a:pt x="4589" y="180"/>
                      <a:pt x="4590" y="179"/>
                      <a:pt x="4589" y="179"/>
                    </a:cubicBezTo>
                    <a:cubicBezTo>
                      <a:pt x="4589" y="178"/>
                      <a:pt x="4588" y="179"/>
                      <a:pt x="4587" y="179"/>
                    </a:cubicBezTo>
                    <a:cubicBezTo>
                      <a:pt x="4587" y="179"/>
                      <a:pt x="4581" y="179"/>
                      <a:pt x="4581" y="180"/>
                    </a:cubicBezTo>
                    <a:cubicBezTo>
                      <a:pt x="4579" y="175"/>
                      <a:pt x="4575" y="170"/>
                      <a:pt x="4572" y="166"/>
                    </a:cubicBezTo>
                    <a:cubicBezTo>
                      <a:pt x="4570" y="164"/>
                      <a:pt x="4569" y="162"/>
                      <a:pt x="4567" y="160"/>
                    </a:cubicBezTo>
                    <a:cubicBezTo>
                      <a:pt x="4565" y="157"/>
                      <a:pt x="4561" y="155"/>
                      <a:pt x="4559" y="151"/>
                    </a:cubicBezTo>
                    <a:cubicBezTo>
                      <a:pt x="4556" y="147"/>
                      <a:pt x="4554" y="143"/>
                      <a:pt x="4550" y="139"/>
                    </a:cubicBezTo>
                    <a:cubicBezTo>
                      <a:pt x="4548" y="137"/>
                      <a:pt x="4546" y="136"/>
                      <a:pt x="4544" y="134"/>
                    </a:cubicBezTo>
                    <a:cubicBezTo>
                      <a:pt x="4544" y="134"/>
                      <a:pt x="4542" y="132"/>
                      <a:pt x="4542" y="132"/>
                    </a:cubicBezTo>
                    <a:cubicBezTo>
                      <a:pt x="4541" y="131"/>
                      <a:pt x="4542" y="130"/>
                      <a:pt x="4542" y="129"/>
                    </a:cubicBezTo>
                    <a:cubicBezTo>
                      <a:pt x="4538" y="128"/>
                      <a:pt x="4543" y="126"/>
                      <a:pt x="4543" y="125"/>
                    </a:cubicBezTo>
                    <a:cubicBezTo>
                      <a:pt x="4543" y="124"/>
                      <a:pt x="4543" y="123"/>
                      <a:pt x="4543" y="122"/>
                    </a:cubicBezTo>
                    <a:cubicBezTo>
                      <a:pt x="4543" y="122"/>
                      <a:pt x="4543" y="121"/>
                      <a:pt x="4543" y="120"/>
                    </a:cubicBezTo>
                    <a:cubicBezTo>
                      <a:pt x="4543" y="119"/>
                      <a:pt x="4543" y="116"/>
                      <a:pt x="4541" y="116"/>
                    </a:cubicBezTo>
                    <a:cubicBezTo>
                      <a:pt x="4540" y="115"/>
                      <a:pt x="4538" y="117"/>
                      <a:pt x="4537" y="117"/>
                    </a:cubicBezTo>
                    <a:cubicBezTo>
                      <a:pt x="4539" y="116"/>
                      <a:pt x="4538" y="116"/>
                      <a:pt x="4539" y="115"/>
                    </a:cubicBezTo>
                    <a:cubicBezTo>
                      <a:pt x="4540" y="113"/>
                      <a:pt x="4540" y="113"/>
                      <a:pt x="4541" y="112"/>
                    </a:cubicBezTo>
                    <a:cubicBezTo>
                      <a:pt x="4541" y="111"/>
                      <a:pt x="4541" y="109"/>
                      <a:pt x="4540" y="107"/>
                    </a:cubicBezTo>
                    <a:cubicBezTo>
                      <a:pt x="4540" y="106"/>
                      <a:pt x="4539" y="104"/>
                      <a:pt x="4538" y="102"/>
                    </a:cubicBezTo>
                    <a:cubicBezTo>
                      <a:pt x="4537" y="99"/>
                      <a:pt x="4536" y="96"/>
                      <a:pt x="4535" y="92"/>
                    </a:cubicBezTo>
                    <a:cubicBezTo>
                      <a:pt x="4535" y="91"/>
                      <a:pt x="4535" y="88"/>
                      <a:pt x="4534" y="87"/>
                    </a:cubicBezTo>
                    <a:cubicBezTo>
                      <a:pt x="4533" y="86"/>
                      <a:pt x="4532" y="85"/>
                      <a:pt x="4532" y="85"/>
                    </a:cubicBezTo>
                    <a:cubicBezTo>
                      <a:pt x="4531" y="84"/>
                      <a:pt x="4532" y="83"/>
                      <a:pt x="4531" y="82"/>
                    </a:cubicBezTo>
                    <a:cubicBezTo>
                      <a:pt x="4529" y="79"/>
                      <a:pt x="4522" y="79"/>
                      <a:pt x="4522" y="84"/>
                    </a:cubicBezTo>
                    <a:cubicBezTo>
                      <a:pt x="4527" y="81"/>
                      <a:pt x="4532" y="86"/>
                      <a:pt x="4528" y="90"/>
                    </a:cubicBezTo>
                    <a:cubicBezTo>
                      <a:pt x="4528" y="90"/>
                      <a:pt x="4528" y="90"/>
                      <a:pt x="4528" y="90"/>
                    </a:cubicBezTo>
                    <a:cubicBezTo>
                      <a:pt x="4528" y="92"/>
                      <a:pt x="4527" y="93"/>
                      <a:pt x="4528" y="94"/>
                    </a:cubicBezTo>
                    <a:cubicBezTo>
                      <a:pt x="4529" y="96"/>
                      <a:pt x="4530" y="95"/>
                      <a:pt x="4531" y="96"/>
                    </a:cubicBezTo>
                    <a:cubicBezTo>
                      <a:pt x="4532" y="98"/>
                      <a:pt x="4530" y="99"/>
                      <a:pt x="4530" y="100"/>
                    </a:cubicBezTo>
                    <a:cubicBezTo>
                      <a:pt x="4530" y="102"/>
                      <a:pt x="4531" y="102"/>
                      <a:pt x="4532" y="104"/>
                    </a:cubicBezTo>
                    <a:cubicBezTo>
                      <a:pt x="4532" y="106"/>
                      <a:pt x="4535" y="109"/>
                      <a:pt x="4532" y="110"/>
                    </a:cubicBezTo>
                    <a:cubicBezTo>
                      <a:pt x="4530" y="111"/>
                      <a:pt x="4527" y="108"/>
                      <a:pt x="4526" y="107"/>
                    </a:cubicBezTo>
                    <a:cubicBezTo>
                      <a:pt x="4523" y="107"/>
                      <a:pt x="4521" y="104"/>
                      <a:pt x="4519" y="105"/>
                    </a:cubicBezTo>
                    <a:cubicBezTo>
                      <a:pt x="4519" y="105"/>
                      <a:pt x="4519" y="107"/>
                      <a:pt x="4519" y="107"/>
                    </a:cubicBezTo>
                    <a:cubicBezTo>
                      <a:pt x="4520" y="108"/>
                      <a:pt x="4520" y="108"/>
                      <a:pt x="4521" y="108"/>
                    </a:cubicBezTo>
                    <a:cubicBezTo>
                      <a:pt x="4523" y="109"/>
                      <a:pt x="4524" y="110"/>
                      <a:pt x="4525" y="111"/>
                    </a:cubicBezTo>
                    <a:cubicBezTo>
                      <a:pt x="4526" y="112"/>
                      <a:pt x="4528" y="115"/>
                      <a:pt x="4528" y="116"/>
                    </a:cubicBezTo>
                    <a:cubicBezTo>
                      <a:pt x="4529" y="117"/>
                      <a:pt x="4528" y="119"/>
                      <a:pt x="4528" y="120"/>
                    </a:cubicBezTo>
                    <a:cubicBezTo>
                      <a:pt x="4529" y="121"/>
                      <a:pt x="4529" y="121"/>
                      <a:pt x="4530" y="122"/>
                    </a:cubicBezTo>
                    <a:cubicBezTo>
                      <a:pt x="4531" y="125"/>
                      <a:pt x="4531" y="127"/>
                      <a:pt x="4528" y="124"/>
                    </a:cubicBezTo>
                    <a:cubicBezTo>
                      <a:pt x="4527" y="123"/>
                      <a:pt x="4527" y="122"/>
                      <a:pt x="4526" y="121"/>
                    </a:cubicBezTo>
                    <a:cubicBezTo>
                      <a:pt x="4525" y="120"/>
                      <a:pt x="4524" y="120"/>
                      <a:pt x="4522" y="119"/>
                    </a:cubicBezTo>
                    <a:cubicBezTo>
                      <a:pt x="4521" y="118"/>
                      <a:pt x="4519" y="116"/>
                      <a:pt x="4518" y="115"/>
                    </a:cubicBezTo>
                    <a:cubicBezTo>
                      <a:pt x="4517" y="114"/>
                      <a:pt x="4515" y="115"/>
                      <a:pt x="4514" y="114"/>
                    </a:cubicBezTo>
                    <a:cubicBezTo>
                      <a:pt x="4513" y="114"/>
                      <a:pt x="4512" y="113"/>
                      <a:pt x="4511" y="112"/>
                    </a:cubicBezTo>
                    <a:cubicBezTo>
                      <a:pt x="4508" y="110"/>
                      <a:pt x="4506" y="106"/>
                      <a:pt x="4503" y="105"/>
                    </a:cubicBezTo>
                    <a:cubicBezTo>
                      <a:pt x="4499" y="103"/>
                      <a:pt x="4498" y="103"/>
                      <a:pt x="4497" y="100"/>
                    </a:cubicBezTo>
                    <a:cubicBezTo>
                      <a:pt x="4496" y="97"/>
                      <a:pt x="4495" y="94"/>
                      <a:pt x="4495" y="92"/>
                    </a:cubicBezTo>
                    <a:cubicBezTo>
                      <a:pt x="4496" y="90"/>
                      <a:pt x="4498" y="88"/>
                      <a:pt x="4500" y="89"/>
                    </a:cubicBezTo>
                    <a:cubicBezTo>
                      <a:pt x="4503" y="90"/>
                      <a:pt x="4504" y="97"/>
                      <a:pt x="4508" y="95"/>
                    </a:cubicBezTo>
                    <a:cubicBezTo>
                      <a:pt x="4510" y="94"/>
                      <a:pt x="4508" y="91"/>
                      <a:pt x="4507" y="89"/>
                    </a:cubicBezTo>
                    <a:cubicBezTo>
                      <a:pt x="4507" y="88"/>
                      <a:pt x="4505" y="84"/>
                      <a:pt x="4504" y="83"/>
                    </a:cubicBezTo>
                    <a:cubicBezTo>
                      <a:pt x="4501" y="81"/>
                      <a:pt x="4500" y="84"/>
                      <a:pt x="4499" y="85"/>
                    </a:cubicBezTo>
                    <a:cubicBezTo>
                      <a:pt x="4497" y="87"/>
                      <a:pt x="4494" y="87"/>
                      <a:pt x="4492" y="87"/>
                    </a:cubicBezTo>
                    <a:cubicBezTo>
                      <a:pt x="4488" y="86"/>
                      <a:pt x="4488" y="84"/>
                      <a:pt x="4486" y="82"/>
                    </a:cubicBezTo>
                    <a:cubicBezTo>
                      <a:pt x="4485" y="81"/>
                      <a:pt x="4485" y="79"/>
                      <a:pt x="4484" y="78"/>
                    </a:cubicBezTo>
                    <a:cubicBezTo>
                      <a:pt x="4482" y="76"/>
                      <a:pt x="4480" y="74"/>
                      <a:pt x="4479" y="72"/>
                    </a:cubicBezTo>
                    <a:cubicBezTo>
                      <a:pt x="4476" y="69"/>
                      <a:pt x="4473" y="66"/>
                      <a:pt x="4470" y="64"/>
                    </a:cubicBezTo>
                    <a:cubicBezTo>
                      <a:pt x="4467" y="60"/>
                      <a:pt x="4464" y="57"/>
                      <a:pt x="4461" y="54"/>
                    </a:cubicBezTo>
                    <a:cubicBezTo>
                      <a:pt x="4459" y="50"/>
                      <a:pt x="4455" y="48"/>
                      <a:pt x="4454" y="44"/>
                    </a:cubicBezTo>
                    <a:cubicBezTo>
                      <a:pt x="4452" y="45"/>
                      <a:pt x="4450" y="45"/>
                      <a:pt x="4449" y="46"/>
                    </a:cubicBezTo>
                    <a:cubicBezTo>
                      <a:pt x="4449" y="51"/>
                      <a:pt x="4448" y="52"/>
                      <a:pt x="4443" y="52"/>
                    </a:cubicBezTo>
                    <a:cubicBezTo>
                      <a:pt x="4440" y="52"/>
                      <a:pt x="4435" y="48"/>
                      <a:pt x="4436" y="45"/>
                    </a:cubicBezTo>
                    <a:cubicBezTo>
                      <a:pt x="4437" y="43"/>
                      <a:pt x="4441" y="42"/>
                      <a:pt x="4443" y="42"/>
                    </a:cubicBezTo>
                    <a:cubicBezTo>
                      <a:pt x="4445" y="42"/>
                      <a:pt x="4447" y="44"/>
                      <a:pt x="4449" y="44"/>
                    </a:cubicBezTo>
                    <a:cubicBezTo>
                      <a:pt x="4450" y="44"/>
                      <a:pt x="4451" y="43"/>
                      <a:pt x="4452" y="42"/>
                    </a:cubicBezTo>
                    <a:cubicBezTo>
                      <a:pt x="4452" y="41"/>
                      <a:pt x="4452" y="40"/>
                      <a:pt x="4452" y="39"/>
                    </a:cubicBezTo>
                    <a:cubicBezTo>
                      <a:pt x="4453" y="38"/>
                      <a:pt x="4454" y="38"/>
                      <a:pt x="4455" y="37"/>
                    </a:cubicBezTo>
                    <a:cubicBezTo>
                      <a:pt x="4455" y="35"/>
                      <a:pt x="4452" y="33"/>
                      <a:pt x="4450" y="34"/>
                    </a:cubicBezTo>
                    <a:cubicBezTo>
                      <a:pt x="4453" y="29"/>
                      <a:pt x="4458" y="39"/>
                      <a:pt x="4460" y="33"/>
                    </a:cubicBezTo>
                    <a:cubicBezTo>
                      <a:pt x="4461" y="30"/>
                      <a:pt x="4454" y="24"/>
                      <a:pt x="4459" y="22"/>
                    </a:cubicBezTo>
                    <a:cubicBezTo>
                      <a:pt x="4459" y="20"/>
                      <a:pt x="4457" y="20"/>
                      <a:pt x="4456" y="19"/>
                    </a:cubicBezTo>
                    <a:cubicBezTo>
                      <a:pt x="4456" y="18"/>
                      <a:pt x="4456" y="17"/>
                      <a:pt x="4456" y="16"/>
                    </a:cubicBezTo>
                    <a:cubicBezTo>
                      <a:pt x="4455" y="14"/>
                      <a:pt x="4454" y="14"/>
                      <a:pt x="4452" y="13"/>
                    </a:cubicBezTo>
                    <a:cubicBezTo>
                      <a:pt x="4450" y="11"/>
                      <a:pt x="4449" y="8"/>
                      <a:pt x="4446" y="8"/>
                    </a:cubicBezTo>
                    <a:cubicBezTo>
                      <a:pt x="4446" y="7"/>
                      <a:pt x="4446" y="7"/>
                      <a:pt x="4446" y="7"/>
                    </a:cubicBezTo>
                    <a:cubicBezTo>
                      <a:pt x="4445" y="5"/>
                      <a:pt x="4445" y="3"/>
                      <a:pt x="4444" y="2"/>
                    </a:cubicBezTo>
                    <a:cubicBezTo>
                      <a:pt x="4444" y="1"/>
                      <a:pt x="4443" y="0"/>
                      <a:pt x="4443" y="0"/>
                    </a:cubicBezTo>
                    <a:cubicBezTo>
                      <a:pt x="4270" y="37"/>
                      <a:pt x="3961" y="101"/>
                      <a:pt x="3670" y="161"/>
                    </a:cubicBezTo>
                    <a:cubicBezTo>
                      <a:pt x="3437" y="208"/>
                      <a:pt x="3164" y="264"/>
                      <a:pt x="2939" y="309"/>
                    </a:cubicBezTo>
                    <a:cubicBezTo>
                      <a:pt x="2759" y="344"/>
                      <a:pt x="2610" y="374"/>
                      <a:pt x="2535" y="387"/>
                    </a:cubicBezTo>
                    <a:cubicBezTo>
                      <a:pt x="2224" y="442"/>
                      <a:pt x="1373" y="538"/>
                      <a:pt x="1364" y="539"/>
                    </a:cubicBezTo>
                    <a:cubicBezTo>
                      <a:pt x="1364" y="539"/>
                      <a:pt x="1364" y="539"/>
                      <a:pt x="1364" y="539"/>
                    </a:cubicBezTo>
                    <a:cubicBezTo>
                      <a:pt x="1364" y="539"/>
                      <a:pt x="1364" y="539"/>
                      <a:pt x="1364" y="539"/>
                    </a:cubicBezTo>
                    <a:cubicBezTo>
                      <a:pt x="1360" y="524"/>
                      <a:pt x="1360" y="524"/>
                      <a:pt x="1360" y="524"/>
                    </a:cubicBezTo>
                    <a:cubicBezTo>
                      <a:pt x="1356" y="529"/>
                      <a:pt x="1353" y="533"/>
                      <a:pt x="1349" y="537"/>
                    </a:cubicBezTo>
                    <a:cubicBezTo>
                      <a:pt x="1331" y="561"/>
                      <a:pt x="1318" y="578"/>
                      <a:pt x="1324" y="608"/>
                    </a:cubicBezTo>
                    <a:cubicBezTo>
                      <a:pt x="1333" y="644"/>
                      <a:pt x="1333" y="676"/>
                      <a:pt x="1325" y="703"/>
                    </a:cubicBezTo>
                    <a:cubicBezTo>
                      <a:pt x="1318" y="725"/>
                      <a:pt x="1302" y="733"/>
                      <a:pt x="1286" y="742"/>
                    </a:cubicBezTo>
                    <a:cubicBezTo>
                      <a:pt x="1275" y="748"/>
                      <a:pt x="1263" y="755"/>
                      <a:pt x="1252" y="767"/>
                    </a:cubicBezTo>
                    <a:cubicBezTo>
                      <a:pt x="1236" y="786"/>
                      <a:pt x="1228" y="809"/>
                      <a:pt x="1221" y="831"/>
                    </a:cubicBezTo>
                    <a:cubicBezTo>
                      <a:pt x="1216" y="845"/>
                      <a:pt x="1211" y="859"/>
                      <a:pt x="1204" y="871"/>
                    </a:cubicBezTo>
                    <a:cubicBezTo>
                      <a:pt x="1186" y="906"/>
                      <a:pt x="1159" y="919"/>
                      <a:pt x="1124" y="911"/>
                    </a:cubicBezTo>
                    <a:cubicBezTo>
                      <a:pt x="1115" y="909"/>
                      <a:pt x="1110" y="905"/>
                      <a:pt x="1105" y="903"/>
                    </a:cubicBezTo>
                    <a:cubicBezTo>
                      <a:pt x="1097" y="898"/>
                      <a:pt x="1092" y="895"/>
                      <a:pt x="1075" y="902"/>
                    </a:cubicBezTo>
                    <a:cubicBezTo>
                      <a:pt x="1070" y="904"/>
                      <a:pt x="1066" y="908"/>
                      <a:pt x="1062" y="912"/>
                    </a:cubicBezTo>
                    <a:cubicBezTo>
                      <a:pt x="1056" y="918"/>
                      <a:pt x="1050" y="924"/>
                      <a:pt x="1040" y="927"/>
                    </a:cubicBezTo>
                    <a:cubicBezTo>
                      <a:pt x="1034" y="929"/>
                      <a:pt x="1027" y="929"/>
                      <a:pt x="1021" y="928"/>
                    </a:cubicBezTo>
                    <a:cubicBezTo>
                      <a:pt x="1012" y="928"/>
                      <a:pt x="1004" y="928"/>
                      <a:pt x="995" y="935"/>
                    </a:cubicBezTo>
                    <a:cubicBezTo>
                      <a:pt x="987" y="941"/>
                      <a:pt x="984" y="954"/>
                      <a:pt x="980" y="966"/>
                    </a:cubicBezTo>
                    <a:cubicBezTo>
                      <a:pt x="978" y="974"/>
                      <a:pt x="976" y="981"/>
                      <a:pt x="972" y="987"/>
                    </a:cubicBezTo>
                    <a:cubicBezTo>
                      <a:pt x="960" y="1007"/>
                      <a:pt x="947" y="1019"/>
                      <a:pt x="931" y="1023"/>
                    </a:cubicBezTo>
                    <a:cubicBezTo>
                      <a:pt x="917" y="1026"/>
                      <a:pt x="901" y="1023"/>
                      <a:pt x="880" y="1014"/>
                    </a:cubicBezTo>
                    <a:cubicBezTo>
                      <a:pt x="873" y="1011"/>
                      <a:pt x="867" y="1007"/>
                      <a:pt x="863" y="1004"/>
                    </a:cubicBezTo>
                    <a:cubicBezTo>
                      <a:pt x="847" y="996"/>
                      <a:pt x="842" y="993"/>
                      <a:pt x="817" y="1012"/>
                    </a:cubicBezTo>
                    <a:cubicBezTo>
                      <a:pt x="802" y="1024"/>
                      <a:pt x="796" y="1038"/>
                      <a:pt x="789" y="1053"/>
                    </a:cubicBezTo>
                    <a:cubicBezTo>
                      <a:pt x="788" y="1056"/>
                      <a:pt x="786" y="1060"/>
                      <a:pt x="784" y="1063"/>
                    </a:cubicBezTo>
                    <a:cubicBezTo>
                      <a:pt x="784" y="1064"/>
                      <a:pt x="783" y="1066"/>
                      <a:pt x="782" y="1067"/>
                    </a:cubicBezTo>
                    <a:cubicBezTo>
                      <a:pt x="771" y="1090"/>
                      <a:pt x="771" y="1090"/>
                      <a:pt x="752" y="1104"/>
                    </a:cubicBezTo>
                    <a:cubicBezTo>
                      <a:pt x="751" y="1105"/>
                      <a:pt x="750" y="1106"/>
                      <a:pt x="748" y="1107"/>
                    </a:cubicBezTo>
                    <a:cubicBezTo>
                      <a:pt x="743" y="1110"/>
                      <a:pt x="740" y="1113"/>
                      <a:pt x="736" y="1115"/>
                    </a:cubicBezTo>
                    <a:cubicBezTo>
                      <a:pt x="722" y="1124"/>
                      <a:pt x="717" y="1127"/>
                      <a:pt x="707" y="1150"/>
                    </a:cubicBezTo>
                    <a:cubicBezTo>
                      <a:pt x="704" y="1157"/>
                      <a:pt x="702" y="1165"/>
                      <a:pt x="701" y="1173"/>
                    </a:cubicBezTo>
                    <a:cubicBezTo>
                      <a:pt x="697" y="1189"/>
                      <a:pt x="693" y="1205"/>
                      <a:pt x="679" y="1215"/>
                    </a:cubicBezTo>
                    <a:cubicBezTo>
                      <a:pt x="667" y="1223"/>
                      <a:pt x="656" y="1222"/>
                      <a:pt x="645" y="1221"/>
                    </a:cubicBezTo>
                    <a:cubicBezTo>
                      <a:pt x="635" y="1220"/>
                      <a:pt x="626" y="1219"/>
                      <a:pt x="616" y="1226"/>
                    </a:cubicBezTo>
                    <a:cubicBezTo>
                      <a:pt x="612" y="1229"/>
                      <a:pt x="611" y="1236"/>
                      <a:pt x="609" y="1242"/>
                    </a:cubicBezTo>
                    <a:cubicBezTo>
                      <a:pt x="608" y="1249"/>
                      <a:pt x="607" y="1255"/>
                      <a:pt x="604" y="1258"/>
                    </a:cubicBezTo>
                    <a:cubicBezTo>
                      <a:pt x="597" y="1264"/>
                      <a:pt x="590" y="1265"/>
                      <a:pt x="584" y="1266"/>
                    </a:cubicBezTo>
                    <a:cubicBezTo>
                      <a:pt x="579" y="1267"/>
                      <a:pt x="573" y="1268"/>
                      <a:pt x="568" y="1271"/>
                    </a:cubicBezTo>
                    <a:cubicBezTo>
                      <a:pt x="523" y="1298"/>
                      <a:pt x="476" y="1336"/>
                      <a:pt x="445" y="1370"/>
                    </a:cubicBezTo>
                    <a:cubicBezTo>
                      <a:pt x="419" y="1398"/>
                      <a:pt x="410" y="1398"/>
                      <a:pt x="377" y="1400"/>
                    </a:cubicBezTo>
                    <a:cubicBezTo>
                      <a:pt x="375" y="1400"/>
                      <a:pt x="374" y="1400"/>
                      <a:pt x="372" y="1400"/>
                    </a:cubicBezTo>
                    <a:cubicBezTo>
                      <a:pt x="317" y="1403"/>
                      <a:pt x="273" y="1441"/>
                      <a:pt x="230" y="1478"/>
                    </a:cubicBezTo>
                    <a:cubicBezTo>
                      <a:pt x="219" y="1488"/>
                      <a:pt x="208" y="1497"/>
                      <a:pt x="197" y="1506"/>
                    </a:cubicBezTo>
                    <a:cubicBezTo>
                      <a:pt x="169" y="1528"/>
                      <a:pt x="140" y="1555"/>
                      <a:pt x="131" y="1586"/>
                    </a:cubicBezTo>
                    <a:cubicBezTo>
                      <a:pt x="128" y="1597"/>
                      <a:pt x="128" y="1608"/>
                      <a:pt x="128" y="1618"/>
                    </a:cubicBezTo>
                    <a:cubicBezTo>
                      <a:pt x="129" y="1629"/>
                      <a:pt x="129" y="1639"/>
                      <a:pt x="126" y="1649"/>
                    </a:cubicBezTo>
                    <a:cubicBezTo>
                      <a:pt x="124" y="1655"/>
                      <a:pt x="121" y="1661"/>
                      <a:pt x="116" y="1667"/>
                    </a:cubicBezTo>
                    <a:cubicBezTo>
                      <a:pt x="101" y="1684"/>
                      <a:pt x="83" y="1683"/>
                      <a:pt x="64" y="1682"/>
                    </a:cubicBezTo>
                    <a:cubicBezTo>
                      <a:pt x="50" y="1681"/>
                      <a:pt x="36" y="1679"/>
                      <a:pt x="23" y="1686"/>
                    </a:cubicBezTo>
                    <a:cubicBezTo>
                      <a:pt x="12" y="1692"/>
                      <a:pt x="5" y="1703"/>
                      <a:pt x="2" y="1719"/>
                    </a:cubicBezTo>
                    <a:cubicBezTo>
                      <a:pt x="0" y="1733"/>
                      <a:pt x="1" y="1749"/>
                      <a:pt x="2" y="1762"/>
                    </a:cubicBezTo>
                    <a:cubicBezTo>
                      <a:pt x="3" y="1768"/>
                      <a:pt x="5" y="1778"/>
                      <a:pt x="8" y="1790"/>
                    </a:cubicBezTo>
                    <a:cubicBezTo>
                      <a:pt x="15" y="1818"/>
                      <a:pt x="24" y="1857"/>
                      <a:pt x="12" y="1866"/>
                    </a:cubicBezTo>
                    <a:cubicBezTo>
                      <a:pt x="410" y="1817"/>
                      <a:pt x="706" y="1775"/>
                      <a:pt x="711" y="1775"/>
                    </a:cubicBezTo>
                    <a:cubicBezTo>
                      <a:pt x="726" y="1769"/>
                      <a:pt x="757" y="1752"/>
                      <a:pt x="786" y="1736"/>
                    </a:cubicBezTo>
                    <a:cubicBezTo>
                      <a:pt x="794" y="1731"/>
                      <a:pt x="803" y="1727"/>
                      <a:pt x="810" y="1723"/>
                    </a:cubicBezTo>
                    <a:cubicBezTo>
                      <a:pt x="824" y="1715"/>
                      <a:pt x="837" y="1708"/>
                      <a:pt x="844" y="1704"/>
                    </a:cubicBezTo>
                    <a:cubicBezTo>
                      <a:pt x="849" y="1701"/>
                      <a:pt x="856" y="1702"/>
                      <a:pt x="862" y="1702"/>
                    </a:cubicBezTo>
                    <a:cubicBezTo>
                      <a:pt x="869" y="1703"/>
                      <a:pt x="876" y="1704"/>
                      <a:pt x="881" y="1701"/>
                    </a:cubicBezTo>
                    <a:cubicBezTo>
                      <a:pt x="891" y="1695"/>
                      <a:pt x="892" y="1689"/>
                      <a:pt x="894" y="1682"/>
                    </a:cubicBezTo>
                    <a:cubicBezTo>
                      <a:pt x="894" y="1678"/>
                      <a:pt x="895" y="1674"/>
                      <a:pt x="897" y="1669"/>
                    </a:cubicBezTo>
                    <a:cubicBezTo>
                      <a:pt x="909" y="1644"/>
                      <a:pt x="921" y="1644"/>
                      <a:pt x="936" y="1645"/>
                    </a:cubicBezTo>
                    <a:cubicBezTo>
                      <a:pt x="944" y="1645"/>
                      <a:pt x="953" y="1645"/>
                      <a:pt x="964" y="1643"/>
                    </a:cubicBezTo>
                    <a:cubicBezTo>
                      <a:pt x="980" y="1638"/>
                      <a:pt x="998" y="1626"/>
                      <a:pt x="1014" y="1615"/>
                    </a:cubicBezTo>
                    <a:cubicBezTo>
                      <a:pt x="1018" y="1613"/>
                      <a:pt x="1021" y="1610"/>
                      <a:pt x="1025" y="1608"/>
                    </a:cubicBezTo>
                    <a:cubicBezTo>
                      <a:pt x="1072" y="1577"/>
                      <a:pt x="1119" y="1573"/>
                      <a:pt x="1173" y="1568"/>
                    </a:cubicBezTo>
                    <a:cubicBezTo>
                      <a:pt x="1175" y="1568"/>
                      <a:pt x="1178" y="1568"/>
                      <a:pt x="1180" y="1568"/>
                    </a:cubicBezTo>
                    <a:cubicBezTo>
                      <a:pt x="1204" y="1566"/>
                      <a:pt x="1229" y="1562"/>
                      <a:pt x="1252" y="1558"/>
                    </a:cubicBezTo>
                    <a:cubicBezTo>
                      <a:pt x="1287" y="1552"/>
                      <a:pt x="1323" y="1547"/>
                      <a:pt x="1359" y="1547"/>
                    </a:cubicBezTo>
                    <a:cubicBezTo>
                      <a:pt x="1396" y="1547"/>
                      <a:pt x="1432" y="1540"/>
                      <a:pt x="1466" y="1533"/>
                    </a:cubicBezTo>
                    <a:cubicBezTo>
                      <a:pt x="1496" y="1528"/>
                      <a:pt x="1527" y="1522"/>
                      <a:pt x="1560" y="1520"/>
                    </a:cubicBezTo>
                    <a:cubicBezTo>
                      <a:pt x="1599" y="1519"/>
                      <a:pt x="1640" y="1516"/>
                      <a:pt x="1679" y="1513"/>
                    </a:cubicBezTo>
                    <a:cubicBezTo>
                      <a:pt x="1708" y="1511"/>
                      <a:pt x="1737" y="1509"/>
                      <a:pt x="1767" y="1507"/>
                    </a:cubicBezTo>
                    <a:cubicBezTo>
                      <a:pt x="1773" y="1507"/>
                      <a:pt x="1779" y="1506"/>
                      <a:pt x="1786" y="1505"/>
                    </a:cubicBezTo>
                    <a:cubicBezTo>
                      <a:pt x="1810" y="1502"/>
                      <a:pt x="1834" y="1499"/>
                      <a:pt x="1847" y="1518"/>
                    </a:cubicBezTo>
                    <a:cubicBezTo>
                      <a:pt x="1851" y="1523"/>
                      <a:pt x="1852" y="1530"/>
                      <a:pt x="1854" y="1538"/>
                    </a:cubicBezTo>
                    <a:cubicBezTo>
                      <a:pt x="1856" y="1548"/>
                      <a:pt x="1858" y="1557"/>
                      <a:pt x="1865" y="1560"/>
                    </a:cubicBezTo>
                    <a:cubicBezTo>
                      <a:pt x="1870" y="1562"/>
                      <a:pt x="1876" y="1561"/>
                      <a:pt x="1884" y="1557"/>
                    </a:cubicBezTo>
                    <a:cubicBezTo>
                      <a:pt x="1884" y="1539"/>
                      <a:pt x="1888" y="1529"/>
                      <a:pt x="1897" y="1525"/>
                    </a:cubicBezTo>
                    <a:cubicBezTo>
                      <a:pt x="1899" y="1525"/>
                      <a:pt x="1901" y="1524"/>
                      <a:pt x="1903" y="1524"/>
                    </a:cubicBezTo>
                    <a:cubicBezTo>
                      <a:pt x="1926" y="1524"/>
                      <a:pt x="1966" y="1565"/>
                      <a:pt x="1990" y="1590"/>
                    </a:cubicBezTo>
                    <a:cubicBezTo>
                      <a:pt x="1993" y="1593"/>
                      <a:pt x="1996" y="1596"/>
                      <a:pt x="1998" y="1599"/>
                    </a:cubicBezTo>
                    <a:cubicBezTo>
                      <a:pt x="2002" y="1603"/>
                      <a:pt x="2005" y="1606"/>
                      <a:pt x="2007" y="1608"/>
                    </a:cubicBezTo>
                    <a:cubicBezTo>
                      <a:pt x="2022" y="1623"/>
                      <a:pt x="2028" y="1648"/>
                      <a:pt x="2030" y="1666"/>
                    </a:cubicBezTo>
                    <a:cubicBezTo>
                      <a:pt x="2032" y="1684"/>
                      <a:pt x="2031" y="1699"/>
                      <a:pt x="2031" y="1701"/>
                    </a:cubicBezTo>
                    <a:cubicBezTo>
                      <a:pt x="2660" y="1616"/>
                      <a:pt x="2660" y="1616"/>
                      <a:pt x="2660" y="1616"/>
                    </a:cubicBezTo>
                    <a:cubicBezTo>
                      <a:pt x="2660" y="1616"/>
                      <a:pt x="2660" y="1616"/>
                      <a:pt x="2660" y="1616"/>
                    </a:cubicBezTo>
                    <a:cubicBezTo>
                      <a:pt x="3397" y="2146"/>
                      <a:pt x="3397" y="2146"/>
                      <a:pt x="3397" y="2146"/>
                    </a:cubicBezTo>
                    <a:cubicBezTo>
                      <a:pt x="3398" y="2146"/>
                      <a:pt x="3398" y="2146"/>
                      <a:pt x="3398" y="2146"/>
                    </a:cubicBezTo>
                    <a:cubicBezTo>
                      <a:pt x="3400" y="2145"/>
                      <a:pt x="3409" y="2133"/>
                      <a:pt x="3410" y="2141"/>
                    </a:cubicBezTo>
                    <a:cubicBezTo>
                      <a:pt x="3407" y="2141"/>
                      <a:pt x="3400" y="2145"/>
                      <a:pt x="3401" y="2149"/>
                    </a:cubicBezTo>
                    <a:cubicBezTo>
                      <a:pt x="3401" y="2153"/>
                      <a:pt x="3407" y="2152"/>
                      <a:pt x="3408" y="2157"/>
                    </a:cubicBezTo>
                    <a:cubicBezTo>
                      <a:pt x="3409" y="2157"/>
                      <a:pt x="3411" y="2157"/>
                      <a:pt x="3412" y="2156"/>
                    </a:cubicBezTo>
                    <a:cubicBezTo>
                      <a:pt x="3414" y="2155"/>
                      <a:pt x="3417" y="2149"/>
                      <a:pt x="3420" y="2146"/>
                    </a:cubicBezTo>
                    <a:cubicBezTo>
                      <a:pt x="3424" y="2143"/>
                      <a:pt x="3426" y="2142"/>
                      <a:pt x="3431" y="2140"/>
                    </a:cubicBezTo>
                    <a:cubicBezTo>
                      <a:pt x="3435" y="2139"/>
                      <a:pt x="3440" y="2138"/>
                      <a:pt x="3444" y="2136"/>
                    </a:cubicBezTo>
                    <a:cubicBezTo>
                      <a:pt x="3448" y="2134"/>
                      <a:pt x="3452" y="2130"/>
                      <a:pt x="3456" y="2128"/>
                    </a:cubicBezTo>
                    <a:cubicBezTo>
                      <a:pt x="3460" y="2126"/>
                      <a:pt x="3461" y="2123"/>
                      <a:pt x="3465" y="2121"/>
                    </a:cubicBezTo>
                    <a:cubicBezTo>
                      <a:pt x="3468" y="2118"/>
                      <a:pt x="3474" y="2117"/>
                      <a:pt x="3479" y="2115"/>
                    </a:cubicBezTo>
                    <a:cubicBezTo>
                      <a:pt x="3484" y="2113"/>
                      <a:pt x="3500" y="2112"/>
                      <a:pt x="3501" y="2105"/>
                    </a:cubicBezTo>
                    <a:cubicBezTo>
                      <a:pt x="3504" y="2103"/>
                      <a:pt x="3506" y="2103"/>
                      <a:pt x="3509" y="2102"/>
                    </a:cubicBezTo>
                    <a:cubicBezTo>
                      <a:pt x="3509" y="2097"/>
                      <a:pt x="3507" y="2090"/>
                      <a:pt x="3507" y="2085"/>
                    </a:cubicBezTo>
                    <a:cubicBezTo>
                      <a:pt x="3507" y="2082"/>
                      <a:pt x="3507" y="2078"/>
                      <a:pt x="3511" y="2080"/>
                    </a:cubicBezTo>
                    <a:cubicBezTo>
                      <a:pt x="3514" y="2082"/>
                      <a:pt x="3514" y="2085"/>
                      <a:pt x="3515" y="2088"/>
                    </a:cubicBezTo>
                    <a:cubicBezTo>
                      <a:pt x="3518" y="2087"/>
                      <a:pt x="3520" y="2085"/>
                      <a:pt x="3522" y="2083"/>
                    </a:cubicBezTo>
                    <a:cubicBezTo>
                      <a:pt x="3522" y="2088"/>
                      <a:pt x="3520" y="2088"/>
                      <a:pt x="3517" y="2089"/>
                    </a:cubicBezTo>
                    <a:cubicBezTo>
                      <a:pt x="3513" y="2092"/>
                      <a:pt x="3513" y="2093"/>
                      <a:pt x="3513" y="2097"/>
                    </a:cubicBezTo>
                    <a:cubicBezTo>
                      <a:pt x="3513" y="2101"/>
                      <a:pt x="3514" y="2102"/>
                      <a:pt x="3511" y="2105"/>
                    </a:cubicBezTo>
                    <a:cubicBezTo>
                      <a:pt x="3510" y="2106"/>
                      <a:pt x="3504" y="2106"/>
                      <a:pt x="3508" y="2110"/>
                    </a:cubicBezTo>
                    <a:cubicBezTo>
                      <a:pt x="3511" y="2113"/>
                      <a:pt x="3522" y="2105"/>
                      <a:pt x="3526" y="2104"/>
                    </a:cubicBezTo>
                    <a:cubicBezTo>
                      <a:pt x="3539" y="2101"/>
                      <a:pt x="3552" y="2097"/>
                      <a:pt x="3565" y="2093"/>
                    </a:cubicBezTo>
                    <a:cubicBezTo>
                      <a:pt x="3569" y="2092"/>
                      <a:pt x="3577" y="2092"/>
                      <a:pt x="3581" y="2089"/>
                    </a:cubicBezTo>
                    <a:cubicBezTo>
                      <a:pt x="3584" y="2087"/>
                      <a:pt x="3588" y="2078"/>
                      <a:pt x="3588" y="2075"/>
                    </a:cubicBezTo>
                    <a:cubicBezTo>
                      <a:pt x="3590" y="2070"/>
                      <a:pt x="3587" y="2065"/>
                      <a:pt x="3587" y="2059"/>
                    </a:cubicBezTo>
                    <a:cubicBezTo>
                      <a:pt x="3595" y="2056"/>
                      <a:pt x="3598" y="2069"/>
                      <a:pt x="3596" y="2075"/>
                    </a:cubicBezTo>
                    <a:cubicBezTo>
                      <a:pt x="3594" y="2075"/>
                      <a:pt x="3594" y="2076"/>
                      <a:pt x="3592" y="2076"/>
                    </a:cubicBezTo>
                    <a:cubicBezTo>
                      <a:pt x="3594" y="2080"/>
                      <a:pt x="3585" y="2086"/>
                      <a:pt x="3587" y="2087"/>
                    </a:cubicBezTo>
                    <a:cubicBezTo>
                      <a:pt x="3588" y="2089"/>
                      <a:pt x="3604" y="2084"/>
                      <a:pt x="3605" y="2084"/>
                    </a:cubicBezTo>
                    <a:cubicBezTo>
                      <a:pt x="3614" y="2082"/>
                      <a:pt x="3622" y="2081"/>
                      <a:pt x="3631" y="2080"/>
                    </a:cubicBezTo>
                    <a:cubicBezTo>
                      <a:pt x="3638" y="2079"/>
                      <a:pt x="3645" y="2077"/>
                      <a:pt x="3651" y="2078"/>
                    </a:cubicBezTo>
                    <a:cubicBezTo>
                      <a:pt x="3656" y="2078"/>
                      <a:pt x="3660" y="2080"/>
                      <a:pt x="3664" y="2081"/>
                    </a:cubicBezTo>
                    <a:cubicBezTo>
                      <a:pt x="3675" y="2083"/>
                      <a:pt x="3686" y="2082"/>
                      <a:pt x="3696" y="2083"/>
                    </a:cubicBezTo>
                    <a:cubicBezTo>
                      <a:pt x="3702" y="2084"/>
                      <a:pt x="3722" y="2089"/>
                      <a:pt x="3717" y="2077"/>
                    </a:cubicBezTo>
                    <a:cubicBezTo>
                      <a:pt x="3713" y="2077"/>
                      <a:pt x="3703" y="2077"/>
                      <a:pt x="3702" y="2072"/>
                    </a:cubicBezTo>
                    <a:cubicBezTo>
                      <a:pt x="3698" y="2072"/>
                      <a:pt x="3695" y="2070"/>
                      <a:pt x="3693" y="2068"/>
                    </a:cubicBezTo>
                    <a:cubicBezTo>
                      <a:pt x="3700" y="2068"/>
                      <a:pt x="3705" y="2066"/>
                      <a:pt x="3710" y="2063"/>
                    </a:cubicBezTo>
                    <a:cubicBezTo>
                      <a:pt x="3715" y="2059"/>
                      <a:pt x="3721" y="2056"/>
                      <a:pt x="3725" y="2050"/>
                    </a:cubicBezTo>
                    <a:cubicBezTo>
                      <a:pt x="3729" y="2044"/>
                      <a:pt x="3728" y="2035"/>
                      <a:pt x="3728" y="2027"/>
                    </a:cubicBezTo>
                    <a:cubicBezTo>
                      <a:pt x="3728" y="2022"/>
                      <a:pt x="3726" y="2017"/>
                      <a:pt x="3729" y="2012"/>
                    </a:cubicBezTo>
                    <a:cubicBezTo>
                      <a:pt x="3733" y="2005"/>
                      <a:pt x="3732" y="2003"/>
                      <a:pt x="3731" y="1995"/>
                    </a:cubicBezTo>
                    <a:cubicBezTo>
                      <a:pt x="3731" y="1987"/>
                      <a:pt x="3732" y="1979"/>
                      <a:pt x="3731" y="1971"/>
                    </a:cubicBezTo>
                    <a:cubicBezTo>
                      <a:pt x="3730" y="1966"/>
                      <a:pt x="3730" y="1960"/>
                      <a:pt x="3729" y="1954"/>
                    </a:cubicBezTo>
                    <a:cubicBezTo>
                      <a:pt x="3728" y="1949"/>
                      <a:pt x="3724" y="1944"/>
                      <a:pt x="3723" y="1939"/>
                    </a:cubicBezTo>
                    <a:cubicBezTo>
                      <a:pt x="3721" y="1933"/>
                      <a:pt x="3719" y="1928"/>
                      <a:pt x="3717" y="1921"/>
                    </a:cubicBezTo>
                    <a:cubicBezTo>
                      <a:pt x="3716" y="1915"/>
                      <a:pt x="3716" y="1908"/>
                      <a:pt x="3712" y="1902"/>
                    </a:cubicBezTo>
                    <a:cubicBezTo>
                      <a:pt x="3711" y="1900"/>
                      <a:pt x="3709" y="1900"/>
                      <a:pt x="3708" y="1897"/>
                    </a:cubicBezTo>
                    <a:cubicBezTo>
                      <a:pt x="3708" y="1895"/>
                      <a:pt x="3708" y="1892"/>
                      <a:pt x="3707" y="1890"/>
                    </a:cubicBezTo>
                    <a:cubicBezTo>
                      <a:pt x="3706" y="1888"/>
                      <a:pt x="3703" y="1889"/>
                      <a:pt x="3703" y="1886"/>
                    </a:cubicBezTo>
                    <a:cubicBezTo>
                      <a:pt x="3702" y="1884"/>
                      <a:pt x="3704" y="1881"/>
                      <a:pt x="3704" y="1879"/>
                    </a:cubicBezTo>
                    <a:cubicBezTo>
                      <a:pt x="3703" y="1874"/>
                      <a:pt x="3699" y="1872"/>
                      <a:pt x="3697" y="1868"/>
                    </a:cubicBezTo>
                    <a:cubicBezTo>
                      <a:pt x="3696" y="1863"/>
                      <a:pt x="3696" y="1858"/>
                      <a:pt x="3694" y="1853"/>
                    </a:cubicBezTo>
                    <a:cubicBezTo>
                      <a:pt x="3690" y="1845"/>
                      <a:pt x="3680" y="1839"/>
                      <a:pt x="3684" y="1830"/>
                    </a:cubicBezTo>
                    <a:cubicBezTo>
                      <a:pt x="3687" y="1836"/>
                      <a:pt x="3690" y="1841"/>
                      <a:pt x="3693" y="1846"/>
                    </a:cubicBezTo>
                    <a:cubicBezTo>
                      <a:pt x="3696" y="1850"/>
                      <a:pt x="3697" y="1851"/>
                      <a:pt x="3698" y="1855"/>
                    </a:cubicBezTo>
                    <a:cubicBezTo>
                      <a:pt x="3699" y="1859"/>
                      <a:pt x="3699" y="1862"/>
                      <a:pt x="3700" y="1865"/>
                    </a:cubicBezTo>
                    <a:cubicBezTo>
                      <a:pt x="3701" y="1867"/>
                      <a:pt x="3705" y="1873"/>
                      <a:pt x="3707" y="1869"/>
                    </a:cubicBezTo>
                    <a:cubicBezTo>
                      <a:pt x="3708" y="1867"/>
                      <a:pt x="3704" y="1862"/>
                      <a:pt x="3704" y="1861"/>
                    </a:cubicBezTo>
                    <a:cubicBezTo>
                      <a:pt x="3702" y="1855"/>
                      <a:pt x="3700" y="1846"/>
                      <a:pt x="3703" y="1842"/>
                    </a:cubicBezTo>
                    <a:cubicBezTo>
                      <a:pt x="3703" y="1845"/>
                      <a:pt x="3703" y="1848"/>
                      <a:pt x="3704" y="1851"/>
                    </a:cubicBezTo>
                    <a:cubicBezTo>
                      <a:pt x="3705" y="1853"/>
                      <a:pt x="3707" y="1855"/>
                      <a:pt x="3708" y="1858"/>
                    </a:cubicBezTo>
                    <a:cubicBezTo>
                      <a:pt x="3709" y="1860"/>
                      <a:pt x="3709" y="1864"/>
                      <a:pt x="3710" y="1867"/>
                    </a:cubicBezTo>
                    <a:cubicBezTo>
                      <a:pt x="3713" y="1875"/>
                      <a:pt x="3717" y="1883"/>
                      <a:pt x="3720" y="1892"/>
                    </a:cubicBezTo>
                    <a:cubicBezTo>
                      <a:pt x="3721" y="1897"/>
                      <a:pt x="3725" y="1901"/>
                      <a:pt x="3728" y="1905"/>
                    </a:cubicBezTo>
                    <a:cubicBezTo>
                      <a:pt x="3737" y="1914"/>
                      <a:pt x="3735" y="1926"/>
                      <a:pt x="3738" y="1938"/>
                    </a:cubicBezTo>
                    <a:cubicBezTo>
                      <a:pt x="3739" y="1943"/>
                      <a:pt x="3741" y="1948"/>
                      <a:pt x="3743" y="1954"/>
                    </a:cubicBezTo>
                    <a:cubicBezTo>
                      <a:pt x="3744" y="1960"/>
                      <a:pt x="3744" y="1965"/>
                      <a:pt x="3744" y="1970"/>
                    </a:cubicBezTo>
                    <a:cubicBezTo>
                      <a:pt x="3745" y="1975"/>
                      <a:pt x="3748" y="1980"/>
                      <a:pt x="3749" y="1984"/>
                    </a:cubicBezTo>
                    <a:cubicBezTo>
                      <a:pt x="3751" y="1989"/>
                      <a:pt x="3751" y="1993"/>
                      <a:pt x="3752" y="1997"/>
                    </a:cubicBezTo>
                    <a:cubicBezTo>
                      <a:pt x="3753" y="1999"/>
                      <a:pt x="3753" y="1999"/>
                      <a:pt x="3754" y="2000"/>
                    </a:cubicBezTo>
                    <a:cubicBezTo>
                      <a:pt x="3754" y="2002"/>
                      <a:pt x="3754" y="2001"/>
                      <a:pt x="3754" y="2003"/>
                    </a:cubicBezTo>
                    <a:cubicBezTo>
                      <a:pt x="3753" y="2006"/>
                      <a:pt x="3755" y="2009"/>
                      <a:pt x="3753" y="2011"/>
                    </a:cubicBezTo>
                    <a:cubicBezTo>
                      <a:pt x="3753" y="2012"/>
                      <a:pt x="3751" y="2013"/>
                      <a:pt x="3750" y="2013"/>
                    </a:cubicBezTo>
                    <a:cubicBezTo>
                      <a:pt x="3749" y="2013"/>
                      <a:pt x="3746" y="2013"/>
                      <a:pt x="3746" y="2013"/>
                    </a:cubicBezTo>
                    <a:cubicBezTo>
                      <a:pt x="3744" y="2015"/>
                      <a:pt x="3745" y="2017"/>
                      <a:pt x="3744" y="2019"/>
                    </a:cubicBezTo>
                    <a:cubicBezTo>
                      <a:pt x="3744" y="2022"/>
                      <a:pt x="3743" y="2024"/>
                      <a:pt x="3743" y="2027"/>
                    </a:cubicBezTo>
                    <a:cubicBezTo>
                      <a:pt x="3747" y="2027"/>
                      <a:pt x="3745" y="2023"/>
                      <a:pt x="3746" y="2021"/>
                    </a:cubicBezTo>
                    <a:cubicBezTo>
                      <a:pt x="3747" y="2020"/>
                      <a:pt x="3750" y="2021"/>
                      <a:pt x="3751" y="2022"/>
                    </a:cubicBezTo>
                    <a:cubicBezTo>
                      <a:pt x="3752" y="2022"/>
                      <a:pt x="3751" y="2023"/>
                      <a:pt x="3752" y="2024"/>
                    </a:cubicBezTo>
                    <a:cubicBezTo>
                      <a:pt x="3752" y="2024"/>
                      <a:pt x="3752" y="2025"/>
                      <a:pt x="3752" y="2025"/>
                    </a:cubicBezTo>
                    <a:cubicBezTo>
                      <a:pt x="3752" y="2026"/>
                      <a:pt x="3753" y="2026"/>
                      <a:pt x="3753" y="2026"/>
                    </a:cubicBezTo>
                    <a:cubicBezTo>
                      <a:pt x="3755" y="2029"/>
                      <a:pt x="3753" y="2032"/>
                      <a:pt x="3751" y="2035"/>
                    </a:cubicBezTo>
                    <a:cubicBezTo>
                      <a:pt x="3751" y="2035"/>
                      <a:pt x="3750" y="2035"/>
                      <a:pt x="3749" y="2036"/>
                    </a:cubicBezTo>
                    <a:cubicBezTo>
                      <a:pt x="3749" y="2035"/>
                      <a:pt x="3748" y="2035"/>
                      <a:pt x="3748" y="2034"/>
                    </a:cubicBezTo>
                    <a:cubicBezTo>
                      <a:pt x="3749" y="2039"/>
                      <a:pt x="3750" y="2045"/>
                      <a:pt x="3748" y="2049"/>
                    </a:cubicBezTo>
                    <a:cubicBezTo>
                      <a:pt x="3748" y="2049"/>
                      <a:pt x="3744" y="2055"/>
                      <a:pt x="3744" y="2054"/>
                    </a:cubicBezTo>
                    <a:cubicBezTo>
                      <a:pt x="3742" y="2055"/>
                      <a:pt x="3742" y="2053"/>
                      <a:pt x="3740" y="2053"/>
                    </a:cubicBezTo>
                    <a:cubicBezTo>
                      <a:pt x="3737" y="2053"/>
                      <a:pt x="3737" y="2055"/>
                      <a:pt x="3735" y="2056"/>
                    </a:cubicBezTo>
                    <a:cubicBezTo>
                      <a:pt x="3734" y="2057"/>
                      <a:pt x="3732" y="2056"/>
                      <a:pt x="3731" y="2057"/>
                    </a:cubicBezTo>
                    <a:cubicBezTo>
                      <a:pt x="3728" y="2058"/>
                      <a:pt x="3728" y="2062"/>
                      <a:pt x="3728" y="2065"/>
                    </a:cubicBezTo>
                    <a:cubicBezTo>
                      <a:pt x="3729" y="2065"/>
                      <a:pt x="3730" y="2065"/>
                      <a:pt x="3730" y="2064"/>
                    </a:cubicBezTo>
                    <a:cubicBezTo>
                      <a:pt x="3730" y="2063"/>
                      <a:pt x="3730" y="2062"/>
                      <a:pt x="3730" y="2061"/>
                    </a:cubicBezTo>
                    <a:cubicBezTo>
                      <a:pt x="3732" y="2061"/>
                      <a:pt x="3733" y="2061"/>
                      <a:pt x="3734" y="2062"/>
                    </a:cubicBezTo>
                    <a:cubicBezTo>
                      <a:pt x="3734" y="2064"/>
                      <a:pt x="3733" y="2065"/>
                      <a:pt x="3733" y="2067"/>
                    </a:cubicBezTo>
                    <a:cubicBezTo>
                      <a:pt x="3735" y="2066"/>
                      <a:pt x="3735" y="2065"/>
                      <a:pt x="3736" y="2064"/>
                    </a:cubicBezTo>
                    <a:cubicBezTo>
                      <a:pt x="3737" y="2064"/>
                      <a:pt x="3738" y="2063"/>
                      <a:pt x="3739" y="2063"/>
                    </a:cubicBezTo>
                    <a:cubicBezTo>
                      <a:pt x="3740" y="2062"/>
                      <a:pt x="3746" y="2059"/>
                      <a:pt x="3746" y="2058"/>
                    </a:cubicBezTo>
                    <a:cubicBezTo>
                      <a:pt x="3747" y="2060"/>
                      <a:pt x="3747" y="2062"/>
                      <a:pt x="3746" y="2064"/>
                    </a:cubicBezTo>
                    <a:cubicBezTo>
                      <a:pt x="3745" y="2065"/>
                      <a:pt x="3743" y="2068"/>
                      <a:pt x="3743" y="2068"/>
                    </a:cubicBezTo>
                    <a:cubicBezTo>
                      <a:pt x="3743" y="2072"/>
                      <a:pt x="3745" y="2076"/>
                      <a:pt x="3746" y="2079"/>
                    </a:cubicBezTo>
                    <a:cubicBezTo>
                      <a:pt x="3746" y="2079"/>
                      <a:pt x="3745" y="2079"/>
                      <a:pt x="3744" y="2079"/>
                    </a:cubicBezTo>
                    <a:cubicBezTo>
                      <a:pt x="3744" y="2077"/>
                      <a:pt x="3742" y="2077"/>
                      <a:pt x="3741" y="2076"/>
                    </a:cubicBezTo>
                    <a:cubicBezTo>
                      <a:pt x="3741" y="2074"/>
                      <a:pt x="3741" y="2072"/>
                      <a:pt x="3740" y="2071"/>
                    </a:cubicBezTo>
                    <a:cubicBezTo>
                      <a:pt x="3739" y="2069"/>
                      <a:pt x="3738" y="2067"/>
                      <a:pt x="3735" y="2068"/>
                    </a:cubicBezTo>
                    <a:cubicBezTo>
                      <a:pt x="3735" y="2069"/>
                      <a:pt x="3734" y="2071"/>
                      <a:pt x="3733" y="2072"/>
                    </a:cubicBezTo>
                    <a:cubicBezTo>
                      <a:pt x="3732" y="2072"/>
                      <a:pt x="3731" y="2073"/>
                      <a:pt x="3730" y="2073"/>
                    </a:cubicBezTo>
                    <a:cubicBezTo>
                      <a:pt x="3730" y="2076"/>
                      <a:pt x="3728" y="2076"/>
                      <a:pt x="3728" y="2079"/>
                    </a:cubicBezTo>
                    <a:cubicBezTo>
                      <a:pt x="3727" y="2081"/>
                      <a:pt x="3728" y="2083"/>
                      <a:pt x="3727" y="2086"/>
                    </a:cubicBezTo>
                    <a:cubicBezTo>
                      <a:pt x="3725" y="2090"/>
                      <a:pt x="3718" y="2097"/>
                      <a:pt x="3722" y="2103"/>
                    </a:cubicBezTo>
                    <a:cubicBezTo>
                      <a:pt x="3724" y="2105"/>
                      <a:pt x="3731" y="2106"/>
                      <a:pt x="3734" y="2107"/>
                    </a:cubicBezTo>
                    <a:cubicBezTo>
                      <a:pt x="3737" y="2108"/>
                      <a:pt x="3740" y="2108"/>
                      <a:pt x="3744" y="2108"/>
                    </a:cubicBezTo>
                    <a:cubicBezTo>
                      <a:pt x="3749" y="2109"/>
                      <a:pt x="3753" y="2110"/>
                      <a:pt x="3758" y="2110"/>
                    </a:cubicBezTo>
                    <a:cubicBezTo>
                      <a:pt x="3757" y="2108"/>
                      <a:pt x="3757" y="2106"/>
                      <a:pt x="3757" y="2104"/>
                    </a:cubicBezTo>
                    <a:cubicBezTo>
                      <a:pt x="3754" y="2086"/>
                      <a:pt x="3749" y="2063"/>
                      <a:pt x="3757" y="2046"/>
                    </a:cubicBezTo>
                    <a:cubicBezTo>
                      <a:pt x="3759" y="2042"/>
                      <a:pt x="3761" y="2037"/>
                      <a:pt x="3763" y="2033"/>
                    </a:cubicBezTo>
                    <a:cubicBezTo>
                      <a:pt x="3764" y="2028"/>
                      <a:pt x="3764" y="2022"/>
                      <a:pt x="3765" y="2017"/>
                    </a:cubicBezTo>
                    <a:cubicBezTo>
                      <a:pt x="3765" y="2012"/>
                      <a:pt x="3766" y="2007"/>
                      <a:pt x="3765" y="2002"/>
                    </a:cubicBezTo>
                    <a:cubicBezTo>
                      <a:pt x="3763" y="1991"/>
                      <a:pt x="3764" y="1980"/>
                      <a:pt x="3764" y="1969"/>
                    </a:cubicBezTo>
                    <a:cubicBezTo>
                      <a:pt x="3765" y="1963"/>
                      <a:pt x="3763" y="1960"/>
                      <a:pt x="3761" y="1954"/>
                    </a:cubicBezTo>
                    <a:cubicBezTo>
                      <a:pt x="3760" y="1950"/>
                      <a:pt x="3762" y="1946"/>
                      <a:pt x="3761" y="1941"/>
                    </a:cubicBezTo>
                    <a:cubicBezTo>
                      <a:pt x="3760" y="1932"/>
                      <a:pt x="3761" y="1927"/>
                      <a:pt x="3764" y="1920"/>
                    </a:cubicBezTo>
                    <a:cubicBezTo>
                      <a:pt x="3766" y="1913"/>
                      <a:pt x="3768" y="1906"/>
                      <a:pt x="3767" y="1900"/>
                    </a:cubicBezTo>
                    <a:cubicBezTo>
                      <a:pt x="3767" y="1896"/>
                      <a:pt x="3766" y="1894"/>
                      <a:pt x="3767" y="1891"/>
                    </a:cubicBezTo>
                    <a:cubicBezTo>
                      <a:pt x="3768" y="1889"/>
                      <a:pt x="3770" y="1889"/>
                      <a:pt x="3770" y="1887"/>
                    </a:cubicBezTo>
                    <a:cubicBezTo>
                      <a:pt x="3771" y="1886"/>
                      <a:pt x="3769" y="1884"/>
                      <a:pt x="3769" y="1883"/>
                    </a:cubicBezTo>
                    <a:cubicBezTo>
                      <a:pt x="3769" y="1880"/>
                      <a:pt x="3769" y="1879"/>
                      <a:pt x="3770" y="1876"/>
                    </a:cubicBezTo>
                    <a:cubicBezTo>
                      <a:pt x="3770" y="1875"/>
                      <a:pt x="3771" y="1874"/>
                      <a:pt x="3772" y="1873"/>
                    </a:cubicBezTo>
                    <a:cubicBezTo>
                      <a:pt x="3772" y="1871"/>
                      <a:pt x="3770" y="1870"/>
                      <a:pt x="3770" y="1869"/>
                    </a:cubicBezTo>
                    <a:cubicBezTo>
                      <a:pt x="3771" y="1866"/>
                      <a:pt x="3773" y="1864"/>
                      <a:pt x="3773" y="1862"/>
                    </a:cubicBezTo>
                    <a:cubicBezTo>
                      <a:pt x="3773" y="1860"/>
                      <a:pt x="3768" y="1861"/>
                      <a:pt x="3770" y="1857"/>
                    </a:cubicBezTo>
                    <a:cubicBezTo>
                      <a:pt x="3772" y="1857"/>
                      <a:pt x="3775" y="1857"/>
                      <a:pt x="3777" y="1856"/>
                    </a:cubicBezTo>
                    <a:cubicBezTo>
                      <a:pt x="3777" y="1852"/>
                      <a:pt x="3780" y="1849"/>
                      <a:pt x="3780" y="1845"/>
                    </a:cubicBezTo>
                    <a:cubicBezTo>
                      <a:pt x="3780" y="1840"/>
                      <a:pt x="3779" y="1838"/>
                      <a:pt x="3781" y="1834"/>
                    </a:cubicBezTo>
                    <a:cubicBezTo>
                      <a:pt x="3783" y="1830"/>
                      <a:pt x="3787" y="1826"/>
                      <a:pt x="3789" y="1822"/>
                    </a:cubicBezTo>
                    <a:cubicBezTo>
                      <a:pt x="3792" y="1817"/>
                      <a:pt x="3794" y="1812"/>
                      <a:pt x="3797" y="1807"/>
                    </a:cubicBezTo>
                    <a:cubicBezTo>
                      <a:pt x="3800" y="1802"/>
                      <a:pt x="3804" y="1800"/>
                      <a:pt x="3804" y="1794"/>
                    </a:cubicBezTo>
                    <a:cubicBezTo>
                      <a:pt x="3804" y="1793"/>
                      <a:pt x="3803" y="1791"/>
                      <a:pt x="3803" y="1790"/>
                    </a:cubicBezTo>
                    <a:cubicBezTo>
                      <a:pt x="3804" y="1788"/>
                      <a:pt x="3806" y="1789"/>
                      <a:pt x="3807" y="1787"/>
                    </a:cubicBezTo>
                    <a:cubicBezTo>
                      <a:pt x="3809" y="1784"/>
                      <a:pt x="3810" y="1785"/>
                      <a:pt x="3809" y="1781"/>
                    </a:cubicBezTo>
                    <a:cubicBezTo>
                      <a:pt x="3821" y="1776"/>
                      <a:pt x="3811" y="1768"/>
                      <a:pt x="3816" y="1760"/>
                    </a:cubicBezTo>
                    <a:cubicBezTo>
                      <a:pt x="3818" y="1757"/>
                      <a:pt x="3822" y="1758"/>
                      <a:pt x="3824" y="1754"/>
                    </a:cubicBezTo>
                    <a:cubicBezTo>
                      <a:pt x="3824" y="1753"/>
                      <a:pt x="3823" y="1751"/>
                      <a:pt x="3824" y="1750"/>
                    </a:cubicBezTo>
                    <a:cubicBezTo>
                      <a:pt x="3825" y="1748"/>
                      <a:pt x="3828" y="1747"/>
                      <a:pt x="3829" y="1746"/>
                    </a:cubicBezTo>
                    <a:cubicBezTo>
                      <a:pt x="3832" y="1743"/>
                      <a:pt x="3833" y="1739"/>
                      <a:pt x="3834" y="1736"/>
                    </a:cubicBezTo>
                    <a:cubicBezTo>
                      <a:pt x="3834" y="1734"/>
                      <a:pt x="3834" y="1733"/>
                      <a:pt x="3835" y="1731"/>
                    </a:cubicBezTo>
                    <a:cubicBezTo>
                      <a:pt x="3836" y="1730"/>
                      <a:pt x="3838" y="1729"/>
                      <a:pt x="3839" y="1728"/>
                    </a:cubicBezTo>
                    <a:cubicBezTo>
                      <a:pt x="3840" y="1726"/>
                      <a:pt x="3840" y="1722"/>
                      <a:pt x="3841" y="1720"/>
                    </a:cubicBezTo>
                    <a:cubicBezTo>
                      <a:pt x="3843" y="1717"/>
                      <a:pt x="3845" y="1717"/>
                      <a:pt x="3843" y="1713"/>
                    </a:cubicBezTo>
                    <a:cubicBezTo>
                      <a:pt x="3843" y="1713"/>
                      <a:pt x="3847" y="1714"/>
                      <a:pt x="3847" y="1714"/>
                    </a:cubicBezTo>
                    <a:cubicBezTo>
                      <a:pt x="3849" y="1713"/>
                      <a:pt x="3848" y="1712"/>
                      <a:pt x="3850" y="1710"/>
                    </a:cubicBezTo>
                    <a:cubicBezTo>
                      <a:pt x="3858" y="1705"/>
                      <a:pt x="3858" y="1698"/>
                      <a:pt x="3863" y="1691"/>
                    </a:cubicBezTo>
                    <a:cubicBezTo>
                      <a:pt x="3866" y="1688"/>
                      <a:pt x="3868" y="1684"/>
                      <a:pt x="3871" y="1682"/>
                    </a:cubicBezTo>
                    <a:cubicBezTo>
                      <a:pt x="3872" y="1680"/>
                      <a:pt x="3888" y="1670"/>
                      <a:pt x="3878" y="1668"/>
                    </a:cubicBezTo>
                    <a:cubicBezTo>
                      <a:pt x="3878" y="1666"/>
                      <a:pt x="3878" y="1666"/>
                      <a:pt x="3879" y="1664"/>
                    </a:cubicBezTo>
                    <a:cubicBezTo>
                      <a:pt x="3882" y="1666"/>
                      <a:pt x="3887" y="1670"/>
                      <a:pt x="3890" y="1666"/>
                    </a:cubicBezTo>
                    <a:cubicBezTo>
                      <a:pt x="3890" y="1666"/>
                      <a:pt x="3892" y="1660"/>
                      <a:pt x="3892" y="1660"/>
                    </a:cubicBezTo>
                    <a:cubicBezTo>
                      <a:pt x="3893" y="1658"/>
                      <a:pt x="3894" y="1657"/>
                      <a:pt x="3893" y="1655"/>
                    </a:cubicBezTo>
                    <a:cubicBezTo>
                      <a:pt x="3901" y="1653"/>
                      <a:pt x="3903" y="1652"/>
                      <a:pt x="3902" y="1644"/>
                    </a:cubicBezTo>
                    <a:cubicBezTo>
                      <a:pt x="3907" y="1643"/>
                      <a:pt x="3910" y="1644"/>
                      <a:pt x="3910" y="1638"/>
                    </a:cubicBezTo>
                    <a:cubicBezTo>
                      <a:pt x="3911" y="1638"/>
                      <a:pt x="3912" y="1637"/>
                      <a:pt x="3914" y="1637"/>
                    </a:cubicBezTo>
                    <a:cubicBezTo>
                      <a:pt x="3913" y="1630"/>
                      <a:pt x="3917" y="1633"/>
                      <a:pt x="3921" y="1630"/>
                    </a:cubicBezTo>
                    <a:cubicBezTo>
                      <a:pt x="3924" y="1628"/>
                      <a:pt x="3922" y="1625"/>
                      <a:pt x="3924" y="1622"/>
                    </a:cubicBezTo>
                    <a:cubicBezTo>
                      <a:pt x="3925" y="1620"/>
                      <a:pt x="3928" y="1621"/>
                      <a:pt x="3929" y="1619"/>
                    </a:cubicBezTo>
                    <a:cubicBezTo>
                      <a:pt x="3930" y="1618"/>
                      <a:pt x="3930" y="1616"/>
                      <a:pt x="3931" y="1615"/>
                    </a:cubicBezTo>
                    <a:cubicBezTo>
                      <a:pt x="3933" y="1613"/>
                      <a:pt x="3934" y="1614"/>
                      <a:pt x="3936" y="1612"/>
                    </a:cubicBezTo>
                    <a:cubicBezTo>
                      <a:pt x="3940" y="1610"/>
                      <a:pt x="3942" y="1604"/>
                      <a:pt x="3946" y="1606"/>
                    </a:cubicBezTo>
                    <a:cubicBezTo>
                      <a:pt x="3944" y="1607"/>
                      <a:pt x="3941" y="1610"/>
                      <a:pt x="3946" y="1611"/>
                    </a:cubicBezTo>
                    <a:cubicBezTo>
                      <a:pt x="3946" y="1616"/>
                      <a:pt x="3937" y="1615"/>
                      <a:pt x="3941" y="1621"/>
                    </a:cubicBezTo>
                    <a:cubicBezTo>
                      <a:pt x="3949" y="1620"/>
                      <a:pt x="3955" y="1614"/>
                      <a:pt x="3959" y="1609"/>
                    </a:cubicBezTo>
                    <a:cubicBezTo>
                      <a:pt x="3960" y="1608"/>
                      <a:pt x="3961" y="1607"/>
                      <a:pt x="3962" y="1606"/>
                    </a:cubicBezTo>
                    <a:cubicBezTo>
                      <a:pt x="3962" y="1604"/>
                      <a:pt x="3962" y="1602"/>
                      <a:pt x="3963" y="1601"/>
                    </a:cubicBezTo>
                    <a:cubicBezTo>
                      <a:pt x="3964" y="1598"/>
                      <a:pt x="3967" y="1597"/>
                      <a:pt x="3969" y="1595"/>
                    </a:cubicBezTo>
                    <a:cubicBezTo>
                      <a:pt x="3970" y="1588"/>
                      <a:pt x="3961" y="1589"/>
                      <a:pt x="3970" y="1584"/>
                    </a:cubicBezTo>
                    <a:cubicBezTo>
                      <a:pt x="3978" y="1578"/>
                      <a:pt x="3975" y="1585"/>
                      <a:pt x="3979" y="1590"/>
                    </a:cubicBezTo>
                    <a:cubicBezTo>
                      <a:pt x="3984" y="1589"/>
                      <a:pt x="3987" y="1583"/>
                      <a:pt x="3991" y="1579"/>
                    </a:cubicBezTo>
                    <a:cubicBezTo>
                      <a:pt x="3995" y="1576"/>
                      <a:pt x="4000" y="1574"/>
                      <a:pt x="4004" y="1569"/>
                    </a:cubicBezTo>
                    <a:cubicBezTo>
                      <a:pt x="4008" y="1566"/>
                      <a:pt x="4009" y="1556"/>
                      <a:pt x="4005" y="1553"/>
                    </a:cubicBezTo>
                    <a:cubicBezTo>
                      <a:pt x="3999" y="1558"/>
                      <a:pt x="3996" y="1567"/>
                      <a:pt x="3986" y="1566"/>
                    </a:cubicBezTo>
                    <a:cubicBezTo>
                      <a:pt x="3986" y="1565"/>
                      <a:pt x="3985" y="1564"/>
                      <a:pt x="3985" y="1563"/>
                    </a:cubicBezTo>
                    <a:cubicBezTo>
                      <a:pt x="3983" y="1564"/>
                      <a:pt x="3982" y="1565"/>
                      <a:pt x="3980" y="1565"/>
                    </a:cubicBezTo>
                    <a:cubicBezTo>
                      <a:pt x="3980" y="1563"/>
                      <a:pt x="3982" y="1560"/>
                      <a:pt x="3984" y="1559"/>
                    </a:cubicBezTo>
                    <a:cubicBezTo>
                      <a:pt x="3986" y="1558"/>
                      <a:pt x="3987" y="1558"/>
                      <a:pt x="3988" y="1558"/>
                    </a:cubicBezTo>
                    <a:cubicBezTo>
                      <a:pt x="3990" y="1557"/>
                      <a:pt x="3990" y="1555"/>
                      <a:pt x="3991" y="1555"/>
                    </a:cubicBezTo>
                    <a:cubicBezTo>
                      <a:pt x="3994" y="1554"/>
                      <a:pt x="4005" y="1554"/>
                      <a:pt x="4001" y="1548"/>
                    </a:cubicBezTo>
                    <a:cubicBezTo>
                      <a:pt x="3998" y="1549"/>
                      <a:pt x="3995" y="1549"/>
                      <a:pt x="3992" y="1548"/>
                    </a:cubicBezTo>
                    <a:cubicBezTo>
                      <a:pt x="3991" y="1548"/>
                      <a:pt x="3990" y="1546"/>
                      <a:pt x="3989" y="1546"/>
                    </a:cubicBezTo>
                    <a:cubicBezTo>
                      <a:pt x="3988" y="1545"/>
                      <a:pt x="3987" y="1546"/>
                      <a:pt x="3985" y="1545"/>
                    </a:cubicBezTo>
                    <a:cubicBezTo>
                      <a:pt x="3980" y="1543"/>
                      <a:pt x="3978" y="1538"/>
                      <a:pt x="3971" y="1541"/>
                    </a:cubicBezTo>
                    <a:cubicBezTo>
                      <a:pt x="3969" y="1542"/>
                      <a:pt x="3968" y="1545"/>
                      <a:pt x="3965" y="1545"/>
                    </a:cubicBezTo>
                    <a:cubicBezTo>
                      <a:pt x="3962" y="1546"/>
                      <a:pt x="3960" y="1543"/>
                      <a:pt x="3958" y="1541"/>
                    </a:cubicBezTo>
                    <a:cubicBezTo>
                      <a:pt x="3955" y="1538"/>
                      <a:pt x="3952" y="1531"/>
                      <a:pt x="3947" y="1531"/>
                    </a:cubicBezTo>
                    <a:cubicBezTo>
                      <a:pt x="3946" y="1526"/>
                      <a:pt x="3945" y="1525"/>
                      <a:pt x="3941" y="1523"/>
                    </a:cubicBezTo>
                    <a:cubicBezTo>
                      <a:pt x="3939" y="1522"/>
                      <a:pt x="3935" y="1520"/>
                      <a:pt x="3933" y="1520"/>
                    </a:cubicBezTo>
                    <a:cubicBezTo>
                      <a:pt x="3939" y="1515"/>
                      <a:pt x="3950" y="1512"/>
                      <a:pt x="3958" y="1512"/>
                    </a:cubicBezTo>
                    <a:cubicBezTo>
                      <a:pt x="3962" y="1512"/>
                      <a:pt x="3964" y="1513"/>
                      <a:pt x="3968" y="1510"/>
                    </a:cubicBezTo>
                    <a:cubicBezTo>
                      <a:pt x="3970" y="1509"/>
                      <a:pt x="3971" y="1507"/>
                      <a:pt x="3973" y="1505"/>
                    </a:cubicBezTo>
                    <a:cubicBezTo>
                      <a:pt x="3974" y="1504"/>
                      <a:pt x="3977" y="1506"/>
                      <a:pt x="3978" y="1504"/>
                    </a:cubicBezTo>
                    <a:cubicBezTo>
                      <a:pt x="3978" y="1502"/>
                      <a:pt x="3976" y="1500"/>
                      <a:pt x="3977" y="1498"/>
                    </a:cubicBezTo>
                    <a:cubicBezTo>
                      <a:pt x="3977" y="1496"/>
                      <a:pt x="3978" y="1496"/>
                      <a:pt x="3978" y="1493"/>
                    </a:cubicBezTo>
                    <a:cubicBezTo>
                      <a:pt x="3978" y="1491"/>
                      <a:pt x="3977" y="1490"/>
                      <a:pt x="3976" y="1489"/>
                    </a:cubicBezTo>
                    <a:cubicBezTo>
                      <a:pt x="3976" y="1488"/>
                      <a:pt x="3977" y="1485"/>
                      <a:pt x="3976" y="1484"/>
                    </a:cubicBezTo>
                    <a:cubicBezTo>
                      <a:pt x="3975" y="1482"/>
                      <a:pt x="3974" y="1482"/>
                      <a:pt x="3972" y="1480"/>
                    </a:cubicBezTo>
                    <a:cubicBezTo>
                      <a:pt x="3972" y="1479"/>
                      <a:pt x="3971" y="1477"/>
                      <a:pt x="3970" y="1476"/>
                    </a:cubicBezTo>
                    <a:cubicBezTo>
                      <a:pt x="3967" y="1473"/>
                      <a:pt x="3965" y="1475"/>
                      <a:pt x="3964" y="1469"/>
                    </a:cubicBezTo>
                    <a:cubicBezTo>
                      <a:pt x="3963" y="1469"/>
                      <a:pt x="3958" y="1471"/>
                      <a:pt x="3958" y="1470"/>
                    </a:cubicBezTo>
                    <a:cubicBezTo>
                      <a:pt x="3956" y="1469"/>
                      <a:pt x="3957" y="1466"/>
                      <a:pt x="3956" y="1464"/>
                    </a:cubicBezTo>
                    <a:cubicBezTo>
                      <a:pt x="3953" y="1461"/>
                      <a:pt x="3950" y="1464"/>
                      <a:pt x="3950" y="1458"/>
                    </a:cubicBezTo>
                    <a:cubicBezTo>
                      <a:pt x="3941" y="1458"/>
                      <a:pt x="3944" y="1469"/>
                      <a:pt x="3939" y="1470"/>
                    </a:cubicBezTo>
                    <a:cubicBezTo>
                      <a:pt x="3938" y="1464"/>
                      <a:pt x="3940" y="1460"/>
                      <a:pt x="3940" y="1454"/>
                    </a:cubicBezTo>
                    <a:cubicBezTo>
                      <a:pt x="3940" y="1448"/>
                      <a:pt x="3934" y="1445"/>
                      <a:pt x="3940" y="1440"/>
                    </a:cubicBezTo>
                    <a:cubicBezTo>
                      <a:pt x="3939" y="1438"/>
                      <a:pt x="3936" y="1436"/>
                      <a:pt x="3933" y="1436"/>
                    </a:cubicBezTo>
                    <a:cubicBezTo>
                      <a:pt x="3933" y="1433"/>
                      <a:pt x="3933" y="1431"/>
                      <a:pt x="3932" y="1428"/>
                    </a:cubicBezTo>
                    <a:cubicBezTo>
                      <a:pt x="3931" y="1429"/>
                      <a:pt x="3930" y="1428"/>
                      <a:pt x="3929" y="1429"/>
                    </a:cubicBezTo>
                    <a:cubicBezTo>
                      <a:pt x="3929" y="1421"/>
                      <a:pt x="3933" y="1422"/>
                      <a:pt x="3936" y="1428"/>
                    </a:cubicBezTo>
                    <a:cubicBezTo>
                      <a:pt x="3937" y="1427"/>
                      <a:pt x="3938" y="1427"/>
                      <a:pt x="3939" y="1427"/>
                    </a:cubicBezTo>
                    <a:cubicBezTo>
                      <a:pt x="3940" y="1432"/>
                      <a:pt x="3942" y="1433"/>
                      <a:pt x="3944" y="1436"/>
                    </a:cubicBezTo>
                    <a:cubicBezTo>
                      <a:pt x="3941" y="1424"/>
                      <a:pt x="3962" y="1430"/>
                      <a:pt x="3967" y="1428"/>
                    </a:cubicBezTo>
                    <a:cubicBezTo>
                      <a:pt x="3968" y="1427"/>
                      <a:pt x="3973" y="1420"/>
                      <a:pt x="3972" y="1426"/>
                    </a:cubicBezTo>
                    <a:cubicBezTo>
                      <a:pt x="3972" y="1432"/>
                      <a:pt x="3965" y="1435"/>
                      <a:pt x="3961" y="1434"/>
                    </a:cubicBezTo>
                    <a:cubicBezTo>
                      <a:pt x="3957" y="1434"/>
                      <a:pt x="3951" y="1431"/>
                      <a:pt x="3951" y="1437"/>
                    </a:cubicBezTo>
                    <a:cubicBezTo>
                      <a:pt x="3952" y="1443"/>
                      <a:pt x="3957" y="1441"/>
                      <a:pt x="3960" y="1443"/>
                    </a:cubicBezTo>
                    <a:cubicBezTo>
                      <a:pt x="3961" y="1444"/>
                      <a:pt x="3962" y="1446"/>
                      <a:pt x="3963" y="1447"/>
                    </a:cubicBezTo>
                    <a:cubicBezTo>
                      <a:pt x="3966" y="1448"/>
                      <a:pt x="3968" y="1447"/>
                      <a:pt x="3970" y="1449"/>
                    </a:cubicBezTo>
                    <a:cubicBezTo>
                      <a:pt x="3973" y="1452"/>
                      <a:pt x="3973" y="1456"/>
                      <a:pt x="3974" y="1461"/>
                    </a:cubicBezTo>
                    <a:cubicBezTo>
                      <a:pt x="3978" y="1459"/>
                      <a:pt x="3982" y="1458"/>
                      <a:pt x="3985" y="1455"/>
                    </a:cubicBezTo>
                    <a:cubicBezTo>
                      <a:pt x="3985" y="1462"/>
                      <a:pt x="3978" y="1460"/>
                      <a:pt x="3976" y="1464"/>
                    </a:cubicBezTo>
                    <a:cubicBezTo>
                      <a:pt x="3974" y="1469"/>
                      <a:pt x="3981" y="1470"/>
                      <a:pt x="3984" y="1473"/>
                    </a:cubicBezTo>
                    <a:cubicBezTo>
                      <a:pt x="3986" y="1474"/>
                      <a:pt x="3988" y="1476"/>
                      <a:pt x="3990" y="1477"/>
                    </a:cubicBezTo>
                    <a:cubicBezTo>
                      <a:pt x="3992" y="1479"/>
                      <a:pt x="3994" y="1481"/>
                      <a:pt x="3995" y="1482"/>
                    </a:cubicBezTo>
                    <a:cubicBezTo>
                      <a:pt x="3999" y="1485"/>
                      <a:pt x="4005" y="1485"/>
                      <a:pt x="4010" y="1485"/>
                    </a:cubicBezTo>
                    <a:cubicBezTo>
                      <a:pt x="4007" y="1486"/>
                      <a:pt x="4005" y="1487"/>
                      <a:pt x="4002" y="1488"/>
                    </a:cubicBezTo>
                    <a:cubicBezTo>
                      <a:pt x="4000" y="1489"/>
                      <a:pt x="3999" y="1486"/>
                      <a:pt x="3997" y="1488"/>
                    </a:cubicBezTo>
                    <a:cubicBezTo>
                      <a:pt x="3996" y="1489"/>
                      <a:pt x="3996" y="1492"/>
                      <a:pt x="3996" y="1493"/>
                    </a:cubicBezTo>
                    <a:cubicBezTo>
                      <a:pt x="3994" y="1496"/>
                      <a:pt x="3991" y="1498"/>
                      <a:pt x="3990" y="1501"/>
                    </a:cubicBezTo>
                    <a:cubicBezTo>
                      <a:pt x="3989" y="1505"/>
                      <a:pt x="3990" y="1509"/>
                      <a:pt x="3989" y="1512"/>
                    </a:cubicBezTo>
                    <a:cubicBezTo>
                      <a:pt x="3988" y="1517"/>
                      <a:pt x="3986" y="1516"/>
                      <a:pt x="3981" y="1517"/>
                    </a:cubicBezTo>
                    <a:cubicBezTo>
                      <a:pt x="3978" y="1518"/>
                      <a:pt x="3976" y="1519"/>
                      <a:pt x="3973" y="1521"/>
                    </a:cubicBezTo>
                    <a:cubicBezTo>
                      <a:pt x="3969" y="1523"/>
                      <a:pt x="3967" y="1522"/>
                      <a:pt x="3968" y="1528"/>
                    </a:cubicBezTo>
                    <a:cubicBezTo>
                      <a:pt x="3968" y="1531"/>
                      <a:pt x="3969" y="1534"/>
                      <a:pt x="3970" y="1537"/>
                    </a:cubicBezTo>
                    <a:cubicBezTo>
                      <a:pt x="3971" y="1531"/>
                      <a:pt x="3972" y="1530"/>
                      <a:pt x="3977" y="1530"/>
                    </a:cubicBezTo>
                    <a:cubicBezTo>
                      <a:pt x="3980" y="1530"/>
                      <a:pt x="3981" y="1531"/>
                      <a:pt x="3984" y="1530"/>
                    </a:cubicBezTo>
                    <a:cubicBezTo>
                      <a:pt x="3985" y="1530"/>
                      <a:pt x="3983" y="1527"/>
                      <a:pt x="3987" y="1527"/>
                    </a:cubicBezTo>
                    <a:cubicBezTo>
                      <a:pt x="3989" y="1532"/>
                      <a:pt x="3993" y="1532"/>
                      <a:pt x="3997" y="1534"/>
                    </a:cubicBezTo>
                    <a:cubicBezTo>
                      <a:pt x="3998" y="1534"/>
                      <a:pt x="3998" y="1535"/>
                      <a:pt x="4000" y="1536"/>
                    </a:cubicBezTo>
                    <a:cubicBezTo>
                      <a:pt x="4001" y="1536"/>
                      <a:pt x="4002" y="1533"/>
                      <a:pt x="4003" y="1533"/>
                    </a:cubicBezTo>
                    <a:cubicBezTo>
                      <a:pt x="4006" y="1533"/>
                      <a:pt x="4008" y="1533"/>
                      <a:pt x="4010" y="1535"/>
                    </a:cubicBezTo>
                    <a:cubicBezTo>
                      <a:pt x="4017" y="1543"/>
                      <a:pt x="4005" y="1541"/>
                      <a:pt x="4004" y="1547"/>
                    </a:cubicBezTo>
                    <a:cubicBezTo>
                      <a:pt x="4006" y="1548"/>
                      <a:pt x="4011" y="1546"/>
                      <a:pt x="4014" y="1546"/>
                    </a:cubicBezTo>
                    <a:cubicBezTo>
                      <a:pt x="4017" y="1545"/>
                      <a:pt x="4020" y="1545"/>
                      <a:pt x="4023" y="1543"/>
                    </a:cubicBezTo>
                    <a:cubicBezTo>
                      <a:pt x="4026" y="1540"/>
                      <a:pt x="4030" y="1537"/>
                      <a:pt x="4033" y="1534"/>
                    </a:cubicBezTo>
                    <a:cubicBezTo>
                      <a:pt x="4039" y="1527"/>
                      <a:pt x="4045" y="1521"/>
                      <a:pt x="4050" y="1514"/>
                    </a:cubicBezTo>
                    <a:cubicBezTo>
                      <a:pt x="4055" y="1507"/>
                      <a:pt x="4063" y="1500"/>
                      <a:pt x="4065" y="1492"/>
                    </a:cubicBezTo>
                    <a:cubicBezTo>
                      <a:pt x="4066" y="1490"/>
                      <a:pt x="4065" y="1487"/>
                      <a:pt x="4065" y="1485"/>
                    </a:cubicBezTo>
                    <a:cubicBezTo>
                      <a:pt x="4066" y="1483"/>
                      <a:pt x="4069" y="1482"/>
                      <a:pt x="4070" y="1480"/>
                    </a:cubicBezTo>
                    <a:cubicBezTo>
                      <a:pt x="4070" y="1480"/>
                      <a:pt x="4069" y="1478"/>
                      <a:pt x="4069" y="1477"/>
                    </a:cubicBezTo>
                    <a:cubicBezTo>
                      <a:pt x="4070" y="1476"/>
                      <a:pt x="4072" y="1475"/>
                      <a:pt x="4072" y="1474"/>
                    </a:cubicBezTo>
                    <a:cubicBezTo>
                      <a:pt x="4072" y="1472"/>
                      <a:pt x="4072" y="1471"/>
                      <a:pt x="4070" y="1470"/>
                    </a:cubicBezTo>
                    <a:cubicBezTo>
                      <a:pt x="4070" y="1469"/>
                      <a:pt x="4065" y="1468"/>
                      <a:pt x="4067" y="1465"/>
                    </a:cubicBezTo>
                    <a:cubicBezTo>
                      <a:pt x="4068" y="1464"/>
                      <a:pt x="4071" y="1466"/>
                      <a:pt x="4072" y="1467"/>
                    </a:cubicBezTo>
                    <a:cubicBezTo>
                      <a:pt x="4075" y="1467"/>
                      <a:pt x="4083" y="1469"/>
                      <a:pt x="4085" y="1467"/>
                    </a:cubicBezTo>
                    <a:cubicBezTo>
                      <a:pt x="4086" y="1466"/>
                      <a:pt x="4087" y="1460"/>
                      <a:pt x="4086" y="1460"/>
                    </a:cubicBezTo>
                    <a:cubicBezTo>
                      <a:pt x="4089" y="1460"/>
                      <a:pt x="4091" y="1458"/>
                      <a:pt x="4091" y="1455"/>
                    </a:cubicBezTo>
                    <a:cubicBezTo>
                      <a:pt x="4098" y="1457"/>
                      <a:pt x="4094" y="1451"/>
                      <a:pt x="4099" y="1449"/>
                    </a:cubicBezTo>
                    <a:cubicBezTo>
                      <a:pt x="4099" y="1445"/>
                      <a:pt x="4093" y="1445"/>
                      <a:pt x="4090" y="1445"/>
                    </a:cubicBezTo>
                    <a:cubicBezTo>
                      <a:pt x="4091" y="1441"/>
                      <a:pt x="4092" y="1440"/>
                      <a:pt x="4088" y="1437"/>
                    </a:cubicBezTo>
                    <a:cubicBezTo>
                      <a:pt x="4086" y="1434"/>
                      <a:pt x="4081" y="1432"/>
                      <a:pt x="4081" y="1429"/>
                    </a:cubicBezTo>
                    <a:cubicBezTo>
                      <a:pt x="4085" y="1430"/>
                      <a:pt x="4090" y="1433"/>
                      <a:pt x="4094" y="1436"/>
                    </a:cubicBezTo>
                    <a:cubicBezTo>
                      <a:pt x="4098" y="1439"/>
                      <a:pt x="4098" y="1445"/>
                      <a:pt x="4104" y="1442"/>
                    </a:cubicBezTo>
                    <a:cubicBezTo>
                      <a:pt x="4103" y="1441"/>
                      <a:pt x="4103" y="1441"/>
                      <a:pt x="4103" y="1440"/>
                    </a:cubicBezTo>
                    <a:cubicBezTo>
                      <a:pt x="4106" y="1439"/>
                      <a:pt x="4108" y="1439"/>
                      <a:pt x="4110" y="1437"/>
                    </a:cubicBezTo>
                    <a:cubicBezTo>
                      <a:pt x="4112" y="1435"/>
                      <a:pt x="4108" y="1434"/>
                      <a:pt x="4111" y="1432"/>
                    </a:cubicBezTo>
                    <a:cubicBezTo>
                      <a:pt x="4111" y="1431"/>
                      <a:pt x="4111" y="1430"/>
                      <a:pt x="4111" y="1429"/>
                    </a:cubicBezTo>
                    <a:cubicBezTo>
                      <a:pt x="4112" y="1430"/>
                      <a:pt x="4113" y="1429"/>
                      <a:pt x="4114" y="1431"/>
                    </a:cubicBezTo>
                    <a:cubicBezTo>
                      <a:pt x="4115" y="1431"/>
                      <a:pt x="4116" y="1431"/>
                      <a:pt x="4117" y="1430"/>
                    </a:cubicBezTo>
                    <a:cubicBezTo>
                      <a:pt x="4115" y="1425"/>
                      <a:pt x="4121" y="1426"/>
                      <a:pt x="4121" y="1424"/>
                    </a:cubicBezTo>
                    <a:cubicBezTo>
                      <a:pt x="4121" y="1421"/>
                      <a:pt x="4118" y="1423"/>
                      <a:pt x="4117" y="1421"/>
                    </a:cubicBezTo>
                    <a:cubicBezTo>
                      <a:pt x="4117" y="1419"/>
                      <a:pt x="4119" y="1418"/>
                      <a:pt x="4118" y="1417"/>
                    </a:cubicBezTo>
                    <a:cubicBezTo>
                      <a:pt x="4117" y="1411"/>
                      <a:pt x="4115" y="1406"/>
                      <a:pt x="4111" y="1403"/>
                    </a:cubicBezTo>
                    <a:cubicBezTo>
                      <a:pt x="4109" y="1402"/>
                      <a:pt x="4104" y="1401"/>
                      <a:pt x="4103" y="1399"/>
                    </a:cubicBezTo>
                    <a:cubicBezTo>
                      <a:pt x="4102" y="1396"/>
                      <a:pt x="4106" y="1394"/>
                      <a:pt x="4105" y="1390"/>
                    </a:cubicBezTo>
                    <a:cubicBezTo>
                      <a:pt x="4103" y="1385"/>
                      <a:pt x="4092" y="1384"/>
                      <a:pt x="4091" y="1377"/>
                    </a:cubicBezTo>
                    <a:cubicBezTo>
                      <a:pt x="4094" y="1377"/>
                      <a:pt x="4095" y="1379"/>
                      <a:pt x="4097" y="1380"/>
                    </a:cubicBezTo>
                    <a:cubicBezTo>
                      <a:pt x="4098" y="1381"/>
                      <a:pt x="4100" y="1381"/>
                      <a:pt x="4101" y="1381"/>
                    </a:cubicBezTo>
                    <a:cubicBezTo>
                      <a:pt x="4105" y="1383"/>
                      <a:pt x="4106" y="1384"/>
                      <a:pt x="4111" y="1383"/>
                    </a:cubicBezTo>
                    <a:cubicBezTo>
                      <a:pt x="4109" y="1388"/>
                      <a:pt x="4110" y="1394"/>
                      <a:pt x="4115" y="1399"/>
                    </a:cubicBezTo>
                    <a:cubicBezTo>
                      <a:pt x="4116" y="1400"/>
                      <a:pt x="4119" y="1401"/>
                      <a:pt x="4120" y="1402"/>
                    </a:cubicBezTo>
                    <a:cubicBezTo>
                      <a:pt x="4121" y="1402"/>
                      <a:pt x="4122" y="1406"/>
                      <a:pt x="4124" y="1406"/>
                    </a:cubicBezTo>
                    <a:cubicBezTo>
                      <a:pt x="4127" y="1406"/>
                      <a:pt x="4125" y="1401"/>
                      <a:pt x="4129" y="1400"/>
                    </a:cubicBezTo>
                    <a:cubicBezTo>
                      <a:pt x="4129" y="1402"/>
                      <a:pt x="4127" y="1406"/>
                      <a:pt x="4128" y="1407"/>
                    </a:cubicBezTo>
                    <a:cubicBezTo>
                      <a:pt x="4130" y="1409"/>
                      <a:pt x="4135" y="1408"/>
                      <a:pt x="4137" y="1408"/>
                    </a:cubicBezTo>
                    <a:cubicBezTo>
                      <a:pt x="4136" y="1412"/>
                      <a:pt x="4129" y="1409"/>
                      <a:pt x="4127" y="1415"/>
                    </a:cubicBezTo>
                    <a:cubicBezTo>
                      <a:pt x="4126" y="1418"/>
                      <a:pt x="4128" y="1425"/>
                      <a:pt x="4125" y="1427"/>
                    </a:cubicBezTo>
                    <a:cubicBezTo>
                      <a:pt x="4129" y="1430"/>
                      <a:pt x="4120" y="1435"/>
                      <a:pt x="4131" y="1434"/>
                    </a:cubicBezTo>
                    <a:cubicBezTo>
                      <a:pt x="4134" y="1433"/>
                      <a:pt x="4142" y="1433"/>
                      <a:pt x="4141" y="1428"/>
                    </a:cubicBezTo>
                    <a:cubicBezTo>
                      <a:pt x="4149" y="1427"/>
                      <a:pt x="4147" y="1423"/>
                      <a:pt x="4153" y="1420"/>
                    </a:cubicBezTo>
                    <a:cubicBezTo>
                      <a:pt x="4155" y="1420"/>
                      <a:pt x="4156" y="1419"/>
                      <a:pt x="4158" y="1419"/>
                    </a:cubicBezTo>
                    <a:cubicBezTo>
                      <a:pt x="4161" y="1419"/>
                      <a:pt x="4162" y="1421"/>
                      <a:pt x="4165" y="1419"/>
                    </a:cubicBezTo>
                    <a:cubicBezTo>
                      <a:pt x="4164" y="1414"/>
                      <a:pt x="4168" y="1417"/>
                      <a:pt x="4170" y="1415"/>
                    </a:cubicBezTo>
                    <a:cubicBezTo>
                      <a:pt x="4171" y="1413"/>
                      <a:pt x="4171" y="1410"/>
                      <a:pt x="4172" y="1408"/>
                    </a:cubicBezTo>
                    <a:cubicBezTo>
                      <a:pt x="4175" y="1404"/>
                      <a:pt x="4174" y="1407"/>
                      <a:pt x="4179" y="1406"/>
                    </a:cubicBezTo>
                    <a:cubicBezTo>
                      <a:pt x="4182" y="1406"/>
                      <a:pt x="4187" y="1404"/>
                      <a:pt x="4189" y="1402"/>
                    </a:cubicBezTo>
                    <a:cubicBezTo>
                      <a:pt x="4192" y="1401"/>
                      <a:pt x="4193" y="1398"/>
                      <a:pt x="4195" y="1396"/>
                    </a:cubicBezTo>
                    <a:cubicBezTo>
                      <a:pt x="4197" y="1395"/>
                      <a:pt x="4201" y="1394"/>
                      <a:pt x="4203" y="1393"/>
                    </a:cubicBezTo>
                    <a:cubicBezTo>
                      <a:pt x="4204" y="1393"/>
                      <a:pt x="4208" y="1392"/>
                      <a:pt x="4209" y="1391"/>
                    </a:cubicBezTo>
                    <a:cubicBezTo>
                      <a:pt x="4210" y="1390"/>
                      <a:pt x="4209" y="1386"/>
                      <a:pt x="4209" y="1384"/>
                    </a:cubicBezTo>
                    <a:cubicBezTo>
                      <a:pt x="4212" y="1386"/>
                      <a:pt x="4214" y="1385"/>
                      <a:pt x="4217" y="1384"/>
                    </a:cubicBezTo>
                    <a:cubicBezTo>
                      <a:pt x="4219" y="1383"/>
                      <a:pt x="4222" y="1382"/>
                      <a:pt x="4225" y="1381"/>
                    </a:cubicBezTo>
                    <a:cubicBezTo>
                      <a:pt x="4231" y="1379"/>
                      <a:pt x="4235" y="1376"/>
                      <a:pt x="4242" y="1375"/>
                    </a:cubicBezTo>
                    <a:cubicBezTo>
                      <a:pt x="4267" y="1369"/>
                      <a:pt x="4294" y="1364"/>
                      <a:pt x="4320" y="1364"/>
                    </a:cubicBezTo>
                    <a:cubicBezTo>
                      <a:pt x="4325" y="1364"/>
                      <a:pt x="4331" y="1363"/>
                      <a:pt x="4336" y="1362"/>
                    </a:cubicBezTo>
                    <a:cubicBezTo>
                      <a:pt x="4337" y="1362"/>
                      <a:pt x="4342" y="1362"/>
                      <a:pt x="4343" y="1361"/>
                    </a:cubicBezTo>
                    <a:cubicBezTo>
                      <a:pt x="4344" y="1360"/>
                      <a:pt x="4342" y="1357"/>
                      <a:pt x="4346" y="1357"/>
                    </a:cubicBezTo>
                    <a:cubicBezTo>
                      <a:pt x="4346" y="1359"/>
                      <a:pt x="4349" y="1361"/>
                      <a:pt x="4350" y="1358"/>
                    </a:cubicBezTo>
                    <a:cubicBezTo>
                      <a:pt x="4351" y="1357"/>
                      <a:pt x="4350" y="1353"/>
                      <a:pt x="4349" y="1352"/>
                    </a:cubicBezTo>
                    <a:cubicBezTo>
                      <a:pt x="4348" y="1352"/>
                      <a:pt x="4348" y="1354"/>
                      <a:pt x="4347" y="1355"/>
                    </a:cubicBezTo>
                    <a:cubicBezTo>
                      <a:pt x="4346" y="1355"/>
                      <a:pt x="4346" y="1353"/>
                      <a:pt x="4345" y="1354"/>
                    </a:cubicBezTo>
                    <a:cubicBezTo>
                      <a:pt x="4344" y="1354"/>
                      <a:pt x="4343" y="1354"/>
                      <a:pt x="4343" y="1354"/>
                    </a:cubicBezTo>
                    <a:cubicBezTo>
                      <a:pt x="4339" y="1355"/>
                      <a:pt x="4338" y="1355"/>
                      <a:pt x="4335" y="1354"/>
                    </a:cubicBezTo>
                    <a:cubicBezTo>
                      <a:pt x="4334" y="1352"/>
                      <a:pt x="4335" y="1350"/>
                      <a:pt x="4334" y="1349"/>
                    </a:cubicBezTo>
                    <a:cubicBezTo>
                      <a:pt x="4334" y="1348"/>
                      <a:pt x="4332" y="1348"/>
                      <a:pt x="4333" y="1346"/>
                    </a:cubicBezTo>
                    <a:cubicBezTo>
                      <a:pt x="4334" y="1346"/>
                      <a:pt x="4335" y="1345"/>
                      <a:pt x="4336" y="1344"/>
                    </a:cubicBezTo>
                    <a:cubicBezTo>
                      <a:pt x="4335" y="1344"/>
                      <a:pt x="4335" y="1344"/>
                      <a:pt x="4334" y="1343"/>
                    </a:cubicBezTo>
                    <a:cubicBezTo>
                      <a:pt x="4336" y="1343"/>
                      <a:pt x="4337" y="1343"/>
                      <a:pt x="4339" y="1342"/>
                    </a:cubicBezTo>
                    <a:cubicBezTo>
                      <a:pt x="4339" y="1339"/>
                      <a:pt x="4337" y="1341"/>
                      <a:pt x="4336" y="1340"/>
                    </a:cubicBezTo>
                    <a:cubicBezTo>
                      <a:pt x="4334" y="1339"/>
                      <a:pt x="4334" y="1336"/>
                      <a:pt x="4332" y="1335"/>
                    </a:cubicBezTo>
                    <a:cubicBezTo>
                      <a:pt x="4330" y="1334"/>
                      <a:pt x="4328" y="1335"/>
                      <a:pt x="4326" y="1336"/>
                    </a:cubicBezTo>
                    <a:cubicBezTo>
                      <a:pt x="4323" y="1338"/>
                      <a:pt x="4322" y="1341"/>
                      <a:pt x="4319" y="1342"/>
                    </a:cubicBezTo>
                    <a:cubicBezTo>
                      <a:pt x="4316" y="1344"/>
                      <a:pt x="4311" y="1344"/>
                      <a:pt x="4308" y="1344"/>
                    </a:cubicBezTo>
                    <a:cubicBezTo>
                      <a:pt x="4308" y="1344"/>
                      <a:pt x="4308" y="1344"/>
                      <a:pt x="4308" y="1343"/>
                    </a:cubicBezTo>
                    <a:cubicBezTo>
                      <a:pt x="4307" y="1343"/>
                      <a:pt x="4306" y="1343"/>
                      <a:pt x="4305" y="1343"/>
                    </a:cubicBezTo>
                    <a:cubicBezTo>
                      <a:pt x="4308" y="1341"/>
                      <a:pt x="4309" y="1338"/>
                      <a:pt x="4311" y="1335"/>
                    </a:cubicBezTo>
                    <a:cubicBezTo>
                      <a:pt x="4311" y="1334"/>
                      <a:pt x="4313" y="1332"/>
                      <a:pt x="4313" y="1331"/>
                    </a:cubicBezTo>
                    <a:cubicBezTo>
                      <a:pt x="4314" y="1330"/>
                      <a:pt x="4313" y="1328"/>
                      <a:pt x="4314" y="1327"/>
                    </a:cubicBezTo>
                    <a:cubicBezTo>
                      <a:pt x="4315" y="1325"/>
                      <a:pt x="4316" y="1326"/>
                      <a:pt x="4318" y="1326"/>
                    </a:cubicBezTo>
                    <a:cubicBezTo>
                      <a:pt x="4321" y="1325"/>
                      <a:pt x="4320" y="1324"/>
                      <a:pt x="4322" y="1322"/>
                    </a:cubicBezTo>
                    <a:cubicBezTo>
                      <a:pt x="4324" y="1321"/>
                      <a:pt x="4325" y="1321"/>
                      <a:pt x="4325" y="1319"/>
                    </a:cubicBezTo>
                    <a:cubicBezTo>
                      <a:pt x="4325" y="1317"/>
                      <a:pt x="4324" y="1315"/>
                      <a:pt x="4324" y="1314"/>
                    </a:cubicBezTo>
                    <a:cubicBezTo>
                      <a:pt x="4326" y="1314"/>
                      <a:pt x="4326" y="1316"/>
                      <a:pt x="4327" y="1318"/>
                    </a:cubicBezTo>
                    <a:cubicBezTo>
                      <a:pt x="4328" y="1317"/>
                      <a:pt x="4330" y="1317"/>
                      <a:pt x="4331" y="1316"/>
                    </a:cubicBezTo>
                    <a:cubicBezTo>
                      <a:pt x="4333" y="1315"/>
                      <a:pt x="4335" y="1319"/>
                      <a:pt x="4336" y="1316"/>
                    </a:cubicBezTo>
                    <a:cubicBezTo>
                      <a:pt x="4338" y="1317"/>
                      <a:pt x="4340" y="1317"/>
                      <a:pt x="4341" y="1316"/>
                    </a:cubicBezTo>
                    <a:cubicBezTo>
                      <a:pt x="4341" y="1314"/>
                      <a:pt x="4343" y="1308"/>
                      <a:pt x="4339" y="1308"/>
                    </a:cubicBezTo>
                    <a:cubicBezTo>
                      <a:pt x="4339" y="1306"/>
                      <a:pt x="4338" y="1301"/>
                      <a:pt x="4341" y="1299"/>
                    </a:cubicBezTo>
                    <a:cubicBezTo>
                      <a:pt x="4341" y="1302"/>
                      <a:pt x="4341" y="1304"/>
                      <a:pt x="4342" y="1307"/>
                    </a:cubicBezTo>
                    <a:cubicBezTo>
                      <a:pt x="4343" y="1307"/>
                      <a:pt x="4344" y="1308"/>
                      <a:pt x="4344" y="1309"/>
                    </a:cubicBezTo>
                    <a:cubicBezTo>
                      <a:pt x="4344" y="1310"/>
                      <a:pt x="4344" y="1310"/>
                      <a:pt x="4344" y="1311"/>
                    </a:cubicBezTo>
                    <a:cubicBezTo>
                      <a:pt x="4345" y="1313"/>
                      <a:pt x="4344" y="1313"/>
                      <a:pt x="4346" y="1313"/>
                    </a:cubicBezTo>
                    <a:cubicBezTo>
                      <a:pt x="4347" y="1314"/>
                      <a:pt x="4350" y="1313"/>
                      <a:pt x="4351" y="1313"/>
                    </a:cubicBezTo>
                    <a:cubicBezTo>
                      <a:pt x="4352" y="1314"/>
                      <a:pt x="4353" y="1317"/>
                      <a:pt x="4354" y="1317"/>
                    </a:cubicBezTo>
                    <a:cubicBezTo>
                      <a:pt x="4355" y="1318"/>
                      <a:pt x="4356" y="1319"/>
                      <a:pt x="4356" y="1320"/>
                    </a:cubicBezTo>
                    <a:cubicBezTo>
                      <a:pt x="4357" y="1321"/>
                      <a:pt x="4356" y="1323"/>
                      <a:pt x="4357" y="1324"/>
                    </a:cubicBezTo>
                    <a:cubicBezTo>
                      <a:pt x="4359" y="1327"/>
                      <a:pt x="4359" y="1324"/>
                      <a:pt x="4362" y="1325"/>
                    </a:cubicBezTo>
                    <a:cubicBezTo>
                      <a:pt x="4363" y="1326"/>
                      <a:pt x="4363" y="1327"/>
                      <a:pt x="4364" y="1328"/>
                    </a:cubicBezTo>
                    <a:cubicBezTo>
                      <a:pt x="4365" y="1330"/>
                      <a:pt x="4366" y="1331"/>
                      <a:pt x="4366" y="1334"/>
                    </a:cubicBezTo>
                    <a:cubicBezTo>
                      <a:pt x="4366" y="1335"/>
                      <a:pt x="4365" y="1335"/>
                      <a:pt x="4365" y="1336"/>
                    </a:cubicBezTo>
                    <a:cubicBezTo>
                      <a:pt x="4364" y="1337"/>
                      <a:pt x="4365" y="1338"/>
                      <a:pt x="4365" y="1338"/>
                    </a:cubicBezTo>
                    <a:cubicBezTo>
                      <a:pt x="4365" y="1339"/>
                      <a:pt x="4365" y="1340"/>
                      <a:pt x="4365" y="1341"/>
                    </a:cubicBezTo>
                    <a:cubicBezTo>
                      <a:pt x="4364" y="1344"/>
                      <a:pt x="4362" y="1347"/>
                      <a:pt x="4360" y="1348"/>
                    </a:cubicBezTo>
                    <a:cubicBezTo>
                      <a:pt x="4361" y="1351"/>
                      <a:pt x="4369" y="1350"/>
                      <a:pt x="4372" y="1351"/>
                    </a:cubicBezTo>
                    <a:cubicBezTo>
                      <a:pt x="4375" y="1351"/>
                      <a:pt x="4377" y="1353"/>
                      <a:pt x="4380" y="1353"/>
                    </a:cubicBezTo>
                    <a:cubicBezTo>
                      <a:pt x="4378" y="1356"/>
                      <a:pt x="4374" y="1353"/>
                      <a:pt x="4371" y="1353"/>
                    </a:cubicBezTo>
                    <a:cubicBezTo>
                      <a:pt x="4367" y="1352"/>
                      <a:pt x="4366" y="1352"/>
                      <a:pt x="4362" y="1353"/>
                    </a:cubicBezTo>
                    <a:cubicBezTo>
                      <a:pt x="4361" y="1352"/>
                      <a:pt x="4357" y="1349"/>
                      <a:pt x="4357" y="1352"/>
                    </a:cubicBezTo>
                    <a:cubicBezTo>
                      <a:pt x="4354" y="1354"/>
                      <a:pt x="4355" y="1358"/>
                      <a:pt x="4357" y="1360"/>
                    </a:cubicBezTo>
                    <a:cubicBezTo>
                      <a:pt x="4357" y="1362"/>
                      <a:pt x="4360" y="1366"/>
                      <a:pt x="4361" y="1362"/>
                    </a:cubicBezTo>
                    <a:cubicBezTo>
                      <a:pt x="4365" y="1363"/>
                      <a:pt x="4367" y="1360"/>
                      <a:pt x="4372" y="1360"/>
                    </a:cubicBezTo>
                    <a:cubicBezTo>
                      <a:pt x="4375" y="1361"/>
                      <a:pt x="4379" y="1361"/>
                      <a:pt x="4382" y="1362"/>
                    </a:cubicBezTo>
                    <a:cubicBezTo>
                      <a:pt x="4386" y="1362"/>
                      <a:pt x="4391" y="1361"/>
                      <a:pt x="4394" y="1359"/>
                    </a:cubicBezTo>
                    <a:cubicBezTo>
                      <a:pt x="4396" y="1358"/>
                      <a:pt x="4396" y="1358"/>
                      <a:pt x="4396" y="1356"/>
                    </a:cubicBezTo>
                    <a:cubicBezTo>
                      <a:pt x="4396" y="1354"/>
                      <a:pt x="4395" y="1352"/>
                      <a:pt x="4393" y="1352"/>
                    </a:cubicBezTo>
                    <a:cubicBezTo>
                      <a:pt x="4393" y="1352"/>
                      <a:pt x="4392" y="1351"/>
                      <a:pt x="4392" y="1350"/>
                    </a:cubicBezTo>
                    <a:cubicBezTo>
                      <a:pt x="4392" y="1350"/>
                      <a:pt x="4391" y="1350"/>
                      <a:pt x="4391" y="1350"/>
                    </a:cubicBezTo>
                    <a:cubicBezTo>
                      <a:pt x="4390" y="1348"/>
                      <a:pt x="4387" y="1351"/>
                      <a:pt x="4385" y="1351"/>
                    </a:cubicBezTo>
                    <a:cubicBezTo>
                      <a:pt x="4384" y="1348"/>
                      <a:pt x="4387" y="1347"/>
                      <a:pt x="4389" y="1346"/>
                    </a:cubicBezTo>
                    <a:cubicBezTo>
                      <a:pt x="4388" y="1344"/>
                      <a:pt x="4390" y="1342"/>
                      <a:pt x="4389" y="1340"/>
                    </a:cubicBezTo>
                    <a:cubicBezTo>
                      <a:pt x="4389" y="1339"/>
                      <a:pt x="4387" y="1339"/>
                      <a:pt x="4387" y="1338"/>
                    </a:cubicBezTo>
                    <a:cubicBezTo>
                      <a:pt x="4387" y="1337"/>
                      <a:pt x="4388" y="1336"/>
                      <a:pt x="4388" y="1335"/>
                    </a:cubicBezTo>
                    <a:cubicBezTo>
                      <a:pt x="4388" y="1333"/>
                      <a:pt x="4387" y="1331"/>
                      <a:pt x="4387" y="1329"/>
                    </a:cubicBezTo>
                    <a:cubicBezTo>
                      <a:pt x="4387" y="1329"/>
                      <a:pt x="4388" y="1328"/>
                      <a:pt x="4388" y="1327"/>
                    </a:cubicBezTo>
                    <a:cubicBezTo>
                      <a:pt x="4388" y="1326"/>
                      <a:pt x="4386" y="1324"/>
                      <a:pt x="4386" y="1324"/>
                    </a:cubicBezTo>
                    <a:cubicBezTo>
                      <a:pt x="4391" y="1323"/>
                      <a:pt x="4387" y="1317"/>
                      <a:pt x="4386" y="1314"/>
                    </a:cubicBezTo>
                    <a:cubicBezTo>
                      <a:pt x="4386" y="1313"/>
                      <a:pt x="4387" y="1312"/>
                      <a:pt x="4387" y="1310"/>
                    </a:cubicBezTo>
                    <a:cubicBezTo>
                      <a:pt x="4388" y="1308"/>
                      <a:pt x="4387" y="1307"/>
                      <a:pt x="4387" y="1305"/>
                    </a:cubicBezTo>
                    <a:cubicBezTo>
                      <a:pt x="4386" y="1302"/>
                      <a:pt x="4387" y="1296"/>
                      <a:pt x="4385" y="1293"/>
                    </a:cubicBezTo>
                    <a:cubicBezTo>
                      <a:pt x="4383" y="1289"/>
                      <a:pt x="4380" y="1289"/>
                      <a:pt x="4381" y="1284"/>
                    </a:cubicBezTo>
                    <a:cubicBezTo>
                      <a:pt x="4385" y="1287"/>
                      <a:pt x="4388" y="1290"/>
                      <a:pt x="4390" y="1295"/>
                    </a:cubicBezTo>
                    <a:cubicBezTo>
                      <a:pt x="4390" y="1297"/>
                      <a:pt x="4390" y="1300"/>
                      <a:pt x="4391" y="1301"/>
                    </a:cubicBezTo>
                    <a:cubicBezTo>
                      <a:pt x="4393" y="1303"/>
                      <a:pt x="4396" y="1303"/>
                      <a:pt x="4398" y="1305"/>
                    </a:cubicBezTo>
                    <a:cubicBezTo>
                      <a:pt x="4399" y="1306"/>
                      <a:pt x="4400" y="1310"/>
                      <a:pt x="4403" y="1310"/>
                    </a:cubicBezTo>
                    <a:cubicBezTo>
                      <a:pt x="4404" y="1310"/>
                      <a:pt x="4407" y="1306"/>
                      <a:pt x="4408" y="1305"/>
                    </a:cubicBezTo>
                    <a:cubicBezTo>
                      <a:pt x="4410" y="1302"/>
                      <a:pt x="4406" y="1293"/>
                      <a:pt x="4411" y="1293"/>
                    </a:cubicBezTo>
                    <a:cubicBezTo>
                      <a:pt x="4411" y="1296"/>
                      <a:pt x="4411" y="1299"/>
                      <a:pt x="4412" y="1302"/>
                    </a:cubicBezTo>
                    <a:cubicBezTo>
                      <a:pt x="4413" y="1303"/>
                      <a:pt x="4414" y="1305"/>
                      <a:pt x="4415" y="1306"/>
                    </a:cubicBezTo>
                    <a:cubicBezTo>
                      <a:pt x="4416" y="1307"/>
                      <a:pt x="4417" y="1306"/>
                      <a:pt x="4418" y="1307"/>
                    </a:cubicBezTo>
                    <a:cubicBezTo>
                      <a:pt x="4415" y="1308"/>
                      <a:pt x="4415" y="1307"/>
                      <a:pt x="4414" y="1310"/>
                    </a:cubicBezTo>
                    <a:cubicBezTo>
                      <a:pt x="4413" y="1311"/>
                      <a:pt x="4413" y="1313"/>
                      <a:pt x="4412" y="1314"/>
                    </a:cubicBezTo>
                    <a:cubicBezTo>
                      <a:pt x="4413" y="1315"/>
                      <a:pt x="4415" y="1316"/>
                      <a:pt x="4415" y="1317"/>
                    </a:cubicBezTo>
                    <a:cubicBezTo>
                      <a:pt x="4414" y="1317"/>
                      <a:pt x="4410" y="1315"/>
                      <a:pt x="4409" y="1316"/>
                    </a:cubicBezTo>
                    <a:cubicBezTo>
                      <a:pt x="4407" y="1317"/>
                      <a:pt x="4409" y="1320"/>
                      <a:pt x="4408" y="1322"/>
                    </a:cubicBezTo>
                    <a:cubicBezTo>
                      <a:pt x="4406" y="1324"/>
                      <a:pt x="4405" y="1321"/>
                      <a:pt x="4405" y="1325"/>
                    </a:cubicBezTo>
                    <a:cubicBezTo>
                      <a:pt x="4405" y="1327"/>
                      <a:pt x="4407" y="1328"/>
                      <a:pt x="4407" y="1330"/>
                    </a:cubicBezTo>
                    <a:cubicBezTo>
                      <a:pt x="4407" y="1330"/>
                      <a:pt x="4408" y="1330"/>
                      <a:pt x="4408" y="1330"/>
                    </a:cubicBezTo>
                    <a:cubicBezTo>
                      <a:pt x="4407" y="1326"/>
                      <a:pt x="4411" y="1325"/>
                      <a:pt x="4413" y="1327"/>
                    </a:cubicBezTo>
                    <a:cubicBezTo>
                      <a:pt x="4413" y="1327"/>
                      <a:pt x="4415" y="1331"/>
                      <a:pt x="4415" y="1331"/>
                    </a:cubicBezTo>
                    <a:cubicBezTo>
                      <a:pt x="4415" y="1333"/>
                      <a:pt x="4414" y="1334"/>
                      <a:pt x="4414" y="1335"/>
                    </a:cubicBezTo>
                    <a:cubicBezTo>
                      <a:pt x="4414" y="1340"/>
                      <a:pt x="4418" y="1339"/>
                      <a:pt x="4421" y="1340"/>
                    </a:cubicBezTo>
                    <a:cubicBezTo>
                      <a:pt x="4424" y="1340"/>
                      <a:pt x="4427" y="1342"/>
                      <a:pt x="4428" y="1337"/>
                    </a:cubicBezTo>
                    <a:cubicBezTo>
                      <a:pt x="4429" y="1335"/>
                      <a:pt x="4427" y="1330"/>
                      <a:pt x="4430" y="1334"/>
                    </a:cubicBezTo>
                    <a:cubicBezTo>
                      <a:pt x="4431" y="1336"/>
                      <a:pt x="4430" y="1337"/>
                      <a:pt x="4432" y="1337"/>
                    </a:cubicBezTo>
                    <a:cubicBezTo>
                      <a:pt x="4434" y="1338"/>
                      <a:pt x="4435" y="1337"/>
                      <a:pt x="4436" y="1336"/>
                    </a:cubicBezTo>
                    <a:cubicBezTo>
                      <a:pt x="4438" y="1336"/>
                      <a:pt x="4438" y="1335"/>
                      <a:pt x="4440" y="1335"/>
                    </a:cubicBezTo>
                    <a:cubicBezTo>
                      <a:pt x="4441" y="1335"/>
                      <a:pt x="4443" y="1335"/>
                      <a:pt x="4444" y="1334"/>
                    </a:cubicBezTo>
                    <a:cubicBezTo>
                      <a:pt x="4445" y="1332"/>
                      <a:pt x="4443" y="1328"/>
                      <a:pt x="4444" y="1326"/>
                    </a:cubicBezTo>
                    <a:cubicBezTo>
                      <a:pt x="4444" y="1327"/>
                      <a:pt x="4445" y="1327"/>
                      <a:pt x="4446" y="1329"/>
                    </a:cubicBezTo>
                    <a:cubicBezTo>
                      <a:pt x="4447" y="1330"/>
                      <a:pt x="4446" y="1331"/>
                      <a:pt x="4447" y="1332"/>
                    </a:cubicBezTo>
                    <a:cubicBezTo>
                      <a:pt x="4451" y="1330"/>
                      <a:pt x="4457" y="1331"/>
                      <a:pt x="4459" y="1325"/>
                    </a:cubicBezTo>
                    <a:cubicBezTo>
                      <a:pt x="4459" y="1324"/>
                      <a:pt x="4458" y="1318"/>
                      <a:pt x="4456" y="1321"/>
                    </a:cubicBezTo>
                    <a:cubicBezTo>
                      <a:pt x="4455" y="1322"/>
                      <a:pt x="4459" y="1326"/>
                      <a:pt x="4454" y="1326"/>
                    </a:cubicBezTo>
                    <a:cubicBezTo>
                      <a:pt x="4454" y="1322"/>
                      <a:pt x="4452" y="1323"/>
                      <a:pt x="4451" y="1321"/>
                    </a:cubicBezTo>
                    <a:cubicBezTo>
                      <a:pt x="4450" y="1319"/>
                      <a:pt x="4450" y="1317"/>
                      <a:pt x="4450" y="1315"/>
                    </a:cubicBezTo>
                    <a:cubicBezTo>
                      <a:pt x="4445" y="1315"/>
                      <a:pt x="4451" y="1311"/>
                      <a:pt x="4450" y="1310"/>
                    </a:cubicBezTo>
                    <a:cubicBezTo>
                      <a:pt x="4446" y="1310"/>
                      <a:pt x="4452" y="1308"/>
                      <a:pt x="4452" y="1308"/>
                    </a:cubicBezTo>
                    <a:cubicBezTo>
                      <a:pt x="4453" y="1307"/>
                      <a:pt x="4454" y="1305"/>
                      <a:pt x="4452" y="1304"/>
                    </a:cubicBezTo>
                    <a:cubicBezTo>
                      <a:pt x="4454" y="1302"/>
                      <a:pt x="4453" y="1301"/>
                      <a:pt x="4452" y="1299"/>
                    </a:cubicBezTo>
                    <a:cubicBezTo>
                      <a:pt x="4450" y="1298"/>
                      <a:pt x="4448" y="1299"/>
                      <a:pt x="4445" y="1299"/>
                    </a:cubicBezTo>
                    <a:cubicBezTo>
                      <a:pt x="4446" y="1298"/>
                      <a:pt x="4451" y="1298"/>
                      <a:pt x="4452" y="1296"/>
                    </a:cubicBezTo>
                    <a:cubicBezTo>
                      <a:pt x="4452" y="1295"/>
                      <a:pt x="4451" y="1291"/>
                      <a:pt x="4451" y="1290"/>
                    </a:cubicBezTo>
                    <a:cubicBezTo>
                      <a:pt x="4450" y="1286"/>
                      <a:pt x="4452" y="1286"/>
                      <a:pt x="4454" y="1283"/>
                    </a:cubicBezTo>
                    <a:cubicBezTo>
                      <a:pt x="4455" y="1282"/>
                      <a:pt x="4454" y="1280"/>
                      <a:pt x="4455" y="1279"/>
                    </a:cubicBezTo>
                    <a:cubicBezTo>
                      <a:pt x="4455" y="1279"/>
                      <a:pt x="4457" y="1279"/>
                      <a:pt x="4458" y="1278"/>
                    </a:cubicBezTo>
                    <a:cubicBezTo>
                      <a:pt x="4457" y="1275"/>
                      <a:pt x="4460" y="1273"/>
                      <a:pt x="4462" y="1276"/>
                    </a:cubicBezTo>
                    <a:cubicBezTo>
                      <a:pt x="4464" y="1279"/>
                      <a:pt x="4462" y="1280"/>
                      <a:pt x="4461" y="1283"/>
                    </a:cubicBezTo>
                    <a:cubicBezTo>
                      <a:pt x="4458" y="1283"/>
                      <a:pt x="4458" y="1288"/>
                      <a:pt x="4457" y="1290"/>
                    </a:cubicBezTo>
                    <a:cubicBezTo>
                      <a:pt x="4457" y="1292"/>
                      <a:pt x="4458" y="1296"/>
                      <a:pt x="4460" y="1298"/>
                    </a:cubicBezTo>
                    <a:cubicBezTo>
                      <a:pt x="4462" y="1298"/>
                      <a:pt x="4463" y="1296"/>
                      <a:pt x="4463" y="1295"/>
                    </a:cubicBezTo>
                    <a:cubicBezTo>
                      <a:pt x="4464" y="1295"/>
                      <a:pt x="4464" y="1295"/>
                      <a:pt x="4464" y="1296"/>
                    </a:cubicBezTo>
                    <a:cubicBezTo>
                      <a:pt x="4465" y="1296"/>
                      <a:pt x="4465" y="1295"/>
                      <a:pt x="4466" y="1295"/>
                    </a:cubicBezTo>
                    <a:cubicBezTo>
                      <a:pt x="4465" y="1293"/>
                      <a:pt x="4468" y="1290"/>
                      <a:pt x="4469" y="1288"/>
                    </a:cubicBezTo>
                    <a:cubicBezTo>
                      <a:pt x="4471" y="1286"/>
                      <a:pt x="4472" y="1283"/>
                      <a:pt x="4474" y="1279"/>
                    </a:cubicBezTo>
                    <a:cubicBezTo>
                      <a:pt x="4476" y="1274"/>
                      <a:pt x="4478" y="1266"/>
                      <a:pt x="4476" y="1261"/>
                    </a:cubicBezTo>
                    <a:cubicBezTo>
                      <a:pt x="4474" y="1260"/>
                      <a:pt x="4471" y="1259"/>
                      <a:pt x="4469" y="1258"/>
                    </a:cubicBezTo>
                    <a:cubicBezTo>
                      <a:pt x="4474" y="1257"/>
                      <a:pt x="4477" y="1261"/>
                      <a:pt x="4481" y="1259"/>
                    </a:cubicBezTo>
                    <a:cubicBezTo>
                      <a:pt x="4484" y="1258"/>
                      <a:pt x="4483" y="1259"/>
                      <a:pt x="4482" y="1256"/>
                    </a:cubicBezTo>
                    <a:cubicBezTo>
                      <a:pt x="4482" y="1255"/>
                      <a:pt x="4481" y="1256"/>
                      <a:pt x="4481" y="1254"/>
                    </a:cubicBezTo>
                    <a:cubicBezTo>
                      <a:pt x="4481" y="1254"/>
                      <a:pt x="4482" y="1253"/>
                      <a:pt x="4483" y="1252"/>
                    </a:cubicBezTo>
                    <a:cubicBezTo>
                      <a:pt x="4485" y="1249"/>
                      <a:pt x="4493" y="1252"/>
                      <a:pt x="4492" y="1247"/>
                    </a:cubicBezTo>
                    <a:cubicBezTo>
                      <a:pt x="4492" y="1245"/>
                      <a:pt x="4490" y="1245"/>
                      <a:pt x="4489" y="1243"/>
                    </a:cubicBezTo>
                    <a:cubicBezTo>
                      <a:pt x="4487" y="1240"/>
                      <a:pt x="4490" y="1237"/>
                      <a:pt x="4490" y="1233"/>
                    </a:cubicBezTo>
                    <a:cubicBezTo>
                      <a:pt x="4490" y="1232"/>
                      <a:pt x="4489" y="1230"/>
                      <a:pt x="4489" y="1228"/>
                    </a:cubicBezTo>
                    <a:cubicBezTo>
                      <a:pt x="4489" y="1227"/>
                      <a:pt x="4490" y="1226"/>
                      <a:pt x="4490" y="1225"/>
                    </a:cubicBezTo>
                    <a:cubicBezTo>
                      <a:pt x="4490" y="1225"/>
                      <a:pt x="4489" y="1224"/>
                      <a:pt x="4489" y="1223"/>
                    </a:cubicBezTo>
                    <a:cubicBezTo>
                      <a:pt x="4490" y="1221"/>
                      <a:pt x="4493" y="1221"/>
                      <a:pt x="4492" y="1218"/>
                    </a:cubicBezTo>
                    <a:cubicBezTo>
                      <a:pt x="4488" y="1221"/>
                      <a:pt x="4487" y="1211"/>
                      <a:pt x="4493" y="1211"/>
                    </a:cubicBezTo>
                    <a:cubicBezTo>
                      <a:pt x="4499" y="1211"/>
                      <a:pt x="4498" y="1219"/>
                      <a:pt x="4497" y="1223"/>
                    </a:cubicBezTo>
                    <a:cubicBezTo>
                      <a:pt x="4497" y="1227"/>
                      <a:pt x="4501" y="1233"/>
                      <a:pt x="4504" y="1229"/>
                    </a:cubicBezTo>
                    <a:cubicBezTo>
                      <a:pt x="4506" y="1227"/>
                      <a:pt x="4505" y="1226"/>
                      <a:pt x="4505" y="1224"/>
                    </a:cubicBezTo>
                    <a:cubicBezTo>
                      <a:pt x="4505" y="1220"/>
                      <a:pt x="4506" y="1221"/>
                      <a:pt x="4503" y="1218"/>
                    </a:cubicBezTo>
                    <a:cubicBezTo>
                      <a:pt x="4504" y="1217"/>
                      <a:pt x="4504" y="1218"/>
                      <a:pt x="4505" y="1218"/>
                    </a:cubicBezTo>
                    <a:cubicBezTo>
                      <a:pt x="4506" y="1217"/>
                      <a:pt x="4508" y="1217"/>
                      <a:pt x="4508" y="1216"/>
                    </a:cubicBezTo>
                    <a:cubicBezTo>
                      <a:pt x="4509" y="1216"/>
                      <a:pt x="4509" y="1215"/>
                      <a:pt x="4510" y="1215"/>
                    </a:cubicBezTo>
                    <a:cubicBezTo>
                      <a:pt x="4511" y="1215"/>
                      <a:pt x="4513" y="1215"/>
                      <a:pt x="4513" y="1215"/>
                    </a:cubicBezTo>
                    <a:cubicBezTo>
                      <a:pt x="4515" y="1215"/>
                      <a:pt x="4516" y="1215"/>
                      <a:pt x="4518" y="1214"/>
                    </a:cubicBezTo>
                    <a:cubicBezTo>
                      <a:pt x="4518" y="1214"/>
                      <a:pt x="4519" y="1213"/>
                      <a:pt x="4520" y="1212"/>
                    </a:cubicBezTo>
                    <a:cubicBezTo>
                      <a:pt x="4521" y="1212"/>
                      <a:pt x="4522" y="1212"/>
                      <a:pt x="4523" y="1212"/>
                    </a:cubicBezTo>
                    <a:cubicBezTo>
                      <a:pt x="4526" y="1210"/>
                      <a:pt x="4527" y="1205"/>
                      <a:pt x="4529" y="1202"/>
                    </a:cubicBezTo>
                    <a:cubicBezTo>
                      <a:pt x="4530" y="1199"/>
                      <a:pt x="4532" y="1195"/>
                      <a:pt x="4533" y="1192"/>
                    </a:cubicBezTo>
                    <a:cubicBezTo>
                      <a:pt x="4534" y="1189"/>
                      <a:pt x="4536" y="1186"/>
                      <a:pt x="4536" y="1184"/>
                    </a:cubicBezTo>
                    <a:cubicBezTo>
                      <a:pt x="4536" y="1180"/>
                      <a:pt x="4533" y="1183"/>
                      <a:pt x="4531" y="1183"/>
                    </a:cubicBezTo>
                    <a:cubicBezTo>
                      <a:pt x="4529" y="1183"/>
                      <a:pt x="4526" y="1182"/>
                      <a:pt x="4524" y="1183"/>
                    </a:cubicBezTo>
                    <a:cubicBezTo>
                      <a:pt x="4522" y="1184"/>
                      <a:pt x="4522" y="1187"/>
                      <a:pt x="4519" y="1188"/>
                    </a:cubicBezTo>
                    <a:cubicBezTo>
                      <a:pt x="4520" y="1186"/>
                      <a:pt x="4520" y="1183"/>
                      <a:pt x="4521" y="1181"/>
                    </a:cubicBezTo>
                    <a:cubicBezTo>
                      <a:pt x="4522" y="1179"/>
                      <a:pt x="4522" y="1179"/>
                      <a:pt x="4524" y="1177"/>
                    </a:cubicBezTo>
                    <a:cubicBezTo>
                      <a:pt x="4525" y="1176"/>
                      <a:pt x="4526" y="1176"/>
                      <a:pt x="4526" y="1174"/>
                    </a:cubicBezTo>
                    <a:cubicBezTo>
                      <a:pt x="4524" y="1175"/>
                      <a:pt x="4521" y="1174"/>
                      <a:pt x="4519" y="1175"/>
                    </a:cubicBezTo>
                    <a:cubicBezTo>
                      <a:pt x="4517" y="1175"/>
                      <a:pt x="4514" y="1177"/>
                      <a:pt x="4512" y="1177"/>
                    </a:cubicBezTo>
                    <a:cubicBezTo>
                      <a:pt x="4512" y="1179"/>
                      <a:pt x="4513" y="1181"/>
                      <a:pt x="4511" y="1181"/>
                    </a:cubicBezTo>
                    <a:cubicBezTo>
                      <a:pt x="4510" y="1181"/>
                      <a:pt x="4509" y="1179"/>
                      <a:pt x="4509" y="1177"/>
                    </a:cubicBezTo>
                    <a:cubicBezTo>
                      <a:pt x="4508" y="1177"/>
                      <a:pt x="4507" y="1177"/>
                      <a:pt x="4507" y="1177"/>
                    </a:cubicBezTo>
                    <a:cubicBezTo>
                      <a:pt x="4506" y="1175"/>
                      <a:pt x="4508" y="1176"/>
                      <a:pt x="4509" y="1175"/>
                    </a:cubicBezTo>
                    <a:cubicBezTo>
                      <a:pt x="4511" y="1175"/>
                      <a:pt x="4512" y="1175"/>
                      <a:pt x="4513" y="1174"/>
                    </a:cubicBezTo>
                    <a:cubicBezTo>
                      <a:pt x="4514" y="1173"/>
                      <a:pt x="4518" y="1170"/>
                      <a:pt x="4519" y="1168"/>
                    </a:cubicBezTo>
                    <a:cubicBezTo>
                      <a:pt x="4516" y="1165"/>
                      <a:pt x="4520" y="1167"/>
                      <a:pt x="4521" y="1167"/>
                    </a:cubicBezTo>
                    <a:cubicBezTo>
                      <a:pt x="4523" y="1167"/>
                      <a:pt x="4522" y="1166"/>
                      <a:pt x="4523" y="1164"/>
                    </a:cubicBezTo>
                    <a:cubicBezTo>
                      <a:pt x="4524" y="1164"/>
                      <a:pt x="4524" y="1166"/>
                      <a:pt x="4525" y="1167"/>
                    </a:cubicBezTo>
                    <a:cubicBezTo>
                      <a:pt x="4526" y="1168"/>
                      <a:pt x="4528" y="1167"/>
                      <a:pt x="4529" y="1169"/>
                    </a:cubicBezTo>
                    <a:cubicBezTo>
                      <a:pt x="4533" y="1168"/>
                      <a:pt x="4540" y="1176"/>
                      <a:pt x="4542" y="1168"/>
                    </a:cubicBezTo>
                    <a:cubicBezTo>
                      <a:pt x="4542" y="1166"/>
                      <a:pt x="4539" y="1163"/>
                      <a:pt x="4541" y="1161"/>
                    </a:cubicBezTo>
                    <a:cubicBezTo>
                      <a:pt x="4542" y="1159"/>
                      <a:pt x="4545" y="1161"/>
                      <a:pt x="4546" y="1157"/>
                    </a:cubicBezTo>
                    <a:cubicBezTo>
                      <a:pt x="4548" y="1157"/>
                      <a:pt x="4547" y="1156"/>
                      <a:pt x="4547" y="1155"/>
                    </a:cubicBezTo>
                    <a:cubicBezTo>
                      <a:pt x="4547" y="1155"/>
                      <a:pt x="4546" y="1154"/>
                      <a:pt x="4546" y="1154"/>
                    </a:cubicBezTo>
                    <a:cubicBezTo>
                      <a:pt x="4546" y="1153"/>
                      <a:pt x="4546" y="1153"/>
                      <a:pt x="4547" y="1152"/>
                    </a:cubicBezTo>
                    <a:cubicBezTo>
                      <a:pt x="4547" y="1149"/>
                      <a:pt x="4544" y="1149"/>
                      <a:pt x="4542" y="1148"/>
                    </a:cubicBezTo>
                    <a:cubicBezTo>
                      <a:pt x="4541" y="1148"/>
                      <a:pt x="4541" y="1147"/>
                      <a:pt x="4541" y="1147"/>
                    </a:cubicBezTo>
                    <a:cubicBezTo>
                      <a:pt x="4543" y="1147"/>
                      <a:pt x="4544" y="1147"/>
                      <a:pt x="4546" y="1147"/>
                    </a:cubicBezTo>
                    <a:cubicBezTo>
                      <a:pt x="4548" y="1147"/>
                      <a:pt x="4547" y="1148"/>
                      <a:pt x="4548" y="1146"/>
                    </a:cubicBezTo>
                    <a:cubicBezTo>
                      <a:pt x="4548" y="1146"/>
                      <a:pt x="4548" y="1144"/>
                      <a:pt x="4548" y="1144"/>
                    </a:cubicBezTo>
                    <a:cubicBezTo>
                      <a:pt x="4548" y="1142"/>
                      <a:pt x="4549" y="1139"/>
                      <a:pt x="4548" y="1137"/>
                    </a:cubicBezTo>
                    <a:cubicBezTo>
                      <a:pt x="4547" y="1136"/>
                      <a:pt x="4545" y="1137"/>
                      <a:pt x="4544" y="1136"/>
                    </a:cubicBezTo>
                    <a:cubicBezTo>
                      <a:pt x="4543" y="1136"/>
                      <a:pt x="4543" y="1135"/>
                      <a:pt x="4542" y="1134"/>
                    </a:cubicBezTo>
                    <a:cubicBezTo>
                      <a:pt x="4540" y="1132"/>
                      <a:pt x="4537" y="1131"/>
                      <a:pt x="4535" y="1129"/>
                    </a:cubicBezTo>
                    <a:cubicBezTo>
                      <a:pt x="4532" y="1126"/>
                      <a:pt x="4528" y="1123"/>
                      <a:pt x="4525" y="1119"/>
                    </a:cubicBezTo>
                    <a:cubicBezTo>
                      <a:pt x="4523" y="1117"/>
                      <a:pt x="4522" y="1114"/>
                      <a:pt x="4520" y="1112"/>
                    </a:cubicBezTo>
                    <a:cubicBezTo>
                      <a:pt x="4519" y="1111"/>
                      <a:pt x="4516" y="1109"/>
                      <a:pt x="4517" y="1107"/>
                    </a:cubicBezTo>
                    <a:cubicBezTo>
                      <a:pt x="4519" y="1109"/>
                      <a:pt x="4522" y="1110"/>
                      <a:pt x="4523" y="1112"/>
                    </a:cubicBezTo>
                    <a:cubicBezTo>
                      <a:pt x="4525" y="1112"/>
                      <a:pt x="4525" y="1108"/>
                      <a:pt x="4527" y="1109"/>
                    </a:cubicBezTo>
                    <a:cubicBezTo>
                      <a:pt x="4528" y="1110"/>
                      <a:pt x="4528" y="1114"/>
                      <a:pt x="4529" y="1115"/>
                    </a:cubicBezTo>
                    <a:cubicBezTo>
                      <a:pt x="4530" y="1114"/>
                      <a:pt x="4530" y="1111"/>
                      <a:pt x="4530" y="1109"/>
                    </a:cubicBezTo>
                    <a:cubicBezTo>
                      <a:pt x="4529" y="1107"/>
                      <a:pt x="4530" y="1108"/>
                      <a:pt x="4528" y="1107"/>
                    </a:cubicBezTo>
                    <a:cubicBezTo>
                      <a:pt x="4527" y="1106"/>
                      <a:pt x="4526" y="1106"/>
                      <a:pt x="4525" y="1106"/>
                    </a:cubicBezTo>
                    <a:cubicBezTo>
                      <a:pt x="4521" y="1106"/>
                      <a:pt x="4516" y="1105"/>
                      <a:pt x="4513" y="1104"/>
                    </a:cubicBezTo>
                    <a:cubicBezTo>
                      <a:pt x="4508" y="1102"/>
                      <a:pt x="4504" y="1099"/>
                      <a:pt x="4499" y="1098"/>
                    </a:cubicBezTo>
                    <a:cubicBezTo>
                      <a:pt x="4495" y="1098"/>
                      <a:pt x="4488" y="1097"/>
                      <a:pt x="4485" y="1099"/>
                    </a:cubicBezTo>
                    <a:cubicBezTo>
                      <a:pt x="4485" y="1101"/>
                      <a:pt x="4486" y="1102"/>
                      <a:pt x="4487" y="1102"/>
                    </a:cubicBezTo>
                    <a:cubicBezTo>
                      <a:pt x="4487" y="1099"/>
                      <a:pt x="4493" y="1100"/>
                      <a:pt x="4494" y="1100"/>
                    </a:cubicBezTo>
                    <a:cubicBezTo>
                      <a:pt x="4497" y="1100"/>
                      <a:pt x="4498" y="1100"/>
                      <a:pt x="4500" y="1101"/>
                    </a:cubicBezTo>
                    <a:cubicBezTo>
                      <a:pt x="4501" y="1102"/>
                      <a:pt x="4503" y="1103"/>
                      <a:pt x="4504" y="1103"/>
                    </a:cubicBezTo>
                    <a:cubicBezTo>
                      <a:pt x="4506" y="1104"/>
                      <a:pt x="4507" y="1102"/>
                      <a:pt x="4509" y="1105"/>
                    </a:cubicBezTo>
                    <a:cubicBezTo>
                      <a:pt x="4510" y="1106"/>
                      <a:pt x="4511" y="1108"/>
                      <a:pt x="4511" y="1109"/>
                    </a:cubicBezTo>
                    <a:cubicBezTo>
                      <a:pt x="4512" y="1110"/>
                      <a:pt x="4512" y="1111"/>
                      <a:pt x="4512" y="1112"/>
                    </a:cubicBezTo>
                    <a:cubicBezTo>
                      <a:pt x="4513" y="1114"/>
                      <a:pt x="4515" y="1114"/>
                      <a:pt x="4515" y="1115"/>
                    </a:cubicBezTo>
                    <a:cubicBezTo>
                      <a:pt x="4510" y="1113"/>
                      <a:pt x="4502" y="1111"/>
                      <a:pt x="4499" y="1106"/>
                    </a:cubicBezTo>
                    <a:cubicBezTo>
                      <a:pt x="4498" y="1106"/>
                      <a:pt x="4498" y="1106"/>
                      <a:pt x="4497" y="1106"/>
                    </a:cubicBezTo>
                    <a:cubicBezTo>
                      <a:pt x="4498" y="1109"/>
                      <a:pt x="4501" y="1112"/>
                      <a:pt x="4502" y="1114"/>
                    </a:cubicBezTo>
                    <a:cubicBezTo>
                      <a:pt x="4503" y="1117"/>
                      <a:pt x="4504" y="1121"/>
                      <a:pt x="4508" y="1121"/>
                    </a:cubicBezTo>
                    <a:cubicBezTo>
                      <a:pt x="4506" y="1125"/>
                      <a:pt x="4513" y="1127"/>
                      <a:pt x="4515" y="1129"/>
                    </a:cubicBezTo>
                    <a:cubicBezTo>
                      <a:pt x="4517" y="1130"/>
                      <a:pt x="4520" y="1132"/>
                      <a:pt x="4521" y="1134"/>
                    </a:cubicBezTo>
                    <a:cubicBezTo>
                      <a:pt x="4522" y="1135"/>
                      <a:pt x="4522" y="1137"/>
                      <a:pt x="4524" y="1137"/>
                    </a:cubicBezTo>
                    <a:cubicBezTo>
                      <a:pt x="4524" y="1138"/>
                      <a:pt x="4525" y="1140"/>
                      <a:pt x="4525" y="1141"/>
                    </a:cubicBezTo>
                    <a:cubicBezTo>
                      <a:pt x="4525" y="1142"/>
                      <a:pt x="4524" y="1142"/>
                      <a:pt x="4524" y="1144"/>
                    </a:cubicBezTo>
                    <a:cubicBezTo>
                      <a:pt x="4525" y="1143"/>
                      <a:pt x="4526" y="1143"/>
                      <a:pt x="4526" y="1143"/>
                    </a:cubicBezTo>
                    <a:cubicBezTo>
                      <a:pt x="4527" y="1144"/>
                      <a:pt x="4528" y="1148"/>
                      <a:pt x="4528" y="1149"/>
                    </a:cubicBezTo>
                    <a:cubicBezTo>
                      <a:pt x="4527" y="1150"/>
                      <a:pt x="4523" y="1148"/>
                      <a:pt x="4522" y="1148"/>
                    </a:cubicBezTo>
                    <a:cubicBezTo>
                      <a:pt x="4521" y="1147"/>
                      <a:pt x="4519" y="1146"/>
                      <a:pt x="4519" y="1145"/>
                    </a:cubicBezTo>
                    <a:cubicBezTo>
                      <a:pt x="4518" y="1144"/>
                      <a:pt x="4519" y="1143"/>
                      <a:pt x="4518" y="1142"/>
                    </a:cubicBezTo>
                    <a:cubicBezTo>
                      <a:pt x="4518" y="1141"/>
                      <a:pt x="4517" y="1140"/>
                      <a:pt x="4517" y="1140"/>
                    </a:cubicBezTo>
                    <a:cubicBezTo>
                      <a:pt x="4515" y="1142"/>
                      <a:pt x="4517" y="1144"/>
                      <a:pt x="4515" y="1146"/>
                    </a:cubicBezTo>
                    <a:cubicBezTo>
                      <a:pt x="4512" y="1148"/>
                      <a:pt x="4511" y="1144"/>
                      <a:pt x="4509" y="1143"/>
                    </a:cubicBezTo>
                    <a:cubicBezTo>
                      <a:pt x="4508" y="1143"/>
                      <a:pt x="4506" y="1143"/>
                      <a:pt x="4505" y="1143"/>
                    </a:cubicBezTo>
                    <a:cubicBezTo>
                      <a:pt x="4504" y="1143"/>
                      <a:pt x="4504" y="1145"/>
                      <a:pt x="4502" y="1144"/>
                    </a:cubicBezTo>
                    <a:cubicBezTo>
                      <a:pt x="4499" y="1144"/>
                      <a:pt x="4501" y="1140"/>
                      <a:pt x="4498" y="1138"/>
                    </a:cubicBezTo>
                    <a:cubicBezTo>
                      <a:pt x="4499" y="1140"/>
                      <a:pt x="4498" y="1142"/>
                      <a:pt x="4498" y="1144"/>
                    </a:cubicBezTo>
                    <a:cubicBezTo>
                      <a:pt x="4497" y="1145"/>
                      <a:pt x="4495" y="1145"/>
                      <a:pt x="4494" y="1143"/>
                    </a:cubicBezTo>
                    <a:cubicBezTo>
                      <a:pt x="4492" y="1143"/>
                      <a:pt x="4492" y="1139"/>
                      <a:pt x="4490" y="1139"/>
                    </a:cubicBezTo>
                    <a:cubicBezTo>
                      <a:pt x="4491" y="1143"/>
                      <a:pt x="4492" y="1144"/>
                      <a:pt x="4495" y="1147"/>
                    </a:cubicBezTo>
                    <a:cubicBezTo>
                      <a:pt x="4496" y="1148"/>
                      <a:pt x="4496" y="1150"/>
                      <a:pt x="4497" y="1152"/>
                    </a:cubicBezTo>
                    <a:cubicBezTo>
                      <a:pt x="4497" y="1154"/>
                      <a:pt x="4498" y="1155"/>
                      <a:pt x="4498" y="1156"/>
                    </a:cubicBezTo>
                    <a:cubicBezTo>
                      <a:pt x="4496" y="1156"/>
                      <a:pt x="4494" y="1156"/>
                      <a:pt x="4492" y="1155"/>
                    </a:cubicBezTo>
                    <a:cubicBezTo>
                      <a:pt x="4491" y="1154"/>
                      <a:pt x="4490" y="1152"/>
                      <a:pt x="4489" y="1152"/>
                    </a:cubicBezTo>
                    <a:cubicBezTo>
                      <a:pt x="4489" y="1155"/>
                      <a:pt x="4490" y="1157"/>
                      <a:pt x="4490" y="1159"/>
                    </a:cubicBezTo>
                    <a:cubicBezTo>
                      <a:pt x="4491" y="1160"/>
                      <a:pt x="4492" y="1162"/>
                      <a:pt x="4492" y="1163"/>
                    </a:cubicBezTo>
                    <a:cubicBezTo>
                      <a:pt x="4492" y="1166"/>
                      <a:pt x="4491" y="1166"/>
                      <a:pt x="4493" y="1168"/>
                    </a:cubicBezTo>
                    <a:cubicBezTo>
                      <a:pt x="4494" y="1169"/>
                      <a:pt x="4496" y="1170"/>
                      <a:pt x="4496" y="1172"/>
                    </a:cubicBezTo>
                    <a:cubicBezTo>
                      <a:pt x="4494" y="1173"/>
                      <a:pt x="4491" y="1169"/>
                      <a:pt x="4489" y="1169"/>
                    </a:cubicBezTo>
                    <a:cubicBezTo>
                      <a:pt x="4487" y="1169"/>
                      <a:pt x="4485" y="1170"/>
                      <a:pt x="4484" y="1171"/>
                    </a:cubicBezTo>
                    <a:cubicBezTo>
                      <a:pt x="4483" y="1173"/>
                      <a:pt x="4482" y="1173"/>
                      <a:pt x="4480" y="1174"/>
                    </a:cubicBezTo>
                    <a:cubicBezTo>
                      <a:pt x="4481" y="1173"/>
                      <a:pt x="4483" y="1171"/>
                      <a:pt x="4483" y="1170"/>
                    </a:cubicBezTo>
                    <a:cubicBezTo>
                      <a:pt x="4483" y="1169"/>
                      <a:pt x="4483" y="1167"/>
                      <a:pt x="4482" y="1167"/>
                    </a:cubicBezTo>
                    <a:cubicBezTo>
                      <a:pt x="4482" y="1166"/>
                      <a:pt x="4480" y="1165"/>
                      <a:pt x="4480" y="1165"/>
                    </a:cubicBezTo>
                    <a:cubicBezTo>
                      <a:pt x="4479" y="1164"/>
                      <a:pt x="4481" y="1164"/>
                      <a:pt x="4481" y="1162"/>
                    </a:cubicBezTo>
                    <a:cubicBezTo>
                      <a:pt x="4481" y="1161"/>
                      <a:pt x="4481" y="1160"/>
                      <a:pt x="4480" y="1159"/>
                    </a:cubicBezTo>
                    <a:cubicBezTo>
                      <a:pt x="4479" y="1158"/>
                      <a:pt x="4479" y="1155"/>
                      <a:pt x="4478" y="1153"/>
                    </a:cubicBezTo>
                    <a:cubicBezTo>
                      <a:pt x="4478" y="1155"/>
                      <a:pt x="4477" y="1156"/>
                      <a:pt x="4476" y="1157"/>
                    </a:cubicBezTo>
                    <a:cubicBezTo>
                      <a:pt x="4476" y="1157"/>
                      <a:pt x="4477" y="1158"/>
                      <a:pt x="4476" y="1158"/>
                    </a:cubicBezTo>
                    <a:cubicBezTo>
                      <a:pt x="4476" y="1159"/>
                      <a:pt x="4476" y="1159"/>
                      <a:pt x="4475" y="1159"/>
                    </a:cubicBezTo>
                    <a:cubicBezTo>
                      <a:pt x="4474" y="1161"/>
                      <a:pt x="4474" y="1161"/>
                      <a:pt x="4474" y="1163"/>
                    </a:cubicBezTo>
                    <a:cubicBezTo>
                      <a:pt x="4474" y="1164"/>
                      <a:pt x="4475" y="1165"/>
                      <a:pt x="4474" y="1166"/>
                    </a:cubicBezTo>
                    <a:cubicBezTo>
                      <a:pt x="4471" y="1163"/>
                      <a:pt x="4472" y="1164"/>
                      <a:pt x="4469" y="1167"/>
                    </a:cubicBezTo>
                    <a:cubicBezTo>
                      <a:pt x="4469" y="1168"/>
                      <a:pt x="4467" y="1168"/>
                      <a:pt x="4466" y="1169"/>
                    </a:cubicBezTo>
                    <a:cubicBezTo>
                      <a:pt x="4466" y="1170"/>
                      <a:pt x="4465" y="1171"/>
                      <a:pt x="4465" y="1171"/>
                    </a:cubicBezTo>
                    <a:cubicBezTo>
                      <a:pt x="4465" y="1172"/>
                      <a:pt x="4464" y="1172"/>
                      <a:pt x="4463" y="1172"/>
                    </a:cubicBezTo>
                    <a:cubicBezTo>
                      <a:pt x="4462" y="1172"/>
                      <a:pt x="4461" y="1173"/>
                      <a:pt x="4460" y="1173"/>
                    </a:cubicBezTo>
                    <a:cubicBezTo>
                      <a:pt x="4459" y="1174"/>
                      <a:pt x="4457" y="1175"/>
                      <a:pt x="4457" y="1176"/>
                    </a:cubicBezTo>
                    <a:cubicBezTo>
                      <a:pt x="4457" y="1177"/>
                      <a:pt x="4459" y="1178"/>
                      <a:pt x="4460" y="1179"/>
                    </a:cubicBezTo>
                    <a:cubicBezTo>
                      <a:pt x="4460" y="1179"/>
                      <a:pt x="4460" y="1180"/>
                      <a:pt x="4461" y="1181"/>
                    </a:cubicBezTo>
                    <a:cubicBezTo>
                      <a:pt x="4461" y="1181"/>
                      <a:pt x="4462" y="1181"/>
                      <a:pt x="4463" y="1182"/>
                    </a:cubicBezTo>
                    <a:cubicBezTo>
                      <a:pt x="4463" y="1183"/>
                      <a:pt x="4464" y="1184"/>
                      <a:pt x="4465" y="1185"/>
                    </a:cubicBezTo>
                    <a:cubicBezTo>
                      <a:pt x="4466" y="1187"/>
                      <a:pt x="4467" y="1187"/>
                      <a:pt x="4467" y="1189"/>
                    </a:cubicBezTo>
                    <a:cubicBezTo>
                      <a:pt x="4466" y="1187"/>
                      <a:pt x="4464" y="1187"/>
                      <a:pt x="4463" y="1185"/>
                    </a:cubicBezTo>
                    <a:cubicBezTo>
                      <a:pt x="4461" y="1183"/>
                      <a:pt x="4460" y="1183"/>
                      <a:pt x="4458" y="1181"/>
                    </a:cubicBezTo>
                    <a:cubicBezTo>
                      <a:pt x="4456" y="1179"/>
                      <a:pt x="4450" y="1172"/>
                      <a:pt x="4449" y="1177"/>
                    </a:cubicBezTo>
                    <a:cubicBezTo>
                      <a:pt x="4447" y="1176"/>
                      <a:pt x="4449" y="1176"/>
                      <a:pt x="4450" y="1175"/>
                    </a:cubicBezTo>
                    <a:cubicBezTo>
                      <a:pt x="4450" y="1173"/>
                      <a:pt x="4449" y="1172"/>
                      <a:pt x="4451" y="1172"/>
                    </a:cubicBezTo>
                    <a:cubicBezTo>
                      <a:pt x="4451" y="1171"/>
                      <a:pt x="4451" y="1171"/>
                      <a:pt x="4451" y="1171"/>
                    </a:cubicBezTo>
                    <a:cubicBezTo>
                      <a:pt x="4453" y="1168"/>
                      <a:pt x="4449" y="1164"/>
                      <a:pt x="4447" y="1163"/>
                    </a:cubicBezTo>
                    <a:cubicBezTo>
                      <a:pt x="4446" y="1163"/>
                      <a:pt x="4443" y="1163"/>
                      <a:pt x="4443" y="1162"/>
                    </a:cubicBezTo>
                    <a:cubicBezTo>
                      <a:pt x="4443" y="1161"/>
                      <a:pt x="4446" y="1161"/>
                      <a:pt x="4447" y="1160"/>
                    </a:cubicBezTo>
                    <a:cubicBezTo>
                      <a:pt x="4447" y="1159"/>
                      <a:pt x="4446" y="1158"/>
                      <a:pt x="4447" y="1157"/>
                    </a:cubicBezTo>
                    <a:cubicBezTo>
                      <a:pt x="4449" y="1156"/>
                      <a:pt x="4451" y="1159"/>
                      <a:pt x="4452" y="1159"/>
                    </a:cubicBezTo>
                    <a:cubicBezTo>
                      <a:pt x="4453" y="1160"/>
                      <a:pt x="4459" y="1159"/>
                      <a:pt x="4461" y="1158"/>
                    </a:cubicBezTo>
                    <a:cubicBezTo>
                      <a:pt x="4461" y="1157"/>
                      <a:pt x="4461" y="1156"/>
                      <a:pt x="4461" y="1156"/>
                    </a:cubicBezTo>
                    <a:cubicBezTo>
                      <a:pt x="4461" y="1155"/>
                      <a:pt x="4462" y="1154"/>
                      <a:pt x="4462" y="1154"/>
                    </a:cubicBezTo>
                    <a:cubicBezTo>
                      <a:pt x="4462" y="1151"/>
                      <a:pt x="4461" y="1151"/>
                      <a:pt x="4461" y="1149"/>
                    </a:cubicBezTo>
                    <a:cubicBezTo>
                      <a:pt x="4463" y="1148"/>
                      <a:pt x="4465" y="1148"/>
                      <a:pt x="4467" y="1148"/>
                    </a:cubicBezTo>
                    <a:cubicBezTo>
                      <a:pt x="4463" y="1143"/>
                      <a:pt x="4464" y="1136"/>
                      <a:pt x="4463" y="1131"/>
                    </a:cubicBezTo>
                    <a:cubicBezTo>
                      <a:pt x="4461" y="1132"/>
                      <a:pt x="4459" y="1139"/>
                      <a:pt x="4455" y="1137"/>
                    </a:cubicBezTo>
                    <a:cubicBezTo>
                      <a:pt x="4452" y="1136"/>
                      <a:pt x="4456" y="1135"/>
                      <a:pt x="4456" y="1133"/>
                    </a:cubicBezTo>
                    <a:cubicBezTo>
                      <a:pt x="4456" y="1132"/>
                      <a:pt x="4455" y="1131"/>
                      <a:pt x="4455" y="1131"/>
                    </a:cubicBezTo>
                    <a:cubicBezTo>
                      <a:pt x="4454" y="1130"/>
                      <a:pt x="4455" y="1129"/>
                      <a:pt x="4454" y="1128"/>
                    </a:cubicBezTo>
                    <a:cubicBezTo>
                      <a:pt x="4454" y="1127"/>
                      <a:pt x="4453" y="1127"/>
                      <a:pt x="4453" y="1126"/>
                    </a:cubicBezTo>
                    <a:cubicBezTo>
                      <a:pt x="4453" y="1125"/>
                      <a:pt x="4454" y="1124"/>
                      <a:pt x="4454" y="1124"/>
                    </a:cubicBezTo>
                    <a:cubicBezTo>
                      <a:pt x="4453" y="1122"/>
                      <a:pt x="4452" y="1120"/>
                      <a:pt x="4452" y="1119"/>
                    </a:cubicBezTo>
                    <a:cubicBezTo>
                      <a:pt x="4450" y="1111"/>
                      <a:pt x="4456" y="1117"/>
                      <a:pt x="4458" y="1112"/>
                    </a:cubicBezTo>
                    <a:cubicBezTo>
                      <a:pt x="4455" y="1110"/>
                      <a:pt x="4452" y="1114"/>
                      <a:pt x="4451" y="1110"/>
                    </a:cubicBezTo>
                    <a:cubicBezTo>
                      <a:pt x="4450" y="1108"/>
                      <a:pt x="4452" y="1104"/>
                      <a:pt x="4450" y="1101"/>
                    </a:cubicBezTo>
                    <a:cubicBezTo>
                      <a:pt x="4450" y="1100"/>
                      <a:pt x="4448" y="1100"/>
                      <a:pt x="4448" y="1099"/>
                    </a:cubicBezTo>
                    <a:cubicBezTo>
                      <a:pt x="4448" y="1097"/>
                      <a:pt x="4449" y="1096"/>
                      <a:pt x="4448" y="1095"/>
                    </a:cubicBezTo>
                    <a:cubicBezTo>
                      <a:pt x="4448" y="1093"/>
                      <a:pt x="4445" y="1094"/>
                      <a:pt x="4444" y="1095"/>
                    </a:cubicBezTo>
                    <a:cubicBezTo>
                      <a:pt x="4442" y="1095"/>
                      <a:pt x="4442" y="1096"/>
                      <a:pt x="4440" y="1095"/>
                    </a:cubicBezTo>
                    <a:cubicBezTo>
                      <a:pt x="4439" y="1094"/>
                      <a:pt x="4438" y="1094"/>
                      <a:pt x="4438" y="1093"/>
                    </a:cubicBezTo>
                    <a:cubicBezTo>
                      <a:pt x="4437" y="1091"/>
                      <a:pt x="4439" y="1091"/>
                      <a:pt x="4438" y="1090"/>
                    </a:cubicBezTo>
                    <a:cubicBezTo>
                      <a:pt x="4437" y="1089"/>
                      <a:pt x="4435" y="1089"/>
                      <a:pt x="4434" y="1089"/>
                    </a:cubicBezTo>
                    <a:cubicBezTo>
                      <a:pt x="4432" y="1088"/>
                      <a:pt x="4431" y="1084"/>
                      <a:pt x="4429" y="1085"/>
                    </a:cubicBezTo>
                    <a:cubicBezTo>
                      <a:pt x="4426" y="1085"/>
                      <a:pt x="4425" y="1088"/>
                      <a:pt x="4425" y="1090"/>
                    </a:cubicBezTo>
                    <a:cubicBezTo>
                      <a:pt x="4424" y="1092"/>
                      <a:pt x="4420" y="1102"/>
                      <a:pt x="4423" y="1103"/>
                    </a:cubicBezTo>
                    <a:cubicBezTo>
                      <a:pt x="4424" y="1100"/>
                      <a:pt x="4426" y="1098"/>
                      <a:pt x="4429" y="1098"/>
                    </a:cubicBezTo>
                    <a:cubicBezTo>
                      <a:pt x="4429" y="1100"/>
                      <a:pt x="4429" y="1101"/>
                      <a:pt x="4429" y="1103"/>
                    </a:cubicBezTo>
                    <a:cubicBezTo>
                      <a:pt x="4433" y="1101"/>
                      <a:pt x="4432" y="1103"/>
                      <a:pt x="4434" y="1104"/>
                    </a:cubicBezTo>
                    <a:cubicBezTo>
                      <a:pt x="4435" y="1104"/>
                      <a:pt x="4435" y="1103"/>
                      <a:pt x="4436" y="1104"/>
                    </a:cubicBezTo>
                    <a:cubicBezTo>
                      <a:pt x="4437" y="1104"/>
                      <a:pt x="4437" y="1106"/>
                      <a:pt x="4437" y="1106"/>
                    </a:cubicBezTo>
                    <a:cubicBezTo>
                      <a:pt x="4438" y="1106"/>
                      <a:pt x="4438" y="1106"/>
                      <a:pt x="4439" y="1106"/>
                    </a:cubicBezTo>
                    <a:cubicBezTo>
                      <a:pt x="4438" y="1111"/>
                      <a:pt x="4431" y="1109"/>
                      <a:pt x="4429" y="1109"/>
                    </a:cubicBezTo>
                    <a:cubicBezTo>
                      <a:pt x="4429" y="1110"/>
                      <a:pt x="4430" y="1111"/>
                      <a:pt x="4430" y="1112"/>
                    </a:cubicBezTo>
                    <a:cubicBezTo>
                      <a:pt x="4431" y="1112"/>
                      <a:pt x="4431" y="1113"/>
                      <a:pt x="4431" y="1113"/>
                    </a:cubicBezTo>
                    <a:cubicBezTo>
                      <a:pt x="4432" y="1114"/>
                      <a:pt x="4433" y="1113"/>
                      <a:pt x="4433" y="1113"/>
                    </a:cubicBezTo>
                    <a:cubicBezTo>
                      <a:pt x="4434" y="1114"/>
                      <a:pt x="4434" y="1115"/>
                      <a:pt x="4435" y="1115"/>
                    </a:cubicBezTo>
                    <a:cubicBezTo>
                      <a:pt x="4436" y="1115"/>
                      <a:pt x="4438" y="1115"/>
                      <a:pt x="4439" y="1115"/>
                    </a:cubicBezTo>
                    <a:cubicBezTo>
                      <a:pt x="4439" y="1116"/>
                      <a:pt x="4437" y="1118"/>
                      <a:pt x="4440" y="1118"/>
                    </a:cubicBezTo>
                    <a:cubicBezTo>
                      <a:pt x="4440" y="1120"/>
                      <a:pt x="4440" y="1121"/>
                      <a:pt x="4439" y="1123"/>
                    </a:cubicBezTo>
                    <a:cubicBezTo>
                      <a:pt x="4437" y="1120"/>
                      <a:pt x="4438" y="1119"/>
                      <a:pt x="4434" y="1118"/>
                    </a:cubicBezTo>
                    <a:cubicBezTo>
                      <a:pt x="4433" y="1117"/>
                      <a:pt x="4429" y="1117"/>
                      <a:pt x="4428" y="1116"/>
                    </a:cubicBezTo>
                    <a:cubicBezTo>
                      <a:pt x="4428" y="1116"/>
                      <a:pt x="4427" y="1117"/>
                      <a:pt x="4427" y="1118"/>
                    </a:cubicBezTo>
                    <a:cubicBezTo>
                      <a:pt x="4426" y="1116"/>
                      <a:pt x="4426" y="1110"/>
                      <a:pt x="4423" y="1111"/>
                    </a:cubicBezTo>
                    <a:cubicBezTo>
                      <a:pt x="4423" y="1113"/>
                      <a:pt x="4423" y="1115"/>
                      <a:pt x="4422" y="1117"/>
                    </a:cubicBezTo>
                    <a:cubicBezTo>
                      <a:pt x="4421" y="1120"/>
                      <a:pt x="4421" y="1121"/>
                      <a:pt x="4422" y="1124"/>
                    </a:cubicBezTo>
                    <a:cubicBezTo>
                      <a:pt x="4422" y="1127"/>
                      <a:pt x="4422" y="1128"/>
                      <a:pt x="4425" y="1128"/>
                    </a:cubicBezTo>
                    <a:cubicBezTo>
                      <a:pt x="4427" y="1128"/>
                      <a:pt x="4430" y="1128"/>
                      <a:pt x="4432" y="1128"/>
                    </a:cubicBezTo>
                    <a:cubicBezTo>
                      <a:pt x="4432" y="1128"/>
                      <a:pt x="4432" y="1129"/>
                      <a:pt x="4431" y="1130"/>
                    </a:cubicBezTo>
                    <a:cubicBezTo>
                      <a:pt x="4431" y="1129"/>
                      <a:pt x="4431" y="1129"/>
                      <a:pt x="4431" y="1128"/>
                    </a:cubicBezTo>
                    <a:cubicBezTo>
                      <a:pt x="4429" y="1128"/>
                      <a:pt x="4422" y="1133"/>
                      <a:pt x="4421" y="1131"/>
                    </a:cubicBezTo>
                    <a:cubicBezTo>
                      <a:pt x="4421" y="1132"/>
                      <a:pt x="4420" y="1133"/>
                      <a:pt x="4420" y="1134"/>
                    </a:cubicBezTo>
                    <a:cubicBezTo>
                      <a:pt x="4419" y="1137"/>
                      <a:pt x="4421" y="1138"/>
                      <a:pt x="4422" y="1141"/>
                    </a:cubicBezTo>
                    <a:cubicBezTo>
                      <a:pt x="4423" y="1141"/>
                      <a:pt x="4423" y="1143"/>
                      <a:pt x="4424" y="1143"/>
                    </a:cubicBezTo>
                    <a:cubicBezTo>
                      <a:pt x="4424" y="1143"/>
                      <a:pt x="4427" y="1144"/>
                      <a:pt x="4427" y="1144"/>
                    </a:cubicBezTo>
                    <a:cubicBezTo>
                      <a:pt x="4427" y="1147"/>
                      <a:pt x="4429" y="1145"/>
                      <a:pt x="4430" y="1146"/>
                    </a:cubicBezTo>
                    <a:cubicBezTo>
                      <a:pt x="4431" y="1147"/>
                      <a:pt x="4428" y="1149"/>
                      <a:pt x="4431" y="1149"/>
                    </a:cubicBezTo>
                    <a:cubicBezTo>
                      <a:pt x="4432" y="1150"/>
                      <a:pt x="4432" y="1151"/>
                      <a:pt x="4432" y="1152"/>
                    </a:cubicBezTo>
                    <a:cubicBezTo>
                      <a:pt x="4434" y="1152"/>
                      <a:pt x="4435" y="1151"/>
                      <a:pt x="4437" y="1151"/>
                    </a:cubicBezTo>
                    <a:cubicBezTo>
                      <a:pt x="4436" y="1152"/>
                      <a:pt x="4434" y="1153"/>
                      <a:pt x="4433" y="1154"/>
                    </a:cubicBezTo>
                    <a:cubicBezTo>
                      <a:pt x="4431" y="1156"/>
                      <a:pt x="4432" y="1158"/>
                      <a:pt x="4431" y="1160"/>
                    </a:cubicBezTo>
                    <a:cubicBezTo>
                      <a:pt x="4431" y="1164"/>
                      <a:pt x="4433" y="1169"/>
                      <a:pt x="4430" y="1172"/>
                    </a:cubicBezTo>
                    <a:cubicBezTo>
                      <a:pt x="4430" y="1170"/>
                      <a:pt x="4430" y="1168"/>
                      <a:pt x="4430" y="1166"/>
                    </a:cubicBezTo>
                    <a:cubicBezTo>
                      <a:pt x="4430" y="1164"/>
                      <a:pt x="4428" y="1163"/>
                      <a:pt x="4427" y="1161"/>
                    </a:cubicBezTo>
                    <a:cubicBezTo>
                      <a:pt x="4426" y="1159"/>
                      <a:pt x="4427" y="1158"/>
                      <a:pt x="4427" y="1156"/>
                    </a:cubicBezTo>
                    <a:cubicBezTo>
                      <a:pt x="4426" y="1154"/>
                      <a:pt x="4425" y="1152"/>
                      <a:pt x="4425" y="1150"/>
                    </a:cubicBezTo>
                    <a:cubicBezTo>
                      <a:pt x="4423" y="1151"/>
                      <a:pt x="4423" y="1152"/>
                      <a:pt x="4422" y="1153"/>
                    </a:cubicBezTo>
                    <a:cubicBezTo>
                      <a:pt x="4420" y="1155"/>
                      <a:pt x="4421" y="1153"/>
                      <a:pt x="4419" y="1153"/>
                    </a:cubicBezTo>
                    <a:cubicBezTo>
                      <a:pt x="4417" y="1152"/>
                      <a:pt x="4418" y="1153"/>
                      <a:pt x="4416" y="1155"/>
                    </a:cubicBezTo>
                    <a:cubicBezTo>
                      <a:pt x="4415" y="1156"/>
                      <a:pt x="4413" y="1157"/>
                      <a:pt x="4412" y="1157"/>
                    </a:cubicBezTo>
                    <a:cubicBezTo>
                      <a:pt x="4412" y="1154"/>
                      <a:pt x="4417" y="1154"/>
                      <a:pt x="4416" y="1151"/>
                    </a:cubicBezTo>
                    <a:cubicBezTo>
                      <a:pt x="4416" y="1149"/>
                      <a:pt x="4415" y="1149"/>
                      <a:pt x="4414" y="1148"/>
                    </a:cubicBezTo>
                    <a:cubicBezTo>
                      <a:pt x="4413" y="1147"/>
                      <a:pt x="4413" y="1145"/>
                      <a:pt x="4411" y="1145"/>
                    </a:cubicBezTo>
                    <a:cubicBezTo>
                      <a:pt x="4411" y="1144"/>
                      <a:pt x="4410" y="1143"/>
                      <a:pt x="4409" y="1144"/>
                    </a:cubicBezTo>
                    <a:cubicBezTo>
                      <a:pt x="4409" y="1142"/>
                      <a:pt x="4409" y="1141"/>
                      <a:pt x="4409" y="1140"/>
                    </a:cubicBezTo>
                    <a:cubicBezTo>
                      <a:pt x="4405" y="1143"/>
                      <a:pt x="4400" y="1144"/>
                      <a:pt x="4395" y="1146"/>
                    </a:cubicBezTo>
                    <a:cubicBezTo>
                      <a:pt x="4394" y="1146"/>
                      <a:pt x="4392" y="1147"/>
                      <a:pt x="4392" y="1147"/>
                    </a:cubicBezTo>
                    <a:cubicBezTo>
                      <a:pt x="4391" y="1148"/>
                      <a:pt x="4391" y="1148"/>
                      <a:pt x="4391" y="1150"/>
                    </a:cubicBezTo>
                    <a:cubicBezTo>
                      <a:pt x="4392" y="1152"/>
                      <a:pt x="4392" y="1154"/>
                      <a:pt x="4393" y="1156"/>
                    </a:cubicBezTo>
                    <a:cubicBezTo>
                      <a:pt x="4393" y="1156"/>
                      <a:pt x="4392" y="1156"/>
                      <a:pt x="4392" y="1156"/>
                    </a:cubicBezTo>
                    <a:cubicBezTo>
                      <a:pt x="4391" y="1154"/>
                      <a:pt x="4389" y="1151"/>
                      <a:pt x="4389" y="1149"/>
                    </a:cubicBezTo>
                    <a:cubicBezTo>
                      <a:pt x="4384" y="1150"/>
                      <a:pt x="4381" y="1153"/>
                      <a:pt x="4378" y="1156"/>
                    </a:cubicBezTo>
                    <a:cubicBezTo>
                      <a:pt x="4377" y="1157"/>
                      <a:pt x="4373" y="1160"/>
                      <a:pt x="4376" y="1159"/>
                    </a:cubicBezTo>
                    <a:cubicBezTo>
                      <a:pt x="4377" y="1159"/>
                      <a:pt x="4376" y="1158"/>
                      <a:pt x="4378" y="1158"/>
                    </a:cubicBezTo>
                    <a:cubicBezTo>
                      <a:pt x="4379" y="1157"/>
                      <a:pt x="4379" y="1159"/>
                      <a:pt x="4380" y="1159"/>
                    </a:cubicBezTo>
                    <a:cubicBezTo>
                      <a:pt x="4381" y="1162"/>
                      <a:pt x="4378" y="1164"/>
                      <a:pt x="4378" y="1166"/>
                    </a:cubicBezTo>
                    <a:cubicBezTo>
                      <a:pt x="4378" y="1168"/>
                      <a:pt x="4380" y="1169"/>
                      <a:pt x="4381" y="1172"/>
                    </a:cubicBezTo>
                    <a:cubicBezTo>
                      <a:pt x="4382" y="1174"/>
                      <a:pt x="4381" y="1176"/>
                      <a:pt x="4383" y="1178"/>
                    </a:cubicBezTo>
                    <a:cubicBezTo>
                      <a:pt x="4384" y="1178"/>
                      <a:pt x="4385" y="1179"/>
                      <a:pt x="4386" y="1180"/>
                    </a:cubicBezTo>
                    <a:cubicBezTo>
                      <a:pt x="4387" y="1180"/>
                      <a:pt x="4387" y="1182"/>
                      <a:pt x="4388" y="1182"/>
                    </a:cubicBezTo>
                    <a:cubicBezTo>
                      <a:pt x="4390" y="1184"/>
                      <a:pt x="4394" y="1182"/>
                      <a:pt x="4396" y="1184"/>
                    </a:cubicBezTo>
                    <a:cubicBezTo>
                      <a:pt x="4398" y="1185"/>
                      <a:pt x="4399" y="1189"/>
                      <a:pt x="4400" y="1190"/>
                    </a:cubicBezTo>
                    <a:cubicBezTo>
                      <a:pt x="4402" y="1191"/>
                      <a:pt x="4412" y="1187"/>
                      <a:pt x="4413" y="1191"/>
                    </a:cubicBezTo>
                    <a:cubicBezTo>
                      <a:pt x="4410" y="1191"/>
                      <a:pt x="4407" y="1190"/>
                      <a:pt x="4404" y="1191"/>
                    </a:cubicBezTo>
                    <a:cubicBezTo>
                      <a:pt x="4401" y="1193"/>
                      <a:pt x="4402" y="1194"/>
                      <a:pt x="4404" y="1196"/>
                    </a:cubicBezTo>
                    <a:cubicBezTo>
                      <a:pt x="4406" y="1200"/>
                      <a:pt x="4409" y="1204"/>
                      <a:pt x="4411" y="1209"/>
                    </a:cubicBezTo>
                    <a:cubicBezTo>
                      <a:pt x="4413" y="1214"/>
                      <a:pt x="4419" y="1211"/>
                      <a:pt x="4422" y="1215"/>
                    </a:cubicBezTo>
                    <a:cubicBezTo>
                      <a:pt x="4422" y="1216"/>
                      <a:pt x="4424" y="1220"/>
                      <a:pt x="4424" y="1221"/>
                    </a:cubicBezTo>
                    <a:cubicBezTo>
                      <a:pt x="4423" y="1223"/>
                      <a:pt x="4421" y="1217"/>
                      <a:pt x="4421" y="1216"/>
                    </a:cubicBezTo>
                    <a:cubicBezTo>
                      <a:pt x="4419" y="1214"/>
                      <a:pt x="4417" y="1215"/>
                      <a:pt x="4414" y="1215"/>
                    </a:cubicBezTo>
                    <a:cubicBezTo>
                      <a:pt x="4411" y="1214"/>
                      <a:pt x="4411" y="1212"/>
                      <a:pt x="4409" y="1210"/>
                    </a:cubicBezTo>
                    <a:cubicBezTo>
                      <a:pt x="4408" y="1209"/>
                      <a:pt x="4406" y="1206"/>
                      <a:pt x="4405" y="1206"/>
                    </a:cubicBezTo>
                    <a:cubicBezTo>
                      <a:pt x="4403" y="1206"/>
                      <a:pt x="4400" y="1208"/>
                      <a:pt x="4398" y="1208"/>
                    </a:cubicBezTo>
                    <a:cubicBezTo>
                      <a:pt x="4400" y="1207"/>
                      <a:pt x="4400" y="1206"/>
                      <a:pt x="4402" y="1205"/>
                    </a:cubicBezTo>
                    <a:cubicBezTo>
                      <a:pt x="4403" y="1204"/>
                      <a:pt x="4404" y="1204"/>
                      <a:pt x="4405" y="1203"/>
                    </a:cubicBezTo>
                    <a:cubicBezTo>
                      <a:pt x="4403" y="1201"/>
                      <a:pt x="4401" y="1200"/>
                      <a:pt x="4399" y="1198"/>
                    </a:cubicBezTo>
                    <a:cubicBezTo>
                      <a:pt x="4398" y="1198"/>
                      <a:pt x="4398" y="1195"/>
                      <a:pt x="4397" y="1194"/>
                    </a:cubicBezTo>
                    <a:cubicBezTo>
                      <a:pt x="4394" y="1189"/>
                      <a:pt x="4391" y="1189"/>
                      <a:pt x="4385" y="1187"/>
                    </a:cubicBezTo>
                    <a:cubicBezTo>
                      <a:pt x="4382" y="1186"/>
                      <a:pt x="4381" y="1186"/>
                      <a:pt x="4379" y="1188"/>
                    </a:cubicBezTo>
                    <a:cubicBezTo>
                      <a:pt x="4378" y="1189"/>
                      <a:pt x="4377" y="1191"/>
                      <a:pt x="4375" y="1191"/>
                    </a:cubicBezTo>
                    <a:cubicBezTo>
                      <a:pt x="4377" y="1190"/>
                      <a:pt x="4376" y="1189"/>
                      <a:pt x="4377" y="1187"/>
                    </a:cubicBezTo>
                    <a:cubicBezTo>
                      <a:pt x="4378" y="1186"/>
                      <a:pt x="4379" y="1186"/>
                      <a:pt x="4379" y="1185"/>
                    </a:cubicBezTo>
                    <a:cubicBezTo>
                      <a:pt x="4379" y="1185"/>
                      <a:pt x="4378" y="1182"/>
                      <a:pt x="4378" y="1181"/>
                    </a:cubicBezTo>
                    <a:cubicBezTo>
                      <a:pt x="4377" y="1180"/>
                      <a:pt x="4376" y="1179"/>
                      <a:pt x="4375" y="1179"/>
                    </a:cubicBezTo>
                    <a:cubicBezTo>
                      <a:pt x="4375" y="1178"/>
                      <a:pt x="4375" y="1177"/>
                      <a:pt x="4375" y="1176"/>
                    </a:cubicBezTo>
                    <a:cubicBezTo>
                      <a:pt x="4374" y="1174"/>
                      <a:pt x="4373" y="1174"/>
                      <a:pt x="4373" y="1173"/>
                    </a:cubicBezTo>
                    <a:cubicBezTo>
                      <a:pt x="4371" y="1171"/>
                      <a:pt x="4372" y="1169"/>
                      <a:pt x="4371" y="1167"/>
                    </a:cubicBezTo>
                    <a:cubicBezTo>
                      <a:pt x="4368" y="1167"/>
                      <a:pt x="4365" y="1167"/>
                      <a:pt x="4361" y="1166"/>
                    </a:cubicBezTo>
                    <a:cubicBezTo>
                      <a:pt x="4358" y="1165"/>
                      <a:pt x="4355" y="1164"/>
                      <a:pt x="4352" y="1164"/>
                    </a:cubicBezTo>
                    <a:cubicBezTo>
                      <a:pt x="4349" y="1165"/>
                      <a:pt x="4348" y="1168"/>
                      <a:pt x="4346" y="1169"/>
                    </a:cubicBezTo>
                    <a:cubicBezTo>
                      <a:pt x="4343" y="1170"/>
                      <a:pt x="4341" y="1170"/>
                      <a:pt x="4339" y="1170"/>
                    </a:cubicBezTo>
                    <a:cubicBezTo>
                      <a:pt x="4336" y="1171"/>
                      <a:pt x="4334" y="1173"/>
                      <a:pt x="4333" y="1175"/>
                    </a:cubicBezTo>
                    <a:cubicBezTo>
                      <a:pt x="4331" y="1176"/>
                      <a:pt x="4328" y="1177"/>
                      <a:pt x="4328" y="1178"/>
                    </a:cubicBezTo>
                    <a:cubicBezTo>
                      <a:pt x="4325" y="1181"/>
                      <a:pt x="4329" y="1189"/>
                      <a:pt x="4331" y="1191"/>
                    </a:cubicBezTo>
                    <a:cubicBezTo>
                      <a:pt x="4333" y="1192"/>
                      <a:pt x="4336" y="1193"/>
                      <a:pt x="4337" y="1195"/>
                    </a:cubicBezTo>
                    <a:cubicBezTo>
                      <a:pt x="4339" y="1196"/>
                      <a:pt x="4340" y="1199"/>
                      <a:pt x="4341" y="1200"/>
                    </a:cubicBezTo>
                    <a:cubicBezTo>
                      <a:pt x="4342" y="1201"/>
                      <a:pt x="4345" y="1204"/>
                      <a:pt x="4346" y="1204"/>
                    </a:cubicBezTo>
                    <a:cubicBezTo>
                      <a:pt x="4349" y="1205"/>
                      <a:pt x="4350" y="1202"/>
                      <a:pt x="4352" y="1202"/>
                    </a:cubicBezTo>
                    <a:cubicBezTo>
                      <a:pt x="4351" y="1203"/>
                      <a:pt x="4350" y="1204"/>
                      <a:pt x="4350" y="1206"/>
                    </a:cubicBezTo>
                    <a:cubicBezTo>
                      <a:pt x="4350" y="1207"/>
                      <a:pt x="4351" y="1208"/>
                      <a:pt x="4351" y="1210"/>
                    </a:cubicBezTo>
                    <a:cubicBezTo>
                      <a:pt x="4350" y="1210"/>
                      <a:pt x="4350" y="1207"/>
                      <a:pt x="4348" y="1207"/>
                    </a:cubicBezTo>
                    <a:cubicBezTo>
                      <a:pt x="4347" y="1206"/>
                      <a:pt x="4346" y="1207"/>
                      <a:pt x="4345" y="1206"/>
                    </a:cubicBezTo>
                    <a:cubicBezTo>
                      <a:pt x="4344" y="1207"/>
                      <a:pt x="4342" y="1209"/>
                      <a:pt x="4342" y="1210"/>
                    </a:cubicBezTo>
                    <a:cubicBezTo>
                      <a:pt x="4342" y="1212"/>
                      <a:pt x="4342" y="1213"/>
                      <a:pt x="4342" y="1214"/>
                    </a:cubicBezTo>
                    <a:cubicBezTo>
                      <a:pt x="4342" y="1215"/>
                      <a:pt x="4342" y="1217"/>
                      <a:pt x="4342" y="1218"/>
                    </a:cubicBezTo>
                    <a:cubicBezTo>
                      <a:pt x="4342" y="1221"/>
                      <a:pt x="4343" y="1220"/>
                      <a:pt x="4346" y="1221"/>
                    </a:cubicBezTo>
                    <a:cubicBezTo>
                      <a:pt x="4347" y="1221"/>
                      <a:pt x="4349" y="1222"/>
                      <a:pt x="4350" y="1223"/>
                    </a:cubicBezTo>
                    <a:cubicBezTo>
                      <a:pt x="4351" y="1223"/>
                      <a:pt x="4352" y="1222"/>
                      <a:pt x="4354" y="1222"/>
                    </a:cubicBezTo>
                    <a:cubicBezTo>
                      <a:pt x="4355" y="1223"/>
                      <a:pt x="4355" y="1224"/>
                      <a:pt x="4356" y="1224"/>
                    </a:cubicBezTo>
                    <a:cubicBezTo>
                      <a:pt x="4358" y="1225"/>
                      <a:pt x="4360" y="1224"/>
                      <a:pt x="4362" y="1225"/>
                    </a:cubicBezTo>
                    <a:cubicBezTo>
                      <a:pt x="4363" y="1226"/>
                      <a:pt x="4364" y="1227"/>
                      <a:pt x="4363" y="1228"/>
                    </a:cubicBezTo>
                    <a:cubicBezTo>
                      <a:pt x="4362" y="1228"/>
                      <a:pt x="4361" y="1227"/>
                      <a:pt x="4360" y="1227"/>
                    </a:cubicBezTo>
                    <a:cubicBezTo>
                      <a:pt x="4358" y="1226"/>
                      <a:pt x="4355" y="1228"/>
                      <a:pt x="4354" y="1225"/>
                    </a:cubicBezTo>
                    <a:cubicBezTo>
                      <a:pt x="4351" y="1226"/>
                      <a:pt x="4346" y="1222"/>
                      <a:pt x="4343" y="1223"/>
                    </a:cubicBezTo>
                    <a:cubicBezTo>
                      <a:pt x="4340" y="1224"/>
                      <a:pt x="4342" y="1226"/>
                      <a:pt x="4341" y="1228"/>
                    </a:cubicBezTo>
                    <a:cubicBezTo>
                      <a:pt x="4340" y="1230"/>
                      <a:pt x="4338" y="1231"/>
                      <a:pt x="4336" y="1232"/>
                    </a:cubicBezTo>
                    <a:cubicBezTo>
                      <a:pt x="4333" y="1234"/>
                      <a:pt x="4332" y="1239"/>
                      <a:pt x="4329" y="1241"/>
                    </a:cubicBezTo>
                    <a:cubicBezTo>
                      <a:pt x="4331" y="1239"/>
                      <a:pt x="4330" y="1238"/>
                      <a:pt x="4331" y="1235"/>
                    </a:cubicBezTo>
                    <a:cubicBezTo>
                      <a:pt x="4332" y="1233"/>
                      <a:pt x="4334" y="1231"/>
                      <a:pt x="4335" y="1230"/>
                    </a:cubicBezTo>
                    <a:cubicBezTo>
                      <a:pt x="4337" y="1228"/>
                      <a:pt x="4338" y="1227"/>
                      <a:pt x="4338" y="1225"/>
                    </a:cubicBezTo>
                    <a:cubicBezTo>
                      <a:pt x="4338" y="1223"/>
                      <a:pt x="4337" y="1223"/>
                      <a:pt x="4336" y="1221"/>
                    </a:cubicBezTo>
                    <a:cubicBezTo>
                      <a:pt x="4336" y="1217"/>
                      <a:pt x="4338" y="1213"/>
                      <a:pt x="4339" y="1209"/>
                    </a:cubicBezTo>
                    <a:cubicBezTo>
                      <a:pt x="4340" y="1208"/>
                      <a:pt x="4341" y="1206"/>
                      <a:pt x="4340" y="1204"/>
                    </a:cubicBezTo>
                    <a:cubicBezTo>
                      <a:pt x="4339" y="1202"/>
                      <a:pt x="4336" y="1201"/>
                      <a:pt x="4334" y="1200"/>
                    </a:cubicBezTo>
                    <a:cubicBezTo>
                      <a:pt x="4332" y="1200"/>
                      <a:pt x="4332" y="1200"/>
                      <a:pt x="4331" y="1198"/>
                    </a:cubicBezTo>
                    <a:cubicBezTo>
                      <a:pt x="4330" y="1198"/>
                      <a:pt x="4329" y="1197"/>
                      <a:pt x="4328" y="1197"/>
                    </a:cubicBezTo>
                    <a:cubicBezTo>
                      <a:pt x="4327" y="1196"/>
                      <a:pt x="4326" y="1197"/>
                      <a:pt x="4325" y="1196"/>
                    </a:cubicBezTo>
                    <a:cubicBezTo>
                      <a:pt x="4324" y="1196"/>
                      <a:pt x="4324" y="1196"/>
                      <a:pt x="4324" y="1195"/>
                    </a:cubicBezTo>
                    <a:cubicBezTo>
                      <a:pt x="4323" y="1195"/>
                      <a:pt x="4322" y="1195"/>
                      <a:pt x="4321" y="1195"/>
                    </a:cubicBezTo>
                    <a:cubicBezTo>
                      <a:pt x="4318" y="1194"/>
                      <a:pt x="4315" y="1193"/>
                      <a:pt x="4313" y="1195"/>
                    </a:cubicBezTo>
                    <a:cubicBezTo>
                      <a:pt x="4311" y="1196"/>
                      <a:pt x="4310" y="1200"/>
                      <a:pt x="4308" y="1202"/>
                    </a:cubicBezTo>
                    <a:cubicBezTo>
                      <a:pt x="4307" y="1204"/>
                      <a:pt x="4306" y="1207"/>
                      <a:pt x="4306" y="1209"/>
                    </a:cubicBezTo>
                    <a:cubicBezTo>
                      <a:pt x="4305" y="1213"/>
                      <a:pt x="4304" y="1214"/>
                      <a:pt x="4301" y="1216"/>
                    </a:cubicBezTo>
                    <a:cubicBezTo>
                      <a:pt x="4301" y="1217"/>
                      <a:pt x="4300" y="1219"/>
                      <a:pt x="4299" y="1219"/>
                    </a:cubicBezTo>
                    <a:cubicBezTo>
                      <a:pt x="4298" y="1220"/>
                      <a:pt x="4296" y="1219"/>
                      <a:pt x="4295" y="1220"/>
                    </a:cubicBezTo>
                    <a:cubicBezTo>
                      <a:pt x="4293" y="1221"/>
                      <a:pt x="4292" y="1223"/>
                      <a:pt x="4289" y="1222"/>
                    </a:cubicBezTo>
                    <a:cubicBezTo>
                      <a:pt x="4288" y="1225"/>
                      <a:pt x="4287" y="1228"/>
                      <a:pt x="4287" y="1232"/>
                    </a:cubicBezTo>
                    <a:cubicBezTo>
                      <a:pt x="4287" y="1234"/>
                      <a:pt x="4286" y="1236"/>
                      <a:pt x="4286" y="1238"/>
                    </a:cubicBezTo>
                    <a:cubicBezTo>
                      <a:pt x="4287" y="1240"/>
                      <a:pt x="4288" y="1242"/>
                      <a:pt x="4288" y="1244"/>
                    </a:cubicBezTo>
                    <a:cubicBezTo>
                      <a:pt x="4289" y="1246"/>
                      <a:pt x="4288" y="1248"/>
                      <a:pt x="4288" y="1250"/>
                    </a:cubicBezTo>
                    <a:cubicBezTo>
                      <a:pt x="4289" y="1252"/>
                      <a:pt x="4291" y="1252"/>
                      <a:pt x="4292" y="1254"/>
                    </a:cubicBezTo>
                    <a:cubicBezTo>
                      <a:pt x="4293" y="1257"/>
                      <a:pt x="4293" y="1262"/>
                      <a:pt x="4292" y="1265"/>
                    </a:cubicBezTo>
                    <a:cubicBezTo>
                      <a:pt x="4291" y="1264"/>
                      <a:pt x="4291" y="1259"/>
                      <a:pt x="4290" y="1257"/>
                    </a:cubicBezTo>
                    <a:cubicBezTo>
                      <a:pt x="4289" y="1255"/>
                      <a:pt x="4287" y="1253"/>
                      <a:pt x="4286" y="1251"/>
                    </a:cubicBezTo>
                    <a:cubicBezTo>
                      <a:pt x="4286" y="1248"/>
                      <a:pt x="4286" y="1245"/>
                      <a:pt x="4285" y="1242"/>
                    </a:cubicBezTo>
                    <a:cubicBezTo>
                      <a:pt x="4284" y="1239"/>
                      <a:pt x="4283" y="1238"/>
                      <a:pt x="4284" y="1235"/>
                    </a:cubicBezTo>
                    <a:cubicBezTo>
                      <a:pt x="4279" y="1235"/>
                      <a:pt x="4281" y="1240"/>
                      <a:pt x="4277" y="1243"/>
                    </a:cubicBezTo>
                    <a:cubicBezTo>
                      <a:pt x="4278" y="1241"/>
                      <a:pt x="4279" y="1238"/>
                      <a:pt x="4279" y="1236"/>
                    </a:cubicBezTo>
                    <a:cubicBezTo>
                      <a:pt x="4280" y="1233"/>
                      <a:pt x="4281" y="1233"/>
                      <a:pt x="4284" y="1232"/>
                    </a:cubicBezTo>
                    <a:cubicBezTo>
                      <a:pt x="4284" y="1231"/>
                      <a:pt x="4284" y="1230"/>
                      <a:pt x="4284" y="1228"/>
                    </a:cubicBezTo>
                    <a:cubicBezTo>
                      <a:pt x="4285" y="1227"/>
                      <a:pt x="4286" y="1227"/>
                      <a:pt x="4285" y="1225"/>
                    </a:cubicBezTo>
                    <a:cubicBezTo>
                      <a:pt x="4283" y="1226"/>
                      <a:pt x="4279" y="1224"/>
                      <a:pt x="4276" y="1224"/>
                    </a:cubicBezTo>
                    <a:cubicBezTo>
                      <a:pt x="4273" y="1223"/>
                      <a:pt x="4269" y="1224"/>
                      <a:pt x="4266" y="1222"/>
                    </a:cubicBezTo>
                    <a:cubicBezTo>
                      <a:pt x="4264" y="1221"/>
                      <a:pt x="4261" y="1220"/>
                      <a:pt x="4259" y="1219"/>
                    </a:cubicBezTo>
                    <a:cubicBezTo>
                      <a:pt x="4251" y="1218"/>
                      <a:pt x="4242" y="1220"/>
                      <a:pt x="4235" y="1221"/>
                    </a:cubicBezTo>
                    <a:cubicBezTo>
                      <a:pt x="4234" y="1221"/>
                      <a:pt x="4232" y="1220"/>
                      <a:pt x="4231" y="1221"/>
                    </a:cubicBezTo>
                    <a:cubicBezTo>
                      <a:pt x="4230" y="1222"/>
                      <a:pt x="4232" y="1222"/>
                      <a:pt x="4233" y="1223"/>
                    </a:cubicBezTo>
                    <a:cubicBezTo>
                      <a:pt x="4234" y="1224"/>
                      <a:pt x="4234" y="1226"/>
                      <a:pt x="4234" y="1228"/>
                    </a:cubicBezTo>
                    <a:cubicBezTo>
                      <a:pt x="4234" y="1229"/>
                      <a:pt x="4235" y="1230"/>
                      <a:pt x="4235" y="1231"/>
                    </a:cubicBezTo>
                    <a:cubicBezTo>
                      <a:pt x="4235" y="1234"/>
                      <a:pt x="4234" y="1237"/>
                      <a:pt x="4232" y="1240"/>
                    </a:cubicBezTo>
                    <a:cubicBezTo>
                      <a:pt x="4231" y="1243"/>
                      <a:pt x="4229" y="1244"/>
                      <a:pt x="4227" y="1247"/>
                    </a:cubicBezTo>
                    <a:cubicBezTo>
                      <a:pt x="4227" y="1244"/>
                      <a:pt x="4230" y="1241"/>
                      <a:pt x="4231" y="1238"/>
                    </a:cubicBezTo>
                    <a:cubicBezTo>
                      <a:pt x="4232" y="1236"/>
                      <a:pt x="4232" y="1234"/>
                      <a:pt x="4232" y="1232"/>
                    </a:cubicBezTo>
                    <a:cubicBezTo>
                      <a:pt x="4232" y="1228"/>
                      <a:pt x="4228" y="1224"/>
                      <a:pt x="4230" y="1220"/>
                    </a:cubicBezTo>
                    <a:cubicBezTo>
                      <a:pt x="4228" y="1220"/>
                      <a:pt x="4226" y="1219"/>
                      <a:pt x="4223" y="1219"/>
                    </a:cubicBezTo>
                    <a:cubicBezTo>
                      <a:pt x="4220" y="1219"/>
                      <a:pt x="4218" y="1219"/>
                      <a:pt x="4215" y="1219"/>
                    </a:cubicBezTo>
                    <a:cubicBezTo>
                      <a:pt x="4212" y="1218"/>
                      <a:pt x="4204" y="1216"/>
                      <a:pt x="4203" y="1221"/>
                    </a:cubicBezTo>
                    <a:cubicBezTo>
                      <a:pt x="4202" y="1221"/>
                      <a:pt x="4202" y="1222"/>
                      <a:pt x="4201" y="1222"/>
                    </a:cubicBezTo>
                    <a:cubicBezTo>
                      <a:pt x="4201" y="1224"/>
                      <a:pt x="4202" y="1228"/>
                      <a:pt x="4202" y="1231"/>
                    </a:cubicBezTo>
                    <a:cubicBezTo>
                      <a:pt x="4202" y="1234"/>
                      <a:pt x="4201" y="1236"/>
                      <a:pt x="4201" y="1239"/>
                    </a:cubicBezTo>
                    <a:cubicBezTo>
                      <a:pt x="4199" y="1244"/>
                      <a:pt x="4203" y="1250"/>
                      <a:pt x="4203" y="1256"/>
                    </a:cubicBezTo>
                    <a:cubicBezTo>
                      <a:pt x="4201" y="1251"/>
                      <a:pt x="4197" y="1246"/>
                      <a:pt x="4198" y="1240"/>
                    </a:cubicBezTo>
                    <a:cubicBezTo>
                      <a:pt x="4199" y="1237"/>
                      <a:pt x="4200" y="1235"/>
                      <a:pt x="4200" y="1232"/>
                    </a:cubicBezTo>
                    <a:cubicBezTo>
                      <a:pt x="4200" y="1230"/>
                      <a:pt x="4199" y="1226"/>
                      <a:pt x="4198" y="1224"/>
                    </a:cubicBezTo>
                    <a:cubicBezTo>
                      <a:pt x="4194" y="1226"/>
                      <a:pt x="4191" y="1230"/>
                      <a:pt x="4185" y="1231"/>
                    </a:cubicBezTo>
                    <a:cubicBezTo>
                      <a:pt x="4188" y="1226"/>
                      <a:pt x="4195" y="1227"/>
                      <a:pt x="4196" y="1222"/>
                    </a:cubicBezTo>
                    <a:cubicBezTo>
                      <a:pt x="4197" y="1219"/>
                      <a:pt x="4196" y="1218"/>
                      <a:pt x="4199" y="1217"/>
                    </a:cubicBezTo>
                    <a:cubicBezTo>
                      <a:pt x="4201" y="1216"/>
                      <a:pt x="4203" y="1216"/>
                      <a:pt x="4204" y="1218"/>
                    </a:cubicBezTo>
                    <a:cubicBezTo>
                      <a:pt x="4206" y="1214"/>
                      <a:pt x="4200" y="1214"/>
                      <a:pt x="4198" y="1213"/>
                    </a:cubicBezTo>
                    <a:cubicBezTo>
                      <a:pt x="4192" y="1211"/>
                      <a:pt x="4186" y="1208"/>
                      <a:pt x="4180" y="1206"/>
                    </a:cubicBezTo>
                    <a:cubicBezTo>
                      <a:pt x="4175" y="1203"/>
                      <a:pt x="4169" y="1201"/>
                      <a:pt x="4163" y="1198"/>
                    </a:cubicBezTo>
                    <a:cubicBezTo>
                      <a:pt x="4152" y="1192"/>
                      <a:pt x="4147" y="1180"/>
                      <a:pt x="4143" y="1169"/>
                    </a:cubicBezTo>
                    <a:cubicBezTo>
                      <a:pt x="4141" y="1162"/>
                      <a:pt x="4137" y="1161"/>
                      <a:pt x="4132" y="1157"/>
                    </a:cubicBezTo>
                    <a:cubicBezTo>
                      <a:pt x="4127" y="1154"/>
                      <a:pt x="4123" y="1150"/>
                      <a:pt x="4121" y="1145"/>
                    </a:cubicBezTo>
                    <a:cubicBezTo>
                      <a:pt x="4120" y="1142"/>
                      <a:pt x="4119" y="1140"/>
                      <a:pt x="4116" y="1138"/>
                    </a:cubicBezTo>
                    <a:cubicBezTo>
                      <a:pt x="4114" y="1137"/>
                      <a:pt x="4112" y="1136"/>
                      <a:pt x="4111" y="1134"/>
                    </a:cubicBezTo>
                    <a:cubicBezTo>
                      <a:pt x="4109" y="1135"/>
                      <a:pt x="4108" y="1136"/>
                      <a:pt x="4106" y="1137"/>
                    </a:cubicBezTo>
                    <a:cubicBezTo>
                      <a:pt x="4105" y="1136"/>
                      <a:pt x="4104" y="1136"/>
                      <a:pt x="4102" y="1136"/>
                    </a:cubicBezTo>
                    <a:cubicBezTo>
                      <a:pt x="4103" y="1146"/>
                      <a:pt x="4096" y="1155"/>
                      <a:pt x="4087" y="1159"/>
                    </a:cubicBezTo>
                    <a:cubicBezTo>
                      <a:pt x="4083" y="1161"/>
                      <a:pt x="4061" y="1164"/>
                      <a:pt x="4060" y="1158"/>
                    </a:cubicBezTo>
                    <a:cubicBezTo>
                      <a:pt x="4066" y="1157"/>
                      <a:pt x="4070" y="1160"/>
                      <a:pt x="4076" y="1159"/>
                    </a:cubicBezTo>
                    <a:cubicBezTo>
                      <a:pt x="4081" y="1158"/>
                      <a:pt x="4086" y="1157"/>
                      <a:pt x="4089" y="1154"/>
                    </a:cubicBezTo>
                    <a:cubicBezTo>
                      <a:pt x="4097" y="1149"/>
                      <a:pt x="4100" y="1144"/>
                      <a:pt x="4099" y="1134"/>
                    </a:cubicBezTo>
                    <a:cubicBezTo>
                      <a:pt x="4101" y="1133"/>
                      <a:pt x="4104" y="1133"/>
                      <a:pt x="4106" y="1132"/>
                    </a:cubicBezTo>
                    <a:cubicBezTo>
                      <a:pt x="4106" y="1128"/>
                      <a:pt x="4101" y="1121"/>
                      <a:pt x="4098" y="1118"/>
                    </a:cubicBezTo>
                    <a:cubicBezTo>
                      <a:pt x="4095" y="1114"/>
                      <a:pt x="4092" y="1109"/>
                      <a:pt x="4088" y="1107"/>
                    </a:cubicBezTo>
                    <a:cubicBezTo>
                      <a:pt x="4084" y="1105"/>
                      <a:pt x="4079" y="1104"/>
                      <a:pt x="4076" y="1102"/>
                    </a:cubicBezTo>
                    <a:cubicBezTo>
                      <a:pt x="4070" y="1099"/>
                      <a:pt x="4067" y="1098"/>
                      <a:pt x="4066" y="1092"/>
                    </a:cubicBezTo>
                    <a:cubicBezTo>
                      <a:pt x="4068" y="1093"/>
                      <a:pt x="4069" y="1096"/>
                      <a:pt x="4071" y="1097"/>
                    </a:cubicBezTo>
                    <a:cubicBezTo>
                      <a:pt x="4073" y="1099"/>
                      <a:pt x="4076" y="1101"/>
                      <a:pt x="4079" y="1100"/>
                    </a:cubicBezTo>
                    <a:cubicBezTo>
                      <a:pt x="4077" y="1098"/>
                      <a:pt x="4076" y="1095"/>
                      <a:pt x="4074" y="1093"/>
                    </a:cubicBezTo>
                    <a:cubicBezTo>
                      <a:pt x="4072" y="1091"/>
                      <a:pt x="4069" y="1089"/>
                      <a:pt x="4069" y="1085"/>
                    </a:cubicBezTo>
                    <a:cubicBezTo>
                      <a:pt x="4070" y="1086"/>
                      <a:pt x="4072" y="1088"/>
                      <a:pt x="4074" y="1089"/>
                    </a:cubicBezTo>
                    <a:cubicBezTo>
                      <a:pt x="4075" y="1090"/>
                      <a:pt x="4077" y="1090"/>
                      <a:pt x="4078" y="1091"/>
                    </a:cubicBezTo>
                    <a:cubicBezTo>
                      <a:pt x="4079" y="1092"/>
                      <a:pt x="4079" y="1093"/>
                      <a:pt x="4079" y="1094"/>
                    </a:cubicBezTo>
                    <a:cubicBezTo>
                      <a:pt x="4082" y="1097"/>
                      <a:pt x="4086" y="1098"/>
                      <a:pt x="4089" y="1101"/>
                    </a:cubicBezTo>
                    <a:cubicBezTo>
                      <a:pt x="4093" y="1103"/>
                      <a:pt x="4095" y="1107"/>
                      <a:pt x="4099" y="1110"/>
                    </a:cubicBezTo>
                    <a:cubicBezTo>
                      <a:pt x="4102" y="1112"/>
                      <a:pt x="4107" y="1114"/>
                      <a:pt x="4110" y="1117"/>
                    </a:cubicBezTo>
                    <a:cubicBezTo>
                      <a:pt x="4113" y="1120"/>
                      <a:pt x="4113" y="1124"/>
                      <a:pt x="4116" y="1127"/>
                    </a:cubicBezTo>
                    <a:cubicBezTo>
                      <a:pt x="4118" y="1129"/>
                      <a:pt x="4120" y="1129"/>
                      <a:pt x="4122" y="1131"/>
                    </a:cubicBezTo>
                    <a:cubicBezTo>
                      <a:pt x="4124" y="1134"/>
                      <a:pt x="4125" y="1136"/>
                      <a:pt x="4127" y="1138"/>
                    </a:cubicBezTo>
                    <a:cubicBezTo>
                      <a:pt x="4129" y="1140"/>
                      <a:pt x="4129" y="1143"/>
                      <a:pt x="4131" y="1145"/>
                    </a:cubicBezTo>
                    <a:cubicBezTo>
                      <a:pt x="4131" y="1147"/>
                      <a:pt x="4135" y="1151"/>
                      <a:pt x="4137" y="1151"/>
                    </a:cubicBezTo>
                    <a:cubicBezTo>
                      <a:pt x="4143" y="1152"/>
                      <a:pt x="4138" y="1142"/>
                      <a:pt x="4138" y="1140"/>
                    </a:cubicBezTo>
                    <a:cubicBezTo>
                      <a:pt x="4141" y="1139"/>
                      <a:pt x="4142" y="1144"/>
                      <a:pt x="4142" y="1146"/>
                    </a:cubicBezTo>
                    <a:cubicBezTo>
                      <a:pt x="4143" y="1150"/>
                      <a:pt x="4141" y="1151"/>
                      <a:pt x="4146" y="1151"/>
                    </a:cubicBezTo>
                    <a:cubicBezTo>
                      <a:pt x="4148" y="1151"/>
                      <a:pt x="4152" y="1153"/>
                      <a:pt x="4154" y="1151"/>
                    </a:cubicBezTo>
                    <a:cubicBezTo>
                      <a:pt x="4156" y="1150"/>
                      <a:pt x="4155" y="1148"/>
                      <a:pt x="4159" y="1147"/>
                    </a:cubicBezTo>
                    <a:cubicBezTo>
                      <a:pt x="4160" y="1146"/>
                      <a:pt x="4159" y="1145"/>
                      <a:pt x="4159" y="1143"/>
                    </a:cubicBezTo>
                    <a:cubicBezTo>
                      <a:pt x="4159" y="1140"/>
                      <a:pt x="4160" y="1140"/>
                      <a:pt x="4161" y="1137"/>
                    </a:cubicBezTo>
                    <a:cubicBezTo>
                      <a:pt x="4162" y="1134"/>
                      <a:pt x="4159" y="1129"/>
                      <a:pt x="4158" y="1125"/>
                    </a:cubicBezTo>
                    <a:cubicBezTo>
                      <a:pt x="4162" y="1126"/>
                      <a:pt x="4162" y="1129"/>
                      <a:pt x="4163" y="1132"/>
                    </a:cubicBezTo>
                    <a:cubicBezTo>
                      <a:pt x="4164" y="1135"/>
                      <a:pt x="4166" y="1137"/>
                      <a:pt x="4165" y="1140"/>
                    </a:cubicBezTo>
                    <a:cubicBezTo>
                      <a:pt x="4165" y="1142"/>
                      <a:pt x="4163" y="1143"/>
                      <a:pt x="4163" y="1145"/>
                    </a:cubicBezTo>
                    <a:cubicBezTo>
                      <a:pt x="4163" y="1146"/>
                      <a:pt x="4164" y="1148"/>
                      <a:pt x="4164" y="1149"/>
                    </a:cubicBezTo>
                    <a:cubicBezTo>
                      <a:pt x="4163" y="1150"/>
                      <a:pt x="4162" y="1150"/>
                      <a:pt x="4161" y="1151"/>
                    </a:cubicBezTo>
                    <a:cubicBezTo>
                      <a:pt x="4159" y="1152"/>
                      <a:pt x="4160" y="1151"/>
                      <a:pt x="4159" y="1154"/>
                    </a:cubicBezTo>
                    <a:cubicBezTo>
                      <a:pt x="4159" y="1157"/>
                      <a:pt x="4159" y="1159"/>
                      <a:pt x="4161" y="1161"/>
                    </a:cubicBezTo>
                    <a:cubicBezTo>
                      <a:pt x="4163" y="1163"/>
                      <a:pt x="4164" y="1165"/>
                      <a:pt x="4167" y="1161"/>
                    </a:cubicBezTo>
                    <a:cubicBezTo>
                      <a:pt x="4167" y="1160"/>
                      <a:pt x="4167" y="1159"/>
                      <a:pt x="4167" y="1158"/>
                    </a:cubicBezTo>
                    <a:cubicBezTo>
                      <a:pt x="4168" y="1156"/>
                      <a:pt x="4169" y="1156"/>
                      <a:pt x="4170" y="1155"/>
                    </a:cubicBezTo>
                    <a:cubicBezTo>
                      <a:pt x="4172" y="1153"/>
                      <a:pt x="4174" y="1150"/>
                      <a:pt x="4176" y="1148"/>
                    </a:cubicBezTo>
                    <a:cubicBezTo>
                      <a:pt x="4176" y="1155"/>
                      <a:pt x="4169" y="1158"/>
                      <a:pt x="4169" y="1164"/>
                    </a:cubicBezTo>
                    <a:cubicBezTo>
                      <a:pt x="4170" y="1164"/>
                      <a:pt x="4171" y="1164"/>
                      <a:pt x="4172" y="1164"/>
                    </a:cubicBezTo>
                    <a:cubicBezTo>
                      <a:pt x="4173" y="1168"/>
                      <a:pt x="4167" y="1167"/>
                      <a:pt x="4170" y="1170"/>
                    </a:cubicBezTo>
                    <a:cubicBezTo>
                      <a:pt x="4172" y="1172"/>
                      <a:pt x="4176" y="1173"/>
                      <a:pt x="4178" y="1172"/>
                    </a:cubicBezTo>
                    <a:cubicBezTo>
                      <a:pt x="4178" y="1172"/>
                      <a:pt x="4178" y="1171"/>
                      <a:pt x="4178" y="1171"/>
                    </a:cubicBezTo>
                    <a:cubicBezTo>
                      <a:pt x="4180" y="1170"/>
                      <a:pt x="4181" y="1170"/>
                      <a:pt x="4182" y="1170"/>
                    </a:cubicBezTo>
                    <a:cubicBezTo>
                      <a:pt x="4182" y="1169"/>
                      <a:pt x="4182" y="1168"/>
                      <a:pt x="4182" y="1167"/>
                    </a:cubicBezTo>
                    <a:cubicBezTo>
                      <a:pt x="4185" y="1167"/>
                      <a:pt x="4190" y="1172"/>
                      <a:pt x="4193" y="1173"/>
                    </a:cubicBezTo>
                    <a:cubicBezTo>
                      <a:pt x="4197" y="1175"/>
                      <a:pt x="4208" y="1187"/>
                      <a:pt x="4212" y="1183"/>
                    </a:cubicBezTo>
                    <a:cubicBezTo>
                      <a:pt x="4214" y="1182"/>
                      <a:pt x="4212" y="1172"/>
                      <a:pt x="4211" y="1170"/>
                    </a:cubicBezTo>
                    <a:cubicBezTo>
                      <a:pt x="4214" y="1172"/>
                      <a:pt x="4214" y="1177"/>
                      <a:pt x="4215" y="1180"/>
                    </a:cubicBezTo>
                    <a:cubicBezTo>
                      <a:pt x="4216" y="1185"/>
                      <a:pt x="4219" y="1186"/>
                      <a:pt x="4223" y="1188"/>
                    </a:cubicBezTo>
                    <a:cubicBezTo>
                      <a:pt x="4225" y="1189"/>
                      <a:pt x="4228" y="1189"/>
                      <a:pt x="4230" y="1189"/>
                    </a:cubicBezTo>
                    <a:cubicBezTo>
                      <a:pt x="4233" y="1190"/>
                      <a:pt x="4235" y="1191"/>
                      <a:pt x="4237" y="1192"/>
                    </a:cubicBezTo>
                    <a:cubicBezTo>
                      <a:pt x="4240" y="1193"/>
                      <a:pt x="4246" y="1194"/>
                      <a:pt x="4248" y="1198"/>
                    </a:cubicBezTo>
                    <a:cubicBezTo>
                      <a:pt x="4250" y="1196"/>
                      <a:pt x="4252" y="1198"/>
                      <a:pt x="4254" y="1197"/>
                    </a:cubicBezTo>
                    <a:cubicBezTo>
                      <a:pt x="4256" y="1197"/>
                      <a:pt x="4256" y="1196"/>
                      <a:pt x="4258" y="1194"/>
                    </a:cubicBezTo>
                    <a:cubicBezTo>
                      <a:pt x="4260" y="1191"/>
                      <a:pt x="4264" y="1188"/>
                      <a:pt x="4268" y="1187"/>
                    </a:cubicBezTo>
                    <a:cubicBezTo>
                      <a:pt x="4269" y="1186"/>
                      <a:pt x="4270" y="1187"/>
                      <a:pt x="4271" y="1185"/>
                    </a:cubicBezTo>
                    <a:cubicBezTo>
                      <a:pt x="4272" y="1184"/>
                      <a:pt x="4271" y="1182"/>
                      <a:pt x="4272" y="1181"/>
                    </a:cubicBezTo>
                    <a:cubicBezTo>
                      <a:pt x="4274" y="1179"/>
                      <a:pt x="4276" y="1179"/>
                      <a:pt x="4276" y="1176"/>
                    </a:cubicBezTo>
                    <a:cubicBezTo>
                      <a:pt x="4276" y="1174"/>
                      <a:pt x="4275" y="1170"/>
                      <a:pt x="4273" y="1170"/>
                    </a:cubicBezTo>
                    <a:cubicBezTo>
                      <a:pt x="4271" y="1169"/>
                      <a:pt x="4269" y="1171"/>
                      <a:pt x="4267" y="1171"/>
                    </a:cubicBezTo>
                    <a:cubicBezTo>
                      <a:pt x="4264" y="1171"/>
                      <a:pt x="4258" y="1164"/>
                      <a:pt x="4259" y="1161"/>
                    </a:cubicBezTo>
                    <a:cubicBezTo>
                      <a:pt x="4264" y="1163"/>
                      <a:pt x="4264" y="1171"/>
                      <a:pt x="4271" y="1167"/>
                    </a:cubicBezTo>
                    <a:cubicBezTo>
                      <a:pt x="4276" y="1165"/>
                      <a:pt x="4278" y="1170"/>
                      <a:pt x="4279" y="1175"/>
                    </a:cubicBezTo>
                    <a:cubicBezTo>
                      <a:pt x="4285" y="1174"/>
                      <a:pt x="4286" y="1169"/>
                      <a:pt x="4289" y="1165"/>
                    </a:cubicBezTo>
                    <a:cubicBezTo>
                      <a:pt x="4292" y="1162"/>
                      <a:pt x="4294" y="1160"/>
                      <a:pt x="4297" y="1158"/>
                    </a:cubicBezTo>
                    <a:cubicBezTo>
                      <a:pt x="4299" y="1156"/>
                      <a:pt x="4300" y="1154"/>
                      <a:pt x="4301" y="1152"/>
                    </a:cubicBezTo>
                    <a:cubicBezTo>
                      <a:pt x="4303" y="1151"/>
                      <a:pt x="4305" y="1150"/>
                      <a:pt x="4303" y="1148"/>
                    </a:cubicBezTo>
                    <a:cubicBezTo>
                      <a:pt x="4301" y="1147"/>
                      <a:pt x="4300" y="1148"/>
                      <a:pt x="4298" y="1147"/>
                    </a:cubicBezTo>
                    <a:cubicBezTo>
                      <a:pt x="4297" y="1147"/>
                      <a:pt x="4296" y="1145"/>
                      <a:pt x="4295" y="1145"/>
                    </a:cubicBezTo>
                    <a:cubicBezTo>
                      <a:pt x="4293" y="1144"/>
                      <a:pt x="4291" y="1144"/>
                      <a:pt x="4289" y="1143"/>
                    </a:cubicBezTo>
                    <a:cubicBezTo>
                      <a:pt x="4289" y="1143"/>
                      <a:pt x="4289" y="1143"/>
                      <a:pt x="4289" y="1142"/>
                    </a:cubicBezTo>
                    <a:cubicBezTo>
                      <a:pt x="4291" y="1143"/>
                      <a:pt x="4294" y="1142"/>
                      <a:pt x="4295" y="1143"/>
                    </a:cubicBezTo>
                    <a:cubicBezTo>
                      <a:pt x="4296" y="1143"/>
                      <a:pt x="4300" y="1147"/>
                      <a:pt x="4300" y="1145"/>
                    </a:cubicBezTo>
                    <a:cubicBezTo>
                      <a:pt x="4301" y="1145"/>
                      <a:pt x="4299" y="1141"/>
                      <a:pt x="4299" y="1140"/>
                    </a:cubicBezTo>
                    <a:cubicBezTo>
                      <a:pt x="4298" y="1138"/>
                      <a:pt x="4298" y="1136"/>
                      <a:pt x="4299" y="1135"/>
                    </a:cubicBezTo>
                    <a:cubicBezTo>
                      <a:pt x="4301" y="1136"/>
                      <a:pt x="4300" y="1137"/>
                      <a:pt x="4300" y="1138"/>
                    </a:cubicBezTo>
                    <a:cubicBezTo>
                      <a:pt x="4300" y="1140"/>
                      <a:pt x="4301" y="1140"/>
                      <a:pt x="4302" y="1142"/>
                    </a:cubicBezTo>
                    <a:cubicBezTo>
                      <a:pt x="4302" y="1143"/>
                      <a:pt x="4302" y="1144"/>
                      <a:pt x="4304" y="1146"/>
                    </a:cubicBezTo>
                    <a:cubicBezTo>
                      <a:pt x="4304" y="1146"/>
                      <a:pt x="4305" y="1146"/>
                      <a:pt x="4306" y="1147"/>
                    </a:cubicBezTo>
                    <a:cubicBezTo>
                      <a:pt x="4310" y="1144"/>
                      <a:pt x="4313" y="1140"/>
                      <a:pt x="4318" y="1138"/>
                    </a:cubicBezTo>
                    <a:cubicBezTo>
                      <a:pt x="4319" y="1137"/>
                      <a:pt x="4322" y="1136"/>
                      <a:pt x="4323" y="1134"/>
                    </a:cubicBezTo>
                    <a:cubicBezTo>
                      <a:pt x="4324" y="1133"/>
                      <a:pt x="4323" y="1132"/>
                      <a:pt x="4324" y="1131"/>
                    </a:cubicBezTo>
                    <a:cubicBezTo>
                      <a:pt x="4325" y="1127"/>
                      <a:pt x="4330" y="1126"/>
                      <a:pt x="4331" y="1122"/>
                    </a:cubicBezTo>
                    <a:cubicBezTo>
                      <a:pt x="4332" y="1118"/>
                      <a:pt x="4328" y="1119"/>
                      <a:pt x="4327" y="1116"/>
                    </a:cubicBezTo>
                    <a:cubicBezTo>
                      <a:pt x="4329" y="1116"/>
                      <a:pt x="4331" y="1118"/>
                      <a:pt x="4333" y="1117"/>
                    </a:cubicBezTo>
                    <a:cubicBezTo>
                      <a:pt x="4335" y="1116"/>
                      <a:pt x="4338" y="1115"/>
                      <a:pt x="4340" y="1113"/>
                    </a:cubicBezTo>
                    <a:cubicBezTo>
                      <a:pt x="4344" y="1111"/>
                      <a:pt x="4349" y="1109"/>
                      <a:pt x="4352" y="1105"/>
                    </a:cubicBezTo>
                    <a:cubicBezTo>
                      <a:pt x="4352" y="1103"/>
                      <a:pt x="4356" y="1092"/>
                      <a:pt x="4355" y="1092"/>
                    </a:cubicBezTo>
                    <a:cubicBezTo>
                      <a:pt x="4353" y="1091"/>
                      <a:pt x="4352" y="1088"/>
                      <a:pt x="4349" y="1090"/>
                    </a:cubicBezTo>
                    <a:cubicBezTo>
                      <a:pt x="4346" y="1091"/>
                      <a:pt x="4347" y="1093"/>
                      <a:pt x="4347" y="1096"/>
                    </a:cubicBezTo>
                    <a:cubicBezTo>
                      <a:pt x="4347" y="1096"/>
                      <a:pt x="4347" y="1096"/>
                      <a:pt x="4346" y="1096"/>
                    </a:cubicBezTo>
                    <a:cubicBezTo>
                      <a:pt x="4346" y="1095"/>
                      <a:pt x="4346" y="1093"/>
                      <a:pt x="4345" y="1092"/>
                    </a:cubicBezTo>
                    <a:cubicBezTo>
                      <a:pt x="4344" y="1092"/>
                      <a:pt x="4340" y="1093"/>
                      <a:pt x="4339" y="1094"/>
                    </a:cubicBezTo>
                    <a:cubicBezTo>
                      <a:pt x="4338" y="1095"/>
                      <a:pt x="4339" y="1098"/>
                      <a:pt x="4338" y="1099"/>
                    </a:cubicBezTo>
                    <a:cubicBezTo>
                      <a:pt x="4337" y="1098"/>
                      <a:pt x="4337" y="1095"/>
                      <a:pt x="4335" y="1095"/>
                    </a:cubicBezTo>
                    <a:cubicBezTo>
                      <a:pt x="4333" y="1095"/>
                      <a:pt x="4334" y="1098"/>
                      <a:pt x="4333" y="1099"/>
                    </a:cubicBezTo>
                    <a:cubicBezTo>
                      <a:pt x="4332" y="1099"/>
                      <a:pt x="4330" y="1099"/>
                      <a:pt x="4330" y="1099"/>
                    </a:cubicBezTo>
                    <a:cubicBezTo>
                      <a:pt x="4329" y="1100"/>
                      <a:pt x="4328" y="1101"/>
                      <a:pt x="4328" y="1101"/>
                    </a:cubicBezTo>
                    <a:cubicBezTo>
                      <a:pt x="4326" y="1102"/>
                      <a:pt x="4325" y="1102"/>
                      <a:pt x="4323" y="1103"/>
                    </a:cubicBezTo>
                    <a:cubicBezTo>
                      <a:pt x="4323" y="1100"/>
                      <a:pt x="4325" y="1101"/>
                      <a:pt x="4327" y="1100"/>
                    </a:cubicBezTo>
                    <a:cubicBezTo>
                      <a:pt x="4328" y="1099"/>
                      <a:pt x="4328" y="1098"/>
                      <a:pt x="4329" y="1097"/>
                    </a:cubicBezTo>
                    <a:cubicBezTo>
                      <a:pt x="4330" y="1096"/>
                      <a:pt x="4331" y="1097"/>
                      <a:pt x="4331" y="1095"/>
                    </a:cubicBezTo>
                    <a:cubicBezTo>
                      <a:pt x="4331" y="1094"/>
                      <a:pt x="4330" y="1093"/>
                      <a:pt x="4330" y="1092"/>
                    </a:cubicBezTo>
                    <a:cubicBezTo>
                      <a:pt x="4328" y="1091"/>
                      <a:pt x="4326" y="1090"/>
                      <a:pt x="4326" y="1089"/>
                    </a:cubicBezTo>
                    <a:cubicBezTo>
                      <a:pt x="4325" y="1087"/>
                      <a:pt x="4325" y="1084"/>
                      <a:pt x="4326" y="1083"/>
                    </a:cubicBezTo>
                    <a:cubicBezTo>
                      <a:pt x="4327" y="1087"/>
                      <a:pt x="4327" y="1088"/>
                      <a:pt x="4330" y="1090"/>
                    </a:cubicBezTo>
                    <a:cubicBezTo>
                      <a:pt x="4334" y="1093"/>
                      <a:pt x="4334" y="1092"/>
                      <a:pt x="4338" y="1090"/>
                    </a:cubicBezTo>
                    <a:cubicBezTo>
                      <a:pt x="4340" y="1088"/>
                      <a:pt x="4343" y="1088"/>
                      <a:pt x="4345" y="1086"/>
                    </a:cubicBezTo>
                    <a:cubicBezTo>
                      <a:pt x="4349" y="1083"/>
                      <a:pt x="4345" y="1083"/>
                      <a:pt x="4346" y="1079"/>
                    </a:cubicBezTo>
                    <a:cubicBezTo>
                      <a:pt x="4347" y="1081"/>
                      <a:pt x="4349" y="1084"/>
                      <a:pt x="4351" y="1084"/>
                    </a:cubicBezTo>
                    <a:cubicBezTo>
                      <a:pt x="4355" y="1084"/>
                      <a:pt x="4353" y="1080"/>
                      <a:pt x="4354" y="1078"/>
                    </a:cubicBezTo>
                    <a:cubicBezTo>
                      <a:pt x="4354" y="1079"/>
                      <a:pt x="4355" y="1080"/>
                      <a:pt x="4355" y="1082"/>
                    </a:cubicBezTo>
                    <a:cubicBezTo>
                      <a:pt x="4356" y="1083"/>
                      <a:pt x="4354" y="1085"/>
                      <a:pt x="4355" y="1086"/>
                    </a:cubicBezTo>
                    <a:cubicBezTo>
                      <a:pt x="4356" y="1087"/>
                      <a:pt x="4363" y="1086"/>
                      <a:pt x="4364" y="1085"/>
                    </a:cubicBezTo>
                    <a:cubicBezTo>
                      <a:pt x="4365" y="1083"/>
                      <a:pt x="4366" y="1078"/>
                      <a:pt x="4364" y="1076"/>
                    </a:cubicBezTo>
                    <a:cubicBezTo>
                      <a:pt x="4363" y="1074"/>
                      <a:pt x="4359" y="1074"/>
                      <a:pt x="4357" y="1073"/>
                    </a:cubicBezTo>
                    <a:cubicBezTo>
                      <a:pt x="4357" y="1073"/>
                      <a:pt x="4356" y="1073"/>
                      <a:pt x="4356" y="1072"/>
                    </a:cubicBezTo>
                    <a:cubicBezTo>
                      <a:pt x="4359" y="1072"/>
                      <a:pt x="4360" y="1073"/>
                      <a:pt x="4363" y="1072"/>
                    </a:cubicBezTo>
                    <a:cubicBezTo>
                      <a:pt x="4363" y="1073"/>
                      <a:pt x="4364" y="1074"/>
                      <a:pt x="4365" y="1075"/>
                    </a:cubicBezTo>
                    <a:cubicBezTo>
                      <a:pt x="4366" y="1072"/>
                      <a:pt x="4366" y="1068"/>
                      <a:pt x="4366" y="1065"/>
                    </a:cubicBezTo>
                    <a:cubicBezTo>
                      <a:pt x="4367" y="1061"/>
                      <a:pt x="4367" y="1057"/>
                      <a:pt x="4369" y="1054"/>
                    </a:cubicBezTo>
                    <a:cubicBezTo>
                      <a:pt x="4371" y="1051"/>
                      <a:pt x="4374" y="1048"/>
                      <a:pt x="4375" y="1045"/>
                    </a:cubicBezTo>
                    <a:cubicBezTo>
                      <a:pt x="4376" y="1043"/>
                      <a:pt x="4377" y="1041"/>
                      <a:pt x="4376" y="1039"/>
                    </a:cubicBezTo>
                    <a:cubicBezTo>
                      <a:pt x="4375" y="1038"/>
                      <a:pt x="4373" y="1037"/>
                      <a:pt x="4373" y="1039"/>
                    </a:cubicBezTo>
                    <a:cubicBezTo>
                      <a:pt x="4369" y="1039"/>
                      <a:pt x="4373" y="1043"/>
                      <a:pt x="4370" y="1044"/>
                    </a:cubicBezTo>
                    <a:cubicBezTo>
                      <a:pt x="4369" y="1039"/>
                      <a:pt x="4367" y="1037"/>
                      <a:pt x="4362" y="1035"/>
                    </a:cubicBezTo>
                    <a:cubicBezTo>
                      <a:pt x="4361" y="1035"/>
                      <a:pt x="4358" y="1035"/>
                      <a:pt x="4357" y="1033"/>
                    </a:cubicBezTo>
                    <a:cubicBezTo>
                      <a:pt x="4357" y="1031"/>
                      <a:pt x="4360" y="1028"/>
                      <a:pt x="4356" y="1028"/>
                    </a:cubicBezTo>
                    <a:cubicBezTo>
                      <a:pt x="4354" y="1028"/>
                      <a:pt x="4354" y="1030"/>
                      <a:pt x="4354" y="1030"/>
                    </a:cubicBezTo>
                    <a:cubicBezTo>
                      <a:pt x="4352" y="1031"/>
                      <a:pt x="4353" y="1030"/>
                      <a:pt x="4351" y="1029"/>
                    </a:cubicBezTo>
                    <a:cubicBezTo>
                      <a:pt x="4349" y="1028"/>
                      <a:pt x="4350" y="1029"/>
                      <a:pt x="4348" y="1029"/>
                    </a:cubicBezTo>
                    <a:cubicBezTo>
                      <a:pt x="4347" y="1029"/>
                      <a:pt x="4346" y="1029"/>
                      <a:pt x="4345" y="1029"/>
                    </a:cubicBezTo>
                    <a:cubicBezTo>
                      <a:pt x="4343" y="1030"/>
                      <a:pt x="4344" y="1032"/>
                      <a:pt x="4345" y="1034"/>
                    </a:cubicBezTo>
                    <a:cubicBezTo>
                      <a:pt x="4345" y="1036"/>
                      <a:pt x="4344" y="1038"/>
                      <a:pt x="4345" y="1040"/>
                    </a:cubicBezTo>
                    <a:cubicBezTo>
                      <a:pt x="4347" y="1040"/>
                      <a:pt x="4346" y="1043"/>
                      <a:pt x="4345" y="1044"/>
                    </a:cubicBezTo>
                    <a:cubicBezTo>
                      <a:pt x="4349" y="1043"/>
                      <a:pt x="4349" y="1050"/>
                      <a:pt x="4352" y="1051"/>
                    </a:cubicBezTo>
                    <a:cubicBezTo>
                      <a:pt x="4353" y="1051"/>
                      <a:pt x="4354" y="1050"/>
                      <a:pt x="4355" y="1050"/>
                    </a:cubicBezTo>
                    <a:cubicBezTo>
                      <a:pt x="4356" y="1050"/>
                      <a:pt x="4357" y="1052"/>
                      <a:pt x="4358" y="1052"/>
                    </a:cubicBezTo>
                    <a:cubicBezTo>
                      <a:pt x="4359" y="1052"/>
                      <a:pt x="4362" y="1051"/>
                      <a:pt x="4363" y="1050"/>
                    </a:cubicBezTo>
                    <a:cubicBezTo>
                      <a:pt x="4362" y="1053"/>
                      <a:pt x="4359" y="1053"/>
                      <a:pt x="4357" y="1053"/>
                    </a:cubicBezTo>
                    <a:cubicBezTo>
                      <a:pt x="4357" y="1053"/>
                      <a:pt x="4356" y="1052"/>
                      <a:pt x="4355" y="1052"/>
                    </a:cubicBezTo>
                    <a:cubicBezTo>
                      <a:pt x="4354" y="1052"/>
                      <a:pt x="4353" y="1053"/>
                      <a:pt x="4352" y="1053"/>
                    </a:cubicBezTo>
                    <a:cubicBezTo>
                      <a:pt x="4350" y="1052"/>
                      <a:pt x="4348" y="1046"/>
                      <a:pt x="4345" y="1048"/>
                    </a:cubicBezTo>
                    <a:cubicBezTo>
                      <a:pt x="4344" y="1049"/>
                      <a:pt x="4343" y="1051"/>
                      <a:pt x="4343" y="1052"/>
                    </a:cubicBezTo>
                    <a:cubicBezTo>
                      <a:pt x="4342" y="1053"/>
                      <a:pt x="4340" y="1055"/>
                      <a:pt x="4340" y="1056"/>
                    </a:cubicBezTo>
                    <a:cubicBezTo>
                      <a:pt x="4340" y="1057"/>
                      <a:pt x="4341" y="1059"/>
                      <a:pt x="4340" y="1061"/>
                    </a:cubicBezTo>
                    <a:cubicBezTo>
                      <a:pt x="4340" y="1063"/>
                      <a:pt x="4339" y="1064"/>
                      <a:pt x="4339" y="1066"/>
                    </a:cubicBezTo>
                    <a:cubicBezTo>
                      <a:pt x="4337" y="1065"/>
                      <a:pt x="4339" y="1062"/>
                      <a:pt x="4339" y="1060"/>
                    </a:cubicBezTo>
                    <a:cubicBezTo>
                      <a:pt x="4339" y="1059"/>
                      <a:pt x="4338" y="1058"/>
                      <a:pt x="4338" y="1057"/>
                    </a:cubicBezTo>
                    <a:cubicBezTo>
                      <a:pt x="4338" y="1055"/>
                      <a:pt x="4339" y="1055"/>
                      <a:pt x="4340" y="1053"/>
                    </a:cubicBezTo>
                    <a:cubicBezTo>
                      <a:pt x="4341" y="1052"/>
                      <a:pt x="4341" y="1047"/>
                      <a:pt x="4340" y="1046"/>
                    </a:cubicBezTo>
                    <a:cubicBezTo>
                      <a:pt x="4338" y="1044"/>
                      <a:pt x="4331" y="1049"/>
                      <a:pt x="4330" y="1045"/>
                    </a:cubicBezTo>
                    <a:cubicBezTo>
                      <a:pt x="4332" y="1045"/>
                      <a:pt x="4337" y="1045"/>
                      <a:pt x="4335" y="1042"/>
                    </a:cubicBezTo>
                    <a:cubicBezTo>
                      <a:pt x="4335" y="1040"/>
                      <a:pt x="4329" y="1041"/>
                      <a:pt x="4328" y="1042"/>
                    </a:cubicBezTo>
                    <a:cubicBezTo>
                      <a:pt x="4326" y="1043"/>
                      <a:pt x="4323" y="1046"/>
                      <a:pt x="4322" y="1047"/>
                    </a:cubicBezTo>
                    <a:cubicBezTo>
                      <a:pt x="4321" y="1048"/>
                      <a:pt x="4320" y="1053"/>
                      <a:pt x="4318" y="1053"/>
                    </a:cubicBezTo>
                    <a:cubicBezTo>
                      <a:pt x="4318" y="1052"/>
                      <a:pt x="4318" y="1052"/>
                      <a:pt x="4318" y="1051"/>
                    </a:cubicBezTo>
                    <a:cubicBezTo>
                      <a:pt x="4318" y="1050"/>
                      <a:pt x="4319" y="1049"/>
                      <a:pt x="4319" y="1049"/>
                    </a:cubicBezTo>
                    <a:cubicBezTo>
                      <a:pt x="4319" y="1048"/>
                      <a:pt x="4321" y="1048"/>
                      <a:pt x="4320" y="1047"/>
                    </a:cubicBezTo>
                    <a:cubicBezTo>
                      <a:pt x="4319" y="1046"/>
                      <a:pt x="4318" y="1047"/>
                      <a:pt x="4317" y="1047"/>
                    </a:cubicBezTo>
                    <a:cubicBezTo>
                      <a:pt x="4314" y="1046"/>
                      <a:pt x="4313" y="1045"/>
                      <a:pt x="4312" y="1042"/>
                    </a:cubicBezTo>
                    <a:cubicBezTo>
                      <a:pt x="4308" y="1043"/>
                      <a:pt x="4304" y="1048"/>
                      <a:pt x="4303" y="1051"/>
                    </a:cubicBezTo>
                    <a:cubicBezTo>
                      <a:pt x="4303" y="1052"/>
                      <a:pt x="4304" y="1055"/>
                      <a:pt x="4303" y="1056"/>
                    </a:cubicBezTo>
                    <a:cubicBezTo>
                      <a:pt x="4302" y="1058"/>
                      <a:pt x="4301" y="1057"/>
                      <a:pt x="4299" y="1058"/>
                    </a:cubicBezTo>
                    <a:cubicBezTo>
                      <a:pt x="4295" y="1060"/>
                      <a:pt x="4297" y="1065"/>
                      <a:pt x="4293" y="1066"/>
                    </a:cubicBezTo>
                    <a:cubicBezTo>
                      <a:pt x="4291" y="1066"/>
                      <a:pt x="4290" y="1065"/>
                      <a:pt x="4288" y="1065"/>
                    </a:cubicBezTo>
                    <a:cubicBezTo>
                      <a:pt x="4286" y="1066"/>
                      <a:pt x="4285" y="1069"/>
                      <a:pt x="4283" y="1069"/>
                    </a:cubicBezTo>
                    <a:cubicBezTo>
                      <a:pt x="4283" y="1069"/>
                      <a:pt x="4283" y="1068"/>
                      <a:pt x="4283" y="1068"/>
                    </a:cubicBezTo>
                    <a:cubicBezTo>
                      <a:pt x="4281" y="1068"/>
                      <a:pt x="4281" y="1071"/>
                      <a:pt x="4279" y="1071"/>
                    </a:cubicBezTo>
                    <a:cubicBezTo>
                      <a:pt x="4278" y="1069"/>
                      <a:pt x="4276" y="1068"/>
                      <a:pt x="4275" y="1069"/>
                    </a:cubicBezTo>
                    <a:cubicBezTo>
                      <a:pt x="4274" y="1070"/>
                      <a:pt x="4274" y="1073"/>
                      <a:pt x="4274" y="1074"/>
                    </a:cubicBezTo>
                    <a:cubicBezTo>
                      <a:pt x="4274" y="1078"/>
                      <a:pt x="4275" y="1079"/>
                      <a:pt x="4278" y="1082"/>
                    </a:cubicBezTo>
                    <a:cubicBezTo>
                      <a:pt x="4275" y="1082"/>
                      <a:pt x="4272" y="1079"/>
                      <a:pt x="4271" y="1076"/>
                    </a:cubicBezTo>
                    <a:cubicBezTo>
                      <a:pt x="4271" y="1073"/>
                      <a:pt x="4272" y="1073"/>
                      <a:pt x="4272" y="1071"/>
                    </a:cubicBezTo>
                    <a:cubicBezTo>
                      <a:pt x="4273" y="1071"/>
                      <a:pt x="4274" y="1067"/>
                      <a:pt x="4274" y="1067"/>
                    </a:cubicBezTo>
                    <a:cubicBezTo>
                      <a:pt x="4274" y="1066"/>
                      <a:pt x="4273" y="1064"/>
                      <a:pt x="4272" y="1063"/>
                    </a:cubicBezTo>
                    <a:cubicBezTo>
                      <a:pt x="4269" y="1063"/>
                      <a:pt x="4270" y="1065"/>
                      <a:pt x="4269" y="1066"/>
                    </a:cubicBezTo>
                    <a:cubicBezTo>
                      <a:pt x="4268" y="1067"/>
                      <a:pt x="4266" y="1066"/>
                      <a:pt x="4265" y="1068"/>
                    </a:cubicBezTo>
                    <a:cubicBezTo>
                      <a:pt x="4264" y="1069"/>
                      <a:pt x="4265" y="1072"/>
                      <a:pt x="4264" y="1073"/>
                    </a:cubicBezTo>
                    <a:cubicBezTo>
                      <a:pt x="4264" y="1071"/>
                      <a:pt x="4263" y="1068"/>
                      <a:pt x="4265" y="1066"/>
                    </a:cubicBezTo>
                    <a:cubicBezTo>
                      <a:pt x="4265" y="1065"/>
                      <a:pt x="4267" y="1065"/>
                      <a:pt x="4267" y="1065"/>
                    </a:cubicBezTo>
                    <a:cubicBezTo>
                      <a:pt x="4268" y="1064"/>
                      <a:pt x="4268" y="1063"/>
                      <a:pt x="4268" y="1062"/>
                    </a:cubicBezTo>
                    <a:cubicBezTo>
                      <a:pt x="4269" y="1061"/>
                      <a:pt x="4271" y="1061"/>
                      <a:pt x="4272" y="1060"/>
                    </a:cubicBezTo>
                    <a:cubicBezTo>
                      <a:pt x="4274" y="1060"/>
                      <a:pt x="4276" y="1061"/>
                      <a:pt x="4278" y="1060"/>
                    </a:cubicBezTo>
                    <a:cubicBezTo>
                      <a:pt x="4279" y="1060"/>
                      <a:pt x="4279" y="1060"/>
                      <a:pt x="4280" y="1060"/>
                    </a:cubicBezTo>
                    <a:cubicBezTo>
                      <a:pt x="4280" y="1060"/>
                      <a:pt x="4280" y="1059"/>
                      <a:pt x="4280" y="1058"/>
                    </a:cubicBezTo>
                    <a:cubicBezTo>
                      <a:pt x="4281" y="1058"/>
                      <a:pt x="4283" y="1058"/>
                      <a:pt x="4284" y="1059"/>
                    </a:cubicBezTo>
                    <a:cubicBezTo>
                      <a:pt x="4288" y="1059"/>
                      <a:pt x="4285" y="1055"/>
                      <a:pt x="4289" y="1054"/>
                    </a:cubicBezTo>
                    <a:cubicBezTo>
                      <a:pt x="4288" y="1051"/>
                      <a:pt x="4291" y="1050"/>
                      <a:pt x="4294" y="1050"/>
                    </a:cubicBezTo>
                    <a:cubicBezTo>
                      <a:pt x="4293" y="1048"/>
                      <a:pt x="4293" y="1047"/>
                      <a:pt x="4294" y="1045"/>
                    </a:cubicBezTo>
                    <a:cubicBezTo>
                      <a:pt x="4295" y="1044"/>
                      <a:pt x="4296" y="1044"/>
                      <a:pt x="4297" y="1043"/>
                    </a:cubicBezTo>
                    <a:cubicBezTo>
                      <a:pt x="4298" y="1041"/>
                      <a:pt x="4298" y="1038"/>
                      <a:pt x="4300" y="1036"/>
                    </a:cubicBezTo>
                    <a:cubicBezTo>
                      <a:pt x="4300" y="1036"/>
                      <a:pt x="4305" y="1033"/>
                      <a:pt x="4305" y="1033"/>
                    </a:cubicBezTo>
                    <a:cubicBezTo>
                      <a:pt x="4305" y="1031"/>
                      <a:pt x="4305" y="1029"/>
                      <a:pt x="4305" y="1028"/>
                    </a:cubicBezTo>
                    <a:cubicBezTo>
                      <a:pt x="4305" y="1027"/>
                      <a:pt x="4306" y="1026"/>
                      <a:pt x="4307" y="1025"/>
                    </a:cubicBezTo>
                    <a:cubicBezTo>
                      <a:pt x="4308" y="1021"/>
                      <a:pt x="4303" y="1021"/>
                      <a:pt x="4301" y="1021"/>
                    </a:cubicBezTo>
                    <a:cubicBezTo>
                      <a:pt x="4302" y="1019"/>
                      <a:pt x="4306" y="1019"/>
                      <a:pt x="4308" y="1021"/>
                    </a:cubicBezTo>
                    <a:cubicBezTo>
                      <a:pt x="4312" y="1023"/>
                      <a:pt x="4308" y="1024"/>
                      <a:pt x="4307" y="1027"/>
                    </a:cubicBezTo>
                    <a:cubicBezTo>
                      <a:pt x="4304" y="1033"/>
                      <a:pt x="4314" y="1030"/>
                      <a:pt x="4315" y="1032"/>
                    </a:cubicBezTo>
                    <a:cubicBezTo>
                      <a:pt x="4318" y="1032"/>
                      <a:pt x="4321" y="1031"/>
                      <a:pt x="4324" y="1030"/>
                    </a:cubicBezTo>
                    <a:cubicBezTo>
                      <a:pt x="4326" y="1029"/>
                      <a:pt x="4331" y="1027"/>
                      <a:pt x="4331" y="1025"/>
                    </a:cubicBezTo>
                    <a:cubicBezTo>
                      <a:pt x="4331" y="1025"/>
                      <a:pt x="4332" y="1024"/>
                      <a:pt x="4332" y="1024"/>
                    </a:cubicBezTo>
                    <a:cubicBezTo>
                      <a:pt x="4332" y="1023"/>
                      <a:pt x="4331" y="1022"/>
                      <a:pt x="4332" y="1021"/>
                    </a:cubicBezTo>
                    <a:cubicBezTo>
                      <a:pt x="4334" y="1023"/>
                      <a:pt x="4335" y="1020"/>
                      <a:pt x="4334" y="1019"/>
                    </a:cubicBezTo>
                    <a:cubicBezTo>
                      <a:pt x="4334" y="1016"/>
                      <a:pt x="4334" y="1017"/>
                      <a:pt x="4331" y="1017"/>
                    </a:cubicBezTo>
                    <a:cubicBezTo>
                      <a:pt x="4330" y="1017"/>
                      <a:pt x="4324" y="1016"/>
                      <a:pt x="4324" y="1014"/>
                    </a:cubicBezTo>
                    <a:cubicBezTo>
                      <a:pt x="4327" y="1013"/>
                      <a:pt x="4328" y="1016"/>
                      <a:pt x="4331" y="1016"/>
                    </a:cubicBezTo>
                    <a:cubicBezTo>
                      <a:pt x="4333" y="1016"/>
                      <a:pt x="4334" y="1014"/>
                      <a:pt x="4336" y="1016"/>
                    </a:cubicBezTo>
                    <a:cubicBezTo>
                      <a:pt x="4336" y="1015"/>
                      <a:pt x="4337" y="1013"/>
                      <a:pt x="4338" y="1014"/>
                    </a:cubicBezTo>
                    <a:cubicBezTo>
                      <a:pt x="4340" y="1013"/>
                      <a:pt x="4341" y="1014"/>
                      <a:pt x="4342" y="1013"/>
                    </a:cubicBezTo>
                    <a:cubicBezTo>
                      <a:pt x="4344" y="1012"/>
                      <a:pt x="4342" y="1010"/>
                      <a:pt x="4341" y="1009"/>
                    </a:cubicBezTo>
                    <a:cubicBezTo>
                      <a:pt x="4340" y="1009"/>
                      <a:pt x="4340" y="1008"/>
                      <a:pt x="4340" y="1007"/>
                    </a:cubicBezTo>
                    <a:cubicBezTo>
                      <a:pt x="4339" y="1007"/>
                      <a:pt x="4338" y="1007"/>
                      <a:pt x="4338" y="1006"/>
                    </a:cubicBezTo>
                    <a:cubicBezTo>
                      <a:pt x="4337" y="1005"/>
                      <a:pt x="4337" y="1002"/>
                      <a:pt x="4337" y="1001"/>
                    </a:cubicBezTo>
                    <a:cubicBezTo>
                      <a:pt x="4339" y="1000"/>
                      <a:pt x="4338" y="1002"/>
                      <a:pt x="4339" y="1003"/>
                    </a:cubicBezTo>
                    <a:cubicBezTo>
                      <a:pt x="4340" y="1005"/>
                      <a:pt x="4342" y="1005"/>
                      <a:pt x="4342" y="1006"/>
                    </a:cubicBezTo>
                    <a:cubicBezTo>
                      <a:pt x="4343" y="1007"/>
                      <a:pt x="4344" y="1009"/>
                      <a:pt x="4344" y="1009"/>
                    </a:cubicBezTo>
                    <a:cubicBezTo>
                      <a:pt x="4344" y="1010"/>
                      <a:pt x="4345" y="1010"/>
                      <a:pt x="4345" y="1012"/>
                    </a:cubicBezTo>
                    <a:cubicBezTo>
                      <a:pt x="4348" y="1012"/>
                      <a:pt x="4351" y="1010"/>
                      <a:pt x="4354" y="1010"/>
                    </a:cubicBezTo>
                    <a:cubicBezTo>
                      <a:pt x="4355" y="1011"/>
                      <a:pt x="4356" y="1011"/>
                      <a:pt x="4358" y="1011"/>
                    </a:cubicBezTo>
                    <a:cubicBezTo>
                      <a:pt x="4359" y="1011"/>
                      <a:pt x="4360" y="1011"/>
                      <a:pt x="4361" y="1012"/>
                    </a:cubicBezTo>
                    <a:cubicBezTo>
                      <a:pt x="4361" y="1010"/>
                      <a:pt x="4361" y="1008"/>
                      <a:pt x="4361" y="1006"/>
                    </a:cubicBezTo>
                    <a:cubicBezTo>
                      <a:pt x="4362" y="1006"/>
                      <a:pt x="4362" y="1008"/>
                      <a:pt x="4363" y="1009"/>
                    </a:cubicBezTo>
                    <a:cubicBezTo>
                      <a:pt x="4365" y="1011"/>
                      <a:pt x="4365" y="1010"/>
                      <a:pt x="4368" y="1010"/>
                    </a:cubicBezTo>
                    <a:cubicBezTo>
                      <a:pt x="4368" y="1010"/>
                      <a:pt x="4368" y="1011"/>
                      <a:pt x="4369" y="1010"/>
                    </a:cubicBezTo>
                    <a:cubicBezTo>
                      <a:pt x="4370" y="1010"/>
                      <a:pt x="4370" y="1009"/>
                      <a:pt x="4370" y="1008"/>
                    </a:cubicBezTo>
                    <a:cubicBezTo>
                      <a:pt x="4371" y="1007"/>
                      <a:pt x="4370" y="1004"/>
                      <a:pt x="4372" y="1003"/>
                    </a:cubicBezTo>
                    <a:cubicBezTo>
                      <a:pt x="4372" y="1004"/>
                      <a:pt x="4372" y="1007"/>
                      <a:pt x="4373" y="1008"/>
                    </a:cubicBezTo>
                    <a:cubicBezTo>
                      <a:pt x="4373" y="1009"/>
                      <a:pt x="4373" y="1011"/>
                      <a:pt x="4374" y="1012"/>
                    </a:cubicBezTo>
                    <a:cubicBezTo>
                      <a:pt x="4376" y="1012"/>
                      <a:pt x="4375" y="1014"/>
                      <a:pt x="4376" y="1015"/>
                    </a:cubicBezTo>
                    <a:cubicBezTo>
                      <a:pt x="4377" y="1016"/>
                      <a:pt x="4379" y="1015"/>
                      <a:pt x="4380" y="1015"/>
                    </a:cubicBezTo>
                    <a:cubicBezTo>
                      <a:pt x="4380" y="1012"/>
                      <a:pt x="4381" y="1010"/>
                      <a:pt x="4381" y="1008"/>
                    </a:cubicBezTo>
                    <a:cubicBezTo>
                      <a:pt x="4381" y="1006"/>
                      <a:pt x="4381" y="1004"/>
                      <a:pt x="4384" y="1004"/>
                    </a:cubicBezTo>
                    <a:cubicBezTo>
                      <a:pt x="4384" y="1003"/>
                      <a:pt x="4384" y="1003"/>
                      <a:pt x="4384" y="1003"/>
                    </a:cubicBezTo>
                    <a:cubicBezTo>
                      <a:pt x="4384" y="1003"/>
                      <a:pt x="4385" y="1003"/>
                      <a:pt x="4385" y="1003"/>
                    </a:cubicBezTo>
                    <a:cubicBezTo>
                      <a:pt x="4386" y="1001"/>
                      <a:pt x="4390" y="1000"/>
                      <a:pt x="4387" y="998"/>
                    </a:cubicBezTo>
                    <a:cubicBezTo>
                      <a:pt x="4386" y="1000"/>
                      <a:pt x="4383" y="1001"/>
                      <a:pt x="4381" y="1001"/>
                    </a:cubicBezTo>
                    <a:cubicBezTo>
                      <a:pt x="4381" y="999"/>
                      <a:pt x="4380" y="999"/>
                      <a:pt x="4378" y="999"/>
                    </a:cubicBezTo>
                    <a:cubicBezTo>
                      <a:pt x="4378" y="996"/>
                      <a:pt x="4375" y="998"/>
                      <a:pt x="4373" y="998"/>
                    </a:cubicBezTo>
                    <a:cubicBezTo>
                      <a:pt x="4371" y="997"/>
                      <a:pt x="4370" y="996"/>
                      <a:pt x="4368" y="995"/>
                    </a:cubicBezTo>
                    <a:cubicBezTo>
                      <a:pt x="4364" y="993"/>
                      <a:pt x="4360" y="993"/>
                      <a:pt x="4356" y="992"/>
                    </a:cubicBezTo>
                    <a:cubicBezTo>
                      <a:pt x="4357" y="995"/>
                      <a:pt x="4354" y="993"/>
                      <a:pt x="4353" y="994"/>
                    </a:cubicBezTo>
                    <a:cubicBezTo>
                      <a:pt x="4351" y="995"/>
                      <a:pt x="4353" y="997"/>
                      <a:pt x="4351" y="998"/>
                    </a:cubicBezTo>
                    <a:cubicBezTo>
                      <a:pt x="4350" y="994"/>
                      <a:pt x="4351" y="993"/>
                      <a:pt x="4355" y="992"/>
                    </a:cubicBezTo>
                    <a:cubicBezTo>
                      <a:pt x="4355" y="990"/>
                      <a:pt x="4352" y="990"/>
                      <a:pt x="4350" y="989"/>
                    </a:cubicBezTo>
                    <a:cubicBezTo>
                      <a:pt x="4349" y="989"/>
                      <a:pt x="4349" y="988"/>
                      <a:pt x="4347" y="988"/>
                    </a:cubicBezTo>
                    <a:cubicBezTo>
                      <a:pt x="4346" y="988"/>
                      <a:pt x="4345" y="987"/>
                      <a:pt x="4344" y="987"/>
                    </a:cubicBezTo>
                    <a:cubicBezTo>
                      <a:pt x="4340" y="986"/>
                      <a:pt x="4337" y="984"/>
                      <a:pt x="4333" y="985"/>
                    </a:cubicBezTo>
                    <a:cubicBezTo>
                      <a:pt x="4336" y="984"/>
                      <a:pt x="4339" y="984"/>
                      <a:pt x="4343" y="983"/>
                    </a:cubicBezTo>
                    <a:cubicBezTo>
                      <a:pt x="4345" y="983"/>
                      <a:pt x="4347" y="983"/>
                      <a:pt x="4349" y="983"/>
                    </a:cubicBezTo>
                    <a:cubicBezTo>
                      <a:pt x="4351" y="983"/>
                      <a:pt x="4352" y="984"/>
                      <a:pt x="4354" y="983"/>
                    </a:cubicBezTo>
                    <a:cubicBezTo>
                      <a:pt x="4354" y="981"/>
                      <a:pt x="4352" y="978"/>
                      <a:pt x="4354" y="977"/>
                    </a:cubicBezTo>
                    <a:cubicBezTo>
                      <a:pt x="4354" y="979"/>
                      <a:pt x="4356" y="981"/>
                      <a:pt x="4356" y="983"/>
                    </a:cubicBezTo>
                    <a:cubicBezTo>
                      <a:pt x="4358" y="982"/>
                      <a:pt x="4359" y="983"/>
                      <a:pt x="4361" y="983"/>
                    </a:cubicBezTo>
                    <a:cubicBezTo>
                      <a:pt x="4363" y="983"/>
                      <a:pt x="4365" y="983"/>
                      <a:pt x="4368" y="982"/>
                    </a:cubicBezTo>
                    <a:cubicBezTo>
                      <a:pt x="4371" y="982"/>
                      <a:pt x="4373" y="982"/>
                      <a:pt x="4376" y="983"/>
                    </a:cubicBezTo>
                    <a:cubicBezTo>
                      <a:pt x="4378" y="983"/>
                      <a:pt x="4379" y="983"/>
                      <a:pt x="4381" y="984"/>
                    </a:cubicBezTo>
                    <a:cubicBezTo>
                      <a:pt x="4382" y="985"/>
                      <a:pt x="4382" y="986"/>
                      <a:pt x="4384" y="986"/>
                    </a:cubicBezTo>
                    <a:cubicBezTo>
                      <a:pt x="4386" y="986"/>
                      <a:pt x="4387" y="986"/>
                      <a:pt x="4388" y="986"/>
                    </a:cubicBezTo>
                    <a:cubicBezTo>
                      <a:pt x="4389" y="986"/>
                      <a:pt x="4389" y="987"/>
                      <a:pt x="4391" y="986"/>
                    </a:cubicBezTo>
                    <a:cubicBezTo>
                      <a:pt x="4391" y="984"/>
                      <a:pt x="4391" y="981"/>
                      <a:pt x="4390" y="979"/>
                    </a:cubicBezTo>
                    <a:cubicBezTo>
                      <a:pt x="4389" y="980"/>
                      <a:pt x="4387" y="981"/>
                      <a:pt x="4386" y="979"/>
                    </a:cubicBezTo>
                    <a:cubicBezTo>
                      <a:pt x="4385" y="978"/>
                      <a:pt x="4387" y="977"/>
                      <a:pt x="4387" y="976"/>
                    </a:cubicBezTo>
                    <a:cubicBezTo>
                      <a:pt x="4387" y="975"/>
                      <a:pt x="4387" y="975"/>
                      <a:pt x="4387" y="975"/>
                    </a:cubicBezTo>
                    <a:cubicBezTo>
                      <a:pt x="4385" y="976"/>
                      <a:pt x="4382" y="977"/>
                      <a:pt x="4380" y="977"/>
                    </a:cubicBezTo>
                    <a:cubicBezTo>
                      <a:pt x="4376" y="978"/>
                      <a:pt x="4376" y="975"/>
                      <a:pt x="4373" y="976"/>
                    </a:cubicBezTo>
                    <a:cubicBezTo>
                      <a:pt x="4372" y="973"/>
                      <a:pt x="4371" y="973"/>
                      <a:pt x="4369" y="973"/>
                    </a:cubicBezTo>
                    <a:cubicBezTo>
                      <a:pt x="4369" y="972"/>
                      <a:pt x="4369" y="968"/>
                      <a:pt x="4369" y="968"/>
                    </a:cubicBezTo>
                    <a:cubicBezTo>
                      <a:pt x="4370" y="967"/>
                      <a:pt x="4372" y="968"/>
                      <a:pt x="4373" y="966"/>
                    </a:cubicBezTo>
                    <a:cubicBezTo>
                      <a:pt x="4373" y="965"/>
                      <a:pt x="4373" y="961"/>
                      <a:pt x="4372" y="961"/>
                    </a:cubicBezTo>
                    <a:cubicBezTo>
                      <a:pt x="4371" y="960"/>
                      <a:pt x="4369" y="961"/>
                      <a:pt x="4369" y="958"/>
                    </a:cubicBezTo>
                    <a:cubicBezTo>
                      <a:pt x="4372" y="957"/>
                      <a:pt x="4375" y="960"/>
                      <a:pt x="4375" y="962"/>
                    </a:cubicBezTo>
                    <a:cubicBezTo>
                      <a:pt x="4375" y="964"/>
                      <a:pt x="4373" y="968"/>
                      <a:pt x="4376" y="969"/>
                    </a:cubicBezTo>
                    <a:cubicBezTo>
                      <a:pt x="4377" y="970"/>
                      <a:pt x="4377" y="968"/>
                      <a:pt x="4378" y="968"/>
                    </a:cubicBezTo>
                    <a:cubicBezTo>
                      <a:pt x="4380" y="968"/>
                      <a:pt x="4380" y="969"/>
                      <a:pt x="4382" y="969"/>
                    </a:cubicBezTo>
                    <a:cubicBezTo>
                      <a:pt x="4382" y="969"/>
                      <a:pt x="4385" y="968"/>
                      <a:pt x="4385" y="968"/>
                    </a:cubicBezTo>
                    <a:cubicBezTo>
                      <a:pt x="4386" y="967"/>
                      <a:pt x="4385" y="966"/>
                      <a:pt x="4385" y="964"/>
                    </a:cubicBezTo>
                    <a:cubicBezTo>
                      <a:pt x="4387" y="964"/>
                      <a:pt x="4388" y="966"/>
                      <a:pt x="4389" y="967"/>
                    </a:cubicBezTo>
                    <a:cubicBezTo>
                      <a:pt x="4391" y="967"/>
                      <a:pt x="4392" y="965"/>
                      <a:pt x="4393" y="964"/>
                    </a:cubicBezTo>
                    <a:cubicBezTo>
                      <a:pt x="4391" y="964"/>
                      <a:pt x="4391" y="962"/>
                      <a:pt x="4390" y="961"/>
                    </a:cubicBezTo>
                    <a:cubicBezTo>
                      <a:pt x="4388" y="960"/>
                      <a:pt x="4387" y="961"/>
                      <a:pt x="4386" y="959"/>
                    </a:cubicBezTo>
                    <a:cubicBezTo>
                      <a:pt x="4385" y="958"/>
                      <a:pt x="4382" y="960"/>
                      <a:pt x="4381" y="958"/>
                    </a:cubicBezTo>
                    <a:cubicBezTo>
                      <a:pt x="4382" y="958"/>
                      <a:pt x="4386" y="958"/>
                      <a:pt x="4387" y="957"/>
                    </a:cubicBezTo>
                    <a:cubicBezTo>
                      <a:pt x="4387" y="957"/>
                      <a:pt x="4387" y="955"/>
                      <a:pt x="4388" y="955"/>
                    </a:cubicBezTo>
                    <a:cubicBezTo>
                      <a:pt x="4389" y="954"/>
                      <a:pt x="4389" y="954"/>
                      <a:pt x="4390" y="953"/>
                    </a:cubicBezTo>
                    <a:cubicBezTo>
                      <a:pt x="4392" y="952"/>
                      <a:pt x="4392" y="952"/>
                      <a:pt x="4395" y="953"/>
                    </a:cubicBezTo>
                    <a:cubicBezTo>
                      <a:pt x="4396" y="955"/>
                      <a:pt x="4398" y="956"/>
                      <a:pt x="4400" y="955"/>
                    </a:cubicBezTo>
                    <a:cubicBezTo>
                      <a:pt x="4400" y="951"/>
                      <a:pt x="4392" y="950"/>
                      <a:pt x="4393" y="945"/>
                    </a:cubicBezTo>
                    <a:cubicBezTo>
                      <a:pt x="4394" y="946"/>
                      <a:pt x="4398" y="948"/>
                      <a:pt x="4398" y="946"/>
                    </a:cubicBezTo>
                    <a:cubicBezTo>
                      <a:pt x="4399" y="944"/>
                      <a:pt x="4395" y="944"/>
                      <a:pt x="4394" y="944"/>
                    </a:cubicBezTo>
                    <a:cubicBezTo>
                      <a:pt x="4395" y="944"/>
                      <a:pt x="4390" y="939"/>
                      <a:pt x="4390" y="940"/>
                    </a:cubicBezTo>
                    <a:cubicBezTo>
                      <a:pt x="4391" y="943"/>
                      <a:pt x="4392" y="944"/>
                      <a:pt x="4389" y="945"/>
                    </a:cubicBezTo>
                    <a:cubicBezTo>
                      <a:pt x="4388" y="947"/>
                      <a:pt x="4386" y="948"/>
                      <a:pt x="4383" y="948"/>
                    </a:cubicBezTo>
                    <a:cubicBezTo>
                      <a:pt x="4382" y="948"/>
                      <a:pt x="4381" y="947"/>
                      <a:pt x="4380" y="947"/>
                    </a:cubicBezTo>
                    <a:cubicBezTo>
                      <a:pt x="4379" y="947"/>
                      <a:pt x="4377" y="947"/>
                      <a:pt x="4376" y="946"/>
                    </a:cubicBezTo>
                    <a:cubicBezTo>
                      <a:pt x="4375" y="945"/>
                      <a:pt x="4374" y="941"/>
                      <a:pt x="4374" y="940"/>
                    </a:cubicBezTo>
                    <a:cubicBezTo>
                      <a:pt x="4373" y="938"/>
                      <a:pt x="4375" y="937"/>
                      <a:pt x="4373" y="935"/>
                    </a:cubicBezTo>
                    <a:cubicBezTo>
                      <a:pt x="4370" y="932"/>
                      <a:pt x="4362" y="936"/>
                      <a:pt x="4360" y="931"/>
                    </a:cubicBezTo>
                    <a:cubicBezTo>
                      <a:pt x="4359" y="931"/>
                      <a:pt x="4358" y="931"/>
                      <a:pt x="4358" y="931"/>
                    </a:cubicBezTo>
                    <a:cubicBezTo>
                      <a:pt x="4358" y="935"/>
                      <a:pt x="4359" y="939"/>
                      <a:pt x="4362" y="939"/>
                    </a:cubicBezTo>
                    <a:cubicBezTo>
                      <a:pt x="4364" y="939"/>
                      <a:pt x="4367" y="939"/>
                      <a:pt x="4368" y="938"/>
                    </a:cubicBezTo>
                    <a:cubicBezTo>
                      <a:pt x="4370" y="937"/>
                      <a:pt x="4371" y="934"/>
                      <a:pt x="4372" y="938"/>
                    </a:cubicBezTo>
                    <a:cubicBezTo>
                      <a:pt x="4373" y="940"/>
                      <a:pt x="4372" y="942"/>
                      <a:pt x="4369" y="941"/>
                    </a:cubicBezTo>
                    <a:cubicBezTo>
                      <a:pt x="4368" y="941"/>
                      <a:pt x="4369" y="940"/>
                      <a:pt x="4367" y="940"/>
                    </a:cubicBezTo>
                    <a:cubicBezTo>
                      <a:pt x="4366" y="940"/>
                      <a:pt x="4366" y="941"/>
                      <a:pt x="4365" y="941"/>
                    </a:cubicBezTo>
                    <a:cubicBezTo>
                      <a:pt x="4363" y="941"/>
                      <a:pt x="4362" y="941"/>
                      <a:pt x="4361" y="942"/>
                    </a:cubicBezTo>
                    <a:cubicBezTo>
                      <a:pt x="4359" y="944"/>
                      <a:pt x="4359" y="946"/>
                      <a:pt x="4356" y="946"/>
                    </a:cubicBezTo>
                    <a:cubicBezTo>
                      <a:pt x="4355" y="945"/>
                      <a:pt x="4355" y="942"/>
                      <a:pt x="4355" y="940"/>
                    </a:cubicBezTo>
                    <a:cubicBezTo>
                      <a:pt x="4355" y="938"/>
                      <a:pt x="4355" y="937"/>
                      <a:pt x="4353" y="935"/>
                    </a:cubicBezTo>
                    <a:cubicBezTo>
                      <a:pt x="4352" y="935"/>
                      <a:pt x="4351" y="937"/>
                      <a:pt x="4350" y="938"/>
                    </a:cubicBezTo>
                    <a:cubicBezTo>
                      <a:pt x="4349" y="939"/>
                      <a:pt x="4347" y="939"/>
                      <a:pt x="4346" y="939"/>
                    </a:cubicBezTo>
                    <a:cubicBezTo>
                      <a:pt x="4346" y="938"/>
                      <a:pt x="4348" y="937"/>
                      <a:pt x="4349" y="936"/>
                    </a:cubicBezTo>
                    <a:cubicBezTo>
                      <a:pt x="4349" y="936"/>
                      <a:pt x="4350" y="935"/>
                      <a:pt x="4351" y="935"/>
                    </a:cubicBezTo>
                    <a:cubicBezTo>
                      <a:pt x="4351" y="935"/>
                      <a:pt x="4351" y="934"/>
                      <a:pt x="4351" y="933"/>
                    </a:cubicBezTo>
                    <a:cubicBezTo>
                      <a:pt x="4352" y="933"/>
                      <a:pt x="4353" y="933"/>
                      <a:pt x="4353" y="933"/>
                    </a:cubicBezTo>
                    <a:cubicBezTo>
                      <a:pt x="4354" y="931"/>
                      <a:pt x="4353" y="932"/>
                      <a:pt x="4352" y="931"/>
                    </a:cubicBezTo>
                    <a:cubicBezTo>
                      <a:pt x="4352" y="929"/>
                      <a:pt x="4352" y="929"/>
                      <a:pt x="4351" y="927"/>
                    </a:cubicBezTo>
                    <a:cubicBezTo>
                      <a:pt x="4349" y="924"/>
                      <a:pt x="4347" y="925"/>
                      <a:pt x="4344" y="925"/>
                    </a:cubicBezTo>
                    <a:cubicBezTo>
                      <a:pt x="4342" y="925"/>
                      <a:pt x="4335" y="929"/>
                      <a:pt x="4335" y="926"/>
                    </a:cubicBezTo>
                    <a:cubicBezTo>
                      <a:pt x="4336" y="926"/>
                      <a:pt x="4339" y="926"/>
                      <a:pt x="4340" y="925"/>
                    </a:cubicBezTo>
                    <a:cubicBezTo>
                      <a:pt x="4341" y="925"/>
                      <a:pt x="4341" y="924"/>
                      <a:pt x="4342" y="923"/>
                    </a:cubicBezTo>
                    <a:cubicBezTo>
                      <a:pt x="4343" y="923"/>
                      <a:pt x="4344" y="924"/>
                      <a:pt x="4344" y="924"/>
                    </a:cubicBezTo>
                    <a:cubicBezTo>
                      <a:pt x="4346" y="923"/>
                      <a:pt x="4352" y="921"/>
                      <a:pt x="4352" y="920"/>
                    </a:cubicBezTo>
                    <a:cubicBezTo>
                      <a:pt x="4347" y="921"/>
                      <a:pt x="4343" y="921"/>
                      <a:pt x="4338" y="921"/>
                    </a:cubicBezTo>
                    <a:cubicBezTo>
                      <a:pt x="4333" y="922"/>
                      <a:pt x="4329" y="921"/>
                      <a:pt x="4324" y="921"/>
                    </a:cubicBezTo>
                    <a:cubicBezTo>
                      <a:pt x="4321" y="921"/>
                      <a:pt x="4319" y="922"/>
                      <a:pt x="4316" y="921"/>
                    </a:cubicBezTo>
                    <a:cubicBezTo>
                      <a:pt x="4313" y="921"/>
                      <a:pt x="4314" y="921"/>
                      <a:pt x="4312" y="924"/>
                    </a:cubicBezTo>
                    <a:cubicBezTo>
                      <a:pt x="4312" y="925"/>
                      <a:pt x="4311" y="927"/>
                      <a:pt x="4312" y="929"/>
                    </a:cubicBezTo>
                    <a:cubicBezTo>
                      <a:pt x="4312" y="931"/>
                      <a:pt x="4311" y="933"/>
                      <a:pt x="4311" y="935"/>
                    </a:cubicBezTo>
                    <a:cubicBezTo>
                      <a:pt x="4311" y="938"/>
                      <a:pt x="4313" y="943"/>
                      <a:pt x="4314" y="946"/>
                    </a:cubicBezTo>
                    <a:cubicBezTo>
                      <a:pt x="4316" y="946"/>
                      <a:pt x="4317" y="945"/>
                      <a:pt x="4319" y="946"/>
                    </a:cubicBezTo>
                    <a:cubicBezTo>
                      <a:pt x="4321" y="947"/>
                      <a:pt x="4321" y="947"/>
                      <a:pt x="4323" y="946"/>
                    </a:cubicBezTo>
                    <a:cubicBezTo>
                      <a:pt x="4325" y="945"/>
                      <a:pt x="4325" y="944"/>
                      <a:pt x="4328" y="944"/>
                    </a:cubicBezTo>
                    <a:cubicBezTo>
                      <a:pt x="4329" y="944"/>
                      <a:pt x="4331" y="946"/>
                      <a:pt x="4331" y="946"/>
                    </a:cubicBezTo>
                    <a:cubicBezTo>
                      <a:pt x="4329" y="947"/>
                      <a:pt x="4328" y="945"/>
                      <a:pt x="4326" y="946"/>
                    </a:cubicBezTo>
                    <a:cubicBezTo>
                      <a:pt x="4324" y="947"/>
                      <a:pt x="4325" y="948"/>
                      <a:pt x="4322" y="948"/>
                    </a:cubicBezTo>
                    <a:cubicBezTo>
                      <a:pt x="4320" y="948"/>
                      <a:pt x="4319" y="947"/>
                      <a:pt x="4318" y="947"/>
                    </a:cubicBezTo>
                    <a:cubicBezTo>
                      <a:pt x="4316" y="948"/>
                      <a:pt x="4316" y="949"/>
                      <a:pt x="4315" y="950"/>
                    </a:cubicBezTo>
                    <a:cubicBezTo>
                      <a:pt x="4316" y="953"/>
                      <a:pt x="4318" y="956"/>
                      <a:pt x="4321" y="959"/>
                    </a:cubicBezTo>
                    <a:cubicBezTo>
                      <a:pt x="4323" y="960"/>
                      <a:pt x="4329" y="961"/>
                      <a:pt x="4329" y="964"/>
                    </a:cubicBezTo>
                    <a:cubicBezTo>
                      <a:pt x="4327" y="964"/>
                      <a:pt x="4326" y="963"/>
                      <a:pt x="4324" y="962"/>
                    </a:cubicBezTo>
                    <a:cubicBezTo>
                      <a:pt x="4324" y="962"/>
                      <a:pt x="4322" y="962"/>
                      <a:pt x="4321" y="961"/>
                    </a:cubicBezTo>
                    <a:cubicBezTo>
                      <a:pt x="4321" y="961"/>
                      <a:pt x="4320" y="960"/>
                      <a:pt x="4320" y="959"/>
                    </a:cubicBezTo>
                    <a:cubicBezTo>
                      <a:pt x="4317" y="957"/>
                      <a:pt x="4313" y="958"/>
                      <a:pt x="4310" y="959"/>
                    </a:cubicBezTo>
                    <a:cubicBezTo>
                      <a:pt x="4308" y="960"/>
                      <a:pt x="4307" y="962"/>
                      <a:pt x="4305" y="963"/>
                    </a:cubicBezTo>
                    <a:cubicBezTo>
                      <a:pt x="4302" y="964"/>
                      <a:pt x="4300" y="962"/>
                      <a:pt x="4298" y="963"/>
                    </a:cubicBezTo>
                    <a:cubicBezTo>
                      <a:pt x="4297" y="963"/>
                      <a:pt x="4296" y="964"/>
                      <a:pt x="4295" y="964"/>
                    </a:cubicBezTo>
                    <a:cubicBezTo>
                      <a:pt x="4293" y="965"/>
                      <a:pt x="4292" y="964"/>
                      <a:pt x="4291" y="964"/>
                    </a:cubicBezTo>
                    <a:cubicBezTo>
                      <a:pt x="4289" y="964"/>
                      <a:pt x="4286" y="964"/>
                      <a:pt x="4287" y="962"/>
                    </a:cubicBezTo>
                    <a:cubicBezTo>
                      <a:pt x="4289" y="962"/>
                      <a:pt x="4291" y="963"/>
                      <a:pt x="4294" y="962"/>
                    </a:cubicBezTo>
                    <a:cubicBezTo>
                      <a:pt x="4296" y="962"/>
                      <a:pt x="4297" y="961"/>
                      <a:pt x="4299" y="961"/>
                    </a:cubicBezTo>
                    <a:cubicBezTo>
                      <a:pt x="4301" y="961"/>
                      <a:pt x="4303" y="962"/>
                      <a:pt x="4305" y="960"/>
                    </a:cubicBezTo>
                    <a:cubicBezTo>
                      <a:pt x="4306" y="960"/>
                      <a:pt x="4306" y="958"/>
                      <a:pt x="4307" y="958"/>
                    </a:cubicBezTo>
                    <a:cubicBezTo>
                      <a:pt x="4308" y="957"/>
                      <a:pt x="4308" y="957"/>
                      <a:pt x="4310" y="956"/>
                    </a:cubicBezTo>
                    <a:cubicBezTo>
                      <a:pt x="4314" y="955"/>
                      <a:pt x="4313" y="951"/>
                      <a:pt x="4310" y="948"/>
                    </a:cubicBezTo>
                    <a:cubicBezTo>
                      <a:pt x="4307" y="946"/>
                      <a:pt x="4302" y="950"/>
                      <a:pt x="4298" y="949"/>
                    </a:cubicBezTo>
                    <a:cubicBezTo>
                      <a:pt x="4300" y="947"/>
                      <a:pt x="4304" y="947"/>
                      <a:pt x="4306" y="947"/>
                    </a:cubicBezTo>
                    <a:cubicBezTo>
                      <a:pt x="4306" y="945"/>
                      <a:pt x="4308" y="945"/>
                      <a:pt x="4309" y="945"/>
                    </a:cubicBezTo>
                    <a:cubicBezTo>
                      <a:pt x="4308" y="942"/>
                      <a:pt x="4308" y="941"/>
                      <a:pt x="4307" y="939"/>
                    </a:cubicBezTo>
                    <a:cubicBezTo>
                      <a:pt x="4306" y="936"/>
                      <a:pt x="4305" y="933"/>
                      <a:pt x="4304" y="931"/>
                    </a:cubicBezTo>
                    <a:cubicBezTo>
                      <a:pt x="4301" y="931"/>
                      <a:pt x="4297" y="933"/>
                      <a:pt x="4294" y="933"/>
                    </a:cubicBezTo>
                    <a:cubicBezTo>
                      <a:pt x="4294" y="931"/>
                      <a:pt x="4297" y="931"/>
                      <a:pt x="4299" y="930"/>
                    </a:cubicBezTo>
                    <a:cubicBezTo>
                      <a:pt x="4300" y="930"/>
                      <a:pt x="4300" y="929"/>
                      <a:pt x="4300" y="929"/>
                    </a:cubicBezTo>
                    <a:cubicBezTo>
                      <a:pt x="4301" y="928"/>
                      <a:pt x="4303" y="928"/>
                      <a:pt x="4304" y="928"/>
                    </a:cubicBezTo>
                    <a:cubicBezTo>
                      <a:pt x="4304" y="925"/>
                      <a:pt x="4302" y="924"/>
                      <a:pt x="4303" y="921"/>
                    </a:cubicBezTo>
                    <a:cubicBezTo>
                      <a:pt x="4303" y="920"/>
                      <a:pt x="4304" y="919"/>
                      <a:pt x="4304" y="917"/>
                    </a:cubicBezTo>
                    <a:cubicBezTo>
                      <a:pt x="4301" y="917"/>
                      <a:pt x="4297" y="917"/>
                      <a:pt x="4294" y="918"/>
                    </a:cubicBezTo>
                    <a:cubicBezTo>
                      <a:pt x="4291" y="918"/>
                      <a:pt x="4289" y="919"/>
                      <a:pt x="4286" y="920"/>
                    </a:cubicBezTo>
                    <a:cubicBezTo>
                      <a:pt x="4283" y="921"/>
                      <a:pt x="4280" y="922"/>
                      <a:pt x="4277" y="922"/>
                    </a:cubicBezTo>
                    <a:cubicBezTo>
                      <a:pt x="4273" y="923"/>
                      <a:pt x="4272" y="921"/>
                      <a:pt x="4269" y="920"/>
                    </a:cubicBezTo>
                    <a:cubicBezTo>
                      <a:pt x="4265" y="919"/>
                      <a:pt x="4264" y="924"/>
                      <a:pt x="4264" y="927"/>
                    </a:cubicBezTo>
                    <a:cubicBezTo>
                      <a:pt x="4264" y="928"/>
                      <a:pt x="4265" y="929"/>
                      <a:pt x="4266" y="930"/>
                    </a:cubicBezTo>
                    <a:cubicBezTo>
                      <a:pt x="4266" y="932"/>
                      <a:pt x="4265" y="933"/>
                      <a:pt x="4265" y="934"/>
                    </a:cubicBezTo>
                    <a:cubicBezTo>
                      <a:pt x="4265" y="932"/>
                      <a:pt x="4263" y="929"/>
                      <a:pt x="4262" y="927"/>
                    </a:cubicBezTo>
                    <a:cubicBezTo>
                      <a:pt x="4261" y="929"/>
                      <a:pt x="4261" y="932"/>
                      <a:pt x="4260" y="935"/>
                    </a:cubicBezTo>
                    <a:cubicBezTo>
                      <a:pt x="4260" y="935"/>
                      <a:pt x="4259" y="936"/>
                      <a:pt x="4259" y="936"/>
                    </a:cubicBezTo>
                    <a:cubicBezTo>
                      <a:pt x="4258" y="937"/>
                      <a:pt x="4259" y="938"/>
                      <a:pt x="4258" y="938"/>
                    </a:cubicBezTo>
                    <a:cubicBezTo>
                      <a:pt x="4258" y="939"/>
                      <a:pt x="4256" y="940"/>
                      <a:pt x="4255" y="940"/>
                    </a:cubicBezTo>
                    <a:cubicBezTo>
                      <a:pt x="4251" y="937"/>
                      <a:pt x="4257" y="934"/>
                      <a:pt x="4257" y="932"/>
                    </a:cubicBezTo>
                    <a:cubicBezTo>
                      <a:pt x="4258" y="931"/>
                      <a:pt x="4258" y="925"/>
                      <a:pt x="4257" y="924"/>
                    </a:cubicBezTo>
                    <a:cubicBezTo>
                      <a:pt x="4256" y="923"/>
                      <a:pt x="4255" y="925"/>
                      <a:pt x="4254" y="925"/>
                    </a:cubicBezTo>
                    <a:cubicBezTo>
                      <a:pt x="4253" y="925"/>
                      <a:pt x="4252" y="926"/>
                      <a:pt x="4251" y="926"/>
                    </a:cubicBezTo>
                    <a:cubicBezTo>
                      <a:pt x="4249" y="927"/>
                      <a:pt x="4247" y="928"/>
                      <a:pt x="4245" y="930"/>
                    </a:cubicBezTo>
                    <a:cubicBezTo>
                      <a:pt x="4243" y="931"/>
                      <a:pt x="4242" y="934"/>
                      <a:pt x="4240" y="935"/>
                    </a:cubicBezTo>
                    <a:cubicBezTo>
                      <a:pt x="4238" y="936"/>
                      <a:pt x="4237" y="935"/>
                      <a:pt x="4236" y="937"/>
                    </a:cubicBezTo>
                    <a:cubicBezTo>
                      <a:pt x="4235" y="937"/>
                      <a:pt x="4234" y="938"/>
                      <a:pt x="4233" y="939"/>
                    </a:cubicBezTo>
                    <a:cubicBezTo>
                      <a:pt x="4232" y="940"/>
                      <a:pt x="4229" y="941"/>
                      <a:pt x="4228" y="943"/>
                    </a:cubicBezTo>
                    <a:cubicBezTo>
                      <a:pt x="4226" y="945"/>
                      <a:pt x="4228" y="948"/>
                      <a:pt x="4226" y="950"/>
                    </a:cubicBezTo>
                    <a:cubicBezTo>
                      <a:pt x="4225" y="952"/>
                      <a:pt x="4222" y="951"/>
                      <a:pt x="4219" y="952"/>
                    </a:cubicBezTo>
                    <a:cubicBezTo>
                      <a:pt x="4218" y="952"/>
                      <a:pt x="4217" y="955"/>
                      <a:pt x="4215" y="955"/>
                    </a:cubicBezTo>
                    <a:cubicBezTo>
                      <a:pt x="4215" y="954"/>
                      <a:pt x="4217" y="950"/>
                      <a:pt x="4219" y="949"/>
                    </a:cubicBezTo>
                    <a:cubicBezTo>
                      <a:pt x="4220" y="948"/>
                      <a:pt x="4224" y="950"/>
                      <a:pt x="4225" y="947"/>
                    </a:cubicBezTo>
                    <a:cubicBezTo>
                      <a:pt x="4225" y="946"/>
                      <a:pt x="4224" y="946"/>
                      <a:pt x="4224" y="945"/>
                    </a:cubicBezTo>
                    <a:cubicBezTo>
                      <a:pt x="4224" y="943"/>
                      <a:pt x="4225" y="943"/>
                      <a:pt x="4225" y="942"/>
                    </a:cubicBezTo>
                    <a:cubicBezTo>
                      <a:pt x="4226" y="941"/>
                      <a:pt x="4226" y="941"/>
                      <a:pt x="4227" y="940"/>
                    </a:cubicBezTo>
                    <a:cubicBezTo>
                      <a:pt x="4227" y="938"/>
                      <a:pt x="4227" y="938"/>
                      <a:pt x="4228" y="937"/>
                    </a:cubicBezTo>
                    <a:cubicBezTo>
                      <a:pt x="4229" y="935"/>
                      <a:pt x="4231" y="935"/>
                      <a:pt x="4233" y="933"/>
                    </a:cubicBezTo>
                    <a:cubicBezTo>
                      <a:pt x="4234" y="932"/>
                      <a:pt x="4234" y="930"/>
                      <a:pt x="4234" y="929"/>
                    </a:cubicBezTo>
                    <a:cubicBezTo>
                      <a:pt x="4236" y="926"/>
                      <a:pt x="4239" y="925"/>
                      <a:pt x="4241" y="923"/>
                    </a:cubicBezTo>
                    <a:cubicBezTo>
                      <a:pt x="4242" y="922"/>
                      <a:pt x="4243" y="920"/>
                      <a:pt x="4246" y="919"/>
                    </a:cubicBezTo>
                    <a:cubicBezTo>
                      <a:pt x="4248" y="918"/>
                      <a:pt x="4250" y="918"/>
                      <a:pt x="4252" y="917"/>
                    </a:cubicBezTo>
                    <a:cubicBezTo>
                      <a:pt x="4254" y="916"/>
                      <a:pt x="4254" y="915"/>
                      <a:pt x="4255" y="914"/>
                    </a:cubicBezTo>
                    <a:cubicBezTo>
                      <a:pt x="4257" y="913"/>
                      <a:pt x="4259" y="914"/>
                      <a:pt x="4260" y="913"/>
                    </a:cubicBezTo>
                    <a:cubicBezTo>
                      <a:pt x="4261" y="913"/>
                      <a:pt x="4262" y="912"/>
                      <a:pt x="4262" y="911"/>
                    </a:cubicBezTo>
                    <a:cubicBezTo>
                      <a:pt x="4260" y="909"/>
                      <a:pt x="4255" y="910"/>
                      <a:pt x="4252" y="909"/>
                    </a:cubicBezTo>
                    <a:cubicBezTo>
                      <a:pt x="4248" y="909"/>
                      <a:pt x="4245" y="908"/>
                      <a:pt x="4244" y="904"/>
                    </a:cubicBezTo>
                    <a:cubicBezTo>
                      <a:pt x="4236" y="906"/>
                      <a:pt x="4230" y="910"/>
                      <a:pt x="4221" y="908"/>
                    </a:cubicBezTo>
                    <a:cubicBezTo>
                      <a:pt x="4217" y="907"/>
                      <a:pt x="4214" y="905"/>
                      <a:pt x="4211" y="904"/>
                    </a:cubicBezTo>
                    <a:cubicBezTo>
                      <a:pt x="4210" y="904"/>
                      <a:pt x="4210" y="903"/>
                      <a:pt x="4209" y="904"/>
                    </a:cubicBezTo>
                    <a:cubicBezTo>
                      <a:pt x="4208" y="904"/>
                      <a:pt x="4208" y="906"/>
                      <a:pt x="4208" y="907"/>
                    </a:cubicBezTo>
                    <a:cubicBezTo>
                      <a:pt x="4207" y="908"/>
                      <a:pt x="4206" y="911"/>
                      <a:pt x="4205" y="912"/>
                    </a:cubicBezTo>
                    <a:cubicBezTo>
                      <a:pt x="4206" y="909"/>
                      <a:pt x="4207" y="906"/>
                      <a:pt x="4206" y="904"/>
                    </a:cubicBezTo>
                    <a:cubicBezTo>
                      <a:pt x="4203" y="904"/>
                      <a:pt x="4198" y="907"/>
                      <a:pt x="4195" y="905"/>
                    </a:cubicBezTo>
                    <a:cubicBezTo>
                      <a:pt x="4193" y="905"/>
                      <a:pt x="4191" y="901"/>
                      <a:pt x="4189" y="902"/>
                    </a:cubicBezTo>
                    <a:cubicBezTo>
                      <a:pt x="4188" y="903"/>
                      <a:pt x="4188" y="907"/>
                      <a:pt x="4187" y="908"/>
                    </a:cubicBezTo>
                    <a:cubicBezTo>
                      <a:pt x="4187" y="911"/>
                      <a:pt x="4185" y="915"/>
                      <a:pt x="4182" y="916"/>
                    </a:cubicBezTo>
                    <a:cubicBezTo>
                      <a:pt x="4180" y="917"/>
                      <a:pt x="4179" y="916"/>
                      <a:pt x="4177" y="918"/>
                    </a:cubicBezTo>
                    <a:cubicBezTo>
                      <a:pt x="4174" y="919"/>
                      <a:pt x="4173" y="920"/>
                      <a:pt x="4170" y="920"/>
                    </a:cubicBezTo>
                    <a:cubicBezTo>
                      <a:pt x="4172" y="917"/>
                      <a:pt x="4177" y="915"/>
                      <a:pt x="4181" y="914"/>
                    </a:cubicBezTo>
                    <a:cubicBezTo>
                      <a:pt x="4185" y="912"/>
                      <a:pt x="4182" y="911"/>
                      <a:pt x="4184" y="908"/>
                    </a:cubicBezTo>
                    <a:cubicBezTo>
                      <a:pt x="4185" y="906"/>
                      <a:pt x="4186" y="907"/>
                      <a:pt x="4186" y="904"/>
                    </a:cubicBezTo>
                    <a:cubicBezTo>
                      <a:pt x="4186" y="901"/>
                      <a:pt x="4186" y="902"/>
                      <a:pt x="4184" y="900"/>
                    </a:cubicBezTo>
                    <a:cubicBezTo>
                      <a:pt x="4182" y="899"/>
                      <a:pt x="4179" y="898"/>
                      <a:pt x="4178" y="896"/>
                    </a:cubicBezTo>
                    <a:cubicBezTo>
                      <a:pt x="4176" y="895"/>
                      <a:pt x="4176" y="893"/>
                      <a:pt x="4174" y="891"/>
                    </a:cubicBezTo>
                    <a:cubicBezTo>
                      <a:pt x="4170" y="888"/>
                      <a:pt x="4166" y="882"/>
                      <a:pt x="4159" y="884"/>
                    </a:cubicBezTo>
                    <a:cubicBezTo>
                      <a:pt x="4156" y="886"/>
                      <a:pt x="4153" y="886"/>
                      <a:pt x="4149" y="886"/>
                    </a:cubicBezTo>
                    <a:cubicBezTo>
                      <a:pt x="4146" y="887"/>
                      <a:pt x="4143" y="886"/>
                      <a:pt x="4139" y="886"/>
                    </a:cubicBezTo>
                    <a:cubicBezTo>
                      <a:pt x="4134" y="886"/>
                      <a:pt x="4128" y="886"/>
                      <a:pt x="4124" y="885"/>
                    </a:cubicBezTo>
                    <a:cubicBezTo>
                      <a:pt x="4121" y="884"/>
                      <a:pt x="4120" y="881"/>
                      <a:pt x="4118" y="880"/>
                    </a:cubicBezTo>
                    <a:cubicBezTo>
                      <a:pt x="4115" y="879"/>
                      <a:pt x="4114" y="881"/>
                      <a:pt x="4112" y="882"/>
                    </a:cubicBezTo>
                    <a:cubicBezTo>
                      <a:pt x="4106" y="884"/>
                      <a:pt x="4102" y="892"/>
                      <a:pt x="4096" y="893"/>
                    </a:cubicBezTo>
                    <a:cubicBezTo>
                      <a:pt x="4096" y="893"/>
                      <a:pt x="4095" y="894"/>
                      <a:pt x="4096" y="895"/>
                    </a:cubicBezTo>
                    <a:cubicBezTo>
                      <a:pt x="4098" y="895"/>
                      <a:pt x="4096" y="898"/>
                      <a:pt x="4097" y="899"/>
                    </a:cubicBezTo>
                    <a:cubicBezTo>
                      <a:pt x="4098" y="901"/>
                      <a:pt x="4100" y="900"/>
                      <a:pt x="4101" y="902"/>
                    </a:cubicBezTo>
                    <a:cubicBezTo>
                      <a:pt x="4103" y="903"/>
                      <a:pt x="4104" y="909"/>
                      <a:pt x="4102" y="911"/>
                    </a:cubicBezTo>
                    <a:cubicBezTo>
                      <a:pt x="4103" y="908"/>
                      <a:pt x="4102" y="906"/>
                      <a:pt x="4100" y="904"/>
                    </a:cubicBezTo>
                    <a:cubicBezTo>
                      <a:pt x="4098" y="903"/>
                      <a:pt x="4096" y="903"/>
                      <a:pt x="4096" y="900"/>
                    </a:cubicBezTo>
                    <a:cubicBezTo>
                      <a:pt x="4095" y="899"/>
                      <a:pt x="4096" y="897"/>
                      <a:pt x="4095" y="897"/>
                    </a:cubicBezTo>
                    <a:cubicBezTo>
                      <a:pt x="4094" y="896"/>
                      <a:pt x="4093" y="898"/>
                      <a:pt x="4092" y="897"/>
                    </a:cubicBezTo>
                    <a:cubicBezTo>
                      <a:pt x="4090" y="895"/>
                      <a:pt x="4094" y="893"/>
                      <a:pt x="4095" y="892"/>
                    </a:cubicBezTo>
                    <a:cubicBezTo>
                      <a:pt x="4092" y="888"/>
                      <a:pt x="4091" y="882"/>
                      <a:pt x="4088" y="878"/>
                    </a:cubicBezTo>
                    <a:cubicBezTo>
                      <a:pt x="4086" y="876"/>
                      <a:pt x="4085" y="873"/>
                      <a:pt x="4083" y="872"/>
                    </a:cubicBezTo>
                    <a:cubicBezTo>
                      <a:pt x="4078" y="867"/>
                      <a:pt x="4069" y="869"/>
                      <a:pt x="4064" y="865"/>
                    </a:cubicBezTo>
                    <a:cubicBezTo>
                      <a:pt x="4061" y="862"/>
                      <a:pt x="4060" y="860"/>
                      <a:pt x="4056" y="859"/>
                    </a:cubicBezTo>
                    <a:cubicBezTo>
                      <a:pt x="4054" y="858"/>
                      <a:pt x="4051" y="858"/>
                      <a:pt x="4049" y="857"/>
                    </a:cubicBezTo>
                    <a:cubicBezTo>
                      <a:pt x="4048" y="856"/>
                      <a:pt x="4047" y="855"/>
                      <a:pt x="4045" y="855"/>
                    </a:cubicBezTo>
                    <a:cubicBezTo>
                      <a:pt x="4043" y="853"/>
                      <a:pt x="4041" y="853"/>
                      <a:pt x="4038" y="852"/>
                    </a:cubicBezTo>
                    <a:cubicBezTo>
                      <a:pt x="4036" y="851"/>
                      <a:pt x="4032" y="850"/>
                      <a:pt x="4032" y="847"/>
                    </a:cubicBezTo>
                    <a:cubicBezTo>
                      <a:pt x="4035" y="847"/>
                      <a:pt x="4036" y="848"/>
                      <a:pt x="4039" y="849"/>
                    </a:cubicBezTo>
                    <a:cubicBezTo>
                      <a:pt x="4041" y="849"/>
                      <a:pt x="4043" y="849"/>
                      <a:pt x="4045" y="850"/>
                    </a:cubicBezTo>
                    <a:cubicBezTo>
                      <a:pt x="4048" y="850"/>
                      <a:pt x="4050" y="852"/>
                      <a:pt x="4053" y="853"/>
                    </a:cubicBezTo>
                    <a:cubicBezTo>
                      <a:pt x="4055" y="854"/>
                      <a:pt x="4057" y="855"/>
                      <a:pt x="4059" y="854"/>
                    </a:cubicBezTo>
                    <a:cubicBezTo>
                      <a:pt x="4058" y="853"/>
                      <a:pt x="4057" y="853"/>
                      <a:pt x="4056" y="852"/>
                    </a:cubicBezTo>
                    <a:cubicBezTo>
                      <a:pt x="4056" y="851"/>
                      <a:pt x="4057" y="851"/>
                      <a:pt x="4056" y="850"/>
                    </a:cubicBezTo>
                    <a:cubicBezTo>
                      <a:pt x="4056" y="850"/>
                      <a:pt x="4055" y="849"/>
                      <a:pt x="4055" y="848"/>
                    </a:cubicBezTo>
                    <a:cubicBezTo>
                      <a:pt x="4053" y="846"/>
                      <a:pt x="4051" y="845"/>
                      <a:pt x="4048" y="843"/>
                    </a:cubicBezTo>
                    <a:cubicBezTo>
                      <a:pt x="4043" y="840"/>
                      <a:pt x="4036" y="835"/>
                      <a:pt x="4030" y="833"/>
                    </a:cubicBezTo>
                    <a:cubicBezTo>
                      <a:pt x="4026" y="832"/>
                      <a:pt x="4024" y="832"/>
                      <a:pt x="4021" y="829"/>
                    </a:cubicBezTo>
                    <a:cubicBezTo>
                      <a:pt x="4018" y="828"/>
                      <a:pt x="4016" y="827"/>
                      <a:pt x="4014" y="826"/>
                    </a:cubicBezTo>
                    <a:cubicBezTo>
                      <a:pt x="4012" y="826"/>
                      <a:pt x="4009" y="825"/>
                      <a:pt x="4007" y="825"/>
                    </a:cubicBezTo>
                    <a:cubicBezTo>
                      <a:pt x="4003" y="824"/>
                      <a:pt x="3999" y="824"/>
                      <a:pt x="3995" y="824"/>
                    </a:cubicBezTo>
                    <a:cubicBezTo>
                      <a:pt x="3992" y="823"/>
                      <a:pt x="3989" y="822"/>
                      <a:pt x="3986" y="821"/>
                    </a:cubicBezTo>
                    <a:cubicBezTo>
                      <a:pt x="3983" y="821"/>
                      <a:pt x="3979" y="820"/>
                      <a:pt x="3976" y="817"/>
                    </a:cubicBezTo>
                    <a:cubicBezTo>
                      <a:pt x="3978" y="817"/>
                      <a:pt x="3980" y="818"/>
                      <a:pt x="3982" y="818"/>
                    </a:cubicBezTo>
                    <a:cubicBezTo>
                      <a:pt x="3984" y="818"/>
                      <a:pt x="3987" y="819"/>
                      <a:pt x="3989" y="819"/>
                    </a:cubicBezTo>
                    <a:cubicBezTo>
                      <a:pt x="3991" y="820"/>
                      <a:pt x="3991" y="821"/>
                      <a:pt x="3993" y="821"/>
                    </a:cubicBezTo>
                    <a:cubicBezTo>
                      <a:pt x="3995" y="821"/>
                      <a:pt x="3997" y="821"/>
                      <a:pt x="3999" y="821"/>
                    </a:cubicBezTo>
                    <a:cubicBezTo>
                      <a:pt x="4002" y="821"/>
                      <a:pt x="4006" y="823"/>
                      <a:pt x="4009" y="822"/>
                    </a:cubicBezTo>
                    <a:cubicBezTo>
                      <a:pt x="4010" y="821"/>
                      <a:pt x="4011" y="820"/>
                      <a:pt x="4012" y="820"/>
                    </a:cubicBezTo>
                    <a:cubicBezTo>
                      <a:pt x="4015" y="819"/>
                      <a:pt x="4015" y="821"/>
                      <a:pt x="4017" y="822"/>
                    </a:cubicBezTo>
                    <a:cubicBezTo>
                      <a:pt x="4019" y="823"/>
                      <a:pt x="4022" y="824"/>
                      <a:pt x="4025" y="826"/>
                    </a:cubicBezTo>
                    <a:cubicBezTo>
                      <a:pt x="4028" y="827"/>
                      <a:pt x="4032" y="827"/>
                      <a:pt x="4036" y="829"/>
                    </a:cubicBezTo>
                    <a:cubicBezTo>
                      <a:pt x="4040" y="831"/>
                      <a:pt x="4044" y="833"/>
                      <a:pt x="4047" y="835"/>
                    </a:cubicBezTo>
                    <a:cubicBezTo>
                      <a:pt x="4051" y="836"/>
                      <a:pt x="4055" y="837"/>
                      <a:pt x="4058" y="839"/>
                    </a:cubicBezTo>
                    <a:cubicBezTo>
                      <a:pt x="4060" y="840"/>
                      <a:pt x="4062" y="841"/>
                      <a:pt x="4063" y="842"/>
                    </a:cubicBezTo>
                    <a:cubicBezTo>
                      <a:pt x="4064" y="843"/>
                      <a:pt x="4064" y="843"/>
                      <a:pt x="4064" y="844"/>
                    </a:cubicBezTo>
                    <a:cubicBezTo>
                      <a:pt x="4065" y="844"/>
                      <a:pt x="4066" y="844"/>
                      <a:pt x="4067" y="845"/>
                    </a:cubicBezTo>
                    <a:cubicBezTo>
                      <a:pt x="4068" y="846"/>
                      <a:pt x="4068" y="847"/>
                      <a:pt x="4069" y="848"/>
                    </a:cubicBezTo>
                    <a:cubicBezTo>
                      <a:pt x="4070" y="849"/>
                      <a:pt x="4071" y="850"/>
                      <a:pt x="4072" y="851"/>
                    </a:cubicBezTo>
                    <a:cubicBezTo>
                      <a:pt x="4074" y="853"/>
                      <a:pt x="4076" y="854"/>
                      <a:pt x="4078" y="856"/>
                    </a:cubicBezTo>
                    <a:cubicBezTo>
                      <a:pt x="4081" y="859"/>
                      <a:pt x="4087" y="863"/>
                      <a:pt x="4091" y="858"/>
                    </a:cubicBezTo>
                    <a:cubicBezTo>
                      <a:pt x="4093" y="856"/>
                      <a:pt x="4092" y="854"/>
                      <a:pt x="4091" y="851"/>
                    </a:cubicBezTo>
                    <a:cubicBezTo>
                      <a:pt x="4089" y="848"/>
                      <a:pt x="4087" y="843"/>
                      <a:pt x="4087" y="839"/>
                    </a:cubicBezTo>
                    <a:cubicBezTo>
                      <a:pt x="4089" y="839"/>
                      <a:pt x="4089" y="841"/>
                      <a:pt x="4089" y="843"/>
                    </a:cubicBezTo>
                    <a:cubicBezTo>
                      <a:pt x="4090" y="845"/>
                      <a:pt x="4091" y="846"/>
                      <a:pt x="4092" y="848"/>
                    </a:cubicBezTo>
                    <a:cubicBezTo>
                      <a:pt x="4093" y="853"/>
                      <a:pt x="4094" y="849"/>
                      <a:pt x="4097" y="851"/>
                    </a:cubicBezTo>
                    <a:cubicBezTo>
                      <a:pt x="4102" y="854"/>
                      <a:pt x="4091" y="859"/>
                      <a:pt x="4099" y="860"/>
                    </a:cubicBezTo>
                    <a:cubicBezTo>
                      <a:pt x="4102" y="860"/>
                      <a:pt x="4104" y="862"/>
                      <a:pt x="4108" y="862"/>
                    </a:cubicBezTo>
                    <a:cubicBezTo>
                      <a:pt x="4111" y="863"/>
                      <a:pt x="4111" y="861"/>
                      <a:pt x="4112" y="859"/>
                    </a:cubicBezTo>
                    <a:cubicBezTo>
                      <a:pt x="4114" y="856"/>
                      <a:pt x="4123" y="855"/>
                      <a:pt x="4123" y="859"/>
                    </a:cubicBezTo>
                    <a:cubicBezTo>
                      <a:pt x="4121" y="858"/>
                      <a:pt x="4118" y="857"/>
                      <a:pt x="4117" y="858"/>
                    </a:cubicBezTo>
                    <a:cubicBezTo>
                      <a:pt x="4115" y="860"/>
                      <a:pt x="4114" y="862"/>
                      <a:pt x="4114" y="864"/>
                    </a:cubicBezTo>
                    <a:cubicBezTo>
                      <a:pt x="4117" y="864"/>
                      <a:pt x="4119" y="866"/>
                      <a:pt x="4122" y="866"/>
                    </a:cubicBezTo>
                    <a:cubicBezTo>
                      <a:pt x="4124" y="867"/>
                      <a:pt x="4127" y="866"/>
                      <a:pt x="4130" y="867"/>
                    </a:cubicBezTo>
                    <a:cubicBezTo>
                      <a:pt x="4135" y="867"/>
                      <a:pt x="4140" y="866"/>
                      <a:pt x="4145" y="866"/>
                    </a:cubicBezTo>
                    <a:cubicBezTo>
                      <a:pt x="4148" y="865"/>
                      <a:pt x="4150" y="866"/>
                      <a:pt x="4152" y="865"/>
                    </a:cubicBezTo>
                    <a:cubicBezTo>
                      <a:pt x="4155" y="864"/>
                      <a:pt x="4157" y="864"/>
                      <a:pt x="4160" y="863"/>
                    </a:cubicBezTo>
                    <a:cubicBezTo>
                      <a:pt x="4164" y="863"/>
                      <a:pt x="4168" y="864"/>
                      <a:pt x="4172" y="862"/>
                    </a:cubicBezTo>
                    <a:cubicBezTo>
                      <a:pt x="4175" y="855"/>
                      <a:pt x="4173" y="848"/>
                      <a:pt x="4171" y="841"/>
                    </a:cubicBezTo>
                    <a:cubicBezTo>
                      <a:pt x="4170" y="836"/>
                      <a:pt x="4170" y="835"/>
                      <a:pt x="4172" y="831"/>
                    </a:cubicBezTo>
                    <a:cubicBezTo>
                      <a:pt x="4174" y="829"/>
                      <a:pt x="4175" y="825"/>
                      <a:pt x="4178" y="823"/>
                    </a:cubicBezTo>
                    <a:cubicBezTo>
                      <a:pt x="4178" y="826"/>
                      <a:pt x="4177" y="828"/>
                      <a:pt x="4175" y="831"/>
                    </a:cubicBezTo>
                    <a:cubicBezTo>
                      <a:pt x="4173" y="832"/>
                      <a:pt x="4172" y="834"/>
                      <a:pt x="4173" y="837"/>
                    </a:cubicBezTo>
                    <a:cubicBezTo>
                      <a:pt x="4173" y="839"/>
                      <a:pt x="4174" y="840"/>
                      <a:pt x="4174" y="843"/>
                    </a:cubicBezTo>
                    <a:cubicBezTo>
                      <a:pt x="4174" y="845"/>
                      <a:pt x="4173" y="847"/>
                      <a:pt x="4175" y="849"/>
                    </a:cubicBezTo>
                    <a:cubicBezTo>
                      <a:pt x="4177" y="848"/>
                      <a:pt x="4183" y="845"/>
                      <a:pt x="4186" y="846"/>
                    </a:cubicBezTo>
                    <a:cubicBezTo>
                      <a:pt x="4184" y="847"/>
                      <a:pt x="4182" y="848"/>
                      <a:pt x="4181" y="849"/>
                    </a:cubicBezTo>
                    <a:cubicBezTo>
                      <a:pt x="4179" y="850"/>
                      <a:pt x="4178" y="849"/>
                      <a:pt x="4176" y="851"/>
                    </a:cubicBezTo>
                    <a:cubicBezTo>
                      <a:pt x="4176" y="852"/>
                      <a:pt x="4176" y="853"/>
                      <a:pt x="4176" y="855"/>
                    </a:cubicBezTo>
                    <a:cubicBezTo>
                      <a:pt x="4176" y="857"/>
                      <a:pt x="4175" y="859"/>
                      <a:pt x="4175" y="861"/>
                    </a:cubicBezTo>
                    <a:cubicBezTo>
                      <a:pt x="4175" y="862"/>
                      <a:pt x="4175" y="864"/>
                      <a:pt x="4175" y="866"/>
                    </a:cubicBezTo>
                    <a:cubicBezTo>
                      <a:pt x="4176" y="868"/>
                      <a:pt x="4179" y="868"/>
                      <a:pt x="4181" y="869"/>
                    </a:cubicBezTo>
                    <a:cubicBezTo>
                      <a:pt x="4186" y="870"/>
                      <a:pt x="4191" y="871"/>
                      <a:pt x="4196" y="871"/>
                    </a:cubicBezTo>
                    <a:cubicBezTo>
                      <a:pt x="4202" y="871"/>
                      <a:pt x="4208" y="869"/>
                      <a:pt x="4214" y="870"/>
                    </a:cubicBezTo>
                    <a:cubicBezTo>
                      <a:pt x="4215" y="873"/>
                      <a:pt x="4211" y="871"/>
                      <a:pt x="4210" y="872"/>
                    </a:cubicBezTo>
                    <a:cubicBezTo>
                      <a:pt x="4209" y="873"/>
                      <a:pt x="4211" y="876"/>
                      <a:pt x="4212" y="877"/>
                    </a:cubicBezTo>
                    <a:cubicBezTo>
                      <a:pt x="4215" y="880"/>
                      <a:pt x="4218" y="877"/>
                      <a:pt x="4221" y="875"/>
                    </a:cubicBezTo>
                    <a:cubicBezTo>
                      <a:pt x="4222" y="873"/>
                      <a:pt x="4223" y="872"/>
                      <a:pt x="4225" y="871"/>
                    </a:cubicBezTo>
                    <a:cubicBezTo>
                      <a:pt x="4227" y="870"/>
                      <a:pt x="4228" y="870"/>
                      <a:pt x="4230" y="870"/>
                    </a:cubicBezTo>
                    <a:cubicBezTo>
                      <a:pt x="4232" y="869"/>
                      <a:pt x="4235" y="869"/>
                      <a:pt x="4236" y="868"/>
                    </a:cubicBezTo>
                    <a:cubicBezTo>
                      <a:pt x="4237" y="867"/>
                      <a:pt x="4237" y="864"/>
                      <a:pt x="4238" y="863"/>
                    </a:cubicBezTo>
                    <a:cubicBezTo>
                      <a:pt x="4238" y="865"/>
                      <a:pt x="4237" y="867"/>
                      <a:pt x="4238" y="869"/>
                    </a:cubicBezTo>
                    <a:cubicBezTo>
                      <a:pt x="4242" y="869"/>
                      <a:pt x="4246" y="870"/>
                      <a:pt x="4251" y="869"/>
                    </a:cubicBezTo>
                    <a:cubicBezTo>
                      <a:pt x="4254" y="869"/>
                      <a:pt x="4255" y="869"/>
                      <a:pt x="4258" y="869"/>
                    </a:cubicBezTo>
                    <a:cubicBezTo>
                      <a:pt x="4260" y="869"/>
                      <a:pt x="4261" y="869"/>
                      <a:pt x="4263" y="868"/>
                    </a:cubicBezTo>
                    <a:cubicBezTo>
                      <a:pt x="4266" y="866"/>
                      <a:pt x="4269" y="863"/>
                      <a:pt x="4266" y="861"/>
                    </a:cubicBezTo>
                    <a:cubicBezTo>
                      <a:pt x="4264" y="860"/>
                      <a:pt x="4263" y="860"/>
                      <a:pt x="4262" y="859"/>
                    </a:cubicBezTo>
                    <a:cubicBezTo>
                      <a:pt x="4260" y="858"/>
                      <a:pt x="4260" y="856"/>
                      <a:pt x="4258" y="856"/>
                    </a:cubicBezTo>
                    <a:cubicBezTo>
                      <a:pt x="4260" y="855"/>
                      <a:pt x="4264" y="858"/>
                      <a:pt x="4266" y="859"/>
                    </a:cubicBezTo>
                    <a:cubicBezTo>
                      <a:pt x="4268" y="860"/>
                      <a:pt x="4270" y="862"/>
                      <a:pt x="4273" y="860"/>
                    </a:cubicBezTo>
                    <a:cubicBezTo>
                      <a:pt x="4275" y="858"/>
                      <a:pt x="4273" y="857"/>
                      <a:pt x="4272" y="854"/>
                    </a:cubicBezTo>
                    <a:cubicBezTo>
                      <a:pt x="4271" y="852"/>
                      <a:pt x="4272" y="849"/>
                      <a:pt x="4272" y="847"/>
                    </a:cubicBezTo>
                    <a:cubicBezTo>
                      <a:pt x="4273" y="849"/>
                      <a:pt x="4273" y="850"/>
                      <a:pt x="4273" y="852"/>
                    </a:cubicBezTo>
                    <a:cubicBezTo>
                      <a:pt x="4274" y="853"/>
                      <a:pt x="4274" y="853"/>
                      <a:pt x="4275" y="854"/>
                    </a:cubicBezTo>
                    <a:cubicBezTo>
                      <a:pt x="4275" y="855"/>
                      <a:pt x="4275" y="857"/>
                      <a:pt x="4276" y="859"/>
                    </a:cubicBezTo>
                    <a:cubicBezTo>
                      <a:pt x="4278" y="859"/>
                      <a:pt x="4279" y="859"/>
                      <a:pt x="4281" y="858"/>
                    </a:cubicBezTo>
                    <a:cubicBezTo>
                      <a:pt x="4283" y="858"/>
                      <a:pt x="4285" y="856"/>
                      <a:pt x="4286" y="858"/>
                    </a:cubicBezTo>
                    <a:cubicBezTo>
                      <a:pt x="4284" y="858"/>
                      <a:pt x="4283" y="859"/>
                      <a:pt x="4282" y="860"/>
                    </a:cubicBezTo>
                    <a:cubicBezTo>
                      <a:pt x="4280" y="860"/>
                      <a:pt x="4279" y="860"/>
                      <a:pt x="4277" y="861"/>
                    </a:cubicBezTo>
                    <a:cubicBezTo>
                      <a:pt x="4274" y="862"/>
                      <a:pt x="4274" y="865"/>
                      <a:pt x="4271" y="867"/>
                    </a:cubicBezTo>
                    <a:cubicBezTo>
                      <a:pt x="4272" y="868"/>
                      <a:pt x="4275" y="870"/>
                      <a:pt x="4276" y="871"/>
                    </a:cubicBezTo>
                    <a:cubicBezTo>
                      <a:pt x="4274" y="871"/>
                      <a:pt x="4270" y="868"/>
                      <a:pt x="4269" y="869"/>
                    </a:cubicBezTo>
                    <a:cubicBezTo>
                      <a:pt x="4269" y="869"/>
                      <a:pt x="4269" y="873"/>
                      <a:pt x="4268" y="874"/>
                    </a:cubicBezTo>
                    <a:cubicBezTo>
                      <a:pt x="4272" y="874"/>
                      <a:pt x="4276" y="874"/>
                      <a:pt x="4279" y="875"/>
                    </a:cubicBezTo>
                    <a:cubicBezTo>
                      <a:pt x="4285" y="877"/>
                      <a:pt x="4290" y="876"/>
                      <a:pt x="4295" y="875"/>
                    </a:cubicBezTo>
                    <a:cubicBezTo>
                      <a:pt x="4300" y="875"/>
                      <a:pt x="4305" y="875"/>
                      <a:pt x="4309" y="876"/>
                    </a:cubicBezTo>
                    <a:cubicBezTo>
                      <a:pt x="4312" y="877"/>
                      <a:pt x="4319" y="880"/>
                      <a:pt x="4320" y="877"/>
                    </a:cubicBezTo>
                    <a:cubicBezTo>
                      <a:pt x="4319" y="875"/>
                      <a:pt x="4317" y="873"/>
                      <a:pt x="4316" y="871"/>
                    </a:cubicBezTo>
                    <a:cubicBezTo>
                      <a:pt x="4315" y="869"/>
                      <a:pt x="4314" y="866"/>
                      <a:pt x="4313" y="864"/>
                    </a:cubicBezTo>
                    <a:cubicBezTo>
                      <a:pt x="4312" y="860"/>
                      <a:pt x="4311" y="862"/>
                      <a:pt x="4309" y="864"/>
                    </a:cubicBezTo>
                    <a:cubicBezTo>
                      <a:pt x="4308" y="866"/>
                      <a:pt x="4306" y="866"/>
                      <a:pt x="4305" y="868"/>
                    </a:cubicBezTo>
                    <a:cubicBezTo>
                      <a:pt x="4305" y="868"/>
                      <a:pt x="4305" y="866"/>
                      <a:pt x="4305" y="866"/>
                    </a:cubicBezTo>
                    <a:cubicBezTo>
                      <a:pt x="4305" y="865"/>
                      <a:pt x="4306" y="865"/>
                      <a:pt x="4307" y="864"/>
                    </a:cubicBezTo>
                    <a:cubicBezTo>
                      <a:pt x="4308" y="863"/>
                      <a:pt x="4308" y="861"/>
                      <a:pt x="4310" y="860"/>
                    </a:cubicBezTo>
                    <a:cubicBezTo>
                      <a:pt x="4308" y="859"/>
                      <a:pt x="4308" y="859"/>
                      <a:pt x="4307" y="858"/>
                    </a:cubicBezTo>
                    <a:cubicBezTo>
                      <a:pt x="4305" y="858"/>
                      <a:pt x="4305" y="859"/>
                      <a:pt x="4303" y="859"/>
                    </a:cubicBezTo>
                    <a:cubicBezTo>
                      <a:pt x="4301" y="859"/>
                      <a:pt x="4299" y="858"/>
                      <a:pt x="4297" y="856"/>
                    </a:cubicBezTo>
                    <a:cubicBezTo>
                      <a:pt x="4300" y="855"/>
                      <a:pt x="4305" y="859"/>
                      <a:pt x="4308" y="855"/>
                    </a:cubicBezTo>
                    <a:cubicBezTo>
                      <a:pt x="4305" y="853"/>
                      <a:pt x="4306" y="852"/>
                      <a:pt x="4305" y="849"/>
                    </a:cubicBezTo>
                    <a:cubicBezTo>
                      <a:pt x="4304" y="845"/>
                      <a:pt x="4298" y="845"/>
                      <a:pt x="4295" y="842"/>
                    </a:cubicBezTo>
                    <a:cubicBezTo>
                      <a:pt x="4294" y="840"/>
                      <a:pt x="4294" y="839"/>
                      <a:pt x="4293" y="837"/>
                    </a:cubicBezTo>
                    <a:cubicBezTo>
                      <a:pt x="4291" y="833"/>
                      <a:pt x="4286" y="837"/>
                      <a:pt x="4284" y="834"/>
                    </a:cubicBezTo>
                    <a:cubicBezTo>
                      <a:pt x="4286" y="834"/>
                      <a:pt x="4288" y="833"/>
                      <a:pt x="4290" y="833"/>
                    </a:cubicBezTo>
                    <a:cubicBezTo>
                      <a:pt x="4292" y="833"/>
                      <a:pt x="4293" y="834"/>
                      <a:pt x="4295" y="833"/>
                    </a:cubicBezTo>
                    <a:cubicBezTo>
                      <a:pt x="4295" y="829"/>
                      <a:pt x="4296" y="823"/>
                      <a:pt x="4294" y="819"/>
                    </a:cubicBezTo>
                    <a:cubicBezTo>
                      <a:pt x="4289" y="820"/>
                      <a:pt x="4285" y="818"/>
                      <a:pt x="4283" y="813"/>
                    </a:cubicBezTo>
                    <a:cubicBezTo>
                      <a:pt x="4282" y="810"/>
                      <a:pt x="4280" y="810"/>
                      <a:pt x="4278" y="809"/>
                    </a:cubicBezTo>
                    <a:cubicBezTo>
                      <a:pt x="4276" y="807"/>
                      <a:pt x="4275" y="804"/>
                      <a:pt x="4273" y="804"/>
                    </a:cubicBezTo>
                    <a:cubicBezTo>
                      <a:pt x="4273" y="806"/>
                      <a:pt x="4274" y="809"/>
                      <a:pt x="4272" y="810"/>
                    </a:cubicBezTo>
                    <a:cubicBezTo>
                      <a:pt x="4273" y="808"/>
                      <a:pt x="4272" y="803"/>
                      <a:pt x="4270" y="801"/>
                    </a:cubicBezTo>
                    <a:cubicBezTo>
                      <a:pt x="4269" y="802"/>
                      <a:pt x="4267" y="805"/>
                      <a:pt x="4265" y="806"/>
                    </a:cubicBezTo>
                    <a:cubicBezTo>
                      <a:pt x="4263" y="807"/>
                      <a:pt x="4261" y="808"/>
                      <a:pt x="4259" y="810"/>
                    </a:cubicBezTo>
                    <a:cubicBezTo>
                      <a:pt x="4258" y="811"/>
                      <a:pt x="4257" y="811"/>
                      <a:pt x="4256" y="812"/>
                    </a:cubicBezTo>
                    <a:cubicBezTo>
                      <a:pt x="4255" y="813"/>
                      <a:pt x="4255" y="814"/>
                      <a:pt x="4254" y="815"/>
                    </a:cubicBezTo>
                    <a:cubicBezTo>
                      <a:pt x="4253" y="816"/>
                      <a:pt x="4252" y="816"/>
                      <a:pt x="4251" y="817"/>
                    </a:cubicBezTo>
                    <a:cubicBezTo>
                      <a:pt x="4250" y="817"/>
                      <a:pt x="4249" y="819"/>
                      <a:pt x="4248" y="819"/>
                    </a:cubicBezTo>
                    <a:cubicBezTo>
                      <a:pt x="4246" y="821"/>
                      <a:pt x="4244" y="819"/>
                      <a:pt x="4242" y="819"/>
                    </a:cubicBezTo>
                    <a:cubicBezTo>
                      <a:pt x="4239" y="819"/>
                      <a:pt x="4238" y="822"/>
                      <a:pt x="4235" y="820"/>
                    </a:cubicBezTo>
                    <a:cubicBezTo>
                      <a:pt x="4234" y="819"/>
                      <a:pt x="4234" y="819"/>
                      <a:pt x="4233" y="818"/>
                    </a:cubicBezTo>
                    <a:cubicBezTo>
                      <a:pt x="4232" y="818"/>
                      <a:pt x="4231" y="819"/>
                      <a:pt x="4230" y="818"/>
                    </a:cubicBezTo>
                    <a:cubicBezTo>
                      <a:pt x="4227" y="818"/>
                      <a:pt x="4227" y="815"/>
                      <a:pt x="4225" y="813"/>
                    </a:cubicBezTo>
                    <a:cubicBezTo>
                      <a:pt x="4224" y="811"/>
                      <a:pt x="4222" y="810"/>
                      <a:pt x="4220" y="809"/>
                    </a:cubicBezTo>
                    <a:cubicBezTo>
                      <a:pt x="4226" y="808"/>
                      <a:pt x="4226" y="816"/>
                      <a:pt x="4231" y="816"/>
                    </a:cubicBezTo>
                    <a:cubicBezTo>
                      <a:pt x="4232" y="817"/>
                      <a:pt x="4234" y="815"/>
                      <a:pt x="4235" y="816"/>
                    </a:cubicBezTo>
                    <a:cubicBezTo>
                      <a:pt x="4237" y="816"/>
                      <a:pt x="4236" y="817"/>
                      <a:pt x="4238" y="817"/>
                    </a:cubicBezTo>
                    <a:cubicBezTo>
                      <a:pt x="4240" y="818"/>
                      <a:pt x="4242" y="815"/>
                      <a:pt x="4244" y="818"/>
                    </a:cubicBezTo>
                    <a:cubicBezTo>
                      <a:pt x="4245" y="817"/>
                      <a:pt x="4247" y="817"/>
                      <a:pt x="4248" y="817"/>
                    </a:cubicBezTo>
                    <a:cubicBezTo>
                      <a:pt x="4249" y="816"/>
                      <a:pt x="4249" y="816"/>
                      <a:pt x="4250" y="815"/>
                    </a:cubicBezTo>
                    <a:cubicBezTo>
                      <a:pt x="4251" y="813"/>
                      <a:pt x="4252" y="812"/>
                      <a:pt x="4253" y="810"/>
                    </a:cubicBezTo>
                    <a:cubicBezTo>
                      <a:pt x="4256" y="808"/>
                      <a:pt x="4255" y="804"/>
                      <a:pt x="4259" y="803"/>
                    </a:cubicBezTo>
                    <a:cubicBezTo>
                      <a:pt x="4264" y="800"/>
                      <a:pt x="4266" y="792"/>
                      <a:pt x="4274" y="797"/>
                    </a:cubicBezTo>
                    <a:cubicBezTo>
                      <a:pt x="4275" y="793"/>
                      <a:pt x="4275" y="792"/>
                      <a:pt x="4273" y="790"/>
                    </a:cubicBezTo>
                    <a:cubicBezTo>
                      <a:pt x="4270" y="788"/>
                      <a:pt x="4269" y="786"/>
                      <a:pt x="4266" y="785"/>
                    </a:cubicBezTo>
                    <a:cubicBezTo>
                      <a:pt x="4264" y="783"/>
                      <a:pt x="4261" y="783"/>
                      <a:pt x="4259" y="782"/>
                    </a:cubicBezTo>
                    <a:cubicBezTo>
                      <a:pt x="4256" y="781"/>
                      <a:pt x="4255" y="780"/>
                      <a:pt x="4252" y="781"/>
                    </a:cubicBezTo>
                    <a:cubicBezTo>
                      <a:pt x="4251" y="783"/>
                      <a:pt x="4252" y="784"/>
                      <a:pt x="4249" y="784"/>
                    </a:cubicBezTo>
                    <a:cubicBezTo>
                      <a:pt x="4246" y="785"/>
                      <a:pt x="4246" y="783"/>
                      <a:pt x="4244" y="782"/>
                    </a:cubicBezTo>
                    <a:cubicBezTo>
                      <a:pt x="4242" y="781"/>
                      <a:pt x="4236" y="783"/>
                      <a:pt x="4235" y="780"/>
                    </a:cubicBezTo>
                    <a:cubicBezTo>
                      <a:pt x="4238" y="782"/>
                      <a:pt x="4241" y="779"/>
                      <a:pt x="4244" y="779"/>
                    </a:cubicBezTo>
                    <a:cubicBezTo>
                      <a:pt x="4246" y="780"/>
                      <a:pt x="4248" y="784"/>
                      <a:pt x="4249" y="780"/>
                    </a:cubicBezTo>
                    <a:cubicBezTo>
                      <a:pt x="4250" y="780"/>
                      <a:pt x="4249" y="779"/>
                      <a:pt x="4249" y="778"/>
                    </a:cubicBezTo>
                    <a:cubicBezTo>
                      <a:pt x="4250" y="778"/>
                      <a:pt x="4251" y="778"/>
                      <a:pt x="4251" y="777"/>
                    </a:cubicBezTo>
                    <a:cubicBezTo>
                      <a:pt x="4251" y="776"/>
                      <a:pt x="4250" y="776"/>
                      <a:pt x="4250" y="775"/>
                    </a:cubicBezTo>
                    <a:cubicBezTo>
                      <a:pt x="4249" y="772"/>
                      <a:pt x="4247" y="768"/>
                      <a:pt x="4250" y="767"/>
                    </a:cubicBezTo>
                    <a:cubicBezTo>
                      <a:pt x="4250" y="770"/>
                      <a:pt x="4250" y="772"/>
                      <a:pt x="4252" y="774"/>
                    </a:cubicBezTo>
                    <a:cubicBezTo>
                      <a:pt x="4253" y="775"/>
                      <a:pt x="4255" y="777"/>
                      <a:pt x="4257" y="778"/>
                    </a:cubicBezTo>
                    <a:cubicBezTo>
                      <a:pt x="4262" y="779"/>
                      <a:pt x="4268" y="778"/>
                      <a:pt x="4271" y="783"/>
                    </a:cubicBezTo>
                    <a:cubicBezTo>
                      <a:pt x="4273" y="783"/>
                      <a:pt x="4274" y="783"/>
                      <a:pt x="4275" y="783"/>
                    </a:cubicBezTo>
                    <a:cubicBezTo>
                      <a:pt x="4277" y="784"/>
                      <a:pt x="4277" y="785"/>
                      <a:pt x="4279" y="785"/>
                    </a:cubicBezTo>
                    <a:cubicBezTo>
                      <a:pt x="4281" y="786"/>
                      <a:pt x="4282" y="784"/>
                      <a:pt x="4283" y="782"/>
                    </a:cubicBezTo>
                    <a:cubicBezTo>
                      <a:pt x="4285" y="780"/>
                      <a:pt x="4285" y="780"/>
                      <a:pt x="4288" y="779"/>
                    </a:cubicBezTo>
                    <a:cubicBezTo>
                      <a:pt x="4292" y="777"/>
                      <a:pt x="4297" y="776"/>
                      <a:pt x="4302" y="776"/>
                    </a:cubicBezTo>
                    <a:cubicBezTo>
                      <a:pt x="4306" y="775"/>
                      <a:pt x="4308" y="777"/>
                      <a:pt x="4312" y="775"/>
                    </a:cubicBezTo>
                    <a:cubicBezTo>
                      <a:pt x="4314" y="775"/>
                      <a:pt x="4315" y="774"/>
                      <a:pt x="4317" y="774"/>
                    </a:cubicBezTo>
                    <a:cubicBezTo>
                      <a:pt x="4319" y="775"/>
                      <a:pt x="4319" y="776"/>
                      <a:pt x="4322" y="775"/>
                    </a:cubicBezTo>
                    <a:cubicBezTo>
                      <a:pt x="4323" y="775"/>
                      <a:pt x="4325" y="774"/>
                      <a:pt x="4326" y="774"/>
                    </a:cubicBezTo>
                    <a:cubicBezTo>
                      <a:pt x="4328" y="774"/>
                      <a:pt x="4328" y="775"/>
                      <a:pt x="4330" y="775"/>
                    </a:cubicBezTo>
                    <a:cubicBezTo>
                      <a:pt x="4332" y="776"/>
                      <a:pt x="4334" y="774"/>
                      <a:pt x="4336" y="773"/>
                    </a:cubicBezTo>
                    <a:cubicBezTo>
                      <a:pt x="4340" y="770"/>
                      <a:pt x="4346" y="774"/>
                      <a:pt x="4348" y="768"/>
                    </a:cubicBezTo>
                    <a:cubicBezTo>
                      <a:pt x="4349" y="765"/>
                      <a:pt x="4348" y="762"/>
                      <a:pt x="4349" y="759"/>
                    </a:cubicBezTo>
                    <a:cubicBezTo>
                      <a:pt x="4350" y="757"/>
                      <a:pt x="4351" y="756"/>
                      <a:pt x="4352" y="754"/>
                    </a:cubicBezTo>
                    <a:cubicBezTo>
                      <a:pt x="4354" y="751"/>
                      <a:pt x="4352" y="752"/>
                      <a:pt x="4350" y="751"/>
                    </a:cubicBezTo>
                    <a:cubicBezTo>
                      <a:pt x="4349" y="751"/>
                      <a:pt x="4349" y="750"/>
                      <a:pt x="4348" y="750"/>
                    </a:cubicBezTo>
                    <a:cubicBezTo>
                      <a:pt x="4348" y="750"/>
                      <a:pt x="4347" y="750"/>
                      <a:pt x="4347" y="750"/>
                    </a:cubicBezTo>
                    <a:cubicBezTo>
                      <a:pt x="4346" y="749"/>
                      <a:pt x="4345" y="749"/>
                      <a:pt x="4345" y="748"/>
                    </a:cubicBezTo>
                    <a:cubicBezTo>
                      <a:pt x="4344" y="748"/>
                      <a:pt x="4344" y="748"/>
                      <a:pt x="4344" y="748"/>
                    </a:cubicBezTo>
                    <a:cubicBezTo>
                      <a:pt x="4344" y="748"/>
                      <a:pt x="4343" y="747"/>
                      <a:pt x="4343" y="747"/>
                    </a:cubicBezTo>
                    <a:cubicBezTo>
                      <a:pt x="4342" y="747"/>
                      <a:pt x="4341" y="748"/>
                      <a:pt x="4339" y="748"/>
                    </a:cubicBezTo>
                    <a:cubicBezTo>
                      <a:pt x="4339" y="748"/>
                      <a:pt x="4339" y="748"/>
                      <a:pt x="4339" y="748"/>
                    </a:cubicBezTo>
                    <a:cubicBezTo>
                      <a:pt x="4338" y="748"/>
                      <a:pt x="4337" y="748"/>
                      <a:pt x="4337" y="748"/>
                    </a:cubicBezTo>
                    <a:cubicBezTo>
                      <a:pt x="4337" y="748"/>
                      <a:pt x="4337" y="747"/>
                      <a:pt x="4337" y="746"/>
                    </a:cubicBezTo>
                    <a:cubicBezTo>
                      <a:pt x="4335" y="746"/>
                      <a:pt x="4334" y="747"/>
                      <a:pt x="4333" y="746"/>
                    </a:cubicBezTo>
                    <a:cubicBezTo>
                      <a:pt x="4332" y="745"/>
                      <a:pt x="4331" y="742"/>
                      <a:pt x="4331" y="741"/>
                    </a:cubicBezTo>
                    <a:cubicBezTo>
                      <a:pt x="4332" y="739"/>
                      <a:pt x="4334" y="743"/>
                      <a:pt x="4335" y="743"/>
                    </a:cubicBezTo>
                    <a:cubicBezTo>
                      <a:pt x="4337" y="744"/>
                      <a:pt x="4337" y="742"/>
                      <a:pt x="4338" y="742"/>
                    </a:cubicBezTo>
                    <a:cubicBezTo>
                      <a:pt x="4338" y="740"/>
                      <a:pt x="4338" y="738"/>
                      <a:pt x="4340" y="740"/>
                    </a:cubicBezTo>
                    <a:cubicBezTo>
                      <a:pt x="4341" y="741"/>
                      <a:pt x="4340" y="742"/>
                      <a:pt x="4342" y="742"/>
                    </a:cubicBezTo>
                    <a:cubicBezTo>
                      <a:pt x="4342" y="742"/>
                      <a:pt x="4343" y="740"/>
                      <a:pt x="4343" y="740"/>
                    </a:cubicBezTo>
                    <a:cubicBezTo>
                      <a:pt x="4344" y="741"/>
                      <a:pt x="4344" y="742"/>
                      <a:pt x="4344" y="743"/>
                    </a:cubicBezTo>
                    <a:cubicBezTo>
                      <a:pt x="4345" y="742"/>
                      <a:pt x="4345" y="742"/>
                      <a:pt x="4346" y="742"/>
                    </a:cubicBezTo>
                    <a:cubicBezTo>
                      <a:pt x="4347" y="743"/>
                      <a:pt x="4348" y="743"/>
                      <a:pt x="4349" y="745"/>
                    </a:cubicBezTo>
                    <a:cubicBezTo>
                      <a:pt x="4349" y="745"/>
                      <a:pt x="4349" y="745"/>
                      <a:pt x="4349" y="745"/>
                    </a:cubicBezTo>
                    <a:cubicBezTo>
                      <a:pt x="4350" y="746"/>
                      <a:pt x="4349" y="747"/>
                      <a:pt x="4349" y="748"/>
                    </a:cubicBezTo>
                    <a:cubicBezTo>
                      <a:pt x="4351" y="750"/>
                      <a:pt x="4352" y="749"/>
                      <a:pt x="4354" y="749"/>
                    </a:cubicBezTo>
                    <a:cubicBezTo>
                      <a:pt x="4355" y="749"/>
                      <a:pt x="4355" y="749"/>
                      <a:pt x="4356" y="750"/>
                    </a:cubicBezTo>
                    <a:cubicBezTo>
                      <a:pt x="4358" y="750"/>
                      <a:pt x="4358" y="751"/>
                      <a:pt x="4359" y="750"/>
                    </a:cubicBezTo>
                    <a:cubicBezTo>
                      <a:pt x="4364" y="750"/>
                      <a:pt x="4361" y="744"/>
                      <a:pt x="4363" y="742"/>
                    </a:cubicBezTo>
                    <a:cubicBezTo>
                      <a:pt x="4364" y="745"/>
                      <a:pt x="4362" y="748"/>
                      <a:pt x="4364" y="751"/>
                    </a:cubicBezTo>
                    <a:cubicBezTo>
                      <a:pt x="4366" y="751"/>
                      <a:pt x="4367" y="749"/>
                      <a:pt x="4368" y="749"/>
                    </a:cubicBezTo>
                    <a:cubicBezTo>
                      <a:pt x="4370" y="748"/>
                      <a:pt x="4371" y="749"/>
                      <a:pt x="4373" y="749"/>
                    </a:cubicBezTo>
                    <a:cubicBezTo>
                      <a:pt x="4372" y="750"/>
                      <a:pt x="4370" y="749"/>
                      <a:pt x="4369" y="750"/>
                    </a:cubicBezTo>
                    <a:cubicBezTo>
                      <a:pt x="4368" y="751"/>
                      <a:pt x="4367" y="752"/>
                      <a:pt x="4366" y="753"/>
                    </a:cubicBezTo>
                    <a:cubicBezTo>
                      <a:pt x="4365" y="754"/>
                      <a:pt x="4365" y="755"/>
                      <a:pt x="4364" y="757"/>
                    </a:cubicBezTo>
                    <a:cubicBezTo>
                      <a:pt x="4361" y="759"/>
                      <a:pt x="4362" y="758"/>
                      <a:pt x="4362" y="761"/>
                    </a:cubicBezTo>
                    <a:cubicBezTo>
                      <a:pt x="4362" y="763"/>
                      <a:pt x="4361" y="763"/>
                      <a:pt x="4361" y="765"/>
                    </a:cubicBezTo>
                    <a:cubicBezTo>
                      <a:pt x="4361" y="767"/>
                      <a:pt x="4363" y="768"/>
                      <a:pt x="4363" y="770"/>
                    </a:cubicBezTo>
                    <a:cubicBezTo>
                      <a:pt x="4363" y="772"/>
                      <a:pt x="4362" y="773"/>
                      <a:pt x="4362" y="775"/>
                    </a:cubicBezTo>
                    <a:cubicBezTo>
                      <a:pt x="4362" y="776"/>
                      <a:pt x="4363" y="777"/>
                      <a:pt x="4361" y="779"/>
                    </a:cubicBezTo>
                    <a:cubicBezTo>
                      <a:pt x="4364" y="782"/>
                      <a:pt x="4369" y="779"/>
                      <a:pt x="4372" y="783"/>
                    </a:cubicBezTo>
                    <a:cubicBezTo>
                      <a:pt x="4371" y="782"/>
                      <a:pt x="4369" y="783"/>
                      <a:pt x="4368" y="783"/>
                    </a:cubicBezTo>
                    <a:cubicBezTo>
                      <a:pt x="4365" y="783"/>
                      <a:pt x="4365" y="783"/>
                      <a:pt x="4363" y="782"/>
                    </a:cubicBezTo>
                    <a:cubicBezTo>
                      <a:pt x="4359" y="780"/>
                      <a:pt x="4358" y="782"/>
                      <a:pt x="4355" y="785"/>
                    </a:cubicBezTo>
                    <a:cubicBezTo>
                      <a:pt x="4353" y="787"/>
                      <a:pt x="4350" y="787"/>
                      <a:pt x="4352" y="791"/>
                    </a:cubicBezTo>
                    <a:cubicBezTo>
                      <a:pt x="4353" y="793"/>
                      <a:pt x="4356" y="795"/>
                      <a:pt x="4354" y="798"/>
                    </a:cubicBezTo>
                    <a:cubicBezTo>
                      <a:pt x="4354" y="794"/>
                      <a:pt x="4351" y="792"/>
                      <a:pt x="4350" y="788"/>
                    </a:cubicBezTo>
                    <a:cubicBezTo>
                      <a:pt x="4346" y="790"/>
                      <a:pt x="4343" y="791"/>
                      <a:pt x="4339" y="790"/>
                    </a:cubicBezTo>
                    <a:cubicBezTo>
                      <a:pt x="4337" y="790"/>
                      <a:pt x="4335" y="790"/>
                      <a:pt x="4333" y="790"/>
                    </a:cubicBezTo>
                    <a:cubicBezTo>
                      <a:pt x="4331" y="791"/>
                      <a:pt x="4329" y="792"/>
                      <a:pt x="4327" y="792"/>
                    </a:cubicBezTo>
                    <a:cubicBezTo>
                      <a:pt x="4322" y="792"/>
                      <a:pt x="4318" y="793"/>
                      <a:pt x="4314" y="794"/>
                    </a:cubicBezTo>
                    <a:cubicBezTo>
                      <a:pt x="4312" y="795"/>
                      <a:pt x="4311" y="796"/>
                      <a:pt x="4309" y="796"/>
                    </a:cubicBezTo>
                    <a:cubicBezTo>
                      <a:pt x="4306" y="796"/>
                      <a:pt x="4304" y="795"/>
                      <a:pt x="4301" y="795"/>
                    </a:cubicBezTo>
                    <a:cubicBezTo>
                      <a:pt x="4302" y="803"/>
                      <a:pt x="4308" y="798"/>
                      <a:pt x="4312" y="800"/>
                    </a:cubicBezTo>
                    <a:cubicBezTo>
                      <a:pt x="4311" y="802"/>
                      <a:pt x="4308" y="801"/>
                      <a:pt x="4307" y="802"/>
                    </a:cubicBezTo>
                    <a:cubicBezTo>
                      <a:pt x="4307" y="803"/>
                      <a:pt x="4310" y="804"/>
                      <a:pt x="4311" y="805"/>
                    </a:cubicBezTo>
                    <a:cubicBezTo>
                      <a:pt x="4313" y="806"/>
                      <a:pt x="4315" y="808"/>
                      <a:pt x="4317" y="810"/>
                    </a:cubicBezTo>
                    <a:cubicBezTo>
                      <a:pt x="4318" y="811"/>
                      <a:pt x="4318" y="813"/>
                      <a:pt x="4319" y="815"/>
                    </a:cubicBezTo>
                    <a:cubicBezTo>
                      <a:pt x="4320" y="818"/>
                      <a:pt x="4319" y="822"/>
                      <a:pt x="4321" y="825"/>
                    </a:cubicBezTo>
                    <a:cubicBezTo>
                      <a:pt x="4322" y="825"/>
                      <a:pt x="4322" y="824"/>
                      <a:pt x="4323" y="824"/>
                    </a:cubicBezTo>
                    <a:cubicBezTo>
                      <a:pt x="4324" y="824"/>
                      <a:pt x="4325" y="823"/>
                      <a:pt x="4325" y="823"/>
                    </a:cubicBezTo>
                    <a:cubicBezTo>
                      <a:pt x="4326" y="823"/>
                      <a:pt x="4326" y="822"/>
                      <a:pt x="4327" y="821"/>
                    </a:cubicBezTo>
                    <a:cubicBezTo>
                      <a:pt x="4327" y="821"/>
                      <a:pt x="4329" y="820"/>
                      <a:pt x="4329" y="820"/>
                    </a:cubicBezTo>
                    <a:cubicBezTo>
                      <a:pt x="4330" y="819"/>
                      <a:pt x="4330" y="819"/>
                      <a:pt x="4330" y="818"/>
                    </a:cubicBezTo>
                    <a:cubicBezTo>
                      <a:pt x="4331" y="817"/>
                      <a:pt x="4331" y="817"/>
                      <a:pt x="4332" y="816"/>
                    </a:cubicBezTo>
                    <a:cubicBezTo>
                      <a:pt x="4333" y="815"/>
                      <a:pt x="4334" y="814"/>
                      <a:pt x="4337" y="814"/>
                    </a:cubicBezTo>
                    <a:cubicBezTo>
                      <a:pt x="4338" y="816"/>
                      <a:pt x="4345" y="817"/>
                      <a:pt x="4348" y="818"/>
                    </a:cubicBezTo>
                    <a:cubicBezTo>
                      <a:pt x="4350" y="819"/>
                      <a:pt x="4351" y="820"/>
                      <a:pt x="4353" y="820"/>
                    </a:cubicBezTo>
                    <a:cubicBezTo>
                      <a:pt x="4355" y="821"/>
                      <a:pt x="4357" y="820"/>
                      <a:pt x="4358" y="822"/>
                    </a:cubicBezTo>
                    <a:cubicBezTo>
                      <a:pt x="4355" y="823"/>
                      <a:pt x="4353" y="821"/>
                      <a:pt x="4351" y="822"/>
                    </a:cubicBezTo>
                    <a:cubicBezTo>
                      <a:pt x="4351" y="820"/>
                      <a:pt x="4349" y="820"/>
                      <a:pt x="4347" y="820"/>
                    </a:cubicBezTo>
                    <a:cubicBezTo>
                      <a:pt x="4346" y="820"/>
                      <a:pt x="4345" y="821"/>
                      <a:pt x="4345" y="820"/>
                    </a:cubicBezTo>
                    <a:cubicBezTo>
                      <a:pt x="4344" y="820"/>
                      <a:pt x="4344" y="819"/>
                      <a:pt x="4344" y="819"/>
                    </a:cubicBezTo>
                    <a:cubicBezTo>
                      <a:pt x="4343" y="819"/>
                      <a:pt x="4341" y="818"/>
                      <a:pt x="4340" y="818"/>
                    </a:cubicBezTo>
                    <a:cubicBezTo>
                      <a:pt x="4339" y="817"/>
                      <a:pt x="4339" y="816"/>
                      <a:pt x="4338" y="816"/>
                    </a:cubicBezTo>
                    <a:cubicBezTo>
                      <a:pt x="4336" y="816"/>
                      <a:pt x="4334" y="818"/>
                      <a:pt x="4334" y="819"/>
                    </a:cubicBezTo>
                    <a:cubicBezTo>
                      <a:pt x="4333" y="821"/>
                      <a:pt x="4333" y="824"/>
                      <a:pt x="4331" y="824"/>
                    </a:cubicBezTo>
                    <a:cubicBezTo>
                      <a:pt x="4332" y="827"/>
                      <a:pt x="4328" y="828"/>
                      <a:pt x="4329" y="831"/>
                    </a:cubicBezTo>
                    <a:cubicBezTo>
                      <a:pt x="4328" y="831"/>
                      <a:pt x="4327" y="831"/>
                      <a:pt x="4327" y="831"/>
                    </a:cubicBezTo>
                    <a:cubicBezTo>
                      <a:pt x="4327" y="830"/>
                      <a:pt x="4326" y="830"/>
                      <a:pt x="4326" y="829"/>
                    </a:cubicBezTo>
                    <a:cubicBezTo>
                      <a:pt x="4324" y="830"/>
                      <a:pt x="4323" y="834"/>
                      <a:pt x="4320" y="835"/>
                    </a:cubicBezTo>
                    <a:cubicBezTo>
                      <a:pt x="4320" y="837"/>
                      <a:pt x="4322" y="838"/>
                      <a:pt x="4323" y="839"/>
                    </a:cubicBezTo>
                    <a:cubicBezTo>
                      <a:pt x="4324" y="840"/>
                      <a:pt x="4326" y="842"/>
                      <a:pt x="4327" y="843"/>
                    </a:cubicBezTo>
                    <a:cubicBezTo>
                      <a:pt x="4329" y="843"/>
                      <a:pt x="4331" y="843"/>
                      <a:pt x="4333" y="844"/>
                    </a:cubicBezTo>
                    <a:cubicBezTo>
                      <a:pt x="4333" y="844"/>
                      <a:pt x="4334" y="844"/>
                      <a:pt x="4335" y="844"/>
                    </a:cubicBezTo>
                    <a:cubicBezTo>
                      <a:pt x="4336" y="843"/>
                      <a:pt x="4336" y="842"/>
                      <a:pt x="4337" y="841"/>
                    </a:cubicBezTo>
                    <a:cubicBezTo>
                      <a:pt x="4339" y="840"/>
                      <a:pt x="4340" y="842"/>
                      <a:pt x="4342" y="841"/>
                    </a:cubicBezTo>
                    <a:cubicBezTo>
                      <a:pt x="4344" y="840"/>
                      <a:pt x="4344" y="837"/>
                      <a:pt x="4347" y="839"/>
                    </a:cubicBezTo>
                    <a:cubicBezTo>
                      <a:pt x="4348" y="840"/>
                      <a:pt x="4349" y="842"/>
                      <a:pt x="4351" y="843"/>
                    </a:cubicBezTo>
                    <a:cubicBezTo>
                      <a:pt x="4352" y="844"/>
                      <a:pt x="4355" y="845"/>
                      <a:pt x="4357" y="845"/>
                    </a:cubicBezTo>
                    <a:cubicBezTo>
                      <a:pt x="4357" y="847"/>
                      <a:pt x="4356" y="846"/>
                      <a:pt x="4355" y="846"/>
                    </a:cubicBezTo>
                    <a:cubicBezTo>
                      <a:pt x="4355" y="846"/>
                      <a:pt x="4354" y="845"/>
                      <a:pt x="4354" y="845"/>
                    </a:cubicBezTo>
                    <a:cubicBezTo>
                      <a:pt x="4353" y="845"/>
                      <a:pt x="4352" y="845"/>
                      <a:pt x="4351" y="845"/>
                    </a:cubicBezTo>
                    <a:cubicBezTo>
                      <a:pt x="4349" y="844"/>
                      <a:pt x="4348" y="840"/>
                      <a:pt x="4345" y="841"/>
                    </a:cubicBezTo>
                    <a:cubicBezTo>
                      <a:pt x="4343" y="841"/>
                      <a:pt x="4344" y="843"/>
                      <a:pt x="4343" y="844"/>
                    </a:cubicBezTo>
                    <a:cubicBezTo>
                      <a:pt x="4342" y="844"/>
                      <a:pt x="4342" y="844"/>
                      <a:pt x="4341" y="844"/>
                    </a:cubicBezTo>
                    <a:cubicBezTo>
                      <a:pt x="4340" y="845"/>
                      <a:pt x="4339" y="846"/>
                      <a:pt x="4337" y="846"/>
                    </a:cubicBezTo>
                    <a:cubicBezTo>
                      <a:pt x="4336" y="849"/>
                      <a:pt x="4336" y="852"/>
                      <a:pt x="4336" y="854"/>
                    </a:cubicBezTo>
                    <a:cubicBezTo>
                      <a:pt x="4337" y="856"/>
                      <a:pt x="4338" y="856"/>
                      <a:pt x="4339" y="858"/>
                    </a:cubicBezTo>
                    <a:cubicBezTo>
                      <a:pt x="4340" y="859"/>
                      <a:pt x="4339" y="860"/>
                      <a:pt x="4340" y="861"/>
                    </a:cubicBezTo>
                    <a:cubicBezTo>
                      <a:pt x="4342" y="862"/>
                      <a:pt x="4345" y="864"/>
                      <a:pt x="4348" y="864"/>
                    </a:cubicBezTo>
                    <a:cubicBezTo>
                      <a:pt x="4348" y="864"/>
                      <a:pt x="4349" y="864"/>
                      <a:pt x="4350" y="865"/>
                    </a:cubicBezTo>
                    <a:cubicBezTo>
                      <a:pt x="4351" y="866"/>
                      <a:pt x="4351" y="867"/>
                      <a:pt x="4352" y="868"/>
                    </a:cubicBezTo>
                    <a:cubicBezTo>
                      <a:pt x="4357" y="871"/>
                      <a:pt x="4360" y="860"/>
                      <a:pt x="4360" y="857"/>
                    </a:cubicBezTo>
                    <a:cubicBezTo>
                      <a:pt x="4362" y="860"/>
                      <a:pt x="4360" y="867"/>
                      <a:pt x="4364" y="867"/>
                    </a:cubicBezTo>
                    <a:cubicBezTo>
                      <a:pt x="4366" y="872"/>
                      <a:pt x="4371" y="873"/>
                      <a:pt x="4372" y="877"/>
                    </a:cubicBezTo>
                    <a:cubicBezTo>
                      <a:pt x="4375" y="877"/>
                      <a:pt x="4382" y="879"/>
                      <a:pt x="4384" y="876"/>
                    </a:cubicBezTo>
                    <a:cubicBezTo>
                      <a:pt x="4382" y="873"/>
                      <a:pt x="4381" y="870"/>
                      <a:pt x="4381" y="866"/>
                    </a:cubicBezTo>
                    <a:cubicBezTo>
                      <a:pt x="4378" y="866"/>
                      <a:pt x="4367" y="857"/>
                      <a:pt x="4368" y="854"/>
                    </a:cubicBezTo>
                    <a:cubicBezTo>
                      <a:pt x="4369" y="854"/>
                      <a:pt x="4371" y="856"/>
                      <a:pt x="4372" y="856"/>
                    </a:cubicBezTo>
                    <a:cubicBezTo>
                      <a:pt x="4373" y="856"/>
                      <a:pt x="4376" y="855"/>
                      <a:pt x="4376" y="855"/>
                    </a:cubicBezTo>
                    <a:cubicBezTo>
                      <a:pt x="4379" y="855"/>
                      <a:pt x="4381" y="858"/>
                      <a:pt x="4384" y="855"/>
                    </a:cubicBezTo>
                    <a:cubicBezTo>
                      <a:pt x="4385" y="851"/>
                      <a:pt x="4382" y="850"/>
                      <a:pt x="4381" y="846"/>
                    </a:cubicBezTo>
                    <a:cubicBezTo>
                      <a:pt x="4380" y="844"/>
                      <a:pt x="4381" y="838"/>
                      <a:pt x="4382" y="836"/>
                    </a:cubicBezTo>
                    <a:cubicBezTo>
                      <a:pt x="4383" y="838"/>
                      <a:pt x="4384" y="840"/>
                      <a:pt x="4385" y="842"/>
                    </a:cubicBezTo>
                    <a:cubicBezTo>
                      <a:pt x="4385" y="844"/>
                      <a:pt x="4384" y="846"/>
                      <a:pt x="4385" y="848"/>
                    </a:cubicBezTo>
                    <a:cubicBezTo>
                      <a:pt x="4385" y="849"/>
                      <a:pt x="4388" y="850"/>
                      <a:pt x="4389" y="852"/>
                    </a:cubicBezTo>
                    <a:cubicBezTo>
                      <a:pt x="4389" y="854"/>
                      <a:pt x="4387" y="855"/>
                      <a:pt x="4387" y="857"/>
                    </a:cubicBezTo>
                    <a:cubicBezTo>
                      <a:pt x="4387" y="859"/>
                      <a:pt x="4386" y="861"/>
                      <a:pt x="4389" y="862"/>
                    </a:cubicBezTo>
                    <a:cubicBezTo>
                      <a:pt x="4392" y="862"/>
                      <a:pt x="4391" y="857"/>
                      <a:pt x="4392" y="857"/>
                    </a:cubicBezTo>
                    <a:cubicBezTo>
                      <a:pt x="4395" y="856"/>
                      <a:pt x="4397" y="860"/>
                      <a:pt x="4401" y="859"/>
                    </a:cubicBezTo>
                    <a:cubicBezTo>
                      <a:pt x="4401" y="854"/>
                      <a:pt x="4396" y="856"/>
                      <a:pt x="4396" y="852"/>
                    </a:cubicBezTo>
                    <a:cubicBezTo>
                      <a:pt x="4396" y="849"/>
                      <a:pt x="4399" y="846"/>
                      <a:pt x="4401" y="846"/>
                    </a:cubicBezTo>
                    <a:cubicBezTo>
                      <a:pt x="4401" y="843"/>
                      <a:pt x="4402" y="839"/>
                      <a:pt x="4398" y="839"/>
                    </a:cubicBezTo>
                    <a:cubicBezTo>
                      <a:pt x="4398" y="838"/>
                      <a:pt x="4397" y="837"/>
                      <a:pt x="4397" y="836"/>
                    </a:cubicBezTo>
                    <a:cubicBezTo>
                      <a:pt x="4401" y="836"/>
                      <a:pt x="4404" y="834"/>
                      <a:pt x="4407" y="833"/>
                    </a:cubicBezTo>
                    <a:cubicBezTo>
                      <a:pt x="4407" y="828"/>
                      <a:pt x="4400" y="824"/>
                      <a:pt x="4396" y="824"/>
                    </a:cubicBezTo>
                    <a:cubicBezTo>
                      <a:pt x="4400" y="821"/>
                      <a:pt x="4405" y="810"/>
                      <a:pt x="4411" y="810"/>
                    </a:cubicBezTo>
                    <a:cubicBezTo>
                      <a:pt x="4409" y="812"/>
                      <a:pt x="4406" y="817"/>
                      <a:pt x="4406" y="819"/>
                    </a:cubicBezTo>
                    <a:cubicBezTo>
                      <a:pt x="4406" y="822"/>
                      <a:pt x="4411" y="827"/>
                      <a:pt x="4413" y="828"/>
                    </a:cubicBezTo>
                    <a:cubicBezTo>
                      <a:pt x="4418" y="830"/>
                      <a:pt x="4420" y="830"/>
                      <a:pt x="4422" y="835"/>
                    </a:cubicBezTo>
                    <a:cubicBezTo>
                      <a:pt x="4423" y="839"/>
                      <a:pt x="4423" y="841"/>
                      <a:pt x="4424" y="845"/>
                    </a:cubicBezTo>
                    <a:cubicBezTo>
                      <a:pt x="4422" y="844"/>
                      <a:pt x="4419" y="842"/>
                      <a:pt x="4417" y="844"/>
                    </a:cubicBezTo>
                    <a:cubicBezTo>
                      <a:pt x="4420" y="848"/>
                      <a:pt x="4424" y="855"/>
                      <a:pt x="4426" y="860"/>
                    </a:cubicBezTo>
                    <a:cubicBezTo>
                      <a:pt x="4429" y="858"/>
                      <a:pt x="4429" y="855"/>
                      <a:pt x="4433" y="857"/>
                    </a:cubicBezTo>
                    <a:cubicBezTo>
                      <a:pt x="4436" y="859"/>
                      <a:pt x="4437" y="862"/>
                      <a:pt x="4438" y="865"/>
                    </a:cubicBezTo>
                    <a:cubicBezTo>
                      <a:pt x="4443" y="876"/>
                      <a:pt x="4430" y="869"/>
                      <a:pt x="4423" y="870"/>
                    </a:cubicBezTo>
                    <a:cubicBezTo>
                      <a:pt x="4423" y="869"/>
                      <a:pt x="4422" y="869"/>
                      <a:pt x="4421" y="868"/>
                    </a:cubicBezTo>
                    <a:cubicBezTo>
                      <a:pt x="4419" y="872"/>
                      <a:pt x="4414" y="867"/>
                      <a:pt x="4410" y="869"/>
                    </a:cubicBezTo>
                    <a:cubicBezTo>
                      <a:pt x="4407" y="870"/>
                      <a:pt x="4406" y="877"/>
                      <a:pt x="4407" y="879"/>
                    </a:cubicBezTo>
                    <a:cubicBezTo>
                      <a:pt x="4407" y="878"/>
                      <a:pt x="4409" y="877"/>
                      <a:pt x="4409" y="876"/>
                    </a:cubicBezTo>
                    <a:cubicBezTo>
                      <a:pt x="4411" y="878"/>
                      <a:pt x="4410" y="880"/>
                      <a:pt x="4410" y="882"/>
                    </a:cubicBezTo>
                    <a:cubicBezTo>
                      <a:pt x="4411" y="882"/>
                      <a:pt x="4411" y="883"/>
                      <a:pt x="4411" y="883"/>
                    </a:cubicBezTo>
                    <a:cubicBezTo>
                      <a:pt x="4410" y="882"/>
                      <a:pt x="4412" y="876"/>
                      <a:pt x="4413" y="876"/>
                    </a:cubicBezTo>
                    <a:cubicBezTo>
                      <a:pt x="4415" y="878"/>
                      <a:pt x="4417" y="877"/>
                      <a:pt x="4418" y="874"/>
                    </a:cubicBezTo>
                    <a:cubicBezTo>
                      <a:pt x="4420" y="877"/>
                      <a:pt x="4425" y="883"/>
                      <a:pt x="4419" y="884"/>
                    </a:cubicBezTo>
                    <a:cubicBezTo>
                      <a:pt x="4419" y="884"/>
                      <a:pt x="4419" y="884"/>
                      <a:pt x="4419" y="885"/>
                    </a:cubicBezTo>
                    <a:cubicBezTo>
                      <a:pt x="4422" y="887"/>
                      <a:pt x="4423" y="883"/>
                      <a:pt x="4425" y="881"/>
                    </a:cubicBezTo>
                    <a:cubicBezTo>
                      <a:pt x="4425" y="879"/>
                      <a:pt x="4425" y="878"/>
                      <a:pt x="4426" y="876"/>
                    </a:cubicBezTo>
                    <a:cubicBezTo>
                      <a:pt x="4430" y="875"/>
                      <a:pt x="4435" y="875"/>
                      <a:pt x="4438" y="875"/>
                    </a:cubicBezTo>
                    <a:cubicBezTo>
                      <a:pt x="4443" y="874"/>
                      <a:pt x="4445" y="873"/>
                      <a:pt x="4447" y="879"/>
                    </a:cubicBezTo>
                    <a:cubicBezTo>
                      <a:pt x="4448" y="879"/>
                      <a:pt x="4450" y="878"/>
                      <a:pt x="4452" y="878"/>
                    </a:cubicBezTo>
                    <a:cubicBezTo>
                      <a:pt x="4449" y="870"/>
                      <a:pt x="4455" y="876"/>
                      <a:pt x="4456" y="876"/>
                    </a:cubicBezTo>
                    <a:cubicBezTo>
                      <a:pt x="4461" y="875"/>
                      <a:pt x="4457" y="869"/>
                      <a:pt x="4456" y="866"/>
                    </a:cubicBezTo>
                    <a:cubicBezTo>
                      <a:pt x="4455" y="867"/>
                      <a:pt x="4453" y="867"/>
                      <a:pt x="4452" y="868"/>
                    </a:cubicBezTo>
                    <a:cubicBezTo>
                      <a:pt x="4452" y="868"/>
                      <a:pt x="4451" y="869"/>
                      <a:pt x="4451" y="870"/>
                    </a:cubicBezTo>
                    <a:cubicBezTo>
                      <a:pt x="4443" y="873"/>
                      <a:pt x="4448" y="858"/>
                      <a:pt x="4448" y="856"/>
                    </a:cubicBezTo>
                    <a:cubicBezTo>
                      <a:pt x="4447" y="851"/>
                      <a:pt x="4445" y="854"/>
                      <a:pt x="4443" y="852"/>
                    </a:cubicBezTo>
                    <a:cubicBezTo>
                      <a:pt x="4442" y="850"/>
                      <a:pt x="4444" y="848"/>
                      <a:pt x="4444" y="848"/>
                    </a:cubicBezTo>
                    <a:cubicBezTo>
                      <a:pt x="4442" y="846"/>
                      <a:pt x="4439" y="845"/>
                      <a:pt x="4437" y="844"/>
                    </a:cubicBezTo>
                    <a:cubicBezTo>
                      <a:pt x="4437" y="844"/>
                      <a:pt x="4437" y="843"/>
                      <a:pt x="4436" y="842"/>
                    </a:cubicBezTo>
                    <a:cubicBezTo>
                      <a:pt x="4438" y="842"/>
                      <a:pt x="4440" y="842"/>
                      <a:pt x="4442" y="841"/>
                    </a:cubicBezTo>
                    <a:cubicBezTo>
                      <a:pt x="4441" y="838"/>
                      <a:pt x="4437" y="837"/>
                      <a:pt x="4437" y="834"/>
                    </a:cubicBezTo>
                    <a:cubicBezTo>
                      <a:pt x="4442" y="836"/>
                      <a:pt x="4444" y="836"/>
                      <a:pt x="4447" y="842"/>
                    </a:cubicBezTo>
                    <a:cubicBezTo>
                      <a:pt x="4449" y="845"/>
                      <a:pt x="4449" y="844"/>
                      <a:pt x="4452" y="846"/>
                    </a:cubicBezTo>
                    <a:cubicBezTo>
                      <a:pt x="4455" y="847"/>
                      <a:pt x="4457" y="848"/>
                      <a:pt x="4458" y="851"/>
                    </a:cubicBezTo>
                    <a:cubicBezTo>
                      <a:pt x="4463" y="849"/>
                      <a:pt x="4462" y="852"/>
                      <a:pt x="4464" y="854"/>
                    </a:cubicBezTo>
                    <a:cubicBezTo>
                      <a:pt x="4467" y="856"/>
                      <a:pt x="4469" y="854"/>
                      <a:pt x="4470" y="859"/>
                    </a:cubicBezTo>
                    <a:cubicBezTo>
                      <a:pt x="4475" y="856"/>
                      <a:pt x="4476" y="859"/>
                      <a:pt x="4481" y="860"/>
                    </a:cubicBezTo>
                    <a:cubicBezTo>
                      <a:pt x="4480" y="863"/>
                      <a:pt x="4475" y="867"/>
                      <a:pt x="4472" y="869"/>
                    </a:cubicBezTo>
                    <a:cubicBezTo>
                      <a:pt x="4472" y="870"/>
                      <a:pt x="4472" y="871"/>
                      <a:pt x="4473" y="872"/>
                    </a:cubicBezTo>
                    <a:cubicBezTo>
                      <a:pt x="4476" y="871"/>
                      <a:pt x="4477" y="867"/>
                      <a:pt x="4481" y="868"/>
                    </a:cubicBezTo>
                    <a:cubicBezTo>
                      <a:pt x="4483" y="868"/>
                      <a:pt x="4484" y="871"/>
                      <a:pt x="4485" y="871"/>
                    </a:cubicBezTo>
                    <a:cubicBezTo>
                      <a:pt x="4487" y="872"/>
                      <a:pt x="4501" y="874"/>
                      <a:pt x="4501" y="872"/>
                    </a:cubicBezTo>
                    <a:cubicBezTo>
                      <a:pt x="4502" y="869"/>
                      <a:pt x="4503" y="868"/>
                      <a:pt x="4502" y="864"/>
                    </a:cubicBezTo>
                    <a:cubicBezTo>
                      <a:pt x="4502" y="861"/>
                      <a:pt x="4500" y="859"/>
                      <a:pt x="4500" y="856"/>
                    </a:cubicBezTo>
                    <a:cubicBezTo>
                      <a:pt x="4500" y="851"/>
                      <a:pt x="4497" y="843"/>
                      <a:pt x="4498" y="838"/>
                    </a:cubicBezTo>
                    <a:cubicBezTo>
                      <a:pt x="4499" y="840"/>
                      <a:pt x="4501" y="842"/>
                      <a:pt x="4502" y="844"/>
                    </a:cubicBezTo>
                    <a:cubicBezTo>
                      <a:pt x="4503" y="846"/>
                      <a:pt x="4503" y="849"/>
                      <a:pt x="4504" y="851"/>
                    </a:cubicBezTo>
                    <a:cubicBezTo>
                      <a:pt x="4506" y="857"/>
                      <a:pt x="4512" y="858"/>
                      <a:pt x="4517" y="860"/>
                    </a:cubicBezTo>
                    <a:cubicBezTo>
                      <a:pt x="4519" y="861"/>
                      <a:pt x="4522" y="863"/>
                      <a:pt x="4525" y="863"/>
                    </a:cubicBezTo>
                    <a:cubicBezTo>
                      <a:pt x="4526" y="864"/>
                      <a:pt x="4527" y="863"/>
                      <a:pt x="4528" y="864"/>
                    </a:cubicBezTo>
                    <a:cubicBezTo>
                      <a:pt x="4529" y="864"/>
                      <a:pt x="4529" y="865"/>
                      <a:pt x="4530" y="866"/>
                    </a:cubicBezTo>
                    <a:cubicBezTo>
                      <a:pt x="4535" y="869"/>
                      <a:pt x="4544" y="865"/>
                      <a:pt x="4549" y="862"/>
                    </a:cubicBezTo>
                    <a:cubicBezTo>
                      <a:pt x="4552" y="860"/>
                      <a:pt x="4550" y="859"/>
                      <a:pt x="4555" y="861"/>
                    </a:cubicBezTo>
                    <a:cubicBezTo>
                      <a:pt x="4557" y="862"/>
                      <a:pt x="4561" y="865"/>
                      <a:pt x="4561" y="866"/>
                    </a:cubicBezTo>
                    <a:cubicBezTo>
                      <a:pt x="4561" y="869"/>
                      <a:pt x="4558" y="870"/>
                      <a:pt x="4560" y="874"/>
                    </a:cubicBezTo>
                    <a:cubicBezTo>
                      <a:pt x="4566" y="873"/>
                      <a:pt x="4564" y="871"/>
                      <a:pt x="4564" y="868"/>
                    </a:cubicBezTo>
                    <a:cubicBezTo>
                      <a:pt x="4564" y="862"/>
                      <a:pt x="4566" y="864"/>
                      <a:pt x="4568" y="861"/>
                    </a:cubicBezTo>
                    <a:cubicBezTo>
                      <a:pt x="4570" y="858"/>
                      <a:pt x="4565" y="853"/>
                      <a:pt x="4568" y="851"/>
                    </a:cubicBezTo>
                    <a:cubicBezTo>
                      <a:pt x="4570" y="850"/>
                      <a:pt x="4574" y="853"/>
                      <a:pt x="4576" y="853"/>
                    </a:cubicBezTo>
                    <a:cubicBezTo>
                      <a:pt x="4580" y="852"/>
                      <a:pt x="4581" y="848"/>
                      <a:pt x="4583" y="846"/>
                    </a:cubicBezTo>
                    <a:cubicBezTo>
                      <a:pt x="4586" y="843"/>
                      <a:pt x="4589" y="843"/>
                      <a:pt x="4591" y="839"/>
                    </a:cubicBezTo>
                    <a:cubicBezTo>
                      <a:pt x="4592" y="837"/>
                      <a:pt x="4592" y="836"/>
                      <a:pt x="4593" y="834"/>
                    </a:cubicBezTo>
                    <a:cubicBezTo>
                      <a:pt x="4594" y="833"/>
                      <a:pt x="4596" y="833"/>
                      <a:pt x="4597" y="832"/>
                    </a:cubicBezTo>
                    <a:cubicBezTo>
                      <a:pt x="4599" y="830"/>
                      <a:pt x="4599" y="826"/>
                      <a:pt x="4603" y="825"/>
                    </a:cubicBezTo>
                    <a:cubicBezTo>
                      <a:pt x="4603" y="823"/>
                      <a:pt x="4602" y="821"/>
                      <a:pt x="4599" y="821"/>
                    </a:cubicBezTo>
                    <a:cubicBezTo>
                      <a:pt x="4599" y="819"/>
                      <a:pt x="4597" y="815"/>
                      <a:pt x="4596" y="813"/>
                    </a:cubicBezTo>
                    <a:cubicBezTo>
                      <a:pt x="4596" y="813"/>
                      <a:pt x="4597" y="812"/>
                      <a:pt x="4597" y="811"/>
                    </a:cubicBezTo>
                    <a:cubicBezTo>
                      <a:pt x="4596" y="810"/>
                      <a:pt x="4595" y="809"/>
                      <a:pt x="4595" y="809"/>
                    </a:cubicBezTo>
                    <a:cubicBezTo>
                      <a:pt x="4595" y="808"/>
                      <a:pt x="4593" y="809"/>
                      <a:pt x="4593" y="806"/>
                    </a:cubicBezTo>
                    <a:cubicBezTo>
                      <a:pt x="4593" y="805"/>
                      <a:pt x="4596" y="804"/>
                      <a:pt x="4597" y="803"/>
                    </a:cubicBezTo>
                    <a:cubicBezTo>
                      <a:pt x="4597" y="802"/>
                      <a:pt x="4595" y="799"/>
                      <a:pt x="4596" y="798"/>
                    </a:cubicBezTo>
                    <a:cubicBezTo>
                      <a:pt x="4597" y="796"/>
                      <a:pt x="4601" y="797"/>
                      <a:pt x="4604" y="795"/>
                    </a:cubicBezTo>
                    <a:cubicBezTo>
                      <a:pt x="4603" y="793"/>
                      <a:pt x="4599" y="792"/>
                      <a:pt x="4600" y="789"/>
                    </a:cubicBezTo>
                    <a:cubicBezTo>
                      <a:pt x="4601" y="788"/>
                      <a:pt x="4605" y="790"/>
                      <a:pt x="4607" y="787"/>
                    </a:cubicBezTo>
                    <a:cubicBezTo>
                      <a:pt x="4611" y="790"/>
                      <a:pt x="4613" y="787"/>
                      <a:pt x="4616" y="790"/>
                    </a:cubicBezTo>
                    <a:cubicBezTo>
                      <a:pt x="4617" y="792"/>
                      <a:pt x="4617" y="796"/>
                      <a:pt x="4617" y="798"/>
                    </a:cubicBezTo>
                    <a:cubicBezTo>
                      <a:pt x="4617" y="794"/>
                      <a:pt x="4622" y="796"/>
                      <a:pt x="4624" y="793"/>
                    </a:cubicBezTo>
                    <a:cubicBezTo>
                      <a:pt x="4627" y="789"/>
                      <a:pt x="4624" y="783"/>
                      <a:pt x="4624" y="778"/>
                    </a:cubicBezTo>
                    <a:cubicBezTo>
                      <a:pt x="4624" y="774"/>
                      <a:pt x="4624" y="777"/>
                      <a:pt x="4626" y="773"/>
                    </a:cubicBezTo>
                    <a:cubicBezTo>
                      <a:pt x="4628" y="771"/>
                      <a:pt x="4631" y="768"/>
                      <a:pt x="4633" y="765"/>
                    </a:cubicBezTo>
                    <a:cubicBezTo>
                      <a:pt x="4638" y="756"/>
                      <a:pt x="4629" y="760"/>
                      <a:pt x="4626" y="754"/>
                    </a:cubicBezTo>
                    <a:cubicBezTo>
                      <a:pt x="4629" y="754"/>
                      <a:pt x="4631" y="753"/>
                      <a:pt x="4633" y="752"/>
                    </a:cubicBezTo>
                    <a:cubicBezTo>
                      <a:pt x="4634" y="752"/>
                      <a:pt x="4639" y="751"/>
                      <a:pt x="4639" y="750"/>
                    </a:cubicBezTo>
                    <a:cubicBezTo>
                      <a:pt x="4643" y="747"/>
                      <a:pt x="4641" y="741"/>
                      <a:pt x="4644" y="737"/>
                    </a:cubicBezTo>
                    <a:cubicBezTo>
                      <a:pt x="4647" y="733"/>
                      <a:pt x="4650" y="731"/>
                      <a:pt x="4646" y="725"/>
                    </a:cubicBezTo>
                    <a:cubicBezTo>
                      <a:pt x="4644" y="721"/>
                      <a:pt x="4646" y="722"/>
                      <a:pt x="4641" y="722"/>
                    </a:cubicBezTo>
                    <a:cubicBezTo>
                      <a:pt x="4638" y="722"/>
                      <a:pt x="4635" y="724"/>
                      <a:pt x="4633" y="724"/>
                    </a:cubicBezTo>
                    <a:cubicBezTo>
                      <a:pt x="4632" y="721"/>
                      <a:pt x="4640" y="720"/>
                      <a:pt x="4635" y="716"/>
                    </a:cubicBezTo>
                    <a:cubicBezTo>
                      <a:pt x="4639" y="715"/>
                      <a:pt x="4643" y="717"/>
                      <a:pt x="4647" y="716"/>
                    </a:cubicBezTo>
                    <a:cubicBezTo>
                      <a:pt x="4646" y="708"/>
                      <a:pt x="4656" y="705"/>
                      <a:pt x="4661" y="702"/>
                    </a:cubicBezTo>
                    <a:cubicBezTo>
                      <a:pt x="4664" y="700"/>
                      <a:pt x="4667" y="699"/>
                      <a:pt x="4669" y="696"/>
                    </a:cubicBezTo>
                    <a:cubicBezTo>
                      <a:pt x="4669" y="695"/>
                      <a:pt x="4672" y="689"/>
                      <a:pt x="4670" y="689"/>
                    </a:cubicBezTo>
                    <a:cubicBezTo>
                      <a:pt x="4666" y="688"/>
                      <a:pt x="4662" y="695"/>
                      <a:pt x="4659" y="690"/>
                    </a:cubicBezTo>
                    <a:cubicBezTo>
                      <a:pt x="4661" y="688"/>
                      <a:pt x="4663" y="688"/>
                      <a:pt x="4665" y="687"/>
                    </a:cubicBezTo>
                    <a:cubicBezTo>
                      <a:pt x="4666" y="685"/>
                      <a:pt x="4665" y="684"/>
                      <a:pt x="4667" y="683"/>
                    </a:cubicBezTo>
                    <a:cubicBezTo>
                      <a:pt x="4668" y="682"/>
                      <a:pt x="4671" y="680"/>
                      <a:pt x="4672" y="680"/>
                    </a:cubicBezTo>
                    <a:cubicBezTo>
                      <a:pt x="4674" y="679"/>
                      <a:pt x="4675" y="677"/>
                      <a:pt x="4678" y="677"/>
                    </a:cubicBezTo>
                    <a:cubicBezTo>
                      <a:pt x="4677" y="673"/>
                      <a:pt x="4678" y="669"/>
                      <a:pt x="4676" y="665"/>
                    </a:cubicBezTo>
                    <a:cubicBezTo>
                      <a:pt x="4675" y="662"/>
                      <a:pt x="4673" y="658"/>
                      <a:pt x="4671" y="655"/>
                    </a:cubicBezTo>
                    <a:cubicBezTo>
                      <a:pt x="4669" y="655"/>
                      <a:pt x="4668" y="655"/>
                      <a:pt x="4666" y="655"/>
                    </a:cubicBezTo>
                    <a:cubicBezTo>
                      <a:pt x="4667" y="655"/>
                      <a:pt x="4668" y="654"/>
                      <a:pt x="4670" y="654"/>
                    </a:cubicBezTo>
                    <a:cubicBezTo>
                      <a:pt x="4671" y="651"/>
                      <a:pt x="4673" y="645"/>
                      <a:pt x="4672" y="642"/>
                    </a:cubicBezTo>
                    <a:cubicBezTo>
                      <a:pt x="4672" y="638"/>
                      <a:pt x="4668" y="638"/>
                      <a:pt x="4666" y="634"/>
                    </a:cubicBezTo>
                    <a:cubicBezTo>
                      <a:pt x="4665" y="630"/>
                      <a:pt x="4667" y="625"/>
                      <a:pt x="4671" y="626"/>
                    </a:cubicBezTo>
                    <a:cubicBezTo>
                      <a:pt x="4675" y="627"/>
                      <a:pt x="4673" y="634"/>
                      <a:pt x="4679" y="634"/>
                    </a:cubicBezTo>
                    <a:cubicBezTo>
                      <a:pt x="4680" y="640"/>
                      <a:pt x="4682" y="644"/>
                      <a:pt x="4685" y="649"/>
                    </a:cubicBezTo>
                    <a:cubicBezTo>
                      <a:pt x="4687" y="654"/>
                      <a:pt x="4686" y="652"/>
                      <a:pt x="4690" y="655"/>
                    </a:cubicBezTo>
                    <a:cubicBezTo>
                      <a:pt x="4692" y="657"/>
                      <a:pt x="4693" y="658"/>
                      <a:pt x="4695" y="661"/>
                    </a:cubicBezTo>
                    <a:cubicBezTo>
                      <a:pt x="4700" y="660"/>
                      <a:pt x="4703" y="656"/>
                      <a:pt x="4708" y="654"/>
                    </a:cubicBezTo>
                    <a:cubicBezTo>
                      <a:pt x="4713" y="653"/>
                      <a:pt x="4714" y="653"/>
                      <a:pt x="4715" y="647"/>
                    </a:cubicBezTo>
                    <a:cubicBezTo>
                      <a:pt x="4719" y="653"/>
                      <a:pt x="4718" y="657"/>
                      <a:pt x="4713" y="660"/>
                    </a:cubicBezTo>
                    <a:cubicBezTo>
                      <a:pt x="4711" y="662"/>
                      <a:pt x="4704" y="665"/>
                      <a:pt x="4704" y="668"/>
                    </a:cubicBezTo>
                    <a:cubicBezTo>
                      <a:pt x="4709" y="667"/>
                      <a:pt x="4716" y="666"/>
                      <a:pt x="4722" y="664"/>
                    </a:cubicBezTo>
                    <a:cubicBezTo>
                      <a:pt x="4724" y="663"/>
                      <a:pt x="4727" y="661"/>
                      <a:pt x="4729" y="660"/>
                    </a:cubicBezTo>
                    <a:cubicBezTo>
                      <a:pt x="4732" y="659"/>
                      <a:pt x="4735" y="659"/>
                      <a:pt x="4737" y="657"/>
                    </a:cubicBezTo>
                    <a:cubicBezTo>
                      <a:pt x="4741" y="653"/>
                      <a:pt x="4735" y="646"/>
                      <a:pt x="4737" y="641"/>
                    </a:cubicBezTo>
                    <a:cubicBezTo>
                      <a:pt x="4737" y="640"/>
                      <a:pt x="4739" y="640"/>
                      <a:pt x="4740" y="639"/>
                    </a:cubicBezTo>
                    <a:cubicBezTo>
                      <a:pt x="4741" y="638"/>
                      <a:pt x="4740" y="636"/>
                      <a:pt x="4742" y="635"/>
                    </a:cubicBezTo>
                    <a:cubicBezTo>
                      <a:pt x="4744" y="633"/>
                      <a:pt x="4746" y="633"/>
                      <a:pt x="4749" y="634"/>
                    </a:cubicBezTo>
                    <a:cubicBezTo>
                      <a:pt x="4751" y="627"/>
                      <a:pt x="4755" y="622"/>
                      <a:pt x="4759" y="617"/>
                    </a:cubicBezTo>
                    <a:cubicBezTo>
                      <a:pt x="4754" y="610"/>
                      <a:pt x="4752" y="606"/>
                      <a:pt x="4750" y="597"/>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381" name="Freeform 5485"/>
              <p:cNvSpPr>
                <a:spLocks noEditPoints="1"/>
              </p:cNvSpPr>
              <p:nvPr/>
            </p:nvSpPr>
            <p:spPr bwMode="auto">
              <a:xfrm>
                <a:off x="4272" y="2655"/>
                <a:ext cx="42" cy="68"/>
              </a:xfrm>
              <a:custGeom>
                <a:avLst/>
                <a:gdLst>
                  <a:gd name="T0" fmla="*/ 215 w 319"/>
                  <a:gd name="T1" fmla="*/ 347 h 505"/>
                  <a:gd name="T2" fmla="*/ 21 w 319"/>
                  <a:gd name="T3" fmla="*/ 10 h 505"/>
                  <a:gd name="T4" fmla="*/ 20 w 319"/>
                  <a:gd name="T5" fmla="*/ 7 h 505"/>
                  <a:gd name="T6" fmla="*/ 2 w 319"/>
                  <a:gd name="T7" fmla="*/ 6 h 505"/>
                  <a:gd name="T8" fmla="*/ 7 w 319"/>
                  <a:gd name="T9" fmla="*/ 10 h 505"/>
                  <a:gd name="T10" fmla="*/ 7 w 319"/>
                  <a:gd name="T11" fmla="*/ 13 h 505"/>
                  <a:gd name="T12" fmla="*/ 15 w 319"/>
                  <a:gd name="T13" fmla="*/ 25 h 505"/>
                  <a:gd name="T14" fmla="*/ 15 w 319"/>
                  <a:gd name="T15" fmla="*/ 28 h 505"/>
                  <a:gd name="T16" fmla="*/ 14 w 319"/>
                  <a:gd name="T17" fmla="*/ 33 h 505"/>
                  <a:gd name="T18" fmla="*/ 16 w 319"/>
                  <a:gd name="T19" fmla="*/ 35 h 505"/>
                  <a:gd name="T20" fmla="*/ 18 w 319"/>
                  <a:gd name="T21" fmla="*/ 40 h 505"/>
                  <a:gd name="T22" fmla="*/ 25 w 319"/>
                  <a:gd name="T23" fmla="*/ 36 h 505"/>
                  <a:gd name="T24" fmla="*/ 26 w 319"/>
                  <a:gd name="T25" fmla="*/ 49 h 505"/>
                  <a:gd name="T26" fmla="*/ 30 w 319"/>
                  <a:gd name="T27" fmla="*/ 60 h 505"/>
                  <a:gd name="T28" fmla="*/ 25 w 319"/>
                  <a:gd name="T29" fmla="*/ 60 h 505"/>
                  <a:gd name="T30" fmla="*/ 19 w 319"/>
                  <a:gd name="T31" fmla="*/ 70 h 505"/>
                  <a:gd name="T32" fmla="*/ 26 w 319"/>
                  <a:gd name="T33" fmla="*/ 74 h 505"/>
                  <a:gd name="T34" fmla="*/ 36 w 319"/>
                  <a:gd name="T35" fmla="*/ 74 h 505"/>
                  <a:gd name="T36" fmla="*/ 27 w 319"/>
                  <a:gd name="T37" fmla="*/ 82 h 505"/>
                  <a:gd name="T38" fmla="*/ 28 w 319"/>
                  <a:gd name="T39" fmla="*/ 96 h 505"/>
                  <a:gd name="T40" fmla="*/ 33 w 319"/>
                  <a:gd name="T41" fmla="*/ 92 h 505"/>
                  <a:gd name="T42" fmla="*/ 44 w 319"/>
                  <a:gd name="T43" fmla="*/ 93 h 505"/>
                  <a:gd name="T44" fmla="*/ 55 w 319"/>
                  <a:gd name="T45" fmla="*/ 104 h 505"/>
                  <a:gd name="T46" fmla="*/ 54 w 319"/>
                  <a:gd name="T47" fmla="*/ 116 h 505"/>
                  <a:gd name="T48" fmla="*/ 62 w 319"/>
                  <a:gd name="T49" fmla="*/ 122 h 505"/>
                  <a:gd name="T50" fmla="*/ 59 w 319"/>
                  <a:gd name="T51" fmla="*/ 135 h 505"/>
                  <a:gd name="T52" fmla="*/ 71 w 319"/>
                  <a:gd name="T53" fmla="*/ 138 h 505"/>
                  <a:gd name="T54" fmla="*/ 72 w 319"/>
                  <a:gd name="T55" fmla="*/ 149 h 505"/>
                  <a:gd name="T56" fmla="*/ 82 w 319"/>
                  <a:gd name="T57" fmla="*/ 165 h 505"/>
                  <a:gd name="T58" fmla="*/ 70 w 319"/>
                  <a:gd name="T59" fmla="*/ 165 h 505"/>
                  <a:gd name="T60" fmla="*/ 66 w 319"/>
                  <a:gd name="T61" fmla="*/ 163 h 505"/>
                  <a:gd name="T62" fmla="*/ 69 w 319"/>
                  <a:gd name="T63" fmla="*/ 172 h 505"/>
                  <a:gd name="T64" fmla="*/ 74 w 319"/>
                  <a:gd name="T65" fmla="*/ 170 h 505"/>
                  <a:gd name="T66" fmla="*/ 80 w 319"/>
                  <a:gd name="T67" fmla="*/ 179 h 505"/>
                  <a:gd name="T68" fmla="*/ 75 w 319"/>
                  <a:gd name="T69" fmla="*/ 183 h 505"/>
                  <a:gd name="T70" fmla="*/ 88 w 319"/>
                  <a:gd name="T71" fmla="*/ 183 h 505"/>
                  <a:gd name="T72" fmla="*/ 97 w 319"/>
                  <a:gd name="T73" fmla="*/ 191 h 505"/>
                  <a:gd name="T74" fmla="*/ 105 w 319"/>
                  <a:gd name="T75" fmla="*/ 211 h 505"/>
                  <a:gd name="T76" fmla="*/ 115 w 319"/>
                  <a:gd name="T77" fmla="*/ 230 h 505"/>
                  <a:gd name="T78" fmla="*/ 118 w 319"/>
                  <a:gd name="T79" fmla="*/ 237 h 505"/>
                  <a:gd name="T80" fmla="*/ 116 w 319"/>
                  <a:gd name="T81" fmla="*/ 243 h 505"/>
                  <a:gd name="T82" fmla="*/ 132 w 319"/>
                  <a:gd name="T83" fmla="*/ 246 h 505"/>
                  <a:gd name="T84" fmla="*/ 149 w 319"/>
                  <a:gd name="T85" fmla="*/ 281 h 505"/>
                  <a:gd name="T86" fmla="*/ 146 w 319"/>
                  <a:gd name="T87" fmla="*/ 290 h 505"/>
                  <a:gd name="T88" fmla="*/ 168 w 319"/>
                  <a:gd name="T89" fmla="*/ 344 h 505"/>
                  <a:gd name="T90" fmla="*/ 183 w 319"/>
                  <a:gd name="T91" fmla="*/ 343 h 505"/>
                  <a:gd name="T92" fmla="*/ 197 w 319"/>
                  <a:gd name="T93" fmla="*/ 350 h 505"/>
                  <a:gd name="T94" fmla="*/ 203 w 319"/>
                  <a:gd name="T95" fmla="*/ 361 h 505"/>
                  <a:gd name="T96" fmla="*/ 211 w 319"/>
                  <a:gd name="T97" fmla="*/ 379 h 505"/>
                  <a:gd name="T98" fmla="*/ 220 w 319"/>
                  <a:gd name="T99" fmla="*/ 393 h 505"/>
                  <a:gd name="T100" fmla="*/ 247 w 319"/>
                  <a:gd name="T101" fmla="*/ 403 h 505"/>
                  <a:gd name="T102" fmla="*/ 263 w 319"/>
                  <a:gd name="T103" fmla="*/ 427 h 505"/>
                  <a:gd name="T104" fmla="*/ 263 w 319"/>
                  <a:gd name="T105" fmla="*/ 439 h 505"/>
                  <a:gd name="T106" fmla="*/ 270 w 319"/>
                  <a:gd name="T107" fmla="*/ 451 h 505"/>
                  <a:gd name="T108" fmla="*/ 281 w 319"/>
                  <a:gd name="T109" fmla="*/ 463 h 505"/>
                  <a:gd name="T110" fmla="*/ 291 w 319"/>
                  <a:gd name="T111" fmla="*/ 476 h 505"/>
                  <a:gd name="T112" fmla="*/ 302 w 319"/>
                  <a:gd name="T113" fmla="*/ 485 h 505"/>
                  <a:gd name="T114" fmla="*/ 313 w 319"/>
                  <a:gd name="T115" fmla="*/ 503 h 505"/>
                  <a:gd name="T116" fmla="*/ 295 w 319"/>
                  <a:gd name="T117" fmla="*/ 469 h 505"/>
                  <a:gd name="T118" fmla="*/ 300 w 319"/>
                  <a:gd name="T119" fmla="*/ 471 h 5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19" h="505">
                    <a:moveTo>
                      <a:pt x="313" y="483"/>
                    </a:moveTo>
                    <a:cubicBezTo>
                      <a:pt x="313" y="483"/>
                      <a:pt x="313" y="483"/>
                      <a:pt x="314" y="483"/>
                    </a:cubicBezTo>
                    <a:cubicBezTo>
                      <a:pt x="314" y="483"/>
                      <a:pt x="267" y="415"/>
                      <a:pt x="257" y="403"/>
                    </a:cubicBezTo>
                    <a:cubicBezTo>
                      <a:pt x="248" y="390"/>
                      <a:pt x="228" y="361"/>
                      <a:pt x="215" y="347"/>
                    </a:cubicBezTo>
                    <a:cubicBezTo>
                      <a:pt x="202" y="333"/>
                      <a:pt x="171" y="297"/>
                      <a:pt x="161" y="278"/>
                    </a:cubicBezTo>
                    <a:cubicBezTo>
                      <a:pt x="152" y="260"/>
                      <a:pt x="121" y="219"/>
                      <a:pt x="113" y="204"/>
                    </a:cubicBezTo>
                    <a:cubicBezTo>
                      <a:pt x="106" y="190"/>
                      <a:pt x="55" y="83"/>
                      <a:pt x="50" y="71"/>
                    </a:cubicBezTo>
                    <a:cubicBezTo>
                      <a:pt x="45" y="61"/>
                      <a:pt x="24" y="16"/>
                      <a:pt x="21" y="10"/>
                    </a:cubicBezTo>
                    <a:cubicBezTo>
                      <a:pt x="21" y="10"/>
                      <a:pt x="21" y="10"/>
                      <a:pt x="21" y="10"/>
                    </a:cubicBezTo>
                    <a:cubicBezTo>
                      <a:pt x="21" y="10"/>
                      <a:pt x="21" y="9"/>
                      <a:pt x="21" y="9"/>
                    </a:cubicBezTo>
                    <a:cubicBezTo>
                      <a:pt x="21" y="9"/>
                      <a:pt x="21" y="9"/>
                      <a:pt x="21" y="8"/>
                    </a:cubicBezTo>
                    <a:cubicBezTo>
                      <a:pt x="21" y="8"/>
                      <a:pt x="21" y="7"/>
                      <a:pt x="20" y="7"/>
                    </a:cubicBezTo>
                    <a:cubicBezTo>
                      <a:pt x="20" y="5"/>
                      <a:pt x="19" y="4"/>
                      <a:pt x="19" y="2"/>
                    </a:cubicBezTo>
                    <a:cubicBezTo>
                      <a:pt x="18" y="2"/>
                      <a:pt x="18" y="1"/>
                      <a:pt x="18" y="0"/>
                    </a:cubicBezTo>
                    <a:cubicBezTo>
                      <a:pt x="12" y="2"/>
                      <a:pt x="7" y="3"/>
                      <a:pt x="0" y="4"/>
                    </a:cubicBezTo>
                    <a:cubicBezTo>
                      <a:pt x="1" y="5"/>
                      <a:pt x="1" y="6"/>
                      <a:pt x="2" y="6"/>
                    </a:cubicBezTo>
                    <a:cubicBezTo>
                      <a:pt x="3" y="6"/>
                      <a:pt x="3" y="5"/>
                      <a:pt x="4" y="5"/>
                    </a:cubicBezTo>
                    <a:cubicBezTo>
                      <a:pt x="7" y="3"/>
                      <a:pt x="7" y="6"/>
                      <a:pt x="7" y="8"/>
                    </a:cubicBezTo>
                    <a:cubicBezTo>
                      <a:pt x="7" y="8"/>
                      <a:pt x="8" y="7"/>
                      <a:pt x="8" y="8"/>
                    </a:cubicBezTo>
                    <a:cubicBezTo>
                      <a:pt x="8" y="9"/>
                      <a:pt x="8" y="10"/>
                      <a:pt x="7" y="10"/>
                    </a:cubicBezTo>
                    <a:cubicBezTo>
                      <a:pt x="7" y="11"/>
                      <a:pt x="7" y="11"/>
                      <a:pt x="7" y="11"/>
                    </a:cubicBezTo>
                    <a:cubicBezTo>
                      <a:pt x="7" y="11"/>
                      <a:pt x="6" y="12"/>
                      <a:pt x="6" y="12"/>
                    </a:cubicBezTo>
                    <a:cubicBezTo>
                      <a:pt x="6" y="12"/>
                      <a:pt x="6" y="12"/>
                      <a:pt x="6" y="12"/>
                    </a:cubicBezTo>
                    <a:cubicBezTo>
                      <a:pt x="6" y="12"/>
                      <a:pt x="7" y="12"/>
                      <a:pt x="7" y="13"/>
                    </a:cubicBezTo>
                    <a:cubicBezTo>
                      <a:pt x="7" y="13"/>
                      <a:pt x="7" y="13"/>
                      <a:pt x="7" y="13"/>
                    </a:cubicBezTo>
                    <a:cubicBezTo>
                      <a:pt x="7" y="14"/>
                      <a:pt x="8" y="15"/>
                      <a:pt x="9" y="17"/>
                    </a:cubicBezTo>
                    <a:cubicBezTo>
                      <a:pt x="9" y="19"/>
                      <a:pt x="11" y="20"/>
                      <a:pt x="11" y="22"/>
                    </a:cubicBezTo>
                    <a:cubicBezTo>
                      <a:pt x="12" y="24"/>
                      <a:pt x="13" y="28"/>
                      <a:pt x="15" y="25"/>
                    </a:cubicBezTo>
                    <a:cubicBezTo>
                      <a:pt x="15" y="24"/>
                      <a:pt x="16" y="22"/>
                      <a:pt x="17" y="22"/>
                    </a:cubicBezTo>
                    <a:cubicBezTo>
                      <a:pt x="18" y="22"/>
                      <a:pt x="18" y="23"/>
                      <a:pt x="19" y="23"/>
                    </a:cubicBezTo>
                    <a:cubicBezTo>
                      <a:pt x="19" y="24"/>
                      <a:pt x="19" y="25"/>
                      <a:pt x="19" y="26"/>
                    </a:cubicBezTo>
                    <a:cubicBezTo>
                      <a:pt x="18" y="27"/>
                      <a:pt x="16" y="27"/>
                      <a:pt x="15" y="28"/>
                    </a:cubicBezTo>
                    <a:cubicBezTo>
                      <a:pt x="15" y="29"/>
                      <a:pt x="15" y="29"/>
                      <a:pt x="15" y="30"/>
                    </a:cubicBezTo>
                    <a:cubicBezTo>
                      <a:pt x="14" y="31"/>
                      <a:pt x="14" y="30"/>
                      <a:pt x="14" y="31"/>
                    </a:cubicBezTo>
                    <a:cubicBezTo>
                      <a:pt x="13" y="31"/>
                      <a:pt x="12" y="31"/>
                      <a:pt x="12" y="32"/>
                    </a:cubicBezTo>
                    <a:cubicBezTo>
                      <a:pt x="13" y="32"/>
                      <a:pt x="14" y="32"/>
                      <a:pt x="14" y="33"/>
                    </a:cubicBezTo>
                    <a:cubicBezTo>
                      <a:pt x="14" y="33"/>
                      <a:pt x="14" y="34"/>
                      <a:pt x="14" y="34"/>
                    </a:cubicBezTo>
                    <a:cubicBezTo>
                      <a:pt x="15" y="35"/>
                      <a:pt x="15" y="36"/>
                      <a:pt x="14" y="36"/>
                    </a:cubicBezTo>
                    <a:cubicBezTo>
                      <a:pt x="15" y="36"/>
                      <a:pt x="15" y="36"/>
                      <a:pt x="16" y="36"/>
                    </a:cubicBezTo>
                    <a:cubicBezTo>
                      <a:pt x="16" y="36"/>
                      <a:pt x="16" y="36"/>
                      <a:pt x="16" y="35"/>
                    </a:cubicBezTo>
                    <a:cubicBezTo>
                      <a:pt x="16" y="37"/>
                      <a:pt x="15" y="38"/>
                      <a:pt x="15" y="39"/>
                    </a:cubicBezTo>
                    <a:cubicBezTo>
                      <a:pt x="16" y="40"/>
                      <a:pt x="16" y="41"/>
                      <a:pt x="16" y="42"/>
                    </a:cubicBezTo>
                    <a:cubicBezTo>
                      <a:pt x="17" y="42"/>
                      <a:pt x="18" y="42"/>
                      <a:pt x="18" y="42"/>
                    </a:cubicBezTo>
                    <a:cubicBezTo>
                      <a:pt x="18" y="41"/>
                      <a:pt x="18" y="41"/>
                      <a:pt x="18" y="40"/>
                    </a:cubicBezTo>
                    <a:cubicBezTo>
                      <a:pt x="18" y="40"/>
                      <a:pt x="18" y="40"/>
                      <a:pt x="19" y="40"/>
                    </a:cubicBezTo>
                    <a:cubicBezTo>
                      <a:pt x="19" y="42"/>
                      <a:pt x="20" y="41"/>
                      <a:pt x="20" y="41"/>
                    </a:cubicBezTo>
                    <a:cubicBezTo>
                      <a:pt x="21" y="40"/>
                      <a:pt x="22" y="41"/>
                      <a:pt x="23" y="41"/>
                    </a:cubicBezTo>
                    <a:cubicBezTo>
                      <a:pt x="25" y="40"/>
                      <a:pt x="24" y="37"/>
                      <a:pt x="25" y="36"/>
                    </a:cubicBezTo>
                    <a:cubicBezTo>
                      <a:pt x="27" y="38"/>
                      <a:pt x="24" y="41"/>
                      <a:pt x="25" y="43"/>
                    </a:cubicBezTo>
                    <a:cubicBezTo>
                      <a:pt x="26" y="44"/>
                      <a:pt x="27" y="44"/>
                      <a:pt x="27" y="45"/>
                    </a:cubicBezTo>
                    <a:cubicBezTo>
                      <a:pt x="27" y="46"/>
                      <a:pt x="25" y="46"/>
                      <a:pt x="25" y="47"/>
                    </a:cubicBezTo>
                    <a:cubicBezTo>
                      <a:pt x="25" y="48"/>
                      <a:pt x="26" y="49"/>
                      <a:pt x="26" y="49"/>
                    </a:cubicBezTo>
                    <a:cubicBezTo>
                      <a:pt x="27" y="50"/>
                      <a:pt x="28" y="51"/>
                      <a:pt x="28" y="52"/>
                    </a:cubicBezTo>
                    <a:cubicBezTo>
                      <a:pt x="28" y="53"/>
                      <a:pt x="28" y="53"/>
                      <a:pt x="28" y="54"/>
                    </a:cubicBezTo>
                    <a:cubicBezTo>
                      <a:pt x="29" y="55"/>
                      <a:pt x="29" y="55"/>
                      <a:pt x="29" y="56"/>
                    </a:cubicBezTo>
                    <a:cubicBezTo>
                      <a:pt x="30" y="57"/>
                      <a:pt x="29" y="58"/>
                      <a:pt x="30" y="60"/>
                    </a:cubicBezTo>
                    <a:cubicBezTo>
                      <a:pt x="31" y="62"/>
                      <a:pt x="32" y="64"/>
                      <a:pt x="28" y="64"/>
                    </a:cubicBezTo>
                    <a:cubicBezTo>
                      <a:pt x="28" y="65"/>
                      <a:pt x="27" y="65"/>
                      <a:pt x="27" y="64"/>
                    </a:cubicBezTo>
                    <a:cubicBezTo>
                      <a:pt x="26" y="63"/>
                      <a:pt x="26" y="61"/>
                      <a:pt x="26" y="60"/>
                    </a:cubicBezTo>
                    <a:cubicBezTo>
                      <a:pt x="26" y="60"/>
                      <a:pt x="25" y="60"/>
                      <a:pt x="25" y="60"/>
                    </a:cubicBezTo>
                    <a:cubicBezTo>
                      <a:pt x="25" y="62"/>
                      <a:pt x="25" y="66"/>
                      <a:pt x="26" y="67"/>
                    </a:cubicBezTo>
                    <a:cubicBezTo>
                      <a:pt x="24" y="68"/>
                      <a:pt x="24" y="67"/>
                      <a:pt x="22" y="68"/>
                    </a:cubicBezTo>
                    <a:cubicBezTo>
                      <a:pt x="23" y="68"/>
                      <a:pt x="22" y="69"/>
                      <a:pt x="23" y="70"/>
                    </a:cubicBezTo>
                    <a:cubicBezTo>
                      <a:pt x="22" y="70"/>
                      <a:pt x="20" y="70"/>
                      <a:pt x="19" y="70"/>
                    </a:cubicBezTo>
                    <a:cubicBezTo>
                      <a:pt x="19" y="72"/>
                      <a:pt x="22" y="72"/>
                      <a:pt x="23" y="71"/>
                    </a:cubicBezTo>
                    <a:cubicBezTo>
                      <a:pt x="24" y="72"/>
                      <a:pt x="24" y="73"/>
                      <a:pt x="24" y="74"/>
                    </a:cubicBezTo>
                    <a:cubicBezTo>
                      <a:pt x="22" y="74"/>
                      <a:pt x="21" y="74"/>
                      <a:pt x="21" y="76"/>
                    </a:cubicBezTo>
                    <a:cubicBezTo>
                      <a:pt x="24" y="76"/>
                      <a:pt x="25" y="75"/>
                      <a:pt x="26" y="74"/>
                    </a:cubicBezTo>
                    <a:cubicBezTo>
                      <a:pt x="27" y="73"/>
                      <a:pt x="26" y="73"/>
                      <a:pt x="28" y="72"/>
                    </a:cubicBezTo>
                    <a:cubicBezTo>
                      <a:pt x="30" y="71"/>
                      <a:pt x="30" y="74"/>
                      <a:pt x="30" y="75"/>
                    </a:cubicBezTo>
                    <a:cubicBezTo>
                      <a:pt x="32" y="76"/>
                      <a:pt x="32" y="74"/>
                      <a:pt x="34" y="74"/>
                    </a:cubicBezTo>
                    <a:cubicBezTo>
                      <a:pt x="35" y="74"/>
                      <a:pt x="34" y="74"/>
                      <a:pt x="36" y="74"/>
                    </a:cubicBezTo>
                    <a:cubicBezTo>
                      <a:pt x="36" y="76"/>
                      <a:pt x="35" y="75"/>
                      <a:pt x="34" y="76"/>
                    </a:cubicBezTo>
                    <a:cubicBezTo>
                      <a:pt x="33" y="78"/>
                      <a:pt x="33" y="78"/>
                      <a:pt x="34" y="80"/>
                    </a:cubicBezTo>
                    <a:cubicBezTo>
                      <a:pt x="33" y="80"/>
                      <a:pt x="32" y="80"/>
                      <a:pt x="31" y="80"/>
                    </a:cubicBezTo>
                    <a:cubicBezTo>
                      <a:pt x="31" y="82"/>
                      <a:pt x="29" y="82"/>
                      <a:pt x="27" y="82"/>
                    </a:cubicBezTo>
                    <a:cubicBezTo>
                      <a:pt x="27" y="86"/>
                      <a:pt x="26" y="85"/>
                      <a:pt x="23" y="86"/>
                    </a:cubicBezTo>
                    <a:cubicBezTo>
                      <a:pt x="24" y="89"/>
                      <a:pt x="24" y="90"/>
                      <a:pt x="25" y="92"/>
                    </a:cubicBezTo>
                    <a:cubicBezTo>
                      <a:pt x="26" y="92"/>
                      <a:pt x="26" y="93"/>
                      <a:pt x="26" y="94"/>
                    </a:cubicBezTo>
                    <a:cubicBezTo>
                      <a:pt x="27" y="94"/>
                      <a:pt x="28" y="95"/>
                      <a:pt x="28" y="96"/>
                    </a:cubicBezTo>
                    <a:cubicBezTo>
                      <a:pt x="29" y="96"/>
                      <a:pt x="30" y="96"/>
                      <a:pt x="31" y="96"/>
                    </a:cubicBezTo>
                    <a:cubicBezTo>
                      <a:pt x="31" y="94"/>
                      <a:pt x="31" y="93"/>
                      <a:pt x="32" y="92"/>
                    </a:cubicBezTo>
                    <a:cubicBezTo>
                      <a:pt x="29" y="90"/>
                      <a:pt x="33" y="88"/>
                      <a:pt x="32" y="86"/>
                    </a:cubicBezTo>
                    <a:cubicBezTo>
                      <a:pt x="33" y="88"/>
                      <a:pt x="32" y="91"/>
                      <a:pt x="33" y="92"/>
                    </a:cubicBezTo>
                    <a:cubicBezTo>
                      <a:pt x="34" y="96"/>
                      <a:pt x="34" y="92"/>
                      <a:pt x="36" y="93"/>
                    </a:cubicBezTo>
                    <a:cubicBezTo>
                      <a:pt x="37" y="94"/>
                      <a:pt x="37" y="95"/>
                      <a:pt x="37" y="95"/>
                    </a:cubicBezTo>
                    <a:cubicBezTo>
                      <a:pt x="38" y="94"/>
                      <a:pt x="37" y="92"/>
                      <a:pt x="38" y="91"/>
                    </a:cubicBezTo>
                    <a:cubicBezTo>
                      <a:pt x="40" y="92"/>
                      <a:pt x="41" y="95"/>
                      <a:pt x="44" y="93"/>
                    </a:cubicBezTo>
                    <a:cubicBezTo>
                      <a:pt x="46" y="94"/>
                      <a:pt x="46" y="98"/>
                      <a:pt x="48" y="97"/>
                    </a:cubicBezTo>
                    <a:cubicBezTo>
                      <a:pt x="48" y="100"/>
                      <a:pt x="52" y="98"/>
                      <a:pt x="54" y="99"/>
                    </a:cubicBezTo>
                    <a:cubicBezTo>
                      <a:pt x="55" y="99"/>
                      <a:pt x="55" y="101"/>
                      <a:pt x="56" y="101"/>
                    </a:cubicBezTo>
                    <a:cubicBezTo>
                      <a:pt x="56" y="102"/>
                      <a:pt x="55" y="103"/>
                      <a:pt x="55" y="104"/>
                    </a:cubicBezTo>
                    <a:cubicBezTo>
                      <a:pt x="56" y="104"/>
                      <a:pt x="56" y="105"/>
                      <a:pt x="57" y="105"/>
                    </a:cubicBezTo>
                    <a:cubicBezTo>
                      <a:pt x="58" y="108"/>
                      <a:pt x="59" y="109"/>
                      <a:pt x="57" y="110"/>
                    </a:cubicBezTo>
                    <a:cubicBezTo>
                      <a:pt x="55" y="111"/>
                      <a:pt x="54" y="110"/>
                      <a:pt x="53" y="112"/>
                    </a:cubicBezTo>
                    <a:cubicBezTo>
                      <a:pt x="53" y="113"/>
                      <a:pt x="54" y="115"/>
                      <a:pt x="54" y="116"/>
                    </a:cubicBezTo>
                    <a:cubicBezTo>
                      <a:pt x="55" y="114"/>
                      <a:pt x="56" y="112"/>
                      <a:pt x="59" y="113"/>
                    </a:cubicBezTo>
                    <a:cubicBezTo>
                      <a:pt x="59" y="114"/>
                      <a:pt x="60" y="114"/>
                      <a:pt x="61" y="115"/>
                    </a:cubicBezTo>
                    <a:cubicBezTo>
                      <a:pt x="61" y="117"/>
                      <a:pt x="60" y="118"/>
                      <a:pt x="61" y="119"/>
                    </a:cubicBezTo>
                    <a:cubicBezTo>
                      <a:pt x="61" y="120"/>
                      <a:pt x="62" y="121"/>
                      <a:pt x="62" y="122"/>
                    </a:cubicBezTo>
                    <a:cubicBezTo>
                      <a:pt x="62" y="125"/>
                      <a:pt x="59" y="129"/>
                      <a:pt x="63" y="129"/>
                    </a:cubicBezTo>
                    <a:cubicBezTo>
                      <a:pt x="65" y="131"/>
                      <a:pt x="63" y="131"/>
                      <a:pt x="62" y="131"/>
                    </a:cubicBezTo>
                    <a:cubicBezTo>
                      <a:pt x="61" y="132"/>
                      <a:pt x="60" y="134"/>
                      <a:pt x="59" y="134"/>
                    </a:cubicBezTo>
                    <a:cubicBezTo>
                      <a:pt x="59" y="134"/>
                      <a:pt x="59" y="135"/>
                      <a:pt x="59" y="135"/>
                    </a:cubicBezTo>
                    <a:cubicBezTo>
                      <a:pt x="60" y="134"/>
                      <a:pt x="61" y="135"/>
                      <a:pt x="62" y="135"/>
                    </a:cubicBezTo>
                    <a:cubicBezTo>
                      <a:pt x="63" y="135"/>
                      <a:pt x="64" y="134"/>
                      <a:pt x="65" y="134"/>
                    </a:cubicBezTo>
                    <a:cubicBezTo>
                      <a:pt x="66" y="134"/>
                      <a:pt x="68" y="135"/>
                      <a:pt x="69" y="136"/>
                    </a:cubicBezTo>
                    <a:cubicBezTo>
                      <a:pt x="70" y="136"/>
                      <a:pt x="70" y="137"/>
                      <a:pt x="71" y="138"/>
                    </a:cubicBezTo>
                    <a:cubicBezTo>
                      <a:pt x="71" y="138"/>
                      <a:pt x="71" y="139"/>
                      <a:pt x="71" y="139"/>
                    </a:cubicBezTo>
                    <a:cubicBezTo>
                      <a:pt x="71" y="139"/>
                      <a:pt x="73" y="139"/>
                      <a:pt x="73" y="140"/>
                    </a:cubicBezTo>
                    <a:cubicBezTo>
                      <a:pt x="74" y="141"/>
                      <a:pt x="73" y="142"/>
                      <a:pt x="72" y="143"/>
                    </a:cubicBezTo>
                    <a:cubicBezTo>
                      <a:pt x="72" y="145"/>
                      <a:pt x="73" y="147"/>
                      <a:pt x="72" y="149"/>
                    </a:cubicBezTo>
                    <a:cubicBezTo>
                      <a:pt x="73" y="149"/>
                      <a:pt x="74" y="150"/>
                      <a:pt x="75" y="149"/>
                    </a:cubicBezTo>
                    <a:cubicBezTo>
                      <a:pt x="75" y="152"/>
                      <a:pt x="78" y="152"/>
                      <a:pt x="79" y="153"/>
                    </a:cubicBezTo>
                    <a:cubicBezTo>
                      <a:pt x="80" y="155"/>
                      <a:pt x="80" y="159"/>
                      <a:pt x="82" y="160"/>
                    </a:cubicBezTo>
                    <a:cubicBezTo>
                      <a:pt x="82" y="162"/>
                      <a:pt x="83" y="164"/>
                      <a:pt x="82" y="165"/>
                    </a:cubicBezTo>
                    <a:cubicBezTo>
                      <a:pt x="80" y="166"/>
                      <a:pt x="82" y="164"/>
                      <a:pt x="81" y="164"/>
                    </a:cubicBezTo>
                    <a:cubicBezTo>
                      <a:pt x="79" y="164"/>
                      <a:pt x="79" y="164"/>
                      <a:pt x="78" y="165"/>
                    </a:cubicBezTo>
                    <a:cubicBezTo>
                      <a:pt x="76" y="165"/>
                      <a:pt x="74" y="165"/>
                      <a:pt x="73" y="165"/>
                    </a:cubicBezTo>
                    <a:cubicBezTo>
                      <a:pt x="72" y="165"/>
                      <a:pt x="72" y="164"/>
                      <a:pt x="70" y="165"/>
                    </a:cubicBezTo>
                    <a:cubicBezTo>
                      <a:pt x="70" y="165"/>
                      <a:pt x="70" y="166"/>
                      <a:pt x="69" y="166"/>
                    </a:cubicBezTo>
                    <a:cubicBezTo>
                      <a:pt x="68" y="166"/>
                      <a:pt x="67" y="165"/>
                      <a:pt x="67" y="164"/>
                    </a:cubicBezTo>
                    <a:cubicBezTo>
                      <a:pt x="67" y="163"/>
                      <a:pt x="69" y="162"/>
                      <a:pt x="70" y="162"/>
                    </a:cubicBezTo>
                    <a:cubicBezTo>
                      <a:pt x="70" y="159"/>
                      <a:pt x="66" y="161"/>
                      <a:pt x="66" y="163"/>
                    </a:cubicBezTo>
                    <a:cubicBezTo>
                      <a:pt x="65" y="165"/>
                      <a:pt x="66" y="167"/>
                      <a:pt x="67" y="169"/>
                    </a:cubicBezTo>
                    <a:cubicBezTo>
                      <a:pt x="66" y="169"/>
                      <a:pt x="66" y="170"/>
                      <a:pt x="66" y="170"/>
                    </a:cubicBezTo>
                    <a:cubicBezTo>
                      <a:pt x="66" y="172"/>
                      <a:pt x="67" y="171"/>
                      <a:pt x="68" y="171"/>
                    </a:cubicBezTo>
                    <a:cubicBezTo>
                      <a:pt x="67" y="171"/>
                      <a:pt x="69" y="172"/>
                      <a:pt x="69" y="172"/>
                    </a:cubicBezTo>
                    <a:cubicBezTo>
                      <a:pt x="69" y="172"/>
                      <a:pt x="69" y="173"/>
                      <a:pt x="69" y="173"/>
                    </a:cubicBezTo>
                    <a:cubicBezTo>
                      <a:pt x="70" y="174"/>
                      <a:pt x="71" y="174"/>
                      <a:pt x="72" y="174"/>
                    </a:cubicBezTo>
                    <a:cubicBezTo>
                      <a:pt x="72" y="173"/>
                      <a:pt x="72" y="172"/>
                      <a:pt x="72" y="171"/>
                    </a:cubicBezTo>
                    <a:cubicBezTo>
                      <a:pt x="73" y="171"/>
                      <a:pt x="73" y="170"/>
                      <a:pt x="74" y="170"/>
                    </a:cubicBezTo>
                    <a:cubicBezTo>
                      <a:pt x="75" y="173"/>
                      <a:pt x="71" y="176"/>
                      <a:pt x="76" y="175"/>
                    </a:cubicBezTo>
                    <a:cubicBezTo>
                      <a:pt x="77" y="175"/>
                      <a:pt x="77" y="176"/>
                      <a:pt x="77" y="176"/>
                    </a:cubicBezTo>
                    <a:cubicBezTo>
                      <a:pt x="77" y="176"/>
                      <a:pt x="79" y="174"/>
                      <a:pt x="79" y="174"/>
                    </a:cubicBezTo>
                    <a:cubicBezTo>
                      <a:pt x="80" y="176"/>
                      <a:pt x="79" y="178"/>
                      <a:pt x="80" y="179"/>
                    </a:cubicBezTo>
                    <a:cubicBezTo>
                      <a:pt x="81" y="181"/>
                      <a:pt x="83" y="180"/>
                      <a:pt x="84" y="182"/>
                    </a:cubicBezTo>
                    <a:cubicBezTo>
                      <a:pt x="82" y="183"/>
                      <a:pt x="80" y="182"/>
                      <a:pt x="78" y="183"/>
                    </a:cubicBezTo>
                    <a:cubicBezTo>
                      <a:pt x="78" y="183"/>
                      <a:pt x="78" y="184"/>
                      <a:pt x="78" y="184"/>
                    </a:cubicBezTo>
                    <a:cubicBezTo>
                      <a:pt x="77" y="184"/>
                      <a:pt x="76" y="184"/>
                      <a:pt x="75" y="183"/>
                    </a:cubicBezTo>
                    <a:cubicBezTo>
                      <a:pt x="75" y="186"/>
                      <a:pt x="78" y="186"/>
                      <a:pt x="81" y="186"/>
                    </a:cubicBezTo>
                    <a:cubicBezTo>
                      <a:pt x="83" y="186"/>
                      <a:pt x="84" y="188"/>
                      <a:pt x="86" y="186"/>
                    </a:cubicBezTo>
                    <a:cubicBezTo>
                      <a:pt x="87" y="186"/>
                      <a:pt x="87" y="186"/>
                      <a:pt x="87" y="186"/>
                    </a:cubicBezTo>
                    <a:cubicBezTo>
                      <a:pt x="87" y="185"/>
                      <a:pt x="88" y="185"/>
                      <a:pt x="88" y="183"/>
                    </a:cubicBezTo>
                    <a:cubicBezTo>
                      <a:pt x="88" y="182"/>
                      <a:pt x="88" y="181"/>
                      <a:pt x="88" y="180"/>
                    </a:cubicBezTo>
                    <a:cubicBezTo>
                      <a:pt x="88" y="179"/>
                      <a:pt x="88" y="177"/>
                      <a:pt x="89" y="176"/>
                    </a:cubicBezTo>
                    <a:cubicBezTo>
                      <a:pt x="91" y="178"/>
                      <a:pt x="90" y="182"/>
                      <a:pt x="92" y="184"/>
                    </a:cubicBezTo>
                    <a:cubicBezTo>
                      <a:pt x="93" y="186"/>
                      <a:pt x="95" y="188"/>
                      <a:pt x="97" y="191"/>
                    </a:cubicBezTo>
                    <a:cubicBezTo>
                      <a:pt x="97" y="192"/>
                      <a:pt x="97" y="194"/>
                      <a:pt x="98" y="195"/>
                    </a:cubicBezTo>
                    <a:cubicBezTo>
                      <a:pt x="98" y="197"/>
                      <a:pt x="100" y="198"/>
                      <a:pt x="100" y="199"/>
                    </a:cubicBezTo>
                    <a:cubicBezTo>
                      <a:pt x="100" y="201"/>
                      <a:pt x="99" y="203"/>
                      <a:pt x="99" y="205"/>
                    </a:cubicBezTo>
                    <a:cubicBezTo>
                      <a:pt x="99" y="208"/>
                      <a:pt x="102" y="210"/>
                      <a:pt x="105" y="211"/>
                    </a:cubicBezTo>
                    <a:cubicBezTo>
                      <a:pt x="108" y="213"/>
                      <a:pt x="113" y="218"/>
                      <a:pt x="112" y="222"/>
                    </a:cubicBezTo>
                    <a:cubicBezTo>
                      <a:pt x="112" y="223"/>
                      <a:pt x="111" y="224"/>
                      <a:pt x="111" y="225"/>
                    </a:cubicBezTo>
                    <a:cubicBezTo>
                      <a:pt x="112" y="227"/>
                      <a:pt x="114" y="228"/>
                      <a:pt x="112" y="229"/>
                    </a:cubicBezTo>
                    <a:cubicBezTo>
                      <a:pt x="113" y="230"/>
                      <a:pt x="114" y="230"/>
                      <a:pt x="115" y="230"/>
                    </a:cubicBezTo>
                    <a:cubicBezTo>
                      <a:pt x="115" y="231"/>
                      <a:pt x="116" y="232"/>
                      <a:pt x="116" y="232"/>
                    </a:cubicBezTo>
                    <a:cubicBezTo>
                      <a:pt x="116" y="232"/>
                      <a:pt x="114" y="232"/>
                      <a:pt x="114" y="233"/>
                    </a:cubicBezTo>
                    <a:cubicBezTo>
                      <a:pt x="114" y="234"/>
                      <a:pt x="116" y="235"/>
                      <a:pt x="116" y="236"/>
                    </a:cubicBezTo>
                    <a:cubicBezTo>
                      <a:pt x="117" y="236"/>
                      <a:pt x="117" y="236"/>
                      <a:pt x="118" y="237"/>
                    </a:cubicBezTo>
                    <a:cubicBezTo>
                      <a:pt x="117" y="237"/>
                      <a:pt x="117" y="238"/>
                      <a:pt x="117" y="238"/>
                    </a:cubicBezTo>
                    <a:cubicBezTo>
                      <a:pt x="117" y="238"/>
                      <a:pt x="118" y="239"/>
                      <a:pt x="118" y="239"/>
                    </a:cubicBezTo>
                    <a:cubicBezTo>
                      <a:pt x="118" y="239"/>
                      <a:pt x="118" y="239"/>
                      <a:pt x="118" y="240"/>
                    </a:cubicBezTo>
                    <a:cubicBezTo>
                      <a:pt x="117" y="241"/>
                      <a:pt x="116" y="242"/>
                      <a:pt x="116" y="243"/>
                    </a:cubicBezTo>
                    <a:cubicBezTo>
                      <a:pt x="117" y="243"/>
                      <a:pt x="118" y="243"/>
                      <a:pt x="119" y="243"/>
                    </a:cubicBezTo>
                    <a:cubicBezTo>
                      <a:pt x="122" y="243"/>
                      <a:pt x="121" y="241"/>
                      <a:pt x="123" y="244"/>
                    </a:cubicBezTo>
                    <a:cubicBezTo>
                      <a:pt x="124" y="244"/>
                      <a:pt x="124" y="240"/>
                      <a:pt x="127" y="240"/>
                    </a:cubicBezTo>
                    <a:cubicBezTo>
                      <a:pt x="129" y="241"/>
                      <a:pt x="131" y="244"/>
                      <a:pt x="132" y="246"/>
                    </a:cubicBezTo>
                    <a:cubicBezTo>
                      <a:pt x="132" y="248"/>
                      <a:pt x="133" y="251"/>
                      <a:pt x="135" y="253"/>
                    </a:cubicBezTo>
                    <a:cubicBezTo>
                      <a:pt x="138" y="258"/>
                      <a:pt x="140" y="263"/>
                      <a:pt x="143" y="268"/>
                    </a:cubicBezTo>
                    <a:cubicBezTo>
                      <a:pt x="144" y="271"/>
                      <a:pt x="146" y="272"/>
                      <a:pt x="147" y="275"/>
                    </a:cubicBezTo>
                    <a:cubicBezTo>
                      <a:pt x="148" y="277"/>
                      <a:pt x="148" y="279"/>
                      <a:pt x="149" y="281"/>
                    </a:cubicBezTo>
                    <a:cubicBezTo>
                      <a:pt x="150" y="283"/>
                      <a:pt x="152" y="285"/>
                      <a:pt x="153" y="288"/>
                    </a:cubicBezTo>
                    <a:cubicBezTo>
                      <a:pt x="153" y="290"/>
                      <a:pt x="154" y="292"/>
                      <a:pt x="154" y="295"/>
                    </a:cubicBezTo>
                    <a:cubicBezTo>
                      <a:pt x="155" y="298"/>
                      <a:pt x="156" y="302"/>
                      <a:pt x="157" y="305"/>
                    </a:cubicBezTo>
                    <a:cubicBezTo>
                      <a:pt x="152" y="306"/>
                      <a:pt x="151" y="290"/>
                      <a:pt x="146" y="290"/>
                    </a:cubicBezTo>
                    <a:cubicBezTo>
                      <a:pt x="145" y="298"/>
                      <a:pt x="152" y="304"/>
                      <a:pt x="155" y="311"/>
                    </a:cubicBezTo>
                    <a:cubicBezTo>
                      <a:pt x="157" y="315"/>
                      <a:pt x="159" y="318"/>
                      <a:pt x="161" y="321"/>
                    </a:cubicBezTo>
                    <a:cubicBezTo>
                      <a:pt x="162" y="325"/>
                      <a:pt x="163" y="329"/>
                      <a:pt x="165" y="332"/>
                    </a:cubicBezTo>
                    <a:cubicBezTo>
                      <a:pt x="166" y="336"/>
                      <a:pt x="167" y="340"/>
                      <a:pt x="168" y="344"/>
                    </a:cubicBezTo>
                    <a:cubicBezTo>
                      <a:pt x="173" y="344"/>
                      <a:pt x="171" y="350"/>
                      <a:pt x="176" y="348"/>
                    </a:cubicBezTo>
                    <a:cubicBezTo>
                      <a:pt x="178" y="347"/>
                      <a:pt x="177" y="347"/>
                      <a:pt x="179" y="346"/>
                    </a:cubicBezTo>
                    <a:cubicBezTo>
                      <a:pt x="180" y="346"/>
                      <a:pt x="181" y="346"/>
                      <a:pt x="182" y="345"/>
                    </a:cubicBezTo>
                    <a:cubicBezTo>
                      <a:pt x="182" y="345"/>
                      <a:pt x="182" y="344"/>
                      <a:pt x="183" y="343"/>
                    </a:cubicBezTo>
                    <a:cubicBezTo>
                      <a:pt x="183" y="342"/>
                      <a:pt x="183" y="342"/>
                      <a:pt x="184" y="342"/>
                    </a:cubicBezTo>
                    <a:cubicBezTo>
                      <a:pt x="185" y="340"/>
                      <a:pt x="187" y="339"/>
                      <a:pt x="188" y="338"/>
                    </a:cubicBezTo>
                    <a:cubicBezTo>
                      <a:pt x="190" y="340"/>
                      <a:pt x="191" y="342"/>
                      <a:pt x="192" y="344"/>
                    </a:cubicBezTo>
                    <a:cubicBezTo>
                      <a:pt x="193" y="346"/>
                      <a:pt x="195" y="348"/>
                      <a:pt x="197" y="350"/>
                    </a:cubicBezTo>
                    <a:cubicBezTo>
                      <a:pt x="198" y="351"/>
                      <a:pt x="198" y="352"/>
                      <a:pt x="199" y="353"/>
                    </a:cubicBezTo>
                    <a:cubicBezTo>
                      <a:pt x="201" y="354"/>
                      <a:pt x="201" y="353"/>
                      <a:pt x="202" y="356"/>
                    </a:cubicBezTo>
                    <a:cubicBezTo>
                      <a:pt x="202" y="357"/>
                      <a:pt x="201" y="358"/>
                      <a:pt x="201" y="359"/>
                    </a:cubicBezTo>
                    <a:cubicBezTo>
                      <a:pt x="202" y="360"/>
                      <a:pt x="203" y="360"/>
                      <a:pt x="203" y="361"/>
                    </a:cubicBezTo>
                    <a:cubicBezTo>
                      <a:pt x="204" y="363"/>
                      <a:pt x="202" y="364"/>
                      <a:pt x="202" y="367"/>
                    </a:cubicBezTo>
                    <a:cubicBezTo>
                      <a:pt x="203" y="368"/>
                      <a:pt x="204" y="370"/>
                      <a:pt x="204" y="372"/>
                    </a:cubicBezTo>
                    <a:cubicBezTo>
                      <a:pt x="205" y="374"/>
                      <a:pt x="206" y="374"/>
                      <a:pt x="208" y="376"/>
                    </a:cubicBezTo>
                    <a:cubicBezTo>
                      <a:pt x="210" y="377"/>
                      <a:pt x="210" y="378"/>
                      <a:pt x="211" y="379"/>
                    </a:cubicBezTo>
                    <a:cubicBezTo>
                      <a:pt x="212" y="381"/>
                      <a:pt x="213" y="380"/>
                      <a:pt x="215" y="381"/>
                    </a:cubicBezTo>
                    <a:cubicBezTo>
                      <a:pt x="216" y="382"/>
                      <a:pt x="215" y="382"/>
                      <a:pt x="216" y="383"/>
                    </a:cubicBezTo>
                    <a:cubicBezTo>
                      <a:pt x="217" y="384"/>
                      <a:pt x="217" y="384"/>
                      <a:pt x="217" y="385"/>
                    </a:cubicBezTo>
                    <a:cubicBezTo>
                      <a:pt x="219" y="388"/>
                      <a:pt x="219" y="390"/>
                      <a:pt x="220" y="393"/>
                    </a:cubicBezTo>
                    <a:cubicBezTo>
                      <a:pt x="222" y="393"/>
                      <a:pt x="223" y="392"/>
                      <a:pt x="225" y="392"/>
                    </a:cubicBezTo>
                    <a:cubicBezTo>
                      <a:pt x="228" y="392"/>
                      <a:pt x="231" y="394"/>
                      <a:pt x="234" y="395"/>
                    </a:cubicBezTo>
                    <a:cubicBezTo>
                      <a:pt x="238" y="396"/>
                      <a:pt x="239" y="396"/>
                      <a:pt x="242" y="399"/>
                    </a:cubicBezTo>
                    <a:cubicBezTo>
                      <a:pt x="244" y="400"/>
                      <a:pt x="246" y="401"/>
                      <a:pt x="247" y="403"/>
                    </a:cubicBezTo>
                    <a:cubicBezTo>
                      <a:pt x="249" y="405"/>
                      <a:pt x="249" y="407"/>
                      <a:pt x="250" y="409"/>
                    </a:cubicBezTo>
                    <a:cubicBezTo>
                      <a:pt x="252" y="411"/>
                      <a:pt x="253" y="414"/>
                      <a:pt x="254" y="416"/>
                    </a:cubicBezTo>
                    <a:cubicBezTo>
                      <a:pt x="255" y="418"/>
                      <a:pt x="257" y="419"/>
                      <a:pt x="258" y="420"/>
                    </a:cubicBezTo>
                    <a:cubicBezTo>
                      <a:pt x="260" y="422"/>
                      <a:pt x="261" y="425"/>
                      <a:pt x="263" y="427"/>
                    </a:cubicBezTo>
                    <a:cubicBezTo>
                      <a:pt x="260" y="427"/>
                      <a:pt x="261" y="429"/>
                      <a:pt x="263" y="430"/>
                    </a:cubicBezTo>
                    <a:cubicBezTo>
                      <a:pt x="259" y="431"/>
                      <a:pt x="262" y="433"/>
                      <a:pt x="262" y="434"/>
                    </a:cubicBezTo>
                    <a:cubicBezTo>
                      <a:pt x="262" y="434"/>
                      <a:pt x="262" y="435"/>
                      <a:pt x="262" y="435"/>
                    </a:cubicBezTo>
                    <a:cubicBezTo>
                      <a:pt x="262" y="437"/>
                      <a:pt x="263" y="437"/>
                      <a:pt x="263" y="439"/>
                    </a:cubicBezTo>
                    <a:cubicBezTo>
                      <a:pt x="263" y="439"/>
                      <a:pt x="263" y="439"/>
                      <a:pt x="262" y="439"/>
                    </a:cubicBezTo>
                    <a:cubicBezTo>
                      <a:pt x="262" y="441"/>
                      <a:pt x="264" y="442"/>
                      <a:pt x="265" y="443"/>
                    </a:cubicBezTo>
                    <a:cubicBezTo>
                      <a:pt x="266" y="444"/>
                      <a:pt x="266" y="445"/>
                      <a:pt x="266" y="446"/>
                    </a:cubicBezTo>
                    <a:cubicBezTo>
                      <a:pt x="267" y="448"/>
                      <a:pt x="268" y="449"/>
                      <a:pt x="270" y="451"/>
                    </a:cubicBezTo>
                    <a:cubicBezTo>
                      <a:pt x="272" y="453"/>
                      <a:pt x="272" y="453"/>
                      <a:pt x="273" y="456"/>
                    </a:cubicBezTo>
                    <a:cubicBezTo>
                      <a:pt x="273" y="457"/>
                      <a:pt x="274" y="457"/>
                      <a:pt x="275" y="459"/>
                    </a:cubicBezTo>
                    <a:cubicBezTo>
                      <a:pt x="276" y="460"/>
                      <a:pt x="276" y="461"/>
                      <a:pt x="277" y="462"/>
                    </a:cubicBezTo>
                    <a:cubicBezTo>
                      <a:pt x="277" y="462"/>
                      <a:pt x="280" y="463"/>
                      <a:pt x="281" y="463"/>
                    </a:cubicBezTo>
                    <a:cubicBezTo>
                      <a:pt x="283" y="464"/>
                      <a:pt x="285" y="464"/>
                      <a:pt x="286" y="464"/>
                    </a:cubicBezTo>
                    <a:cubicBezTo>
                      <a:pt x="286" y="466"/>
                      <a:pt x="284" y="465"/>
                      <a:pt x="283" y="468"/>
                    </a:cubicBezTo>
                    <a:cubicBezTo>
                      <a:pt x="283" y="470"/>
                      <a:pt x="284" y="472"/>
                      <a:pt x="285" y="473"/>
                    </a:cubicBezTo>
                    <a:cubicBezTo>
                      <a:pt x="287" y="475"/>
                      <a:pt x="289" y="475"/>
                      <a:pt x="291" y="476"/>
                    </a:cubicBezTo>
                    <a:cubicBezTo>
                      <a:pt x="293" y="476"/>
                      <a:pt x="295" y="477"/>
                      <a:pt x="297" y="477"/>
                    </a:cubicBezTo>
                    <a:cubicBezTo>
                      <a:pt x="296" y="479"/>
                      <a:pt x="298" y="480"/>
                      <a:pt x="299" y="482"/>
                    </a:cubicBezTo>
                    <a:cubicBezTo>
                      <a:pt x="299" y="482"/>
                      <a:pt x="299" y="484"/>
                      <a:pt x="299" y="484"/>
                    </a:cubicBezTo>
                    <a:cubicBezTo>
                      <a:pt x="300" y="485"/>
                      <a:pt x="301" y="485"/>
                      <a:pt x="302" y="485"/>
                    </a:cubicBezTo>
                    <a:cubicBezTo>
                      <a:pt x="303" y="486"/>
                      <a:pt x="304" y="486"/>
                      <a:pt x="305" y="487"/>
                    </a:cubicBezTo>
                    <a:cubicBezTo>
                      <a:pt x="306" y="488"/>
                      <a:pt x="305" y="489"/>
                      <a:pt x="306" y="489"/>
                    </a:cubicBezTo>
                    <a:cubicBezTo>
                      <a:pt x="308" y="491"/>
                      <a:pt x="313" y="490"/>
                      <a:pt x="311" y="494"/>
                    </a:cubicBezTo>
                    <a:cubicBezTo>
                      <a:pt x="317" y="493"/>
                      <a:pt x="313" y="500"/>
                      <a:pt x="313" y="503"/>
                    </a:cubicBezTo>
                    <a:cubicBezTo>
                      <a:pt x="317" y="505"/>
                      <a:pt x="318" y="497"/>
                      <a:pt x="318" y="494"/>
                    </a:cubicBezTo>
                    <a:cubicBezTo>
                      <a:pt x="319" y="489"/>
                      <a:pt x="315" y="487"/>
                      <a:pt x="313" y="483"/>
                    </a:cubicBezTo>
                    <a:close/>
                    <a:moveTo>
                      <a:pt x="296" y="473"/>
                    </a:moveTo>
                    <a:cubicBezTo>
                      <a:pt x="296" y="473"/>
                      <a:pt x="296" y="470"/>
                      <a:pt x="295" y="469"/>
                    </a:cubicBezTo>
                    <a:cubicBezTo>
                      <a:pt x="294" y="468"/>
                      <a:pt x="292" y="469"/>
                      <a:pt x="292" y="467"/>
                    </a:cubicBezTo>
                    <a:cubicBezTo>
                      <a:pt x="292" y="466"/>
                      <a:pt x="294" y="465"/>
                      <a:pt x="296" y="465"/>
                    </a:cubicBezTo>
                    <a:cubicBezTo>
                      <a:pt x="297" y="466"/>
                      <a:pt x="297" y="467"/>
                      <a:pt x="298" y="468"/>
                    </a:cubicBezTo>
                    <a:cubicBezTo>
                      <a:pt x="298" y="469"/>
                      <a:pt x="300" y="470"/>
                      <a:pt x="300" y="471"/>
                    </a:cubicBezTo>
                    <a:cubicBezTo>
                      <a:pt x="299" y="473"/>
                      <a:pt x="297" y="473"/>
                      <a:pt x="296" y="473"/>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382" name="Freeform 5486"/>
              <p:cNvSpPr>
                <a:spLocks/>
              </p:cNvSpPr>
              <p:nvPr/>
            </p:nvSpPr>
            <p:spPr bwMode="auto">
              <a:xfrm>
                <a:off x="4263" y="2656"/>
                <a:ext cx="11" cy="9"/>
              </a:xfrm>
              <a:custGeom>
                <a:avLst/>
                <a:gdLst>
                  <a:gd name="T0" fmla="*/ 75 w 81"/>
                  <a:gd name="T1" fmla="*/ 43 h 66"/>
                  <a:gd name="T2" fmla="*/ 73 w 81"/>
                  <a:gd name="T3" fmla="*/ 40 h 66"/>
                  <a:gd name="T4" fmla="*/ 69 w 81"/>
                  <a:gd name="T5" fmla="*/ 26 h 66"/>
                  <a:gd name="T6" fmla="*/ 65 w 81"/>
                  <a:gd name="T7" fmla="*/ 13 h 66"/>
                  <a:gd name="T8" fmla="*/ 62 w 81"/>
                  <a:gd name="T9" fmla="*/ 8 h 66"/>
                  <a:gd name="T10" fmla="*/ 58 w 81"/>
                  <a:gd name="T11" fmla="*/ 14 h 66"/>
                  <a:gd name="T12" fmla="*/ 56 w 81"/>
                  <a:gd name="T13" fmla="*/ 9 h 66"/>
                  <a:gd name="T14" fmla="*/ 56 w 81"/>
                  <a:gd name="T15" fmla="*/ 9 h 66"/>
                  <a:gd name="T16" fmla="*/ 56 w 81"/>
                  <a:gd name="T17" fmla="*/ 9 h 66"/>
                  <a:gd name="T18" fmla="*/ 56 w 81"/>
                  <a:gd name="T19" fmla="*/ 9 h 66"/>
                  <a:gd name="T20" fmla="*/ 54 w 81"/>
                  <a:gd name="T21" fmla="*/ 5 h 66"/>
                  <a:gd name="T22" fmla="*/ 44 w 81"/>
                  <a:gd name="T23" fmla="*/ 2 h 66"/>
                  <a:gd name="T24" fmla="*/ 40 w 81"/>
                  <a:gd name="T25" fmla="*/ 3 h 66"/>
                  <a:gd name="T26" fmla="*/ 30 w 81"/>
                  <a:gd name="T27" fmla="*/ 7 h 66"/>
                  <a:gd name="T28" fmla="*/ 33 w 81"/>
                  <a:gd name="T29" fmla="*/ 14 h 66"/>
                  <a:gd name="T30" fmla="*/ 33 w 81"/>
                  <a:gd name="T31" fmla="*/ 14 h 66"/>
                  <a:gd name="T32" fmla="*/ 36 w 81"/>
                  <a:gd name="T33" fmla="*/ 18 h 66"/>
                  <a:gd name="T34" fmla="*/ 38 w 81"/>
                  <a:gd name="T35" fmla="*/ 19 h 66"/>
                  <a:gd name="T36" fmla="*/ 38 w 81"/>
                  <a:gd name="T37" fmla="*/ 25 h 66"/>
                  <a:gd name="T38" fmla="*/ 30 w 81"/>
                  <a:gd name="T39" fmla="*/ 25 h 66"/>
                  <a:gd name="T40" fmla="*/ 27 w 81"/>
                  <a:gd name="T41" fmla="*/ 23 h 66"/>
                  <a:gd name="T42" fmla="*/ 24 w 81"/>
                  <a:gd name="T43" fmla="*/ 20 h 66"/>
                  <a:gd name="T44" fmla="*/ 20 w 81"/>
                  <a:gd name="T45" fmla="*/ 15 h 66"/>
                  <a:gd name="T46" fmla="*/ 16 w 81"/>
                  <a:gd name="T47" fmla="*/ 8 h 66"/>
                  <a:gd name="T48" fmla="*/ 3 w 81"/>
                  <a:gd name="T49" fmla="*/ 19 h 66"/>
                  <a:gd name="T50" fmla="*/ 4 w 81"/>
                  <a:gd name="T51" fmla="*/ 20 h 66"/>
                  <a:gd name="T52" fmla="*/ 3 w 81"/>
                  <a:gd name="T53" fmla="*/ 20 h 66"/>
                  <a:gd name="T54" fmla="*/ 6 w 81"/>
                  <a:gd name="T55" fmla="*/ 23 h 66"/>
                  <a:gd name="T56" fmla="*/ 8 w 81"/>
                  <a:gd name="T57" fmla="*/ 25 h 66"/>
                  <a:gd name="T58" fmla="*/ 10 w 81"/>
                  <a:gd name="T59" fmla="*/ 27 h 66"/>
                  <a:gd name="T60" fmla="*/ 17 w 81"/>
                  <a:gd name="T61" fmla="*/ 31 h 66"/>
                  <a:gd name="T62" fmla="*/ 28 w 81"/>
                  <a:gd name="T63" fmla="*/ 39 h 66"/>
                  <a:gd name="T64" fmla="*/ 35 w 81"/>
                  <a:gd name="T65" fmla="*/ 40 h 66"/>
                  <a:gd name="T66" fmla="*/ 37 w 81"/>
                  <a:gd name="T67" fmla="*/ 42 h 66"/>
                  <a:gd name="T68" fmla="*/ 33 w 81"/>
                  <a:gd name="T69" fmla="*/ 47 h 66"/>
                  <a:gd name="T70" fmla="*/ 32 w 81"/>
                  <a:gd name="T71" fmla="*/ 53 h 66"/>
                  <a:gd name="T72" fmla="*/ 41 w 81"/>
                  <a:gd name="T73" fmla="*/ 66 h 66"/>
                  <a:gd name="T74" fmla="*/ 45 w 81"/>
                  <a:gd name="T75" fmla="*/ 59 h 66"/>
                  <a:gd name="T76" fmla="*/ 47 w 81"/>
                  <a:gd name="T77" fmla="*/ 56 h 66"/>
                  <a:gd name="T78" fmla="*/ 50 w 81"/>
                  <a:gd name="T79" fmla="*/ 57 h 66"/>
                  <a:gd name="T80" fmla="*/ 53 w 81"/>
                  <a:gd name="T81" fmla="*/ 60 h 66"/>
                  <a:gd name="T82" fmla="*/ 73 w 81"/>
                  <a:gd name="T83" fmla="*/ 60 h 66"/>
                  <a:gd name="T84" fmla="*/ 81 w 81"/>
                  <a:gd name="T85" fmla="*/ 54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81" h="66">
                    <a:moveTo>
                      <a:pt x="75" y="51"/>
                    </a:moveTo>
                    <a:cubicBezTo>
                      <a:pt x="76" y="48"/>
                      <a:pt x="76" y="46"/>
                      <a:pt x="75" y="43"/>
                    </a:cubicBezTo>
                    <a:cubicBezTo>
                      <a:pt x="74" y="43"/>
                      <a:pt x="74" y="44"/>
                      <a:pt x="73" y="44"/>
                    </a:cubicBezTo>
                    <a:cubicBezTo>
                      <a:pt x="72" y="43"/>
                      <a:pt x="73" y="42"/>
                      <a:pt x="73" y="40"/>
                    </a:cubicBezTo>
                    <a:cubicBezTo>
                      <a:pt x="73" y="38"/>
                      <a:pt x="73" y="37"/>
                      <a:pt x="72" y="36"/>
                    </a:cubicBezTo>
                    <a:cubicBezTo>
                      <a:pt x="71" y="33"/>
                      <a:pt x="70" y="29"/>
                      <a:pt x="69" y="26"/>
                    </a:cubicBezTo>
                    <a:cubicBezTo>
                      <a:pt x="68" y="23"/>
                      <a:pt x="68" y="19"/>
                      <a:pt x="67" y="16"/>
                    </a:cubicBezTo>
                    <a:cubicBezTo>
                      <a:pt x="66" y="15"/>
                      <a:pt x="65" y="15"/>
                      <a:pt x="65" y="13"/>
                    </a:cubicBezTo>
                    <a:cubicBezTo>
                      <a:pt x="64" y="11"/>
                      <a:pt x="65" y="9"/>
                      <a:pt x="65" y="7"/>
                    </a:cubicBezTo>
                    <a:cubicBezTo>
                      <a:pt x="64" y="8"/>
                      <a:pt x="63" y="8"/>
                      <a:pt x="62" y="8"/>
                    </a:cubicBezTo>
                    <a:cubicBezTo>
                      <a:pt x="62" y="11"/>
                      <a:pt x="63" y="14"/>
                      <a:pt x="62" y="18"/>
                    </a:cubicBezTo>
                    <a:cubicBezTo>
                      <a:pt x="61" y="16"/>
                      <a:pt x="60" y="15"/>
                      <a:pt x="58" y="14"/>
                    </a:cubicBezTo>
                    <a:cubicBezTo>
                      <a:pt x="57" y="13"/>
                      <a:pt x="57" y="11"/>
                      <a:pt x="56" y="9"/>
                    </a:cubicBezTo>
                    <a:cubicBezTo>
                      <a:pt x="56" y="9"/>
                      <a:pt x="56" y="9"/>
                      <a:pt x="56" y="9"/>
                    </a:cubicBezTo>
                    <a:cubicBezTo>
                      <a:pt x="56" y="9"/>
                      <a:pt x="56" y="9"/>
                      <a:pt x="56" y="9"/>
                    </a:cubicBezTo>
                    <a:cubicBezTo>
                      <a:pt x="56" y="9"/>
                      <a:pt x="56" y="9"/>
                      <a:pt x="56" y="9"/>
                    </a:cubicBezTo>
                    <a:cubicBezTo>
                      <a:pt x="56" y="9"/>
                      <a:pt x="56" y="9"/>
                      <a:pt x="56" y="9"/>
                    </a:cubicBezTo>
                    <a:cubicBezTo>
                      <a:pt x="56" y="9"/>
                      <a:pt x="56" y="9"/>
                      <a:pt x="56" y="9"/>
                    </a:cubicBezTo>
                    <a:cubicBezTo>
                      <a:pt x="56" y="9"/>
                      <a:pt x="56" y="9"/>
                      <a:pt x="56" y="9"/>
                    </a:cubicBezTo>
                    <a:cubicBezTo>
                      <a:pt x="56" y="9"/>
                      <a:pt x="56" y="9"/>
                      <a:pt x="56" y="9"/>
                    </a:cubicBezTo>
                    <a:cubicBezTo>
                      <a:pt x="56" y="9"/>
                      <a:pt x="56" y="9"/>
                      <a:pt x="56" y="9"/>
                    </a:cubicBezTo>
                    <a:cubicBezTo>
                      <a:pt x="55" y="8"/>
                      <a:pt x="54" y="6"/>
                      <a:pt x="54" y="5"/>
                    </a:cubicBezTo>
                    <a:cubicBezTo>
                      <a:pt x="53" y="4"/>
                      <a:pt x="52" y="2"/>
                      <a:pt x="52" y="0"/>
                    </a:cubicBezTo>
                    <a:cubicBezTo>
                      <a:pt x="49" y="1"/>
                      <a:pt x="46" y="1"/>
                      <a:pt x="44" y="2"/>
                    </a:cubicBezTo>
                    <a:cubicBezTo>
                      <a:pt x="43" y="2"/>
                      <a:pt x="43" y="3"/>
                      <a:pt x="42" y="3"/>
                    </a:cubicBezTo>
                    <a:cubicBezTo>
                      <a:pt x="41" y="3"/>
                      <a:pt x="40" y="3"/>
                      <a:pt x="40" y="3"/>
                    </a:cubicBezTo>
                    <a:cubicBezTo>
                      <a:pt x="36" y="3"/>
                      <a:pt x="33" y="4"/>
                      <a:pt x="29" y="5"/>
                    </a:cubicBezTo>
                    <a:cubicBezTo>
                      <a:pt x="29" y="5"/>
                      <a:pt x="30" y="6"/>
                      <a:pt x="30" y="7"/>
                    </a:cubicBezTo>
                    <a:cubicBezTo>
                      <a:pt x="30" y="9"/>
                      <a:pt x="30" y="9"/>
                      <a:pt x="31" y="11"/>
                    </a:cubicBezTo>
                    <a:cubicBezTo>
                      <a:pt x="32" y="12"/>
                      <a:pt x="33" y="14"/>
                      <a:pt x="33" y="14"/>
                    </a:cubicBezTo>
                    <a:cubicBezTo>
                      <a:pt x="33" y="14"/>
                      <a:pt x="33" y="14"/>
                      <a:pt x="33" y="14"/>
                    </a:cubicBezTo>
                    <a:cubicBezTo>
                      <a:pt x="33" y="14"/>
                      <a:pt x="33" y="14"/>
                      <a:pt x="33" y="14"/>
                    </a:cubicBezTo>
                    <a:cubicBezTo>
                      <a:pt x="34" y="14"/>
                      <a:pt x="34" y="15"/>
                      <a:pt x="34" y="15"/>
                    </a:cubicBezTo>
                    <a:cubicBezTo>
                      <a:pt x="35" y="16"/>
                      <a:pt x="36" y="17"/>
                      <a:pt x="36" y="18"/>
                    </a:cubicBezTo>
                    <a:cubicBezTo>
                      <a:pt x="37" y="18"/>
                      <a:pt x="36" y="19"/>
                      <a:pt x="37" y="19"/>
                    </a:cubicBezTo>
                    <a:cubicBezTo>
                      <a:pt x="37" y="19"/>
                      <a:pt x="38" y="19"/>
                      <a:pt x="38" y="19"/>
                    </a:cubicBezTo>
                    <a:cubicBezTo>
                      <a:pt x="39" y="20"/>
                      <a:pt x="39" y="21"/>
                      <a:pt x="39" y="23"/>
                    </a:cubicBezTo>
                    <a:cubicBezTo>
                      <a:pt x="40" y="23"/>
                      <a:pt x="39" y="24"/>
                      <a:pt x="38" y="25"/>
                    </a:cubicBezTo>
                    <a:cubicBezTo>
                      <a:pt x="36" y="25"/>
                      <a:pt x="35" y="25"/>
                      <a:pt x="33" y="25"/>
                    </a:cubicBezTo>
                    <a:cubicBezTo>
                      <a:pt x="32" y="25"/>
                      <a:pt x="30" y="27"/>
                      <a:pt x="30" y="25"/>
                    </a:cubicBezTo>
                    <a:cubicBezTo>
                      <a:pt x="29" y="25"/>
                      <a:pt x="28" y="25"/>
                      <a:pt x="27" y="25"/>
                    </a:cubicBezTo>
                    <a:cubicBezTo>
                      <a:pt x="27" y="25"/>
                      <a:pt x="27" y="24"/>
                      <a:pt x="27" y="23"/>
                    </a:cubicBezTo>
                    <a:cubicBezTo>
                      <a:pt x="26" y="23"/>
                      <a:pt x="26" y="23"/>
                      <a:pt x="26" y="22"/>
                    </a:cubicBezTo>
                    <a:cubicBezTo>
                      <a:pt x="25" y="21"/>
                      <a:pt x="25" y="21"/>
                      <a:pt x="24" y="20"/>
                    </a:cubicBezTo>
                    <a:cubicBezTo>
                      <a:pt x="23" y="19"/>
                      <a:pt x="22" y="19"/>
                      <a:pt x="22" y="18"/>
                    </a:cubicBezTo>
                    <a:cubicBezTo>
                      <a:pt x="21" y="17"/>
                      <a:pt x="20" y="16"/>
                      <a:pt x="20" y="15"/>
                    </a:cubicBezTo>
                    <a:cubicBezTo>
                      <a:pt x="20" y="15"/>
                      <a:pt x="20" y="15"/>
                      <a:pt x="20" y="15"/>
                    </a:cubicBezTo>
                    <a:cubicBezTo>
                      <a:pt x="19" y="13"/>
                      <a:pt x="17" y="10"/>
                      <a:pt x="16" y="8"/>
                    </a:cubicBezTo>
                    <a:cubicBezTo>
                      <a:pt x="11" y="9"/>
                      <a:pt x="5" y="10"/>
                      <a:pt x="0" y="11"/>
                    </a:cubicBezTo>
                    <a:cubicBezTo>
                      <a:pt x="2" y="13"/>
                      <a:pt x="1" y="17"/>
                      <a:pt x="3" y="19"/>
                    </a:cubicBezTo>
                    <a:cubicBezTo>
                      <a:pt x="2" y="19"/>
                      <a:pt x="2" y="19"/>
                      <a:pt x="2" y="19"/>
                    </a:cubicBezTo>
                    <a:cubicBezTo>
                      <a:pt x="3" y="19"/>
                      <a:pt x="3" y="20"/>
                      <a:pt x="4" y="20"/>
                    </a:cubicBezTo>
                    <a:cubicBezTo>
                      <a:pt x="3" y="20"/>
                      <a:pt x="3" y="20"/>
                      <a:pt x="3" y="20"/>
                    </a:cubicBezTo>
                    <a:cubicBezTo>
                      <a:pt x="3" y="20"/>
                      <a:pt x="3" y="20"/>
                      <a:pt x="3" y="20"/>
                    </a:cubicBezTo>
                    <a:cubicBezTo>
                      <a:pt x="4" y="21"/>
                      <a:pt x="4" y="21"/>
                      <a:pt x="4" y="22"/>
                    </a:cubicBezTo>
                    <a:cubicBezTo>
                      <a:pt x="5" y="22"/>
                      <a:pt x="6" y="22"/>
                      <a:pt x="6" y="23"/>
                    </a:cubicBezTo>
                    <a:cubicBezTo>
                      <a:pt x="7" y="23"/>
                      <a:pt x="7" y="24"/>
                      <a:pt x="7" y="24"/>
                    </a:cubicBezTo>
                    <a:cubicBezTo>
                      <a:pt x="7" y="24"/>
                      <a:pt x="8" y="25"/>
                      <a:pt x="8" y="25"/>
                    </a:cubicBezTo>
                    <a:cubicBezTo>
                      <a:pt x="9" y="25"/>
                      <a:pt x="9" y="26"/>
                      <a:pt x="9" y="26"/>
                    </a:cubicBezTo>
                    <a:cubicBezTo>
                      <a:pt x="9" y="27"/>
                      <a:pt x="10" y="27"/>
                      <a:pt x="10" y="27"/>
                    </a:cubicBezTo>
                    <a:cubicBezTo>
                      <a:pt x="11" y="28"/>
                      <a:pt x="11" y="28"/>
                      <a:pt x="12" y="29"/>
                    </a:cubicBezTo>
                    <a:cubicBezTo>
                      <a:pt x="13" y="30"/>
                      <a:pt x="15" y="30"/>
                      <a:pt x="17" y="31"/>
                    </a:cubicBezTo>
                    <a:cubicBezTo>
                      <a:pt x="19" y="32"/>
                      <a:pt x="20" y="33"/>
                      <a:pt x="22" y="34"/>
                    </a:cubicBezTo>
                    <a:cubicBezTo>
                      <a:pt x="24" y="36"/>
                      <a:pt x="25" y="39"/>
                      <a:pt x="28" y="39"/>
                    </a:cubicBezTo>
                    <a:cubicBezTo>
                      <a:pt x="29" y="40"/>
                      <a:pt x="30" y="39"/>
                      <a:pt x="31" y="39"/>
                    </a:cubicBezTo>
                    <a:cubicBezTo>
                      <a:pt x="33" y="39"/>
                      <a:pt x="34" y="39"/>
                      <a:pt x="35" y="40"/>
                    </a:cubicBezTo>
                    <a:cubicBezTo>
                      <a:pt x="37" y="40"/>
                      <a:pt x="42" y="40"/>
                      <a:pt x="43" y="42"/>
                    </a:cubicBezTo>
                    <a:cubicBezTo>
                      <a:pt x="41" y="42"/>
                      <a:pt x="39" y="41"/>
                      <a:pt x="37" y="42"/>
                    </a:cubicBezTo>
                    <a:cubicBezTo>
                      <a:pt x="36" y="43"/>
                      <a:pt x="36" y="44"/>
                      <a:pt x="36" y="45"/>
                    </a:cubicBezTo>
                    <a:cubicBezTo>
                      <a:pt x="35" y="46"/>
                      <a:pt x="34" y="46"/>
                      <a:pt x="33" y="47"/>
                    </a:cubicBezTo>
                    <a:cubicBezTo>
                      <a:pt x="32" y="48"/>
                      <a:pt x="32" y="47"/>
                      <a:pt x="32" y="49"/>
                    </a:cubicBezTo>
                    <a:cubicBezTo>
                      <a:pt x="31" y="51"/>
                      <a:pt x="32" y="52"/>
                      <a:pt x="32" y="53"/>
                    </a:cubicBezTo>
                    <a:cubicBezTo>
                      <a:pt x="31" y="56"/>
                      <a:pt x="30" y="57"/>
                      <a:pt x="29" y="60"/>
                    </a:cubicBezTo>
                    <a:cubicBezTo>
                      <a:pt x="32" y="58"/>
                      <a:pt x="40" y="63"/>
                      <a:pt x="41" y="66"/>
                    </a:cubicBezTo>
                    <a:cubicBezTo>
                      <a:pt x="42" y="64"/>
                      <a:pt x="41" y="63"/>
                      <a:pt x="42" y="62"/>
                    </a:cubicBezTo>
                    <a:cubicBezTo>
                      <a:pt x="43" y="60"/>
                      <a:pt x="44" y="59"/>
                      <a:pt x="45" y="59"/>
                    </a:cubicBezTo>
                    <a:cubicBezTo>
                      <a:pt x="46" y="58"/>
                      <a:pt x="47" y="59"/>
                      <a:pt x="47" y="58"/>
                    </a:cubicBezTo>
                    <a:cubicBezTo>
                      <a:pt x="48" y="57"/>
                      <a:pt x="47" y="56"/>
                      <a:pt x="47" y="56"/>
                    </a:cubicBezTo>
                    <a:cubicBezTo>
                      <a:pt x="48" y="54"/>
                      <a:pt x="49" y="52"/>
                      <a:pt x="51" y="53"/>
                    </a:cubicBezTo>
                    <a:cubicBezTo>
                      <a:pt x="49" y="54"/>
                      <a:pt x="48" y="55"/>
                      <a:pt x="50" y="57"/>
                    </a:cubicBezTo>
                    <a:cubicBezTo>
                      <a:pt x="50" y="57"/>
                      <a:pt x="51" y="58"/>
                      <a:pt x="52" y="58"/>
                    </a:cubicBezTo>
                    <a:cubicBezTo>
                      <a:pt x="52" y="59"/>
                      <a:pt x="52" y="60"/>
                      <a:pt x="53" y="60"/>
                    </a:cubicBezTo>
                    <a:cubicBezTo>
                      <a:pt x="56" y="62"/>
                      <a:pt x="60" y="57"/>
                      <a:pt x="63" y="58"/>
                    </a:cubicBezTo>
                    <a:cubicBezTo>
                      <a:pt x="67" y="58"/>
                      <a:pt x="68" y="63"/>
                      <a:pt x="73" y="60"/>
                    </a:cubicBezTo>
                    <a:cubicBezTo>
                      <a:pt x="74" y="59"/>
                      <a:pt x="75" y="59"/>
                      <a:pt x="77" y="58"/>
                    </a:cubicBezTo>
                    <a:cubicBezTo>
                      <a:pt x="80" y="57"/>
                      <a:pt x="80" y="56"/>
                      <a:pt x="81" y="54"/>
                    </a:cubicBezTo>
                    <a:cubicBezTo>
                      <a:pt x="77" y="54"/>
                      <a:pt x="75" y="56"/>
                      <a:pt x="75" y="51"/>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383" name="Freeform 5487"/>
              <p:cNvSpPr>
                <a:spLocks/>
              </p:cNvSpPr>
              <p:nvPr/>
            </p:nvSpPr>
            <p:spPr bwMode="auto">
              <a:xfrm>
                <a:off x="4311" y="2720"/>
                <a:ext cx="1" cy="2"/>
              </a:xfrm>
              <a:custGeom>
                <a:avLst/>
                <a:gdLst>
                  <a:gd name="T0" fmla="*/ 3 w 8"/>
                  <a:gd name="T1" fmla="*/ 6 h 9"/>
                  <a:gd name="T2" fmla="*/ 6 w 8"/>
                  <a:gd name="T3" fmla="*/ 8 h 9"/>
                  <a:gd name="T4" fmla="*/ 7 w 8"/>
                  <a:gd name="T5" fmla="*/ 6 h 9"/>
                  <a:gd name="T6" fmla="*/ 5 w 8"/>
                  <a:gd name="T7" fmla="*/ 2 h 9"/>
                  <a:gd name="T8" fmla="*/ 1 w 8"/>
                  <a:gd name="T9" fmla="*/ 0 h 9"/>
                  <a:gd name="T10" fmla="*/ 0 w 8"/>
                  <a:gd name="T11" fmla="*/ 3 h 9"/>
                  <a:gd name="T12" fmla="*/ 3 w 8"/>
                  <a:gd name="T13" fmla="*/ 6 h 9"/>
                </a:gdLst>
                <a:ahLst/>
                <a:cxnLst>
                  <a:cxn ang="0">
                    <a:pos x="T0" y="T1"/>
                  </a:cxn>
                  <a:cxn ang="0">
                    <a:pos x="T2" y="T3"/>
                  </a:cxn>
                  <a:cxn ang="0">
                    <a:pos x="T4" y="T5"/>
                  </a:cxn>
                  <a:cxn ang="0">
                    <a:pos x="T6" y="T7"/>
                  </a:cxn>
                  <a:cxn ang="0">
                    <a:pos x="T8" y="T9"/>
                  </a:cxn>
                  <a:cxn ang="0">
                    <a:pos x="T10" y="T11"/>
                  </a:cxn>
                  <a:cxn ang="0">
                    <a:pos x="T12" y="T13"/>
                  </a:cxn>
                </a:cxnLst>
                <a:rect l="0" t="0" r="r" b="b"/>
                <a:pathLst>
                  <a:path w="8" h="9">
                    <a:moveTo>
                      <a:pt x="3" y="6"/>
                    </a:moveTo>
                    <a:cubicBezTo>
                      <a:pt x="3" y="7"/>
                      <a:pt x="3" y="9"/>
                      <a:pt x="6" y="8"/>
                    </a:cubicBezTo>
                    <a:cubicBezTo>
                      <a:pt x="7" y="7"/>
                      <a:pt x="7" y="7"/>
                      <a:pt x="7" y="6"/>
                    </a:cubicBezTo>
                    <a:cubicBezTo>
                      <a:pt x="7" y="3"/>
                      <a:pt x="8" y="3"/>
                      <a:pt x="5" y="2"/>
                    </a:cubicBezTo>
                    <a:cubicBezTo>
                      <a:pt x="4" y="2"/>
                      <a:pt x="2" y="0"/>
                      <a:pt x="1" y="0"/>
                    </a:cubicBezTo>
                    <a:cubicBezTo>
                      <a:pt x="0" y="1"/>
                      <a:pt x="0" y="2"/>
                      <a:pt x="0" y="3"/>
                    </a:cubicBezTo>
                    <a:cubicBezTo>
                      <a:pt x="1" y="4"/>
                      <a:pt x="3" y="3"/>
                      <a:pt x="3" y="6"/>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384" name="Freeform 5488"/>
              <p:cNvSpPr>
                <a:spLocks/>
              </p:cNvSpPr>
              <p:nvPr/>
            </p:nvSpPr>
            <p:spPr bwMode="auto">
              <a:xfrm>
                <a:off x="4311" y="2719"/>
                <a:ext cx="1" cy="2"/>
              </a:xfrm>
              <a:custGeom>
                <a:avLst/>
                <a:gdLst>
                  <a:gd name="T0" fmla="*/ 3 w 8"/>
                  <a:gd name="T1" fmla="*/ 8 h 10"/>
                  <a:gd name="T2" fmla="*/ 1 w 8"/>
                  <a:gd name="T3" fmla="*/ 6 h 10"/>
                  <a:gd name="T4" fmla="*/ 3 w 8"/>
                  <a:gd name="T5" fmla="*/ 8 h 10"/>
                </a:gdLst>
                <a:ahLst/>
                <a:cxnLst>
                  <a:cxn ang="0">
                    <a:pos x="T0" y="T1"/>
                  </a:cxn>
                  <a:cxn ang="0">
                    <a:pos x="T2" y="T3"/>
                  </a:cxn>
                  <a:cxn ang="0">
                    <a:pos x="T4" y="T5"/>
                  </a:cxn>
                </a:cxnLst>
                <a:rect l="0" t="0" r="r" b="b"/>
                <a:pathLst>
                  <a:path w="8" h="10">
                    <a:moveTo>
                      <a:pt x="3" y="8"/>
                    </a:moveTo>
                    <a:cubicBezTo>
                      <a:pt x="8" y="10"/>
                      <a:pt x="0" y="0"/>
                      <a:pt x="1" y="6"/>
                    </a:cubicBezTo>
                    <a:cubicBezTo>
                      <a:pt x="1" y="7"/>
                      <a:pt x="2" y="8"/>
                      <a:pt x="3" y="8"/>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385" name="Freeform 5489"/>
              <p:cNvSpPr>
                <a:spLocks/>
              </p:cNvSpPr>
              <p:nvPr/>
            </p:nvSpPr>
            <p:spPr bwMode="auto">
              <a:xfrm>
                <a:off x="4309" y="2722"/>
                <a:ext cx="2" cy="1"/>
              </a:xfrm>
              <a:custGeom>
                <a:avLst/>
                <a:gdLst>
                  <a:gd name="T0" fmla="*/ 1 w 9"/>
                  <a:gd name="T1" fmla="*/ 1 h 8"/>
                  <a:gd name="T2" fmla="*/ 5 w 9"/>
                  <a:gd name="T3" fmla="*/ 7 h 8"/>
                  <a:gd name="T4" fmla="*/ 1 w 9"/>
                  <a:gd name="T5" fmla="*/ 1 h 8"/>
                </a:gdLst>
                <a:ahLst/>
                <a:cxnLst>
                  <a:cxn ang="0">
                    <a:pos x="T0" y="T1"/>
                  </a:cxn>
                  <a:cxn ang="0">
                    <a:pos x="T2" y="T3"/>
                  </a:cxn>
                  <a:cxn ang="0">
                    <a:pos x="T4" y="T5"/>
                  </a:cxn>
                </a:cxnLst>
                <a:rect l="0" t="0" r="r" b="b"/>
                <a:pathLst>
                  <a:path w="9" h="8">
                    <a:moveTo>
                      <a:pt x="1" y="1"/>
                    </a:moveTo>
                    <a:cubicBezTo>
                      <a:pt x="0" y="2"/>
                      <a:pt x="4" y="6"/>
                      <a:pt x="5" y="7"/>
                    </a:cubicBezTo>
                    <a:cubicBezTo>
                      <a:pt x="9" y="8"/>
                      <a:pt x="7" y="0"/>
                      <a:pt x="1" y="1"/>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386" name="Freeform 5490"/>
              <p:cNvSpPr>
                <a:spLocks/>
              </p:cNvSpPr>
              <p:nvPr/>
            </p:nvSpPr>
            <p:spPr bwMode="auto">
              <a:xfrm>
                <a:off x="4311" y="2723"/>
                <a:ext cx="2" cy="0"/>
              </a:xfrm>
              <a:custGeom>
                <a:avLst/>
                <a:gdLst>
                  <a:gd name="T0" fmla="*/ 9 w 10"/>
                  <a:gd name="T1" fmla="*/ 1 h 3"/>
                  <a:gd name="T2" fmla="*/ 6 w 10"/>
                  <a:gd name="T3" fmla="*/ 0 h 3"/>
                  <a:gd name="T4" fmla="*/ 1 w 10"/>
                  <a:gd name="T5" fmla="*/ 1 h 3"/>
                  <a:gd name="T6" fmla="*/ 9 w 10"/>
                  <a:gd name="T7" fmla="*/ 1 h 3"/>
                </a:gdLst>
                <a:ahLst/>
                <a:cxnLst>
                  <a:cxn ang="0">
                    <a:pos x="T0" y="T1"/>
                  </a:cxn>
                  <a:cxn ang="0">
                    <a:pos x="T2" y="T3"/>
                  </a:cxn>
                  <a:cxn ang="0">
                    <a:pos x="T4" y="T5"/>
                  </a:cxn>
                  <a:cxn ang="0">
                    <a:pos x="T6" y="T7"/>
                  </a:cxn>
                </a:cxnLst>
                <a:rect l="0" t="0" r="r" b="b"/>
                <a:pathLst>
                  <a:path w="10" h="3">
                    <a:moveTo>
                      <a:pt x="9" y="1"/>
                    </a:moveTo>
                    <a:cubicBezTo>
                      <a:pt x="10" y="0"/>
                      <a:pt x="6" y="0"/>
                      <a:pt x="6" y="0"/>
                    </a:cubicBezTo>
                    <a:cubicBezTo>
                      <a:pt x="4" y="1"/>
                      <a:pt x="3" y="1"/>
                      <a:pt x="1" y="1"/>
                    </a:cubicBezTo>
                    <a:cubicBezTo>
                      <a:pt x="0" y="3"/>
                      <a:pt x="9" y="2"/>
                      <a:pt x="9" y="1"/>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387" name="Freeform 5491"/>
              <p:cNvSpPr>
                <a:spLocks/>
              </p:cNvSpPr>
              <p:nvPr/>
            </p:nvSpPr>
            <p:spPr bwMode="auto">
              <a:xfrm>
                <a:off x="4310" y="2723"/>
                <a:ext cx="1" cy="1"/>
              </a:xfrm>
              <a:custGeom>
                <a:avLst/>
                <a:gdLst>
                  <a:gd name="T0" fmla="*/ 3 w 5"/>
                  <a:gd name="T1" fmla="*/ 6 h 9"/>
                  <a:gd name="T2" fmla="*/ 5 w 5"/>
                  <a:gd name="T3" fmla="*/ 1 h 9"/>
                  <a:gd name="T4" fmla="*/ 1 w 5"/>
                  <a:gd name="T5" fmla="*/ 8 h 9"/>
                  <a:gd name="T6" fmla="*/ 3 w 5"/>
                  <a:gd name="T7" fmla="*/ 6 h 9"/>
                </a:gdLst>
                <a:ahLst/>
                <a:cxnLst>
                  <a:cxn ang="0">
                    <a:pos x="T0" y="T1"/>
                  </a:cxn>
                  <a:cxn ang="0">
                    <a:pos x="T2" y="T3"/>
                  </a:cxn>
                  <a:cxn ang="0">
                    <a:pos x="T4" y="T5"/>
                  </a:cxn>
                  <a:cxn ang="0">
                    <a:pos x="T6" y="T7"/>
                  </a:cxn>
                </a:cxnLst>
                <a:rect l="0" t="0" r="r" b="b"/>
                <a:pathLst>
                  <a:path w="5" h="9">
                    <a:moveTo>
                      <a:pt x="3" y="6"/>
                    </a:moveTo>
                    <a:cubicBezTo>
                      <a:pt x="4" y="4"/>
                      <a:pt x="5" y="3"/>
                      <a:pt x="5" y="1"/>
                    </a:cubicBezTo>
                    <a:cubicBezTo>
                      <a:pt x="4" y="0"/>
                      <a:pt x="0" y="7"/>
                      <a:pt x="1" y="8"/>
                    </a:cubicBezTo>
                    <a:cubicBezTo>
                      <a:pt x="1" y="9"/>
                      <a:pt x="3" y="6"/>
                      <a:pt x="3" y="6"/>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388" name="Freeform 5492"/>
              <p:cNvSpPr>
                <a:spLocks/>
              </p:cNvSpPr>
              <p:nvPr/>
            </p:nvSpPr>
            <p:spPr bwMode="auto">
              <a:xfrm>
                <a:off x="4311" y="2722"/>
                <a:ext cx="0" cy="0"/>
              </a:xfrm>
              <a:custGeom>
                <a:avLst/>
                <a:gdLst>
                  <a:gd name="T0" fmla="*/ 4 w 4"/>
                  <a:gd name="T1" fmla="*/ 3 h 3"/>
                  <a:gd name="T2" fmla="*/ 2 w 4"/>
                  <a:gd name="T3" fmla="*/ 0 h 3"/>
                  <a:gd name="T4" fmla="*/ 0 w 4"/>
                  <a:gd name="T5" fmla="*/ 0 h 3"/>
                  <a:gd name="T6" fmla="*/ 4 w 4"/>
                  <a:gd name="T7" fmla="*/ 3 h 3"/>
                </a:gdLst>
                <a:ahLst/>
                <a:cxnLst>
                  <a:cxn ang="0">
                    <a:pos x="T0" y="T1"/>
                  </a:cxn>
                  <a:cxn ang="0">
                    <a:pos x="T2" y="T3"/>
                  </a:cxn>
                  <a:cxn ang="0">
                    <a:pos x="T4" y="T5"/>
                  </a:cxn>
                  <a:cxn ang="0">
                    <a:pos x="T6" y="T7"/>
                  </a:cxn>
                </a:cxnLst>
                <a:rect l="0" t="0" r="r" b="b"/>
                <a:pathLst>
                  <a:path w="4" h="3">
                    <a:moveTo>
                      <a:pt x="4" y="3"/>
                    </a:moveTo>
                    <a:cubicBezTo>
                      <a:pt x="4" y="2"/>
                      <a:pt x="3" y="1"/>
                      <a:pt x="2" y="0"/>
                    </a:cubicBezTo>
                    <a:cubicBezTo>
                      <a:pt x="1" y="0"/>
                      <a:pt x="0" y="0"/>
                      <a:pt x="0" y="0"/>
                    </a:cubicBezTo>
                    <a:cubicBezTo>
                      <a:pt x="0" y="2"/>
                      <a:pt x="3" y="3"/>
                      <a:pt x="4" y="3"/>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389" name="Freeform 5493"/>
              <p:cNvSpPr>
                <a:spLocks/>
              </p:cNvSpPr>
              <p:nvPr/>
            </p:nvSpPr>
            <p:spPr bwMode="auto">
              <a:xfrm>
                <a:off x="4306" y="2713"/>
                <a:ext cx="0" cy="1"/>
              </a:xfrm>
              <a:custGeom>
                <a:avLst/>
                <a:gdLst>
                  <a:gd name="T0" fmla="*/ 2 w 4"/>
                  <a:gd name="T1" fmla="*/ 0 h 3"/>
                  <a:gd name="T2" fmla="*/ 1 w 4"/>
                  <a:gd name="T3" fmla="*/ 2 h 3"/>
                  <a:gd name="T4" fmla="*/ 3 w 4"/>
                  <a:gd name="T5" fmla="*/ 2 h 3"/>
                  <a:gd name="T6" fmla="*/ 2 w 4"/>
                  <a:gd name="T7" fmla="*/ 0 h 3"/>
                </a:gdLst>
                <a:ahLst/>
                <a:cxnLst>
                  <a:cxn ang="0">
                    <a:pos x="T0" y="T1"/>
                  </a:cxn>
                  <a:cxn ang="0">
                    <a:pos x="T2" y="T3"/>
                  </a:cxn>
                  <a:cxn ang="0">
                    <a:pos x="T4" y="T5"/>
                  </a:cxn>
                  <a:cxn ang="0">
                    <a:pos x="T6" y="T7"/>
                  </a:cxn>
                </a:cxnLst>
                <a:rect l="0" t="0" r="r" b="b"/>
                <a:pathLst>
                  <a:path w="4" h="3">
                    <a:moveTo>
                      <a:pt x="2" y="0"/>
                    </a:moveTo>
                    <a:cubicBezTo>
                      <a:pt x="1" y="0"/>
                      <a:pt x="0" y="1"/>
                      <a:pt x="1" y="2"/>
                    </a:cubicBezTo>
                    <a:cubicBezTo>
                      <a:pt x="2" y="3"/>
                      <a:pt x="2" y="3"/>
                      <a:pt x="3" y="2"/>
                    </a:cubicBezTo>
                    <a:cubicBezTo>
                      <a:pt x="4" y="1"/>
                      <a:pt x="4" y="0"/>
                      <a:pt x="2" y="0"/>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390" name="Freeform 5494"/>
              <p:cNvSpPr>
                <a:spLocks/>
              </p:cNvSpPr>
              <p:nvPr/>
            </p:nvSpPr>
            <p:spPr bwMode="auto">
              <a:xfrm>
                <a:off x="4305" y="2714"/>
                <a:ext cx="1" cy="0"/>
              </a:xfrm>
              <a:custGeom>
                <a:avLst/>
                <a:gdLst>
                  <a:gd name="T0" fmla="*/ 1 w 6"/>
                  <a:gd name="T1" fmla="*/ 2 h 5"/>
                  <a:gd name="T2" fmla="*/ 2 w 6"/>
                  <a:gd name="T3" fmla="*/ 3 h 5"/>
                  <a:gd name="T4" fmla="*/ 2 w 6"/>
                  <a:gd name="T5" fmla="*/ 4 h 5"/>
                  <a:gd name="T6" fmla="*/ 4 w 6"/>
                  <a:gd name="T7" fmla="*/ 5 h 5"/>
                  <a:gd name="T8" fmla="*/ 4 w 6"/>
                  <a:gd name="T9" fmla="*/ 1 h 5"/>
                  <a:gd name="T10" fmla="*/ 1 w 6"/>
                  <a:gd name="T11" fmla="*/ 2 h 5"/>
                </a:gdLst>
                <a:ahLst/>
                <a:cxnLst>
                  <a:cxn ang="0">
                    <a:pos x="T0" y="T1"/>
                  </a:cxn>
                  <a:cxn ang="0">
                    <a:pos x="T2" y="T3"/>
                  </a:cxn>
                  <a:cxn ang="0">
                    <a:pos x="T4" y="T5"/>
                  </a:cxn>
                  <a:cxn ang="0">
                    <a:pos x="T6" y="T7"/>
                  </a:cxn>
                  <a:cxn ang="0">
                    <a:pos x="T8" y="T9"/>
                  </a:cxn>
                  <a:cxn ang="0">
                    <a:pos x="T10" y="T11"/>
                  </a:cxn>
                </a:cxnLst>
                <a:rect l="0" t="0" r="r" b="b"/>
                <a:pathLst>
                  <a:path w="6" h="5">
                    <a:moveTo>
                      <a:pt x="1" y="2"/>
                    </a:moveTo>
                    <a:cubicBezTo>
                      <a:pt x="2" y="2"/>
                      <a:pt x="2" y="2"/>
                      <a:pt x="2" y="3"/>
                    </a:cubicBezTo>
                    <a:cubicBezTo>
                      <a:pt x="2" y="3"/>
                      <a:pt x="2" y="4"/>
                      <a:pt x="2" y="4"/>
                    </a:cubicBezTo>
                    <a:cubicBezTo>
                      <a:pt x="3" y="4"/>
                      <a:pt x="4" y="3"/>
                      <a:pt x="4" y="5"/>
                    </a:cubicBezTo>
                    <a:cubicBezTo>
                      <a:pt x="6" y="5"/>
                      <a:pt x="4" y="2"/>
                      <a:pt x="4" y="1"/>
                    </a:cubicBezTo>
                    <a:cubicBezTo>
                      <a:pt x="3" y="0"/>
                      <a:pt x="0" y="0"/>
                      <a:pt x="1" y="2"/>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391" name="Freeform 5495"/>
              <p:cNvSpPr>
                <a:spLocks/>
              </p:cNvSpPr>
              <p:nvPr/>
            </p:nvSpPr>
            <p:spPr bwMode="auto">
              <a:xfrm>
                <a:off x="4306" y="2714"/>
                <a:ext cx="1" cy="1"/>
              </a:xfrm>
              <a:custGeom>
                <a:avLst/>
                <a:gdLst>
                  <a:gd name="T0" fmla="*/ 3 w 5"/>
                  <a:gd name="T1" fmla="*/ 1 h 6"/>
                  <a:gd name="T2" fmla="*/ 3 w 5"/>
                  <a:gd name="T3" fmla="*/ 6 h 6"/>
                  <a:gd name="T4" fmla="*/ 3 w 5"/>
                  <a:gd name="T5" fmla="*/ 1 h 6"/>
                </a:gdLst>
                <a:ahLst/>
                <a:cxnLst>
                  <a:cxn ang="0">
                    <a:pos x="T0" y="T1"/>
                  </a:cxn>
                  <a:cxn ang="0">
                    <a:pos x="T2" y="T3"/>
                  </a:cxn>
                  <a:cxn ang="0">
                    <a:pos x="T4" y="T5"/>
                  </a:cxn>
                </a:cxnLst>
                <a:rect l="0" t="0" r="r" b="b"/>
                <a:pathLst>
                  <a:path w="5" h="6">
                    <a:moveTo>
                      <a:pt x="3" y="1"/>
                    </a:moveTo>
                    <a:cubicBezTo>
                      <a:pt x="0" y="0"/>
                      <a:pt x="3" y="6"/>
                      <a:pt x="3" y="6"/>
                    </a:cubicBezTo>
                    <a:cubicBezTo>
                      <a:pt x="4" y="6"/>
                      <a:pt x="5" y="2"/>
                      <a:pt x="3" y="1"/>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392" name="Freeform 5496"/>
              <p:cNvSpPr>
                <a:spLocks/>
              </p:cNvSpPr>
              <p:nvPr/>
            </p:nvSpPr>
            <p:spPr bwMode="auto">
              <a:xfrm>
                <a:off x="4295" y="2703"/>
                <a:ext cx="4" cy="3"/>
              </a:xfrm>
              <a:custGeom>
                <a:avLst/>
                <a:gdLst>
                  <a:gd name="T0" fmla="*/ 3 w 25"/>
                  <a:gd name="T1" fmla="*/ 16 h 22"/>
                  <a:gd name="T2" fmla="*/ 4 w 25"/>
                  <a:gd name="T3" fmla="*/ 16 h 22"/>
                  <a:gd name="T4" fmla="*/ 8 w 25"/>
                  <a:gd name="T5" fmla="*/ 15 h 22"/>
                  <a:gd name="T6" fmla="*/ 13 w 25"/>
                  <a:gd name="T7" fmla="*/ 15 h 22"/>
                  <a:gd name="T8" fmla="*/ 15 w 25"/>
                  <a:gd name="T9" fmla="*/ 17 h 22"/>
                  <a:gd name="T10" fmla="*/ 18 w 25"/>
                  <a:gd name="T11" fmla="*/ 19 h 22"/>
                  <a:gd name="T12" fmla="*/ 19 w 25"/>
                  <a:gd name="T13" fmla="*/ 21 h 22"/>
                  <a:gd name="T14" fmla="*/ 21 w 25"/>
                  <a:gd name="T15" fmla="*/ 22 h 22"/>
                  <a:gd name="T16" fmla="*/ 24 w 25"/>
                  <a:gd name="T17" fmla="*/ 18 h 22"/>
                  <a:gd name="T18" fmla="*/ 24 w 25"/>
                  <a:gd name="T19" fmla="*/ 14 h 22"/>
                  <a:gd name="T20" fmla="*/ 22 w 25"/>
                  <a:gd name="T21" fmla="*/ 11 h 22"/>
                  <a:gd name="T22" fmla="*/ 24 w 25"/>
                  <a:gd name="T23" fmla="*/ 9 h 22"/>
                  <a:gd name="T24" fmla="*/ 23 w 25"/>
                  <a:gd name="T25" fmla="*/ 6 h 22"/>
                  <a:gd name="T26" fmla="*/ 23 w 25"/>
                  <a:gd name="T27" fmla="*/ 6 h 22"/>
                  <a:gd name="T28" fmla="*/ 20 w 25"/>
                  <a:gd name="T29" fmla="*/ 2 h 22"/>
                  <a:gd name="T30" fmla="*/ 19 w 25"/>
                  <a:gd name="T31" fmla="*/ 7 h 22"/>
                  <a:gd name="T32" fmla="*/ 18 w 25"/>
                  <a:gd name="T33" fmla="*/ 8 h 22"/>
                  <a:gd name="T34" fmla="*/ 18 w 25"/>
                  <a:gd name="T35" fmla="*/ 9 h 22"/>
                  <a:gd name="T36" fmla="*/ 13 w 25"/>
                  <a:gd name="T37" fmla="*/ 10 h 22"/>
                  <a:gd name="T38" fmla="*/ 12 w 25"/>
                  <a:gd name="T39" fmla="*/ 4 h 22"/>
                  <a:gd name="T40" fmla="*/ 6 w 25"/>
                  <a:gd name="T41" fmla="*/ 2 h 22"/>
                  <a:gd name="T42" fmla="*/ 1 w 25"/>
                  <a:gd name="T43" fmla="*/ 2 h 22"/>
                  <a:gd name="T44" fmla="*/ 3 w 25"/>
                  <a:gd name="T45" fmla="*/ 4 h 22"/>
                  <a:gd name="T46" fmla="*/ 3 w 25"/>
                  <a:gd name="T47" fmla="*/ 8 h 22"/>
                  <a:gd name="T48" fmla="*/ 3 w 25"/>
                  <a:gd name="T49" fmla="*/ 16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5" h="22">
                    <a:moveTo>
                      <a:pt x="3" y="16"/>
                    </a:moveTo>
                    <a:cubicBezTo>
                      <a:pt x="3" y="16"/>
                      <a:pt x="3" y="16"/>
                      <a:pt x="4" y="16"/>
                    </a:cubicBezTo>
                    <a:cubicBezTo>
                      <a:pt x="6" y="16"/>
                      <a:pt x="7" y="15"/>
                      <a:pt x="8" y="15"/>
                    </a:cubicBezTo>
                    <a:cubicBezTo>
                      <a:pt x="9" y="15"/>
                      <a:pt x="12" y="15"/>
                      <a:pt x="13" y="15"/>
                    </a:cubicBezTo>
                    <a:cubicBezTo>
                      <a:pt x="14" y="15"/>
                      <a:pt x="14" y="16"/>
                      <a:pt x="15" y="17"/>
                    </a:cubicBezTo>
                    <a:cubicBezTo>
                      <a:pt x="16" y="18"/>
                      <a:pt x="17" y="18"/>
                      <a:pt x="18" y="19"/>
                    </a:cubicBezTo>
                    <a:cubicBezTo>
                      <a:pt x="18" y="20"/>
                      <a:pt x="19" y="20"/>
                      <a:pt x="19" y="21"/>
                    </a:cubicBezTo>
                    <a:cubicBezTo>
                      <a:pt x="20" y="21"/>
                      <a:pt x="20" y="22"/>
                      <a:pt x="21" y="22"/>
                    </a:cubicBezTo>
                    <a:cubicBezTo>
                      <a:pt x="20" y="19"/>
                      <a:pt x="22" y="19"/>
                      <a:pt x="24" y="18"/>
                    </a:cubicBezTo>
                    <a:cubicBezTo>
                      <a:pt x="22" y="16"/>
                      <a:pt x="25" y="15"/>
                      <a:pt x="24" y="14"/>
                    </a:cubicBezTo>
                    <a:cubicBezTo>
                      <a:pt x="24" y="12"/>
                      <a:pt x="22" y="13"/>
                      <a:pt x="22" y="11"/>
                    </a:cubicBezTo>
                    <a:cubicBezTo>
                      <a:pt x="22" y="11"/>
                      <a:pt x="23" y="10"/>
                      <a:pt x="24" y="9"/>
                    </a:cubicBezTo>
                    <a:cubicBezTo>
                      <a:pt x="24" y="8"/>
                      <a:pt x="23" y="7"/>
                      <a:pt x="23" y="6"/>
                    </a:cubicBezTo>
                    <a:cubicBezTo>
                      <a:pt x="23" y="6"/>
                      <a:pt x="23" y="6"/>
                      <a:pt x="23" y="6"/>
                    </a:cubicBezTo>
                    <a:cubicBezTo>
                      <a:pt x="21" y="8"/>
                      <a:pt x="20" y="3"/>
                      <a:pt x="20" y="2"/>
                    </a:cubicBezTo>
                    <a:cubicBezTo>
                      <a:pt x="18" y="3"/>
                      <a:pt x="19" y="5"/>
                      <a:pt x="19" y="7"/>
                    </a:cubicBezTo>
                    <a:cubicBezTo>
                      <a:pt x="19" y="7"/>
                      <a:pt x="18" y="8"/>
                      <a:pt x="18" y="8"/>
                    </a:cubicBezTo>
                    <a:cubicBezTo>
                      <a:pt x="18" y="8"/>
                      <a:pt x="18" y="8"/>
                      <a:pt x="18" y="9"/>
                    </a:cubicBezTo>
                    <a:cubicBezTo>
                      <a:pt x="17" y="10"/>
                      <a:pt x="15" y="11"/>
                      <a:pt x="13" y="10"/>
                    </a:cubicBezTo>
                    <a:cubicBezTo>
                      <a:pt x="13" y="9"/>
                      <a:pt x="13" y="5"/>
                      <a:pt x="12" y="4"/>
                    </a:cubicBezTo>
                    <a:cubicBezTo>
                      <a:pt x="10" y="2"/>
                      <a:pt x="8" y="3"/>
                      <a:pt x="6" y="2"/>
                    </a:cubicBezTo>
                    <a:cubicBezTo>
                      <a:pt x="5" y="2"/>
                      <a:pt x="2" y="0"/>
                      <a:pt x="1" y="2"/>
                    </a:cubicBezTo>
                    <a:cubicBezTo>
                      <a:pt x="0" y="4"/>
                      <a:pt x="3" y="3"/>
                      <a:pt x="3" y="4"/>
                    </a:cubicBezTo>
                    <a:cubicBezTo>
                      <a:pt x="4" y="5"/>
                      <a:pt x="4" y="7"/>
                      <a:pt x="3" y="8"/>
                    </a:cubicBezTo>
                    <a:cubicBezTo>
                      <a:pt x="3" y="10"/>
                      <a:pt x="2" y="14"/>
                      <a:pt x="3" y="16"/>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393" name="Freeform 5497"/>
              <p:cNvSpPr>
                <a:spLocks/>
              </p:cNvSpPr>
              <p:nvPr/>
            </p:nvSpPr>
            <p:spPr bwMode="auto">
              <a:xfrm>
                <a:off x="4297" y="2702"/>
                <a:ext cx="1" cy="2"/>
              </a:xfrm>
              <a:custGeom>
                <a:avLst/>
                <a:gdLst>
                  <a:gd name="T0" fmla="*/ 2 w 8"/>
                  <a:gd name="T1" fmla="*/ 9 h 11"/>
                  <a:gd name="T2" fmla="*/ 4 w 8"/>
                  <a:gd name="T3" fmla="*/ 11 h 11"/>
                  <a:gd name="T4" fmla="*/ 8 w 8"/>
                  <a:gd name="T5" fmla="*/ 8 h 11"/>
                  <a:gd name="T6" fmla="*/ 6 w 8"/>
                  <a:gd name="T7" fmla="*/ 5 h 11"/>
                  <a:gd name="T8" fmla="*/ 3 w 8"/>
                  <a:gd name="T9" fmla="*/ 1 h 11"/>
                  <a:gd name="T10" fmla="*/ 4 w 8"/>
                  <a:gd name="T11" fmla="*/ 5 h 11"/>
                  <a:gd name="T12" fmla="*/ 5 w 8"/>
                  <a:gd name="T13" fmla="*/ 8 h 11"/>
                  <a:gd name="T14" fmla="*/ 2 w 8"/>
                  <a:gd name="T15" fmla="*/ 9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11">
                    <a:moveTo>
                      <a:pt x="2" y="9"/>
                    </a:moveTo>
                    <a:cubicBezTo>
                      <a:pt x="0" y="11"/>
                      <a:pt x="3" y="11"/>
                      <a:pt x="4" y="11"/>
                    </a:cubicBezTo>
                    <a:cubicBezTo>
                      <a:pt x="7" y="11"/>
                      <a:pt x="8" y="10"/>
                      <a:pt x="8" y="8"/>
                    </a:cubicBezTo>
                    <a:cubicBezTo>
                      <a:pt x="7" y="6"/>
                      <a:pt x="7" y="6"/>
                      <a:pt x="6" y="5"/>
                    </a:cubicBezTo>
                    <a:cubicBezTo>
                      <a:pt x="5" y="4"/>
                      <a:pt x="5" y="0"/>
                      <a:pt x="3" y="1"/>
                    </a:cubicBezTo>
                    <a:cubicBezTo>
                      <a:pt x="3" y="2"/>
                      <a:pt x="3" y="4"/>
                      <a:pt x="4" y="5"/>
                    </a:cubicBezTo>
                    <a:cubicBezTo>
                      <a:pt x="4" y="6"/>
                      <a:pt x="6" y="7"/>
                      <a:pt x="5" y="8"/>
                    </a:cubicBezTo>
                    <a:cubicBezTo>
                      <a:pt x="4" y="10"/>
                      <a:pt x="3" y="7"/>
                      <a:pt x="2" y="9"/>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394" name="Freeform 5498"/>
              <p:cNvSpPr>
                <a:spLocks/>
              </p:cNvSpPr>
              <p:nvPr/>
            </p:nvSpPr>
            <p:spPr bwMode="auto">
              <a:xfrm>
                <a:off x="4296" y="2702"/>
                <a:ext cx="1" cy="1"/>
              </a:xfrm>
              <a:custGeom>
                <a:avLst/>
                <a:gdLst>
                  <a:gd name="T0" fmla="*/ 0 w 6"/>
                  <a:gd name="T1" fmla="*/ 1 h 5"/>
                  <a:gd name="T2" fmla="*/ 3 w 6"/>
                  <a:gd name="T3" fmla="*/ 4 h 5"/>
                  <a:gd name="T4" fmla="*/ 0 w 6"/>
                  <a:gd name="T5" fmla="*/ 1 h 5"/>
                </a:gdLst>
                <a:ahLst/>
                <a:cxnLst>
                  <a:cxn ang="0">
                    <a:pos x="T0" y="T1"/>
                  </a:cxn>
                  <a:cxn ang="0">
                    <a:pos x="T2" y="T3"/>
                  </a:cxn>
                  <a:cxn ang="0">
                    <a:pos x="T4" y="T5"/>
                  </a:cxn>
                </a:cxnLst>
                <a:rect l="0" t="0" r="r" b="b"/>
                <a:pathLst>
                  <a:path w="6" h="5">
                    <a:moveTo>
                      <a:pt x="0" y="1"/>
                    </a:moveTo>
                    <a:cubicBezTo>
                      <a:pt x="0" y="3"/>
                      <a:pt x="0" y="5"/>
                      <a:pt x="3" y="4"/>
                    </a:cubicBezTo>
                    <a:cubicBezTo>
                      <a:pt x="6" y="2"/>
                      <a:pt x="0" y="0"/>
                      <a:pt x="0" y="1"/>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395" name="Freeform 5499"/>
              <p:cNvSpPr>
                <a:spLocks/>
              </p:cNvSpPr>
              <p:nvPr/>
            </p:nvSpPr>
            <p:spPr bwMode="auto">
              <a:xfrm>
                <a:off x="4283" y="2681"/>
                <a:ext cx="1" cy="1"/>
              </a:xfrm>
              <a:custGeom>
                <a:avLst/>
                <a:gdLst>
                  <a:gd name="T0" fmla="*/ 7 w 8"/>
                  <a:gd name="T1" fmla="*/ 2 h 5"/>
                  <a:gd name="T2" fmla="*/ 4 w 8"/>
                  <a:gd name="T3" fmla="*/ 1 h 5"/>
                  <a:gd name="T4" fmla="*/ 2 w 8"/>
                  <a:gd name="T5" fmla="*/ 0 h 5"/>
                  <a:gd name="T6" fmla="*/ 0 w 8"/>
                  <a:gd name="T7" fmla="*/ 1 h 5"/>
                  <a:gd name="T8" fmla="*/ 1 w 8"/>
                  <a:gd name="T9" fmla="*/ 3 h 5"/>
                  <a:gd name="T10" fmla="*/ 2 w 8"/>
                  <a:gd name="T11" fmla="*/ 4 h 5"/>
                  <a:gd name="T12" fmla="*/ 4 w 8"/>
                  <a:gd name="T13" fmla="*/ 5 h 5"/>
                  <a:gd name="T14" fmla="*/ 7 w 8"/>
                  <a:gd name="T15" fmla="*/ 2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5">
                    <a:moveTo>
                      <a:pt x="7" y="2"/>
                    </a:moveTo>
                    <a:cubicBezTo>
                      <a:pt x="8" y="0"/>
                      <a:pt x="5" y="1"/>
                      <a:pt x="4" y="1"/>
                    </a:cubicBezTo>
                    <a:cubicBezTo>
                      <a:pt x="3" y="1"/>
                      <a:pt x="3" y="0"/>
                      <a:pt x="2" y="0"/>
                    </a:cubicBezTo>
                    <a:cubicBezTo>
                      <a:pt x="2" y="0"/>
                      <a:pt x="0" y="0"/>
                      <a:pt x="0" y="1"/>
                    </a:cubicBezTo>
                    <a:cubicBezTo>
                      <a:pt x="0" y="1"/>
                      <a:pt x="0" y="3"/>
                      <a:pt x="1" y="3"/>
                    </a:cubicBezTo>
                    <a:cubicBezTo>
                      <a:pt x="1" y="4"/>
                      <a:pt x="2" y="4"/>
                      <a:pt x="2" y="4"/>
                    </a:cubicBezTo>
                    <a:cubicBezTo>
                      <a:pt x="3" y="4"/>
                      <a:pt x="3" y="5"/>
                      <a:pt x="4" y="5"/>
                    </a:cubicBezTo>
                    <a:cubicBezTo>
                      <a:pt x="5" y="4"/>
                      <a:pt x="6" y="3"/>
                      <a:pt x="7" y="2"/>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396" name="Freeform 5500"/>
              <p:cNvSpPr>
                <a:spLocks/>
              </p:cNvSpPr>
              <p:nvPr/>
            </p:nvSpPr>
            <p:spPr bwMode="auto">
              <a:xfrm>
                <a:off x="4283" y="2682"/>
                <a:ext cx="1" cy="1"/>
              </a:xfrm>
              <a:custGeom>
                <a:avLst/>
                <a:gdLst>
                  <a:gd name="T0" fmla="*/ 0 w 6"/>
                  <a:gd name="T1" fmla="*/ 2 h 6"/>
                  <a:gd name="T2" fmla="*/ 0 w 6"/>
                  <a:gd name="T3" fmla="*/ 4 h 6"/>
                  <a:gd name="T4" fmla="*/ 2 w 6"/>
                  <a:gd name="T5" fmla="*/ 5 h 6"/>
                  <a:gd name="T6" fmla="*/ 3 w 6"/>
                  <a:gd name="T7" fmla="*/ 4 h 6"/>
                  <a:gd name="T8" fmla="*/ 4 w 6"/>
                  <a:gd name="T9" fmla="*/ 6 h 6"/>
                  <a:gd name="T10" fmla="*/ 6 w 6"/>
                  <a:gd name="T11" fmla="*/ 2 h 6"/>
                  <a:gd name="T12" fmla="*/ 0 w 6"/>
                  <a:gd name="T13" fmla="*/ 2 h 6"/>
                </a:gdLst>
                <a:ahLst/>
                <a:cxnLst>
                  <a:cxn ang="0">
                    <a:pos x="T0" y="T1"/>
                  </a:cxn>
                  <a:cxn ang="0">
                    <a:pos x="T2" y="T3"/>
                  </a:cxn>
                  <a:cxn ang="0">
                    <a:pos x="T4" y="T5"/>
                  </a:cxn>
                  <a:cxn ang="0">
                    <a:pos x="T6" y="T7"/>
                  </a:cxn>
                  <a:cxn ang="0">
                    <a:pos x="T8" y="T9"/>
                  </a:cxn>
                  <a:cxn ang="0">
                    <a:pos x="T10" y="T11"/>
                  </a:cxn>
                  <a:cxn ang="0">
                    <a:pos x="T12" y="T13"/>
                  </a:cxn>
                </a:cxnLst>
                <a:rect l="0" t="0" r="r" b="b"/>
                <a:pathLst>
                  <a:path w="6" h="6">
                    <a:moveTo>
                      <a:pt x="0" y="2"/>
                    </a:moveTo>
                    <a:cubicBezTo>
                      <a:pt x="0" y="3"/>
                      <a:pt x="0" y="4"/>
                      <a:pt x="0" y="4"/>
                    </a:cubicBezTo>
                    <a:cubicBezTo>
                      <a:pt x="1" y="5"/>
                      <a:pt x="1" y="4"/>
                      <a:pt x="2" y="5"/>
                    </a:cubicBezTo>
                    <a:cubicBezTo>
                      <a:pt x="2" y="5"/>
                      <a:pt x="3" y="4"/>
                      <a:pt x="3" y="4"/>
                    </a:cubicBezTo>
                    <a:cubicBezTo>
                      <a:pt x="3" y="4"/>
                      <a:pt x="4" y="5"/>
                      <a:pt x="4" y="6"/>
                    </a:cubicBezTo>
                    <a:cubicBezTo>
                      <a:pt x="3" y="5"/>
                      <a:pt x="6" y="3"/>
                      <a:pt x="6" y="2"/>
                    </a:cubicBezTo>
                    <a:cubicBezTo>
                      <a:pt x="6" y="0"/>
                      <a:pt x="1" y="2"/>
                      <a:pt x="0" y="2"/>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397" name="Freeform 5501"/>
              <p:cNvSpPr>
                <a:spLocks/>
              </p:cNvSpPr>
              <p:nvPr/>
            </p:nvSpPr>
            <p:spPr bwMode="auto">
              <a:xfrm>
                <a:off x="4284" y="2683"/>
                <a:ext cx="1" cy="1"/>
              </a:xfrm>
              <a:custGeom>
                <a:avLst/>
                <a:gdLst>
                  <a:gd name="T0" fmla="*/ 2 w 3"/>
                  <a:gd name="T1" fmla="*/ 0 h 6"/>
                  <a:gd name="T2" fmla="*/ 1 w 3"/>
                  <a:gd name="T3" fmla="*/ 4 h 6"/>
                  <a:gd name="T4" fmla="*/ 0 w 3"/>
                  <a:gd name="T5" fmla="*/ 6 h 6"/>
                  <a:gd name="T6" fmla="*/ 2 w 3"/>
                  <a:gd name="T7" fmla="*/ 0 h 6"/>
                </a:gdLst>
                <a:ahLst/>
                <a:cxnLst>
                  <a:cxn ang="0">
                    <a:pos x="T0" y="T1"/>
                  </a:cxn>
                  <a:cxn ang="0">
                    <a:pos x="T2" y="T3"/>
                  </a:cxn>
                  <a:cxn ang="0">
                    <a:pos x="T4" y="T5"/>
                  </a:cxn>
                  <a:cxn ang="0">
                    <a:pos x="T6" y="T7"/>
                  </a:cxn>
                </a:cxnLst>
                <a:rect l="0" t="0" r="r" b="b"/>
                <a:pathLst>
                  <a:path w="3" h="6">
                    <a:moveTo>
                      <a:pt x="2" y="0"/>
                    </a:moveTo>
                    <a:cubicBezTo>
                      <a:pt x="1" y="1"/>
                      <a:pt x="1" y="3"/>
                      <a:pt x="1" y="4"/>
                    </a:cubicBezTo>
                    <a:cubicBezTo>
                      <a:pt x="1" y="5"/>
                      <a:pt x="1" y="5"/>
                      <a:pt x="0" y="6"/>
                    </a:cubicBezTo>
                    <a:cubicBezTo>
                      <a:pt x="2" y="6"/>
                      <a:pt x="3" y="1"/>
                      <a:pt x="2" y="0"/>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398" name="Freeform 5502"/>
              <p:cNvSpPr>
                <a:spLocks/>
              </p:cNvSpPr>
              <p:nvPr/>
            </p:nvSpPr>
            <p:spPr bwMode="auto">
              <a:xfrm>
                <a:off x="4285" y="2684"/>
                <a:ext cx="1" cy="2"/>
              </a:xfrm>
              <a:custGeom>
                <a:avLst/>
                <a:gdLst>
                  <a:gd name="T0" fmla="*/ 10 w 11"/>
                  <a:gd name="T1" fmla="*/ 7 h 12"/>
                  <a:gd name="T2" fmla="*/ 9 w 11"/>
                  <a:gd name="T3" fmla="*/ 3 h 12"/>
                  <a:gd name="T4" fmla="*/ 6 w 11"/>
                  <a:gd name="T5" fmla="*/ 2 h 12"/>
                  <a:gd name="T6" fmla="*/ 5 w 11"/>
                  <a:gd name="T7" fmla="*/ 2 h 12"/>
                  <a:gd name="T8" fmla="*/ 5 w 11"/>
                  <a:gd name="T9" fmla="*/ 2 h 12"/>
                  <a:gd name="T10" fmla="*/ 3 w 11"/>
                  <a:gd name="T11" fmla="*/ 2 h 12"/>
                  <a:gd name="T12" fmla="*/ 0 w 11"/>
                  <a:gd name="T13" fmla="*/ 1 h 12"/>
                  <a:gd name="T14" fmla="*/ 0 w 11"/>
                  <a:gd name="T15" fmla="*/ 2 h 12"/>
                  <a:gd name="T16" fmla="*/ 0 w 11"/>
                  <a:gd name="T17" fmla="*/ 4 h 12"/>
                  <a:gd name="T18" fmla="*/ 0 w 11"/>
                  <a:gd name="T19" fmla="*/ 5 h 12"/>
                  <a:gd name="T20" fmla="*/ 1 w 11"/>
                  <a:gd name="T21" fmla="*/ 7 h 12"/>
                  <a:gd name="T22" fmla="*/ 2 w 11"/>
                  <a:gd name="T23" fmla="*/ 7 h 12"/>
                  <a:gd name="T24" fmla="*/ 4 w 11"/>
                  <a:gd name="T25" fmla="*/ 11 h 12"/>
                  <a:gd name="T26" fmla="*/ 5 w 11"/>
                  <a:gd name="T27" fmla="*/ 11 h 12"/>
                  <a:gd name="T28" fmla="*/ 6 w 11"/>
                  <a:gd name="T29" fmla="*/ 12 h 12"/>
                  <a:gd name="T30" fmla="*/ 8 w 11"/>
                  <a:gd name="T31" fmla="*/ 10 h 12"/>
                  <a:gd name="T32" fmla="*/ 8 w 11"/>
                  <a:gd name="T33" fmla="*/ 10 h 12"/>
                  <a:gd name="T34" fmla="*/ 10 w 11"/>
                  <a:gd name="T35" fmla="*/ 7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 h="12">
                    <a:moveTo>
                      <a:pt x="10" y="7"/>
                    </a:moveTo>
                    <a:cubicBezTo>
                      <a:pt x="11" y="6"/>
                      <a:pt x="9" y="4"/>
                      <a:pt x="9" y="3"/>
                    </a:cubicBezTo>
                    <a:cubicBezTo>
                      <a:pt x="8" y="3"/>
                      <a:pt x="7" y="2"/>
                      <a:pt x="6" y="2"/>
                    </a:cubicBezTo>
                    <a:cubicBezTo>
                      <a:pt x="6" y="2"/>
                      <a:pt x="5" y="2"/>
                      <a:pt x="5" y="2"/>
                    </a:cubicBezTo>
                    <a:cubicBezTo>
                      <a:pt x="5" y="2"/>
                      <a:pt x="4" y="2"/>
                      <a:pt x="5" y="2"/>
                    </a:cubicBezTo>
                    <a:cubicBezTo>
                      <a:pt x="4" y="2"/>
                      <a:pt x="3" y="2"/>
                      <a:pt x="3" y="2"/>
                    </a:cubicBezTo>
                    <a:cubicBezTo>
                      <a:pt x="2" y="1"/>
                      <a:pt x="2" y="0"/>
                      <a:pt x="0" y="1"/>
                    </a:cubicBezTo>
                    <a:cubicBezTo>
                      <a:pt x="0" y="1"/>
                      <a:pt x="0" y="2"/>
                      <a:pt x="0" y="2"/>
                    </a:cubicBezTo>
                    <a:cubicBezTo>
                      <a:pt x="1" y="3"/>
                      <a:pt x="1" y="3"/>
                      <a:pt x="0" y="4"/>
                    </a:cubicBezTo>
                    <a:cubicBezTo>
                      <a:pt x="0" y="4"/>
                      <a:pt x="0" y="4"/>
                      <a:pt x="0" y="5"/>
                    </a:cubicBezTo>
                    <a:cubicBezTo>
                      <a:pt x="0" y="6"/>
                      <a:pt x="0" y="7"/>
                      <a:pt x="1" y="7"/>
                    </a:cubicBezTo>
                    <a:cubicBezTo>
                      <a:pt x="1" y="7"/>
                      <a:pt x="2" y="7"/>
                      <a:pt x="2" y="7"/>
                    </a:cubicBezTo>
                    <a:cubicBezTo>
                      <a:pt x="4" y="8"/>
                      <a:pt x="3" y="10"/>
                      <a:pt x="4" y="11"/>
                    </a:cubicBezTo>
                    <a:cubicBezTo>
                      <a:pt x="4" y="11"/>
                      <a:pt x="5" y="11"/>
                      <a:pt x="5" y="11"/>
                    </a:cubicBezTo>
                    <a:cubicBezTo>
                      <a:pt x="6" y="11"/>
                      <a:pt x="6" y="12"/>
                      <a:pt x="6" y="12"/>
                    </a:cubicBezTo>
                    <a:cubicBezTo>
                      <a:pt x="7" y="12"/>
                      <a:pt x="8" y="11"/>
                      <a:pt x="8" y="10"/>
                    </a:cubicBezTo>
                    <a:cubicBezTo>
                      <a:pt x="8" y="10"/>
                      <a:pt x="8" y="10"/>
                      <a:pt x="8" y="10"/>
                    </a:cubicBezTo>
                    <a:cubicBezTo>
                      <a:pt x="8" y="9"/>
                      <a:pt x="10" y="8"/>
                      <a:pt x="10" y="7"/>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399" name="Freeform 5503"/>
              <p:cNvSpPr>
                <a:spLocks/>
              </p:cNvSpPr>
              <p:nvPr/>
            </p:nvSpPr>
            <p:spPr bwMode="auto">
              <a:xfrm>
                <a:off x="4307" y="272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400" name="Freeform 5504"/>
              <p:cNvSpPr>
                <a:spLocks/>
              </p:cNvSpPr>
              <p:nvPr/>
            </p:nvSpPr>
            <p:spPr bwMode="auto">
              <a:xfrm>
                <a:off x="4297" y="2711"/>
                <a:ext cx="11" cy="10"/>
              </a:xfrm>
              <a:custGeom>
                <a:avLst/>
                <a:gdLst>
                  <a:gd name="T0" fmla="*/ 25 w 81"/>
                  <a:gd name="T1" fmla="*/ 30 h 78"/>
                  <a:gd name="T2" fmla="*/ 28 w 81"/>
                  <a:gd name="T3" fmla="*/ 34 h 78"/>
                  <a:gd name="T4" fmla="*/ 34 w 81"/>
                  <a:gd name="T5" fmla="*/ 37 h 78"/>
                  <a:gd name="T6" fmla="*/ 39 w 81"/>
                  <a:gd name="T7" fmla="*/ 39 h 78"/>
                  <a:gd name="T8" fmla="*/ 51 w 81"/>
                  <a:gd name="T9" fmla="*/ 52 h 78"/>
                  <a:gd name="T10" fmla="*/ 53 w 81"/>
                  <a:gd name="T11" fmla="*/ 59 h 78"/>
                  <a:gd name="T12" fmla="*/ 54 w 81"/>
                  <a:gd name="T13" fmla="*/ 67 h 78"/>
                  <a:gd name="T14" fmla="*/ 57 w 81"/>
                  <a:gd name="T15" fmla="*/ 72 h 78"/>
                  <a:gd name="T16" fmla="*/ 61 w 81"/>
                  <a:gd name="T17" fmla="*/ 75 h 78"/>
                  <a:gd name="T18" fmla="*/ 72 w 81"/>
                  <a:gd name="T19" fmla="*/ 76 h 78"/>
                  <a:gd name="T20" fmla="*/ 76 w 81"/>
                  <a:gd name="T21" fmla="*/ 76 h 78"/>
                  <a:gd name="T22" fmla="*/ 77 w 81"/>
                  <a:gd name="T23" fmla="*/ 72 h 78"/>
                  <a:gd name="T24" fmla="*/ 79 w 81"/>
                  <a:gd name="T25" fmla="*/ 69 h 78"/>
                  <a:gd name="T26" fmla="*/ 79 w 81"/>
                  <a:gd name="T27" fmla="*/ 64 h 78"/>
                  <a:gd name="T28" fmla="*/ 79 w 81"/>
                  <a:gd name="T29" fmla="*/ 62 h 78"/>
                  <a:gd name="T30" fmla="*/ 74 w 81"/>
                  <a:gd name="T31" fmla="*/ 57 h 78"/>
                  <a:gd name="T32" fmla="*/ 63 w 81"/>
                  <a:gd name="T33" fmla="*/ 49 h 78"/>
                  <a:gd name="T34" fmla="*/ 59 w 81"/>
                  <a:gd name="T35" fmla="*/ 43 h 78"/>
                  <a:gd name="T36" fmla="*/ 59 w 81"/>
                  <a:gd name="T37" fmla="*/ 39 h 78"/>
                  <a:gd name="T38" fmla="*/ 61 w 81"/>
                  <a:gd name="T39" fmla="*/ 44 h 78"/>
                  <a:gd name="T40" fmla="*/ 65 w 81"/>
                  <a:gd name="T41" fmla="*/ 45 h 78"/>
                  <a:gd name="T42" fmla="*/ 79 w 81"/>
                  <a:gd name="T43" fmla="*/ 51 h 78"/>
                  <a:gd name="T44" fmla="*/ 72 w 81"/>
                  <a:gd name="T45" fmla="*/ 44 h 78"/>
                  <a:gd name="T46" fmla="*/ 68 w 81"/>
                  <a:gd name="T47" fmla="*/ 37 h 78"/>
                  <a:gd name="T48" fmla="*/ 62 w 81"/>
                  <a:gd name="T49" fmla="*/ 31 h 78"/>
                  <a:gd name="T50" fmla="*/ 56 w 81"/>
                  <a:gd name="T51" fmla="*/ 17 h 78"/>
                  <a:gd name="T52" fmla="*/ 53 w 81"/>
                  <a:gd name="T53" fmla="*/ 21 h 78"/>
                  <a:gd name="T54" fmla="*/ 51 w 81"/>
                  <a:gd name="T55" fmla="*/ 28 h 78"/>
                  <a:gd name="T56" fmla="*/ 41 w 81"/>
                  <a:gd name="T57" fmla="*/ 23 h 78"/>
                  <a:gd name="T58" fmla="*/ 40 w 81"/>
                  <a:gd name="T59" fmla="*/ 19 h 78"/>
                  <a:gd name="T60" fmla="*/ 47 w 81"/>
                  <a:gd name="T61" fmla="*/ 13 h 78"/>
                  <a:gd name="T62" fmla="*/ 36 w 81"/>
                  <a:gd name="T63" fmla="*/ 8 h 78"/>
                  <a:gd name="T64" fmla="*/ 23 w 81"/>
                  <a:gd name="T65" fmla="*/ 3 h 78"/>
                  <a:gd name="T66" fmla="*/ 21 w 81"/>
                  <a:gd name="T67" fmla="*/ 1 h 78"/>
                  <a:gd name="T68" fmla="*/ 6 w 81"/>
                  <a:gd name="T69" fmla="*/ 2 h 78"/>
                  <a:gd name="T70" fmla="*/ 3 w 81"/>
                  <a:gd name="T71" fmla="*/ 6 h 78"/>
                  <a:gd name="T72" fmla="*/ 3 w 81"/>
                  <a:gd name="T73" fmla="*/ 13 h 78"/>
                  <a:gd name="T74" fmla="*/ 8 w 81"/>
                  <a:gd name="T75" fmla="*/ 16 h 78"/>
                  <a:gd name="T76" fmla="*/ 23 w 81"/>
                  <a:gd name="T77" fmla="*/ 25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81" h="78">
                    <a:moveTo>
                      <a:pt x="23" y="28"/>
                    </a:moveTo>
                    <a:cubicBezTo>
                      <a:pt x="23" y="29"/>
                      <a:pt x="24" y="29"/>
                      <a:pt x="25" y="30"/>
                    </a:cubicBezTo>
                    <a:cubicBezTo>
                      <a:pt x="25" y="31"/>
                      <a:pt x="26" y="32"/>
                      <a:pt x="26" y="33"/>
                    </a:cubicBezTo>
                    <a:cubicBezTo>
                      <a:pt x="27" y="33"/>
                      <a:pt x="28" y="33"/>
                      <a:pt x="28" y="34"/>
                    </a:cubicBezTo>
                    <a:cubicBezTo>
                      <a:pt x="28" y="34"/>
                      <a:pt x="28" y="35"/>
                      <a:pt x="29" y="35"/>
                    </a:cubicBezTo>
                    <a:cubicBezTo>
                      <a:pt x="29" y="36"/>
                      <a:pt x="33" y="36"/>
                      <a:pt x="34" y="37"/>
                    </a:cubicBezTo>
                    <a:cubicBezTo>
                      <a:pt x="35" y="37"/>
                      <a:pt x="36" y="37"/>
                      <a:pt x="37" y="37"/>
                    </a:cubicBezTo>
                    <a:cubicBezTo>
                      <a:pt x="37" y="38"/>
                      <a:pt x="38" y="39"/>
                      <a:pt x="39" y="39"/>
                    </a:cubicBezTo>
                    <a:cubicBezTo>
                      <a:pt x="41" y="40"/>
                      <a:pt x="43" y="41"/>
                      <a:pt x="45" y="42"/>
                    </a:cubicBezTo>
                    <a:cubicBezTo>
                      <a:pt x="48" y="44"/>
                      <a:pt x="50" y="48"/>
                      <a:pt x="51" y="52"/>
                    </a:cubicBezTo>
                    <a:cubicBezTo>
                      <a:pt x="51" y="53"/>
                      <a:pt x="51" y="54"/>
                      <a:pt x="51" y="55"/>
                    </a:cubicBezTo>
                    <a:cubicBezTo>
                      <a:pt x="51" y="57"/>
                      <a:pt x="52" y="58"/>
                      <a:pt x="53" y="59"/>
                    </a:cubicBezTo>
                    <a:cubicBezTo>
                      <a:pt x="54" y="62"/>
                      <a:pt x="54" y="63"/>
                      <a:pt x="54" y="65"/>
                    </a:cubicBezTo>
                    <a:cubicBezTo>
                      <a:pt x="54" y="66"/>
                      <a:pt x="54" y="67"/>
                      <a:pt x="54" y="67"/>
                    </a:cubicBezTo>
                    <a:cubicBezTo>
                      <a:pt x="54" y="68"/>
                      <a:pt x="55" y="68"/>
                      <a:pt x="56" y="69"/>
                    </a:cubicBezTo>
                    <a:cubicBezTo>
                      <a:pt x="57" y="70"/>
                      <a:pt x="56" y="72"/>
                      <a:pt x="57" y="72"/>
                    </a:cubicBezTo>
                    <a:cubicBezTo>
                      <a:pt x="58" y="73"/>
                      <a:pt x="59" y="72"/>
                      <a:pt x="60" y="73"/>
                    </a:cubicBezTo>
                    <a:cubicBezTo>
                      <a:pt x="60" y="73"/>
                      <a:pt x="60" y="75"/>
                      <a:pt x="61" y="75"/>
                    </a:cubicBezTo>
                    <a:cubicBezTo>
                      <a:pt x="62" y="77"/>
                      <a:pt x="62" y="78"/>
                      <a:pt x="64" y="78"/>
                    </a:cubicBezTo>
                    <a:cubicBezTo>
                      <a:pt x="67" y="78"/>
                      <a:pt x="69" y="76"/>
                      <a:pt x="72" y="76"/>
                    </a:cubicBezTo>
                    <a:cubicBezTo>
                      <a:pt x="73" y="75"/>
                      <a:pt x="76" y="74"/>
                      <a:pt x="76" y="76"/>
                    </a:cubicBezTo>
                    <a:cubicBezTo>
                      <a:pt x="76" y="76"/>
                      <a:pt x="76" y="76"/>
                      <a:pt x="76" y="76"/>
                    </a:cubicBezTo>
                    <a:cubicBezTo>
                      <a:pt x="76" y="75"/>
                      <a:pt x="76" y="74"/>
                      <a:pt x="76" y="74"/>
                    </a:cubicBezTo>
                    <a:cubicBezTo>
                      <a:pt x="76" y="73"/>
                      <a:pt x="77" y="73"/>
                      <a:pt x="77" y="72"/>
                    </a:cubicBezTo>
                    <a:cubicBezTo>
                      <a:pt x="77" y="72"/>
                      <a:pt x="77" y="71"/>
                      <a:pt x="77" y="70"/>
                    </a:cubicBezTo>
                    <a:cubicBezTo>
                      <a:pt x="77" y="69"/>
                      <a:pt x="79" y="70"/>
                      <a:pt x="79" y="69"/>
                    </a:cubicBezTo>
                    <a:cubicBezTo>
                      <a:pt x="81" y="68"/>
                      <a:pt x="80" y="68"/>
                      <a:pt x="80" y="66"/>
                    </a:cubicBezTo>
                    <a:cubicBezTo>
                      <a:pt x="80" y="66"/>
                      <a:pt x="80" y="65"/>
                      <a:pt x="79" y="64"/>
                    </a:cubicBezTo>
                    <a:cubicBezTo>
                      <a:pt x="79" y="64"/>
                      <a:pt x="78" y="64"/>
                      <a:pt x="78" y="63"/>
                    </a:cubicBezTo>
                    <a:cubicBezTo>
                      <a:pt x="79" y="63"/>
                      <a:pt x="79" y="63"/>
                      <a:pt x="79" y="62"/>
                    </a:cubicBezTo>
                    <a:cubicBezTo>
                      <a:pt x="77" y="62"/>
                      <a:pt x="76" y="59"/>
                      <a:pt x="78" y="60"/>
                    </a:cubicBezTo>
                    <a:cubicBezTo>
                      <a:pt x="78" y="58"/>
                      <a:pt x="75" y="57"/>
                      <a:pt x="74" y="57"/>
                    </a:cubicBezTo>
                    <a:cubicBezTo>
                      <a:pt x="72" y="55"/>
                      <a:pt x="70" y="52"/>
                      <a:pt x="67" y="51"/>
                    </a:cubicBezTo>
                    <a:cubicBezTo>
                      <a:pt x="66" y="50"/>
                      <a:pt x="64" y="50"/>
                      <a:pt x="63" y="49"/>
                    </a:cubicBezTo>
                    <a:cubicBezTo>
                      <a:pt x="62" y="48"/>
                      <a:pt x="62" y="47"/>
                      <a:pt x="61" y="45"/>
                    </a:cubicBezTo>
                    <a:cubicBezTo>
                      <a:pt x="60" y="44"/>
                      <a:pt x="59" y="44"/>
                      <a:pt x="59" y="43"/>
                    </a:cubicBezTo>
                    <a:cubicBezTo>
                      <a:pt x="58" y="42"/>
                      <a:pt x="58" y="41"/>
                      <a:pt x="58" y="40"/>
                    </a:cubicBezTo>
                    <a:cubicBezTo>
                      <a:pt x="58" y="40"/>
                      <a:pt x="58" y="40"/>
                      <a:pt x="59" y="39"/>
                    </a:cubicBezTo>
                    <a:cubicBezTo>
                      <a:pt x="59" y="40"/>
                      <a:pt x="59" y="41"/>
                      <a:pt x="59" y="42"/>
                    </a:cubicBezTo>
                    <a:cubicBezTo>
                      <a:pt x="60" y="43"/>
                      <a:pt x="60" y="43"/>
                      <a:pt x="61" y="44"/>
                    </a:cubicBezTo>
                    <a:cubicBezTo>
                      <a:pt x="61" y="45"/>
                      <a:pt x="62" y="46"/>
                      <a:pt x="63" y="46"/>
                    </a:cubicBezTo>
                    <a:cubicBezTo>
                      <a:pt x="65" y="46"/>
                      <a:pt x="64" y="45"/>
                      <a:pt x="65" y="45"/>
                    </a:cubicBezTo>
                    <a:cubicBezTo>
                      <a:pt x="68" y="46"/>
                      <a:pt x="70" y="48"/>
                      <a:pt x="72" y="50"/>
                    </a:cubicBezTo>
                    <a:cubicBezTo>
                      <a:pt x="74" y="51"/>
                      <a:pt x="77" y="51"/>
                      <a:pt x="79" y="51"/>
                    </a:cubicBezTo>
                    <a:cubicBezTo>
                      <a:pt x="78" y="50"/>
                      <a:pt x="77" y="48"/>
                      <a:pt x="76" y="47"/>
                    </a:cubicBezTo>
                    <a:cubicBezTo>
                      <a:pt x="75" y="46"/>
                      <a:pt x="73" y="45"/>
                      <a:pt x="72" y="44"/>
                    </a:cubicBezTo>
                    <a:cubicBezTo>
                      <a:pt x="71" y="42"/>
                      <a:pt x="70" y="41"/>
                      <a:pt x="69" y="39"/>
                    </a:cubicBezTo>
                    <a:cubicBezTo>
                      <a:pt x="69" y="39"/>
                      <a:pt x="68" y="38"/>
                      <a:pt x="68" y="37"/>
                    </a:cubicBezTo>
                    <a:cubicBezTo>
                      <a:pt x="67" y="36"/>
                      <a:pt x="67" y="36"/>
                      <a:pt x="66" y="36"/>
                    </a:cubicBezTo>
                    <a:cubicBezTo>
                      <a:pt x="64" y="34"/>
                      <a:pt x="62" y="33"/>
                      <a:pt x="62" y="31"/>
                    </a:cubicBezTo>
                    <a:cubicBezTo>
                      <a:pt x="61" y="29"/>
                      <a:pt x="61" y="28"/>
                      <a:pt x="60" y="26"/>
                    </a:cubicBezTo>
                    <a:cubicBezTo>
                      <a:pt x="58" y="24"/>
                      <a:pt x="55" y="20"/>
                      <a:pt x="56" y="17"/>
                    </a:cubicBezTo>
                    <a:cubicBezTo>
                      <a:pt x="55" y="17"/>
                      <a:pt x="54" y="17"/>
                      <a:pt x="53" y="17"/>
                    </a:cubicBezTo>
                    <a:cubicBezTo>
                      <a:pt x="55" y="19"/>
                      <a:pt x="55" y="19"/>
                      <a:pt x="53" y="21"/>
                    </a:cubicBezTo>
                    <a:cubicBezTo>
                      <a:pt x="52" y="23"/>
                      <a:pt x="50" y="23"/>
                      <a:pt x="48" y="24"/>
                    </a:cubicBezTo>
                    <a:cubicBezTo>
                      <a:pt x="49" y="25"/>
                      <a:pt x="51" y="26"/>
                      <a:pt x="51" y="28"/>
                    </a:cubicBezTo>
                    <a:cubicBezTo>
                      <a:pt x="49" y="28"/>
                      <a:pt x="45" y="28"/>
                      <a:pt x="43" y="26"/>
                    </a:cubicBezTo>
                    <a:cubicBezTo>
                      <a:pt x="42" y="26"/>
                      <a:pt x="41" y="24"/>
                      <a:pt x="41" y="23"/>
                    </a:cubicBezTo>
                    <a:cubicBezTo>
                      <a:pt x="41" y="22"/>
                      <a:pt x="42" y="22"/>
                      <a:pt x="41" y="21"/>
                    </a:cubicBezTo>
                    <a:cubicBezTo>
                      <a:pt x="41" y="20"/>
                      <a:pt x="40" y="20"/>
                      <a:pt x="40" y="19"/>
                    </a:cubicBezTo>
                    <a:cubicBezTo>
                      <a:pt x="42" y="20"/>
                      <a:pt x="45" y="20"/>
                      <a:pt x="45" y="18"/>
                    </a:cubicBezTo>
                    <a:cubicBezTo>
                      <a:pt x="45" y="15"/>
                      <a:pt x="43" y="13"/>
                      <a:pt x="47" y="13"/>
                    </a:cubicBezTo>
                    <a:cubicBezTo>
                      <a:pt x="46" y="11"/>
                      <a:pt x="43" y="10"/>
                      <a:pt x="42" y="10"/>
                    </a:cubicBezTo>
                    <a:cubicBezTo>
                      <a:pt x="40" y="9"/>
                      <a:pt x="38" y="9"/>
                      <a:pt x="36" y="8"/>
                    </a:cubicBezTo>
                    <a:cubicBezTo>
                      <a:pt x="34" y="7"/>
                      <a:pt x="32" y="6"/>
                      <a:pt x="30" y="6"/>
                    </a:cubicBezTo>
                    <a:cubicBezTo>
                      <a:pt x="28" y="5"/>
                      <a:pt x="24" y="5"/>
                      <a:pt x="23" y="3"/>
                    </a:cubicBezTo>
                    <a:cubicBezTo>
                      <a:pt x="24" y="3"/>
                      <a:pt x="26" y="4"/>
                      <a:pt x="26" y="3"/>
                    </a:cubicBezTo>
                    <a:cubicBezTo>
                      <a:pt x="27" y="2"/>
                      <a:pt x="22" y="1"/>
                      <a:pt x="21" y="1"/>
                    </a:cubicBezTo>
                    <a:cubicBezTo>
                      <a:pt x="19" y="0"/>
                      <a:pt x="18" y="1"/>
                      <a:pt x="16" y="1"/>
                    </a:cubicBezTo>
                    <a:cubicBezTo>
                      <a:pt x="13" y="1"/>
                      <a:pt x="9" y="2"/>
                      <a:pt x="6" y="2"/>
                    </a:cubicBezTo>
                    <a:cubicBezTo>
                      <a:pt x="4" y="3"/>
                      <a:pt x="4" y="3"/>
                      <a:pt x="3" y="4"/>
                    </a:cubicBezTo>
                    <a:cubicBezTo>
                      <a:pt x="3" y="5"/>
                      <a:pt x="4" y="5"/>
                      <a:pt x="3" y="6"/>
                    </a:cubicBezTo>
                    <a:cubicBezTo>
                      <a:pt x="3" y="6"/>
                      <a:pt x="2" y="6"/>
                      <a:pt x="1" y="7"/>
                    </a:cubicBezTo>
                    <a:cubicBezTo>
                      <a:pt x="0" y="8"/>
                      <a:pt x="2" y="11"/>
                      <a:pt x="3" y="13"/>
                    </a:cubicBezTo>
                    <a:cubicBezTo>
                      <a:pt x="4" y="13"/>
                      <a:pt x="4" y="13"/>
                      <a:pt x="6" y="14"/>
                    </a:cubicBezTo>
                    <a:cubicBezTo>
                      <a:pt x="7" y="14"/>
                      <a:pt x="7" y="15"/>
                      <a:pt x="8" y="16"/>
                    </a:cubicBezTo>
                    <a:cubicBezTo>
                      <a:pt x="12" y="18"/>
                      <a:pt x="14" y="21"/>
                      <a:pt x="18" y="22"/>
                    </a:cubicBezTo>
                    <a:cubicBezTo>
                      <a:pt x="20" y="23"/>
                      <a:pt x="22" y="23"/>
                      <a:pt x="23" y="25"/>
                    </a:cubicBezTo>
                    <a:cubicBezTo>
                      <a:pt x="23" y="26"/>
                      <a:pt x="22" y="27"/>
                      <a:pt x="23" y="28"/>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401" name="Freeform 5505"/>
              <p:cNvSpPr>
                <a:spLocks/>
              </p:cNvSpPr>
              <p:nvPr/>
            </p:nvSpPr>
            <p:spPr bwMode="auto">
              <a:xfrm>
                <a:off x="4306" y="2721"/>
                <a:ext cx="1" cy="1"/>
              </a:xfrm>
              <a:custGeom>
                <a:avLst/>
                <a:gdLst>
                  <a:gd name="T0" fmla="*/ 7 w 8"/>
                  <a:gd name="T1" fmla="*/ 1 h 9"/>
                  <a:gd name="T2" fmla="*/ 5 w 8"/>
                  <a:gd name="T3" fmla="*/ 1 h 9"/>
                  <a:gd name="T4" fmla="*/ 3 w 8"/>
                  <a:gd name="T5" fmla="*/ 1 h 9"/>
                  <a:gd name="T6" fmla="*/ 3 w 8"/>
                  <a:gd name="T7" fmla="*/ 0 h 9"/>
                  <a:gd name="T8" fmla="*/ 2 w 8"/>
                  <a:gd name="T9" fmla="*/ 0 h 9"/>
                  <a:gd name="T10" fmla="*/ 0 w 8"/>
                  <a:gd name="T11" fmla="*/ 1 h 9"/>
                  <a:gd name="T12" fmla="*/ 1 w 8"/>
                  <a:gd name="T13" fmla="*/ 4 h 9"/>
                  <a:gd name="T14" fmla="*/ 3 w 8"/>
                  <a:gd name="T15" fmla="*/ 5 h 9"/>
                  <a:gd name="T16" fmla="*/ 3 w 8"/>
                  <a:gd name="T17" fmla="*/ 6 h 9"/>
                  <a:gd name="T18" fmla="*/ 4 w 8"/>
                  <a:gd name="T19" fmla="*/ 6 h 9"/>
                  <a:gd name="T20" fmla="*/ 6 w 8"/>
                  <a:gd name="T21" fmla="*/ 9 h 9"/>
                  <a:gd name="T22" fmla="*/ 6 w 8"/>
                  <a:gd name="T23" fmla="*/ 4 h 9"/>
                  <a:gd name="T24" fmla="*/ 6 w 8"/>
                  <a:gd name="T25" fmla="*/ 4 h 9"/>
                  <a:gd name="T26" fmla="*/ 8 w 8"/>
                  <a:gd name="T27" fmla="*/ 3 h 9"/>
                  <a:gd name="T28" fmla="*/ 7 w 8"/>
                  <a:gd name="T29" fmla="*/ 1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 h="9">
                    <a:moveTo>
                      <a:pt x="7" y="1"/>
                    </a:moveTo>
                    <a:cubicBezTo>
                      <a:pt x="6" y="2"/>
                      <a:pt x="6" y="1"/>
                      <a:pt x="5" y="1"/>
                    </a:cubicBezTo>
                    <a:cubicBezTo>
                      <a:pt x="5" y="1"/>
                      <a:pt x="4" y="1"/>
                      <a:pt x="3" y="1"/>
                    </a:cubicBezTo>
                    <a:cubicBezTo>
                      <a:pt x="3" y="1"/>
                      <a:pt x="3" y="0"/>
                      <a:pt x="3" y="0"/>
                    </a:cubicBezTo>
                    <a:cubicBezTo>
                      <a:pt x="2" y="0"/>
                      <a:pt x="2" y="0"/>
                      <a:pt x="2" y="0"/>
                    </a:cubicBezTo>
                    <a:cubicBezTo>
                      <a:pt x="1" y="1"/>
                      <a:pt x="0" y="1"/>
                      <a:pt x="0" y="1"/>
                    </a:cubicBezTo>
                    <a:cubicBezTo>
                      <a:pt x="2" y="2"/>
                      <a:pt x="1" y="3"/>
                      <a:pt x="1" y="4"/>
                    </a:cubicBezTo>
                    <a:cubicBezTo>
                      <a:pt x="2" y="6"/>
                      <a:pt x="2" y="5"/>
                      <a:pt x="3" y="5"/>
                    </a:cubicBezTo>
                    <a:cubicBezTo>
                      <a:pt x="3" y="5"/>
                      <a:pt x="3" y="6"/>
                      <a:pt x="3" y="6"/>
                    </a:cubicBezTo>
                    <a:cubicBezTo>
                      <a:pt x="4" y="6"/>
                      <a:pt x="4" y="6"/>
                      <a:pt x="4" y="6"/>
                    </a:cubicBezTo>
                    <a:cubicBezTo>
                      <a:pt x="5" y="7"/>
                      <a:pt x="5" y="8"/>
                      <a:pt x="6" y="9"/>
                    </a:cubicBezTo>
                    <a:cubicBezTo>
                      <a:pt x="6" y="8"/>
                      <a:pt x="6" y="5"/>
                      <a:pt x="6" y="4"/>
                    </a:cubicBezTo>
                    <a:cubicBezTo>
                      <a:pt x="6" y="4"/>
                      <a:pt x="6" y="4"/>
                      <a:pt x="6" y="4"/>
                    </a:cubicBezTo>
                    <a:cubicBezTo>
                      <a:pt x="6" y="4"/>
                      <a:pt x="7" y="3"/>
                      <a:pt x="8" y="3"/>
                    </a:cubicBezTo>
                    <a:cubicBezTo>
                      <a:pt x="8" y="2"/>
                      <a:pt x="7" y="1"/>
                      <a:pt x="7" y="1"/>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402" name="Freeform 5506"/>
              <p:cNvSpPr>
                <a:spLocks/>
              </p:cNvSpPr>
              <p:nvPr/>
            </p:nvSpPr>
            <p:spPr bwMode="auto">
              <a:xfrm>
                <a:off x="4305" y="2721"/>
                <a:ext cx="1" cy="1"/>
              </a:xfrm>
              <a:custGeom>
                <a:avLst/>
                <a:gdLst>
                  <a:gd name="T0" fmla="*/ 2 w 8"/>
                  <a:gd name="T1" fmla="*/ 5 h 6"/>
                  <a:gd name="T2" fmla="*/ 2 w 8"/>
                  <a:gd name="T3" fmla="*/ 5 h 6"/>
                  <a:gd name="T4" fmla="*/ 3 w 8"/>
                  <a:gd name="T5" fmla="*/ 6 h 6"/>
                  <a:gd name="T6" fmla="*/ 3 w 8"/>
                  <a:gd name="T7" fmla="*/ 6 h 6"/>
                  <a:gd name="T8" fmla="*/ 5 w 8"/>
                  <a:gd name="T9" fmla="*/ 5 h 6"/>
                  <a:gd name="T10" fmla="*/ 6 w 8"/>
                  <a:gd name="T11" fmla="*/ 5 h 6"/>
                  <a:gd name="T12" fmla="*/ 7 w 8"/>
                  <a:gd name="T13" fmla="*/ 5 h 6"/>
                  <a:gd name="T14" fmla="*/ 8 w 8"/>
                  <a:gd name="T15" fmla="*/ 2 h 6"/>
                  <a:gd name="T16" fmla="*/ 7 w 8"/>
                  <a:gd name="T17" fmla="*/ 3 h 6"/>
                  <a:gd name="T18" fmla="*/ 5 w 8"/>
                  <a:gd name="T19" fmla="*/ 3 h 6"/>
                  <a:gd name="T20" fmla="*/ 2 w 8"/>
                  <a:gd name="T21" fmla="*/ 0 h 6"/>
                  <a:gd name="T22" fmla="*/ 0 w 8"/>
                  <a:gd name="T23" fmla="*/ 3 h 6"/>
                  <a:gd name="T24" fmla="*/ 2 w 8"/>
                  <a:gd name="T25"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6">
                    <a:moveTo>
                      <a:pt x="2" y="5"/>
                    </a:moveTo>
                    <a:cubicBezTo>
                      <a:pt x="2" y="5"/>
                      <a:pt x="2" y="5"/>
                      <a:pt x="2" y="5"/>
                    </a:cubicBezTo>
                    <a:cubicBezTo>
                      <a:pt x="2" y="5"/>
                      <a:pt x="3" y="5"/>
                      <a:pt x="3" y="6"/>
                    </a:cubicBezTo>
                    <a:cubicBezTo>
                      <a:pt x="3" y="6"/>
                      <a:pt x="3" y="6"/>
                      <a:pt x="3" y="6"/>
                    </a:cubicBezTo>
                    <a:cubicBezTo>
                      <a:pt x="4" y="6"/>
                      <a:pt x="5" y="6"/>
                      <a:pt x="5" y="5"/>
                    </a:cubicBezTo>
                    <a:cubicBezTo>
                      <a:pt x="5" y="5"/>
                      <a:pt x="6" y="5"/>
                      <a:pt x="6" y="5"/>
                    </a:cubicBezTo>
                    <a:cubicBezTo>
                      <a:pt x="7" y="5"/>
                      <a:pt x="7" y="5"/>
                      <a:pt x="7" y="5"/>
                    </a:cubicBezTo>
                    <a:cubicBezTo>
                      <a:pt x="7" y="4"/>
                      <a:pt x="8" y="3"/>
                      <a:pt x="8" y="2"/>
                    </a:cubicBezTo>
                    <a:cubicBezTo>
                      <a:pt x="8" y="2"/>
                      <a:pt x="7" y="3"/>
                      <a:pt x="7" y="3"/>
                    </a:cubicBezTo>
                    <a:cubicBezTo>
                      <a:pt x="6" y="3"/>
                      <a:pt x="5" y="3"/>
                      <a:pt x="5" y="3"/>
                    </a:cubicBezTo>
                    <a:cubicBezTo>
                      <a:pt x="3" y="3"/>
                      <a:pt x="2" y="2"/>
                      <a:pt x="2" y="0"/>
                    </a:cubicBezTo>
                    <a:cubicBezTo>
                      <a:pt x="1" y="0"/>
                      <a:pt x="0" y="3"/>
                      <a:pt x="0" y="3"/>
                    </a:cubicBezTo>
                    <a:cubicBezTo>
                      <a:pt x="1" y="3"/>
                      <a:pt x="1" y="4"/>
                      <a:pt x="2" y="5"/>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403" name="Freeform 5507"/>
              <p:cNvSpPr>
                <a:spLocks/>
              </p:cNvSpPr>
              <p:nvPr/>
            </p:nvSpPr>
            <p:spPr bwMode="auto">
              <a:xfrm>
                <a:off x="4304" y="2721"/>
                <a:ext cx="1" cy="0"/>
              </a:xfrm>
              <a:custGeom>
                <a:avLst/>
                <a:gdLst>
                  <a:gd name="T0" fmla="*/ 1 w 6"/>
                  <a:gd name="T1" fmla="*/ 7 h 7"/>
                  <a:gd name="T2" fmla="*/ 4 w 6"/>
                  <a:gd name="T3" fmla="*/ 5 h 7"/>
                  <a:gd name="T4" fmla="*/ 5 w 6"/>
                  <a:gd name="T5" fmla="*/ 3 h 7"/>
                  <a:gd name="T6" fmla="*/ 2 w 6"/>
                  <a:gd name="T7" fmla="*/ 5 h 7"/>
                  <a:gd name="T8" fmla="*/ 0 w 6"/>
                  <a:gd name="T9" fmla="*/ 6 h 7"/>
                  <a:gd name="T10" fmla="*/ 1 w 6"/>
                  <a:gd name="T11" fmla="*/ 7 h 7"/>
                </a:gdLst>
                <a:ahLst/>
                <a:cxnLst>
                  <a:cxn ang="0">
                    <a:pos x="T0" y="T1"/>
                  </a:cxn>
                  <a:cxn ang="0">
                    <a:pos x="T2" y="T3"/>
                  </a:cxn>
                  <a:cxn ang="0">
                    <a:pos x="T4" y="T5"/>
                  </a:cxn>
                  <a:cxn ang="0">
                    <a:pos x="T6" y="T7"/>
                  </a:cxn>
                  <a:cxn ang="0">
                    <a:pos x="T8" y="T9"/>
                  </a:cxn>
                  <a:cxn ang="0">
                    <a:pos x="T10" y="T11"/>
                  </a:cxn>
                </a:cxnLst>
                <a:rect l="0" t="0" r="r" b="b"/>
                <a:pathLst>
                  <a:path w="6" h="7">
                    <a:moveTo>
                      <a:pt x="1" y="7"/>
                    </a:moveTo>
                    <a:cubicBezTo>
                      <a:pt x="2" y="7"/>
                      <a:pt x="3" y="6"/>
                      <a:pt x="4" y="5"/>
                    </a:cubicBezTo>
                    <a:cubicBezTo>
                      <a:pt x="5" y="5"/>
                      <a:pt x="6" y="4"/>
                      <a:pt x="5" y="3"/>
                    </a:cubicBezTo>
                    <a:cubicBezTo>
                      <a:pt x="3" y="0"/>
                      <a:pt x="3" y="4"/>
                      <a:pt x="2" y="5"/>
                    </a:cubicBezTo>
                    <a:cubicBezTo>
                      <a:pt x="2" y="5"/>
                      <a:pt x="1" y="7"/>
                      <a:pt x="0" y="6"/>
                    </a:cubicBezTo>
                    <a:cubicBezTo>
                      <a:pt x="0" y="7"/>
                      <a:pt x="0" y="7"/>
                      <a:pt x="1" y="7"/>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404" name="Freeform 5508"/>
              <p:cNvSpPr>
                <a:spLocks/>
              </p:cNvSpPr>
              <p:nvPr/>
            </p:nvSpPr>
            <p:spPr bwMode="auto">
              <a:xfrm>
                <a:off x="4303" y="2719"/>
                <a:ext cx="1" cy="2"/>
              </a:xfrm>
              <a:custGeom>
                <a:avLst/>
                <a:gdLst>
                  <a:gd name="T0" fmla="*/ 2 w 11"/>
                  <a:gd name="T1" fmla="*/ 13 h 14"/>
                  <a:gd name="T2" fmla="*/ 3 w 11"/>
                  <a:gd name="T3" fmla="*/ 12 h 14"/>
                  <a:gd name="T4" fmla="*/ 4 w 11"/>
                  <a:gd name="T5" fmla="*/ 13 h 14"/>
                  <a:gd name="T6" fmla="*/ 6 w 11"/>
                  <a:gd name="T7" fmla="*/ 14 h 14"/>
                  <a:gd name="T8" fmla="*/ 5 w 11"/>
                  <a:gd name="T9" fmla="*/ 11 h 14"/>
                  <a:gd name="T10" fmla="*/ 5 w 11"/>
                  <a:gd name="T11" fmla="*/ 8 h 14"/>
                  <a:gd name="T12" fmla="*/ 8 w 11"/>
                  <a:gd name="T13" fmla="*/ 6 h 14"/>
                  <a:gd name="T14" fmla="*/ 11 w 11"/>
                  <a:gd name="T15" fmla="*/ 6 h 14"/>
                  <a:gd name="T16" fmla="*/ 10 w 11"/>
                  <a:gd name="T17" fmla="*/ 3 h 14"/>
                  <a:gd name="T18" fmla="*/ 8 w 11"/>
                  <a:gd name="T19" fmla="*/ 0 h 14"/>
                  <a:gd name="T20" fmla="*/ 7 w 11"/>
                  <a:gd name="T21" fmla="*/ 3 h 14"/>
                  <a:gd name="T22" fmla="*/ 6 w 11"/>
                  <a:gd name="T23" fmla="*/ 4 h 14"/>
                  <a:gd name="T24" fmla="*/ 7 w 11"/>
                  <a:gd name="T25" fmla="*/ 5 h 14"/>
                  <a:gd name="T26" fmla="*/ 5 w 11"/>
                  <a:gd name="T27" fmla="*/ 6 h 14"/>
                  <a:gd name="T28" fmla="*/ 3 w 11"/>
                  <a:gd name="T29" fmla="*/ 9 h 14"/>
                  <a:gd name="T30" fmla="*/ 3 w 11"/>
                  <a:gd name="T31" fmla="*/ 10 h 14"/>
                  <a:gd name="T32" fmla="*/ 1 w 11"/>
                  <a:gd name="T33" fmla="*/ 11 h 14"/>
                  <a:gd name="T34" fmla="*/ 2 w 11"/>
                  <a:gd name="T35" fmla="*/ 13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 h="14">
                    <a:moveTo>
                      <a:pt x="2" y="13"/>
                    </a:moveTo>
                    <a:cubicBezTo>
                      <a:pt x="2" y="12"/>
                      <a:pt x="3" y="12"/>
                      <a:pt x="3" y="12"/>
                    </a:cubicBezTo>
                    <a:cubicBezTo>
                      <a:pt x="4" y="12"/>
                      <a:pt x="3" y="13"/>
                      <a:pt x="4" y="13"/>
                    </a:cubicBezTo>
                    <a:cubicBezTo>
                      <a:pt x="4" y="14"/>
                      <a:pt x="5" y="14"/>
                      <a:pt x="6" y="14"/>
                    </a:cubicBezTo>
                    <a:cubicBezTo>
                      <a:pt x="6" y="13"/>
                      <a:pt x="5" y="12"/>
                      <a:pt x="5" y="11"/>
                    </a:cubicBezTo>
                    <a:cubicBezTo>
                      <a:pt x="4" y="10"/>
                      <a:pt x="4" y="9"/>
                      <a:pt x="5" y="8"/>
                    </a:cubicBezTo>
                    <a:cubicBezTo>
                      <a:pt x="6" y="6"/>
                      <a:pt x="6" y="6"/>
                      <a:pt x="8" y="6"/>
                    </a:cubicBezTo>
                    <a:cubicBezTo>
                      <a:pt x="9" y="6"/>
                      <a:pt x="10" y="7"/>
                      <a:pt x="11" y="6"/>
                    </a:cubicBezTo>
                    <a:cubicBezTo>
                      <a:pt x="11" y="5"/>
                      <a:pt x="10" y="4"/>
                      <a:pt x="10" y="3"/>
                    </a:cubicBezTo>
                    <a:cubicBezTo>
                      <a:pt x="10" y="3"/>
                      <a:pt x="8" y="0"/>
                      <a:pt x="8" y="0"/>
                    </a:cubicBezTo>
                    <a:cubicBezTo>
                      <a:pt x="8" y="1"/>
                      <a:pt x="7" y="1"/>
                      <a:pt x="7" y="3"/>
                    </a:cubicBezTo>
                    <a:cubicBezTo>
                      <a:pt x="7" y="3"/>
                      <a:pt x="6" y="3"/>
                      <a:pt x="6" y="4"/>
                    </a:cubicBezTo>
                    <a:cubicBezTo>
                      <a:pt x="7" y="4"/>
                      <a:pt x="8" y="4"/>
                      <a:pt x="7" y="5"/>
                    </a:cubicBezTo>
                    <a:cubicBezTo>
                      <a:pt x="7" y="5"/>
                      <a:pt x="6" y="6"/>
                      <a:pt x="5" y="6"/>
                    </a:cubicBezTo>
                    <a:cubicBezTo>
                      <a:pt x="4" y="6"/>
                      <a:pt x="3" y="7"/>
                      <a:pt x="3" y="9"/>
                    </a:cubicBezTo>
                    <a:cubicBezTo>
                      <a:pt x="3" y="9"/>
                      <a:pt x="3" y="10"/>
                      <a:pt x="3" y="10"/>
                    </a:cubicBezTo>
                    <a:cubicBezTo>
                      <a:pt x="3" y="11"/>
                      <a:pt x="2" y="10"/>
                      <a:pt x="1" y="11"/>
                    </a:cubicBezTo>
                    <a:cubicBezTo>
                      <a:pt x="0" y="11"/>
                      <a:pt x="1" y="13"/>
                      <a:pt x="2" y="13"/>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405" name="Freeform 5509"/>
              <p:cNvSpPr>
                <a:spLocks/>
              </p:cNvSpPr>
              <p:nvPr/>
            </p:nvSpPr>
            <p:spPr bwMode="auto">
              <a:xfrm>
                <a:off x="4304" y="2720"/>
                <a:ext cx="0" cy="1"/>
              </a:xfrm>
              <a:custGeom>
                <a:avLst/>
                <a:gdLst>
                  <a:gd name="T0" fmla="*/ 3 w 4"/>
                  <a:gd name="T1" fmla="*/ 2 h 7"/>
                  <a:gd name="T2" fmla="*/ 3 w 4"/>
                  <a:gd name="T3" fmla="*/ 7 h 7"/>
                  <a:gd name="T4" fmla="*/ 3 w 4"/>
                  <a:gd name="T5" fmla="*/ 7 h 7"/>
                  <a:gd name="T6" fmla="*/ 3 w 4"/>
                  <a:gd name="T7" fmla="*/ 5 h 7"/>
                  <a:gd name="T8" fmla="*/ 4 w 4"/>
                  <a:gd name="T9" fmla="*/ 4 h 7"/>
                  <a:gd name="T10" fmla="*/ 3 w 4"/>
                  <a:gd name="T11" fmla="*/ 4 h 7"/>
                  <a:gd name="T12" fmla="*/ 3 w 4"/>
                  <a:gd name="T13" fmla="*/ 2 h 7"/>
                </a:gdLst>
                <a:ahLst/>
                <a:cxnLst>
                  <a:cxn ang="0">
                    <a:pos x="T0" y="T1"/>
                  </a:cxn>
                  <a:cxn ang="0">
                    <a:pos x="T2" y="T3"/>
                  </a:cxn>
                  <a:cxn ang="0">
                    <a:pos x="T4" y="T5"/>
                  </a:cxn>
                  <a:cxn ang="0">
                    <a:pos x="T6" y="T7"/>
                  </a:cxn>
                  <a:cxn ang="0">
                    <a:pos x="T8" y="T9"/>
                  </a:cxn>
                  <a:cxn ang="0">
                    <a:pos x="T10" y="T11"/>
                  </a:cxn>
                  <a:cxn ang="0">
                    <a:pos x="T12" y="T13"/>
                  </a:cxn>
                </a:cxnLst>
                <a:rect l="0" t="0" r="r" b="b"/>
                <a:pathLst>
                  <a:path w="4" h="7">
                    <a:moveTo>
                      <a:pt x="3" y="2"/>
                    </a:moveTo>
                    <a:cubicBezTo>
                      <a:pt x="0" y="0"/>
                      <a:pt x="2" y="6"/>
                      <a:pt x="3" y="7"/>
                    </a:cubicBezTo>
                    <a:cubicBezTo>
                      <a:pt x="3" y="7"/>
                      <a:pt x="3" y="7"/>
                      <a:pt x="3" y="7"/>
                    </a:cubicBezTo>
                    <a:cubicBezTo>
                      <a:pt x="3" y="6"/>
                      <a:pt x="3" y="6"/>
                      <a:pt x="3" y="5"/>
                    </a:cubicBezTo>
                    <a:cubicBezTo>
                      <a:pt x="3" y="5"/>
                      <a:pt x="4" y="4"/>
                      <a:pt x="4" y="4"/>
                    </a:cubicBezTo>
                    <a:cubicBezTo>
                      <a:pt x="4" y="4"/>
                      <a:pt x="3" y="4"/>
                      <a:pt x="3" y="4"/>
                    </a:cubicBezTo>
                    <a:cubicBezTo>
                      <a:pt x="3" y="3"/>
                      <a:pt x="4" y="2"/>
                      <a:pt x="3" y="2"/>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406" name="Freeform 5510"/>
              <p:cNvSpPr>
                <a:spLocks/>
              </p:cNvSpPr>
              <p:nvPr/>
            </p:nvSpPr>
            <p:spPr bwMode="auto">
              <a:xfrm>
                <a:off x="4281" y="2711"/>
                <a:ext cx="5" cy="4"/>
              </a:xfrm>
              <a:custGeom>
                <a:avLst/>
                <a:gdLst>
                  <a:gd name="T0" fmla="*/ 35 w 42"/>
                  <a:gd name="T1" fmla="*/ 0 h 30"/>
                  <a:gd name="T2" fmla="*/ 32 w 42"/>
                  <a:gd name="T3" fmla="*/ 4 h 30"/>
                  <a:gd name="T4" fmla="*/ 32 w 42"/>
                  <a:gd name="T5" fmla="*/ 5 h 30"/>
                  <a:gd name="T6" fmla="*/ 33 w 42"/>
                  <a:gd name="T7" fmla="*/ 6 h 30"/>
                  <a:gd name="T8" fmla="*/ 27 w 42"/>
                  <a:gd name="T9" fmla="*/ 5 h 30"/>
                  <a:gd name="T10" fmla="*/ 22 w 42"/>
                  <a:gd name="T11" fmla="*/ 3 h 30"/>
                  <a:gd name="T12" fmla="*/ 18 w 42"/>
                  <a:gd name="T13" fmla="*/ 6 h 30"/>
                  <a:gd name="T14" fmla="*/ 10 w 42"/>
                  <a:gd name="T15" fmla="*/ 9 h 30"/>
                  <a:gd name="T16" fmla="*/ 0 w 42"/>
                  <a:gd name="T17" fmla="*/ 19 h 30"/>
                  <a:gd name="T18" fmla="*/ 6 w 42"/>
                  <a:gd name="T19" fmla="*/ 21 h 30"/>
                  <a:gd name="T20" fmla="*/ 12 w 42"/>
                  <a:gd name="T21" fmla="*/ 24 h 30"/>
                  <a:gd name="T22" fmla="*/ 19 w 42"/>
                  <a:gd name="T23" fmla="*/ 30 h 30"/>
                  <a:gd name="T24" fmla="*/ 21 w 42"/>
                  <a:gd name="T25" fmla="*/ 27 h 30"/>
                  <a:gd name="T26" fmla="*/ 22 w 42"/>
                  <a:gd name="T27" fmla="*/ 26 h 30"/>
                  <a:gd name="T28" fmla="*/ 21 w 42"/>
                  <a:gd name="T29" fmla="*/ 24 h 30"/>
                  <a:gd name="T30" fmla="*/ 23 w 42"/>
                  <a:gd name="T31" fmla="*/ 17 h 30"/>
                  <a:gd name="T32" fmla="*/ 31 w 42"/>
                  <a:gd name="T33" fmla="*/ 17 h 30"/>
                  <a:gd name="T34" fmla="*/ 33 w 42"/>
                  <a:gd name="T35" fmla="*/ 15 h 30"/>
                  <a:gd name="T36" fmla="*/ 34 w 42"/>
                  <a:gd name="T37" fmla="*/ 13 h 30"/>
                  <a:gd name="T38" fmla="*/ 39 w 42"/>
                  <a:gd name="T39" fmla="*/ 12 h 30"/>
                  <a:gd name="T40" fmla="*/ 40 w 42"/>
                  <a:gd name="T41" fmla="*/ 6 h 30"/>
                  <a:gd name="T42" fmla="*/ 42 w 42"/>
                  <a:gd name="T43" fmla="*/ 1 h 30"/>
                  <a:gd name="T44" fmla="*/ 35 w 42"/>
                  <a:gd name="T45"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2" h="30">
                    <a:moveTo>
                      <a:pt x="35" y="0"/>
                    </a:moveTo>
                    <a:cubicBezTo>
                      <a:pt x="34" y="3"/>
                      <a:pt x="35" y="4"/>
                      <a:pt x="32" y="4"/>
                    </a:cubicBezTo>
                    <a:cubicBezTo>
                      <a:pt x="32" y="4"/>
                      <a:pt x="32" y="5"/>
                      <a:pt x="32" y="5"/>
                    </a:cubicBezTo>
                    <a:cubicBezTo>
                      <a:pt x="32" y="5"/>
                      <a:pt x="32" y="6"/>
                      <a:pt x="33" y="6"/>
                    </a:cubicBezTo>
                    <a:cubicBezTo>
                      <a:pt x="30" y="7"/>
                      <a:pt x="28" y="9"/>
                      <a:pt x="27" y="5"/>
                    </a:cubicBezTo>
                    <a:cubicBezTo>
                      <a:pt x="26" y="2"/>
                      <a:pt x="25" y="1"/>
                      <a:pt x="22" y="3"/>
                    </a:cubicBezTo>
                    <a:cubicBezTo>
                      <a:pt x="20" y="4"/>
                      <a:pt x="19" y="6"/>
                      <a:pt x="18" y="6"/>
                    </a:cubicBezTo>
                    <a:cubicBezTo>
                      <a:pt x="15" y="8"/>
                      <a:pt x="12" y="8"/>
                      <a:pt x="10" y="9"/>
                    </a:cubicBezTo>
                    <a:cubicBezTo>
                      <a:pt x="6" y="11"/>
                      <a:pt x="2" y="15"/>
                      <a:pt x="0" y="19"/>
                    </a:cubicBezTo>
                    <a:cubicBezTo>
                      <a:pt x="2" y="20"/>
                      <a:pt x="4" y="20"/>
                      <a:pt x="6" y="21"/>
                    </a:cubicBezTo>
                    <a:cubicBezTo>
                      <a:pt x="8" y="22"/>
                      <a:pt x="9" y="25"/>
                      <a:pt x="12" y="24"/>
                    </a:cubicBezTo>
                    <a:cubicBezTo>
                      <a:pt x="13" y="26"/>
                      <a:pt x="16" y="30"/>
                      <a:pt x="19" y="30"/>
                    </a:cubicBezTo>
                    <a:cubicBezTo>
                      <a:pt x="22" y="30"/>
                      <a:pt x="20" y="29"/>
                      <a:pt x="21" y="27"/>
                    </a:cubicBezTo>
                    <a:cubicBezTo>
                      <a:pt x="21" y="27"/>
                      <a:pt x="21" y="26"/>
                      <a:pt x="22" y="26"/>
                    </a:cubicBezTo>
                    <a:cubicBezTo>
                      <a:pt x="22" y="25"/>
                      <a:pt x="21" y="24"/>
                      <a:pt x="21" y="24"/>
                    </a:cubicBezTo>
                    <a:cubicBezTo>
                      <a:pt x="24" y="23"/>
                      <a:pt x="24" y="19"/>
                      <a:pt x="23" y="17"/>
                    </a:cubicBezTo>
                    <a:cubicBezTo>
                      <a:pt x="26" y="19"/>
                      <a:pt x="28" y="16"/>
                      <a:pt x="31" y="17"/>
                    </a:cubicBezTo>
                    <a:cubicBezTo>
                      <a:pt x="31" y="16"/>
                      <a:pt x="32" y="16"/>
                      <a:pt x="33" y="15"/>
                    </a:cubicBezTo>
                    <a:cubicBezTo>
                      <a:pt x="33" y="15"/>
                      <a:pt x="34" y="13"/>
                      <a:pt x="34" y="13"/>
                    </a:cubicBezTo>
                    <a:cubicBezTo>
                      <a:pt x="35" y="12"/>
                      <a:pt x="38" y="13"/>
                      <a:pt x="39" y="12"/>
                    </a:cubicBezTo>
                    <a:cubicBezTo>
                      <a:pt x="41" y="10"/>
                      <a:pt x="40" y="8"/>
                      <a:pt x="40" y="6"/>
                    </a:cubicBezTo>
                    <a:cubicBezTo>
                      <a:pt x="40" y="4"/>
                      <a:pt x="41" y="3"/>
                      <a:pt x="42" y="1"/>
                    </a:cubicBezTo>
                    <a:cubicBezTo>
                      <a:pt x="42" y="1"/>
                      <a:pt x="35" y="1"/>
                      <a:pt x="35" y="0"/>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407" name="Freeform 5511"/>
              <p:cNvSpPr>
                <a:spLocks noEditPoints="1"/>
              </p:cNvSpPr>
              <p:nvPr/>
            </p:nvSpPr>
            <p:spPr bwMode="auto">
              <a:xfrm>
                <a:off x="4310" y="2723"/>
                <a:ext cx="17" cy="58"/>
              </a:xfrm>
              <a:custGeom>
                <a:avLst/>
                <a:gdLst>
                  <a:gd name="T0" fmla="*/ 111 w 124"/>
                  <a:gd name="T1" fmla="*/ 166 h 436"/>
                  <a:gd name="T2" fmla="*/ 88 w 124"/>
                  <a:gd name="T3" fmla="*/ 81 h 436"/>
                  <a:gd name="T4" fmla="*/ 42 w 124"/>
                  <a:gd name="T5" fmla="*/ 0 h 436"/>
                  <a:gd name="T6" fmla="*/ 36 w 124"/>
                  <a:gd name="T7" fmla="*/ 7 h 436"/>
                  <a:gd name="T8" fmla="*/ 44 w 124"/>
                  <a:gd name="T9" fmla="*/ 18 h 436"/>
                  <a:gd name="T10" fmla="*/ 45 w 124"/>
                  <a:gd name="T11" fmla="*/ 24 h 436"/>
                  <a:gd name="T12" fmla="*/ 48 w 124"/>
                  <a:gd name="T13" fmla="*/ 34 h 436"/>
                  <a:gd name="T14" fmla="*/ 50 w 124"/>
                  <a:gd name="T15" fmla="*/ 46 h 436"/>
                  <a:gd name="T16" fmla="*/ 55 w 124"/>
                  <a:gd name="T17" fmla="*/ 38 h 436"/>
                  <a:gd name="T18" fmla="*/ 59 w 124"/>
                  <a:gd name="T19" fmla="*/ 47 h 436"/>
                  <a:gd name="T20" fmla="*/ 58 w 124"/>
                  <a:gd name="T21" fmla="*/ 49 h 436"/>
                  <a:gd name="T22" fmla="*/ 58 w 124"/>
                  <a:gd name="T23" fmla="*/ 54 h 436"/>
                  <a:gd name="T24" fmla="*/ 60 w 124"/>
                  <a:gd name="T25" fmla="*/ 57 h 436"/>
                  <a:gd name="T26" fmla="*/ 58 w 124"/>
                  <a:gd name="T27" fmla="*/ 61 h 436"/>
                  <a:gd name="T28" fmla="*/ 68 w 124"/>
                  <a:gd name="T29" fmla="*/ 66 h 436"/>
                  <a:gd name="T30" fmla="*/ 69 w 124"/>
                  <a:gd name="T31" fmla="*/ 74 h 436"/>
                  <a:gd name="T32" fmla="*/ 72 w 124"/>
                  <a:gd name="T33" fmla="*/ 79 h 436"/>
                  <a:gd name="T34" fmla="*/ 77 w 124"/>
                  <a:gd name="T35" fmla="*/ 83 h 436"/>
                  <a:gd name="T36" fmla="*/ 83 w 124"/>
                  <a:gd name="T37" fmla="*/ 84 h 436"/>
                  <a:gd name="T38" fmla="*/ 85 w 124"/>
                  <a:gd name="T39" fmla="*/ 88 h 436"/>
                  <a:gd name="T40" fmla="*/ 84 w 124"/>
                  <a:gd name="T41" fmla="*/ 90 h 436"/>
                  <a:gd name="T42" fmla="*/ 83 w 124"/>
                  <a:gd name="T43" fmla="*/ 92 h 436"/>
                  <a:gd name="T44" fmla="*/ 81 w 124"/>
                  <a:gd name="T45" fmla="*/ 97 h 436"/>
                  <a:gd name="T46" fmla="*/ 85 w 124"/>
                  <a:gd name="T47" fmla="*/ 99 h 436"/>
                  <a:gd name="T48" fmla="*/ 86 w 124"/>
                  <a:gd name="T49" fmla="*/ 104 h 436"/>
                  <a:gd name="T50" fmla="*/ 93 w 124"/>
                  <a:gd name="T51" fmla="*/ 122 h 436"/>
                  <a:gd name="T52" fmla="*/ 95 w 124"/>
                  <a:gd name="T53" fmla="*/ 134 h 436"/>
                  <a:gd name="T54" fmla="*/ 97 w 124"/>
                  <a:gd name="T55" fmla="*/ 152 h 436"/>
                  <a:gd name="T56" fmla="*/ 98 w 124"/>
                  <a:gd name="T57" fmla="*/ 160 h 436"/>
                  <a:gd name="T58" fmla="*/ 94 w 124"/>
                  <a:gd name="T59" fmla="*/ 178 h 436"/>
                  <a:gd name="T60" fmla="*/ 100 w 124"/>
                  <a:gd name="T61" fmla="*/ 188 h 436"/>
                  <a:gd name="T62" fmla="*/ 105 w 124"/>
                  <a:gd name="T63" fmla="*/ 218 h 436"/>
                  <a:gd name="T64" fmla="*/ 109 w 124"/>
                  <a:gd name="T65" fmla="*/ 259 h 436"/>
                  <a:gd name="T66" fmla="*/ 110 w 124"/>
                  <a:gd name="T67" fmla="*/ 278 h 436"/>
                  <a:gd name="T68" fmla="*/ 108 w 124"/>
                  <a:gd name="T69" fmla="*/ 282 h 436"/>
                  <a:gd name="T70" fmla="*/ 105 w 124"/>
                  <a:gd name="T71" fmla="*/ 291 h 436"/>
                  <a:gd name="T72" fmla="*/ 106 w 124"/>
                  <a:gd name="T73" fmla="*/ 299 h 436"/>
                  <a:gd name="T74" fmla="*/ 111 w 124"/>
                  <a:gd name="T75" fmla="*/ 313 h 436"/>
                  <a:gd name="T76" fmla="*/ 108 w 124"/>
                  <a:gd name="T77" fmla="*/ 353 h 436"/>
                  <a:gd name="T78" fmla="*/ 76 w 124"/>
                  <a:gd name="T79" fmla="*/ 362 h 436"/>
                  <a:gd name="T80" fmla="*/ 66 w 124"/>
                  <a:gd name="T81" fmla="*/ 379 h 436"/>
                  <a:gd name="T82" fmla="*/ 49 w 124"/>
                  <a:gd name="T83" fmla="*/ 399 h 436"/>
                  <a:gd name="T84" fmla="*/ 32 w 124"/>
                  <a:gd name="T85" fmla="*/ 402 h 436"/>
                  <a:gd name="T86" fmla="*/ 30 w 124"/>
                  <a:gd name="T87" fmla="*/ 399 h 436"/>
                  <a:gd name="T88" fmla="*/ 27 w 124"/>
                  <a:gd name="T89" fmla="*/ 399 h 436"/>
                  <a:gd name="T90" fmla="*/ 21 w 124"/>
                  <a:gd name="T91" fmla="*/ 411 h 436"/>
                  <a:gd name="T92" fmla="*/ 16 w 124"/>
                  <a:gd name="T93" fmla="*/ 422 h 436"/>
                  <a:gd name="T94" fmla="*/ 6 w 124"/>
                  <a:gd name="T95" fmla="*/ 429 h 436"/>
                  <a:gd name="T96" fmla="*/ 5 w 124"/>
                  <a:gd name="T97" fmla="*/ 435 h 436"/>
                  <a:gd name="T98" fmla="*/ 22 w 124"/>
                  <a:gd name="T99" fmla="*/ 426 h 436"/>
                  <a:gd name="T100" fmla="*/ 122 w 124"/>
                  <a:gd name="T101" fmla="*/ 282 h 436"/>
                  <a:gd name="T102" fmla="*/ 73 w 124"/>
                  <a:gd name="T103" fmla="*/ 61 h 436"/>
                  <a:gd name="T104" fmla="*/ 68 w 124"/>
                  <a:gd name="T105" fmla="*/ 53 h 436"/>
                  <a:gd name="T106" fmla="*/ 65 w 124"/>
                  <a:gd name="T107" fmla="*/ 50 h 436"/>
                  <a:gd name="T108" fmla="*/ 67 w 124"/>
                  <a:gd name="T109" fmla="*/ 43 h 436"/>
                  <a:gd name="T110" fmla="*/ 72 w 124"/>
                  <a:gd name="T111" fmla="*/ 49 h 436"/>
                  <a:gd name="T112" fmla="*/ 76 w 124"/>
                  <a:gd name="T113" fmla="*/ 59 h 4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24" h="436">
                    <a:moveTo>
                      <a:pt x="111" y="199"/>
                    </a:moveTo>
                    <a:cubicBezTo>
                      <a:pt x="110" y="188"/>
                      <a:pt x="112" y="184"/>
                      <a:pt x="111" y="166"/>
                    </a:cubicBezTo>
                    <a:cubicBezTo>
                      <a:pt x="109" y="149"/>
                      <a:pt x="103" y="112"/>
                      <a:pt x="101" y="104"/>
                    </a:cubicBezTo>
                    <a:cubicBezTo>
                      <a:pt x="98" y="97"/>
                      <a:pt x="90" y="87"/>
                      <a:pt x="88" y="81"/>
                    </a:cubicBezTo>
                    <a:cubicBezTo>
                      <a:pt x="85" y="74"/>
                      <a:pt x="80" y="54"/>
                      <a:pt x="75" y="48"/>
                    </a:cubicBezTo>
                    <a:cubicBezTo>
                      <a:pt x="71" y="42"/>
                      <a:pt x="42" y="0"/>
                      <a:pt x="42" y="0"/>
                    </a:cubicBezTo>
                    <a:cubicBezTo>
                      <a:pt x="39" y="1"/>
                      <a:pt x="35" y="1"/>
                      <a:pt x="33" y="2"/>
                    </a:cubicBezTo>
                    <a:cubicBezTo>
                      <a:pt x="33" y="5"/>
                      <a:pt x="32" y="8"/>
                      <a:pt x="36" y="7"/>
                    </a:cubicBezTo>
                    <a:cubicBezTo>
                      <a:pt x="36" y="10"/>
                      <a:pt x="37" y="12"/>
                      <a:pt x="37" y="14"/>
                    </a:cubicBezTo>
                    <a:cubicBezTo>
                      <a:pt x="39" y="15"/>
                      <a:pt x="43" y="16"/>
                      <a:pt x="44" y="18"/>
                    </a:cubicBezTo>
                    <a:cubicBezTo>
                      <a:pt x="44" y="19"/>
                      <a:pt x="44" y="20"/>
                      <a:pt x="44" y="21"/>
                    </a:cubicBezTo>
                    <a:cubicBezTo>
                      <a:pt x="44" y="22"/>
                      <a:pt x="44" y="22"/>
                      <a:pt x="45" y="24"/>
                    </a:cubicBezTo>
                    <a:cubicBezTo>
                      <a:pt x="45" y="26"/>
                      <a:pt x="45" y="28"/>
                      <a:pt x="45" y="30"/>
                    </a:cubicBezTo>
                    <a:cubicBezTo>
                      <a:pt x="46" y="32"/>
                      <a:pt x="48" y="32"/>
                      <a:pt x="48" y="34"/>
                    </a:cubicBezTo>
                    <a:cubicBezTo>
                      <a:pt x="53" y="32"/>
                      <a:pt x="51" y="38"/>
                      <a:pt x="51" y="41"/>
                    </a:cubicBezTo>
                    <a:cubicBezTo>
                      <a:pt x="50" y="42"/>
                      <a:pt x="50" y="45"/>
                      <a:pt x="50" y="46"/>
                    </a:cubicBezTo>
                    <a:cubicBezTo>
                      <a:pt x="51" y="49"/>
                      <a:pt x="52" y="46"/>
                      <a:pt x="54" y="48"/>
                    </a:cubicBezTo>
                    <a:cubicBezTo>
                      <a:pt x="60" y="49"/>
                      <a:pt x="54" y="41"/>
                      <a:pt x="55" y="38"/>
                    </a:cubicBezTo>
                    <a:cubicBezTo>
                      <a:pt x="55" y="41"/>
                      <a:pt x="56" y="40"/>
                      <a:pt x="57" y="42"/>
                    </a:cubicBezTo>
                    <a:cubicBezTo>
                      <a:pt x="58" y="44"/>
                      <a:pt x="58" y="45"/>
                      <a:pt x="59" y="47"/>
                    </a:cubicBezTo>
                    <a:cubicBezTo>
                      <a:pt x="59" y="48"/>
                      <a:pt x="59" y="47"/>
                      <a:pt x="59" y="48"/>
                    </a:cubicBezTo>
                    <a:cubicBezTo>
                      <a:pt x="59" y="48"/>
                      <a:pt x="58" y="49"/>
                      <a:pt x="58" y="49"/>
                    </a:cubicBezTo>
                    <a:cubicBezTo>
                      <a:pt x="58" y="51"/>
                      <a:pt x="59" y="52"/>
                      <a:pt x="61" y="51"/>
                    </a:cubicBezTo>
                    <a:cubicBezTo>
                      <a:pt x="63" y="53"/>
                      <a:pt x="60" y="54"/>
                      <a:pt x="58" y="54"/>
                    </a:cubicBezTo>
                    <a:cubicBezTo>
                      <a:pt x="58" y="55"/>
                      <a:pt x="59" y="56"/>
                      <a:pt x="59" y="57"/>
                    </a:cubicBezTo>
                    <a:cubicBezTo>
                      <a:pt x="59" y="57"/>
                      <a:pt x="60" y="57"/>
                      <a:pt x="60" y="57"/>
                    </a:cubicBezTo>
                    <a:cubicBezTo>
                      <a:pt x="60" y="57"/>
                      <a:pt x="60" y="58"/>
                      <a:pt x="60" y="58"/>
                    </a:cubicBezTo>
                    <a:cubicBezTo>
                      <a:pt x="59" y="58"/>
                      <a:pt x="58" y="59"/>
                      <a:pt x="58" y="61"/>
                    </a:cubicBezTo>
                    <a:cubicBezTo>
                      <a:pt x="62" y="59"/>
                      <a:pt x="60" y="63"/>
                      <a:pt x="62" y="65"/>
                    </a:cubicBezTo>
                    <a:cubicBezTo>
                      <a:pt x="63" y="67"/>
                      <a:pt x="66" y="64"/>
                      <a:pt x="68" y="66"/>
                    </a:cubicBezTo>
                    <a:cubicBezTo>
                      <a:pt x="69" y="67"/>
                      <a:pt x="67" y="70"/>
                      <a:pt x="67" y="72"/>
                    </a:cubicBezTo>
                    <a:cubicBezTo>
                      <a:pt x="67" y="73"/>
                      <a:pt x="68" y="73"/>
                      <a:pt x="69" y="74"/>
                    </a:cubicBezTo>
                    <a:cubicBezTo>
                      <a:pt x="69" y="75"/>
                      <a:pt x="69" y="77"/>
                      <a:pt x="69" y="78"/>
                    </a:cubicBezTo>
                    <a:cubicBezTo>
                      <a:pt x="69" y="79"/>
                      <a:pt x="72" y="78"/>
                      <a:pt x="72" y="79"/>
                    </a:cubicBezTo>
                    <a:cubicBezTo>
                      <a:pt x="73" y="80"/>
                      <a:pt x="70" y="82"/>
                      <a:pt x="72" y="83"/>
                    </a:cubicBezTo>
                    <a:cubicBezTo>
                      <a:pt x="73" y="84"/>
                      <a:pt x="75" y="83"/>
                      <a:pt x="77" y="83"/>
                    </a:cubicBezTo>
                    <a:cubicBezTo>
                      <a:pt x="78" y="84"/>
                      <a:pt x="78" y="84"/>
                      <a:pt x="80" y="84"/>
                    </a:cubicBezTo>
                    <a:cubicBezTo>
                      <a:pt x="81" y="84"/>
                      <a:pt x="82" y="84"/>
                      <a:pt x="83" y="84"/>
                    </a:cubicBezTo>
                    <a:cubicBezTo>
                      <a:pt x="82" y="85"/>
                      <a:pt x="82" y="85"/>
                      <a:pt x="81" y="86"/>
                    </a:cubicBezTo>
                    <a:cubicBezTo>
                      <a:pt x="83" y="86"/>
                      <a:pt x="85" y="86"/>
                      <a:pt x="85" y="88"/>
                    </a:cubicBezTo>
                    <a:cubicBezTo>
                      <a:pt x="85" y="88"/>
                      <a:pt x="84" y="89"/>
                      <a:pt x="84" y="89"/>
                    </a:cubicBezTo>
                    <a:cubicBezTo>
                      <a:pt x="84" y="89"/>
                      <a:pt x="84" y="90"/>
                      <a:pt x="84" y="90"/>
                    </a:cubicBezTo>
                    <a:cubicBezTo>
                      <a:pt x="84" y="90"/>
                      <a:pt x="83" y="90"/>
                      <a:pt x="82" y="90"/>
                    </a:cubicBezTo>
                    <a:cubicBezTo>
                      <a:pt x="83" y="91"/>
                      <a:pt x="82" y="92"/>
                      <a:pt x="83" y="92"/>
                    </a:cubicBezTo>
                    <a:cubicBezTo>
                      <a:pt x="81" y="93"/>
                      <a:pt x="78" y="93"/>
                      <a:pt x="80" y="96"/>
                    </a:cubicBezTo>
                    <a:cubicBezTo>
                      <a:pt x="81" y="95"/>
                      <a:pt x="82" y="96"/>
                      <a:pt x="81" y="97"/>
                    </a:cubicBezTo>
                    <a:cubicBezTo>
                      <a:pt x="81" y="98"/>
                      <a:pt x="83" y="98"/>
                      <a:pt x="83" y="98"/>
                    </a:cubicBezTo>
                    <a:cubicBezTo>
                      <a:pt x="84" y="98"/>
                      <a:pt x="84" y="99"/>
                      <a:pt x="85" y="99"/>
                    </a:cubicBezTo>
                    <a:cubicBezTo>
                      <a:pt x="84" y="99"/>
                      <a:pt x="85" y="102"/>
                      <a:pt x="85" y="102"/>
                    </a:cubicBezTo>
                    <a:cubicBezTo>
                      <a:pt x="85" y="103"/>
                      <a:pt x="86" y="104"/>
                      <a:pt x="86" y="104"/>
                    </a:cubicBezTo>
                    <a:cubicBezTo>
                      <a:pt x="87" y="107"/>
                      <a:pt x="89" y="109"/>
                      <a:pt x="90" y="112"/>
                    </a:cubicBezTo>
                    <a:cubicBezTo>
                      <a:pt x="90" y="116"/>
                      <a:pt x="91" y="118"/>
                      <a:pt x="93" y="122"/>
                    </a:cubicBezTo>
                    <a:cubicBezTo>
                      <a:pt x="94" y="124"/>
                      <a:pt x="92" y="126"/>
                      <a:pt x="93" y="128"/>
                    </a:cubicBezTo>
                    <a:cubicBezTo>
                      <a:pt x="93" y="130"/>
                      <a:pt x="94" y="132"/>
                      <a:pt x="95" y="134"/>
                    </a:cubicBezTo>
                    <a:cubicBezTo>
                      <a:pt x="96" y="137"/>
                      <a:pt x="96" y="140"/>
                      <a:pt x="96" y="143"/>
                    </a:cubicBezTo>
                    <a:cubicBezTo>
                      <a:pt x="96" y="146"/>
                      <a:pt x="96" y="149"/>
                      <a:pt x="97" y="152"/>
                    </a:cubicBezTo>
                    <a:cubicBezTo>
                      <a:pt x="98" y="155"/>
                      <a:pt x="100" y="157"/>
                      <a:pt x="96" y="159"/>
                    </a:cubicBezTo>
                    <a:cubicBezTo>
                      <a:pt x="96" y="159"/>
                      <a:pt x="97" y="160"/>
                      <a:pt x="98" y="160"/>
                    </a:cubicBezTo>
                    <a:cubicBezTo>
                      <a:pt x="98" y="162"/>
                      <a:pt x="96" y="163"/>
                      <a:pt x="96" y="166"/>
                    </a:cubicBezTo>
                    <a:cubicBezTo>
                      <a:pt x="95" y="170"/>
                      <a:pt x="94" y="173"/>
                      <a:pt x="94" y="178"/>
                    </a:cubicBezTo>
                    <a:cubicBezTo>
                      <a:pt x="94" y="180"/>
                      <a:pt x="93" y="183"/>
                      <a:pt x="94" y="184"/>
                    </a:cubicBezTo>
                    <a:cubicBezTo>
                      <a:pt x="95" y="187"/>
                      <a:pt x="98" y="186"/>
                      <a:pt x="100" y="188"/>
                    </a:cubicBezTo>
                    <a:cubicBezTo>
                      <a:pt x="101" y="189"/>
                      <a:pt x="101" y="191"/>
                      <a:pt x="101" y="193"/>
                    </a:cubicBezTo>
                    <a:cubicBezTo>
                      <a:pt x="102" y="201"/>
                      <a:pt x="105" y="210"/>
                      <a:pt x="105" y="218"/>
                    </a:cubicBezTo>
                    <a:cubicBezTo>
                      <a:pt x="106" y="226"/>
                      <a:pt x="106" y="235"/>
                      <a:pt x="107" y="243"/>
                    </a:cubicBezTo>
                    <a:cubicBezTo>
                      <a:pt x="107" y="248"/>
                      <a:pt x="109" y="254"/>
                      <a:pt x="109" y="259"/>
                    </a:cubicBezTo>
                    <a:cubicBezTo>
                      <a:pt x="109" y="263"/>
                      <a:pt x="109" y="267"/>
                      <a:pt x="110" y="271"/>
                    </a:cubicBezTo>
                    <a:cubicBezTo>
                      <a:pt x="110" y="274"/>
                      <a:pt x="111" y="275"/>
                      <a:pt x="110" y="278"/>
                    </a:cubicBezTo>
                    <a:cubicBezTo>
                      <a:pt x="110" y="278"/>
                      <a:pt x="108" y="279"/>
                      <a:pt x="108" y="280"/>
                    </a:cubicBezTo>
                    <a:cubicBezTo>
                      <a:pt x="108" y="280"/>
                      <a:pt x="108" y="282"/>
                      <a:pt x="108" y="282"/>
                    </a:cubicBezTo>
                    <a:cubicBezTo>
                      <a:pt x="107" y="283"/>
                      <a:pt x="107" y="283"/>
                      <a:pt x="106" y="283"/>
                    </a:cubicBezTo>
                    <a:cubicBezTo>
                      <a:pt x="106" y="286"/>
                      <a:pt x="105" y="288"/>
                      <a:pt x="105" y="291"/>
                    </a:cubicBezTo>
                    <a:cubicBezTo>
                      <a:pt x="105" y="293"/>
                      <a:pt x="106" y="294"/>
                      <a:pt x="107" y="295"/>
                    </a:cubicBezTo>
                    <a:cubicBezTo>
                      <a:pt x="107" y="297"/>
                      <a:pt x="106" y="297"/>
                      <a:pt x="106" y="299"/>
                    </a:cubicBezTo>
                    <a:cubicBezTo>
                      <a:pt x="106" y="302"/>
                      <a:pt x="107" y="303"/>
                      <a:pt x="109" y="306"/>
                    </a:cubicBezTo>
                    <a:cubicBezTo>
                      <a:pt x="110" y="308"/>
                      <a:pt x="110" y="311"/>
                      <a:pt x="111" y="313"/>
                    </a:cubicBezTo>
                    <a:cubicBezTo>
                      <a:pt x="112" y="316"/>
                      <a:pt x="114" y="318"/>
                      <a:pt x="115" y="322"/>
                    </a:cubicBezTo>
                    <a:cubicBezTo>
                      <a:pt x="117" y="329"/>
                      <a:pt x="122" y="354"/>
                      <a:pt x="108" y="353"/>
                    </a:cubicBezTo>
                    <a:cubicBezTo>
                      <a:pt x="104" y="353"/>
                      <a:pt x="103" y="353"/>
                      <a:pt x="100" y="356"/>
                    </a:cubicBezTo>
                    <a:cubicBezTo>
                      <a:pt x="95" y="360"/>
                      <a:pt x="81" y="367"/>
                      <a:pt x="76" y="362"/>
                    </a:cubicBezTo>
                    <a:cubicBezTo>
                      <a:pt x="77" y="367"/>
                      <a:pt x="80" y="370"/>
                      <a:pt x="73" y="373"/>
                    </a:cubicBezTo>
                    <a:cubicBezTo>
                      <a:pt x="70" y="375"/>
                      <a:pt x="68" y="376"/>
                      <a:pt x="66" y="379"/>
                    </a:cubicBezTo>
                    <a:cubicBezTo>
                      <a:pt x="62" y="382"/>
                      <a:pt x="60" y="386"/>
                      <a:pt x="56" y="389"/>
                    </a:cubicBezTo>
                    <a:cubicBezTo>
                      <a:pt x="52" y="392"/>
                      <a:pt x="52" y="394"/>
                      <a:pt x="49" y="399"/>
                    </a:cubicBezTo>
                    <a:cubicBezTo>
                      <a:pt x="48" y="401"/>
                      <a:pt x="46" y="403"/>
                      <a:pt x="44" y="404"/>
                    </a:cubicBezTo>
                    <a:cubicBezTo>
                      <a:pt x="39" y="408"/>
                      <a:pt x="35" y="406"/>
                      <a:pt x="32" y="402"/>
                    </a:cubicBezTo>
                    <a:cubicBezTo>
                      <a:pt x="32" y="402"/>
                      <a:pt x="32" y="401"/>
                      <a:pt x="32" y="400"/>
                    </a:cubicBezTo>
                    <a:cubicBezTo>
                      <a:pt x="32" y="399"/>
                      <a:pt x="30" y="400"/>
                      <a:pt x="30" y="399"/>
                    </a:cubicBezTo>
                    <a:cubicBezTo>
                      <a:pt x="30" y="397"/>
                      <a:pt x="30" y="394"/>
                      <a:pt x="30" y="393"/>
                    </a:cubicBezTo>
                    <a:cubicBezTo>
                      <a:pt x="29" y="393"/>
                      <a:pt x="28" y="397"/>
                      <a:pt x="27" y="399"/>
                    </a:cubicBezTo>
                    <a:cubicBezTo>
                      <a:pt x="25" y="401"/>
                      <a:pt x="26" y="402"/>
                      <a:pt x="25" y="405"/>
                    </a:cubicBezTo>
                    <a:cubicBezTo>
                      <a:pt x="24" y="407"/>
                      <a:pt x="22" y="408"/>
                      <a:pt x="21" y="411"/>
                    </a:cubicBezTo>
                    <a:cubicBezTo>
                      <a:pt x="21" y="413"/>
                      <a:pt x="22" y="415"/>
                      <a:pt x="22" y="418"/>
                    </a:cubicBezTo>
                    <a:cubicBezTo>
                      <a:pt x="21" y="421"/>
                      <a:pt x="18" y="421"/>
                      <a:pt x="16" y="422"/>
                    </a:cubicBezTo>
                    <a:cubicBezTo>
                      <a:pt x="15" y="423"/>
                      <a:pt x="14" y="425"/>
                      <a:pt x="12" y="427"/>
                    </a:cubicBezTo>
                    <a:cubicBezTo>
                      <a:pt x="10" y="428"/>
                      <a:pt x="8" y="428"/>
                      <a:pt x="6" y="429"/>
                    </a:cubicBezTo>
                    <a:cubicBezTo>
                      <a:pt x="3" y="430"/>
                      <a:pt x="2" y="432"/>
                      <a:pt x="0" y="433"/>
                    </a:cubicBezTo>
                    <a:cubicBezTo>
                      <a:pt x="0" y="435"/>
                      <a:pt x="3" y="436"/>
                      <a:pt x="5" y="435"/>
                    </a:cubicBezTo>
                    <a:cubicBezTo>
                      <a:pt x="9" y="435"/>
                      <a:pt x="9" y="434"/>
                      <a:pt x="11" y="432"/>
                    </a:cubicBezTo>
                    <a:cubicBezTo>
                      <a:pt x="14" y="430"/>
                      <a:pt x="20" y="429"/>
                      <a:pt x="22" y="426"/>
                    </a:cubicBezTo>
                    <a:cubicBezTo>
                      <a:pt x="22" y="426"/>
                      <a:pt x="102" y="364"/>
                      <a:pt x="121" y="385"/>
                    </a:cubicBezTo>
                    <a:cubicBezTo>
                      <a:pt x="121" y="385"/>
                      <a:pt x="124" y="308"/>
                      <a:pt x="122" y="282"/>
                    </a:cubicBezTo>
                    <a:cubicBezTo>
                      <a:pt x="120" y="256"/>
                      <a:pt x="112" y="209"/>
                      <a:pt x="111" y="199"/>
                    </a:cubicBezTo>
                    <a:close/>
                    <a:moveTo>
                      <a:pt x="73" y="61"/>
                    </a:moveTo>
                    <a:cubicBezTo>
                      <a:pt x="71" y="61"/>
                      <a:pt x="70" y="60"/>
                      <a:pt x="70" y="59"/>
                    </a:cubicBezTo>
                    <a:cubicBezTo>
                      <a:pt x="69" y="57"/>
                      <a:pt x="68" y="55"/>
                      <a:pt x="68" y="53"/>
                    </a:cubicBezTo>
                    <a:cubicBezTo>
                      <a:pt x="68" y="53"/>
                      <a:pt x="69" y="52"/>
                      <a:pt x="69" y="52"/>
                    </a:cubicBezTo>
                    <a:cubicBezTo>
                      <a:pt x="69" y="51"/>
                      <a:pt x="66" y="50"/>
                      <a:pt x="65" y="50"/>
                    </a:cubicBezTo>
                    <a:cubicBezTo>
                      <a:pt x="65" y="48"/>
                      <a:pt x="64" y="46"/>
                      <a:pt x="66" y="46"/>
                    </a:cubicBezTo>
                    <a:cubicBezTo>
                      <a:pt x="66" y="46"/>
                      <a:pt x="66" y="43"/>
                      <a:pt x="67" y="43"/>
                    </a:cubicBezTo>
                    <a:cubicBezTo>
                      <a:pt x="68" y="43"/>
                      <a:pt x="69" y="44"/>
                      <a:pt x="69" y="45"/>
                    </a:cubicBezTo>
                    <a:cubicBezTo>
                      <a:pt x="70" y="46"/>
                      <a:pt x="71" y="48"/>
                      <a:pt x="72" y="49"/>
                    </a:cubicBezTo>
                    <a:cubicBezTo>
                      <a:pt x="73" y="52"/>
                      <a:pt x="75" y="54"/>
                      <a:pt x="75" y="57"/>
                    </a:cubicBezTo>
                    <a:cubicBezTo>
                      <a:pt x="75" y="58"/>
                      <a:pt x="76" y="59"/>
                      <a:pt x="76" y="59"/>
                    </a:cubicBezTo>
                    <a:cubicBezTo>
                      <a:pt x="76" y="60"/>
                      <a:pt x="73" y="61"/>
                      <a:pt x="73" y="61"/>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408" name="Freeform 5512"/>
              <p:cNvSpPr>
                <a:spLocks/>
              </p:cNvSpPr>
              <p:nvPr/>
            </p:nvSpPr>
            <p:spPr bwMode="auto">
              <a:xfrm>
                <a:off x="4319" y="2735"/>
                <a:ext cx="1" cy="0"/>
              </a:xfrm>
              <a:custGeom>
                <a:avLst/>
                <a:gdLst>
                  <a:gd name="T0" fmla="*/ 4 w 4"/>
                  <a:gd name="T1" fmla="*/ 4 h 5"/>
                  <a:gd name="T2" fmla="*/ 0 w 4"/>
                  <a:gd name="T3" fmla="*/ 0 h 5"/>
                  <a:gd name="T4" fmla="*/ 1 w 4"/>
                  <a:gd name="T5" fmla="*/ 4 h 5"/>
                  <a:gd name="T6" fmla="*/ 4 w 4"/>
                  <a:gd name="T7" fmla="*/ 4 h 5"/>
                </a:gdLst>
                <a:ahLst/>
                <a:cxnLst>
                  <a:cxn ang="0">
                    <a:pos x="T0" y="T1"/>
                  </a:cxn>
                  <a:cxn ang="0">
                    <a:pos x="T2" y="T3"/>
                  </a:cxn>
                  <a:cxn ang="0">
                    <a:pos x="T4" y="T5"/>
                  </a:cxn>
                  <a:cxn ang="0">
                    <a:pos x="T6" y="T7"/>
                  </a:cxn>
                </a:cxnLst>
                <a:rect l="0" t="0" r="r" b="b"/>
                <a:pathLst>
                  <a:path w="4" h="5">
                    <a:moveTo>
                      <a:pt x="4" y="4"/>
                    </a:moveTo>
                    <a:cubicBezTo>
                      <a:pt x="4" y="2"/>
                      <a:pt x="2" y="0"/>
                      <a:pt x="0" y="0"/>
                    </a:cubicBezTo>
                    <a:cubicBezTo>
                      <a:pt x="0" y="1"/>
                      <a:pt x="0" y="3"/>
                      <a:pt x="1" y="4"/>
                    </a:cubicBezTo>
                    <a:cubicBezTo>
                      <a:pt x="1" y="5"/>
                      <a:pt x="3" y="5"/>
                      <a:pt x="4" y="4"/>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409" name="Freeform 5513"/>
              <p:cNvSpPr>
                <a:spLocks/>
              </p:cNvSpPr>
              <p:nvPr/>
            </p:nvSpPr>
            <p:spPr bwMode="auto">
              <a:xfrm>
                <a:off x="4321" y="2751"/>
                <a:ext cx="1" cy="1"/>
              </a:xfrm>
              <a:custGeom>
                <a:avLst/>
                <a:gdLst>
                  <a:gd name="T0" fmla="*/ 5 w 6"/>
                  <a:gd name="T1" fmla="*/ 8 h 9"/>
                  <a:gd name="T2" fmla="*/ 5 w 6"/>
                  <a:gd name="T3" fmla="*/ 5 h 9"/>
                  <a:gd name="T4" fmla="*/ 2 w 6"/>
                  <a:gd name="T5" fmla="*/ 0 h 9"/>
                  <a:gd name="T6" fmla="*/ 2 w 6"/>
                  <a:gd name="T7" fmla="*/ 8 h 9"/>
                  <a:gd name="T8" fmla="*/ 5 w 6"/>
                  <a:gd name="T9" fmla="*/ 8 h 9"/>
                </a:gdLst>
                <a:ahLst/>
                <a:cxnLst>
                  <a:cxn ang="0">
                    <a:pos x="T0" y="T1"/>
                  </a:cxn>
                  <a:cxn ang="0">
                    <a:pos x="T2" y="T3"/>
                  </a:cxn>
                  <a:cxn ang="0">
                    <a:pos x="T4" y="T5"/>
                  </a:cxn>
                  <a:cxn ang="0">
                    <a:pos x="T6" y="T7"/>
                  </a:cxn>
                  <a:cxn ang="0">
                    <a:pos x="T8" y="T9"/>
                  </a:cxn>
                </a:cxnLst>
                <a:rect l="0" t="0" r="r" b="b"/>
                <a:pathLst>
                  <a:path w="6" h="9">
                    <a:moveTo>
                      <a:pt x="5" y="8"/>
                    </a:moveTo>
                    <a:cubicBezTo>
                      <a:pt x="6" y="7"/>
                      <a:pt x="5" y="6"/>
                      <a:pt x="5" y="5"/>
                    </a:cubicBezTo>
                    <a:cubicBezTo>
                      <a:pt x="5" y="3"/>
                      <a:pt x="4" y="0"/>
                      <a:pt x="2" y="0"/>
                    </a:cubicBezTo>
                    <a:cubicBezTo>
                      <a:pt x="0" y="0"/>
                      <a:pt x="2" y="7"/>
                      <a:pt x="2" y="8"/>
                    </a:cubicBezTo>
                    <a:cubicBezTo>
                      <a:pt x="2" y="9"/>
                      <a:pt x="4" y="8"/>
                      <a:pt x="5" y="8"/>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410" name="Freeform 5514"/>
              <p:cNvSpPr>
                <a:spLocks/>
              </p:cNvSpPr>
              <p:nvPr/>
            </p:nvSpPr>
            <p:spPr bwMode="auto">
              <a:xfrm>
                <a:off x="4293" y="2782"/>
                <a:ext cx="16" cy="15"/>
              </a:xfrm>
              <a:custGeom>
                <a:avLst/>
                <a:gdLst>
                  <a:gd name="T0" fmla="*/ 110 w 121"/>
                  <a:gd name="T1" fmla="*/ 2 h 113"/>
                  <a:gd name="T2" fmla="*/ 106 w 121"/>
                  <a:gd name="T3" fmla="*/ 8 h 113"/>
                  <a:gd name="T4" fmla="*/ 103 w 121"/>
                  <a:gd name="T5" fmla="*/ 12 h 113"/>
                  <a:gd name="T6" fmla="*/ 98 w 121"/>
                  <a:gd name="T7" fmla="*/ 17 h 113"/>
                  <a:gd name="T8" fmla="*/ 95 w 121"/>
                  <a:gd name="T9" fmla="*/ 18 h 113"/>
                  <a:gd name="T10" fmla="*/ 90 w 121"/>
                  <a:gd name="T11" fmla="*/ 21 h 113"/>
                  <a:gd name="T12" fmla="*/ 85 w 121"/>
                  <a:gd name="T13" fmla="*/ 24 h 113"/>
                  <a:gd name="T14" fmla="*/ 80 w 121"/>
                  <a:gd name="T15" fmla="*/ 27 h 113"/>
                  <a:gd name="T16" fmla="*/ 67 w 121"/>
                  <a:gd name="T17" fmla="*/ 35 h 113"/>
                  <a:gd name="T18" fmla="*/ 59 w 121"/>
                  <a:gd name="T19" fmla="*/ 43 h 113"/>
                  <a:gd name="T20" fmla="*/ 49 w 121"/>
                  <a:gd name="T21" fmla="*/ 50 h 113"/>
                  <a:gd name="T22" fmla="*/ 43 w 121"/>
                  <a:gd name="T23" fmla="*/ 56 h 113"/>
                  <a:gd name="T24" fmla="*/ 33 w 121"/>
                  <a:gd name="T25" fmla="*/ 62 h 113"/>
                  <a:gd name="T26" fmla="*/ 20 w 121"/>
                  <a:gd name="T27" fmla="*/ 73 h 113"/>
                  <a:gd name="T28" fmla="*/ 16 w 121"/>
                  <a:gd name="T29" fmla="*/ 72 h 113"/>
                  <a:gd name="T30" fmla="*/ 12 w 121"/>
                  <a:gd name="T31" fmla="*/ 73 h 113"/>
                  <a:gd name="T32" fmla="*/ 10 w 121"/>
                  <a:gd name="T33" fmla="*/ 76 h 113"/>
                  <a:gd name="T34" fmla="*/ 11 w 121"/>
                  <a:gd name="T35" fmla="*/ 76 h 113"/>
                  <a:gd name="T36" fmla="*/ 11 w 121"/>
                  <a:gd name="T37" fmla="*/ 86 h 113"/>
                  <a:gd name="T38" fmla="*/ 9 w 121"/>
                  <a:gd name="T39" fmla="*/ 94 h 113"/>
                  <a:gd name="T40" fmla="*/ 5 w 121"/>
                  <a:gd name="T41" fmla="*/ 104 h 113"/>
                  <a:gd name="T42" fmla="*/ 1 w 121"/>
                  <a:gd name="T43" fmla="*/ 113 h 113"/>
                  <a:gd name="T44" fmla="*/ 8 w 121"/>
                  <a:gd name="T45" fmla="*/ 107 h 113"/>
                  <a:gd name="T46" fmla="*/ 50 w 121"/>
                  <a:gd name="T47" fmla="*/ 57 h 113"/>
                  <a:gd name="T48" fmla="*/ 95 w 121"/>
                  <a:gd name="T49" fmla="*/ 25 h 113"/>
                  <a:gd name="T50" fmla="*/ 121 w 121"/>
                  <a:gd name="T51" fmla="*/ 3 h 113"/>
                  <a:gd name="T52" fmla="*/ 110 w 121"/>
                  <a:gd name="T53" fmla="*/ 2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21" h="113">
                    <a:moveTo>
                      <a:pt x="110" y="2"/>
                    </a:moveTo>
                    <a:cubicBezTo>
                      <a:pt x="107" y="2"/>
                      <a:pt x="107" y="5"/>
                      <a:pt x="106" y="8"/>
                    </a:cubicBezTo>
                    <a:cubicBezTo>
                      <a:pt x="105" y="9"/>
                      <a:pt x="103" y="11"/>
                      <a:pt x="103" y="12"/>
                    </a:cubicBezTo>
                    <a:cubicBezTo>
                      <a:pt x="101" y="14"/>
                      <a:pt x="98" y="14"/>
                      <a:pt x="98" y="17"/>
                    </a:cubicBezTo>
                    <a:cubicBezTo>
                      <a:pt x="97" y="18"/>
                      <a:pt x="96" y="18"/>
                      <a:pt x="95" y="18"/>
                    </a:cubicBezTo>
                    <a:cubicBezTo>
                      <a:pt x="93" y="19"/>
                      <a:pt x="92" y="20"/>
                      <a:pt x="90" y="21"/>
                    </a:cubicBezTo>
                    <a:cubicBezTo>
                      <a:pt x="88" y="22"/>
                      <a:pt x="87" y="22"/>
                      <a:pt x="85" y="24"/>
                    </a:cubicBezTo>
                    <a:cubicBezTo>
                      <a:pt x="83" y="26"/>
                      <a:pt x="83" y="27"/>
                      <a:pt x="80" y="27"/>
                    </a:cubicBezTo>
                    <a:cubicBezTo>
                      <a:pt x="74" y="28"/>
                      <a:pt x="71" y="30"/>
                      <a:pt x="67" y="35"/>
                    </a:cubicBezTo>
                    <a:cubicBezTo>
                      <a:pt x="65" y="38"/>
                      <a:pt x="62" y="41"/>
                      <a:pt x="59" y="43"/>
                    </a:cubicBezTo>
                    <a:cubicBezTo>
                      <a:pt x="55" y="46"/>
                      <a:pt x="52" y="47"/>
                      <a:pt x="49" y="50"/>
                    </a:cubicBezTo>
                    <a:cubicBezTo>
                      <a:pt x="47" y="52"/>
                      <a:pt x="45" y="53"/>
                      <a:pt x="43" y="56"/>
                    </a:cubicBezTo>
                    <a:cubicBezTo>
                      <a:pt x="40" y="59"/>
                      <a:pt x="36" y="60"/>
                      <a:pt x="33" y="62"/>
                    </a:cubicBezTo>
                    <a:cubicBezTo>
                      <a:pt x="29" y="65"/>
                      <a:pt x="25" y="73"/>
                      <a:pt x="20" y="73"/>
                    </a:cubicBezTo>
                    <a:cubicBezTo>
                      <a:pt x="19" y="73"/>
                      <a:pt x="17" y="72"/>
                      <a:pt x="16" y="72"/>
                    </a:cubicBezTo>
                    <a:cubicBezTo>
                      <a:pt x="13" y="71"/>
                      <a:pt x="14" y="71"/>
                      <a:pt x="12" y="73"/>
                    </a:cubicBezTo>
                    <a:cubicBezTo>
                      <a:pt x="11" y="74"/>
                      <a:pt x="9" y="74"/>
                      <a:pt x="10" y="76"/>
                    </a:cubicBezTo>
                    <a:cubicBezTo>
                      <a:pt x="10" y="76"/>
                      <a:pt x="11" y="76"/>
                      <a:pt x="11" y="76"/>
                    </a:cubicBezTo>
                    <a:cubicBezTo>
                      <a:pt x="9" y="79"/>
                      <a:pt x="11" y="83"/>
                      <a:pt x="11" y="86"/>
                    </a:cubicBezTo>
                    <a:cubicBezTo>
                      <a:pt x="11" y="90"/>
                      <a:pt x="10" y="91"/>
                      <a:pt x="9" y="94"/>
                    </a:cubicBezTo>
                    <a:cubicBezTo>
                      <a:pt x="7" y="98"/>
                      <a:pt x="8" y="101"/>
                      <a:pt x="5" y="104"/>
                    </a:cubicBezTo>
                    <a:cubicBezTo>
                      <a:pt x="2" y="106"/>
                      <a:pt x="0" y="109"/>
                      <a:pt x="1" y="113"/>
                    </a:cubicBezTo>
                    <a:cubicBezTo>
                      <a:pt x="4" y="112"/>
                      <a:pt x="5" y="109"/>
                      <a:pt x="8" y="107"/>
                    </a:cubicBezTo>
                    <a:cubicBezTo>
                      <a:pt x="8" y="107"/>
                      <a:pt x="38" y="68"/>
                      <a:pt x="50" y="57"/>
                    </a:cubicBezTo>
                    <a:cubicBezTo>
                      <a:pt x="63" y="47"/>
                      <a:pt x="87" y="31"/>
                      <a:pt x="95" y="25"/>
                    </a:cubicBezTo>
                    <a:cubicBezTo>
                      <a:pt x="103" y="20"/>
                      <a:pt x="121" y="3"/>
                      <a:pt x="121" y="3"/>
                    </a:cubicBezTo>
                    <a:cubicBezTo>
                      <a:pt x="117" y="0"/>
                      <a:pt x="112" y="6"/>
                      <a:pt x="110" y="2"/>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411" name="Freeform 5515"/>
              <p:cNvSpPr>
                <a:spLocks/>
              </p:cNvSpPr>
              <p:nvPr/>
            </p:nvSpPr>
            <p:spPr bwMode="auto">
              <a:xfrm>
                <a:off x="4273" y="2797"/>
                <a:ext cx="19" cy="26"/>
              </a:xfrm>
              <a:custGeom>
                <a:avLst/>
                <a:gdLst>
                  <a:gd name="T0" fmla="*/ 123 w 142"/>
                  <a:gd name="T1" fmla="*/ 4 h 195"/>
                  <a:gd name="T2" fmla="*/ 115 w 142"/>
                  <a:gd name="T3" fmla="*/ 4 h 195"/>
                  <a:gd name="T4" fmla="*/ 117 w 142"/>
                  <a:gd name="T5" fmla="*/ 5 h 195"/>
                  <a:gd name="T6" fmla="*/ 117 w 142"/>
                  <a:gd name="T7" fmla="*/ 13 h 195"/>
                  <a:gd name="T8" fmla="*/ 113 w 142"/>
                  <a:gd name="T9" fmla="*/ 16 h 195"/>
                  <a:gd name="T10" fmla="*/ 111 w 142"/>
                  <a:gd name="T11" fmla="*/ 21 h 195"/>
                  <a:gd name="T12" fmla="*/ 109 w 142"/>
                  <a:gd name="T13" fmla="*/ 27 h 195"/>
                  <a:gd name="T14" fmla="*/ 106 w 142"/>
                  <a:gd name="T15" fmla="*/ 29 h 195"/>
                  <a:gd name="T16" fmla="*/ 105 w 142"/>
                  <a:gd name="T17" fmla="*/ 33 h 195"/>
                  <a:gd name="T18" fmla="*/ 102 w 142"/>
                  <a:gd name="T19" fmla="*/ 35 h 195"/>
                  <a:gd name="T20" fmla="*/ 100 w 142"/>
                  <a:gd name="T21" fmla="*/ 40 h 195"/>
                  <a:gd name="T22" fmla="*/ 95 w 142"/>
                  <a:gd name="T23" fmla="*/ 47 h 195"/>
                  <a:gd name="T24" fmla="*/ 92 w 142"/>
                  <a:gd name="T25" fmla="*/ 56 h 195"/>
                  <a:gd name="T26" fmla="*/ 86 w 142"/>
                  <a:gd name="T27" fmla="*/ 64 h 195"/>
                  <a:gd name="T28" fmla="*/ 79 w 142"/>
                  <a:gd name="T29" fmla="*/ 72 h 195"/>
                  <a:gd name="T30" fmla="*/ 76 w 142"/>
                  <a:gd name="T31" fmla="*/ 81 h 195"/>
                  <a:gd name="T32" fmla="*/ 70 w 142"/>
                  <a:gd name="T33" fmla="*/ 88 h 195"/>
                  <a:gd name="T34" fmla="*/ 66 w 142"/>
                  <a:gd name="T35" fmla="*/ 95 h 195"/>
                  <a:gd name="T36" fmla="*/ 64 w 142"/>
                  <a:gd name="T37" fmla="*/ 98 h 195"/>
                  <a:gd name="T38" fmla="*/ 61 w 142"/>
                  <a:gd name="T39" fmla="*/ 102 h 195"/>
                  <a:gd name="T40" fmla="*/ 57 w 142"/>
                  <a:gd name="T41" fmla="*/ 109 h 195"/>
                  <a:gd name="T42" fmla="*/ 53 w 142"/>
                  <a:gd name="T43" fmla="*/ 112 h 195"/>
                  <a:gd name="T44" fmla="*/ 52 w 142"/>
                  <a:gd name="T45" fmla="*/ 116 h 195"/>
                  <a:gd name="T46" fmla="*/ 48 w 142"/>
                  <a:gd name="T47" fmla="*/ 122 h 195"/>
                  <a:gd name="T48" fmla="*/ 46 w 142"/>
                  <a:gd name="T49" fmla="*/ 125 h 195"/>
                  <a:gd name="T50" fmla="*/ 42 w 142"/>
                  <a:gd name="T51" fmla="*/ 127 h 195"/>
                  <a:gd name="T52" fmla="*/ 39 w 142"/>
                  <a:gd name="T53" fmla="*/ 133 h 195"/>
                  <a:gd name="T54" fmla="*/ 35 w 142"/>
                  <a:gd name="T55" fmla="*/ 139 h 195"/>
                  <a:gd name="T56" fmla="*/ 28 w 142"/>
                  <a:gd name="T57" fmla="*/ 153 h 195"/>
                  <a:gd name="T58" fmla="*/ 20 w 142"/>
                  <a:gd name="T59" fmla="*/ 161 h 195"/>
                  <a:gd name="T60" fmla="*/ 17 w 142"/>
                  <a:gd name="T61" fmla="*/ 167 h 195"/>
                  <a:gd name="T62" fmla="*/ 12 w 142"/>
                  <a:gd name="T63" fmla="*/ 176 h 195"/>
                  <a:gd name="T64" fmla="*/ 6 w 142"/>
                  <a:gd name="T65" fmla="*/ 183 h 195"/>
                  <a:gd name="T66" fmla="*/ 0 w 142"/>
                  <a:gd name="T67" fmla="*/ 193 h 195"/>
                  <a:gd name="T68" fmla="*/ 8 w 142"/>
                  <a:gd name="T69" fmla="*/ 187 h 195"/>
                  <a:gd name="T70" fmla="*/ 52 w 142"/>
                  <a:gd name="T71" fmla="*/ 126 h 195"/>
                  <a:gd name="T72" fmla="*/ 96 w 142"/>
                  <a:gd name="T73" fmla="*/ 59 h 195"/>
                  <a:gd name="T74" fmla="*/ 135 w 142"/>
                  <a:gd name="T75" fmla="*/ 10 h 195"/>
                  <a:gd name="T76" fmla="*/ 123 w 142"/>
                  <a:gd name="T77" fmla="*/ 4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42" h="195">
                    <a:moveTo>
                      <a:pt x="123" y="4"/>
                    </a:moveTo>
                    <a:cubicBezTo>
                      <a:pt x="120" y="4"/>
                      <a:pt x="118" y="3"/>
                      <a:pt x="115" y="4"/>
                    </a:cubicBezTo>
                    <a:cubicBezTo>
                      <a:pt x="115" y="5"/>
                      <a:pt x="115" y="5"/>
                      <a:pt x="117" y="5"/>
                    </a:cubicBezTo>
                    <a:cubicBezTo>
                      <a:pt x="118" y="9"/>
                      <a:pt x="114" y="9"/>
                      <a:pt x="117" y="13"/>
                    </a:cubicBezTo>
                    <a:cubicBezTo>
                      <a:pt x="115" y="13"/>
                      <a:pt x="112" y="13"/>
                      <a:pt x="113" y="16"/>
                    </a:cubicBezTo>
                    <a:cubicBezTo>
                      <a:pt x="111" y="17"/>
                      <a:pt x="110" y="18"/>
                      <a:pt x="111" y="21"/>
                    </a:cubicBezTo>
                    <a:cubicBezTo>
                      <a:pt x="106" y="23"/>
                      <a:pt x="110" y="25"/>
                      <a:pt x="109" y="27"/>
                    </a:cubicBezTo>
                    <a:cubicBezTo>
                      <a:pt x="108" y="28"/>
                      <a:pt x="106" y="28"/>
                      <a:pt x="106" y="29"/>
                    </a:cubicBezTo>
                    <a:cubicBezTo>
                      <a:pt x="105" y="31"/>
                      <a:pt x="106" y="32"/>
                      <a:pt x="105" y="33"/>
                    </a:cubicBezTo>
                    <a:cubicBezTo>
                      <a:pt x="105" y="35"/>
                      <a:pt x="104" y="34"/>
                      <a:pt x="102" y="35"/>
                    </a:cubicBezTo>
                    <a:cubicBezTo>
                      <a:pt x="100" y="37"/>
                      <a:pt x="101" y="39"/>
                      <a:pt x="100" y="40"/>
                    </a:cubicBezTo>
                    <a:cubicBezTo>
                      <a:pt x="97" y="44"/>
                      <a:pt x="95" y="43"/>
                      <a:pt x="95" y="47"/>
                    </a:cubicBezTo>
                    <a:cubicBezTo>
                      <a:pt x="94" y="49"/>
                      <a:pt x="93" y="53"/>
                      <a:pt x="92" y="56"/>
                    </a:cubicBezTo>
                    <a:cubicBezTo>
                      <a:pt x="91" y="59"/>
                      <a:pt x="87" y="61"/>
                      <a:pt x="86" y="64"/>
                    </a:cubicBezTo>
                    <a:cubicBezTo>
                      <a:pt x="84" y="67"/>
                      <a:pt x="81" y="69"/>
                      <a:pt x="79" y="72"/>
                    </a:cubicBezTo>
                    <a:cubicBezTo>
                      <a:pt x="77" y="74"/>
                      <a:pt x="75" y="78"/>
                      <a:pt x="76" y="81"/>
                    </a:cubicBezTo>
                    <a:cubicBezTo>
                      <a:pt x="72" y="83"/>
                      <a:pt x="72" y="84"/>
                      <a:pt x="70" y="88"/>
                    </a:cubicBezTo>
                    <a:cubicBezTo>
                      <a:pt x="69" y="90"/>
                      <a:pt x="68" y="93"/>
                      <a:pt x="66" y="95"/>
                    </a:cubicBezTo>
                    <a:cubicBezTo>
                      <a:pt x="66" y="96"/>
                      <a:pt x="64" y="97"/>
                      <a:pt x="64" y="98"/>
                    </a:cubicBezTo>
                    <a:cubicBezTo>
                      <a:pt x="63" y="99"/>
                      <a:pt x="62" y="101"/>
                      <a:pt x="61" y="102"/>
                    </a:cubicBezTo>
                    <a:cubicBezTo>
                      <a:pt x="60" y="104"/>
                      <a:pt x="58" y="108"/>
                      <a:pt x="57" y="109"/>
                    </a:cubicBezTo>
                    <a:cubicBezTo>
                      <a:pt x="55" y="111"/>
                      <a:pt x="54" y="110"/>
                      <a:pt x="53" y="112"/>
                    </a:cubicBezTo>
                    <a:cubicBezTo>
                      <a:pt x="53" y="113"/>
                      <a:pt x="53" y="115"/>
                      <a:pt x="52" y="116"/>
                    </a:cubicBezTo>
                    <a:cubicBezTo>
                      <a:pt x="51" y="118"/>
                      <a:pt x="50" y="119"/>
                      <a:pt x="48" y="122"/>
                    </a:cubicBezTo>
                    <a:cubicBezTo>
                      <a:pt x="47" y="123"/>
                      <a:pt x="47" y="124"/>
                      <a:pt x="46" y="125"/>
                    </a:cubicBezTo>
                    <a:cubicBezTo>
                      <a:pt x="45" y="126"/>
                      <a:pt x="43" y="126"/>
                      <a:pt x="42" y="127"/>
                    </a:cubicBezTo>
                    <a:cubicBezTo>
                      <a:pt x="41" y="129"/>
                      <a:pt x="41" y="131"/>
                      <a:pt x="39" y="133"/>
                    </a:cubicBezTo>
                    <a:cubicBezTo>
                      <a:pt x="38" y="135"/>
                      <a:pt x="36" y="137"/>
                      <a:pt x="35" y="139"/>
                    </a:cubicBezTo>
                    <a:cubicBezTo>
                      <a:pt x="32" y="143"/>
                      <a:pt x="31" y="149"/>
                      <a:pt x="28" y="153"/>
                    </a:cubicBezTo>
                    <a:cubicBezTo>
                      <a:pt x="25" y="156"/>
                      <a:pt x="22" y="157"/>
                      <a:pt x="20" y="161"/>
                    </a:cubicBezTo>
                    <a:cubicBezTo>
                      <a:pt x="19" y="164"/>
                      <a:pt x="18" y="165"/>
                      <a:pt x="17" y="167"/>
                    </a:cubicBezTo>
                    <a:cubicBezTo>
                      <a:pt x="15" y="170"/>
                      <a:pt x="13" y="173"/>
                      <a:pt x="12" y="176"/>
                    </a:cubicBezTo>
                    <a:cubicBezTo>
                      <a:pt x="11" y="179"/>
                      <a:pt x="8" y="181"/>
                      <a:pt x="6" y="183"/>
                    </a:cubicBezTo>
                    <a:cubicBezTo>
                      <a:pt x="3" y="186"/>
                      <a:pt x="0" y="189"/>
                      <a:pt x="0" y="193"/>
                    </a:cubicBezTo>
                    <a:cubicBezTo>
                      <a:pt x="3" y="195"/>
                      <a:pt x="6" y="189"/>
                      <a:pt x="8" y="187"/>
                    </a:cubicBezTo>
                    <a:cubicBezTo>
                      <a:pt x="8" y="187"/>
                      <a:pt x="50" y="128"/>
                      <a:pt x="52" y="126"/>
                    </a:cubicBezTo>
                    <a:cubicBezTo>
                      <a:pt x="54" y="124"/>
                      <a:pt x="88" y="69"/>
                      <a:pt x="96" y="59"/>
                    </a:cubicBezTo>
                    <a:cubicBezTo>
                      <a:pt x="103" y="49"/>
                      <a:pt x="135" y="10"/>
                      <a:pt x="135" y="10"/>
                    </a:cubicBezTo>
                    <a:cubicBezTo>
                      <a:pt x="142" y="3"/>
                      <a:pt x="123" y="0"/>
                      <a:pt x="123" y="4"/>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412" name="Freeform 5516"/>
              <p:cNvSpPr>
                <a:spLocks/>
              </p:cNvSpPr>
              <p:nvPr/>
            </p:nvSpPr>
            <p:spPr bwMode="auto">
              <a:xfrm>
                <a:off x="4273" y="2807"/>
                <a:ext cx="4" cy="2"/>
              </a:xfrm>
              <a:custGeom>
                <a:avLst/>
                <a:gdLst>
                  <a:gd name="T0" fmla="*/ 12 w 25"/>
                  <a:gd name="T1" fmla="*/ 5 h 18"/>
                  <a:gd name="T2" fmla="*/ 14 w 25"/>
                  <a:gd name="T3" fmla="*/ 7 h 18"/>
                  <a:gd name="T4" fmla="*/ 15 w 25"/>
                  <a:gd name="T5" fmla="*/ 8 h 18"/>
                  <a:gd name="T6" fmla="*/ 15 w 25"/>
                  <a:gd name="T7" fmla="*/ 10 h 18"/>
                  <a:gd name="T8" fmla="*/ 19 w 25"/>
                  <a:gd name="T9" fmla="*/ 17 h 18"/>
                  <a:gd name="T10" fmla="*/ 18 w 25"/>
                  <a:gd name="T11" fmla="*/ 11 h 18"/>
                  <a:gd name="T12" fmla="*/ 17 w 25"/>
                  <a:gd name="T13" fmla="*/ 6 h 18"/>
                  <a:gd name="T14" fmla="*/ 22 w 25"/>
                  <a:gd name="T15" fmla="*/ 3 h 18"/>
                  <a:gd name="T16" fmla="*/ 20 w 25"/>
                  <a:gd name="T17" fmla="*/ 3 h 18"/>
                  <a:gd name="T18" fmla="*/ 14 w 25"/>
                  <a:gd name="T19" fmla="*/ 2 h 18"/>
                  <a:gd name="T20" fmla="*/ 12 w 25"/>
                  <a:gd name="T21" fmla="*/ 2 h 18"/>
                  <a:gd name="T22" fmla="*/ 8 w 25"/>
                  <a:gd name="T23" fmla="*/ 1 h 18"/>
                  <a:gd name="T24" fmla="*/ 3 w 25"/>
                  <a:gd name="T25" fmla="*/ 1 h 18"/>
                  <a:gd name="T26" fmla="*/ 0 w 25"/>
                  <a:gd name="T27" fmla="*/ 2 h 18"/>
                  <a:gd name="T28" fmla="*/ 6 w 25"/>
                  <a:gd name="T29" fmla="*/ 4 h 18"/>
                  <a:gd name="T30" fmla="*/ 7 w 25"/>
                  <a:gd name="T31" fmla="*/ 7 h 18"/>
                  <a:gd name="T32" fmla="*/ 8 w 25"/>
                  <a:gd name="T33" fmla="*/ 9 h 18"/>
                  <a:gd name="T34" fmla="*/ 11 w 25"/>
                  <a:gd name="T35" fmla="*/ 9 h 18"/>
                  <a:gd name="T36" fmla="*/ 12 w 25"/>
                  <a:gd name="T37" fmla="*/ 5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5" h="18">
                    <a:moveTo>
                      <a:pt x="12" y="5"/>
                    </a:moveTo>
                    <a:cubicBezTo>
                      <a:pt x="13" y="5"/>
                      <a:pt x="13" y="7"/>
                      <a:pt x="14" y="7"/>
                    </a:cubicBezTo>
                    <a:cubicBezTo>
                      <a:pt x="14" y="8"/>
                      <a:pt x="14" y="8"/>
                      <a:pt x="15" y="8"/>
                    </a:cubicBezTo>
                    <a:cubicBezTo>
                      <a:pt x="15" y="9"/>
                      <a:pt x="15" y="9"/>
                      <a:pt x="15" y="10"/>
                    </a:cubicBezTo>
                    <a:cubicBezTo>
                      <a:pt x="15" y="11"/>
                      <a:pt x="17" y="18"/>
                      <a:pt x="19" y="17"/>
                    </a:cubicBezTo>
                    <a:cubicBezTo>
                      <a:pt x="20" y="16"/>
                      <a:pt x="18" y="12"/>
                      <a:pt x="18" y="11"/>
                    </a:cubicBezTo>
                    <a:cubicBezTo>
                      <a:pt x="17" y="9"/>
                      <a:pt x="17" y="8"/>
                      <a:pt x="17" y="6"/>
                    </a:cubicBezTo>
                    <a:cubicBezTo>
                      <a:pt x="18" y="6"/>
                      <a:pt x="25" y="5"/>
                      <a:pt x="22" y="3"/>
                    </a:cubicBezTo>
                    <a:cubicBezTo>
                      <a:pt x="21" y="3"/>
                      <a:pt x="20" y="3"/>
                      <a:pt x="20" y="3"/>
                    </a:cubicBezTo>
                    <a:cubicBezTo>
                      <a:pt x="18" y="2"/>
                      <a:pt x="16" y="2"/>
                      <a:pt x="14" y="2"/>
                    </a:cubicBezTo>
                    <a:cubicBezTo>
                      <a:pt x="13" y="2"/>
                      <a:pt x="12" y="2"/>
                      <a:pt x="12" y="2"/>
                    </a:cubicBezTo>
                    <a:cubicBezTo>
                      <a:pt x="11" y="1"/>
                      <a:pt x="9" y="1"/>
                      <a:pt x="8" y="1"/>
                    </a:cubicBezTo>
                    <a:cubicBezTo>
                      <a:pt x="7" y="0"/>
                      <a:pt x="5" y="1"/>
                      <a:pt x="3" y="1"/>
                    </a:cubicBezTo>
                    <a:cubicBezTo>
                      <a:pt x="1" y="1"/>
                      <a:pt x="0" y="0"/>
                      <a:pt x="0" y="2"/>
                    </a:cubicBezTo>
                    <a:cubicBezTo>
                      <a:pt x="0" y="6"/>
                      <a:pt x="4" y="3"/>
                      <a:pt x="6" y="4"/>
                    </a:cubicBezTo>
                    <a:cubicBezTo>
                      <a:pt x="7" y="4"/>
                      <a:pt x="7" y="6"/>
                      <a:pt x="7" y="7"/>
                    </a:cubicBezTo>
                    <a:cubicBezTo>
                      <a:pt x="8" y="8"/>
                      <a:pt x="8" y="9"/>
                      <a:pt x="8" y="9"/>
                    </a:cubicBezTo>
                    <a:cubicBezTo>
                      <a:pt x="9" y="10"/>
                      <a:pt x="11" y="11"/>
                      <a:pt x="11" y="9"/>
                    </a:cubicBezTo>
                    <a:cubicBezTo>
                      <a:pt x="11" y="8"/>
                      <a:pt x="10" y="3"/>
                      <a:pt x="12" y="5"/>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413" name="Freeform 5517"/>
              <p:cNvSpPr>
                <a:spLocks/>
              </p:cNvSpPr>
              <p:nvPr/>
            </p:nvSpPr>
            <p:spPr bwMode="auto">
              <a:xfrm>
                <a:off x="4276" y="2807"/>
                <a:ext cx="1" cy="2"/>
              </a:xfrm>
              <a:custGeom>
                <a:avLst/>
                <a:gdLst>
                  <a:gd name="T0" fmla="*/ 0 w 6"/>
                  <a:gd name="T1" fmla="*/ 8 h 11"/>
                  <a:gd name="T2" fmla="*/ 3 w 6"/>
                  <a:gd name="T3" fmla="*/ 11 h 11"/>
                  <a:gd name="T4" fmla="*/ 6 w 6"/>
                  <a:gd name="T5" fmla="*/ 5 h 11"/>
                  <a:gd name="T6" fmla="*/ 4 w 6"/>
                  <a:gd name="T7" fmla="*/ 5 h 11"/>
                  <a:gd name="T8" fmla="*/ 5 w 6"/>
                  <a:gd name="T9" fmla="*/ 4 h 11"/>
                  <a:gd name="T10" fmla="*/ 6 w 6"/>
                  <a:gd name="T11" fmla="*/ 1 h 11"/>
                  <a:gd name="T12" fmla="*/ 1 w 6"/>
                  <a:gd name="T13" fmla="*/ 0 h 11"/>
                  <a:gd name="T14" fmla="*/ 2 w 6"/>
                  <a:gd name="T15" fmla="*/ 3 h 11"/>
                  <a:gd name="T16" fmla="*/ 0 w 6"/>
                  <a:gd name="T17" fmla="*/ 8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11">
                    <a:moveTo>
                      <a:pt x="0" y="8"/>
                    </a:moveTo>
                    <a:cubicBezTo>
                      <a:pt x="3" y="7"/>
                      <a:pt x="3" y="8"/>
                      <a:pt x="3" y="11"/>
                    </a:cubicBezTo>
                    <a:cubicBezTo>
                      <a:pt x="4" y="11"/>
                      <a:pt x="6" y="6"/>
                      <a:pt x="6" y="5"/>
                    </a:cubicBezTo>
                    <a:cubicBezTo>
                      <a:pt x="5" y="5"/>
                      <a:pt x="5" y="6"/>
                      <a:pt x="4" y="5"/>
                    </a:cubicBezTo>
                    <a:cubicBezTo>
                      <a:pt x="4" y="4"/>
                      <a:pt x="5" y="4"/>
                      <a:pt x="5" y="4"/>
                    </a:cubicBezTo>
                    <a:cubicBezTo>
                      <a:pt x="5" y="3"/>
                      <a:pt x="5" y="1"/>
                      <a:pt x="6" y="1"/>
                    </a:cubicBezTo>
                    <a:cubicBezTo>
                      <a:pt x="5" y="0"/>
                      <a:pt x="2" y="0"/>
                      <a:pt x="1" y="0"/>
                    </a:cubicBezTo>
                    <a:cubicBezTo>
                      <a:pt x="1" y="2"/>
                      <a:pt x="2" y="2"/>
                      <a:pt x="2" y="3"/>
                    </a:cubicBezTo>
                    <a:cubicBezTo>
                      <a:pt x="3" y="5"/>
                      <a:pt x="2" y="7"/>
                      <a:pt x="0" y="8"/>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414" name="Freeform 5518"/>
              <p:cNvSpPr>
                <a:spLocks/>
              </p:cNvSpPr>
              <p:nvPr/>
            </p:nvSpPr>
            <p:spPr bwMode="auto">
              <a:xfrm>
                <a:off x="4277" y="280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415" name="Freeform 5519"/>
              <p:cNvSpPr>
                <a:spLocks/>
              </p:cNvSpPr>
              <p:nvPr/>
            </p:nvSpPr>
            <p:spPr bwMode="auto">
              <a:xfrm>
                <a:off x="4276" y="2809"/>
                <a:ext cx="1" cy="1"/>
              </a:xfrm>
              <a:custGeom>
                <a:avLst/>
                <a:gdLst>
                  <a:gd name="T0" fmla="*/ 0 w 6"/>
                  <a:gd name="T1" fmla="*/ 2 h 5"/>
                  <a:gd name="T2" fmla="*/ 4 w 6"/>
                  <a:gd name="T3" fmla="*/ 5 h 5"/>
                  <a:gd name="T4" fmla="*/ 5 w 6"/>
                  <a:gd name="T5" fmla="*/ 2 h 5"/>
                  <a:gd name="T6" fmla="*/ 0 w 6"/>
                  <a:gd name="T7" fmla="*/ 2 h 5"/>
                </a:gdLst>
                <a:ahLst/>
                <a:cxnLst>
                  <a:cxn ang="0">
                    <a:pos x="T0" y="T1"/>
                  </a:cxn>
                  <a:cxn ang="0">
                    <a:pos x="T2" y="T3"/>
                  </a:cxn>
                  <a:cxn ang="0">
                    <a:pos x="T4" y="T5"/>
                  </a:cxn>
                  <a:cxn ang="0">
                    <a:pos x="T6" y="T7"/>
                  </a:cxn>
                </a:cxnLst>
                <a:rect l="0" t="0" r="r" b="b"/>
                <a:pathLst>
                  <a:path w="6" h="5">
                    <a:moveTo>
                      <a:pt x="0" y="2"/>
                    </a:moveTo>
                    <a:cubicBezTo>
                      <a:pt x="0" y="3"/>
                      <a:pt x="3" y="4"/>
                      <a:pt x="4" y="5"/>
                    </a:cubicBezTo>
                    <a:cubicBezTo>
                      <a:pt x="3" y="5"/>
                      <a:pt x="6" y="3"/>
                      <a:pt x="5" y="2"/>
                    </a:cubicBezTo>
                    <a:cubicBezTo>
                      <a:pt x="4" y="0"/>
                      <a:pt x="1" y="3"/>
                      <a:pt x="0" y="2"/>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416" name="Freeform 5520"/>
              <p:cNvSpPr>
                <a:spLocks/>
              </p:cNvSpPr>
              <p:nvPr/>
            </p:nvSpPr>
            <p:spPr bwMode="auto">
              <a:xfrm>
                <a:off x="4261" y="2824"/>
                <a:ext cx="12" cy="26"/>
              </a:xfrm>
              <a:custGeom>
                <a:avLst/>
                <a:gdLst>
                  <a:gd name="T0" fmla="*/ 85 w 93"/>
                  <a:gd name="T1" fmla="*/ 6 h 197"/>
                  <a:gd name="T2" fmla="*/ 81 w 93"/>
                  <a:gd name="T3" fmla="*/ 14 h 197"/>
                  <a:gd name="T4" fmla="*/ 80 w 93"/>
                  <a:gd name="T5" fmla="*/ 14 h 197"/>
                  <a:gd name="T6" fmla="*/ 78 w 93"/>
                  <a:gd name="T7" fmla="*/ 24 h 197"/>
                  <a:gd name="T8" fmla="*/ 76 w 93"/>
                  <a:gd name="T9" fmla="*/ 28 h 197"/>
                  <a:gd name="T10" fmla="*/ 68 w 93"/>
                  <a:gd name="T11" fmla="*/ 40 h 197"/>
                  <a:gd name="T12" fmla="*/ 66 w 93"/>
                  <a:gd name="T13" fmla="*/ 45 h 197"/>
                  <a:gd name="T14" fmla="*/ 62 w 93"/>
                  <a:gd name="T15" fmla="*/ 42 h 197"/>
                  <a:gd name="T16" fmla="*/ 62 w 93"/>
                  <a:gd name="T17" fmla="*/ 48 h 197"/>
                  <a:gd name="T18" fmla="*/ 65 w 93"/>
                  <a:gd name="T19" fmla="*/ 53 h 197"/>
                  <a:gd name="T20" fmla="*/ 64 w 93"/>
                  <a:gd name="T21" fmla="*/ 57 h 197"/>
                  <a:gd name="T22" fmla="*/ 63 w 93"/>
                  <a:gd name="T23" fmla="*/ 59 h 197"/>
                  <a:gd name="T24" fmla="*/ 59 w 93"/>
                  <a:gd name="T25" fmla="*/ 66 h 197"/>
                  <a:gd name="T26" fmla="*/ 56 w 93"/>
                  <a:gd name="T27" fmla="*/ 61 h 197"/>
                  <a:gd name="T28" fmla="*/ 53 w 93"/>
                  <a:gd name="T29" fmla="*/ 64 h 197"/>
                  <a:gd name="T30" fmla="*/ 51 w 93"/>
                  <a:gd name="T31" fmla="*/ 64 h 197"/>
                  <a:gd name="T32" fmla="*/ 51 w 93"/>
                  <a:gd name="T33" fmla="*/ 66 h 197"/>
                  <a:gd name="T34" fmla="*/ 51 w 93"/>
                  <a:gd name="T35" fmla="*/ 73 h 197"/>
                  <a:gd name="T36" fmla="*/ 50 w 93"/>
                  <a:gd name="T37" fmla="*/ 76 h 197"/>
                  <a:gd name="T38" fmla="*/ 50 w 93"/>
                  <a:gd name="T39" fmla="*/ 79 h 197"/>
                  <a:gd name="T40" fmla="*/ 48 w 93"/>
                  <a:gd name="T41" fmla="*/ 86 h 197"/>
                  <a:gd name="T42" fmla="*/ 46 w 93"/>
                  <a:gd name="T43" fmla="*/ 94 h 197"/>
                  <a:gd name="T44" fmla="*/ 42 w 93"/>
                  <a:gd name="T45" fmla="*/ 95 h 197"/>
                  <a:gd name="T46" fmla="*/ 41 w 93"/>
                  <a:gd name="T47" fmla="*/ 101 h 197"/>
                  <a:gd name="T48" fmla="*/ 33 w 93"/>
                  <a:gd name="T49" fmla="*/ 105 h 197"/>
                  <a:gd name="T50" fmla="*/ 34 w 93"/>
                  <a:gd name="T51" fmla="*/ 112 h 197"/>
                  <a:gd name="T52" fmla="*/ 35 w 93"/>
                  <a:gd name="T53" fmla="*/ 114 h 197"/>
                  <a:gd name="T54" fmla="*/ 35 w 93"/>
                  <a:gd name="T55" fmla="*/ 118 h 197"/>
                  <a:gd name="T56" fmla="*/ 30 w 93"/>
                  <a:gd name="T57" fmla="*/ 123 h 197"/>
                  <a:gd name="T58" fmla="*/ 29 w 93"/>
                  <a:gd name="T59" fmla="*/ 127 h 197"/>
                  <a:gd name="T60" fmla="*/ 27 w 93"/>
                  <a:gd name="T61" fmla="*/ 137 h 197"/>
                  <a:gd name="T62" fmla="*/ 22 w 93"/>
                  <a:gd name="T63" fmla="*/ 150 h 197"/>
                  <a:gd name="T64" fmla="*/ 16 w 93"/>
                  <a:gd name="T65" fmla="*/ 164 h 197"/>
                  <a:gd name="T66" fmla="*/ 15 w 93"/>
                  <a:gd name="T67" fmla="*/ 178 h 197"/>
                  <a:gd name="T68" fmla="*/ 5 w 93"/>
                  <a:gd name="T69" fmla="*/ 181 h 197"/>
                  <a:gd name="T70" fmla="*/ 5 w 93"/>
                  <a:gd name="T71" fmla="*/ 184 h 197"/>
                  <a:gd name="T72" fmla="*/ 16 w 93"/>
                  <a:gd name="T73" fmla="*/ 197 h 197"/>
                  <a:gd name="T74" fmla="*/ 18 w 93"/>
                  <a:gd name="T75" fmla="*/ 182 h 197"/>
                  <a:gd name="T76" fmla="*/ 78 w 93"/>
                  <a:gd name="T77" fmla="*/ 38 h 197"/>
                  <a:gd name="T78" fmla="*/ 90 w 93"/>
                  <a:gd name="T79" fmla="*/ 1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93" h="197">
                    <a:moveTo>
                      <a:pt x="90" y="1"/>
                    </a:moveTo>
                    <a:cubicBezTo>
                      <a:pt x="87" y="0"/>
                      <a:pt x="86" y="4"/>
                      <a:pt x="85" y="6"/>
                    </a:cubicBezTo>
                    <a:cubicBezTo>
                      <a:pt x="84" y="8"/>
                      <a:pt x="84" y="8"/>
                      <a:pt x="84" y="11"/>
                    </a:cubicBezTo>
                    <a:cubicBezTo>
                      <a:pt x="84" y="13"/>
                      <a:pt x="83" y="14"/>
                      <a:pt x="81" y="14"/>
                    </a:cubicBezTo>
                    <a:cubicBezTo>
                      <a:pt x="81" y="15"/>
                      <a:pt x="81" y="15"/>
                      <a:pt x="80" y="15"/>
                    </a:cubicBezTo>
                    <a:cubicBezTo>
                      <a:pt x="80" y="15"/>
                      <a:pt x="80" y="14"/>
                      <a:pt x="80" y="14"/>
                    </a:cubicBezTo>
                    <a:cubicBezTo>
                      <a:pt x="78" y="16"/>
                      <a:pt x="80" y="19"/>
                      <a:pt x="78" y="20"/>
                    </a:cubicBezTo>
                    <a:cubicBezTo>
                      <a:pt x="78" y="21"/>
                      <a:pt x="79" y="23"/>
                      <a:pt x="78" y="24"/>
                    </a:cubicBezTo>
                    <a:cubicBezTo>
                      <a:pt x="78" y="24"/>
                      <a:pt x="77" y="24"/>
                      <a:pt x="76" y="25"/>
                    </a:cubicBezTo>
                    <a:cubicBezTo>
                      <a:pt x="76" y="26"/>
                      <a:pt x="76" y="28"/>
                      <a:pt x="76" y="28"/>
                    </a:cubicBezTo>
                    <a:cubicBezTo>
                      <a:pt x="74" y="32"/>
                      <a:pt x="70" y="32"/>
                      <a:pt x="71" y="38"/>
                    </a:cubicBezTo>
                    <a:cubicBezTo>
                      <a:pt x="69" y="38"/>
                      <a:pt x="69" y="40"/>
                      <a:pt x="68" y="40"/>
                    </a:cubicBezTo>
                    <a:cubicBezTo>
                      <a:pt x="66" y="39"/>
                      <a:pt x="64" y="31"/>
                      <a:pt x="64" y="37"/>
                    </a:cubicBezTo>
                    <a:cubicBezTo>
                      <a:pt x="63" y="40"/>
                      <a:pt x="66" y="42"/>
                      <a:pt x="66" y="45"/>
                    </a:cubicBezTo>
                    <a:cubicBezTo>
                      <a:pt x="65" y="45"/>
                      <a:pt x="63" y="44"/>
                      <a:pt x="63" y="43"/>
                    </a:cubicBezTo>
                    <a:cubicBezTo>
                      <a:pt x="63" y="43"/>
                      <a:pt x="62" y="42"/>
                      <a:pt x="62" y="42"/>
                    </a:cubicBezTo>
                    <a:cubicBezTo>
                      <a:pt x="62" y="44"/>
                      <a:pt x="63" y="45"/>
                      <a:pt x="63" y="46"/>
                    </a:cubicBezTo>
                    <a:cubicBezTo>
                      <a:pt x="63" y="46"/>
                      <a:pt x="62" y="48"/>
                      <a:pt x="62" y="48"/>
                    </a:cubicBezTo>
                    <a:cubicBezTo>
                      <a:pt x="62" y="49"/>
                      <a:pt x="62" y="50"/>
                      <a:pt x="61" y="50"/>
                    </a:cubicBezTo>
                    <a:cubicBezTo>
                      <a:pt x="64" y="50"/>
                      <a:pt x="64" y="52"/>
                      <a:pt x="65" y="53"/>
                    </a:cubicBezTo>
                    <a:cubicBezTo>
                      <a:pt x="65" y="54"/>
                      <a:pt x="66" y="52"/>
                      <a:pt x="66" y="54"/>
                    </a:cubicBezTo>
                    <a:cubicBezTo>
                      <a:pt x="66" y="55"/>
                      <a:pt x="65" y="56"/>
                      <a:pt x="64" y="57"/>
                    </a:cubicBezTo>
                    <a:cubicBezTo>
                      <a:pt x="64" y="57"/>
                      <a:pt x="63" y="57"/>
                      <a:pt x="63" y="58"/>
                    </a:cubicBezTo>
                    <a:cubicBezTo>
                      <a:pt x="62" y="58"/>
                      <a:pt x="63" y="59"/>
                      <a:pt x="63" y="59"/>
                    </a:cubicBezTo>
                    <a:cubicBezTo>
                      <a:pt x="62" y="60"/>
                      <a:pt x="62" y="61"/>
                      <a:pt x="62" y="61"/>
                    </a:cubicBezTo>
                    <a:cubicBezTo>
                      <a:pt x="61" y="63"/>
                      <a:pt x="59" y="64"/>
                      <a:pt x="59" y="66"/>
                    </a:cubicBezTo>
                    <a:cubicBezTo>
                      <a:pt x="57" y="66"/>
                      <a:pt x="58" y="64"/>
                      <a:pt x="56" y="63"/>
                    </a:cubicBezTo>
                    <a:cubicBezTo>
                      <a:pt x="57" y="62"/>
                      <a:pt x="57" y="61"/>
                      <a:pt x="56" y="61"/>
                    </a:cubicBezTo>
                    <a:cubicBezTo>
                      <a:pt x="56" y="61"/>
                      <a:pt x="55" y="63"/>
                      <a:pt x="55" y="63"/>
                    </a:cubicBezTo>
                    <a:cubicBezTo>
                      <a:pt x="54" y="63"/>
                      <a:pt x="54" y="64"/>
                      <a:pt x="53" y="64"/>
                    </a:cubicBezTo>
                    <a:cubicBezTo>
                      <a:pt x="53" y="64"/>
                      <a:pt x="53" y="62"/>
                      <a:pt x="53" y="62"/>
                    </a:cubicBezTo>
                    <a:cubicBezTo>
                      <a:pt x="51" y="62"/>
                      <a:pt x="50" y="62"/>
                      <a:pt x="51" y="64"/>
                    </a:cubicBezTo>
                    <a:cubicBezTo>
                      <a:pt x="51" y="64"/>
                      <a:pt x="49" y="64"/>
                      <a:pt x="49" y="65"/>
                    </a:cubicBezTo>
                    <a:cubicBezTo>
                      <a:pt x="48" y="67"/>
                      <a:pt x="50" y="66"/>
                      <a:pt x="51" y="66"/>
                    </a:cubicBezTo>
                    <a:cubicBezTo>
                      <a:pt x="51" y="68"/>
                      <a:pt x="50" y="69"/>
                      <a:pt x="51" y="70"/>
                    </a:cubicBezTo>
                    <a:cubicBezTo>
                      <a:pt x="54" y="70"/>
                      <a:pt x="54" y="72"/>
                      <a:pt x="51" y="73"/>
                    </a:cubicBezTo>
                    <a:cubicBezTo>
                      <a:pt x="49" y="74"/>
                      <a:pt x="47" y="73"/>
                      <a:pt x="48" y="76"/>
                    </a:cubicBezTo>
                    <a:cubicBezTo>
                      <a:pt x="49" y="76"/>
                      <a:pt x="49" y="76"/>
                      <a:pt x="50" y="76"/>
                    </a:cubicBezTo>
                    <a:cubicBezTo>
                      <a:pt x="49" y="77"/>
                      <a:pt x="49" y="78"/>
                      <a:pt x="50" y="79"/>
                    </a:cubicBezTo>
                    <a:cubicBezTo>
                      <a:pt x="50" y="79"/>
                      <a:pt x="50" y="79"/>
                      <a:pt x="50" y="79"/>
                    </a:cubicBezTo>
                    <a:cubicBezTo>
                      <a:pt x="51" y="80"/>
                      <a:pt x="49" y="81"/>
                      <a:pt x="48" y="83"/>
                    </a:cubicBezTo>
                    <a:cubicBezTo>
                      <a:pt x="47" y="85"/>
                      <a:pt x="48" y="85"/>
                      <a:pt x="48" y="86"/>
                    </a:cubicBezTo>
                    <a:cubicBezTo>
                      <a:pt x="48" y="88"/>
                      <a:pt x="46" y="88"/>
                      <a:pt x="45" y="89"/>
                    </a:cubicBezTo>
                    <a:cubicBezTo>
                      <a:pt x="45" y="91"/>
                      <a:pt x="47" y="93"/>
                      <a:pt x="46" y="94"/>
                    </a:cubicBezTo>
                    <a:cubicBezTo>
                      <a:pt x="44" y="96"/>
                      <a:pt x="42" y="94"/>
                      <a:pt x="42" y="93"/>
                    </a:cubicBezTo>
                    <a:cubicBezTo>
                      <a:pt x="40" y="93"/>
                      <a:pt x="40" y="94"/>
                      <a:pt x="42" y="95"/>
                    </a:cubicBezTo>
                    <a:cubicBezTo>
                      <a:pt x="41" y="96"/>
                      <a:pt x="40" y="96"/>
                      <a:pt x="39" y="96"/>
                    </a:cubicBezTo>
                    <a:cubicBezTo>
                      <a:pt x="39" y="97"/>
                      <a:pt x="41" y="101"/>
                      <a:pt x="41" y="101"/>
                    </a:cubicBezTo>
                    <a:cubicBezTo>
                      <a:pt x="40" y="103"/>
                      <a:pt x="36" y="101"/>
                      <a:pt x="38" y="104"/>
                    </a:cubicBezTo>
                    <a:cubicBezTo>
                      <a:pt x="37" y="104"/>
                      <a:pt x="34" y="103"/>
                      <a:pt x="33" y="105"/>
                    </a:cubicBezTo>
                    <a:cubicBezTo>
                      <a:pt x="33" y="106"/>
                      <a:pt x="35" y="107"/>
                      <a:pt x="36" y="107"/>
                    </a:cubicBezTo>
                    <a:cubicBezTo>
                      <a:pt x="37" y="110"/>
                      <a:pt x="34" y="109"/>
                      <a:pt x="34" y="112"/>
                    </a:cubicBezTo>
                    <a:cubicBezTo>
                      <a:pt x="33" y="112"/>
                      <a:pt x="34" y="112"/>
                      <a:pt x="34" y="113"/>
                    </a:cubicBezTo>
                    <a:cubicBezTo>
                      <a:pt x="36" y="112"/>
                      <a:pt x="36" y="113"/>
                      <a:pt x="35" y="114"/>
                    </a:cubicBezTo>
                    <a:cubicBezTo>
                      <a:pt x="34" y="115"/>
                      <a:pt x="32" y="114"/>
                      <a:pt x="33" y="117"/>
                    </a:cubicBezTo>
                    <a:cubicBezTo>
                      <a:pt x="34" y="117"/>
                      <a:pt x="34" y="118"/>
                      <a:pt x="35" y="118"/>
                    </a:cubicBezTo>
                    <a:cubicBezTo>
                      <a:pt x="34" y="118"/>
                      <a:pt x="34" y="118"/>
                      <a:pt x="34" y="119"/>
                    </a:cubicBezTo>
                    <a:cubicBezTo>
                      <a:pt x="35" y="122"/>
                      <a:pt x="28" y="119"/>
                      <a:pt x="30" y="123"/>
                    </a:cubicBezTo>
                    <a:cubicBezTo>
                      <a:pt x="28" y="123"/>
                      <a:pt x="26" y="123"/>
                      <a:pt x="26" y="125"/>
                    </a:cubicBezTo>
                    <a:cubicBezTo>
                      <a:pt x="26" y="127"/>
                      <a:pt x="27" y="128"/>
                      <a:pt x="29" y="127"/>
                    </a:cubicBezTo>
                    <a:cubicBezTo>
                      <a:pt x="30" y="129"/>
                      <a:pt x="23" y="130"/>
                      <a:pt x="25" y="133"/>
                    </a:cubicBezTo>
                    <a:cubicBezTo>
                      <a:pt x="25" y="135"/>
                      <a:pt x="27" y="135"/>
                      <a:pt x="27" y="137"/>
                    </a:cubicBezTo>
                    <a:cubicBezTo>
                      <a:pt x="27" y="138"/>
                      <a:pt x="27" y="139"/>
                      <a:pt x="26" y="140"/>
                    </a:cubicBezTo>
                    <a:cubicBezTo>
                      <a:pt x="25" y="144"/>
                      <a:pt x="24" y="147"/>
                      <a:pt x="22" y="150"/>
                    </a:cubicBezTo>
                    <a:cubicBezTo>
                      <a:pt x="22" y="153"/>
                      <a:pt x="21" y="156"/>
                      <a:pt x="20" y="158"/>
                    </a:cubicBezTo>
                    <a:cubicBezTo>
                      <a:pt x="19" y="160"/>
                      <a:pt x="17" y="162"/>
                      <a:pt x="16" y="164"/>
                    </a:cubicBezTo>
                    <a:cubicBezTo>
                      <a:pt x="15" y="167"/>
                      <a:pt x="16" y="168"/>
                      <a:pt x="17" y="171"/>
                    </a:cubicBezTo>
                    <a:cubicBezTo>
                      <a:pt x="17" y="173"/>
                      <a:pt x="17" y="176"/>
                      <a:pt x="15" y="178"/>
                    </a:cubicBezTo>
                    <a:cubicBezTo>
                      <a:pt x="14" y="180"/>
                      <a:pt x="11" y="181"/>
                      <a:pt x="10" y="178"/>
                    </a:cubicBezTo>
                    <a:cubicBezTo>
                      <a:pt x="8" y="179"/>
                      <a:pt x="7" y="181"/>
                      <a:pt x="5" y="181"/>
                    </a:cubicBezTo>
                    <a:cubicBezTo>
                      <a:pt x="3" y="181"/>
                      <a:pt x="2" y="180"/>
                      <a:pt x="1" y="179"/>
                    </a:cubicBezTo>
                    <a:cubicBezTo>
                      <a:pt x="0" y="181"/>
                      <a:pt x="3" y="183"/>
                      <a:pt x="5" y="184"/>
                    </a:cubicBezTo>
                    <a:cubicBezTo>
                      <a:pt x="8" y="185"/>
                      <a:pt x="8" y="185"/>
                      <a:pt x="10" y="187"/>
                    </a:cubicBezTo>
                    <a:cubicBezTo>
                      <a:pt x="12" y="190"/>
                      <a:pt x="14" y="194"/>
                      <a:pt x="16" y="197"/>
                    </a:cubicBezTo>
                    <a:cubicBezTo>
                      <a:pt x="17" y="196"/>
                      <a:pt x="17" y="192"/>
                      <a:pt x="17" y="190"/>
                    </a:cubicBezTo>
                    <a:cubicBezTo>
                      <a:pt x="17" y="188"/>
                      <a:pt x="17" y="184"/>
                      <a:pt x="18" y="182"/>
                    </a:cubicBezTo>
                    <a:cubicBezTo>
                      <a:pt x="19" y="181"/>
                      <a:pt x="38" y="118"/>
                      <a:pt x="44" y="106"/>
                    </a:cubicBezTo>
                    <a:cubicBezTo>
                      <a:pt x="50" y="93"/>
                      <a:pt x="74" y="47"/>
                      <a:pt x="78" y="38"/>
                    </a:cubicBezTo>
                    <a:cubicBezTo>
                      <a:pt x="82" y="29"/>
                      <a:pt x="90" y="7"/>
                      <a:pt x="90" y="7"/>
                    </a:cubicBezTo>
                    <a:cubicBezTo>
                      <a:pt x="91" y="5"/>
                      <a:pt x="93" y="2"/>
                      <a:pt x="90" y="1"/>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417" name="Freeform 5521"/>
              <p:cNvSpPr>
                <a:spLocks/>
              </p:cNvSpPr>
              <p:nvPr/>
            </p:nvSpPr>
            <p:spPr bwMode="auto">
              <a:xfrm>
                <a:off x="4253" y="2842"/>
                <a:ext cx="10" cy="4"/>
              </a:xfrm>
              <a:custGeom>
                <a:avLst/>
                <a:gdLst>
                  <a:gd name="T0" fmla="*/ 71 w 73"/>
                  <a:gd name="T1" fmla="*/ 26 h 33"/>
                  <a:gd name="T2" fmla="*/ 72 w 73"/>
                  <a:gd name="T3" fmla="*/ 22 h 33"/>
                  <a:gd name="T4" fmla="*/ 69 w 73"/>
                  <a:gd name="T5" fmla="*/ 21 h 33"/>
                  <a:gd name="T6" fmla="*/ 67 w 73"/>
                  <a:gd name="T7" fmla="*/ 18 h 33"/>
                  <a:gd name="T8" fmla="*/ 64 w 73"/>
                  <a:gd name="T9" fmla="*/ 18 h 33"/>
                  <a:gd name="T10" fmla="*/ 55 w 73"/>
                  <a:gd name="T11" fmla="*/ 17 h 33"/>
                  <a:gd name="T12" fmla="*/ 51 w 73"/>
                  <a:gd name="T13" fmla="*/ 15 h 33"/>
                  <a:gd name="T14" fmla="*/ 47 w 73"/>
                  <a:gd name="T15" fmla="*/ 14 h 33"/>
                  <a:gd name="T16" fmla="*/ 43 w 73"/>
                  <a:gd name="T17" fmla="*/ 12 h 33"/>
                  <a:gd name="T18" fmla="*/ 41 w 73"/>
                  <a:gd name="T19" fmla="*/ 13 h 33"/>
                  <a:gd name="T20" fmla="*/ 39 w 73"/>
                  <a:gd name="T21" fmla="*/ 12 h 33"/>
                  <a:gd name="T22" fmla="*/ 32 w 73"/>
                  <a:gd name="T23" fmla="*/ 11 h 33"/>
                  <a:gd name="T24" fmla="*/ 23 w 73"/>
                  <a:gd name="T25" fmla="*/ 7 h 33"/>
                  <a:gd name="T26" fmla="*/ 1 w 73"/>
                  <a:gd name="T27" fmla="*/ 7 h 33"/>
                  <a:gd name="T28" fmla="*/ 14 w 73"/>
                  <a:gd name="T29" fmla="*/ 10 h 33"/>
                  <a:gd name="T30" fmla="*/ 42 w 73"/>
                  <a:gd name="T31" fmla="*/ 18 h 33"/>
                  <a:gd name="T32" fmla="*/ 51 w 73"/>
                  <a:gd name="T33" fmla="*/ 21 h 33"/>
                  <a:gd name="T34" fmla="*/ 59 w 73"/>
                  <a:gd name="T35" fmla="*/ 25 h 33"/>
                  <a:gd name="T36" fmla="*/ 71 w 73"/>
                  <a:gd name="T37" fmla="*/ 26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3" h="33">
                    <a:moveTo>
                      <a:pt x="71" y="26"/>
                    </a:moveTo>
                    <a:cubicBezTo>
                      <a:pt x="72" y="25"/>
                      <a:pt x="73" y="23"/>
                      <a:pt x="72" y="22"/>
                    </a:cubicBezTo>
                    <a:cubicBezTo>
                      <a:pt x="71" y="20"/>
                      <a:pt x="70" y="22"/>
                      <a:pt x="69" y="21"/>
                    </a:cubicBezTo>
                    <a:cubicBezTo>
                      <a:pt x="68" y="20"/>
                      <a:pt x="68" y="19"/>
                      <a:pt x="67" y="18"/>
                    </a:cubicBezTo>
                    <a:cubicBezTo>
                      <a:pt x="67" y="18"/>
                      <a:pt x="65" y="18"/>
                      <a:pt x="64" y="18"/>
                    </a:cubicBezTo>
                    <a:cubicBezTo>
                      <a:pt x="61" y="17"/>
                      <a:pt x="58" y="19"/>
                      <a:pt x="55" y="17"/>
                    </a:cubicBezTo>
                    <a:cubicBezTo>
                      <a:pt x="54" y="17"/>
                      <a:pt x="53" y="16"/>
                      <a:pt x="51" y="15"/>
                    </a:cubicBezTo>
                    <a:cubicBezTo>
                      <a:pt x="50" y="15"/>
                      <a:pt x="48" y="15"/>
                      <a:pt x="47" y="14"/>
                    </a:cubicBezTo>
                    <a:cubicBezTo>
                      <a:pt x="45" y="14"/>
                      <a:pt x="45" y="12"/>
                      <a:pt x="43" y="12"/>
                    </a:cubicBezTo>
                    <a:cubicBezTo>
                      <a:pt x="42" y="12"/>
                      <a:pt x="42" y="13"/>
                      <a:pt x="41" y="13"/>
                    </a:cubicBezTo>
                    <a:cubicBezTo>
                      <a:pt x="40" y="13"/>
                      <a:pt x="40" y="12"/>
                      <a:pt x="39" y="12"/>
                    </a:cubicBezTo>
                    <a:cubicBezTo>
                      <a:pt x="37" y="11"/>
                      <a:pt x="34" y="12"/>
                      <a:pt x="32" y="11"/>
                    </a:cubicBezTo>
                    <a:cubicBezTo>
                      <a:pt x="29" y="10"/>
                      <a:pt x="26" y="8"/>
                      <a:pt x="23" y="7"/>
                    </a:cubicBezTo>
                    <a:cubicBezTo>
                      <a:pt x="20" y="6"/>
                      <a:pt x="0" y="0"/>
                      <a:pt x="1" y="7"/>
                    </a:cubicBezTo>
                    <a:cubicBezTo>
                      <a:pt x="1" y="9"/>
                      <a:pt x="11" y="10"/>
                      <a:pt x="14" y="10"/>
                    </a:cubicBezTo>
                    <a:cubicBezTo>
                      <a:pt x="23" y="10"/>
                      <a:pt x="33" y="15"/>
                      <a:pt x="42" y="18"/>
                    </a:cubicBezTo>
                    <a:cubicBezTo>
                      <a:pt x="45" y="19"/>
                      <a:pt x="48" y="20"/>
                      <a:pt x="51" y="21"/>
                    </a:cubicBezTo>
                    <a:cubicBezTo>
                      <a:pt x="54" y="22"/>
                      <a:pt x="57" y="23"/>
                      <a:pt x="59" y="25"/>
                    </a:cubicBezTo>
                    <a:cubicBezTo>
                      <a:pt x="63" y="28"/>
                      <a:pt x="69" y="33"/>
                      <a:pt x="71" y="26"/>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418" name="Freeform 5522"/>
              <p:cNvSpPr>
                <a:spLocks/>
              </p:cNvSpPr>
              <p:nvPr/>
            </p:nvSpPr>
            <p:spPr bwMode="auto">
              <a:xfrm>
                <a:off x="4257" y="2839"/>
                <a:ext cx="5" cy="2"/>
              </a:xfrm>
              <a:custGeom>
                <a:avLst/>
                <a:gdLst>
                  <a:gd name="T0" fmla="*/ 10 w 34"/>
                  <a:gd name="T1" fmla="*/ 0 h 13"/>
                  <a:gd name="T2" fmla="*/ 2 w 34"/>
                  <a:gd name="T3" fmla="*/ 3 h 13"/>
                  <a:gd name="T4" fmla="*/ 1 w 34"/>
                  <a:gd name="T5" fmla="*/ 4 h 13"/>
                  <a:gd name="T6" fmla="*/ 3 w 34"/>
                  <a:gd name="T7" fmla="*/ 5 h 13"/>
                  <a:gd name="T8" fmla="*/ 7 w 34"/>
                  <a:gd name="T9" fmla="*/ 10 h 13"/>
                  <a:gd name="T10" fmla="*/ 18 w 34"/>
                  <a:gd name="T11" fmla="*/ 11 h 13"/>
                  <a:gd name="T12" fmla="*/ 29 w 34"/>
                  <a:gd name="T13" fmla="*/ 12 h 13"/>
                  <a:gd name="T14" fmla="*/ 34 w 34"/>
                  <a:gd name="T15" fmla="*/ 12 h 13"/>
                  <a:gd name="T16" fmla="*/ 27 w 34"/>
                  <a:gd name="T17" fmla="*/ 7 h 13"/>
                  <a:gd name="T18" fmla="*/ 18 w 34"/>
                  <a:gd name="T19" fmla="*/ 7 h 13"/>
                  <a:gd name="T20" fmla="*/ 15 w 34"/>
                  <a:gd name="T21" fmla="*/ 6 h 13"/>
                  <a:gd name="T22" fmla="*/ 12 w 34"/>
                  <a:gd name="T23" fmla="*/ 4 h 13"/>
                  <a:gd name="T24" fmla="*/ 10 w 34"/>
                  <a:gd name="T25"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4" h="13">
                    <a:moveTo>
                      <a:pt x="10" y="0"/>
                    </a:moveTo>
                    <a:cubicBezTo>
                      <a:pt x="8" y="0"/>
                      <a:pt x="2" y="0"/>
                      <a:pt x="2" y="3"/>
                    </a:cubicBezTo>
                    <a:cubicBezTo>
                      <a:pt x="2" y="3"/>
                      <a:pt x="1" y="4"/>
                      <a:pt x="1" y="4"/>
                    </a:cubicBezTo>
                    <a:cubicBezTo>
                      <a:pt x="0" y="6"/>
                      <a:pt x="2" y="6"/>
                      <a:pt x="3" y="5"/>
                    </a:cubicBezTo>
                    <a:cubicBezTo>
                      <a:pt x="4" y="8"/>
                      <a:pt x="1" y="9"/>
                      <a:pt x="7" y="10"/>
                    </a:cubicBezTo>
                    <a:cubicBezTo>
                      <a:pt x="10" y="10"/>
                      <a:pt x="14" y="10"/>
                      <a:pt x="18" y="11"/>
                    </a:cubicBezTo>
                    <a:cubicBezTo>
                      <a:pt x="22" y="11"/>
                      <a:pt x="25" y="11"/>
                      <a:pt x="29" y="12"/>
                    </a:cubicBezTo>
                    <a:cubicBezTo>
                      <a:pt x="31" y="13"/>
                      <a:pt x="32" y="13"/>
                      <a:pt x="34" y="12"/>
                    </a:cubicBezTo>
                    <a:cubicBezTo>
                      <a:pt x="33" y="8"/>
                      <a:pt x="32" y="7"/>
                      <a:pt x="27" y="7"/>
                    </a:cubicBezTo>
                    <a:cubicBezTo>
                      <a:pt x="24" y="7"/>
                      <a:pt x="21" y="6"/>
                      <a:pt x="18" y="7"/>
                    </a:cubicBezTo>
                    <a:cubicBezTo>
                      <a:pt x="18" y="7"/>
                      <a:pt x="15" y="6"/>
                      <a:pt x="15" y="6"/>
                    </a:cubicBezTo>
                    <a:cubicBezTo>
                      <a:pt x="13" y="5"/>
                      <a:pt x="13" y="6"/>
                      <a:pt x="12" y="4"/>
                    </a:cubicBezTo>
                    <a:cubicBezTo>
                      <a:pt x="12" y="1"/>
                      <a:pt x="14" y="0"/>
                      <a:pt x="10" y="0"/>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419" name="Freeform 5523"/>
              <p:cNvSpPr>
                <a:spLocks/>
              </p:cNvSpPr>
              <p:nvPr/>
            </p:nvSpPr>
            <p:spPr bwMode="auto">
              <a:xfrm>
                <a:off x="4260" y="2839"/>
                <a:ext cx="2" cy="1"/>
              </a:xfrm>
              <a:custGeom>
                <a:avLst/>
                <a:gdLst>
                  <a:gd name="T0" fmla="*/ 5 w 12"/>
                  <a:gd name="T1" fmla="*/ 6 h 6"/>
                  <a:gd name="T2" fmla="*/ 9 w 12"/>
                  <a:gd name="T3" fmla="*/ 4 h 6"/>
                  <a:gd name="T4" fmla="*/ 9 w 12"/>
                  <a:gd name="T5" fmla="*/ 5 h 6"/>
                  <a:gd name="T6" fmla="*/ 10 w 12"/>
                  <a:gd name="T7" fmla="*/ 1 h 6"/>
                  <a:gd name="T8" fmla="*/ 6 w 12"/>
                  <a:gd name="T9" fmla="*/ 1 h 6"/>
                  <a:gd name="T10" fmla="*/ 1 w 12"/>
                  <a:gd name="T11" fmla="*/ 2 h 6"/>
                  <a:gd name="T12" fmla="*/ 0 w 12"/>
                  <a:gd name="T13" fmla="*/ 5 h 6"/>
                  <a:gd name="T14" fmla="*/ 5 w 12"/>
                  <a:gd name="T15" fmla="*/ 6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6">
                    <a:moveTo>
                      <a:pt x="5" y="6"/>
                    </a:moveTo>
                    <a:cubicBezTo>
                      <a:pt x="6" y="6"/>
                      <a:pt x="7" y="4"/>
                      <a:pt x="9" y="4"/>
                    </a:cubicBezTo>
                    <a:cubicBezTo>
                      <a:pt x="9" y="4"/>
                      <a:pt x="9" y="5"/>
                      <a:pt x="9" y="5"/>
                    </a:cubicBezTo>
                    <a:cubicBezTo>
                      <a:pt x="10" y="4"/>
                      <a:pt x="12" y="2"/>
                      <a:pt x="10" y="1"/>
                    </a:cubicBezTo>
                    <a:cubicBezTo>
                      <a:pt x="10" y="0"/>
                      <a:pt x="7" y="1"/>
                      <a:pt x="6" y="1"/>
                    </a:cubicBezTo>
                    <a:cubicBezTo>
                      <a:pt x="5" y="1"/>
                      <a:pt x="3" y="1"/>
                      <a:pt x="1" y="2"/>
                    </a:cubicBezTo>
                    <a:cubicBezTo>
                      <a:pt x="1" y="2"/>
                      <a:pt x="0" y="5"/>
                      <a:pt x="0" y="5"/>
                    </a:cubicBezTo>
                    <a:cubicBezTo>
                      <a:pt x="2" y="4"/>
                      <a:pt x="3" y="5"/>
                      <a:pt x="5" y="6"/>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420" name="Freeform 5524"/>
              <p:cNvSpPr>
                <a:spLocks/>
              </p:cNvSpPr>
              <p:nvPr/>
            </p:nvSpPr>
            <p:spPr bwMode="auto">
              <a:xfrm>
                <a:off x="4220" y="2841"/>
                <a:ext cx="29" cy="12"/>
              </a:xfrm>
              <a:custGeom>
                <a:avLst/>
                <a:gdLst>
                  <a:gd name="T0" fmla="*/ 213 w 219"/>
                  <a:gd name="T1" fmla="*/ 7 h 89"/>
                  <a:gd name="T2" fmla="*/ 209 w 219"/>
                  <a:gd name="T3" fmla="*/ 6 h 89"/>
                  <a:gd name="T4" fmla="*/ 199 w 219"/>
                  <a:gd name="T5" fmla="*/ 1 h 89"/>
                  <a:gd name="T6" fmla="*/ 203 w 219"/>
                  <a:gd name="T7" fmla="*/ 6 h 89"/>
                  <a:gd name="T8" fmla="*/ 200 w 219"/>
                  <a:gd name="T9" fmla="*/ 9 h 89"/>
                  <a:gd name="T10" fmla="*/ 198 w 219"/>
                  <a:gd name="T11" fmla="*/ 7 h 89"/>
                  <a:gd name="T12" fmla="*/ 195 w 219"/>
                  <a:gd name="T13" fmla="*/ 6 h 89"/>
                  <a:gd name="T14" fmla="*/ 190 w 219"/>
                  <a:gd name="T15" fmla="*/ 8 h 89"/>
                  <a:gd name="T16" fmla="*/ 186 w 219"/>
                  <a:gd name="T17" fmla="*/ 7 h 89"/>
                  <a:gd name="T18" fmla="*/ 184 w 219"/>
                  <a:gd name="T19" fmla="*/ 9 h 89"/>
                  <a:gd name="T20" fmla="*/ 178 w 219"/>
                  <a:gd name="T21" fmla="*/ 9 h 89"/>
                  <a:gd name="T22" fmla="*/ 172 w 219"/>
                  <a:gd name="T23" fmla="*/ 11 h 89"/>
                  <a:gd name="T24" fmla="*/ 167 w 219"/>
                  <a:gd name="T25" fmla="*/ 10 h 89"/>
                  <a:gd name="T26" fmla="*/ 164 w 219"/>
                  <a:gd name="T27" fmla="*/ 10 h 89"/>
                  <a:gd name="T28" fmla="*/ 163 w 219"/>
                  <a:gd name="T29" fmla="*/ 13 h 89"/>
                  <a:gd name="T30" fmla="*/ 159 w 219"/>
                  <a:gd name="T31" fmla="*/ 10 h 89"/>
                  <a:gd name="T32" fmla="*/ 160 w 219"/>
                  <a:gd name="T33" fmla="*/ 11 h 89"/>
                  <a:gd name="T34" fmla="*/ 157 w 219"/>
                  <a:gd name="T35" fmla="*/ 10 h 89"/>
                  <a:gd name="T36" fmla="*/ 158 w 219"/>
                  <a:gd name="T37" fmla="*/ 11 h 89"/>
                  <a:gd name="T38" fmla="*/ 150 w 219"/>
                  <a:gd name="T39" fmla="*/ 17 h 89"/>
                  <a:gd name="T40" fmla="*/ 139 w 219"/>
                  <a:gd name="T41" fmla="*/ 22 h 89"/>
                  <a:gd name="T42" fmla="*/ 135 w 219"/>
                  <a:gd name="T43" fmla="*/ 26 h 89"/>
                  <a:gd name="T44" fmla="*/ 133 w 219"/>
                  <a:gd name="T45" fmla="*/ 24 h 89"/>
                  <a:gd name="T46" fmla="*/ 129 w 219"/>
                  <a:gd name="T47" fmla="*/ 26 h 89"/>
                  <a:gd name="T48" fmla="*/ 124 w 219"/>
                  <a:gd name="T49" fmla="*/ 27 h 89"/>
                  <a:gd name="T50" fmla="*/ 115 w 219"/>
                  <a:gd name="T51" fmla="*/ 31 h 89"/>
                  <a:gd name="T52" fmla="*/ 112 w 219"/>
                  <a:gd name="T53" fmla="*/ 33 h 89"/>
                  <a:gd name="T54" fmla="*/ 105 w 219"/>
                  <a:gd name="T55" fmla="*/ 35 h 89"/>
                  <a:gd name="T56" fmla="*/ 88 w 219"/>
                  <a:gd name="T57" fmla="*/ 41 h 89"/>
                  <a:gd name="T58" fmla="*/ 80 w 219"/>
                  <a:gd name="T59" fmla="*/ 45 h 89"/>
                  <a:gd name="T60" fmla="*/ 68 w 219"/>
                  <a:gd name="T61" fmla="*/ 49 h 89"/>
                  <a:gd name="T62" fmla="*/ 61 w 219"/>
                  <a:gd name="T63" fmla="*/ 52 h 89"/>
                  <a:gd name="T64" fmla="*/ 52 w 219"/>
                  <a:gd name="T65" fmla="*/ 57 h 89"/>
                  <a:gd name="T66" fmla="*/ 52 w 219"/>
                  <a:gd name="T67" fmla="*/ 56 h 89"/>
                  <a:gd name="T68" fmla="*/ 40 w 219"/>
                  <a:gd name="T69" fmla="*/ 62 h 89"/>
                  <a:gd name="T70" fmla="*/ 25 w 219"/>
                  <a:gd name="T71" fmla="*/ 68 h 89"/>
                  <a:gd name="T72" fmla="*/ 21 w 219"/>
                  <a:gd name="T73" fmla="*/ 70 h 89"/>
                  <a:gd name="T74" fmla="*/ 13 w 219"/>
                  <a:gd name="T75" fmla="*/ 76 h 89"/>
                  <a:gd name="T76" fmla="*/ 5 w 219"/>
                  <a:gd name="T77" fmla="*/ 82 h 89"/>
                  <a:gd name="T78" fmla="*/ 0 w 219"/>
                  <a:gd name="T79" fmla="*/ 88 h 89"/>
                  <a:gd name="T80" fmla="*/ 12 w 219"/>
                  <a:gd name="T81" fmla="*/ 81 h 89"/>
                  <a:gd name="T82" fmla="*/ 79 w 219"/>
                  <a:gd name="T83" fmla="*/ 49 h 89"/>
                  <a:gd name="T84" fmla="*/ 161 w 219"/>
                  <a:gd name="T85" fmla="*/ 22 h 89"/>
                  <a:gd name="T86" fmla="*/ 185 w 219"/>
                  <a:gd name="T87" fmla="*/ 15 h 89"/>
                  <a:gd name="T88" fmla="*/ 210 w 219"/>
                  <a:gd name="T89" fmla="*/ 12 h 89"/>
                  <a:gd name="T90" fmla="*/ 216 w 219"/>
                  <a:gd name="T91" fmla="*/ 5 h 89"/>
                  <a:gd name="T92" fmla="*/ 213 w 219"/>
                  <a:gd name="T93" fmla="*/ 7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19" h="89">
                    <a:moveTo>
                      <a:pt x="213" y="7"/>
                    </a:moveTo>
                    <a:cubicBezTo>
                      <a:pt x="211" y="8"/>
                      <a:pt x="210" y="7"/>
                      <a:pt x="209" y="6"/>
                    </a:cubicBezTo>
                    <a:cubicBezTo>
                      <a:pt x="206" y="3"/>
                      <a:pt x="204" y="0"/>
                      <a:pt x="199" y="1"/>
                    </a:cubicBezTo>
                    <a:cubicBezTo>
                      <a:pt x="199" y="3"/>
                      <a:pt x="202" y="4"/>
                      <a:pt x="203" y="6"/>
                    </a:cubicBezTo>
                    <a:cubicBezTo>
                      <a:pt x="203" y="8"/>
                      <a:pt x="202" y="9"/>
                      <a:pt x="200" y="9"/>
                    </a:cubicBezTo>
                    <a:cubicBezTo>
                      <a:pt x="200" y="9"/>
                      <a:pt x="199" y="7"/>
                      <a:pt x="198" y="7"/>
                    </a:cubicBezTo>
                    <a:cubicBezTo>
                      <a:pt x="197" y="6"/>
                      <a:pt x="197" y="7"/>
                      <a:pt x="195" y="6"/>
                    </a:cubicBezTo>
                    <a:cubicBezTo>
                      <a:pt x="193" y="6"/>
                      <a:pt x="190" y="4"/>
                      <a:pt x="190" y="8"/>
                    </a:cubicBezTo>
                    <a:cubicBezTo>
                      <a:pt x="189" y="8"/>
                      <a:pt x="188" y="7"/>
                      <a:pt x="186" y="7"/>
                    </a:cubicBezTo>
                    <a:cubicBezTo>
                      <a:pt x="186" y="8"/>
                      <a:pt x="185" y="9"/>
                      <a:pt x="184" y="9"/>
                    </a:cubicBezTo>
                    <a:cubicBezTo>
                      <a:pt x="182" y="10"/>
                      <a:pt x="180" y="9"/>
                      <a:pt x="178" y="9"/>
                    </a:cubicBezTo>
                    <a:cubicBezTo>
                      <a:pt x="175" y="10"/>
                      <a:pt x="174" y="11"/>
                      <a:pt x="172" y="11"/>
                    </a:cubicBezTo>
                    <a:cubicBezTo>
                      <a:pt x="170" y="11"/>
                      <a:pt x="169" y="11"/>
                      <a:pt x="167" y="10"/>
                    </a:cubicBezTo>
                    <a:cubicBezTo>
                      <a:pt x="166" y="9"/>
                      <a:pt x="165" y="7"/>
                      <a:pt x="164" y="10"/>
                    </a:cubicBezTo>
                    <a:cubicBezTo>
                      <a:pt x="163" y="10"/>
                      <a:pt x="163" y="11"/>
                      <a:pt x="163" y="13"/>
                    </a:cubicBezTo>
                    <a:cubicBezTo>
                      <a:pt x="161" y="12"/>
                      <a:pt x="161" y="11"/>
                      <a:pt x="159" y="10"/>
                    </a:cubicBezTo>
                    <a:cubicBezTo>
                      <a:pt x="160" y="10"/>
                      <a:pt x="160" y="10"/>
                      <a:pt x="160" y="11"/>
                    </a:cubicBezTo>
                    <a:cubicBezTo>
                      <a:pt x="159" y="10"/>
                      <a:pt x="158" y="10"/>
                      <a:pt x="157" y="10"/>
                    </a:cubicBezTo>
                    <a:cubicBezTo>
                      <a:pt x="156" y="10"/>
                      <a:pt x="158" y="11"/>
                      <a:pt x="158" y="11"/>
                    </a:cubicBezTo>
                    <a:cubicBezTo>
                      <a:pt x="157" y="14"/>
                      <a:pt x="152" y="16"/>
                      <a:pt x="150" y="17"/>
                    </a:cubicBezTo>
                    <a:cubicBezTo>
                      <a:pt x="147" y="20"/>
                      <a:pt x="143" y="21"/>
                      <a:pt x="139" y="22"/>
                    </a:cubicBezTo>
                    <a:cubicBezTo>
                      <a:pt x="140" y="24"/>
                      <a:pt x="137" y="26"/>
                      <a:pt x="135" y="26"/>
                    </a:cubicBezTo>
                    <a:cubicBezTo>
                      <a:pt x="135" y="26"/>
                      <a:pt x="134" y="24"/>
                      <a:pt x="133" y="24"/>
                    </a:cubicBezTo>
                    <a:cubicBezTo>
                      <a:pt x="132" y="23"/>
                      <a:pt x="130" y="25"/>
                      <a:pt x="129" y="26"/>
                    </a:cubicBezTo>
                    <a:cubicBezTo>
                      <a:pt x="127" y="26"/>
                      <a:pt x="125" y="26"/>
                      <a:pt x="124" y="27"/>
                    </a:cubicBezTo>
                    <a:cubicBezTo>
                      <a:pt x="123" y="30"/>
                      <a:pt x="118" y="30"/>
                      <a:pt x="115" y="31"/>
                    </a:cubicBezTo>
                    <a:cubicBezTo>
                      <a:pt x="113" y="31"/>
                      <a:pt x="114" y="32"/>
                      <a:pt x="112" y="33"/>
                    </a:cubicBezTo>
                    <a:cubicBezTo>
                      <a:pt x="110" y="34"/>
                      <a:pt x="107" y="35"/>
                      <a:pt x="105" y="35"/>
                    </a:cubicBezTo>
                    <a:cubicBezTo>
                      <a:pt x="99" y="36"/>
                      <a:pt x="94" y="39"/>
                      <a:pt x="88" y="41"/>
                    </a:cubicBezTo>
                    <a:cubicBezTo>
                      <a:pt x="85" y="42"/>
                      <a:pt x="83" y="43"/>
                      <a:pt x="80" y="45"/>
                    </a:cubicBezTo>
                    <a:cubicBezTo>
                      <a:pt x="76" y="48"/>
                      <a:pt x="73" y="48"/>
                      <a:pt x="68" y="49"/>
                    </a:cubicBezTo>
                    <a:cubicBezTo>
                      <a:pt x="65" y="50"/>
                      <a:pt x="63" y="51"/>
                      <a:pt x="61" y="52"/>
                    </a:cubicBezTo>
                    <a:cubicBezTo>
                      <a:pt x="58" y="54"/>
                      <a:pt x="54" y="55"/>
                      <a:pt x="52" y="57"/>
                    </a:cubicBezTo>
                    <a:cubicBezTo>
                      <a:pt x="52" y="57"/>
                      <a:pt x="52" y="56"/>
                      <a:pt x="52" y="56"/>
                    </a:cubicBezTo>
                    <a:cubicBezTo>
                      <a:pt x="49" y="54"/>
                      <a:pt x="43" y="60"/>
                      <a:pt x="40" y="62"/>
                    </a:cubicBezTo>
                    <a:cubicBezTo>
                      <a:pt x="35" y="64"/>
                      <a:pt x="30" y="65"/>
                      <a:pt x="25" y="68"/>
                    </a:cubicBezTo>
                    <a:cubicBezTo>
                      <a:pt x="24" y="69"/>
                      <a:pt x="22" y="69"/>
                      <a:pt x="21" y="70"/>
                    </a:cubicBezTo>
                    <a:cubicBezTo>
                      <a:pt x="18" y="72"/>
                      <a:pt x="16" y="74"/>
                      <a:pt x="13" y="76"/>
                    </a:cubicBezTo>
                    <a:cubicBezTo>
                      <a:pt x="10" y="77"/>
                      <a:pt x="7" y="79"/>
                      <a:pt x="5" y="82"/>
                    </a:cubicBezTo>
                    <a:cubicBezTo>
                      <a:pt x="3" y="83"/>
                      <a:pt x="0" y="85"/>
                      <a:pt x="0" y="88"/>
                    </a:cubicBezTo>
                    <a:cubicBezTo>
                      <a:pt x="5" y="89"/>
                      <a:pt x="9" y="84"/>
                      <a:pt x="12" y="81"/>
                    </a:cubicBezTo>
                    <a:cubicBezTo>
                      <a:pt x="12" y="81"/>
                      <a:pt x="63" y="56"/>
                      <a:pt x="79" y="49"/>
                    </a:cubicBezTo>
                    <a:cubicBezTo>
                      <a:pt x="95" y="42"/>
                      <a:pt x="147" y="25"/>
                      <a:pt x="161" y="22"/>
                    </a:cubicBezTo>
                    <a:cubicBezTo>
                      <a:pt x="175" y="18"/>
                      <a:pt x="178" y="16"/>
                      <a:pt x="185" y="15"/>
                    </a:cubicBezTo>
                    <a:cubicBezTo>
                      <a:pt x="192" y="14"/>
                      <a:pt x="210" y="12"/>
                      <a:pt x="210" y="12"/>
                    </a:cubicBezTo>
                    <a:cubicBezTo>
                      <a:pt x="214" y="10"/>
                      <a:pt x="219" y="10"/>
                      <a:pt x="216" y="5"/>
                    </a:cubicBezTo>
                    <a:cubicBezTo>
                      <a:pt x="213" y="4"/>
                      <a:pt x="214" y="6"/>
                      <a:pt x="213" y="7"/>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421" name="Freeform 5525"/>
              <p:cNvSpPr>
                <a:spLocks/>
              </p:cNvSpPr>
              <p:nvPr/>
            </p:nvSpPr>
            <p:spPr bwMode="auto">
              <a:xfrm>
                <a:off x="4239" y="2842"/>
                <a:ext cx="1" cy="1"/>
              </a:xfrm>
              <a:custGeom>
                <a:avLst/>
                <a:gdLst>
                  <a:gd name="T0" fmla="*/ 6 w 6"/>
                  <a:gd name="T1" fmla="*/ 0 h 7"/>
                  <a:gd name="T2" fmla="*/ 1 w 6"/>
                  <a:gd name="T3" fmla="*/ 6 h 7"/>
                  <a:gd name="T4" fmla="*/ 3 w 6"/>
                  <a:gd name="T5" fmla="*/ 6 h 7"/>
                  <a:gd name="T6" fmla="*/ 6 w 6"/>
                  <a:gd name="T7" fmla="*/ 0 h 7"/>
                </a:gdLst>
                <a:ahLst/>
                <a:cxnLst>
                  <a:cxn ang="0">
                    <a:pos x="T0" y="T1"/>
                  </a:cxn>
                  <a:cxn ang="0">
                    <a:pos x="T2" y="T3"/>
                  </a:cxn>
                  <a:cxn ang="0">
                    <a:pos x="T4" y="T5"/>
                  </a:cxn>
                  <a:cxn ang="0">
                    <a:pos x="T6" y="T7"/>
                  </a:cxn>
                </a:cxnLst>
                <a:rect l="0" t="0" r="r" b="b"/>
                <a:pathLst>
                  <a:path w="6" h="7">
                    <a:moveTo>
                      <a:pt x="6" y="0"/>
                    </a:moveTo>
                    <a:cubicBezTo>
                      <a:pt x="5" y="0"/>
                      <a:pt x="0" y="6"/>
                      <a:pt x="1" y="6"/>
                    </a:cubicBezTo>
                    <a:cubicBezTo>
                      <a:pt x="2" y="7"/>
                      <a:pt x="3" y="6"/>
                      <a:pt x="3" y="6"/>
                    </a:cubicBezTo>
                    <a:cubicBezTo>
                      <a:pt x="5" y="5"/>
                      <a:pt x="6" y="2"/>
                      <a:pt x="6" y="0"/>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422" name="Freeform 5526"/>
              <p:cNvSpPr>
                <a:spLocks/>
              </p:cNvSpPr>
              <p:nvPr/>
            </p:nvSpPr>
            <p:spPr bwMode="auto">
              <a:xfrm>
                <a:off x="4218" y="2850"/>
                <a:ext cx="1" cy="2"/>
              </a:xfrm>
              <a:custGeom>
                <a:avLst/>
                <a:gdLst>
                  <a:gd name="T0" fmla="*/ 7 w 10"/>
                  <a:gd name="T1" fmla="*/ 2 h 9"/>
                  <a:gd name="T2" fmla="*/ 0 w 10"/>
                  <a:gd name="T3" fmla="*/ 0 h 9"/>
                  <a:gd name="T4" fmla="*/ 3 w 10"/>
                  <a:gd name="T5" fmla="*/ 5 h 9"/>
                  <a:gd name="T6" fmla="*/ 5 w 10"/>
                  <a:gd name="T7" fmla="*/ 7 h 9"/>
                  <a:gd name="T8" fmla="*/ 4 w 10"/>
                  <a:gd name="T9" fmla="*/ 9 h 9"/>
                  <a:gd name="T10" fmla="*/ 8 w 10"/>
                  <a:gd name="T11" fmla="*/ 6 h 9"/>
                  <a:gd name="T12" fmla="*/ 7 w 10"/>
                  <a:gd name="T13" fmla="*/ 2 h 9"/>
                </a:gdLst>
                <a:ahLst/>
                <a:cxnLst>
                  <a:cxn ang="0">
                    <a:pos x="T0" y="T1"/>
                  </a:cxn>
                  <a:cxn ang="0">
                    <a:pos x="T2" y="T3"/>
                  </a:cxn>
                  <a:cxn ang="0">
                    <a:pos x="T4" y="T5"/>
                  </a:cxn>
                  <a:cxn ang="0">
                    <a:pos x="T6" y="T7"/>
                  </a:cxn>
                  <a:cxn ang="0">
                    <a:pos x="T8" y="T9"/>
                  </a:cxn>
                  <a:cxn ang="0">
                    <a:pos x="T10" y="T11"/>
                  </a:cxn>
                  <a:cxn ang="0">
                    <a:pos x="T12" y="T13"/>
                  </a:cxn>
                </a:cxnLst>
                <a:rect l="0" t="0" r="r" b="b"/>
                <a:pathLst>
                  <a:path w="10" h="9">
                    <a:moveTo>
                      <a:pt x="7" y="2"/>
                    </a:moveTo>
                    <a:cubicBezTo>
                      <a:pt x="6" y="2"/>
                      <a:pt x="2" y="0"/>
                      <a:pt x="0" y="0"/>
                    </a:cubicBezTo>
                    <a:cubicBezTo>
                      <a:pt x="0" y="3"/>
                      <a:pt x="1" y="3"/>
                      <a:pt x="3" y="5"/>
                    </a:cubicBezTo>
                    <a:cubicBezTo>
                      <a:pt x="4" y="6"/>
                      <a:pt x="4" y="5"/>
                      <a:pt x="5" y="7"/>
                    </a:cubicBezTo>
                    <a:cubicBezTo>
                      <a:pt x="5" y="8"/>
                      <a:pt x="5" y="9"/>
                      <a:pt x="4" y="9"/>
                    </a:cubicBezTo>
                    <a:cubicBezTo>
                      <a:pt x="4" y="9"/>
                      <a:pt x="7" y="7"/>
                      <a:pt x="8" y="6"/>
                    </a:cubicBezTo>
                    <a:cubicBezTo>
                      <a:pt x="9" y="4"/>
                      <a:pt x="10" y="3"/>
                      <a:pt x="7" y="2"/>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423" name="Freeform 5527"/>
              <p:cNvSpPr>
                <a:spLocks/>
              </p:cNvSpPr>
              <p:nvPr/>
            </p:nvSpPr>
            <p:spPr bwMode="auto">
              <a:xfrm>
                <a:off x="4214" y="2854"/>
                <a:ext cx="4" cy="3"/>
              </a:xfrm>
              <a:custGeom>
                <a:avLst/>
                <a:gdLst>
                  <a:gd name="T0" fmla="*/ 24 w 29"/>
                  <a:gd name="T1" fmla="*/ 1 h 22"/>
                  <a:gd name="T2" fmla="*/ 11 w 29"/>
                  <a:gd name="T3" fmla="*/ 10 h 22"/>
                  <a:gd name="T4" fmla="*/ 1 w 29"/>
                  <a:gd name="T5" fmla="*/ 21 h 22"/>
                  <a:gd name="T6" fmla="*/ 11 w 29"/>
                  <a:gd name="T7" fmla="*/ 16 h 22"/>
                  <a:gd name="T8" fmla="*/ 20 w 29"/>
                  <a:gd name="T9" fmla="*/ 10 h 22"/>
                  <a:gd name="T10" fmla="*/ 27 w 29"/>
                  <a:gd name="T11" fmla="*/ 5 h 22"/>
                  <a:gd name="T12" fmla="*/ 24 w 29"/>
                  <a:gd name="T13" fmla="*/ 1 h 22"/>
                </a:gdLst>
                <a:ahLst/>
                <a:cxnLst>
                  <a:cxn ang="0">
                    <a:pos x="T0" y="T1"/>
                  </a:cxn>
                  <a:cxn ang="0">
                    <a:pos x="T2" y="T3"/>
                  </a:cxn>
                  <a:cxn ang="0">
                    <a:pos x="T4" y="T5"/>
                  </a:cxn>
                  <a:cxn ang="0">
                    <a:pos x="T6" y="T7"/>
                  </a:cxn>
                  <a:cxn ang="0">
                    <a:pos x="T8" y="T9"/>
                  </a:cxn>
                  <a:cxn ang="0">
                    <a:pos x="T10" y="T11"/>
                  </a:cxn>
                  <a:cxn ang="0">
                    <a:pos x="T12" y="T13"/>
                  </a:cxn>
                </a:cxnLst>
                <a:rect l="0" t="0" r="r" b="b"/>
                <a:pathLst>
                  <a:path w="29" h="22">
                    <a:moveTo>
                      <a:pt x="24" y="1"/>
                    </a:moveTo>
                    <a:cubicBezTo>
                      <a:pt x="20" y="3"/>
                      <a:pt x="15" y="7"/>
                      <a:pt x="11" y="10"/>
                    </a:cubicBezTo>
                    <a:cubicBezTo>
                      <a:pt x="10" y="11"/>
                      <a:pt x="0" y="19"/>
                      <a:pt x="1" y="21"/>
                    </a:cubicBezTo>
                    <a:cubicBezTo>
                      <a:pt x="5" y="22"/>
                      <a:pt x="8" y="18"/>
                      <a:pt x="11" y="16"/>
                    </a:cubicBezTo>
                    <a:cubicBezTo>
                      <a:pt x="14" y="14"/>
                      <a:pt x="17" y="12"/>
                      <a:pt x="20" y="10"/>
                    </a:cubicBezTo>
                    <a:cubicBezTo>
                      <a:pt x="22" y="9"/>
                      <a:pt x="25" y="7"/>
                      <a:pt x="27" y="5"/>
                    </a:cubicBezTo>
                    <a:cubicBezTo>
                      <a:pt x="29" y="2"/>
                      <a:pt x="27" y="0"/>
                      <a:pt x="24" y="1"/>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424" name="Freeform 5528"/>
              <p:cNvSpPr>
                <a:spLocks/>
              </p:cNvSpPr>
              <p:nvPr/>
            </p:nvSpPr>
            <p:spPr bwMode="auto">
              <a:xfrm>
                <a:off x="4211" y="2856"/>
                <a:ext cx="3" cy="3"/>
              </a:xfrm>
              <a:custGeom>
                <a:avLst/>
                <a:gdLst>
                  <a:gd name="T0" fmla="*/ 15 w 22"/>
                  <a:gd name="T1" fmla="*/ 6 h 22"/>
                  <a:gd name="T2" fmla="*/ 7 w 22"/>
                  <a:gd name="T3" fmla="*/ 13 h 22"/>
                  <a:gd name="T4" fmla="*/ 1 w 22"/>
                  <a:gd name="T5" fmla="*/ 19 h 22"/>
                  <a:gd name="T6" fmla="*/ 2 w 22"/>
                  <a:gd name="T7" fmla="*/ 22 h 22"/>
                  <a:gd name="T8" fmla="*/ 5 w 22"/>
                  <a:gd name="T9" fmla="*/ 19 h 22"/>
                  <a:gd name="T10" fmla="*/ 5 w 22"/>
                  <a:gd name="T11" fmla="*/ 19 h 22"/>
                  <a:gd name="T12" fmla="*/ 9 w 22"/>
                  <a:gd name="T13" fmla="*/ 16 h 22"/>
                  <a:gd name="T14" fmla="*/ 13 w 22"/>
                  <a:gd name="T15" fmla="*/ 12 h 22"/>
                  <a:gd name="T16" fmla="*/ 21 w 22"/>
                  <a:gd name="T17" fmla="*/ 4 h 22"/>
                  <a:gd name="T18" fmla="*/ 15 w 22"/>
                  <a:gd name="T19" fmla="*/ 6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2">
                    <a:moveTo>
                      <a:pt x="15" y="6"/>
                    </a:moveTo>
                    <a:cubicBezTo>
                      <a:pt x="12" y="8"/>
                      <a:pt x="10" y="11"/>
                      <a:pt x="7" y="13"/>
                    </a:cubicBezTo>
                    <a:cubicBezTo>
                      <a:pt x="5" y="15"/>
                      <a:pt x="2" y="16"/>
                      <a:pt x="1" y="19"/>
                    </a:cubicBezTo>
                    <a:cubicBezTo>
                      <a:pt x="0" y="20"/>
                      <a:pt x="0" y="22"/>
                      <a:pt x="2" y="22"/>
                    </a:cubicBezTo>
                    <a:cubicBezTo>
                      <a:pt x="2" y="22"/>
                      <a:pt x="4" y="20"/>
                      <a:pt x="5" y="19"/>
                    </a:cubicBezTo>
                    <a:cubicBezTo>
                      <a:pt x="5" y="19"/>
                      <a:pt x="5" y="19"/>
                      <a:pt x="5" y="19"/>
                    </a:cubicBezTo>
                    <a:cubicBezTo>
                      <a:pt x="6" y="18"/>
                      <a:pt x="8" y="17"/>
                      <a:pt x="9" y="16"/>
                    </a:cubicBezTo>
                    <a:cubicBezTo>
                      <a:pt x="10" y="15"/>
                      <a:pt x="11" y="13"/>
                      <a:pt x="13" y="12"/>
                    </a:cubicBezTo>
                    <a:cubicBezTo>
                      <a:pt x="14" y="11"/>
                      <a:pt x="22" y="6"/>
                      <a:pt x="21" y="4"/>
                    </a:cubicBezTo>
                    <a:cubicBezTo>
                      <a:pt x="20" y="0"/>
                      <a:pt x="16" y="5"/>
                      <a:pt x="15" y="6"/>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425" name="Freeform 5529"/>
              <p:cNvSpPr>
                <a:spLocks/>
              </p:cNvSpPr>
              <p:nvPr/>
            </p:nvSpPr>
            <p:spPr bwMode="auto">
              <a:xfrm>
                <a:off x="4203" y="2860"/>
                <a:ext cx="7" cy="7"/>
              </a:xfrm>
              <a:custGeom>
                <a:avLst/>
                <a:gdLst>
                  <a:gd name="T0" fmla="*/ 52 w 57"/>
                  <a:gd name="T1" fmla="*/ 4 h 55"/>
                  <a:gd name="T2" fmla="*/ 36 w 57"/>
                  <a:gd name="T3" fmla="*/ 23 h 55"/>
                  <a:gd name="T4" fmla="*/ 32 w 57"/>
                  <a:gd name="T5" fmla="*/ 28 h 55"/>
                  <a:gd name="T6" fmla="*/ 23 w 57"/>
                  <a:gd name="T7" fmla="*/ 34 h 55"/>
                  <a:gd name="T8" fmla="*/ 19 w 57"/>
                  <a:gd name="T9" fmla="*/ 39 h 55"/>
                  <a:gd name="T10" fmla="*/ 11 w 57"/>
                  <a:gd name="T11" fmla="*/ 42 h 55"/>
                  <a:gd name="T12" fmla="*/ 0 w 57"/>
                  <a:gd name="T13" fmla="*/ 43 h 55"/>
                  <a:gd name="T14" fmla="*/ 10 w 57"/>
                  <a:gd name="T15" fmla="*/ 43 h 55"/>
                  <a:gd name="T16" fmla="*/ 9 w 57"/>
                  <a:gd name="T17" fmla="*/ 47 h 55"/>
                  <a:gd name="T18" fmla="*/ 6 w 57"/>
                  <a:gd name="T19" fmla="*/ 50 h 55"/>
                  <a:gd name="T20" fmla="*/ 5 w 57"/>
                  <a:gd name="T21" fmla="*/ 53 h 55"/>
                  <a:gd name="T22" fmla="*/ 10 w 57"/>
                  <a:gd name="T23" fmla="*/ 51 h 55"/>
                  <a:gd name="T24" fmla="*/ 22 w 57"/>
                  <a:gd name="T25" fmla="*/ 42 h 55"/>
                  <a:gd name="T26" fmla="*/ 30 w 57"/>
                  <a:gd name="T27" fmla="*/ 36 h 55"/>
                  <a:gd name="T28" fmla="*/ 39 w 57"/>
                  <a:gd name="T29" fmla="*/ 24 h 55"/>
                  <a:gd name="T30" fmla="*/ 50 w 57"/>
                  <a:gd name="T31" fmla="*/ 13 h 55"/>
                  <a:gd name="T32" fmla="*/ 56 w 57"/>
                  <a:gd name="T33" fmla="*/ 5 h 55"/>
                  <a:gd name="T34" fmla="*/ 52 w 57"/>
                  <a:gd name="T35" fmla="*/ 4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7" h="55">
                    <a:moveTo>
                      <a:pt x="52" y="4"/>
                    </a:moveTo>
                    <a:cubicBezTo>
                      <a:pt x="47" y="10"/>
                      <a:pt x="42" y="17"/>
                      <a:pt x="36" y="23"/>
                    </a:cubicBezTo>
                    <a:cubicBezTo>
                      <a:pt x="35" y="24"/>
                      <a:pt x="34" y="26"/>
                      <a:pt x="32" y="28"/>
                    </a:cubicBezTo>
                    <a:cubicBezTo>
                      <a:pt x="29" y="31"/>
                      <a:pt x="27" y="32"/>
                      <a:pt x="23" y="34"/>
                    </a:cubicBezTo>
                    <a:cubicBezTo>
                      <a:pt x="20" y="35"/>
                      <a:pt x="20" y="37"/>
                      <a:pt x="19" y="39"/>
                    </a:cubicBezTo>
                    <a:cubicBezTo>
                      <a:pt x="17" y="42"/>
                      <a:pt x="15" y="42"/>
                      <a:pt x="11" y="42"/>
                    </a:cubicBezTo>
                    <a:cubicBezTo>
                      <a:pt x="8" y="41"/>
                      <a:pt x="3" y="40"/>
                      <a:pt x="0" y="43"/>
                    </a:cubicBezTo>
                    <a:cubicBezTo>
                      <a:pt x="3" y="44"/>
                      <a:pt x="7" y="42"/>
                      <a:pt x="10" y="43"/>
                    </a:cubicBezTo>
                    <a:cubicBezTo>
                      <a:pt x="9" y="44"/>
                      <a:pt x="10" y="46"/>
                      <a:pt x="9" y="47"/>
                    </a:cubicBezTo>
                    <a:cubicBezTo>
                      <a:pt x="8" y="49"/>
                      <a:pt x="7" y="48"/>
                      <a:pt x="6" y="50"/>
                    </a:cubicBezTo>
                    <a:cubicBezTo>
                      <a:pt x="5" y="51"/>
                      <a:pt x="4" y="52"/>
                      <a:pt x="5" y="53"/>
                    </a:cubicBezTo>
                    <a:cubicBezTo>
                      <a:pt x="7" y="55"/>
                      <a:pt x="9" y="52"/>
                      <a:pt x="10" y="51"/>
                    </a:cubicBezTo>
                    <a:cubicBezTo>
                      <a:pt x="14" y="48"/>
                      <a:pt x="18" y="45"/>
                      <a:pt x="22" y="42"/>
                    </a:cubicBezTo>
                    <a:cubicBezTo>
                      <a:pt x="25" y="40"/>
                      <a:pt x="28" y="38"/>
                      <a:pt x="30" y="36"/>
                    </a:cubicBezTo>
                    <a:cubicBezTo>
                      <a:pt x="34" y="32"/>
                      <a:pt x="36" y="28"/>
                      <a:pt x="39" y="24"/>
                    </a:cubicBezTo>
                    <a:cubicBezTo>
                      <a:pt x="43" y="20"/>
                      <a:pt x="46" y="16"/>
                      <a:pt x="50" y="13"/>
                    </a:cubicBezTo>
                    <a:cubicBezTo>
                      <a:pt x="52" y="10"/>
                      <a:pt x="55" y="8"/>
                      <a:pt x="56" y="5"/>
                    </a:cubicBezTo>
                    <a:cubicBezTo>
                      <a:pt x="57" y="0"/>
                      <a:pt x="53" y="2"/>
                      <a:pt x="52" y="4"/>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426" name="Freeform 5530"/>
              <p:cNvSpPr>
                <a:spLocks/>
              </p:cNvSpPr>
              <p:nvPr/>
            </p:nvSpPr>
            <p:spPr bwMode="auto">
              <a:xfrm>
                <a:off x="4201" y="2865"/>
                <a:ext cx="1" cy="0"/>
              </a:xfrm>
              <a:custGeom>
                <a:avLst/>
                <a:gdLst>
                  <a:gd name="T0" fmla="*/ 1 w 6"/>
                  <a:gd name="T1" fmla="*/ 2 h 4"/>
                  <a:gd name="T2" fmla="*/ 5 w 6"/>
                  <a:gd name="T3" fmla="*/ 3 h 4"/>
                  <a:gd name="T4" fmla="*/ 1 w 6"/>
                  <a:gd name="T5" fmla="*/ 2 h 4"/>
                </a:gdLst>
                <a:ahLst/>
                <a:cxnLst>
                  <a:cxn ang="0">
                    <a:pos x="T0" y="T1"/>
                  </a:cxn>
                  <a:cxn ang="0">
                    <a:pos x="T2" y="T3"/>
                  </a:cxn>
                  <a:cxn ang="0">
                    <a:pos x="T4" y="T5"/>
                  </a:cxn>
                </a:cxnLst>
                <a:rect l="0" t="0" r="r" b="b"/>
                <a:pathLst>
                  <a:path w="6" h="4">
                    <a:moveTo>
                      <a:pt x="1" y="2"/>
                    </a:moveTo>
                    <a:cubicBezTo>
                      <a:pt x="0" y="4"/>
                      <a:pt x="4" y="4"/>
                      <a:pt x="5" y="3"/>
                    </a:cubicBezTo>
                    <a:cubicBezTo>
                      <a:pt x="6" y="3"/>
                      <a:pt x="2" y="0"/>
                      <a:pt x="1" y="2"/>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427" name="Freeform 5531"/>
              <p:cNvSpPr>
                <a:spLocks/>
              </p:cNvSpPr>
              <p:nvPr/>
            </p:nvSpPr>
            <p:spPr bwMode="auto">
              <a:xfrm>
                <a:off x="4184" y="2869"/>
                <a:ext cx="19" cy="18"/>
              </a:xfrm>
              <a:custGeom>
                <a:avLst/>
                <a:gdLst>
                  <a:gd name="T0" fmla="*/ 126 w 136"/>
                  <a:gd name="T1" fmla="*/ 8 h 139"/>
                  <a:gd name="T2" fmla="*/ 115 w 136"/>
                  <a:gd name="T3" fmla="*/ 18 h 139"/>
                  <a:gd name="T4" fmla="*/ 111 w 136"/>
                  <a:gd name="T5" fmla="*/ 21 h 139"/>
                  <a:gd name="T6" fmla="*/ 108 w 136"/>
                  <a:gd name="T7" fmla="*/ 22 h 139"/>
                  <a:gd name="T8" fmla="*/ 104 w 136"/>
                  <a:gd name="T9" fmla="*/ 27 h 139"/>
                  <a:gd name="T10" fmla="*/ 99 w 136"/>
                  <a:gd name="T11" fmla="*/ 32 h 139"/>
                  <a:gd name="T12" fmla="*/ 93 w 136"/>
                  <a:gd name="T13" fmla="*/ 36 h 139"/>
                  <a:gd name="T14" fmla="*/ 88 w 136"/>
                  <a:gd name="T15" fmla="*/ 42 h 139"/>
                  <a:gd name="T16" fmla="*/ 86 w 136"/>
                  <a:gd name="T17" fmla="*/ 43 h 139"/>
                  <a:gd name="T18" fmla="*/ 83 w 136"/>
                  <a:gd name="T19" fmla="*/ 45 h 139"/>
                  <a:gd name="T20" fmla="*/ 80 w 136"/>
                  <a:gd name="T21" fmla="*/ 49 h 139"/>
                  <a:gd name="T22" fmla="*/ 74 w 136"/>
                  <a:gd name="T23" fmla="*/ 53 h 139"/>
                  <a:gd name="T24" fmla="*/ 68 w 136"/>
                  <a:gd name="T25" fmla="*/ 54 h 139"/>
                  <a:gd name="T26" fmla="*/ 65 w 136"/>
                  <a:gd name="T27" fmla="*/ 53 h 139"/>
                  <a:gd name="T28" fmla="*/ 60 w 136"/>
                  <a:gd name="T29" fmla="*/ 57 h 139"/>
                  <a:gd name="T30" fmla="*/ 59 w 136"/>
                  <a:gd name="T31" fmla="*/ 56 h 139"/>
                  <a:gd name="T32" fmla="*/ 57 w 136"/>
                  <a:gd name="T33" fmla="*/ 60 h 139"/>
                  <a:gd name="T34" fmla="*/ 57 w 136"/>
                  <a:gd name="T35" fmla="*/ 62 h 139"/>
                  <a:gd name="T36" fmla="*/ 53 w 136"/>
                  <a:gd name="T37" fmla="*/ 63 h 139"/>
                  <a:gd name="T38" fmla="*/ 53 w 136"/>
                  <a:gd name="T39" fmla="*/ 64 h 139"/>
                  <a:gd name="T40" fmla="*/ 46 w 136"/>
                  <a:gd name="T41" fmla="*/ 68 h 139"/>
                  <a:gd name="T42" fmla="*/ 45 w 136"/>
                  <a:gd name="T43" fmla="*/ 71 h 139"/>
                  <a:gd name="T44" fmla="*/ 45 w 136"/>
                  <a:gd name="T45" fmla="*/ 72 h 139"/>
                  <a:gd name="T46" fmla="*/ 41 w 136"/>
                  <a:gd name="T47" fmla="*/ 74 h 139"/>
                  <a:gd name="T48" fmla="*/ 39 w 136"/>
                  <a:gd name="T49" fmla="*/ 78 h 139"/>
                  <a:gd name="T50" fmla="*/ 39 w 136"/>
                  <a:gd name="T51" fmla="*/ 81 h 139"/>
                  <a:gd name="T52" fmla="*/ 36 w 136"/>
                  <a:gd name="T53" fmla="*/ 83 h 139"/>
                  <a:gd name="T54" fmla="*/ 36 w 136"/>
                  <a:gd name="T55" fmla="*/ 85 h 139"/>
                  <a:gd name="T56" fmla="*/ 35 w 136"/>
                  <a:gd name="T57" fmla="*/ 86 h 139"/>
                  <a:gd name="T58" fmla="*/ 33 w 136"/>
                  <a:gd name="T59" fmla="*/ 89 h 139"/>
                  <a:gd name="T60" fmla="*/ 30 w 136"/>
                  <a:gd name="T61" fmla="*/ 92 h 139"/>
                  <a:gd name="T62" fmla="*/ 27 w 136"/>
                  <a:gd name="T63" fmla="*/ 94 h 139"/>
                  <a:gd name="T64" fmla="*/ 24 w 136"/>
                  <a:gd name="T65" fmla="*/ 96 h 139"/>
                  <a:gd name="T66" fmla="*/ 23 w 136"/>
                  <a:gd name="T67" fmla="*/ 98 h 139"/>
                  <a:gd name="T68" fmla="*/ 23 w 136"/>
                  <a:gd name="T69" fmla="*/ 101 h 139"/>
                  <a:gd name="T70" fmla="*/ 20 w 136"/>
                  <a:gd name="T71" fmla="*/ 104 h 139"/>
                  <a:gd name="T72" fmla="*/ 19 w 136"/>
                  <a:gd name="T73" fmla="*/ 105 h 139"/>
                  <a:gd name="T74" fmla="*/ 17 w 136"/>
                  <a:gd name="T75" fmla="*/ 108 h 139"/>
                  <a:gd name="T76" fmla="*/ 15 w 136"/>
                  <a:gd name="T77" fmla="*/ 110 h 139"/>
                  <a:gd name="T78" fmla="*/ 15 w 136"/>
                  <a:gd name="T79" fmla="*/ 112 h 139"/>
                  <a:gd name="T80" fmla="*/ 13 w 136"/>
                  <a:gd name="T81" fmla="*/ 114 h 139"/>
                  <a:gd name="T82" fmla="*/ 13 w 136"/>
                  <a:gd name="T83" fmla="*/ 119 h 139"/>
                  <a:gd name="T84" fmla="*/ 10 w 136"/>
                  <a:gd name="T85" fmla="*/ 121 h 139"/>
                  <a:gd name="T86" fmla="*/ 9 w 136"/>
                  <a:gd name="T87" fmla="*/ 129 h 139"/>
                  <a:gd name="T88" fmla="*/ 2 w 136"/>
                  <a:gd name="T89" fmla="*/ 135 h 139"/>
                  <a:gd name="T90" fmla="*/ 5 w 136"/>
                  <a:gd name="T91" fmla="*/ 137 h 139"/>
                  <a:gd name="T92" fmla="*/ 24 w 136"/>
                  <a:gd name="T93" fmla="*/ 114 h 139"/>
                  <a:gd name="T94" fmla="*/ 31 w 136"/>
                  <a:gd name="T95" fmla="*/ 102 h 139"/>
                  <a:gd name="T96" fmla="*/ 44 w 136"/>
                  <a:gd name="T97" fmla="*/ 86 h 139"/>
                  <a:gd name="T98" fmla="*/ 47 w 136"/>
                  <a:gd name="T99" fmla="*/ 81 h 139"/>
                  <a:gd name="T100" fmla="*/ 55 w 136"/>
                  <a:gd name="T101" fmla="*/ 75 h 139"/>
                  <a:gd name="T102" fmla="*/ 59 w 136"/>
                  <a:gd name="T103" fmla="*/ 70 h 139"/>
                  <a:gd name="T104" fmla="*/ 74 w 136"/>
                  <a:gd name="T105" fmla="*/ 58 h 139"/>
                  <a:gd name="T106" fmla="*/ 84 w 136"/>
                  <a:gd name="T107" fmla="*/ 48 h 139"/>
                  <a:gd name="T108" fmla="*/ 97 w 136"/>
                  <a:gd name="T109" fmla="*/ 36 h 139"/>
                  <a:gd name="T110" fmla="*/ 109 w 136"/>
                  <a:gd name="T111" fmla="*/ 25 h 139"/>
                  <a:gd name="T112" fmla="*/ 124 w 136"/>
                  <a:gd name="T113" fmla="*/ 13 h 139"/>
                  <a:gd name="T114" fmla="*/ 131 w 136"/>
                  <a:gd name="T115" fmla="*/ 7 h 139"/>
                  <a:gd name="T116" fmla="*/ 136 w 136"/>
                  <a:gd name="T117" fmla="*/ 0 h 139"/>
                  <a:gd name="T118" fmla="*/ 126 w 136"/>
                  <a:gd name="T119" fmla="*/ 8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36" h="139">
                    <a:moveTo>
                      <a:pt x="126" y="8"/>
                    </a:moveTo>
                    <a:cubicBezTo>
                      <a:pt x="122" y="11"/>
                      <a:pt x="119" y="15"/>
                      <a:pt x="115" y="18"/>
                    </a:cubicBezTo>
                    <a:cubicBezTo>
                      <a:pt x="114" y="19"/>
                      <a:pt x="113" y="20"/>
                      <a:pt x="111" y="21"/>
                    </a:cubicBezTo>
                    <a:cubicBezTo>
                      <a:pt x="111" y="21"/>
                      <a:pt x="109" y="21"/>
                      <a:pt x="108" y="22"/>
                    </a:cubicBezTo>
                    <a:cubicBezTo>
                      <a:pt x="107" y="23"/>
                      <a:pt x="105" y="25"/>
                      <a:pt x="104" y="27"/>
                    </a:cubicBezTo>
                    <a:cubicBezTo>
                      <a:pt x="102" y="28"/>
                      <a:pt x="100" y="30"/>
                      <a:pt x="99" y="32"/>
                    </a:cubicBezTo>
                    <a:cubicBezTo>
                      <a:pt x="97" y="34"/>
                      <a:pt x="95" y="34"/>
                      <a:pt x="93" y="36"/>
                    </a:cubicBezTo>
                    <a:cubicBezTo>
                      <a:pt x="91" y="37"/>
                      <a:pt x="90" y="40"/>
                      <a:pt x="88" y="42"/>
                    </a:cubicBezTo>
                    <a:cubicBezTo>
                      <a:pt x="87" y="42"/>
                      <a:pt x="87" y="43"/>
                      <a:pt x="86" y="43"/>
                    </a:cubicBezTo>
                    <a:cubicBezTo>
                      <a:pt x="85" y="44"/>
                      <a:pt x="84" y="45"/>
                      <a:pt x="83" y="45"/>
                    </a:cubicBezTo>
                    <a:cubicBezTo>
                      <a:pt x="82" y="47"/>
                      <a:pt x="81" y="48"/>
                      <a:pt x="80" y="49"/>
                    </a:cubicBezTo>
                    <a:cubicBezTo>
                      <a:pt x="78" y="51"/>
                      <a:pt x="76" y="52"/>
                      <a:pt x="74" y="53"/>
                    </a:cubicBezTo>
                    <a:cubicBezTo>
                      <a:pt x="72" y="55"/>
                      <a:pt x="70" y="54"/>
                      <a:pt x="68" y="54"/>
                    </a:cubicBezTo>
                    <a:cubicBezTo>
                      <a:pt x="68" y="53"/>
                      <a:pt x="66" y="53"/>
                      <a:pt x="65" y="53"/>
                    </a:cubicBezTo>
                    <a:cubicBezTo>
                      <a:pt x="65" y="55"/>
                      <a:pt x="62" y="56"/>
                      <a:pt x="60" y="57"/>
                    </a:cubicBezTo>
                    <a:cubicBezTo>
                      <a:pt x="60" y="56"/>
                      <a:pt x="59" y="56"/>
                      <a:pt x="59" y="56"/>
                    </a:cubicBezTo>
                    <a:cubicBezTo>
                      <a:pt x="58" y="57"/>
                      <a:pt x="58" y="58"/>
                      <a:pt x="57" y="60"/>
                    </a:cubicBezTo>
                    <a:cubicBezTo>
                      <a:pt x="57" y="61"/>
                      <a:pt x="58" y="61"/>
                      <a:pt x="57" y="62"/>
                    </a:cubicBezTo>
                    <a:cubicBezTo>
                      <a:pt x="56" y="63"/>
                      <a:pt x="54" y="62"/>
                      <a:pt x="53" y="63"/>
                    </a:cubicBezTo>
                    <a:cubicBezTo>
                      <a:pt x="53" y="63"/>
                      <a:pt x="53" y="64"/>
                      <a:pt x="53" y="64"/>
                    </a:cubicBezTo>
                    <a:cubicBezTo>
                      <a:pt x="50" y="65"/>
                      <a:pt x="48" y="65"/>
                      <a:pt x="46" y="68"/>
                    </a:cubicBezTo>
                    <a:cubicBezTo>
                      <a:pt x="46" y="69"/>
                      <a:pt x="45" y="70"/>
                      <a:pt x="45" y="71"/>
                    </a:cubicBezTo>
                    <a:cubicBezTo>
                      <a:pt x="45" y="72"/>
                      <a:pt x="45" y="72"/>
                      <a:pt x="45" y="72"/>
                    </a:cubicBezTo>
                    <a:cubicBezTo>
                      <a:pt x="44" y="73"/>
                      <a:pt x="42" y="73"/>
                      <a:pt x="41" y="74"/>
                    </a:cubicBezTo>
                    <a:cubicBezTo>
                      <a:pt x="41" y="74"/>
                      <a:pt x="39" y="77"/>
                      <a:pt x="39" y="78"/>
                    </a:cubicBezTo>
                    <a:cubicBezTo>
                      <a:pt x="39" y="79"/>
                      <a:pt x="40" y="80"/>
                      <a:pt x="39" y="81"/>
                    </a:cubicBezTo>
                    <a:cubicBezTo>
                      <a:pt x="39" y="82"/>
                      <a:pt x="37" y="82"/>
                      <a:pt x="36" y="83"/>
                    </a:cubicBezTo>
                    <a:cubicBezTo>
                      <a:pt x="36" y="83"/>
                      <a:pt x="36" y="84"/>
                      <a:pt x="36" y="85"/>
                    </a:cubicBezTo>
                    <a:cubicBezTo>
                      <a:pt x="36" y="85"/>
                      <a:pt x="36" y="86"/>
                      <a:pt x="35" y="86"/>
                    </a:cubicBezTo>
                    <a:cubicBezTo>
                      <a:pt x="35" y="88"/>
                      <a:pt x="34" y="88"/>
                      <a:pt x="33" y="89"/>
                    </a:cubicBezTo>
                    <a:cubicBezTo>
                      <a:pt x="31" y="90"/>
                      <a:pt x="31" y="90"/>
                      <a:pt x="30" y="92"/>
                    </a:cubicBezTo>
                    <a:cubicBezTo>
                      <a:pt x="29" y="93"/>
                      <a:pt x="29" y="93"/>
                      <a:pt x="27" y="94"/>
                    </a:cubicBezTo>
                    <a:cubicBezTo>
                      <a:pt x="25" y="94"/>
                      <a:pt x="25" y="94"/>
                      <a:pt x="24" y="96"/>
                    </a:cubicBezTo>
                    <a:cubicBezTo>
                      <a:pt x="24" y="97"/>
                      <a:pt x="23" y="97"/>
                      <a:pt x="23" y="98"/>
                    </a:cubicBezTo>
                    <a:cubicBezTo>
                      <a:pt x="23" y="99"/>
                      <a:pt x="23" y="100"/>
                      <a:pt x="23" y="101"/>
                    </a:cubicBezTo>
                    <a:cubicBezTo>
                      <a:pt x="23" y="102"/>
                      <a:pt x="21" y="103"/>
                      <a:pt x="20" y="104"/>
                    </a:cubicBezTo>
                    <a:cubicBezTo>
                      <a:pt x="20" y="104"/>
                      <a:pt x="19" y="105"/>
                      <a:pt x="19" y="105"/>
                    </a:cubicBezTo>
                    <a:cubicBezTo>
                      <a:pt x="18" y="106"/>
                      <a:pt x="18" y="107"/>
                      <a:pt x="17" y="108"/>
                    </a:cubicBezTo>
                    <a:cubicBezTo>
                      <a:pt x="17" y="109"/>
                      <a:pt x="16" y="109"/>
                      <a:pt x="15" y="110"/>
                    </a:cubicBezTo>
                    <a:cubicBezTo>
                      <a:pt x="15" y="110"/>
                      <a:pt x="16" y="111"/>
                      <a:pt x="15" y="112"/>
                    </a:cubicBezTo>
                    <a:cubicBezTo>
                      <a:pt x="14" y="113"/>
                      <a:pt x="14" y="112"/>
                      <a:pt x="13" y="114"/>
                    </a:cubicBezTo>
                    <a:cubicBezTo>
                      <a:pt x="13" y="115"/>
                      <a:pt x="13" y="118"/>
                      <a:pt x="13" y="119"/>
                    </a:cubicBezTo>
                    <a:cubicBezTo>
                      <a:pt x="12" y="121"/>
                      <a:pt x="11" y="120"/>
                      <a:pt x="10" y="121"/>
                    </a:cubicBezTo>
                    <a:cubicBezTo>
                      <a:pt x="7" y="124"/>
                      <a:pt x="10" y="126"/>
                      <a:pt x="9" y="129"/>
                    </a:cubicBezTo>
                    <a:cubicBezTo>
                      <a:pt x="5" y="130"/>
                      <a:pt x="3" y="132"/>
                      <a:pt x="2" y="135"/>
                    </a:cubicBezTo>
                    <a:cubicBezTo>
                      <a:pt x="0" y="139"/>
                      <a:pt x="2" y="139"/>
                      <a:pt x="5" y="137"/>
                    </a:cubicBezTo>
                    <a:cubicBezTo>
                      <a:pt x="12" y="130"/>
                      <a:pt x="19" y="123"/>
                      <a:pt x="24" y="114"/>
                    </a:cubicBezTo>
                    <a:cubicBezTo>
                      <a:pt x="27" y="110"/>
                      <a:pt x="29" y="106"/>
                      <a:pt x="31" y="102"/>
                    </a:cubicBezTo>
                    <a:cubicBezTo>
                      <a:pt x="34" y="96"/>
                      <a:pt x="40" y="91"/>
                      <a:pt x="44" y="86"/>
                    </a:cubicBezTo>
                    <a:cubicBezTo>
                      <a:pt x="45" y="84"/>
                      <a:pt x="46" y="82"/>
                      <a:pt x="47" y="81"/>
                    </a:cubicBezTo>
                    <a:cubicBezTo>
                      <a:pt x="49" y="78"/>
                      <a:pt x="52" y="77"/>
                      <a:pt x="55" y="75"/>
                    </a:cubicBezTo>
                    <a:cubicBezTo>
                      <a:pt x="56" y="73"/>
                      <a:pt x="57" y="72"/>
                      <a:pt x="59" y="70"/>
                    </a:cubicBezTo>
                    <a:cubicBezTo>
                      <a:pt x="63" y="64"/>
                      <a:pt x="68" y="62"/>
                      <a:pt x="74" y="58"/>
                    </a:cubicBezTo>
                    <a:cubicBezTo>
                      <a:pt x="78" y="55"/>
                      <a:pt x="81" y="51"/>
                      <a:pt x="84" y="48"/>
                    </a:cubicBezTo>
                    <a:cubicBezTo>
                      <a:pt x="88" y="44"/>
                      <a:pt x="92" y="40"/>
                      <a:pt x="97" y="36"/>
                    </a:cubicBezTo>
                    <a:cubicBezTo>
                      <a:pt x="101" y="33"/>
                      <a:pt x="105" y="28"/>
                      <a:pt x="109" y="25"/>
                    </a:cubicBezTo>
                    <a:cubicBezTo>
                      <a:pt x="114" y="21"/>
                      <a:pt x="119" y="17"/>
                      <a:pt x="124" y="13"/>
                    </a:cubicBezTo>
                    <a:cubicBezTo>
                      <a:pt x="126" y="11"/>
                      <a:pt x="129" y="9"/>
                      <a:pt x="131" y="7"/>
                    </a:cubicBezTo>
                    <a:cubicBezTo>
                      <a:pt x="132" y="5"/>
                      <a:pt x="136" y="2"/>
                      <a:pt x="136" y="0"/>
                    </a:cubicBezTo>
                    <a:cubicBezTo>
                      <a:pt x="132" y="2"/>
                      <a:pt x="129" y="6"/>
                      <a:pt x="126" y="8"/>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428" name="Freeform 5532"/>
              <p:cNvSpPr>
                <a:spLocks/>
              </p:cNvSpPr>
              <p:nvPr/>
            </p:nvSpPr>
            <p:spPr bwMode="auto">
              <a:xfrm>
                <a:off x="4182" y="2884"/>
                <a:ext cx="4" cy="4"/>
              </a:xfrm>
              <a:custGeom>
                <a:avLst/>
                <a:gdLst>
                  <a:gd name="T0" fmla="*/ 25 w 30"/>
                  <a:gd name="T1" fmla="*/ 15 h 37"/>
                  <a:gd name="T2" fmla="*/ 25 w 30"/>
                  <a:gd name="T3" fmla="*/ 11 h 37"/>
                  <a:gd name="T4" fmla="*/ 26 w 30"/>
                  <a:gd name="T5" fmla="*/ 9 h 37"/>
                  <a:gd name="T6" fmla="*/ 27 w 30"/>
                  <a:gd name="T7" fmla="*/ 8 h 37"/>
                  <a:gd name="T8" fmla="*/ 30 w 30"/>
                  <a:gd name="T9" fmla="*/ 3 h 37"/>
                  <a:gd name="T10" fmla="*/ 26 w 30"/>
                  <a:gd name="T11" fmla="*/ 0 h 37"/>
                  <a:gd name="T12" fmla="*/ 23 w 30"/>
                  <a:gd name="T13" fmla="*/ 3 h 37"/>
                  <a:gd name="T14" fmla="*/ 21 w 30"/>
                  <a:gd name="T15" fmla="*/ 7 h 37"/>
                  <a:gd name="T16" fmla="*/ 17 w 30"/>
                  <a:gd name="T17" fmla="*/ 9 h 37"/>
                  <a:gd name="T18" fmla="*/ 18 w 30"/>
                  <a:gd name="T19" fmla="*/ 14 h 37"/>
                  <a:gd name="T20" fmla="*/ 13 w 30"/>
                  <a:gd name="T21" fmla="*/ 19 h 37"/>
                  <a:gd name="T22" fmla="*/ 8 w 30"/>
                  <a:gd name="T23" fmla="*/ 24 h 37"/>
                  <a:gd name="T24" fmla="*/ 7 w 30"/>
                  <a:gd name="T25" fmla="*/ 27 h 37"/>
                  <a:gd name="T26" fmla="*/ 1 w 30"/>
                  <a:gd name="T27" fmla="*/ 32 h 37"/>
                  <a:gd name="T28" fmla="*/ 1 w 30"/>
                  <a:gd name="T29" fmla="*/ 35 h 37"/>
                  <a:gd name="T30" fmla="*/ 0 w 30"/>
                  <a:gd name="T31" fmla="*/ 37 h 37"/>
                  <a:gd name="T32" fmla="*/ 6 w 30"/>
                  <a:gd name="T33" fmla="*/ 31 h 37"/>
                  <a:gd name="T34" fmla="*/ 11 w 30"/>
                  <a:gd name="T35" fmla="*/ 29 h 37"/>
                  <a:gd name="T36" fmla="*/ 14 w 30"/>
                  <a:gd name="T37" fmla="*/ 28 h 37"/>
                  <a:gd name="T38" fmla="*/ 14 w 30"/>
                  <a:gd name="T39" fmla="*/ 25 h 37"/>
                  <a:gd name="T40" fmla="*/ 18 w 30"/>
                  <a:gd name="T41" fmla="*/ 22 h 37"/>
                  <a:gd name="T42" fmla="*/ 20 w 30"/>
                  <a:gd name="T43" fmla="*/ 18 h 37"/>
                  <a:gd name="T44" fmla="*/ 25 w 30"/>
                  <a:gd name="T45" fmla="*/ 15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0" h="37">
                    <a:moveTo>
                      <a:pt x="25" y="15"/>
                    </a:moveTo>
                    <a:cubicBezTo>
                      <a:pt x="25" y="14"/>
                      <a:pt x="24" y="12"/>
                      <a:pt x="25" y="11"/>
                    </a:cubicBezTo>
                    <a:cubicBezTo>
                      <a:pt x="25" y="10"/>
                      <a:pt x="26" y="10"/>
                      <a:pt x="26" y="9"/>
                    </a:cubicBezTo>
                    <a:cubicBezTo>
                      <a:pt x="27" y="9"/>
                      <a:pt x="26" y="8"/>
                      <a:pt x="27" y="8"/>
                    </a:cubicBezTo>
                    <a:cubicBezTo>
                      <a:pt x="27" y="6"/>
                      <a:pt x="30" y="5"/>
                      <a:pt x="30" y="3"/>
                    </a:cubicBezTo>
                    <a:cubicBezTo>
                      <a:pt x="30" y="1"/>
                      <a:pt x="27" y="0"/>
                      <a:pt x="26" y="0"/>
                    </a:cubicBezTo>
                    <a:cubicBezTo>
                      <a:pt x="25" y="1"/>
                      <a:pt x="24" y="2"/>
                      <a:pt x="23" y="3"/>
                    </a:cubicBezTo>
                    <a:cubicBezTo>
                      <a:pt x="22" y="4"/>
                      <a:pt x="22" y="6"/>
                      <a:pt x="21" y="7"/>
                    </a:cubicBezTo>
                    <a:cubicBezTo>
                      <a:pt x="20" y="8"/>
                      <a:pt x="18" y="8"/>
                      <a:pt x="17" y="9"/>
                    </a:cubicBezTo>
                    <a:cubicBezTo>
                      <a:pt x="17" y="11"/>
                      <a:pt x="17" y="13"/>
                      <a:pt x="18" y="14"/>
                    </a:cubicBezTo>
                    <a:cubicBezTo>
                      <a:pt x="16" y="15"/>
                      <a:pt x="12" y="16"/>
                      <a:pt x="13" y="19"/>
                    </a:cubicBezTo>
                    <a:cubicBezTo>
                      <a:pt x="11" y="19"/>
                      <a:pt x="7" y="22"/>
                      <a:pt x="8" y="24"/>
                    </a:cubicBezTo>
                    <a:cubicBezTo>
                      <a:pt x="6" y="24"/>
                      <a:pt x="6" y="26"/>
                      <a:pt x="7" y="27"/>
                    </a:cubicBezTo>
                    <a:cubicBezTo>
                      <a:pt x="4" y="29"/>
                      <a:pt x="1" y="28"/>
                      <a:pt x="1" y="32"/>
                    </a:cubicBezTo>
                    <a:cubicBezTo>
                      <a:pt x="1" y="33"/>
                      <a:pt x="1" y="34"/>
                      <a:pt x="1" y="35"/>
                    </a:cubicBezTo>
                    <a:cubicBezTo>
                      <a:pt x="1" y="36"/>
                      <a:pt x="0" y="35"/>
                      <a:pt x="0" y="37"/>
                    </a:cubicBezTo>
                    <a:cubicBezTo>
                      <a:pt x="2" y="36"/>
                      <a:pt x="7" y="35"/>
                      <a:pt x="6" y="31"/>
                    </a:cubicBezTo>
                    <a:cubicBezTo>
                      <a:pt x="8" y="31"/>
                      <a:pt x="10" y="30"/>
                      <a:pt x="11" y="29"/>
                    </a:cubicBezTo>
                    <a:cubicBezTo>
                      <a:pt x="12" y="29"/>
                      <a:pt x="13" y="28"/>
                      <a:pt x="14" y="28"/>
                    </a:cubicBezTo>
                    <a:cubicBezTo>
                      <a:pt x="14" y="27"/>
                      <a:pt x="14" y="26"/>
                      <a:pt x="14" y="25"/>
                    </a:cubicBezTo>
                    <a:cubicBezTo>
                      <a:pt x="14" y="23"/>
                      <a:pt x="16" y="23"/>
                      <a:pt x="18" y="22"/>
                    </a:cubicBezTo>
                    <a:cubicBezTo>
                      <a:pt x="19" y="21"/>
                      <a:pt x="20" y="19"/>
                      <a:pt x="20" y="18"/>
                    </a:cubicBezTo>
                    <a:cubicBezTo>
                      <a:pt x="22" y="15"/>
                      <a:pt x="23" y="16"/>
                      <a:pt x="25" y="15"/>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429" name="Freeform 5533"/>
              <p:cNvSpPr>
                <a:spLocks/>
              </p:cNvSpPr>
              <p:nvPr/>
            </p:nvSpPr>
            <p:spPr bwMode="auto">
              <a:xfrm>
                <a:off x="4170" y="2889"/>
                <a:ext cx="12" cy="28"/>
              </a:xfrm>
              <a:custGeom>
                <a:avLst/>
                <a:gdLst>
                  <a:gd name="T0" fmla="*/ 85 w 92"/>
                  <a:gd name="T1" fmla="*/ 3 h 216"/>
                  <a:gd name="T2" fmla="*/ 79 w 92"/>
                  <a:gd name="T3" fmla="*/ 6 h 216"/>
                  <a:gd name="T4" fmla="*/ 74 w 92"/>
                  <a:gd name="T5" fmla="*/ 17 h 216"/>
                  <a:gd name="T6" fmla="*/ 71 w 92"/>
                  <a:gd name="T7" fmla="*/ 22 h 216"/>
                  <a:gd name="T8" fmla="*/ 60 w 92"/>
                  <a:gd name="T9" fmla="*/ 35 h 216"/>
                  <a:gd name="T10" fmla="*/ 53 w 92"/>
                  <a:gd name="T11" fmla="*/ 49 h 216"/>
                  <a:gd name="T12" fmla="*/ 47 w 92"/>
                  <a:gd name="T13" fmla="*/ 64 h 216"/>
                  <a:gd name="T14" fmla="*/ 34 w 92"/>
                  <a:gd name="T15" fmla="*/ 92 h 216"/>
                  <a:gd name="T16" fmla="*/ 18 w 92"/>
                  <a:gd name="T17" fmla="*/ 125 h 216"/>
                  <a:gd name="T18" fmla="*/ 14 w 92"/>
                  <a:gd name="T19" fmla="*/ 145 h 216"/>
                  <a:gd name="T20" fmla="*/ 9 w 92"/>
                  <a:gd name="T21" fmla="*/ 170 h 216"/>
                  <a:gd name="T22" fmla="*/ 7 w 92"/>
                  <a:gd name="T23" fmla="*/ 177 h 216"/>
                  <a:gd name="T24" fmla="*/ 2 w 92"/>
                  <a:gd name="T25" fmla="*/ 203 h 216"/>
                  <a:gd name="T26" fmla="*/ 6 w 92"/>
                  <a:gd name="T27" fmla="*/ 214 h 216"/>
                  <a:gd name="T28" fmla="*/ 9 w 92"/>
                  <a:gd name="T29" fmla="*/ 202 h 216"/>
                  <a:gd name="T30" fmla="*/ 17 w 92"/>
                  <a:gd name="T31" fmla="*/ 186 h 216"/>
                  <a:gd name="T32" fmla="*/ 16 w 92"/>
                  <a:gd name="T33" fmla="*/ 163 h 216"/>
                  <a:gd name="T34" fmla="*/ 15 w 92"/>
                  <a:gd name="T35" fmla="*/ 157 h 216"/>
                  <a:gd name="T36" fmla="*/ 22 w 92"/>
                  <a:gd name="T37" fmla="*/ 152 h 216"/>
                  <a:gd name="T38" fmla="*/ 26 w 92"/>
                  <a:gd name="T39" fmla="*/ 137 h 216"/>
                  <a:gd name="T40" fmla="*/ 29 w 92"/>
                  <a:gd name="T41" fmla="*/ 129 h 216"/>
                  <a:gd name="T42" fmla="*/ 34 w 92"/>
                  <a:gd name="T43" fmla="*/ 120 h 216"/>
                  <a:gd name="T44" fmla="*/ 30 w 92"/>
                  <a:gd name="T45" fmla="*/ 110 h 216"/>
                  <a:gd name="T46" fmla="*/ 42 w 92"/>
                  <a:gd name="T47" fmla="*/ 103 h 216"/>
                  <a:gd name="T48" fmla="*/ 43 w 92"/>
                  <a:gd name="T49" fmla="*/ 97 h 216"/>
                  <a:gd name="T50" fmla="*/ 41 w 92"/>
                  <a:gd name="T51" fmla="*/ 88 h 216"/>
                  <a:gd name="T52" fmla="*/ 43 w 92"/>
                  <a:gd name="T53" fmla="*/ 81 h 216"/>
                  <a:gd name="T54" fmla="*/ 50 w 92"/>
                  <a:gd name="T55" fmla="*/ 76 h 216"/>
                  <a:gd name="T56" fmla="*/ 55 w 92"/>
                  <a:gd name="T57" fmla="*/ 62 h 216"/>
                  <a:gd name="T58" fmla="*/ 57 w 92"/>
                  <a:gd name="T59" fmla="*/ 54 h 216"/>
                  <a:gd name="T60" fmla="*/ 56 w 92"/>
                  <a:gd name="T61" fmla="*/ 50 h 216"/>
                  <a:gd name="T62" fmla="*/ 63 w 92"/>
                  <a:gd name="T63" fmla="*/ 44 h 216"/>
                  <a:gd name="T64" fmla="*/ 68 w 92"/>
                  <a:gd name="T65" fmla="*/ 39 h 216"/>
                  <a:gd name="T66" fmla="*/ 73 w 92"/>
                  <a:gd name="T67" fmla="*/ 33 h 216"/>
                  <a:gd name="T68" fmla="*/ 88 w 92"/>
                  <a:gd name="T69" fmla="*/ 12 h 216"/>
                  <a:gd name="T70" fmla="*/ 87 w 92"/>
                  <a:gd name="T71" fmla="*/ 6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2" h="216">
                    <a:moveTo>
                      <a:pt x="87" y="6"/>
                    </a:moveTo>
                    <a:cubicBezTo>
                      <a:pt x="86" y="5"/>
                      <a:pt x="85" y="5"/>
                      <a:pt x="85" y="3"/>
                    </a:cubicBezTo>
                    <a:cubicBezTo>
                      <a:pt x="86" y="3"/>
                      <a:pt x="86" y="1"/>
                      <a:pt x="86" y="0"/>
                    </a:cubicBezTo>
                    <a:cubicBezTo>
                      <a:pt x="84" y="0"/>
                      <a:pt x="81" y="4"/>
                      <a:pt x="79" y="6"/>
                    </a:cubicBezTo>
                    <a:cubicBezTo>
                      <a:pt x="78" y="8"/>
                      <a:pt x="77" y="10"/>
                      <a:pt x="76" y="12"/>
                    </a:cubicBezTo>
                    <a:cubicBezTo>
                      <a:pt x="75" y="13"/>
                      <a:pt x="75" y="16"/>
                      <a:pt x="74" y="17"/>
                    </a:cubicBezTo>
                    <a:cubicBezTo>
                      <a:pt x="73" y="18"/>
                      <a:pt x="72" y="18"/>
                      <a:pt x="71" y="19"/>
                    </a:cubicBezTo>
                    <a:cubicBezTo>
                      <a:pt x="71" y="20"/>
                      <a:pt x="71" y="21"/>
                      <a:pt x="71" y="22"/>
                    </a:cubicBezTo>
                    <a:cubicBezTo>
                      <a:pt x="71" y="25"/>
                      <a:pt x="70" y="27"/>
                      <a:pt x="68" y="29"/>
                    </a:cubicBezTo>
                    <a:cubicBezTo>
                      <a:pt x="65" y="31"/>
                      <a:pt x="61" y="31"/>
                      <a:pt x="60" y="35"/>
                    </a:cubicBezTo>
                    <a:cubicBezTo>
                      <a:pt x="58" y="38"/>
                      <a:pt x="59" y="40"/>
                      <a:pt x="57" y="43"/>
                    </a:cubicBezTo>
                    <a:cubicBezTo>
                      <a:pt x="55" y="45"/>
                      <a:pt x="53" y="46"/>
                      <a:pt x="53" y="49"/>
                    </a:cubicBezTo>
                    <a:cubicBezTo>
                      <a:pt x="53" y="52"/>
                      <a:pt x="54" y="54"/>
                      <a:pt x="53" y="57"/>
                    </a:cubicBezTo>
                    <a:cubicBezTo>
                      <a:pt x="52" y="60"/>
                      <a:pt x="49" y="61"/>
                      <a:pt x="47" y="64"/>
                    </a:cubicBezTo>
                    <a:cubicBezTo>
                      <a:pt x="43" y="69"/>
                      <a:pt x="42" y="77"/>
                      <a:pt x="39" y="83"/>
                    </a:cubicBezTo>
                    <a:cubicBezTo>
                      <a:pt x="37" y="86"/>
                      <a:pt x="36" y="89"/>
                      <a:pt x="34" y="92"/>
                    </a:cubicBezTo>
                    <a:cubicBezTo>
                      <a:pt x="28" y="99"/>
                      <a:pt x="27" y="107"/>
                      <a:pt x="22" y="115"/>
                    </a:cubicBezTo>
                    <a:cubicBezTo>
                      <a:pt x="20" y="118"/>
                      <a:pt x="19" y="121"/>
                      <a:pt x="18" y="125"/>
                    </a:cubicBezTo>
                    <a:cubicBezTo>
                      <a:pt x="18" y="129"/>
                      <a:pt x="18" y="134"/>
                      <a:pt x="16" y="137"/>
                    </a:cubicBezTo>
                    <a:cubicBezTo>
                      <a:pt x="14" y="140"/>
                      <a:pt x="14" y="141"/>
                      <a:pt x="14" y="145"/>
                    </a:cubicBezTo>
                    <a:cubicBezTo>
                      <a:pt x="13" y="151"/>
                      <a:pt x="8" y="156"/>
                      <a:pt x="8" y="162"/>
                    </a:cubicBezTo>
                    <a:cubicBezTo>
                      <a:pt x="8" y="164"/>
                      <a:pt x="10" y="167"/>
                      <a:pt x="9" y="170"/>
                    </a:cubicBezTo>
                    <a:cubicBezTo>
                      <a:pt x="9" y="171"/>
                      <a:pt x="8" y="172"/>
                      <a:pt x="7" y="173"/>
                    </a:cubicBezTo>
                    <a:cubicBezTo>
                      <a:pt x="7" y="174"/>
                      <a:pt x="7" y="176"/>
                      <a:pt x="7" y="177"/>
                    </a:cubicBezTo>
                    <a:cubicBezTo>
                      <a:pt x="7" y="183"/>
                      <a:pt x="6" y="187"/>
                      <a:pt x="4" y="192"/>
                    </a:cubicBezTo>
                    <a:cubicBezTo>
                      <a:pt x="3" y="195"/>
                      <a:pt x="2" y="199"/>
                      <a:pt x="2" y="203"/>
                    </a:cubicBezTo>
                    <a:cubicBezTo>
                      <a:pt x="2" y="204"/>
                      <a:pt x="0" y="216"/>
                      <a:pt x="1" y="216"/>
                    </a:cubicBezTo>
                    <a:cubicBezTo>
                      <a:pt x="4" y="216"/>
                      <a:pt x="5" y="216"/>
                      <a:pt x="6" y="214"/>
                    </a:cubicBezTo>
                    <a:cubicBezTo>
                      <a:pt x="7" y="211"/>
                      <a:pt x="7" y="209"/>
                      <a:pt x="7" y="206"/>
                    </a:cubicBezTo>
                    <a:cubicBezTo>
                      <a:pt x="8" y="205"/>
                      <a:pt x="8" y="203"/>
                      <a:pt x="9" y="202"/>
                    </a:cubicBezTo>
                    <a:cubicBezTo>
                      <a:pt x="10" y="200"/>
                      <a:pt x="12" y="198"/>
                      <a:pt x="13" y="197"/>
                    </a:cubicBezTo>
                    <a:cubicBezTo>
                      <a:pt x="15" y="193"/>
                      <a:pt x="15" y="190"/>
                      <a:pt x="17" y="186"/>
                    </a:cubicBezTo>
                    <a:cubicBezTo>
                      <a:pt x="18" y="183"/>
                      <a:pt x="18" y="181"/>
                      <a:pt x="18" y="177"/>
                    </a:cubicBezTo>
                    <a:cubicBezTo>
                      <a:pt x="18" y="174"/>
                      <a:pt x="22" y="161"/>
                      <a:pt x="16" y="163"/>
                    </a:cubicBezTo>
                    <a:cubicBezTo>
                      <a:pt x="16" y="161"/>
                      <a:pt x="12" y="160"/>
                      <a:pt x="12" y="158"/>
                    </a:cubicBezTo>
                    <a:cubicBezTo>
                      <a:pt x="13" y="158"/>
                      <a:pt x="14" y="157"/>
                      <a:pt x="15" y="157"/>
                    </a:cubicBezTo>
                    <a:cubicBezTo>
                      <a:pt x="16" y="161"/>
                      <a:pt x="20" y="158"/>
                      <a:pt x="21" y="156"/>
                    </a:cubicBezTo>
                    <a:cubicBezTo>
                      <a:pt x="21" y="155"/>
                      <a:pt x="21" y="153"/>
                      <a:pt x="22" y="152"/>
                    </a:cubicBezTo>
                    <a:cubicBezTo>
                      <a:pt x="22" y="150"/>
                      <a:pt x="24" y="149"/>
                      <a:pt x="25" y="146"/>
                    </a:cubicBezTo>
                    <a:cubicBezTo>
                      <a:pt x="26" y="143"/>
                      <a:pt x="26" y="140"/>
                      <a:pt x="26" y="137"/>
                    </a:cubicBezTo>
                    <a:cubicBezTo>
                      <a:pt x="26" y="135"/>
                      <a:pt x="26" y="135"/>
                      <a:pt x="27" y="133"/>
                    </a:cubicBezTo>
                    <a:cubicBezTo>
                      <a:pt x="28" y="132"/>
                      <a:pt x="29" y="131"/>
                      <a:pt x="29" y="129"/>
                    </a:cubicBezTo>
                    <a:cubicBezTo>
                      <a:pt x="32" y="128"/>
                      <a:pt x="34" y="128"/>
                      <a:pt x="35" y="125"/>
                    </a:cubicBezTo>
                    <a:cubicBezTo>
                      <a:pt x="35" y="124"/>
                      <a:pt x="34" y="121"/>
                      <a:pt x="34" y="120"/>
                    </a:cubicBezTo>
                    <a:cubicBezTo>
                      <a:pt x="32" y="117"/>
                      <a:pt x="30" y="116"/>
                      <a:pt x="33" y="114"/>
                    </a:cubicBezTo>
                    <a:cubicBezTo>
                      <a:pt x="34" y="110"/>
                      <a:pt x="31" y="113"/>
                      <a:pt x="30" y="110"/>
                    </a:cubicBezTo>
                    <a:cubicBezTo>
                      <a:pt x="29" y="108"/>
                      <a:pt x="36" y="106"/>
                      <a:pt x="37" y="106"/>
                    </a:cubicBezTo>
                    <a:cubicBezTo>
                      <a:pt x="40" y="105"/>
                      <a:pt x="42" y="106"/>
                      <a:pt x="42" y="103"/>
                    </a:cubicBezTo>
                    <a:cubicBezTo>
                      <a:pt x="42" y="102"/>
                      <a:pt x="42" y="101"/>
                      <a:pt x="42" y="99"/>
                    </a:cubicBezTo>
                    <a:cubicBezTo>
                      <a:pt x="42" y="98"/>
                      <a:pt x="43" y="97"/>
                      <a:pt x="43" y="97"/>
                    </a:cubicBezTo>
                    <a:cubicBezTo>
                      <a:pt x="44" y="96"/>
                      <a:pt x="45" y="94"/>
                      <a:pt x="44" y="93"/>
                    </a:cubicBezTo>
                    <a:cubicBezTo>
                      <a:pt x="44" y="91"/>
                      <a:pt x="41" y="91"/>
                      <a:pt x="41" y="88"/>
                    </a:cubicBezTo>
                    <a:cubicBezTo>
                      <a:pt x="42" y="86"/>
                      <a:pt x="45" y="86"/>
                      <a:pt x="45" y="84"/>
                    </a:cubicBezTo>
                    <a:cubicBezTo>
                      <a:pt x="44" y="83"/>
                      <a:pt x="43" y="82"/>
                      <a:pt x="43" y="81"/>
                    </a:cubicBezTo>
                    <a:cubicBezTo>
                      <a:pt x="44" y="80"/>
                      <a:pt x="46" y="81"/>
                      <a:pt x="46" y="82"/>
                    </a:cubicBezTo>
                    <a:cubicBezTo>
                      <a:pt x="52" y="81"/>
                      <a:pt x="49" y="79"/>
                      <a:pt x="50" y="76"/>
                    </a:cubicBezTo>
                    <a:cubicBezTo>
                      <a:pt x="50" y="73"/>
                      <a:pt x="53" y="70"/>
                      <a:pt x="53" y="67"/>
                    </a:cubicBezTo>
                    <a:cubicBezTo>
                      <a:pt x="54" y="64"/>
                      <a:pt x="53" y="64"/>
                      <a:pt x="55" y="62"/>
                    </a:cubicBezTo>
                    <a:cubicBezTo>
                      <a:pt x="56" y="61"/>
                      <a:pt x="61" y="58"/>
                      <a:pt x="60" y="55"/>
                    </a:cubicBezTo>
                    <a:cubicBezTo>
                      <a:pt x="58" y="56"/>
                      <a:pt x="58" y="55"/>
                      <a:pt x="57" y="54"/>
                    </a:cubicBezTo>
                    <a:cubicBezTo>
                      <a:pt x="57" y="54"/>
                      <a:pt x="57" y="53"/>
                      <a:pt x="57" y="52"/>
                    </a:cubicBezTo>
                    <a:cubicBezTo>
                      <a:pt x="57" y="52"/>
                      <a:pt x="56" y="50"/>
                      <a:pt x="56" y="50"/>
                    </a:cubicBezTo>
                    <a:cubicBezTo>
                      <a:pt x="56" y="47"/>
                      <a:pt x="61" y="50"/>
                      <a:pt x="62" y="49"/>
                    </a:cubicBezTo>
                    <a:cubicBezTo>
                      <a:pt x="64" y="48"/>
                      <a:pt x="63" y="45"/>
                      <a:pt x="63" y="44"/>
                    </a:cubicBezTo>
                    <a:cubicBezTo>
                      <a:pt x="65" y="43"/>
                      <a:pt x="66" y="42"/>
                      <a:pt x="67" y="41"/>
                    </a:cubicBezTo>
                    <a:cubicBezTo>
                      <a:pt x="68" y="40"/>
                      <a:pt x="67" y="40"/>
                      <a:pt x="68" y="39"/>
                    </a:cubicBezTo>
                    <a:cubicBezTo>
                      <a:pt x="69" y="38"/>
                      <a:pt x="70" y="39"/>
                      <a:pt x="71" y="38"/>
                    </a:cubicBezTo>
                    <a:cubicBezTo>
                      <a:pt x="72" y="37"/>
                      <a:pt x="73" y="35"/>
                      <a:pt x="73" y="33"/>
                    </a:cubicBezTo>
                    <a:cubicBezTo>
                      <a:pt x="74" y="31"/>
                      <a:pt x="76" y="30"/>
                      <a:pt x="78" y="28"/>
                    </a:cubicBezTo>
                    <a:cubicBezTo>
                      <a:pt x="82" y="23"/>
                      <a:pt x="86" y="18"/>
                      <a:pt x="88" y="12"/>
                    </a:cubicBezTo>
                    <a:cubicBezTo>
                      <a:pt x="89" y="9"/>
                      <a:pt x="92" y="5"/>
                      <a:pt x="92" y="2"/>
                    </a:cubicBezTo>
                    <a:cubicBezTo>
                      <a:pt x="90" y="2"/>
                      <a:pt x="90" y="6"/>
                      <a:pt x="87" y="6"/>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430" name="Freeform 5534"/>
              <p:cNvSpPr>
                <a:spLocks/>
              </p:cNvSpPr>
              <p:nvPr/>
            </p:nvSpPr>
            <p:spPr bwMode="auto">
              <a:xfrm>
                <a:off x="4170" y="2918"/>
                <a:ext cx="1" cy="3"/>
              </a:xfrm>
              <a:custGeom>
                <a:avLst/>
                <a:gdLst>
                  <a:gd name="T0" fmla="*/ 5 w 7"/>
                  <a:gd name="T1" fmla="*/ 2 h 27"/>
                  <a:gd name="T2" fmla="*/ 1 w 7"/>
                  <a:gd name="T3" fmla="*/ 9 h 27"/>
                  <a:gd name="T4" fmla="*/ 0 w 7"/>
                  <a:gd name="T5" fmla="*/ 19 h 27"/>
                  <a:gd name="T6" fmla="*/ 4 w 7"/>
                  <a:gd name="T7" fmla="*/ 18 h 27"/>
                  <a:gd name="T8" fmla="*/ 5 w 7"/>
                  <a:gd name="T9" fmla="*/ 27 h 27"/>
                  <a:gd name="T10" fmla="*/ 5 w 7"/>
                  <a:gd name="T11" fmla="*/ 15 h 27"/>
                  <a:gd name="T12" fmla="*/ 5 w 7"/>
                  <a:gd name="T13" fmla="*/ 2 h 27"/>
                </a:gdLst>
                <a:ahLst/>
                <a:cxnLst>
                  <a:cxn ang="0">
                    <a:pos x="T0" y="T1"/>
                  </a:cxn>
                  <a:cxn ang="0">
                    <a:pos x="T2" y="T3"/>
                  </a:cxn>
                  <a:cxn ang="0">
                    <a:pos x="T4" y="T5"/>
                  </a:cxn>
                  <a:cxn ang="0">
                    <a:pos x="T6" y="T7"/>
                  </a:cxn>
                  <a:cxn ang="0">
                    <a:pos x="T8" y="T9"/>
                  </a:cxn>
                  <a:cxn ang="0">
                    <a:pos x="T10" y="T11"/>
                  </a:cxn>
                  <a:cxn ang="0">
                    <a:pos x="T12" y="T13"/>
                  </a:cxn>
                </a:cxnLst>
                <a:rect l="0" t="0" r="r" b="b"/>
                <a:pathLst>
                  <a:path w="7" h="27">
                    <a:moveTo>
                      <a:pt x="5" y="2"/>
                    </a:moveTo>
                    <a:cubicBezTo>
                      <a:pt x="3" y="0"/>
                      <a:pt x="1" y="8"/>
                      <a:pt x="1" y="9"/>
                    </a:cubicBezTo>
                    <a:cubicBezTo>
                      <a:pt x="1" y="11"/>
                      <a:pt x="0" y="17"/>
                      <a:pt x="0" y="19"/>
                    </a:cubicBezTo>
                    <a:cubicBezTo>
                      <a:pt x="1" y="19"/>
                      <a:pt x="3" y="18"/>
                      <a:pt x="4" y="18"/>
                    </a:cubicBezTo>
                    <a:cubicBezTo>
                      <a:pt x="4" y="20"/>
                      <a:pt x="4" y="26"/>
                      <a:pt x="5" y="27"/>
                    </a:cubicBezTo>
                    <a:cubicBezTo>
                      <a:pt x="7" y="24"/>
                      <a:pt x="5" y="19"/>
                      <a:pt x="5" y="15"/>
                    </a:cubicBezTo>
                    <a:cubicBezTo>
                      <a:pt x="5" y="11"/>
                      <a:pt x="7" y="6"/>
                      <a:pt x="5" y="2"/>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431" name="Freeform 5535"/>
              <p:cNvSpPr>
                <a:spLocks/>
              </p:cNvSpPr>
              <p:nvPr/>
            </p:nvSpPr>
            <p:spPr bwMode="auto">
              <a:xfrm>
                <a:off x="4163" y="2935"/>
                <a:ext cx="1" cy="1"/>
              </a:xfrm>
              <a:custGeom>
                <a:avLst/>
                <a:gdLst>
                  <a:gd name="T0" fmla="*/ 3 w 7"/>
                  <a:gd name="T1" fmla="*/ 5 h 6"/>
                  <a:gd name="T2" fmla="*/ 7 w 7"/>
                  <a:gd name="T3" fmla="*/ 0 h 6"/>
                  <a:gd name="T4" fmla="*/ 3 w 7"/>
                  <a:gd name="T5" fmla="*/ 5 h 6"/>
                </a:gdLst>
                <a:ahLst/>
                <a:cxnLst>
                  <a:cxn ang="0">
                    <a:pos x="T0" y="T1"/>
                  </a:cxn>
                  <a:cxn ang="0">
                    <a:pos x="T2" y="T3"/>
                  </a:cxn>
                  <a:cxn ang="0">
                    <a:pos x="T4" y="T5"/>
                  </a:cxn>
                </a:cxnLst>
                <a:rect l="0" t="0" r="r" b="b"/>
                <a:pathLst>
                  <a:path w="7" h="6">
                    <a:moveTo>
                      <a:pt x="3" y="5"/>
                    </a:moveTo>
                    <a:cubicBezTo>
                      <a:pt x="5" y="6"/>
                      <a:pt x="7" y="1"/>
                      <a:pt x="7" y="0"/>
                    </a:cubicBezTo>
                    <a:cubicBezTo>
                      <a:pt x="5" y="0"/>
                      <a:pt x="0" y="4"/>
                      <a:pt x="3" y="5"/>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432" name="Freeform 5536"/>
              <p:cNvSpPr>
                <a:spLocks/>
              </p:cNvSpPr>
              <p:nvPr/>
            </p:nvSpPr>
            <p:spPr bwMode="auto">
              <a:xfrm>
                <a:off x="4167" y="2924"/>
                <a:ext cx="0" cy="1"/>
              </a:xfrm>
              <a:custGeom>
                <a:avLst/>
                <a:gdLst>
                  <a:gd name="T0" fmla="*/ 3 w 3"/>
                  <a:gd name="T1" fmla="*/ 9 h 10"/>
                  <a:gd name="T2" fmla="*/ 1 w 3"/>
                  <a:gd name="T3" fmla="*/ 0 h 10"/>
                  <a:gd name="T4" fmla="*/ 0 w 3"/>
                  <a:gd name="T5" fmla="*/ 0 h 10"/>
                  <a:gd name="T6" fmla="*/ 0 w 3"/>
                  <a:gd name="T7" fmla="*/ 6 h 10"/>
                  <a:gd name="T8" fmla="*/ 3 w 3"/>
                  <a:gd name="T9" fmla="*/ 9 h 10"/>
                </a:gdLst>
                <a:ahLst/>
                <a:cxnLst>
                  <a:cxn ang="0">
                    <a:pos x="T0" y="T1"/>
                  </a:cxn>
                  <a:cxn ang="0">
                    <a:pos x="T2" y="T3"/>
                  </a:cxn>
                  <a:cxn ang="0">
                    <a:pos x="T4" y="T5"/>
                  </a:cxn>
                  <a:cxn ang="0">
                    <a:pos x="T6" y="T7"/>
                  </a:cxn>
                  <a:cxn ang="0">
                    <a:pos x="T8" y="T9"/>
                  </a:cxn>
                </a:cxnLst>
                <a:rect l="0" t="0" r="r" b="b"/>
                <a:pathLst>
                  <a:path w="3" h="10">
                    <a:moveTo>
                      <a:pt x="3" y="9"/>
                    </a:moveTo>
                    <a:cubicBezTo>
                      <a:pt x="3" y="6"/>
                      <a:pt x="1" y="3"/>
                      <a:pt x="1" y="0"/>
                    </a:cubicBezTo>
                    <a:cubicBezTo>
                      <a:pt x="0" y="0"/>
                      <a:pt x="0" y="0"/>
                      <a:pt x="0" y="0"/>
                    </a:cubicBezTo>
                    <a:cubicBezTo>
                      <a:pt x="0" y="2"/>
                      <a:pt x="0" y="4"/>
                      <a:pt x="0" y="6"/>
                    </a:cubicBezTo>
                    <a:cubicBezTo>
                      <a:pt x="0" y="7"/>
                      <a:pt x="3" y="10"/>
                      <a:pt x="3" y="9"/>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433" name="Freeform 5537"/>
              <p:cNvSpPr>
                <a:spLocks/>
              </p:cNvSpPr>
              <p:nvPr/>
            </p:nvSpPr>
            <p:spPr bwMode="auto">
              <a:xfrm>
                <a:off x="4166" y="2921"/>
                <a:ext cx="1" cy="1"/>
              </a:xfrm>
              <a:custGeom>
                <a:avLst/>
                <a:gdLst>
                  <a:gd name="T0" fmla="*/ 2 w 5"/>
                  <a:gd name="T1" fmla="*/ 0 h 9"/>
                  <a:gd name="T2" fmla="*/ 3 w 5"/>
                  <a:gd name="T3" fmla="*/ 9 h 9"/>
                  <a:gd name="T4" fmla="*/ 2 w 5"/>
                  <a:gd name="T5" fmla="*/ 0 h 9"/>
                </a:gdLst>
                <a:ahLst/>
                <a:cxnLst>
                  <a:cxn ang="0">
                    <a:pos x="T0" y="T1"/>
                  </a:cxn>
                  <a:cxn ang="0">
                    <a:pos x="T2" y="T3"/>
                  </a:cxn>
                  <a:cxn ang="0">
                    <a:pos x="T4" y="T5"/>
                  </a:cxn>
                </a:cxnLst>
                <a:rect l="0" t="0" r="r" b="b"/>
                <a:pathLst>
                  <a:path w="5" h="9">
                    <a:moveTo>
                      <a:pt x="2" y="0"/>
                    </a:moveTo>
                    <a:cubicBezTo>
                      <a:pt x="0" y="2"/>
                      <a:pt x="1" y="7"/>
                      <a:pt x="3" y="9"/>
                    </a:cubicBezTo>
                    <a:cubicBezTo>
                      <a:pt x="5" y="8"/>
                      <a:pt x="2" y="1"/>
                      <a:pt x="2" y="0"/>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434" name="Freeform 5538"/>
              <p:cNvSpPr>
                <a:spLocks/>
              </p:cNvSpPr>
              <p:nvPr/>
            </p:nvSpPr>
            <p:spPr bwMode="auto">
              <a:xfrm>
                <a:off x="4163" y="2910"/>
                <a:ext cx="1" cy="1"/>
              </a:xfrm>
              <a:custGeom>
                <a:avLst/>
                <a:gdLst>
                  <a:gd name="T0" fmla="*/ 1 w 7"/>
                  <a:gd name="T1" fmla="*/ 0 h 8"/>
                  <a:gd name="T2" fmla="*/ 7 w 7"/>
                  <a:gd name="T3" fmla="*/ 8 h 8"/>
                  <a:gd name="T4" fmla="*/ 7 w 7"/>
                  <a:gd name="T5" fmla="*/ 7 h 8"/>
                  <a:gd name="T6" fmla="*/ 1 w 7"/>
                  <a:gd name="T7" fmla="*/ 0 h 8"/>
                </a:gdLst>
                <a:ahLst/>
                <a:cxnLst>
                  <a:cxn ang="0">
                    <a:pos x="T0" y="T1"/>
                  </a:cxn>
                  <a:cxn ang="0">
                    <a:pos x="T2" y="T3"/>
                  </a:cxn>
                  <a:cxn ang="0">
                    <a:pos x="T4" y="T5"/>
                  </a:cxn>
                  <a:cxn ang="0">
                    <a:pos x="T6" y="T7"/>
                  </a:cxn>
                </a:cxnLst>
                <a:rect l="0" t="0" r="r" b="b"/>
                <a:pathLst>
                  <a:path w="7" h="8">
                    <a:moveTo>
                      <a:pt x="1" y="0"/>
                    </a:moveTo>
                    <a:cubicBezTo>
                      <a:pt x="0" y="3"/>
                      <a:pt x="5" y="6"/>
                      <a:pt x="7" y="8"/>
                    </a:cubicBezTo>
                    <a:cubicBezTo>
                      <a:pt x="7" y="7"/>
                      <a:pt x="7" y="7"/>
                      <a:pt x="7" y="7"/>
                    </a:cubicBezTo>
                    <a:cubicBezTo>
                      <a:pt x="7" y="4"/>
                      <a:pt x="3" y="2"/>
                      <a:pt x="1" y="0"/>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435" name="Freeform 5539"/>
              <p:cNvSpPr>
                <a:spLocks/>
              </p:cNvSpPr>
              <p:nvPr/>
            </p:nvSpPr>
            <p:spPr bwMode="auto">
              <a:xfrm>
                <a:off x="4164" y="2914"/>
                <a:ext cx="1" cy="1"/>
              </a:xfrm>
              <a:custGeom>
                <a:avLst/>
                <a:gdLst>
                  <a:gd name="T0" fmla="*/ 3 w 6"/>
                  <a:gd name="T1" fmla="*/ 0 h 10"/>
                  <a:gd name="T2" fmla="*/ 0 w 6"/>
                  <a:gd name="T3" fmla="*/ 4 h 10"/>
                  <a:gd name="T4" fmla="*/ 5 w 6"/>
                  <a:gd name="T5" fmla="*/ 10 h 10"/>
                  <a:gd name="T6" fmla="*/ 5 w 6"/>
                  <a:gd name="T7" fmla="*/ 3 h 10"/>
                  <a:gd name="T8" fmla="*/ 3 w 6"/>
                  <a:gd name="T9" fmla="*/ 0 h 10"/>
                </a:gdLst>
                <a:ahLst/>
                <a:cxnLst>
                  <a:cxn ang="0">
                    <a:pos x="T0" y="T1"/>
                  </a:cxn>
                  <a:cxn ang="0">
                    <a:pos x="T2" y="T3"/>
                  </a:cxn>
                  <a:cxn ang="0">
                    <a:pos x="T4" y="T5"/>
                  </a:cxn>
                  <a:cxn ang="0">
                    <a:pos x="T6" y="T7"/>
                  </a:cxn>
                  <a:cxn ang="0">
                    <a:pos x="T8" y="T9"/>
                  </a:cxn>
                </a:cxnLst>
                <a:rect l="0" t="0" r="r" b="b"/>
                <a:pathLst>
                  <a:path w="6" h="10">
                    <a:moveTo>
                      <a:pt x="3" y="0"/>
                    </a:moveTo>
                    <a:cubicBezTo>
                      <a:pt x="1" y="1"/>
                      <a:pt x="1" y="3"/>
                      <a:pt x="0" y="4"/>
                    </a:cubicBezTo>
                    <a:cubicBezTo>
                      <a:pt x="4" y="5"/>
                      <a:pt x="2" y="9"/>
                      <a:pt x="5" y="10"/>
                    </a:cubicBezTo>
                    <a:cubicBezTo>
                      <a:pt x="5" y="8"/>
                      <a:pt x="4" y="6"/>
                      <a:pt x="5" y="3"/>
                    </a:cubicBezTo>
                    <a:cubicBezTo>
                      <a:pt x="5" y="2"/>
                      <a:pt x="6" y="0"/>
                      <a:pt x="3" y="0"/>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436" name="Freeform 5540"/>
              <p:cNvSpPr>
                <a:spLocks/>
              </p:cNvSpPr>
              <p:nvPr/>
            </p:nvSpPr>
            <p:spPr bwMode="auto">
              <a:xfrm>
                <a:off x="4165" y="2915"/>
                <a:ext cx="1" cy="2"/>
              </a:xfrm>
              <a:custGeom>
                <a:avLst/>
                <a:gdLst>
                  <a:gd name="T0" fmla="*/ 3 w 4"/>
                  <a:gd name="T1" fmla="*/ 7 h 16"/>
                  <a:gd name="T2" fmla="*/ 0 w 4"/>
                  <a:gd name="T3" fmla="*/ 3 h 16"/>
                  <a:gd name="T4" fmla="*/ 4 w 4"/>
                  <a:gd name="T5" fmla="*/ 15 h 16"/>
                  <a:gd name="T6" fmla="*/ 3 w 4"/>
                  <a:gd name="T7" fmla="*/ 7 h 16"/>
                </a:gdLst>
                <a:ahLst/>
                <a:cxnLst>
                  <a:cxn ang="0">
                    <a:pos x="T0" y="T1"/>
                  </a:cxn>
                  <a:cxn ang="0">
                    <a:pos x="T2" y="T3"/>
                  </a:cxn>
                  <a:cxn ang="0">
                    <a:pos x="T4" y="T5"/>
                  </a:cxn>
                  <a:cxn ang="0">
                    <a:pos x="T6" y="T7"/>
                  </a:cxn>
                </a:cxnLst>
                <a:rect l="0" t="0" r="r" b="b"/>
                <a:pathLst>
                  <a:path w="4" h="16">
                    <a:moveTo>
                      <a:pt x="3" y="7"/>
                    </a:moveTo>
                    <a:cubicBezTo>
                      <a:pt x="2" y="5"/>
                      <a:pt x="1" y="0"/>
                      <a:pt x="0" y="3"/>
                    </a:cubicBezTo>
                    <a:cubicBezTo>
                      <a:pt x="0" y="5"/>
                      <a:pt x="2" y="16"/>
                      <a:pt x="4" y="15"/>
                    </a:cubicBezTo>
                    <a:cubicBezTo>
                      <a:pt x="4" y="12"/>
                      <a:pt x="3" y="9"/>
                      <a:pt x="3" y="7"/>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437" name="Freeform 5541"/>
              <p:cNvSpPr>
                <a:spLocks/>
              </p:cNvSpPr>
              <p:nvPr/>
            </p:nvSpPr>
            <p:spPr bwMode="auto">
              <a:xfrm>
                <a:off x="4165" y="2916"/>
                <a:ext cx="0" cy="2"/>
              </a:xfrm>
              <a:custGeom>
                <a:avLst/>
                <a:gdLst>
                  <a:gd name="T0" fmla="*/ 4 w 4"/>
                  <a:gd name="T1" fmla="*/ 15 h 16"/>
                  <a:gd name="T2" fmla="*/ 2 w 4"/>
                  <a:gd name="T3" fmla="*/ 7 h 16"/>
                  <a:gd name="T4" fmla="*/ 0 w 4"/>
                  <a:gd name="T5" fmla="*/ 4 h 16"/>
                  <a:gd name="T6" fmla="*/ 4 w 4"/>
                  <a:gd name="T7" fmla="*/ 15 h 16"/>
                </a:gdLst>
                <a:ahLst/>
                <a:cxnLst>
                  <a:cxn ang="0">
                    <a:pos x="T0" y="T1"/>
                  </a:cxn>
                  <a:cxn ang="0">
                    <a:pos x="T2" y="T3"/>
                  </a:cxn>
                  <a:cxn ang="0">
                    <a:pos x="T4" y="T5"/>
                  </a:cxn>
                  <a:cxn ang="0">
                    <a:pos x="T6" y="T7"/>
                  </a:cxn>
                </a:cxnLst>
                <a:rect l="0" t="0" r="r" b="b"/>
                <a:pathLst>
                  <a:path w="4" h="16">
                    <a:moveTo>
                      <a:pt x="4" y="15"/>
                    </a:moveTo>
                    <a:cubicBezTo>
                      <a:pt x="4" y="12"/>
                      <a:pt x="3" y="9"/>
                      <a:pt x="2" y="7"/>
                    </a:cubicBezTo>
                    <a:cubicBezTo>
                      <a:pt x="2" y="5"/>
                      <a:pt x="0" y="0"/>
                      <a:pt x="0" y="4"/>
                    </a:cubicBezTo>
                    <a:cubicBezTo>
                      <a:pt x="0" y="6"/>
                      <a:pt x="2" y="16"/>
                      <a:pt x="4" y="15"/>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438" name="Freeform 5542"/>
              <p:cNvSpPr>
                <a:spLocks/>
              </p:cNvSpPr>
              <p:nvPr/>
            </p:nvSpPr>
            <p:spPr bwMode="auto">
              <a:xfrm>
                <a:off x="4167" y="2926"/>
                <a:ext cx="1" cy="2"/>
              </a:xfrm>
              <a:custGeom>
                <a:avLst/>
                <a:gdLst>
                  <a:gd name="T0" fmla="*/ 7 w 7"/>
                  <a:gd name="T1" fmla="*/ 0 h 9"/>
                  <a:gd name="T2" fmla="*/ 2 w 7"/>
                  <a:gd name="T3" fmla="*/ 5 h 9"/>
                  <a:gd name="T4" fmla="*/ 7 w 7"/>
                  <a:gd name="T5" fmla="*/ 0 h 9"/>
                </a:gdLst>
                <a:ahLst/>
                <a:cxnLst>
                  <a:cxn ang="0">
                    <a:pos x="T0" y="T1"/>
                  </a:cxn>
                  <a:cxn ang="0">
                    <a:pos x="T2" y="T3"/>
                  </a:cxn>
                  <a:cxn ang="0">
                    <a:pos x="T4" y="T5"/>
                  </a:cxn>
                </a:cxnLst>
                <a:rect l="0" t="0" r="r" b="b"/>
                <a:pathLst>
                  <a:path w="7" h="9">
                    <a:moveTo>
                      <a:pt x="7" y="0"/>
                    </a:moveTo>
                    <a:cubicBezTo>
                      <a:pt x="4" y="0"/>
                      <a:pt x="0" y="2"/>
                      <a:pt x="2" y="5"/>
                    </a:cubicBezTo>
                    <a:cubicBezTo>
                      <a:pt x="6" y="9"/>
                      <a:pt x="6" y="2"/>
                      <a:pt x="7" y="0"/>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439" name="Freeform 5543"/>
              <p:cNvSpPr>
                <a:spLocks/>
              </p:cNvSpPr>
              <p:nvPr/>
            </p:nvSpPr>
            <p:spPr bwMode="auto">
              <a:xfrm>
                <a:off x="4164" y="2935"/>
                <a:ext cx="2" cy="0"/>
              </a:xfrm>
              <a:custGeom>
                <a:avLst/>
                <a:gdLst>
                  <a:gd name="T0" fmla="*/ 1 w 8"/>
                  <a:gd name="T1" fmla="*/ 1 h 3"/>
                  <a:gd name="T2" fmla="*/ 4 w 8"/>
                  <a:gd name="T3" fmla="*/ 3 h 3"/>
                  <a:gd name="T4" fmla="*/ 1 w 8"/>
                  <a:gd name="T5" fmla="*/ 1 h 3"/>
                </a:gdLst>
                <a:ahLst/>
                <a:cxnLst>
                  <a:cxn ang="0">
                    <a:pos x="T0" y="T1"/>
                  </a:cxn>
                  <a:cxn ang="0">
                    <a:pos x="T2" y="T3"/>
                  </a:cxn>
                  <a:cxn ang="0">
                    <a:pos x="T4" y="T5"/>
                  </a:cxn>
                </a:cxnLst>
                <a:rect l="0" t="0" r="r" b="b"/>
                <a:pathLst>
                  <a:path w="8" h="3">
                    <a:moveTo>
                      <a:pt x="1" y="1"/>
                    </a:moveTo>
                    <a:cubicBezTo>
                      <a:pt x="0" y="2"/>
                      <a:pt x="3" y="3"/>
                      <a:pt x="4" y="3"/>
                    </a:cubicBezTo>
                    <a:cubicBezTo>
                      <a:pt x="8" y="3"/>
                      <a:pt x="3" y="0"/>
                      <a:pt x="1" y="1"/>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440" name="Freeform 5544"/>
              <p:cNvSpPr>
                <a:spLocks/>
              </p:cNvSpPr>
              <p:nvPr/>
            </p:nvSpPr>
            <p:spPr bwMode="auto">
              <a:xfrm>
                <a:off x="4122" y="2941"/>
                <a:ext cx="14" cy="7"/>
              </a:xfrm>
              <a:custGeom>
                <a:avLst/>
                <a:gdLst>
                  <a:gd name="T0" fmla="*/ 92 w 98"/>
                  <a:gd name="T1" fmla="*/ 2 h 57"/>
                  <a:gd name="T2" fmla="*/ 83 w 98"/>
                  <a:gd name="T3" fmla="*/ 6 h 57"/>
                  <a:gd name="T4" fmla="*/ 70 w 98"/>
                  <a:gd name="T5" fmla="*/ 9 h 57"/>
                  <a:gd name="T6" fmla="*/ 57 w 98"/>
                  <a:gd name="T7" fmla="*/ 15 h 57"/>
                  <a:gd name="T8" fmla="*/ 44 w 98"/>
                  <a:gd name="T9" fmla="*/ 25 h 57"/>
                  <a:gd name="T10" fmla="*/ 39 w 98"/>
                  <a:gd name="T11" fmla="*/ 29 h 57"/>
                  <a:gd name="T12" fmla="*/ 16 w 98"/>
                  <a:gd name="T13" fmla="*/ 38 h 57"/>
                  <a:gd name="T14" fmla="*/ 0 w 98"/>
                  <a:gd name="T15" fmla="*/ 49 h 57"/>
                  <a:gd name="T16" fmla="*/ 7 w 98"/>
                  <a:gd name="T17" fmla="*/ 50 h 57"/>
                  <a:gd name="T18" fmla="*/ 11 w 98"/>
                  <a:gd name="T19" fmla="*/ 55 h 57"/>
                  <a:gd name="T20" fmla="*/ 17 w 98"/>
                  <a:gd name="T21" fmla="*/ 49 h 57"/>
                  <a:gd name="T22" fmla="*/ 26 w 98"/>
                  <a:gd name="T23" fmla="*/ 47 h 57"/>
                  <a:gd name="T24" fmla="*/ 36 w 98"/>
                  <a:gd name="T25" fmla="*/ 42 h 57"/>
                  <a:gd name="T26" fmla="*/ 53 w 98"/>
                  <a:gd name="T27" fmla="*/ 31 h 57"/>
                  <a:gd name="T28" fmla="*/ 69 w 98"/>
                  <a:gd name="T29" fmla="*/ 20 h 57"/>
                  <a:gd name="T30" fmla="*/ 80 w 98"/>
                  <a:gd name="T31" fmla="*/ 12 h 57"/>
                  <a:gd name="T32" fmla="*/ 93 w 98"/>
                  <a:gd name="T33" fmla="*/ 6 h 57"/>
                  <a:gd name="T34" fmla="*/ 98 w 98"/>
                  <a:gd name="T35" fmla="*/ 3 h 57"/>
                  <a:gd name="T36" fmla="*/ 92 w 98"/>
                  <a:gd name="T37" fmla="*/ 2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8" h="57">
                    <a:moveTo>
                      <a:pt x="92" y="2"/>
                    </a:moveTo>
                    <a:cubicBezTo>
                      <a:pt x="89" y="4"/>
                      <a:pt x="86" y="5"/>
                      <a:pt x="83" y="6"/>
                    </a:cubicBezTo>
                    <a:cubicBezTo>
                      <a:pt x="79" y="8"/>
                      <a:pt x="74" y="8"/>
                      <a:pt x="70" y="9"/>
                    </a:cubicBezTo>
                    <a:cubicBezTo>
                      <a:pt x="66" y="11"/>
                      <a:pt x="61" y="12"/>
                      <a:pt x="57" y="15"/>
                    </a:cubicBezTo>
                    <a:cubicBezTo>
                      <a:pt x="52" y="19"/>
                      <a:pt x="49" y="23"/>
                      <a:pt x="44" y="25"/>
                    </a:cubicBezTo>
                    <a:cubicBezTo>
                      <a:pt x="41" y="26"/>
                      <a:pt x="41" y="28"/>
                      <a:pt x="39" y="29"/>
                    </a:cubicBezTo>
                    <a:cubicBezTo>
                      <a:pt x="31" y="33"/>
                      <a:pt x="23" y="33"/>
                      <a:pt x="16" y="38"/>
                    </a:cubicBezTo>
                    <a:cubicBezTo>
                      <a:pt x="11" y="41"/>
                      <a:pt x="7" y="48"/>
                      <a:pt x="0" y="49"/>
                    </a:cubicBezTo>
                    <a:cubicBezTo>
                      <a:pt x="2" y="50"/>
                      <a:pt x="5" y="48"/>
                      <a:pt x="7" y="50"/>
                    </a:cubicBezTo>
                    <a:cubicBezTo>
                      <a:pt x="9" y="53"/>
                      <a:pt x="5" y="57"/>
                      <a:pt x="11" y="55"/>
                    </a:cubicBezTo>
                    <a:cubicBezTo>
                      <a:pt x="10" y="53"/>
                      <a:pt x="16" y="50"/>
                      <a:pt x="17" y="49"/>
                    </a:cubicBezTo>
                    <a:cubicBezTo>
                      <a:pt x="20" y="48"/>
                      <a:pt x="23" y="48"/>
                      <a:pt x="26" y="47"/>
                    </a:cubicBezTo>
                    <a:cubicBezTo>
                      <a:pt x="29" y="46"/>
                      <a:pt x="33" y="44"/>
                      <a:pt x="36" y="42"/>
                    </a:cubicBezTo>
                    <a:cubicBezTo>
                      <a:pt x="42" y="39"/>
                      <a:pt x="48" y="35"/>
                      <a:pt x="53" y="31"/>
                    </a:cubicBezTo>
                    <a:cubicBezTo>
                      <a:pt x="58" y="28"/>
                      <a:pt x="64" y="25"/>
                      <a:pt x="69" y="20"/>
                    </a:cubicBezTo>
                    <a:cubicBezTo>
                      <a:pt x="72" y="17"/>
                      <a:pt x="77" y="15"/>
                      <a:pt x="80" y="12"/>
                    </a:cubicBezTo>
                    <a:cubicBezTo>
                      <a:pt x="84" y="9"/>
                      <a:pt x="89" y="7"/>
                      <a:pt x="93" y="6"/>
                    </a:cubicBezTo>
                    <a:cubicBezTo>
                      <a:pt x="95" y="5"/>
                      <a:pt x="97" y="5"/>
                      <a:pt x="98" y="3"/>
                    </a:cubicBezTo>
                    <a:cubicBezTo>
                      <a:pt x="98" y="0"/>
                      <a:pt x="93" y="2"/>
                      <a:pt x="92" y="2"/>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441" name="Freeform 5545"/>
              <p:cNvSpPr>
                <a:spLocks noEditPoints="1"/>
              </p:cNvSpPr>
              <p:nvPr/>
            </p:nvSpPr>
            <p:spPr bwMode="auto">
              <a:xfrm>
                <a:off x="3697" y="2423"/>
                <a:ext cx="577" cy="329"/>
              </a:xfrm>
              <a:custGeom>
                <a:avLst/>
                <a:gdLst>
                  <a:gd name="T0" fmla="*/ 4131 w 4313"/>
                  <a:gd name="T1" fmla="*/ 1532 h 2458"/>
                  <a:gd name="T2" fmla="*/ 4030 w 4313"/>
                  <a:gd name="T3" fmla="*/ 1554 h 2458"/>
                  <a:gd name="T4" fmla="*/ 4004 w 4313"/>
                  <a:gd name="T5" fmla="*/ 1564 h 2458"/>
                  <a:gd name="T6" fmla="*/ 3914 w 4313"/>
                  <a:gd name="T7" fmla="*/ 1559 h 2458"/>
                  <a:gd name="T8" fmla="*/ 3707 w 4313"/>
                  <a:gd name="T9" fmla="*/ 1412 h 2458"/>
                  <a:gd name="T10" fmla="*/ 3469 w 4313"/>
                  <a:gd name="T11" fmla="*/ 1373 h 2458"/>
                  <a:gd name="T12" fmla="*/ 3484 w 4313"/>
                  <a:gd name="T13" fmla="*/ 1365 h 2458"/>
                  <a:gd name="T14" fmla="*/ 3648 w 4313"/>
                  <a:gd name="T15" fmla="*/ 1330 h 2458"/>
                  <a:gd name="T16" fmla="*/ 3748 w 4313"/>
                  <a:gd name="T17" fmla="*/ 1369 h 2458"/>
                  <a:gd name="T18" fmla="*/ 3852 w 4313"/>
                  <a:gd name="T19" fmla="*/ 1445 h 2458"/>
                  <a:gd name="T20" fmla="*/ 3977 w 4313"/>
                  <a:gd name="T21" fmla="*/ 1492 h 2458"/>
                  <a:gd name="T22" fmla="*/ 3975 w 4313"/>
                  <a:gd name="T23" fmla="*/ 1424 h 2458"/>
                  <a:gd name="T24" fmla="*/ 3945 w 4313"/>
                  <a:gd name="T25" fmla="*/ 1382 h 2458"/>
                  <a:gd name="T26" fmla="*/ 3847 w 4313"/>
                  <a:gd name="T27" fmla="*/ 1341 h 2458"/>
                  <a:gd name="T28" fmla="*/ 3636 w 4313"/>
                  <a:gd name="T29" fmla="*/ 1165 h 2458"/>
                  <a:gd name="T30" fmla="*/ 3852 w 4313"/>
                  <a:gd name="T31" fmla="*/ 1312 h 2458"/>
                  <a:gd name="T32" fmla="*/ 3881 w 4313"/>
                  <a:gd name="T33" fmla="*/ 1280 h 2458"/>
                  <a:gd name="T34" fmla="*/ 3843 w 4313"/>
                  <a:gd name="T35" fmla="*/ 1222 h 2458"/>
                  <a:gd name="T36" fmla="*/ 3889 w 4313"/>
                  <a:gd name="T37" fmla="*/ 1188 h 2458"/>
                  <a:gd name="T38" fmla="*/ 3974 w 4313"/>
                  <a:gd name="T39" fmla="*/ 1259 h 2458"/>
                  <a:gd name="T40" fmla="*/ 3923 w 4313"/>
                  <a:gd name="T41" fmla="*/ 1164 h 2458"/>
                  <a:gd name="T42" fmla="*/ 3826 w 4313"/>
                  <a:gd name="T43" fmla="*/ 1122 h 2458"/>
                  <a:gd name="T44" fmla="*/ 3847 w 4313"/>
                  <a:gd name="T45" fmla="*/ 1078 h 2458"/>
                  <a:gd name="T46" fmla="*/ 3742 w 4313"/>
                  <a:gd name="T47" fmla="*/ 1030 h 2458"/>
                  <a:gd name="T48" fmla="*/ 3519 w 4313"/>
                  <a:gd name="T49" fmla="*/ 842 h 2458"/>
                  <a:gd name="T50" fmla="*/ 3585 w 4313"/>
                  <a:gd name="T51" fmla="*/ 898 h 2458"/>
                  <a:gd name="T52" fmla="*/ 3723 w 4313"/>
                  <a:gd name="T53" fmla="*/ 949 h 2458"/>
                  <a:gd name="T54" fmla="*/ 3815 w 4313"/>
                  <a:gd name="T55" fmla="*/ 1032 h 2458"/>
                  <a:gd name="T56" fmla="*/ 3824 w 4313"/>
                  <a:gd name="T57" fmla="*/ 1013 h 2458"/>
                  <a:gd name="T58" fmla="*/ 3920 w 4313"/>
                  <a:gd name="T59" fmla="*/ 1053 h 2458"/>
                  <a:gd name="T60" fmla="*/ 3882 w 4313"/>
                  <a:gd name="T61" fmla="*/ 1000 h 2458"/>
                  <a:gd name="T62" fmla="*/ 3902 w 4313"/>
                  <a:gd name="T63" fmla="*/ 942 h 2458"/>
                  <a:gd name="T64" fmla="*/ 3828 w 4313"/>
                  <a:gd name="T65" fmla="*/ 894 h 2458"/>
                  <a:gd name="T66" fmla="*/ 3910 w 4313"/>
                  <a:gd name="T67" fmla="*/ 912 h 2458"/>
                  <a:gd name="T68" fmla="*/ 3862 w 4313"/>
                  <a:gd name="T69" fmla="*/ 854 h 2458"/>
                  <a:gd name="T70" fmla="*/ 3821 w 4313"/>
                  <a:gd name="T71" fmla="*/ 838 h 2458"/>
                  <a:gd name="T72" fmla="*/ 3770 w 4313"/>
                  <a:gd name="T73" fmla="*/ 803 h 2458"/>
                  <a:gd name="T74" fmla="*/ 3729 w 4313"/>
                  <a:gd name="T75" fmla="*/ 767 h 2458"/>
                  <a:gd name="T76" fmla="*/ 3666 w 4313"/>
                  <a:gd name="T77" fmla="*/ 742 h 2458"/>
                  <a:gd name="T78" fmla="*/ 3626 w 4313"/>
                  <a:gd name="T79" fmla="*/ 766 h 2458"/>
                  <a:gd name="T80" fmla="*/ 3589 w 4313"/>
                  <a:gd name="T81" fmla="*/ 737 h 2458"/>
                  <a:gd name="T82" fmla="*/ 3472 w 4313"/>
                  <a:gd name="T83" fmla="*/ 724 h 2458"/>
                  <a:gd name="T84" fmla="*/ 3445 w 4313"/>
                  <a:gd name="T85" fmla="*/ 682 h 2458"/>
                  <a:gd name="T86" fmla="*/ 3406 w 4313"/>
                  <a:gd name="T87" fmla="*/ 596 h 2458"/>
                  <a:gd name="T88" fmla="*/ 3257 w 4313"/>
                  <a:gd name="T89" fmla="*/ 618 h 2458"/>
                  <a:gd name="T90" fmla="*/ 3247 w 4313"/>
                  <a:gd name="T91" fmla="*/ 523 h 2458"/>
                  <a:gd name="T92" fmla="*/ 3262 w 4313"/>
                  <a:gd name="T93" fmla="*/ 484 h 2458"/>
                  <a:gd name="T94" fmla="*/ 3289 w 4313"/>
                  <a:gd name="T95" fmla="*/ 444 h 2458"/>
                  <a:gd name="T96" fmla="*/ 3287 w 4313"/>
                  <a:gd name="T97" fmla="*/ 418 h 2458"/>
                  <a:gd name="T98" fmla="*/ 3329 w 4313"/>
                  <a:gd name="T99" fmla="*/ 377 h 2458"/>
                  <a:gd name="T100" fmla="*/ 3336 w 4313"/>
                  <a:gd name="T101" fmla="*/ 330 h 2458"/>
                  <a:gd name="T102" fmla="*/ 3335 w 4313"/>
                  <a:gd name="T103" fmla="*/ 279 h 2458"/>
                  <a:gd name="T104" fmla="*/ 3211 w 4313"/>
                  <a:gd name="T105" fmla="*/ 221 h 2458"/>
                  <a:gd name="T106" fmla="*/ 3011 w 4313"/>
                  <a:gd name="T107" fmla="*/ 24 h 2458"/>
                  <a:gd name="T108" fmla="*/ 2877 w 4313"/>
                  <a:gd name="T109" fmla="*/ 159 h 2458"/>
                  <a:gd name="T110" fmla="*/ 1900 w 4313"/>
                  <a:gd name="T111" fmla="*/ 1101 h 2458"/>
                  <a:gd name="T112" fmla="*/ 1137 w 4313"/>
                  <a:gd name="T113" fmla="*/ 1814 h 2458"/>
                  <a:gd name="T114" fmla="*/ 645 w 4313"/>
                  <a:gd name="T115" fmla="*/ 1891 h 2458"/>
                  <a:gd name="T116" fmla="*/ 2 w 4313"/>
                  <a:gd name="T117" fmla="*/ 2458 h 2458"/>
                  <a:gd name="T118" fmla="*/ 4243 w 4313"/>
                  <a:gd name="T119" fmla="*/ 1743 h 2458"/>
                  <a:gd name="T120" fmla="*/ 4282 w 4313"/>
                  <a:gd name="T121" fmla="*/ 1696 h 2458"/>
                  <a:gd name="T122" fmla="*/ 3524 w 4313"/>
                  <a:gd name="T123" fmla="*/ 856 h 24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313" h="2458">
                    <a:moveTo>
                      <a:pt x="4306" y="1722"/>
                    </a:moveTo>
                    <a:cubicBezTo>
                      <a:pt x="4303" y="1717"/>
                      <a:pt x="4302" y="1712"/>
                      <a:pt x="4300" y="1707"/>
                    </a:cubicBezTo>
                    <a:cubicBezTo>
                      <a:pt x="4299" y="1704"/>
                      <a:pt x="4297" y="1701"/>
                      <a:pt x="4296" y="1699"/>
                    </a:cubicBezTo>
                    <a:cubicBezTo>
                      <a:pt x="4295" y="1697"/>
                      <a:pt x="4295" y="1695"/>
                      <a:pt x="4294" y="1694"/>
                    </a:cubicBezTo>
                    <a:cubicBezTo>
                      <a:pt x="4294" y="1692"/>
                      <a:pt x="4293" y="1691"/>
                      <a:pt x="4292" y="1689"/>
                    </a:cubicBezTo>
                    <a:cubicBezTo>
                      <a:pt x="4289" y="1686"/>
                      <a:pt x="4287" y="1681"/>
                      <a:pt x="4285" y="1678"/>
                    </a:cubicBezTo>
                    <a:cubicBezTo>
                      <a:pt x="4282" y="1673"/>
                      <a:pt x="4278" y="1669"/>
                      <a:pt x="4276" y="1664"/>
                    </a:cubicBezTo>
                    <a:cubicBezTo>
                      <a:pt x="4268" y="1647"/>
                      <a:pt x="4256" y="1634"/>
                      <a:pt x="4248" y="1619"/>
                    </a:cubicBezTo>
                    <a:cubicBezTo>
                      <a:pt x="4245" y="1614"/>
                      <a:pt x="4243" y="1609"/>
                      <a:pt x="4240" y="1604"/>
                    </a:cubicBezTo>
                    <a:cubicBezTo>
                      <a:pt x="4238" y="1599"/>
                      <a:pt x="4236" y="1594"/>
                      <a:pt x="4234" y="1589"/>
                    </a:cubicBezTo>
                    <a:cubicBezTo>
                      <a:pt x="4231" y="1581"/>
                      <a:pt x="4224" y="1576"/>
                      <a:pt x="4221" y="1568"/>
                    </a:cubicBezTo>
                    <a:cubicBezTo>
                      <a:pt x="4218" y="1560"/>
                      <a:pt x="4214" y="1553"/>
                      <a:pt x="4211" y="1544"/>
                    </a:cubicBezTo>
                    <a:cubicBezTo>
                      <a:pt x="4209" y="1533"/>
                      <a:pt x="4206" y="1523"/>
                      <a:pt x="4203" y="1512"/>
                    </a:cubicBezTo>
                    <a:cubicBezTo>
                      <a:pt x="4201" y="1507"/>
                      <a:pt x="4200" y="1502"/>
                      <a:pt x="4195" y="1500"/>
                    </a:cubicBezTo>
                    <a:cubicBezTo>
                      <a:pt x="4190" y="1498"/>
                      <a:pt x="4180" y="1498"/>
                      <a:pt x="4175" y="1499"/>
                    </a:cubicBezTo>
                    <a:cubicBezTo>
                      <a:pt x="4169" y="1500"/>
                      <a:pt x="4168" y="1503"/>
                      <a:pt x="4165" y="1508"/>
                    </a:cubicBezTo>
                    <a:cubicBezTo>
                      <a:pt x="4162" y="1512"/>
                      <a:pt x="4160" y="1512"/>
                      <a:pt x="4155" y="1514"/>
                    </a:cubicBezTo>
                    <a:cubicBezTo>
                      <a:pt x="4151" y="1516"/>
                      <a:pt x="4146" y="1516"/>
                      <a:pt x="4143" y="1518"/>
                    </a:cubicBezTo>
                    <a:cubicBezTo>
                      <a:pt x="4138" y="1521"/>
                      <a:pt x="4139" y="1523"/>
                      <a:pt x="4141" y="1528"/>
                    </a:cubicBezTo>
                    <a:cubicBezTo>
                      <a:pt x="4150" y="1528"/>
                      <a:pt x="4152" y="1526"/>
                      <a:pt x="4159" y="1522"/>
                    </a:cubicBezTo>
                    <a:cubicBezTo>
                      <a:pt x="4160" y="1527"/>
                      <a:pt x="4155" y="1529"/>
                      <a:pt x="4159" y="1534"/>
                    </a:cubicBezTo>
                    <a:cubicBezTo>
                      <a:pt x="4161" y="1535"/>
                      <a:pt x="4163" y="1533"/>
                      <a:pt x="4164" y="1531"/>
                    </a:cubicBezTo>
                    <a:cubicBezTo>
                      <a:pt x="4165" y="1533"/>
                      <a:pt x="4163" y="1534"/>
                      <a:pt x="4161" y="1536"/>
                    </a:cubicBezTo>
                    <a:cubicBezTo>
                      <a:pt x="4161" y="1536"/>
                      <a:pt x="4157" y="1540"/>
                      <a:pt x="4157" y="1540"/>
                    </a:cubicBezTo>
                    <a:cubicBezTo>
                      <a:pt x="4157" y="1545"/>
                      <a:pt x="4164" y="1547"/>
                      <a:pt x="4160" y="1552"/>
                    </a:cubicBezTo>
                    <a:cubicBezTo>
                      <a:pt x="4163" y="1553"/>
                      <a:pt x="4170" y="1556"/>
                      <a:pt x="4171" y="1560"/>
                    </a:cubicBezTo>
                    <a:cubicBezTo>
                      <a:pt x="4169" y="1558"/>
                      <a:pt x="4165" y="1556"/>
                      <a:pt x="4163" y="1555"/>
                    </a:cubicBezTo>
                    <a:cubicBezTo>
                      <a:pt x="4159" y="1553"/>
                      <a:pt x="4155" y="1555"/>
                      <a:pt x="4153" y="1551"/>
                    </a:cubicBezTo>
                    <a:cubicBezTo>
                      <a:pt x="4153" y="1550"/>
                      <a:pt x="4154" y="1547"/>
                      <a:pt x="4154" y="1546"/>
                    </a:cubicBezTo>
                    <a:cubicBezTo>
                      <a:pt x="4153" y="1544"/>
                      <a:pt x="4153" y="1543"/>
                      <a:pt x="4152" y="1542"/>
                    </a:cubicBezTo>
                    <a:cubicBezTo>
                      <a:pt x="4150" y="1538"/>
                      <a:pt x="4151" y="1537"/>
                      <a:pt x="4147" y="1536"/>
                    </a:cubicBezTo>
                    <a:cubicBezTo>
                      <a:pt x="4136" y="1533"/>
                      <a:pt x="4139" y="1543"/>
                      <a:pt x="4138" y="1549"/>
                    </a:cubicBezTo>
                    <a:cubicBezTo>
                      <a:pt x="4138" y="1554"/>
                      <a:pt x="4135" y="1561"/>
                      <a:pt x="4131" y="1565"/>
                    </a:cubicBezTo>
                    <a:cubicBezTo>
                      <a:pt x="4131" y="1560"/>
                      <a:pt x="4134" y="1558"/>
                      <a:pt x="4134" y="1554"/>
                    </a:cubicBezTo>
                    <a:cubicBezTo>
                      <a:pt x="4135" y="1552"/>
                      <a:pt x="4134" y="1549"/>
                      <a:pt x="4134" y="1547"/>
                    </a:cubicBezTo>
                    <a:cubicBezTo>
                      <a:pt x="4134" y="1545"/>
                      <a:pt x="4135" y="1544"/>
                      <a:pt x="4134" y="1541"/>
                    </a:cubicBezTo>
                    <a:cubicBezTo>
                      <a:pt x="4130" y="1544"/>
                      <a:pt x="4128" y="1546"/>
                      <a:pt x="4126" y="1549"/>
                    </a:cubicBezTo>
                    <a:cubicBezTo>
                      <a:pt x="4128" y="1546"/>
                      <a:pt x="4129" y="1542"/>
                      <a:pt x="4130" y="1538"/>
                    </a:cubicBezTo>
                    <a:cubicBezTo>
                      <a:pt x="4131" y="1536"/>
                      <a:pt x="4130" y="1535"/>
                      <a:pt x="4131" y="1532"/>
                    </a:cubicBezTo>
                    <a:cubicBezTo>
                      <a:pt x="4133" y="1531"/>
                      <a:pt x="4135" y="1532"/>
                      <a:pt x="4136" y="1530"/>
                    </a:cubicBezTo>
                    <a:cubicBezTo>
                      <a:pt x="4144" y="1512"/>
                      <a:pt x="4103" y="1521"/>
                      <a:pt x="4101" y="1514"/>
                    </a:cubicBezTo>
                    <a:cubicBezTo>
                      <a:pt x="4097" y="1514"/>
                      <a:pt x="4092" y="1518"/>
                      <a:pt x="4092" y="1522"/>
                    </a:cubicBezTo>
                    <a:cubicBezTo>
                      <a:pt x="4093" y="1527"/>
                      <a:pt x="4098" y="1524"/>
                      <a:pt x="4101" y="1525"/>
                    </a:cubicBezTo>
                    <a:cubicBezTo>
                      <a:pt x="4101" y="1530"/>
                      <a:pt x="4097" y="1527"/>
                      <a:pt x="4094" y="1528"/>
                    </a:cubicBezTo>
                    <a:cubicBezTo>
                      <a:pt x="4091" y="1528"/>
                      <a:pt x="4090" y="1531"/>
                      <a:pt x="4088" y="1532"/>
                    </a:cubicBezTo>
                    <a:cubicBezTo>
                      <a:pt x="4086" y="1533"/>
                      <a:pt x="4085" y="1532"/>
                      <a:pt x="4082" y="1532"/>
                    </a:cubicBezTo>
                    <a:cubicBezTo>
                      <a:pt x="4079" y="1533"/>
                      <a:pt x="4081" y="1536"/>
                      <a:pt x="4079" y="1537"/>
                    </a:cubicBezTo>
                    <a:cubicBezTo>
                      <a:pt x="4077" y="1538"/>
                      <a:pt x="4074" y="1538"/>
                      <a:pt x="4072" y="1539"/>
                    </a:cubicBezTo>
                    <a:cubicBezTo>
                      <a:pt x="4074" y="1535"/>
                      <a:pt x="4078" y="1535"/>
                      <a:pt x="4079" y="1530"/>
                    </a:cubicBezTo>
                    <a:cubicBezTo>
                      <a:pt x="4081" y="1529"/>
                      <a:pt x="4085" y="1529"/>
                      <a:pt x="4085" y="1526"/>
                    </a:cubicBezTo>
                    <a:cubicBezTo>
                      <a:pt x="4086" y="1522"/>
                      <a:pt x="4083" y="1523"/>
                      <a:pt x="4080" y="1523"/>
                    </a:cubicBezTo>
                    <a:cubicBezTo>
                      <a:pt x="4075" y="1521"/>
                      <a:pt x="4070" y="1522"/>
                      <a:pt x="4064" y="1520"/>
                    </a:cubicBezTo>
                    <a:cubicBezTo>
                      <a:pt x="4072" y="1519"/>
                      <a:pt x="4080" y="1522"/>
                      <a:pt x="4087" y="1521"/>
                    </a:cubicBezTo>
                    <a:cubicBezTo>
                      <a:pt x="4087" y="1519"/>
                      <a:pt x="4087" y="1517"/>
                      <a:pt x="4086" y="1515"/>
                    </a:cubicBezTo>
                    <a:cubicBezTo>
                      <a:pt x="4080" y="1514"/>
                      <a:pt x="4073" y="1515"/>
                      <a:pt x="4067" y="1513"/>
                    </a:cubicBezTo>
                    <a:cubicBezTo>
                      <a:pt x="4061" y="1511"/>
                      <a:pt x="4057" y="1508"/>
                      <a:pt x="4052" y="1505"/>
                    </a:cubicBezTo>
                    <a:cubicBezTo>
                      <a:pt x="4046" y="1502"/>
                      <a:pt x="4038" y="1503"/>
                      <a:pt x="4031" y="1503"/>
                    </a:cubicBezTo>
                    <a:cubicBezTo>
                      <a:pt x="4026" y="1502"/>
                      <a:pt x="4018" y="1500"/>
                      <a:pt x="4013" y="1502"/>
                    </a:cubicBezTo>
                    <a:cubicBezTo>
                      <a:pt x="4015" y="1505"/>
                      <a:pt x="4023" y="1503"/>
                      <a:pt x="4027" y="1506"/>
                    </a:cubicBezTo>
                    <a:cubicBezTo>
                      <a:pt x="4031" y="1508"/>
                      <a:pt x="4031" y="1512"/>
                      <a:pt x="4030" y="1517"/>
                    </a:cubicBezTo>
                    <a:cubicBezTo>
                      <a:pt x="4028" y="1518"/>
                      <a:pt x="4025" y="1517"/>
                      <a:pt x="4023" y="1518"/>
                    </a:cubicBezTo>
                    <a:cubicBezTo>
                      <a:pt x="4021" y="1519"/>
                      <a:pt x="4020" y="1521"/>
                      <a:pt x="4018" y="1522"/>
                    </a:cubicBezTo>
                    <a:cubicBezTo>
                      <a:pt x="4018" y="1517"/>
                      <a:pt x="4014" y="1516"/>
                      <a:pt x="4012" y="1520"/>
                    </a:cubicBezTo>
                    <a:cubicBezTo>
                      <a:pt x="4008" y="1514"/>
                      <a:pt x="4004" y="1521"/>
                      <a:pt x="4001" y="1513"/>
                    </a:cubicBezTo>
                    <a:cubicBezTo>
                      <a:pt x="3998" y="1516"/>
                      <a:pt x="4004" y="1529"/>
                      <a:pt x="4006" y="1532"/>
                    </a:cubicBezTo>
                    <a:cubicBezTo>
                      <a:pt x="4008" y="1539"/>
                      <a:pt x="4009" y="1546"/>
                      <a:pt x="4011" y="1553"/>
                    </a:cubicBezTo>
                    <a:cubicBezTo>
                      <a:pt x="4011" y="1553"/>
                      <a:pt x="4013" y="1552"/>
                      <a:pt x="4014" y="1552"/>
                    </a:cubicBezTo>
                    <a:cubicBezTo>
                      <a:pt x="4013" y="1551"/>
                      <a:pt x="4014" y="1549"/>
                      <a:pt x="4013" y="1547"/>
                    </a:cubicBezTo>
                    <a:cubicBezTo>
                      <a:pt x="4019" y="1546"/>
                      <a:pt x="4023" y="1548"/>
                      <a:pt x="4028" y="1551"/>
                    </a:cubicBezTo>
                    <a:cubicBezTo>
                      <a:pt x="4029" y="1552"/>
                      <a:pt x="4030" y="1551"/>
                      <a:pt x="4031" y="1552"/>
                    </a:cubicBezTo>
                    <a:cubicBezTo>
                      <a:pt x="4032" y="1553"/>
                      <a:pt x="4032" y="1555"/>
                      <a:pt x="4033" y="1555"/>
                    </a:cubicBezTo>
                    <a:cubicBezTo>
                      <a:pt x="4034" y="1556"/>
                      <a:pt x="4036" y="1555"/>
                      <a:pt x="4037" y="1555"/>
                    </a:cubicBezTo>
                    <a:cubicBezTo>
                      <a:pt x="4037" y="1556"/>
                      <a:pt x="4040" y="1558"/>
                      <a:pt x="4040" y="1557"/>
                    </a:cubicBezTo>
                    <a:cubicBezTo>
                      <a:pt x="4043" y="1558"/>
                      <a:pt x="4053" y="1562"/>
                      <a:pt x="4049" y="1568"/>
                    </a:cubicBezTo>
                    <a:cubicBezTo>
                      <a:pt x="4047" y="1565"/>
                      <a:pt x="4047" y="1562"/>
                      <a:pt x="4044" y="1561"/>
                    </a:cubicBezTo>
                    <a:cubicBezTo>
                      <a:pt x="4042" y="1559"/>
                      <a:pt x="4039" y="1559"/>
                      <a:pt x="4036" y="1558"/>
                    </a:cubicBezTo>
                    <a:cubicBezTo>
                      <a:pt x="4035" y="1557"/>
                      <a:pt x="4034" y="1558"/>
                      <a:pt x="4032" y="1557"/>
                    </a:cubicBezTo>
                    <a:cubicBezTo>
                      <a:pt x="4031" y="1556"/>
                      <a:pt x="4032" y="1554"/>
                      <a:pt x="4030" y="1554"/>
                    </a:cubicBezTo>
                    <a:cubicBezTo>
                      <a:pt x="4028" y="1552"/>
                      <a:pt x="4024" y="1557"/>
                      <a:pt x="4024" y="1551"/>
                    </a:cubicBezTo>
                    <a:cubicBezTo>
                      <a:pt x="4017" y="1551"/>
                      <a:pt x="4020" y="1558"/>
                      <a:pt x="4018" y="1562"/>
                    </a:cubicBezTo>
                    <a:cubicBezTo>
                      <a:pt x="4016" y="1567"/>
                      <a:pt x="4008" y="1572"/>
                      <a:pt x="4015" y="1577"/>
                    </a:cubicBezTo>
                    <a:cubicBezTo>
                      <a:pt x="4017" y="1578"/>
                      <a:pt x="4021" y="1579"/>
                      <a:pt x="4023" y="1579"/>
                    </a:cubicBezTo>
                    <a:cubicBezTo>
                      <a:pt x="4026" y="1581"/>
                      <a:pt x="4026" y="1581"/>
                      <a:pt x="4028" y="1583"/>
                    </a:cubicBezTo>
                    <a:cubicBezTo>
                      <a:pt x="4029" y="1584"/>
                      <a:pt x="4028" y="1586"/>
                      <a:pt x="4030" y="1587"/>
                    </a:cubicBezTo>
                    <a:cubicBezTo>
                      <a:pt x="4031" y="1587"/>
                      <a:pt x="4033" y="1587"/>
                      <a:pt x="4034" y="1587"/>
                    </a:cubicBezTo>
                    <a:cubicBezTo>
                      <a:pt x="4036" y="1588"/>
                      <a:pt x="4038" y="1586"/>
                      <a:pt x="4040" y="1590"/>
                    </a:cubicBezTo>
                    <a:cubicBezTo>
                      <a:pt x="4044" y="1589"/>
                      <a:pt x="4046" y="1591"/>
                      <a:pt x="4050" y="1591"/>
                    </a:cubicBezTo>
                    <a:cubicBezTo>
                      <a:pt x="4054" y="1591"/>
                      <a:pt x="4057" y="1589"/>
                      <a:pt x="4060" y="1588"/>
                    </a:cubicBezTo>
                    <a:cubicBezTo>
                      <a:pt x="4064" y="1586"/>
                      <a:pt x="4075" y="1584"/>
                      <a:pt x="4079" y="1587"/>
                    </a:cubicBezTo>
                    <a:cubicBezTo>
                      <a:pt x="4076" y="1587"/>
                      <a:pt x="4072" y="1588"/>
                      <a:pt x="4069" y="1589"/>
                    </a:cubicBezTo>
                    <a:cubicBezTo>
                      <a:pt x="4066" y="1589"/>
                      <a:pt x="4061" y="1590"/>
                      <a:pt x="4058" y="1591"/>
                    </a:cubicBezTo>
                    <a:cubicBezTo>
                      <a:pt x="4054" y="1593"/>
                      <a:pt x="4053" y="1594"/>
                      <a:pt x="4048" y="1595"/>
                    </a:cubicBezTo>
                    <a:cubicBezTo>
                      <a:pt x="4043" y="1595"/>
                      <a:pt x="4039" y="1594"/>
                      <a:pt x="4041" y="1600"/>
                    </a:cubicBezTo>
                    <a:cubicBezTo>
                      <a:pt x="4042" y="1603"/>
                      <a:pt x="4046" y="1604"/>
                      <a:pt x="4047" y="1608"/>
                    </a:cubicBezTo>
                    <a:cubicBezTo>
                      <a:pt x="4047" y="1611"/>
                      <a:pt x="4045" y="1615"/>
                      <a:pt x="4044" y="1618"/>
                    </a:cubicBezTo>
                    <a:cubicBezTo>
                      <a:pt x="4042" y="1622"/>
                      <a:pt x="4042" y="1623"/>
                      <a:pt x="4042" y="1627"/>
                    </a:cubicBezTo>
                    <a:cubicBezTo>
                      <a:pt x="4042" y="1631"/>
                      <a:pt x="4042" y="1635"/>
                      <a:pt x="4039" y="1637"/>
                    </a:cubicBezTo>
                    <a:cubicBezTo>
                      <a:pt x="4037" y="1633"/>
                      <a:pt x="4040" y="1629"/>
                      <a:pt x="4039" y="1625"/>
                    </a:cubicBezTo>
                    <a:cubicBezTo>
                      <a:pt x="4039" y="1622"/>
                      <a:pt x="4038" y="1621"/>
                      <a:pt x="4039" y="1618"/>
                    </a:cubicBezTo>
                    <a:cubicBezTo>
                      <a:pt x="4039" y="1616"/>
                      <a:pt x="4042" y="1615"/>
                      <a:pt x="4042" y="1613"/>
                    </a:cubicBezTo>
                    <a:cubicBezTo>
                      <a:pt x="4043" y="1608"/>
                      <a:pt x="4038" y="1609"/>
                      <a:pt x="4036" y="1604"/>
                    </a:cubicBezTo>
                    <a:cubicBezTo>
                      <a:pt x="4035" y="1600"/>
                      <a:pt x="4038" y="1596"/>
                      <a:pt x="4033" y="1592"/>
                    </a:cubicBezTo>
                    <a:cubicBezTo>
                      <a:pt x="4030" y="1590"/>
                      <a:pt x="4030" y="1592"/>
                      <a:pt x="4026" y="1591"/>
                    </a:cubicBezTo>
                    <a:cubicBezTo>
                      <a:pt x="4024" y="1591"/>
                      <a:pt x="4022" y="1589"/>
                      <a:pt x="4020" y="1588"/>
                    </a:cubicBezTo>
                    <a:cubicBezTo>
                      <a:pt x="4015" y="1588"/>
                      <a:pt x="4012" y="1591"/>
                      <a:pt x="4009" y="1593"/>
                    </a:cubicBezTo>
                    <a:cubicBezTo>
                      <a:pt x="4007" y="1595"/>
                      <a:pt x="4004" y="1598"/>
                      <a:pt x="4003" y="1600"/>
                    </a:cubicBezTo>
                    <a:cubicBezTo>
                      <a:pt x="4001" y="1602"/>
                      <a:pt x="4001" y="1605"/>
                      <a:pt x="4000" y="1607"/>
                    </a:cubicBezTo>
                    <a:cubicBezTo>
                      <a:pt x="3997" y="1611"/>
                      <a:pt x="3990" y="1609"/>
                      <a:pt x="3987" y="1615"/>
                    </a:cubicBezTo>
                    <a:cubicBezTo>
                      <a:pt x="3985" y="1620"/>
                      <a:pt x="3988" y="1625"/>
                      <a:pt x="3983" y="1629"/>
                    </a:cubicBezTo>
                    <a:cubicBezTo>
                      <a:pt x="3981" y="1624"/>
                      <a:pt x="3983" y="1618"/>
                      <a:pt x="3984" y="1613"/>
                    </a:cubicBezTo>
                    <a:cubicBezTo>
                      <a:pt x="3985" y="1608"/>
                      <a:pt x="3987" y="1606"/>
                      <a:pt x="3991" y="1604"/>
                    </a:cubicBezTo>
                    <a:cubicBezTo>
                      <a:pt x="3993" y="1603"/>
                      <a:pt x="3998" y="1603"/>
                      <a:pt x="4000" y="1600"/>
                    </a:cubicBezTo>
                    <a:cubicBezTo>
                      <a:pt x="4001" y="1598"/>
                      <a:pt x="3999" y="1595"/>
                      <a:pt x="4000" y="1593"/>
                    </a:cubicBezTo>
                    <a:cubicBezTo>
                      <a:pt x="4002" y="1586"/>
                      <a:pt x="4012" y="1591"/>
                      <a:pt x="4009" y="1581"/>
                    </a:cubicBezTo>
                    <a:cubicBezTo>
                      <a:pt x="4006" y="1581"/>
                      <a:pt x="4004" y="1581"/>
                      <a:pt x="4002" y="1578"/>
                    </a:cubicBezTo>
                    <a:cubicBezTo>
                      <a:pt x="4002" y="1578"/>
                      <a:pt x="4000" y="1571"/>
                      <a:pt x="4000" y="1571"/>
                    </a:cubicBezTo>
                    <a:cubicBezTo>
                      <a:pt x="4000" y="1568"/>
                      <a:pt x="4007" y="1567"/>
                      <a:pt x="4004" y="1564"/>
                    </a:cubicBezTo>
                    <a:cubicBezTo>
                      <a:pt x="4003" y="1563"/>
                      <a:pt x="3999" y="1565"/>
                      <a:pt x="3997" y="1563"/>
                    </a:cubicBezTo>
                    <a:cubicBezTo>
                      <a:pt x="3990" y="1564"/>
                      <a:pt x="3993" y="1549"/>
                      <a:pt x="3987" y="1548"/>
                    </a:cubicBezTo>
                    <a:cubicBezTo>
                      <a:pt x="3983" y="1547"/>
                      <a:pt x="3977" y="1550"/>
                      <a:pt x="3976" y="1553"/>
                    </a:cubicBezTo>
                    <a:cubicBezTo>
                      <a:pt x="3974" y="1557"/>
                      <a:pt x="3977" y="1562"/>
                      <a:pt x="3977" y="1567"/>
                    </a:cubicBezTo>
                    <a:cubicBezTo>
                      <a:pt x="3968" y="1568"/>
                      <a:pt x="3957" y="1561"/>
                      <a:pt x="3948" y="1568"/>
                    </a:cubicBezTo>
                    <a:cubicBezTo>
                      <a:pt x="3944" y="1571"/>
                      <a:pt x="3945" y="1573"/>
                      <a:pt x="3944" y="1577"/>
                    </a:cubicBezTo>
                    <a:cubicBezTo>
                      <a:pt x="3944" y="1579"/>
                      <a:pt x="3945" y="1580"/>
                      <a:pt x="3943" y="1582"/>
                    </a:cubicBezTo>
                    <a:cubicBezTo>
                      <a:pt x="3942" y="1583"/>
                      <a:pt x="3938" y="1582"/>
                      <a:pt x="3936" y="1583"/>
                    </a:cubicBezTo>
                    <a:cubicBezTo>
                      <a:pt x="3934" y="1585"/>
                      <a:pt x="3934" y="1587"/>
                      <a:pt x="3931" y="1588"/>
                    </a:cubicBezTo>
                    <a:cubicBezTo>
                      <a:pt x="3929" y="1588"/>
                      <a:pt x="3927" y="1586"/>
                      <a:pt x="3925" y="1587"/>
                    </a:cubicBezTo>
                    <a:cubicBezTo>
                      <a:pt x="3921" y="1588"/>
                      <a:pt x="3924" y="1589"/>
                      <a:pt x="3924" y="1591"/>
                    </a:cubicBezTo>
                    <a:cubicBezTo>
                      <a:pt x="3926" y="1597"/>
                      <a:pt x="3926" y="1596"/>
                      <a:pt x="3920" y="1600"/>
                    </a:cubicBezTo>
                    <a:cubicBezTo>
                      <a:pt x="3917" y="1602"/>
                      <a:pt x="3918" y="1601"/>
                      <a:pt x="3916" y="1604"/>
                    </a:cubicBezTo>
                    <a:cubicBezTo>
                      <a:pt x="3916" y="1604"/>
                      <a:pt x="3913" y="1610"/>
                      <a:pt x="3913" y="1609"/>
                    </a:cubicBezTo>
                    <a:cubicBezTo>
                      <a:pt x="3913" y="1615"/>
                      <a:pt x="3921" y="1613"/>
                      <a:pt x="3918" y="1618"/>
                    </a:cubicBezTo>
                    <a:cubicBezTo>
                      <a:pt x="3917" y="1619"/>
                      <a:pt x="3913" y="1619"/>
                      <a:pt x="3912" y="1620"/>
                    </a:cubicBezTo>
                    <a:cubicBezTo>
                      <a:pt x="3910" y="1621"/>
                      <a:pt x="3909" y="1624"/>
                      <a:pt x="3907" y="1625"/>
                    </a:cubicBezTo>
                    <a:cubicBezTo>
                      <a:pt x="3905" y="1627"/>
                      <a:pt x="3902" y="1625"/>
                      <a:pt x="3900" y="1628"/>
                    </a:cubicBezTo>
                    <a:cubicBezTo>
                      <a:pt x="3898" y="1631"/>
                      <a:pt x="3900" y="1632"/>
                      <a:pt x="3901" y="1635"/>
                    </a:cubicBezTo>
                    <a:cubicBezTo>
                      <a:pt x="3901" y="1637"/>
                      <a:pt x="3903" y="1638"/>
                      <a:pt x="3903" y="1641"/>
                    </a:cubicBezTo>
                    <a:cubicBezTo>
                      <a:pt x="3902" y="1643"/>
                      <a:pt x="3900" y="1644"/>
                      <a:pt x="3900" y="1648"/>
                    </a:cubicBezTo>
                    <a:cubicBezTo>
                      <a:pt x="3899" y="1650"/>
                      <a:pt x="3904" y="1658"/>
                      <a:pt x="3900" y="1660"/>
                    </a:cubicBezTo>
                    <a:cubicBezTo>
                      <a:pt x="3894" y="1662"/>
                      <a:pt x="3897" y="1651"/>
                      <a:pt x="3897" y="1649"/>
                    </a:cubicBezTo>
                    <a:cubicBezTo>
                      <a:pt x="3898" y="1646"/>
                      <a:pt x="3897" y="1640"/>
                      <a:pt x="3895" y="1637"/>
                    </a:cubicBezTo>
                    <a:cubicBezTo>
                      <a:pt x="3894" y="1635"/>
                      <a:pt x="3892" y="1636"/>
                      <a:pt x="3891" y="1633"/>
                    </a:cubicBezTo>
                    <a:cubicBezTo>
                      <a:pt x="3890" y="1630"/>
                      <a:pt x="3892" y="1629"/>
                      <a:pt x="3894" y="1627"/>
                    </a:cubicBezTo>
                    <a:cubicBezTo>
                      <a:pt x="3896" y="1623"/>
                      <a:pt x="3902" y="1622"/>
                      <a:pt x="3905" y="1618"/>
                    </a:cubicBezTo>
                    <a:cubicBezTo>
                      <a:pt x="3907" y="1615"/>
                      <a:pt x="3906" y="1609"/>
                      <a:pt x="3907" y="1605"/>
                    </a:cubicBezTo>
                    <a:cubicBezTo>
                      <a:pt x="3909" y="1601"/>
                      <a:pt x="3911" y="1598"/>
                      <a:pt x="3915" y="1596"/>
                    </a:cubicBezTo>
                    <a:cubicBezTo>
                      <a:pt x="3916" y="1590"/>
                      <a:pt x="3915" y="1586"/>
                      <a:pt x="3916" y="1580"/>
                    </a:cubicBezTo>
                    <a:cubicBezTo>
                      <a:pt x="3918" y="1579"/>
                      <a:pt x="3921" y="1581"/>
                      <a:pt x="3923" y="1579"/>
                    </a:cubicBezTo>
                    <a:cubicBezTo>
                      <a:pt x="3926" y="1576"/>
                      <a:pt x="3923" y="1575"/>
                      <a:pt x="3924" y="1572"/>
                    </a:cubicBezTo>
                    <a:cubicBezTo>
                      <a:pt x="3924" y="1568"/>
                      <a:pt x="3926" y="1568"/>
                      <a:pt x="3924" y="1564"/>
                    </a:cubicBezTo>
                    <a:cubicBezTo>
                      <a:pt x="3923" y="1562"/>
                      <a:pt x="3921" y="1561"/>
                      <a:pt x="3920" y="1557"/>
                    </a:cubicBezTo>
                    <a:cubicBezTo>
                      <a:pt x="3917" y="1559"/>
                      <a:pt x="3919" y="1562"/>
                      <a:pt x="3918" y="1565"/>
                    </a:cubicBezTo>
                    <a:cubicBezTo>
                      <a:pt x="3917" y="1566"/>
                      <a:pt x="3915" y="1568"/>
                      <a:pt x="3913" y="1570"/>
                    </a:cubicBezTo>
                    <a:cubicBezTo>
                      <a:pt x="3911" y="1572"/>
                      <a:pt x="3906" y="1577"/>
                      <a:pt x="3901" y="1577"/>
                    </a:cubicBezTo>
                    <a:cubicBezTo>
                      <a:pt x="3903" y="1572"/>
                      <a:pt x="3907" y="1570"/>
                      <a:pt x="3910" y="1566"/>
                    </a:cubicBezTo>
                    <a:cubicBezTo>
                      <a:pt x="3912" y="1564"/>
                      <a:pt x="3913" y="1562"/>
                      <a:pt x="3914" y="1559"/>
                    </a:cubicBezTo>
                    <a:cubicBezTo>
                      <a:pt x="3914" y="1557"/>
                      <a:pt x="3911" y="1555"/>
                      <a:pt x="3915" y="1553"/>
                    </a:cubicBezTo>
                    <a:cubicBezTo>
                      <a:pt x="3913" y="1552"/>
                      <a:pt x="3914" y="1549"/>
                      <a:pt x="3912" y="1547"/>
                    </a:cubicBezTo>
                    <a:cubicBezTo>
                      <a:pt x="3911" y="1545"/>
                      <a:pt x="3909" y="1544"/>
                      <a:pt x="3907" y="1543"/>
                    </a:cubicBezTo>
                    <a:cubicBezTo>
                      <a:pt x="3913" y="1543"/>
                      <a:pt x="3917" y="1551"/>
                      <a:pt x="3921" y="1550"/>
                    </a:cubicBezTo>
                    <a:cubicBezTo>
                      <a:pt x="3921" y="1547"/>
                      <a:pt x="3919" y="1546"/>
                      <a:pt x="3917" y="1543"/>
                    </a:cubicBezTo>
                    <a:cubicBezTo>
                      <a:pt x="3916" y="1540"/>
                      <a:pt x="3917" y="1537"/>
                      <a:pt x="3916" y="1534"/>
                    </a:cubicBezTo>
                    <a:cubicBezTo>
                      <a:pt x="3913" y="1528"/>
                      <a:pt x="3908" y="1533"/>
                      <a:pt x="3902" y="1532"/>
                    </a:cubicBezTo>
                    <a:cubicBezTo>
                      <a:pt x="3898" y="1531"/>
                      <a:pt x="3895" y="1526"/>
                      <a:pt x="3891" y="1524"/>
                    </a:cubicBezTo>
                    <a:cubicBezTo>
                      <a:pt x="3883" y="1520"/>
                      <a:pt x="3878" y="1521"/>
                      <a:pt x="3873" y="1513"/>
                    </a:cubicBezTo>
                    <a:cubicBezTo>
                      <a:pt x="3871" y="1511"/>
                      <a:pt x="3864" y="1504"/>
                      <a:pt x="3864" y="1512"/>
                    </a:cubicBezTo>
                    <a:cubicBezTo>
                      <a:pt x="3856" y="1515"/>
                      <a:pt x="3858" y="1503"/>
                      <a:pt x="3856" y="1500"/>
                    </a:cubicBezTo>
                    <a:cubicBezTo>
                      <a:pt x="3853" y="1496"/>
                      <a:pt x="3843" y="1496"/>
                      <a:pt x="3839" y="1496"/>
                    </a:cubicBezTo>
                    <a:cubicBezTo>
                      <a:pt x="3835" y="1496"/>
                      <a:pt x="3833" y="1497"/>
                      <a:pt x="3830" y="1496"/>
                    </a:cubicBezTo>
                    <a:cubicBezTo>
                      <a:pt x="3826" y="1495"/>
                      <a:pt x="3824" y="1494"/>
                      <a:pt x="3820" y="1495"/>
                    </a:cubicBezTo>
                    <a:cubicBezTo>
                      <a:pt x="3814" y="1495"/>
                      <a:pt x="3808" y="1497"/>
                      <a:pt x="3804" y="1491"/>
                    </a:cubicBezTo>
                    <a:cubicBezTo>
                      <a:pt x="3797" y="1482"/>
                      <a:pt x="3804" y="1474"/>
                      <a:pt x="3803" y="1465"/>
                    </a:cubicBezTo>
                    <a:cubicBezTo>
                      <a:pt x="3803" y="1461"/>
                      <a:pt x="3802" y="1458"/>
                      <a:pt x="3801" y="1454"/>
                    </a:cubicBezTo>
                    <a:cubicBezTo>
                      <a:pt x="3801" y="1449"/>
                      <a:pt x="3801" y="1447"/>
                      <a:pt x="3797" y="1443"/>
                    </a:cubicBezTo>
                    <a:cubicBezTo>
                      <a:pt x="3795" y="1440"/>
                      <a:pt x="3794" y="1439"/>
                      <a:pt x="3794" y="1435"/>
                    </a:cubicBezTo>
                    <a:cubicBezTo>
                      <a:pt x="3793" y="1431"/>
                      <a:pt x="3793" y="1429"/>
                      <a:pt x="3790" y="1426"/>
                    </a:cubicBezTo>
                    <a:cubicBezTo>
                      <a:pt x="3789" y="1424"/>
                      <a:pt x="3786" y="1417"/>
                      <a:pt x="3785" y="1418"/>
                    </a:cubicBezTo>
                    <a:cubicBezTo>
                      <a:pt x="3783" y="1420"/>
                      <a:pt x="3785" y="1426"/>
                      <a:pt x="3785" y="1428"/>
                    </a:cubicBezTo>
                    <a:cubicBezTo>
                      <a:pt x="3785" y="1430"/>
                      <a:pt x="3784" y="1434"/>
                      <a:pt x="3783" y="1435"/>
                    </a:cubicBezTo>
                    <a:cubicBezTo>
                      <a:pt x="3781" y="1431"/>
                      <a:pt x="3783" y="1428"/>
                      <a:pt x="3783" y="1424"/>
                    </a:cubicBezTo>
                    <a:cubicBezTo>
                      <a:pt x="3783" y="1422"/>
                      <a:pt x="3782" y="1421"/>
                      <a:pt x="3782" y="1419"/>
                    </a:cubicBezTo>
                    <a:cubicBezTo>
                      <a:pt x="3782" y="1417"/>
                      <a:pt x="3784" y="1416"/>
                      <a:pt x="3784" y="1415"/>
                    </a:cubicBezTo>
                    <a:cubicBezTo>
                      <a:pt x="3785" y="1413"/>
                      <a:pt x="3783" y="1411"/>
                      <a:pt x="3783" y="1409"/>
                    </a:cubicBezTo>
                    <a:cubicBezTo>
                      <a:pt x="3783" y="1407"/>
                      <a:pt x="3784" y="1405"/>
                      <a:pt x="3784" y="1403"/>
                    </a:cubicBezTo>
                    <a:cubicBezTo>
                      <a:pt x="3785" y="1398"/>
                      <a:pt x="3783" y="1399"/>
                      <a:pt x="3779" y="1397"/>
                    </a:cubicBezTo>
                    <a:cubicBezTo>
                      <a:pt x="3777" y="1395"/>
                      <a:pt x="3774" y="1391"/>
                      <a:pt x="3771" y="1391"/>
                    </a:cubicBezTo>
                    <a:cubicBezTo>
                      <a:pt x="3765" y="1391"/>
                      <a:pt x="3768" y="1406"/>
                      <a:pt x="3766" y="1410"/>
                    </a:cubicBezTo>
                    <a:cubicBezTo>
                      <a:pt x="3766" y="1412"/>
                      <a:pt x="3763" y="1413"/>
                      <a:pt x="3763" y="1415"/>
                    </a:cubicBezTo>
                    <a:cubicBezTo>
                      <a:pt x="3762" y="1417"/>
                      <a:pt x="3764" y="1419"/>
                      <a:pt x="3763" y="1421"/>
                    </a:cubicBezTo>
                    <a:cubicBezTo>
                      <a:pt x="3761" y="1424"/>
                      <a:pt x="3754" y="1428"/>
                      <a:pt x="3751" y="1428"/>
                    </a:cubicBezTo>
                    <a:cubicBezTo>
                      <a:pt x="3746" y="1428"/>
                      <a:pt x="3744" y="1424"/>
                      <a:pt x="3740" y="1422"/>
                    </a:cubicBezTo>
                    <a:cubicBezTo>
                      <a:pt x="3736" y="1419"/>
                      <a:pt x="3731" y="1419"/>
                      <a:pt x="3727" y="1415"/>
                    </a:cubicBezTo>
                    <a:cubicBezTo>
                      <a:pt x="3724" y="1411"/>
                      <a:pt x="3721" y="1410"/>
                      <a:pt x="3715" y="1409"/>
                    </a:cubicBezTo>
                    <a:cubicBezTo>
                      <a:pt x="3713" y="1408"/>
                      <a:pt x="3714" y="1407"/>
                      <a:pt x="3711" y="1409"/>
                    </a:cubicBezTo>
                    <a:cubicBezTo>
                      <a:pt x="3709" y="1410"/>
                      <a:pt x="3708" y="1411"/>
                      <a:pt x="3707" y="1412"/>
                    </a:cubicBezTo>
                    <a:cubicBezTo>
                      <a:pt x="3708" y="1408"/>
                      <a:pt x="3711" y="1404"/>
                      <a:pt x="3708" y="1400"/>
                    </a:cubicBezTo>
                    <a:cubicBezTo>
                      <a:pt x="3705" y="1395"/>
                      <a:pt x="3702" y="1398"/>
                      <a:pt x="3698" y="1400"/>
                    </a:cubicBezTo>
                    <a:cubicBezTo>
                      <a:pt x="3695" y="1400"/>
                      <a:pt x="3694" y="1399"/>
                      <a:pt x="3691" y="1399"/>
                    </a:cubicBezTo>
                    <a:cubicBezTo>
                      <a:pt x="3688" y="1399"/>
                      <a:pt x="3687" y="1401"/>
                      <a:pt x="3683" y="1401"/>
                    </a:cubicBezTo>
                    <a:cubicBezTo>
                      <a:pt x="3681" y="1400"/>
                      <a:pt x="3679" y="1400"/>
                      <a:pt x="3677" y="1400"/>
                    </a:cubicBezTo>
                    <a:cubicBezTo>
                      <a:pt x="3673" y="1400"/>
                      <a:pt x="3666" y="1402"/>
                      <a:pt x="3664" y="1405"/>
                    </a:cubicBezTo>
                    <a:cubicBezTo>
                      <a:pt x="3663" y="1406"/>
                      <a:pt x="3664" y="1407"/>
                      <a:pt x="3663" y="1408"/>
                    </a:cubicBezTo>
                    <a:cubicBezTo>
                      <a:pt x="3659" y="1412"/>
                      <a:pt x="3649" y="1414"/>
                      <a:pt x="3644" y="1410"/>
                    </a:cubicBezTo>
                    <a:cubicBezTo>
                      <a:pt x="3640" y="1407"/>
                      <a:pt x="3636" y="1401"/>
                      <a:pt x="3631" y="1399"/>
                    </a:cubicBezTo>
                    <a:cubicBezTo>
                      <a:pt x="3627" y="1398"/>
                      <a:pt x="3626" y="1400"/>
                      <a:pt x="3622" y="1396"/>
                    </a:cubicBezTo>
                    <a:cubicBezTo>
                      <a:pt x="3620" y="1394"/>
                      <a:pt x="3621" y="1393"/>
                      <a:pt x="3617" y="1393"/>
                    </a:cubicBezTo>
                    <a:cubicBezTo>
                      <a:pt x="3614" y="1393"/>
                      <a:pt x="3612" y="1395"/>
                      <a:pt x="3609" y="1394"/>
                    </a:cubicBezTo>
                    <a:cubicBezTo>
                      <a:pt x="3604" y="1394"/>
                      <a:pt x="3602" y="1394"/>
                      <a:pt x="3601" y="1389"/>
                    </a:cubicBezTo>
                    <a:cubicBezTo>
                      <a:pt x="3600" y="1385"/>
                      <a:pt x="3599" y="1380"/>
                      <a:pt x="3597" y="1377"/>
                    </a:cubicBezTo>
                    <a:cubicBezTo>
                      <a:pt x="3595" y="1373"/>
                      <a:pt x="3592" y="1373"/>
                      <a:pt x="3590" y="1370"/>
                    </a:cubicBezTo>
                    <a:cubicBezTo>
                      <a:pt x="3589" y="1366"/>
                      <a:pt x="3589" y="1364"/>
                      <a:pt x="3586" y="1361"/>
                    </a:cubicBezTo>
                    <a:cubicBezTo>
                      <a:pt x="3584" y="1358"/>
                      <a:pt x="3582" y="1356"/>
                      <a:pt x="3580" y="1353"/>
                    </a:cubicBezTo>
                    <a:cubicBezTo>
                      <a:pt x="3579" y="1355"/>
                      <a:pt x="3579" y="1359"/>
                      <a:pt x="3577" y="1361"/>
                    </a:cubicBezTo>
                    <a:cubicBezTo>
                      <a:pt x="3576" y="1364"/>
                      <a:pt x="3572" y="1365"/>
                      <a:pt x="3569" y="1367"/>
                    </a:cubicBezTo>
                    <a:cubicBezTo>
                      <a:pt x="3566" y="1369"/>
                      <a:pt x="3562" y="1374"/>
                      <a:pt x="3561" y="1378"/>
                    </a:cubicBezTo>
                    <a:cubicBezTo>
                      <a:pt x="3559" y="1384"/>
                      <a:pt x="3559" y="1387"/>
                      <a:pt x="3552" y="1388"/>
                    </a:cubicBezTo>
                    <a:cubicBezTo>
                      <a:pt x="3552" y="1387"/>
                      <a:pt x="3551" y="1385"/>
                      <a:pt x="3551" y="1384"/>
                    </a:cubicBezTo>
                    <a:cubicBezTo>
                      <a:pt x="3549" y="1384"/>
                      <a:pt x="3548" y="1386"/>
                      <a:pt x="3547" y="1386"/>
                    </a:cubicBezTo>
                    <a:cubicBezTo>
                      <a:pt x="3544" y="1386"/>
                      <a:pt x="3543" y="1384"/>
                      <a:pt x="3542" y="1382"/>
                    </a:cubicBezTo>
                    <a:cubicBezTo>
                      <a:pt x="3540" y="1377"/>
                      <a:pt x="3539" y="1371"/>
                      <a:pt x="3538" y="1366"/>
                    </a:cubicBezTo>
                    <a:cubicBezTo>
                      <a:pt x="3537" y="1367"/>
                      <a:pt x="3536" y="1367"/>
                      <a:pt x="3536" y="1367"/>
                    </a:cubicBezTo>
                    <a:cubicBezTo>
                      <a:pt x="3535" y="1363"/>
                      <a:pt x="3534" y="1358"/>
                      <a:pt x="3532" y="1353"/>
                    </a:cubicBezTo>
                    <a:cubicBezTo>
                      <a:pt x="3530" y="1361"/>
                      <a:pt x="3523" y="1367"/>
                      <a:pt x="3517" y="1371"/>
                    </a:cubicBezTo>
                    <a:cubicBezTo>
                      <a:pt x="3515" y="1372"/>
                      <a:pt x="3514" y="1374"/>
                      <a:pt x="3511" y="1375"/>
                    </a:cubicBezTo>
                    <a:cubicBezTo>
                      <a:pt x="3509" y="1375"/>
                      <a:pt x="3507" y="1372"/>
                      <a:pt x="3505" y="1374"/>
                    </a:cubicBezTo>
                    <a:cubicBezTo>
                      <a:pt x="3502" y="1376"/>
                      <a:pt x="3501" y="1382"/>
                      <a:pt x="3499" y="1384"/>
                    </a:cubicBezTo>
                    <a:cubicBezTo>
                      <a:pt x="3499" y="1383"/>
                      <a:pt x="3500" y="1380"/>
                      <a:pt x="3499" y="1379"/>
                    </a:cubicBezTo>
                    <a:cubicBezTo>
                      <a:pt x="3497" y="1375"/>
                      <a:pt x="3496" y="1378"/>
                      <a:pt x="3495" y="1380"/>
                    </a:cubicBezTo>
                    <a:cubicBezTo>
                      <a:pt x="3493" y="1383"/>
                      <a:pt x="3493" y="1383"/>
                      <a:pt x="3490" y="1383"/>
                    </a:cubicBezTo>
                    <a:cubicBezTo>
                      <a:pt x="3487" y="1384"/>
                      <a:pt x="3485" y="1385"/>
                      <a:pt x="3483" y="1386"/>
                    </a:cubicBezTo>
                    <a:cubicBezTo>
                      <a:pt x="3482" y="1383"/>
                      <a:pt x="3480" y="1384"/>
                      <a:pt x="3479" y="1383"/>
                    </a:cubicBezTo>
                    <a:cubicBezTo>
                      <a:pt x="3478" y="1382"/>
                      <a:pt x="3478" y="1381"/>
                      <a:pt x="3476" y="1380"/>
                    </a:cubicBezTo>
                    <a:cubicBezTo>
                      <a:pt x="3475" y="1379"/>
                      <a:pt x="3474" y="1378"/>
                      <a:pt x="3473" y="1377"/>
                    </a:cubicBezTo>
                    <a:cubicBezTo>
                      <a:pt x="3472" y="1375"/>
                      <a:pt x="3470" y="1374"/>
                      <a:pt x="3469" y="1373"/>
                    </a:cubicBezTo>
                    <a:cubicBezTo>
                      <a:pt x="3468" y="1374"/>
                      <a:pt x="3466" y="1375"/>
                      <a:pt x="3464" y="1375"/>
                    </a:cubicBezTo>
                    <a:cubicBezTo>
                      <a:pt x="3462" y="1372"/>
                      <a:pt x="3460" y="1369"/>
                      <a:pt x="3456" y="1370"/>
                    </a:cubicBezTo>
                    <a:cubicBezTo>
                      <a:pt x="3457" y="1373"/>
                      <a:pt x="3459" y="1378"/>
                      <a:pt x="3458" y="1381"/>
                    </a:cubicBezTo>
                    <a:cubicBezTo>
                      <a:pt x="3457" y="1386"/>
                      <a:pt x="3448" y="1387"/>
                      <a:pt x="3443" y="1385"/>
                    </a:cubicBezTo>
                    <a:cubicBezTo>
                      <a:pt x="3442" y="1385"/>
                      <a:pt x="3442" y="1383"/>
                      <a:pt x="3441" y="1382"/>
                    </a:cubicBezTo>
                    <a:cubicBezTo>
                      <a:pt x="3440" y="1382"/>
                      <a:pt x="3438" y="1383"/>
                      <a:pt x="3438" y="1382"/>
                    </a:cubicBezTo>
                    <a:cubicBezTo>
                      <a:pt x="3434" y="1380"/>
                      <a:pt x="3434" y="1371"/>
                      <a:pt x="3429" y="1378"/>
                    </a:cubicBezTo>
                    <a:cubicBezTo>
                      <a:pt x="3428" y="1381"/>
                      <a:pt x="3428" y="1383"/>
                      <a:pt x="3425" y="1385"/>
                    </a:cubicBezTo>
                    <a:cubicBezTo>
                      <a:pt x="3422" y="1386"/>
                      <a:pt x="3421" y="1385"/>
                      <a:pt x="3419" y="1388"/>
                    </a:cubicBezTo>
                    <a:cubicBezTo>
                      <a:pt x="3416" y="1391"/>
                      <a:pt x="3418" y="1395"/>
                      <a:pt x="3415" y="1399"/>
                    </a:cubicBezTo>
                    <a:cubicBezTo>
                      <a:pt x="3415" y="1395"/>
                      <a:pt x="3415" y="1390"/>
                      <a:pt x="3416" y="1387"/>
                    </a:cubicBezTo>
                    <a:cubicBezTo>
                      <a:pt x="3416" y="1384"/>
                      <a:pt x="3416" y="1384"/>
                      <a:pt x="3418" y="1383"/>
                    </a:cubicBezTo>
                    <a:cubicBezTo>
                      <a:pt x="3420" y="1382"/>
                      <a:pt x="3425" y="1383"/>
                      <a:pt x="3426" y="1381"/>
                    </a:cubicBezTo>
                    <a:cubicBezTo>
                      <a:pt x="3430" y="1377"/>
                      <a:pt x="3419" y="1368"/>
                      <a:pt x="3429" y="1366"/>
                    </a:cubicBezTo>
                    <a:cubicBezTo>
                      <a:pt x="3428" y="1361"/>
                      <a:pt x="3433" y="1360"/>
                      <a:pt x="3432" y="1355"/>
                    </a:cubicBezTo>
                    <a:cubicBezTo>
                      <a:pt x="3431" y="1350"/>
                      <a:pt x="3426" y="1351"/>
                      <a:pt x="3422" y="1351"/>
                    </a:cubicBezTo>
                    <a:cubicBezTo>
                      <a:pt x="3417" y="1351"/>
                      <a:pt x="3413" y="1351"/>
                      <a:pt x="3410" y="1348"/>
                    </a:cubicBezTo>
                    <a:cubicBezTo>
                      <a:pt x="3407" y="1346"/>
                      <a:pt x="3405" y="1340"/>
                      <a:pt x="3402" y="1339"/>
                    </a:cubicBezTo>
                    <a:cubicBezTo>
                      <a:pt x="3399" y="1338"/>
                      <a:pt x="3394" y="1340"/>
                      <a:pt x="3391" y="1341"/>
                    </a:cubicBezTo>
                    <a:cubicBezTo>
                      <a:pt x="3390" y="1337"/>
                      <a:pt x="3390" y="1337"/>
                      <a:pt x="3390" y="1337"/>
                    </a:cubicBezTo>
                    <a:cubicBezTo>
                      <a:pt x="3393" y="1337"/>
                      <a:pt x="3395" y="1337"/>
                      <a:pt x="3397" y="1335"/>
                    </a:cubicBezTo>
                    <a:cubicBezTo>
                      <a:pt x="3400" y="1332"/>
                      <a:pt x="3399" y="1328"/>
                      <a:pt x="3400" y="1325"/>
                    </a:cubicBezTo>
                    <a:cubicBezTo>
                      <a:pt x="3401" y="1318"/>
                      <a:pt x="3408" y="1310"/>
                      <a:pt x="3410" y="1321"/>
                    </a:cubicBezTo>
                    <a:cubicBezTo>
                      <a:pt x="3411" y="1325"/>
                      <a:pt x="3411" y="1328"/>
                      <a:pt x="3410" y="1332"/>
                    </a:cubicBezTo>
                    <a:cubicBezTo>
                      <a:pt x="3409" y="1335"/>
                      <a:pt x="3406" y="1338"/>
                      <a:pt x="3408" y="1341"/>
                    </a:cubicBezTo>
                    <a:cubicBezTo>
                      <a:pt x="3411" y="1342"/>
                      <a:pt x="3412" y="1347"/>
                      <a:pt x="3416" y="1348"/>
                    </a:cubicBezTo>
                    <a:cubicBezTo>
                      <a:pt x="3420" y="1349"/>
                      <a:pt x="3424" y="1347"/>
                      <a:pt x="3425" y="1344"/>
                    </a:cubicBezTo>
                    <a:cubicBezTo>
                      <a:pt x="3428" y="1338"/>
                      <a:pt x="3425" y="1328"/>
                      <a:pt x="3433" y="1325"/>
                    </a:cubicBezTo>
                    <a:cubicBezTo>
                      <a:pt x="3442" y="1322"/>
                      <a:pt x="3441" y="1336"/>
                      <a:pt x="3440" y="1341"/>
                    </a:cubicBezTo>
                    <a:cubicBezTo>
                      <a:pt x="3439" y="1345"/>
                      <a:pt x="3436" y="1348"/>
                      <a:pt x="3435" y="1352"/>
                    </a:cubicBezTo>
                    <a:cubicBezTo>
                      <a:pt x="3434" y="1357"/>
                      <a:pt x="3438" y="1358"/>
                      <a:pt x="3438" y="1363"/>
                    </a:cubicBezTo>
                    <a:cubicBezTo>
                      <a:pt x="3439" y="1364"/>
                      <a:pt x="3438" y="1367"/>
                      <a:pt x="3439" y="1368"/>
                    </a:cubicBezTo>
                    <a:cubicBezTo>
                      <a:pt x="3441" y="1370"/>
                      <a:pt x="3441" y="1368"/>
                      <a:pt x="3444" y="1367"/>
                    </a:cubicBezTo>
                    <a:cubicBezTo>
                      <a:pt x="3445" y="1367"/>
                      <a:pt x="3448" y="1367"/>
                      <a:pt x="3449" y="1367"/>
                    </a:cubicBezTo>
                    <a:cubicBezTo>
                      <a:pt x="3451" y="1366"/>
                      <a:pt x="3451" y="1365"/>
                      <a:pt x="3453" y="1364"/>
                    </a:cubicBezTo>
                    <a:cubicBezTo>
                      <a:pt x="3456" y="1360"/>
                      <a:pt x="3458" y="1363"/>
                      <a:pt x="3461" y="1363"/>
                    </a:cubicBezTo>
                    <a:cubicBezTo>
                      <a:pt x="3464" y="1363"/>
                      <a:pt x="3471" y="1356"/>
                      <a:pt x="3473" y="1360"/>
                    </a:cubicBezTo>
                    <a:cubicBezTo>
                      <a:pt x="3478" y="1359"/>
                      <a:pt x="3478" y="1363"/>
                      <a:pt x="3482" y="1364"/>
                    </a:cubicBezTo>
                    <a:cubicBezTo>
                      <a:pt x="3483" y="1365"/>
                      <a:pt x="3483" y="1364"/>
                      <a:pt x="3484" y="1365"/>
                    </a:cubicBezTo>
                    <a:cubicBezTo>
                      <a:pt x="3486" y="1365"/>
                      <a:pt x="3488" y="1365"/>
                      <a:pt x="3489" y="1366"/>
                    </a:cubicBezTo>
                    <a:cubicBezTo>
                      <a:pt x="3490" y="1366"/>
                      <a:pt x="3491" y="1367"/>
                      <a:pt x="3492" y="1367"/>
                    </a:cubicBezTo>
                    <a:cubicBezTo>
                      <a:pt x="3494" y="1368"/>
                      <a:pt x="3498" y="1366"/>
                      <a:pt x="3499" y="1364"/>
                    </a:cubicBezTo>
                    <a:cubicBezTo>
                      <a:pt x="3500" y="1363"/>
                      <a:pt x="3501" y="1359"/>
                      <a:pt x="3502" y="1359"/>
                    </a:cubicBezTo>
                    <a:cubicBezTo>
                      <a:pt x="3503" y="1360"/>
                      <a:pt x="3506" y="1362"/>
                      <a:pt x="3507" y="1360"/>
                    </a:cubicBezTo>
                    <a:cubicBezTo>
                      <a:pt x="3508" y="1358"/>
                      <a:pt x="3505" y="1357"/>
                      <a:pt x="3505" y="1355"/>
                    </a:cubicBezTo>
                    <a:cubicBezTo>
                      <a:pt x="3507" y="1355"/>
                      <a:pt x="3508" y="1356"/>
                      <a:pt x="3510" y="1356"/>
                    </a:cubicBezTo>
                    <a:cubicBezTo>
                      <a:pt x="3510" y="1363"/>
                      <a:pt x="3514" y="1357"/>
                      <a:pt x="3516" y="1356"/>
                    </a:cubicBezTo>
                    <a:cubicBezTo>
                      <a:pt x="3519" y="1354"/>
                      <a:pt x="3524" y="1353"/>
                      <a:pt x="3527" y="1352"/>
                    </a:cubicBezTo>
                    <a:cubicBezTo>
                      <a:pt x="3530" y="1351"/>
                      <a:pt x="3533" y="1350"/>
                      <a:pt x="3535" y="1347"/>
                    </a:cubicBezTo>
                    <a:cubicBezTo>
                      <a:pt x="3537" y="1345"/>
                      <a:pt x="3537" y="1341"/>
                      <a:pt x="3539" y="1339"/>
                    </a:cubicBezTo>
                    <a:cubicBezTo>
                      <a:pt x="3540" y="1343"/>
                      <a:pt x="3539" y="1347"/>
                      <a:pt x="3540" y="1351"/>
                    </a:cubicBezTo>
                    <a:cubicBezTo>
                      <a:pt x="3542" y="1355"/>
                      <a:pt x="3543" y="1357"/>
                      <a:pt x="3543" y="1362"/>
                    </a:cubicBezTo>
                    <a:cubicBezTo>
                      <a:pt x="3543" y="1365"/>
                      <a:pt x="3544" y="1368"/>
                      <a:pt x="3545" y="1372"/>
                    </a:cubicBezTo>
                    <a:cubicBezTo>
                      <a:pt x="3546" y="1376"/>
                      <a:pt x="3548" y="1376"/>
                      <a:pt x="3551" y="1380"/>
                    </a:cubicBezTo>
                    <a:cubicBezTo>
                      <a:pt x="3553" y="1376"/>
                      <a:pt x="3554" y="1372"/>
                      <a:pt x="3556" y="1368"/>
                    </a:cubicBezTo>
                    <a:cubicBezTo>
                      <a:pt x="3557" y="1366"/>
                      <a:pt x="3559" y="1363"/>
                      <a:pt x="3560" y="1361"/>
                    </a:cubicBezTo>
                    <a:cubicBezTo>
                      <a:pt x="3562" y="1360"/>
                      <a:pt x="3564" y="1360"/>
                      <a:pt x="3566" y="1359"/>
                    </a:cubicBezTo>
                    <a:cubicBezTo>
                      <a:pt x="3568" y="1357"/>
                      <a:pt x="3571" y="1355"/>
                      <a:pt x="3573" y="1352"/>
                    </a:cubicBezTo>
                    <a:cubicBezTo>
                      <a:pt x="3576" y="1350"/>
                      <a:pt x="3576" y="1346"/>
                      <a:pt x="3579" y="1344"/>
                    </a:cubicBezTo>
                    <a:cubicBezTo>
                      <a:pt x="3580" y="1344"/>
                      <a:pt x="3580" y="1347"/>
                      <a:pt x="3582" y="1347"/>
                    </a:cubicBezTo>
                    <a:cubicBezTo>
                      <a:pt x="3583" y="1348"/>
                      <a:pt x="3585" y="1347"/>
                      <a:pt x="3587" y="1348"/>
                    </a:cubicBezTo>
                    <a:cubicBezTo>
                      <a:pt x="3587" y="1348"/>
                      <a:pt x="3589" y="1350"/>
                      <a:pt x="3590" y="1350"/>
                    </a:cubicBezTo>
                    <a:cubicBezTo>
                      <a:pt x="3592" y="1352"/>
                      <a:pt x="3597" y="1354"/>
                      <a:pt x="3598" y="1356"/>
                    </a:cubicBezTo>
                    <a:cubicBezTo>
                      <a:pt x="3600" y="1359"/>
                      <a:pt x="3598" y="1363"/>
                      <a:pt x="3599" y="1366"/>
                    </a:cubicBezTo>
                    <a:cubicBezTo>
                      <a:pt x="3600" y="1369"/>
                      <a:pt x="3603" y="1370"/>
                      <a:pt x="3606" y="1372"/>
                    </a:cubicBezTo>
                    <a:cubicBezTo>
                      <a:pt x="3613" y="1376"/>
                      <a:pt x="3616" y="1385"/>
                      <a:pt x="3624" y="1387"/>
                    </a:cubicBezTo>
                    <a:cubicBezTo>
                      <a:pt x="3628" y="1388"/>
                      <a:pt x="3631" y="1387"/>
                      <a:pt x="3635" y="1388"/>
                    </a:cubicBezTo>
                    <a:cubicBezTo>
                      <a:pt x="3640" y="1389"/>
                      <a:pt x="3640" y="1388"/>
                      <a:pt x="3642" y="1385"/>
                    </a:cubicBezTo>
                    <a:cubicBezTo>
                      <a:pt x="3643" y="1383"/>
                      <a:pt x="3643" y="1383"/>
                      <a:pt x="3644" y="1381"/>
                    </a:cubicBezTo>
                    <a:cubicBezTo>
                      <a:pt x="3645" y="1380"/>
                      <a:pt x="3647" y="1380"/>
                      <a:pt x="3648" y="1379"/>
                    </a:cubicBezTo>
                    <a:cubicBezTo>
                      <a:pt x="3648" y="1377"/>
                      <a:pt x="3647" y="1376"/>
                      <a:pt x="3648" y="1375"/>
                    </a:cubicBezTo>
                    <a:cubicBezTo>
                      <a:pt x="3650" y="1373"/>
                      <a:pt x="3651" y="1375"/>
                      <a:pt x="3652" y="1374"/>
                    </a:cubicBezTo>
                    <a:cubicBezTo>
                      <a:pt x="3656" y="1372"/>
                      <a:pt x="3655" y="1370"/>
                      <a:pt x="3655" y="1366"/>
                    </a:cubicBezTo>
                    <a:cubicBezTo>
                      <a:pt x="3655" y="1362"/>
                      <a:pt x="3655" y="1362"/>
                      <a:pt x="3653" y="1358"/>
                    </a:cubicBezTo>
                    <a:cubicBezTo>
                      <a:pt x="3652" y="1355"/>
                      <a:pt x="3651" y="1352"/>
                      <a:pt x="3651" y="1348"/>
                    </a:cubicBezTo>
                    <a:cubicBezTo>
                      <a:pt x="3652" y="1344"/>
                      <a:pt x="3654" y="1342"/>
                      <a:pt x="3651" y="1339"/>
                    </a:cubicBezTo>
                    <a:cubicBezTo>
                      <a:pt x="3649" y="1337"/>
                      <a:pt x="3648" y="1338"/>
                      <a:pt x="3648" y="1335"/>
                    </a:cubicBezTo>
                    <a:cubicBezTo>
                      <a:pt x="3647" y="1334"/>
                      <a:pt x="3648" y="1332"/>
                      <a:pt x="3648" y="1330"/>
                    </a:cubicBezTo>
                    <a:cubicBezTo>
                      <a:pt x="3648" y="1327"/>
                      <a:pt x="3649" y="1325"/>
                      <a:pt x="3648" y="1321"/>
                    </a:cubicBezTo>
                    <a:cubicBezTo>
                      <a:pt x="3646" y="1314"/>
                      <a:pt x="3645" y="1307"/>
                      <a:pt x="3645" y="1300"/>
                    </a:cubicBezTo>
                    <a:cubicBezTo>
                      <a:pt x="3646" y="1302"/>
                      <a:pt x="3647" y="1306"/>
                      <a:pt x="3648" y="1308"/>
                    </a:cubicBezTo>
                    <a:cubicBezTo>
                      <a:pt x="3649" y="1312"/>
                      <a:pt x="3649" y="1315"/>
                      <a:pt x="3650" y="1319"/>
                    </a:cubicBezTo>
                    <a:cubicBezTo>
                      <a:pt x="3650" y="1323"/>
                      <a:pt x="3652" y="1323"/>
                      <a:pt x="3654" y="1326"/>
                    </a:cubicBezTo>
                    <a:cubicBezTo>
                      <a:pt x="3656" y="1329"/>
                      <a:pt x="3655" y="1332"/>
                      <a:pt x="3656" y="1336"/>
                    </a:cubicBezTo>
                    <a:cubicBezTo>
                      <a:pt x="3658" y="1339"/>
                      <a:pt x="3662" y="1338"/>
                      <a:pt x="3664" y="1341"/>
                    </a:cubicBezTo>
                    <a:cubicBezTo>
                      <a:pt x="3668" y="1346"/>
                      <a:pt x="3653" y="1349"/>
                      <a:pt x="3656" y="1357"/>
                    </a:cubicBezTo>
                    <a:cubicBezTo>
                      <a:pt x="3657" y="1360"/>
                      <a:pt x="3671" y="1367"/>
                      <a:pt x="3664" y="1371"/>
                    </a:cubicBezTo>
                    <a:cubicBezTo>
                      <a:pt x="3666" y="1373"/>
                      <a:pt x="3668" y="1375"/>
                      <a:pt x="3670" y="1376"/>
                    </a:cubicBezTo>
                    <a:cubicBezTo>
                      <a:pt x="3674" y="1377"/>
                      <a:pt x="3677" y="1376"/>
                      <a:pt x="3681" y="1376"/>
                    </a:cubicBezTo>
                    <a:cubicBezTo>
                      <a:pt x="3684" y="1376"/>
                      <a:pt x="3686" y="1375"/>
                      <a:pt x="3690" y="1374"/>
                    </a:cubicBezTo>
                    <a:cubicBezTo>
                      <a:pt x="3698" y="1372"/>
                      <a:pt x="3705" y="1373"/>
                      <a:pt x="3712" y="1379"/>
                    </a:cubicBezTo>
                    <a:cubicBezTo>
                      <a:pt x="3714" y="1381"/>
                      <a:pt x="3716" y="1383"/>
                      <a:pt x="3718" y="1385"/>
                    </a:cubicBezTo>
                    <a:cubicBezTo>
                      <a:pt x="3720" y="1387"/>
                      <a:pt x="3722" y="1388"/>
                      <a:pt x="3724" y="1390"/>
                    </a:cubicBezTo>
                    <a:cubicBezTo>
                      <a:pt x="3726" y="1392"/>
                      <a:pt x="3729" y="1393"/>
                      <a:pt x="3730" y="1395"/>
                    </a:cubicBezTo>
                    <a:cubicBezTo>
                      <a:pt x="3732" y="1397"/>
                      <a:pt x="3734" y="1401"/>
                      <a:pt x="3736" y="1403"/>
                    </a:cubicBezTo>
                    <a:cubicBezTo>
                      <a:pt x="3739" y="1405"/>
                      <a:pt x="3741" y="1406"/>
                      <a:pt x="3745" y="1405"/>
                    </a:cubicBezTo>
                    <a:cubicBezTo>
                      <a:pt x="3751" y="1404"/>
                      <a:pt x="3749" y="1402"/>
                      <a:pt x="3750" y="1398"/>
                    </a:cubicBezTo>
                    <a:cubicBezTo>
                      <a:pt x="3750" y="1396"/>
                      <a:pt x="3753" y="1396"/>
                      <a:pt x="3750" y="1394"/>
                    </a:cubicBezTo>
                    <a:cubicBezTo>
                      <a:pt x="3750" y="1394"/>
                      <a:pt x="3746" y="1394"/>
                      <a:pt x="3745" y="1394"/>
                    </a:cubicBezTo>
                    <a:cubicBezTo>
                      <a:pt x="3741" y="1392"/>
                      <a:pt x="3743" y="1390"/>
                      <a:pt x="3741" y="1386"/>
                    </a:cubicBezTo>
                    <a:cubicBezTo>
                      <a:pt x="3739" y="1384"/>
                      <a:pt x="3735" y="1383"/>
                      <a:pt x="3733" y="1385"/>
                    </a:cubicBezTo>
                    <a:cubicBezTo>
                      <a:pt x="3731" y="1387"/>
                      <a:pt x="3731" y="1390"/>
                      <a:pt x="3727" y="1388"/>
                    </a:cubicBezTo>
                    <a:cubicBezTo>
                      <a:pt x="3721" y="1387"/>
                      <a:pt x="3716" y="1380"/>
                      <a:pt x="3719" y="1374"/>
                    </a:cubicBezTo>
                    <a:cubicBezTo>
                      <a:pt x="3720" y="1372"/>
                      <a:pt x="3721" y="1372"/>
                      <a:pt x="3721" y="1370"/>
                    </a:cubicBezTo>
                    <a:cubicBezTo>
                      <a:pt x="3722" y="1368"/>
                      <a:pt x="3721" y="1368"/>
                      <a:pt x="3722" y="1367"/>
                    </a:cubicBezTo>
                    <a:cubicBezTo>
                      <a:pt x="3724" y="1366"/>
                      <a:pt x="3725" y="1366"/>
                      <a:pt x="3727" y="1365"/>
                    </a:cubicBezTo>
                    <a:cubicBezTo>
                      <a:pt x="3727" y="1364"/>
                      <a:pt x="3728" y="1362"/>
                      <a:pt x="3728" y="1361"/>
                    </a:cubicBezTo>
                    <a:cubicBezTo>
                      <a:pt x="3731" y="1369"/>
                      <a:pt x="3722" y="1366"/>
                      <a:pt x="3724" y="1373"/>
                    </a:cubicBezTo>
                    <a:cubicBezTo>
                      <a:pt x="3716" y="1374"/>
                      <a:pt x="3724" y="1392"/>
                      <a:pt x="3732" y="1385"/>
                    </a:cubicBezTo>
                    <a:cubicBezTo>
                      <a:pt x="3733" y="1384"/>
                      <a:pt x="3733" y="1381"/>
                      <a:pt x="3736" y="1381"/>
                    </a:cubicBezTo>
                    <a:cubicBezTo>
                      <a:pt x="3739" y="1381"/>
                      <a:pt x="3739" y="1383"/>
                      <a:pt x="3741" y="1384"/>
                    </a:cubicBezTo>
                    <a:cubicBezTo>
                      <a:pt x="3743" y="1385"/>
                      <a:pt x="3745" y="1383"/>
                      <a:pt x="3747" y="1383"/>
                    </a:cubicBezTo>
                    <a:cubicBezTo>
                      <a:pt x="3751" y="1383"/>
                      <a:pt x="3751" y="1385"/>
                      <a:pt x="3755" y="1384"/>
                    </a:cubicBezTo>
                    <a:cubicBezTo>
                      <a:pt x="3757" y="1383"/>
                      <a:pt x="3760" y="1381"/>
                      <a:pt x="3761" y="1379"/>
                    </a:cubicBezTo>
                    <a:cubicBezTo>
                      <a:pt x="3762" y="1376"/>
                      <a:pt x="3763" y="1373"/>
                      <a:pt x="3761" y="1370"/>
                    </a:cubicBezTo>
                    <a:cubicBezTo>
                      <a:pt x="3755" y="1370"/>
                      <a:pt x="3756" y="1382"/>
                      <a:pt x="3750" y="1377"/>
                    </a:cubicBezTo>
                    <a:cubicBezTo>
                      <a:pt x="3748" y="1375"/>
                      <a:pt x="3748" y="1372"/>
                      <a:pt x="3748" y="1369"/>
                    </a:cubicBezTo>
                    <a:cubicBezTo>
                      <a:pt x="3748" y="1368"/>
                      <a:pt x="3748" y="1367"/>
                      <a:pt x="3748" y="1365"/>
                    </a:cubicBezTo>
                    <a:cubicBezTo>
                      <a:pt x="3749" y="1364"/>
                      <a:pt x="3750" y="1364"/>
                      <a:pt x="3750" y="1362"/>
                    </a:cubicBezTo>
                    <a:cubicBezTo>
                      <a:pt x="3750" y="1362"/>
                      <a:pt x="3748" y="1360"/>
                      <a:pt x="3747" y="1359"/>
                    </a:cubicBezTo>
                    <a:cubicBezTo>
                      <a:pt x="3746" y="1357"/>
                      <a:pt x="3747" y="1355"/>
                      <a:pt x="3746" y="1353"/>
                    </a:cubicBezTo>
                    <a:cubicBezTo>
                      <a:pt x="3745" y="1352"/>
                      <a:pt x="3744" y="1350"/>
                      <a:pt x="3743" y="1350"/>
                    </a:cubicBezTo>
                    <a:cubicBezTo>
                      <a:pt x="3742" y="1349"/>
                      <a:pt x="3739" y="1348"/>
                      <a:pt x="3738" y="1348"/>
                    </a:cubicBezTo>
                    <a:cubicBezTo>
                      <a:pt x="3737" y="1347"/>
                      <a:pt x="3737" y="1340"/>
                      <a:pt x="3738" y="1338"/>
                    </a:cubicBezTo>
                    <a:cubicBezTo>
                      <a:pt x="3738" y="1332"/>
                      <a:pt x="3740" y="1339"/>
                      <a:pt x="3740" y="1341"/>
                    </a:cubicBezTo>
                    <a:cubicBezTo>
                      <a:pt x="3741" y="1343"/>
                      <a:pt x="3741" y="1346"/>
                      <a:pt x="3743" y="1348"/>
                    </a:cubicBezTo>
                    <a:cubicBezTo>
                      <a:pt x="3745" y="1350"/>
                      <a:pt x="3747" y="1351"/>
                      <a:pt x="3749" y="1353"/>
                    </a:cubicBezTo>
                    <a:cubicBezTo>
                      <a:pt x="3749" y="1355"/>
                      <a:pt x="3750" y="1356"/>
                      <a:pt x="3750" y="1357"/>
                    </a:cubicBezTo>
                    <a:cubicBezTo>
                      <a:pt x="3751" y="1359"/>
                      <a:pt x="3752" y="1361"/>
                      <a:pt x="3752" y="1362"/>
                    </a:cubicBezTo>
                    <a:cubicBezTo>
                      <a:pt x="3754" y="1365"/>
                      <a:pt x="3752" y="1364"/>
                      <a:pt x="3750" y="1367"/>
                    </a:cubicBezTo>
                    <a:cubicBezTo>
                      <a:pt x="3749" y="1370"/>
                      <a:pt x="3750" y="1372"/>
                      <a:pt x="3751" y="1375"/>
                    </a:cubicBezTo>
                    <a:cubicBezTo>
                      <a:pt x="3752" y="1375"/>
                      <a:pt x="3753" y="1375"/>
                      <a:pt x="3754" y="1374"/>
                    </a:cubicBezTo>
                    <a:cubicBezTo>
                      <a:pt x="3750" y="1360"/>
                      <a:pt x="3775" y="1371"/>
                      <a:pt x="3779" y="1370"/>
                    </a:cubicBezTo>
                    <a:cubicBezTo>
                      <a:pt x="3782" y="1370"/>
                      <a:pt x="3784" y="1368"/>
                      <a:pt x="3787" y="1368"/>
                    </a:cubicBezTo>
                    <a:cubicBezTo>
                      <a:pt x="3791" y="1367"/>
                      <a:pt x="3795" y="1373"/>
                      <a:pt x="3798" y="1376"/>
                    </a:cubicBezTo>
                    <a:cubicBezTo>
                      <a:pt x="3802" y="1380"/>
                      <a:pt x="3805" y="1385"/>
                      <a:pt x="3809" y="1389"/>
                    </a:cubicBezTo>
                    <a:cubicBezTo>
                      <a:pt x="3813" y="1393"/>
                      <a:pt x="3814" y="1397"/>
                      <a:pt x="3815" y="1402"/>
                    </a:cubicBezTo>
                    <a:cubicBezTo>
                      <a:pt x="3818" y="1400"/>
                      <a:pt x="3819" y="1398"/>
                      <a:pt x="3823" y="1396"/>
                    </a:cubicBezTo>
                    <a:cubicBezTo>
                      <a:pt x="3823" y="1398"/>
                      <a:pt x="3821" y="1397"/>
                      <a:pt x="3820" y="1399"/>
                    </a:cubicBezTo>
                    <a:cubicBezTo>
                      <a:pt x="3819" y="1400"/>
                      <a:pt x="3819" y="1401"/>
                      <a:pt x="3819" y="1403"/>
                    </a:cubicBezTo>
                    <a:cubicBezTo>
                      <a:pt x="3818" y="1404"/>
                      <a:pt x="3815" y="1407"/>
                      <a:pt x="3815" y="1408"/>
                    </a:cubicBezTo>
                    <a:cubicBezTo>
                      <a:pt x="3817" y="1408"/>
                      <a:pt x="3818" y="1406"/>
                      <a:pt x="3820" y="1406"/>
                    </a:cubicBezTo>
                    <a:cubicBezTo>
                      <a:pt x="3820" y="1409"/>
                      <a:pt x="3817" y="1410"/>
                      <a:pt x="3816" y="1412"/>
                    </a:cubicBezTo>
                    <a:cubicBezTo>
                      <a:pt x="3815" y="1415"/>
                      <a:pt x="3815" y="1417"/>
                      <a:pt x="3814" y="1419"/>
                    </a:cubicBezTo>
                    <a:cubicBezTo>
                      <a:pt x="3813" y="1424"/>
                      <a:pt x="3811" y="1429"/>
                      <a:pt x="3813" y="1434"/>
                    </a:cubicBezTo>
                    <a:cubicBezTo>
                      <a:pt x="3815" y="1431"/>
                      <a:pt x="3820" y="1435"/>
                      <a:pt x="3823" y="1437"/>
                    </a:cubicBezTo>
                    <a:cubicBezTo>
                      <a:pt x="3824" y="1438"/>
                      <a:pt x="3825" y="1441"/>
                      <a:pt x="3826" y="1442"/>
                    </a:cubicBezTo>
                    <a:cubicBezTo>
                      <a:pt x="3829" y="1445"/>
                      <a:pt x="3835" y="1442"/>
                      <a:pt x="3836" y="1447"/>
                    </a:cubicBezTo>
                    <a:cubicBezTo>
                      <a:pt x="3839" y="1446"/>
                      <a:pt x="3841" y="1446"/>
                      <a:pt x="3843" y="1447"/>
                    </a:cubicBezTo>
                    <a:cubicBezTo>
                      <a:pt x="3846" y="1449"/>
                      <a:pt x="3845" y="1452"/>
                      <a:pt x="3847" y="1455"/>
                    </a:cubicBezTo>
                    <a:cubicBezTo>
                      <a:pt x="3848" y="1456"/>
                      <a:pt x="3850" y="1458"/>
                      <a:pt x="3851" y="1460"/>
                    </a:cubicBezTo>
                    <a:cubicBezTo>
                      <a:pt x="3853" y="1462"/>
                      <a:pt x="3854" y="1463"/>
                      <a:pt x="3856" y="1462"/>
                    </a:cubicBezTo>
                    <a:cubicBezTo>
                      <a:pt x="3856" y="1458"/>
                      <a:pt x="3860" y="1457"/>
                      <a:pt x="3863" y="1458"/>
                    </a:cubicBezTo>
                    <a:cubicBezTo>
                      <a:pt x="3862" y="1456"/>
                      <a:pt x="3860" y="1455"/>
                      <a:pt x="3858" y="1453"/>
                    </a:cubicBezTo>
                    <a:cubicBezTo>
                      <a:pt x="3858" y="1452"/>
                      <a:pt x="3858" y="1449"/>
                      <a:pt x="3856" y="1448"/>
                    </a:cubicBezTo>
                    <a:cubicBezTo>
                      <a:pt x="3854" y="1446"/>
                      <a:pt x="3853" y="1449"/>
                      <a:pt x="3852" y="1445"/>
                    </a:cubicBezTo>
                    <a:cubicBezTo>
                      <a:pt x="3851" y="1443"/>
                      <a:pt x="3852" y="1441"/>
                      <a:pt x="3852" y="1439"/>
                    </a:cubicBezTo>
                    <a:cubicBezTo>
                      <a:pt x="3849" y="1440"/>
                      <a:pt x="3849" y="1436"/>
                      <a:pt x="3848" y="1434"/>
                    </a:cubicBezTo>
                    <a:cubicBezTo>
                      <a:pt x="3847" y="1430"/>
                      <a:pt x="3847" y="1430"/>
                      <a:pt x="3844" y="1428"/>
                    </a:cubicBezTo>
                    <a:cubicBezTo>
                      <a:pt x="3838" y="1425"/>
                      <a:pt x="3837" y="1420"/>
                      <a:pt x="3837" y="1414"/>
                    </a:cubicBezTo>
                    <a:cubicBezTo>
                      <a:pt x="3839" y="1417"/>
                      <a:pt x="3840" y="1420"/>
                      <a:pt x="3841" y="1423"/>
                    </a:cubicBezTo>
                    <a:cubicBezTo>
                      <a:pt x="3843" y="1428"/>
                      <a:pt x="3844" y="1424"/>
                      <a:pt x="3848" y="1426"/>
                    </a:cubicBezTo>
                    <a:cubicBezTo>
                      <a:pt x="3850" y="1428"/>
                      <a:pt x="3848" y="1433"/>
                      <a:pt x="3850" y="1435"/>
                    </a:cubicBezTo>
                    <a:cubicBezTo>
                      <a:pt x="3852" y="1436"/>
                      <a:pt x="3852" y="1434"/>
                      <a:pt x="3854" y="1435"/>
                    </a:cubicBezTo>
                    <a:cubicBezTo>
                      <a:pt x="3855" y="1435"/>
                      <a:pt x="3856" y="1436"/>
                      <a:pt x="3857" y="1437"/>
                    </a:cubicBezTo>
                    <a:cubicBezTo>
                      <a:pt x="3858" y="1438"/>
                      <a:pt x="3858" y="1441"/>
                      <a:pt x="3860" y="1442"/>
                    </a:cubicBezTo>
                    <a:cubicBezTo>
                      <a:pt x="3861" y="1443"/>
                      <a:pt x="3862" y="1441"/>
                      <a:pt x="3864" y="1443"/>
                    </a:cubicBezTo>
                    <a:cubicBezTo>
                      <a:pt x="3865" y="1444"/>
                      <a:pt x="3864" y="1446"/>
                      <a:pt x="3865" y="1447"/>
                    </a:cubicBezTo>
                    <a:cubicBezTo>
                      <a:pt x="3865" y="1449"/>
                      <a:pt x="3866" y="1448"/>
                      <a:pt x="3867" y="1449"/>
                    </a:cubicBezTo>
                    <a:cubicBezTo>
                      <a:pt x="3868" y="1451"/>
                      <a:pt x="3870" y="1451"/>
                      <a:pt x="3871" y="1453"/>
                    </a:cubicBezTo>
                    <a:cubicBezTo>
                      <a:pt x="3871" y="1454"/>
                      <a:pt x="3871" y="1453"/>
                      <a:pt x="3871" y="1453"/>
                    </a:cubicBezTo>
                    <a:cubicBezTo>
                      <a:pt x="3871" y="1453"/>
                      <a:pt x="3872" y="1454"/>
                      <a:pt x="3872" y="1454"/>
                    </a:cubicBezTo>
                    <a:cubicBezTo>
                      <a:pt x="3874" y="1454"/>
                      <a:pt x="3875" y="1453"/>
                      <a:pt x="3876" y="1452"/>
                    </a:cubicBezTo>
                    <a:cubicBezTo>
                      <a:pt x="3882" y="1452"/>
                      <a:pt x="3879" y="1445"/>
                      <a:pt x="3878" y="1441"/>
                    </a:cubicBezTo>
                    <a:cubicBezTo>
                      <a:pt x="3880" y="1442"/>
                      <a:pt x="3882" y="1448"/>
                      <a:pt x="3882" y="1451"/>
                    </a:cubicBezTo>
                    <a:cubicBezTo>
                      <a:pt x="3882" y="1454"/>
                      <a:pt x="3879" y="1457"/>
                      <a:pt x="3877" y="1453"/>
                    </a:cubicBezTo>
                    <a:cubicBezTo>
                      <a:pt x="3876" y="1453"/>
                      <a:pt x="3876" y="1453"/>
                      <a:pt x="3876" y="1454"/>
                    </a:cubicBezTo>
                    <a:cubicBezTo>
                      <a:pt x="3876" y="1455"/>
                      <a:pt x="3878" y="1456"/>
                      <a:pt x="3878" y="1457"/>
                    </a:cubicBezTo>
                    <a:cubicBezTo>
                      <a:pt x="3878" y="1458"/>
                      <a:pt x="3877" y="1459"/>
                      <a:pt x="3877" y="1460"/>
                    </a:cubicBezTo>
                    <a:cubicBezTo>
                      <a:pt x="3877" y="1463"/>
                      <a:pt x="3878" y="1466"/>
                      <a:pt x="3880" y="1468"/>
                    </a:cubicBezTo>
                    <a:cubicBezTo>
                      <a:pt x="3887" y="1474"/>
                      <a:pt x="3896" y="1471"/>
                      <a:pt x="3903" y="1476"/>
                    </a:cubicBezTo>
                    <a:cubicBezTo>
                      <a:pt x="3905" y="1477"/>
                      <a:pt x="3905" y="1477"/>
                      <a:pt x="3908" y="1478"/>
                    </a:cubicBezTo>
                    <a:cubicBezTo>
                      <a:pt x="3909" y="1478"/>
                      <a:pt x="3911" y="1478"/>
                      <a:pt x="3912" y="1479"/>
                    </a:cubicBezTo>
                    <a:cubicBezTo>
                      <a:pt x="3915" y="1480"/>
                      <a:pt x="3916" y="1483"/>
                      <a:pt x="3918" y="1485"/>
                    </a:cubicBezTo>
                    <a:cubicBezTo>
                      <a:pt x="3920" y="1487"/>
                      <a:pt x="3921" y="1489"/>
                      <a:pt x="3923" y="1491"/>
                    </a:cubicBezTo>
                    <a:cubicBezTo>
                      <a:pt x="3927" y="1497"/>
                      <a:pt x="3931" y="1501"/>
                      <a:pt x="3933" y="1508"/>
                    </a:cubicBezTo>
                    <a:cubicBezTo>
                      <a:pt x="3934" y="1511"/>
                      <a:pt x="3937" y="1513"/>
                      <a:pt x="3937" y="1516"/>
                    </a:cubicBezTo>
                    <a:cubicBezTo>
                      <a:pt x="3938" y="1517"/>
                      <a:pt x="3937" y="1518"/>
                      <a:pt x="3937" y="1519"/>
                    </a:cubicBezTo>
                    <a:cubicBezTo>
                      <a:pt x="3938" y="1520"/>
                      <a:pt x="3939" y="1522"/>
                      <a:pt x="3940" y="1523"/>
                    </a:cubicBezTo>
                    <a:cubicBezTo>
                      <a:pt x="3944" y="1521"/>
                      <a:pt x="3943" y="1521"/>
                      <a:pt x="3947" y="1523"/>
                    </a:cubicBezTo>
                    <a:cubicBezTo>
                      <a:pt x="3949" y="1524"/>
                      <a:pt x="3950" y="1524"/>
                      <a:pt x="3953" y="1524"/>
                    </a:cubicBezTo>
                    <a:cubicBezTo>
                      <a:pt x="3956" y="1524"/>
                      <a:pt x="3957" y="1525"/>
                      <a:pt x="3958" y="1522"/>
                    </a:cubicBezTo>
                    <a:cubicBezTo>
                      <a:pt x="3960" y="1517"/>
                      <a:pt x="3959" y="1513"/>
                      <a:pt x="3961" y="1509"/>
                    </a:cubicBezTo>
                    <a:cubicBezTo>
                      <a:pt x="3963" y="1504"/>
                      <a:pt x="3967" y="1502"/>
                      <a:pt x="3970" y="1498"/>
                    </a:cubicBezTo>
                    <a:cubicBezTo>
                      <a:pt x="3972" y="1495"/>
                      <a:pt x="3974" y="1493"/>
                      <a:pt x="3977" y="1492"/>
                    </a:cubicBezTo>
                    <a:cubicBezTo>
                      <a:pt x="3979" y="1491"/>
                      <a:pt x="3983" y="1491"/>
                      <a:pt x="3984" y="1489"/>
                    </a:cubicBezTo>
                    <a:cubicBezTo>
                      <a:pt x="3988" y="1487"/>
                      <a:pt x="3989" y="1479"/>
                      <a:pt x="3988" y="1475"/>
                    </a:cubicBezTo>
                    <a:cubicBezTo>
                      <a:pt x="3987" y="1473"/>
                      <a:pt x="3985" y="1472"/>
                      <a:pt x="3984" y="1469"/>
                    </a:cubicBezTo>
                    <a:cubicBezTo>
                      <a:pt x="3984" y="1467"/>
                      <a:pt x="3985" y="1464"/>
                      <a:pt x="3984" y="1462"/>
                    </a:cubicBezTo>
                    <a:cubicBezTo>
                      <a:pt x="3984" y="1462"/>
                      <a:pt x="3985" y="1462"/>
                      <a:pt x="3985" y="1462"/>
                    </a:cubicBezTo>
                    <a:cubicBezTo>
                      <a:pt x="3986" y="1466"/>
                      <a:pt x="3987" y="1468"/>
                      <a:pt x="3989" y="1471"/>
                    </a:cubicBezTo>
                    <a:cubicBezTo>
                      <a:pt x="3991" y="1474"/>
                      <a:pt x="3991" y="1478"/>
                      <a:pt x="3995" y="1478"/>
                    </a:cubicBezTo>
                    <a:cubicBezTo>
                      <a:pt x="3998" y="1477"/>
                      <a:pt x="4000" y="1473"/>
                      <a:pt x="4001" y="1471"/>
                    </a:cubicBezTo>
                    <a:cubicBezTo>
                      <a:pt x="4005" y="1466"/>
                      <a:pt x="4008" y="1460"/>
                      <a:pt x="4010" y="1454"/>
                    </a:cubicBezTo>
                    <a:cubicBezTo>
                      <a:pt x="4007" y="1461"/>
                      <a:pt x="4015" y="1476"/>
                      <a:pt x="4002" y="1473"/>
                    </a:cubicBezTo>
                    <a:cubicBezTo>
                      <a:pt x="4003" y="1478"/>
                      <a:pt x="4000" y="1482"/>
                      <a:pt x="4002" y="1486"/>
                    </a:cubicBezTo>
                    <a:cubicBezTo>
                      <a:pt x="4012" y="1484"/>
                      <a:pt x="4013" y="1479"/>
                      <a:pt x="4013" y="1469"/>
                    </a:cubicBezTo>
                    <a:cubicBezTo>
                      <a:pt x="4013" y="1457"/>
                      <a:pt x="4014" y="1446"/>
                      <a:pt x="4015" y="1434"/>
                    </a:cubicBezTo>
                    <a:cubicBezTo>
                      <a:pt x="4015" y="1432"/>
                      <a:pt x="4014" y="1431"/>
                      <a:pt x="4014" y="1429"/>
                    </a:cubicBezTo>
                    <a:cubicBezTo>
                      <a:pt x="4014" y="1427"/>
                      <a:pt x="4016" y="1426"/>
                      <a:pt x="4016" y="1424"/>
                    </a:cubicBezTo>
                    <a:cubicBezTo>
                      <a:pt x="4017" y="1419"/>
                      <a:pt x="4010" y="1410"/>
                      <a:pt x="4006" y="1410"/>
                    </a:cubicBezTo>
                    <a:cubicBezTo>
                      <a:pt x="4006" y="1411"/>
                      <a:pt x="4005" y="1412"/>
                      <a:pt x="4005" y="1413"/>
                    </a:cubicBezTo>
                    <a:cubicBezTo>
                      <a:pt x="4003" y="1413"/>
                      <a:pt x="4002" y="1411"/>
                      <a:pt x="4000" y="1412"/>
                    </a:cubicBezTo>
                    <a:cubicBezTo>
                      <a:pt x="3999" y="1413"/>
                      <a:pt x="3999" y="1416"/>
                      <a:pt x="3997" y="1417"/>
                    </a:cubicBezTo>
                    <a:cubicBezTo>
                      <a:pt x="3998" y="1420"/>
                      <a:pt x="4003" y="1431"/>
                      <a:pt x="4000" y="1433"/>
                    </a:cubicBezTo>
                    <a:cubicBezTo>
                      <a:pt x="3999" y="1429"/>
                      <a:pt x="3998" y="1426"/>
                      <a:pt x="3996" y="1423"/>
                    </a:cubicBezTo>
                    <a:cubicBezTo>
                      <a:pt x="3995" y="1421"/>
                      <a:pt x="3995" y="1420"/>
                      <a:pt x="3993" y="1419"/>
                    </a:cubicBezTo>
                    <a:cubicBezTo>
                      <a:pt x="3991" y="1418"/>
                      <a:pt x="3990" y="1419"/>
                      <a:pt x="3988" y="1417"/>
                    </a:cubicBezTo>
                    <a:cubicBezTo>
                      <a:pt x="3987" y="1419"/>
                      <a:pt x="3986" y="1421"/>
                      <a:pt x="3986" y="1423"/>
                    </a:cubicBezTo>
                    <a:cubicBezTo>
                      <a:pt x="3986" y="1424"/>
                      <a:pt x="3987" y="1425"/>
                      <a:pt x="3987" y="1427"/>
                    </a:cubicBezTo>
                    <a:cubicBezTo>
                      <a:pt x="3986" y="1428"/>
                      <a:pt x="3984" y="1427"/>
                      <a:pt x="3983" y="1428"/>
                    </a:cubicBezTo>
                    <a:cubicBezTo>
                      <a:pt x="3981" y="1430"/>
                      <a:pt x="3982" y="1429"/>
                      <a:pt x="3981" y="1432"/>
                    </a:cubicBezTo>
                    <a:cubicBezTo>
                      <a:pt x="3981" y="1434"/>
                      <a:pt x="3980" y="1435"/>
                      <a:pt x="3980" y="1437"/>
                    </a:cubicBezTo>
                    <a:cubicBezTo>
                      <a:pt x="3980" y="1438"/>
                      <a:pt x="3980" y="1441"/>
                      <a:pt x="3979" y="1442"/>
                    </a:cubicBezTo>
                    <a:cubicBezTo>
                      <a:pt x="3979" y="1443"/>
                      <a:pt x="3977" y="1442"/>
                      <a:pt x="3976" y="1443"/>
                    </a:cubicBezTo>
                    <a:cubicBezTo>
                      <a:pt x="3974" y="1445"/>
                      <a:pt x="3975" y="1446"/>
                      <a:pt x="3974" y="1449"/>
                    </a:cubicBezTo>
                    <a:cubicBezTo>
                      <a:pt x="3974" y="1452"/>
                      <a:pt x="3973" y="1461"/>
                      <a:pt x="3971" y="1462"/>
                    </a:cubicBezTo>
                    <a:cubicBezTo>
                      <a:pt x="3970" y="1459"/>
                      <a:pt x="3971" y="1458"/>
                      <a:pt x="3971" y="1455"/>
                    </a:cubicBezTo>
                    <a:cubicBezTo>
                      <a:pt x="3971" y="1453"/>
                      <a:pt x="3969" y="1451"/>
                      <a:pt x="3969" y="1449"/>
                    </a:cubicBezTo>
                    <a:cubicBezTo>
                      <a:pt x="3969" y="1448"/>
                      <a:pt x="3970" y="1444"/>
                      <a:pt x="3970" y="1442"/>
                    </a:cubicBezTo>
                    <a:cubicBezTo>
                      <a:pt x="3971" y="1440"/>
                      <a:pt x="3972" y="1439"/>
                      <a:pt x="3973" y="1437"/>
                    </a:cubicBezTo>
                    <a:cubicBezTo>
                      <a:pt x="3974" y="1436"/>
                      <a:pt x="3973" y="1435"/>
                      <a:pt x="3974" y="1433"/>
                    </a:cubicBezTo>
                    <a:cubicBezTo>
                      <a:pt x="3974" y="1432"/>
                      <a:pt x="3976" y="1431"/>
                      <a:pt x="3976" y="1430"/>
                    </a:cubicBezTo>
                    <a:cubicBezTo>
                      <a:pt x="3977" y="1428"/>
                      <a:pt x="3977" y="1425"/>
                      <a:pt x="3975" y="1424"/>
                    </a:cubicBezTo>
                    <a:cubicBezTo>
                      <a:pt x="3974" y="1422"/>
                      <a:pt x="3971" y="1422"/>
                      <a:pt x="3969" y="1420"/>
                    </a:cubicBezTo>
                    <a:cubicBezTo>
                      <a:pt x="3967" y="1419"/>
                      <a:pt x="3965" y="1419"/>
                      <a:pt x="3964" y="1418"/>
                    </a:cubicBezTo>
                    <a:cubicBezTo>
                      <a:pt x="3962" y="1419"/>
                      <a:pt x="3962" y="1421"/>
                      <a:pt x="3961" y="1423"/>
                    </a:cubicBezTo>
                    <a:cubicBezTo>
                      <a:pt x="3961" y="1422"/>
                      <a:pt x="3961" y="1419"/>
                      <a:pt x="3960" y="1418"/>
                    </a:cubicBezTo>
                    <a:cubicBezTo>
                      <a:pt x="3960" y="1416"/>
                      <a:pt x="3958" y="1417"/>
                      <a:pt x="3958" y="1415"/>
                    </a:cubicBezTo>
                    <a:cubicBezTo>
                      <a:pt x="3955" y="1417"/>
                      <a:pt x="3954" y="1419"/>
                      <a:pt x="3950" y="1419"/>
                    </a:cubicBezTo>
                    <a:cubicBezTo>
                      <a:pt x="3951" y="1415"/>
                      <a:pt x="3951" y="1411"/>
                      <a:pt x="3956" y="1411"/>
                    </a:cubicBezTo>
                    <a:cubicBezTo>
                      <a:pt x="3956" y="1409"/>
                      <a:pt x="3955" y="1407"/>
                      <a:pt x="3956" y="1406"/>
                    </a:cubicBezTo>
                    <a:cubicBezTo>
                      <a:pt x="3957" y="1408"/>
                      <a:pt x="3960" y="1408"/>
                      <a:pt x="3961" y="1410"/>
                    </a:cubicBezTo>
                    <a:cubicBezTo>
                      <a:pt x="3965" y="1408"/>
                      <a:pt x="3965" y="1409"/>
                      <a:pt x="3969" y="1411"/>
                    </a:cubicBezTo>
                    <a:cubicBezTo>
                      <a:pt x="3971" y="1412"/>
                      <a:pt x="3971" y="1410"/>
                      <a:pt x="3973" y="1413"/>
                    </a:cubicBezTo>
                    <a:cubicBezTo>
                      <a:pt x="3973" y="1414"/>
                      <a:pt x="3974" y="1416"/>
                      <a:pt x="3974" y="1417"/>
                    </a:cubicBezTo>
                    <a:cubicBezTo>
                      <a:pt x="3975" y="1415"/>
                      <a:pt x="3977" y="1412"/>
                      <a:pt x="3979" y="1411"/>
                    </a:cubicBezTo>
                    <a:cubicBezTo>
                      <a:pt x="3980" y="1410"/>
                      <a:pt x="3982" y="1410"/>
                      <a:pt x="3984" y="1409"/>
                    </a:cubicBezTo>
                    <a:cubicBezTo>
                      <a:pt x="3985" y="1409"/>
                      <a:pt x="3986" y="1408"/>
                      <a:pt x="3987" y="1408"/>
                    </a:cubicBezTo>
                    <a:cubicBezTo>
                      <a:pt x="3988" y="1407"/>
                      <a:pt x="3990" y="1407"/>
                      <a:pt x="3991" y="1406"/>
                    </a:cubicBezTo>
                    <a:cubicBezTo>
                      <a:pt x="3992" y="1405"/>
                      <a:pt x="3991" y="1404"/>
                      <a:pt x="3993" y="1403"/>
                    </a:cubicBezTo>
                    <a:cubicBezTo>
                      <a:pt x="3995" y="1402"/>
                      <a:pt x="3999" y="1402"/>
                      <a:pt x="4001" y="1402"/>
                    </a:cubicBezTo>
                    <a:cubicBezTo>
                      <a:pt x="4001" y="1401"/>
                      <a:pt x="4001" y="1401"/>
                      <a:pt x="4001" y="1400"/>
                    </a:cubicBezTo>
                    <a:cubicBezTo>
                      <a:pt x="4000" y="1401"/>
                      <a:pt x="3999" y="1400"/>
                      <a:pt x="3998" y="1401"/>
                    </a:cubicBezTo>
                    <a:cubicBezTo>
                      <a:pt x="3997" y="1397"/>
                      <a:pt x="3995" y="1395"/>
                      <a:pt x="3995" y="1392"/>
                    </a:cubicBezTo>
                    <a:cubicBezTo>
                      <a:pt x="3989" y="1398"/>
                      <a:pt x="3989" y="1383"/>
                      <a:pt x="3985" y="1389"/>
                    </a:cubicBezTo>
                    <a:cubicBezTo>
                      <a:pt x="3984" y="1388"/>
                      <a:pt x="3984" y="1387"/>
                      <a:pt x="3984" y="1386"/>
                    </a:cubicBezTo>
                    <a:cubicBezTo>
                      <a:pt x="3983" y="1386"/>
                      <a:pt x="3982" y="1387"/>
                      <a:pt x="3981" y="1387"/>
                    </a:cubicBezTo>
                    <a:cubicBezTo>
                      <a:pt x="3981" y="1389"/>
                      <a:pt x="3981" y="1391"/>
                      <a:pt x="3979" y="1392"/>
                    </a:cubicBezTo>
                    <a:cubicBezTo>
                      <a:pt x="3979" y="1390"/>
                      <a:pt x="3977" y="1389"/>
                      <a:pt x="3977" y="1388"/>
                    </a:cubicBezTo>
                    <a:cubicBezTo>
                      <a:pt x="3976" y="1386"/>
                      <a:pt x="3977" y="1384"/>
                      <a:pt x="3976" y="1382"/>
                    </a:cubicBezTo>
                    <a:cubicBezTo>
                      <a:pt x="3976" y="1382"/>
                      <a:pt x="3974" y="1382"/>
                      <a:pt x="3973" y="1383"/>
                    </a:cubicBezTo>
                    <a:cubicBezTo>
                      <a:pt x="3973" y="1381"/>
                      <a:pt x="3973" y="1375"/>
                      <a:pt x="3970" y="1376"/>
                    </a:cubicBezTo>
                    <a:cubicBezTo>
                      <a:pt x="3969" y="1374"/>
                      <a:pt x="3969" y="1372"/>
                      <a:pt x="3969" y="1370"/>
                    </a:cubicBezTo>
                    <a:cubicBezTo>
                      <a:pt x="3966" y="1370"/>
                      <a:pt x="3967" y="1365"/>
                      <a:pt x="3966" y="1362"/>
                    </a:cubicBezTo>
                    <a:cubicBezTo>
                      <a:pt x="3964" y="1363"/>
                      <a:pt x="3959" y="1362"/>
                      <a:pt x="3958" y="1365"/>
                    </a:cubicBezTo>
                    <a:cubicBezTo>
                      <a:pt x="3963" y="1367"/>
                      <a:pt x="3963" y="1370"/>
                      <a:pt x="3964" y="1374"/>
                    </a:cubicBezTo>
                    <a:cubicBezTo>
                      <a:pt x="3964" y="1376"/>
                      <a:pt x="3965" y="1375"/>
                      <a:pt x="3964" y="1378"/>
                    </a:cubicBezTo>
                    <a:cubicBezTo>
                      <a:pt x="3963" y="1380"/>
                      <a:pt x="3960" y="1381"/>
                      <a:pt x="3958" y="1381"/>
                    </a:cubicBezTo>
                    <a:cubicBezTo>
                      <a:pt x="3947" y="1384"/>
                      <a:pt x="3956" y="1388"/>
                      <a:pt x="3956" y="1396"/>
                    </a:cubicBezTo>
                    <a:cubicBezTo>
                      <a:pt x="3954" y="1395"/>
                      <a:pt x="3952" y="1390"/>
                      <a:pt x="3950" y="1390"/>
                    </a:cubicBezTo>
                    <a:cubicBezTo>
                      <a:pt x="3947" y="1389"/>
                      <a:pt x="3943" y="1393"/>
                      <a:pt x="3944" y="1395"/>
                    </a:cubicBezTo>
                    <a:cubicBezTo>
                      <a:pt x="3943" y="1390"/>
                      <a:pt x="3947" y="1387"/>
                      <a:pt x="3945" y="1382"/>
                    </a:cubicBezTo>
                    <a:cubicBezTo>
                      <a:pt x="3944" y="1376"/>
                      <a:pt x="3941" y="1377"/>
                      <a:pt x="3936" y="1378"/>
                    </a:cubicBezTo>
                    <a:cubicBezTo>
                      <a:pt x="3935" y="1375"/>
                      <a:pt x="3932" y="1373"/>
                      <a:pt x="3930" y="1376"/>
                    </a:cubicBezTo>
                    <a:cubicBezTo>
                      <a:pt x="3930" y="1377"/>
                      <a:pt x="3931" y="1382"/>
                      <a:pt x="3931" y="1383"/>
                    </a:cubicBezTo>
                    <a:cubicBezTo>
                      <a:pt x="3930" y="1385"/>
                      <a:pt x="3929" y="1387"/>
                      <a:pt x="3929" y="1389"/>
                    </a:cubicBezTo>
                    <a:cubicBezTo>
                      <a:pt x="3929" y="1392"/>
                      <a:pt x="3931" y="1394"/>
                      <a:pt x="3930" y="1396"/>
                    </a:cubicBezTo>
                    <a:cubicBezTo>
                      <a:pt x="3928" y="1394"/>
                      <a:pt x="3928" y="1388"/>
                      <a:pt x="3925" y="1390"/>
                    </a:cubicBezTo>
                    <a:cubicBezTo>
                      <a:pt x="3921" y="1391"/>
                      <a:pt x="3924" y="1396"/>
                      <a:pt x="3922" y="1398"/>
                    </a:cubicBezTo>
                    <a:cubicBezTo>
                      <a:pt x="3921" y="1401"/>
                      <a:pt x="3907" y="1400"/>
                      <a:pt x="3907" y="1397"/>
                    </a:cubicBezTo>
                    <a:cubicBezTo>
                      <a:pt x="3910" y="1396"/>
                      <a:pt x="3912" y="1398"/>
                      <a:pt x="3915" y="1398"/>
                    </a:cubicBezTo>
                    <a:cubicBezTo>
                      <a:pt x="3920" y="1398"/>
                      <a:pt x="3919" y="1395"/>
                      <a:pt x="3919" y="1392"/>
                    </a:cubicBezTo>
                    <a:cubicBezTo>
                      <a:pt x="3919" y="1389"/>
                      <a:pt x="3920" y="1387"/>
                      <a:pt x="3918" y="1384"/>
                    </a:cubicBezTo>
                    <a:cubicBezTo>
                      <a:pt x="3917" y="1382"/>
                      <a:pt x="3914" y="1381"/>
                      <a:pt x="3914" y="1377"/>
                    </a:cubicBezTo>
                    <a:cubicBezTo>
                      <a:pt x="3917" y="1379"/>
                      <a:pt x="3921" y="1387"/>
                      <a:pt x="3925" y="1381"/>
                    </a:cubicBezTo>
                    <a:cubicBezTo>
                      <a:pt x="3928" y="1377"/>
                      <a:pt x="3925" y="1373"/>
                      <a:pt x="3923" y="1370"/>
                    </a:cubicBezTo>
                    <a:cubicBezTo>
                      <a:pt x="3921" y="1367"/>
                      <a:pt x="3922" y="1366"/>
                      <a:pt x="3919" y="1365"/>
                    </a:cubicBezTo>
                    <a:cubicBezTo>
                      <a:pt x="3916" y="1365"/>
                      <a:pt x="3915" y="1365"/>
                      <a:pt x="3913" y="1366"/>
                    </a:cubicBezTo>
                    <a:cubicBezTo>
                      <a:pt x="3910" y="1368"/>
                      <a:pt x="3908" y="1374"/>
                      <a:pt x="3904" y="1376"/>
                    </a:cubicBezTo>
                    <a:cubicBezTo>
                      <a:pt x="3904" y="1373"/>
                      <a:pt x="3908" y="1366"/>
                      <a:pt x="3912" y="1365"/>
                    </a:cubicBezTo>
                    <a:cubicBezTo>
                      <a:pt x="3912" y="1362"/>
                      <a:pt x="3909" y="1360"/>
                      <a:pt x="3908" y="1358"/>
                    </a:cubicBezTo>
                    <a:cubicBezTo>
                      <a:pt x="3911" y="1359"/>
                      <a:pt x="3912" y="1363"/>
                      <a:pt x="3916" y="1363"/>
                    </a:cubicBezTo>
                    <a:cubicBezTo>
                      <a:pt x="3917" y="1363"/>
                      <a:pt x="3917" y="1361"/>
                      <a:pt x="3919" y="1361"/>
                    </a:cubicBezTo>
                    <a:cubicBezTo>
                      <a:pt x="3920" y="1361"/>
                      <a:pt x="3923" y="1363"/>
                      <a:pt x="3924" y="1363"/>
                    </a:cubicBezTo>
                    <a:cubicBezTo>
                      <a:pt x="3926" y="1365"/>
                      <a:pt x="3930" y="1368"/>
                      <a:pt x="3931" y="1364"/>
                    </a:cubicBezTo>
                    <a:cubicBezTo>
                      <a:pt x="3932" y="1361"/>
                      <a:pt x="3927" y="1359"/>
                      <a:pt x="3928" y="1356"/>
                    </a:cubicBezTo>
                    <a:cubicBezTo>
                      <a:pt x="3929" y="1355"/>
                      <a:pt x="3931" y="1356"/>
                      <a:pt x="3931" y="1357"/>
                    </a:cubicBezTo>
                    <a:cubicBezTo>
                      <a:pt x="3931" y="1355"/>
                      <a:pt x="3926" y="1346"/>
                      <a:pt x="3924" y="1346"/>
                    </a:cubicBezTo>
                    <a:cubicBezTo>
                      <a:pt x="3917" y="1346"/>
                      <a:pt x="3923" y="1355"/>
                      <a:pt x="3922" y="1358"/>
                    </a:cubicBezTo>
                    <a:cubicBezTo>
                      <a:pt x="3920" y="1353"/>
                      <a:pt x="3919" y="1350"/>
                      <a:pt x="3914" y="1351"/>
                    </a:cubicBezTo>
                    <a:cubicBezTo>
                      <a:pt x="3909" y="1351"/>
                      <a:pt x="3905" y="1354"/>
                      <a:pt x="3900" y="1355"/>
                    </a:cubicBezTo>
                    <a:cubicBezTo>
                      <a:pt x="3900" y="1351"/>
                      <a:pt x="3913" y="1350"/>
                      <a:pt x="3916" y="1347"/>
                    </a:cubicBezTo>
                    <a:cubicBezTo>
                      <a:pt x="3915" y="1343"/>
                      <a:pt x="3911" y="1341"/>
                      <a:pt x="3912" y="1336"/>
                    </a:cubicBezTo>
                    <a:cubicBezTo>
                      <a:pt x="3909" y="1337"/>
                      <a:pt x="3907" y="1340"/>
                      <a:pt x="3904" y="1341"/>
                    </a:cubicBezTo>
                    <a:cubicBezTo>
                      <a:pt x="3900" y="1343"/>
                      <a:pt x="3896" y="1343"/>
                      <a:pt x="3893" y="1343"/>
                    </a:cubicBezTo>
                    <a:cubicBezTo>
                      <a:pt x="3891" y="1344"/>
                      <a:pt x="3889" y="1344"/>
                      <a:pt x="3887" y="1344"/>
                    </a:cubicBezTo>
                    <a:cubicBezTo>
                      <a:pt x="3884" y="1344"/>
                      <a:pt x="3884" y="1343"/>
                      <a:pt x="3882" y="1343"/>
                    </a:cubicBezTo>
                    <a:cubicBezTo>
                      <a:pt x="3879" y="1341"/>
                      <a:pt x="3875" y="1342"/>
                      <a:pt x="3872" y="1340"/>
                    </a:cubicBezTo>
                    <a:cubicBezTo>
                      <a:pt x="3869" y="1339"/>
                      <a:pt x="3868" y="1336"/>
                      <a:pt x="3866" y="1335"/>
                    </a:cubicBezTo>
                    <a:cubicBezTo>
                      <a:pt x="3863" y="1334"/>
                      <a:pt x="3860" y="1335"/>
                      <a:pt x="3857" y="1335"/>
                    </a:cubicBezTo>
                    <a:cubicBezTo>
                      <a:pt x="3852" y="1334"/>
                      <a:pt x="3848" y="1335"/>
                      <a:pt x="3847" y="1341"/>
                    </a:cubicBezTo>
                    <a:cubicBezTo>
                      <a:pt x="3846" y="1338"/>
                      <a:pt x="3848" y="1336"/>
                      <a:pt x="3847" y="1334"/>
                    </a:cubicBezTo>
                    <a:cubicBezTo>
                      <a:pt x="3846" y="1332"/>
                      <a:pt x="3844" y="1332"/>
                      <a:pt x="3842" y="1330"/>
                    </a:cubicBezTo>
                    <a:cubicBezTo>
                      <a:pt x="3840" y="1328"/>
                      <a:pt x="3841" y="1327"/>
                      <a:pt x="3837" y="1327"/>
                    </a:cubicBezTo>
                    <a:cubicBezTo>
                      <a:pt x="3834" y="1327"/>
                      <a:pt x="3833" y="1328"/>
                      <a:pt x="3831" y="1326"/>
                    </a:cubicBezTo>
                    <a:cubicBezTo>
                      <a:pt x="3830" y="1325"/>
                      <a:pt x="3831" y="1323"/>
                      <a:pt x="3828" y="1322"/>
                    </a:cubicBezTo>
                    <a:cubicBezTo>
                      <a:pt x="3826" y="1321"/>
                      <a:pt x="3824" y="1321"/>
                      <a:pt x="3821" y="1322"/>
                    </a:cubicBezTo>
                    <a:cubicBezTo>
                      <a:pt x="3818" y="1323"/>
                      <a:pt x="3817" y="1329"/>
                      <a:pt x="3813" y="1329"/>
                    </a:cubicBezTo>
                    <a:cubicBezTo>
                      <a:pt x="3814" y="1326"/>
                      <a:pt x="3818" y="1322"/>
                      <a:pt x="3818" y="1319"/>
                    </a:cubicBezTo>
                    <a:cubicBezTo>
                      <a:pt x="3818" y="1316"/>
                      <a:pt x="3811" y="1314"/>
                      <a:pt x="3808" y="1313"/>
                    </a:cubicBezTo>
                    <a:cubicBezTo>
                      <a:pt x="3806" y="1312"/>
                      <a:pt x="3804" y="1312"/>
                      <a:pt x="3801" y="1312"/>
                    </a:cubicBezTo>
                    <a:cubicBezTo>
                      <a:pt x="3800" y="1311"/>
                      <a:pt x="3798" y="1308"/>
                      <a:pt x="3796" y="1308"/>
                    </a:cubicBezTo>
                    <a:cubicBezTo>
                      <a:pt x="3793" y="1308"/>
                      <a:pt x="3790" y="1313"/>
                      <a:pt x="3787" y="1314"/>
                    </a:cubicBezTo>
                    <a:cubicBezTo>
                      <a:pt x="3789" y="1309"/>
                      <a:pt x="3795" y="1306"/>
                      <a:pt x="3790" y="1301"/>
                    </a:cubicBezTo>
                    <a:cubicBezTo>
                      <a:pt x="3788" y="1298"/>
                      <a:pt x="3787" y="1297"/>
                      <a:pt x="3785" y="1294"/>
                    </a:cubicBezTo>
                    <a:cubicBezTo>
                      <a:pt x="3783" y="1291"/>
                      <a:pt x="3780" y="1291"/>
                      <a:pt x="3778" y="1288"/>
                    </a:cubicBezTo>
                    <a:cubicBezTo>
                      <a:pt x="3775" y="1286"/>
                      <a:pt x="3773" y="1282"/>
                      <a:pt x="3770" y="1279"/>
                    </a:cubicBezTo>
                    <a:cubicBezTo>
                      <a:pt x="3769" y="1278"/>
                      <a:pt x="3767" y="1275"/>
                      <a:pt x="3766" y="1274"/>
                    </a:cubicBezTo>
                    <a:cubicBezTo>
                      <a:pt x="3765" y="1273"/>
                      <a:pt x="3763" y="1273"/>
                      <a:pt x="3763" y="1273"/>
                    </a:cubicBezTo>
                    <a:cubicBezTo>
                      <a:pt x="3762" y="1272"/>
                      <a:pt x="3762" y="1271"/>
                      <a:pt x="3762" y="1270"/>
                    </a:cubicBezTo>
                    <a:cubicBezTo>
                      <a:pt x="3759" y="1267"/>
                      <a:pt x="3756" y="1267"/>
                      <a:pt x="3753" y="1265"/>
                    </a:cubicBezTo>
                    <a:cubicBezTo>
                      <a:pt x="3749" y="1263"/>
                      <a:pt x="3746" y="1259"/>
                      <a:pt x="3743" y="1254"/>
                    </a:cubicBezTo>
                    <a:cubicBezTo>
                      <a:pt x="3740" y="1250"/>
                      <a:pt x="3738" y="1243"/>
                      <a:pt x="3734" y="1240"/>
                    </a:cubicBezTo>
                    <a:cubicBezTo>
                      <a:pt x="3733" y="1239"/>
                      <a:pt x="3730" y="1238"/>
                      <a:pt x="3728" y="1237"/>
                    </a:cubicBezTo>
                    <a:cubicBezTo>
                      <a:pt x="3726" y="1235"/>
                      <a:pt x="3723" y="1232"/>
                      <a:pt x="3720" y="1231"/>
                    </a:cubicBezTo>
                    <a:cubicBezTo>
                      <a:pt x="3714" y="1229"/>
                      <a:pt x="3711" y="1229"/>
                      <a:pt x="3706" y="1224"/>
                    </a:cubicBezTo>
                    <a:cubicBezTo>
                      <a:pt x="3703" y="1221"/>
                      <a:pt x="3701" y="1216"/>
                      <a:pt x="3698" y="1212"/>
                    </a:cubicBezTo>
                    <a:cubicBezTo>
                      <a:pt x="3696" y="1210"/>
                      <a:pt x="3694" y="1209"/>
                      <a:pt x="3692" y="1206"/>
                    </a:cubicBezTo>
                    <a:cubicBezTo>
                      <a:pt x="3691" y="1204"/>
                      <a:pt x="3691" y="1200"/>
                      <a:pt x="3689" y="1198"/>
                    </a:cubicBezTo>
                    <a:cubicBezTo>
                      <a:pt x="3686" y="1196"/>
                      <a:pt x="3685" y="1198"/>
                      <a:pt x="3681" y="1197"/>
                    </a:cubicBezTo>
                    <a:cubicBezTo>
                      <a:pt x="3679" y="1197"/>
                      <a:pt x="3678" y="1195"/>
                      <a:pt x="3676" y="1194"/>
                    </a:cubicBezTo>
                    <a:cubicBezTo>
                      <a:pt x="3674" y="1193"/>
                      <a:pt x="3671" y="1192"/>
                      <a:pt x="3669" y="1192"/>
                    </a:cubicBezTo>
                    <a:cubicBezTo>
                      <a:pt x="3668" y="1192"/>
                      <a:pt x="3666" y="1192"/>
                      <a:pt x="3666" y="1192"/>
                    </a:cubicBezTo>
                    <a:cubicBezTo>
                      <a:pt x="3664" y="1191"/>
                      <a:pt x="3664" y="1190"/>
                      <a:pt x="3663" y="1188"/>
                    </a:cubicBezTo>
                    <a:cubicBezTo>
                      <a:pt x="3662" y="1185"/>
                      <a:pt x="3662" y="1182"/>
                      <a:pt x="3661" y="1179"/>
                    </a:cubicBezTo>
                    <a:cubicBezTo>
                      <a:pt x="3661" y="1177"/>
                      <a:pt x="3658" y="1174"/>
                      <a:pt x="3656" y="1173"/>
                    </a:cubicBezTo>
                    <a:cubicBezTo>
                      <a:pt x="3654" y="1170"/>
                      <a:pt x="3653" y="1170"/>
                      <a:pt x="3652" y="1167"/>
                    </a:cubicBezTo>
                    <a:cubicBezTo>
                      <a:pt x="3650" y="1164"/>
                      <a:pt x="3649" y="1162"/>
                      <a:pt x="3645" y="1163"/>
                    </a:cubicBezTo>
                    <a:cubicBezTo>
                      <a:pt x="3644" y="1164"/>
                      <a:pt x="3636" y="1174"/>
                      <a:pt x="3635" y="1171"/>
                    </a:cubicBezTo>
                    <a:cubicBezTo>
                      <a:pt x="3633" y="1168"/>
                      <a:pt x="3635" y="1167"/>
                      <a:pt x="3636" y="1165"/>
                    </a:cubicBezTo>
                    <a:cubicBezTo>
                      <a:pt x="3636" y="1164"/>
                      <a:pt x="3639" y="1161"/>
                      <a:pt x="3640" y="1159"/>
                    </a:cubicBezTo>
                    <a:cubicBezTo>
                      <a:pt x="3645" y="1152"/>
                      <a:pt x="3654" y="1160"/>
                      <a:pt x="3658" y="1164"/>
                    </a:cubicBezTo>
                    <a:cubicBezTo>
                      <a:pt x="3661" y="1166"/>
                      <a:pt x="3665" y="1170"/>
                      <a:pt x="3668" y="1166"/>
                    </a:cubicBezTo>
                    <a:cubicBezTo>
                      <a:pt x="3668" y="1166"/>
                      <a:pt x="3669" y="1162"/>
                      <a:pt x="3669" y="1161"/>
                    </a:cubicBezTo>
                    <a:cubicBezTo>
                      <a:pt x="3670" y="1160"/>
                      <a:pt x="3671" y="1159"/>
                      <a:pt x="3671" y="1157"/>
                    </a:cubicBezTo>
                    <a:cubicBezTo>
                      <a:pt x="3671" y="1154"/>
                      <a:pt x="3670" y="1154"/>
                      <a:pt x="3669" y="1152"/>
                    </a:cubicBezTo>
                    <a:cubicBezTo>
                      <a:pt x="3668" y="1150"/>
                      <a:pt x="3668" y="1148"/>
                      <a:pt x="3668" y="1146"/>
                    </a:cubicBezTo>
                    <a:cubicBezTo>
                      <a:pt x="3666" y="1143"/>
                      <a:pt x="3665" y="1141"/>
                      <a:pt x="3664" y="1137"/>
                    </a:cubicBezTo>
                    <a:cubicBezTo>
                      <a:pt x="3668" y="1139"/>
                      <a:pt x="3669" y="1144"/>
                      <a:pt x="3671" y="1148"/>
                    </a:cubicBezTo>
                    <a:cubicBezTo>
                      <a:pt x="3673" y="1151"/>
                      <a:pt x="3677" y="1153"/>
                      <a:pt x="3675" y="1157"/>
                    </a:cubicBezTo>
                    <a:cubicBezTo>
                      <a:pt x="3673" y="1161"/>
                      <a:pt x="3669" y="1161"/>
                      <a:pt x="3670" y="1166"/>
                    </a:cubicBezTo>
                    <a:cubicBezTo>
                      <a:pt x="3671" y="1169"/>
                      <a:pt x="3671" y="1174"/>
                      <a:pt x="3674" y="1176"/>
                    </a:cubicBezTo>
                    <a:cubicBezTo>
                      <a:pt x="3676" y="1179"/>
                      <a:pt x="3679" y="1178"/>
                      <a:pt x="3683" y="1179"/>
                    </a:cubicBezTo>
                    <a:cubicBezTo>
                      <a:pt x="3690" y="1182"/>
                      <a:pt x="3697" y="1186"/>
                      <a:pt x="3703" y="1191"/>
                    </a:cubicBezTo>
                    <a:cubicBezTo>
                      <a:pt x="3706" y="1194"/>
                      <a:pt x="3710" y="1199"/>
                      <a:pt x="3711" y="1202"/>
                    </a:cubicBezTo>
                    <a:cubicBezTo>
                      <a:pt x="3714" y="1207"/>
                      <a:pt x="3712" y="1212"/>
                      <a:pt x="3717" y="1215"/>
                    </a:cubicBezTo>
                    <a:cubicBezTo>
                      <a:pt x="3720" y="1216"/>
                      <a:pt x="3722" y="1216"/>
                      <a:pt x="3724" y="1218"/>
                    </a:cubicBezTo>
                    <a:cubicBezTo>
                      <a:pt x="3725" y="1219"/>
                      <a:pt x="3726" y="1221"/>
                      <a:pt x="3727" y="1222"/>
                    </a:cubicBezTo>
                    <a:cubicBezTo>
                      <a:pt x="3728" y="1223"/>
                      <a:pt x="3730" y="1224"/>
                      <a:pt x="3731" y="1226"/>
                    </a:cubicBezTo>
                    <a:cubicBezTo>
                      <a:pt x="3732" y="1227"/>
                      <a:pt x="3731" y="1229"/>
                      <a:pt x="3733" y="1230"/>
                    </a:cubicBezTo>
                    <a:cubicBezTo>
                      <a:pt x="3735" y="1232"/>
                      <a:pt x="3740" y="1234"/>
                      <a:pt x="3742" y="1235"/>
                    </a:cubicBezTo>
                    <a:cubicBezTo>
                      <a:pt x="3746" y="1237"/>
                      <a:pt x="3750" y="1234"/>
                      <a:pt x="3754" y="1236"/>
                    </a:cubicBezTo>
                    <a:cubicBezTo>
                      <a:pt x="3758" y="1237"/>
                      <a:pt x="3757" y="1241"/>
                      <a:pt x="3759" y="1245"/>
                    </a:cubicBezTo>
                    <a:cubicBezTo>
                      <a:pt x="3760" y="1248"/>
                      <a:pt x="3763" y="1249"/>
                      <a:pt x="3766" y="1252"/>
                    </a:cubicBezTo>
                    <a:cubicBezTo>
                      <a:pt x="3769" y="1254"/>
                      <a:pt x="3770" y="1256"/>
                      <a:pt x="3773" y="1258"/>
                    </a:cubicBezTo>
                    <a:cubicBezTo>
                      <a:pt x="3780" y="1262"/>
                      <a:pt x="3782" y="1265"/>
                      <a:pt x="3787" y="1271"/>
                    </a:cubicBezTo>
                    <a:cubicBezTo>
                      <a:pt x="3788" y="1273"/>
                      <a:pt x="3793" y="1274"/>
                      <a:pt x="3795" y="1275"/>
                    </a:cubicBezTo>
                    <a:cubicBezTo>
                      <a:pt x="3799" y="1277"/>
                      <a:pt x="3799" y="1277"/>
                      <a:pt x="3801" y="1281"/>
                    </a:cubicBezTo>
                    <a:cubicBezTo>
                      <a:pt x="3802" y="1284"/>
                      <a:pt x="3803" y="1286"/>
                      <a:pt x="3807" y="1286"/>
                    </a:cubicBezTo>
                    <a:cubicBezTo>
                      <a:pt x="3809" y="1293"/>
                      <a:pt x="3811" y="1293"/>
                      <a:pt x="3817" y="1292"/>
                    </a:cubicBezTo>
                    <a:cubicBezTo>
                      <a:pt x="3821" y="1292"/>
                      <a:pt x="3822" y="1294"/>
                      <a:pt x="3826" y="1294"/>
                    </a:cubicBezTo>
                    <a:cubicBezTo>
                      <a:pt x="3828" y="1294"/>
                      <a:pt x="3830" y="1292"/>
                      <a:pt x="3832" y="1291"/>
                    </a:cubicBezTo>
                    <a:cubicBezTo>
                      <a:pt x="3831" y="1295"/>
                      <a:pt x="3825" y="1296"/>
                      <a:pt x="3825" y="1298"/>
                    </a:cubicBezTo>
                    <a:cubicBezTo>
                      <a:pt x="3825" y="1299"/>
                      <a:pt x="3827" y="1301"/>
                      <a:pt x="3827" y="1301"/>
                    </a:cubicBezTo>
                    <a:cubicBezTo>
                      <a:pt x="3828" y="1302"/>
                      <a:pt x="3829" y="1305"/>
                      <a:pt x="3829" y="1305"/>
                    </a:cubicBezTo>
                    <a:cubicBezTo>
                      <a:pt x="3832" y="1307"/>
                      <a:pt x="3836" y="1309"/>
                      <a:pt x="3839" y="1307"/>
                    </a:cubicBezTo>
                    <a:cubicBezTo>
                      <a:pt x="3842" y="1305"/>
                      <a:pt x="3840" y="1300"/>
                      <a:pt x="3842" y="1297"/>
                    </a:cubicBezTo>
                    <a:cubicBezTo>
                      <a:pt x="3843" y="1302"/>
                      <a:pt x="3841" y="1308"/>
                      <a:pt x="3846" y="1310"/>
                    </a:cubicBezTo>
                    <a:cubicBezTo>
                      <a:pt x="3848" y="1311"/>
                      <a:pt x="3850" y="1311"/>
                      <a:pt x="3852" y="1312"/>
                    </a:cubicBezTo>
                    <a:cubicBezTo>
                      <a:pt x="3855" y="1314"/>
                      <a:pt x="3855" y="1315"/>
                      <a:pt x="3859" y="1315"/>
                    </a:cubicBezTo>
                    <a:cubicBezTo>
                      <a:pt x="3860" y="1315"/>
                      <a:pt x="3863" y="1329"/>
                      <a:pt x="3865" y="1330"/>
                    </a:cubicBezTo>
                    <a:cubicBezTo>
                      <a:pt x="3868" y="1332"/>
                      <a:pt x="3872" y="1324"/>
                      <a:pt x="3873" y="1321"/>
                    </a:cubicBezTo>
                    <a:cubicBezTo>
                      <a:pt x="3874" y="1316"/>
                      <a:pt x="3871" y="1318"/>
                      <a:pt x="3868" y="1316"/>
                    </a:cubicBezTo>
                    <a:cubicBezTo>
                      <a:pt x="3866" y="1314"/>
                      <a:pt x="3866" y="1310"/>
                      <a:pt x="3865" y="1307"/>
                    </a:cubicBezTo>
                    <a:cubicBezTo>
                      <a:pt x="3867" y="1309"/>
                      <a:pt x="3868" y="1313"/>
                      <a:pt x="3870" y="1314"/>
                    </a:cubicBezTo>
                    <a:cubicBezTo>
                      <a:pt x="3870" y="1314"/>
                      <a:pt x="3876" y="1316"/>
                      <a:pt x="3875" y="1316"/>
                    </a:cubicBezTo>
                    <a:cubicBezTo>
                      <a:pt x="3880" y="1316"/>
                      <a:pt x="3884" y="1311"/>
                      <a:pt x="3888" y="1310"/>
                    </a:cubicBezTo>
                    <a:cubicBezTo>
                      <a:pt x="3887" y="1311"/>
                      <a:pt x="3885" y="1313"/>
                      <a:pt x="3884" y="1314"/>
                    </a:cubicBezTo>
                    <a:cubicBezTo>
                      <a:pt x="3882" y="1315"/>
                      <a:pt x="3881" y="1315"/>
                      <a:pt x="3879" y="1316"/>
                    </a:cubicBezTo>
                    <a:cubicBezTo>
                      <a:pt x="3875" y="1318"/>
                      <a:pt x="3874" y="1323"/>
                      <a:pt x="3880" y="1323"/>
                    </a:cubicBezTo>
                    <a:cubicBezTo>
                      <a:pt x="3883" y="1323"/>
                      <a:pt x="3888" y="1320"/>
                      <a:pt x="3890" y="1319"/>
                    </a:cubicBezTo>
                    <a:cubicBezTo>
                      <a:pt x="3892" y="1319"/>
                      <a:pt x="3894" y="1319"/>
                      <a:pt x="3896" y="1318"/>
                    </a:cubicBezTo>
                    <a:cubicBezTo>
                      <a:pt x="3898" y="1317"/>
                      <a:pt x="3898" y="1315"/>
                      <a:pt x="3899" y="1314"/>
                    </a:cubicBezTo>
                    <a:cubicBezTo>
                      <a:pt x="3900" y="1308"/>
                      <a:pt x="3892" y="1310"/>
                      <a:pt x="3891" y="1305"/>
                    </a:cubicBezTo>
                    <a:cubicBezTo>
                      <a:pt x="3892" y="1306"/>
                      <a:pt x="3894" y="1306"/>
                      <a:pt x="3896" y="1306"/>
                    </a:cubicBezTo>
                    <a:cubicBezTo>
                      <a:pt x="3898" y="1307"/>
                      <a:pt x="3899" y="1309"/>
                      <a:pt x="3901" y="1310"/>
                    </a:cubicBezTo>
                    <a:cubicBezTo>
                      <a:pt x="3905" y="1312"/>
                      <a:pt x="3909" y="1309"/>
                      <a:pt x="3913" y="1309"/>
                    </a:cubicBezTo>
                    <a:cubicBezTo>
                      <a:pt x="3915" y="1309"/>
                      <a:pt x="3916" y="1310"/>
                      <a:pt x="3918" y="1308"/>
                    </a:cubicBezTo>
                    <a:cubicBezTo>
                      <a:pt x="3919" y="1307"/>
                      <a:pt x="3920" y="1305"/>
                      <a:pt x="3918" y="1303"/>
                    </a:cubicBezTo>
                    <a:cubicBezTo>
                      <a:pt x="3916" y="1301"/>
                      <a:pt x="3911" y="1305"/>
                      <a:pt x="3908" y="1302"/>
                    </a:cubicBezTo>
                    <a:cubicBezTo>
                      <a:pt x="3911" y="1301"/>
                      <a:pt x="3915" y="1302"/>
                      <a:pt x="3918" y="1301"/>
                    </a:cubicBezTo>
                    <a:cubicBezTo>
                      <a:pt x="3922" y="1299"/>
                      <a:pt x="3925" y="1292"/>
                      <a:pt x="3924" y="1288"/>
                    </a:cubicBezTo>
                    <a:cubicBezTo>
                      <a:pt x="3923" y="1287"/>
                      <a:pt x="3922" y="1286"/>
                      <a:pt x="3921" y="1285"/>
                    </a:cubicBezTo>
                    <a:cubicBezTo>
                      <a:pt x="3921" y="1284"/>
                      <a:pt x="3921" y="1282"/>
                      <a:pt x="3921" y="1280"/>
                    </a:cubicBezTo>
                    <a:cubicBezTo>
                      <a:pt x="3918" y="1281"/>
                      <a:pt x="3916" y="1282"/>
                      <a:pt x="3914" y="1283"/>
                    </a:cubicBezTo>
                    <a:cubicBezTo>
                      <a:pt x="3914" y="1283"/>
                      <a:pt x="3913" y="1284"/>
                      <a:pt x="3913" y="1284"/>
                    </a:cubicBezTo>
                    <a:cubicBezTo>
                      <a:pt x="3913" y="1282"/>
                      <a:pt x="3913" y="1278"/>
                      <a:pt x="3913" y="1275"/>
                    </a:cubicBezTo>
                    <a:cubicBezTo>
                      <a:pt x="3914" y="1273"/>
                      <a:pt x="3917" y="1271"/>
                      <a:pt x="3915" y="1268"/>
                    </a:cubicBezTo>
                    <a:cubicBezTo>
                      <a:pt x="3911" y="1268"/>
                      <a:pt x="3906" y="1270"/>
                      <a:pt x="3903" y="1272"/>
                    </a:cubicBezTo>
                    <a:cubicBezTo>
                      <a:pt x="3902" y="1273"/>
                      <a:pt x="3901" y="1275"/>
                      <a:pt x="3899" y="1276"/>
                    </a:cubicBezTo>
                    <a:cubicBezTo>
                      <a:pt x="3897" y="1277"/>
                      <a:pt x="3895" y="1275"/>
                      <a:pt x="3893" y="1276"/>
                    </a:cubicBezTo>
                    <a:cubicBezTo>
                      <a:pt x="3894" y="1281"/>
                      <a:pt x="3889" y="1280"/>
                      <a:pt x="3889" y="1284"/>
                    </a:cubicBezTo>
                    <a:cubicBezTo>
                      <a:pt x="3889" y="1287"/>
                      <a:pt x="3894" y="1291"/>
                      <a:pt x="3892" y="1294"/>
                    </a:cubicBezTo>
                    <a:cubicBezTo>
                      <a:pt x="3890" y="1291"/>
                      <a:pt x="3889" y="1289"/>
                      <a:pt x="3888" y="1285"/>
                    </a:cubicBezTo>
                    <a:cubicBezTo>
                      <a:pt x="3888" y="1285"/>
                      <a:pt x="3887" y="1285"/>
                      <a:pt x="3887" y="1285"/>
                    </a:cubicBezTo>
                    <a:cubicBezTo>
                      <a:pt x="3886" y="1288"/>
                      <a:pt x="3882" y="1298"/>
                      <a:pt x="3879" y="1298"/>
                    </a:cubicBezTo>
                    <a:cubicBezTo>
                      <a:pt x="3879" y="1294"/>
                      <a:pt x="3882" y="1291"/>
                      <a:pt x="3883" y="1288"/>
                    </a:cubicBezTo>
                    <a:cubicBezTo>
                      <a:pt x="3883" y="1285"/>
                      <a:pt x="3885" y="1279"/>
                      <a:pt x="3881" y="1280"/>
                    </a:cubicBezTo>
                    <a:cubicBezTo>
                      <a:pt x="3880" y="1273"/>
                      <a:pt x="3872" y="1280"/>
                      <a:pt x="3868" y="1278"/>
                    </a:cubicBezTo>
                    <a:cubicBezTo>
                      <a:pt x="3869" y="1275"/>
                      <a:pt x="3867" y="1270"/>
                      <a:pt x="3864" y="1269"/>
                    </a:cubicBezTo>
                    <a:cubicBezTo>
                      <a:pt x="3859" y="1267"/>
                      <a:pt x="3858" y="1273"/>
                      <a:pt x="3855" y="1273"/>
                    </a:cubicBezTo>
                    <a:cubicBezTo>
                      <a:pt x="3853" y="1269"/>
                      <a:pt x="3859" y="1266"/>
                      <a:pt x="3862" y="1266"/>
                    </a:cubicBezTo>
                    <a:cubicBezTo>
                      <a:pt x="3867" y="1267"/>
                      <a:pt x="3867" y="1270"/>
                      <a:pt x="3870" y="1272"/>
                    </a:cubicBezTo>
                    <a:cubicBezTo>
                      <a:pt x="3874" y="1275"/>
                      <a:pt x="3873" y="1271"/>
                      <a:pt x="3876" y="1269"/>
                    </a:cubicBezTo>
                    <a:cubicBezTo>
                      <a:pt x="3879" y="1268"/>
                      <a:pt x="3880" y="1269"/>
                      <a:pt x="3880" y="1267"/>
                    </a:cubicBezTo>
                    <a:cubicBezTo>
                      <a:pt x="3880" y="1266"/>
                      <a:pt x="3879" y="1264"/>
                      <a:pt x="3879" y="1262"/>
                    </a:cubicBezTo>
                    <a:cubicBezTo>
                      <a:pt x="3882" y="1261"/>
                      <a:pt x="3881" y="1266"/>
                      <a:pt x="3884" y="1266"/>
                    </a:cubicBezTo>
                    <a:cubicBezTo>
                      <a:pt x="3885" y="1269"/>
                      <a:pt x="3885" y="1272"/>
                      <a:pt x="3890" y="1270"/>
                    </a:cubicBezTo>
                    <a:cubicBezTo>
                      <a:pt x="3889" y="1267"/>
                      <a:pt x="3888" y="1265"/>
                      <a:pt x="3888" y="1262"/>
                    </a:cubicBezTo>
                    <a:cubicBezTo>
                      <a:pt x="3892" y="1263"/>
                      <a:pt x="3890" y="1273"/>
                      <a:pt x="3896" y="1271"/>
                    </a:cubicBezTo>
                    <a:cubicBezTo>
                      <a:pt x="3901" y="1269"/>
                      <a:pt x="3899" y="1262"/>
                      <a:pt x="3898" y="1259"/>
                    </a:cubicBezTo>
                    <a:cubicBezTo>
                      <a:pt x="3900" y="1259"/>
                      <a:pt x="3907" y="1258"/>
                      <a:pt x="3905" y="1253"/>
                    </a:cubicBezTo>
                    <a:cubicBezTo>
                      <a:pt x="3903" y="1254"/>
                      <a:pt x="3901" y="1255"/>
                      <a:pt x="3900" y="1254"/>
                    </a:cubicBezTo>
                    <a:cubicBezTo>
                      <a:pt x="3899" y="1253"/>
                      <a:pt x="3899" y="1251"/>
                      <a:pt x="3898" y="1250"/>
                    </a:cubicBezTo>
                    <a:cubicBezTo>
                      <a:pt x="3896" y="1251"/>
                      <a:pt x="3897" y="1253"/>
                      <a:pt x="3895" y="1254"/>
                    </a:cubicBezTo>
                    <a:cubicBezTo>
                      <a:pt x="3893" y="1255"/>
                      <a:pt x="3891" y="1255"/>
                      <a:pt x="3889" y="1254"/>
                    </a:cubicBezTo>
                    <a:cubicBezTo>
                      <a:pt x="3890" y="1253"/>
                      <a:pt x="3890" y="1252"/>
                      <a:pt x="3891" y="1251"/>
                    </a:cubicBezTo>
                    <a:cubicBezTo>
                      <a:pt x="3891" y="1249"/>
                      <a:pt x="3884" y="1249"/>
                      <a:pt x="3881" y="1248"/>
                    </a:cubicBezTo>
                    <a:cubicBezTo>
                      <a:pt x="3880" y="1247"/>
                      <a:pt x="3879" y="1247"/>
                      <a:pt x="3877" y="1245"/>
                    </a:cubicBezTo>
                    <a:cubicBezTo>
                      <a:pt x="3876" y="1243"/>
                      <a:pt x="3876" y="1240"/>
                      <a:pt x="3874" y="1241"/>
                    </a:cubicBezTo>
                    <a:cubicBezTo>
                      <a:pt x="3875" y="1243"/>
                      <a:pt x="3874" y="1245"/>
                      <a:pt x="3874" y="1247"/>
                    </a:cubicBezTo>
                    <a:cubicBezTo>
                      <a:pt x="3874" y="1249"/>
                      <a:pt x="3876" y="1251"/>
                      <a:pt x="3875" y="1252"/>
                    </a:cubicBezTo>
                    <a:cubicBezTo>
                      <a:pt x="3873" y="1251"/>
                      <a:pt x="3873" y="1248"/>
                      <a:pt x="3871" y="1247"/>
                    </a:cubicBezTo>
                    <a:cubicBezTo>
                      <a:pt x="3870" y="1247"/>
                      <a:pt x="3869" y="1248"/>
                      <a:pt x="3868" y="1247"/>
                    </a:cubicBezTo>
                    <a:cubicBezTo>
                      <a:pt x="3868" y="1247"/>
                      <a:pt x="3866" y="1245"/>
                      <a:pt x="3866" y="1245"/>
                    </a:cubicBezTo>
                    <a:cubicBezTo>
                      <a:pt x="3864" y="1245"/>
                      <a:pt x="3864" y="1244"/>
                      <a:pt x="3862" y="1246"/>
                    </a:cubicBezTo>
                    <a:cubicBezTo>
                      <a:pt x="3860" y="1250"/>
                      <a:pt x="3861" y="1253"/>
                      <a:pt x="3856" y="1251"/>
                    </a:cubicBezTo>
                    <a:cubicBezTo>
                      <a:pt x="3853" y="1250"/>
                      <a:pt x="3849" y="1246"/>
                      <a:pt x="3850" y="1243"/>
                    </a:cubicBezTo>
                    <a:cubicBezTo>
                      <a:pt x="3852" y="1244"/>
                      <a:pt x="3852" y="1248"/>
                      <a:pt x="3854" y="1249"/>
                    </a:cubicBezTo>
                    <a:cubicBezTo>
                      <a:pt x="3857" y="1251"/>
                      <a:pt x="3859" y="1247"/>
                      <a:pt x="3860" y="1246"/>
                    </a:cubicBezTo>
                    <a:cubicBezTo>
                      <a:pt x="3861" y="1243"/>
                      <a:pt x="3861" y="1241"/>
                      <a:pt x="3862" y="1239"/>
                    </a:cubicBezTo>
                    <a:cubicBezTo>
                      <a:pt x="3862" y="1238"/>
                      <a:pt x="3861" y="1237"/>
                      <a:pt x="3862" y="1236"/>
                    </a:cubicBezTo>
                    <a:cubicBezTo>
                      <a:pt x="3862" y="1235"/>
                      <a:pt x="3863" y="1234"/>
                      <a:pt x="3864" y="1232"/>
                    </a:cubicBezTo>
                    <a:cubicBezTo>
                      <a:pt x="3860" y="1230"/>
                      <a:pt x="3856" y="1228"/>
                      <a:pt x="3852" y="1227"/>
                    </a:cubicBezTo>
                    <a:cubicBezTo>
                      <a:pt x="3850" y="1226"/>
                      <a:pt x="3848" y="1225"/>
                      <a:pt x="3846" y="1225"/>
                    </a:cubicBezTo>
                    <a:cubicBezTo>
                      <a:pt x="3843" y="1224"/>
                      <a:pt x="3840" y="1226"/>
                      <a:pt x="3838" y="1224"/>
                    </a:cubicBezTo>
                    <a:cubicBezTo>
                      <a:pt x="3840" y="1222"/>
                      <a:pt x="3842" y="1224"/>
                      <a:pt x="3843" y="1222"/>
                    </a:cubicBezTo>
                    <a:cubicBezTo>
                      <a:pt x="3845" y="1220"/>
                      <a:pt x="3843" y="1217"/>
                      <a:pt x="3843" y="1215"/>
                    </a:cubicBezTo>
                    <a:cubicBezTo>
                      <a:pt x="3840" y="1209"/>
                      <a:pt x="3839" y="1213"/>
                      <a:pt x="3834" y="1213"/>
                    </a:cubicBezTo>
                    <a:cubicBezTo>
                      <a:pt x="3833" y="1209"/>
                      <a:pt x="3840" y="1209"/>
                      <a:pt x="3842" y="1209"/>
                    </a:cubicBezTo>
                    <a:cubicBezTo>
                      <a:pt x="3843" y="1212"/>
                      <a:pt x="3846" y="1212"/>
                      <a:pt x="3847" y="1214"/>
                    </a:cubicBezTo>
                    <a:cubicBezTo>
                      <a:pt x="3848" y="1215"/>
                      <a:pt x="3847" y="1218"/>
                      <a:pt x="3849" y="1218"/>
                    </a:cubicBezTo>
                    <a:cubicBezTo>
                      <a:pt x="3850" y="1223"/>
                      <a:pt x="3858" y="1218"/>
                      <a:pt x="3860" y="1224"/>
                    </a:cubicBezTo>
                    <a:cubicBezTo>
                      <a:pt x="3861" y="1222"/>
                      <a:pt x="3864" y="1220"/>
                      <a:pt x="3866" y="1222"/>
                    </a:cubicBezTo>
                    <a:cubicBezTo>
                      <a:pt x="3868" y="1223"/>
                      <a:pt x="3868" y="1227"/>
                      <a:pt x="3871" y="1227"/>
                    </a:cubicBezTo>
                    <a:cubicBezTo>
                      <a:pt x="3871" y="1230"/>
                      <a:pt x="3872" y="1232"/>
                      <a:pt x="3872" y="1235"/>
                    </a:cubicBezTo>
                    <a:cubicBezTo>
                      <a:pt x="3875" y="1233"/>
                      <a:pt x="3878" y="1231"/>
                      <a:pt x="3881" y="1230"/>
                    </a:cubicBezTo>
                    <a:cubicBezTo>
                      <a:pt x="3882" y="1230"/>
                      <a:pt x="3883" y="1229"/>
                      <a:pt x="3884" y="1229"/>
                    </a:cubicBezTo>
                    <a:cubicBezTo>
                      <a:pt x="3887" y="1229"/>
                      <a:pt x="3886" y="1231"/>
                      <a:pt x="3888" y="1232"/>
                    </a:cubicBezTo>
                    <a:cubicBezTo>
                      <a:pt x="3890" y="1233"/>
                      <a:pt x="3892" y="1234"/>
                      <a:pt x="3895" y="1235"/>
                    </a:cubicBezTo>
                    <a:cubicBezTo>
                      <a:pt x="3896" y="1236"/>
                      <a:pt x="3898" y="1238"/>
                      <a:pt x="3899" y="1236"/>
                    </a:cubicBezTo>
                    <a:cubicBezTo>
                      <a:pt x="3900" y="1235"/>
                      <a:pt x="3899" y="1233"/>
                      <a:pt x="3898" y="1232"/>
                    </a:cubicBezTo>
                    <a:cubicBezTo>
                      <a:pt x="3896" y="1229"/>
                      <a:pt x="3892" y="1231"/>
                      <a:pt x="3890" y="1227"/>
                    </a:cubicBezTo>
                    <a:cubicBezTo>
                      <a:pt x="3889" y="1224"/>
                      <a:pt x="3888" y="1221"/>
                      <a:pt x="3887" y="1218"/>
                    </a:cubicBezTo>
                    <a:cubicBezTo>
                      <a:pt x="3887" y="1218"/>
                      <a:pt x="3885" y="1219"/>
                      <a:pt x="3885" y="1218"/>
                    </a:cubicBezTo>
                    <a:cubicBezTo>
                      <a:pt x="3885" y="1216"/>
                      <a:pt x="3886" y="1216"/>
                      <a:pt x="3887" y="1216"/>
                    </a:cubicBezTo>
                    <a:cubicBezTo>
                      <a:pt x="3887" y="1214"/>
                      <a:pt x="3889" y="1214"/>
                      <a:pt x="3887" y="1211"/>
                    </a:cubicBezTo>
                    <a:cubicBezTo>
                      <a:pt x="3886" y="1208"/>
                      <a:pt x="3881" y="1209"/>
                      <a:pt x="3878" y="1210"/>
                    </a:cubicBezTo>
                    <a:cubicBezTo>
                      <a:pt x="3878" y="1212"/>
                      <a:pt x="3876" y="1216"/>
                      <a:pt x="3875" y="1218"/>
                    </a:cubicBezTo>
                    <a:cubicBezTo>
                      <a:pt x="3875" y="1217"/>
                      <a:pt x="3874" y="1214"/>
                      <a:pt x="3875" y="1213"/>
                    </a:cubicBezTo>
                    <a:cubicBezTo>
                      <a:pt x="3875" y="1211"/>
                      <a:pt x="3877" y="1210"/>
                      <a:pt x="3877" y="1208"/>
                    </a:cubicBezTo>
                    <a:cubicBezTo>
                      <a:pt x="3875" y="1208"/>
                      <a:pt x="3872" y="1209"/>
                      <a:pt x="3870" y="1208"/>
                    </a:cubicBezTo>
                    <a:cubicBezTo>
                      <a:pt x="3868" y="1207"/>
                      <a:pt x="3870" y="1204"/>
                      <a:pt x="3867" y="1204"/>
                    </a:cubicBezTo>
                    <a:cubicBezTo>
                      <a:pt x="3862" y="1204"/>
                      <a:pt x="3861" y="1212"/>
                      <a:pt x="3856" y="1212"/>
                    </a:cubicBezTo>
                    <a:cubicBezTo>
                      <a:pt x="3855" y="1210"/>
                      <a:pt x="3861" y="1206"/>
                      <a:pt x="3863" y="1204"/>
                    </a:cubicBezTo>
                    <a:cubicBezTo>
                      <a:pt x="3866" y="1200"/>
                      <a:pt x="3865" y="1197"/>
                      <a:pt x="3864" y="1191"/>
                    </a:cubicBezTo>
                    <a:cubicBezTo>
                      <a:pt x="3862" y="1185"/>
                      <a:pt x="3858" y="1176"/>
                      <a:pt x="3863" y="1169"/>
                    </a:cubicBezTo>
                    <a:cubicBezTo>
                      <a:pt x="3864" y="1173"/>
                      <a:pt x="3861" y="1177"/>
                      <a:pt x="3864" y="1181"/>
                    </a:cubicBezTo>
                    <a:cubicBezTo>
                      <a:pt x="3865" y="1182"/>
                      <a:pt x="3868" y="1183"/>
                      <a:pt x="3869" y="1184"/>
                    </a:cubicBezTo>
                    <a:cubicBezTo>
                      <a:pt x="3870" y="1186"/>
                      <a:pt x="3870" y="1187"/>
                      <a:pt x="3871" y="1190"/>
                    </a:cubicBezTo>
                    <a:cubicBezTo>
                      <a:pt x="3871" y="1193"/>
                      <a:pt x="3872" y="1193"/>
                      <a:pt x="3873" y="1195"/>
                    </a:cubicBezTo>
                    <a:cubicBezTo>
                      <a:pt x="3874" y="1196"/>
                      <a:pt x="3875" y="1200"/>
                      <a:pt x="3876" y="1200"/>
                    </a:cubicBezTo>
                    <a:cubicBezTo>
                      <a:pt x="3878" y="1203"/>
                      <a:pt x="3885" y="1199"/>
                      <a:pt x="3887" y="1197"/>
                    </a:cubicBezTo>
                    <a:cubicBezTo>
                      <a:pt x="3886" y="1191"/>
                      <a:pt x="3882" y="1183"/>
                      <a:pt x="3883" y="1177"/>
                    </a:cubicBezTo>
                    <a:cubicBezTo>
                      <a:pt x="3885" y="1179"/>
                      <a:pt x="3885" y="1181"/>
                      <a:pt x="3885" y="1183"/>
                    </a:cubicBezTo>
                    <a:cubicBezTo>
                      <a:pt x="3886" y="1186"/>
                      <a:pt x="3887" y="1187"/>
                      <a:pt x="3889" y="1188"/>
                    </a:cubicBezTo>
                    <a:cubicBezTo>
                      <a:pt x="3892" y="1192"/>
                      <a:pt x="3895" y="1195"/>
                      <a:pt x="3897" y="1200"/>
                    </a:cubicBezTo>
                    <a:cubicBezTo>
                      <a:pt x="3898" y="1202"/>
                      <a:pt x="3898" y="1204"/>
                      <a:pt x="3899" y="1207"/>
                    </a:cubicBezTo>
                    <a:cubicBezTo>
                      <a:pt x="3900" y="1208"/>
                      <a:pt x="3902" y="1210"/>
                      <a:pt x="3903" y="1212"/>
                    </a:cubicBezTo>
                    <a:cubicBezTo>
                      <a:pt x="3905" y="1216"/>
                      <a:pt x="3905" y="1221"/>
                      <a:pt x="3909" y="1223"/>
                    </a:cubicBezTo>
                    <a:cubicBezTo>
                      <a:pt x="3913" y="1226"/>
                      <a:pt x="3916" y="1223"/>
                      <a:pt x="3919" y="1222"/>
                    </a:cubicBezTo>
                    <a:cubicBezTo>
                      <a:pt x="3920" y="1224"/>
                      <a:pt x="3920" y="1226"/>
                      <a:pt x="3921" y="1228"/>
                    </a:cubicBezTo>
                    <a:cubicBezTo>
                      <a:pt x="3929" y="1227"/>
                      <a:pt x="3933" y="1222"/>
                      <a:pt x="3930" y="1214"/>
                    </a:cubicBezTo>
                    <a:cubicBezTo>
                      <a:pt x="3930" y="1212"/>
                      <a:pt x="3928" y="1209"/>
                      <a:pt x="3927" y="1206"/>
                    </a:cubicBezTo>
                    <a:cubicBezTo>
                      <a:pt x="3926" y="1203"/>
                      <a:pt x="3927" y="1204"/>
                      <a:pt x="3924" y="1203"/>
                    </a:cubicBezTo>
                    <a:cubicBezTo>
                      <a:pt x="3921" y="1201"/>
                      <a:pt x="3922" y="1204"/>
                      <a:pt x="3921" y="1200"/>
                    </a:cubicBezTo>
                    <a:cubicBezTo>
                      <a:pt x="3921" y="1199"/>
                      <a:pt x="3923" y="1197"/>
                      <a:pt x="3921" y="1196"/>
                    </a:cubicBezTo>
                    <a:cubicBezTo>
                      <a:pt x="3920" y="1194"/>
                      <a:pt x="3919" y="1195"/>
                      <a:pt x="3917" y="1194"/>
                    </a:cubicBezTo>
                    <a:cubicBezTo>
                      <a:pt x="3915" y="1193"/>
                      <a:pt x="3913" y="1191"/>
                      <a:pt x="3912" y="1189"/>
                    </a:cubicBezTo>
                    <a:cubicBezTo>
                      <a:pt x="3911" y="1184"/>
                      <a:pt x="3911" y="1175"/>
                      <a:pt x="3913" y="1171"/>
                    </a:cubicBezTo>
                    <a:cubicBezTo>
                      <a:pt x="3916" y="1178"/>
                      <a:pt x="3912" y="1189"/>
                      <a:pt x="3921" y="1192"/>
                    </a:cubicBezTo>
                    <a:cubicBezTo>
                      <a:pt x="3929" y="1194"/>
                      <a:pt x="3931" y="1185"/>
                      <a:pt x="3931" y="1179"/>
                    </a:cubicBezTo>
                    <a:cubicBezTo>
                      <a:pt x="3931" y="1182"/>
                      <a:pt x="3933" y="1185"/>
                      <a:pt x="3932" y="1188"/>
                    </a:cubicBezTo>
                    <a:cubicBezTo>
                      <a:pt x="3931" y="1190"/>
                      <a:pt x="3929" y="1191"/>
                      <a:pt x="3929" y="1193"/>
                    </a:cubicBezTo>
                    <a:cubicBezTo>
                      <a:pt x="3929" y="1194"/>
                      <a:pt x="3929" y="1197"/>
                      <a:pt x="3929" y="1198"/>
                    </a:cubicBezTo>
                    <a:cubicBezTo>
                      <a:pt x="3930" y="1202"/>
                      <a:pt x="3929" y="1205"/>
                      <a:pt x="3933" y="1207"/>
                    </a:cubicBezTo>
                    <a:cubicBezTo>
                      <a:pt x="3938" y="1209"/>
                      <a:pt x="3935" y="1205"/>
                      <a:pt x="3940" y="1205"/>
                    </a:cubicBezTo>
                    <a:cubicBezTo>
                      <a:pt x="3939" y="1206"/>
                      <a:pt x="3938" y="1209"/>
                      <a:pt x="3937" y="1209"/>
                    </a:cubicBezTo>
                    <a:cubicBezTo>
                      <a:pt x="3938" y="1216"/>
                      <a:pt x="3936" y="1219"/>
                      <a:pt x="3943" y="1218"/>
                    </a:cubicBezTo>
                    <a:cubicBezTo>
                      <a:pt x="3942" y="1221"/>
                      <a:pt x="3939" y="1221"/>
                      <a:pt x="3939" y="1224"/>
                    </a:cubicBezTo>
                    <a:cubicBezTo>
                      <a:pt x="3938" y="1226"/>
                      <a:pt x="3941" y="1233"/>
                      <a:pt x="3943" y="1233"/>
                    </a:cubicBezTo>
                    <a:cubicBezTo>
                      <a:pt x="3949" y="1233"/>
                      <a:pt x="3945" y="1243"/>
                      <a:pt x="3951" y="1241"/>
                    </a:cubicBezTo>
                    <a:cubicBezTo>
                      <a:pt x="3955" y="1240"/>
                      <a:pt x="3957" y="1235"/>
                      <a:pt x="3961" y="1234"/>
                    </a:cubicBezTo>
                    <a:cubicBezTo>
                      <a:pt x="3960" y="1235"/>
                      <a:pt x="3959" y="1236"/>
                      <a:pt x="3958" y="1237"/>
                    </a:cubicBezTo>
                    <a:cubicBezTo>
                      <a:pt x="3957" y="1239"/>
                      <a:pt x="3958" y="1241"/>
                      <a:pt x="3957" y="1242"/>
                    </a:cubicBezTo>
                    <a:cubicBezTo>
                      <a:pt x="3956" y="1244"/>
                      <a:pt x="3953" y="1244"/>
                      <a:pt x="3954" y="1247"/>
                    </a:cubicBezTo>
                    <a:cubicBezTo>
                      <a:pt x="3955" y="1248"/>
                      <a:pt x="3958" y="1249"/>
                      <a:pt x="3959" y="1249"/>
                    </a:cubicBezTo>
                    <a:cubicBezTo>
                      <a:pt x="3959" y="1250"/>
                      <a:pt x="3960" y="1250"/>
                      <a:pt x="3960" y="1251"/>
                    </a:cubicBezTo>
                    <a:cubicBezTo>
                      <a:pt x="3963" y="1250"/>
                      <a:pt x="3963" y="1247"/>
                      <a:pt x="3963" y="1245"/>
                    </a:cubicBezTo>
                    <a:cubicBezTo>
                      <a:pt x="3964" y="1247"/>
                      <a:pt x="3963" y="1250"/>
                      <a:pt x="3964" y="1252"/>
                    </a:cubicBezTo>
                    <a:cubicBezTo>
                      <a:pt x="3964" y="1251"/>
                      <a:pt x="3966" y="1251"/>
                      <a:pt x="3967" y="1250"/>
                    </a:cubicBezTo>
                    <a:cubicBezTo>
                      <a:pt x="3967" y="1251"/>
                      <a:pt x="3968" y="1252"/>
                      <a:pt x="3968" y="1253"/>
                    </a:cubicBezTo>
                    <a:cubicBezTo>
                      <a:pt x="3970" y="1251"/>
                      <a:pt x="3969" y="1249"/>
                      <a:pt x="3970" y="1248"/>
                    </a:cubicBezTo>
                    <a:cubicBezTo>
                      <a:pt x="3971" y="1250"/>
                      <a:pt x="3971" y="1252"/>
                      <a:pt x="3972" y="1254"/>
                    </a:cubicBezTo>
                    <a:cubicBezTo>
                      <a:pt x="3972" y="1256"/>
                      <a:pt x="3973" y="1257"/>
                      <a:pt x="3974" y="1259"/>
                    </a:cubicBezTo>
                    <a:cubicBezTo>
                      <a:pt x="3976" y="1261"/>
                      <a:pt x="3975" y="1269"/>
                      <a:pt x="3979" y="1268"/>
                    </a:cubicBezTo>
                    <a:cubicBezTo>
                      <a:pt x="3979" y="1265"/>
                      <a:pt x="3980" y="1264"/>
                      <a:pt x="3980" y="1262"/>
                    </a:cubicBezTo>
                    <a:cubicBezTo>
                      <a:pt x="3980" y="1261"/>
                      <a:pt x="3979" y="1259"/>
                      <a:pt x="3979" y="1257"/>
                    </a:cubicBezTo>
                    <a:cubicBezTo>
                      <a:pt x="3979" y="1255"/>
                      <a:pt x="3979" y="1253"/>
                      <a:pt x="3978" y="1251"/>
                    </a:cubicBezTo>
                    <a:cubicBezTo>
                      <a:pt x="3978" y="1250"/>
                      <a:pt x="3974" y="1243"/>
                      <a:pt x="3973" y="1243"/>
                    </a:cubicBezTo>
                    <a:cubicBezTo>
                      <a:pt x="3971" y="1243"/>
                      <a:pt x="3968" y="1244"/>
                      <a:pt x="3968" y="1242"/>
                    </a:cubicBezTo>
                    <a:cubicBezTo>
                      <a:pt x="3969" y="1241"/>
                      <a:pt x="3972" y="1242"/>
                      <a:pt x="3974" y="1241"/>
                    </a:cubicBezTo>
                    <a:cubicBezTo>
                      <a:pt x="3975" y="1240"/>
                      <a:pt x="3974" y="1237"/>
                      <a:pt x="3975" y="1236"/>
                    </a:cubicBezTo>
                    <a:cubicBezTo>
                      <a:pt x="3975" y="1234"/>
                      <a:pt x="3980" y="1226"/>
                      <a:pt x="3974" y="1228"/>
                    </a:cubicBezTo>
                    <a:cubicBezTo>
                      <a:pt x="3974" y="1224"/>
                      <a:pt x="3971" y="1227"/>
                      <a:pt x="3969" y="1228"/>
                    </a:cubicBezTo>
                    <a:cubicBezTo>
                      <a:pt x="3966" y="1229"/>
                      <a:pt x="3966" y="1227"/>
                      <a:pt x="3963" y="1226"/>
                    </a:cubicBezTo>
                    <a:cubicBezTo>
                      <a:pt x="3959" y="1225"/>
                      <a:pt x="3954" y="1227"/>
                      <a:pt x="3952" y="1223"/>
                    </a:cubicBezTo>
                    <a:cubicBezTo>
                      <a:pt x="3955" y="1222"/>
                      <a:pt x="3959" y="1225"/>
                      <a:pt x="3962" y="1223"/>
                    </a:cubicBezTo>
                    <a:cubicBezTo>
                      <a:pt x="3962" y="1221"/>
                      <a:pt x="3959" y="1220"/>
                      <a:pt x="3961" y="1218"/>
                    </a:cubicBezTo>
                    <a:cubicBezTo>
                      <a:pt x="3963" y="1220"/>
                      <a:pt x="3964" y="1222"/>
                      <a:pt x="3966" y="1223"/>
                    </a:cubicBezTo>
                    <a:cubicBezTo>
                      <a:pt x="3966" y="1220"/>
                      <a:pt x="3963" y="1220"/>
                      <a:pt x="3962" y="1218"/>
                    </a:cubicBezTo>
                    <a:cubicBezTo>
                      <a:pt x="3961" y="1217"/>
                      <a:pt x="3961" y="1214"/>
                      <a:pt x="3961" y="1213"/>
                    </a:cubicBezTo>
                    <a:cubicBezTo>
                      <a:pt x="3963" y="1215"/>
                      <a:pt x="3965" y="1218"/>
                      <a:pt x="3968" y="1219"/>
                    </a:cubicBezTo>
                    <a:cubicBezTo>
                      <a:pt x="3972" y="1222"/>
                      <a:pt x="3974" y="1221"/>
                      <a:pt x="3978" y="1220"/>
                    </a:cubicBezTo>
                    <a:cubicBezTo>
                      <a:pt x="3979" y="1227"/>
                      <a:pt x="3982" y="1223"/>
                      <a:pt x="3983" y="1219"/>
                    </a:cubicBezTo>
                    <a:cubicBezTo>
                      <a:pt x="3984" y="1215"/>
                      <a:pt x="3982" y="1209"/>
                      <a:pt x="3982" y="1205"/>
                    </a:cubicBezTo>
                    <a:cubicBezTo>
                      <a:pt x="3981" y="1199"/>
                      <a:pt x="3979" y="1193"/>
                      <a:pt x="3977" y="1187"/>
                    </a:cubicBezTo>
                    <a:cubicBezTo>
                      <a:pt x="3977" y="1185"/>
                      <a:pt x="3977" y="1182"/>
                      <a:pt x="3976" y="1179"/>
                    </a:cubicBezTo>
                    <a:cubicBezTo>
                      <a:pt x="3975" y="1177"/>
                      <a:pt x="3973" y="1175"/>
                      <a:pt x="3973" y="1173"/>
                    </a:cubicBezTo>
                    <a:cubicBezTo>
                      <a:pt x="3973" y="1170"/>
                      <a:pt x="3974" y="1167"/>
                      <a:pt x="3973" y="1163"/>
                    </a:cubicBezTo>
                    <a:cubicBezTo>
                      <a:pt x="3972" y="1160"/>
                      <a:pt x="3969" y="1151"/>
                      <a:pt x="3966" y="1150"/>
                    </a:cubicBezTo>
                    <a:cubicBezTo>
                      <a:pt x="3966" y="1154"/>
                      <a:pt x="3975" y="1163"/>
                      <a:pt x="3970" y="1167"/>
                    </a:cubicBezTo>
                    <a:cubicBezTo>
                      <a:pt x="3966" y="1165"/>
                      <a:pt x="3959" y="1163"/>
                      <a:pt x="3958" y="1158"/>
                    </a:cubicBezTo>
                    <a:cubicBezTo>
                      <a:pt x="3959" y="1158"/>
                      <a:pt x="3960" y="1158"/>
                      <a:pt x="3961" y="1158"/>
                    </a:cubicBezTo>
                    <a:cubicBezTo>
                      <a:pt x="3961" y="1156"/>
                      <a:pt x="3959" y="1155"/>
                      <a:pt x="3958" y="1155"/>
                    </a:cubicBezTo>
                    <a:cubicBezTo>
                      <a:pt x="3957" y="1151"/>
                      <a:pt x="3953" y="1155"/>
                      <a:pt x="3953" y="1157"/>
                    </a:cubicBezTo>
                    <a:cubicBezTo>
                      <a:pt x="3952" y="1160"/>
                      <a:pt x="3955" y="1161"/>
                      <a:pt x="3956" y="1163"/>
                    </a:cubicBezTo>
                    <a:cubicBezTo>
                      <a:pt x="3958" y="1168"/>
                      <a:pt x="3953" y="1174"/>
                      <a:pt x="3948" y="1174"/>
                    </a:cubicBezTo>
                    <a:cubicBezTo>
                      <a:pt x="3950" y="1171"/>
                      <a:pt x="3953" y="1171"/>
                      <a:pt x="3952" y="1168"/>
                    </a:cubicBezTo>
                    <a:cubicBezTo>
                      <a:pt x="3952" y="1166"/>
                      <a:pt x="3950" y="1163"/>
                      <a:pt x="3947" y="1162"/>
                    </a:cubicBezTo>
                    <a:cubicBezTo>
                      <a:pt x="3940" y="1161"/>
                      <a:pt x="3939" y="1170"/>
                      <a:pt x="3936" y="1174"/>
                    </a:cubicBezTo>
                    <a:cubicBezTo>
                      <a:pt x="3934" y="1171"/>
                      <a:pt x="3937" y="1165"/>
                      <a:pt x="3939" y="1163"/>
                    </a:cubicBezTo>
                    <a:cubicBezTo>
                      <a:pt x="3934" y="1160"/>
                      <a:pt x="3928" y="1165"/>
                      <a:pt x="3924" y="1166"/>
                    </a:cubicBezTo>
                    <a:cubicBezTo>
                      <a:pt x="3924" y="1165"/>
                      <a:pt x="3923" y="1165"/>
                      <a:pt x="3923" y="1164"/>
                    </a:cubicBezTo>
                    <a:cubicBezTo>
                      <a:pt x="3925" y="1163"/>
                      <a:pt x="3927" y="1163"/>
                      <a:pt x="3928" y="1163"/>
                    </a:cubicBezTo>
                    <a:cubicBezTo>
                      <a:pt x="3930" y="1162"/>
                      <a:pt x="3931" y="1160"/>
                      <a:pt x="3932" y="1160"/>
                    </a:cubicBezTo>
                    <a:cubicBezTo>
                      <a:pt x="3934" y="1159"/>
                      <a:pt x="3938" y="1160"/>
                      <a:pt x="3940" y="1159"/>
                    </a:cubicBezTo>
                    <a:cubicBezTo>
                      <a:pt x="3942" y="1158"/>
                      <a:pt x="3945" y="1158"/>
                      <a:pt x="3946" y="1156"/>
                    </a:cubicBezTo>
                    <a:cubicBezTo>
                      <a:pt x="3947" y="1154"/>
                      <a:pt x="3947" y="1150"/>
                      <a:pt x="3944" y="1150"/>
                    </a:cubicBezTo>
                    <a:cubicBezTo>
                      <a:pt x="3947" y="1150"/>
                      <a:pt x="3950" y="1149"/>
                      <a:pt x="3953" y="1148"/>
                    </a:cubicBezTo>
                    <a:cubicBezTo>
                      <a:pt x="3952" y="1145"/>
                      <a:pt x="3941" y="1146"/>
                      <a:pt x="3939" y="1145"/>
                    </a:cubicBezTo>
                    <a:cubicBezTo>
                      <a:pt x="3936" y="1143"/>
                      <a:pt x="3939" y="1140"/>
                      <a:pt x="3935" y="1143"/>
                    </a:cubicBezTo>
                    <a:cubicBezTo>
                      <a:pt x="3932" y="1144"/>
                      <a:pt x="3931" y="1147"/>
                      <a:pt x="3929" y="1148"/>
                    </a:cubicBezTo>
                    <a:cubicBezTo>
                      <a:pt x="3927" y="1149"/>
                      <a:pt x="3923" y="1148"/>
                      <a:pt x="3921" y="1148"/>
                    </a:cubicBezTo>
                    <a:cubicBezTo>
                      <a:pt x="3917" y="1149"/>
                      <a:pt x="3912" y="1152"/>
                      <a:pt x="3909" y="1150"/>
                    </a:cubicBezTo>
                    <a:cubicBezTo>
                      <a:pt x="3916" y="1147"/>
                      <a:pt x="3928" y="1143"/>
                      <a:pt x="3918" y="1135"/>
                    </a:cubicBezTo>
                    <a:cubicBezTo>
                      <a:pt x="3914" y="1132"/>
                      <a:pt x="3912" y="1136"/>
                      <a:pt x="3907" y="1135"/>
                    </a:cubicBezTo>
                    <a:cubicBezTo>
                      <a:pt x="3903" y="1134"/>
                      <a:pt x="3902" y="1130"/>
                      <a:pt x="3900" y="1127"/>
                    </a:cubicBezTo>
                    <a:cubicBezTo>
                      <a:pt x="3897" y="1123"/>
                      <a:pt x="3894" y="1123"/>
                      <a:pt x="3890" y="1124"/>
                    </a:cubicBezTo>
                    <a:cubicBezTo>
                      <a:pt x="3887" y="1124"/>
                      <a:pt x="3886" y="1125"/>
                      <a:pt x="3883" y="1124"/>
                    </a:cubicBezTo>
                    <a:cubicBezTo>
                      <a:pt x="3880" y="1123"/>
                      <a:pt x="3879" y="1122"/>
                      <a:pt x="3877" y="1125"/>
                    </a:cubicBezTo>
                    <a:cubicBezTo>
                      <a:pt x="3876" y="1127"/>
                      <a:pt x="3877" y="1128"/>
                      <a:pt x="3876" y="1130"/>
                    </a:cubicBezTo>
                    <a:cubicBezTo>
                      <a:pt x="3875" y="1131"/>
                      <a:pt x="3872" y="1133"/>
                      <a:pt x="3871" y="1134"/>
                    </a:cubicBezTo>
                    <a:cubicBezTo>
                      <a:pt x="3867" y="1137"/>
                      <a:pt x="3865" y="1138"/>
                      <a:pt x="3861" y="1134"/>
                    </a:cubicBezTo>
                    <a:cubicBezTo>
                      <a:pt x="3859" y="1135"/>
                      <a:pt x="3860" y="1136"/>
                      <a:pt x="3859" y="1137"/>
                    </a:cubicBezTo>
                    <a:cubicBezTo>
                      <a:pt x="3858" y="1139"/>
                      <a:pt x="3860" y="1141"/>
                      <a:pt x="3856" y="1141"/>
                    </a:cubicBezTo>
                    <a:cubicBezTo>
                      <a:pt x="3856" y="1141"/>
                      <a:pt x="3854" y="1139"/>
                      <a:pt x="3853" y="1138"/>
                    </a:cubicBezTo>
                    <a:cubicBezTo>
                      <a:pt x="3850" y="1137"/>
                      <a:pt x="3847" y="1137"/>
                      <a:pt x="3845" y="1134"/>
                    </a:cubicBezTo>
                    <a:cubicBezTo>
                      <a:pt x="3844" y="1132"/>
                      <a:pt x="3844" y="1131"/>
                      <a:pt x="3841" y="1130"/>
                    </a:cubicBezTo>
                    <a:cubicBezTo>
                      <a:pt x="3840" y="1130"/>
                      <a:pt x="3838" y="1132"/>
                      <a:pt x="3837" y="1131"/>
                    </a:cubicBezTo>
                    <a:cubicBezTo>
                      <a:pt x="3835" y="1130"/>
                      <a:pt x="3836" y="1128"/>
                      <a:pt x="3833" y="1128"/>
                    </a:cubicBezTo>
                    <a:cubicBezTo>
                      <a:pt x="3832" y="1128"/>
                      <a:pt x="3832" y="1130"/>
                      <a:pt x="3830" y="1130"/>
                    </a:cubicBezTo>
                    <a:cubicBezTo>
                      <a:pt x="3828" y="1130"/>
                      <a:pt x="3827" y="1127"/>
                      <a:pt x="3826" y="1127"/>
                    </a:cubicBezTo>
                    <a:cubicBezTo>
                      <a:pt x="3825" y="1126"/>
                      <a:pt x="3826" y="1125"/>
                      <a:pt x="3825" y="1124"/>
                    </a:cubicBezTo>
                    <a:cubicBezTo>
                      <a:pt x="3824" y="1123"/>
                      <a:pt x="3823" y="1125"/>
                      <a:pt x="3823" y="1125"/>
                    </a:cubicBezTo>
                    <a:cubicBezTo>
                      <a:pt x="3819" y="1123"/>
                      <a:pt x="3818" y="1122"/>
                      <a:pt x="3814" y="1121"/>
                    </a:cubicBezTo>
                    <a:cubicBezTo>
                      <a:pt x="3811" y="1120"/>
                      <a:pt x="3810" y="1118"/>
                      <a:pt x="3806" y="1118"/>
                    </a:cubicBezTo>
                    <a:cubicBezTo>
                      <a:pt x="3801" y="1118"/>
                      <a:pt x="3799" y="1118"/>
                      <a:pt x="3795" y="1115"/>
                    </a:cubicBezTo>
                    <a:cubicBezTo>
                      <a:pt x="3800" y="1116"/>
                      <a:pt x="3803" y="1115"/>
                      <a:pt x="3807" y="1115"/>
                    </a:cubicBezTo>
                    <a:cubicBezTo>
                      <a:pt x="3810" y="1116"/>
                      <a:pt x="3811" y="1118"/>
                      <a:pt x="3813" y="1119"/>
                    </a:cubicBezTo>
                    <a:cubicBezTo>
                      <a:pt x="3815" y="1119"/>
                      <a:pt x="3816" y="1118"/>
                      <a:pt x="3817" y="1118"/>
                    </a:cubicBezTo>
                    <a:cubicBezTo>
                      <a:pt x="3819" y="1119"/>
                      <a:pt x="3820" y="1121"/>
                      <a:pt x="3822" y="1121"/>
                    </a:cubicBezTo>
                    <a:cubicBezTo>
                      <a:pt x="3824" y="1122"/>
                      <a:pt x="3824" y="1120"/>
                      <a:pt x="3826" y="1122"/>
                    </a:cubicBezTo>
                    <a:cubicBezTo>
                      <a:pt x="3828" y="1124"/>
                      <a:pt x="3832" y="1128"/>
                      <a:pt x="3833" y="1123"/>
                    </a:cubicBezTo>
                    <a:cubicBezTo>
                      <a:pt x="3836" y="1124"/>
                      <a:pt x="3836" y="1126"/>
                      <a:pt x="3839" y="1128"/>
                    </a:cubicBezTo>
                    <a:cubicBezTo>
                      <a:pt x="3841" y="1129"/>
                      <a:pt x="3845" y="1130"/>
                      <a:pt x="3848" y="1131"/>
                    </a:cubicBezTo>
                    <a:cubicBezTo>
                      <a:pt x="3850" y="1133"/>
                      <a:pt x="3853" y="1136"/>
                      <a:pt x="3857" y="1133"/>
                    </a:cubicBezTo>
                    <a:cubicBezTo>
                      <a:pt x="3859" y="1132"/>
                      <a:pt x="3863" y="1124"/>
                      <a:pt x="3866" y="1131"/>
                    </a:cubicBezTo>
                    <a:cubicBezTo>
                      <a:pt x="3869" y="1131"/>
                      <a:pt x="3870" y="1127"/>
                      <a:pt x="3871" y="1125"/>
                    </a:cubicBezTo>
                    <a:cubicBezTo>
                      <a:pt x="3873" y="1120"/>
                      <a:pt x="3875" y="1122"/>
                      <a:pt x="3878" y="1119"/>
                    </a:cubicBezTo>
                    <a:cubicBezTo>
                      <a:pt x="3879" y="1117"/>
                      <a:pt x="3878" y="1116"/>
                      <a:pt x="3881" y="1115"/>
                    </a:cubicBezTo>
                    <a:cubicBezTo>
                      <a:pt x="3882" y="1114"/>
                      <a:pt x="3884" y="1115"/>
                      <a:pt x="3885" y="1114"/>
                    </a:cubicBezTo>
                    <a:cubicBezTo>
                      <a:pt x="3888" y="1112"/>
                      <a:pt x="3887" y="1111"/>
                      <a:pt x="3891" y="1113"/>
                    </a:cubicBezTo>
                    <a:cubicBezTo>
                      <a:pt x="3893" y="1113"/>
                      <a:pt x="3894" y="1115"/>
                      <a:pt x="3896" y="1115"/>
                    </a:cubicBezTo>
                    <a:cubicBezTo>
                      <a:pt x="3898" y="1116"/>
                      <a:pt x="3898" y="1114"/>
                      <a:pt x="3900" y="1113"/>
                    </a:cubicBezTo>
                    <a:cubicBezTo>
                      <a:pt x="3903" y="1111"/>
                      <a:pt x="3906" y="1113"/>
                      <a:pt x="3909" y="1111"/>
                    </a:cubicBezTo>
                    <a:cubicBezTo>
                      <a:pt x="3911" y="1111"/>
                      <a:pt x="3910" y="1109"/>
                      <a:pt x="3913" y="1109"/>
                    </a:cubicBezTo>
                    <a:cubicBezTo>
                      <a:pt x="3914" y="1109"/>
                      <a:pt x="3915" y="1109"/>
                      <a:pt x="3916" y="1111"/>
                    </a:cubicBezTo>
                    <a:cubicBezTo>
                      <a:pt x="3918" y="1113"/>
                      <a:pt x="3918" y="1118"/>
                      <a:pt x="3919" y="1121"/>
                    </a:cubicBezTo>
                    <a:cubicBezTo>
                      <a:pt x="3919" y="1120"/>
                      <a:pt x="3920" y="1120"/>
                      <a:pt x="3920" y="1120"/>
                    </a:cubicBezTo>
                    <a:cubicBezTo>
                      <a:pt x="3919" y="1115"/>
                      <a:pt x="3919" y="1106"/>
                      <a:pt x="3913" y="1105"/>
                    </a:cubicBezTo>
                    <a:cubicBezTo>
                      <a:pt x="3912" y="1105"/>
                      <a:pt x="3911" y="1105"/>
                      <a:pt x="3910" y="1105"/>
                    </a:cubicBezTo>
                    <a:cubicBezTo>
                      <a:pt x="3911" y="1105"/>
                      <a:pt x="3912" y="1105"/>
                      <a:pt x="3913" y="1105"/>
                    </a:cubicBezTo>
                    <a:cubicBezTo>
                      <a:pt x="3914" y="1105"/>
                      <a:pt x="3915" y="1105"/>
                      <a:pt x="3916" y="1105"/>
                    </a:cubicBezTo>
                    <a:cubicBezTo>
                      <a:pt x="3915" y="1103"/>
                      <a:pt x="3912" y="1103"/>
                      <a:pt x="3912" y="1101"/>
                    </a:cubicBezTo>
                    <a:cubicBezTo>
                      <a:pt x="3914" y="1103"/>
                      <a:pt x="3926" y="1104"/>
                      <a:pt x="3923" y="1098"/>
                    </a:cubicBezTo>
                    <a:cubicBezTo>
                      <a:pt x="3929" y="1098"/>
                      <a:pt x="3932" y="1090"/>
                      <a:pt x="3930" y="1085"/>
                    </a:cubicBezTo>
                    <a:cubicBezTo>
                      <a:pt x="3927" y="1079"/>
                      <a:pt x="3917" y="1084"/>
                      <a:pt x="3924" y="1087"/>
                    </a:cubicBezTo>
                    <a:cubicBezTo>
                      <a:pt x="3923" y="1089"/>
                      <a:pt x="3914" y="1089"/>
                      <a:pt x="3911" y="1089"/>
                    </a:cubicBezTo>
                    <a:cubicBezTo>
                      <a:pt x="3908" y="1090"/>
                      <a:pt x="3907" y="1088"/>
                      <a:pt x="3905" y="1091"/>
                    </a:cubicBezTo>
                    <a:cubicBezTo>
                      <a:pt x="3904" y="1094"/>
                      <a:pt x="3907" y="1096"/>
                      <a:pt x="3902" y="1096"/>
                    </a:cubicBezTo>
                    <a:cubicBezTo>
                      <a:pt x="3901" y="1093"/>
                      <a:pt x="3907" y="1087"/>
                      <a:pt x="3900" y="1086"/>
                    </a:cubicBezTo>
                    <a:cubicBezTo>
                      <a:pt x="3897" y="1086"/>
                      <a:pt x="3892" y="1090"/>
                      <a:pt x="3890" y="1087"/>
                    </a:cubicBezTo>
                    <a:cubicBezTo>
                      <a:pt x="3887" y="1088"/>
                      <a:pt x="3880" y="1087"/>
                      <a:pt x="3879" y="1091"/>
                    </a:cubicBezTo>
                    <a:cubicBezTo>
                      <a:pt x="3875" y="1092"/>
                      <a:pt x="3874" y="1088"/>
                      <a:pt x="3871" y="1087"/>
                    </a:cubicBezTo>
                    <a:cubicBezTo>
                      <a:pt x="3868" y="1086"/>
                      <a:pt x="3864" y="1086"/>
                      <a:pt x="3862" y="1086"/>
                    </a:cubicBezTo>
                    <a:cubicBezTo>
                      <a:pt x="3859" y="1086"/>
                      <a:pt x="3856" y="1086"/>
                      <a:pt x="3854" y="1088"/>
                    </a:cubicBezTo>
                    <a:cubicBezTo>
                      <a:pt x="3852" y="1089"/>
                      <a:pt x="3851" y="1091"/>
                      <a:pt x="3849" y="1092"/>
                    </a:cubicBezTo>
                    <a:cubicBezTo>
                      <a:pt x="3849" y="1089"/>
                      <a:pt x="3854" y="1086"/>
                      <a:pt x="3851" y="1083"/>
                    </a:cubicBezTo>
                    <a:cubicBezTo>
                      <a:pt x="3849" y="1080"/>
                      <a:pt x="3845" y="1085"/>
                      <a:pt x="3842" y="1085"/>
                    </a:cubicBezTo>
                    <a:cubicBezTo>
                      <a:pt x="3842" y="1083"/>
                      <a:pt x="3847" y="1081"/>
                      <a:pt x="3849" y="1080"/>
                    </a:cubicBezTo>
                    <a:cubicBezTo>
                      <a:pt x="3849" y="1078"/>
                      <a:pt x="3849" y="1078"/>
                      <a:pt x="3847" y="1078"/>
                    </a:cubicBezTo>
                    <a:cubicBezTo>
                      <a:pt x="3847" y="1076"/>
                      <a:pt x="3849" y="1075"/>
                      <a:pt x="3847" y="1072"/>
                    </a:cubicBezTo>
                    <a:cubicBezTo>
                      <a:pt x="3845" y="1072"/>
                      <a:pt x="3843" y="1074"/>
                      <a:pt x="3841" y="1075"/>
                    </a:cubicBezTo>
                    <a:cubicBezTo>
                      <a:pt x="3839" y="1075"/>
                      <a:pt x="3836" y="1074"/>
                      <a:pt x="3835" y="1078"/>
                    </a:cubicBezTo>
                    <a:cubicBezTo>
                      <a:pt x="3833" y="1079"/>
                      <a:pt x="3829" y="1081"/>
                      <a:pt x="3828" y="1079"/>
                    </a:cubicBezTo>
                    <a:cubicBezTo>
                      <a:pt x="3830" y="1077"/>
                      <a:pt x="3837" y="1077"/>
                      <a:pt x="3835" y="1073"/>
                    </a:cubicBezTo>
                    <a:cubicBezTo>
                      <a:pt x="3831" y="1074"/>
                      <a:pt x="3828" y="1074"/>
                      <a:pt x="3825" y="1075"/>
                    </a:cubicBezTo>
                    <a:cubicBezTo>
                      <a:pt x="3823" y="1075"/>
                      <a:pt x="3821" y="1076"/>
                      <a:pt x="3819" y="1076"/>
                    </a:cubicBezTo>
                    <a:cubicBezTo>
                      <a:pt x="3817" y="1076"/>
                      <a:pt x="3816" y="1074"/>
                      <a:pt x="3815" y="1074"/>
                    </a:cubicBezTo>
                    <a:cubicBezTo>
                      <a:pt x="3812" y="1073"/>
                      <a:pt x="3808" y="1075"/>
                      <a:pt x="3807" y="1077"/>
                    </a:cubicBezTo>
                    <a:cubicBezTo>
                      <a:pt x="3806" y="1080"/>
                      <a:pt x="3810" y="1084"/>
                      <a:pt x="3807" y="1086"/>
                    </a:cubicBezTo>
                    <a:cubicBezTo>
                      <a:pt x="3806" y="1083"/>
                      <a:pt x="3805" y="1081"/>
                      <a:pt x="3804" y="1078"/>
                    </a:cubicBezTo>
                    <a:cubicBezTo>
                      <a:pt x="3802" y="1076"/>
                      <a:pt x="3796" y="1078"/>
                      <a:pt x="3792" y="1078"/>
                    </a:cubicBezTo>
                    <a:cubicBezTo>
                      <a:pt x="3787" y="1078"/>
                      <a:pt x="3785" y="1076"/>
                      <a:pt x="3782" y="1072"/>
                    </a:cubicBezTo>
                    <a:cubicBezTo>
                      <a:pt x="3780" y="1071"/>
                      <a:pt x="3778" y="1071"/>
                      <a:pt x="3777" y="1070"/>
                    </a:cubicBezTo>
                    <a:cubicBezTo>
                      <a:pt x="3776" y="1068"/>
                      <a:pt x="3777" y="1066"/>
                      <a:pt x="3775" y="1065"/>
                    </a:cubicBezTo>
                    <a:cubicBezTo>
                      <a:pt x="3774" y="1064"/>
                      <a:pt x="3772" y="1065"/>
                      <a:pt x="3770" y="1064"/>
                    </a:cubicBezTo>
                    <a:cubicBezTo>
                      <a:pt x="3769" y="1063"/>
                      <a:pt x="3768" y="1061"/>
                      <a:pt x="3766" y="1060"/>
                    </a:cubicBezTo>
                    <a:cubicBezTo>
                      <a:pt x="3761" y="1058"/>
                      <a:pt x="3756" y="1058"/>
                      <a:pt x="3750" y="1058"/>
                    </a:cubicBezTo>
                    <a:cubicBezTo>
                      <a:pt x="3746" y="1058"/>
                      <a:pt x="3743" y="1057"/>
                      <a:pt x="3739" y="1057"/>
                    </a:cubicBezTo>
                    <a:cubicBezTo>
                      <a:pt x="3741" y="1057"/>
                      <a:pt x="3744" y="1056"/>
                      <a:pt x="3747" y="1056"/>
                    </a:cubicBezTo>
                    <a:cubicBezTo>
                      <a:pt x="3748" y="1055"/>
                      <a:pt x="3749" y="1055"/>
                      <a:pt x="3750" y="1055"/>
                    </a:cubicBezTo>
                    <a:cubicBezTo>
                      <a:pt x="3752" y="1055"/>
                      <a:pt x="3752" y="1056"/>
                      <a:pt x="3753" y="1056"/>
                    </a:cubicBezTo>
                    <a:cubicBezTo>
                      <a:pt x="3756" y="1056"/>
                      <a:pt x="3759" y="1055"/>
                      <a:pt x="3758" y="1052"/>
                    </a:cubicBezTo>
                    <a:cubicBezTo>
                      <a:pt x="3757" y="1050"/>
                      <a:pt x="3755" y="1051"/>
                      <a:pt x="3753" y="1050"/>
                    </a:cubicBezTo>
                    <a:cubicBezTo>
                      <a:pt x="3749" y="1050"/>
                      <a:pt x="3744" y="1047"/>
                      <a:pt x="3740" y="1047"/>
                    </a:cubicBezTo>
                    <a:cubicBezTo>
                      <a:pt x="3737" y="1047"/>
                      <a:pt x="3733" y="1050"/>
                      <a:pt x="3730" y="1051"/>
                    </a:cubicBezTo>
                    <a:cubicBezTo>
                      <a:pt x="3731" y="1049"/>
                      <a:pt x="3733" y="1048"/>
                      <a:pt x="3735" y="1047"/>
                    </a:cubicBezTo>
                    <a:cubicBezTo>
                      <a:pt x="3733" y="1045"/>
                      <a:pt x="3729" y="1045"/>
                      <a:pt x="3727" y="1043"/>
                    </a:cubicBezTo>
                    <a:cubicBezTo>
                      <a:pt x="3729" y="1043"/>
                      <a:pt x="3730" y="1042"/>
                      <a:pt x="3731" y="1042"/>
                    </a:cubicBezTo>
                    <a:cubicBezTo>
                      <a:pt x="3733" y="1042"/>
                      <a:pt x="3733" y="1043"/>
                      <a:pt x="3735" y="1044"/>
                    </a:cubicBezTo>
                    <a:cubicBezTo>
                      <a:pt x="3737" y="1044"/>
                      <a:pt x="3740" y="1043"/>
                      <a:pt x="3743" y="1044"/>
                    </a:cubicBezTo>
                    <a:cubicBezTo>
                      <a:pt x="3744" y="1044"/>
                      <a:pt x="3745" y="1046"/>
                      <a:pt x="3746" y="1046"/>
                    </a:cubicBezTo>
                    <a:cubicBezTo>
                      <a:pt x="3747" y="1047"/>
                      <a:pt x="3749" y="1045"/>
                      <a:pt x="3750" y="1046"/>
                    </a:cubicBezTo>
                    <a:cubicBezTo>
                      <a:pt x="3753" y="1046"/>
                      <a:pt x="3755" y="1049"/>
                      <a:pt x="3758" y="1046"/>
                    </a:cubicBezTo>
                    <a:cubicBezTo>
                      <a:pt x="3757" y="1044"/>
                      <a:pt x="3756" y="1040"/>
                      <a:pt x="3755" y="1038"/>
                    </a:cubicBezTo>
                    <a:cubicBezTo>
                      <a:pt x="3754" y="1036"/>
                      <a:pt x="3751" y="1035"/>
                      <a:pt x="3750" y="1033"/>
                    </a:cubicBezTo>
                    <a:cubicBezTo>
                      <a:pt x="3748" y="1032"/>
                      <a:pt x="3748" y="1027"/>
                      <a:pt x="3746" y="1026"/>
                    </a:cubicBezTo>
                    <a:cubicBezTo>
                      <a:pt x="3744" y="1027"/>
                      <a:pt x="3741" y="1038"/>
                      <a:pt x="3735" y="1033"/>
                    </a:cubicBezTo>
                    <a:cubicBezTo>
                      <a:pt x="3737" y="1031"/>
                      <a:pt x="3741" y="1031"/>
                      <a:pt x="3742" y="1030"/>
                    </a:cubicBezTo>
                    <a:cubicBezTo>
                      <a:pt x="3747" y="1024"/>
                      <a:pt x="3741" y="1009"/>
                      <a:pt x="3732" y="1011"/>
                    </a:cubicBezTo>
                    <a:cubicBezTo>
                      <a:pt x="3728" y="1011"/>
                      <a:pt x="3724" y="1017"/>
                      <a:pt x="3721" y="1020"/>
                    </a:cubicBezTo>
                    <a:cubicBezTo>
                      <a:pt x="3720" y="1015"/>
                      <a:pt x="3727" y="1013"/>
                      <a:pt x="3726" y="1007"/>
                    </a:cubicBezTo>
                    <a:cubicBezTo>
                      <a:pt x="3725" y="1006"/>
                      <a:pt x="3723" y="1003"/>
                      <a:pt x="3724" y="1001"/>
                    </a:cubicBezTo>
                    <a:cubicBezTo>
                      <a:pt x="3725" y="999"/>
                      <a:pt x="3727" y="1002"/>
                      <a:pt x="3729" y="1001"/>
                    </a:cubicBezTo>
                    <a:cubicBezTo>
                      <a:pt x="3728" y="998"/>
                      <a:pt x="3722" y="998"/>
                      <a:pt x="3719" y="997"/>
                    </a:cubicBezTo>
                    <a:cubicBezTo>
                      <a:pt x="3715" y="996"/>
                      <a:pt x="3712" y="994"/>
                      <a:pt x="3709" y="994"/>
                    </a:cubicBezTo>
                    <a:cubicBezTo>
                      <a:pt x="3702" y="994"/>
                      <a:pt x="3693" y="1001"/>
                      <a:pt x="3689" y="994"/>
                    </a:cubicBezTo>
                    <a:cubicBezTo>
                      <a:pt x="3688" y="992"/>
                      <a:pt x="3687" y="989"/>
                      <a:pt x="3687" y="988"/>
                    </a:cubicBezTo>
                    <a:cubicBezTo>
                      <a:pt x="3687" y="986"/>
                      <a:pt x="3688" y="985"/>
                      <a:pt x="3688" y="984"/>
                    </a:cubicBezTo>
                    <a:cubicBezTo>
                      <a:pt x="3687" y="979"/>
                      <a:pt x="3683" y="981"/>
                      <a:pt x="3680" y="981"/>
                    </a:cubicBezTo>
                    <a:cubicBezTo>
                      <a:pt x="3677" y="981"/>
                      <a:pt x="3673" y="980"/>
                      <a:pt x="3669" y="980"/>
                    </a:cubicBezTo>
                    <a:cubicBezTo>
                      <a:pt x="3664" y="980"/>
                      <a:pt x="3665" y="980"/>
                      <a:pt x="3661" y="976"/>
                    </a:cubicBezTo>
                    <a:cubicBezTo>
                      <a:pt x="3658" y="973"/>
                      <a:pt x="3655" y="973"/>
                      <a:pt x="3652" y="971"/>
                    </a:cubicBezTo>
                    <a:cubicBezTo>
                      <a:pt x="3651" y="970"/>
                      <a:pt x="3649" y="967"/>
                      <a:pt x="3648" y="965"/>
                    </a:cubicBezTo>
                    <a:cubicBezTo>
                      <a:pt x="3646" y="963"/>
                      <a:pt x="3644" y="962"/>
                      <a:pt x="3643" y="960"/>
                    </a:cubicBezTo>
                    <a:cubicBezTo>
                      <a:pt x="3640" y="958"/>
                      <a:pt x="3636" y="954"/>
                      <a:pt x="3633" y="951"/>
                    </a:cubicBezTo>
                    <a:cubicBezTo>
                      <a:pt x="3630" y="947"/>
                      <a:pt x="3628" y="943"/>
                      <a:pt x="3624" y="940"/>
                    </a:cubicBezTo>
                    <a:cubicBezTo>
                      <a:pt x="3621" y="937"/>
                      <a:pt x="3619" y="933"/>
                      <a:pt x="3617" y="929"/>
                    </a:cubicBezTo>
                    <a:cubicBezTo>
                      <a:pt x="3615" y="926"/>
                      <a:pt x="3614" y="924"/>
                      <a:pt x="3613" y="922"/>
                    </a:cubicBezTo>
                    <a:cubicBezTo>
                      <a:pt x="3611" y="919"/>
                      <a:pt x="3610" y="917"/>
                      <a:pt x="3609" y="913"/>
                    </a:cubicBezTo>
                    <a:cubicBezTo>
                      <a:pt x="3605" y="916"/>
                      <a:pt x="3600" y="913"/>
                      <a:pt x="3596" y="913"/>
                    </a:cubicBezTo>
                    <a:cubicBezTo>
                      <a:pt x="3589" y="912"/>
                      <a:pt x="3591" y="916"/>
                      <a:pt x="3589" y="921"/>
                    </a:cubicBezTo>
                    <a:cubicBezTo>
                      <a:pt x="3587" y="916"/>
                      <a:pt x="3589" y="904"/>
                      <a:pt x="3596" y="910"/>
                    </a:cubicBezTo>
                    <a:cubicBezTo>
                      <a:pt x="3593" y="904"/>
                      <a:pt x="3586" y="904"/>
                      <a:pt x="3580" y="903"/>
                    </a:cubicBezTo>
                    <a:cubicBezTo>
                      <a:pt x="3574" y="902"/>
                      <a:pt x="3570" y="899"/>
                      <a:pt x="3565" y="895"/>
                    </a:cubicBezTo>
                    <a:cubicBezTo>
                      <a:pt x="3561" y="892"/>
                      <a:pt x="3558" y="887"/>
                      <a:pt x="3553" y="885"/>
                    </a:cubicBezTo>
                    <a:cubicBezTo>
                      <a:pt x="3549" y="883"/>
                      <a:pt x="3547" y="883"/>
                      <a:pt x="3548" y="877"/>
                    </a:cubicBezTo>
                    <a:cubicBezTo>
                      <a:pt x="3549" y="875"/>
                      <a:pt x="3552" y="872"/>
                      <a:pt x="3551" y="870"/>
                    </a:cubicBezTo>
                    <a:cubicBezTo>
                      <a:pt x="3551" y="865"/>
                      <a:pt x="3545" y="872"/>
                      <a:pt x="3544" y="872"/>
                    </a:cubicBezTo>
                    <a:cubicBezTo>
                      <a:pt x="3541" y="874"/>
                      <a:pt x="3538" y="871"/>
                      <a:pt x="3535" y="870"/>
                    </a:cubicBezTo>
                    <a:cubicBezTo>
                      <a:pt x="3531" y="869"/>
                      <a:pt x="3531" y="870"/>
                      <a:pt x="3528" y="866"/>
                    </a:cubicBezTo>
                    <a:cubicBezTo>
                      <a:pt x="3524" y="863"/>
                      <a:pt x="3524" y="863"/>
                      <a:pt x="3525" y="859"/>
                    </a:cubicBezTo>
                    <a:cubicBezTo>
                      <a:pt x="3525" y="858"/>
                      <a:pt x="3526" y="855"/>
                      <a:pt x="3525" y="854"/>
                    </a:cubicBezTo>
                    <a:cubicBezTo>
                      <a:pt x="3525" y="852"/>
                      <a:pt x="3524" y="852"/>
                      <a:pt x="3523" y="851"/>
                    </a:cubicBezTo>
                    <a:cubicBezTo>
                      <a:pt x="3522" y="848"/>
                      <a:pt x="3521" y="845"/>
                      <a:pt x="3518" y="844"/>
                    </a:cubicBezTo>
                    <a:cubicBezTo>
                      <a:pt x="3515" y="843"/>
                      <a:pt x="3512" y="844"/>
                      <a:pt x="3509" y="844"/>
                    </a:cubicBezTo>
                    <a:cubicBezTo>
                      <a:pt x="3511" y="844"/>
                      <a:pt x="3512" y="842"/>
                      <a:pt x="3514" y="842"/>
                    </a:cubicBezTo>
                    <a:cubicBezTo>
                      <a:pt x="3516" y="842"/>
                      <a:pt x="3517" y="843"/>
                      <a:pt x="3519" y="842"/>
                    </a:cubicBezTo>
                    <a:cubicBezTo>
                      <a:pt x="3519" y="840"/>
                      <a:pt x="3519" y="838"/>
                      <a:pt x="3518" y="836"/>
                    </a:cubicBezTo>
                    <a:cubicBezTo>
                      <a:pt x="3521" y="838"/>
                      <a:pt x="3521" y="841"/>
                      <a:pt x="3524" y="843"/>
                    </a:cubicBezTo>
                    <a:cubicBezTo>
                      <a:pt x="3524" y="843"/>
                      <a:pt x="3525" y="842"/>
                      <a:pt x="3526" y="842"/>
                    </a:cubicBezTo>
                    <a:cubicBezTo>
                      <a:pt x="3525" y="839"/>
                      <a:pt x="3523" y="839"/>
                      <a:pt x="3522" y="837"/>
                    </a:cubicBezTo>
                    <a:cubicBezTo>
                      <a:pt x="3520" y="834"/>
                      <a:pt x="3519" y="832"/>
                      <a:pt x="3518" y="829"/>
                    </a:cubicBezTo>
                    <a:cubicBezTo>
                      <a:pt x="3517" y="827"/>
                      <a:pt x="3515" y="826"/>
                      <a:pt x="3514" y="824"/>
                    </a:cubicBezTo>
                    <a:cubicBezTo>
                      <a:pt x="3511" y="819"/>
                      <a:pt x="3508" y="814"/>
                      <a:pt x="3503" y="811"/>
                    </a:cubicBezTo>
                    <a:cubicBezTo>
                      <a:pt x="3497" y="808"/>
                      <a:pt x="3494" y="809"/>
                      <a:pt x="3492" y="805"/>
                    </a:cubicBezTo>
                    <a:cubicBezTo>
                      <a:pt x="3493" y="804"/>
                      <a:pt x="3495" y="804"/>
                      <a:pt x="3497" y="804"/>
                    </a:cubicBezTo>
                    <a:cubicBezTo>
                      <a:pt x="3499" y="804"/>
                      <a:pt x="3501" y="805"/>
                      <a:pt x="3504" y="805"/>
                    </a:cubicBezTo>
                    <a:cubicBezTo>
                      <a:pt x="3505" y="805"/>
                      <a:pt x="3508" y="804"/>
                      <a:pt x="3509" y="804"/>
                    </a:cubicBezTo>
                    <a:cubicBezTo>
                      <a:pt x="3510" y="805"/>
                      <a:pt x="3511" y="807"/>
                      <a:pt x="3513" y="808"/>
                    </a:cubicBezTo>
                    <a:cubicBezTo>
                      <a:pt x="3515" y="810"/>
                      <a:pt x="3517" y="809"/>
                      <a:pt x="3519" y="811"/>
                    </a:cubicBezTo>
                    <a:cubicBezTo>
                      <a:pt x="3525" y="814"/>
                      <a:pt x="3523" y="822"/>
                      <a:pt x="3527" y="826"/>
                    </a:cubicBezTo>
                    <a:cubicBezTo>
                      <a:pt x="3532" y="831"/>
                      <a:pt x="3535" y="835"/>
                      <a:pt x="3537" y="842"/>
                    </a:cubicBezTo>
                    <a:cubicBezTo>
                      <a:pt x="3539" y="847"/>
                      <a:pt x="3546" y="850"/>
                      <a:pt x="3547" y="855"/>
                    </a:cubicBezTo>
                    <a:cubicBezTo>
                      <a:pt x="3547" y="858"/>
                      <a:pt x="3544" y="862"/>
                      <a:pt x="3547" y="864"/>
                    </a:cubicBezTo>
                    <a:cubicBezTo>
                      <a:pt x="3549" y="865"/>
                      <a:pt x="3550" y="864"/>
                      <a:pt x="3551" y="864"/>
                    </a:cubicBezTo>
                    <a:cubicBezTo>
                      <a:pt x="3553" y="865"/>
                      <a:pt x="3552" y="865"/>
                      <a:pt x="3554" y="866"/>
                    </a:cubicBezTo>
                    <a:cubicBezTo>
                      <a:pt x="3558" y="869"/>
                      <a:pt x="3564" y="872"/>
                      <a:pt x="3565" y="877"/>
                    </a:cubicBezTo>
                    <a:cubicBezTo>
                      <a:pt x="3568" y="874"/>
                      <a:pt x="3569" y="871"/>
                      <a:pt x="3566" y="869"/>
                    </a:cubicBezTo>
                    <a:cubicBezTo>
                      <a:pt x="3570" y="865"/>
                      <a:pt x="3569" y="855"/>
                      <a:pt x="3575" y="854"/>
                    </a:cubicBezTo>
                    <a:cubicBezTo>
                      <a:pt x="3576" y="854"/>
                      <a:pt x="3578" y="856"/>
                      <a:pt x="3580" y="855"/>
                    </a:cubicBezTo>
                    <a:cubicBezTo>
                      <a:pt x="3581" y="854"/>
                      <a:pt x="3580" y="852"/>
                      <a:pt x="3581" y="851"/>
                    </a:cubicBezTo>
                    <a:cubicBezTo>
                      <a:pt x="3584" y="848"/>
                      <a:pt x="3586" y="851"/>
                      <a:pt x="3590" y="851"/>
                    </a:cubicBezTo>
                    <a:cubicBezTo>
                      <a:pt x="3590" y="852"/>
                      <a:pt x="3592" y="854"/>
                      <a:pt x="3593" y="854"/>
                    </a:cubicBezTo>
                    <a:cubicBezTo>
                      <a:pt x="3591" y="854"/>
                      <a:pt x="3590" y="854"/>
                      <a:pt x="3589" y="853"/>
                    </a:cubicBezTo>
                    <a:cubicBezTo>
                      <a:pt x="3588" y="853"/>
                      <a:pt x="3586" y="850"/>
                      <a:pt x="3585" y="851"/>
                    </a:cubicBezTo>
                    <a:cubicBezTo>
                      <a:pt x="3582" y="851"/>
                      <a:pt x="3585" y="859"/>
                      <a:pt x="3581" y="856"/>
                    </a:cubicBezTo>
                    <a:cubicBezTo>
                      <a:pt x="3578" y="858"/>
                      <a:pt x="3575" y="853"/>
                      <a:pt x="3574" y="858"/>
                    </a:cubicBezTo>
                    <a:cubicBezTo>
                      <a:pt x="3573" y="860"/>
                      <a:pt x="3575" y="861"/>
                      <a:pt x="3574" y="863"/>
                    </a:cubicBezTo>
                    <a:cubicBezTo>
                      <a:pt x="3573" y="864"/>
                      <a:pt x="3571" y="863"/>
                      <a:pt x="3571" y="865"/>
                    </a:cubicBezTo>
                    <a:cubicBezTo>
                      <a:pt x="3570" y="866"/>
                      <a:pt x="3572" y="867"/>
                      <a:pt x="3572" y="869"/>
                    </a:cubicBezTo>
                    <a:cubicBezTo>
                      <a:pt x="3572" y="870"/>
                      <a:pt x="3572" y="871"/>
                      <a:pt x="3572" y="872"/>
                    </a:cubicBezTo>
                    <a:cubicBezTo>
                      <a:pt x="3572" y="874"/>
                      <a:pt x="3573" y="877"/>
                      <a:pt x="3573" y="880"/>
                    </a:cubicBezTo>
                    <a:cubicBezTo>
                      <a:pt x="3573" y="882"/>
                      <a:pt x="3571" y="885"/>
                      <a:pt x="3572" y="888"/>
                    </a:cubicBezTo>
                    <a:cubicBezTo>
                      <a:pt x="3573" y="890"/>
                      <a:pt x="3577" y="892"/>
                      <a:pt x="3578" y="894"/>
                    </a:cubicBezTo>
                    <a:cubicBezTo>
                      <a:pt x="3579" y="895"/>
                      <a:pt x="3581" y="896"/>
                      <a:pt x="3583" y="897"/>
                    </a:cubicBezTo>
                    <a:cubicBezTo>
                      <a:pt x="3584" y="898"/>
                      <a:pt x="3583" y="898"/>
                      <a:pt x="3585" y="898"/>
                    </a:cubicBezTo>
                    <a:cubicBezTo>
                      <a:pt x="3590" y="898"/>
                      <a:pt x="3592" y="898"/>
                      <a:pt x="3596" y="900"/>
                    </a:cubicBezTo>
                    <a:cubicBezTo>
                      <a:pt x="3599" y="900"/>
                      <a:pt x="3600" y="900"/>
                      <a:pt x="3603" y="899"/>
                    </a:cubicBezTo>
                    <a:cubicBezTo>
                      <a:pt x="3609" y="898"/>
                      <a:pt x="3611" y="900"/>
                      <a:pt x="3615" y="904"/>
                    </a:cubicBezTo>
                    <a:cubicBezTo>
                      <a:pt x="3622" y="910"/>
                      <a:pt x="3632" y="914"/>
                      <a:pt x="3627" y="925"/>
                    </a:cubicBezTo>
                    <a:cubicBezTo>
                      <a:pt x="3629" y="927"/>
                      <a:pt x="3636" y="927"/>
                      <a:pt x="3638" y="926"/>
                    </a:cubicBezTo>
                    <a:cubicBezTo>
                      <a:pt x="3640" y="925"/>
                      <a:pt x="3639" y="923"/>
                      <a:pt x="3641" y="922"/>
                    </a:cubicBezTo>
                    <a:cubicBezTo>
                      <a:pt x="3641" y="921"/>
                      <a:pt x="3643" y="921"/>
                      <a:pt x="3644" y="919"/>
                    </a:cubicBezTo>
                    <a:cubicBezTo>
                      <a:pt x="3645" y="917"/>
                      <a:pt x="3644" y="916"/>
                      <a:pt x="3646" y="914"/>
                    </a:cubicBezTo>
                    <a:cubicBezTo>
                      <a:pt x="3646" y="914"/>
                      <a:pt x="3648" y="914"/>
                      <a:pt x="3648" y="913"/>
                    </a:cubicBezTo>
                    <a:cubicBezTo>
                      <a:pt x="3649" y="913"/>
                      <a:pt x="3648" y="912"/>
                      <a:pt x="3648" y="911"/>
                    </a:cubicBezTo>
                    <a:cubicBezTo>
                      <a:pt x="3650" y="908"/>
                      <a:pt x="3653" y="902"/>
                      <a:pt x="3656" y="902"/>
                    </a:cubicBezTo>
                    <a:cubicBezTo>
                      <a:pt x="3657" y="904"/>
                      <a:pt x="3654" y="905"/>
                      <a:pt x="3653" y="907"/>
                    </a:cubicBezTo>
                    <a:cubicBezTo>
                      <a:pt x="3652" y="909"/>
                      <a:pt x="3653" y="910"/>
                      <a:pt x="3652" y="912"/>
                    </a:cubicBezTo>
                    <a:cubicBezTo>
                      <a:pt x="3651" y="914"/>
                      <a:pt x="3651" y="914"/>
                      <a:pt x="3650" y="916"/>
                    </a:cubicBezTo>
                    <a:cubicBezTo>
                      <a:pt x="3648" y="918"/>
                      <a:pt x="3648" y="917"/>
                      <a:pt x="3647" y="920"/>
                    </a:cubicBezTo>
                    <a:cubicBezTo>
                      <a:pt x="3647" y="921"/>
                      <a:pt x="3648" y="922"/>
                      <a:pt x="3647" y="923"/>
                    </a:cubicBezTo>
                    <a:cubicBezTo>
                      <a:pt x="3647" y="924"/>
                      <a:pt x="3646" y="923"/>
                      <a:pt x="3645" y="924"/>
                    </a:cubicBezTo>
                    <a:cubicBezTo>
                      <a:pt x="3644" y="926"/>
                      <a:pt x="3642" y="924"/>
                      <a:pt x="3643" y="927"/>
                    </a:cubicBezTo>
                    <a:cubicBezTo>
                      <a:pt x="3644" y="931"/>
                      <a:pt x="3649" y="931"/>
                      <a:pt x="3651" y="930"/>
                    </a:cubicBezTo>
                    <a:cubicBezTo>
                      <a:pt x="3651" y="934"/>
                      <a:pt x="3643" y="930"/>
                      <a:pt x="3644" y="936"/>
                    </a:cubicBezTo>
                    <a:cubicBezTo>
                      <a:pt x="3644" y="940"/>
                      <a:pt x="3648" y="939"/>
                      <a:pt x="3651" y="941"/>
                    </a:cubicBezTo>
                    <a:cubicBezTo>
                      <a:pt x="3654" y="944"/>
                      <a:pt x="3655" y="949"/>
                      <a:pt x="3654" y="952"/>
                    </a:cubicBezTo>
                    <a:cubicBezTo>
                      <a:pt x="3660" y="951"/>
                      <a:pt x="3662" y="951"/>
                      <a:pt x="3667" y="955"/>
                    </a:cubicBezTo>
                    <a:cubicBezTo>
                      <a:pt x="3670" y="957"/>
                      <a:pt x="3676" y="960"/>
                      <a:pt x="3679" y="960"/>
                    </a:cubicBezTo>
                    <a:cubicBezTo>
                      <a:pt x="3685" y="959"/>
                      <a:pt x="3686" y="954"/>
                      <a:pt x="3688" y="950"/>
                    </a:cubicBezTo>
                    <a:cubicBezTo>
                      <a:pt x="3691" y="946"/>
                      <a:pt x="3693" y="942"/>
                      <a:pt x="3696" y="938"/>
                    </a:cubicBezTo>
                    <a:cubicBezTo>
                      <a:pt x="3698" y="942"/>
                      <a:pt x="3693" y="946"/>
                      <a:pt x="3692" y="949"/>
                    </a:cubicBezTo>
                    <a:cubicBezTo>
                      <a:pt x="3691" y="951"/>
                      <a:pt x="3691" y="953"/>
                      <a:pt x="3691" y="954"/>
                    </a:cubicBezTo>
                    <a:cubicBezTo>
                      <a:pt x="3689" y="957"/>
                      <a:pt x="3688" y="956"/>
                      <a:pt x="3689" y="960"/>
                    </a:cubicBezTo>
                    <a:cubicBezTo>
                      <a:pt x="3690" y="965"/>
                      <a:pt x="3694" y="964"/>
                      <a:pt x="3698" y="966"/>
                    </a:cubicBezTo>
                    <a:cubicBezTo>
                      <a:pt x="3702" y="967"/>
                      <a:pt x="3705" y="970"/>
                      <a:pt x="3708" y="972"/>
                    </a:cubicBezTo>
                    <a:cubicBezTo>
                      <a:pt x="3708" y="967"/>
                      <a:pt x="3711" y="967"/>
                      <a:pt x="3708" y="962"/>
                    </a:cubicBezTo>
                    <a:cubicBezTo>
                      <a:pt x="3706" y="959"/>
                      <a:pt x="3705" y="956"/>
                      <a:pt x="3703" y="953"/>
                    </a:cubicBezTo>
                    <a:cubicBezTo>
                      <a:pt x="3704" y="954"/>
                      <a:pt x="3706" y="955"/>
                      <a:pt x="3707" y="956"/>
                    </a:cubicBezTo>
                    <a:cubicBezTo>
                      <a:pt x="3708" y="957"/>
                      <a:pt x="3708" y="960"/>
                      <a:pt x="3710" y="961"/>
                    </a:cubicBezTo>
                    <a:cubicBezTo>
                      <a:pt x="3712" y="963"/>
                      <a:pt x="3712" y="960"/>
                      <a:pt x="3714" y="959"/>
                    </a:cubicBezTo>
                    <a:cubicBezTo>
                      <a:pt x="3715" y="958"/>
                      <a:pt x="3715" y="957"/>
                      <a:pt x="3717" y="956"/>
                    </a:cubicBezTo>
                    <a:cubicBezTo>
                      <a:pt x="3718" y="955"/>
                      <a:pt x="3720" y="954"/>
                      <a:pt x="3721" y="953"/>
                    </a:cubicBezTo>
                    <a:cubicBezTo>
                      <a:pt x="3723" y="952"/>
                      <a:pt x="3722" y="950"/>
                      <a:pt x="3723" y="949"/>
                    </a:cubicBezTo>
                    <a:cubicBezTo>
                      <a:pt x="3725" y="947"/>
                      <a:pt x="3730" y="949"/>
                      <a:pt x="3732" y="946"/>
                    </a:cubicBezTo>
                    <a:cubicBezTo>
                      <a:pt x="3733" y="949"/>
                      <a:pt x="3730" y="948"/>
                      <a:pt x="3728" y="949"/>
                    </a:cubicBezTo>
                    <a:cubicBezTo>
                      <a:pt x="3725" y="951"/>
                      <a:pt x="3726" y="952"/>
                      <a:pt x="3724" y="954"/>
                    </a:cubicBezTo>
                    <a:cubicBezTo>
                      <a:pt x="3722" y="956"/>
                      <a:pt x="3720" y="955"/>
                      <a:pt x="3719" y="958"/>
                    </a:cubicBezTo>
                    <a:cubicBezTo>
                      <a:pt x="3718" y="960"/>
                      <a:pt x="3717" y="962"/>
                      <a:pt x="3718" y="965"/>
                    </a:cubicBezTo>
                    <a:cubicBezTo>
                      <a:pt x="3712" y="966"/>
                      <a:pt x="3716" y="971"/>
                      <a:pt x="3716" y="975"/>
                    </a:cubicBezTo>
                    <a:cubicBezTo>
                      <a:pt x="3719" y="974"/>
                      <a:pt x="3725" y="974"/>
                      <a:pt x="3728" y="974"/>
                    </a:cubicBezTo>
                    <a:cubicBezTo>
                      <a:pt x="3731" y="975"/>
                      <a:pt x="3736" y="976"/>
                      <a:pt x="3739" y="978"/>
                    </a:cubicBezTo>
                    <a:cubicBezTo>
                      <a:pt x="3734" y="979"/>
                      <a:pt x="3730" y="975"/>
                      <a:pt x="3727" y="978"/>
                    </a:cubicBezTo>
                    <a:cubicBezTo>
                      <a:pt x="3723" y="982"/>
                      <a:pt x="3728" y="983"/>
                      <a:pt x="3731" y="983"/>
                    </a:cubicBezTo>
                    <a:cubicBezTo>
                      <a:pt x="3732" y="982"/>
                      <a:pt x="3743" y="980"/>
                      <a:pt x="3742" y="983"/>
                    </a:cubicBezTo>
                    <a:cubicBezTo>
                      <a:pt x="3743" y="981"/>
                      <a:pt x="3744" y="980"/>
                      <a:pt x="3745" y="978"/>
                    </a:cubicBezTo>
                    <a:cubicBezTo>
                      <a:pt x="3745" y="975"/>
                      <a:pt x="3744" y="973"/>
                      <a:pt x="3744" y="971"/>
                    </a:cubicBezTo>
                    <a:cubicBezTo>
                      <a:pt x="3747" y="972"/>
                      <a:pt x="3745" y="975"/>
                      <a:pt x="3748" y="976"/>
                    </a:cubicBezTo>
                    <a:cubicBezTo>
                      <a:pt x="3749" y="977"/>
                      <a:pt x="3752" y="976"/>
                      <a:pt x="3753" y="975"/>
                    </a:cubicBezTo>
                    <a:cubicBezTo>
                      <a:pt x="3753" y="975"/>
                      <a:pt x="3754" y="976"/>
                      <a:pt x="3754" y="976"/>
                    </a:cubicBezTo>
                    <a:cubicBezTo>
                      <a:pt x="3746" y="978"/>
                      <a:pt x="3748" y="985"/>
                      <a:pt x="3752" y="990"/>
                    </a:cubicBezTo>
                    <a:cubicBezTo>
                      <a:pt x="3754" y="992"/>
                      <a:pt x="3757" y="993"/>
                      <a:pt x="3758" y="997"/>
                    </a:cubicBezTo>
                    <a:cubicBezTo>
                      <a:pt x="3759" y="1000"/>
                      <a:pt x="3757" y="1001"/>
                      <a:pt x="3758" y="1005"/>
                    </a:cubicBezTo>
                    <a:cubicBezTo>
                      <a:pt x="3759" y="1007"/>
                      <a:pt x="3761" y="1009"/>
                      <a:pt x="3764" y="1011"/>
                    </a:cubicBezTo>
                    <a:cubicBezTo>
                      <a:pt x="3764" y="1011"/>
                      <a:pt x="3766" y="1012"/>
                      <a:pt x="3767" y="1014"/>
                    </a:cubicBezTo>
                    <a:cubicBezTo>
                      <a:pt x="3767" y="1015"/>
                      <a:pt x="3767" y="1017"/>
                      <a:pt x="3768" y="1018"/>
                    </a:cubicBezTo>
                    <a:cubicBezTo>
                      <a:pt x="3769" y="1019"/>
                      <a:pt x="3775" y="1018"/>
                      <a:pt x="3776" y="1016"/>
                    </a:cubicBezTo>
                    <a:cubicBezTo>
                      <a:pt x="3777" y="1014"/>
                      <a:pt x="3775" y="1010"/>
                      <a:pt x="3775" y="1008"/>
                    </a:cubicBezTo>
                    <a:cubicBezTo>
                      <a:pt x="3779" y="1011"/>
                      <a:pt x="3777" y="1016"/>
                      <a:pt x="3778" y="1020"/>
                    </a:cubicBezTo>
                    <a:cubicBezTo>
                      <a:pt x="3780" y="1024"/>
                      <a:pt x="3783" y="1026"/>
                      <a:pt x="3784" y="1030"/>
                    </a:cubicBezTo>
                    <a:cubicBezTo>
                      <a:pt x="3786" y="1036"/>
                      <a:pt x="3786" y="1037"/>
                      <a:pt x="3784" y="1042"/>
                    </a:cubicBezTo>
                    <a:cubicBezTo>
                      <a:pt x="3783" y="1044"/>
                      <a:pt x="3781" y="1052"/>
                      <a:pt x="3786" y="1052"/>
                    </a:cubicBezTo>
                    <a:cubicBezTo>
                      <a:pt x="3784" y="1046"/>
                      <a:pt x="3792" y="1053"/>
                      <a:pt x="3793" y="1054"/>
                    </a:cubicBezTo>
                    <a:cubicBezTo>
                      <a:pt x="3796" y="1056"/>
                      <a:pt x="3798" y="1059"/>
                      <a:pt x="3801" y="1061"/>
                    </a:cubicBezTo>
                    <a:cubicBezTo>
                      <a:pt x="3803" y="1062"/>
                      <a:pt x="3808" y="1061"/>
                      <a:pt x="3810" y="1058"/>
                    </a:cubicBezTo>
                    <a:cubicBezTo>
                      <a:pt x="3812" y="1056"/>
                      <a:pt x="3813" y="1052"/>
                      <a:pt x="3813" y="1050"/>
                    </a:cubicBezTo>
                    <a:cubicBezTo>
                      <a:pt x="3809" y="1050"/>
                      <a:pt x="3809" y="1052"/>
                      <a:pt x="3807" y="1053"/>
                    </a:cubicBezTo>
                    <a:cubicBezTo>
                      <a:pt x="3805" y="1054"/>
                      <a:pt x="3803" y="1055"/>
                      <a:pt x="3801" y="1056"/>
                    </a:cubicBezTo>
                    <a:cubicBezTo>
                      <a:pt x="3802" y="1052"/>
                      <a:pt x="3806" y="1051"/>
                      <a:pt x="3809" y="1048"/>
                    </a:cubicBezTo>
                    <a:cubicBezTo>
                      <a:pt x="3810" y="1046"/>
                      <a:pt x="3810" y="1045"/>
                      <a:pt x="3811" y="1042"/>
                    </a:cubicBezTo>
                    <a:cubicBezTo>
                      <a:pt x="3811" y="1041"/>
                      <a:pt x="3812" y="1040"/>
                      <a:pt x="3812" y="1039"/>
                    </a:cubicBezTo>
                    <a:cubicBezTo>
                      <a:pt x="3812" y="1038"/>
                      <a:pt x="3810" y="1038"/>
                      <a:pt x="3809" y="1038"/>
                    </a:cubicBezTo>
                    <a:cubicBezTo>
                      <a:pt x="3805" y="1031"/>
                      <a:pt x="3816" y="1038"/>
                      <a:pt x="3815" y="1032"/>
                    </a:cubicBezTo>
                    <a:cubicBezTo>
                      <a:pt x="3815" y="1030"/>
                      <a:pt x="3812" y="1029"/>
                      <a:pt x="3811" y="1028"/>
                    </a:cubicBezTo>
                    <a:cubicBezTo>
                      <a:pt x="3809" y="1027"/>
                      <a:pt x="3808" y="1025"/>
                      <a:pt x="3808" y="1023"/>
                    </a:cubicBezTo>
                    <a:cubicBezTo>
                      <a:pt x="3804" y="1024"/>
                      <a:pt x="3801" y="1022"/>
                      <a:pt x="3799" y="1020"/>
                    </a:cubicBezTo>
                    <a:cubicBezTo>
                      <a:pt x="3802" y="1019"/>
                      <a:pt x="3811" y="1026"/>
                      <a:pt x="3812" y="1021"/>
                    </a:cubicBezTo>
                    <a:cubicBezTo>
                      <a:pt x="3812" y="1019"/>
                      <a:pt x="3809" y="1016"/>
                      <a:pt x="3808" y="1016"/>
                    </a:cubicBezTo>
                    <a:cubicBezTo>
                      <a:pt x="3806" y="1014"/>
                      <a:pt x="3806" y="1012"/>
                      <a:pt x="3803" y="1012"/>
                    </a:cubicBezTo>
                    <a:cubicBezTo>
                      <a:pt x="3801" y="1008"/>
                      <a:pt x="3795" y="1012"/>
                      <a:pt x="3795" y="1006"/>
                    </a:cubicBezTo>
                    <a:cubicBezTo>
                      <a:pt x="3793" y="1007"/>
                      <a:pt x="3791" y="1009"/>
                      <a:pt x="3789" y="1010"/>
                    </a:cubicBezTo>
                    <a:cubicBezTo>
                      <a:pt x="3791" y="1009"/>
                      <a:pt x="3790" y="1007"/>
                      <a:pt x="3791" y="1005"/>
                    </a:cubicBezTo>
                    <a:cubicBezTo>
                      <a:pt x="3792" y="1004"/>
                      <a:pt x="3794" y="1004"/>
                      <a:pt x="3794" y="1002"/>
                    </a:cubicBezTo>
                    <a:cubicBezTo>
                      <a:pt x="3794" y="1000"/>
                      <a:pt x="3791" y="1000"/>
                      <a:pt x="3790" y="998"/>
                    </a:cubicBezTo>
                    <a:cubicBezTo>
                      <a:pt x="3789" y="997"/>
                      <a:pt x="3790" y="996"/>
                      <a:pt x="3790" y="995"/>
                    </a:cubicBezTo>
                    <a:cubicBezTo>
                      <a:pt x="3789" y="992"/>
                      <a:pt x="3786" y="992"/>
                      <a:pt x="3783" y="991"/>
                    </a:cubicBezTo>
                    <a:cubicBezTo>
                      <a:pt x="3781" y="990"/>
                      <a:pt x="3776" y="988"/>
                      <a:pt x="3778" y="985"/>
                    </a:cubicBezTo>
                    <a:cubicBezTo>
                      <a:pt x="3780" y="986"/>
                      <a:pt x="3781" y="986"/>
                      <a:pt x="3783" y="987"/>
                    </a:cubicBezTo>
                    <a:cubicBezTo>
                      <a:pt x="3784" y="987"/>
                      <a:pt x="3786" y="990"/>
                      <a:pt x="3788" y="990"/>
                    </a:cubicBezTo>
                    <a:cubicBezTo>
                      <a:pt x="3790" y="990"/>
                      <a:pt x="3795" y="986"/>
                      <a:pt x="3796" y="984"/>
                    </a:cubicBezTo>
                    <a:cubicBezTo>
                      <a:pt x="3797" y="983"/>
                      <a:pt x="3796" y="981"/>
                      <a:pt x="3797" y="980"/>
                    </a:cubicBezTo>
                    <a:cubicBezTo>
                      <a:pt x="3798" y="978"/>
                      <a:pt x="3800" y="979"/>
                      <a:pt x="3802" y="978"/>
                    </a:cubicBezTo>
                    <a:cubicBezTo>
                      <a:pt x="3804" y="976"/>
                      <a:pt x="3804" y="971"/>
                      <a:pt x="3807" y="970"/>
                    </a:cubicBezTo>
                    <a:cubicBezTo>
                      <a:pt x="3808" y="972"/>
                      <a:pt x="3807" y="976"/>
                      <a:pt x="3806" y="977"/>
                    </a:cubicBezTo>
                    <a:cubicBezTo>
                      <a:pt x="3805" y="979"/>
                      <a:pt x="3801" y="979"/>
                      <a:pt x="3800" y="981"/>
                    </a:cubicBezTo>
                    <a:cubicBezTo>
                      <a:pt x="3798" y="984"/>
                      <a:pt x="3800" y="985"/>
                      <a:pt x="3799" y="988"/>
                    </a:cubicBezTo>
                    <a:cubicBezTo>
                      <a:pt x="3797" y="990"/>
                      <a:pt x="3795" y="989"/>
                      <a:pt x="3794" y="992"/>
                    </a:cubicBezTo>
                    <a:cubicBezTo>
                      <a:pt x="3794" y="997"/>
                      <a:pt x="3800" y="1000"/>
                      <a:pt x="3802" y="1003"/>
                    </a:cubicBezTo>
                    <a:cubicBezTo>
                      <a:pt x="3803" y="1004"/>
                      <a:pt x="3804" y="1008"/>
                      <a:pt x="3805" y="1008"/>
                    </a:cubicBezTo>
                    <a:cubicBezTo>
                      <a:pt x="3807" y="1009"/>
                      <a:pt x="3810" y="1006"/>
                      <a:pt x="3812" y="1006"/>
                    </a:cubicBezTo>
                    <a:cubicBezTo>
                      <a:pt x="3813" y="1009"/>
                      <a:pt x="3813" y="1014"/>
                      <a:pt x="3818" y="1012"/>
                    </a:cubicBezTo>
                    <a:cubicBezTo>
                      <a:pt x="3821" y="1010"/>
                      <a:pt x="3821" y="1007"/>
                      <a:pt x="3823" y="1005"/>
                    </a:cubicBezTo>
                    <a:cubicBezTo>
                      <a:pt x="3824" y="1003"/>
                      <a:pt x="3826" y="1002"/>
                      <a:pt x="3827" y="1000"/>
                    </a:cubicBezTo>
                    <a:cubicBezTo>
                      <a:pt x="3827" y="1001"/>
                      <a:pt x="3828" y="998"/>
                      <a:pt x="3828" y="998"/>
                    </a:cubicBezTo>
                    <a:cubicBezTo>
                      <a:pt x="3828" y="996"/>
                      <a:pt x="3825" y="995"/>
                      <a:pt x="3827" y="993"/>
                    </a:cubicBezTo>
                    <a:cubicBezTo>
                      <a:pt x="3829" y="991"/>
                      <a:pt x="3829" y="996"/>
                      <a:pt x="3830" y="996"/>
                    </a:cubicBezTo>
                    <a:cubicBezTo>
                      <a:pt x="3832" y="995"/>
                      <a:pt x="3843" y="985"/>
                      <a:pt x="3842" y="983"/>
                    </a:cubicBezTo>
                    <a:cubicBezTo>
                      <a:pt x="3843" y="987"/>
                      <a:pt x="3839" y="990"/>
                      <a:pt x="3837" y="993"/>
                    </a:cubicBezTo>
                    <a:cubicBezTo>
                      <a:pt x="3836" y="995"/>
                      <a:pt x="3837" y="997"/>
                      <a:pt x="3836" y="998"/>
                    </a:cubicBezTo>
                    <a:cubicBezTo>
                      <a:pt x="3835" y="1001"/>
                      <a:pt x="3833" y="1001"/>
                      <a:pt x="3831" y="1002"/>
                    </a:cubicBezTo>
                    <a:cubicBezTo>
                      <a:pt x="3829" y="1004"/>
                      <a:pt x="3829" y="1006"/>
                      <a:pt x="3828" y="1008"/>
                    </a:cubicBezTo>
                    <a:cubicBezTo>
                      <a:pt x="3827" y="1010"/>
                      <a:pt x="3825" y="1011"/>
                      <a:pt x="3824" y="1013"/>
                    </a:cubicBezTo>
                    <a:cubicBezTo>
                      <a:pt x="3821" y="1019"/>
                      <a:pt x="3828" y="1015"/>
                      <a:pt x="3831" y="1015"/>
                    </a:cubicBezTo>
                    <a:cubicBezTo>
                      <a:pt x="3828" y="1018"/>
                      <a:pt x="3824" y="1020"/>
                      <a:pt x="3827" y="1023"/>
                    </a:cubicBezTo>
                    <a:cubicBezTo>
                      <a:pt x="3829" y="1025"/>
                      <a:pt x="3834" y="1026"/>
                      <a:pt x="3837" y="1025"/>
                    </a:cubicBezTo>
                    <a:cubicBezTo>
                      <a:pt x="3832" y="1028"/>
                      <a:pt x="3829" y="1027"/>
                      <a:pt x="3826" y="1032"/>
                    </a:cubicBezTo>
                    <a:cubicBezTo>
                      <a:pt x="3825" y="1033"/>
                      <a:pt x="3822" y="1037"/>
                      <a:pt x="3822" y="1039"/>
                    </a:cubicBezTo>
                    <a:cubicBezTo>
                      <a:pt x="3822" y="1042"/>
                      <a:pt x="3824" y="1042"/>
                      <a:pt x="3825" y="1044"/>
                    </a:cubicBezTo>
                    <a:cubicBezTo>
                      <a:pt x="3830" y="1045"/>
                      <a:pt x="3836" y="1053"/>
                      <a:pt x="3840" y="1048"/>
                    </a:cubicBezTo>
                    <a:cubicBezTo>
                      <a:pt x="3845" y="1042"/>
                      <a:pt x="3831" y="1043"/>
                      <a:pt x="3832" y="1039"/>
                    </a:cubicBezTo>
                    <a:cubicBezTo>
                      <a:pt x="3834" y="1039"/>
                      <a:pt x="3836" y="1042"/>
                      <a:pt x="3839" y="1041"/>
                    </a:cubicBezTo>
                    <a:cubicBezTo>
                      <a:pt x="3840" y="1040"/>
                      <a:pt x="3839" y="1037"/>
                      <a:pt x="3839" y="1036"/>
                    </a:cubicBezTo>
                    <a:cubicBezTo>
                      <a:pt x="3840" y="1034"/>
                      <a:pt x="3841" y="1034"/>
                      <a:pt x="3842" y="1032"/>
                    </a:cubicBezTo>
                    <a:cubicBezTo>
                      <a:pt x="3843" y="1028"/>
                      <a:pt x="3839" y="1025"/>
                      <a:pt x="3843" y="1020"/>
                    </a:cubicBezTo>
                    <a:cubicBezTo>
                      <a:pt x="3844" y="1024"/>
                      <a:pt x="3844" y="1027"/>
                      <a:pt x="3844" y="1031"/>
                    </a:cubicBezTo>
                    <a:cubicBezTo>
                      <a:pt x="3844" y="1034"/>
                      <a:pt x="3845" y="1039"/>
                      <a:pt x="3848" y="1041"/>
                    </a:cubicBezTo>
                    <a:cubicBezTo>
                      <a:pt x="3853" y="1044"/>
                      <a:pt x="3861" y="1037"/>
                      <a:pt x="3866" y="1041"/>
                    </a:cubicBezTo>
                    <a:cubicBezTo>
                      <a:pt x="3863" y="1042"/>
                      <a:pt x="3860" y="1042"/>
                      <a:pt x="3856" y="1044"/>
                    </a:cubicBezTo>
                    <a:cubicBezTo>
                      <a:pt x="3854" y="1045"/>
                      <a:pt x="3851" y="1046"/>
                      <a:pt x="3850" y="1049"/>
                    </a:cubicBezTo>
                    <a:cubicBezTo>
                      <a:pt x="3849" y="1047"/>
                      <a:pt x="3848" y="1047"/>
                      <a:pt x="3846" y="1048"/>
                    </a:cubicBezTo>
                    <a:cubicBezTo>
                      <a:pt x="3848" y="1050"/>
                      <a:pt x="3852" y="1052"/>
                      <a:pt x="3855" y="1053"/>
                    </a:cubicBezTo>
                    <a:cubicBezTo>
                      <a:pt x="3857" y="1054"/>
                      <a:pt x="3857" y="1053"/>
                      <a:pt x="3859" y="1055"/>
                    </a:cubicBezTo>
                    <a:cubicBezTo>
                      <a:pt x="3860" y="1055"/>
                      <a:pt x="3861" y="1057"/>
                      <a:pt x="3862" y="1057"/>
                    </a:cubicBezTo>
                    <a:cubicBezTo>
                      <a:pt x="3865" y="1052"/>
                      <a:pt x="3876" y="1054"/>
                      <a:pt x="3880" y="1057"/>
                    </a:cubicBezTo>
                    <a:cubicBezTo>
                      <a:pt x="3882" y="1058"/>
                      <a:pt x="3883" y="1061"/>
                      <a:pt x="3885" y="1062"/>
                    </a:cubicBezTo>
                    <a:cubicBezTo>
                      <a:pt x="3887" y="1064"/>
                      <a:pt x="3890" y="1064"/>
                      <a:pt x="3893" y="1065"/>
                    </a:cubicBezTo>
                    <a:cubicBezTo>
                      <a:pt x="3892" y="1063"/>
                      <a:pt x="3885" y="1054"/>
                      <a:pt x="3892" y="1058"/>
                    </a:cubicBezTo>
                    <a:cubicBezTo>
                      <a:pt x="3893" y="1058"/>
                      <a:pt x="3896" y="1062"/>
                      <a:pt x="3897" y="1062"/>
                    </a:cubicBezTo>
                    <a:cubicBezTo>
                      <a:pt x="3900" y="1062"/>
                      <a:pt x="3898" y="1058"/>
                      <a:pt x="3897" y="1057"/>
                    </a:cubicBezTo>
                    <a:cubicBezTo>
                      <a:pt x="3900" y="1057"/>
                      <a:pt x="3901" y="1055"/>
                      <a:pt x="3903" y="1055"/>
                    </a:cubicBezTo>
                    <a:cubicBezTo>
                      <a:pt x="3903" y="1057"/>
                      <a:pt x="3905" y="1058"/>
                      <a:pt x="3906" y="1060"/>
                    </a:cubicBezTo>
                    <a:cubicBezTo>
                      <a:pt x="3904" y="1061"/>
                      <a:pt x="3902" y="1062"/>
                      <a:pt x="3902" y="1064"/>
                    </a:cubicBezTo>
                    <a:cubicBezTo>
                      <a:pt x="3909" y="1063"/>
                      <a:pt x="3909" y="1058"/>
                      <a:pt x="3913" y="1054"/>
                    </a:cubicBezTo>
                    <a:cubicBezTo>
                      <a:pt x="3914" y="1053"/>
                      <a:pt x="3916" y="1053"/>
                      <a:pt x="3916" y="1052"/>
                    </a:cubicBezTo>
                    <a:cubicBezTo>
                      <a:pt x="3917" y="1050"/>
                      <a:pt x="3915" y="1049"/>
                      <a:pt x="3916" y="1048"/>
                    </a:cubicBezTo>
                    <a:cubicBezTo>
                      <a:pt x="3916" y="1046"/>
                      <a:pt x="3917" y="1043"/>
                      <a:pt x="3917" y="1041"/>
                    </a:cubicBezTo>
                    <a:cubicBezTo>
                      <a:pt x="3917" y="1044"/>
                      <a:pt x="3920" y="1046"/>
                      <a:pt x="3920" y="1049"/>
                    </a:cubicBezTo>
                    <a:cubicBezTo>
                      <a:pt x="3922" y="1049"/>
                      <a:pt x="3923" y="1046"/>
                      <a:pt x="3925" y="1047"/>
                    </a:cubicBezTo>
                    <a:cubicBezTo>
                      <a:pt x="3925" y="1049"/>
                      <a:pt x="3922" y="1049"/>
                      <a:pt x="3921" y="1051"/>
                    </a:cubicBezTo>
                    <a:cubicBezTo>
                      <a:pt x="3923" y="1051"/>
                      <a:pt x="3925" y="1050"/>
                      <a:pt x="3926" y="1050"/>
                    </a:cubicBezTo>
                    <a:cubicBezTo>
                      <a:pt x="3926" y="1052"/>
                      <a:pt x="3922" y="1052"/>
                      <a:pt x="3920" y="1053"/>
                    </a:cubicBezTo>
                    <a:cubicBezTo>
                      <a:pt x="3920" y="1054"/>
                      <a:pt x="3920" y="1054"/>
                      <a:pt x="3920" y="1055"/>
                    </a:cubicBezTo>
                    <a:cubicBezTo>
                      <a:pt x="3923" y="1055"/>
                      <a:pt x="3925" y="1055"/>
                      <a:pt x="3928" y="1055"/>
                    </a:cubicBezTo>
                    <a:cubicBezTo>
                      <a:pt x="3931" y="1055"/>
                      <a:pt x="3934" y="1056"/>
                      <a:pt x="3936" y="1056"/>
                    </a:cubicBezTo>
                    <a:cubicBezTo>
                      <a:pt x="3936" y="1052"/>
                      <a:pt x="3933" y="1048"/>
                      <a:pt x="3931" y="1045"/>
                    </a:cubicBezTo>
                    <a:cubicBezTo>
                      <a:pt x="3930" y="1044"/>
                      <a:pt x="3928" y="1042"/>
                      <a:pt x="3927" y="1041"/>
                    </a:cubicBezTo>
                    <a:cubicBezTo>
                      <a:pt x="3925" y="1040"/>
                      <a:pt x="3923" y="1041"/>
                      <a:pt x="3921" y="1040"/>
                    </a:cubicBezTo>
                    <a:cubicBezTo>
                      <a:pt x="3920" y="1039"/>
                      <a:pt x="3920" y="1037"/>
                      <a:pt x="3919" y="1037"/>
                    </a:cubicBezTo>
                    <a:cubicBezTo>
                      <a:pt x="3918" y="1036"/>
                      <a:pt x="3917" y="1037"/>
                      <a:pt x="3916" y="1037"/>
                    </a:cubicBezTo>
                    <a:cubicBezTo>
                      <a:pt x="3914" y="1036"/>
                      <a:pt x="3913" y="1034"/>
                      <a:pt x="3912" y="1038"/>
                    </a:cubicBezTo>
                    <a:cubicBezTo>
                      <a:pt x="3911" y="1040"/>
                      <a:pt x="3914" y="1041"/>
                      <a:pt x="3912" y="1043"/>
                    </a:cubicBezTo>
                    <a:cubicBezTo>
                      <a:pt x="3911" y="1045"/>
                      <a:pt x="3909" y="1044"/>
                      <a:pt x="3907" y="1044"/>
                    </a:cubicBezTo>
                    <a:cubicBezTo>
                      <a:pt x="3910" y="1050"/>
                      <a:pt x="3900" y="1048"/>
                      <a:pt x="3898" y="1048"/>
                    </a:cubicBezTo>
                    <a:cubicBezTo>
                      <a:pt x="3895" y="1048"/>
                      <a:pt x="3886" y="1048"/>
                      <a:pt x="3885" y="1045"/>
                    </a:cubicBezTo>
                    <a:cubicBezTo>
                      <a:pt x="3888" y="1046"/>
                      <a:pt x="3892" y="1047"/>
                      <a:pt x="3895" y="1046"/>
                    </a:cubicBezTo>
                    <a:cubicBezTo>
                      <a:pt x="3900" y="1045"/>
                      <a:pt x="3900" y="1041"/>
                      <a:pt x="3898" y="1037"/>
                    </a:cubicBezTo>
                    <a:cubicBezTo>
                      <a:pt x="3897" y="1032"/>
                      <a:pt x="3894" y="1035"/>
                      <a:pt x="3891" y="1036"/>
                    </a:cubicBezTo>
                    <a:cubicBezTo>
                      <a:pt x="3889" y="1036"/>
                      <a:pt x="3888" y="1037"/>
                      <a:pt x="3886" y="1037"/>
                    </a:cubicBezTo>
                    <a:cubicBezTo>
                      <a:pt x="3885" y="1038"/>
                      <a:pt x="3882" y="1039"/>
                      <a:pt x="3881" y="1038"/>
                    </a:cubicBezTo>
                    <a:cubicBezTo>
                      <a:pt x="3884" y="1037"/>
                      <a:pt x="3886" y="1035"/>
                      <a:pt x="3890" y="1034"/>
                    </a:cubicBezTo>
                    <a:cubicBezTo>
                      <a:pt x="3896" y="1032"/>
                      <a:pt x="3897" y="1030"/>
                      <a:pt x="3894" y="1025"/>
                    </a:cubicBezTo>
                    <a:cubicBezTo>
                      <a:pt x="3893" y="1026"/>
                      <a:pt x="3890" y="1026"/>
                      <a:pt x="3890" y="1024"/>
                    </a:cubicBezTo>
                    <a:cubicBezTo>
                      <a:pt x="3888" y="1025"/>
                      <a:pt x="3887" y="1026"/>
                      <a:pt x="3886" y="1026"/>
                    </a:cubicBezTo>
                    <a:cubicBezTo>
                      <a:pt x="3886" y="1025"/>
                      <a:pt x="3886" y="1024"/>
                      <a:pt x="3886" y="1023"/>
                    </a:cubicBezTo>
                    <a:cubicBezTo>
                      <a:pt x="3883" y="1023"/>
                      <a:pt x="3877" y="1022"/>
                      <a:pt x="3874" y="1021"/>
                    </a:cubicBezTo>
                    <a:cubicBezTo>
                      <a:pt x="3877" y="1020"/>
                      <a:pt x="3888" y="1019"/>
                      <a:pt x="3889" y="1021"/>
                    </a:cubicBezTo>
                    <a:cubicBezTo>
                      <a:pt x="3890" y="1021"/>
                      <a:pt x="3890" y="1021"/>
                      <a:pt x="3890" y="1021"/>
                    </a:cubicBezTo>
                    <a:cubicBezTo>
                      <a:pt x="3891" y="1016"/>
                      <a:pt x="3894" y="1020"/>
                      <a:pt x="3895" y="1021"/>
                    </a:cubicBezTo>
                    <a:cubicBezTo>
                      <a:pt x="3895" y="1020"/>
                      <a:pt x="3896" y="1020"/>
                      <a:pt x="3896" y="1019"/>
                    </a:cubicBezTo>
                    <a:cubicBezTo>
                      <a:pt x="3898" y="1020"/>
                      <a:pt x="3898" y="1021"/>
                      <a:pt x="3898" y="1023"/>
                    </a:cubicBezTo>
                    <a:cubicBezTo>
                      <a:pt x="3900" y="1022"/>
                      <a:pt x="3903" y="1020"/>
                      <a:pt x="3903" y="1023"/>
                    </a:cubicBezTo>
                    <a:cubicBezTo>
                      <a:pt x="3905" y="1020"/>
                      <a:pt x="3903" y="1017"/>
                      <a:pt x="3900" y="1016"/>
                    </a:cubicBezTo>
                    <a:cubicBezTo>
                      <a:pt x="3899" y="1015"/>
                      <a:pt x="3898" y="1015"/>
                      <a:pt x="3897" y="1014"/>
                    </a:cubicBezTo>
                    <a:cubicBezTo>
                      <a:pt x="3896" y="1013"/>
                      <a:pt x="3895" y="1011"/>
                      <a:pt x="3893" y="1011"/>
                    </a:cubicBezTo>
                    <a:cubicBezTo>
                      <a:pt x="3891" y="1009"/>
                      <a:pt x="3887" y="1007"/>
                      <a:pt x="3884" y="1007"/>
                    </a:cubicBezTo>
                    <a:cubicBezTo>
                      <a:pt x="3881" y="1007"/>
                      <a:pt x="3880" y="1012"/>
                      <a:pt x="3876" y="1012"/>
                    </a:cubicBezTo>
                    <a:cubicBezTo>
                      <a:pt x="3878" y="1009"/>
                      <a:pt x="3882" y="1005"/>
                      <a:pt x="3882" y="1003"/>
                    </a:cubicBezTo>
                    <a:cubicBezTo>
                      <a:pt x="3882" y="1000"/>
                      <a:pt x="3876" y="1002"/>
                      <a:pt x="3875" y="998"/>
                    </a:cubicBezTo>
                    <a:cubicBezTo>
                      <a:pt x="3876" y="998"/>
                      <a:pt x="3877" y="998"/>
                      <a:pt x="3878" y="998"/>
                    </a:cubicBezTo>
                    <a:cubicBezTo>
                      <a:pt x="3879" y="1000"/>
                      <a:pt x="3880" y="1000"/>
                      <a:pt x="3882" y="1000"/>
                    </a:cubicBezTo>
                    <a:cubicBezTo>
                      <a:pt x="3882" y="996"/>
                      <a:pt x="3881" y="993"/>
                      <a:pt x="3880" y="989"/>
                    </a:cubicBezTo>
                    <a:cubicBezTo>
                      <a:pt x="3885" y="991"/>
                      <a:pt x="3884" y="999"/>
                      <a:pt x="3885" y="1003"/>
                    </a:cubicBezTo>
                    <a:cubicBezTo>
                      <a:pt x="3887" y="1011"/>
                      <a:pt x="3896" y="1001"/>
                      <a:pt x="3896" y="1007"/>
                    </a:cubicBezTo>
                    <a:cubicBezTo>
                      <a:pt x="3898" y="1004"/>
                      <a:pt x="3894" y="998"/>
                      <a:pt x="3896" y="995"/>
                    </a:cubicBezTo>
                    <a:cubicBezTo>
                      <a:pt x="3897" y="999"/>
                      <a:pt x="3898" y="1003"/>
                      <a:pt x="3900" y="1006"/>
                    </a:cubicBezTo>
                    <a:cubicBezTo>
                      <a:pt x="3902" y="1009"/>
                      <a:pt x="3907" y="1010"/>
                      <a:pt x="3907" y="1005"/>
                    </a:cubicBezTo>
                    <a:cubicBezTo>
                      <a:pt x="3903" y="1009"/>
                      <a:pt x="3905" y="1004"/>
                      <a:pt x="3904" y="1002"/>
                    </a:cubicBezTo>
                    <a:cubicBezTo>
                      <a:pt x="3903" y="1000"/>
                      <a:pt x="3901" y="999"/>
                      <a:pt x="3901" y="996"/>
                    </a:cubicBezTo>
                    <a:cubicBezTo>
                      <a:pt x="3901" y="996"/>
                      <a:pt x="3902" y="996"/>
                      <a:pt x="3902" y="997"/>
                    </a:cubicBezTo>
                    <a:cubicBezTo>
                      <a:pt x="3903" y="999"/>
                      <a:pt x="3904" y="1001"/>
                      <a:pt x="3907" y="1001"/>
                    </a:cubicBezTo>
                    <a:cubicBezTo>
                      <a:pt x="3908" y="1002"/>
                      <a:pt x="3909" y="1003"/>
                      <a:pt x="3909" y="1004"/>
                    </a:cubicBezTo>
                    <a:cubicBezTo>
                      <a:pt x="3912" y="1001"/>
                      <a:pt x="3906" y="994"/>
                      <a:pt x="3905" y="991"/>
                    </a:cubicBezTo>
                    <a:cubicBezTo>
                      <a:pt x="3903" y="986"/>
                      <a:pt x="3901" y="983"/>
                      <a:pt x="3898" y="978"/>
                    </a:cubicBezTo>
                    <a:cubicBezTo>
                      <a:pt x="3897" y="979"/>
                      <a:pt x="3897" y="981"/>
                      <a:pt x="3897" y="983"/>
                    </a:cubicBezTo>
                    <a:cubicBezTo>
                      <a:pt x="3897" y="983"/>
                      <a:pt x="3896" y="983"/>
                      <a:pt x="3895" y="983"/>
                    </a:cubicBezTo>
                    <a:cubicBezTo>
                      <a:pt x="3895" y="980"/>
                      <a:pt x="3894" y="977"/>
                      <a:pt x="3890" y="979"/>
                    </a:cubicBezTo>
                    <a:cubicBezTo>
                      <a:pt x="3888" y="981"/>
                      <a:pt x="3889" y="984"/>
                      <a:pt x="3885" y="983"/>
                    </a:cubicBezTo>
                    <a:cubicBezTo>
                      <a:pt x="3885" y="982"/>
                      <a:pt x="3887" y="981"/>
                      <a:pt x="3887" y="980"/>
                    </a:cubicBezTo>
                    <a:cubicBezTo>
                      <a:pt x="3888" y="979"/>
                      <a:pt x="3887" y="977"/>
                      <a:pt x="3889" y="976"/>
                    </a:cubicBezTo>
                    <a:cubicBezTo>
                      <a:pt x="3889" y="974"/>
                      <a:pt x="3888" y="973"/>
                      <a:pt x="3887" y="972"/>
                    </a:cubicBezTo>
                    <a:cubicBezTo>
                      <a:pt x="3880" y="973"/>
                      <a:pt x="3881" y="977"/>
                      <a:pt x="3879" y="982"/>
                    </a:cubicBezTo>
                    <a:cubicBezTo>
                      <a:pt x="3879" y="982"/>
                      <a:pt x="3878" y="982"/>
                      <a:pt x="3878" y="982"/>
                    </a:cubicBezTo>
                    <a:cubicBezTo>
                      <a:pt x="3877" y="979"/>
                      <a:pt x="3881" y="976"/>
                      <a:pt x="3880" y="973"/>
                    </a:cubicBezTo>
                    <a:cubicBezTo>
                      <a:pt x="3880" y="968"/>
                      <a:pt x="3877" y="971"/>
                      <a:pt x="3873" y="971"/>
                    </a:cubicBezTo>
                    <a:cubicBezTo>
                      <a:pt x="3876" y="968"/>
                      <a:pt x="3880" y="968"/>
                      <a:pt x="3879" y="963"/>
                    </a:cubicBezTo>
                    <a:cubicBezTo>
                      <a:pt x="3879" y="959"/>
                      <a:pt x="3876" y="956"/>
                      <a:pt x="3876" y="952"/>
                    </a:cubicBezTo>
                    <a:cubicBezTo>
                      <a:pt x="3879" y="953"/>
                      <a:pt x="3880" y="960"/>
                      <a:pt x="3881" y="962"/>
                    </a:cubicBezTo>
                    <a:cubicBezTo>
                      <a:pt x="3882" y="966"/>
                      <a:pt x="3881" y="966"/>
                      <a:pt x="3885" y="967"/>
                    </a:cubicBezTo>
                    <a:cubicBezTo>
                      <a:pt x="3888" y="968"/>
                      <a:pt x="3889" y="967"/>
                      <a:pt x="3890" y="970"/>
                    </a:cubicBezTo>
                    <a:cubicBezTo>
                      <a:pt x="3894" y="969"/>
                      <a:pt x="3898" y="975"/>
                      <a:pt x="3902" y="974"/>
                    </a:cubicBezTo>
                    <a:cubicBezTo>
                      <a:pt x="3901" y="971"/>
                      <a:pt x="3900" y="968"/>
                      <a:pt x="3898" y="966"/>
                    </a:cubicBezTo>
                    <a:cubicBezTo>
                      <a:pt x="3896" y="964"/>
                      <a:pt x="3892" y="963"/>
                      <a:pt x="3891" y="961"/>
                    </a:cubicBezTo>
                    <a:cubicBezTo>
                      <a:pt x="3894" y="960"/>
                      <a:pt x="3898" y="960"/>
                      <a:pt x="3896" y="956"/>
                    </a:cubicBezTo>
                    <a:cubicBezTo>
                      <a:pt x="3893" y="956"/>
                      <a:pt x="3887" y="957"/>
                      <a:pt x="3887" y="952"/>
                    </a:cubicBezTo>
                    <a:cubicBezTo>
                      <a:pt x="3891" y="953"/>
                      <a:pt x="3896" y="955"/>
                      <a:pt x="3896" y="950"/>
                    </a:cubicBezTo>
                    <a:cubicBezTo>
                      <a:pt x="3896" y="948"/>
                      <a:pt x="3893" y="943"/>
                      <a:pt x="3891" y="943"/>
                    </a:cubicBezTo>
                    <a:cubicBezTo>
                      <a:pt x="3892" y="940"/>
                      <a:pt x="3894" y="943"/>
                      <a:pt x="3896" y="942"/>
                    </a:cubicBezTo>
                    <a:cubicBezTo>
                      <a:pt x="3900" y="941"/>
                      <a:pt x="3899" y="940"/>
                      <a:pt x="3899" y="937"/>
                    </a:cubicBezTo>
                    <a:cubicBezTo>
                      <a:pt x="3902" y="936"/>
                      <a:pt x="3902" y="940"/>
                      <a:pt x="3902" y="942"/>
                    </a:cubicBezTo>
                    <a:cubicBezTo>
                      <a:pt x="3908" y="942"/>
                      <a:pt x="3903" y="932"/>
                      <a:pt x="3899" y="933"/>
                    </a:cubicBezTo>
                    <a:cubicBezTo>
                      <a:pt x="3896" y="933"/>
                      <a:pt x="3897" y="936"/>
                      <a:pt x="3894" y="936"/>
                    </a:cubicBezTo>
                    <a:cubicBezTo>
                      <a:pt x="3891" y="936"/>
                      <a:pt x="3890" y="933"/>
                      <a:pt x="3887" y="935"/>
                    </a:cubicBezTo>
                    <a:cubicBezTo>
                      <a:pt x="3889" y="938"/>
                      <a:pt x="3887" y="942"/>
                      <a:pt x="3884" y="942"/>
                    </a:cubicBezTo>
                    <a:cubicBezTo>
                      <a:pt x="3883" y="939"/>
                      <a:pt x="3882" y="934"/>
                      <a:pt x="3879" y="933"/>
                    </a:cubicBezTo>
                    <a:cubicBezTo>
                      <a:pt x="3875" y="931"/>
                      <a:pt x="3875" y="938"/>
                      <a:pt x="3871" y="937"/>
                    </a:cubicBezTo>
                    <a:cubicBezTo>
                      <a:pt x="3873" y="931"/>
                      <a:pt x="3865" y="937"/>
                      <a:pt x="3865" y="932"/>
                    </a:cubicBezTo>
                    <a:cubicBezTo>
                      <a:pt x="3863" y="932"/>
                      <a:pt x="3860" y="934"/>
                      <a:pt x="3859" y="936"/>
                    </a:cubicBezTo>
                    <a:cubicBezTo>
                      <a:pt x="3858" y="938"/>
                      <a:pt x="3860" y="941"/>
                      <a:pt x="3857" y="941"/>
                    </a:cubicBezTo>
                    <a:cubicBezTo>
                      <a:pt x="3857" y="935"/>
                      <a:pt x="3860" y="926"/>
                      <a:pt x="3869" y="928"/>
                    </a:cubicBezTo>
                    <a:cubicBezTo>
                      <a:pt x="3873" y="929"/>
                      <a:pt x="3873" y="931"/>
                      <a:pt x="3876" y="931"/>
                    </a:cubicBezTo>
                    <a:cubicBezTo>
                      <a:pt x="3877" y="931"/>
                      <a:pt x="3880" y="930"/>
                      <a:pt x="3880" y="930"/>
                    </a:cubicBezTo>
                    <a:cubicBezTo>
                      <a:pt x="3882" y="929"/>
                      <a:pt x="3883" y="929"/>
                      <a:pt x="3883" y="928"/>
                    </a:cubicBezTo>
                    <a:cubicBezTo>
                      <a:pt x="3885" y="929"/>
                      <a:pt x="3886" y="930"/>
                      <a:pt x="3887" y="932"/>
                    </a:cubicBezTo>
                    <a:cubicBezTo>
                      <a:pt x="3888" y="926"/>
                      <a:pt x="3884" y="925"/>
                      <a:pt x="3879" y="923"/>
                    </a:cubicBezTo>
                    <a:cubicBezTo>
                      <a:pt x="3881" y="923"/>
                      <a:pt x="3883" y="923"/>
                      <a:pt x="3885" y="924"/>
                    </a:cubicBezTo>
                    <a:cubicBezTo>
                      <a:pt x="3884" y="920"/>
                      <a:pt x="3884" y="917"/>
                      <a:pt x="3882" y="914"/>
                    </a:cubicBezTo>
                    <a:cubicBezTo>
                      <a:pt x="3881" y="919"/>
                      <a:pt x="3883" y="918"/>
                      <a:pt x="3878" y="919"/>
                    </a:cubicBezTo>
                    <a:cubicBezTo>
                      <a:pt x="3875" y="919"/>
                      <a:pt x="3873" y="921"/>
                      <a:pt x="3870" y="922"/>
                    </a:cubicBezTo>
                    <a:cubicBezTo>
                      <a:pt x="3869" y="919"/>
                      <a:pt x="3872" y="920"/>
                      <a:pt x="3874" y="919"/>
                    </a:cubicBezTo>
                    <a:cubicBezTo>
                      <a:pt x="3874" y="919"/>
                      <a:pt x="3874" y="918"/>
                      <a:pt x="3874" y="918"/>
                    </a:cubicBezTo>
                    <a:cubicBezTo>
                      <a:pt x="3871" y="918"/>
                      <a:pt x="3870" y="917"/>
                      <a:pt x="3870" y="915"/>
                    </a:cubicBezTo>
                    <a:cubicBezTo>
                      <a:pt x="3872" y="916"/>
                      <a:pt x="3876" y="917"/>
                      <a:pt x="3877" y="914"/>
                    </a:cubicBezTo>
                    <a:cubicBezTo>
                      <a:pt x="3877" y="911"/>
                      <a:pt x="3872" y="910"/>
                      <a:pt x="3872" y="910"/>
                    </a:cubicBezTo>
                    <a:cubicBezTo>
                      <a:pt x="3872" y="907"/>
                      <a:pt x="3870" y="902"/>
                      <a:pt x="3865" y="902"/>
                    </a:cubicBezTo>
                    <a:cubicBezTo>
                      <a:pt x="3861" y="902"/>
                      <a:pt x="3862" y="909"/>
                      <a:pt x="3865" y="911"/>
                    </a:cubicBezTo>
                    <a:cubicBezTo>
                      <a:pt x="3863" y="915"/>
                      <a:pt x="3860" y="906"/>
                      <a:pt x="3856" y="908"/>
                    </a:cubicBezTo>
                    <a:cubicBezTo>
                      <a:pt x="3852" y="909"/>
                      <a:pt x="3856" y="915"/>
                      <a:pt x="3851" y="916"/>
                    </a:cubicBezTo>
                    <a:cubicBezTo>
                      <a:pt x="3851" y="915"/>
                      <a:pt x="3850" y="912"/>
                      <a:pt x="3851" y="911"/>
                    </a:cubicBezTo>
                    <a:cubicBezTo>
                      <a:pt x="3851" y="910"/>
                      <a:pt x="3853" y="908"/>
                      <a:pt x="3853" y="907"/>
                    </a:cubicBezTo>
                    <a:cubicBezTo>
                      <a:pt x="3853" y="906"/>
                      <a:pt x="3852" y="905"/>
                      <a:pt x="3851" y="904"/>
                    </a:cubicBezTo>
                    <a:cubicBezTo>
                      <a:pt x="3851" y="904"/>
                      <a:pt x="3847" y="903"/>
                      <a:pt x="3847" y="903"/>
                    </a:cubicBezTo>
                    <a:cubicBezTo>
                      <a:pt x="3845" y="902"/>
                      <a:pt x="3846" y="902"/>
                      <a:pt x="3843" y="903"/>
                    </a:cubicBezTo>
                    <a:cubicBezTo>
                      <a:pt x="3842" y="903"/>
                      <a:pt x="3840" y="905"/>
                      <a:pt x="3839" y="906"/>
                    </a:cubicBezTo>
                    <a:cubicBezTo>
                      <a:pt x="3836" y="907"/>
                      <a:pt x="3832" y="911"/>
                      <a:pt x="3829" y="910"/>
                    </a:cubicBezTo>
                    <a:cubicBezTo>
                      <a:pt x="3831" y="906"/>
                      <a:pt x="3840" y="904"/>
                      <a:pt x="3842" y="899"/>
                    </a:cubicBezTo>
                    <a:cubicBezTo>
                      <a:pt x="3843" y="894"/>
                      <a:pt x="3839" y="896"/>
                      <a:pt x="3836" y="895"/>
                    </a:cubicBezTo>
                    <a:cubicBezTo>
                      <a:pt x="3835" y="895"/>
                      <a:pt x="3833" y="893"/>
                      <a:pt x="3832" y="893"/>
                    </a:cubicBezTo>
                    <a:cubicBezTo>
                      <a:pt x="3830" y="893"/>
                      <a:pt x="3830" y="893"/>
                      <a:pt x="3828" y="894"/>
                    </a:cubicBezTo>
                    <a:cubicBezTo>
                      <a:pt x="3824" y="894"/>
                      <a:pt x="3823" y="894"/>
                      <a:pt x="3819" y="893"/>
                    </a:cubicBezTo>
                    <a:cubicBezTo>
                      <a:pt x="3818" y="893"/>
                      <a:pt x="3816" y="894"/>
                      <a:pt x="3815" y="894"/>
                    </a:cubicBezTo>
                    <a:cubicBezTo>
                      <a:pt x="3813" y="893"/>
                      <a:pt x="3813" y="892"/>
                      <a:pt x="3812" y="892"/>
                    </a:cubicBezTo>
                    <a:cubicBezTo>
                      <a:pt x="3809" y="892"/>
                      <a:pt x="3805" y="892"/>
                      <a:pt x="3803" y="893"/>
                    </a:cubicBezTo>
                    <a:cubicBezTo>
                      <a:pt x="3801" y="894"/>
                      <a:pt x="3800" y="897"/>
                      <a:pt x="3797" y="897"/>
                    </a:cubicBezTo>
                    <a:cubicBezTo>
                      <a:pt x="3802" y="894"/>
                      <a:pt x="3802" y="890"/>
                      <a:pt x="3809" y="889"/>
                    </a:cubicBezTo>
                    <a:cubicBezTo>
                      <a:pt x="3812" y="889"/>
                      <a:pt x="3812" y="889"/>
                      <a:pt x="3814" y="890"/>
                    </a:cubicBezTo>
                    <a:cubicBezTo>
                      <a:pt x="3818" y="891"/>
                      <a:pt x="3821" y="891"/>
                      <a:pt x="3824" y="890"/>
                    </a:cubicBezTo>
                    <a:cubicBezTo>
                      <a:pt x="3828" y="890"/>
                      <a:pt x="3829" y="888"/>
                      <a:pt x="3832" y="887"/>
                    </a:cubicBezTo>
                    <a:cubicBezTo>
                      <a:pt x="3834" y="886"/>
                      <a:pt x="3834" y="888"/>
                      <a:pt x="3836" y="886"/>
                    </a:cubicBezTo>
                    <a:cubicBezTo>
                      <a:pt x="3837" y="884"/>
                      <a:pt x="3835" y="883"/>
                      <a:pt x="3837" y="882"/>
                    </a:cubicBezTo>
                    <a:cubicBezTo>
                      <a:pt x="3837" y="885"/>
                      <a:pt x="3838" y="887"/>
                      <a:pt x="3839" y="890"/>
                    </a:cubicBezTo>
                    <a:cubicBezTo>
                      <a:pt x="3845" y="891"/>
                      <a:pt x="3841" y="886"/>
                      <a:pt x="3844" y="883"/>
                    </a:cubicBezTo>
                    <a:cubicBezTo>
                      <a:pt x="3845" y="884"/>
                      <a:pt x="3845" y="886"/>
                      <a:pt x="3846" y="887"/>
                    </a:cubicBezTo>
                    <a:cubicBezTo>
                      <a:pt x="3847" y="889"/>
                      <a:pt x="3848" y="889"/>
                      <a:pt x="3849" y="890"/>
                    </a:cubicBezTo>
                    <a:cubicBezTo>
                      <a:pt x="3850" y="891"/>
                      <a:pt x="3850" y="892"/>
                      <a:pt x="3851" y="893"/>
                    </a:cubicBezTo>
                    <a:cubicBezTo>
                      <a:pt x="3853" y="895"/>
                      <a:pt x="3852" y="894"/>
                      <a:pt x="3854" y="894"/>
                    </a:cubicBezTo>
                    <a:cubicBezTo>
                      <a:pt x="3857" y="895"/>
                      <a:pt x="3861" y="897"/>
                      <a:pt x="3863" y="893"/>
                    </a:cubicBezTo>
                    <a:cubicBezTo>
                      <a:pt x="3864" y="890"/>
                      <a:pt x="3861" y="885"/>
                      <a:pt x="3866" y="886"/>
                    </a:cubicBezTo>
                    <a:cubicBezTo>
                      <a:pt x="3865" y="889"/>
                      <a:pt x="3865" y="893"/>
                      <a:pt x="3867" y="897"/>
                    </a:cubicBezTo>
                    <a:cubicBezTo>
                      <a:pt x="3870" y="897"/>
                      <a:pt x="3874" y="895"/>
                      <a:pt x="3875" y="893"/>
                    </a:cubicBezTo>
                    <a:cubicBezTo>
                      <a:pt x="3877" y="890"/>
                      <a:pt x="3876" y="886"/>
                      <a:pt x="3878" y="884"/>
                    </a:cubicBezTo>
                    <a:cubicBezTo>
                      <a:pt x="3878" y="888"/>
                      <a:pt x="3878" y="891"/>
                      <a:pt x="3877" y="895"/>
                    </a:cubicBezTo>
                    <a:cubicBezTo>
                      <a:pt x="3877" y="896"/>
                      <a:pt x="3876" y="900"/>
                      <a:pt x="3880" y="899"/>
                    </a:cubicBezTo>
                    <a:cubicBezTo>
                      <a:pt x="3882" y="899"/>
                      <a:pt x="3881" y="896"/>
                      <a:pt x="3884" y="896"/>
                    </a:cubicBezTo>
                    <a:cubicBezTo>
                      <a:pt x="3884" y="898"/>
                      <a:pt x="3885" y="900"/>
                      <a:pt x="3886" y="902"/>
                    </a:cubicBezTo>
                    <a:cubicBezTo>
                      <a:pt x="3887" y="901"/>
                      <a:pt x="3886" y="899"/>
                      <a:pt x="3889" y="898"/>
                    </a:cubicBezTo>
                    <a:cubicBezTo>
                      <a:pt x="3891" y="903"/>
                      <a:pt x="3890" y="906"/>
                      <a:pt x="3892" y="911"/>
                    </a:cubicBezTo>
                    <a:cubicBezTo>
                      <a:pt x="3899" y="910"/>
                      <a:pt x="3897" y="906"/>
                      <a:pt x="3895" y="902"/>
                    </a:cubicBezTo>
                    <a:cubicBezTo>
                      <a:pt x="3894" y="900"/>
                      <a:pt x="3894" y="898"/>
                      <a:pt x="3893" y="897"/>
                    </a:cubicBezTo>
                    <a:cubicBezTo>
                      <a:pt x="3891" y="895"/>
                      <a:pt x="3890" y="896"/>
                      <a:pt x="3889" y="893"/>
                    </a:cubicBezTo>
                    <a:cubicBezTo>
                      <a:pt x="3891" y="893"/>
                      <a:pt x="3893" y="894"/>
                      <a:pt x="3895" y="894"/>
                    </a:cubicBezTo>
                    <a:cubicBezTo>
                      <a:pt x="3894" y="890"/>
                      <a:pt x="3890" y="888"/>
                      <a:pt x="3890" y="885"/>
                    </a:cubicBezTo>
                    <a:cubicBezTo>
                      <a:pt x="3895" y="886"/>
                      <a:pt x="3897" y="888"/>
                      <a:pt x="3900" y="893"/>
                    </a:cubicBezTo>
                    <a:cubicBezTo>
                      <a:pt x="3904" y="893"/>
                      <a:pt x="3900" y="900"/>
                      <a:pt x="3906" y="898"/>
                    </a:cubicBezTo>
                    <a:cubicBezTo>
                      <a:pt x="3908" y="901"/>
                      <a:pt x="3901" y="899"/>
                      <a:pt x="3902" y="903"/>
                    </a:cubicBezTo>
                    <a:cubicBezTo>
                      <a:pt x="3902" y="908"/>
                      <a:pt x="3905" y="906"/>
                      <a:pt x="3901" y="911"/>
                    </a:cubicBezTo>
                    <a:cubicBezTo>
                      <a:pt x="3900" y="914"/>
                      <a:pt x="3898" y="919"/>
                      <a:pt x="3904" y="917"/>
                    </a:cubicBezTo>
                    <a:cubicBezTo>
                      <a:pt x="3905" y="916"/>
                      <a:pt x="3909" y="913"/>
                      <a:pt x="3910" y="912"/>
                    </a:cubicBezTo>
                    <a:cubicBezTo>
                      <a:pt x="3911" y="909"/>
                      <a:pt x="3911" y="910"/>
                      <a:pt x="3911" y="907"/>
                    </a:cubicBezTo>
                    <a:cubicBezTo>
                      <a:pt x="3910" y="905"/>
                      <a:pt x="3911" y="904"/>
                      <a:pt x="3912" y="903"/>
                    </a:cubicBezTo>
                    <a:cubicBezTo>
                      <a:pt x="3912" y="902"/>
                      <a:pt x="3911" y="901"/>
                      <a:pt x="3912" y="901"/>
                    </a:cubicBezTo>
                    <a:cubicBezTo>
                      <a:pt x="3912" y="900"/>
                      <a:pt x="3913" y="900"/>
                      <a:pt x="3913" y="899"/>
                    </a:cubicBezTo>
                    <a:cubicBezTo>
                      <a:pt x="3913" y="898"/>
                      <a:pt x="3915" y="897"/>
                      <a:pt x="3914" y="895"/>
                    </a:cubicBezTo>
                    <a:cubicBezTo>
                      <a:pt x="3912" y="895"/>
                      <a:pt x="3910" y="895"/>
                      <a:pt x="3909" y="893"/>
                    </a:cubicBezTo>
                    <a:cubicBezTo>
                      <a:pt x="3913" y="893"/>
                      <a:pt x="3915" y="895"/>
                      <a:pt x="3916" y="890"/>
                    </a:cubicBezTo>
                    <a:cubicBezTo>
                      <a:pt x="3916" y="888"/>
                      <a:pt x="3915" y="884"/>
                      <a:pt x="3914" y="882"/>
                    </a:cubicBezTo>
                    <a:cubicBezTo>
                      <a:pt x="3912" y="882"/>
                      <a:pt x="3910" y="882"/>
                      <a:pt x="3908" y="883"/>
                    </a:cubicBezTo>
                    <a:cubicBezTo>
                      <a:pt x="3909" y="881"/>
                      <a:pt x="3911" y="881"/>
                      <a:pt x="3913" y="880"/>
                    </a:cubicBezTo>
                    <a:cubicBezTo>
                      <a:pt x="3916" y="879"/>
                      <a:pt x="3915" y="879"/>
                      <a:pt x="3915" y="876"/>
                    </a:cubicBezTo>
                    <a:cubicBezTo>
                      <a:pt x="3916" y="873"/>
                      <a:pt x="3916" y="868"/>
                      <a:pt x="3915" y="864"/>
                    </a:cubicBezTo>
                    <a:cubicBezTo>
                      <a:pt x="3915" y="861"/>
                      <a:pt x="3915" y="858"/>
                      <a:pt x="3914" y="856"/>
                    </a:cubicBezTo>
                    <a:cubicBezTo>
                      <a:pt x="3913" y="856"/>
                      <a:pt x="3912" y="857"/>
                      <a:pt x="3911" y="857"/>
                    </a:cubicBezTo>
                    <a:cubicBezTo>
                      <a:pt x="3910" y="859"/>
                      <a:pt x="3911" y="860"/>
                      <a:pt x="3911" y="862"/>
                    </a:cubicBezTo>
                    <a:cubicBezTo>
                      <a:pt x="3911" y="865"/>
                      <a:pt x="3911" y="868"/>
                      <a:pt x="3909" y="870"/>
                    </a:cubicBezTo>
                    <a:cubicBezTo>
                      <a:pt x="3908" y="868"/>
                      <a:pt x="3911" y="861"/>
                      <a:pt x="3908" y="860"/>
                    </a:cubicBezTo>
                    <a:cubicBezTo>
                      <a:pt x="3906" y="859"/>
                      <a:pt x="3906" y="866"/>
                      <a:pt x="3904" y="868"/>
                    </a:cubicBezTo>
                    <a:cubicBezTo>
                      <a:pt x="3904" y="866"/>
                      <a:pt x="3905" y="863"/>
                      <a:pt x="3904" y="861"/>
                    </a:cubicBezTo>
                    <a:cubicBezTo>
                      <a:pt x="3902" y="858"/>
                      <a:pt x="3900" y="863"/>
                      <a:pt x="3899" y="865"/>
                    </a:cubicBezTo>
                    <a:cubicBezTo>
                      <a:pt x="3898" y="867"/>
                      <a:pt x="3896" y="869"/>
                      <a:pt x="3897" y="873"/>
                    </a:cubicBezTo>
                    <a:cubicBezTo>
                      <a:pt x="3898" y="875"/>
                      <a:pt x="3901" y="876"/>
                      <a:pt x="3900" y="879"/>
                    </a:cubicBezTo>
                    <a:cubicBezTo>
                      <a:pt x="3900" y="877"/>
                      <a:pt x="3898" y="876"/>
                      <a:pt x="3896" y="874"/>
                    </a:cubicBezTo>
                    <a:cubicBezTo>
                      <a:pt x="3895" y="872"/>
                      <a:pt x="3895" y="871"/>
                      <a:pt x="3896" y="869"/>
                    </a:cubicBezTo>
                    <a:cubicBezTo>
                      <a:pt x="3896" y="867"/>
                      <a:pt x="3896" y="866"/>
                      <a:pt x="3895" y="864"/>
                    </a:cubicBezTo>
                    <a:cubicBezTo>
                      <a:pt x="3894" y="864"/>
                      <a:pt x="3893" y="870"/>
                      <a:pt x="3893" y="871"/>
                    </a:cubicBezTo>
                    <a:cubicBezTo>
                      <a:pt x="3891" y="873"/>
                      <a:pt x="3890" y="877"/>
                      <a:pt x="3888" y="879"/>
                    </a:cubicBezTo>
                    <a:cubicBezTo>
                      <a:pt x="3886" y="876"/>
                      <a:pt x="3891" y="873"/>
                      <a:pt x="3892" y="870"/>
                    </a:cubicBezTo>
                    <a:cubicBezTo>
                      <a:pt x="3893" y="868"/>
                      <a:pt x="3892" y="864"/>
                      <a:pt x="3889" y="862"/>
                    </a:cubicBezTo>
                    <a:cubicBezTo>
                      <a:pt x="3884" y="861"/>
                      <a:pt x="3886" y="870"/>
                      <a:pt x="3884" y="872"/>
                    </a:cubicBezTo>
                    <a:cubicBezTo>
                      <a:pt x="3885" y="871"/>
                      <a:pt x="3883" y="864"/>
                      <a:pt x="3882" y="863"/>
                    </a:cubicBezTo>
                    <a:cubicBezTo>
                      <a:pt x="3880" y="865"/>
                      <a:pt x="3878" y="865"/>
                      <a:pt x="3876" y="868"/>
                    </a:cubicBezTo>
                    <a:cubicBezTo>
                      <a:pt x="3876" y="869"/>
                      <a:pt x="3876" y="871"/>
                      <a:pt x="3875" y="872"/>
                    </a:cubicBezTo>
                    <a:cubicBezTo>
                      <a:pt x="3874" y="872"/>
                      <a:pt x="3872" y="874"/>
                      <a:pt x="3872" y="873"/>
                    </a:cubicBezTo>
                    <a:cubicBezTo>
                      <a:pt x="3873" y="870"/>
                      <a:pt x="3880" y="864"/>
                      <a:pt x="3878" y="860"/>
                    </a:cubicBezTo>
                    <a:cubicBezTo>
                      <a:pt x="3877" y="859"/>
                      <a:pt x="3875" y="859"/>
                      <a:pt x="3874" y="859"/>
                    </a:cubicBezTo>
                    <a:cubicBezTo>
                      <a:pt x="3873" y="858"/>
                      <a:pt x="3873" y="856"/>
                      <a:pt x="3872" y="855"/>
                    </a:cubicBezTo>
                    <a:cubicBezTo>
                      <a:pt x="3870" y="854"/>
                      <a:pt x="3868" y="856"/>
                      <a:pt x="3865" y="855"/>
                    </a:cubicBezTo>
                    <a:cubicBezTo>
                      <a:pt x="3864" y="855"/>
                      <a:pt x="3864" y="854"/>
                      <a:pt x="3862" y="854"/>
                    </a:cubicBezTo>
                    <a:cubicBezTo>
                      <a:pt x="3862" y="853"/>
                      <a:pt x="3860" y="854"/>
                      <a:pt x="3859" y="854"/>
                    </a:cubicBezTo>
                    <a:cubicBezTo>
                      <a:pt x="3858" y="853"/>
                      <a:pt x="3860" y="852"/>
                      <a:pt x="3861" y="852"/>
                    </a:cubicBezTo>
                    <a:cubicBezTo>
                      <a:pt x="3863" y="851"/>
                      <a:pt x="3863" y="852"/>
                      <a:pt x="3865" y="853"/>
                    </a:cubicBezTo>
                    <a:cubicBezTo>
                      <a:pt x="3868" y="854"/>
                      <a:pt x="3870" y="851"/>
                      <a:pt x="3872" y="852"/>
                    </a:cubicBezTo>
                    <a:cubicBezTo>
                      <a:pt x="3874" y="853"/>
                      <a:pt x="3875" y="857"/>
                      <a:pt x="3878" y="857"/>
                    </a:cubicBezTo>
                    <a:cubicBezTo>
                      <a:pt x="3880" y="856"/>
                      <a:pt x="3878" y="852"/>
                      <a:pt x="3878" y="850"/>
                    </a:cubicBezTo>
                    <a:cubicBezTo>
                      <a:pt x="3879" y="852"/>
                      <a:pt x="3880" y="855"/>
                      <a:pt x="3881" y="857"/>
                    </a:cubicBezTo>
                    <a:cubicBezTo>
                      <a:pt x="3882" y="857"/>
                      <a:pt x="3882" y="857"/>
                      <a:pt x="3884" y="857"/>
                    </a:cubicBezTo>
                    <a:cubicBezTo>
                      <a:pt x="3884" y="857"/>
                      <a:pt x="3885" y="857"/>
                      <a:pt x="3885" y="857"/>
                    </a:cubicBezTo>
                    <a:cubicBezTo>
                      <a:pt x="3886" y="857"/>
                      <a:pt x="3886" y="858"/>
                      <a:pt x="3887" y="858"/>
                    </a:cubicBezTo>
                    <a:cubicBezTo>
                      <a:pt x="3889" y="858"/>
                      <a:pt x="3892" y="857"/>
                      <a:pt x="3890" y="854"/>
                    </a:cubicBezTo>
                    <a:cubicBezTo>
                      <a:pt x="3889" y="852"/>
                      <a:pt x="3886" y="853"/>
                      <a:pt x="3886" y="850"/>
                    </a:cubicBezTo>
                    <a:cubicBezTo>
                      <a:pt x="3889" y="849"/>
                      <a:pt x="3892" y="855"/>
                      <a:pt x="3895" y="856"/>
                    </a:cubicBezTo>
                    <a:cubicBezTo>
                      <a:pt x="3897" y="857"/>
                      <a:pt x="3898" y="855"/>
                      <a:pt x="3900" y="854"/>
                    </a:cubicBezTo>
                    <a:cubicBezTo>
                      <a:pt x="3903" y="854"/>
                      <a:pt x="3905" y="856"/>
                      <a:pt x="3907" y="856"/>
                    </a:cubicBezTo>
                    <a:cubicBezTo>
                      <a:pt x="3909" y="857"/>
                      <a:pt x="3911" y="855"/>
                      <a:pt x="3913" y="854"/>
                    </a:cubicBezTo>
                    <a:cubicBezTo>
                      <a:pt x="3912" y="854"/>
                      <a:pt x="3912" y="853"/>
                      <a:pt x="3912" y="853"/>
                    </a:cubicBezTo>
                    <a:cubicBezTo>
                      <a:pt x="3907" y="849"/>
                      <a:pt x="3902" y="849"/>
                      <a:pt x="3896" y="848"/>
                    </a:cubicBezTo>
                    <a:cubicBezTo>
                      <a:pt x="3894" y="848"/>
                      <a:pt x="3893" y="846"/>
                      <a:pt x="3891" y="845"/>
                    </a:cubicBezTo>
                    <a:cubicBezTo>
                      <a:pt x="3889" y="844"/>
                      <a:pt x="3886" y="844"/>
                      <a:pt x="3884" y="843"/>
                    </a:cubicBezTo>
                    <a:cubicBezTo>
                      <a:pt x="3883" y="842"/>
                      <a:pt x="3882" y="841"/>
                      <a:pt x="3880" y="840"/>
                    </a:cubicBezTo>
                    <a:cubicBezTo>
                      <a:pt x="3878" y="839"/>
                      <a:pt x="3876" y="841"/>
                      <a:pt x="3874" y="840"/>
                    </a:cubicBezTo>
                    <a:cubicBezTo>
                      <a:pt x="3873" y="840"/>
                      <a:pt x="3872" y="838"/>
                      <a:pt x="3872" y="838"/>
                    </a:cubicBezTo>
                    <a:cubicBezTo>
                      <a:pt x="3871" y="838"/>
                      <a:pt x="3871" y="837"/>
                      <a:pt x="3871" y="837"/>
                    </a:cubicBezTo>
                    <a:cubicBezTo>
                      <a:pt x="3870" y="836"/>
                      <a:pt x="3869" y="837"/>
                      <a:pt x="3868" y="837"/>
                    </a:cubicBezTo>
                    <a:cubicBezTo>
                      <a:pt x="3868" y="837"/>
                      <a:pt x="3866" y="837"/>
                      <a:pt x="3866" y="837"/>
                    </a:cubicBezTo>
                    <a:cubicBezTo>
                      <a:pt x="3864" y="837"/>
                      <a:pt x="3863" y="833"/>
                      <a:pt x="3861" y="837"/>
                    </a:cubicBezTo>
                    <a:cubicBezTo>
                      <a:pt x="3860" y="839"/>
                      <a:pt x="3863" y="840"/>
                      <a:pt x="3860" y="842"/>
                    </a:cubicBezTo>
                    <a:cubicBezTo>
                      <a:pt x="3859" y="839"/>
                      <a:pt x="3860" y="836"/>
                      <a:pt x="3858" y="833"/>
                    </a:cubicBezTo>
                    <a:cubicBezTo>
                      <a:pt x="3855" y="834"/>
                      <a:pt x="3851" y="833"/>
                      <a:pt x="3849" y="833"/>
                    </a:cubicBezTo>
                    <a:cubicBezTo>
                      <a:pt x="3843" y="832"/>
                      <a:pt x="3843" y="833"/>
                      <a:pt x="3843" y="838"/>
                    </a:cubicBezTo>
                    <a:cubicBezTo>
                      <a:pt x="3843" y="838"/>
                      <a:pt x="3842" y="838"/>
                      <a:pt x="3842" y="838"/>
                    </a:cubicBezTo>
                    <a:cubicBezTo>
                      <a:pt x="3842" y="831"/>
                      <a:pt x="3834" y="822"/>
                      <a:pt x="3827" y="829"/>
                    </a:cubicBezTo>
                    <a:cubicBezTo>
                      <a:pt x="3825" y="832"/>
                      <a:pt x="3825" y="834"/>
                      <a:pt x="3825" y="837"/>
                    </a:cubicBezTo>
                    <a:cubicBezTo>
                      <a:pt x="3826" y="839"/>
                      <a:pt x="3827" y="842"/>
                      <a:pt x="3827" y="845"/>
                    </a:cubicBezTo>
                    <a:cubicBezTo>
                      <a:pt x="3827" y="848"/>
                      <a:pt x="3828" y="850"/>
                      <a:pt x="3830" y="852"/>
                    </a:cubicBezTo>
                    <a:cubicBezTo>
                      <a:pt x="3830" y="852"/>
                      <a:pt x="3829" y="853"/>
                      <a:pt x="3829" y="853"/>
                    </a:cubicBezTo>
                    <a:cubicBezTo>
                      <a:pt x="3826" y="852"/>
                      <a:pt x="3827" y="847"/>
                      <a:pt x="3826" y="844"/>
                    </a:cubicBezTo>
                    <a:cubicBezTo>
                      <a:pt x="3824" y="842"/>
                      <a:pt x="3822" y="840"/>
                      <a:pt x="3821" y="838"/>
                    </a:cubicBezTo>
                    <a:cubicBezTo>
                      <a:pt x="3821" y="840"/>
                      <a:pt x="3820" y="840"/>
                      <a:pt x="3819" y="841"/>
                    </a:cubicBezTo>
                    <a:cubicBezTo>
                      <a:pt x="3819" y="836"/>
                      <a:pt x="3824" y="834"/>
                      <a:pt x="3822" y="828"/>
                    </a:cubicBezTo>
                    <a:cubicBezTo>
                      <a:pt x="3818" y="828"/>
                      <a:pt x="3813" y="829"/>
                      <a:pt x="3809" y="829"/>
                    </a:cubicBezTo>
                    <a:cubicBezTo>
                      <a:pt x="3805" y="829"/>
                      <a:pt x="3801" y="825"/>
                      <a:pt x="3800" y="821"/>
                    </a:cubicBezTo>
                    <a:cubicBezTo>
                      <a:pt x="3796" y="822"/>
                      <a:pt x="3798" y="828"/>
                      <a:pt x="3795" y="830"/>
                    </a:cubicBezTo>
                    <a:cubicBezTo>
                      <a:pt x="3795" y="826"/>
                      <a:pt x="3797" y="823"/>
                      <a:pt x="3796" y="820"/>
                    </a:cubicBezTo>
                    <a:cubicBezTo>
                      <a:pt x="3790" y="823"/>
                      <a:pt x="3793" y="830"/>
                      <a:pt x="3789" y="832"/>
                    </a:cubicBezTo>
                    <a:cubicBezTo>
                      <a:pt x="3789" y="829"/>
                      <a:pt x="3789" y="826"/>
                      <a:pt x="3790" y="823"/>
                    </a:cubicBezTo>
                    <a:cubicBezTo>
                      <a:pt x="3791" y="821"/>
                      <a:pt x="3793" y="816"/>
                      <a:pt x="3790" y="815"/>
                    </a:cubicBezTo>
                    <a:cubicBezTo>
                      <a:pt x="3790" y="815"/>
                      <a:pt x="3782" y="816"/>
                      <a:pt x="3781" y="816"/>
                    </a:cubicBezTo>
                    <a:cubicBezTo>
                      <a:pt x="3778" y="816"/>
                      <a:pt x="3777" y="817"/>
                      <a:pt x="3775" y="819"/>
                    </a:cubicBezTo>
                    <a:cubicBezTo>
                      <a:pt x="3779" y="817"/>
                      <a:pt x="3782" y="818"/>
                      <a:pt x="3784" y="822"/>
                    </a:cubicBezTo>
                    <a:cubicBezTo>
                      <a:pt x="3784" y="824"/>
                      <a:pt x="3785" y="826"/>
                      <a:pt x="3785" y="828"/>
                    </a:cubicBezTo>
                    <a:cubicBezTo>
                      <a:pt x="3785" y="830"/>
                      <a:pt x="3786" y="832"/>
                      <a:pt x="3784" y="834"/>
                    </a:cubicBezTo>
                    <a:cubicBezTo>
                      <a:pt x="3781" y="839"/>
                      <a:pt x="3779" y="832"/>
                      <a:pt x="3775" y="833"/>
                    </a:cubicBezTo>
                    <a:cubicBezTo>
                      <a:pt x="3772" y="835"/>
                      <a:pt x="3776" y="840"/>
                      <a:pt x="3771" y="841"/>
                    </a:cubicBezTo>
                    <a:cubicBezTo>
                      <a:pt x="3772" y="844"/>
                      <a:pt x="3778" y="854"/>
                      <a:pt x="3774" y="856"/>
                    </a:cubicBezTo>
                    <a:cubicBezTo>
                      <a:pt x="3773" y="853"/>
                      <a:pt x="3772" y="852"/>
                      <a:pt x="3771" y="850"/>
                    </a:cubicBezTo>
                    <a:cubicBezTo>
                      <a:pt x="3770" y="849"/>
                      <a:pt x="3770" y="846"/>
                      <a:pt x="3769" y="845"/>
                    </a:cubicBezTo>
                    <a:cubicBezTo>
                      <a:pt x="3765" y="842"/>
                      <a:pt x="3765" y="851"/>
                      <a:pt x="3763" y="852"/>
                    </a:cubicBezTo>
                    <a:cubicBezTo>
                      <a:pt x="3763" y="849"/>
                      <a:pt x="3764" y="844"/>
                      <a:pt x="3766" y="842"/>
                    </a:cubicBezTo>
                    <a:cubicBezTo>
                      <a:pt x="3767" y="841"/>
                      <a:pt x="3769" y="841"/>
                      <a:pt x="3770" y="839"/>
                    </a:cubicBezTo>
                    <a:cubicBezTo>
                      <a:pt x="3771" y="838"/>
                      <a:pt x="3771" y="836"/>
                      <a:pt x="3771" y="835"/>
                    </a:cubicBezTo>
                    <a:cubicBezTo>
                      <a:pt x="3773" y="832"/>
                      <a:pt x="3776" y="830"/>
                      <a:pt x="3775" y="827"/>
                    </a:cubicBezTo>
                    <a:cubicBezTo>
                      <a:pt x="3775" y="826"/>
                      <a:pt x="3773" y="821"/>
                      <a:pt x="3772" y="820"/>
                    </a:cubicBezTo>
                    <a:cubicBezTo>
                      <a:pt x="3766" y="814"/>
                      <a:pt x="3766" y="826"/>
                      <a:pt x="3764" y="828"/>
                    </a:cubicBezTo>
                    <a:cubicBezTo>
                      <a:pt x="3763" y="826"/>
                      <a:pt x="3763" y="823"/>
                      <a:pt x="3761" y="822"/>
                    </a:cubicBezTo>
                    <a:cubicBezTo>
                      <a:pt x="3760" y="824"/>
                      <a:pt x="3759" y="826"/>
                      <a:pt x="3759" y="828"/>
                    </a:cubicBezTo>
                    <a:cubicBezTo>
                      <a:pt x="3758" y="830"/>
                      <a:pt x="3760" y="832"/>
                      <a:pt x="3757" y="833"/>
                    </a:cubicBezTo>
                    <a:cubicBezTo>
                      <a:pt x="3757" y="831"/>
                      <a:pt x="3758" y="827"/>
                      <a:pt x="3756" y="825"/>
                    </a:cubicBezTo>
                    <a:cubicBezTo>
                      <a:pt x="3754" y="822"/>
                      <a:pt x="3750" y="824"/>
                      <a:pt x="3749" y="820"/>
                    </a:cubicBezTo>
                    <a:cubicBezTo>
                      <a:pt x="3753" y="819"/>
                      <a:pt x="3753" y="822"/>
                      <a:pt x="3756" y="822"/>
                    </a:cubicBezTo>
                    <a:cubicBezTo>
                      <a:pt x="3758" y="822"/>
                      <a:pt x="3759" y="820"/>
                      <a:pt x="3761" y="819"/>
                    </a:cubicBezTo>
                    <a:cubicBezTo>
                      <a:pt x="3763" y="818"/>
                      <a:pt x="3765" y="818"/>
                      <a:pt x="3767" y="816"/>
                    </a:cubicBezTo>
                    <a:cubicBezTo>
                      <a:pt x="3769" y="815"/>
                      <a:pt x="3768" y="813"/>
                      <a:pt x="3771" y="812"/>
                    </a:cubicBezTo>
                    <a:cubicBezTo>
                      <a:pt x="3768" y="810"/>
                      <a:pt x="3766" y="807"/>
                      <a:pt x="3767" y="804"/>
                    </a:cubicBezTo>
                    <a:cubicBezTo>
                      <a:pt x="3770" y="806"/>
                      <a:pt x="3769" y="809"/>
                      <a:pt x="3772" y="809"/>
                    </a:cubicBezTo>
                    <a:cubicBezTo>
                      <a:pt x="3774" y="810"/>
                      <a:pt x="3777" y="807"/>
                      <a:pt x="3776" y="804"/>
                    </a:cubicBezTo>
                    <a:cubicBezTo>
                      <a:pt x="3774" y="804"/>
                      <a:pt x="3771" y="805"/>
                      <a:pt x="3770" y="803"/>
                    </a:cubicBezTo>
                    <a:cubicBezTo>
                      <a:pt x="3771" y="802"/>
                      <a:pt x="3772" y="800"/>
                      <a:pt x="3774" y="800"/>
                    </a:cubicBezTo>
                    <a:cubicBezTo>
                      <a:pt x="3773" y="799"/>
                      <a:pt x="3764" y="800"/>
                      <a:pt x="3762" y="801"/>
                    </a:cubicBezTo>
                    <a:cubicBezTo>
                      <a:pt x="3759" y="803"/>
                      <a:pt x="3759" y="807"/>
                      <a:pt x="3754" y="808"/>
                    </a:cubicBezTo>
                    <a:cubicBezTo>
                      <a:pt x="3755" y="807"/>
                      <a:pt x="3755" y="805"/>
                      <a:pt x="3755" y="804"/>
                    </a:cubicBezTo>
                    <a:cubicBezTo>
                      <a:pt x="3757" y="803"/>
                      <a:pt x="3759" y="802"/>
                      <a:pt x="3759" y="800"/>
                    </a:cubicBezTo>
                    <a:cubicBezTo>
                      <a:pt x="3758" y="800"/>
                      <a:pt x="3755" y="799"/>
                      <a:pt x="3754" y="798"/>
                    </a:cubicBezTo>
                    <a:cubicBezTo>
                      <a:pt x="3752" y="797"/>
                      <a:pt x="3750" y="794"/>
                      <a:pt x="3749" y="793"/>
                    </a:cubicBezTo>
                    <a:cubicBezTo>
                      <a:pt x="3746" y="793"/>
                      <a:pt x="3746" y="796"/>
                      <a:pt x="3743" y="796"/>
                    </a:cubicBezTo>
                    <a:cubicBezTo>
                      <a:pt x="3741" y="796"/>
                      <a:pt x="3741" y="794"/>
                      <a:pt x="3739" y="794"/>
                    </a:cubicBezTo>
                    <a:cubicBezTo>
                      <a:pt x="3731" y="793"/>
                      <a:pt x="3741" y="801"/>
                      <a:pt x="3741" y="801"/>
                    </a:cubicBezTo>
                    <a:cubicBezTo>
                      <a:pt x="3738" y="802"/>
                      <a:pt x="3736" y="799"/>
                      <a:pt x="3734" y="801"/>
                    </a:cubicBezTo>
                    <a:cubicBezTo>
                      <a:pt x="3734" y="802"/>
                      <a:pt x="3736" y="803"/>
                      <a:pt x="3737" y="803"/>
                    </a:cubicBezTo>
                    <a:cubicBezTo>
                      <a:pt x="3734" y="807"/>
                      <a:pt x="3740" y="807"/>
                      <a:pt x="3740" y="809"/>
                    </a:cubicBezTo>
                    <a:cubicBezTo>
                      <a:pt x="3742" y="814"/>
                      <a:pt x="3737" y="810"/>
                      <a:pt x="3735" y="811"/>
                    </a:cubicBezTo>
                    <a:cubicBezTo>
                      <a:pt x="3736" y="813"/>
                      <a:pt x="3734" y="814"/>
                      <a:pt x="3734" y="816"/>
                    </a:cubicBezTo>
                    <a:cubicBezTo>
                      <a:pt x="3735" y="818"/>
                      <a:pt x="3735" y="818"/>
                      <a:pt x="3736" y="819"/>
                    </a:cubicBezTo>
                    <a:cubicBezTo>
                      <a:pt x="3738" y="822"/>
                      <a:pt x="3739" y="824"/>
                      <a:pt x="3739" y="827"/>
                    </a:cubicBezTo>
                    <a:cubicBezTo>
                      <a:pt x="3737" y="828"/>
                      <a:pt x="3737" y="821"/>
                      <a:pt x="3733" y="821"/>
                    </a:cubicBezTo>
                    <a:cubicBezTo>
                      <a:pt x="3732" y="818"/>
                      <a:pt x="3732" y="815"/>
                      <a:pt x="3730" y="813"/>
                    </a:cubicBezTo>
                    <a:cubicBezTo>
                      <a:pt x="3726" y="814"/>
                      <a:pt x="3723" y="821"/>
                      <a:pt x="3719" y="822"/>
                    </a:cubicBezTo>
                    <a:cubicBezTo>
                      <a:pt x="3720" y="819"/>
                      <a:pt x="3732" y="805"/>
                      <a:pt x="3726" y="803"/>
                    </a:cubicBezTo>
                    <a:cubicBezTo>
                      <a:pt x="3723" y="802"/>
                      <a:pt x="3722" y="805"/>
                      <a:pt x="3720" y="806"/>
                    </a:cubicBezTo>
                    <a:cubicBezTo>
                      <a:pt x="3719" y="808"/>
                      <a:pt x="3719" y="808"/>
                      <a:pt x="3718" y="809"/>
                    </a:cubicBezTo>
                    <a:cubicBezTo>
                      <a:pt x="3717" y="810"/>
                      <a:pt x="3716" y="810"/>
                      <a:pt x="3715" y="811"/>
                    </a:cubicBezTo>
                    <a:cubicBezTo>
                      <a:pt x="3714" y="809"/>
                      <a:pt x="3715" y="808"/>
                      <a:pt x="3716" y="807"/>
                    </a:cubicBezTo>
                    <a:cubicBezTo>
                      <a:pt x="3717" y="806"/>
                      <a:pt x="3718" y="806"/>
                      <a:pt x="3719" y="805"/>
                    </a:cubicBezTo>
                    <a:cubicBezTo>
                      <a:pt x="3720" y="804"/>
                      <a:pt x="3719" y="804"/>
                      <a:pt x="3719" y="803"/>
                    </a:cubicBezTo>
                    <a:cubicBezTo>
                      <a:pt x="3721" y="801"/>
                      <a:pt x="3725" y="798"/>
                      <a:pt x="3725" y="794"/>
                    </a:cubicBezTo>
                    <a:cubicBezTo>
                      <a:pt x="3724" y="788"/>
                      <a:pt x="3713" y="789"/>
                      <a:pt x="3708" y="788"/>
                    </a:cubicBezTo>
                    <a:cubicBezTo>
                      <a:pt x="3708" y="788"/>
                      <a:pt x="3708" y="787"/>
                      <a:pt x="3708" y="787"/>
                    </a:cubicBezTo>
                    <a:cubicBezTo>
                      <a:pt x="3712" y="786"/>
                      <a:pt x="3718" y="789"/>
                      <a:pt x="3720" y="784"/>
                    </a:cubicBezTo>
                    <a:cubicBezTo>
                      <a:pt x="3721" y="781"/>
                      <a:pt x="3718" y="776"/>
                      <a:pt x="3717" y="771"/>
                    </a:cubicBezTo>
                    <a:cubicBezTo>
                      <a:pt x="3719" y="773"/>
                      <a:pt x="3720" y="776"/>
                      <a:pt x="3722" y="778"/>
                    </a:cubicBezTo>
                    <a:cubicBezTo>
                      <a:pt x="3723" y="781"/>
                      <a:pt x="3724" y="784"/>
                      <a:pt x="3727" y="786"/>
                    </a:cubicBezTo>
                    <a:cubicBezTo>
                      <a:pt x="3732" y="788"/>
                      <a:pt x="3730" y="784"/>
                      <a:pt x="3734" y="783"/>
                    </a:cubicBezTo>
                    <a:cubicBezTo>
                      <a:pt x="3735" y="783"/>
                      <a:pt x="3742" y="787"/>
                      <a:pt x="3740" y="782"/>
                    </a:cubicBezTo>
                    <a:cubicBezTo>
                      <a:pt x="3739" y="781"/>
                      <a:pt x="3737" y="780"/>
                      <a:pt x="3736" y="779"/>
                    </a:cubicBezTo>
                    <a:cubicBezTo>
                      <a:pt x="3735" y="777"/>
                      <a:pt x="3735" y="776"/>
                      <a:pt x="3734" y="775"/>
                    </a:cubicBezTo>
                    <a:cubicBezTo>
                      <a:pt x="3732" y="772"/>
                      <a:pt x="3730" y="771"/>
                      <a:pt x="3729" y="767"/>
                    </a:cubicBezTo>
                    <a:cubicBezTo>
                      <a:pt x="3726" y="762"/>
                      <a:pt x="3724" y="766"/>
                      <a:pt x="3720" y="764"/>
                    </a:cubicBezTo>
                    <a:cubicBezTo>
                      <a:pt x="3718" y="764"/>
                      <a:pt x="3718" y="761"/>
                      <a:pt x="3716" y="761"/>
                    </a:cubicBezTo>
                    <a:cubicBezTo>
                      <a:pt x="3715" y="760"/>
                      <a:pt x="3712" y="761"/>
                      <a:pt x="3710" y="761"/>
                    </a:cubicBezTo>
                    <a:cubicBezTo>
                      <a:pt x="3707" y="761"/>
                      <a:pt x="3708" y="759"/>
                      <a:pt x="3706" y="762"/>
                    </a:cubicBezTo>
                    <a:cubicBezTo>
                      <a:pt x="3705" y="763"/>
                      <a:pt x="3706" y="765"/>
                      <a:pt x="3703" y="766"/>
                    </a:cubicBezTo>
                    <a:cubicBezTo>
                      <a:pt x="3703" y="768"/>
                      <a:pt x="3702" y="770"/>
                      <a:pt x="3701" y="772"/>
                    </a:cubicBezTo>
                    <a:cubicBezTo>
                      <a:pt x="3701" y="770"/>
                      <a:pt x="3700" y="768"/>
                      <a:pt x="3701" y="766"/>
                    </a:cubicBezTo>
                    <a:cubicBezTo>
                      <a:pt x="3701" y="764"/>
                      <a:pt x="3704" y="763"/>
                      <a:pt x="3703" y="760"/>
                    </a:cubicBezTo>
                    <a:cubicBezTo>
                      <a:pt x="3702" y="758"/>
                      <a:pt x="3699" y="756"/>
                      <a:pt x="3697" y="755"/>
                    </a:cubicBezTo>
                    <a:cubicBezTo>
                      <a:pt x="3693" y="752"/>
                      <a:pt x="3694" y="755"/>
                      <a:pt x="3690" y="755"/>
                    </a:cubicBezTo>
                    <a:cubicBezTo>
                      <a:pt x="3690" y="757"/>
                      <a:pt x="3689" y="759"/>
                      <a:pt x="3687" y="760"/>
                    </a:cubicBezTo>
                    <a:cubicBezTo>
                      <a:pt x="3688" y="758"/>
                      <a:pt x="3688" y="755"/>
                      <a:pt x="3689" y="753"/>
                    </a:cubicBezTo>
                    <a:cubicBezTo>
                      <a:pt x="3690" y="752"/>
                      <a:pt x="3691" y="753"/>
                      <a:pt x="3691" y="751"/>
                    </a:cubicBezTo>
                    <a:cubicBezTo>
                      <a:pt x="3691" y="751"/>
                      <a:pt x="3690" y="749"/>
                      <a:pt x="3690" y="748"/>
                    </a:cubicBezTo>
                    <a:cubicBezTo>
                      <a:pt x="3687" y="743"/>
                      <a:pt x="3682" y="749"/>
                      <a:pt x="3678" y="747"/>
                    </a:cubicBezTo>
                    <a:cubicBezTo>
                      <a:pt x="3678" y="746"/>
                      <a:pt x="3682" y="746"/>
                      <a:pt x="3683" y="745"/>
                    </a:cubicBezTo>
                    <a:cubicBezTo>
                      <a:pt x="3684" y="745"/>
                      <a:pt x="3684" y="744"/>
                      <a:pt x="3685" y="743"/>
                    </a:cubicBezTo>
                    <a:cubicBezTo>
                      <a:pt x="3685" y="743"/>
                      <a:pt x="3687" y="743"/>
                      <a:pt x="3687" y="743"/>
                    </a:cubicBezTo>
                    <a:cubicBezTo>
                      <a:pt x="3687" y="741"/>
                      <a:pt x="3686" y="740"/>
                      <a:pt x="3685" y="738"/>
                    </a:cubicBezTo>
                    <a:cubicBezTo>
                      <a:pt x="3685" y="737"/>
                      <a:pt x="3685" y="735"/>
                      <a:pt x="3684" y="735"/>
                    </a:cubicBezTo>
                    <a:cubicBezTo>
                      <a:pt x="3683" y="734"/>
                      <a:pt x="3682" y="734"/>
                      <a:pt x="3681" y="733"/>
                    </a:cubicBezTo>
                    <a:cubicBezTo>
                      <a:pt x="3680" y="732"/>
                      <a:pt x="3680" y="730"/>
                      <a:pt x="3678" y="732"/>
                    </a:cubicBezTo>
                    <a:cubicBezTo>
                      <a:pt x="3676" y="733"/>
                      <a:pt x="3677" y="735"/>
                      <a:pt x="3674" y="736"/>
                    </a:cubicBezTo>
                    <a:cubicBezTo>
                      <a:pt x="3674" y="734"/>
                      <a:pt x="3675" y="734"/>
                      <a:pt x="3675" y="734"/>
                    </a:cubicBezTo>
                    <a:cubicBezTo>
                      <a:pt x="3675" y="733"/>
                      <a:pt x="3676" y="732"/>
                      <a:pt x="3676" y="731"/>
                    </a:cubicBezTo>
                    <a:cubicBezTo>
                      <a:pt x="3677" y="729"/>
                      <a:pt x="3679" y="729"/>
                      <a:pt x="3679" y="727"/>
                    </a:cubicBezTo>
                    <a:cubicBezTo>
                      <a:pt x="3679" y="725"/>
                      <a:pt x="3678" y="723"/>
                      <a:pt x="3678" y="722"/>
                    </a:cubicBezTo>
                    <a:cubicBezTo>
                      <a:pt x="3678" y="721"/>
                      <a:pt x="3679" y="721"/>
                      <a:pt x="3679" y="720"/>
                    </a:cubicBezTo>
                    <a:cubicBezTo>
                      <a:pt x="3679" y="719"/>
                      <a:pt x="3678" y="718"/>
                      <a:pt x="3678" y="717"/>
                    </a:cubicBezTo>
                    <a:cubicBezTo>
                      <a:pt x="3676" y="717"/>
                      <a:pt x="3673" y="718"/>
                      <a:pt x="3671" y="718"/>
                    </a:cubicBezTo>
                    <a:cubicBezTo>
                      <a:pt x="3669" y="718"/>
                      <a:pt x="3668" y="719"/>
                      <a:pt x="3665" y="720"/>
                    </a:cubicBezTo>
                    <a:cubicBezTo>
                      <a:pt x="3664" y="720"/>
                      <a:pt x="3663" y="721"/>
                      <a:pt x="3662" y="720"/>
                    </a:cubicBezTo>
                    <a:cubicBezTo>
                      <a:pt x="3661" y="720"/>
                      <a:pt x="3660" y="719"/>
                      <a:pt x="3659" y="719"/>
                    </a:cubicBezTo>
                    <a:cubicBezTo>
                      <a:pt x="3657" y="719"/>
                      <a:pt x="3655" y="722"/>
                      <a:pt x="3655" y="723"/>
                    </a:cubicBezTo>
                    <a:cubicBezTo>
                      <a:pt x="3653" y="729"/>
                      <a:pt x="3661" y="723"/>
                      <a:pt x="3661" y="730"/>
                    </a:cubicBezTo>
                    <a:cubicBezTo>
                      <a:pt x="3662" y="732"/>
                      <a:pt x="3662" y="733"/>
                      <a:pt x="3663" y="735"/>
                    </a:cubicBezTo>
                    <a:cubicBezTo>
                      <a:pt x="3663" y="736"/>
                      <a:pt x="3662" y="737"/>
                      <a:pt x="3663" y="738"/>
                    </a:cubicBezTo>
                    <a:cubicBezTo>
                      <a:pt x="3664" y="739"/>
                      <a:pt x="3665" y="738"/>
                      <a:pt x="3666" y="739"/>
                    </a:cubicBezTo>
                    <a:cubicBezTo>
                      <a:pt x="3665" y="740"/>
                      <a:pt x="3666" y="741"/>
                      <a:pt x="3666" y="742"/>
                    </a:cubicBezTo>
                    <a:cubicBezTo>
                      <a:pt x="3665" y="743"/>
                      <a:pt x="3664" y="742"/>
                      <a:pt x="3663" y="743"/>
                    </a:cubicBezTo>
                    <a:cubicBezTo>
                      <a:pt x="3661" y="745"/>
                      <a:pt x="3661" y="748"/>
                      <a:pt x="3659" y="750"/>
                    </a:cubicBezTo>
                    <a:cubicBezTo>
                      <a:pt x="3659" y="751"/>
                      <a:pt x="3657" y="750"/>
                      <a:pt x="3657" y="751"/>
                    </a:cubicBezTo>
                    <a:cubicBezTo>
                      <a:pt x="3656" y="752"/>
                      <a:pt x="3656" y="753"/>
                      <a:pt x="3655" y="754"/>
                    </a:cubicBezTo>
                    <a:cubicBezTo>
                      <a:pt x="3654" y="755"/>
                      <a:pt x="3650" y="755"/>
                      <a:pt x="3649" y="753"/>
                    </a:cubicBezTo>
                    <a:cubicBezTo>
                      <a:pt x="3650" y="753"/>
                      <a:pt x="3651" y="753"/>
                      <a:pt x="3652" y="753"/>
                    </a:cubicBezTo>
                    <a:cubicBezTo>
                      <a:pt x="3653" y="752"/>
                      <a:pt x="3653" y="752"/>
                      <a:pt x="3654" y="751"/>
                    </a:cubicBezTo>
                    <a:cubicBezTo>
                      <a:pt x="3655" y="750"/>
                      <a:pt x="3658" y="750"/>
                      <a:pt x="3659" y="748"/>
                    </a:cubicBezTo>
                    <a:cubicBezTo>
                      <a:pt x="3660" y="747"/>
                      <a:pt x="3659" y="746"/>
                      <a:pt x="3659" y="745"/>
                    </a:cubicBezTo>
                    <a:cubicBezTo>
                      <a:pt x="3660" y="743"/>
                      <a:pt x="3662" y="744"/>
                      <a:pt x="3662" y="742"/>
                    </a:cubicBezTo>
                    <a:cubicBezTo>
                      <a:pt x="3661" y="740"/>
                      <a:pt x="3659" y="738"/>
                      <a:pt x="3659" y="736"/>
                    </a:cubicBezTo>
                    <a:cubicBezTo>
                      <a:pt x="3659" y="736"/>
                      <a:pt x="3654" y="734"/>
                      <a:pt x="3654" y="733"/>
                    </a:cubicBezTo>
                    <a:cubicBezTo>
                      <a:pt x="3652" y="734"/>
                      <a:pt x="3650" y="736"/>
                      <a:pt x="3648" y="737"/>
                    </a:cubicBezTo>
                    <a:cubicBezTo>
                      <a:pt x="3648" y="735"/>
                      <a:pt x="3652" y="733"/>
                      <a:pt x="3652" y="732"/>
                    </a:cubicBezTo>
                    <a:cubicBezTo>
                      <a:pt x="3652" y="732"/>
                      <a:pt x="3649" y="728"/>
                      <a:pt x="3649" y="728"/>
                    </a:cubicBezTo>
                    <a:cubicBezTo>
                      <a:pt x="3648" y="726"/>
                      <a:pt x="3647" y="727"/>
                      <a:pt x="3645" y="727"/>
                    </a:cubicBezTo>
                    <a:cubicBezTo>
                      <a:pt x="3645" y="727"/>
                      <a:pt x="3643" y="726"/>
                      <a:pt x="3642" y="726"/>
                    </a:cubicBezTo>
                    <a:cubicBezTo>
                      <a:pt x="3640" y="726"/>
                      <a:pt x="3638" y="727"/>
                      <a:pt x="3637" y="727"/>
                    </a:cubicBezTo>
                    <a:cubicBezTo>
                      <a:pt x="3634" y="728"/>
                      <a:pt x="3630" y="728"/>
                      <a:pt x="3629" y="724"/>
                    </a:cubicBezTo>
                    <a:cubicBezTo>
                      <a:pt x="3627" y="725"/>
                      <a:pt x="3625" y="724"/>
                      <a:pt x="3623" y="725"/>
                    </a:cubicBezTo>
                    <a:cubicBezTo>
                      <a:pt x="3623" y="729"/>
                      <a:pt x="3622" y="731"/>
                      <a:pt x="3620" y="734"/>
                    </a:cubicBezTo>
                    <a:cubicBezTo>
                      <a:pt x="3618" y="736"/>
                      <a:pt x="3615" y="740"/>
                      <a:pt x="3616" y="743"/>
                    </a:cubicBezTo>
                    <a:cubicBezTo>
                      <a:pt x="3619" y="740"/>
                      <a:pt x="3620" y="734"/>
                      <a:pt x="3624" y="732"/>
                    </a:cubicBezTo>
                    <a:cubicBezTo>
                      <a:pt x="3625" y="733"/>
                      <a:pt x="3624" y="733"/>
                      <a:pt x="3625" y="733"/>
                    </a:cubicBezTo>
                    <a:cubicBezTo>
                      <a:pt x="3626" y="734"/>
                      <a:pt x="3623" y="736"/>
                      <a:pt x="3623" y="737"/>
                    </a:cubicBezTo>
                    <a:cubicBezTo>
                      <a:pt x="3625" y="738"/>
                      <a:pt x="3624" y="742"/>
                      <a:pt x="3628" y="741"/>
                    </a:cubicBezTo>
                    <a:cubicBezTo>
                      <a:pt x="3628" y="743"/>
                      <a:pt x="3631" y="745"/>
                      <a:pt x="3632" y="745"/>
                    </a:cubicBezTo>
                    <a:cubicBezTo>
                      <a:pt x="3634" y="745"/>
                      <a:pt x="3637" y="744"/>
                      <a:pt x="3639" y="744"/>
                    </a:cubicBezTo>
                    <a:cubicBezTo>
                      <a:pt x="3639" y="744"/>
                      <a:pt x="3639" y="744"/>
                      <a:pt x="3639" y="745"/>
                    </a:cubicBezTo>
                    <a:cubicBezTo>
                      <a:pt x="3636" y="745"/>
                      <a:pt x="3633" y="747"/>
                      <a:pt x="3631" y="746"/>
                    </a:cubicBezTo>
                    <a:cubicBezTo>
                      <a:pt x="3630" y="746"/>
                      <a:pt x="3630" y="745"/>
                      <a:pt x="3629" y="745"/>
                    </a:cubicBezTo>
                    <a:cubicBezTo>
                      <a:pt x="3628" y="745"/>
                      <a:pt x="3627" y="745"/>
                      <a:pt x="3627" y="745"/>
                    </a:cubicBezTo>
                    <a:cubicBezTo>
                      <a:pt x="3626" y="745"/>
                      <a:pt x="3625" y="744"/>
                      <a:pt x="3625" y="742"/>
                    </a:cubicBezTo>
                    <a:cubicBezTo>
                      <a:pt x="3623" y="743"/>
                      <a:pt x="3622" y="741"/>
                      <a:pt x="3620" y="740"/>
                    </a:cubicBezTo>
                    <a:cubicBezTo>
                      <a:pt x="3621" y="743"/>
                      <a:pt x="3620" y="746"/>
                      <a:pt x="3622" y="749"/>
                    </a:cubicBezTo>
                    <a:cubicBezTo>
                      <a:pt x="3623" y="752"/>
                      <a:pt x="3625" y="754"/>
                      <a:pt x="3625" y="757"/>
                    </a:cubicBezTo>
                    <a:cubicBezTo>
                      <a:pt x="3627" y="757"/>
                      <a:pt x="3629" y="757"/>
                      <a:pt x="3630" y="758"/>
                    </a:cubicBezTo>
                    <a:cubicBezTo>
                      <a:pt x="3627" y="759"/>
                      <a:pt x="3626" y="759"/>
                      <a:pt x="3626" y="762"/>
                    </a:cubicBezTo>
                    <a:cubicBezTo>
                      <a:pt x="3626" y="764"/>
                      <a:pt x="3627" y="765"/>
                      <a:pt x="3626" y="766"/>
                    </a:cubicBezTo>
                    <a:cubicBezTo>
                      <a:pt x="3625" y="766"/>
                      <a:pt x="3623" y="766"/>
                      <a:pt x="3622" y="767"/>
                    </a:cubicBezTo>
                    <a:cubicBezTo>
                      <a:pt x="3623" y="770"/>
                      <a:pt x="3620" y="768"/>
                      <a:pt x="3619" y="768"/>
                    </a:cubicBezTo>
                    <a:cubicBezTo>
                      <a:pt x="3617" y="769"/>
                      <a:pt x="3618" y="770"/>
                      <a:pt x="3617" y="772"/>
                    </a:cubicBezTo>
                    <a:cubicBezTo>
                      <a:pt x="3616" y="774"/>
                      <a:pt x="3616" y="774"/>
                      <a:pt x="3617" y="777"/>
                    </a:cubicBezTo>
                    <a:cubicBezTo>
                      <a:pt x="3618" y="778"/>
                      <a:pt x="3619" y="778"/>
                      <a:pt x="3620" y="779"/>
                    </a:cubicBezTo>
                    <a:cubicBezTo>
                      <a:pt x="3621" y="779"/>
                      <a:pt x="3623" y="780"/>
                      <a:pt x="3623" y="780"/>
                    </a:cubicBezTo>
                    <a:cubicBezTo>
                      <a:pt x="3624" y="781"/>
                      <a:pt x="3623" y="782"/>
                      <a:pt x="3624" y="782"/>
                    </a:cubicBezTo>
                    <a:cubicBezTo>
                      <a:pt x="3625" y="783"/>
                      <a:pt x="3627" y="783"/>
                      <a:pt x="3628" y="784"/>
                    </a:cubicBezTo>
                    <a:cubicBezTo>
                      <a:pt x="3630" y="785"/>
                      <a:pt x="3635" y="788"/>
                      <a:pt x="3635" y="790"/>
                    </a:cubicBezTo>
                    <a:cubicBezTo>
                      <a:pt x="3633" y="791"/>
                      <a:pt x="3631" y="788"/>
                      <a:pt x="3630" y="787"/>
                    </a:cubicBezTo>
                    <a:cubicBezTo>
                      <a:pt x="3628" y="786"/>
                      <a:pt x="3627" y="786"/>
                      <a:pt x="3625" y="785"/>
                    </a:cubicBezTo>
                    <a:cubicBezTo>
                      <a:pt x="3623" y="784"/>
                      <a:pt x="3623" y="783"/>
                      <a:pt x="3621" y="782"/>
                    </a:cubicBezTo>
                    <a:cubicBezTo>
                      <a:pt x="3619" y="781"/>
                      <a:pt x="3617" y="781"/>
                      <a:pt x="3616" y="780"/>
                    </a:cubicBezTo>
                    <a:cubicBezTo>
                      <a:pt x="3615" y="779"/>
                      <a:pt x="3616" y="776"/>
                      <a:pt x="3615" y="775"/>
                    </a:cubicBezTo>
                    <a:cubicBezTo>
                      <a:pt x="3614" y="774"/>
                      <a:pt x="3613" y="774"/>
                      <a:pt x="3613" y="774"/>
                    </a:cubicBezTo>
                    <a:cubicBezTo>
                      <a:pt x="3613" y="774"/>
                      <a:pt x="3612" y="772"/>
                      <a:pt x="3612" y="772"/>
                    </a:cubicBezTo>
                    <a:cubicBezTo>
                      <a:pt x="3610" y="770"/>
                      <a:pt x="3607" y="773"/>
                      <a:pt x="3604" y="773"/>
                    </a:cubicBezTo>
                    <a:cubicBezTo>
                      <a:pt x="3605" y="771"/>
                      <a:pt x="3608" y="770"/>
                      <a:pt x="3610" y="769"/>
                    </a:cubicBezTo>
                    <a:cubicBezTo>
                      <a:pt x="3613" y="768"/>
                      <a:pt x="3614" y="766"/>
                      <a:pt x="3616" y="766"/>
                    </a:cubicBezTo>
                    <a:cubicBezTo>
                      <a:pt x="3618" y="766"/>
                      <a:pt x="3618" y="767"/>
                      <a:pt x="3619" y="765"/>
                    </a:cubicBezTo>
                    <a:cubicBezTo>
                      <a:pt x="3620" y="764"/>
                      <a:pt x="3620" y="762"/>
                      <a:pt x="3620" y="761"/>
                    </a:cubicBezTo>
                    <a:cubicBezTo>
                      <a:pt x="3621" y="760"/>
                      <a:pt x="3622" y="760"/>
                      <a:pt x="3621" y="759"/>
                    </a:cubicBezTo>
                    <a:cubicBezTo>
                      <a:pt x="3621" y="758"/>
                      <a:pt x="3619" y="758"/>
                      <a:pt x="3619" y="757"/>
                    </a:cubicBezTo>
                    <a:cubicBezTo>
                      <a:pt x="3620" y="757"/>
                      <a:pt x="3622" y="757"/>
                      <a:pt x="3623" y="755"/>
                    </a:cubicBezTo>
                    <a:cubicBezTo>
                      <a:pt x="3621" y="756"/>
                      <a:pt x="3618" y="756"/>
                      <a:pt x="3616" y="753"/>
                    </a:cubicBezTo>
                    <a:cubicBezTo>
                      <a:pt x="3615" y="750"/>
                      <a:pt x="3618" y="747"/>
                      <a:pt x="3615" y="746"/>
                    </a:cubicBezTo>
                    <a:cubicBezTo>
                      <a:pt x="3613" y="745"/>
                      <a:pt x="3612" y="747"/>
                      <a:pt x="3611" y="747"/>
                    </a:cubicBezTo>
                    <a:cubicBezTo>
                      <a:pt x="3610" y="748"/>
                      <a:pt x="3608" y="748"/>
                      <a:pt x="3607" y="749"/>
                    </a:cubicBezTo>
                    <a:cubicBezTo>
                      <a:pt x="3605" y="750"/>
                      <a:pt x="3605" y="753"/>
                      <a:pt x="3603" y="753"/>
                    </a:cubicBezTo>
                    <a:cubicBezTo>
                      <a:pt x="3602" y="751"/>
                      <a:pt x="3604" y="750"/>
                      <a:pt x="3604" y="749"/>
                    </a:cubicBezTo>
                    <a:cubicBezTo>
                      <a:pt x="3604" y="748"/>
                      <a:pt x="3602" y="747"/>
                      <a:pt x="3602" y="747"/>
                    </a:cubicBezTo>
                    <a:cubicBezTo>
                      <a:pt x="3602" y="746"/>
                      <a:pt x="3601" y="743"/>
                      <a:pt x="3600" y="743"/>
                    </a:cubicBezTo>
                    <a:cubicBezTo>
                      <a:pt x="3598" y="743"/>
                      <a:pt x="3597" y="742"/>
                      <a:pt x="3597" y="741"/>
                    </a:cubicBezTo>
                    <a:cubicBezTo>
                      <a:pt x="3596" y="740"/>
                      <a:pt x="3596" y="741"/>
                      <a:pt x="3595" y="741"/>
                    </a:cubicBezTo>
                    <a:cubicBezTo>
                      <a:pt x="3596" y="743"/>
                      <a:pt x="3593" y="747"/>
                      <a:pt x="3592" y="747"/>
                    </a:cubicBezTo>
                    <a:cubicBezTo>
                      <a:pt x="3592" y="747"/>
                      <a:pt x="3592" y="746"/>
                      <a:pt x="3592" y="745"/>
                    </a:cubicBezTo>
                    <a:cubicBezTo>
                      <a:pt x="3592" y="744"/>
                      <a:pt x="3593" y="744"/>
                      <a:pt x="3593" y="743"/>
                    </a:cubicBezTo>
                    <a:cubicBezTo>
                      <a:pt x="3594" y="741"/>
                      <a:pt x="3594" y="739"/>
                      <a:pt x="3594" y="737"/>
                    </a:cubicBezTo>
                    <a:cubicBezTo>
                      <a:pt x="3592" y="735"/>
                      <a:pt x="3590" y="734"/>
                      <a:pt x="3589" y="737"/>
                    </a:cubicBezTo>
                    <a:cubicBezTo>
                      <a:pt x="3588" y="738"/>
                      <a:pt x="3589" y="739"/>
                      <a:pt x="3588" y="741"/>
                    </a:cubicBezTo>
                    <a:cubicBezTo>
                      <a:pt x="3588" y="742"/>
                      <a:pt x="3586" y="742"/>
                      <a:pt x="3586" y="743"/>
                    </a:cubicBezTo>
                    <a:cubicBezTo>
                      <a:pt x="3586" y="742"/>
                      <a:pt x="3587" y="741"/>
                      <a:pt x="3587" y="740"/>
                    </a:cubicBezTo>
                    <a:cubicBezTo>
                      <a:pt x="3588" y="739"/>
                      <a:pt x="3587" y="738"/>
                      <a:pt x="3587" y="737"/>
                    </a:cubicBezTo>
                    <a:cubicBezTo>
                      <a:pt x="3587" y="735"/>
                      <a:pt x="3587" y="734"/>
                      <a:pt x="3587" y="732"/>
                    </a:cubicBezTo>
                    <a:cubicBezTo>
                      <a:pt x="3587" y="731"/>
                      <a:pt x="3585" y="728"/>
                      <a:pt x="3587" y="728"/>
                    </a:cubicBezTo>
                    <a:cubicBezTo>
                      <a:pt x="3588" y="727"/>
                      <a:pt x="3588" y="731"/>
                      <a:pt x="3590" y="730"/>
                    </a:cubicBezTo>
                    <a:cubicBezTo>
                      <a:pt x="3590" y="726"/>
                      <a:pt x="3585" y="726"/>
                      <a:pt x="3582" y="727"/>
                    </a:cubicBezTo>
                    <a:cubicBezTo>
                      <a:pt x="3580" y="728"/>
                      <a:pt x="3580" y="730"/>
                      <a:pt x="3577" y="730"/>
                    </a:cubicBezTo>
                    <a:cubicBezTo>
                      <a:pt x="3576" y="731"/>
                      <a:pt x="3574" y="730"/>
                      <a:pt x="3572" y="731"/>
                    </a:cubicBezTo>
                    <a:cubicBezTo>
                      <a:pt x="3570" y="731"/>
                      <a:pt x="3568" y="733"/>
                      <a:pt x="3566" y="734"/>
                    </a:cubicBezTo>
                    <a:cubicBezTo>
                      <a:pt x="3563" y="735"/>
                      <a:pt x="3560" y="733"/>
                      <a:pt x="3557" y="735"/>
                    </a:cubicBezTo>
                    <a:cubicBezTo>
                      <a:pt x="3556" y="736"/>
                      <a:pt x="3555" y="737"/>
                      <a:pt x="3553" y="737"/>
                    </a:cubicBezTo>
                    <a:cubicBezTo>
                      <a:pt x="3552" y="737"/>
                      <a:pt x="3551" y="736"/>
                      <a:pt x="3550" y="736"/>
                    </a:cubicBezTo>
                    <a:cubicBezTo>
                      <a:pt x="3548" y="736"/>
                      <a:pt x="3545" y="736"/>
                      <a:pt x="3543" y="735"/>
                    </a:cubicBezTo>
                    <a:cubicBezTo>
                      <a:pt x="3541" y="735"/>
                      <a:pt x="3539" y="734"/>
                      <a:pt x="3536" y="735"/>
                    </a:cubicBezTo>
                    <a:cubicBezTo>
                      <a:pt x="3532" y="736"/>
                      <a:pt x="3531" y="735"/>
                      <a:pt x="3527" y="733"/>
                    </a:cubicBezTo>
                    <a:cubicBezTo>
                      <a:pt x="3524" y="732"/>
                      <a:pt x="3523" y="733"/>
                      <a:pt x="3520" y="733"/>
                    </a:cubicBezTo>
                    <a:cubicBezTo>
                      <a:pt x="3518" y="732"/>
                      <a:pt x="3519" y="732"/>
                      <a:pt x="3518" y="731"/>
                    </a:cubicBezTo>
                    <a:cubicBezTo>
                      <a:pt x="3516" y="730"/>
                      <a:pt x="3514" y="728"/>
                      <a:pt x="3512" y="727"/>
                    </a:cubicBezTo>
                    <a:cubicBezTo>
                      <a:pt x="3510" y="727"/>
                      <a:pt x="3508" y="728"/>
                      <a:pt x="3507" y="729"/>
                    </a:cubicBezTo>
                    <a:cubicBezTo>
                      <a:pt x="3506" y="731"/>
                      <a:pt x="3507" y="733"/>
                      <a:pt x="3507" y="735"/>
                    </a:cubicBezTo>
                    <a:cubicBezTo>
                      <a:pt x="3508" y="739"/>
                      <a:pt x="3508" y="738"/>
                      <a:pt x="3505" y="739"/>
                    </a:cubicBezTo>
                    <a:cubicBezTo>
                      <a:pt x="3503" y="740"/>
                      <a:pt x="3503" y="742"/>
                      <a:pt x="3501" y="743"/>
                    </a:cubicBezTo>
                    <a:cubicBezTo>
                      <a:pt x="3501" y="742"/>
                      <a:pt x="3501" y="741"/>
                      <a:pt x="3501" y="741"/>
                    </a:cubicBezTo>
                    <a:cubicBezTo>
                      <a:pt x="3502" y="739"/>
                      <a:pt x="3502" y="739"/>
                      <a:pt x="3503" y="739"/>
                    </a:cubicBezTo>
                    <a:cubicBezTo>
                      <a:pt x="3503" y="738"/>
                      <a:pt x="3505" y="736"/>
                      <a:pt x="3502" y="736"/>
                    </a:cubicBezTo>
                    <a:cubicBezTo>
                      <a:pt x="3502" y="734"/>
                      <a:pt x="3503" y="735"/>
                      <a:pt x="3503" y="734"/>
                    </a:cubicBezTo>
                    <a:cubicBezTo>
                      <a:pt x="3504" y="733"/>
                      <a:pt x="3504" y="733"/>
                      <a:pt x="3503" y="732"/>
                    </a:cubicBezTo>
                    <a:cubicBezTo>
                      <a:pt x="3502" y="730"/>
                      <a:pt x="3501" y="731"/>
                      <a:pt x="3504" y="729"/>
                    </a:cubicBezTo>
                    <a:cubicBezTo>
                      <a:pt x="3505" y="729"/>
                      <a:pt x="3508" y="728"/>
                      <a:pt x="3507" y="726"/>
                    </a:cubicBezTo>
                    <a:cubicBezTo>
                      <a:pt x="3506" y="726"/>
                      <a:pt x="3503" y="725"/>
                      <a:pt x="3502" y="725"/>
                    </a:cubicBezTo>
                    <a:cubicBezTo>
                      <a:pt x="3499" y="724"/>
                      <a:pt x="3498" y="724"/>
                      <a:pt x="3496" y="724"/>
                    </a:cubicBezTo>
                    <a:cubicBezTo>
                      <a:pt x="3494" y="724"/>
                      <a:pt x="3492" y="725"/>
                      <a:pt x="3491" y="725"/>
                    </a:cubicBezTo>
                    <a:cubicBezTo>
                      <a:pt x="3490" y="724"/>
                      <a:pt x="3489" y="723"/>
                      <a:pt x="3488" y="723"/>
                    </a:cubicBezTo>
                    <a:cubicBezTo>
                      <a:pt x="3487" y="723"/>
                      <a:pt x="3487" y="723"/>
                      <a:pt x="3486" y="722"/>
                    </a:cubicBezTo>
                    <a:cubicBezTo>
                      <a:pt x="3483" y="721"/>
                      <a:pt x="3485" y="719"/>
                      <a:pt x="3481" y="720"/>
                    </a:cubicBezTo>
                    <a:cubicBezTo>
                      <a:pt x="3480" y="720"/>
                      <a:pt x="3477" y="722"/>
                      <a:pt x="3476" y="723"/>
                    </a:cubicBezTo>
                    <a:cubicBezTo>
                      <a:pt x="3475" y="723"/>
                      <a:pt x="3473" y="724"/>
                      <a:pt x="3472" y="724"/>
                    </a:cubicBezTo>
                    <a:cubicBezTo>
                      <a:pt x="3472" y="723"/>
                      <a:pt x="3472" y="723"/>
                      <a:pt x="3472" y="723"/>
                    </a:cubicBezTo>
                    <a:cubicBezTo>
                      <a:pt x="3468" y="723"/>
                      <a:pt x="3471" y="730"/>
                      <a:pt x="3466" y="730"/>
                    </a:cubicBezTo>
                    <a:cubicBezTo>
                      <a:pt x="3465" y="730"/>
                      <a:pt x="3464" y="728"/>
                      <a:pt x="3462" y="729"/>
                    </a:cubicBezTo>
                    <a:cubicBezTo>
                      <a:pt x="3462" y="729"/>
                      <a:pt x="3461" y="731"/>
                      <a:pt x="3460" y="731"/>
                    </a:cubicBezTo>
                    <a:cubicBezTo>
                      <a:pt x="3460" y="732"/>
                      <a:pt x="3458" y="732"/>
                      <a:pt x="3458" y="732"/>
                    </a:cubicBezTo>
                    <a:cubicBezTo>
                      <a:pt x="3458" y="731"/>
                      <a:pt x="3459" y="731"/>
                      <a:pt x="3460" y="730"/>
                    </a:cubicBezTo>
                    <a:cubicBezTo>
                      <a:pt x="3460" y="730"/>
                      <a:pt x="3460" y="728"/>
                      <a:pt x="3461" y="728"/>
                    </a:cubicBezTo>
                    <a:cubicBezTo>
                      <a:pt x="3462" y="727"/>
                      <a:pt x="3465" y="728"/>
                      <a:pt x="3466" y="727"/>
                    </a:cubicBezTo>
                    <a:cubicBezTo>
                      <a:pt x="3467" y="725"/>
                      <a:pt x="3466" y="723"/>
                      <a:pt x="3467" y="721"/>
                    </a:cubicBezTo>
                    <a:cubicBezTo>
                      <a:pt x="3469" y="719"/>
                      <a:pt x="3470" y="721"/>
                      <a:pt x="3472" y="720"/>
                    </a:cubicBezTo>
                    <a:cubicBezTo>
                      <a:pt x="3472" y="715"/>
                      <a:pt x="3476" y="718"/>
                      <a:pt x="3478" y="718"/>
                    </a:cubicBezTo>
                    <a:cubicBezTo>
                      <a:pt x="3477" y="715"/>
                      <a:pt x="3478" y="714"/>
                      <a:pt x="3476" y="711"/>
                    </a:cubicBezTo>
                    <a:cubicBezTo>
                      <a:pt x="3474" y="709"/>
                      <a:pt x="3471" y="708"/>
                      <a:pt x="3473" y="705"/>
                    </a:cubicBezTo>
                    <a:cubicBezTo>
                      <a:pt x="3473" y="705"/>
                      <a:pt x="3473" y="704"/>
                      <a:pt x="3472" y="705"/>
                    </a:cubicBezTo>
                    <a:cubicBezTo>
                      <a:pt x="3471" y="703"/>
                      <a:pt x="3471" y="702"/>
                      <a:pt x="3470" y="700"/>
                    </a:cubicBezTo>
                    <a:cubicBezTo>
                      <a:pt x="3470" y="699"/>
                      <a:pt x="3467" y="699"/>
                      <a:pt x="3469" y="698"/>
                    </a:cubicBezTo>
                    <a:cubicBezTo>
                      <a:pt x="3469" y="696"/>
                      <a:pt x="3468" y="695"/>
                      <a:pt x="3468" y="694"/>
                    </a:cubicBezTo>
                    <a:cubicBezTo>
                      <a:pt x="3470" y="694"/>
                      <a:pt x="3470" y="697"/>
                      <a:pt x="3471" y="698"/>
                    </a:cubicBezTo>
                    <a:cubicBezTo>
                      <a:pt x="3473" y="696"/>
                      <a:pt x="3473" y="702"/>
                      <a:pt x="3475" y="702"/>
                    </a:cubicBezTo>
                    <a:cubicBezTo>
                      <a:pt x="3477" y="703"/>
                      <a:pt x="3476" y="707"/>
                      <a:pt x="3475" y="709"/>
                    </a:cubicBezTo>
                    <a:cubicBezTo>
                      <a:pt x="3478" y="706"/>
                      <a:pt x="3478" y="704"/>
                      <a:pt x="3477" y="700"/>
                    </a:cubicBezTo>
                    <a:cubicBezTo>
                      <a:pt x="3477" y="699"/>
                      <a:pt x="3476" y="693"/>
                      <a:pt x="3474" y="693"/>
                    </a:cubicBezTo>
                    <a:cubicBezTo>
                      <a:pt x="3474" y="692"/>
                      <a:pt x="3473" y="691"/>
                      <a:pt x="3472" y="691"/>
                    </a:cubicBezTo>
                    <a:cubicBezTo>
                      <a:pt x="3472" y="690"/>
                      <a:pt x="3471" y="691"/>
                      <a:pt x="3470" y="690"/>
                    </a:cubicBezTo>
                    <a:cubicBezTo>
                      <a:pt x="3470" y="690"/>
                      <a:pt x="3470" y="689"/>
                      <a:pt x="3469" y="689"/>
                    </a:cubicBezTo>
                    <a:cubicBezTo>
                      <a:pt x="3468" y="688"/>
                      <a:pt x="3467" y="687"/>
                      <a:pt x="3466" y="686"/>
                    </a:cubicBezTo>
                    <a:cubicBezTo>
                      <a:pt x="3464" y="685"/>
                      <a:pt x="3463" y="683"/>
                      <a:pt x="3461" y="682"/>
                    </a:cubicBezTo>
                    <a:cubicBezTo>
                      <a:pt x="3460" y="682"/>
                      <a:pt x="3460" y="683"/>
                      <a:pt x="3459" y="683"/>
                    </a:cubicBezTo>
                    <a:cubicBezTo>
                      <a:pt x="3458" y="682"/>
                      <a:pt x="3458" y="682"/>
                      <a:pt x="3458" y="682"/>
                    </a:cubicBezTo>
                    <a:cubicBezTo>
                      <a:pt x="3456" y="681"/>
                      <a:pt x="3456" y="681"/>
                      <a:pt x="3454" y="681"/>
                    </a:cubicBezTo>
                    <a:cubicBezTo>
                      <a:pt x="3452" y="681"/>
                      <a:pt x="3451" y="681"/>
                      <a:pt x="3449" y="683"/>
                    </a:cubicBezTo>
                    <a:cubicBezTo>
                      <a:pt x="3448" y="684"/>
                      <a:pt x="3447" y="684"/>
                      <a:pt x="3446" y="685"/>
                    </a:cubicBezTo>
                    <a:cubicBezTo>
                      <a:pt x="3445" y="685"/>
                      <a:pt x="3445" y="686"/>
                      <a:pt x="3445" y="687"/>
                    </a:cubicBezTo>
                    <a:cubicBezTo>
                      <a:pt x="3443" y="688"/>
                      <a:pt x="3441" y="689"/>
                      <a:pt x="3440" y="690"/>
                    </a:cubicBezTo>
                    <a:cubicBezTo>
                      <a:pt x="3438" y="692"/>
                      <a:pt x="3438" y="693"/>
                      <a:pt x="3435" y="694"/>
                    </a:cubicBezTo>
                    <a:cubicBezTo>
                      <a:pt x="3435" y="693"/>
                      <a:pt x="3438" y="690"/>
                      <a:pt x="3439" y="688"/>
                    </a:cubicBezTo>
                    <a:cubicBezTo>
                      <a:pt x="3440" y="688"/>
                      <a:pt x="3442" y="687"/>
                      <a:pt x="3442" y="687"/>
                    </a:cubicBezTo>
                    <a:cubicBezTo>
                      <a:pt x="3442" y="686"/>
                      <a:pt x="3442" y="684"/>
                      <a:pt x="3442" y="683"/>
                    </a:cubicBezTo>
                    <a:cubicBezTo>
                      <a:pt x="3443" y="682"/>
                      <a:pt x="3445" y="683"/>
                      <a:pt x="3445" y="682"/>
                    </a:cubicBezTo>
                    <a:cubicBezTo>
                      <a:pt x="3446" y="682"/>
                      <a:pt x="3446" y="681"/>
                      <a:pt x="3446" y="680"/>
                    </a:cubicBezTo>
                    <a:cubicBezTo>
                      <a:pt x="3447" y="676"/>
                      <a:pt x="3444" y="674"/>
                      <a:pt x="3442" y="671"/>
                    </a:cubicBezTo>
                    <a:cubicBezTo>
                      <a:pt x="3440" y="670"/>
                      <a:pt x="3439" y="667"/>
                      <a:pt x="3436" y="666"/>
                    </a:cubicBezTo>
                    <a:cubicBezTo>
                      <a:pt x="3433" y="666"/>
                      <a:pt x="3431" y="666"/>
                      <a:pt x="3429" y="663"/>
                    </a:cubicBezTo>
                    <a:cubicBezTo>
                      <a:pt x="3427" y="661"/>
                      <a:pt x="3427" y="658"/>
                      <a:pt x="3426" y="655"/>
                    </a:cubicBezTo>
                    <a:cubicBezTo>
                      <a:pt x="3425" y="656"/>
                      <a:pt x="3423" y="656"/>
                      <a:pt x="3421" y="657"/>
                    </a:cubicBezTo>
                    <a:cubicBezTo>
                      <a:pt x="3419" y="658"/>
                      <a:pt x="3420" y="660"/>
                      <a:pt x="3418" y="661"/>
                    </a:cubicBezTo>
                    <a:cubicBezTo>
                      <a:pt x="3415" y="663"/>
                      <a:pt x="3411" y="658"/>
                      <a:pt x="3409" y="663"/>
                    </a:cubicBezTo>
                    <a:cubicBezTo>
                      <a:pt x="3408" y="665"/>
                      <a:pt x="3408" y="668"/>
                      <a:pt x="3410" y="669"/>
                    </a:cubicBezTo>
                    <a:cubicBezTo>
                      <a:pt x="3412" y="670"/>
                      <a:pt x="3413" y="669"/>
                      <a:pt x="3414" y="671"/>
                    </a:cubicBezTo>
                    <a:cubicBezTo>
                      <a:pt x="3416" y="673"/>
                      <a:pt x="3416" y="680"/>
                      <a:pt x="3413" y="681"/>
                    </a:cubicBezTo>
                    <a:cubicBezTo>
                      <a:pt x="3414" y="679"/>
                      <a:pt x="3414" y="677"/>
                      <a:pt x="3414" y="675"/>
                    </a:cubicBezTo>
                    <a:cubicBezTo>
                      <a:pt x="3413" y="671"/>
                      <a:pt x="3411" y="671"/>
                      <a:pt x="3408" y="672"/>
                    </a:cubicBezTo>
                    <a:cubicBezTo>
                      <a:pt x="3408" y="670"/>
                      <a:pt x="3406" y="668"/>
                      <a:pt x="3406" y="665"/>
                    </a:cubicBezTo>
                    <a:cubicBezTo>
                      <a:pt x="3406" y="663"/>
                      <a:pt x="3408" y="662"/>
                      <a:pt x="3409" y="660"/>
                    </a:cubicBezTo>
                    <a:cubicBezTo>
                      <a:pt x="3410" y="658"/>
                      <a:pt x="3413" y="658"/>
                      <a:pt x="3411" y="655"/>
                    </a:cubicBezTo>
                    <a:cubicBezTo>
                      <a:pt x="3410" y="654"/>
                      <a:pt x="3407" y="654"/>
                      <a:pt x="3407" y="652"/>
                    </a:cubicBezTo>
                    <a:cubicBezTo>
                      <a:pt x="3408" y="652"/>
                      <a:pt x="3409" y="653"/>
                      <a:pt x="3411" y="653"/>
                    </a:cubicBezTo>
                    <a:cubicBezTo>
                      <a:pt x="3413" y="654"/>
                      <a:pt x="3412" y="653"/>
                      <a:pt x="3414" y="652"/>
                    </a:cubicBezTo>
                    <a:cubicBezTo>
                      <a:pt x="3417" y="651"/>
                      <a:pt x="3418" y="654"/>
                      <a:pt x="3421" y="654"/>
                    </a:cubicBezTo>
                    <a:cubicBezTo>
                      <a:pt x="3422" y="654"/>
                      <a:pt x="3421" y="652"/>
                      <a:pt x="3422" y="652"/>
                    </a:cubicBezTo>
                    <a:cubicBezTo>
                      <a:pt x="3422" y="652"/>
                      <a:pt x="3424" y="652"/>
                      <a:pt x="3424" y="652"/>
                    </a:cubicBezTo>
                    <a:cubicBezTo>
                      <a:pt x="3425" y="651"/>
                      <a:pt x="3426" y="652"/>
                      <a:pt x="3425" y="650"/>
                    </a:cubicBezTo>
                    <a:cubicBezTo>
                      <a:pt x="3425" y="647"/>
                      <a:pt x="3422" y="644"/>
                      <a:pt x="3422" y="641"/>
                    </a:cubicBezTo>
                    <a:cubicBezTo>
                      <a:pt x="3424" y="644"/>
                      <a:pt x="3425" y="646"/>
                      <a:pt x="3427" y="648"/>
                    </a:cubicBezTo>
                    <a:cubicBezTo>
                      <a:pt x="3428" y="645"/>
                      <a:pt x="3430" y="649"/>
                      <a:pt x="3431" y="649"/>
                    </a:cubicBezTo>
                    <a:cubicBezTo>
                      <a:pt x="3433" y="649"/>
                      <a:pt x="3435" y="645"/>
                      <a:pt x="3435" y="644"/>
                    </a:cubicBezTo>
                    <a:cubicBezTo>
                      <a:pt x="3435" y="642"/>
                      <a:pt x="3434" y="643"/>
                      <a:pt x="3433" y="642"/>
                    </a:cubicBezTo>
                    <a:cubicBezTo>
                      <a:pt x="3433" y="641"/>
                      <a:pt x="3433" y="640"/>
                      <a:pt x="3432" y="639"/>
                    </a:cubicBezTo>
                    <a:cubicBezTo>
                      <a:pt x="3431" y="637"/>
                      <a:pt x="3431" y="635"/>
                      <a:pt x="3431" y="633"/>
                    </a:cubicBezTo>
                    <a:cubicBezTo>
                      <a:pt x="3431" y="632"/>
                      <a:pt x="3431" y="630"/>
                      <a:pt x="3430" y="628"/>
                    </a:cubicBezTo>
                    <a:cubicBezTo>
                      <a:pt x="3429" y="627"/>
                      <a:pt x="3429" y="626"/>
                      <a:pt x="3428" y="624"/>
                    </a:cubicBezTo>
                    <a:cubicBezTo>
                      <a:pt x="3428" y="622"/>
                      <a:pt x="3427" y="621"/>
                      <a:pt x="3426" y="619"/>
                    </a:cubicBezTo>
                    <a:cubicBezTo>
                      <a:pt x="3425" y="616"/>
                      <a:pt x="3428" y="613"/>
                      <a:pt x="3428" y="610"/>
                    </a:cubicBezTo>
                    <a:cubicBezTo>
                      <a:pt x="3427" y="610"/>
                      <a:pt x="3426" y="608"/>
                      <a:pt x="3425" y="608"/>
                    </a:cubicBezTo>
                    <a:cubicBezTo>
                      <a:pt x="3424" y="607"/>
                      <a:pt x="3423" y="607"/>
                      <a:pt x="3422" y="607"/>
                    </a:cubicBezTo>
                    <a:cubicBezTo>
                      <a:pt x="3420" y="606"/>
                      <a:pt x="3419" y="604"/>
                      <a:pt x="3417" y="603"/>
                    </a:cubicBezTo>
                    <a:cubicBezTo>
                      <a:pt x="3417" y="603"/>
                      <a:pt x="3413" y="603"/>
                      <a:pt x="3413" y="602"/>
                    </a:cubicBezTo>
                    <a:cubicBezTo>
                      <a:pt x="3412" y="599"/>
                      <a:pt x="3408" y="599"/>
                      <a:pt x="3406" y="596"/>
                    </a:cubicBezTo>
                    <a:cubicBezTo>
                      <a:pt x="3404" y="598"/>
                      <a:pt x="3402" y="600"/>
                      <a:pt x="3400" y="602"/>
                    </a:cubicBezTo>
                    <a:cubicBezTo>
                      <a:pt x="3397" y="604"/>
                      <a:pt x="3398" y="603"/>
                      <a:pt x="3398" y="607"/>
                    </a:cubicBezTo>
                    <a:cubicBezTo>
                      <a:pt x="3398" y="608"/>
                      <a:pt x="3397" y="609"/>
                      <a:pt x="3397" y="610"/>
                    </a:cubicBezTo>
                    <a:cubicBezTo>
                      <a:pt x="3396" y="614"/>
                      <a:pt x="3399" y="616"/>
                      <a:pt x="3396" y="619"/>
                    </a:cubicBezTo>
                    <a:cubicBezTo>
                      <a:pt x="3393" y="623"/>
                      <a:pt x="3388" y="622"/>
                      <a:pt x="3385" y="625"/>
                    </a:cubicBezTo>
                    <a:cubicBezTo>
                      <a:pt x="3384" y="626"/>
                      <a:pt x="3385" y="626"/>
                      <a:pt x="3384" y="627"/>
                    </a:cubicBezTo>
                    <a:cubicBezTo>
                      <a:pt x="3384" y="628"/>
                      <a:pt x="3383" y="629"/>
                      <a:pt x="3382" y="630"/>
                    </a:cubicBezTo>
                    <a:cubicBezTo>
                      <a:pt x="3382" y="630"/>
                      <a:pt x="3382" y="631"/>
                      <a:pt x="3381" y="632"/>
                    </a:cubicBezTo>
                    <a:cubicBezTo>
                      <a:pt x="3380" y="632"/>
                      <a:pt x="3379" y="632"/>
                      <a:pt x="3379" y="633"/>
                    </a:cubicBezTo>
                    <a:cubicBezTo>
                      <a:pt x="3378" y="634"/>
                      <a:pt x="3378" y="636"/>
                      <a:pt x="3376" y="636"/>
                    </a:cubicBezTo>
                    <a:cubicBezTo>
                      <a:pt x="3377" y="635"/>
                      <a:pt x="3376" y="634"/>
                      <a:pt x="3377" y="633"/>
                    </a:cubicBezTo>
                    <a:cubicBezTo>
                      <a:pt x="3377" y="632"/>
                      <a:pt x="3378" y="632"/>
                      <a:pt x="3379" y="631"/>
                    </a:cubicBezTo>
                    <a:cubicBezTo>
                      <a:pt x="3380" y="631"/>
                      <a:pt x="3380" y="631"/>
                      <a:pt x="3381" y="631"/>
                    </a:cubicBezTo>
                    <a:cubicBezTo>
                      <a:pt x="3381" y="630"/>
                      <a:pt x="3380" y="629"/>
                      <a:pt x="3380" y="629"/>
                    </a:cubicBezTo>
                    <a:cubicBezTo>
                      <a:pt x="3381" y="628"/>
                      <a:pt x="3381" y="627"/>
                      <a:pt x="3383" y="627"/>
                    </a:cubicBezTo>
                    <a:cubicBezTo>
                      <a:pt x="3383" y="627"/>
                      <a:pt x="3383" y="627"/>
                      <a:pt x="3382" y="627"/>
                    </a:cubicBezTo>
                    <a:cubicBezTo>
                      <a:pt x="3381" y="627"/>
                      <a:pt x="3379" y="626"/>
                      <a:pt x="3378" y="626"/>
                    </a:cubicBezTo>
                    <a:cubicBezTo>
                      <a:pt x="3376" y="626"/>
                      <a:pt x="3375" y="627"/>
                      <a:pt x="3373" y="627"/>
                    </a:cubicBezTo>
                    <a:cubicBezTo>
                      <a:pt x="3368" y="626"/>
                      <a:pt x="3369" y="627"/>
                      <a:pt x="3367" y="631"/>
                    </a:cubicBezTo>
                    <a:cubicBezTo>
                      <a:pt x="3365" y="635"/>
                      <a:pt x="3364" y="639"/>
                      <a:pt x="3361" y="641"/>
                    </a:cubicBezTo>
                    <a:cubicBezTo>
                      <a:pt x="3359" y="644"/>
                      <a:pt x="3358" y="646"/>
                      <a:pt x="3356" y="648"/>
                    </a:cubicBezTo>
                    <a:cubicBezTo>
                      <a:pt x="3352" y="652"/>
                      <a:pt x="3348" y="656"/>
                      <a:pt x="3342" y="657"/>
                    </a:cubicBezTo>
                    <a:cubicBezTo>
                      <a:pt x="3339" y="658"/>
                      <a:pt x="3335" y="659"/>
                      <a:pt x="3331" y="659"/>
                    </a:cubicBezTo>
                    <a:cubicBezTo>
                      <a:pt x="3328" y="660"/>
                      <a:pt x="3327" y="661"/>
                      <a:pt x="3324" y="663"/>
                    </a:cubicBezTo>
                    <a:cubicBezTo>
                      <a:pt x="3322" y="663"/>
                      <a:pt x="3321" y="663"/>
                      <a:pt x="3320" y="665"/>
                    </a:cubicBezTo>
                    <a:cubicBezTo>
                      <a:pt x="3318" y="666"/>
                      <a:pt x="3317" y="667"/>
                      <a:pt x="3315" y="668"/>
                    </a:cubicBezTo>
                    <a:cubicBezTo>
                      <a:pt x="3313" y="669"/>
                      <a:pt x="3310" y="668"/>
                      <a:pt x="3307" y="668"/>
                    </a:cubicBezTo>
                    <a:cubicBezTo>
                      <a:pt x="3305" y="669"/>
                      <a:pt x="3302" y="670"/>
                      <a:pt x="3299" y="670"/>
                    </a:cubicBezTo>
                    <a:cubicBezTo>
                      <a:pt x="3295" y="668"/>
                      <a:pt x="3291" y="663"/>
                      <a:pt x="3287" y="662"/>
                    </a:cubicBezTo>
                    <a:cubicBezTo>
                      <a:pt x="3286" y="662"/>
                      <a:pt x="3286" y="662"/>
                      <a:pt x="3286" y="663"/>
                    </a:cubicBezTo>
                    <a:cubicBezTo>
                      <a:pt x="3282" y="657"/>
                      <a:pt x="3282" y="657"/>
                      <a:pt x="3282" y="657"/>
                    </a:cubicBezTo>
                    <a:cubicBezTo>
                      <a:pt x="3282" y="657"/>
                      <a:pt x="3282" y="656"/>
                      <a:pt x="3282" y="656"/>
                    </a:cubicBezTo>
                    <a:cubicBezTo>
                      <a:pt x="3280" y="652"/>
                      <a:pt x="3275" y="644"/>
                      <a:pt x="3271" y="643"/>
                    </a:cubicBezTo>
                    <a:cubicBezTo>
                      <a:pt x="3267" y="642"/>
                      <a:pt x="3265" y="640"/>
                      <a:pt x="3262" y="641"/>
                    </a:cubicBezTo>
                    <a:cubicBezTo>
                      <a:pt x="3262" y="639"/>
                      <a:pt x="3265" y="635"/>
                      <a:pt x="3263" y="634"/>
                    </a:cubicBezTo>
                    <a:cubicBezTo>
                      <a:pt x="3263" y="634"/>
                      <a:pt x="3263" y="634"/>
                      <a:pt x="3263" y="634"/>
                    </a:cubicBezTo>
                    <a:cubicBezTo>
                      <a:pt x="3263" y="632"/>
                      <a:pt x="3263" y="630"/>
                      <a:pt x="3262" y="628"/>
                    </a:cubicBezTo>
                    <a:cubicBezTo>
                      <a:pt x="3262" y="627"/>
                      <a:pt x="3260" y="624"/>
                      <a:pt x="3259" y="623"/>
                    </a:cubicBezTo>
                    <a:cubicBezTo>
                      <a:pt x="3258" y="621"/>
                      <a:pt x="3257" y="620"/>
                      <a:pt x="3257" y="618"/>
                    </a:cubicBezTo>
                    <a:cubicBezTo>
                      <a:pt x="3257" y="617"/>
                      <a:pt x="3257" y="615"/>
                      <a:pt x="3256" y="614"/>
                    </a:cubicBezTo>
                    <a:cubicBezTo>
                      <a:pt x="3255" y="612"/>
                      <a:pt x="3255" y="610"/>
                      <a:pt x="3254" y="608"/>
                    </a:cubicBezTo>
                    <a:cubicBezTo>
                      <a:pt x="3253" y="606"/>
                      <a:pt x="3252" y="605"/>
                      <a:pt x="3251" y="602"/>
                    </a:cubicBezTo>
                    <a:cubicBezTo>
                      <a:pt x="3250" y="599"/>
                      <a:pt x="3250" y="594"/>
                      <a:pt x="3252" y="591"/>
                    </a:cubicBezTo>
                    <a:cubicBezTo>
                      <a:pt x="3248" y="591"/>
                      <a:pt x="3250" y="586"/>
                      <a:pt x="3251" y="585"/>
                    </a:cubicBezTo>
                    <a:cubicBezTo>
                      <a:pt x="3251" y="583"/>
                      <a:pt x="3251" y="581"/>
                      <a:pt x="3251" y="579"/>
                    </a:cubicBezTo>
                    <a:cubicBezTo>
                      <a:pt x="3250" y="577"/>
                      <a:pt x="3250" y="576"/>
                      <a:pt x="3250" y="574"/>
                    </a:cubicBezTo>
                    <a:cubicBezTo>
                      <a:pt x="3250" y="572"/>
                      <a:pt x="3251" y="571"/>
                      <a:pt x="3251" y="569"/>
                    </a:cubicBezTo>
                    <a:cubicBezTo>
                      <a:pt x="3250" y="567"/>
                      <a:pt x="3250" y="566"/>
                      <a:pt x="3251" y="565"/>
                    </a:cubicBezTo>
                    <a:cubicBezTo>
                      <a:pt x="3251" y="564"/>
                      <a:pt x="3252" y="562"/>
                      <a:pt x="3252" y="561"/>
                    </a:cubicBezTo>
                    <a:cubicBezTo>
                      <a:pt x="3251" y="561"/>
                      <a:pt x="3250" y="561"/>
                      <a:pt x="3249" y="561"/>
                    </a:cubicBezTo>
                    <a:cubicBezTo>
                      <a:pt x="3248" y="561"/>
                      <a:pt x="3248" y="562"/>
                      <a:pt x="3247" y="562"/>
                    </a:cubicBezTo>
                    <a:cubicBezTo>
                      <a:pt x="3244" y="563"/>
                      <a:pt x="3245" y="561"/>
                      <a:pt x="3244" y="559"/>
                    </a:cubicBezTo>
                    <a:cubicBezTo>
                      <a:pt x="3244" y="559"/>
                      <a:pt x="3243" y="559"/>
                      <a:pt x="3243" y="559"/>
                    </a:cubicBezTo>
                    <a:cubicBezTo>
                      <a:pt x="3243" y="559"/>
                      <a:pt x="3243" y="560"/>
                      <a:pt x="3242" y="560"/>
                    </a:cubicBezTo>
                    <a:cubicBezTo>
                      <a:pt x="3242" y="561"/>
                      <a:pt x="3241" y="561"/>
                      <a:pt x="3240" y="560"/>
                    </a:cubicBezTo>
                    <a:cubicBezTo>
                      <a:pt x="3239" y="559"/>
                      <a:pt x="3240" y="557"/>
                      <a:pt x="3241" y="557"/>
                    </a:cubicBezTo>
                    <a:cubicBezTo>
                      <a:pt x="3242" y="556"/>
                      <a:pt x="3245" y="556"/>
                      <a:pt x="3246" y="557"/>
                    </a:cubicBezTo>
                    <a:cubicBezTo>
                      <a:pt x="3247" y="557"/>
                      <a:pt x="3248" y="558"/>
                      <a:pt x="3249" y="559"/>
                    </a:cubicBezTo>
                    <a:cubicBezTo>
                      <a:pt x="3250" y="559"/>
                      <a:pt x="3250" y="559"/>
                      <a:pt x="3251" y="559"/>
                    </a:cubicBezTo>
                    <a:cubicBezTo>
                      <a:pt x="3251" y="560"/>
                      <a:pt x="3251" y="561"/>
                      <a:pt x="3252" y="561"/>
                    </a:cubicBezTo>
                    <a:cubicBezTo>
                      <a:pt x="3253" y="560"/>
                      <a:pt x="3253" y="558"/>
                      <a:pt x="3253" y="557"/>
                    </a:cubicBezTo>
                    <a:cubicBezTo>
                      <a:pt x="3253" y="556"/>
                      <a:pt x="3253" y="555"/>
                      <a:pt x="3253" y="554"/>
                    </a:cubicBezTo>
                    <a:cubicBezTo>
                      <a:pt x="3254" y="553"/>
                      <a:pt x="3253" y="553"/>
                      <a:pt x="3253" y="552"/>
                    </a:cubicBezTo>
                    <a:cubicBezTo>
                      <a:pt x="3253" y="551"/>
                      <a:pt x="3254" y="550"/>
                      <a:pt x="3255" y="550"/>
                    </a:cubicBezTo>
                    <a:cubicBezTo>
                      <a:pt x="3255" y="548"/>
                      <a:pt x="3256" y="548"/>
                      <a:pt x="3255" y="547"/>
                    </a:cubicBezTo>
                    <a:cubicBezTo>
                      <a:pt x="3255" y="545"/>
                      <a:pt x="3254" y="545"/>
                      <a:pt x="3255" y="543"/>
                    </a:cubicBezTo>
                    <a:cubicBezTo>
                      <a:pt x="3255" y="543"/>
                      <a:pt x="3255" y="541"/>
                      <a:pt x="3256" y="540"/>
                    </a:cubicBezTo>
                    <a:cubicBezTo>
                      <a:pt x="3256" y="540"/>
                      <a:pt x="3257" y="540"/>
                      <a:pt x="3257" y="539"/>
                    </a:cubicBezTo>
                    <a:cubicBezTo>
                      <a:pt x="3258" y="539"/>
                      <a:pt x="3259" y="538"/>
                      <a:pt x="3259" y="538"/>
                    </a:cubicBezTo>
                    <a:cubicBezTo>
                      <a:pt x="3261" y="537"/>
                      <a:pt x="3261" y="536"/>
                      <a:pt x="3262" y="534"/>
                    </a:cubicBezTo>
                    <a:cubicBezTo>
                      <a:pt x="3262" y="533"/>
                      <a:pt x="3263" y="530"/>
                      <a:pt x="3262" y="530"/>
                    </a:cubicBezTo>
                    <a:cubicBezTo>
                      <a:pt x="3261" y="530"/>
                      <a:pt x="3261" y="530"/>
                      <a:pt x="3260" y="531"/>
                    </a:cubicBezTo>
                    <a:cubicBezTo>
                      <a:pt x="3259" y="531"/>
                      <a:pt x="3258" y="532"/>
                      <a:pt x="3257" y="532"/>
                    </a:cubicBezTo>
                    <a:cubicBezTo>
                      <a:pt x="3256" y="530"/>
                      <a:pt x="3258" y="527"/>
                      <a:pt x="3255" y="527"/>
                    </a:cubicBezTo>
                    <a:cubicBezTo>
                      <a:pt x="3253" y="527"/>
                      <a:pt x="3253" y="528"/>
                      <a:pt x="3251" y="527"/>
                    </a:cubicBezTo>
                    <a:cubicBezTo>
                      <a:pt x="3249" y="526"/>
                      <a:pt x="3250" y="525"/>
                      <a:pt x="3249" y="524"/>
                    </a:cubicBezTo>
                    <a:cubicBezTo>
                      <a:pt x="3248" y="523"/>
                      <a:pt x="3248" y="524"/>
                      <a:pt x="3248" y="524"/>
                    </a:cubicBezTo>
                    <a:cubicBezTo>
                      <a:pt x="3247" y="523"/>
                      <a:pt x="3247" y="523"/>
                      <a:pt x="3247" y="523"/>
                    </a:cubicBezTo>
                    <a:cubicBezTo>
                      <a:pt x="3247" y="523"/>
                      <a:pt x="3247" y="522"/>
                      <a:pt x="3247" y="522"/>
                    </a:cubicBezTo>
                    <a:cubicBezTo>
                      <a:pt x="3246" y="522"/>
                      <a:pt x="3246" y="522"/>
                      <a:pt x="3245" y="522"/>
                    </a:cubicBezTo>
                    <a:cubicBezTo>
                      <a:pt x="3245" y="522"/>
                      <a:pt x="3245" y="522"/>
                      <a:pt x="3245" y="521"/>
                    </a:cubicBezTo>
                    <a:cubicBezTo>
                      <a:pt x="3246" y="521"/>
                      <a:pt x="3247" y="520"/>
                      <a:pt x="3246" y="519"/>
                    </a:cubicBezTo>
                    <a:cubicBezTo>
                      <a:pt x="3245" y="519"/>
                      <a:pt x="3243" y="520"/>
                      <a:pt x="3242" y="519"/>
                    </a:cubicBezTo>
                    <a:cubicBezTo>
                      <a:pt x="3242" y="518"/>
                      <a:pt x="3243" y="518"/>
                      <a:pt x="3243" y="518"/>
                    </a:cubicBezTo>
                    <a:cubicBezTo>
                      <a:pt x="3243" y="517"/>
                      <a:pt x="3243" y="517"/>
                      <a:pt x="3244" y="517"/>
                    </a:cubicBezTo>
                    <a:cubicBezTo>
                      <a:pt x="3245" y="516"/>
                      <a:pt x="3248" y="518"/>
                      <a:pt x="3248" y="518"/>
                    </a:cubicBezTo>
                    <a:cubicBezTo>
                      <a:pt x="3249" y="518"/>
                      <a:pt x="3250" y="518"/>
                      <a:pt x="3251" y="518"/>
                    </a:cubicBezTo>
                    <a:cubicBezTo>
                      <a:pt x="3251" y="521"/>
                      <a:pt x="3253" y="519"/>
                      <a:pt x="3254" y="519"/>
                    </a:cubicBezTo>
                    <a:cubicBezTo>
                      <a:pt x="3256" y="520"/>
                      <a:pt x="3256" y="521"/>
                      <a:pt x="3257" y="522"/>
                    </a:cubicBezTo>
                    <a:cubicBezTo>
                      <a:pt x="3258" y="522"/>
                      <a:pt x="3259" y="521"/>
                      <a:pt x="3259" y="522"/>
                    </a:cubicBezTo>
                    <a:cubicBezTo>
                      <a:pt x="3259" y="522"/>
                      <a:pt x="3259" y="523"/>
                      <a:pt x="3259" y="524"/>
                    </a:cubicBezTo>
                    <a:cubicBezTo>
                      <a:pt x="3259" y="524"/>
                      <a:pt x="3259" y="525"/>
                      <a:pt x="3259" y="526"/>
                    </a:cubicBezTo>
                    <a:cubicBezTo>
                      <a:pt x="3259" y="527"/>
                      <a:pt x="3260" y="527"/>
                      <a:pt x="3260" y="528"/>
                    </a:cubicBezTo>
                    <a:cubicBezTo>
                      <a:pt x="3260" y="526"/>
                      <a:pt x="3261" y="525"/>
                      <a:pt x="3261" y="524"/>
                    </a:cubicBezTo>
                    <a:cubicBezTo>
                      <a:pt x="3261" y="522"/>
                      <a:pt x="3262" y="521"/>
                      <a:pt x="3262" y="519"/>
                    </a:cubicBezTo>
                    <a:cubicBezTo>
                      <a:pt x="3263" y="517"/>
                      <a:pt x="3263" y="515"/>
                      <a:pt x="3265" y="514"/>
                    </a:cubicBezTo>
                    <a:cubicBezTo>
                      <a:pt x="3268" y="512"/>
                      <a:pt x="3268" y="508"/>
                      <a:pt x="3266" y="506"/>
                    </a:cubicBezTo>
                    <a:cubicBezTo>
                      <a:pt x="3265" y="506"/>
                      <a:pt x="3265" y="506"/>
                      <a:pt x="3264" y="505"/>
                    </a:cubicBezTo>
                    <a:cubicBezTo>
                      <a:pt x="3264" y="505"/>
                      <a:pt x="3264" y="504"/>
                      <a:pt x="3263" y="504"/>
                    </a:cubicBezTo>
                    <a:cubicBezTo>
                      <a:pt x="3263" y="503"/>
                      <a:pt x="3263" y="502"/>
                      <a:pt x="3263" y="501"/>
                    </a:cubicBezTo>
                    <a:cubicBezTo>
                      <a:pt x="3263" y="499"/>
                      <a:pt x="3261" y="499"/>
                      <a:pt x="3261" y="497"/>
                    </a:cubicBezTo>
                    <a:cubicBezTo>
                      <a:pt x="3261" y="497"/>
                      <a:pt x="3263" y="495"/>
                      <a:pt x="3261" y="495"/>
                    </a:cubicBezTo>
                    <a:cubicBezTo>
                      <a:pt x="3260" y="495"/>
                      <a:pt x="3260" y="497"/>
                      <a:pt x="3258" y="497"/>
                    </a:cubicBezTo>
                    <a:cubicBezTo>
                      <a:pt x="3257" y="497"/>
                      <a:pt x="3256" y="496"/>
                      <a:pt x="3256" y="495"/>
                    </a:cubicBezTo>
                    <a:cubicBezTo>
                      <a:pt x="3255" y="494"/>
                      <a:pt x="3255" y="495"/>
                      <a:pt x="3254" y="495"/>
                    </a:cubicBezTo>
                    <a:cubicBezTo>
                      <a:pt x="3253" y="495"/>
                      <a:pt x="3253" y="495"/>
                      <a:pt x="3253" y="494"/>
                    </a:cubicBezTo>
                    <a:cubicBezTo>
                      <a:pt x="3252" y="493"/>
                      <a:pt x="3256" y="493"/>
                      <a:pt x="3256" y="493"/>
                    </a:cubicBezTo>
                    <a:cubicBezTo>
                      <a:pt x="3257" y="494"/>
                      <a:pt x="3257" y="494"/>
                      <a:pt x="3258" y="493"/>
                    </a:cubicBezTo>
                    <a:cubicBezTo>
                      <a:pt x="3259" y="493"/>
                      <a:pt x="3259" y="493"/>
                      <a:pt x="3260" y="493"/>
                    </a:cubicBezTo>
                    <a:cubicBezTo>
                      <a:pt x="3260" y="493"/>
                      <a:pt x="3260" y="493"/>
                      <a:pt x="3261" y="493"/>
                    </a:cubicBezTo>
                    <a:cubicBezTo>
                      <a:pt x="3262" y="493"/>
                      <a:pt x="3263" y="493"/>
                      <a:pt x="3264" y="493"/>
                    </a:cubicBezTo>
                    <a:cubicBezTo>
                      <a:pt x="3265" y="493"/>
                      <a:pt x="3266" y="492"/>
                      <a:pt x="3267" y="493"/>
                    </a:cubicBezTo>
                    <a:cubicBezTo>
                      <a:pt x="3267" y="492"/>
                      <a:pt x="3267" y="492"/>
                      <a:pt x="3267" y="491"/>
                    </a:cubicBezTo>
                    <a:cubicBezTo>
                      <a:pt x="3267" y="490"/>
                      <a:pt x="3268" y="490"/>
                      <a:pt x="3269" y="489"/>
                    </a:cubicBezTo>
                    <a:cubicBezTo>
                      <a:pt x="3269" y="488"/>
                      <a:pt x="3269" y="487"/>
                      <a:pt x="3269" y="485"/>
                    </a:cubicBezTo>
                    <a:cubicBezTo>
                      <a:pt x="3268" y="487"/>
                      <a:pt x="3266" y="487"/>
                      <a:pt x="3265" y="486"/>
                    </a:cubicBezTo>
                    <a:cubicBezTo>
                      <a:pt x="3264" y="485"/>
                      <a:pt x="3263" y="484"/>
                      <a:pt x="3262" y="484"/>
                    </a:cubicBezTo>
                    <a:cubicBezTo>
                      <a:pt x="3261" y="484"/>
                      <a:pt x="3260" y="485"/>
                      <a:pt x="3259" y="484"/>
                    </a:cubicBezTo>
                    <a:cubicBezTo>
                      <a:pt x="3258" y="484"/>
                      <a:pt x="3258" y="483"/>
                      <a:pt x="3257" y="483"/>
                    </a:cubicBezTo>
                    <a:cubicBezTo>
                      <a:pt x="3255" y="483"/>
                      <a:pt x="3252" y="483"/>
                      <a:pt x="3252" y="480"/>
                    </a:cubicBezTo>
                    <a:cubicBezTo>
                      <a:pt x="3253" y="481"/>
                      <a:pt x="3255" y="480"/>
                      <a:pt x="3256" y="480"/>
                    </a:cubicBezTo>
                    <a:cubicBezTo>
                      <a:pt x="3258" y="480"/>
                      <a:pt x="3259" y="480"/>
                      <a:pt x="3260" y="482"/>
                    </a:cubicBezTo>
                    <a:cubicBezTo>
                      <a:pt x="3260" y="482"/>
                      <a:pt x="3260" y="483"/>
                      <a:pt x="3261" y="483"/>
                    </a:cubicBezTo>
                    <a:cubicBezTo>
                      <a:pt x="3261" y="483"/>
                      <a:pt x="3262" y="483"/>
                      <a:pt x="3262" y="483"/>
                    </a:cubicBezTo>
                    <a:cubicBezTo>
                      <a:pt x="3261" y="482"/>
                      <a:pt x="3262" y="479"/>
                      <a:pt x="3262" y="478"/>
                    </a:cubicBezTo>
                    <a:cubicBezTo>
                      <a:pt x="3262" y="475"/>
                      <a:pt x="3263" y="473"/>
                      <a:pt x="3262" y="470"/>
                    </a:cubicBezTo>
                    <a:cubicBezTo>
                      <a:pt x="3262" y="471"/>
                      <a:pt x="3263" y="472"/>
                      <a:pt x="3263" y="473"/>
                    </a:cubicBezTo>
                    <a:cubicBezTo>
                      <a:pt x="3263" y="475"/>
                      <a:pt x="3263" y="476"/>
                      <a:pt x="3263" y="477"/>
                    </a:cubicBezTo>
                    <a:cubicBezTo>
                      <a:pt x="3263" y="477"/>
                      <a:pt x="3264" y="478"/>
                      <a:pt x="3263" y="479"/>
                    </a:cubicBezTo>
                    <a:cubicBezTo>
                      <a:pt x="3263" y="479"/>
                      <a:pt x="3262" y="479"/>
                      <a:pt x="3263" y="480"/>
                    </a:cubicBezTo>
                    <a:cubicBezTo>
                      <a:pt x="3266" y="480"/>
                      <a:pt x="3265" y="470"/>
                      <a:pt x="3264" y="468"/>
                    </a:cubicBezTo>
                    <a:cubicBezTo>
                      <a:pt x="3263" y="466"/>
                      <a:pt x="3262" y="463"/>
                      <a:pt x="3262" y="461"/>
                    </a:cubicBezTo>
                    <a:cubicBezTo>
                      <a:pt x="3261" y="459"/>
                      <a:pt x="3261" y="457"/>
                      <a:pt x="3264" y="457"/>
                    </a:cubicBezTo>
                    <a:cubicBezTo>
                      <a:pt x="3264" y="455"/>
                      <a:pt x="3264" y="454"/>
                      <a:pt x="3264" y="453"/>
                    </a:cubicBezTo>
                    <a:cubicBezTo>
                      <a:pt x="3264" y="452"/>
                      <a:pt x="3264" y="452"/>
                      <a:pt x="3264" y="451"/>
                    </a:cubicBezTo>
                    <a:cubicBezTo>
                      <a:pt x="3264" y="450"/>
                      <a:pt x="3263" y="448"/>
                      <a:pt x="3262" y="447"/>
                    </a:cubicBezTo>
                    <a:cubicBezTo>
                      <a:pt x="3261" y="447"/>
                      <a:pt x="3260" y="447"/>
                      <a:pt x="3259" y="446"/>
                    </a:cubicBezTo>
                    <a:cubicBezTo>
                      <a:pt x="3258" y="445"/>
                      <a:pt x="3257" y="444"/>
                      <a:pt x="3256" y="444"/>
                    </a:cubicBezTo>
                    <a:cubicBezTo>
                      <a:pt x="3256" y="443"/>
                      <a:pt x="3255" y="442"/>
                      <a:pt x="3254" y="441"/>
                    </a:cubicBezTo>
                    <a:cubicBezTo>
                      <a:pt x="3255" y="440"/>
                      <a:pt x="3255" y="439"/>
                      <a:pt x="3255" y="438"/>
                    </a:cubicBezTo>
                    <a:cubicBezTo>
                      <a:pt x="3256" y="439"/>
                      <a:pt x="3256" y="439"/>
                      <a:pt x="3257" y="439"/>
                    </a:cubicBezTo>
                    <a:cubicBezTo>
                      <a:pt x="3258" y="440"/>
                      <a:pt x="3260" y="438"/>
                      <a:pt x="3261" y="440"/>
                    </a:cubicBezTo>
                    <a:cubicBezTo>
                      <a:pt x="3264" y="441"/>
                      <a:pt x="3263" y="434"/>
                      <a:pt x="3263" y="432"/>
                    </a:cubicBezTo>
                    <a:cubicBezTo>
                      <a:pt x="3265" y="432"/>
                      <a:pt x="3264" y="436"/>
                      <a:pt x="3264" y="437"/>
                    </a:cubicBezTo>
                    <a:cubicBezTo>
                      <a:pt x="3264" y="438"/>
                      <a:pt x="3265" y="438"/>
                      <a:pt x="3265" y="439"/>
                    </a:cubicBezTo>
                    <a:cubicBezTo>
                      <a:pt x="3265" y="439"/>
                      <a:pt x="3265" y="440"/>
                      <a:pt x="3265" y="441"/>
                    </a:cubicBezTo>
                    <a:cubicBezTo>
                      <a:pt x="3266" y="442"/>
                      <a:pt x="3271" y="441"/>
                      <a:pt x="3273" y="440"/>
                    </a:cubicBezTo>
                    <a:cubicBezTo>
                      <a:pt x="3274" y="440"/>
                      <a:pt x="3275" y="439"/>
                      <a:pt x="3276" y="440"/>
                    </a:cubicBezTo>
                    <a:cubicBezTo>
                      <a:pt x="3277" y="440"/>
                      <a:pt x="3278" y="440"/>
                      <a:pt x="3280" y="441"/>
                    </a:cubicBezTo>
                    <a:cubicBezTo>
                      <a:pt x="3281" y="441"/>
                      <a:pt x="3282" y="442"/>
                      <a:pt x="3283" y="442"/>
                    </a:cubicBezTo>
                    <a:cubicBezTo>
                      <a:pt x="3285" y="443"/>
                      <a:pt x="3286" y="443"/>
                      <a:pt x="3287" y="442"/>
                    </a:cubicBezTo>
                    <a:cubicBezTo>
                      <a:pt x="3288" y="442"/>
                      <a:pt x="3289" y="441"/>
                      <a:pt x="3290" y="441"/>
                    </a:cubicBezTo>
                    <a:cubicBezTo>
                      <a:pt x="3291" y="441"/>
                      <a:pt x="3292" y="441"/>
                      <a:pt x="3294" y="441"/>
                    </a:cubicBezTo>
                    <a:cubicBezTo>
                      <a:pt x="3293" y="442"/>
                      <a:pt x="3292" y="442"/>
                      <a:pt x="3291" y="442"/>
                    </a:cubicBezTo>
                    <a:cubicBezTo>
                      <a:pt x="3291" y="442"/>
                      <a:pt x="3290" y="442"/>
                      <a:pt x="3289" y="443"/>
                    </a:cubicBezTo>
                    <a:cubicBezTo>
                      <a:pt x="3289" y="443"/>
                      <a:pt x="3289" y="443"/>
                      <a:pt x="3289" y="444"/>
                    </a:cubicBezTo>
                    <a:cubicBezTo>
                      <a:pt x="3288" y="444"/>
                      <a:pt x="3287" y="444"/>
                      <a:pt x="3287" y="445"/>
                    </a:cubicBezTo>
                    <a:cubicBezTo>
                      <a:pt x="3286" y="445"/>
                      <a:pt x="3285" y="446"/>
                      <a:pt x="3284" y="446"/>
                    </a:cubicBezTo>
                    <a:cubicBezTo>
                      <a:pt x="3283" y="447"/>
                      <a:pt x="3284" y="449"/>
                      <a:pt x="3284" y="451"/>
                    </a:cubicBezTo>
                    <a:cubicBezTo>
                      <a:pt x="3284" y="453"/>
                      <a:pt x="3283" y="454"/>
                      <a:pt x="3281" y="455"/>
                    </a:cubicBezTo>
                    <a:cubicBezTo>
                      <a:pt x="3284" y="456"/>
                      <a:pt x="3286" y="458"/>
                      <a:pt x="3288" y="461"/>
                    </a:cubicBezTo>
                    <a:cubicBezTo>
                      <a:pt x="3288" y="462"/>
                      <a:pt x="3289" y="462"/>
                      <a:pt x="3290" y="463"/>
                    </a:cubicBezTo>
                    <a:cubicBezTo>
                      <a:pt x="3291" y="464"/>
                      <a:pt x="3291" y="465"/>
                      <a:pt x="3292" y="466"/>
                    </a:cubicBezTo>
                    <a:cubicBezTo>
                      <a:pt x="3293" y="466"/>
                      <a:pt x="3292" y="465"/>
                      <a:pt x="3293" y="464"/>
                    </a:cubicBezTo>
                    <a:cubicBezTo>
                      <a:pt x="3293" y="464"/>
                      <a:pt x="3294" y="464"/>
                      <a:pt x="3294" y="463"/>
                    </a:cubicBezTo>
                    <a:cubicBezTo>
                      <a:pt x="3295" y="463"/>
                      <a:pt x="3295" y="463"/>
                      <a:pt x="3296" y="462"/>
                    </a:cubicBezTo>
                    <a:cubicBezTo>
                      <a:pt x="3297" y="459"/>
                      <a:pt x="3300" y="459"/>
                      <a:pt x="3303" y="458"/>
                    </a:cubicBezTo>
                    <a:cubicBezTo>
                      <a:pt x="3304" y="457"/>
                      <a:pt x="3308" y="457"/>
                      <a:pt x="3309" y="455"/>
                    </a:cubicBezTo>
                    <a:cubicBezTo>
                      <a:pt x="3309" y="453"/>
                      <a:pt x="3310" y="452"/>
                      <a:pt x="3310" y="450"/>
                    </a:cubicBezTo>
                    <a:cubicBezTo>
                      <a:pt x="3311" y="450"/>
                      <a:pt x="3311" y="450"/>
                      <a:pt x="3312" y="450"/>
                    </a:cubicBezTo>
                    <a:cubicBezTo>
                      <a:pt x="3313" y="451"/>
                      <a:pt x="3315" y="450"/>
                      <a:pt x="3316" y="449"/>
                    </a:cubicBezTo>
                    <a:cubicBezTo>
                      <a:pt x="3317" y="449"/>
                      <a:pt x="3317" y="448"/>
                      <a:pt x="3318" y="448"/>
                    </a:cubicBezTo>
                    <a:cubicBezTo>
                      <a:pt x="3319" y="447"/>
                      <a:pt x="3320" y="447"/>
                      <a:pt x="3320" y="447"/>
                    </a:cubicBezTo>
                    <a:cubicBezTo>
                      <a:pt x="3319" y="446"/>
                      <a:pt x="3317" y="445"/>
                      <a:pt x="3316" y="443"/>
                    </a:cubicBezTo>
                    <a:cubicBezTo>
                      <a:pt x="3316" y="442"/>
                      <a:pt x="3315" y="441"/>
                      <a:pt x="3314" y="440"/>
                    </a:cubicBezTo>
                    <a:cubicBezTo>
                      <a:pt x="3314" y="440"/>
                      <a:pt x="3314" y="440"/>
                      <a:pt x="3313" y="439"/>
                    </a:cubicBezTo>
                    <a:cubicBezTo>
                      <a:pt x="3313" y="439"/>
                      <a:pt x="3314" y="439"/>
                      <a:pt x="3313" y="439"/>
                    </a:cubicBezTo>
                    <a:cubicBezTo>
                      <a:pt x="3313" y="438"/>
                      <a:pt x="3312" y="438"/>
                      <a:pt x="3311" y="438"/>
                    </a:cubicBezTo>
                    <a:cubicBezTo>
                      <a:pt x="3310" y="437"/>
                      <a:pt x="3311" y="436"/>
                      <a:pt x="3309" y="436"/>
                    </a:cubicBezTo>
                    <a:cubicBezTo>
                      <a:pt x="3308" y="436"/>
                      <a:pt x="3308" y="436"/>
                      <a:pt x="3307" y="436"/>
                    </a:cubicBezTo>
                    <a:cubicBezTo>
                      <a:pt x="3306" y="435"/>
                      <a:pt x="3307" y="435"/>
                      <a:pt x="3306" y="434"/>
                    </a:cubicBezTo>
                    <a:cubicBezTo>
                      <a:pt x="3305" y="434"/>
                      <a:pt x="3304" y="434"/>
                      <a:pt x="3304" y="434"/>
                    </a:cubicBezTo>
                    <a:cubicBezTo>
                      <a:pt x="3302" y="433"/>
                      <a:pt x="3303" y="431"/>
                      <a:pt x="3303" y="430"/>
                    </a:cubicBezTo>
                    <a:cubicBezTo>
                      <a:pt x="3302" y="428"/>
                      <a:pt x="3300" y="429"/>
                      <a:pt x="3299" y="428"/>
                    </a:cubicBezTo>
                    <a:cubicBezTo>
                      <a:pt x="3297" y="427"/>
                      <a:pt x="3298" y="426"/>
                      <a:pt x="3296" y="426"/>
                    </a:cubicBezTo>
                    <a:cubicBezTo>
                      <a:pt x="3295" y="426"/>
                      <a:pt x="3295" y="426"/>
                      <a:pt x="3294" y="426"/>
                    </a:cubicBezTo>
                    <a:cubicBezTo>
                      <a:pt x="3293" y="425"/>
                      <a:pt x="3293" y="425"/>
                      <a:pt x="3293" y="424"/>
                    </a:cubicBezTo>
                    <a:cubicBezTo>
                      <a:pt x="3291" y="423"/>
                      <a:pt x="3291" y="424"/>
                      <a:pt x="3289" y="424"/>
                    </a:cubicBezTo>
                    <a:cubicBezTo>
                      <a:pt x="3288" y="423"/>
                      <a:pt x="3287" y="422"/>
                      <a:pt x="3285" y="422"/>
                    </a:cubicBezTo>
                    <a:cubicBezTo>
                      <a:pt x="3283" y="422"/>
                      <a:pt x="3281" y="423"/>
                      <a:pt x="3280" y="422"/>
                    </a:cubicBezTo>
                    <a:cubicBezTo>
                      <a:pt x="3279" y="421"/>
                      <a:pt x="3277" y="420"/>
                      <a:pt x="3277" y="419"/>
                    </a:cubicBezTo>
                    <a:cubicBezTo>
                      <a:pt x="3278" y="420"/>
                      <a:pt x="3278" y="419"/>
                      <a:pt x="3279" y="419"/>
                    </a:cubicBezTo>
                    <a:cubicBezTo>
                      <a:pt x="3280" y="420"/>
                      <a:pt x="3281" y="420"/>
                      <a:pt x="3282" y="420"/>
                    </a:cubicBezTo>
                    <a:cubicBezTo>
                      <a:pt x="3283" y="420"/>
                      <a:pt x="3285" y="418"/>
                      <a:pt x="3285" y="419"/>
                    </a:cubicBezTo>
                    <a:cubicBezTo>
                      <a:pt x="3286" y="419"/>
                      <a:pt x="3287" y="419"/>
                      <a:pt x="3287" y="418"/>
                    </a:cubicBezTo>
                    <a:cubicBezTo>
                      <a:pt x="3288" y="418"/>
                      <a:pt x="3288" y="418"/>
                      <a:pt x="3288" y="417"/>
                    </a:cubicBezTo>
                    <a:cubicBezTo>
                      <a:pt x="3289" y="417"/>
                      <a:pt x="3290" y="418"/>
                      <a:pt x="3291" y="418"/>
                    </a:cubicBezTo>
                    <a:cubicBezTo>
                      <a:pt x="3292" y="417"/>
                      <a:pt x="3291" y="417"/>
                      <a:pt x="3292" y="415"/>
                    </a:cubicBezTo>
                    <a:cubicBezTo>
                      <a:pt x="3292" y="415"/>
                      <a:pt x="3293" y="414"/>
                      <a:pt x="3293" y="413"/>
                    </a:cubicBezTo>
                    <a:cubicBezTo>
                      <a:pt x="3293" y="413"/>
                      <a:pt x="3293" y="412"/>
                      <a:pt x="3293" y="411"/>
                    </a:cubicBezTo>
                    <a:cubicBezTo>
                      <a:pt x="3293" y="410"/>
                      <a:pt x="3293" y="410"/>
                      <a:pt x="3292" y="410"/>
                    </a:cubicBezTo>
                    <a:cubicBezTo>
                      <a:pt x="3290" y="409"/>
                      <a:pt x="3290" y="407"/>
                      <a:pt x="3291" y="405"/>
                    </a:cubicBezTo>
                    <a:cubicBezTo>
                      <a:pt x="3292" y="407"/>
                      <a:pt x="3291" y="408"/>
                      <a:pt x="3293" y="408"/>
                    </a:cubicBezTo>
                    <a:cubicBezTo>
                      <a:pt x="3293" y="409"/>
                      <a:pt x="3295" y="408"/>
                      <a:pt x="3296" y="408"/>
                    </a:cubicBezTo>
                    <a:cubicBezTo>
                      <a:pt x="3296" y="409"/>
                      <a:pt x="3296" y="410"/>
                      <a:pt x="3296" y="410"/>
                    </a:cubicBezTo>
                    <a:cubicBezTo>
                      <a:pt x="3297" y="411"/>
                      <a:pt x="3297" y="411"/>
                      <a:pt x="3297" y="412"/>
                    </a:cubicBezTo>
                    <a:cubicBezTo>
                      <a:pt x="3298" y="413"/>
                      <a:pt x="3297" y="414"/>
                      <a:pt x="3297" y="415"/>
                    </a:cubicBezTo>
                    <a:cubicBezTo>
                      <a:pt x="3297" y="417"/>
                      <a:pt x="3297" y="417"/>
                      <a:pt x="3298" y="418"/>
                    </a:cubicBezTo>
                    <a:cubicBezTo>
                      <a:pt x="3299" y="419"/>
                      <a:pt x="3300" y="420"/>
                      <a:pt x="3301" y="421"/>
                    </a:cubicBezTo>
                    <a:cubicBezTo>
                      <a:pt x="3302" y="421"/>
                      <a:pt x="3302" y="420"/>
                      <a:pt x="3303" y="420"/>
                    </a:cubicBezTo>
                    <a:cubicBezTo>
                      <a:pt x="3304" y="420"/>
                      <a:pt x="3303" y="421"/>
                      <a:pt x="3304" y="421"/>
                    </a:cubicBezTo>
                    <a:cubicBezTo>
                      <a:pt x="3305" y="422"/>
                      <a:pt x="3306" y="422"/>
                      <a:pt x="3307" y="422"/>
                    </a:cubicBezTo>
                    <a:cubicBezTo>
                      <a:pt x="3308" y="422"/>
                      <a:pt x="3310" y="422"/>
                      <a:pt x="3311" y="421"/>
                    </a:cubicBezTo>
                    <a:cubicBezTo>
                      <a:pt x="3312" y="421"/>
                      <a:pt x="3312" y="418"/>
                      <a:pt x="3313" y="417"/>
                    </a:cubicBezTo>
                    <a:cubicBezTo>
                      <a:pt x="3314" y="415"/>
                      <a:pt x="3314" y="415"/>
                      <a:pt x="3314" y="413"/>
                    </a:cubicBezTo>
                    <a:cubicBezTo>
                      <a:pt x="3314" y="411"/>
                      <a:pt x="3315" y="410"/>
                      <a:pt x="3314" y="409"/>
                    </a:cubicBezTo>
                    <a:cubicBezTo>
                      <a:pt x="3313" y="407"/>
                      <a:pt x="3313" y="404"/>
                      <a:pt x="3311" y="403"/>
                    </a:cubicBezTo>
                    <a:cubicBezTo>
                      <a:pt x="3309" y="401"/>
                      <a:pt x="3307" y="400"/>
                      <a:pt x="3307" y="397"/>
                    </a:cubicBezTo>
                    <a:cubicBezTo>
                      <a:pt x="3307" y="398"/>
                      <a:pt x="3308" y="398"/>
                      <a:pt x="3309" y="399"/>
                    </a:cubicBezTo>
                    <a:cubicBezTo>
                      <a:pt x="3309" y="400"/>
                      <a:pt x="3309" y="400"/>
                      <a:pt x="3311" y="400"/>
                    </a:cubicBezTo>
                    <a:cubicBezTo>
                      <a:pt x="3311" y="400"/>
                      <a:pt x="3312" y="399"/>
                      <a:pt x="3313" y="400"/>
                    </a:cubicBezTo>
                    <a:cubicBezTo>
                      <a:pt x="3313" y="400"/>
                      <a:pt x="3315" y="401"/>
                      <a:pt x="3315" y="401"/>
                    </a:cubicBezTo>
                    <a:cubicBezTo>
                      <a:pt x="3316" y="401"/>
                      <a:pt x="3317" y="402"/>
                      <a:pt x="3318" y="402"/>
                    </a:cubicBezTo>
                    <a:cubicBezTo>
                      <a:pt x="3319" y="402"/>
                      <a:pt x="3320" y="402"/>
                      <a:pt x="3321" y="402"/>
                    </a:cubicBezTo>
                    <a:cubicBezTo>
                      <a:pt x="3323" y="403"/>
                      <a:pt x="3323" y="401"/>
                      <a:pt x="3325" y="400"/>
                    </a:cubicBezTo>
                    <a:cubicBezTo>
                      <a:pt x="3326" y="399"/>
                      <a:pt x="3327" y="399"/>
                      <a:pt x="3327" y="398"/>
                    </a:cubicBezTo>
                    <a:cubicBezTo>
                      <a:pt x="3328" y="397"/>
                      <a:pt x="3329" y="397"/>
                      <a:pt x="3330" y="396"/>
                    </a:cubicBezTo>
                    <a:cubicBezTo>
                      <a:pt x="3331" y="395"/>
                      <a:pt x="3332" y="393"/>
                      <a:pt x="3333" y="392"/>
                    </a:cubicBezTo>
                    <a:cubicBezTo>
                      <a:pt x="3334" y="392"/>
                      <a:pt x="3334" y="392"/>
                      <a:pt x="3335" y="390"/>
                    </a:cubicBezTo>
                    <a:cubicBezTo>
                      <a:pt x="3335" y="389"/>
                      <a:pt x="3336" y="389"/>
                      <a:pt x="3336" y="389"/>
                    </a:cubicBezTo>
                    <a:cubicBezTo>
                      <a:pt x="3337" y="387"/>
                      <a:pt x="3336" y="386"/>
                      <a:pt x="3335" y="385"/>
                    </a:cubicBezTo>
                    <a:cubicBezTo>
                      <a:pt x="3334" y="384"/>
                      <a:pt x="3333" y="384"/>
                      <a:pt x="3333" y="383"/>
                    </a:cubicBezTo>
                    <a:cubicBezTo>
                      <a:pt x="3332" y="382"/>
                      <a:pt x="3332" y="382"/>
                      <a:pt x="3331" y="381"/>
                    </a:cubicBezTo>
                    <a:cubicBezTo>
                      <a:pt x="3331" y="379"/>
                      <a:pt x="3330" y="378"/>
                      <a:pt x="3329" y="377"/>
                    </a:cubicBezTo>
                    <a:cubicBezTo>
                      <a:pt x="3330" y="377"/>
                      <a:pt x="3330" y="378"/>
                      <a:pt x="3330" y="378"/>
                    </a:cubicBezTo>
                    <a:cubicBezTo>
                      <a:pt x="3331" y="379"/>
                      <a:pt x="3331" y="379"/>
                      <a:pt x="3332" y="379"/>
                    </a:cubicBezTo>
                    <a:cubicBezTo>
                      <a:pt x="3333" y="380"/>
                      <a:pt x="3333" y="380"/>
                      <a:pt x="3333" y="381"/>
                    </a:cubicBezTo>
                    <a:cubicBezTo>
                      <a:pt x="3334" y="382"/>
                      <a:pt x="3335" y="382"/>
                      <a:pt x="3335" y="383"/>
                    </a:cubicBezTo>
                    <a:cubicBezTo>
                      <a:pt x="3336" y="384"/>
                      <a:pt x="3337" y="385"/>
                      <a:pt x="3337" y="387"/>
                    </a:cubicBezTo>
                    <a:cubicBezTo>
                      <a:pt x="3337" y="387"/>
                      <a:pt x="3337" y="388"/>
                      <a:pt x="3337" y="389"/>
                    </a:cubicBezTo>
                    <a:cubicBezTo>
                      <a:pt x="3338" y="390"/>
                      <a:pt x="3339" y="389"/>
                      <a:pt x="3339" y="389"/>
                    </a:cubicBezTo>
                    <a:cubicBezTo>
                      <a:pt x="3343" y="389"/>
                      <a:pt x="3346" y="389"/>
                      <a:pt x="3349" y="387"/>
                    </a:cubicBezTo>
                    <a:cubicBezTo>
                      <a:pt x="3352" y="385"/>
                      <a:pt x="3353" y="384"/>
                      <a:pt x="3354" y="381"/>
                    </a:cubicBezTo>
                    <a:cubicBezTo>
                      <a:pt x="3354" y="377"/>
                      <a:pt x="3354" y="374"/>
                      <a:pt x="3353" y="371"/>
                    </a:cubicBezTo>
                    <a:cubicBezTo>
                      <a:pt x="3352" y="368"/>
                      <a:pt x="3351" y="365"/>
                      <a:pt x="3349" y="363"/>
                    </a:cubicBezTo>
                    <a:cubicBezTo>
                      <a:pt x="3348" y="362"/>
                      <a:pt x="3348" y="362"/>
                      <a:pt x="3347" y="361"/>
                    </a:cubicBezTo>
                    <a:cubicBezTo>
                      <a:pt x="3347" y="360"/>
                      <a:pt x="3346" y="359"/>
                      <a:pt x="3346" y="358"/>
                    </a:cubicBezTo>
                    <a:cubicBezTo>
                      <a:pt x="3346" y="356"/>
                      <a:pt x="3346" y="355"/>
                      <a:pt x="3346" y="354"/>
                    </a:cubicBezTo>
                    <a:cubicBezTo>
                      <a:pt x="3346" y="353"/>
                      <a:pt x="3344" y="353"/>
                      <a:pt x="3344" y="351"/>
                    </a:cubicBezTo>
                    <a:cubicBezTo>
                      <a:pt x="3344" y="351"/>
                      <a:pt x="3345" y="351"/>
                      <a:pt x="3345" y="350"/>
                    </a:cubicBezTo>
                    <a:cubicBezTo>
                      <a:pt x="3345" y="350"/>
                      <a:pt x="3343" y="349"/>
                      <a:pt x="3344" y="349"/>
                    </a:cubicBezTo>
                    <a:cubicBezTo>
                      <a:pt x="3344" y="349"/>
                      <a:pt x="3344" y="350"/>
                      <a:pt x="3345" y="350"/>
                    </a:cubicBezTo>
                    <a:cubicBezTo>
                      <a:pt x="3345" y="350"/>
                      <a:pt x="3345" y="349"/>
                      <a:pt x="3345" y="349"/>
                    </a:cubicBezTo>
                    <a:cubicBezTo>
                      <a:pt x="3346" y="349"/>
                      <a:pt x="3346" y="348"/>
                      <a:pt x="3345" y="348"/>
                    </a:cubicBezTo>
                    <a:cubicBezTo>
                      <a:pt x="3345" y="348"/>
                      <a:pt x="3345" y="347"/>
                      <a:pt x="3345" y="347"/>
                    </a:cubicBezTo>
                    <a:cubicBezTo>
                      <a:pt x="3345" y="347"/>
                      <a:pt x="3344" y="347"/>
                      <a:pt x="3344" y="346"/>
                    </a:cubicBezTo>
                    <a:cubicBezTo>
                      <a:pt x="3344" y="346"/>
                      <a:pt x="3345" y="346"/>
                      <a:pt x="3345" y="346"/>
                    </a:cubicBezTo>
                    <a:cubicBezTo>
                      <a:pt x="3345" y="346"/>
                      <a:pt x="3345" y="345"/>
                      <a:pt x="3345" y="345"/>
                    </a:cubicBezTo>
                    <a:cubicBezTo>
                      <a:pt x="3345" y="345"/>
                      <a:pt x="3345" y="345"/>
                      <a:pt x="3346" y="345"/>
                    </a:cubicBezTo>
                    <a:cubicBezTo>
                      <a:pt x="3346" y="345"/>
                      <a:pt x="3346" y="344"/>
                      <a:pt x="3345" y="344"/>
                    </a:cubicBezTo>
                    <a:cubicBezTo>
                      <a:pt x="3345" y="344"/>
                      <a:pt x="3344" y="345"/>
                      <a:pt x="3344" y="344"/>
                    </a:cubicBezTo>
                    <a:cubicBezTo>
                      <a:pt x="3343" y="344"/>
                      <a:pt x="3344" y="343"/>
                      <a:pt x="3343" y="342"/>
                    </a:cubicBezTo>
                    <a:cubicBezTo>
                      <a:pt x="3343" y="342"/>
                      <a:pt x="3342" y="342"/>
                      <a:pt x="3342" y="342"/>
                    </a:cubicBezTo>
                    <a:cubicBezTo>
                      <a:pt x="3341" y="341"/>
                      <a:pt x="3341" y="341"/>
                      <a:pt x="3340" y="340"/>
                    </a:cubicBezTo>
                    <a:cubicBezTo>
                      <a:pt x="3340" y="339"/>
                      <a:pt x="3339" y="339"/>
                      <a:pt x="3339" y="338"/>
                    </a:cubicBezTo>
                    <a:cubicBezTo>
                      <a:pt x="3338" y="337"/>
                      <a:pt x="3338" y="335"/>
                      <a:pt x="3337" y="334"/>
                    </a:cubicBezTo>
                    <a:cubicBezTo>
                      <a:pt x="3337" y="334"/>
                      <a:pt x="3336" y="335"/>
                      <a:pt x="3336" y="335"/>
                    </a:cubicBezTo>
                    <a:cubicBezTo>
                      <a:pt x="3336" y="334"/>
                      <a:pt x="3336" y="333"/>
                      <a:pt x="3335" y="333"/>
                    </a:cubicBezTo>
                    <a:cubicBezTo>
                      <a:pt x="3334" y="332"/>
                      <a:pt x="3333" y="332"/>
                      <a:pt x="3332" y="332"/>
                    </a:cubicBezTo>
                    <a:cubicBezTo>
                      <a:pt x="3330" y="331"/>
                      <a:pt x="3328" y="330"/>
                      <a:pt x="3326" y="329"/>
                    </a:cubicBezTo>
                    <a:cubicBezTo>
                      <a:pt x="3326" y="329"/>
                      <a:pt x="3326" y="329"/>
                      <a:pt x="3326" y="329"/>
                    </a:cubicBezTo>
                    <a:cubicBezTo>
                      <a:pt x="3328" y="330"/>
                      <a:pt x="3331" y="330"/>
                      <a:pt x="3333" y="331"/>
                    </a:cubicBezTo>
                    <a:cubicBezTo>
                      <a:pt x="3334" y="330"/>
                      <a:pt x="3335" y="331"/>
                      <a:pt x="3336" y="330"/>
                    </a:cubicBezTo>
                    <a:cubicBezTo>
                      <a:pt x="3336" y="330"/>
                      <a:pt x="3336" y="332"/>
                      <a:pt x="3337" y="332"/>
                    </a:cubicBezTo>
                    <a:cubicBezTo>
                      <a:pt x="3338" y="332"/>
                      <a:pt x="3339" y="332"/>
                      <a:pt x="3340" y="331"/>
                    </a:cubicBezTo>
                    <a:cubicBezTo>
                      <a:pt x="3340" y="331"/>
                      <a:pt x="3341" y="330"/>
                      <a:pt x="3342" y="330"/>
                    </a:cubicBezTo>
                    <a:cubicBezTo>
                      <a:pt x="3343" y="330"/>
                      <a:pt x="3343" y="332"/>
                      <a:pt x="3343" y="332"/>
                    </a:cubicBezTo>
                    <a:cubicBezTo>
                      <a:pt x="3344" y="332"/>
                      <a:pt x="3345" y="331"/>
                      <a:pt x="3345" y="330"/>
                    </a:cubicBezTo>
                    <a:cubicBezTo>
                      <a:pt x="3345" y="330"/>
                      <a:pt x="3345" y="329"/>
                      <a:pt x="3344" y="328"/>
                    </a:cubicBezTo>
                    <a:cubicBezTo>
                      <a:pt x="3344" y="326"/>
                      <a:pt x="3344" y="324"/>
                      <a:pt x="3344" y="322"/>
                    </a:cubicBezTo>
                    <a:cubicBezTo>
                      <a:pt x="3343" y="320"/>
                      <a:pt x="3343" y="319"/>
                      <a:pt x="3343" y="317"/>
                    </a:cubicBezTo>
                    <a:cubicBezTo>
                      <a:pt x="3343" y="316"/>
                      <a:pt x="3342" y="314"/>
                      <a:pt x="3342" y="313"/>
                    </a:cubicBezTo>
                    <a:cubicBezTo>
                      <a:pt x="3341" y="312"/>
                      <a:pt x="3340" y="310"/>
                      <a:pt x="3340" y="309"/>
                    </a:cubicBezTo>
                    <a:cubicBezTo>
                      <a:pt x="3339" y="308"/>
                      <a:pt x="3340" y="307"/>
                      <a:pt x="3340" y="306"/>
                    </a:cubicBezTo>
                    <a:cubicBezTo>
                      <a:pt x="3340" y="304"/>
                      <a:pt x="3340" y="303"/>
                      <a:pt x="3338" y="301"/>
                    </a:cubicBezTo>
                    <a:cubicBezTo>
                      <a:pt x="3338" y="301"/>
                      <a:pt x="3337" y="302"/>
                      <a:pt x="3337" y="302"/>
                    </a:cubicBezTo>
                    <a:cubicBezTo>
                      <a:pt x="3337" y="302"/>
                      <a:pt x="3337" y="303"/>
                      <a:pt x="3337" y="304"/>
                    </a:cubicBezTo>
                    <a:cubicBezTo>
                      <a:pt x="3337" y="304"/>
                      <a:pt x="3337" y="304"/>
                      <a:pt x="3337" y="304"/>
                    </a:cubicBezTo>
                    <a:cubicBezTo>
                      <a:pt x="3336" y="303"/>
                      <a:pt x="3336" y="301"/>
                      <a:pt x="3335" y="300"/>
                    </a:cubicBezTo>
                    <a:cubicBezTo>
                      <a:pt x="3334" y="298"/>
                      <a:pt x="3334" y="299"/>
                      <a:pt x="3332" y="299"/>
                    </a:cubicBezTo>
                    <a:cubicBezTo>
                      <a:pt x="3330" y="299"/>
                      <a:pt x="3329" y="300"/>
                      <a:pt x="3327" y="299"/>
                    </a:cubicBezTo>
                    <a:cubicBezTo>
                      <a:pt x="3326" y="298"/>
                      <a:pt x="3325" y="297"/>
                      <a:pt x="3324" y="296"/>
                    </a:cubicBezTo>
                    <a:cubicBezTo>
                      <a:pt x="3325" y="296"/>
                      <a:pt x="3326" y="296"/>
                      <a:pt x="3326" y="297"/>
                    </a:cubicBezTo>
                    <a:cubicBezTo>
                      <a:pt x="3327" y="297"/>
                      <a:pt x="3327" y="297"/>
                      <a:pt x="3328" y="298"/>
                    </a:cubicBezTo>
                    <a:cubicBezTo>
                      <a:pt x="3328" y="298"/>
                      <a:pt x="3330" y="299"/>
                      <a:pt x="3331" y="299"/>
                    </a:cubicBezTo>
                    <a:cubicBezTo>
                      <a:pt x="3332" y="299"/>
                      <a:pt x="3332" y="298"/>
                      <a:pt x="3332" y="298"/>
                    </a:cubicBezTo>
                    <a:cubicBezTo>
                      <a:pt x="3333" y="297"/>
                      <a:pt x="3334" y="298"/>
                      <a:pt x="3334" y="297"/>
                    </a:cubicBezTo>
                    <a:cubicBezTo>
                      <a:pt x="3335" y="297"/>
                      <a:pt x="3335" y="297"/>
                      <a:pt x="3336" y="297"/>
                    </a:cubicBezTo>
                    <a:cubicBezTo>
                      <a:pt x="3336" y="297"/>
                      <a:pt x="3337" y="298"/>
                      <a:pt x="3337" y="298"/>
                    </a:cubicBezTo>
                    <a:cubicBezTo>
                      <a:pt x="3339" y="298"/>
                      <a:pt x="3340" y="297"/>
                      <a:pt x="3340" y="296"/>
                    </a:cubicBezTo>
                    <a:cubicBezTo>
                      <a:pt x="3342" y="293"/>
                      <a:pt x="3341" y="290"/>
                      <a:pt x="3339" y="287"/>
                    </a:cubicBezTo>
                    <a:cubicBezTo>
                      <a:pt x="3339" y="286"/>
                      <a:pt x="3336" y="279"/>
                      <a:pt x="3334" y="280"/>
                    </a:cubicBezTo>
                    <a:cubicBezTo>
                      <a:pt x="3334" y="280"/>
                      <a:pt x="3334" y="281"/>
                      <a:pt x="3334" y="281"/>
                    </a:cubicBezTo>
                    <a:cubicBezTo>
                      <a:pt x="3334" y="281"/>
                      <a:pt x="3334" y="281"/>
                      <a:pt x="3333" y="281"/>
                    </a:cubicBezTo>
                    <a:cubicBezTo>
                      <a:pt x="3333" y="281"/>
                      <a:pt x="3332" y="281"/>
                      <a:pt x="3332" y="281"/>
                    </a:cubicBezTo>
                    <a:cubicBezTo>
                      <a:pt x="3331" y="281"/>
                      <a:pt x="3331" y="283"/>
                      <a:pt x="3331" y="283"/>
                    </a:cubicBezTo>
                    <a:cubicBezTo>
                      <a:pt x="3331" y="283"/>
                      <a:pt x="3330" y="283"/>
                      <a:pt x="3330" y="283"/>
                    </a:cubicBezTo>
                    <a:cubicBezTo>
                      <a:pt x="3329" y="282"/>
                      <a:pt x="3330" y="281"/>
                      <a:pt x="3330" y="279"/>
                    </a:cubicBezTo>
                    <a:cubicBezTo>
                      <a:pt x="3331" y="279"/>
                      <a:pt x="3331" y="276"/>
                      <a:pt x="3331" y="276"/>
                    </a:cubicBezTo>
                    <a:cubicBezTo>
                      <a:pt x="3332" y="277"/>
                      <a:pt x="3333" y="276"/>
                      <a:pt x="3333" y="278"/>
                    </a:cubicBezTo>
                    <a:cubicBezTo>
                      <a:pt x="3333" y="279"/>
                      <a:pt x="3333" y="279"/>
                      <a:pt x="3332" y="280"/>
                    </a:cubicBezTo>
                    <a:cubicBezTo>
                      <a:pt x="3334" y="280"/>
                      <a:pt x="3335" y="280"/>
                      <a:pt x="3335" y="279"/>
                    </a:cubicBezTo>
                    <a:cubicBezTo>
                      <a:pt x="3335" y="278"/>
                      <a:pt x="3334" y="276"/>
                      <a:pt x="3334" y="276"/>
                    </a:cubicBezTo>
                    <a:cubicBezTo>
                      <a:pt x="3333" y="275"/>
                      <a:pt x="3333" y="275"/>
                      <a:pt x="3332" y="274"/>
                    </a:cubicBezTo>
                    <a:cubicBezTo>
                      <a:pt x="3331" y="274"/>
                      <a:pt x="3330" y="273"/>
                      <a:pt x="3329" y="273"/>
                    </a:cubicBezTo>
                    <a:cubicBezTo>
                      <a:pt x="3329" y="273"/>
                      <a:pt x="3328" y="273"/>
                      <a:pt x="3328" y="273"/>
                    </a:cubicBezTo>
                    <a:cubicBezTo>
                      <a:pt x="3328" y="274"/>
                      <a:pt x="3329" y="275"/>
                      <a:pt x="3328" y="275"/>
                    </a:cubicBezTo>
                    <a:cubicBezTo>
                      <a:pt x="3328" y="276"/>
                      <a:pt x="3326" y="276"/>
                      <a:pt x="3326" y="275"/>
                    </a:cubicBezTo>
                    <a:cubicBezTo>
                      <a:pt x="3325" y="275"/>
                      <a:pt x="3325" y="274"/>
                      <a:pt x="3325" y="273"/>
                    </a:cubicBezTo>
                    <a:cubicBezTo>
                      <a:pt x="3325" y="273"/>
                      <a:pt x="3325" y="272"/>
                      <a:pt x="3324" y="272"/>
                    </a:cubicBezTo>
                    <a:cubicBezTo>
                      <a:pt x="3322" y="271"/>
                      <a:pt x="3320" y="269"/>
                      <a:pt x="3318" y="268"/>
                    </a:cubicBezTo>
                    <a:cubicBezTo>
                      <a:pt x="3317" y="267"/>
                      <a:pt x="3317" y="266"/>
                      <a:pt x="3316" y="266"/>
                    </a:cubicBezTo>
                    <a:cubicBezTo>
                      <a:pt x="3316" y="265"/>
                      <a:pt x="3315" y="264"/>
                      <a:pt x="3315" y="263"/>
                    </a:cubicBezTo>
                    <a:cubicBezTo>
                      <a:pt x="3315" y="262"/>
                      <a:pt x="3315" y="261"/>
                      <a:pt x="3314" y="261"/>
                    </a:cubicBezTo>
                    <a:cubicBezTo>
                      <a:pt x="3314" y="260"/>
                      <a:pt x="3313" y="259"/>
                      <a:pt x="3311" y="258"/>
                    </a:cubicBezTo>
                    <a:cubicBezTo>
                      <a:pt x="3311" y="258"/>
                      <a:pt x="3310" y="258"/>
                      <a:pt x="3310" y="258"/>
                    </a:cubicBezTo>
                    <a:cubicBezTo>
                      <a:pt x="3309" y="258"/>
                      <a:pt x="3308" y="258"/>
                      <a:pt x="3308" y="258"/>
                    </a:cubicBezTo>
                    <a:cubicBezTo>
                      <a:pt x="3308" y="258"/>
                      <a:pt x="3308" y="258"/>
                      <a:pt x="3308" y="258"/>
                    </a:cubicBezTo>
                    <a:cubicBezTo>
                      <a:pt x="3304" y="257"/>
                      <a:pt x="3301" y="257"/>
                      <a:pt x="3298" y="254"/>
                    </a:cubicBezTo>
                    <a:cubicBezTo>
                      <a:pt x="3295" y="251"/>
                      <a:pt x="3292" y="248"/>
                      <a:pt x="3289" y="245"/>
                    </a:cubicBezTo>
                    <a:cubicBezTo>
                      <a:pt x="3288" y="244"/>
                      <a:pt x="3287" y="243"/>
                      <a:pt x="3286" y="242"/>
                    </a:cubicBezTo>
                    <a:cubicBezTo>
                      <a:pt x="3283" y="239"/>
                      <a:pt x="3280" y="236"/>
                      <a:pt x="3276" y="233"/>
                    </a:cubicBezTo>
                    <a:cubicBezTo>
                      <a:pt x="3273" y="232"/>
                      <a:pt x="3272" y="230"/>
                      <a:pt x="3270" y="228"/>
                    </a:cubicBezTo>
                    <a:cubicBezTo>
                      <a:pt x="3269" y="226"/>
                      <a:pt x="3267" y="224"/>
                      <a:pt x="3265" y="222"/>
                    </a:cubicBezTo>
                    <a:cubicBezTo>
                      <a:pt x="3263" y="221"/>
                      <a:pt x="3261" y="221"/>
                      <a:pt x="3259" y="221"/>
                    </a:cubicBezTo>
                    <a:cubicBezTo>
                      <a:pt x="3257" y="221"/>
                      <a:pt x="3256" y="221"/>
                      <a:pt x="3254" y="220"/>
                    </a:cubicBezTo>
                    <a:cubicBezTo>
                      <a:pt x="3254" y="220"/>
                      <a:pt x="3254" y="220"/>
                      <a:pt x="3254" y="220"/>
                    </a:cubicBezTo>
                    <a:cubicBezTo>
                      <a:pt x="3252" y="220"/>
                      <a:pt x="3250" y="219"/>
                      <a:pt x="3248" y="220"/>
                    </a:cubicBezTo>
                    <a:cubicBezTo>
                      <a:pt x="3248" y="220"/>
                      <a:pt x="3247" y="221"/>
                      <a:pt x="3246" y="221"/>
                    </a:cubicBezTo>
                    <a:cubicBezTo>
                      <a:pt x="3245" y="222"/>
                      <a:pt x="3244" y="223"/>
                      <a:pt x="3242" y="222"/>
                    </a:cubicBezTo>
                    <a:cubicBezTo>
                      <a:pt x="3241" y="222"/>
                      <a:pt x="3241" y="222"/>
                      <a:pt x="3240" y="222"/>
                    </a:cubicBezTo>
                    <a:cubicBezTo>
                      <a:pt x="3240" y="221"/>
                      <a:pt x="3239" y="221"/>
                      <a:pt x="3238" y="221"/>
                    </a:cubicBezTo>
                    <a:cubicBezTo>
                      <a:pt x="3236" y="222"/>
                      <a:pt x="3235" y="222"/>
                      <a:pt x="3234" y="223"/>
                    </a:cubicBezTo>
                    <a:cubicBezTo>
                      <a:pt x="3234" y="223"/>
                      <a:pt x="3233" y="223"/>
                      <a:pt x="3233" y="223"/>
                    </a:cubicBezTo>
                    <a:cubicBezTo>
                      <a:pt x="3231" y="224"/>
                      <a:pt x="3229" y="224"/>
                      <a:pt x="3227" y="224"/>
                    </a:cubicBezTo>
                    <a:cubicBezTo>
                      <a:pt x="3227" y="223"/>
                      <a:pt x="3226" y="223"/>
                      <a:pt x="3225" y="223"/>
                    </a:cubicBezTo>
                    <a:cubicBezTo>
                      <a:pt x="3224" y="223"/>
                      <a:pt x="3222" y="223"/>
                      <a:pt x="3221" y="223"/>
                    </a:cubicBezTo>
                    <a:cubicBezTo>
                      <a:pt x="3220" y="223"/>
                      <a:pt x="3220" y="224"/>
                      <a:pt x="3219" y="224"/>
                    </a:cubicBezTo>
                    <a:cubicBezTo>
                      <a:pt x="3219" y="224"/>
                      <a:pt x="3218" y="224"/>
                      <a:pt x="3217" y="224"/>
                    </a:cubicBezTo>
                    <a:cubicBezTo>
                      <a:pt x="3215" y="224"/>
                      <a:pt x="3215" y="223"/>
                      <a:pt x="3214" y="222"/>
                    </a:cubicBezTo>
                    <a:cubicBezTo>
                      <a:pt x="3213" y="222"/>
                      <a:pt x="3212" y="221"/>
                      <a:pt x="3211" y="221"/>
                    </a:cubicBezTo>
                    <a:cubicBezTo>
                      <a:pt x="3210" y="221"/>
                      <a:pt x="3210" y="221"/>
                      <a:pt x="3209" y="221"/>
                    </a:cubicBezTo>
                    <a:cubicBezTo>
                      <a:pt x="3207" y="221"/>
                      <a:pt x="3206" y="221"/>
                      <a:pt x="3204" y="220"/>
                    </a:cubicBezTo>
                    <a:cubicBezTo>
                      <a:pt x="3202" y="218"/>
                      <a:pt x="3201" y="215"/>
                      <a:pt x="3201" y="214"/>
                    </a:cubicBezTo>
                    <a:cubicBezTo>
                      <a:pt x="3200" y="211"/>
                      <a:pt x="3201" y="208"/>
                      <a:pt x="3201" y="206"/>
                    </a:cubicBezTo>
                    <a:cubicBezTo>
                      <a:pt x="3202" y="201"/>
                      <a:pt x="3203" y="192"/>
                      <a:pt x="3198" y="188"/>
                    </a:cubicBezTo>
                    <a:cubicBezTo>
                      <a:pt x="3197" y="187"/>
                      <a:pt x="3195" y="186"/>
                      <a:pt x="3192" y="185"/>
                    </a:cubicBezTo>
                    <a:cubicBezTo>
                      <a:pt x="3191" y="185"/>
                      <a:pt x="3189" y="184"/>
                      <a:pt x="3188" y="184"/>
                    </a:cubicBezTo>
                    <a:cubicBezTo>
                      <a:pt x="3185" y="182"/>
                      <a:pt x="3183" y="180"/>
                      <a:pt x="3180" y="178"/>
                    </a:cubicBezTo>
                    <a:cubicBezTo>
                      <a:pt x="3180" y="178"/>
                      <a:pt x="3179" y="177"/>
                      <a:pt x="3179" y="177"/>
                    </a:cubicBezTo>
                    <a:cubicBezTo>
                      <a:pt x="3173" y="173"/>
                      <a:pt x="3167" y="170"/>
                      <a:pt x="3162" y="170"/>
                    </a:cubicBezTo>
                    <a:cubicBezTo>
                      <a:pt x="3159" y="170"/>
                      <a:pt x="3156" y="171"/>
                      <a:pt x="3154" y="171"/>
                    </a:cubicBezTo>
                    <a:cubicBezTo>
                      <a:pt x="3150" y="171"/>
                      <a:pt x="3146" y="172"/>
                      <a:pt x="3141" y="171"/>
                    </a:cubicBezTo>
                    <a:cubicBezTo>
                      <a:pt x="3137" y="171"/>
                      <a:pt x="3133" y="171"/>
                      <a:pt x="3130" y="172"/>
                    </a:cubicBezTo>
                    <a:cubicBezTo>
                      <a:pt x="3126" y="172"/>
                      <a:pt x="3123" y="172"/>
                      <a:pt x="3120" y="172"/>
                    </a:cubicBezTo>
                    <a:cubicBezTo>
                      <a:pt x="3116" y="172"/>
                      <a:pt x="3113" y="171"/>
                      <a:pt x="3111" y="169"/>
                    </a:cubicBezTo>
                    <a:cubicBezTo>
                      <a:pt x="3109" y="168"/>
                      <a:pt x="3107" y="167"/>
                      <a:pt x="3106" y="166"/>
                    </a:cubicBezTo>
                    <a:cubicBezTo>
                      <a:pt x="3103" y="165"/>
                      <a:pt x="3101" y="164"/>
                      <a:pt x="3099" y="162"/>
                    </a:cubicBezTo>
                    <a:cubicBezTo>
                      <a:pt x="3097" y="161"/>
                      <a:pt x="3096" y="159"/>
                      <a:pt x="3096" y="157"/>
                    </a:cubicBezTo>
                    <a:cubicBezTo>
                      <a:pt x="3095" y="155"/>
                      <a:pt x="3094" y="154"/>
                      <a:pt x="3092" y="152"/>
                    </a:cubicBezTo>
                    <a:cubicBezTo>
                      <a:pt x="3091" y="151"/>
                      <a:pt x="3089" y="150"/>
                      <a:pt x="3088" y="149"/>
                    </a:cubicBezTo>
                    <a:cubicBezTo>
                      <a:pt x="3087" y="149"/>
                      <a:pt x="3086" y="148"/>
                      <a:pt x="3085" y="148"/>
                    </a:cubicBezTo>
                    <a:cubicBezTo>
                      <a:pt x="3083" y="146"/>
                      <a:pt x="3081" y="145"/>
                      <a:pt x="3078" y="144"/>
                    </a:cubicBezTo>
                    <a:cubicBezTo>
                      <a:pt x="3074" y="143"/>
                      <a:pt x="3067" y="138"/>
                      <a:pt x="3065" y="133"/>
                    </a:cubicBezTo>
                    <a:cubicBezTo>
                      <a:pt x="3064" y="129"/>
                      <a:pt x="3064" y="125"/>
                      <a:pt x="3064" y="121"/>
                    </a:cubicBezTo>
                    <a:cubicBezTo>
                      <a:pt x="3064" y="119"/>
                      <a:pt x="3064" y="118"/>
                      <a:pt x="3064" y="117"/>
                    </a:cubicBezTo>
                    <a:cubicBezTo>
                      <a:pt x="3064" y="110"/>
                      <a:pt x="3066" y="105"/>
                      <a:pt x="3069" y="102"/>
                    </a:cubicBezTo>
                    <a:cubicBezTo>
                      <a:pt x="3071" y="100"/>
                      <a:pt x="3072" y="99"/>
                      <a:pt x="3074" y="98"/>
                    </a:cubicBezTo>
                    <a:cubicBezTo>
                      <a:pt x="3076" y="96"/>
                      <a:pt x="3079" y="95"/>
                      <a:pt x="3081" y="92"/>
                    </a:cubicBezTo>
                    <a:cubicBezTo>
                      <a:pt x="3082" y="90"/>
                      <a:pt x="3082" y="88"/>
                      <a:pt x="3082" y="85"/>
                    </a:cubicBezTo>
                    <a:cubicBezTo>
                      <a:pt x="3082" y="85"/>
                      <a:pt x="3082" y="85"/>
                      <a:pt x="3082" y="85"/>
                    </a:cubicBezTo>
                    <a:cubicBezTo>
                      <a:pt x="3082" y="79"/>
                      <a:pt x="3082" y="75"/>
                      <a:pt x="3079" y="70"/>
                    </a:cubicBezTo>
                    <a:cubicBezTo>
                      <a:pt x="3076" y="65"/>
                      <a:pt x="3073" y="62"/>
                      <a:pt x="3069" y="58"/>
                    </a:cubicBezTo>
                    <a:cubicBezTo>
                      <a:pt x="3066" y="55"/>
                      <a:pt x="3062" y="53"/>
                      <a:pt x="3056" y="51"/>
                    </a:cubicBezTo>
                    <a:cubicBezTo>
                      <a:pt x="3055" y="51"/>
                      <a:pt x="3055" y="51"/>
                      <a:pt x="3054" y="50"/>
                    </a:cubicBezTo>
                    <a:cubicBezTo>
                      <a:pt x="3051" y="50"/>
                      <a:pt x="3049" y="49"/>
                      <a:pt x="3046" y="48"/>
                    </a:cubicBezTo>
                    <a:cubicBezTo>
                      <a:pt x="3043" y="47"/>
                      <a:pt x="3041" y="45"/>
                      <a:pt x="3038" y="44"/>
                    </a:cubicBezTo>
                    <a:cubicBezTo>
                      <a:pt x="3037" y="43"/>
                      <a:pt x="3037" y="43"/>
                      <a:pt x="3037" y="43"/>
                    </a:cubicBezTo>
                    <a:cubicBezTo>
                      <a:pt x="3033" y="40"/>
                      <a:pt x="3029" y="36"/>
                      <a:pt x="3025" y="31"/>
                    </a:cubicBezTo>
                    <a:cubicBezTo>
                      <a:pt x="3022" y="26"/>
                      <a:pt x="3017" y="24"/>
                      <a:pt x="3011" y="24"/>
                    </a:cubicBezTo>
                    <a:cubicBezTo>
                      <a:pt x="3006" y="23"/>
                      <a:pt x="3000" y="24"/>
                      <a:pt x="2995" y="25"/>
                    </a:cubicBezTo>
                    <a:cubicBezTo>
                      <a:pt x="2987" y="27"/>
                      <a:pt x="2980" y="26"/>
                      <a:pt x="2972" y="25"/>
                    </a:cubicBezTo>
                    <a:cubicBezTo>
                      <a:pt x="2971" y="25"/>
                      <a:pt x="2969" y="25"/>
                      <a:pt x="2968" y="25"/>
                    </a:cubicBezTo>
                    <a:cubicBezTo>
                      <a:pt x="2966" y="25"/>
                      <a:pt x="2964" y="24"/>
                      <a:pt x="2962" y="24"/>
                    </a:cubicBezTo>
                    <a:cubicBezTo>
                      <a:pt x="2961" y="23"/>
                      <a:pt x="2959" y="23"/>
                      <a:pt x="2957" y="22"/>
                    </a:cubicBezTo>
                    <a:cubicBezTo>
                      <a:pt x="2951" y="22"/>
                      <a:pt x="2946" y="23"/>
                      <a:pt x="2938" y="25"/>
                    </a:cubicBezTo>
                    <a:cubicBezTo>
                      <a:pt x="2933" y="27"/>
                      <a:pt x="2927" y="27"/>
                      <a:pt x="2922" y="27"/>
                    </a:cubicBezTo>
                    <a:cubicBezTo>
                      <a:pt x="2920" y="27"/>
                      <a:pt x="2918" y="26"/>
                      <a:pt x="2916" y="25"/>
                    </a:cubicBezTo>
                    <a:cubicBezTo>
                      <a:pt x="2915" y="26"/>
                      <a:pt x="2915" y="27"/>
                      <a:pt x="2915" y="29"/>
                    </a:cubicBezTo>
                    <a:cubicBezTo>
                      <a:pt x="2915" y="30"/>
                      <a:pt x="2915" y="32"/>
                      <a:pt x="2914" y="34"/>
                    </a:cubicBezTo>
                    <a:cubicBezTo>
                      <a:pt x="2913" y="37"/>
                      <a:pt x="2911" y="39"/>
                      <a:pt x="2909" y="42"/>
                    </a:cubicBezTo>
                    <a:cubicBezTo>
                      <a:pt x="2908" y="43"/>
                      <a:pt x="2907" y="44"/>
                      <a:pt x="2906" y="45"/>
                    </a:cubicBezTo>
                    <a:cubicBezTo>
                      <a:pt x="2905" y="46"/>
                      <a:pt x="2903" y="47"/>
                      <a:pt x="2903" y="49"/>
                    </a:cubicBezTo>
                    <a:cubicBezTo>
                      <a:pt x="2902" y="50"/>
                      <a:pt x="2902" y="52"/>
                      <a:pt x="2902" y="53"/>
                    </a:cubicBezTo>
                    <a:cubicBezTo>
                      <a:pt x="2902" y="54"/>
                      <a:pt x="2902" y="54"/>
                      <a:pt x="2902" y="54"/>
                    </a:cubicBezTo>
                    <a:cubicBezTo>
                      <a:pt x="2902" y="55"/>
                      <a:pt x="2901" y="57"/>
                      <a:pt x="2901" y="58"/>
                    </a:cubicBezTo>
                    <a:cubicBezTo>
                      <a:pt x="2901" y="60"/>
                      <a:pt x="2900" y="63"/>
                      <a:pt x="2901" y="65"/>
                    </a:cubicBezTo>
                    <a:cubicBezTo>
                      <a:pt x="2901" y="65"/>
                      <a:pt x="2901" y="66"/>
                      <a:pt x="2901" y="67"/>
                    </a:cubicBezTo>
                    <a:cubicBezTo>
                      <a:pt x="2902" y="70"/>
                      <a:pt x="2903" y="74"/>
                      <a:pt x="2901" y="76"/>
                    </a:cubicBezTo>
                    <a:cubicBezTo>
                      <a:pt x="2900" y="78"/>
                      <a:pt x="2898" y="79"/>
                      <a:pt x="2897" y="80"/>
                    </a:cubicBezTo>
                    <a:cubicBezTo>
                      <a:pt x="2895" y="80"/>
                      <a:pt x="2894" y="81"/>
                      <a:pt x="2893" y="82"/>
                    </a:cubicBezTo>
                    <a:cubicBezTo>
                      <a:pt x="2890" y="85"/>
                      <a:pt x="2890" y="88"/>
                      <a:pt x="2890" y="92"/>
                    </a:cubicBezTo>
                    <a:cubicBezTo>
                      <a:pt x="2890" y="94"/>
                      <a:pt x="2890" y="95"/>
                      <a:pt x="2890" y="97"/>
                    </a:cubicBezTo>
                    <a:cubicBezTo>
                      <a:pt x="2890" y="100"/>
                      <a:pt x="2889" y="101"/>
                      <a:pt x="2886" y="101"/>
                    </a:cubicBezTo>
                    <a:cubicBezTo>
                      <a:pt x="2886" y="101"/>
                      <a:pt x="2885" y="101"/>
                      <a:pt x="2885" y="101"/>
                    </a:cubicBezTo>
                    <a:cubicBezTo>
                      <a:pt x="2883" y="102"/>
                      <a:pt x="2880" y="103"/>
                      <a:pt x="2879" y="105"/>
                    </a:cubicBezTo>
                    <a:cubicBezTo>
                      <a:pt x="2878" y="108"/>
                      <a:pt x="2879" y="109"/>
                      <a:pt x="2881" y="110"/>
                    </a:cubicBezTo>
                    <a:cubicBezTo>
                      <a:pt x="2882" y="112"/>
                      <a:pt x="2884" y="113"/>
                      <a:pt x="2882" y="117"/>
                    </a:cubicBezTo>
                    <a:cubicBezTo>
                      <a:pt x="2882" y="117"/>
                      <a:pt x="2881" y="118"/>
                      <a:pt x="2881" y="118"/>
                    </a:cubicBezTo>
                    <a:cubicBezTo>
                      <a:pt x="2880" y="119"/>
                      <a:pt x="2880" y="120"/>
                      <a:pt x="2879" y="121"/>
                    </a:cubicBezTo>
                    <a:cubicBezTo>
                      <a:pt x="2879" y="123"/>
                      <a:pt x="2879" y="125"/>
                      <a:pt x="2879" y="126"/>
                    </a:cubicBezTo>
                    <a:cubicBezTo>
                      <a:pt x="2879" y="127"/>
                      <a:pt x="2879" y="128"/>
                      <a:pt x="2879" y="128"/>
                    </a:cubicBezTo>
                    <a:cubicBezTo>
                      <a:pt x="2880" y="130"/>
                      <a:pt x="2880" y="132"/>
                      <a:pt x="2880" y="133"/>
                    </a:cubicBezTo>
                    <a:cubicBezTo>
                      <a:pt x="2879" y="134"/>
                      <a:pt x="2879" y="135"/>
                      <a:pt x="2878" y="136"/>
                    </a:cubicBezTo>
                    <a:cubicBezTo>
                      <a:pt x="2878" y="136"/>
                      <a:pt x="2878" y="137"/>
                      <a:pt x="2877" y="138"/>
                    </a:cubicBezTo>
                    <a:cubicBezTo>
                      <a:pt x="2876" y="142"/>
                      <a:pt x="2875" y="146"/>
                      <a:pt x="2875" y="149"/>
                    </a:cubicBezTo>
                    <a:cubicBezTo>
                      <a:pt x="2876" y="150"/>
                      <a:pt x="2876" y="152"/>
                      <a:pt x="2876" y="153"/>
                    </a:cubicBezTo>
                    <a:cubicBezTo>
                      <a:pt x="2877" y="155"/>
                      <a:pt x="2877" y="157"/>
                      <a:pt x="2877" y="158"/>
                    </a:cubicBezTo>
                    <a:cubicBezTo>
                      <a:pt x="2877" y="159"/>
                      <a:pt x="2877" y="159"/>
                      <a:pt x="2877" y="159"/>
                    </a:cubicBezTo>
                    <a:cubicBezTo>
                      <a:pt x="2877" y="159"/>
                      <a:pt x="2877" y="159"/>
                      <a:pt x="2877" y="159"/>
                    </a:cubicBezTo>
                    <a:cubicBezTo>
                      <a:pt x="2875" y="159"/>
                      <a:pt x="2871" y="156"/>
                      <a:pt x="2866" y="153"/>
                    </a:cubicBezTo>
                    <a:cubicBezTo>
                      <a:pt x="2865" y="153"/>
                      <a:pt x="2864" y="152"/>
                      <a:pt x="2863" y="152"/>
                    </a:cubicBezTo>
                    <a:cubicBezTo>
                      <a:pt x="2742" y="87"/>
                      <a:pt x="2742" y="87"/>
                      <a:pt x="2742" y="87"/>
                    </a:cubicBezTo>
                    <a:cubicBezTo>
                      <a:pt x="2723" y="76"/>
                      <a:pt x="2703" y="66"/>
                      <a:pt x="2683" y="55"/>
                    </a:cubicBezTo>
                    <a:cubicBezTo>
                      <a:pt x="2580" y="0"/>
                      <a:pt x="2580" y="0"/>
                      <a:pt x="2580" y="0"/>
                    </a:cubicBezTo>
                    <a:cubicBezTo>
                      <a:pt x="2580" y="5"/>
                      <a:pt x="2575" y="75"/>
                      <a:pt x="2580" y="93"/>
                    </a:cubicBezTo>
                    <a:cubicBezTo>
                      <a:pt x="2583" y="102"/>
                      <a:pt x="2577" y="110"/>
                      <a:pt x="2570" y="119"/>
                    </a:cubicBezTo>
                    <a:cubicBezTo>
                      <a:pt x="2564" y="128"/>
                      <a:pt x="2556" y="138"/>
                      <a:pt x="2556" y="152"/>
                    </a:cubicBezTo>
                    <a:cubicBezTo>
                      <a:pt x="2556" y="161"/>
                      <a:pt x="2561" y="173"/>
                      <a:pt x="2565" y="184"/>
                    </a:cubicBezTo>
                    <a:cubicBezTo>
                      <a:pt x="2574" y="206"/>
                      <a:pt x="2582" y="228"/>
                      <a:pt x="2561" y="237"/>
                    </a:cubicBezTo>
                    <a:cubicBezTo>
                      <a:pt x="2532" y="250"/>
                      <a:pt x="2509" y="279"/>
                      <a:pt x="2497" y="320"/>
                    </a:cubicBezTo>
                    <a:cubicBezTo>
                      <a:pt x="2493" y="336"/>
                      <a:pt x="2487" y="354"/>
                      <a:pt x="2477" y="368"/>
                    </a:cubicBezTo>
                    <a:cubicBezTo>
                      <a:pt x="2467" y="382"/>
                      <a:pt x="2455" y="389"/>
                      <a:pt x="2439" y="392"/>
                    </a:cubicBezTo>
                    <a:cubicBezTo>
                      <a:pt x="2413" y="396"/>
                      <a:pt x="2409" y="409"/>
                      <a:pt x="2405" y="425"/>
                    </a:cubicBezTo>
                    <a:cubicBezTo>
                      <a:pt x="2403" y="430"/>
                      <a:pt x="2401" y="436"/>
                      <a:pt x="2399" y="442"/>
                    </a:cubicBezTo>
                    <a:cubicBezTo>
                      <a:pt x="2396" y="448"/>
                      <a:pt x="2394" y="454"/>
                      <a:pt x="2392" y="460"/>
                    </a:cubicBezTo>
                    <a:cubicBezTo>
                      <a:pt x="2385" y="482"/>
                      <a:pt x="2377" y="505"/>
                      <a:pt x="2356" y="499"/>
                    </a:cubicBezTo>
                    <a:cubicBezTo>
                      <a:pt x="2352" y="497"/>
                      <a:pt x="2348" y="496"/>
                      <a:pt x="2344" y="494"/>
                    </a:cubicBezTo>
                    <a:cubicBezTo>
                      <a:pt x="2331" y="490"/>
                      <a:pt x="2320" y="486"/>
                      <a:pt x="2309" y="490"/>
                    </a:cubicBezTo>
                    <a:cubicBezTo>
                      <a:pt x="2301" y="494"/>
                      <a:pt x="2295" y="504"/>
                      <a:pt x="2289" y="520"/>
                    </a:cubicBezTo>
                    <a:cubicBezTo>
                      <a:pt x="2285" y="534"/>
                      <a:pt x="2279" y="549"/>
                      <a:pt x="2273" y="564"/>
                    </a:cubicBezTo>
                    <a:cubicBezTo>
                      <a:pt x="2259" y="600"/>
                      <a:pt x="2245" y="638"/>
                      <a:pt x="2247" y="658"/>
                    </a:cubicBezTo>
                    <a:cubicBezTo>
                      <a:pt x="2248" y="669"/>
                      <a:pt x="2240" y="696"/>
                      <a:pt x="2225" y="728"/>
                    </a:cubicBezTo>
                    <a:cubicBezTo>
                      <a:pt x="2215" y="748"/>
                      <a:pt x="2195" y="785"/>
                      <a:pt x="2168" y="800"/>
                    </a:cubicBezTo>
                    <a:cubicBezTo>
                      <a:pt x="2150" y="810"/>
                      <a:pt x="2132" y="809"/>
                      <a:pt x="2116" y="797"/>
                    </a:cubicBezTo>
                    <a:cubicBezTo>
                      <a:pt x="2095" y="782"/>
                      <a:pt x="2071" y="770"/>
                      <a:pt x="2050" y="762"/>
                    </a:cubicBezTo>
                    <a:cubicBezTo>
                      <a:pt x="2023" y="753"/>
                      <a:pt x="2001" y="752"/>
                      <a:pt x="1987" y="760"/>
                    </a:cubicBezTo>
                    <a:cubicBezTo>
                      <a:pt x="1971" y="769"/>
                      <a:pt x="1964" y="790"/>
                      <a:pt x="1967" y="821"/>
                    </a:cubicBezTo>
                    <a:cubicBezTo>
                      <a:pt x="1968" y="826"/>
                      <a:pt x="1969" y="830"/>
                      <a:pt x="1969" y="833"/>
                    </a:cubicBezTo>
                    <a:cubicBezTo>
                      <a:pt x="1971" y="841"/>
                      <a:pt x="1972" y="848"/>
                      <a:pt x="1969" y="858"/>
                    </a:cubicBezTo>
                    <a:cubicBezTo>
                      <a:pt x="1966" y="868"/>
                      <a:pt x="1960" y="872"/>
                      <a:pt x="1955" y="876"/>
                    </a:cubicBezTo>
                    <a:cubicBezTo>
                      <a:pt x="1952" y="878"/>
                      <a:pt x="1950" y="880"/>
                      <a:pt x="1948" y="883"/>
                    </a:cubicBezTo>
                    <a:cubicBezTo>
                      <a:pt x="1936" y="901"/>
                      <a:pt x="1936" y="917"/>
                      <a:pt x="1935" y="936"/>
                    </a:cubicBezTo>
                    <a:cubicBezTo>
                      <a:pt x="1935" y="940"/>
                      <a:pt x="1935" y="943"/>
                      <a:pt x="1935" y="946"/>
                    </a:cubicBezTo>
                    <a:cubicBezTo>
                      <a:pt x="1934" y="966"/>
                      <a:pt x="1926" y="979"/>
                      <a:pt x="1917" y="991"/>
                    </a:cubicBezTo>
                    <a:cubicBezTo>
                      <a:pt x="1910" y="1003"/>
                      <a:pt x="1902" y="1014"/>
                      <a:pt x="1900" y="1032"/>
                    </a:cubicBezTo>
                    <a:cubicBezTo>
                      <a:pt x="1899" y="1045"/>
                      <a:pt x="1899" y="1059"/>
                      <a:pt x="1900" y="1072"/>
                    </a:cubicBezTo>
                    <a:cubicBezTo>
                      <a:pt x="1900" y="1082"/>
                      <a:pt x="1900" y="1092"/>
                      <a:pt x="1900" y="1101"/>
                    </a:cubicBezTo>
                    <a:cubicBezTo>
                      <a:pt x="1899" y="1119"/>
                      <a:pt x="1895" y="1135"/>
                      <a:pt x="1887" y="1150"/>
                    </a:cubicBezTo>
                    <a:cubicBezTo>
                      <a:pt x="1880" y="1166"/>
                      <a:pt x="1869" y="1180"/>
                      <a:pt x="1858" y="1192"/>
                    </a:cubicBezTo>
                    <a:cubicBezTo>
                      <a:pt x="1850" y="1201"/>
                      <a:pt x="1842" y="1209"/>
                      <a:pt x="1834" y="1216"/>
                    </a:cubicBezTo>
                    <a:cubicBezTo>
                      <a:pt x="1823" y="1226"/>
                      <a:pt x="1812" y="1235"/>
                      <a:pt x="1804" y="1247"/>
                    </a:cubicBezTo>
                    <a:cubicBezTo>
                      <a:pt x="1795" y="1261"/>
                      <a:pt x="1789" y="1275"/>
                      <a:pt x="1783" y="1289"/>
                    </a:cubicBezTo>
                    <a:cubicBezTo>
                      <a:pt x="1774" y="1307"/>
                      <a:pt x="1767" y="1325"/>
                      <a:pt x="1755" y="1339"/>
                    </a:cubicBezTo>
                    <a:cubicBezTo>
                      <a:pt x="1736" y="1364"/>
                      <a:pt x="1719" y="1390"/>
                      <a:pt x="1731" y="1421"/>
                    </a:cubicBezTo>
                    <a:cubicBezTo>
                      <a:pt x="1733" y="1426"/>
                      <a:pt x="1737" y="1429"/>
                      <a:pt x="1741" y="1432"/>
                    </a:cubicBezTo>
                    <a:cubicBezTo>
                      <a:pt x="1745" y="1435"/>
                      <a:pt x="1749" y="1438"/>
                      <a:pt x="1751" y="1444"/>
                    </a:cubicBezTo>
                    <a:cubicBezTo>
                      <a:pt x="1755" y="1454"/>
                      <a:pt x="1752" y="1461"/>
                      <a:pt x="1749" y="1467"/>
                    </a:cubicBezTo>
                    <a:cubicBezTo>
                      <a:pt x="1747" y="1470"/>
                      <a:pt x="1745" y="1474"/>
                      <a:pt x="1745" y="1479"/>
                    </a:cubicBezTo>
                    <a:cubicBezTo>
                      <a:pt x="1744" y="1484"/>
                      <a:pt x="1745" y="1489"/>
                      <a:pt x="1745" y="1494"/>
                    </a:cubicBezTo>
                    <a:cubicBezTo>
                      <a:pt x="1746" y="1500"/>
                      <a:pt x="1747" y="1507"/>
                      <a:pt x="1745" y="1512"/>
                    </a:cubicBezTo>
                    <a:cubicBezTo>
                      <a:pt x="1743" y="1523"/>
                      <a:pt x="1734" y="1530"/>
                      <a:pt x="1726" y="1537"/>
                    </a:cubicBezTo>
                    <a:cubicBezTo>
                      <a:pt x="1722" y="1540"/>
                      <a:pt x="1719" y="1543"/>
                      <a:pt x="1715" y="1547"/>
                    </a:cubicBezTo>
                    <a:cubicBezTo>
                      <a:pt x="1711" y="1551"/>
                      <a:pt x="1707" y="1557"/>
                      <a:pt x="1703" y="1562"/>
                    </a:cubicBezTo>
                    <a:cubicBezTo>
                      <a:pt x="1694" y="1572"/>
                      <a:pt x="1685" y="1583"/>
                      <a:pt x="1674" y="1590"/>
                    </a:cubicBezTo>
                    <a:cubicBezTo>
                      <a:pt x="1662" y="1597"/>
                      <a:pt x="1659" y="1595"/>
                      <a:pt x="1654" y="1593"/>
                    </a:cubicBezTo>
                    <a:cubicBezTo>
                      <a:pt x="1651" y="1591"/>
                      <a:pt x="1648" y="1588"/>
                      <a:pt x="1639" y="1589"/>
                    </a:cubicBezTo>
                    <a:cubicBezTo>
                      <a:pt x="1619" y="1591"/>
                      <a:pt x="1609" y="1610"/>
                      <a:pt x="1599" y="1629"/>
                    </a:cubicBezTo>
                    <a:cubicBezTo>
                      <a:pt x="1592" y="1641"/>
                      <a:pt x="1585" y="1653"/>
                      <a:pt x="1577" y="1659"/>
                    </a:cubicBezTo>
                    <a:cubicBezTo>
                      <a:pt x="1563" y="1668"/>
                      <a:pt x="1553" y="1665"/>
                      <a:pt x="1542" y="1662"/>
                    </a:cubicBezTo>
                    <a:cubicBezTo>
                      <a:pt x="1534" y="1660"/>
                      <a:pt x="1526" y="1657"/>
                      <a:pt x="1516" y="1659"/>
                    </a:cubicBezTo>
                    <a:cubicBezTo>
                      <a:pt x="1490" y="1662"/>
                      <a:pt x="1479" y="1681"/>
                      <a:pt x="1467" y="1701"/>
                    </a:cubicBezTo>
                    <a:cubicBezTo>
                      <a:pt x="1456" y="1721"/>
                      <a:pt x="1443" y="1742"/>
                      <a:pt x="1415" y="1747"/>
                    </a:cubicBezTo>
                    <a:cubicBezTo>
                      <a:pt x="1411" y="1747"/>
                      <a:pt x="1408" y="1747"/>
                      <a:pt x="1405" y="1748"/>
                    </a:cubicBezTo>
                    <a:cubicBezTo>
                      <a:pt x="1394" y="1749"/>
                      <a:pt x="1384" y="1750"/>
                      <a:pt x="1374" y="1758"/>
                    </a:cubicBezTo>
                    <a:cubicBezTo>
                      <a:pt x="1369" y="1761"/>
                      <a:pt x="1367" y="1766"/>
                      <a:pt x="1364" y="1770"/>
                    </a:cubicBezTo>
                    <a:cubicBezTo>
                      <a:pt x="1360" y="1776"/>
                      <a:pt x="1357" y="1781"/>
                      <a:pt x="1350" y="1784"/>
                    </a:cubicBezTo>
                    <a:cubicBezTo>
                      <a:pt x="1344" y="1787"/>
                      <a:pt x="1329" y="1786"/>
                      <a:pt x="1319" y="1785"/>
                    </a:cubicBezTo>
                    <a:cubicBezTo>
                      <a:pt x="1316" y="1784"/>
                      <a:pt x="1313" y="1784"/>
                      <a:pt x="1311" y="1784"/>
                    </a:cubicBezTo>
                    <a:cubicBezTo>
                      <a:pt x="1296" y="1783"/>
                      <a:pt x="1294" y="1784"/>
                      <a:pt x="1286" y="1787"/>
                    </a:cubicBezTo>
                    <a:cubicBezTo>
                      <a:pt x="1283" y="1787"/>
                      <a:pt x="1281" y="1788"/>
                      <a:pt x="1278" y="1789"/>
                    </a:cubicBezTo>
                    <a:cubicBezTo>
                      <a:pt x="1275" y="1789"/>
                      <a:pt x="1273" y="1790"/>
                      <a:pt x="1271" y="1791"/>
                    </a:cubicBezTo>
                    <a:cubicBezTo>
                      <a:pt x="1261" y="1794"/>
                      <a:pt x="1251" y="1798"/>
                      <a:pt x="1240" y="1789"/>
                    </a:cubicBezTo>
                    <a:cubicBezTo>
                      <a:pt x="1235" y="1786"/>
                      <a:pt x="1234" y="1781"/>
                      <a:pt x="1233" y="1777"/>
                    </a:cubicBezTo>
                    <a:cubicBezTo>
                      <a:pt x="1231" y="1770"/>
                      <a:pt x="1230" y="1764"/>
                      <a:pt x="1217" y="1762"/>
                    </a:cubicBezTo>
                    <a:cubicBezTo>
                      <a:pt x="1216" y="1762"/>
                      <a:pt x="1216" y="1762"/>
                      <a:pt x="1215" y="1762"/>
                    </a:cubicBezTo>
                    <a:cubicBezTo>
                      <a:pt x="1196" y="1762"/>
                      <a:pt x="1149" y="1801"/>
                      <a:pt x="1137" y="1814"/>
                    </a:cubicBezTo>
                    <a:cubicBezTo>
                      <a:pt x="1133" y="1817"/>
                      <a:pt x="1130" y="1823"/>
                      <a:pt x="1127" y="1828"/>
                    </a:cubicBezTo>
                    <a:cubicBezTo>
                      <a:pt x="1123" y="1836"/>
                      <a:pt x="1118" y="1844"/>
                      <a:pt x="1111" y="1847"/>
                    </a:cubicBezTo>
                    <a:cubicBezTo>
                      <a:pt x="1107" y="1849"/>
                      <a:pt x="1102" y="1850"/>
                      <a:pt x="1096" y="1850"/>
                    </a:cubicBezTo>
                    <a:cubicBezTo>
                      <a:pt x="1089" y="1850"/>
                      <a:pt x="1083" y="1849"/>
                      <a:pt x="1077" y="1849"/>
                    </a:cubicBezTo>
                    <a:cubicBezTo>
                      <a:pt x="1072" y="1848"/>
                      <a:pt x="1068" y="1848"/>
                      <a:pt x="1065" y="1848"/>
                    </a:cubicBezTo>
                    <a:cubicBezTo>
                      <a:pt x="1062" y="1848"/>
                      <a:pt x="1058" y="1848"/>
                      <a:pt x="1054" y="1848"/>
                    </a:cubicBezTo>
                    <a:cubicBezTo>
                      <a:pt x="1046" y="1849"/>
                      <a:pt x="1037" y="1850"/>
                      <a:pt x="1031" y="1848"/>
                    </a:cubicBezTo>
                    <a:cubicBezTo>
                      <a:pt x="1024" y="1846"/>
                      <a:pt x="1020" y="1843"/>
                      <a:pt x="1016" y="1840"/>
                    </a:cubicBezTo>
                    <a:cubicBezTo>
                      <a:pt x="1012" y="1837"/>
                      <a:pt x="1008" y="1834"/>
                      <a:pt x="1003" y="1833"/>
                    </a:cubicBezTo>
                    <a:cubicBezTo>
                      <a:pt x="991" y="1829"/>
                      <a:pt x="981" y="1828"/>
                      <a:pt x="972" y="1828"/>
                    </a:cubicBezTo>
                    <a:cubicBezTo>
                      <a:pt x="955" y="1827"/>
                      <a:pt x="941" y="1827"/>
                      <a:pt x="924" y="1808"/>
                    </a:cubicBezTo>
                    <a:cubicBezTo>
                      <a:pt x="920" y="1803"/>
                      <a:pt x="920" y="1803"/>
                      <a:pt x="920" y="1803"/>
                    </a:cubicBezTo>
                    <a:cubicBezTo>
                      <a:pt x="902" y="1783"/>
                      <a:pt x="880" y="1758"/>
                      <a:pt x="864" y="1736"/>
                    </a:cubicBezTo>
                    <a:cubicBezTo>
                      <a:pt x="857" y="1727"/>
                      <a:pt x="857" y="1715"/>
                      <a:pt x="856" y="1703"/>
                    </a:cubicBezTo>
                    <a:cubicBezTo>
                      <a:pt x="856" y="1699"/>
                      <a:pt x="855" y="1695"/>
                      <a:pt x="855" y="1691"/>
                    </a:cubicBezTo>
                    <a:cubicBezTo>
                      <a:pt x="854" y="1686"/>
                      <a:pt x="852" y="1683"/>
                      <a:pt x="850" y="1679"/>
                    </a:cubicBezTo>
                    <a:cubicBezTo>
                      <a:pt x="849" y="1678"/>
                      <a:pt x="849" y="1676"/>
                      <a:pt x="848" y="1674"/>
                    </a:cubicBezTo>
                    <a:cubicBezTo>
                      <a:pt x="847" y="1672"/>
                      <a:pt x="847" y="1669"/>
                      <a:pt x="847" y="1667"/>
                    </a:cubicBezTo>
                    <a:cubicBezTo>
                      <a:pt x="846" y="1666"/>
                      <a:pt x="846" y="1664"/>
                      <a:pt x="846" y="1663"/>
                    </a:cubicBezTo>
                    <a:cubicBezTo>
                      <a:pt x="846" y="1667"/>
                      <a:pt x="844" y="1670"/>
                      <a:pt x="844" y="1672"/>
                    </a:cubicBezTo>
                    <a:cubicBezTo>
                      <a:pt x="844" y="1672"/>
                      <a:pt x="844" y="1672"/>
                      <a:pt x="844" y="1672"/>
                    </a:cubicBezTo>
                    <a:cubicBezTo>
                      <a:pt x="844" y="1672"/>
                      <a:pt x="844" y="1672"/>
                      <a:pt x="844" y="1672"/>
                    </a:cubicBezTo>
                    <a:cubicBezTo>
                      <a:pt x="844" y="1672"/>
                      <a:pt x="844" y="1672"/>
                      <a:pt x="844" y="1672"/>
                    </a:cubicBezTo>
                    <a:cubicBezTo>
                      <a:pt x="828" y="1720"/>
                      <a:pt x="788" y="1755"/>
                      <a:pt x="750" y="1789"/>
                    </a:cubicBezTo>
                    <a:cubicBezTo>
                      <a:pt x="727" y="1808"/>
                      <a:pt x="706" y="1827"/>
                      <a:pt x="689" y="1848"/>
                    </a:cubicBezTo>
                    <a:cubicBezTo>
                      <a:pt x="686" y="1853"/>
                      <a:pt x="682" y="1857"/>
                      <a:pt x="678" y="1862"/>
                    </a:cubicBezTo>
                    <a:cubicBezTo>
                      <a:pt x="678" y="1862"/>
                      <a:pt x="678" y="1862"/>
                      <a:pt x="678" y="1862"/>
                    </a:cubicBezTo>
                    <a:cubicBezTo>
                      <a:pt x="676" y="1865"/>
                      <a:pt x="673" y="1867"/>
                      <a:pt x="670" y="1869"/>
                    </a:cubicBezTo>
                    <a:cubicBezTo>
                      <a:pt x="669" y="1870"/>
                      <a:pt x="667" y="1871"/>
                      <a:pt x="666" y="1872"/>
                    </a:cubicBezTo>
                    <a:cubicBezTo>
                      <a:pt x="664" y="1874"/>
                      <a:pt x="664" y="1875"/>
                      <a:pt x="663" y="1876"/>
                    </a:cubicBezTo>
                    <a:cubicBezTo>
                      <a:pt x="662" y="1876"/>
                      <a:pt x="662" y="1877"/>
                      <a:pt x="662" y="1877"/>
                    </a:cubicBezTo>
                    <a:cubicBezTo>
                      <a:pt x="661" y="1878"/>
                      <a:pt x="660" y="1879"/>
                      <a:pt x="660" y="1879"/>
                    </a:cubicBezTo>
                    <a:cubicBezTo>
                      <a:pt x="659" y="1880"/>
                      <a:pt x="658" y="1880"/>
                      <a:pt x="658" y="1880"/>
                    </a:cubicBezTo>
                    <a:cubicBezTo>
                      <a:pt x="657" y="1880"/>
                      <a:pt x="657" y="1880"/>
                      <a:pt x="657" y="1880"/>
                    </a:cubicBezTo>
                    <a:cubicBezTo>
                      <a:pt x="655" y="1881"/>
                      <a:pt x="655" y="1881"/>
                      <a:pt x="655" y="1882"/>
                    </a:cubicBezTo>
                    <a:cubicBezTo>
                      <a:pt x="655" y="1883"/>
                      <a:pt x="655" y="1884"/>
                      <a:pt x="654" y="1885"/>
                    </a:cubicBezTo>
                    <a:cubicBezTo>
                      <a:pt x="653" y="1886"/>
                      <a:pt x="652" y="1886"/>
                      <a:pt x="651" y="1886"/>
                    </a:cubicBezTo>
                    <a:cubicBezTo>
                      <a:pt x="649" y="1887"/>
                      <a:pt x="648" y="1887"/>
                      <a:pt x="647" y="1888"/>
                    </a:cubicBezTo>
                    <a:cubicBezTo>
                      <a:pt x="646" y="1889"/>
                      <a:pt x="646" y="1890"/>
                      <a:pt x="645" y="1891"/>
                    </a:cubicBezTo>
                    <a:cubicBezTo>
                      <a:pt x="645" y="1892"/>
                      <a:pt x="645" y="1893"/>
                      <a:pt x="644" y="1893"/>
                    </a:cubicBezTo>
                    <a:cubicBezTo>
                      <a:pt x="643" y="1894"/>
                      <a:pt x="643" y="1894"/>
                      <a:pt x="643" y="1894"/>
                    </a:cubicBezTo>
                    <a:cubicBezTo>
                      <a:pt x="642" y="1894"/>
                      <a:pt x="642" y="1894"/>
                      <a:pt x="642" y="1895"/>
                    </a:cubicBezTo>
                    <a:cubicBezTo>
                      <a:pt x="641" y="1895"/>
                      <a:pt x="641" y="1895"/>
                      <a:pt x="641" y="1896"/>
                    </a:cubicBezTo>
                    <a:cubicBezTo>
                      <a:pt x="641" y="1896"/>
                      <a:pt x="641" y="1897"/>
                      <a:pt x="640" y="1898"/>
                    </a:cubicBezTo>
                    <a:cubicBezTo>
                      <a:pt x="639" y="1898"/>
                      <a:pt x="638" y="1898"/>
                      <a:pt x="638" y="1899"/>
                    </a:cubicBezTo>
                    <a:cubicBezTo>
                      <a:pt x="636" y="1899"/>
                      <a:pt x="635" y="1899"/>
                      <a:pt x="634" y="1900"/>
                    </a:cubicBezTo>
                    <a:cubicBezTo>
                      <a:pt x="634" y="1901"/>
                      <a:pt x="634" y="1901"/>
                      <a:pt x="633" y="1901"/>
                    </a:cubicBezTo>
                    <a:cubicBezTo>
                      <a:pt x="633" y="1902"/>
                      <a:pt x="633" y="1903"/>
                      <a:pt x="632" y="1903"/>
                    </a:cubicBezTo>
                    <a:cubicBezTo>
                      <a:pt x="631" y="1904"/>
                      <a:pt x="630" y="1903"/>
                      <a:pt x="630" y="1903"/>
                    </a:cubicBezTo>
                    <a:cubicBezTo>
                      <a:pt x="629" y="1903"/>
                      <a:pt x="629" y="1903"/>
                      <a:pt x="629" y="1903"/>
                    </a:cubicBezTo>
                    <a:cubicBezTo>
                      <a:pt x="629" y="1903"/>
                      <a:pt x="629" y="1903"/>
                      <a:pt x="629" y="1903"/>
                    </a:cubicBezTo>
                    <a:cubicBezTo>
                      <a:pt x="628" y="1903"/>
                      <a:pt x="628" y="1903"/>
                      <a:pt x="627" y="1903"/>
                    </a:cubicBezTo>
                    <a:cubicBezTo>
                      <a:pt x="626" y="1904"/>
                      <a:pt x="626" y="1904"/>
                      <a:pt x="626" y="1904"/>
                    </a:cubicBezTo>
                    <a:cubicBezTo>
                      <a:pt x="625" y="1904"/>
                      <a:pt x="624" y="1904"/>
                      <a:pt x="623" y="1903"/>
                    </a:cubicBezTo>
                    <a:cubicBezTo>
                      <a:pt x="622" y="1903"/>
                      <a:pt x="622" y="1903"/>
                      <a:pt x="621" y="1903"/>
                    </a:cubicBezTo>
                    <a:cubicBezTo>
                      <a:pt x="621" y="1903"/>
                      <a:pt x="621" y="1903"/>
                      <a:pt x="621" y="1903"/>
                    </a:cubicBezTo>
                    <a:cubicBezTo>
                      <a:pt x="619" y="1903"/>
                      <a:pt x="617" y="1904"/>
                      <a:pt x="615" y="1905"/>
                    </a:cubicBezTo>
                    <a:cubicBezTo>
                      <a:pt x="614" y="1906"/>
                      <a:pt x="613" y="1908"/>
                      <a:pt x="613" y="1909"/>
                    </a:cubicBezTo>
                    <a:cubicBezTo>
                      <a:pt x="614" y="1913"/>
                      <a:pt x="613" y="1918"/>
                      <a:pt x="608" y="1919"/>
                    </a:cubicBezTo>
                    <a:cubicBezTo>
                      <a:pt x="606" y="1920"/>
                      <a:pt x="604" y="1920"/>
                      <a:pt x="602" y="1921"/>
                    </a:cubicBezTo>
                    <a:cubicBezTo>
                      <a:pt x="598" y="1922"/>
                      <a:pt x="594" y="1923"/>
                      <a:pt x="591" y="1925"/>
                    </a:cubicBezTo>
                    <a:cubicBezTo>
                      <a:pt x="586" y="1928"/>
                      <a:pt x="582" y="1932"/>
                      <a:pt x="577" y="1935"/>
                    </a:cubicBezTo>
                    <a:cubicBezTo>
                      <a:pt x="575" y="1937"/>
                      <a:pt x="573" y="1939"/>
                      <a:pt x="571" y="1941"/>
                    </a:cubicBezTo>
                    <a:cubicBezTo>
                      <a:pt x="535" y="1970"/>
                      <a:pt x="496" y="2007"/>
                      <a:pt x="474" y="2059"/>
                    </a:cubicBezTo>
                    <a:cubicBezTo>
                      <a:pt x="469" y="2071"/>
                      <a:pt x="462" y="2080"/>
                      <a:pt x="455" y="2088"/>
                    </a:cubicBezTo>
                    <a:cubicBezTo>
                      <a:pt x="447" y="2097"/>
                      <a:pt x="440" y="2105"/>
                      <a:pt x="436" y="2117"/>
                    </a:cubicBezTo>
                    <a:cubicBezTo>
                      <a:pt x="433" y="2125"/>
                      <a:pt x="432" y="2134"/>
                      <a:pt x="430" y="2143"/>
                    </a:cubicBezTo>
                    <a:cubicBezTo>
                      <a:pt x="426" y="2160"/>
                      <a:pt x="423" y="2178"/>
                      <a:pt x="411" y="2190"/>
                    </a:cubicBezTo>
                    <a:cubicBezTo>
                      <a:pt x="401" y="2201"/>
                      <a:pt x="387" y="2203"/>
                      <a:pt x="373" y="2206"/>
                    </a:cubicBezTo>
                    <a:cubicBezTo>
                      <a:pt x="363" y="2207"/>
                      <a:pt x="354" y="2209"/>
                      <a:pt x="345" y="2213"/>
                    </a:cubicBezTo>
                    <a:cubicBezTo>
                      <a:pt x="320" y="2227"/>
                      <a:pt x="283" y="2273"/>
                      <a:pt x="268" y="2294"/>
                    </a:cubicBezTo>
                    <a:cubicBezTo>
                      <a:pt x="266" y="2297"/>
                      <a:pt x="264" y="2301"/>
                      <a:pt x="262" y="2305"/>
                    </a:cubicBezTo>
                    <a:cubicBezTo>
                      <a:pt x="257" y="2313"/>
                      <a:pt x="253" y="2320"/>
                      <a:pt x="242" y="2326"/>
                    </a:cubicBezTo>
                    <a:cubicBezTo>
                      <a:pt x="223" y="2336"/>
                      <a:pt x="197" y="2342"/>
                      <a:pt x="173" y="2347"/>
                    </a:cubicBezTo>
                    <a:cubicBezTo>
                      <a:pt x="154" y="2351"/>
                      <a:pt x="136" y="2355"/>
                      <a:pt x="120" y="2361"/>
                    </a:cubicBezTo>
                    <a:cubicBezTo>
                      <a:pt x="110" y="2365"/>
                      <a:pt x="100" y="2368"/>
                      <a:pt x="90" y="2371"/>
                    </a:cubicBezTo>
                    <a:cubicBezTo>
                      <a:pt x="44" y="2385"/>
                      <a:pt x="0" y="2399"/>
                      <a:pt x="2" y="2458"/>
                    </a:cubicBezTo>
                    <a:cubicBezTo>
                      <a:pt x="2" y="2458"/>
                      <a:pt x="2" y="2458"/>
                      <a:pt x="2" y="2458"/>
                    </a:cubicBezTo>
                    <a:cubicBezTo>
                      <a:pt x="3" y="2458"/>
                      <a:pt x="3" y="2458"/>
                      <a:pt x="4" y="2458"/>
                    </a:cubicBezTo>
                    <a:cubicBezTo>
                      <a:pt x="65" y="2458"/>
                      <a:pt x="862" y="2334"/>
                      <a:pt x="871" y="2333"/>
                    </a:cubicBezTo>
                    <a:cubicBezTo>
                      <a:pt x="977" y="2314"/>
                      <a:pt x="977" y="2314"/>
                      <a:pt x="977" y="2314"/>
                    </a:cubicBezTo>
                    <a:cubicBezTo>
                      <a:pt x="993" y="2285"/>
                      <a:pt x="993" y="2285"/>
                      <a:pt x="993" y="2285"/>
                    </a:cubicBezTo>
                    <a:cubicBezTo>
                      <a:pt x="993" y="2285"/>
                      <a:pt x="993" y="2285"/>
                      <a:pt x="993" y="2285"/>
                    </a:cubicBezTo>
                    <a:cubicBezTo>
                      <a:pt x="1129" y="2269"/>
                      <a:pt x="1129" y="2269"/>
                      <a:pt x="1129" y="2269"/>
                    </a:cubicBezTo>
                    <a:cubicBezTo>
                      <a:pt x="1129" y="2269"/>
                      <a:pt x="1129" y="2269"/>
                      <a:pt x="1129" y="2269"/>
                    </a:cubicBezTo>
                    <a:cubicBezTo>
                      <a:pt x="1133" y="2280"/>
                      <a:pt x="1133" y="2280"/>
                      <a:pt x="1133" y="2280"/>
                    </a:cubicBezTo>
                    <a:cubicBezTo>
                      <a:pt x="1133" y="2280"/>
                      <a:pt x="1133" y="2280"/>
                      <a:pt x="1133" y="2280"/>
                    </a:cubicBezTo>
                    <a:cubicBezTo>
                      <a:pt x="1133" y="2280"/>
                      <a:pt x="1133" y="2281"/>
                      <a:pt x="1133" y="2281"/>
                    </a:cubicBezTo>
                    <a:cubicBezTo>
                      <a:pt x="1137" y="2295"/>
                      <a:pt x="1137" y="2295"/>
                      <a:pt x="1137" y="2295"/>
                    </a:cubicBezTo>
                    <a:cubicBezTo>
                      <a:pt x="1153" y="2294"/>
                      <a:pt x="1998" y="2199"/>
                      <a:pt x="2308" y="2144"/>
                    </a:cubicBezTo>
                    <a:cubicBezTo>
                      <a:pt x="2383" y="2130"/>
                      <a:pt x="2532" y="2101"/>
                      <a:pt x="2712" y="2065"/>
                    </a:cubicBezTo>
                    <a:cubicBezTo>
                      <a:pt x="2938" y="2020"/>
                      <a:pt x="3210" y="1965"/>
                      <a:pt x="3443" y="1917"/>
                    </a:cubicBezTo>
                    <a:cubicBezTo>
                      <a:pt x="3742" y="1856"/>
                      <a:pt x="4045" y="1793"/>
                      <a:pt x="4216" y="1756"/>
                    </a:cubicBezTo>
                    <a:cubicBezTo>
                      <a:pt x="4216" y="1756"/>
                      <a:pt x="4216" y="1756"/>
                      <a:pt x="4216" y="1756"/>
                    </a:cubicBezTo>
                    <a:cubicBezTo>
                      <a:pt x="4216" y="1754"/>
                      <a:pt x="4215" y="1753"/>
                      <a:pt x="4215" y="1752"/>
                    </a:cubicBezTo>
                    <a:cubicBezTo>
                      <a:pt x="4214" y="1750"/>
                      <a:pt x="4211" y="1748"/>
                      <a:pt x="4210" y="1746"/>
                    </a:cubicBezTo>
                    <a:cubicBezTo>
                      <a:pt x="4210" y="1745"/>
                      <a:pt x="4210" y="1744"/>
                      <a:pt x="4209" y="1744"/>
                    </a:cubicBezTo>
                    <a:cubicBezTo>
                      <a:pt x="4209" y="1743"/>
                      <a:pt x="4208" y="1743"/>
                      <a:pt x="4207" y="1742"/>
                    </a:cubicBezTo>
                    <a:cubicBezTo>
                      <a:pt x="4205" y="1742"/>
                      <a:pt x="4204" y="1740"/>
                      <a:pt x="4203" y="1739"/>
                    </a:cubicBezTo>
                    <a:cubicBezTo>
                      <a:pt x="4200" y="1737"/>
                      <a:pt x="4200" y="1735"/>
                      <a:pt x="4198" y="1733"/>
                    </a:cubicBezTo>
                    <a:cubicBezTo>
                      <a:pt x="4198" y="1731"/>
                      <a:pt x="4195" y="1730"/>
                      <a:pt x="4195" y="1728"/>
                    </a:cubicBezTo>
                    <a:cubicBezTo>
                      <a:pt x="4194" y="1727"/>
                      <a:pt x="4195" y="1724"/>
                      <a:pt x="4194" y="1723"/>
                    </a:cubicBezTo>
                    <a:cubicBezTo>
                      <a:pt x="4193" y="1720"/>
                      <a:pt x="4190" y="1717"/>
                      <a:pt x="4190" y="1714"/>
                    </a:cubicBezTo>
                    <a:cubicBezTo>
                      <a:pt x="4191" y="1714"/>
                      <a:pt x="4192" y="1716"/>
                      <a:pt x="4192" y="1717"/>
                    </a:cubicBezTo>
                    <a:cubicBezTo>
                      <a:pt x="4193" y="1719"/>
                      <a:pt x="4193" y="1720"/>
                      <a:pt x="4195" y="1720"/>
                    </a:cubicBezTo>
                    <a:cubicBezTo>
                      <a:pt x="4198" y="1722"/>
                      <a:pt x="4201" y="1722"/>
                      <a:pt x="4202" y="1726"/>
                    </a:cubicBezTo>
                    <a:cubicBezTo>
                      <a:pt x="4202" y="1729"/>
                      <a:pt x="4204" y="1730"/>
                      <a:pt x="4205" y="1732"/>
                    </a:cubicBezTo>
                    <a:cubicBezTo>
                      <a:pt x="4206" y="1732"/>
                      <a:pt x="4207" y="1733"/>
                      <a:pt x="4208" y="1734"/>
                    </a:cubicBezTo>
                    <a:cubicBezTo>
                      <a:pt x="4210" y="1735"/>
                      <a:pt x="4210" y="1736"/>
                      <a:pt x="4211" y="1737"/>
                    </a:cubicBezTo>
                    <a:cubicBezTo>
                      <a:pt x="4213" y="1742"/>
                      <a:pt x="4219" y="1740"/>
                      <a:pt x="4220" y="1745"/>
                    </a:cubicBezTo>
                    <a:cubicBezTo>
                      <a:pt x="4221" y="1747"/>
                      <a:pt x="4221" y="1748"/>
                      <a:pt x="4223" y="1748"/>
                    </a:cubicBezTo>
                    <a:cubicBezTo>
                      <a:pt x="4224" y="1748"/>
                      <a:pt x="4225" y="1748"/>
                      <a:pt x="4226" y="1748"/>
                    </a:cubicBezTo>
                    <a:cubicBezTo>
                      <a:pt x="4227" y="1749"/>
                      <a:pt x="4226" y="1750"/>
                      <a:pt x="4227" y="1751"/>
                    </a:cubicBezTo>
                    <a:cubicBezTo>
                      <a:pt x="4228" y="1752"/>
                      <a:pt x="4230" y="1752"/>
                      <a:pt x="4231" y="1753"/>
                    </a:cubicBezTo>
                    <a:cubicBezTo>
                      <a:pt x="4231" y="1753"/>
                      <a:pt x="4231" y="1753"/>
                      <a:pt x="4231" y="1753"/>
                    </a:cubicBezTo>
                    <a:cubicBezTo>
                      <a:pt x="4236" y="1752"/>
                      <a:pt x="4242" y="1751"/>
                      <a:pt x="4247" y="1750"/>
                    </a:cubicBezTo>
                    <a:cubicBezTo>
                      <a:pt x="4245" y="1747"/>
                      <a:pt x="4243" y="1745"/>
                      <a:pt x="4243" y="1743"/>
                    </a:cubicBezTo>
                    <a:cubicBezTo>
                      <a:pt x="4242" y="1742"/>
                      <a:pt x="4242" y="1740"/>
                      <a:pt x="4242" y="1738"/>
                    </a:cubicBezTo>
                    <a:cubicBezTo>
                      <a:pt x="4242" y="1736"/>
                      <a:pt x="4244" y="1733"/>
                      <a:pt x="4245" y="1731"/>
                    </a:cubicBezTo>
                    <a:cubicBezTo>
                      <a:pt x="4246" y="1729"/>
                      <a:pt x="4247" y="1727"/>
                      <a:pt x="4247" y="1725"/>
                    </a:cubicBezTo>
                    <a:cubicBezTo>
                      <a:pt x="4247" y="1724"/>
                      <a:pt x="4246" y="1722"/>
                      <a:pt x="4246" y="1720"/>
                    </a:cubicBezTo>
                    <a:cubicBezTo>
                      <a:pt x="4245" y="1718"/>
                      <a:pt x="4245" y="1716"/>
                      <a:pt x="4245" y="1714"/>
                    </a:cubicBezTo>
                    <a:cubicBezTo>
                      <a:pt x="4244" y="1711"/>
                      <a:pt x="4245" y="1707"/>
                      <a:pt x="4243" y="1704"/>
                    </a:cubicBezTo>
                    <a:cubicBezTo>
                      <a:pt x="4242" y="1702"/>
                      <a:pt x="4240" y="1701"/>
                      <a:pt x="4240" y="1698"/>
                    </a:cubicBezTo>
                    <a:cubicBezTo>
                      <a:pt x="4242" y="1698"/>
                      <a:pt x="4243" y="1698"/>
                      <a:pt x="4245" y="1697"/>
                    </a:cubicBezTo>
                    <a:cubicBezTo>
                      <a:pt x="4245" y="1694"/>
                      <a:pt x="4242" y="1694"/>
                      <a:pt x="4242" y="1692"/>
                    </a:cubicBezTo>
                    <a:cubicBezTo>
                      <a:pt x="4242" y="1690"/>
                      <a:pt x="4244" y="1688"/>
                      <a:pt x="4244" y="1687"/>
                    </a:cubicBezTo>
                    <a:cubicBezTo>
                      <a:pt x="4247" y="1686"/>
                      <a:pt x="4247" y="1691"/>
                      <a:pt x="4251" y="1689"/>
                    </a:cubicBezTo>
                    <a:cubicBezTo>
                      <a:pt x="4251" y="1686"/>
                      <a:pt x="4249" y="1686"/>
                      <a:pt x="4248" y="1684"/>
                    </a:cubicBezTo>
                    <a:cubicBezTo>
                      <a:pt x="4254" y="1683"/>
                      <a:pt x="4244" y="1679"/>
                      <a:pt x="4244" y="1679"/>
                    </a:cubicBezTo>
                    <a:cubicBezTo>
                      <a:pt x="4245" y="1678"/>
                      <a:pt x="4245" y="1678"/>
                      <a:pt x="4246" y="1678"/>
                    </a:cubicBezTo>
                    <a:cubicBezTo>
                      <a:pt x="4248" y="1682"/>
                      <a:pt x="4249" y="1675"/>
                      <a:pt x="4250" y="1674"/>
                    </a:cubicBezTo>
                    <a:cubicBezTo>
                      <a:pt x="4251" y="1671"/>
                      <a:pt x="4253" y="1667"/>
                      <a:pt x="4251" y="1665"/>
                    </a:cubicBezTo>
                    <a:cubicBezTo>
                      <a:pt x="4249" y="1667"/>
                      <a:pt x="4250" y="1673"/>
                      <a:pt x="4246" y="1673"/>
                    </a:cubicBezTo>
                    <a:cubicBezTo>
                      <a:pt x="4246" y="1672"/>
                      <a:pt x="4246" y="1671"/>
                      <a:pt x="4246" y="1671"/>
                    </a:cubicBezTo>
                    <a:cubicBezTo>
                      <a:pt x="4245" y="1672"/>
                      <a:pt x="4245" y="1671"/>
                      <a:pt x="4245" y="1673"/>
                    </a:cubicBezTo>
                    <a:cubicBezTo>
                      <a:pt x="4245" y="1673"/>
                      <a:pt x="4244" y="1673"/>
                      <a:pt x="4243" y="1673"/>
                    </a:cubicBezTo>
                    <a:cubicBezTo>
                      <a:pt x="4243" y="1673"/>
                      <a:pt x="4243" y="1674"/>
                      <a:pt x="4243" y="1675"/>
                    </a:cubicBezTo>
                    <a:cubicBezTo>
                      <a:pt x="4241" y="1675"/>
                      <a:pt x="4238" y="1676"/>
                      <a:pt x="4236" y="1674"/>
                    </a:cubicBezTo>
                    <a:cubicBezTo>
                      <a:pt x="4237" y="1672"/>
                      <a:pt x="4238" y="1671"/>
                      <a:pt x="4237" y="1669"/>
                    </a:cubicBezTo>
                    <a:cubicBezTo>
                      <a:pt x="4237" y="1668"/>
                      <a:pt x="4235" y="1667"/>
                      <a:pt x="4236" y="1665"/>
                    </a:cubicBezTo>
                    <a:cubicBezTo>
                      <a:pt x="4236" y="1664"/>
                      <a:pt x="4237" y="1664"/>
                      <a:pt x="4238" y="1663"/>
                    </a:cubicBezTo>
                    <a:cubicBezTo>
                      <a:pt x="4241" y="1656"/>
                      <a:pt x="4235" y="1651"/>
                      <a:pt x="4234" y="1644"/>
                    </a:cubicBezTo>
                    <a:cubicBezTo>
                      <a:pt x="4235" y="1648"/>
                      <a:pt x="4247" y="1637"/>
                      <a:pt x="4247" y="1637"/>
                    </a:cubicBezTo>
                    <a:cubicBezTo>
                      <a:pt x="4254" y="1636"/>
                      <a:pt x="4257" y="1647"/>
                      <a:pt x="4260" y="1651"/>
                    </a:cubicBezTo>
                    <a:cubicBezTo>
                      <a:pt x="4261" y="1653"/>
                      <a:pt x="4263" y="1653"/>
                      <a:pt x="4263" y="1656"/>
                    </a:cubicBezTo>
                    <a:cubicBezTo>
                      <a:pt x="4265" y="1658"/>
                      <a:pt x="4264" y="1662"/>
                      <a:pt x="4268" y="1660"/>
                    </a:cubicBezTo>
                    <a:cubicBezTo>
                      <a:pt x="4269" y="1663"/>
                      <a:pt x="4269" y="1666"/>
                      <a:pt x="4271" y="1668"/>
                    </a:cubicBezTo>
                    <a:cubicBezTo>
                      <a:pt x="4273" y="1671"/>
                      <a:pt x="4275" y="1671"/>
                      <a:pt x="4275" y="1674"/>
                    </a:cubicBezTo>
                    <a:cubicBezTo>
                      <a:pt x="4276" y="1674"/>
                      <a:pt x="4277" y="1674"/>
                      <a:pt x="4277" y="1674"/>
                    </a:cubicBezTo>
                    <a:cubicBezTo>
                      <a:pt x="4278" y="1677"/>
                      <a:pt x="4275" y="1680"/>
                      <a:pt x="4277" y="1683"/>
                    </a:cubicBezTo>
                    <a:cubicBezTo>
                      <a:pt x="4277" y="1683"/>
                      <a:pt x="4276" y="1683"/>
                      <a:pt x="4276" y="1682"/>
                    </a:cubicBezTo>
                    <a:cubicBezTo>
                      <a:pt x="4277" y="1682"/>
                      <a:pt x="4278" y="1683"/>
                      <a:pt x="4279" y="1683"/>
                    </a:cubicBezTo>
                    <a:cubicBezTo>
                      <a:pt x="4278" y="1687"/>
                      <a:pt x="4280" y="1687"/>
                      <a:pt x="4281" y="1690"/>
                    </a:cubicBezTo>
                    <a:cubicBezTo>
                      <a:pt x="4282" y="1690"/>
                      <a:pt x="4283" y="1691"/>
                      <a:pt x="4284" y="1692"/>
                    </a:cubicBezTo>
                    <a:cubicBezTo>
                      <a:pt x="4283" y="1693"/>
                      <a:pt x="4281" y="1694"/>
                      <a:pt x="4282" y="1696"/>
                    </a:cubicBezTo>
                    <a:cubicBezTo>
                      <a:pt x="4283" y="1696"/>
                      <a:pt x="4284" y="1697"/>
                      <a:pt x="4285" y="1697"/>
                    </a:cubicBezTo>
                    <a:cubicBezTo>
                      <a:pt x="4284" y="1701"/>
                      <a:pt x="4283" y="1701"/>
                      <a:pt x="4286" y="1704"/>
                    </a:cubicBezTo>
                    <a:cubicBezTo>
                      <a:pt x="4287" y="1705"/>
                      <a:pt x="4289" y="1706"/>
                      <a:pt x="4291" y="1707"/>
                    </a:cubicBezTo>
                    <a:cubicBezTo>
                      <a:pt x="4292" y="1709"/>
                      <a:pt x="4294" y="1711"/>
                      <a:pt x="4295" y="1712"/>
                    </a:cubicBezTo>
                    <a:cubicBezTo>
                      <a:pt x="4295" y="1713"/>
                      <a:pt x="4295" y="1714"/>
                      <a:pt x="4296" y="1715"/>
                    </a:cubicBezTo>
                    <a:cubicBezTo>
                      <a:pt x="4296" y="1716"/>
                      <a:pt x="4297" y="1716"/>
                      <a:pt x="4297" y="1716"/>
                    </a:cubicBezTo>
                    <a:cubicBezTo>
                      <a:pt x="4298" y="1717"/>
                      <a:pt x="4297" y="1718"/>
                      <a:pt x="4298" y="1718"/>
                    </a:cubicBezTo>
                    <a:cubicBezTo>
                      <a:pt x="4298" y="1720"/>
                      <a:pt x="4299" y="1720"/>
                      <a:pt x="4300" y="1721"/>
                    </a:cubicBezTo>
                    <a:cubicBezTo>
                      <a:pt x="4300" y="1722"/>
                      <a:pt x="4300" y="1723"/>
                      <a:pt x="4300" y="1724"/>
                    </a:cubicBezTo>
                    <a:cubicBezTo>
                      <a:pt x="4300" y="1725"/>
                      <a:pt x="4301" y="1726"/>
                      <a:pt x="4301" y="1728"/>
                    </a:cubicBezTo>
                    <a:cubicBezTo>
                      <a:pt x="4300" y="1728"/>
                      <a:pt x="4300" y="1727"/>
                      <a:pt x="4299" y="1727"/>
                    </a:cubicBezTo>
                    <a:cubicBezTo>
                      <a:pt x="4298" y="1727"/>
                      <a:pt x="4296" y="1727"/>
                      <a:pt x="4295" y="1726"/>
                    </a:cubicBezTo>
                    <a:cubicBezTo>
                      <a:pt x="4296" y="1727"/>
                      <a:pt x="4296" y="1728"/>
                      <a:pt x="4296" y="1729"/>
                    </a:cubicBezTo>
                    <a:cubicBezTo>
                      <a:pt x="4297" y="1731"/>
                      <a:pt x="4298" y="1731"/>
                      <a:pt x="4299" y="1731"/>
                    </a:cubicBezTo>
                    <a:cubicBezTo>
                      <a:pt x="4300" y="1732"/>
                      <a:pt x="4302" y="1736"/>
                      <a:pt x="4301" y="1738"/>
                    </a:cubicBezTo>
                    <a:cubicBezTo>
                      <a:pt x="4301" y="1737"/>
                      <a:pt x="4301" y="1736"/>
                      <a:pt x="4300" y="1735"/>
                    </a:cubicBezTo>
                    <a:cubicBezTo>
                      <a:pt x="4300" y="1734"/>
                      <a:pt x="4299" y="1733"/>
                      <a:pt x="4298" y="1733"/>
                    </a:cubicBezTo>
                    <a:cubicBezTo>
                      <a:pt x="4297" y="1732"/>
                      <a:pt x="4295" y="1729"/>
                      <a:pt x="4294" y="1729"/>
                    </a:cubicBezTo>
                    <a:cubicBezTo>
                      <a:pt x="4294" y="1731"/>
                      <a:pt x="4294" y="1733"/>
                      <a:pt x="4295" y="1735"/>
                    </a:cubicBezTo>
                    <a:cubicBezTo>
                      <a:pt x="4295" y="1735"/>
                      <a:pt x="4295" y="1735"/>
                      <a:pt x="4295" y="1736"/>
                    </a:cubicBezTo>
                    <a:cubicBezTo>
                      <a:pt x="4295" y="1737"/>
                      <a:pt x="4294" y="1737"/>
                      <a:pt x="4294" y="1737"/>
                    </a:cubicBezTo>
                    <a:cubicBezTo>
                      <a:pt x="4294" y="1739"/>
                      <a:pt x="4295" y="1738"/>
                      <a:pt x="4295" y="1739"/>
                    </a:cubicBezTo>
                    <a:cubicBezTo>
                      <a:pt x="4295" y="1739"/>
                      <a:pt x="4295" y="1739"/>
                      <a:pt x="4295" y="1739"/>
                    </a:cubicBezTo>
                    <a:cubicBezTo>
                      <a:pt x="4302" y="1738"/>
                      <a:pt x="4307" y="1737"/>
                      <a:pt x="4313" y="1735"/>
                    </a:cubicBezTo>
                    <a:cubicBezTo>
                      <a:pt x="4311" y="1731"/>
                      <a:pt x="4308" y="1726"/>
                      <a:pt x="4306" y="1722"/>
                    </a:cubicBezTo>
                    <a:close/>
                    <a:moveTo>
                      <a:pt x="3969" y="1183"/>
                    </a:moveTo>
                    <a:cubicBezTo>
                      <a:pt x="3969" y="1182"/>
                      <a:pt x="3970" y="1182"/>
                      <a:pt x="3970" y="1182"/>
                    </a:cubicBezTo>
                    <a:cubicBezTo>
                      <a:pt x="3971" y="1182"/>
                      <a:pt x="3972" y="1182"/>
                      <a:pt x="3973" y="1184"/>
                    </a:cubicBezTo>
                    <a:cubicBezTo>
                      <a:pt x="3977" y="1186"/>
                      <a:pt x="3979" y="1199"/>
                      <a:pt x="3977" y="1203"/>
                    </a:cubicBezTo>
                    <a:cubicBezTo>
                      <a:pt x="3977" y="1203"/>
                      <a:pt x="3977" y="1203"/>
                      <a:pt x="3977" y="1203"/>
                    </a:cubicBezTo>
                    <a:cubicBezTo>
                      <a:pt x="3977" y="1203"/>
                      <a:pt x="3977" y="1203"/>
                      <a:pt x="3977" y="1203"/>
                    </a:cubicBezTo>
                    <a:cubicBezTo>
                      <a:pt x="3977" y="1201"/>
                      <a:pt x="3975" y="1201"/>
                      <a:pt x="3974" y="1200"/>
                    </a:cubicBezTo>
                    <a:cubicBezTo>
                      <a:pt x="3973" y="1200"/>
                      <a:pt x="3973" y="1200"/>
                      <a:pt x="3972" y="1199"/>
                    </a:cubicBezTo>
                    <a:cubicBezTo>
                      <a:pt x="3971" y="1197"/>
                      <a:pt x="3971" y="1197"/>
                      <a:pt x="3971" y="1196"/>
                    </a:cubicBezTo>
                    <a:cubicBezTo>
                      <a:pt x="3971" y="1195"/>
                      <a:pt x="3972" y="1194"/>
                      <a:pt x="3971" y="1193"/>
                    </a:cubicBezTo>
                    <a:cubicBezTo>
                      <a:pt x="3971" y="1193"/>
                      <a:pt x="3971" y="1192"/>
                      <a:pt x="3971" y="1192"/>
                    </a:cubicBezTo>
                    <a:cubicBezTo>
                      <a:pt x="3970" y="1189"/>
                      <a:pt x="3968" y="1184"/>
                      <a:pt x="3969" y="1183"/>
                    </a:cubicBezTo>
                    <a:close/>
                    <a:moveTo>
                      <a:pt x="3524" y="855"/>
                    </a:moveTo>
                    <a:cubicBezTo>
                      <a:pt x="3524" y="856"/>
                      <a:pt x="3524" y="856"/>
                      <a:pt x="3524" y="856"/>
                    </a:cubicBezTo>
                    <a:cubicBezTo>
                      <a:pt x="3524" y="856"/>
                      <a:pt x="3524" y="856"/>
                      <a:pt x="3524" y="856"/>
                    </a:cubicBezTo>
                    <a:cubicBezTo>
                      <a:pt x="3524" y="855"/>
                      <a:pt x="3524" y="855"/>
                      <a:pt x="3524" y="855"/>
                    </a:cubicBezTo>
                    <a:close/>
                    <a:moveTo>
                      <a:pt x="3525" y="814"/>
                    </a:moveTo>
                    <a:cubicBezTo>
                      <a:pt x="3525" y="814"/>
                      <a:pt x="3525" y="814"/>
                      <a:pt x="3525" y="814"/>
                    </a:cubicBezTo>
                    <a:cubicBezTo>
                      <a:pt x="3525" y="814"/>
                      <a:pt x="3525" y="814"/>
                      <a:pt x="3525" y="814"/>
                    </a:cubicBezTo>
                    <a:cubicBezTo>
                      <a:pt x="3526" y="814"/>
                      <a:pt x="3526" y="814"/>
                      <a:pt x="3526" y="814"/>
                    </a:cubicBezTo>
                    <a:cubicBezTo>
                      <a:pt x="3525" y="815"/>
                      <a:pt x="3525" y="815"/>
                      <a:pt x="3525" y="815"/>
                    </a:cubicBezTo>
                    <a:cubicBezTo>
                      <a:pt x="3525" y="815"/>
                      <a:pt x="3525" y="815"/>
                      <a:pt x="3525" y="815"/>
                    </a:cubicBezTo>
                    <a:cubicBezTo>
                      <a:pt x="3525" y="815"/>
                      <a:pt x="3525" y="814"/>
                      <a:pt x="3525" y="814"/>
                    </a:cubicBezTo>
                    <a:close/>
                    <a:moveTo>
                      <a:pt x="3186" y="187"/>
                    </a:moveTo>
                    <a:cubicBezTo>
                      <a:pt x="3186" y="187"/>
                      <a:pt x="3186" y="187"/>
                      <a:pt x="3186" y="187"/>
                    </a:cubicBezTo>
                    <a:cubicBezTo>
                      <a:pt x="3186" y="187"/>
                      <a:pt x="3186" y="187"/>
                      <a:pt x="3186" y="187"/>
                    </a:cubicBezTo>
                    <a:cubicBezTo>
                      <a:pt x="3186" y="187"/>
                      <a:pt x="3186" y="187"/>
                      <a:pt x="3186" y="187"/>
                    </a:cubicBezTo>
                    <a:close/>
                    <a:moveTo>
                      <a:pt x="3837" y="1528"/>
                    </a:moveTo>
                    <a:cubicBezTo>
                      <a:pt x="3836" y="1530"/>
                      <a:pt x="3838" y="1536"/>
                      <a:pt x="3838" y="1538"/>
                    </a:cubicBezTo>
                    <a:cubicBezTo>
                      <a:pt x="3831" y="1530"/>
                      <a:pt x="3839" y="1523"/>
                      <a:pt x="3842" y="1517"/>
                    </a:cubicBezTo>
                    <a:cubicBezTo>
                      <a:pt x="3843" y="1514"/>
                      <a:pt x="3841" y="1515"/>
                      <a:pt x="3844" y="1514"/>
                    </a:cubicBezTo>
                    <a:cubicBezTo>
                      <a:pt x="3843" y="1514"/>
                      <a:pt x="3848" y="1514"/>
                      <a:pt x="3848" y="1513"/>
                    </a:cubicBezTo>
                    <a:cubicBezTo>
                      <a:pt x="3849" y="1514"/>
                      <a:pt x="3857" y="1519"/>
                      <a:pt x="3856" y="1516"/>
                    </a:cubicBezTo>
                    <a:cubicBezTo>
                      <a:pt x="3859" y="1524"/>
                      <a:pt x="3840" y="1524"/>
                      <a:pt x="3837" y="1528"/>
                    </a:cubicBezTo>
                    <a:close/>
                    <a:moveTo>
                      <a:pt x="4094" y="1532"/>
                    </a:moveTo>
                    <a:cubicBezTo>
                      <a:pt x="4094" y="1533"/>
                      <a:pt x="4094" y="1533"/>
                      <a:pt x="4094" y="1533"/>
                    </a:cubicBezTo>
                    <a:cubicBezTo>
                      <a:pt x="4097" y="1534"/>
                      <a:pt x="4102" y="1538"/>
                      <a:pt x="4105" y="1540"/>
                    </a:cubicBezTo>
                    <a:cubicBezTo>
                      <a:pt x="4108" y="1542"/>
                      <a:pt x="4113" y="1543"/>
                      <a:pt x="4113" y="1548"/>
                    </a:cubicBezTo>
                    <a:cubicBezTo>
                      <a:pt x="4109" y="1547"/>
                      <a:pt x="4091" y="1536"/>
                      <a:pt x="4094" y="1532"/>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442" name="Freeform 5546"/>
              <p:cNvSpPr>
                <a:spLocks/>
              </p:cNvSpPr>
              <p:nvPr/>
            </p:nvSpPr>
            <p:spPr bwMode="auto">
              <a:xfrm>
                <a:off x="4134" y="2483"/>
                <a:ext cx="0" cy="1"/>
              </a:xfrm>
              <a:custGeom>
                <a:avLst/>
                <a:gdLst>
                  <a:gd name="T0" fmla="*/ 0 w 2"/>
                  <a:gd name="T1" fmla="*/ 0 h 4"/>
                  <a:gd name="T2" fmla="*/ 2 w 2"/>
                  <a:gd name="T3" fmla="*/ 4 h 4"/>
                  <a:gd name="T4" fmla="*/ 0 w 2"/>
                  <a:gd name="T5" fmla="*/ 0 h 4"/>
                </a:gdLst>
                <a:ahLst/>
                <a:cxnLst>
                  <a:cxn ang="0">
                    <a:pos x="T0" y="T1"/>
                  </a:cxn>
                  <a:cxn ang="0">
                    <a:pos x="T2" y="T3"/>
                  </a:cxn>
                  <a:cxn ang="0">
                    <a:pos x="T4" y="T5"/>
                  </a:cxn>
                </a:cxnLst>
                <a:rect l="0" t="0" r="r" b="b"/>
                <a:pathLst>
                  <a:path w="2" h="4">
                    <a:moveTo>
                      <a:pt x="0" y="0"/>
                    </a:moveTo>
                    <a:cubicBezTo>
                      <a:pt x="0" y="1"/>
                      <a:pt x="1" y="3"/>
                      <a:pt x="2" y="4"/>
                    </a:cubicBezTo>
                    <a:cubicBezTo>
                      <a:pt x="2" y="2"/>
                      <a:pt x="0" y="0"/>
                      <a:pt x="0" y="0"/>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443" name="Freeform 5547"/>
              <p:cNvSpPr>
                <a:spLocks/>
              </p:cNvSpPr>
              <p:nvPr/>
            </p:nvSpPr>
            <p:spPr bwMode="auto">
              <a:xfrm>
                <a:off x="4177" y="2520"/>
                <a:ext cx="3" cy="2"/>
              </a:xfrm>
              <a:custGeom>
                <a:avLst/>
                <a:gdLst>
                  <a:gd name="T0" fmla="*/ 2 w 18"/>
                  <a:gd name="T1" fmla="*/ 1 h 12"/>
                  <a:gd name="T2" fmla="*/ 3 w 18"/>
                  <a:gd name="T3" fmla="*/ 2 h 12"/>
                  <a:gd name="T4" fmla="*/ 12 w 18"/>
                  <a:gd name="T5" fmla="*/ 6 h 12"/>
                  <a:gd name="T6" fmla="*/ 18 w 18"/>
                  <a:gd name="T7" fmla="*/ 12 h 12"/>
                  <a:gd name="T8" fmla="*/ 12 w 18"/>
                  <a:gd name="T9" fmla="*/ 4 h 12"/>
                  <a:gd name="T10" fmla="*/ 6 w 18"/>
                  <a:gd name="T11" fmla="*/ 2 h 12"/>
                  <a:gd name="T12" fmla="*/ 2 w 18"/>
                  <a:gd name="T13" fmla="*/ 1 h 12"/>
                </a:gdLst>
                <a:ahLst/>
                <a:cxnLst>
                  <a:cxn ang="0">
                    <a:pos x="T0" y="T1"/>
                  </a:cxn>
                  <a:cxn ang="0">
                    <a:pos x="T2" y="T3"/>
                  </a:cxn>
                  <a:cxn ang="0">
                    <a:pos x="T4" y="T5"/>
                  </a:cxn>
                  <a:cxn ang="0">
                    <a:pos x="T6" y="T7"/>
                  </a:cxn>
                  <a:cxn ang="0">
                    <a:pos x="T8" y="T9"/>
                  </a:cxn>
                  <a:cxn ang="0">
                    <a:pos x="T10" y="T11"/>
                  </a:cxn>
                  <a:cxn ang="0">
                    <a:pos x="T12" y="T13"/>
                  </a:cxn>
                </a:cxnLst>
                <a:rect l="0" t="0" r="r" b="b"/>
                <a:pathLst>
                  <a:path w="18" h="12">
                    <a:moveTo>
                      <a:pt x="2" y="1"/>
                    </a:moveTo>
                    <a:cubicBezTo>
                      <a:pt x="0" y="2"/>
                      <a:pt x="2" y="2"/>
                      <a:pt x="3" y="2"/>
                    </a:cubicBezTo>
                    <a:cubicBezTo>
                      <a:pt x="6" y="3"/>
                      <a:pt x="9" y="4"/>
                      <a:pt x="12" y="6"/>
                    </a:cubicBezTo>
                    <a:cubicBezTo>
                      <a:pt x="13" y="8"/>
                      <a:pt x="16" y="12"/>
                      <a:pt x="18" y="12"/>
                    </a:cubicBezTo>
                    <a:cubicBezTo>
                      <a:pt x="18" y="10"/>
                      <a:pt x="14" y="6"/>
                      <a:pt x="12" y="4"/>
                    </a:cubicBezTo>
                    <a:cubicBezTo>
                      <a:pt x="10" y="3"/>
                      <a:pt x="8" y="2"/>
                      <a:pt x="6" y="2"/>
                    </a:cubicBezTo>
                    <a:cubicBezTo>
                      <a:pt x="5" y="1"/>
                      <a:pt x="3" y="0"/>
                      <a:pt x="2" y="1"/>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444" name="Freeform 5548"/>
              <p:cNvSpPr>
                <a:spLocks/>
              </p:cNvSpPr>
              <p:nvPr/>
            </p:nvSpPr>
            <p:spPr bwMode="auto">
              <a:xfrm>
                <a:off x="4247" y="2539"/>
                <a:ext cx="1" cy="3"/>
              </a:xfrm>
              <a:custGeom>
                <a:avLst/>
                <a:gdLst>
                  <a:gd name="T0" fmla="*/ 8 w 8"/>
                  <a:gd name="T1" fmla="*/ 22 h 22"/>
                  <a:gd name="T2" fmla="*/ 5 w 8"/>
                  <a:gd name="T3" fmla="*/ 12 h 22"/>
                  <a:gd name="T4" fmla="*/ 2 w 8"/>
                  <a:gd name="T5" fmla="*/ 0 h 22"/>
                  <a:gd name="T6" fmla="*/ 2 w 8"/>
                  <a:gd name="T7" fmla="*/ 5 h 22"/>
                  <a:gd name="T8" fmla="*/ 1 w 8"/>
                  <a:gd name="T9" fmla="*/ 11 h 22"/>
                  <a:gd name="T10" fmla="*/ 5 w 8"/>
                  <a:gd name="T11" fmla="*/ 16 h 22"/>
                  <a:gd name="T12" fmla="*/ 8 w 8"/>
                  <a:gd name="T13" fmla="*/ 22 h 22"/>
                </a:gdLst>
                <a:ahLst/>
                <a:cxnLst>
                  <a:cxn ang="0">
                    <a:pos x="T0" y="T1"/>
                  </a:cxn>
                  <a:cxn ang="0">
                    <a:pos x="T2" y="T3"/>
                  </a:cxn>
                  <a:cxn ang="0">
                    <a:pos x="T4" y="T5"/>
                  </a:cxn>
                  <a:cxn ang="0">
                    <a:pos x="T6" y="T7"/>
                  </a:cxn>
                  <a:cxn ang="0">
                    <a:pos x="T8" y="T9"/>
                  </a:cxn>
                  <a:cxn ang="0">
                    <a:pos x="T10" y="T11"/>
                  </a:cxn>
                  <a:cxn ang="0">
                    <a:pos x="T12" y="T13"/>
                  </a:cxn>
                </a:cxnLst>
                <a:rect l="0" t="0" r="r" b="b"/>
                <a:pathLst>
                  <a:path w="8" h="22">
                    <a:moveTo>
                      <a:pt x="8" y="22"/>
                    </a:moveTo>
                    <a:cubicBezTo>
                      <a:pt x="8" y="22"/>
                      <a:pt x="6" y="13"/>
                      <a:pt x="5" y="12"/>
                    </a:cubicBezTo>
                    <a:cubicBezTo>
                      <a:pt x="4" y="8"/>
                      <a:pt x="4" y="3"/>
                      <a:pt x="2" y="0"/>
                    </a:cubicBezTo>
                    <a:cubicBezTo>
                      <a:pt x="2" y="1"/>
                      <a:pt x="2" y="3"/>
                      <a:pt x="2" y="5"/>
                    </a:cubicBezTo>
                    <a:cubicBezTo>
                      <a:pt x="1" y="8"/>
                      <a:pt x="0" y="8"/>
                      <a:pt x="1" y="11"/>
                    </a:cubicBezTo>
                    <a:cubicBezTo>
                      <a:pt x="2" y="12"/>
                      <a:pt x="4" y="14"/>
                      <a:pt x="5" y="16"/>
                    </a:cubicBezTo>
                    <a:cubicBezTo>
                      <a:pt x="6" y="18"/>
                      <a:pt x="6" y="21"/>
                      <a:pt x="8" y="22"/>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445" name="Freeform 5549"/>
              <p:cNvSpPr>
                <a:spLocks/>
              </p:cNvSpPr>
              <p:nvPr/>
            </p:nvSpPr>
            <p:spPr bwMode="auto">
              <a:xfrm>
                <a:off x="4244" y="2531"/>
                <a:ext cx="0" cy="1"/>
              </a:xfrm>
              <a:custGeom>
                <a:avLst/>
                <a:gdLst>
                  <a:gd name="T0" fmla="*/ 0 w 1"/>
                  <a:gd name="T1" fmla="*/ 7 h 7"/>
                  <a:gd name="T2" fmla="*/ 1 w 1"/>
                  <a:gd name="T3" fmla="*/ 4 h 7"/>
                  <a:gd name="T4" fmla="*/ 1 w 1"/>
                  <a:gd name="T5" fmla="*/ 0 h 7"/>
                  <a:gd name="T6" fmla="*/ 0 w 1"/>
                  <a:gd name="T7" fmla="*/ 4 h 7"/>
                  <a:gd name="T8" fmla="*/ 0 w 1"/>
                  <a:gd name="T9" fmla="*/ 5 h 7"/>
                  <a:gd name="T10" fmla="*/ 0 w 1"/>
                  <a:gd name="T11" fmla="*/ 7 h 7"/>
                </a:gdLst>
                <a:ahLst/>
                <a:cxnLst>
                  <a:cxn ang="0">
                    <a:pos x="T0" y="T1"/>
                  </a:cxn>
                  <a:cxn ang="0">
                    <a:pos x="T2" y="T3"/>
                  </a:cxn>
                  <a:cxn ang="0">
                    <a:pos x="T4" y="T5"/>
                  </a:cxn>
                  <a:cxn ang="0">
                    <a:pos x="T6" y="T7"/>
                  </a:cxn>
                  <a:cxn ang="0">
                    <a:pos x="T8" y="T9"/>
                  </a:cxn>
                  <a:cxn ang="0">
                    <a:pos x="T10" y="T11"/>
                  </a:cxn>
                </a:cxnLst>
                <a:rect l="0" t="0" r="r" b="b"/>
                <a:pathLst>
                  <a:path w="1" h="7">
                    <a:moveTo>
                      <a:pt x="0" y="7"/>
                    </a:moveTo>
                    <a:cubicBezTo>
                      <a:pt x="1" y="6"/>
                      <a:pt x="1" y="5"/>
                      <a:pt x="1" y="4"/>
                    </a:cubicBezTo>
                    <a:cubicBezTo>
                      <a:pt x="1" y="3"/>
                      <a:pt x="1" y="0"/>
                      <a:pt x="1" y="0"/>
                    </a:cubicBezTo>
                    <a:cubicBezTo>
                      <a:pt x="0" y="1"/>
                      <a:pt x="0" y="3"/>
                      <a:pt x="0" y="4"/>
                    </a:cubicBezTo>
                    <a:cubicBezTo>
                      <a:pt x="0" y="4"/>
                      <a:pt x="0" y="5"/>
                      <a:pt x="0" y="5"/>
                    </a:cubicBezTo>
                    <a:cubicBezTo>
                      <a:pt x="0" y="6"/>
                      <a:pt x="0" y="6"/>
                      <a:pt x="0" y="7"/>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446" name="Freeform 5550"/>
              <p:cNvSpPr>
                <a:spLocks/>
              </p:cNvSpPr>
              <p:nvPr/>
            </p:nvSpPr>
            <p:spPr bwMode="auto">
              <a:xfrm>
                <a:off x="4244" y="2532"/>
                <a:ext cx="1" cy="1"/>
              </a:xfrm>
              <a:custGeom>
                <a:avLst/>
                <a:gdLst>
                  <a:gd name="T0" fmla="*/ 4 w 6"/>
                  <a:gd name="T1" fmla="*/ 7 h 10"/>
                  <a:gd name="T2" fmla="*/ 5 w 6"/>
                  <a:gd name="T3" fmla="*/ 4 h 10"/>
                  <a:gd name="T4" fmla="*/ 3 w 6"/>
                  <a:gd name="T5" fmla="*/ 1 h 10"/>
                  <a:gd name="T6" fmla="*/ 0 w 6"/>
                  <a:gd name="T7" fmla="*/ 5 h 10"/>
                  <a:gd name="T8" fmla="*/ 1 w 6"/>
                  <a:gd name="T9" fmla="*/ 8 h 10"/>
                  <a:gd name="T10" fmla="*/ 4 w 6"/>
                  <a:gd name="T11" fmla="*/ 10 h 10"/>
                  <a:gd name="T12" fmla="*/ 3 w 6"/>
                  <a:gd name="T13" fmla="*/ 7 h 10"/>
                  <a:gd name="T14" fmla="*/ 4 w 6"/>
                  <a:gd name="T15" fmla="*/ 7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10">
                    <a:moveTo>
                      <a:pt x="4" y="7"/>
                    </a:moveTo>
                    <a:cubicBezTo>
                      <a:pt x="6" y="7"/>
                      <a:pt x="6" y="5"/>
                      <a:pt x="5" y="4"/>
                    </a:cubicBezTo>
                    <a:cubicBezTo>
                      <a:pt x="5" y="4"/>
                      <a:pt x="3" y="0"/>
                      <a:pt x="3" y="1"/>
                    </a:cubicBezTo>
                    <a:cubicBezTo>
                      <a:pt x="2" y="3"/>
                      <a:pt x="3" y="5"/>
                      <a:pt x="0" y="5"/>
                    </a:cubicBezTo>
                    <a:cubicBezTo>
                      <a:pt x="0" y="5"/>
                      <a:pt x="1" y="8"/>
                      <a:pt x="1" y="8"/>
                    </a:cubicBezTo>
                    <a:cubicBezTo>
                      <a:pt x="2" y="9"/>
                      <a:pt x="3" y="10"/>
                      <a:pt x="4" y="10"/>
                    </a:cubicBezTo>
                    <a:cubicBezTo>
                      <a:pt x="4" y="9"/>
                      <a:pt x="3" y="8"/>
                      <a:pt x="3" y="7"/>
                    </a:cubicBezTo>
                    <a:cubicBezTo>
                      <a:pt x="3" y="6"/>
                      <a:pt x="4" y="6"/>
                      <a:pt x="4" y="7"/>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447" name="Freeform 5551"/>
              <p:cNvSpPr>
                <a:spLocks/>
              </p:cNvSpPr>
              <p:nvPr/>
            </p:nvSpPr>
            <p:spPr bwMode="auto">
              <a:xfrm>
                <a:off x="4234" y="2532"/>
                <a:ext cx="1" cy="1"/>
              </a:xfrm>
              <a:custGeom>
                <a:avLst/>
                <a:gdLst>
                  <a:gd name="T0" fmla="*/ 6 w 7"/>
                  <a:gd name="T1" fmla="*/ 9 h 9"/>
                  <a:gd name="T2" fmla="*/ 1 w 7"/>
                  <a:gd name="T3" fmla="*/ 0 h 9"/>
                  <a:gd name="T4" fmla="*/ 3 w 7"/>
                  <a:gd name="T5" fmla="*/ 4 h 9"/>
                  <a:gd name="T6" fmla="*/ 6 w 7"/>
                  <a:gd name="T7" fmla="*/ 9 h 9"/>
                </a:gdLst>
                <a:ahLst/>
                <a:cxnLst>
                  <a:cxn ang="0">
                    <a:pos x="T0" y="T1"/>
                  </a:cxn>
                  <a:cxn ang="0">
                    <a:pos x="T2" y="T3"/>
                  </a:cxn>
                  <a:cxn ang="0">
                    <a:pos x="T4" y="T5"/>
                  </a:cxn>
                  <a:cxn ang="0">
                    <a:pos x="T6" y="T7"/>
                  </a:cxn>
                </a:cxnLst>
                <a:rect l="0" t="0" r="r" b="b"/>
                <a:pathLst>
                  <a:path w="7" h="9">
                    <a:moveTo>
                      <a:pt x="6" y="9"/>
                    </a:moveTo>
                    <a:cubicBezTo>
                      <a:pt x="7" y="6"/>
                      <a:pt x="2" y="1"/>
                      <a:pt x="1" y="0"/>
                    </a:cubicBezTo>
                    <a:cubicBezTo>
                      <a:pt x="0" y="1"/>
                      <a:pt x="2" y="3"/>
                      <a:pt x="3" y="4"/>
                    </a:cubicBezTo>
                    <a:cubicBezTo>
                      <a:pt x="4" y="6"/>
                      <a:pt x="6" y="7"/>
                      <a:pt x="6" y="9"/>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448" name="Freeform 5552"/>
              <p:cNvSpPr>
                <a:spLocks/>
              </p:cNvSpPr>
              <p:nvPr/>
            </p:nvSpPr>
            <p:spPr bwMode="auto">
              <a:xfrm>
                <a:off x="4236" y="2529"/>
                <a:ext cx="1" cy="0"/>
              </a:xfrm>
              <a:custGeom>
                <a:avLst/>
                <a:gdLst>
                  <a:gd name="T0" fmla="*/ 0 w 3"/>
                  <a:gd name="T1" fmla="*/ 3 h 4"/>
                  <a:gd name="T2" fmla="*/ 3 w 3"/>
                  <a:gd name="T3" fmla="*/ 2 h 4"/>
                  <a:gd name="T4" fmla="*/ 3 w 3"/>
                  <a:gd name="T5" fmla="*/ 0 h 4"/>
                  <a:gd name="T6" fmla="*/ 0 w 3"/>
                  <a:gd name="T7" fmla="*/ 1 h 4"/>
                  <a:gd name="T8" fmla="*/ 0 w 3"/>
                  <a:gd name="T9" fmla="*/ 3 h 4"/>
                </a:gdLst>
                <a:ahLst/>
                <a:cxnLst>
                  <a:cxn ang="0">
                    <a:pos x="T0" y="T1"/>
                  </a:cxn>
                  <a:cxn ang="0">
                    <a:pos x="T2" y="T3"/>
                  </a:cxn>
                  <a:cxn ang="0">
                    <a:pos x="T4" y="T5"/>
                  </a:cxn>
                  <a:cxn ang="0">
                    <a:pos x="T6" y="T7"/>
                  </a:cxn>
                  <a:cxn ang="0">
                    <a:pos x="T8" y="T9"/>
                  </a:cxn>
                </a:cxnLst>
                <a:rect l="0" t="0" r="r" b="b"/>
                <a:pathLst>
                  <a:path w="3" h="4">
                    <a:moveTo>
                      <a:pt x="0" y="3"/>
                    </a:moveTo>
                    <a:cubicBezTo>
                      <a:pt x="2" y="4"/>
                      <a:pt x="3" y="3"/>
                      <a:pt x="3" y="2"/>
                    </a:cubicBezTo>
                    <a:cubicBezTo>
                      <a:pt x="3" y="1"/>
                      <a:pt x="3" y="0"/>
                      <a:pt x="3" y="0"/>
                    </a:cubicBezTo>
                    <a:cubicBezTo>
                      <a:pt x="0" y="1"/>
                      <a:pt x="0" y="1"/>
                      <a:pt x="0" y="1"/>
                    </a:cubicBezTo>
                    <a:cubicBezTo>
                      <a:pt x="0" y="2"/>
                      <a:pt x="0" y="3"/>
                      <a:pt x="0" y="3"/>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449" name="Freeform 5553"/>
              <p:cNvSpPr>
                <a:spLocks/>
              </p:cNvSpPr>
              <p:nvPr/>
            </p:nvSpPr>
            <p:spPr bwMode="auto">
              <a:xfrm>
                <a:off x="4235" y="2529"/>
                <a:ext cx="1" cy="2"/>
              </a:xfrm>
              <a:custGeom>
                <a:avLst/>
                <a:gdLst>
                  <a:gd name="T0" fmla="*/ 7 w 9"/>
                  <a:gd name="T1" fmla="*/ 13 h 18"/>
                  <a:gd name="T2" fmla="*/ 7 w 9"/>
                  <a:gd name="T3" fmla="*/ 10 h 18"/>
                  <a:gd name="T4" fmla="*/ 6 w 9"/>
                  <a:gd name="T5" fmla="*/ 9 h 18"/>
                  <a:gd name="T6" fmla="*/ 4 w 9"/>
                  <a:gd name="T7" fmla="*/ 9 h 18"/>
                  <a:gd name="T8" fmla="*/ 6 w 9"/>
                  <a:gd name="T9" fmla="*/ 6 h 18"/>
                  <a:gd name="T10" fmla="*/ 5 w 9"/>
                  <a:gd name="T11" fmla="*/ 4 h 18"/>
                  <a:gd name="T12" fmla="*/ 6 w 9"/>
                  <a:gd name="T13" fmla="*/ 0 h 18"/>
                  <a:gd name="T14" fmla="*/ 6 w 9"/>
                  <a:gd name="T15" fmla="*/ 0 h 18"/>
                  <a:gd name="T16" fmla="*/ 4 w 9"/>
                  <a:gd name="T17" fmla="*/ 0 h 18"/>
                  <a:gd name="T18" fmla="*/ 4 w 9"/>
                  <a:gd name="T19" fmla="*/ 0 h 18"/>
                  <a:gd name="T20" fmla="*/ 4 w 9"/>
                  <a:gd name="T21" fmla="*/ 0 h 18"/>
                  <a:gd name="T22" fmla="*/ 4 w 9"/>
                  <a:gd name="T23" fmla="*/ 0 h 18"/>
                  <a:gd name="T24" fmla="*/ 0 w 9"/>
                  <a:gd name="T25" fmla="*/ 1 h 18"/>
                  <a:gd name="T26" fmla="*/ 1 w 9"/>
                  <a:gd name="T27" fmla="*/ 3 h 18"/>
                  <a:gd name="T28" fmla="*/ 3 w 9"/>
                  <a:gd name="T29" fmla="*/ 6 h 18"/>
                  <a:gd name="T30" fmla="*/ 1 w 9"/>
                  <a:gd name="T31" fmla="*/ 7 h 18"/>
                  <a:gd name="T32" fmla="*/ 2 w 9"/>
                  <a:gd name="T33" fmla="*/ 10 h 18"/>
                  <a:gd name="T34" fmla="*/ 1 w 9"/>
                  <a:gd name="T35" fmla="*/ 12 h 18"/>
                  <a:gd name="T36" fmla="*/ 2 w 9"/>
                  <a:gd name="T37" fmla="*/ 14 h 18"/>
                  <a:gd name="T38" fmla="*/ 5 w 9"/>
                  <a:gd name="T39" fmla="*/ 18 h 18"/>
                  <a:gd name="T40" fmla="*/ 5 w 9"/>
                  <a:gd name="T41" fmla="*/ 15 h 18"/>
                  <a:gd name="T42" fmla="*/ 7 w 9"/>
                  <a:gd name="T43" fmla="*/ 13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 h="18">
                    <a:moveTo>
                      <a:pt x="7" y="13"/>
                    </a:moveTo>
                    <a:cubicBezTo>
                      <a:pt x="9" y="11"/>
                      <a:pt x="8" y="11"/>
                      <a:pt x="7" y="10"/>
                    </a:cubicBezTo>
                    <a:cubicBezTo>
                      <a:pt x="6" y="10"/>
                      <a:pt x="7" y="9"/>
                      <a:pt x="6" y="9"/>
                    </a:cubicBezTo>
                    <a:cubicBezTo>
                      <a:pt x="6" y="9"/>
                      <a:pt x="4" y="9"/>
                      <a:pt x="4" y="9"/>
                    </a:cubicBezTo>
                    <a:cubicBezTo>
                      <a:pt x="4" y="7"/>
                      <a:pt x="6" y="8"/>
                      <a:pt x="6" y="6"/>
                    </a:cubicBezTo>
                    <a:cubicBezTo>
                      <a:pt x="7" y="5"/>
                      <a:pt x="3" y="5"/>
                      <a:pt x="5" y="4"/>
                    </a:cubicBezTo>
                    <a:cubicBezTo>
                      <a:pt x="5" y="2"/>
                      <a:pt x="7" y="1"/>
                      <a:pt x="6" y="0"/>
                    </a:cubicBezTo>
                    <a:cubicBezTo>
                      <a:pt x="6" y="0"/>
                      <a:pt x="6" y="0"/>
                      <a:pt x="6" y="0"/>
                    </a:cubicBezTo>
                    <a:cubicBezTo>
                      <a:pt x="4" y="0"/>
                      <a:pt x="4" y="0"/>
                      <a:pt x="4" y="0"/>
                    </a:cubicBezTo>
                    <a:cubicBezTo>
                      <a:pt x="4" y="0"/>
                      <a:pt x="4" y="0"/>
                      <a:pt x="4" y="0"/>
                    </a:cubicBezTo>
                    <a:cubicBezTo>
                      <a:pt x="4" y="0"/>
                      <a:pt x="4" y="0"/>
                      <a:pt x="4" y="0"/>
                    </a:cubicBezTo>
                    <a:cubicBezTo>
                      <a:pt x="4" y="0"/>
                      <a:pt x="4" y="0"/>
                      <a:pt x="4" y="0"/>
                    </a:cubicBezTo>
                    <a:cubicBezTo>
                      <a:pt x="0" y="1"/>
                      <a:pt x="0" y="1"/>
                      <a:pt x="0" y="1"/>
                    </a:cubicBezTo>
                    <a:cubicBezTo>
                      <a:pt x="0" y="2"/>
                      <a:pt x="1" y="2"/>
                      <a:pt x="1" y="3"/>
                    </a:cubicBezTo>
                    <a:cubicBezTo>
                      <a:pt x="2" y="4"/>
                      <a:pt x="3" y="5"/>
                      <a:pt x="3" y="6"/>
                    </a:cubicBezTo>
                    <a:cubicBezTo>
                      <a:pt x="2" y="5"/>
                      <a:pt x="1" y="6"/>
                      <a:pt x="1" y="7"/>
                    </a:cubicBezTo>
                    <a:cubicBezTo>
                      <a:pt x="1" y="8"/>
                      <a:pt x="2" y="10"/>
                      <a:pt x="2" y="10"/>
                    </a:cubicBezTo>
                    <a:cubicBezTo>
                      <a:pt x="1" y="11"/>
                      <a:pt x="0" y="11"/>
                      <a:pt x="1" y="12"/>
                    </a:cubicBezTo>
                    <a:cubicBezTo>
                      <a:pt x="1" y="13"/>
                      <a:pt x="2" y="14"/>
                      <a:pt x="2" y="14"/>
                    </a:cubicBezTo>
                    <a:cubicBezTo>
                      <a:pt x="3" y="16"/>
                      <a:pt x="4" y="17"/>
                      <a:pt x="5" y="18"/>
                    </a:cubicBezTo>
                    <a:cubicBezTo>
                      <a:pt x="5" y="17"/>
                      <a:pt x="4" y="16"/>
                      <a:pt x="5" y="15"/>
                    </a:cubicBezTo>
                    <a:cubicBezTo>
                      <a:pt x="5" y="14"/>
                      <a:pt x="7" y="13"/>
                      <a:pt x="7" y="13"/>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450" name="Freeform 5554"/>
              <p:cNvSpPr>
                <a:spLocks/>
              </p:cNvSpPr>
              <p:nvPr/>
            </p:nvSpPr>
            <p:spPr bwMode="auto">
              <a:xfrm>
                <a:off x="4233" y="2529"/>
                <a:ext cx="1" cy="1"/>
              </a:xfrm>
              <a:custGeom>
                <a:avLst/>
                <a:gdLst>
                  <a:gd name="T0" fmla="*/ 5 w 6"/>
                  <a:gd name="T1" fmla="*/ 0 h 8"/>
                  <a:gd name="T2" fmla="*/ 5 w 6"/>
                  <a:gd name="T3" fmla="*/ 0 h 8"/>
                  <a:gd name="T4" fmla="*/ 0 w 6"/>
                  <a:gd name="T5" fmla="*/ 1 h 8"/>
                  <a:gd name="T6" fmla="*/ 0 w 6"/>
                  <a:gd name="T7" fmla="*/ 2 h 8"/>
                  <a:gd name="T8" fmla="*/ 1 w 6"/>
                  <a:gd name="T9" fmla="*/ 6 h 8"/>
                  <a:gd name="T10" fmla="*/ 4 w 6"/>
                  <a:gd name="T11" fmla="*/ 7 h 8"/>
                  <a:gd name="T12" fmla="*/ 5 w 6"/>
                  <a:gd name="T13" fmla="*/ 8 h 8"/>
                  <a:gd name="T14" fmla="*/ 4 w 6"/>
                  <a:gd name="T15" fmla="*/ 2 h 8"/>
                  <a:gd name="T16" fmla="*/ 5 w 6"/>
                  <a:gd name="T1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8">
                    <a:moveTo>
                      <a:pt x="5" y="0"/>
                    </a:moveTo>
                    <a:cubicBezTo>
                      <a:pt x="5" y="0"/>
                      <a:pt x="5" y="0"/>
                      <a:pt x="5" y="0"/>
                    </a:cubicBezTo>
                    <a:cubicBezTo>
                      <a:pt x="0" y="1"/>
                      <a:pt x="0" y="1"/>
                      <a:pt x="0" y="1"/>
                    </a:cubicBezTo>
                    <a:cubicBezTo>
                      <a:pt x="0" y="1"/>
                      <a:pt x="0" y="2"/>
                      <a:pt x="0" y="2"/>
                    </a:cubicBezTo>
                    <a:cubicBezTo>
                      <a:pt x="1" y="3"/>
                      <a:pt x="1" y="5"/>
                      <a:pt x="1" y="6"/>
                    </a:cubicBezTo>
                    <a:cubicBezTo>
                      <a:pt x="2" y="6"/>
                      <a:pt x="3" y="5"/>
                      <a:pt x="4" y="7"/>
                    </a:cubicBezTo>
                    <a:cubicBezTo>
                      <a:pt x="4" y="7"/>
                      <a:pt x="5" y="8"/>
                      <a:pt x="5" y="8"/>
                    </a:cubicBezTo>
                    <a:cubicBezTo>
                      <a:pt x="5" y="7"/>
                      <a:pt x="3" y="3"/>
                      <a:pt x="4" y="2"/>
                    </a:cubicBezTo>
                    <a:cubicBezTo>
                      <a:pt x="4" y="1"/>
                      <a:pt x="6" y="1"/>
                      <a:pt x="5" y="0"/>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451" name="Freeform 5555"/>
              <p:cNvSpPr>
                <a:spLocks/>
              </p:cNvSpPr>
              <p:nvPr/>
            </p:nvSpPr>
            <p:spPr bwMode="auto">
              <a:xfrm>
                <a:off x="4238" y="2536"/>
                <a:ext cx="1" cy="1"/>
              </a:xfrm>
              <a:custGeom>
                <a:avLst/>
                <a:gdLst>
                  <a:gd name="T0" fmla="*/ 8 w 8"/>
                  <a:gd name="T1" fmla="*/ 7 h 9"/>
                  <a:gd name="T2" fmla="*/ 6 w 8"/>
                  <a:gd name="T3" fmla="*/ 5 h 9"/>
                  <a:gd name="T4" fmla="*/ 6 w 8"/>
                  <a:gd name="T5" fmla="*/ 3 h 9"/>
                  <a:gd name="T6" fmla="*/ 0 w 8"/>
                  <a:gd name="T7" fmla="*/ 0 h 9"/>
                  <a:gd name="T8" fmla="*/ 4 w 8"/>
                  <a:gd name="T9" fmla="*/ 4 h 9"/>
                  <a:gd name="T10" fmla="*/ 4 w 8"/>
                  <a:gd name="T11" fmla="*/ 7 h 9"/>
                  <a:gd name="T12" fmla="*/ 6 w 8"/>
                  <a:gd name="T13" fmla="*/ 9 h 9"/>
                  <a:gd name="T14" fmla="*/ 5 w 8"/>
                  <a:gd name="T15" fmla="*/ 6 h 9"/>
                  <a:gd name="T16" fmla="*/ 8 w 8"/>
                  <a:gd name="T17"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9">
                    <a:moveTo>
                      <a:pt x="8" y="7"/>
                    </a:moveTo>
                    <a:cubicBezTo>
                      <a:pt x="7" y="6"/>
                      <a:pt x="7" y="6"/>
                      <a:pt x="6" y="5"/>
                    </a:cubicBezTo>
                    <a:cubicBezTo>
                      <a:pt x="6" y="5"/>
                      <a:pt x="6" y="4"/>
                      <a:pt x="6" y="3"/>
                    </a:cubicBezTo>
                    <a:cubicBezTo>
                      <a:pt x="5" y="1"/>
                      <a:pt x="2" y="0"/>
                      <a:pt x="0" y="0"/>
                    </a:cubicBezTo>
                    <a:cubicBezTo>
                      <a:pt x="1" y="3"/>
                      <a:pt x="4" y="1"/>
                      <a:pt x="4" y="4"/>
                    </a:cubicBezTo>
                    <a:cubicBezTo>
                      <a:pt x="4" y="5"/>
                      <a:pt x="4" y="6"/>
                      <a:pt x="4" y="7"/>
                    </a:cubicBezTo>
                    <a:cubicBezTo>
                      <a:pt x="4" y="7"/>
                      <a:pt x="5" y="8"/>
                      <a:pt x="6" y="9"/>
                    </a:cubicBezTo>
                    <a:cubicBezTo>
                      <a:pt x="6" y="8"/>
                      <a:pt x="5" y="7"/>
                      <a:pt x="5" y="6"/>
                    </a:cubicBezTo>
                    <a:cubicBezTo>
                      <a:pt x="6" y="5"/>
                      <a:pt x="6" y="6"/>
                      <a:pt x="8" y="7"/>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452" name="Freeform 5556"/>
              <p:cNvSpPr>
                <a:spLocks/>
              </p:cNvSpPr>
              <p:nvPr/>
            </p:nvSpPr>
            <p:spPr bwMode="auto">
              <a:xfrm>
                <a:off x="4239" y="2538"/>
                <a:ext cx="3" cy="4"/>
              </a:xfrm>
              <a:custGeom>
                <a:avLst/>
                <a:gdLst>
                  <a:gd name="T0" fmla="*/ 8 w 22"/>
                  <a:gd name="T1" fmla="*/ 25 h 34"/>
                  <a:gd name="T2" fmla="*/ 11 w 22"/>
                  <a:gd name="T3" fmla="*/ 32 h 34"/>
                  <a:gd name="T4" fmla="*/ 17 w 22"/>
                  <a:gd name="T5" fmla="*/ 34 h 34"/>
                  <a:gd name="T6" fmla="*/ 22 w 22"/>
                  <a:gd name="T7" fmla="*/ 34 h 34"/>
                  <a:gd name="T8" fmla="*/ 21 w 22"/>
                  <a:gd name="T9" fmla="*/ 32 h 34"/>
                  <a:gd name="T10" fmla="*/ 19 w 22"/>
                  <a:gd name="T11" fmla="*/ 34 h 34"/>
                  <a:gd name="T12" fmla="*/ 16 w 22"/>
                  <a:gd name="T13" fmla="*/ 33 h 34"/>
                  <a:gd name="T14" fmla="*/ 12 w 22"/>
                  <a:gd name="T15" fmla="*/ 32 h 34"/>
                  <a:gd name="T16" fmla="*/ 13 w 22"/>
                  <a:gd name="T17" fmla="*/ 27 h 34"/>
                  <a:gd name="T18" fmla="*/ 14 w 22"/>
                  <a:gd name="T19" fmla="*/ 25 h 34"/>
                  <a:gd name="T20" fmla="*/ 16 w 22"/>
                  <a:gd name="T21" fmla="*/ 23 h 34"/>
                  <a:gd name="T22" fmla="*/ 13 w 22"/>
                  <a:gd name="T23" fmla="*/ 22 h 34"/>
                  <a:gd name="T24" fmla="*/ 12 w 22"/>
                  <a:gd name="T25" fmla="*/ 18 h 34"/>
                  <a:gd name="T26" fmla="*/ 8 w 22"/>
                  <a:gd name="T27" fmla="*/ 14 h 34"/>
                  <a:gd name="T28" fmla="*/ 11 w 22"/>
                  <a:gd name="T29" fmla="*/ 14 h 34"/>
                  <a:gd name="T30" fmla="*/ 9 w 22"/>
                  <a:gd name="T31" fmla="*/ 11 h 34"/>
                  <a:gd name="T32" fmla="*/ 8 w 22"/>
                  <a:gd name="T33" fmla="*/ 8 h 34"/>
                  <a:gd name="T34" fmla="*/ 6 w 22"/>
                  <a:gd name="T35" fmla="*/ 6 h 34"/>
                  <a:gd name="T36" fmla="*/ 12 w 22"/>
                  <a:gd name="T37" fmla="*/ 9 h 34"/>
                  <a:gd name="T38" fmla="*/ 11 w 22"/>
                  <a:gd name="T39" fmla="*/ 6 h 34"/>
                  <a:gd name="T40" fmla="*/ 13 w 22"/>
                  <a:gd name="T41" fmla="*/ 6 h 34"/>
                  <a:gd name="T42" fmla="*/ 14 w 22"/>
                  <a:gd name="T43" fmla="*/ 5 h 34"/>
                  <a:gd name="T44" fmla="*/ 8 w 22"/>
                  <a:gd name="T45" fmla="*/ 3 h 34"/>
                  <a:gd name="T46" fmla="*/ 6 w 22"/>
                  <a:gd name="T47" fmla="*/ 1 h 34"/>
                  <a:gd name="T48" fmla="*/ 3 w 22"/>
                  <a:gd name="T49" fmla="*/ 1 h 34"/>
                  <a:gd name="T50" fmla="*/ 1 w 22"/>
                  <a:gd name="T51" fmla="*/ 1 h 34"/>
                  <a:gd name="T52" fmla="*/ 0 w 22"/>
                  <a:gd name="T53" fmla="*/ 3 h 34"/>
                  <a:gd name="T54" fmla="*/ 1 w 22"/>
                  <a:gd name="T55" fmla="*/ 6 h 34"/>
                  <a:gd name="T56" fmla="*/ 2 w 22"/>
                  <a:gd name="T57" fmla="*/ 7 h 34"/>
                  <a:gd name="T58" fmla="*/ 4 w 22"/>
                  <a:gd name="T59" fmla="*/ 10 h 34"/>
                  <a:gd name="T60" fmla="*/ 5 w 22"/>
                  <a:gd name="T61" fmla="*/ 12 h 34"/>
                  <a:gd name="T62" fmla="*/ 7 w 22"/>
                  <a:gd name="T63" fmla="*/ 15 h 34"/>
                  <a:gd name="T64" fmla="*/ 6 w 22"/>
                  <a:gd name="T65" fmla="*/ 19 h 34"/>
                  <a:gd name="T66" fmla="*/ 8 w 22"/>
                  <a:gd name="T67" fmla="*/ 25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2" h="34">
                    <a:moveTo>
                      <a:pt x="8" y="25"/>
                    </a:moveTo>
                    <a:cubicBezTo>
                      <a:pt x="8" y="27"/>
                      <a:pt x="8" y="30"/>
                      <a:pt x="11" y="32"/>
                    </a:cubicBezTo>
                    <a:cubicBezTo>
                      <a:pt x="13" y="34"/>
                      <a:pt x="15" y="33"/>
                      <a:pt x="17" y="34"/>
                    </a:cubicBezTo>
                    <a:cubicBezTo>
                      <a:pt x="19" y="34"/>
                      <a:pt x="21" y="34"/>
                      <a:pt x="22" y="34"/>
                    </a:cubicBezTo>
                    <a:cubicBezTo>
                      <a:pt x="22" y="33"/>
                      <a:pt x="21" y="32"/>
                      <a:pt x="21" y="32"/>
                    </a:cubicBezTo>
                    <a:cubicBezTo>
                      <a:pt x="21" y="33"/>
                      <a:pt x="21" y="34"/>
                      <a:pt x="19" y="34"/>
                    </a:cubicBezTo>
                    <a:cubicBezTo>
                      <a:pt x="18" y="34"/>
                      <a:pt x="17" y="33"/>
                      <a:pt x="16" y="33"/>
                    </a:cubicBezTo>
                    <a:cubicBezTo>
                      <a:pt x="15" y="33"/>
                      <a:pt x="13" y="33"/>
                      <a:pt x="12" y="32"/>
                    </a:cubicBezTo>
                    <a:cubicBezTo>
                      <a:pt x="12" y="31"/>
                      <a:pt x="12" y="27"/>
                      <a:pt x="13" y="27"/>
                    </a:cubicBezTo>
                    <a:cubicBezTo>
                      <a:pt x="13" y="26"/>
                      <a:pt x="13" y="26"/>
                      <a:pt x="14" y="25"/>
                    </a:cubicBezTo>
                    <a:cubicBezTo>
                      <a:pt x="15" y="24"/>
                      <a:pt x="16" y="24"/>
                      <a:pt x="16" y="23"/>
                    </a:cubicBezTo>
                    <a:cubicBezTo>
                      <a:pt x="15" y="23"/>
                      <a:pt x="13" y="23"/>
                      <a:pt x="13" y="22"/>
                    </a:cubicBezTo>
                    <a:cubicBezTo>
                      <a:pt x="12" y="21"/>
                      <a:pt x="12" y="19"/>
                      <a:pt x="12" y="18"/>
                    </a:cubicBezTo>
                    <a:cubicBezTo>
                      <a:pt x="11" y="16"/>
                      <a:pt x="7" y="17"/>
                      <a:pt x="8" y="14"/>
                    </a:cubicBezTo>
                    <a:cubicBezTo>
                      <a:pt x="8" y="14"/>
                      <a:pt x="10" y="15"/>
                      <a:pt x="11" y="14"/>
                    </a:cubicBezTo>
                    <a:cubicBezTo>
                      <a:pt x="11" y="13"/>
                      <a:pt x="9" y="12"/>
                      <a:pt x="9" y="11"/>
                    </a:cubicBezTo>
                    <a:cubicBezTo>
                      <a:pt x="12" y="11"/>
                      <a:pt x="9" y="9"/>
                      <a:pt x="8" y="8"/>
                    </a:cubicBezTo>
                    <a:cubicBezTo>
                      <a:pt x="7" y="8"/>
                      <a:pt x="6" y="7"/>
                      <a:pt x="6" y="6"/>
                    </a:cubicBezTo>
                    <a:cubicBezTo>
                      <a:pt x="6" y="4"/>
                      <a:pt x="12" y="10"/>
                      <a:pt x="12" y="9"/>
                    </a:cubicBezTo>
                    <a:cubicBezTo>
                      <a:pt x="13" y="8"/>
                      <a:pt x="9" y="6"/>
                      <a:pt x="11" y="6"/>
                    </a:cubicBezTo>
                    <a:cubicBezTo>
                      <a:pt x="12" y="6"/>
                      <a:pt x="12" y="6"/>
                      <a:pt x="13" y="6"/>
                    </a:cubicBezTo>
                    <a:cubicBezTo>
                      <a:pt x="14" y="6"/>
                      <a:pt x="14" y="6"/>
                      <a:pt x="14" y="5"/>
                    </a:cubicBezTo>
                    <a:cubicBezTo>
                      <a:pt x="13" y="2"/>
                      <a:pt x="10" y="3"/>
                      <a:pt x="8" y="3"/>
                    </a:cubicBezTo>
                    <a:cubicBezTo>
                      <a:pt x="7" y="2"/>
                      <a:pt x="6" y="1"/>
                      <a:pt x="6" y="1"/>
                    </a:cubicBezTo>
                    <a:cubicBezTo>
                      <a:pt x="5" y="1"/>
                      <a:pt x="4" y="2"/>
                      <a:pt x="3" y="1"/>
                    </a:cubicBezTo>
                    <a:cubicBezTo>
                      <a:pt x="2" y="1"/>
                      <a:pt x="2" y="0"/>
                      <a:pt x="1" y="1"/>
                    </a:cubicBezTo>
                    <a:cubicBezTo>
                      <a:pt x="0" y="1"/>
                      <a:pt x="0" y="2"/>
                      <a:pt x="0" y="3"/>
                    </a:cubicBezTo>
                    <a:cubicBezTo>
                      <a:pt x="0" y="4"/>
                      <a:pt x="0" y="5"/>
                      <a:pt x="1" y="6"/>
                    </a:cubicBezTo>
                    <a:cubicBezTo>
                      <a:pt x="1" y="7"/>
                      <a:pt x="2" y="7"/>
                      <a:pt x="2" y="7"/>
                    </a:cubicBezTo>
                    <a:cubicBezTo>
                      <a:pt x="3" y="8"/>
                      <a:pt x="3" y="9"/>
                      <a:pt x="4" y="10"/>
                    </a:cubicBezTo>
                    <a:cubicBezTo>
                      <a:pt x="4" y="11"/>
                      <a:pt x="4" y="11"/>
                      <a:pt x="5" y="12"/>
                    </a:cubicBezTo>
                    <a:cubicBezTo>
                      <a:pt x="6" y="14"/>
                      <a:pt x="7" y="14"/>
                      <a:pt x="7" y="15"/>
                    </a:cubicBezTo>
                    <a:cubicBezTo>
                      <a:pt x="7" y="17"/>
                      <a:pt x="6" y="18"/>
                      <a:pt x="6" y="19"/>
                    </a:cubicBezTo>
                    <a:cubicBezTo>
                      <a:pt x="6" y="21"/>
                      <a:pt x="7" y="23"/>
                      <a:pt x="8" y="25"/>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453" name="Freeform 5557"/>
              <p:cNvSpPr>
                <a:spLocks/>
              </p:cNvSpPr>
              <p:nvPr/>
            </p:nvSpPr>
            <p:spPr bwMode="auto">
              <a:xfrm>
                <a:off x="4241" y="2539"/>
                <a:ext cx="0" cy="1"/>
              </a:xfrm>
              <a:custGeom>
                <a:avLst/>
                <a:gdLst>
                  <a:gd name="T0" fmla="*/ 4 w 4"/>
                  <a:gd name="T1" fmla="*/ 2 h 7"/>
                  <a:gd name="T2" fmla="*/ 2 w 4"/>
                  <a:gd name="T3" fmla="*/ 0 h 7"/>
                  <a:gd name="T4" fmla="*/ 1 w 4"/>
                  <a:gd name="T5" fmla="*/ 3 h 7"/>
                  <a:gd name="T6" fmla="*/ 0 w 4"/>
                  <a:gd name="T7" fmla="*/ 4 h 7"/>
                  <a:gd name="T8" fmla="*/ 1 w 4"/>
                  <a:gd name="T9" fmla="*/ 7 h 7"/>
                  <a:gd name="T10" fmla="*/ 4 w 4"/>
                  <a:gd name="T11" fmla="*/ 7 h 7"/>
                  <a:gd name="T12" fmla="*/ 3 w 4"/>
                  <a:gd name="T13" fmla="*/ 4 h 7"/>
                  <a:gd name="T14" fmla="*/ 4 w 4"/>
                  <a:gd name="T15" fmla="*/ 2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7">
                    <a:moveTo>
                      <a:pt x="4" y="2"/>
                    </a:moveTo>
                    <a:cubicBezTo>
                      <a:pt x="4" y="1"/>
                      <a:pt x="3" y="0"/>
                      <a:pt x="2" y="0"/>
                    </a:cubicBezTo>
                    <a:cubicBezTo>
                      <a:pt x="1" y="1"/>
                      <a:pt x="2" y="2"/>
                      <a:pt x="1" y="3"/>
                    </a:cubicBezTo>
                    <a:cubicBezTo>
                      <a:pt x="1" y="3"/>
                      <a:pt x="0" y="3"/>
                      <a:pt x="0" y="4"/>
                    </a:cubicBezTo>
                    <a:cubicBezTo>
                      <a:pt x="0" y="4"/>
                      <a:pt x="1" y="7"/>
                      <a:pt x="1" y="7"/>
                    </a:cubicBezTo>
                    <a:cubicBezTo>
                      <a:pt x="2" y="6"/>
                      <a:pt x="3" y="7"/>
                      <a:pt x="4" y="7"/>
                    </a:cubicBezTo>
                    <a:cubicBezTo>
                      <a:pt x="4" y="6"/>
                      <a:pt x="3" y="5"/>
                      <a:pt x="3" y="4"/>
                    </a:cubicBezTo>
                    <a:cubicBezTo>
                      <a:pt x="4" y="3"/>
                      <a:pt x="4" y="3"/>
                      <a:pt x="4" y="2"/>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454" name="Freeform 5558"/>
              <p:cNvSpPr>
                <a:spLocks/>
              </p:cNvSpPr>
              <p:nvPr/>
            </p:nvSpPr>
            <p:spPr bwMode="auto">
              <a:xfrm>
                <a:off x="4239" y="2535"/>
                <a:ext cx="0" cy="0"/>
              </a:xfrm>
              <a:custGeom>
                <a:avLst/>
                <a:gdLst>
                  <a:gd name="T0" fmla="*/ 2 w 2"/>
                  <a:gd name="T1" fmla="*/ 0 h 4"/>
                  <a:gd name="T2" fmla="*/ 2 w 2"/>
                  <a:gd name="T3" fmla="*/ 4 h 4"/>
                  <a:gd name="T4" fmla="*/ 2 w 2"/>
                  <a:gd name="T5" fmla="*/ 0 h 4"/>
                </a:gdLst>
                <a:ahLst/>
                <a:cxnLst>
                  <a:cxn ang="0">
                    <a:pos x="T0" y="T1"/>
                  </a:cxn>
                  <a:cxn ang="0">
                    <a:pos x="T2" y="T3"/>
                  </a:cxn>
                  <a:cxn ang="0">
                    <a:pos x="T4" y="T5"/>
                  </a:cxn>
                </a:cxnLst>
                <a:rect l="0" t="0" r="r" b="b"/>
                <a:pathLst>
                  <a:path w="2" h="4">
                    <a:moveTo>
                      <a:pt x="2" y="0"/>
                    </a:moveTo>
                    <a:cubicBezTo>
                      <a:pt x="1" y="1"/>
                      <a:pt x="0" y="4"/>
                      <a:pt x="2" y="4"/>
                    </a:cubicBezTo>
                    <a:cubicBezTo>
                      <a:pt x="1" y="4"/>
                      <a:pt x="2" y="1"/>
                      <a:pt x="2" y="0"/>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455" name="Freeform 5559"/>
              <p:cNvSpPr>
                <a:spLocks noEditPoints="1"/>
              </p:cNvSpPr>
              <p:nvPr/>
            </p:nvSpPr>
            <p:spPr bwMode="auto">
              <a:xfrm>
                <a:off x="4282" y="2509"/>
                <a:ext cx="8" cy="18"/>
              </a:xfrm>
              <a:custGeom>
                <a:avLst/>
                <a:gdLst>
                  <a:gd name="T0" fmla="*/ 10 w 60"/>
                  <a:gd name="T1" fmla="*/ 120 h 135"/>
                  <a:gd name="T2" fmla="*/ 4 w 60"/>
                  <a:gd name="T3" fmla="*/ 122 h 135"/>
                  <a:gd name="T4" fmla="*/ 10 w 60"/>
                  <a:gd name="T5" fmla="*/ 126 h 135"/>
                  <a:gd name="T6" fmla="*/ 14 w 60"/>
                  <a:gd name="T7" fmla="*/ 133 h 135"/>
                  <a:gd name="T8" fmla="*/ 26 w 60"/>
                  <a:gd name="T9" fmla="*/ 116 h 135"/>
                  <a:gd name="T10" fmla="*/ 34 w 60"/>
                  <a:gd name="T11" fmla="*/ 89 h 135"/>
                  <a:gd name="T12" fmla="*/ 40 w 60"/>
                  <a:gd name="T13" fmla="*/ 61 h 135"/>
                  <a:gd name="T14" fmla="*/ 53 w 60"/>
                  <a:gd name="T15" fmla="*/ 18 h 135"/>
                  <a:gd name="T16" fmla="*/ 47 w 60"/>
                  <a:gd name="T17" fmla="*/ 3 h 135"/>
                  <a:gd name="T18" fmla="*/ 46 w 60"/>
                  <a:gd name="T19" fmla="*/ 4 h 135"/>
                  <a:gd name="T20" fmla="*/ 44 w 60"/>
                  <a:gd name="T21" fmla="*/ 5 h 135"/>
                  <a:gd name="T22" fmla="*/ 42 w 60"/>
                  <a:gd name="T23" fmla="*/ 11 h 135"/>
                  <a:gd name="T24" fmla="*/ 41 w 60"/>
                  <a:gd name="T25" fmla="*/ 19 h 135"/>
                  <a:gd name="T26" fmla="*/ 38 w 60"/>
                  <a:gd name="T27" fmla="*/ 25 h 135"/>
                  <a:gd name="T28" fmla="*/ 39 w 60"/>
                  <a:gd name="T29" fmla="*/ 28 h 135"/>
                  <a:gd name="T30" fmla="*/ 34 w 60"/>
                  <a:gd name="T31" fmla="*/ 27 h 135"/>
                  <a:gd name="T32" fmla="*/ 29 w 60"/>
                  <a:gd name="T33" fmla="*/ 26 h 135"/>
                  <a:gd name="T34" fmla="*/ 27 w 60"/>
                  <a:gd name="T35" fmla="*/ 31 h 135"/>
                  <a:gd name="T36" fmla="*/ 28 w 60"/>
                  <a:gd name="T37" fmla="*/ 33 h 135"/>
                  <a:gd name="T38" fmla="*/ 28 w 60"/>
                  <a:gd name="T39" fmla="*/ 34 h 135"/>
                  <a:gd name="T40" fmla="*/ 29 w 60"/>
                  <a:gd name="T41" fmla="*/ 37 h 135"/>
                  <a:gd name="T42" fmla="*/ 31 w 60"/>
                  <a:gd name="T43" fmla="*/ 45 h 135"/>
                  <a:gd name="T44" fmla="*/ 25 w 60"/>
                  <a:gd name="T45" fmla="*/ 57 h 135"/>
                  <a:gd name="T46" fmla="*/ 29 w 60"/>
                  <a:gd name="T47" fmla="*/ 65 h 135"/>
                  <a:gd name="T48" fmla="*/ 21 w 60"/>
                  <a:gd name="T49" fmla="*/ 83 h 135"/>
                  <a:gd name="T50" fmla="*/ 18 w 60"/>
                  <a:gd name="T51" fmla="*/ 92 h 135"/>
                  <a:gd name="T52" fmla="*/ 16 w 60"/>
                  <a:gd name="T53" fmla="*/ 94 h 135"/>
                  <a:gd name="T54" fmla="*/ 11 w 60"/>
                  <a:gd name="T55" fmla="*/ 99 h 135"/>
                  <a:gd name="T56" fmla="*/ 9 w 60"/>
                  <a:gd name="T57" fmla="*/ 95 h 135"/>
                  <a:gd name="T58" fmla="*/ 6 w 60"/>
                  <a:gd name="T59" fmla="*/ 92 h 135"/>
                  <a:gd name="T60" fmla="*/ 5 w 60"/>
                  <a:gd name="T61" fmla="*/ 103 h 135"/>
                  <a:gd name="T62" fmla="*/ 11 w 60"/>
                  <a:gd name="T63" fmla="*/ 107 h 135"/>
                  <a:gd name="T64" fmla="*/ 22 w 60"/>
                  <a:gd name="T65" fmla="*/ 120 h 135"/>
                  <a:gd name="T66" fmla="*/ 46 w 60"/>
                  <a:gd name="T67" fmla="*/ 25 h 135"/>
                  <a:gd name="T68" fmla="*/ 47 w 60"/>
                  <a:gd name="T69" fmla="*/ 21 h 135"/>
                  <a:gd name="T70" fmla="*/ 47 w 60"/>
                  <a:gd name="T71" fmla="*/ 17 h 135"/>
                  <a:gd name="T72" fmla="*/ 49 w 60"/>
                  <a:gd name="T73" fmla="*/ 11 h 135"/>
                  <a:gd name="T74" fmla="*/ 51 w 60"/>
                  <a:gd name="T75" fmla="*/ 11 h 135"/>
                  <a:gd name="T76" fmla="*/ 52 w 60"/>
                  <a:gd name="T77" fmla="*/ 8 h 135"/>
                  <a:gd name="T78" fmla="*/ 53 w 60"/>
                  <a:gd name="T79" fmla="*/ 11 h 135"/>
                  <a:gd name="T80" fmla="*/ 47 w 60"/>
                  <a:gd name="T81" fmla="*/ 27 h 135"/>
                  <a:gd name="T82" fmla="*/ 45 w 60"/>
                  <a:gd name="T83" fmla="*/ 28 h 135"/>
                  <a:gd name="T84" fmla="*/ 21 w 60"/>
                  <a:gd name="T85" fmla="*/ 97 h 135"/>
                  <a:gd name="T86" fmla="*/ 20 w 60"/>
                  <a:gd name="T87" fmla="*/ 96 h 135"/>
                  <a:gd name="T88" fmla="*/ 24 w 60"/>
                  <a:gd name="T89" fmla="*/ 93 h 135"/>
                  <a:gd name="T90" fmla="*/ 28 w 60"/>
                  <a:gd name="T91" fmla="*/ 90 h 135"/>
                  <a:gd name="T92" fmla="*/ 32 w 60"/>
                  <a:gd name="T93" fmla="*/ 82 h 135"/>
                  <a:gd name="T94" fmla="*/ 30 w 60"/>
                  <a:gd name="T95" fmla="*/ 88 h 135"/>
                  <a:gd name="T96" fmla="*/ 26 w 60"/>
                  <a:gd name="T97" fmla="*/ 97 h 135"/>
                  <a:gd name="T98" fmla="*/ 21 w 60"/>
                  <a:gd name="T99" fmla="*/ 97 h 135"/>
                  <a:gd name="T100" fmla="*/ 22 w 60"/>
                  <a:gd name="T101" fmla="*/ 98 h 135"/>
                  <a:gd name="T102" fmla="*/ 28 w 60"/>
                  <a:gd name="T103" fmla="*/ 98 h 135"/>
                  <a:gd name="T104" fmla="*/ 21 w 60"/>
                  <a:gd name="T105" fmla="*/ 101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0" h="135">
                    <a:moveTo>
                      <a:pt x="17" y="123"/>
                    </a:moveTo>
                    <a:cubicBezTo>
                      <a:pt x="14" y="122"/>
                      <a:pt x="12" y="122"/>
                      <a:pt x="10" y="120"/>
                    </a:cubicBezTo>
                    <a:cubicBezTo>
                      <a:pt x="8" y="119"/>
                      <a:pt x="7" y="117"/>
                      <a:pt x="5" y="119"/>
                    </a:cubicBezTo>
                    <a:cubicBezTo>
                      <a:pt x="4" y="121"/>
                      <a:pt x="5" y="121"/>
                      <a:pt x="4" y="122"/>
                    </a:cubicBezTo>
                    <a:cubicBezTo>
                      <a:pt x="3" y="122"/>
                      <a:pt x="2" y="121"/>
                      <a:pt x="1" y="121"/>
                    </a:cubicBezTo>
                    <a:cubicBezTo>
                      <a:pt x="1" y="124"/>
                      <a:pt x="8" y="126"/>
                      <a:pt x="10" y="126"/>
                    </a:cubicBezTo>
                    <a:cubicBezTo>
                      <a:pt x="11" y="127"/>
                      <a:pt x="12" y="127"/>
                      <a:pt x="13" y="128"/>
                    </a:cubicBezTo>
                    <a:cubicBezTo>
                      <a:pt x="14" y="129"/>
                      <a:pt x="13" y="131"/>
                      <a:pt x="14" y="133"/>
                    </a:cubicBezTo>
                    <a:cubicBezTo>
                      <a:pt x="16" y="135"/>
                      <a:pt x="18" y="131"/>
                      <a:pt x="19" y="130"/>
                    </a:cubicBezTo>
                    <a:cubicBezTo>
                      <a:pt x="22" y="126"/>
                      <a:pt x="25" y="120"/>
                      <a:pt x="26" y="116"/>
                    </a:cubicBezTo>
                    <a:cubicBezTo>
                      <a:pt x="28" y="111"/>
                      <a:pt x="29" y="106"/>
                      <a:pt x="30" y="101"/>
                    </a:cubicBezTo>
                    <a:cubicBezTo>
                      <a:pt x="31" y="97"/>
                      <a:pt x="32" y="93"/>
                      <a:pt x="34" y="89"/>
                    </a:cubicBezTo>
                    <a:cubicBezTo>
                      <a:pt x="35" y="84"/>
                      <a:pt x="36" y="78"/>
                      <a:pt x="37" y="73"/>
                    </a:cubicBezTo>
                    <a:cubicBezTo>
                      <a:pt x="37" y="69"/>
                      <a:pt x="39" y="65"/>
                      <a:pt x="40" y="61"/>
                    </a:cubicBezTo>
                    <a:cubicBezTo>
                      <a:pt x="42" y="51"/>
                      <a:pt x="45" y="42"/>
                      <a:pt x="48" y="33"/>
                    </a:cubicBezTo>
                    <a:cubicBezTo>
                      <a:pt x="50" y="28"/>
                      <a:pt x="51" y="23"/>
                      <a:pt x="53" y="18"/>
                    </a:cubicBezTo>
                    <a:cubicBezTo>
                      <a:pt x="55" y="12"/>
                      <a:pt x="58" y="6"/>
                      <a:pt x="60" y="0"/>
                    </a:cubicBezTo>
                    <a:cubicBezTo>
                      <a:pt x="47" y="3"/>
                      <a:pt x="47" y="3"/>
                      <a:pt x="47" y="3"/>
                    </a:cubicBezTo>
                    <a:cubicBezTo>
                      <a:pt x="47" y="3"/>
                      <a:pt x="47" y="3"/>
                      <a:pt x="47" y="3"/>
                    </a:cubicBezTo>
                    <a:cubicBezTo>
                      <a:pt x="46" y="4"/>
                      <a:pt x="46" y="4"/>
                      <a:pt x="46" y="4"/>
                    </a:cubicBezTo>
                    <a:cubicBezTo>
                      <a:pt x="46" y="4"/>
                      <a:pt x="45" y="4"/>
                      <a:pt x="45" y="4"/>
                    </a:cubicBezTo>
                    <a:cubicBezTo>
                      <a:pt x="44" y="4"/>
                      <a:pt x="44" y="5"/>
                      <a:pt x="44" y="5"/>
                    </a:cubicBezTo>
                    <a:cubicBezTo>
                      <a:pt x="42" y="6"/>
                      <a:pt x="42" y="5"/>
                      <a:pt x="43" y="8"/>
                    </a:cubicBezTo>
                    <a:cubicBezTo>
                      <a:pt x="41" y="8"/>
                      <a:pt x="42" y="10"/>
                      <a:pt x="42" y="11"/>
                    </a:cubicBezTo>
                    <a:cubicBezTo>
                      <a:pt x="42" y="13"/>
                      <a:pt x="42" y="14"/>
                      <a:pt x="42" y="16"/>
                    </a:cubicBezTo>
                    <a:cubicBezTo>
                      <a:pt x="42" y="17"/>
                      <a:pt x="42" y="18"/>
                      <a:pt x="41" y="19"/>
                    </a:cubicBezTo>
                    <a:cubicBezTo>
                      <a:pt x="40" y="19"/>
                      <a:pt x="38" y="19"/>
                      <a:pt x="38" y="20"/>
                    </a:cubicBezTo>
                    <a:cubicBezTo>
                      <a:pt x="38" y="21"/>
                      <a:pt x="37" y="24"/>
                      <a:pt x="38" y="25"/>
                    </a:cubicBezTo>
                    <a:cubicBezTo>
                      <a:pt x="38" y="26"/>
                      <a:pt x="40" y="26"/>
                      <a:pt x="40" y="27"/>
                    </a:cubicBezTo>
                    <a:cubicBezTo>
                      <a:pt x="40" y="28"/>
                      <a:pt x="39" y="28"/>
                      <a:pt x="39" y="28"/>
                    </a:cubicBezTo>
                    <a:cubicBezTo>
                      <a:pt x="37" y="30"/>
                      <a:pt x="37" y="31"/>
                      <a:pt x="36" y="29"/>
                    </a:cubicBezTo>
                    <a:cubicBezTo>
                      <a:pt x="35" y="29"/>
                      <a:pt x="35" y="28"/>
                      <a:pt x="34" y="27"/>
                    </a:cubicBezTo>
                    <a:cubicBezTo>
                      <a:pt x="34" y="27"/>
                      <a:pt x="33" y="28"/>
                      <a:pt x="32" y="27"/>
                    </a:cubicBezTo>
                    <a:cubicBezTo>
                      <a:pt x="31" y="27"/>
                      <a:pt x="30" y="24"/>
                      <a:pt x="29" y="26"/>
                    </a:cubicBezTo>
                    <a:cubicBezTo>
                      <a:pt x="28" y="27"/>
                      <a:pt x="31" y="28"/>
                      <a:pt x="30" y="29"/>
                    </a:cubicBezTo>
                    <a:cubicBezTo>
                      <a:pt x="30" y="31"/>
                      <a:pt x="28" y="31"/>
                      <a:pt x="27" y="31"/>
                    </a:cubicBezTo>
                    <a:cubicBezTo>
                      <a:pt x="26" y="31"/>
                      <a:pt x="23" y="31"/>
                      <a:pt x="24" y="32"/>
                    </a:cubicBezTo>
                    <a:cubicBezTo>
                      <a:pt x="25" y="34"/>
                      <a:pt x="27" y="34"/>
                      <a:pt x="28" y="33"/>
                    </a:cubicBezTo>
                    <a:cubicBezTo>
                      <a:pt x="30" y="32"/>
                      <a:pt x="30" y="32"/>
                      <a:pt x="32" y="31"/>
                    </a:cubicBezTo>
                    <a:cubicBezTo>
                      <a:pt x="33" y="34"/>
                      <a:pt x="30" y="34"/>
                      <a:pt x="28" y="34"/>
                    </a:cubicBezTo>
                    <a:cubicBezTo>
                      <a:pt x="29" y="36"/>
                      <a:pt x="26" y="35"/>
                      <a:pt x="25" y="35"/>
                    </a:cubicBezTo>
                    <a:cubicBezTo>
                      <a:pt x="27" y="37"/>
                      <a:pt x="27" y="37"/>
                      <a:pt x="29" y="37"/>
                    </a:cubicBezTo>
                    <a:cubicBezTo>
                      <a:pt x="30" y="37"/>
                      <a:pt x="31" y="38"/>
                      <a:pt x="31" y="40"/>
                    </a:cubicBezTo>
                    <a:cubicBezTo>
                      <a:pt x="32" y="41"/>
                      <a:pt x="32" y="44"/>
                      <a:pt x="31" y="45"/>
                    </a:cubicBezTo>
                    <a:cubicBezTo>
                      <a:pt x="31" y="47"/>
                      <a:pt x="30" y="49"/>
                      <a:pt x="28" y="50"/>
                    </a:cubicBezTo>
                    <a:cubicBezTo>
                      <a:pt x="27" y="52"/>
                      <a:pt x="25" y="54"/>
                      <a:pt x="25" y="57"/>
                    </a:cubicBezTo>
                    <a:cubicBezTo>
                      <a:pt x="27" y="57"/>
                      <a:pt x="28" y="57"/>
                      <a:pt x="29" y="58"/>
                    </a:cubicBezTo>
                    <a:cubicBezTo>
                      <a:pt x="28" y="60"/>
                      <a:pt x="30" y="62"/>
                      <a:pt x="29" y="65"/>
                    </a:cubicBezTo>
                    <a:cubicBezTo>
                      <a:pt x="28" y="67"/>
                      <a:pt x="27" y="68"/>
                      <a:pt x="27" y="71"/>
                    </a:cubicBezTo>
                    <a:cubicBezTo>
                      <a:pt x="27" y="76"/>
                      <a:pt x="28" y="83"/>
                      <a:pt x="21" y="83"/>
                    </a:cubicBezTo>
                    <a:cubicBezTo>
                      <a:pt x="24" y="84"/>
                      <a:pt x="23" y="88"/>
                      <a:pt x="22" y="90"/>
                    </a:cubicBezTo>
                    <a:cubicBezTo>
                      <a:pt x="20" y="92"/>
                      <a:pt x="20" y="92"/>
                      <a:pt x="18" y="92"/>
                    </a:cubicBezTo>
                    <a:cubicBezTo>
                      <a:pt x="18" y="93"/>
                      <a:pt x="17" y="92"/>
                      <a:pt x="16" y="92"/>
                    </a:cubicBezTo>
                    <a:cubicBezTo>
                      <a:pt x="16" y="93"/>
                      <a:pt x="16" y="94"/>
                      <a:pt x="16" y="94"/>
                    </a:cubicBezTo>
                    <a:cubicBezTo>
                      <a:pt x="15" y="95"/>
                      <a:pt x="13" y="94"/>
                      <a:pt x="12" y="94"/>
                    </a:cubicBezTo>
                    <a:cubicBezTo>
                      <a:pt x="12" y="96"/>
                      <a:pt x="13" y="98"/>
                      <a:pt x="11" y="99"/>
                    </a:cubicBezTo>
                    <a:cubicBezTo>
                      <a:pt x="11" y="98"/>
                      <a:pt x="11" y="97"/>
                      <a:pt x="10" y="96"/>
                    </a:cubicBezTo>
                    <a:cubicBezTo>
                      <a:pt x="10" y="94"/>
                      <a:pt x="10" y="95"/>
                      <a:pt x="9" y="95"/>
                    </a:cubicBezTo>
                    <a:cubicBezTo>
                      <a:pt x="9" y="95"/>
                      <a:pt x="7" y="94"/>
                      <a:pt x="7" y="94"/>
                    </a:cubicBezTo>
                    <a:cubicBezTo>
                      <a:pt x="7" y="94"/>
                      <a:pt x="6" y="93"/>
                      <a:pt x="6" y="92"/>
                    </a:cubicBezTo>
                    <a:cubicBezTo>
                      <a:pt x="5" y="94"/>
                      <a:pt x="4" y="96"/>
                      <a:pt x="4" y="97"/>
                    </a:cubicBezTo>
                    <a:cubicBezTo>
                      <a:pt x="4" y="99"/>
                      <a:pt x="5" y="101"/>
                      <a:pt x="5" y="103"/>
                    </a:cubicBezTo>
                    <a:cubicBezTo>
                      <a:pt x="5" y="106"/>
                      <a:pt x="0" y="108"/>
                      <a:pt x="0" y="110"/>
                    </a:cubicBezTo>
                    <a:cubicBezTo>
                      <a:pt x="3" y="110"/>
                      <a:pt x="8" y="108"/>
                      <a:pt x="11" y="107"/>
                    </a:cubicBezTo>
                    <a:cubicBezTo>
                      <a:pt x="14" y="106"/>
                      <a:pt x="18" y="104"/>
                      <a:pt x="21" y="102"/>
                    </a:cubicBezTo>
                    <a:cubicBezTo>
                      <a:pt x="31" y="98"/>
                      <a:pt x="25" y="116"/>
                      <a:pt x="22" y="120"/>
                    </a:cubicBezTo>
                    <a:cubicBezTo>
                      <a:pt x="20" y="123"/>
                      <a:pt x="20" y="123"/>
                      <a:pt x="17" y="123"/>
                    </a:cubicBezTo>
                    <a:close/>
                    <a:moveTo>
                      <a:pt x="46" y="25"/>
                    </a:moveTo>
                    <a:cubicBezTo>
                      <a:pt x="46" y="24"/>
                      <a:pt x="46" y="24"/>
                      <a:pt x="47" y="23"/>
                    </a:cubicBezTo>
                    <a:cubicBezTo>
                      <a:pt x="47" y="22"/>
                      <a:pt x="47" y="22"/>
                      <a:pt x="47" y="21"/>
                    </a:cubicBezTo>
                    <a:cubicBezTo>
                      <a:pt x="47" y="20"/>
                      <a:pt x="48" y="20"/>
                      <a:pt x="48" y="19"/>
                    </a:cubicBezTo>
                    <a:cubicBezTo>
                      <a:pt x="48" y="18"/>
                      <a:pt x="47" y="18"/>
                      <a:pt x="47" y="17"/>
                    </a:cubicBezTo>
                    <a:cubicBezTo>
                      <a:pt x="47" y="16"/>
                      <a:pt x="47" y="15"/>
                      <a:pt x="47" y="14"/>
                    </a:cubicBezTo>
                    <a:cubicBezTo>
                      <a:pt x="47" y="13"/>
                      <a:pt x="47" y="11"/>
                      <a:pt x="49" y="11"/>
                    </a:cubicBezTo>
                    <a:cubicBezTo>
                      <a:pt x="49" y="11"/>
                      <a:pt x="50" y="13"/>
                      <a:pt x="51" y="12"/>
                    </a:cubicBezTo>
                    <a:cubicBezTo>
                      <a:pt x="51" y="12"/>
                      <a:pt x="51" y="11"/>
                      <a:pt x="51" y="11"/>
                    </a:cubicBezTo>
                    <a:cubicBezTo>
                      <a:pt x="51" y="10"/>
                      <a:pt x="51" y="10"/>
                      <a:pt x="51" y="9"/>
                    </a:cubicBezTo>
                    <a:cubicBezTo>
                      <a:pt x="51" y="8"/>
                      <a:pt x="52" y="8"/>
                      <a:pt x="52" y="8"/>
                    </a:cubicBezTo>
                    <a:cubicBezTo>
                      <a:pt x="52" y="7"/>
                      <a:pt x="51" y="6"/>
                      <a:pt x="52" y="6"/>
                    </a:cubicBezTo>
                    <a:cubicBezTo>
                      <a:pt x="56" y="4"/>
                      <a:pt x="53" y="10"/>
                      <a:pt x="53" y="11"/>
                    </a:cubicBezTo>
                    <a:cubicBezTo>
                      <a:pt x="51" y="16"/>
                      <a:pt x="49" y="19"/>
                      <a:pt x="48" y="24"/>
                    </a:cubicBezTo>
                    <a:cubicBezTo>
                      <a:pt x="48" y="25"/>
                      <a:pt x="47" y="26"/>
                      <a:pt x="47" y="27"/>
                    </a:cubicBezTo>
                    <a:cubicBezTo>
                      <a:pt x="47" y="28"/>
                      <a:pt x="46" y="30"/>
                      <a:pt x="45" y="31"/>
                    </a:cubicBezTo>
                    <a:cubicBezTo>
                      <a:pt x="45" y="30"/>
                      <a:pt x="45" y="29"/>
                      <a:pt x="45" y="28"/>
                    </a:cubicBezTo>
                    <a:cubicBezTo>
                      <a:pt x="45" y="27"/>
                      <a:pt x="45" y="26"/>
                      <a:pt x="46" y="25"/>
                    </a:cubicBezTo>
                    <a:close/>
                    <a:moveTo>
                      <a:pt x="21" y="97"/>
                    </a:moveTo>
                    <a:cubicBezTo>
                      <a:pt x="20" y="97"/>
                      <a:pt x="19" y="98"/>
                      <a:pt x="19" y="98"/>
                    </a:cubicBezTo>
                    <a:cubicBezTo>
                      <a:pt x="19" y="98"/>
                      <a:pt x="19" y="97"/>
                      <a:pt x="20" y="96"/>
                    </a:cubicBezTo>
                    <a:cubicBezTo>
                      <a:pt x="21" y="96"/>
                      <a:pt x="21" y="96"/>
                      <a:pt x="22" y="96"/>
                    </a:cubicBezTo>
                    <a:cubicBezTo>
                      <a:pt x="24" y="95"/>
                      <a:pt x="24" y="95"/>
                      <a:pt x="24" y="93"/>
                    </a:cubicBezTo>
                    <a:cubicBezTo>
                      <a:pt x="25" y="92"/>
                      <a:pt x="26" y="92"/>
                      <a:pt x="26" y="92"/>
                    </a:cubicBezTo>
                    <a:cubicBezTo>
                      <a:pt x="26" y="90"/>
                      <a:pt x="26" y="90"/>
                      <a:pt x="28" y="90"/>
                    </a:cubicBezTo>
                    <a:cubicBezTo>
                      <a:pt x="29" y="89"/>
                      <a:pt x="29" y="88"/>
                      <a:pt x="30" y="87"/>
                    </a:cubicBezTo>
                    <a:cubicBezTo>
                      <a:pt x="30" y="85"/>
                      <a:pt x="31" y="84"/>
                      <a:pt x="32" y="82"/>
                    </a:cubicBezTo>
                    <a:cubicBezTo>
                      <a:pt x="32" y="82"/>
                      <a:pt x="32" y="82"/>
                      <a:pt x="32" y="82"/>
                    </a:cubicBezTo>
                    <a:cubicBezTo>
                      <a:pt x="33" y="83"/>
                      <a:pt x="31" y="87"/>
                      <a:pt x="30" y="88"/>
                    </a:cubicBezTo>
                    <a:cubicBezTo>
                      <a:pt x="30" y="90"/>
                      <a:pt x="28" y="92"/>
                      <a:pt x="28" y="95"/>
                    </a:cubicBezTo>
                    <a:cubicBezTo>
                      <a:pt x="28" y="97"/>
                      <a:pt x="28" y="96"/>
                      <a:pt x="26" y="97"/>
                    </a:cubicBezTo>
                    <a:cubicBezTo>
                      <a:pt x="25" y="98"/>
                      <a:pt x="24" y="99"/>
                      <a:pt x="23" y="97"/>
                    </a:cubicBezTo>
                    <a:cubicBezTo>
                      <a:pt x="22" y="97"/>
                      <a:pt x="21" y="97"/>
                      <a:pt x="21" y="97"/>
                    </a:cubicBezTo>
                    <a:close/>
                    <a:moveTo>
                      <a:pt x="21" y="101"/>
                    </a:moveTo>
                    <a:cubicBezTo>
                      <a:pt x="21" y="100"/>
                      <a:pt x="21" y="99"/>
                      <a:pt x="22" y="98"/>
                    </a:cubicBezTo>
                    <a:cubicBezTo>
                      <a:pt x="23" y="99"/>
                      <a:pt x="22" y="99"/>
                      <a:pt x="24" y="99"/>
                    </a:cubicBezTo>
                    <a:cubicBezTo>
                      <a:pt x="25" y="99"/>
                      <a:pt x="27" y="99"/>
                      <a:pt x="28" y="98"/>
                    </a:cubicBezTo>
                    <a:cubicBezTo>
                      <a:pt x="28" y="99"/>
                      <a:pt x="27" y="102"/>
                      <a:pt x="27" y="102"/>
                    </a:cubicBezTo>
                    <a:cubicBezTo>
                      <a:pt x="26" y="101"/>
                      <a:pt x="24" y="101"/>
                      <a:pt x="21" y="101"/>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456" name="Freeform 5560"/>
              <p:cNvSpPr>
                <a:spLocks noEditPoints="1"/>
              </p:cNvSpPr>
              <p:nvPr/>
            </p:nvSpPr>
            <p:spPr bwMode="auto">
              <a:xfrm>
                <a:off x="4248" y="2512"/>
                <a:ext cx="33" cy="93"/>
              </a:xfrm>
              <a:custGeom>
                <a:avLst/>
                <a:gdLst>
                  <a:gd name="T0" fmla="*/ 100 w 247"/>
                  <a:gd name="T1" fmla="*/ 87 h 690"/>
                  <a:gd name="T2" fmla="*/ 68 w 247"/>
                  <a:gd name="T3" fmla="*/ 106 h 690"/>
                  <a:gd name="T4" fmla="*/ 72 w 247"/>
                  <a:gd name="T5" fmla="*/ 113 h 690"/>
                  <a:gd name="T6" fmla="*/ 85 w 247"/>
                  <a:gd name="T7" fmla="*/ 126 h 690"/>
                  <a:gd name="T8" fmla="*/ 102 w 247"/>
                  <a:gd name="T9" fmla="*/ 141 h 690"/>
                  <a:gd name="T10" fmla="*/ 104 w 247"/>
                  <a:gd name="T11" fmla="*/ 162 h 690"/>
                  <a:gd name="T12" fmla="*/ 89 w 247"/>
                  <a:gd name="T13" fmla="*/ 181 h 690"/>
                  <a:gd name="T14" fmla="*/ 89 w 247"/>
                  <a:gd name="T15" fmla="*/ 195 h 690"/>
                  <a:gd name="T16" fmla="*/ 72 w 247"/>
                  <a:gd name="T17" fmla="*/ 198 h 690"/>
                  <a:gd name="T18" fmla="*/ 47 w 247"/>
                  <a:gd name="T19" fmla="*/ 212 h 690"/>
                  <a:gd name="T20" fmla="*/ 57 w 247"/>
                  <a:gd name="T21" fmla="*/ 224 h 690"/>
                  <a:gd name="T22" fmla="*/ 69 w 247"/>
                  <a:gd name="T23" fmla="*/ 231 h 690"/>
                  <a:gd name="T24" fmla="*/ 48 w 247"/>
                  <a:gd name="T25" fmla="*/ 237 h 690"/>
                  <a:gd name="T26" fmla="*/ 68 w 247"/>
                  <a:gd name="T27" fmla="*/ 251 h 690"/>
                  <a:gd name="T28" fmla="*/ 64 w 247"/>
                  <a:gd name="T29" fmla="*/ 262 h 690"/>
                  <a:gd name="T30" fmla="*/ 38 w 247"/>
                  <a:gd name="T31" fmla="*/ 280 h 690"/>
                  <a:gd name="T32" fmla="*/ 67 w 247"/>
                  <a:gd name="T33" fmla="*/ 290 h 690"/>
                  <a:gd name="T34" fmla="*/ 26 w 247"/>
                  <a:gd name="T35" fmla="*/ 311 h 690"/>
                  <a:gd name="T36" fmla="*/ 34 w 247"/>
                  <a:gd name="T37" fmla="*/ 330 h 690"/>
                  <a:gd name="T38" fmla="*/ 42 w 247"/>
                  <a:gd name="T39" fmla="*/ 344 h 690"/>
                  <a:gd name="T40" fmla="*/ 15 w 247"/>
                  <a:gd name="T41" fmla="*/ 357 h 690"/>
                  <a:gd name="T42" fmla="*/ 8 w 247"/>
                  <a:gd name="T43" fmla="*/ 372 h 690"/>
                  <a:gd name="T44" fmla="*/ 23 w 247"/>
                  <a:gd name="T45" fmla="*/ 385 h 690"/>
                  <a:gd name="T46" fmla="*/ 19 w 247"/>
                  <a:gd name="T47" fmla="*/ 435 h 690"/>
                  <a:gd name="T48" fmla="*/ 43 w 247"/>
                  <a:gd name="T49" fmla="*/ 411 h 690"/>
                  <a:gd name="T50" fmla="*/ 23 w 247"/>
                  <a:gd name="T51" fmla="*/ 437 h 690"/>
                  <a:gd name="T52" fmla="*/ 10 w 247"/>
                  <a:gd name="T53" fmla="*/ 449 h 690"/>
                  <a:gd name="T54" fmla="*/ 14 w 247"/>
                  <a:gd name="T55" fmla="*/ 478 h 690"/>
                  <a:gd name="T56" fmla="*/ 23 w 247"/>
                  <a:gd name="T57" fmla="*/ 477 h 690"/>
                  <a:gd name="T58" fmla="*/ 6 w 247"/>
                  <a:gd name="T59" fmla="*/ 506 h 690"/>
                  <a:gd name="T60" fmla="*/ 7 w 247"/>
                  <a:gd name="T61" fmla="*/ 560 h 690"/>
                  <a:gd name="T62" fmla="*/ 10 w 247"/>
                  <a:gd name="T63" fmla="*/ 567 h 690"/>
                  <a:gd name="T64" fmla="*/ 50 w 247"/>
                  <a:gd name="T65" fmla="*/ 662 h 690"/>
                  <a:gd name="T66" fmla="*/ 70 w 247"/>
                  <a:gd name="T67" fmla="*/ 663 h 690"/>
                  <a:gd name="T68" fmla="*/ 62 w 247"/>
                  <a:gd name="T69" fmla="*/ 545 h 690"/>
                  <a:gd name="T70" fmla="*/ 113 w 247"/>
                  <a:gd name="T71" fmla="*/ 474 h 690"/>
                  <a:gd name="T72" fmla="*/ 100 w 247"/>
                  <a:gd name="T73" fmla="*/ 408 h 690"/>
                  <a:gd name="T74" fmla="*/ 121 w 247"/>
                  <a:gd name="T75" fmla="*/ 344 h 690"/>
                  <a:gd name="T76" fmla="*/ 96 w 247"/>
                  <a:gd name="T77" fmla="*/ 426 h 690"/>
                  <a:gd name="T78" fmla="*/ 142 w 247"/>
                  <a:gd name="T79" fmla="*/ 399 h 690"/>
                  <a:gd name="T80" fmla="*/ 122 w 247"/>
                  <a:gd name="T81" fmla="*/ 390 h 690"/>
                  <a:gd name="T82" fmla="*/ 141 w 247"/>
                  <a:gd name="T83" fmla="*/ 379 h 690"/>
                  <a:gd name="T84" fmla="*/ 154 w 247"/>
                  <a:gd name="T85" fmla="*/ 382 h 690"/>
                  <a:gd name="T86" fmla="*/ 164 w 247"/>
                  <a:gd name="T87" fmla="*/ 398 h 690"/>
                  <a:gd name="T88" fmla="*/ 152 w 247"/>
                  <a:gd name="T89" fmla="*/ 342 h 690"/>
                  <a:gd name="T90" fmla="*/ 146 w 247"/>
                  <a:gd name="T91" fmla="*/ 312 h 690"/>
                  <a:gd name="T92" fmla="*/ 151 w 247"/>
                  <a:gd name="T93" fmla="*/ 291 h 690"/>
                  <a:gd name="T94" fmla="*/ 177 w 247"/>
                  <a:gd name="T95" fmla="*/ 269 h 690"/>
                  <a:gd name="T96" fmla="*/ 145 w 247"/>
                  <a:gd name="T97" fmla="*/ 267 h 690"/>
                  <a:gd name="T98" fmla="*/ 164 w 247"/>
                  <a:gd name="T99" fmla="*/ 255 h 690"/>
                  <a:gd name="T100" fmla="*/ 189 w 247"/>
                  <a:gd name="T101" fmla="*/ 222 h 690"/>
                  <a:gd name="T102" fmla="*/ 189 w 247"/>
                  <a:gd name="T103" fmla="*/ 176 h 690"/>
                  <a:gd name="T104" fmla="*/ 206 w 247"/>
                  <a:gd name="T105" fmla="*/ 168 h 690"/>
                  <a:gd name="T106" fmla="*/ 221 w 247"/>
                  <a:gd name="T107" fmla="*/ 98 h 690"/>
                  <a:gd name="T108" fmla="*/ 201 w 247"/>
                  <a:gd name="T109" fmla="*/ 104 h 690"/>
                  <a:gd name="T110" fmla="*/ 222 w 247"/>
                  <a:gd name="T111" fmla="*/ 87 h 690"/>
                  <a:gd name="T112" fmla="*/ 197 w 247"/>
                  <a:gd name="T113" fmla="*/ 51 h 690"/>
                  <a:gd name="T114" fmla="*/ 212 w 247"/>
                  <a:gd name="T115" fmla="*/ 49 h 690"/>
                  <a:gd name="T116" fmla="*/ 215 w 247"/>
                  <a:gd name="T117" fmla="*/ 18 h 690"/>
                  <a:gd name="T118" fmla="*/ 233 w 247"/>
                  <a:gd name="T119" fmla="*/ 16 h 690"/>
                  <a:gd name="T120" fmla="*/ 152 w 247"/>
                  <a:gd name="T121" fmla="*/ 84 h 690"/>
                  <a:gd name="T122" fmla="*/ 216 w 247"/>
                  <a:gd name="T123" fmla="*/ 71 h 6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47" h="690">
                    <a:moveTo>
                      <a:pt x="152" y="35"/>
                    </a:moveTo>
                    <a:cubicBezTo>
                      <a:pt x="140" y="39"/>
                      <a:pt x="130" y="43"/>
                      <a:pt x="124" y="46"/>
                    </a:cubicBezTo>
                    <a:cubicBezTo>
                      <a:pt x="119" y="48"/>
                      <a:pt x="116" y="49"/>
                      <a:pt x="116" y="49"/>
                    </a:cubicBezTo>
                    <a:cubicBezTo>
                      <a:pt x="115" y="49"/>
                      <a:pt x="115" y="50"/>
                      <a:pt x="114" y="50"/>
                    </a:cubicBezTo>
                    <a:cubicBezTo>
                      <a:pt x="112" y="52"/>
                      <a:pt x="112" y="53"/>
                      <a:pt x="113" y="56"/>
                    </a:cubicBezTo>
                    <a:cubicBezTo>
                      <a:pt x="114" y="58"/>
                      <a:pt x="115" y="61"/>
                      <a:pt x="113" y="63"/>
                    </a:cubicBezTo>
                    <a:cubicBezTo>
                      <a:pt x="111" y="65"/>
                      <a:pt x="108" y="65"/>
                      <a:pt x="107" y="67"/>
                    </a:cubicBezTo>
                    <a:cubicBezTo>
                      <a:pt x="107" y="70"/>
                      <a:pt x="111" y="70"/>
                      <a:pt x="112" y="72"/>
                    </a:cubicBezTo>
                    <a:cubicBezTo>
                      <a:pt x="113" y="74"/>
                      <a:pt x="113" y="76"/>
                      <a:pt x="113" y="78"/>
                    </a:cubicBezTo>
                    <a:cubicBezTo>
                      <a:pt x="113" y="82"/>
                      <a:pt x="113" y="88"/>
                      <a:pt x="108" y="87"/>
                    </a:cubicBezTo>
                    <a:cubicBezTo>
                      <a:pt x="106" y="87"/>
                      <a:pt x="106" y="86"/>
                      <a:pt x="104" y="86"/>
                    </a:cubicBezTo>
                    <a:cubicBezTo>
                      <a:pt x="103" y="86"/>
                      <a:pt x="103" y="87"/>
                      <a:pt x="102" y="87"/>
                    </a:cubicBezTo>
                    <a:cubicBezTo>
                      <a:pt x="102" y="88"/>
                      <a:pt x="101" y="87"/>
                      <a:pt x="100" y="87"/>
                    </a:cubicBezTo>
                    <a:cubicBezTo>
                      <a:pt x="99" y="88"/>
                      <a:pt x="97" y="88"/>
                      <a:pt x="96" y="87"/>
                    </a:cubicBezTo>
                    <a:cubicBezTo>
                      <a:pt x="95" y="87"/>
                      <a:pt x="95" y="85"/>
                      <a:pt x="93" y="84"/>
                    </a:cubicBezTo>
                    <a:cubicBezTo>
                      <a:pt x="92" y="89"/>
                      <a:pt x="88" y="92"/>
                      <a:pt x="85" y="94"/>
                    </a:cubicBezTo>
                    <a:cubicBezTo>
                      <a:pt x="83" y="95"/>
                      <a:pt x="80" y="97"/>
                      <a:pt x="78" y="96"/>
                    </a:cubicBezTo>
                    <a:cubicBezTo>
                      <a:pt x="76" y="96"/>
                      <a:pt x="74" y="93"/>
                      <a:pt x="75" y="92"/>
                    </a:cubicBezTo>
                    <a:cubicBezTo>
                      <a:pt x="75" y="92"/>
                      <a:pt x="76" y="92"/>
                      <a:pt x="76" y="92"/>
                    </a:cubicBezTo>
                    <a:cubicBezTo>
                      <a:pt x="76" y="91"/>
                      <a:pt x="76" y="91"/>
                      <a:pt x="77" y="91"/>
                    </a:cubicBezTo>
                    <a:cubicBezTo>
                      <a:pt x="76" y="91"/>
                      <a:pt x="76" y="91"/>
                      <a:pt x="76" y="91"/>
                    </a:cubicBezTo>
                    <a:cubicBezTo>
                      <a:pt x="76" y="91"/>
                      <a:pt x="76" y="91"/>
                      <a:pt x="76" y="91"/>
                    </a:cubicBezTo>
                    <a:cubicBezTo>
                      <a:pt x="74" y="91"/>
                      <a:pt x="73" y="92"/>
                      <a:pt x="73" y="93"/>
                    </a:cubicBezTo>
                    <a:cubicBezTo>
                      <a:pt x="73" y="93"/>
                      <a:pt x="73" y="93"/>
                      <a:pt x="73" y="94"/>
                    </a:cubicBezTo>
                    <a:cubicBezTo>
                      <a:pt x="72" y="96"/>
                      <a:pt x="72" y="100"/>
                      <a:pt x="72" y="101"/>
                    </a:cubicBezTo>
                    <a:cubicBezTo>
                      <a:pt x="71" y="103"/>
                      <a:pt x="69" y="104"/>
                      <a:pt x="68" y="106"/>
                    </a:cubicBezTo>
                    <a:cubicBezTo>
                      <a:pt x="68" y="108"/>
                      <a:pt x="71" y="109"/>
                      <a:pt x="70" y="112"/>
                    </a:cubicBezTo>
                    <a:cubicBezTo>
                      <a:pt x="69" y="114"/>
                      <a:pt x="66" y="113"/>
                      <a:pt x="64" y="113"/>
                    </a:cubicBezTo>
                    <a:cubicBezTo>
                      <a:pt x="61" y="113"/>
                      <a:pt x="60" y="113"/>
                      <a:pt x="63" y="116"/>
                    </a:cubicBezTo>
                    <a:cubicBezTo>
                      <a:pt x="65" y="117"/>
                      <a:pt x="66" y="117"/>
                      <a:pt x="66" y="120"/>
                    </a:cubicBezTo>
                    <a:cubicBezTo>
                      <a:pt x="65" y="125"/>
                      <a:pt x="61" y="121"/>
                      <a:pt x="58" y="123"/>
                    </a:cubicBezTo>
                    <a:cubicBezTo>
                      <a:pt x="57" y="124"/>
                      <a:pt x="58" y="125"/>
                      <a:pt x="55" y="126"/>
                    </a:cubicBezTo>
                    <a:cubicBezTo>
                      <a:pt x="55" y="124"/>
                      <a:pt x="55" y="123"/>
                      <a:pt x="55" y="122"/>
                    </a:cubicBezTo>
                    <a:cubicBezTo>
                      <a:pt x="52" y="123"/>
                      <a:pt x="53" y="127"/>
                      <a:pt x="55" y="128"/>
                    </a:cubicBezTo>
                    <a:cubicBezTo>
                      <a:pt x="58" y="128"/>
                      <a:pt x="59" y="125"/>
                      <a:pt x="62" y="124"/>
                    </a:cubicBezTo>
                    <a:cubicBezTo>
                      <a:pt x="64" y="124"/>
                      <a:pt x="66" y="124"/>
                      <a:pt x="68" y="123"/>
                    </a:cubicBezTo>
                    <a:cubicBezTo>
                      <a:pt x="70" y="123"/>
                      <a:pt x="73" y="121"/>
                      <a:pt x="74" y="119"/>
                    </a:cubicBezTo>
                    <a:cubicBezTo>
                      <a:pt x="73" y="118"/>
                      <a:pt x="70" y="119"/>
                      <a:pt x="70" y="117"/>
                    </a:cubicBezTo>
                    <a:cubicBezTo>
                      <a:pt x="69" y="115"/>
                      <a:pt x="71" y="114"/>
                      <a:pt x="72" y="113"/>
                    </a:cubicBezTo>
                    <a:cubicBezTo>
                      <a:pt x="73" y="118"/>
                      <a:pt x="75" y="114"/>
                      <a:pt x="78" y="115"/>
                    </a:cubicBezTo>
                    <a:cubicBezTo>
                      <a:pt x="79" y="116"/>
                      <a:pt x="80" y="117"/>
                      <a:pt x="81" y="117"/>
                    </a:cubicBezTo>
                    <a:cubicBezTo>
                      <a:pt x="82" y="117"/>
                      <a:pt x="83" y="116"/>
                      <a:pt x="83" y="116"/>
                    </a:cubicBezTo>
                    <a:cubicBezTo>
                      <a:pt x="85" y="116"/>
                      <a:pt x="87" y="117"/>
                      <a:pt x="88" y="116"/>
                    </a:cubicBezTo>
                    <a:cubicBezTo>
                      <a:pt x="90" y="115"/>
                      <a:pt x="91" y="114"/>
                      <a:pt x="93" y="115"/>
                    </a:cubicBezTo>
                    <a:cubicBezTo>
                      <a:pt x="95" y="115"/>
                      <a:pt x="96" y="116"/>
                      <a:pt x="98" y="115"/>
                    </a:cubicBezTo>
                    <a:cubicBezTo>
                      <a:pt x="100" y="114"/>
                      <a:pt x="99" y="112"/>
                      <a:pt x="101" y="113"/>
                    </a:cubicBezTo>
                    <a:cubicBezTo>
                      <a:pt x="102" y="113"/>
                      <a:pt x="104" y="115"/>
                      <a:pt x="104" y="116"/>
                    </a:cubicBezTo>
                    <a:cubicBezTo>
                      <a:pt x="101" y="114"/>
                      <a:pt x="100" y="115"/>
                      <a:pt x="98" y="117"/>
                    </a:cubicBezTo>
                    <a:cubicBezTo>
                      <a:pt x="95" y="118"/>
                      <a:pt x="93" y="118"/>
                      <a:pt x="90" y="118"/>
                    </a:cubicBezTo>
                    <a:cubicBezTo>
                      <a:pt x="87" y="118"/>
                      <a:pt x="87" y="120"/>
                      <a:pt x="86" y="122"/>
                    </a:cubicBezTo>
                    <a:cubicBezTo>
                      <a:pt x="84" y="125"/>
                      <a:pt x="82" y="126"/>
                      <a:pt x="80" y="128"/>
                    </a:cubicBezTo>
                    <a:cubicBezTo>
                      <a:pt x="82" y="128"/>
                      <a:pt x="83" y="126"/>
                      <a:pt x="85" y="126"/>
                    </a:cubicBezTo>
                    <a:cubicBezTo>
                      <a:pt x="87" y="125"/>
                      <a:pt x="86" y="126"/>
                      <a:pt x="88" y="127"/>
                    </a:cubicBezTo>
                    <a:cubicBezTo>
                      <a:pt x="89" y="127"/>
                      <a:pt x="88" y="127"/>
                      <a:pt x="89" y="127"/>
                    </a:cubicBezTo>
                    <a:cubicBezTo>
                      <a:pt x="90" y="127"/>
                      <a:pt x="90" y="125"/>
                      <a:pt x="92" y="124"/>
                    </a:cubicBezTo>
                    <a:cubicBezTo>
                      <a:pt x="93" y="124"/>
                      <a:pt x="95" y="125"/>
                      <a:pt x="97" y="125"/>
                    </a:cubicBezTo>
                    <a:cubicBezTo>
                      <a:pt x="99" y="125"/>
                      <a:pt x="101" y="124"/>
                      <a:pt x="102" y="125"/>
                    </a:cubicBezTo>
                    <a:cubicBezTo>
                      <a:pt x="103" y="126"/>
                      <a:pt x="102" y="126"/>
                      <a:pt x="103" y="127"/>
                    </a:cubicBezTo>
                    <a:cubicBezTo>
                      <a:pt x="103" y="128"/>
                      <a:pt x="104" y="128"/>
                      <a:pt x="105" y="128"/>
                    </a:cubicBezTo>
                    <a:cubicBezTo>
                      <a:pt x="106" y="129"/>
                      <a:pt x="107" y="129"/>
                      <a:pt x="107" y="131"/>
                    </a:cubicBezTo>
                    <a:cubicBezTo>
                      <a:pt x="106" y="131"/>
                      <a:pt x="106" y="132"/>
                      <a:pt x="105" y="132"/>
                    </a:cubicBezTo>
                    <a:cubicBezTo>
                      <a:pt x="105" y="133"/>
                      <a:pt x="105" y="134"/>
                      <a:pt x="104" y="135"/>
                    </a:cubicBezTo>
                    <a:cubicBezTo>
                      <a:pt x="103" y="136"/>
                      <a:pt x="102" y="135"/>
                      <a:pt x="102" y="137"/>
                    </a:cubicBezTo>
                    <a:cubicBezTo>
                      <a:pt x="102" y="138"/>
                      <a:pt x="103" y="138"/>
                      <a:pt x="102" y="139"/>
                    </a:cubicBezTo>
                    <a:cubicBezTo>
                      <a:pt x="102" y="140"/>
                      <a:pt x="102" y="140"/>
                      <a:pt x="102" y="141"/>
                    </a:cubicBezTo>
                    <a:cubicBezTo>
                      <a:pt x="102" y="141"/>
                      <a:pt x="101" y="143"/>
                      <a:pt x="102" y="144"/>
                    </a:cubicBezTo>
                    <a:cubicBezTo>
                      <a:pt x="103" y="144"/>
                      <a:pt x="105" y="145"/>
                      <a:pt x="105" y="145"/>
                    </a:cubicBezTo>
                    <a:cubicBezTo>
                      <a:pt x="107" y="144"/>
                      <a:pt x="106" y="143"/>
                      <a:pt x="107" y="142"/>
                    </a:cubicBezTo>
                    <a:cubicBezTo>
                      <a:pt x="108" y="141"/>
                      <a:pt x="113" y="139"/>
                      <a:pt x="114" y="139"/>
                    </a:cubicBezTo>
                    <a:cubicBezTo>
                      <a:pt x="114" y="142"/>
                      <a:pt x="111" y="142"/>
                      <a:pt x="109" y="145"/>
                    </a:cubicBezTo>
                    <a:cubicBezTo>
                      <a:pt x="107" y="147"/>
                      <a:pt x="108" y="149"/>
                      <a:pt x="108" y="151"/>
                    </a:cubicBezTo>
                    <a:cubicBezTo>
                      <a:pt x="108" y="153"/>
                      <a:pt x="108" y="153"/>
                      <a:pt x="109" y="154"/>
                    </a:cubicBezTo>
                    <a:cubicBezTo>
                      <a:pt x="110" y="156"/>
                      <a:pt x="111" y="157"/>
                      <a:pt x="112" y="158"/>
                    </a:cubicBezTo>
                    <a:cubicBezTo>
                      <a:pt x="114" y="159"/>
                      <a:pt x="117" y="159"/>
                      <a:pt x="118" y="161"/>
                    </a:cubicBezTo>
                    <a:cubicBezTo>
                      <a:pt x="114" y="163"/>
                      <a:pt x="112" y="158"/>
                      <a:pt x="108" y="159"/>
                    </a:cubicBezTo>
                    <a:cubicBezTo>
                      <a:pt x="104" y="161"/>
                      <a:pt x="107" y="166"/>
                      <a:pt x="106" y="169"/>
                    </a:cubicBezTo>
                    <a:cubicBezTo>
                      <a:pt x="106" y="168"/>
                      <a:pt x="105" y="167"/>
                      <a:pt x="104" y="166"/>
                    </a:cubicBezTo>
                    <a:cubicBezTo>
                      <a:pt x="104" y="165"/>
                      <a:pt x="104" y="163"/>
                      <a:pt x="104" y="162"/>
                    </a:cubicBezTo>
                    <a:cubicBezTo>
                      <a:pt x="103" y="160"/>
                      <a:pt x="102" y="160"/>
                      <a:pt x="101" y="159"/>
                    </a:cubicBezTo>
                    <a:cubicBezTo>
                      <a:pt x="100" y="159"/>
                      <a:pt x="99" y="158"/>
                      <a:pt x="99" y="156"/>
                    </a:cubicBezTo>
                    <a:cubicBezTo>
                      <a:pt x="93" y="158"/>
                      <a:pt x="95" y="152"/>
                      <a:pt x="92" y="150"/>
                    </a:cubicBezTo>
                    <a:cubicBezTo>
                      <a:pt x="92" y="152"/>
                      <a:pt x="93" y="156"/>
                      <a:pt x="90" y="156"/>
                    </a:cubicBezTo>
                    <a:cubicBezTo>
                      <a:pt x="91" y="156"/>
                      <a:pt x="91" y="157"/>
                      <a:pt x="91" y="157"/>
                    </a:cubicBezTo>
                    <a:cubicBezTo>
                      <a:pt x="90" y="159"/>
                      <a:pt x="93" y="160"/>
                      <a:pt x="94" y="161"/>
                    </a:cubicBezTo>
                    <a:cubicBezTo>
                      <a:pt x="93" y="164"/>
                      <a:pt x="92" y="160"/>
                      <a:pt x="90" y="161"/>
                    </a:cubicBezTo>
                    <a:cubicBezTo>
                      <a:pt x="90" y="162"/>
                      <a:pt x="89" y="163"/>
                      <a:pt x="90" y="164"/>
                    </a:cubicBezTo>
                    <a:cubicBezTo>
                      <a:pt x="90" y="165"/>
                      <a:pt x="91" y="164"/>
                      <a:pt x="92" y="165"/>
                    </a:cubicBezTo>
                    <a:cubicBezTo>
                      <a:pt x="93" y="166"/>
                      <a:pt x="96" y="167"/>
                      <a:pt x="96" y="169"/>
                    </a:cubicBezTo>
                    <a:cubicBezTo>
                      <a:pt x="94" y="170"/>
                      <a:pt x="89" y="166"/>
                      <a:pt x="90" y="171"/>
                    </a:cubicBezTo>
                    <a:cubicBezTo>
                      <a:pt x="87" y="171"/>
                      <a:pt x="90" y="174"/>
                      <a:pt x="91" y="175"/>
                    </a:cubicBezTo>
                    <a:cubicBezTo>
                      <a:pt x="92" y="178"/>
                      <a:pt x="90" y="179"/>
                      <a:pt x="89" y="181"/>
                    </a:cubicBezTo>
                    <a:cubicBezTo>
                      <a:pt x="90" y="181"/>
                      <a:pt x="91" y="181"/>
                      <a:pt x="92" y="181"/>
                    </a:cubicBezTo>
                    <a:cubicBezTo>
                      <a:pt x="92" y="183"/>
                      <a:pt x="94" y="187"/>
                      <a:pt x="97" y="185"/>
                    </a:cubicBezTo>
                    <a:cubicBezTo>
                      <a:pt x="97" y="185"/>
                      <a:pt x="97" y="183"/>
                      <a:pt x="97" y="183"/>
                    </a:cubicBezTo>
                    <a:cubicBezTo>
                      <a:pt x="98" y="182"/>
                      <a:pt x="98" y="182"/>
                      <a:pt x="99" y="181"/>
                    </a:cubicBezTo>
                    <a:cubicBezTo>
                      <a:pt x="101" y="180"/>
                      <a:pt x="104" y="180"/>
                      <a:pt x="104" y="182"/>
                    </a:cubicBezTo>
                    <a:cubicBezTo>
                      <a:pt x="103" y="182"/>
                      <a:pt x="101" y="182"/>
                      <a:pt x="101" y="183"/>
                    </a:cubicBezTo>
                    <a:cubicBezTo>
                      <a:pt x="99" y="185"/>
                      <a:pt x="101" y="185"/>
                      <a:pt x="101" y="186"/>
                    </a:cubicBezTo>
                    <a:cubicBezTo>
                      <a:pt x="102" y="188"/>
                      <a:pt x="103" y="188"/>
                      <a:pt x="104" y="189"/>
                    </a:cubicBezTo>
                    <a:cubicBezTo>
                      <a:pt x="105" y="190"/>
                      <a:pt x="106" y="191"/>
                      <a:pt x="106" y="192"/>
                    </a:cubicBezTo>
                    <a:cubicBezTo>
                      <a:pt x="106" y="192"/>
                      <a:pt x="102" y="191"/>
                      <a:pt x="102" y="191"/>
                    </a:cubicBezTo>
                    <a:cubicBezTo>
                      <a:pt x="100" y="191"/>
                      <a:pt x="98" y="192"/>
                      <a:pt x="97" y="193"/>
                    </a:cubicBezTo>
                    <a:cubicBezTo>
                      <a:pt x="96" y="194"/>
                      <a:pt x="95" y="194"/>
                      <a:pt x="94" y="195"/>
                    </a:cubicBezTo>
                    <a:cubicBezTo>
                      <a:pt x="92" y="195"/>
                      <a:pt x="90" y="193"/>
                      <a:pt x="89" y="195"/>
                    </a:cubicBezTo>
                    <a:cubicBezTo>
                      <a:pt x="89" y="195"/>
                      <a:pt x="88" y="198"/>
                      <a:pt x="88" y="198"/>
                    </a:cubicBezTo>
                    <a:cubicBezTo>
                      <a:pt x="88" y="199"/>
                      <a:pt x="88" y="200"/>
                      <a:pt x="88" y="201"/>
                    </a:cubicBezTo>
                    <a:cubicBezTo>
                      <a:pt x="89" y="204"/>
                      <a:pt x="91" y="206"/>
                      <a:pt x="92" y="209"/>
                    </a:cubicBezTo>
                    <a:cubicBezTo>
                      <a:pt x="91" y="207"/>
                      <a:pt x="89" y="204"/>
                      <a:pt x="88" y="204"/>
                    </a:cubicBezTo>
                    <a:cubicBezTo>
                      <a:pt x="85" y="202"/>
                      <a:pt x="84" y="204"/>
                      <a:pt x="83" y="206"/>
                    </a:cubicBezTo>
                    <a:cubicBezTo>
                      <a:pt x="81" y="209"/>
                      <a:pt x="81" y="213"/>
                      <a:pt x="81" y="217"/>
                    </a:cubicBezTo>
                    <a:cubicBezTo>
                      <a:pt x="81" y="218"/>
                      <a:pt x="82" y="218"/>
                      <a:pt x="82" y="219"/>
                    </a:cubicBezTo>
                    <a:cubicBezTo>
                      <a:pt x="82" y="218"/>
                      <a:pt x="81" y="218"/>
                      <a:pt x="81" y="217"/>
                    </a:cubicBezTo>
                    <a:cubicBezTo>
                      <a:pt x="81" y="214"/>
                      <a:pt x="79" y="211"/>
                      <a:pt x="78" y="209"/>
                    </a:cubicBezTo>
                    <a:cubicBezTo>
                      <a:pt x="77" y="207"/>
                      <a:pt x="76" y="206"/>
                      <a:pt x="76" y="204"/>
                    </a:cubicBezTo>
                    <a:cubicBezTo>
                      <a:pt x="75" y="203"/>
                      <a:pt x="75" y="200"/>
                      <a:pt x="74" y="199"/>
                    </a:cubicBezTo>
                    <a:cubicBezTo>
                      <a:pt x="74" y="199"/>
                      <a:pt x="74" y="199"/>
                      <a:pt x="73" y="200"/>
                    </a:cubicBezTo>
                    <a:cubicBezTo>
                      <a:pt x="73" y="199"/>
                      <a:pt x="73" y="198"/>
                      <a:pt x="72" y="198"/>
                    </a:cubicBezTo>
                    <a:cubicBezTo>
                      <a:pt x="71" y="197"/>
                      <a:pt x="71" y="197"/>
                      <a:pt x="70" y="196"/>
                    </a:cubicBezTo>
                    <a:cubicBezTo>
                      <a:pt x="69" y="196"/>
                      <a:pt x="68" y="197"/>
                      <a:pt x="67" y="198"/>
                    </a:cubicBezTo>
                    <a:cubicBezTo>
                      <a:pt x="67" y="199"/>
                      <a:pt x="68" y="200"/>
                      <a:pt x="68" y="201"/>
                    </a:cubicBezTo>
                    <a:cubicBezTo>
                      <a:pt x="68" y="202"/>
                      <a:pt x="68" y="203"/>
                      <a:pt x="67" y="203"/>
                    </a:cubicBezTo>
                    <a:cubicBezTo>
                      <a:pt x="67" y="203"/>
                      <a:pt x="63" y="202"/>
                      <a:pt x="64" y="202"/>
                    </a:cubicBezTo>
                    <a:cubicBezTo>
                      <a:pt x="63" y="201"/>
                      <a:pt x="61" y="198"/>
                      <a:pt x="61" y="196"/>
                    </a:cubicBezTo>
                    <a:cubicBezTo>
                      <a:pt x="61" y="193"/>
                      <a:pt x="64" y="194"/>
                      <a:pt x="66" y="193"/>
                    </a:cubicBezTo>
                    <a:cubicBezTo>
                      <a:pt x="65" y="191"/>
                      <a:pt x="64" y="192"/>
                      <a:pt x="62" y="192"/>
                    </a:cubicBezTo>
                    <a:cubicBezTo>
                      <a:pt x="60" y="192"/>
                      <a:pt x="58" y="191"/>
                      <a:pt x="55" y="192"/>
                    </a:cubicBezTo>
                    <a:cubicBezTo>
                      <a:pt x="56" y="195"/>
                      <a:pt x="53" y="196"/>
                      <a:pt x="55" y="198"/>
                    </a:cubicBezTo>
                    <a:cubicBezTo>
                      <a:pt x="52" y="199"/>
                      <a:pt x="47" y="199"/>
                      <a:pt x="49" y="204"/>
                    </a:cubicBezTo>
                    <a:cubicBezTo>
                      <a:pt x="47" y="204"/>
                      <a:pt x="46" y="205"/>
                      <a:pt x="45" y="205"/>
                    </a:cubicBezTo>
                    <a:cubicBezTo>
                      <a:pt x="44" y="207"/>
                      <a:pt x="44" y="212"/>
                      <a:pt x="47" y="212"/>
                    </a:cubicBezTo>
                    <a:cubicBezTo>
                      <a:pt x="47" y="212"/>
                      <a:pt x="47" y="213"/>
                      <a:pt x="47" y="213"/>
                    </a:cubicBezTo>
                    <a:cubicBezTo>
                      <a:pt x="50" y="213"/>
                      <a:pt x="48" y="209"/>
                      <a:pt x="52" y="211"/>
                    </a:cubicBezTo>
                    <a:cubicBezTo>
                      <a:pt x="52" y="207"/>
                      <a:pt x="58" y="212"/>
                      <a:pt x="58" y="207"/>
                    </a:cubicBezTo>
                    <a:cubicBezTo>
                      <a:pt x="62" y="205"/>
                      <a:pt x="59" y="209"/>
                      <a:pt x="59" y="210"/>
                    </a:cubicBezTo>
                    <a:cubicBezTo>
                      <a:pt x="60" y="212"/>
                      <a:pt x="63" y="210"/>
                      <a:pt x="64" y="210"/>
                    </a:cubicBezTo>
                    <a:cubicBezTo>
                      <a:pt x="64" y="211"/>
                      <a:pt x="61" y="213"/>
                      <a:pt x="64" y="213"/>
                    </a:cubicBezTo>
                    <a:cubicBezTo>
                      <a:pt x="63" y="215"/>
                      <a:pt x="61" y="215"/>
                      <a:pt x="60" y="215"/>
                    </a:cubicBezTo>
                    <a:cubicBezTo>
                      <a:pt x="60" y="218"/>
                      <a:pt x="57" y="219"/>
                      <a:pt x="55" y="218"/>
                    </a:cubicBezTo>
                    <a:cubicBezTo>
                      <a:pt x="56" y="220"/>
                      <a:pt x="60" y="221"/>
                      <a:pt x="57" y="222"/>
                    </a:cubicBezTo>
                    <a:cubicBezTo>
                      <a:pt x="55" y="223"/>
                      <a:pt x="55" y="222"/>
                      <a:pt x="53" y="222"/>
                    </a:cubicBezTo>
                    <a:cubicBezTo>
                      <a:pt x="51" y="223"/>
                      <a:pt x="52" y="224"/>
                      <a:pt x="51" y="226"/>
                    </a:cubicBezTo>
                    <a:cubicBezTo>
                      <a:pt x="52" y="226"/>
                      <a:pt x="53" y="226"/>
                      <a:pt x="54" y="227"/>
                    </a:cubicBezTo>
                    <a:cubicBezTo>
                      <a:pt x="56" y="227"/>
                      <a:pt x="56" y="225"/>
                      <a:pt x="57" y="224"/>
                    </a:cubicBezTo>
                    <a:cubicBezTo>
                      <a:pt x="58" y="224"/>
                      <a:pt x="60" y="224"/>
                      <a:pt x="61" y="224"/>
                    </a:cubicBezTo>
                    <a:cubicBezTo>
                      <a:pt x="62" y="223"/>
                      <a:pt x="61" y="223"/>
                      <a:pt x="62" y="222"/>
                    </a:cubicBezTo>
                    <a:cubicBezTo>
                      <a:pt x="62" y="222"/>
                      <a:pt x="63" y="221"/>
                      <a:pt x="64" y="221"/>
                    </a:cubicBezTo>
                    <a:cubicBezTo>
                      <a:pt x="64" y="221"/>
                      <a:pt x="64" y="220"/>
                      <a:pt x="64" y="219"/>
                    </a:cubicBezTo>
                    <a:cubicBezTo>
                      <a:pt x="65" y="219"/>
                      <a:pt x="68" y="218"/>
                      <a:pt x="69" y="219"/>
                    </a:cubicBezTo>
                    <a:cubicBezTo>
                      <a:pt x="72" y="220"/>
                      <a:pt x="69" y="221"/>
                      <a:pt x="69" y="223"/>
                    </a:cubicBezTo>
                    <a:cubicBezTo>
                      <a:pt x="69" y="224"/>
                      <a:pt x="70" y="228"/>
                      <a:pt x="70" y="228"/>
                    </a:cubicBezTo>
                    <a:cubicBezTo>
                      <a:pt x="71" y="229"/>
                      <a:pt x="72" y="229"/>
                      <a:pt x="73" y="229"/>
                    </a:cubicBezTo>
                    <a:cubicBezTo>
                      <a:pt x="74" y="229"/>
                      <a:pt x="74" y="231"/>
                      <a:pt x="75" y="231"/>
                    </a:cubicBezTo>
                    <a:cubicBezTo>
                      <a:pt x="76" y="232"/>
                      <a:pt x="77" y="233"/>
                      <a:pt x="78" y="235"/>
                    </a:cubicBezTo>
                    <a:cubicBezTo>
                      <a:pt x="77" y="234"/>
                      <a:pt x="75" y="234"/>
                      <a:pt x="74" y="234"/>
                    </a:cubicBezTo>
                    <a:cubicBezTo>
                      <a:pt x="73" y="233"/>
                      <a:pt x="72" y="232"/>
                      <a:pt x="71" y="231"/>
                    </a:cubicBezTo>
                    <a:cubicBezTo>
                      <a:pt x="71" y="231"/>
                      <a:pt x="69" y="231"/>
                      <a:pt x="69" y="231"/>
                    </a:cubicBezTo>
                    <a:cubicBezTo>
                      <a:pt x="68" y="230"/>
                      <a:pt x="67" y="231"/>
                      <a:pt x="66" y="230"/>
                    </a:cubicBezTo>
                    <a:cubicBezTo>
                      <a:pt x="66" y="230"/>
                      <a:pt x="65" y="229"/>
                      <a:pt x="65" y="229"/>
                    </a:cubicBezTo>
                    <a:cubicBezTo>
                      <a:pt x="63" y="228"/>
                      <a:pt x="60" y="229"/>
                      <a:pt x="60" y="231"/>
                    </a:cubicBezTo>
                    <a:cubicBezTo>
                      <a:pt x="59" y="233"/>
                      <a:pt x="61" y="233"/>
                      <a:pt x="59" y="234"/>
                    </a:cubicBezTo>
                    <a:cubicBezTo>
                      <a:pt x="58" y="235"/>
                      <a:pt x="56" y="235"/>
                      <a:pt x="56" y="235"/>
                    </a:cubicBezTo>
                    <a:cubicBezTo>
                      <a:pt x="53" y="238"/>
                      <a:pt x="55" y="240"/>
                      <a:pt x="58" y="241"/>
                    </a:cubicBezTo>
                    <a:cubicBezTo>
                      <a:pt x="58" y="241"/>
                      <a:pt x="60" y="241"/>
                      <a:pt x="61" y="241"/>
                    </a:cubicBezTo>
                    <a:cubicBezTo>
                      <a:pt x="62" y="242"/>
                      <a:pt x="61" y="243"/>
                      <a:pt x="60" y="243"/>
                    </a:cubicBezTo>
                    <a:cubicBezTo>
                      <a:pt x="59" y="243"/>
                      <a:pt x="58" y="242"/>
                      <a:pt x="57" y="241"/>
                    </a:cubicBezTo>
                    <a:cubicBezTo>
                      <a:pt x="56" y="241"/>
                      <a:pt x="55" y="241"/>
                      <a:pt x="54" y="241"/>
                    </a:cubicBezTo>
                    <a:cubicBezTo>
                      <a:pt x="52" y="240"/>
                      <a:pt x="53" y="240"/>
                      <a:pt x="52" y="239"/>
                    </a:cubicBezTo>
                    <a:cubicBezTo>
                      <a:pt x="51" y="237"/>
                      <a:pt x="51" y="235"/>
                      <a:pt x="49" y="236"/>
                    </a:cubicBezTo>
                    <a:cubicBezTo>
                      <a:pt x="48" y="236"/>
                      <a:pt x="48" y="237"/>
                      <a:pt x="48" y="237"/>
                    </a:cubicBezTo>
                    <a:cubicBezTo>
                      <a:pt x="49" y="239"/>
                      <a:pt x="44" y="241"/>
                      <a:pt x="46" y="243"/>
                    </a:cubicBezTo>
                    <a:cubicBezTo>
                      <a:pt x="46" y="244"/>
                      <a:pt x="50" y="243"/>
                      <a:pt x="48" y="245"/>
                    </a:cubicBezTo>
                    <a:cubicBezTo>
                      <a:pt x="47" y="245"/>
                      <a:pt x="45" y="243"/>
                      <a:pt x="45" y="244"/>
                    </a:cubicBezTo>
                    <a:cubicBezTo>
                      <a:pt x="43" y="244"/>
                      <a:pt x="44" y="246"/>
                      <a:pt x="43" y="247"/>
                    </a:cubicBezTo>
                    <a:cubicBezTo>
                      <a:pt x="43" y="249"/>
                      <a:pt x="42" y="250"/>
                      <a:pt x="42" y="252"/>
                    </a:cubicBezTo>
                    <a:cubicBezTo>
                      <a:pt x="41" y="253"/>
                      <a:pt x="40" y="255"/>
                      <a:pt x="41" y="257"/>
                    </a:cubicBezTo>
                    <a:cubicBezTo>
                      <a:pt x="41" y="255"/>
                      <a:pt x="42" y="256"/>
                      <a:pt x="43" y="255"/>
                    </a:cubicBezTo>
                    <a:cubicBezTo>
                      <a:pt x="43" y="254"/>
                      <a:pt x="44" y="253"/>
                      <a:pt x="45" y="252"/>
                    </a:cubicBezTo>
                    <a:cubicBezTo>
                      <a:pt x="46" y="251"/>
                      <a:pt x="48" y="251"/>
                      <a:pt x="49" y="250"/>
                    </a:cubicBezTo>
                    <a:cubicBezTo>
                      <a:pt x="50" y="250"/>
                      <a:pt x="51" y="248"/>
                      <a:pt x="53" y="248"/>
                    </a:cubicBezTo>
                    <a:cubicBezTo>
                      <a:pt x="55" y="248"/>
                      <a:pt x="56" y="249"/>
                      <a:pt x="57" y="249"/>
                    </a:cubicBezTo>
                    <a:cubicBezTo>
                      <a:pt x="60" y="249"/>
                      <a:pt x="60" y="249"/>
                      <a:pt x="62" y="250"/>
                    </a:cubicBezTo>
                    <a:cubicBezTo>
                      <a:pt x="65" y="251"/>
                      <a:pt x="65" y="252"/>
                      <a:pt x="68" y="251"/>
                    </a:cubicBezTo>
                    <a:cubicBezTo>
                      <a:pt x="71" y="251"/>
                      <a:pt x="73" y="250"/>
                      <a:pt x="76" y="250"/>
                    </a:cubicBezTo>
                    <a:cubicBezTo>
                      <a:pt x="75" y="250"/>
                      <a:pt x="71" y="251"/>
                      <a:pt x="71" y="252"/>
                    </a:cubicBezTo>
                    <a:cubicBezTo>
                      <a:pt x="71" y="253"/>
                      <a:pt x="74" y="255"/>
                      <a:pt x="75" y="255"/>
                    </a:cubicBezTo>
                    <a:cubicBezTo>
                      <a:pt x="76" y="255"/>
                      <a:pt x="77" y="254"/>
                      <a:pt x="77" y="254"/>
                    </a:cubicBezTo>
                    <a:cubicBezTo>
                      <a:pt x="79" y="254"/>
                      <a:pt x="78" y="256"/>
                      <a:pt x="79" y="256"/>
                    </a:cubicBezTo>
                    <a:cubicBezTo>
                      <a:pt x="81" y="258"/>
                      <a:pt x="84" y="255"/>
                      <a:pt x="86" y="258"/>
                    </a:cubicBezTo>
                    <a:cubicBezTo>
                      <a:pt x="84" y="258"/>
                      <a:pt x="80" y="259"/>
                      <a:pt x="79" y="259"/>
                    </a:cubicBezTo>
                    <a:cubicBezTo>
                      <a:pt x="78" y="259"/>
                      <a:pt x="78" y="257"/>
                      <a:pt x="77" y="257"/>
                    </a:cubicBezTo>
                    <a:cubicBezTo>
                      <a:pt x="76" y="256"/>
                      <a:pt x="75" y="257"/>
                      <a:pt x="73" y="257"/>
                    </a:cubicBezTo>
                    <a:cubicBezTo>
                      <a:pt x="70" y="258"/>
                      <a:pt x="70" y="255"/>
                      <a:pt x="67" y="255"/>
                    </a:cubicBezTo>
                    <a:cubicBezTo>
                      <a:pt x="65" y="255"/>
                      <a:pt x="65" y="256"/>
                      <a:pt x="64" y="256"/>
                    </a:cubicBezTo>
                    <a:cubicBezTo>
                      <a:pt x="62" y="255"/>
                      <a:pt x="61" y="254"/>
                      <a:pt x="60" y="255"/>
                    </a:cubicBezTo>
                    <a:cubicBezTo>
                      <a:pt x="60" y="257"/>
                      <a:pt x="63" y="260"/>
                      <a:pt x="64" y="262"/>
                    </a:cubicBezTo>
                    <a:cubicBezTo>
                      <a:pt x="64" y="261"/>
                      <a:pt x="59" y="257"/>
                      <a:pt x="58" y="258"/>
                    </a:cubicBezTo>
                    <a:cubicBezTo>
                      <a:pt x="56" y="259"/>
                      <a:pt x="58" y="262"/>
                      <a:pt x="58" y="264"/>
                    </a:cubicBezTo>
                    <a:cubicBezTo>
                      <a:pt x="56" y="262"/>
                      <a:pt x="57" y="261"/>
                      <a:pt x="56" y="259"/>
                    </a:cubicBezTo>
                    <a:cubicBezTo>
                      <a:pt x="55" y="258"/>
                      <a:pt x="54" y="257"/>
                      <a:pt x="53" y="257"/>
                    </a:cubicBezTo>
                    <a:cubicBezTo>
                      <a:pt x="52" y="256"/>
                      <a:pt x="53" y="257"/>
                      <a:pt x="51" y="258"/>
                    </a:cubicBezTo>
                    <a:cubicBezTo>
                      <a:pt x="51" y="258"/>
                      <a:pt x="49" y="259"/>
                      <a:pt x="49" y="259"/>
                    </a:cubicBezTo>
                    <a:cubicBezTo>
                      <a:pt x="49" y="261"/>
                      <a:pt x="51" y="261"/>
                      <a:pt x="50" y="262"/>
                    </a:cubicBezTo>
                    <a:cubicBezTo>
                      <a:pt x="50" y="264"/>
                      <a:pt x="47" y="261"/>
                      <a:pt x="46" y="260"/>
                    </a:cubicBezTo>
                    <a:cubicBezTo>
                      <a:pt x="46" y="260"/>
                      <a:pt x="42" y="264"/>
                      <a:pt x="41" y="264"/>
                    </a:cubicBezTo>
                    <a:cubicBezTo>
                      <a:pt x="40" y="266"/>
                      <a:pt x="41" y="269"/>
                      <a:pt x="41" y="271"/>
                    </a:cubicBezTo>
                    <a:cubicBezTo>
                      <a:pt x="43" y="271"/>
                      <a:pt x="45" y="271"/>
                      <a:pt x="46" y="272"/>
                    </a:cubicBezTo>
                    <a:cubicBezTo>
                      <a:pt x="44" y="274"/>
                      <a:pt x="39" y="272"/>
                      <a:pt x="38" y="275"/>
                    </a:cubicBezTo>
                    <a:cubicBezTo>
                      <a:pt x="42" y="275"/>
                      <a:pt x="38" y="279"/>
                      <a:pt x="38" y="280"/>
                    </a:cubicBezTo>
                    <a:cubicBezTo>
                      <a:pt x="41" y="278"/>
                      <a:pt x="38" y="283"/>
                      <a:pt x="38" y="285"/>
                    </a:cubicBezTo>
                    <a:cubicBezTo>
                      <a:pt x="39" y="286"/>
                      <a:pt x="39" y="286"/>
                      <a:pt x="39" y="288"/>
                    </a:cubicBezTo>
                    <a:cubicBezTo>
                      <a:pt x="39" y="289"/>
                      <a:pt x="38" y="289"/>
                      <a:pt x="38" y="291"/>
                    </a:cubicBezTo>
                    <a:cubicBezTo>
                      <a:pt x="40" y="291"/>
                      <a:pt x="40" y="289"/>
                      <a:pt x="42" y="289"/>
                    </a:cubicBezTo>
                    <a:cubicBezTo>
                      <a:pt x="43" y="288"/>
                      <a:pt x="45" y="290"/>
                      <a:pt x="46" y="290"/>
                    </a:cubicBezTo>
                    <a:cubicBezTo>
                      <a:pt x="51" y="291"/>
                      <a:pt x="51" y="287"/>
                      <a:pt x="55" y="286"/>
                    </a:cubicBezTo>
                    <a:cubicBezTo>
                      <a:pt x="55" y="288"/>
                      <a:pt x="52" y="288"/>
                      <a:pt x="53" y="291"/>
                    </a:cubicBezTo>
                    <a:cubicBezTo>
                      <a:pt x="54" y="291"/>
                      <a:pt x="55" y="290"/>
                      <a:pt x="56" y="290"/>
                    </a:cubicBezTo>
                    <a:cubicBezTo>
                      <a:pt x="57" y="290"/>
                      <a:pt x="56" y="291"/>
                      <a:pt x="57" y="291"/>
                    </a:cubicBezTo>
                    <a:cubicBezTo>
                      <a:pt x="59" y="292"/>
                      <a:pt x="61" y="292"/>
                      <a:pt x="63" y="291"/>
                    </a:cubicBezTo>
                    <a:cubicBezTo>
                      <a:pt x="64" y="291"/>
                      <a:pt x="65" y="290"/>
                      <a:pt x="66" y="288"/>
                    </a:cubicBezTo>
                    <a:cubicBezTo>
                      <a:pt x="68" y="287"/>
                      <a:pt x="70" y="286"/>
                      <a:pt x="72" y="284"/>
                    </a:cubicBezTo>
                    <a:cubicBezTo>
                      <a:pt x="71" y="287"/>
                      <a:pt x="68" y="288"/>
                      <a:pt x="67" y="290"/>
                    </a:cubicBezTo>
                    <a:cubicBezTo>
                      <a:pt x="65" y="294"/>
                      <a:pt x="70" y="292"/>
                      <a:pt x="72" y="293"/>
                    </a:cubicBezTo>
                    <a:cubicBezTo>
                      <a:pt x="70" y="295"/>
                      <a:pt x="67" y="295"/>
                      <a:pt x="65" y="294"/>
                    </a:cubicBezTo>
                    <a:cubicBezTo>
                      <a:pt x="64" y="294"/>
                      <a:pt x="63" y="294"/>
                      <a:pt x="62" y="294"/>
                    </a:cubicBezTo>
                    <a:cubicBezTo>
                      <a:pt x="61" y="295"/>
                      <a:pt x="61" y="295"/>
                      <a:pt x="60" y="296"/>
                    </a:cubicBezTo>
                    <a:cubicBezTo>
                      <a:pt x="56" y="299"/>
                      <a:pt x="51" y="297"/>
                      <a:pt x="47" y="297"/>
                    </a:cubicBezTo>
                    <a:cubicBezTo>
                      <a:pt x="44" y="297"/>
                      <a:pt x="43" y="298"/>
                      <a:pt x="41" y="299"/>
                    </a:cubicBezTo>
                    <a:cubicBezTo>
                      <a:pt x="38" y="301"/>
                      <a:pt x="38" y="299"/>
                      <a:pt x="34" y="299"/>
                    </a:cubicBezTo>
                    <a:cubicBezTo>
                      <a:pt x="32" y="298"/>
                      <a:pt x="28" y="299"/>
                      <a:pt x="27" y="300"/>
                    </a:cubicBezTo>
                    <a:cubicBezTo>
                      <a:pt x="28" y="299"/>
                      <a:pt x="26" y="302"/>
                      <a:pt x="26" y="302"/>
                    </a:cubicBezTo>
                    <a:cubicBezTo>
                      <a:pt x="25" y="303"/>
                      <a:pt x="25" y="304"/>
                      <a:pt x="25" y="305"/>
                    </a:cubicBezTo>
                    <a:cubicBezTo>
                      <a:pt x="25" y="305"/>
                      <a:pt x="25" y="306"/>
                      <a:pt x="25" y="306"/>
                    </a:cubicBezTo>
                    <a:cubicBezTo>
                      <a:pt x="28" y="305"/>
                      <a:pt x="29" y="309"/>
                      <a:pt x="32" y="309"/>
                    </a:cubicBezTo>
                    <a:cubicBezTo>
                      <a:pt x="31" y="310"/>
                      <a:pt x="28" y="311"/>
                      <a:pt x="26" y="311"/>
                    </a:cubicBezTo>
                    <a:cubicBezTo>
                      <a:pt x="24" y="311"/>
                      <a:pt x="23" y="308"/>
                      <a:pt x="21" y="312"/>
                    </a:cubicBezTo>
                    <a:cubicBezTo>
                      <a:pt x="21" y="312"/>
                      <a:pt x="21" y="313"/>
                      <a:pt x="21" y="314"/>
                    </a:cubicBezTo>
                    <a:cubicBezTo>
                      <a:pt x="20" y="315"/>
                      <a:pt x="19" y="315"/>
                      <a:pt x="19" y="316"/>
                    </a:cubicBezTo>
                    <a:cubicBezTo>
                      <a:pt x="19" y="317"/>
                      <a:pt x="20" y="318"/>
                      <a:pt x="20" y="319"/>
                    </a:cubicBezTo>
                    <a:cubicBezTo>
                      <a:pt x="20" y="320"/>
                      <a:pt x="19" y="320"/>
                      <a:pt x="20" y="322"/>
                    </a:cubicBezTo>
                    <a:cubicBezTo>
                      <a:pt x="21" y="321"/>
                      <a:pt x="22" y="320"/>
                      <a:pt x="24" y="320"/>
                    </a:cubicBezTo>
                    <a:cubicBezTo>
                      <a:pt x="25" y="322"/>
                      <a:pt x="22" y="322"/>
                      <a:pt x="23" y="325"/>
                    </a:cubicBezTo>
                    <a:cubicBezTo>
                      <a:pt x="25" y="324"/>
                      <a:pt x="26" y="325"/>
                      <a:pt x="26" y="327"/>
                    </a:cubicBezTo>
                    <a:cubicBezTo>
                      <a:pt x="27" y="326"/>
                      <a:pt x="28" y="327"/>
                      <a:pt x="28" y="326"/>
                    </a:cubicBezTo>
                    <a:cubicBezTo>
                      <a:pt x="29" y="329"/>
                      <a:pt x="27" y="334"/>
                      <a:pt x="30" y="336"/>
                    </a:cubicBezTo>
                    <a:cubicBezTo>
                      <a:pt x="31" y="335"/>
                      <a:pt x="30" y="334"/>
                      <a:pt x="31" y="333"/>
                    </a:cubicBezTo>
                    <a:cubicBezTo>
                      <a:pt x="32" y="332"/>
                      <a:pt x="33" y="332"/>
                      <a:pt x="33" y="332"/>
                    </a:cubicBezTo>
                    <a:cubicBezTo>
                      <a:pt x="34" y="331"/>
                      <a:pt x="34" y="331"/>
                      <a:pt x="34" y="330"/>
                    </a:cubicBezTo>
                    <a:cubicBezTo>
                      <a:pt x="35" y="329"/>
                      <a:pt x="34" y="328"/>
                      <a:pt x="36" y="327"/>
                    </a:cubicBezTo>
                    <a:cubicBezTo>
                      <a:pt x="38" y="326"/>
                      <a:pt x="40" y="327"/>
                      <a:pt x="40" y="325"/>
                    </a:cubicBezTo>
                    <a:cubicBezTo>
                      <a:pt x="43" y="324"/>
                      <a:pt x="46" y="322"/>
                      <a:pt x="49" y="320"/>
                    </a:cubicBezTo>
                    <a:cubicBezTo>
                      <a:pt x="50" y="320"/>
                      <a:pt x="50" y="319"/>
                      <a:pt x="51" y="319"/>
                    </a:cubicBezTo>
                    <a:cubicBezTo>
                      <a:pt x="51" y="318"/>
                      <a:pt x="53" y="319"/>
                      <a:pt x="53" y="319"/>
                    </a:cubicBezTo>
                    <a:cubicBezTo>
                      <a:pt x="55" y="318"/>
                      <a:pt x="56" y="316"/>
                      <a:pt x="57" y="315"/>
                    </a:cubicBezTo>
                    <a:cubicBezTo>
                      <a:pt x="58" y="318"/>
                      <a:pt x="54" y="321"/>
                      <a:pt x="52" y="323"/>
                    </a:cubicBezTo>
                    <a:cubicBezTo>
                      <a:pt x="51" y="323"/>
                      <a:pt x="49" y="324"/>
                      <a:pt x="50" y="326"/>
                    </a:cubicBezTo>
                    <a:cubicBezTo>
                      <a:pt x="50" y="327"/>
                      <a:pt x="52" y="327"/>
                      <a:pt x="52" y="329"/>
                    </a:cubicBezTo>
                    <a:cubicBezTo>
                      <a:pt x="50" y="328"/>
                      <a:pt x="49" y="326"/>
                      <a:pt x="46" y="327"/>
                    </a:cubicBezTo>
                    <a:cubicBezTo>
                      <a:pt x="44" y="328"/>
                      <a:pt x="43" y="329"/>
                      <a:pt x="42" y="331"/>
                    </a:cubicBezTo>
                    <a:cubicBezTo>
                      <a:pt x="41" y="333"/>
                      <a:pt x="40" y="335"/>
                      <a:pt x="40" y="337"/>
                    </a:cubicBezTo>
                    <a:cubicBezTo>
                      <a:pt x="41" y="340"/>
                      <a:pt x="42" y="341"/>
                      <a:pt x="42" y="344"/>
                    </a:cubicBezTo>
                    <a:cubicBezTo>
                      <a:pt x="38" y="345"/>
                      <a:pt x="41" y="336"/>
                      <a:pt x="37" y="336"/>
                    </a:cubicBezTo>
                    <a:cubicBezTo>
                      <a:pt x="35" y="336"/>
                      <a:pt x="35" y="339"/>
                      <a:pt x="34" y="340"/>
                    </a:cubicBezTo>
                    <a:cubicBezTo>
                      <a:pt x="33" y="341"/>
                      <a:pt x="31" y="343"/>
                      <a:pt x="29" y="343"/>
                    </a:cubicBezTo>
                    <a:cubicBezTo>
                      <a:pt x="28" y="343"/>
                      <a:pt x="28" y="343"/>
                      <a:pt x="27" y="342"/>
                    </a:cubicBezTo>
                    <a:cubicBezTo>
                      <a:pt x="27" y="342"/>
                      <a:pt x="26" y="343"/>
                      <a:pt x="25" y="342"/>
                    </a:cubicBezTo>
                    <a:cubicBezTo>
                      <a:pt x="24" y="342"/>
                      <a:pt x="22" y="340"/>
                      <a:pt x="22" y="339"/>
                    </a:cubicBezTo>
                    <a:cubicBezTo>
                      <a:pt x="20" y="338"/>
                      <a:pt x="20" y="337"/>
                      <a:pt x="20" y="334"/>
                    </a:cubicBezTo>
                    <a:cubicBezTo>
                      <a:pt x="19" y="331"/>
                      <a:pt x="19" y="332"/>
                      <a:pt x="17" y="330"/>
                    </a:cubicBezTo>
                    <a:cubicBezTo>
                      <a:pt x="15" y="331"/>
                      <a:pt x="16" y="333"/>
                      <a:pt x="15" y="335"/>
                    </a:cubicBezTo>
                    <a:cubicBezTo>
                      <a:pt x="15" y="337"/>
                      <a:pt x="15" y="337"/>
                      <a:pt x="14" y="339"/>
                    </a:cubicBezTo>
                    <a:cubicBezTo>
                      <a:pt x="11" y="345"/>
                      <a:pt x="12" y="350"/>
                      <a:pt x="11" y="357"/>
                    </a:cubicBezTo>
                    <a:cubicBezTo>
                      <a:pt x="12" y="356"/>
                      <a:pt x="13" y="353"/>
                      <a:pt x="14" y="352"/>
                    </a:cubicBezTo>
                    <a:cubicBezTo>
                      <a:pt x="15" y="354"/>
                      <a:pt x="14" y="356"/>
                      <a:pt x="15" y="357"/>
                    </a:cubicBezTo>
                    <a:cubicBezTo>
                      <a:pt x="15" y="357"/>
                      <a:pt x="15" y="357"/>
                      <a:pt x="15" y="357"/>
                    </a:cubicBezTo>
                    <a:cubicBezTo>
                      <a:pt x="16" y="356"/>
                      <a:pt x="17" y="354"/>
                      <a:pt x="19" y="353"/>
                    </a:cubicBezTo>
                    <a:cubicBezTo>
                      <a:pt x="19" y="355"/>
                      <a:pt x="19" y="357"/>
                      <a:pt x="20" y="359"/>
                    </a:cubicBezTo>
                    <a:cubicBezTo>
                      <a:pt x="21" y="361"/>
                      <a:pt x="23" y="361"/>
                      <a:pt x="24" y="361"/>
                    </a:cubicBezTo>
                    <a:cubicBezTo>
                      <a:pt x="26" y="362"/>
                      <a:pt x="26" y="362"/>
                      <a:pt x="28" y="362"/>
                    </a:cubicBezTo>
                    <a:cubicBezTo>
                      <a:pt x="31" y="361"/>
                      <a:pt x="33" y="361"/>
                      <a:pt x="35" y="361"/>
                    </a:cubicBezTo>
                    <a:cubicBezTo>
                      <a:pt x="32" y="364"/>
                      <a:pt x="29" y="364"/>
                      <a:pt x="26" y="365"/>
                    </a:cubicBezTo>
                    <a:cubicBezTo>
                      <a:pt x="24" y="365"/>
                      <a:pt x="22" y="366"/>
                      <a:pt x="20" y="365"/>
                    </a:cubicBezTo>
                    <a:cubicBezTo>
                      <a:pt x="19" y="365"/>
                      <a:pt x="19" y="364"/>
                      <a:pt x="18" y="364"/>
                    </a:cubicBezTo>
                    <a:cubicBezTo>
                      <a:pt x="16" y="364"/>
                      <a:pt x="16" y="365"/>
                      <a:pt x="15" y="365"/>
                    </a:cubicBezTo>
                    <a:cubicBezTo>
                      <a:pt x="12" y="366"/>
                      <a:pt x="13" y="364"/>
                      <a:pt x="11" y="367"/>
                    </a:cubicBezTo>
                    <a:cubicBezTo>
                      <a:pt x="11" y="367"/>
                      <a:pt x="10" y="368"/>
                      <a:pt x="10" y="369"/>
                    </a:cubicBezTo>
                    <a:cubicBezTo>
                      <a:pt x="9" y="370"/>
                      <a:pt x="8" y="370"/>
                      <a:pt x="8" y="372"/>
                    </a:cubicBezTo>
                    <a:cubicBezTo>
                      <a:pt x="8" y="374"/>
                      <a:pt x="9" y="375"/>
                      <a:pt x="9" y="377"/>
                    </a:cubicBezTo>
                    <a:cubicBezTo>
                      <a:pt x="9" y="379"/>
                      <a:pt x="7" y="380"/>
                      <a:pt x="8" y="383"/>
                    </a:cubicBezTo>
                    <a:cubicBezTo>
                      <a:pt x="11" y="382"/>
                      <a:pt x="9" y="385"/>
                      <a:pt x="11" y="382"/>
                    </a:cubicBezTo>
                    <a:cubicBezTo>
                      <a:pt x="12" y="381"/>
                      <a:pt x="13" y="377"/>
                      <a:pt x="15" y="380"/>
                    </a:cubicBezTo>
                    <a:cubicBezTo>
                      <a:pt x="16" y="380"/>
                      <a:pt x="16" y="378"/>
                      <a:pt x="18" y="378"/>
                    </a:cubicBezTo>
                    <a:cubicBezTo>
                      <a:pt x="19" y="378"/>
                      <a:pt x="20" y="379"/>
                      <a:pt x="22" y="380"/>
                    </a:cubicBezTo>
                    <a:cubicBezTo>
                      <a:pt x="26" y="380"/>
                      <a:pt x="25" y="374"/>
                      <a:pt x="30" y="375"/>
                    </a:cubicBezTo>
                    <a:cubicBezTo>
                      <a:pt x="32" y="375"/>
                      <a:pt x="33" y="380"/>
                      <a:pt x="36" y="380"/>
                    </a:cubicBezTo>
                    <a:cubicBezTo>
                      <a:pt x="40" y="380"/>
                      <a:pt x="43" y="377"/>
                      <a:pt x="46" y="377"/>
                    </a:cubicBezTo>
                    <a:cubicBezTo>
                      <a:pt x="46" y="380"/>
                      <a:pt x="40" y="384"/>
                      <a:pt x="36" y="384"/>
                    </a:cubicBezTo>
                    <a:cubicBezTo>
                      <a:pt x="34" y="383"/>
                      <a:pt x="32" y="382"/>
                      <a:pt x="30" y="382"/>
                    </a:cubicBezTo>
                    <a:cubicBezTo>
                      <a:pt x="28" y="382"/>
                      <a:pt x="27" y="383"/>
                      <a:pt x="25" y="384"/>
                    </a:cubicBezTo>
                    <a:cubicBezTo>
                      <a:pt x="24" y="384"/>
                      <a:pt x="23" y="384"/>
                      <a:pt x="23" y="385"/>
                    </a:cubicBezTo>
                    <a:cubicBezTo>
                      <a:pt x="22" y="385"/>
                      <a:pt x="21" y="386"/>
                      <a:pt x="20" y="387"/>
                    </a:cubicBezTo>
                    <a:cubicBezTo>
                      <a:pt x="17" y="388"/>
                      <a:pt x="17" y="386"/>
                      <a:pt x="14" y="386"/>
                    </a:cubicBezTo>
                    <a:cubicBezTo>
                      <a:pt x="8" y="384"/>
                      <a:pt x="17" y="392"/>
                      <a:pt x="11" y="392"/>
                    </a:cubicBezTo>
                    <a:cubicBezTo>
                      <a:pt x="10" y="395"/>
                      <a:pt x="12" y="397"/>
                      <a:pt x="11" y="399"/>
                    </a:cubicBezTo>
                    <a:cubicBezTo>
                      <a:pt x="11" y="401"/>
                      <a:pt x="9" y="404"/>
                      <a:pt x="8" y="407"/>
                    </a:cubicBezTo>
                    <a:cubicBezTo>
                      <a:pt x="7" y="409"/>
                      <a:pt x="6" y="412"/>
                      <a:pt x="5" y="415"/>
                    </a:cubicBezTo>
                    <a:cubicBezTo>
                      <a:pt x="4" y="421"/>
                      <a:pt x="5" y="426"/>
                      <a:pt x="6" y="432"/>
                    </a:cubicBezTo>
                    <a:cubicBezTo>
                      <a:pt x="6" y="436"/>
                      <a:pt x="6" y="439"/>
                      <a:pt x="7" y="443"/>
                    </a:cubicBezTo>
                    <a:cubicBezTo>
                      <a:pt x="8" y="442"/>
                      <a:pt x="8" y="441"/>
                      <a:pt x="9" y="441"/>
                    </a:cubicBezTo>
                    <a:cubicBezTo>
                      <a:pt x="10" y="440"/>
                      <a:pt x="10" y="441"/>
                      <a:pt x="12" y="441"/>
                    </a:cubicBezTo>
                    <a:cubicBezTo>
                      <a:pt x="14" y="441"/>
                      <a:pt x="13" y="440"/>
                      <a:pt x="14" y="439"/>
                    </a:cubicBezTo>
                    <a:cubicBezTo>
                      <a:pt x="15" y="438"/>
                      <a:pt x="16" y="438"/>
                      <a:pt x="17" y="437"/>
                    </a:cubicBezTo>
                    <a:cubicBezTo>
                      <a:pt x="17" y="437"/>
                      <a:pt x="18" y="435"/>
                      <a:pt x="19" y="435"/>
                    </a:cubicBezTo>
                    <a:cubicBezTo>
                      <a:pt x="19" y="434"/>
                      <a:pt x="19" y="432"/>
                      <a:pt x="19" y="431"/>
                    </a:cubicBezTo>
                    <a:cubicBezTo>
                      <a:pt x="20" y="430"/>
                      <a:pt x="22" y="431"/>
                      <a:pt x="23" y="430"/>
                    </a:cubicBezTo>
                    <a:cubicBezTo>
                      <a:pt x="23" y="430"/>
                      <a:pt x="22" y="428"/>
                      <a:pt x="23" y="427"/>
                    </a:cubicBezTo>
                    <a:cubicBezTo>
                      <a:pt x="23" y="422"/>
                      <a:pt x="27" y="425"/>
                      <a:pt x="29" y="422"/>
                    </a:cubicBezTo>
                    <a:cubicBezTo>
                      <a:pt x="29" y="421"/>
                      <a:pt x="29" y="420"/>
                      <a:pt x="29" y="418"/>
                    </a:cubicBezTo>
                    <a:cubicBezTo>
                      <a:pt x="29" y="417"/>
                      <a:pt x="29" y="417"/>
                      <a:pt x="30" y="415"/>
                    </a:cubicBezTo>
                    <a:cubicBezTo>
                      <a:pt x="31" y="413"/>
                      <a:pt x="33" y="411"/>
                      <a:pt x="33" y="408"/>
                    </a:cubicBezTo>
                    <a:cubicBezTo>
                      <a:pt x="33" y="407"/>
                      <a:pt x="33" y="406"/>
                      <a:pt x="33" y="405"/>
                    </a:cubicBezTo>
                    <a:cubicBezTo>
                      <a:pt x="34" y="404"/>
                      <a:pt x="35" y="403"/>
                      <a:pt x="35" y="402"/>
                    </a:cubicBezTo>
                    <a:cubicBezTo>
                      <a:pt x="36" y="400"/>
                      <a:pt x="36" y="397"/>
                      <a:pt x="38" y="396"/>
                    </a:cubicBezTo>
                    <a:cubicBezTo>
                      <a:pt x="36" y="401"/>
                      <a:pt x="34" y="409"/>
                      <a:pt x="37" y="413"/>
                    </a:cubicBezTo>
                    <a:cubicBezTo>
                      <a:pt x="38" y="413"/>
                      <a:pt x="40" y="413"/>
                      <a:pt x="41" y="413"/>
                    </a:cubicBezTo>
                    <a:cubicBezTo>
                      <a:pt x="42" y="412"/>
                      <a:pt x="42" y="411"/>
                      <a:pt x="43" y="411"/>
                    </a:cubicBezTo>
                    <a:cubicBezTo>
                      <a:pt x="43" y="414"/>
                      <a:pt x="41" y="414"/>
                      <a:pt x="39" y="415"/>
                    </a:cubicBezTo>
                    <a:cubicBezTo>
                      <a:pt x="37" y="417"/>
                      <a:pt x="39" y="418"/>
                      <a:pt x="37" y="420"/>
                    </a:cubicBezTo>
                    <a:cubicBezTo>
                      <a:pt x="37" y="421"/>
                      <a:pt x="36" y="420"/>
                      <a:pt x="35" y="421"/>
                    </a:cubicBezTo>
                    <a:cubicBezTo>
                      <a:pt x="34" y="422"/>
                      <a:pt x="34" y="423"/>
                      <a:pt x="33" y="424"/>
                    </a:cubicBezTo>
                    <a:cubicBezTo>
                      <a:pt x="32" y="425"/>
                      <a:pt x="31" y="426"/>
                      <a:pt x="31" y="429"/>
                    </a:cubicBezTo>
                    <a:cubicBezTo>
                      <a:pt x="33" y="428"/>
                      <a:pt x="33" y="430"/>
                      <a:pt x="35" y="429"/>
                    </a:cubicBezTo>
                    <a:cubicBezTo>
                      <a:pt x="36" y="429"/>
                      <a:pt x="37" y="428"/>
                      <a:pt x="38" y="428"/>
                    </a:cubicBezTo>
                    <a:cubicBezTo>
                      <a:pt x="40" y="428"/>
                      <a:pt x="44" y="430"/>
                      <a:pt x="44" y="432"/>
                    </a:cubicBezTo>
                    <a:cubicBezTo>
                      <a:pt x="42" y="434"/>
                      <a:pt x="42" y="430"/>
                      <a:pt x="39" y="430"/>
                    </a:cubicBezTo>
                    <a:cubicBezTo>
                      <a:pt x="37" y="430"/>
                      <a:pt x="35" y="433"/>
                      <a:pt x="33" y="433"/>
                    </a:cubicBezTo>
                    <a:cubicBezTo>
                      <a:pt x="32" y="433"/>
                      <a:pt x="31" y="431"/>
                      <a:pt x="30" y="431"/>
                    </a:cubicBezTo>
                    <a:cubicBezTo>
                      <a:pt x="28" y="431"/>
                      <a:pt x="30" y="433"/>
                      <a:pt x="29" y="434"/>
                    </a:cubicBezTo>
                    <a:cubicBezTo>
                      <a:pt x="28" y="436"/>
                      <a:pt x="25" y="435"/>
                      <a:pt x="23" y="437"/>
                    </a:cubicBezTo>
                    <a:cubicBezTo>
                      <a:pt x="22" y="438"/>
                      <a:pt x="23" y="438"/>
                      <a:pt x="23" y="439"/>
                    </a:cubicBezTo>
                    <a:cubicBezTo>
                      <a:pt x="23" y="440"/>
                      <a:pt x="22" y="441"/>
                      <a:pt x="22" y="442"/>
                    </a:cubicBezTo>
                    <a:cubicBezTo>
                      <a:pt x="21" y="444"/>
                      <a:pt x="21" y="446"/>
                      <a:pt x="23" y="447"/>
                    </a:cubicBezTo>
                    <a:cubicBezTo>
                      <a:pt x="25" y="449"/>
                      <a:pt x="27" y="448"/>
                      <a:pt x="29" y="447"/>
                    </a:cubicBezTo>
                    <a:cubicBezTo>
                      <a:pt x="32" y="447"/>
                      <a:pt x="34" y="447"/>
                      <a:pt x="37" y="447"/>
                    </a:cubicBezTo>
                    <a:cubicBezTo>
                      <a:pt x="37" y="449"/>
                      <a:pt x="33" y="449"/>
                      <a:pt x="32" y="449"/>
                    </a:cubicBezTo>
                    <a:cubicBezTo>
                      <a:pt x="31" y="449"/>
                      <a:pt x="30" y="449"/>
                      <a:pt x="29" y="449"/>
                    </a:cubicBezTo>
                    <a:cubicBezTo>
                      <a:pt x="28" y="449"/>
                      <a:pt x="27" y="450"/>
                      <a:pt x="26" y="450"/>
                    </a:cubicBezTo>
                    <a:cubicBezTo>
                      <a:pt x="24" y="451"/>
                      <a:pt x="21" y="449"/>
                      <a:pt x="19" y="448"/>
                    </a:cubicBezTo>
                    <a:cubicBezTo>
                      <a:pt x="19" y="447"/>
                      <a:pt x="18" y="446"/>
                      <a:pt x="17" y="446"/>
                    </a:cubicBezTo>
                    <a:cubicBezTo>
                      <a:pt x="15" y="446"/>
                      <a:pt x="17" y="447"/>
                      <a:pt x="16" y="448"/>
                    </a:cubicBezTo>
                    <a:cubicBezTo>
                      <a:pt x="15" y="448"/>
                      <a:pt x="14" y="448"/>
                      <a:pt x="13" y="448"/>
                    </a:cubicBezTo>
                    <a:cubicBezTo>
                      <a:pt x="11" y="448"/>
                      <a:pt x="11" y="448"/>
                      <a:pt x="10" y="449"/>
                    </a:cubicBezTo>
                    <a:cubicBezTo>
                      <a:pt x="8" y="451"/>
                      <a:pt x="7" y="452"/>
                      <a:pt x="6" y="455"/>
                    </a:cubicBezTo>
                    <a:cubicBezTo>
                      <a:pt x="6" y="456"/>
                      <a:pt x="7" y="456"/>
                      <a:pt x="6" y="458"/>
                    </a:cubicBezTo>
                    <a:cubicBezTo>
                      <a:pt x="5" y="459"/>
                      <a:pt x="4" y="458"/>
                      <a:pt x="3" y="459"/>
                    </a:cubicBezTo>
                    <a:cubicBezTo>
                      <a:pt x="1" y="460"/>
                      <a:pt x="2" y="461"/>
                      <a:pt x="2" y="462"/>
                    </a:cubicBezTo>
                    <a:cubicBezTo>
                      <a:pt x="2" y="463"/>
                      <a:pt x="2" y="464"/>
                      <a:pt x="2" y="464"/>
                    </a:cubicBezTo>
                    <a:cubicBezTo>
                      <a:pt x="2" y="465"/>
                      <a:pt x="1" y="465"/>
                      <a:pt x="1" y="466"/>
                    </a:cubicBezTo>
                    <a:cubicBezTo>
                      <a:pt x="0" y="469"/>
                      <a:pt x="2" y="472"/>
                      <a:pt x="2" y="476"/>
                    </a:cubicBezTo>
                    <a:cubicBezTo>
                      <a:pt x="2" y="479"/>
                      <a:pt x="3" y="482"/>
                      <a:pt x="4" y="485"/>
                    </a:cubicBezTo>
                    <a:cubicBezTo>
                      <a:pt x="4" y="489"/>
                      <a:pt x="5" y="492"/>
                      <a:pt x="5" y="495"/>
                    </a:cubicBezTo>
                    <a:cubicBezTo>
                      <a:pt x="7" y="492"/>
                      <a:pt x="8" y="490"/>
                      <a:pt x="7" y="487"/>
                    </a:cubicBezTo>
                    <a:cubicBezTo>
                      <a:pt x="10" y="486"/>
                      <a:pt x="8" y="485"/>
                      <a:pt x="8" y="483"/>
                    </a:cubicBezTo>
                    <a:cubicBezTo>
                      <a:pt x="9" y="481"/>
                      <a:pt x="10" y="482"/>
                      <a:pt x="12" y="481"/>
                    </a:cubicBezTo>
                    <a:cubicBezTo>
                      <a:pt x="14" y="480"/>
                      <a:pt x="13" y="480"/>
                      <a:pt x="14" y="478"/>
                    </a:cubicBezTo>
                    <a:cubicBezTo>
                      <a:pt x="15" y="476"/>
                      <a:pt x="15" y="477"/>
                      <a:pt x="17" y="476"/>
                    </a:cubicBezTo>
                    <a:cubicBezTo>
                      <a:pt x="19" y="476"/>
                      <a:pt x="18" y="476"/>
                      <a:pt x="19" y="475"/>
                    </a:cubicBezTo>
                    <a:cubicBezTo>
                      <a:pt x="19" y="475"/>
                      <a:pt x="20" y="473"/>
                      <a:pt x="20" y="473"/>
                    </a:cubicBezTo>
                    <a:cubicBezTo>
                      <a:pt x="20" y="472"/>
                      <a:pt x="21" y="471"/>
                      <a:pt x="21" y="470"/>
                    </a:cubicBezTo>
                    <a:cubicBezTo>
                      <a:pt x="22" y="468"/>
                      <a:pt x="23" y="467"/>
                      <a:pt x="23" y="465"/>
                    </a:cubicBezTo>
                    <a:cubicBezTo>
                      <a:pt x="24" y="464"/>
                      <a:pt x="24" y="463"/>
                      <a:pt x="25" y="462"/>
                    </a:cubicBezTo>
                    <a:cubicBezTo>
                      <a:pt x="25" y="463"/>
                      <a:pt x="25" y="465"/>
                      <a:pt x="26" y="465"/>
                    </a:cubicBezTo>
                    <a:cubicBezTo>
                      <a:pt x="28" y="465"/>
                      <a:pt x="28" y="462"/>
                      <a:pt x="31" y="464"/>
                    </a:cubicBezTo>
                    <a:cubicBezTo>
                      <a:pt x="30" y="465"/>
                      <a:pt x="28" y="465"/>
                      <a:pt x="27" y="466"/>
                    </a:cubicBezTo>
                    <a:cubicBezTo>
                      <a:pt x="28" y="468"/>
                      <a:pt x="26" y="469"/>
                      <a:pt x="26" y="471"/>
                    </a:cubicBezTo>
                    <a:cubicBezTo>
                      <a:pt x="27" y="471"/>
                      <a:pt x="28" y="470"/>
                      <a:pt x="29" y="470"/>
                    </a:cubicBezTo>
                    <a:cubicBezTo>
                      <a:pt x="30" y="473"/>
                      <a:pt x="26" y="472"/>
                      <a:pt x="25" y="473"/>
                    </a:cubicBezTo>
                    <a:cubicBezTo>
                      <a:pt x="24" y="474"/>
                      <a:pt x="24" y="476"/>
                      <a:pt x="23" y="477"/>
                    </a:cubicBezTo>
                    <a:cubicBezTo>
                      <a:pt x="25" y="479"/>
                      <a:pt x="28" y="476"/>
                      <a:pt x="30" y="479"/>
                    </a:cubicBezTo>
                    <a:cubicBezTo>
                      <a:pt x="28" y="480"/>
                      <a:pt x="27" y="479"/>
                      <a:pt x="24" y="479"/>
                    </a:cubicBezTo>
                    <a:cubicBezTo>
                      <a:pt x="23" y="480"/>
                      <a:pt x="22" y="481"/>
                      <a:pt x="21" y="482"/>
                    </a:cubicBezTo>
                    <a:cubicBezTo>
                      <a:pt x="20" y="483"/>
                      <a:pt x="20" y="484"/>
                      <a:pt x="19" y="484"/>
                    </a:cubicBezTo>
                    <a:cubicBezTo>
                      <a:pt x="18" y="485"/>
                      <a:pt x="17" y="484"/>
                      <a:pt x="17" y="486"/>
                    </a:cubicBezTo>
                    <a:cubicBezTo>
                      <a:pt x="16" y="488"/>
                      <a:pt x="19" y="488"/>
                      <a:pt x="19" y="491"/>
                    </a:cubicBezTo>
                    <a:cubicBezTo>
                      <a:pt x="18" y="491"/>
                      <a:pt x="16" y="489"/>
                      <a:pt x="15" y="490"/>
                    </a:cubicBezTo>
                    <a:cubicBezTo>
                      <a:pt x="14" y="490"/>
                      <a:pt x="14" y="492"/>
                      <a:pt x="14" y="492"/>
                    </a:cubicBezTo>
                    <a:cubicBezTo>
                      <a:pt x="13" y="494"/>
                      <a:pt x="10" y="496"/>
                      <a:pt x="11" y="498"/>
                    </a:cubicBezTo>
                    <a:cubicBezTo>
                      <a:pt x="11" y="501"/>
                      <a:pt x="15" y="501"/>
                      <a:pt x="16" y="501"/>
                    </a:cubicBezTo>
                    <a:cubicBezTo>
                      <a:pt x="19" y="501"/>
                      <a:pt x="22" y="500"/>
                      <a:pt x="25" y="501"/>
                    </a:cubicBezTo>
                    <a:cubicBezTo>
                      <a:pt x="23" y="504"/>
                      <a:pt x="17" y="503"/>
                      <a:pt x="15" y="503"/>
                    </a:cubicBezTo>
                    <a:cubicBezTo>
                      <a:pt x="11" y="503"/>
                      <a:pt x="9" y="505"/>
                      <a:pt x="6" y="506"/>
                    </a:cubicBezTo>
                    <a:cubicBezTo>
                      <a:pt x="6" y="507"/>
                      <a:pt x="6" y="511"/>
                      <a:pt x="7" y="512"/>
                    </a:cubicBezTo>
                    <a:cubicBezTo>
                      <a:pt x="8" y="512"/>
                      <a:pt x="9" y="511"/>
                      <a:pt x="10" y="513"/>
                    </a:cubicBezTo>
                    <a:cubicBezTo>
                      <a:pt x="10" y="514"/>
                      <a:pt x="9" y="514"/>
                      <a:pt x="8" y="514"/>
                    </a:cubicBezTo>
                    <a:cubicBezTo>
                      <a:pt x="9" y="516"/>
                      <a:pt x="11" y="517"/>
                      <a:pt x="12" y="519"/>
                    </a:cubicBezTo>
                    <a:cubicBezTo>
                      <a:pt x="14" y="519"/>
                      <a:pt x="15" y="520"/>
                      <a:pt x="17" y="521"/>
                    </a:cubicBezTo>
                    <a:cubicBezTo>
                      <a:pt x="15" y="522"/>
                      <a:pt x="12" y="521"/>
                      <a:pt x="10" y="523"/>
                    </a:cubicBezTo>
                    <a:cubicBezTo>
                      <a:pt x="8" y="524"/>
                      <a:pt x="8" y="526"/>
                      <a:pt x="7" y="527"/>
                    </a:cubicBezTo>
                    <a:cubicBezTo>
                      <a:pt x="6" y="531"/>
                      <a:pt x="5" y="535"/>
                      <a:pt x="4" y="539"/>
                    </a:cubicBezTo>
                    <a:cubicBezTo>
                      <a:pt x="2" y="545"/>
                      <a:pt x="1" y="549"/>
                      <a:pt x="2" y="554"/>
                    </a:cubicBezTo>
                    <a:cubicBezTo>
                      <a:pt x="2" y="557"/>
                      <a:pt x="2" y="559"/>
                      <a:pt x="2" y="562"/>
                    </a:cubicBezTo>
                    <a:cubicBezTo>
                      <a:pt x="2" y="564"/>
                      <a:pt x="2" y="567"/>
                      <a:pt x="3" y="568"/>
                    </a:cubicBezTo>
                    <a:cubicBezTo>
                      <a:pt x="4" y="567"/>
                      <a:pt x="6" y="566"/>
                      <a:pt x="6" y="565"/>
                    </a:cubicBezTo>
                    <a:cubicBezTo>
                      <a:pt x="7" y="563"/>
                      <a:pt x="6" y="562"/>
                      <a:pt x="7" y="560"/>
                    </a:cubicBezTo>
                    <a:cubicBezTo>
                      <a:pt x="9" y="557"/>
                      <a:pt x="15" y="557"/>
                      <a:pt x="14" y="552"/>
                    </a:cubicBezTo>
                    <a:cubicBezTo>
                      <a:pt x="14" y="551"/>
                      <a:pt x="12" y="549"/>
                      <a:pt x="12" y="548"/>
                    </a:cubicBezTo>
                    <a:cubicBezTo>
                      <a:pt x="12" y="546"/>
                      <a:pt x="14" y="546"/>
                      <a:pt x="15" y="544"/>
                    </a:cubicBezTo>
                    <a:cubicBezTo>
                      <a:pt x="17" y="541"/>
                      <a:pt x="14" y="537"/>
                      <a:pt x="15" y="534"/>
                    </a:cubicBezTo>
                    <a:cubicBezTo>
                      <a:pt x="16" y="535"/>
                      <a:pt x="17" y="539"/>
                      <a:pt x="17" y="541"/>
                    </a:cubicBezTo>
                    <a:cubicBezTo>
                      <a:pt x="17" y="543"/>
                      <a:pt x="16" y="546"/>
                      <a:pt x="16" y="548"/>
                    </a:cubicBezTo>
                    <a:cubicBezTo>
                      <a:pt x="19" y="548"/>
                      <a:pt x="19" y="544"/>
                      <a:pt x="22" y="544"/>
                    </a:cubicBezTo>
                    <a:cubicBezTo>
                      <a:pt x="23" y="548"/>
                      <a:pt x="18" y="549"/>
                      <a:pt x="17" y="551"/>
                    </a:cubicBezTo>
                    <a:cubicBezTo>
                      <a:pt x="15" y="555"/>
                      <a:pt x="22" y="553"/>
                      <a:pt x="23" y="556"/>
                    </a:cubicBezTo>
                    <a:cubicBezTo>
                      <a:pt x="21" y="558"/>
                      <a:pt x="17" y="553"/>
                      <a:pt x="15" y="558"/>
                    </a:cubicBezTo>
                    <a:cubicBezTo>
                      <a:pt x="14" y="562"/>
                      <a:pt x="19" y="562"/>
                      <a:pt x="20" y="566"/>
                    </a:cubicBezTo>
                    <a:cubicBezTo>
                      <a:pt x="17" y="567"/>
                      <a:pt x="15" y="560"/>
                      <a:pt x="12" y="563"/>
                    </a:cubicBezTo>
                    <a:cubicBezTo>
                      <a:pt x="12" y="564"/>
                      <a:pt x="10" y="567"/>
                      <a:pt x="10" y="567"/>
                    </a:cubicBezTo>
                    <a:cubicBezTo>
                      <a:pt x="10" y="568"/>
                      <a:pt x="12" y="570"/>
                      <a:pt x="10" y="571"/>
                    </a:cubicBezTo>
                    <a:cubicBezTo>
                      <a:pt x="10" y="570"/>
                      <a:pt x="9" y="570"/>
                      <a:pt x="8" y="570"/>
                    </a:cubicBezTo>
                    <a:cubicBezTo>
                      <a:pt x="7" y="574"/>
                      <a:pt x="7" y="578"/>
                      <a:pt x="7" y="581"/>
                    </a:cubicBezTo>
                    <a:cubicBezTo>
                      <a:pt x="8" y="585"/>
                      <a:pt x="7" y="589"/>
                      <a:pt x="7" y="593"/>
                    </a:cubicBezTo>
                    <a:cubicBezTo>
                      <a:pt x="6" y="597"/>
                      <a:pt x="8" y="598"/>
                      <a:pt x="11" y="601"/>
                    </a:cubicBezTo>
                    <a:cubicBezTo>
                      <a:pt x="14" y="606"/>
                      <a:pt x="12" y="614"/>
                      <a:pt x="17" y="617"/>
                    </a:cubicBezTo>
                    <a:cubicBezTo>
                      <a:pt x="20" y="619"/>
                      <a:pt x="20" y="620"/>
                      <a:pt x="21" y="624"/>
                    </a:cubicBezTo>
                    <a:cubicBezTo>
                      <a:pt x="22" y="626"/>
                      <a:pt x="23" y="629"/>
                      <a:pt x="24" y="632"/>
                    </a:cubicBezTo>
                    <a:cubicBezTo>
                      <a:pt x="25" y="637"/>
                      <a:pt x="29" y="640"/>
                      <a:pt x="32" y="644"/>
                    </a:cubicBezTo>
                    <a:cubicBezTo>
                      <a:pt x="34" y="646"/>
                      <a:pt x="37" y="647"/>
                      <a:pt x="39" y="649"/>
                    </a:cubicBezTo>
                    <a:cubicBezTo>
                      <a:pt x="41" y="651"/>
                      <a:pt x="41" y="654"/>
                      <a:pt x="42" y="656"/>
                    </a:cubicBezTo>
                    <a:cubicBezTo>
                      <a:pt x="43" y="657"/>
                      <a:pt x="45" y="657"/>
                      <a:pt x="46" y="658"/>
                    </a:cubicBezTo>
                    <a:cubicBezTo>
                      <a:pt x="48" y="659"/>
                      <a:pt x="49" y="661"/>
                      <a:pt x="50" y="662"/>
                    </a:cubicBezTo>
                    <a:cubicBezTo>
                      <a:pt x="51" y="665"/>
                      <a:pt x="52" y="669"/>
                      <a:pt x="52" y="672"/>
                    </a:cubicBezTo>
                    <a:cubicBezTo>
                      <a:pt x="54" y="677"/>
                      <a:pt x="54" y="682"/>
                      <a:pt x="56" y="687"/>
                    </a:cubicBezTo>
                    <a:cubicBezTo>
                      <a:pt x="58" y="687"/>
                      <a:pt x="59" y="688"/>
                      <a:pt x="61" y="688"/>
                    </a:cubicBezTo>
                    <a:cubicBezTo>
                      <a:pt x="62" y="688"/>
                      <a:pt x="63" y="687"/>
                      <a:pt x="63" y="687"/>
                    </a:cubicBezTo>
                    <a:cubicBezTo>
                      <a:pt x="64" y="688"/>
                      <a:pt x="64" y="690"/>
                      <a:pt x="66" y="688"/>
                    </a:cubicBezTo>
                    <a:cubicBezTo>
                      <a:pt x="67" y="688"/>
                      <a:pt x="66" y="686"/>
                      <a:pt x="66" y="685"/>
                    </a:cubicBezTo>
                    <a:cubicBezTo>
                      <a:pt x="67" y="684"/>
                      <a:pt x="68" y="684"/>
                      <a:pt x="69" y="684"/>
                    </a:cubicBezTo>
                    <a:cubicBezTo>
                      <a:pt x="71" y="683"/>
                      <a:pt x="72" y="681"/>
                      <a:pt x="73" y="679"/>
                    </a:cubicBezTo>
                    <a:cubicBezTo>
                      <a:pt x="74" y="678"/>
                      <a:pt x="75" y="676"/>
                      <a:pt x="76" y="674"/>
                    </a:cubicBezTo>
                    <a:cubicBezTo>
                      <a:pt x="76" y="673"/>
                      <a:pt x="76" y="672"/>
                      <a:pt x="76" y="671"/>
                    </a:cubicBezTo>
                    <a:cubicBezTo>
                      <a:pt x="75" y="669"/>
                      <a:pt x="75" y="671"/>
                      <a:pt x="73" y="670"/>
                    </a:cubicBezTo>
                    <a:cubicBezTo>
                      <a:pt x="72" y="670"/>
                      <a:pt x="72" y="671"/>
                      <a:pt x="72" y="669"/>
                    </a:cubicBezTo>
                    <a:cubicBezTo>
                      <a:pt x="71" y="667"/>
                      <a:pt x="71" y="665"/>
                      <a:pt x="70" y="663"/>
                    </a:cubicBezTo>
                    <a:cubicBezTo>
                      <a:pt x="68" y="659"/>
                      <a:pt x="66" y="655"/>
                      <a:pt x="67" y="651"/>
                    </a:cubicBezTo>
                    <a:cubicBezTo>
                      <a:pt x="75" y="650"/>
                      <a:pt x="66" y="643"/>
                      <a:pt x="66" y="639"/>
                    </a:cubicBezTo>
                    <a:cubicBezTo>
                      <a:pt x="70" y="636"/>
                      <a:pt x="64" y="632"/>
                      <a:pt x="65" y="628"/>
                    </a:cubicBezTo>
                    <a:cubicBezTo>
                      <a:pt x="66" y="625"/>
                      <a:pt x="72" y="626"/>
                      <a:pt x="75" y="627"/>
                    </a:cubicBezTo>
                    <a:cubicBezTo>
                      <a:pt x="75" y="623"/>
                      <a:pt x="71" y="621"/>
                      <a:pt x="69" y="618"/>
                    </a:cubicBezTo>
                    <a:cubicBezTo>
                      <a:pt x="67" y="615"/>
                      <a:pt x="67" y="612"/>
                      <a:pt x="66" y="608"/>
                    </a:cubicBezTo>
                    <a:cubicBezTo>
                      <a:pt x="64" y="603"/>
                      <a:pt x="55" y="593"/>
                      <a:pt x="64" y="591"/>
                    </a:cubicBezTo>
                    <a:cubicBezTo>
                      <a:pt x="64" y="587"/>
                      <a:pt x="62" y="586"/>
                      <a:pt x="61" y="584"/>
                    </a:cubicBezTo>
                    <a:cubicBezTo>
                      <a:pt x="61" y="582"/>
                      <a:pt x="62" y="579"/>
                      <a:pt x="63" y="577"/>
                    </a:cubicBezTo>
                    <a:cubicBezTo>
                      <a:pt x="61" y="577"/>
                      <a:pt x="61" y="573"/>
                      <a:pt x="61" y="571"/>
                    </a:cubicBezTo>
                    <a:cubicBezTo>
                      <a:pt x="62" y="568"/>
                      <a:pt x="62" y="568"/>
                      <a:pt x="63" y="565"/>
                    </a:cubicBezTo>
                    <a:cubicBezTo>
                      <a:pt x="61" y="565"/>
                      <a:pt x="59" y="565"/>
                      <a:pt x="57" y="565"/>
                    </a:cubicBezTo>
                    <a:cubicBezTo>
                      <a:pt x="56" y="561"/>
                      <a:pt x="59" y="547"/>
                      <a:pt x="62" y="545"/>
                    </a:cubicBezTo>
                    <a:cubicBezTo>
                      <a:pt x="66" y="549"/>
                      <a:pt x="63" y="555"/>
                      <a:pt x="63" y="560"/>
                    </a:cubicBezTo>
                    <a:cubicBezTo>
                      <a:pt x="67" y="555"/>
                      <a:pt x="68" y="545"/>
                      <a:pt x="69" y="539"/>
                    </a:cubicBezTo>
                    <a:cubicBezTo>
                      <a:pt x="68" y="540"/>
                      <a:pt x="66" y="541"/>
                      <a:pt x="64" y="541"/>
                    </a:cubicBezTo>
                    <a:cubicBezTo>
                      <a:pt x="61" y="537"/>
                      <a:pt x="59" y="536"/>
                      <a:pt x="61" y="530"/>
                    </a:cubicBezTo>
                    <a:cubicBezTo>
                      <a:pt x="62" y="528"/>
                      <a:pt x="64" y="529"/>
                      <a:pt x="63" y="526"/>
                    </a:cubicBezTo>
                    <a:cubicBezTo>
                      <a:pt x="63" y="524"/>
                      <a:pt x="59" y="522"/>
                      <a:pt x="58" y="521"/>
                    </a:cubicBezTo>
                    <a:cubicBezTo>
                      <a:pt x="61" y="521"/>
                      <a:pt x="66" y="512"/>
                      <a:pt x="67" y="509"/>
                    </a:cubicBezTo>
                    <a:cubicBezTo>
                      <a:pt x="68" y="507"/>
                      <a:pt x="71" y="502"/>
                      <a:pt x="70" y="500"/>
                    </a:cubicBezTo>
                    <a:cubicBezTo>
                      <a:pt x="72" y="498"/>
                      <a:pt x="71" y="496"/>
                      <a:pt x="72" y="494"/>
                    </a:cubicBezTo>
                    <a:cubicBezTo>
                      <a:pt x="73" y="488"/>
                      <a:pt x="75" y="491"/>
                      <a:pt x="78" y="488"/>
                    </a:cubicBezTo>
                    <a:cubicBezTo>
                      <a:pt x="81" y="485"/>
                      <a:pt x="91" y="460"/>
                      <a:pt x="93" y="477"/>
                    </a:cubicBezTo>
                    <a:cubicBezTo>
                      <a:pt x="96" y="476"/>
                      <a:pt x="99" y="477"/>
                      <a:pt x="100" y="480"/>
                    </a:cubicBezTo>
                    <a:cubicBezTo>
                      <a:pt x="104" y="480"/>
                      <a:pt x="108" y="474"/>
                      <a:pt x="113" y="474"/>
                    </a:cubicBezTo>
                    <a:cubicBezTo>
                      <a:pt x="115" y="469"/>
                      <a:pt x="112" y="471"/>
                      <a:pt x="110" y="469"/>
                    </a:cubicBezTo>
                    <a:cubicBezTo>
                      <a:pt x="109" y="468"/>
                      <a:pt x="108" y="466"/>
                      <a:pt x="106" y="465"/>
                    </a:cubicBezTo>
                    <a:cubicBezTo>
                      <a:pt x="106" y="465"/>
                      <a:pt x="100" y="463"/>
                      <a:pt x="101" y="463"/>
                    </a:cubicBezTo>
                    <a:cubicBezTo>
                      <a:pt x="99" y="463"/>
                      <a:pt x="97" y="463"/>
                      <a:pt x="95" y="464"/>
                    </a:cubicBezTo>
                    <a:cubicBezTo>
                      <a:pt x="93" y="461"/>
                      <a:pt x="93" y="456"/>
                      <a:pt x="93" y="453"/>
                    </a:cubicBezTo>
                    <a:cubicBezTo>
                      <a:pt x="94" y="447"/>
                      <a:pt x="94" y="447"/>
                      <a:pt x="90" y="445"/>
                    </a:cubicBezTo>
                    <a:cubicBezTo>
                      <a:pt x="89" y="446"/>
                      <a:pt x="88" y="448"/>
                      <a:pt x="87" y="449"/>
                    </a:cubicBezTo>
                    <a:cubicBezTo>
                      <a:pt x="86" y="447"/>
                      <a:pt x="86" y="445"/>
                      <a:pt x="87" y="443"/>
                    </a:cubicBezTo>
                    <a:cubicBezTo>
                      <a:pt x="87" y="441"/>
                      <a:pt x="87" y="438"/>
                      <a:pt x="88" y="437"/>
                    </a:cubicBezTo>
                    <a:cubicBezTo>
                      <a:pt x="88" y="435"/>
                      <a:pt x="89" y="435"/>
                      <a:pt x="90" y="434"/>
                    </a:cubicBezTo>
                    <a:cubicBezTo>
                      <a:pt x="91" y="432"/>
                      <a:pt x="91" y="430"/>
                      <a:pt x="91" y="428"/>
                    </a:cubicBezTo>
                    <a:cubicBezTo>
                      <a:pt x="93" y="422"/>
                      <a:pt x="98" y="419"/>
                      <a:pt x="98" y="414"/>
                    </a:cubicBezTo>
                    <a:cubicBezTo>
                      <a:pt x="98" y="411"/>
                      <a:pt x="98" y="410"/>
                      <a:pt x="100" y="408"/>
                    </a:cubicBezTo>
                    <a:cubicBezTo>
                      <a:pt x="101" y="407"/>
                      <a:pt x="101" y="406"/>
                      <a:pt x="100" y="404"/>
                    </a:cubicBezTo>
                    <a:cubicBezTo>
                      <a:pt x="99" y="401"/>
                      <a:pt x="99" y="399"/>
                      <a:pt x="101" y="397"/>
                    </a:cubicBezTo>
                    <a:cubicBezTo>
                      <a:pt x="103" y="395"/>
                      <a:pt x="104" y="394"/>
                      <a:pt x="104" y="391"/>
                    </a:cubicBezTo>
                    <a:cubicBezTo>
                      <a:pt x="104" y="388"/>
                      <a:pt x="104" y="386"/>
                      <a:pt x="106" y="384"/>
                    </a:cubicBezTo>
                    <a:cubicBezTo>
                      <a:pt x="106" y="382"/>
                      <a:pt x="107" y="381"/>
                      <a:pt x="108" y="379"/>
                    </a:cubicBezTo>
                    <a:cubicBezTo>
                      <a:pt x="109" y="377"/>
                      <a:pt x="111" y="374"/>
                      <a:pt x="112" y="372"/>
                    </a:cubicBezTo>
                    <a:cubicBezTo>
                      <a:pt x="112" y="371"/>
                      <a:pt x="111" y="370"/>
                      <a:pt x="112" y="369"/>
                    </a:cubicBezTo>
                    <a:cubicBezTo>
                      <a:pt x="112" y="367"/>
                      <a:pt x="112" y="365"/>
                      <a:pt x="113" y="364"/>
                    </a:cubicBezTo>
                    <a:cubicBezTo>
                      <a:pt x="114" y="362"/>
                      <a:pt x="117" y="359"/>
                      <a:pt x="116" y="356"/>
                    </a:cubicBezTo>
                    <a:cubicBezTo>
                      <a:pt x="115" y="357"/>
                      <a:pt x="114" y="358"/>
                      <a:pt x="113" y="358"/>
                    </a:cubicBezTo>
                    <a:cubicBezTo>
                      <a:pt x="112" y="355"/>
                      <a:pt x="116" y="353"/>
                      <a:pt x="118" y="351"/>
                    </a:cubicBezTo>
                    <a:cubicBezTo>
                      <a:pt x="119" y="350"/>
                      <a:pt x="118" y="350"/>
                      <a:pt x="119" y="348"/>
                    </a:cubicBezTo>
                    <a:cubicBezTo>
                      <a:pt x="119" y="347"/>
                      <a:pt x="120" y="345"/>
                      <a:pt x="121" y="344"/>
                    </a:cubicBezTo>
                    <a:cubicBezTo>
                      <a:pt x="122" y="349"/>
                      <a:pt x="119" y="355"/>
                      <a:pt x="117" y="359"/>
                    </a:cubicBezTo>
                    <a:cubicBezTo>
                      <a:pt x="116" y="361"/>
                      <a:pt x="116" y="362"/>
                      <a:pt x="116" y="364"/>
                    </a:cubicBezTo>
                    <a:cubicBezTo>
                      <a:pt x="116" y="365"/>
                      <a:pt x="115" y="366"/>
                      <a:pt x="114" y="367"/>
                    </a:cubicBezTo>
                    <a:cubicBezTo>
                      <a:pt x="114" y="369"/>
                      <a:pt x="114" y="371"/>
                      <a:pt x="114" y="373"/>
                    </a:cubicBezTo>
                    <a:cubicBezTo>
                      <a:pt x="113" y="376"/>
                      <a:pt x="111" y="379"/>
                      <a:pt x="109" y="381"/>
                    </a:cubicBezTo>
                    <a:cubicBezTo>
                      <a:pt x="108" y="383"/>
                      <a:pt x="106" y="385"/>
                      <a:pt x="106" y="387"/>
                    </a:cubicBezTo>
                    <a:cubicBezTo>
                      <a:pt x="105" y="390"/>
                      <a:pt x="105" y="393"/>
                      <a:pt x="104" y="395"/>
                    </a:cubicBezTo>
                    <a:cubicBezTo>
                      <a:pt x="103" y="398"/>
                      <a:pt x="100" y="400"/>
                      <a:pt x="101" y="404"/>
                    </a:cubicBezTo>
                    <a:cubicBezTo>
                      <a:pt x="101" y="405"/>
                      <a:pt x="102" y="406"/>
                      <a:pt x="101" y="408"/>
                    </a:cubicBezTo>
                    <a:cubicBezTo>
                      <a:pt x="101" y="410"/>
                      <a:pt x="100" y="410"/>
                      <a:pt x="100" y="412"/>
                    </a:cubicBezTo>
                    <a:cubicBezTo>
                      <a:pt x="99" y="414"/>
                      <a:pt x="99" y="417"/>
                      <a:pt x="98" y="419"/>
                    </a:cubicBezTo>
                    <a:cubicBezTo>
                      <a:pt x="98" y="421"/>
                      <a:pt x="97" y="422"/>
                      <a:pt x="96" y="423"/>
                    </a:cubicBezTo>
                    <a:cubicBezTo>
                      <a:pt x="96" y="424"/>
                      <a:pt x="96" y="425"/>
                      <a:pt x="96" y="426"/>
                    </a:cubicBezTo>
                    <a:cubicBezTo>
                      <a:pt x="97" y="426"/>
                      <a:pt x="97" y="425"/>
                      <a:pt x="97" y="424"/>
                    </a:cubicBezTo>
                    <a:cubicBezTo>
                      <a:pt x="98" y="423"/>
                      <a:pt x="99" y="422"/>
                      <a:pt x="99" y="422"/>
                    </a:cubicBezTo>
                    <a:cubicBezTo>
                      <a:pt x="101" y="420"/>
                      <a:pt x="104" y="416"/>
                      <a:pt x="104" y="413"/>
                    </a:cubicBezTo>
                    <a:cubicBezTo>
                      <a:pt x="104" y="412"/>
                      <a:pt x="104" y="412"/>
                      <a:pt x="105" y="410"/>
                    </a:cubicBezTo>
                    <a:cubicBezTo>
                      <a:pt x="106" y="409"/>
                      <a:pt x="106" y="407"/>
                      <a:pt x="108" y="406"/>
                    </a:cubicBezTo>
                    <a:cubicBezTo>
                      <a:pt x="110" y="406"/>
                      <a:pt x="111" y="407"/>
                      <a:pt x="113" y="407"/>
                    </a:cubicBezTo>
                    <a:cubicBezTo>
                      <a:pt x="115" y="406"/>
                      <a:pt x="117" y="406"/>
                      <a:pt x="119" y="406"/>
                    </a:cubicBezTo>
                    <a:cubicBezTo>
                      <a:pt x="120" y="406"/>
                      <a:pt x="122" y="406"/>
                      <a:pt x="123" y="407"/>
                    </a:cubicBezTo>
                    <a:cubicBezTo>
                      <a:pt x="124" y="408"/>
                      <a:pt x="125" y="410"/>
                      <a:pt x="126" y="411"/>
                    </a:cubicBezTo>
                    <a:cubicBezTo>
                      <a:pt x="127" y="410"/>
                      <a:pt x="129" y="409"/>
                      <a:pt x="130" y="410"/>
                    </a:cubicBezTo>
                    <a:cubicBezTo>
                      <a:pt x="130" y="409"/>
                      <a:pt x="130" y="406"/>
                      <a:pt x="132" y="405"/>
                    </a:cubicBezTo>
                    <a:cubicBezTo>
                      <a:pt x="134" y="404"/>
                      <a:pt x="136" y="406"/>
                      <a:pt x="137" y="405"/>
                    </a:cubicBezTo>
                    <a:cubicBezTo>
                      <a:pt x="139" y="404"/>
                      <a:pt x="141" y="401"/>
                      <a:pt x="142" y="399"/>
                    </a:cubicBezTo>
                    <a:cubicBezTo>
                      <a:pt x="142" y="397"/>
                      <a:pt x="145" y="394"/>
                      <a:pt x="144" y="393"/>
                    </a:cubicBezTo>
                    <a:cubicBezTo>
                      <a:pt x="141" y="392"/>
                      <a:pt x="139" y="395"/>
                      <a:pt x="136" y="395"/>
                    </a:cubicBezTo>
                    <a:cubicBezTo>
                      <a:pt x="136" y="396"/>
                      <a:pt x="136" y="397"/>
                      <a:pt x="137" y="397"/>
                    </a:cubicBezTo>
                    <a:cubicBezTo>
                      <a:pt x="138" y="396"/>
                      <a:pt x="141" y="395"/>
                      <a:pt x="140" y="398"/>
                    </a:cubicBezTo>
                    <a:cubicBezTo>
                      <a:pt x="140" y="399"/>
                      <a:pt x="139" y="399"/>
                      <a:pt x="138" y="400"/>
                    </a:cubicBezTo>
                    <a:cubicBezTo>
                      <a:pt x="137" y="401"/>
                      <a:pt x="138" y="402"/>
                      <a:pt x="137" y="401"/>
                    </a:cubicBezTo>
                    <a:cubicBezTo>
                      <a:pt x="134" y="401"/>
                      <a:pt x="135" y="399"/>
                      <a:pt x="135" y="397"/>
                    </a:cubicBezTo>
                    <a:cubicBezTo>
                      <a:pt x="135" y="396"/>
                      <a:pt x="135" y="392"/>
                      <a:pt x="133" y="393"/>
                    </a:cubicBezTo>
                    <a:cubicBezTo>
                      <a:pt x="134" y="395"/>
                      <a:pt x="134" y="397"/>
                      <a:pt x="133" y="398"/>
                    </a:cubicBezTo>
                    <a:cubicBezTo>
                      <a:pt x="131" y="399"/>
                      <a:pt x="131" y="398"/>
                      <a:pt x="130" y="398"/>
                    </a:cubicBezTo>
                    <a:cubicBezTo>
                      <a:pt x="129" y="398"/>
                      <a:pt x="128" y="398"/>
                      <a:pt x="127" y="398"/>
                    </a:cubicBezTo>
                    <a:cubicBezTo>
                      <a:pt x="126" y="398"/>
                      <a:pt x="123" y="399"/>
                      <a:pt x="123" y="397"/>
                    </a:cubicBezTo>
                    <a:cubicBezTo>
                      <a:pt x="122" y="395"/>
                      <a:pt x="123" y="392"/>
                      <a:pt x="122" y="390"/>
                    </a:cubicBezTo>
                    <a:cubicBezTo>
                      <a:pt x="121" y="391"/>
                      <a:pt x="122" y="395"/>
                      <a:pt x="120" y="396"/>
                    </a:cubicBezTo>
                    <a:cubicBezTo>
                      <a:pt x="118" y="396"/>
                      <a:pt x="116" y="392"/>
                      <a:pt x="116" y="391"/>
                    </a:cubicBezTo>
                    <a:cubicBezTo>
                      <a:pt x="117" y="390"/>
                      <a:pt x="118" y="388"/>
                      <a:pt x="119" y="387"/>
                    </a:cubicBezTo>
                    <a:cubicBezTo>
                      <a:pt x="120" y="386"/>
                      <a:pt x="120" y="384"/>
                      <a:pt x="120" y="383"/>
                    </a:cubicBezTo>
                    <a:cubicBezTo>
                      <a:pt x="121" y="380"/>
                      <a:pt x="120" y="375"/>
                      <a:pt x="122" y="372"/>
                    </a:cubicBezTo>
                    <a:cubicBezTo>
                      <a:pt x="123" y="370"/>
                      <a:pt x="123" y="368"/>
                      <a:pt x="124" y="366"/>
                    </a:cubicBezTo>
                    <a:cubicBezTo>
                      <a:pt x="125" y="363"/>
                      <a:pt x="126" y="361"/>
                      <a:pt x="127" y="359"/>
                    </a:cubicBezTo>
                    <a:cubicBezTo>
                      <a:pt x="128" y="358"/>
                      <a:pt x="130" y="356"/>
                      <a:pt x="131" y="355"/>
                    </a:cubicBezTo>
                    <a:cubicBezTo>
                      <a:pt x="131" y="358"/>
                      <a:pt x="130" y="360"/>
                      <a:pt x="131" y="363"/>
                    </a:cubicBezTo>
                    <a:cubicBezTo>
                      <a:pt x="132" y="365"/>
                      <a:pt x="135" y="369"/>
                      <a:pt x="138" y="369"/>
                    </a:cubicBezTo>
                    <a:cubicBezTo>
                      <a:pt x="140" y="369"/>
                      <a:pt x="141" y="368"/>
                      <a:pt x="142" y="371"/>
                    </a:cubicBezTo>
                    <a:cubicBezTo>
                      <a:pt x="142" y="372"/>
                      <a:pt x="143" y="374"/>
                      <a:pt x="143" y="375"/>
                    </a:cubicBezTo>
                    <a:cubicBezTo>
                      <a:pt x="143" y="376"/>
                      <a:pt x="142" y="378"/>
                      <a:pt x="141" y="379"/>
                    </a:cubicBezTo>
                    <a:cubicBezTo>
                      <a:pt x="141" y="381"/>
                      <a:pt x="142" y="383"/>
                      <a:pt x="141" y="384"/>
                    </a:cubicBezTo>
                    <a:cubicBezTo>
                      <a:pt x="140" y="385"/>
                      <a:pt x="139" y="384"/>
                      <a:pt x="139" y="385"/>
                    </a:cubicBezTo>
                    <a:cubicBezTo>
                      <a:pt x="138" y="386"/>
                      <a:pt x="139" y="387"/>
                      <a:pt x="139" y="388"/>
                    </a:cubicBezTo>
                    <a:cubicBezTo>
                      <a:pt x="140" y="390"/>
                      <a:pt x="142" y="389"/>
                      <a:pt x="144" y="389"/>
                    </a:cubicBezTo>
                    <a:cubicBezTo>
                      <a:pt x="146" y="388"/>
                      <a:pt x="145" y="387"/>
                      <a:pt x="146" y="385"/>
                    </a:cubicBezTo>
                    <a:cubicBezTo>
                      <a:pt x="147" y="383"/>
                      <a:pt x="147" y="381"/>
                      <a:pt x="147" y="379"/>
                    </a:cubicBezTo>
                    <a:cubicBezTo>
                      <a:pt x="146" y="380"/>
                      <a:pt x="145" y="380"/>
                      <a:pt x="144" y="380"/>
                    </a:cubicBezTo>
                    <a:cubicBezTo>
                      <a:pt x="144" y="380"/>
                      <a:pt x="144" y="380"/>
                      <a:pt x="144" y="379"/>
                    </a:cubicBezTo>
                    <a:cubicBezTo>
                      <a:pt x="145" y="379"/>
                      <a:pt x="146" y="379"/>
                      <a:pt x="147" y="379"/>
                    </a:cubicBezTo>
                    <a:cubicBezTo>
                      <a:pt x="146" y="376"/>
                      <a:pt x="146" y="375"/>
                      <a:pt x="148" y="375"/>
                    </a:cubicBezTo>
                    <a:cubicBezTo>
                      <a:pt x="150" y="375"/>
                      <a:pt x="150" y="374"/>
                      <a:pt x="151" y="375"/>
                    </a:cubicBezTo>
                    <a:cubicBezTo>
                      <a:pt x="152" y="375"/>
                      <a:pt x="153" y="376"/>
                      <a:pt x="153" y="377"/>
                    </a:cubicBezTo>
                    <a:cubicBezTo>
                      <a:pt x="154" y="379"/>
                      <a:pt x="155" y="380"/>
                      <a:pt x="154" y="382"/>
                    </a:cubicBezTo>
                    <a:cubicBezTo>
                      <a:pt x="154" y="383"/>
                      <a:pt x="154" y="383"/>
                      <a:pt x="153" y="383"/>
                    </a:cubicBezTo>
                    <a:cubicBezTo>
                      <a:pt x="153" y="384"/>
                      <a:pt x="153" y="384"/>
                      <a:pt x="153" y="384"/>
                    </a:cubicBezTo>
                    <a:cubicBezTo>
                      <a:pt x="153" y="385"/>
                      <a:pt x="153" y="386"/>
                      <a:pt x="151" y="386"/>
                    </a:cubicBezTo>
                    <a:cubicBezTo>
                      <a:pt x="151" y="387"/>
                      <a:pt x="153" y="387"/>
                      <a:pt x="153" y="388"/>
                    </a:cubicBezTo>
                    <a:cubicBezTo>
                      <a:pt x="153" y="389"/>
                      <a:pt x="151" y="390"/>
                      <a:pt x="151" y="391"/>
                    </a:cubicBezTo>
                    <a:cubicBezTo>
                      <a:pt x="150" y="393"/>
                      <a:pt x="151" y="396"/>
                      <a:pt x="153" y="397"/>
                    </a:cubicBezTo>
                    <a:cubicBezTo>
                      <a:pt x="154" y="394"/>
                      <a:pt x="154" y="390"/>
                      <a:pt x="154" y="387"/>
                    </a:cubicBezTo>
                    <a:cubicBezTo>
                      <a:pt x="155" y="388"/>
                      <a:pt x="155" y="390"/>
                      <a:pt x="155" y="392"/>
                    </a:cubicBezTo>
                    <a:cubicBezTo>
                      <a:pt x="155" y="393"/>
                      <a:pt x="154" y="394"/>
                      <a:pt x="155" y="395"/>
                    </a:cubicBezTo>
                    <a:cubicBezTo>
                      <a:pt x="156" y="395"/>
                      <a:pt x="157" y="395"/>
                      <a:pt x="159" y="395"/>
                    </a:cubicBezTo>
                    <a:cubicBezTo>
                      <a:pt x="160" y="396"/>
                      <a:pt x="161" y="399"/>
                      <a:pt x="162" y="399"/>
                    </a:cubicBezTo>
                    <a:cubicBezTo>
                      <a:pt x="162" y="399"/>
                      <a:pt x="163" y="400"/>
                      <a:pt x="163" y="400"/>
                    </a:cubicBezTo>
                    <a:cubicBezTo>
                      <a:pt x="163" y="400"/>
                      <a:pt x="164" y="399"/>
                      <a:pt x="164" y="398"/>
                    </a:cubicBezTo>
                    <a:cubicBezTo>
                      <a:pt x="165" y="398"/>
                      <a:pt x="165" y="397"/>
                      <a:pt x="166" y="397"/>
                    </a:cubicBezTo>
                    <a:cubicBezTo>
                      <a:pt x="167" y="396"/>
                      <a:pt x="166" y="394"/>
                      <a:pt x="166" y="392"/>
                    </a:cubicBezTo>
                    <a:cubicBezTo>
                      <a:pt x="167" y="390"/>
                      <a:pt x="167" y="389"/>
                      <a:pt x="167" y="387"/>
                    </a:cubicBezTo>
                    <a:cubicBezTo>
                      <a:pt x="166" y="385"/>
                      <a:pt x="166" y="383"/>
                      <a:pt x="166" y="381"/>
                    </a:cubicBezTo>
                    <a:cubicBezTo>
                      <a:pt x="166" y="380"/>
                      <a:pt x="166" y="377"/>
                      <a:pt x="165" y="376"/>
                    </a:cubicBezTo>
                    <a:cubicBezTo>
                      <a:pt x="163" y="375"/>
                      <a:pt x="161" y="377"/>
                      <a:pt x="160" y="376"/>
                    </a:cubicBezTo>
                    <a:cubicBezTo>
                      <a:pt x="159" y="375"/>
                      <a:pt x="159" y="373"/>
                      <a:pt x="159" y="372"/>
                    </a:cubicBezTo>
                    <a:cubicBezTo>
                      <a:pt x="159" y="370"/>
                      <a:pt x="160" y="369"/>
                      <a:pt x="159" y="367"/>
                    </a:cubicBezTo>
                    <a:cubicBezTo>
                      <a:pt x="155" y="366"/>
                      <a:pt x="156" y="362"/>
                      <a:pt x="154" y="359"/>
                    </a:cubicBezTo>
                    <a:cubicBezTo>
                      <a:pt x="152" y="357"/>
                      <a:pt x="149" y="355"/>
                      <a:pt x="149" y="352"/>
                    </a:cubicBezTo>
                    <a:cubicBezTo>
                      <a:pt x="149" y="349"/>
                      <a:pt x="153" y="350"/>
                      <a:pt x="154" y="347"/>
                    </a:cubicBezTo>
                    <a:cubicBezTo>
                      <a:pt x="154" y="345"/>
                      <a:pt x="155" y="344"/>
                      <a:pt x="157" y="342"/>
                    </a:cubicBezTo>
                    <a:cubicBezTo>
                      <a:pt x="155" y="342"/>
                      <a:pt x="154" y="341"/>
                      <a:pt x="152" y="342"/>
                    </a:cubicBezTo>
                    <a:cubicBezTo>
                      <a:pt x="150" y="343"/>
                      <a:pt x="153" y="344"/>
                      <a:pt x="152" y="346"/>
                    </a:cubicBezTo>
                    <a:cubicBezTo>
                      <a:pt x="151" y="345"/>
                      <a:pt x="150" y="344"/>
                      <a:pt x="150" y="344"/>
                    </a:cubicBezTo>
                    <a:cubicBezTo>
                      <a:pt x="149" y="344"/>
                      <a:pt x="149" y="345"/>
                      <a:pt x="148" y="345"/>
                    </a:cubicBezTo>
                    <a:cubicBezTo>
                      <a:pt x="148" y="345"/>
                      <a:pt x="147" y="345"/>
                      <a:pt x="147" y="345"/>
                    </a:cubicBezTo>
                    <a:cubicBezTo>
                      <a:pt x="144" y="344"/>
                      <a:pt x="143" y="343"/>
                      <a:pt x="140" y="343"/>
                    </a:cubicBezTo>
                    <a:cubicBezTo>
                      <a:pt x="137" y="343"/>
                      <a:pt x="136" y="342"/>
                      <a:pt x="136" y="339"/>
                    </a:cubicBezTo>
                    <a:cubicBezTo>
                      <a:pt x="136" y="338"/>
                      <a:pt x="138" y="332"/>
                      <a:pt x="138" y="332"/>
                    </a:cubicBezTo>
                    <a:cubicBezTo>
                      <a:pt x="139" y="329"/>
                      <a:pt x="141" y="329"/>
                      <a:pt x="143" y="327"/>
                    </a:cubicBezTo>
                    <a:cubicBezTo>
                      <a:pt x="144" y="327"/>
                      <a:pt x="146" y="326"/>
                      <a:pt x="146" y="325"/>
                    </a:cubicBezTo>
                    <a:cubicBezTo>
                      <a:pt x="147" y="324"/>
                      <a:pt x="147" y="324"/>
                      <a:pt x="147" y="322"/>
                    </a:cubicBezTo>
                    <a:cubicBezTo>
                      <a:pt x="147" y="320"/>
                      <a:pt x="149" y="320"/>
                      <a:pt x="149" y="318"/>
                    </a:cubicBezTo>
                    <a:cubicBezTo>
                      <a:pt x="150" y="317"/>
                      <a:pt x="149" y="315"/>
                      <a:pt x="148" y="315"/>
                    </a:cubicBezTo>
                    <a:cubicBezTo>
                      <a:pt x="147" y="314"/>
                      <a:pt x="147" y="313"/>
                      <a:pt x="146" y="312"/>
                    </a:cubicBezTo>
                    <a:cubicBezTo>
                      <a:pt x="146" y="311"/>
                      <a:pt x="145" y="311"/>
                      <a:pt x="144" y="310"/>
                    </a:cubicBezTo>
                    <a:cubicBezTo>
                      <a:pt x="143" y="308"/>
                      <a:pt x="144" y="307"/>
                      <a:pt x="142" y="305"/>
                    </a:cubicBezTo>
                    <a:cubicBezTo>
                      <a:pt x="141" y="305"/>
                      <a:pt x="140" y="305"/>
                      <a:pt x="140" y="303"/>
                    </a:cubicBezTo>
                    <a:cubicBezTo>
                      <a:pt x="139" y="302"/>
                      <a:pt x="139" y="300"/>
                      <a:pt x="139" y="299"/>
                    </a:cubicBezTo>
                    <a:cubicBezTo>
                      <a:pt x="139" y="301"/>
                      <a:pt x="140" y="302"/>
                      <a:pt x="141" y="303"/>
                    </a:cubicBezTo>
                    <a:cubicBezTo>
                      <a:pt x="141" y="304"/>
                      <a:pt x="142" y="304"/>
                      <a:pt x="143" y="305"/>
                    </a:cubicBezTo>
                    <a:cubicBezTo>
                      <a:pt x="144" y="306"/>
                      <a:pt x="145" y="311"/>
                      <a:pt x="146" y="310"/>
                    </a:cubicBezTo>
                    <a:cubicBezTo>
                      <a:pt x="146" y="310"/>
                      <a:pt x="147" y="307"/>
                      <a:pt x="147" y="307"/>
                    </a:cubicBezTo>
                    <a:cubicBezTo>
                      <a:pt x="148" y="306"/>
                      <a:pt x="148" y="306"/>
                      <a:pt x="148" y="304"/>
                    </a:cubicBezTo>
                    <a:cubicBezTo>
                      <a:pt x="148" y="302"/>
                      <a:pt x="148" y="300"/>
                      <a:pt x="150" y="298"/>
                    </a:cubicBezTo>
                    <a:cubicBezTo>
                      <a:pt x="151" y="297"/>
                      <a:pt x="151" y="296"/>
                      <a:pt x="151" y="295"/>
                    </a:cubicBezTo>
                    <a:cubicBezTo>
                      <a:pt x="151" y="297"/>
                      <a:pt x="150" y="296"/>
                      <a:pt x="150" y="295"/>
                    </a:cubicBezTo>
                    <a:cubicBezTo>
                      <a:pt x="150" y="294"/>
                      <a:pt x="151" y="292"/>
                      <a:pt x="151" y="291"/>
                    </a:cubicBezTo>
                    <a:cubicBezTo>
                      <a:pt x="151" y="292"/>
                      <a:pt x="152" y="292"/>
                      <a:pt x="152" y="292"/>
                    </a:cubicBezTo>
                    <a:cubicBezTo>
                      <a:pt x="153" y="291"/>
                      <a:pt x="153" y="290"/>
                      <a:pt x="152" y="289"/>
                    </a:cubicBezTo>
                    <a:cubicBezTo>
                      <a:pt x="152" y="287"/>
                      <a:pt x="153" y="286"/>
                      <a:pt x="153" y="284"/>
                    </a:cubicBezTo>
                    <a:cubicBezTo>
                      <a:pt x="154" y="283"/>
                      <a:pt x="154" y="283"/>
                      <a:pt x="155" y="282"/>
                    </a:cubicBezTo>
                    <a:cubicBezTo>
                      <a:pt x="156" y="281"/>
                      <a:pt x="156" y="280"/>
                      <a:pt x="156" y="280"/>
                    </a:cubicBezTo>
                    <a:cubicBezTo>
                      <a:pt x="158" y="279"/>
                      <a:pt x="159" y="280"/>
                      <a:pt x="160" y="280"/>
                    </a:cubicBezTo>
                    <a:cubicBezTo>
                      <a:pt x="161" y="280"/>
                      <a:pt x="163" y="280"/>
                      <a:pt x="163" y="280"/>
                    </a:cubicBezTo>
                    <a:cubicBezTo>
                      <a:pt x="166" y="280"/>
                      <a:pt x="165" y="279"/>
                      <a:pt x="164" y="277"/>
                    </a:cubicBezTo>
                    <a:cubicBezTo>
                      <a:pt x="164" y="276"/>
                      <a:pt x="164" y="276"/>
                      <a:pt x="164" y="275"/>
                    </a:cubicBezTo>
                    <a:cubicBezTo>
                      <a:pt x="164" y="275"/>
                      <a:pt x="164" y="273"/>
                      <a:pt x="164" y="273"/>
                    </a:cubicBezTo>
                    <a:cubicBezTo>
                      <a:pt x="165" y="272"/>
                      <a:pt x="169" y="272"/>
                      <a:pt x="170" y="272"/>
                    </a:cubicBezTo>
                    <a:cubicBezTo>
                      <a:pt x="172" y="273"/>
                      <a:pt x="172" y="275"/>
                      <a:pt x="174" y="274"/>
                    </a:cubicBezTo>
                    <a:cubicBezTo>
                      <a:pt x="176" y="273"/>
                      <a:pt x="175" y="271"/>
                      <a:pt x="177" y="269"/>
                    </a:cubicBezTo>
                    <a:cubicBezTo>
                      <a:pt x="179" y="268"/>
                      <a:pt x="179" y="268"/>
                      <a:pt x="180" y="265"/>
                    </a:cubicBezTo>
                    <a:cubicBezTo>
                      <a:pt x="180" y="263"/>
                      <a:pt x="181" y="261"/>
                      <a:pt x="184" y="262"/>
                    </a:cubicBezTo>
                    <a:cubicBezTo>
                      <a:pt x="185" y="261"/>
                      <a:pt x="184" y="259"/>
                      <a:pt x="184" y="257"/>
                    </a:cubicBezTo>
                    <a:cubicBezTo>
                      <a:pt x="183" y="256"/>
                      <a:pt x="181" y="256"/>
                      <a:pt x="179" y="256"/>
                    </a:cubicBezTo>
                    <a:cubicBezTo>
                      <a:pt x="177" y="256"/>
                      <a:pt x="177" y="257"/>
                      <a:pt x="176" y="258"/>
                    </a:cubicBezTo>
                    <a:cubicBezTo>
                      <a:pt x="174" y="260"/>
                      <a:pt x="173" y="259"/>
                      <a:pt x="172" y="259"/>
                    </a:cubicBezTo>
                    <a:cubicBezTo>
                      <a:pt x="171" y="259"/>
                      <a:pt x="170" y="258"/>
                      <a:pt x="169" y="258"/>
                    </a:cubicBezTo>
                    <a:cubicBezTo>
                      <a:pt x="168" y="259"/>
                      <a:pt x="168" y="259"/>
                      <a:pt x="167" y="260"/>
                    </a:cubicBezTo>
                    <a:cubicBezTo>
                      <a:pt x="166" y="261"/>
                      <a:pt x="165" y="262"/>
                      <a:pt x="163" y="262"/>
                    </a:cubicBezTo>
                    <a:cubicBezTo>
                      <a:pt x="162" y="261"/>
                      <a:pt x="161" y="260"/>
                      <a:pt x="159" y="260"/>
                    </a:cubicBezTo>
                    <a:cubicBezTo>
                      <a:pt x="158" y="260"/>
                      <a:pt x="156" y="261"/>
                      <a:pt x="155" y="261"/>
                    </a:cubicBezTo>
                    <a:cubicBezTo>
                      <a:pt x="152" y="262"/>
                      <a:pt x="150" y="263"/>
                      <a:pt x="148" y="265"/>
                    </a:cubicBezTo>
                    <a:cubicBezTo>
                      <a:pt x="147" y="266"/>
                      <a:pt x="146" y="267"/>
                      <a:pt x="145" y="267"/>
                    </a:cubicBezTo>
                    <a:cubicBezTo>
                      <a:pt x="146" y="267"/>
                      <a:pt x="147" y="266"/>
                      <a:pt x="147" y="265"/>
                    </a:cubicBezTo>
                    <a:cubicBezTo>
                      <a:pt x="147" y="264"/>
                      <a:pt x="147" y="264"/>
                      <a:pt x="148" y="263"/>
                    </a:cubicBezTo>
                    <a:cubicBezTo>
                      <a:pt x="148" y="263"/>
                      <a:pt x="149" y="263"/>
                      <a:pt x="149" y="262"/>
                    </a:cubicBezTo>
                    <a:cubicBezTo>
                      <a:pt x="151" y="261"/>
                      <a:pt x="149" y="261"/>
                      <a:pt x="148" y="260"/>
                    </a:cubicBezTo>
                    <a:cubicBezTo>
                      <a:pt x="146" y="259"/>
                      <a:pt x="146" y="258"/>
                      <a:pt x="145" y="257"/>
                    </a:cubicBezTo>
                    <a:cubicBezTo>
                      <a:pt x="148" y="257"/>
                      <a:pt x="149" y="261"/>
                      <a:pt x="153" y="261"/>
                    </a:cubicBezTo>
                    <a:cubicBezTo>
                      <a:pt x="155" y="261"/>
                      <a:pt x="159" y="258"/>
                      <a:pt x="162" y="259"/>
                    </a:cubicBezTo>
                    <a:cubicBezTo>
                      <a:pt x="163" y="260"/>
                      <a:pt x="164" y="261"/>
                      <a:pt x="165" y="260"/>
                    </a:cubicBezTo>
                    <a:cubicBezTo>
                      <a:pt x="167" y="260"/>
                      <a:pt x="167" y="258"/>
                      <a:pt x="169" y="257"/>
                    </a:cubicBezTo>
                    <a:cubicBezTo>
                      <a:pt x="171" y="257"/>
                      <a:pt x="175" y="260"/>
                      <a:pt x="175" y="256"/>
                    </a:cubicBezTo>
                    <a:cubicBezTo>
                      <a:pt x="175" y="255"/>
                      <a:pt x="174" y="254"/>
                      <a:pt x="174" y="253"/>
                    </a:cubicBezTo>
                    <a:cubicBezTo>
                      <a:pt x="172" y="253"/>
                      <a:pt x="170" y="251"/>
                      <a:pt x="168" y="252"/>
                    </a:cubicBezTo>
                    <a:cubicBezTo>
                      <a:pt x="166" y="252"/>
                      <a:pt x="165" y="254"/>
                      <a:pt x="164" y="255"/>
                    </a:cubicBezTo>
                    <a:cubicBezTo>
                      <a:pt x="161" y="255"/>
                      <a:pt x="163" y="250"/>
                      <a:pt x="164" y="249"/>
                    </a:cubicBezTo>
                    <a:cubicBezTo>
                      <a:pt x="165" y="246"/>
                      <a:pt x="166" y="244"/>
                      <a:pt x="167" y="242"/>
                    </a:cubicBezTo>
                    <a:cubicBezTo>
                      <a:pt x="167" y="239"/>
                      <a:pt x="168" y="237"/>
                      <a:pt x="168" y="235"/>
                    </a:cubicBezTo>
                    <a:cubicBezTo>
                      <a:pt x="168" y="233"/>
                      <a:pt x="167" y="232"/>
                      <a:pt x="168" y="230"/>
                    </a:cubicBezTo>
                    <a:cubicBezTo>
                      <a:pt x="169" y="227"/>
                      <a:pt x="170" y="226"/>
                      <a:pt x="172" y="224"/>
                    </a:cubicBezTo>
                    <a:cubicBezTo>
                      <a:pt x="173" y="223"/>
                      <a:pt x="175" y="222"/>
                      <a:pt x="176" y="220"/>
                    </a:cubicBezTo>
                    <a:cubicBezTo>
                      <a:pt x="176" y="219"/>
                      <a:pt x="176" y="218"/>
                      <a:pt x="177" y="217"/>
                    </a:cubicBezTo>
                    <a:cubicBezTo>
                      <a:pt x="177" y="216"/>
                      <a:pt x="179" y="216"/>
                      <a:pt x="180" y="216"/>
                    </a:cubicBezTo>
                    <a:cubicBezTo>
                      <a:pt x="181" y="216"/>
                      <a:pt x="182" y="216"/>
                      <a:pt x="183" y="216"/>
                    </a:cubicBezTo>
                    <a:cubicBezTo>
                      <a:pt x="186" y="216"/>
                      <a:pt x="184" y="217"/>
                      <a:pt x="186" y="218"/>
                    </a:cubicBezTo>
                    <a:cubicBezTo>
                      <a:pt x="187" y="219"/>
                      <a:pt x="188" y="218"/>
                      <a:pt x="188" y="220"/>
                    </a:cubicBezTo>
                    <a:cubicBezTo>
                      <a:pt x="187" y="222"/>
                      <a:pt x="186" y="222"/>
                      <a:pt x="184" y="223"/>
                    </a:cubicBezTo>
                    <a:cubicBezTo>
                      <a:pt x="185" y="224"/>
                      <a:pt x="189" y="223"/>
                      <a:pt x="189" y="222"/>
                    </a:cubicBezTo>
                    <a:cubicBezTo>
                      <a:pt x="190" y="221"/>
                      <a:pt x="190" y="221"/>
                      <a:pt x="190" y="220"/>
                    </a:cubicBezTo>
                    <a:cubicBezTo>
                      <a:pt x="190" y="218"/>
                      <a:pt x="190" y="219"/>
                      <a:pt x="192" y="218"/>
                    </a:cubicBezTo>
                    <a:cubicBezTo>
                      <a:pt x="196" y="214"/>
                      <a:pt x="196" y="207"/>
                      <a:pt x="197" y="202"/>
                    </a:cubicBezTo>
                    <a:cubicBezTo>
                      <a:pt x="197" y="199"/>
                      <a:pt x="199" y="198"/>
                      <a:pt x="200" y="196"/>
                    </a:cubicBezTo>
                    <a:cubicBezTo>
                      <a:pt x="200" y="195"/>
                      <a:pt x="200" y="194"/>
                      <a:pt x="200" y="193"/>
                    </a:cubicBezTo>
                    <a:cubicBezTo>
                      <a:pt x="201" y="191"/>
                      <a:pt x="202" y="190"/>
                      <a:pt x="202" y="189"/>
                    </a:cubicBezTo>
                    <a:cubicBezTo>
                      <a:pt x="203" y="187"/>
                      <a:pt x="203" y="184"/>
                      <a:pt x="202" y="182"/>
                    </a:cubicBezTo>
                    <a:cubicBezTo>
                      <a:pt x="201" y="182"/>
                      <a:pt x="200" y="182"/>
                      <a:pt x="199" y="182"/>
                    </a:cubicBezTo>
                    <a:cubicBezTo>
                      <a:pt x="199" y="180"/>
                      <a:pt x="200" y="180"/>
                      <a:pt x="200" y="178"/>
                    </a:cubicBezTo>
                    <a:cubicBezTo>
                      <a:pt x="200" y="177"/>
                      <a:pt x="198" y="176"/>
                      <a:pt x="198" y="175"/>
                    </a:cubicBezTo>
                    <a:cubicBezTo>
                      <a:pt x="196" y="173"/>
                      <a:pt x="197" y="173"/>
                      <a:pt x="195" y="174"/>
                    </a:cubicBezTo>
                    <a:cubicBezTo>
                      <a:pt x="194" y="175"/>
                      <a:pt x="195" y="176"/>
                      <a:pt x="192" y="176"/>
                    </a:cubicBezTo>
                    <a:cubicBezTo>
                      <a:pt x="192" y="175"/>
                      <a:pt x="190" y="176"/>
                      <a:pt x="189" y="176"/>
                    </a:cubicBezTo>
                    <a:cubicBezTo>
                      <a:pt x="187" y="173"/>
                      <a:pt x="190" y="170"/>
                      <a:pt x="190" y="167"/>
                    </a:cubicBezTo>
                    <a:cubicBezTo>
                      <a:pt x="190" y="166"/>
                      <a:pt x="190" y="166"/>
                      <a:pt x="190" y="165"/>
                    </a:cubicBezTo>
                    <a:cubicBezTo>
                      <a:pt x="190" y="164"/>
                      <a:pt x="191" y="165"/>
                      <a:pt x="192" y="164"/>
                    </a:cubicBezTo>
                    <a:cubicBezTo>
                      <a:pt x="193" y="163"/>
                      <a:pt x="192" y="161"/>
                      <a:pt x="192" y="160"/>
                    </a:cubicBezTo>
                    <a:cubicBezTo>
                      <a:pt x="193" y="160"/>
                      <a:pt x="194" y="160"/>
                      <a:pt x="195" y="160"/>
                    </a:cubicBezTo>
                    <a:cubicBezTo>
                      <a:pt x="197" y="162"/>
                      <a:pt x="198" y="166"/>
                      <a:pt x="197" y="169"/>
                    </a:cubicBezTo>
                    <a:cubicBezTo>
                      <a:pt x="197" y="170"/>
                      <a:pt x="197" y="171"/>
                      <a:pt x="198" y="173"/>
                    </a:cubicBezTo>
                    <a:cubicBezTo>
                      <a:pt x="198" y="174"/>
                      <a:pt x="199" y="176"/>
                      <a:pt x="200" y="177"/>
                    </a:cubicBezTo>
                    <a:cubicBezTo>
                      <a:pt x="200" y="177"/>
                      <a:pt x="201" y="178"/>
                      <a:pt x="201" y="178"/>
                    </a:cubicBezTo>
                    <a:cubicBezTo>
                      <a:pt x="201" y="179"/>
                      <a:pt x="201" y="179"/>
                      <a:pt x="201" y="179"/>
                    </a:cubicBezTo>
                    <a:cubicBezTo>
                      <a:pt x="201" y="180"/>
                      <a:pt x="201" y="181"/>
                      <a:pt x="203" y="180"/>
                    </a:cubicBezTo>
                    <a:cubicBezTo>
                      <a:pt x="204" y="180"/>
                      <a:pt x="204" y="178"/>
                      <a:pt x="204" y="176"/>
                    </a:cubicBezTo>
                    <a:cubicBezTo>
                      <a:pt x="205" y="174"/>
                      <a:pt x="206" y="171"/>
                      <a:pt x="206" y="168"/>
                    </a:cubicBezTo>
                    <a:cubicBezTo>
                      <a:pt x="205" y="165"/>
                      <a:pt x="206" y="163"/>
                      <a:pt x="207" y="160"/>
                    </a:cubicBezTo>
                    <a:cubicBezTo>
                      <a:pt x="209" y="152"/>
                      <a:pt x="205" y="153"/>
                      <a:pt x="200" y="147"/>
                    </a:cubicBezTo>
                    <a:cubicBezTo>
                      <a:pt x="203" y="147"/>
                      <a:pt x="206" y="151"/>
                      <a:pt x="209" y="149"/>
                    </a:cubicBezTo>
                    <a:cubicBezTo>
                      <a:pt x="212" y="148"/>
                      <a:pt x="213" y="143"/>
                      <a:pt x="214" y="141"/>
                    </a:cubicBezTo>
                    <a:cubicBezTo>
                      <a:pt x="216" y="138"/>
                      <a:pt x="218" y="137"/>
                      <a:pt x="219" y="134"/>
                    </a:cubicBezTo>
                    <a:cubicBezTo>
                      <a:pt x="220" y="130"/>
                      <a:pt x="221" y="127"/>
                      <a:pt x="223" y="124"/>
                    </a:cubicBezTo>
                    <a:cubicBezTo>
                      <a:pt x="226" y="118"/>
                      <a:pt x="232" y="113"/>
                      <a:pt x="233" y="107"/>
                    </a:cubicBezTo>
                    <a:cubicBezTo>
                      <a:pt x="234" y="104"/>
                      <a:pt x="234" y="101"/>
                      <a:pt x="236" y="98"/>
                    </a:cubicBezTo>
                    <a:cubicBezTo>
                      <a:pt x="238" y="96"/>
                      <a:pt x="240" y="95"/>
                      <a:pt x="241" y="92"/>
                    </a:cubicBezTo>
                    <a:cubicBezTo>
                      <a:pt x="236" y="93"/>
                      <a:pt x="235" y="97"/>
                      <a:pt x="230" y="93"/>
                    </a:cubicBezTo>
                    <a:cubicBezTo>
                      <a:pt x="230" y="93"/>
                      <a:pt x="230" y="93"/>
                      <a:pt x="230" y="94"/>
                    </a:cubicBezTo>
                    <a:cubicBezTo>
                      <a:pt x="229" y="95"/>
                      <a:pt x="231" y="98"/>
                      <a:pt x="228" y="99"/>
                    </a:cubicBezTo>
                    <a:cubicBezTo>
                      <a:pt x="225" y="99"/>
                      <a:pt x="224" y="97"/>
                      <a:pt x="221" y="98"/>
                    </a:cubicBezTo>
                    <a:cubicBezTo>
                      <a:pt x="221" y="100"/>
                      <a:pt x="219" y="102"/>
                      <a:pt x="218" y="103"/>
                    </a:cubicBezTo>
                    <a:cubicBezTo>
                      <a:pt x="217" y="104"/>
                      <a:pt x="215" y="104"/>
                      <a:pt x="215" y="105"/>
                    </a:cubicBezTo>
                    <a:cubicBezTo>
                      <a:pt x="215" y="106"/>
                      <a:pt x="216" y="107"/>
                      <a:pt x="216" y="107"/>
                    </a:cubicBezTo>
                    <a:cubicBezTo>
                      <a:pt x="216" y="108"/>
                      <a:pt x="215" y="109"/>
                      <a:pt x="215" y="110"/>
                    </a:cubicBezTo>
                    <a:cubicBezTo>
                      <a:pt x="215" y="111"/>
                      <a:pt x="215" y="111"/>
                      <a:pt x="215" y="112"/>
                    </a:cubicBezTo>
                    <a:cubicBezTo>
                      <a:pt x="216" y="113"/>
                      <a:pt x="217" y="112"/>
                      <a:pt x="217" y="113"/>
                    </a:cubicBezTo>
                    <a:cubicBezTo>
                      <a:pt x="217" y="115"/>
                      <a:pt x="218" y="114"/>
                      <a:pt x="216" y="116"/>
                    </a:cubicBezTo>
                    <a:cubicBezTo>
                      <a:pt x="214" y="118"/>
                      <a:pt x="208" y="120"/>
                      <a:pt x="206" y="119"/>
                    </a:cubicBezTo>
                    <a:cubicBezTo>
                      <a:pt x="206" y="119"/>
                      <a:pt x="203" y="118"/>
                      <a:pt x="203" y="118"/>
                    </a:cubicBezTo>
                    <a:cubicBezTo>
                      <a:pt x="202" y="118"/>
                      <a:pt x="201" y="119"/>
                      <a:pt x="200" y="118"/>
                    </a:cubicBezTo>
                    <a:cubicBezTo>
                      <a:pt x="199" y="117"/>
                      <a:pt x="199" y="116"/>
                      <a:pt x="199" y="114"/>
                    </a:cubicBezTo>
                    <a:cubicBezTo>
                      <a:pt x="199" y="113"/>
                      <a:pt x="200" y="110"/>
                      <a:pt x="200" y="109"/>
                    </a:cubicBezTo>
                    <a:cubicBezTo>
                      <a:pt x="201" y="107"/>
                      <a:pt x="201" y="106"/>
                      <a:pt x="201" y="104"/>
                    </a:cubicBezTo>
                    <a:cubicBezTo>
                      <a:pt x="203" y="101"/>
                      <a:pt x="205" y="99"/>
                      <a:pt x="205" y="95"/>
                    </a:cubicBezTo>
                    <a:cubicBezTo>
                      <a:pt x="206" y="93"/>
                      <a:pt x="205" y="91"/>
                      <a:pt x="205" y="89"/>
                    </a:cubicBezTo>
                    <a:cubicBezTo>
                      <a:pt x="206" y="88"/>
                      <a:pt x="207" y="88"/>
                      <a:pt x="207" y="87"/>
                    </a:cubicBezTo>
                    <a:cubicBezTo>
                      <a:pt x="207" y="86"/>
                      <a:pt x="206" y="85"/>
                      <a:pt x="206" y="84"/>
                    </a:cubicBezTo>
                    <a:cubicBezTo>
                      <a:pt x="207" y="81"/>
                      <a:pt x="213" y="77"/>
                      <a:pt x="215" y="80"/>
                    </a:cubicBezTo>
                    <a:cubicBezTo>
                      <a:pt x="217" y="82"/>
                      <a:pt x="214" y="85"/>
                      <a:pt x="213" y="87"/>
                    </a:cubicBezTo>
                    <a:cubicBezTo>
                      <a:pt x="213" y="88"/>
                      <a:pt x="212" y="93"/>
                      <a:pt x="213" y="93"/>
                    </a:cubicBezTo>
                    <a:cubicBezTo>
                      <a:pt x="214" y="93"/>
                      <a:pt x="214" y="92"/>
                      <a:pt x="214" y="92"/>
                    </a:cubicBezTo>
                    <a:cubicBezTo>
                      <a:pt x="215" y="91"/>
                      <a:pt x="215" y="91"/>
                      <a:pt x="216" y="90"/>
                    </a:cubicBezTo>
                    <a:cubicBezTo>
                      <a:pt x="216" y="90"/>
                      <a:pt x="217" y="90"/>
                      <a:pt x="217" y="90"/>
                    </a:cubicBezTo>
                    <a:cubicBezTo>
                      <a:pt x="219" y="89"/>
                      <a:pt x="219" y="90"/>
                      <a:pt x="220" y="91"/>
                    </a:cubicBezTo>
                    <a:cubicBezTo>
                      <a:pt x="221" y="91"/>
                      <a:pt x="222" y="91"/>
                      <a:pt x="222" y="92"/>
                    </a:cubicBezTo>
                    <a:cubicBezTo>
                      <a:pt x="222" y="90"/>
                      <a:pt x="221" y="88"/>
                      <a:pt x="222" y="87"/>
                    </a:cubicBezTo>
                    <a:cubicBezTo>
                      <a:pt x="224" y="85"/>
                      <a:pt x="226" y="84"/>
                      <a:pt x="226" y="81"/>
                    </a:cubicBezTo>
                    <a:cubicBezTo>
                      <a:pt x="226" y="79"/>
                      <a:pt x="224" y="77"/>
                      <a:pt x="222" y="75"/>
                    </a:cubicBezTo>
                    <a:cubicBezTo>
                      <a:pt x="219" y="72"/>
                      <a:pt x="217" y="66"/>
                      <a:pt x="222" y="63"/>
                    </a:cubicBezTo>
                    <a:cubicBezTo>
                      <a:pt x="222" y="62"/>
                      <a:pt x="222" y="61"/>
                      <a:pt x="222" y="60"/>
                    </a:cubicBezTo>
                    <a:cubicBezTo>
                      <a:pt x="221" y="59"/>
                      <a:pt x="221" y="57"/>
                      <a:pt x="219" y="56"/>
                    </a:cubicBezTo>
                    <a:cubicBezTo>
                      <a:pt x="218" y="56"/>
                      <a:pt x="217" y="56"/>
                      <a:pt x="216" y="57"/>
                    </a:cubicBezTo>
                    <a:cubicBezTo>
                      <a:pt x="214" y="57"/>
                      <a:pt x="214" y="56"/>
                      <a:pt x="214" y="55"/>
                    </a:cubicBezTo>
                    <a:cubicBezTo>
                      <a:pt x="214" y="54"/>
                      <a:pt x="214" y="52"/>
                      <a:pt x="213" y="51"/>
                    </a:cubicBezTo>
                    <a:cubicBezTo>
                      <a:pt x="212" y="50"/>
                      <a:pt x="211" y="51"/>
                      <a:pt x="210" y="51"/>
                    </a:cubicBezTo>
                    <a:cubicBezTo>
                      <a:pt x="209" y="50"/>
                      <a:pt x="210" y="48"/>
                      <a:pt x="207" y="49"/>
                    </a:cubicBezTo>
                    <a:cubicBezTo>
                      <a:pt x="206" y="49"/>
                      <a:pt x="206" y="50"/>
                      <a:pt x="205" y="50"/>
                    </a:cubicBezTo>
                    <a:cubicBezTo>
                      <a:pt x="203" y="50"/>
                      <a:pt x="202" y="49"/>
                      <a:pt x="201" y="49"/>
                    </a:cubicBezTo>
                    <a:cubicBezTo>
                      <a:pt x="199" y="50"/>
                      <a:pt x="199" y="51"/>
                      <a:pt x="197" y="51"/>
                    </a:cubicBezTo>
                    <a:cubicBezTo>
                      <a:pt x="196" y="51"/>
                      <a:pt x="194" y="51"/>
                      <a:pt x="193" y="52"/>
                    </a:cubicBezTo>
                    <a:cubicBezTo>
                      <a:pt x="191" y="53"/>
                      <a:pt x="192" y="54"/>
                      <a:pt x="190" y="56"/>
                    </a:cubicBezTo>
                    <a:cubicBezTo>
                      <a:pt x="190" y="55"/>
                      <a:pt x="191" y="53"/>
                      <a:pt x="191" y="52"/>
                    </a:cubicBezTo>
                    <a:cubicBezTo>
                      <a:pt x="192" y="51"/>
                      <a:pt x="193" y="51"/>
                      <a:pt x="195" y="50"/>
                    </a:cubicBezTo>
                    <a:cubicBezTo>
                      <a:pt x="195" y="50"/>
                      <a:pt x="194" y="49"/>
                      <a:pt x="194" y="50"/>
                    </a:cubicBezTo>
                    <a:cubicBezTo>
                      <a:pt x="194" y="50"/>
                      <a:pt x="193" y="49"/>
                      <a:pt x="193" y="49"/>
                    </a:cubicBezTo>
                    <a:cubicBezTo>
                      <a:pt x="194" y="49"/>
                      <a:pt x="195" y="50"/>
                      <a:pt x="196" y="50"/>
                    </a:cubicBezTo>
                    <a:cubicBezTo>
                      <a:pt x="198" y="50"/>
                      <a:pt x="198" y="48"/>
                      <a:pt x="199" y="48"/>
                    </a:cubicBezTo>
                    <a:cubicBezTo>
                      <a:pt x="201" y="47"/>
                      <a:pt x="204" y="50"/>
                      <a:pt x="206" y="49"/>
                    </a:cubicBezTo>
                    <a:cubicBezTo>
                      <a:pt x="206" y="49"/>
                      <a:pt x="206" y="47"/>
                      <a:pt x="208" y="47"/>
                    </a:cubicBezTo>
                    <a:cubicBezTo>
                      <a:pt x="209" y="47"/>
                      <a:pt x="209" y="48"/>
                      <a:pt x="210" y="49"/>
                    </a:cubicBezTo>
                    <a:cubicBezTo>
                      <a:pt x="210" y="49"/>
                      <a:pt x="210" y="50"/>
                      <a:pt x="211" y="50"/>
                    </a:cubicBezTo>
                    <a:cubicBezTo>
                      <a:pt x="211" y="50"/>
                      <a:pt x="212" y="49"/>
                      <a:pt x="212" y="49"/>
                    </a:cubicBezTo>
                    <a:cubicBezTo>
                      <a:pt x="214" y="50"/>
                      <a:pt x="214" y="51"/>
                      <a:pt x="215" y="51"/>
                    </a:cubicBezTo>
                    <a:cubicBezTo>
                      <a:pt x="217" y="52"/>
                      <a:pt x="217" y="51"/>
                      <a:pt x="217" y="50"/>
                    </a:cubicBezTo>
                    <a:cubicBezTo>
                      <a:pt x="218" y="50"/>
                      <a:pt x="219" y="49"/>
                      <a:pt x="220" y="49"/>
                    </a:cubicBezTo>
                    <a:cubicBezTo>
                      <a:pt x="219" y="47"/>
                      <a:pt x="221" y="45"/>
                      <a:pt x="221" y="43"/>
                    </a:cubicBezTo>
                    <a:cubicBezTo>
                      <a:pt x="221" y="40"/>
                      <a:pt x="219" y="37"/>
                      <a:pt x="219" y="34"/>
                    </a:cubicBezTo>
                    <a:cubicBezTo>
                      <a:pt x="219" y="32"/>
                      <a:pt x="219" y="31"/>
                      <a:pt x="220" y="30"/>
                    </a:cubicBezTo>
                    <a:cubicBezTo>
                      <a:pt x="221" y="28"/>
                      <a:pt x="224" y="27"/>
                      <a:pt x="223" y="25"/>
                    </a:cubicBezTo>
                    <a:cubicBezTo>
                      <a:pt x="221" y="26"/>
                      <a:pt x="221" y="26"/>
                      <a:pt x="221" y="24"/>
                    </a:cubicBezTo>
                    <a:cubicBezTo>
                      <a:pt x="220" y="24"/>
                      <a:pt x="221" y="24"/>
                      <a:pt x="221" y="23"/>
                    </a:cubicBezTo>
                    <a:cubicBezTo>
                      <a:pt x="221" y="23"/>
                      <a:pt x="220" y="23"/>
                      <a:pt x="220" y="23"/>
                    </a:cubicBezTo>
                    <a:cubicBezTo>
                      <a:pt x="219" y="22"/>
                      <a:pt x="219" y="22"/>
                      <a:pt x="218" y="21"/>
                    </a:cubicBezTo>
                    <a:cubicBezTo>
                      <a:pt x="218" y="20"/>
                      <a:pt x="218" y="19"/>
                      <a:pt x="217" y="19"/>
                    </a:cubicBezTo>
                    <a:cubicBezTo>
                      <a:pt x="216" y="18"/>
                      <a:pt x="216" y="20"/>
                      <a:pt x="215" y="18"/>
                    </a:cubicBezTo>
                    <a:cubicBezTo>
                      <a:pt x="214" y="18"/>
                      <a:pt x="215" y="17"/>
                      <a:pt x="214" y="17"/>
                    </a:cubicBezTo>
                    <a:cubicBezTo>
                      <a:pt x="212" y="16"/>
                      <a:pt x="212" y="17"/>
                      <a:pt x="211" y="16"/>
                    </a:cubicBezTo>
                    <a:cubicBezTo>
                      <a:pt x="210" y="16"/>
                      <a:pt x="209" y="15"/>
                      <a:pt x="209" y="14"/>
                    </a:cubicBezTo>
                    <a:cubicBezTo>
                      <a:pt x="210" y="14"/>
                      <a:pt x="211" y="16"/>
                      <a:pt x="212" y="16"/>
                    </a:cubicBezTo>
                    <a:cubicBezTo>
                      <a:pt x="214" y="16"/>
                      <a:pt x="215" y="16"/>
                      <a:pt x="216" y="18"/>
                    </a:cubicBezTo>
                    <a:cubicBezTo>
                      <a:pt x="219" y="18"/>
                      <a:pt x="218" y="18"/>
                      <a:pt x="219" y="21"/>
                    </a:cubicBezTo>
                    <a:cubicBezTo>
                      <a:pt x="220" y="22"/>
                      <a:pt x="220" y="22"/>
                      <a:pt x="221" y="22"/>
                    </a:cubicBezTo>
                    <a:cubicBezTo>
                      <a:pt x="221" y="23"/>
                      <a:pt x="221" y="24"/>
                      <a:pt x="222" y="24"/>
                    </a:cubicBezTo>
                    <a:cubicBezTo>
                      <a:pt x="222" y="25"/>
                      <a:pt x="223" y="24"/>
                      <a:pt x="224" y="24"/>
                    </a:cubicBezTo>
                    <a:cubicBezTo>
                      <a:pt x="225" y="24"/>
                      <a:pt x="226" y="24"/>
                      <a:pt x="227" y="24"/>
                    </a:cubicBezTo>
                    <a:cubicBezTo>
                      <a:pt x="230" y="25"/>
                      <a:pt x="231" y="24"/>
                      <a:pt x="234" y="23"/>
                    </a:cubicBezTo>
                    <a:cubicBezTo>
                      <a:pt x="234" y="22"/>
                      <a:pt x="233" y="22"/>
                      <a:pt x="232" y="21"/>
                    </a:cubicBezTo>
                    <a:cubicBezTo>
                      <a:pt x="231" y="19"/>
                      <a:pt x="232" y="18"/>
                      <a:pt x="233" y="16"/>
                    </a:cubicBezTo>
                    <a:cubicBezTo>
                      <a:pt x="234" y="14"/>
                      <a:pt x="234" y="11"/>
                      <a:pt x="236" y="9"/>
                    </a:cubicBezTo>
                    <a:cubicBezTo>
                      <a:pt x="237" y="8"/>
                      <a:pt x="239" y="7"/>
                      <a:pt x="241" y="7"/>
                    </a:cubicBezTo>
                    <a:cubicBezTo>
                      <a:pt x="241" y="8"/>
                      <a:pt x="243" y="8"/>
                      <a:pt x="244" y="8"/>
                    </a:cubicBezTo>
                    <a:cubicBezTo>
                      <a:pt x="245" y="7"/>
                      <a:pt x="244" y="7"/>
                      <a:pt x="244" y="6"/>
                    </a:cubicBezTo>
                    <a:cubicBezTo>
                      <a:pt x="245" y="4"/>
                      <a:pt x="245" y="4"/>
                      <a:pt x="247" y="4"/>
                    </a:cubicBezTo>
                    <a:cubicBezTo>
                      <a:pt x="245" y="3"/>
                      <a:pt x="243" y="3"/>
                      <a:pt x="242" y="2"/>
                    </a:cubicBezTo>
                    <a:cubicBezTo>
                      <a:pt x="242" y="1"/>
                      <a:pt x="241" y="1"/>
                      <a:pt x="241" y="0"/>
                    </a:cubicBezTo>
                    <a:cubicBezTo>
                      <a:pt x="239" y="1"/>
                      <a:pt x="237" y="2"/>
                      <a:pt x="234" y="3"/>
                    </a:cubicBezTo>
                    <a:lnTo>
                      <a:pt x="152" y="35"/>
                    </a:lnTo>
                    <a:close/>
                    <a:moveTo>
                      <a:pt x="35" y="635"/>
                    </a:moveTo>
                    <a:cubicBezTo>
                      <a:pt x="31" y="632"/>
                      <a:pt x="41" y="633"/>
                      <a:pt x="41" y="632"/>
                    </a:cubicBezTo>
                    <a:cubicBezTo>
                      <a:pt x="41" y="635"/>
                      <a:pt x="37" y="636"/>
                      <a:pt x="35" y="635"/>
                    </a:cubicBezTo>
                    <a:close/>
                    <a:moveTo>
                      <a:pt x="152" y="84"/>
                    </a:moveTo>
                    <a:cubicBezTo>
                      <a:pt x="151" y="84"/>
                      <a:pt x="151" y="84"/>
                      <a:pt x="151" y="84"/>
                    </a:cubicBezTo>
                    <a:cubicBezTo>
                      <a:pt x="151" y="84"/>
                      <a:pt x="151" y="84"/>
                      <a:pt x="151" y="84"/>
                    </a:cubicBezTo>
                    <a:cubicBezTo>
                      <a:pt x="152" y="84"/>
                      <a:pt x="152" y="84"/>
                      <a:pt x="152" y="84"/>
                    </a:cubicBezTo>
                    <a:close/>
                    <a:moveTo>
                      <a:pt x="189" y="203"/>
                    </a:moveTo>
                    <a:cubicBezTo>
                      <a:pt x="188" y="204"/>
                      <a:pt x="183" y="203"/>
                      <a:pt x="184" y="207"/>
                    </a:cubicBezTo>
                    <a:cubicBezTo>
                      <a:pt x="181" y="208"/>
                      <a:pt x="181" y="204"/>
                      <a:pt x="181" y="203"/>
                    </a:cubicBezTo>
                    <a:cubicBezTo>
                      <a:pt x="179" y="195"/>
                      <a:pt x="191" y="198"/>
                      <a:pt x="189" y="203"/>
                    </a:cubicBezTo>
                    <a:close/>
                    <a:moveTo>
                      <a:pt x="208" y="65"/>
                    </a:moveTo>
                    <a:cubicBezTo>
                      <a:pt x="210" y="64"/>
                      <a:pt x="211" y="64"/>
                      <a:pt x="212" y="64"/>
                    </a:cubicBezTo>
                    <a:cubicBezTo>
                      <a:pt x="213" y="64"/>
                      <a:pt x="214" y="63"/>
                      <a:pt x="215" y="62"/>
                    </a:cubicBezTo>
                    <a:cubicBezTo>
                      <a:pt x="217" y="62"/>
                      <a:pt x="218" y="64"/>
                      <a:pt x="217" y="66"/>
                    </a:cubicBezTo>
                    <a:cubicBezTo>
                      <a:pt x="217" y="66"/>
                      <a:pt x="215" y="67"/>
                      <a:pt x="214" y="67"/>
                    </a:cubicBezTo>
                    <a:cubicBezTo>
                      <a:pt x="214" y="68"/>
                      <a:pt x="216" y="69"/>
                      <a:pt x="216" y="71"/>
                    </a:cubicBezTo>
                    <a:cubicBezTo>
                      <a:pt x="216" y="72"/>
                      <a:pt x="216" y="73"/>
                      <a:pt x="215" y="74"/>
                    </a:cubicBezTo>
                    <a:cubicBezTo>
                      <a:pt x="213" y="75"/>
                      <a:pt x="212" y="70"/>
                      <a:pt x="212" y="69"/>
                    </a:cubicBezTo>
                    <a:cubicBezTo>
                      <a:pt x="211" y="68"/>
                      <a:pt x="210" y="68"/>
                      <a:pt x="209" y="67"/>
                    </a:cubicBezTo>
                    <a:cubicBezTo>
                      <a:pt x="208" y="67"/>
                      <a:pt x="208" y="67"/>
                      <a:pt x="208" y="66"/>
                    </a:cubicBezTo>
                    <a:cubicBezTo>
                      <a:pt x="208" y="65"/>
                      <a:pt x="208" y="65"/>
                      <a:pt x="208" y="65"/>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457" name="Freeform 5561"/>
              <p:cNvSpPr>
                <a:spLocks/>
              </p:cNvSpPr>
              <p:nvPr/>
            </p:nvSpPr>
            <p:spPr bwMode="auto">
              <a:xfrm>
                <a:off x="4266" y="2650"/>
                <a:ext cx="0" cy="0"/>
              </a:xfrm>
              <a:custGeom>
                <a:avLst/>
                <a:gdLst>
                  <a:gd name="T0" fmla="*/ 2 w 5"/>
                  <a:gd name="T1" fmla="*/ 0 h 2"/>
                  <a:gd name="T2" fmla="*/ 0 w 5"/>
                  <a:gd name="T3" fmla="*/ 2 h 2"/>
                  <a:gd name="T4" fmla="*/ 5 w 5"/>
                  <a:gd name="T5" fmla="*/ 1 h 2"/>
                  <a:gd name="T6" fmla="*/ 2 w 5"/>
                  <a:gd name="T7" fmla="*/ 0 h 2"/>
                </a:gdLst>
                <a:ahLst/>
                <a:cxnLst>
                  <a:cxn ang="0">
                    <a:pos x="T0" y="T1"/>
                  </a:cxn>
                  <a:cxn ang="0">
                    <a:pos x="T2" y="T3"/>
                  </a:cxn>
                  <a:cxn ang="0">
                    <a:pos x="T4" y="T5"/>
                  </a:cxn>
                  <a:cxn ang="0">
                    <a:pos x="T6" y="T7"/>
                  </a:cxn>
                </a:cxnLst>
                <a:rect l="0" t="0" r="r" b="b"/>
                <a:pathLst>
                  <a:path w="5" h="2">
                    <a:moveTo>
                      <a:pt x="2" y="0"/>
                    </a:moveTo>
                    <a:cubicBezTo>
                      <a:pt x="1" y="0"/>
                      <a:pt x="0" y="1"/>
                      <a:pt x="0" y="2"/>
                    </a:cubicBezTo>
                    <a:cubicBezTo>
                      <a:pt x="2" y="2"/>
                      <a:pt x="4" y="2"/>
                      <a:pt x="5" y="1"/>
                    </a:cubicBezTo>
                    <a:cubicBezTo>
                      <a:pt x="5" y="1"/>
                      <a:pt x="3" y="0"/>
                      <a:pt x="2" y="0"/>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458" name="Freeform 5562"/>
              <p:cNvSpPr>
                <a:spLocks/>
              </p:cNvSpPr>
              <p:nvPr/>
            </p:nvSpPr>
            <p:spPr bwMode="auto">
              <a:xfrm>
                <a:off x="4266" y="2645"/>
                <a:ext cx="3" cy="6"/>
              </a:xfrm>
              <a:custGeom>
                <a:avLst/>
                <a:gdLst>
                  <a:gd name="T0" fmla="*/ 6 w 20"/>
                  <a:gd name="T1" fmla="*/ 17 h 43"/>
                  <a:gd name="T2" fmla="*/ 6 w 20"/>
                  <a:gd name="T3" fmla="*/ 23 h 43"/>
                  <a:gd name="T4" fmla="*/ 2 w 20"/>
                  <a:gd name="T5" fmla="*/ 23 h 43"/>
                  <a:gd name="T6" fmla="*/ 5 w 20"/>
                  <a:gd name="T7" fmla="*/ 25 h 43"/>
                  <a:gd name="T8" fmla="*/ 6 w 20"/>
                  <a:gd name="T9" fmla="*/ 28 h 43"/>
                  <a:gd name="T10" fmla="*/ 8 w 20"/>
                  <a:gd name="T11" fmla="*/ 28 h 43"/>
                  <a:gd name="T12" fmla="*/ 6 w 20"/>
                  <a:gd name="T13" fmla="*/ 32 h 43"/>
                  <a:gd name="T14" fmla="*/ 9 w 20"/>
                  <a:gd name="T15" fmla="*/ 36 h 43"/>
                  <a:gd name="T16" fmla="*/ 15 w 20"/>
                  <a:gd name="T17" fmla="*/ 43 h 43"/>
                  <a:gd name="T18" fmla="*/ 15 w 20"/>
                  <a:gd name="T19" fmla="*/ 39 h 43"/>
                  <a:gd name="T20" fmla="*/ 14 w 20"/>
                  <a:gd name="T21" fmla="*/ 36 h 43"/>
                  <a:gd name="T22" fmla="*/ 16 w 20"/>
                  <a:gd name="T23" fmla="*/ 32 h 43"/>
                  <a:gd name="T24" fmla="*/ 11 w 20"/>
                  <a:gd name="T25" fmla="*/ 30 h 43"/>
                  <a:gd name="T26" fmla="*/ 9 w 20"/>
                  <a:gd name="T27" fmla="*/ 25 h 43"/>
                  <a:gd name="T28" fmla="*/ 13 w 20"/>
                  <a:gd name="T29" fmla="*/ 24 h 43"/>
                  <a:gd name="T30" fmla="*/ 14 w 20"/>
                  <a:gd name="T31" fmla="*/ 21 h 43"/>
                  <a:gd name="T32" fmla="*/ 19 w 20"/>
                  <a:gd name="T33" fmla="*/ 20 h 43"/>
                  <a:gd name="T34" fmla="*/ 15 w 20"/>
                  <a:gd name="T35" fmla="*/ 15 h 43"/>
                  <a:gd name="T36" fmla="*/ 11 w 20"/>
                  <a:gd name="T37" fmla="*/ 12 h 43"/>
                  <a:gd name="T38" fmla="*/ 11 w 20"/>
                  <a:gd name="T39" fmla="*/ 11 h 43"/>
                  <a:gd name="T40" fmla="*/ 8 w 20"/>
                  <a:gd name="T41" fmla="*/ 0 h 43"/>
                  <a:gd name="T42" fmla="*/ 7 w 20"/>
                  <a:gd name="T43" fmla="*/ 2 h 43"/>
                  <a:gd name="T44" fmla="*/ 7 w 20"/>
                  <a:gd name="T45" fmla="*/ 2 h 43"/>
                  <a:gd name="T46" fmla="*/ 8 w 20"/>
                  <a:gd name="T47" fmla="*/ 9 h 43"/>
                  <a:gd name="T48" fmla="*/ 6 w 20"/>
                  <a:gd name="T49" fmla="*/ 10 h 43"/>
                  <a:gd name="T50" fmla="*/ 6 w 20"/>
                  <a:gd name="T51" fmla="*/ 12 h 43"/>
                  <a:gd name="T52" fmla="*/ 1 w 20"/>
                  <a:gd name="T53" fmla="*/ 14 h 43"/>
                  <a:gd name="T54" fmla="*/ 6 w 20"/>
                  <a:gd name="T55" fmla="*/ 17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0" h="43">
                    <a:moveTo>
                      <a:pt x="6" y="17"/>
                    </a:moveTo>
                    <a:cubicBezTo>
                      <a:pt x="9" y="19"/>
                      <a:pt x="5" y="20"/>
                      <a:pt x="6" y="23"/>
                    </a:cubicBezTo>
                    <a:cubicBezTo>
                      <a:pt x="5" y="23"/>
                      <a:pt x="1" y="20"/>
                      <a:pt x="2" y="23"/>
                    </a:cubicBezTo>
                    <a:cubicBezTo>
                      <a:pt x="2" y="24"/>
                      <a:pt x="4" y="24"/>
                      <a:pt x="5" y="25"/>
                    </a:cubicBezTo>
                    <a:cubicBezTo>
                      <a:pt x="6" y="26"/>
                      <a:pt x="6" y="27"/>
                      <a:pt x="6" y="28"/>
                    </a:cubicBezTo>
                    <a:cubicBezTo>
                      <a:pt x="7" y="28"/>
                      <a:pt x="8" y="28"/>
                      <a:pt x="8" y="28"/>
                    </a:cubicBezTo>
                    <a:cubicBezTo>
                      <a:pt x="9" y="30"/>
                      <a:pt x="6" y="30"/>
                      <a:pt x="6" y="32"/>
                    </a:cubicBezTo>
                    <a:cubicBezTo>
                      <a:pt x="6" y="35"/>
                      <a:pt x="7" y="35"/>
                      <a:pt x="9" y="36"/>
                    </a:cubicBezTo>
                    <a:cubicBezTo>
                      <a:pt x="12" y="37"/>
                      <a:pt x="14" y="40"/>
                      <a:pt x="15" y="43"/>
                    </a:cubicBezTo>
                    <a:cubicBezTo>
                      <a:pt x="15" y="42"/>
                      <a:pt x="15" y="41"/>
                      <a:pt x="15" y="39"/>
                    </a:cubicBezTo>
                    <a:cubicBezTo>
                      <a:pt x="15" y="38"/>
                      <a:pt x="14" y="37"/>
                      <a:pt x="14" y="36"/>
                    </a:cubicBezTo>
                    <a:cubicBezTo>
                      <a:pt x="14" y="34"/>
                      <a:pt x="17" y="34"/>
                      <a:pt x="16" y="32"/>
                    </a:cubicBezTo>
                    <a:cubicBezTo>
                      <a:pt x="16" y="30"/>
                      <a:pt x="13" y="31"/>
                      <a:pt x="11" y="30"/>
                    </a:cubicBezTo>
                    <a:cubicBezTo>
                      <a:pt x="10" y="29"/>
                      <a:pt x="9" y="26"/>
                      <a:pt x="9" y="25"/>
                    </a:cubicBezTo>
                    <a:cubicBezTo>
                      <a:pt x="10" y="22"/>
                      <a:pt x="12" y="25"/>
                      <a:pt x="13" y="24"/>
                    </a:cubicBezTo>
                    <a:cubicBezTo>
                      <a:pt x="14" y="24"/>
                      <a:pt x="13" y="22"/>
                      <a:pt x="14" y="21"/>
                    </a:cubicBezTo>
                    <a:cubicBezTo>
                      <a:pt x="16" y="20"/>
                      <a:pt x="20" y="22"/>
                      <a:pt x="19" y="20"/>
                    </a:cubicBezTo>
                    <a:cubicBezTo>
                      <a:pt x="19" y="18"/>
                      <a:pt x="16" y="17"/>
                      <a:pt x="15" y="15"/>
                    </a:cubicBezTo>
                    <a:cubicBezTo>
                      <a:pt x="15" y="15"/>
                      <a:pt x="11" y="12"/>
                      <a:pt x="11" y="12"/>
                    </a:cubicBezTo>
                    <a:cubicBezTo>
                      <a:pt x="11" y="12"/>
                      <a:pt x="11" y="11"/>
                      <a:pt x="11" y="11"/>
                    </a:cubicBezTo>
                    <a:cubicBezTo>
                      <a:pt x="12" y="10"/>
                      <a:pt x="9" y="1"/>
                      <a:pt x="8" y="0"/>
                    </a:cubicBezTo>
                    <a:cubicBezTo>
                      <a:pt x="7" y="0"/>
                      <a:pt x="7" y="1"/>
                      <a:pt x="7" y="2"/>
                    </a:cubicBezTo>
                    <a:cubicBezTo>
                      <a:pt x="7" y="2"/>
                      <a:pt x="7" y="2"/>
                      <a:pt x="7" y="2"/>
                    </a:cubicBezTo>
                    <a:cubicBezTo>
                      <a:pt x="6" y="4"/>
                      <a:pt x="10" y="7"/>
                      <a:pt x="8" y="9"/>
                    </a:cubicBezTo>
                    <a:cubicBezTo>
                      <a:pt x="8" y="10"/>
                      <a:pt x="6" y="9"/>
                      <a:pt x="6" y="10"/>
                    </a:cubicBezTo>
                    <a:cubicBezTo>
                      <a:pt x="5" y="11"/>
                      <a:pt x="6" y="12"/>
                      <a:pt x="6" y="12"/>
                    </a:cubicBezTo>
                    <a:cubicBezTo>
                      <a:pt x="4" y="14"/>
                      <a:pt x="3" y="14"/>
                      <a:pt x="1" y="14"/>
                    </a:cubicBezTo>
                    <a:cubicBezTo>
                      <a:pt x="0" y="17"/>
                      <a:pt x="4" y="16"/>
                      <a:pt x="6" y="17"/>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459" name="Freeform 5563"/>
              <p:cNvSpPr>
                <a:spLocks/>
              </p:cNvSpPr>
              <p:nvPr/>
            </p:nvSpPr>
            <p:spPr bwMode="auto">
              <a:xfrm>
                <a:off x="4264" y="2644"/>
                <a:ext cx="1" cy="1"/>
              </a:xfrm>
              <a:custGeom>
                <a:avLst/>
                <a:gdLst>
                  <a:gd name="T0" fmla="*/ 5 w 8"/>
                  <a:gd name="T1" fmla="*/ 5 h 11"/>
                  <a:gd name="T2" fmla="*/ 5 w 8"/>
                  <a:gd name="T3" fmla="*/ 2 h 11"/>
                  <a:gd name="T4" fmla="*/ 2 w 8"/>
                  <a:gd name="T5" fmla="*/ 1 h 11"/>
                  <a:gd name="T6" fmla="*/ 2 w 8"/>
                  <a:gd name="T7" fmla="*/ 6 h 11"/>
                  <a:gd name="T8" fmla="*/ 2 w 8"/>
                  <a:gd name="T9" fmla="*/ 11 h 11"/>
                  <a:gd name="T10" fmla="*/ 4 w 8"/>
                  <a:gd name="T11" fmla="*/ 8 h 11"/>
                  <a:gd name="T12" fmla="*/ 5 w 8"/>
                  <a:gd name="T13" fmla="*/ 7 h 11"/>
                  <a:gd name="T14" fmla="*/ 6 w 8"/>
                  <a:gd name="T15" fmla="*/ 7 h 11"/>
                  <a:gd name="T16" fmla="*/ 5 w 8"/>
                  <a:gd name="T17" fmla="*/ 5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11">
                    <a:moveTo>
                      <a:pt x="5" y="5"/>
                    </a:moveTo>
                    <a:cubicBezTo>
                      <a:pt x="3" y="3"/>
                      <a:pt x="6" y="3"/>
                      <a:pt x="5" y="2"/>
                    </a:cubicBezTo>
                    <a:cubicBezTo>
                      <a:pt x="4" y="0"/>
                      <a:pt x="3" y="0"/>
                      <a:pt x="2" y="1"/>
                    </a:cubicBezTo>
                    <a:cubicBezTo>
                      <a:pt x="0" y="3"/>
                      <a:pt x="2" y="4"/>
                      <a:pt x="2" y="6"/>
                    </a:cubicBezTo>
                    <a:cubicBezTo>
                      <a:pt x="2" y="8"/>
                      <a:pt x="1" y="9"/>
                      <a:pt x="2" y="11"/>
                    </a:cubicBezTo>
                    <a:cubicBezTo>
                      <a:pt x="4" y="11"/>
                      <a:pt x="3" y="10"/>
                      <a:pt x="4" y="8"/>
                    </a:cubicBezTo>
                    <a:cubicBezTo>
                      <a:pt x="4" y="8"/>
                      <a:pt x="4" y="7"/>
                      <a:pt x="5" y="7"/>
                    </a:cubicBezTo>
                    <a:cubicBezTo>
                      <a:pt x="5" y="7"/>
                      <a:pt x="6" y="7"/>
                      <a:pt x="6" y="7"/>
                    </a:cubicBezTo>
                    <a:cubicBezTo>
                      <a:pt x="8" y="5"/>
                      <a:pt x="6" y="6"/>
                      <a:pt x="5" y="5"/>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460" name="Freeform 5564"/>
              <p:cNvSpPr>
                <a:spLocks/>
              </p:cNvSpPr>
              <p:nvPr/>
            </p:nvSpPr>
            <p:spPr bwMode="auto">
              <a:xfrm>
                <a:off x="4269" y="2652"/>
                <a:ext cx="1" cy="1"/>
              </a:xfrm>
              <a:custGeom>
                <a:avLst/>
                <a:gdLst>
                  <a:gd name="T0" fmla="*/ 3 w 6"/>
                  <a:gd name="T1" fmla="*/ 7 h 7"/>
                  <a:gd name="T2" fmla="*/ 4 w 6"/>
                  <a:gd name="T3" fmla="*/ 7 h 7"/>
                  <a:gd name="T4" fmla="*/ 0 w 6"/>
                  <a:gd name="T5" fmla="*/ 3 h 7"/>
                  <a:gd name="T6" fmla="*/ 2 w 6"/>
                  <a:gd name="T7" fmla="*/ 4 h 7"/>
                  <a:gd name="T8" fmla="*/ 3 w 6"/>
                  <a:gd name="T9" fmla="*/ 7 h 7"/>
                </a:gdLst>
                <a:ahLst/>
                <a:cxnLst>
                  <a:cxn ang="0">
                    <a:pos x="T0" y="T1"/>
                  </a:cxn>
                  <a:cxn ang="0">
                    <a:pos x="T2" y="T3"/>
                  </a:cxn>
                  <a:cxn ang="0">
                    <a:pos x="T4" y="T5"/>
                  </a:cxn>
                  <a:cxn ang="0">
                    <a:pos x="T6" y="T7"/>
                  </a:cxn>
                  <a:cxn ang="0">
                    <a:pos x="T8" y="T9"/>
                  </a:cxn>
                </a:cxnLst>
                <a:rect l="0" t="0" r="r" b="b"/>
                <a:pathLst>
                  <a:path w="6" h="7">
                    <a:moveTo>
                      <a:pt x="3" y="7"/>
                    </a:moveTo>
                    <a:cubicBezTo>
                      <a:pt x="3" y="7"/>
                      <a:pt x="3" y="7"/>
                      <a:pt x="4" y="7"/>
                    </a:cubicBezTo>
                    <a:cubicBezTo>
                      <a:pt x="6" y="1"/>
                      <a:pt x="0" y="0"/>
                      <a:pt x="0" y="3"/>
                    </a:cubicBezTo>
                    <a:cubicBezTo>
                      <a:pt x="0" y="4"/>
                      <a:pt x="2" y="4"/>
                      <a:pt x="2" y="4"/>
                    </a:cubicBezTo>
                    <a:cubicBezTo>
                      <a:pt x="3" y="5"/>
                      <a:pt x="3" y="6"/>
                      <a:pt x="3" y="7"/>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461" name="Freeform 5565"/>
              <p:cNvSpPr>
                <a:spLocks/>
              </p:cNvSpPr>
              <p:nvPr/>
            </p:nvSpPr>
            <p:spPr bwMode="auto">
              <a:xfrm>
                <a:off x="4270" y="2655"/>
                <a:ext cx="1" cy="1"/>
              </a:xfrm>
              <a:custGeom>
                <a:avLst/>
                <a:gdLst>
                  <a:gd name="T0" fmla="*/ 4 w 4"/>
                  <a:gd name="T1" fmla="*/ 4 h 5"/>
                  <a:gd name="T2" fmla="*/ 2 w 4"/>
                  <a:gd name="T3" fmla="*/ 2 h 5"/>
                  <a:gd name="T4" fmla="*/ 1 w 4"/>
                  <a:gd name="T5" fmla="*/ 1 h 5"/>
                  <a:gd name="T6" fmla="*/ 1 w 4"/>
                  <a:gd name="T7" fmla="*/ 0 h 5"/>
                  <a:gd name="T8" fmla="*/ 0 w 4"/>
                  <a:gd name="T9" fmla="*/ 1 h 5"/>
                  <a:gd name="T10" fmla="*/ 2 w 4"/>
                  <a:gd name="T11" fmla="*/ 4 h 5"/>
                  <a:gd name="T12" fmla="*/ 4 w 4"/>
                  <a:gd name="T13" fmla="*/ 4 h 5"/>
                </a:gdLst>
                <a:ahLst/>
                <a:cxnLst>
                  <a:cxn ang="0">
                    <a:pos x="T0" y="T1"/>
                  </a:cxn>
                  <a:cxn ang="0">
                    <a:pos x="T2" y="T3"/>
                  </a:cxn>
                  <a:cxn ang="0">
                    <a:pos x="T4" y="T5"/>
                  </a:cxn>
                  <a:cxn ang="0">
                    <a:pos x="T6" y="T7"/>
                  </a:cxn>
                  <a:cxn ang="0">
                    <a:pos x="T8" y="T9"/>
                  </a:cxn>
                  <a:cxn ang="0">
                    <a:pos x="T10" y="T11"/>
                  </a:cxn>
                  <a:cxn ang="0">
                    <a:pos x="T12" y="T13"/>
                  </a:cxn>
                </a:cxnLst>
                <a:rect l="0" t="0" r="r" b="b"/>
                <a:pathLst>
                  <a:path w="4" h="5">
                    <a:moveTo>
                      <a:pt x="4" y="4"/>
                    </a:moveTo>
                    <a:cubicBezTo>
                      <a:pt x="4" y="3"/>
                      <a:pt x="2" y="3"/>
                      <a:pt x="2" y="2"/>
                    </a:cubicBezTo>
                    <a:cubicBezTo>
                      <a:pt x="2" y="2"/>
                      <a:pt x="2" y="1"/>
                      <a:pt x="1" y="1"/>
                    </a:cubicBezTo>
                    <a:cubicBezTo>
                      <a:pt x="1" y="1"/>
                      <a:pt x="1" y="0"/>
                      <a:pt x="1" y="0"/>
                    </a:cubicBezTo>
                    <a:cubicBezTo>
                      <a:pt x="0" y="0"/>
                      <a:pt x="0" y="1"/>
                      <a:pt x="0" y="1"/>
                    </a:cubicBezTo>
                    <a:cubicBezTo>
                      <a:pt x="1" y="2"/>
                      <a:pt x="1" y="4"/>
                      <a:pt x="2" y="4"/>
                    </a:cubicBezTo>
                    <a:cubicBezTo>
                      <a:pt x="3" y="5"/>
                      <a:pt x="4" y="5"/>
                      <a:pt x="4" y="4"/>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462" name="Freeform 5566"/>
              <p:cNvSpPr>
                <a:spLocks/>
              </p:cNvSpPr>
              <p:nvPr/>
            </p:nvSpPr>
            <p:spPr bwMode="auto">
              <a:xfrm>
                <a:off x="4267" y="2656"/>
                <a:ext cx="2" cy="1"/>
              </a:xfrm>
              <a:custGeom>
                <a:avLst/>
                <a:gdLst>
                  <a:gd name="T0" fmla="*/ 9 w 9"/>
                  <a:gd name="T1" fmla="*/ 3 h 6"/>
                  <a:gd name="T2" fmla="*/ 7 w 9"/>
                  <a:gd name="T3" fmla="*/ 1 h 6"/>
                  <a:gd name="T4" fmla="*/ 5 w 9"/>
                  <a:gd name="T5" fmla="*/ 4 h 6"/>
                  <a:gd name="T6" fmla="*/ 2 w 9"/>
                  <a:gd name="T7" fmla="*/ 4 h 6"/>
                  <a:gd name="T8" fmla="*/ 4 w 9"/>
                  <a:gd name="T9" fmla="*/ 3 h 6"/>
                  <a:gd name="T10" fmla="*/ 5 w 9"/>
                  <a:gd name="T11" fmla="*/ 0 h 6"/>
                  <a:gd name="T12" fmla="*/ 1 w 9"/>
                  <a:gd name="T13" fmla="*/ 1 h 6"/>
                  <a:gd name="T14" fmla="*/ 0 w 9"/>
                  <a:gd name="T15" fmla="*/ 6 h 6"/>
                  <a:gd name="T16" fmla="*/ 7 w 9"/>
                  <a:gd name="T17" fmla="*/ 5 h 6"/>
                  <a:gd name="T18" fmla="*/ 9 w 9"/>
                  <a:gd name="T19"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6">
                    <a:moveTo>
                      <a:pt x="9" y="3"/>
                    </a:moveTo>
                    <a:cubicBezTo>
                      <a:pt x="8" y="3"/>
                      <a:pt x="7" y="1"/>
                      <a:pt x="7" y="1"/>
                    </a:cubicBezTo>
                    <a:cubicBezTo>
                      <a:pt x="6" y="1"/>
                      <a:pt x="6" y="4"/>
                      <a:pt x="5" y="4"/>
                    </a:cubicBezTo>
                    <a:cubicBezTo>
                      <a:pt x="4" y="5"/>
                      <a:pt x="3" y="6"/>
                      <a:pt x="2" y="4"/>
                    </a:cubicBezTo>
                    <a:cubicBezTo>
                      <a:pt x="2" y="3"/>
                      <a:pt x="3" y="0"/>
                      <a:pt x="4" y="3"/>
                    </a:cubicBezTo>
                    <a:cubicBezTo>
                      <a:pt x="4" y="2"/>
                      <a:pt x="5" y="1"/>
                      <a:pt x="5" y="0"/>
                    </a:cubicBezTo>
                    <a:cubicBezTo>
                      <a:pt x="4" y="0"/>
                      <a:pt x="2" y="0"/>
                      <a:pt x="1" y="1"/>
                    </a:cubicBezTo>
                    <a:cubicBezTo>
                      <a:pt x="0" y="2"/>
                      <a:pt x="2" y="5"/>
                      <a:pt x="0" y="6"/>
                    </a:cubicBezTo>
                    <a:cubicBezTo>
                      <a:pt x="3" y="5"/>
                      <a:pt x="5" y="5"/>
                      <a:pt x="7" y="5"/>
                    </a:cubicBezTo>
                    <a:cubicBezTo>
                      <a:pt x="7" y="4"/>
                      <a:pt x="7" y="4"/>
                      <a:pt x="9" y="3"/>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463" name="Freeform 5567"/>
              <p:cNvSpPr>
                <a:spLocks/>
              </p:cNvSpPr>
              <p:nvPr/>
            </p:nvSpPr>
            <p:spPr bwMode="auto">
              <a:xfrm>
                <a:off x="4267" y="2657"/>
                <a:ext cx="0" cy="0"/>
              </a:xfrm>
              <a:custGeom>
                <a:avLst/>
                <a:gdLst>
                  <a:gd name="T0" fmla="*/ 2 w 5"/>
                  <a:gd name="T1" fmla="*/ 2 h 4"/>
                  <a:gd name="T2" fmla="*/ 2 w 5"/>
                  <a:gd name="T3" fmla="*/ 0 h 4"/>
                  <a:gd name="T4" fmla="*/ 2 w 5"/>
                  <a:gd name="T5" fmla="*/ 3 h 4"/>
                  <a:gd name="T6" fmla="*/ 2 w 5"/>
                  <a:gd name="T7" fmla="*/ 4 h 4"/>
                  <a:gd name="T8" fmla="*/ 5 w 5"/>
                  <a:gd name="T9" fmla="*/ 3 h 4"/>
                  <a:gd name="T10" fmla="*/ 2 w 5"/>
                  <a:gd name="T11" fmla="*/ 2 h 4"/>
                </a:gdLst>
                <a:ahLst/>
                <a:cxnLst>
                  <a:cxn ang="0">
                    <a:pos x="T0" y="T1"/>
                  </a:cxn>
                  <a:cxn ang="0">
                    <a:pos x="T2" y="T3"/>
                  </a:cxn>
                  <a:cxn ang="0">
                    <a:pos x="T4" y="T5"/>
                  </a:cxn>
                  <a:cxn ang="0">
                    <a:pos x="T6" y="T7"/>
                  </a:cxn>
                  <a:cxn ang="0">
                    <a:pos x="T8" y="T9"/>
                  </a:cxn>
                  <a:cxn ang="0">
                    <a:pos x="T10" y="T11"/>
                  </a:cxn>
                </a:cxnLst>
                <a:rect l="0" t="0" r="r" b="b"/>
                <a:pathLst>
                  <a:path w="5" h="4">
                    <a:moveTo>
                      <a:pt x="2" y="2"/>
                    </a:moveTo>
                    <a:cubicBezTo>
                      <a:pt x="2" y="2"/>
                      <a:pt x="2" y="0"/>
                      <a:pt x="2" y="0"/>
                    </a:cubicBezTo>
                    <a:cubicBezTo>
                      <a:pt x="0" y="0"/>
                      <a:pt x="1" y="2"/>
                      <a:pt x="2" y="3"/>
                    </a:cubicBezTo>
                    <a:cubicBezTo>
                      <a:pt x="2" y="4"/>
                      <a:pt x="2" y="4"/>
                      <a:pt x="2" y="4"/>
                    </a:cubicBezTo>
                    <a:cubicBezTo>
                      <a:pt x="3" y="4"/>
                      <a:pt x="4" y="4"/>
                      <a:pt x="5" y="3"/>
                    </a:cubicBezTo>
                    <a:cubicBezTo>
                      <a:pt x="4" y="3"/>
                      <a:pt x="3" y="0"/>
                      <a:pt x="2" y="2"/>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464" name="Freeform 5568"/>
              <p:cNvSpPr>
                <a:spLocks/>
              </p:cNvSpPr>
              <p:nvPr/>
            </p:nvSpPr>
            <p:spPr bwMode="auto">
              <a:xfrm>
                <a:off x="4269" y="2655"/>
                <a:ext cx="1" cy="2"/>
              </a:xfrm>
              <a:custGeom>
                <a:avLst/>
                <a:gdLst>
                  <a:gd name="T0" fmla="*/ 6 w 10"/>
                  <a:gd name="T1" fmla="*/ 1 h 14"/>
                  <a:gd name="T2" fmla="*/ 5 w 10"/>
                  <a:gd name="T3" fmla="*/ 6 h 14"/>
                  <a:gd name="T4" fmla="*/ 2 w 10"/>
                  <a:gd name="T5" fmla="*/ 9 h 14"/>
                  <a:gd name="T6" fmla="*/ 1 w 10"/>
                  <a:gd name="T7" fmla="*/ 12 h 14"/>
                  <a:gd name="T8" fmla="*/ 2 w 10"/>
                  <a:gd name="T9" fmla="*/ 14 h 14"/>
                  <a:gd name="T10" fmla="*/ 10 w 10"/>
                  <a:gd name="T11" fmla="*/ 12 h 14"/>
                  <a:gd name="T12" fmla="*/ 9 w 10"/>
                  <a:gd name="T13" fmla="*/ 6 h 14"/>
                  <a:gd name="T14" fmla="*/ 6 w 10"/>
                  <a:gd name="T15" fmla="*/ 1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14">
                    <a:moveTo>
                      <a:pt x="6" y="1"/>
                    </a:moveTo>
                    <a:cubicBezTo>
                      <a:pt x="3" y="0"/>
                      <a:pt x="5" y="5"/>
                      <a:pt x="5" y="6"/>
                    </a:cubicBezTo>
                    <a:cubicBezTo>
                      <a:pt x="5" y="8"/>
                      <a:pt x="3" y="8"/>
                      <a:pt x="2" y="9"/>
                    </a:cubicBezTo>
                    <a:cubicBezTo>
                      <a:pt x="0" y="10"/>
                      <a:pt x="0" y="10"/>
                      <a:pt x="1" y="12"/>
                    </a:cubicBezTo>
                    <a:cubicBezTo>
                      <a:pt x="1" y="13"/>
                      <a:pt x="2" y="13"/>
                      <a:pt x="2" y="14"/>
                    </a:cubicBezTo>
                    <a:cubicBezTo>
                      <a:pt x="4" y="13"/>
                      <a:pt x="7" y="13"/>
                      <a:pt x="10" y="12"/>
                    </a:cubicBezTo>
                    <a:cubicBezTo>
                      <a:pt x="9" y="10"/>
                      <a:pt x="9" y="8"/>
                      <a:pt x="9" y="6"/>
                    </a:cubicBezTo>
                    <a:cubicBezTo>
                      <a:pt x="8" y="5"/>
                      <a:pt x="7" y="2"/>
                      <a:pt x="6" y="1"/>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465" name="Freeform 5569"/>
              <p:cNvSpPr>
                <a:spLocks/>
              </p:cNvSpPr>
              <p:nvPr/>
            </p:nvSpPr>
            <p:spPr bwMode="auto">
              <a:xfrm>
                <a:off x="4266" y="2655"/>
                <a:ext cx="2" cy="1"/>
              </a:xfrm>
              <a:custGeom>
                <a:avLst/>
                <a:gdLst>
                  <a:gd name="T0" fmla="*/ 7 w 15"/>
                  <a:gd name="T1" fmla="*/ 11 h 13"/>
                  <a:gd name="T2" fmla="*/ 9 w 15"/>
                  <a:gd name="T3" fmla="*/ 9 h 13"/>
                  <a:gd name="T4" fmla="*/ 11 w 15"/>
                  <a:gd name="T5" fmla="*/ 7 h 13"/>
                  <a:gd name="T6" fmla="*/ 11 w 15"/>
                  <a:gd name="T7" fmla="*/ 3 h 13"/>
                  <a:gd name="T8" fmla="*/ 13 w 15"/>
                  <a:gd name="T9" fmla="*/ 2 h 13"/>
                  <a:gd name="T10" fmla="*/ 15 w 15"/>
                  <a:gd name="T11" fmla="*/ 3 h 13"/>
                  <a:gd name="T12" fmla="*/ 14 w 15"/>
                  <a:gd name="T13" fmla="*/ 0 h 13"/>
                  <a:gd name="T14" fmla="*/ 9 w 15"/>
                  <a:gd name="T15" fmla="*/ 3 h 13"/>
                  <a:gd name="T16" fmla="*/ 10 w 15"/>
                  <a:gd name="T17" fmla="*/ 5 h 13"/>
                  <a:gd name="T18" fmla="*/ 9 w 15"/>
                  <a:gd name="T19" fmla="*/ 7 h 13"/>
                  <a:gd name="T20" fmla="*/ 7 w 15"/>
                  <a:gd name="T21" fmla="*/ 5 h 13"/>
                  <a:gd name="T22" fmla="*/ 5 w 15"/>
                  <a:gd name="T23" fmla="*/ 6 h 13"/>
                  <a:gd name="T24" fmla="*/ 5 w 15"/>
                  <a:gd name="T25" fmla="*/ 8 h 13"/>
                  <a:gd name="T26" fmla="*/ 4 w 15"/>
                  <a:gd name="T27" fmla="*/ 10 h 13"/>
                  <a:gd name="T28" fmla="*/ 2 w 15"/>
                  <a:gd name="T29" fmla="*/ 9 h 13"/>
                  <a:gd name="T30" fmla="*/ 1 w 15"/>
                  <a:gd name="T31" fmla="*/ 8 h 13"/>
                  <a:gd name="T32" fmla="*/ 0 w 15"/>
                  <a:gd name="T33" fmla="*/ 11 h 13"/>
                  <a:gd name="T34" fmla="*/ 1 w 15"/>
                  <a:gd name="T35" fmla="*/ 12 h 13"/>
                  <a:gd name="T36" fmla="*/ 1 w 15"/>
                  <a:gd name="T37" fmla="*/ 11 h 13"/>
                  <a:gd name="T38" fmla="*/ 4 w 15"/>
                  <a:gd name="T39" fmla="*/ 13 h 13"/>
                  <a:gd name="T40" fmla="*/ 4 w 15"/>
                  <a:gd name="T41" fmla="*/ 13 h 13"/>
                  <a:gd name="T42" fmla="*/ 7 w 15"/>
                  <a:gd name="T43" fmla="*/ 1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5" h="13">
                    <a:moveTo>
                      <a:pt x="7" y="11"/>
                    </a:moveTo>
                    <a:cubicBezTo>
                      <a:pt x="8" y="10"/>
                      <a:pt x="8" y="9"/>
                      <a:pt x="9" y="9"/>
                    </a:cubicBezTo>
                    <a:cubicBezTo>
                      <a:pt x="9" y="8"/>
                      <a:pt x="10" y="8"/>
                      <a:pt x="11" y="7"/>
                    </a:cubicBezTo>
                    <a:cubicBezTo>
                      <a:pt x="12" y="6"/>
                      <a:pt x="11" y="4"/>
                      <a:pt x="11" y="3"/>
                    </a:cubicBezTo>
                    <a:cubicBezTo>
                      <a:pt x="11" y="4"/>
                      <a:pt x="12" y="2"/>
                      <a:pt x="13" y="2"/>
                    </a:cubicBezTo>
                    <a:cubicBezTo>
                      <a:pt x="13" y="2"/>
                      <a:pt x="14" y="4"/>
                      <a:pt x="15" y="3"/>
                    </a:cubicBezTo>
                    <a:cubicBezTo>
                      <a:pt x="15" y="2"/>
                      <a:pt x="14" y="0"/>
                      <a:pt x="14" y="0"/>
                    </a:cubicBezTo>
                    <a:cubicBezTo>
                      <a:pt x="12" y="1"/>
                      <a:pt x="10" y="3"/>
                      <a:pt x="9" y="3"/>
                    </a:cubicBezTo>
                    <a:cubicBezTo>
                      <a:pt x="9" y="4"/>
                      <a:pt x="10" y="4"/>
                      <a:pt x="10" y="5"/>
                    </a:cubicBezTo>
                    <a:cubicBezTo>
                      <a:pt x="10" y="6"/>
                      <a:pt x="9" y="6"/>
                      <a:pt x="9" y="7"/>
                    </a:cubicBezTo>
                    <a:cubicBezTo>
                      <a:pt x="8" y="6"/>
                      <a:pt x="7" y="5"/>
                      <a:pt x="7" y="5"/>
                    </a:cubicBezTo>
                    <a:cubicBezTo>
                      <a:pt x="6" y="5"/>
                      <a:pt x="5" y="5"/>
                      <a:pt x="5" y="6"/>
                    </a:cubicBezTo>
                    <a:cubicBezTo>
                      <a:pt x="3" y="7"/>
                      <a:pt x="4" y="7"/>
                      <a:pt x="5" y="8"/>
                    </a:cubicBezTo>
                    <a:cubicBezTo>
                      <a:pt x="5" y="9"/>
                      <a:pt x="4" y="9"/>
                      <a:pt x="4" y="10"/>
                    </a:cubicBezTo>
                    <a:cubicBezTo>
                      <a:pt x="3" y="10"/>
                      <a:pt x="3" y="9"/>
                      <a:pt x="2" y="9"/>
                    </a:cubicBezTo>
                    <a:cubicBezTo>
                      <a:pt x="2" y="9"/>
                      <a:pt x="1" y="9"/>
                      <a:pt x="1" y="8"/>
                    </a:cubicBezTo>
                    <a:cubicBezTo>
                      <a:pt x="0" y="9"/>
                      <a:pt x="0" y="11"/>
                      <a:pt x="0" y="11"/>
                    </a:cubicBezTo>
                    <a:cubicBezTo>
                      <a:pt x="1" y="12"/>
                      <a:pt x="0" y="13"/>
                      <a:pt x="1" y="12"/>
                    </a:cubicBezTo>
                    <a:cubicBezTo>
                      <a:pt x="2" y="12"/>
                      <a:pt x="2" y="11"/>
                      <a:pt x="1" y="11"/>
                    </a:cubicBezTo>
                    <a:cubicBezTo>
                      <a:pt x="3" y="10"/>
                      <a:pt x="2" y="13"/>
                      <a:pt x="4" y="13"/>
                    </a:cubicBezTo>
                    <a:cubicBezTo>
                      <a:pt x="4" y="13"/>
                      <a:pt x="4" y="13"/>
                      <a:pt x="4" y="13"/>
                    </a:cubicBezTo>
                    <a:cubicBezTo>
                      <a:pt x="6" y="13"/>
                      <a:pt x="7" y="13"/>
                      <a:pt x="7" y="11"/>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grpSp>
        <p:grpSp>
          <p:nvGrpSpPr>
            <p:cNvPr id="8928" name="Group 5771"/>
            <p:cNvGrpSpPr>
              <a:grpSpLocks/>
            </p:cNvGrpSpPr>
            <p:nvPr/>
          </p:nvGrpSpPr>
          <p:grpSpPr bwMode="auto">
            <a:xfrm>
              <a:off x="858" y="1504"/>
              <a:ext cx="3428" cy="1956"/>
              <a:chOff x="858" y="1504"/>
              <a:chExt cx="3428" cy="1956"/>
            </a:xfrm>
          </p:grpSpPr>
          <p:sp>
            <p:nvSpPr>
              <p:cNvPr id="9066" name="Freeform 5571"/>
              <p:cNvSpPr>
                <a:spLocks/>
              </p:cNvSpPr>
              <p:nvPr/>
            </p:nvSpPr>
            <p:spPr bwMode="auto">
              <a:xfrm>
                <a:off x="4272" y="2561"/>
                <a:ext cx="0" cy="1"/>
              </a:xfrm>
              <a:custGeom>
                <a:avLst/>
                <a:gdLst>
                  <a:gd name="T0" fmla="*/ 0 w 3"/>
                  <a:gd name="T1" fmla="*/ 3 h 5"/>
                  <a:gd name="T2" fmla="*/ 2 w 3"/>
                  <a:gd name="T3" fmla="*/ 2 h 5"/>
                  <a:gd name="T4" fmla="*/ 0 w 3"/>
                  <a:gd name="T5" fmla="*/ 3 h 5"/>
                </a:gdLst>
                <a:ahLst/>
                <a:cxnLst>
                  <a:cxn ang="0">
                    <a:pos x="T0" y="T1"/>
                  </a:cxn>
                  <a:cxn ang="0">
                    <a:pos x="T2" y="T3"/>
                  </a:cxn>
                  <a:cxn ang="0">
                    <a:pos x="T4" y="T5"/>
                  </a:cxn>
                </a:cxnLst>
                <a:rect l="0" t="0" r="r" b="b"/>
                <a:pathLst>
                  <a:path w="3" h="5">
                    <a:moveTo>
                      <a:pt x="0" y="3"/>
                    </a:moveTo>
                    <a:cubicBezTo>
                      <a:pt x="0" y="5"/>
                      <a:pt x="2" y="3"/>
                      <a:pt x="2" y="2"/>
                    </a:cubicBezTo>
                    <a:cubicBezTo>
                      <a:pt x="3" y="0"/>
                      <a:pt x="0" y="3"/>
                      <a:pt x="0" y="3"/>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067" name="Freeform 5572"/>
              <p:cNvSpPr>
                <a:spLocks/>
              </p:cNvSpPr>
              <p:nvPr/>
            </p:nvSpPr>
            <p:spPr bwMode="auto">
              <a:xfrm>
                <a:off x="4272" y="2560"/>
                <a:ext cx="0" cy="1"/>
              </a:xfrm>
              <a:custGeom>
                <a:avLst/>
                <a:gdLst>
                  <a:gd name="T0" fmla="*/ 1 w 3"/>
                  <a:gd name="T1" fmla="*/ 6 h 9"/>
                  <a:gd name="T2" fmla="*/ 1 w 3"/>
                  <a:gd name="T3" fmla="*/ 8 h 9"/>
                  <a:gd name="T4" fmla="*/ 2 w 3"/>
                  <a:gd name="T5" fmla="*/ 6 h 9"/>
                  <a:gd name="T6" fmla="*/ 0 w 3"/>
                  <a:gd name="T7" fmla="*/ 2 h 9"/>
                  <a:gd name="T8" fmla="*/ 0 w 3"/>
                  <a:gd name="T9" fmla="*/ 4 h 9"/>
                  <a:gd name="T10" fmla="*/ 1 w 3"/>
                  <a:gd name="T11" fmla="*/ 6 h 9"/>
                </a:gdLst>
                <a:ahLst/>
                <a:cxnLst>
                  <a:cxn ang="0">
                    <a:pos x="T0" y="T1"/>
                  </a:cxn>
                  <a:cxn ang="0">
                    <a:pos x="T2" y="T3"/>
                  </a:cxn>
                  <a:cxn ang="0">
                    <a:pos x="T4" y="T5"/>
                  </a:cxn>
                  <a:cxn ang="0">
                    <a:pos x="T6" y="T7"/>
                  </a:cxn>
                  <a:cxn ang="0">
                    <a:pos x="T8" y="T9"/>
                  </a:cxn>
                  <a:cxn ang="0">
                    <a:pos x="T10" y="T11"/>
                  </a:cxn>
                </a:cxnLst>
                <a:rect l="0" t="0" r="r" b="b"/>
                <a:pathLst>
                  <a:path w="3" h="9">
                    <a:moveTo>
                      <a:pt x="1" y="6"/>
                    </a:moveTo>
                    <a:cubicBezTo>
                      <a:pt x="1" y="7"/>
                      <a:pt x="1" y="7"/>
                      <a:pt x="1" y="8"/>
                    </a:cubicBezTo>
                    <a:cubicBezTo>
                      <a:pt x="1" y="9"/>
                      <a:pt x="2" y="6"/>
                      <a:pt x="2" y="6"/>
                    </a:cubicBezTo>
                    <a:cubicBezTo>
                      <a:pt x="2" y="5"/>
                      <a:pt x="3" y="0"/>
                      <a:pt x="0" y="2"/>
                    </a:cubicBezTo>
                    <a:cubicBezTo>
                      <a:pt x="0" y="2"/>
                      <a:pt x="0" y="3"/>
                      <a:pt x="0" y="4"/>
                    </a:cubicBezTo>
                    <a:cubicBezTo>
                      <a:pt x="1" y="4"/>
                      <a:pt x="1" y="5"/>
                      <a:pt x="1" y="6"/>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068" name="Freeform 5573"/>
              <p:cNvSpPr>
                <a:spLocks/>
              </p:cNvSpPr>
              <p:nvPr/>
            </p:nvSpPr>
            <p:spPr bwMode="auto">
              <a:xfrm>
                <a:off x="4272" y="2539"/>
                <a:ext cx="1" cy="1"/>
              </a:xfrm>
              <a:custGeom>
                <a:avLst/>
                <a:gdLst>
                  <a:gd name="T0" fmla="*/ 2 w 12"/>
                  <a:gd name="T1" fmla="*/ 8 h 13"/>
                  <a:gd name="T2" fmla="*/ 5 w 12"/>
                  <a:gd name="T3" fmla="*/ 12 h 13"/>
                  <a:gd name="T4" fmla="*/ 10 w 12"/>
                  <a:gd name="T5" fmla="*/ 8 h 13"/>
                  <a:gd name="T6" fmla="*/ 2 w 12"/>
                  <a:gd name="T7" fmla="*/ 8 h 13"/>
                </a:gdLst>
                <a:ahLst/>
                <a:cxnLst>
                  <a:cxn ang="0">
                    <a:pos x="T0" y="T1"/>
                  </a:cxn>
                  <a:cxn ang="0">
                    <a:pos x="T2" y="T3"/>
                  </a:cxn>
                  <a:cxn ang="0">
                    <a:pos x="T4" y="T5"/>
                  </a:cxn>
                  <a:cxn ang="0">
                    <a:pos x="T6" y="T7"/>
                  </a:cxn>
                </a:cxnLst>
                <a:rect l="0" t="0" r="r" b="b"/>
                <a:pathLst>
                  <a:path w="12" h="13">
                    <a:moveTo>
                      <a:pt x="2" y="8"/>
                    </a:moveTo>
                    <a:cubicBezTo>
                      <a:pt x="2" y="9"/>
                      <a:pt x="2" y="13"/>
                      <a:pt x="5" y="12"/>
                    </a:cubicBezTo>
                    <a:cubicBezTo>
                      <a:pt x="4" y="8"/>
                      <a:pt x="9" y="9"/>
                      <a:pt x="10" y="8"/>
                    </a:cubicBezTo>
                    <a:cubicBezTo>
                      <a:pt x="12" y="3"/>
                      <a:pt x="0" y="0"/>
                      <a:pt x="2" y="8"/>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069" name="Freeform 5574"/>
              <p:cNvSpPr>
                <a:spLocks/>
              </p:cNvSpPr>
              <p:nvPr/>
            </p:nvSpPr>
            <p:spPr bwMode="auto">
              <a:xfrm>
                <a:off x="4252" y="2597"/>
                <a:ext cx="1" cy="1"/>
              </a:xfrm>
              <a:custGeom>
                <a:avLst/>
                <a:gdLst>
                  <a:gd name="T0" fmla="*/ 4 w 10"/>
                  <a:gd name="T1" fmla="*/ 3 h 4"/>
                  <a:gd name="T2" fmla="*/ 10 w 10"/>
                  <a:gd name="T3" fmla="*/ 0 h 4"/>
                  <a:gd name="T4" fmla="*/ 4 w 10"/>
                  <a:gd name="T5" fmla="*/ 3 h 4"/>
                </a:gdLst>
                <a:ahLst/>
                <a:cxnLst>
                  <a:cxn ang="0">
                    <a:pos x="T0" y="T1"/>
                  </a:cxn>
                  <a:cxn ang="0">
                    <a:pos x="T2" y="T3"/>
                  </a:cxn>
                  <a:cxn ang="0">
                    <a:pos x="T4" y="T5"/>
                  </a:cxn>
                </a:cxnLst>
                <a:rect l="0" t="0" r="r" b="b"/>
                <a:pathLst>
                  <a:path w="10" h="4">
                    <a:moveTo>
                      <a:pt x="4" y="3"/>
                    </a:moveTo>
                    <a:cubicBezTo>
                      <a:pt x="6" y="4"/>
                      <a:pt x="10" y="3"/>
                      <a:pt x="10" y="0"/>
                    </a:cubicBezTo>
                    <a:cubicBezTo>
                      <a:pt x="10" y="1"/>
                      <a:pt x="0" y="0"/>
                      <a:pt x="4" y="3"/>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070" name="Freeform 5575"/>
              <p:cNvSpPr>
                <a:spLocks/>
              </p:cNvSpPr>
              <p:nvPr/>
            </p:nvSpPr>
            <p:spPr bwMode="auto">
              <a:xfrm>
                <a:off x="4276" y="2519"/>
                <a:ext cx="2" cy="2"/>
              </a:xfrm>
              <a:custGeom>
                <a:avLst/>
                <a:gdLst>
                  <a:gd name="T0" fmla="*/ 4 w 15"/>
                  <a:gd name="T1" fmla="*/ 5 h 12"/>
                  <a:gd name="T2" fmla="*/ 7 w 15"/>
                  <a:gd name="T3" fmla="*/ 7 h 12"/>
                  <a:gd name="T4" fmla="*/ 8 w 15"/>
                  <a:gd name="T5" fmla="*/ 11 h 12"/>
                  <a:gd name="T6" fmla="*/ 9 w 15"/>
                  <a:gd name="T7" fmla="*/ 12 h 12"/>
                  <a:gd name="T8" fmla="*/ 14 w 15"/>
                  <a:gd name="T9" fmla="*/ 9 h 12"/>
                  <a:gd name="T10" fmla="*/ 14 w 15"/>
                  <a:gd name="T11" fmla="*/ 3 h 12"/>
                  <a:gd name="T12" fmla="*/ 11 w 15"/>
                  <a:gd name="T13" fmla="*/ 1 h 12"/>
                  <a:gd name="T14" fmla="*/ 7 w 15"/>
                  <a:gd name="T15" fmla="*/ 0 h 12"/>
                  <a:gd name="T16" fmla="*/ 6 w 15"/>
                  <a:gd name="T17" fmla="*/ 0 h 12"/>
                  <a:gd name="T18" fmla="*/ 4 w 15"/>
                  <a:gd name="T19" fmla="*/ 1 h 12"/>
                  <a:gd name="T20" fmla="*/ 1 w 15"/>
                  <a:gd name="T21" fmla="*/ 2 h 12"/>
                  <a:gd name="T22" fmla="*/ 1 w 15"/>
                  <a:gd name="T23" fmla="*/ 6 h 12"/>
                  <a:gd name="T24" fmla="*/ 4 w 15"/>
                  <a:gd name="T25" fmla="*/ 5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 h="12">
                    <a:moveTo>
                      <a:pt x="4" y="5"/>
                    </a:moveTo>
                    <a:cubicBezTo>
                      <a:pt x="6" y="6"/>
                      <a:pt x="7" y="6"/>
                      <a:pt x="7" y="7"/>
                    </a:cubicBezTo>
                    <a:cubicBezTo>
                      <a:pt x="8" y="8"/>
                      <a:pt x="8" y="10"/>
                      <a:pt x="8" y="11"/>
                    </a:cubicBezTo>
                    <a:cubicBezTo>
                      <a:pt x="8" y="11"/>
                      <a:pt x="9" y="12"/>
                      <a:pt x="9" y="12"/>
                    </a:cubicBezTo>
                    <a:cubicBezTo>
                      <a:pt x="11" y="11"/>
                      <a:pt x="13" y="11"/>
                      <a:pt x="14" y="9"/>
                    </a:cubicBezTo>
                    <a:cubicBezTo>
                      <a:pt x="15" y="7"/>
                      <a:pt x="15" y="5"/>
                      <a:pt x="14" y="3"/>
                    </a:cubicBezTo>
                    <a:cubicBezTo>
                      <a:pt x="13" y="3"/>
                      <a:pt x="12" y="1"/>
                      <a:pt x="11" y="1"/>
                    </a:cubicBezTo>
                    <a:cubicBezTo>
                      <a:pt x="9" y="0"/>
                      <a:pt x="8" y="1"/>
                      <a:pt x="7" y="0"/>
                    </a:cubicBezTo>
                    <a:cubicBezTo>
                      <a:pt x="6" y="0"/>
                      <a:pt x="6" y="0"/>
                      <a:pt x="6" y="0"/>
                    </a:cubicBezTo>
                    <a:cubicBezTo>
                      <a:pt x="5" y="0"/>
                      <a:pt x="5" y="1"/>
                      <a:pt x="4" y="1"/>
                    </a:cubicBezTo>
                    <a:cubicBezTo>
                      <a:pt x="4" y="3"/>
                      <a:pt x="2" y="2"/>
                      <a:pt x="1" y="2"/>
                    </a:cubicBezTo>
                    <a:cubicBezTo>
                      <a:pt x="0" y="3"/>
                      <a:pt x="1" y="5"/>
                      <a:pt x="1" y="6"/>
                    </a:cubicBezTo>
                    <a:cubicBezTo>
                      <a:pt x="2" y="6"/>
                      <a:pt x="3" y="5"/>
                      <a:pt x="4" y="5"/>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071" name="Freeform 5576"/>
              <p:cNvSpPr>
                <a:spLocks/>
              </p:cNvSpPr>
              <p:nvPr/>
            </p:nvSpPr>
            <p:spPr bwMode="auto">
              <a:xfrm>
                <a:off x="4276" y="2525"/>
                <a:ext cx="1" cy="2"/>
              </a:xfrm>
              <a:custGeom>
                <a:avLst/>
                <a:gdLst>
                  <a:gd name="T0" fmla="*/ 14 w 14"/>
                  <a:gd name="T1" fmla="*/ 2 h 17"/>
                  <a:gd name="T2" fmla="*/ 12 w 14"/>
                  <a:gd name="T3" fmla="*/ 1 h 17"/>
                  <a:gd name="T4" fmla="*/ 8 w 14"/>
                  <a:gd name="T5" fmla="*/ 1 h 17"/>
                  <a:gd name="T6" fmla="*/ 6 w 14"/>
                  <a:gd name="T7" fmla="*/ 3 h 17"/>
                  <a:gd name="T8" fmla="*/ 5 w 14"/>
                  <a:gd name="T9" fmla="*/ 5 h 17"/>
                  <a:gd name="T10" fmla="*/ 5 w 14"/>
                  <a:gd name="T11" fmla="*/ 7 h 17"/>
                  <a:gd name="T12" fmla="*/ 5 w 14"/>
                  <a:gd name="T13" fmla="*/ 9 h 17"/>
                  <a:gd name="T14" fmla="*/ 10 w 14"/>
                  <a:gd name="T15" fmla="*/ 8 h 17"/>
                  <a:gd name="T16" fmla="*/ 6 w 14"/>
                  <a:gd name="T17" fmla="*/ 10 h 17"/>
                  <a:gd name="T18" fmla="*/ 1 w 14"/>
                  <a:gd name="T19" fmla="*/ 13 h 17"/>
                  <a:gd name="T20" fmla="*/ 1 w 14"/>
                  <a:gd name="T21" fmla="*/ 17 h 17"/>
                  <a:gd name="T22" fmla="*/ 3 w 14"/>
                  <a:gd name="T23" fmla="*/ 16 h 17"/>
                  <a:gd name="T24" fmla="*/ 7 w 14"/>
                  <a:gd name="T25" fmla="*/ 14 h 17"/>
                  <a:gd name="T26" fmla="*/ 9 w 14"/>
                  <a:gd name="T27" fmla="*/ 12 h 17"/>
                  <a:gd name="T28" fmla="*/ 12 w 14"/>
                  <a:gd name="T29" fmla="*/ 8 h 17"/>
                  <a:gd name="T30" fmla="*/ 14 w 14"/>
                  <a:gd name="T31" fmla="*/ 4 h 17"/>
                  <a:gd name="T32" fmla="*/ 14 w 14"/>
                  <a:gd name="T33" fmla="*/ 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4" h="17">
                    <a:moveTo>
                      <a:pt x="14" y="2"/>
                    </a:moveTo>
                    <a:cubicBezTo>
                      <a:pt x="13" y="2"/>
                      <a:pt x="13" y="2"/>
                      <a:pt x="12" y="1"/>
                    </a:cubicBezTo>
                    <a:cubicBezTo>
                      <a:pt x="11" y="1"/>
                      <a:pt x="10" y="0"/>
                      <a:pt x="8" y="1"/>
                    </a:cubicBezTo>
                    <a:cubicBezTo>
                      <a:pt x="8" y="1"/>
                      <a:pt x="7" y="2"/>
                      <a:pt x="6" y="3"/>
                    </a:cubicBezTo>
                    <a:cubicBezTo>
                      <a:pt x="6" y="4"/>
                      <a:pt x="5" y="4"/>
                      <a:pt x="5" y="5"/>
                    </a:cubicBezTo>
                    <a:cubicBezTo>
                      <a:pt x="5" y="5"/>
                      <a:pt x="5" y="6"/>
                      <a:pt x="5" y="7"/>
                    </a:cubicBezTo>
                    <a:cubicBezTo>
                      <a:pt x="5" y="7"/>
                      <a:pt x="5" y="9"/>
                      <a:pt x="5" y="9"/>
                    </a:cubicBezTo>
                    <a:cubicBezTo>
                      <a:pt x="6" y="9"/>
                      <a:pt x="10" y="9"/>
                      <a:pt x="10" y="8"/>
                    </a:cubicBezTo>
                    <a:cubicBezTo>
                      <a:pt x="9" y="10"/>
                      <a:pt x="7" y="10"/>
                      <a:pt x="6" y="10"/>
                    </a:cubicBezTo>
                    <a:cubicBezTo>
                      <a:pt x="4" y="10"/>
                      <a:pt x="2" y="11"/>
                      <a:pt x="1" y="13"/>
                    </a:cubicBezTo>
                    <a:cubicBezTo>
                      <a:pt x="1" y="13"/>
                      <a:pt x="0" y="17"/>
                      <a:pt x="1" y="17"/>
                    </a:cubicBezTo>
                    <a:cubicBezTo>
                      <a:pt x="1" y="17"/>
                      <a:pt x="3" y="16"/>
                      <a:pt x="3" y="16"/>
                    </a:cubicBezTo>
                    <a:cubicBezTo>
                      <a:pt x="5" y="17"/>
                      <a:pt x="6" y="16"/>
                      <a:pt x="7" y="14"/>
                    </a:cubicBezTo>
                    <a:cubicBezTo>
                      <a:pt x="7" y="13"/>
                      <a:pt x="7" y="13"/>
                      <a:pt x="9" y="12"/>
                    </a:cubicBezTo>
                    <a:cubicBezTo>
                      <a:pt x="10" y="11"/>
                      <a:pt x="11" y="9"/>
                      <a:pt x="12" y="8"/>
                    </a:cubicBezTo>
                    <a:cubicBezTo>
                      <a:pt x="12" y="6"/>
                      <a:pt x="14" y="5"/>
                      <a:pt x="14" y="4"/>
                    </a:cubicBezTo>
                    <a:cubicBezTo>
                      <a:pt x="14" y="3"/>
                      <a:pt x="14" y="3"/>
                      <a:pt x="14" y="2"/>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072" name="Freeform 5577"/>
              <p:cNvSpPr>
                <a:spLocks/>
              </p:cNvSpPr>
              <p:nvPr/>
            </p:nvSpPr>
            <p:spPr bwMode="auto">
              <a:xfrm>
                <a:off x="4281" y="2519"/>
                <a:ext cx="1" cy="1"/>
              </a:xfrm>
              <a:custGeom>
                <a:avLst/>
                <a:gdLst>
                  <a:gd name="T0" fmla="*/ 2 w 4"/>
                  <a:gd name="T1" fmla="*/ 4 h 7"/>
                  <a:gd name="T2" fmla="*/ 0 w 4"/>
                  <a:gd name="T3" fmla="*/ 7 h 7"/>
                  <a:gd name="T4" fmla="*/ 4 w 4"/>
                  <a:gd name="T5" fmla="*/ 4 h 7"/>
                  <a:gd name="T6" fmla="*/ 4 w 4"/>
                  <a:gd name="T7" fmla="*/ 2 h 7"/>
                  <a:gd name="T8" fmla="*/ 2 w 4"/>
                  <a:gd name="T9" fmla="*/ 4 h 7"/>
                </a:gdLst>
                <a:ahLst/>
                <a:cxnLst>
                  <a:cxn ang="0">
                    <a:pos x="T0" y="T1"/>
                  </a:cxn>
                  <a:cxn ang="0">
                    <a:pos x="T2" y="T3"/>
                  </a:cxn>
                  <a:cxn ang="0">
                    <a:pos x="T4" y="T5"/>
                  </a:cxn>
                  <a:cxn ang="0">
                    <a:pos x="T6" y="T7"/>
                  </a:cxn>
                  <a:cxn ang="0">
                    <a:pos x="T8" y="T9"/>
                  </a:cxn>
                </a:cxnLst>
                <a:rect l="0" t="0" r="r" b="b"/>
                <a:pathLst>
                  <a:path w="4" h="7">
                    <a:moveTo>
                      <a:pt x="2" y="4"/>
                    </a:moveTo>
                    <a:cubicBezTo>
                      <a:pt x="2" y="5"/>
                      <a:pt x="0" y="6"/>
                      <a:pt x="0" y="7"/>
                    </a:cubicBezTo>
                    <a:cubicBezTo>
                      <a:pt x="2" y="7"/>
                      <a:pt x="3" y="5"/>
                      <a:pt x="4" y="4"/>
                    </a:cubicBezTo>
                    <a:cubicBezTo>
                      <a:pt x="4" y="3"/>
                      <a:pt x="4" y="3"/>
                      <a:pt x="4" y="2"/>
                    </a:cubicBezTo>
                    <a:cubicBezTo>
                      <a:pt x="3" y="0"/>
                      <a:pt x="3" y="4"/>
                      <a:pt x="2" y="4"/>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073" name="Freeform 5578"/>
              <p:cNvSpPr>
                <a:spLocks/>
              </p:cNvSpPr>
              <p:nvPr/>
            </p:nvSpPr>
            <p:spPr bwMode="auto">
              <a:xfrm>
                <a:off x="4281" y="2518"/>
                <a:ext cx="1" cy="1"/>
              </a:xfrm>
              <a:custGeom>
                <a:avLst/>
                <a:gdLst>
                  <a:gd name="T0" fmla="*/ 6 w 6"/>
                  <a:gd name="T1" fmla="*/ 5 h 8"/>
                  <a:gd name="T2" fmla="*/ 3 w 6"/>
                  <a:gd name="T3" fmla="*/ 0 h 8"/>
                  <a:gd name="T4" fmla="*/ 2 w 6"/>
                  <a:gd name="T5" fmla="*/ 4 h 8"/>
                  <a:gd name="T6" fmla="*/ 5 w 6"/>
                  <a:gd name="T7" fmla="*/ 8 h 8"/>
                  <a:gd name="T8" fmla="*/ 6 w 6"/>
                  <a:gd name="T9" fmla="*/ 5 h 8"/>
                </a:gdLst>
                <a:ahLst/>
                <a:cxnLst>
                  <a:cxn ang="0">
                    <a:pos x="T0" y="T1"/>
                  </a:cxn>
                  <a:cxn ang="0">
                    <a:pos x="T2" y="T3"/>
                  </a:cxn>
                  <a:cxn ang="0">
                    <a:pos x="T4" y="T5"/>
                  </a:cxn>
                  <a:cxn ang="0">
                    <a:pos x="T6" y="T7"/>
                  </a:cxn>
                  <a:cxn ang="0">
                    <a:pos x="T8" y="T9"/>
                  </a:cxn>
                </a:cxnLst>
                <a:rect l="0" t="0" r="r" b="b"/>
                <a:pathLst>
                  <a:path w="6" h="8">
                    <a:moveTo>
                      <a:pt x="6" y="5"/>
                    </a:moveTo>
                    <a:cubicBezTo>
                      <a:pt x="5" y="4"/>
                      <a:pt x="4" y="2"/>
                      <a:pt x="3" y="0"/>
                    </a:cubicBezTo>
                    <a:cubicBezTo>
                      <a:pt x="0" y="0"/>
                      <a:pt x="3" y="3"/>
                      <a:pt x="2" y="4"/>
                    </a:cubicBezTo>
                    <a:cubicBezTo>
                      <a:pt x="2" y="4"/>
                      <a:pt x="4" y="8"/>
                      <a:pt x="5" y="8"/>
                    </a:cubicBezTo>
                    <a:cubicBezTo>
                      <a:pt x="4" y="7"/>
                      <a:pt x="6" y="7"/>
                      <a:pt x="6" y="5"/>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074" name="Freeform 5579"/>
              <p:cNvSpPr>
                <a:spLocks/>
              </p:cNvSpPr>
              <p:nvPr/>
            </p:nvSpPr>
            <p:spPr bwMode="auto">
              <a:xfrm>
                <a:off x="4279" y="2523"/>
                <a:ext cx="2" cy="1"/>
              </a:xfrm>
              <a:custGeom>
                <a:avLst/>
                <a:gdLst>
                  <a:gd name="T0" fmla="*/ 5 w 10"/>
                  <a:gd name="T1" fmla="*/ 5 h 6"/>
                  <a:gd name="T2" fmla="*/ 9 w 10"/>
                  <a:gd name="T3" fmla="*/ 4 h 6"/>
                  <a:gd name="T4" fmla="*/ 6 w 10"/>
                  <a:gd name="T5" fmla="*/ 3 h 6"/>
                  <a:gd name="T6" fmla="*/ 3 w 10"/>
                  <a:gd name="T7" fmla="*/ 0 h 6"/>
                  <a:gd name="T8" fmla="*/ 0 w 10"/>
                  <a:gd name="T9" fmla="*/ 4 h 6"/>
                  <a:gd name="T10" fmla="*/ 5 w 10"/>
                  <a:gd name="T11" fmla="*/ 5 h 6"/>
                </a:gdLst>
                <a:ahLst/>
                <a:cxnLst>
                  <a:cxn ang="0">
                    <a:pos x="T0" y="T1"/>
                  </a:cxn>
                  <a:cxn ang="0">
                    <a:pos x="T2" y="T3"/>
                  </a:cxn>
                  <a:cxn ang="0">
                    <a:pos x="T4" y="T5"/>
                  </a:cxn>
                  <a:cxn ang="0">
                    <a:pos x="T6" y="T7"/>
                  </a:cxn>
                  <a:cxn ang="0">
                    <a:pos x="T8" y="T9"/>
                  </a:cxn>
                  <a:cxn ang="0">
                    <a:pos x="T10" y="T11"/>
                  </a:cxn>
                </a:cxnLst>
                <a:rect l="0" t="0" r="r" b="b"/>
                <a:pathLst>
                  <a:path w="10" h="6">
                    <a:moveTo>
                      <a:pt x="5" y="5"/>
                    </a:moveTo>
                    <a:cubicBezTo>
                      <a:pt x="6" y="6"/>
                      <a:pt x="8" y="5"/>
                      <a:pt x="9" y="4"/>
                    </a:cubicBezTo>
                    <a:cubicBezTo>
                      <a:pt x="10" y="2"/>
                      <a:pt x="7" y="3"/>
                      <a:pt x="6" y="3"/>
                    </a:cubicBezTo>
                    <a:cubicBezTo>
                      <a:pt x="5" y="2"/>
                      <a:pt x="4" y="1"/>
                      <a:pt x="3" y="0"/>
                    </a:cubicBezTo>
                    <a:cubicBezTo>
                      <a:pt x="2" y="0"/>
                      <a:pt x="0" y="3"/>
                      <a:pt x="0" y="4"/>
                    </a:cubicBezTo>
                    <a:cubicBezTo>
                      <a:pt x="1" y="5"/>
                      <a:pt x="3" y="5"/>
                      <a:pt x="5" y="5"/>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075" name="Freeform 5580"/>
              <p:cNvSpPr>
                <a:spLocks/>
              </p:cNvSpPr>
              <p:nvPr/>
            </p:nvSpPr>
            <p:spPr bwMode="auto">
              <a:xfrm>
                <a:off x="4280" y="2515"/>
                <a:ext cx="6" cy="8"/>
              </a:xfrm>
              <a:custGeom>
                <a:avLst/>
                <a:gdLst>
                  <a:gd name="T0" fmla="*/ 24 w 42"/>
                  <a:gd name="T1" fmla="*/ 49 h 67"/>
                  <a:gd name="T2" fmla="*/ 32 w 42"/>
                  <a:gd name="T3" fmla="*/ 47 h 67"/>
                  <a:gd name="T4" fmla="*/ 32 w 42"/>
                  <a:gd name="T5" fmla="*/ 38 h 67"/>
                  <a:gd name="T6" fmla="*/ 33 w 42"/>
                  <a:gd name="T7" fmla="*/ 34 h 67"/>
                  <a:gd name="T8" fmla="*/ 30 w 42"/>
                  <a:gd name="T9" fmla="*/ 36 h 67"/>
                  <a:gd name="T10" fmla="*/ 29 w 42"/>
                  <a:gd name="T11" fmla="*/ 39 h 67"/>
                  <a:gd name="T12" fmla="*/ 30 w 42"/>
                  <a:gd name="T13" fmla="*/ 38 h 67"/>
                  <a:gd name="T14" fmla="*/ 30 w 42"/>
                  <a:gd name="T15" fmla="*/ 41 h 67"/>
                  <a:gd name="T16" fmla="*/ 27 w 42"/>
                  <a:gd name="T17" fmla="*/ 41 h 67"/>
                  <a:gd name="T18" fmla="*/ 29 w 42"/>
                  <a:gd name="T19" fmla="*/ 35 h 67"/>
                  <a:gd name="T20" fmla="*/ 28 w 42"/>
                  <a:gd name="T21" fmla="*/ 27 h 67"/>
                  <a:gd name="T22" fmla="*/ 31 w 42"/>
                  <a:gd name="T23" fmla="*/ 21 h 67"/>
                  <a:gd name="T24" fmla="*/ 35 w 42"/>
                  <a:gd name="T25" fmla="*/ 19 h 67"/>
                  <a:gd name="T26" fmla="*/ 37 w 42"/>
                  <a:gd name="T27" fmla="*/ 12 h 67"/>
                  <a:gd name="T28" fmla="*/ 39 w 42"/>
                  <a:gd name="T29" fmla="*/ 9 h 67"/>
                  <a:gd name="T30" fmla="*/ 42 w 42"/>
                  <a:gd name="T31" fmla="*/ 4 h 67"/>
                  <a:gd name="T32" fmla="*/ 40 w 42"/>
                  <a:gd name="T33" fmla="*/ 0 h 67"/>
                  <a:gd name="T34" fmla="*/ 37 w 42"/>
                  <a:gd name="T35" fmla="*/ 4 h 67"/>
                  <a:gd name="T36" fmla="*/ 34 w 42"/>
                  <a:gd name="T37" fmla="*/ 3 h 67"/>
                  <a:gd name="T38" fmla="*/ 31 w 42"/>
                  <a:gd name="T39" fmla="*/ 2 h 67"/>
                  <a:gd name="T40" fmla="*/ 31 w 42"/>
                  <a:gd name="T41" fmla="*/ 7 h 67"/>
                  <a:gd name="T42" fmla="*/ 28 w 42"/>
                  <a:gd name="T43" fmla="*/ 15 h 67"/>
                  <a:gd name="T44" fmla="*/ 19 w 42"/>
                  <a:gd name="T45" fmla="*/ 27 h 67"/>
                  <a:gd name="T46" fmla="*/ 17 w 42"/>
                  <a:gd name="T47" fmla="*/ 31 h 67"/>
                  <a:gd name="T48" fmla="*/ 16 w 42"/>
                  <a:gd name="T49" fmla="*/ 36 h 67"/>
                  <a:gd name="T50" fmla="*/ 15 w 42"/>
                  <a:gd name="T51" fmla="*/ 40 h 67"/>
                  <a:gd name="T52" fmla="*/ 12 w 42"/>
                  <a:gd name="T53" fmla="*/ 45 h 67"/>
                  <a:gd name="T54" fmla="*/ 8 w 42"/>
                  <a:gd name="T55" fmla="*/ 52 h 67"/>
                  <a:gd name="T56" fmla="*/ 6 w 42"/>
                  <a:gd name="T57" fmla="*/ 58 h 67"/>
                  <a:gd name="T58" fmla="*/ 1 w 42"/>
                  <a:gd name="T59" fmla="*/ 63 h 67"/>
                  <a:gd name="T60" fmla="*/ 4 w 42"/>
                  <a:gd name="T61" fmla="*/ 67 h 67"/>
                  <a:gd name="T62" fmla="*/ 7 w 42"/>
                  <a:gd name="T63" fmla="*/ 67 h 67"/>
                  <a:gd name="T64" fmla="*/ 8 w 42"/>
                  <a:gd name="T65" fmla="*/ 65 h 67"/>
                  <a:gd name="T66" fmla="*/ 13 w 42"/>
                  <a:gd name="T67" fmla="*/ 64 h 67"/>
                  <a:gd name="T68" fmla="*/ 13 w 42"/>
                  <a:gd name="T69" fmla="*/ 62 h 67"/>
                  <a:gd name="T70" fmla="*/ 11 w 42"/>
                  <a:gd name="T71" fmla="*/ 62 h 67"/>
                  <a:gd name="T72" fmla="*/ 14 w 42"/>
                  <a:gd name="T73" fmla="*/ 59 h 67"/>
                  <a:gd name="T74" fmla="*/ 15 w 42"/>
                  <a:gd name="T75" fmla="*/ 54 h 67"/>
                  <a:gd name="T76" fmla="*/ 24 w 42"/>
                  <a:gd name="T77" fmla="*/ 49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2" h="67">
                    <a:moveTo>
                      <a:pt x="24" y="49"/>
                    </a:moveTo>
                    <a:cubicBezTo>
                      <a:pt x="27" y="49"/>
                      <a:pt x="31" y="50"/>
                      <a:pt x="32" y="47"/>
                    </a:cubicBezTo>
                    <a:cubicBezTo>
                      <a:pt x="33" y="44"/>
                      <a:pt x="32" y="41"/>
                      <a:pt x="32" y="38"/>
                    </a:cubicBezTo>
                    <a:cubicBezTo>
                      <a:pt x="33" y="37"/>
                      <a:pt x="33" y="36"/>
                      <a:pt x="33" y="34"/>
                    </a:cubicBezTo>
                    <a:cubicBezTo>
                      <a:pt x="32" y="35"/>
                      <a:pt x="31" y="35"/>
                      <a:pt x="30" y="36"/>
                    </a:cubicBezTo>
                    <a:cubicBezTo>
                      <a:pt x="28" y="36"/>
                      <a:pt x="29" y="37"/>
                      <a:pt x="29" y="39"/>
                    </a:cubicBezTo>
                    <a:cubicBezTo>
                      <a:pt x="29" y="38"/>
                      <a:pt x="30" y="38"/>
                      <a:pt x="30" y="38"/>
                    </a:cubicBezTo>
                    <a:cubicBezTo>
                      <a:pt x="31" y="39"/>
                      <a:pt x="31" y="40"/>
                      <a:pt x="30" y="41"/>
                    </a:cubicBezTo>
                    <a:cubicBezTo>
                      <a:pt x="29" y="42"/>
                      <a:pt x="27" y="42"/>
                      <a:pt x="27" y="41"/>
                    </a:cubicBezTo>
                    <a:cubicBezTo>
                      <a:pt x="27" y="39"/>
                      <a:pt x="28" y="37"/>
                      <a:pt x="29" y="35"/>
                    </a:cubicBezTo>
                    <a:cubicBezTo>
                      <a:pt x="30" y="32"/>
                      <a:pt x="28" y="30"/>
                      <a:pt x="28" y="27"/>
                    </a:cubicBezTo>
                    <a:cubicBezTo>
                      <a:pt x="28" y="24"/>
                      <a:pt x="29" y="22"/>
                      <a:pt x="31" y="21"/>
                    </a:cubicBezTo>
                    <a:cubicBezTo>
                      <a:pt x="33" y="20"/>
                      <a:pt x="34" y="19"/>
                      <a:pt x="35" y="19"/>
                    </a:cubicBezTo>
                    <a:cubicBezTo>
                      <a:pt x="37" y="17"/>
                      <a:pt x="36" y="14"/>
                      <a:pt x="37" y="12"/>
                    </a:cubicBezTo>
                    <a:cubicBezTo>
                      <a:pt x="37" y="11"/>
                      <a:pt x="39" y="10"/>
                      <a:pt x="39" y="9"/>
                    </a:cubicBezTo>
                    <a:cubicBezTo>
                      <a:pt x="40" y="7"/>
                      <a:pt x="42" y="6"/>
                      <a:pt x="42" y="4"/>
                    </a:cubicBezTo>
                    <a:cubicBezTo>
                      <a:pt x="42" y="3"/>
                      <a:pt x="40" y="1"/>
                      <a:pt x="40" y="0"/>
                    </a:cubicBezTo>
                    <a:cubicBezTo>
                      <a:pt x="39" y="1"/>
                      <a:pt x="39" y="3"/>
                      <a:pt x="37" y="4"/>
                    </a:cubicBezTo>
                    <a:cubicBezTo>
                      <a:pt x="37" y="2"/>
                      <a:pt x="35" y="2"/>
                      <a:pt x="34" y="3"/>
                    </a:cubicBezTo>
                    <a:cubicBezTo>
                      <a:pt x="32" y="3"/>
                      <a:pt x="33" y="3"/>
                      <a:pt x="31" y="2"/>
                    </a:cubicBezTo>
                    <a:cubicBezTo>
                      <a:pt x="30" y="3"/>
                      <a:pt x="31" y="5"/>
                      <a:pt x="31" y="7"/>
                    </a:cubicBezTo>
                    <a:cubicBezTo>
                      <a:pt x="31" y="10"/>
                      <a:pt x="29" y="12"/>
                      <a:pt x="28" y="15"/>
                    </a:cubicBezTo>
                    <a:cubicBezTo>
                      <a:pt x="27" y="20"/>
                      <a:pt x="23" y="23"/>
                      <a:pt x="19" y="27"/>
                    </a:cubicBezTo>
                    <a:cubicBezTo>
                      <a:pt x="18" y="29"/>
                      <a:pt x="17" y="29"/>
                      <a:pt x="17" y="31"/>
                    </a:cubicBezTo>
                    <a:cubicBezTo>
                      <a:pt x="16" y="33"/>
                      <a:pt x="16" y="34"/>
                      <a:pt x="16" y="36"/>
                    </a:cubicBezTo>
                    <a:cubicBezTo>
                      <a:pt x="16" y="37"/>
                      <a:pt x="15" y="39"/>
                      <a:pt x="15" y="40"/>
                    </a:cubicBezTo>
                    <a:cubicBezTo>
                      <a:pt x="14" y="42"/>
                      <a:pt x="13" y="43"/>
                      <a:pt x="12" y="45"/>
                    </a:cubicBezTo>
                    <a:cubicBezTo>
                      <a:pt x="10" y="47"/>
                      <a:pt x="9" y="50"/>
                      <a:pt x="8" y="52"/>
                    </a:cubicBezTo>
                    <a:cubicBezTo>
                      <a:pt x="7" y="54"/>
                      <a:pt x="7" y="56"/>
                      <a:pt x="6" y="58"/>
                    </a:cubicBezTo>
                    <a:cubicBezTo>
                      <a:pt x="4" y="60"/>
                      <a:pt x="3" y="61"/>
                      <a:pt x="1" y="63"/>
                    </a:cubicBezTo>
                    <a:cubicBezTo>
                      <a:pt x="0" y="65"/>
                      <a:pt x="1" y="67"/>
                      <a:pt x="4" y="67"/>
                    </a:cubicBezTo>
                    <a:cubicBezTo>
                      <a:pt x="5" y="67"/>
                      <a:pt x="6" y="67"/>
                      <a:pt x="7" y="67"/>
                    </a:cubicBezTo>
                    <a:cubicBezTo>
                      <a:pt x="7" y="67"/>
                      <a:pt x="7" y="65"/>
                      <a:pt x="8" y="65"/>
                    </a:cubicBezTo>
                    <a:cubicBezTo>
                      <a:pt x="9" y="64"/>
                      <a:pt x="12" y="65"/>
                      <a:pt x="13" y="64"/>
                    </a:cubicBezTo>
                    <a:cubicBezTo>
                      <a:pt x="14" y="64"/>
                      <a:pt x="14" y="63"/>
                      <a:pt x="13" y="62"/>
                    </a:cubicBezTo>
                    <a:cubicBezTo>
                      <a:pt x="12" y="62"/>
                      <a:pt x="12" y="62"/>
                      <a:pt x="11" y="62"/>
                    </a:cubicBezTo>
                    <a:cubicBezTo>
                      <a:pt x="10" y="61"/>
                      <a:pt x="14" y="60"/>
                      <a:pt x="14" y="59"/>
                    </a:cubicBezTo>
                    <a:cubicBezTo>
                      <a:pt x="15" y="57"/>
                      <a:pt x="14" y="56"/>
                      <a:pt x="15" y="54"/>
                    </a:cubicBezTo>
                    <a:cubicBezTo>
                      <a:pt x="18" y="50"/>
                      <a:pt x="20" y="49"/>
                      <a:pt x="24" y="49"/>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076" name="Freeform 5581"/>
              <p:cNvSpPr>
                <a:spLocks/>
              </p:cNvSpPr>
              <p:nvPr/>
            </p:nvSpPr>
            <p:spPr bwMode="auto">
              <a:xfrm>
                <a:off x="4284" y="2517"/>
                <a:ext cx="1" cy="1"/>
              </a:xfrm>
              <a:custGeom>
                <a:avLst/>
                <a:gdLst>
                  <a:gd name="T0" fmla="*/ 1 w 4"/>
                  <a:gd name="T1" fmla="*/ 5 h 5"/>
                  <a:gd name="T2" fmla="*/ 4 w 4"/>
                  <a:gd name="T3" fmla="*/ 4 h 5"/>
                  <a:gd name="T4" fmla="*/ 3 w 4"/>
                  <a:gd name="T5" fmla="*/ 2 h 5"/>
                  <a:gd name="T6" fmla="*/ 2 w 4"/>
                  <a:gd name="T7" fmla="*/ 0 h 5"/>
                  <a:gd name="T8" fmla="*/ 1 w 4"/>
                  <a:gd name="T9" fmla="*/ 1 h 5"/>
                  <a:gd name="T10" fmla="*/ 1 w 4"/>
                  <a:gd name="T11" fmla="*/ 1 h 5"/>
                  <a:gd name="T12" fmla="*/ 2 w 4"/>
                  <a:gd name="T13" fmla="*/ 2 h 5"/>
                  <a:gd name="T14" fmla="*/ 3 w 4"/>
                  <a:gd name="T15" fmla="*/ 3 h 5"/>
                  <a:gd name="T16" fmla="*/ 1 w 4"/>
                  <a:gd name="T17" fmla="*/ 3 h 5"/>
                  <a:gd name="T18" fmla="*/ 2 w 4"/>
                  <a:gd name="T19" fmla="*/ 4 h 5"/>
                  <a:gd name="T20" fmla="*/ 0 w 4"/>
                  <a:gd name="T21" fmla="*/ 3 h 5"/>
                  <a:gd name="T22" fmla="*/ 1 w 4"/>
                  <a:gd name="T23"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5">
                    <a:moveTo>
                      <a:pt x="1" y="5"/>
                    </a:moveTo>
                    <a:cubicBezTo>
                      <a:pt x="2" y="5"/>
                      <a:pt x="4" y="4"/>
                      <a:pt x="4" y="4"/>
                    </a:cubicBezTo>
                    <a:cubicBezTo>
                      <a:pt x="4" y="3"/>
                      <a:pt x="3" y="2"/>
                      <a:pt x="3" y="2"/>
                    </a:cubicBezTo>
                    <a:cubicBezTo>
                      <a:pt x="3" y="1"/>
                      <a:pt x="3" y="1"/>
                      <a:pt x="2" y="0"/>
                    </a:cubicBezTo>
                    <a:cubicBezTo>
                      <a:pt x="2" y="0"/>
                      <a:pt x="1" y="1"/>
                      <a:pt x="1" y="1"/>
                    </a:cubicBezTo>
                    <a:cubicBezTo>
                      <a:pt x="1" y="1"/>
                      <a:pt x="1" y="1"/>
                      <a:pt x="1" y="1"/>
                    </a:cubicBezTo>
                    <a:cubicBezTo>
                      <a:pt x="2" y="1"/>
                      <a:pt x="2" y="1"/>
                      <a:pt x="2" y="2"/>
                    </a:cubicBezTo>
                    <a:cubicBezTo>
                      <a:pt x="2" y="2"/>
                      <a:pt x="3" y="3"/>
                      <a:pt x="3" y="3"/>
                    </a:cubicBezTo>
                    <a:cubicBezTo>
                      <a:pt x="2" y="3"/>
                      <a:pt x="2" y="3"/>
                      <a:pt x="1" y="3"/>
                    </a:cubicBezTo>
                    <a:cubicBezTo>
                      <a:pt x="2" y="3"/>
                      <a:pt x="2" y="4"/>
                      <a:pt x="2" y="4"/>
                    </a:cubicBezTo>
                    <a:cubicBezTo>
                      <a:pt x="2" y="4"/>
                      <a:pt x="1" y="4"/>
                      <a:pt x="0" y="3"/>
                    </a:cubicBezTo>
                    <a:cubicBezTo>
                      <a:pt x="1" y="4"/>
                      <a:pt x="1" y="4"/>
                      <a:pt x="1" y="5"/>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077" name="Freeform 5582"/>
              <p:cNvSpPr>
                <a:spLocks/>
              </p:cNvSpPr>
              <p:nvPr/>
            </p:nvSpPr>
            <p:spPr bwMode="auto">
              <a:xfrm>
                <a:off x="4284" y="2518"/>
                <a:ext cx="1" cy="1"/>
              </a:xfrm>
              <a:custGeom>
                <a:avLst/>
                <a:gdLst>
                  <a:gd name="T0" fmla="*/ 7 w 10"/>
                  <a:gd name="T1" fmla="*/ 6 h 11"/>
                  <a:gd name="T2" fmla="*/ 8 w 10"/>
                  <a:gd name="T3" fmla="*/ 5 h 11"/>
                  <a:gd name="T4" fmla="*/ 9 w 10"/>
                  <a:gd name="T5" fmla="*/ 3 h 11"/>
                  <a:gd name="T6" fmla="*/ 9 w 10"/>
                  <a:gd name="T7" fmla="*/ 0 h 11"/>
                  <a:gd name="T8" fmla="*/ 7 w 10"/>
                  <a:gd name="T9" fmla="*/ 1 h 11"/>
                  <a:gd name="T10" fmla="*/ 6 w 10"/>
                  <a:gd name="T11" fmla="*/ 2 h 11"/>
                  <a:gd name="T12" fmla="*/ 4 w 10"/>
                  <a:gd name="T13" fmla="*/ 4 h 11"/>
                  <a:gd name="T14" fmla="*/ 2 w 10"/>
                  <a:gd name="T15" fmla="*/ 6 h 11"/>
                  <a:gd name="T16" fmla="*/ 1 w 10"/>
                  <a:gd name="T17" fmla="*/ 9 h 11"/>
                  <a:gd name="T18" fmla="*/ 1 w 10"/>
                  <a:gd name="T19" fmla="*/ 11 h 11"/>
                  <a:gd name="T20" fmla="*/ 2 w 10"/>
                  <a:gd name="T21" fmla="*/ 8 h 11"/>
                  <a:gd name="T22" fmla="*/ 4 w 10"/>
                  <a:gd name="T23" fmla="*/ 6 h 11"/>
                  <a:gd name="T24" fmla="*/ 6 w 10"/>
                  <a:gd name="T25" fmla="*/ 6 h 11"/>
                  <a:gd name="T26" fmla="*/ 7 w 10"/>
                  <a:gd name="T27" fmla="*/ 6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 h="11">
                    <a:moveTo>
                      <a:pt x="7" y="6"/>
                    </a:moveTo>
                    <a:cubicBezTo>
                      <a:pt x="8" y="5"/>
                      <a:pt x="8" y="5"/>
                      <a:pt x="8" y="5"/>
                    </a:cubicBezTo>
                    <a:cubicBezTo>
                      <a:pt x="8" y="4"/>
                      <a:pt x="9" y="3"/>
                      <a:pt x="9" y="3"/>
                    </a:cubicBezTo>
                    <a:cubicBezTo>
                      <a:pt x="10" y="2"/>
                      <a:pt x="10" y="0"/>
                      <a:pt x="9" y="0"/>
                    </a:cubicBezTo>
                    <a:cubicBezTo>
                      <a:pt x="9" y="0"/>
                      <a:pt x="8" y="1"/>
                      <a:pt x="7" y="1"/>
                    </a:cubicBezTo>
                    <a:cubicBezTo>
                      <a:pt x="7" y="1"/>
                      <a:pt x="6" y="1"/>
                      <a:pt x="6" y="2"/>
                    </a:cubicBezTo>
                    <a:cubicBezTo>
                      <a:pt x="5" y="2"/>
                      <a:pt x="5" y="3"/>
                      <a:pt x="4" y="4"/>
                    </a:cubicBezTo>
                    <a:cubicBezTo>
                      <a:pt x="3" y="4"/>
                      <a:pt x="2" y="5"/>
                      <a:pt x="2" y="6"/>
                    </a:cubicBezTo>
                    <a:cubicBezTo>
                      <a:pt x="1" y="7"/>
                      <a:pt x="0" y="8"/>
                      <a:pt x="1" y="9"/>
                    </a:cubicBezTo>
                    <a:cubicBezTo>
                      <a:pt x="1" y="10"/>
                      <a:pt x="1" y="11"/>
                      <a:pt x="1" y="11"/>
                    </a:cubicBezTo>
                    <a:cubicBezTo>
                      <a:pt x="2" y="10"/>
                      <a:pt x="2" y="9"/>
                      <a:pt x="2" y="8"/>
                    </a:cubicBezTo>
                    <a:cubicBezTo>
                      <a:pt x="2" y="7"/>
                      <a:pt x="3" y="6"/>
                      <a:pt x="4" y="6"/>
                    </a:cubicBezTo>
                    <a:cubicBezTo>
                      <a:pt x="5" y="7"/>
                      <a:pt x="5" y="7"/>
                      <a:pt x="6" y="6"/>
                    </a:cubicBezTo>
                    <a:cubicBezTo>
                      <a:pt x="7" y="6"/>
                      <a:pt x="7" y="6"/>
                      <a:pt x="7" y="6"/>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078" name="Freeform 5583"/>
              <p:cNvSpPr>
                <a:spLocks/>
              </p:cNvSpPr>
              <p:nvPr/>
            </p:nvSpPr>
            <p:spPr bwMode="auto">
              <a:xfrm>
                <a:off x="4285" y="2518"/>
                <a:ext cx="1" cy="0"/>
              </a:xfrm>
              <a:custGeom>
                <a:avLst/>
                <a:gdLst>
                  <a:gd name="T0" fmla="*/ 1 w 4"/>
                  <a:gd name="T1" fmla="*/ 3 h 4"/>
                  <a:gd name="T2" fmla="*/ 2 w 4"/>
                  <a:gd name="T3" fmla="*/ 2 h 4"/>
                  <a:gd name="T4" fmla="*/ 2 w 4"/>
                  <a:gd name="T5" fmla="*/ 0 h 4"/>
                  <a:gd name="T6" fmla="*/ 1 w 4"/>
                  <a:gd name="T7" fmla="*/ 2 h 4"/>
                  <a:gd name="T8" fmla="*/ 0 w 4"/>
                  <a:gd name="T9" fmla="*/ 4 h 4"/>
                  <a:gd name="T10" fmla="*/ 1 w 4"/>
                  <a:gd name="T11" fmla="*/ 3 h 4"/>
                </a:gdLst>
                <a:ahLst/>
                <a:cxnLst>
                  <a:cxn ang="0">
                    <a:pos x="T0" y="T1"/>
                  </a:cxn>
                  <a:cxn ang="0">
                    <a:pos x="T2" y="T3"/>
                  </a:cxn>
                  <a:cxn ang="0">
                    <a:pos x="T4" y="T5"/>
                  </a:cxn>
                  <a:cxn ang="0">
                    <a:pos x="T6" y="T7"/>
                  </a:cxn>
                  <a:cxn ang="0">
                    <a:pos x="T8" y="T9"/>
                  </a:cxn>
                  <a:cxn ang="0">
                    <a:pos x="T10" y="T11"/>
                  </a:cxn>
                </a:cxnLst>
                <a:rect l="0" t="0" r="r" b="b"/>
                <a:pathLst>
                  <a:path w="4" h="4">
                    <a:moveTo>
                      <a:pt x="1" y="3"/>
                    </a:moveTo>
                    <a:cubicBezTo>
                      <a:pt x="2" y="3"/>
                      <a:pt x="2" y="3"/>
                      <a:pt x="2" y="2"/>
                    </a:cubicBezTo>
                    <a:cubicBezTo>
                      <a:pt x="3" y="2"/>
                      <a:pt x="4" y="0"/>
                      <a:pt x="2" y="0"/>
                    </a:cubicBezTo>
                    <a:cubicBezTo>
                      <a:pt x="2" y="0"/>
                      <a:pt x="1" y="2"/>
                      <a:pt x="1" y="2"/>
                    </a:cubicBezTo>
                    <a:cubicBezTo>
                      <a:pt x="1" y="3"/>
                      <a:pt x="0" y="3"/>
                      <a:pt x="0" y="4"/>
                    </a:cubicBezTo>
                    <a:cubicBezTo>
                      <a:pt x="1" y="4"/>
                      <a:pt x="1" y="3"/>
                      <a:pt x="1" y="3"/>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079" name="Freeform 5584"/>
              <p:cNvSpPr>
                <a:spLocks/>
              </p:cNvSpPr>
              <p:nvPr/>
            </p:nvSpPr>
            <p:spPr bwMode="auto">
              <a:xfrm>
                <a:off x="4284" y="2520"/>
                <a:ext cx="1" cy="1"/>
              </a:xfrm>
              <a:custGeom>
                <a:avLst/>
                <a:gdLst>
                  <a:gd name="T0" fmla="*/ 2 w 3"/>
                  <a:gd name="T1" fmla="*/ 6 h 6"/>
                  <a:gd name="T2" fmla="*/ 3 w 3"/>
                  <a:gd name="T3" fmla="*/ 3 h 6"/>
                  <a:gd name="T4" fmla="*/ 2 w 3"/>
                  <a:gd name="T5" fmla="*/ 1 h 6"/>
                  <a:gd name="T6" fmla="*/ 1 w 3"/>
                  <a:gd name="T7" fmla="*/ 0 h 6"/>
                  <a:gd name="T8" fmla="*/ 1 w 3"/>
                  <a:gd name="T9" fmla="*/ 0 h 6"/>
                  <a:gd name="T10" fmla="*/ 0 w 3"/>
                  <a:gd name="T11" fmla="*/ 1 h 6"/>
                  <a:gd name="T12" fmla="*/ 1 w 3"/>
                  <a:gd name="T13" fmla="*/ 3 h 6"/>
                  <a:gd name="T14" fmla="*/ 2 w 3"/>
                  <a:gd name="T15" fmla="*/ 6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6">
                    <a:moveTo>
                      <a:pt x="2" y="6"/>
                    </a:moveTo>
                    <a:cubicBezTo>
                      <a:pt x="3" y="6"/>
                      <a:pt x="3" y="4"/>
                      <a:pt x="3" y="3"/>
                    </a:cubicBezTo>
                    <a:cubicBezTo>
                      <a:pt x="3" y="2"/>
                      <a:pt x="2" y="2"/>
                      <a:pt x="2" y="1"/>
                    </a:cubicBezTo>
                    <a:cubicBezTo>
                      <a:pt x="2" y="1"/>
                      <a:pt x="2" y="0"/>
                      <a:pt x="1" y="0"/>
                    </a:cubicBezTo>
                    <a:cubicBezTo>
                      <a:pt x="1" y="0"/>
                      <a:pt x="1" y="0"/>
                      <a:pt x="1" y="0"/>
                    </a:cubicBezTo>
                    <a:cubicBezTo>
                      <a:pt x="1" y="0"/>
                      <a:pt x="0" y="0"/>
                      <a:pt x="0" y="1"/>
                    </a:cubicBezTo>
                    <a:cubicBezTo>
                      <a:pt x="0" y="1"/>
                      <a:pt x="1" y="2"/>
                      <a:pt x="1" y="3"/>
                    </a:cubicBezTo>
                    <a:cubicBezTo>
                      <a:pt x="2" y="4"/>
                      <a:pt x="2" y="5"/>
                      <a:pt x="2" y="6"/>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080" name="Freeform 5585"/>
              <p:cNvSpPr>
                <a:spLocks/>
              </p:cNvSpPr>
              <p:nvPr/>
            </p:nvSpPr>
            <p:spPr bwMode="auto">
              <a:xfrm>
                <a:off x="4264" y="2567"/>
                <a:ext cx="1" cy="2"/>
              </a:xfrm>
              <a:custGeom>
                <a:avLst/>
                <a:gdLst>
                  <a:gd name="T0" fmla="*/ 2 w 5"/>
                  <a:gd name="T1" fmla="*/ 5 h 10"/>
                  <a:gd name="T2" fmla="*/ 4 w 5"/>
                  <a:gd name="T3" fmla="*/ 10 h 10"/>
                  <a:gd name="T4" fmla="*/ 5 w 5"/>
                  <a:gd name="T5" fmla="*/ 3 h 10"/>
                  <a:gd name="T6" fmla="*/ 2 w 5"/>
                  <a:gd name="T7" fmla="*/ 5 h 10"/>
                </a:gdLst>
                <a:ahLst/>
                <a:cxnLst>
                  <a:cxn ang="0">
                    <a:pos x="T0" y="T1"/>
                  </a:cxn>
                  <a:cxn ang="0">
                    <a:pos x="T2" y="T3"/>
                  </a:cxn>
                  <a:cxn ang="0">
                    <a:pos x="T4" y="T5"/>
                  </a:cxn>
                  <a:cxn ang="0">
                    <a:pos x="T6" y="T7"/>
                  </a:cxn>
                </a:cxnLst>
                <a:rect l="0" t="0" r="r" b="b"/>
                <a:pathLst>
                  <a:path w="5" h="10">
                    <a:moveTo>
                      <a:pt x="2" y="5"/>
                    </a:moveTo>
                    <a:cubicBezTo>
                      <a:pt x="3" y="6"/>
                      <a:pt x="4" y="8"/>
                      <a:pt x="4" y="10"/>
                    </a:cubicBezTo>
                    <a:cubicBezTo>
                      <a:pt x="5" y="8"/>
                      <a:pt x="5" y="5"/>
                      <a:pt x="5" y="3"/>
                    </a:cubicBezTo>
                    <a:cubicBezTo>
                      <a:pt x="4" y="0"/>
                      <a:pt x="0" y="2"/>
                      <a:pt x="2" y="5"/>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081" name="Freeform 5586"/>
              <p:cNvSpPr>
                <a:spLocks/>
              </p:cNvSpPr>
              <p:nvPr/>
            </p:nvSpPr>
            <p:spPr bwMode="auto">
              <a:xfrm>
                <a:off x="4265" y="2566"/>
                <a:ext cx="3" cy="3"/>
              </a:xfrm>
              <a:custGeom>
                <a:avLst/>
                <a:gdLst>
                  <a:gd name="T0" fmla="*/ 13 w 19"/>
                  <a:gd name="T1" fmla="*/ 2 h 25"/>
                  <a:gd name="T2" fmla="*/ 10 w 19"/>
                  <a:gd name="T3" fmla="*/ 6 h 25"/>
                  <a:gd name="T4" fmla="*/ 3 w 19"/>
                  <a:gd name="T5" fmla="*/ 8 h 25"/>
                  <a:gd name="T6" fmla="*/ 2 w 19"/>
                  <a:gd name="T7" fmla="*/ 13 h 25"/>
                  <a:gd name="T8" fmla="*/ 6 w 19"/>
                  <a:gd name="T9" fmla="*/ 10 h 25"/>
                  <a:gd name="T10" fmla="*/ 7 w 19"/>
                  <a:gd name="T11" fmla="*/ 13 h 25"/>
                  <a:gd name="T12" fmla="*/ 9 w 19"/>
                  <a:gd name="T13" fmla="*/ 16 h 25"/>
                  <a:gd name="T14" fmla="*/ 9 w 19"/>
                  <a:gd name="T15" fmla="*/ 20 h 25"/>
                  <a:gd name="T16" fmla="*/ 9 w 19"/>
                  <a:gd name="T17" fmla="*/ 25 h 25"/>
                  <a:gd name="T18" fmla="*/ 12 w 19"/>
                  <a:gd name="T19" fmla="*/ 18 h 25"/>
                  <a:gd name="T20" fmla="*/ 9 w 19"/>
                  <a:gd name="T21" fmla="*/ 10 h 25"/>
                  <a:gd name="T22" fmla="*/ 12 w 19"/>
                  <a:gd name="T23" fmla="*/ 8 h 25"/>
                  <a:gd name="T24" fmla="*/ 15 w 19"/>
                  <a:gd name="T25" fmla="*/ 5 h 25"/>
                  <a:gd name="T26" fmla="*/ 19 w 19"/>
                  <a:gd name="T27" fmla="*/ 5 h 25"/>
                  <a:gd name="T28" fmla="*/ 18 w 19"/>
                  <a:gd name="T29" fmla="*/ 1 h 25"/>
                  <a:gd name="T30" fmla="*/ 13 w 19"/>
                  <a:gd name="T31" fmla="*/ 2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25">
                    <a:moveTo>
                      <a:pt x="13" y="2"/>
                    </a:moveTo>
                    <a:cubicBezTo>
                      <a:pt x="12" y="3"/>
                      <a:pt x="11" y="5"/>
                      <a:pt x="10" y="6"/>
                    </a:cubicBezTo>
                    <a:cubicBezTo>
                      <a:pt x="8" y="8"/>
                      <a:pt x="5" y="7"/>
                      <a:pt x="3" y="8"/>
                    </a:cubicBezTo>
                    <a:cubicBezTo>
                      <a:pt x="0" y="9"/>
                      <a:pt x="2" y="11"/>
                      <a:pt x="2" y="13"/>
                    </a:cubicBezTo>
                    <a:cubicBezTo>
                      <a:pt x="2" y="12"/>
                      <a:pt x="4" y="8"/>
                      <a:pt x="6" y="10"/>
                    </a:cubicBezTo>
                    <a:cubicBezTo>
                      <a:pt x="7" y="10"/>
                      <a:pt x="7" y="12"/>
                      <a:pt x="7" y="13"/>
                    </a:cubicBezTo>
                    <a:cubicBezTo>
                      <a:pt x="7" y="14"/>
                      <a:pt x="8" y="15"/>
                      <a:pt x="9" y="16"/>
                    </a:cubicBezTo>
                    <a:cubicBezTo>
                      <a:pt x="9" y="18"/>
                      <a:pt x="9" y="19"/>
                      <a:pt x="9" y="20"/>
                    </a:cubicBezTo>
                    <a:cubicBezTo>
                      <a:pt x="13" y="19"/>
                      <a:pt x="10" y="24"/>
                      <a:pt x="9" y="25"/>
                    </a:cubicBezTo>
                    <a:cubicBezTo>
                      <a:pt x="13" y="24"/>
                      <a:pt x="13" y="21"/>
                      <a:pt x="12" y="18"/>
                    </a:cubicBezTo>
                    <a:cubicBezTo>
                      <a:pt x="11" y="15"/>
                      <a:pt x="8" y="13"/>
                      <a:pt x="9" y="10"/>
                    </a:cubicBezTo>
                    <a:cubicBezTo>
                      <a:pt x="10" y="8"/>
                      <a:pt x="11" y="8"/>
                      <a:pt x="12" y="8"/>
                    </a:cubicBezTo>
                    <a:cubicBezTo>
                      <a:pt x="14" y="7"/>
                      <a:pt x="14" y="6"/>
                      <a:pt x="15" y="5"/>
                    </a:cubicBezTo>
                    <a:cubicBezTo>
                      <a:pt x="17" y="5"/>
                      <a:pt x="18" y="6"/>
                      <a:pt x="19" y="5"/>
                    </a:cubicBezTo>
                    <a:cubicBezTo>
                      <a:pt x="19" y="4"/>
                      <a:pt x="18" y="2"/>
                      <a:pt x="18" y="1"/>
                    </a:cubicBezTo>
                    <a:cubicBezTo>
                      <a:pt x="15" y="1"/>
                      <a:pt x="14" y="0"/>
                      <a:pt x="13" y="2"/>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082" name="Freeform 5587"/>
              <p:cNvSpPr>
                <a:spLocks/>
              </p:cNvSpPr>
              <p:nvPr/>
            </p:nvSpPr>
            <p:spPr bwMode="auto">
              <a:xfrm>
                <a:off x="4267" y="2575"/>
                <a:ext cx="1" cy="2"/>
              </a:xfrm>
              <a:custGeom>
                <a:avLst/>
                <a:gdLst>
                  <a:gd name="T0" fmla="*/ 4 w 9"/>
                  <a:gd name="T1" fmla="*/ 5 h 14"/>
                  <a:gd name="T2" fmla="*/ 2 w 9"/>
                  <a:gd name="T3" fmla="*/ 0 h 14"/>
                  <a:gd name="T4" fmla="*/ 1 w 9"/>
                  <a:gd name="T5" fmla="*/ 0 h 14"/>
                  <a:gd name="T6" fmla="*/ 4 w 9"/>
                  <a:gd name="T7" fmla="*/ 9 h 14"/>
                  <a:gd name="T8" fmla="*/ 5 w 9"/>
                  <a:gd name="T9" fmla="*/ 13 h 14"/>
                  <a:gd name="T10" fmla="*/ 8 w 9"/>
                  <a:gd name="T11" fmla="*/ 7 h 14"/>
                  <a:gd name="T12" fmla="*/ 4 w 9"/>
                  <a:gd name="T13" fmla="*/ 5 h 14"/>
                </a:gdLst>
                <a:ahLst/>
                <a:cxnLst>
                  <a:cxn ang="0">
                    <a:pos x="T0" y="T1"/>
                  </a:cxn>
                  <a:cxn ang="0">
                    <a:pos x="T2" y="T3"/>
                  </a:cxn>
                  <a:cxn ang="0">
                    <a:pos x="T4" y="T5"/>
                  </a:cxn>
                  <a:cxn ang="0">
                    <a:pos x="T6" y="T7"/>
                  </a:cxn>
                  <a:cxn ang="0">
                    <a:pos x="T8" y="T9"/>
                  </a:cxn>
                  <a:cxn ang="0">
                    <a:pos x="T10" y="T11"/>
                  </a:cxn>
                  <a:cxn ang="0">
                    <a:pos x="T12" y="T13"/>
                  </a:cxn>
                </a:cxnLst>
                <a:rect l="0" t="0" r="r" b="b"/>
                <a:pathLst>
                  <a:path w="9" h="14">
                    <a:moveTo>
                      <a:pt x="4" y="5"/>
                    </a:moveTo>
                    <a:cubicBezTo>
                      <a:pt x="4" y="5"/>
                      <a:pt x="2" y="0"/>
                      <a:pt x="2" y="0"/>
                    </a:cubicBezTo>
                    <a:cubicBezTo>
                      <a:pt x="1" y="0"/>
                      <a:pt x="1" y="0"/>
                      <a:pt x="1" y="0"/>
                    </a:cubicBezTo>
                    <a:cubicBezTo>
                      <a:pt x="0" y="3"/>
                      <a:pt x="3" y="7"/>
                      <a:pt x="4" y="9"/>
                    </a:cubicBezTo>
                    <a:cubicBezTo>
                      <a:pt x="4" y="10"/>
                      <a:pt x="5" y="13"/>
                      <a:pt x="5" y="13"/>
                    </a:cubicBezTo>
                    <a:cubicBezTo>
                      <a:pt x="8" y="14"/>
                      <a:pt x="9" y="9"/>
                      <a:pt x="8" y="7"/>
                    </a:cubicBezTo>
                    <a:cubicBezTo>
                      <a:pt x="6" y="8"/>
                      <a:pt x="5" y="6"/>
                      <a:pt x="4" y="5"/>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083" name="Freeform 5588"/>
              <p:cNvSpPr>
                <a:spLocks/>
              </p:cNvSpPr>
              <p:nvPr/>
            </p:nvSpPr>
            <p:spPr bwMode="auto">
              <a:xfrm>
                <a:off x="4268" y="2568"/>
                <a:ext cx="3" cy="9"/>
              </a:xfrm>
              <a:custGeom>
                <a:avLst/>
                <a:gdLst>
                  <a:gd name="T0" fmla="*/ 14 w 24"/>
                  <a:gd name="T1" fmla="*/ 39 h 69"/>
                  <a:gd name="T2" fmla="*/ 18 w 24"/>
                  <a:gd name="T3" fmla="*/ 29 h 69"/>
                  <a:gd name="T4" fmla="*/ 23 w 24"/>
                  <a:gd name="T5" fmla="*/ 20 h 69"/>
                  <a:gd name="T6" fmla="*/ 21 w 24"/>
                  <a:gd name="T7" fmla="*/ 13 h 69"/>
                  <a:gd name="T8" fmla="*/ 21 w 24"/>
                  <a:gd name="T9" fmla="*/ 9 h 69"/>
                  <a:gd name="T10" fmla="*/ 21 w 24"/>
                  <a:gd name="T11" fmla="*/ 4 h 69"/>
                  <a:gd name="T12" fmla="*/ 16 w 24"/>
                  <a:gd name="T13" fmla="*/ 9 h 69"/>
                  <a:gd name="T14" fmla="*/ 8 w 24"/>
                  <a:gd name="T15" fmla="*/ 13 h 69"/>
                  <a:gd name="T16" fmla="*/ 9 w 24"/>
                  <a:gd name="T17" fmla="*/ 21 h 69"/>
                  <a:gd name="T18" fmla="*/ 4 w 24"/>
                  <a:gd name="T19" fmla="*/ 22 h 69"/>
                  <a:gd name="T20" fmla="*/ 3 w 24"/>
                  <a:gd name="T21" fmla="*/ 26 h 69"/>
                  <a:gd name="T22" fmla="*/ 5 w 24"/>
                  <a:gd name="T23" fmla="*/ 23 h 69"/>
                  <a:gd name="T24" fmla="*/ 9 w 24"/>
                  <a:gd name="T25" fmla="*/ 23 h 69"/>
                  <a:gd name="T26" fmla="*/ 9 w 24"/>
                  <a:gd name="T27" fmla="*/ 28 h 69"/>
                  <a:gd name="T28" fmla="*/ 6 w 24"/>
                  <a:gd name="T29" fmla="*/ 32 h 69"/>
                  <a:gd name="T30" fmla="*/ 7 w 24"/>
                  <a:gd name="T31" fmla="*/ 34 h 69"/>
                  <a:gd name="T32" fmla="*/ 6 w 24"/>
                  <a:gd name="T33" fmla="*/ 36 h 69"/>
                  <a:gd name="T34" fmla="*/ 6 w 24"/>
                  <a:gd name="T35" fmla="*/ 40 h 69"/>
                  <a:gd name="T36" fmla="*/ 6 w 24"/>
                  <a:gd name="T37" fmla="*/ 42 h 69"/>
                  <a:gd name="T38" fmla="*/ 7 w 24"/>
                  <a:gd name="T39" fmla="*/ 45 h 69"/>
                  <a:gd name="T40" fmla="*/ 6 w 24"/>
                  <a:gd name="T41" fmla="*/ 50 h 69"/>
                  <a:gd name="T42" fmla="*/ 6 w 24"/>
                  <a:gd name="T43" fmla="*/ 55 h 69"/>
                  <a:gd name="T44" fmla="*/ 5 w 24"/>
                  <a:gd name="T45" fmla="*/ 56 h 69"/>
                  <a:gd name="T46" fmla="*/ 5 w 24"/>
                  <a:gd name="T47" fmla="*/ 58 h 69"/>
                  <a:gd name="T48" fmla="*/ 4 w 24"/>
                  <a:gd name="T49" fmla="*/ 62 h 69"/>
                  <a:gd name="T50" fmla="*/ 0 w 24"/>
                  <a:gd name="T51" fmla="*/ 64 h 69"/>
                  <a:gd name="T52" fmla="*/ 8 w 24"/>
                  <a:gd name="T53" fmla="*/ 62 h 69"/>
                  <a:gd name="T54" fmla="*/ 10 w 24"/>
                  <a:gd name="T55" fmla="*/ 57 h 69"/>
                  <a:gd name="T56" fmla="*/ 13 w 24"/>
                  <a:gd name="T57" fmla="*/ 47 h 69"/>
                  <a:gd name="T58" fmla="*/ 14 w 24"/>
                  <a:gd name="T59" fmla="*/ 3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4" h="69">
                    <a:moveTo>
                      <a:pt x="14" y="39"/>
                    </a:moveTo>
                    <a:cubicBezTo>
                      <a:pt x="15" y="36"/>
                      <a:pt x="17" y="32"/>
                      <a:pt x="18" y="29"/>
                    </a:cubicBezTo>
                    <a:cubicBezTo>
                      <a:pt x="19" y="26"/>
                      <a:pt x="22" y="23"/>
                      <a:pt x="23" y="20"/>
                    </a:cubicBezTo>
                    <a:cubicBezTo>
                      <a:pt x="24" y="17"/>
                      <a:pt x="22" y="15"/>
                      <a:pt x="21" y="13"/>
                    </a:cubicBezTo>
                    <a:cubicBezTo>
                      <a:pt x="21" y="12"/>
                      <a:pt x="20" y="10"/>
                      <a:pt x="21" y="9"/>
                    </a:cubicBezTo>
                    <a:cubicBezTo>
                      <a:pt x="21" y="7"/>
                      <a:pt x="22" y="5"/>
                      <a:pt x="21" y="4"/>
                    </a:cubicBezTo>
                    <a:cubicBezTo>
                      <a:pt x="16" y="0"/>
                      <a:pt x="17" y="6"/>
                      <a:pt x="16" y="9"/>
                    </a:cubicBezTo>
                    <a:cubicBezTo>
                      <a:pt x="15" y="12"/>
                      <a:pt x="8" y="10"/>
                      <a:pt x="8" y="13"/>
                    </a:cubicBezTo>
                    <a:cubicBezTo>
                      <a:pt x="9" y="15"/>
                      <a:pt x="13" y="20"/>
                      <a:pt x="9" y="21"/>
                    </a:cubicBezTo>
                    <a:cubicBezTo>
                      <a:pt x="8" y="21"/>
                      <a:pt x="6" y="21"/>
                      <a:pt x="4" y="22"/>
                    </a:cubicBezTo>
                    <a:cubicBezTo>
                      <a:pt x="3" y="22"/>
                      <a:pt x="2" y="24"/>
                      <a:pt x="3" y="26"/>
                    </a:cubicBezTo>
                    <a:cubicBezTo>
                      <a:pt x="4" y="27"/>
                      <a:pt x="4" y="24"/>
                      <a:pt x="5" y="23"/>
                    </a:cubicBezTo>
                    <a:cubicBezTo>
                      <a:pt x="6" y="22"/>
                      <a:pt x="8" y="22"/>
                      <a:pt x="9" y="23"/>
                    </a:cubicBezTo>
                    <a:cubicBezTo>
                      <a:pt x="10" y="24"/>
                      <a:pt x="10" y="27"/>
                      <a:pt x="9" y="28"/>
                    </a:cubicBezTo>
                    <a:cubicBezTo>
                      <a:pt x="8" y="30"/>
                      <a:pt x="6" y="29"/>
                      <a:pt x="6" y="32"/>
                    </a:cubicBezTo>
                    <a:cubicBezTo>
                      <a:pt x="6" y="33"/>
                      <a:pt x="7" y="33"/>
                      <a:pt x="7" y="34"/>
                    </a:cubicBezTo>
                    <a:cubicBezTo>
                      <a:pt x="7" y="35"/>
                      <a:pt x="6" y="35"/>
                      <a:pt x="6" y="36"/>
                    </a:cubicBezTo>
                    <a:cubicBezTo>
                      <a:pt x="7" y="38"/>
                      <a:pt x="7" y="38"/>
                      <a:pt x="6" y="40"/>
                    </a:cubicBezTo>
                    <a:cubicBezTo>
                      <a:pt x="6" y="41"/>
                      <a:pt x="6" y="41"/>
                      <a:pt x="6" y="42"/>
                    </a:cubicBezTo>
                    <a:cubicBezTo>
                      <a:pt x="6" y="43"/>
                      <a:pt x="7" y="44"/>
                      <a:pt x="7" y="45"/>
                    </a:cubicBezTo>
                    <a:cubicBezTo>
                      <a:pt x="7" y="47"/>
                      <a:pt x="6" y="48"/>
                      <a:pt x="6" y="50"/>
                    </a:cubicBezTo>
                    <a:cubicBezTo>
                      <a:pt x="6" y="51"/>
                      <a:pt x="7" y="54"/>
                      <a:pt x="6" y="55"/>
                    </a:cubicBezTo>
                    <a:cubicBezTo>
                      <a:pt x="6" y="56"/>
                      <a:pt x="5" y="56"/>
                      <a:pt x="5" y="56"/>
                    </a:cubicBezTo>
                    <a:cubicBezTo>
                      <a:pt x="4" y="57"/>
                      <a:pt x="5" y="58"/>
                      <a:pt x="5" y="58"/>
                    </a:cubicBezTo>
                    <a:cubicBezTo>
                      <a:pt x="5" y="59"/>
                      <a:pt x="4" y="61"/>
                      <a:pt x="4" y="62"/>
                    </a:cubicBezTo>
                    <a:cubicBezTo>
                      <a:pt x="3" y="63"/>
                      <a:pt x="1" y="63"/>
                      <a:pt x="0" y="64"/>
                    </a:cubicBezTo>
                    <a:cubicBezTo>
                      <a:pt x="1" y="69"/>
                      <a:pt x="6" y="65"/>
                      <a:pt x="8" y="62"/>
                    </a:cubicBezTo>
                    <a:cubicBezTo>
                      <a:pt x="9" y="60"/>
                      <a:pt x="9" y="58"/>
                      <a:pt x="10" y="57"/>
                    </a:cubicBezTo>
                    <a:cubicBezTo>
                      <a:pt x="12" y="53"/>
                      <a:pt x="13" y="50"/>
                      <a:pt x="13" y="47"/>
                    </a:cubicBezTo>
                    <a:cubicBezTo>
                      <a:pt x="14" y="44"/>
                      <a:pt x="14" y="42"/>
                      <a:pt x="14" y="39"/>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084" name="Freeform 5589"/>
              <p:cNvSpPr>
                <a:spLocks/>
              </p:cNvSpPr>
              <p:nvPr/>
            </p:nvSpPr>
            <p:spPr bwMode="auto">
              <a:xfrm>
                <a:off x="4268" y="2570"/>
                <a:ext cx="1" cy="2"/>
              </a:xfrm>
              <a:custGeom>
                <a:avLst/>
                <a:gdLst>
                  <a:gd name="T0" fmla="*/ 10 w 11"/>
                  <a:gd name="T1" fmla="*/ 5 h 11"/>
                  <a:gd name="T2" fmla="*/ 7 w 11"/>
                  <a:gd name="T3" fmla="*/ 1 h 11"/>
                  <a:gd name="T4" fmla="*/ 3 w 11"/>
                  <a:gd name="T5" fmla="*/ 5 h 11"/>
                  <a:gd name="T6" fmla="*/ 1 w 11"/>
                  <a:gd name="T7" fmla="*/ 8 h 11"/>
                  <a:gd name="T8" fmla="*/ 4 w 11"/>
                  <a:gd name="T9" fmla="*/ 7 h 11"/>
                  <a:gd name="T10" fmla="*/ 10 w 11"/>
                  <a:gd name="T11" fmla="*/ 5 h 11"/>
                </a:gdLst>
                <a:ahLst/>
                <a:cxnLst>
                  <a:cxn ang="0">
                    <a:pos x="T0" y="T1"/>
                  </a:cxn>
                  <a:cxn ang="0">
                    <a:pos x="T2" y="T3"/>
                  </a:cxn>
                  <a:cxn ang="0">
                    <a:pos x="T4" y="T5"/>
                  </a:cxn>
                  <a:cxn ang="0">
                    <a:pos x="T6" y="T7"/>
                  </a:cxn>
                  <a:cxn ang="0">
                    <a:pos x="T8" y="T9"/>
                  </a:cxn>
                  <a:cxn ang="0">
                    <a:pos x="T10" y="T11"/>
                  </a:cxn>
                </a:cxnLst>
                <a:rect l="0" t="0" r="r" b="b"/>
                <a:pathLst>
                  <a:path w="11" h="11">
                    <a:moveTo>
                      <a:pt x="10" y="5"/>
                    </a:moveTo>
                    <a:cubicBezTo>
                      <a:pt x="11" y="4"/>
                      <a:pt x="8" y="0"/>
                      <a:pt x="7" y="1"/>
                    </a:cubicBezTo>
                    <a:cubicBezTo>
                      <a:pt x="5" y="1"/>
                      <a:pt x="5" y="4"/>
                      <a:pt x="3" y="5"/>
                    </a:cubicBezTo>
                    <a:cubicBezTo>
                      <a:pt x="2" y="6"/>
                      <a:pt x="0" y="6"/>
                      <a:pt x="1" y="8"/>
                    </a:cubicBezTo>
                    <a:cubicBezTo>
                      <a:pt x="2" y="11"/>
                      <a:pt x="3" y="7"/>
                      <a:pt x="4" y="7"/>
                    </a:cubicBezTo>
                    <a:cubicBezTo>
                      <a:pt x="5" y="6"/>
                      <a:pt x="9" y="6"/>
                      <a:pt x="10" y="5"/>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085" name="Freeform 5590"/>
              <p:cNvSpPr>
                <a:spLocks/>
              </p:cNvSpPr>
              <p:nvPr/>
            </p:nvSpPr>
            <p:spPr bwMode="auto">
              <a:xfrm>
                <a:off x="4267" y="2568"/>
                <a:ext cx="3" cy="2"/>
              </a:xfrm>
              <a:custGeom>
                <a:avLst/>
                <a:gdLst>
                  <a:gd name="T0" fmla="*/ 15 w 19"/>
                  <a:gd name="T1" fmla="*/ 1 h 14"/>
                  <a:gd name="T2" fmla="*/ 9 w 19"/>
                  <a:gd name="T3" fmla="*/ 2 h 14"/>
                  <a:gd name="T4" fmla="*/ 8 w 19"/>
                  <a:gd name="T5" fmla="*/ 6 h 14"/>
                  <a:gd name="T6" fmla="*/ 4 w 19"/>
                  <a:gd name="T7" fmla="*/ 7 h 14"/>
                  <a:gd name="T8" fmla="*/ 2 w 19"/>
                  <a:gd name="T9" fmla="*/ 10 h 14"/>
                  <a:gd name="T10" fmla="*/ 0 w 19"/>
                  <a:gd name="T11" fmla="*/ 12 h 14"/>
                  <a:gd name="T12" fmla="*/ 2 w 19"/>
                  <a:gd name="T13" fmla="*/ 11 h 14"/>
                  <a:gd name="T14" fmla="*/ 4 w 19"/>
                  <a:gd name="T15" fmla="*/ 10 h 14"/>
                  <a:gd name="T16" fmla="*/ 5 w 19"/>
                  <a:gd name="T17" fmla="*/ 12 h 14"/>
                  <a:gd name="T18" fmla="*/ 4 w 19"/>
                  <a:gd name="T19" fmla="*/ 14 h 14"/>
                  <a:gd name="T20" fmla="*/ 6 w 19"/>
                  <a:gd name="T21" fmla="*/ 12 h 14"/>
                  <a:gd name="T22" fmla="*/ 9 w 19"/>
                  <a:gd name="T23" fmla="*/ 10 h 14"/>
                  <a:gd name="T24" fmla="*/ 13 w 19"/>
                  <a:gd name="T25" fmla="*/ 7 h 14"/>
                  <a:gd name="T26" fmla="*/ 15 w 19"/>
                  <a:gd name="T27" fmla="*/ 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14">
                    <a:moveTo>
                      <a:pt x="15" y="1"/>
                    </a:moveTo>
                    <a:cubicBezTo>
                      <a:pt x="13" y="0"/>
                      <a:pt x="11" y="1"/>
                      <a:pt x="9" y="2"/>
                    </a:cubicBezTo>
                    <a:cubicBezTo>
                      <a:pt x="8" y="4"/>
                      <a:pt x="10" y="5"/>
                      <a:pt x="8" y="6"/>
                    </a:cubicBezTo>
                    <a:cubicBezTo>
                      <a:pt x="7" y="7"/>
                      <a:pt x="5" y="6"/>
                      <a:pt x="4" y="7"/>
                    </a:cubicBezTo>
                    <a:cubicBezTo>
                      <a:pt x="2" y="7"/>
                      <a:pt x="3" y="9"/>
                      <a:pt x="2" y="10"/>
                    </a:cubicBezTo>
                    <a:cubicBezTo>
                      <a:pt x="2" y="11"/>
                      <a:pt x="1" y="11"/>
                      <a:pt x="0" y="12"/>
                    </a:cubicBezTo>
                    <a:cubicBezTo>
                      <a:pt x="2" y="12"/>
                      <a:pt x="2" y="11"/>
                      <a:pt x="2" y="11"/>
                    </a:cubicBezTo>
                    <a:cubicBezTo>
                      <a:pt x="3" y="10"/>
                      <a:pt x="4" y="9"/>
                      <a:pt x="4" y="10"/>
                    </a:cubicBezTo>
                    <a:cubicBezTo>
                      <a:pt x="5" y="11"/>
                      <a:pt x="5" y="12"/>
                      <a:pt x="5" y="12"/>
                    </a:cubicBezTo>
                    <a:cubicBezTo>
                      <a:pt x="5" y="13"/>
                      <a:pt x="4" y="13"/>
                      <a:pt x="4" y="14"/>
                    </a:cubicBezTo>
                    <a:cubicBezTo>
                      <a:pt x="5" y="14"/>
                      <a:pt x="5" y="13"/>
                      <a:pt x="6" y="12"/>
                    </a:cubicBezTo>
                    <a:cubicBezTo>
                      <a:pt x="6" y="11"/>
                      <a:pt x="8" y="11"/>
                      <a:pt x="9" y="10"/>
                    </a:cubicBezTo>
                    <a:cubicBezTo>
                      <a:pt x="10" y="9"/>
                      <a:pt x="12" y="8"/>
                      <a:pt x="13" y="7"/>
                    </a:cubicBezTo>
                    <a:cubicBezTo>
                      <a:pt x="17" y="5"/>
                      <a:pt x="19" y="3"/>
                      <a:pt x="15" y="1"/>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086" name="Freeform 5591"/>
              <p:cNvSpPr>
                <a:spLocks/>
              </p:cNvSpPr>
              <p:nvPr/>
            </p:nvSpPr>
            <p:spPr bwMode="auto">
              <a:xfrm>
                <a:off x="4267" y="2567"/>
                <a:ext cx="2" cy="3"/>
              </a:xfrm>
              <a:custGeom>
                <a:avLst/>
                <a:gdLst>
                  <a:gd name="T0" fmla="*/ 17 w 19"/>
                  <a:gd name="T1" fmla="*/ 2 h 22"/>
                  <a:gd name="T2" fmla="*/ 10 w 19"/>
                  <a:gd name="T3" fmla="*/ 7 h 22"/>
                  <a:gd name="T4" fmla="*/ 7 w 19"/>
                  <a:gd name="T5" fmla="*/ 11 h 22"/>
                  <a:gd name="T6" fmla="*/ 2 w 19"/>
                  <a:gd name="T7" fmla="*/ 16 h 22"/>
                  <a:gd name="T8" fmla="*/ 0 w 19"/>
                  <a:gd name="T9" fmla="*/ 19 h 22"/>
                  <a:gd name="T10" fmla="*/ 3 w 19"/>
                  <a:gd name="T11" fmla="*/ 19 h 22"/>
                  <a:gd name="T12" fmla="*/ 4 w 19"/>
                  <a:gd name="T13" fmla="*/ 22 h 22"/>
                  <a:gd name="T14" fmla="*/ 7 w 19"/>
                  <a:gd name="T15" fmla="*/ 15 h 22"/>
                  <a:gd name="T16" fmla="*/ 12 w 19"/>
                  <a:gd name="T17" fmla="*/ 14 h 22"/>
                  <a:gd name="T18" fmla="*/ 13 w 19"/>
                  <a:gd name="T19" fmla="*/ 11 h 22"/>
                  <a:gd name="T20" fmla="*/ 16 w 19"/>
                  <a:gd name="T21" fmla="*/ 9 h 22"/>
                  <a:gd name="T22" fmla="*/ 16 w 19"/>
                  <a:gd name="T23" fmla="*/ 6 h 22"/>
                  <a:gd name="T24" fmla="*/ 14 w 19"/>
                  <a:gd name="T25" fmla="*/ 7 h 22"/>
                  <a:gd name="T26" fmla="*/ 12 w 19"/>
                  <a:gd name="T27" fmla="*/ 8 h 22"/>
                  <a:gd name="T28" fmla="*/ 11 w 19"/>
                  <a:gd name="T29" fmla="*/ 9 h 22"/>
                  <a:gd name="T30" fmla="*/ 14 w 19"/>
                  <a:gd name="T31" fmla="*/ 6 h 22"/>
                  <a:gd name="T32" fmla="*/ 15 w 19"/>
                  <a:gd name="T33" fmla="*/ 5 h 22"/>
                  <a:gd name="T34" fmla="*/ 16 w 19"/>
                  <a:gd name="T35" fmla="*/ 5 h 22"/>
                  <a:gd name="T36" fmla="*/ 18 w 19"/>
                  <a:gd name="T37" fmla="*/ 4 h 22"/>
                  <a:gd name="T38" fmla="*/ 17 w 19"/>
                  <a:gd name="T39" fmla="*/ 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9" h="22">
                    <a:moveTo>
                      <a:pt x="17" y="2"/>
                    </a:moveTo>
                    <a:cubicBezTo>
                      <a:pt x="14" y="0"/>
                      <a:pt x="12" y="5"/>
                      <a:pt x="10" y="7"/>
                    </a:cubicBezTo>
                    <a:cubicBezTo>
                      <a:pt x="9" y="8"/>
                      <a:pt x="8" y="10"/>
                      <a:pt x="7" y="11"/>
                    </a:cubicBezTo>
                    <a:cubicBezTo>
                      <a:pt x="5" y="13"/>
                      <a:pt x="4" y="15"/>
                      <a:pt x="2" y="16"/>
                    </a:cubicBezTo>
                    <a:cubicBezTo>
                      <a:pt x="1" y="17"/>
                      <a:pt x="0" y="18"/>
                      <a:pt x="0" y="19"/>
                    </a:cubicBezTo>
                    <a:cubicBezTo>
                      <a:pt x="1" y="19"/>
                      <a:pt x="2" y="18"/>
                      <a:pt x="3" y="19"/>
                    </a:cubicBezTo>
                    <a:cubicBezTo>
                      <a:pt x="3" y="19"/>
                      <a:pt x="4" y="22"/>
                      <a:pt x="4" y="22"/>
                    </a:cubicBezTo>
                    <a:cubicBezTo>
                      <a:pt x="6" y="21"/>
                      <a:pt x="5" y="17"/>
                      <a:pt x="7" y="15"/>
                    </a:cubicBezTo>
                    <a:cubicBezTo>
                      <a:pt x="9" y="14"/>
                      <a:pt x="11" y="15"/>
                      <a:pt x="12" y="14"/>
                    </a:cubicBezTo>
                    <a:cubicBezTo>
                      <a:pt x="13" y="13"/>
                      <a:pt x="13" y="12"/>
                      <a:pt x="13" y="11"/>
                    </a:cubicBezTo>
                    <a:cubicBezTo>
                      <a:pt x="14" y="10"/>
                      <a:pt x="15" y="10"/>
                      <a:pt x="16" y="9"/>
                    </a:cubicBezTo>
                    <a:cubicBezTo>
                      <a:pt x="16" y="8"/>
                      <a:pt x="16" y="6"/>
                      <a:pt x="16" y="6"/>
                    </a:cubicBezTo>
                    <a:cubicBezTo>
                      <a:pt x="15" y="6"/>
                      <a:pt x="15" y="7"/>
                      <a:pt x="14" y="7"/>
                    </a:cubicBezTo>
                    <a:cubicBezTo>
                      <a:pt x="14" y="8"/>
                      <a:pt x="13" y="8"/>
                      <a:pt x="12" y="8"/>
                    </a:cubicBezTo>
                    <a:cubicBezTo>
                      <a:pt x="12" y="8"/>
                      <a:pt x="12" y="8"/>
                      <a:pt x="11" y="9"/>
                    </a:cubicBezTo>
                    <a:cubicBezTo>
                      <a:pt x="11" y="7"/>
                      <a:pt x="14" y="7"/>
                      <a:pt x="14" y="6"/>
                    </a:cubicBezTo>
                    <a:cubicBezTo>
                      <a:pt x="14" y="6"/>
                      <a:pt x="14" y="6"/>
                      <a:pt x="15" y="5"/>
                    </a:cubicBezTo>
                    <a:cubicBezTo>
                      <a:pt x="15" y="5"/>
                      <a:pt x="15" y="5"/>
                      <a:pt x="16" y="5"/>
                    </a:cubicBezTo>
                    <a:cubicBezTo>
                      <a:pt x="17" y="5"/>
                      <a:pt x="18" y="5"/>
                      <a:pt x="18" y="4"/>
                    </a:cubicBezTo>
                    <a:cubicBezTo>
                      <a:pt x="19" y="3"/>
                      <a:pt x="18" y="3"/>
                      <a:pt x="17" y="2"/>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087" name="Freeform 5592"/>
              <p:cNvSpPr>
                <a:spLocks/>
              </p:cNvSpPr>
              <p:nvPr/>
            </p:nvSpPr>
            <p:spPr bwMode="auto">
              <a:xfrm>
                <a:off x="4267" y="2570"/>
                <a:ext cx="0" cy="1"/>
              </a:xfrm>
              <a:custGeom>
                <a:avLst/>
                <a:gdLst>
                  <a:gd name="T0" fmla="*/ 0 w 3"/>
                  <a:gd name="T1" fmla="*/ 3 h 4"/>
                  <a:gd name="T2" fmla="*/ 2 w 3"/>
                  <a:gd name="T3" fmla="*/ 2 h 4"/>
                  <a:gd name="T4" fmla="*/ 0 w 3"/>
                  <a:gd name="T5" fmla="*/ 3 h 4"/>
                </a:gdLst>
                <a:ahLst/>
                <a:cxnLst>
                  <a:cxn ang="0">
                    <a:pos x="T0" y="T1"/>
                  </a:cxn>
                  <a:cxn ang="0">
                    <a:pos x="T2" y="T3"/>
                  </a:cxn>
                  <a:cxn ang="0">
                    <a:pos x="T4" y="T5"/>
                  </a:cxn>
                </a:cxnLst>
                <a:rect l="0" t="0" r="r" b="b"/>
                <a:pathLst>
                  <a:path w="3" h="4">
                    <a:moveTo>
                      <a:pt x="0" y="3"/>
                    </a:moveTo>
                    <a:cubicBezTo>
                      <a:pt x="0" y="4"/>
                      <a:pt x="2" y="3"/>
                      <a:pt x="2" y="2"/>
                    </a:cubicBezTo>
                    <a:cubicBezTo>
                      <a:pt x="3" y="0"/>
                      <a:pt x="0" y="1"/>
                      <a:pt x="0" y="3"/>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088" name="Freeform 5593"/>
              <p:cNvSpPr>
                <a:spLocks/>
              </p:cNvSpPr>
              <p:nvPr/>
            </p:nvSpPr>
            <p:spPr bwMode="auto">
              <a:xfrm>
                <a:off x="4266" y="2571"/>
                <a:ext cx="1" cy="2"/>
              </a:xfrm>
              <a:custGeom>
                <a:avLst/>
                <a:gdLst>
                  <a:gd name="T0" fmla="*/ 4 w 6"/>
                  <a:gd name="T1" fmla="*/ 1 h 12"/>
                  <a:gd name="T2" fmla="*/ 0 w 6"/>
                  <a:gd name="T3" fmla="*/ 6 h 12"/>
                  <a:gd name="T4" fmla="*/ 1 w 6"/>
                  <a:gd name="T5" fmla="*/ 11 h 12"/>
                  <a:gd name="T6" fmla="*/ 2 w 6"/>
                  <a:gd name="T7" fmla="*/ 9 h 12"/>
                  <a:gd name="T8" fmla="*/ 6 w 6"/>
                  <a:gd name="T9" fmla="*/ 6 h 12"/>
                  <a:gd name="T10" fmla="*/ 4 w 6"/>
                  <a:gd name="T11" fmla="*/ 1 h 12"/>
                </a:gdLst>
                <a:ahLst/>
                <a:cxnLst>
                  <a:cxn ang="0">
                    <a:pos x="T0" y="T1"/>
                  </a:cxn>
                  <a:cxn ang="0">
                    <a:pos x="T2" y="T3"/>
                  </a:cxn>
                  <a:cxn ang="0">
                    <a:pos x="T4" y="T5"/>
                  </a:cxn>
                  <a:cxn ang="0">
                    <a:pos x="T6" y="T7"/>
                  </a:cxn>
                  <a:cxn ang="0">
                    <a:pos x="T8" y="T9"/>
                  </a:cxn>
                  <a:cxn ang="0">
                    <a:pos x="T10" y="T11"/>
                  </a:cxn>
                </a:cxnLst>
                <a:rect l="0" t="0" r="r" b="b"/>
                <a:pathLst>
                  <a:path w="6" h="12">
                    <a:moveTo>
                      <a:pt x="4" y="1"/>
                    </a:moveTo>
                    <a:cubicBezTo>
                      <a:pt x="2" y="0"/>
                      <a:pt x="0" y="4"/>
                      <a:pt x="0" y="6"/>
                    </a:cubicBezTo>
                    <a:cubicBezTo>
                      <a:pt x="0" y="7"/>
                      <a:pt x="0" y="10"/>
                      <a:pt x="1" y="11"/>
                    </a:cubicBezTo>
                    <a:cubicBezTo>
                      <a:pt x="2" y="11"/>
                      <a:pt x="2" y="9"/>
                      <a:pt x="2" y="9"/>
                    </a:cubicBezTo>
                    <a:cubicBezTo>
                      <a:pt x="4" y="12"/>
                      <a:pt x="6" y="8"/>
                      <a:pt x="6" y="6"/>
                    </a:cubicBezTo>
                    <a:cubicBezTo>
                      <a:pt x="6" y="5"/>
                      <a:pt x="5" y="2"/>
                      <a:pt x="4" y="1"/>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089" name="Freeform 5594"/>
              <p:cNvSpPr>
                <a:spLocks/>
              </p:cNvSpPr>
              <p:nvPr/>
            </p:nvSpPr>
            <p:spPr bwMode="auto">
              <a:xfrm>
                <a:off x="4266" y="2571"/>
                <a:ext cx="1" cy="0"/>
              </a:xfrm>
              <a:custGeom>
                <a:avLst/>
                <a:gdLst>
                  <a:gd name="T0" fmla="*/ 3 w 3"/>
                  <a:gd name="T1" fmla="*/ 2 h 4"/>
                  <a:gd name="T2" fmla="*/ 1 w 3"/>
                  <a:gd name="T3" fmla="*/ 4 h 4"/>
                  <a:gd name="T4" fmla="*/ 3 w 3"/>
                  <a:gd name="T5" fmla="*/ 2 h 4"/>
                </a:gdLst>
                <a:ahLst/>
                <a:cxnLst>
                  <a:cxn ang="0">
                    <a:pos x="T0" y="T1"/>
                  </a:cxn>
                  <a:cxn ang="0">
                    <a:pos x="T2" y="T3"/>
                  </a:cxn>
                  <a:cxn ang="0">
                    <a:pos x="T4" y="T5"/>
                  </a:cxn>
                </a:cxnLst>
                <a:rect l="0" t="0" r="r" b="b"/>
                <a:pathLst>
                  <a:path w="3" h="4">
                    <a:moveTo>
                      <a:pt x="3" y="2"/>
                    </a:moveTo>
                    <a:cubicBezTo>
                      <a:pt x="3" y="0"/>
                      <a:pt x="0" y="3"/>
                      <a:pt x="1" y="4"/>
                    </a:cubicBezTo>
                    <a:cubicBezTo>
                      <a:pt x="1" y="4"/>
                      <a:pt x="3" y="3"/>
                      <a:pt x="3" y="2"/>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090" name="Freeform 5595"/>
              <p:cNvSpPr>
                <a:spLocks/>
              </p:cNvSpPr>
              <p:nvPr/>
            </p:nvSpPr>
            <p:spPr bwMode="auto">
              <a:xfrm>
                <a:off x="4265" y="2578"/>
                <a:ext cx="0" cy="1"/>
              </a:xfrm>
              <a:custGeom>
                <a:avLst/>
                <a:gdLst>
                  <a:gd name="T0" fmla="*/ 0 w 1"/>
                  <a:gd name="T1" fmla="*/ 2 h 6"/>
                  <a:gd name="T2" fmla="*/ 0 w 1"/>
                  <a:gd name="T3" fmla="*/ 5 h 6"/>
                  <a:gd name="T4" fmla="*/ 0 w 1"/>
                  <a:gd name="T5" fmla="*/ 6 h 6"/>
                  <a:gd name="T6" fmla="*/ 1 w 1"/>
                  <a:gd name="T7" fmla="*/ 3 h 6"/>
                  <a:gd name="T8" fmla="*/ 0 w 1"/>
                  <a:gd name="T9" fmla="*/ 2 h 6"/>
                </a:gdLst>
                <a:ahLst/>
                <a:cxnLst>
                  <a:cxn ang="0">
                    <a:pos x="T0" y="T1"/>
                  </a:cxn>
                  <a:cxn ang="0">
                    <a:pos x="T2" y="T3"/>
                  </a:cxn>
                  <a:cxn ang="0">
                    <a:pos x="T4" y="T5"/>
                  </a:cxn>
                  <a:cxn ang="0">
                    <a:pos x="T6" y="T7"/>
                  </a:cxn>
                  <a:cxn ang="0">
                    <a:pos x="T8" y="T9"/>
                  </a:cxn>
                </a:cxnLst>
                <a:rect l="0" t="0" r="r" b="b"/>
                <a:pathLst>
                  <a:path w="1" h="6">
                    <a:moveTo>
                      <a:pt x="0" y="2"/>
                    </a:moveTo>
                    <a:cubicBezTo>
                      <a:pt x="0" y="3"/>
                      <a:pt x="0" y="4"/>
                      <a:pt x="0" y="5"/>
                    </a:cubicBezTo>
                    <a:cubicBezTo>
                      <a:pt x="0" y="6"/>
                      <a:pt x="0" y="6"/>
                      <a:pt x="0" y="6"/>
                    </a:cubicBezTo>
                    <a:cubicBezTo>
                      <a:pt x="1" y="6"/>
                      <a:pt x="1" y="4"/>
                      <a:pt x="1" y="3"/>
                    </a:cubicBezTo>
                    <a:cubicBezTo>
                      <a:pt x="1" y="2"/>
                      <a:pt x="1" y="0"/>
                      <a:pt x="0" y="2"/>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091" name="Freeform 5596"/>
              <p:cNvSpPr>
                <a:spLocks/>
              </p:cNvSpPr>
              <p:nvPr/>
            </p:nvSpPr>
            <p:spPr bwMode="auto">
              <a:xfrm>
                <a:off x="4266" y="2565"/>
                <a:ext cx="0" cy="0"/>
              </a:xfrm>
              <a:custGeom>
                <a:avLst/>
                <a:gdLst>
                  <a:gd name="T0" fmla="*/ 2 w 4"/>
                  <a:gd name="T1" fmla="*/ 2 h 4"/>
                  <a:gd name="T2" fmla="*/ 1 w 4"/>
                  <a:gd name="T3" fmla="*/ 4 h 4"/>
                  <a:gd name="T4" fmla="*/ 4 w 4"/>
                  <a:gd name="T5" fmla="*/ 2 h 4"/>
                  <a:gd name="T6" fmla="*/ 2 w 4"/>
                  <a:gd name="T7" fmla="*/ 2 h 4"/>
                </a:gdLst>
                <a:ahLst/>
                <a:cxnLst>
                  <a:cxn ang="0">
                    <a:pos x="T0" y="T1"/>
                  </a:cxn>
                  <a:cxn ang="0">
                    <a:pos x="T2" y="T3"/>
                  </a:cxn>
                  <a:cxn ang="0">
                    <a:pos x="T4" y="T5"/>
                  </a:cxn>
                  <a:cxn ang="0">
                    <a:pos x="T6" y="T7"/>
                  </a:cxn>
                </a:cxnLst>
                <a:rect l="0" t="0" r="r" b="b"/>
                <a:pathLst>
                  <a:path w="4" h="4">
                    <a:moveTo>
                      <a:pt x="2" y="2"/>
                    </a:moveTo>
                    <a:cubicBezTo>
                      <a:pt x="0" y="2"/>
                      <a:pt x="1" y="3"/>
                      <a:pt x="1" y="4"/>
                    </a:cubicBezTo>
                    <a:cubicBezTo>
                      <a:pt x="2" y="4"/>
                      <a:pt x="4" y="4"/>
                      <a:pt x="4" y="2"/>
                    </a:cubicBezTo>
                    <a:cubicBezTo>
                      <a:pt x="4" y="2"/>
                      <a:pt x="2" y="0"/>
                      <a:pt x="2" y="2"/>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092" name="Freeform 5597"/>
              <p:cNvSpPr>
                <a:spLocks/>
              </p:cNvSpPr>
              <p:nvPr/>
            </p:nvSpPr>
            <p:spPr bwMode="auto">
              <a:xfrm>
                <a:off x="4266" y="2564"/>
                <a:ext cx="1" cy="1"/>
              </a:xfrm>
              <a:custGeom>
                <a:avLst/>
                <a:gdLst>
                  <a:gd name="T0" fmla="*/ 4 w 5"/>
                  <a:gd name="T1" fmla="*/ 4 h 5"/>
                  <a:gd name="T2" fmla="*/ 4 w 5"/>
                  <a:gd name="T3" fmla="*/ 3 h 5"/>
                  <a:gd name="T4" fmla="*/ 1 w 5"/>
                  <a:gd name="T5" fmla="*/ 0 h 5"/>
                  <a:gd name="T6" fmla="*/ 2 w 5"/>
                  <a:gd name="T7" fmla="*/ 2 h 5"/>
                  <a:gd name="T8" fmla="*/ 4 w 5"/>
                  <a:gd name="T9" fmla="*/ 4 h 5"/>
                </a:gdLst>
                <a:ahLst/>
                <a:cxnLst>
                  <a:cxn ang="0">
                    <a:pos x="T0" y="T1"/>
                  </a:cxn>
                  <a:cxn ang="0">
                    <a:pos x="T2" y="T3"/>
                  </a:cxn>
                  <a:cxn ang="0">
                    <a:pos x="T4" y="T5"/>
                  </a:cxn>
                  <a:cxn ang="0">
                    <a:pos x="T6" y="T7"/>
                  </a:cxn>
                  <a:cxn ang="0">
                    <a:pos x="T8" y="T9"/>
                  </a:cxn>
                </a:cxnLst>
                <a:rect l="0" t="0" r="r" b="b"/>
                <a:pathLst>
                  <a:path w="5" h="5">
                    <a:moveTo>
                      <a:pt x="4" y="4"/>
                    </a:moveTo>
                    <a:cubicBezTo>
                      <a:pt x="5" y="5"/>
                      <a:pt x="4" y="3"/>
                      <a:pt x="4" y="3"/>
                    </a:cubicBezTo>
                    <a:cubicBezTo>
                      <a:pt x="3" y="2"/>
                      <a:pt x="2" y="1"/>
                      <a:pt x="1" y="0"/>
                    </a:cubicBezTo>
                    <a:cubicBezTo>
                      <a:pt x="0" y="0"/>
                      <a:pt x="2" y="2"/>
                      <a:pt x="2" y="2"/>
                    </a:cubicBezTo>
                    <a:cubicBezTo>
                      <a:pt x="2" y="3"/>
                      <a:pt x="3" y="4"/>
                      <a:pt x="4" y="4"/>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093" name="Freeform 5598"/>
              <p:cNvSpPr>
                <a:spLocks noEditPoints="1"/>
              </p:cNvSpPr>
              <p:nvPr/>
            </p:nvSpPr>
            <p:spPr bwMode="auto">
              <a:xfrm>
                <a:off x="4269" y="2556"/>
                <a:ext cx="5" cy="11"/>
              </a:xfrm>
              <a:custGeom>
                <a:avLst/>
                <a:gdLst>
                  <a:gd name="T0" fmla="*/ 31 w 35"/>
                  <a:gd name="T1" fmla="*/ 23 h 80"/>
                  <a:gd name="T2" fmla="*/ 33 w 35"/>
                  <a:gd name="T3" fmla="*/ 11 h 80"/>
                  <a:gd name="T4" fmla="*/ 34 w 35"/>
                  <a:gd name="T5" fmla="*/ 6 h 80"/>
                  <a:gd name="T6" fmla="*/ 34 w 35"/>
                  <a:gd name="T7" fmla="*/ 2 h 80"/>
                  <a:gd name="T8" fmla="*/ 31 w 35"/>
                  <a:gd name="T9" fmla="*/ 1 h 80"/>
                  <a:gd name="T10" fmla="*/ 27 w 35"/>
                  <a:gd name="T11" fmla="*/ 2 h 80"/>
                  <a:gd name="T12" fmla="*/ 22 w 35"/>
                  <a:gd name="T13" fmla="*/ 2 h 80"/>
                  <a:gd name="T14" fmla="*/ 21 w 35"/>
                  <a:gd name="T15" fmla="*/ 4 h 80"/>
                  <a:gd name="T16" fmla="*/ 20 w 35"/>
                  <a:gd name="T17" fmla="*/ 12 h 80"/>
                  <a:gd name="T18" fmla="*/ 18 w 35"/>
                  <a:gd name="T19" fmla="*/ 15 h 80"/>
                  <a:gd name="T20" fmla="*/ 16 w 35"/>
                  <a:gd name="T21" fmla="*/ 18 h 80"/>
                  <a:gd name="T22" fmla="*/ 13 w 35"/>
                  <a:gd name="T23" fmla="*/ 20 h 80"/>
                  <a:gd name="T24" fmla="*/ 10 w 35"/>
                  <a:gd name="T25" fmla="*/ 24 h 80"/>
                  <a:gd name="T26" fmla="*/ 9 w 35"/>
                  <a:gd name="T27" fmla="*/ 26 h 80"/>
                  <a:gd name="T28" fmla="*/ 8 w 35"/>
                  <a:gd name="T29" fmla="*/ 30 h 80"/>
                  <a:gd name="T30" fmla="*/ 8 w 35"/>
                  <a:gd name="T31" fmla="*/ 32 h 80"/>
                  <a:gd name="T32" fmla="*/ 9 w 35"/>
                  <a:gd name="T33" fmla="*/ 33 h 80"/>
                  <a:gd name="T34" fmla="*/ 10 w 35"/>
                  <a:gd name="T35" fmla="*/ 36 h 80"/>
                  <a:gd name="T36" fmla="*/ 8 w 35"/>
                  <a:gd name="T37" fmla="*/ 38 h 80"/>
                  <a:gd name="T38" fmla="*/ 4 w 35"/>
                  <a:gd name="T39" fmla="*/ 41 h 80"/>
                  <a:gd name="T40" fmla="*/ 2 w 35"/>
                  <a:gd name="T41" fmla="*/ 41 h 80"/>
                  <a:gd name="T42" fmla="*/ 1 w 35"/>
                  <a:gd name="T43" fmla="*/ 43 h 80"/>
                  <a:gd name="T44" fmla="*/ 1 w 35"/>
                  <a:gd name="T45" fmla="*/ 46 h 80"/>
                  <a:gd name="T46" fmla="*/ 3 w 35"/>
                  <a:gd name="T47" fmla="*/ 47 h 80"/>
                  <a:gd name="T48" fmla="*/ 5 w 35"/>
                  <a:gd name="T49" fmla="*/ 48 h 80"/>
                  <a:gd name="T50" fmla="*/ 6 w 35"/>
                  <a:gd name="T51" fmla="*/ 50 h 80"/>
                  <a:gd name="T52" fmla="*/ 7 w 35"/>
                  <a:gd name="T53" fmla="*/ 52 h 80"/>
                  <a:gd name="T54" fmla="*/ 8 w 35"/>
                  <a:gd name="T55" fmla="*/ 58 h 80"/>
                  <a:gd name="T56" fmla="*/ 9 w 35"/>
                  <a:gd name="T57" fmla="*/ 66 h 80"/>
                  <a:gd name="T58" fmla="*/ 10 w 35"/>
                  <a:gd name="T59" fmla="*/ 67 h 80"/>
                  <a:gd name="T60" fmla="*/ 12 w 35"/>
                  <a:gd name="T61" fmla="*/ 69 h 80"/>
                  <a:gd name="T62" fmla="*/ 11 w 35"/>
                  <a:gd name="T63" fmla="*/ 75 h 80"/>
                  <a:gd name="T64" fmla="*/ 9 w 35"/>
                  <a:gd name="T65" fmla="*/ 78 h 80"/>
                  <a:gd name="T66" fmla="*/ 7 w 35"/>
                  <a:gd name="T67" fmla="*/ 77 h 80"/>
                  <a:gd name="T68" fmla="*/ 9 w 35"/>
                  <a:gd name="T69" fmla="*/ 79 h 80"/>
                  <a:gd name="T70" fmla="*/ 12 w 35"/>
                  <a:gd name="T71" fmla="*/ 75 h 80"/>
                  <a:gd name="T72" fmla="*/ 15 w 35"/>
                  <a:gd name="T73" fmla="*/ 69 h 80"/>
                  <a:gd name="T74" fmla="*/ 16 w 35"/>
                  <a:gd name="T75" fmla="*/ 66 h 80"/>
                  <a:gd name="T76" fmla="*/ 16 w 35"/>
                  <a:gd name="T77" fmla="*/ 63 h 80"/>
                  <a:gd name="T78" fmla="*/ 18 w 35"/>
                  <a:gd name="T79" fmla="*/ 60 h 80"/>
                  <a:gd name="T80" fmla="*/ 19 w 35"/>
                  <a:gd name="T81" fmla="*/ 57 h 80"/>
                  <a:gd name="T82" fmla="*/ 21 w 35"/>
                  <a:gd name="T83" fmla="*/ 54 h 80"/>
                  <a:gd name="T84" fmla="*/ 21 w 35"/>
                  <a:gd name="T85" fmla="*/ 47 h 80"/>
                  <a:gd name="T86" fmla="*/ 31 w 35"/>
                  <a:gd name="T87" fmla="*/ 23 h 80"/>
                  <a:gd name="T88" fmla="*/ 21 w 35"/>
                  <a:gd name="T89" fmla="*/ 28 h 80"/>
                  <a:gd name="T90" fmla="*/ 23 w 35"/>
                  <a:gd name="T91" fmla="*/ 32 h 80"/>
                  <a:gd name="T92" fmla="*/ 22 w 35"/>
                  <a:gd name="T93" fmla="*/ 34 h 80"/>
                  <a:gd name="T94" fmla="*/ 22 w 35"/>
                  <a:gd name="T95" fmla="*/ 32 h 80"/>
                  <a:gd name="T96" fmla="*/ 21 w 35"/>
                  <a:gd name="T97" fmla="*/ 30 h 80"/>
                  <a:gd name="T98" fmla="*/ 21 w 35"/>
                  <a:gd name="T99" fmla="*/ 28 h 80"/>
                  <a:gd name="T100" fmla="*/ 21 w 35"/>
                  <a:gd name="T101" fmla="*/ 37 h 80"/>
                  <a:gd name="T102" fmla="*/ 19 w 35"/>
                  <a:gd name="T103" fmla="*/ 38 h 80"/>
                  <a:gd name="T104" fmla="*/ 21 w 35"/>
                  <a:gd name="T105" fmla="*/ 37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5" h="80">
                    <a:moveTo>
                      <a:pt x="31" y="23"/>
                    </a:moveTo>
                    <a:cubicBezTo>
                      <a:pt x="31" y="19"/>
                      <a:pt x="32" y="15"/>
                      <a:pt x="33" y="11"/>
                    </a:cubicBezTo>
                    <a:cubicBezTo>
                      <a:pt x="34" y="10"/>
                      <a:pt x="34" y="8"/>
                      <a:pt x="34" y="6"/>
                    </a:cubicBezTo>
                    <a:cubicBezTo>
                      <a:pt x="34" y="4"/>
                      <a:pt x="35" y="3"/>
                      <a:pt x="34" y="2"/>
                    </a:cubicBezTo>
                    <a:cubicBezTo>
                      <a:pt x="33" y="2"/>
                      <a:pt x="32" y="1"/>
                      <a:pt x="31" y="1"/>
                    </a:cubicBezTo>
                    <a:cubicBezTo>
                      <a:pt x="29" y="0"/>
                      <a:pt x="28" y="2"/>
                      <a:pt x="27" y="2"/>
                    </a:cubicBezTo>
                    <a:cubicBezTo>
                      <a:pt x="25" y="2"/>
                      <a:pt x="24" y="1"/>
                      <a:pt x="22" y="2"/>
                    </a:cubicBezTo>
                    <a:cubicBezTo>
                      <a:pt x="20" y="2"/>
                      <a:pt x="20" y="3"/>
                      <a:pt x="21" y="4"/>
                    </a:cubicBezTo>
                    <a:cubicBezTo>
                      <a:pt x="21" y="7"/>
                      <a:pt x="23" y="11"/>
                      <a:pt x="20" y="12"/>
                    </a:cubicBezTo>
                    <a:cubicBezTo>
                      <a:pt x="19" y="13"/>
                      <a:pt x="19" y="13"/>
                      <a:pt x="18" y="15"/>
                    </a:cubicBezTo>
                    <a:cubicBezTo>
                      <a:pt x="18" y="17"/>
                      <a:pt x="18" y="18"/>
                      <a:pt x="16" y="18"/>
                    </a:cubicBezTo>
                    <a:cubicBezTo>
                      <a:pt x="14" y="19"/>
                      <a:pt x="14" y="19"/>
                      <a:pt x="13" y="20"/>
                    </a:cubicBezTo>
                    <a:cubicBezTo>
                      <a:pt x="12" y="22"/>
                      <a:pt x="12" y="23"/>
                      <a:pt x="10" y="24"/>
                    </a:cubicBezTo>
                    <a:cubicBezTo>
                      <a:pt x="10" y="24"/>
                      <a:pt x="9" y="25"/>
                      <a:pt x="9" y="26"/>
                    </a:cubicBezTo>
                    <a:cubicBezTo>
                      <a:pt x="8" y="28"/>
                      <a:pt x="8" y="29"/>
                      <a:pt x="8" y="30"/>
                    </a:cubicBezTo>
                    <a:cubicBezTo>
                      <a:pt x="8" y="31"/>
                      <a:pt x="8" y="31"/>
                      <a:pt x="8" y="32"/>
                    </a:cubicBezTo>
                    <a:cubicBezTo>
                      <a:pt x="9" y="33"/>
                      <a:pt x="9" y="32"/>
                      <a:pt x="9" y="33"/>
                    </a:cubicBezTo>
                    <a:cubicBezTo>
                      <a:pt x="10" y="34"/>
                      <a:pt x="10" y="35"/>
                      <a:pt x="10" y="36"/>
                    </a:cubicBezTo>
                    <a:cubicBezTo>
                      <a:pt x="10" y="37"/>
                      <a:pt x="9" y="38"/>
                      <a:pt x="8" y="38"/>
                    </a:cubicBezTo>
                    <a:cubicBezTo>
                      <a:pt x="6" y="39"/>
                      <a:pt x="5" y="40"/>
                      <a:pt x="4" y="41"/>
                    </a:cubicBezTo>
                    <a:cubicBezTo>
                      <a:pt x="4" y="41"/>
                      <a:pt x="2" y="41"/>
                      <a:pt x="2" y="41"/>
                    </a:cubicBezTo>
                    <a:cubicBezTo>
                      <a:pt x="2" y="42"/>
                      <a:pt x="2" y="43"/>
                      <a:pt x="1" y="43"/>
                    </a:cubicBezTo>
                    <a:cubicBezTo>
                      <a:pt x="1" y="44"/>
                      <a:pt x="0" y="45"/>
                      <a:pt x="1" y="46"/>
                    </a:cubicBezTo>
                    <a:cubicBezTo>
                      <a:pt x="1" y="47"/>
                      <a:pt x="2" y="47"/>
                      <a:pt x="3" y="47"/>
                    </a:cubicBezTo>
                    <a:cubicBezTo>
                      <a:pt x="3" y="47"/>
                      <a:pt x="4" y="47"/>
                      <a:pt x="5" y="48"/>
                    </a:cubicBezTo>
                    <a:cubicBezTo>
                      <a:pt x="6" y="48"/>
                      <a:pt x="5" y="49"/>
                      <a:pt x="6" y="50"/>
                    </a:cubicBezTo>
                    <a:cubicBezTo>
                      <a:pt x="6" y="51"/>
                      <a:pt x="6" y="51"/>
                      <a:pt x="7" y="52"/>
                    </a:cubicBezTo>
                    <a:cubicBezTo>
                      <a:pt x="7" y="54"/>
                      <a:pt x="7" y="56"/>
                      <a:pt x="8" y="58"/>
                    </a:cubicBezTo>
                    <a:cubicBezTo>
                      <a:pt x="8" y="60"/>
                      <a:pt x="8" y="63"/>
                      <a:pt x="9" y="66"/>
                    </a:cubicBezTo>
                    <a:cubicBezTo>
                      <a:pt x="9" y="67"/>
                      <a:pt x="9" y="67"/>
                      <a:pt x="10" y="67"/>
                    </a:cubicBezTo>
                    <a:cubicBezTo>
                      <a:pt x="12" y="68"/>
                      <a:pt x="12" y="68"/>
                      <a:pt x="12" y="69"/>
                    </a:cubicBezTo>
                    <a:cubicBezTo>
                      <a:pt x="11" y="71"/>
                      <a:pt x="11" y="73"/>
                      <a:pt x="11" y="75"/>
                    </a:cubicBezTo>
                    <a:cubicBezTo>
                      <a:pt x="11" y="76"/>
                      <a:pt x="10" y="78"/>
                      <a:pt x="9" y="78"/>
                    </a:cubicBezTo>
                    <a:cubicBezTo>
                      <a:pt x="7" y="79"/>
                      <a:pt x="7" y="77"/>
                      <a:pt x="7" y="77"/>
                    </a:cubicBezTo>
                    <a:cubicBezTo>
                      <a:pt x="7" y="78"/>
                      <a:pt x="7" y="80"/>
                      <a:pt x="9" y="79"/>
                    </a:cubicBezTo>
                    <a:cubicBezTo>
                      <a:pt x="11" y="79"/>
                      <a:pt x="11" y="77"/>
                      <a:pt x="12" y="75"/>
                    </a:cubicBezTo>
                    <a:cubicBezTo>
                      <a:pt x="13" y="73"/>
                      <a:pt x="13" y="71"/>
                      <a:pt x="15" y="69"/>
                    </a:cubicBezTo>
                    <a:cubicBezTo>
                      <a:pt x="15" y="67"/>
                      <a:pt x="16" y="67"/>
                      <a:pt x="16" y="66"/>
                    </a:cubicBezTo>
                    <a:cubicBezTo>
                      <a:pt x="17" y="65"/>
                      <a:pt x="16" y="64"/>
                      <a:pt x="16" y="63"/>
                    </a:cubicBezTo>
                    <a:cubicBezTo>
                      <a:pt x="16" y="62"/>
                      <a:pt x="17" y="61"/>
                      <a:pt x="18" y="60"/>
                    </a:cubicBezTo>
                    <a:cubicBezTo>
                      <a:pt x="19" y="60"/>
                      <a:pt x="19" y="59"/>
                      <a:pt x="19" y="57"/>
                    </a:cubicBezTo>
                    <a:cubicBezTo>
                      <a:pt x="20" y="56"/>
                      <a:pt x="20" y="55"/>
                      <a:pt x="21" y="54"/>
                    </a:cubicBezTo>
                    <a:cubicBezTo>
                      <a:pt x="22" y="52"/>
                      <a:pt x="21" y="49"/>
                      <a:pt x="21" y="47"/>
                    </a:cubicBezTo>
                    <a:cubicBezTo>
                      <a:pt x="23" y="39"/>
                      <a:pt x="29" y="32"/>
                      <a:pt x="31" y="23"/>
                    </a:cubicBezTo>
                    <a:close/>
                    <a:moveTo>
                      <a:pt x="21" y="28"/>
                    </a:moveTo>
                    <a:cubicBezTo>
                      <a:pt x="24" y="26"/>
                      <a:pt x="23" y="31"/>
                      <a:pt x="23" y="32"/>
                    </a:cubicBezTo>
                    <a:cubicBezTo>
                      <a:pt x="23" y="32"/>
                      <a:pt x="22" y="35"/>
                      <a:pt x="22" y="34"/>
                    </a:cubicBezTo>
                    <a:cubicBezTo>
                      <a:pt x="22" y="33"/>
                      <a:pt x="22" y="33"/>
                      <a:pt x="22" y="32"/>
                    </a:cubicBezTo>
                    <a:cubicBezTo>
                      <a:pt x="22" y="31"/>
                      <a:pt x="22" y="30"/>
                      <a:pt x="21" y="30"/>
                    </a:cubicBezTo>
                    <a:cubicBezTo>
                      <a:pt x="21" y="29"/>
                      <a:pt x="21" y="28"/>
                      <a:pt x="21" y="28"/>
                    </a:cubicBezTo>
                    <a:close/>
                    <a:moveTo>
                      <a:pt x="21" y="37"/>
                    </a:moveTo>
                    <a:cubicBezTo>
                      <a:pt x="21" y="38"/>
                      <a:pt x="19" y="40"/>
                      <a:pt x="19" y="38"/>
                    </a:cubicBezTo>
                    <a:cubicBezTo>
                      <a:pt x="19" y="38"/>
                      <a:pt x="22" y="35"/>
                      <a:pt x="21" y="37"/>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094" name="Freeform 5599"/>
              <p:cNvSpPr>
                <a:spLocks/>
              </p:cNvSpPr>
              <p:nvPr/>
            </p:nvSpPr>
            <p:spPr bwMode="auto">
              <a:xfrm>
                <a:off x="4270" y="2566"/>
                <a:ext cx="0" cy="1"/>
              </a:xfrm>
              <a:custGeom>
                <a:avLst/>
                <a:gdLst>
                  <a:gd name="T0" fmla="*/ 1 w 1"/>
                  <a:gd name="T1" fmla="*/ 1 h 2"/>
                  <a:gd name="T2" fmla="*/ 0 w 1"/>
                  <a:gd name="T3" fmla="*/ 0 h 2"/>
                  <a:gd name="T4" fmla="*/ 1 w 1"/>
                  <a:gd name="T5" fmla="*/ 1 h 2"/>
                </a:gdLst>
                <a:ahLst/>
                <a:cxnLst>
                  <a:cxn ang="0">
                    <a:pos x="T0" y="T1"/>
                  </a:cxn>
                  <a:cxn ang="0">
                    <a:pos x="T2" y="T3"/>
                  </a:cxn>
                  <a:cxn ang="0">
                    <a:pos x="T4" y="T5"/>
                  </a:cxn>
                </a:cxnLst>
                <a:rect l="0" t="0" r="r" b="b"/>
                <a:pathLst>
                  <a:path w="1" h="2">
                    <a:moveTo>
                      <a:pt x="1" y="1"/>
                    </a:moveTo>
                    <a:cubicBezTo>
                      <a:pt x="1" y="1"/>
                      <a:pt x="0" y="0"/>
                      <a:pt x="0" y="0"/>
                    </a:cubicBezTo>
                    <a:cubicBezTo>
                      <a:pt x="0" y="0"/>
                      <a:pt x="1" y="2"/>
                      <a:pt x="1" y="1"/>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095" name="Freeform 5600"/>
              <p:cNvSpPr>
                <a:spLocks/>
              </p:cNvSpPr>
              <p:nvPr/>
            </p:nvSpPr>
            <p:spPr bwMode="auto">
              <a:xfrm>
                <a:off x="4273" y="2555"/>
                <a:ext cx="0" cy="1"/>
              </a:xfrm>
              <a:custGeom>
                <a:avLst/>
                <a:gdLst>
                  <a:gd name="T0" fmla="*/ 4 w 5"/>
                  <a:gd name="T1" fmla="*/ 0 h 5"/>
                  <a:gd name="T2" fmla="*/ 3 w 5"/>
                  <a:gd name="T3" fmla="*/ 2 h 5"/>
                  <a:gd name="T4" fmla="*/ 1 w 5"/>
                  <a:gd name="T5" fmla="*/ 2 h 5"/>
                  <a:gd name="T6" fmla="*/ 0 w 5"/>
                  <a:gd name="T7" fmla="*/ 4 h 5"/>
                  <a:gd name="T8" fmla="*/ 1 w 5"/>
                  <a:gd name="T9" fmla="*/ 5 h 5"/>
                  <a:gd name="T10" fmla="*/ 4 w 5"/>
                  <a:gd name="T11" fmla="*/ 0 h 5"/>
                </a:gdLst>
                <a:ahLst/>
                <a:cxnLst>
                  <a:cxn ang="0">
                    <a:pos x="T0" y="T1"/>
                  </a:cxn>
                  <a:cxn ang="0">
                    <a:pos x="T2" y="T3"/>
                  </a:cxn>
                  <a:cxn ang="0">
                    <a:pos x="T4" y="T5"/>
                  </a:cxn>
                  <a:cxn ang="0">
                    <a:pos x="T6" y="T7"/>
                  </a:cxn>
                  <a:cxn ang="0">
                    <a:pos x="T8" y="T9"/>
                  </a:cxn>
                  <a:cxn ang="0">
                    <a:pos x="T10" y="T11"/>
                  </a:cxn>
                </a:cxnLst>
                <a:rect l="0" t="0" r="r" b="b"/>
                <a:pathLst>
                  <a:path w="5" h="5">
                    <a:moveTo>
                      <a:pt x="4" y="0"/>
                    </a:moveTo>
                    <a:cubicBezTo>
                      <a:pt x="4" y="1"/>
                      <a:pt x="3" y="2"/>
                      <a:pt x="3" y="2"/>
                    </a:cubicBezTo>
                    <a:cubicBezTo>
                      <a:pt x="2" y="0"/>
                      <a:pt x="2" y="1"/>
                      <a:pt x="1" y="2"/>
                    </a:cubicBezTo>
                    <a:cubicBezTo>
                      <a:pt x="1" y="2"/>
                      <a:pt x="1" y="3"/>
                      <a:pt x="0" y="4"/>
                    </a:cubicBezTo>
                    <a:cubicBezTo>
                      <a:pt x="0" y="4"/>
                      <a:pt x="1" y="5"/>
                      <a:pt x="1" y="5"/>
                    </a:cubicBezTo>
                    <a:cubicBezTo>
                      <a:pt x="1" y="4"/>
                      <a:pt x="5" y="2"/>
                      <a:pt x="4" y="0"/>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096" name="Freeform 5601"/>
              <p:cNvSpPr>
                <a:spLocks/>
              </p:cNvSpPr>
              <p:nvPr/>
            </p:nvSpPr>
            <p:spPr bwMode="auto">
              <a:xfrm>
                <a:off x="4268" y="2556"/>
                <a:ext cx="4" cy="2"/>
              </a:xfrm>
              <a:custGeom>
                <a:avLst/>
                <a:gdLst>
                  <a:gd name="T0" fmla="*/ 1 w 28"/>
                  <a:gd name="T1" fmla="*/ 12 h 16"/>
                  <a:gd name="T2" fmla="*/ 7 w 28"/>
                  <a:gd name="T3" fmla="*/ 15 h 16"/>
                  <a:gd name="T4" fmla="*/ 13 w 28"/>
                  <a:gd name="T5" fmla="*/ 15 h 16"/>
                  <a:gd name="T6" fmla="*/ 18 w 28"/>
                  <a:gd name="T7" fmla="*/ 12 h 16"/>
                  <a:gd name="T8" fmla="*/ 21 w 28"/>
                  <a:gd name="T9" fmla="*/ 13 h 16"/>
                  <a:gd name="T10" fmla="*/ 25 w 28"/>
                  <a:gd name="T11" fmla="*/ 13 h 16"/>
                  <a:gd name="T12" fmla="*/ 25 w 28"/>
                  <a:gd name="T13" fmla="*/ 8 h 16"/>
                  <a:gd name="T14" fmla="*/ 24 w 28"/>
                  <a:gd name="T15" fmla="*/ 4 h 16"/>
                  <a:gd name="T16" fmla="*/ 23 w 28"/>
                  <a:gd name="T17" fmla="*/ 1 h 16"/>
                  <a:gd name="T18" fmla="*/ 19 w 28"/>
                  <a:gd name="T19" fmla="*/ 1 h 16"/>
                  <a:gd name="T20" fmla="*/ 16 w 28"/>
                  <a:gd name="T21" fmla="*/ 3 h 16"/>
                  <a:gd name="T22" fmla="*/ 13 w 28"/>
                  <a:gd name="T23" fmla="*/ 4 h 16"/>
                  <a:gd name="T24" fmla="*/ 9 w 28"/>
                  <a:gd name="T25" fmla="*/ 3 h 16"/>
                  <a:gd name="T26" fmla="*/ 5 w 28"/>
                  <a:gd name="T27" fmla="*/ 4 h 16"/>
                  <a:gd name="T28" fmla="*/ 0 w 28"/>
                  <a:gd name="T29" fmla="*/ 7 h 16"/>
                  <a:gd name="T30" fmla="*/ 2 w 28"/>
                  <a:gd name="T31" fmla="*/ 9 h 16"/>
                  <a:gd name="T32" fmla="*/ 1 w 28"/>
                  <a:gd name="T33" fmla="*/ 1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16">
                    <a:moveTo>
                      <a:pt x="1" y="12"/>
                    </a:moveTo>
                    <a:cubicBezTo>
                      <a:pt x="1" y="15"/>
                      <a:pt x="5" y="15"/>
                      <a:pt x="7" y="15"/>
                    </a:cubicBezTo>
                    <a:cubicBezTo>
                      <a:pt x="9" y="14"/>
                      <a:pt x="10" y="14"/>
                      <a:pt x="13" y="15"/>
                    </a:cubicBezTo>
                    <a:cubicBezTo>
                      <a:pt x="15" y="16"/>
                      <a:pt x="16" y="12"/>
                      <a:pt x="18" y="12"/>
                    </a:cubicBezTo>
                    <a:cubicBezTo>
                      <a:pt x="20" y="12"/>
                      <a:pt x="20" y="13"/>
                      <a:pt x="21" y="13"/>
                    </a:cubicBezTo>
                    <a:cubicBezTo>
                      <a:pt x="22" y="14"/>
                      <a:pt x="24" y="14"/>
                      <a:pt x="25" y="13"/>
                    </a:cubicBezTo>
                    <a:cubicBezTo>
                      <a:pt x="28" y="11"/>
                      <a:pt x="26" y="10"/>
                      <a:pt x="25" y="8"/>
                    </a:cubicBezTo>
                    <a:cubicBezTo>
                      <a:pt x="24" y="7"/>
                      <a:pt x="24" y="5"/>
                      <a:pt x="24" y="4"/>
                    </a:cubicBezTo>
                    <a:cubicBezTo>
                      <a:pt x="23" y="3"/>
                      <a:pt x="24" y="1"/>
                      <a:pt x="23" y="1"/>
                    </a:cubicBezTo>
                    <a:cubicBezTo>
                      <a:pt x="22" y="0"/>
                      <a:pt x="20" y="0"/>
                      <a:pt x="19" y="1"/>
                    </a:cubicBezTo>
                    <a:cubicBezTo>
                      <a:pt x="18" y="2"/>
                      <a:pt x="17" y="3"/>
                      <a:pt x="16" y="3"/>
                    </a:cubicBezTo>
                    <a:cubicBezTo>
                      <a:pt x="15" y="4"/>
                      <a:pt x="14" y="5"/>
                      <a:pt x="13" y="4"/>
                    </a:cubicBezTo>
                    <a:cubicBezTo>
                      <a:pt x="11" y="4"/>
                      <a:pt x="10" y="3"/>
                      <a:pt x="9" y="3"/>
                    </a:cubicBezTo>
                    <a:cubicBezTo>
                      <a:pt x="7" y="3"/>
                      <a:pt x="6" y="3"/>
                      <a:pt x="5" y="4"/>
                    </a:cubicBezTo>
                    <a:cubicBezTo>
                      <a:pt x="3" y="4"/>
                      <a:pt x="1" y="6"/>
                      <a:pt x="0" y="7"/>
                    </a:cubicBezTo>
                    <a:cubicBezTo>
                      <a:pt x="1" y="7"/>
                      <a:pt x="2" y="8"/>
                      <a:pt x="2" y="9"/>
                    </a:cubicBezTo>
                    <a:cubicBezTo>
                      <a:pt x="1" y="10"/>
                      <a:pt x="0" y="11"/>
                      <a:pt x="1" y="12"/>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097" name="Freeform 5602"/>
              <p:cNvSpPr>
                <a:spLocks/>
              </p:cNvSpPr>
              <p:nvPr/>
            </p:nvSpPr>
            <p:spPr bwMode="auto">
              <a:xfrm>
                <a:off x="4269" y="2558"/>
                <a:ext cx="2" cy="2"/>
              </a:xfrm>
              <a:custGeom>
                <a:avLst/>
                <a:gdLst>
                  <a:gd name="T0" fmla="*/ 3 w 18"/>
                  <a:gd name="T1" fmla="*/ 5 h 12"/>
                  <a:gd name="T2" fmla="*/ 6 w 18"/>
                  <a:gd name="T3" fmla="*/ 8 h 12"/>
                  <a:gd name="T4" fmla="*/ 6 w 18"/>
                  <a:gd name="T5" fmla="*/ 11 h 12"/>
                  <a:gd name="T6" fmla="*/ 9 w 18"/>
                  <a:gd name="T7" fmla="*/ 12 h 12"/>
                  <a:gd name="T8" fmla="*/ 10 w 18"/>
                  <a:gd name="T9" fmla="*/ 9 h 12"/>
                  <a:gd name="T10" fmla="*/ 12 w 18"/>
                  <a:gd name="T11" fmla="*/ 7 h 12"/>
                  <a:gd name="T12" fmla="*/ 17 w 18"/>
                  <a:gd name="T13" fmla="*/ 4 h 12"/>
                  <a:gd name="T14" fmla="*/ 13 w 18"/>
                  <a:gd name="T15" fmla="*/ 0 h 12"/>
                  <a:gd name="T16" fmla="*/ 11 w 18"/>
                  <a:gd name="T17" fmla="*/ 2 h 12"/>
                  <a:gd name="T18" fmla="*/ 9 w 18"/>
                  <a:gd name="T19" fmla="*/ 3 h 12"/>
                  <a:gd name="T20" fmla="*/ 3 w 18"/>
                  <a:gd name="T21" fmla="*/ 2 h 12"/>
                  <a:gd name="T22" fmla="*/ 0 w 18"/>
                  <a:gd name="T23" fmla="*/ 5 h 12"/>
                  <a:gd name="T24" fmla="*/ 3 w 18"/>
                  <a:gd name="T25" fmla="*/ 5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 h="12">
                    <a:moveTo>
                      <a:pt x="3" y="5"/>
                    </a:moveTo>
                    <a:cubicBezTo>
                      <a:pt x="5" y="6"/>
                      <a:pt x="5" y="7"/>
                      <a:pt x="6" y="8"/>
                    </a:cubicBezTo>
                    <a:cubicBezTo>
                      <a:pt x="6" y="9"/>
                      <a:pt x="6" y="11"/>
                      <a:pt x="6" y="11"/>
                    </a:cubicBezTo>
                    <a:cubicBezTo>
                      <a:pt x="7" y="12"/>
                      <a:pt x="8" y="12"/>
                      <a:pt x="9" y="12"/>
                    </a:cubicBezTo>
                    <a:cubicBezTo>
                      <a:pt x="9" y="12"/>
                      <a:pt x="10" y="10"/>
                      <a:pt x="10" y="9"/>
                    </a:cubicBezTo>
                    <a:cubicBezTo>
                      <a:pt x="11" y="8"/>
                      <a:pt x="11" y="8"/>
                      <a:pt x="12" y="7"/>
                    </a:cubicBezTo>
                    <a:cubicBezTo>
                      <a:pt x="14" y="6"/>
                      <a:pt x="16" y="6"/>
                      <a:pt x="17" y="4"/>
                    </a:cubicBezTo>
                    <a:cubicBezTo>
                      <a:pt x="18" y="3"/>
                      <a:pt x="15" y="0"/>
                      <a:pt x="13" y="0"/>
                    </a:cubicBezTo>
                    <a:cubicBezTo>
                      <a:pt x="13" y="1"/>
                      <a:pt x="12" y="2"/>
                      <a:pt x="11" y="2"/>
                    </a:cubicBezTo>
                    <a:cubicBezTo>
                      <a:pt x="11" y="2"/>
                      <a:pt x="10" y="3"/>
                      <a:pt x="9" y="3"/>
                    </a:cubicBezTo>
                    <a:cubicBezTo>
                      <a:pt x="7" y="3"/>
                      <a:pt x="5" y="2"/>
                      <a:pt x="3" y="2"/>
                    </a:cubicBezTo>
                    <a:cubicBezTo>
                      <a:pt x="1" y="2"/>
                      <a:pt x="1" y="3"/>
                      <a:pt x="0" y="5"/>
                    </a:cubicBezTo>
                    <a:cubicBezTo>
                      <a:pt x="1" y="5"/>
                      <a:pt x="2" y="4"/>
                      <a:pt x="3" y="5"/>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098" name="Freeform 5603"/>
              <p:cNvSpPr>
                <a:spLocks/>
              </p:cNvSpPr>
              <p:nvPr/>
            </p:nvSpPr>
            <p:spPr bwMode="auto">
              <a:xfrm>
                <a:off x="4270" y="2560"/>
                <a:ext cx="0" cy="0"/>
              </a:xfrm>
              <a:custGeom>
                <a:avLst/>
                <a:gdLst>
                  <a:gd name="T0" fmla="*/ 1 w 2"/>
                  <a:gd name="T1" fmla="*/ 3 h 3"/>
                  <a:gd name="T2" fmla="*/ 2 w 2"/>
                  <a:gd name="T3" fmla="*/ 1 h 3"/>
                  <a:gd name="T4" fmla="*/ 1 w 2"/>
                  <a:gd name="T5" fmla="*/ 3 h 3"/>
                </a:gdLst>
                <a:ahLst/>
                <a:cxnLst>
                  <a:cxn ang="0">
                    <a:pos x="T0" y="T1"/>
                  </a:cxn>
                  <a:cxn ang="0">
                    <a:pos x="T2" y="T3"/>
                  </a:cxn>
                  <a:cxn ang="0">
                    <a:pos x="T4" y="T5"/>
                  </a:cxn>
                </a:cxnLst>
                <a:rect l="0" t="0" r="r" b="b"/>
                <a:pathLst>
                  <a:path w="2" h="3">
                    <a:moveTo>
                      <a:pt x="1" y="3"/>
                    </a:moveTo>
                    <a:cubicBezTo>
                      <a:pt x="1" y="3"/>
                      <a:pt x="2" y="2"/>
                      <a:pt x="2" y="1"/>
                    </a:cubicBezTo>
                    <a:cubicBezTo>
                      <a:pt x="2" y="0"/>
                      <a:pt x="0" y="2"/>
                      <a:pt x="1" y="3"/>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099" name="Freeform 5604"/>
              <p:cNvSpPr>
                <a:spLocks/>
              </p:cNvSpPr>
              <p:nvPr/>
            </p:nvSpPr>
            <p:spPr bwMode="auto">
              <a:xfrm>
                <a:off x="4267" y="2555"/>
                <a:ext cx="4" cy="2"/>
              </a:xfrm>
              <a:custGeom>
                <a:avLst/>
                <a:gdLst>
                  <a:gd name="T0" fmla="*/ 0 w 24"/>
                  <a:gd name="T1" fmla="*/ 13 h 16"/>
                  <a:gd name="T2" fmla="*/ 3 w 24"/>
                  <a:gd name="T3" fmla="*/ 13 h 16"/>
                  <a:gd name="T4" fmla="*/ 5 w 24"/>
                  <a:gd name="T5" fmla="*/ 16 h 16"/>
                  <a:gd name="T6" fmla="*/ 6 w 24"/>
                  <a:gd name="T7" fmla="*/ 16 h 16"/>
                  <a:gd name="T8" fmla="*/ 7 w 24"/>
                  <a:gd name="T9" fmla="*/ 15 h 16"/>
                  <a:gd name="T10" fmla="*/ 17 w 24"/>
                  <a:gd name="T11" fmla="*/ 12 h 16"/>
                  <a:gd name="T12" fmla="*/ 20 w 24"/>
                  <a:gd name="T13" fmla="*/ 12 h 16"/>
                  <a:gd name="T14" fmla="*/ 22 w 24"/>
                  <a:gd name="T15" fmla="*/ 11 h 16"/>
                  <a:gd name="T16" fmla="*/ 23 w 24"/>
                  <a:gd name="T17" fmla="*/ 10 h 16"/>
                  <a:gd name="T18" fmla="*/ 23 w 24"/>
                  <a:gd name="T19" fmla="*/ 8 h 16"/>
                  <a:gd name="T20" fmla="*/ 19 w 24"/>
                  <a:gd name="T21" fmla="*/ 6 h 16"/>
                  <a:gd name="T22" fmla="*/ 17 w 24"/>
                  <a:gd name="T23" fmla="*/ 7 h 16"/>
                  <a:gd name="T24" fmla="*/ 15 w 24"/>
                  <a:gd name="T25" fmla="*/ 8 h 16"/>
                  <a:gd name="T26" fmla="*/ 13 w 24"/>
                  <a:gd name="T27" fmla="*/ 9 h 16"/>
                  <a:gd name="T28" fmla="*/ 12 w 24"/>
                  <a:gd name="T29" fmla="*/ 10 h 16"/>
                  <a:gd name="T30" fmla="*/ 18 w 24"/>
                  <a:gd name="T31" fmla="*/ 6 h 16"/>
                  <a:gd name="T32" fmla="*/ 21 w 24"/>
                  <a:gd name="T33" fmla="*/ 5 h 16"/>
                  <a:gd name="T34" fmla="*/ 21 w 24"/>
                  <a:gd name="T35" fmla="*/ 2 h 16"/>
                  <a:gd name="T36" fmla="*/ 14 w 24"/>
                  <a:gd name="T37" fmla="*/ 3 h 16"/>
                  <a:gd name="T38" fmla="*/ 9 w 24"/>
                  <a:gd name="T39" fmla="*/ 2 h 16"/>
                  <a:gd name="T40" fmla="*/ 8 w 24"/>
                  <a:gd name="T41" fmla="*/ 8 h 16"/>
                  <a:gd name="T42" fmla="*/ 2 w 24"/>
                  <a:gd name="T43" fmla="*/ 12 h 16"/>
                  <a:gd name="T44" fmla="*/ 0 w 24"/>
                  <a:gd name="T45" fmla="*/ 13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4" h="16">
                    <a:moveTo>
                      <a:pt x="0" y="13"/>
                    </a:moveTo>
                    <a:cubicBezTo>
                      <a:pt x="0" y="13"/>
                      <a:pt x="3" y="13"/>
                      <a:pt x="3" y="13"/>
                    </a:cubicBezTo>
                    <a:cubicBezTo>
                      <a:pt x="4" y="14"/>
                      <a:pt x="4" y="15"/>
                      <a:pt x="5" y="16"/>
                    </a:cubicBezTo>
                    <a:cubicBezTo>
                      <a:pt x="5" y="16"/>
                      <a:pt x="5" y="16"/>
                      <a:pt x="6" y="16"/>
                    </a:cubicBezTo>
                    <a:cubicBezTo>
                      <a:pt x="6" y="16"/>
                      <a:pt x="6" y="15"/>
                      <a:pt x="7" y="15"/>
                    </a:cubicBezTo>
                    <a:cubicBezTo>
                      <a:pt x="9" y="13"/>
                      <a:pt x="13" y="11"/>
                      <a:pt x="17" y="12"/>
                    </a:cubicBezTo>
                    <a:cubicBezTo>
                      <a:pt x="18" y="13"/>
                      <a:pt x="19" y="13"/>
                      <a:pt x="20" y="12"/>
                    </a:cubicBezTo>
                    <a:cubicBezTo>
                      <a:pt x="21" y="12"/>
                      <a:pt x="21" y="11"/>
                      <a:pt x="22" y="11"/>
                    </a:cubicBezTo>
                    <a:cubicBezTo>
                      <a:pt x="22" y="11"/>
                      <a:pt x="23" y="10"/>
                      <a:pt x="23" y="10"/>
                    </a:cubicBezTo>
                    <a:cubicBezTo>
                      <a:pt x="24" y="9"/>
                      <a:pt x="23" y="8"/>
                      <a:pt x="23" y="8"/>
                    </a:cubicBezTo>
                    <a:cubicBezTo>
                      <a:pt x="22" y="6"/>
                      <a:pt x="21" y="6"/>
                      <a:pt x="19" y="6"/>
                    </a:cubicBezTo>
                    <a:cubicBezTo>
                      <a:pt x="19" y="7"/>
                      <a:pt x="18" y="7"/>
                      <a:pt x="17" y="7"/>
                    </a:cubicBezTo>
                    <a:cubicBezTo>
                      <a:pt x="17" y="8"/>
                      <a:pt x="16" y="8"/>
                      <a:pt x="15" y="8"/>
                    </a:cubicBezTo>
                    <a:cubicBezTo>
                      <a:pt x="14" y="8"/>
                      <a:pt x="14" y="9"/>
                      <a:pt x="13" y="9"/>
                    </a:cubicBezTo>
                    <a:cubicBezTo>
                      <a:pt x="13" y="9"/>
                      <a:pt x="12" y="10"/>
                      <a:pt x="12" y="10"/>
                    </a:cubicBezTo>
                    <a:cubicBezTo>
                      <a:pt x="14" y="8"/>
                      <a:pt x="16" y="7"/>
                      <a:pt x="18" y="6"/>
                    </a:cubicBezTo>
                    <a:cubicBezTo>
                      <a:pt x="19" y="6"/>
                      <a:pt x="21" y="6"/>
                      <a:pt x="21" y="5"/>
                    </a:cubicBezTo>
                    <a:cubicBezTo>
                      <a:pt x="22" y="5"/>
                      <a:pt x="21" y="3"/>
                      <a:pt x="21" y="2"/>
                    </a:cubicBezTo>
                    <a:cubicBezTo>
                      <a:pt x="19" y="2"/>
                      <a:pt x="16" y="4"/>
                      <a:pt x="14" y="3"/>
                    </a:cubicBezTo>
                    <a:cubicBezTo>
                      <a:pt x="12" y="3"/>
                      <a:pt x="11" y="0"/>
                      <a:pt x="9" y="2"/>
                    </a:cubicBezTo>
                    <a:cubicBezTo>
                      <a:pt x="8" y="4"/>
                      <a:pt x="8" y="7"/>
                      <a:pt x="8" y="8"/>
                    </a:cubicBezTo>
                    <a:cubicBezTo>
                      <a:pt x="7" y="11"/>
                      <a:pt x="5" y="12"/>
                      <a:pt x="2" y="12"/>
                    </a:cubicBezTo>
                    <a:cubicBezTo>
                      <a:pt x="1" y="12"/>
                      <a:pt x="0" y="12"/>
                      <a:pt x="0" y="13"/>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100" name="Freeform 5605"/>
              <p:cNvSpPr>
                <a:spLocks/>
              </p:cNvSpPr>
              <p:nvPr/>
            </p:nvSpPr>
            <p:spPr bwMode="auto">
              <a:xfrm>
                <a:off x="4269" y="2554"/>
                <a:ext cx="1" cy="1"/>
              </a:xfrm>
              <a:custGeom>
                <a:avLst/>
                <a:gdLst>
                  <a:gd name="T0" fmla="*/ 0 w 13"/>
                  <a:gd name="T1" fmla="*/ 7 h 11"/>
                  <a:gd name="T2" fmla="*/ 3 w 13"/>
                  <a:gd name="T3" fmla="*/ 9 h 11"/>
                  <a:gd name="T4" fmla="*/ 5 w 13"/>
                  <a:gd name="T5" fmla="*/ 11 h 11"/>
                  <a:gd name="T6" fmla="*/ 10 w 13"/>
                  <a:gd name="T7" fmla="*/ 9 h 11"/>
                  <a:gd name="T8" fmla="*/ 8 w 13"/>
                  <a:gd name="T9" fmla="*/ 3 h 11"/>
                  <a:gd name="T10" fmla="*/ 6 w 13"/>
                  <a:gd name="T11" fmla="*/ 2 h 11"/>
                  <a:gd name="T12" fmla="*/ 4 w 13"/>
                  <a:gd name="T13" fmla="*/ 2 h 11"/>
                  <a:gd name="T14" fmla="*/ 2 w 13"/>
                  <a:gd name="T15" fmla="*/ 1 h 11"/>
                  <a:gd name="T16" fmla="*/ 4 w 13"/>
                  <a:gd name="T17" fmla="*/ 5 h 11"/>
                  <a:gd name="T18" fmla="*/ 0 w 13"/>
                  <a:gd name="T19" fmla="*/ 7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 h="11">
                    <a:moveTo>
                      <a:pt x="0" y="7"/>
                    </a:moveTo>
                    <a:cubicBezTo>
                      <a:pt x="0" y="9"/>
                      <a:pt x="2" y="8"/>
                      <a:pt x="3" y="9"/>
                    </a:cubicBezTo>
                    <a:cubicBezTo>
                      <a:pt x="4" y="10"/>
                      <a:pt x="4" y="11"/>
                      <a:pt x="5" y="11"/>
                    </a:cubicBezTo>
                    <a:cubicBezTo>
                      <a:pt x="7" y="11"/>
                      <a:pt x="9" y="10"/>
                      <a:pt x="10" y="9"/>
                    </a:cubicBezTo>
                    <a:cubicBezTo>
                      <a:pt x="13" y="7"/>
                      <a:pt x="9" y="5"/>
                      <a:pt x="8" y="3"/>
                    </a:cubicBezTo>
                    <a:cubicBezTo>
                      <a:pt x="7" y="3"/>
                      <a:pt x="7" y="3"/>
                      <a:pt x="6" y="2"/>
                    </a:cubicBezTo>
                    <a:cubicBezTo>
                      <a:pt x="6" y="2"/>
                      <a:pt x="5" y="2"/>
                      <a:pt x="4" y="2"/>
                    </a:cubicBezTo>
                    <a:cubicBezTo>
                      <a:pt x="4" y="2"/>
                      <a:pt x="3" y="0"/>
                      <a:pt x="2" y="1"/>
                    </a:cubicBezTo>
                    <a:cubicBezTo>
                      <a:pt x="1" y="3"/>
                      <a:pt x="5" y="3"/>
                      <a:pt x="4" y="5"/>
                    </a:cubicBezTo>
                    <a:cubicBezTo>
                      <a:pt x="3" y="7"/>
                      <a:pt x="2" y="7"/>
                      <a:pt x="0" y="7"/>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101" name="Freeform 5606"/>
              <p:cNvSpPr>
                <a:spLocks/>
              </p:cNvSpPr>
              <p:nvPr/>
            </p:nvSpPr>
            <p:spPr bwMode="auto">
              <a:xfrm>
                <a:off x="4268" y="2554"/>
                <a:ext cx="0" cy="3"/>
              </a:xfrm>
              <a:custGeom>
                <a:avLst/>
                <a:gdLst>
                  <a:gd name="T0" fmla="*/ 4 w 6"/>
                  <a:gd name="T1" fmla="*/ 17 h 21"/>
                  <a:gd name="T2" fmla="*/ 6 w 6"/>
                  <a:gd name="T3" fmla="*/ 9 h 21"/>
                  <a:gd name="T4" fmla="*/ 4 w 6"/>
                  <a:gd name="T5" fmla="*/ 8 h 21"/>
                  <a:gd name="T6" fmla="*/ 3 w 6"/>
                  <a:gd name="T7" fmla="*/ 7 h 21"/>
                  <a:gd name="T8" fmla="*/ 2 w 6"/>
                  <a:gd name="T9" fmla="*/ 6 h 21"/>
                  <a:gd name="T10" fmla="*/ 1 w 6"/>
                  <a:gd name="T11" fmla="*/ 0 h 21"/>
                  <a:gd name="T12" fmla="*/ 0 w 6"/>
                  <a:gd name="T13" fmla="*/ 4 h 21"/>
                  <a:gd name="T14" fmla="*/ 2 w 6"/>
                  <a:gd name="T15" fmla="*/ 8 h 21"/>
                  <a:gd name="T16" fmla="*/ 1 w 6"/>
                  <a:gd name="T17" fmla="*/ 14 h 21"/>
                  <a:gd name="T18" fmla="*/ 4 w 6"/>
                  <a:gd name="T19" fmla="*/ 17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21">
                    <a:moveTo>
                      <a:pt x="4" y="17"/>
                    </a:moveTo>
                    <a:cubicBezTo>
                      <a:pt x="6" y="15"/>
                      <a:pt x="5" y="12"/>
                      <a:pt x="6" y="9"/>
                    </a:cubicBezTo>
                    <a:cubicBezTo>
                      <a:pt x="5" y="9"/>
                      <a:pt x="5" y="9"/>
                      <a:pt x="4" y="8"/>
                    </a:cubicBezTo>
                    <a:cubicBezTo>
                      <a:pt x="4" y="8"/>
                      <a:pt x="4" y="7"/>
                      <a:pt x="3" y="7"/>
                    </a:cubicBezTo>
                    <a:cubicBezTo>
                      <a:pt x="3" y="6"/>
                      <a:pt x="3" y="6"/>
                      <a:pt x="2" y="6"/>
                    </a:cubicBezTo>
                    <a:cubicBezTo>
                      <a:pt x="1" y="4"/>
                      <a:pt x="1" y="2"/>
                      <a:pt x="1" y="0"/>
                    </a:cubicBezTo>
                    <a:cubicBezTo>
                      <a:pt x="1" y="2"/>
                      <a:pt x="0" y="2"/>
                      <a:pt x="0" y="4"/>
                    </a:cubicBezTo>
                    <a:cubicBezTo>
                      <a:pt x="1" y="5"/>
                      <a:pt x="2" y="6"/>
                      <a:pt x="2" y="8"/>
                    </a:cubicBezTo>
                    <a:cubicBezTo>
                      <a:pt x="4" y="10"/>
                      <a:pt x="2" y="12"/>
                      <a:pt x="1" y="14"/>
                    </a:cubicBezTo>
                    <a:cubicBezTo>
                      <a:pt x="0" y="16"/>
                      <a:pt x="1" y="21"/>
                      <a:pt x="4" y="17"/>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102" name="Freeform 5607"/>
              <p:cNvSpPr>
                <a:spLocks/>
              </p:cNvSpPr>
              <p:nvPr/>
            </p:nvSpPr>
            <p:spPr bwMode="auto">
              <a:xfrm>
                <a:off x="4270" y="2555"/>
                <a:ext cx="1" cy="1"/>
              </a:xfrm>
              <a:custGeom>
                <a:avLst/>
                <a:gdLst>
                  <a:gd name="T0" fmla="*/ 0 w 3"/>
                  <a:gd name="T1" fmla="*/ 2 h 6"/>
                  <a:gd name="T2" fmla="*/ 1 w 3"/>
                  <a:gd name="T3" fmla="*/ 6 h 6"/>
                  <a:gd name="T4" fmla="*/ 3 w 3"/>
                  <a:gd name="T5" fmla="*/ 5 h 6"/>
                  <a:gd name="T6" fmla="*/ 1 w 3"/>
                  <a:gd name="T7" fmla="*/ 0 h 6"/>
                  <a:gd name="T8" fmla="*/ 0 w 3"/>
                  <a:gd name="T9" fmla="*/ 1 h 6"/>
                  <a:gd name="T10" fmla="*/ 0 w 3"/>
                  <a:gd name="T11" fmla="*/ 0 h 6"/>
                  <a:gd name="T12" fmla="*/ 0 w 3"/>
                  <a:gd name="T13" fmla="*/ 1 h 6"/>
                  <a:gd name="T14" fmla="*/ 0 w 3"/>
                  <a:gd name="T15" fmla="*/ 2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6">
                    <a:moveTo>
                      <a:pt x="0" y="2"/>
                    </a:moveTo>
                    <a:cubicBezTo>
                      <a:pt x="0" y="3"/>
                      <a:pt x="0" y="5"/>
                      <a:pt x="1" y="6"/>
                    </a:cubicBezTo>
                    <a:cubicBezTo>
                      <a:pt x="2" y="6"/>
                      <a:pt x="3" y="6"/>
                      <a:pt x="3" y="5"/>
                    </a:cubicBezTo>
                    <a:cubicBezTo>
                      <a:pt x="3" y="4"/>
                      <a:pt x="2" y="1"/>
                      <a:pt x="1" y="0"/>
                    </a:cubicBezTo>
                    <a:cubicBezTo>
                      <a:pt x="1" y="0"/>
                      <a:pt x="1" y="1"/>
                      <a:pt x="0" y="1"/>
                    </a:cubicBezTo>
                    <a:cubicBezTo>
                      <a:pt x="0" y="0"/>
                      <a:pt x="0" y="0"/>
                      <a:pt x="0" y="0"/>
                    </a:cubicBezTo>
                    <a:cubicBezTo>
                      <a:pt x="0" y="0"/>
                      <a:pt x="0" y="1"/>
                      <a:pt x="0" y="1"/>
                    </a:cubicBezTo>
                    <a:cubicBezTo>
                      <a:pt x="0" y="1"/>
                      <a:pt x="0" y="2"/>
                      <a:pt x="0" y="2"/>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103" name="Freeform 5608"/>
              <p:cNvSpPr>
                <a:spLocks/>
              </p:cNvSpPr>
              <p:nvPr/>
            </p:nvSpPr>
            <p:spPr bwMode="auto">
              <a:xfrm>
                <a:off x="4271" y="2555"/>
                <a:ext cx="0" cy="1"/>
              </a:xfrm>
              <a:custGeom>
                <a:avLst/>
                <a:gdLst>
                  <a:gd name="T0" fmla="*/ 0 w 3"/>
                  <a:gd name="T1" fmla="*/ 5 h 6"/>
                  <a:gd name="T2" fmla="*/ 1 w 3"/>
                  <a:gd name="T3" fmla="*/ 5 h 6"/>
                  <a:gd name="T4" fmla="*/ 3 w 3"/>
                  <a:gd name="T5" fmla="*/ 4 h 6"/>
                  <a:gd name="T6" fmla="*/ 0 w 3"/>
                  <a:gd name="T7" fmla="*/ 4 h 6"/>
                  <a:gd name="T8" fmla="*/ 0 w 3"/>
                  <a:gd name="T9" fmla="*/ 5 h 6"/>
                </a:gdLst>
                <a:ahLst/>
                <a:cxnLst>
                  <a:cxn ang="0">
                    <a:pos x="T0" y="T1"/>
                  </a:cxn>
                  <a:cxn ang="0">
                    <a:pos x="T2" y="T3"/>
                  </a:cxn>
                  <a:cxn ang="0">
                    <a:pos x="T4" y="T5"/>
                  </a:cxn>
                  <a:cxn ang="0">
                    <a:pos x="T6" y="T7"/>
                  </a:cxn>
                  <a:cxn ang="0">
                    <a:pos x="T8" y="T9"/>
                  </a:cxn>
                </a:cxnLst>
                <a:rect l="0" t="0" r="r" b="b"/>
                <a:pathLst>
                  <a:path w="3" h="6">
                    <a:moveTo>
                      <a:pt x="0" y="5"/>
                    </a:moveTo>
                    <a:cubicBezTo>
                      <a:pt x="1" y="6"/>
                      <a:pt x="1" y="5"/>
                      <a:pt x="1" y="5"/>
                    </a:cubicBezTo>
                    <a:cubicBezTo>
                      <a:pt x="2" y="5"/>
                      <a:pt x="3" y="5"/>
                      <a:pt x="3" y="4"/>
                    </a:cubicBezTo>
                    <a:cubicBezTo>
                      <a:pt x="3" y="3"/>
                      <a:pt x="0" y="0"/>
                      <a:pt x="0" y="4"/>
                    </a:cubicBezTo>
                    <a:cubicBezTo>
                      <a:pt x="0" y="4"/>
                      <a:pt x="0" y="5"/>
                      <a:pt x="0" y="5"/>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104" name="Freeform 5609"/>
              <p:cNvSpPr>
                <a:spLocks/>
              </p:cNvSpPr>
              <p:nvPr/>
            </p:nvSpPr>
            <p:spPr bwMode="auto">
              <a:xfrm>
                <a:off x="4271" y="2555"/>
                <a:ext cx="0" cy="0"/>
              </a:xfrm>
              <a:custGeom>
                <a:avLst/>
                <a:gdLst>
                  <a:gd name="T0" fmla="*/ 3 w 3"/>
                  <a:gd name="T1" fmla="*/ 3 h 3"/>
                  <a:gd name="T2" fmla="*/ 2 w 3"/>
                  <a:gd name="T3" fmla="*/ 2 h 3"/>
                  <a:gd name="T4" fmla="*/ 1 w 3"/>
                  <a:gd name="T5" fmla="*/ 0 h 3"/>
                  <a:gd name="T6" fmla="*/ 2 w 3"/>
                  <a:gd name="T7" fmla="*/ 2 h 3"/>
                  <a:gd name="T8" fmla="*/ 3 w 3"/>
                  <a:gd name="T9" fmla="*/ 3 h 3"/>
                  <a:gd name="T10" fmla="*/ 3 w 3"/>
                  <a:gd name="T11" fmla="*/ 3 h 3"/>
                </a:gdLst>
                <a:ahLst/>
                <a:cxnLst>
                  <a:cxn ang="0">
                    <a:pos x="T0" y="T1"/>
                  </a:cxn>
                  <a:cxn ang="0">
                    <a:pos x="T2" y="T3"/>
                  </a:cxn>
                  <a:cxn ang="0">
                    <a:pos x="T4" y="T5"/>
                  </a:cxn>
                  <a:cxn ang="0">
                    <a:pos x="T6" y="T7"/>
                  </a:cxn>
                  <a:cxn ang="0">
                    <a:pos x="T8" y="T9"/>
                  </a:cxn>
                  <a:cxn ang="0">
                    <a:pos x="T10" y="T11"/>
                  </a:cxn>
                </a:cxnLst>
                <a:rect l="0" t="0" r="r" b="b"/>
                <a:pathLst>
                  <a:path w="3" h="3">
                    <a:moveTo>
                      <a:pt x="3" y="3"/>
                    </a:moveTo>
                    <a:cubicBezTo>
                      <a:pt x="3" y="2"/>
                      <a:pt x="3" y="2"/>
                      <a:pt x="2" y="2"/>
                    </a:cubicBezTo>
                    <a:cubicBezTo>
                      <a:pt x="2" y="1"/>
                      <a:pt x="1" y="0"/>
                      <a:pt x="1" y="0"/>
                    </a:cubicBezTo>
                    <a:cubicBezTo>
                      <a:pt x="0" y="1"/>
                      <a:pt x="2" y="1"/>
                      <a:pt x="2" y="2"/>
                    </a:cubicBezTo>
                    <a:cubicBezTo>
                      <a:pt x="2" y="2"/>
                      <a:pt x="2" y="3"/>
                      <a:pt x="3" y="3"/>
                    </a:cubicBezTo>
                    <a:cubicBezTo>
                      <a:pt x="3" y="3"/>
                      <a:pt x="3" y="3"/>
                      <a:pt x="3" y="3"/>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105" name="Freeform 5610"/>
              <p:cNvSpPr>
                <a:spLocks/>
              </p:cNvSpPr>
              <p:nvPr/>
            </p:nvSpPr>
            <p:spPr bwMode="auto">
              <a:xfrm>
                <a:off x="4269" y="2547"/>
                <a:ext cx="4" cy="9"/>
              </a:xfrm>
              <a:custGeom>
                <a:avLst/>
                <a:gdLst>
                  <a:gd name="T0" fmla="*/ 2 w 30"/>
                  <a:gd name="T1" fmla="*/ 28 h 64"/>
                  <a:gd name="T2" fmla="*/ 3 w 30"/>
                  <a:gd name="T3" fmla="*/ 36 h 64"/>
                  <a:gd name="T4" fmla="*/ 6 w 30"/>
                  <a:gd name="T5" fmla="*/ 33 h 64"/>
                  <a:gd name="T6" fmla="*/ 10 w 30"/>
                  <a:gd name="T7" fmla="*/ 35 h 64"/>
                  <a:gd name="T8" fmla="*/ 15 w 30"/>
                  <a:gd name="T9" fmla="*/ 33 h 64"/>
                  <a:gd name="T10" fmla="*/ 17 w 30"/>
                  <a:gd name="T11" fmla="*/ 30 h 64"/>
                  <a:gd name="T12" fmla="*/ 17 w 30"/>
                  <a:gd name="T13" fmla="*/ 29 h 64"/>
                  <a:gd name="T14" fmla="*/ 18 w 30"/>
                  <a:gd name="T15" fmla="*/ 26 h 64"/>
                  <a:gd name="T16" fmla="*/ 17 w 30"/>
                  <a:gd name="T17" fmla="*/ 32 h 64"/>
                  <a:gd name="T18" fmla="*/ 12 w 30"/>
                  <a:gd name="T19" fmla="*/ 35 h 64"/>
                  <a:gd name="T20" fmla="*/ 8 w 30"/>
                  <a:gd name="T21" fmla="*/ 35 h 64"/>
                  <a:gd name="T22" fmla="*/ 6 w 30"/>
                  <a:gd name="T23" fmla="*/ 35 h 64"/>
                  <a:gd name="T24" fmla="*/ 3 w 30"/>
                  <a:gd name="T25" fmla="*/ 37 h 64"/>
                  <a:gd name="T26" fmla="*/ 5 w 30"/>
                  <a:gd name="T27" fmla="*/ 39 h 64"/>
                  <a:gd name="T28" fmla="*/ 7 w 30"/>
                  <a:gd name="T29" fmla="*/ 41 h 64"/>
                  <a:gd name="T30" fmla="*/ 8 w 30"/>
                  <a:gd name="T31" fmla="*/ 40 h 64"/>
                  <a:gd name="T32" fmla="*/ 8 w 30"/>
                  <a:gd name="T33" fmla="*/ 42 h 64"/>
                  <a:gd name="T34" fmla="*/ 11 w 30"/>
                  <a:gd name="T35" fmla="*/ 42 h 64"/>
                  <a:gd name="T36" fmla="*/ 12 w 30"/>
                  <a:gd name="T37" fmla="*/ 42 h 64"/>
                  <a:gd name="T38" fmla="*/ 15 w 30"/>
                  <a:gd name="T39" fmla="*/ 41 h 64"/>
                  <a:gd name="T40" fmla="*/ 18 w 30"/>
                  <a:gd name="T41" fmla="*/ 42 h 64"/>
                  <a:gd name="T42" fmla="*/ 18 w 30"/>
                  <a:gd name="T43" fmla="*/ 43 h 64"/>
                  <a:gd name="T44" fmla="*/ 19 w 30"/>
                  <a:gd name="T45" fmla="*/ 42 h 64"/>
                  <a:gd name="T46" fmla="*/ 19 w 30"/>
                  <a:gd name="T47" fmla="*/ 39 h 64"/>
                  <a:gd name="T48" fmla="*/ 20 w 30"/>
                  <a:gd name="T49" fmla="*/ 41 h 64"/>
                  <a:gd name="T50" fmla="*/ 21 w 30"/>
                  <a:gd name="T51" fmla="*/ 41 h 64"/>
                  <a:gd name="T52" fmla="*/ 21 w 30"/>
                  <a:gd name="T53" fmla="*/ 42 h 64"/>
                  <a:gd name="T54" fmla="*/ 22 w 30"/>
                  <a:gd name="T55" fmla="*/ 48 h 64"/>
                  <a:gd name="T56" fmla="*/ 19 w 30"/>
                  <a:gd name="T57" fmla="*/ 48 h 64"/>
                  <a:gd name="T58" fmla="*/ 20 w 30"/>
                  <a:gd name="T59" fmla="*/ 50 h 64"/>
                  <a:gd name="T60" fmla="*/ 18 w 30"/>
                  <a:gd name="T61" fmla="*/ 52 h 64"/>
                  <a:gd name="T62" fmla="*/ 17 w 30"/>
                  <a:gd name="T63" fmla="*/ 54 h 64"/>
                  <a:gd name="T64" fmla="*/ 18 w 30"/>
                  <a:gd name="T65" fmla="*/ 56 h 64"/>
                  <a:gd name="T66" fmla="*/ 19 w 30"/>
                  <a:gd name="T67" fmla="*/ 57 h 64"/>
                  <a:gd name="T68" fmla="*/ 19 w 30"/>
                  <a:gd name="T69" fmla="*/ 58 h 64"/>
                  <a:gd name="T70" fmla="*/ 21 w 30"/>
                  <a:gd name="T71" fmla="*/ 58 h 64"/>
                  <a:gd name="T72" fmla="*/ 22 w 30"/>
                  <a:gd name="T73" fmla="*/ 61 h 64"/>
                  <a:gd name="T74" fmla="*/ 24 w 30"/>
                  <a:gd name="T75" fmla="*/ 64 h 64"/>
                  <a:gd name="T76" fmla="*/ 24 w 30"/>
                  <a:gd name="T77" fmla="*/ 59 h 64"/>
                  <a:gd name="T78" fmla="*/ 24 w 30"/>
                  <a:gd name="T79" fmla="*/ 53 h 64"/>
                  <a:gd name="T80" fmla="*/ 24 w 30"/>
                  <a:gd name="T81" fmla="*/ 48 h 64"/>
                  <a:gd name="T82" fmla="*/ 26 w 30"/>
                  <a:gd name="T83" fmla="*/ 40 h 64"/>
                  <a:gd name="T84" fmla="*/ 26 w 30"/>
                  <a:gd name="T85" fmla="*/ 31 h 64"/>
                  <a:gd name="T86" fmla="*/ 29 w 30"/>
                  <a:gd name="T87" fmla="*/ 14 h 64"/>
                  <a:gd name="T88" fmla="*/ 25 w 30"/>
                  <a:gd name="T89" fmla="*/ 2 h 64"/>
                  <a:gd name="T90" fmla="*/ 21 w 30"/>
                  <a:gd name="T91" fmla="*/ 8 h 64"/>
                  <a:gd name="T92" fmla="*/ 18 w 30"/>
                  <a:gd name="T93" fmla="*/ 13 h 64"/>
                  <a:gd name="T94" fmla="*/ 15 w 30"/>
                  <a:gd name="T95" fmla="*/ 16 h 64"/>
                  <a:gd name="T96" fmla="*/ 14 w 30"/>
                  <a:gd name="T97" fmla="*/ 19 h 64"/>
                  <a:gd name="T98" fmla="*/ 6 w 30"/>
                  <a:gd name="T99" fmla="*/ 21 h 64"/>
                  <a:gd name="T100" fmla="*/ 6 w 30"/>
                  <a:gd name="T101" fmla="*/ 25 h 64"/>
                  <a:gd name="T102" fmla="*/ 2 w 30"/>
                  <a:gd name="T103" fmla="*/ 28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0" h="64">
                    <a:moveTo>
                      <a:pt x="2" y="28"/>
                    </a:moveTo>
                    <a:cubicBezTo>
                      <a:pt x="0" y="30"/>
                      <a:pt x="2" y="33"/>
                      <a:pt x="3" y="36"/>
                    </a:cubicBezTo>
                    <a:cubicBezTo>
                      <a:pt x="5" y="36"/>
                      <a:pt x="5" y="33"/>
                      <a:pt x="6" y="33"/>
                    </a:cubicBezTo>
                    <a:cubicBezTo>
                      <a:pt x="8" y="33"/>
                      <a:pt x="8" y="35"/>
                      <a:pt x="10" y="35"/>
                    </a:cubicBezTo>
                    <a:cubicBezTo>
                      <a:pt x="11" y="34"/>
                      <a:pt x="13" y="33"/>
                      <a:pt x="15" y="33"/>
                    </a:cubicBezTo>
                    <a:cubicBezTo>
                      <a:pt x="16" y="32"/>
                      <a:pt x="17" y="32"/>
                      <a:pt x="17" y="30"/>
                    </a:cubicBezTo>
                    <a:cubicBezTo>
                      <a:pt x="17" y="30"/>
                      <a:pt x="17" y="29"/>
                      <a:pt x="17" y="29"/>
                    </a:cubicBezTo>
                    <a:cubicBezTo>
                      <a:pt x="18" y="28"/>
                      <a:pt x="18" y="27"/>
                      <a:pt x="18" y="26"/>
                    </a:cubicBezTo>
                    <a:cubicBezTo>
                      <a:pt x="19" y="27"/>
                      <a:pt x="18" y="31"/>
                      <a:pt x="17" y="32"/>
                    </a:cubicBezTo>
                    <a:cubicBezTo>
                      <a:pt x="16" y="34"/>
                      <a:pt x="13" y="34"/>
                      <a:pt x="12" y="35"/>
                    </a:cubicBezTo>
                    <a:cubicBezTo>
                      <a:pt x="11" y="35"/>
                      <a:pt x="9" y="36"/>
                      <a:pt x="8" y="35"/>
                    </a:cubicBezTo>
                    <a:cubicBezTo>
                      <a:pt x="7" y="35"/>
                      <a:pt x="7" y="34"/>
                      <a:pt x="6" y="35"/>
                    </a:cubicBezTo>
                    <a:cubicBezTo>
                      <a:pt x="5" y="35"/>
                      <a:pt x="3" y="36"/>
                      <a:pt x="3" y="37"/>
                    </a:cubicBezTo>
                    <a:cubicBezTo>
                      <a:pt x="3" y="38"/>
                      <a:pt x="4" y="39"/>
                      <a:pt x="5" y="39"/>
                    </a:cubicBezTo>
                    <a:cubicBezTo>
                      <a:pt x="6" y="40"/>
                      <a:pt x="5" y="40"/>
                      <a:pt x="7" y="41"/>
                    </a:cubicBezTo>
                    <a:cubicBezTo>
                      <a:pt x="7" y="41"/>
                      <a:pt x="7" y="40"/>
                      <a:pt x="8" y="40"/>
                    </a:cubicBezTo>
                    <a:cubicBezTo>
                      <a:pt x="8" y="41"/>
                      <a:pt x="8" y="42"/>
                      <a:pt x="8" y="42"/>
                    </a:cubicBezTo>
                    <a:cubicBezTo>
                      <a:pt x="9" y="42"/>
                      <a:pt x="10" y="42"/>
                      <a:pt x="11" y="42"/>
                    </a:cubicBezTo>
                    <a:cubicBezTo>
                      <a:pt x="11" y="42"/>
                      <a:pt x="12" y="41"/>
                      <a:pt x="12" y="42"/>
                    </a:cubicBezTo>
                    <a:cubicBezTo>
                      <a:pt x="14" y="43"/>
                      <a:pt x="14" y="42"/>
                      <a:pt x="15" y="41"/>
                    </a:cubicBezTo>
                    <a:cubicBezTo>
                      <a:pt x="16" y="41"/>
                      <a:pt x="17" y="42"/>
                      <a:pt x="18" y="42"/>
                    </a:cubicBezTo>
                    <a:cubicBezTo>
                      <a:pt x="18" y="42"/>
                      <a:pt x="18" y="43"/>
                      <a:pt x="18" y="43"/>
                    </a:cubicBezTo>
                    <a:cubicBezTo>
                      <a:pt x="19" y="43"/>
                      <a:pt x="19" y="43"/>
                      <a:pt x="19" y="42"/>
                    </a:cubicBezTo>
                    <a:cubicBezTo>
                      <a:pt x="19" y="41"/>
                      <a:pt x="19" y="40"/>
                      <a:pt x="19" y="39"/>
                    </a:cubicBezTo>
                    <a:cubicBezTo>
                      <a:pt x="19" y="40"/>
                      <a:pt x="20" y="40"/>
                      <a:pt x="20" y="41"/>
                    </a:cubicBezTo>
                    <a:cubicBezTo>
                      <a:pt x="21" y="41"/>
                      <a:pt x="21" y="41"/>
                      <a:pt x="21" y="41"/>
                    </a:cubicBezTo>
                    <a:cubicBezTo>
                      <a:pt x="21" y="41"/>
                      <a:pt x="21" y="42"/>
                      <a:pt x="21" y="42"/>
                    </a:cubicBezTo>
                    <a:cubicBezTo>
                      <a:pt x="22" y="44"/>
                      <a:pt x="24" y="46"/>
                      <a:pt x="22" y="48"/>
                    </a:cubicBezTo>
                    <a:cubicBezTo>
                      <a:pt x="21" y="48"/>
                      <a:pt x="20" y="48"/>
                      <a:pt x="19" y="48"/>
                    </a:cubicBezTo>
                    <a:cubicBezTo>
                      <a:pt x="18" y="49"/>
                      <a:pt x="20" y="49"/>
                      <a:pt x="20" y="50"/>
                    </a:cubicBezTo>
                    <a:cubicBezTo>
                      <a:pt x="20" y="51"/>
                      <a:pt x="19" y="51"/>
                      <a:pt x="18" y="52"/>
                    </a:cubicBezTo>
                    <a:cubicBezTo>
                      <a:pt x="17" y="52"/>
                      <a:pt x="17" y="53"/>
                      <a:pt x="17" y="54"/>
                    </a:cubicBezTo>
                    <a:cubicBezTo>
                      <a:pt x="17" y="55"/>
                      <a:pt x="18" y="56"/>
                      <a:pt x="18" y="56"/>
                    </a:cubicBezTo>
                    <a:cubicBezTo>
                      <a:pt x="18" y="56"/>
                      <a:pt x="18" y="56"/>
                      <a:pt x="19" y="57"/>
                    </a:cubicBezTo>
                    <a:cubicBezTo>
                      <a:pt x="19" y="57"/>
                      <a:pt x="19" y="57"/>
                      <a:pt x="19" y="58"/>
                    </a:cubicBezTo>
                    <a:cubicBezTo>
                      <a:pt x="19" y="58"/>
                      <a:pt x="20" y="58"/>
                      <a:pt x="21" y="58"/>
                    </a:cubicBezTo>
                    <a:cubicBezTo>
                      <a:pt x="22" y="59"/>
                      <a:pt x="22" y="60"/>
                      <a:pt x="22" y="61"/>
                    </a:cubicBezTo>
                    <a:cubicBezTo>
                      <a:pt x="23" y="61"/>
                      <a:pt x="23" y="63"/>
                      <a:pt x="24" y="64"/>
                    </a:cubicBezTo>
                    <a:cubicBezTo>
                      <a:pt x="25" y="63"/>
                      <a:pt x="24" y="61"/>
                      <a:pt x="24" y="59"/>
                    </a:cubicBezTo>
                    <a:cubicBezTo>
                      <a:pt x="24" y="57"/>
                      <a:pt x="24" y="55"/>
                      <a:pt x="24" y="53"/>
                    </a:cubicBezTo>
                    <a:cubicBezTo>
                      <a:pt x="24" y="51"/>
                      <a:pt x="24" y="50"/>
                      <a:pt x="24" y="48"/>
                    </a:cubicBezTo>
                    <a:cubicBezTo>
                      <a:pt x="24" y="46"/>
                      <a:pt x="26" y="43"/>
                      <a:pt x="26" y="40"/>
                    </a:cubicBezTo>
                    <a:cubicBezTo>
                      <a:pt x="26" y="37"/>
                      <a:pt x="26" y="34"/>
                      <a:pt x="26" y="31"/>
                    </a:cubicBezTo>
                    <a:cubicBezTo>
                      <a:pt x="26" y="25"/>
                      <a:pt x="28" y="20"/>
                      <a:pt x="29" y="14"/>
                    </a:cubicBezTo>
                    <a:cubicBezTo>
                      <a:pt x="29" y="11"/>
                      <a:pt x="30" y="0"/>
                      <a:pt x="25" y="2"/>
                    </a:cubicBezTo>
                    <a:cubicBezTo>
                      <a:pt x="23" y="3"/>
                      <a:pt x="23" y="6"/>
                      <a:pt x="21" y="8"/>
                    </a:cubicBezTo>
                    <a:cubicBezTo>
                      <a:pt x="20" y="10"/>
                      <a:pt x="19" y="11"/>
                      <a:pt x="18" y="13"/>
                    </a:cubicBezTo>
                    <a:cubicBezTo>
                      <a:pt x="17" y="14"/>
                      <a:pt x="16" y="15"/>
                      <a:pt x="15" y="16"/>
                    </a:cubicBezTo>
                    <a:cubicBezTo>
                      <a:pt x="14" y="17"/>
                      <a:pt x="14" y="18"/>
                      <a:pt x="14" y="19"/>
                    </a:cubicBezTo>
                    <a:cubicBezTo>
                      <a:pt x="12" y="24"/>
                      <a:pt x="9" y="20"/>
                      <a:pt x="6" y="21"/>
                    </a:cubicBezTo>
                    <a:cubicBezTo>
                      <a:pt x="6" y="22"/>
                      <a:pt x="7" y="24"/>
                      <a:pt x="6" y="25"/>
                    </a:cubicBezTo>
                    <a:cubicBezTo>
                      <a:pt x="5" y="26"/>
                      <a:pt x="3" y="26"/>
                      <a:pt x="2" y="28"/>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106" name="Freeform 5611"/>
              <p:cNvSpPr>
                <a:spLocks/>
              </p:cNvSpPr>
              <p:nvPr/>
            </p:nvSpPr>
            <p:spPr bwMode="auto">
              <a:xfrm>
                <a:off x="4272" y="2542"/>
                <a:ext cx="1" cy="4"/>
              </a:xfrm>
              <a:custGeom>
                <a:avLst/>
                <a:gdLst>
                  <a:gd name="T0" fmla="*/ 4 w 7"/>
                  <a:gd name="T1" fmla="*/ 26 h 31"/>
                  <a:gd name="T2" fmla="*/ 5 w 7"/>
                  <a:gd name="T3" fmla="*/ 20 h 31"/>
                  <a:gd name="T4" fmla="*/ 6 w 7"/>
                  <a:gd name="T5" fmla="*/ 14 h 31"/>
                  <a:gd name="T6" fmla="*/ 7 w 7"/>
                  <a:gd name="T7" fmla="*/ 7 h 31"/>
                  <a:gd name="T8" fmla="*/ 7 w 7"/>
                  <a:gd name="T9" fmla="*/ 2 h 31"/>
                  <a:gd name="T10" fmla="*/ 5 w 7"/>
                  <a:gd name="T11" fmla="*/ 2 h 31"/>
                  <a:gd name="T12" fmla="*/ 5 w 7"/>
                  <a:gd name="T13" fmla="*/ 4 h 31"/>
                  <a:gd name="T14" fmla="*/ 5 w 7"/>
                  <a:gd name="T15" fmla="*/ 7 h 31"/>
                  <a:gd name="T16" fmla="*/ 5 w 7"/>
                  <a:gd name="T17" fmla="*/ 12 h 31"/>
                  <a:gd name="T18" fmla="*/ 4 w 7"/>
                  <a:gd name="T19" fmla="*/ 22 h 31"/>
                  <a:gd name="T20" fmla="*/ 2 w 7"/>
                  <a:gd name="T21" fmla="*/ 26 h 31"/>
                  <a:gd name="T22" fmla="*/ 0 w 7"/>
                  <a:gd name="T23" fmla="*/ 28 h 31"/>
                  <a:gd name="T24" fmla="*/ 0 w 7"/>
                  <a:gd name="T25" fmla="*/ 31 h 31"/>
                  <a:gd name="T26" fmla="*/ 4 w 7"/>
                  <a:gd name="T27" fmla="*/ 26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 h="31">
                    <a:moveTo>
                      <a:pt x="4" y="26"/>
                    </a:moveTo>
                    <a:cubicBezTo>
                      <a:pt x="5" y="25"/>
                      <a:pt x="5" y="22"/>
                      <a:pt x="5" y="20"/>
                    </a:cubicBezTo>
                    <a:cubicBezTo>
                      <a:pt x="6" y="18"/>
                      <a:pt x="6" y="16"/>
                      <a:pt x="6" y="14"/>
                    </a:cubicBezTo>
                    <a:cubicBezTo>
                      <a:pt x="7" y="12"/>
                      <a:pt x="7" y="9"/>
                      <a:pt x="7" y="7"/>
                    </a:cubicBezTo>
                    <a:cubicBezTo>
                      <a:pt x="6" y="5"/>
                      <a:pt x="7" y="3"/>
                      <a:pt x="7" y="2"/>
                    </a:cubicBezTo>
                    <a:cubicBezTo>
                      <a:pt x="6" y="0"/>
                      <a:pt x="4" y="1"/>
                      <a:pt x="5" y="2"/>
                    </a:cubicBezTo>
                    <a:cubicBezTo>
                      <a:pt x="5" y="2"/>
                      <a:pt x="5" y="3"/>
                      <a:pt x="5" y="4"/>
                    </a:cubicBezTo>
                    <a:cubicBezTo>
                      <a:pt x="6" y="5"/>
                      <a:pt x="5" y="6"/>
                      <a:pt x="5" y="7"/>
                    </a:cubicBezTo>
                    <a:cubicBezTo>
                      <a:pt x="4" y="9"/>
                      <a:pt x="5" y="10"/>
                      <a:pt x="5" y="12"/>
                    </a:cubicBezTo>
                    <a:cubicBezTo>
                      <a:pt x="5" y="15"/>
                      <a:pt x="5" y="18"/>
                      <a:pt x="4" y="22"/>
                    </a:cubicBezTo>
                    <a:cubicBezTo>
                      <a:pt x="3" y="23"/>
                      <a:pt x="3" y="24"/>
                      <a:pt x="2" y="26"/>
                    </a:cubicBezTo>
                    <a:cubicBezTo>
                      <a:pt x="1" y="26"/>
                      <a:pt x="1" y="27"/>
                      <a:pt x="0" y="28"/>
                    </a:cubicBezTo>
                    <a:cubicBezTo>
                      <a:pt x="0" y="29"/>
                      <a:pt x="1" y="30"/>
                      <a:pt x="0" y="31"/>
                    </a:cubicBezTo>
                    <a:cubicBezTo>
                      <a:pt x="2" y="31"/>
                      <a:pt x="3" y="28"/>
                      <a:pt x="4" y="26"/>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107" name="Freeform 5612"/>
              <p:cNvSpPr>
                <a:spLocks/>
              </p:cNvSpPr>
              <p:nvPr/>
            </p:nvSpPr>
            <p:spPr bwMode="auto">
              <a:xfrm>
                <a:off x="4255" y="2605"/>
                <a:ext cx="3" cy="3"/>
              </a:xfrm>
              <a:custGeom>
                <a:avLst/>
                <a:gdLst>
                  <a:gd name="T0" fmla="*/ 5 w 25"/>
                  <a:gd name="T1" fmla="*/ 5 h 22"/>
                  <a:gd name="T2" fmla="*/ 3 w 25"/>
                  <a:gd name="T3" fmla="*/ 7 h 22"/>
                  <a:gd name="T4" fmla="*/ 0 w 25"/>
                  <a:gd name="T5" fmla="*/ 11 h 22"/>
                  <a:gd name="T6" fmla="*/ 1 w 25"/>
                  <a:gd name="T7" fmla="*/ 17 h 22"/>
                  <a:gd name="T8" fmla="*/ 13 w 25"/>
                  <a:gd name="T9" fmla="*/ 20 h 22"/>
                  <a:gd name="T10" fmla="*/ 23 w 25"/>
                  <a:gd name="T11" fmla="*/ 11 h 22"/>
                  <a:gd name="T12" fmla="*/ 20 w 25"/>
                  <a:gd name="T13" fmla="*/ 5 h 22"/>
                  <a:gd name="T14" fmla="*/ 14 w 25"/>
                  <a:gd name="T15" fmla="*/ 3 h 22"/>
                  <a:gd name="T16" fmla="*/ 11 w 25"/>
                  <a:gd name="T17" fmla="*/ 5 h 22"/>
                  <a:gd name="T18" fmla="*/ 10 w 25"/>
                  <a:gd name="T19" fmla="*/ 10 h 22"/>
                  <a:gd name="T20" fmla="*/ 4 w 25"/>
                  <a:gd name="T21" fmla="*/ 0 h 22"/>
                  <a:gd name="T22" fmla="*/ 5 w 25"/>
                  <a:gd name="T23" fmla="*/ 3 h 22"/>
                  <a:gd name="T24" fmla="*/ 5 w 25"/>
                  <a:gd name="T25" fmla="*/ 5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5" h="22">
                    <a:moveTo>
                      <a:pt x="5" y="5"/>
                    </a:moveTo>
                    <a:cubicBezTo>
                      <a:pt x="5" y="5"/>
                      <a:pt x="3" y="7"/>
                      <a:pt x="3" y="7"/>
                    </a:cubicBezTo>
                    <a:cubicBezTo>
                      <a:pt x="1" y="8"/>
                      <a:pt x="1" y="9"/>
                      <a:pt x="0" y="11"/>
                    </a:cubicBezTo>
                    <a:cubicBezTo>
                      <a:pt x="0" y="13"/>
                      <a:pt x="0" y="15"/>
                      <a:pt x="1" y="17"/>
                    </a:cubicBezTo>
                    <a:cubicBezTo>
                      <a:pt x="2" y="22"/>
                      <a:pt x="9" y="21"/>
                      <a:pt x="13" y="20"/>
                    </a:cubicBezTo>
                    <a:cubicBezTo>
                      <a:pt x="18" y="19"/>
                      <a:pt x="25" y="17"/>
                      <a:pt x="23" y="11"/>
                    </a:cubicBezTo>
                    <a:cubicBezTo>
                      <a:pt x="23" y="8"/>
                      <a:pt x="23" y="6"/>
                      <a:pt x="20" y="5"/>
                    </a:cubicBezTo>
                    <a:cubicBezTo>
                      <a:pt x="18" y="4"/>
                      <a:pt x="14" y="7"/>
                      <a:pt x="14" y="3"/>
                    </a:cubicBezTo>
                    <a:cubicBezTo>
                      <a:pt x="12" y="3"/>
                      <a:pt x="11" y="4"/>
                      <a:pt x="11" y="5"/>
                    </a:cubicBezTo>
                    <a:cubicBezTo>
                      <a:pt x="14" y="6"/>
                      <a:pt x="13" y="10"/>
                      <a:pt x="10" y="10"/>
                    </a:cubicBezTo>
                    <a:cubicBezTo>
                      <a:pt x="5" y="9"/>
                      <a:pt x="8" y="1"/>
                      <a:pt x="4" y="0"/>
                    </a:cubicBezTo>
                    <a:cubicBezTo>
                      <a:pt x="3" y="2"/>
                      <a:pt x="3" y="2"/>
                      <a:pt x="5" y="3"/>
                    </a:cubicBezTo>
                    <a:cubicBezTo>
                      <a:pt x="6" y="5"/>
                      <a:pt x="6" y="3"/>
                      <a:pt x="5" y="5"/>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108" name="Freeform 5613"/>
              <p:cNvSpPr>
                <a:spLocks/>
              </p:cNvSpPr>
              <p:nvPr/>
            </p:nvSpPr>
            <p:spPr bwMode="auto">
              <a:xfrm>
                <a:off x="4251" y="2550"/>
                <a:ext cx="1" cy="2"/>
              </a:xfrm>
              <a:custGeom>
                <a:avLst/>
                <a:gdLst>
                  <a:gd name="T0" fmla="*/ 2 w 7"/>
                  <a:gd name="T1" fmla="*/ 10 h 12"/>
                  <a:gd name="T2" fmla="*/ 3 w 7"/>
                  <a:gd name="T3" fmla="*/ 7 h 12"/>
                  <a:gd name="T4" fmla="*/ 7 w 7"/>
                  <a:gd name="T5" fmla="*/ 8 h 12"/>
                  <a:gd name="T6" fmla="*/ 7 w 7"/>
                  <a:gd name="T7" fmla="*/ 6 h 12"/>
                  <a:gd name="T8" fmla="*/ 3 w 7"/>
                  <a:gd name="T9" fmla="*/ 5 h 12"/>
                  <a:gd name="T10" fmla="*/ 2 w 7"/>
                  <a:gd name="T11" fmla="*/ 10 h 12"/>
                </a:gdLst>
                <a:ahLst/>
                <a:cxnLst>
                  <a:cxn ang="0">
                    <a:pos x="T0" y="T1"/>
                  </a:cxn>
                  <a:cxn ang="0">
                    <a:pos x="T2" y="T3"/>
                  </a:cxn>
                  <a:cxn ang="0">
                    <a:pos x="T4" y="T5"/>
                  </a:cxn>
                  <a:cxn ang="0">
                    <a:pos x="T6" y="T7"/>
                  </a:cxn>
                  <a:cxn ang="0">
                    <a:pos x="T8" y="T9"/>
                  </a:cxn>
                  <a:cxn ang="0">
                    <a:pos x="T10" y="T11"/>
                  </a:cxn>
                </a:cxnLst>
                <a:rect l="0" t="0" r="r" b="b"/>
                <a:pathLst>
                  <a:path w="7" h="12">
                    <a:moveTo>
                      <a:pt x="2" y="10"/>
                    </a:moveTo>
                    <a:cubicBezTo>
                      <a:pt x="3" y="10"/>
                      <a:pt x="3" y="9"/>
                      <a:pt x="3" y="7"/>
                    </a:cubicBezTo>
                    <a:cubicBezTo>
                      <a:pt x="5" y="8"/>
                      <a:pt x="5" y="12"/>
                      <a:pt x="7" y="8"/>
                    </a:cubicBezTo>
                    <a:cubicBezTo>
                      <a:pt x="7" y="8"/>
                      <a:pt x="7" y="6"/>
                      <a:pt x="7" y="6"/>
                    </a:cubicBezTo>
                    <a:cubicBezTo>
                      <a:pt x="7" y="2"/>
                      <a:pt x="2" y="0"/>
                      <a:pt x="3" y="5"/>
                    </a:cubicBezTo>
                    <a:cubicBezTo>
                      <a:pt x="0" y="5"/>
                      <a:pt x="2" y="8"/>
                      <a:pt x="2" y="10"/>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109" name="Freeform 5614"/>
              <p:cNvSpPr>
                <a:spLocks/>
              </p:cNvSpPr>
              <p:nvPr/>
            </p:nvSpPr>
            <p:spPr bwMode="auto">
              <a:xfrm>
                <a:off x="4251" y="2549"/>
                <a:ext cx="1" cy="1"/>
              </a:xfrm>
              <a:custGeom>
                <a:avLst/>
                <a:gdLst>
                  <a:gd name="T0" fmla="*/ 5 w 7"/>
                  <a:gd name="T1" fmla="*/ 5 h 9"/>
                  <a:gd name="T2" fmla="*/ 0 w 7"/>
                  <a:gd name="T3" fmla="*/ 6 h 9"/>
                  <a:gd name="T4" fmla="*/ 3 w 7"/>
                  <a:gd name="T5" fmla="*/ 5 h 9"/>
                  <a:gd name="T6" fmla="*/ 3 w 7"/>
                  <a:gd name="T7" fmla="*/ 7 h 9"/>
                  <a:gd name="T8" fmla="*/ 4 w 7"/>
                  <a:gd name="T9" fmla="*/ 7 h 9"/>
                  <a:gd name="T10" fmla="*/ 5 w 7"/>
                  <a:gd name="T11" fmla="*/ 9 h 9"/>
                  <a:gd name="T12" fmla="*/ 7 w 7"/>
                  <a:gd name="T13" fmla="*/ 5 h 9"/>
                  <a:gd name="T14" fmla="*/ 5 w 7"/>
                  <a:gd name="T15" fmla="*/ 5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9">
                    <a:moveTo>
                      <a:pt x="5" y="5"/>
                    </a:moveTo>
                    <a:cubicBezTo>
                      <a:pt x="4" y="0"/>
                      <a:pt x="2" y="3"/>
                      <a:pt x="0" y="6"/>
                    </a:cubicBezTo>
                    <a:cubicBezTo>
                      <a:pt x="1" y="6"/>
                      <a:pt x="2" y="6"/>
                      <a:pt x="3" y="5"/>
                    </a:cubicBezTo>
                    <a:cubicBezTo>
                      <a:pt x="3" y="6"/>
                      <a:pt x="3" y="6"/>
                      <a:pt x="3" y="7"/>
                    </a:cubicBezTo>
                    <a:cubicBezTo>
                      <a:pt x="4" y="7"/>
                      <a:pt x="4" y="7"/>
                      <a:pt x="4" y="7"/>
                    </a:cubicBezTo>
                    <a:cubicBezTo>
                      <a:pt x="4" y="7"/>
                      <a:pt x="5" y="8"/>
                      <a:pt x="5" y="9"/>
                    </a:cubicBezTo>
                    <a:cubicBezTo>
                      <a:pt x="6" y="8"/>
                      <a:pt x="5" y="6"/>
                      <a:pt x="7" y="5"/>
                    </a:cubicBezTo>
                    <a:cubicBezTo>
                      <a:pt x="7" y="5"/>
                      <a:pt x="6" y="5"/>
                      <a:pt x="5" y="5"/>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110" name="Freeform 5615"/>
              <p:cNvSpPr>
                <a:spLocks/>
              </p:cNvSpPr>
              <p:nvPr/>
            </p:nvSpPr>
            <p:spPr bwMode="auto">
              <a:xfrm>
                <a:off x="4258" y="2537"/>
                <a:ext cx="1" cy="1"/>
              </a:xfrm>
              <a:custGeom>
                <a:avLst/>
                <a:gdLst>
                  <a:gd name="T0" fmla="*/ 4 w 8"/>
                  <a:gd name="T1" fmla="*/ 8 h 10"/>
                  <a:gd name="T2" fmla="*/ 6 w 8"/>
                  <a:gd name="T3" fmla="*/ 9 h 10"/>
                  <a:gd name="T4" fmla="*/ 5 w 8"/>
                  <a:gd name="T5" fmla="*/ 4 h 10"/>
                  <a:gd name="T6" fmla="*/ 0 w 8"/>
                  <a:gd name="T7" fmla="*/ 0 h 10"/>
                  <a:gd name="T8" fmla="*/ 2 w 8"/>
                  <a:gd name="T9" fmla="*/ 3 h 10"/>
                  <a:gd name="T10" fmla="*/ 2 w 8"/>
                  <a:gd name="T11" fmla="*/ 7 h 10"/>
                  <a:gd name="T12" fmla="*/ 3 w 8"/>
                  <a:gd name="T13" fmla="*/ 5 h 10"/>
                  <a:gd name="T14" fmla="*/ 4 w 8"/>
                  <a:gd name="T15" fmla="*/ 8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10">
                    <a:moveTo>
                      <a:pt x="4" y="8"/>
                    </a:moveTo>
                    <a:cubicBezTo>
                      <a:pt x="5" y="9"/>
                      <a:pt x="5" y="9"/>
                      <a:pt x="6" y="9"/>
                    </a:cubicBezTo>
                    <a:cubicBezTo>
                      <a:pt x="8" y="10"/>
                      <a:pt x="5" y="4"/>
                      <a:pt x="5" y="4"/>
                    </a:cubicBezTo>
                    <a:cubicBezTo>
                      <a:pt x="4" y="2"/>
                      <a:pt x="2" y="0"/>
                      <a:pt x="0" y="0"/>
                    </a:cubicBezTo>
                    <a:cubicBezTo>
                      <a:pt x="0" y="2"/>
                      <a:pt x="1" y="2"/>
                      <a:pt x="2" y="3"/>
                    </a:cubicBezTo>
                    <a:cubicBezTo>
                      <a:pt x="2" y="4"/>
                      <a:pt x="2" y="6"/>
                      <a:pt x="2" y="7"/>
                    </a:cubicBezTo>
                    <a:cubicBezTo>
                      <a:pt x="3" y="7"/>
                      <a:pt x="3" y="6"/>
                      <a:pt x="3" y="5"/>
                    </a:cubicBezTo>
                    <a:cubicBezTo>
                      <a:pt x="5" y="4"/>
                      <a:pt x="4" y="7"/>
                      <a:pt x="4" y="8"/>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111" name="Freeform 5616"/>
              <p:cNvSpPr>
                <a:spLocks/>
              </p:cNvSpPr>
              <p:nvPr/>
            </p:nvSpPr>
            <p:spPr bwMode="auto">
              <a:xfrm>
                <a:off x="4258" y="2536"/>
                <a:ext cx="0" cy="0"/>
              </a:xfrm>
              <a:custGeom>
                <a:avLst/>
                <a:gdLst>
                  <a:gd name="T0" fmla="*/ 0 w 3"/>
                  <a:gd name="T1" fmla="*/ 4 h 4"/>
                  <a:gd name="T2" fmla="*/ 2 w 3"/>
                  <a:gd name="T3" fmla="*/ 0 h 4"/>
                  <a:gd name="T4" fmla="*/ 0 w 3"/>
                  <a:gd name="T5" fmla="*/ 4 h 4"/>
                </a:gdLst>
                <a:ahLst/>
                <a:cxnLst>
                  <a:cxn ang="0">
                    <a:pos x="T0" y="T1"/>
                  </a:cxn>
                  <a:cxn ang="0">
                    <a:pos x="T2" y="T3"/>
                  </a:cxn>
                  <a:cxn ang="0">
                    <a:pos x="T4" y="T5"/>
                  </a:cxn>
                </a:cxnLst>
                <a:rect l="0" t="0" r="r" b="b"/>
                <a:pathLst>
                  <a:path w="3" h="4">
                    <a:moveTo>
                      <a:pt x="0" y="4"/>
                    </a:moveTo>
                    <a:cubicBezTo>
                      <a:pt x="1" y="4"/>
                      <a:pt x="3" y="2"/>
                      <a:pt x="2" y="0"/>
                    </a:cubicBezTo>
                    <a:cubicBezTo>
                      <a:pt x="1" y="1"/>
                      <a:pt x="0" y="4"/>
                      <a:pt x="0" y="4"/>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112" name="Freeform 5617"/>
              <p:cNvSpPr>
                <a:spLocks/>
              </p:cNvSpPr>
              <p:nvPr/>
            </p:nvSpPr>
            <p:spPr bwMode="auto">
              <a:xfrm>
                <a:off x="4259" y="2576"/>
                <a:ext cx="2" cy="2"/>
              </a:xfrm>
              <a:custGeom>
                <a:avLst/>
                <a:gdLst>
                  <a:gd name="T0" fmla="*/ 10 w 16"/>
                  <a:gd name="T1" fmla="*/ 12 h 17"/>
                  <a:gd name="T2" fmla="*/ 12 w 16"/>
                  <a:gd name="T3" fmla="*/ 11 h 17"/>
                  <a:gd name="T4" fmla="*/ 15 w 16"/>
                  <a:gd name="T5" fmla="*/ 10 h 17"/>
                  <a:gd name="T6" fmla="*/ 14 w 16"/>
                  <a:gd name="T7" fmla="*/ 7 h 17"/>
                  <a:gd name="T8" fmla="*/ 12 w 16"/>
                  <a:gd name="T9" fmla="*/ 6 h 17"/>
                  <a:gd name="T10" fmla="*/ 9 w 16"/>
                  <a:gd name="T11" fmla="*/ 4 h 17"/>
                  <a:gd name="T12" fmla="*/ 7 w 16"/>
                  <a:gd name="T13" fmla="*/ 2 h 17"/>
                  <a:gd name="T14" fmla="*/ 4 w 16"/>
                  <a:gd name="T15" fmla="*/ 7 h 17"/>
                  <a:gd name="T16" fmla="*/ 3 w 16"/>
                  <a:gd name="T17" fmla="*/ 12 h 17"/>
                  <a:gd name="T18" fmla="*/ 8 w 16"/>
                  <a:gd name="T19" fmla="*/ 13 h 17"/>
                  <a:gd name="T20" fmla="*/ 9 w 16"/>
                  <a:gd name="T21" fmla="*/ 15 h 17"/>
                  <a:gd name="T22" fmla="*/ 10 w 16"/>
                  <a:gd name="T23" fmla="*/ 1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 h="17">
                    <a:moveTo>
                      <a:pt x="10" y="12"/>
                    </a:moveTo>
                    <a:cubicBezTo>
                      <a:pt x="10" y="12"/>
                      <a:pt x="11" y="11"/>
                      <a:pt x="12" y="11"/>
                    </a:cubicBezTo>
                    <a:cubicBezTo>
                      <a:pt x="13" y="10"/>
                      <a:pt x="14" y="11"/>
                      <a:pt x="15" y="10"/>
                    </a:cubicBezTo>
                    <a:cubicBezTo>
                      <a:pt x="16" y="9"/>
                      <a:pt x="16" y="7"/>
                      <a:pt x="14" y="7"/>
                    </a:cubicBezTo>
                    <a:cubicBezTo>
                      <a:pt x="14" y="6"/>
                      <a:pt x="13" y="6"/>
                      <a:pt x="12" y="6"/>
                    </a:cubicBezTo>
                    <a:cubicBezTo>
                      <a:pt x="10" y="6"/>
                      <a:pt x="9" y="5"/>
                      <a:pt x="9" y="4"/>
                    </a:cubicBezTo>
                    <a:cubicBezTo>
                      <a:pt x="9" y="2"/>
                      <a:pt x="9" y="0"/>
                      <a:pt x="7" y="2"/>
                    </a:cubicBezTo>
                    <a:cubicBezTo>
                      <a:pt x="5" y="3"/>
                      <a:pt x="5" y="5"/>
                      <a:pt x="4" y="7"/>
                    </a:cubicBezTo>
                    <a:cubicBezTo>
                      <a:pt x="3" y="9"/>
                      <a:pt x="0" y="13"/>
                      <a:pt x="3" y="12"/>
                    </a:cubicBezTo>
                    <a:cubicBezTo>
                      <a:pt x="5" y="12"/>
                      <a:pt x="6" y="12"/>
                      <a:pt x="8" y="13"/>
                    </a:cubicBezTo>
                    <a:cubicBezTo>
                      <a:pt x="8" y="14"/>
                      <a:pt x="9" y="17"/>
                      <a:pt x="9" y="15"/>
                    </a:cubicBezTo>
                    <a:cubicBezTo>
                      <a:pt x="10" y="13"/>
                      <a:pt x="8" y="13"/>
                      <a:pt x="10" y="12"/>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113" name="Freeform 5618"/>
              <p:cNvSpPr>
                <a:spLocks/>
              </p:cNvSpPr>
              <p:nvPr/>
            </p:nvSpPr>
            <p:spPr bwMode="auto">
              <a:xfrm>
                <a:off x="4262" y="2576"/>
                <a:ext cx="2" cy="2"/>
              </a:xfrm>
              <a:custGeom>
                <a:avLst/>
                <a:gdLst>
                  <a:gd name="T0" fmla="*/ 1 w 15"/>
                  <a:gd name="T1" fmla="*/ 6 h 12"/>
                  <a:gd name="T2" fmla="*/ 1 w 15"/>
                  <a:gd name="T3" fmla="*/ 11 h 12"/>
                  <a:gd name="T4" fmla="*/ 4 w 15"/>
                  <a:gd name="T5" fmla="*/ 7 h 12"/>
                  <a:gd name="T6" fmla="*/ 15 w 15"/>
                  <a:gd name="T7" fmla="*/ 5 h 12"/>
                  <a:gd name="T8" fmla="*/ 1 w 15"/>
                  <a:gd name="T9" fmla="*/ 6 h 12"/>
                </a:gdLst>
                <a:ahLst/>
                <a:cxnLst>
                  <a:cxn ang="0">
                    <a:pos x="T0" y="T1"/>
                  </a:cxn>
                  <a:cxn ang="0">
                    <a:pos x="T2" y="T3"/>
                  </a:cxn>
                  <a:cxn ang="0">
                    <a:pos x="T4" y="T5"/>
                  </a:cxn>
                  <a:cxn ang="0">
                    <a:pos x="T6" y="T7"/>
                  </a:cxn>
                  <a:cxn ang="0">
                    <a:pos x="T8" y="T9"/>
                  </a:cxn>
                </a:cxnLst>
                <a:rect l="0" t="0" r="r" b="b"/>
                <a:pathLst>
                  <a:path w="15" h="12">
                    <a:moveTo>
                      <a:pt x="1" y="6"/>
                    </a:moveTo>
                    <a:cubicBezTo>
                      <a:pt x="1" y="8"/>
                      <a:pt x="0" y="10"/>
                      <a:pt x="1" y="11"/>
                    </a:cubicBezTo>
                    <a:cubicBezTo>
                      <a:pt x="3" y="12"/>
                      <a:pt x="3" y="8"/>
                      <a:pt x="4" y="7"/>
                    </a:cubicBezTo>
                    <a:cubicBezTo>
                      <a:pt x="7" y="4"/>
                      <a:pt x="12" y="5"/>
                      <a:pt x="15" y="5"/>
                    </a:cubicBezTo>
                    <a:cubicBezTo>
                      <a:pt x="15" y="0"/>
                      <a:pt x="2" y="7"/>
                      <a:pt x="1" y="6"/>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114" name="Freeform 5619"/>
              <p:cNvSpPr>
                <a:spLocks/>
              </p:cNvSpPr>
              <p:nvPr/>
            </p:nvSpPr>
            <p:spPr bwMode="auto">
              <a:xfrm>
                <a:off x="4262" y="2577"/>
                <a:ext cx="2" cy="6"/>
              </a:xfrm>
              <a:custGeom>
                <a:avLst/>
                <a:gdLst>
                  <a:gd name="T0" fmla="*/ 8 w 10"/>
                  <a:gd name="T1" fmla="*/ 22 h 42"/>
                  <a:gd name="T2" fmla="*/ 9 w 10"/>
                  <a:gd name="T3" fmla="*/ 16 h 42"/>
                  <a:gd name="T4" fmla="*/ 9 w 10"/>
                  <a:gd name="T5" fmla="*/ 5 h 42"/>
                  <a:gd name="T6" fmla="*/ 6 w 10"/>
                  <a:gd name="T7" fmla="*/ 1 h 42"/>
                  <a:gd name="T8" fmla="*/ 2 w 10"/>
                  <a:gd name="T9" fmla="*/ 3 h 42"/>
                  <a:gd name="T10" fmla="*/ 5 w 10"/>
                  <a:gd name="T11" fmla="*/ 6 h 42"/>
                  <a:gd name="T12" fmla="*/ 5 w 10"/>
                  <a:gd name="T13" fmla="*/ 10 h 42"/>
                  <a:gd name="T14" fmla="*/ 6 w 10"/>
                  <a:gd name="T15" fmla="*/ 16 h 42"/>
                  <a:gd name="T16" fmla="*/ 5 w 10"/>
                  <a:gd name="T17" fmla="*/ 21 h 42"/>
                  <a:gd name="T18" fmla="*/ 6 w 10"/>
                  <a:gd name="T19" fmla="*/ 27 h 42"/>
                  <a:gd name="T20" fmla="*/ 7 w 10"/>
                  <a:gd name="T21" fmla="*/ 29 h 42"/>
                  <a:gd name="T22" fmla="*/ 5 w 10"/>
                  <a:gd name="T23" fmla="*/ 33 h 42"/>
                  <a:gd name="T24" fmla="*/ 5 w 10"/>
                  <a:gd name="T25" fmla="*/ 35 h 42"/>
                  <a:gd name="T26" fmla="*/ 3 w 10"/>
                  <a:gd name="T27" fmla="*/ 38 h 42"/>
                  <a:gd name="T28" fmla="*/ 0 w 10"/>
                  <a:gd name="T29" fmla="*/ 42 h 42"/>
                  <a:gd name="T30" fmla="*/ 3 w 10"/>
                  <a:gd name="T31" fmla="*/ 39 h 42"/>
                  <a:gd name="T32" fmla="*/ 5 w 10"/>
                  <a:gd name="T33" fmla="*/ 37 h 42"/>
                  <a:gd name="T34" fmla="*/ 6 w 10"/>
                  <a:gd name="T35" fmla="*/ 35 h 42"/>
                  <a:gd name="T36" fmla="*/ 9 w 10"/>
                  <a:gd name="T37" fmla="*/ 31 h 42"/>
                  <a:gd name="T38" fmla="*/ 9 w 10"/>
                  <a:gd name="T39" fmla="*/ 29 h 42"/>
                  <a:gd name="T40" fmla="*/ 10 w 10"/>
                  <a:gd name="T41" fmla="*/ 26 h 42"/>
                  <a:gd name="T42" fmla="*/ 8 w 10"/>
                  <a:gd name="T43" fmla="*/ 2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 h="42">
                    <a:moveTo>
                      <a:pt x="8" y="22"/>
                    </a:moveTo>
                    <a:cubicBezTo>
                      <a:pt x="8" y="19"/>
                      <a:pt x="8" y="18"/>
                      <a:pt x="9" y="16"/>
                    </a:cubicBezTo>
                    <a:cubicBezTo>
                      <a:pt x="10" y="13"/>
                      <a:pt x="10" y="8"/>
                      <a:pt x="9" y="5"/>
                    </a:cubicBezTo>
                    <a:cubicBezTo>
                      <a:pt x="8" y="3"/>
                      <a:pt x="8" y="1"/>
                      <a:pt x="6" y="1"/>
                    </a:cubicBezTo>
                    <a:cubicBezTo>
                      <a:pt x="5" y="0"/>
                      <a:pt x="2" y="1"/>
                      <a:pt x="2" y="3"/>
                    </a:cubicBezTo>
                    <a:cubicBezTo>
                      <a:pt x="1" y="6"/>
                      <a:pt x="3" y="5"/>
                      <a:pt x="5" y="6"/>
                    </a:cubicBezTo>
                    <a:cubicBezTo>
                      <a:pt x="7" y="7"/>
                      <a:pt x="5" y="8"/>
                      <a:pt x="5" y="10"/>
                    </a:cubicBezTo>
                    <a:cubicBezTo>
                      <a:pt x="5" y="12"/>
                      <a:pt x="7" y="14"/>
                      <a:pt x="6" y="16"/>
                    </a:cubicBezTo>
                    <a:cubicBezTo>
                      <a:pt x="5" y="18"/>
                      <a:pt x="4" y="18"/>
                      <a:pt x="5" y="21"/>
                    </a:cubicBezTo>
                    <a:cubicBezTo>
                      <a:pt x="5" y="23"/>
                      <a:pt x="6" y="24"/>
                      <a:pt x="6" y="27"/>
                    </a:cubicBezTo>
                    <a:cubicBezTo>
                      <a:pt x="6" y="28"/>
                      <a:pt x="7" y="29"/>
                      <a:pt x="7" y="29"/>
                    </a:cubicBezTo>
                    <a:cubicBezTo>
                      <a:pt x="7" y="31"/>
                      <a:pt x="6" y="31"/>
                      <a:pt x="5" y="33"/>
                    </a:cubicBezTo>
                    <a:cubicBezTo>
                      <a:pt x="5" y="34"/>
                      <a:pt x="5" y="34"/>
                      <a:pt x="5" y="35"/>
                    </a:cubicBezTo>
                    <a:cubicBezTo>
                      <a:pt x="4" y="36"/>
                      <a:pt x="3" y="37"/>
                      <a:pt x="3" y="38"/>
                    </a:cubicBezTo>
                    <a:cubicBezTo>
                      <a:pt x="2" y="39"/>
                      <a:pt x="0" y="40"/>
                      <a:pt x="0" y="42"/>
                    </a:cubicBezTo>
                    <a:cubicBezTo>
                      <a:pt x="2" y="41"/>
                      <a:pt x="2" y="40"/>
                      <a:pt x="3" y="39"/>
                    </a:cubicBezTo>
                    <a:cubicBezTo>
                      <a:pt x="4" y="38"/>
                      <a:pt x="5" y="38"/>
                      <a:pt x="5" y="37"/>
                    </a:cubicBezTo>
                    <a:cubicBezTo>
                      <a:pt x="6" y="36"/>
                      <a:pt x="5" y="35"/>
                      <a:pt x="6" y="35"/>
                    </a:cubicBezTo>
                    <a:cubicBezTo>
                      <a:pt x="7" y="33"/>
                      <a:pt x="9" y="33"/>
                      <a:pt x="9" y="31"/>
                    </a:cubicBezTo>
                    <a:cubicBezTo>
                      <a:pt x="10" y="30"/>
                      <a:pt x="9" y="30"/>
                      <a:pt x="9" y="29"/>
                    </a:cubicBezTo>
                    <a:cubicBezTo>
                      <a:pt x="9" y="28"/>
                      <a:pt x="10" y="27"/>
                      <a:pt x="10" y="26"/>
                    </a:cubicBezTo>
                    <a:cubicBezTo>
                      <a:pt x="9" y="25"/>
                      <a:pt x="9" y="23"/>
                      <a:pt x="8" y="22"/>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115" name="Freeform 5620"/>
              <p:cNvSpPr>
                <a:spLocks/>
              </p:cNvSpPr>
              <p:nvPr/>
            </p:nvSpPr>
            <p:spPr bwMode="auto">
              <a:xfrm>
                <a:off x="4264" y="2581"/>
                <a:ext cx="1" cy="2"/>
              </a:xfrm>
              <a:custGeom>
                <a:avLst/>
                <a:gdLst>
                  <a:gd name="T0" fmla="*/ 4 w 9"/>
                  <a:gd name="T1" fmla="*/ 0 h 11"/>
                  <a:gd name="T2" fmla="*/ 3 w 9"/>
                  <a:gd name="T3" fmla="*/ 4 h 11"/>
                  <a:gd name="T4" fmla="*/ 1 w 9"/>
                  <a:gd name="T5" fmla="*/ 7 h 11"/>
                  <a:gd name="T6" fmla="*/ 0 w 9"/>
                  <a:gd name="T7" fmla="*/ 11 h 11"/>
                  <a:gd name="T8" fmla="*/ 2 w 9"/>
                  <a:gd name="T9" fmla="*/ 9 h 11"/>
                  <a:gd name="T10" fmla="*/ 4 w 9"/>
                  <a:gd name="T11" fmla="*/ 10 h 11"/>
                  <a:gd name="T12" fmla="*/ 5 w 9"/>
                  <a:gd name="T13" fmla="*/ 11 h 11"/>
                  <a:gd name="T14" fmla="*/ 7 w 9"/>
                  <a:gd name="T15" fmla="*/ 9 h 11"/>
                  <a:gd name="T16" fmla="*/ 9 w 9"/>
                  <a:gd name="T17" fmla="*/ 6 h 11"/>
                  <a:gd name="T18" fmla="*/ 7 w 9"/>
                  <a:gd name="T19" fmla="*/ 1 h 11"/>
                  <a:gd name="T20" fmla="*/ 5 w 9"/>
                  <a:gd name="T21" fmla="*/ 1 h 11"/>
                  <a:gd name="T22" fmla="*/ 4 w 9"/>
                  <a:gd name="T23"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 h="11">
                    <a:moveTo>
                      <a:pt x="4" y="0"/>
                    </a:moveTo>
                    <a:cubicBezTo>
                      <a:pt x="3" y="0"/>
                      <a:pt x="3" y="3"/>
                      <a:pt x="3" y="4"/>
                    </a:cubicBezTo>
                    <a:cubicBezTo>
                      <a:pt x="2" y="5"/>
                      <a:pt x="1" y="6"/>
                      <a:pt x="1" y="7"/>
                    </a:cubicBezTo>
                    <a:cubicBezTo>
                      <a:pt x="0" y="8"/>
                      <a:pt x="0" y="10"/>
                      <a:pt x="0" y="11"/>
                    </a:cubicBezTo>
                    <a:cubicBezTo>
                      <a:pt x="1" y="11"/>
                      <a:pt x="1" y="10"/>
                      <a:pt x="2" y="9"/>
                    </a:cubicBezTo>
                    <a:cubicBezTo>
                      <a:pt x="4" y="8"/>
                      <a:pt x="3" y="9"/>
                      <a:pt x="4" y="10"/>
                    </a:cubicBezTo>
                    <a:cubicBezTo>
                      <a:pt x="5" y="10"/>
                      <a:pt x="4" y="11"/>
                      <a:pt x="5" y="11"/>
                    </a:cubicBezTo>
                    <a:cubicBezTo>
                      <a:pt x="6" y="11"/>
                      <a:pt x="7" y="9"/>
                      <a:pt x="7" y="9"/>
                    </a:cubicBezTo>
                    <a:cubicBezTo>
                      <a:pt x="8" y="8"/>
                      <a:pt x="9" y="7"/>
                      <a:pt x="9" y="6"/>
                    </a:cubicBezTo>
                    <a:cubicBezTo>
                      <a:pt x="9" y="3"/>
                      <a:pt x="9" y="1"/>
                      <a:pt x="7" y="1"/>
                    </a:cubicBezTo>
                    <a:cubicBezTo>
                      <a:pt x="6" y="1"/>
                      <a:pt x="6" y="2"/>
                      <a:pt x="5" y="1"/>
                    </a:cubicBezTo>
                    <a:cubicBezTo>
                      <a:pt x="5" y="1"/>
                      <a:pt x="4" y="0"/>
                      <a:pt x="4" y="0"/>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116" name="Freeform 5621"/>
              <p:cNvSpPr>
                <a:spLocks/>
              </p:cNvSpPr>
              <p:nvPr/>
            </p:nvSpPr>
            <p:spPr bwMode="auto">
              <a:xfrm>
                <a:off x="4266" y="2580"/>
                <a:ext cx="1" cy="2"/>
              </a:xfrm>
              <a:custGeom>
                <a:avLst/>
                <a:gdLst>
                  <a:gd name="T0" fmla="*/ 4 w 9"/>
                  <a:gd name="T1" fmla="*/ 6 h 10"/>
                  <a:gd name="T2" fmla="*/ 8 w 9"/>
                  <a:gd name="T3" fmla="*/ 7 h 10"/>
                  <a:gd name="T4" fmla="*/ 6 w 9"/>
                  <a:gd name="T5" fmla="*/ 5 h 10"/>
                  <a:gd name="T6" fmla="*/ 3 w 9"/>
                  <a:gd name="T7" fmla="*/ 1 h 10"/>
                  <a:gd name="T8" fmla="*/ 1 w 9"/>
                  <a:gd name="T9" fmla="*/ 3 h 10"/>
                  <a:gd name="T10" fmla="*/ 2 w 9"/>
                  <a:gd name="T11" fmla="*/ 7 h 10"/>
                  <a:gd name="T12" fmla="*/ 2 w 9"/>
                  <a:gd name="T13" fmla="*/ 10 h 10"/>
                  <a:gd name="T14" fmla="*/ 4 w 9"/>
                  <a:gd name="T15" fmla="*/ 6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10">
                    <a:moveTo>
                      <a:pt x="4" y="6"/>
                    </a:moveTo>
                    <a:cubicBezTo>
                      <a:pt x="5" y="6"/>
                      <a:pt x="7" y="7"/>
                      <a:pt x="8" y="7"/>
                    </a:cubicBezTo>
                    <a:cubicBezTo>
                      <a:pt x="9" y="7"/>
                      <a:pt x="6" y="5"/>
                      <a:pt x="6" y="5"/>
                    </a:cubicBezTo>
                    <a:cubicBezTo>
                      <a:pt x="5" y="4"/>
                      <a:pt x="5" y="2"/>
                      <a:pt x="3" y="1"/>
                    </a:cubicBezTo>
                    <a:cubicBezTo>
                      <a:pt x="2" y="0"/>
                      <a:pt x="0" y="1"/>
                      <a:pt x="1" y="3"/>
                    </a:cubicBezTo>
                    <a:cubicBezTo>
                      <a:pt x="1" y="5"/>
                      <a:pt x="2" y="5"/>
                      <a:pt x="2" y="7"/>
                    </a:cubicBezTo>
                    <a:cubicBezTo>
                      <a:pt x="3" y="8"/>
                      <a:pt x="2" y="9"/>
                      <a:pt x="2" y="10"/>
                    </a:cubicBezTo>
                    <a:cubicBezTo>
                      <a:pt x="4" y="10"/>
                      <a:pt x="3" y="7"/>
                      <a:pt x="4" y="6"/>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117" name="Freeform 5622"/>
              <p:cNvSpPr>
                <a:spLocks/>
              </p:cNvSpPr>
              <p:nvPr/>
            </p:nvSpPr>
            <p:spPr bwMode="auto">
              <a:xfrm>
                <a:off x="4266" y="2578"/>
                <a:ext cx="4" cy="7"/>
              </a:xfrm>
              <a:custGeom>
                <a:avLst/>
                <a:gdLst>
                  <a:gd name="T0" fmla="*/ 8 w 30"/>
                  <a:gd name="T1" fmla="*/ 45 h 53"/>
                  <a:gd name="T2" fmla="*/ 15 w 30"/>
                  <a:gd name="T3" fmla="*/ 33 h 53"/>
                  <a:gd name="T4" fmla="*/ 23 w 30"/>
                  <a:gd name="T5" fmla="*/ 18 h 53"/>
                  <a:gd name="T6" fmla="*/ 29 w 30"/>
                  <a:gd name="T7" fmla="*/ 4 h 53"/>
                  <a:gd name="T8" fmla="*/ 24 w 30"/>
                  <a:gd name="T9" fmla="*/ 0 h 53"/>
                  <a:gd name="T10" fmla="*/ 19 w 30"/>
                  <a:gd name="T11" fmla="*/ 3 h 53"/>
                  <a:gd name="T12" fmla="*/ 23 w 30"/>
                  <a:gd name="T13" fmla="*/ 4 h 53"/>
                  <a:gd name="T14" fmla="*/ 23 w 30"/>
                  <a:gd name="T15" fmla="*/ 6 h 53"/>
                  <a:gd name="T16" fmla="*/ 21 w 30"/>
                  <a:gd name="T17" fmla="*/ 6 h 53"/>
                  <a:gd name="T18" fmla="*/ 21 w 30"/>
                  <a:gd name="T19" fmla="*/ 9 h 53"/>
                  <a:gd name="T20" fmla="*/ 18 w 30"/>
                  <a:gd name="T21" fmla="*/ 12 h 53"/>
                  <a:gd name="T22" fmla="*/ 15 w 30"/>
                  <a:gd name="T23" fmla="*/ 16 h 53"/>
                  <a:gd name="T24" fmla="*/ 13 w 30"/>
                  <a:gd name="T25" fmla="*/ 21 h 53"/>
                  <a:gd name="T26" fmla="*/ 11 w 30"/>
                  <a:gd name="T27" fmla="*/ 26 h 53"/>
                  <a:gd name="T28" fmla="*/ 10 w 30"/>
                  <a:gd name="T29" fmla="*/ 27 h 53"/>
                  <a:gd name="T30" fmla="*/ 11 w 30"/>
                  <a:gd name="T31" fmla="*/ 35 h 53"/>
                  <a:gd name="T32" fmla="*/ 8 w 30"/>
                  <a:gd name="T33" fmla="*/ 39 h 53"/>
                  <a:gd name="T34" fmla="*/ 6 w 30"/>
                  <a:gd name="T35" fmla="*/ 42 h 53"/>
                  <a:gd name="T36" fmla="*/ 4 w 30"/>
                  <a:gd name="T37" fmla="*/ 42 h 53"/>
                  <a:gd name="T38" fmla="*/ 2 w 30"/>
                  <a:gd name="T39" fmla="*/ 42 h 53"/>
                  <a:gd name="T40" fmla="*/ 1 w 30"/>
                  <a:gd name="T41" fmla="*/ 43 h 53"/>
                  <a:gd name="T42" fmla="*/ 1 w 30"/>
                  <a:gd name="T43" fmla="*/ 45 h 53"/>
                  <a:gd name="T44" fmla="*/ 1 w 30"/>
                  <a:gd name="T45" fmla="*/ 49 h 53"/>
                  <a:gd name="T46" fmla="*/ 2 w 30"/>
                  <a:gd name="T47" fmla="*/ 53 h 53"/>
                  <a:gd name="T48" fmla="*/ 8 w 30"/>
                  <a:gd name="T49" fmla="*/ 45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0" h="53">
                    <a:moveTo>
                      <a:pt x="8" y="45"/>
                    </a:moveTo>
                    <a:cubicBezTo>
                      <a:pt x="10" y="41"/>
                      <a:pt x="12" y="37"/>
                      <a:pt x="15" y="33"/>
                    </a:cubicBezTo>
                    <a:cubicBezTo>
                      <a:pt x="18" y="28"/>
                      <a:pt x="18" y="23"/>
                      <a:pt x="23" y="18"/>
                    </a:cubicBezTo>
                    <a:cubicBezTo>
                      <a:pt x="26" y="14"/>
                      <a:pt x="30" y="9"/>
                      <a:pt x="29" y="4"/>
                    </a:cubicBezTo>
                    <a:cubicBezTo>
                      <a:pt x="28" y="2"/>
                      <a:pt x="27" y="0"/>
                      <a:pt x="24" y="0"/>
                    </a:cubicBezTo>
                    <a:cubicBezTo>
                      <a:pt x="22" y="0"/>
                      <a:pt x="18" y="0"/>
                      <a:pt x="19" y="3"/>
                    </a:cubicBezTo>
                    <a:cubicBezTo>
                      <a:pt x="20" y="5"/>
                      <a:pt x="22" y="3"/>
                      <a:pt x="23" y="4"/>
                    </a:cubicBezTo>
                    <a:cubicBezTo>
                      <a:pt x="23" y="5"/>
                      <a:pt x="23" y="6"/>
                      <a:pt x="23" y="6"/>
                    </a:cubicBezTo>
                    <a:cubicBezTo>
                      <a:pt x="22" y="7"/>
                      <a:pt x="22" y="5"/>
                      <a:pt x="21" y="6"/>
                    </a:cubicBezTo>
                    <a:cubicBezTo>
                      <a:pt x="19" y="6"/>
                      <a:pt x="21" y="8"/>
                      <a:pt x="21" y="9"/>
                    </a:cubicBezTo>
                    <a:cubicBezTo>
                      <a:pt x="21" y="10"/>
                      <a:pt x="19" y="11"/>
                      <a:pt x="18" y="12"/>
                    </a:cubicBezTo>
                    <a:cubicBezTo>
                      <a:pt x="17" y="14"/>
                      <a:pt x="16" y="15"/>
                      <a:pt x="15" y="16"/>
                    </a:cubicBezTo>
                    <a:cubicBezTo>
                      <a:pt x="14" y="17"/>
                      <a:pt x="13" y="19"/>
                      <a:pt x="13" y="21"/>
                    </a:cubicBezTo>
                    <a:cubicBezTo>
                      <a:pt x="12" y="23"/>
                      <a:pt x="11" y="24"/>
                      <a:pt x="11" y="26"/>
                    </a:cubicBezTo>
                    <a:cubicBezTo>
                      <a:pt x="10" y="27"/>
                      <a:pt x="10" y="27"/>
                      <a:pt x="10" y="27"/>
                    </a:cubicBezTo>
                    <a:cubicBezTo>
                      <a:pt x="13" y="28"/>
                      <a:pt x="12" y="34"/>
                      <a:pt x="11" y="35"/>
                    </a:cubicBezTo>
                    <a:cubicBezTo>
                      <a:pt x="10" y="37"/>
                      <a:pt x="9" y="38"/>
                      <a:pt x="8" y="39"/>
                    </a:cubicBezTo>
                    <a:cubicBezTo>
                      <a:pt x="8" y="40"/>
                      <a:pt x="7" y="41"/>
                      <a:pt x="6" y="42"/>
                    </a:cubicBezTo>
                    <a:cubicBezTo>
                      <a:pt x="5" y="42"/>
                      <a:pt x="4" y="42"/>
                      <a:pt x="4" y="42"/>
                    </a:cubicBezTo>
                    <a:cubicBezTo>
                      <a:pt x="3" y="42"/>
                      <a:pt x="2" y="42"/>
                      <a:pt x="2" y="42"/>
                    </a:cubicBezTo>
                    <a:cubicBezTo>
                      <a:pt x="1" y="43"/>
                      <a:pt x="1" y="42"/>
                      <a:pt x="1" y="43"/>
                    </a:cubicBezTo>
                    <a:cubicBezTo>
                      <a:pt x="0" y="44"/>
                      <a:pt x="1" y="44"/>
                      <a:pt x="1" y="45"/>
                    </a:cubicBezTo>
                    <a:cubicBezTo>
                      <a:pt x="1" y="46"/>
                      <a:pt x="0" y="47"/>
                      <a:pt x="1" y="49"/>
                    </a:cubicBezTo>
                    <a:cubicBezTo>
                      <a:pt x="1" y="50"/>
                      <a:pt x="1" y="51"/>
                      <a:pt x="2" y="53"/>
                    </a:cubicBezTo>
                    <a:cubicBezTo>
                      <a:pt x="5" y="51"/>
                      <a:pt x="6" y="48"/>
                      <a:pt x="8" y="45"/>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118" name="Freeform 5623"/>
              <p:cNvSpPr>
                <a:spLocks/>
              </p:cNvSpPr>
              <p:nvPr/>
            </p:nvSpPr>
            <p:spPr bwMode="auto">
              <a:xfrm>
                <a:off x="4264" y="2585"/>
                <a:ext cx="2" cy="0"/>
              </a:xfrm>
              <a:custGeom>
                <a:avLst/>
                <a:gdLst>
                  <a:gd name="T0" fmla="*/ 1 w 9"/>
                  <a:gd name="T1" fmla="*/ 3 h 3"/>
                  <a:gd name="T2" fmla="*/ 7 w 9"/>
                  <a:gd name="T3" fmla="*/ 0 h 3"/>
                  <a:gd name="T4" fmla="*/ 3 w 9"/>
                  <a:gd name="T5" fmla="*/ 1 h 3"/>
                  <a:gd name="T6" fmla="*/ 1 w 9"/>
                  <a:gd name="T7" fmla="*/ 3 h 3"/>
                </a:gdLst>
                <a:ahLst/>
                <a:cxnLst>
                  <a:cxn ang="0">
                    <a:pos x="T0" y="T1"/>
                  </a:cxn>
                  <a:cxn ang="0">
                    <a:pos x="T2" y="T3"/>
                  </a:cxn>
                  <a:cxn ang="0">
                    <a:pos x="T4" y="T5"/>
                  </a:cxn>
                  <a:cxn ang="0">
                    <a:pos x="T6" y="T7"/>
                  </a:cxn>
                </a:cxnLst>
                <a:rect l="0" t="0" r="r" b="b"/>
                <a:pathLst>
                  <a:path w="9" h="3">
                    <a:moveTo>
                      <a:pt x="1" y="3"/>
                    </a:moveTo>
                    <a:cubicBezTo>
                      <a:pt x="2" y="3"/>
                      <a:pt x="9" y="2"/>
                      <a:pt x="7" y="0"/>
                    </a:cubicBezTo>
                    <a:cubicBezTo>
                      <a:pt x="6" y="0"/>
                      <a:pt x="4" y="0"/>
                      <a:pt x="3" y="1"/>
                    </a:cubicBezTo>
                    <a:cubicBezTo>
                      <a:pt x="3" y="1"/>
                      <a:pt x="0" y="3"/>
                      <a:pt x="1" y="3"/>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119" name="Freeform 5624"/>
              <p:cNvSpPr>
                <a:spLocks/>
              </p:cNvSpPr>
              <p:nvPr/>
            </p:nvSpPr>
            <p:spPr bwMode="auto">
              <a:xfrm>
                <a:off x="4257" y="2579"/>
                <a:ext cx="4" cy="8"/>
              </a:xfrm>
              <a:custGeom>
                <a:avLst/>
                <a:gdLst>
                  <a:gd name="T0" fmla="*/ 4 w 31"/>
                  <a:gd name="T1" fmla="*/ 57 h 58"/>
                  <a:gd name="T2" fmla="*/ 10 w 31"/>
                  <a:gd name="T3" fmla="*/ 55 h 58"/>
                  <a:gd name="T4" fmla="*/ 17 w 31"/>
                  <a:gd name="T5" fmla="*/ 53 h 58"/>
                  <a:gd name="T6" fmla="*/ 19 w 31"/>
                  <a:gd name="T7" fmla="*/ 49 h 58"/>
                  <a:gd name="T8" fmla="*/ 22 w 31"/>
                  <a:gd name="T9" fmla="*/ 47 h 58"/>
                  <a:gd name="T10" fmla="*/ 23 w 31"/>
                  <a:gd name="T11" fmla="*/ 41 h 58"/>
                  <a:gd name="T12" fmla="*/ 25 w 31"/>
                  <a:gd name="T13" fmla="*/ 38 h 58"/>
                  <a:gd name="T14" fmla="*/ 28 w 31"/>
                  <a:gd name="T15" fmla="*/ 36 h 58"/>
                  <a:gd name="T16" fmla="*/ 30 w 31"/>
                  <a:gd name="T17" fmla="*/ 30 h 58"/>
                  <a:gd name="T18" fmla="*/ 30 w 31"/>
                  <a:gd name="T19" fmla="*/ 23 h 58"/>
                  <a:gd name="T20" fmla="*/ 28 w 31"/>
                  <a:gd name="T21" fmla="*/ 26 h 58"/>
                  <a:gd name="T22" fmla="*/ 26 w 31"/>
                  <a:gd name="T23" fmla="*/ 27 h 58"/>
                  <a:gd name="T24" fmla="*/ 27 w 31"/>
                  <a:gd name="T25" fmla="*/ 30 h 58"/>
                  <a:gd name="T26" fmla="*/ 25 w 31"/>
                  <a:gd name="T27" fmla="*/ 31 h 58"/>
                  <a:gd name="T28" fmla="*/ 24 w 31"/>
                  <a:gd name="T29" fmla="*/ 29 h 58"/>
                  <a:gd name="T30" fmla="*/ 22 w 31"/>
                  <a:gd name="T31" fmla="*/ 28 h 58"/>
                  <a:gd name="T32" fmla="*/ 21 w 31"/>
                  <a:gd name="T33" fmla="*/ 26 h 58"/>
                  <a:gd name="T34" fmla="*/ 15 w 31"/>
                  <a:gd name="T35" fmla="*/ 24 h 58"/>
                  <a:gd name="T36" fmla="*/ 16 w 31"/>
                  <a:gd name="T37" fmla="*/ 19 h 58"/>
                  <a:gd name="T38" fmla="*/ 17 w 31"/>
                  <a:gd name="T39" fmla="*/ 13 h 58"/>
                  <a:gd name="T40" fmla="*/ 20 w 31"/>
                  <a:gd name="T41" fmla="*/ 11 h 58"/>
                  <a:gd name="T42" fmla="*/ 18 w 31"/>
                  <a:gd name="T43" fmla="*/ 7 h 58"/>
                  <a:gd name="T44" fmla="*/ 17 w 31"/>
                  <a:gd name="T45" fmla="*/ 3 h 58"/>
                  <a:gd name="T46" fmla="*/ 14 w 31"/>
                  <a:gd name="T47" fmla="*/ 2 h 58"/>
                  <a:gd name="T48" fmla="*/ 13 w 31"/>
                  <a:gd name="T49" fmla="*/ 9 h 58"/>
                  <a:gd name="T50" fmla="*/ 13 w 31"/>
                  <a:gd name="T51" fmla="*/ 13 h 58"/>
                  <a:gd name="T52" fmla="*/ 11 w 31"/>
                  <a:gd name="T53" fmla="*/ 16 h 58"/>
                  <a:gd name="T54" fmla="*/ 10 w 31"/>
                  <a:gd name="T55" fmla="*/ 20 h 58"/>
                  <a:gd name="T56" fmla="*/ 11 w 31"/>
                  <a:gd name="T57" fmla="*/ 24 h 58"/>
                  <a:gd name="T58" fmla="*/ 8 w 31"/>
                  <a:gd name="T59" fmla="*/ 29 h 58"/>
                  <a:gd name="T60" fmla="*/ 8 w 31"/>
                  <a:gd name="T61" fmla="*/ 32 h 58"/>
                  <a:gd name="T62" fmla="*/ 12 w 31"/>
                  <a:gd name="T63" fmla="*/ 32 h 58"/>
                  <a:gd name="T64" fmla="*/ 13 w 31"/>
                  <a:gd name="T65" fmla="*/ 37 h 58"/>
                  <a:gd name="T66" fmla="*/ 8 w 31"/>
                  <a:gd name="T67" fmla="*/ 39 h 58"/>
                  <a:gd name="T68" fmla="*/ 7 w 31"/>
                  <a:gd name="T69" fmla="*/ 43 h 58"/>
                  <a:gd name="T70" fmla="*/ 3 w 31"/>
                  <a:gd name="T71" fmla="*/ 45 h 58"/>
                  <a:gd name="T72" fmla="*/ 2 w 31"/>
                  <a:gd name="T73" fmla="*/ 50 h 58"/>
                  <a:gd name="T74" fmla="*/ 4 w 31"/>
                  <a:gd name="T75" fmla="*/ 57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1" h="58">
                    <a:moveTo>
                      <a:pt x="4" y="57"/>
                    </a:moveTo>
                    <a:cubicBezTo>
                      <a:pt x="7" y="57"/>
                      <a:pt x="8" y="56"/>
                      <a:pt x="10" y="55"/>
                    </a:cubicBezTo>
                    <a:cubicBezTo>
                      <a:pt x="12" y="54"/>
                      <a:pt x="15" y="54"/>
                      <a:pt x="17" y="53"/>
                    </a:cubicBezTo>
                    <a:cubicBezTo>
                      <a:pt x="20" y="52"/>
                      <a:pt x="20" y="51"/>
                      <a:pt x="19" y="49"/>
                    </a:cubicBezTo>
                    <a:cubicBezTo>
                      <a:pt x="19" y="47"/>
                      <a:pt x="22" y="44"/>
                      <a:pt x="22" y="47"/>
                    </a:cubicBezTo>
                    <a:cubicBezTo>
                      <a:pt x="24" y="47"/>
                      <a:pt x="22" y="43"/>
                      <a:pt x="23" y="41"/>
                    </a:cubicBezTo>
                    <a:cubicBezTo>
                      <a:pt x="23" y="40"/>
                      <a:pt x="24" y="39"/>
                      <a:pt x="25" y="38"/>
                    </a:cubicBezTo>
                    <a:cubicBezTo>
                      <a:pt x="26" y="37"/>
                      <a:pt x="27" y="37"/>
                      <a:pt x="28" y="36"/>
                    </a:cubicBezTo>
                    <a:cubicBezTo>
                      <a:pt x="29" y="34"/>
                      <a:pt x="29" y="32"/>
                      <a:pt x="30" y="30"/>
                    </a:cubicBezTo>
                    <a:cubicBezTo>
                      <a:pt x="30" y="28"/>
                      <a:pt x="31" y="26"/>
                      <a:pt x="30" y="23"/>
                    </a:cubicBezTo>
                    <a:cubicBezTo>
                      <a:pt x="28" y="23"/>
                      <a:pt x="29" y="24"/>
                      <a:pt x="28" y="26"/>
                    </a:cubicBezTo>
                    <a:cubicBezTo>
                      <a:pt x="28" y="26"/>
                      <a:pt x="27" y="27"/>
                      <a:pt x="26" y="27"/>
                    </a:cubicBezTo>
                    <a:cubicBezTo>
                      <a:pt x="26" y="28"/>
                      <a:pt x="27" y="29"/>
                      <a:pt x="27" y="30"/>
                    </a:cubicBezTo>
                    <a:cubicBezTo>
                      <a:pt x="26" y="30"/>
                      <a:pt x="26" y="31"/>
                      <a:pt x="25" y="31"/>
                    </a:cubicBezTo>
                    <a:cubicBezTo>
                      <a:pt x="24" y="31"/>
                      <a:pt x="24" y="29"/>
                      <a:pt x="24" y="29"/>
                    </a:cubicBezTo>
                    <a:cubicBezTo>
                      <a:pt x="23" y="28"/>
                      <a:pt x="23" y="29"/>
                      <a:pt x="22" y="28"/>
                    </a:cubicBezTo>
                    <a:cubicBezTo>
                      <a:pt x="22" y="28"/>
                      <a:pt x="22" y="27"/>
                      <a:pt x="21" y="26"/>
                    </a:cubicBezTo>
                    <a:cubicBezTo>
                      <a:pt x="19" y="25"/>
                      <a:pt x="16" y="27"/>
                      <a:pt x="15" y="24"/>
                    </a:cubicBezTo>
                    <a:cubicBezTo>
                      <a:pt x="15" y="23"/>
                      <a:pt x="15" y="21"/>
                      <a:pt x="16" y="19"/>
                    </a:cubicBezTo>
                    <a:cubicBezTo>
                      <a:pt x="16" y="18"/>
                      <a:pt x="15" y="15"/>
                      <a:pt x="17" y="13"/>
                    </a:cubicBezTo>
                    <a:cubicBezTo>
                      <a:pt x="17" y="12"/>
                      <a:pt x="20" y="12"/>
                      <a:pt x="20" y="11"/>
                    </a:cubicBezTo>
                    <a:cubicBezTo>
                      <a:pt x="20" y="9"/>
                      <a:pt x="18" y="8"/>
                      <a:pt x="18" y="7"/>
                    </a:cubicBezTo>
                    <a:cubicBezTo>
                      <a:pt x="17" y="6"/>
                      <a:pt x="17" y="4"/>
                      <a:pt x="17" y="3"/>
                    </a:cubicBezTo>
                    <a:cubicBezTo>
                      <a:pt x="16" y="1"/>
                      <a:pt x="16" y="0"/>
                      <a:pt x="14" y="2"/>
                    </a:cubicBezTo>
                    <a:cubicBezTo>
                      <a:pt x="13" y="4"/>
                      <a:pt x="13" y="7"/>
                      <a:pt x="13" y="9"/>
                    </a:cubicBezTo>
                    <a:cubicBezTo>
                      <a:pt x="13" y="10"/>
                      <a:pt x="13" y="11"/>
                      <a:pt x="13" y="13"/>
                    </a:cubicBezTo>
                    <a:cubicBezTo>
                      <a:pt x="12" y="14"/>
                      <a:pt x="11" y="15"/>
                      <a:pt x="11" y="16"/>
                    </a:cubicBezTo>
                    <a:cubicBezTo>
                      <a:pt x="10" y="17"/>
                      <a:pt x="10" y="19"/>
                      <a:pt x="10" y="20"/>
                    </a:cubicBezTo>
                    <a:cubicBezTo>
                      <a:pt x="10" y="21"/>
                      <a:pt x="11" y="23"/>
                      <a:pt x="11" y="24"/>
                    </a:cubicBezTo>
                    <a:cubicBezTo>
                      <a:pt x="10" y="26"/>
                      <a:pt x="9" y="27"/>
                      <a:pt x="8" y="29"/>
                    </a:cubicBezTo>
                    <a:cubicBezTo>
                      <a:pt x="8" y="30"/>
                      <a:pt x="7" y="31"/>
                      <a:pt x="8" y="32"/>
                    </a:cubicBezTo>
                    <a:cubicBezTo>
                      <a:pt x="9" y="32"/>
                      <a:pt x="10" y="30"/>
                      <a:pt x="12" y="32"/>
                    </a:cubicBezTo>
                    <a:cubicBezTo>
                      <a:pt x="12" y="33"/>
                      <a:pt x="13" y="36"/>
                      <a:pt x="13" y="37"/>
                    </a:cubicBezTo>
                    <a:cubicBezTo>
                      <a:pt x="12" y="40"/>
                      <a:pt x="10" y="38"/>
                      <a:pt x="8" y="39"/>
                    </a:cubicBezTo>
                    <a:cubicBezTo>
                      <a:pt x="7" y="39"/>
                      <a:pt x="8" y="42"/>
                      <a:pt x="7" y="43"/>
                    </a:cubicBezTo>
                    <a:cubicBezTo>
                      <a:pt x="6" y="45"/>
                      <a:pt x="5" y="44"/>
                      <a:pt x="3" y="45"/>
                    </a:cubicBezTo>
                    <a:cubicBezTo>
                      <a:pt x="2" y="46"/>
                      <a:pt x="2" y="49"/>
                      <a:pt x="2" y="50"/>
                    </a:cubicBezTo>
                    <a:cubicBezTo>
                      <a:pt x="2" y="53"/>
                      <a:pt x="0" y="58"/>
                      <a:pt x="4" y="57"/>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120" name="Freeform 5625"/>
              <p:cNvSpPr>
                <a:spLocks/>
              </p:cNvSpPr>
              <p:nvPr/>
            </p:nvSpPr>
            <p:spPr bwMode="auto">
              <a:xfrm>
                <a:off x="4256" y="2587"/>
                <a:ext cx="6" cy="14"/>
              </a:xfrm>
              <a:custGeom>
                <a:avLst/>
                <a:gdLst>
                  <a:gd name="T0" fmla="*/ 21 w 39"/>
                  <a:gd name="T1" fmla="*/ 98 h 105"/>
                  <a:gd name="T2" fmla="*/ 21 w 39"/>
                  <a:gd name="T3" fmla="*/ 83 h 105"/>
                  <a:gd name="T4" fmla="*/ 23 w 39"/>
                  <a:gd name="T5" fmla="*/ 81 h 105"/>
                  <a:gd name="T6" fmla="*/ 27 w 39"/>
                  <a:gd name="T7" fmla="*/ 83 h 105"/>
                  <a:gd name="T8" fmla="*/ 26 w 39"/>
                  <a:gd name="T9" fmla="*/ 85 h 105"/>
                  <a:gd name="T10" fmla="*/ 29 w 39"/>
                  <a:gd name="T11" fmla="*/ 85 h 105"/>
                  <a:gd name="T12" fmla="*/ 30 w 39"/>
                  <a:gd name="T13" fmla="*/ 90 h 105"/>
                  <a:gd name="T14" fmla="*/ 32 w 39"/>
                  <a:gd name="T15" fmla="*/ 92 h 105"/>
                  <a:gd name="T16" fmla="*/ 31 w 39"/>
                  <a:gd name="T17" fmla="*/ 95 h 105"/>
                  <a:gd name="T18" fmla="*/ 30 w 39"/>
                  <a:gd name="T19" fmla="*/ 101 h 105"/>
                  <a:gd name="T20" fmla="*/ 33 w 39"/>
                  <a:gd name="T21" fmla="*/ 96 h 105"/>
                  <a:gd name="T22" fmla="*/ 38 w 39"/>
                  <a:gd name="T23" fmla="*/ 95 h 105"/>
                  <a:gd name="T24" fmla="*/ 33 w 39"/>
                  <a:gd name="T25" fmla="*/ 82 h 105"/>
                  <a:gd name="T26" fmla="*/ 33 w 39"/>
                  <a:gd name="T27" fmla="*/ 67 h 105"/>
                  <a:gd name="T28" fmla="*/ 29 w 39"/>
                  <a:gd name="T29" fmla="*/ 62 h 105"/>
                  <a:gd name="T30" fmla="*/ 25 w 39"/>
                  <a:gd name="T31" fmla="*/ 59 h 105"/>
                  <a:gd name="T32" fmla="*/ 22 w 39"/>
                  <a:gd name="T33" fmla="*/ 45 h 105"/>
                  <a:gd name="T34" fmla="*/ 26 w 39"/>
                  <a:gd name="T35" fmla="*/ 34 h 105"/>
                  <a:gd name="T36" fmla="*/ 29 w 39"/>
                  <a:gd name="T37" fmla="*/ 34 h 105"/>
                  <a:gd name="T38" fmla="*/ 31 w 39"/>
                  <a:gd name="T39" fmla="*/ 33 h 105"/>
                  <a:gd name="T40" fmla="*/ 35 w 39"/>
                  <a:gd name="T41" fmla="*/ 22 h 105"/>
                  <a:gd name="T42" fmla="*/ 31 w 39"/>
                  <a:gd name="T43" fmla="*/ 7 h 105"/>
                  <a:gd name="T44" fmla="*/ 21 w 39"/>
                  <a:gd name="T45" fmla="*/ 7 h 105"/>
                  <a:gd name="T46" fmla="*/ 26 w 39"/>
                  <a:gd name="T47" fmla="*/ 3 h 105"/>
                  <a:gd name="T48" fmla="*/ 15 w 39"/>
                  <a:gd name="T49" fmla="*/ 4 h 105"/>
                  <a:gd name="T50" fmla="*/ 11 w 39"/>
                  <a:gd name="T51" fmla="*/ 7 h 105"/>
                  <a:gd name="T52" fmla="*/ 11 w 39"/>
                  <a:gd name="T53" fmla="*/ 21 h 105"/>
                  <a:gd name="T54" fmla="*/ 11 w 39"/>
                  <a:gd name="T55" fmla="*/ 32 h 105"/>
                  <a:gd name="T56" fmla="*/ 5 w 39"/>
                  <a:gd name="T57" fmla="*/ 39 h 105"/>
                  <a:gd name="T58" fmla="*/ 1 w 39"/>
                  <a:gd name="T59" fmla="*/ 47 h 105"/>
                  <a:gd name="T60" fmla="*/ 4 w 39"/>
                  <a:gd name="T61" fmla="*/ 48 h 105"/>
                  <a:gd name="T62" fmla="*/ 8 w 39"/>
                  <a:gd name="T63" fmla="*/ 50 h 105"/>
                  <a:gd name="T64" fmla="*/ 14 w 39"/>
                  <a:gd name="T65" fmla="*/ 70 h 105"/>
                  <a:gd name="T66" fmla="*/ 16 w 39"/>
                  <a:gd name="T67" fmla="*/ 86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9" h="105">
                    <a:moveTo>
                      <a:pt x="20" y="105"/>
                    </a:moveTo>
                    <a:cubicBezTo>
                      <a:pt x="22" y="104"/>
                      <a:pt x="21" y="100"/>
                      <a:pt x="21" y="98"/>
                    </a:cubicBezTo>
                    <a:cubicBezTo>
                      <a:pt x="20" y="95"/>
                      <a:pt x="20" y="93"/>
                      <a:pt x="20" y="90"/>
                    </a:cubicBezTo>
                    <a:cubicBezTo>
                      <a:pt x="20" y="88"/>
                      <a:pt x="20" y="85"/>
                      <a:pt x="21" y="83"/>
                    </a:cubicBezTo>
                    <a:cubicBezTo>
                      <a:pt x="21" y="80"/>
                      <a:pt x="21" y="78"/>
                      <a:pt x="22" y="75"/>
                    </a:cubicBezTo>
                    <a:cubicBezTo>
                      <a:pt x="23" y="76"/>
                      <a:pt x="22" y="79"/>
                      <a:pt x="23" y="81"/>
                    </a:cubicBezTo>
                    <a:cubicBezTo>
                      <a:pt x="23" y="82"/>
                      <a:pt x="23" y="84"/>
                      <a:pt x="24" y="84"/>
                    </a:cubicBezTo>
                    <a:cubicBezTo>
                      <a:pt x="25" y="84"/>
                      <a:pt x="26" y="82"/>
                      <a:pt x="27" y="83"/>
                    </a:cubicBezTo>
                    <a:cubicBezTo>
                      <a:pt x="27" y="84"/>
                      <a:pt x="26" y="84"/>
                      <a:pt x="26" y="85"/>
                    </a:cubicBezTo>
                    <a:cubicBezTo>
                      <a:pt x="26" y="85"/>
                      <a:pt x="26" y="85"/>
                      <a:pt x="26" y="85"/>
                    </a:cubicBezTo>
                    <a:cubicBezTo>
                      <a:pt x="26" y="86"/>
                      <a:pt x="27" y="86"/>
                      <a:pt x="27" y="87"/>
                    </a:cubicBezTo>
                    <a:cubicBezTo>
                      <a:pt x="28" y="86"/>
                      <a:pt x="28" y="85"/>
                      <a:pt x="29" y="85"/>
                    </a:cubicBezTo>
                    <a:cubicBezTo>
                      <a:pt x="30" y="86"/>
                      <a:pt x="29" y="86"/>
                      <a:pt x="29" y="87"/>
                    </a:cubicBezTo>
                    <a:cubicBezTo>
                      <a:pt x="29" y="88"/>
                      <a:pt x="29" y="89"/>
                      <a:pt x="30" y="90"/>
                    </a:cubicBezTo>
                    <a:cubicBezTo>
                      <a:pt x="31" y="91"/>
                      <a:pt x="33" y="91"/>
                      <a:pt x="33" y="89"/>
                    </a:cubicBezTo>
                    <a:cubicBezTo>
                      <a:pt x="33" y="90"/>
                      <a:pt x="33" y="91"/>
                      <a:pt x="32" y="92"/>
                    </a:cubicBezTo>
                    <a:cubicBezTo>
                      <a:pt x="31" y="93"/>
                      <a:pt x="31" y="92"/>
                      <a:pt x="31" y="93"/>
                    </a:cubicBezTo>
                    <a:cubicBezTo>
                      <a:pt x="30" y="94"/>
                      <a:pt x="31" y="95"/>
                      <a:pt x="31" y="95"/>
                    </a:cubicBezTo>
                    <a:cubicBezTo>
                      <a:pt x="30" y="96"/>
                      <a:pt x="29" y="96"/>
                      <a:pt x="29" y="98"/>
                    </a:cubicBezTo>
                    <a:cubicBezTo>
                      <a:pt x="29" y="99"/>
                      <a:pt x="29" y="100"/>
                      <a:pt x="30" y="101"/>
                    </a:cubicBezTo>
                    <a:cubicBezTo>
                      <a:pt x="31" y="100"/>
                      <a:pt x="30" y="98"/>
                      <a:pt x="31" y="96"/>
                    </a:cubicBezTo>
                    <a:cubicBezTo>
                      <a:pt x="31" y="96"/>
                      <a:pt x="32" y="95"/>
                      <a:pt x="33" y="96"/>
                    </a:cubicBezTo>
                    <a:cubicBezTo>
                      <a:pt x="34" y="96"/>
                      <a:pt x="33" y="98"/>
                      <a:pt x="33" y="99"/>
                    </a:cubicBezTo>
                    <a:cubicBezTo>
                      <a:pt x="35" y="99"/>
                      <a:pt x="38" y="97"/>
                      <a:pt x="38" y="95"/>
                    </a:cubicBezTo>
                    <a:cubicBezTo>
                      <a:pt x="39" y="92"/>
                      <a:pt x="36" y="92"/>
                      <a:pt x="35" y="90"/>
                    </a:cubicBezTo>
                    <a:cubicBezTo>
                      <a:pt x="33" y="87"/>
                      <a:pt x="34" y="85"/>
                      <a:pt x="33" y="82"/>
                    </a:cubicBezTo>
                    <a:cubicBezTo>
                      <a:pt x="32" y="79"/>
                      <a:pt x="34" y="74"/>
                      <a:pt x="37" y="72"/>
                    </a:cubicBezTo>
                    <a:cubicBezTo>
                      <a:pt x="37" y="71"/>
                      <a:pt x="34" y="68"/>
                      <a:pt x="33" y="67"/>
                    </a:cubicBezTo>
                    <a:cubicBezTo>
                      <a:pt x="32" y="64"/>
                      <a:pt x="33" y="62"/>
                      <a:pt x="33" y="60"/>
                    </a:cubicBezTo>
                    <a:cubicBezTo>
                      <a:pt x="32" y="60"/>
                      <a:pt x="30" y="61"/>
                      <a:pt x="29" y="62"/>
                    </a:cubicBezTo>
                    <a:cubicBezTo>
                      <a:pt x="27" y="63"/>
                      <a:pt x="27" y="63"/>
                      <a:pt x="28" y="65"/>
                    </a:cubicBezTo>
                    <a:cubicBezTo>
                      <a:pt x="26" y="64"/>
                      <a:pt x="26" y="61"/>
                      <a:pt x="25" y="59"/>
                    </a:cubicBezTo>
                    <a:cubicBezTo>
                      <a:pt x="25" y="56"/>
                      <a:pt x="24" y="55"/>
                      <a:pt x="24" y="52"/>
                    </a:cubicBezTo>
                    <a:cubicBezTo>
                      <a:pt x="23" y="50"/>
                      <a:pt x="22" y="47"/>
                      <a:pt x="22" y="45"/>
                    </a:cubicBezTo>
                    <a:cubicBezTo>
                      <a:pt x="22" y="42"/>
                      <a:pt x="23" y="40"/>
                      <a:pt x="23" y="37"/>
                    </a:cubicBezTo>
                    <a:cubicBezTo>
                      <a:pt x="23" y="37"/>
                      <a:pt x="25" y="34"/>
                      <a:pt x="26" y="34"/>
                    </a:cubicBezTo>
                    <a:cubicBezTo>
                      <a:pt x="27" y="34"/>
                      <a:pt x="27" y="37"/>
                      <a:pt x="28" y="37"/>
                    </a:cubicBezTo>
                    <a:cubicBezTo>
                      <a:pt x="29" y="37"/>
                      <a:pt x="28" y="36"/>
                      <a:pt x="29" y="34"/>
                    </a:cubicBezTo>
                    <a:cubicBezTo>
                      <a:pt x="29" y="33"/>
                      <a:pt x="30" y="33"/>
                      <a:pt x="31" y="33"/>
                    </a:cubicBezTo>
                    <a:cubicBezTo>
                      <a:pt x="31" y="33"/>
                      <a:pt x="31" y="33"/>
                      <a:pt x="31" y="33"/>
                    </a:cubicBezTo>
                    <a:cubicBezTo>
                      <a:pt x="33" y="32"/>
                      <a:pt x="35" y="31"/>
                      <a:pt x="35" y="29"/>
                    </a:cubicBezTo>
                    <a:cubicBezTo>
                      <a:pt x="36" y="27"/>
                      <a:pt x="35" y="24"/>
                      <a:pt x="35" y="22"/>
                    </a:cubicBezTo>
                    <a:cubicBezTo>
                      <a:pt x="34" y="19"/>
                      <a:pt x="34" y="16"/>
                      <a:pt x="33" y="13"/>
                    </a:cubicBezTo>
                    <a:cubicBezTo>
                      <a:pt x="33" y="12"/>
                      <a:pt x="33" y="8"/>
                      <a:pt x="31" y="7"/>
                    </a:cubicBezTo>
                    <a:cubicBezTo>
                      <a:pt x="30" y="6"/>
                      <a:pt x="26" y="9"/>
                      <a:pt x="25" y="9"/>
                    </a:cubicBezTo>
                    <a:cubicBezTo>
                      <a:pt x="23" y="11"/>
                      <a:pt x="22" y="10"/>
                      <a:pt x="21" y="7"/>
                    </a:cubicBezTo>
                    <a:cubicBezTo>
                      <a:pt x="21" y="5"/>
                      <a:pt x="21" y="5"/>
                      <a:pt x="23" y="4"/>
                    </a:cubicBezTo>
                    <a:cubicBezTo>
                      <a:pt x="24" y="4"/>
                      <a:pt x="26" y="4"/>
                      <a:pt x="26" y="3"/>
                    </a:cubicBezTo>
                    <a:cubicBezTo>
                      <a:pt x="27" y="3"/>
                      <a:pt x="27" y="1"/>
                      <a:pt x="27" y="0"/>
                    </a:cubicBezTo>
                    <a:cubicBezTo>
                      <a:pt x="23" y="2"/>
                      <a:pt x="18" y="2"/>
                      <a:pt x="15" y="4"/>
                    </a:cubicBezTo>
                    <a:cubicBezTo>
                      <a:pt x="14" y="5"/>
                      <a:pt x="14" y="6"/>
                      <a:pt x="13" y="6"/>
                    </a:cubicBezTo>
                    <a:cubicBezTo>
                      <a:pt x="12" y="6"/>
                      <a:pt x="11" y="6"/>
                      <a:pt x="11" y="7"/>
                    </a:cubicBezTo>
                    <a:cubicBezTo>
                      <a:pt x="9" y="9"/>
                      <a:pt x="10" y="11"/>
                      <a:pt x="10" y="13"/>
                    </a:cubicBezTo>
                    <a:cubicBezTo>
                      <a:pt x="11" y="15"/>
                      <a:pt x="11" y="18"/>
                      <a:pt x="11" y="21"/>
                    </a:cubicBezTo>
                    <a:cubicBezTo>
                      <a:pt x="12" y="23"/>
                      <a:pt x="11" y="24"/>
                      <a:pt x="11" y="26"/>
                    </a:cubicBezTo>
                    <a:cubicBezTo>
                      <a:pt x="11" y="28"/>
                      <a:pt x="11" y="30"/>
                      <a:pt x="11" y="32"/>
                    </a:cubicBezTo>
                    <a:cubicBezTo>
                      <a:pt x="11" y="33"/>
                      <a:pt x="11" y="35"/>
                      <a:pt x="9" y="36"/>
                    </a:cubicBezTo>
                    <a:cubicBezTo>
                      <a:pt x="8" y="38"/>
                      <a:pt x="7" y="38"/>
                      <a:pt x="5" y="39"/>
                    </a:cubicBezTo>
                    <a:cubicBezTo>
                      <a:pt x="4" y="40"/>
                      <a:pt x="4" y="42"/>
                      <a:pt x="3" y="43"/>
                    </a:cubicBezTo>
                    <a:cubicBezTo>
                      <a:pt x="2" y="45"/>
                      <a:pt x="1" y="46"/>
                      <a:pt x="1" y="47"/>
                    </a:cubicBezTo>
                    <a:cubicBezTo>
                      <a:pt x="0" y="49"/>
                      <a:pt x="3" y="52"/>
                      <a:pt x="4" y="54"/>
                    </a:cubicBezTo>
                    <a:cubicBezTo>
                      <a:pt x="4" y="53"/>
                      <a:pt x="2" y="48"/>
                      <a:pt x="4" y="48"/>
                    </a:cubicBezTo>
                    <a:cubicBezTo>
                      <a:pt x="5" y="49"/>
                      <a:pt x="5" y="50"/>
                      <a:pt x="6" y="50"/>
                    </a:cubicBezTo>
                    <a:cubicBezTo>
                      <a:pt x="6" y="50"/>
                      <a:pt x="7" y="50"/>
                      <a:pt x="8" y="50"/>
                    </a:cubicBezTo>
                    <a:cubicBezTo>
                      <a:pt x="10" y="52"/>
                      <a:pt x="12" y="56"/>
                      <a:pt x="12" y="58"/>
                    </a:cubicBezTo>
                    <a:cubicBezTo>
                      <a:pt x="14" y="62"/>
                      <a:pt x="14" y="66"/>
                      <a:pt x="14" y="70"/>
                    </a:cubicBezTo>
                    <a:cubicBezTo>
                      <a:pt x="14" y="72"/>
                      <a:pt x="13" y="75"/>
                      <a:pt x="14" y="77"/>
                    </a:cubicBezTo>
                    <a:cubicBezTo>
                      <a:pt x="15" y="80"/>
                      <a:pt x="15" y="83"/>
                      <a:pt x="16" y="86"/>
                    </a:cubicBezTo>
                    <a:cubicBezTo>
                      <a:pt x="17" y="92"/>
                      <a:pt x="18" y="99"/>
                      <a:pt x="20" y="105"/>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121" name="Freeform 5626"/>
              <p:cNvSpPr>
                <a:spLocks/>
              </p:cNvSpPr>
              <p:nvPr/>
            </p:nvSpPr>
            <p:spPr bwMode="auto">
              <a:xfrm>
                <a:off x="4257" y="2588"/>
                <a:ext cx="0" cy="2"/>
              </a:xfrm>
              <a:custGeom>
                <a:avLst/>
                <a:gdLst>
                  <a:gd name="T0" fmla="*/ 2 w 4"/>
                  <a:gd name="T1" fmla="*/ 7 h 14"/>
                  <a:gd name="T2" fmla="*/ 3 w 4"/>
                  <a:gd name="T3" fmla="*/ 12 h 14"/>
                  <a:gd name="T4" fmla="*/ 4 w 4"/>
                  <a:gd name="T5" fmla="*/ 8 h 14"/>
                  <a:gd name="T6" fmla="*/ 1 w 4"/>
                  <a:gd name="T7" fmla="*/ 1 h 14"/>
                  <a:gd name="T8" fmla="*/ 2 w 4"/>
                  <a:gd name="T9" fmla="*/ 7 h 14"/>
                </a:gdLst>
                <a:ahLst/>
                <a:cxnLst>
                  <a:cxn ang="0">
                    <a:pos x="T0" y="T1"/>
                  </a:cxn>
                  <a:cxn ang="0">
                    <a:pos x="T2" y="T3"/>
                  </a:cxn>
                  <a:cxn ang="0">
                    <a:pos x="T4" y="T5"/>
                  </a:cxn>
                  <a:cxn ang="0">
                    <a:pos x="T6" y="T7"/>
                  </a:cxn>
                  <a:cxn ang="0">
                    <a:pos x="T8" y="T9"/>
                  </a:cxn>
                </a:cxnLst>
                <a:rect l="0" t="0" r="r" b="b"/>
                <a:pathLst>
                  <a:path w="4" h="14">
                    <a:moveTo>
                      <a:pt x="2" y="7"/>
                    </a:moveTo>
                    <a:cubicBezTo>
                      <a:pt x="2" y="8"/>
                      <a:pt x="1" y="11"/>
                      <a:pt x="3" y="12"/>
                    </a:cubicBezTo>
                    <a:cubicBezTo>
                      <a:pt x="4" y="14"/>
                      <a:pt x="4" y="9"/>
                      <a:pt x="4" y="8"/>
                    </a:cubicBezTo>
                    <a:cubicBezTo>
                      <a:pt x="4" y="7"/>
                      <a:pt x="4" y="0"/>
                      <a:pt x="1" y="1"/>
                    </a:cubicBezTo>
                    <a:cubicBezTo>
                      <a:pt x="0" y="2"/>
                      <a:pt x="2" y="6"/>
                      <a:pt x="2" y="7"/>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122" name="Freeform 5627"/>
              <p:cNvSpPr>
                <a:spLocks/>
              </p:cNvSpPr>
              <p:nvPr/>
            </p:nvSpPr>
            <p:spPr bwMode="auto">
              <a:xfrm>
                <a:off x="4258" y="2601"/>
                <a:ext cx="1" cy="1"/>
              </a:xfrm>
              <a:custGeom>
                <a:avLst/>
                <a:gdLst>
                  <a:gd name="T0" fmla="*/ 3 w 5"/>
                  <a:gd name="T1" fmla="*/ 2 h 5"/>
                  <a:gd name="T2" fmla="*/ 4 w 5"/>
                  <a:gd name="T3" fmla="*/ 3 h 5"/>
                  <a:gd name="T4" fmla="*/ 1 w 5"/>
                  <a:gd name="T5" fmla="*/ 1 h 5"/>
                  <a:gd name="T6" fmla="*/ 3 w 5"/>
                  <a:gd name="T7" fmla="*/ 4 h 5"/>
                  <a:gd name="T8" fmla="*/ 3 w 5"/>
                  <a:gd name="T9" fmla="*/ 4 h 5"/>
                  <a:gd name="T10" fmla="*/ 2 w 5"/>
                  <a:gd name="T11" fmla="*/ 3 h 5"/>
                  <a:gd name="T12" fmla="*/ 3 w 5"/>
                  <a:gd name="T13" fmla="*/ 2 h 5"/>
                </a:gdLst>
                <a:ahLst/>
                <a:cxnLst>
                  <a:cxn ang="0">
                    <a:pos x="T0" y="T1"/>
                  </a:cxn>
                  <a:cxn ang="0">
                    <a:pos x="T2" y="T3"/>
                  </a:cxn>
                  <a:cxn ang="0">
                    <a:pos x="T4" y="T5"/>
                  </a:cxn>
                  <a:cxn ang="0">
                    <a:pos x="T6" y="T7"/>
                  </a:cxn>
                  <a:cxn ang="0">
                    <a:pos x="T8" y="T9"/>
                  </a:cxn>
                  <a:cxn ang="0">
                    <a:pos x="T10" y="T11"/>
                  </a:cxn>
                  <a:cxn ang="0">
                    <a:pos x="T12" y="T13"/>
                  </a:cxn>
                </a:cxnLst>
                <a:rect l="0" t="0" r="r" b="b"/>
                <a:pathLst>
                  <a:path w="5" h="5">
                    <a:moveTo>
                      <a:pt x="3" y="2"/>
                    </a:moveTo>
                    <a:cubicBezTo>
                      <a:pt x="3" y="2"/>
                      <a:pt x="4" y="4"/>
                      <a:pt x="4" y="3"/>
                    </a:cubicBezTo>
                    <a:cubicBezTo>
                      <a:pt x="5" y="3"/>
                      <a:pt x="3" y="0"/>
                      <a:pt x="1" y="1"/>
                    </a:cubicBezTo>
                    <a:cubicBezTo>
                      <a:pt x="0" y="2"/>
                      <a:pt x="2" y="5"/>
                      <a:pt x="3" y="4"/>
                    </a:cubicBezTo>
                    <a:cubicBezTo>
                      <a:pt x="3" y="4"/>
                      <a:pt x="3" y="4"/>
                      <a:pt x="3" y="4"/>
                    </a:cubicBezTo>
                    <a:cubicBezTo>
                      <a:pt x="2" y="3"/>
                      <a:pt x="2" y="3"/>
                      <a:pt x="2" y="3"/>
                    </a:cubicBezTo>
                    <a:cubicBezTo>
                      <a:pt x="2" y="2"/>
                      <a:pt x="2" y="2"/>
                      <a:pt x="3" y="2"/>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123" name="Freeform 5628"/>
              <p:cNvSpPr>
                <a:spLocks/>
              </p:cNvSpPr>
              <p:nvPr/>
            </p:nvSpPr>
            <p:spPr bwMode="auto">
              <a:xfrm>
                <a:off x="4259" y="2600"/>
                <a:ext cx="4" cy="5"/>
              </a:xfrm>
              <a:custGeom>
                <a:avLst/>
                <a:gdLst>
                  <a:gd name="T0" fmla="*/ 2 w 29"/>
                  <a:gd name="T1" fmla="*/ 37 h 37"/>
                  <a:gd name="T2" fmla="*/ 5 w 29"/>
                  <a:gd name="T3" fmla="*/ 35 h 37"/>
                  <a:gd name="T4" fmla="*/ 8 w 29"/>
                  <a:gd name="T5" fmla="*/ 34 h 37"/>
                  <a:gd name="T6" fmla="*/ 11 w 29"/>
                  <a:gd name="T7" fmla="*/ 32 h 37"/>
                  <a:gd name="T8" fmla="*/ 13 w 29"/>
                  <a:gd name="T9" fmla="*/ 30 h 37"/>
                  <a:gd name="T10" fmla="*/ 17 w 29"/>
                  <a:gd name="T11" fmla="*/ 24 h 37"/>
                  <a:gd name="T12" fmla="*/ 21 w 29"/>
                  <a:gd name="T13" fmla="*/ 19 h 37"/>
                  <a:gd name="T14" fmla="*/ 23 w 29"/>
                  <a:gd name="T15" fmla="*/ 14 h 37"/>
                  <a:gd name="T16" fmla="*/ 25 w 29"/>
                  <a:gd name="T17" fmla="*/ 9 h 37"/>
                  <a:gd name="T18" fmla="*/ 27 w 29"/>
                  <a:gd name="T19" fmla="*/ 6 h 37"/>
                  <a:gd name="T20" fmla="*/ 28 w 29"/>
                  <a:gd name="T21" fmla="*/ 3 h 37"/>
                  <a:gd name="T22" fmla="*/ 26 w 29"/>
                  <a:gd name="T23" fmla="*/ 1 h 37"/>
                  <a:gd name="T24" fmla="*/ 25 w 29"/>
                  <a:gd name="T25" fmla="*/ 0 h 37"/>
                  <a:gd name="T26" fmla="*/ 25 w 29"/>
                  <a:gd name="T27" fmla="*/ 3 h 37"/>
                  <a:gd name="T28" fmla="*/ 23 w 29"/>
                  <a:gd name="T29" fmla="*/ 6 h 37"/>
                  <a:gd name="T30" fmla="*/ 21 w 29"/>
                  <a:gd name="T31" fmla="*/ 11 h 37"/>
                  <a:gd name="T32" fmla="*/ 18 w 29"/>
                  <a:gd name="T33" fmla="*/ 4 h 37"/>
                  <a:gd name="T34" fmla="*/ 17 w 29"/>
                  <a:gd name="T35" fmla="*/ 7 h 37"/>
                  <a:gd name="T36" fmla="*/ 18 w 29"/>
                  <a:gd name="T37" fmla="*/ 10 h 37"/>
                  <a:gd name="T38" fmla="*/ 17 w 29"/>
                  <a:gd name="T39" fmla="*/ 14 h 37"/>
                  <a:gd name="T40" fmla="*/ 17 w 29"/>
                  <a:gd name="T41" fmla="*/ 18 h 37"/>
                  <a:gd name="T42" fmla="*/ 15 w 29"/>
                  <a:gd name="T43" fmla="*/ 17 h 37"/>
                  <a:gd name="T44" fmla="*/ 12 w 29"/>
                  <a:gd name="T45" fmla="*/ 16 h 37"/>
                  <a:gd name="T46" fmla="*/ 10 w 29"/>
                  <a:gd name="T47" fmla="*/ 15 h 37"/>
                  <a:gd name="T48" fmla="*/ 7 w 29"/>
                  <a:gd name="T49" fmla="*/ 15 h 37"/>
                  <a:gd name="T50" fmla="*/ 8 w 29"/>
                  <a:gd name="T51" fmla="*/ 19 h 37"/>
                  <a:gd name="T52" fmla="*/ 6 w 29"/>
                  <a:gd name="T53" fmla="*/ 20 h 37"/>
                  <a:gd name="T54" fmla="*/ 5 w 29"/>
                  <a:gd name="T55" fmla="*/ 23 h 37"/>
                  <a:gd name="T56" fmla="*/ 4 w 29"/>
                  <a:gd name="T57" fmla="*/ 29 h 37"/>
                  <a:gd name="T58" fmla="*/ 3 w 29"/>
                  <a:gd name="T59" fmla="*/ 34 h 37"/>
                  <a:gd name="T60" fmla="*/ 2 w 29"/>
                  <a:gd name="T61" fmla="*/ 36 h 37"/>
                  <a:gd name="T62" fmla="*/ 0 w 29"/>
                  <a:gd name="T63" fmla="*/ 36 h 37"/>
                  <a:gd name="T64" fmla="*/ 2 w 29"/>
                  <a:gd name="T65" fmla="*/ 3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9" h="37">
                    <a:moveTo>
                      <a:pt x="2" y="37"/>
                    </a:moveTo>
                    <a:cubicBezTo>
                      <a:pt x="3" y="37"/>
                      <a:pt x="4" y="36"/>
                      <a:pt x="5" y="35"/>
                    </a:cubicBezTo>
                    <a:cubicBezTo>
                      <a:pt x="6" y="35"/>
                      <a:pt x="7" y="34"/>
                      <a:pt x="8" y="34"/>
                    </a:cubicBezTo>
                    <a:cubicBezTo>
                      <a:pt x="9" y="33"/>
                      <a:pt x="10" y="33"/>
                      <a:pt x="11" y="32"/>
                    </a:cubicBezTo>
                    <a:cubicBezTo>
                      <a:pt x="12" y="31"/>
                      <a:pt x="13" y="31"/>
                      <a:pt x="13" y="30"/>
                    </a:cubicBezTo>
                    <a:cubicBezTo>
                      <a:pt x="14" y="27"/>
                      <a:pt x="15" y="26"/>
                      <a:pt x="17" y="24"/>
                    </a:cubicBezTo>
                    <a:cubicBezTo>
                      <a:pt x="18" y="22"/>
                      <a:pt x="20" y="20"/>
                      <a:pt x="21" y="19"/>
                    </a:cubicBezTo>
                    <a:cubicBezTo>
                      <a:pt x="22" y="17"/>
                      <a:pt x="22" y="16"/>
                      <a:pt x="23" y="14"/>
                    </a:cubicBezTo>
                    <a:cubicBezTo>
                      <a:pt x="24" y="12"/>
                      <a:pt x="25" y="11"/>
                      <a:pt x="25" y="9"/>
                    </a:cubicBezTo>
                    <a:cubicBezTo>
                      <a:pt x="26" y="8"/>
                      <a:pt x="26" y="7"/>
                      <a:pt x="27" y="6"/>
                    </a:cubicBezTo>
                    <a:cubicBezTo>
                      <a:pt x="27" y="5"/>
                      <a:pt x="29" y="4"/>
                      <a:pt x="28" y="3"/>
                    </a:cubicBezTo>
                    <a:cubicBezTo>
                      <a:pt x="28" y="2"/>
                      <a:pt x="26" y="1"/>
                      <a:pt x="26" y="1"/>
                    </a:cubicBezTo>
                    <a:cubicBezTo>
                      <a:pt x="26" y="1"/>
                      <a:pt x="25" y="0"/>
                      <a:pt x="25" y="0"/>
                    </a:cubicBezTo>
                    <a:cubicBezTo>
                      <a:pt x="25" y="1"/>
                      <a:pt x="26" y="2"/>
                      <a:pt x="25" y="3"/>
                    </a:cubicBezTo>
                    <a:cubicBezTo>
                      <a:pt x="25" y="4"/>
                      <a:pt x="24" y="4"/>
                      <a:pt x="23" y="6"/>
                    </a:cubicBezTo>
                    <a:cubicBezTo>
                      <a:pt x="22" y="7"/>
                      <a:pt x="22" y="9"/>
                      <a:pt x="21" y="11"/>
                    </a:cubicBezTo>
                    <a:cubicBezTo>
                      <a:pt x="20" y="9"/>
                      <a:pt x="19" y="6"/>
                      <a:pt x="18" y="4"/>
                    </a:cubicBezTo>
                    <a:cubicBezTo>
                      <a:pt x="18" y="5"/>
                      <a:pt x="17" y="6"/>
                      <a:pt x="17" y="7"/>
                    </a:cubicBezTo>
                    <a:cubicBezTo>
                      <a:pt x="17" y="8"/>
                      <a:pt x="18" y="9"/>
                      <a:pt x="18" y="10"/>
                    </a:cubicBezTo>
                    <a:cubicBezTo>
                      <a:pt x="17" y="11"/>
                      <a:pt x="17" y="12"/>
                      <a:pt x="17" y="14"/>
                    </a:cubicBezTo>
                    <a:cubicBezTo>
                      <a:pt x="18" y="15"/>
                      <a:pt x="18" y="17"/>
                      <a:pt x="17" y="18"/>
                    </a:cubicBezTo>
                    <a:cubicBezTo>
                      <a:pt x="16" y="19"/>
                      <a:pt x="16" y="18"/>
                      <a:pt x="15" y="17"/>
                    </a:cubicBezTo>
                    <a:cubicBezTo>
                      <a:pt x="14" y="16"/>
                      <a:pt x="14" y="16"/>
                      <a:pt x="12" y="16"/>
                    </a:cubicBezTo>
                    <a:cubicBezTo>
                      <a:pt x="11" y="16"/>
                      <a:pt x="11" y="15"/>
                      <a:pt x="10" y="15"/>
                    </a:cubicBezTo>
                    <a:cubicBezTo>
                      <a:pt x="9" y="14"/>
                      <a:pt x="8" y="14"/>
                      <a:pt x="7" y="15"/>
                    </a:cubicBezTo>
                    <a:cubicBezTo>
                      <a:pt x="7" y="15"/>
                      <a:pt x="9" y="18"/>
                      <a:pt x="8" y="19"/>
                    </a:cubicBezTo>
                    <a:cubicBezTo>
                      <a:pt x="8" y="19"/>
                      <a:pt x="7" y="19"/>
                      <a:pt x="6" y="20"/>
                    </a:cubicBezTo>
                    <a:cubicBezTo>
                      <a:pt x="5" y="21"/>
                      <a:pt x="5" y="22"/>
                      <a:pt x="5" y="23"/>
                    </a:cubicBezTo>
                    <a:cubicBezTo>
                      <a:pt x="5" y="25"/>
                      <a:pt x="5" y="27"/>
                      <a:pt x="4" y="29"/>
                    </a:cubicBezTo>
                    <a:cubicBezTo>
                      <a:pt x="4" y="31"/>
                      <a:pt x="3" y="32"/>
                      <a:pt x="3" y="34"/>
                    </a:cubicBezTo>
                    <a:cubicBezTo>
                      <a:pt x="2" y="35"/>
                      <a:pt x="3" y="35"/>
                      <a:pt x="2" y="36"/>
                    </a:cubicBezTo>
                    <a:cubicBezTo>
                      <a:pt x="2" y="36"/>
                      <a:pt x="1" y="35"/>
                      <a:pt x="0" y="36"/>
                    </a:cubicBezTo>
                    <a:cubicBezTo>
                      <a:pt x="0" y="37"/>
                      <a:pt x="1" y="37"/>
                      <a:pt x="2" y="37"/>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124" name="Freeform 5629"/>
              <p:cNvSpPr>
                <a:spLocks/>
              </p:cNvSpPr>
              <p:nvPr/>
            </p:nvSpPr>
            <p:spPr bwMode="auto">
              <a:xfrm>
                <a:off x="4260" y="2602"/>
                <a:ext cx="0" cy="0"/>
              </a:xfrm>
              <a:custGeom>
                <a:avLst/>
                <a:gdLst>
                  <a:gd name="T0" fmla="*/ 0 w 2"/>
                  <a:gd name="T1" fmla="*/ 1 h 2"/>
                  <a:gd name="T2" fmla="*/ 0 w 2"/>
                  <a:gd name="T3" fmla="*/ 2 h 2"/>
                  <a:gd name="T4" fmla="*/ 1 w 2"/>
                  <a:gd name="T5" fmla="*/ 1 h 2"/>
                  <a:gd name="T6" fmla="*/ 0 w 2"/>
                  <a:gd name="T7" fmla="*/ 1 h 2"/>
                </a:gdLst>
                <a:ahLst/>
                <a:cxnLst>
                  <a:cxn ang="0">
                    <a:pos x="T0" y="T1"/>
                  </a:cxn>
                  <a:cxn ang="0">
                    <a:pos x="T2" y="T3"/>
                  </a:cxn>
                  <a:cxn ang="0">
                    <a:pos x="T4" y="T5"/>
                  </a:cxn>
                  <a:cxn ang="0">
                    <a:pos x="T6" y="T7"/>
                  </a:cxn>
                </a:cxnLst>
                <a:rect l="0" t="0" r="r" b="b"/>
                <a:pathLst>
                  <a:path w="2" h="2">
                    <a:moveTo>
                      <a:pt x="0" y="1"/>
                    </a:moveTo>
                    <a:cubicBezTo>
                      <a:pt x="0" y="1"/>
                      <a:pt x="0" y="2"/>
                      <a:pt x="0" y="2"/>
                    </a:cubicBezTo>
                    <a:cubicBezTo>
                      <a:pt x="1" y="2"/>
                      <a:pt x="1" y="2"/>
                      <a:pt x="1" y="1"/>
                    </a:cubicBezTo>
                    <a:cubicBezTo>
                      <a:pt x="2" y="0"/>
                      <a:pt x="0" y="0"/>
                      <a:pt x="0" y="1"/>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125" name="Freeform 5630"/>
              <p:cNvSpPr>
                <a:spLocks/>
              </p:cNvSpPr>
              <p:nvPr/>
            </p:nvSpPr>
            <p:spPr bwMode="auto">
              <a:xfrm>
                <a:off x="4262" y="2597"/>
                <a:ext cx="3" cy="3"/>
              </a:xfrm>
              <a:custGeom>
                <a:avLst/>
                <a:gdLst>
                  <a:gd name="T0" fmla="*/ 6 w 21"/>
                  <a:gd name="T1" fmla="*/ 27 h 29"/>
                  <a:gd name="T2" fmla="*/ 6 w 21"/>
                  <a:gd name="T3" fmla="*/ 29 h 29"/>
                  <a:gd name="T4" fmla="*/ 9 w 21"/>
                  <a:gd name="T5" fmla="*/ 26 h 29"/>
                  <a:gd name="T6" fmla="*/ 12 w 21"/>
                  <a:gd name="T7" fmla="*/ 21 h 29"/>
                  <a:gd name="T8" fmla="*/ 15 w 21"/>
                  <a:gd name="T9" fmla="*/ 16 h 29"/>
                  <a:gd name="T10" fmla="*/ 19 w 21"/>
                  <a:gd name="T11" fmla="*/ 7 h 29"/>
                  <a:gd name="T12" fmla="*/ 20 w 21"/>
                  <a:gd name="T13" fmla="*/ 2 h 29"/>
                  <a:gd name="T14" fmla="*/ 18 w 21"/>
                  <a:gd name="T15" fmla="*/ 0 h 29"/>
                  <a:gd name="T16" fmla="*/ 12 w 21"/>
                  <a:gd name="T17" fmla="*/ 5 h 29"/>
                  <a:gd name="T18" fmla="*/ 12 w 21"/>
                  <a:gd name="T19" fmla="*/ 12 h 29"/>
                  <a:gd name="T20" fmla="*/ 10 w 21"/>
                  <a:gd name="T21" fmla="*/ 18 h 29"/>
                  <a:gd name="T22" fmla="*/ 11 w 21"/>
                  <a:gd name="T23" fmla="*/ 12 h 29"/>
                  <a:gd name="T24" fmla="*/ 8 w 21"/>
                  <a:gd name="T25" fmla="*/ 13 h 29"/>
                  <a:gd name="T26" fmla="*/ 6 w 21"/>
                  <a:gd name="T27" fmla="*/ 14 h 29"/>
                  <a:gd name="T28" fmla="*/ 3 w 21"/>
                  <a:gd name="T29" fmla="*/ 17 h 29"/>
                  <a:gd name="T30" fmla="*/ 1 w 21"/>
                  <a:gd name="T31" fmla="*/ 19 h 29"/>
                  <a:gd name="T32" fmla="*/ 2 w 21"/>
                  <a:gd name="T33" fmla="*/ 21 h 29"/>
                  <a:gd name="T34" fmla="*/ 3 w 21"/>
                  <a:gd name="T35" fmla="*/ 19 h 29"/>
                  <a:gd name="T36" fmla="*/ 4 w 21"/>
                  <a:gd name="T37" fmla="*/ 18 h 29"/>
                  <a:gd name="T38" fmla="*/ 8 w 21"/>
                  <a:gd name="T39" fmla="*/ 16 h 29"/>
                  <a:gd name="T40" fmla="*/ 9 w 21"/>
                  <a:gd name="T41" fmla="*/ 20 h 29"/>
                  <a:gd name="T42" fmla="*/ 10 w 21"/>
                  <a:gd name="T43" fmla="*/ 22 h 29"/>
                  <a:gd name="T44" fmla="*/ 6 w 21"/>
                  <a:gd name="T45" fmla="*/ 2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1" h="29">
                    <a:moveTo>
                      <a:pt x="6" y="27"/>
                    </a:moveTo>
                    <a:cubicBezTo>
                      <a:pt x="6" y="27"/>
                      <a:pt x="5" y="28"/>
                      <a:pt x="6" y="29"/>
                    </a:cubicBezTo>
                    <a:cubicBezTo>
                      <a:pt x="7" y="29"/>
                      <a:pt x="9" y="26"/>
                      <a:pt x="9" y="26"/>
                    </a:cubicBezTo>
                    <a:cubicBezTo>
                      <a:pt x="10" y="24"/>
                      <a:pt x="11" y="23"/>
                      <a:pt x="12" y="21"/>
                    </a:cubicBezTo>
                    <a:cubicBezTo>
                      <a:pt x="13" y="19"/>
                      <a:pt x="14" y="18"/>
                      <a:pt x="15" y="16"/>
                    </a:cubicBezTo>
                    <a:cubicBezTo>
                      <a:pt x="17" y="13"/>
                      <a:pt x="17" y="10"/>
                      <a:pt x="19" y="7"/>
                    </a:cubicBezTo>
                    <a:cubicBezTo>
                      <a:pt x="20" y="5"/>
                      <a:pt x="21" y="4"/>
                      <a:pt x="20" y="2"/>
                    </a:cubicBezTo>
                    <a:cubicBezTo>
                      <a:pt x="20" y="0"/>
                      <a:pt x="19" y="0"/>
                      <a:pt x="18" y="0"/>
                    </a:cubicBezTo>
                    <a:cubicBezTo>
                      <a:pt x="15" y="1"/>
                      <a:pt x="14" y="3"/>
                      <a:pt x="12" y="5"/>
                    </a:cubicBezTo>
                    <a:cubicBezTo>
                      <a:pt x="10" y="7"/>
                      <a:pt x="11" y="9"/>
                      <a:pt x="12" y="12"/>
                    </a:cubicBezTo>
                    <a:cubicBezTo>
                      <a:pt x="12" y="13"/>
                      <a:pt x="13" y="19"/>
                      <a:pt x="10" y="18"/>
                    </a:cubicBezTo>
                    <a:cubicBezTo>
                      <a:pt x="11" y="17"/>
                      <a:pt x="12" y="13"/>
                      <a:pt x="11" y="12"/>
                    </a:cubicBezTo>
                    <a:cubicBezTo>
                      <a:pt x="10" y="10"/>
                      <a:pt x="9" y="12"/>
                      <a:pt x="8" y="13"/>
                    </a:cubicBezTo>
                    <a:cubicBezTo>
                      <a:pt x="8" y="14"/>
                      <a:pt x="7" y="14"/>
                      <a:pt x="6" y="14"/>
                    </a:cubicBezTo>
                    <a:cubicBezTo>
                      <a:pt x="5" y="15"/>
                      <a:pt x="4" y="16"/>
                      <a:pt x="3" y="17"/>
                    </a:cubicBezTo>
                    <a:cubicBezTo>
                      <a:pt x="2" y="17"/>
                      <a:pt x="1" y="17"/>
                      <a:pt x="1" y="19"/>
                    </a:cubicBezTo>
                    <a:cubicBezTo>
                      <a:pt x="0" y="19"/>
                      <a:pt x="1" y="21"/>
                      <a:pt x="2" y="21"/>
                    </a:cubicBezTo>
                    <a:cubicBezTo>
                      <a:pt x="2" y="21"/>
                      <a:pt x="2" y="20"/>
                      <a:pt x="3" y="19"/>
                    </a:cubicBezTo>
                    <a:cubicBezTo>
                      <a:pt x="3" y="18"/>
                      <a:pt x="3" y="19"/>
                      <a:pt x="4" y="18"/>
                    </a:cubicBezTo>
                    <a:cubicBezTo>
                      <a:pt x="5" y="18"/>
                      <a:pt x="8" y="18"/>
                      <a:pt x="8" y="16"/>
                    </a:cubicBezTo>
                    <a:cubicBezTo>
                      <a:pt x="9" y="18"/>
                      <a:pt x="8" y="19"/>
                      <a:pt x="9" y="20"/>
                    </a:cubicBezTo>
                    <a:cubicBezTo>
                      <a:pt x="9" y="21"/>
                      <a:pt x="10" y="21"/>
                      <a:pt x="10" y="22"/>
                    </a:cubicBezTo>
                    <a:cubicBezTo>
                      <a:pt x="10" y="24"/>
                      <a:pt x="7" y="25"/>
                      <a:pt x="6" y="27"/>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126" name="Freeform 5631"/>
              <p:cNvSpPr>
                <a:spLocks/>
              </p:cNvSpPr>
              <p:nvPr/>
            </p:nvSpPr>
            <p:spPr bwMode="auto">
              <a:xfrm>
                <a:off x="4262" y="2599"/>
                <a:ext cx="0" cy="1"/>
              </a:xfrm>
              <a:custGeom>
                <a:avLst/>
                <a:gdLst>
                  <a:gd name="T0" fmla="*/ 1 w 1"/>
                  <a:gd name="T1" fmla="*/ 0 h 4"/>
                  <a:gd name="T2" fmla="*/ 1 w 1"/>
                  <a:gd name="T3" fmla="*/ 3 h 4"/>
                  <a:gd name="T4" fmla="*/ 1 w 1"/>
                  <a:gd name="T5" fmla="*/ 2 h 4"/>
                  <a:gd name="T6" fmla="*/ 1 w 1"/>
                  <a:gd name="T7" fmla="*/ 0 h 4"/>
                </a:gdLst>
                <a:ahLst/>
                <a:cxnLst>
                  <a:cxn ang="0">
                    <a:pos x="T0" y="T1"/>
                  </a:cxn>
                  <a:cxn ang="0">
                    <a:pos x="T2" y="T3"/>
                  </a:cxn>
                  <a:cxn ang="0">
                    <a:pos x="T4" y="T5"/>
                  </a:cxn>
                  <a:cxn ang="0">
                    <a:pos x="T6" y="T7"/>
                  </a:cxn>
                </a:cxnLst>
                <a:rect l="0" t="0" r="r" b="b"/>
                <a:pathLst>
                  <a:path w="1" h="4">
                    <a:moveTo>
                      <a:pt x="1" y="0"/>
                    </a:moveTo>
                    <a:cubicBezTo>
                      <a:pt x="0" y="0"/>
                      <a:pt x="1" y="3"/>
                      <a:pt x="1" y="3"/>
                    </a:cubicBezTo>
                    <a:cubicBezTo>
                      <a:pt x="1" y="4"/>
                      <a:pt x="1" y="2"/>
                      <a:pt x="1" y="2"/>
                    </a:cubicBezTo>
                    <a:cubicBezTo>
                      <a:pt x="1" y="1"/>
                      <a:pt x="1" y="1"/>
                      <a:pt x="1" y="0"/>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127" name="Freeform 5632"/>
              <p:cNvSpPr>
                <a:spLocks/>
              </p:cNvSpPr>
              <p:nvPr/>
            </p:nvSpPr>
            <p:spPr bwMode="auto">
              <a:xfrm>
                <a:off x="4261" y="2594"/>
                <a:ext cx="5" cy="5"/>
              </a:xfrm>
              <a:custGeom>
                <a:avLst/>
                <a:gdLst>
                  <a:gd name="T0" fmla="*/ 32 w 35"/>
                  <a:gd name="T1" fmla="*/ 14 h 38"/>
                  <a:gd name="T2" fmla="*/ 35 w 35"/>
                  <a:gd name="T3" fmla="*/ 9 h 38"/>
                  <a:gd name="T4" fmla="*/ 30 w 35"/>
                  <a:gd name="T5" fmla="*/ 2 h 38"/>
                  <a:gd name="T6" fmla="*/ 27 w 35"/>
                  <a:gd name="T7" fmla="*/ 4 h 38"/>
                  <a:gd name="T8" fmla="*/ 30 w 35"/>
                  <a:gd name="T9" fmla="*/ 6 h 38"/>
                  <a:gd name="T10" fmla="*/ 29 w 35"/>
                  <a:gd name="T11" fmla="*/ 9 h 38"/>
                  <a:gd name="T12" fmla="*/ 28 w 35"/>
                  <a:gd name="T13" fmla="*/ 6 h 38"/>
                  <a:gd name="T14" fmla="*/ 26 w 35"/>
                  <a:gd name="T15" fmla="*/ 4 h 38"/>
                  <a:gd name="T16" fmla="*/ 23 w 35"/>
                  <a:gd name="T17" fmla="*/ 5 h 38"/>
                  <a:gd name="T18" fmla="*/ 16 w 35"/>
                  <a:gd name="T19" fmla="*/ 9 h 38"/>
                  <a:gd name="T20" fmla="*/ 13 w 35"/>
                  <a:gd name="T21" fmla="*/ 11 h 38"/>
                  <a:gd name="T22" fmla="*/ 13 w 35"/>
                  <a:gd name="T23" fmla="*/ 14 h 38"/>
                  <a:gd name="T24" fmla="*/ 12 w 35"/>
                  <a:gd name="T25" fmla="*/ 16 h 38"/>
                  <a:gd name="T26" fmla="*/ 10 w 35"/>
                  <a:gd name="T27" fmla="*/ 20 h 38"/>
                  <a:gd name="T28" fmla="*/ 10 w 35"/>
                  <a:gd name="T29" fmla="*/ 24 h 38"/>
                  <a:gd name="T30" fmla="*/ 10 w 35"/>
                  <a:gd name="T31" fmla="*/ 18 h 38"/>
                  <a:gd name="T32" fmla="*/ 11 w 35"/>
                  <a:gd name="T33" fmla="*/ 15 h 38"/>
                  <a:gd name="T34" fmla="*/ 9 w 35"/>
                  <a:gd name="T35" fmla="*/ 14 h 38"/>
                  <a:gd name="T36" fmla="*/ 4 w 35"/>
                  <a:gd name="T37" fmla="*/ 18 h 38"/>
                  <a:gd name="T38" fmla="*/ 1 w 35"/>
                  <a:gd name="T39" fmla="*/ 26 h 38"/>
                  <a:gd name="T40" fmla="*/ 2 w 35"/>
                  <a:gd name="T41" fmla="*/ 34 h 38"/>
                  <a:gd name="T42" fmla="*/ 6 w 35"/>
                  <a:gd name="T43" fmla="*/ 38 h 38"/>
                  <a:gd name="T44" fmla="*/ 6 w 35"/>
                  <a:gd name="T45" fmla="*/ 37 h 38"/>
                  <a:gd name="T46" fmla="*/ 4 w 35"/>
                  <a:gd name="T47" fmla="*/ 31 h 38"/>
                  <a:gd name="T48" fmla="*/ 7 w 35"/>
                  <a:gd name="T49" fmla="*/ 28 h 38"/>
                  <a:gd name="T50" fmla="*/ 9 w 35"/>
                  <a:gd name="T51" fmla="*/ 28 h 38"/>
                  <a:gd name="T52" fmla="*/ 12 w 35"/>
                  <a:gd name="T53" fmla="*/ 27 h 38"/>
                  <a:gd name="T54" fmla="*/ 13 w 35"/>
                  <a:gd name="T55" fmla="*/ 30 h 38"/>
                  <a:gd name="T56" fmla="*/ 11 w 35"/>
                  <a:gd name="T57" fmla="*/ 34 h 38"/>
                  <a:gd name="T58" fmla="*/ 17 w 35"/>
                  <a:gd name="T59" fmla="*/ 29 h 38"/>
                  <a:gd name="T60" fmla="*/ 18 w 35"/>
                  <a:gd name="T61" fmla="*/ 26 h 38"/>
                  <a:gd name="T62" fmla="*/ 19 w 35"/>
                  <a:gd name="T63" fmla="*/ 23 h 38"/>
                  <a:gd name="T64" fmla="*/ 15 w 35"/>
                  <a:gd name="T65" fmla="*/ 24 h 38"/>
                  <a:gd name="T66" fmla="*/ 15 w 35"/>
                  <a:gd name="T67" fmla="*/ 21 h 38"/>
                  <a:gd name="T68" fmla="*/ 17 w 35"/>
                  <a:gd name="T69" fmla="*/ 17 h 38"/>
                  <a:gd name="T70" fmla="*/ 19 w 35"/>
                  <a:gd name="T71" fmla="*/ 14 h 38"/>
                  <a:gd name="T72" fmla="*/ 21 w 35"/>
                  <a:gd name="T73" fmla="*/ 19 h 38"/>
                  <a:gd name="T74" fmla="*/ 26 w 35"/>
                  <a:gd name="T75" fmla="*/ 15 h 38"/>
                  <a:gd name="T76" fmla="*/ 29 w 35"/>
                  <a:gd name="T77" fmla="*/ 16 h 38"/>
                  <a:gd name="T78" fmla="*/ 32 w 35"/>
                  <a:gd name="T79" fmla="*/ 14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5" h="38">
                    <a:moveTo>
                      <a:pt x="32" y="14"/>
                    </a:moveTo>
                    <a:cubicBezTo>
                      <a:pt x="33" y="13"/>
                      <a:pt x="34" y="10"/>
                      <a:pt x="35" y="9"/>
                    </a:cubicBezTo>
                    <a:cubicBezTo>
                      <a:pt x="35" y="6"/>
                      <a:pt x="34" y="0"/>
                      <a:pt x="30" y="2"/>
                    </a:cubicBezTo>
                    <a:cubicBezTo>
                      <a:pt x="29" y="2"/>
                      <a:pt x="27" y="3"/>
                      <a:pt x="27" y="4"/>
                    </a:cubicBezTo>
                    <a:cubicBezTo>
                      <a:pt x="27" y="5"/>
                      <a:pt x="29" y="6"/>
                      <a:pt x="30" y="6"/>
                    </a:cubicBezTo>
                    <a:cubicBezTo>
                      <a:pt x="31" y="7"/>
                      <a:pt x="31" y="9"/>
                      <a:pt x="29" y="9"/>
                    </a:cubicBezTo>
                    <a:cubicBezTo>
                      <a:pt x="29" y="8"/>
                      <a:pt x="28" y="7"/>
                      <a:pt x="28" y="6"/>
                    </a:cubicBezTo>
                    <a:cubicBezTo>
                      <a:pt x="28" y="6"/>
                      <a:pt x="27" y="4"/>
                      <a:pt x="26" y="4"/>
                    </a:cubicBezTo>
                    <a:cubicBezTo>
                      <a:pt x="26" y="3"/>
                      <a:pt x="23" y="5"/>
                      <a:pt x="23" y="5"/>
                    </a:cubicBezTo>
                    <a:cubicBezTo>
                      <a:pt x="20" y="7"/>
                      <a:pt x="18" y="8"/>
                      <a:pt x="16" y="9"/>
                    </a:cubicBezTo>
                    <a:cubicBezTo>
                      <a:pt x="15" y="10"/>
                      <a:pt x="13" y="10"/>
                      <a:pt x="13" y="11"/>
                    </a:cubicBezTo>
                    <a:cubicBezTo>
                      <a:pt x="11" y="13"/>
                      <a:pt x="12" y="12"/>
                      <a:pt x="13" y="14"/>
                    </a:cubicBezTo>
                    <a:cubicBezTo>
                      <a:pt x="13" y="15"/>
                      <a:pt x="13" y="16"/>
                      <a:pt x="12" y="16"/>
                    </a:cubicBezTo>
                    <a:cubicBezTo>
                      <a:pt x="11" y="18"/>
                      <a:pt x="10" y="18"/>
                      <a:pt x="10" y="20"/>
                    </a:cubicBezTo>
                    <a:cubicBezTo>
                      <a:pt x="10" y="21"/>
                      <a:pt x="10" y="23"/>
                      <a:pt x="10" y="24"/>
                    </a:cubicBezTo>
                    <a:cubicBezTo>
                      <a:pt x="10" y="22"/>
                      <a:pt x="9" y="20"/>
                      <a:pt x="10" y="18"/>
                    </a:cubicBezTo>
                    <a:cubicBezTo>
                      <a:pt x="10" y="17"/>
                      <a:pt x="11" y="16"/>
                      <a:pt x="11" y="15"/>
                    </a:cubicBezTo>
                    <a:cubicBezTo>
                      <a:pt x="12" y="13"/>
                      <a:pt x="10" y="13"/>
                      <a:pt x="9" y="14"/>
                    </a:cubicBezTo>
                    <a:cubicBezTo>
                      <a:pt x="7" y="15"/>
                      <a:pt x="6" y="17"/>
                      <a:pt x="4" y="18"/>
                    </a:cubicBezTo>
                    <a:cubicBezTo>
                      <a:pt x="2" y="20"/>
                      <a:pt x="1" y="23"/>
                      <a:pt x="1" y="26"/>
                    </a:cubicBezTo>
                    <a:cubicBezTo>
                      <a:pt x="0" y="28"/>
                      <a:pt x="0" y="32"/>
                      <a:pt x="2" y="34"/>
                    </a:cubicBezTo>
                    <a:cubicBezTo>
                      <a:pt x="3" y="35"/>
                      <a:pt x="4" y="38"/>
                      <a:pt x="6" y="38"/>
                    </a:cubicBezTo>
                    <a:cubicBezTo>
                      <a:pt x="6" y="38"/>
                      <a:pt x="6" y="38"/>
                      <a:pt x="6" y="37"/>
                    </a:cubicBezTo>
                    <a:cubicBezTo>
                      <a:pt x="4" y="37"/>
                      <a:pt x="3" y="32"/>
                      <a:pt x="4" y="31"/>
                    </a:cubicBezTo>
                    <a:cubicBezTo>
                      <a:pt x="4" y="30"/>
                      <a:pt x="6" y="29"/>
                      <a:pt x="7" y="28"/>
                    </a:cubicBezTo>
                    <a:cubicBezTo>
                      <a:pt x="7" y="28"/>
                      <a:pt x="8" y="28"/>
                      <a:pt x="9" y="28"/>
                    </a:cubicBezTo>
                    <a:cubicBezTo>
                      <a:pt x="10" y="27"/>
                      <a:pt x="11" y="26"/>
                      <a:pt x="12" y="27"/>
                    </a:cubicBezTo>
                    <a:cubicBezTo>
                      <a:pt x="13" y="28"/>
                      <a:pt x="14" y="29"/>
                      <a:pt x="13" y="30"/>
                    </a:cubicBezTo>
                    <a:cubicBezTo>
                      <a:pt x="13" y="32"/>
                      <a:pt x="10" y="32"/>
                      <a:pt x="11" y="34"/>
                    </a:cubicBezTo>
                    <a:cubicBezTo>
                      <a:pt x="13" y="33"/>
                      <a:pt x="16" y="31"/>
                      <a:pt x="17" y="29"/>
                    </a:cubicBezTo>
                    <a:cubicBezTo>
                      <a:pt x="18" y="28"/>
                      <a:pt x="18" y="27"/>
                      <a:pt x="18" y="26"/>
                    </a:cubicBezTo>
                    <a:cubicBezTo>
                      <a:pt x="18" y="25"/>
                      <a:pt x="19" y="24"/>
                      <a:pt x="19" y="23"/>
                    </a:cubicBezTo>
                    <a:cubicBezTo>
                      <a:pt x="19" y="21"/>
                      <a:pt x="16" y="23"/>
                      <a:pt x="15" y="24"/>
                    </a:cubicBezTo>
                    <a:cubicBezTo>
                      <a:pt x="15" y="23"/>
                      <a:pt x="15" y="22"/>
                      <a:pt x="15" y="21"/>
                    </a:cubicBezTo>
                    <a:cubicBezTo>
                      <a:pt x="16" y="19"/>
                      <a:pt x="16" y="19"/>
                      <a:pt x="17" y="17"/>
                    </a:cubicBezTo>
                    <a:cubicBezTo>
                      <a:pt x="18" y="16"/>
                      <a:pt x="18" y="15"/>
                      <a:pt x="19" y="14"/>
                    </a:cubicBezTo>
                    <a:cubicBezTo>
                      <a:pt x="19" y="16"/>
                      <a:pt x="17" y="20"/>
                      <a:pt x="21" y="19"/>
                    </a:cubicBezTo>
                    <a:cubicBezTo>
                      <a:pt x="23" y="19"/>
                      <a:pt x="24" y="16"/>
                      <a:pt x="26" y="15"/>
                    </a:cubicBezTo>
                    <a:cubicBezTo>
                      <a:pt x="27" y="15"/>
                      <a:pt x="28" y="16"/>
                      <a:pt x="29" y="16"/>
                    </a:cubicBezTo>
                    <a:cubicBezTo>
                      <a:pt x="31" y="16"/>
                      <a:pt x="32" y="15"/>
                      <a:pt x="32" y="14"/>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128" name="Freeform 5633"/>
              <p:cNvSpPr>
                <a:spLocks/>
              </p:cNvSpPr>
              <p:nvPr/>
            </p:nvSpPr>
            <p:spPr bwMode="auto">
              <a:xfrm>
                <a:off x="4262" y="2595"/>
                <a:ext cx="1" cy="0"/>
              </a:xfrm>
              <a:custGeom>
                <a:avLst/>
                <a:gdLst>
                  <a:gd name="T0" fmla="*/ 1 w 3"/>
                  <a:gd name="T1" fmla="*/ 0 h 5"/>
                  <a:gd name="T2" fmla="*/ 1 w 3"/>
                  <a:gd name="T3" fmla="*/ 0 h 5"/>
                  <a:gd name="T4" fmla="*/ 0 w 3"/>
                  <a:gd name="T5" fmla="*/ 2 h 5"/>
                  <a:gd name="T6" fmla="*/ 0 w 3"/>
                  <a:gd name="T7" fmla="*/ 4 h 5"/>
                  <a:gd name="T8" fmla="*/ 1 w 3"/>
                  <a:gd name="T9" fmla="*/ 0 h 5"/>
                </a:gdLst>
                <a:ahLst/>
                <a:cxnLst>
                  <a:cxn ang="0">
                    <a:pos x="T0" y="T1"/>
                  </a:cxn>
                  <a:cxn ang="0">
                    <a:pos x="T2" y="T3"/>
                  </a:cxn>
                  <a:cxn ang="0">
                    <a:pos x="T4" y="T5"/>
                  </a:cxn>
                  <a:cxn ang="0">
                    <a:pos x="T6" y="T7"/>
                  </a:cxn>
                  <a:cxn ang="0">
                    <a:pos x="T8" y="T9"/>
                  </a:cxn>
                </a:cxnLst>
                <a:rect l="0" t="0" r="r" b="b"/>
                <a:pathLst>
                  <a:path w="3" h="5">
                    <a:moveTo>
                      <a:pt x="1" y="0"/>
                    </a:moveTo>
                    <a:cubicBezTo>
                      <a:pt x="1" y="0"/>
                      <a:pt x="1" y="0"/>
                      <a:pt x="1" y="0"/>
                    </a:cubicBezTo>
                    <a:cubicBezTo>
                      <a:pt x="0" y="0"/>
                      <a:pt x="0" y="2"/>
                      <a:pt x="0" y="2"/>
                    </a:cubicBezTo>
                    <a:cubicBezTo>
                      <a:pt x="0" y="3"/>
                      <a:pt x="0" y="3"/>
                      <a:pt x="0" y="4"/>
                    </a:cubicBezTo>
                    <a:cubicBezTo>
                      <a:pt x="3" y="5"/>
                      <a:pt x="2" y="0"/>
                      <a:pt x="1" y="0"/>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129" name="Freeform 5634"/>
              <p:cNvSpPr>
                <a:spLocks/>
              </p:cNvSpPr>
              <p:nvPr/>
            </p:nvSpPr>
            <p:spPr bwMode="auto">
              <a:xfrm>
                <a:off x="4263" y="2591"/>
                <a:ext cx="3" cy="4"/>
              </a:xfrm>
              <a:custGeom>
                <a:avLst/>
                <a:gdLst>
                  <a:gd name="T0" fmla="*/ 25 w 26"/>
                  <a:gd name="T1" fmla="*/ 8 h 28"/>
                  <a:gd name="T2" fmla="*/ 24 w 26"/>
                  <a:gd name="T3" fmla="*/ 2 h 28"/>
                  <a:gd name="T4" fmla="*/ 22 w 26"/>
                  <a:gd name="T5" fmla="*/ 1 h 28"/>
                  <a:gd name="T6" fmla="*/ 21 w 26"/>
                  <a:gd name="T7" fmla="*/ 3 h 28"/>
                  <a:gd name="T8" fmla="*/ 22 w 26"/>
                  <a:gd name="T9" fmla="*/ 2 h 28"/>
                  <a:gd name="T10" fmla="*/ 20 w 26"/>
                  <a:gd name="T11" fmla="*/ 5 h 28"/>
                  <a:gd name="T12" fmla="*/ 18 w 26"/>
                  <a:gd name="T13" fmla="*/ 6 h 28"/>
                  <a:gd name="T14" fmla="*/ 19 w 26"/>
                  <a:gd name="T15" fmla="*/ 8 h 28"/>
                  <a:gd name="T16" fmla="*/ 17 w 26"/>
                  <a:gd name="T17" fmla="*/ 13 h 28"/>
                  <a:gd name="T18" fmla="*/ 14 w 26"/>
                  <a:gd name="T19" fmla="*/ 10 h 28"/>
                  <a:gd name="T20" fmla="*/ 12 w 26"/>
                  <a:gd name="T21" fmla="*/ 11 h 28"/>
                  <a:gd name="T22" fmla="*/ 9 w 26"/>
                  <a:gd name="T23" fmla="*/ 12 h 28"/>
                  <a:gd name="T24" fmla="*/ 5 w 26"/>
                  <a:gd name="T25" fmla="*/ 13 h 28"/>
                  <a:gd name="T26" fmla="*/ 2 w 26"/>
                  <a:gd name="T27" fmla="*/ 15 h 28"/>
                  <a:gd name="T28" fmla="*/ 2 w 26"/>
                  <a:gd name="T29" fmla="*/ 17 h 28"/>
                  <a:gd name="T30" fmla="*/ 1 w 26"/>
                  <a:gd name="T31" fmla="*/ 19 h 28"/>
                  <a:gd name="T32" fmla="*/ 2 w 26"/>
                  <a:gd name="T33" fmla="*/ 21 h 28"/>
                  <a:gd name="T34" fmla="*/ 1 w 26"/>
                  <a:gd name="T35" fmla="*/ 22 h 28"/>
                  <a:gd name="T36" fmla="*/ 2 w 26"/>
                  <a:gd name="T37" fmla="*/ 24 h 28"/>
                  <a:gd name="T38" fmla="*/ 3 w 26"/>
                  <a:gd name="T39" fmla="*/ 24 h 28"/>
                  <a:gd name="T40" fmla="*/ 4 w 26"/>
                  <a:gd name="T41" fmla="*/ 27 h 28"/>
                  <a:gd name="T42" fmla="*/ 7 w 26"/>
                  <a:gd name="T43" fmla="*/ 28 h 28"/>
                  <a:gd name="T44" fmla="*/ 6 w 26"/>
                  <a:gd name="T45" fmla="*/ 28 h 28"/>
                  <a:gd name="T46" fmla="*/ 6 w 26"/>
                  <a:gd name="T47" fmla="*/ 28 h 28"/>
                  <a:gd name="T48" fmla="*/ 6 w 26"/>
                  <a:gd name="T49" fmla="*/ 28 h 28"/>
                  <a:gd name="T50" fmla="*/ 9 w 26"/>
                  <a:gd name="T51" fmla="*/ 25 h 28"/>
                  <a:gd name="T52" fmla="*/ 13 w 26"/>
                  <a:gd name="T53" fmla="*/ 23 h 28"/>
                  <a:gd name="T54" fmla="*/ 21 w 26"/>
                  <a:gd name="T55" fmla="*/ 23 h 28"/>
                  <a:gd name="T56" fmla="*/ 22 w 26"/>
                  <a:gd name="T57" fmla="*/ 20 h 28"/>
                  <a:gd name="T58" fmla="*/ 25 w 26"/>
                  <a:gd name="T59" fmla="*/ 16 h 28"/>
                  <a:gd name="T60" fmla="*/ 25 w 26"/>
                  <a:gd name="T61" fmla="*/ 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6" h="28">
                    <a:moveTo>
                      <a:pt x="25" y="8"/>
                    </a:moveTo>
                    <a:cubicBezTo>
                      <a:pt x="25" y="6"/>
                      <a:pt x="25" y="4"/>
                      <a:pt x="24" y="2"/>
                    </a:cubicBezTo>
                    <a:cubicBezTo>
                      <a:pt x="23" y="2"/>
                      <a:pt x="22" y="0"/>
                      <a:pt x="22" y="1"/>
                    </a:cubicBezTo>
                    <a:cubicBezTo>
                      <a:pt x="20" y="1"/>
                      <a:pt x="20" y="2"/>
                      <a:pt x="21" y="3"/>
                    </a:cubicBezTo>
                    <a:cubicBezTo>
                      <a:pt x="21" y="2"/>
                      <a:pt x="21" y="2"/>
                      <a:pt x="22" y="2"/>
                    </a:cubicBezTo>
                    <a:cubicBezTo>
                      <a:pt x="23" y="3"/>
                      <a:pt x="22" y="5"/>
                      <a:pt x="20" y="5"/>
                    </a:cubicBezTo>
                    <a:cubicBezTo>
                      <a:pt x="19" y="5"/>
                      <a:pt x="18" y="5"/>
                      <a:pt x="18" y="6"/>
                    </a:cubicBezTo>
                    <a:cubicBezTo>
                      <a:pt x="18" y="7"/>
                      <a:pt x="19" y="7"/>
                      <a:pt x="19" y="8"/>
                    </a:cubicBezTo>
                    <a:cubicBezTo>
                      <a:pt x="20" y="10"/>
                      <a:pt x="19" y="13"/>
                      <a:pt x="17" y="13"/>
                    </a:cubicBezTo>
                    <a:cubicBezTo>
                      <a:pt x="14" y="13"/>
                      <a:pt x="15" y="11"/>
                      <a:pt x="14" y="10"/>
                    </a:cubicBezTo>
                    <a:cubicBezTo>
                      <a:pt x="13" y="10"/>
                      <a:pt x="13" y="11"/>
                      <a:pt x="12" y="11"/>
                    </a:cubicBezTo>
                    <a:cubicBezTo>
                      <a:pt x="11" y="11"/>
                      <a:pt x="10" y="11"/>
                      <a:pt x="9" y="12"/>
                    </a:cubicBezTo>
                    <a:cubicBezTo>
                      <a:pt x="7" y="12"/>
                      <a:pt x="6" y="12"/>
                      <a:pt x="5" y="13"/>
                    </a:cubicBezTo>
                    <a:cubicBezTo>
                      <a:pt x="4" y="14"/>
                      <a:pt x="3" y="14"/>
                      <a:pt x="2" y="15"/>
                    </a:cubicBezTo>
                    <a:cubicBezTo>
                      <a:pt x="1" y="16"/>
                      <a:pt x="2" y="16"/>
                      <a:pt x="2" y="17"/>
                    </a:cubicBezTo>
                    <a:cubicBezTo>
                      <a:pt x="3" y="18"/>
                      <a:pt x="1" y="18"/>
                      <a:pt x="1" y="19"/>
                    </a:cubicBezTo>
                    <a:cubicBezTo>
                      <a:pt x="1" y="20"/>
                      <a:pt x="2" y="20"/>
                      <a:pt x="2" y="21"/>
                    </a:cubicBezTo>
                    <a:cubicBezTo>
                      <a:pt x="2" y="21"/>
                      <a:pt x="1" y="21"/>
                      <a:pt x="1" y="22"/>
                    </a:cubicBezTo>
                    <a:cubicBezTo>
                      <a:pt x="0" y="23"/>
                      <a:pt x="1" y="24"/>
                      <a:pt x="2" y="24"/>
                    </a:cubicBezTo>
                    <a:cubicBezTo>
                      <a:pt x="2" y="24"/>
                      <a:pt x="3" y="24"/>
                      <a:pt x="3" y="24"/>
                    </a:cubicBezTo>
                    <a:cubicBezTo>
                      <a:pt x="4" y="24"/>
                      <a:pt x="4" y="26"/>
                      <a:pt x="4" y="27"/>
                    </a:cubicBezTo>
                    <a:cubicBezTo>
                      <a:pt x="5" y="28"/>
                      <a:pt x="6" y="28"/>
                      <a:pt x="7" y="28"/>
                    </a:cubicBezTo>
                    <a:cubicBezTo>
                      <a:pt x="6" y="28"/>
                      <a:pt x="6" y="28"/>
                      <a:pt x="6" y="28"/>
                    </a:cubicBezTo>
                    <a:cubicBezTo>
                      <a:pt x="6" y="28"/>
                      <a:pt x="6" y="28"/>
                      <a:pt x="6" y="28"/>
                    </a:cubicBezTo>
                    <a:cubicBezTo>
                      <a:pt x="6" y="28"/>
                      <a:pt x="6" y="28"/>
                      <a:pt x="6" y="28"/>
                    </a:cubicBezTo>
                    <a:cubicBezTo>
                      <a:pt x="8" y="28"/>
                      <a:pt x="8" y="27"/>
                      <a:pt x="9" y="25"/>
                    </a:cubicBezTo>
                    <a:cubicBezTo>
                      <a:pt x="10" y="24"/>
                      <a:pt x="12" y="23"/>
                      <a:pt x="13" y="23"/>
                    </a:cubicBezTo>
                    <a:cubicBezTo>
                      <a:pt x="15" y="22"/>
                      <a:pt x="19" y="22"/>
                      <a:pt x="21" y="23"/>
                    </a:cubicBezTo>
                    <a:cubicBezTo>
                      <a:pt x="22" y="23"/>
                      <a:pt x="22" y="21"/>
                      <a:pt x="22" y="20"/>
                    </a:cubicBezTo>
                    <a:cubicBezTo>
                      <a:pt x="23" y="19"/>
                      <a:pt x="24" y="18"/>
                      <a:pt x="25" y="16"/>
                    </a:cubicBezTo>
                    <a:cubicBezTo>
                      <a:pt x="26" y="13"/>
                      <a:pt x="25" y="10"/>
                      <a:pt x="25" y="8"/>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130" name="Freeform 5635"/>
              <p:cNvSpPr>
                <a:spLocks/>
              </p:cNvSpPr>
              <p:nvPr/>
            </p:nvSpPr>
            <p:spPr bwMode="auto">
              <a:xfrm>
                <a:off x="4264" y="2591"/>
                <a:ext cx="1" cy="1"/>
              </a:xfrm>
              <a:custGeom>
                <a:avLst/>
                <a:gdLst>
                  <a:gd name="T0" fmla="*/ 1 w 7"/>
                  <a:gd name="T1" fmla="*/ 7 h 7"/>
                  <a:gd name="T2" fmla="*/ 4 w 7"/>
                  <a:gd name="T3" fmla="*/ 5 h 7"/>
                  <a:gd name="T4" fmla="*/ 7 w 7"/>
                  <a:gd name="T5" fmla="*/ 2 h 7"/>
                  <a:gd name="T6" fmla="*/ 6 w 7"/>
                  <a:gd name="T7" fmla="*/ 1 h 7"/>
                  <a:gd name="T8" fmla="*/ 3 w 7"/>
                  <a:gd name="T9" fmla="*/ 1 h 7"/>
                  <a:gd name="T10" fmla="*/ 3 w 7"/>
                  <a:gd name="T11" fmla="*/ 2 h 7"/>
                  <a:gd name="T12" fmla="*/ 2 w 7"/>
                  <a:gd name="T13" fmla="*/ 4 h 7"/>
                  <a:gd name="T14" fmla="*/ 2 w 7"/>
                  <a:gd name="T15" fmla="*/ 5 h 7"/>
                  <a:gd name="T16" fmla="*/ 2 w 7"/>
                  <a:gd name="T17" fmla="*/ 6 h 7"/>
                  <a:gd name="T18" fmla="*/ 1 w 7"/>
                  <a:gd name="T19"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7">
                    <a:moveTo>
                      <a:pt x="1" y="7"/>
                    </a:moveTo>
                    <a:cubicBezTo>
                      <a:pt x="2" y="7"/>
                      <a:pt x="3" y="6"/>
                      <a:pt x="4" y="5"/>
                    </a:cubicBezTo>
                    <a:cubicBezTo>
                      <a:pt x="5" y="4"/>
                      <a:pt x="7" y="4"/>
                      <a:pt x="7" y="2"/>
                    </a:cubicBezTo>
                    <a:cubicBezTo>
                      <a:pt x="7" y="2"/>
                      <a:pt x="5" y="1"/>
                      <a:pt x="6" y="1"/>
                    </a:cubicBezTo>
                    <a:cubicBezTo>
                      <a:pt x="5" y="1"/>
                      <a:pt x="4" y="0"/>
                      <a:pt x="3" y="1"/>
                    </a:cubicBezTo>
                    <a:cubicBezTo>
                      <a:pt x="3" y="1"/>
                      <a:pt x="3" y="2"/>
                      <a:pt x="3" y="2"/>
                    </a:cubicBezTo>
                    <a:cubicBezTo>
                      <a:pt x="3" y="3"/>
                      <a:pt x="2" y="3"/>
                      <a:pt x="2" y="4"/>
                    </a:cubicBezTo>
                    <a:cubicBezTo>
                      <a:pt x="2" y="4"/>
                      <a:pt x="3" y="5"/>
                      <a:pt x="2" y="5"/>
                    </a:cubicBezTo>
                    <a:cubicBezTo>
                      <a:pt x="2" y="6"/>
                      <a:pt x="2" y="5"/>
                      <a:pt x="2" y="6"/>
                    </a:cubicBezTo>
                    <a:cubicBezTo>
                      <a:pt x="1" y="6"/>
                      <a:pt x="0" y="6"/>
                      <a:pt x="1" y="7"/>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131" name="Freeform 5636"/>
              <p:cNvSpPr>
                <a:spLocks/>
              </p:cNvSpPr>
              <p:nvPr/>
            </p:nvSpPr>
            <p:spPr bwMode="auto">
              <a:xfrm>
                <a:off x="4265" y="2591"/>
                <a:ext cx="0" cy="0"/>
              </a:xfrm>
              <a:custGeom>
                <a:avLst/>
                <a:gdLst>
                  <a:gd name="T0" fmla="*/ 0 w 2"/>
                  <a:gd name="T1" fmla="*/ 1 h 2"/>
                  <a:gd name="T2" fmla="*/ 2 w 2"/>
                  <a:gd name="T3" fmla="*/ 0 h 2"/>
                  <a:gd name="T4" fmla="*/ 0 w 2"/>
                  <a:gd name="T5" fmla="*/ 1 h 2"/>
                </a:gdLst>
                <a:ahLst/>
                <a:cxnLst>
                  <a:cxn ang="0">
                    <a:pos x="T0" y="T1"/>
                  </a:cxn>
                  <a:cxn ang="0">
                    <a:pos x="T2" y="T3"/>
                  </a:cxn>
                  <a:cxn ang="0">
                    <a:pos x="T4" y="T5"/>
                  </a:cxn>
                </a:cxnLst>
                <a:rect l="0" t="0" r="r" b="b"/>
                <a:pathLst>
                  <a:path w="2" h="2">
                    <a:moveTo>
                      <a:pt x="0" y="1"/>
                    </a:moveTo>
                    <a:cubicBezTo>
                      <a:pt x="1" y="2"/>
                      <a:pt x="2" y="0"/>
                      <a:pt x="2" y="0"/>
                    </a:cubicBezTo>
                    <a:cubicBezTo>
                      <a:pt x="2" y="0"/>
                      <a:pt x="0" y="0"/>
                      <a:pt x="0" y="1"/>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132" name="Freeform 5637"/>
              <p:cNvSpPr>
                <a:spLocks/>
              </p:cNvSpPr>
              <p:nvPr/>
            </p:nvSpPr>
            <p:spPr bwMode="auto">
              <a:xfrm>
                <a:off x="4263" y="2593"/>
                <a:ext cx="0" cy="0"/>
              </a:xfrm>
              <a:custGeom>
                <a:avLst/>
                <a:gdLst>
                  <a:gd name="T0" fmla="*/ 1 w 1"/>
                  <a:gd name="T1" fmla="*/ 0 h 1"/>
                  <a:gd name="T2" fmla="*/ 0 w 1"/>
                  <a:gd name="T3" fmla="*/ 0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0" y="0"/>
                      <a:pt x="0" y="0"/>
                    </a:cubicBezTo>
                    <a:cubicBezTo>
                      <a:pt x="0" y="0"/>
                      <a:pt x="0" y="0"/>
                      <a:pt x="0" y="1"/>
                    </a:cubicBezTo>
                    <a:cubicBezTo>
                      <a:pt x="0" y="1"/>
                      <a:pt x="1" y="0"/>
                      <a:pt x="1" y="0"/>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133" name="Freeform 5638"/>
              <p:cNvSpPr>
                <a:spLocks/>
              </p:cNvSpPr>
              <p:nvPr/>
            </p:nvSpPr>
            <p:spPr bwMode="auto">
              <a:xfrm>
                <a:off x="4264" y="2585"/>
                <a:ext cx="2" cy="5"/>
              </a:xfrm>
              <a:custGeom>
                <a:avLst/>
                <a:gdLst>
                  <a:gd name="T0" fmla="*/ 10 w 11"/>
                  <a:gd name="T1" fmla="*/ 30 h 36"/>
                  <a:gd name="T2" fmla="*/ 11 w 11"/>
                  <a:gd name="T3" fmla="*/ 27 h 36"/>
                  <a:gd name="T4" fmla="*/ 8 w 11"/>
                  <a:gd name="T5" fmla="*/ 16 h 36"/>
                  <a:gd name="T6" fmla="*/ 6 w 11"/>
                  <a:gd name="T7" fmla="*/ 6 h 36"/>
                  <a:gd name="T8" fmla="*/ 1 w 11"/>
                  <a:gd name="T9" fmla="*/ 0 h 36"/>
                  <a:gd name="T10" fmla="*/ 1 w 11"/>
                  <a:gd name="T11" fmla="*/ 0 h 36"/>
                  <a:gd name="T12" fmla="*/ 4 w 11"/>
                  <a:gd name="T13" fmla="*/ 6 h 36"/>
                  <a:gd name="T14" fmla="*/ 4 w 11"/>
                  <a:gd name="T15" fmla="*/ 9 h 36"/>
                  <a:gd name="T16" fmla="*/ 2 w 11"/>
                  <a:gd name="T17" fmla="*/ 11 h 36"/>
                  <a:gd name="T18" fmla="*/ 2 w 11"/>
                  <a:gd name="T19" fmla="*/ 12 h 36"/>
                  <a:gd name="T20" fmla="*/ 1 w 11"/>
                  <a:gd name="T21" fmla="*/ 13 h 36"/>
                  <a:gd name="T22" fmla="*/ 2 w 11"/>
                  <a:gd name="T23" fmla="*/ 16 h 36"/>
                  <a:gd name="T24" fmla="*/ 0 w 11"/>
                  <a:gd name="T25" fmla="*/ 19 h 36"/>
                  <a:gd name="T26" fmla="*/ 2 w 11"/>
                  <a:gd name="T27" fmla="*/ 21 h 36"/>
                  <a:gd name="T28" fmla="*/ 4 w 11"/>
                  <a:gd name="T29" fmla="*/ 20 h 36"/>
                  <a:gd name="T30" fmla="*/ 2 w 11"/>
                  <a:gd name="T31" fmla="*/ 24 h 36"/>
                  <a:gd name="T32" fmla="*/ 1 w 11"/>
                  <a:gd name="T33" fmla="*/ 26 h 36"/>
                  <a:gd name="T34" fmla="*/ 5 w 11"/>
                  <a:gd name="T35" fmla="*/ 29 h 36"/>
                  <a:gd name="T36" fmla="*/ 6 w 11"/>
                  <a:gd name="T37" fmla="*/ 32 h 36"/>
                  <a:gd name="T38" fmla="*/ 4 w 11"/>
                  <a:gd name="T39" fmla="*/ 34 h 36"/>
                  <a:gd name="T40" fmla="*/ 8 w 11"/>
                  <a:gd name="T41" fmla="*/ 34 h 36"/>
                  <a:gd name="T42" fmla="*/ 8 w 11"/>
                  <a:gd name="T43" fmla="*/ 33 h 36"/>
                  <a:gd name="T44" fmla="*/ 10 w 11"/>
                  <a:gd name="T45" fmla="*/ 3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1" h="36">
                    <a:moveTo>
                      <a:pt x="10" y="30"/>
                    </a:moveTo>
                    <a:cubicBezTo>
                      <a:pt x="10" y="29"/>
                      <a:pt x="11" y="28"/>
                      <a:pt x="11" y="27"/>
                    </a:cubicBezTo>
                    <a:cubicBezTo>
                      <a:pt x="11" y="23"/>
                      <a:pt x="9" y="19"/>
                      <a:pt x="8" y="16"/>
                    </a:cubicBezTo>
                    <a:cubicBezTo>
                      <a:pt x="7" y="12"/>
                      <a:pt x="7" y="8"/>
                      <a:pt x="6" y="6"/>
                    </a:cubicBezTo>
                    <a:cubicBezTo>
                      <a:pt x="5" y="5"/>
                      <a:pt x="2" y="0"/>
                      <a:pt x="1" y="0"/>
                    </a:cubicBezTo>
                    <a:cubicBezTo>
                      <a:pt x="1" y="0"/>
                      <a:pt x="1" y="0"/>
                      <a:pt x="1" y="0"/>
                    </a:cubicBezTo>
                    <a:cubicBezTo>
                      <a:pt x="1" y="3"/>
                      <a:pt x="3" y="4"/>
                      <a:pt x="4" y="6"/>
                    </a:cubicBezTo>
                    <a:cubicBezTo>
                      <a:pt x="4" y="7"/>
                      <a:pt x="4" y="8"/>
                      <a:pt x="4" y="9"/>
                    </a:cubicBezTo>
                    <a:cubicBezTo>
                      <a:pt x="3" y="10"/>
                      <a:pt x="2" y="9"/>
                      <a:pt x="2" y="11"/>
                    </a:cubicBezTo>
                    <a:cubicBezTo>
                      <a:pt x="2" y="11"/>
                      <a:pt x="2" y="11"/>
                      <a:pt x="2" y="12"/>
                    </a:cubicBezTo>
                    <a:cubicBezTo>
                      <a:pt x="1" y="12"/>
                      <a:pt x="1" y="12"/>
                      <a:pt x="1" y="13"/>
                    </a:cubicBezTo>
                    <a:cubicBezTo>
                      <a:pt x="0" y="14"/>
                      <a:pt x="2" y="15"/>
                      <a:pt x="2" y="16"/>
                    </a:cubicBezTo>
                    <a:cubicBezTo>
                      <a:pt x="2" y="18"/>
                      <a:pt x="1" y="18"/>
                      <a:pt x="0" y="19"/>
                    </a:cubicBezTo>
                    <a:cubicBezTo>
                      <a:pt x="0" y="20"/>
                      <a:pt x="2" y="20"/>
                      <a:pt x="2" y="21"/>
                    </a:cubicBezTo>
                    <a:cubicBezTo>
                      <a:pt x="2" y="21"/>
                      <a:pt x="3" y="21"/>
                      <a:pt x="4" y="20"/>
                    </a:cubicBezTo>
                    <a:cubicBezTo>
                      <a:pt x="4" y="22"/>
                      <a:pt x="3" y="22"/>
                      <a:pt x="2" y="24"/>
                    </a:cubicBezTo>
                    <a:cubicBezTo>
                      <a:pt x="2" y="25"/>
                      <a:pt x="2" y="25"/>
                      <a:pt x="1" y="26"/>
                    </a:cubicBezTo>
                    <a:cubicBezTo>
                      <a:pt x="2" y="28"/>
                      <a:pt x="4" y="27"/>
                      <a:pt x="5" y="29"/>
                    </a:cubicBezTo>
                    <a:cubicBezTo>
                      <a:pt x="5" y="30"/>
                      <a:pt x="6" y="32"/>
                      <a:pt x="6" y="32"/>
                    </a:cubicBezTo>
                    <a:cubicBezTo>
                      <a:pt x="5" y="33"/>
                      <a:pt x="4" y="33"/>
                      <a:pt x="4" y="34"/>
                    </a:cubicBezTo>
                    <a:cubicBezTo>
                      <a:pt x="4" y="36"/>
                      <a:pt x="7" y="35"/>
                      <a:pt x="8" y="34"/>
                    </a:cubicBezTo>
                    <a:cubicBezTo>
                      <a:pt x="8" y="34"/>
                      <a:pt x="8" y="34"/>
                      <a:pt x="8" y="33"/>
                    </a:cubicBezTo>
                    <a:cubicBezTo>
                      <a:pt x="8" y="32"/>
                      <a:pt x="9" y="31"/>
                      <a:pt x="10" y="30"/>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134" name="Freeform 5639"/>
              <p:cNvSpPr>
                <a:spLocks/>
              </p:cNvSpPr>
              <p:nvPr/>
            </p:nvSpPr>
            <p:spPr bwMode="auto">
              <a:xfrm>
                <a:off x="4260" y="2587"/>
                <a:ext cx="1" cy="0"/>
              </a:xfrm>
              <a:custGeom>
                <a:avLst/>
                <a:gdLst>
                  <a:gd name="T0" fmla="*/ 0 w 2"/>
                  <a:gd name="T1" fmla="*/ 5 h 5"/>
                  <a:gd name="T2" fmla="*/ 2 w 2"/>
                  <a:gd name="T3" fmla="*/ 3 h 5"/>
                  <a:gd name="T4" fmla="*/ 2 w 2"/>
                  <a:gd name="T5" fmla="*/ 0 h 5"/>
                  <a:gd name="T6" fmla="*/ 0 w 2"/>
                  <a:gd name="T7" fmla="*/ 5 h 5"/>
                </a:gdLst>
                <a:ahLst/>
                <a:cxnLst>
                  <a:cxn ang="0">
                    <a:pos x="T0" y="T1"/>
                  </a:cxn>
                  <a:cxn ang="0">
                    <a:pos x="T2" y="T3"/>
                  </a:cxn>
                  <a:cxn ang="0">
                    <a:pos x="T4" y="T5"/>
                  </a:cxn>
                  <a:cxn ang="0">
                    <a:pos x="T6" y="T7"/>
                  </a:cxn>
                </a:cxnLst>
                <a:rect l="0" t="0" r="r" b="b"/>
                <a:pathLst>
                  <a:path w="2" h="5">
                    <a:moveTo>
                      <a:pt x="0" y="5"/>
                    </a:moveTo>
                    <a:cubicBezTo>
                      <a:pt x="2" y="5"/>
                      <a:pt x="2" y="5"/>
                      <a:pt x="2" y="3"/>
                    </a:cubicBezTo>
                    <a:cubicBezTo>
                      <a:pt x="2" y="2"/>
                      <a:pt x="2" y="1"/>
                      <a:pt x="2" y="0"/>
                    </a:cubicBezTo>
                    <a:cubicBezTo>
                      <a:pt x="0" y="1"/>
                      <a:pt x="0" y="3"/>
                      <a:pt x="0" y="5"/>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135" name="Freeform 5640"/>
              <p:cNvSpPr>
                <a:spLocks/>
              </p:cNvSpPr>
              <p:nvPr/>
            </p:nvSpPr>
            <p:spPr bwMode="auto">
              <a:xfrm>
                <a:off x="4261" y="2587"/>
                <a:ext cx="2" cy="2"/>
              </a:xfrm>
              <a:custGeom>
                <a:avLst/>
                <a:gdLst>
                  <a:gd name="T0" fmla="*/ 2 w 11"/>
                  <a:gd name="T1" fmla="*/ 12 h 16"/>
                  <a:gd name="T2" fmla="*/ 3 w 11"/>
                  <a:gd name="T3" fmla="*/ 14 h 16"/>
                  <a:gd name="T4" fmla="*/ 5 w 11"/>
                  <a:gd name="T5" fmla="*/ 13 h 16"/>
                  <a:gd name="T6" fmla="*/ 7 w 11"/>
                  <a:gd name="T7" fmla="*/ 13 h 16"/>
                  <a:gd name="T8" fmla="*/ 11 w 11"/>
                  <a:gd name="T9" fmla="*/ 10 h 16"/>
                  <a:gd name="T10" fmla="*/ 9 w 11"/>
                  <a:gd name="T11" fmla="*/ 5 h 16"/>
                  <a:gd name="T12" fmla="*/ 5 w 11"/>
                  <a:gd name="T13" fmla="*/ 0 h 16"/>
                  <a:gd name="T14" fmla="*/ 2 w 11"/>
                  <a:gd name="T15" fmla="*/ 0 h 16"/>
                  <a:gd name="T16" fmla="*/ 4 w 11"/>
                  <a:gd name="T17" fmla="*/ 5 h 16"/>
                  <a:gd name="T18" fmla="*/ 4 w 11"/>
                  <a:gd name="T19" fmla="*/ 8 h 16"/>
                  <a:gd name="T20" fmla="*/ 4 w 11"/>
                  <a:gd name="T21" fmla="*/ 10 h 16"/>
                  <a:gd name="T22" fmla="*/ 2 w 11"/>
                  <a:gd name="T23" fmla="*/ 1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 h="16">
                    <a:moveTo>
                      <a:pt x="2" y="12"/>
                    </a:moveTo>
                    <a:cubicBezTo>
                      <a:pt x="0" y="13"/>
                      <a:pt x="0" y="16"/>
                      <a:pt x="3" y="14"/>
                    </a:cubicBezTo>
                    <a:cubicBezTo>
                      <a:pt x="3" y="14"/>
                      <a:pt x="4" y="14"/>
                      <a:pt x="5" y="13"/>
                    </a:cubicBezTo>
                    <a:cubicBezTo>
                      <a:pt x="5" y="13"/>
                      <a:pt x="6" y="13"/>
                      <a:pt x="7" y="13"/>
                    </a:cubicBezTo>
                    <a:cubicBezTo>
                      <a:pt x="8" y="12"/>
                      <a:pt x="8" y="9"/>
                      <a:pt x="11" y="10"/>
                    </a:cubicBezTo>
                    <a:cubicBezTo>
                      <a:pt x="11" y="8"/>
                      <a:pt x="11" y="6"/>
                      <a:pt x="9" y="5"/>
                    </a:cubicBezTo>
                    <a:cubicBezTo>
                      <a:pt x="6" y="3"/>
                      <a:pt x="6" y="2"/>
                      <a:pt x="5" y="0"/>
                    </a:cubicBezTo>
                    <a:cubicBezTo>
                      <a:pt x="4" y="0"/>
                      <a:pt x="3" y="1"/>
                      <a:pt x="2" y="0"/>
                    </a:cubicBezTo>
                    <a:cubicBezTo>
                      <a:pt x="2" y="2"/>
                      <a:pt x="3" y="3"/>
                      <a:pt x="4" y="5"/>
                    </a:cubicBezTo>
                    <a:cubicBezTo>
                      <a:pt x="4" y="6"/>
                      <a:pt x="4" y="7"/>
                      <a:pt x="4" y="8"/>
                    </a:cubicBezTo>
                    <a:cubicBezTo>
                      <a:pt x="4" y="9"/>
                      <a:pt x="4" y="10"/>
                      <a:pt x="4" y="10"/>
                    </a:cubicBezTo>
                    <a:cubicBezTo>
                      <a:pt x="3" y="12"/>
                      <a:pt x="3" y="11"/>
                      <a:pt x="2" y="12"/>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136" name="Freeform 5641"/>
              <p:cNvSpPr>
                <a:spLocks/>
              </p:cNvSpPr>
              <p:nvPr/>
            </p:nvSpPr>
            <p:spPr bwMode="auto">
              <a:xfrm>
                <a:off x="4262" y="2589"/>
                <a:ext cx="1" cy="0"/>
              </a:xfrm>
              <a:custGeom>
                <a:avLst/>
                <a:gdLst>
                  <a:gd name="T0" fmla="*/ 0 w 3"/>
                  <a:gd name="T1" fmla="*/ 0 h 4"/>
                  <a:gd name="T2" fmla="*/ 2 w 3"/>
                  <a:gd name="T3" fmla="*/ 4 h 4"/>
                  <a:gd name="T4" fmla="*/ 3 w 3"/>
                  <a:gd name="T5" fmla="*/ 1 h 4"/>
                  <a:gd name="T6" fmla="*/ 0 w 3"/>
                  <a:gd name="T7" fmla="*/ 0 h 4"/>
                </a:gdLst>
                <a:ahLst/>
                <a:cxnLst>
                  <a:cxn ang="0">
                    <a:pos x="T0" y="T1"/>
                  </a:cxn>
                  <a:cxn ang="0">
                    <a:pos x="T2" y="T3"/>
                  </a:cxn>
                  <a:cxn ang="0">
                    <a:pos x="T4" y="T5"/>
                  </a:cxn>
                  <a:cxn ang="0">
                    <a:pos x="T6" y="T7"/>
                  </a:cxn>
                </a:cxnLst>
                <a:rect l="0" t="0" r="r" b="b"/>
                <a:pathLst>
                  <a:path w="3" h="4">
                    <a:moveTo>
                      <a:pt x="0" y="0"/>
                    </a:moveTo>
                    <a:cubicBezTo>
                      <a:pt x="0" y="0"/>
                      <a:pt x="1" y="4"/>
                      <a:pt x="2" y="4"/>
                    </a:cubicBezTo>
                    <a:cubicBezTo>
                      <a:pt x="2" y="4"/>
                      <a:pt x="3" y="1"/>
                      <a:pt x="3" y="1"/>
                    </a:cubicBezTo>
                    <a:cubicBezTo>
                      <a:pt x="2" y="1"/>
                      <a:pt x="1" y="0"/>
                      <a:pt x="0" y="0"/>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137" name="Freeform 5642"/>
              <p:cNvSpPr>
                <a:spLocks/>
              </p:cNvSpPr>
              <p:nvPr/>
            </p:nvSpPr>
            <p:spPr bwMode="auto">
              <a:xfrm>
                <a:off x="4273" y="2546"/>
                <a:ext cx="0" cy="2"/>
              </a:xfrm>
              <a:custGeom>
                <a:avLst/>
                <a:gdLst>
                  <a:gd name="T0" fmla="*/ 4 w 4"/>
                  <a:gd name="T1" fmla="*/ 6 h 10"/>
                  <a:gd name="T2" fmla="*/ 2 w 4"/>
                  <a:gd name="T3" fmla="*/ 2 h 10"/>
                  <a:gd name="T4" fmla="*/ 1 w 4"/>
                  <a:gd name="T5" fmla="*/ 0 h 10"/>
                  <a:gd name="T6" fmla="*/ 3 w 4"/>
                  <a:gd name="T7" fmla="*/ 5 h 10"/>
                  <a:gd name="T8" fmla="*/ 4 w 4"/>
                  <a:gd name="T9" fmla="*/ 10 h 10"/>
                  <a:gd name="T10" fmla="*/ 4 w 4"/>
                  <a:gd name="T11" fmla="*/ 6 h 10"/>
                </a:gdLst>
                <a:ahLst/>
                <a:cxnLst>
                  <a:cxn ang="0">
                    <a:pos x="T0" y="T1"/>
                  </a:cxn>
                  <a:cxn ang="0">
                    <a:pos x="T2" y="T3"/>
                  </a:cxn>
                  <a:cxn ang="0">
                    <a:pos x="T4" y="T5"/>
                  </a:cxn>
                  <a:cxn ang="0">
                    <a:pos x="T6" y="T7"/>
                  </a:cxn>
                  <a:cxn ang="0">
                    <a:pos x="T8" y="T9"/>
                  </a:cxn>
                  <a:cxn ang="0">
                    <a:pos x="T10" y="T11"/>
                  </a:cxn>
                </a:cxnLst>
                <a:rect l="0" t="0" r="r" b="b"/>
                <a:pathLst>
                  <a:path w="4" h="10">
                    <a:moveTo>
                      <a:pt x="4" y="6"/>
                    </a:moveTo>
                    <a:cubicBezTo>
                      <a:pt x="3" y="5"/>
                      <a:pt x="3" y="3"/>
                      <a:pt x="2" y="2"/>
                    </a:cubicBezTo>
                    <a:cubicBezTo>
                      <a:pt x="2" y="2"/>
                      <a:pt x="2" y="0"/>
                      <a:pt x="1" y="0"/>
                    </a:cubicBezTo>
                    <a:cubicBezTo>
                      <a:pt x="0" y="0"/>
                      <a:pt x="3" y="4"/>
                      <a:pt x="3" y="5"/>
                    </a:cubicBezTo>
                    <a:cubicBezTo>
                      <a:pt x="3" y="6"/>
                      <a:pt x="3" y="8"/>
                      <a:pt x="4" y="10"/>
                    </a:cubicBezTo>
                    <a:cubicBezTo>
                      <a:pt x="3" y="8"/>
                      <a:pt x="4" y="7"/>
                      <a:pt x="4" y="6"/>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138" name="Freeform 5643"/>
              <p:cNvSpPr>
                <a:spLocks/>
              </p:cNvSpPr>
              <p:nvPr/>
            </p:nvSpPr>
            <p:spPr bwMode="auto">
              <a:xfrm>
                <a:off x="4277" y="2520"/>
                <a:ext cx="3" cy="4"/>
              </a:xfrm>
              <a:custGeom>
                <a:avLst/>
                <a:gdLst>
                  <a:gd name="T0" fmla="*/ 5 w 21"/>
                  <a:gd name="T1" fmla="*/ 17 h 27"/>
                  <a:gd name="T2" fmla="*/ 8 w 21"/>
                  <a:gd name="T3" fmla="*/ 21 h 27"/>
                  <a:gd name="T4" fmla="*/ 9 w 21"/>
                  <a:gd name="T5" fmla="*/ 25 h 27"/>
                  <a:gd name="T6" fmla="*/ 11 w 21"/>
                  <a:gd name="T7" fmla="*/ 24 h 27"/>
                  <a:gd name="T8" fmla="*/ 13 w 21"/>
                  <a:gd name="T9" fmla="*/ 22 h 27"/>
                  <a:gd name="T10" fmla="*/ 17 w 21"/>
                  <a:gd name="T11" fmla="*/ 19 h 27"/>
                  <a:gd name="T12" fmla="*/ 20 w 21"/>
                  <a:gd name="T13" fmla="*/ 15 h 27"/>
                  <a:gd name="T14" fmla="*/ 17 w 21"/>
                  <a:gd name="T15" fmla="*/ 11 h 27"/>
                  <a:gd name="T16" fmla="*/ 14 w 21"/>
                  <a:gd name="T17" fmla="*/ 10 h 27"/>
                  <a:gd name="T18" fmla="*/ 13 w 21"/>
                  <a:gd name="T19" fmla="*/ 13 h 27"/>
                  <a:gd name="T20" fmla="*/ 8 w 21"/>
                  <a:gd name="T21" fmla="*/ 12 h 27"/>
                  <a:gd name="T22" fmla="*/ 9 w 21"/>
                  <a:gd name="T23" fmla="*/ 7 h 27"/>
                  <a:gd name="T24" fmla="*/ 12 w 21"/>
                  <a:gd name="T25" fmla="*/ 4 h 27"/>
                  <a:gd name="T26" fmla="*/ 15 w 21"/>
                  <a:gd name="T27" fmla="*/ 6 h 27"/>
                  <a:gd name="T28" fmla="*/ 13 w 21"/>
                  <a:gd name="T29" fmla="*/ 3 h 27"/>
                  <a:gd name="T30" fmla="*/ 11 w 21"/>
                  <a:gd name="T31" fmla="*/ 1 h 27"/>
                  <a:gd name="T32" fmla="*/ 10 w 21"/>
                  <a:gd name="T33" fmla="*/ 4 h 27"/>
                  <a:gd name="T34" fmla="*/ 8 w 21"/>
                  <a:gd name="T35" fmla="*/ 6 h 27"/>
                  <a:gd name="T36" fmla="*/ 2 w 21"/>
                  <a:gd name="T37" fmla="*/ 9 h 27"/>
                  <a:gd name="T38" fmla="*/ 5 w 21"/>
                  <a:gd name="T39" fmla="*/ 1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1" h="27">
                    <a:moveTo>
                      <a:pt x="5" y="17"/>
                    </a:moveTo>
                    <a:cubicBezTo>
                      <a:pt x="6" y="19"/>
                      <a:pt x="7" y="19"/>
                      <a:pt x="8" y="21"/>
                    </a:cubicBezTo>
                    <a:cubicBezTo>
                      <a:pt x="8" y="22"/>
                      <a:pt x="8" y="24"/>
                      <a:pt x="9" y="25"/>
                    </a:cubicBezTo>
                    <a:cubicBezTo>
                      <a:pt x="11" y="27"/>
                      <a:pt x="11" y="25"/>
                      <a:pt x="11" y="24"/>
                    </a:cubicBezTo>
                    <a:cubicBezTo>
                      <a:pt x="12" y="23"/>
                      <a:pt x="12" y="23"/>
                      <a:pt x="13" y="22"/>
                    </a:cubicBezTo>
                    <a:cubicBezTo>
                      <a:pt x="14" y="21"/>
                      <a:pt x="15" y="20"/>
                      <a:pt x="17" y="19"/>
                    </a:cubicBezTo>
                    <a:cubicBezTo>
                      <a:pt x="18" y="18"/>
                      <a:pt x="21" y="16"/>
                      <a:pt x="20" y="15"/>
                    </a:cubicBezTo>
                    <a:cubicBezTo>
                      <a:pt x="20" y="14"/>
                      <a:pt x="17" y="12"/>
                      <a:pt x="17" y="11"/>
                    </a:cubicBezTo>
                    <a:cubicBezTo>
                      <a:pt x="16" y="11"/>
                      <a:pt x="15" y="10"/>
                      <a:pt x="14" y="10"/>
                    </a:cubicBezTo>
                    <a:cubicBezTo>
                      <a:pt x="12" y="10"/>
                      <a:pt x="13" y="11"/>
                      <a:pt x="13" y="13"/>
                    </a:cubicBezTo>
                    <a:cubicBezTo>
                      <a:pt x="13" y="17"/>
                      <a:pt x="9" y="14"/>
                      <a:pt x="8" y="12"/>
                    </a:cubicBezTo>
                    <a:cubicBezTo>
                      <a:pt x="6" y="10"/>
                      <a:pt x="7" y="9"/>
                      <a:pt x="9" y="7"/>
                    </a:cubicBezTo>
                    <a:cubicBezTo>
                      <a:pt x="10" y="7"/>
                      <a:pt x="11" y="5"/>
                      <a:pt x="12" y="4"/>
                    </a:cubicBezTo>
                    <a:cubicBezTo>
                      <a:pt x="13" y="5"/>
                      <a:pt x="14" y="6"/>
                      <a:pt x="15" y="6"/>
                    </a:cubicBezTo>
                    <a:cubicBezTo>
                      <a:pt x="15" y="5"/>
                      <a:pt x="14" y="4"/>
                      <a:pt x="13" y="3"/>
                    </a:cubicBezTo>
                    <a:cubicBezTo>
                      <a:pt x="12" y="2"/>
                      <a:pt x="12" y="0"/>
                      <a:pt x="11" y="1"/>
                    </a:cubicBezTo>
                    <a:cubicBezTo>
                      <a:pt x="11" y="2"/>
                      <a:pt x="11" y="4"/>
                      <a:pt x="10" y="4"/>
                    </a:cubicBezTo>
                    <a:cubicBezTo>
                      <a:pt x="10" y="5"/>
                      <a:pt x="9" y="6"/>
                      <a:pt x="8" y="6"/>
                    </a:cubicBezTo>
                    <a:cubicBezTo>
                      <a:pt x="6" y="7"/>
                      <a:pt x="4" y="7"/>
                      <a:pt x="2" y="9"/>
                    </a:cubicBezTo>
                    <a:cubicBezTo>
                      <a:pt x="0" y="11"/>
                      <a:pt x="3" y="16"/>
                      <a:pt x="5" y="17"/>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139" name="Freeform 5644"/>
              <p:cNvSpPr>
                <a:spLocks/>
              </p:cNvSpPr>
              <p:nvPr/>
            </p:nvSpPr>
            <p:spPr bwMode="auto">
              <a:xfrm>
                <a:off x="4279" y="2519"/>
                <a:ext cx="2" cy="3"/>
              </a:xfrm>
              <a:custGeom>
                <a:avLst/>
                <a:gdLst>
                  <a:gd name="T0" fmla="*/ 9 w 15"/>
                  <a:gd name="T1" fmla="*/ 1 h 20"/>
                  <a:gd name="T2" fmla="*/ 6 w 15"/>
                  <a:gd name="T3" fmla="*/ 2 h 20"/>
                  <a:gd name="T4" fmla="*/ 5 w 15"/>
                  <a:gd name="T5" fmla="*/ 3 h 20"/>
                  <a:gd name="T6" fmla="*/ 3 w 15"/>
                  <a:gd name="T7" fmla="*/ 0 h 20"/>
                  <a:gd name="T8" fmla="*/ 0 w 15"/>
                  <a:gd name="T9" fmla="*/ 3 h 20"/>
                  <a:gd name="T10" fmla="*/ 2 w 15"/>
                  <a:gd name="T11" fmla="*/ 5 h 20"/>
                  <a:gd name="T12" fmla="*/ 2 w 15"/>
                  <a:gd name="T13" fmla="*/ 9 h 20"/>
                  <a:gd name="T14" fmla="*/ 1 w 15"/>
                  <a:gd name="T15" fmla="*/ 10 h 20"/>
                  <a:gd name="T16" fmla="*/ 4 w 15"/>
                  <a:gd name="T17" fmla="*/ 13 h 20"/>
                  <a:gd name="T18" fmla="*/ 7 w 15"/>
                  <a:gd name="T19" fmla="*/ 20 h 20"/>
                  <a:gd name="T20" fmla="*/ 9 w 15"/>
                  <a:gd name="T21" fmla="*/ 18 h 20"/>
                  <a:gd name="T22" fmla="*/ 8 w 15"/>
                  <a:gd name="T23" fmla="*/ 15 h 20"/>
                  <a:gd name="T24" fmla="*/ 8 w 15"/>
                  <a:gd name="T25" fmla="*/ 12 h 20"/>
                  <a:gd name="T26" fmla="*/ 7 w 15"/>
                  <a:gd name="T27" fmla="*/ 5 h 20"/>
                  <a:gd name="T28" fmla="*/ 9 w 15"/>
                  <a:gd name="T29" fmla="*/ 12 h 20"/>
                  <a:gd name="T30" fmla="*/ 13 w 15"/>
                  <a:gd name="T31" fmla="*/ 5 h 20"/>
                  <a:gd name="T32" fmla="*/ 15 w 15"/>
                  <a:gd name="T33" fmla="*/ 2 h 20"/>
                  <a:gd name="T34" fmla="*/ 12 w 15"/>
                  <a:gd name="T35" fmla="*/ 0 h 20"/>
                  <a:gd name="T36" fmla="*/ 9 w 15"/>
                  <a:gd name="T37" fmla="*/ 1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 h="20">
                    <a:moveTo>
                      <a:pt x="9" y="1"/>
                    </a:moveTo>
                    <a:cubicBezTo>
                      <a:pt x="8" y="1"/>
                      <a:pt x="7" y="1"/>
                      <a:pt x="6" y="2"/>
                    </a:cubicBezTo>
                    <a:cubicBezTo>
                      <a:pt x="6" y="2"/>
                      <a:pt x="6" y="3"/>
                      <a:pt x="5" y="3"/>
                    </a:cubicBezTo>
                    <a:cubicBezTo>
                      <a:pt x="3" y="4"/>
                      <a:pt x="4" y="1"/>
                      <a:pt x="3" y="0"/>
                    </a:cubicBezTo>
                    <a:cubicBezTo>
                      <a:pt x="1" y="0"/>
                      <a:pt x="1" y="3"/>
                      <a:pt x="0" y="3"/>
                    </a:cubicBezTo>
                    <a:cubicBezTo>
                      <a:pt x="2" y="3"/>
                      <a:pt x="3" y="3"/>
                      <a:pt x="2" y="5"/>
                    </a:cubicBezTo>
                    <a:cubicBezTo>
                      <a:pt x="2" y="6"/>
                      <a:pt x="2" y="8"/>
                      <a:pt x="2" y="9"/>
                    </a:cubicBezTo>
                    <a:cubicBezTo>
                      <a:pt x="0" y="8"/>
                      <a:pt x="0" y="9"/>
                      <a:pt x="1" y="10"/>
                    </a:cubicBezTo>
                    <a:cubicBezTo>
                      <a:pt x="2" y="11"/>
                      <a:pt x="4" y="12"/>
                      <a:pt x="4" y="13"/>
                    </a:cubicBezTo>
                    <a:cubicBezTo>
                      <a:pt x="6" y="15"/>
                      <a:pt x="6" y="18"/>
                      <a:pt x="7" y="20"/>
                    </a:cubicBezTo>
                    <a:cubicBezTo>
                      <a:pt x="8" y="20"/>
                      <a:pt x="9" y="19"/>
                      <a:pt x="9" y="18"/>
                    </a:cubicBezTo>
                    <a:cubicBezTo>
                      <a:pt x="7" y="18"/>
                      <a:pt x="8" y="16"/>
                      <a:pt x="8" y="15"/>
                    </a:cubicBezTo>
                    <a:cubicBezTo>
                      <a:pt x="9" y="14"/>
                      <a:pt x="9" y="14"/>
                      <a:pt x="8" y="12"/>
                    </a:cubicBezTo>
                    <a:cubicBezTo>
                      <a:pt x="7" y="10"/>
                      <a:pt x="6" y="7"/>
                      <a:pt x="7" y="5"/>
                    </a:cubicBezTo>
                    <a:cubicBezTo>
                      <a:pt x="7" y="7"/>
                      <a:pt x="8" y="10"/>
                      <a:pt x="9" y="12"/>
                    </a:cubicBezTo>
                    <a:cubicBezTo>
                      <a:pt x="8" y="9"/>
                      <a:pt x="11" y="6"/>
                      <a:pt x="13" y="5"/>
                    </a:cubicBezTo>
                    <a:cubicBezTo>
                      <a:pt x="13" y="4"/>
                      <a:pt x="15" y="3"/>
                      <a:pt x="15" y="2"/>
                    </a:cubicBezTo>
                    <a:cubicBezTo>
                      <a:pt x="15" y="1"/>
                      <a:pt x="13" y="1"/>
                      <a:pt x="12" y="0"/>
                    </a:cubicBezTo>
                    <a:cubicBezTo>
                      <a:pt x="11" y="0"/>
                      <a:pt x="10" y="0"/>
                      <a:pt x="9" y="1"/>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140" name="Freeform 5645"/>
              <p:cNvSpPr>
                <a:spLocks/>
              </p:cNvSpPr>
              <p:nvPr/>
            </p:nvSpPr>
            <p:spPr bwMode="auto">
              <a:xfrm>
                <a:off x="4278" y="2519"/>
                <a:ext cx="0" cy="0"/>
              </a:xfrm>
              <a:custGeom>
                <a:avLst/>
                <a:gdLst>
                  <a:gd name="T0" fmla="*/ 1 w 2"/>
                  <a:gd name="T1" fmla="*/ 3 h 3"/>
                  <a:gd name="T2" fmla="*/ 1 w 2"/>
                  <a:gd name="T3" fmla="*/ 3 h 3"/>
                  <a:gd name="T4" fmla="*/ 2 w 2"/>
                  <a:gd name="T5" fmla="*/ 2 h 3"/>
                  <a:gd name="T6" fmla="*/ 2 w 2"/>
                  <a:gd name="T7" fmla="*/ 0 h 3"/>
                  <a:gd name="T8" fmla="*/ 1 w 2"/>
                  <a:gd name="T9" fmla="*/ 0 h 3"/>
                  <a:gd name="T10" fmla="*/ 1 w 2"/>
                  <a:gd name="T11" fmla="*/ 1 h 3"/>
                  <a:gd name="T12" fmla="*/ 1 w 2"/>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1" y="3"/>
                    </a:moveTo>
                    <a:cubicBezTo>
                      <a:pt x="1" y="3"/>
                      <a:pt x="1" y="3"/>
                      <a:pt x="1" y="3"/>
                    </a:cubicBezTo>
                    <a:cubicBezTo>
                      <a:pt x="1" y="3"/>
                      <a:pt x="2" y="2"/>
                      <a:pt x="2" y="2"/>
                    </a:cubicBezTo>
                    <a:cubicBezTo>
                      <a:pt x="2" y="1"/>
                      <a:pt x="2" y="0"/>
                      <a:pt x="2" y="0"/>
                    </a:cubicBezTo>
                    <a:cubicBezTo>
                      <a:pt x="1" y="0"/>
                      <a:pt x="1" y="0"/>
                      <a:pt x="1" y="0"/>
                    </a:cubicBezTo>
                    <a:cubicBezTo>
                      <a:pt x="1" y="0"/>
                      <a:pt x="1" y="1"/>
                      <a:pt x="1" y="1"/>
                    </a:cubicBezTo>
                    <a:cubicBezTo>
                      <a:pt x="1" y="2"/>
                      <a:pt x="0" y="2"/>
                      <a:pt x="1" y="3"/>
                    </a:cubicBezTo>
                    <a:close/>
                  </a:path>
                </a:pathLst>
              </a:custGeom>
              <a:solidFill>
                <a:srgbClr val="D3DEE5"/>
              </a:solidFill>
              <a:ln w="1" cap="flat">
                <a:solidFill>
                  <a:srgbClr val="2D2928"/>
                </a:solidFill>
                <a:prstDash val="solid"/>
                <a:miter lim="800000"/>
                <a:headEnd/>
                <a:tailEnd/>
              </a:ln>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141" name="Freeform 5646"/>
              <p:cNvSpPr>
                <a:spLocks/>
              </p:cNvSpPr>
              <p:nvPr/>
            </p:nvSpPr>
            <p:spPr bwMode="auto">
              <a:xfrm>
                <a:off x="1478" y="1504"/>
                <a:ext cx="2" cy="2"/>
              </a:xfrm>
              <a:custGeom>
                <a:avLst/>
                <a:gdLst>
                  <a:gd name="T0" fmla="*/ 2 w 2"/>
                  <a:gd name="T1" fmla="*/ 2 h 2"/>
                  <a:gd name="T2" fmla="*/ 0 w 2"/>
                  <a:gd name="T3" fmla="*/ 2 h 2"/>
                  <a:gd name="T4" fmla="*/ 1 w 2"/>
                  <a:gd name="T5" fmla="*/ 0 h 2"/>
                  <a:gd name="T6" fmla="*/ 2 w 2"/>
                  <a:gd name="T7" fmla="*/ 1 h 2"/>
                  <a:gd name="T8" fmla="*/ 2 w 2"/>
                  <a:gd name="T9" fmla="*/ 2 h 2"/>
                </a:gdLst>
                <a:ahLst/>
                <a:cxnLst>
                  <a:cxn ang="0">
                    <a:pos x="T0" y="T1"/>
                  </a:cxn>
                  <a:cxn ang="0">
                    <a:pos x="T2" y="T3"/>
                  </a:cxn>
                  <a:cxn ang="0">
                    <a:pos x="T4" y="T5"/>
                  </a:cxn>
                  <a:cxn ang="0">
                    <a:pos x="T6" y="T7"/>
                  </a:cxn>
                  <a:cxn ang="0">
                    <a:pos x="T8" y="T9"/>
                  </a:cxn>
                </a:cxnLst>
                <a:rect l="0" t="0" r="r" b="b"/>
                <a:pathLst>
                  <a:path w="2" h="2">
                    <a:moveTo>
                      <a:pt x="2" y="2"/>
                    </a:moveTo>
                    <a:lnTo>
                      <a:pt x="0" y="2"/>
                    </a:lnTo>
                    <a:lnTo>
                      <a:pt x="1" y="0"/>
                    </a:lnTo>
                    <a:lnTo>
                      <a:pt x="2" y="1"/>
                    </a:lnTo>
                    <a:lnTo>
                      <a:pt x="2" y="2"/>
                    </a:lnTo>
                    <a:close/>
                  </a:path>
                </a:pathLst>
              </a:custGeom>
              <a:solidFill>
                <a:srgbClr val="877D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142" name="Freeform 5647"/>
              <p:cNvSpPr>
                <a:spLocks noEditPoints="1"/>
              </p:cNvSpPr>
              <p:nvPr/>
            </p:nvSpPr>
            <p:spPr bwMode="auto">
              <a:xfrm>
                <a:off x="1339" y="1508"/>
                <a:ext cx="140" cy="634"/>
              </a:xfrm>
              <a:custGeom>
                <a:avLst/>
                <a:gdLst>
                  <a:gd name="T0" fmla="*/ 33 w 1049"/>
                  <a:gd name="T1" fmla="*/ 4635 h 4733"/>
                  <a:gd name="T2" fmla="*/ 47 w 1049"/>
                  <a:gd name="T3" fmla="*/ 4515 h 4733"/>
                  <a:gd name="T4" fmla="*/ 68 w 1049"/>
                  <a:gd name="T5" fmla="*/ 4418 h 4733"/>
                  <a:gd name="T6" fmla="*/ 105 w 1049"/>
                  <a:gd name="T7" fmla="*/ 4303 h 4733"/>
                  <a:gd name="T8" fmla="*/ 122 w 1049"/>
                  <a:gd name="T9" fmla="*/ 4224 h 4733"/>
                  <a:gd name="T10" fmla="*/ 152 w 1049"/>
                  <a:gd name="T11" fmla="*/ 4088 h 4733"/>
                  <a:gd name="T12" fmla="*/ 166 w 1049"/>
                  <a:gd name="T13" fmla="*/ 3968 h 4733"/>
                  <a:gd name="T14" fmla="*/ 187 w 1049"/>
                  <a:gd name="T15" fmla="*/ 3870 h 4733"/>
                  <a:gd name="T16" fmla="*/ 224 w 1049"/>
                  <a:gd name="T17" fmla="*/ 3755 h 4733"/>
                  <a:gd name="T18" fmla="*/ 241 w 1049"/>
                  <a:gd name="T19" fmla="*/ 3677 h 4733"/>
                  <a:gd name="T20" fmla="*/ 261 w 1049"/>
                  <a:gd name="T21" fmla="*/ 3539 h 4733"/>
                  <a:gd name="T22" fmla="*/ 275 w 1049"/>
                  <a:gd name="T23" fmla="*/ 3523 h 4733"/>
                  <a:gd name="T24" fmla="*/ 317 w 1049"/>
                  <a:gd name="T25" fmla="*/ 3463 h 4733"/>
                  <a:gd name="T26" fmla="*/ 327 w 1049"/>
                  <a:gd name="T27" fmla="*/ 3411 h 4733"/>
                  <a:gd name="T28" fmla="*/ 356 w 1049"/>
                  <a:gd name="T29" fmla="*/ 3390 h 4733"/>
                  <a:gd name="T30" fmla="*/ 370 w 1049"/>
                  <a:gd name="T31" fmla="*/ 3310 h 4733"/>
                  <a:gd name="T32" fmla="*/ 388 w 1049"/>
                  <a:gd name="T33" fmla="*/ 3303 h 4733"/>
                  <a:gd name="T34" fmla="*/ 355 w 1049"/>
                  <a:gd name="T35" fmla="*/ 3233 h 4733"/>
                  <a:gd name="T36" fmla="*/ 307 w 1049"/>
                  <a:gd name="T37" fmla="*/ 3200 h 4733"/>
                  <a:gd name="T38" fmla="*/ 273 w 1049"/>
                  <a:gd name="T39" fmla="*/ 3141 h 4733"/>
                  <a:gd name="T40" fmla="*/ 266 w 1049"/>
                  <a:gd name="T41" fmla="*/ 3077 h 4733"/>
                  <a:gd name="T42" fmla="*/ 319 w 1049"/>
                  <a:gd name="T43" fmla="*/ 3004 h 4733"/>
                  <a:gd name="T44" fmla="*/ 354 w 1049"/>
                  <a:gd name="T45" fmla="*/ 2950 h 4733"/>
                  <a:gd name="T46" fmla="*/ 400 w 1049"/>
                  <a:gd name="T47" fmla="*/ 2893 h 4733"/>
                  <a:gd name="T48" fmla="*/ 469 w 1049"/>
                  <a:gd name="T49" fmla="*/ 2860 h 4733"/>
                  <a:gd name="T50" fmla="*/ 504 w 1049"/>
                  <a:gd name="T51" fmla="*/ 2815 h 4733"/>
                  <a:gd name="T52" fmla="*/ 521 w 1049"/>
                  <a:gd name="T53" fmla="*/ 2801 h 4733"/>
                  <a:gd name="T54" fmla="*/ 527 w 1049"/>
                  <a:gd name="T55" fmla="*/ 2728 h 4733"/>
                  <a:gd name="T56" fmla="*/ 548 w 1049"/>
                  <a:gd name="T57" fmla="*/ 2701 h 4733"/>
                  <a:gd name="T58" fmla="*/ 577 w 1049"/>
                  <a:gd name="T59" fmla="*/ 2655 h 4733"/>
                  <a:gd name="T60" fmla="*/ 618 w 1049"/>
                  <a:gd name="T61" fmla="*/ 2608 h 4733"/>
                  <a:gd name="T62" fmla="*/ 645 w 1049"/>
                  <a:gd name="T63" fmla="*/ 2576 h 4733"/>
                  <a:gd name="T64" fmla="*/ 686 w 1049"/>
                  <a:gd name="T65" fmla="*/ 2497 h 4733"/>
                  <a:gd name="T66" fmla="*/ 722 w 1049"/>
                  <a:gd name="T67" fmla="*/ 2436 h 4733"/>
                  <a:gd name="T68" fmla="*/ 758 w 1049"/>
                  <a:gd name="T69" fmla="*/ 2406 h 4733"/>
                  <a:gd name="T70" fmla="*/ 807 w 1049"/>
                  <a:gd name="T71" fmla="*/ 2358 h 4733"/>
                  <a:gd name="T72" fmla="*/ 802 w 1049"/>
                  <a:gd name="T73" fmla="*/ 2258 h 4733"/>
                  <a:gd name="T74" fmla="*/ 756 w 1049"/>
                  <a:gd name="T75" fmla="*/ 2202 h 4733"/>
                  <a:gd name="T76" fmla="*/ 704 w 1049"/>
                  <a:gd name="T77" fmla="*/ 2158 h 4733"/>
                  <a:gd name="T78" fmla="*/ 672 w 1049"/>
                  <a:gd name="T79" fmla="*/ 2080 h 4733"/>
                  <a:gd name="T80" fmla="*/ 671 w 1049"/>
                  <a:gd name="T81" fmla="*/ 2059 h 4733"/>
                  <a:gd name="T82" fmla="*/ 651 w 1049"/>
                  <a:gd name="T83" fmla="*/ 1969 h 4733"/>
                  <a:gd name="T84" fmla="*/ 649 w 1049"/>
                  <a:gd name="T85" fmla="*/ 1955 h 4733"/>
                  <a:gd name="T86" fmla="*/ 659 w 1049"/>
                  <a:gd name="T87" fmla="*/ 1859 h 4733"/>
                  <a:gd name="T88" fmla="*/ 671 w 1049"/>
                  <a:gd name="T89" fmla="*/ 1840 h 4733"/>
                  <a:gd name="T90" fmla="*/ 630 w 1049"/>
                  <a:gd name="T91" fmla="*/ 1768 h 4733"/>
                  <a:gd name="T92" fmla="*/ 659 w 1049"/>
                  <a:gd name="T93" fmla="*/ 1741 h 4733"/>
                  <a:gd name="T94" fmla="*/ 672 w 1049"/>
                  <a:gd name="T95" fmla="*/ 1663 h 4733"/>
                  <a:gd name="T96" fmla="*/ 692 w 1049"/>
                  <a:gd name="T97" fmla="*/ 1543 h 4733"/>
                  <a:gd name="T98" fmla="*/ 730 w 1049"/>
                  <a:gd name="T99" fmla="*/ 1429 h 4733"/>
                  <a:gd name="T100" fmla="*/ 748 w 1049"/>
                  <a:gd name="T101" fmla="*/ 1351 h 4733"/>
                  <a:gd name="T102" fmla="*/ 778 w 1049"/>
                  <a:gd name="T103" fmla="*/ 1214 h 4733"/>
                  <a:gd name="T104" fmla="*/ 793 w 1049"/>
                  <a:gd name="T105" fmla="*/ 1094 h 4733"/>
                  <a:gd name="T106" fmla="*/ 815 w 1049"/>
                  <a:gd name="T107" fmla="*/ 996 h 4733"/>
                  <a:gd name="T108" fmla="*/ 853 w 1049"/>
                  <a:gd name="T109" fmla="*/ 882 h 4733"/>
                  <a:gd name="T110" fmla="*/ 870 w 1049"/>
                  <a:gd name="T111" fmla="*/ 804 h 4733"/>
                  <a:gd name="T112" fmla="*/ 901 w 1049"/>
                  <a:gd name="T113" fmla="*/ 667 h 4733"/>
                  <a:gd name="T114" fmla="*/ 915 w 1049"/>
                  <a:gd name="T115" fmla="*/ 547 h 4733"/>
                  <a:gd name="T116" fmla="*/ 937 w 1049"/>
                  <a:gd name="T117" fmla="*/ 449 h 4733"/>
                  <a:gd name="T118" fmla="*/ 975 w 1049"/>
                  <a:gd name="T119" fmla="*/ 335 h 4733"/>
                  <a:gd name="T120" fmla="*/ 992 w 1049"/>
                  <a:gd name="T121" fmla="*/ 257 h 4733"/>
                  <a:gd name="T122" fmla="*/ 1023 w 1049"/>
                  <a:gd name="T123" fmla="*/ 120 h 4733"/>
                  <a:gd name="T124" fmla="*/ 1038 w 1049"/>
                  <a:gd name="T125" fmla="*/ 0 h 47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49" h="4733">
                    <a:moveTo>
                      <a:pt x="12" y="4733"/>
                    </a:moveTo>
                    <a:cubicBezTo>
                      <a:pt x="0" y="4730"/>
                      <a:pt x="0" y="4730"/>
                      <a:pt x="0" y="4730"/>
                    </a:cubicBezTo>
                    <a:cubicBezTo>
                      <a:pt x="4" y="4711"/>
                      <a:pt x="4" y="4711"/>
                      <a:pt x="4" y="4711"/>
                    </a:cubicBezTo>
                    <a:cubicBezTo>
                      <a:pt x="16" y="4713"/>
                      <a:pt x="16" y="4713"/>
                      <a:pt x="16" y="4713"/>
                    </a:cubicBezTo>
                    <a:lnTo>
                      <a:pt x="12" y="4733"/>
                    </a:lnTo>
                    <a:close/>
                    <a:moveTo>
                      <a:pt x="20" y="4694"/>
                    </a:moveTo>
                    <a:cubicBezTo>
                      <a:pt x="8" y="4691"/>
                      <a:pt x="8" y="4691"/>
                      <a:pt x="8" y="4691"/>
                    </a:cubicBezTo>
                    <a:cubicBezTo>
                      <a:pt x="13" y="4672"/>
                      <a:pt x="13" y="4672"/>
                      <a:pt x="13" y="4672"/>
                    </a:cubicBezTo>
                    <a:cubicBezTo>
                      <a:pt x="24" y="4674"/>
                      <a:pt x="24" y="4674"/>
                      <a:pt x="24" y="4674"/>
                    </a:cubicBezTo>
                    <a:lnTo>
                      <a:pt x="20" y="4694"/>
                    </a:lnTo>
                    <a:close/>
                    <a:moveTo>
                      <a:pt x="29" y="4655"/>
                    </a:moveTo>
                    <a:cubicBezTo>
                      <a:pt x="17" y="4652"/>
                      <a:pt x="17" y="4652"/>
                      <a:pt x="17" y="4652"/>
                    </a:cubicBezTo>
                    <a:cubicBezTo>
                      <a:pt x="21" y="4633"/>
                      <a:pt x="21" y="4633"/>
                      <a:pt x="21" y="4633"/>
                    </a:cubicBezTo>
                    <a:cubicBezTo>
                      <a:pt x="33" y="4635"/>
                      <a:pt x="33" y="4635"/>
                      <a:pt x="33" y="4635"/>
                    </a:cubicBezTo>
                    <a:lnTo>
                      <a:pt x="29" y="4655"/>
                    </a:lnTo>
                    <a:close/>
                    <a:moveTo>
                      <a:pt x="37" y="4616"/>
                    </a:moveTo>
                    <a:cubicBezTo>
                      <a:pt x="26" y="4613"/>
                      <a:pt x="26" y="4613"/>
                      <a:pt x="26" y="4613"/>
                    </a:cubicBezTo>
                    <a:cubicBezTo>
                      <a:pt x="30" y="4594"/>
                      <a:pt x="30" y="4594"/>
                      <a:pt x="30" y="4594"/>
                    </a:cubicBezTo>
                    <a:cubicBezTo>
                      <a:pt x="42" y="4596"/>
                      <a:pt x="42" y="4596"/>
                      <a:pt x="42" y="4596"/>
                    </a:cubicBezTo>
                    <a:lnTo>
                      <a:pt x="37" y="4616"/>
                    </a:lnTo>
                    <a:close/>
                    <a:moveTo>
                      <a:pt x="46" y="4577"/>
                    </a:moveTo>
                    <a:cubicBezTo>
                      <a:pt x="34" y="4574"/>
                      <a:pt x="34" y="4574"/>
                      <a:pt x="34" y="4574"/>
                    </a:cubicBezTo>
                    <a:cubicBezTo>
                      <a:pt x="38" y="4554"/>
                      <a:pt x="38" y="4554"/>
                      <a:pt x="38" y="4554"/>
                    </a:cubicBezTo>
                    <a:cubicBezTo>
                      <a:pt x="50" y="4557"/>
                      <a:pt x="50" y="4557"/>
                      <a:pt x="50" y="4557"/>
                    </a:cubicBezTo>
                    <a:lnTo>
                      <a:pt x="46" y="4577"/>
                    </a:lnTo>
                    <a:close/>
                    <a:moveTo>
                      <a:pt x="54" y="4537"/>
                    </a:moveTo>
                    <a:cubicBezTo>
                      <a:pt x="43" y="4535"/>
                      <a:pt x="43" y="4535"/>
                      <a:pt x="43" y="4535"/>
                    </a:cubicBezTo>
                    <a:cubicBezTo>
                      <a:pt x="47" y="4515"/>
                      <a:pt x="47" y="4515"/>
                      <a:pt x="47" y="4515"/>
                    </a:cubicBezTo>
                    <a:cubicBezTo>
                      <a:pt x="59" y="4518"/>
                      <a:pt x="59" y="4518"/>
                      <a:pt x="59" y="4518"/>
                    </a:cubicBezTo>
                    <a:lnTo>
                      <a:pt x="54" y="4537"/>
                    </a:lnTo>
                    <a:close/>
                    <a:moveTo>
                      <a:pt x="63" y="4498"/>
                    </a:moveTo>
                    <a:cubicBezTo>
                      <a:pt x="51" y="4496"/>
                      <a:pt x="51" y="4496"/>
                      <a:pt x="51" y="4496"/>
                    </a:cubicBezTo>
                    <a:cubicBezTo>
                      <a:pt x="55" y="4476"/>
                      <a:pt x="55" y="4476"/>
                      <a:pt x="55" y="4476"/>
                    </a:cubicBezTo>
                    <a:cubicBezTo>
                      <a:pt x="67" y="4479"/>
                      <a:pt x="67" y="4479"/>
                      <a:pt x="67" y="4479"/>
                    </a:cubicBezTo>
                    <a:lnTo>
                      <a:pt x="63" y="4498"/>
                    </a:lnTo>
                    <a:close/>
                    <a:moveTo>
                      <a:pt x="71" y="4459"/>
                    </a:moveTo>
                    <a:cubicBezTo>
                      <a:pt x="60" y="4457"/>
                      <a:pt x="60" y="4457"/>
                      <a:pt x="60" y="4457"/>
                    </a:cubicBezTo>
                    <a:cubicBezTo>
                      <a:pt x="64" y="4437"/>
                      <a:pt x="64" y="4437"/>
                      <a:pt x="64" y="4437"/>
                    </a:cubicBezTo>
                    <a:cubicBezTo>
                      <a:pt x="76" y="4440"/>
                      <a:pt x="76" y="4440"/>
                      <a:pt x="76" y="4440"/>
                    </a:cubicBezTo>
                    <a:lnTo>
                      <a:pt x="71" y="4459"/>
                    </a:lnTo>
                    <a:close/>
                    <a:moveTo>
                      <a:pt x="80" y="4420"/>
                    </a:moveTo>
                    <a:cubicBezTo>
                      <a:pt x="68" y="4418"/>
                      <a:pt x="68" y="4418"/>
                      <a:pt x="68" y="4418"/>
                    </a:cubicBezTo>
                    <a:cubicBezTo>
                      <a:pt x="72" y="4398"/>
                      <a:pt x="72" y="4398"/>
                      <a:pt x="72" y="4398"/>
                    </a:cubicBezTo>
                    <a:cubicBezTo>
                      <a:pt x="84" y="4400"/>
                      <a:pt x="84" y="4400"/>
                      <a:pt x="84" y="4400"/>
                    </a:cubicBezTo>
                    <a:lnTo>
                      <a:pt x="80" y="4420"/>
                    </a:lnTo>
                    <a:close/>
                    <a:moveTo>
                      <a:pt x="88" y="4381"/>
                    </a:moveTo>
                    <a:cubicBezTo>
                      <a:pt x="77" y="4378"/>
                      <a:pt x="77" y="4378"/>
                      <a:pt x="77" y="4378"/>
                    </a:cubicBezTo>
                    <a:cubicBezTo>
                      <a:pt x="81" y="4359"/>
                      <a:pt x="81" y="4359"/>
                      <a:pt x="81" y="4359"/>
                    </a:cubicBezTo>
                    <a:cubicBezTo>
                      <a:pt x="93" y="4361"/>
                      <a:pt x="93" y="4361"/>
                      <a:pt x="93" y="4361"/>
                    </a:cubicBezTo>
                    <a:lnTo>
                      <a:pt x="88" y="4381"/>
                    </a:lnTo>
                    <a:close/>
                    <a:moveTo>
                      <a:pt x="97" y="4342"/>
                    </a:moveTo>
                    <a:cubicBezTo>
                      <a:pt x="85" y="4339"/>
                      <a:pt x="85" y="4339"/>
                      <a:pt x="85" y="4339"/>
                    </a:cubicBezTo>
                    <a:cubicBezTo>
                      <a:pt x="89" y="4320"/>
                      <a:pt x="89" y="4320"/>
                      <a:pt x="89" y="4320"/>
                    </a:cubicBezTo>
                    <a:cubicBezTo>
                      <a:pt x="101" y="4322"/>
                      <a:pt x="101" y="4322"/>
                      <a:pt x="101" y="4322"/>
                    </a:cubicBezTo>
                    <a:lnTo>
                      <a:pt x="97" y="4342"/>
                    </a:lnTo>
                    <a:close/>
                    <a:moveTo>
                      <a:pt x="105" y="4303"/>
                    </a:moveTo>
                    <a:cubicBezTo>
                      <a:pt x="94" y="4300"/>
                      <a:pt x="94" y="4300"/>
                      <a:pt x="94" y="4300"/>
                    </a:cubicBezTo>
                    <a:cubicBezTo>
                      <a:pt x="98" y="4281"/>
                      <a:pt x="98" y="4281"/>
                      <a:pt x="98" y="4281"/>
                    </a:cubicBezTo>
                    <a:cubicBezTo>
                      <a:pt x="110" y="4283"/>
                      <a:pt x="110" y="4283"/>
                      <a:pt x="110" y="4283"/>
                    </a:cubicBezTo>
                    <a:lnTo>
                      <a:pt x="105" y="4303"/>
                    </a:lnTo>
                    <a:close/>
                    <a:moveTo>
                      <a:pt x="114" y="4264"/>
                    </a:moveTo>
                    <a:cubicBezTo>
                      <a:pt x="102" y="4261"/>
                      <a:pt x="102" y="4261"/>
                      <a:pt x="102" y="4261"/>
                    </a:cubicBezTo>
                    <a:cubicBezTo>
                      <a:pt x="106" y="4241"/>
                      <a:pt x="106" y="4241"/>
                      <a:pt x="106" y="4241"/>
                    </a:cubicBezTo>
                    <a:cubicBezTo>
                      <a:pt x="118" y="4244"/>
                      <a:pt x="118" y="4244"/>
                      <a:pt x="118" y="4244"/>
                    </a:cubicBezTo>
                    <a:lnTo>
                      <a:pt x="114" y="4264"/>
                    </a:lnTo>
                    <a:close/>
                    <a:moveTo>
                      <a:pt x="122" y="4224"/>
                    </a:moveTo>
                    <a:cubicBezTo>
                      <a:pt x="111" y="4222"/>
                      <a:pt x="111" y="4222"/>
                      <a:pt x="111" y="4222"/>
                    </a:cubicBezTo>
                    <a:cubicBezTo>
                      <a:pt x="115" y="4202"/>
                      <a:pt x="115" y="4202"/>
                      <a:pt x="115" y="4202"/>
                    </a:cubicBezTo>
                    <a:cubicBezTo>
                      <a:pt x="127" y="4205"/>
                      <a:pt x="127" y="4205"/>
                      <a:pt x="127" y="4205"/>
                    </a:cubicBezTo>
                    <a:lnTo>
                      <a:pt x="122" y="4224"/>
                    </a:lnTo>
                    <a:close/>
                    <a:moveTo>
                      <a:pt x="131" y="4185"/>
                    </a:moveTo>
                    <a:cubicBezTo>
                      <a:pt x="119" y="4183"/>
                      <a:pt x="119" y="4183"/>
                      <a:pt x="119" y="4183"/>
                    </a:cubicBezTo>
                    <a:cubicBezTo>
                      <a:pt x="123" y="4163"/>
                      <a:pt x="123" y="4163"/>
                      <a:pt x="123" y="4163"/>
                    </a:cubicBezTo>
                    <a:cubicBezTo>
                      <a:pt x="135" y="4166"/>
                      <a:pt x="135" y="4166"/>
                      <a:pt x="135" y="4166"/>
                    </a:cubicBezTo>
                    <a:lnTo>
                      <a:pt x="131" y="4185"/>
                    </a:lnTo>
                    <a:close/>
                    <a:moveTo>
                      <a:pt x="139" y="4146"/>
                    </a:moveTo>
                    <a:cubicBezTo>
                      <a:pt x="128" y="4144"/>
                      <a:pt x="128" y="4144"/>
                      <a:pt x="128" y="4144"/>
                    </a:cubicBezTo>
                    <a:cubicBezTo>
                      <a:pt x="132" y="4124"/>
                      <a:pt x="132" y="4124"/>
                      <a:pt x="132" y="4124"/>
                    </a:cubicBezTo>
                    <a:cubicBezTo>
                      <a:pt x="144" y="4127"/>
                      <a:pt x="144" y="4127"/>
                      <a:pt x="144" y="4127"/>
                    </a:cubicBezTo>
                    <a:lnTo>
                      <a:pt x="139" y="4146"/>
                    </a:lnTo>
                    <a:close/>
                    <a:moveTo>
                      <a:pt x="148" y="4107"/>
                    </a:moveTo>
                    <a:cubicBezTo>
                      <a:pt x="136" y="4105"/>
                      <a:pt x="136" y="4105"/>
                      <a:pt x="136" y="4105"/>
                    </a:cubicBezTo>
                    <a:cubicBezTo>
                      <a:pt x="140" y="4085"/>
                      <a:pt x="140" y="4085"/>
                      <a:pt x="140" y="4085"/>
                    </a:cubicBezTo>
                    <a:cubicBezTo>
                      <a:pt x="152" y="4088"/>
                      <a:pt x="152" y="4088"/>
                      <a:pt x="152" y="4088"/>
                    </a:cubicBezTo>
                    <a:lnTo>
                      <a:pt x="148" y="4107"/>
                    </a:lnTo>
                    <a:close/>
                    <a:moveTo>
                      <a:pt x="156" y="4068"/>
                    </a:moveTo>
                    <a:cubicBezTo>
                      <a:pt x="145" y="4065"/>
                      <a:pt x="145" y="4065"/>
                      <a:pt x="145" y="4065"/>
                    </a:cubicBezTo>
                    <a:cubicBezTo>
                      <a:pt x="149" y="4046"/>
                      <a:pt x="149" y="4046"/>
                      <a:pt x="149" y="4046"/>
                    </a:cubicBezTo>
                    <a:cubicBezTo>
                      <a:pt x="161" y="4048"/>
                      <a:pt x="161" y="4048"/>
                      <a:pt x="161" y="4048"/>
                    </a:cubicBezTo>
                    <a:lnTo>
                      <a:pt x="156" y="4068"/>
                    </a:lnTo>
                    <a:close/>
                    <a:moveTo>
                      <a:pt x="165" y="4029"/>
                    </a:moveTo>
                    <a:cubicBezTo>
                      <a:pt x="153" y="4026"/>
                      <a:pt x="153" y="4026"/>
                      <a:pt x="153" y="4026"/>
                    </a:cubicBezTo>
                    <a:cubicBezTo>
                      <a:pt x="157" y="4007"/>
                      <a:pt x="157" y="4007"/>
                      <a:pt x="157" y="4007"/>
                    </a:cubicBezTo>
                    <a:cubicBezTo>
                      <a:pt x="169" y="4009"/>
                      <a:pt x="169" y="4009"/>
                      <a:pt x="169" y="4009"/>
                    </a:cubicBezTo>
                    <a:lnTo>
                      <a:pt x="165" y="4029"/>
                    </a:lnTo>
                    <a:close/>
                    <a:moveTo>
                      <a:pt x="173" y="3990"/>
                    </a:moveTo>
                    <a:cubicBezTo>
                      <a:pt x="162" y="3987"/>
                      <a:pt x="162" y="3987"/>
                      <a:pt x="162" y="3987"/>
                    </a:cubicBezTo>
                    <a:cubicBezTo>
                      <a:pt x="166" y="3968"/>
                      <a:pt x="166" y="3968"/>
                      <a:pt x="166" y="3968"/>
                    </a:cubicBezTo>
                    <a:cubicBezTo>
                      <a:pt x="178" y="3970"/>
                      <a:pt x="178" y="3970"/>
                      <a:pt x="178" y="3970"/>
                    </a:cubicBezTo>
                    <a:lnTo>
                      <a:pt x="173" y="3990"/>
                    </a:lnTo>
                    <a:close/>
                    <a:moveTo>
                      <a:pt x="182" y="3951"/>
                    </a:moveTo>
                    <a:cubicBezTo>
                      <a:pt x="170" y="3948"/>
                      <a:pt x="170" y="3948"/>
                      <a:pt x="170" y="3948"/>
                    </a:cubicBezTo>
                    <a:cubicBezTo>
                      <a:pt x="174" y="3928"/>
                      <a:pt x="174" y="3928"/>
                      <a:pt x="174" y="3928"/>
                    </a:cubicBezTo>
                    <a:cubicBezTo>
                      <a:pt x="186" y="3931"/>
                      <a:pt x="186" y="3931"/>
                      <a:pt x="186" y="3931"/>
                    </a:cubicBezTo>
                    <a:lnTo>
                      <a:pt x="182" y="3951"/>
                    </a:lnTo>
                    <a:close/>
                    <a:moveTo>
                      <a:pt x="190" y="3911"/>
                    </a:moveTo>
                    <a:cubicBezTo>
                      <a:pt x="179" y="3909"/>
                      <a:pt x="179" y="3909"/>
                      <a:pt x="179" y="3909"/>
                    </a:cubicBezTo>
                    <a:cubicBezTo>
                      <a:pt x="183" y="3889"/>
                      <a:pt x="183" y="3889"/>
                      <a:pt x="183" y="3889"/>
                    </a:cubicBezTo>
                    <a:cubicBezTo>
                      <a:pt x="195" y="3892"/>
                      <a:pt x="195" y="3892"/>
                      <a:pt x="195" y="3892"/>
                    </a:cubicBezTo>
                    <a:lnTo>
                      <a:pt x="190" y="3911"/>
                    </a:lnTo>
                    <a:close/>
                    <a:moveTo>
                      <a:pt x="199" y="3872"/>
                    </a:moveTo>
                    <a:cubicBezTo>
                      <a:pt x="187" y="3870"/>
                      <a:pt x="187" y="3870"/>
                      <a:pt x="187" y="3870"/>
                    </a:cubicBezTo>
                    <a:cubicBezTo>
                      <a:pt x="191" y="3850"/>
                      <a:pt x="191" y="3850"/>
                      <a:pt x="191" y="3850"/>
                    </a:cubicBezTo>
                    <a:cubicBezTo>
                      <a:pt x="203" y="3853"/>
                      <a:pt x="203" y="3853"/>
                      <a:pt x="203" y="3853"/>
                    </a:cubicBezTo>
                    <a:lnTo>
                      <a:pt x="199" y="3872"/>
                    </a:lnTo>
                    <a:close/>
                    <a:moveTo>
                      <a:pt x="207" y="3833"/>
                    </a:moveTo>
                    <a:cubicBezTo>
                      <a:pt x="196" y="3831"/>
                      <a:pt x="196" y="3831"/>
                      <a:pt x="196" y="3831"/>
                    </a:cubicBezTo>
                    <a:cubicBezTo>
                      <a:pt x="200" y="3811"/>
                      <a:pt x="200" y="3811"/>
                      <a:pt x="200" y="3811"/>
                    </a:cubicBezTo>
                    <a:cubicBezTo>
                      <a:pt x="212" y="3814"/>
                      <a:pt x="212" y="3814"/>
                      <a:pt x="212" y="3814"/>
                    </a:cubicBezTo>
                    <a:lnTo>
                      <a:pt x="207" y="3833"/>
                    </a:lnTo>
                    <a:close/>
                    <a:moveTo>
                      <a:pt x="216" y="3794"/>
                    </a:moveTo>
                    <a:cubicBezTo>
                      <a:pt x="204" y="3792"/>
                      <a:pt x="204" y="3792"/>
                      <a:pt x="204" y="3792"/>
                    </a:cubicBezTo>
                    <a:cubicBezTo>
                      <a:pt x="208" y="3772"/>
                      <a:pt x="208" y="3772"/>
                      <a:pt x="208" y="3772"/>
                    </a:cubicBezTo>
                    <a:cubicBezTo>
                      <a:pt x="220" y="3775"/>
                      <a:pt x="220" y="3775"/>
                      <a:pt x="220" y="3775"/>
                    </a:cubicBezTo>
                    <a:lnTo>
                      <a:pt x="216" y="3794"/>
                    </a:lnTo>
                    <a:close/>
                    <a:moveTo>
                      <a:pt x="224" y="3755"/>
                    </a:moveTo>
                    <a:cubicBezTo>
                      <a:pt x="213" y="3752"/>
                      <a:pt x="213" y="3752"/>
                      <a:pt x="213" y="3752"/>
                    </a:cubicBezTo>
                    <a:cubicBezTo>
                      <a:pt x="217" y="3733"/>
                      <a:pt x="217" y="3733"/>
                      <a:pt x="217" y="3733"/>
                    </a:cubicBezTo>
                    <a:cubicBezTo>
                      <a:pt x="229" y="3735"/>
                      <a:pt x="229" y="3735"/>
                      <a:pt x="229" y="3735"/>
                    </a:cubicBezTo>
                    <a:lnTo>
                      <a:pt x="224" y="3755"/>
                    </a:lnTo>
                    <a:close/>
                    <a:moveTo>
                      <a:pt x="233" y="3716"/>
                    </a:moveTo>
                    <a:cubicBezTo>
                      <a:pt x="221" y="3713"/>
                      <a:pt x="221" y="3713"/>
                      <a:pt x="221" y="3713"/>
                    </a:cubicBezTo>
                    <a:cubicBezTo>
                      <a:pt x="225" y="3694"/>
                      <a:pt x="225" y="3694"/>
                      <a:pt x="225" y="3694"/>
                    </a:cubicBezTo>
                    <a:cubicBezTo>
                      <a:pt x="237" y="3696"/>
                      <a:pt x="237" y="3696"/>
                      <a:pt x="237" y="3696"/>
                    </a:cubicBezTo>
                    <a:lnTo>
                      <a:pt x="233" y="3716"/>
                    </a:lnTo>
                    <a:close/>
                    <a:moveTo>
                      <a:pt x="241" y="3677"/>
                    </a:moveTo>
                    <a:cubicBezTo>
                      <a:pt x="230" y="3674"/>
                      <a:pt x="230" y="3674"/>
                      <a:pt x="230" y="3674"/>
                    </a:cubicBezTo>
                    <a:cubicBezTo>
                      <a:pt x="234" y="3655"/>
                      <a:pt x="234" y="3655"/>
                      <a:pt x="234" y="3655"/>
                    </a:cubicBezTo>
                    <a:cubicBezTo>
                      <a:pt x="245" y="3657"/>
                      <a:pt x="245" y="3657"/>
                      <a:pt x="245" y="3657"/>
                    </a:cubicBezTo>
                    <a:lnTo>
                      <a:pt x="241" y="3677"/>
                    </a:lnTo>
                    <a:close/>
                    <a:moveTo>
                      <a:pt x="250" y="3638"/>
                    </a:moveTo>
                    <a:cubicBezTo>
                      <a:pt x="238" y="3635"/>
                      <a:pt x="238" y="3635"/>
                      <a:pt x="238" y="3635"/>
                    </a:cubicBezTo>
                    <a:cubicBezTo>
                      <a:pt x="242" y="3615"/>
                      <a:pt x="242" y="3615"/>
                      <a:pt x="242" y="3615"/>
                    </a:cubicBezTo>
                    <a:cubicBezTo>
                      <a:pt x="254" y="3618"/>
                      <a:pt x="254" y="3618"/>
                      <a:pt x="254" y="3618"/>
                    </a:cubicBezTo>
                    <a:lnTo>
                      <a:pt x="250" y="3638"/>
                    </a:lnTo>
                    <a:close/>
                    <a:moveTo>
                      <a:pt x="258" y="3598"/>
                    </a:moveTo>
                    <a:cubicBezTo>
                      <a:pt x="246" y="3596"/>
                      <a:pt x="246" y="3596"/>
                      <a:pt x="246" y="3596"/>
                    </a:cubicBezTo>
                    <a:cubicBezTo>
                      <a:pt x="251" y="3576"/>
                      <a:pt x="251" y="3576"/>
                      <a:pt x="251" y="3576"/>
                    </a:cubicBezTo>
                    <a:cubicBezTo>
                      <a:pt x="262" y="3579"/>
                      <a:pt x="262" y="3579"/>
                      <a:pt x="262" y="3579"/>
                    </a:cubicBezTo>
                    <a:lnTo>
                      <a:pt x="258" y="3598"/>
                    </a:lnTo>
                    <a:close/>
                    <a:moveTo>
                      <a:pt x="268" y="3561"/>
                    </a:moveTo>
                    <a:cubicBezTo>
                      <a:pt x="257" y="3557"/>
                      <a:pt x="257" y="3557"/>
                      <a:pt x="257" y="3557"/>
                    </a:cubicBezTo>
                    <a:cubicBezTo>
                      <a:pt x="259" y="3552"/>
                      <a:pt x="260" y="3547"/>
                      <a:pt x="261" y="3543"/>
                    </a:cubicBezTo>
                    <a:cubicBezTo>
                      <a:pt x="261" y="3542"/>
                      <a:pt x="261" y="3540"/>
                      <a:pt x="261" y="3539"/>
                    </a:cubicBezTo>
                    <a:cubicBezTo>
                      <a:pt x="273" y="3539"/>
                      <a:pt x="273" y="3539"/>
                      <a:pt x="273" y="3539"/>
                    </a:cubicBezTo>
                    <a:cubicBezTo>
                      <a:pt x="273" y="3541"/>
                      <a:pt x="273" y="3543"/>
                      <a:pt x="273" y="3544"/>
                    </a:cubicBezTo>
                    <a:cubicBezTo>
                      <a:pt x="272" y="3550"/>
                      <a:pt x="270" y="3556"/>
                      <a:pt x="268" y="3561"/>
                    </a:cubicBezTo>
                    <a:close/>
                    <a:moveTo>
                      <a:pt x="275" y="3523"/>
                    </a:moveTo>
                    <a:cubicBezTo>
                      <a:pt x="264" y="3516"/>
                      <a:pt x="264" y="3516"/>
                      <a:pt x="264" y="3516"/>
                    </a:cubicBezTo>
                    <a:cubicBezTo>
                      <a:pt x="265" y="3515"/>
                      <a:pt x="266" y="3514"/>
                      <a:pt x="267" y="3512"/>
                    </a:cubicBezTo>
                    <a:cubicBezTo>
                      <a:pt x="268" y="3511"/>
                      <a:pt x="269" y="3510"/>
                      <a:pt x="269" y="3509"/>
                    </a:cubicBezTo>
                    <a:cubicBezTo>
                      <a:pt x="270" y="3508"/>
                      <a:pt x="270" y="3507"/>
                      <a:pt x="271" y="3506"/>
                    </a:cubicBezTo>
                    <a:cubicBezTo>
                      <a:pt x="271" y="3504"/>
                      <a:pt x="272" y="3501"/>
                      <a:pt x="274" y="3498"/>
                    </a:cubicBezTo>
                    <a:cubicBezTo>
                      <a:pt x="284" y="3506"/>
                      <a:pt x="284" y="3506"/>
                      <a:pt x="284" y="3506"/>
                    </a:cubicBezTo>
                    <a:cubicBezTo>
                      <a:pt x="283" y="3507"/>
                      <a:pt x="282" y="3508"/>
                      <a:pt x="282" y="3510"/>
                    </a:cubicBezTo>
                    <a:cubicBezTo>
                      <a:pt x="282" y="3511"/>
                      <a:pt x="281" y="3513"/>
                      <a:pt x="280" y="3515"/>
                    </a:cubicBezTo>
                    <a:cubicBezTo>
                      <a:pt x="279" y="3517"/>
                      <a:pt x="278" y="3518"/>
                      <a:pt x="277" y="3520"/>
                    </a:cubicBezTo>
                    <a:cubicBezTo>
                      <a:pt x="276" y="3521"/>
                      <a:pt x="275" y="3522"/>
                      <a:pt x="275" y="3523"/>
                    </a:cubicBezTo>
                    <a:close/>
                    <a:moveTo>
                      <a:pt x="301" y="3490"/>
                    </a:moveTo>
                    <a:cubicBezTo>
                      <a:pt x="301" y="3490"/>
                      <a:pt x="301" y="3490"/>
                      <a:pt x="301" y="3490"/>
                    </a:cubicBezTo>
                    <a:cubicBezTo>
                      <a:pt x="300" y="3490"/>
                      <a:pt x="299" y="3490"/>
                      <a:pt x="297" y="3490"/>
                    </a:cubicBezTo>
                    <a:cubicBezTo>
                      <a:pt x="296" y="3490"/>
                      <a:pt x="295" y="3489"/>
                      <a:pt x="294" y="3490"/>
                    </a:cubicBezTo>
                    <a:cubicBezTo>
                      <a:pt x="294" y="3490"/>
                      <a:pt x="294" y="3490"/>
                      <a:pt x="294" y="3489"/>
                    </a:cubicBezTo>
                    <a:cubicBezTo>
                      <a:pt x="283" y="3484"/>
                      <a:pt x="283" y="3484"/>
                      <a:pt x="283" y="3484"/>
                    </a:cubicBezTo>
                    <a:cubicBezTo>
                      <a:pt x="284" y="3482"/>
                      <a:pt x="286" y="3481"/>
                      <a:pt x="288" y="3480"/>
                    </a:cubicBezTo>
                    <a:cubicBezTo>
                      <a:pt x="290" y="3478"/>
                      <a:pt x="292" y="3478"/>
                      <a:pt x="295" y="3478"/>
                    </a:cubicBezTo>
                    <a:cubicBezTo>
                      <a:pt x="297" y="3478"/>
                      <a:pt x="298" y="3478"/>
                      <a:pt x="299" y="3478"/>
                    </a:cubicBezTo>
                    <a:cubicBezTo>
                      <a:pt x="300" y="3478"/>
                      <a:pt x="300" y="3478"/>
                      <a:pt x="301" y="3478"/>
                    </a:cubicBezTo>
                    <a:cubicBezTo>
                      <a:pt x="301" y="3478"/>
                      <a:pt x="302" y="3478"/>
                      <a:pt x="302" y="3477"/>
                    </a:cubicBezTo>
                    <a:cubicBezTo>
                      <a:pt x="312" y="3485"/>
                      <a:pt x="312" y="3485"/>
                      <a:pt x="312" y="3485"/>
                    </a:cubicBezTo>
                    <a:cubicBezTo>
                      <a:pt x="309" y="3488"/>
                      <a:pt x="305" y="3490"/>
                      <a:pt x="301" y="3490"/>
                    </a:cubicBezTo>
                    <a:close/>
                    <a:moveTo>
                      <a:pt x="317" y="3463"/>
                    </a:moveTo>
                    <a:cubicBezTo>
                      <a:pt x="306" y="3460"/>
                      <a:pt x="306" y="3460"/>
                      <a:pt x="306" y="3460"/>
                    </a:cubicBezTo>
                    <a:cubicBezTo>
                      <a:pt x="306" y="3460"/>
                      <a:pt x="306" y="3459"/>
                      <a:pt x="306" y="3459"/>
                    </a:cubicBezTo>
                    <a:cubicBezTo>
                      <a:pt x="308" y="3455"/>
                      <a:pt x="310" y="3452"/>
                      <a:pt x="312" y="3449"/>
                    </a:cubicBezTo>
                    <a:cubicBezTo>
                      <a:pt x="314" y="3447"/>
                      <a:pt x="315" y="3446"/>
                      <a:pt x="316" y="3444"/>
                    </a:cubicBezTo>
                    <a:cubicBezTo>
                      <a:pt x="316" y="3444"/>
                      <a:pt x="316" y="3443"/>
                      <a:pt x="316" y="3443"/>
                    </a:cubicBezTo>
                    <a:cubicBezTo>
                      <a:pt x="328" y="3447"/>
                      <a:pt x="328" y="3447"/>
                      <a:pt x="328" y="3447"/>
                    </a:cubicBezTo>
                    <a:cubicBezTo>
                      <a:pt x="327" y="3448"/>
                      <a:pt x="327" y="3448"/>
                      <a:pt x="327" y="3449"/>
                    </a:cubicBezTo>
                    <a:cubicBezTo>
                      <a:pt x="325" y="3452"/>
                      <a:pt x="323" y="3454"/>
                      <a:pt x="322" y="3456"/>
                    </a:cubicBezTo>
                    <a:cubicBezTo>
                      <a:pt x="320" y="3459"/>
                      <a:pt x="318" y="3460"/>
                      <a:pt x="318" y="3462"/>
                    </a:cubicBezTo>
                    <a:cubicBezTo>
                      <a:pt x="318" y="3463"/>
                      <a:pt x="318" y="3463"/>
                      <a:pt x="317" y="3463"/>
                    </a:cubicBezTo>
                    <a:close/>
                    <a:moveTo>
                      <a:pt x="330" y="3427"/>
                    </a:moveTo>
                    <a:cubicBezTo>
                      <a:pt x="319" y="3424"/>
                      <a:pt x="319" y="3424"/>
                      <a:pt x="319" y="3424"/>
                    </a:cubicBezTo>
                    <a:cubicBezTo>
                      <a:pt x="320" y="3419"/>
                      <a:pt x="322" y="3417"/>
                      <a:pt x="324" y="3414"/>
                    </a:cubicBezTo>
                    <a:cubicBezTo>
                      <a:pt x="325" y="3413"/>
                      <a:pt x="326" y="3412"/>
                      <a:pt x="327" y="3411"/>
                    </a:cubicBezTo>
                    <a:cubicBezTo>
                      <a:pt x="328" y="3409"/>
                      <a:pt x="329" y="3408"/>
                      <a:pt x="330" y="3406"/>
                    </a:cubicBezTo>
                    <a:cubicBezTo>
                      <a:pt x="335" y="3409"/>
                      <a:pt x="335" y="3409"/>
                      <a:pt x="335" y="3409"/>
                    </a:cubicBezTo>
                    <a:cubicBezTo>
                      <a:pt x="341" y="3411"/>
                      <a:pt x="341" y="3411"/>
                      <a:pt x="341" y="3411"/>
                    </a:cubicBezTo>
                    <a:cubicBezTo>
                      <a:pt x="340" y="3413"/>
                      <a:pt x="339" y="3416"/>
                      <a:pt x="337" y="3418"/>
                    </a:cubicBezTo>
                    <a:cubicBezTo>
                      <a:pt x="335" y="3420"/>
                      <a:pt x="334" y="3421"/>
                      <a:pt x="333" y="3422"/>
                    </a:cubicBezTo>
                    <a:cubicBezTo>
                      <a:pt x="331" y="3424"/>
                      <a:pt x="331" y="3425"/>
                      <a:pt x="330" y="3427"/>
                    </a:cubicBezTo>
                    <a:close/>
                    <a:moveTo>
                      <a:pt x="354" y="3397"/>
                    </a:moveTo>
                    <a:cubicBezTo>
                      <a:pt x="344" y="3392"/>
                      <a:pt x="344" y="3392"/>
                      <a:pt x="344" y="3392"/>
                    </a:cubicBezTo>
                    <a:cubicBezTo>
                      <a:pt x="344" y="3392"/>
                      <a:pt x="344" y="3391"/>
                      <a:pt x="344" y="3389"/>
                    </a:cubicBezTo>
                    <a:cubicBezTo>
                      <a:pt x="344" y="3388"/>
                      <a:pt x="344" y="3388"/>
                      <a:pt x="344" y="3387"/>
                    </a:cubicBezTo>
                    <a:cubicBezTo>
                      <a:pt x="344" y="3384"/>
                      <a:pt x="344" y="3380"/>
                      <a:pt x="343" y="3376"/>
                    </a:cubicBezTo>
                    <a:cubicBezTo>
                      <a:pt x="355" y="3374"/>
                      <a:pt x="355" y="3374"/>
                      <a:pt x="355" y="3374"/>
                    </a:cubicBezTo>
                    <a:cubicBezTo>
                      <a:pt x="356" y="3378"/>
                      <a:pt x="356" y="3383"/>
                      <a:pt x="356" y="3387"/>
                    </a:cubicBezTo>
                    <a:cubicBezTo>
                      <a:pt x="356" y="3388"/>
                      <a:pt x="356" y="3389"/>
                      <a:pt x="356" y="3390"/>
                    </a:cubicBezTo>
                    <a:cubicBezTo>
                      <a:pt x="356" y="3393"/>
                      <a:pt x="355" y="3395"/>
                      <a:pt x="354" y="3397"/>
                    </a:cubicBezTo>
                    <a:close/>
                    <a:moveTo>
                      <a:pt x="337" y="3359"/>
                    </a:moveTo>
                    <a:cubicBezTo>
                      <a:pt x="334" y="3354"/>
                      <a:pt x="332" y="3349"/>
                      <a:pt x="332" y="3344"/>
                    </a:cubicBezTo>
                    <a:cubicBezTo>
                      <a:pt x="332" y="3340"/>
                      <a:pt x="333" y="3337"/>
                      <a:pt x="335" y="3334"/>
                    </a:cubicBezTo>
                    <a:cubicBezTo>
                      <a:pt x="345" y="3340"/>
                      <a:pt x="345" y="3340"/>
                      <a:pt x="345" y="3340"/>
                    </a:cubicBezTo>
                    <a:cubicBezTo>
                      <a:pt x="344" y="3341"/>
                      <a:pt x="344" y="3342"/>
                      <a:pt x="344" y="3344"/>
                    </a:cubicBezTo>
                    <a:cubicBezTo>
                      <a:pt x="344" y="3346"/>
                      <a:pt x="346" y="3350"/>
                      <a:pt x="347" y="3353"/>
                    </a:cubicBezTo>
                    <a:lnTo>
                      <a:pt x="337" y="3359"/>
                    </a:lnTo>
                    <a:close/>
                    <a:moveTo>
                      <a:pt x="361" y="3333"/>
                    </a:moveTo>
                    <a:cubicBezTo>
                      <a:pt x="354" y="3323"/>
                      <a:pt x="354" y="3323"/>
                      <a:pt x="354" y="3323"/>
                    </a:cubicBezTo>
                    <a:cubicBezTo>
                      <a:pt x="355" y="3322"/>
                      <a:pt x="356" y="3321"/>
                      <a:pt x="358" y="3319"/>
                    </a:cubicBezTo>
                    <a:cubicBezTo>
                      <a:pt x="359" y="3317"/>
                      <a:pt x="361" y="3315"/>
                      <a:pt x="364" y="3313"/>
                    </a:cubicBezTo>
                    <a:cubicBezTo>
                      <a:pt x="366" y="3312"/>
                      <a:pt x="368" y="3311"/>
                      <a:pt x="369" y="3311"/>
                    </a:cubicBezTo>
                    <a:cubicBezTo>
                      <a:pt x="369" y="3310"/>
                      <a:pt x="370" y="3310"/>
                      <a:pt x="370" y="3310"/>
                    </a:cubicBezTo>
                    <a:cubicBezTo>
                      <a:pt x="375" y="3321"/>
                      <a:pt x="375" y="3321"/>
                      <a:pt x="375" y="3321"/>
                    </a:cubicBezTo>
                    <a:cubicBezTo>
                      <a:pt x="374" y="3322"/>
                      <a:pt x="373" y="3322"/>
                      <a:pt x="373" y="3322"/>
                    </a:cubicBezTo>
                    <a:cubicBezTo>
                      <a:pt x="372" y="3322"/>
                      <a:pt x="371" y="3323"/>
                      <a:pt x="371" y="3323"/>
                    </a:cubicBezTo>
                    <a:cubicBezTo>
                      <a:pt x="369" y="3324"/>
                      <a:pt x="368" y="3325"/>
                      <a:pt x="367" y="3327"/>
                    </a:cubicBezTo>
                    <a:cubicBezTo>
                      <a:pt x="365" y="3329"/>
                      <a:pt x="363" y="3331"/>
                      <a:pt x="361" y="3333"/>
                    </a:cubicBezTo>
                    <a:close/>
                    <a:moveTo>
                      <a:pt x="388" y="3303"/>
                    </a:moveTo>
                    <a:cubicBezTo>
                      <a:pt x="379" y="3296"/>
                      <a:pt x="379" y="3296"/>
                      <a:pt x="379" y="3296"/>
                    </a:cubicBezTo>
                    <a:cubicBezTo>
                      <a:pt x="379" y="3295"/>
                      <a:pt x="380" y="3294"/>
                      <a:pt x="380" y="3292"/>
                    </a:cubicBezTo>
                    <a:cubicBezTo>
                      <a:pt x="380" y="3291"/>
                      <a:pt x="380" y="3289"/>
                      <a:pt x="380" y="3288"/>
                    </a:cubicBezTo>
                    <a:cubicBezTo>
                      <a:pt x="380" y="3286"/>
                      <a:pt x="380" y="3285"/>
                      <a:pt x="379" y="3283"/>
                    </a:cubicBezTo>
                    <a:cubicBezTo>
                      <a:pt x="390" y="3278"/>
                      <a:pt x="390" y="3278"/>
                      <a:pt x="390" y="3278"/>
                    </a:cubicBezTo>
                    <a:cubicBezTo>
                      <a:pt x="391" y="3281"/>
                      <a:pt x="392" y="3284"/>
                      <a:pt x="392" y="3288"/>
                    </a:cubicBezTo>
                    <a:cubicBezTo>
                      <a:pt x="392" y="3290"/>
                      <a:pt x="392" y="3292"/>
                      <a:pt x="392" y="3293"/>
                    </a:cubicBezTo>
                    <a:cubicBezTo>
                      <a:pt x="392" y="3297"/>
                      <a:pt x="390" y="3300"/>
                      <a:pt x="388" y="3303"/>
                    </a:cubicBezTo>
                    <a:close/>
                    <a:moveTo>
                      <a:pt x="369" y="3271"/>
                    </a:moveTo>
                    <a:cubicBezTo>
                      <a:pt x="368" y="3270"/>
                      <a:pt x="366" y="3269"/>
                      <a:pt x="365" y="3269"/>
                    </a:cubicBezTo>
                    <a:cubicBezTo>
                      <a:pt x="361" y="3268"/>
                      <a:pt x="355" y="3266"/>
                      <a:pt x="353" y="3257"/>
                    </a:cubicBezTo>
                    <a:cubicBezTo>
                      <a:pt x="353" y="3256"/>
                      <a:pt x="352" y="3254"/>
                      <a:pt x="352" y="3253"/>
                    </a:cubicBezTo>
                    <a:cubicBezTo>
                      <a:pt x="364" y="3253"/>
                      <a:pt x="364" y="3253"/>
                      <a:pt x="364" y="3253"/>
                    </a:cubicBezTo>
                    <a:cubicBezTo>
                      <a:pt x="364" y="3253"/>
                      <a:pt x="364" y="3254"/>
                      <a:pt x="365" y="3254"/>
                    </a:cubicBezTo>
                    <a:cubicBezTo>
                      <a:pt x="365" y="3257"/>
                      <a:pt x="365" y="3257"/>
                      <a:pt x="368" y="3258"/>
                    </a:cubicBezTo>
                    <a:cubicBezTo>
                      <a:pt x="370" y="3258"/>
                      <a:pt x="372" y="3259"/>
                      <a:pt x="374" y="3260"/>
                    </a:cubicBezTo>
                    <a:lnTo>
                      <a:pt x="369" y="3271"/>
                    </a:lnTo>
                    <a:close/>
                    <a:moveTo>
                      <a:pt x="355" y="3233"/>
                    </a:moveTo>
                    <a:cubicBezTo>
                      <a:pt x="355" y="3229"/>
                      <a:pt x="354" y="3224"/>
                      <a:pt x="349" y="3222"/>
                    </a:cubicBezTo>
                    <a:cubicBezTo>
                      <a:pt x="354" y="3211"/>
                      <a:pt x="354" y="3211"/>
                      <a:pt x="354" y="3211"/>
                    </a:cubicBezTo>
                    <a:cubicBezTo>
                      <a:pt x="362" y="3215"/>
                      <a:pt x="367" y="3223"/>
                      <a:pt x="367" y="3233"/>
                    </a:cubicBezTo>
                    <a:lnTo>
                      <a:pt x="355" y="3233"/>
                    </a:lnTo>
                    <a:close/>
                    <a:moveTo>
                      <a:pt x="328" y="3229"/>
                    </a:moveTo>
                    <a:cubicBezTo>
                      <a:pt x="328" y="3229"/>
                      <a:pt x="328" y="3229"/>
                      <a:pt x="328" y="3229"/>
                    </a:cubicBezTo>
                    <a:cubicBezTo>
                      <a:pt x="318" y="3228"/>
                      <a:pt x="316" y="3218"/>
                      <a:pt x="314" y="3213"/>
                    </a:cubicBezTo>
                    <a:cubicBezTo>
                      <a:pt x="326" y="3210"/>
                      <a:pt x="326" y="3210"/>
                      <a:pt x="326" y="3210"/>
                    </a:cubicBezTo>
                    <a:cubicBezTo>
                      <a:pt x="327" y="3214"/>
                      <a:pt x="328" y="3216"/>
                      <a:pt x="328" y="3217"/>
                    </a:cubicBezTo>
                    <a:cubicBezTo>
                      <a:pt x="329" y="3217"/>
                      <a:pt x="329" y="3216"/>
                      <a:pt x="330" y="3216"/>
                    </a:cubicBezTo>
                    <a:cubicBezTo>
                      <a:pt x="337" y="3226"/>
                      <a:pt x="337" y="3226"/>
                      <a:pt x="337" y="3226"/>
                    </a:cubicBezTo>
                    <a:cubicBezTo>
                      <a:pt x="335" y="3227"/>
                      <a:pt x="332" y="3229"/>
                      <a:pt x="328" y="3229"/>
                    </a:cubicBezTo>
                    <a:close/>
                    <a:moveTo>
                      <a:pt x="294" y="3201"/>
                    </a:moveTo>
                    <a:cubicBezTo>
                      <a:pt x="288" y="3190"/>
                      <a:pt x="288" y="3190"/>
                      <a:pt x="288" y="3190"/>
                    </a:cubicBezTo>
                    <a:cubicBezTo>
                      <a:pt x="292" y="3188"/>
                      <a:pt x="296" y="3186"/>
                      <a:pt x="301" y="3186"/>
                    </a:cubicBezTo>
                    <a:cubicBezTo>
                      <a:pt x="302" y="3186"/>
                      <a:pt x="303" y="3187"/>
                      <a:pt x="304" y="3187"/>
                    </a:cubicBezTo>
                    <a:cubicBezTo>
                      <a:pt x="308" y="3187"/>
                      <a:pt x="311" y="3189"/>
                      <a:pt x="313" y="3190"/>
                    </a:cubicBezTo>
                    <a:cubicBezTo>
                      <a:pt x="307" y="3200"/>
                      <a:pt x="307" y="3200"/>
                      <a:pt x="307" y="3200"/>
                    </a:cubicBezTo>
                    <a:cubicBezTo>
                      <a:pt x="306" y="3200"/>
                      <a:pt x="304" y="3199"/>
                      <a:pt x="302" y="3199"/>
                    </a:cubicBezTo>
                    <a:cubicBezTo>
                      <a:pt x="300" y="3198"/>
                      <a:pt x="297" y="3199"/>
                      <a:pt x="294" y="3201"/>
                    </a:cubicBezTo>
                    <a:close/>
                    <a:moveTo>
                      <a:pt x="268" y="3199"/>
                    </a:moveTo>
                    <a:cubicBezTo>
                      <a:pt x="265" y="3196"/>
                      <a:pt x="262" y="3190"/>
                      <a:pt x="259" y="3183"/>
                    </a:cubicBezTo>
                    <a:cubicBezTo>
                      <a:pt x="258" y="3182"/>
                      <a:pt x="258" y="3181"/>
                      <a:pt x="257" y="3180"/>
                    </a:cubicBezTo>
                    <a:cubicBezTo>
                      <a:pt x="269" y="3176"/>
                      <a:pt x="269" y="3176"/>
                      <a:pt x="269" y="3176"/>
                    </a:cubicBezTo>
                    <a:cubicBezTo>
                      <a:pt x="269" y="3176"/>
                      <a:pt x="269" y="3177"/>
                      <a:pt x="270" y="3178"/>
                    </a:cubicBezTo>
                    <a:cubicBezTo>
                      <a:pt x="272" y="3184"/>
                      <a:pt x="275" y="3189"/>
                      <a:pt x="277" y="3191"/>
                    </a:cubicBezTo>
                    <a:lnTo>
                      <a:pt x="268" y="3199"/>
                    </a:lnTo>
                    <a:close/>
                    <a:moveTo>
                      <a:pt x="267" y="3159"/>
                    </a:moveTo>
                    <a:cubicBezTo>
                      <a:pt x="255" y="3157"/>
                      <a:pt x="255" y="3157"/>
                      <a:pt x="255" y="3157"/>
                    </a:cubicBezTo>
                    <a:cubicBezTo>
                      <a:pt x="256" y="3152"/>
                      <a:pt x="257" y="3148"/>
                      <a:pt x="259" y="3144"/>
                    </a:cubicBezTo>
                    <a:cubicBezTo>
                      <a:pt x="260" y="3142"/>
                      <a:pt x="261" y="3140"/>
                      <a:pt x="262" y="3137"/>
                    </a:cubicBezTo>
                    <a:cubicBezTo>
                      <a:pt x="273" y="3141"/>
                      <a:pt x="273" y="3141"/>
                      <a:pt x="273" y="3141"/>
                    </a:cubicBezTo>
                    <a:cubicBezTo>
                      <a:pt x="273" y="3144"/>
                      <a:pt x="271" y="3147"/>
                      <a:pt x="270" y="3149"/>
                    </a:cubicBezTo>
                    <a:cubicBezTo>
                      <a:pt x="269" y="3153"/>
                      <a:pt x="267" y="3156"/>
                      <a:pt x="267" y="3159"/>
                    </a:cubicBezTo>
                    <a:close/>
                    <a:moveTo>
                      <a:pt x="261" y="3121"/>
                    </a:moveTo>
                    <a:cubicBezTo>
                      <a:pt x="260" y="3120"/>
                      <a:pt x="260" y="3119"/>
                      <a:pt x="260" y="3118"/>
                    </a:cubicBezTo>
                    <a:cubicBezTo>
                      <a:pt x="258" y="3113"/>
                      <a:pt x="256" y="3107"/>
                      <a:pt x="256" y="3101"/>
                    </a:cubicBezTo>
                    <a:cubicBezTo>
                      <a:pt x="256" y="3100"/>
                      <a:pt x="256" y="3100"/>
                      <a:pt x="256" y="3100"/>
                    </a:cubicBezTo>
                    <a:cubicBezTo>
                      <a:pt x="268" y="3100"/>
                      <a:pt x="268" y="3100"/>
                      <a:pt x="268" y="3100"/>
                    </a:cubicBezTo>
                    <a:cubicBezTo>
                      <a:pt x="268" y="3101"/>
                      <a:pt x="268" y="3101"/>
                      <a:pt x="268" y="3101"/>
                    </a:cubicBezTo>
                    <a:cubicBezTo>
                      <a:pt x="268" y="3105"/>
                      <a:pt x="269" y="3110"/>
                      <a:pt x="271" y="3114"/>
                    </a:cubicBezTo>
                    <a:cubicBezTo>
                      <a:pt x="271" y="3116"/>
                      <a:pt x="272" y="3117"/>
                      <a:pt x="272" y="3118"/>
                    </a:cubicBezTo>
                    <a:lnTo>
                      <a:pt x="261" y="3121"/>
                    </a:lnTo>
                    <a:close/>
                    <a:moveTo>
                      <a:pt x="275" y="3086"/>
                    </a:moveTo>
                    <a:cubicBezTo>
                      <a:pt x="265" y="3079"/>
                      <a:pt x="265" y="3079"/>
                      <a:pt x="265" y="3079"/>
                    </a:cubicBezTo>
                    <a:cubicBezTo>
                      <a:pt x="266" y="3077"/>
                      <a:pt x="266" y="3077"/>
                      <a:pt x="266" y="3077"/>
                    </a:cubicBezTo>
                    <a:cubicBezTo>
                      <a:pt x="270" y="3073"/>
                      <a:pt x="273" y="3069"/>
                      <a:pt x="274" y="3064"/>
                    </a:cubicBezTo>
                    <a:cubicBezTo>
                      <a:pt x="286" y="3066"/>
                      <a:pt x="286" y="3066"/>
                      <a:pt x="286" y="3066"/>
                    </a:cubicBezTo>
                    <a:cubicBezTo>
                      <a:pt x="285" y="3074"/>
                      <a:pt x="280" y="3080"/>
                      <a:pt x="276" y="3085"/>
                    </a:cubicBezTo>
                    <a:lnTo>
                      <a:pt x="275" y="3086"/>
                    </a:lnTo>
                    <a:close/>
                    <a:moveTo>
                      <a:pt x="285" y="3046"/>
                    </a:moveTo>
                    <a:cubicBezTo>
                      <a:pt x="273" y="3045"/>
                      <a:pt x="273" y="3045"/>
                      <a:pt x="273" y="3045"/>
                    </a:cubicBezTo>
                    <a:cubicBezTo>
                      <a:pt x="273" y="3039"/>
                      <a:pt x="276" y="3034"/>
                      <a:pt x="282" y="3028"/>
                    </a:cubicBezTo>
                    <a:cubicBezTo>
                      <a:pt x="283" y="3027"/>
                      <a:pt x="284" y="3026"/>
                      <a:pt x="286" y="3025"/>
                    </a:cubicBezTo>
                    <a:cubicBezTo>
                      <a:pt x="293" y="3034"/>
                      <a:pt x="293" y="3034"/>
                      <a:pt x="293" y="3034"/>
                    </a:cubicBezTo>
                    <a:cubicBezTo>
                      <a:pt x="292" y="3035"/>
                      <a:pt x="291" y="3036"/>
                      <a:pt x="290" y="3037"/>
                    </a:cubicBezTo>
                    <a:cubicBezTo>
                      <a:pt x="285" y="3041"/>
                      <a:pt x="285" y="3044"/>
                      <a:pt x="285" y="3046"/>
                    </a:cubicBezTo>
                    <a:close/>
                    <a:moveTo>
                      <a:pt x="310" y="3024"/>
                    </a:moveTo>
                    <a:cubicBezTo>
                      <a:pt x="304" y="3014"/>
                      <a:pt x="304" y="3014"/>
                      <a:pt x="304" y="3014"/>
                    </a:cubicBezTo>
                    <a:cubicBezTo>
                      <a:pt x="309" y="3011"/>
                      <a:pt x="315" y="3008"/>
                      <a:pt x="319" y="3004"/>
                    </a:cubicBezTo>
                    <a:cubicBezTo>
                      <a:pt x="327" y="3012"/>
                      <a:pt x="327" y="3012"/>
                      <a:pt x="327" y="3012"/>
                    </a:cubicBezTo>
                    <a:cubicBezTo>
                      <a:pt x="322" y="3017"/>
                      <a:pt x="316" y="3021"/>
                      <a:pt x="310" y="3024"/>
                    </a:cubicBezTo>
                    <a:close/>
                    <a:moveTo>
                      <a:pt x="338" y="2993"/>
                    </a:moveTo>
                    <a:cubicBezTo>
                      <a:pt x="327" y="2988"/>
                      <a:pt x="327" y="2988"/>
                      <a:pt x="327" y="2988"/>
                    </a:cubicBezTo>
                    <a:cubicBezTo>
                      <a:pt x="329" y="2984"/>
                      <a:pt x="331" y="2982"/>
                      <a:pt x="334" y="2980"/>
                    </a:cubicBezTo>
                    <a:cubicBezTo>
                      <a:pt x="335" y="2979"/>
                      <a:pt x="336" y="2978"/>
                      <a:pt x="337" y="2978"/>
                    </a:cubicBezTo>
                    <a:cubicBezTo>
                      <a:pt x="338" y="2977"/>
                      <a:pt x="339" y="2976"/>
                      <a:pt x="340" y="2973"/>
                    </a:cubicBezTo>
                    <a:cubicBezTo>
                      <a:pt x="351" y="2978"/>
                      <a:pt x="351" y="2978"/>
                      <a:pt x="351" y="2978"/>
                    </a:cubicBezTo>
                    <a:cubicBezTo>
                      <a:pt x="350" y="2980"/>
                      <a:pt x="348" y="2984"/>
                      <a:pt x="345" y="2987"/>
                    </a:cubicBezTo>
                    <a:cubicBezTo>
                      <a:pt x="343" y="2988"/>
                      <a:pt x="342" y="2989"/>
                      <a:pt x="341" y="2990"/>
                    </a:cubicBezTo>
                    <a:cubicBezTo>
                      <a:pt x="339" y="2991"/>
                      <a:pt x="338" y="2992"/>
                      <a:pt x="338" y="2993"/>
                    </a:cubicBezTo>
                    <a:close/>
                    <a:moveTo>
                      <a:pt x="358" y="2962"/>
                    </a:moveTo>
                    <a:cubicBezTo>
                      <a:pt x="349" y="2954"/>
                      <a:pt x="349" y="2954"/>
                      <a:pt x="349" y="2954"/>
                    </a:cubicBezTo>
                    <a:cubicBezTo>
                      <a:pt x="351" y="2952"/>
                      <a:pt x="352" y="2951"/>
                      <a:pt x="354" y="2950"/>
                    </a:cubicBezTo>
                    <a:cubicBezTo>
                      <a:pt x="356" y="2947"/>
                      <a:pt x="359" y="2945"/>
                      <a:pt x="360" y="2943"/>
                    </a:cubicBezTo>
                    <a:cubicBezTo>
                      <a:pt x="361" y="2942"/>
                      <a:pt x="361" y="2941"/>
                      <a:pt x="362" y="2940"/>
                    </a:cubicBezTo>
                    <a:cubicBezTo>
                      <a:pt x="372" y="2946"/>
                      <a:pt x="372" y="2946"/>
                      <a:pt x="372" y="2946"/>
                    </a:cubicBezTo>
                    <a:cubicBezTo>
                      <a:pt x="372" y="2947"/>
                      <a:pt x="371" y="2948"/>
                      <a:pt x="370" y="2950"/>
                    </a:cubicBezTo>
                    <a:cubicBezTo>
                      <a:pt x="368" y="2953"/>
                      <a:pt x="365" y="2956"/>
                      <a:pt x="362" y="2959"/>
                    </a:cubicBezTo>
                    <a:cubicBezTo>
                      <a:pt x="360" y="2960"/>
                      <a:pt x="359" y="2961"/>
                      <a:pt x="358" y="2962"/>
                    </a:cubicBezTo>
                    <a:close/>
                    <a:moveTo>
                      <a:pt x="381" y="2929"/>
                    </a:moveTo>
                    <a:cubicBezTo>
                      <a:pt x="372" y="2922"/>
                      <a:pt x="372" y="2922"/>
                      <a:pt x="372" y="2922"/>
                    </a:cubicBezTo>
                    <a:cubicBezTo>
                      <a:pt x="373" y="2920"/>
                      <a:pt x="374" y="2919"/>
                      <a:pt x="375" y="2917"/>
                    </a:cubicBezTo>
                    <a:cubicBezTo>
                      <a:pt x="378" y="2914"/>
                      <a:pt x="380" y="2910"/>
                      <a:pt x="382" y="2906"/>
                    </a:cubicBezTo>
                    <a:cubicBezTo>
                      <a:pt x="393" y="2911"/>
                      <a:pt x="393" y="2911"/>
                      <a:pt x="393" y="2911"/>
                    </a:cubicBezTo>
                    <a:cubicBezTo>
                      <a:pt x="391" y="2916"/>
                      <a:pt x="388" y="2921"/>
                      <a:pt x="385" y="2925"/>
                    </a:cubicBezTo>
                    <a:cubicBezTo>
                      <a:pt x="384" y="2926"/>
                      <a:pt x="383" y="2927"/>
                      <a:pt x="381" y="2929"/>
                    </a:cubicBezTo>
                    <a:close/>
                    <a:moveTo>
                      <a:pt x="400" y="2893"/>
                    </a:moveTo>
                    <a:cubicBezTo>
                      <a:pt x="390" y="2887"/>
                      <a:pt x="390" y="2887"/>
                      <a:pt x="390" y="2887"/>
                    </a:cubicBezTo>
                    <a:cubicBezTo>
                      <a:pt x="390" y="2886"/>
                      <a:pt x="390" y="2886"/>
                      <a:pt x="390" y="2886"/>
                    </a:cubicBezTo>
                    <a:cubicBezTo>
                      <a:pt x="394" y="2880"/>
                      <a:pt x="400" y="2874"/>
                      <a:pt x="405" y="2871"/>
                    </a:cubicBezTo>
                    <a:cubicBezTo>
                      <a:pt x="412" y="2881"/>
                      <a:pt x="412" y="2881"/>
                      <a:pt x="412" y="2881"/>
                    </a:cubicBezTo>
                    <a:cubicBezTo>
                      <a:pt x="408" y="2883"/>
                      <a:pt x="403" y="2888"/>
                      <a:pt x="401" y="2892"/>
                    </a:cubicBezTo>
                    <a:lnTo>
                      <a:pt x="400" y="2893"/>
                    </a:lnTo>
                    <a:close/>
                    <a:moveTo>
                      <a:pt x="430" y="2877"/>
                    </a:moveTo>
                    <a:cubicBezTo>
                      <a:pt x="426" y="2865"/>
                      <a:pt x="426" y="2865"/>
                      <a:pt x="426" y="2865"/>
                    </a:cubicBezTo>
                    <a:cubicBezTo>
                      <a:pt x="427" y="2865"/>
                      <a:pt x="428" y="2865"/>
                      <a:pt x="428" y="2865"/>
                    </a:cubicBezTo>
                    <a:cubicBezTo>
                      <a:pt x="435" y="2861"/>
                      <a:pt x="439" y="2859"/>
                      <a:pt x="445" y="2858"/>
                    </a:cubicBezTo>
                    <a:cubicBezTo>
                      <a:pt x="448" y="2870"/>
                      <a:pt x="448" y="2870"/>
                      <a:pt x="448" y="2870"/>
                    </a:cubicBezTo>
                    <a:cubicBezTo>
                      <a:pt x="442" y="2871"/>
                      <a:pt x="439" y="2872"/>
                      <a:pt x="434" y="2875"/>
                    </a:cubicBezTo>
                    <a:cubicBezTo>
                      <a:pt x="433" y="2876"/>
                      <a:pt x="431" y="2876"/>
                      <a:pt x="430" y="2877"/>
                    </a:cubicBezTo>
                    <a:close/>
                    <a:moveTo>
                      <a:pt x="469" y="2860"/>
                    </a:moveTo>
                    <a:cubicBezTo>
                      <a:pt x="460" y="2852"/>
                      <a:pt x="460" y="2852"/>
                      <a:pt x="460" y="2852"/>
                    </a:cubicBezTo>
                    <a:cubicBezTo>
                      <a:pt x="461" y="2851"/>
                      <a:pt x="461" y="2851"/>
                      <a:pt x="461" y="2851"/>
                    </a:cubicBezTo>
                    <a:cubicBezTo>
                      <a:pt x="463" y="2848"/>
                      <a:pt x="466" y="2846"/>
                      <a:pt x="468" y="2844"/>
                    </a:cubicBezTo>
                    <a:cubicBezTo>
                      <a:pt x="471" y="2842"/>
                      <a:pt x="473" y="2840"/>
                      <a:pt x="475" y="2838"/>
                    </a:cubicBezTo>
                    <a:cubicBezTo>
                      <a:pt x="484" y="2846"/>
                      <a:pt x="484" y="2846"/>
                      <a:pt x="484" y="2846"/>
                    </a:cubicBezTo>
                    <a:cubicBezTo>
                      <a:pt x="481" y="2849"/>
                      <a:pt x="478" y="2851"/>
                      <a:pt x="476" y="2854"/>
                    </a:cubicBezTo>
                    <a:cubicBezTo>
                      <a:pt x="474" y="2855"/>
                      <a:pt x="472" y="2857"/>
                      <a:pt x="470" y="2859"/>
                    </a:cubicBezTo>
                    <a:cubicBezTo>
                      <a:pt x="469" y="2859"/>
                      <a:pt x="469" y="2860"/>
                      <a:pt x="469" y="2860"/>
                    </a:cubicBezTo>
                    <a:close/>
                    <a:moveTo>
                      <a:pt x="491" y="2828"/>
                    </a:moveTo>
                    <a:cubicBezTo>
                      <a:pt x="482" y="2821"/>
                      <a:pt x="482" y="2821"/>
                      <a:pt x="482" y="2821"/>
                    </a:cubicBezTo>
                    <a:cubicBezTo>
                      <a:pt x="485" y="2816"/>
                      <a:pt x="489" y="2812"/>
                      <a:pt x="493" y="2809"/>
                    </a:cubicBezTo>
                    <a:cubicBezTo>
                      <a:pt x="494" y="2808"/>
                      <a:pt x="495" y="2807"/>
                      <a:pt x="496" y="2806"/>
                    </a:cubicBezTo>
                    <a:cubicBezTo>
                      <a:pt x="496" y="2806"/>
                      <a:pt x="496" y="2806"/>
                      <a:pt x="497" y="2805"/>
                    </a:cubicBezTo>
                    <a:cubicBezTo>
                      <a:pt x="504" y="2815"/>
                      <a:pt x="504" y="2815"/>
                      <a:pt x="504" y="2815"/>
                    </a:cubicBezTo>
                    <a:cubicBezTo>
                      <a:pt x="504" y="2815"/>
                      <a:pt x="504" y="2815"/>
                      <a:pt x="504" y="2815"/>
                    </a:cubicBezTo>
                    <a:cubicBezTo>
                      <a:pt x="503" y="2816"/>
                      <a:pt x="502" y="2817"/>
                      <a:pt x="501" y="2817"/>
                    </a:cubicBezTo>
                    <a:cubicBezTo>
                      <a:pt x="498" y="2821"/>
                      <a:pt x="494" y="2824"/>
                      <a:pt x="491" y="2828"/>
                    </a:cubicBezTo>
                    <a:close/>
                    <a:moveTo>
                      <a:pt x="521" y="2801"/>
                    </a:moveTo>
                    <a:cubicBezTo>
                      <a:pt x="511" y="2795"/>
                      <a:pt x="511" y="2795"/>
                      <a:pt x="511" y="2795"/>
                    </a:cubicBezTo>
                    <a:cubicBezTo>
                      <a:pt x="512" y="2793"/>
                      <a:pt x="513" y="2792"/>
                      <a:pt x="513" y="2790"/>
                    </a:cubicBezTo>
                    <a:cubicBezTo>
                      <a:pt x="515" y="2788"/>
                      <a:pt x="516" y="2786"/>
                      <a:pt x="517" y="2784"/>
                    </a:cubicBezTo>
                    <a:cubicBezTo>
                      <a:pt x="519" y="2782"/>
                      <a:pt x="521" y="2780"/>
                      <a:pt x="522" y="2778"/>
                    </a:cubicBezTo>
                    <a:cubicBezTo>
                      <a:pt x="523" y="2777"/>
                      <a:pt x="523" y="2777"/>
                      <a:pt x="523" y="2777"/>
                    </a:cubicBezTo>
                    <a:cubicBezTo>
                      <a:pt x="532" y="2786"/>
                      <a:pt x="532" y="2786"/>
                      <a:pt x="532" y="2786"/>
                    </a:cubicBezTo>
                    <a:cubicBezTo>
                      <a:pt x="531" y="2787"/>
                      <a:pt x="531" y="2787"/>
                      <a:pt x="531" y="2787"/>
                    </a:cubicBezTo>
                    <a:cubicBezTo>
                      <a:pt x="529" y="2788"/>
                      <a:pt x="528" y="2789"/>
                      <a:pt x="527" y="2791"/>
                    </a:cubicBezTo>
                    <a:cubicBezTo>
                      <a:pt x="526" y="2792"/>
                      <a:pt x="525" y="2794"/>
                      <a:pt x="524" y="2796"/>
                    </a:cubicBezTo>
                    <a:cubicBezTo>
                      <a:pt x="523" y="2798"/>
                      <a:pt x="522" y="2799"/>
                      <a:pt x="521" y="2801"/>
                    </a:cubicBezTo>
                    <a:close/>
                    <a:moveTo>
                      <a:pt x="527" y="2764"/>
                    </a:moveTo>
                    <a:cubicBezTo>
                      <a:pt x="527" y="2762"/>
                      <a:pt x="527" y="2760"/>
                      <a:pt x="527" y="2759"/>
                    </a:cubicBezTo>
                    <a:cubicBezTo>
                      <a:pt x="527" y="2758"/>
                      <a:pt x="527" y="2757"/>
                      <a:pt x="527" y="2756"/>
                    </a:cubicBezTo>
                    <a:cubicBezTo>
                      <a:pt x="526" y="2754"/>
                      <a:pt x="526" y="2752"/>
                      <a:pt x="526" y="2750"/>
                    </a:cubicBezTo>
                    <a:cubicBezTo>
                      <a:pt x="526" y="2747"/>
                      <a:pt x="526" y="2745"/>
                      <a:pt x="527" y="2742"/>
                    </a:cubicBezTo>
                    <a:cubicBezTo>
                      <a:pt x="527" y="2741"/>
                      <a:pt x="527" y="2741"/>
                      <a:pt x="527" y="2741"/>
                    </a:cubicBezTo>
                    <a:cubicBezTo>
                      <a:pt x="538" y="2746"/>
                      <a:pt x="538" y="2746"/>
                      <a:pt x="538" y="2746"/>
                    </a:cubicBezTo>
                    <a:cubicBezTo>
                      <a:pt x="538" y="2746"/>
                      <a:pt x="538" y="2746"/>
                      <a:pt x="538" y="2746"/>
                    </a:cubicBezTo>
                    <a:cubicBezTo>
                      <a:pt x="538" y="2747"/>
                      <a:pt x="538" y="2748"/>
                      <a:pt x="538" y="2750"/>
                    </a:cubicBezTo>
                    <a:cubicBezTo>
                      <a:pt x="538" y="2751"/>
                      <a:pt x="538" y="2752"/>
                      <a:pt x="538" y="2754"/>
                    </a:cubicBezTo>
                    <a:cubicBezTo>
                      <a:pt x="538" y="2755"/>
                      <a:pt x="539" y="2756"/>
                      <a:pt x="539" y="2757"/>
                    </a:cubicBezTo>
                    <a:cubicBezTo>
                      <a:pt x="539" y="2759"/>
                      <a:pt x="539" y="2761"/>
                      <a:pt x="539" y="2763"/>
                    </a:cubicBezTo>
                    <a:lnTo>
                      <a:pt x="527" y="2764"/>
                    </a:lnTo>
                    <a:close/>
                    <a:moveTo>
                      <a:pt x="527" y="2728"/>
                    </a:moveTo>
                    <a:cubicBezTo>
                      <a:pt x="527" y="2727"/>
                      <a:pt x="527" y="2727"/>
                      <a:pt x="527" y="2726"/>
                    </a:cubicBezTo>
                    <a:cubicBezTo>
                      <a:pt x="527" y="2722"/>
                      <a:pt x="528" y="2719"/>
                      <a:pt x="529" y="2716"/>
                    </a:cubicBezTo>
                    <a:cubicBezTo>
                      <a:pt x="530" y="2715"/>
                      <a:pt x="531" y="2713"/>
                      <a:pt x="531" y="2712"/>
                    </a:cubicBezTo>
                    <a:cubicBezTo>
                      <a:pt x="531" y="2711"/>
                      <a:pt x="531" y="2711"/>
                      <a:pt x="531" y="2711"/>
                    </a:cubicBezTo>
                    <a:cubicBezTo>
                      <a:pt x="531" y="2710"/>
                      <a:pt x="531" y="2709"/>
                      <a:pt x="531" y="2708"/>
                    </a:cubicBezTo>
                    <a:cubicBezTo>
                      <a:pt x="543" y="2707"/>
                      <a:pt x="543" y="2707"/>
                      <a:pt x="543" y="2707"/>
                    </a:cubicBezTo>
                    <a:cubicBezTo>
                      <a:pt x="537" y="2708"/>
                      <a:pt x="537" y="2708"/>
                      <a:pt x="537" y="2708"/>
                    </a:cubicBezTo>
                    <a:cubicBezTo>
                      <a:pt x="543" y="2708"/>
                      <a:pt x="543" y="2708"/>
                      <a:pt x="543" y="2708"/>
                    </a:cubicBezTo>
                    <a:cubicBezTo>
                      <a:pt x="543" y="2709"/>
                      <a:pt x="543" y="2710"/>
                      <a:pt x="543" y="2711"/>
                    </a:cubicBezTo>
                    <a:cubicBezTo>
                      <a:pt x="543" y="2711"/>
                      <a:pt x="543" y="2712"/>
                      <a:pt x="543" y="2712"/>
                    </a:cubicBezTo>
                    <a:cubicBezTo>
                      <a:pt x="542" y="2716"/>
                      <a:pt x="541" y="2719"/>
                      <a:pt x="540" y="2721"/>
                    </a:cubicBezTo>
                    <a:cubicBezTo>
                      <a:pt x="539" y="2723"/>
                      <a:pt x="539" y="2725"/>
                      <a:pt x="539" y="2726"/>
                    </a:cubicBezTo>
                    <a:lnTo>
                      <a:pt x="527" y="2728"/>
                    </a:lnTo>
                    <a:close/>
                    <a:moveTo>
                      <a:pt x="548" y="2701"/>
                    </a:moveTo>
                    <a:cubicBezTo>
                      <a:pt x="547" y="2689"/>
                      <a:pt x="547" y="2689"/>
                      <a:pt x="547" y="2689"/>
                    </a:cubicBezTo>
                    <a:cubicBezTo>
                      <a:pt x="548" y="2689"/>
                      <a:pt x="549" y="2689"/>
                      <a:pt x="549" y="2688"/>
                    </a:cubicBezTo>
                    <a:cubicBezTo>
                      <a:pt x="550" y="2688"/>
                      <a:pt x="550" y="2688"/>
                      <a:pt x="551" y="2686"/>
                    </a:cubicBezTo>
                    <a:cubicBezTo>
                      <a:pt x="552" y="2685"/>
                      <a:pt x="553" y="2683"/>
                      <a:pt x="555" y="2681"/>
                    </a:cubicBezTo>
                    <a:cubicBezTo>
                      <a:pt x="557" y="2680"/>
                      <a:pt x="559" y="2679"/>
                      <a:pt x="561" y="2678"/>
                    </a:cubicBezTo>
                    <a:cubicBezTo>
                      <a:pt x="564" y="2690"/>
                      <a:pt x="564" y="2690"/>
                      <a:pt x="564" y="2690"/>
                    </a:cubicBezTo>
                    <a:cubicBezTo>
                      <a:pt x="564" y="2690"/>
                      <a:pt x="563" y="2690"/>
                      <a:pt x="563" y="2690"/>
                    </a:cubicBezTo>
                    <a:cubicBezTo>
                      <a:pt x="562" y="2691"/>
                      <a:pt x="562" y="2692"/>
                      <a:pt x="561" y="2693"/>
                    </a:cubicBezTo>
                    <a:cubicBezTo>
                      <a:pt x="560" y="2695"/>
                      <a:pt x="558" y="2698"/>
                      <a:pt x="554" y="2700"/>
                    </a:cubicBezTo>
                    <a:cubicBezTo>
                      <a:pt x="551" y="2700"/>
                      <a:pt x="549" y="2701"/>
                      <a:pt x="548" y="2701"/>
                    </a:cubicBezTo>
                    <a:close/>
                    <a:moveTo>
                      <a:pt x="583" y="2674"/>
                    </a:moveTo>
                    <a:cubicBezTo>
                      <a:pt x="571" y="2671"/>
                      <a:pt x="571" y="2671"/>
                      <a:pt x="571" y="2671"/>
                    </a:cubicBezTo>
                    <a:cubicBezTo>
                      <a:pt x="572" y="2669"/>
                      <a:pt x="572" y="2668"/>
                      <a:pt x="572" y="2667"/>
                    </a:cubicBezTo>
                    <a:cubicBezTo>
                      <a:pt x="573" y="2663"/>
                      <a:pt x="574" y="2659"/>
                      <a:pt x="577" y="2655"/>
                    </a:cubicBezTo>
                    <a:cubicBezTo>
                      <a:pt x="578" y="2653"/>
                      <a:pt x="580" y="2651"/>
                      <a:pt x="583" y="2650"/>
                    </a:cubicBezTo>
                    <a:cubicBezTo>
                      <a:pt x="589" y="2660"/>
                      <a:pt x="589" y="2660"/>
                      <a:pt x="589" y="2660"/>
                    </a:cubicBezTo>
                    <a:cubicBezTo>
                      <a:pt x="588" y="2661"/>
                      <a:pt x="587" y="2661"/>
                      <a:pt x="587" y="2662"/>
                    </a:cubicBezTo>
                    <a:cubicBezTo>
                      <a:pt x="585" y="2664"/>
                      <a:pt x="585" y="2667"/>
                      <a:pt x="584" y="2670"/>
                    </a:cubicBezTo>
                    <a:cubicBezTo>
                      <a:pt x="584" y="2671"/>
                      <a:pt x="583" y="2673"/>
                      <a:pt x="583" y="2674"/>
                    </a:cubicBezTo>
                    <a:close/>
                    <a:moveTo>
                      <a:pt x="606" y="2646"/>
                    </a:moveTo>
                    <a:cubicBezTo>
                      <a:pt x="595" y="2639"/>
                      <a:pt x="595" y="2639"/>
                      <a:pt x="595" y="2639"/>
                    </a:cubicBezTo>
                    <a:cubicBezTo>
                      <a:pt x="598" y="2635"/>
                      <a:pt x="601" y="2632"/>
                      <a:pt x="606" y="2628"/>
                    </a:cubicBezTo>
                    <a:cubicBezTo>
                      <a:pt x="607" y="2626"/>
                      <a:pt x="608" y="2625"/>
                      <a:pt x="609" y="2624"/>
                    </a:cubicBezTo>
                    <a:cubicBezTo>
                      <a:pt x="619" y="2631"/>
                      <a:pt x="619" y="2631"/>
                      <a:pt x="619" y="2631"/>
                    </a:cubicBezTo>
                    <a:cubicBezTo>
                      <a:pt x="617" y="2633"/>
                      <a:pt x="616" y="2635"/>
                      <a:pt x="614" y="2636"/>
                    </a:cubicBezTo>
                    <a:cubicBezTo>
                      <a:pt x="610" y="2640"/>
                      <a:pt x="608" y="2642"/>
                      <a:pt x="606" y="2646"/>
                    </a:cubicBezTo>
                    <a:close/>
                    <a:moveTo>
                      <a:pt x="629" y="2612"/>
                    </a:moveTo>
                    <a:cubicBezTo>
                      <a:pt x="618" y="2608"/>
                      <a:pt x="618" y="2608"/>
                      <a:pt x="618" y="2608"/>
                    </a:cubicBezTo>
                    <a:cubicBezTo>
                      <a:pt x="619" y="2606"/>
                      <a:pt x="619" y="2606"/>
                      <a:pt x="619" y="2606"/>
                    </a:cubicBezTo>
                    <a:cubicBezTo>
                      <a:pt x="620" y="2601"/>
                      <a:pt x="622" y="2597"/>
                      <a:pt x="624" y="2593"/>
                    </a:cubicBezTo>
                    <a:cubicBezTo>
                      <a:pt x="625" y="2591"/>
                      <a:pt x="625" y="2590"/>
                      <a:pt x="626" y="2589"/>
                    </a:cubicBezTo>
                    <a:cubicBezTo>
                      <a:pt x="637" y="2595"/>
                      <a:pt x="637" y="2595"/>
                      <a:pt x="637" y="2595"/>
                    </a:cubicBezTo>
                    <a:cubicBezTo>
                      <a:pt x="636" y="2596"/>
                      <a:pt x="635" y="2597"/>
                      <a:pt x="635" y="2598"/>
                    </a:cubicBezTo>
                    <a:cubicBezTo>
                      <a:pt x="633" y="2602"/>
                      <a:pt x="631" y="2606"/>
                      <a:pt x="630" y="2610"/>
                    </a:cubicBezTo>
                    <a:lnTo>
                      <a:pt x="629" y="2612"/>
                    </a:lnTo>
                    <a:close/>
                    <a:moveTo>
                      <a:pt x="645" y="2576"/>
                    </a:moveTo>
                    <a:cubicBezTo>
                      <a:pt x="634" y="2572"/>
                      <a:pt x="634" y="2572"/>
                      <a:pt x="634" y="2572"/>
                    </a:cubicBezTo>
                    <a:cubicBezTo>
                      <a:pt x="636" y="2564"/>
                      <a:pt x="640" y="2560"/>
                      <a:pt x="644" y="2555"/>
                    </a:cubicBezTo>
                    <a:cubicBezTo>
                      <a:pt x="645" y="2553"/>
                      <a:pt x="645" y="2553"/>
                      <a:pt x="645" y="2553"/>
                    </a:cubicBezTo>
                    <a:cubicBezTo>
                      <a:pt x="655" y="2561"/>
                      <a:pt x="655" y="2561"/>
                      <a:pt x="655" y="2561"/>
                    </a:cubicBezTo>
                    <a:cubicBezTo>
                      <a:pt x="653" y="2563"/>
                      <a:pt x="653" y="2563"/>
                      <a:pt x="653" y="2563"/>
                    </a:cubicBezTo>
                    <a:cubicBezTo>
                      <a:pt x="649" y="2567"/>
                      <a:pt x="647" y="2570"/>
                      <a:pt x="645" y="2576"/>
                    </a:cubicBezTo>
                    <a:close/>
                    <a:moveTo>
                      <a:pt x="664" y="2541"/>
                    </a:moveTo>
                    <a:cubicBezTo>
                      <a:pt x="653" y="2536"/>
                      <a:pt x="653" y="2536"/>
                      <a:pt x="653" y="2536"/>
                    </a:cubicBezTo>
                    <a:cubicBezTo>
                      <a:pt x="655" y="2532"/>
                      <a:pt x="657" y="2527"/>
                      <a:pt x="658" y="2522"/>
                    </a:cubicBezTo>
                    <a:cubicBezTo>
                      <a:pt x="659" y="2518"/>
                      <a:pt x="659" y="2518"/>
                      <a:pt x="659" y="2518"/>
                    </a:cubicBezTo>
                    <a:cubicBezTo>
                      <a:pt x="671" y="2521"/>
                      <a:pt x="671" y="2521"/>
                      <a:pt x="671" y="2521"/>
                    </a:cubicBezTo>
                    <a:cubicBezTo>
                      <a:pt x="670" y="2525"/>
                      <a:pt x="670" y="2525"/>
                      <a:pt x="670" y="2525"/>
                    </a:cubicBezTo>
                    <a:cubicBezTo>
                      <a:pt x="668" y="2531"/>
                      <a:pt x="666" y="2537"/>
                      <a:pt x="664" y="2541"/>
                    </a:cubicBezTo>
                    <a:close/>
                    <a:moveTo>
                      <a:pt x="677" y="2504"/>
                    </a:moveTo>
                    <a:cubicBezTo>
                      <a:pt x="667" y="2498"/>
                      <a:pt x="667" y="2498"/>
                      <a:pt x="667" y="2498"/>
                    </a:cubicBezTo>
                    <a:cubicBezTo>
                      <a:pt x="669" y="2495"/>
                      <a:pt x="672" y="2492"/>
                      <a:pt x="675" y="2490"/>
                    </a:cubicBezTo>
                    <a:cubicBezTo>
                      <a:pt x="677" y="2488"/>
                      <a:pt x="679" y="2487"/>
                      <a:pt x="681" y="2486"/>
                    </a:cubicBezTo>
                    <a:cubicBezTo>
                      <a:pt x="682" y="2486"/>
                      <a:pt x="683" y="2485"/>
                      <a:pt x="684" y="2485"/>
                    </a:cubicBezTo>
                    <a:cubicBezTo>
                      <a:pt x="692" y="2494"/>
                      <a:pt x="692" y="2494"/>
                      <a:pt x="692" y="2494"/>
                    </a:cubicBezTo>
                    <a:cubicBezTo>
                      <a:pt x="690" y="2496"/>
                      <a:pt x="688" y="2497"/>
                      <a:pt x="686" y="2497"/>
                    </a:cubicBezTo>
                    <a:cubicBezTo>
                      <a:pt x="684" y="2498"/>
                      <a:pt x="683" y="2499"/>
                      <a:pt x="682" y="2500"/>
                    </a:cubicBezTo>
                    <a:cubicBezTo>
                      <a:pt x="680" y="2501"/>
                      <a:pt x="679" y="2502"/>
                      <a:pt x="677" y="2504"/>
                    </a:cubicBezTo>
                    <a:close/>
                    <a:moveTo>
                      <a:pt x="704" y="2477"/>
                    </a:moveTo>
                    <a:cubicBezTo>
                      <a:pt x="694" y="2469"/>
                      <a:pt x="694" y="2469"/>
                      <a:pt x="694" y="2469"/>
                    </a:cubicBezTo>
                    <a:cubicBezTo>
                      <a:pt x="695" y="2469"/>
                      <a:pt x="695" y="2469"/>
                      <a:pt x="695" y="2469"/>
                    </a:cubicBezTo>
                    <a:cubicBezTo>
                      <a:pt x="697" y="2466"/>
                      <a:pt x="700" y="2463"/>
                      <a:pt x="704" y="2460"/>
                    </a:cubicBezTo>
                    <a:cubicBezTo>
                      <a:pt x="706" y="2458"/>
                      <a:pt x="707" y="2457"/>
                      <a:pt x="709" y="2455"/>
                    </a:cubicBezTo>
                    <a:cubicBezTo>
                      <a:pt x="718" y="2463"/>
                      <a:pt x="718" y="2463"/>
                      <a:pt x="718" y="2463"/>
                    </a:cubicBezTo>
                    <a:cubicBezTo>
                      <a:pt x="716" y="2465"/>
                      <a:pt x="714" y="2467"/>
                      <a:pt x="712" y="2469"/>
                    </a:cubicBezTo>
                    <a:cubicBezTo>
                      <a:pt x="709" y="2471"/>
                      <a:pt x="706" y="2474"/>
                      <a:pt x="704" y="2476"/>
                    </a:cubicBezTo>
                    <a:lnTo>
                      <a:pt x="704" y="2477"/>
                    </a:lnTo>
                    <a:close/>
                    <a:moveTo>
                      <a:pt x="728" y="2446"/>
                    </a:moveTo>
                    <a:cubicBezTo>
                      <a:pt x="720" y="2438"/>
                      <a:pt x="720" y="2438"/>
                      <a:pt x="720" y="2438"/>
                    </a:cubicBezTo>
                    <a:cubicBezTo>
                      <a:pt x="721" y="2437"/>
                      <a:pt x="721" y="2436"/>
                      <a:pt x="722" y="2436"/>
                    </a:cubicBezTo>
                    <a:cubicBezTo>
                      <a:pt x="724" y="2434"/>
                      <a:pt x="726" y="2433"/>
                      <a:pt x="727" y="2432"/>
                    </a:cubicBezTo>
                    <a:cubicBezTo>
                      <a:pt x="730" y="2430"/>
                      <a:pt x="733" y="2429"/>
                      <a:pt x="735" y="2426"/>
                    </a:cubicBezTo>
                    <a:cubicBezTo>
                      <a:pt x="745" y="2433"/>
                      <a:pt x="745" y="2433"/>
                      <a:pt x="745" y="2433"/>
                    </a:cubicBezTo>
                    <a:cubicBezTo>
                      <a:pt x="741" y="2438"/>
                      <a:pt x="737" y="2440"/>
                      <a:pt x="734" y="2442"/>
                    </a:cubicBezTo>
                    <a:cubicBezTo>
                      <a:pt x="732" y="2443"/>
                      <a:pt x="731" y="2444"/>
                      <a:pt x="729" y="2445"/>
                    </a:cubicBezTo>
                    <a:cubicBezTo>
                      <a:pt x="729" y="2446"/>
                      <a:pt x="729" y="2446"/>
                      <a:pt x="728" y="2446"/>
                    </a:cubicBezTo>
                    <a:close/>
                    <a:moveTo>
                      <a:pt x="751" y="2413"/>
                    </a:moveTo>
                    <a:cubicBezTo>
                      <a:pt x="740" y="2408"/>
                      <a:pt x="740" y="2408"/>
                      <a:pt x="740" y="2408"/>
                    </a:cubicBezTo>
                    <a:cubicBezTo>
                      <a:pt x="743" y="2402"/>
                      <a:pt x="748" y="2399"/>
                      <a:pt x="752" y="2396"/>
                    </a:cubicBezTo>
                    <a:cubicBezTo>
                      <a:pt x="753" y="2396"/>
                      <a:pt x="753" y="2396"/>
                      <a:pt x="753" y="2396"/>
                    </a:cubicBezTo>
                    <a:cubicBezTo>
                      <a:pt x="754" y="2395"/>
                      <a:pt x="756" y="2394"/>
                      <a:pt x="757" y="2393"/>
                    </a:cubicBezTo>
                    <a:cubicBezTo>
                      <a:pt x="764" y="2403"/>
                      <a:pt x="764" y="2403"/>
                      <a:pt x="764" y="2403"/>
                    </a:cubicBezTo>
                    <a:cubicBezTo>
                      <a:pt x="762" y="2404"/>
                      <a:pt x="761" y="2405"/>
                      <a:pt x="759" y="2406"/>
                    </a:cubicBezTo>
                    <a:cubicBezTo>
                      <a:pt x="758" y="2406"/>
                      <a:pt x="758" y="2406"/>
                      <a:pt x="758" y="2406"/>
                    </a:cubicBezTo>
                    <a:cubicBezTo>
                      <a:pt x="755" y="2409"/>
                      <a:pt x="752" y="2410"/>
                      <a:pt x="751" y="2413"/>
                    </a:cubicBezTo>
                    <a:close/>
                    <a:moveTo>
                      <a:pt x="780" y="2390"/>
                    </a:moveTo>
                    <a:cubicBezTo>
                      <a:pt x="772" y="2381"/>
                      <a:pt x="772" y="2381"/>
                      <a:pt x="772" y="2381"/>
                    </a:cubicBezTo>
                    <a:cubicBezTo>
                      <a:pt x="778" y="2377"/>
                      <a:pt x="782" y="2373"/>
                      <a:pt x="786" y="2368"/>
                    </a:cubicBezTo>
                    <a:cubicBezTo>
                      <a:pt x="795" y="2376"/>
                      <a:pt x="795" y="2376"/>
                      <a:pt x="795" y="2376"/>
                    </a:cubicBezTo>
                    <a:cubicBezTo>
                      <a:pt x="791" y="2381"/>
                      <a:pt x="786" y="2386"/>
                      <a:pt x="780" y="2390"/>
                    </a:cubicBezTo>
                    <a:close/>
                    <a:moveTo>
                      <a:pt x="807" y="2358"/>
                    </a:moveTo>
                    <a:cubicBezTo>
                      <a:pt x="797" y="2352"/>
                      <a:pt x="797" y="2352"/>
                      <a:pt x="797" y="2352"/>
                    </a:cubicBezTo>
                    <a:cubicBezTo>
                      <a:pt x="797" y="2352"/>
                      <a:pt x="797" y="2351"/>
                      <a:pt x="798" y="2350"/>
                    </a:cubicBezTo>
                    <a:cubicBezTo>
                      <a:pt x="800" y="2346"/>
                      <a:pt x="801" y="2341"/>
                      <a:pt x="801" y="2337"/>
                    </a:cubicBezTo>
                    <a:cubicBezTo>
                      <a:pt x="810" y="2336"/>
                      <a:pt x="810" y="2336"/>
                      <a:pt x="810" y="2336"/>
                    </a:cubicBezTo>
                    <a:cubicBezTo>
                      <a:pt x="813" y="2336"/>
                      <a:pt x="813" y="2336"/>
                      <a:pt x="813" y="2336"/>
                    </a:cubicBezTo>
                    <a:cubicBezTo>
                      <a:pt x="813" y="2343"/>
                      <a:pt x="812" y="2349"/>
                      <a:pt x="809" y="2355"/>
                    </a:cubicBezTo>
                    <a:cubicBezTo>
                      <a:pt x="808" y="2356"/>
                      <a:pt x="808" y="2357"/>
                      <a:pt x="807" y="2358"/>
                    </a:cubicBezTo>
                    <a:close/>
                    <a:moveTo>
                      <a:pt x="797" y="2319"/>
                    </a:moveTo>
                    <a:cubicBezTo>
                      <a:pt x="796" y="2316"/>
                      <a:pt x="795" y="2314"/>
                      <a:pt x="794" y="2311"/>
                    </a:cubicBezTo>
                    <a:cubicBezTo>
                      <a:pt x="793" y="2308"/>
                      <a:pt x="792" y="2304"/>
                      <a:pt x="790" y="2300"/>
                    </a:cubicBezTo>
                    <a:cubicBezTo>
                      <a:pt x="802" y="2296"/>
                      <a:pt x="802" y="2296"/>
                      <a:pt x="802" y="2296"/>
                    </a:cubicBezTo>
                    <a:cubicBezTo>
                      <a:pt x="803" y="2300"/>
                      <a:pt x="804" y="2304"/>
                      <a:pt x="806" y="2307"/>
                    </a:cubicBezTo>
                    <a:cubicBezTo>
                      <a:pt x="807" y="2310"/>
                      <a:pt x="808" y="2312"/>
                      <a:pt x="809" y="2315"/>
                    </a:cubicBezTo>
                    <a:lnTo>
                      <a:pt x="797" y="2319"/>
                    </a:lnTo>
                    <a:close/>
                    <a:moveTo>
                      <a:pt x="803" y="2279"/>
                    </a:moveTo>
                    <a:cubicBezTo>
                      <a:pt x="791" y="2278"/>
                      <a:pt x="791" y="2278"/>
                      <a:pt x="791" y="2278"/>
                    </a:cubicBezTo>
                    <a:cubicBezTo>
                      <a:pt x="791" y="2276"/>
                      <a:pt x="791" y="2274"/>
                      <a:pt x="791" y="2273"/>
                    </a:cubicBezTo>
                    <a:cubicBezTo>
                      <a:pt x="791" y="2269"/>
                      <a:pt x="791" y="2265"/>
                      <a:pt x="790" y="2260"/>
                    </a:cubicBezTo>
                    <a:cubicBezTo>
                      <a:pt x="796" y="2258"/>
                      <a:pt x="796" y="2258"/>
                      <a:pt x="796" y="2258"/>
                    </a:cubicBezTo>
                    <a:cubicBezTo>
                      <a:pt x="802" y="2257"/>
                      <a:pt x="802" y="2257"/>
                      <a:pt x="802" y="2257"/>
                    </a:cubicBezTo>
                    <a:cubicBezTo>
                      <a:pt x="802" y="2258"/>
                      <a:pt x="802" y="2258"/>
                      <a:pt x="802" y="2258"/>
                    </a:cubicBezTo>
                    <a:cubicBezTo>
                      <a:pt x="803" y="2264"/>
                      <a:pt x="803" y="2268"/>
                      <a:pt x="803" y="2273"/>
                    </a:cubicBezTo>
                    <a:cubicBezTo>
                      <a:pt x="803" y="2275"/>
                      <a:pt x="803" y="2277"/>
                      <a:pt x="803" y="2279"/>
                    </a:cubicBezTo>
                    <a:close/>
                    <a:moveTo>
                      <a:pt x="786" y="2242"/>
                    </a:moveTo>
                    <a:cubicBezTo>
                      <a:pt x="784" y="2239"/>
                      <a:pt x="781" y="2236"/>
                      <a:pt x="778" y="2233"/>
                    </a:cubicBezTo>
                    <a:cubicBezTo>
                      <a:pt x="776" y="2232"/>
                      <a:pt x="775" y="2231"/>
                      <a:pt x="774" y="2230"/>
                    </a:cubicBezTo>
                    <a:cubicBezTo>
                      <a:pt x="780" y="2220"/>
                      <a:pt x="780" y="2220"/>
                      <a:pt x="780" y="2220"/>
                    </a:cubicBezTo>
                    <a:cubicBezTo>
                      <a:pt x="782" y="2221"/>
                      <a:pt x="783" y="2222"/>
                      <a:pt x="785" y="2223"/>
                    </a:cubicBezTo>
                    <a:cubicBezTo>
                      <a:pt x="790" y="2227"/>
                      <a:pt x="794" y="2231"/>
                      <a:pt x="796" y="2236"/>
                    </a:cubicBezTo>
                    <a:lnTo>
                      <a:pt x="786" y="2242"/>
                    </a:lnTo>
                    <a:close/>
                    <a:moveTo>
                      <a:pt x="757" y="2219"/>
                    </a:moveTo>
                    <a:cubicBezTo>
                      <a:pt x="753" y="2216"/>
                      <a:pt x="750" y="2213"/>
                      <a:pt x="747" y="2210"/>
                    </a:cubicBezTo>
                    <a:cubicBezTo>
                      <a:pt x="745" y="2208"/>
                      <a:pt x="743" y="2206"/>
                      <a:pt x="742" y="2203"/>
                    </a:cubicBezTo>
                    <a:cubicBezTo>
                      <a:pt x="752" y="2196"/>
                      <a:pt x="752" y="2196"/>
                      <a:pt x="752" y="2196"/>
                    </a:cubicBezTo>
                    <a:cubicBezTo>
                      <a:pt x="753" y="2198"/>
                      <a:pt x="755" y="2200"/>
                      <a:pt x="756" y="2202"/>
                    </a:cubicBezTo>
                    <a:cubicBezTo>
                      <a:pt x="758" y="2205"/>
                      <a:pt x="761" y="2207"/>
                      <a:pt x="764" y="2209"/>
                    </a:cubicBezTo>
                    <a:lnTo>
                      <a:pt x="757" y="2219"/>
                    </a:lnTo>
                    <a:close/>
                    <a:moveTo>
                      <a:pt x="732" y="2185"/>
                    </a:moveTo>
                    <a:cubicBezTo>
                      <a:pt x="731" y="2183"/>
                      <a:pt x="730" y="2181"/>
                      <a:pt x="729" y="2180"/>
                    </a:cubicBezTo>
                    <a:cubicBezTo>
                      <a:pt x="726" y="2175"/>
                      <a:pt x="724" y="2173"/>
                      <a:pt x="722" y="2171"/>
                    </a:cubicBezTo>
                    <a:cubicBezTo>
                      <a:pt x="729" y="2161"/>
                      <a:pt x="729" y="2161"/>
                      <a:pt x="729" y="2161"/>
                    </a:cubicBezTo>
                    <a:cubicBezTo>
                      <a:pt x="734" y="2165"/>
                      <a:pt x="737" y="2169"/>
                      <a:pt x="739" y="2174"/>
                    </a:cubicBezTo>
                    <a:cubicBezTo>
                      <a:pt x="740" y="2175"/>
                      <a:pt x="741" y="2177"/>
                      <a:pt x="742" y="2179"/>
                    </a:cubicBezTo>
                    <a:lnTo>
                      <a:pt x="732" y="2185"/>
                    </a:lnTo>
                    <a:close/>
                    <a:moveTo>
                      <a:pt x="704" y="2170"/>
                    </a:moveTo>
                    <a:cubicBezTo>
                      <a:pt x="704" y="2170"/>
                      <a:pt x="703" y="2170"/>
                      <a:pt x="703" y="2170"/>
                    </a:cubicBezTo>
                    <a:cubicBezTo>
                      <a:pt x="697" y="2170"/>
                      <a:pt x="689" y="2167"/>
                      <a:pt x="686" y="2155"/>
                    </a:cubicBezTo>
                    <a:cubicBezTo>
                      <a:pt x="697" y="2152"/>
                      <a:pt x="697" y="2152"/>
                      <a:pt x="697" y="2152"/>
                    </a:cubicBezTo>
                    <a:cubicBezTo>
                      <a:pt x="699" y="2157"/>
                      <a:pt x="701" y="2158"/>
                      <a:pt x="704" y="2158"/>
                    </a:cubicBezTo>
                    <a:cubicBezTo>
                      <a:pt x="704" y="2158"/>
                      <a:pt x="705" y="2158"/>
                      <a:pt x="706" y="2158"/>
                    </a:cubicBezTo>
                    <a:cubicBezTo>
                      <a:pt x="707" y="2170"/>
                      <a:pt x="707" y="2170"/>
                      <a:pt x="707" y="2170"/>
                    </a:cubicBezTo>
                    <a:cubicBezTo>
                      <a:pt x="706" y="2170"/>
                      <a:pt x="705" y="2170"/>
                      <a:pt x="704" y="2170"/>
                    </a:cubicBezTo>
                    <a:close/>
                    <a:moveTo>
                      <a:pt x="683" y="2134"/>
                    </a:moveTo>
                    <a:cubicBezTo>
                      <a:pt x="683" y="2129"/>
                      <a:pt x="682" y="2126"/>
                      <a:pt x="679" y="2123"/>
                    </a:cubicBezTo>
                    <a:cubicBezTo>
                      <a:pt x="678" y="2122"/>
                      <a:pt x="677" y="2121"/>
                      <a:pt x="677" y="2121"/>
                    </a:cubicBezTo>
                    <a:cubicBezTo>
                      <a:pt x="685" y="2112"/>
                      <a:pt x="685" y="2112"/>
                      <a:pt x="685" y="2112"/>
                    </a:cubicBezTo>
                    <a:cubicBezTo>
                      <a:pt x="686" y="2113"/>
                      <a:pt x="687" y="2114"/>
                      <a:pt x="687" y="2115"/>
                    </a:cubicBezTo>
                    <a:cubicBezTo>
                      <a:pt x="694" y="2121"/>
                      <a:pt x="695" y="2128"/>
                      <a:pt x="695" y="2133"/>
                    </a:cubicBezTo>
                    <a:lnTo>
                      <a:pt x="683" y="2134"/>
                    </a:lnTo>
                    <a:close/>
                    <a:moveTo>
                      <a:pt x="666" y="2100"/>
                    </a:moveTo>
                    <a:cubicBezTo>
                      <a:pt x="665" y="2098"/>
                      <a:pt x="665" y="2096"/>
                      <a:pt x="664" y="2095"/>
                    </a:cubicBezTo>
                    <a:cubicBezTo>
                      <a:pt x="660" y="2089"/>
                      <a:pt x="660" y="2084"/>
                      <a:pt x="660" y="2080"/>
                    </a:cubicBezTo>
                    <a:cubicBezTo>
                      <a:pt x="672" y="2080"/>
                      <a:pt x="672" y="2080"/>
                      <a:pt x="672" y="2080"/>
                    </a:cubicBezTo>
                    <a:cubicBezTo>
                      <a:pt x="672" y="2083"/>
                      <a:pt x="672" y="2086"/>
                      <a:pt x="674" y="2089"/>
                    </a:cubicBezTo>
                    <a:cubicBezTo>
                      <a:pt x="676" y="2092"/>
                      <a:pt x="677" y="2095"/>
                      <a:pt x="677" y="2098"/>
                    </a:cubicBezTo>
                    <a:lnTo>
                      <a:pt x="666" y="2100"/>
                    </a:lnTo>
                    <a:close/>
                    <a:moveTo>
                      <a:pt x="659" y="2061"/>
                    </a:moveTo>
                    <a:cubicBezTo>
                      <a:pt x="659" y="2060"/>
                      <a:pt x="659" y="2059"/>
                      <a:pt x="658" y="2058"/>
                    </a:cubicBezTo>
                    <a:cubicBezTo>
                      <a:pt x="658" y="2057"/>
                      <a:pt x="658" y="2057"/>
                      <a:pt x="658" y="2057"/>
                    </a:cubicBezTo>
                    <a:cubicBezTo>
                      <a:pt x="658" y="2057"/>
                      <a:pt x="657" y="2057"/>
                      <a:pt x="657" y="2057"/>
                    </a:cubicBezTo>
                    <a:cubicBezTo>
                      <a:pt x="652" y="2055"/>
                      <a:pt x="652" y="2051"/>
                      <a:pt x="651" y="2047"/>
                    </a:cubicBezTo>
                    <a:cubicBezTo>
                      <a:pt x="651" y="2045"/>
                      <a:pt x="652" y="2044"/>
                      <a:pt x="652" y="2042"/>
                    </a:cubicBezTo>
                    <a:cubicBezTo>
                      <a:pt x="664" y="2045"/>
                      <a:pt x="664" y="2045"/>
                      <a:pt x="664" y="2045"/>
                    </a:cubicBezTo>
                    <a:cubicBezTo>
                      <a:pt x="664" y="2045"/>
                      <a:pt x="663" y="2046"/>
                      <a:pt x="663" y="2047"/>
                    </a:cubicBezTo>
                    <a:cubicBezTo>
                      <a:pt x="663" y="2047"/>
                      <a:pt x="663" y="2047"/>
                      <a:pt x="663" y="2047"/>
                    </a:cubicBezTo>
                    <a:cubicBezTo>
                      <a:pt x="665" y="2047"/>
                      <a:pt x="666" y="2048"/>
                      <a:pt x="668" y="2050"/>
                    </a:cubicBezTo>
                    <a:cubicBezTo>
                      <a:pt x="669" y="2053"/>
                      <a:pt x="671" y="2056"/>
                      <a:pt x="671" y="2059"/>
                    </a:cubicBezTo>
                    <a:lnTo>
                      <a:pt x="659" y="2061"/>
                    </a:lnTo>
                    <a:close/>
                    <a:moveTo>
                      <a:pt x="650" y="2029"/>
                    </a:moveTo>
                    <a:cubicBezTo>
                      <a:pt x="649" y="2028"/>
                      <a:pt x="649" y="2027"/>
                      <a:pt x="648" y="2026"/>
                    </a:cubicBezTo>
                    <a:cubicBezTo>
                      <a:pt x="645" y="2021"/>
                      <a:pt x="643" y="2015"/>
                      <a:pt x="642" y="2008"/>
                    </a:cubicBezTo>
                    <a:cubicBezTo>
                      <a:pt x="653" y="2006"/>
                      <a:pt x="653" y="2006"/>
                      <a:pt x="653" y="2006"/>
                    </a:cubicBezTo>
                    <a:cubicBezTo>
                      <a:pt x="654" y="2012"/>
                      <a:pt x="656" y="2016"/>
                      <a:pt x="658" y="2019"/>
                    </a:cubicBezTo>
                    <a:cubicBezTo>
                      <a:pt x="658" y="2020"/>
                      <a:pt x="659" y="2021"/>
                      <a:pt x="659" y="2021"/>
                    </a:cubicBezTo>
                    <a:lnTo>
                      <a:pt x="650" y="2029"/>
                    </a:lnTo>
                    <a:close/>
                    <a:moveTo>
                      <a:pt x="640" y="1987"/>
                    </a:moveTo>
                    <a:cubicBezTo>
                      <a:pt x="640" y="1985"/>
                      <a:pt x="640" y="1984"/>
                      <a:pt x="640" y="1982"/>
                    </a:cubicBezTo>
                    <a:cubicBezTo>
                      <a:pt x="640" y="1978"/>
                      <a:pt x="639" y="1974"/>
                      <a:pt x="639" y="1971"/>
                    </a:cubicBezTo>
                    <a:cubicBezTo>
                      <a:pt x="639" y="1971"/>
                      <a:pt x="638" y="1970"/>
                      <a:pt x="638" y="1969"/>
                    </a:cubicBezTo>
                    <a:cubicBezTo>
                      <a:pt x="649" y="1965"/>
                      <a:pt x="649" y="1965"/>
                      <a:pt x="649" y="1965"/>
                    </a:cubicBezTo>
                    <a:cubicBezTo>
                      <a:pt x="650" y="1966"/>
                      <a:pt x="650" y="1968"/>
                      <a:pt x="651" y="1969"/>
                    </a:cubicBezTo>
                    <a:cubicBezTo>
                      <a:pt x="651" y="1973"/>
                      <a:pt x="652" y="1977"/>
                      <a:pt x="652" y="1981"/>
                    </a:cubicBezTo>
                    <a:cubicBezTo>
                      <a:pt x="652" y="1983"/>
                      <a:pt x="652" y="1985"/>
                      <a:pt x="652" y="1986"/>
                    </a:cubicBezTo>
                    <a:lnTo>
                      <a:pt x="640" y="1987"/>
                    </a:lnTo>
                    <a:close/>
                    <a:moveTo>
                      <a:pt x="649" y="1955"/>
                    </a:moveTo>
                    <a:cubicBezTo>
                      <a:pt x="642" y="1944"/>
                      <a:pt x="642" y="1944"/>
                      <a:pt x="642" y="1944"/>
                    </a:cubicBezTo>
                    <a:cubicBezTo>
                      <a:pt x="644" y="1943"/>
                      <a:pt x="644" y="1943"/>
                      <a:pt x="644" y="1942"/>
                    </a:cubicBezTo>
                    <a:cubicBezTo>
                      <a:pt x="645" y="1942"/>
                      <a:pt x="645" y="1941"/>
                      <a:pt x="645" y="1940"/>
                    </a:cubicBezTo>
                    <a:cubicBezTo>
                      <a:pt x="645" y="1938"/>
                      <a:pt x="645" y="1935"/>
                      <a:pt x="647" y="1931"/>
                    </a:cubicBezTo>
                    <a:cubicBezTo>
                      <a:pt x="648" y="1930"/>
                      <a:pt x="649" y="1929"/>
                      <a:pt x="651" y="1928"/>
                    </a:cubicBezTo>
                    <a:cubicBezTo>
                      <a:pt x="658" y="1938"/>
                      <a:pt x="658" y="1938"/>
                      <a:pt x="658" y="1938"/>
                    </a:cubicBezTo>
                    <a:cubicBezTo>
                      <a:pt x="657" y="1938"/>
                      <a:pt x="657" y="1938"/>
                      <a:pt x="657" y="1938"/>
                    </a:cubicBezTo>
                    <a:cubicBezTo>
                      <a:pt x="657" y="1938"/>
                      <a:pt x="657" y="1939"/>
                      <a:pt x="657" y="1941"/>
                    </a:cubicBezTo>
                    <a:cubicBezTo>
                      <a:pt x="657" y="1942"/>
                      <a:pt x="657" y="1945"/>
                      <a:pt x="656" y="1947"/>
                    </a:cubicBezTo>
                    <a:cubicBezTo>
                      <a:pt x="654" y="1951"/>
                      <a:pt x="651" y="1953"/>
                      <a:pt x="649" y="1955"/>
                    </a:cubicBezTo>
                    <a:close/>
                    <a:moveTo>
                      <a:pt x="666" y="1921"/>
                    </a:moveTo>
                    <a:cubicBezTo>
                      <a:pt x="659" y="1912"/>
                      <a:pt x="659" y="1912"/>
                      <a:pt x="659" y="1912"/>
                    </a:cubicBezTo>
                    <a:cubicBezTo>
                      <a:pt x="660" y="1911"/>
                      <a:pt x="661" y="1911"/>
                      <a:pt x="661" y="1911"/>
                    </a:cubicBezTo>
                    <a:cubicBezTo>
                      <a:pt x="662" y="1909"/>
                      <a:pt x="663" y="1907"/>
                      <a:pt x="663" y="1905"/>
                    </a:cubicBezTo>
                    <a:cubicBezTo>
                      <a:pt x="663" y="1904"/>
                      <a:pt x="662" y="1902"/>
                      <a:pt x="662" y="1900"/>
                    </a:cubicBezTo>
                    <a:cubicBezTo>
                      <a:pt x="673" y="1897"/>
                      <a:pt x="673" y="1897"/>
                      <a:pt x="673" y="1897"/>
                    </a:cubicBezTo>
                    <a:cubicBezTo>
                      <a:pt x="674" y="1900"/>
                      <a:pt x="675" y="1903"/>
                      <a:pt x="675" y="1905"/>
                    </a:cubicBezTo>
                    <a:cubicBezTo>
                      <a:pt x="675" y="1910"/>
                      <a:pt x="673" y="1915"/>
                      <a:pt x="670" y="1918"/>
                    </a:cubicBezTo>
                    <a:cubicBezTo>
                      <a:pt x="669" y="1920"/>
                      <a:pt x="667" y="1921"/>
                      <a:pt x="666" y="1921"/>
                    </a:cubicBezTo>
                    <a:close/>
                    <a:moveTo>
                      <a:pt x="654" y="1882"/>
                    </a:moveTo>
                    <a:cubicBezTo>
                      <a:pt x="654" y="1881"/>
                      <a:pt x="654" y="1879"/>
                      <a:pt x="653" y="1878"/>
                    </a:cubicBezTo>
                    <a:cubicBezTo>
                      <a:pt x="653" y="1877"/>
                      <a:pt x="653" y="1876"/>
                      <a:pt x="653" y="1875"/>
                    </a:cubicBezTo>
                    <a:cubicBezTo>
                      <a:pt x="653" y="1870"/>
                      <a:pt x="655" y="1866"/>
                      <a:pt x="658" y="1862"/>
                    </a:cubicBezTo>
                    <a:cubicBezTo>
                      <a:pt x="658" y="1861"/>
                      <a:pt x="659" y="1860"/>
                      <a:pt x="659" y="1859"/>
                    </a:cubicBezTo>
                    <a:cubicBezTo>
                      <a:pt x="670" y="1864"/>
                      <a:pt x="670" y="1864"/>
                      <a:pt x="670" y="1864"/>
                    </a:cubicBezTo>
                    <a:cubicBezTo>
                      <a:pt x="669" y="1865"/>
                      <a:pt x="669" y="1866"/>
                      <a:pt x="668" y="1868"/>
                    </a:cubicBezTo>
                    <a:cubicBezTo>
                      <a:pt x="667" y="1870"/>
                      <a:pt x="665" y="1873"/>
                      <a:pt x="665" y="1875"/>
                    </a:cubicBezTo>
                    <a:cubicBezTo>
                      <a:pt x="665" y="1876"/>
                      <a:pt x="665" y="1876"/>
                      <a:pt x="665" y="1876"/>
                    </a:cubicBezTo>
                    <a:cubicBezTo>
                      <a:pt x="665" y="1877"/>
                      <a:pt x="666" y="1878"/>
                      <a:pt x="666" y="1878"/>
                    </a:cubicBezTo>
                    <a:lnTo>
                      <a:pt x="654" y="1882"/>
                    </a:lnTo>
                    <a:close/>
                    <a:moveTo>
                      <a:pt x="660" y="1844"/>
                    </a:moveTo>
                    <a:cubicBezTo>
                      <a:pt x="659" y="1843"/>
                      <a:pt x="658" y="1842"/>
                      <a:pt x="658" y="1840"/>
                    </a:cubicBezTo>
                    <a:cubicBezTo>
                      <a:pt x="655" y="1835"/>
                      <a:pt x="653" y="1831"/>
                      <a:pt x="653" y="1827"/>
                    </a:cubicBezTo>
                    <a:cubicBezTo>
                      <a:pt x="653" y="1825"/>
                      <a:pt x="654" y="1824"/>
                      <a:pt x="654" y="1823"/>
                    </a:cubicBezTo>
                    <a:cubicBezTo>
                      <a:pt x="666" y="1824"/>
                      <a:pt x="666" y="1824"/>
                      <a:pt x="666" y="1824"/>
                    </a:cubicBezTo>
                    <a:cubicBezTo>
                      <a:pt x="666" y="1825"/>
                      <a:pt x="665" y="1826"/>
                      <a:pt x="665" y="1827"/>
                    </a:cubicBezTo>
                    <a:cubicBezTo>
                      <a:pt x="665" y="1828"/>
                      <a:pt x="666" y="1830"/>
                      <a:pt x="668" y="1834"/>
                    </a:cubicBezTo>
                    <a:cubicBezTo>
                      <a:pt x="669" y="1836"/>
                      <a:pt x="670" y="1838"/>
                      <a:pt x="671" y="1840"/>
                    </a:cubicBezTo>
                    <a:lnTo>
                      <a:pt x="660" y="1844"/>
                    </a:lnTo>
                    <a:close/>
                    <a:moveTo>
                      <a:pt x="651" y="1807"/>
                    </a:moveTo>
                    <a:cubicBezTo>
                      <a:pt x="651" y="1807"/>
                      <a:pt x="650" y="1806"/>
                      <a:pt x="650" y="1806"/>
                    </a:cubicBezTo>
                    <a:cubicBezTo>
                      <a:pt x="646" y="1800"/>
                      <a:pt x="645" y="1797"/>
                      <a:pt x="645" y="1792"/>
                    </a:cubicBezTo>
                    <a:cubicBezTo>
                      <a:pt x="645" y="1788"/>
                      <a:pt x="645" y="1788"/>
                      <a:pt x="645" y="1788"/>
                    </a:cubicBezTo>
                    <a:cubicBezTo>
                      <a:pt x="645" y="1787"/>
                      <a:pt x="645" y="1787"/>
                      <a:pt x="645" y="1787"/>
                    </a:cubicBezTo>
                    <a:cubicBezTo>
                      <a:pt x="657" y="1784"/>
                      <a:pt x="657" y="1784"/>
                      <a:pt x="657" y="1784"/>
                    </a:cubicBezTo>
                    <a:cubicBezTo>
                      <a:pt x="657" y="1785"/>
                      <a:pt x="657" y="1786"/>
                      <a:pt x="657" y="1788"/>
                    </a:cubicBezTo>
                    <a:cubicBezTo>
                      <a:pt x="657" y="1792"/>
                      <a:pt x="657" y="1792"/>
                      <a:pt x="657" y="1792"/>
                    </a:cubicBezTo>
                    <a:cubicBezTo>
                      <a:pt x="657" y="1795"/>
                      <a:pt x="657" y="1795"/>
                      <a:pt x="660" y="1799"/>
                    </a:cubicBezTo>
                    <a:cubicBezTo>
                      <a:pt x="660" y="1800"/>
                      <a:pt x="661" y="1800"/>
                      <a:pt x="661" y="1801"/>
                    </a:cubicBezTo>
                    <a:lnTo>
                      <a:pt x="651" y="1807"/>
                    </a:lnTo>
                    <a:close/>
                    <a:moveTo>
                      <a:pt x="632" y="1774"/>
                    </a:moveTo>
                    <a:cubicBezTo>
                      <a:pt x="631" y="1772"/>
                      <a:pt x="630" y="1770"/>
                      <a:pt x="630" y="1768"/>
                    </a:cubicBezTo>
                    <a:cubicBezTo>
                      <a:pt x="630" y="1766"/>
                      <a:pt x="630" y="1764"/>
                      <a:pt x="631" y="1762"/>
                    </a:cubicBezTo>
                    <a:cubicBezTo>
                      <a:pt x="633" y="1756"/>
                      <a:pt x="636" y="1752"/>
                      <a:pt x="639" y="1750"/>
                    </a:cubicBezTo>
                    <a:cubicBezTo>
                      <a:pt x="647" y="1758"/>
                      <a:pt x="647" y="1758"/>
                      <a:pt x="647" y="1758"/>
                    </a:cubicBezTo>
                    <a:cubicBezTo>
                      <a:pt x="645" y="1761"/>
                      <a:pt x="643" y="1762"/>
                      <a:pt x="642" y="1765"/>
                    </a:cubicBezTo>
                    <a:cubicBezTo>
                      <a:pt x="642" y="1766"/>
                      <a:pt x="642" y="1767"/>
                      <a:pt x="642" y="1768"/>
                    </a:cubicBezTo>
                    <a:cubicBezTo>
                      <a:pt x="642" y="1768"/>
                      <a:pt x="642" y="1769"/>
                      <a:pt x="642" y="1769"/>
                    </a:cubicBezTo>
                    <a:lnTo>
                      <a:pt x="632" y="1774"/>
                    </a:lnTo>
                    <a:close/>
                    <a:moveTo>
                      <a:pt x="659" y="1741"/>
                    </a:moveTo>
                    <a:cubicBezTo>
                      <a:pt x="649" y="1734"/>
                      <a:pt x="649" y="1734"/>
                      <a:pt x="649" y="1734"/>
                    </a:cubicBezTo>
                    <a:cubicBezTo>
                      <a:pt x="650" y="1733"/>
                      <a:pt x="650" y="1732"/>
                      <a:pt x="651" y="1732"/>
                    </a:cubicBezTo>
                    <a:cubicBezTo>
                      <a:pt x="654" y="1727"/>
                      <a:pt x="655" y="1725"/>
                      <a:pt x="656" y="1718"/>
                    </a:cubicBezTo>
                    <a:cubicBezTo>
                      <a:pt x="668" y="1720"/>
                      <a:pt x="668" y="1720"/>
                      <a:pt x="668" y="1720"/>
                    </a:cubicBezTo>
                    <a:cubicBezTo>
                      <a:pt x="667" y="1727"/>
                      <a:pt x="666" y="1732"/>
                      <a:pt x="661" y="1739"/>
                    </a:cubicBezTo>
                    <a:cubicBezTo>
                      <a:pt x="660" y="1740"/>
                      <a:pt x="659" y="1740"/>
                      <a:pt x="659" y="1741"/>
                    </a:cubicBezTo>
                    <a:close/>
                    <a:moveTo>
                      <a:pt x="674" y="1704"/>
                    </a:moveTo>
                    <a:cubicBezTo>
                      <a:pt x="664" y="1698"/>
                      <a:pt x="664" y="1698"/>
                      <a:pt x="664" y="1698"/>
                    </a:cubicBezTo>
                    <a:cubicBezTo>
                      <a:pt x="664" y="1697"/>
                      <a:pt x="664" y="1697"/>
                      <a:pt x="664" y="1697"/>
                    </a:cubicBezTo>
                    <a:cubicBezTo>
                      <a:pt x="667" y="1691"/>
                      <a:pt x="670" y="1686"/>
                      <a:pt x="671" y="1681"/>
                    </a:cubicBezTo>
                    <a:cubicBezTo>
                      <a:pt x="683" y="1684"/>
                      <a:pt x="683" y="1684"/>
                      <a:pt x="683" y="1684"/>
                    </a:cubicBezTo>
                    <a:cubicBezTo>
                      <a:pt x="682" y="1691"/>
                      <a:pt x="678" y="1697"/>
                      <a:pt x="675" y="1703"/>
                    </a:cubicBezTo>
                    <a:lnTo>
                      <a:pt x="674" y="1704"/>
                    </a:lnTo>
                    <a:close/>
                    <a:moveTo>
                      <a:pt x="672" y="1663"/>
                    </a:moveTo>
                    <a:cubicBezTo>
                      <a:pt x="672" y="1660"/>
                      <a:pt x="672" y="1658"/>
                      <a:pt x="672" y="1656"/>
                    </a:cubicBezTo>
                    <a:cubicBezTo>
                      <a:pt x="672" y="1650"/>
                      <a:pt x="672" y="1646"/>
                      <a:pt x="672" y="1642"/>
                    </a:cubicBezTo>
                    <a:cubicBezTo>
                      <a:pt x="684" y="1643"/>
                      <a:pt x="684" y="1643"/>
                      <a:pt x="684" y="1643"/>
                    </a:cubicBezTo>
                    <a:cubicBezTo>
                      <a:pt x="684" y="1647"/>
                      <a:pt x="684" y="1651"/>
                      <a:pt x="684" y="1656"/>
                    </a:cubicBezTo>
                    <a:cubicBezTo>
                      <a:pt x="684" y="1658"/>
                      <a:pt x="684" y="1660"/>
                      <a:pt x="684" y="1663"/>
                    </a:cubicBezTo>
                    <a:lnTo>
                      <a:pt x="672" y="1663"/>
                    </a:lnTo>
                    <a:close/>
                    <a:moveTo>
                      <a:pt x="687" y="1624"/>
                    </a:moveTo>
                    <a:cubicBezTo>
                      <a:pt x="675" y="1622"/>
                      <a:pt x="675" y="1622"/>
                      <a:pt x="675" y="1622"/>
                    </a:cubicBezTo>
                    <a:cubicBezTo>
                      <a:pt x="676" y="1616"/>
                      <a:pt x="677" y="1611"/>
                      <a:pt x="679" y="1605"/>
                    </a:cubicBezTo>
                    <a:cubicBezTo>
                      <a:pt x="679" y="1602"/>
                      <a:pt x="679" y="1602"/>
                      <a:pt x="679" y="1602"/>
                    </a:cubicBezTo>
                    <a:cubicBezTo>
                      <a:pt x="691" y="1605"/>
                      <a:pt x="691" y="1605"/>
                      <a:pt x="691" y="1605"/>
                    </a:cubicBezTo>
                    <a:cubicBezTo>
                      <a:pt x="690" y="1608"/>
                      <a:pt x="690" y="1608"/>
                      <a:pt x="690" y="1608"/>
                    </a:cubicBezTo>
                    <a:cubicBezTo>
                      <a:pt x="689" y="1613"/>
                      <a:pt x="688" y="1619"/>
                      <a:pt x="687" y="1624"/>
                    </a:cubicBezTo>
                    <a:close/>
                    <a:moveTo>
                      <a:pt x="695" y="1585"/>
                    </a:moveTo>
                    <a:cubicBezTo>
                      <a:pt x="684" y="1582"/>
                      <a:pt x="684" y="1582"/>
                      <a:pt x="684" y="1582"/>
                    </a:cubicBezTo>
                    <a:cubicBezTo>
                      <a:pt x="688" y="1563"/>
                      <a:pt x="688" y="1563"/>
                      <a:pt x="688" y="1563"/>
                    </a:cubicBezTo>
                    <a:cubicBezTo>
                      <a:pt x="700" y="1566"/>
                      <a:pt x="700" y="1566"/>
                      <a:pt x="700" y="1566"/>
                    </a:cubicBezTo>
                    <a:lnTo>
                      <a:pt x="695" y="1585"/>
                    </a:lnTo>
                    <a:close/>
                    <a:moveTo>
                      <a:pt x="704" y="1546"/>
                    </a:moveTo>
                    <a:cubicBezTo>
                      <a:pt x="692" y="1543"/>
                      <a:pt x="692" y="1543"/>
                      <a:pt x="692" y="1543"/>
                    </a:cubicBezTo>
                    <a:cubicBezTo>
                      <a:pt x="697" y="1524"/>
                      <a:pt x="697" y="1524"/>
                      <a:pt x="697" y="1524"/>
                    </a:cubicBezTo>
                    <a:cubicBezTo>
                      <a:pt x="709" y="1527"/>
                      <a:pt x="709" y="1527"/>
                      <a:pt x="709" y="1527"/>
                    </a:cubicBezTo>
                    <a:lnTo>
                      <a:pt x="704" y="1546"/>
                    </a:lnTo>
                    <a:close/>
                    <a:moveTo>
                      <a:pt x="713" y="1507"/>
                    </a:moveTo>
                    <a:cubicBezTo>
                      <a:pt x="701" y="1504"/>
                      <a:pt x="701" y="1504"/>
                      <a:pt x="701" y="1504"/>
                    </a:cubicBezTo>
                    <a:cubicBezTo>
                      <a:pt x="706" y="1485"/>
                      <a:pt x="706" y="1485"/>
                      <a:pt x="706" y="1485"/>
                    </a:cubicBezTo>
                    <a:cubicBezTo>
                      <a:pt x="717" y="1487"/>
                      <a:pt x="717" y="1487"/>
                      <a:pt x="717" y="1487"/>
                    </a:cubicBezTo>
                    <a:lnTo>
                      <a:pt x="713" y="1507"/>
                    </a:lnTo>
                    <a:close/>
                    <a:moveTo>
                      <a:pt x="722" y="1468"/>
                    </a:moveTo>
                    <a:cubicBezTo>
                      <a:pt x="710" y="1465"/>
                      <a:pt x="710" y="1465"/>
                      <a:pt x="710" y="1465"/>
                    </a:cubicBezTo>
                    <a:cubicBezTo>
                      <a:pt x="714" y="1446"/>
                      <a:pt x="714" y="1446"/>
                      <a:pt x="714" y="1446"/>
                    </a:cubicBezTo>
                    <a:cubicBezTo>
                      <a:pt x="726" y="1448"/>
                      <a:pt x="726" y="1448"/>
                      <a:pt x="726" y="1448"/>
                    </a:cubicBezTo>
                    <a:lnTo>
                      <a:pt x="722" y="1468"/>
                    </a:lnTo>
                    <a:close/>
                    <a:moveTo>
                      <a:pt x="730" y="1429"/>
                    </a:moveTo>
                    <a:cubicBezTo>
                      <a:pt x="719" y="1426"/>
                      <a:pt x="719" y="1426"/>
                      <a:pt x="719" y="1426"/>
                    </a:cubicBezTo>
                    <a:cubicBezTo>
                      <a:pt x="723" y="1407"/>
                      <a:pt x="723" y="1407"/>
                      <a:pt x="723" y="1407"/>
                    </a:cubicBezTo>
                    <a:cubicBezTo>
                      <a:pt x="735" y="1409"/>
                      <a:pt x="735" y="1409"/>
                      <a:pt x="735" y="1409"/>
                    </a:cubicBezTo>
                    <a:lnTo>
                      <a:pt x="730" y="1429"/>
                    </a:lnTo>
                    <a:close/>
                    <a:moveTo>
                      <a:pt x="739" y="1390"/>
                    </a:moveTo>
                    <a:cubicBezTo>
                      <a:pt x="727" y="1387"/>
                      <a:pt x="727" y="1387"/>
                      <a:pt x="727" y="1387"/>
                    </a:cubicBezTo>
                    <a:cubicBezTo>
                      <a:pt x="732" y="1368"/>
                      <a:pt x="732" y="1368"/>
                      <a:pt x="732" y="1368"/>
                    </a:cubicBezTo>
                    <a:cubicBezTo>
                      <a:pt x="743" y="1370"/>
                      <a:pt x="743" y="1370"/>
                      <a:pt x="743" y="1370"/>
                    </a:cubicBezTo>
                    <a:lnTo>
                      <a:pt x="739" y="1390"/>
                    </a:lnTo>
                    <a:close/>
                    <a:moveTo>
                      <a:pt x="748" y="1351"/>
                    </a:moveTo>
                    <a:cubicBezTo>
                      <a:pt x="736" y="1348"/>
                      <a:pt x="736" y="1348"/>
                      <a:pt x="736" y="1348"/>
                    </a:cubicBezTo>
                    <a:cubicBezTo>
                      <a:pt x="741" y="1329"/>
                      <a:pt x="741" y="1329"/>
                      <a:pt x="741" y="1329"/>
                    </a:cubicBezTo>
                    <a:cubicBezTo>
                      <a:pt x="752" y="1331"/>
                      <a:pt x="752" y="1331"/>
                      <a:pt x="752" y="1331"/>
                    </a:cubicBezTo>
                    <a:lnTo>
                      <a:pt x="748" y="1351"/>
                    </a:lnTo>
                    <a:close/>
                    <a:moveTo>
                      <a:pt x="757" y="1312"/>
                    </a:moveTo>
                    <a:cubicBezTo>
                      <a:pt x="745" y="1309"/>
                      <a:pt x="745" y="1309"/>
                      <a:pt x="745" y="1309"/>
                    </a:cubicBezTo>
                    <a:cubicBezTo>
                      <a:pt x="749" y="1289"/>
                      <a:pt x="749" y="1289"/>
                      <a:pt x="749" y="1289"/>
                    </a:cubicBezTo>
                    <a:cubicBezTo>
                      <a:pt x="761" y="1292"/>
                      <a:pt x="761" y="1292"/>
                      <a:pt x="761" y="1292"/>
                    </a:cubicBezTo>
                    <a:lnTo>
                      <a:pt x="757" y="1312"/>
                    </a:lnTo>
                    <a:close/>
                    <a:moveTo>
                      <a:pt x="765" y="1273"/>
                    </a:moveTo>
                    <a:cubicBezTo>
                      <a:pt x="754" y="1270"/>
                      <a:pt x="754" y="1270"/>
                      <a:pt x="754" y="1270"/>
                    </a:cubicBezTo>
                    <a:cubicBezTo>
                      <a:pt x="758" y="1250"/>
                      <a:pt x="758" y="1250"/>
                      <a:pt x="758" y="1250"/>
                    </a:cubicBezTo>
                    <a:cubicBezTo>
                      <a:pt x="770" y="1253"/>
                      <a:pt x="770" y="1253"/>
                      <a:pt x="770" y="1253"/>
                    </a:cubicBezTo>
                    <a:lnTo>
                      <a:pt x="765" y="1273"/>
                    </a:lnTo>
                    <a:close/>
                    <a:moveTo>
                      <a:pt x="774" y="1233"/>
                    </a:moveTo>
                    <a:cubicBezTo>
                      <a:pt x="762" y="1231"/>
                      <a:pt x="762" y="1231"/>
                      <a:pt x="762" y="1231"/>
                    </a:cubicBezTo>
                    <a:cubicBezTo>
                      <a:pt x="767" y="1211"/>
                      <a:pt x="767" y="1211"/>
                      <a:pt x="767" y="1211"/>
                    </a:cubicBezTo>
                    <a:cubicBezTo>
                      <a:pt x="778" y="1214"/>
                      <a:pt x="778" y="1214"/>
                      <a:pt x="778" y="1214"/>
                    </a:cubicBezTo>
                    <a:lnTo>
                      <a:pt x="774" y="1233"/>
                    </a:lnTo>
                    <a:close/>
                    <a:moveTo>
                      <a:pt x="783" y="1194"/>
                    </a:moveTo>
                    <a:cubicBezTo>
                      <a:pt x="771" y="1192"/>
                      <a:pt x="771" y="1192"/>
                      <a:pt x="771" y="1192"/>
                    </a:cubicBezTo>
                    <a:cubicBezTo>
                      <a:pt x="775" y="1172"/>
                      <a:pt x="775" y="1172"/>
                      <a:pt x="775" y="1172"/>
                    </a:cubicBezTo>
                    <a:cubicBezTo>
                      <a:pt x="787" y="1175"/>
                      <a:pt x="787" y="1175"/>
                      <a:pt x="787" y="1175"/>
                    </a:cubicBezTo>
                    <a:lnTo>
                      <a:pt x="783" y="1194"/>
                    </a:lnTo>
                    <a:close/>
                    <a:moveTo>
                      <a:pt x="792" y="1155"/>
                    </a:moveTo>
                    <a:cubicBezTo>
                      <a:pt x="780" y="1153"/>
                      <a:pt x="780" y="1153"/>
                      <a:pt x="780" y="1153"/>
                    </a:cubicBezTo>
                    <a:cubicBezTo>
                      <a:pt x="784" y="1133"/>
                      <a:pt x="784" y="1133"/>
                      <a:pt x="784" y="1133"/>
                    </a:cubicBezTo>
                    <a:cubicBezTo>
                      <a:pt x="796" y="1136"/>
                      <a:pt x="796" y="1136"/>
                      <a:pt x="796" y="1136"/>
                    </a:cubicBezTo>
                    <a:lnTo>
                      <a:pt x="792" y="1155"/>
                    </a:lnTo>
                    <a:close/>
                    <a:moveTo>
                      <a:pt x="800" y="1116"/>
                    </a:moveTo>
                    <a:cubicBezTo>
                      <a:pt x="789" y="1114"/>
                      <a:pt x="789" y="1114"/>
                      <a:pt x="789" y="1114"/>
                    </a:cubicBezTo>
                    <a:cubicBezTo>
                      <a:pt x="793" y="1094"/>
                      <a:pt x="793" y="1094"/>
                      <a:pt x="793" y="1094"/>
                    </a:cubicBezTo>
                    <a:cubicBezTo>
                      <a:pt x="805" y="1097"/>
                      <a:pt x="805" y="1097"/>
                      <a:pt x="805" y="1097"/>
                    </a:cubicBezTo>
                    <a:lnTo>
                      <a:pt x="800" y="1116"/>
                    </a:lnTo>
                    <a:close/>
                    <a:moveTo>
                      <a:pt x="809" y="1077"/>
                    </a:moveTo>
                    <a:cubicBezTo>
                      <a:pt x="797" y="1075"/>
                      <a:pt x="797" y="1075"/>
                      <a:pt x="797" y="1075"/>
                    </a:cubicBezTo>
                    <a:cubicBezTo>
                      <a:pt x="802" y="1055"/>
                      <a:pt x="802" y="1055"/>
                      <a:pt x="802" y="1055"/>
                    </a:cubicBezTo>
                    <a:cubicBezTo>
                      <a:pt x="813" y="1058"/>
                      <a:pt x="813" y="1058"/>
                      <a:pt x="813" y="1058"/>
                    </a:cubicBezTo>
                    <a:lnTo>
                      <a:pt x="809" y="1077"/>
                    </a:lnTo>
                    <a:close/>
                    <a:moveTo>
                      <a:pt x="818" y="1038"/>
                    </a:moveTo>
                    <a:cubicBezTo>
                      <a:pt x="806" y="1035"/>
                      <a:pt x="806" y="1035"/>
                      <a:pt x="806" y="1035"/>
                    </a:cubicBezTo>
                    <a:cubicBezTo>
                      <a:pt x="810" y="1016"/>
                      <a:pt x="810" y="1016"/>
                      <a:pt x="810" y="1016"/>
                    </a:cubicBezTo>
                    <a:cubicBezTo>
                      <a:pt x="822" y="1019"/>
                      <a:pt x="822" y="1019"/>
                      <a:pt x="822" y="1019"/>
                    </a:cubicBezTo>
                    <a:lnTo>
                      <a:pt x="818" y="1038"/>
                    </a:lnTo>
                    <a:close/>
                    <a:moveTo>
                      <a:pt x="826" y="999"/>
                    </a:moveTo>
                    <a:cubicBezTo>
                      <a:pt x="815" y="996"/>
                      <a:pt x="815" y="996"/>
                      <a:pt x="815" y="996"/>
                    </a:cubicBezTo>
                    <a:cubicBezTo>
                      <a:pt x="819" y="977"/>
                      <a:pt x="819" y="977"/>
                      <a:pt x="819" y="977"/>
                    </a:cubicBezTo>
                    <a:cubicBezTo>
                      <a:pt x="831" y="980"/>
                      <a:pt x="831" y="980"/>
                      <a:pt x="831" y="980"/>
                    </a:cubicBezTo>
                    <a:lnTo>
                      <a:pt x="826" y="999"/>
                    </a:lnTo>
                    <a:close/>
                    <a:moveTo>
                      <a:pt x="835" y="960"/>
                    </a:moveTo>
                    <a:cubicBezTo>
                      <a:pt x="823" y="957"/>
                      <a:pt x="823" y="957"/>
                      <a:pt x="823" y="957"/>
                    </a:cubicBezTo>
                    <a:cubicBezTo>
                      <a:pt x="828" y="938"/>
                      <a:pt x="828" y="938"/>
                      <a:pt x="828" y="938"/>
                    </a:cubicBezTo>
                    <a:cubicBezTo>
                      <a:pt x="840" y="940"/>
                      <a:pt x="840" y="940"/>
                      <a:pt x="840" y="940"/>
                    </a:cubicBezTo>
                    <a:lnTo>
                      <a:pt x="835" y="960"/>
                    </a:lnTo>
                    <a:close/>
                    <a:moveTo>
                      <a:pt x="844" y="921"/>
                    </a:moveTo>
                    <a:cubicBezTo>
                      <a:pt x="832" y="918"/>
                      <a:pt x="832" y="918"/>
                      <a:pt x="832" y="918"/>
                    </a:cubicBezTo>
                    <a:cubicBezTo>
                      <a:pt x="837" y="899"/>
                      <a:pt x="837" y="899"/>
                      <a:pt x="837" y="899"/>
                    </a:cubicBezTo>
                    <a:cubicBezTo>
                      <a:pt x="848" y="901"/>
                      <a:pt x="848" y="901"/>
                      <a:pt x="848" y="901"/>
                    </a:cubicBezTo>
                    <a:lnTo>
                      <a:pt x="844" y="921"/>
                    </a:lnTo>
                    <a:close/>
                    <a:moveTo>
                      <a:pt x="853" y="882"/>
                    </a:moveTo>
                    <a:cubicBezTo>
                      <a:pt x="841" y="879"/>
                      <a:pt x="841" y="879"/>
                      <a:pt x="841" y="879"/>
                    </a:cubicBezTo>
                    <a:cubicBezTo>
                      <a:pt x="845" y="860"/>
                      <a:pt x="845" y="860"/>
                      <a:pt x="845" y="860"/>
                    </a:cubicBezTo>
                    <a:cubicBezTo>
                      <a:pt x="857" y="862"/>
                      <a:pt x="857" y="862"/>
                      <a:pt x="857" y="862"/>
                    </a:cubicBezTo>
                    <a:lnTo>
                      <a:pt x="853" y="882"/>
                    </a:lnTo>
                    <a:close/>
                    <a:moveTo>
                      <a:pt x="861" y="843"/>
                    </a:moveTo>
                    <a:cubicBezTo>
                      <a:pt x="850" y="840"/>
                      <a:pt x="850" y="840"/>
                      <a:pt x="850" y="840"/>
                    </a:cubicBezTo>
                    <a:cubicBezTo>
                      <a:pt x="854" y="821"/>
                      <a:pt x="854" y="821"/>
                      <a:pt x="854" y="821"/>
                    </a:cubicBezTo>
                    <a:cubicBezTo>
                      <a:pt x="866" y="823"/>
                      <a:pt x="866" y="823"/>
                      <a:pt x="866" y="823"/>
                    </a:cubicBezTo>
                    <a:lnTo>
                      <a:pt x="861" y="843"/>
                    </a:lnTo>
                    <a:close/>
                    <a:moveTo>
                      <a:pt x="870" y="804"/>
                    </a:moveTo>
                    <a:cubicBezTo>
                      <a:pt x="858" y="801"/>
                      <a:pt x="858" y="801"/>
                      <a:pt x="858" y="801"/>
                    </a:cubicBezTo>
                    <a:cubicBezTo>
                      <a:pt x="863" y="782"/>
                      <a:pt x="863" y="782"/>
                      <a:pt x="863" y="782"/>
                    </a:cubicBezTo>
                    <a:cubicBezTo>
                      <a:pt x="874" y="784"/>
                      <a:pt x="874" y="784"/>
                      <a:pt x="874" y="784"/>
                    </a:cubicBezTo>
                    <a:lnTo>
                      <a:pt x="870" y="804"/>
                    </a:lnTo>
                    <a:close/>
                    <a:moveTo>
                      <a:pt x="879" y="765"/>
                    </a:moveTo>
                    <a:cubicBezTo>
                      <a:pt x="867" y="762"/>
                      <a:pt x="867" y="762"/>
                      <a:pt x="867" y="762"/>
                    </a:cubicBezTo>
                    <a:cubicBezTo>
                      <a:pt x="872" y="742"/>
                      <a:pt x="872" y="742"/>
                      <a:pt x="872" y="742"/>
                    </a:cubicBezTo>
                    <a:cubicBezTo>
                      <a:pt x="883" y="745"/>
                      <a:pt x="883" y="745"/>
                      <a:pt x="883" y="745"/>
                    </a:cubicBezTo>
                    <a:lnTo>
                      <a:pt x="879" y="765"/>
                    </a:lnTo>
                    <a:close/>
                    <a:moveTo>
                      <a:pt x="888" y="726"/>
                    </a:moveTo>
                    <a:cubicBezTo>
                      <a:pt x="876" y="723"/>
                      <a:pt x="876" y="723"/>
                      <a:pt x="876" y="723"/>
                    </a:cubicBezTo>
                    <a:cubicBezTo>
                      <a:pt x="880" y="703"/>
                      <a:pt x="880" y="703"/>
                      <a:pt x="880" y="703"/>
                    </a:cubicBezTo>
                    <a:cubicBezTo>
                      <a:pt x="892" y="706"/>
                      <a:pt x="892" y="706"/>
                      <a:pt x="892" y="706"/>
                    </a:cubicBezTo>
                    <a:lnTo>
                      <a:pt x="888" y="726"/>
                    </a:lnTo>
                    <a:close/>
                    <a:moveTo>
                      <a:pt x="896" y="686"/>
                    </a:moveTo>
                    <a:cubicBezTo>
                      <a:pt x="885" y="684"/>
                      <a:pt x="885" y="684"/>
                      <a:pt x="885" y="684"/>
                    </a:cubicBezTo>
                    <a:cubicBezTo>
                      <a:pt x="889" y="664"/>
                      <a:pt x="889" y="664"/>
                      <a:pt x="889" y="664"/>
                    </a:cubicBezTo>
                    <a:cubicBezTo>
                      <a:pt x="901" y="667"/>
                      <a:pt x="901" y="667"/>
                      <a:pt x="901" y="667"/>
                    </a:cubicBezTo>
                    <a:lnTo>
                      <a:pt x="896" y="686"/>
                    </a:lnTo>
                    <a:close/>
                    <a:moveTo>
                      <a:pt x="905" y="647"/>
                    </a:moveTo>
                    <a:cubicBezTo>
                      <a:pt x="893" y="645"/>
                      <a:pt x="893" y="645"/>
                      <a:pt x="893" y="645"/>
                    </a:cubicBezTo>
                    <a:cubicBezTo>
                      <a:pt x="898" y="625"/>
                      <a:pt x="898" y="625"/>
                      <a:pt x="898" y="625"/>
                    </a:cubicBezTo>
                    <a:cubicBezTo>
                      <a:pt x="909" y="628"/>
                      <a:pt x="909" y="628"/>
                      <a:pt x="909" y="628"/>
                    </a:cubicBezTo>
                    <a:lnTo>
                      <a:pt x="905" y="647"/>
                    </a:lnTo>
                    <a:close/>
                    <a:moveTo>
                      <a:pt x="914" y="608"/>
                    </a:moveTo>
                    <a:cubicBezTo>
                      <a:pt x="902" y="606"/>
                      <a:pt x="902" y="606"/>
                      <a:pt x="902" y="606"/>
                    </a:cubicBezTo>
                    <a:cubicBezTo>
                      <a:pt x="906" y="586"/>
                      <a:pt x="906" y="586"/>
                      <a:pt x="906" y="586"/>
                    </a:cubicBezTo>
                    <a:cubicBezTo>
                      <a:pt x="918" y="589"/>
                      <a:pt x="918" y="589"/>
                      <a:pt x="918" y="589"/>
                    </a:cubicBezTo>
                    <a:lnTo>
                      <a:pt x="914" y="608"/>
                    </a:lnTo>
                    <a:close/>
                    <a:moveTo>
                      <a:pt x="923" y="569"/>
                    </a:moveTo>
                    <a:cubicBezTo>
                      <a:pt x="911" y="567"/>
                      <a:pt x="911" y="567"/>
                      <a:pt x="911" y="567"/>
                    </a:cubicBezTo>
                    <a:cubicBezTo>
                      <a:pt x="915" y="547"/>
                      <a:pt x="915" y="547"/>
                      <a:pt x="915" y="547"/>
                    </a:cubicBezTo>
                    <a:cubicBezTo>
                      <a:pt x="927" y="550"/>
                      <a:pt x="927" y="550"/>
                      <a:pt x="927" y="550"/>
                    </a:cubicBezTo>
                    <a:lnTo>
                      <a:pt x="923" y="569"/>
                    </a:lnTo>
                    <a:close/>
                    <a:moveTo>
                      <a:pt x="931" y="530"/>
                    </a:moveTo>
                    <a:cubicBezTo>
                      <a:pt x="920" y="528"/>
                      <a:pt x="920" y="528"/>
                      <a:pt x="920" y="528"/>
                    </a:cubicBezTo>
                    <a:cubicBezTo>
                      <a:pt x="924" y="508"/>
                      <a:pt x="924" y="508"/>
                      <a:pt x="924" y="508"/>
                    </a:cubicBezTo>
                    <a:cubicBezTo>
                      <a:pt x="936" y="511"/>
                      <a:pt x="936" y="511"/>
                      <a:pt x="936" y="511"/>
                    </a:cubicBezTo>
                    <a:lnTo>
                      <a:pt x="931" y="530"/>
                    </a:lnTo>
                    <a:close/>
                    <a:moveTo>
                      <a:pt x="940" y="491"/>
                    </a:moveTo>
                    <a:cubicBezTo>
                      <a:pt x="928" y="488"/>
                      <a:pt x="928" y="488"/>
                      <a:pt x="928" y="488"/>
                    </a:cubicBezTo>
                    <a:cubicBezTo>
                      <a:pt x="933" y="469"/>
                      <a:pt x="933" y="469"/>
                      <a:pt x="933" y="469"/>
                    </a:cubicBezTo>
                    <a:cubicBezTo>
                      <a:pt x="944" y="472"/>
                      <a:pt x="944" y="472"/>
                      <a:pt x="944" y="472"/>
                    </a:cubicBezTo>
                    <a:lnTo>
                      <a:pt x="940" y="491"/>
                    </a:lnTo>
                    <a:close/>
                    <a:moveTo>
                      <a:pt x="949" y="452"/>
                    </a:moveTo>
                    <a:cubicBezTo>
                      <a:pt x="937" y="449"/>
                      <a:pt x="937" y="449"/>
                      <a:pt x="937" y="449"/>
                    </a:cubicBezTo>
                    <a:cubicBezTo>
                      <a:pt x="941" y="430"/>
                      <a:pt x="941" y="430"/>
                      <a:pt x="941" y="430"/>
                    </a:cubicBezTo>
                    <a:cubicBezTo>
                      <a:pt x="953" y="432"/>
                      <a:pt x="953" y="432"/>
                      <a:pt x="953" y="432"/>
                    </a:cubicBezTo>
                    <a:lnTo>
                      <a:pt x="949" y="452"/>
                    </a:lnTo>
                    <a:close/>
                    <a:moveTo>
                      <a:pt x="957" y="413"/>
                    </a:moveTo>
                    <a:cubicBezTo>
                      <a:pt x="946" y="410"/>
                      <a:pt x="946" y="410"/>
                      <a:pt x="946" y="410"/>
                    </a:cubicBezTo>
                    <a:cubicBezTo>
                      <a:pt x="950" y="391"/>
                      <a:pt x="950" y="391"/>
                      <a:pt x="950" y="391"/>
                    </a:cubicBezTo>
                    <a:cubicBezTo>
                      <a:pt x="962" y="393"/>
                      <a:pt x="962" y="393"/>
                      <a:pt x="962" y="393"/>
                    </a:cubicBezTo>
                    <a:lnTo>
                      <a:pt x="957" y="413"/>
                    </a:lnTo>
                    <a:close/>
                    <a:moveTo>
                      <a:pt x="966" y="374"/>
                    </a:moveTo>
                    <a:cubicBezTo>
                      <a:pt x="954" y="371"/>
                      <a:pt x="954" y="371"/>
                      <a:pt x="954" y="371"/>
                    </a:cubicBezTo>
                    <a:cubicBezTo>
                      <a:pt x="959" y="352"/>
                      <a:pt x="959" y="352"/>
                      <a:pt x="959" y="352"/>
                    </a:cubicBezTo>
                    <a:cubicBezTo>
                      <a:pt x="971" y="354"/>
                      <a:pt x="971" y="354"/>
                      <a:pt x="971" y="354"/>
                    </a:cubicBezTo>
                    <a:lnTo>
                      <a:pt x="966" y="374"/>
                    </a:lnTo>
                    <a:close/>
                    <a:moveTo>
                      <a:pt x="975" y="335"/>
                    </a:moveTo>
                    <a:cubicBezTo>
                      <a:pt x="963" y="332"/>
                      <a:pt x="963" y="332"/>
                      <a:pt x="963" y="332"/>
                    </a:cubicBezTo>
                    <a:cubicBezTo>
                      <a:pt x="968" y="313"/>
                      <a:pt x="968" y="313"/>
                      <a:pt x="968" y="313"/>
                    </a:cubicBezTo>
                    <a:cubicBezTo>
                      <a:pt x="979" y="315"/>
                      <a:pt x="979" y="315"/>
                      <a:pt x="979" y="315"/>
                    </a:cubicBezTo>
                    <a:lnTo>
                      <a:pt x="975" y="335"/>
                    </a:lnTo>
                    <a:close/>
                    <a:moveTo>
                      <a:pt x="984" y="296"/>
                    </a:moveTo>
                    <a:cubicBezTo>
                      <a:pt x="972" y="293"/>
                      <a:pt x="972" y="293"/>
                      <a:pt x="972" y="293"/>
                    </a:cubicBezTo>
                    <a:cubicBezTo>
                      <a:pt x="976" y="274"/>
                      <a:pt x="976" y="274"/>
                      <a:pt x="976" y="274"/>
                    </a:cubicBezTo>
                    <a:cubicBezTo>
                      <a:pt x="988" y="276"/>
                      <a:pt x="988" y="276"/>
                      <a:pt x="988" y="276"/>
                    </a:cubicBezTo>
                    <a:lnTo>
                      <a:pt x="984" y="296"/>
                    </a:lnTo>
                    <a:close/>
                    <a:moveTo>
                      <a:pt x="992" y="257"/>
                    </a:moveTo>
                    <a:cubicBezTo>
                      <a:pt x="981" y="254"/>
                      <a:pt x="981" y="254"/>
                      <a:pt x="981" y="254"/>
                    </a:cubicBezTo>
                    <a:cubicBezTo>
                      <a:pt x="985" y="235"/>
                      <a:pt x="985" y="235"/>
                      <a:pt x="985" y="235"/>
                    </a:cubicBezTo>
                    <a:cubicBezTo>
                      <a:pt x="997" y="237"/>
                      <a:pt x="997" y="237"/>
                      <a:pt x="997" y="237"/>
                    </a:cubicBezTo>
                    <a:lnTo>
                      <a:pt x="992" y="257"/>
                    </a:lnTo>
                    <a:close/>
                    <a:moveTo>
                      <a:pt x="1001" y="218"/>
                    </a:moveTo>
                    <a:cubicBezTo>
                      <a:pt x="989" y="215"/>
                      <a:pt x="989" y="215"/>
                      <a:pt x="989" y="215"/>
                    </a:cubicBezTo>
                    <a:cubicBezTo>
                      <a:pt x="994" y="195"/>
                      <a:pt x="994" y="195"/>
                      <a:pt x="994" y="195"/>
                    </a:cubicBezTo>
                    <a:cubicBezTo>
                      <a:pt x="1005" y="198"/>
                      <a:pt x="1005" y="198"/>
                      <a:pt x="1005" y="198"/>
                    </a:cubicBezTo>
                    <a:lnTo>
                      <a:pt x="1001" y="218"/>
                    </a:lnTo>
                    <a:close/>
                    <a:moveTo>
                      <a:pt x="1010" y="179"/>
                    </a:moveTo>
                    <a:cubicBezTo>
                      <a:pt x="998" y="176"/>
                      <a:pt x="998" y="176"/>
                      <a:pt x="998" y="176"/>
                    </a:cubicBezTo>
                    <a:cubicBezTo>
                      <a:pt x="1003" y="156"/>
                      <a:pt x="1003" y="156"/>
                      <a:pt x="1003" y="156"/>
                    </a:cubicBezTo>
                    <a:cubicBezTo>
                      <a:pt x="1014" y="159"/>
                      <a:pt x="1014" y="159"/>
                      <a:pt x="1014" y="159"/>
                    </a:cubicBezTo>
                    <a:lnTo>
                      <a:pt x="1010" y="179"/>
                    </a:lnTo>
                    <a:close/>
                    <a:moveTo>
                      <a:pt x="1019" y="139"/>
                    </a:moveTo>
                    <a:cubicBezTo>
                      <a:pt x="1007" y="137"/>
                      <a:pt x="1007" y="137"/>
                      <a:pt x="1007" y="137"/>
                    </a:cubicBezTo>
                    <a:cubicBezTo>
                      <a:pt x="1011" y="117"/>
                      <a:pt x="1011" y="117"/>
                      <a:pt x="1011" y="117"/>
                    </a:cubicBezTo>
                    <a:cubicBezTo>
                      <a:pt x="1023" y="120"/>
                      <a:pt x="1023" y="120"/>
                      <a:pt x="1023" y="120"/>
                    </a:cubicBezTo>
                    <a:lnTo>
                      <a:pt x="1019" y="139"/>
                    </a:lnTo>
                    <a:close/>
                    <a:moveTo>
                      <a:pt x="1027" y="100"/>
                    </a:moveTo>
                    <a:cubicBezTo>
                      <a:pt x="1016" y="98"/>
                      <a:pt x="1016" y="98"/>
                      <a:pt x="1016" y="98"/>
                    </a:cubicBezTo>
                    <a:cubicBezTo>
                      <a:pt x="1020" y="78"/>
                      <a:pt x="1020" y="78"/>
                      <a:pt x="1020" y="78"/>
                    </a:cubicBezTo>
                    <a:cubicBezTo>
                      <a:pt x="1032" y="81"/>
                      <a:pt x="1032" y="81"/>
                      <a:pt x="1032" y="81"/>
                    </a:cubicBezTo>
                    <a:lnTo>
                      <a:pt x="1027" y="100"/>
                    </a:lnTo>
                    <a:close/>
                    <a:moveTo>
                      <a:pt x="1036" y="61"/>
                    </a:moveTo>
                    <a:cubicBezTo>
                      <a:pt x="1025" y="59"/>
                      <a:pt x="1025" y="59"/>
                      <a:pt x="1025" y="59"/>
                    </a:cubicBezTo>
                    <a:cubicBezTo>
                      <a:pt x="1029" y="39"/>
                      <a:pt x="1029" y="39"/>
                      <a:pt x="1029" y="39"/>
                    </a:cubicBezTo>
                    <a:cubicBezTo>
                      <a:pt x="1041" y="42"/>
                      <a:pt x="1041" y="42"/>
                      <a:pt x="1041" y="42"/>
                    </a:cubicBezTo>
                    <a:lnTo>
                      <a:pt x="1036" y="61"/>
                    </a:lnTo>
                    <a:close/>
                    <a:moveTo>
                      <a:pt x="1045" y="22"/>
                    </a:moveTo>
                    <a:cubicBezTo>
                      <a:pt x="1033" y="20"/>
                      <a:pt x="1033" y="20"/>
                      <a:pt x="1033" y="20"/>
                    </a:cubicBezTo>
                    <a:cubicBezTo>
                      <a:pt x="1038" y="0"/>
                      <a:pt x="1038" y="0"/>
                      <a:pt x="1038" y="0"/>
                    </a:cubicBezTo>
                    <a:cubicBezTo>
                      <a:pt x="1049" y="3"/>
                      <a:pt x="1049" y="3"/>
                      <a:pt x="1049" y="3"/>
                    </a:cubicBezTo>
                    <a:lnTo>
                      <a:pt x="1045" y="22"/>
                    </a:lnTo>
                    <a:close/>
                  </a:path>
                </a:pathLst>
              </a:custGeom>
              <a:solidFill>
                <a:srgbClr val="877D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143" name="Freeform 5648"/>
              <p:cNvSpPr>
                <a:spLocks/>
              </p:cNvSpPr>
              <p:nvPr/>
            </p:nvSpPr>
            <p:spPr bwMode="auto">
              <a:xfrm>
                <a:off x="1337" y="2144"/>
                <a:ext cx="3" cy="3"/>
              </a:xfrm>
              <a:custGeom>
                <a:avLst/>
                <a:gdLst>
                  <a:gd name="T0" fmla="*/ 2 w 3"/>
                  <a:gd name="T1" fmla="*/ 3 h 3"/>
                  <a:gd name="T2" fmla="*/ 0 w 3"/>
                  <a:gd name="T3" fmla="*/ 2 h 3"/>
                  <a:gd name="T4" fmla="*/ 1 w 3"/>
                  <a:gd name="T5" fmla="*/ 1 h 3"/>
                  <a:gd name="T6" fmla="*/ 1 w 3"/>
                  <a:gd name="T7" fmla="*/ 1 h 3"/>
                  <a:gd name="T8" fmla="*/ 1 w 3"/>
                  <a:gd name="T9" fmla="*/ 0 h 3"/>
                  <a:gd name="T10" fmla="*/ 3 w 3"/>
                  <a:gd name="T11" fmla="*/ 1 h 3"/>
                  <a:gd name="T12" fmla="*/ 2 w 3"/>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3" h="3">
                    <a:moveTo>
                      <a:pt x="2" y="3"/>
                    </a:moveTo>
                    <a:lnTo>
                      <a:pt x="0" y="2"/>
                    </a:lnTo>
                    <a:lnTo>
                      <a:pt x="1" y="1"/>
                    </a:lnTo>
                    <a:lnTo>
                      <a:pt x="1" y="1"/>
                    </a:lnTo>
                    <a:lnTo>
                      <a:pt x="1" y="0"/>
                    </a:lnTo>
                    <a:lnTo>
                      <a:pt x="3" y="1"/>
                    </a:lnTo>
                    <a:lnTo>
                      <a:pt x="2" y="3"/>
                    </a:lnTo>
                    <a:close/>
                  </a:path>
                </a:pathLst>
              </a:custGeom>
              <a:solidFill>
                <a:srgbClr val="877D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144" name="Freeform 5649"/>
              <p:cNvSpPr>
                <a:spLocks noEditPoints="1"/>
              </p:cNvSpPr>
              <p:nvPr/>
            </p:nvSpPr>
            <p:spPr bwMode="auto">
              <a:xfrm>
                <a:off x="861" y="2023"/>
                <a:ext cx="474" cy="123"/>
              </a:xfrm>
              <a:custGeom>
                <a:avLst/>
                <a:gdLst>
                  <a:gd name="T0" fmla="*/ 3483 w 3542"/>
                  <a:gd name="T1" fmla="*/ 894 h 919"/>
                  <a:gd name="T2" fmla="*/ 3422 w 3542"/>
                  <a:gd name="T3" fmla="*/ 892 h 919"/>
                  <a:gd name="T4" fmla="*/ 3386 w 3542"/>
                  <a:gd name="T5" fmla="*/ 872 h 919"/>
                  <a:gd name="T6" fmla="*/ 3286 w 3542"/>
                  <a:gd name="T7" fmla="*/ 861 h 919"/>
                  <a:gd name="T8" fmla="*/ 3267 w 3542"/>
                  <a:gd name="T9" fmla="*/ 856 h 919"/>
                  <a:gd name="T10" fmla="*/ 3172 w 3542"/>
                  <a:gd name="T11" fmla="*/ 822 h 919"/>
                  <a:gd name="T12" fmla="*/ 3111 w 3542"/>
                  <a:gd name="T13" fmla="*/ 821 h 919"/>
                  <a:gd name="T14" fmla="*/ 3075 w 3542"/>
                  <a:gd name="T15" fmla="*/ 800 h 919"/>
                  <a:gd name="T16" fmla="*/ 2975 w 3542"/>
                  <a:gd name="T17" fmla="*/ 789 h 919"/>
                  <a:gd name="T18" fmla="*/ 2955 w 3542"/>
                  <a:gd name="T19" fmla="*/ 785 h 919"/>
                  <a:gd name="T20" fmla="*/ 2861 w 3542"/>
                  <a:gd name="T21" fmla="*/ 750 h 919"/>
                  <a:gd name="T22" fmla="*/ 2800 w 3542"/>
                  <a:gd name="T23" fmla="*/ 749 h 919"/>
                  <a:gd name="T24" fmla="*/ 2764 w 3542"/>
                  <a:gd name="T25" fmla="*/ 728 h 919"/>
                  <a:gd name="T26" fmla="*/ 2664 w 3542"/>
                  <a:gd name="T27" fmla="*/ 717 h 919"/>
                  <a:gd name="T28" fmla="*/ 2644 w 3542"/>
                  <a:gd name="T29" fmla="*/ 712 h 919"/>
                  <a:gd name="T30" fmla="*/ 2550 w 3542"/>
                  <a:gd name="T31" fmla="*/ 678 h 919"/>
                  <a:gd name="T32" fmla="*/ 2489 w 3542"/>
                  <a:gd name="T33" fmla="*/ 676 h 919"/>
                  <a:gd name="T34" fmla="*/ 2453 w 3542"/>
                  <a:gd name="T35" fmla="*/ 655 h 919"/>
                  <a:gd name="T36" fmla="*/ 2353 w 3542"/>
                  <a:gd name="T37" fmla="*/ 643 h 919"/>
                  <a:gd name="T38" fmla="*/ 2333 w 3542"/>
                  <a:gd name="T39" fmla="*/ 639 h 919"/>
                  <a:gd name="T40" fmla="*/ 2239 w 3542"/>
                  <a:gd name="T41" fmla="*/ 604 h 919"/>
                  <a:gd name="T42" fmla="*/ 2178 w 3542"/>
                  <a:gd name="T43" fmla="*/ 601 h 919"/>
                  <a:gd name="T44" fmla="*/ 2142 w 3542"/>
                  <a:gd name="T45" fmla="*/ 580 h 919"/>
                  <a:gd name="T46" fmla="*/ 2042 w 3542"/>
                  <a:gd name="T47" fmla="*/ 566 h 919"/>
                  <a:gd name="T48" fmla="*/ 2023 w 3542"/>
                  <a:gd name="T49" fmla="*/ 561 h 919"/>
                  <a:gd name="T50" fmla="*/ 1929 w 3542"/>
                  <a:gd name="T51" fmla="*/ 524 h 919"/>
                  <a:gd name="T52" fmla="*/ 1868 w 3542"/>
                  <a:gd name="T53" fmla="*/ 520 h 919"/>
                  <a:gd name="T54" fmla="*/ 1833 w 3542"/>
                  <a:gd name="T55" fmla="*/ 498 h 919"/>
                  <a:gd name="T56" fmla="*/ 1733 w 3542"/>
                  <a:gd name="T57" fmla="*/ 484 h 919"/>
                  <a:gd name="T58" fmla="*/ 1714 w 3542"/>
                  <a:gd name="T59" fmla="*/ 479 h 919"/>
                  <a:gd name="T60" fmla="*/ 1621 w 3542"/>
                  <a:gd name="T61" fmla="*/ 442 h 919"/>
                  <a:gd name="T62" fmla="*/ 1560 w 3542"/>
                  <a:gd name="T63" fmla="*/ 438 h 919"/>
                  <a:gd name="T64" fmla="*/ 1524 w 3542"/>
                  <a:gd name="T65" fmla="*/ 416 h 919"/>
                  <a:gd name="T66" fmla="*/ 1425 w 3542"/>
                  <a:gd name="T67" fmla="*/ 402 h 919"/>
                  <a:gd name="T68" fmla="*/ 1405 w 3542"/>
                  <a:gd name="T69" fmla="*/ 397 h 919"/>
                  <a:gd name="T70" fmla="*/ 1312 w 3542"/>
                  <a:gd name="T71" fmla="*/ 360 h 919"/>
                  <a:gd name="T72" fmla="*/ 1251 w 3542"/>
                  <a:gd name="T73" fmla="*/ 356 h 919"/>
                  <a:gd name="T74" fmla="*/ 1216 w 3542"/>
                  <a:gd name="T75" fmla="*/ 334 h 919"/>
                  <a:gd name="T76" fmla="*/ 1116 w 3542"/>
                  <a:gd name="T77" fmla="*/ 320 h 919"/>
                  <a:gd name="T78" fmla="*/ 1097 w 3542"/>
                  <a:gd name="T79" fmla="*/ 315 h 919"/>
                  <a:gd name="T80" fmla="*/ 1003 w 3542"/>
                  <a:gd name="T81" fmla="*/ 277 h 919"/>
                  <a:gd name="T82" fmla="*/ 943 w 3542"/>
                  <a:gd name="T83" fmla="*/ 273 h 919"/>
                  <a:gd name="T84" fmla="*/ 907 w 3542"/>
                  <a:gd name="T85" fmla="*/ 251 h 919"/>
                  <a:gd name="T86" fmla="*/ 808 w 3542"/>
                  <a:gd name="T87" fmla="*/ 237 h 919"/>
                  <a:gd name="T88" fmla="*/ 788 w 3542"/>
                  <a:gd name="T89" fmla="*/ 232 h 919"/>
                  <a:gd name="T90" fmla="*/ 695 w 3542"/>
                  <a:gd name="T91" fmla="*/ 194 h 919"/>
                  <a:gd name="T92" fmla="*/ 634 w 3542"/>
                  <a:gd name="T93" fmla="*/ 190 h 919"/>
                  <a:gd name="T94" fmla="*/ 576 w 3542"/>
                  <a:gd name="T95" fmla="*/ 174 h 919"/>
                  <a:gd name="T96" fmla="*/ 557 w 3542"/>
                  <a:gd name="T97" fmla="*/ 169 h 919"/>
                  <a:gd name="T98" fmla="*/ 464 w 3542"/>
                  <a:gd name="T99" fmla="*/ 131 h 919"/>
                  <a:gd name="T100" fmla="*/ 403 w 3542"/>
                  <a:gd name="T101" fmla="*/ 127 h 919"/>
                  <a:gd name="T102" fmla="*/ 368 w 3542"/>
                  <a:gd name="T103" fmla="*/ 105 h 919"/>
                  <a:gd name="T104" fmla="*/ 268 w 3542"/>
                  <a:gd name="T105" fmla="*/ 89 h 919"/>
                  <a:gd name="T106" fmla="*/ 249 w 3542"/>
                  <a:gd name="T107" fmla="*/ 84 h 919"/>
                  <a:gd name="T108" fmla="*/ 156 w 3542"/>
                  <a:gd name="T109" fmla="*/ 45 h 919"/>
                  <a:gd name="T110" fmla="*/ 96 w 3542"/>
                  <a:gd name="T111" fmla="*/ 40 h 919"/>
                  <a:gd name="T112" fmla="*/ 61 w 3542"/>
                  <a:gd name="T113" fmla="*/ 17 h 9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542" h="919">
                    <a:moveTo>
                      <a:pt x="3539" y="919"/>
                    </a:moveTo>
                    <a:cubicBezTo>
                      <a:pt x="3520" y="914"/>
                      <a:pt x="3520" y="914"/>
                      <a:pt x="3520" y="914"/>
                    </a:cubicBezTo>
                    <a:cubicBezTo>
                      <a:pt x="3523" y="903"/>
                      <a:pt x="3523" y="903"/>
                      <a:pt x="3523" y="903"/>
                    </a:cubicBezTo>
                    <a:cubicBezTo>
                      <a:pt x="3542" y="907"/>
                      <a:pt x="3542" y="907"/>
                      <a:pt x="3542" y="907"/>
                    </a:cubicBezTo>
                    <a:lnTo>
                      <a:pt x="3539" y="919"/>
                    </a:lnTo>
                    <a:close/>
                    <a:moveTo>
                      <a:pt x="3500" y="910"/>
                    </a:moveTo>
                    <a:cubicBezTo>
                      <a:pt x="3481" y="906"/>
                      <a:pt x="3481" y="906"/>
                      <a:pt x="3481" y="906"/>
                    </a:cubicBezTo>
                    <a:cubicBezTo>
                      <a:pt x="3483" y="894"/>
                      <a:pt x="3483" y="894"/>
                      <a:pt x="3483" y="894"/>
                    </a:cubicBezTo>
                    <a:cubicBezTo>
                      <a:pt x="3503" y="898"/>
                      <a:pt x="3503" y="898"/>
                      <a:pt x="3503" y="898"/>
                    </a:cubicBezTo>
                    <a:lnTo>
                      <a:pt x="3500" y="910"/>
                    </a:lnTo>
                    <a:close/>
                    <a:moveTo>
                      <a:pt x="3461" y="901"/>
                    </a:moveTo>
                    <a:cubicBezTo>
                      <a:pt x="3442" y="897"/>
                      <a:pt x="3442" y="897"/>
                      <a:pt x="3442" y="897"/>
                    </a:cubicBezTo>
                    <a:cubicBezTo>
                      <a:pt x="3445" y="885"/>
                      <a:pt x="3445" y="885"/>
                      <a:pt x="3445" y="885"/>
                    </a:cubicBezTo>
                    <a:cubicBezTo>
                      <a:pt x="3464" y="889"/>
                      <a:pt x="3464" y="889"/>
                      <a:pt x="3464" y="889"/>
                    </a:cubicBezTo>
                    <a:lnTo>
                      <a:pt x="3461" y="901"/>
                    </a:lnTo>
                    <a:close/>
                    <a:moveTo>
                      <a:pt x="3422" y="892"/>
                    </a:moveTo>
                    <a:cubicBezTo>
                      <a:pt x="3403" y="888"/>
                      <a:pt x="3403" y="888"/>
                      <a:pt x="3403" y="888"/>
                    </a:cubicBezTo>
                    <a:cubicBezTo>
                      <a:pt x="3406" y="876"/>
                      <a:pt x="3406" y="876"/>
                      <a:pt x="3406" y="876"/>
                    </a:cubicBezTo>
                    <a:cubicBezTo>
                      <a:pt x="3425" y="880"/>
                      <a:pt x="3425" y="880"/>
                      <a:pt x="3425" y="880"/>
                    </a:cubicBezTo>
                    <a:lnTo>
                      <a:pt x="3422" y="892"/>
                    </a:lnTo>
                    <a:close/>
                    <a:moveTo>
                      <a:pt x="3383" y="883"/>
                    </a:moveTo>
                    <a:cubicBezTo>
                      <a:pt x="3364" y="879"/>
                      <a:pt x="3364" y="879"/>
                      <a:pt x="3364" y="879"/>
                    </a:cubicBezTo>
                    <a:cubicBezTo>
                      <a:pt x="3367" y="867"/>
                      <a:pt x="3367" y="867"/>
                      <a:pt x="3367" y="867"/>
                    </a:cubicBezTo>
                    <a:cubicBezTo>
                      <a:pt x="3386" y="872"/>
                      <a:pt x="3386" y="872"/>
                      <a:pt x="3386" y="872"/>
                    </a:cubicBezTo>
                    <a:lnTo>
                      <a:pt x="3383" y="883"/>
                    </a:lnTo>
                    <a:close/>
                    <a:moveTo>
                      <a:pt x="3344" y="874"/>
                    </a:moveTo>
                    <a:cubicBezTo>
                      <a:pt x="3325" y="870"/>
                      <a:pt x="3325" y="870"/>
                      <a:pt x="3325" y="870"/>
                    </a:cubicBezTo>
                    <a:cubicBezTo>
                      <a:pt x="3328" y="858"/>
                      <a:pt x="3328" y="858"/>
                      <a:pt x="3328" y="858"/>
                    </a:cubicBezTo>
                    <a:cubicBezTo>
                      <a:pt x="3347" y="863"/>
                      <a:pt x="3347" y="863"/>
                      <a:pt x="3347" y="863"/>
                    </a:cubicBezTo>
                    <a:lnTo>
                      <a:pt x="3344" y="874"/>
                    </a:lnTo>
                    <a:close/>
                    <a:moveTo>
                      <a:pt x="3306" y="865"/>
                    </a:moveTo>
                    <a:cubicBezTo>
                      <a:pt x="3286" y="861"/>
                      <a:pt x="3286" y="861"/>
                      <a:pt x="3286" y="861"/>
                    </a:cubicBezTo>
                    <a:cubicBezTo>
                      <a:pt x="3289" y="849"/>
                      <a:pt x="3289" y="849"/>
                      <a:pt x="3289" y="849"/>
                    </a:cubicBezTo>
                    <a:cubicBezTo>
                      <a:pt x="3308" y="854"/>
                      <a:pt x="3308" y="854"/>
                      <a:pt x="3308" y="854"/>
                    </a:cubicBezTo>
                    <a:lnTo>
                      <a:pt x="3306" y="865"/>
                    </a:lnTo>
                    <a:close/>
                    <a:moveTo>
                      <a:pt x="3267" y="856"/>
                    </a:moveTo>
                    <a:cubicBezTo>
                      <a:pt x="3247" y="852"/>
                      <a:pt x="3247" y="852"/>
                      <a:pt x="3247" y="852"/>
                    </a:cubicBezTo>
                    <a:cubicBezTo>
                      <a:pt x="3250" y="840"/>
                      <a:pt x="3250" y="840"/>
                      <a:pt x="3250" y="840"/>
                    </a:cubicBezTo>
                    <a:cubicBezTo>
                      <a:pt x="3269" y="845"/>
                      <a:pt x="3269" y="845"/>
                      <a:pt x="3269" y="845"/>
                    </a:cubicBezTo>
                    <a:lnTo>
                      <a:pt x="3267" y="856"/>
                    </a:lnTo>
                    <a:close/>
                    <a:moveTo>
                      <a:pt x="3228" y="847"/>
                    </a:moveTo>
                    <a:cubicBezTo>
                      <a:pt x="3208" y="843"/>
                      <a:pt x="3208" y="843"/>
                      <a:pt x="3208" y="843"/>
                    </a:cubicBezTo>
                    <a:cubicBezTo>
                      <a:pt x="3211" y="831"/>
                      <a:pt x="3211" y="831"/>
                      <a:pt x="3211" y="831"/>
                    </a:cubicBezTo>
                    <a:cubicBezTo>
                      <a:pt x="3230" y="836"/>
                      <a:pt x="3230" y="836"/>
                      <a:pt x="3230" y="836"/>
                    </a:cubicBezTo>
                    <a:lnTo>
                      <a:pt x="3228" y="847"/>
                    </a:lnTo>
                    <a:close/>
                    <a:moveTo>
                      <a:pt x="3189" y="839"/>
                    </a:moveTo>
                    <a:cubicBezTo>
                      <a:pt x="3169" y="834"/>
                      <a:pt x="3169" y="834"/>
                      <a:pt x="3169" y="834"/>
                    </a:cubicBezTo>
                    <a:cubicBezTo>
                      <a:pt x="3172" y="822"/>
                      <a:pt x="3172" y="822"/>
                      <a:pt x="3172" y="822"/>
                    </a:cubicBezTo>
                    <a:cubicBezTo>
                      <a:pt x="3191" y="827"/>
                      <a:pt x="3191" y="827"/>
                      <a:pt x="3191" y="827"/>
                    </a:cubicBezTo>
                    <a:lnTo>
                      <a:pt x="3189" y="839"/>
                    </a:lnTo>
                    <a:close/>
                    <a:moveTo>
                      <a:pt x="3150" y="830"/>
                    </a:moveTo>
                    <a:cubicBezTo>
                      <a:pt x="3130" y="825"/>
                      <a:pt x="3130" y="825"/>
                      <a:pt x="3130" y="825"/>
                    </a:cubicBezTo>
                    <a:cubicBezTo>
                      <a:pt x="3133" y="813"/>
                      <a:pt x="3133" y="813"/>
                      <a:pt x="3133" y="813"/>
                    </a:cubicBezTo>
                    <a:cubicBezTo>
                      <a:pt x="3153" y="818"/>
                      <a:pt x="3153" y="818"/>
                      <a:pt x="3153" y="818"/>
                    </a:cubicBezTo>
                    <a:lnTo>
                      <a:pt x="3150" y="830"/>
                    </a:lnTo>
                    <a:close/>
                    <a:moveTo>
                      <a:pt x="3111" y="821"/>
                    </a:moveTo>
                    <a:cubicBezTo>
                      <a:pt x="3091" y="816"/>
                      <a:pt x="3091" y="816"/>
                      <a:pt x="3091" y="816"/>
                    </a:cubicBezTo>
                    <a:cubicBezTo>
                      <a:pt x="3094" y="804"/>
                      <a:pt x="3094" y="804"/>
                      <a:pt x="3094" y="804"/>
                    </a:cubicBezTo>
                    <a:cubicBezTo>
                      <a:pt x="3114" y="809"/>
                      <a:pt x="3114" y="809"/>
                      <a:pt x="3114" y="809"/>
                    </a:cubicBezTo>
                    <a:lnTo>
                      <a:pt x="3111" y="821"/>
                    </a:lnTo>
                    <a:close/>
                    <a:moveTo>
                      <a:pt x="3072" y="812"/>
                    </a:moveTo>
                    <a:cubicBezTo>
                      <a:pt x="3053" y="807"/>
                      <a:pt x="3053" y="807"/>
                      <a:pt x="3053" y="807"/>
                    </a:cubicBezTo>
                    <a:cubicBezTo>
                      <a:pt x="3055" y="795"/>
                      <a:pt x="3055" y="795"/>
                      <a:pt x="3055" y="795"/>
                    </a:cubicBezTo>
                    <a:cubicBezTo>
                      <a:pt x="3075" y="800"/>
                      <a:pt x="3075" y="800"/>
                      <a:pt x="3075" y="800"/>
                    </a:cubicBezTo>
                    <a:lnTo>
                      <a:pt x="3072" y="812"/>
                    </a:lnTo>
                    <a:close/>
                    <a:moveTo>
                      <a:pt x="3033" y="803"/>
                    </a:moveTo>
                    <a:cubicBezTo>
                      <a:pt x="3014" y="798"/>
                      <a:pt x="3014" y="798"/>
                      <a:pt x="3014" y="798"/>
                    </a:cubicBezTo>
                    <a:cubicBezTo>
                      <a:pt x="3016" y="786"/>
                      <a:pt x="3016" y="786"/>
                      <a:pt x="3016" y="786"/>
                    </a:cubicBezTo>
                    <a:cubicBezTo>
                      <a:pt x="3036" y="791"/>
                      <a:pt x="3036" y="791"/>
                      <a:pt x="3036" y="791"/>
                    </a:cubicBezTo>
                    <a:lnTo>
                      <a:pt x="3033" y="803"/>
                    </a:lnTo>
                    <a:close/>
                    <a:moveTo>
                      <a:pt x="2994" y="794"/>
                    </a:moveTo>
                    <a:cubicBezTo>
                      <a:pt x="2975" y="789"/>
                      <a:pt x="2975" y="789"/>
                      <a:pt x="2975" y="789"/>
                    </a:cubicBezTo>
                    <a:cubicBezTo>
                      <a:pt x="2977" y="777"/>
                      <a:pt x="2977" y="777"/>
                      <a:pt x="2977" y="777"/>
                    </a:cubicBezTo>
                    <a:cubicBezTo>
                      <a:pt x="2997" y="782"/>
                      <a:pt x="2997" y="782"/>
                      <a:pt x="2997" y="782"/>
                    </a:cubicBezTo>
                    <a:lnTo>
                      <a:pt x="2994" y="794"/>
                    </a:lnTo>
                    <a:close/>
                    <a:moveTo>
                      <a:pt x="2955" y="785"/>
                    </a:moveTo>
                    <a:cubicBezTo>
                      <a:pt x="2936" y="780"/>
                      <a:pt x="2936" y="780"/>
                      <a:pt x="2936" y="780"/>
                    </a:cubicBezTo>
                    <a:cubicBezTo>
                      <a:pt x="2939" y="768"/>
                      <a:pt x="2939" y="768"/>
                      <a:pt x="2939" y="768"/>
                    </a:cubicBezTo>
                    <a:cubicBezTo>
                      <a:pt x="2958" y="773"/>
                      <a:pt x="2958" y="773"/>
                      <a:pt x="2958" y="773"/>
                    </a:cubicBezTo>
                    <a:lnTo>
                      <a:pt x="2955" y="785"/>
                    </a:lnTo>
                    <a:close/>
                    <a:moveTo>
                      <a:pt x="2916" y="776"/>
                    </a:moveTo>
                    <a:cubicBezTo>
                      <a:pt x="2897" y="771"/>
                      <a:pt x="2897" y="771"/>
                      <a:pt x="2897" y="771"/>
                    </a:cubicBezTo>
                    <a:cubicBezTo>
                      <a:pt x="2900" y="759"/>
                      <a:pt x="2900" y="759"/>
                      <a:pt x="2900" y="759"/>
                    </a:cubicBezTo>
                    <a:cubicBezTo>
                      <a:pt x="2919" y="764"/>
                      <a:pt x="2919" y="764"/>
                      <a:pt x="2919" y="764"/>
                    </a:cubicBezTo>
                    <a:lnTo>
                      <a:pt x="2916" y="776"/>
                    </a:lnTo>
                    <a:close/>
                    <a:moveTo>
                      <a:pt x="2878" y="767"/>
                    </a:moveTo>
                    <a:cubicBezTo>
                      <a:pt x="2858" y="762"/>
                      <a:pt x="2858" y="762"/>
                      <a:pt x="2858" y="762"/>
                    </a:cubicBezTo>
                    <a:cubicBezTo>
                      <a:pt x="2861" y="750"/>
                      <a:pt x="2861" y="750"/>
                      <a:pt x="2861" y="750"/>
                    </a:cubicBezTo>
                    <a:cubicBezTo>
                      <a:pt x="2880" y="755"/>
                      <a:pt x="2880" y="755"/>
                      <a:pt x="2880" y="755"/>
                    </a:cubicBezTo>
                    <a:lnTo>
                      <a:pt x="2878" y="767"/>
                    </a:lnTo>
                    <a:close/>
                    <a:moveTo>
                      <a:pt x="2839" y="758"/>
                    </a:moveTo>
                    <a:cubicBezTo>
                      <a:pt x="2819" y="753"/>
                      <a:pt x="2819" y="753"/>
                      <a:pt x="2819" y="753"/>
                    </a:cubicBezTo>
                    <a:cubicBezTo>
                      <a:pt x="2822" y="741"/>
                      <a:pt x="2822" y="741"/>
                      <a:pt x="2822" y="741"/>
                    </a:cubicBezTo>
                    <a:cubicBezTo>
                      <a:pt x="2841" y="746"/>
                      <a:pt x="2841" y="746"/>
                      <a:pt x="2841" y="746"/>
                    </a:cubicBezTo>
                    <a:lnTo>
                      <a:pt x="2839" y="758"/>
                    </a:lnTo>
                    <a:close/>
                    <a:moveTo>
                      <a:pt x="2800" y="749"/>
                    </a:moveTo>
                    <a:cubicBezTo>
                      <a:pt x="2780" y="744"/>
                      <a:pt x="2780" y="744"/>
                      <a:pt x="2780" y="744"/>
                    </a:cubicBezTo>
                    <a:cubicBezTo>
                      <a:pt x="2783" y="732"/>
                      <a:pt x="2783" y="732"/>
                      <a:pt x="2783" y="732"/>
                    </a:cubicBezTo>
                    <a:cubicBezTo>
                      <a:pt x="2802" y="737"/>
                      <a:pt x="2802" y="737"/>
                      <a:pt x="2802" y="737"/>
                    </a:cubicBezTo>
                    <a:lnTo>
                      <a:pt x="2800" y="749"/>
                    </a:lnTo>
                    <a:close/>
                    <a:moveTo>
                      <a:pt x="2761" y="739"/>
                    </a:moveTo>
                    <a:cubicBezTo>
                      <a:pt x="2741" y="735"/>
                      <a:pt x="2741" y="735"/>
                      <a:pt x="2741" y="735"/>
                    </a:cubicBezTo>
                    <a:cubicBezTo>
                      <a:pt x="2744" y="723"/>
                      <a:pt x="2744" y="723"/>
                      <a:pt x="2744" y="723"/>
                    </a:cubicBezTo>
                    <a:cubicBezTo>
                      <a:pt x="2764" y="728"/>
                      <a:pt x="2764" y="728"/>
                      <a:pt x="2764" y="728"/>
                    </a:cubicBezTo>
                    <a:lnTo>
                      <a:pt x="2761" y="739"/>
                    </a:lnTo>
                    <a:close/>
                    <a:moveTo>
                      <a:pt x="2722" y="730"/>
                    </a:moveTo>
                    <a:cubicBezTo>
                      <a:pt x="2702" y="726"/>
                      <a:pt x="2702" y="726"/>
                      <a:pt x="2702" y="726"/>
                    </a:cubicBezTo>
                    <a:cubicBezTo>
                      <a:pt x="2705" y="714"/>
                      <a:pt x="2705" y="714"/>
                      <a:pt x="2705" y="714"/>
                    </a:cubicBezTo>
                    <a:cubicBezTo>
                      <a:pt x="2725" y="719"/>
                      <a:pt x="2725" y="719"/>
                      <a:pt x="2725" y="719"/>
                    </a:cubicBezTo>
                    <a:lnTo>
                      <a:pt x="2722" y="730"/>
                    </a:lnTo>
                    <a:close/>
                    <a:moveTo>
                      <a:pt x="2683" y="721"/>
                    </a:moveTo>
                    <a:cubicBezTo>
                      <a:pt x="2664" y="717"/>
                      <a:pt x="2664" y="717"/>
                      <a:pt x="2664" y="717"/>
                    </a:cubicBezTo>
                    <a:cubicBezTo>
                      <a:pt x="2666" y="705"/>
                      <a:pt x="2666" y="705"/>
                      <a:pt x="2666" y="705"/>
                    </a:cubicBezTo>
                    <a:cubicBezTo>
                      <a:pt x="2686" y="710"/>
                      <a:pt x="2686" y="710"/>
                      <a:pt x="2686" y="710"/>
                    </a:cubicBezTo>
                    <a:lnTo>
                      <a:pt x="2683" y="721"/>
                    </a:lnTo>
                    <a:close/>
                    <a:moveTo>
                      <a:pt x="2644" y="712"/>
                    </a:moveTo>
                    <a:cubicBezTo>
                      <a:pt x="2625" y="708"/>
                      <a:pt x="2625" y="708"/>
                      <a:pt x="2625" y="708"/>
                    </a:cubicBezTo>
                    <a:cubicBezTo>
                      <a:pt x="2627" y="696"/>
                      <a:pt x="2627" y="696"/>
                      <a:pt x="2627" y="696"/>
                    </a:cubicBezTo>
                    <a:cubicBezTo>
                      <a:pt x="2647" y="701"/>
                      <a:pt x="2647" y="701"/>
                      <a:pt x="2647" y="701"/>
                    </a:cubicBezTo>
                    <a:lnTo>
                      <a:pt x="2644" y="712"/>
                    </a:lnTo>
                    <a:close/>
                    <a:moveTo>
                      <a:pt x="2605" y="703"/>
                    </a:moveTo>
                    <a:cubicBezTo>
                      <a:pt x="2586" y="699"/>
                      <a:pt x="2586" y="699"/>
                      <a:pt x="2586" y="699"/>
                    </a:cubicBezTo>
                    <a:cubicBezTo>
                      <a:pt x="2589" y="687"/>
                      <a:pt x="2589" y="687"/>
                      <a:pt x="2589" y="687"/>
                    </a:cubicBezTo>
                    <a:cubicBezTo>
                      <a:pt x="2608" y="691"/>
                      <a:pt x="2608" y="691"/>
                      <a:pt x="2608" y="691"/>
                    </a:cubicBezTo>
                    <a:lnTo>
                      <a:pt x="2605" y="703"/>
                    </a:lnTo>
                    <a:close/>
                    <a:moveTo>
                      <a:pt x="2566" y="694"/>
                    </a:moveTo>
                    <a:cubicBezTo>
                      <a:pt x="2547" y="689"/>
                      <a:pt x="2547" y="689"/>
                      <a:pt x="2547" y="689"/>
                    </a:cubicBezTo>
                    <a:cubicBezTo>
                      <a:pt x="2550" y="678"/>
                      <a:pt x="2550" y="678"/>
                      <a:pt x="2550" y="678"/>
                    </a:cubicBezTo>
                    <a:cubicBezTo>
                      <a:pt x="2569" y="682"/>
                      <a:pt x="2569" y="682"/>
                      <a:pt x="2569" y="682"/>
                    </a:cubicBezTo>
                    <a:lnTo>
                      <a:pt x="2566" y="694"/>
                    </a:lnTo>
                    <a:close/>
                    <a:moveTo>
                      <a:pt x="2528" y="685"/>
                    </a:moveTo>
                    <a:cubicBezTo>
                      <a:pt x="2508" y="680"/>
                      <a:pt x="2508" y="680"/>
                      <a:pt x="2508" y="680"/>
                    </a:cubicBezTo>
                    <a:cubicBezTo>
                      <a:pt x="2511" y="669"/>
                      <a:pt x="2511" y="669"/>
                      <a:pt x="2511" y="669"/>
                    </a:cubicBezTo>
                    <a:cubicBezTo>
                      <a:pt x="2530" y="673"/>
                      <a:pt x="2530" y="673"/>
                      <a:pt x="2530" y="673"/>
                    </a:cubicBezTo>
                    <a:lnTo>
                      <a:pt x="2528" y="685"/>
                    </a:lnTo>
                    <a:close/>
                    <a:moveTo>
                      <a:pt x="2489" y="676"/>
                    </a:moveTo>
                    <a:cubicBezTo>
                      <a:pt x="2469" y="671"/>
                      <a:pt x="2469" y="671"/>
                      <a:pt x="2469" y="671"/>
                    </a:cubicBezTo>
                    <a:cubicBezTo>
                      <a:pt x="2472" y="659"/>
                      <a:pt x="2472" y="659"/>
                      <a:pt x="2472" y="659"/>
                    </a:cubicBezTo>
                    <a:cubicBezTo>
                      <a:pt x="2491" y="664"/>
                      <a:pt x="2491" y="664"/>
                      <a:pt x="2491" y="664"/>
                    </a:cubicBezTo>
                    <a:lnTo>
                      <a:pt x="2489" y="676"/>
                    </a:lnTo>
                    <a:close/>
                    <a:moveTo>
                      <a:pt x="2450" y="667"/>
                    </a:moveTo>
                    <a:cubicBezTo>
                      <a:pt x="2430" y="662"/>
                      <a:pt x="2430" y="662"/>
                      <a:pt x="2430" y="662"/>
                    </a:cubicBezTo>
                    <a:cubicBezTo>
                      <a:pt x="2433" y="650"/>
                      <a:pt x="2433" y="650"/>
                      <a:pt x="2433" y="650"/>
                    </a:cubicBezTo>
                    <a:cubicBezTo>
                      <a:pt x="2453" y="655"/>
                      <a:pt x="2453" y="655"/>
                      <a:pt x="2453" y="655"/>
                    </a:cubicBezTo>
                    <a:lnTo>
                      <a:pt x="2450" y="667"/>
                    </a:lnTo>
                    <a:close/>
                    <a:moveTo>
                      <a:pt x="2411" y="657"/>
                    </a:moveTo>
                    <a:cubicBezTo>
                      <a:pt x="2391" y="653"/>
                      <a:pt x="2391" y="653"/>
                      <a:pt x="2391" y="653"/>
                    </a:cubicBezTo>
                    <a:cubicBezTo>
                      <a:pt x="2394" y="641"/>
                      <a:pt x="2394" y="641"/>
                      <a:pt x="2394" y="641"/>
                    </a:cubicBezTo>
                    <a:cubicBezTo>
                      <a:pt x="2414" y="646"/>
                      <a:pt x="2414" y="646"/>
                      <a:pt x="2414" y="646"/>
                    </a:cubicBezTo>
                    <a:lnTo>
                      <a:pt x="2411" y="657"/>
                    </a:lnTo>
                    <a:close/>
                    <a:moveTo>
                      <a:pt x="2372" y="648"/>
                    </a:moveTo>
                    <a:cubicBezTo>
                      <a:pt x="2353" y="643"/>
                      <a:pt x="2353" y="643"/>
                      <a:pt x="2353" y="643"/>
                    </a:cubicBezTo>
                    <a:cubicBezTo>
                      <a:pt x="2355" y="632"/>
                      <a:pt x="2355" y="632"/>
                      <a:pt x="2355" y="632"/>
                    </a:cubicBezTo>
                    <a:cubicBezTo>
                      <a:pt x="2375" y="636"/>
                      <a:pt x="2375" y="636"/>
                      <a:pt x="2375" y="636"/>
                    </a:cubicBezTo>
                    <a:lnTo>
                      <a:pt x="2372" y="648"/>
                    </a:lnTo>
                    <a:close/>
                    <a:moveTo>
                      <a:pt x="2333" y="639"/>
                    </a:moveTo>
                    <a:cubicBezTo>
                      <a:pt x="2314" y="634"/>
                      <a:pt x="2314" y="634"/>
                      <a:pt x="2314" y="634"/>
                    </a:cubicBezTo>
                    <a:cubicBezTo>
                      <a:pt x="2317" y="622"/>
                      <a:pt x="2317" y="622"/>
                      <a:pt x="2317" y="622"/>
                    </a:cubicBezTo>
                    <a:cubicBezTo>
                      <a:pt x="2336" y="627"/>
                      <a:pt x="2336" y="627"/>
                      <a:pt x="2336" y="627"/>
                    </a:cubicBezTo>
                    <a:lnTo>
                      <a:pt x="2333" y="639"/>
                    </a:lnTo>
                    <a:close/>
                    <a:moveTo>
                      <a:pt x="2294" y="629"/>
                    </a:moveTo>
                    <a:cubicBezTo>
                      <a:pt x="2275" y="625"/>
                      <a:pt x="2275" y="625"/>
                      <a:pt x="2275" y="625"/>
                    </a:cubicBezTo>
                    <a:cubicBezTo>
                      <a:pt x="2278" y="613"/>
                      <a:pt x="2278" y="613"/>
                      <a:pt x="2278" y="613"/>
                    </a:cubicBezTo>
                    <a:cubicBezTo>
                      <a:pt x="2297" y="618"/>
                      <a:pt x="2297" y="618"/>
                      <a:pt x="2297" y="618"/>
                    </a:cubicBezTo>
                    <a:lnTo>
                      <a:pt x="2294" y="629"/>
                    </a:lnTo>
                    <a:close/>
                    <a:moveTo>
                      <a:pt x="2256" y="620"/>
                    </a:moveTo>
                    <a:cubicBezTo>
                      <a:pt x="2236" y="615"/>
                      <a:pt x="2236" y="615"/>
                      <a:pt x="2236" y="615"/>
                    </a:cubicBezTo>
                    <a:cubicBezTo>
                      <a:pt x="2239" y="604"/>
                      <a:pt x="2239" y="604"/>
                      <a:pt x="2239" y="604"/>
                    </a:cubicBezTo>
                    <a:cubicBezTo>
                      <a:pt x="2258" y="608"/>
                      <a:pt x="2258" y="608"/>
                      <a:pt x="2258" y="608"/>
                    </a:cubicBezTo>
                    <a:lnTo>
                      <a:pt x="2256" y="620"/>
                    </a:lnTo>
                    <a:close/>
                    <a:moveTo>
                      <a:pt x="2217" y="611"/>
                    </a:moveTo>
                    <a:cubicBezTo>
                      <a:pt x="2197" y="606"/>
                      <a:pt x="2197" y="606"/>
                      <a:pt x="2197" y="606"/>
                    </a:cubicBezTo>
                    <a:cubicBezTo>
                      <a:pt x="2200" y="594"/>
                      <a:pt x="2200" y="594"/>
                      <a:pt x="2200" y="594"/>
                    </a:cubicBezTo>
                    <a:cubicBezTo>
                      <a:pt x="2220" y="599"/>
                      <a:pt x="2220" y="599"/>
                      <a:pt x="2220" y="599"/>
                    </a:cubicBezTo>
                    <a:lnTo>
                      <a:pt x="2217" y="611"/>
                    </a:lnTo>
                    <a:close/>
                    <a:moveTo>
                      <a:pt x="2178" y="601"/>
                    </a:moveTo>
                    <a:cubicBezTo>
                      <a:pt x="2171" y="599"/>
                      <a:pt x="2165" y="598"/>
                      <a:pt x="2158" y="596"/>
                    </a:cubicBezTo>
                    <a:cubicBezTo>
                      <a:pt x="2161" y="585"/>
                      <a:pt x="2161" y="585"/>
                      <a:pt x="2161" y="585"/>
                    </a:cubicBezTo>
                    <a:cubicBezTo>
                      <a:pt x="2168" y="586"/>
                      <a:pt x="2174" y="588"/>
                      <a:pt x="2181" y="589"/>
                    </a:cubicBezTo>
                    <a:lnTo>
                      <a:pt x="2178" y="601"/>
                    </a:lnTo>
                    <a:close/>
                    <a:moveTo>
                      <a:pt x="2139" y="591"/>
                    </a:moveTo>
                    <a:cubicBezTo>
                      <a:pt x="2132" y="590"/>
                      <a:pt x="2126" y="588"/>
                      <a:pt x="2120" y="586"/>
                    </a:cubicBezTo>
                    <a:cubicBezTo>
                      <a:pt x="2123" y="575"/>
                      <a:pt x="2123" y="575"/>
                      <a:pt x="2123" y="575"/>
                    </a:cubicBezTo>
                    <a:cubicBezTo>
                      <a:pt x="2129" y="576"/>
                      <a:pt x="2135" y="578"/>
                      <a:pt x="2142" y="580"/>
                    </a:cubicBezTo>
                    <a:lnTo>
                      <a:pt x="2139" y="591"/>
                    </a:lnTo>
                    <a:close/>
                    <a:moveTo>
                      <a:pt x="2100" y="581"/>
                    </a:moveTo>
                    <a:cubicBezTo>
                      <a:pt x="2093" y="580"/>
                      <a:pt x="2087" y="578"/>
                      <a:pt x="2081" y="576"/>
                    </a:cubicBezTo>
                    <a:cubicBezTo>
                      <a:pt x="2084" y="565"/>
                      <a:pt x="2084" y="565"/>
                      <a:pt x="2084" y="565"/>
                    </a:cubicBezTo>
                    <a:cubicBezTo>
                      <a:pt x="2090" y="566"/>
                      <a:pt x="2096" y="568"/>
                      <a:pt x="2103" y="570"/>
                    </a:cubicBezTo>
                    <a:lnTo>
                      <a:pt x="2100" y="581"/>
                    </a:lnTo>
                    <a:close/>
                    <a:moveTo>
                      <a:pt x="2062" y="571"/>
                    </a:moveTo>
                    <a:cubicBezTo>
                      <a:pt x="2042" y="566"/>
                      <a:pt x="2042" y="566"/>
                      <a:pt x="2042" y="566"/>
                    </a:cubicBezTo>
                    <a:cubicBezTo>
                      <a:pt x="2045" y="554"/>
                      <a:pt x="2045" y="554"/>
                      <a:pt x="2045" y="554"/>
                    </a:cubicBezTo>
                    <a:cubicBezTo>
                      <a:pt x="2065" y="560"/>
                      <a:pt x="2065" y="560"/>
                      <a:pt x="2065" y="560"/>
                    </a:cubicBezTo>
                    <a:lnTo>
                      <a:pt x="2062" y="571"/>
                    </a:lnTo>
                    <a:close/>
                    <a:moveTo>
                      <a:pt x="2023" y="561"/>
                    </a:moveTo>
                    <a:cubicBezTo>
                      <a:pt x="2004" y="556"/>
                      <a:pt x="2004" y="556"/>
                      <a:pt x="2004" y="556"/>
                    </a:cubicBezTo>
                    <a:cubicBezTo>
                      <a:pt x="2007" y="544"/>
                      <a:pt x="2007" y="544"/>
                      <a:pt x="2007" y="544"/>
                    </a:cubicBezTo>
                    <a:cubicBezTo>
                      <a:pt x="2026" y="549"/>
                      <a:pt x="2026" y="549"/>
                      <a:pt x="2026" y="549"/>
                    </a:cubicBezTo>
                    <a:lnTo>
                      <a:pt x="2023" y="561"/>
                    </a:lnTo>
                    <a:close/>
                    <a:moveTo>
                      <a:pt x="1984" y="551"/>
                    </a:moveTo>
                    <a:cubicBezTo>
                      <a:pt x="1965" y="545"/>
                      <a:pt x="1965" y="545"/>
                      <a:pt x="1965" y="545"/>
                    </a:cubicBezTo>
                    <a:cubicBezTo>
                      <a:pt x="1968" y="534"/>
                      <a:pt x="1968" y="534"/>
                      <a:pt x="1968" y="534"/>
                    </a:cubicBezTo>
                    <a:cubicBezTo>
                      <a:pt x="1987" y="539"/>
                      <a:pt x="1987" y="539"/>
                      <a:pt x="1987" y="539"/>
                    </a:cubicBezTo>
                    <a:lnTo>
                      <a:pt x="1984" y="551"/>
                    </a:lnTo>
                    <a:close/>
                    <a:moveTo>
                      <a:pt x="1946" y="540"/>
                    </a:moveTo>
                    <a:cubicBezTo>
                      <a:pt x="1926" y="535"/>
                      <a:pt x="1926" y="535"/>
                      <a:pt x="1926" y="535"/>
                    </a:cubicBezTo>
                    <a:cubicBezTo>
                      <a:pt x="1929" y="524"/>
                      <a:pt x="1929" y="524"/>
                      <a:pt x="1929" y="524"/>
                    </a:cubicBezTo>
                    <a:cubicBezTo>
                      <a:pt x="1949" y="529"/>
                      <a:pt x="1949" y="529"/>
                      <a:pt x="1949" y="529"/>
                    </a:cubicBezTo>
                    <a:lnTo>
                      <a:pt x="1946" y="540"/>
                    </a:lnTo>
                    <a:close/>
                    <a:moveTo>
                      <a:pt x="1907" y="530"/>
                    </a:moveTo>
                    <a:cubicBezTo>
                      <a:pt x="1888" y="525"/>
                      <a:pt x="1888" y="525"/>
                      <a:pt x="1888" y="525"/>
                    </a:cubicBezTo>
                    <a:cubicBezTo>
                      <a:pt x="1891" y="513"/>
                      <a:pt x="1891" y="513"/>
                      <a:pt x="1891" y="513"/>
                    </a:cubicBezTo>
                    <a:cubicBezTo>
                      <a:pt x="1910" y="518"/>
                      <a:pt x="1910" y="518"/>
                      <a:pt x="1910" y="518"/>
                    </a:cubicBezTo>
                    <a:lnTo>
                      <a:pt x="1907" y="530"/>
                    </a:lnTo>
                    <a:close/>
                    <a:moveTo>
                      <a:pt x="1868" y="520"/>
                    </a:moveTo>
                    <a:cubicBezTo>
                      <a:pt x="1849" y="515"/>
                      <a:pt x="1849" y="515"/>
                      <a:pt x="1849" y="515"/>
                    </a:cubicBezTo>
                    <a:cubicBezTo>
                      <a:pt x="1852" y="503"/>
                      <a:pt x="1852" y="503"/>
                      <a:pt x="1852" y="503"/>
                    </a:cubicBezTo>
                    <a:cubicBezTo>
                      <a:pt x="1871" y="508"/>
                      <a:pt x="1871" y="508"/>
                      <a:pt x="1871" y="508"/>
                    </a:cubicBezTo>
                    <a:lnTo>
                      <a:pt x="1868" y="520"/>
                    </a:lnTo>
                    <a:close/>
                    <a:moveTo>
                      <a:pt x="1830" y="510"/>
                    </a:moveTo>
                    <a:cubicBezTo>
                      <a:pt x="1811" y="504"/>
                      <a:pt x="1811" y="504"/>
                      <a:pt x="1811" y="504"/>
                    </a:cubicBezTo>
                    <a:cubicBezTo>
                      <a:pt x="1814" y="493"/>
                      <a:pt x="1814" y="493"/>
                      <a:pt x="1814" y="493"/>
                    </a:cubicBezTo>
                    <a:cubicBezTo>
                      <a:pt x="1833" y="498"/>
                      <a:pt x="1833" y="498"/>
                      <a:pt x="1833" y="498"/>
                    </a:cubicBezTo>
                    <a:lnTo>
                      <a:pt x="1830" y="510"/>
                    </a:lnTo>
                    <a:close/>
                    <a:moveTo>
                      <a:pt x="1791" y="499"/>
                    </a:moveTo>
                    <a:cubicBezTo>
                      <a:pt x="1772" y="494"/>
                      <a:pt x="1772" y="494"/>
                      <a:pt x="1772" y="494"/>
                    </a:cubicBezTo>
                    <a:cubicBezTo>
                      <a:pt x="1775" y="483"/>
                      <a:pt x="1775" y="483"/>
                      <a:pt x="1775" y="483"/>
                    </a:cubicBezTo>
                    <a:cubicBezTo>
                      <a:pt x="1794" y="488"/>
                      <a:pt x="1794" y="488"/>
                      <a:pt x="1794" y="488"/>
                    </a:cubicBezTo>
                    <a:lnTo>
                      <a:pt x="1791" y="499"/>
                    </a:lnTo>
                    <a:close/>
                    <a:moveTo>
                      <a:pt x="1753" y="489"/>
                    </a:moveTo>
                    <a:cubicBezTo>
                      <a:pt x="1733" y="484"/>
                      <a:pt x="1733" y="484"/>
                      <a:pt x="1733" y="484"/>
                    </a:cubicBezTo>
                    <a:cubicBezTo>
                      <a:pt x="1736" y="472"/>
                      <a:pt x="1736" y="472"/>
                      <a:pt x="1736" y="472"/>
                    </a:cubicBezTo>
                    <a:cubicBezTo>
                      <a:pt x="1756" y="478"/>
                      <a:pt x="1756" y="478"/>
                      <a:pt x="1756" y="478"/>
                    </a:cubicBezTo>
                    <a:lnTo>
                      <a:pt x="1753" y="489"/>
                    </a:lnTo>
                    <a:close/>
                    <a:moveTo>
                      <a:pt x="1714" y="479"/>
                    </a:moveTo>
                    <a:cubicBezTo>
                      <a:pt x="1695" y="474"/>
                      <a:pt x="1695" y="474"/>
                      <a:pt x="1695" y="474"/>
                    </a:cubicBezTo>
                    <a:cubicBezTo>
                      <a:pt x="1698" y="462"/>
                      <a:pt x="1698" y="462"/>
                      <a:pt x="1698" y="462"/>
                    </a:cubicBezTo>
                    <a:cubicBezTo>
                      <a:pt x="1717" y="467"/>
                      <a:pt x="1717" y="467"/>
                      <a:pt x="1717" y="467"/>
                    </a:cubicBezTo>
                    <a:lnTo>
                      <a:pt x="1714" y="479"/>
                    </a:lnTo>
                    <a:close/>
                    <a:moveTo>
                      <a:pt x="1675" y="469"/>
                    </a:moveTo>
                    <a:cubicBezTo>
                      <a:pt x="1656" y="464"/>
                      <a:pt x="1656" y="464"/>
                      <a:pt x="1656" y="464"/>
                    </a:cubicBezTo>
                    <a:cubicBezTo>
                      <a:pt x="1659" y="452"/>
                      <a:pt x="1659" y="452"/>
                      <a:pt x="1659" y="452"/>
                    </a:cubicBezTo>
                    <a:cubicBezTo>
                      <a:pt x="1678" y="457"/>
                      <a:pt x="1678" y="457"/>
                      <a:pt x="1678" y="457"/>
                    </a:cubicBezTo>
                    <a:lnTo>
                      <a:pt x="1675" y="469"/>
                    </a:lnTo>
                    <a:close/>
                    <a:moveTo>
                      <a:pt x="1637" y="458"/>
                    </a:moveTo>
                    <a:cubicBezTo>
                      <a:pt x="1618" y="453"/>
                      <a:pt x="1618" y="453"/>
                      <a:pt x="1618" y="453"/>
                    </a:cubicBezTo>
                    <a:cubicBezTo>
                      <a:pt x="1621" y="442"/>
                      <a:pt x="1621" y="442"/>
                      <a:pt x="1621" y="442"/>
                    </a:cubicBezTo>
                    <a:cubicBezTo>
                      <a:pt x="1640" y="447"/>
                      <a:pt x="1640" y="447"/>
                      <a:pt x="1640" y="447"/>
                    </a:cubicBezTo>
                    <a:lnTo>
                      <a:pt x="1637" y="458"/>
                    </a:lnTo>
                    <a:close/>
                    <a:moveTo>
                      <a:pt x="1598" y="448"/>
                    </a:moveTo>
                    <a:cubicBezTo>
                      <a:pt x="1579" y="443"/>
                      <a:pt x="1579" y="443"/>
                      <a:pt x="1579" y="443"/>
                    </a:cubicBezTo>
                    <a:cubicBezTo>
                      <a:pt x="1582" y="431"/>
                      <a:pt x="1582" y="431"/>
                      <a:pt x="1582" y="431"/>
                    </a:cubicBezTo>
                    <a:cubicBezTo>
                      <a:pt x="1601" y="437"/>
                      <a:pt x="1601" y="437"/>
                      <a:pt x="1601" y="437"/>
                    </a:cubicBezTo>
                    <a:lnTo>
                      <a:pt x="1598" y="448"/>
                    </a:lnTo>
                    <a:close/>
                    <a:moveTo>
                      <a:pt x="1560" y="438"/>
                    </a:moveTo>
                    <a:cubicBezTo>
                      <a:pt x="1540" y="433"/>
                      <a:pt x="1540" y="433"/>
                      <a:pt x="1540" y="433"/>
                    </a:cubicBezTo>
                    <a:cubicBezTo>
                      <a:pt x="1543" y="421"/>
                      <a:pt x="1543" y="421"/>
                      <a:pt x="1543" y="421"/>
                    </a:cubicBezTo>
                    <a:cubicBezTo>
                      <a:pt x="1563" y="426"/>
                      <a:pt x="1563" y="426"/>
                      <a:pt x="1563" y="426"/>
                    </a:cubicBezTo>
                    <a:lnTo>
                      <a:pt x="1560" y="438"/>
                    </a:lnTo>
                    <a:close/>
                    <a:moveTo>
                      <a:pt x="1521" y="428"/>
                    </a:moveTo>
                    <a:cubicBezTo>
                      <a:pt x="1502" y="423"/>
                      <a:pt x="1502" y="423"/>
                      <a:pt x="1502" y="423"/>
                    </a:cubicBezTo>
                    <a:cubicBezTo>
                      <a:pt x="1505" y="411"/>
                      <a:pt x="1505" y="411"/>
                      <a:pt x="1505" y="411"/>
                    </a:cubicBezTo>
                    <a:cubicBezTo>
                      <a:pt x="1524" y="416"/>
                      <a:pt x="1524" y="416"/>
                      <a:pt x="1524" y="416"/>
                    </a:cubicBezTo>
                    <a:lnTo>
                      <a:pt x="1521" y="428"/>
                    </a:lnTo>
                    <a:close/>
                    <a:moveTo>
                      <a:pt x="1482" y="417"/>
                    </a:moveTo>
                    <a:cubicBezTo>
                      <a:pt x="1463" y="412"/>
                      <a:pt x="1463" y="412"/>
                      <a:pt x="1463" y="412"/>
                    </a:cubicBezTo>
                    <a:cubicBezTo>
                      <a:pt x="1466" y="401"/>
                      <a:pt x="1466" y="401"/>
                      <a:pt x="1466" y="401"/>
                    </a:cubicBezTo>
                    <a:cubicBezTo>
                      <a:pt x="1486" y="406"/>
                      <a:pt x="1486" y="406"/>
                      <a:pt x="1486" y="406"/>
                    </a:cubicBezTo>
                    <a:lnTo>
                      <a:pt x="1482" y="417"/>
                    </a:lnTo>
                    <a:close/>
                    <a:moveTo>
                      <a:pt x="1444" y="407"/>
                    </a:moveTo>
                    <a:cubicBezTo>
                      <a:pt x="1425" y="402"/>
                      <a:pt x="1425" y="402"/>
                      <a:pt x="1425" y="402"/>
                    </a:cubicBezTo>
                    <a:cubicBezTo>
                      <a:pt x="1428" y="390"/>
                      <a:pt x="1428" y="390"/>
                      <a:pt x="1428" y="390"/>
                    </a:cubicBezTo>
                    <a:cubicBezTo>
                      <a:pt x="1447" y="396"/>
                      <a:pt x="1447" y="396"/>
                      <a:pt x="1447" y="396"/>
                    </a:cubicBezTo>
                    <a:lnTo>
                      <a:pt x="1444" y="407"/>
                    </a:lnTo>
                    <a:close/>
                    <a:moveTo>
                      <a:pt x="1405" y="397"/>
                    </a:moveTo>
                    <a:cubicBezTo>
                      <a:pt x="1386" y="392"/>
                      <a:pt x="1386" y="392"/>
                      <a:pt x="1386" y="392"/>
                    </a:cubicBezTo>
                    <a:cubicBezTo>
                      <a:pt x="1389" y="380"/>
                      <a:pt x="1389" y="380"/>
                      <a:pt x="1389" y="380"/>
                    </a:cubicBezTo>
                    <a:cubicBezTo>
                      <a:pt x="1408" y="385"/>
                      <a:pt x="1408" y="385"/>
                      <a:pt x="1408" y="385"/>
                    </a:cubicBezTo>
                    <a:lnTo>
                      <a:pt x="1405" y="397"/>
                    </a:lnTo>
                    <a:close/>
                    <a:moveTo>
                      <a:pt x="1367" y="387"/>
                    </a:moveTo>
                    <a:cubicBezTo>
                      <a:pt x="1347" y="381"/>
                      <a:pt x="1347" y="381"/>
                      <a:pt x="1347" y="381"/>
                    </a:cubicBezTo>
                    <a:cubicBezTo>
                      <a:pt x="1351" y="370"/>
                      <a:pt x="1351" y="370"/>
                      <a:pt x="1351" y="370"/>
                    </a:cubicBezTo>
                    <a:cubicBezTo>
                      <a:pt x="1370" y="375"/>
                      <a:pt x="1370" y="375"/>
                      <a:pt x="1370" y="375"/>
                    </a:cubicBezTo>
                    <a:lnTo>
                      <a:pt x="1367" y="387"/>
                    </a:lnTo>
                    <a:close/>
                    <a:moveTo>
                      <a:pt x="1328" y="376"/>
                    </a:moveTo>
                    <a:cubicBezTo>
                      <a:pt x="1309" y="371"/>
                      <a:pt x="1309" y="371"/>
                      <a:pt x="1309" y="371"/>
                    </a:cubicBezTo>
                    <a:cubicBezTo>
                      <a:pt x="1312" y="360"/>
                      <a:pt x="1312" y="360"/>
                      <a:pt x="1312" y="360"/>
                    </a:cubicBezTo>
                    <a:cubicBezTo>
                      <a:pt x="1331" y="365"/>
                      <a:pt x="1331" y="365"/>
                      <a:pt x="1331" y="365"/>
                    </a:cubicBezTo>
                    <a:lnTo>
                      <a:pt x="1328" y="376"/>
                    </a:lnTo>
                    <a:close/>
                    <a:moveTo>
                      <a:pt x="1290" y="366"/>
                    </a:moveTo>
                    <a:cubicBezTo>
                      <a:pt x="1270" y="361"/>
                      <a:pt x="1270" y="361"/>
                      <a:pt x="1270" y="361"/>
                    </a:cubicBezTo>
                    <a:cubicBezTo>
                      <a:pt x="1273" y="349"/>
                      <a:pt x="1273" y="349"/>
                      <a:pt x="1273" y="349"/>
                    </a:cubicBezTo>
                    <a:cubicBezTo>
                      <a:pt x="1293" y="354"/>
                      <a:pt x="1293" y="354"/>
                      <a:pt x="1293" y="354"/>
                    </a:cubicBezTo>
                    <a:lnTo>
                      <a:pt x="1290" y="366"/>
                    </a:lnTo>
                    <a:close/>
                    <a:moveTo>
                      <a:pt x="1251" y="356"/>
                    </a:moveTo>
                    <a:cubicBezTo>
                      <a:pt x="1232" y="351"/>
                      <a:pt x="1232" y="351"/>
                      <a:pt x="1232" y="351"/>
                    </a:cubicBezTo>
                    <a:cubicBezTo>
                      <a:pt x="1235" y="339"/>
                      <a:pt x="1235" y="339"/>
                      <a:pt x="1235" y="339"/>
                    </a:cubicBezTo>
                    <a:cubicBezTo>
                      <a:pt x="1254" y="344"/>
                      <a:pt x="1254" y="344"/>
                      <a:pt x="1254" y="344"/>
                    </a:cubicBezTo>
                    <a:lnTo>
                      <a:pt x="1251" y="356"/>
                    </a:lnTo>
                    <a:close/>
                    <a:moveTo>
                      <a:pt x="1212" y="345"/>
                    </a:moveTo>
                    <a:cubicBezTo>
                      <a:pt x="1193" y="340"/>
                      <a:pt x="1193" y="340"/>
                      <a:pt x="1193" y="340"/>
                    </a:cubicBezTo>
                    <a:cubicBezTo>
                      <a:pt x="1196" y="329"/>
                      <a:pt x="1196" y="329"/>
                      <a:pt x="1196" y="329"/>
                    </a:cubicBezTo>
                    <a:cubicBezTo>
                      <a:pt x="1216" y="334"/>
                      <a:pt x="1216" y="334"/>
                      <a:pt x="1216" y="334"/>
                    </a:cubicBezTo>
                    <a:lnTo>
                      <a:pt x="1212" y="345"/>
                    </a:lnTo>
                    <a:close/>
                    <a:moveTo>
                      <a:pt x="1174" y="335"/>
                    </a:moveTo>
                    <a:cubicBezTo>
                      <a:pt x="1155" y="330"/>
                      <a:pt x="1155" y="330"/>
                      <a:pt x="1155" y="330"/>
                    </a:cubicBezTo>
                    <a:cubicBezTo>
                      <a:pt x="1158" y="318"/>
                      <a:pt x="1158" y="318"/>
                      <a:pt x="1158" y="318"/>
                    </a:cubicBezTo>
                    <a:cubicBezTo>
                      <a:pt x="1177" y="324"/>
                      <a:pt x="1177" y="324"/>
                      <a:pt x="1177" y="324"/>
                    </a:cubicBezTo>
                    <a:lnTo>
                      <a:pt x="1174" y="335"/>
                    </a:lnTo>
                    <a:close/>
                    <a:moveTo>
                      <a:pt x="1135" y="325"/>
                    </a:moveTo>
                    <a:cubicBezTo>
                      <a:pt x="1116" y="320"/>
                      <a:pt x="1116" y="320"/>
                      <a:pt x="1116" y="320"/>
                    </a:cubicBezTo>
                    <a:cubicBezTo>
                      <a:pt x="1119" y="308"/>
                      <a:pt x="1119" y="308"/>
                      <a:pt x="1119" y="308"/>
                    </a:cubicBezTo>
                    <a:cubicBezTo>
                      <a:pt x="1139" y="313"/>
                      <a:pt x="1139" y="313"/>
                      <a:pt x="1139" y="313"/>
                    </a:cubicBezTo>
                    <a:lnTo>
                      <a:pt x="1135" y="325"/>
                    </a:lnTo>
                    <a:close/>
                    <a:moveTo>
                      <a:pt x="1097" y="315"/>
                    </a:moveTo>
                    <a:cubicBezTo>
                      <a:pt x="1078" y="309"/>
                      <a:pt x="1078" y="309"/>
                      <a:pt x="1078" y="309"/>
                    </a:cubicBezTo>
                    <a:cubicBezTo>
                      <a:pt x="1081" y="298"/>
                      <a:pt x="1081" y="298"/>
                      <a:pt x="1081" y="298"/>
                    </a:cubicBezTo>
                    <a:cubicBezTo>
                      <a:pt x="1100" y="303"/>
                      <a:pt x="1100" y="303"/>
                      <a:pt x="1100" y="303"/>
                    </a:cubicBezTo>
                    <a:lnTo>
                      <a:pt x="1097" y="315"/>
                    </a:lnTo>
                    <a:close/>
                    <a:moveTo>
                      <a:pt x="1058" y="304"/>
                    </a:moveTo>
                    <a:cubicBezTo>
                      <a:pt x="1039" y="299"/>
                      <a:pt x="1039" y="299"/>
                      <a:pt x="1039" y="299"/>
                    </a:cubicBezTo>
                    <a:cubicBezTo>
                      <a:pt x="1042" y="288"/>
                      <a:pt x="1042" y="288"/>
                      <a:pt x="1042" y="288"/>
                    </a:cubicBezTo>
                    <a:cubicBezTo>
                      <a:pt x="1061" y="293"/>
                      <a:pt x="1061" y="293"/>
                      <a:pt x="1061" y="293"/>
                    </a:cubicBezTo>
                    <a:lnTo>
                      <a:pt x="1058" y="304"/>
                    </a:lnTo>
                    <a:close/>
                    <a:moveTo>
                      <a:pt x="1020" y="294"/>
                    </a:moveTo>
                    <a:cubicBezTo>
                      <a:pt x="1000" y="289"/>
                      <a:pt x="1000" y="289"/>
                      <a:pt x="1000" y="289"/>
                    </a:cubicBezTo>
                    <a:cubicBezTo>
                      <a:pt x="1003" y="277"/>
                      <a:pt x="1003" y="277"/>
                      <a:pt x="1003" y="277"/>
                    </a:cubicBezTo>
                    <a:cubicBezTo>
                      <a:pt x="1023" y="282"/>
                      <a:pt x="1023" y="282"/>
                      <a:pt x="1023" y="282"/>
                    </a:cubicBezTo>
                    <a:lnTo>
                      <a:pt x="1020" y="294"/>
                    </a:lnTo>
                    <a:close/>
                    <a:moveTo>
                      <a:pt x="981" y="284"/>
                    </a:moveTo>
                    <a:cubicBezTo>
                      <a:pt x="962" y="278"/>
                      <a:pt x="962" y="278"/>
                      <a:pt x="962" y="278"/>
                    </a:cubicBezTo>
                    <a:cubicBezTo>
                      <a:pt x="965" y="267"/>
                      <a:pt x="965" y="267"/>
                      <a:pt x="965" y="267"/>
                    </a:cubicBezTo>
                    <a:cubicBezTo>
                      <a:pt x="984" y="272"/>
                      <a:pt x="984" y="272"/>
                      <a:pt x="984" y="272"/>
                    </a:cubicBezTo>
                    <a:lnTo>
                      <a:pt x="981" y="284"/>
                    </a:lnTo>
                    <a:close/>
                    <a:moveTo>
                      <a:pt x="943" y="273"/>
                    </a:moveTo>
                    <a:cubicBezTo>
                      <a:pt x="923" y="268"/>
                      <a:pt x="923" y="268"/>
                      <a:pt x="923" y="268"/>
                    </a:cubicBezTo>
                    <a:cubicBezTo>
                      <a:pt x="926" y="256"/>
                      <a:pt x="926" y="256"/>
                      <a:pt x="926" y="256"/>
                    </a:cubicBezTo>
                    <a:cubicBezTo>
                      <a:pt x="946" y="262"/>
                      <a:pt x="946" y="262"/>
                      <a:pt x="946" y="262"/>
                    </a:cubicBezTo>
                    <a:lnTo>
                      <a:pt x="943" y="273"/>
                    </a:lnTo>
                    <a:close/>
                    <a:moveTo>
                      <a:pt x="904" y="263"/>
                    </a:moveTo>
                    <a:cubicBezTo>
                      <a:pt x="885" y="258"/>
                      <a:pt x="885" y="258"/>
                      <a:pt x="885" y="258"/>
                    </a:cubicBezTo>
                    <a:cubicBezTo>
                      <a:pt x="888" y="246"/>
                      <a:pt x="888" y="246"/>
                      <a:pt x="888" y="246"/>
                    </a:cubicBezTo>
                    <a:cubicBezTo>
                      <a:pt x="907" y="251"/>
                      <a:pt x="907" y="251"/>
                      <a:pt x="907" y="251"/>
                    </a:cubicBezTo>
                    <a:lnTo>
                      <a:pt x="904" y="263"/>
                    </a:lnTo>
                    <a:close/>
                    <a:moveTo>
                      <a:pt x="865" y="252"/>
                    </a:moveTo>
                    <a:cubicBezTo>
                      <a:pt x="846" y="247"/>
                      <a:pt x="846" y="247"/>
                      <a:pt x="846" y="247"/>
                    </a:cubicBezTo>
                    <a:cubicBezTo>
                      <a:pt x="849" y="236"/>
                      <a:pt x="849" y="236"/>
                      <a:pt x="849" y="236"/>
                    </a:cubicBezTo>
                    <a:cubicBezTo>
                      <a:pt x="869" y="241"/>
                      <a:pt x="869" y="241"/>
                      <a:pt x="869" y="241"/>
                    </a:cubicBezTo>
                    <a:lnTo>
                      <a:pt x="865" y="252"/>
                    </a:lnTo>
                    <a:close/>
                    <a:moveTo>
                      <a:pt x="827" y="242"/>
                    </a:moveTo>
                    <a:cubicBezTo>
                      <a:pt x="808" y="237"/>
                      <a:pt x="808" y="237"/>
                      <a:pt x="808" y="237"/>
                    </a:cubicBezTo>
                    <a:cubicBezTo>
                      <a:pt x="811" y="225"/>
                      <a:pt x="811" y="225"/>
                      <a:pt x="811" y="225"/>
                    </a:cubicBezTo>
                    <a:cubicBezTo>
                      <a:pt x="830" y="231"/>
                      <a:pt x="830" y="231"/>
                      <a:pt x="830" y="231"/>
                    </a:cubicBezTo>
                    <a:lnTo>
                      <a:pt x="827" y="242"/>
                    </a:lnTo>
                    <a:close/>
                    <a:moveTo>
                      <a:pt x="788" y="232"/>
                    </a:moveTo>
                    <a:cubicBezTo>
                      <a:pt x="769" y="226"/>
                      <a:pt x="769" y="226"/>
                      <a:pt x="769" y="226"/>
                    </a:cubicBezTo>
                    <a:cubicBezTo>
                      <a:pt x="772" y="215"/>
                      <a:pt x="772" y="215"/>
                      <a:pt x="772" y="215"/>
                    </a:cubicBezTo>
                    <a:cubicBezTo>
                      <a:pt x="791" y="220"/>
                      <a:pt x="791" y="220"/>
                      <a:pt x="791" y="220"/>
                    </a:cubicBezTo>
                    <a:lnTo>
                      <a:pt x="788" y="232"/>
                    </a:lnTo>
                    <a:close/>
                    <a:moveTo>
                      <a:pt x="750" y="221"/>
                    </a:moveTo>
                    <a:cubicBezTo>
                      <a:pt x="731" y="216"/>
                      <a:pt x="731" y="216"/>
                      <a:pt x="731" y="216"/>
                    </a:cubicBezTo>
                    <a:cubicBezTo>
                      <a:pt x="734" y="204"/>
                      <a:pt x="734" y="204"/>
                      <a:pt x="734" y="204"/>
                    </a:cubicBezTo>
                    <a:cubicBezTo>
                      <a:pt x="753" y="210"/>
                      <a:pt x="753" y="210"/>
                      <a:pt x="753" y="210"/>
                    </a:cubicBezTo>
                    <a:lnTo>
                      <a:pt x="750" y="221"/>
                    </a:lnTo>
                    <a:close/>
                    <a:moveTo>
                      <a:pt x="711" y="211"/>
                    </a:moveTo>
                    <a:cubicBezTo>
                      <a:pt x="692" y="206"/>
                      <a:pt x="692" y="206"/>
                      <a:pt x="692" y="206"/>
                    </a:cubicBezTo>
                    <a:cubicBezTo>
                      <a:pt x="695" y="194"/>
                      <a:pt x="695" y="194"/>
                      <a:pt x="695" y="194"/>
                    </a:cubicBezTo>
                    <a:cubicBezTo>
                      <a:pt x="714" y="199"/>
                      <a:pt x="714" y="199"/>
                      <a:pt x="714" y="199"/>
                    </a:cubicBezTo>
                    <a:lnTo>
                      <a:pt x="711" y="211"/>
                    </a:lnTo>
                    <a:close/>
                    <a:moveTo>
                      <a:pt x="673" y="200"/>
                    </a:moveTo>
                    <a:cubicBezTo>
                      <a:pt x="653" y="195"/>
                      <a:pt x="653" y="195"/>
                      <a:pt x="653" y="195"/>
                    </a:cubicBezTo>
                    <a:cubicBezTo>
                      <a:pt x="657" y="184"/>
                      <a:pt x="657" y="184"/>
                      <a:pt x="657" y="184"/>
                    </a:cubicBezTo>
                    <a:cubicBezTo>
                      <a:pt x="676" y="189"/>
                      <a:pt x="676" y="189"/>
                      <a:pt x="676" y="189"/>
                    </a:cubicBezTo>
                    <a:lnTo>
                      <a:pt x="673" y="200"/>
                    </a:lnTo>
                    <a:close/>
                    <a:moveTo>
                      <a:pt x="634" y="190"/>
                    </a:moveTo>
                    <a:cubicBezTo>
                      <a:pt x="615" y="185"/>
                      <a:pt x="615" y="185"/>
                      <a:pt x="615" y="185"/>
                    </a:cubicBezTo>
                    <a:cubicBezTo>
                      <a:pt x="618" y="173"/>
                      <a:pt x="618" y="173"/>
                      <a:pt x="618" y="173"/>
                    </a:cubicBezTo>
                    <a:cubicBezTo>
                      <a:pt x="637" y="178"/>
                      <a:pt x="637" y="178"/>
                      <a:pt x="637" y="178"/>
                    </a:cubicBezTo>
                    <a:lnTo>
                      <a:pt x="634" y="190"/>
                    </a:lnTo>
                    <a:close/>
                    <a:moveTo>
                      <a:pt x="596" y="179"/>
                    </a:moveTo>
                    <a:cubicBezTo>
                      <a:pt x="597" y="174"/>
                      <a:pt x="597" y="174"/>
                      <a:pt x="597" y="174"/>
                    </a:cubicBezTo>
                    <a:cubicBezTo>
                      <a:pt x="596" y="179"/>
                      <a:pt x="596" y="179"/>
                      <a:pt x="596" y="179"/>
                    </a:cubicBezTo>
                    <a:cubicBezTo>
                      <a:pt x="576" y="174"/>
                      <a:pt x="576" y="174"/>
                      <a:pt x="576" y="174"/>
                    </a:cubicBezTo>
                    <a:cubicBezTo>
                      <a:pt x="580" y="163"/>
                      <a:pt x="580" y="163"/>
                      <a:pt x="580" y="163"/>
                    </a:cubicBezTo>
                    <a:cubicBezTo>
                      <a:pt x="599" y="168"/>
                      <a:pt x="599" y="168"/>
                      <a:pt x="599" y="168"/>
                    </a:cubicBezTo>
                    <a:lnTo>
                      <a:pt x="596" y="179"/>
                    </a:lnTo>
                    <a:close/>
                    <a:moveTo>
                      <a:pt x="557" y="169"/>
                    </a:moveTo>
                    <a:cubicBezTo>
                      <a:pt x="538" y="164"/>
                      <a:pt x="538" y="164"/>
                      <a:pt x="538" y="164"/>
                    </a:cubicBezTo>
                    <a:cubicBezTo>
                      <a:pt x="541" y="152"/>
                      <a:pt x="541" y="152"/>
                      <a:pt x="541" y="152"/>
                    </a:cubicBezTo>
                    <a:cubicBezTo>
                      <a:pt x="560" y="157"/>
                      <a:pt x="560" y="157"/>
                      <a:pt x="560" y="157"/>
                    </a:cubicBezTo>
                    <a:lnTo>
                      <a:pt x="557" y="169"/>
                    </a:lnTo>
                    <a:close/>
                    <a:moveTo>
                      <a:pt x="519" y="158"/>
                    </a:moveTo>
                    <a:cubicBezTo>
                      <a:pt x="499" y="153"/>
                      <a:pt x="499" y="153"/>
                      <a:pt x="499" y="153"/>
                    </a:cubicBezTo>
                    <a:cubicBezTo>
                      <a:pt x="503" y="142"/>
                      <a:pt x="503" y="142"/>
                      <a:pt x="503" y="142"/>
                    </a:cubicBezTo>
                    <a:cubicBezTo>
                      <a:pt x="522" y="147"/>
                      <a:pt x="522" y="147"/>
                      <a:pt x="522" y="147"/>
                    </a:cubicBezTo>
                    <a:lnTo>
                      <a:pt x="519" y="158"/>
                    </a:lnTo>
                    <a:close/>
                    <a:moveTo>
                      <a:pt x="480" y="148"/>
                    </a:moveTo>
                    <a:cubicBezTo>
                      <a:pt x="461" y="143"/>
                      <a:pt x="461" y="143"/>
                      <a:pt x="461" y="143"/>
                    </a:cubicBezTo>
                    <a:cubicBezTo>
                      <a:pt x="464" y="131"/>
                      <a:pt x="464" y="131"/>
                      <a:pt x="464" y="131"/>
                    </a:cubicBezTo>
                    <a:cubicBezTo>
                      <a:pt x="483" y="136"/>
                      <a:pt x="483" y="136"/>
                      <a:pt x="483" y="136"/>
                    </a:cubicBezTo>
                    <a:lnTo>
                      <a:pt x="480" y="148"/>
                    </a:lnTo>
                    <a:close/>
                    <a:moveTo>
                      <a:pt x="442" y="137"/>
                    </a:moveTo>
                    <a:cubicBezTo>
                      <a:pt x="422" y="132"/>
                      <a:pt x="422" y="132"/>
                      <a:pt x="422" y="132"/>
                    </a:cubicBezTo>
                    <a:cubicBezTo>
                      <a:pt x="426" y="120"/>
                      <a:pt x="426" y="120"/>
                      <a:pt x="426" y="120"/>
                    </a:cubicBezTo>
                    <a:cubicBezTo>
                      <a:pt x="445" y="126"/>
                      <a:pt x="445" y="126"/>
                      <a:pt x="445" y="126"/>
                    </a:cubicBezTo>
                    <a:lnTo>
                      <a:pt x="442" y="137"/>
                    </a:lnTo>
                    <a:close/>
                    <a:moveTo>
                      <a:pt x="403" y="127"/>
                    </a:moveTo>
                    <a:cubicBezTo>
                      <a:pt x="384" y="121"/>
                      <a:pt x="384" y="121"/>
                      <a:pt x="384" y="121"/>
                    </a:cubicBezTo>
                    <a:cubicBezTo>
                      <a:pt x="387" y="110"/>
                      <a:pt x="387" y="110"/>
                      <a:pt x="387" y="110"/>
                    </a:cubicBezTo>
                    <a:cubicBezTo>
                      <a:pt x="406" y="115"/>
                      <a:pt x="406" y="115"/>
                      <a:pt x="406" y="115"/>
                    </a:cubicBezTo>
                    <a:lnTo>
                      <a:pt x="403" y="127"/>
                    </a:lnTo>
                    <a:close/>
                    <a:moveTo>
                      <a:pt x="365" y="116"/>
                    </a:moveTo>
                    <a:cubicBezTo>
                      <a:pt x="345" y="111"/>
                      <a:pt x="345" y="111"/>
                      <a:pt x="345" y="111"/>
                    </a:cubicBezTo>
                    <a:cubicBezTo>
                      <a:pt x="349" y="99"/>
                      <a:pt x="349" y="99"/>
                      <a:pt x="349" y="99"/>
                    </a:cubicBezTo>
                    <a:cubicBezTo>
                      <a:pt x="368" y="105"/>
                      <a:pt x="368" y="105"/>
                      <a:pt x="368" y="105"/>
                    </a:cubicBezTo>
                    <a:lnTo>
                      <a:pt x="365" y="116"/>
                    </a:lnTo>
                    <a:close/>
                    <a:moveTo>
                      <a:pt x="326" y="105"/>
                    </a:moveTo>
                    <a:cubicBezTo>
                      <a:pt x="307" y="100"/>
                      <a:pt x="307" y="100"/>
                      <a:pt x="307" y="100"/>
                    </a:cubicBezTo>
                    <a:cubicBezTo>
                      <a:pt x="310" y="89"/>
                      <a:pt x="310" y="89"/>
                      <a:pt x="310" y="89"/>
                    </a:cubicBezTo>
                    <a:cubicBezTo>
                      <a:pt x="329" y="94"/>
                      <a:pt x="329" y="94"/>
                      <a:pt x="329" y="94"/>
                    </a:cubicBezTo>
                    <a:lnTo>
                      <a:pt x="326" y="105"/>
                    </a:lnTo>
                    <a:close/>
                    <a:moveTo>
                      <a:pt x="288" y="95"/>
                    </a:moveTo>
                    <a:cubicBezTo>
                      <a:pt x="268" y="89"/>
                      <a:pt x="268" y="89"/>
                      <a:pt x="268" y="89"/>
                    </a:cubicBezTo>
                    <a:cubicBezTo>
                      <a:pt x="272" y="78"/>
                      <a:pt x="272" y="78"/>
                      <a:pt x="272" y="78"/>
                    </a:cubicBezTo>
                    <a:cubicBezTo>
                      <a:pt x="291" y="83"/>
                      <a:pt x="291" y="83"/>
                      <a:pt x="291" y="83"/>
                    </a:cubicBezTo>
                    <a:lnTo>
                      <a:pt x="288" y="95"/>
                    </a:lnTo>
                    <a:close/>
                    <a:moveTo>
                      <a:pt x="249" y="84"/>
                    </a:moveTo>
                    <a:cubicBezTo>
                      <a:pt x="230" y="79"/>
                      <a:pt x="230" y="79"/>
                      <a:pt x="230" y="79"/>
                    </a:cubicBezTo>
                    <a:cubicBezTo>
                      <a:pt x="233" y="67"/>
                      <a:pt x="233" y="67"/>
                      <a:pt x="233" y="67"/>
                    </a:cubicBezTo>
                    <a:cubicBezTo>
                      <a:pt x="253" y="72"/>
                      <a:pt x="253" y="72"/>
                      <a:pt x="253" y="72"/>
                    </a:cubicBezTo>
                    <a:lnTo>
                      <a:pt x="249" y="84"/>
                    </a:lnTo>
                    <a:close/>
                    <a:moveTo>
                      <a:pt x="211" y="73"/>
                    </a:moveTo>
                    <a:cubicBezTo>
                      <a:pt x="192" y="68"/>
                      <a:pt x="192" y="68"/>
                      <a:pt x="192" y="68"/>
                    </a:cubicBezTo>
                    <a:cubicBezTo>
                      <a:pt x="195" y="56"/>
                      <a:pt x="195" y="56"/>
                      <a:pt x="195" y="56"/>
                    </a:cubicBezTo>
                    <a:cubicBezTo>
                      <a:pt x="214" y="62"/>
                      <a:pt x="214" y="62"/>
                      <a:pt x="214" y="62"/>
                    </a:cubicBezTo>
                    <a:lnTo>
                      <a:pt x="211" y="73"/>
                    </a:lnTo>
                    <a:close/>
                    <a:moveTo>
                      <a:pt x="172" y="62"/>
                    </a:moveTo>
                    <a:cubicBezTo>
                      <a:pt x="153" y="57"/>
                      <a:pt x="153" y="57"/>
                      <a:pt x="153" y="57"/>
                    </a:cubicBezTo>
                    <a:cubicBezTo>
                      <a:pt x="156" y="45"/>
                      <a:pt x="156" y="45"/>
                      <a:pt x="156" y="45"/>
                    </a:cubicBezTo>
                    <a:cubicBezTo>
                      <a:pt x="176" y="51"/>
                      <a:pt x="176" y="51"/>
                      <a:pt x="176" y="51"/>
                    </a:cubicBezTo>
                    <a:lnTo>
                      <a:pt x="172" y="62"/>
                    </a:lnTo>
                    <a:close/>
                    <a:moveTo>
                      <a:pt x="134" y="51"/>
                    </a:moveTo>
                    <a:cubicBezTo>
                      <a:pt x="115" y="46"/>
                      <a:pt x="115" y="46"/>
                      <a:pt x="115" y="46"/>
                    </a:cubicBezTo>
                    <a:cubicBezTo>
                      <a:pt x="118" y="34"/>
                      <a:pt x="118" y="34"/>
                      <a:pt x="118" y="34"/>
                    </a:cubicBezTo>
                    <a:cubicBezTo>
                      <a:pt x="137" y="40"/>
                      <a:pt x="137" y="40"/>
                      <a:pt x="137" y="40"/>
                    </a:cubicBezTo>
                    <a:lnTo>
                      <a:pt x="134" y="51"/>
                    </a:lnTo>
                    <a:close/>
                    <a:moveTo>
                      <a:pt x="96" y="40"/>
                    </a:moveTo>
                    <a:cubicBezTo>
                      <a:pt x="76" y="35"/>
                      <a:pt x="76" y="35"/>
                      <a:pt x="76" y="35"/>
                    </a:cubicBezTo>
                    <a:cubicBezTo>
                      <a:pt x="80" y="23"/>
                      <a:pt x="80" y="23"/>
                      <a:pt x="80" y="23"/>
                    </a:cubicBezTo>
                    <a:cubicBezTo>
                      <a:pt x="99" y="29"/>
                      <a:pt x="99" y="29"/>
                      <a:pt x="99" y="29"/>
                    </a:cubicBezTo>
                    <a:lnTo>
                      <a:pt x="96" y="40"/>
                    </a:lnTo>
                    <a:close/>
                    <a:moveTo>
                      <a:pt x="57" y="29"/>
                    </a:moveTo>
                    <a:cubicBezTo>
                      <a:pt x="51" y="27"/>
                      <a:pt x="44" y="25"/>
                      <a:pt x="38" y="23"/>
                    </a:cubicBezTo>
                    <a:cubicBezTo>
                      <a:pt x="41" y="12"/>
                      <a:pt x="41" y="12"/>
                      <a:pt x="41" y="12"/>
                    </a:cubicBezTo>
                    <a:cubicBezTo>
                      <a:pt x="48" y="14"/>
                      <a:pt x="54" y="16"/>
                      <a:pt x="61" y="17"/>
                    </a:cubicBezTo>
                    <a:lnTo>
                      <a:pt x="57" y="29"/>
                    </a:lnTo>
                    <a:close/>
                    <a:moveTo>
                      <a:pt x="19" y="18"/>
                    </a:moveTo>
                    <a:cubicBezTo>
                      <a:pt x="12" y="16"/>
                      <a:pt x="6" y="14"/>
                      <a:pt x="0" y="12"/>
                    </a:cubicBezTo>
                    <a:cubicBezTo>
                      <a:pt x="3" y="0"/>
                      <a:pt x="3" y="0"/>
                      <a:pt x="3" y="0"/>
                    </a:cubicBezTo>
                    <a:cubicBezTo>
                      <a:pt x="9" y="2"/>
                      <a:pt x="16" y="4"/>
                      <a:pt x="22" y="6"/>
                    </a:cubicBezTo>
                    <a:lnTo>
                      <a:pt x="19" y="18"/>
                    </a:lnTo>
                    <a:close/>
                  </a:path>
                </a:pathLst>
              </a:custGeom>
              <a:solidFill>
                <a:srgbClr val="877D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145" name="Freeform 5650"/>
              <p:cNvSpPr>
                <a:spLocks/>
              </p:cNvSpPr>
              <p:nvPr/>
            </p:nvSpPr>
            <p:spPr bwMode="auto">
              <a:xfrm>
                <a:off x="858" y="2022"/>
                <a:ext cx="1" cy="2"/>
              </a:xfrm>
              <a:custGeom>
                <a:avLst/>
                <a:gdLst>
                  <a:gd name="T0" fmla="*/ 9 w 13"/>
                  <a:gd name="T1" fmla="*/ 15 h 15"/>
                  <a:gd name="T2" fmla="*/ 0 w 13"/>
                  <a:gd name="T3" fmla="*/ 12 h 15"/>
                  <a:gd name="T4" fmla="*/ 3 w 13"/>
                  <a:gd name="T5" fmla="*/ 0 h 15"/>
                  <a:gd name="T6" fmla="*/ 13 w 13"/>
                  <a:gd name="T7" fmla="*/ 3 h 15"/>
                  <a:gd name="T8" fmla="*/ 9 w 13"/>
                  <a:gd name="T9" fmla="*/ 15 h 15"/>
                </a:gdLst>
                <a:ahLst/>
                <a:cxnLst>
                  <a:cxn ang="0">
                    <a:pos x="T0" y="T1"/>
                  </a:cxn>
                  <a:cxn ang="0">
                    <a:pos x="T2" y="T3"/>
                  </a:cxn>
                  <a:cxn ang="0">
                    <a:pos x="T4" y="T5"/>
                  </a:cxn>
                  <a:cxn ang="0">
                    <a:pos x="T6" y="T7"/>
                  </a:cxn>
                  <a:cxn ang="0">
                    <a:pos x="T8" y="T9"/>
                  </a:cxn>
                </a:cxnLst>
                <a:rect l="0" t="0" r="r" b="b"/>
                <a:pathLst>
                  <a:path w="13" h="15">
                    <a:moveTo>
                      <a:pt x="9" y="15"/>
                    </a:moveTo>
                    <a:cubicBezTo>
                      <a:pt x="6" y="14"/>
                      <a:pt x="3" y="13"/>
                      <a:pt x="0" y="12"/>
                    </a:cubicBezTo>
                    <a:cubicBezTo>
                      <a:pt x="3" y="0"/>
                      <a:pt x="3" y="0"/>
                      <a:pt x="3" y="0"/>
                    </a:cubicBezTo>
                    <a:cubicBezTo>
                      <a:pt x="6" y="1"/>
                      <a:pt x="10" y="2"/>
                      <a:pt x="13" y="3"/>
                    </a:cubicBezTo>
                    <a:lnTo>
                      <a:pt x="9" y="15"/>
                    </a:lnTo>
                    <a:close/>
                  </a:path>
                </a:pathLst>
              </a:custGeom>
              <a:solidFill>
                <a:srgbClr val="877D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146" name="Freeform 5651"/>
              <p:cNvSpPr>
                <a:spLocks/>
              </p:cNvSpPr>
              <p:nvPr/>
            </p:nvSpPr>
            <p:spPr bwMode="auto">
              <a:xfrm>
                <a:off x="985" y="1644"/>
                <a:ext cx="1" cy="1"/>
              </a:xfrm>
              <a:custGeom>
                <a:avLst/>
                <a:gdLst>
                  <a:gd name="T0" fmla="*/ 9 w 11"/>
                  <a:gd name="T1" fmla="*/ 12 h 12"/>
                  <a:gd name="T2" fmla="*/ 1 w 11"/>
                  <a:gd name="T3" fmla="*/ 12 h 12"/>
                  <a:gd name="T4" fmla="*/ 0 w 11"/>
                  <a:gd name="T5" fmla="*/ 0 h 12"/>
                  <a:gd name="T6" fmla="*/ 11 w 11"/>
                  <a:gd name="T7" fmla="*/ 0 h 12"/>
                  <a:gd name="T8" fmla="*/ 9 w 11"/>
                  <a:gd name="T9" fmla="*/ 12 h 12"/>
                </a:gdLst>
                <a:ahLst/>
                <a:cxnLst>
                  <a:cxn ang="0">
                    <a:pos x="T0" y="T1"/>
                  </a:cxn>
                  <a:cxn ang="0">
                    <a:pos x="T2" y="T3"/>
                  </a:cxn>
                  <a:cxn ang="0">
                    <a:pos x="T4" y="T5"/>
                  </a:cxn>
                  <a:cxn ang="0">
                    <a:pos x="T6" y="T7"/>
                  </a:cxn>
                  <a:cxn ang="0">
                    <a:pos x="T8" y="T9"/>
                  </a:cxn>
                </a:cxnLst>
                <a:rect l="0" t="0" r="r" b="b"/>
                <a:pathLst>
                  <a:path w="11" h="12">
                    <a:moveTo>
                      <a:pt x="9" y="12"/>
                    </a:moveTo>
                    <a:cubicBezTo>
                      <a:pt x="7" y="12"/>
                      <a:pt x="4" y="12"/>
                      <a:pt x="1" y="12"/>
                    </a:cubicBezTo>
                    <a:cubicBezTo>
                      <a:pt x="0" y="0"/>
                      <a:pt x="0" y="0"/>
                      <a:pt x="0" y="0"/>
                    </a:cubicBezTo>
                    <a:cubicBezTo>
                      <a:pt x="3" y="0"/>
                      <a:pt x="7" y="0"/>
                      <a:pt x="11" y="0"/>
                    </a:cubicBezTo>
                    <a:lnTo>
                      <a:pt x="9" y="12"/>
                    </a:lnTo>
                    <a:close/>
                  </a:path>
                </a:pathLst>
              </a:custGeom>
              <a:solidFill>
                <a:srgbClr val="877D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147" name="Freeform 5652"/>
              <p:cNvSpPr>
                <a:spLocks noEditPoints="1"/>
              </p:cNvSpPr>
              <p:nvPr/>
            </p:nvSpPr>
            <p:spPr bwMode="auto">
              <a:xfrm>
                <a:off x="988" y="1645"/>
                <a:ext cx="435" cy="133"/>
              </a:xfrm>
              <a:custGeom>
                <a:avLst/>
                <a:gdLst>
                  <a:gd name="T0" fmla="*/ 3168 w 3249"/>
                  <a:gd name="T1" fmla="*/ 978 h 996"/>
                  <a:gd name="T2" fmla="*/ 3070 w 3249"/>
                  <a:gd name="T3" fmla="*/ 957 h 996"/>
                  <a:gd name="T4" fmla="*/ 2994 w 3249"/>
                  <a:gd name="T5" fmla="*/ 928 h 996"/>
                  <a:gd name="T6" fmla="*/ 2936 w 3249"/>
                  <a:gd name="T7" fmla="*/ 915 h 996"/>
                  <a:gd name="T8" fmla="*/ 2855 w 3249"/>
                  <a:gd name="T9" fmla="*/ 910 h 996"/>
                  <a:gd name="T10" fmla="*/ 2738 w 3249"/>
                  <a:gd name="T11" fmla="*/ 884 h 996"/>
                  <a:gd name="T12" fmla="*/ 2660 w 3249"/>
                  <a:gd name="T13" fmla="*/ 866 h 996"/>
                  <a:gd name="T14" fmla="*/ 2562 w 3249"/>
                  <a:gd name="T15" fmla="*/ 844 h 996"/>
                  <a:gd name="T16" fmla="*/ 1616 w 3249"/>
                  <a:gd name="T17" fmla="*/ 822 h 996"/>
                  <a:gd name="T18" fmla="*/ 1643 w 3249"/>
                  <a:gd name="T19" fmla="*/ 821 h 996"/>
                  <a:gd name="T20" fmla="*/ 1684 w 3249"/>
                  <a:gd name="T21" fmla="*/ 830 h 996"/>
                  <a:gd name="T22" fmla="*/ 1538 w 3249"/>
                  <a:gd name="T23" fmla="*/ 806 h 996"/>
                  <a:gd name="T24" fmla="*/ 2181 w 3249"/>
                  <a:gd name="T25" fmla="*/ 800 h 996"/>
                  <a:gd name="T26" fmla="*/ 2425 w 3249"/>
                  <a:gd name="T27" fmla="*/ 814 h 996"/>
                  <a:gd name="T28" fmla="*/ 1720 w 3249"/>
                  <a:gd name="T29" fmla="*/ 813 h 996"/>
                  <a:gd name="T30" fmla="*/ 1915 w 3249"/>
                  <a:gd name="T31" fmla="*/ 807 h 996"/>
                  <a:gd name="T32" fmla="*/ 2257 w 3249"/>
                  <a:gd name="T33" fmla="*/ 807 h 996"/>
                  <a:gd name="T34" fmla="*/ 1849 w 3249"/>
                  <a:gd name="T35" fmla="*/ 792 h 996"/>
                  <a:gd name="T36" fmla="*/ 1328 w 3249"/>
                  <a:gd name="T37" fmla="*/ 803 h 996"/>
                  <a:gd name="T38" fmla="*/ 1877 w 3249"/>
                  <a:gd name="T39" fmla="*/ 788 h 996"/>
                  <a:gd name="T40" fmla="*/ 1216 w 3249"/>
                  <a:gd name="T41" fmla="*/ 800 h 996"/>
                  <a:gd name="T42" fmla="*/ 1962 w 3249"/>
                  <a:gd name="T43" fmla="*/ 782 h 996"/>
                  <a:gd name="T44" fmla="*/ 2158 w 3249"/>
                  <a:gd name="T45" fmla="*/ 799 h 996"/>
                  <a:gd name="T46" fmla="*/ 2082 w 3249"/>
                  <a:gd name="T47" fmla="*/ 785 h 996"/>
                  <a:gd name="T48" fmla="*/ 2347 w 3249"/>
                  <a:gd name="T49" fmla="*/ 795 h 996"/>
                  <a:gd name="T50" fmla="*/ 1237 w 3249"/>
                  <a:gd name="T51" fmla="*/ 794 h 996"/>
                  <a:gd name="T52" fmla="*/ 1282 w 3249"/>
                  <a:gd name="T53" fmla="*/ 776 h 996"/>
                  <a:gd name="T54" fmla="*/ 2311 w 3249"/>
                  <a:gd name="T55" fmla="*/ 774 h 996"/>
                  <a:gd name="T56" fmla="*/ 1986 w 3249"/>
                  <a:gd name="T57" fmla="*/ 768 h 996"/>
                  <a:gd name="T58" fmla="*/ 1472 w 3249"/>
                  <a:gd name="T59" fmla="*/ 777 h 996"/>
                  <a:gd name="T60" fmla="*/ 1174 w 3249"/>
                  <a:gd name="T61" fmla="*/ 743 h 996"/>
                  <a:gd name="T62" fmla="*/ 1124 w 3249"/>
                  <a:gd name="T63" fmla="*/ 717 h 996"/>
                  <a:gd name="T64" fmla="*/ 705 w 3249"/>
                  <a:gd name="T65" fmla="*/ 690 h 996"/>
                  <a:gd name="T66" fmla="*/ 762 w 3249"/>
                  <a:gd name="T67" fmla="*/ 681 h 996"/>
                  <a:gd name="T68" fmla="*/ 784 w 3249"/>
                  <a:gd name="T69" fmla="*/ 689 h 996"/>
                  <a:gd name="T70" fmla="*/ 1056 w 3249"/>
                  <a:gd name="T71" fmla="*/ 669 h 996"/>
                  <a:gd name="T72" fmla="*/ 827 w 3249"/>
                  <a:gd name="T73" fmla="*/ 682 h 996"/>
                  <a:gd name="T74" fmla="*/ 976 w 3249"/>
                  <a:gd name="T75" fmla="*/ 672 h 996"/>
                  <a:gd name="T76" fmla="*/ 941 w 3249"/>
                  <a:gd name="T77" fmla="*/ 654 h 996"/>
                  <a:gd name="T78" fmla="*/ 604 w 3249"/>
                  <a:gd name="T79" fmla="*/ 669 h 996"/>
                  <a:gd name="T80" fmla="*/ 563 w 3249"/>
                  <a:gd name="T81" fmla="*/ 641 h 996"/>
                  <a:gd name="T82" fmla="*/ 900 w 3249"/>
                  <a:gd name="T83" fmla="*/ 661 h 996"/>
                  <a:gd name="T84" fmla="*/ 489 w 3249"/>
                  <a:gd name="T85" fmla="*/ 605 h 996"/>
                  <a:gd name="T86" fmla="*/ 483 w 3249"/>
                  <a:gd name="T87" fmla="*/ 582 h 996"/>
                  <a:gd name="T88" fmla="*/ 478 w 3249"/>
                  <a:gd name="T89" fmla="*/ 513 h 996"/>
                  <a:gd name="T90" fmla="*/ 468 w 3249"/>
                  <a:gd name="T91" fmla="*/ 451 h 996"/>
                  <a:gd name="T92" fmla="*/ 488 w 3249"/>
                  <a:gd name="T93" fmla="*/ 437 h 996"/>
                  <a:gd name="T94" fmla="*/ 484 w 3249"/>
                  <a:gd name="T95" fmla="*/ 356 h 996"/>
                  <a:gd name="T96" fmla="*/ 490 w 3249"/>
                  <a:gd name="T97" fmla="*/ 315 h 996"/>
                  <a:gd name="T98" fmla="*/ 459 w 3249"/>
                  <a:gd name="T99" fmla="*/ 246 h 996"/>
                  <a:gd name="T100" fmla="*/ 432 w 3249"/>
                  <a:gd name="T101" fmla="*/ 199 h 996"/>
                  <a:gd name="T102" fmla="*/ 322 w 3249"/>
                  <a:gd name="T103" fmla="*/ 158 h 996"/>
                  <a:gd name="T104" fmla="*/ 379 w 3249"/>
                  <a:gd name="T105" fmla="*/ 163 h 996"/>
                  <a:gd name="T106" fmla="*/ 248 w 3249"/>
                  <a:gd name="T107" fmla="*/ 105 h 996"/>
                  <a:gd name="T108" fmla="*/ 145 w 3249"/>
                  <a:gd name="T109" fmla="*/ 51 h 996"/>
                  <a:gd name="T110" fmla="*/ 188 w 3249"/>
                  <a:gd name="T111" fmla="*/ 56 h 996"/>
                  <a:gd name="T112" fmla="*/ 49 w 3249"/>
                  <a:gd name="T113" fmla="*/ 36 h 996"/>
                  <a:gd name="T114" fmla="*/ 108 w 3249"/>
                  <a:gd name="T115" fmla="*/ 27 h 9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249" h="996">
                    <a:moveTo>
                      <a:pt x="3246" y="996"/>
                    </a:moveTo>
                    <a:cubicBezTo>
                      <a:pt x="3227" y="991"/>
                      <a:pt x="3227" y="991"/>
                      <a:pt x="3227" y="991"/>
                    </a:cubicBezTo>
                    <a:cubicBezTo>
                      <a:pt x="3229" y="980"/>
                      <a:pt x="3229" y="980"/>
                      <a:pt x="3229" y="980"/>
                    </a:cubicBezTo>
                    <a:cubicBezTo>
                      <a:pt x="3249" y="984"/>
                      <a:pt x="3249" y="984"/>
                      <a:pt x="3249" y="984"/>
                    </a:cubicBezTo>
                    <a:lnTo>
                      <a:pt x="3246" y="996"/>
                    </a:lnTo>
                    <a:close/>
                    <a:moveTo>
                      <a:pt x="3207" y="987"/>
                    </a:moveTo>
                    <a:cubicBezTo>
                      <a:pt x="3187" y="983"/>
                      <a:pt x="3187" y="983"/>
                      <a:pt x="3187" y="983"/>
                    </a:cubicBezTo>
                    <a:cubicBezTo>
                      <a:pt x="3190" y="971"/>
                      <a:pt x="3190" y="971"/>
                      <a:pt x="3190" y="971"/>
                    </a:cubicBezTo>
                    <a:cubicBezTo>
                      <a:pt x="3210" y="975"/>
                      <a:pt x="3210" y="975"/>
                      <a:pt x="3210" y="975"/>
                    </a:cubicBezTo>
                    <a:lnTo>
                      <a:pt x="3207" y="987"/>
                    </a:lnTo>
                    <a:close/>
                    <a:moveTo>
                      <a:pt x="3168" y="978"/>
                    </a:moveTo>
                    <a:cubicBezTo>
                      <a:pt x="3148" y="974"/>
                      <a:pt x="3148" y="974"/>
                      <a:pt x="3148" y="974"/>
                    </a:cubicBezTo>
                    <a:cubicBezTo>
                      <a:pt x="3151" y="962"/>
                      <a:pt x="3151" y="962"/>
                      <a:pt x="3151" y="962"/>
                    </a:cubicBezTo>
                    <a:cubicBezTo>
                      <a:pt x="3170" y="967"/>
                      <a:pt x="3170" y="967"/>
                      <a:pt x="3170" y="967"/>
                    </a:cubicBezTo>
                    <a:lnTo>
                      <a:pt x="3168" y="978"/>
                    </a:lnTo>
                    <a:close/>
                    <a:moveTo>
                      <a:pt x="3129" y="970"/>
                    </a:moveTo>
                    <a:cubicBezTo>
                      <a:pt x="3109" y="966"/>
                      <a:pt x="3109" y="966"/>
                      <a:pt x="3109" y="966"/>
                    </a:cubicBezTo>
                    <a:cubicBezTo>
                      <a:pt x="3112" y="954"/>
                      <a:pt x="3112" y="954"/>
                      <a:pt x="3112" y="954"/>
                    </a:cubicBezTo>
                    <a:cubicBezTo>
                      <a:pt x="3131" y="958"/>
                      <a:pt x="3131" y="958"/>
                      <a:pt x="3131" y="958"/>
                    </a:cubicBezTo>
                    <a:lnTo>
                      <a:pt x="3129" y="970"/>
                    </a:lnTo>
                    <a:close/>
                    <a:moveTo>
                      <a:pt x="3090" y="961"/>
                    </a:moveTo>
                    <a:cubicBezTo>
                      <a:pt x="3070" y="957"/>
                      <a:pt x="3070" y="957"/>
                      <a:pt x="3070" y="957"/>
                    </a:cubicBezTo>
                    <a:cubicBezTo>
                      <a:pt x="3073" y="945"/>
                      <a:pt x="3073" y="945"/>
                      <a:pt x="3073" y="945"/>
                    </a:cubicBezTo>
                    <a:cubicBezTo>
                      <a:pt x="3092" y="949"/>
                      <a:pt x="3092" y="949"/>
                      <a:pt x="3092" y="949"/>
                    </a:cubicBezTo>
                    <a:lnTo>
                      <a:pt x="3090" y="961"/>
                    </a:lnTo>
                    <a:close/>
                    <a:moveTo>
                      <a:pt x="3050" y="953"/>
                    </a:moveTo>
                    <a:cubicBezTo>
                      <a:pt x="3031" y="948"/>
                      <a:pt x="3031" y="948"/>
                      <a:pt x="3031" y="948"/>
                    </a:cubicBezTo>
                    <a:cubicBezTo>
                      <a:pt x="3033" y="937"/>
                      <a:pt x="3033" y="937"/>
                      <a:pt x="3033" y="937"/>
                    </a:cubicBezTo>
                    <a:cubicBezTo>
                      <a:pt x="3053" y="941"/>
                      <a:pt x="3053" y="941"/>
                      <a:pt x="3053" y="941"/>
                    </a:cubicBezTo>
                    <a:lnTo>
                      <a:pt x="3050" y="953"/>
                    </a:lnTo>
                    <a:close/>
                    <a:moveTo>
                      <a:pt x="3011" y="944"/>
                    </a:moveTo>
                    <a:cubicBezTo>
                      <a:pt x="2992" y="940"/>
                      <a:pt x="2992" y="940"/>
                      <a:pt x="2992" y="940"/>
                    </a:cubicBezTo>
                    <a:cubicBezTo>
                      <a:pt x="2994" y="928"/>
                      <a:pt x="2994" y="928"/>
                      <a:pt x="2994" y="928"/>
                    </a:cubicBezTo>
                    <a:cubicBezTo>
                      <a:pt x="3014" y="932"/>
                      <a:pt x="3014" y="932"/>
                      <a:pt x="3014" y="932"/>
                    </a:cubicBezTo>
                    <a:lnTo>
                      <a:pt x="3011" y="944"/>
                    </a:lnTo>
                    <a:close/>
                    <a:moveTo>
                      <a:pt x="2972" y="935"/>
                    </a:moveTo>
                    <a:cubicBezTo>
                      <a:pt x="2953" y="931"/>
                      <a:pt x="2953" y="931"/>
                      <a:pt x="2953" y="931"/>
                    </a:cubicBezTo>
                    <a:cubicBezTo>
                      <a:pt x="2955" y="919"/>
                      <a:pt x="2955" y="919"/>
                      <a:pt x="2955" y="919"/>
                    </a:cubicBezTo>
                    <a:cubicBezTo>
                      <a:pt x="2975" y="924"/>
                      <a:pt x="2975" y="924"/>
                      <a:pt x="2975" y="924"/>
                    </a:cubicBezTo>
                    <a:lnTo>
                      <a:pt x="2972" y="935"/>
                    </a:lnTo>
                    <a:close/>
                    <a:moveTo>
                      <a:pt x="2933" y="927"/>
                    </a:moveTo>
                    <a:cubicBezTo>
                      <a:pt x="2914" y="922"/>
                      <a:pt x="2914" y="922"/>
                      <a:pt x="2914" y="922"/>
                    </a:cubicBezTo>
                    <a:cubicBezTo>
                      <a:pt x="2916" y="911"/>
                      <a:pt x="2916" y="911"/>
                      <a:pt x="2916" y="911"/>
                    </a:cubicBezTo>
                    <a:cubicBezTo>
                      <a:pt x="2936" y="915"/>
                      <a:pt x="2936" y="915"/>
                      <a:pt x="2936" y="915"/>
                    </a:cubicBezTo>
                    <a:lnTo>
                      <a:pt x="2933" y="927"/>
                    </a:lnTo>
                    <a:close/>
                    <a:moveTo>
                      <a:pt x="2894" y="918"/>
                    </a:moveTo>
                    <a:cubicBezTo>
                      <a:pt x="2875" y="914"/>
                      <a:pt x="2875" y="914"/>
                      <a:pt x="2875" y="914"/>
                    </a:cubicBezTo>
                    <a:cubicBezTo>
                      <a:pt x="2877" y="902"/>
                      <a:pt x="2877" y="902"/>
                      <a:pt x="2877" y="902"/>
                    </a:cubicBezTo>
                    <a:cubicBezTo>
                      <a:pt x="2897" y="906"/>
                      <a:pt x="2897" y="906"/>
                      <a:pt x="2897" y="906"/>
                    </a:cubicBezTo>
                    <a:lnTo>
                      <a:pt x="2894" y="918"/>
                    </a:lnTo>
                    <a:close/>
                    <a:moveTo>
                      <a:pt x="2855" y="910"/>
                    </a:moveTo>
                    <a:cubicBezTo>
                      <a:pt x="2835" y="905"/>
                      <a:pt x="2835" y="905"/>
                      <a:pt x="2835" y="905"/>
                    </a:cubicBezTo>
                    <a:cubicBezTo>
                      <a:pt x="2838" y="893"/>
                      <a:pt x="2838" y="893"/>
                      <a:pt x="2838" y="893"/>
                    </a:cubicBezTo>
                    <a:cubicBezTo>
                      <a:pt x="2858" y="898"/>
                      <a:pt x="2858" y="898"/>
                      <a:pt x="2858" y="898"/>
                    </a:cubicBezTo>
                    <a:lnTo>
                      <a:pt x="2855" y="910"/>
                    </a:lnTo>
                    <a:close/>
                    <a:moveTo>
                      <a:pt x="2816" y="901"/>
                    </a:moveTo>
                    <a:cubicBezTo>
                      <a:pt x="2796" y="897"/>
                      <a:pt x="2796" y="897"/>
                      <a:pt x="2796" y="897"/>
                    </a:cubicBezTo>
                    <a:cubicBezTo>
                      <a:pt x="2799" y="885"/>
                      <a:pt x="2799" y="885"/>
                      <a:pt x="2799" y="885"/>
                    </a:cubicBezTo>
                    <a:cubicBezTo>
                      <a:pt x="2818" y="889"/>
                      <a:pt x="2818" y="889"/>
                      <a:pt x="2818" y="889"/>
                    </a:cubicBezTo>
                    <a:lnTo>
                      <a:pt x="2816" y="901"/>
                    </a:lnTo>
                    <a:close/>
                    <a:moveTo>
                      <a:pt x="2777" y="892"/>
                    </a:moveTo>
                    <a:cubicBezTo>
                      <a:pt x="2757" y="888"/>
                      <a:pt x="2757" y="888"/>
                      <a:pt x="2757" y="888"/>
                    </a:cubicBezTo>
                    <a:cubicBezTo>
                      <a:pt x="2760" y="876"/>
                      <a:pt x="2760" y="876"/>
                      <a:pt x="2760" y="876"/>
                    </a:cubicBezTo>
                    <a:cubicBezTo>
                      <a:pt x="2779" y="880"/>
                      <a:pt x="2779" y="880"/>
                      <a:pt x="2779" y="880"/>
                    </a:cubicBezTo>
                    <a:lnTo>
                      <a:pt x="2777" y="892"/>
                    </a:lnTo>
                    <a:close/>
                    <a:moveTo>
                      <a:pt x="2738" y="884"/>
                    </a:moveTo>
                    <a:cubicBezTo>
                      <a:pt x="2718" y="879"/>
                      <a:pt x="2718" y="879"/>
                      <a:pt x="2718" y="879"/>
                    </a:cubicBezTo>
                    <a:cubicBezTo>
                      <a:pt x="2721" y="867"/>
                      <a:pt x="2721" y="867"/>
                      <a:pt x="2721" y="867"/>
                    </a:cubicBezTo>
                    <a:cubicBezTo>
                      <a:pt x="2721" y="867"/>
                      <a:pt x="2721" y="867"/>
                      <a:pt x="2721" y="867"/>
                    </a:cubicBezTo>
                    <a:cubicBezTo>
                      <a:pt x="2740" y="872"/>
                      <a:pt x="2740" y="872"/>
                      <a:pt x="2740" y="872"/>
                    </a:cubicBezTo>
                    <a:lnTo>
                      <a:pt x="2738" y="884"/>
                    </a:lnTo>
                    <a:close/>
                    <a:moveTo>
                      <a:pt x="2699" y="875"/>
                    </a:moveTo>
                    <a:cubicBezTo>
                      <a:pt x="2679" y="871"/>
                      <a:pt x="2679" y="871"/>
                      <a:pt x="2679" y="871"/>
                    </a:cubicBezTo>
                    <a:cubicBezTo>
                      <a:pt x="2682" y="859"/>
                      <a:pt x="2682" y="859"/>
                      <a:pt x="2682" y="859"/>
                    </a:cubicBezTo>
                    <a:cubicBezTo>
                      <a:pt x="2701" y="863"/>
                      <a:pt x="2701" y="863"/>
                      <a:pt x="2701" y="863"/>
                    </a:cubicBezTo>
                    <a:lnTo>
                      <a:pt x="2699" y="875"/>
                    </a:lnTo>
                    <a:close/>
                    <a:moveTo>
                      <a:pt x="2660" y="866"/>
                    </a:moveTo>
                    <a:cubicBezTo>
                      <a:pt x="2640" y="862"/>
                      <a:pt x="2640" y="862"/>
                      <a:pt x="2640" y="862"/>
                    </a:cubicBezTo>
                    <a:cubicBezTo>
                      <a:pt x="2643" y="850"/>
                      <a:pt x="2643" y="850"/>
                      <a:pt x="2643" y="850"/>
                    </a:cubicBezTo>
                    <a:cubicBezTo>
                      <a:pt x="2662" y="854"/>
                      <a:pt x="2662" y="854"/>
                      <a:pt x="2662" y="854"/>
                    </a:cubicBezTo>
                    <a:lnTo>
                      <a:pt x="2660" y="866"/>
                    </a:lnTo>
                    <a:close/>
                    <a:moveTo>
                      <a:pt x="2620" y="857"/>
                    </a:moveTo>
                    <a:cubicBezTo>
                      <a:pt x="2601" y="853"/>
                      <a:pt x="2601" y="853"/>
                      <a:pt x="2601" y="853"/>
                    </a:cubicBezTo>
                    <a:cubicBezTo>
                      <a:pt x="2604" y="841"/>
                      <a:pt x="2604" y="841"/>
                      <a:pt x="2604" y="841"/>
                    </a:cubicBezTo>
                    <a:cubicBezTo>
                      <a:pt x="2623" y="846"/>
                      <a:pt x="2623" y="846"/>
                      <a:pt x="2623" y="846"/>
                    </a:cubicBezTo>
                    <a:lnTo>
                      <a:pt x="2620" y="857"/>
                    </a:lnTo>
                    <a:close/>
                    <a:moveTo>
                      <a:pt x="2581" y="849"/>
                    </a:moveTo>
                    <a:cubicBezTo>
                      <a:pt x="2562" y="844"/>
                      <a:pt x="2562" y="844"/>
                      <a:pt x="2562" y="844"/>
                    </a:cubicBezTo>
                    <a:cubicBezTo>
                      <a:pt x="2564" y="833"/>
                      <a:pt x="2564" y="833"/>
                      <a:pt x="2564" y="833"/>
                    </a:cubicBezTo>
                    <a:cubicBezTo>
                      <a:pt x="2584" y="837"/>
                      <a:pt x="2584" y="837"/>
                      <a:pt x="2584" y="837"/>
                    </a:cubicBezTo>
                    <a:lnTo>
                      <a:pt x="2581" y="849"/>
                    </a:lnTo>
                    <a:close/>
                    <a:moveTo>
                      <a:pt x="2542" y="840"/>
                    </a:moveTo>
                    <a:cubicBezTo>
                      <a:pt x="2523" y="836"/>
                      <a:pt x="2523" y="836"/>
                      <a:pt x="2523" y="836"/>
                    </a:cubicBezTo>
                    <a:cubicBezTo>
                      <a:pt x="2525" y="824"/>
                      <a:pt x="2525" y="824"/>
                      <a:pt x="2525" y="824"/>
                    </a:cubicBezTo>
                    <a:cubicBezTo>
                      <a:pt x="2545" y="828"/>
                      <a:pt x="2545" y="828"/>
                      <a:pt x="2545" y="828"/>
                    </a:cubicBezTo>
                    <a:lnTo>
                      <a:pt x="2542" y="840"/>
                    </a:lnTo>
                    <a:close/>
                    <a:moveTo>
                      <a:pt x="1604" y="835"/>
                    </a:moveTo>
                    <a:cubicBezTo>
                      <a:pt x="1603" y="823"/>
                      <a:pt x="1603" y="823"/>
                      <a:pt x="1603" y="823"/>
                    </a:cubicBezTo>
                    <a:cubicBezTo>
                      <a:pt x="1608" y="823"/>
                      <a:pt x="1612" y="822"/>
                      <a:pt x="1616" y="822"/>
                    </a:cubicBezTo>
                    <a:cubicBezTo>
                      <a:pt x="1618" y="822"/>
                      <a:pt x="1621" y="822"/>
                      <a:pt x="1623" y="822"/>
                    </a:cubicBezTo>
                    <a:cubicBezTo>
                      <a:pt x="1624" y="834"/>
                      <a:pt x="1624" y="834"/>
                      <a:pt x="1624" y="834"/>
                    </a:cubicBezTo>
                    <a:cubicBezTo>
                      <a:pt x="1621" y="834"/>
                      <a:pt x="1619" y="834"/>
                      <a:pt x="1616" y="834"/>
                    </a:cubicBezTo>
                    <a:cubicBezTo>
                      <a:pt x="1612" y="834"/>
                      <a:pt x="1608" y="835"/>
                      <a:pt x="1604" y="835"/>
                    </a:cubicBezTo>
                    <a:close/>
                    <a:moveTo>
                      <a:pt x="1583" y="834"/>
                    </a:moveTo>
                    <a:cubicBezTo>
                      <a:pt x="1575" y="834"/>
                      <a:pt x="1569" y="833"/>
                      <a:pt x="1562" y="831"/>
                    </a:cubicBezTo>
                    <a:cubicBezTo>
                      <a:pt x="1565" y="820"/>
                      <a:pt x="1565" y="820"/>
                      <a:pt x="1565" y="820"/>
                    </a:cubicBezTo>
                    <a:cubicBezTo>
                      <a:pt x="1571" y="821"/>
                      <a:pt x="1577" y="822"/>
                      <a:pt x="1584" y="823"/>
                    </a:cubicBezTo>
                    <a:lnTo>
                      <a:pt x="1583" y="834"/>
                    </a:lnTo>
                    <a:close/>
                    <a:moveTo>
                      <a:pt x="1644" y="833"/>
                    </a:moveTo>
                    <a:cubicBezTo>
                      <a:pt x="1643" y="821"/>
                      <a:pt x="1643" y="821"/>
                      <a:pt x="1643" y="821"/>
                    </a:cubicBezTo>
                    <a:cubicBezTo>
                      <a:pt x="1648" y="820"/>
                      <a:pt x="1653" y="820"/>
                      <a:pt x="1658" y="820"/>
                    </a:cubicBezTo>
                    <a:cubicBezTo>
                      <a:pt x="1660" y="820"/>
                      <a:pt x="1662" y="820"/>
                      <a:pt x="1663" y="820"/>
                    </a:cubicBezTo>
                    <a:cubicBezTo>
                      <a:pt x="1664" y="832"/>
                      <a:pt x="1664" y="832"/>
                      <a:pt x="1664" y="832"/>
                    </a:cubicBezTo>
                    <a:cubicBezTo>
                      <a:pt x="1662" y="832"/>
                      <a:pt x="1660" y="832"/>
                      <a:pt x="1659" y="832"/>
                    </a:cubicBezTo>
                    <a:cubicBezTo>
                      <a:pt x="1654" y="832"/>
                      <a:pt x="1649" y="832"/>
                      <a:pt x="1644" y="833"/>
                    </a:cubicBezTo>
                    <a:close/>
                    <a:moveTo>
                      <a:pt x="2503" y="831"/>
                    </a:moveTo>
                    <a:cubicBezTo>
                      <a:pt x="2484" y="827"/>
                      <a:pt x="2484" y="827"/>
                      <a:pt x="2484" y="827"/>
                    </a:cubicBezTo>
                    <a:cubicBezTo>
                      <a:pt x="2486" y="815"/>
                      <a:pt x="2486" y="815"/>
                      <a:pt x="2486" y="815"/>
                    </a:cubicBezTo>
                    <a:cubicBezTo>
                      <a:pt x="2506" y="819"/>
                      <a:pt x="2506" y="819"/>
                      <a:pt x="2506" y="819"/>
                    </a:cubicBezTo>
                    <a:lnTo>
                      <a:pt x="2503" y="831"/>
                    </a:lnTo>
                    <a:close/>
                    <a:moveTo>
                      <a:pt x="1684" y="830"/>
                    </a:moveTo>
                    <a:cubicBezTo>
                      <a:pt x="1682" y="818"/>
                      <a:pt x="1682" y="818"/>
                      <a:pt x="1682" y="818"/>
                    </a:cubicBezTo>
                    <a:cubicBezTo>
                      <a:pt x="1688" y="817"/>
                      <a:pt x="1692" y="815"/>
                      <a:pt x="1696" y="812"/>
                    </a:cubicBezTo>
                    <a:cubicBezTo>
                      <a:pt x="1698" y="811"/>
                      <a:pt x="1698" y="811"/>
                      <a:pt x="1698" y="811"/>
                    </a:cubicBezTo>
                    <a:cubicBezTo>
                      <a:pt x="1705" y="821"/>
                      <a:pt x="1705" y="821"/>
                      <a:pt x="1705" y="821"/>
                    </a:cubicBezTo>
                    <a:cubicBezTo>
                      <a:pt x="1704" y="822"/>
                      <a:pt x="1704" y="822"/>
                      <a:pt x="1704" y="822"/>
                    </a:cubicBezTo>
                    <a:cubicBezTo>
                      <a:pt x="1698" y="826"/>
                      <a:pt x="1692" y="829"/>
                      <a:pt x="1684" y="830"/>
                    </a:cubicBezTo>
                    <a:close/>
                    <a:moveTo>
                      <a:pt x="1542" y="824"/>
                    </a:moveTo>
                    <a:cubicBezTo>
                      <a:pt x="1538" y="821"/>
                      <a:pt x="1533" y="818"/>
                      <a:pt x="1530" y="814"/>
                    </a:cubicBezTo>
                    <a:cubicBezTo>
                      <a:pt x="1528" y="813"/>
                      <a:pt x="1527" y="811"/>
                      <a:pt x="1525" y="809"/>
                    </a:cubicBezTo>
                    <a:cubicBezTo>
                      <a:pt x="1535" y="802"/>
                      <a:pt x="1535" y="802"/>
                      <a:pt x="1535" y="802"/>
                    </a:cubicBezTo>
                    <a:cubicBezTo>
                      <a:pt x="1536" y="803"/>
                      <a:pt x="1537" y="805"/>
                      <a:pt x="1538" y="806"/>
                    </a:cubicBezTo>
                    <a:cubicBezTo>
                      <a:pt x="1541" y="809"/>
                      <a:pt x="1544" y="811"/>
                      <a:pt x="1548" y="813"/>
                    </a:cubicBezTo>
                    <a:lnTo>
                      <a:pt x="1542" y="824"/>
                    </a:lnTo>
                    <a:close/>
                    <a:moveTo>
                      <a:pt x="2464" y="822"/>
                    </a:moveTo>
                    <a:cubicBezTo>
                      <a:pt x="2445" y="818"/>
                      <a:pt x="2445" y="818"/>
                      <a:pt x="2445" y="818"/>
                    </a:cubicBezTo>
                    <a:cubicBezTo>
                      <a:pt x="2447" y="806"/>
                      <a:pt x="2447" y="806"/>
                      <a:pt x="2447" y="806"/>
                    </a:cubicBezTo>
                    <a:cubicBezTo>
                      <a:pt x="2467" y="811"/>
                      <a:pt x="2467" y="811"/>
                      <a:pt x="2467" y="811"/>
                    </a:cubicBezTo>
                    <a:lnTo>
                      <a:pt x="2464" y="822"/>
                    </a:lnTo>
                    <a:close/>
                    <a:moveTo>
                      <a:pt x="2196" y="818"/>
                    </a:moveTo>
                    <a:cubicBezTo>
                      <a:pt x="2193" y="817"/>
                      <a:pt x="2190" y="817"/>
                      <a:pt x="2187" y="816"/>
                    </a:cubicBezTo>
                    <a:cubicBezTo>
                      <a:pt x="2184" y="815"/>
                      <a:pt x="2179" y="813"/>
                      <a:pt x="2175" y="810"/>
                    </a:cubicBezTo>
                    <a:cubicBezTo>
                      <a:pt x="2181" y="800"/>
                      <a:pt x="2181" y="800"/>
                      <a:pt x="2181" y="800"/>
                    </a:cubicBezTo>
                    <a:cubicBezTo>
                      <a:pt x="2185" y="802"/>
                      <a:pt x="2188" y="804"/>
                      <a:pt x="2191" y="805"/>
                    </a:cubicBezTo>
                    <a:cubicBezTo>
                      <a:pt x="2193" y="805"/>
                      <a:pt x="2195" y="805"/>
                      <a:pt x="2197" y="806"/>
                    </a:cubicBezTo>
                    <a:lnTo>
                      <a:pt x="2196" y="818"/>
                    </a:lnTo>
                    <a:close/>
                    <a:moveTo>
                      <a:pt x="2217" y="817"/>
                    </a:moveTo>
                    <a:cubicBezTo>
                      <a:pt x="2216" y="805"/>
                      <a:pt x="2216" y="805"/>
                      <a:pt x="2216" y="805"/>
                    </a:cubicBezTo>
                    <a:cubicBezTo>
                      <a:pt x="2219" y="805"/>
                      <a:pt x="2222" y="804"/>
                      <a:pt x="2225" y="804"/>
                    </a:cubicBezTo>
                    <a:cubicBezTo>
                      <a:pt x="2228" y="804"/>
                      <a:pt x="2232" y="803"/>
                      <a:pt x="2235" y="802"/>
                    </a:cubicBezTo>
                    <a:cubicBezTo>
                      <a:pt x="2237" y="814"/>
                      <a:pt x="2237" y="814"/>
                      <a:pt x="2237" y="814"/>
                    </a:cubicBezTo>
                    <a:cubicBezTo>
                      <a:pt x="2234" y="815"/>
                      <a:pt x="2230" y="815"/>
                      <a:pt x="2227" y="816"/>
                    </a:cubicBezTo>
                    <a:cubicBezTo>
                      <a:pt x="2224" y="816"/>
                      <a:pt x="2221" y="817"/>
                      <a:pt x="2217" y="817"/>
                    </a:cubicBezTo>
                    <a:close/>
                    <a:moveTo>
                      <a:pt x="2425" y="814"/>
                    </a:moveTo>
                    <a:cubicBezTo>
                      <a:pt x="2406" y="809"/>
                      <a:pt x="2406" y="809"/>
                      <a:pt x="2406" y="809"/>
                    </a:cubicBezTo>
                    <a:cubicBezTo>
                      <a:pt x="2408" y="797"/>
                      <a:pt x="2408" y="797"/>
                      <a:pt x="2408" y="797"/>
                    </a:cubicBezTo>
                    <a:cubicBezTo>
                      <a:pt x="2428" y="802"/>
                      <a:pt x="2428" y="802"/>
                      <a:pt x="2428" y="802"/>
                    </a:cubicBezTo>
                    <a:lnTo>
                      <a:pt x="2425" y="814"/>
                    </a:lnTo>
                    <a:close/>
                    <a:moveTo>
                      <a:pt x="1720" y="813"/>
                    </a:moveTo>
                    <a:cubicBezTo>
                      <a:pt x="1718" y="802"/>
                      <a:pt x="1718" y="802"/>
                      <a:pt x="1718" y="802"/>
                    </a:cubicBezTo>
                    <a:cubicBezTo>
                      <a:pt x="1722" y="801"/>
                      <a:pt x="1726" y="801"/>
                      <a:pt x="1731" y="801"/>
                    </a:cubicBezTo>
                    <a:cubicBezTo>
                      <a:pt x="1733" y="801"/>
                      <a:pt x="1735" y="801"/>
                      <a:pt x="1738" y="801"/>
                    </a:cubicBezTo>
                    <a:cubicBezTo>
                      <a:pt x="1740" y="813"/>
                      <a:pt x="1740" y="813"/>
                      <a:pt x="1740" y="813"/>
                    </a:cubicBezTo>
                    <a:cubicBezTo>
                      <a:pt x="1736" y="813"/>
                      <a:pt x="1733" y="813"/>
                      <a:pt x="1730" y="813"/>
                    </a:cubicBezTo>
                    <a:cubicBezTo>
                      <a:pt x="1726" y="813"/>
                      <a:pt x="1723" y="813"/>
                      <a:pt x="1720" y="813"/>
                    </a:cubicBezTo>
                    <a:close/>
                    <a:moveTo>
                      <a:pt x="1759" y="809"/>
                    </a:moveTo>
                    <a:cubicBezTo>
                      <a:pt x="1758" y="797"/>
                      <a:pt x="1758" y="797"/>
                      <a:pt x="1758" y="797"/>
                    </a:cubicBezTo>
                    <a:cubicBezTo>
                      <a:pt x="1759" y="797"/>
                      <a:pt x="1761" y="797"/>
                      <a:pt x="1762" y="797"/>
                    </a:cubicBezTo>
                    <a:cubicBezTo>
                      <a:pt x="1763" y="797"/>
                      <a:pt x="1763" y="797"/>
                      <a:pt x="1763" y="797"/>
                    </a:cubicBezTo>
                    <a:cubicBezTo>
                      <a:pt x="1768" y="797"/>
                      <a:pt x="1773" y="797"/>
                      <a:pt x="1778" y="796"/>
                    </a:cubicBezTo>
                    <a:cubicBezTo>
                      <a:pt x="1779" y="808"/>
                      <a:pt x="1779" y="808"/>
                      <a:pt x="1779" y="808"/>
                    </a:cubicBezTo>
                    <a:cubicBezTo>
                      <a:pt x="1774" y="809"/>
                      <a:pt x="1769" y="809"/>
                      <a:pt x="1763" y="809"/>
                    </a:cubicBezTo>
                    <a:cubicBezTo>
                      <a:pt x="1762" y="809"/>
                      <a:pt x="1762" y="809"/>
                      <a:pt x="1762" y="809"/>
                    </a:cubicBezTo>
                    <a:cubicBezTo>
                      <a:pt x="1761" y="809"/>
                      <a:pt x="1760" y="809"/>
                      <a:pt x="1759" y="809"/>
                    </a:cubicBezTo>
                    <a:close/>
                    <a:moveTo>
                      <a:pt x="1931" y="809"/>
                    </a:moveTo>
                    <a:cubicBezTo>
                      <a:pt x="1926" y="809"/>
                      <a:pt x="1921" y="808"/>
                      <a:pt x="1915" y="807"/>
                    </a:cubicBezTo>
                    <a:cubicBezTo>
                      <a:pt x="1918" y="795"/>
                      <a:pt x="1918" y="795"/>
                      <a:pt x="1918" y="795"/>
                    </a:cubicBezTo>
                    <a:cubicBezTo>
                      <a:pt x="1925" y="797"/>
                      <a:pt x="1931" y="797"/>
                      <a:pt x="1936" y="797"/>
                    </a:cubicBezTo>
                    <a:cubicBezTo>
                      <a:pt x="1937" y="809"/>
                      <a:pt x="1937" y="809"/>
                      <a:pt x="1937" y="809"/>
                    </a:cubicBezTo>
                    <a:cubicBezTo>
                      <a:pt x="1935" y="809"/>
                      <a:pt x="1933" y="809"/>
                      <a:pt x="1931" y="809"/>
                    </a:cubicBezTo>
                    <a:close/>
                    <a:moveTo>
                      <a:pt x="2257" y="807"/>
                    </a:moveTo>
                    <a:cubicBezTo>
                      <a:pt x="2253" y="796"/>
                      <a:pt x="2253" y="796"/>
                      <a:pt x="2253" y="796"/>
                    </a:cubicBezTo>
                    <a:cubicBezTo>
                      <a:pt x="2258" y="794"/>
                      <a:pt x="2263" y="792"/>
                      <a:pt x="2268" y="789"/>
                    </a:cubicBezTo>
                    <a:cubicBezTo>
                      <a:pt x="2270" y="788"/>
                      <a:pt x="2270" y="788"/>
                      <a:pt x="2270" y="788"/>
                    </a:cubicBezTo>
                    <a:cubicBezTo>
                      <a:pt x="2276" y="798"/>
                      <a:pt x="2276" y="798"/>
                      <a:pt x="2276" y="798"/>
                    </a:cubicBezTo>
                    <a:cubicBezTo>
                      <a:pt x="2274" y="799"/>
                      <a:pt x="2274" y="799"/>
                      <a:pt x="2274" y="799"/>
                    </a:cubicBezTo>
                    <a:cubicBezTo>
                      <a:pt x="2269" y="802"/>
                      <a:pt x="2263" y="805"/>
                      <a:pt x="2257" y="807"/>
                    </a:cubicBezTo>
                    <a:close/>
                    <a:moveTo>
                      <a:pt x="2386" y="805"/>
                    </a:moveTo>
                    <a:cubicBezTo>
                      <a:pt x="2379" y="803"/>
                      <a:pt x="2373" y="801"/>
                      <a:pt x="2366" y="800"/>
                    </a:cubicBezTo>
                    <a:cubicBezTo>
                      <a:pt x="2369" y="788"/>
                      <a:pt x="2369" y="788"/>
                      <a:pt x="2369" y="788"/>
                    </a:cubicBezTo>
                    <a:cubicBezTo>
                      <a:pt x="2375" y="790"/>
                      <a:pt x="2382" y="791"/>
                      <a:pt x="2389" y="793"/>
                    </a:cubicBezTo>
                    <a:lnTo>
                      <a:pt x="2386" y="805"/>
                    </a:lnTo>
                    <a:close/>
                    <a:moveTo>
                      <a:pt x="1849" y="804"/>
                    </a:moveTo>
                    <a:cubicBezTo>
                      <a:pt x="1848" y="804"/>
                      <a:pt x="1848" y="804"/>
                      <a:pt x="1848" y="804"/>
                    </a:cubicBezTo>
                    <a:cubicBezTo>
                      <a:pt x="1844" y="804"/>
                      <a:pt x="1840" y="803"/>
                      <a:pt x="1837" y="803"/>
                    </a:cubicBezTo>
                    <a:cubicBezTo>
                      <a:pt x="1838" y="791"/>
                      <a:pt x="1838" y="791"/>
                      <a:pt x="1838" y="791"/>
                    </a:cubicBezTo>
                    <a:cubicBezTo>
                      <a:pt x="1841" y="792"/>
                      <a:pt x="1845" y="792"/>
                      <a:pt x="1848" y="792"/>
                    </a:cubicBezTo>
                    <a:cubicBezTo>
                      <a:pt x="1849" y="792"/>
                      <a:pt x="1849" y="792"/>
                      <a:pt x="1849" y="792"/>
                    </a:cubicBezTo>
                    <a:cubicBezTo>
                      <a:pt x="1851" y="792"/>
                      <a:pt x="1854" y="792"/>
                      <a:pt x="1857" y="791"/>
                    </a:cubicBezTo>
                    <a:cubicBezTo>
                      <a:pt x="1859" y="803"/>
                      <a:pt x="1859" y="803"/>
                      <a:pt x="1859" y="803"/>
                    </a:cubicBezTo>
                    <a:cubicBezTo>
                      <a:pt x="1855" y="804"/>
                      <a:pt x="1852" y="804"/>
                      <a:pt x="1849" y="804"/>
                    </a:cubicBezTo>
                    <a:close/>
                    <a:moveTo>
                      <a:pt x="1800" y="804"/>
                    </a:moveTo>
                    <a:cubicBezTo>
                      <a:pt x="1797" y="792"/>
                      <a:pt x="1797" y="792"/>
                      <a:pt x="1797" y="792"/>
                    </a:cubicBezTo>
                    <a:cubicBezTo>
                      <a:pt x="1804" y="790"/>
                      <a:pt x="1810" y="789"/>
                      <a:pt x="1816" y="789"/>
                    </a:cubicBezTo>
                    <a:cubicBezTo>
                      <a:pt x="1816" y="789"/>
                      <a:pt x="1817" y="789"/>
                      <a:pt x="1818" y="789"/>
                    </a:cubicBezTo>
                    <a:cubicBezTo>
                      <a:pt x="1818" y="801"/>
                      <a:pt x="1818" y="801"/>
                      <a:pt x="1818" y="801"/>
                    </a:cubicBezTo>
                    <a:cubicBezTo>
                      <a:pt x="1817" y="801"/>
                      <a:pt x="1817" y="801"/>
                      <a:pt x="1816" y="801"/>
                    </a:cubicBezTo>
                    <a:cubicBezTo>
                      <a:pt x="1811" y="801"/>
                      <a:pt x="1806" y="802"/>
                      <a:pt x="1800" y="804"/>
                    </a:cubicBezTo>
                    <a:close/>
                    <a:moveTo>
                      <a:pt x="1328" y="803"/>
                    </a:moveTo>
                    <a:cubicBezTo>
                      <a:pt x="1323" y="802"/>
                      <a:pt x="1318" y="800"/>
                      <a:pt x="1313" y="797"/>
                    </a:cubicBezTo>
                    <a:cubicBezTo>
                      <a:pt x="1311" y="796"/>
                      <a:pt x="1310" y="795"/>
                      <a:pt x="1309" y="795"/>
                    </a:cubicBezTo>
                    <a:cubicBezTo>
                      <a:pt x="1314" y="784"/>
                      <a:pt x="1314" y="784"/>
                      <a:pt x="1314" y="784"/>
                    </a:cubicBezTo>
                    <a:cubicBezTo>
                      <a:pt x="1316" y="785"/>
                      <a:pt x="1317" y="785"/>
                      <a:pt x="1319" y="787"/>
                    </a:cubicBezTo>
                    <a:cubicBezTo>
                      <a:pt x="1323" y="789"/>
                      <a:pt x="1327" y="791"/>
                      <a:pt x="1331" y="792"/>
                    </a:cubicBezTo>
                    <a:lnTo>
                      <a:pt x="1328" y="803"/>
                    </a:lnTo>
                    <a:close/>
                    <a:moveTo>
                      <a:pt x="1896" y="802"/>
                    </a:moveTo>
                    <a:cubicBezTo>
                      <a:pt x="1892" y="801"/>
                      <a:pt x="1887" y="800"/>
                      <a:pt x="1882" y="800"/>
                    </a:cubicBezTo>
                    <a:cubicBezTo>
                      <a:pt x="1881" y="800"/>
                      <a:pt x="1880" y="800"/>
                      <a:pt x="1879" y="800"/>
                    </a:cubicBezTo>
                    <a:cubicBezTo>
                      <a:pt x="1879" y="800"/>
                      <a:pt x="1878" y="800"/>
                      <a:pt x="1878" y="800"/>
                    </a:cubicBezTo>
                    <a:cubicBezTo>
                      <a:pt x="1877" y="788"/>
                      <a:pt x="1877" y="788"/>
                      <a:pt x="1877" y="788"/>
                    </a:cubicBezTo>
                    <a:cubicBezTo>
                      <a:pt x="1878" y="788"/>
                      <a:pt x="1879" y="788"/>
                      <a:pt x="1880" y="788"/>
                    </a:cubicBezTo>
                    <a:cubicBezTo>
                      <a:pt x="1881" y="788"/>
                      <a:pt x="1882" y="788"/>
                      <a:pt x="1884" y="788"/>
                    </a:cubicBezTo>
                    <a:cubicBezTo>
                      <a:pt x="1889" y="789"/>
                      <a:pt x="1894" y="790"/>
                      <a:pt x="1898" y="791"/>
                    </a:cubicBezTo>
                    <a:lnTo>
                      <a:pt x="1896" y="802"/>
                    </a:lnTo>
                    <a:close/>
                    <a:moveTo>
                      <a:pt x="1211" y="800"/>
                    </a:moveTo>
                    <a:cubicBezTo>
                      <a:pt x="1207" y="800"/>
                      <a:pt x="1203" y="800"/>
                      <a:pt x="1200" y="798"/>
                    </a:cubicBezTo>
                    <a:cubicBezTo>
                      <a:pt x="1197" y="797"/>
                      <a:pt x="1194" y="795"/>
                      <a:pt x="1192" y="793"/>
                    </a:cubicBezTo>
                    <a:cubicBezTo>
                      <a:pt x="1202" y="786"/>
                      <a:pt x="1202" y="786"/>
                      <a:pt x="1202" y="786"/>
                    </a:cubicBezTo>
                    <a:cubicBezTo>
                      <a:pt x="1202" y="786"/>
                      <a:pt x="1203" y="787"/>
                      <a:pt x="1204" y="787"/>
                    </a:cubicBezTo>
                    <a:cubicBezTo>
                      <a:pt x="1207" y="788"/>
                      <a:pt x="1211" y="789"/>
                      <a:pt x="1215" y="788"/>
                    </a:cubicBezTo>
                    <a:cubicBezTo>
                      <a:pt x="1216" y="800"/>
                      <a:pt x="1216" y="800"/>
                      <a:pt x="1216" y="800"/>
                    </a:cubicBezTo>
                    <a:cubicBezTo>
                      <a:pt x="1214" y="800"/>
                      <a:pt x="1213" y="800"/>
                      <a:pt x="1211" y="800"/>
                    </a:cubicBezTo>
                    <a:close/>
                    <a:moveTo>
                      <a:pt x="1351" y="800"/>
                    </a:moveTo>
                    <a:cubicBezTo>
                      <a:pt x="1346" y="789"/>
                      <a:pt x="1346" y="789"/>
                      <a:pt x="1346" y="789"/>
                    </a:cubicBezTo>
                    <a:cubicBezTo>
                      <a:pt x="1349" y="788"/>
                      <a:pt x="1351" y="787"/>
                      <a:pt x="1353" y="786"/>
                    </a:cubicBezTo>
                    <a:cubicBezTo>
                      <a:pt x="1357" y="784"/>
                      <a:pt x="1361" y="782"/>
                      <a:pt x="1365" y="781"/>
                    </a:cubicBezTo>
                    <a:cubicBezTo>
                      <a:pt x="1369" y="792"/>
                      <a:pt x="1369" y="792"/>
                      <a:pt x="1369" y="792"/>
                    </a:cubicBezTo>
                    <a:cubicBezTo>
                      <a:pt x="1365" y="793"/>
                      <a:pt x="1362" y="795"/>
                      <a:pt x="1359" y="797"/>
                    </a:cubicBezTo>
                    <a:cubicBezTo>
                      <a:pt x="1356" y="798"/>
                      <a:pt x="1354" y="799"/>
                      <a:pt x="1351" y="800"/>
                    </a:cubicBezTo>
                    <a:close/>
                    <a:moveTo>
                      <a:pt x="1958" y="800"/>
                    </a:moveTo>
                    <a:cubicBezTo>
                      <a:pt x="1951" y="790"/>
                      <a:pt x="1951" y="790"/>
                      <a:pt x="1951" y="790"/>
                    </a:cubicBezTo>
                    <a:cubicBezTo>
                      <a:pt x="1955" y="788"/>
                      <a:pt x="1959" y="785"/>
                      <a:pt x="1962" y="782"/>
                    </a:cubicBezTo>
                    <a:cubicBezTo>
                      <a:pt x="1964" y="781"/>
                      <a:pt x="1966" y="780"/>
                      <a:pt x="1967" y="779"/>
                    </a:cubicBezTo>
                    <a:cubicBezTo>
                      <a:pt x="1974" y="788"/>
                      <a:pt x="1974" y="788"/>
                      <a:pt x="1974" y="788"/>
                    </a:cubicBezTo>
                    <a:cubicBezTo>
                      <a:pt x="1973" y="790"/>
                      <a:pt x="1971" y="791"/>
                      <a:pt x="1969" y="792"/>
                    </a:cubicBezTo>
                    <a:cubicBezTo>
                      <a:pt x="1966" y="795"/>
                      <a:pt x="1962" y="797"/>
                      <a:pt x="1958" y="800"/>
                    </a:cubicBezTo>
                    <a:close/>
                    <a:moveTo>
                      <a:pt x="2158" y="799"/>
                    </a:moveTo>
                    <a:cubicBezTo>
                      <a:pt x="2157" y="798"/>
                      <a:pt x="2155" y="798"/>
                      <a:pt x="2154" y="797"/>
                    </a:cubicBezTo>
                    <a:cubicBezTo>
                      <a:pt x="2151" y="796"/>
                      <a:pt x="2146" y="795"/>
                      <a:pt x="2141" y="795"/>
                    </a:cubicBezTo>
                    <a:cubicBezTo>
                      <a:pt x="2142" y="783"/>
                      <a:pt x="2142" y="783"/>
                      <a:pt x="2142" y="783"/>
                    </a:cubicBezTo>
                    <a:cubicBezTo>
                      <a:pt x="2149" y="783"/>
                      <a:pt x="2154" y="784"/>
                      <a:pt x="2158" y="786"/>
                    </a:cubicBezTo>
                    <a:cubicBezTo>
                      <a:pt x="2160" y="787"/>
                      <a:pt x="2162" y="788"/>
                      <a:pt x="2164" y="789"/>
                    </a:cubicBezTo>
                    <a:lnTo>
                      <a:pt x="2158" y="799"/>
                    </a:lnTo>
                    <a:close/>
                    <a:moveTo>
                      <a:pt x="2041" y="798"/>
                    </a:moveTo>
                    <a:cubicBezTo>
                      <a:pt x="2033" y="797"/>
                      <a:pt x="2028" y="793"/>
                      <a:pt x="2022" y="789"/>
                    </a:cubicBezTo>
                    <a:cubicBezTo>
                      <a:pt x="2021" y="788"/>
                      <a:pt x="2021" y="788"/>
                      <a:pt x="2021" y="788"/>
                    </a:cubicBezTo>
                    <a:cubicBezTo>
                      <a:pt x="2028" y="779"/>
                      <a:pt x="2028" y="779"/>
                      <a:pt x="2028" y="779"/>
                    </a:cubicBezTo>
                    <a:cubicBezTo>
                      <a:pt x="2029" y="779"/>
                      <a:pt x="2029" y="779"/>
                      <a:pt x="2029" y="779"/>
                    </a:cubicBezTo>
                    <a:cubicBezTo>
                      <a:pt x="2034" y="783"/>
                      <a:pt x="2037" y="786"/>
                      <a:pt x="2043" y="787"/>
                    </a:cubicBezTo>
                    <a:lnTo>
                      <a:pt x="2041" y="798"/>
                    </a:lnTo>
                    <a:close/>
                    <a:moveTo>
                      <a:pt x="2062" y="798"/>
                    </a:moveTo>
                    <a:cubicBezTo>
                      <a:pt x="2062" y="786"/>
                      <a:pt x="2062" y="786"/>
                      <a:pt x="2062" y="786"/>
                    </a:cubicBezTo>
                    <a:cubicBezTo>
                      <a:pt x="2064" y="786"/>
                      <a:pt x="2066" y="786"/>
                      <a:pt x="2068" y="786"/>
                    </a:cubicBezTo>
                    <a:cubicBezTo>
                      <a:pt x="2073" y="786"/>
                      <a:pt x="2077" y="785"/>
                      <a:pt x="2082" y="785"/>
                    </a:cubicBezTo>
                    <a:cubicBezTo>
                      <a:pt x="2082" y="797"/>
                      <a:pt x="2082" y="797"/>
                      <a:pt x="2082" y="797"/>
                    </a:cubicBezTo>
                    <a:cubicBezTo>
                      <a:pt x="2078" y="797"/>
                      <a:pt x="2073" y="798"/>
                      <a:pt x="2069" y="798"/>
                    </a:cubicBezTo>
                    <a:cubicBezTo>
                      <a:pt x="2067" y="798"/>
                      <a:pt x="2065" y="798"/>
                      <a:pt x="2062" y="798"/>
                    </a:cubicBezTo>
                    <a:close/>
                    <a:moveTo>
                      <a:pt x="2102" y="797"/>
                    </a:moveTo>
                    <a:cubicBezTo>
                      <a:pt x="2102" y="785"/>
                      <a:pt x="2102" y="785"/>
                      <a:pt x="2102" y="785"/>
                    </a:cubicBezTo>
                    <a:cubicBezTo>
                      <a:pt x="2104" y="784"/>
                      <a:pt x="2107" y="784"/>
                      <a:pt x="2109" y="784"/>
                    </a:cubicBezTo>
                    <a:cubicBezTo>
                      <a:pt x="2113" y="784"/>
                      <a:pt x="2117" y="783"/>
                      <a:pt x="2122" y="783"/>
                    </a:cubicBezTo>
                    <a:cubicBezTo>
                      <a:pt x="2122" y="795"/>
                      <a:pt x="2122" y="795"/>
                      <a:pt x="2122" y="795"/>
                    </a:cubicBezTo>
                    <a:cubicBezTo>
                      <a:pt x="2118" y="795"/>
                      <a:pt x="2114" y="796"/>
                      <a:pt x="2110" y="796"/>
                    </a:cubicBezTo>
                    <a:cubicBezTo>
                      <a:pt x="2107" y="796"/>
                      <a:pt x="2105" y="796"/>
                      <a:pt x="2102" y="797"/>
                    </a:cubicBezTo>
                    <a:close/>
                    <a:moveTo>
                      <a:pt x="2347" y="795"/>
                    </a:moveTo>
                    <a:cubicBezTo>
                      <a:pt x="2339" y="794"/>
                      <a:pt x="2333" y="792"/>
                      <a:pt x="2327" y="791"/>
                    </a:cubicBezTo>
                    <a:cubicBezTo>
                      <a:pt x="2330" y="779"/>
                      <a:pt x="2330" y="779"/>
                      <a:pt x="2330" y="779"/>
                    </a:cubicBezTo>
                    <a:cubicBezTo>
                      <a:pt x="2336" y="780"/>
                      <a:pt x="2342" y="782"/>
                      <a:pt x="2350" y="784"/>
                    </a:cubicBezTo>
                    <a:lnTo>
                      <a:pt x="2347" y="795"/>
                    </a:lnTo>
                    <a:close/>
                    <a:moveTo>
                      <a:pt x="1237" y="794"/>
                    </a:moveTo>
                    <a:cubicBezTo>
                      <a:pt x="1232" y="782"/>
                      <a:pt x="1232" y="782"/>
                      <a:pt x="1232" y="782"/>
                    </a:cubicBezTo>
                    <a:cubicBezTo>
                      <a:pt x="1233" y="782"/>
                      <a:pt x="1235" y="781"/>
                      <a:pt x="1236" y="781"/>
                    </a:cubicBezTo>
                    <a:cubicBezTo>
                      <a:pt x="1241" y="778"/>
                      <a:pt x="1246" y="776"/>
                      <a:pt x="1251" y="775"/>
                    </a:cubicBezTo>
                    <a:cubicBezTo>
                      <a:pt x="1255" y="786"/>
                      <a:pt x="1255" y="786"/>
                      <a:pt x="1255" y="786"/>
                    </a:cubicBezTo>
                    <a:cubicBezTo>
                      <a:pt x="1250" y="787"/>
                      <a:pt x="1246" y="789"/>
                      <a:pt x="1241" y="792"/>
                    </a:cubicBezTo>
                    <a:cubicBezTo>
                      <a:pt x="1240" y="792"/>
                      <a:pt x="1238" y="793"/>
                      <a:pt x="1237" y="794"/>
                    </a:cubicBezTo>
                    <a:close/>
                    <a:moveTo>
                      <a:pt x="1514" y="792"/>
                    </a:moveTo>
                    <a:cubicBezTo>
                      <a:pt x="1510" y="787"/>
                      <a:pt x="1507" y="783"/>
                      <a:pt x="1502" y="781"/>
                    </a:cubicBezTo>
                    <a:cubicBezTo>
                      <a:pt x="1507" y="770"/>
                      <a:pt x="1507" y="770"/>
                      <a:pt x="1507" y="770"/>
                    </a:cubicBezTo>
                    <a:cubicBezTo>
                      <a:pt x="1515" y="774"/>
                      <a:pt x="1521" y="781"/>
                      <a:pt x="1524" y="786"/>
                    </a:cubicBezTo>
                    <a:lnTo>
                      <a:pt x="1514" y="792"/>
                    </a:lnTo>
                    <a:close/>
                    <a:moveTo>
                      <a:pt x="1291" y="791"/>
                    </a:moveTo>
                    <a:cubicBezTo>
                      <a:pt x="1290" y="791"/>
                      <a:pt x="1289" y="791"/>
                      <a:pt x="1288" y="791"/>
                    </a:cubicBezTo>
                    <a:cubicBezTo>
                      <a:pt x="1284" y="790"/>
                      <a:pt x="1281" y="789"/>
                      <a:pt x="1278" y="788"/>
                    </a:cubicBezTo>
                    <a:cubicBezTo>
                      <a:pt x="1276" y="787"/>
                      <a:pt x="1273" y="786"/>
                      <a:pt x="1271" y="786"/>
                    </a:cubicBezTo>
                    <a:cubicBezTo>
                      <a:pt x="1274" y="774"/>
                      <a:pt x="1274" y="774"/>
                      <a:pt x="1274" y="774"/>
                    </a:cubicBezTo>
                    <a:cubicBezTo>
                      <a:pt x="1277" y="775"/>
                      <a:pt x="1279" y="776"/>
                      <a:pt x="1282" y="776"/>
                    </a:cubicBezTo>
                    <a:cubicBezTo>
                      <a:pt x="1285" y="777"/>
                      <a:pt x="1287" y="778"/>
                      <a:pt x="1290" y="779"/>
                    </a:cubicBezTo>
                    <a:cubicBezTo>
                      <a:pt x="1291" y="779"/>
                      <a:pt x="1292" y="779"/>
                      <a:pt x="1293" y="779"/>
                    </a:cubicBezTo>
                    <a:lnTo>
                      <a:pt x="1291" y="791"/>
                    </a:lnTo>
                    <a:close/>
                    <a:moveTo>
                      <a:pt x="1387" y="788"/>
                    </a:moveTo>
                    <a:cubicBezTo>
                      <a:pt x="1386" y="776"/>
                      <a:pt x="1386" y="776"/>
                      <a:pt x="1386" y="776"/>
                    </a:cubicBezTo>
                    <a:cubicBezTo>
                      <a:pt x="1392" y="775"/>
                      <a:pt x="1399" y="775"/>
                      <a:pt x="1406" y="775"/>
                    </a:cubicBezTo>
                    <a:cubicBezTo>
                      <a:pt x="1406" y="787"/>
                      <a:pt x="1406" y="787"/>
                      <a:pt x="1406" y="787"/>
                    </a:cubicBezTo>
                    <a:cubicBezTo>
                      <a:pt x="1399" y="787"/>
                      <a:pt x="1393" y="787"/>
                      <a:pt x="1387" y="788"/>
                    </a:cubicBezTo>
                    <a:close/>
                    <a:moveTo>
                      <a:pt x="2292" y="788"/>
                    </a:moveTo>
                    <a:cubicBezTo>
                      <a:pt x="2287" y="777"/>
                      <a:pt x="2287" y="777"/>
                      <a:pt x="2287" y="777"/>
                    </a:cubicBezTo>
                    <a:cubicBezTo>
                      <a:pt x="2296" y="773"/>
                      <a:pt x="2304" y="772"/>
                      <a:pt x="2311" y="774"/>
                    </a:cubicBezTo>
                    <a:cubicBezTo>
                      <a:pt x="2308" y="785"/>
                      <a:pt x="2308" y="785"/>
                      <a:pt x="2308" y="785"/>
                    </a:cubicBezTo>
                    <a:cubicBezTo>
                      <a:pt x="2303" y="784"/>
                      <a:pt x="2298" y="785"/>
                      <a:pt x="2292" y="788"/>
                    </a:cubicBezTo>
                    <a:close/>
                    <a:moveTo>
                      <a:pt x="1427" y="787"/>
                    </a:moveTo>
                    <a:cubicBezTo>
                      <a:pt x="1426" y="775"/>
                      <a:pt x="1426" y="775"/>
                      <a:pt x="1426" y="775"/>
                    </a:cubicBezTo>
                    <a:cubicBezTo>
                      <a:pt x="1431" y="775"/>
                      <a:pt x="1436" y="774"/>
                      <a:pt x="1441" y="773"/>
                    </a:cubicBezTo>
                    <a:cubicBezTo>
                      <a:pt x="1442" y="773"/>
                      <a:pt x="1443" y="772"/>
                      <a:pt x="1444" y="772"/>
                    </a:cubicBezTo>
                    <a:cubicBezTo>
                      <a:pt x="1448" y="783"/>
                      <a:pt x="1448" y="783"/>
                      <a:pt x="1448" y="783"/>
                    </a:cubicBezTo>
                    <a:cubicBezTo>
                      <a:pt x="1446" y="784"/>
                      <a:pt x="1445" y="784"/>
                      <a:pt x="1443" y="785"/>
                    </a:cubicBezTo>
                    <a:cubicBezTo>
                      <a:pt x="1438" y="786"/>
                      <a:pt x="1433" y="787"/>
                      <a:pt x="1427" y="787"/>
                    </a:cubicBezTo>
                    <a:close/>
                    <a:moveTo>
                      <a:pt x="1990" y="779"/>
                    </a:moveTo>
                    <a:cubicBezTo>
                      <a:pt x="1986" y="768"/>
                      <a:pt x="1986" y="768"/>
                      <a:pt x="1986" y="768"/>
                    </a:cubicBezTo>
                    <a:cubicBezTo>
                      <a:pt x="1994" y="765"/>
                      <a:pt x="2002" y="765"/>
                      <a:pt x="2009" y="767"/>
                    </a:cubicBezTo>
                    <a:cubicBezTo>
                      <a:pt x="2006" y="779"/>
                      <a:pt x="2006" y="779"/>
                      <a:pt x="2006" y="779"/>
                    </a:cubicBezTo>
                    <a:cubicBezTo>
                      <a:pt x="2000" y="777"/>
                      <a:pt x="1996" y="777"/>
                      <a:pt x="1990" y="779"/>
                    </a:cubicBezTo>
                    <a:close/>
                    <a:moveTo>
                      <a:pt x="1466" y="778"/>
                    </a:moveTo>
                    <a:cubicBezTo>
                      <a:pt x="1464" y="766"/>
                      <a:pt x="1464" y="766"/>
                      <a:pt x="1464" y="766"/>
                    </a:cubicBezTo>
                    <a:cubicBezTo>
                      <a:pt x="1467" y="765"/>
                      <a:pt x="1469" y="765"/>
                      <a:pt x="1472" y="765"/>
                    </a:cubicBezTo>
                    <a:cubicBezTo>
                      <a:pt x="1474" y="765"/>
                      <a:pt x="1474" y="765"/>
                      <a:pt x="1474" y="765"/>
                    </a:cubicBezTo>
                    <a:cubicBezTo>
                      <a:pt x="1478" y="765"/>
                      <a:pt x="1482" y="765"/>
                      <a:pt x="1486" y="766"/>
                    </a:cubicBezTo>
                    <a:cubicBezTo>
                      <a:pt x="1484" y="778"/>
                      <a:pt x="1484" y="778"/>
                      <a:pt x="1484" y="778"/>
                    </a:cubicBezTo>
                    <a:cubicBezTo>
                      <a:pt x="1481" y="777"/>
                      <a:pt x="1477" y="777"/>
                      <a:pt x="1474" y="777"/>
                    </a:cubicBezTo>
                    <a:cubicBezTo>
                      <a:pt x="1472" y="777"/>
                      <a:pt x="1472" y="777"/>
                      <a:pt x="1472" y="777"/>
                    </a:cubicBezTo>
                    <a:cubicBezTo>
                      <a:pt x="1470" y="777"/>
                      <a:pt x="1468" y="777"/>
                      <a:pt x="1466" y="778"/>
                    </a:cubicBezTo>
                    <a:close/>
                    <a:moveTo>
                      <a:pt x="1201" y="770"/>
                    </a:moveTo>
                    <a:cubicBezTo>
                      <a:pt x="1189" y="769"/>
                      <a:pt x="1189" y="769"/>
                      <a:pt x="1189" y="769"/>
                    </a:cubicBezTo>
                    <a:cubicBezTo>
                      <a:pt x="1189" y="766"/>
                      <a:pt x="1189" y="763"/>
                      <a:pt x="1189" y="761"/>
                    </a:cubicBezTo>
                    <a:cubicBezTo>
                      <a:pt x="1189" y="758"/>
                      <a:pt x="1189" y="756"/>
                      <a:pt x="1189" y="755"/>
                    </a:cubicBezTo>
                    <a:cubicBezTo>
                      <a:pt x="1188" y="755"/>
                      <a:pt x="1188" y="754"/>
                      <a:pt x="1188" y="753"/>
                    </a:cubicBezTo>
                    <a:cubicBezTo>
                      <a:pt x="1198" y="747"/>
                      <a:pt x="1198" y="747"/>
                      <a:pt x="1198" y="747"/>
                    </a:cubicBezTo>
                    <a:cubicBezTo>
                      <a:pt x="1199" y="748"/>
                      <a:pt x="1199" y="749"/>
                      <a:pt x="1200" y="751"/>
                    </a:cubicBezTo>
                    <a:cubicBezTo>
                      <a:pt x="1201" y="754"/>
                      <a:pt x="1201" y="757"/>
                      <a:pt x="1201" y="761"/>
                    </a:cubicBezTo>
                    <a:cubicBezTo>
                      <a:pt x="1201" y="764"/>
                      <a:pt x="1201" y="767"/>
                      <a:pt x="1201" y="770"/>
                    </a:cubicBezTo>
                    <a:close/>
                    <a:moveTo>
                      <a:pt x="1174" y="743"/>
                    </a:moveTo>
                    <a:cubicBezTo>
                      <a:pt x="1174" y="743"/>
                      <a:pt x="1174" y="743"/>
                      <a:pt x="1174" y="743"/>
                    </a:cubicBezTo>
                    <a:cubicBezTo>
                      <a:pt x="1172" y="743"/>
                      <a:pt x="1171" y="742"/>
                      <a:pt x="1170" y="741"/>
                    </a:cubicBezTo>
                    <a:cubicBezTo>
                      <a:pt x="1166" y="739"/>
                      <a:pt x="1161" y="736"/>
                      <a:pt x="1157" y="733"/>
                    </a:cubicBezTo>
                    <a:cubicBezTo>
                      <a:pt x="1164" y="723"/>
                      <a:pt x="1164" y="723"/>
                      <a:pt x="1164" y="723"/>
                    </a:cubicBezTo>
                    <a:cubicBezTo>
                      <a:pt x="1168" y="726"/>
                      <a:pt x="1172" y="729"/>
                      <a:pt x="1176" y="731"/>
                    </a:cubicBezTo>
                    <a:cubicBezTo>
                      <a:pt x="1177" y="731"/>
                      <a:pt x="1178" y="732"/>
                      <a:pt x="1179" y="733"/>
                    </a:cubicBezTo>
                    <a:cubicBezTo>
                      <a:pt x="1180" y="733"/>
                      <a:pt x="1180" y="733"/>
                      <a:pt x="1180" y="733"/>
                    </a:cubicBezTo>
                    <a:lnTo>
                      <a:pt x="1174" y="743"/>
                    </a:lnTo>
                    <a:close/>
                    <a:moveTo>
                      <a:pt x="1141" y="721"/>
                    </a:moveTo>
                    <a:cubicBezTo>
                      <a:pt x="1136" y="718"/>
                      <a:pt x="1132" y="717"/>
                      <a:pt x="1126" y="717"/>
                    </a:cubicBezTo>
                    <a:cubicBezTo>
                      <a:pt x="1124" y="717"/>
                      <a:pt x="1124" y="717"/>
                      <a:pt x="1124" y="717"/>
                    </a:cubicBezTo>
                    <a:cubicBezTo>
                      <a:pt x="1125" y="705"/>
                      <a:pt x="1125" y="705"/>
                      <a:pt x="1125" y="705"/>
                    </a:cubicBezTo>
                    <a:cubicBezTo>
                      <a:pt x="1127" y="705"/>
                      <a:pt x="1127" y="705"/>
                      <a:pt x="1127" y="705"/>
                    </a:cubicBezTo>
                    <a:cubicBezTo>
                      <a:pt x="1133" y="705"/>
                      <a:pt x="1140" y="706"/>
                      <a:pt x="1147" y="711"/>
                    </a:cubicBezTo>
                    <a:lnTo>
                      <a:pt x="1141" y="721"/>
                    </a:lnTo>
                    <a:close/>
                    <a:moveTo>
                      <a:pt x="1103" y="710"/>
                    </a:moveTo>
                    <a:cubicBezTo>
                      <a:pt x="1097" y="707"/>
                      <a:pt x="1092" y="703"/>
                      <a:pt x="1086" y="698"/>
                    </a:cubicBezTo>
                    <a:cubicBezTo>
                      <a:pt x="1093" y="689"/>
                      <a:pt x="1093" y="689"/>
                      <a:pt x="1093" y="689"/>
                    </a:cubicBezTo>
                    <a:cubicBezTo>
                      <a:pt x="1099" y="694"/>
                      <a:pt x="1104" y="697"/>
                      <a:pt x="1109" y="700"/>
                    </a:cubicBezTo>
                    <a:lnTo>
                      <a:pt x="1103" y="710"/>
                    </a:lnTo>
                    <a:close/>
                    <a:moveTo>
                      <a:pt x="705" y="702"/>
                    </a:moveTo>
                    <a:cubicBezTo>
                      <a:pt x="705" y="690"/>
                      <a:pt x="705" y="690"/>
                      <a:pt x="705" y="690"/>
                    </a:cubicBezTo>
                    <a:cubicBezTo>
                      <a:pt x="710" y="690"/>
                      <a:pt x="717" y="689"/>
                      <a:pt x="724" y="688"/>
                    </a:cubicBezTo>
                    <a:cubicBezTo>
                      <a:pt x="725" y="700"/>
                      <a:pt x="725" y="700"/>
                      <a:pt x="725" y="700"/>
                    </a:cubicBezTo>
                    <a:cubicBezTo>
                      <a:pt x="718" y="701"/>
                      <a:pt x="711" y="702"/>
                      <a:pt x="705" y="702"/>
                    </a:cubicBezTo>
                    <a:close/>
                    <a:moveTo>
                      <a:pt x="684" y="701"/>
                    </a:moveTo>
                    <a:cubicBezTo>
                      <a:pt x="676" y="701"/>
                      <a:pt x="670" y="699"/>
                      <a:pt x="663" y="697"/>
                    </a:cubicBezTo>
                    <a:cubicBezTo>
                      <a:pt x="667" y="686"/>
                      <a:pt x="667" y="686"/>
                      <a:pt x="667" y="686"/>
                    </a:cubicBezTo>
                    <a:cubicBezTo>
                      <a:pt x="672" y="687"/>
                      <a:pt x="678" y="689"/>
                      <a:pt x="685" y="689"/>
                    </a:cubicBezTo>
                    <a:lnTo>
                      <a:pt x="684" y="701"/>
                    </a:lnTo>
                    <a:close/>
                    <a:moveTo>
                      <a:pt x="746" y="697"/>
                    </a:moveTo>
                    <a:cubicBezTo>
                      <a:pt x="743" y="685"/>
                      <a:pt x="743" y="685"/>
                      <a:pt x="743" y="685"/>
                    </a:cubicBezTo>
                    <a:cubicBezTo>
                      <a:pt x="749" y="684"/>
                      <a:pt x="755" y="682"/>
                      <a:pt x="762" y="681"/>
                    </a:cubicBezTo>
                    <a:cubicBezTo>
                      <a:pt x="765" y="692"/>
                      <a:pt x="765" y="692"/>
                      <a:pt x="765" y="692"/>
                    </a:cubicBezTo>
                    <a:cubicBezTo>
                      <a:pt x="758" y="694"/>
                      <a:pt x="752" y="696"/>
                      <a:pt x="746" y="697"/>
                    </a:cubicBezTo>
                    <a:close/>
                    <a:moveTo>
                      <a:pt x="784" y="689"/>
                    </a:moveTo>
                    <a:cubicBezTo>
                      <a:pt x="783" y="677"/>
                      <a:pt x="783" y="677"/>
                      <a:pt x="783" y="677"/>
                    </a:cubicBezTo>
                    <a:cubicBezTo>
                      <a:pt x="786" y="676"/>
                      <a:pt x="790" y="676"/>
                      <a:pt x="794" y="676"/>
                    </a:cubicBezTo>
                    <a:cubicBezTo>
                      <a:pt x="796" y="676"/>
                      <a:pt x="796" y="676"/>
                      <a:pt x="796" y="676"/>
                    </a:cubicBezTo>
                    <a:cubicBezTo>
                      <a:pt x="798" y="676"/>
                      <a:pt x="800" y="676"/>
                      <a:pt x="802" y="675"/>
                    </a:cubicBezTo>
                    <a:cubicBezTo>
                      <a:pt x="804" y="687"/>
                      <a:pt x="804" y="687"/>
                      <a:pt x="804" y="687"/>
                    </a:cubicBezTo>
                    <a:cubicBezTo>
                      <a:pt x="801" y="688"/>
                      <a:pt x="799" y="688"/>
                      <a:pt x="796" y="688"/>
                    </a:cubicBezTo>
                    <a:cubicBezTo>
                      <a:pt x="794" y="688"/>
                      <a:pt x="794" y="688"/>
                      <a:pt x="794" y="688"/>
                    </a:cubicBezTo>
                    <a:cubicBezTo>
                      <a:pt x="790" y="688"/>
                      <a:pt x="787" y="688"/>
                      <a:pt x="784" y="689"/>
                    </a:cubicBezTo>
                    <a:close/>
                    <a:moveTo>
                      <a:pt x="644" y="687"/>
                    </a:moveTo>
                    <a:cubicBezTo>
                      <a:pt x="642" y="686"/>
                      <a:pt x="640" y="684"/>
                      <a:pt x="638" y="682"/>
                    </a:cubicBezTo>
                    <a:cubicBezTo>
                      <a:pt x="636" y="680"/>
                      <a:pt x="633" y="678"/>
                      <a:pt x="629" y="676"/>
                    </a:cubicBezTo>
                    <a:cubicBezTo>
                      <a:pt x="634" y="665"/>
                      <a:pt x="634" y="665"/>
                      <a:pt x="634" y="665"/>
                    </a:cubicBezTo>
                    <a:cubicBezTo>
                      <a:pt x="639" y="668"/>
                      <a:pt x="643" y="670"/>
                      <a:pt x="646" y="674"/>
                    </a:cubicBezTo>
                    <a:cubicBezTo>
                      <a:pt x="648" y="675"/>
                      <a:pt x="649" y="676"/>
                      <a:pt x="651" y="678"/>
                    </a:cubicBezTo>
                    <a:lnTo>
                      <a:pt x="644" y="687"/>
                    </a:lnTo>
                    <a:close/>
                    <a:moveTo>
                      <a:pt x="1070" y="687"/>
                    </a:moveTo>
                    <a:cubicBezTo>
                      <a:pt x="1070" y="686"/>
                      <a:pt x="1069" y="686"/>
                      <a:pt x="1068" y="685"/>
                    </a:cubicBezTo>
                    <a:cubicBezTo>
                      <a:pt x="1064" y="683"/>
                      <a:pt x="1060" y="682"/>
                      <a:pt x="1054" y="681"/>
                    </a:cubicBezTo>
                    <a:cubicBezTo>
                      <a:pt x="1056" y="669"/>
                      <a:pt x="1056" y="669"/>
                      <a:pt x="1056" y="669"/>
                    </a:cubicBezTo>
                    <a:cubicBezTo>
                      <a:pt x="1063" y="670"/>
                      <a:pt x="1069" y="672"/>
                      <a:pt x="1074" y="675"/>
                    </a:cubicBezTo>
                    <a:cubicBezTo>
                      <a:pt x="1075" y="675"/>
                      <a:pt x="1076" y="676"/>
                      <a:pt x="1077" y="677"/>
                    </a:cubicBezTo>
                    <a:lnTo>
                      <a:pt x="1070" y="687"/>
                    </a:lnTo>
                    <a:close/>
                    <a:moveTo>
                      <a:pt x="824" y="682"/>
                    </a:moveTo>
                    <a:cubicBezTo>
                      <a:pt x="821" y="671"/>
                      <a:pt x="821" y="671"/>
                      <a:pt x="821" y="671"/>
                    </a:cubicBezTo>
                    <a:cubicBezTo>
                      <a:pt x="823" y="670"/>
                      <a:pt x="824" y="670"/>
                      <a:pt x="825" y="670"/>
                    </a:cubicBezTo>
                    <a:cubicBezTo>
                      <a:pt x="829" y="669"/>
                      <a:pt x="832" y="669"/>
                      <a:pt x="835" y="669"/>
                    </a:cubicBezTo>
                    <a:cubicBezTo>
                      <a:pt x="837" y="669"/>
                      <a:pt x="839" y="668"/>
                      <a:pt x="842" y="668"/>
                    </a:cubicBezTo>
                    <a:cubicBezTo>
                      <a:pt x="844" y="680"/>
                      <a:pt x="844" y="680"/>
                      <a:pt x="844" y="680"/>
                    </a:cubicBezTo>
                    <a:cubicBezTo>
                      <a:pt x="841" y="680"/>
                      <a:pt x="839" y="680"/>
                      <a:pt x="836" y="681"/>
                    </a:cubicBezTo>
                    <a:cubicBezTo>
                      <a:pt x="833" y="681"/>
                      <a:pt x="830" y="681"/>
                      <a:pt x="827" y="682"/>
                    </a:cubicBezTo>
                    <a:cubicBezTo>
                      <a:pt x="826" y="682"/>
                      <a:pt x="825" y="682"/>
                      <a:pt x="824" y="682"/>
                    </a:cubicBezTo>
                    <a:close/>
                    <a:moveTo>
                      <a:pt x="1035" y="680"/>
                    </a:moveTo>
                    <a:cubicBezTo>
                      <a:pt x="1030" y="680"/>
                      <a:pt x="1026" y="679"/>
                      <a:pt x="1022" y="678"/>
                    </a:cubicBezTo>
                    <a:cubicBezTo>
                      <a:pt x="1020" y="678"/>
                      <a:pt x="1017" y="678"/>
                      <a:pt x="1015" y="677"/>
                    </a:cubicBezTo>
                    <a:cubicBezTo>
                      <a:pt x="1016" y="665"/>
                      <a:pt x="1016" y="665"/>
                      <a:pt x="1016" y="665"/>
                    </a:cubicBezTo>
                    <a:cubicBezTo>
                      <a:pt x="1019" y="666"/>
                      <a:pt x="1022" y="666"/>
                      <a:pt x="1024" y="667"/>
                    </a:cubicBezTo>
                    <a:cubicBezTo>
                      <a:pt x="1028" y="667"/>
                      <a:pt x="1032" y="668"/>
                      <a:pt x="1036" y="668"/>
                    </a:cubicBezTo>
                    <a:lnTo>
                      <a:pt x="1035" y="680"/>
                    </a:lnTo>
                    <a:close/>
                    <a:moveTo>
                      <a:pt x="995" y="675"/>
                    </a:moveTo>
                    <a:cubicBezTo>
                      <a:pt x="990" y="675"/>
                      <a:pt x="985" y="674"/>
                      <a:pt x="981" y="673"/>
                    </a:cubicBezTo>
                    <a:cubicBezTo>
                      <a:pt x="979" y="673"/>
                      <a:pt x="978" y="672"/>
                      <a:pt x="976" y="672"/>
                    </a:cubicBezTo>
                    <a:cubicBezTo>
                      <a:pt x="976" y="663"/>
                      <a:pt x="976" y="663"/>
                      <a:pt x="976" y="663"/>
                    </a:cubicBezTo>
                    <a:cubicBezTo>
                      <a:pt x="976" y="660"/>
                      <a:pt x="976" y="660"/>
                      <a:pt x="976" y="660"/>
                    </a:cubicBezTo>
                    <a:cubicBezTo>
                      <a:pt x="976" y="660"/>
                      <a:pt x="976" y="660"/>
                      <a:pt x="976" y="660"/>
                    </a:cubicBezTo>
                    <a:cubicBezTo>
                      <a:pt x="979" y="660"/>
                      <a:pt x="981" y="661"/>
                      <a:pt x="983" y="661"/>
                    </a:cubicBezTo>
                    <a:cubicBezTo>
                      <a:pt x="988" y="662"/>
                      <a:pt x="992" y="663"/>
                      <a:pt x="996" y="663"/>
                    </a:cubicBezTo>
                    <a:lnTo>
                      <a:pt x="995" y="675"/>
                    </a:lnTo>
                    <a:close/>
                    <a:moveTo>
                      <a:pt x="955" y="673"/>
                    </a:moveTo>
                    <a:cubicBezTo>
                      <a:pt x="954" y="673"/>
                      <a:pt x="954" y="673"/>
                      <a:pt x="953" y="673"/>
                    </a:cubicBezTo>
                    <a:cubicBezTo>
                      <a:pt x="946" y="672"/>
                      <a:pt x="941" y="669"/>
                      <a:pt x="937" y="666"/>
                    </a:cubicBezTo>
                    <a:cubicBezTo>
                      <a:pt x="936" y="665"/>
                      <a:pt x="935" y="665"/>
                      <a:pt x="935" y="664"/>
                    </a:cubicBezTo>
                    <a:cubicBezTo>
                      <a:pt x="941" y="654"/>
                      <a:pt x="941" y="654"/>
                      <a:pt x="941" y="654"/>
                    </a:cubicBezTo>
                    <a:cubicBezTo>
                      <a:pt x="942" y="654"/>
                      <a:pt x="943" y="655"/>
                      <a:pt x="944" y="656"/>
                    </a:cubicBezTo>
                    <a:cubicBezTo>
                      <a:pt x="947" y="658"/>
                      <a:pt x="951" y="660"/>
                      <a:pt x="955" y="661"/>
                    </a:cubicBezTo>
                    <a:cubicBezTo>
                      <a:pt x="955" y="661"/>
                      <a:pt x="956" y="661"/>
                      <a:pt x="956" y="661"/>
                    </a:cubicBezTo>
                    <a:lnTo>
                      <a:pt x="955" y="673"/>
                    </a:lnTo>
                    <a:close/>
                    <a:moveTo>
                      <a:pt x="864" y="672"/>
                    </a:moveTo>
                    <a:cubicBezTo>
                      <a:pt x="858" y="661"/>
                      <a:pt x="858" y="661"/>
                      <a:pt x="858" y="661"/>
                    </a:cubicBezTo>
                    <a:cubicBezTo>
                      <a:pt x="865" y="658"/>
                      <a:pt x="871" y="656"/>
                      <a:pt x="878" y="654"/>
                    </a:cubicBezTo>
                    <a:cubicBezTo>
                      <a:pt x="881" y="665"/>
                      <a:pt x="881" y="665"/>
                      <a:pt x="881" y="665"/>
                    </a:cubicBezTo>
                    <a:cubicBezTo>
                      <a:pt x="875" y="667"/>
                      <a:pt x="870" y="669"/>
                      <a:pt x="864" y="672"/>
                    </a:cubicBezTo>
                    <a:close/>
                    <a:moveTo>
                      <a:pt x="611" y="670"/>
                    </a:moveTo>
                    <a:cubicBezTo>
                      <a:pt x="609" y="670"/>
                      <a:pt x="607" y="669"/>
                      <a:pt x="604" y="669"/>
                    </a:cubicBezTo>
                    <a:cubicBezTo>
                      <a:pt x="601" y="668"/>
                      <a:pt x="598" y="667"/>
                      <a:pt x="596" y="667"/>
                    </a:cubicBezTo>
                    <a:cubicBezTo>
                      <a:pt x="594" y="667"/>
                      <a:pt x="593" y="666"/>
                      <a:pt x="592" y="666"/>
                    </a:cubicBezTo>
                    <a:cubicBezTo>
                      <a:pt x="594" y="654"/>
                      <a:pt x="594" y="654"/>
                      <a:pt x="594" y="654"/>
                    </a:cubicBezTo>
                    <a:cubicBezTo>
                      <a:pt x="595" y="655"/>
                      <a:pt x="597" y="655"/>
                      <a:pt x="598" y="655"/>
                    </a:cubicBezTo>
                    <a:cubicBezTo>
                      <a:pt x="601" y="656"/>
                      <a:pt x="604" y="656"/>
                      <a:pt x="607" y="657"/>
                    </a:cubicBezTo>
                    <a:cubicBezTo>
                      <a:pt x="609" y="657"/>
                      <a:pt x="612" y="658"/>
                      <a:pt x="614" y="659"/>
                    </a:cubicBezTo>
                    <a:lnTo>
                      <a:pt x="611" y="670"/>
                    </a:lnTo>
                    <a:close/>
                    <a:moveTo>
                      <a:pt x="571" y="662"/>
                    </a:moveTo>
                    <a:cubicBezTo>
                      <a:pt x="570" y="661"/>
                      <a:pt x="568" y="661"/>
                      <a:pt x="566" y="660"/>
                    </a:cubicBezTo>
                    <a:cubicBezTo>
                      <a:pt x="560" y="657"/>
                      <a:pt x="556" y="652"/>
                      <a:pt x="553" y="648"/>
                    </a:cubicBezTo>
                    <a:cubicBezTo>
                      <a:pt x="563" y="641"/>
                      <a:pt x="563" y="641"/>
                      <a:pt x="563" y="641"/>
                    </a:cubicBezTo>
                    <a:cubicBezTo>
                      <a:pt x="565" y="644"/>
                      <a:pt x="568" y="647"/>
                      <a:pt x="572" y="649"/>
                    </a:cubicBezTo>
                    <a:cubicBezTo>
                      <a:pt x="573" y="650"/>
                      <a:pt x="574" y="650"/>
                      <a:pt x="575" y="651"/>
                    </a:cubicBezTo>
                    <a:lnTo>
                      <a:pt x="571" y="662"/>
                    </a:lnTo>
                    <a:close/>
                    <a:moveTo>
                      <a:pt x="900" y="661"/>
                    </a:moveTo>
                    <a:cubicBezTo>
                      <a:pt x="898" y="649"/>
                      <a:pt x="898" y="649"/>
                      <a:pt x="898" y="649"/>
                    </a:cubicBezTo>
                    <a:cubicBezTo>
                      <a:pt x="905" y="648"/>
                      <a:pt x="911" y="647"/>
                      <a:pt x="916" y="647"/>
                    </a:cubicBezTo>
                    <a:cubicBezTo>
                      <a:pt x="917" y="647"/>
                      <a:pt x="918" y="647"/>
                      <a:pt x="919" y="647"/>
                    </a:cubicBezTo>
                    <a:cubicBezTo>
                      <a:pt x="919" y="659"/>
                      <a:pt x="919" y="659"/>
                      <a:pt x="919" y="659"/>
                    </a:cubicBezTo>
                    <a:cubicBezTo>
                      <a:pt x="918" y="659"/>
                      <a:pt x="917" y="659"/>
                      <a:pt x="916" y="659"/>
                    </a:cubicBezTo>
                    <a:cubicBezTo>
                      <a:pt x="916" y="659"/>
                      <a:pt x="916" y="659"/>
                      <a:pt x="916" y="659"/>
                    </a:cubicBezTo>
                    <a:cubicBezTo>
                      <a:pt x="911" y="659"/>
                      <a:pt x="906" y="660"/>
                      <a:pt x="900" y="661"/>
                    </a:cubicBezTo>
                    <a:close/>
                    <a:moveTo>
                      <a:pt x="541" y="635"/>
                    </a:moveTo>
                    <a:cubicBezTo>
                      <a:pt x="538" y="633"/>
                      <a:pt x="535" y="631"/>
                      <a:pt x="531" y="629"/>
                    </a:cubicBezTo>
                    <a:cubicBezTo>
                      <a:pt x="529" y="628"/>
                      <a:pt x="527" y="627"/>
                      <a:pt x="525" y="626"/>
                    </a:cubicBezTo>
                    <a:cubicBezTo>
                      <a:pt x="524" y="625"/>
                      <a:pt x="524" y="625"/>
                      <a:pt x="524" y="625"/>
                    </a:cubicBezTo>
                    <a:cubicBezTo>
                      <a:pt x="530" y="615"/>
                      <a:pt x="530" y="615"/>
                      <a:pt x="530" y="615"/>
                    </a:cubicBezTo>
                    <a:cubicBezTo>
                      <a:pt x="531" y="615"/>
                      <a:pt x="531" y="615"/>
                      <a:pt x="531" y="615"/>
                    </a:cubicBezTo>
                    <a:cubicBezTo>
                      <a:pt x="533" y="617"/>
                      <a:pt x="535" y="617"/>
                      <a:pt x="537" y="618"/>
                    </a:cubicBezTo>
                    <a:cubicBezTo>
                      <a:pt x="540" y="620"/>
                      <a:pt x="544" y="622"/>
                      <a:pt x="548" y="625"/>
                    </a:cubicBezTo>
                    <a:lnTo>
                      <a:pt x="541" y="635"/>
                    </a:lnTo>
                    <a:close/>
                    <a:moveTo>
                      <a:pt x="506" y="617"/>
                    </a:moveTo>
                    <a:cubicBezTo>
                      <a:pt x="501" y="614"/>
                      <a:pt x="495" y="610"/>
                      <a:pt x="489" y="605"/>
                    </a:cubicBezTo>
                    <a:cubicBezTo>
                      <a:pt x="492" y="600"/>
                      <a:pt x="492" y="600"/>
                      <a:pt x="492" y="600"/>
                    </a:cubicBezTo>
                    <a:cubicBezTo>
                      <a:pt x="496" y="596"/>
                      <a:pt x="496" y="596"/>
                      <a:pt x="496" y="596"/>
                    </a:cubicBezTo>
                    <a:cubicBezTo>
                      <a:pt x="497" y="596"/>
                      <a:pt x="497" y="596"/>
                      <a:pt x="497" y="596"/>
                    </a:cubicBezTo>
                    <a:cubicBezTo>
                      <a:pt x="501" y="600"/>
                      <a:pt x="505" y="603"/>
                      <a:pt x="512" y="606"/>
                    </a:cubicBezTo>
                    <a:lnTo>
                      <a:pt x="506" y="617"/>
                    </a:lnTo>
                    <a:close/>
                    <a:moveTo>
                      <a:pt x="474" y="590"/>
                    </a:moveTo>
                    <a:cubicBezTo>
                      <a:pt x="470" y="585"/>
                      <a:pt x="466" y="579"/>
                      <a:pt x="463" y="574"/>
                    </a:cubicBezTo>
                    <a:cubicBezTo>
                      <a:pt x="462" y="574"/>
                      <a:pt x="462" y="573"/>
                      <a:pt x="462" y="573"/>
                    </a:cubicBezTo>
                    <a:cubicBezTo>
                      <a:pt x="472" y="567"/>
                      <a:pt x="472" y="567"/>
                      <a:pt x="472" y="567"/>
                    </a:cubicBezTo>
                    <a:cubicBezTo>
                      <a:pt x="472" y="567"/>
                      <a:pt x="473" y="567"/>
                      <a:pt x="473" y="568"/>
                    </a:cubicBezTo>
                    <a:cubicBezTo>
                      <a:pt x="476" y="573"/>
                      <a:pt x="479" y="577"/>
                      <a:pt x="483" y="582"/>
                    </a:cubicBezTo>
                    <a:lnTo>
                      <a:pt x="474" y="590"/>
                    </a:lnTo>
                    <a:close/>
                    <a:moveTo>
                      <a:pt x="470" y="551"/>
                    </a:moveTo>
                    <a:cubicBezTo>
                      <a:pt x="458" y="549"/>
                      <a:pt x="458" y="549"/>
                      <a:pt x="458" y="549"/>
                    </a:cubicBezTo>
                    <a:cubicBezTo>
                      <a:pt x="458" y="548"/>
                      <a:pt x="459" y="546"/>
                      <a:pt x="459" y="544"/>
                    </a:cubicBezTo>
                    <a:cubicBezTo>
                      <a:pt x="460" y="540"/>
                      <a:pt x="461" y="536"/>
                      <a:pt x="462" y="531"/>
                    </a:cubicBezTo>
                    <a:cubicBezTo>
                      <a:pt x="462" y="530"/>
                      <a:pt x="462" y="530"/>
                      <a:pt x="462" y="530"/>
                    </a:cubicBezTo>
                    <a:cubicBezTo>
                      <a:pt x="474" y="532"/>
                      <a:pt x="474" y="532"/>
                      <a:pt x="474" y="532"/>
                    </a:cubicBezTo>
                    <a:cubicBezTo>
                      <a:pt x="474" y="533"/>
                      <a:pt x="474" y="533"/>
                      <a:pt x="474" y="533"/>
                    </a:cubicBezTo>
                    <a:cubicBezTo>
                      <a:pt x="473" y="538"/>
                      <a:pt x="472" y="542"/>
                      <a:pt x="471" y="547"/>
                    </a:cubicBezTo>
                    <a:cubicBezTo>
                      <a:pt x="470" y="548"/>
                      <a:pt x="470" y="550"/>
                      <a:pt x="470" y="551"/>
                    </a:cubicBezTo>
                    <a:close/>
                    <a:moveTo>
                      <a:pt x="478" y="513"/>
                    </a:moveTo>
                    <a:cubicBezTo>
                      <a:pt x="467" y="509"/>
                      <a:pt x="467" y="509"/>
                      <a:pt x="467" y="509"/>
                    </a:cubicBezTo>
                    <a:cubicBezTo>
                      <a:pt x="467" y="508"/>
                      <a:pt x="467" y="508"/>
                      <a:pt x="467" y="508"/>
                    </a:cubicBezTo>
                    <a:cubicBezTo>
                      <a:pt x="469" y="503"/>
                      <a:pt x="470" y="497"/>
                      <a:pt x="471" y="491"/>
                    </a:cubicBezTo>
                    <a:cubicBezTo>
                      <a:pt x="483" y="493"/>
                      <a:pt x="483" y="493"/>
                      <a:pt x="483" y="493"/>
                    </a:cubicBezTo>
                    <a:cubicBezTo>
                      <a:pt x="482" y="499"/>
                      <a:pt x="480" y="506"/>
                      <a:pt x="478" y="512"/>
                    </a:cubicBezTo>
                    <a:lnTo>
                      <a:pt x="478" y="513"/>
                    </a:lnTo>
                    <a:close/>
                    <a:moveTo>
                      <a:pt x="472" y="473"/>
                    </a:moveTo>
                    <a:cubicBezTo>
                      <a:pt x="471" y="472"/>
                      <a:pt x="471" y="470"/>
                      <a:pt x="470" y="469"/>
                    </a:cubicBezTo>
                    <a:cubicBezTo>
                      <a:pt x="469" y="466"/>
                      <a:pt x="468" y="462"/>
                      <a:pt x="468" y="457"/>
                    </a:cubicBezTo>
                    <a:cubicBezTo>
                      <a:pt x="468" y="457"/>
                      <a:pt x="468" y="456"/>
                      <a:pt x="468" y="455"/>
                    </a:cubicBezTo>
                    <a:cubicBezTo>
                      <a:pt x="468" y="454"/>
                      <a:pt x="468" y="453"/>
                      <a:pt x="468" y="451"/>
                    </a:cubicBezTo>
                    <a:cubicBezTo>
                      <a:pt x="480" y="454"/>
                      <a:pt x="480" y="454"/>
                      <a:pt x="480" y="454"/>
                    </a:cubicBezTo>
                    <a:cubicBezTo>
                      <a:pt x="480" y="455"/>
                      <a:pt x="480" y="455"/>
                      <a:pt x="480" y="456"/>
                    </a:cubicBezTo>
                    <a:cubicBezTo>
                      <a:pt x="480" y="457"/>
                      <a:pt x="480" y="457"/>
                      <a:pt x="480" y="457"/>
                    </a:cubicBezTo>
                    <a:cubicBezTo>
                      <a:pt x="480" y="460"/>
                      <a:pt x="480" y="462"/>
                      <a:pt x="481" y="465"/>
                    </a:cubicBezTo>
                    <a:cubicBezTo>
                      <a:pt x="482" y="466"/>
                      <a:pt x="483" y="468"/>
                      <a:pt x="483" y="471"/>
                    </a:cubicBezTo>
                    <a:lnTo>
                      <a:pt x="472" y="473"/>
                    </a:lnTo>
                    <a:close/>
                    <a:moveTo>
                      <a:pt x="488" y="437"/>
                    </a:moveTo>
                    <a:cubicBezTo>
                      <a:pt x="477" y="432"/>
                      <a:pt x="477" y="432"/>
                      <a:pt x="477" y="432"/>
                    </a:cubicBezTo>
                    <a:cubicBezTo>
                      <a:pt x="480" y="425"/>
                      <a:pt x="481" y="420"/>
                      <a:pt x="482" y="415"/>
                    </a:cubicBezTo>
                    <a:cubicBezTo>
                      <a:pt x="494" y="416"/>
                      <a:pt x="494" y="416"/>
                      <a:pt x="494" y="416"/>
                    </a:cubicBezTo>
                    <a:cubicBezTo>
                      <a:pt x="493" y="422"/>
                      <a:pt x="491" y="429"/>
                      <a:pt x="488" y="437"/>
                    </a:cubicBezTo>
                    <a:close/>
                    <a:moveTo>
                      <a:pt x="480" y="396"/>
                    </a:moveTo>
                    <a:cubicBezTo>
                      <a:pt x="480" y="394"/>
                      <a:pt x="480" y="392"/>
                      <a:pt x="480" y="391"/>
                    </a:cubicBezTo>
                    <a:cubicBezTo>
                      <a:pt x="480" y="387"/>
                      <a:pt x="480" y="384"/>
                      <a:pt x="481" y="380"/>
                    </a:cubicBezTo>
                    <a:cubicBezTo>
                      <a:pt x="481" y="378"/>
                      <a:pt x="482" y="376"/>
                      <a:pt x="482" y="375"/>
                    </a:cubicBezTo>
                    <a:cubicBezTo>
                      <a:pt x="494" y="377"/>
                      <a:pt x="494" y="377"/>
                      <a:pt x="494" y="377"/>
                    </a:cubicBezTo>
                    <a:cubicBezTo>
                      <a:pt x="493" y="378"/>
                      <a:pt x="493" y="380"/>
                      <a:pt x="493" y="382"/>
                    </a:cubicBezTo>
                    <a:cubicBezTo>
                      <a:pt x="492" y="386"/>
                      <a:pt x="492" y="388"/>
                      <a:pt x="492" y="391"/>
                    </a:cubicBezTo>
                    <a:cubicBezTo>
                      <a:pt x="492" y="392"/>
                      <a:pt x="492" y="393"/>
                      <a:pt x="492" y="395"/>
                    </a:cubicBezTo>
                    <a:lnTo>
                      <a:pt x="480" y="396"/>
                    </a:lnTo>
                    <a:close/>
                    <a:moveTo>
                      <a:pt x="496" y="356"/>
                    </a:moveTo>
                    <a:cubicBezTo>
                      <a:pt x="484" y="356"/>
                      <a:pt x="484" y="356"/>
                      <a:pt x="484" y="356"/>
                    </a:cubicBezTo>
                    <a:cubicBezTo>
                      <a:pt x="484" y="354"/>
                      <a:pt x="484" y="354"/>
                      <a:pt x="484" y="354"/>
                    </a:cubicBezTo>
                    <a:cubicBezTo>
                      <a:pt x="484" y="348"/>
                      <a:pt x="483" y="342"/>
                      <a:pt x="482" y="337"/>
                    </a:cubicBezTo>
                    <a:cubicBezTo>
                      <a:pt x="494" y="335"/>
                      <a:pt x="494" y="335"/>
                      <a:pt x="494" y="335"/>
                    </a:cubicBezTo>
                    <a:cubicBezTo>
                      <a:pt x="495" y="341"/>
                      <a:pt x="496" y="348"/>
                      <a:pt x="496" y="354"/>
                    </a:cubicBezTo>
                    <a:lnTo>
                      <a:pt x="496" y="356"/>
                    </a:lnTo>
                    <a:close/>
                    <a:moveTo>
                      <a:pt x="478" y="318"/>
                    </a:moveTo>
                    <a:cubicBezTo>
                      <a:pt x="477" y="315"/>
                      <a:pt x="477" y="315"/>
                      <a:pt x="477" y="315"/>
                    </a:cubicBezTo>
                    <a:cubicBezTo>
                      <a:pt x="476" y="309"/>
                      <a:pt x="474" y="304"/>
                      <a:pt x="473" y="298"/>
                    </a:cubicBezTo>
                    <a:cubicBezTo>
                      <a:pt x="484" y="296"/>
                      <a:pt x="484" y="296"/>
                      <a:pt x="484" y="296"/>
                    </a:cubicBezTo>
                    <a:cubicBezTo>
                      <a:pt x="486" y="301"/>
                      <a:pt x="487" y="306"/>
                      <a:pt x="489" y="311"/>
                    </a:cubicBezTo>
                    <a:cubicBezTo>
                      <a:pt x="490" y="315"/>
                      <a:pt x="490" y="315"/>
                      <a:pt x="490" y="315"/>
                    </a:cubicBezTo>
                    <a:lnTo>
                      <a:pt x="478" y="318"/>
                    </a:lnTo>
                    <a:close/>
                    <a:moveTo>
                      <a:pt x="484" y="277"/>
                    </a:moveTo>
                    <a:cubicBezTo>
                      <a:pt x="472" y="277"/>
                      <a:pt x="472" y="277"/>
                      <a:pt x="472" y="277"/>
                    </a:cubicBezTo>
                    <a:cubicBezTo>
                      <a:pt x="472" y="275"/>
                      <a:pt x="472" y="273"/>
                      <a:pt x="472" y="271"/>
                    </a:cubicBezTo>
                    <a:cubicBezTo>
                      <a:pt x="472" y="270"/>
                      <a:pt x="472" y="269"/>
                      <a:pt x="472" y="267"/>
                    </a:cubicBezTo>
                    <a:cubicBezTo>
                      <a:pt x="472" y="265"/>
                      <a:pt x="471" y="263"/>
                      <a:pt x="470" y="260"/>
                    </a:cubicBezTo>
                    <a:cubicBezTo>
                      <a:pt x="481" y="255"/>
                      <a:pt x="481" y="255"/>
                      <a:pt x="481" y="255"/>
                    </a:cubicBezTo>
                    <a:cubicBezTo>
                      <a:pt x="482" y="259"/>
                      <a:pt x="483" y="263"/>
                      <a:pt x="484" y="267"/>
                    </a:cubicBezTo>
                    <a:cubicBezTo>
                      <a:pt x="484" y="268"/>
                      <a:pt x="484" y="269"/>
                      <a:pt x="484" y="271"/>
                    </a:cubicBezTo>
                    <a:cubicBezTo>
                      <a:pt x="484" y="273"/>
                      <a:pt x="484" y="275"/>
                      <a:pt x="484" y="277"/>
                    </a:cubicBezTo>
                    <a:close/>
                    <a:moveTo>
                      <a:pt x="459" y="246"/>
                    </a:moveTo>
                    <a:cubicBezTo>
                      <a:pt x="456" y="242"/>
                      <a:pt x="456" y="242"/>
                      <a:pt x="456" y="242"/>
                    </a:cubicBezTo>
                    <a:cubicBezTo>
                      <a:pt x="452" y="238"/>
                      <a:pt x="449" y="235"/>
                      <a:pt x="446" y="231"/>
                    </a:cubicBezTo>
                    <a:cubicBezTo>
                      <a:pt x="454" y="223"/>
                      <a:pt x="454" y="223"/>
                      <a:pt x="454" y="223"/>
                    </a:cubicBezTo>
                    <a:cubicBezTo>
                      <a:pt x="458" y="227"/>
                      <a:pt x="461" y="230"/>
                      <a:pt x="465" y="234"/>
                    </a:cubicBezTo>
                    <a:cubicBezTo>
                      <a:pt x="468" y="238"/>
                      <a:pt x="468" y="238"/>
                      <a:pt x="468" y="238"/>
                    </a:cubicBezTo>
                    <a:lnTo>
                      <a:pt x="459" y="246"/>
                    </a:lnTo>
                    <a:close/>
                    <a:moveTo>
                      <a:pt x="432" y="216"/>
                    </a:moveTo>
                    <a:cubicBezTo>
                      <a:pt x="429" y="213"/>
                      <a:pt x="426" y="210"/>
                      <a:pt x="423" y="207"/>
                    </a:cubicBezTo>
                    <a:cubicBezTo>
                      <a:pt x="422" y="205"/>
                      <a:pt x="420" y="203"/>
                      <a:pt x="418" y="200"/>
                    </a:cubicBezTo>
                    <a:cubicBezTo>
                      <a:pt x="428" y="194"/>
                      <a:pt x="428" y="194"/>
                      <a:pt x="428" y="194"/>
                    </a:cubicBezTo>
                    <a:cubicBezTo>
                      <a:pt x="430" y="196"/>
                      <a:pt x="431" y="198"/>
                      <a:pt x="432" y="199"/>
                    </a:cubicBezTo>
                    <a:cubicBezTo>
                      <a:pt x="435" y="202"/>
                      <a:pt x="438" y="205"/>
                      <a:pt x="441" y="208"/>
                    </a:cubicBezTo>
                    <a:lnTo>
                      <a:pt x="432" y="216"/>
                    </a:lnTo>
                    <a:close/>
                    <a:moveTo>
                      <a:pt x="408" y="184"/>
                    </a:moveTo>
                    <a:cubicBezTo>
                      <a:pt x="405" y="180"/>
                      <a:pt x="402" y="177"/>
                      <a:pt x="400" y="175"/>
                    </a:cubicBezTo>
                    <a:cubicBezTo>
                      <a:pt x="398" y="174"/>
                      <a:pt x="396" y="173"/>
                      <a:pt x="395" y="171"/>
                    </a:cubicBezTo>
                    <a:cubicBezTo>
                      <a:pt x="402" y="162"/>
                      <a:pt x="402" y="162"/>
                      <a:pt x="402" y="162"/>
                    </a:cubicBezTo>
                    <a:cubicBezTo>
                      <a:pt x="403" y="163"/>
                      <a:pt x="405" y="164"/>
                      <a:pt x="407" y="165"/>
                    </a:cubicBezTo>
                    <a:cubicBezTo>
                      <a:pt x="410" y="168"/>
                      <a:pt x="414" y="172"/>
                      <a:pt x="417" y="177"/>
                    </a:cubicBezTo>
                    <a:lnTo>
                      <a:pt x="408" y="184"/>
                    </a:lnTo>
                    <a:close/>
                    <a:moveTo>
                      <a:pt x="323" y="170"/>
                    </a:moveTo>
                    <a:cubicBezTo>
                      <a:pt x="322" y="158"/>
                      <a:pt x="322" y="158"/>
                      <a:pt x="322" y="158"/>
                    </a:cubicBezTo>
                    <a:cubicBezTo>
                      <a:pt x="328" y="158"/>
                      <a:pt x="335" y="156"/>
                      <a:pt x="340" y="154"/>
                    </a:cubicBezTo>
                    <a:cubicBezTo>
                      <a:pt x="343" y="166"/>
                      <a:pt x="343" y="166"/>
                      <a:pt x="343" y="166"/>
                    </a:cubicBezTo>
                    <a:cubicBezTo>
                      <a:pt x="338" y="167"/>
                      <a:pt x="330" y="169"/>
                      <a:pt x="323" y="170"/>
                    </a:cubicBezTo>
                    <a:close/>
                    <a:moveTo>
                      <a:pt x="300" y="168"/>
                    </a:moveTo>
                    <a:cubicBezTo>
                      <a:pt x="295" y="166"/>
                      <a:pt x="290" y="162"/>
                      <a:pt x="286" y="158"/>
                    </a:cubicBezTo>
                    <a:cubicBezTo>
                      <a:pt x="285" y="157"/>
                      <a:pt x="284" y="156"/>
                      <a:pt x="283" y="155"/>
                    </a:cubicBezTo>
                    <a:cubicBezTo>
                      <a:pt x="291" y="146"/>
                      <a:pt x="291" y="146"/>
                      <a:pt x="291" y="146"/>
                    </a:cubicBezTo>
                    <a:cubicBezTo>
                      <a:pt x="292" y="147"/>
                      <a:pt x="293" y="148"/>
                      <a:pt x="294" y="149"/>
                    </a:cubicBezTo>
                    <a:cubicBezTo>
                      <a:pt x="298" y="153"/>
                      <a:pt x="301" y="156"/>
                      <a:pt x="305" y="157"/>
                    </a:cubicBezTo>
                    <a:lnTo>
                      <a:pt x="300" y="168"/>
                    </a:lnTo>
                    <a:close/>
                    <a:moveTo>
                      <a:pt x="379" y="163"/>
                    </a:moveTo>
                    <a:cubicBezTo>
                      <a:pt x="373" y="161"/>
                      <a:pt x="367" y="160"/>
                      <a:pt x="362" y="161"/>
                    </a:cubicBezTo>
                    <a:cubicBezTo>
                      <a:pt x="360" y="149"/>
                      <a:pt x="360" y="149"/>
                      <a:pt x="360" y="149"/>
                    </a:cubicBezTo>
                    <a:cubicBezTo>
                      <a:pt x="367" y="148"/>
                      <a:pt x="375" y="149"/>
                      <a:pt x="383" y="152"/>
                    </a:cubicBezTo>
                    <a:lnTo>
                      <a:pt x="379" y="163"/>
                    </a:lnTo>
                    <a:close/>
                    <a:moveTo>
                      <a:pt x="268" y="140"/>
                    </a:moveTo>
                    <a:cubicBezTo>
                      <a:pt x="262" y="134"/>
                      <a:pt x="259" y="128"/>
                      <a:pt x="256" y="122"/>
                    </a:cubicBezTo>
                    <a:cubicBezTo>
                      <a:pt x="267" y="117"/>
                      <a:pt x="267" y="117"/>
                      <a:pt x="267" y="117"/>
                    </a:cubicBezTo>
                    <a:cubicBezTo>
                      <a:pt x="269" y="122"/>
                      <a:pt x="272" y="127"/>
                      <a:pt x="277" y="132"/>
                    </a:cubicBezTo>
                    <a:cubicBezTo>
                      <a:pt x="277" y="133"/>
                      <a:pt x="277" y="133"/>
                      <a:pt x="277" y="133"/>
                    </a:cubicBezTo>
                    <a:lnTo>
                      <a:pt x="268" y="140"/>
                    </a:lnTo>
                    <a:close/>
                    <a:moveTo>
                      <a:pt x="248" y="105"/>
                    </a:moveTo>
                    <a:cubicBezTo>
                      <a:pt x="245" y="100"/>
                      <a:pt x="241" y="95"/>
                      <a:pt x="238" y="90"/>
                    </a:cubicBezTo>
                    <a:cubicBezTo>
                      <a:pt x="237" y="89"/>
                      <a:pt x="237" y="89"/>
                      <a:pt x="237" y="89"/>
                    </a:cubicBezTo>
                    <a:cubicBezTo>
                      <a:pt x="246" y="82"/>
                      <a:pt x="246" y="82"/>
                      <a:pt x="246" y="82"/>
                    </a:cubicBezTo>
                    <a:cubicBezTo>
                      <a:pt x="247" y="83"/>
                      <a:pt x="247" y="83"/>
                      <a:pt x="247" y="83"/>
                    </a:cubicBezTo>
                    <a:cubicBezTo>
                      <a:pt x="251" y="88"/>
                      <a:pt x="255" y="93"/>
                      <a:pt x="258" y="99"/>
                    </a:cubicBezTo>
                    <a:lnTo>
                      <a:pt x="248" y="105"/>
                    </a:lnTo>
                    <a:close/>
                    <a:moveTo>
                      <a:pt x="151" y="73"/>
                    </a:moveTo>
                    <a:cubicBezTo>
                      <a:pt x="145" y="70"/>
                      <a:pt x="140" y="64"/>
                      <a:pt x="136" y="58"/>
                    </a:cubicBezTo>
                    <a:cubicBezTo>
                      <a:pt x="135" y="57"/>
                      <a:pt x="135" y="57"/>
                      <a:pt x="135" y="57"/>
                    </a:cubicBezTo>
                    <a:cubicBezTo>
                      <a:pt x="145" y="50"/>
                      <a:pt x="145" y="50"/>
                      <a:pt x="145" y="50"/>
                    </a:cubicBezTo>
                    <a:cubicBezTo>
                      <a:pt x="145" y="51"/>
                      <a:pt x="145" y="51"/>
                      <a:pt x="145" y="51"/>
                    </a:cubicBezTo>
                    <a:cubicBezTo>
                      <a:pt x="149" y="56"/>
                      <a:pt x="153" y="61"/>
                      <a:pt x="157" y="63"/>
                    </a:cubicBezTo>
                    <a:lnTo>
                      <a:pt x="151" y="73"/>
                    </a:lnTo>
                    <a:close/>
                    <a:moveTo>
                      <a:pt x="225" y="73"/>
                    </a:moveTo>
                    <a:cubicBezTo>
                      <a:pt x="221" y="69"/>
                      <a:pt x="217" y="67"/>
                      <a:pt x="212" y="67"/>
                    </a:cubicBezTo>
                    <a:cubicBezTo>
                      <a:pt x="213" y="55"/>
                      <a:pt x="213" y="55"/>
                      <a:pt x="213" y="55"/>
                    </a:cubicBezTo>
                    <a:cubicBezTo>
                      <a:pt x="221" y="55"/>
                      <a:pt x="228" y="58"/>
                      <a:pt x="234" y="65"/>
                    </a:cubicBezTo>
                    <a:lnTo>
                      <a:pt x="225" y="73"/>
                    </a:lnTo>
                    <a:close/>
                    <a:moveTo>
                      <a:pt x="176" y="73"/>
                    </a:moveTo>
                    <a:cubicBezTo>
                      <a:pt x="171" y="62"/>
                      <a:pt x="171" y="62"/>
                      <a:pt x="171" y="62"/>
                    </a:cubicBezTo>
                    <a:cubicBezTo>
                      <a:pt x="172" y="61"/>
                      <a:pt x="173" y="61"/>
                      <a:pt x="174" y="60"/>
                    </a:cubicBezTo>
                    <a:cubicBezTo>
                      <a:pt x="178" y="58"/>
                      <a:pt x="183" y="56"/>
                      <a:pt x="188" y="56"/>
                    </a:cubicBezTo>
                    <a:cubicBezTo>
                      <a:pt x="189" y="55"/>
                      <a:pt x="190" y="55"/>
                      <a:pt x="192" y="55"/>
                    </a:cubicBezTo>
                    <a:cubicBezTo>
                      <a:pt x="193" y="67"/>
                      <a:pt x="193" y="67"/>
                      <a:pt x="193" y="67"/>
                    </a:cubicBezTo>
                    <a:cubicBezTo>
                      <a:pt x="192" y="67"/>
                      <a:pt x="191" y="67"/>
                      <a:pt x="190" y="67"/>
                    </a:cubicBezTo>
                    <a:cubicBezTo>
                      <a:pt x="186" y="68"/>
                      <a:pt x="183" y="70"/>
                      <a:pt x="179" y="71"/>
                    </a:cubicBezTo>
                    <a:cubicBezTo>
                      <a:pt x="178" y="72"/>
                      <a:pt x="177" y="72"/>
                      <a:pt x="176" y="73"/>
                    </a:cubicBezTo>
                    <a:close/>
                    <a:moveTo>
                      <a:pt x="48" y="48"/>
                    </a:moveTo>
                    <a:cubicBezTo>
                      <a:pt x="44" y="47"/>
                      <a:pt x="40" y="46"/>
                      <a:pt x="37" y="45"/>
                    </a:cubicBezTo>
                    <a:cubicBezTo>
                      <a:pt x="33" y="43"/>
                      <a:pt x="30" y="41"/>
                      <a:pt x="27" y="38"/>
                    </a:cubicBezTo>
                    <a:cubicBezTo>
                      <a:pt x="35" y="30"/>
                      <a:pt x="35" y="30"/>
                      <a:pt x="35" y="30"/>
                    </a:cubicBezTo>
                    <a:cubicBezTo>
                      <a:pt x="37" y="31"/>
                      <a:pt x="39" y="33"/>
                      <a:pt x="41" y="34"/>
                    </a:cubicBezTo>
                    <a:cubicBezTo>
                      <a:pt x="44" y="35"/>
                      <a:pt x="46" y="36"/>
                      <a:pt x="49" y="36"/>
                    </a:cubicBezTo>
                    <a:lnTo>
                      <a:pt x="48" y="48"/>
                    </a:lnTo>
                    <a:close/>
                    <a:moveTo>
                      <a:pt x="70" y="46"/>
                    </a:moveTo>
                    <a:cubicBezTo>
                      <a:pt x="67" y="34"/>
                      <a:pt x="67" y="34"/>
                      <a:pt x="67" y="34"/>
                    </a:cubicBezTo>
                    <a:cubicBezTo>
                      <a:pt x="70" y="33"/>
                      <a:pt x="73" y="32"/>
                      <a:pt x="76" y="32"/>
                    </a:cubicBezTo>
                    <a:cubicBezTo>
                      <a:pt x="79" y="31"/>
                      <a:pt x="83" y="30"/>
                      <a:pt x="86" y="29"/>
                    </a:cubicBezTo>
                    <a:cubicBezTo>
                      <a:pt x="89" y="40"/>
                      <a:pt x="89" y="40"/>
                      <a:pt x="89" y="40"/>
                    </a:cubicBezTo>
                    <a:cubicBezTo>
                      <a:pt x="86" y="41"/>
                      <a:pt x="82" y="42"/>
                      <a:pt x="79" y="43"/>
                    </a:cubicBezTo>
                    <a:cubicBezTo>
                      <a:pt x="76" y="44"/>
                      <a:pt x="73" y="45"/>
                      <a:pt x="70" y="46"/>
                    </a:cubicBezTo>
                    <a:close/>
                    <a:moveTo>
                      <a:pt x="123" y="45"/>
                    </a:moveTo>
                    <a:cubicBezTo>
                      <a:pt x="118" y="42"/>
                      <a:pt x="113" y="40"/>
                      <a:pt x="107" y="39"/>
                    </a:cubicBezTo>
                    <a:cubicBezTo>
                      <a:pt x="108" y="27"/>
                      <a:pt x="108" y="27"/>
                      <a:pt x="108" y="27"/>
                    </a:cubicBezTo>
                    <a:cubicBezTo>
                      <a:pt x="116" y="28"/>
                      <a:pt x="123" y="31"/>
                      <a:pt x="129" y="35"/>
                    </a:cubicBezTo>
                    <a:lnTo>
                      <a:pt x="123" y="45"/>
                    </a:lnTo>
                    <a:close/>
                    <a:moveTo>
                      <a:pt x="13" y="22"/>
                    </a:moveTo>
                    <a:cubicBezTo>
                      <a:pt x="12" y="21"/>
                      <a:pt x="12" y="21"/>
                      <a:pt x="12" y="21"/>
                    </a:cubicBezTo>
                    <a:cubicBezTo>
                      <a:pt x="9" y="17"/>
                      <a:pt x="4" y="13"/>
                      <a:pt x="0" y="10"/>
                    </a:cubicBezTo>
                    <a:cubicBezTo>
                      <a:pt x="7" y="0"/>
                      <a:pt x="7" y="0"/>
                      <a:pt x="7" y="0"/>
                    </a:cubicBezTo>
                    <a:cubicBezTo>
                      <a:pt x="12" y="3"/>
                      <a:pt x="17" y="8"/>
                      <a:pt x="22" y="14"/>
                    </a:cubicBezTo>
                    <a:cubicBezTo>
                      <a:pt x="23" y="15"/>
                      <a:pt x="23" y="15"/>
                      <a:pt x="23" y="15"/>
                    </a:cubicBezTo>
                    <a:lnTo>
                      <a:pt x="13" y="22"/>
                    </a:lnTo>
                    <a:close/>
                  </a:path>
                </a:pathLst>
              </a:custGeom>
              <a:solidFill>
                <a:srgbClr val="877D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148" name="Freeform 5653"/>
              <p:cNvSpPr>
                <a:spLocks/>
              </p:cNvSpPr>
              <p:nvPr/>
            </p:nvSpPr>
            <p:spPr bwMode="auto">
              <a:xfrm>
                <a:off x="1425" y="1777"/>
                <a:ext cx="2" cy="2"/>
              </a:xfrm>
              <a:custGeom>
                <a:avLst/>
                <a:gdLst>
                  <a:gd name="T0" fmla="*/ 2 w 2"/>
                  <a:gd name="T1" fmla="*/ 2 h 2"/>
                  <a:gd name="T2" fmla="*/ 0 w 2"/>
                  <a:gd name="T3" fmla="*/ 2 h 2"/>
                  <a:gd name="T4" fmla="*/ 1 w 2"/>
                  <a:gd name="T5" fmla="*/ 0 h 2"/>
                  <a:gd name="T6" fmla="*/ 2 w 2"/>
                  <a:gd name="T7" fmla="*/ 0 h 2"/>
                  <a:gd name="T8" fmla="*/ 2 w 2"/>
                  <a:gd name="T9" fmla="*/ 2 h 2"/>
                </a:gdLst>
                <a:ahLst/>
                <a:cxnLst>
                  <a:cxn ang="0">
                    <a:pos x="T0" y="T1"/>
                  </a:cxn>
                  <a:cxn ang="0">
                    <a:pos x="T2" y="T3"/>
                  </a:cxn>
                  <a:cxn ang="0">
                    <a:pos x="T4" y="T5"/>
                  </a:cxn>
                  <a:cxn ang="0">
                    <a:pos x="T6" y="T7"/>
                  </a:cxn>
                  <a:cxn ang="0">
                    <a:pos x="T8" y="T9"/>
                  </a:cxn>
                </a:cxnLst>
                <a:rect l="0" t="0" r="r" b="b"/>
                <a:pathLst>
                  <a:path w="2" h="2">
                    <a:moveTo>
                      <a:pt x="2" y="2"/>
                    </a:moveTo>
                    <a:lnTo>
                      <a:pt x="0" y="2"/>
                    </a:lnTo>
                    <a:lnTo>
                      <a:pt x="1" y="0"/>
                    </a:lnTo>
                    <a:lnTo>
                      <a:pt x="2" y="0"/>
                    </a:lnTo>
                    <a:lnTo>
                      <a:pt x="2" y="2"/>
                    </a:lnTo>
                    <a:close/>
                  </a:path>
                </a:pathLst>
              </a:custGeom>
              <a:solidFill>
                <a:srgbClr val="877D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149" name="Freeform 5654"/>
              <p:cNvSpPr>
                <a:spLocks/>
              </p:cNvSpPr>
              <p:nvPr/>
            </p:nvSpPr>
            <p:spPr bwMode="auto">
              <a:xfrm>
                <a:off x="1139" y="2099"/>
                <a:ext cx="1" cy="2"/>
              </a:xfrm>
              <a:custGeom>
                <a:avLst/>
                <a:gdLst>
                  <a:gd name="T0" fmla="*/ 1 w 1"/>
                  <a:gd name="T1" fmla="*/ 2 h 2"/>
                  <a:gd name="T2" fmla="*/ 0 w 1"/>
                  <a:gd name="T3" fmla="*/ 1 h 2"/>
                  <a:gd name="T4" fmla="*/ 0 w 1"/>
                  <a:gd name="T5" fmla="*/ 0 h 2"/>
                  <a:gd name="T6" fmla="*/ 1 w 1"/>
                  <a:gd name="T7" fmla="*/ 0 h 2"/>
                  <a:gd name="T8" fmla="*/ 1 w 1"/>
                  <a:gd name="T9" fmla="*/ 2 h 2"/>
                </a:gdLst>
                <a:ahLst/>
                <a:cxnLst>
                  <a:cxn ang="0">
                    <a:pos x="T0" y="T1"/>
                  </a:cxn>
                  <a:cxn ang="0">
                    <a:pos x="T2" y="T3"/>
                  </a:cxn>
                  <a:cxn ang="0">
                    <a:pos x="T4" y="T5"/>
                  </a:cxn>
                  <a:cxn ang="0">
                    <a:pos x="T6" y="T7"/>
                  </a:cxn>
                  <a:cxn ang="0">
                    <a:pos x="T8" y="T9"/>
                  </a:cxn>
                </a:cxnLst>
                <a:rect l="0" t="0" r="r" b="b"/>
                <a:pathLst>
                  <a:path w="1" h="2">
                    <a:moveTo>
                      <a:pt x="1" y="2"/>
                    </a:moveTo>
                    <a:lnTo>
                      <a:pt x="0" y="1"/>
                    </a:lnTo>
                    <a:lnTo>
                      <a:pt x="0" y="0"/>
                    </a:lnTo>
                    <a:lnTo>
                      <a:pt x="1" y="0"/>
                    </a:lnTo>
                    <a:lnTo>
                      <a:pt x="1" y="2"/>
                    </a:lnTo>
                    <a:close/>
                  </a:path>
                </a:pathLst>
              </a:custGeom>
              <a:solidFill>
                <a:srgbClr val="877D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150" name="Freeform 5655"/>
              <p:cNvSpPr>
                <a:spLocks noEditPoints="1"/>
              </p:cNvSpPr>
              <p:nvPr/>
            </p:nvSpPr>
            <p:spPr bwMode="auto">
              <a:xfrm>
                <a:off x="1070" y="2103"/>
                <a:ext cx="69" cy="268"/>
              </a:xfrm>
              <a:custGeom>
                <a:avLst/>
                <a:gdLst>
                  <a:gd name="T0" fmla="*/ 1 w 69"/>
                  <a:gd name="T1" fmla="*/ 268 h 268"/>
                  <a:gd name="T2" fmla="*/ 3 w 69"/>
                  <a:gd name="T3" fmla="*/ 263 h 268"/>
                  <a:gd name="T4" fmla="*/ 4 w 69"/>
                  <a:gd name="T5" fmla="*/ 257 h 268"/>
                  <a:gd name="T6" fmla="*/ 5 w 69"/>
                  <a:gd name="T7" fmla="*/ 252 h 268"/>
                  <a:gd name="T8" fmla="*/ 7 w 69"/>
                  <a:gd name="T9" fmla="*/ 247 h 268"/>
                  <a:gd name="T10" fmla="*/ 8 w 69"/>
                  <a:gd name="T11" fmla="*/ 242 h 268"/>
                  <a:gd name="T12" fmla="*/ 9 w 69"/>
                  <a:gd name="T13" fmla="*/ 237 h 268"/>
                  <a:gd name="T14" fmla="*/ 11 w 69"/>
                  <a:gd name="T15" fmla="*/ 231 h 268"/>
                  <a:gd name="T16" fmla="*/ 12 w 69"/>
                  <a:gd name="T17" fmla="*/ 226 h 268"/>
                  <a:gd name="T18" fmla="*/ 13 w 69"/>
                  <a:gd name="T19" fmla="*/ 221 h 268"/>
                  <a:gd name="T20" fmla="*/ 15 w 69"/>
                  <a:gd name="T21" fmla="*/ 216 h 268"/>
                  <a:gd name="T22" fmla="*/ 16 w 69"/>
                  <a:gd name="T23" fmla="*/ 211 h 268"/>
                  <a:gd name="T24" fmla="*/ 17 w 69"/>
                  <a:gd name="T25" fmla="*/ 205 h 268"/>
                  <a:gd name="T26" fmla="*/ 19 w 69"/>
                  <a:gd name="T27" fmla="*/ 200 h 268"/>
                  <a:gd name="T28" fmla="*/ 20 w 69"/>
                  <a:gd name="T29" fmla="*/ 195 h 268"/>
                  <a:gd name="T30" fmla="*/ 21 w 69"/>
                  <a:gd name="T31" fmla="*/ 190 h 268"/>
                  <a:gd name="T32" fmla="*/ 23 w 69"/>
                  <a:gd name="T33" fmla="*/ 185 h 268"/>
                  <a:gd name="T34" fmla="*/ 24 w 69"/>
                  <a:gd name="T35" fmla="*/ 179 h 268"/>
                  <a:gd name="T36" fmla="*/ 25 w 69"/>
                  <a:gd name="T37" fmla="*/ 174 h 268"/>
                  <a:gd name="T38" fmla="*/ 27 w 69"/>
                  <a:gd name="T39" fmla="*/ 169 h 268"/>
                  <a:gd name="T40" fmla="*/ 28 w 69"/>
                  <a:gd name="T41" fmla="*/ 164 h 268"/>
                  <a:gd name="T42" fmla="*/ 29 w 69"/>
                  <a:gd name="T43" fmla="*/ 159 h 268"/>
                  <a:gd name="T44" fmla="*/ 30 w 69"/>
                  <a:gd name="T45" fmla="*/ 153 h 268"/>
                  <a:gd name="T46" fmla="*/ 32 w 69"/>
                  <a:gd name="T47" fmla="*/ 148 h 268"/>
                  <a:gd name="T48" fmla="*/ 33 w 69"/>
                  <a:gd name="T49" fmla="*/ 143 h 268"/>
                  <a:gd name="T50" fmla="*/ 34 w 69"/>
                  <a:gd name="T51" fmla="*/ 138 h 268"/>
                  <a:gd name="T52" fmla="*/ 36 w 69"/>
                  <a:gd name="T53" fmla="*/ 133 h 268"/>
                  <a:gd name="T54" fmla="*/ 37 w 69"/>
                  <a:gd name="T55" fmla="*/ 127 h 268"/>
                  <a:gd name="T56" fmla="*/ 38 w 69"/>
                  <a:gd name="T57" fmla="*/ 122 h 268"/>
                  <a:gd name="T58" fmla="*/ 40 w 69"/>
                  <a:gd name="T59" fmla="*/ 117 h 268"/>
                  <a:gd name="T60" fmla="*/ 41 w 69"/>
                  <a:gd name="T61" fmla="*/ 112 h 268"/>
                  <a:gd name="T62" fmla="*/ 42 w 69"/>
                  <a:gd name="T63" fmla="*/ 107 h 268"/>
                  <a:gd name="T64" fmla="*/ 44 w 69"/>
                  <a:gd name="T65" fmla="*/ 101 h 268"/>
                  <a:gd name="T66" fmla="*/ 45 w 69"/>
                  <a:gd name="T67" fmla="*/ 96 h 268"/>
                  <a:gd name="T68" fmla="*/ 46 w 69"/>
                  <a:gd name="T69" fmla="*/ 91 h 268"/>
                  <a:gd name="T70" fmla="*/ 48 w 69"/>
                  <a:gd name="T71" fmla="*/ 86 h 268"/>
                  <a:gd name="T72" fmla="*/ 49 w 69"/>
                  <a:gd name="T73" fmla="*/ 81 h 268"/>
                  <a:gd name="T74" fmla="*/ 50 w 69"/>
                  <a:gd name="T75" fmla="*/ 76 h 268"/>
                  <a:gd name="T76" fmla="*/ 52 w 69"/>
                  <a:gd name="T77" fmla="*/ 70 h 268"/>
                  <a:gd name="T78" fmla="*/ 53 w 69"/>
                  <a:gd name="T79" fmla="*/ 65 h 268"/>
                  <a:gd name="T80" fmla="*/ 54 w 69"/>
                  <a:gd name="T81" fmla="*/ 60 h 268"/>
                  <a:gd name="T82" fmla="*/ 56 w 69"/>
                  <a:gd name="T83" fmla="*/ 55 h 268"/>
                  <a:gd name="T84" fmla="*/ 57 w 69"/>
                  <a:gd name="T85" fmla="*/ 50 h 268"/>
                  <a:gd name="T86" fmla="*/ 58 w 69"/>
                  <a:gd name="T87" fmla="*/ 44 h 268"/>
                  <a:gd name="T88" fmla="*/ 59 w 69"/>
                  <a:gd name="T89" fmla="*/ 39 h 268"/>
                  <a:gd name="T90" fmla="*/ 61 w 69"/>
                  <a:gd name="T91" fmla="*/ 34 h 268"/>
                  <a:gd name="T92" fmla="*/ 62 w 69"/>
                  <a:gd name="T93" fmla="*/ 29 h 268"/>
                  <a:gd name="T94" fmla="*/ 63 w 69"/>
                  <a:gd name="T95" fmla="*/ 24 h 268"/>
                  <a:gd name="T96" fmla="*/ 65 w 69"/>
                  <a:gd name="T97" fmla="*/ 18 h 268"/>
                  <a:gd name="T98" fmla="*/ 66 w 69"/>
                  <a:gd name="T99" fmla="*/ 13 h 268"/>
                  <a:gd name="T100" fmla="*/ 67 w 69"/>
                  <a:gd name="T101" fmla="*/ 8 h 268"/>
                  <a:gd name="T102" fmla="*/ 69 w 69"/>
                  <a:gd name="T103" fmla="*/ 3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9" h="268">
                    <a:moveTo>
                      <a:pt x="1" y="268"/>
                    </a:moveTo>
                    <a:lnTo>
                      <a:pt x="0" y="267"/>
                    </a:lnTo>
                    <a:lnTo>
                      <a:pt x="1" y="265"/>
                    </a:lnTo>
                    <a:lnTo>
                      <a:pt x="2" y="265"/>
                    </a:lnTo>
                    <a:lnTo>
                      <a:pt x="1" y="268"/>
                    </a:lnTo>
                    <a:close/>
                    <a:moveTo>
                      <a:pt x="3" y="263"/>
                    </a:moveTo>
                    <a:lnTo>
                      <a:pt x="1" y="262"/>
                    </a:lnTo>
                    <a:lnTo>
                      <a:pt x="2" y="260"/>
                    </a:lnTo>
                    <a:lnTo>
                      <a:pt x="3" y="260"/>
                    </a:lnTo>
                    <a:lnTo>
                      <a:pt x="3" y="263"/>
                    </a:lnTo>
                    <a:close/>
                    <a:moveTo>
                      <a:pt x="4" y="257"/>
                    </a:moveTo>
                    <a:lnTo>
                      <a:pt x="3" y="257"/>
                    </a:lnTo>
                    <a:lnTo>
                      <a:pt x="3" y="254"/>
                    </a:lnTo>
                    <a:lnTo>
                      <a:pt x="5" y="255"/>
                    </a:lnTo>
                    <a:lnTo>
                      <a:pt x="4" y="257"/>
                    </a:lnTo>
                    <a:close/>
                    <a:moveTo>
                      <a:pt x="5" y="252"/>
                    </a:moveTo>
                    <a:lnTo>
                      <a:pt x="4" y="252"/>
                    </a:lnTo>
                    <a:lnTo>
                      <a:pt x="4" y="249"/>
                    </a:lnTo>
                    <a:lnTo>
                      <a:pt x="6" y="250"/>
                    </a:lnTo>
                    <a:lnTo>
                      <a:pt x="5" y="252"/>
                    </a:lnTo>
                    <a:close/>
                    <a:moveTo>
                      <a:pt x="7" y="247"/>
                    </a:moveTo>
                    <a:lnTo>
                      <a:pt x="5" y="247"/>
                    </a:lnTo>
                    <a:lnTo>
                      <a:pt x="6" y="244"/>
                    </a:lnTo>
                    <a:lnTo>
                      <a:pt x="7" y="244"/>
                    </a:lnTo>
                    <a:lnTo>
                      <a:pt x="7" y="247"/>
                    </a:lnTo>
                    <a:close/>
                    <a:moveTo>
                      <a:pt x="8" y="242"/>
                    </a:moveTo>
                    <a:lnTo>
                      <a:pt x="6" y="241"/>
                    </a:lnTo>
                    <a:lnTo>
                      <a:pt x="7" y="239"/>
                    </a:lnTo>
                    <a:lnTo>
                      <a:pt x="9" y="239"/>
                    </a:lnTo>
                    <a:lnTo>
                      <a:pt x="8" y="242"/>
                    </a:lnTo>
                    <a:close/>
                    <a:moveTo>
                      <a:pt x="9" y="237"/>
                    </a:moveTo>
                    <a:lnTo>
                      <a:pt x="8" y="236"/>
                    </a:lnTo>
                    <a:lnTo>
                      <a:pt x="8" y="234"/>
                    </a:lnTo>
                    <a:lnTo>
                      <a:pt x="10" y="234"/>
                    </a:lnTo>
                    <a:lnTo>
                      <a:pt x="9" y="237"/>
                    </a:lnTo>
                    <a:close/>
                    <a:moveTo>
                      <a:pt x="11" y="231"/>
                    </a:moveTo>
                    <a:lnTo>
                      <a:pt x="9" y="231"/>
                    </a:lnTo>
                    <a:lnTo>
                      <a:pt x="10" y="228"/>
                    </a:lnTo>
                    <a:lnTo>
                      <a:pt x="11" y="229"/>
                    </a:lnTo>
                    <a:lnTo>
                      <a:pt x="11" y="231"/>
                    </a:lnTo>
                    <a:close/>
                    <a:moveTo>
                      <a:pt x="12" y="226"/>
                    </a:moveTo>
                    <a:lnTo>
                      <a:pt x="10" y="226"/>
                    </a:lnTo>
                    <a:lnTo>
                      <a:pt x="11" y="223"/>
                    </a:lnTo>
                    <a:lnTo>
                      <a:pt x="13" y="224"/>
                    </a:lnTo>
                    <a:lnTo>
                      <a:pt x="12" y="226"/>
                    </a:lnTo>
                    <a:close/>
                    <a:moveTo>
                      <a:pt x="13" y="221"/>
                    </a:moveTo>
                    <a:lnTo>
                      <a:pt x="12" y="221"/>
                    </a:lnTo>
                    <a:lnTo>
                      <a:pt x="12" y="218"/>
                    </a:lnTo>
                    <a:lnTo>
                      <a:pt x="14" y="218"/>
                    </a:lnTo>
                    <a:lnTo>
                      <a:pt x="13" y="221"/>
                    </a:lnTo>
                    <a:close/>
                    <a:moveTo>
                      <a:pt x="15" y="216"/>
                    </a:moveTo>
                    <a:lnTo>
                      <a:pt x="13" y="215"/>
                    </a:lnTo>
                    <a:lnTo>
                      <a:pt x="14" y="213"/>
                    </a:lnTo>
                    <a:lnTo>
                      <a:pt x="15" y="213"/>
                    </a:lnTo>
                    <a:lnTo>
                      <a:pt x="15" y="216"/>
                    </a:lnTo>
                    <a:close/>
                    <a:moveTo>
                      <a:pt x="16" y="211"/>
                    </a:moveTo>
                    <a:lnTo>
                      <a:pt x="14" y="210"/>
                    </a:lnTo>
                    <a:lnTo>
                      <a:pt x="15" y="208"/>
                    </a:lnTo>
                    <a:lnTo>
                      <a:pt x="17" y="208"/>
                    </a:lnTo>
                    <a:lnTo>
                      <a:pt x="16" y="211"/>
                    </a:lnTo>
                    <a:close/>
                    <a:moveTo>
                      <a:pt x="17" y="205"/>
                    </a:moveTo>
                    <a:lnTo>
                      <a:pt x="16" y="205"/>
                    </a:lnTo>
                    <a:lnTo>
                      <a:pt x="16" y="202"/>
                    </a:lnTo>
                    <a:lnTo>
                      <a:pt x="18" y="203"/>
                    </a:lnTo>
                    <a:lnTo>
                      <a:pt x="17" y="205"/>
                    </a:lnTo>
                    <a:close/>
                    <a:moveTo>
                      <a:pt x="19" y="200"/>
                    </a:moveTo>
                    <a:lnTo>
                      <a:pt x="17" y="200"/>
                    </a:lnTo>
                    <a:lnTo>
                      <a:pt x="18" y="197"/>
                    </a:lnTo>
                    <a:lnTo>
                      <a:pt x="19" y="198"/>
                    </a:lnTo>
                    <a:lnTo>
                      <a:pt x="19" y="200"/>
                    </a:lnTo>
                    <a:close/>
                    <a:moveTo>
                      <a:pt x="20" y="195"/>
                    </a:moveTo>
                    <a:lnTo>
                      <a:pt x="18" y="195"/>
                    </a:lnTo>
                    <a:lnTo>
                      <a:pt x="19" y="192"/>
                    </a:lnTo>
                    <a:lnTo>
                      <a:pt x="20" y="192"/>
                    </a:lnTo>
                    <a:lnTo>
                      <a:pt x="20" y="195"/>
                    </a:lnTo>
                    <a:close/>
                    <a:moveTo>
                      <a:pt x="21" y="190"/>
                    </a:moveTo>
                    <a:lnTo>
                      <a:pt x="20" y="189"/>
                    </a:lnTo>
                    <a:lnTo>
                      <a:pt x="20" y="187"/>
                    </a:lnTo>
                    <a:lnTo>
                      <a:pt x="22" y="187"/>
                    </a:lnTo>
                    <a:lnTo>
                      <a:pt x="21" y="190"/>
                    </a:lnTo>
                    <a:close/>
                    <a:moveTo>
                      <a:pt x="23" y="185"/>
                    </a:moveTo>
                    <a:lnTo>
                      <a:pt x="21" y="184"/>
                    </a:lnTo>
                    <a:lnTo>
                      <a:pt x="22" y="182"/>
                    </a:lnTo>
                    <a:lnTo>
                      <a:pt x="23" y="182"/>
                    </a:lnTo>
                    <a:lnTo>
                      <a:pt x="23" y="185"/>
                    </a:lnTo>
                    <a:close/>
                    <a:moveTo>
                      <a:pt x="24" y="179"/>
                    </a:moveTo>
                    <a:lnTo>
                      <a:pt x="22" y="179"/>
                    </a:lnTo>
                    <a:lnTo>
                      <a:pt x="23" y="176"/>
                    </a:lnTo>
                    <a:lnTo>
                      <a:pt x="25" y="177"/>
                    </a:lnTo>
                    <a:lnTo>
                      <a:pt x="24" y="179"/>
                    </a:lnTo>
                    <a:close/>
                    <a:moveTo>
                      <a:pt x="25" y="174"/>
                    </a:moveTo>
                    <a:lnTo>
                      <a:pt x="24" y="174"/>
                    </a:lnTo>
                    <a:lnTo>
                      <a:pt x="24" y="171"/>
                    </a:lnTo>
                    <a:lnTo>
                      <a:pt x="26" y="172"/>
                    </a:lnTo>
                    <a:lnTo>
                      <a:pt x="25" y="174"/>
                    </a:lnTo>
                    <a:close/>
                    <a:moveTo>
                      <a:pt x="27" y="169"/>
                    </a:moveTo>
                    <a:lnTo>
                      <a:pt x="25" y="169"/>
                    </a:lnTo>
                    <a:lnTo>
                      <a:pt x="26" y="166"/>
                    </a:lnTo>
                    <a:lnTo>
                      <a:pt x="27" y="166"/>
                    </a:lnTo>
                    <a:lnTo>
                      <a:pt x="27" y="169"/>
                    </a:lnTo>
                    <a:close/>
                    <a:moveTo>
                      <a:pt x="28" y="164"/>
                    </a:moveTo>
                    <a:lnTo>
                      <a:pt x="26" y="163"/>
                    </a:lnTo>
                    <a:lnTo>
                      <a:pt x="27" y="161"/>
                    </a:lnTo>
                    <a:lnTo>
                      <a:pt x="29" y="161"/>
                    </a:lnTo>
                    <a:lnTo>
                      <a:pt x="28" y="164"/>
                    </a:lnTo>
                    <a:close/>
                    <a:moveTo>
                      <a:pt x="29" y="159"/>
                    </a:moveTo>
                    <a:lnTo>
                      <a:pt x="28" y="158"/>
                    </a:lnTo>
                    <a:lnTo>
                      <a:pt x="28" y="156"/>
                    </a:lnTo>
                    <a:lnTo>
                      <a:pt x="30" y="156"/>
                    </a:lnTo>
                    <a:lnTo>
                      <a:pt x="29" y="159"/>
                    </a:lnTo>
                    <a:close/>
                    <a:moveTo>
                      <a:pt x="30" y="153"/>
                    </a:moveTo>
                    <a:lnTo>
                      <a:pt x="29" y="153"/>
                    </a:lnTo>
                    <a:lnTo>
                      <a:pt x="30" y="150"/>
                    </a:lnTo>
                    <a:lnTo>
                      <a:pt x="31" y="151"/>
                    </a:lnTo>
                    <a:lnTo>
                      <a:pt x="30" y="153"/>
                    </a:lnTo>
                    <a:close/>
                    <a:moveTo>
                      <a:pt x="32" y="148"/>
                    </a:moveTo>
                    <a:lnTo>
                      <a:pt x="30" y="148"/>
                    </a:lnTo>
                    <a:lnTo>
                      <a:pt x="31" y="145"/>
                    </a:lnTo>
                    <a:lnTo>
                      <a:pt x="32" y="146"/>
                    </a:lnTo>
                    <a:lnTo>
                      <a:pt x="32" y="148"/>
                    </a:lnTo>
                    <a:close/>
                    <a:moveTo>
                      <a:pt x="33" y="143"/>
                    </a:moveTo>
                    <a:lnTo>
                      <a:pt x="31" y="143"/>
                    </a:lnTo>
                    <a:lnTo>
                      <a:pt x="32" y="140"/>
                    </a:lnTo>
                    <a:lnTo>
                      <a:pt x="34" y="140"/>
                    </a:lnTo>
                    <a:lnTo>
                      <a:pt x="33" y="143"/>
                    </a:lnTo>
                    <a:close/>
                    <a:moveTo>
                      <a:pt x="34" y="138"/>
                    </a:moveTo>
                    <a:lnTo>
                      <a:pt x="33" y="137"/>
                    </a:lnTo>
                    <a:lnTo>
                      <a:pt x="33" y="135"/>
                    </a:lnTo>
                    <a:lnTo>
                      <a:pt x="35" y="135"/>
                    </a:lnTo>
                    <a:lnTo>
                      <a:pt x="34" y="138"/>
                    </a:lnTo>
                    <a:close/>
                    <a:moveTo>
                      <a:pt x="36" y="133"/>
                    </a:moveTo>
                    <a:lnTo>
                      <a:pt x="34" y="132"/>
                    </a:lnTo>
                    <a:lnTo>
                      <a:pt x="35" y="130"/>
                    </a:lnTo>
                    <a:lnTo>
                      <a:pt x="36" y="130"/>
                    </a:lnTo>
                    <a:lnTo>
                      <a:pt x="36" y="133"/>
                    </a:lnTo>
                    <a:close/>
                    <a:moveTo>
                      <a:pt x="37" y="127"/>
                    </a:moveTo>
                    <a:lnTo>
                      <a:pt x="35" y="127"/>
                    </a:lnTo>
                    <a:lnTo>
                      <a:pt x="36" y="125"/>
                    </a:lnTo>
                    <a:lnTo>
                      <a:pt x="38" y="125"/>
                    </a:lnTo>
                    <a:lnTo>
                      <a:pt x="37" y="127"/>
                    </a:lnTo>
                    <a:close/>
                    <a:moveTo>
                      <a:pt x="38" y="122"/>
                    </a:moveTo>
                    <a:lnTo>
                      <a:pt x="37" y="122"/>
                    </a:lnTo>
                    <a:lnTo>
                      <a:pt x="37" y="119"/>
                    </a:lnTo>
                    <a:lnTo>
                      <a:pt x="39" y="120"/>
                    </a:lnTo>
                    <a:lnTo>
                      <a:pt x="38" y="122"/>
                    </a:lnTo>
                    <a:close/>
                    <a:moveTo>
                      <a:pt x="40" y="117"/>
                    </a:moveTo>
                    <a:lnTo>
                      <a:pt x="38" y="117"/>
                    </a:lnTo>
                    <a:lnTo>
                      <a:pt x="39" y="114"/>
                    </a:lnTo>
                    <a:lnTo>
                      <a:pt x="40" y="114"/>
                    </a:lnTo>
                    <a:lnTo>
                      <a:pt x="40" y="117"/>
                    </a:lnTo>
                    <a:close/>
                    <a:moveTo>
                      <a:pt x="41" y="112"/>
                    </a:moveTo>
                    <a:lnTo>
                      <a:pt x="40" y="112"/>
                    </a:lnTo>
                    <a:lnTo>
                      <a:pt x="40" y="109"/>
                    </a:lnTo>
                    <a:lnTo>
                      <a:pt x="42" y="109"/>
                    </a:lnTo>
                    <a:lnTo>
                      <a:pt x="41" y="112"/>
                    </a:lnTo>
                    <a:close/>
                    <a:moveTo>
                      <a:pt x="42" y="107"/>
                    </a:moveTo>
                    <a:lnTo>
                      <a:pt x="41" y="106"/>
                    </a:lnTo>
                    <a:lnTo>
                      <a:pt x="41" y="104"/>
                    </a:lnTo>
                    <a:lnTo>
                      <a:pt x="43" y="104"/>
                    </a:lnTo>
                    <a:lnTo>
                      <a:pt x="42" y="107"/>
                    </a:lnTo>
                    <a:close/>
                    <a:moveTo>
                      <a:pt x="44" y="101"/>
                    </a:moveTo>
                    <a:lnTo>
                      <a:pt x="42" y="101"/>
                    </a:lnTo>
                    <a:lnTo>
                      <a:pt x="43" y="99"/>
                    </a:lnTo>
                    <a:lnTo>
                      <a:pt x="44" y="99"/>
                    </a:lnTo>
                    <a:lnTo>
                      <a:pt x="44" y="101"/>
                    </a:lnTo>
                    <a:close/>
                    <a:moveTo>
                      <a:pt x="45" y="96"/>
                    </a:moveTo>
                    <a:lnTo>
                      <a:pt x="43" y="96"/>
                    </a:lnTo>
                    <a:lnTo>
                      <a:pt x="44" y="93"/>
                    </a:lnTo>
                    <a:lnTo>
                      <a:pt x="46" y="94"/>
                    </a:lnTo>
                    <a:lnTo>
                      <a:pt x="45" y="96"/>
                    </a:lnTo>
                    <a:close/>
                    <a:moveTo>
                      <a:pt x="46" y="91"/>
                    </a:moveTo>
                    <a:lnTo>
                      <a:pt x="45" y="91"/>
                    </a:lnTo>
                    <a:lnTo>
                      <a:pt x="45" y="88"/>
                    </a:lnTo>
                    <a:lnTo>
                      <a:pt x="47" y="89"/>
                    </a:lnTo>
                    <a:lnTo>
                      <a:pt x="46" y="91"/>
                    </a:lnTo>
                    <a:close/>
                    <a:moveTo>
                      <a:pt x="48" y="86"/>
                    </a:moveTo>
                    <a:lnTo>
                      <a:pt x="46" y="86"/>
                    </a:lnTo>
                    <a:lnTo>
                      <a:pt x="47" y="83"/>
                    </a:lnTo>
                    <a:lnTo>
                      <a:pt x="48" y="83"/>
                    </a:lnTo>
                    <a:lnTo>
                      <a:pt x="48" y="86"/>
                    </a:lnTo>
                    <a:close/>
                    <a:moveTo>
                      <a:pt x="49" y="81"/>
                    </a:moveTo>
                    <a:lnTo>
                      <a:pt x="47" y="80"/>
                    </a:lnTo>
                    <a:lnTo>
                      <a:pt x="48" y="78"/>
                    </a:lnTo>
                    <a:lnTo>
                      <a:pt x="50" y="78"/>
                    </a:lnTo>
                    <a:lnTo>
                      <a:pt x="49" y="81"/>
                    </a:lnTo>
                    <a:close/>
                    <a:moveTo>
                      <a:pt x="50" y="76"/>
                    </a:moveTo>
                    <a:lnTo>
                      <a:pt x="49" y="75"/>
                    </a:lnTo>
                    <a:lnTo>
                      <a:pt x="49" y="72"/>
                    </a:lnTo>
                    <a:lnTo>
                      <a:pt x="51" y="73"/>
                    </a:lnTo>
                    <a:lnTo>
                      <a:pt x="50" y="76"/>
                    </a:lnTo>
                    <a:close/>
                    <a:moveTo>
                      <a:pt x="52" y="70"/>
                    </a:moveTo>
                    <a:lnTo>
                      <a:pt x="50" y="70"/>
                    </a:lnTo>
                    <a:lnTo>
                      <a:pt x="51" y="67"/>
                    </a:lnTo>
                    <a:lnTo>
                      <a:pt x="52" y="68"/>
                    </a:lnTo>
                    <a:lnTo>
                      <a:pt x="52" y="70"/>
                    </a:lnTo>
                    <a:close/>
                    <a:moveTo>
                      <a:pt x="53" y="65"/>
                    </a:moveTo>
                    <a:lnTo>
                      <a:pt x="51" y="65"/>
                    </a:lnTo>
                    <a:lnTo>
                      <a:pt x="52" y="62"/>
                    </a:lnTo>
                    <a:lnTo>
                      <a:pt x="54" y="63"/>
                    </a:lnTo>
                    <a:lnTo>
                      <a:pt x="53" y="65"/>
                    </a:lnTo>
                    <a:close/>
                    <a:moveTo>
                      <a:pt x="54" y="60"/>
                    </a:moveTo>
                    <a:lnTo>
                      <a:pt x="53" y="59"/>
                    </a:lnTo>
                    <a:lnTo>
                      <a:pt x="53" y="57"/>
                    </a:lnTo>
                    <a:lnTo>
                      <a:pt x="55" y="57"/>
                    </a:lnTo>
                    <a:lnTo>
                      <a:pt x="54" y="60"/>
                    </a:lnTo>
                    <a:close/>
                    <a:moveTo>
                      <a:pt x="56" y="55"/>
                    </a:moveTo>
                    <a:lnTo>
                      <a:pt x="54" y="54"/>
                    </a:lnTo>
                    <a:lnTo>
                      <a:pt x="55" y="52"/>
                    </a:lnTo>
                    <a:lnTo>
                      <a:pt x="56" y="52"/>
                    </a:lnTo>
                    <a:lnTo>
                      <a:pt x="56" y="55"/>
                    </a:lnTo>
                    <a:close/>
                    <a:moveTo>
                      <a:pt x="57" y="50"/>
                    </a:moveTo>
                    <a:lnTo>
                      <a:pt x="55" y="49"/>
                    </a:lnTo>
                    <a:lnTo>
                      <a:pt x="56" y="46"/>
                    </a:lnTo>
                    <a:lnTo>
                      <a:pt x="58" y="47"/>
                    </a:lnTo>
                    <a:lnTo>
                      <a:pt x="57" y="50"/>
                    </a:lnTo>
                    <a:close/>
                    <a:moveTo>
                      <a:pt x="58" y="44"/>
                    </a:moveTo>
                    <a:lnTo>
                      <a:pt x="57" y="44"/>
                    </a:lnTo>
                    <a:lnTo>
                      <a:pt x="57" y="41"/>
                    </a:lnTo>
                    <a:lnTo>
                      <a:pt x="59" y="42"/>
                    </a:lnTo>
                    <a:lnTo>
                      <a:pt x="58" y="44"/>
                    </a:lnTo>
                    <a:close/>
                    <a:moveTo>
                      <a:pt x="59" y="39"/>
                    </a:moveTo>
                    <a:lnTo>
                      <a:pt x="58" y="39"/>
                    </a:lnTo>
                    <a:lnTo>
                      <a:pt x="59" y="36"/>
                    </a:lnTo>
                    <a:lnTo>
                      <a:pt x="60" y="37"/>
                    </a:lnTo>
                    <a:lnTo>
                      <a:pt x="59" y="39"/>
                    </a:lnTo>
                    <a:close/>
                    <a:moveTo>
                      <a:pt x="61" y="34"/>
                    </a:moveTo>
                    <a:lnTo>
                      <a:pt x="59" y="33"/>
                    </a:lnTo>
                    <a:lnTo>
                      <a:pt x="60" y="31"/>
                    </a:lnTo>
                    <a:lnTo>
                      <a:pt x="61" y="31"/>
                    </a:lnTo>
                    <a:lnTo>
                      <a:pt x="61" y="34"/>
                    </a:lnTo>
                    <a:close/>
                    <a:moveTo>
                      <a:pt x="62" y="29"/>
                    </a:moveTo>
                    <a:lnTo>
                      <a:pt x="61" y="28"/>
                    </a:lnTo>
                    <a:lnTo>
                      <a:pt x="61" y="26"/>
                    </a:lnTo>
                    <a:lnTo>
                      <a:pt x="63" y="26"/>
                    </a:lnTo>
                    <a:lnTo>
                      <a:pt x="62" y="29"/>
                    </a:lnTo>
                    <a:close/>
                    <a:moveTo>
                      <a:pt x="63" y="24"/>
                    </a:moveTo>
                    <a:lnTo>
                      <a:pt x="62" y="23"/>
                    </a:lnTo>
                    <a:lnTo>
                      <a:pt x="63" y="21"/>
                    </a:lnTo>
                    <a:lnTo>
                      <a:pt x="64" y="21"/>
                    </a:lnTo>
                    <a:lnTo>
                      <a:pt x="63" y="24"/>
                    </a:lnTo>
                    <a:close/>
                    <a:moveTo>
                      <a:pt x="65" y="18"/>
                    </a:moveTo>
                    <a:lnTo>
                      <a:pt x="63" y="18"/>
                    </a:lnTo>
                    <a:lnTo>
                      <a:pt x="64" y="15"/>
                    </a:lnTo>
                    <a:lnTo>
                      <a:pt x="65" y="16"/>
                    </a:lnTo>
                    <a:lnTo>
                      <a:pt x="65" y="18"/>
                    </a:lnTo>
                    <a:close/>
                    <a:moveTo>
                      <a:pt x="66" y="13"/>
                    </a:moveTo>
                    <a:lnTo>
                      <a:pt x="65" y="13"/>
                    </a:lnTo>
                    <a:lnTo>
                      <a:pt x="65" y="10"/>
                    </a:lnTo>
                    <a:lnTo>
                      <a:pt x="67" y="11"/>
                    </a:lnTo>
                    <a:lnTo>
                      <a:pt x="66" y="13"/>
                    </a:lnTo>
                    <a:close/>
                    <a:moveTo>
                      <a:pt x="67" y="8"/>
                    </a:moveTo>
                    <a:lnTo>
                      <a:pt x="66" y="8"/>
                    </a:lnTo>
                    <a:lnTo>
                      <a:pt x="67" y="5"/>
                    </a:lnTo>
                    <a:lnTo>
                      <a:pt x="68" y="5"/>
                    </a:lnTo>
                    <a:lnTo>
                      <a:pt x="67" y="8"/>
                    </a:lnTo>
                    <a:close/>
                    <a:moveTo>
                      <a:pt x="69" y="3"/>
                    </a:moveTo>
                    <a:lnTo>
                      <a:pt x="67" y="2"/>
                    </a:lnTo>
                    <a:lnTo>
                      <a:pt x="68" y="0"/>
                    </a:lnTo>
                    <a:lnTo>
                      <a:pt x="69" y="0"/>
                    </a:lnTo>
                    <a:lnTo>
                      <a:pt x="69" y="3"/>
                    </a:lnTo>
                    <a:close/>
                  </a:path>
                </a:pathLst>
              </a:custGeom>
              <a:solidFill>
                <a:srgbClr val="877D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151" name="Freeform 5656"/>
              <p:cNvSpPr>
                <a:spLocks/>
              </p:cNvSpPr>
              <p:nvPr/>
            </p:nvSpPr>
            <p:spPr bwMode="auto">
              <a:xfrm>
                <a:off x="1069" y="2373"/>
                <a:ext cx="2" cy="3"/>
              </a:xfrm>
              <a:custGeom>
                <a:avLst/>
                <a:gdLst>
                  <a:gd name="T0" fmla="*/ 1 w 2"/>
                  <a:gd name="T1" fmla="*/ 3 h 3"/>
                  <a:gd name="T2" fmla="*/ 0 w 2"/>
                  <a:gd name="T3" fmla="*/ 2 h 3"/>
                  <a:gd name="T4" fmla="*/ 0 w 2"/>
                  <a:gd name="T5" fmla="*/ 0 h 3"/>
                  <a:gd name="T6" fmla="*/ 2 w 2"/>
                  <a:gd name="T7" fmla="*/ 0 h 3"/>
                  <a:gd name="T8" fmla="*/ 2 w 2"/>
                  <a:gd name="T9" fmla="*/ 1 h 3"/>
                  <a:gd name="T10" fmla="*/ 2 w 2"/>
                  <a:gd name="T11" fmla="*/ 2 h 3"/>
                  <a:gd name="T12" fmla="*/ 1 w 2"/>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1" y="3"/>
                    </a:moveTo>
                    <a:lnTo>
                      <a:pt x="0" y="2"/>
                    </a:lnTo>
                    <a:lnTo>
                      <a:pt x="0" y="0"/>
                    </a:lnTo>
                    <a:lnTo>
                      <a:pt x="2" y="0"/>
                    </a:lnTo>
                    <a:lnTo>
                      <a:pt x="2" y="1"/>
                    </a:lnTo>
                    <a:lnTo>
                      <a:pt x="2" y="2"/>
                    </a:lnTo>
                    <a:lnTo>
                      <a:pt x="1" y="3"/>
                    </a:lnTo>
                    <a:close/>
                  </a:path>
                </a:pathLst>
              </a:custGeom>
              <a:solidFill>
                <a:srgbClr val="877D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152" name="Freeform 5657"/>
              <p:cNvSpPr>
                <a:spLocks noEditPoints="1"/>
              </p:cNvSpPr>
              <p:nvPr/>
            </p:nvSpPr>
            <p:spPr bwMode="auto">
              <a:xfrm>
                <a:off x="1071" y="2377"/>
                <a:ext cx="330" cy="681"/>
              </a:xfrm>
              <a:custGeom>
                <a:avLst/>
                <a:gdLst>
                  <a:gd name="T0" fmla="*/ 1839 w 2463"/>
                  <a:gd name="T1" fmla="*/ 5042 h 5082"/>
                  <a:gd name="T2" fmla="*/ 1894 w 2463"/>
                  <a:gd name="T3" fmla="*/ 4989 h 5082"/>
                  <a:gd name="T4" fmla="*/ 1970 w 2463"/>
                  <a:gd name="T5" fmla="*/ 4943 h 5082"/>
                  <a:gd name="T6" fmla="*/ 2032 w 2463"/>
                  <a:gd name="T7" fmla="*/ 4924 h 5082"/>
                  <a:gd name="T8" fmla="*/ 2077 w 2463"/>
                  <a:gd name="T9" fmla="*/ 4833 h 5082"/>
                  <a:gd name="T10" fmla="*/ 2085 w 2463"/>
                  <a:gd name="T11" fmla="*/ 4788 h 5082"/>
                  <a:gd name="T12" fmla="*/ 2029 w 2463"/>
                  <a:gd name="T13" fmla="*/ 4766 h 5082"/>
                  <a:gd name="T14" fmla="*/ 1972 w 2463"/>
                  <a:gd name="T15" fmla="*/ 4710 h 5082"/>
                  <a:gd name="T16" fmla="*/ 1988 w 2463"/>
                  <a:gd name="T17" fmla="*/ 4682 h 5082"/>
                  <a:gd name="T18" fmla="*/ 2002 w 2463"/>
                  <a:gd name="T19" fmla="*/ 4612 h 5082"/>
                  <a:gd name="T20" fmla="*/ 2001 w 2463"/>
                  <a:gd name="T21" fmla="*/ 4567 h 5082"/>
                  <a:gd name="T22" fmla="*/ 1998 w 2463"/>
                  <a:gd name="T23" fmla="*/ 4496 h 5082"/>
                  <a:gd name="T24" fmla="*/ 2016 w 2463"/>
                  <a:gd name="T25" fmla="*/ 4488 h 5082"/>
                  <a:gd name="T26" fmla="*/ 2099 w 2463"/>
                  <a:gd name="T27" fmla="*/ 4421 h 5082"/>
                  <a:gd name="T28" fmla="*/ 2132 w 2463"/>
                  <a:gd name="T29" fmla="*/ 4400 h 5082"/>
                  <a:gd name="T30" fmla="*/ 2167 w 2463"/>
                  <a:gd name="T31" fmla="*/ 4316 h 5082"/>
                  <a:gd name="T32" fmla="*/ 2176 w 2463"/>
                  <a:gd name="T33" fmla="*/ 4244 h 5082"/>
                  <a:gd name="T34" fmla="*/ 2184 w 2463"/>
                  <a:gd name="T35" fmla="*/ 4217 h 5082"/>
                  <a:gd name="T36" fmla="*/ 2194 w 2463"/>
                  <a:gd name="T37" fmla="*/ 4140 h 5082"/>
                  <a:gd name="T38" fmla="*/ 2269 w 2463"/>
                  <a:gd name="T39" fmla="*/ 4063 h 5082"/>
                  <a:gd name="T40" fmla="*/ 2331 w 2463"/>
                  <a:gd name="T41" fmla="*/ 4019 h 5082"/>
                  <a:gd name="T42" fmla="*/ 2373 w 2463"/>
                  <a:gd name="T43" fmla="*/ 4012 h 5082"/>
                  <a:gd name="T44" fmla="*/ 2451 w 2463"/>
                  <a:gd name="T45" fmla="*/ 3952 h 5082"/>
                  <a:gd name="T46" fmla="*/ 2463 w 2463"/>
                  <a:gd name="T47" fmla="*/ 3942 h 5082"/>
                  <a:gd name="T48" fmla="*/ 2417 w 2463"/>
                  <a:gd name="T49" fmla="*/ 3880 h 5082"/>
                  <a:gd name="T50" fmla="*/ 2339 w 2463"/>
                  <a:gd name="T51" fmla="*/ 3788 h 5082"/>
                  <a:gd name="T52" fmla="*/ 2351 w 2463"/>
                  <a:gd name="T53" fmla="*/ 3749 h 5082"/>
                  <a:gd name="T54" fmla="*/ 2338 w 2463"/>
                  <a:gd name="T55" fmla="*/ 3671 h 5082"/>
                  <a:gd name="T56" fmla="*/ 2283 w 2463"/>
                  <a:gd name="T57" fmla="*/ 3572 h 5082"/>
                  <a:gd name="T58" fmla="*/ 2276 w 2463"/>
                  <a:gd name="T59" fmla="*/ 3531 h 5082"/>
                  <a:gd name="T60" fmla="*/ 2275 w 2463"/>
                  <a:gd name="T61" fmla="*/ 3449 h 5082"/>
                  <a:gd name="T62" fmla="*/ 2260 w 2463"/>
                  <a:gd name="T63" fmla="*/ 3362 h 5082"/>
                  <a:gd name="T64" fmla="*/ 2194 w 2463"/>
                  <a:gd name="T65" fmla="*/ 3285 h 5082"/>
                  <a:gd name="T66" fmla="*/ 2094 w 2463"/>
                  <a:gd name="T67" fmla="*/ 3135 h 5082"/>
                  <a:gd name="T68" fmla="*/ 2048 w 2463"/>
                  <a:gd name="T69" fmla="*/ 3045 h 5082"/>
                  <a:gd name="T70" fmla="*/ 1949 w 2463"/>
                  <a:gd name="T71" fmla="*/ 2919 h 5082"/>
                  <a:gd name="T72" fmla="*/ 1881 w 2463"/>
                  <a:gd name="T73" fmla="*/ 2796 h 5082"/>
                  <a:gd name="T74" fmla="*/ 1816 w 2463"/>
                  <a:gd name="T75" fmla="*/ 2719 h 5082"/>
                  <a:gd name="T76" fmla="*/ 1715 w 2463"/>
                  <a:gd name="T77" fmla="*/ 2570 h 5082"/>
                  <a:gd name="T78" fmla="*/ 1670 w 2463"/>
                  <a:gd name="T79" fmla="*/ 2480 h 5082"/>
                  <a:gd name="T80" fmla="*/ 1571 w 2463"/>
                  <a:gd name="T81" fmla="*/ 2353 h 5082"/>
                  <a:gd name="T82" fmla="*/ 1503 w 2463"/>
                  <a:gd name="T83" fmla="*/ 2230 h 5082"/>
                  <a:gd name="T84" fmla="*/ 1437 w 2463"/>
                  <a:gd name="T85" fmla="*/ 2154 h 5082"/>
                  <a:gd name="T86" fmla="*/ 1337 w 2463"/>
                  <a:gd name="T87" fmla="*/ 2004 h 5082"/>
                  <a:gd name="T88" fmla="*/ 1291 w 2463"/>
                  <a:gd name="T89" fmla="*/ 1914 h 5082"/>
                  <a:gd name="T90" fmla="*/ 1192 w 2463"/>
                  <a:gd name="T91" fmla="*/ 1787 h 5082"/>
                  <a:gd name="T92" fmla="*/ 1124 w 2463"/>
                  <a:gd name="T93" fmla="*/ 1664 h 5082"/>
                  <a:gd name="T94" fmla="*/ 1058 w 2463"/>
                  <a:gd name="T95" fmla="*/ 1588 h 5082"/>
                  <a:gd name="T96" fmla="*/ 958 w 2463"/>
                  <a:gd name="T97" fmla="*/ 1438 h 5082"/>
                  <a:gd name="T98" fmla="*/ 912 w 2463"/>
                  <a:gd name="T99" fmla="*/ 1348 h 5082"/>
                  <a:gd name="T100" fmla="*/ 813 w 2463"/>
                  <a:gd name="T101" fmla="*/ 1222 h 5082"/>
                  <a:gd name="T102" fmla="*/ 745 w 2463"/>
                  <a:gd name="T103" fmla="*/ 1099 h 5082"/>
                  <a:gd name="T104" fmla="*/ 679 w 2463"/>
                  <a:gd name="T105" fmla="*/ 1022 h 5082"/>
                  <a:gd name="T106" fmla="*/ 579 w 2463"/>
                  <a:gd name="T107" fmla="*/ 872 h 5082"/>
                  <a:gd name="T108" fmla="*/ 533 w 2463"/>
                  <a:gd name="T109" fmla="*/ 782 h 5082"/>
                  <a:gd name="T110" fmla="*/ 434 w 2463"/>
                  <a:gd name="T111" fmla="*/ 656 h 5082"/>
                  <a:gd name="T112" fmla="*/ 366 w 2463"/>
                  <a:gd name="T113" fmla="*/ 533 h 5082"/>
                  <a:gd name="T114" fmla="*/ 301 w 2463"/>
                  <a:gd name="T115" fmla="*/ 456 h 5082"/>
                  <a:gd name="T116" fmla="*/ 200 w 2463"/>
                  <a:gd name="T117" fmla="*/ 307 h 5082"/>
                  <a:gd name="T118" fmla="*/ 155 w 2463"/>
                  <a:gd name="T119" fmla="*/ 217 h 5082"/>
                  <a:gd name="T120" fmla="*/ 56 w 2463"/>
                  <a:gd name="T121" fmla="*/ 90 h 50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463" h="5082">
                    <a:moveTo>
                      <a:pt x="1845" y="5082"/>
                    </a:moveTo>
                    <a:cubicBezTo>
                      <a:pt x="1833" y="5080"/>
                      <a:pt x="1833" y="5080"/>
                      <a:pt x="1833" y="5080"/>
                    </a:cubicBezTo>
                    <a:cubicBezTo>
                      <a:pt x="1833" y="5080"/>
                      <a:pt x="1833" y="5080"/>
                      <a:pt x="1833" y="5079"/>
                    </a:cubicBezTo>
                    <a:cubicBezTo>
                      <a:pt x="1833" y="5079"/>
                      <a:pt x="1833" y="5078"/>
                      <a:pt x="1833" y="5077"/>
                    </a:cubicBezTo>
                    <a:cubicBezTo>
                      <a:pt x="1833" y="5076"/>
                      <a:pt x="1832" y="5075"/>
                      <a:pt x="1832" y="5073"/>
                    </a:cubicBezTo>
                    <a:cubicBezTo>
                      <a:pt x="1832" y="5070"/>
                      <a:pt x="1834" y="5067"/>
                      <a:pt x="1836" y="5064"/>
                    </a:cubicBezTo>
                    <a:cubicBezTo>
                      <a:pt x="1837" y="5063"/>
                      <a:pt x="1837" y="5062"/>
                      <a:pt x="1838" y="5061"/>
                    </a:cubicBezTo>
                    <a:cubicBezTo>
                      <a:pt x="1839" y="5060"/>
                      <a:pt x="1839" y="5060"/>
                      <a:pt x="1840" y="5059"/>
                    </a:cubicBezTo>
                    <a:cubicBezTo>
                      <a:pt x="1849" y="5066"/>
                      <a:pt x="1849" y="5066"/>
                      <a:pt x="1849" y="5066"/>
                    </a:cubicBezTo>
                    <a:cubicBezTo>
                      <a:pt x="1849" y="5067"/>
                      <a:pt x="1848" y="5068"/>
                      <a:pt x="1847" y="5068"/>
                    </a:cubicBezTo>
                    <a:cubicBezTo>
                      <a:pt x="1847" y="5069"/>
                      <a:pt x="1846" y="5070"/>
                      <a:pt x="1846" y="5071"/>
                    </a:cubicBezTo>
                    <a:cubicBezTo>
                      <a:pt x="1844" y="5072"/>
                      <a:pt x="1844" y="5073"/>
                      <a:pt x="1844" y="5073"/>
                    </a:cubicBezTo>
                    <a:cubicBezTo>
                      <a:pt x="1844" y="5073"/>
                      <a:pt x="1845" y="5074"/>
                      <a:pt x="1845" y="5074"/>
                    </a:cubicBezTo>
                    <a:cubicBezTo>
                      <a:pt x="1845" y="5075"/>
                      <a:pt x="1845" y="5077"/>
                      <a:pt x="1845" y="5079"/>
                    </a:cubicBezTo>
                    <a:cubicBezTo>
                      <a:pt x="1845" y="5080"/>
                      <a:pt x="1845" y="5081"/>
                      <a:pt x="1845" y="5082"/>
                    </a:cubicBezTo>
                    <a:close/>
                    <a:moveTo>
                      <a:pt x="1851" y="5045"/>
                    </a:moveTo>
                    <a:cubicBezTo>
                      <a:pt x="1839" y="5042"/>
                      <a:pt x="1839" y="5042"/>
                      <a:pt x="1839" y="5042"/>
                    </a:cubicBezTo>
                    <a:cubicBezTo>
                      <a:pt x="1840" y="5040"/>
                      <a:pt x="1841" y="5039"/>
                      <a:pt x="1841" y="5038"/>
                    </a:cubicBezTo>
                    <a:cubicBezTo>
                      <a:pt x="1842" y="5037"/>
                      <a:pt x="1842" y="5037"/>
                      <a:pt x="1842" y="5036"/>
                    </a:cubicBezTo>
                    <a:cubicBezTo>
                      <a:pt x="1843" y="5034"/>
                      <a:pt x="1843" y="5031"/>
                      <a:pt x="1843" y="5028"/>
                    </a:cubicBezTo>
                    <a:cubicBezTo>
                      <a:pt x="1843" y="5027"/>
                      <a:pt x="1843" y="5026"/>
                      <a:pt x="1843" y="5024"/>
                    </a:cubicBezTo>
                    <a:cubicBezTo>
                      <a:pt x="1855" y="5025"/>
                      <a:pt x="1855" y="5025"/>
                      <a:pt x="1855" y="5025"/>
                    </a:cubicBezTo>
                    <a:cubicBezTo>
                      <a:pt x="1855" y="5026"/>
                      <a:pt x="1855" y="5027"/>
                      <a:pt x="1855" y="5028"/>
                    </a:cubicBezTo>
                    <a:cubicBezTo>
                      <a:pt x="1855" y="5032"/>
                      <a:pt x="1855" y="5035"/>
                      <a:pt x="1854" y="5039"/>
                    </a:cubicBezTo>
                    <a:cubicBezTo>
                      <a:pt x="1853" y="5041"/>
                      <a:pt x="1852" y="5043"/>
                      <a:pt x="1852" y="5044"/>
                    </a:cubicBezTo>
                    <a:cubicBezTo>
                      <a:pt x="1851" y="5044"/>
                      <a:pt x="1851" y="5045"/>
                      <a:pt x="1851" y="5045"/>
                    </a:cubicBezTo>
                    <a:close/>
                    <a:moveTo>
                      <a:pt x="1860" y="5016"/>
                    </a:moveTo>
                    <a:cubicBezTo>
                      <a:pt x="1858" y="5004"/>
                      <a:pt x="1858" y="5004"/>
                      <a:pt x="1858" y="5004"/>
                    </a:cubicBezTo>
                    <a:cubicBezTo>
                      <a:pt x="1860" y="5004"/>
                      <a:pt x="1860" y="5004"/>
                      <a:pt x="1860" y="5004"/>
                    </a:cubicBezTo>
                    <a:cubicBezTo>
                      <a:pt x="1865" y="5003"/>
                      <a:pt x="1867" y="5001"/>
                      <a:pt x="1871" y="4996"/>
                    </a:cubicBezTo>
                    <a:cubicBezTo>
                      <a:pt x="1880" y="5004"/>
                      <a:pt x="1880" y="5004"/>
                      <a:pt x="1880" y="5004"/>
                    </a:cubicBezTo>
                    <a:cubicBezTo>
                      <a:pt x="1875" y="5010"/>
                      <a:pt x="1871" y="5014"/>
                      <a:pt x="1862" y="5016"/>
                    </a:cubicBezTo>
                    <a:lnTo>
                      <a:pt x="1860" y="5016"/>
                    </a:lnTo>
                    <a:close/>
                    <a:moveTo>
                      <a:pt x="1894" y="4989"/>
                    </a:moveTo>
                    <a:cubicBezTo>
                      <a:pt x="1885" y="4981"/>
                      <a:pt x="1885" y="4981"/>
                      <a:pt x="1885" y="4981"/>
                    </a:cubicBezTo>
                    <a:cubicBezTo>
                      <a:pt x="1889" y="4977"/>
                      <a:pt x="1893" y="4972"/>
                      <a:pt x="1897" y="4966"/>
                    </a:cubicBezTo>
                    <a:cubicBezTo>
                      <a:pt x="1907" y="4973"/>
                      <a:pt x="1907" y="4973"/>
                      <a:pt x="1907" y="4973"/>
                    </a:cubicBezTo>
                    <a:cubicBezTo>
                      <a:pt x="1903" y="4979"/>
                      <a:pt x="1898" y="4985"/>
                      <a:pt x="1894" y="4989"/>
                    </a:cubicBezTo>
                    <a:close/>
                    <a:moveTo>
                      <a:pt x="1918" y="4957"/>
                    </a:moveTo>
                    <a:cubicBezTo>
                      <a:pt x="1909" y="4949"/>
                      <a:pt x="1909" y="4949"/>
                      <a:pt x="1909" y="4949"/>
                    </a:cubicBezTo>
                    <a:cubicBezTo>
                      <a:pt x="1915" y="4943"/>
                      <a:pt x="1921" y="4939"/>
                      <a:pt x="1928" y="4939"/>
                    </a:cubicBezTo>
                    <a:cubicBezTo>
                      <a:pt x="1931" y="4940"/>
                      <a:pt x="1931" y="4940"/>
                      <a:pt x="1931" y="4940"/>
                    </a:cubicBezTo>
                    <a:cubicBezTo>
                      <a:pt x="1931" y="4952"/>
                      <a:pt x="1931" y="4952"/>
                      <a:pt x="1931" y="4952"/>
                    </a:cubicBezTo>
                    <a:cubicBezTo>
                      <a:pt x="1929" y="4952"/>
                      <a:pt x="1929" y="4952"/>
                      <a:pt x="1929" y="4952"/>
                    </a:cubicBezTo>
                    <a:cubicBezTo>
                      <a:pt x="1929" y="4952"/>
                      <a:pt x="1929" y="4952"/>
                      <a:pt x="1929" y="4952"/>
                    </a:cubicBezTo>
                    <a:cubicBezTo>
                      <a:pt x="1925" y="4952"/>
                      <a:pt x="1921" y="4953"/>
                      <a:pt x="1918" y="4957"/>
                    </a:cubicBezTo>
                    <a:close/>
                    <a:moveTo>
                      <a:pt x="1952" y="4947"/>
                    </a:moveTo>
                    <a:cubicBezTo>
                      <a:pt x="1948" y="4936"/>
                      <a:pt x="1948" y="4936"/>
                      <a:pt x="1948" y="4936"/>
                    </a:cubicBezTo>
                    <a:cubicBezTo>
                      <a:pt x="1952" y="4934"/>
                      <a:pt x="1955" y="4933"/>
                      <a:pt x="1961" y="4932"/>
                    </a:cubicBezTo>
                    <a:cubicBezTo>
                      <a:pt x="1969" y="4931"/>
                      <a:pt x="1969" y="4931"/>
                      <a:pt x="1969" y="4931"/>
                    </a:cubicBezTo>
                    <a:cubicBezTo>
                      <a:pt x="1970" y="4943"/>
                      <a:pt x="1970" y="4943"/>
                      <a:pt x="1970" y="4943"/>
                    </a:cubicBezTo>
                    <a:cubicBezTo>
                      <a:pt x="1962" y="4944"/>
                      <a:pt x="1962" y="4944"/>
                      <a:pt x="1962" y="4944"/>
                    </a:cubicBezTo>
                    <a:cubicBezTo>
                      <a:pt x="1958" y="4945"/>
                      <a:pt x="1956" y="4946"/>
                      <a:pt x="1952" y="4947"/>
                    </a:cubicBezTo>
                    <a:close/>
                    <a:moveTo>
                      <a:pt x="1991" y="4940"/>
                    </a:moveTo>
                    <a:cubicBezTo>
                      <a:pt x="1988" y="4928"/>
                      <a:pt x="1988" y="4928"/>
                      <a:pt x="1988" y="4928"/>
                    </a:cubicBezTo>
                    <a:cubicBezTo>
                      <a:pt x="1991" y="4928"/>
                      <a:pt x="1994" y="4927"/>
                      <a:pt x="1997" y="4926"/>
                    </a:cubicBezTo>
                    <a:cubicBezTo>
                      <a:pt x="2000" y="4924"/>
                      <a:pt x="2003" y="4923"/>
                      <a:pt x="2006" y="4922"/>
                    </a:cubicBezTo>
                    <a:cubicBezTo>
                      <a:pt x="2011" y="4933"/>
                      <a:pt x="2011" y="4933"/>
                      <a:pt x="2011" y="4933"/>
                    </a:cubicBezTo>
                    <a:cubicBezTo>
                      <a:pt x="2008" y="4934"/>
                      <a:pt x="2005" y="4935"/>
                      <a:pt x="2002" y="4937"/>
                    </a:cubicBezTo>
                    <a:cubicBezTo>
                      <a:pt x="1998" y="4938"/>
                      <a:pt x="1995" y="4939"/>
                      <a:pt x="1991" y="4940"/>
                    </a:cubicBezTo>
                    <a:close/>
                    <a:moveTo>
                      <a:pt x="2029" y="4925"/>
                    </a:moveTo>
                    <a:cubicBezTo>
                      <a:pt x="2024" y="4914"/>
                      <a:pt x="2024" y="4914"/>
                      <a:pt x="2024" y="4914"/>
                    </a:cubicBezTo>
                    <a:cubicBezTo>
                      <a:pt x="2026" y="4913"/>
                      <a:pt x="2027" y="4913"/>
                      <a:pt x="2028" y="4913"/>
                    </a:cubicBezTo>
                    <a:cubicBezTo>
                      <a:pt x="2030" y="4912"/>
                      <a:pt x="2033" y="4910"/>
                      <a:pt x="2036" y="4908"/>
                    </a:cubicBezTo>
                    <a:cubicBezTo>
                      <a:pt x="2038" y="4907"/>
                      <a:pt x="2040" y="4906"/>
                      <a:pt x="2042" y="4905"/>
                    </a:cubicBezTo>
                    <a:cubicBezTo>
                      <a:pt x="2047" y="4916"/>
                      <a:pt x="2047" y="4916"/>
                      <a:pt x="2047" y="4916"/>
                    </a:cubicBezTo>
                    <a:cubicBezTo>
                      <a:pt x="2045" y="4917"/>
                      <a:pt x="2044" y="4918"/>
                      <a:pt x="2042" y="4919"/>
                    </a:cubicBezTo>
                    <a:cubicBezTo>
                      <a:pt x="2039" y="4921"/>
                      <a:pt x="2035" y="4923"/>
                      <a:pt x="2032" y="4924"/>
                    </a:cubicBezTo>
                    <a:cubicBezTo>
                      <a:pt x="2031" y="4924"/>
                      <a:pt x="2030" y="4925"/>
                      <a:pt x="2029" y="4925"/>
                    </a:cubicBezTo>
                    <a:close/>
                    <a:moveTo>
                      <a:pt x="2065" y="4910"/>
                    </a:moveTo>
                    <a:cubicBezTo>
                      <a:pt x="2062" y="4898"/>
                      <a:pt x="2062" y="4898"/>
                      <a:pt x="2062" y="4898"/>
                    </a:cubicBezTo>
                    <a:cubicBezTo>
                      <a:pt x="2068" y="4896"/>
                      <a:pt x="2073" y="4893"/>
                      <a:pt x="2075" y="4891"/>
                    </a:cubicBezTo>
                    <a:cubicBezTo>
                      <a:pt x="2080" y="4893"/>
                      <a:pt x="2080" y="4893"/>
                      <a:pt x="2080" y="4893"/>
                    </a:cubicBezTo>
                    <a:cubicBezTo>
                      <a:pt x="2085" y="4897"/>
                      <a:pt x="2085" y="4897"/>
                      <a:pt x="2085" y="4897"/>
                    </a:cubicBezTo>
                    <a:cubicBezTo>
                      <a:pt x="2082" y="4902"/>
                      <a:pt x="2075" y="4906"/>
                      <a:pt x="2065" y="4910"/>
                    </a:cubicBezTo>
                    <a:close/>
                    <a:moveTo>
                      <a:pt x="2090" y="4874"/>
                    </a:moveTo>
                    <a:cubicBezTo>
                      <a:pt x="2078" y="4874"/>
                      <a:pt x="2078" y="4874"/>
                      <a:pt x="2078" y="4874"/>
                    </a:cubicBezTo>
                    <a:cubicBezTo>
                      <a:pt x="2078" y="4874"/>
                      <a:pt x="2078" y="4874"/>
                      <a:pt x="2078" y="4874"/>
                    </a:cubicBezTo>
                    <a:cubicBezTo>
                      <a:pt x="2078" y="4869"/>
                      <a:pt x="2078" y="4863"/>
                      <a:pt x="2077" y="4858"/>
                    </a:cubicBezTo>
                    <a:cubicBezTo>
                      <a:pt x="2077" y="4855"/>
                      <a:pt x="2077" y="4855"/>
                      <a:pt x="2077" y="4855"/>
                    </a:cubicBezTo>
                    <a:cubicBezTo>
                      <a:pt x="2089" y="4854"/>
                      <a:pt x="2089" y="4854"/>
                      <a:pt x="2089" y="4854"/>
                    </a:cubicBezTo>
                    <a:cubicBezTo>
                      <a:pt x="2089" y="4857"/>
                      <a:pt x="2089" y="4857"/>
                      <a:pt x="2089" y="4857"/>
                    </a:cubicBezTo>
                    <a:cubicBezTo>
                      <a:pt x="2090" y="4863"/>
                      <a:pt x="2090" y="4868"/>
                      <a:pt x="2090" y="4874"/>
                    </a:cubicBezTo>
                    <a:close/>
                    <a:moveTo>
                      <a:pt x="2089" y="4835"/>
                    </a:moveTo>
                    <a:cubicBezTo>
                      <a:pt x="2077" y="4833"/>
                      <a:pt x="2077" y="4833"/>
                      <a:pt x="2077" y="4833"/>
                    </a:cubicBezTo>
                    <a:cubicBezTo>
                      <a:pt x="2078" y="4828"/>
                      <a:pt x="2080" y="4824"/>
                      <a:pt x="2082" y="4820"/>
                    </a:cubicBezTo>
                    <a:cubicBezTo>
                      <a:pt x="2083" y="4819"/>
                      <a:pt x="2083" y="4819"/>
                      <a:pt x="2083" y="4819"/>
                    </a:cubicBezTo>
                    <a:cubicBezTo>
                      <a:pt x="2084" y="4817"/>
                      <a:pt x="2084" y="4815"/>
                      <a:pt x="2085" y="4814"/>
                    </a:cubicBezTo>
                    <a:cubicBezTo>
                      <a:pt x="2096" y="4818"/>
                      <a:pt x="2096" y="4818"/>
                      <a:pt x="2096" y="4818"/>
                    </a:cubicBezTo>
                    <a:cubicBezTo>
                      <a:pt x="2096" y="4820"/>
                      <a:pt x="2094" y="4822"/>
                      <a:pt x="2093" y="4824"/>
                    </a:cubicBezTo>
                    <a:cubicBezTo>
                      <a:pt x="2093" y="4825"/>
                      <a:pt x="2093" y="4825"/>
                      <a:pt x="2093" y="4825"/>
                    </a:cubicBezTo>
                    <a:cubicBezTo>
                      <a:pt x="2091" y="4828"/>
                      <a:pt x="2090" y="4832"/>
                      <a:pt x="2089" y="4835"/>
                    </a:cubicBezTo>
                    <a:close/>
                    <a:moveTo>
                      <a:pt x="2077" y="4805"/>
                    </a:moveTo>
                    <a:cubicBezTo>
                      <a:pt x="2076" y="4804"/>
                      <a:pt x="2075" y="4803"/>
                      <a:pt x="2075" y="4802"/>
                    </a:cubicBezTo>
                    <a:cubicBezTo>
                      <a:pt x="2073" y="4799"/>
                      <a:pt x="2073" y="4796"/>
                      <a:pt x="2073" y="4794"/>
                    </a:cubicBezTo>
                    <a:cubicBezTo>
                      <a:pt x="2073" y="4793"/>
                      <a:pt x="2073" y="4792"/>
                      <a:pt x="2073" y="4790"/>
                    </a:cubicBezTo>
                    <a:cubicBezTo>
                      <a:pt x="2073" y="4790"/>
                      <a:pt x="2073" y="4789"/>
                      <a:pt x="2073" y="4788"/>
                    </a:cubicBezTo>
                    <a:cubicBezTo>
                      <a:pt x="2073" y="4787"/>
                      <a:pt x="2073" y="4787"/>
                      <a:pt x="2073" y="4787"/>
                    </a:cubicBezTo>
                    <a:cubicBezTo>
                      <a:pt x="2073" y="4786"/>
                      <a:pt x="2073" y="4784"/>
                      <a:pt x="2072" y="4783"/>
                    </a:cubicBezTo>
                    <a:cubicBezTo>
                      <a:pt x="2084" y="4780"/>
                      <a:pt x="2084" y="4780"/>
                      <a:pt x="2084" y="4780"/>
                    </a:cubicBezTo>
                    <a:cubicBezTo>
                      <a:pt x="2085" y="4782"/>
                      <a:pt x="2085" y="4784"/>
                      <a:pt x="2085" y="4787"/>
                    </a:cubicBezTo>
                    <a:cubicBezTo>
                      <a:pt x="2085" y="4787"/>
                      <a:pt x="2085" y="4788"/>
                      <a:pt x="2085" y="4788"/>
                    </a:cubicBezTo>
                    <a:cubicBezTo>
                      <a:pt x="2085" y="4789"/>
                      <a:pt x="2085" y="4790"/>
                      <a:pt x="2085" y="4791"/>
                    </a:cubicBezTo>
                    <a:cubicBezTo>
                      <a:pt x="2085" y="4792"/>
                      <a:pt x="2085" y="4793"/>
                      <a:pt x="2085" y="4794"/>
                    </a:cubicBezTo>
                    <a:cubicBezTo>
                      <a:pt x="2085" y="4796"/>
                      <a:pt x="2085" y="4796"/>
                      <a:pt x="2085" y="4796"/>
                    </a:cubicBezTo>
                    <a:lnTo>
                      <a:pt x="2077" y="4805"/>
                    </a:lnTo>
                    <a:close/>
                    <a:moveTo>
                      <a:pt x="2064" y="4770"/>
                    </a:moveTo>
                    <a:cubicBezTo>
                      <a:pt x="2063" y="4770"/>
                      <a:pt x="2063" y="4770"/>
                      <a:pt x="2063" y="4770"/>
                    </a:cubicBezTo>
                    <a:cubicBezTo>
                      <a:pt x="2057" y="4767"/>
                      <a:pt x="2053" y="4765"/>
                      <a:pt x="2048" y="4764"/>
                    </a:cubicBezTo>
                    <a:cubicBezTo>
                      <a:pt x="2049" y="4752"/>
                      <a:pt x="2049" y="4752"/>
                      <a:pt x="2049" y="4752"/>
                    </a:cubicBezTo>
                    <a:cubicBezTo>
                      <a:pt x="2056" y="4753"/>
                      <a:pt x="2062" y="4755"/>
                      <a:pt x="2070" y="4760"/>
                    </a:cubicBezTo>
                    <a:cubicBezTo>
                      <a:pt x="2070" y="4760"/>
                      <a:pt x="2070" y="4760"/>
                      <a:pt x="2070" y="4760"/>
                    </a:cubicBezTo>
                    <a:lnTo>
                      <a:pt x="2064" y="4770"/>
                    </a:lnTo>
                    <a:close/>
                    <a:moveTo>
                      <a:pt x="2025" y="4766"/>
                    </a:moveTo>
                    <a:cubicBezTo>
                      <a:pt x="2017" y="4766"/>
                      <a:pt x="2010" y="4763"/>
                      <a:pt x="2006" y="4756"/>
                    </a:cubicBezTo>
                    <a:cubicBezTo>
                      <a:pt x="2016" y="4749"/>
                      <a:pt x="2016" y="4749"/>
                      <a:pt x="2016" y="4749"/>
                    </a:cubicBezTo>
                    <a:cubicBezTo>
                      <a:pt x="2018" y="4752"/>
                      <a:pt x="2021" y="4754"/>
                      <a:pt x="2025" y="4754"/>
                    </a:cubicBezTo>
                    <a:cubicBezTo>
                      <a:pt x="2026" y="4754"/>
                      <a:pt x="2027" y="4754"/>
                      <a:pt x="2028" y="4754"/>
                    </a:cubicBezTo>
                    <a:cubicBezTo>
                      <a:pt x="2029" y="4766"/>
                      <a:pt x="2029" y="4766"/>
                      <a:pt x="2029" y="4766"/>
                    </a:cubicBezTo>
                    <a:cubicBezTo>
                      <a:pt x="2028" y="4766"/>
                      <a:pt x="2027" y="4766"/>
                      <a:pt x="2025" y="4766"/>
                    </a:cubicBezTo>
                    <a:close/>
                    <a:moveTo>
                      <a:pt x="1989" y="4752"/>
                    </a:moveTo>
                    <a:cubicBezTo>
                      <a:pt x="1986" y="4752"/>
                      <a:pt x="1981" y="4751"/>
                      <a:pt x="1979" y="4742"/>
                    </a:cubicBezTo>
                    <a:cubicBezTo>
                      <a:pt x="1979" y="4741"/>
                      <a:pt x="1979" y="4740"/>
                      <a:pt x="1979" y="4738"/>
                    </a:cubicBezTo>
                    <a:cubicBezTo>
                      <a:pt x="1979" y="4738"/>
                      <a:pt x="1979" y="4737"/>
                      <a:pt x="1979" y="4736"/>
                    </a:cubicBezTo>
                    <a:cubicBezTo>
                      <a:pt x="1991" y="4737"/>
                      <a:pt x="1991" y="4737"/>
                      <a:pt x="1991" y="4737"/>
                    </a:cubicBezTo>
                    <a:cubicBezTo>
                      <a:pt x="1991" y="4737"/>
                      <a:pt x="1991" y="4738"/>
                      <a:pt x="1991" y="4738"/>
                    </a:cubicBezTo>
                    <a:cubicBezTo>
                      <a:pt x="1991" y="4739"/>
                      <a:pt x="1991" y="4739"/>
                      <a:pt x="1991" y="4739"/>
                    </a:cubicBezTo>
                    <a:cubicBezTo>
                      <a:pt x="1991" y="4739"/>
                      <a:pt x="1991" y="4739"/>
                      <a:pt x="1991" y="4739"/>
                    </a:cubicBezTo>
                    <a:cubicBezTo>
                      <a:pt x="1992" y="4738"/>
                      <a:pt x="1993" y="4738"/>
                      <a:pt x="1994" y="4737"/>
                    </a:cubicBezTo>
                    <a:cubicBezTo>
                      <a:pt x="1999" y="4748"/>
                      <a:pt x="1999" y="4748"/>
                      <a:pt x="1999" y="4748"/>
                    </a:cubicBezTo>
                    <a:cubicBezTo>
                      <a:pt x="1998" y="4749"/>
                      <a:pt x="1997" y="4749"/>
                      <a:pt x="1997" y="4750"/>
                    </a:cubicBezTo>
                    <a:cubicBezTo>
                      <a:pt x="1994" y="4751"/>
                      <a:pt x="1992" y="4752"/>
                      <a:pt x="1989" y="4752"/>
                    </a:cubicBezTo>
                    <a:close/>
                    <a:moveTo>
                      <a:pt x="1971" y="4720"/>
                    </a:moveTo>
                    <a:cubicBezTo>
                      <a:pt x="1971" y="4717"/>
                      <a:pt x="1971" y="4715"/>
                      <a:pt x="1972" y="4714"/>
                    </a:cubicBezTo>
                    <a:cubicBezTo>
                      <a:pt x="1972" y="4712"/>
                      <a:pt x="1972" y="4711"/>
                      <a:pt x="1972" y="4710"/>
                    </a:cubicBezTo>
                    <a:cubicBezTo>
                      <a:pt x="1972" y="4710"/>
                      <a:pt x="1972" y="4710"/>
                      <a:pt x="1972" y="4710"/>
                    </a:cubicBezTo>
                    <a:cubicBezTo>
                      <a:pt x="1972" y="4709"/>
                      <a:pt x="1971" y="4708"/>
                      <a:pt x="1971" y="4707"/>
                    </a:cubicBezTo>
                    <a:cubicBezTo>
                      <a:pt x="1970" y="4706"/>
                      <a:pt x="1969" y="4704"/>
                      <a:pt x="1969" y="4702"/>
                    </a:cubicBezTo>
                    <a:cubicBezTo>
                      <a:pt x="1980" y="4699"/>
                      <a:pt x="1980" y="4699"/>
                      <a:pt x="1980" y="4699"/>
                    </a:cubicBezTo>
                    <a:cubicBezTo>
                      <a:pt x="1980" y="4700"/>
                      <a:pt x="1981" y="4700"/>
                      <a:pt x="1981" y="4701"/>
                    </a:cubicBezTo>
                    <a:cubicBezTo>
                      <a:pt x="1982" y="4702"/>
                      <a:pt x="1983" y="4704"/>
                      <a:pt x="1984" y="4706"/>
                    </a:cubicBezTo>
                    <a:cubicBezTo>
                      <a:pt x="1984" y="4707"/>
                      <a:pt x="1984" y="4709"/>
                      <a:pt x="1984" y="4710"/>
                    </a:cubicBezTo>
                    <a:cubicBezTo>
                      <a:pt x="1984" y="4713"/>
                      <a:pt x="1984" y="4715"/>
                      <a:pt x="1983" y="4716"/>
                    </a:cubicBezTo>
                    <a:cubicBezTo>
                      <a:pt x="1983" y="4718"/>
                      <a:pt x="1983" y="4719"/>
                      <a:pt x="1983" y="4719"/>
                    </a:cubicBezTo>
                    <a:lnTo>
                      <a:pt x="1971" y="4720"/>
                    </a:lnTo>
                    <a:close/>
                    <a:moveTo>
                      <a:pt x="1985" y="4686"/>
                    </a:moveTo>
                    <a:cubicBezTo>
                      <a:pt x="1975" y="4678"/>
                      <a:pt x="1975" y="4678"/>
                      <a:pt x="1975" y="4678"/>
                    </a:cubicBezTo>
                    <a:cubicBezTo>
                      <a:pt x="1976" y="4677"/>
                      <a:pt x="1977" y="4675"/>
                      <a:pt x="1978" y="4674"/>
                    </a:cubicBezTo>
                    <a:cubicBezTo>
                      <a:pt x="1980" y="4672"/>
                      <a:pt x="1981" y="4671"/>
                      <a:pt x="1982" y="4669"/>
                    </a:cubicBezTo>
                    <a:cubicBezTo>
                      <a:pt x="1984" y="4667"/>
                      <a:pt x="1985" y="4665"/>
                      <a:pt x="1987" y="4663"/>
                    </a:cubicBezTo>
                    <a:cubicBezTo>
                      <a:pt x="1997" y="4669"/>
                      <a:pt x="1997" y="4669"/>
                      <a:pt x="1997" y="4669"/>
                    </a:cubicBezTo>
                    <a:cubicBezTo>
                      <a:pt x="1995" y="4671"/>
                      <a:pt x="1994" y="4674"/>
                      <a:pt x="1992" y="4677"/>
                    </a:cubicBezTo>
                    <a:cubicBezTo>
                      <a:pt x="1990" y="4678"/>
                      <a:pt x="1989" y="4680"/>
                      <a:pt x="1988" y="4682"/>
                    </a:cubicBezTo>
                    <a:cubicBezTo>
                      <a:pt x="1987" y="4683"/>
                      <a:pt x="1986" y="4684"/>
                      <a:pt x="1985" y="4686"/>
                    </a:cubicBezTo>
                    <a:close/>
                    <a:moveTo>
                      <a:pt x="2004" y="4651"/>
                    </a:moveTo>
                    <a:cubicBezTo>
                      <a:pt x="1994" y="4644"/>
                      <a:pt x="1994" y="4644"/>
                      <a:pt x="1994" y="4644"/>
                    </a:cubicBezTo>
                    <a:cubicBezTo>
                      <a:pt x="1994" y="4644"/>
                      <a:pt x="1994" y="4644"/>
                      <a:pt x="1994" y="4644"/>
                    </a:cubicBezTo>
                    <a:cubicBezTo>
                      <a:pt x="1995" y="4642"/>
                      <a:pt x="1996" y="4641"/>
                      <a:pt x="1996" y="4640"/>
                    </a:cubicBezTo>
                    <a:cubicBezTo>
                      <a:pt x="1996" y="4639"/>
                      <a:pt x="1996" y="4639"/>
                      <a:pt x="1996" y="4638"/>
                    </a:cubicBezTo>
                    <a:cubicBezTo>
                      <a:pt x="1996" y="4637"/>
                      <a:pt x="1996" y="4636"/>
                      <a:pt x="1996" y="4635"/>
                    </a:cubicBezTo>
                    <a:cubicBezTo>
                      <a:pt x="1996" y="4634"/>
                      <a:pt x="1996" y="4633"/>
                      <a:pt x="1996" y="4631"/>
                    </a:cubicBezTo>
                    <a:cubicBezTo>
                      <a:pt x="1996" y="4630"/>
                      <a:pt x="1996" y="4628"/>
                      <a:pt x="1996" y="4627"/>
                    </a:cubicBezTo>
                    <a:cubicBezTo>
                      <a:pt x="2008" y="4629"/>
                      <a:pt x="2008" y="4629"/>
                      <a:pt x="2008" y="4629"/>
                    </a:cubicBezTo>
                    <a:cubicBezTo>
                      <a:pt x="2008" y="4630"/>
                      <a:pt x="2008" y="4631"/>
                      <a:pt x="2008" y="4631"/>
                    </a:cubicBezTo>
                    <a:cubicBezTo>
                      <a:pt x="2008" y="4632"/>
                      <a:pt x="2008" y="4633"/>
                      <a:pt x="2008" y="4634"/>
                    </a:cubicBezTo>
                    <a:cubicBezTo>
                      <a:pt x="2008" y="4635"/>
                      <a:pt x="2008" y="4637"/>
                      <a:pt x="2008" y="4638"/>
                    </a:cubicBezTo>
                    <a:cubicBezTo>
                      <a:pt x="2008" y="4639"/>
                      <a:pt x="2008" y="4641"/>
                      <a:pt x="2008" y="4642"/>
                    </a:cubicBezTo>
                    <a:cubicBezTo>
                      <a:pt x="2007" y="4645"/>
                      <a:pt x="2006" y="4648"/>
                      <a:pt x="2004" y="4650"/>
                    </a:cubicBezTo>
                    <a:lnTo>
                      <a:pt x="2004" y="4651"/>
                    </a:lnTo>
                    <a:close/>
                    <a:moveTo>
                      <a:pt x="2002" y="4612"/>
                    </a:moveTo>
                    <a:cubicBezTo>
                      <a:pt x="2002" y="4611"/>
                      <a:pt x="2002" y="4611"/>
                      <a:pt x="2002" y="4611"/>
                    </a:cubicBezTo>
                    <a:cubicBezTo>
                      <a:pt x="2001" y="4609"/>
                      <a:pt x="2000" y="4606"/>
                      <a:pt x="2000" y="4603"/>
                    </a:cubicBezTo>
                    <a:cubicBezTo>
                      <a:pt x="2000" y="4598"/>
                      <a:pt x="2002" y="4594"/>
                      <a:pt x="2004" y="4590"/>
                    </a:cubicBezTo>
                    <a:cubicBezTo>
                      <a:pt x="2005" y="4590"/>
                      <a:pt x="2005" y="4589"/>
                      <a:pt x="2005" y="4588"/>
                    </a:cubicBezTo>
                    <a:cubicBezTo>
                      <a:pt x="2016" y="4594"/>
                      <a:pt x="2016" y="4594"/>
                      <a:pt x="2016" y="4594"/>
                    </a:cubicBezTo>
                    <a:cubicBezTo>
                      <a:pt x="2015" y="4595"/>
                      <a:pt x="2015" y="4596"/>
                      <a:pt x="2014" y="4597"/>
                    </a:cubicBezTo>
                    <a:cubicBezTo>
                      <a:pt x="2013" y="4599"/>
                      <a:pt x="2012" y="4601"/>
                      <a:pt x="2012" y="4603"/>
                    </a:cubicBezTo>
                    <a:cubicBezTo>
                      <a:pt x="2012" y="4604"/>
                      <a:pt x="2012" y="4605"/>
                      <a:pt x="2013" y="4607"/>
                    </a:cubicBezTo>
                    <a:cubicBezTo>
                      <a:pt x="2013" y="4608"/>
                      <a:pt x="2013" y="4608"/>
                      <a:pt x="2013" y="4608"/>
                    </a:cubicBezTo>
                    <a:lnTo>
                      <a:pt x="2002" y="4612"/>
                    </a:lnTo>
                    <a:close/>
                    <a:moveTo>
                      <a:pt x="2002" y="4580"/>
                    </a:moveTo>
                    <a:cubicBezTo>
                      <a:pt x="2001" y="4580"/>
                      <a:pt x="1999" y="4579"/>
                      <a:pt x="1997" y="4578"/>
                    </a:cubicBezTo>
                    <a:cubicBezTo>
                      <a:pt x="1993" y="4576"/>
                      <a:pt x="1988" y="4574"/>
                      <a:pt x="1985" y="4571"/>
                    </a:cubicBezTo>
                    <a:cubicBezTo>
                      <a:pt x="1984" y="4570"/>
                      <a:pt x="1983" y="4569"/>
                      <a:pt x="1983" y="4568"/>
                    </a:cubicBezTo>
                    <a:cubicBezTo>
                      <a:pt x="1993" y="4562"/>
                      <a:pt x="1993" y="4562"/>
                      <a:pt x="1993" y="4562"/>
                    </a:cubicBezTo>
                    <a:cubicBezTo>
                      <a:pt x="1993" y="4562"/>
                      <a:pt x="1993" y="4563"/>
                      <a:pt x="1993" y="4563"/>
                    </a:cubicBezTo>
                    <a:cubicBezTo>
                      <a:pt x="1995" y="4564"/>
                      <a:pt x="1998" y="4566"/>
                      <a:pt x="2001" y="4567"/>
                    </a:cubicBezTo>
                    <a:cubicBezTo>
                      <a:pt x="2003" y="4568"/>
                      <a:pt x="2006" y="4569"/>
                      <a:pt x="2008" y="4570"/>
                    </a:cubicBezTo>
                    <a:lnTo>
                      <a:pt x="2002" y="4580"/>
                    </a:lnTo>
                    <a:close/>
                    <a:moveTo>
                      <a:pt x="1994" y="4551"/>
                    </a:moveTo>
                    <a:cubicBezTo>
                      <a:pt x="1986" y="4542"/>
                      <a:pt x="1986" y="4542"/>
                      <a:pt x="1986" y="4542"/>
                    </a:cubicBezTo>
                    <a:cubicBezTo>
                      <a:pt x="1987" y="4541"/>
                      <a:pt x="1989" y="4540"/>
                      <a:pt x="1990" y="4539"/>
                    </a:cubicBezTo>
                    <a:cubicBezTo>
                      <a:pt x="1991" y="4538"/>
                      <a:pt x="1993" y="4538"/>
                      <a:pt x="1993" y="4537"/>
                    </a:cubicBezTo>
                    <a:cubicBezTo>
                      <a:pt x="1994" y="4536"/>
                      <a:pt x="1995" y="4534"/>
                      <a:pt x="1995" y="4533"/>
                    </a:cubicBezTo>
                    <a:cubicBezTo>
                      <a:pt x="1996" y="4532"/>
                      <a:pt x="1996" y="4530"/>
                      <a:pt x="1997" y="4529"/>
                    </a:cubicBezTo>
                    <a:cubicBezTo>
                      <a:pt x="2008" y="4535"/>
                      <a:pt x="2008" y="4535"/>
                      <a:pt x="2008" y="4535"/>
                    </a:cubicBezTo>
                    <a:cubicBezTo>
                      <a:pt x="2007" y="4535"/>
                      <a:pt x="2007" y="4536"/>
                      <a:pt x="2006" y="4537"/>
                    </a:cubicBezTo>
                    <a:cubicBezTo>
                      <a:pt x="2006" y="4539"/>
                      <a:pt x="2005" y="4542"/>
                      <a:pt x="2003" y="4544"/>
                    </a:cubicBezTo>
                    <a:cubicBezTo>
                      <a:pt x="2001" y="4547"/>
                      <a:pt x="1998" y="4548"/>
                      <a:pt x="1996" y="4549"/>
                    </a:cubicBezTo>
                    <a:cubicBezTo>
                      <a:pt x="1995" y="4550"/>
                      <a:pt x="1994" y="4551"/>
                      <a:pt x="1994" y="4551"/>
                    </a:cubicBezTo>
                    <a:close/>
                    <a:moveTo>
                      <a:pt x="2002" y="4515"/>
                    </a:moveTo>
                    <a:cubicBezTo>
                      <a:pt x="2002" y="4512"/>
                      <a:pt x="2001" y="4509"/>
                      <a:pt x="2001" y="4506"/>
                    </a:cubicBezTo>
                    <a:cubicBezTo>
                      <a:pt x="2001" y="4505"/>
                      <a:pt x="2000" y="4502"/>
                      <a:pt x="2000" y="4500"/>
                    </a:cubicBezTo>
                    <a:cubicBezTo>
                      <a:pt x="1999" y="4499"/>
                      <a:pt x="1999" y="4497"/>
                      <a:pt x="1998" y="4496"/>
                    </a:cubicBezTo>
                    <a:cubicBezTo>
                      <a:pt x="2010" y="4493"/>
                      <a:pt x="2010" y="4493"/>
                      <a:pt x="2010" y="4493"/>
                    </a:cubicBezTo>
                    <a:cubicBezTo>
                      <a:pt x="2010" y="4494"/>
                      <a:pt x="2011" y="4496"/>
                      <a:pt x="2011" y="4497"/>
                    </a:cubicBezTo>
                    <a:cubicBezTo>
                      <a:pt x="2012" y="4500"/>
                      <a:pt x="2013" y="4502"/>
                      <a:pt x="2013" y="4505"/>
                    </a:cubicBezTo>
                    <a:cubicBezTo>
                      <a:pt x="2013" y="4508"/>
                      <a:pt x="2013" y="4510"/>
                      <a:pt x="2014" y="4513"/>
                    </a:cubicBezTo>
                    <a:lnTo>
                      <a:pt x="2002" y="4515"/>
                    </a:lnTo>
                    <a:close/>
                    <a:moveTo>
                      <a:pt x="2057" y="4491"/>
                    </a:moveTo>
                    <a:cubicBezTo>
                      <a:pt x="2050" y="4482"/>
                      <a:pt x="2050" y="4482"/>
                      <a:pt x="2050" y="4482"/>
                    </a:cubicBezTo>
                    <a:cubicBezTo>
                      <a:pt x="2053" y="4479"/>
                      <a:pt x="2057" y="4473"/>
                      <a:pt x="2059" y="4468"/>
                    </a:cubicBezTo>
                    <a:cubicBezTo>
                      <a:pt x="2070" y="4472"/>
                      <a:pt x="2070" y="4472"/>
                      <a:pt x="2070" y="4472"/>
                    </a:cubicBezTo>
                    <a:cubicBezTo>
                      <a:pt x="2068" y="4478"/>
                      <a:pt x="2063" y="4486"/>
                      <a:pt x="2058" y="4491"/>
                    </a:cubicBezTo>
                    <a:lnTo>
                      <a:pt x="2057" y="4491"/>
                    </a:lnTo>
                    <a:close/>
                    <a:moveTo>
                      <a:pt x="2033" y="4490"/>
                    </a:moveTo>
                    <a:cubicBezTo>
                      <a:pt x="2033" y="4490"/>
                      <a:pt x="2033" y="4490"/>
                      <a:pt x="2033" y="4490"/>
                    </a:cubicBezTo>
                    <a:cubicBezTo>
                      <a:pt x="2033" y="4490"/>
                      <a:pt x="2033" y="4490"/>
                      <a:pt x="2033" y="4490"/>
                    </a:cubicBezTo>
                    <a:cubicBezTo>
                      <a:pt x="2030" y="4489"/>
                      <a:pt x="2025" y="4488"/>
                      <a:pt x="2023" y="4488"/>
                    </a:cubicBezTo>
                    <a:cubicBezTo>
                      <a:pt x="2022" y="4488"/>
                      <a:pt x="2020" y="4488"/>
                      <a:pt x="2019" y="4488"/>
                    </a:cubicBezTo>
                    <a:cubicBezTo>
                      <a:pt x="2018" y="4488"/>
                      <a:pt x="2017" y="4488"/>
                      <a:pt x="2016" y="4488"/>
                    </a:cubicBezTo>
                    <a:cubicBezTo>
                      <a:pt x="2015" y="4476"/>
                      <a:pt x="2015" y="4476"/>
                      <a:pt x="2015" y="4476"/>
                    </a:cubicBezTo>
                    <a:cubicBezTo>
                      <a:pt x="2016" y="4476"/>
                      <a:pt x="2017" y="4476"/>
                      <a:pt x="2018" y="4476"/>
                    </a:cubicBezTo>
                    <a:cubicBezTo>
                      <a:pt x="2019" y="4476"/>
                      <a:pt x="2021" y="4476"/>
                      <a:pt x="2021" y="4476"/>
                    </a:cubicBezTo>
                    <a:cubicBezTo>
                      <a:pt x="2026" y="4476"/>
                      <a:pt x="2033" y="4477"/>
                      <a:pt x="2037" y="4479"/>
                    </a:cubicBezTo>
                    <a:cubicBezTo>
                      <a:pt x="2038" y="4479"/>
                      <a:pt x="2038" y="4479"/>
                      <a:pt x="2038" y="4479"/>
                    </a:cubicBezTo>
                    <a:lnTo>
                      <a:pt x="2033" y="4490"/>
                    </a:lnTo>
                    <a:close/>
                    <a:moveTo>
                      <a:pt x="2079" y="4459"/>
                    </a:moveTo>
                    <a:cubicBezTo>
                      <a:pt x="2072" y="4449"/>
                      <a:pt x="2072" y="4449"/>
                      <a:pt x="2072" y="4449"/>
                    </a:cubicBezTo>
                    <a:cubicBezTo>
                      <a:pt x="2074" y="4448"/>
                      <a:pt x="2074" y="4448"/>
                      <a:pt x="2074" y="4448"/>
                    </a:cubicBezTo>
                    <a:cubicBezTo>
                      <a:pt x="2075" y="4447"/>
                      <a:pt x="2077" y="4446"/>
                      <a:pt x="2079" y="4445"/>
                    </a:cubicBezTo>
                    <a:cubicBezTo>
                      <a:pt x="2081" y="4443"/>
                      <a:pt x="2083" y="4440"/>
                      <a:pt x="2084" y="4437"/>
                    </a:cubicBezTo>
                    <a:cubicBezTo>
                      <a:pt x="2095" y="4443"/>
                      <a:pt x="2095" y="4443"/>
                      <a:pt x="2095" y="4443"/>
                    </a:cubicBezTo>
                    <a:cubicBezTo>
                      <a:pt x="2092" y="4447"/>
                      <a:pt x="2090" y="4451"/>
                      <a:pt x="2086" y="4454"/>
                    </a:cubicBezTo>
                    <a:cubicBezTo>
                      <a:pt x="2084" y="4456"/>
                      <a:pt x="2082" y="4457"/>
                      <a:pt x="2080" y="4458"/>
                    </a:cubicBezTo>
                    <a:lnTo>
                      <a:pt x="2079" y="4459"/>
                    </a:lnTo>
                    <a:close/>
                    <a:moveTo>
                      <a:pt x="2107" y="4431"/>
                    </a:moveTo>
                    <a:cubicBezTo>
                      <a:pt x="2099" y="4421"/>
                      <a:pt x="2099" y="4421"/>
                      <a:pt x="2099" y="4421"/>
                    </a:cubicBezTo>
                    <a:cubicBezTo>
                      <a:pt x="2101" y="4420"/>
                      <a:pt x="2102" y="4419"/>
                      <a:pt x="2104" y="4418"/>
                    </a:cubicBezTo>
                    <a:cubicBezTo>
                      <a:pt x="2108" y="4415"/>
                      <a:pt x="2112" y="4411"/>
                      <a:pt x="2115" y="4409"/>
                    </a:cubicBezTo>
                    <a:cubicBezTo>
                      <a:pt x="2122" y="4418"/>
                      <a:pt x="2122" y="4418"/>
                      <a:pt x="2122" y="4418"/>
                    </a:cubicBezTo>
                    <a:cubicBezTo>
                      <a:pt x="2119" y="4421"/>
                      <a:pt x="2115" y="4424"/>
                      <a:pt x="2111" y="4427"/>
                    </a:cubicBezTo>
                    <a:cubicBezTo>
                      <a:pt x="2110" y="4428"/>
                      <a:pt x="2108" y="4429"/>
                      <a:pt x="2107" y="4431"/>
                    </a:cubicBezTo>
                    <a:close/>
                    <a:moveTo>
                      <a:pt x="2132" y="4400"/>
                    </a:moveTo>
                    <a:cubicBezTo>
                      <a:pt x="2126" y="4400"/>
                      <a:pt x="2126" y="4400"/>
                      <a:pt x="2126" y="4400"/>
                    </a:cubicBezTo>
                    <a:cubicBezTo>
                      <a:pt x="2126" y="4399"/>
                      <a:pt x="2126" y="4398"/>
                      <a:pt x="2126" y="4397"/>
                    </a:cubicBezTo>
                    <a:cubicBezTo>
                      <a:pt x="2126" y="4396"/>
                      <a:pt x="2126" y="4396"/>
                      <a:pt x="2126" y="4396"/>
                    </a:cubicBezTo>
                    <a:cubicBezTo>
                      <a:pt x="2126" y="4395"/>
                      <a:pt x="2126" y="4394"/>
                      <a:pt x="2126" y="4393"/>
                    </a:cubicBezTo>
                    <a:cubicBezTo>
                      <a:pt x="2126" y="4387"/>
                      <a:pt x="2128" y="4382"/>
                      <a:pt x="2129" y="4378"/>
                    </a:cubicBezTo>
                    <a:cubicBezTo>
                      <a:pt x="2140" y="4383"/>
                      <a:pt x="2140" y="4383"/>
                      <a:pt x="2140" y="4383"/>
                    </a:cubicBezTo>
                    <a:cubicBezTo>
                      <a:pt x="2139" y="4386"/>
                      <a:pt x="2138" y="4389"/>
                      <a:pt x="2138" y="4393"/>
                    </a:cubicBezTo>
                    <a:cubicBezTo>
                      <a:pt x="2138" y="4393"/>
                      <a:pt x="2138" y="4394"/>
                      <a:pt x="2138" y="4394"/>
                    </a:cubicBezTo>
                    <a:cubicBezTo>
                      <a:pt x="2138" y="4395"/>
                      <a:pt x="2138" y="4395"/>
                      <a:pt x="2138" y="4395"/>
                    </a:cubicBezTo>
                    <a:cubicBezTo>
                      <a:pt x="2138" y="4397"/>
                      <a:pt x="2138" y="4398"/>
                      <a:pt x="2138" y="4400"/>
                    </a:cubicBezTo>
                    <a:lnTo>
                      <a:pt x="2132" y="4400"/>
                    </a:lnTo>
                    <a:close/>
                    <a:moveTo>
                      <a:pt x="2149" y="4364"/>
                    </a:moveTo>
                    <a:cubicBezTo>
                      <a:pt x="2137" y="4360"/>
                      <a:pt x="2137" y="4360"/>
                      <a:pt x="2137" y="4360"/>
                    </a:cubicBezTo>
                    <a:cubicBezTo>
                      <a:pt x="2138" y="4360"/>
                      <a:pt x="2138" y="4359"/>
                      <a:pt x="2138" y="4359"/>
                    </a:cubicBezTo>
                    <a:cubicBezTo>
                      <a:pt x="2139" y="4356"/>
                      <a:pt x="2139" y="4354"/>
                      <a:pt x="2139" y="4351"/>
                    </a:cubicBezTo>
                    <a:cubicBezTo>
                      <a:pt x="2139" y="4349"/>
                      <a:pt x="2139" y="4347"/>
                      <a:pt x="2140" y="4346"/>
                    </a:cubicBezTo>
                    <a:cubicBezTo>
                      <a:pt x="2140" y="4345"/>
                      <a:pt x="2140" y="4343"/>
                      <a:pt x="2140" y="4342"/>
                    </a:cubicBezTo>
                    <a:cubicBezTo>
                      <a:pt x="2152" y="4343"/>
                      <a:pt x="2152" y="4343"/>
                      <a:pt x="2152" y="4343"/>
                    </a:cubicBezTo>
                    <a:cubicBezTo>
                      <a:pt x="2152" y="4345"/>
                      <a:pt x="2152" y="4346"/>
                      <a:pt x="2151" y="4347"/>
                    </a:cubicBezTo>
                    <a:cubicBezTo>
                      <a:pt x="2151" y="4349"/>
                      <a:pt x="2151" y="4350"/>
                      <a:pt x="2151" y="4352"/>
                    </a:cubicBezTo>
                    <a:cubicBezTo>
                      <a:pt x="2151" y="4355"/>
                      <a:pt x="2151" y="4358"/>
                      <a:pt x="2149" y="4362"/>
                    </a:cubicBezTo>
                    <a:cubicBezTo>
                      <a:pt x="2149" y="4363"/>
                      <a:pt x="2149" y="4364"/>
                      <a:pt x="2149" y="4364"/>
                    </a:cubicBezTo>
                    <a:close/>
                    <a:moveTo>
                      <a:pt x="2155" y="4325"/>
                    </a:moveTo>
                    <a:cubicBezTo>
                      <a:pt x="2144" y="4321"/>
                      <a:pt x="2144" y="4321"/>
                      <a:pt x="2144" y="4321"/>
                    </a:cubicBezTo>
                    <a:cubicBezTo>
                      <a:pt x="2146" y="4317"/>
                      <a:pt x="2148" y="4314"/>
                      <a:pt x="2151" y="4311"/>
                    </a:cubicBezTo>
                    <a:cubicBezTo>
                      <a:pt x="2154" y="4309"/>
                      <a:pt x="2157" y="4308"/>
                      <a:pt x="2160" y="4306"/>
                    </a:cubicBezTo>
                    <a:cubicBezTo>
                      <a:pt x="2161" y="4306"/>
                      <a:pt x="2162" y="4306"/>
                      <a:pt x="2163" y="4305"/>
                    </a:cubicBezTo>
                    <a:cubicBezTo>
                      <a:pt x="2167" y="4316"/>
                      <a:pt x="2167" y="4316"/>
                      <a:pt x="2167" y="4316"/>
                    </a:cubicBezTo>
                    <a:cubicBezTo>
                      <a:pt x="2166" y="4317"/>
                      <a:pt x="2165" y="4317"/>
                      <a:pt x="2164" y="4317"/>
                    </a:cubicBezTo>
                    <a:cubicBezTo>
                      <a:pt x="2162" y="4318"/>
                      <a:pt x="2160" y="4319"/>
                      <a:pt x="2159" y="4320"/>
                    </a:cubicBezTo>
                    <a:cubicBezTo>
                      <a:pt x="2157" y="4321"/>
                      <a:pt x="2156" y="4323"/>
                      <a:pt x="2155" y="4325"/>
                    </a:cubicBezTo>
                    <a:close/>
                    <a:moveTo>
                      <a:pt x="2167" y="4296"/>
                    </a:moveTo>
                    <a:cubicBezTo>
                      <a:pt x="2166" y="4295"/>
                      <a:pt x="2166" y="4293"/>
                      <a:pt x="2166" y="4292"/>
                    </a:cubicBezTo>
                    <a:cubicBezTo>
                      <a:pt x="2165" y="4289"/>
                      <a:pt x="2164" y="4285"/>
                      <a:pt x="2164" y="4281"/>
                    </a:cubicBezTo>
                    <a:cubicBezTo>
                      <a:pt x="2164" y="4279"/>
                      <a:pt x="2164" y="4277"/>
                      <a:pt x="2165" y="4276"/>
                    </a:cubicBezTo>
                    <a:cubicBezTo>
                      <a:pt x="2165" y="4275"/>
                      <a:pt x="2165" y="4274"/>
                      <a:pt x="2165" y="4273"/>
                    </a:cubicBezTo>
                    <a:cubicBezTo>
                      <a:pt x="2177" y="4277"/>
                      <a:pt x="2177" y="4277"/>
                      <a:pt x="2177" y="4277"/>
                    </a:cubicBezTo>
                    <a:cubicBezTo>
                      <a:pt x="2177" y="4278"/>
                      <a:pt x="2176" y="4278"/>
                      <a:pt x="2176" y="4279"/>
                    </a:cubicBezTo>
                    <a:cubicBezTo>
                      <a:pt x="2176" y="4280"/>
                      <a:pt x="2176" y="4280"/>
                      <a:pt x="2176" y="4281"/>
                    </a:cubicBezTo>
                    <a:cubicBezTo>
                      <a:pt x="2176" y="4284"/>
                      <a:pt x="2177" y="4286"/>
                      <a:pt x="2177" y="4289"/>
                    </a:cubicBezTo>
                    <a:cubicBezTo>
                      <a:pt x="2178" y="4290"/>
                      <a:pt x="2178" y="4292"/>
                      <a:pt x="2178" y="4293"/>
                    </a:cubicBezTo>
                    <a:lnTo>
                      <a:pt x="2167" y="4296"/>
                    </a:lnTo>
                    <a:close/>
                    <a:moveTo>
                      <a:pt x="2185" y="4259"/>
                    </a:moveTo>
                    <a:cubicBezTo>
                      <a:pt x="2173" y="4254"/>
                      <a:pt x="2173" y="4254"/>
                      <a:pt x="2173" y="4254"/>
                    </a:cubicBezTo>
                    <a:cubicBezTo>
                      <a:pt x="2175" y="4250"/>
                      <a:pt x="2176" y="4247"/>
                      <a:pt x="2176" y="4244"/>
                    </a:cubicBezTo>
                    <a:cubicBezTo>
                      <a:pt x="2176" y="4244"/>
                      <a:pt x="2176" y="4243"/>
                      <a:pt x="2176" y="4243"/>
                    </a:cubicBezTo>
                    <a:cubicBezTo>
                      <a:pt x="2175" y="4242"/>
                      <a:pt x="2175" y="4240"/>
                      <a:pt x="2175" y="4239"/>
                    </a:cubicBezTo>
                    <a:cubicBezTo>
                      <a:pt x="2186" y="4235"/>
                      <a:pt x="2186" y="4235"/>
                      <a:pt x="2186" y="4235"/>
                    </a:cubicBezTo>
                    <a:cubicBezTo>
                      <a:pt x="2187" y="4238"/>
                      <a:pt x="2187" y="4240"/>
                      <a:pt x="2187" y="4242"/>
                    </a:cubicBezTo>
                    <a:cubicBezTo>
                      <a:pt x="2188" y="4243"/>
                      <a:pt x="2188" y="4243"/>
                      <a:pt x="2188" y="4244"/>
                    </a:cubicBezTo>
                    <a:cubicBezTo>
                      <a:pt x="2188" y="4249"/>
                      <a:pt x="2187" y="4253"/>
                      <a:pt x="2185" y="4259"/>
                    </a:cubicBezTo>
                    <a:close/>
                    <a:moveTo>
                      <a:pt x="2183" y="4220"/>
                    </a:moveTo>
                    <a:cubicBezTo>
                      <a:pt x="2171" y="4216"/>
                      <a:pt x="2171" y="4216"/>
                      <a:pt x="2171" y="4216"/>
                    </a:cubicBezTo>
                    <a:cubicBezTo>
                      <a:pt x="2172" y="4213"/>
                      <a:pt x="2174" y="4211"/>
                      <a:pt x="2175" y="4209"/>
                    </a:cubicBezTo>
                    <a:cubicBezTo>
                      <a:pt x="2176" y="4208"/>
                      <a:pt x="2177" y="4208"/>
                      <a:pt x="2177" y="4207"/>
                    </a:cubicBezTo>
                    <a:cubicBezTo>
                      <a:pt x="2177" y="4206"/>
                      <a:pt x="2176" y="4205"/>
                      <a:pt x="2176" y="4204"/>
                    </a:cubicBezTo>
                    <a:cubicBezTo>
                      <a:pt x="2176" y="4204"/>
                      <a:pt x="2175" y="4203"/>
                      <a:pt x="2175" y="4202"/>
                    </a:cubicBezTo>
                    <a:cubicBezTo>
                      <a:pt x="2186" y="4198"/>
                      <a:pt x="2186" y="4198"/>
                      <a:pt x="2186" y="4198"/>
                    </a:cubicBezTo>
                    <a:cubicBezTo>
                      <a:pt x="2187" y="4198"/>
                      <a:pt x="2187" y="4199"/>
                      <a:pt x="2187" y="4199"/>
                    </a:cubicBezTo>
                    <a:cubicBezTo>
                      <a:pt x="2188" y="4201"/>
                      <a:pt x="2189" y="4203"/>
                      <a:pt x="2189" y="4206"/>
                    </a:cubicBezTo>
                    <a:cubicBezTo>
                      <a:pt x="2189" y="4208"/>
                      <a:pt x="2189" y="4210"/>
                      <a:pt x="2188" y="4212"/>
                    </a:cubicBezTo>
                    <a:cubicBezTo>
                      <a:pt x="2187" y="4214"/>
                      <a:pt x="2185" y="4216"/>
                      <a:pt x="2184" y="4217"/>
                    </a:cubicBezTo>
                    <a:cubicBezTo>
                      <a:pt x="2183" y="4218"/>
                      <a:pt x="2183" y="4219"/>
                      <a:pt x="2183" y="4220"/>
                    </a:cubicBezTo>
                    <a:close/>
                    <a:moveTo>
                      <a:pt x="2193" y="4186"/>
                    </a:moveTo>
                    <a:cubicBezTo>
                      <a:pt x="2183" y="4179"/>
                      <a:pt x="2183" y="4179"/>
                      <a:pt x="2183" y="4179"/>
                    </a:cubicBezTo>
                    <a:cubicBezTo>
                      <a:pt x="2185" y="4177"/>
                      <a:pt x="2186" y="4174"/>
                      <a:pt x="2186" y="4170"/>
                    </a:cubicBezTo>
                    <a:cubicBezTo>
                      <a:pt x="2186" y="4168"/>
                      <a:pt x="2185" y="4166"/>
                      <a:pt x="2185" y="4164"/>
                    </a:cubicBezTo>
                    <a:cubicBezTo>
                      <a:pt x="2185" y="4164"/>
                      <a:pt x="2185" y="4164"/>
                      <a:pt x="2185" y="4164"/>
                    </a:cubicBezTo>
                    <a:cubicBezTo>
                      <a:pt x="2197" y="4163"/>
                      <a:pt x="2197" y="4163"/>
                      <a:pt x="2197" y="4163"/>
                    </a:cubicBezTo>
                    <a:cubicBezTo>
                      <a:pt x="2197" y="4164"/>
                      <a:pt x="2197" y="4164"/>
                      <a:pt x="2197" y="4164"/>
                    </a:cubicBezTo>
                    <a:cubicBezTo>
                      <a:pt x="2197" y="4166"/>
                      <a:pt x="2198" y="4168"/>
                      <a:pt x="2198" y="4170"/>
                    </a:cubicBezTo>
                    <a:cubicBezTo>
                      <a:pt x="2198" y="4174"/>
                      <a:pt x="2197" y="4181"/>
                      <a:pt x="2193" y="4186"/>
                    </a:cubicBezTo>
                    <a:close/>
                    <a:moveTo>
                      <a:pt x="2182" y="4145"/>
                    </a:moveTo>
                    <a:cubicBezTo>
                      <a:pt x="2182" y="4143"/>
                      <a:pt x="2182" y="4141"/>
                      <a:pt x="2182" y="4140"/>
                    </a:cubicBezTo>
                    <a:cubicBezTo>
                      <a:pt x="2182" y="4136"/>
                      <a:pt x="2183" y="4133"/>
                      <a:pt x="2184" y="4130"/>
                    </a:cubicBezTo>
                    <a:cubicBezTo>
                      <a:pt x="2186" y="4127"/>
                      <a:pt x="2188" y="4124"/>
                      <a:pt x="2192" y="4121"/>
                    </a:cubicBezTo>
                    <a:cubicBezTo>
                      <a:pt x="2199" y="4131"/>
                      <a:pt x="2199" y="4131"/>
                      <a:pt x="2199" y="4131"/>
                    </a:cubicBezTo>
                    <a:cubicBezTo>
                      <a:pt x="2197" y="4133"/>
                      <a:pt x="2196" y="4134"/>
                      <a:pt x="2195" y="4135"/>
                    </a:cubicBezTo>
                    <a:cubicBezTo>
                      <a:pt x="2194" y="4137"/>
                      <a:pt x="2194" y="4138"/>
                      <a:pt x="2194" y="4140"/>
                    </a:cubicBezTo>
                    <a:cubicBezTo>
                      <a:pt x="2194" y="4141"/>
                      <a:pt x="2194" y="4142"/>
                      <a:pt x="2194" y="4143"/>
                    </a:cubicBezTo>
                    <a:lnTo>
                      <a:pt x="2182" y="4145"/>
                    </a:lnTo>
                    <a:close/>
                    <a:moveTo>
                      <a:pt x="2216" y="4122"/>
                    </a:moveTo>
                    <a:cubicBezTo>
                      <a:pt x="2210" y="4112"/>
                      <a:pt x="2210" y="4112"/>
                      <a:pt x="2210" y="4112"/>
                    </a:cubicBezTo>
                    <a:cubicBezTo>
                      <a:pt x="2212" y="4110"/>
                      <a:pt x="2215" y="4109"/>
                      <a:pt x="2217" y="4108"/>
                    </a:cubicBezTo>
                    <a:cubicBezTo>
                      <a:pt x="2221" y="4106"/>
                      <a:pt x="2224" y="4103"/>
                      <a:pt x="2228" y="4102"/>
                    </a:cubicBezTo>
                    <a:cubicBezTo>
                      <a:pt x="2233" y="4112"/>
                      <a:pt x="2233" y="4112"/>
                      <a:pt x="2233" y="4112"/>
                    </a:cubicBezTo>
                    <a:cubicBezTo>
                      <a:pt x="2230" y="4114"/>
                      <a:pt x="2227" y="4116"/>
                      <a:pt x="2223" y="4118"/>
                    </a:cubicBezTo>
                    <a:cubicBezTo>
                      <a:pt x="2221" y="4119"/>
                      <a:pt x="2218" y="4121"/>
                      <a:pt x="2216" y="4122"/>
                    </a:cubicBezTo>
                    <a:close/>
                    <a:moveTo>
                      <a:pt x="2251" y="4100"/>
                    </a:moveTo>
                    <a:cubicBezTo>
                      <a:pt x="2243" y="4092"/>
                      <a:pt x="2243" y="4092"/>
                      <a:pt x="2243" y="4092"/>
                    </a:cubicBezTo>
                    <a:cubicBezTo>
                      <a:pt x="2245" y="4090"/>
                      <a:pt x="2246" y="4088"/>
                      <a:pt x="2248" y="4086"/>
                    </a:cubicBezTo>
                    <a:cubicBezTo>
                      <a:pt x="2250" y="4084"/>
                      <a:pt x="2251" y="4081"/>
                      <a:pt x="2252" y="4077"/>
                    </a:cubicBezTo>
                    <a:cubicBezTo>
                      <a:pt x="2263" y="4081"/>
                      <a:pt x="2263" y="4081"/>
                      <a:pt x="2263" y="4081"/>
                    </a:cubicBezTo>
                    <a:cubicBezTo>
                      <a:pt x="2262" y="4086"/>
                      <a:pt x="2260" y="4090"/>
                      <a:pt x="2257" y="4093"/>
                    </a:cubicBezTo>
                    <a:cubicBezTo>
                      <a:pt x="2256" y="4096"/>
                      <a:pt x="2253" y="4098"/>
                      <a:pt x="2251" y="4100"/>
                    </a:cubicBezTo>
                    <a:close/>
                    <a:moveTo>
                      <a:pt x="2269" y="4063"/>
                    </a:moveTo>
                    <a:cubicBezTo>
                      <a:pt x="2258" y="4058"/>
                      <a:pt x="2258" y="4058"/>
                      <a:pt x="2258" y="4058"/>
                    </a:cubicBezTo>
                    <a:cubicBezTo>
                      <a:pt x="2261" y="4051"/>
                      <a:pt x="2266" y="4045"/>
                      <a:pt x="2271" y="4040"/>
                    </a:cubicBezTo>
                    <a:cubicBezTo>
                      <a:pt x="2271" y="4040"/>
                      <a:pt x="2271" y="4040"/>
                      <a:pt x="2271" y="4040"/>
                    </a:cubicBezTo>
                    <a:cubicBezTo>
                      <a:pt x="2279" y="4048"/>
                      <a:pt x="2279" y="4048"/>
                      <a:pt x="2279" y="4048"/>
                    </a:cubicBezTo>
                    <a:cubicBezTo>
                      <a:pt x="2279" y="4049"/>
                      <a:pt x="2279" y="4049"/>
                      <a:pt x="2279" y="4049"/>
                    </a:cubicBezTo>
                    <a:cubicBezTo>
                      <a:pt x="2275" y="4052"/>
                      <a:pt x="2272" y="4058"/>
                      <a:pt x="2269" y="4063"/>
                    </a:cubicBezTo>
                    <a:close/>
                    <a:moveTo>
                      <a:pt x="2295" y="4044"/>
                    </a:moveTo>
                    <a:cubicBezTo>
                      <a:pt x="2293" y="4032"/>
                      <a:pt x="2293" y="4032"/>
                      <a:pt x="2293" y="4032"/>
                    </a:cubicBezTo>
                    <a:cubicBezTo>
                      <a:pt x="2294" y="4032"/>
                      <a:pt x="2294" y="4032"/>
                      <a:pt x="2294" y="4032"/>
                    </a:cubicBezTo>
                    <a:cubicBezTo>
                      <a:pt x="2298" y="4031"/>
                      <a:pt x="2302" y="4031"/>
                      <a:pt x="2306" y="4029"/>
                    </a:cubicBezTo>
                    <a:cubicBezTo>
                      <a:pt x="2307" y="4029"/>
                      <a:pt x="2308" y="4028"/>
                      <a:pt x="2309" y="4027"/>
                    </a:cubicBezTo>
                    <a:cubicBezTo>
                      <a:pt x="2316" y="4037"/>
                      <a:pt x="2316" y="4037"/>
                      <a:pt x="2316" y="4037"/>
                    </a:cubicBezTo>
                    <a:cubicBezTo>
                      <a:pt x="2315" y="4038"/>
                      <a:pt x="2313" y="4040"/>
                      <a:pt x="2310" y="4041"/>
                    </a:cubicBezTo>
                    <a:cubicBezTo>
                      <a:pt x="2305" y="4043"/>
                      <a:pt x="2300" y="4043"/>
                      <a:pt x="2295" y="4044"/>
                    </a:cubicBezTo>
                    <a:close/>
                    <a:moveTo>
                      <a:pt x="2331" y="4032"/>
                    </a:moveTo>
                    <a:cubicBezTo>
                      <a:pt x="2330" y="4020"/>
                      <a:pt x="2330" y="4020"/>
                      <a:pt x="2330" y="4020"/>
                    </a:cubicBezTo>
                    <a:cubicBezTo>
                      <a:pt x="2330" y="4020"/>
                      <a:pt x="2331" y="4020"/>
                      <a:pt x="2331" y="4019"/>
                    </a:cubicBezTo>
                    <a:cubicBezTo>
                      <a:pt x="2332" y="4018"/>
                      <a:pt x="2333" y="4018"/>
                      <a:pt x="2334" y="4016"/>
                    </a:cubicBezTo>
                    <a:cubicBezTo>
                      <a:pt x="2335" y="4014"/>
                      <a:pt x="2338" y="4011"/>
                      <a:pt x="2342" y="4010"/>
                    </a:cubicBezTo>
                    <a:cubicBezTo>
                      <a:pt x="2343" y="4009"/>
                      <a:pt x="2343" y="4009"/>
                      <a:pt x="2344" y="4009"/>
                    </a:cubicBezTo>
                    <a:cubicBezTo>
                      <a:pt x="2349" y="4020"/>
                      <a:pt x="2349" y="4020"/>
                      <a:pt x="2349" y="4020"/>
                    </a:cubicBezTo>
                    <a:cubicBezTo>
                      <a:pt x="2348" y="4020"/>
                      <a:pt x="2347" y="4020"/>
                      <a:pt x="2346" y="4021"/>
                    </a:cubicBezTo>
                    <a:cubicBezTo>
                      <a:pt x="2345" y="4021"/>
                      <a:pt x="2344" y="4022"/>
                      <a:pt x="2343" y="4024"/>
                    </a:cubicBezTo>
                    <a:cubicBezTo>
                      <a:pt x="2342" y="4025"/>
                      <a:pt x="2341" y="4027"/>
                      <a:pt x="2339" y="4029"/>
                    </a:cubicBezTo>
                    <a:cubicBezTo>
                      <a:pt x="2336" y="4030"/>
                      <a:pt x="2334" y="4031"/>
                      <a:pt x="2331" y="4032"/>
                    </a:cubicBezTo>
                    <a:close/>
                    <a:moveTo>
                      <a:pt x="2367" y="4013"/>
                    </a:moveTo>
                    <a:cubicBezTo>
                      <a:pt x="2364" y="4001"/>
                      <a:pt x="2364" y="4001"/>
                      <a:pt x="2364" y="4001"/>
                    </a:cubicBezTo>
                    <a:cubicBezTo>
                      <a:pt x="2364" y="4001"/>
                      <a:pt x="2364" y="4001"/>
                      <a:pt x="2364" y="4001"/>
                    </a:cubicBezTo>
                    <a:cubicBezTo>
                      <a:pt x="2367" y="4000"/>
                      <a:pt x="2370" y="4000"/>
                      <a:pt x="2372" y="4000"/>
                    </a:cubicBezTo>
                    <a:cubicBezTo>
                      <a:pt x="2374" y="4000"/>
                      <a:pt x="2376" y="3999"/>
                      <a:pt x="2377" y="3999"/>
                    </a:cubicBezTo>
                    <a:cubicBezTo>
                      <a:pt x="2378" y="3999"/>
                      <a:pt x="2379" y="3998"/>
                      <a:pt x="2380" y="3997"/>
                    </a:cubicBezTo>
                    <a:cubicBezTo>
                      <a:pt x="2388" y="4006"/>
                      <a:pt x="2388" y="4006"/>
                      <a:pt x="2388" y="4006"/>
                    </a:cubicBezTo>
                    <a:cubicBezTo>
                      <a:pt x="2387" y="4007"/>
                      <a:pt x="2384" y="4009"/>
                      <a:pt x="2382" y="4010"/>
                    </a:cubicBezTo>
                    <a:cubicBezTo>
                      <a:pt x="2379" y="4011"/>
                      <a:pt x="2376" y="4011"/>
                      <a:pt x="2373" y="4012"/>
                    </a:cubicBezTo>
                    <a:cubicBezTo>
                      <a:pt x="2371" y="4012"/>
                      <a:pt x="2369" y="4012"/>
                      <a:pt x="2368" y="4013"/>
                    </a:cubicBezTo>
                    <a:lnTo>
                      <a:pt x="2367" y="4013"/>
                    </a:lnTo>
                    <a:close/>
                    <a:moveTo>
                      <a:pt x="2403" y="3994"/>
                    </a:moveTo>
                    <a:cubicBezTo>
                      <a:pt x="2397" y="3984"/>
                      <a:pt x="2397" y="3984"/>
                      <a:pt x="2397" y="3984"/>
                    </a:cubicBezTo>
                    <a:cubicBezTo>
                      <a:pt x="2398" y="3984"/>
                      <a:pt x="2398" y="3984"/>
                      <a:pt x="2398" y="3984"/>
                    </a:cubicBezTo>
                    <a:cubicBezTo>
                      <a:pt x="2403" y="3981"/>
                      <a:pt x="2408" y="3977"/>
                      <a:pt x="2413" y="3973"/>
                    </a:cubicBezTo>
                    <a:cubicBezTo>
                      <a:pt x="2420" y="3983"/>
                      <a:pt x="2420" y="3983"/>
                      <a:pt x="2420" y="3983"/>
                    </a:cubicBezTo>
                    <a:cubicBezTo>
                      <a:pt x="2414" y="3987"/>
                      <a:pt x="2409" y="3991"/>
                      <a:pt x="2404" y="3994"/>
                    </a:cubicBezTo>
                    <a:lnTo>
                      <a:pt x="2403" y="3994"/>
                    </a:lnTo>
                    <a:close/>
                    <a:moveTo>
                      <a:pt x="2436" y="3971"/>
                    </a:moveTo>
                    <a:cubicBezTo>
                      <a:pt x="2429" y="3961"/>
                      <a:pt x="2429" y="3961"/>
                      <a:pt x="2429" y="3961"/>
                    </a:cubicBezTo>
                    <a:cubicBezTo>
                      <a:pt x="2436" y="3956"/>
                      <a:pt x="2436" y="3956"/>
                      <a:pt x="2436" y="3956"/>
                    </a:cubicBezTo>
                    <a:cubicBezTo>
                      <a:pt x="2436" y="3956"/>
                      <a:pt x="2436" y="3956"/>
                      <a:pt x="2437" y="3955"/>
                    </a:cubicBezTo>
                    <a:cubicBezTo>
                      <a:pt x="2439" y="3953"/>
                      <a:pt x="2441" y="3951"/>
                      <a:pt x="2445" y="3951"/>
                    </a:cubicBezTo>
                    <a:cubicBezTo>
                      <a:pt x="2446" y="3950"/>
                      <a:pt x="2446" y="3950"/>
                      <a:pt x="2446" y="3950"/>
                    </a:cubicBezTo>
                    <a:cubicBezTo>
                      <a:pt x="2448" y="3950"/>
                      <a:pt x="2449" y="3951"/>
                      <a:pt x="2451" y="3952"/>
                    </a:cubicBezTo>
                    <a:cubicBezTo>
                      <a:pt x="2451" y="3952"/>
                      <a:pt x="2451" y="3952"/>
                      <a:pt x="2451" y="3952"/>
                    </a:cubicBezTo>
                    <a:cubicBezTo>
                      <a:pt x="2447" y="3963"/>
                      <a:pt x="2447" y="3963"/>
                      <a:pt x="2447" y="3963"/>
                    </a:cubicBezTo>
                    <a:cubicBezTo>
                      <a:pt x="2447" y="3963"/>
                      <a:pt x="2446" y="3963"/>
                      <a:pt x="2446" y="3963"/>
                    </a:cubicBezTo>
                    <a:cubicBezTo>
                      <a:pt x="2446" y="3963"/>
                      <a:pt x="2445" y="3964"/>
                      <a:pt x="2445" y="3964"/>
                    </a:cubicBezTo>
                    <a:cubicBezTo>
                      <a:pt x="2444" y="3965"/>
                      <a:pt x="2443" y="3965"/>
                      <a:pt x="2443" y="3966"/>
                    </a:cubicBezTo>
                    <a:lnTo>
                      <a:pt x="2436" y="3971"/>
                    </a:lnTo>
                    <a:close/>
                    <a:moveTo>
                      <a:pt x="2451" y="3945"/>
                    </a:moveTo>
                    <a:cubicBezTo>
                      <a:pt x="2451" y="3944"/>
                      <a:pt x="2451" y="3944"/>
                      <a:pt x="2451" y="3944"/>
                    </a:cubicBezTo>
                    <a:cubicBezTo>
                      <a:pt x="2451" y="3942"/>
                      <a:pt x="2450" y="3939"/>
                      <a:pt x="2450" y="3937"/>
                    </a:cubicBezTo>
                    <a:cubicBezTo>
                      <a:pt x="2450" y="3934"/>
                      <a:pt x="2450" y="3933"/>
                      <a:pt x="2451" y="3931"/>
                    </a:cubicBezTo>
                    <a:cubicBezTo>
                      <a:pt x="2451" y="3930"/>
                      <a:pt x="2451" y="3928"/>
                      <a:pt x="2451" y="3927"/>
                    </a:cubicBezTo>
                    <a:cubicBezTo>
                      <a:pt x="2451" y="3927"/>
                      <a:pt x="2451" y="3927"/>
                      <a:pt x="2451" y="3926"/>
                    </a:cubicBezTo>
                    <a:cubicBezTo>
                      <a:pt x="2462" y="3922"/>
                      <a:pt x="2462" y="3922"/>
                      <a:pt x="2462" y="3922"/>
                    </a:cubicBezTo>
                    <a:cubicBezTo>
                      <a:pt x="2463" y="3924"/>
                      <a:pt x="2463" y="3925"/>
                      <a:pt x="2463" y="3927"/>
                    </a:cubicBezTo>
                    <a:cubicBezTo>
                      <a:pt x="2463" y="3929"/>
                      <a:pt x="2463" y="3931"/>
                      <a:pt x="2462" y="3933"/>
                    </a:cubicBezTo>
                    <a:cubicBezTo>
                      <a:pt x="2462" y="3934"/>
                      <a:pt x="2462" y="3936"/>
                      <a:pt x="2462" y="3937"/>
                    </a:cubicBezTo>
                    <a:cubicBezTo>
                      <a:pt x="2462" y="3938"/>
                      <a:pt x="2462" y="3940"/>
                      <a:pt x="2463" y="3941"/>
                    </a:cubicBezTo>
                    <a:cubicBezTo>
                      <a:pt x="2463" y="3942"/>
                      <a:pt x="2463" y="3942"/>
                      <a:pt x="2463" y="3942"/>
                    </a:cubicBezTo>
                    <a:lnTo>
                      <a:pt x="2451" y="3945"/>
                    </a:lnTo>
                    <a:close/>
                    <a:moveTo>
                      <a:pt x="2440" y="3909"/>
                    </a:moveTo>
                    <a:cubicBezTo>
                      <a:pt x="2440" y="3909"/>
                      <a:pt x="2439" y="3908"/>
                      <a:pt x="2439" y="3907"/>
                    </a:cubicBezTo>
                    <a:cubicBezTo>
                      <a:pt x="2439" y="3906"/>
                      <a:pt x="2439" y="3905"/>
                      <a:pt x="2438" y="3904"/>
                    </a:cubicBezTo>
                    <a:cubicBezTo>
                      <a:pt x="2437" y="3901"/>
                      <a:pt x="2435" y="3898"/>
                      <a:pt x="2431" y="3895"/>
                    </a:cubicBezTo>
                    <a:cubicBezTo>
                      <a:pt x="2439" y="3886"/>
                      <a:pt x="2439" y="3886"/>
                      <a:pt x="2439" y="3886"/>
                    </a:cubicBezTo>
                    <a:cubicBezTo>
                      <a:pt x="2443" y="3890"/>
                      <a:pt x="2448" y="3894"/>
                      <a:pt x="2450" y="3901"/>
                    </a:cubicBezTo>
                    <a:cubicBezTo>
                      <a:pt x="2450" y="3902"/>
                      <a:pt x="2450" y="3903"/>
                      <a:pt x="2451" y="3904"/>
                    </a:cubicBezTo>
                    <a:cubicBezTo>
                      <a:pt x="2451" y="3904"/>
                      <a:pt x="2451" y="3905"/>
                      <a:pt x="2451" y="3906"/>
                    </a:cubicBezTo>
                    <a:lnTo>
                      <a:pt x="2440" y="3909"/>
                    </a:lnTo>
                    <a:close/>
                    <a:moveTo>
                      <a:pt x="2417" y="3880"/>
                    </a:moveTo>
                    <a:cubicBezTo>
                      <a:pt x="2415" y="3878"/>
                      <a:pt x="2414" y="3877"/>
                      <a:pt x="2413" y="3875"/>
                    </a:cubicBezTo>
                    <a:cubicBezTo>
                      <a:pt x="2410" y="3871"/>
                      <a:pt x="2408" y="3868"/>
                      <a:pt x="2405" y="3865"/>
                    </a:cubicBezTo>
                    <a:cubicBezTo>
                      <a:pt x="2414" y="3857"/>
                      <a:pt x="2414" y="3857"/>
                      <a:pt x="2414" y="3857"/>
                    </a:cubicBezTo>
                    <a:cubicBezTo>
                      <a:pt x="2417" y="3860"/>
                      <a:pt x="2420" y="3864"/>
                      <a:pt x="2423" y="3868"/>
                    </a:cubicBezTo>
                    <a:cubicBezTo>
                      <a:pt x="2424" y="3870"/>
                      <a:pt x="2425" y="3871"/>
                      <a:pt x="2426" y="3873"/>
                    </a:cubicBezTo>
                    <a:lnTo>
                      <a:pt x="2417" y="3880"/>
                    </a:lnTo>
                    <a:close/>
                    <a:moveTo>
                      <a:pt x="2390" y="3855"/>
                    </a:moveTo>
                    <a:cubicBezTo>
                      <a:pt x="2388" y="3853"/>
                      <a:pt x="2386" y="3852"/>
                      <a:pt x="2385" y="3850"/>
                    </a:cubicBezTo>
                    <a:cubicBezTo>
                      <a:pt x="2382" y="3847"/>
                      <a:pt x="2381" y="3842"/>
                      <a:pt x="2379" y="3839"/>
                    </a:cubicBezTo>
                    <a:cubicBezTo>
                      <a:pt x="2379" y="3838"/>
                      <a:pt x="2378" y="3836"/>
                      <a:pt x="2378" y="3835"/>
                    </a:cubicBezTo>
                    <a:cubicBezTo>
                      <a:pt x="2389" y="3830"/>
                      <a:pt x="2389" y="3830"/>
                      <a:pt x="2389" y="3830"/>
                    </a:cubicBezTo>
                    <a:cubicBezTo>
                      <a:pt x="2390" y="3832"/>
                      <a:pt x="2390" y="3833"/>
                      <a:pt x="2391" y="3835"/>
                    </a:cubicBezTo>
                    <a:cubicBezTo>
                      <a:pt x="2392" y="3838"/>
                      <a:pt x="2393" y="3841"/>
                      <a:pt x="2394" y="3843"/>
                    </a:cubicBezTo>
                    <a:cubicBezTo>
                      <a:pt x="2395" y="3843"/>
                      <a:pt x="2395" y="3844"/>
                      <a:pt x="2396" y="3844"/>
                    </a:cubicBezTo>
                    <a:lnTo>
                      <a:pt x="2390" y="3855"/>
                    </a:lnTo>
                    <a:close/>
                    <a:moveTo>
                      <a:pt x="2367" y="3822"/>
                    </a:moveTo>
                    <a:cubicBezTo>
                      <a:pt x="2365" y="3821"/>
                      <a:pt x="2363" y="3820"/>
                      <a:pt x="2361" y="3818"/>
                    </a:cubicBezTo>
                    <a:cubicBezTo>
                      <a:pt x="2358" y="3816"/>
                      <a:pt x="2354" y="3813"/>
                      <a:pt x="2351" y="3810"/>
                    </a:cubicBezTo>
                    <a:cubicBezTo>
                      <a:pt x="2359" y="3801"/>
                      <a:pt x="2359" y="3801"/>
                      <a:pt x="2359" y="3801"/>
                    </a:cubicBezTo>
                    <a:cubicBezTo>
                      <a:pt x="2362" y="3804"/>
                      <a:pt x="2365" y="3806"/>
                      <a:pt x="2369" y="3809"/>
                    </a:cubicBezTo>
                    <a:cubicBezTo>
                      <a:pt x="2370" y="3810"/>
                      <a:pt x="2372" y="3811"/>
                      <a:pt x="2374" y="3813"/>
                    </a:cubicBezTo>
                    <a:lnTo>
                      <a:pt x="2367" y="3822"/>
                    </a:lnTo>
                    <a:close/>
                    <a:moveTo>
                      <a:pt x="2339" y="3788"/>
                    </a:moveTo>
                    <a:cubicBezTo>
                      <a:pt x="2339" y="3787"/>
                      <a:pt x="2339" y="3787"/>
                      <a:pt x="2339" y="3787"/>
                    </a:cubicBezTo>
                    <a:cubicBezTo>
                      <a:pt x="2339" y="3783"/>
                      <a:pt x="2340" y="3779"/>
                      <a:pt x="2342" y="3774"/>
                    </a:cubicBezTo>
                    <a:cubicBezTo>
                      <a:pt x="2342" y="3772"/>
                      <a:pt x="2343" y="3770"/>
                      <a:pt x="2344" y="3769"/>
                    </a:cubicBezTo>
                    <a:cubicBezTo>
                      <a:pt x="2344" y="3768"/>
                      <a:pt x="2344" y="3767"/>
                      <a:pt x="2345" y="3767"/>
                    </a:cubicBezTo>
                    <a:cubicBezTo>
                      <a:pt x="2356" y="3771"/>
                      <a:pt x="2356" y="3771"/>
                      <a:pt x="2356" y="3771"/>
                    </a:cubicBezTo>
                    <a:cubicBezTo>
                      <a:pt x="2355" y="3772"/>
                      <a:pt x="2355" y="3773"/>
                      <a:pt x="2355" y="3773"/>
                    </a:cubicBezTo>
                    <a:cubicBezTo>
                      <a:pt x="2354" y="3775"/>
                      <a:pt x="2354" y="3776"/>
                      <a:pt x="2353" y="3778"/>
                    </a:cubicBezTo>
                    <a:cubicBezTo>
                      <a:pt x="2352" y="3781"/>
                      <a:pt x="2351" y="3785"/>
                      <a:pt x="2351" y="3787"/>
                    </a:cubicBezTo>
                    <a:cubicBezTo>
                      <a:pt x="2351" y="3788"/>
                      <a:pt x="2351" y="3788"/>
                      <a:pt x="2351" y="3788"/>
                    </a:cubicBezTo>
                    <a:lnTo>
                      <a:pt x="2339" y="3788"/>
                    </a:lnTo>
                    <a:close/>
                    <a:moveTo>
                      <a:pt x="2345" y="3750"/>
                    </a:moveTo>
                    <a:cubicBezTo>
                      <a:pt x="2345" y="3747"/>
                      <a:pt x="2345" y="3747"/>
                      <a:pt x="2345" y="3747"/>
                    </a:cubicBezTo>
                    <a:cubicBezTo>
                      <a:pt x="2344" y="3742"/>
                      <a:pt x="2343" y="3737"/>
                      <a:pt x="2341" y="3732"/>
                    </a:cubicBezTo>
                    <a:cubicBezTo>
                      <a:pt x="2352" y="3727"/>
                      <a:pt x="2352" y="3727"/>
                      <a:pt x="2352" y="3727"/>
                    </a:cubicBezTo>
                    <a:cubicBezTo>
                      <a:pt x="2355" y="3734"/>
                      <a:pt x="2356" y="3740"/>
                      <a:pt x="2357" y="3745"/>
                    </a:cubicBezTo>
                    <a:cubicBezTo>
                      <a:pt x="2357" y="3748"/>
                      <a:pt x="2357" y="3748"/>
                      <a:pt x="2357" y="3748"/>
                    </a:cubicBezTo>
                    <a:cubicBezTo>
                      <a:pt x="2351" y="3749"/>
                      <a:pt x="2351" y="3749"/>
                      <a:pt x="2351" y="3749"/>
                    </a:cubicBezTo>
                    <a:lnTo>
                      <a:pt x="2345" y="3750"/>
                    </a:lnTo>
                    <a:close/>
                    <a:moveTo>
                      <a:pt x="2332" y="3715"/>
                    </a:moveTo>
                    <a:cubicBezTo>
                      <a:pt x="2329" y="3710"/>
                      <a:pt x="2326" y="3705"/>
                      <a:pt x="2326" y="3699"/>
                    </a:cubicBezTo>
                    <a:cubicBezTo>
                      <a:pt x="2326" y="3697"/>
                      <a:pt x="2326" y="3695"/>
                      <a:pt x="2327" y="3693"/>
                    </a:cubicBezTo>
                    <a:cubicBezTo>
                      <a:pt x="2327" y="3693"/>
                      <a:pt x="2327" y="3692"/>
                      <a:pt x="2327" y="3691"/>
                    </a:cubicBezTo>
                    <a:cubicBezTo>
                      <a:pt x="2339" y="3696"/>
                      <a:pt x="2339" y="3696"/>
                      <a:pt x="2339" y="3696"/>
                    </a:cubicBezTo>
                    <a:cubicBezTo>
                      <a:pt x="2338" y="3697"/>
                      <a:pt x="2338" y="3697"/>
                      <a:pt x="2338" y="3697"/>
                    </a:cubicBezTo>
                    <a:cubicBezTo>
                      <a:pt x="2338" y="3698"/>
                      <a:pt x="2338" y="3699"/>
                      <a:pt x="2338" y="3699"/>
                    </a:cubicBezTo>
                    <a:cubicBezTo>
                      <a:pt x="2338" y="3702"/>
                      <a:pt x="2340" y="3706"/>
                      <a:pt x="2342" y="3709"/>
                    </a:cubicBezTo>
                    <a:lnTo>
                      <a:pt x="2332" y="3715"/>
                    </a:lnTo>
                    <a:close/>
                    <a:moveTo>
                      <a:pt x="2327" y="3676"/>
                    </a:moveTo>
                    <a:cubicBezTo>
                      <a:pt x="2327" y="3674"/>
                      <a:pt x="2327" y="3674"/>
                      <a:pt x="2327" y="3674"/>
                    </a:cubicBezTo>
                    <a:cubicBezTo>
                      <a:pt x="2327" y="3673"/>
                      <a:pt x="2326" y="3672"/>
                      <a:pt x="2326" y="3671"/>
                    </a:cubicBezTo>
                    <a:cubicBezTo>
                      <a:pt x="2324" y="3665"/>
                      <a:pt x="2323" y="3661"/>
                      <a:pt x="2322" y="3656"/>
                    </a:cubicBezTo>
                    <a:cubicBezTo>
                      <a:pt x="2334" y="3654"/>
                      <a:pt x="2334" y="3654"/>
                      <a:pt x="2334" y="3654"/>
                    </a:cubicBezTo>
                    <a:cubicBezTo>
                      <a:pt x="2335" y="3658"/>
                      <a:pt x="2336" y="3662"/>
                      <a:pt x="2337" y="3667"/>
                    </a:cubicBezTo>
                    <a:cubicBezTo>
                      <a:pt x="2338" y="3668"/>
                      <a:pt x="2338" y="3669"/>
                      <a:pt x="2338" y="3671"/>
                    </a:cubicBezTo>
                    <a:cubicBezTo>
                      <a:pt x="2339" y="3672"/>
                      <a:pt x="2339" y="3672"/>
                      <a:pt x="2339" y="3672"/>
                    </a:cubicBezTo>
                    <a:lnTo>
                      <a:pt x="2327" y="3676"/>
                    </a:lnTo>
                    <a:close/>
                    <a:moveTo>
                      <a:pt x="2321" y="3635"/>
                    </a:moveTo>
                    <a:cubicBezTo>
                      <a:pt x="2320" y="3628"/>
                      <a:pt x="2320" y="3622"/>
                      <a:pt x="2318" y="3616"/>
                    </a:cubicBezTo>
                    <a:cubicBezTo>
                      <a:pt x="2330" y="3613"/>
                      <a:pt x="2330" y="3613"/>
                      <a:pt x="2330" y="3613"/>
                    </a:cubicBezTo>
                    <a:cubicBezTo>
                      <a:pt x="2331" y="3620"/>
                      <a:pt x="2332" y="3627"/>
                      <a:pt x="2333" y="3634"/>
                    </a:cubicBezTo>
                    <a:lnTo>
                      <a:pt x="2321" y="3635"/>
                    </a:lnTo>
                    <a:close/>
                    <a:moveTo>
                      <a:pt x="2311" y="3600"/>
                    </a:moveTo>
                    <a:cubicBezTo>
                      <a:pt x="2310" y="3598"/>
                      <a:pt x="2309" y="3597"/>
                      <a:pt x="2307" y="3596"/>
                    </a:cubicBezTo>
                    <a:cubicBezTo>
                      <a:pt x="2305" y="3595"/>
                      <a:pt x="2303" y="3593"/>
                      <a:pt x="2300" y="3592"/>
                    </a:cubicBezTo>
                    <a:cubicBezTo>
                      <a:pt x="2299" y="3592"/>
                      <a:pt x="2298" y="3591"/>
                      <a:pt x="2297" y="3591"/>
                    </a:cubicBezTo>
                    <a:cubicBezTo>
                      <a:pt x="2302" y="3580"/>
                      <a:pt x="2302" y="3580"/>
                      <a:pt x="2302" y="3580"/>
                    </a:cubicBezTo>
                    <a:cubicBezTo>
                      <a:pt x="2303" y="3581"/>
                      <a:pt x="2304" y="3581"/>
                      <a:pt x="2305" y="3581"/>
                    </a:cubicBezTo>
                    <a:cubicBezTo>
                      <a:pt x="2308" y="3583"/>
                      <a:pt x="2311" y="3584"/>
                      <a:pt x="2315" y="3586"/>
                    </a:cubicBezTo>
                    <a:cubicBezTo>
                      <a:pt x="2317" y="3588"/>
                      <a:pt x="2319" y="3590"/>
                      <a:pt x="2321" y="3593"/>
                    </a:cubicBezTo>
                    <a:lnTo>
                      <a:pt x="2311" y="3600"/>
                    </a:lnTo>
                    <a:close/>
                    <a:moveTo>
                      <a:pt x="2283" y="3572"/>
                    </a:moveTo>
                    <a:cubicBezTo>
                      <a:pt x="2282" y="3570"/>
                      <a:pt x="2282" y="3568"/>
                      <a:pt x="2282" y="3567"/>
                    </a:cubicBezTo>
                    <a:cubicBezTo>
                      <a:pt x="2281" y="3563"/>
                      <a:pt x="2280" y="3559"/>
                      <a:pt x="2279" y="3555"/>
                    </a:cubicBezTo>
                    <a:cubicBezTo>
                      <a:pt x="2279" y="3554"/>
                      <a:pt x="2278" y="3554"/>
                      <a:pt x="2278" y="3553"/>
                    </a:cubicBezTo>
                    <a:cubicBezTo>
                      <a:pt x="2289" y="3549"/>
                      <a:pt x="2289" y="3549"/>
                      <a:pt x="2289" y="3549"/>
                    </a:cubicBezTo>
                    <a:cubicBezTo>
                      <a:pt x="2290" y="3550"/>
                      <a:pt x="2290" y="3550"/>
                      <a:pt x="2290" y="3551"/>
                    </a:cubicBezTo>
                    <a:cubicBezTo>
                      <a:pt x="2292" y="3555"/>
                      <a:pt x="2293" y="3560"/>
                      <a:pt x="2294" y="3564"/>
                    </a:cubicBezTo>
                    <a:cubicBezTo>
                      <a:pt x="2294" y="3566"/>
                      <a:pt x="2294" y="3567"/>
                      <a:pt x="2295" y="3569"/>
                    </a:cubicBezTo>
                    <a:lnTo>
                      <a:pt x="2283" y="3572"/>
                    </a:lnTo>
                    <a:close/>
                    <a:moveTo>
                      <a:pt x="2276" y="3531"/>
                    </a:moveTo>
                    <a:cubicBezTo>
                      <a:pt x="2276" y="3529"/>
                      <a:pt x="2276" y="3527"/>
                      <a:pt x="2275" y="3525"/>
                    </a:cubicBezTo>
                    <a:cubicBezTo>
                      <a:pt x="2275" y="3522"/>
                      <a:pt x="2274" y="3521"/>
                      <a:pt x="2272" y="3518"/>
                    </a:cubicBezTo>
                    <a:cubicBezTo>
                      <a:pt x="2271" y="3517"/>
                      <a:pt x="2271" y="3517"/>
                      <a:pt x="2270" y="3516"/>
                    </a:cubicBezTo>
                    <a:cubicBezTo>
                      <a:pt x="2280" y="3510"/>
                      <a:pt x="2280" y="3510"/>
                      <a:pt x="2280" y="3510"/>
                    </a:cubicBezTo>
                    <a:cubicBezTo>
                      <a:pt x="2281" y="3510"/>
                      <a:pt x="2281" y="3510"/>
                      <a:pt x="2281" y="3511"/>
                    </a:cubicBezTo>
                    <a:cubicBezTo>
                      <a:pt x="2284" y="3515"/>
                      <a:pt x="2286" y="3518"/>
                      <a:pt x="2287" y="3524"/>
                    </a:cubicBezTo>
                    <a:cubicBezTo>
                      <a:pt x="2288" y="3526"/>
                      <a:pt x="2288" y="3528"/>
                      <a:pt x="2288" y="3531"/>
                    </a:cubicBezTo>
                    <a:lnTo>
                      <a:pt x="2276" y="3531"/>
                    </a:lnTo>
                    <a:close/>
                    <a:moveTo>
                      <a:pt x="2260" y="3500"/>
                    </a:moveTo>
                    <a:cubicBezTo>
                      <a:pt x="2259" y="3499"/>
                      <a:pt x="2258" y="3498"/>
                      <a:pt x="2257" y="3496"/>
                    </a:cubicBezTo>
                    <a:cubicBezTo>
                      <a:pt x="2254" y="3493"/>
                      <a:pt x="2253" y="3489"/>
                      <a:pt x="2253" y="3484"/>
                    </a:cubicBezTo>
                    <a:cubicBezTo>
                      <a:pt x="2253" y="3482"/>
                      <a:pt x="2253" y="3479"/>
                      <a:pt x="2254" y="3476"/>
                    </a:cubicBezTo>
                    <a:cubicBezTo>
                      <a:pt x="2266" y="3480"/>
                      <a:pt x="2266" y="3480"/>
                      <a:pt x="2266" y="3480"/>
                    </a:cubicBezTo>
                    <a:cubicBezTo>
                      <a:pt x="2265" y="3481"/>
                      <a:pt x="2265" y="3483"/>
                      <a:pt x="2265" y="3484"/>
                    </a:cubicBezTo>
                    <a:cubicBezTo>
                      <a:pt x="2265" y="3486"/>
                      <a:pt x="2265" y="3488"/>
                      <a:pt x="2267" y="3490"/>
                    </a:cubicBezTo>
                    <a:cubicBezTo>
                      <a:pt x="2267" y="3490"/>
                      <a:pt x="2268" y="3491"/>
                      <a:pt x="2269" y="3492"/>
                    </a:cubicBezTo>
                    <a:lnTo>
                      <a:pt x="2260" y="3500"/>
                    </a:lnTo>
                    <a:close/>
                    <a:moveTo>
                      <a:pt x="2271" y="3459"/>
                    </a:moveTo>
                    <a:cubicBezTo>
                      <a:pt x="2259" y="3458"/>
                      <a:pt x="2259" y="3458"/>
                      <a:pt x="2259" y="3458"/>
                    </a:cubicBezTo>
                    <a:cubicBezTo>
                      <a:pt x="2259" y="3458"/>
                      <a:pt x="2259" y="3457"/>
                      <a:pt x="2259" y="3456"/>
                    </a:cubicBezTo>
                    <a:cubicBezTo>
                      <a:pt x="2259" y="3450"/>
                      <a:pt x="2261" y="3447"/>
                      <a:pt x="2263" y="3445"/>
                    </a:cubicBezTo>
                    <a:cubicBezTo>
                      <a:pt x="2264" y="3444"/>
                      <a:pt x="2265" y="3443"/>
                      <a:pt x="2265" y="3442"/>
                    </a:cubicBezTo>
                    <a:cubicBezTo>
                      <a:pt x="2265" y="3442"/>
                      <a:pt x="2266" y="3441"/>
                      <a:pt x="2266" y="3440"/>
                    </a:cubicBezTo>
                    <a:cubicBezTo>
                      <a:pt x="2278" y="3441"/>
                      <a:pt x="2278" y="3441"/>
                      <a:pt x="2278" y="3441"/>
                    </a:cubicBezTo>
                    <a:cubicBezTo>
                      <a:pt x="2278" y="3444"/>
                      <a:pt x="2277" y="3447"/>
                      <a:pt x="2275" y="3449"/>
                    </a:cubicBezTo>
                    <a:cubicBezTo>
                      <a:pt x="2274" y="3451"/>
                      <a:pt x="2273" y="3452"/>
                      <a:pt x="2272" y="3453"/>
                    </a:cubicBezTo>
                    <a:cubicBezTo>
                      <a:pt x="2271" y="3454"/>
                      <a:pt x="2271" y="3454"/>
                      <a:pt x="2271" y="3456"/>
                    </a:cubicBezTo>
                    <a:cubicBezTo>
                      <a:pt x="2271" y="3457"/>
                      <a:pt x="2271" y="3458"/>
                      <a:pt x="2271" y="3459"/>
                    </a:cubicBezTo>
                    <a:close/>
                    <a:moveTo>
                      <a:pt x="2265" y="3421"/>
                    </a:moveTo>
                    <a:cubicBezTo>
                      <a:pt x="2265" y="3420"/>
                      <a:pt x="2265" y="3419"/>
                      <a:pt x="2265" y="3419"/>
                    </a:cubicBezTo>
                    <a:cubicBezTo>
                      <a:pt x="2265" y="3416"/>
                      <a:pt x="2265" y="3413"/>
                      <a:pt x="2265" y="3410"/>
                    </a:cubicBezTo>
                    <a:cubicBezTo>
                      <a:pt x="2265" y="3407"/>
                      <a:pt x="2266" y="3404"/>
                      <a:pt x="2266" y="3402"/>
                    </a:cubicBezTo>
                    <a:cubicBezTo>
                      <a:pt x="2266" y="3401"/>
                      <a:pt x="2266" y="3401"/>
                      <a:pt x="2266" y="3401"/>
                    </a:cubicBezTo>
                    <a:cubicBezTo>
                      <a:pt x="2278" y="3400"/>
                      <a:pt x="2278" y="3400"/>
                      <a:pt x="2278" y="3400"/>
                    </a:cubicBezTo>
                    <a:cubicBezTo>
                      <a:pt x="2278" y="3402"/>
                      <a:pt x="2278" y="3402"/>
                      <a:pt x="2278" y="3402"/>
                    </a:cubicBezTo>
                    <a:cubicBezTo>
                      <a:pt x="2278" y="3405"/>
                      <a:pt x="2277" y="3407"/>
                      <a:pt x="2277" y="3410"/>
                    </a:cubicBezTo>
                    <a:cubicBezTo>
                      <a:pt x="2277" y="3413"/>
                      <a:pt x="2277" y="3416"/>
                      <a:pt x="2277" y="3419"/>
                    </a:cubicBezTo>
                    <a:cubicBezTo>
                      <a:pt x="2277" y="3419"/>
                      <a:pt x="2277" y="3420"/>
                      <a:pt x="2277" y="3420"/>
                    </a:cubicBezTo>
                    <a:lnTo>
                      <a:pt x="2265" y="3421"/>
                    </a:lnTo>
                    <a:close/>
                    <a:moveTo>
                      <a:pt x="2261" y="3385"/>
                    </a:moveTo>
                    <a:cubicBezTo>
                      <a:pt x="2250" y="3368"/>
                      <a:pt x="2250" y="3368"/>
                      <a:pt x="2250" y="3368"/>
                    </a:cubicBezTo>
                    <a:cubicBezTo>
                      <a:pt x="2260" y="3362"/>
                      <a:pt x="2260" y="3362"/>
                      <a:pt x="2260" y="3362"/>
                    </a:cubicBezTo>
                    <a:cubicBezTo>
                      <a:pt x="2271" y="3378"/>
                      <a:pt x="2271" y="3378"/>
                      <a:pt x="2271" y="3378"/>
                    </a:cubicBezTo>
                    <a:lnTo>
                      <a:pt x="2261" y="3385"/>
                    </a:lnTo>
                    <a:close/>
                    <a:moveTo>
                      <a:pt x="2239" y="3352"/>
                    </a:moveTo>
                    <a:cubicBezTo>
                      <a:pt x="2228" y="3335"/>
                      <a:pt x="2228" y="3335"/>
                      <a:pt x="2228" y="3335"/>
                    </a:cubicBezTo>
                    <a:cubicBezTo>
                      <a:pt x="2238" y="3328"/>
                      <a:pt x="2238" y="3328"/>
                      <a:pt x="2238" y="3328"/>
                    </a:cubicBezTo>
                    <a:cubicBezTo>
                      <a:pt x="2249" y="3345"/>
                      <a:pt x="2249" y="3345"/>
                      <a:pt x="2249" y="3345"/>
                    </a:cubicBezTo>
                    <a:lnTo>
                      <a:pt x="2239" y="3352"/>
                    </a:lnTo>
                    <a:close/>
                    <a:moveTo>
                      <a:pt x="2217" y="3318"/>
                    </a:moveTo>
                    <a:cubicBezTo>
                      <a:pt x="2205" y="3302"/>
                      <a:pt x="2205" y="3302"/>
                      <a:pt x="2205" y="3302"/>
                    </a:cubicBezTo>
                    <a:cubicBezTo>
                      <a:pt x="2215" y="3295"/>
                      <a:pt x="2215" y="3295"/>
                      <a:pt x="2215" y="3295"/>
                    </a:cubicBezTo>
                    <a:cubicBezTo>
                      <a:pt x="2227" y="3312"/>
                      <a:pt x="2227" y="3312"/>
                      <a:pt x="2227" y="3312"/>
                    </a:cubicBezTo>
                    <a:lnTo>
                      <a:pt x="2217" y="3318"/>
                    </a:lnTo>
                    <a:close/>
                    <a:moveTo>
                      <a:pt x="2194" y="3285"/>
                    </a:moveTo>
                    <a:cubicBezTo>
                      <a:pt x="2183" y="3268"/>
                      <a:pt x="2183" y="3268"/>
                      <a:pt x="2183" y="3268"/>
                    </a:cubicBezTo>
                    <a:cubicBezTo>
                      <a:pt x="2193" y="3262"/>
                      <a:pt x="2193" y="3262"/>
                      <a:pt x="2193" y="3262"/>
                    </a:cubicBezTo>
                    <a:cubicBezTo>
                      <a:pt x="2204" y="3278"/>
                      <a:pt x="2204" y="3278"/>
                      <a:pt x="2204" y="3278"/>
                    </a:cubicBezTo>
                    <a:lnTo>
                      <a:pt x="2194" y="3285"/>
                    </a:lnTo>
                    <a:close/>
                    <a:moveTo>
                      <a:pt x="2172" y="3252"/>
                    </a:moveTo>
                    <a:cubicBezTo>
                      <a:pt x="2161" y="3235"/>
                      <a:pt x="2161" y="3235"/>
                      <a:pt x="2161" y="3235"/>
                    </a:cubicBezTo>
                    <a:cubicBezTo>
                      <a:pt x="2171" y="3228"/>
                      <a:pt x="2171" y="3228"/>
                      <a:pt x="2171" y="3228"/>
                    </a:cubicBezTo>
                    <a:cubicBezTo>
                      <a:pt x="2182" y="3245"/>
                      <a:pt x="2182" y="3245"/>
                      <a:pt x="2182" y="3245"/>
                    </a:cubicBezTo>
                    <a:lnTo>
                      <a:pt x="2172" y="3252"/>
                    </a:lnTo>
                    <a:close/>
                    <a:moveTo>
                      <a:pt x="2150" y="3219"/>
                    </a:moveTo>
                    <a:cubicBezTo>
                      <a:pt x="2139" y="3202"/>
                      <a:pt x="2139" y="3202"/>
                      <a:pt x="2139" y="3202"/>
                    </a:cubicBezTo>
                    <a:cubicBezTo>
                      <a:pt x="2149" y="3195"/>
                      <a:pt x="2149" y="3195"/>
                      <a:pt x="2149" y="3195"/>
                    </a:cubicBezTo>
                    <a:cubicBezTo>
                      <a:pt x="2160" y="3212"/>
                      <a:pt x="2160" y="3212"/>
                      <a:pt x="2160" y="3212"/>
                    </a:cubicBezTo>
                    <a:lnTo>
                      <a:pt x="2150" y="3219"/>
                    </a:lnTo>
                    <a:close/>
                    <a:moveTo>
                      <a:pt x="2127" y="3185"/>
                    </a:moveTo>
                    <a:cubicBezTo>
                      <a:pt x="2116" y="3169"/>
                      <a:pt x="2116" y="3169"/>
                      <a:pt x="2116" y="3169"/>
                    </a:cubicBezTo>
                    <a:cubicBezTo>
                      <a:pt x="2126" y="3162"/>
                      <a:pt x="2126" y="3162"/>
                      <a:pt x="2126" y="3162"/>
                    </a:cubicBezTo>
                    <a:cubicBezTo>
                      <a:pt x="2137" y="3179"/>
                      <a:pt x="2137" y="3179"/>
                      <a:pt x="2137" y="3179"/>
                    </a:cubicBezTo>
                    <a:lnTo>
                      <a:pt x="2127" y="3185"/>
                    </a:lnTo>
                    <a:close/>
                    <a:moveTo>
                      <a:pt x="2105" y="3152"/>
                    </a:moveTo>
                    <a:cubicBezTo>
                      <a:pt x="2094" y="3135"/>
                      <a:pt x="2094" y="3135"/>
                      <a:pt x="2094" y="3135"/>
                    </a:cubicBezTo>
                    <a:cubicBezTo>
                      <a:pt x="2104" y="3129"/>
                      <a:pt x="2104" y="3129"/>
                      <a:pt x="2104" y="3129"/>
                    </a:cubicBezTo>
                    <a:cubicBezTo>
                      <a:pt x="2115" y="3145"/>
                      <a:pt x="2115" y="3145"/>
                      <a:pt x="2115" y="3145"/>
                    </a:cubicBezTo>
                    <a:lnTo>
                      <a:pt x="2105" y="3152"/>
                    </a:lnTo>
                    <a:close/>
                    <a:moveTo>
                      <a:pt x="2083" y="3119"/>
                    </a:moveTo>
                    <a:cubicBezTo>
                      <a:pt x="2072" y="3102"/>
                      <a:pt x="2072" y="3102"/>
                      <a:pt x="2072" y="3102"/>
                    </a:cubicBezTo>
                    <a:cubicBezTo>
                      <a:pt x="2082" y="3095"/>
                      <a:pt x="2082" y="3095"/>
                      <a:pt x="2082" y="3095"/>
                    </a:cubicBezTo>
                    <a:cubicBezTo>
                      <a:pt x="2093" y="3112"/>
                      <a:pt x="2093" y="3112"/>
                      <a:pt x="2093" y="3112"/>
                    </a:cubicBezTo>
                    <a:lnTo>
                      <a:pt x="2083" y="3119"/>
                    </a:lnTo>
                    <a:close/>
                    <a:moveTo>
                      <a:pt x="2061" y="3085"/>
                    </a:moveTo>
                    <a:cubicBezTo>
                      <a:pt x="2049" y="3069"/>
                      <a:pt x="2049" y="3069"/>
                      <a:pt x="2049" y="3069"/>
                    </a:cubicBezTo>
                    <a:cubicBezTo>
                      <a:pt x="2059" y="3062"/>
                      <a:pt x="2059" y="3062"/>
                      <a:pt x="2059" y="3062"/>
                    </a:cubicBezTo>
                    <a:cubicBezTo>
                      <a:pt x="2071" y="3079"/>
                      <a:pt x="2071" y="3079"/>
                      <a:pt x="2071" y="3079"/>
                    </a:cubicBezTo>
                    <a:lnTo>
                      <a:pt x="2061" y="3085"/>
                    </a:lnTo>
                    <a:close/>
                    <a:moveTo>
                      <a:pt x="2038" y="3052"/>
                    </a:moveTo>
                    <a:cubicBezTo>
                      <a:pt x="2027" y="3035"/>
                      <a:pt x="2027" y="3035"/>
                      <a:pt x="2027" y="3035"/>
                    </a:cubicBezTo>
                    <a:cubicBezTo>
                      <a:pt x="2037" y="3029"/>
                      <a:pt x="2037" y="3029"/>
                      <a:pt x="2037" y="3029"/>
                    </a:cubicBezTo>
                    <a:cubicBezTo>
                      <a:pt x="2048" y="3045"/>
                      <a:pt x="2048" y="3045"/>
                      <a:pt x="2048" y="3045"/>
                    </a:cubicBezTo>
                    <a:lnTo>
                      <a:pt x="2038" y="3052"/>
                    </a:lnTo>
                    <a:close/>
                    <a:moveTo>
                      <a:pt x="2016" y="3019"/>
                    </a:moveTo>
                    <a:cubicBezTo>
                      <a:pt x="2005" y="3002"/>
                      <a:pt x="2005" y="3002"/>
                      <a:pt x="2005" y="3002"/>
                    </a:cubicBezTo>
                    <a:cubicBezTo>
                      <a:pt x="2015" y="2996"/>
                      <a:pt x="2015" y="2996"/>
                      <a:pt x="2015" y="2996"/>
                    </a:cubicBezTo>
                    <a:cubicBezTo>
                      <a:pt x="2026" y="3012"/>
                      <a:pt x="2026" y="3012"/>
                      <a:pt x="2026" y="3012"/>
                    </a:cubicBezTo>
                    <a:lnTo>
                      <a:pt x="2016" y="3019"/>
                    </a:lnTo>
                    <a:close/>
                    <a:moveTo>
                      <a:pt x="1994" y="2986"/>
                    </a:moveTo>
                    <a:cubicBezTo>
                      <a:pt x="1983" y="2969"/>
                      <a:pt x="1983" y="2969"/>
                      <a:pt x="1983" y="2969"/>
                    </a:cubicBezTo>
                    <a:cubicBezTo>
                      <a:pt x="1993" y="2962"/>
                      <a:pt x="1993" y="2962"/>
                      <a:pt x="1993" y="2962"/>
                    </a:cubicBezTo>
                    <a:cubicBezTo>
                      <a:pt x="2004" y="2979"/>
                      <a:pt x="2004" y="2979"/>
                      <a:pt x="2004" y="2979"/>
                    </a:cubicBezTo>
                    <a:lnTo>
                      <a:pt x="1994" y="2986"/>
                    </a:lnTo>
                    <a:close/>
                    <a:moveTo>
                      <a:pt x="1972" y="2952"/>
                    </a:moveTo>
                    <a:cubicBezTo>
                      <a:pt x="1960" y="2936"/>
                      <a:pt x="1960" y="2936"/>
                      <a:pt x="1960" y="2936"/>
                    </a:cubicBezTo>
                    <a:cubicBezTo>
                      <a:pt x="1970" y="2929"/>
                      <a:pt x="1970" y="2929"/>
                      <a:pt x="1970" y="2929"/>
                    </a:cubicBezTo>
                    <a:cubicBezTo>
                      <a:pt x="1981" y="2946"/>
                      <a:pt x="1981" y="2946"/>
                      <a:pt x="1981" y="2946"/>
                    </a:cubicBezTo>
                    <a:lnTo>
                      <a:pt x="1972" y="2952"/>
                    </a:lnTo>
                    <a:close/>
                    <a:moveTo>
                      <a:pt x="1949" y="2919"/>
                    </a:moveTo>
                    <a:cubicBezTo>
                      <a:pt x="1938" y="2902"/>
                      <a:pt x="1938" y="2902"/>
                      <a:pt x="1938" y="2902"/>
                    </a:cubicBezTo>
                    <a:cubicBezTo>
                      <a:pt x="1948" y="2896"/>
                      <a:pt x="1948" y="2896"/>
                      <a:pt x="1948" y="2896"/>
                    </a:cubicBezTo>
                    <a:cubicBezTo>
                      <a:pt x="1959" y="2912"/>
                      <a:pt x="1959" y="2912"/>
                      <a:pt x="1959" y="2912"/>
                    </a:cubicBezTo>
                    <a:lnTo>
                      <a:pt x="1949" y="2919"/>
                    </a:lnTo>
                    <a:close/>
                    <a:moveTo>
                      <a:pt x="1927" y="2886"/>
                    </a:moveTo>
                    <a:cubicBezTo>
                      <a:pt x="1916" y="2869"/>
                      <a:pt x="1916" y="2869"/>
                      <a:pt x="1916" y="2869"/>
                    </a:cubicBezTo>
                    <a:cubicBezTo>
                      <a:pt x="1926" y="2862"/>
                      <a:pt x="1926" y="2862"/>
                      <a:pt x="1926" y="2862"/>
                    </a:cubicBezTo>
                    <a:cubicBezTo>
                      <a:pt x="1937" y="2879"/>
                      <a:pt x="1937" y="2879"/>
                      <a:pt x="1937" y="2879"/>
                    </a:cubicBezTo>
                    <a:lnTo>
                      <a:pt x="1927" y="2886"/>
                    </a:lnTo>
                    <a:close/>
                    <a:moveTo>
                      <a:pt x="1905" y="2852"/>
                    </a:moveTo>
                    <a:cubicBezTo>
                      <a:pt x="1894" y="2836"/>
                      <a:pt x="1894" y="2836"/>
                      <a:pt x="1894" y="2836"/>
                    </a:cubicBezTo>
                    <a:cubicBezTo>
                      <a:pt x="1904" y="2829"/>
                      <a:pt x="1904" y="2829"/>
                      <a:pt x="1904" y="2829"/>
                    </a:cubicBezTo>
                    <a:cubicBezTo>
                      <a:pt x="1915" y="2846"/>
                      <a:pt x="1915" y="2846"/>
                      <a:pt x="1915" y="2846"/>
                    </a:cubicBezTo>
                    <a:lnTo>
                      <a:pt x="1905" y="2852"/>
                    </a:lnTo>
                    <a:close/>
                    <a:moveTo>
                      <a:pt x="1882" y="2819"/>
                    </a:moveTo>
                    <a:cubicBezTo>
                      <a:pt x="1871" y="2803"/>
                      <a:pt x="1871" y="2803"/>
                      <a:pt x="1871" y="2803"/>
                    </a:cubicBezTo>
                    <a:cubicBezTo>
                      <a:pt x="1881" y="2796"/>
                      <a:pt x="1881" y="2796"/>
                      <a:pt x="1881" y="2796"/>
                    </a:cubicBezTo>
                    <a:cubicBezTo>
                      <a:pt x="1892" y="2812"/>
                      <a:pt x="1892" y="2812"/>
                      <a:pt x="1892" y="2812"/>
                    </a:cubicBezTo>
                    <a:lnTo>
                      <a:pt x="1882" y="2819"/>
                    </a:lnTo>
                    <a:close/>
                    <a:moveTo>
                      <a:pt x="1860" y="2786"/>
                    </a:moveTo>
                    <a:cubicBezTo>
                      <a:pt x="1849" y="2769"/>
                      <a:pt x="1849" y="2769"/>
                      <a:pt x="1849" y="2769"/>
                    </a:cubicBezTo>
                    <a:cubicBezTo>
                      <a:pt x="1859" y="2763"/>
                      <a:pt x="1859" y="2763"/>
                      <a:pt x="1859" y="2763"/>
                    </a:cubicBezTo>
                    <a:cubicBezTo>
                      <a:pt x="1870" y="2779"/>
                      <a:pt x="1870" y="2779"/>
                      <a:pt x="1870" y="2779"/>
                    </a:cubicBezTo>
                    <a:lnTo>
                      <a:pt x="1860" y="2786"/>
                    </a:lnTo>
                    <a:close/>
                    <a:moveTo>
                      <a:pt x="1838" y="2753"/>
                    </a:moveTo>
                    <a:cubicBezTo>
                      <a:pt x="1827" y="2736"/>
                      <a:pt x="1827" y="2736"/>
                      <a:pt x="1827" y="2736"/>
                    </a:cubicBezTo>
                    <a:cubicBezTo>
                      <a:pt x="1837" y="2729"/>
                      <a:pt x="1837" y="2729"/>
                      <a:pt x="1837" y="2729"/>
                    </a:cubicBezTo>
                    <a:cubicBezTo>
                      <a:pt x="1848" y="2746"/>
                      <a:pt x="1848" y="2746"/>
                      <a:pt x="1848" y="2746"/>
                    </a:cubicBezTo>
                    <a:lnTo>
                      <a:pt x="1838" y="2753"/>
                    </a:lnTo>
                    <a:close/>
                    <a:moveTo>
                      <a:pt x="1816" y="2719"/>
                    </a:moveTo>
                    <a:cubicBezTo>
                      <a:pt x="1804" y="2703"/>
                      <a:pt x="1804" y="2703"/>
                      <a:pt x="1804" y="2703"/>
                    </a:cubicBezTo>
                    <a:cubicBezTo>
                      <a:pt x="1814" y="2696"/>
                      <a:pt x="1814" y="2696"/>
                      <a:pt x="1814" y="2696"/>
                    </a:cubicBezTo>
                    <a:cubicBezTo>
                      <a:pt x="1826" y="2713"/>
                      <a:pt x="1826" y="2713"/>
                      <a:pt x="1826" y="2713"/>
                    </a:cubicBezTo>
                    <a:lnTo>
                      <a:pt x="1816" y="2719"/>
                    </a:lnTo>
                    <a:close/>
                    <a:moveTo>
                      <a:pt x="1793" y="2686"/>
                    </a:moveTo>
                    <a:cubicBezTo>
                      <a:pt x="1782" y="2669"/>
                      <a:pt x="1782" y="2669"/>
                      <a:pt x="1782" y="2669"/>
                    </a:cubicBezTo>
                    <a:cubicBezTo>
                      <a:pt x="1792" y="2663"/>
                      <a:pt x="1792" y="2663"/>
                      <a:pt x="1792" y="2663"/>
                    </a:cubicBezTo>
                    <a:cubicBezTo>
                      <a:pt x="1803" y="2679"/>
                      <a:pt x="1803" y="2679"/>
                      <a:pt x="1803" y="2679"/>
                    </a:cubicBezTo>
                    <a:lnTo>
                      <a:pt x="1793" y="2686"/>
                    </a:lnTo>
                    <a:close/>
                    <a:moveTo>
                      <a:pt x="1771" y="2653"/>
                    </a:moveTo>
                    <a:cubicBezTo>
                      <a:pt x="1760" y="2636"/>
                      <a:pt x="1760" y="2636"/>
                      <a:pt x="1760" y="2636"/>
                    </a:cubicBezTo>
                    <a:cubicBezTo>
                      <a:pt x="1770" y="2629"/>
                      <a:pt x="1770" y="2629"/>
                      <a:pt x="1770" y="2629"/>
                    </a:cubicBezTo>
                    <a:cubicBezTo>
                      <a:pt x="1781" y="2646"/>
                      <a:pt x="1781" y="2646"/>
                      <a:pt x="1781" y="2646"/>
                    </a:cubicBezTo>
                    <a:lnTo>
                      <a:pt x="1771" y="2653"/>
                    </a:lnTo>
                    <a:close/>
                    <a:moveTo>
                      <a:pt x="1749" y="2619"/>
                    </a:moveTo>
                    <a:cubicBezTo>
                      <a:pt x="1738" y="2603"/>
                      <a:pt x="1738" y="2603"/>
                      <a:pt x="1738" y="2603"/>
                    </a:cubicBezTo>
                    <a:cubicBezTo>
                      <a:pt x="1748" y="2596"/>
                      <a:pt x="1748" y="2596"/>
                      <a:pt x="1748" y="2596"/>
                    </a:cubicBezTo>
                    <a:cubicBezTo>
                      <a:pt x="1759" y="2613"/>
                      <a:pt x="1759" y="2613"/>
                      <a:pt x="1759" y="2613"/>
                    </a:cubicBezTo>
                    <a:lnTo>
                      <a:pt x="1749" y="2619"/>
                    </a:lnTo>
                    <a:close/>
                    <a:moveTo>
                      <a:pt x="1726" y="2586"/>
                    </a:moveTo>
                    <a:cubicBezTo>
                      <a:pt x="1715" y="2570"/>
                      <a:pt x="1715" y="2570"/>
                      <a:pt x="1715" y="2570"/>
                    </a:cubicBezTo>
                    <a:cubicBezTo>
                      <a:pt x="1725" y="2563"/>
                      <a:pt x="1725" y="2563"/>
                      <a:pt x="1725" y="2563"/>
                    </a:cubicBezTo>
                    <a:cubicBezTo>
                      <a:pt x="1736" y="2580"/>
                      <a:pt x="1736" y="2580"/>
                      <a:pt x="1736" y="2580"/>
                    </a:cubicBezTo>
                    <a:lnTo>
                      <a:pt x="1726" y="2586"/>
                    </a:lnTo>
                    <a:close/>
                    <a:moveTo>
                      <a:pt x="1704" y="2553"/>
                    </a:moveTo>
                    <a:cubicBezTo>
                      <a:pt x="1693" y="2536"/>
                      <a:pt x="1693" y="2536"/>
                      <a:pt x="1693" y="2536"/>
                    </a:cubicBezTo>
                    <a:cubicBezTo>
                      <a:pt x="1703" y="2530"/>
                      <a:pt x="1703" y="2530"/>
                      <a:pt x="1703" y="2530"/>
                    </a:cubicBezTo>
                    <a:cubicBezTo>
                      <a:pt x="1714" y="2546"/>
                      <a:pt x="1714" y="2546"/>
                      <a:pt x="1714" y="2546"/>
                    </a:cubicBezTo>
                    <a:lnTo>
                      <a:pt x="1704" y="2553"/>
                    </a:lnTo>
                    <a:close/>
                    <a:moveTo>
                      <a:pt x="1682" y="2520"/>
                    </a:moveTo>
                    <a:cubicBezTo>
                      <a:pt x="1671" y="2503"/>
                      <a:pt x="1671" y="2503"/>
                      <a:pt x="1671" y="2503"/>
                    </a:cubicBezTo>
                    <a:cubicBezTo>
                      <a:pt x="1681" y="2496"/>
                      <a:pt x="1681" y="2496"/>
                      <a:pt x="1681" y="2496"/>
                    </a:cubicBezTo>
                    <a:cubicBezTo>
                      <a:pt x="1692" y="2513"/>
                      <a:pt x="1692" y="2513"/>
                      <a:pt x="1692" y="2513"/>
                    </a:cubicBezTo>
                    <a:lnTo>
                      <a:pt x="1682" y="2520"/>
                    </a:lnTo>
                    <a:close/>
                    <a:moveTo>
                      <a:pt x="1660" y="2486"/>
                    </a:moveTo>
                    <a:cubicBezTo>
                      <a:pt x="1648" y="2470"/>
                      <a:pt x="1648" y="2470"/>
                      <a:pt x="1648" y="2470"/>
                    </a:cubicBezTo>
                    <a:cubicBezTo>
                      <a:pt x="1658" y="2463"/>
                      <a:pt x="1658" y="2463"/>
                      <a:pt x="1658" y="2463"/>
                    </a:cubicBezTo>
                    <a:cubicBezTo>
                      <a:pt x="1670" y="2480"/>
                      <a:pt x="1670" y="2480"/>
                      <a:pt x="1670" y="2480"/>
                    </a:cubicBezTo>
                    <a:lnTo>
                      <a:pt x="1660" y="2486"/>
                    </a:lnTo>
                    <a:close/>
                    <a:moveTo>
                      <a:pt x="1637" y="2453"/>
                    </a:moveTo>
                    <a:cubicBezTo>
                      <a:pt x="1626" y="2436"/>
                      <a:pt x="1626" y="2436"/>
                      <a:pt x="1626" y="2436"/>
                    </a:cubicBezTo>
                    <a:cubicBezTo>
                      <a:pt x="1636" y="2430"/>
                      <a:pt x="1636" y="2430"/>
                      <a:pt x="1636" y="2430"/>
                    </a:cubicBezTo>
                    <a:cubicBezTo>
                      <a:pt x="1647" y="2446"/>
                      <a:pt x="1647" y="2446"/>
                      <a:pt x="1647" y="2446"/>
                    </a:cubicBezTo>
                    <a:lnTo>
                      <a:pt x="1637" y="2453"/>
                    </a:lnTo>
                    <a:close/>
                    <a:moveTo>
                      <a:pt x="1615" y="2420"/>
                    </a:moveTo>
                    <a:cubicBezTo>
                      <a:pt x="1604" y="2403"/>
                      <a:pt x="1604" y="2403"/>
                      <a:pt x="1604" y="2403"/>
                    </a:cubicBezTo>
                    <a:cubicBezTo>
                      <a:pt x="1614" y="2396"/>
                      <a:pt x="1614" y="2396"/>
                      <a:pt x="1614" y="2396"/>
                    </a:cubicBezTo>
                    <a:cubicBezTo>
                      <a:pt x="1625" y="2413"/>
                      <a:pt x="1625" y="2413"/>
                      <a:pt x="1625" y="2413"/>
                    </a:cubicBezTo>
                    <a:lnTo>
                      <a:pt x="1615" y="2420"/>
                    </a:lnTo>
                    <a:close/>
                    <a:moveTo>
                      <a:pt x="1593" y="2387"/>
                    </a:moveTo>
                    <a:cubicBezTo>
                      <a:pt x="1582" y="2370"/>
                      <a:pt x="1582" y="2370"/>
                      <a:pt x="1582" y="2370"/>
                    </a:cubicBezTo>
                    <a:cubicBezTo>
                      <a:pt x="1592" y="2363"/>
                      <a:pt x="1592" y="2363"/>
                      <a:pt x="1592" y="2363"/>
                    </a:cubicBezTo>
                    <a:cubicBezTo>
                      <a:pt x="1603" y="2380"/>
                      <a:pt x="1603" y="2380"/>
                      <a:pt x="1603" y="2380"/>
                    </a:cubicBezTo>
                    <a:lnTo>
                      <a:pt x="1593" y="2387"/>
                    </a:lnTo>
                    <a:close/>
                    <a:moveTo>
                      <a:pt x="1571" y="2353"/>
                    </a:moveTo>
                    <a:cubicBezTo>
                      <a:pt x="1559" y="2337"/>
                      <a:pt x="1559" y="2337"/>
                      <a:pt x="1559" y="2337"/>
                    </a:cubicBezTo>
                    <a:cubicBezTo>
                      <a:pt x="1569" y="2330"/>
                      <a:pt x="1569" y="2330"/>
                      <a:pt x="1569" y="2330"/>
                    </a:cubicBezTo>
                    <a:cubicBezTo>
                      <a:pt x="1580" y="2347"/>
                      <a:pt x="1580" y="2347"/>
                      <a:pt x="1580" y="2347"/>
                    </a:cubicBezTo>
                    <a:lnTo>
                      <a:pt x="1571" y="2353"/>
                    </a:lnTo>
                    <a:close/>
                    <a:moveTo>
                      <a:pt x="1548" y="2320"/>
                    </a:moveTo>
                    <a:cubicBezTo>
                      <a:pt x="1537" y="2303"/>
                      <a:pt x="1537" y="2303"/>
                      <a:pt x="1537" y="2303"/>
                    </a:cubicBezTo>
                    <a:cubicBezTo>
                      <a:pt x="1547" y="2297"/>
                      <a:pt x="1547" y="2297"/>
                      <a:pt x="1547" y="2297"/>
                    </a:cubicBezTo>
                    <a:cubicBezTo>
                      <a:pt x="1558" y="2313"/>
                      <a:pt x="1558" y="2313"/>
                      <a:pt x="1558" y="2313"/>
                    </a:cubicBezTo>
                    <a:lnTo>
                      <a:pt x="1548" y="2320"/>
                    </a:lnTo>
                    <a:close/>
                    <a:moveTo>
                      <a:pt x="1526" y="2287"/>
                    </a:moveTo>
                    <a:cubicBezTo>
                      <a:pt x="1515" y="2270"/>
                      <a:pt x="1515" y="2270"/>
                      <a:pt x="1515" y="2270"/>
                    </a:cubicBezTo>
                    <a:cubicBezTo>
                      <a:pt x="1525" y="2263"/>
                      <a:pt x="1525" y="2263"/>
                      <a:pt x="1525" y="2263"/>
                    </a:cubicBezTo>
                    <a:cubicBezTo>
                      <a:pt x="1536" y="2280"/>
                      <a:pt x="1536" y="2280"/>
                      <a:pt x="1536" y="2280"/>
                    </a:cubicBezTo>
                    <a:lnTo>
                      <a:pt x="1526" y="2287"/>
                    </a:lnTo>
                    <a:close/>
                    <a:moveTo>
                      <a:pt x="1504" y="2253"/>
                    </a:moveTo>
                    <a:cubicBezTo>
                      <a:pt x="1493" y="2237"/>
                      <a:pt x="1493" y="2237"/>
                      <a:pt x="1493" y="2237"/>
                    </a:cubicBezTo>
                    <a:cubicBezTo>
                      <a:pt x="1503" y="2230"/>
                      <a:pt x="1503" y="2230"/>
                      <a:pt x="1503" y="2230"/>
                    </a:cubicBezTo>
                    <a:cubicBezTo>
                      <a:pt x="1514" y="2247"/>
                      <a:pt x="1514" y="2247"/>
                      <a:pt x="1514" y="2247"/>
                    </a:cubicBezTo>
                    <a:lnTo>
                      <a:pt x="1504" y="2253"/>
                    </a:lnTo>
                    <a:close/>
                    <a:moveTo>
                      <a:pt x="1481" y="2220"/>
                    </a:moveTo>
                    <a:cubicBezTo>
                      <a:pt x="1470" y="2203"/>
                      <a:pt x="1470" y="2203"/>
                      <a:pt x="1470" y="2203"/>
                    </a:cubicBezTo>
                    <a:cubicBezTo>
                      <a:pt x="1480" y="2197"/>
                      <a:pt x="1480" y="2197"/>
                      <a:pt x="1480" y="2197"/>
                    </a:cubicBezTo>
                    <a:cubicBezTo>
                      <a:pt x="1491" y="2213"/>
                      <a:pt x="1491" y="2213"/>
                      <a:pt x="1491" y="2213"/>
                    </a:cubicBezTo>
                    <a:lnTo>
                      <a:pt x="1481" y="2220"/>
                    </a:lnTo>
                    <a:close/>
                    <a:moveTo>
                      <a:pt x="1459" y="2187"/>
                    </a:moveTo>
                    <a:cubicBezTo>
                      <a:pt x="1448" y="2170"/>
                      <a:pt x="1448" y="2170"/>
                      <a:pt x="1448" y="2170"/>
                    </a:cubicBezTo>
                    <a:cubicBezTo>
                      <a:pt x="1458" y="2164"/>
                      <a:pt x="1458" y="2164"/>
                      <a:pt x="1458" y="2164"/>
                    </a:cubicBezTo>
                    <a:cubicBezTo>
                      <a:pt x="1469" y="2180"/>
                      <a:pt x="1469" y="2180"/>
                      <a:pt x="1469" y="2180"/>
                    </a:cubicBezTo>
                    <a:lnTo>
                      <a:pt x="1459" y="2187"/>
                    </a:lnTo>
                    <a:close/>
                    <a:moveTo>
                      <a:pt x="1437" y="2154"/>
                    </a:moveTo>
                    <a:cubicBezTo>
                      <a:pt x="1426" y="2137"/>
                      <a:pt x="1426" y="2137"/>
                      <a:pt x="1426" y="2137"/>
                    </a:cubicBezTo>
                    <a:cubicBezTo>
                      <a:pt x="1436" y="2130"/>
                      <a:pt x="1436" y="2130"/>
                      <a:pt x="1436" y="2130"/>
                    </a:cubicBezTo>
                    <a:cubicBezTo>
                      <a:pt x="1447" y="2147"/>
                      <a:pt x="1447" y="2147"/>
                      <a:pt x="1447" y="2147"/>
                    </a:cubicBezTo>
                    <a:lnTo>
                      <a:pt x="1437" y="2154"/>
                    </a:lnTo>
                    <a:close/>
                    <a:moveTo>
                      <a:pt x="1415" y="2120"/>
                    </a:moveTo>
                    <a:cubicBezTo>
                      <a:pt x="1403" y="2104"/>
                      <a:pt x="1403" y="2104"/>
                      <a:pt x="1403" y="2104"/>
                    </a:cubicBezTo>
                    <a:cubicBezTo>
                      <a:pt x="1413" y="2097"/>
                      <a:pt x="1413" y="2097"/>
                      <a:pt x="1413" y="2097"/>
                    </a:cubicBezTo>
                    <a:cubicBezTo>
                      <a:pt x="1425" y="2114"/>
                      <a:pt x="1425" y="2114"/>
                      <a:pt x="1425" y="2114"/>
                    </a:cubicBezTo>
                    <a:lnTo>
                      <a:pt x="1415" y="2120"/>
                    </a:lnTo>
                    <a:close/>
                    <a:moveTo>
                      <a:pt x="1392" y="2087"/>
                    </a:moveTo>
                    <a:cubicBezTo>
                      <a:pt x="1381" y="2070"/>
                      <a:pt x="1381" y="2070"/>
                      <a:pt x="1381" y="2070"/>
                    </a:cubicBezTo>
                    <a:cubicBezTo>
                      <a:pt x="1391" y="2064"/>
                      <a:pt x="1391" y="2064"/>
                      <a:pt x="1391" y="2064"/>
                    </a:cubicBezTo>
                    <a:cubicBezTo>
                      <a:pt x="1402" y="2080"/>
                      <a:pt x="1402" y="2080"/>
                      <a:pt x="1402" y="2080"/>
                    </a:cubicBezTo>
                    <a:lnTo>
                      <a:pt x="1392" y="2087"/>
                    </a:lnTo>
                    <a:close/>
                    <a:moveTo>
                      <a:pt x="1370" y="2054"/>
                    </a:moveTo>
                    <a:cubicBezTo>
                      <a:pt x="1359" y="2037"/>
                      <a:pt x="1359" y="2037"/>
                      <a:pt x="1359" y="2037"/>
                    </a:cubicBezTo>
                    <a:cubicBezTo>
                      <a:pt x="1369" y="2030"/>
                      <a:pt x="1369" y="2030"/>
                      <a:pt x="1369" y="2030"/>
                    </a:cubicBezTo>
                    <a:cubicBezTo>
                      <a:pt x="1380" y="2047"/>
                      <a:pt x="1380" y="2047"/>
                      <a:pt x="1380" y="2047"/>
                    </a:cubicBezTo>
                    <a:lnTo>
                      <a:pt x="1370" y="2054"/>
                    </a:lnTo>
                    <a:close/>
                    <a:moveTo>
                      <a:pt x="1348" y="2020"/>
                    </a:moveTo>
                    <a:cubicBezTo>
                      <a:pt x="1337" y="2004"/>
                      <a:pt x="1337" y="2004"/>
                      <a:pt x="1337" y="2004"/>
                    </a:cubicBezTo>
                    <a:cubicBezTo>
                      <a:pt x="1347" y="1997"/>
                      <a:pt x="1347" y="1997"/>
                      <a:pt x="1347" y="1997"/>
                    </a:cubicBezTo>
                    <a:cubicBezTo>
                      <a:pt x="1358" y="2014"/>
                      <a:pt x="1358" y="2014"/>
                      <a:pt x="1358" y="2014"/>
                    </a:cubicBezTo>
                    <a:lnTo>
                      <a:pt x="1348" y="2020"/>
                    </a:lnTo>
                    <a:close/>
                    <a:moveTo>
                      <a:pt x="1325" y="1987"/>
                    </a:moveTo>
                    <a:cubicBezTo>
                      <a:pt x="1314" y="1971"/>
                      <a:pt x="1314" y="1971"/>
                      <a:pt x="1314" y="1971"/>
                    </a:cubicBezTo>
                    <a:cubicBezTo>
                      <a:pt x="1324" y="1964"/>
                      <a:pt x="1324" y="1964"/>
                      <a:pt x="1324" y="1964"/>
                    </a:cubicBezTo>
                    <a:cubicBezTo>
                      <a:pt x="1335" y="1980"/>
                      <a:pt x="1335" y="1980"/>
                      <a:pt x="1335" y="1980"/>
                    </a:cubicBezTo>
                    <a:lnTo>
                      <a:pt x="1325" y="1987"/>
                    </a:lnTo>
                    <a:close/>
                    <a:moveTo>
                      <a:pt x="1303" y="1954"/>
                    </a:moveTo>
                    <a:cubicBezTo>
                      <a:pt x="1292" y="1937"/>
                      <a:pt x="1292" y="1937"/>
                      <a:pt x="1292" y="1937"/>
                    </a:cubicBezTo>
                    <a:cubicBezTo>
                      <a:pt x="1302" y="1931"/>
                      <a:pt x="1302" y="1931"/>
                      <a:pt x="1302" y="1931"/>
                    </a:cubicBezTo>
                    <a:cubicBezTo>
                      <a:pt x="1313" y="1947"/>
                      <a:pt x="1313" y="1947"/>
                      <a:pt x="1313" y="1947"/>
                    </a:cubicBezTo>
                    <a:lnTo>
                      <a:pt x="1303" y="1954"/>
                    </a:lnTo>
                    <a:close/>
                    <a:moveTo>
                      <a:pt x="1281" y="1921"/>
                    </a:moveTo>
                    <a:cubicBezTo>
                      <a:pt x="1270" y="1904"/>
                      <a:pt x="1270" y="1904"/>
                      <a:pt x="1270" y="1904"/>
                    </a:cubicBezTo>
                    <a:cubicBezTo>
                      <a:pt x="1280" y="1897"/>
                      <a:pt x="1280" y="1897"/>
                      <a:pt x="1280" y="1897"/>
                    </a:cubicBezTo>
                    <a:cubicBezTo>
                      <a:pt x="1291" y="1914"/>
                      <a:pt x="1291" y="1914"/>
                      <a:pt x="1291" y="1914"/>
                    </a:cubicBezTo>
                    <a:lnTo>
                      <a:pt x="1281" y="1921"/>
                    </a:lnTo>
                    <a:close/>
                    <a:moveTo>
                      <a:pt x="1259" y="1887"/>
                    </a:moveTo>
                    <a:cubicBezTo>
                      <a:pt x="1247" y="1871"/>
                      <a:pt x="1247" y="1871"/>
                      <a:pt x="1247" y="1871"/>
                    </a:cubicBezTo>
                    <a:cubicBezTo>
                      <a:pt x="1257" y="1864"/>
                      <a:pt x="1257" y="1864"/>
                      <a:pt x="1257" y="1864"/>
                    </a:cubicBezTo>
                    <a:cubicBezTo>
                      <a:pt x="1269" y="1881"/>
                      <a:pt x="1269" y="1881"/>
                      <a:pt x="1269" y="1881"/>
                    </a:cubicBezTo>
                    <a:lnTo>
                      <a:pt x="1259" y="1887"/>
                    </a:lnTo>
                    <a:close/>
                    <a:moveTo>
                      <a:pt x="1236" y="1854"/>
                    </a:moveTo>
                    <a:cubicBezTo>
                      <a:pt x="1225" y="1837"/>
                      <a:pt x="1225" y="1837"/>
                      <a:pt x="1225" y="1837"/>
                    </a:cubicBezTo>
                    <a:cubicBezTo>
                      <a:pt x="1235" y="1831"/>
                      <a:pt x="1235" y="1831"/>
                      <a:pt x="1235" y="1831"/>
                    </a:cubicBezTo>
                    <a:cubicBezTo>
                      <a:pt x="1246" y="1847"/>
                      <a:pt x="1246" y="1847"/>
                      <a:pt x="1246" y="1847"/>
                    </a:cubicBezTo>
                    <a:lnTo>
                      <a:pt x="1236" y="1854"/>
                    </a:lnTo>
                    <a:close/>
                    <a:moveTo>
                      <a:pt x="1214" y="1821"/>
                    </a:moveTo>
                    <a:cubicBezTo>
                      <a:pt x="1203" y="1804"/>
                      <a:pt x="1203" y="1804"/>
                      <a:pt x="1203" y="1804"/>
                    </a:cubicBezTo>
                    <a:cubicBezTo>
                      <a:pt x="1213" y="1797"/>
                      <a:pt x="1213" y="1797"/>
                      <a:pt x="1213" y="1797"/>
                    </a:cubicBezTo>
                    <a:cubicBezTo>
                      <a:pt x="1224" y="1814"/>
                      <a:pt x="1224" y="1814"/>
                      <a:pt x="1224" y="1814"/>
                    </a:cubicBezTo>
                    <a:lnTo>
                      <a:pt x="1214" y="1821"/>
                    </a:lnTo>
                    <a:close/>
                    <a:moveTo>
                      <a:pt x="1192" y="1787"/>
                    </a:moveTo>
                    <a:cubicBezTo>
                      <a:pt x="1181" y="1771"/>
                      <a:pt x="1181" y="1771"/>
                      <a:pt x="1181" y="1771"/>
                    </a:cubicBezTo>
                    <a:cubicBezTo>
                      <a:pt x="1191" y="1764"/>
                      <a:pt x="1191" y="1764"/>
                      <a:pt x="1191" y="1764"/>
                    </a:cubicBezTo>
                    <a:cubicBezTo>
                      <a:pt x="1202" y="1781"/>
                      <a:pt x="1202" y="1781"/>
                      <a:pt x="1202" y="1781"/>
                    </a:cubicBezTo>
                    <a:lnTo>
                      <a:pt x="1192" y="1787"/>
                    </a:lnTo>
                    <a:close/>
                    <a:moveTo>
                      <a:pt x="1170" y="1754"/>
                    </a:moveTo>
                    <a:cubicBezTo>
                      <a:pt x="1158" y="1738"/>
                      <a:pt x="1158" y="1738"/>
                      <a:pt x="1158" y="1738"/>
                    </a:cubicBezTo>
                    <a:cubicBezTo>
                      <a:pt x="1168" y="1731"/>
                      <a:pt x="1168" y="1731"/>
                      <a:pt x="1168" y="1731"/>
                    </a:cubicBezTo>
                    <a:cubicBezTo>
                      <a:pt x="1179" y="1748"/>
                      <a:pt x="1179" y="1748"/>
                      <a:pt x="1179" y="1748"/>
                    </a:cubicBezTo>
                    <a:lnTo>
                      <a:pt x="1170" y="1754"/>
                    </a:lnTo>
                    <a:close/>
                    <a:moveTo>
                      <a:pt x="1147" y="1721"/>
                    </a:moveTo>
                    <a:cubicBezTo>
                      <a:pt x="1136" y="1704"/>
                      <a:pt x="1136" y="1704"/>
                      <a:pt x="1136" y="1704"/>
                    </a:cubicBezTo>
                    <a:cubicBezTo>
                      <a:pt x="1146" y="1698"/>
                      <a:pt x="1146" y="1698"/>
                      <a:pt x="1146" y="1698"/>
                    </a:cubicBezTo>
                    <a:cubicBezTo>
                      <a:pt x="1157" y="1714"/>
                      <a:pt x="1157" y="1714"/>
                      <a:pt x="1157" y="1714"/>
                    </a:cubicBezTo>
                    <a:lnTo>
                      <a:pt x="1147" y="1721"/>
                    </a:lnTo>
                    <a:close/>
                    <a:moveTo>
                      <a:pt x="1125" y="1688"/>
                    </a:moveTo>
                    <a:cubicBezTo>
                      <a:pt x="1114" y="1671"/>
                      <a:pt x="1114" y="1671"/>
                      <a:pt x="1114" y="1671"/>
                    </a:cubicBezTo>
                    <a:cubicBezTo>
                      <a:pt x="1124" y="1664"/>
                      <a:pt x="1124" y="1664"/>
                      <a:pt x="1124" y="1664"/>
                    </a:cubicBezTo>
                    <a:cubicBezTo>
                      <a:pt x="1135" y="1681"/>
                      <a:pt x="1135" y="1681"/>
                      <a:pt x="1135" y="1681"/>
                    </a:cubicBezTo>
                    <a:lnTo>
                      <a:pt x="1125" y="1688"/>
                    </a:lnTo>
                    <a:close/>
                    <a:moveTo>
                      <a:pt x="1103" y="1654"/>
                    </a:moveTo>
                    <a:cubicBezTo>
                      <a:pt x="1092" y="1638"/>
                      <a:pt x="1092" y="1638"/>
                      <a:pt x="1092" y="1638"/>
                    </a:cubicBezTo>
                    <a:cubicBezTo>
                      <a:pt x="1102" y="1631"/>
                      <a:pt x="1102" y="1631"/>
                      <a:pt x="1102" y="1631"/>
                    </a:cubicBezTo>
                    <a:cubicBezTo>
                      <a:pt x="1113" y="1648"/>
                      <a:pt x="1113" y="1648"/>
                      <a:pt x="1113" y="1648"/>
                    </a:cubicBezTo>
                    <a:lnTo>
                      <a:pt x="1103" y="1654"/>
                    </a:lnTo>
                    <a:close/>
                    <a:moveTo>
                      <a:pt x="1080" y="1621"/>
                    </a:moveTo>
                    <a:cubicBezTo>
                      <a:pt x="1069" y="1604"/>
                      <a:pt x="1069" y="1604"/>
                      <a:pt x="1069" y="1604"/>
                    </a:cubicBezTo>
                    <a:cubicBezTo>
                      <a:pt x="1079" y="1598"/>
                      <a:pt x="1079" y="1598"/>
                      <a:pt x="1079" y="1598"/>
                    </a:cubicBezTo>
                    <a:cubicBezTo>
                      <a:pt x="1090" y="1614"/>
                      <a:pt x="1090" y="1614"/>
                      <a:pt x="1090" y="1614"/>
                    </a:cubicBezTo>
                    <a:lnTo>
                      <a:pt x="1080" y="1621"/>
                    </a:lnTo>
                    <a:close/>
                    <a:moveTo>
                      <a:pt x="1058" y="1588"/>
                    </a:moveTo>
                    <a:cubicBezTo>
                      <a:pt x="1047" y="1571"/>
                      <a:pt x="1047" y="1571"/>
                      <a:pt x="1047" y="1571"/>
                    </a:cubicBezTo>
                    <a:cubicBezTo>
                      <a:pt x="1057" y="1564"/>
                      <a:pt x="1057" y="1564"/>
                      <a:pt x="1057" y="1564"/>
                    </a:cubicBezTo>
                    <a:cubicBezTo>
                      <a:pt x="1068" y="1581"/>
                      <a:pt x="1068" y="1581"/>
                      <a:pt x="1068" y="1581"/>
                    </a:cubicBezTo>
                    <a:lnTo>
                      <a:pt x="1058" y="1588"/>
                    </a:lnTo>
                    <a:close/>
                    <a:moveTo>
                      <a:pt x="1036" y="1555"/>
                    </a:moveTo>
                    <a:cubicBezTo>
                      <a:pt x="1025" y="1538"/>
                      <a:pt x="1025" y="1538"/>
                      <a:pt x="1025" y="1538"/>
                    </a:cubicBezTo>
                    <a:cubicBezTo>
                      <a:pt x="1035" y="1531"/>
                      <a:pt x="1035" y="1531"/>
                      <a:pt x="1035" y="1531"/>
                    </a:cubicBezTo>
                    <a:cubicBezTo>
                      <a:pt x="1046" y="1548"/>
                      <a:pt x="1046" y="1548"/>
                      <a:pt x="1046" y="1548"/>
                    </a:cubicBezTo>
                    <a:lnTo>
                      <a:pt x="1036" y="1555"/>
                    </a:lnTo>
                    <a:close/>
                    <a:moveTo>
                      <a:pt x="1014" y="1521"/>
                    </a:moveTo>
                    <a:cubicBezTo>
                      <a:pt x="1002" y="1505"/>
                      <a:pt x="1002" y="1505"/>
                      <a:pt x="1002" y="1505"/>
                    </a:cubicBezTo>
                    <a:cubicBezTo>
                      <a:pt x="1012" y="1498"/>
                      <a:pt x="1012" y="1498"/>
                      <a:pt x="1012" y="1498"/>
                    </a:cubicBezTo>
                    <a:cubicBezTo>
                      <a:pt x="1024" y="1515"/>
                      <a:pt x="1024" y="1515"/>
                      <a:pt x="1024" y="1515"/>
                    </a:cubicBezTo>
                    <a:lnTo>
                      <a:pt x="1014" y="1521"/>
                    </a:lnTo>
                    <a:close/>
                    <a:moveTo>
                      <a:pt x="991" y="1488"/>
                    </a:moveTo>
                    <a:cubicBezTo>
                      <a:pt x="980" y="1471"/>
                      <a:pt x="980" y="1471"/>
                      <a:pt x="980" y="1471"/>
                    </a:cubicBezTo>
                    <a:cubicBezTo>
                      <a:pt x="990" y="1465"/>
                      <a:pt x="990" y="1465"/>
                      <a:pt x="990" y="1465"/>
                    </a:cubicBezTo>
                    <a:cubicBezTo>
                      <a:pt x="1001" y="1481"/>
                      <a:pt x="1001" y="1481"/>
                      <a:pt x="1001" y="1481"/>
                    </a:cubicBezTo>
                    <a:lnTo>
                      <a:pt x="991" y="1488"/>
                    </a:lnTo>
                    <a:close/>
                    <a:moveTo>
                      <a:pt x="969" y="1455"/>
                    </a:moveTo>
                    <a:cubicBezTo>
                      <a:pt x="958" y="1438"/>
                      <a:pt x="958" y="1438"/>
                      <a:pt x="958" y="1438"/>
                    </a:cubicBezTo>
                    <a:cubicBezTo>
                      <a:pt x="968" y="1431"/>
                      <a:pt x="968" y="1431"/>
                      <a:pt x="968" y="1431"/>
                    </a:cubicBezTo>
                    <a:cubicBezTo>
                      <a:pt x="979" y="1448"/>
                      <a:pt x="979" y="1448"/>
                      <a:pt x="979" y="1448"/>
                    </a:cubicBezTo>
                    <a:lnTo>
                      <a:pt x="969" y="1455"/>
                    </a:lnTo>
                    <a:close/>
                    <a:moveTo>
                      <a:pt x="947" y="1421"/>
                    </a:moveTo>
                    <a:cubicBezTo>
                      <a:pt x="936" y="1405"/>
                      <a:pt x="936" y="1405"/>
                      <a:pt x="936" y="1405"/>
                    </a:cubicBezTo>
                    <a:cubicBezTo>
                      <a:pt x="946" y="1398"/>
                      <a:pt x="946" y="1398"/>
                      <a:pt x="946" y="1398"/>
                    </a:cubicBezTo>
                    <a:cubicBezTo>
                      <a:pt x="957" y="1415"/>
                      <a:pt x="957" y="1415"/>
                      <a:pt x="957" y="1415"/>
                    </a:cubicBezTo>
                    <a:lnTo>
                      <a:pt x="947" y="1421"/>
                    </a:lnTo>
                    <a:close/>
                    <a:moveTo>
                      <a:pt x="924" y="1388"/>
                    </a:moveTo>
                    <a:cubicBezTo>
                      <a:pt x="913" y="1371"/>
                      <a:pt x="913" y="1371"/>
                      <a:pt x="913" y="1371"/>
                    </a:cubicBezTo>
                    <a:cubicBezTo>
                      <a:pt x="923" y="1365"/>
                      <a:pt x="923" y="1365"/>
                      <a:pt x="923" y="1365"/>
                    </a:cubicBezTo>
                    <a:cubicBezTo>
                      <a:pt x="934" y="1381"/>
                      <a:pt x="934" y="1381"/>
                      <a:pt x="934" y="1381"/>
                    </a:cubicBezTo>
                    <a:lnTo>
                      <a:pt x="924" y="1388"/>
                    </a:lnTo>
                    <a:close/>
                    <a:moveTo>
                      <a:pt x="902" y="1355"/>
                    </a:moveTo>
                    <a:cubicBezTo>
                      <a:pt x="891" y="1338"/>
                      <a:pt x="891" y="1338"/>
                      <a:pt x="891" y="1338"/>
                    </a:cubicBezTo>
                    <a:cubicBezTo>
                      <a:pt x="901" y="1332"/>
                      <a:pt x="901" y="1332"/>
                      <a:pt x="901" y="1332"/>
                    </a:cubicBezTo>
                    <a:cubicBezTo>
                      <a:pt x="912" y="1348"/>
                      <a:pt x="912" y="1348"/>
                      <a:pt x="912" y="1348"/>
                    </a:cubicBezTo>
                    <a:lnTo>
                      <a:pt x="902" y="1355"/>
                    </a:lnTo>
                    <a:close/>
                    <a:moveTo>
                      <a:pt x="880" y="1322"/>
                    </a:moveTo>
                    <a:cubicBezTo>
                      <a:pt x="869" y="1305"/>
                      <a:pt x="869" y="1305"/>
                      <a:pt x="869" y="1305"/>
                    </a:cubicBezTo>
                    <a:cubicBezTo>
                      <a:pt x="879" y="1298"/>
                      <a:pt x="879" y="1298"/>
                      <a:pt x="879" y="1298"/>
                    </a:cubicBezTo>
                    <a:cubicBezTo>
                      <a:pt x="890" y="1315"/>
                      <a:pt x="890" y="1315"/>
                      <a:pt x="890" y="1315"/>
                    </a:cubicBezTo>
                    <a:lnTo>
                      <a:pt x="880" y="1322"/>
                    </a:lnTo>
                    <a:close/>
                    <a:moveTo>
                      <a:pt x="858" y="1288"/>
                    </a:moveTo>
                    <a:cubicBezTo>
                      <a:pt x="846" y="1272"/>
                      <a:pt x="846" y="1272"/>
                      <a:pt x="846" y="1272"/>
                    </a:cubicBezTo>
                    <a:cubicBezTo>
                      <a:pt x="856" y="1265"/>
                      <a:pt x="856" y="1265"/>
                      <a:pt x="856" y="1265"/>
                    </a:cubicBezTo>
                    <a:cubicBezTo>
                      <a:pt x="868" y="1282"/>
                      <a:pt x="868" y="1282"/>
                      <a:pt x="868" y="1282"/>
                    </a:cubicBezTo>
                    <a:lnTo>
                      <a:pt x="858" y="1288"/>
                    </a:lnTo>
                    <a:close/>
                    <a:moveTo>
                      <a:pt x="835" y="1255"/>
                    </a:moveTo>
                    <a:cubicBezTo>
                      <a:pt x="824" y="1238"/>
                      <a:pt x="824" y="1238"/>
                      <a:pt x="824" y="1238"/>
                    </a:cubicBezTo>
                    <a:cubicBezTo>
                      <a:pt x="834" y="1232"/>
                      <a:pt x="834" y="1232"/>
                      <a:pt x="834" y="1232"/>
                    </a:cubicBezTo>
                    <a:cubicBezTo>
                      <a:pt x="845" y="1248"/>
                      <a:pt x="845" y="1248"/>
                      <a:pt x="845" y="1248"/>
                    </a:cubicBezTo>
                    <a:lnTo>
                      <a:pt x="835" y="1255"/>
                    </a:lnTo>
                    <a:close/>
                    <a:moveTo>
                      <a:pt x="813" y="1222"/>
                    </a:moveTo>
                    <a:cubicBezTo>
                      <a:pt x="802" y="1205"/>
                      <a:pt x="802" y="1205"/>
                      <a:pt x="802" y="1205"/>
                    </a:cubicBezTo>
                    <a:cubicBezTo>
                      <a:pt x="812" y="1198"/>
                      <a:pt x="812" y="1198"/>
                      <a:pt x="812" y="1198"/>
                    </a:cubicBezTo>
                    <a:cubicBezTo>
                      <a:pt x="823" y="1215"/>
                      <a:pt x="823" y="1215"/>
                      <a:pt x="823" y="1215"/>
                    </a:cubicBezTo>
                    <a:lnTo>
                      <a:pt x="813" y="1222"/>
                    </a:lnTo>
                    <a:close/>
                    <a:moveTo>
                      <a:pt x="791" y="1188"/>
                    </a:moveTo>
                    <a:cubicBezTo>
                      <a:pt x="780" y="1172"/>
                      <a:pt x="780" y="1172"/>
                      <a:pt x="780" y="1172"/>
                    </a:cubicBezTo>
                    <a:cubicBezTo>
                      <a:pt x="790" y="1165"/>
                      <a:pt x="790" y="1165"/>
                      <a:pt x="790" y="1165"/>
                    </a:cubicBezTo>
                    <a:cubicBezTo>
                      <a:pt x="801" y="1182"/>
                      <a:pt x="801" y="1182"/>
                      <a:pt x="801" y="1182"/>
                    </a:cubicBezTo>
                    <a:lnTo>
                      <a:pt x="791" y="1188"/>
                    </a:lnTo>
                    <a:close/>
                    <a:moveTo>
                      <a:pt x="769" y="1155"/>
                    </a:moveTo>
                    <a:cubicBezTo>
                      <a:pt x="757" y="1139"/>
                      <a:pt x="757" y="1139"/>
                      <a:pt x="757" y="1139"/>
                    </a:cubicBezTo>
                    <a:cubicBezTo>
                      <a:pt x="767" y="1132"/>
                      <a:pt x="767" y="1132"/>
                      <a:pt x="767" y="1132"/>
                    </a:cubicBezTo>
                    <a:cubicBezTo>
                      <a:pt x="778" y="1148"/>
                      <a:pt x="778" y="1148"/>
                      <a:pt x="778" y="1148"/>
                    </a:cubicBezTo>
                    <a:lnTo>
                      <a:pt x="769" y="1155"/>
                    </a:lnTo>
                    <a:close/>
                    <a:moveTo>
                      <a:pt x="746" y="1122"/>
                    </a:moveTo>
                    <a:cubicBezTo>
                      <a:pt x="735" y="1105"/>
                      <a:pt x="735" y="1105"/>
                      <a:pt x="735" y="1105"/>
                    </a:cubicBezTo>
                    <a:cubicBezTo>
                      <a:pt x="745" y="1099"/>
                      <a:pt x="745" y="1099"/>
                      <a:pt x="745" y="1099"/>
                    </a:cubicBezTo>
                    <a:cubicBezTo>
                      <a:pt x="756" y="1115"/>
                      <a:pt x="756" y="1115"/>
                      <a:pt x="756" y="1115"/>
                    </a:cubicBezTo>
                    <a:lnTo>
                      <a:pt x="746" y="1122"/>
                    </a:lnTo>
                    <a:close/>
                    <a:moveTo>
                      <a:pt x="724" y="1089"/>
                    </a:moveTo>
                    <a:cubicBezTo>
                      <a:pt x="713" y="1072"/>
                      <a:pt x="713" y="1072"/>
                      <a:pt x="713" y="1072"/>
                    </a:cubicBezTo>
                    <a:cubicBezTo>
                      <a:pt x="723" y="1065"/>
                      <a:pt x="723" y="1065"/>
                      <a:pt x="723" y="1065"/>
                    </a:cubicBezTo>
                    <a:cubicBezTo>
                      <a:pt x="734" y="1082"/>
                      <a:pt x="734" y="1082"/>
                      <a:pt x="734" y="1082"/>
                    </a:cubicBezTo>
                    <a:lnTo>
                      <a:pt x="724" y="1089"/>
                    </a:lnTo>
                    <a:close/>
                    <a:moveTo>
                      <a:pt x="702" y="1055"/>
                    </a:moveTo>
                    <a:cubicBezTo>
                      <a:pt x="691" y="1039"/>
                      <a:pt x="691" y="1039"/>
                      <a:pt x="691" y="1039"/>
                    </a:cubicBezTo>
                    <a:cubicBezTo>
                      <a:pt x="701" y="1032"/>
                      <a:pt x="701" y="1032"/>
                      <a:pt x="701" y="1032"/>
                    </a:cubicBezTo>
                    <a:cubicBezTo>
                      <a:pt x="712" y="1049"/>
                      <a:pt x="712" y="1049"/>
                      <a:pt x="712" y="1049"/>
                    </a:cubicBezTo>
                    <a:lnTo>
                      <a:pt x="702" y="1055"/>
                    </a:lnTo>
                    <a:close/>
                    <a:moveTo>
                      <a:pt x="679" y="1022"/>
                    </a:moveTo>
                    <a:cubicBezTo>
                      <a:pt x="668" y="1005"/>
                      <a:pt x="668" y="1005"/>
                      <a:pt x="668" y="1005"/>
                    </a:cubicBezTo>
                    <a:cubicBezTo>
                      <a:pt x="678" y="999"/>
                      <a:pt x="678" y="999"/>
                      <a:pt x="678" y="999"/>
                    </a:cubicBezTo>
                    <a:cubicBezTo>
                      <a:pt x="689" y="1015"/>
                      <a:pt x="689" y="1015"/>
                      <a:pt x="689" y="1015"/>
                    </a:cubicBezTo>
                    <a:lnTo>
                      <a:pt x="679" y="1022"/>
                    </a:lnTo>
                    <a:close/>
                    <a:moveTo>
                      <a:pt x="657" y="989"/>
                    </a:moveTo>
                    <a:cubicBezTo>
                      <a:pt x="646" y="972"/>
                      <a:pt x="646" y="972"/>
                      <a:pt x="646" y="972"/>
                    </a:cubicBezTo>
                    <a:cubicBezTo>
                      <a:pt x="656" y="965"/>
                      <a:pt x="656" y="965"/>
                      <a:pt x="656" y="965"/>
                    </a:cubicBezTo>
                    <a:cubicBezTo>
                      <a:pt x="667" y="982"/>
                      <a:pt x="667" y="982"/>
                      <a:pt x="667" y="982"/>
                    </a:cubicBezTo>
                    <a:lnTo>
                      <a:pt x="657" y="989"/>
                    </a:lnTo>
                    <a:close/>
                    <a:moveTo>
                      <a:pt x="635" y="955"/>
                    </a:moveTo>
                    <a:cubicBezTo>
                      <a:pt x="624" y="939"/>
                      <a:pt x="624" y="939"/>
                      <a:pt x="624" y="939"/>
                    </a:cubicBezTo>
                    <a:cubicBezTo>
                      <a:pt x="634" y="932"/>
                      <a:pt x="634" y="932"/>
                      <a:pt x="634" y="932"/>
                    </a:cubicBezTo>
                    <a:cubicBezTo>
                      <a:pt x="645" y="949"/>
                      <a:pt x="645" y="949"/>
                      <a:pt x="645" y="949"/>
                    </a:cubicBezTo>
                    <a:lnTo>
                      <a:pt x="635" y="955"/>
                    </a:lnTo>
                    <a:close/>
                    <a:moveTo>
                      <a:pt x="613" y="922"/>
                    </a:moveTo>
                    <a:cubicBezTo>
                      <a:pt x="601" y="906"/>
                      <a:pt x="601" y="906"/>
                      <a:pt x="601" y="906"/>
                    </a:cubicBezTo>
                    <a:cubicBezTo>
                      <a:pt x="611" y="899"/>
                      <a:pt x="611" y="899"/>
                      <a:pt x="611" y="899"/>
                    </a:cubicBezTo>
                    <a:cubicBezTo>
                      <a:pt x="623" y="916"/>
                      <a:pt x="623" y="916"/>
                      <a:pt x="623" y="916"/>
                    </a:cubicBezTo>
                    <a:lnTo>
                      <a:pt x="613" y="922"/>
                    </a:lnTo>
                    <a:close/>
                    <a:moveTo>
                      <a:pt x="590" y="889"/>
                    </a:moveTo>
                    <a:cubicBezTo>
                      <a:pt x="579" y="872"/>
                      <a:pt x="579" y="872"/>
                      <a:pt x="579" y="872"/>
                    </a:cubicBezTo>
                    <a:cubicBezTo>
                      <a:pt x="589" y="866"/>
                      <a:pt x="589" y="866"/>
                      <a:pt x="589" y="866"/>
                    </a:cubicBezTo>
                    <a:cubicBezTo>
                      <a:pt x="600" y="882"/>
                      <a:pt x="600" y="882"/>
                      <a:pt x="600" y="882"/>
                    </a:cubicBezTo>
                    <a:lnTo>
                      <a:pt x="590" y="889"/>
                    </a:lnTo>
                    <a:close/>
                    <a:moveTo>
                      <a:pt x="568" y="856"/>
                    </a:moveTo>
                    <a:cubicBezTo>
                      <a:pt x="557" y="839"/>
                      <a:pt x="557" y="839"/>
                      <a:pt x="557" y="839"/>
                    </a:cubicBezTo>
                    <a:cubicBezTo>
                      <a:pt x="567" y="832"/>
                      <a:pt x="567" y="832"/>
                      <a:pt x="567" y="832"/>
                    </a:cubicBezTo>
                    <a:cubicBezTo>
                      <a:pt x="578" y="849"/>
                      <a:pt x="578" y="849"/>
                      <a:pt x="578" y="849"/>
                    </a:cubicBezTo>
                    <a:lnTo>
                      <a:pt x="568" y="856"/>
                    </a:lnTo>
                    <a:close/>
                    <a:moveTo>
                      <a:pt x="546" y="822"/>
                    </a:moveTo>
                    <a:cubicBezTo>
                      <a:pt x="535" y="806"/>
                      <a:pt x="535" y="806"/>
                      <a:pt x="535" y="806"/>
                    </a:cubicBezTo>
                    <a:cubicBezTo>
                      <a:pt x="545" y="799"/>
                      <a:pt x="545" y="799"/>
                      <a:pt x="545" y="799"/>
                    </a:cubicBezTo>
                    <a:cubicBezTo>
                      <a:pt x="556" y="816"/>
                      <a:pt x="556" y="816"/>
                      <a:pt x="556" y="816"/>
                    </a:cubicBezTo>
                    <a:lnTo>
                      <a:pt x="546" y="822"/>
                    </a:lnTo>
                    <a:close/>
                    <a:moveTo>
                      <a:pt x="523" y="789"/>
                    </a:moveTo>
                    <a:cubicBezTo>
                      <a:pt x="512" y="772"/>
                      <a:pt x="512" y="772"/>
                      <a:pt x="512" y="772"/>
                    </a:cubicBezTo>
                    <a:cubicBezTo>
                      <a:pt x="522" y="766"/>
                      <a:pt x="522" y="766"/>
                      <a:pt x="522" y="766"/>
                    </a:cubicBezTo>
                    <a:cubicBezTo>
                      <a:pt x="533" y="782"/>
                      <a:pt x="533" y="782"/>
                      <a:pt x="533" y="782"/>
                    </a:cubicBezTo>
                    <a:lnTo>
                      <a:pt x="523" y="789"/>
                    </a:lnTo>
                    <a:close/>
                    <a:moveTo>
                      <a:pt x="501" y="756"/>
                    </a:moveTo>
                    <a:cubicBezTo>
                      <a:pt x="490" y="739"/>
                      <a:pt x="490" y="739"/>
                      <a:pt x="490" y="739"/>
                    </a:cubicBezTo>
                    <a:cubicBezTo>
                      <a:pt x="500" y="732"/>
                      <a:pt x="500" y="732"/>
                      <a:pt x="500" y="732"/>
                    </a:cubicBezTo>
                    <a:cubicBezTo>
                      <a:pt x="511" y="749"/>
                      <a:pt x="511" y="749"/>
                      <a:pt x="511" y="749"/>
                    </a:cubicBezTo>
                    <a:lnTo>
                      <a:pt x="501" y="756"/>
                    </a:lnTo>
                    <a:close/>
                    <a:moveTo>
                      <a:pt x="479" y="723"/>
                    </a:moveTo>
                    <a:cubicBezTo>
                      <a:pt x="468" y="706"/>
                      <a:pt x="468" y="706"/>
                      <a:pt x="468" y="706"/>
                    </a:cubicBezTo>
                    <a:cubicBezTo>
                      <a:pt x="478" y="699"/>
                      <a:pt x="478" y="699"/>
                      <a:pt x="478" y="699"/>
                    </a:cubicBezTo>
                    <a:cubicBezTo>
                      <a:pt x="489" y="716"/>
                      <a:pt x="489" y="716"/>
                      <a:pt x="489" y="716"/>
                    </a:cubicBezTo>
                    <a:lnTo>
                      <a:pt x="479" y="723"/>
                    </a:lnTo>
                    <a:close/>
                    <a:moveTo>
                      <a:pt x="457" y="689"/>
                    </a:moveTo>
                    <a:cubicBezTo>
                      <a:pt x="445" y="673"/>
                      <a:pt x="445" y="673"/>
                      <a:pt x="445" y="673"/>
                    </a:cubicBezTo>
                    <a:cubicBezTo>
                      <a:pt x="455" y="666"/>
                      <a:pt x="455" y="666"/>
                      <a:pt x="455" y="666"/>
                    </a:cubicBezTo>
                    <a:cubicBezTo>
                      <a:pt x="467" y="683"/>
                      <a:pt x="467" y="683"/>
                      <a:pt x="467" y="683"/>
                    </a:cubicBezTo>
                    <a:lnTo>
                      <a:pt x="457" y="689"/>
                    </a:lnTo>
                    <a:close/>
                    <a:moveTo>
                      <a:pt x="434" y="656"/>
                    </a:moveTo>
                    <a:cubicBezTo>
                      <a:pt x="423" y="639"/>
                      <a:pt x="423" y="639"/>
                      <a:pt x="423" y="639"/>
                    </a:cubicBezTo>
                    <a:cubicBezTo>
                      <a:pt x="433" y="633"/>
                      <a:pt x="433" y="633"/>
                      <a:pt x="433" y="633"/>
                    </a:cubicBezTo>
                    <a:cubicBezTo>
                      <a:pt x="444" y="649"/>
                      <a:pt x="444" y="649"/>
                      <a:pt x="444" y="649"/>
                    </a:cubicBezTo>
                    <a:lnTo>
                      <a:pt x="434" y="656"/>
                    </a:lnTo>
                    <a:close/>
                    <a:moveTo>
                      <a:pt x="412" y="623"/>
                    </a:moveTo>
                    <a:cubicBezTo>
                      <a:pt x="401" y="606"/>
                      <a:pt x="401" y="606"/>
                      <a:pt x="401" y="606"/>
                    </a:cubicBezTo>
                    <a:cubicBezTo>
                      <a:pt x="411" y="599"/>
                      <a:pt x="411" y="599"/>
                      <a:pt x="411" y="599"/>
                    </a:cubicBezTo>
                    <a:cubicBezTo>
                      <a:pt x="422" y="616"/>
                      <a:pt x="422" y="616"/>
                      <a:pt x="422" y="616"/>
                    </a:cubicBezTo>
                    <a:lnTo>
                      <a:pt x="412" y="623"/>
                    </a:lnTo>
                    <a:close/>
                    <a:moveTo>
                      <a:pt x="390" y="589"/>
                    </a:moveTo>
                    <a:cubicBezTo>
                      <a:pt x="379" y="573"/>
                      <a:pt x="379" y="573"/>
                      <a:pt x="379" y="573"/>
                    </a:cubicBezTo>
                    <a:cubicBezTo>
                      <a:pt x="389" y="566"/>
                      <a:pt x="389" y="566"/>
                      <a:pt x="389" y="566"/>
                    </a:cubicBezTo>
                    <a:cubicBezTo>
                      <a:pt x="400" y="583"/>
                      <a:pt x="400" y="583"/>
                      <a:pt x="400" y="583"/>
                    </a:cubicBezTo>
                    <a:lnTo>
                      <a:pt x="390" y="589"/>
                    </a:lnTo>
                    <a:close/>
                    <a:moveTo>
                      <a:pt x="368" y="556"/>
                    </a:moveTo>
                    <a:cubicBezTo>
                      <a:pt x="356" y="539"/>
                      <a:pt x="356" y="539"/>
                      <a:pt x="356" y="539"/>
                    </a:cubicBezTo>
                    <a:cubicBezTo>
                      <a:pt x="366" y="533"/>
                      <a:pt x="366" y="533"/>
                      <a:pt x="366" y="533"/>
                    </a:cubicBezTo>
                    <a:cubicBezTo>
                      <a:pt x="377" y="549"/>
                      <a:pt x="377" y="549"/>
                      <a:pt x="377" y="549"/>
                    </a:cubicBezTo>
                    <a:lnTo>
                      <a:pt x="368" y="556"/>
                    </a:lnTo>
                    <a:close/>
                    <a:moveTo>
                      <a:pt x="345" y="523"/>
                    </a:moveTo>
                    <a:cubicBezTo>
                      <a:pt x="334" y="506"/>
                      <a:pt x="334" y="506"/>
                      <a:pt x="334" y="506"/>
                    </a:cubicBezTo>
                    <a:cubicBezTo>
                      <a:pt x="344" y="500"/>
                      <a:pt x="344" y="500"/>
                      <a:pt x="344" y="500"/>
                    </a:cubicBezTo>
                    <a:cubicBezTo>
                      <a:pt x="355" y="516"/>
                      <a:pt x="355" y="516"/>
                      <a:pt x="355" y="516"/>
                    </a:cubicBezTo>
                    <a:lnTo>
                      <a:pt x="345" y="523"/>
                    </a:lnTo>
                    <a:close/>
                    <a:moveTo>
                      <a:pt x="323" y="490"/>
                    </a:moveTo>
                    <a:cubicBezTo>
                      <a:pt x="312" y="473"/>
                      <a:pt x="312" y="473"/>
                      <a:pt x="312" y="473"/>
                    </a:cubicBezTo>
                    <a:cubicBezTo>
                      <a:pt x="322" y="466"/>
                      <a:pt x="322" y="466"/>
                      <a:pt x="322" y="466"/>
                    </a:cubicBezTo>
                    <a:cubicBezTo>
                      <a:pt x="333" y="483"/>
                      <a:pt x="333" y="483"/>
                      <a:pt x="333" y="483"/>
                    </a:cubicBezTo>
                    <a:lnTo>
                      <a:pt x="323" y="490"/>
                    </a:lnTo>
                    <a:close/>
                    <a:moveTo>
                      <a:pt x="301" y="456"/>
                    </a:moveTo>
                    <a:cubicBezTo>
                      <a:pt x="290" y="440"/>
                      <a:pt x="290" y="440"/>
                      <a:pt x="290" y="440"/>
                    </a:cubicBezTo>
                    <a:cubicBezTo>
                      <a:pt x="300" y="433"/>
                      <a:pt x="300" y="433"/>
                      <a:pt x="300" y="433"/>
                    </a:cubicBezTo>
                    <a:cubicBezTo>
                      <a:pt x="311" y="450"/>
                      <a:pt x="311" y="450"/>
                      <a:pt x="311" y="450"/>
                    </a:cubicBezTo>
                    <a:lnTo>
                      <a:pt x="301" y="456"/>
                    </a:lnTo>
                    <a:close/>
                    <a:moveTo>
                      <a:pt x="278" y="423"/>
                    </a:moveTo>
                    <a:cubicBezTo>
                      <a:pt x="267" y="406"/>
                      <a:pt x="267" y="406"/>
                      <a:pt x="267" y="406"/>
                    </a:cubicBezTo>
                    <a:cubicBezTo>
                      <a:pt x="277" y="400"/>
                      <a:pt x="277" y="400"/>
                      <a:pt x="277" y="400"/>
                    </a:cubicBezTo>
                    <a:cubicBezTo>
                      <a:pt x="288" y="416"/>
                      <a:pt x="288" y="416"/>
                      <a:pt x="288" y="416"/>
                    </a:cubicBezTo>
                    <a:lnTo>
                      <a:pt x="278" y="423"/>
                    </a:lnTo>
                    <a:close/>
                    <a:moveTo>
                      <a:pt x="256" y="390"/>
                    </a:moveTo>
                    <a:cubicBezTo>
                      <a:pt x="245" y="373"/>
                      <a:pt x="245" y="373"/>
                      <a:pt x="245" y="373"/>
                    </a:cubicBezTo>
                    <a:cubicBezTo>
                      <a:pt x="255" y="366"/>
                      <a:pt x="255" y="366"/>
                      <a:pt x="255" y="366"/>
                    </a:cubicBezTo>
                    <a:cubicBezTo>
                      <a:pt x="266" y="383"/>
                      <a:pt x="266" y="383"/>
                      <a:pt x="266" y="383"/>
                    </a:cubicBezTo>
                    <a:lnTo>
                      <a:pt x="256" y="390"/>
                    </a:lnTo>
                    <a:close/>
                    <a:moveTo>
                      <a:pt x="234" y="356"/>
                    </a:moveTo>
                    <a:cubicBezTo>
                      <a:pt x="223" y="340"/>
                      <a:pt x="223" y="340"/>
                      <a:pt x="223" y="340"/>
                    </a:cubicBezTo>
                    <a:cubicBezTo>
                      <a:pt x="233" y="333"/>
                      <a:pt x="233" y="333"/>
                      <a:pt x="233" y="333"/>
                    </a:cubicBezTo>
                    <a:cubicBezTo>
                      <a:pt x="244" y="350"/>
                      <a:pt x="244" y="350"/>
                      <a:pt x="244" y="350"/>
                    </a:cubicBezTo>
                    <a:lnTo>
                      <a:pt x="234" y="356"/>
                    </a:lnTo>
                    <a:close/>
                    <a:moveTo>
                      <a:pt x="212" y="323"/>
                    </a:moveTo>
                    <a:cubicBezTo>
                      <a:pt x="200" y="307"/>
                      <a:pt x="200" y="307"/>
                      <a:pt x="200" y="307"/>
                    </a:cubicBezTo>
                    <a:cubicBezTo>
                      <a:pt x="210" y="300"/>
                      <a:pt x="210" y="300"/>
                      <a:pt x="210" y="300"/>
                    </a:cubicBezTo>
                    <a:cubicBezTo>
                      <a:pt x="222" y="316"/>
                      <a:pt x="222" y="316"/>
                      <a:pt x="222" y="316"/>
                    </a:cubicBezTo>
                    <a:lnTo>
                      <a:pt x="212" y="323"/>
                    </a:lnTo>
                    <a:close/>
                    <a:moveTo>
                      <a:pt x="189" y="290"/>
                    </a:moveTo>
                    <a:cubicBezTo>
                      <a:pt x="178" y="273"/>
                      <a:pt x="178" y="273"/>
                      <a:pt x="178" y="273"/>
                    </a:cubicBezTo>
                    <a:cubicBezTo>
                      <a:pt x="188" y="267"/>
                      <a:pt x="188" y="267"/>
                      <a:pt x="188" y="267"/>
                    </a:cubicBezTo>
                    <a:cubicBezTo>
                      <a:pt x="199" y="283"/>
                      <a:pt x="199" y="283"/>
                      <a:pt x="199" y="283"/>
                    </a:cubicBezTo>
                    <a:lnTo>
                      <a:pt x="189" y="290"/>
                    </a:lnTo>
                    <a:close/>
                    <a:moveTo>
                      <a:pt x="167" y="257"/>
                    </a:moveTo>
                    <a:cubicBezTo>
                      <a:pt x="156" y="240"/>
                      <a:pt x="156" y="240"/>
                      <a:pt x="156" y="240"/>
                    </a:cubicBezTo>
                    <a:cubicBezTo>
                      <a:pt x="166" y="233"/>
                      <a:pt x="166" y="233"/>
                      <a:pt x="166" y="233"/>
                    </a:cubicBezTo>
                    <a:cubicBezTo>
                      <a:pt x="177" y="250"/>
                      <a:pt x="177" y="250"/>
                      <a:pt x="177" y="250"/>
                    </a:cubicBezTo>
                    <a:lnTo>
                      <a:pt x="167" y="257"/>
                    </a:lnTo>
                    <a:close/>
                    <a:moveTo>
                      <a:pt x="145" y="223"/>
                    </a:moveTo>
                    <a:cubicBezTo>
                      <a:pt x="134" y="207"/>
                      <a:pt x="134" y="207"/>
                      <a:pt x="134" y="207"/>
                    </a:cubicBezTo>
                    <a:cubicBezTo>
                      <a:pt x="144" y="200"/>
                      <a:pt x="144" y="200"/>
                      <a:pt x="144" y="200"/>
                    </a:cubicBezTo>
                    <a:cubicBezTo>
                      <a:pt x="155" y="217"/>
                      <a:pt x="155" y="217"/>
                      <a:pt x="155" y="217"/>
                    </a:cubicBezTo>
                    <a:lnTo>
                      <a:pt x="145" y="223"/>
                    </a:lnTo>
                    <a:close/>
                    <a:moveTo>
                      <a:pt x="122" y="190"/>
                    </a:moveTo>
                    <a:cubicBezTo>
                      <a:pt x="111" y="173"/>
                      <a:pt x="111" y="173"/>
                      <a:pt x="111" y="173"/>
                    </a:cubicBezTo>
                    <a:cubicBezTo>
                      <a:pt x="121" y="167"/>
                      <a:pt x="121" y="167"/>
                      <a:pt x="121" y="167"/>
                    </a:cubicBezTo>
                    <a:cubicBezTo>
                      <a:pt x="132" y="183"/>
                      <a:pt x="132" y="183"/>
                      <a:pt x="132" y="183"/>
                    </a:cubicBezTo>
                    <a:lnTo>
                      <a:pt x="122" y="190"/>
                    </a:lnTo>
                    <a:close/>
                    <a:moveTo>
                      <a:pt x="100" y="157"/>
                    </a:moveTo>
                    <a:cubicBezTo>
                      <a:pt x="89" y="140"/>
                      <a:pt x="89" y="140"/>
                      <a:pt x="89" y="140"/>
                    </a:cubicBezTo>
                    <a:cubicBezTo>
                      <a:pt x="99" y="133"/>
                      <a:pt x="99" y="133"/>
                      <a:pt x="99" y="133"/>
                    </a:cubicBezTo>
                    <a:cubicBezTo>
                      <a:pt x="110" y="150"/>
                      <a:pt x="110" y="150"/>
                      <a:pt x="110" y="150"/>
                    </a:cubicBezTo>
                    <a:lnTo>
                      <a:pt x="100" y="157"/>
                    </a:lnTo>
                    <a:close/>
                    <a:moveTo>
                      <a:pt x="78" y="123"/>
                    </a:moveTo>
                    <a:cubicBezTo>
                      <a:pt x="67" y="107"/>
                      <a:pt x="67" y="107"/>
                      <a:pt x="67" y="107"/>
                    </a:cubicBezTo>
                    <a:cubicBezTo>
                      <a:pt x="77" y="100"/>
                      <a:pt x="77" y="100"/>
                      <a:pt x="77" y="100"/>
                    </a:cubicBezTo>
                    <a:cubicBezTo>
                      <a:pt x="88" y="117"/>
                      <a:pt x="88" y="117"/>
                      <a:pt x="88" y="117"/>
                    </a:cubicBezTo>
                    <a:lnTo>
                      <a:pt x="78" y="123"/>
                    </a:lnTo>
                    <a:close/>
                    <a:moveTo>
                      <a:pt x="56" y="90"/>
                    </a:moveTo>
                    <a:cubicBezTo>
                      <a:pt x="44" y="74"/>
                      <a:pt x="44" y="74"/>
                      <a:pt x="44" y="74"/>
                    </a:cubicBezTo>
                    <a:cubicBezTo>
                      <a:pt x="54" y="67"/>
                      <a:pt x="54" y="67"/>
                      <a:pt x="54" y="67"/>
                    </a:cubicBezTo>
                    <a:cubicBezTo>
                      <a:pt x="66" y="84"/>
                      <a:pt x="66" y="84"/>
                      <a:pt x="66" y="84"/>
                    </a:cubicBezTo>
                    <a:lnTo>
                      <a:pt x="56" y="90"/>
                    </a:lnTo>
                    <a:close/>
                    <a:moveTo>
                      <a:pt x="33" y="57"/>
                    </a:moveTo>
                    <a:cubicBezTo>
                      <a:pt x="22" y="40"/>
                      <a:pt x="22" y="40"/>
                      <a:pt x="22" y="40"/>
                    </a:cubicBezTo>
                    <a:cubicBezTo>
                      <a:pt x="32" y="34"/>
                      <a:pt x="32" y="34"/>
                      <a:pt x="32" y="34"/>
                    </a:cubicBezTo>
                    <a:cubicBezTo>
                      <a:pt x="43" y="50"/>
                      <a:pt x="43" y="50"/>
                      <a:pt x="43" y="50"/>
                    </a:cubicBezTo>
                    <a:lnTo>
                      <a:pt x="33" y="57"/>
                    </a:lnTo>
                    <a:close/>
                    <a:moveTo>
                      <a:pt x="11" y="24"/>
                    </a:moveTo>
                    <a:cubicBezTo>
                      <a:pt x="0" y="7"/>
                      <a:pt x="0" y="7"/>
                      <a:pt x="0" y="7"/>
                    </a:cubicBezTo>
                    <a:cubicBezTo>
                      <a:pt x="10" y="0"/>
                      <a:pt x="10" y="0"/>
                      <a:pt x="10" y="0"/>
                    </a:cubicBezTo>
                    <a:cubicBezTo>
                      <a:pt x="21" y="17"/>
                      <a:pt x="21" y="17"/>
                      <a:pt x="21" y="17"/>
                    </a:cubicBezTo>
                    <a:lnTo>
                      <a:pt x="11" y="24"/>
                    </a:lnTo>
                    <a:close/>
                  </a:path>
                </a:pathLst>
              </a:custGeom>
              <a:solidFill>
                <a:srgbClr val="877D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153" name="Freeform 5658"/>
              <p:cNvSpPr>
                <a:spLocks/>
              </p:cNvSpPr>
              <p:nvPr/>
            </p:nvSpPr>
            <p:spPr bwMode="auto">
              <a:xfrm>
                <a:off x="1314" y="3059"/>
                <a:ext cx="2" cy="2"/>
              </a:xfrm>
              <a:custGeom>
                <a:avLst/>
                <a:gdLst>
                  <a:gd name="T0" fmla="*/ 9 w 15"/>
                  <a:gd name="T1" fmla="*/ 16 h 16"/>
                  <a:gd name="T2" fmla="*/ 0 w 15"/>
                  <a:gd name="T3" fmla="*/ 8 h 16"/>
                  <a:gd name="T4" fmla="*/ 5 w 15"/>
                  <a:gd name="T5" fmla="*/ 0 h 16"/>
                  <a:gd name="T6" fmla="*/ 15 w 15"/>
                  <a:gd name="T7" fmla="*/ 7 h 16"/>
                  <a:gd name="T8" fmla="*/ 9 w 15"/>
                  <a:gd name="T9" fmla="*/ 16 h 16"/>
                </a:gdLst>
                <a:ahLst/>
                <a:cxnLst>
                  <a:cxn ang="0">
                    <a:pos x="T0" y="T1"/>
                  </a:cxn>
                  <a:cxn ang="0">
                    <a:pos x="T2" y="T3"/>
                  </a:cxn>
                  <a:cxn ang="0">
                    <a:pos x="T4" y="T5"/>
                  </a:cxn>
                  <a:cxn ang="0">
                    <a:pos x="T6" y="T7"/>
                  </a:cxn>
                  <a:cxn ang="0">
                    <a:pos x="T8" y="T9"/>
                  </a:cxn>
                </a:cxnLst>
                <a:rect l="0" t="0" r="r" b="b"/>
                <a:pathLst>
                  <a:path w="15" h="16">
                    <a:moveTo>
                      <a:pt x="9" y="16"/>
                    </a:moveTo>
                    <a:cubicBezTo>
                      <a:pt x="0" y="8"/>
                      <a:pt x="0" y="8"/>
                      <a:pt x="0" y="8"/>
                    </a:cubicBezTo>
                    <a:cubicBezTo>
                      <a:pt x="2" y="6"/>
                      <a:pt x="4" y="3"/>
                      <a:pt x="5" y="0"/>
                    </a:cubicBezTo>
                    <a:cubicBezTo>
                      <a:pt x="15" y="7"/>
                      <a:pt x="15" y="7"/>
                      <a:pt x="15" y="7"/>
                    </a:cubicBezTo>
                    <a:cubicBezTo>
                      <a:pt x="13" y="10"/>
                      <a:pt x="11" y="13"/>
                      <a:pt x="9" y="16"/>
                    </a:cubicBezTo>
                    <a:close/>
                  </a:path>
                </a:pathLst>
              </a:custGeom>
              <a:solidFill>
                <a:srgbClr val="877D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154" name="Rectangle 5659"/>
              <p:cNvSpPr>
                <a:spLocks noChangeArrowheads="1"/>
              </p:cNvSpPr>
              <p:nvPr/>
            </p:nvSpPr>
            <p:spPr bwMode="auto">
              <a:xfrm>
                <a:off x="1339" y="2145"/>
                <a:ext cx="1" cy="2"/>
              </a:xfrm>
              <a:prstGeom prst="rect">
                <a:avLst/>
              </a:prstGeom>
              <a:solidFill>
                <a:srgbClr val="877D7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155" name="Freeform 5660"/>
              <p:cNvSpPr>
                <a:spLocks noEditPoints="1"/>
              </p:cNvSpPr>
              <p:nvPr/>
            </p:nvSpPr>
            <p:spPr bwMode="auto">
              <a:xfrm>
                <a:off x="1343" y="2146"/>
                <a:ext cx="400" cy="77"/>
              </a:xfrm>
              <a:custGeom>
                <a:avLst/>
                <a:gdLst>
                  <a:gd name="T0" fmla="*/ 394 w 400"/>
                  <a:gd name="T1" fmla="*/ 77 h 77"/>
                  <a:gd name="T2" fmla="*/ 386 w 400"/>
                  <a:gd name="T3" fmla="*/ 75 h 77"/>
                  <a:gd name="T4" fmla="*/ 381 w 400"/>
                  <a:gd name="T5" fmla="*/ 73 h 77"/>
                  <a:gd name="T6" fmla="*/ 378 w 400"/>
                  <a:gd name="T7" fmla="*/ 72 h 77"/>
                  <a:gd name="T8" fmla="*/ 373 w 400"/>
                  <a:gd name="T9" fmla="*/ 73 h 77"/>
                  <a:gd name="T10" fmla="*/ 362 w 400"/>
                  <a:gd name="T11" fmla="*/ 71 h 77"/>
                  <a:gd name="T12" fmla="*/ 354 w 400"/>
                  <a:gd name="T13" fmla="*/ 70 h 77"/>
                  <a:gd name="T14" fmla="*/ 349 w 400"/>
                  <a:gd name="T15" fmla="*/ 67 h 77"/>
                  <a:gd name="T16" fmla="*/ 347 w 400"/>
                  <a:gd name="T17" fmla="*/ 67 h 77"/>
                  <a:gd name="T18" fmla="*/ 341 w 400"/>
                  <a:gd name="T19" fmla="*/ 67 h 77"/>
                  <a:gd name="T20" fmla="*/ 330 w 400"/>
                  <a:gd name="T21" fmla="*/ 66 h 77"/>
                  <a:gd name="T22" fmla="*/ 322 w 400"/>
                  <a:gd name="T23" fmla="*/ 64 h 77"/>
                  <a:gd name="T24" fmla="*/ 317 w 400"/>
                  <a:gd name="T25" fmla="*/ 62 h 77"/>
                  <a:gd name="T26" fmla="*/ 315 w 400"/>
                  <a:gd name="T27" fmla="*/ 61 h 77"/>
                  <a:gd name="T28" fmla="*/ 309 w 400"/>
                  <a:gd name="T29" fmla="*/ 62 h 77"/>
                  <a:gd name="T30" fmla="*/ 299 w 400"/>
                  <a:gd name="T31" fmla="*/ 60 h 77"/>
                  <a:gd name="T32" fmla="*/ 290 w 400"/>
                  <a:gd name="T33" fmla="*/ 59 h 77"/>
                  <a:gd name="T34" fmla="*/ 285 w 400"/>
                  <a:gd name="T35" fmla="*/ 56 h 77"/>
                  <a:gd name="T36" fmla="*/ 283 w 400"/>
                  <a:gd name="T37" fmla="*/ 56 h 77"/>
                  <a:gd name="T38" fmla="*/ 277 w 400"/>
                  <a:gd name="T39" fmla="*/ 56 h 77"/>
                  <a:gd name="T40" fmla="*/ 267 w 400"/>
                  <a:gd name="T41" fmla="*/ 55 h 77"/>
                  <a:gd name="T42" fmla="*/ 259 w 400"/>
                  <a:gd name="T43" fmla="*/ 53 h 77"/>
                  <a:gd name="T44" fmla="*/ 254 w 400"/>
                  <a:gd name="T45" fmla="*/ 51 h 77"/>
                  <a:gd name="T46" fmla="*/ 251 w 400"/>
                  <a:gd name="T47" fmla="*/ 50 h 77"/>
                  <a:gd name="T48" fmla="*/ 246 w 400"/>
                  <a:gd name="T49" fmla="*/ 49 h 77"/>
                  <a:gd name="T50" fmla="*/ 240 w 400"/>
                  <a:gd name="T51" fmla="*/ 50 h 77"/>
                  <a:gd name="T52" fmla="*/ 229 w 400"/>
                  <a:gd name="T53" fmla="*/ 48 h 77"/>
                  <a:gd name="T54" fmla="*/ 221 w 400"/>
                  <a:gd name="T55" fmla="*/ 47 h 77"/>
                  <a:gd name="T56" fmla="*/ 216 w 400"/>
                  <a:gd name="T57" fmla="*/ 44 h 77"/>
                  <a:gd name="T58" fmla="*/ 214 w 400"/>
                  <a:gd name="T59" fmla="*/ 44 h 77"/>
                  <a:gd name="T60" fmla="*/ 208 w 400"/>
                  <a:gd name="T61" fmla="*/ 44 h 77"/>
                  <a:gd name="T62" fmla="*/ 198 w 400"/>
                  <a:gd name="T63" fmla="*/ 42 h 77"/>
                  <a:gd name="T64" fmla="*/ 190 w 400"/>
                  <a:gd name="T65" fmla="*/ 41 h 77"/>
                  <a:gd name="T66" fmla="*/ 185 w 400"/>
                  <a:gd name="T67" fmla="*/ 38 h 77"/>
                  <a:gd name="T68" fmla="*/ 182 w 400"/>
                  <a:gd name="T69" fmla="*/ 38 h 77"/>
                  <a:gd name="T70" fmla="*/ 176 w 400"/>
                  <a:gd name="T71" fmla="*/ 38 h 77"/>
                  <a:gd name="T72" fmla="*/ 166 w 400"/>
                  <a:gd name="T73" fmla="*/ 36 h 77"/>
                  <a:gd name="T74" fmla="*/ 158 w 400"/>
                  <a:gd name="T75" fmla="*/ 35 h 77"/>
                  <a:gd name="T76" fmla="*/ 153 w 400"/>
                  <a:gd name="T77" fmla="*/ 32 h 77"/>
                  <a:gd name="T78" fmla="*/ 150 w 400"/>
                  <a:gd name="T79" fmla="*/ 31 h 77"/>
                  <a:gd name="T80" fmla="*/ 145 w 400"/>
                  <a:gd name="T81" fmla="*/ 32 h 77"/>
                  <a:gd name="T82" fmla="*/ 134 w 400"/>
                  <a:gd name="T83" fmla="*/ 30 h 77"/>
                  <a:gd name="T84" fmla="*/ 126 w 400"/>
                  <a:gd name="T85" fmla="*/ 28 h 77"/>
                  <a:gd name="T86" fmla="*/ 121 w 400"/>
                  <a:gd name="T87" fmla="*/ 26 h 77"/>
                  <a:gd name="T88" fmla="*/ 119 w 400"/>
                  <a:gd name="T89" fmla="*/ 25 h 77"/>
                  <a:gd name="T90" fmla="*/ 113 w 400"/>
                  <a:gd name="T91" fmla="*/ 25 h 77"/>
                  <a:gd name="T92" fmla="*/ 102 w 400"/>
                  <a:gd name="T93" fmla="*/ 23 h 77"/>
                  <a:gd name="T94" fmla="*/ 95 w 400"/>
                  <a:gd name="T95" fmla="*/ 22 h 77"/>
                  <a:gd name="T96" fmla="*/ 90 w 400"/>
                  <a:gd name="T97" fmla="*/ 19 h 77"/>
                  <a:gd name="T98" fmla="*/ 87 w 400"/>
                  <a:gd name="T99" fmla="*/ 18 h 77"/>
                  <a:gd name="T100" fmla="*/ 81 w 400"/>
                  <a:gd name="T101" fmla="*/ 19 h 77"/>
                  <a:gd name="T102" fmla="*/ 71 w 400"/>
                  <a:gd name="T103" fmla="*/ 17 h 77"/>
                  <a:gd name="T104" fmla="*/ 63 w 400"/>
                  <a:gd name="T105" fmla="*/ 15 h 77"/>
                  <a:gd name="T106" fmla="*/ 58 w 400"/>
                  <a:gd name="T107" fmla="*/ 12 h 77"/>
                  <a:gd name="T108" fmla="*/ 55 w 400"/>
                  <a:gd name="T109" fmla="*/ 12 h 77"/>
                  <a:gd name="T110" fmla="*/ 50 w 400"/>
                  <a:gd name="T111" fmla="*/ 12 h 77"/>
                  <a:gd name="T112" fmla="*/ 39 w 400"/>
                  <a:gd name="T113" fmla="*/ 10 h 77"/>
                  <a:gd name="T114" fmla="*/ 31 w 400"/>
                  <a:gd name="T115" fmla="*/ 8 h 77"/>
                  <a:gd name="T116" fmla="*/ 26 w 400"/>
                  <a:gd name="T117" fmla="*/ 5 h 77"/>
                  <a:gd name="T118" fmla="*/ 24 w 400"/>
                  <a:gd name="T119" fmla="*/ 5 h 77"/>
                  <a:gd name="T120" fmla="*/ 18 w 400"/>
                  <a:gd name="T121" fmla="*/ 5 h 77"/>
                  <a:gd name="T122" fmla="*/ 7 w 400"/>
                  <a:gd name="T123" fmla="*/ 3 h 77"/>
                  <a:gd name="T124" fmla="*/ 0 w 400"/>
                  <a:gd name="T125" fmla="*/ 1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00" h="77">
                    <a:moveTo>
                      <a:pt x="399" y="77"/>
                    </a:moveTo>
                    <a:lnTo>
                      <a:pt x="397" y="77"/>
                    </a:lnTo>
                    <a:lnTo>
                      <a:pt x="397" y="75"/>
                    </a:lnTo>
                    <a:lnTo>
                      <a:pt x="400" y="76"/>
                    </a:lnTo>
                    <a:lnTo>
                      <a:pt x="399" y="77"/>
                    </a:lnTo>
                    <a:close/>
                    <a:moveTo>
                      <a:pt x="394" y="77"/>
                    </a:moveTo>
                    <a:lnTo>
                      <a:pt x="391" y="76"/>
                    </a:lnTo>
                    <a:lnTo>
                      <a:pt x="392" y="75"/>
                    </a:lnTo>
                    <a:lnTo>
                      <a:pt x="394" y="75"/>
                    </a:lnTo>
                    <a:lnTo>
                      <a:pt x="394" y="77"/>
                    </a:lnTo>
                    <a:close/>
                    <a:moveTo>
                      <a:pt x="389" y="76"/>
                    </a:moveTo>
                    <a:lnTo>
                      <a:pt x="386" y="75"/>
                    </a:lnTo>
                    <a:lnTo>
                      <a:pt x="386" y="74"/>
                    </a:lnTo>
                    <a:lnTo>
                      <a:pt x="389" y="74"/>
                    </a:lnTo>
                    <a:lnTo>
                      <a:pt x="389" y="76"/>
                    </a:lnTo>
                    <a:close/>
                    <a:moveTo>
                      <a:pt x="384" y="75"/>
                    </a:moveTo>
                    <a:lnTo>
                      <a:pt x="381" y="74"/>
                    </a:lnTo>
                    <a:lnTo>
                      <a:pt x="381" y="73"/>
                    </a:lnTo>
                    <a:lnTo>
                      <a:pt x="384" y="73"/>
                    </a:lnTo>
                    <a:lnTo>
                      <a:pt x="384" y="75"/>
                    </a:lnTo>
                    <a:close/>
                    <a:moveTo>
                      <a:pt x="378" y="74"/>
                    </a:moveTo>
                    <a:lnTo>
                      <a:pt x="376" y="73"/>
                    </a:lnTo>
                    <a:lnTo>
                      <a:pt x="376" y="72"/>
                    </a:lnTo>
                    <a:lnTo>
                      <a:pt x="378" y="72"/>
                    </a:lnTo>
                    <a:lnTo>
                      <a:pt x="378" y="74"/>
                    </a:lnTo>
                    <a:close/>
                    <a:moveTo>
                      <a:pt x="373" y="73"/>
                    </a:moveTo>
                    <a:lnTo>
                      <a:pt x="370" y="72"/>
                    </a:lnTo>
                    <a:lnTo>
                      <a:pt x="370" y="71"/>
                    </a:lnTo>
                    <a:lnTo>
                      <a:pt x="373" y="71"/>
                    </a:lnTo>
                    <a:lnTo>
                      <a:pt x="373" y="73"/>
                    </a:lnTo>
                    <a:close/>
                    <a:moveTo>
                      <a:pt x="367" y="72"/>
                    </a:moveTo>
                    <a:lnTo>
                      <a:pt x="365" y="72"/>
                    </a:lnTo>
                    <a:lnTo>
                      <a:pt x="365" y="70"/>
                    </a:lnTo>
                    <a:lnTo>
                      <a:pt x="368" y="70"/>
                    </a:lnTo>
                    <a:lnTo>
                      <a:pt x="367" y="72"/>
                    </a:lnTo>
                    <a:close/>
                    <a:moveTo>
                      <a:pt x="362" y="71"/>
                    </a:moveTo>
                    <a:lnTo>
                      <a:pt x="360" y="71"/>
                    </a:lnTo>
                    <a:lnTo>
                      <a:pt x="360" y="69"/>
                    </a:lnTo>
                    <a:lnTo>
                      <a:pt x="363" y="69"/>
                    </a:lnTo>
                    <a:lnTo>
                      <a:pt x="362" y="71"/>
                    </a:lnTo>
                    <a:close/>
                    <a:moveTo>
                      <a:pt x="357" y="70"/>
                    </a:moveTo>
                    <a:lnTo>
                      <a:pt x="354" y="70"/>
                    </a:lnTo>
                    <a:lnTo>
                      <a:pt x="354" y="68"/>
                    </a:lnTo>
                    <a:lnTo>
                      <a:pt x="357" y="69"/>
                    </a:lnTo>
                    <a:lnTo>
                      <a:pt x="357" y="70"/>
                    </a:lnTo>
                    <a:close/>
                    <a:moveTo>
                      <a:pt x="352" y="69"/>
                    </a:moveTo>
                    <a:lnTo>
                      <a:pt x="349" y="69"/>
                    </a:lnTo>
                    <a:lnTo>
                      <a:pt x="349" y="67"/>
                    </a:lnTo>
                    <a:lnTo>
                      <a:pt x="352" y="68"/>
                    </a:lnTo>
                    <a:lnTo>
                      <a:pt x="352" y="69"/>
                    </a:lnTo>
                    <a:close/>
                    <a:moveTo>
                      <a:pt x="346" y="68"/>
                    </a:moveTo>
                    <a:lnTo>
                      <a:pt x="344" y="68"/>
                    </a:lnTo>
                    <a:lnTo>
                      <a:pt x="344" y="66"/>
                    </a:lnTo>
                    <a:lnTo>
                      <a:pt x="347" y="67"/>
                    </a:lnTo>
                    <a:lnTo>
                      <a:pt x="346" y="68"/>
                    </a:lnTo>
                    <a:close/>
                    <a:moveTo>
                      <a:pt x="341" y="67"/>
                    </a:moveTo>
                    <a:lnTo>
                      <a:pt x="338" y="67"/>
                    </a:lnTo>
                    <a:lnTo>
                      <a:pt x="339" y="65"/>
                    </a:lnTo>
                    <a:lnTo>
                      <a:pt x="341" y="66"/>
                    </a:lnTo>
                    <a:lnTo>
                      <a:pt x="341" y="67"/>
                    </a:lnTo>
                    <a:close/>
                    <a:moveTo>
                      <a:pt x="336" y="67"/>
                    </a:moveTo>
                    <a:lnTo>
                      <a:pt x="333" y="66"/>
                    </a:lnTo>
                    <a:lnTo>
                      <a:pt x="333" y="65"/>
                    </a:lnTo>
                    <a:lnTo>
                      <a:pt x="336" y="65"/>
                    </a:lnTo>
                    <a:lnTo>
                      <a:pt x="336" y="67"/>
                    </a:lnTo>
                    <a:close/>
                    <a:moveTo>
                      <a:pt x="330" y="66"/>
                    </a:moveTo>
                    <a:lnTo>
                      <a:pt x="328" y="65"/>
                    </a:lnTo>
                    <a:lnTo>
                      <a:pt x="328" y="64"/>
                    </a:lnTo>
                    <a:lnTo>
                      <a:pt x="331" y="64"/>
                    </a:lnTo>
                    <a:lnTo>
                      <a:pt x="330" y="66"/>
                    </a:lnTo>
                    <a:close/>
                    <a:moveTo>
                      <a:pt x="325" y="65"/>
                    </a:moveTo>
                    <a:lnTo>
                      <a:pt x="322" y="64"/>
                    </a:lnTo>
                    <a:lnTo>
                      <a:pt x="323" y="63"/>
                    </a:lnTo>
                    <a:lnTo>
                      <a:pt x="325" y="63"/>
                    </a:lnTo>
                    <a:lnTo>
                      <a:pt x="325" y="65"/>
                    </a:lnTo>
                    <a:close/>
                    <a:moveTo>
                      <a:pt x="320" y="64"/>
                    </a:moveTo>
                    <a:lnTo>
                      <a:pt x="317" y="63"/>
                    </a:lnTo>
                    <a:lnTo>
                      <a:pt x="317" y="62"/>
                    </a:lnTo>
                    <a:lnTo>
                      <a:pt x="320" y="62"/>
                    </a:lnTo>
                    <a:lnTo>
                      <a:pt x="320" y="64"/>
                    </a:lnTo>
                    <a:close/>
                    <a:moveTo>
                      <a:pt x="314" y="63"/>
                    </a:moveTo>
                    <a:lnTo>
                      <a:pt x="312" y="62"/>
                    </a:lnTo>
                    <a:lnTo>
                      <a:pt x="312" y="61"/>
                    </a:lnTo>
                    <a:lnTo>
                      <a:pt x="315" y="61"/>
                    </a:lnTo>
                    <a:lnTo>
                      <a:pt x="314" y="63"/>
                    </a:lnTo>
                    <a:close/>
                    <a:moveTo>
                      <a:pt x="309" y="62"/>
                    </a:moveTo>
                    <a:lnTo>
                      <a:pt x="306" y="61"/>
                    </a:lnTo>
                    <a:lnTo>
                      <a:pt x="307" y="60"/>
                    </a:lnTo>
                    <a:lnTo>
                      <a:pt x="309" y="60"/>
                    </a:lnTo>
                    <a:lnTo>
                      <a:pt x="309" y="62"/>
                    </a:lnTo>
                    <a:close/>
                    <a:moveTo>
                      <a:pt x="304" y="61"/>
                    </a:moveTo>
                    <a:lnTo>
                      <a:pt x="301" y="60"/>
                    </a:lnTo>
                    <a:lnTo>
                      <a:pt x="301" y="59"/>
                    </a:lnTo>
                    <a:lnTo>
                      <a:pt x="304" y="59"/>
                    </a:lnTo>
                    <a:lnTo>
                      <a:pt x="304" y="61"/>
                    </a:lnTo>
                    <a:close/>
                    <a:moveTo>
                      <a:pt x="299" y="60"/>
                    </a:moveTo>
                    <a:lnTo>
                      <a:pt x="296" y="60"/>
                    </a:lnTo>
                    <a:lnTo>
                      <a:pt x="296" y="58"/>
                    </a:lnTo>
                    <a:lnTo>
                      <a:pt x="299" y="58"/>
                    </a:lnTo>
                    <a:lnTo>
                      <a:pt x="299" y="60"/>
                    </a:lnTo>
                    <a:close/>
                    <a:moveTo>
                      <a:pt x="293" y="59"/>
                    </a:moveTo>
                    <a:lnTo>
                      <a:pt x="290" y="59"/>
                    </a:lnTo>
                    <a:lnTo>
                      <a:pt x="291" y="57"/>
                    </a:lnTo>
                    <a:lnTo>
                      <a:pt x="293" y="58"/>
                    </a:lnTo>
                    <a:lnTo>
                      <a:pt x="293" y="59"/>
                    </a:lnTo>
                    <a:close/>
                    <a:moveTo>
                      <a:pt x="288" y="58"/>
                    </a:moveTo>
                    <a:lnTo>
                      <a:pt x="285" y="58"/>
                    </a:lnTo>
                    <a:lnTo>
                      <a:pt x="285" y="56"/>
                    </a:lnTo>
                    <a:lnTo>
                      <a:pt x="288" y="57"/>
                    </a:lnTo>
                    <a:lnTo>
                      <a:pt x="288" y="58"/>
                    </a:lnTo>
                    <a:close/>
                    <a:moveTo>
                      <a:pt x="282" y="57"/>
                    </a:moveTo>
                    <a:lnTo>
                      <a:pt x="280" y="57"/>
                    </a:lnTo>
                    <a:lnTo>
                      <a:pt x="280" y="55"/>
                    </a:lnTo>
                    <a:lnTo>
                      <a:pt x="283" y="56"/>
                    </a:lnTo>
                    <a:lnTo>
                      <a:pt x="282" y="57"/>
                    </a:lnTo>
                    <a:close/>
                    <a:moveTo>
                      <a:pt x="277" y="56"/>
                    </a:moveTo>
                    <a:lnTo>
                      <a:pt x="275" y="56"/>
                    </a:lnTo>
                    <a:lnTo>
                      <a:pt x="275" y="54"/>
                    </a:lnTo>
                    <a:lnTo>
                      <a:pt x="278" y="55"/>
                    </a:lnTo>
                    <a:lnTo>
                      <a:pt x="277" y="56"/>
                    </a:lnTo>
                    <a:close/>
                    <a:moveTo>
                      <a:pt x="272" y="56"/>
                    </a:moveTo>
                    <a:lnTo>
                      <a:pt x="269" y="55"/>
                    </a:lnTo>
                    <a:lnTo>
                      <a:pt x="269" y="53"/>
                    </a:lnTo>
                    <a:lnTo>
                      <a:pt x="272" y="54"/>
                    </a:lnTo>
                    <a:lnTo>
                      <a:pt x="272" y="56"/>
                    </a:lnTo>
                    <a:close/>
                    <a:moveTo>
                      <a:pt x="267" y="55"/>
                    </a:moveTo>
                    <a:lnTo>
                      <a:pt x="264" y="54"/>
                    </a:lnTo>
                    <a:lnTo>
                      <a:pt x="264" y="52"/>
                    </a:lnTo>
                    <a:lnTo>
                      <a:pt x="267" y="53"/>
                    </a:lnTo>
                    <a:lnTo>
                      <a:pt x="267" y="55"/>
                    </a:lnTo>
                    <a:close/>
                    <a:moveTo>
                      <a:pt x="261" y="54"/>
                    </a:moveTo>
                    <a:lnTo>
                      <a:pt x="259" y="53"/>
                    </a:lnTo>
                    <a:lnTo>
                      <a:pt x="259" y="52"/>
                    </a:lnTo>
                    <a:lnTo>
                      <a:pt x="262" y="52"/>
                    </a:lnTo>
                    <a:lnTo>
                      <a:pt x="261" y="54"/>
                    </a:lnTo>
                    <a:close/>
                    <a:moveTo>
                      <a:pt x="256" y="53"/>
                    </a:moveTo>
                    <a:lnTo>
                      <a:pt x="253" y="52"/>
                    </a:lnTo>
                    <a:lnTo>
                      <a:pt x="254" y="51"/>
                    </a:lnTo>
                    <a:lnTo>
                      <a:pt x="256" y="51"/>
                    </a:lnTo>
                    <a:lnTo>
                      <a:pt x="256" y="53"/>
                    </a:lnTo>
                    <a:close/>
                    <a:moveTo>
                      <a:pt x="251" y="52"/>
                    </a:moveTo>
                    <a:lnTo>
                      <a:pt x="248" y="51"/>
                    </a:lnTo>
                    <a:lnTo>
                      <a:pt x="248" y="50"/>
                    </a:lnTo>
                    <a:lnTo>
                      <a:pt x="251" y="50"/>
                    </a:lnTo>
                    <a:lnTo>
                      <a:pt x="251" y="51"/>
                    </a:lnTo>
                    <a:lnTo>
                      <a:pt x="251" y="52"/>
                    </a:lnTo>
                    <a:close/>
                    <a:moveTo>
                      <a:pt x="245" y="51"/>
                    </a:moveTo>
                    <a:lnTo>
                      <a:pt x="243" y="50"/>
                    </a:lnTo>
                    <a:lnTo>
                      <a:pt x="243" y="49"/>
                    </a:lnTo>
                    <a:lnTo>
                      <a:pt x="246" y="49"/>
                    </a:lnTo>
                    <a:lnTo>
                      <a:pt x="245" y="51"/>
                    </a:lnTo>
                    <a:close/>
                    <a:moveTo>
                      <a:pt x="240" y="50"/>
                    </a:moveTo>
                    <a:lnTo>
                      <a:pt x="237" y="49"/>
                    </a:lnTo>
                    <a:lnTo>
                      <a:pt x="238" y="48"/>
                    </a:lnTo>
                    <a:lnTo>
                      <a:pt x="240" y="48"/>
                    </a:lnTo>
                    <a:lnTo>
                      <a:pt x="240" y="50"/>
                    </a:lnTo>
                    <a:close/>
                    <a:moveTo>
                      <a:pt x="235" y="49"/>
                    </a:moveTo>
                    <a:lnTo>
                      <a:pt x="232" y="48"/>
                    </a:lnTo>
                    <a:lnTo>
                      <a:pt x="232" y="47"/>
                    </a:lnTo>
                    <a:lnTo>
                      <a:pt x="235" y="47"/>
                    </a:lnTo>
                    <a:lnTo>
                      <a:pt x="235" y="49"/>
                    </a:lnTo>
                    <a:close/>
                    <a:moveTo>
                      <a:pt x="229" y="48"/>
                    </a:moveTo>
                    <a:lnTo>
                      <a:pt x="227" y="48"/>
                    </a:lnTo>
                    <a:lnTo>
                      <a:pt x="227" y="46"/>
                    </a:lnTo>
                    <a:lnTo>
                      <a:pt x="230" y="46"/>
                    </a:lnTo>
                    <a:lnTo>
                      <a:pt x="229" y="48"/>
                    </a:lnTo>
                    <a:close/>
                    <a:moveTo>
                      <a:pt x="224" y="47"/>
                    </a:moveTo>
                    <a:lnTo>
                      <a:pt x="221" y="47"/>
                    </a:lnTo>
                    <a:lnTo>
                      <a:pt x="222" y="45"/>
                    </a:lnTo>
                    <a:lnTo>
                      <a:pt x="224" y="46"/>
                    </a:lnTo>
                    <a:lnTo>
                      <a:pt x="224" y="47"/>
                    </a:lnTo>
                    <a:close/>
                    <a:moveTo>
                      <a:pt x="219" y="46"/>
                    </a:moveTo>
                    <a:lnTo>
                      <a:pt x="216" y="46"/>
                    </a:lnTo>
                    <a:lnTo>
                      <a:pt x="216" y="44"/>
                    </a:lnTo>
                    <a:lnTo>
                      <a:pt x="219" y="45"/>
                    </a:lnTo>
                    <a:lnTo>
                      <a:pt x="219" y="46"/>
                    </a:lnTo>
                    <a:close/>
                    <a:moveTo>
                      <a:pt x="214" y="45"/>
                    </a:moveTo>
                    <a:lnTo>
                      <a:pt x="211" y="45"/>
                    </a:lnTo>
                    <a:lnTo>
                      <a:pt x="211" y="43"/>
                    </a:lnTo>
                    <a:lnTo>
                      <a:pt x="214" y="44"/>
                    </a:lnTo>
                    <a:lnTo>
                      <a:pt x="214" y="45"/>
                    </a:lnTo>
                    <a:close/>
                    <a:moveTo>
                      <a:pt x="208" y="44"/>
                    </a:moveTo>
                    <a:lnTo>
                      <a:pt x="206" y="44"/>
                    </a:lnTo>
                    <a:lnTo>
                      <a:pt x="206" y="42"/>
                    </a:lnTo>
                    <a:lnTo>
                      <a:pt x="209" y="43"/>
                    </a:lnTo>
                    <a:lnTo>
                      <a:pt x="208" y="44"/>
                    </a:lnTo>
                    <a:close/>
                    <a:moveTo>
                      <a:pt x="203" y="43"/>
                    </a:moveTo>
                    <a:lnTo>
                      <a:pt x="200" y="43"/>
                    </a:lnTo>
                    <a:lnTo>
                      <a:pt x="201" y="41"/>
                    </a:lnTo>
                    <a:lnTo>
                      <a:pt x="203" y="42"/>
                    </a:lnTo>
                    <a:lnTo>
                      <a:pt x="203" y="43"/>
                    </a:lnTo>
                    <a:close/>
                    <a:moveTo>
                      <a:pt x="198" y="42"/>
                    </a:moveTo>
                    <a:lnTo>
                      <a:pt x="195" y="42"/>
                    </a:lnTo>
                    <a:lnTo>
                      <a:pt x="195" y="40"/>
                    </a:lnTo>
                    <a:lnTo>
                      <a:pt x="198" y="41"/>
                    </a:lnTo>
                    <a:lnTo>
                      <a:pt x="198" y="42"/>
                    </a:lnTo>
                    <a:close/>
                    <a:moveTo>
                      <a:pt x="192" y="41"/>
                    </a:moveTo>
                    <a:lnTo>
                      <a:pt x="190" y="41"/>
                    </a:lnTo>
                    <a:lnTo>
                      <a:pt x="190" y="39"/>
                    </a:lnTo>
                    <a:lnTo>
                      <a:pt x="193" y="40"/>
                    </a:lnTo>
                    <a:lnTo>
                      <a:pt x="192" y="41"/>
                    </a:lnTo>
                    <a:close/>
                    <a:moveTo>
                      <a:pt x="187" y="40"/>
                    </a:moveTo>
                    <a:lnTo>
                      <a:pt x="184" y="40"/>
                    </a:lnTo>
                    <a:lnTo>
                      <a:pt x="185" y="38"/>
                    </a:lnTo>
                    <a:lnTo>
                      <a:pt x="187" y="39"/>
                    </a:lnTo>
                    <a:lnTo>
                      <a:pt x="187" y="40"/>
                    </a:lnTo>
                    <a:close/>
                    <a:moveTo>
                      <a:pt x="182" y="39"/>
                    </a:moveTo>
                    <a:lnTo>
                      <a:pt x="179" y="39"/>
                    </a:lnTo>
                    <a:lnTo>
                      <a:pt x="179" y="37"/>
                    </a:lnTo>
                    <a:lnTo>
                      <a:pt x="182" y="38"/>
                    </a:lnTo>
                    <a:lnTo>
                      <a:pt x="182" y="39"/>
                    </a:lnTo>
                    <a:close/>
                    <a:moveTo>
                      <a:pt x="176" y="38"/>
                    </a:moveTo>
                    <a:lnTo>
                      <a:pt x="174" y="38"/>
                    </a:lnTo>
                    <a:lnTo>
                      <a:pt x="174" y="36"/>
                    </a:lnTo>
                    <a:lnTo>
                      <a:pt x="177" y="37"/>
                    </a:lnTo>
                    <a:lnTo>
                      <a:pt x="176" y="38"/>
                    </a:lnTo>
                    <a:close/>
                    <a:moveTo>
                      <a:pt x="171" y="37"/>
                    </a:moveTo>
                    <a:lnTo>
                      <a:pt x="169" y="37"/>
                    </a:lnTo>
                    <a:lnTo>
                      <a:pt x="169" y="35"/>
                    </a:lnTo>
                    <a:lnTo>
                      <a:pt x="171" y="36"/>
                    </a:lnTo>
                    <a:lnTo>
                      <a:pt x="171" y="37"/>
                    </a:lnTo>
                    <a:close/>
                    <a:moveTo>
                      <a:pt x="166" y="36"/>
                    </a:moveTo>
                    <a:lnTo>
                      <a:pt x="163" y="36"/>
                    </a:lnTo>
                    <a:lnTo>
                      <a:pt x="163" y="34"/>
                    </a:lnTo>
                    <a:lnTo>
                      <a:pt x="166" y="35"/>
                    </a:lnTo>
                    <a:lnTo>
                      <a:pt x="166" y="36"/>
                    </a:lnTo>
                    <a:close/>
                    <a:moveTo>
                      <a:pt x="161" y="35"/>
                    </a:moveTo>
                    <a:lnTo>
                      <a:pt x="158" y="35"/>
                    </a:lnTo>
                    <a:lnTo>
                      <a:pt x="158" y="33"/>
                    </a:lnTo>
                    <a:lnTo>
                      <a:pt x="161" y="34"/>
                    </a:lnTo>
                    <a:lnTo>
                      <a:pt x="161" y="35"/>
                    </a:lnTo>
                    <a:close/>
                    <a:moveTo>
                      <a:pt x="155" y="34"/>
                    </a:moveTo>
                    <a:lnTo>
                      <a:pt x="153" y="33"/>
                    </a:lnTo>
                    <a:lnTo>
                      <a:pt x="153" y="32"/>
                    </a:lnTo>
                    <a:lnTo>
                      <a:pt x="156" y="33"/>
                    </a:lnTo>
                    <a:lnTo>
                      <a:pt x="155" y="34"/>
                    </a:lnTo>
                    <a:close/>
                    <a:moveTo>
                      <a:pt x="150" y="33"/>
                    </a:moveTo>
                    <a:lnTo>
                      <a:pt x="147" y="33"/>
                    </a:lnTo>
                    <a:lnTo>
                      <a:pt x="148" y="31"/>
                    </a:lnTo>
                    <a:lnTo>
                      <a:pt x="150" y="31"/>
                    </a:lnTo>
                    <a:lnTo>
                      <a:pt x="150" y="33"/>
                    </a:lnTo>
                    <a:close/>
                    <a:moveTo>
                      <a:pt x="145" y="32"/>
                    </a:moveTo>
                    <a:lnTo>
                      <a:pt x="142" y="31"/>
                    </a:lnTo>
                    <a:lnTo>
                      <a:pt x="142" y="30"/>
                    </a:lnTo>
                    <a:lnTo>
                      <a:pt x="145" y="30"/>
                    </a:lnTo>
                    <a:lnTo>
                      <a:pt x="145" y="32"/>
                    </a:lnTo>
                    <a:close/>
                    <a:moveTo>
                      <a:pt x="139" y="31"/>
                    </a:moveTo>
                    <a:lnTo>
                      <a:pt x="137" y="30"/>
                    </a:lnTo>
                    <a:lnTo>
                      <a:pt x="137" y="29"/>
                    </a:lnTo>
                    <a:lnTo>
                      <a:pt x="140" y="29"/>
                    </a:lnTo>
                    <a:lnTo>
                      <a:pt x="139" y="31"/>
                    </a:lnTo>
                    <a:close/>
                    <a:moveTo>
                      <a:pt x="134" y="30"/>
                    </a:moveTo>
                    <a:lnTo>
                      <a:pt x="131" y="29"/>
                    </a:lnTo>
                    <a:lnTo>
                      <a:pt x="132" y="28"/>
                    </a:lnTo>
                    <a:lnTo>
                      <a:pt x="134" y="28"/>
                    </a:lnTo>
                    <a:lnTo>
                      <a:pt x="134" y="30"/>
                    </a:lnTo>
                    <a:close/>
                    <a:moveTo>
                      <a:pt x="129" y="29"/>
                    </a:moveTo>
                    <a:lnTo>
                      <a:pt x="126" y="28"/>
                    </a:lnTo>
                    <a:lnTo>
                      <a:pt x="126" y="27"/>
                    </a:lnTo>
                    <a:lnTo>
                      <a:pt x="129" y="27"/>
                    </a:lnTo>
                    <a:lnTo>
                      <a:pt x="129" y="29"/>
                    </a:lnTo>
                    <a:close/>
                    <a:moveTo>
                      <a:pt x="124" y="28"/>
                    </a:moveTo>
                    <a:lnTo>
                      <a:pt x="121" y="27"/>
                    </a:lnTo>
                    <a:lnTo>
                      <a:pt x="121" y="26"/>
                    </a:lnTo>
                    <a:lnTo>
                      <a:pt x="124" y="26"/>
                    </a:lnTo>
                    <a:lnTo>
                      <a:pt x="124" y="28"/>
                    </a:lnTo>
                    <a:close/>
                    <a:moveTo>
                      <a:pt x="118" y="26"/>
                    </a:moveTo>
                    <a:lnTo>
                      <a:pt x="116" y="26"/>
                    </a:lnTo>
                    <a:lnTo>
                      <a:pt x="116" y="24"/>
                    </a:lnTo>
                    <a:lnTo>
                      <a:pt x="119" y="25"/>
                    </a:lnTo>
                    <a:lnTo>
                      <a:pt x="118" y="26"/>
                    </a:lnTo>
                    <a:close/>
                    <a:moveTo>
                      <a:pt x="113" y="25"/>
                    </a:moveTo>
                    <a:lnTo>
                      <a:pt x="110" y="25"/>
                    </a:lnTo>
                    <a:lnTo>
                      <a:pt x="111" y="23"/>
                    </a:lnTo>
                    <a:lnTo>
                      <a:pt x="113" y="24"/>
                    </a:lnTo>
                    <a:lnTo>
                      <a:pt x="113" y="25"/>
                    </a:lnTo>
                    <a:close/>
                    <a:moveTo>
                      <a:pt x="108" y="24"/>
                    </a:moveTo>
                    <a:lnTo>
                      <a:pt x="105" y="24"/>
                    </a:lnTo>
                    <a:lnTo>
                      <a:pt x="105" y="22"/>
                    </a:lnTo>
                    <a:lnTo>
                      <a:pt x="108" y="23"/>
                    </a:lnTo>
                    <a:lnTo>
                      <a:pt x="108" y="24"/>
                    </a:lnTo>
                    <a:close/>
                    <a:moveTo>
                      <a:pt x="102" y="23"/>
                    </a:moveTo>
                    <a:lnTo>
                      <a:pt x="100" y="23"/>
                    </a:lnTo>
                    <a:lnTo>
                      <a:pt x="100" y="21"/>
                    </a:lnTo>
                    <a:lnTo>
                      <a:pt x="103" y="22"/>
                    </a:lnTo>
                    <a:lnTo>
                      <a:pt x="102" y="23"/>
                    </a:lnTo>
                    <a:close/>
                    <a:moveTo>
                      <a:pt x="97" y="22"/>
                    </a:moveTo>
                    <a:lnTo>
                      <a:pt x="95" y="22"/>
                    </a:lnTo>
                    <a:lnTo>
                      <a:pt x="95" y="20"/>
                    </a:lnTo>
                    <a:lnTo>
                      <a:pt x="97" y="21"/>
                    </a:lnTo>
                    <a:lnTo>
                      <a:pt x="97" y="22"/>
                    </a:lnTo>
                    <a:close/>
                    <a:moveTo>
                      <a:pt x="92" y="21"/>
                    </a:moveTo>
                    <a:lnTo>
                      <a:pt x="89" y="20"/>
                    </a:lnTo>
                    <a:lnTo>
                      <a:pt x="90" y="19"/>
                    </a:lnTo>
                    <a:lnTo>
                      <a:pt x="92" y="20"/>
                    </a:lnTo>
                    <a:lnTo>
                      <a:pt x="92" y="21"/>
                    </a:lnTo>
                    <a:close/>
                    <a:moveTo>
                      <a:pt x="87" y="20"/>
                    </a:moveTo>
                    <a:lnTo>
                      <a:pt x="84" y="19"/>
                    </a:lnTo>
                    <a:lnTo>
                      <a:pt x="84" y="18"/>
                    </a:lnTo>
                    <a:lnTo>
                      <a:pt x="87" y="18"/>
                    </a:lnTo>
                    <a:lnTo>
                      <a:pt x="87" y="20"/>
                    </a:lnTo>
                    <a:close/>
                    <a:moveTo>
                      <a:pt x="81" y="19"/>
                    </a:moveTo>
                    <a:lnTo>
                      <a:pt x="79" y="18"/>
                    </a:lnTo>
                    <a:lnTo>
                      <a:pt x="79" y="17"/>
                    </a:lnTo>
                    <a:lnTo>
                      <a:pt x="82" y="17"/>
                    </a:lnTo>
                    <a:lnTo>
                      <a:pt x="81" y="19"/>
                    </a:lnTo>
                    <a:close/>
                    <a:moveTo>
                      <a:pt x="76" y="18"/>
                    </a:moveTo>
                    <a:lnTo>
                      <a:pt x="73" y="17"/>
                    </a:lnTo>
                    <a:lnTo>
                      <a:pt x="74" y="16"/>
                    </a:lnTo>
                    <a:lnTo>
                      <a:pt x="76" y="16"/>
                    </a:lnTo>
                    <a:lnTo>
                      <a:pt x="76" y="18"/>
                    </a:lnTo>
                    <a:close/>
                    <a:moveTo>
                      <a:pt x="71" y="17"/>
                    </a:moveTo>
                    <a:lnTo>
                      <a:pt x="68" y="16"/>
                    </a:lnTo>
                    <a:lnTo>
                      <a:pt x="68" y="15"/>
                    </a:lnTo>
                    <a:lnTo>
                      <a:pt x="71" y="15"/>
                    </a:lnTo>
                    <a:lnTo>
                      <a:pt x="71" y="17"/>
                    </a:lnTo>
                    <a:close/>
                    <a:moveTo>
                      <a:pt x="65" y="16"/>
                    </a:moveTo>
                    <a:lnTo>
                      <a:pt x="63" y="15"/>
                    </a:lnTo>
                    <a:lnTo>
                      <a:pt x="63" y="13"/>
                    </a:lnTo>
                    <a:lnTo>
                      <a:pt x="66" y="14"/>
                    </a:lnTo>
                    <a:lnTo>
                      <a:pt x="65" y="16"/>
                    </a:lnTo>
                    <a:close/>
                    <a:moveTo>
                      <a:pt x="60" y="14"/>
                    </a:moveTo>
                    <a:lnTo>
                      <a:pt x="58" y="14"/>
                    </a:lnTo>
                    <a:lnTo>
                      <a:pt x="58" y="12"/>
                    </a:lnTo>
                    <a:lnTo>
                      <a:pt x="60" y="13"/>
                    </a:lnTo>
                    <a:lnTo>
                      <a:pt x="60" y="14"/>
                    </a:lnTo>
                    <a:close/>
                    <a:moveTo>
                      <a:pt x="55" y="13"/>
                    </a:moveTo>
                    <a:lnTo>
                      <a:pt x="52" y="13"/>
                    </a:lnTo>
                    <a:lnTo>
                      <a:pt x="53" y="11"/>
                    </a:lnTo>
                    <a:lnTo>
                      <a:pt x="55" y="12"/>
                    </a:lnTo>
                    <a:lnTo>
                      <a:pt x="55" y="13"/>
                    </a:lnTo>
                    <a:close/>
                    <a:moveTo>
                      <a:pt x="50" y="12"/>
                    </a:moveTo>
                    <a:lnTo>
                      <a:pt x="47" y="12"/>
                    </a:lnTo>
                    <a:lnTo>
                      <a:pt x="47" y="10"/>
                    </a:lnTo>
                    <a:lnTo>
                      <a:pt x="50" y="11"/>
                    </a:lnTo>
                    <a:lnTo>
                      <a:pt x="50" y="12"/>
                    </a:lnTo>
                    <a:close/>
                    <a:moveTo>
                      <a:pt x="44" y="11"/>
                    </a:moveTo>
                    <a:lnTo>
                      <a:pt x="42" y="10"/>
                    </a:lnTo>
                    <a:lnTo>
                      <a:pt x="42" y="9"/>
                    </a:lnTo>
                    <a:lnTo>
                      <a:pt x="45" y="9"/>
                    </a:lnTo>
                    <a:lnTo>
                      <a:pt x="44" y="11"/>
                    </a:lnTo>
                    <a:close/>
                    <a:moveTo>
                      <a:pt x="39" y="10"/>
                    </a:moveTo>
                    <a:lnTo>
                      <a:pt x="36" y="9"/>
                    </a:lnTo>
                    <a:lnTo>
                      <a:pt x="37" y="8"/>
                    </a:lnTo>
                    <a:lnTo>
                      <a:pt x="39" y="8"/>
                    </a:lnTo>
                    <a:lnTo>
                      <a:pt x="39" y="10"/>
                    </a:lnTo>
                    <a:close/>
                    <a:moveTo>
                      <a:pt x="34" y="9"/>
                    </a:moveTo>
                    <a:lnTo>
                      <a:pt x="31" y="8"/>
                    </a:lnTo>
                    <a:lnTo>
                      <a:pt x="32" y="7"/>
                    </a:lnTo>
                    <a:lnTo>
                      <a:pt x="34" y="7"/>
                    </a:lnTo>
                    <a:lnTo>
                      <a:pt x="34" y="9"/>
                    </a:lnTo>
                    <a:close/>
                    <a:moveTo>
                      <a:pt x="29" y="8"/>
                    </a:moveTo>
                    <a:lnTo>
                      <a:pt x="26" y="7"/>
                    </a:lnTo>
                    <a:lnTo>
                      <a:pt x="26" y="5"/>
                    </a:lnTo>
                    <a:lnTo>
                      <a:pt x="29" y="6"/>
                    </a:lnTo>
                    <a:lnTo>
                      <a:pt x="29" y="8"/>
                    </a:lnTo>
                    <a:close/>
                    <a:moveTo>
                      <a:pt x="23" y="7"/>
                    </a:moveTo>
                    <a:lnTo>
                      <a:pt x="21" y="6"/>
                    </a:lnTo>
                    <a:lnTo>
                      <a:pt x="21" y="4"/>
                    </a:lnTo>
                    <a:lnTo>
                      <a:pt x="24" y="5"/>
                    </a:lnTo>
                    <a:lnTo>
                      <a:pt x="23" y="7"/>
                    </a:lnTo>
                    <a:close/>
                    <a:moveTo>
                      <a:pt x="18" y="5"/>
                    </a:moveTo>
                    <a:lnTo>
                      <a:pt x="15" y="5"/>
                    </a:lnTo>
                    <a:lnTo>
                      <a:pt x="16" y="3"/>
                    </a:lnTo>
                    <a:lnTo>
                      <a:pt x="18" y="4"/>
                    </a:lnTo>
                    <a:lnTo>
                      <a:pt x="18" y="5"/>
                    </a:lnTo>
                    <a:close/>
                    <a:moveTo>
                      <a:pt x="13" y="4"/>
                    </a:moveTo>
                    <a:lnTo>
                      <a:pt x="10" y="4"/>
                    </a:lnTo>
                    <a:lnTo>
                      <a:pt x="10" y="2"/>
                    </a:lnTo>
                    <a:lnTo>
                      <a:pt x="13" y="3"/>
                    </a:lnTo>
                    <a:lnTo>
                      <a:pt x="13" y="4"/>
                    </a:lnTo>
                    <a:close/>
                    <a:moveTo>
                      <a:pt x="7" y="3"/>
                    </a:moveTo>
                    <a:lnTo>
                      <a:pt x="5" y="3"/>
                    </a:lnTo>
                    <a:lnTo>
                      <a:pt x="5" y="1"/>
                    </a:lnTo>
                    <a:lnTo>
                      <a:pt x="8" y="2"/>
                    </a:lnTo>
                    <a:lnTo>
                      <a:pt x="7" y="3"/>
                    </a:lnTo>
                    <a:close/>
                    <a:moveTo>
                      <a:pt x="2" y="2"/>
                    </a:moveTo>
                    <a:lnTo>
                      <a:pt x="0" y="1"/>
                    </a:lnTo>
                    <a:lnTo>
                      <a:pt x="0" y="0"/>
                    </a:lnTo>
                    <a:lnTo>
                      <a:pt x="3" y="0"/>
                    </a:lnTo>
                    <a:lnTo>
                      <a:pt x="2" y="2"/>
                    </a:lnTo>
                    <a:close/>
                  </a:path>
                </a:pathLst>
              </a:custGeom>
              <a:solidFill>
                <a:srgbClr val="877D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156" name="Rectangle 5661"/>
              <p:cNvSpPr>
                <a:spLocks noChangeArrowheads="1"/>
              </p:cNvSpPr>
              <p:nvPr/>
            </p:nvSpPr>
            <p:spPr bwMode="auto">
              <a:xfrm>
                <a:off x="1745" y="2222"/>
                <a:ext cx="1" cy="2"/>
              </a:xfrm>
              <a:prstGeom prst="rect">
                <a:avLst/>
              </a:prstGeom>
              <a:solidFill>
                <a:srgbClr val="877D7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157" name="Freeform 5662"/>
              <p:cNvSpPr>
                <a:spLocks/>
              </p:cNvSpPr>
              <p:nvPr/>
            </p:nvSpPr>
            <p:spPr bwMode="auto">
              <a:xfrm>
                <a:off x="1540" y="2187"/>
                <a:ext cx="2" cy="2"/>
              </a:xfrm>
              <a:custGeom>
                <a:avLst/>
                <a:gdLst>
                  <a:gd name="T0" fmla="*/ 2 w 2"/>
                  <a:gd name="T1" fmla="*/ 2 h 2"/>
                  <a:gd name="T2" fmla="*/ 0 w 2"/>
                  <a:gd name="T3" fmla="*/ 2 h 2"/>
                  <a:gd name="T4" fmla="*/ 0 w 2"/>
                  <a:gd name="T5" fmla="*/ 0 h 2"/>
                  <a:gd name="T6" fmla="*/ 2 w 2"/>
                  <a:gd name="T7" fmla="*/ 1 h 2"/>
                  <a:gd name="T8" fmla="*/ 2 w 2"/>
                  <a:gd name="T9" fmla="*/ 2 h 2"/>
                </a:gdLst>
                <a:ahLst/>
                <a:cxnLst>
                  <a:cxn ang="0">
                    <a:pos x="T0" y="T1"/>
                  </a:cxn>
                  <a:cxn ang="0">
                    <a:pos x="T2" y="T3"/>
                  </a:cxn>
                  <a:cxn ang="0">
                    <a:pos x="T4" y="T5"/>
                  </a:cxn>
                  <a:cxn ang="0">
                    <a:pos x="T6" y="T7"/>
                  </a:cxn>
                  <a:cxn ang="0">
                    <a:pos x="T8" y="T9"/>
                  </a:cxn>
                </a:cxnLst>
                <a:rect l="0" t="0" r="r" b="b"/>
                <a:pathLst>
                  <a:path w="2" h="2">
                    <a:moveTo>
                      <a:pt x="2" y="2"/>
                    </a:moveTo>
                    <a:lnTo>
                      <a:pt x="0" y="2"/>
                    </a:lnTo>
                    <a:lnTo>
                      <a:pt x="0" y="0"/>
                    </a:lnTo>
                    <a:lnTo>
                      <a:pt x="2" y="1"/>
                    </a:lnTo>
                    <a:lnTo>
                      <a:pt x="2" y="2"/>
                    </a:lnTo>
                    <a:close/>
                  </a:path>
                </a:pathLst>
              </a:custGeom>
              <a:solidFill>
                <a:srgbClr val="877D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158" name="Freeform 5663"/>
              <p:cNvSpPr>
                <a:spLocks noEditPoints="1"/>
              </p:cNvSpPr>
              <p:nvPr/>
            </p:nvSpPr>
            <p:spPr bwMode="auto">
              <a:xfrm>
                <a:off x="1376" y="2191"/>
                <a:ext cx="165" cy="638"/>
              </a:xfrm>
              <a:custGeom>
                <a:avLst/>
                <a:gdLst>
                  <a:gd name="T0" fmla="*/ 0 w 1235"/>
                  <a:gd name="T1" fmla="*/ 4710 h 4763"/>
                  <a:gd name="T2" fmla="*/ 40 w 1235"/>
                  <a:gd name="T3" fmla="*/ 4709 h 4763"/>
                  <a:gd name="T4" fmla="*/ 55 w 1235"/>
                  <a:gd name="T5" fmla="*/ 4639 h 4763"/>
                  <a:gd name="T6" fmla="*/ 63 w 1235"/>
                  <a:gd name="T7" fmla="*/ 4601 h 4763"/>
                  <a:gd name="T8" fmla="*/ 51 w 1235"/>
                  <a:gd name="T9" fmla="*/ 4516 h 4763"/>
                  <a:gd name="T10" fmla="*/ 33 w 1235"/>
                  <a:gd name="T11" fmla="*/ 4444 h 4763"/>
                  <a:gd name="T12" fmla="*/ 66 w 1235"/>
                  <a:gd name="T13" fmla="*/ 4384 h 4763"/>
                  <a:gd name="T14" fmla="*/ 53 w 1235"/>
                  <a:gd name="T15" fmla="*/ 4332 h 4763"/>
                  <a:gd name="T16" fmla="*/ 63 w 1235"/>
                  <a:gd name="T17" fmla="*/ 4290 h 4763"/>
                  <a:gd name="T18" fmla="*/ 62 w 1235"/>
                  <a:gd name="T19" fmla="*/ 4256 h 4763"/>
                  <a:gd name="T20" fmla="*/ 79 w 1235"/>
                  <a:gd name="T21" fmla="*/ 4216 h 4763"/>
                  <a:gd name="T22" fmla="*/ 90 w 1235"/>
                  <a:gd name="T23" fmla="*/ 4196 h 4763"/>
                  <a:gd name="T24" fmla="*/ 87 w 1235"/>
                  <a:gd name="T25" fmla="*/ 4154 h 4763"/>
                  <a:gd name="T26" fmla="*/ 63 w 1235"/>
                  <a:gd name="T27" fmla="*/ 4127 h 4763"/>
                  <a:gd name="T28" fmla="*/ 345 w 1235"/>
                  <a:gd name="T29" fmla="*/ 4116 h 4763"/>
                  <a:gd name="T30" fmla="*/ 313 w 1235"/>
                  <a:gd name="T31" fmla="*/ 4087 h 4763"/>
                  <a:gd name="T32" fmla="*/ 432 w 1235"/>
                  <a:gd name="T33" fmla="*/ 4063 h 4763"/>
                  <a:gd name="T34" fmla="*/ 78 w 1235"/>
                  <a:gd name="T35" fmla="*/ 4057 h 4763"/>
                  <a:gd name="T36" fmla="*/ 454 w 1235"/>
                  <a:gd name="T37" fmla="*/ 4056 h 4763"/>
                  <a:gd name="T38" fmla="*/ 109 w 1235"/>
                  <a:gd name="T39" fmla="*/ 4021 h 4763"/>
                  <a:gd name="T40" fmla="*/ 465 w 1235"/>
                  <a:gd name="T41" fmla="*/ 4017 h 4763"/>
                  <a:gd name="T42" fmla="*/ 165 w 1235"/>
                  <a:gd name="T43" fmla="*/ 4001 h 4763"/>
                  <a:gd name="T44" fmla="*/ 129 w 1235"/>
                  <a:gd name="T45" fmla="*/ 4012 h 4763"/>
                  <a:gd name="T46" fmla="*/ 484 w 1235"/>
                  <a:gd name="T47" fmla="*/ 3978 h 4763"/>
                  <a:gd name="T48" fmla="*/ 503 w 1235"/>
                  <a:gd name="T49" fmla="*/ 3864 h 4763"/>
                  <a:gd name="T50" fmla="*/ 522 w 1235"/>
                  <a:gd name="T51" fmla="*/ 3765 h 4763"/>
                  <a:gd name="T52" fmla="*/ 528 w 1235"/>
                  <a:gd name="T53" fmla="*/ 3665 h 4763"/>
                  <a:gd name="T54" fmla="*/ 555 w 1235"/>
                  <a:gd name="T55" fmla="*/ 3589 h 4763"/>
                  <a:gd name="T56" fmla="*/ 569 w 1235"/>
                  <a:gd name="T57" fmla="*/ 3450 h 4763"/>
                  <a:gd name="T58" fmla="*/ 592 w 1235"/>
                  <a:gd name="T59" fmla="*/ 3393 h 4763"/>
                  <a:gd name="T60" fmla="*/ 606 w 1235"/>
                  <a:gd name="T61" fmla="*/ 3254 h 4763"/>
                  <a:gd name="T62" fmla="*/ 637 w 1235"/>
                  <a:gd name="T63" fmla="*/ 3158 h 4763"/>
                  <a:gd name="T64" fmla="*/ 655 w 1235"/>
                  <a:gd name="T65" fmla="*/ 3060 h 4763"/>
                  <a:gd name="T66" fmla="*/ 662 w 1235"/>
                  <a:gd name="T67" fmla="*/ 2960 h 4763"/>
                  <a:gd name="T68" fmla="*/ 689 w 1235"/>
                  <a:gd name="T69" fmla="*/ 2883 h 4763"/>
                  <a:gd name="T70" fmla="*/ 703 w 1235"/>
                  <a:gd name="T71" fmla="*/ 2744 h 4763"/>
                  <a:gd name="T72" fmla="*/ 733 w 1235"/>
                  <a:gd name="T73" fmla="*/ 2648 h 4763"/>
                  <a:gd name="T74" fmla="*/ 752 w 1235"/>
                  <a:gd name="T75" fmla="*/ 2550 h 4763"/>
                  <a:gd name="T76" fmla="*/ 759 w 1235"/>
                  <a:gd name="T77" fmla="*/ 2450 h 4763"/>
                  <a:gd name="T78" fmla="*/ 785 w 1235"/>
                  <a:gd name="T79" fmla="*/ 2374 h 4763"/>
                  <a:gd name="T80" fmla="*/ 800 w 1235"/>
                  <a:gd name="T81" fmla="*/ 2235 h 4763"/>
                  <a:gd name="T82" fmla="*/ 830 w 1235"/>
                  <a:gd name="T83" fmla="*/ 2139 h 4763"/>
                  <a:gd name="T84" fmla="*/ 849 w 1235"/>
                  <a:gd name="T85" fmla="*/ 2041 h 4763"/>
                  <a:gd name="T86" fmla="*/ 855 w 1235"/>
                  <a:gd name="T87" fmla="*/ 1941 h 4763"/>
                  <a:gd name="T88" fmla="*/ 882 w 1235"/>
                  <a:gd name="T89" fmla="*/ 1864 h 4763"/>
                  <a:gd name="T90" fmla="*/ 896 w 1235"/>
                  <a:gd name="T91" fmla="*/ 1725 h 4763"/>
                  <a:gd name="T92" fmla="*/ 927 w 1235"/>
                  <a:gd name="T93" fmla="*/ 1629 h 4763"/>
                  <a:gd name="T94" fmla="*/ 945 w 1235"/>
                  <a:gd name="T95" fmla="*/ 1531 h 4763"/>
                  <a:gd name="T96" fmla="*/ 952 w 1235"/>
                  <a:gd name="T97" fmla="*/ 1431 h 4763"/>
                  <a:gd name="T98" fmla="*/ 979 w 1235"/>
                  <a:gd name="T99" fmla="*/ 1355 h 4763"/>
                  <a:gd name="T100" fmla="*/ 993 w 1235"/>
                  <a:gd name="T101" fmla="*/ 1216 h 4763"/>
                  <a:gd name="T102" fmla="*/ 1023 w 1235"/>
                  <a:gd name="T103" fmla="*/ 1120 h 4763"/>
                  <a:gd name="T104" fmla="*/ 1042 w 1235"/>
                  <a:gd name="T105" fmla="*/ 1022 h 4763"/>
                  <a:gd name="T106" fmla="*/ 1049 w 1235"/>
                  <a:gd name="T107" fmla="*/ 922 h 4763"/>
                  <a:gd name="T108" fmla="*/ 1075 w 1235"/>
                  <a:gd name="T109" fmla="*/ 846 h 4763"/>
                  <a:gd name="T110" fmla="*/ 1090 w 1235"/>
                  <a:gd name="T111" fmla="*/ 706 h 4763"/>
                  <a:gd name="T112" fmla="*/ 1120 w 1235"/>
                  <a:gd name="T113" fmla="*/ 610 h 4763"/>
                  <a:gd name="T114" fmla="*/ 1138 w 1235"/>
                  <a:gd name="T115" fmla="*/ 512 h 4763"/>
                  <a:gd name="T116" fmla="*/ 1145 w 1235"/>
                  <a:gd name="T117" fmla="*/ 412 h 4763"/>
                  <a:gd name="T118" fmla="*/ 1172 w 1235"/>
                  <a:gd name="T119" fmla="*/ 336 h 4763"/>
                  <a:gd name="T120" fmla="*/ 1186 w 1235"/>
                  <a:gd name="T121" fmla="*/ 196 h 4763"/>
                  <a:gd name="T122" fmla="*/ 1217 w 1235"/>
                  <a:gd name="T123" fmla="*/ 101 h 4763"/>
                  <a:gd name="T124" fmla="*/ 1235 w 1235"/>
                  <a:gd name="T125" fmla="*/ 2 h 47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35" h="4763">
                    <a:moveTo>
                      <a:pt x="7" y="4763"/>
                    </a:moveTo>
                    <a:cubicBezTo>
                      <a:pt x="1" y="4753"/>
                      <a:pt x="1" y="4753"/>
                      <a:pt x="1" y="4753"/>
                    </a:cubicBezTo>
                    <a:cubicBezTo>
                      <a:pt x="2" y="4752"/>
                      <a:pt x="4" y="4751"/>
                      <a:pt x="6" y="4750"/>
                    </a:cubicBezTo>
                    <a:cubicBezTo>
                      <a:pt x="7" y="4749"/>
                      <a:pt x="9" y="4749"/>
                      <a:pt x="10" y="4748"/>
                    </a:cubicBezTo>
                    <a:cubicBezTo>
                      <a:pt x="12" y="4747"/>
                      <a:pt x="13" y="4745"/>
                      <a:pt x="14" y="4744"/>
                    </a:cubicBezTo>
                    <a:cubicBezTo>
                      <a:pt x="25" y="4749"/>
                      <a:pt x="25" y="4749"/>
                      <a:pt x="25" y="4749"/>
                    </a:cubicBezTo>
                    <a:cubicBezTo>
                      <a:pt x="23" y="4753"/>
                      <a:pt x="20" y="4756"/>
                      <a:pt x="17" y="4758"/>
                    </a:cubicBezTo>
                    <a:cubicBezTo>
                      <a:pt x="15" y="4759"/>
                      <a:pt x="13" y="4760"/>
                      <a:pt x="11" y="4761"/>
                    </a:cubicBezTo>
                    <a:cubicBezTo>
                      <a:pt x="10" y="4762"/>
                      <a:pt x="8" y="4762"/>
                      <a:pt x="7" y="4763"/>
                    </a:cubicBezTo>
                    <a:close/>
                    <a:moveTo>
                      <a:pt x="11" y="4732"/>
                    </a:moveTo>
                    <a:cubicBezTo>
                      <a:pt x="10" y="4731"/>
                      <a:pt x="10" y="4731"/>
                      <a:pt x="9" y="4730"/>
                    </a:cubicBezTo>
                    <a:cubicBezTo>
                      <a:pt x="4" y="4726"/>
                      <a:pt x="0" y="4719"/>
                      <a:pt x="0" y="4712"/>
                    </a:cubicBezTo>
                    <a:cubicBezTo>
                      <a:pt x="0" y="4712"/>
                      <a:pt x="0" y="4711"/>
                      <a:pt x="0" y="4710"/>
                    </a:cubicBezTo>
                    <a:cubicBezTo>
                      <a:pt x="12" y="4712"/>
                      <a:pt x="12" y="4712"/>
                      <a:pt x="12" y="4712"/>
                    </a:cubicBezTo>
                    <a:cubicBezTo>
                      <a:pt x="12" y="4712"/>
                      <a:pt x="12" y="4712"/>
                      <a:pt x="12" y="4712"/>
                    </a:cubicBezTo>
                    <a:cubicBezTo>
                      <a:pt x="12" y="4715"/>
                      <a:pt x="14" y="4719"/>
                      <a:pt x="16" y="4721"/>
                    </a:cubicBezTo>
                    <a:cubicBezTo>
                      <a:pt x="18" y="4721"/>
                      <a:pt x="19" y="4723"/>
                      <a:pt x="20" y="4724"/>
                    </a:cubicBezTo>
                    <a:lnTo>
                      <a:pt x="11" y="4732"/>
                    </a:lnTo>
                    <a:close/>
                    <a:moveTo>
                      <a:pt x="40" y="4709"/>
                    </a:moveTo>
                    <a:cubicBezTo>
                      <a:pt x="36" y="4709"/>
                      <a:pt x="32" y="4708"/>
                      <a:pt x="28" y="4707"/>
                    </a:cubicBezTo>
                    <a:cubicBezTo>
                      <a:pt x="25" y="4706"/>
                      <a:pt x="23" y="4705"/>
                      <a:pt x="20" y="4705"/>
                    </a:cubicBezTo>
                    <a:cubicBezTo>
                      <a:pt x="20" y="4693"/>
                      <a:pt x="20" y="4693"/>
                      <a:pt x="20" y="4693"/>
                    </a:cubicBezTo>
                    <a:cubicBezTo>
                      <a:pt x="24" y="4693"/>
                      <a:pt x="28" y="4695"/>
                      <a:pt x="32" y="4696"/>
                    </a:cubicBezTo>
                    <a:cubicBezTo>
                      <a:pt x="35" y="4696"/>
                      <a:pt x="37" y="4697"/>
                      <a:pt x="39" y="4697"/>
                    </a:cubicBezTo>
                    <a:cubicBezTo>
                      <a:pt x="40" y="4709"/>
                      <a:pt x="40" y="4709"/>
                      <a:pt x="40" y="4709"/>
                    </a:cubicBezTo>
                    <a:cubicBezTo>
                      <a:pt x="40" y="4709"/>
                      <a:pt x="40" y="4709"/>
                      <a:pt x="40" y="4709"/>
                    </a:cubicBezTo>
                    <a:cubicBezTo>
                      <a:pt x="40" y="4709"/>
                      <a:pt x="40" y="4709"/>
                      <a:pt x="40" y="4709"/>
                    </a:cubicBezTo>
                    <a:close/>
                    <a:moveTo>
                      <a:pt x="57" y="4690"/>
                    </a:moveTo>
                    <a:cubicBezTo>
                      <a:pt x="45" y="4688"/>
                      <a:pt x="45" y="4688"/>
                      <a:pt x="45" y="4688"/>
                    </a:cubicBezTo>
                    <a:cubicBezTo>
                      <a:pt x="46" y="4684"/>
                      <a:pt x="47" y="4680"/>
                      <a:pt x="47" y="4677"/>
                    </a:cubicBezTo>
                    <a:cubicBezTo>
                      <a:pt x="47" y="4674"/>
                      <a:pt x="48" y="4672"/>
                      <a:pt x="48" y="4670"/>
                    </a:cubicBezTo>
                    <a:cubicBezTo>
                      <a:pt x="48" y="4668"/>
                      <a:pt x="48" y="4668"/>
                      <a:pt x="48" y="4668"/>
                    </a:cubicBezTo>
                    <a:cubicBezTo>
                      <a:pt x="60" y="4671"/>
                      <a:pt x="60" y="4671"/>
                      <a:pt x="60" y="4671"/>
                    </a:cubicBezTo>
                    <a:cubicBezTo>
                      <a:pt x="60" y="4672"/>
                      <a:pt x="60" y="4672"/>
                      <a:pt x="60" y="4672"/>
                    </a:cubicBezTo>
                    <a:cubicBezTo>
                      <a:pt x="60" y="4673"/>
                      <a:pt x="59" y="4676"/>
                      <a:pt x="59" y="4678"/>
                    </a:cubicBezTo>
                    <a:cubicBezTo>
                      <a:pt x="59" y="4682"/>
                      <a:pt x="58" y="4686"/>
                      <a:pt x="57" y="4690"/>
                    </a:cubicBezTo>
                    <a:close/>
                    <a:moveTo>
                      <a:pt x="66" y="4652"/>
                    </a:moveTo>
                    <a:cubicBezTo>
                      <a:pt x="54" y="4649"/>
                      <a:pt x="54" y="4649"/>
                      <a:pt x="54" y="4649"/>
                    </a:cubicBezTo>
                    <a:cubicBezTo>
                      <a:pt x="55" y="4645"/>
                      <a:pt x="55" y="4642"/>
                      <a:pt x="55" y="4639"/>
                    </a:cubicBezTo>
                    <a:cubicBezTo>
                      <a:pt x="55" y="4638"/>
                      <a:pt x="55" y="4638"/>
                      <a:pt x="55" y="4637"/>
                    </a:cubicBezTo>
                    <a:cubicBezTo>
                      <a:pt x="55" y="4635"/>
                      <a:pt x="55" y="4633"/>
                      <a:pt x="55" y="4631"/>
                    </a:cubicBezTo>
                    <a:cubicBezTo>
                      <a:pt x="67" y="4630"/>
                      <a:pt x="67" y="4630"/>
                      <a:pt x="67" y="4630"/>
                    </a:cubicBezTo>
                    <a:cubicBezTo>
                      <a:pt x="67" y="4632"/>
                      <a:pt x="67" y="4634"/>
                      <a:pt x="67" y="4637"/>
                    </a:cubicBezTo>
                    <a:cubicBezTo>
                      <a:pt x="67" y="4637"/>
                      <a:pt x="67" y="4638"/>
                      <a:pt x="67" y="4639"/>
                    </a:cubicBezTo>
                    <a:cubicBezTo>
                      <a:pt x="67" y="4643"/>
                      <a:pt x="67" y="4647"/>
                      <a:pt x="66" y="4652"/>
                    </a:cubicBezTo>
                    <a:close/>
                    <a:moveTo>
                      <a:pt x="52" y="4612"/>
                    </a:moveTo>
                    <a:cubicBezTo>
                      <a:pt x="51" y="4608"/>
                      <a:pt x="51" y="4605"/>
                      <a:pt x="51" y="4601"/>
                    </a:cubicBezTo>
                    <a:cubicBezTo>
                      <a:pt x="51" y="4600"/>
                      <a:pt x="51" y="4599"/>
                      <a:pt x="51" y="4597"/>
                    </a:cubicBezTo>
                    <a:cubicBezTo>
                      <a:pt x="51" y="4595"/>
                      <a:pt x="51" y="4593"/>
                      <a:pt x="51" y="4591"/>
                    </a:cubicBezTo>
                    <a:cubicBezTo>
                      <a:pt x="63" y="4591"/>
                      <a:pt x="63" y="4591"/>
                      <a:pt x="63" y="4591"/>
                    </a:cubicBezTo>
                    <a:cubicBezTo>
                      <a:pt x="63" y="4593"/>
                      <a:pt x="63" y="4595"/>
                      <a:pt x="63" y="4597"/>
                    </a:cubicBezTo>
                    <a:cubicBezTo>
                      <a:pt x="63" y="4599"/>
                      <a:pt x="63" y="4600"/>
                      <a:pt x="63" y="4601"/>
                    </a:cubicBezTo>
                    <a:cubicBezTo>
                      <a:pt x="63" y="4604"/>
                      <a:pt x="63" y="4607"/>
                      <a:pt x="63" y="4610"/>
                    </a:cubicBezTo>
                    <a:lnTo>
                      <a:pt x="52" y="4612"/>
                    </a:lnTo>
                    <a:close/>
                    <a:moveTo>
                      <a:pt x="65" y="4572"/>
                    </a:moveTo>
                    <a:cubicBezTo>
                      <a:pt x="53" y="4570"/>
                      <a:pt x="53" y="4570"/>
                      <a:pt x="53" y="4570"/>
                    </a:cubicBezTo>
                    <a:cubicBezTo>
                      <a:pt x="54" y="4567"/>
                      <a:pt x="54" y="4565"/>
                      <a:pt x="55" y="4563"/>
                    </a:cubicBezTo>
                    <a:cubicBezTo>
                      <a:pt x="55" y="4561"/>
                      <a:pt x="55" y="4559"/>
                      <a:pt x="55" y="4557"/>
                    </a:cubicBezTo>
                    <a:cubicBezTo>
                      <a:pt x="55" y="4556"/>
                      <a:pt x="55" y="4554"/>
                      <a:pt x="55" y="4552"/>
                    </a:cubicBezTo>
                    <a:cubicBezTo>
                      <a:pt x="67" y="4551"/>
                      <a:pt x="67" y="4551"/>
                      <a:pt x="67" y="4551"/>
                    </a:cubicBezTo>
                    <a:cubicBezTo>
                      <a:pt x="67" y="4553"/>
                      <a:pt x="67" y="4555"/>
                      <a:pt x="67" y="4557"/>
                    </a:cubicBezTo>
                    <a:cubicBezTo>
                      <a:pt x="67" y="4560"/>
                      <a:pt x="67" y="4563"/>
                      <a:pt x="66" y="4565"/>
                    </a:cubicBezTo>
                    <a:cubicBezTo>
                      <a:pt x="66" y="4568"/>
                      <a:pt x="65" y="4570"/>
                      <a:pt x="65" y="4572"/>
                    </a:cubicBezTo>
                    <a:close/>
                    <a:moveTo>
                      <a:pt x="53" y="4532"/>
                    </a:moveTo>
                    <a:cubicBezTo>
                      <a:pt x="53" y="4527"/>
                      <a:pt x="52" y="4522"/>
                      <a:pt x="51" y="4516"/>
                    </a:cubicBezTo>
                    <a:cubicBezTo>
                      <a:pt x="50" y="4513"/>
                      <a:pt x="50" y="4513"/>
                      <a:pt x="50" y="4513"/>
                    </a:cubicBezTo>
                    <a:cubicBezTo>
                      <a:pt x="62" y="4510"/>
                      <a:pt x="62" y="4510"/>
                      <a:pt x="62" y="4510"/>
                    </a:cubicBezTo>
                    <a:cubicBezTo>
                      <a:pt x="63" y="4514"/>
                      <a:pt x="63" y="4514"/>
                      <a:pt x="63" y="4514"/>
                    </a:cubicBezTo>
                    <a:cubicBezTo>
                      <a:pt x="64" y="4520"/>
                      <a:pt x="65" y="4526"/>
                      <a:pt x="65" y="4531"/>
                    </a:cubicBezTo>
                    <a:lnTo>
                      <a:pt x="53" y="4532"/>
                    </a:lnTo>
                    <a:close/>
                    <a:moveTo>
                      <a:pt x="45" y="4495"/>
                    </a:moveTo>
                    <a:cubicBezTo>
                      <a:pt x="43" y="4489"/>
                      <a:pt x="41" y="4482"/>
                      <a:pt x="39" y="4475"/>
                    </a:cubicBezTo>
                    <a:cubicBezTo>
                      <a:pt x="51" y="4472"/>
                      <a:pt x="51" y="4472"/>
                      <a:pt x="51" y="4472"/>
                    </a:cubicBezTo>
                    <a:cubicBezTo>
                      <a:pt x="52" y="4479"/>
                      <a:pt x="54" y="4485"/>
                      <a:pt x="56" y="4491"/>
                    </a:cubicBezTo>
                    <a:lnTo>
                      <a:pt x="45" y="4495"/>
                    </a:lnTo>
                    <a:close/>
                    <a:moveTo>
                      <a:pt x="34" y="4456"/>
                    </a:moveTo>
                    <a:cubicBezTo>
                      <a:pt x="34" y="4452"/>
                      <a:pt x="33" y="4448"/>
                      <a:pt x="33" y="4444"/>
                    </a:cubicBezTo>
                    <a:cubicBezTo>
                      <a:pt x="33" y="4444"/>
                      <a:pt x="33" y="4444"/>
                      <a:pt x="33" y="4444"/>
                    </a:cubicBezTo>
                    <a:cubicBezTo>
                      <a:pt x="33" y="4440"/>
                      <a:pt x="33" y="4436"/>
                      <a:pt x="34" y="4433"/>
                    </a:cubicBezTo>
                    <a:cubicBezTo>
                      <a:pt x="46" y="4437"/>
                      <a:pt x="46" y="4437"/>
                      <a:pt x="46" y="4437"/>
                    </a:cubicBezTo>
                    <a:cubicBezTo>
                      <a:pt x="45" y="4439"/>
                      <a:pt x="45" y="4441"/>
                      <a:pt x="45" y="4444"/>
                    </a:cubicBezTo>
                    <a:cubicBezTo>
                      <a:pt x="45" y="4447"/>
                      <a:pt x="45" y="4450"/>
                      <a:pt x="46" y="4453"/>
                    </a:cubicBezTo>
                    <a:lnTo>
                      <a:pt x="34" y="4456"/>
                    </a:lnTo>
                    <a:close/>
                    <a:moveTo>
                      <a:pt x="55" y="4421"/>
                    </a:moveTo>
                    <a:cubicBezTo>
                      <a:pt x="46" y="4414"/>
                      <a:pt x="46" y="4414"/>
                      <a:pt x="46" y="4414"/>
                    </a:cubicBezTo>
                    <a:cubicBezTo>
                      <a:pt x="47" y="4412"/>
                      <a:pt x="48" y="4410"/>
                      <a:pt x="49" y="4408"/>
                    </a:cubicBezTo>
                    <a:cubicBezTo>
                      <a:pt x="51" y="4406"/>
                      <a:pt x="51" y="4403"/>
                      <a:pt x="52" y="4399"/>
                    </a:cubicBezTo>
                    <a:cubicBezTo>
                      <a:pt x="64" y="4400"/>
                      <a:pt x="64" y="4400"/>
                      <a:pt x="64" y="4400"/>
                    </a:cubicBezTo>
                    <a:cubicBezTo>
                      <a:pt x="63" y="4404"/>
                      <a:pt x="63" y="4409"/>
                      <a:pt x="60" y="4414"/>
                    </a:cubicBezTo>
                    <a:cubicBezTo>
                      <a:pt x="59" y="4416"/>
                      <a:pt x="57" y="4419"/>
                      <a:pt x="55" y="4421"/>
                    </a:cubicBezTo>
                    <a:close/>
                    <a:moveTo>
                      <a:pt x="66" y="4384"/>
                    </a:moveTo>
                    <a:cubicBezTo>
                      <a:pt x="57" y="4376"/>
                      <a:pt x="57" y="4376"/>
                      <a:pt x="57" y="4376"/>
                    </a:cubicBezTo>
                    <a:cubicBezTo>
                      <a:pt x="57" y="4376"/>
                      <a:pt x="58" y="4376"/>
                      <a:pt x="58" y="4375"/>
                    </a:cubicBezTo>
                    <a:cubicBezTo>
                      <a:pt x="59" y="4374"/>
                      <a:pt x="60" y="4373"/>
                      <a:pt x="61" y="4372"/>
                    </a:cubicBezTo>
                    <a:cubicBezTo>
                      <a:pt x="61" y="4372"/>
                      <a:pt x="62" y="4371"/>
                      <a:pt x="62" y="4368"/>
                    </a:cubicBezTo>
                    <a:cubicBezTo>
                      <a:pt x="62" y="4367"/>
                      <a:pt x="61" y="4365"/>
                      <a:pt x="61" y="4363"/>
                    </a:cubicBezTo>
                    <a:cubicBezTo>
                      <a:pt x="73" y="4362"/>
                      <a:pt x="73" y="4362"/>
                      <a:pt x="73" y="4362"/>
                    </a:cubicBezTo>
                    <a:cubicBezTo>
                      <a:pt x="73" y="4364"/>
                      <a:pt x="74" y="4366"/>
                      <a:pt x="74" y="4368"/>
                    </a:cubicBezTo>
                    <a:cubicBezTo>
                      <a:pt x="74" y="4372"/>
                      <a:pt x="73" y="4376"/>
                      <a:pt x="71" y="4379"/>
                    </a:cubicBezTo>
                    <a:cubicBezTo>
                      <a:pt x="69" y="4381"/>
                      <a:pt x="68" y="4382"/>
                      <a:pt x="67" y="4383"/>
                    </a:cubicBezTo>
                    <a:lnTo>
                      <a:pt x="66" y="4384"/>
                    </a:lnTo>
                    <a:close/>
                    <a:moveTo>
                      <a:pt x="56" y="4345"/>
                    </a:moveTo>
                    <a:cubicBezTo>
                      <a:pt x="56" y="4345"/>
                      <a:pt x="56" y="4345"/>
                      <a:pt x="56" y="4345"/>
                    </a:cubicBezTo>
                    <a:cubicBezTo>
                      <a:pt x="55" y="4341"/>
                      <a:pt x="53" y="4337"/>
                      <a:pt x="53" y="4332"/>
                    </a:cubicBezTo>
                    <a:cubicBezTo>
                      <a:pt x="53" y="4332"/>
                      <a:pt x="53" y="4332"/>
                      <a:pt x="53" y="4332"/>
                    </a:cubicBezTo>
                    <a:cubicBezTo>
                      <a:pt x="53" y="4327"/>
                      <a:pt x="54" y="4324"/>
                      <a:pt x="56" y="4321"/>
                    </a:cubicBezTo>
                    <a:cubicBezTo>
                      <a:pt x="66" y="4327"/>
                      <a:pt x="66" y="4327"/>
                      <a:pt x="66" y="4327"/>
                    </a:cubicBezTo>
                    <a:cubicBezTo>
                      <a:pt x="65" y="4329"/>
                      <a:pt x="65" y="4330"/>
                      <a:pt x="65" y="4332"/>
                    </a:cubicBezTo>
                    <a:cubicBezTo>
                      <a:pt x="65" y="4334"/>
                      <a:pt x="66" y="4337"/>
                      <a:pt x="67" y="4341"/>
                    </a:cubicBezTo>
                    <a:cubicBezTo>
                      <a:pt x="67" y="4341"/>
                      <a:pt x="67" y="4341"/>
                      <a:pt x="67" y="4341"/>
                    </a:cubicBezTo>
                    <a:lnTo>
                      <a:pt x="56" y="4345"/>
                    </a:lnTo>
                    <a:close/>
                    <a:moveTo>
                      <a:pt x="62" y="4308"/>
                    </a:moveTo>
                    <a:cubicBezTo>
                      <a:pt x="61" y="4307"/>
                      <a:pt x="60" y="4306"/>
                      <a:pt x="58" y="4304"/>
                    </a:cubicBezTo>
                    <a:cubicBezTo>
                      <a:pt x="56" y="4303"/>
                      <a:pt x="54" y="4301"/>
                      <a:pt x="53" y="4298"/>
                    </a:cubicBezTo>
                    <a:cubicBezTo>
                      <a:pt x="52" y="4296"/>
                      <a:pt x="51" y="4293"/>
                      <a:pt x="51" y="4290"/>
                    </a:cubicBezTo>
                    <a:cubicBezTo>
                      <a:pt x="51" y="4290"/>
                      <a:pt x="51" y="4290"/>
                      <a:pt x="51" y="4290"/>
                    </a:cubicBezTo>
                    <a:cubicBezTo>
                      <a:pt x="63" y="4290"/>
                      <a:pt x="63" y="4290"/>
                      <a:pt x="63" y="4290"/>
                    </a:cubicBezTo>
                    <a:cubicBezTo>
                      <a:pt x="57" y="4290"/>
                      <a:pt x="57" y="4290"/>
                      <a:pt x="57" y="4290"/>
                    </a:cubicBezTo>
                    <a:cubicBezTo>
                      <a:pt x="63" y="4290"/>
                      <a:pt x="63" y="4290"/>
                      <a:pt x="63" y="4290"/>
                    </a:cubicBezTo>
                    <a:cubicBezTo>
                      <a:pt x="63" y="4291"/>
                      <a:pt x="63" y="4292"/>
                      <a:pt x="64" y="4293"/>
                    </a:cubicBezTo>
                    <a:cubicBezTo>
                      <a:pt x="64" y="4293"/>
                      <a:pt x="65" y="4294"/>
                      <a:pt x="66" y="4295"/>
                    </a:cubicBezTo>
                    <a:cubicBezTo>
                      <a:pt x="68" y="4297"/>
                      <a:pt x="71" y="4300"/>
                      <a:pt x="73" y="4304"/>
                    </a:cubicBezTo>
                    <a:cubicBezTo>
                      <a:pt x="67" y="4306"/>
                      <a:pt x="67" y="4306"/>
                      <a:pt x="67" y="4306"/>
                    </a:cubicBezTo>
                    <a:lnTo>
                      <a:pt x="62" y="4308"/>
                    </a:lnTo>
                    <a:close/>
                    <a:moveTo>
                      <a:pt x="69" y="4274"/>
                    </a:moveTo>
                    <a:cubicBezTo>
                      <a:pt x="59" y="4269"/>
                      <a:pt x="59" y="4269"/>
                      <a:pt x="59" y="4269"/>
                    </a:cubicBezTo>
                    <a:cubicBezTo>
                      <a:pt x="60" y="4267"/>
                      <a:pt x="61" y="4265"/>
                      <a:pt x="61" y="4263"/>
                    </a:cubicBezTo>
                    <a:cubicBezTo>
                      <a:pt x="61" y="4262"/>
                      <a:pt x="62" y="4261"/>
                      <a:pt x="62" y="4260"/>
                    </a:cubicBezTo>
                    <a:cubicBezTo>
                      <a:pt x="63" y="4259"/>
                      <a:pt x="63" y="4259"/>
                      <a:pt x="63" y="4258"/>
                    </a:cubicBezTo>
                    <a:cubicBezTo>
                      <a:pt x="63" y="4257"/>
                      <a:pt x="62" y="4257"/>
                      <a:pt x="62" y="4256"/>
                    </a:cubicBezTo>
                    <a:cubicBezTo>
                      <a:pt x="62" y="4255"/>
                      <a:pt x="62" y="4255"/>
                      <a:pt x="62" y="4255"/>
                    </a:cubicBezTo>
                    <a:cubicBezTo>
                      <a:pt x="73" y="4250"/>
                      <a:pt x="73" y="4250"/>
                      <a:pt x="73" y="4250"/>
                    </a:cubicBezTo>
                    <a:cubicBezTo>
                      <a:pt x="73" y="4251"/>
                      <a:pt x="73" y="4251"/>
                      <a:pt x="73" y="4251"/>
                    </a:cubicBezTo>
                    <a:cubicBezTo>
                      <a:pt x="74" y="4252"/>
                      <a:pt x="75" y="4254"/>
                      <a:pt x="75" y="4257"/>
                    </a:cubicBezTo>
                    <a:cubicBezTo>
                      <a:pt x="75" y="4257"/>
                      <a:pt x="75" y="4258"/>
                      <a:pt x="75" y="4258"/>
                    </a:cubicBezTo>
                    <a:cubicBezTo>
                      <a:pt x="75" y="4261"/>
                      <a:pt x="74" y="4263"/>
                      <a:pt x="73" y="4265"/>
                    </a:cubicBezTo>
                    <a:cubicBezTo>
                      <a:pt x="73" y="4265"/>
                      <a:pt x="73" y="4266"/>
                      <a:pt x="73" y="4267"/>
                    </a:cubicBezTo>
                    <a:cubicBezTo>
                      <a:pt x="72" y="4269"/>
                      <a:pt x="71" y="4272"/>
                      <a:pt x="69" y="4274"/>
                    </a:cubicBezTo>
                    <a:close/>
                    <a:moveTo>
                      <a:pt x="74" y="4233"/>
                    </a:moveTo>
                    <a:cubicBezTo>
                      <a:pt x="62" y="4233"/>
                      <a:pt x="62" y="4233"/>
                      <a:pt x="62" y="4233"/>
                    </a:cubicBezTo>
                    <a:cubicBezTo>
                      <a:pt x="62" y="4227"/>
                      <a:pt x="64" y="4222"/>
                      <a:pt x="66" y="4217"/>
                    </a:cubicBezTo>
                    <a:cubicBezTo>
                      <a:pt x="67" y="4215"/>
                      <a:pt x="68" y="4214"/>
                      <a:pt x="68" y="4213"/>
                    </a:cubicBezTo>
                    <a:cubicBezTo>
                      <a:pt x="79" y="4216"/>
                      <a:pt x="79" y="4216"/>
                      <a:pt x="79" y="4216"/>
                    </a:cubicBezTo>
                    <a:cubicBezTo>
                      <a:pt x="79" y="4218"/>
                      <a:pt x="78" y="4220"/>
                      <a:pt x="77" y="4222"/>
                    </a:cubicBezTo>
                    <a:cubicBezTo>
                      <a:pt x="75" y="4226"/>
                      <a:pt x="74" y="4229"/>
                      <a:pt x="74" y="4233"/>
                    </a:cubicBezTo>
                    <a:close/>
                    <a:moveTo>
                      <a:pt x="81" y="4202"/>
                    </a:moveTo>
                    <a:cubicBezTo>
                      <a:pt x="75" y="4191"/>
                      <a:pt x="75" y="4191"/>
                      <a:pt x="75" y="4191"/>
                    </a:cubicBezTo>
                    <a:cubicBezTo>
                      <a:pt x="76" y="4191"/>
                      <a:pt x="77" y="4190"/>
                      <a:pt x="78" y="4190"/>
                    </a:cubicBezTo>
                    <a:cubicBezTo>
                      <a:pt x="78" y="4189"/>
                      <a:pt x="79" y="4189"/>
                      <a:pt x="79" y="4188"/>
                    </a:cubicBezTo>
                    <a:cubicBezTo>
                      <a:pt x="80" y="4187"/>
                      <a:pt x="82" y="4186"/>
                      <a:pt x="84" y="4185"/>
                    </a:cubicBezTo>
                    <a:cubicBezTo>
                      <a:pt x="85" y="4184"/>
                      <a:pt x="87" y="4184"/>
                      <a:pt x="88" y="4184"/>
                    </a:cubicBezTo>
                    <a:cubicBezTo>
                      <a:pt x="88" y="4184"/>
                      <a:pt x="89" y="4184"/>
                      <a:pt x="89" y="4184"/>
                    </a:cubicBezTo>
                    <a:cubicBezTo>
                      <a:pt x="89" y="4183"/>
                      <a:pt x="90" y="4183"/>
                      <a:pt x="90" y="4183"/>
                    </a:cubicBezTo>
                    <a:cubicBezTo>
                      <a:pt x="99" y="4190"/>
                      <a:pt x="99" y="4190"/>
                      <a:pt x="99" y="4190"/>
                    </a:cubicBezTo>
                    <a:cubicBezTo>
                      <a:pt x="99" y="4191"/>
                      <a:pt x="98" y="4192"/>
                      <a:pt x="98" y="4192"/>
                    </a:cubicBezTo>
                    <a:cubicBezTo>
                      <a:pt x="95" y="4195"/>
                      <a:pt x="92" y="4195"/>
                      <a:pt x="90" y="4196"/>
                    </a:cubicBezTo>
                    <a:cubicBezTo>
                      <a:pt x="90" y="4196"/>
                      <a:pt x="90" y="4196"/>
                      <a:pt x="89" y="4196"/>
                    </a:cubicBezTo>
                    <a:cubicBezTo>
                      <a:pt x="89" y="4196"/>
                      <a:pt x="88" y="4197"/>
                      <a:pt x="87" y="4197"/>
                    </a:cubicBezTo>
                    <a:cubicBezTo>
                      <a:pt x="86" y="4198"/>
                      <a:pt x="85" y="4199"/>
                      <a:pt x="84" y="4200"/>
                    </a:cubicBezTo>
                    <a:cubicBezTo>
                      <a:pt x="83" y="4201"/>
                      <a:pt x="82" y="4201"/>
                      <a:pt x="81" y="4202"/>
                    </a:cubicBezTo>
                    <a:close/>
                    <a:moveTo>
                      <a:pt x="84" y="4174"/>
                    </a:moveTo>
                    <a:cubicBezTo>
                      <a:pt x="84" y="4173"/>
                      <a:pt x="84" y="4173"/>
                      <a:pt x="84" y="4173"/>
                    </a:cubicBezTo>
                    <a:cubicBezTo>
                      <a:pt x="81" y="4170"/>
                      <a:pt x="79" y="4168"/>
                      <a:pt x="77" y="4165"/>
                    </a:cubicBezTo>
                    <a:cubicBezTo>
                      <a:pt x="75" y="4161"/>
                      <a:pt x="75" y="4158"/>
                      <a:pt x="75" y="4154"/>
                    </a:cubicBezTo>
                    <a:cubicBezTo>
                      <a:pt x="75" y="4153"/>
                      <a:pt x="75" y="4153"/>
                      <a:pt x="75" y="4153"/>
                    </a:cubicBezTo>
                    <a:cubicBezTo>
                      <a:pt x="75" y="4152"/>
                      <a:pt x="75" y="4152"/>
                      <a:pt x="75" y="4152"/>
                    </a:cubicBezTo>
                    <a:cubicBezTo>
                      <a:pt x="87" y="4152"/>
                      <a:pt x="87" y="4152"/>
                      <a:pt x="87" y="4152"/>
                    </a:cubicBezTo>
                    <a:cubicBezTo>
                      <a:pt x="87" y="4153"/>
                      <a:pt x="87" y="4153"/>
                      <a:pt x="87" y="4153"/>
                    </a:cubicBezTo>
                    <a:cubicBezTo>
                      <a:pt x="87" y="4154"/>
                      <a:pt x="87" y="4154"/>
                      <a:pt x="87" y="4154"/>
                    </a:cubicBezTo>
                    <a:cubicBezTo>
                      <a:pt x="87" y="4156"/>
                      <a:pt x="87" y="4158"/>
                      <a:pt x="88" y="4159"/>
                    </a:cubicBezTo>
                    <a:cubicBezTo>
                      <a:pt x="89" y="4161"/>
                      <a:pt x="91" y="4163"/>
                      <a:pt x="92" y="4165"/>
                    </a:cubicBezTo>
                    <a:cubicBezTo>
                      <a:pt x="93" y="4165"/>
                      <a:pt x="93" y="4165"/>
                      <a:pt x="93" y="4165"/>
                    </a:cubicBezTo>
                    <a:lnTo>
                      <a:pt x="84" y="4174"/>
                    </a:lnTo>
                    <a:close/>
                    <a:moveTo>
                      <a:pt x="374" y="4140"/>
                    </a:moveTo>
                    <a:cubicBezTo>
                      <a:pt x="372" y="4129"/>
                      <a:pt x="372" y="4129"/>
                      <a:pt x="372" y="4129"/>
                    </a:cubicBezTo>
                    <a:cubicBezTo>
                      <a:pt x="374" y="4128"/>
                      <a:pt x="377" y="4128"/>
                      <a:pt x="379" y="4127"/>
                    </a:cubicBezTo>
                    <a:cubicBezTo>
                      <a:pt x="384" y="4127"/>
                      <a:pt x="387" y="4126"/>
                      <a:pt x="390" y="4125"/>
                    </a:cubicBezTo>
                    <a:cubicBezTo>
                      <a:pt x="394" y="4136"/>
                      <a:pt x="394" y="4136"/>
                      <a:pt x="394" y="4136"/>
                    </a:cubicBezTo>
                    <a:cubicBezTo>
                      <a:pt x="391" y="4137"/>
                      <a:pt x="387" y="4138"/>
                      <a:pt x="381" y="4139"/>
                    </a:cubicBezTo>
                    <a:cubicBezTo>
                      <a:pt x="378" y="4140"/>
                      <a:pt x="376" y="4140"/>
                      <a:pt x="374" y="4140"/>
                    </a:cubicBezTo>
                    <a:close/>
                    <a:moveTo>
                      <a:pt x="67" y="4138"/>
                    </a:moveTo>
                    <a:cubicBezTo>
                      <a:pt x="66" y="4136"/>
                      <a:pt x="63" y="4133"/>
                      <a:pt x="63" y="4127"/>
                    </a:cubicBezTo>
                    <a:cubicBezTo>
                      <a:pt x="63" y="4127"/>
                      <a:pt x="63" y="4126"/>
                      <a:pt x="63" y="4126"/>
                    </a:cubicBezTo>
                    <a:cubicBezTo>
                      <a:pt x="63" y="4123"/>
                      <a:pt x="64" y="4120"/>
                      <a:pt x="64" y="4118"/>
                    </a:cubicBezTo>
                    <a:cubicBezTo>
                      <a:pt x="65" y="4117"/>
                      <a:pt x="65" y="4116"/>
                      <a:pt x="65" y="4115"/>
                    </a:cubicBezTo>
                    <a:cubicBezTo>
                      <a:pt x="77" y="4117"/>
                      <a:pt x="77" y="4117"/>
                      <a:pt x="77" y="4117"/>
                    </a:cubicBezTo>
                    <a:cubicBezTo>
                      <a:pt x="77" y="4119"/>
                      <a:pt x="76" y="4121"/>
                      <a:pt x="76" y="4122"/>
                    </a:cubicBezTo>
                    <a:cubicBezTo>
                      <a:pt x="75" y="4123"/>
                      <a:pt x="75" y="4125"/>
                      <a:pt x="75" y="4126"/>
                    </a:cubicBezTo>
                    <a:cubicBezTo>
                      <a:pt x="75" y="4128"/>
                      <a:pt x="76" y="4129"/>
                      <a:pt x="77" y="4131"/>
                    </a:cubicBezTo>
                    <a:lnTo>
                      <a:pt x="67" y="4138"/>
                    </a:lnTo>
                    <a:close/>
                    <a:moveTo>
                      <a:pt x="351" y="4138"/>
                    </a:moveTo>
                    <a:cubicBezTo>
                      <a:pt x="347" y="4137"/>
                      <a:pt x="344" y="4135"/>
                      <a:pt x="342" y="4132"/>
                    </a:cubicBezTo>
                    <a:cubicBezTo>
                      <a:pt x="339" y="4129"/>
                      <a:pt x="337" y="4125"/>
                      <a:pt x="335" y="4122"/>
                    </a:cubicBezTo>
                    <a:cubicBezTo>
                      <a:pt x="334" y="4122"/>
                      <a:pt x="334" y="4122"/>
                      <a:pt x="334" y="4122"/>
                    </a:cubicBezTo>
                    <a:cubicBezTo>
                      <a:pt x="345" y="4116"/>
                      <a:pt x="345" y="4116"/>
                      <a:pt x="345" y="4116"/>
                    </a:cubicBezTo>
                    <a:cubicBezTo>
                      <a:pt x="345" y="4117"/>
                      <a:pt x="345" y="4117"/>
                      <a:pt x="345" y="4117"/>
                    </a:cubicBezTo>
                    <a:cubicBezTo>
                      <a:pt x="347" y="4119"/>
                      <a:pt x="348" y="4122"/>
                      <a:pt x="350" y="4124"/>
                    </a:cubicBezTo>
                    <a:cubicBezTo>
                      <a:pt x="352" y="4125"/>
                      <a:pt x="353" y="4126"/>
                      <a:pt x="355" y="4127"/>
                    </a:cubicBezTo>
                    <a:lnTo>
                      <a:pt x="351" y="4138"/>
                    </a:lnTo>
                    <a:close/>
                    <a:moveTo>
                      <a:pt x="413" y="4122"/>
                    </a:moveTo>
                    <a:cubicBezTo>
                      <a:pt x="403" y="4115"/>
                      <a:pt x="403" y="4115"/>
                      <a:pt x="403" y="4115"/>
                    </a:cubicBezTo>
                    <a:cubicBezTo>
                      <a:pt x="405" y="4113"/>
                      <a:pt x="406" y="4109"/>
                      <a:pt x="407" y="4105"/>
                    </a:cubicBezTo>
                    <a:cubicBezTo>
                      <a:pt x="408" y="4103"/>
                      <a:pt x="409" y="4100"/>
                      <a:pt x="410" y="4098"/>
                    </a:cubicBezTo>
                    <a:cubicBezTo>
                      <a:pt x="421" y="4102"/>
                      <a:pt x="421" y="4102"/>
                      <a:pt x="421" y="4102"/>
                    </a:cubicBezTo>
                    <a:cubicBezTo>
                      <a:pt x="420" y="4104"/>
                      <a:pt x="420" y="4106"/>
                      <a:pt x="419" y="4108"/>
                    </a:cubicBezTo>
                    <a:cubicBezTo>
                      <a:pt x="417" y="4114"/>
                      <a:pt x="415" y="4118"/>
                      <a:pt x="413" y="4122"/>
                    </a:cubicBezTo>
                    <a:close/>
                    <a:moveTo>
                      <a:pt x="322" y="4109"/>
                    </a:moveTo>
                    <a:cubicBezTo>
                      <a:pt x="314" y="4101"/>
                      <a:pt x="313" y="4093"/>
                      <a:pt x="313" y="4087"/>
                    </a:cubicBezTo>
                    <a:cubicBezTo>
                      <a:pt x="325" y="4086"/>
                      <a:pt x="325" y="4086"/>
                      <a:pt x="325" y="4086"/>
                    </a:cubicBezTo>
                    <a:cubicBezTo>
                      <a:pt x="325" y="4092"/>
                      <a:pt x="326" y="4096"/>
                      <a:pt x="330" y="4100"/>
                    </a:cubicBezTo>
                    <a:lnTo>
                      <a:pt x="322" y="4109"/>
                    </a:lnTo>
                    <a:close/>
                    <a:moveTo>
                      <a:pt x="75" y="4097"/>
                    </a:moveTo>
                    <a:cubicBezTo>
                      <a:pt x="63" y="4095"/>
                      <a:pt x="63" y="4095"/>
                      <a:pt x="63" y="4095"/>
                    </a:cubicBezTo>
                    <a:cubicBezTo>
                      <a:pt x="64" y="4091"/>
                      <a:pt x="65" y="4087"/>
                      <a:pt x="67" y="4084"/>
                    </a:cubicBezTo>
                    <a:cubicBezTo>
                      <a:pt x="68" y="4081"/>
                      <a:pt x="70" y="4078"/>
                      <a:pt x="72" y="4075"/>
                    </a:cubicBezTo>
                    <a:cubicBezTo>
                      <a:pt x="82" y="4082"/>
                      <a:pt x="82" y="4082"/>
                      <a:pt x="82" y="4082"/>
                    </a:cubicBezTo>
                    <a:cubicBezTo>
                      <a:pt x="80" y="4084"/>
                      <a:pt x="79" y="4087"/>
                      <a:pt x="78" y="4089"/>
                    </a:cubicBezTo>
                    <a:cubicBezTo>
                      <a:pt x="76" y="4092"/>
                      <a:pt x="75" y="4095"/>
                      <a:pt x="75" y="4097"/>
                    </a:cubicBezTo>
                    <a:close/>
                    <a:moveTo>
                      <a:pt x="429" y="4086"/>
                    </a:moveTo>
                    <a:cubicBezTo>
                      <a:pt x="419" y="4079"/>
                      <a:pt x="419" y="4079"/>
                      <a:pt x="419" y="4079"/>
                    </a:cubicBezTo>
                    <a:cubicBezTo>
                      <a:pt x="422" y="4074"/>
                      <a:pt x="427" y="4068"/>
                      <a:pt x="432" y="4063"/>
                    </a:cubicBezTo>
                    <a:cubicBezTo>
                      <a:pt x="441" y="4070"/>
                      <a:pt x="441" y="4070"/>
                      <a:pt x="441" y="4070"/>
                    </a:cubicBezTo>
                    <a:cubicBezTo>
                      <a:pt x="436" y="4076"/>
                      <a:pt x="432" y="4081"/>
                      <a:pt x="429" y="4086"/>
                    </a:cubicBezTo>
                    <a:close/>
                    <a:moveTo>
                      <a:pt x="310" y="4069"/>
                    </a:moveTo>
                    <a:cubicBezTo>
                      <a:pt x="309" y="4066"/>
                      <a:pt x="308" y="4064"/>
                      <a:pt x="306" y="4061"/>
                    </a:cubicBezTo>
                    <a:cubicBezTo>
                      <a:pt x="305" y="4059"/>
                      <a:pt x="304" y="4057"/>
                      <a:pt x="303" y="4054"/>
                    </a:cubicBezTo>
                    <a:cubicBezTo>
                      <a:pt x="302" y="4054"/>
                      <a:pt x="302" y="4053"/>
                      <a:pt x="301" y="4052"/>
                    </a:cubicBezTo>
                    <a:cubicBezTo>
                      <a:pt x="312" y="4046"/>
                      <a:pt x="312" y="4046"/>
                      <a:pt x="312" y="4046"/>
                    </a:cubicBezTo>
                    <a:cubicBezTo>
                      <a:pt x="313" y="4047"/>
                      <a:pt x="313" y="4048"/>
                      <a:pt x="314" y="4049"/>
                    </a:cubicBezTo>
                    <a:cubicBezTo>
                      <a:pt x="315" y="4051"/>
                      <a:pt x="316" y="4053"/>
                      <a:pt x="317" y="4055"/>
                    </a:cubicBezTo>
                    <a:cubicBezTo>
                      <a:pt x="318" y="4058"/>
                      <a:pt x="320" y="4061"/>
                      <a:pt x="321" y="4065"/>
                    </a:cubicBezTo>
                    <a:lnTo>
                      <a:pt x="310" y="4069"/>
                    </a:lnTo>
                    <a:close/>
                    <a:moveTo>
                      <a:pt x="78" y="4060"/>
                    </a:moveTo>
                    <a:cubicBezTo>
                      <a:pt x="78" y="4059"/>
                      <a:pt x="78" y="4058"/>
                      <a:pt x="78" y="4057"/>
                    </a:cubicBezTo>
                    <a:cubicBezTo>
                      <a:pt x="78" y="4055"/>
                      <a:pt x="77" y="4053"/>
                      <a:pt x="76" y="4051"/>
                    </a:cubicBezTo>
                    <a:cubicBezTo>
                      <a:pt x="75" y="4048"/>
                      <a:pt x="74" y="4045"/>
                      <a:pt x="74" y="4042"/>
                    </a:cubicBezTo>
                    <a:cubicBezTo>
                      <a:pt x="86" y="4040"/>
                      <a:pt x="86" y="4040"/>
                      <a:pt x="86" y="4040"/>
                    </a:cubicBezTo>
                    <a:cubicBezTo>
                      <a:pt x="86" y="4042"/>
                      <a:pt x="87" y="4045"/>
                      <a:pt x="88" y="4047"/>
                    </a:cubicBezTo>
                    <a:cubicBezTo>
                      <a:pt x="89" y="4050"/>
                      <a:pt x="89" y="4052"/>
                      <a:pt x="90" y="4055"/>
                    </a:cubicBezTo>
                    <a:cubicBezTo>
                      <a:pt x="90" y="4057"/>
                      <a:pt x="90" y="4058"/>
                      <a:pt x="90" y="4060"/>
                    </a:cubicBezTo>
                    <a:lnTo>
                      <a:pt x="78" y="4060"/>
                    </a:lnTo>
                    <a:close/>
                    <a:moveTo>
                      <a:pt x="454" y="4056"/>
                    </a:moveTo>
                    <a:cubicBezTo>
                      <a:pt x="446" y="4048"/>
                      <a:pt x="446" y="4048"/>
                      <a:pt x="446" y="4048"/>
                    </a:cubicBezTo>
                    <a:cubicBezTo>
                      <a:pt x="446" y="4047"/>
                      <a:pt x="446" y="4047"/>
                      <a:pt x="446" y="4047"/>
                    </a:cubicBezTo>
                    <a:cubicBezTo>
                      <a:pt x="451" y="4043"/>
                      <a:pt x="455" y="4039"/>
                      <a:pt x="458" y="4034"/>
                    </a:cubicBezTo>
                    <a:cubicBezTo>
                      <a:pt x="468" y="4041"/>
                      <a:pt x="468" y="4041"/>
                      <a:pt x="468" y="4041"/>
                    </a:cubicBezTo>
                    <a:cubicBezTo>
                      <a:pt x="464" y="4046"/>
                      <a:pt x="459" y="4051"/>
                      <a:pt x="454" y="4056"/>
                    </a:cubicBezTo>
                    <a:close/>
                    <a:moveTo>
                      <a:pt x="291" y="4037"/>
                    </a:moveTo>
                    <a:cubicBezTo>
                      <a:pt x="288" y="4035"/>
                      <a:pt x="285" y="4033"/>
                      <a:pt x="281" y="4031"/>
                    </a:cubicBezTo>
                    <a:cubicBezTo>
                      <a:pt x="280" y="4030"/>
                      <a:pt x="278" y="4030"/>
                      <a:pt x="277" y="4029"/>
                    </a:cubicBezTo>
                    <a:cubicBezTo>
                      <a:pt x="279" y="4018"/>
                      <a:pt x="279" y="4018"/>
                      <a:pt x="279" y="4018"/>
                    </a:cubicBezTo>
                    <a:cubicBezTo>
                      <a:pt x="282" y="4018"/>
                      <a:pt x="284" y="4019"/>
                      <a:pt x="286" y="4020"/>
                    </a:cubicBezTo>
                    <a:cubicBezTo>
                      <a:pt x="291" y="4022"/>
                      <a:pt x="295" y="4025"/>
                      <a:pt x="299" y="4029"/>
                    </a:cubicBezTo>
                    <a:lnTo>
                      <a:pt x="291" y="4037"/>
                    </a:lnTo>
                    <a:close/>
                    <a:moveTo>
                      <a:pt x="91" y="4030"/>
                    </a:moveTo>
                    <a:cubicBezTo>
                      <a:pt x="86" y="4020"/>
                      <a:pt x="86" y="4020"/>
                      <a:pt x="86" y="4020"/>
                    </a:cubicBezTo>
                    <a:cubicBezTo>
                      <a:pt x="87" y="4019"/>
                      <a:pt x="88" y="4018"/>
                      <a:pt x="90" y="4018"/>
                    </a:cubicBezTo>
                    <a:cubicBezTo>
                      <a:pt x="91" y="4017"/>
                      <a:pt x="91" y="4017"/>
                      <a:pt x="92" y="4017"/>
                    </a:cubicBezTo>
                    <a:cubicBezTo>
                      <a:pt x="96" y="4015"/>
                      <a:pt x="99" y="4013"/>
                      <a:pt x="103" y="4011"/>
                    </a:cubicBezTo>
                    <a:cubicBezTo>
                      <a:pt x="109" y="4021"/>
                      <a:pt x="109" y="4021"/>
                      <a:pt x="109" y="4021"/>
                    </a:cubicBezTo>
                    <a:cubicBezTo>
                      <a:pt x="105" y="4024"/>
                      <a:pt x="101" y="4026"/>
                      <a:pt x="97" y="4028"/>
                    </a:cubicBezTo>
                    <a:cubicBezTo>
                      <a:pt x="96" y="4028"/>
                      <a:pt x="95" y="4028"/>
                      <a:pt x="94" y="4029"/>
                    </a:cubicBezTo>
                    <a:cubicBezTo>
                      <a:pt x="93" y="4029"/>
                      <a:pt x="92" y="4030"/>
                      <a:pt x="91" y="4030"/>
                    </a:cubicBezTo>
                    <a:close/>
                    <a:moveTo>
                      <a:pt x="244" y="4029"/>
                    </a:moveTo>
                    <a:cubicBezTo>
                      <a:pt x="241" y="4029"/>
                      <a:pt x="239" y="4029"/>
                      <a:pt x="238" y="4028"/>
                    </a:cubicBezTo>
                    <a:cubicBezTo>
                      <a:pt x="239" y="4017"/>
                      <a:pt x="239" y="4017"/>
                      <a:pt x="239" y="4017"/>
                    </a:cubicBezTo>
                    <a:cubicBezTo>
                      <a:pt x="243" y="4017"/>
                      <a:pt x="248" y="4017"/>
                      <a:pt x="253" y="4016"/>
                    </a:cubicBezTo>
                    <a:cubicBezTo>
                      <a:pt x="254" y="4016"/>
                      <a:pt x="256" y="4016"/>
                      <a:pt x="258" y="4016"/>
                    </a:cubicBezTo>
                    <a:cubicBezTo>
                      <a:pt x="259" y="4028"/>
                      <a:pt x="259" y="4028"/>
                      <a:pt x="259" y="4028"/>
                    </a:cubicBezTo>
                    <a:cubicBezTo>
                      <a:pt x="257" y="4028"/>
                      <a:pt x="255" y="4028"/>
                      <a:pt x="254" y="4028"/>
                    </a:cubicBezTo>
                    <a:cubicBezTo>
                      <a:pt x="250" y="4029"/>
                      <a:pt x="247" y="4029"/>
                      <a:pt x="244" y="4029"/>
                    </a:cubicBezTo>
                    <a:close/>
                    <a:moveTo>
                      <a:pt x="476" y="4021"/>
                    </a:moveTo>
                    <a:cubicBezTo>
                      <a:pt x="465" y="4017"/>
                      <a:pt x="465" y="4017"/>
                      <a:pt x="465" y="4017"/>
                    </a:cubicBezTo>
                    <a:cubicBezTo>
                      <a:pt x="466" y="4014"/>
                      <a:pt x="467" y="4012"/>
                      <a:pt x="468" y="4009"/>
                    </a:cubicBezTo>
                    <a:cubicBezTo>
                      <a:pt x="469" y="4006"/>
                      <a:pt x="471" y="4003"/>
                      <a:pt x="472" y="3999"/>
                    </a:cubicBezTo>
                    <a:cubicBezTo>
                      <a:pt x="484" y="4002"/>
                      <a:pt x="484" y="4002"/>
                      <a:pt x="484" y="4002"/>
                    </a:cubicBezTo>
                    <a:cubicBezTo>
                      <a:pt x="482" y="4007"/>
                      <a:pt x="480" y="4011"/>
                      <a:pt x="478" y="4015"/>
                    </a:cubicBezTo>
                    <a:cubicBezTo>
                      <a:pt x="478" y="4016"/>
                      <a:pt x="477" y="4018"/>
                      <a:pt x="476" y="4021"/>
                    </a:cubicBezTo>
                    <a:close/>
                    <a:moveTo>
                      <a:pt x="217" y="4020"/>
                    </a:moveTo>
                    <a:cubicBezTo>
                      <a:pt x="212" y="4017"/>
                      <a:pt x="206" y="4014"/>
                      <a:pt x="200" y="4013"/>
                    </a:cubicBezTo>
                    <a:cubicBezTo>
                      <a:pt x="203" y="4001"/>
                      <a:pt x="203" y="4001"/>
                      <a:pt x="203" y="4001"/>
                    </a:cubicBezTo>
                    <a:cubicBezTo>
                      <a:pt x="210" y="4003"/>
                      <a:pt x="217" y="4006"/>
                      <a:pt x="223" y="4010"/>
                    </a:cubicBezTo>
                    <a:lnTo>
                      <a:pt x="217" y="4020"/>
                    </a:lnTo>
                    <a:close/>
                    <a:moveTo>
                      <a:pt x="169" y="4014"/>
                    </a:moveTo>
                    <a:cubicBezTo>
                      <a:pt x="165" y="4014"/>
                      <a:pt x="162" y="4013"/>
                      <a:pt x="160" y="4012"/>
                    </a:cubicBezTo>
                    <a:cubicBezTo>
                      <a:pt x="165" y="4001"/>
                      <a:pt x="165" y="4001"/>
                      <a:pt x="165" y="4001"/>
                    </a:cubicBezTo>
                    <a:cubicBezTo>
                      <a:pt x="166" y="4002"/>
                      <a:pt x="167" y="4002"/>
                      <a:pt x="169" y="4002"/>
                    </a:cubicBezTo>
                    <a:cubicBezTo>
                      <a:pt x="170" y="4002"/>
                      <a:pt x="172" y="4002"/>
                      <a:pt x="175" y="4001"/>
                    </a:cubicBezTo>
                    <a:cubicBezTo>
                      <a:pt x="177" y="4001"/>
                      <a:pt x="179" y="4001"/>
                      <a:pt x="181" y="4001"/>
                    </a:cubicBezTo>
                    <a:cubicBezTo>
                      <a:pt x="182" y="4013"/>
                      <a:pt x="182" y="4013"/>
                      <a:pt x="182" y="4013"/>
                    </a:cubicBezTo>
                    <a:cubicBezTo>
                      <a:pt x="180" y="4013"/>
                      <a:pt x="179" y="4013"/>
                      <a:pt x="177" y="4013"/>
                    </a:cubicBezTo>
                    <a:cubicBezTo>
                      <a:pt x="174" y="4014"/>
                      <a:pt x="171" y="4014"/>
                      <a:pt x="169" y="4014"/>
                    </a:cubicBezTo>
                    <a:close/>
                    <a:moveTo>
                      <a:pt x="126" y="4013"/>
                    </a:moveTo>
                    <a:cubicBezTo>
                      <a:pt x="122" y="4001"/>
                      <a:pt x="122" y="4001"/>
                      <a:pt x="122" y="4001"/>
                    </a:cubicBezTo>
                    <a:cubicBezTo>
                      <a:pt x="123" y="4001"/>
                      <a:pt x="123" y="4001"/>
                      <a:pt x="124" y="4001"/>
                    </a:cubicBezTo>
                    <a:cubicBezTo>
                      <a:pt x="125" y="4000"/>
                      <a:pt x="125" y="4000"/>
                      <a:pt x="125" y="4000"/>
                    </a:cubicBezTo>
                    <a:cubicBezTo>
                      <a:pt x="130" y="3999"/>
                      <a:pt x="138" y="3997"/>
                      <a:pt x="142" y="3996"/>
                    </a:cubicBezTo>
                    <a:cubicBezTo>
                      <a:pt x="144" y="4008"/>
                      <a:pt x="144" y="4008"/>
                      <a:pt x="144" y="4008"/>
                    </a:cubicBezTo>
                    <a:cubicBezTo>
                      <a:pt x="140" y="4009"/>
                      <a:pt x="133" y="4011"/>
                      <a:pt x="129" y="4012"/>
                    </a:cubicBezTo>
                    <a:cubicBezTo>
                      <a:pt x="127" y="4012"/>
                      <a:pt x="127" y="4012"/>
                      <a:pt x="127" y="4012"/>
                    </a:cubicBezTo>
                    <a:cubicBezTo>
                      <a:pt x="127" y="4013"/>
                      <a:pt x="126" y="4013"/>
                      <a:pt x="126" y="4013"/>
                    </a:cubicBezTo>
                    <a:close/>
                    <a:moveTo>
                      <a:pt x="473" y="3982"/>
                    </a:moveTo>
                    <a:cubicBezTo>
                      <a:pt x="472" y="3981"/>
                      <a:pt x="472" y="3981"/>
                      <a:pt x="472" y="3981"/>
                    </a:cubicBezTo>
                    <a:cubicBezTo>
                      <a:pt x="472" y="3978"/>
                      <a:pt x="471" y="3974"/>
                      <a:pt x="471" y="3970"/>
                    </a:cubicBezTo>
                    <a:cubicBezTo>
                      <a:pt x="471" y="3969"/>
                      <a:pt x="471" y="3968"/>
                      <a:pt x="471" y="3967"/>
                    </a:cubicBezTo>
                    <a:cubicBezTo>
                      <a:pt x="471" y="3967"/>
                      <a:pt x="471" y="3967"/>
                      <a:pt x="471" y="3967"/>
                    </a:cubicBezTo>
                    <a:cubicBezTo>
                      <a:pt x="471" y="3967"/>
                      <a:pt x="471" y="3966"/>
                      <a:pt x="472" y="3964"/>
                    </a:cubicBezTo>
                    <a:cubicBezTo>
                      <a:pt x="473" y="3960"/>
                      <a:pt x="473" y="3960"/>
                      <a:pt x="473" y="3960"/>
                    </a:cubicBezTo>
                    <a:cubicBezTo>
                      <a:pt x="484" y="3962"/>
                      <a:pt x="484" y="3962"/>
                      <a:pt x="484" y="3962"/>
                    </a:cubicBezTo>
                    <a:cubicBezTo>
                      <a:pt x="483" y="3969"/>
                      <a:pt x="483" y="3969"/>
                      <a:pt x="483" y="3969"/>
                    </a:cubicBezTo>
                    <a:cubicBezTo>
                      <a:pt x="483" y="3970"/>
                      <a:pt x="483" y="3970"/>
                      <a:pt x="483" y="3970"/>
                    </a:cubicBezTo>
                    <a:cubicBezTo>
                      <a:pt x="483" y="3973"/>
                      <a:pt x="484" y="3976"/>
                      <a:pt x="484" y="3978"/>
                    </a:cubicBezTo>
                    <a:cubicBezTo>
                      <a:pt x="484" y="3979"/>
                      <a:pt x="484" y="3979"/>
                      <a:pt x="484" y="3979"/>
                    </a:cubicBezTo>
                    <a:lnTo>
                      <a:pt x="473" y="3982"/>
                    </a:lnTo>
                    <a:close/>
                    <a:moveTo>
                      <a:pt x="488" y="3942"/>
                    </a:moveTo>
                    <a:cubicBezTo>
                      <a:pt x="476" y="3940"/>
                      <a:pt x="476" y="3940"/>
                      <a:pt x="476" y="3940"/>
                    </a:cubicBezTo>
                    <a:cubicBezTo>
                      <a:pt x="480" y="3920"/>
                      <a:pt x="480" y="3920"/>
                      <a:pt x="480" y="3920"/>
                    </a:cubicBezTo>
                    <a:cubicBezTo>
                      <a:pt x="492" y="3923"/>
                      <a:pt x="492" y="3923"/>
                      <a:pt x="492" y="3923"/>
                    </a:cubicBezTo>
                    <a:lnTo>
                      <a:pt x="488" y="3942"/>
                    </a:lnTo>
                    <a:close/>
                    <a:moveTo>
                      <a:pt x="496" y="3903"/>
                    </a:moveTo>
                    <a:cubicBezTo>
                      <a:pt x="484" y="3901"/>
                      <a:pt x="484" y="3901"/>
                      <a:pt x="484" y="3901"/>
                    </a:cubicBezTo>
                    <a:cubicBezTo>
                      <a:pt x="487" y="3881"/>
                      <a:pt x="487" y="3881"/>
                      <a:pt x="487" y="3881"/>
                    </a:cubicBezTo>
                    <a:cubicBezTo>
                      <a:pt x="499" y="3883"/>
                      <a:pt x="499" y="3883"/>
                      <a:pt x="499" y="3883"/>
                    </a:cubicBezTo>
                    <a:lnTo>
                      <a:pt x="496" y="3903"/>
                    </a:lnTo>
                    <a:close/>
                    <a:moveTo>
                      <a:pt x="503" y="3864"/>
                    </a:moveTo>
                    <a:cubicBezTo>
                      <a:pt x="491" y="3861"/>
                      <a:pt x="491" y="3861"/>
                      <a:pt x="491" y="3861"/>
                    </a:cubicBezTo>
                    <a:cubicBezTo>
                      <a:pt x="495" y="3842"/>
                      <a:pt x="495" y="3842"/>
                      <a:pt x="495" y="3842"/>
                    </a:cubicBezTo>
                    <a:cubicBezTo>
                      <a:pt x="507" y="3844"/>
                      <a:pt x="507" y="3844"/>
                      <a:pt x="507" y="3844"/>
                    </a:cubicBezTo>
                    <a:lnTo>
                      <a:pt x="503" y="3864"/>
                    </a:lnTo>
                    <a:close/>
                    <a:moveTo>
                      <a:pt x="510" y="3824"/>
                    </a:moveTo>
                    <a:cubicBezTo>
                      <a:pt x="499" y="3822"/>
                      <a:pt x="499" y="3822"/>
                      <a:pt x="499" y="3822"/>
                    </a:cubicBezTo>
                    <a:cubicBezTo>
                      <a:pt x="502" y="3802"/>
                      <a:pt x="502" y="3802"/>
                      <a:pt x="502" y="3802"/>
                    </a:cubicBezTo>
                    <a:cubicBezTo>
                      <a:pt x="514" y="3805"/>
                      <a:pt x="514" y="3805"/>
                      <a:pt x="514" y="3805"/>
                    </a:cubicBezTo>
                    <a:lnTo>
                      <a:pt x="510" y="3824"/>
                    </a:lnTo>
                    <a:close/>
                    <a:moveTo>
                      <a:pt x="518" y="3785"/>
                    </a:moveTo>
                    <a:cubicBezTo>
                      <a:pt x="506" y="3783"/>
                      <a:pt x="506" y="3783"/>
                      <a:pt x="506" y="3783"/>
                    </a:cubicBezTo>
                    <a:cubicBezTo>
                      <a:pt x="510" y="3763"/>
                      <a:pt x="510" y="3763"/>
                      <a:pt x="510" y="3763"/>
                    </a:cubicBezTo>
                    <a:cubicBezTo>
                      <a:pt x="522" y="3765"/>
                      <a:pt x="522" y="3765"/>
                      <a:pt x="522" y="3765"/>
                    </a:cubicBezTo>
                    <a:lnTo>
                      <a:pt x="518" y="3785"/>
                    </a:lnTo>
                    <a:close/>
                    <a:moveTo>
                      <a:pt x="525" y="3746"/>
                    </a:moveTo>
                    <a:cubicBezTo>
                      <a:pt x="514" y="3744"/>
                      <a:pt x="514" y="3744"/>
                      <a:pt x="514" y="3744"/>
                    </a:cubicBezTo>
                    <a:cubicBezTo>
                      <a:pt x="517" y="3724"/>
                      <a:pt x="517" y="3724"/>
                      <a:pt x="517" y="3724"/>
                    </a:cubicBezTo>
                    <a:cubicBezTo>
                      <a:pt x="529" y="3726"/>
                      <a:pt x="529" y="3726"/>
                      <a:pt x="529" y="3726"/>
                    </a:cubicBezTo>
                    <a:lnTo>
                      <a:pt x="525" y="3746"/>
                    </a:lnTo>
                    <a:close/>
                    <a:moveTo>
                      <a:pt x="533" y="3707"/>
                    </a:moveTo>
                    <a:cubicBezTo>
                      <a:pt x="521" y="3704"/>
                      <a:pt x="521" y="3704"/>
                      <a:pt x="521" y="3704"/>
                    </a:cubicBezTo>
                    <a:cubicBezTo>
                      <a:pt x="525" y="3685"/>
                      <a:pt x="525" y="3685"/>
                      <a:pt x="525" y="3685"/>
                    </a:cubicBezTo>
                    <a:cubicBezTo>
                      <a:pt x="536" y="3687"/>
                      <a:pt x="536" y="3687"/>
                      <a:pt x="536" y="3687"/>
                    </a:cubicBezTo>
                    <a:lnTo>
                      <a:pt x="533" y="3707"/>
                    </a:lnTo>
                    <a:close/>
                    <a:moveTo>
                      <a:pt x="540" y="3667"/>
                    </a:moveTo>
                    <a:cubicBezTo>
                      <a:pt x="528" y="3665"/>
                      <a:pt x="528" y="3665"/>
                      <a:pt x="528" y="3665"/>
                    </a:cubicBezTo>
                    <a:cubicBezTo>
                      <a:pt x="532" y="3646"/>
                      <a:pt x="532" y="3646"/>
                      <a:pt x="532" y="3646"/>
                    </a:cubicBezTo>
                    <a:cubicBezTo>
                      <a:pt x="544" y="3648"/>
                      <a:pt x="544" y="3648"/>
                      <a:pt x="544" y="3648"/>
                    </a:cubicBezTo>
                    <a:lnTo>
                      <a:pt x="540" y="3667"/>
                    </a:lnTo>
                    <a:close/>
                    <a:moveTo>
                      <a:pt x="548" y="3628"/>
                    </a:moveTo>
                    <a:cubicBezTo>
                      <a:pt x="536" y="3626"/>
                      <a:pt x="536" y="3626"/>
                      <a:pt x="536" y="3626"/>
                    </a:cubicBezTo>
                    <a:cubicBezTo>
                      <a:pt x="540" y="3606"/>
                      <a:pt x="540" y="3606"/>
                      <a:pt x="540" y="3606"/>
                    </a:cubicBezTo>
                    <a:cubicBezTo>
                      <a:pt x="551" y="3609"/>
                      <a:pt x="551" y="3609"/>
                      <a:pt x="551" y="3609"/>
                    </a:cubicBezTo>
                    <a:lnTo>
                      <a:pt x="548" y="3628"/>
                    </a:lnTo>
                    <a:close/>
                    <a:moveTo>
                      <a:pt x="555" y="3589"/>
                    </a:moveTo>
                    <a:cubicBezTo>
                      <a:pt x="543" y="3587"/>
                      <a:pt x="543" y="3587"/>
                      <a:pt x="543" y="3587"/>
                    </a:cubicBezTo>
                    <a:cubicBezTo>
                      <a:pt x="547" y="3567"/>
                      <a:pt x="547" y="3567"/>
                      <a:pt x="547" y="3567"/>
                    </a:cubicBezTo>
                    <a:cubicBezTo>
                      <a:pt x="559" y="3569"/>
                      <a:pt x="559" y="3569"/>
                      <a:pt x="559" y="3569"/>
                    </a:cubicBezTo>
                    <a:lnTo>
                      <a:pt x="555" y="3589"/>
                    </a:lnTo>
                    <a:close/>
                    <a:moveTo>
                      <a:pt x="563" y="3550"/>
                    </a:moveTo>
                    <a:cubicBezTo>
                      <a:pt x="551" y="3548"/>
                      <a:pt x="551" y="3548"/>
                      <a:pt x="551" y="3548"/>
                    </a:cubicBezTo>
                    <a:cubicBezTo>
                      <a:pt x="554" y="3528"/>
                      <a:pt x="554" y="3528"/>
                      <a:pt x="554" y="3528"/>
                    </a:cubicBezTo>
                    <a:cubicBezTo>
                      <a:pt x="566" y="3530"/>
                      <a:pt x="566" y="3530"/>
                      <a:pt x="566" y="3530"/>
                    </a:cubicBezTo>
                    <a:lnTo>
                      <a:pt x="563" y="3550"/>
                    </a:lnTo>
                    <a:close/>
                    <a:moveTo>
                      <a:pt x="570" y="3511"/>
                    </a:moveTo>
                    <a:cubicBezTo>
                      <a:pt x="558" y="3508"/>
                      <a:pt x="558" y="3508"/>
                      <a:pt x="558" y="3508"/>
                    </a:cubicBezTo>
                    <a:cubicBezTo>
                      <a:pt x="562" y="3489"/>
                      <a:pt x="562" y="3489"/>
                      <a:pt x="562" y="3489"/>
                    </a:cubicBezTo>
                    <a:cubicBezTo>
                      <a:pt x="574" y="3491"/>
                      <a:pt x="574" y="3491"/>
                      <a:pt x="574" y="3491"/>
                    </a:cubicBezTo>
                    <a:lnTo>
                      <a:pt x="570" y="3511"/>
                    </a:lnTo>
                    <a:close/>
                    <a:moveTo>
                      <a:pt x="577" y="3471"/>
                    </a:moveTo>
                    <a:cubicBezTo>
                      <a:pt x="566" y="3469"/>
                      <a:pt x="566" y="3469"/>
                      <a:pt x="566" y="3469"/>
                    </a:cubicBezTo>
                    <a:cubicBezTo>
                      <a:pt x="569" y="3450"/>
                      <a:pt x="569" y="3450"/>
                      <a:pt x="569" y="3450"/>
                    </a:cubicBezTo>
                    <a:cubicBezTo>
                      <a:pt x="581" y="3452"/>
                      <a:pt x="581" y="3452"/>
                      <a:pt x="581" y="3452"/>
                    </a:cubicBezTo>
                    <a:lnTo>
                      <a:pt x="577" y="3471"/>
                    </a:lnTo>
                    <a:close/>
                    <a:moveTo>
                      <a:pt x="585" y="3432"/>
                    </a:moveTo>
                    <a:cubicBezTo>
                      <a:pt x="573" y="3430"/>
                      <a:pt x="573" y="3430"/>
                      <a:pt x="573" y="3430"/>
                    </a:cubicBezTo>
                    <a:cubicBezTo>
                      <a:pt x="577" y="3410"/>
                      <a:pt x="577" y="3410"/>
                      <a:pt x="577" y="3410"/>
                    </a:cubicBezTo>
                    <a:cubicBezTo>
                      <a:pt x="589" y="3413"/>
                      <a:pt x="589" y="3413"/>
                      <a:pt x="589" y="3413"/>
                    </a:cubicBezTo>
                    <a:lnTo>
                      <a:pt x="585" y="3432"/>
                    </a:lnTo>
                    <a:close/>
                    <a:moveTo>
                      <a:pt x="592" y="3393"/>
                    </a:moveTo>
                    <a:cubicBezTo>
                      <a:pt x="580" y="3391"/>
                      <a:pt x="580" y="3391"/>
                      <a:pt x="580" y="3391"/>
                    </a:cubicBezTo>
                    <a:cubicBezTo>
                      <a:pt x="584" y="3372"/>
                      <a:pt x="584" y="3372"/>
                      <a:pt x="584" y="3372"/>
                    </a:cubicBezTo>
                    <a:cubicBezTo>
                      <a:pt x="590" y="3372"/>
                      <a:pt x="590" y="3372"/>
                      <a:pt x="590" y="3372"/>
                    </a:cubicBezTo>
                    <a:cubicBezTo>
                      <a:pt x="596" y="3374"/>
                      <a:pt x="596" y="3374"/>
                      <a:pt x="596" y="3374"/>
                    </a:cubicBezTo>
                    <a:lnTo>
                      <a:pt x="592" y="3393"/>
                    </a:lnTo>
                    <a:close/>
                    <a:moveTo>
                      <a:pt x="600" y="3354"/>
                    </a:moveTo>
                    <a:cubicBezTo>
                      <a:pt x="588" y="3352"/>
                      <a:pt x="588" y="3352"/>
                      <a:pt x="588" y="3352"/>
                    </a:cubicBezTo>
                    <a:cubicBezTo>
                      <a:pt x="592" y="3332"/>
                      <a:pt x="592" y="3332"/>
                      <a:pt x="592" y="3332"/>
                    </a:cubicBezTo>
                    <a:cubicBezTo>
                      <a:pt x="603" y="3334"/>
                      <a:pt x="603" y="3334"/>
                      <a:pt x="603" y="3334"/>
                    </a:cubicBezTo>
                    <a:lnTo>
                      <a:pt x="600" y="3354"/>
                    </a:lnTo>
                    <a:close/>
                    <a:moveTo>
                      <a:pt x="607" y="3315"/>
                    </a:moveTo>
                    <a:cubicBezTo>
                      <a:pt x="595" y="3312"/>
                      <a:pt x="595" y="3312"/>
                      <a:pt x="595" y="3312"/>
                    </a:cubicBezTo>
                    <a:cubicBezTo>
                      <a:pt x="599" y="3293"/>
                      <a:pt x="599" y="3293"/>
                      <a:pt x="599" y="3293"/>
                    </a:cubicBezTo>
                    <a:cubicBezTo>
                      <a:pt x="611" y="3295"/>
                      <a:pt x="611" y="3295"/>
                      <a:pt x="611" y="3295"/>
                    </a:cubicBezTo>
                    <a:lnTo>
                      <a:pt x="607" y="3315"/>
                    </a:lnTo>
                    <a:close/>
                    <a:moveTo>
                      <a:pt x="615" y="3275"/>
                    </a:moveTo>
                    <a:cubicBezTo>
                      <a:pt x="603" y="3273"/>
                      <a:pt x="603" y="3273"/>
                      <a:pt x="603" y="3273"/>
                    </a:cubicBezTo>
                    <a:cubicBezTo>
                      <a:pt x="606" y="3254"/>
                      <a:pt x="606" y="3254"/>
                      <a:pt x="606" y="3254"/>
                    </a:cubicBezTo>
                    <a:cubicBezTo>
                      <a:pt x="618" y="3256"/>
                      <a:pt x="618" y="3256"/>
                      <a:pt x="618" y="3256"/>
                    </a:cubicBezTo>
                    <a:lnTo>
                      <a:pt x="615" y="3275"/>
                    </a:lnTo>
                    <a:close/>
                    <a:moveTo>
                      <a:pt x="622" y="3236"/>
                    </a:moveTo>
                    <a:cubicBezTo>
                      <a:pt x="610" y="3234"/>
                      <a:pt x="610" y="3234"/>
                      <a:pt x="610" y="3234"/>
                    </a:cubicBezTo>
                    <a:cubicBezTo>
                      <a:pt x="614" y="3214"/>
                      <a:pt x="614" y="3214"/>
                      <a:pt x="614" y="3214"/>
                    </a:cubicBezTo>
                    <a:cubicBezTo>
                      <a:pt x="626" y="3217"/>
                      <a:pt x="626" y="3217"/>
                      <a:pt x="626" y="3217"/>
                    </a:cubicBezTo>
                    <a:lnTo>
                      <a:pt x="622" y="3236"/>
                    </a:lnTo>
                    <a:close/>
                    <a:moveTo>
                      <a:pt x="629" y="3197"/>
                    </a:moveTo>
                    <a:cubicBezTo>
                      <a:pt x="618" y="3195"/>
                      <a:pt x="618" y="3195"/>
                      <a:pt x="618" y="3195"/>
                    </a:cubicBezTo>
                    <a:cubicBezTo>
                      <a:pt x="621" y="3175"/>
                      <a:pt x="621" y="3175"/>
                      <a:pt x="621" y="3175"/>
                    </a:cubicBezTo>
                    <a:cubicBezTo>
                      <a:pt x="633" y="3177"/>
                      <a:pt x="633" y="3177"/>
                      <a:pt x="633" y="3177"/>
                    </a:cubicBezTo>
                    <a:lnTo>
                      <a:pt x="629" y="3197"/>
                    </a:lnTo>
                    <a:close/>
                    <a:moveTo>
                      <a:pt x="637" y="3158"/>
                    </a:moveTo>
                    <a:cubicBezTo>
                      <a:pt x="625" y="3156"/>
                      <a:pt x="625" y="3156"/>
                      <a:pt x="625" y="3156"/>
                    </a:cubicBezTo>
                    <a:cubicBezTo>
                      <a:pt x="629" y="3136"/>
                      <a:pt x="629" y="3136"/>
                      <a:pt x="629" y="3136"/>
                    </a:cubicBezTo>
                    <a:cubicBezTo>
                      <a:pt x="641" y="3138"/>
                      <a:pt x="641" y="3138"/>
                      <a:pt x="641" y="3138"/>
                    </a:cubicBezTo>
                    <a:lnTo>
                      <a:pt x="637" y="3158"/>
                    </a:lnTo>
                    <a:close/>
                    <a:moveTo>
                      <a:pt x="644" y="3119"/>
                    </a:moveTo>
                    <a:cubicBezTo>
                      <a:pt x="632" y="3116"/>
                      <a:pt x="632" y="3116"/>
                      <a:pt x="632" y="3116"/>
                    </a:cubicBezTo>
                    <a:cubicBezTo>
                      <a:pt x="636" y="3097"/>
                      <a:pt x="636" y="3097"/>
                      <a:pt x="636" y="3097"/>
                    </a:cubicBezTo>
                    <a:cubicBezTo>
                      <a:pt x="648" y="3099"/>
                      <a:pt x="648" y="3099"/>
                      <a:pt x="648" y="3099"/>
                    </a:cubicBezTo>
                    <a:lnTo>
                      <a:pt x="644" y="3119"/>
                    </a:lnTo>
                    <a:close/>
                    <a:moveTo>
                      <a:pt x="652" y="3079"/>
                    </a:moveTo>
                    <a:cubicBezTo>
                      <a:pt x="640" y="3077"/>
                      <a:pt x="640" y="3077"/>
                      <a:pt x="640" y="3077"/>
                    </a:cubicBezTo>
                    <a:cubicBezTo>
                      <a:pt x="644" y="3058"/>
                      <a:pt x="644" y="3058"/>
                      <a:pt x="644" y="3058"/>
                    </a:cubicBezTo>
                    <a:cubicBezTo>
                      <a:pt x="655" y="3060"/>
                      <a:pt x="655" y="3060"/>
                      <a:pt x="655" y="3060"/>
                    </a:cubicBezTo>
                    <a:lnTo>
                      <a:pt x="652" y="3079"/>
                    </a:lnTo>
                    <a:close/>
                    <a:moveTo>
                      <a:pt x="659" y="3040"/>
                    </a:moveTo>
                    <a:cubicBezTo>
                      <a:pt x="647" y="3038"/>
                      <a:pt x="647" y="3038"/>
                      <a:pt x="647" y="3038"/>
                    </a:cubicBezTo>
                    <a:cubicBezTo>
                      <a:pt x="651" y="3018"/>
                      <a:pt x="651" y="3018"/>
                      <a:pt x="651" y="3018"/>
                    </a:cubicBezTo>
                    <a:cubicBezTo>
                      <a:pt x="663" y="3021"/>
                      <a:pt x="663" y="3021"/>
                      <a:pt x="663" y="3021"/>
                    </a:cubicBezTo>
                    <a:lnTo>
                      <a:pt x="659" y="3040"/>
                    </a:lnTo>
                    <a:close/>
                    <a:moveTo>
                      <a:pt x="667" y="3001"/>
                    </a:moveTo>
                    <a:cubicBezTo>
                      <a:pt x="655" y="2999"/>
                      <a:pt x="655" y="2999"/>
                      <a:pt x="655" y="2999"/>
                    </a:cubicBezTo>
                    <a:cubicBezTo>
                      <a:pt x="658" y="2979"/>
                      <a:pt x="658" y="2979"/>
                      <a:pt x="658" y="2979"/>
                    </a:cubicBezTo>
                    <a:cubicBezTo>
                      <a:pt x="670" y="2981"/>
                      <a:pt x="670" y="2981"/>
                      <a:pt x="670" y="2981"/>
                    </a:cubicBezTo>
                    <a:lnTo>
                      <a:pt x="667" y="3001"/>
                    </a:lnTo>
                    <a:close/>
                    <a:moveTo>
                      <a:pt x="674" y="2962"/>
                    </a:moveTo>
                    <a:cubicBezTo>
                      <a:pt x="662" y="2960"/>
                      <a:pt x="662" y="2960"/>
                      <a:pt x="662" y="2960"/>
                    </a:cubicBezTo>
                    <a:cubicBezTo>
                      <a:pt x="666" y="2940"/>
                      <a:pt x="666" y="2940"/>
                      <a:pt x="666" y="2940"/>
                    </a:cubicBezTo>
                    <a:cubicBezTo>
                      <a:pt x="678" y="2942"/>
                      <a:pt x="678" y="2942"/>
                      <a:pt x="678" y="2942"/>
                    </a:cubicBezTo>
                    <a:lnTo>
                      <a:pt x="674" y="2962"/>
                    </a:lnTo>
                    <a:close/>
                    <a:moveTo>
                      <a:pt x="681" y="2923"/>
                    </a:moveTo>
                    <a:cubicBezTo>
                      <a:pt x="670" y="2920"/>
                      <a:pt x="670" y="2920"/>
                      <a:pt x="670" y="2920"/>
                    </a:cubicBezTo>
                    <a:cubicBezTo>
                      <a:pt x="673" y="2901"/>
                      <a:pt x="673" y="2901"/>
                      <a:pt x="673" y="2901"/>
                    </a:cubicBezTo>
                    <a:cubicBezTo>
                      <a:pt x="685" y="2903"/>
                      <a:pt x="685" y="2903"/>
                      <a:pt x="685" y="2903"/>
                    </a:cubicBezTo>
                    <a:lnTo>
                      <a:pt x="681" y="2923"/>
                    </a:lnTo>
                    <a:close/>
                    <a:moveTo>
                      <a:pt x="689" y="2883"/>
                    </a:moveTo>
                    <a:cubicBezTo>
                      <a:pt x="677" y="2881"/>
                      <a:pt x="677" y="2881"/>
                      <a:pt x="677" y="2881"/>
                    </a:cubicBezTo>
                    <a:cubicBezTo>
                      <a:pt x="681" y="2862"/>
                      <a:pt x="681" y="2862"/>
                      <a:pt x="681" y="2862"/>
                    </a:cubicBezTo>
                    <a:cubicBezTo>
                      <a:pt x="693" y="2864"/>
                      <a:pt x="693" y="2864"/>
                      <a:pt x="693" y="2864"/>
                    </a:cubicBezTo>
                    <a:lnTo>
                      <a:pt x="689" y="2883"/>
                    </a:lnTo>
                    <a:close/>
                    <a:moveTo>
                      <a:pt x="696" y="2844"/>
                    </a:moveTo>
                    <a:cubicBezTo>
                      <a:pt x="685" y="2842"/>
                      <a:pt x="685" y="2842"/>
                      <a:pt x="685" y="2842"/>
                    </a:cubicBezTo>
                    <a:cubicBezTo>
                      <a:pt x="688" y="2822"/>
                      <a:pt x="688" y="2822"/>
                      <a:pt x="688" y="2822"/>
                    </a:cubicBezTo>
                    <a:cubicBezTo>
                      <a:pt x="700" y="2825"/>
                      <a:pt x="700" y="2825"/>
                      <a:pt x="700" y="2825"/>
                    </a:cubicBezTo>
                    <a:lnTo>
                      <a:pt x="696" y="2844"/>
                    </a:lnTo>
                    <a:close/>
                    <a:moveTo>
                      <a:pt x="704" y="2805"/>
                    </a:moveTo>
                    <a:cubicBezTo>
                      <a:pt x="692" y="2803"/>
                      <a:pt x="692" y="2803"/>
                      <a:pt x="692" y="2803"/>
                    </a:cubicBezTo>
                    <a:cubicBezTo>
                      <a:pt x="696" y="2783"/>
                      <a:pt x="696" y="2783"/>
                      <a:pt x="696" y="2783"/>
                    </a:cubicBezTo>
                    <a:cubicBezTo>
                      <a:pt x="707" y="2785"/>
                      <a:pt x="707" y="2785"/>
                      <a:pt x="707" y="2785"/>
                    </a:cubicBezTo>
                    <a:lnTo>
                      <a:pt x="704" y="2805"/>
                    </a:lnTo>
                    <a:close/>
                    <a:moveTo>
                      <a:pt x="711" y="2766"/>
                    </a:moveTo>
                    <a:cubicBezTo>
                      <a:pt x="699" y="2764"/>
                      <a:pt x="699" y="2764"/>
                      <a:pt x="699" y="2764"/>
                    </a:cubicBezTo>
                    <a:cubicBezTo>
                      <a:pt x="703" y="2744"/>
                      <a:pt x="703" y="2744"/>
                      <a:pt x="703" y="2744"/>
                    </a:cubicBezTo>
                    <a:cubicBezTo>
                      <a:pt x="715" y="2746"/>
                      <a:pt x="715" y="2746"/>
                      <a:pt x="715" y="2746"/>
                    </a:cubicBezTo>
                    <a:lnTo>
                      <a:pt x="711" y="2766"/>
                    </a:lnTo>
                    <a:close/>
                    <a:moveTo>
                      <a:pt x="719" y="2727"/>
                    </a:moveTo>
                    <a:cubicBezTo>
                      <a:pt x="707" y="2724"/>
                      <a:pt x="707" y="2724"/>
                      <a:pt x="707" y="2724"/>
                    </a:cubicBezTo>
                    <a:cubicBezTo>
                      <a:pt x="711" y="2705"/>
                      <a:pt x="711" y="2705"/>
                      <a:pt x="711" y="2705"/>
                    </a:cubicBezTo>
                    <a:cubicBezTo>
                      <a:pt x="722" y="2707"/>
                      <a:pt x="722" y="2707"/>
                      <a:pt x="722" y="2707"/>
                    </a:cubicBezTo>
                    <a:lnTo>
                      <a:pt x="719" y="2727"/>
                    </a:lnTo>
                    <a:close/>
                    <a:moveTo>
                      <a:pt x="726" y="2687"/>
                    </a:moveTo>
                    <a:cubicBezTo>
                      <a:pt x="714" y="2685"/>
                      <a:pt x="714" y="2685"/>
                      <a:pt x="714" y="2685"/>
                    </a:cubicBezTo>
                    <a:cubicBezTo>
                      <a:pt x="718" y="2666"/>
                      <a:pt x="718" y="2666"/>
                      <a:pt x="718" y="2666"/>
                    </a:cubicBezTo>
                    <a:cubicBezTo>
                      <a:pt x="730" y="2668"/>
                      <a:pt x="730" y="2668"/>
                      <a:pt x="730" y="2668"/>
                    </a:cubicBezTo>
                    <a:lnTo>
                      <a:pt x="726" y="2687"/>
                    </a:lnTo>
                    <a:close/>
                    <a:moveTo>
                      <a:pt x="733" y="2648"/>
                    </a:moveTo>
                    <a:cubicBezTo>
                      <a:pt x="722" y="2646"/>
                      <a:pt x="722" y="2646"/>
                      <a:pt x="722" y="2646"/>
                    </a:cubicBezTo>
                    <a:cubicBezTo>
                      <a:pt x="725" y="2626"/>
                      <a:pt x="725" y="2626"/>
                      <a:pt x="725" y="2626"/>
                    </a:cubicBezTo>
                    <a:cubicBezTo>
                      <a:pt x="737" y="2629"/>
                      <a:pt x="737" y="2629"/>
                      <a:pt x="737" y="2629"/>
                    </a:cubicBezTo>
                    <a:lnTo>
                      <a:pt x="733" y="2648"/>
                    </a:lnTo>
                    <a:close/>
                    <a:moveTo>
                      <a:pt x="741" y="2609"/>
                    </a:moveTo>
                    <a:cubicBezTo>
                      <a:pt x="729" y="2607"/>
                      <a:pt x="729" y="2607"/>
                      <a:pt x="729" y="2607"/>
                    </a:cubicBezTo>
                    <a:cubicBezTo>
                      <a:pt x="733" y="2587"/>
                      <a:pt x="733" y="2587"/>
                      <a:pt x="733" y="2587"/>
                    </a:cubicBezTo>
                    <a:cubicBezTo>
                      <a:pt x="745" y="2589"/>
                      <a:pt x="745" y="2589"/>
                      <a:pt x="745" y="2589"/>
                    </a:cubicBezTo>
                    <a:lnTo>
                      <a:pt x="741" y="2609"/>
                    </a:lnTo>
                    <a:close/>
                    <a:moveTo>
                      <a:pt x="748" y="2570"/>
                    </a:moveTo>
                    <a:cubicBezTo>
                      <a:pt x="737" y="2568"/>
                      <a:pt x="737" y="2568"/>
                      <a:pt x="737" y="2568"/>
                    </a:cubicBezTo>
                    <a:cubicBezTo>
                      <a:pt x="740" y="2548"/>
                      <a:pt x="740" y="2548"/>
                      <a:pt x="740" y="2548"/>
                    </a:cubicBezTo>
                    <a:cubicBezTo>
                      <a:pt x="752" y="2550"/>
                      <a:pt x="752" y="2550"/>
                      <a:pt x="752" y="2550"/>
                    </a:cubicBezTo>
                    <a:lnTo>
                      <a:pt x="748" y="2570"/>
                    </a:lnTo>
                    <a:close/>
                    <a:moveTo>
                      <a:pt x="756" y="2531"/>
                    </a:moveTo>
                    <a:cubicBezTo>
                      <a:pt x="744" y="2528"/>
                      <a:pt x="744" y="2528"/>
                      <a:pt x="744" y="2528"/>
                    </a:cubicBezTo>
                    <a:cubicBezTo>
                      <a:pt x="748" y="2509"/>
                      <a:pt x="748" y="2509"/>
                      <a:pt x="748" y="2509"/>
                    </a:cubicBezTo>
                    <a:cubicBezTo>
                      <a:pt x="759" y="2511"/>
                      <a:pt x="759" y="2511"/>
                      <a:pt x="759" y="2511"/>
                    </a:cubicBezTo>
                    <a:lnTo>
                      <a:pt x="756" y="2531"/>
                    </a:lnTo>
                    <a:close/>
                    <a:moveTo>
                      <a:pt x="763" y="2492"/>
                    </a:moveTo>
                    <a:cubicBezTo>
                      <a:pt x="751" y="2489"/>
                      <a:pt x="751" y="2489"/>
                      <a:pt x="751" y="2489"/>
                    </a:cubicBezTo>
                    <a:cubicBezTo>
                      <a:pt x="755" y="2470"/>
                      <a:pt x="755" y="2470"/>
                      <a:pt x="755" y="2470"/>
                    </a:cubicBezTo>
                    <a:cubicBezTo>
                      <a:pt x="767" y="2472"/>
                      <a:pt x="767" y="2472"/>
                      <a:pt x="767" y="2472"/>
                    </a:cubicBezTo>
                    <a:lnTo>
                      <a:pt x="763" y="2492"/>
                    </a:lnTo>
                    <a:close/>
                    <a:moveTo>
                      <a:pt x="771" y="2452"/>
                    </a:moveTo>
                    <a:cubicBezTo>
                      <a:pt x="759" y="2450"/>
                      <a:pt x="759" y="2450"/>
                      <a:pt x="759" y="2450"/>
                    </a:cubicBezTo>
                    <a:cubicBezTo>
                      <a:pt x="763" y="2430"/>
                      <a:pt x="763" y="2430"/>
                      <a:pt x="763" y="2430"/>
                    </a:cubicBezTo>
                    <a:cubicBezTo>
                      <a:pt x="774" y="2433"/>
                      <a:pt x="774" y="2433"/>
                      <a:pt x="774" y="2433"/>
                    </a:cubicBezTo>
                    <a:lnTo>
                      <a:pt x="771" y="2452"/>
                    </a:lnTo>
                    <a:close/>
                    <a:moveTo>
                      <a:pt x="778" y="2413"/>
                    </a:moveTo>
                    <a:cubicBezTo>
                      <a:pt x="766" y="2411"/>
                      <a:pt x="766" y="2411"/>
                      <a:pt x="766" y="2411"/>
                    </a:cubicBezTo>
                    <a:cubicBezTo>
                      <a:pt x="770" y="2391"/>
                      <a:pt x="770" y="2391"/>
                      <a:pt x="770" y="2391"/>
                    </a:cubicBezTo>
                    <a:cubicBezTo>
                      <a:pt x="782" y="2394"/>
                      <a:pt x="782" y="2394"/>
                      <a:pt x="782" y="2394"/>
                    </a:cubicBezTo>
                    <a:lnTo>
                      <a:pt x="778" y="2413"/>
                    </a:lnTo>
                    <a:close/>
                    <a:moveTo>
                      <a:pt x="785" y="2374"/>
                    </a:moveTo>
                    <a:cubicBezTo>
                      <a:pt x="774" y="2372"/>
                      <a:pt x="774" y="2372"/>
                      <a:pt x="774" y="2372"/>
                    </a:cubicBezTo>
                    <a:cubicBezTo>
                      <a:pt x="777" y="2352"/>
                      <a:pt x="777" y="2352"/>
                      <a:pt x="777" y="2352"/>
                    </a:cubicBezTo>
                    <a:cubicBezTo>
                      <a:pt x="789" y="2354"/>
                      <a:pt x="789" y="2354"/>
                      <a:pt x="789" y="2354"/>
                    </a:cubicBezTo>
                    <a:lnTo>
                      <a:pt x="785" y="2374"/>
                    </a:lnTo>
                    <a:close/>
                    <a:moveTo>
                      <a:pt x="793" y="2335"/>
                    </a:moveTo>
                    <a:cubicBezTo>
                      <a:pt x="781" y="2333"/>
                      <a:pt x="781" y="2333"/>
                      <a:pt x="781" y="2333"/>
                    </a:cubicBezTo>
                    <a:cubicBezTo>
                      <a:pt x="785" y="2313"/>
                      <a:pt x="785" y="2313"/>
                      <a:pt x="785" y="2313"/>
                    </a:cubicBezTo>
                    <a:cubicBezTo>
                      <a:pt x="797" y="2315"/>
                      <a:pt x="797" y="2315"/>
                      <a:pt x="797" y="2315"/>
                    </a:cubicBezTo>
                    <a:lnTo>
                      <a:pt x="793" y="2335"/>
                    </a:lnTo>
                    <a:close/>
                    <a:moveTo>
                      <a:pt x="800" y="2296"/>
                    </a:moveTo>
                    <a:cubicBezTo>
                      <a:pt x="789" y="2293"/>
                      <a:pt x="789" y="2293"/>
                      <a:pt x="789" y="2293"/>
                    </a:cubicBezTo>
                    <a:cubicBezTo>
                      <a:pt x="792" y="2274"/>
                      <a:pt x="792" y="2274"/>
                      <a:pt x="792" y="2274"/>
                    </a:cubicBezTo>
                    <a:cubicBezTo>
                      <a:pt x="804" y="2276"/>
                      <a:pt x="804" y="2276"/>
                      <a:pt x="804" y="2276"/>
                    </a:cubicBezTo>
                    <a:lnTo>
                      <a:pt x="800" y="2296"/>
                    </a:lnTo>
                    <a:close/>
                    <a:moveTo>
                      <a:pt x="808" y="2256"/>
                    </a:moveTo>
                    <a:cubicBezTo>
                      <a:pt x="796" y="2254"/>
                      <a:pt x="796" y="2254"/>
                      <a:pt x="796" y="2254"/>
                    </a:cubicBezTo>
                    <a:cubicBezTo>
                      <a:pt x="800" y="2235"/>
                      <a:pt x="800" y="2235"/>
                      <a:pt x="800" y="2235"/>
                    </a:cubicBezTo>
                    <a:cubicBezTo>
                      <a:pt x="811" y="2237"/>
                      <a:pt x="811" y="2237"/>
                      <a:pt x="811" y="2237"/>
                    </a:cubicBezTo>
                    <a:lnTo>
                      <a:pt x="808" y="2256"/>
                    </a:lnTo>
                    <a:close/>
                    <a:moveTo>
                      <a:pt x="815" y="2217"/>
                    </a:moveTo>
                    <a:cubicBezTo>
                      <a:pt x="803" y="2215"/>
                      <a:pt x="803" y="2215"/>
                      <a:pt x="803" y="2215"/>
                    </a:cubicBezTo>
                    <a:cubicBezTo>
                      <a:pt x="807" y="2195"/>
                      <a:pt x="807" y="2195"/>
                      <a:pt x="807" y="2195"/>
                    </a:cubicBezTo>
                    <a:cubicBezTo>
                      <a:pt x="819" y="2198"/>
                      <a:pt x="819" y="2198"/>
                      <a:pt x="819" y="2198"/>
                    </a:cubicBezTo>
                    <a:lnTo>
                      <a:pt x="815" y="2217"/>
                    </a:lnTo>
                    <a:close/>
                    <a:moveTo>
                      <a:pt x="823" y="2178"/>
                    </a:moveTo>
                    <a:cubicBezTo>
                      <a:pt x="811" y="2176"/>
                      <a:pt x="811" y="2176"/>
                      <a:pt x="811" y="2176"/>
                    </a:cubicBezTo>
                    <a:cubicBezTo>
                      <a:pt x="815" y="2156"/>
                      <a:pt x="815" y="2156"/>
                      <a:pt x="815" y="2156"/>
                    </a:cubicBezTo>
                    <a:cubicBezTo>
                      <a:pt x="826" y="2158"/>
                      <a:pt x="826" y="2158"/>
                      <a:pt x="826" y="2158"/>
                    </a:cubicBezTo>
                    <a:lnTo>
                      <a:pt x="823" y="2178"/>
                    </a:lnTo>
                    <a:close/>
                    <a:moveTo>
                      <a:pt x="830" y="2139"/>
                    </a:moveTo>
                    <a:cubicBezTo>
                      <a:pt x="818" y="2137"/>
                      <a:pt x="818" y="2137"/>
                      <a:pt x="818" y="2137"/>
                    </a:cubicBezTo>
                    <a:cubicBezTo>
                      <a:pt x="822" y="2117"/>
                      <a:pt x="822" y="2117"/>
                      <a:pt x="822" y="2117"/>
                    </a:cubicBezTo>
                    <a:cubicBezTo>
                      <a:pt x="834" y="2119"/>
                      <a:pt x="834" y="2119"/>
                      <a:pt x="834" y="2119"/>
                    </a:cubicBezTo>
                    <a:lnTo>
                      <a:pt x="830" y="2139"/>
                    </a:lnTo>
                    <a:close/>
                    <a:moveTo>
                      <a:pt x="837" y="2100"/>
                    </a:moveTo>
                    <a:cubicBezTo>
                      <a:pt x="826" y="2097"/>
                      <a:pt x="826" y="2097"/>
                      <a:pt x="826" y="2097"/>
                    </a:cubicBezTo>
                    <a:cubicBezTo>
                      <a:pt x="829" y="2078"/>
                      <a:pt x="829" y="2078"/>
                      <a:pt x="829" y="2078"/>
                    </a:cubicBezTo>
                    <a:cubicBezTo>
                      <a:pt x="841" y="2080"/>
                      <a:pt x="841" y="2080"/>
                      <a:pt x="841" y="2080"/>
                    </a:cubicBezTo>
                    <a:lnTo>
                      <a:pt x="837" y="2100"/>
                    </a:lnTo>
                    <a:close/>
                    <a:moveTo>
                      <a:pt x="845" y="2060"/>
                    </a:moveTo>
                    <a:cubicBezTo>
                      <a:pt x="833" y="2058"/>
                      <a:pt x="833" y="2058"/>
                      <a:pt x="833" y="2058"/>
                    </a:cubicBezTo>
                    <a:cubicBezTo>
                      <a:pt x="837" y="2039"/>
                      <a:pt x="837" y="2039"/>
                      <a:pt x="837" y="2039"/>
                    </a:cubicBezTo>
                    <a:cubicBezTo>
                      <a:pt x="849" y="2041"/>
                      <a:pt x="849" y="2041"/>
                      <a:pt x="849" y="2041"/>
                    </a:cubicBezTo>
                    <a:lnTo>
                      <a:pt x="845" y="2060"/>
                    </a:lnTo>
                    <a:close/>
                    <a:moveTo>
                      <a:pt x="852" y="2021"/>
                    </a:moveTo>
                    <a:cubicBezTo>
                      <a:pt x="841" y="2019"/>
                      <a:pt x="841" y="2019"/>
                      <a:pt x="841" y="2019"/>
                    </a:cubicBezTo>
                    <a:cubicBezTo>
                      <a:pt x="844" y="1999"/>
                      <a:pt x="844" y="1999"/>
                      <a:pt x="844" y="1999"/>
                    </a:cubicBezTo>
                    <a:cubicBezTo>
                      <a:pt x="856" y="2002"/>
                      <a:pt x="856" y="2002"/>
                      <a:pt x="856" y="2002"/>
                    </a:cubicBezTo>
                    <a:lnTo>
                      <a:pt x="852" y="2021"/>
                    </a:lnTo>
                    <a:close/>
                    <a:moveTo>
                      <a:pt x="860" y="1982"/>
                    </a:moveTo>
                    <a:cubicBezTo>
                      <a:pt x="848" y="1980"/>
                      <a:pt x="848" y="1980"/>
                      <a:pt x="848" y="1980"/>
                    </a:cubicBezTo>
                    <a:cubicBezTo>
                      <a:pt x="852" y="1960"/>
                      <a:pt x="852" y="1960"/>
                      <a:pt x="852" y="1960"/>
                    </a:cubicBezTo>
                    <a:cubicBezTo>
                      <a:pt x="863" y="1962"/>
                      <a:pt x="863" y="1962"/>
                      <a:pt x="863" y="1962"/>
                    </a:cubicBezTo>
                    <a:lnTo>
                      <a:pt x="860" y="1982"/>
                    </a:lnTo>
                    <a:close/>
                    <a:moveTo>
                      <a:pt x="867" y="1943"/>
                    </a:moveTo>
                    <a:cubicBezTo>
                      <a:pt x="855" y="1941"/>
                      <a:pt x="855" y="1941"/>
                      <a:pt x="855" y="1941"/>
                    </a:cubicBezTo>
                    <a:cubicBezTo>
                      <a:pt x="859" y="1921"/>
                      <a:pt x="859" y="1921"/>
                      <a:pt x="859" y="1921"/>
                    </a:cubicBezTo>
                    <a:cubicBezTo>
                      <a:pt x="871" y="1923"/>
                      <a:pt x="871" y="1923"/>
                      <a:pt x="871" y="1923"/>
                    </a:cubicBezTo>
                    <a:lnTo>
                      <a:pt x="867" y="1943"/>
                    </a:lnTo>
                    <a:close/>
                    <a:moveTo>
                      <a:pt x="875" y="1904"/>
                    </a:moveTo>
                    <a:cubicBezTo>
                      <a:pt x="863" y="1901"/>
                      <a:pt x="863" y="1901"/>
                      <a:pt x="863" y="1901"/>
                    </a:cubicBezTo>
                    <a:cubicBezTo>
                      <a:pt x="867" y="1882"/>
                      <a:pt x="867" y="1882"/>
                      <a:pt x="867" y="1882"/>
                    </a:cubicBezTo>
                    <a:cubicBezTo>
                      <a:pt x="878" y="1884"/>
                      <a:pt x="878" y="1884"/>
                      <a:pt x="878" y="1884"/>
                    </a:cubicBezTo>
                    <a:lnTo>
                      <a:pt x="875" y="1904"/>
                    </a:lnTo>
                    <a:close/>
                    <a:moveTo>
                      <a:pt x="882" y="1864"/>
                    </a:moveTo>
                    <a:cubicBezTo>
                      <a:pt x="870" y="1862"/>
                      <a:pt x="870" y="1862"/>
                      <a:pt x="870" y="1862"/>
                    </a:cubicBezTo>
                    <a:cubicBezTo>
                      <a:pt x="874" y="1842"/>
                      <a:pt x="874" y="1842"/>
                      <a:pt x="874" y="1842"/>
                    </a:cubicBezTo>
                    <a:cubicBezTo>
                      <a:pt x="886" y="1845"/>
                      <a:pt x="886" y="1845"/>
                      <a:pt x="886" y="1845"/>
                    </a:cubicBezTo>
                    <a:lnTo>
                      <a:pt x="882" y="1864"/>
                    </a:lnTo>
                    <a:close/>
                    <a:moveTo>
                      <a:pt x="890" y="1825"/>
                    </a:moveTo>
                    <a:cubicBezTo>
                      <a:pt x="878" y="1823"/>
                      <a:pt x="878" y="1823"/>
                      <a:pt x="878" y="1823"/>
                    </a:cubicBezTo>
                    <a:cubicBezTo>
                      <a:pt x="881" y="1803"/>
                      <a:pt x="881" y="1803"/>
                      <a:pt x="881" y="1803"/>
                    </a:cubicBezTo>
                    <a:cubicBezTo>
                      <a:pt x="893" y="1805"/>
                      <a:pt x="893" y="1805"/>
                      <a:pt x="893" y="1805"/>
                    </a:cubicBezTo>
                    <a:lnTo>
                      <a:pt x="890" y="1825"/>
                    </a:lnTo>
                    <a:close/>
                    <a:moveTo>
                      <a:pt x="897" y="1786"/>
                    </a:moveTo>
                    <a:cubicBezTo>
                      <a:pt x="885" y="1784"/>
                      <a:pt x="885" y="1784"/>
                      <a:pt x="885" y="1784"/>
                    </a:cubicBezTo>
                    <a:cubicBezTo>
                      <a:pt x="889" y="1764"/>
                      <a:pt x="889" y="1764"/>
                      <a:pt x="889" y="1764"/>
                    </a:cubicBezTo>
                    <a:cubicBezTo>
                      <a:pt x="901" y="1766"/>
                      <a:pt x="901" y="1766"/>
                      <a:pt x="901" y="1766"/>
                    </a:cubicBezTo>
                    <a:lnTo>
                      <a:pt x="897" y="1786"/>
                    </a:lnTo>
                    <a:close/>
                    <a:moveTo>
                      <a:pt x="904" y="1747"/>
                    </a:moveTo>
                    <a:cubicBezTo>
                      <a:pt x="893" y="1744"/>
                      <a:pt x="893" y="1744"/>
                      <a:pt x="893" y="1744"/>
                    </a:cubicBezTo>
                    <a:cubicBezTo>
                      <a:pt x="896" y="1725"/>
                      <a:pt x="896" y="1725"/>
                      <a:pt x="896" y="1725"/>
                    </a:cubicBezTo>
                    <a:cubicBezTo>
                      <a:pt x="908" y="1727"/>
                      <a:pt x="908" y="1727"/>
                      <a:pt x="908" y="1727"/>
                    </a:cubicBezTo>
                    <a:lnTo>
                      <a:pt x="904" y="1747"/>
                    </a:lnTo>
                    <a:close/>
                    <a:moveTo>
                      <a:pt x="912" y="1708"/>
                    </a:moveTo>
                    <a:cubicBezTo>
                      <a:pt x="900" y="1705"/>
                      <a:pt x="900" y="1705"/>
                      <a:pt x="900" y="1705"/>
                    </a:cubicBezTo>
                    <a:cubicBezTo>
                      <a:pt x="904" y="1686"/>
                      <a:pt x="904" y="1686"/>
                      <a:pt x="904" y="1686"/>
                    </a:cubicBezTo>
                    <a:cubicBezTo>
                      <a:pt x="916" y="1688"/>
                      <a:pt x="916" y="1688"/>
                      <a:pt x="916" y="1688"/>
                    </a:cubicBezTo>
                    <a:lnTo>
                      <a:pt x="912" y="1708"/>
                    </a:lnTo>
                    <a:close/>
                    <a:moveTo>
                      <a:pt x="919" y="1669"/>
                    </a:moveTo>
                    <a:cubicBezTo>
                      <a:pt x="907" y="1666"/>
                      <a:pt x="907" y="1666"/>
                      <a:pt x="907" y="1666"/>
                    </a:cubicBezTo>
                    <a:cubicBezTo>
                      <a:pt x="911" y="1647"/>
                      <a:pt x="911" y="1647"/>
                      <a:pt x="911" y="1647"/>
                    </a:cubicBezTo>
                    <a:cubicBezTo>
                      <a:pt x="923" y="1649"/>
                      <a:pt x="923" y="1649"/>
                      <a:pt x="923" y="1649"/>
                    </a:cubicBezTo>
                    <a:lnTo>
                      <a:pt x="919" y="1669"/>
                    </a:lnTo>
                    <a:close/>
                    <a:moveTo>
                      <a:pt x="927" y="1629"/>
                    </a:moveTo>
                    <a:cubicBezTo>
                      <a:pt x="915" y="1627"/>
                      <a:pt x="915" y="1627"/>
                      <a:pt x="915" y="1627"/>
                    </a:cubicBezTo>
                    <a:cubicBezTo>
                      <a:pt x="919" y="1608"/>
                      <a:pt x="919" y="1608"/>
                      <a:pt x="919" y="1608"/>
                    </a:cubicBezTo>
                    <a:cubicBezTo>
                      <a:pt x="930" y="1610"/>
                      <a:pt x="930" y="1610"/>
                      <a:pt x="930" y="1610"/>
                    </a:cubicBezTo>
                    <a:lnTo>
                      <a:pt x="927" y="1629"/>
                    </a:lnTo>
                    <a:close/>
                    <a:moveTo>
                      <a:pt x="934" y="1590"/>
                    </a:moveTo>
                    <a:cubicBezTo>
                      <a:pt x="922" y="1588"/>
                      <a:pt x="922" y="1588"/>
                      <a:pt x="922" y="1588"/>
                    </a:cubicBezTo>
                    <a:cubicBezTo>
                      <a:pt x="926" y="1568"/>
                      <a:pt x="926" y="1568"/>
                      <a:pt x="926" y="1568"/>
                    </a:cubicBezTo>
                    <a:cubicBezTo>
                      <a:pt x="938" y="1571"/>
                      <a:pt x="938" y="1571"/>
                      <a:pt x="938" y="1571"/>
                    </a:cubicBezTo>
                    <a:lnTo>
                      <a:pt x="934" y="1590"/>
                    </a:lnTo>
                    <a:close/>
                    <a:moveTo>
                      <a:pt x="942" y="1551"/>
                    </a:moveTo>
                    <a:cubicBezTo>
                      <a:pt x="930" y="1549"/>
                      <a:pt x="930" y="1549"/>
                      <a:pt x="930" y="1549"/>
                    </a:cubicBezTo>
                    <a:cubicBezTo>
                      <a:pt x="933" y="1529"/>
                      <a:pt x="933" y="1529"/>
                      <a:pt x="933" y="1529"/>
                    </a:cubicBezTo>
                    <a:cubicBezTo>
                      <a:pt x="945" y="1531"/>
                      <a:pt x="945" y="1531"/>
                      <a:pt x="945" y="1531"/>
                    </a:cubicBezTo>
                    <a:lnTo>
                      <a:pt x="942" y="1551"/>
                    </a:lnTo>
                    <a:close/>
                    <a:moveTo>
                      <a:pt x="949" y="1512"/>
                    </a:moveTo>
                    <a:cubicBezTo>
                      <a:pt x="937" y="1510"/>
                      <a:pt x="937" y="1510"/>
                      <a:pt x="937" y="1510"/>
                    </a:cubicBezTo>
                    <a:cubicBezTo>
                      <a:pt x="941" y="1490"/>
                      <a:pt x="941" y="1490"/>
                      <a:pt x="941" y="1490"/>
                    </a:cubicBezTo>
                    <a:cubicBezTo>
                      <a:pt x="953" y="1492"/>
                      <a:pt x="953" y="1492"/>
                      <a:pt x="953" y="1492"/>
                    </a:cubicBezTo>
                    <a:lnTo>
                      <a:pt x="949" y="1512"/>
                    </a:lnTo>
                    <a:close/>
                    <a:moveTo>
                      <a:pt x="956" y="1473"/>
                    </a:moveTo>
                    <a:cubicBezTo>
                      <a:pt x="945" y="1470"/>
                      <a:pt x="945" y="1470"/>
                      <a:pt x="945" y="1470"/>
                    </a:cubicBezTo>
                    <a:cubicBezTo>
                      <a:pt x="948" y="1451"/>
                      <a:pt x="948" y="1451"/>
                      <a:pt x="948" y="1451"/>
                    </a:cubicBezTo>
                    <a:cubicBezTo>
                      <a:pt x="960" y="1453"/>
                      <a:pt x="960" y="1453"/>
                      <a:pt x="960" y="1453"/>
                    </a:cubicBezTo>
                    <a:lnTo>
                      <a:pt x="956" y="1473"/>
                    </a:lnTo>
                    <a:close/>
                    <a:moveTo>
                      <a:pt x="964" y="1433"/>
                    </a:moveTo>
                    <a:cubicBezTo>
                      <a:pt x="952" y="1431"/>
                      <a:pt x="952" y="1431"/>
                      <a:pt x="952" y="1431"/>
                    </a:cubicBezTo>
                    <a:cubicBezTo>
                      <a:pt x="956" y="1412"/>
                      <a:pt x="956" y="1412"/>
                      <a:pt x="956" y="1412"/>
                    </a:cubicBezTo>
                    <a:cubicBezTo>
                      <a:pt x="968" y="1414"/>
                      <a:pt x="968" y="1414"/>
                      <a:pt x="968" y="1414"/>
                    </a:cubicBezTo>
                    <a:lnTo>
                      <a:pt x="964" y="1433"/>
                    </a:lnTo>
                    <a:close/>
                    <a:moveTo>
                      <a:pt x="971" y="1394"/>
                    </a:moveTo>
                    <a:cubicBezTo>
                      <a:pt x="959" y="1392"/>
                      <a:pt x="959" y="1392"/>
                      <a:pt x="959" y="1392"/>
                    </a:cubicBezTo>
                    <a:cubicBezTo>
                      <a:pt x="963" y="1372"/>
                      <a:pt x="963" y="1372"/>
                      <a:pt x="963" y="1372"/>
                    </a:cubicBezTo>
                    <a:cubicBezTo>
                      <a:pt x="975" y="1375"/>
                      <a:pt x="975" y="1375"/>
                      <a:pt x="975" y="1375"/>
                    </a:cubicBezTo>
                    <a:lnTo>
                      <a:pt x="971" y="1394"/>
                    </a:lnTo>
                    <a:close/>
                    <a:moveTo>
                      <a:pt x="979" y="1355"/>
                    </a:moveTo>
                    <a:cubicBezTo>
                      <a:pt x="967" y="1353"/>
                      <a:pt x="967" y="1353"/>
                      <a:pt x="967" y="1353"/>
                    </a:cubicBezTo>
                    <a:cubicBezTo>
                      <a:pt x="971" y="1333"/>
                      <a:pt x="971" y="1333"/>
                      <a:pt x="971" y="1333"/>
                    </a:cubicBezTo>
                    <a:cubicBezTo>
                      <a:pt x="982" y="1335"/>
                      <a:pt x="982" y="1335"/>
                      <a:pt x="982" y="1335"/>
                    </a:cubicBezTo>
                    <a:lnTo>
                      <a:pt x="979" y="1355"/>
                    </a:lnTo>
                    <a:close/>
                    <a:moveTo>
                      <a:pt x="986" y="1316"/>
                    </a:moveTo>
                    <a:cubicBezTo>
                      <a:pt x="974" y="1314"/>
                      <a:pt x="974" y="1314"/>
                      <a:pt x="974" y="1314"/>
                    </a:cubicBezTo>
                    <a:cubicBezTo>
                      <a:pt x="978" y="1294"/>
                      <a:pt x="978" y="1294"/>
                      <a:pt x="978" y="1294"/>
                    </a:cubicBezTo>
                    <a:cubicBezTo>
                      <a:pt x="990" y="1296"/>
                      <a:pt x="990" y="1296"/>
                      <a:pt x="990" y="1296"/>
                    </a:cubicBezTo>
                    <a:lnTo>
                      <a:pt x="986" y="1316"/>
                    </a:lnTo>
                    <a:close/>
                    <a:moveTo>
                      <a:pt x="994" y="1277"/>
                    </a:moveTo>
                    <a:cubicBezTo>
                      <a:pt x="982" y="1274"/>
                      <a:pt x="982" y="1274"/>
                      <a:pt x="982" y="1274"/>
                    </a:cubicBezTo>
                    <a:cubicBezTo>
                      <a:pt x="985" y="1255"/>
                      <a:pt x="985" y="1255"/>
                      <a:pt x="985" y="1255"/>
                    </a:cubicBezTo>
                    <a:cubicBezTo>
                      <a:pt x="997" y="1257"/>
                      <a:pt x="997" y="1257"/>
                      <a:pt x="997" y="1257"/>
                    </a:cubicBezTo>
                    <a:lnTo>
                      <a:pt x="994" y="1277"/>
                    </a:lnTo>
                    <a:close/>
                    <a:moveTo>
                      <a:pt x="1001" y="1237"/>
                    </a:moveTo>
                    <a:cubicBezTo>
                      <a:pt x="989" y="1235"/>
                      <a:pt x="989" y="1235"/>
                      <a:pt x="989" y="1235"/>
                    </a:cubicBezTo>
                    <a:cubicBezTo>
                      <a:pt x="993" y="1216"/>
                      <a:pt x="993" y="1216"/>
                      <a:pt x="993" y="1216"/>
                    </a:cubicBezTo>
                    <a:cubicBezTo>
                      <a:pt x="1005" y="1218"/>
                      <a:pt x="1005" y="1218"/>
                      <a:pt x="1005" y="1218"/>
                    </a:cubicBezTo>
                    <a:lnTo>
                      <a:pt x="1001" y="1237"/>
                    </a:lnTo>
                    <a:close/>
                    <a:moveTo>
                      <a:pt x="1008" y="1198"/>
                    </a:moveTo>
                    <a:cubicBezTo>
                      <a:pt x="997" y="1196"/>
                      <a:pt x="997" y="1196"/>
                      <a:pt x="997" y="1196"/>
                    </a:cubicBezTo>
                    <a:cubicBezTo>
                      <a:pt x="1000" y="1176"/>
                      <a:pt x="1000" y="1176"/>
                      <a:pt x="1000" y="1176"/>
                    </a:cubicBezTo>
                    <a:cubicBezTo>
                      <a:pt x="1012" y="1179"/>
                      <a:pt x="1012" y="1179"/>
                      <a:pt x="1012" y="1179"/>
                    </a:cubicBezTo>
                    <a:lnTo>
                      <a:pt x="1008" y="1198"/>
                    </a:lnTo>
                    <a:close/>
                    <a:moveTo>
                      <a:pt x="1016" y="1159"/>
                    </a:moveTo>
                    <a:cubicBezTo>
                      <a:pt x="1004" y="1157"/>
                      <a:pt x="1004" y="1157"/>
                      <a:pt x="1004" y="1157"/>
                    </a:cubicBezTo>
                    <a:cubicBezTo>
                      <a:pt x="1008" y="1137"/>
                      <a:pt x="1008" y="1137"/>
                      <a:pt x="1008" y="1137"/>
                    </a:cubicBezTo>
                    <a:cubicBezTo>
                      <a:pt x="1020" y="1139"/>
                      <a:pt x="1020" y="1139"/>
                      <a:pt x="1020" y="1139"/>
                    </a:cubicBezTo>
                    <a:lnTo>
                      <a:pt x="1016" y="1159"/>
                    </a:lnTo>
                    <a:close/>
                    <a:moveTo>
                      <a:pt x="1023" y="1120"/>
                    </a:moveTo>
                    <a:cubicBezTo>
                      <a:pt x="1011" y="1118"/>
                      <a:pt x="1011" y="1118"/>
                      <a:pt x="1011" y="1118"/>
                    </a:cubicBezTo>
                    <a:cubicBezTo>
                      <a:pt x="1015" y="1098"/>
                      <a:pt x="1015" y="1098"/>
                      <a:pt x="1015" y="1098"/>
                    </a:cubicBezTo>
                    <a:cubicBezTo>
                      <a:pt x="1027" y="1100"/>
                      <a:pt x="1027" y="1100"/>
                      <a:pt x="1027" y="1100"/>
                    </a:cubicBezTo>
                    <a:lnTo>
                      <a:pt x="1023" y="1120"/>
                    </a:lnTo>
                    <a:close/>
                    <a:moveTo>
                      <a:pt x="1031" y="1081"/>
                    </a:moveTo>
                    <a:cubicBezTo>
                      <a:pt x="1019" y="1078"/>
                      <a:pt x="1019" y="1078"/>
                      <a:pt x="1019" y="1078"/>
                    </a:cubicBezTo>
                    <a:cubicBezTo>
                      <a:pt x="1023" y="1059"/>
                      <a:pt x="1023" y="1059"/>
                      <a:pt x="1023" y="1059"/>
                    </a:cubicBezTo>
                    <a:cubicBezTo>
                      <a:pt x="1034" y="1061"/>
                      <a:pt x="1034" y="1061"/>
                      <a:pt x="1034" y="1061"/>
                    </a:cubicBezTo>
                    <a:lnTo>
                      <a:pt x="1031" y="1081"/>
                    </a:lnTo>
                    <a:close/>
                    <a:moveTo>
                      <a:pt x="1038" y="1042"/>
                    </a:moveTo>
                    <a:cubicBezTo>
                      <a:pt x="1026" y="1039"/>
                      <a:pt x="1026" y="1039"/>
                      <a:pt x="1026" y="1039"/>
                    </a:cubicBezTo>
                    <a:cubicBezTo>
                      <a:pt x="1030" y="1020"/>
                      <a:pt x="1030" y="1020"/>
                      <a:pt x="1030" y="1020"/>
                    </a:cubicBezTo>
                    <a:cubicBezTo>
                      <a:pt x="1042" y="1022"/>
                      <a:pt x="1042" y="1022"/>
                      <a:pt x="1042" y="1022"/>
                    </a:cubicBezTo>
                    <a:lnTo>
                      <a:pt x="1038" y="1042"/>
                    </a:lnTo>
                    <a:close/>
                    <a:moveTo>
                      <a:pt x="1046" y="1002"/>
                    </a:moveTo>
                    <a:cubicBezTo>
                      <a:pt x="1034" y="1000"/>
                      <a:pt x="1034" y="1000"/>
                      <a:pt x="1034" y="1000"/>
                    </a:cubicBezTo>
                    <a:cubicBezTo>
                      <a:pt x="1037" y="980"/>
                      <a:pt x="1037" y="980"/>
                      <a:pt x="1037" y="980"/>
                    </a:cubicBezTo>
                    <a:cubicBezTo>
                      <a:pt x="1049" y="983"/>
                      <a:pt x="1049" y="983"/>
                      <a:pt x="1049" y="983"/>
                    </a:cubicBezTo>
                    <a:lnTo>
                      <a:pt x="1046" y="1002"/>
                    </a:lnTo>
                    <a:close/>
                    <a:moveTo>
                      <a:pt x="1053" y="963"/>
                    </a:moveTo>
                    <a:cubicBezTo>
                      <a:pt x="1041" y="961"/>
                      <a:pt x="1041" y="961"/>
                      <a:pt x="1041" y="961"/>
                    </a:cubicBezTo>
                    <a:cubicBezTo>
                      <a:pt x="1045" y="941"/>
                      <a:pt x="1045" y="941"/>
                      <a:pt x="1045" y="941"/>
                    </a:cubicBezTo>
                    <a:cubicBezTo>
                      <a:pt x="1057" y="944"/>
                      <a:pt x="1057" y="944"/>
                      <a:pt x="1057" y="944"/>
                    </a:cubicBezTo>
                    <a:lnTo>
                      <a:pt x="1053" y="963"/>
                    </a:lnTo>
                    <a:close/>
                    <a:moveTo>
                      <a:pt x="1060" y="924"/>
                    </a:moveTo>
                    <a:cubicBezTo>
                      <a:pt x="1049" y="922"/>
                      <a:pt x="1049" y="922"/>
                      <a:pt x="1049" y="922"/>
                    </a:cubicBezTo>
                    <a:cubicBezTo>
                      <a:pt x="1052" y="902"/>
                      <a:pt x="1052" y="902"/>
                      <a:pt x="1052" y="902"/>
                    </a:cubicBezTo>
                    <a:cubicBezTo>
                      <a:pt x="1064" y="904"/>
                      <a:pt x="1064" y="904"/>
                      <a:pt x="1064" y="904"/>
                    </a:cubicBezTo>
                    <a:lnTo>
                      <a:pt x="1060" y="924"/>
                    </a:lnTo>
                    <a:close/>
                    <a:moveTo>
                      <a:pt x="1068" y="885"/>
                    </a:moveTo>
                    <a:cubicBezTo>
                      <a:pt x="1056" y="883"/>
                      <a:pt x="1056" y="883"/>
                      <a:pt x="1056" y="883"/>
                    </a:cubicBezTo>
                    <a:cubicBezTo>
                      <a:pt x="1060" y="863"/>
                      <a:pt x="1060" y="863"/>
                      <a:pt x="1060" y="863"/>
                    </a:cubicBezTo>
                    <a:cubicBezTo>
                      <a:pt x="1072" y="865"/>
                      <a:pt x="1072" y="865"/>
                      <a:pt x="1072" y="865"/>
                    </a:cubicBezTo>
                    <a:lnTo>
                      <a:pt x="1068" y="885"/>
                    </a:lnTo>
                    <a:close/>
                    <a:moveTo>
                      <a:pt x="1075" y="846"/>
                    </a:moveTo>
                    <a:cubicBezTo>
                      <a:pt x="1064" y="843"/>
                      <a:pt x="1064" y="843"/>
                      <a:pt x="1064" y="843"/>
                    </a:cubicBezTo>
                    <a:cubicBezTo>
                      <a:pt x="1067" y="824"/>
                      <a:pt x="1067" y="824"/>
                      <a:pt x="1067" y="824"/>
                    </a:cubicBezTo>
                    <a:cubicBezTo>
                      <a:pt x="1079" y="826"/>
                      <a:pt x="1079" y="826"/>
                      <a:pt x="1079" y="826"/>
                    </a:cubicBezTo>
                    <a:lnTo>
                      <a:pt x="1075" y="846"/>
                    </a:lnTo>
                    <a:close/>
                    <a:moveTo>
                      <a:pt x="1083" y="806"/>
                    </a:moveTo>
                    <a:cubicBezTo>
                      <a:pt x="1071" y="804"/>
                      <a:pt x="1071" y="804"/>
                      <a:pt x="1071" y="804"/>
                    </a:cubicBezTo>
                    <a:cubicBezTo>
                      <a:pt x="1075" y="785"/>
                      <a:pt x="1075" y="785"/>
                      <a:pt x="1075" y="785"/>
                    </a:cubicBezTo>
                    <a:cubicBezTo>
                      <a:pt x="1086" y="787"/>
                      <a:pt x="1086" y="787"/>
                      <a:pt x="1086" y="787"/>
                    </a:cubicBezTo>
                    <a:lnTo>
                      <a:pt x="1083" y="806"/>
                    </a:lnTo>
                    <a:close/>
                    <a:moveTo>
                      <a:pt x="1090" y="767"/>
                    </a:moveTo>
                    <a:cubicBezTo>
                      <a:pt x="1078" y="765"/>
                      <a:pt x="1078" y="765"/>
                      <a:pt x="1078" y="765"/>
                    </a:cubicBezTo>
                    <a:cubicBezTo>
                      <a:pt x="1082" y="745"/>
                      <a:pt x="1082" y="745"/>
                      <a:pt x="1082" y="745"/>
                    </a:cubicBezTo>
                    <a:cubicBezTo>
                      <a:pt x="1094" y="748"/>
                      <a:pt x="1094" y="748"/>
                      <a:pt x="1094" y="748"/>
                    </a:cubicBezTo>
                    <a:lnTo>
                      <a:pt x="1090" y="767"/>
                    </a:lnTo>
                    <a:close/>
                    <a:moveTo>
                      <a:pt x="1098" y="728"/>
                    </a:moveTo>
                    <a:cubicBezTo>
                      <a:pt x="1086" y="726"/>
                      <a:pt x="1086" y="726"/>
                      <a:pt x="1086" y="726"/>
                    </a:cubicBezTo>
                    <a:cubicBezTo>
                      <a:pt x="1090" y="706"/>
                      <a:pt x="1090" y="706"/>
                      <a:pt x="1090" y="706"/>
                    </a:cubicBezTo>
                    <a:cubicBezTo>
                      <a:pt x="1101" y="708"/>
                      <a:pt x="1101" y="708"/>
                      <a:pt x="1101" y="708"/>
                    </a:cubicBezTo>
                    <a:lnTo>
                      <a:pt x="1098" y="728"/>
                    </a:lnTo>
                    <a:close/>
                    <a:moveTo>
                      <a:pt x="1105" y="689"/>
                    </a:moveTo>
                    <a:cubicBezTo>
                      <a:pt x="1093" y="687"/>
                      <a:pt x="1093" y="687"/>
                      <a:pt x="1093" y="687"/>
                    </a:cubicBezTo>
                    <a:cubicBezTo>
                      <a:pt x="1097" y="667"/>
                      <a:pt x="1097" y="667"/>
                      <a:pt x="1097" y="667"/>
                    </a:cubicBezTo>
                    <a:cubicBezTo>
                      <a:pt x="1109" y="669"/>
                      <a:pt x="1109" y="669"/>
                      <a:pt x="1109" y="669"/>
                    </a:cubicBezTo>
                    <a:lnTo>
                      <a:pt x="1105" y="689"/>
                    </a:lnTo>
                    <a:close/>
                    <a:moveTo>
                      <a:pt x="1112" y="650"/>
                    </a:moveTo>
                    <a:cubicBezTo>
                      <a:pt x="1101" y="647"/>
                      <a:pt x="1101" y="647"/>
                      <a:pt x="1101" y="647"/>
                    </a:cubicBezTo>
                    <a:cubicBezTo>
                      <a:pt x="1104" y="628"/>
                      <a:pt x="1104" y="628"/>
                      <a:pt x="1104" y="628"/>
                    </a:cubicBezTo>
                    <a:cubicBezTo>
                      <a:pt x="1116" y="630"/>
                      <a:pt x="1116" y="630"/>
                      <a:pt x="1116" y="630"/>
                    </a:cubicBezTo>
                    <a:lnTo>
                      <a:pt x="1112" y="650"/>
                    </a:lnTo>
                    <a:close/>
                    <a:moveTo>
                      <a:pt x="1120" y="610"/>
                    </a:moveTo>
                    <a:cubicBezTo>
                      <a:pt x="1108" y="608"/>
                      <a:pt x="1108" y="608"/>
                      <a:pt x="1108" y="608"/>
                    </a:cubicBezTo>
                    <a:cubicBezTo>
                      <a:pt x="1112" y="589"/>
                      <a:pt x="1112" y="589"/>
                      <a:pt x="1112" y="589"/>
                    </a:cubicBezTo>
                    <a:cubicBezTo>
                      <a:pt x="1124" y="591"/>
                      <a:pt x="1124" y="591"/>
                      <a:pt x="1124" y="591"/>
                    </a:cubicBezTo>
                    <a:lnTo>
                      <a:pt x="1120" y="610"/>
                    </a:lnTo>
                    <a:close/>
                    <a:moveTo>
                      <a:pt x="1127" y="571"/>
                    </a:moveTo>
                    <a:cubicBezTo>
                      <a:pt x="1116" y="569"/>
                      <a:pt x="1116" y="569"/>
                      <a:pt x="1116" y="569"/>
                    </a:cubicBezTo>
                    <a:cubicBezTo>
                      <a:pt x="1119" y="549"/>
                      <a:pt x="1119" y="549"/>
                      <a:pt x="1119" y="549"/>
                    </a:cubicBezTo>
                    <a:cubicBezTo>
                      <a:pt x="1131" y="552"/>
                      <a:pt x="1131" y="552"/>
                      <a:pt x="1131" y="552"/>
                    </a:cubicBezTo>
                    <a:lnTo>
                      <a:pt x="1127" y="571"/>
                    </a:lnTo>
                    <a:close/>
                    <a:moveTo>
                      <a:pt x="1135" y="532"/>
                    </a:moveTo>
                    <a:cubicBezTo>
                      <a:pt x="1123" y="530"/>
                      <a:pt x="1123" y="530"/>
                      <a:pt x="1123" y="530"/>
                    </a:cubicBezTo>
                    <a:cubicBezTo>
                      <a:pt x="1127" y="510"/>
                      <a:pt x="1127" y="510"/>
                      <a:pt x="1127" y="510"/>
                    </a:cubicBezTo>
                    <a:cubicBezTo>
                      <a:pt x="1138" y="512"/>
                      <a:pt x="1138" y="512"/>
                      <a:pt x="1138" y="512"/>
                    </a:cubicBezTo>
                    <a:lnTo>
                      <a:pt x="1135" y="532"/>
                    </a:lnTo>
                    <a:close/>
                    <a:moveTo>
                      <a:pt x="1142" y="493"/>
                    </a:moveTo>
                    <a:cubicBezTo>
                      <a:pt x="1130" y="491"/>
                      <a:pt x="1130" y="491"/>
                      <a:pt x="1130" y="491"/>
                    </a:cubicBezTo>
                    <a:cubicBezTo>
                      <a:pt x="1134" y="471"/>
                      <a:pt x="1134" y="471"/>
                      <a:pt x="1134" y="471"/>
                    </a:cubicBezTo>
                    <a:cubicBezTo>
                      <a:pt x="1146" y="473"/>
                      <a:pt x="1146" y="473"/>
                      <a:pt x="1146" y="473"/>
                    </a:cubicBezTo>
                    <a:lnTo>
                      <a:pt x="1142" y="493"/>
                    </a:lnTo>
                    <a:close/>
                    <a:moveTo>
                      <a:pt x="1150" y="454"/>
                    </a:moveTo>
                    <a:cubicBezTo>
                      <a:pt x="1138" y="451"/>
                      <a:pt x="1138" y="451"/>
                      <a:pt x="1138" y="451"/>
                    </a:cubicBezTo>
                    <a:cubicBezTo>
                      <a:pt x="1142" y="432"/>
                      <a:pt x="1142" y="432"/>
                      <a:pt x="1142" y="432"/>
                    </a:cubicBezTo>
                    <a:cubicBezTo>
                      <a:pt x="1153" y="434"/>
                      <a:pt x="1153" y="434"/>
                      <a:pt x="1153" y="434"/>
                    </a:cubicBezTo>
                    <a:lnTo>
                      <a:pt x="1150" y="454"/>
                    </a:lnTo>
                    <a:close/>
                    <a:moveTo>
                      <a:pt x="1157" y="414"/>
                    </a:moveTo>
                    <a:cubicBezTo>
                      <a:pt x="1145" y="412"/>
                      <a:pt x="1145" y="412"/>
                      <a:pt x="1145" y="412"/>
                    </a:cubicBezTo>
                    <a:cubicBezTo>
                      <a:pt x="1149" y="393"/>
                      <a:pt x="1149" y="393"/>
                      <a:pt x="1149" y="393"/>
                    </a:cubicBezTo>
                    <a:cubicBezTo>
                      <a:pt x="1161" y="395"/>
                      <a:pt x="1161" y="395"/>
                      <a:pt x="1161" y="395"/>
                    </a:cubicBezTo>
                    <a:lnTo>
                      <a:pt x="1157" y="414"/>
                    </a:lnTo>
                    <a:close/>
                    <a:moveTo>
                      <a:pt x="1164" y="375"/>
                    </a:moveTo>
                    <a:cubicBezTo>
                      <a:pt x="1153" y="373"/>
                      <a:pt x="1153" y="373"/>
                      <a:pt x="1153" y="373"/>
                    </a:cubicBezTo>
                    <a:cubicBezTo>
                      <a:pt x="1156" y="353"/>
                      <a:pt x="1156" y="353"/>
                      <a:pt x="1156" y="353"/>
                    </a:cubicBezTo>
                    <a:cubicBezTo>
                      <a:pt x="1168" y="356"/>
                      <a:pt x="1168" y="356"/>
                      <a:pt x="1168" y="356"/>
                    </a:cubicBezTo>
                    <a:lnTo>
                      <a:pt x="1164" y="375"/>
                    </a:lnTo>
                    <a:close/>
                    <a:moveTo>
                      <a:pt x="1172" y="336"/>
                    </a:moveTo>
                    <a:cubicBezTo>
                      <a:pt x="1160" y="334"/>
                      <a:pt x="1160" y="334"/>
                      <a:pt x="1160" y="334"/>
                    </a:cubicBezTo>
                    <a:cubicBezTo>
                      <a:pt x="1164" y="314"/>
                      <a:pt x="1164" y="314"/>
                      <a:pt x="1164" y="314"/>
                    </a:cubicBezTo>
                    <a:cubicBezTo>
                      <a:pt x="1176" y="316"/>
                      <a:pt x="1176" y="316"/>
                      <a:pt x="1176" y="316"/>
                    </a:cubicBezTo>
                    <a:lnTo>
                      <a:pt x="1172" y="336"/>
                    </a:lnTo>
                    <a:close/>
                    <a:moveTo>
                      <a:pt x="1179" y="297"/>
                    </a:moveTo>
                    <a:cubicBezTo>
                      <a:pt x="1168" y="294"/>
                      <a:pt x="1168" y="294"/>
                      <a:pt x="1168" y="294"/>
                    </a:cubicBezTo>
                    <a:cubicBezTo>
                      <a:pt x="1171" y="275"/>
                      <a:pt x="1171" y="275"/>
                      <a:pt x="1171" y="275"/>
                    </a:cubicBezTo>
                    <a:cubicBezTo>
                      <a:pt x="1183" y="277"/>
                      <a:pt x="1183" y="277"/>
                      <a:pt x="1183" y="277"/>
                    </a:cubicBezTo>
                    <a:lnTo>
                      <a:pt x="1179" y="297"/>
                    </a:lnTo>
                    <a:close/>
                    <a:moveTo>
                      <a:pt x="1187" y="258"/>
                    </a:moveTo>
                    <a:cubicBezTo>
                      <a:pt x="1175" y="255"/>
                      <a:pt x="1175" y="255"/>
                      <a:pt x="1175" y="255"/>
                    </a:cubicBezTo>
                    <a:cubicBezTo>
                      <a:pt x="1179" y="236"/>
                      <a:pt x="1179" y="236"/>
                      <a:pt x="1179" y="236"/>
                    </a:cubicBezTo>
                    <a:cubicBezTo>
                      <a:pt x="1191" y="238"/>
                      <a:pt x="1191" y="238"/>
                      <a:pt x="1191" y="238"/>
                    </a:cubicBezTo>
                    <a:lnTo>
                      <a:pt x="1187" y="258"/>
                    </a:lnTo>
                    <a:close/>
                    <a:moveTo>
                      <a:pt x="1194" y="218"/>
                    </a:moveTo>
                    <a:cubicBezTo>
                      <a:pt x="1182" y="216"/>
                      <a:pt x="1182" y="216"/>
                      <a:pt x="1182" y="216"/>
                    </a:cubicBezTo>
                    <a:cubicBezTo>
                      <a:pt x="1186" y="196"/>
                      <a:pt x="1186" y="196"/>
                      <a:pt x="1186" y="196"/>
                    </a:cubicBezTo>
                    <a:cubicBezTo>
                      <a:pt x="1198" y="199"/>
                      <a:pt x="1198" y="199"/>
                      <a:pt x="1198" y="199"/>
                    </a:cubicBezTo>
                    <a:lnTo>
                      <a:pt x="1194" y="218"/>
                    </a:lnTo>
                    <a:close/>
                    <a:moveTo>
                      <a:pt x="1202" y="179"/>
                    </a:moveTo>
                    <a:cubicBezTo>
                      <a:pt x="1190" y="177"/>
                      <a:pt x="1190" y="177"/>
                      <a:pt x="1190" y="177"/>
                    </a:cubicBezTo>
                    <a:cubicBezTo>
                      <a:pt x="1194" y="157"/>
                      <a:pt x="1194" y="157"/>
                      <a:pt x="1194" y="157"/>
                    </a:cubicBezTo>
                    <a:cubicBezTo>
                      <a:pt x="1205" y="159"/>
                      <a:pt x="1205" y="159"/>
                      <a:pt x="1205" y="159"/>
                    </a:cubicBezTo>
                    <a:lnTo>
                      <a:pt x="1202" y="179"/>
                    </a:lnTo>
                    <a:close/>
                    <a:moveTo>
                      <a:pt x="1209" y="140"/>
                    </a:moveTo>
                    <a:cubicBezTo>
                      <a:pt x="1197" y="138"/>
                      <a:pt x="1197" y="138"/>
                      <a:pt x="1197" y="138"/>
                    </a:cubicBezTo>
                    <a:cubicBezTo>
                      <a:pt x="1201" y="118"/>
                      <a:pt x="1201" y="118"/>
                      <a:pt x="1201" y="118"/>
                    </a:cubicBezTo>
                    <a:cubicBezTo>
                      <a:pt x="1213" y="120"/>
                      <a:pt x="1213" y="120"/>
                      <a:pt x="1213" y="120"/>
                    </a:cubicBezTo>
                    <a:lnTo>
                      <a:pt x="1209" y="140"/>
                    </a:lnTo>
                    <a:close/>
                    <a:moveTo>
                      <a:pt x="1217" y="101"/>
                    </a:moveTo>
                    <a:cubicBezTo>
                      <a:pt x="1205" y="98"/>
                      <a:pt x="1205" y="98"/>
                      <a:pt x="1205" y="98"/>
                    </a:cubicBezTo>
                    <a:cubicBezTo>
                      <a:pt x="1208" y="79"/>
                      <a:pt x="1208" y="79"/>
                      <a:pt x="1208" y="79"/>
                    </a:cubicBezTo>
                    <a:cubicBezTo>
                      <a:pt x="1220" y="81"/>
                      <a:pt x="1220" y="81"/>
                      <a:pt x="1220" y="81"/>
                    </a:cubicBezTo>
                    <a:lnTo>
                      <a:pt x="1217" y="101"/>
                    </a:lnTo>
                    <a:close/>
                    <a:moveTo>
                      <a:pt x="1224" y="61"/>
                    </a:moveTo>
                    <a:cubicBezTo>
                      <a:pt x="1212" y="59"/>
                      <a:pt x="1212" y="59"/>
                      <a:pt x="1212" y="59"/>
                    </a:cubicBezTo>
                    <a:cubicBezTo>
                      <a:pt x="1216" y="39"/>
                      <a:pt x="1216" y="39"/>
                      <a:pt x="1216" y="39"/>
                    </a:cubicBezTo>
                    <a:cubicBezTo>
                      <a:pt x="1228" y="42"/>
                      <a:pt x="1228" y="42"/>
                      <a:pt x="1228" y="42"/>
                    </a:cubicBezTo>
                    <a:lnTo>
                      <a:pt x="1224" y="61"/>
                    </a:lnTo>
                    <a:close/>
                    <a:moveTo>
                      <a:pt x="1231" y="22"/>
                    </a:moveTo>
                    <a:cubicBezTo>
                      <a:pt x="1220" y="20"/>
                      <a:pt x="1220" y="20"/>
                      <a:pt x="1220" y="20"/>
                    </a:cubicBezTo>
                    <a:cubicBezTo>
                      <a:pt x="1223" y="0"/>
                      <a:pt x="1223" y="0"/>
                      <a:pt x="1223" y="0"/>
                    </a:cubicBezTo>
                    <a:cubicBezTo>
                      <a:pt x="1235" y="2"/>
                      <a:pt x="1235" y="2"/>
                      <a:pt x="1235" y="2"/>
                    </a:cubicBezTo>
                    <a:lnTo>
                      <a:pt x="1231" y="22"/>
                    </a:lnTo>
                    <a:close/>
                  </a:path>
                </a:pathLst>
              </a:custGeom>
              <a:solidFill>
                <a:srgbClr val="877D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159" name="Freeform 5664"/>
              <p:cNvSpPr>
                <a:spLocks/>
              </p:cNvSpPr>
              <p:nvPr/>
            </p:nvSpPr>
            <p:spPr bwMode="auto">
              <a:xfrm>
                <a:off x="1374" y="2830"/>
                <a:ext cx="2" cy="2"/>
              </a:xfrm>
              <a:custGeom>
                <a:avLst/>
                <a:gdLst>
                  <a:gd name="T0" fmla="*/ 1 w 13"/>
                  <a:gd name="T1" fmla="*/ 14 h 14"/>
                  <a:gd name="T2" fmla="*/ 0 w 13"/>
                  <a:gd name="T3" fmla="*/ 2 h 14"/>
                  <a:gd name="T4" fmla="*/ 2 w 13"/>
                  <a:gd name="T5" fmla="*/ 0 h 14"/>
                  <a:gd name="T6" fmla="*/ 13 w 13"/>
                  <a:gd name="T7" fmla="*/ 4 h 14"/>
                  <a:gd name="T8" fmla="*/ 1 w 13"/>
                  <a:gd name="T9" fmla="*/ 14 h 14"/>
                </a:gdLst>
                <a:ahLst/>
                <a:cxnLst>
                  <a:cxn ang="0">
                    <a:pos x="T0" y="T1"/>
                  </a:cxn>
                  <a:cxn ang="0">
                    <a:pos x="T2" y="T3"/>
                  </a:cxn>
                  <a:cxn ang="0">
                    <a:pos x="T4" y="T5"/>
                  </a:cxn>
                  <a:cxn ang="0">
                    <a:pos x="T6" y="T7"/>
                  </a:cxn>
                  <a:cxn ang="0">
                    <a:pos x="T8" y="T9"/>
                  </a:cxn>
                </a:cxnLst>
                <a:rect l="0" t="0" r="r" b="b"/>
                <a:pathLst>
                  <a:path w="13" h="14">
                    <a:moveTo>
                      <a:pt x="1" y="14"/>
                    </a:moveTo>
                    <a:cubicBezTo>
                      <a:pt x="0" y="2"/>
                      <a:pt x="0" y="2"/>
                      <a:pt x="0" y="2"/>
                    </a:cubicBezTo>
                    <a:cubicBezTo>
                      <a:pt x="1" y="2"/>
                      <a:pt x="1" y="2"/>
                      <a:pt x="2" y="0"/>
                    </a:cubicBezTo>
                    <a:cubicBezTo>
                      <a:pt x="13" y="4"/>
                      <a:pt x="13" y="4"/>
                      <a:pt x="13" y="4"/>
                    </a:cubicBezTo>
                    <a:cubicBezTo>
                      <a:pt x="12" y="6"/>
                      <a:pt x="10" y="13"/>
                      <a:pt x="1" y="14"/>
                    </a:cubicBezTo>
                    <a:close/>
                  </a:path>
                </a:pathLst>
              </a:custGeom>
              <a:solidFill>
                <a:srgbClr val="877D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160" name="Rectangle 5665"/>
              <p:cNvSpPr>
                <a:spLocks noChangeArrowheads="1"/>
              </p:cNvSpPr>
              <p:nvPr/>
            </p:nvSpPr>
            <p:spPr bwMode="auto">
              <a:xfrm>
                <a:off x="1871" y="2337"/>
                <a:ext cx="2" cy="1"/>
              </a:xfrm>
              <a:prstGeom prst="rect">
                <a:avLst/>
              </a:prstGeom>
              <a:solidFill>
                <a:srgbClr val="877D7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161" name="Freeform 5666"/>
              <p:cNvSpPr>
                <a:spLocks noEditPoints="1"/>
              </p:cNvSpPr>
              <p:nvPr/>
            </p:nvSpPr>
            <p:spPr bwMode="auto">
              <a:xfrm>
                <a:off x="1750" y="2341"/>
                <a:ext cx="122" cy="900"/>
              </a:xfrm>
              <a:custGeom>
                <a:avLst/>
                <a:gdLst>
                  <a:gd name="T0" fmla="*/ 3 w 122"/>
                  <a:gd name="T1" fmla="*/ 886 h 900"/>
                  <a:gd name="T2" fmla="*/ 4 w 122"/>
                  <a:gd name="T3" fmla="*/ 870 h 900"/>
                  <a:gd name="T4" fmla="*/ 5 w 122"/>
                  <a:gd name="T5" fmla="*/ 857 h 900"/>
                  <a:gd name="T6" fmla="*/ 9 w 122"/>
                  <a:gd name="T7" fmla="*/ 841 h 900"/>
                  <a:gd name="T8" fmla="*/ 11 w 122"/>
                  <a:gd name="T9" fmla="*/ 831 h 900"/>
                  <a:gd name="T10" fmla="*/ 13 w 122"/>
                  <a:gd name="T11" fmla="*/ 812 h 900"/>
                  <a:gd name="T12" fmla="*/ 14 w 122"/>
                  <a:gd name="T13" fmla="*/ 796 h 900"/>
                  <a:gd name="T14" fmla="*/ 15 w 122"/>
                  <a:gd name="T15" fmla="*/ 783 h 900"/>
                  <a:gd name="T16" fmla="*/ 19 w 122"/>
                  <a:gd name="T17" fmla="*/ 767 h 900"/>
                  <a:gd name="T18" fmla="*/ 21 w 122"/>
                  <a:gd name="T19" fmla="*/ 756 h 900"/>
                  <a:gd name="T20" fmla="*/ 23 w 122"/>
                  <a:gd name="T21" fmla="*/ 738 h 900"/>
                  <a:gd name="T22" fmla="*/ 24 w 122"/>
                  <a:gd name="T23" fmla="*/ 722 h 900"/>
                  <a:gd name="T24" fmla="*/ 25 w 122"/>
                  <a:gd name="T25" fmla="*/ 708 h 900"/>
                  <a:gd name="T26" fmla="*/ 29 w 122"/>
                  <a:gd name="T27" fmla="*/ 693 h 900"/>
                  <a:gd name="T28" fmla="*/ 31 w 122"/>
                  <a:gd name="T29" fmla="*/ 682 h 900"/>
                  <a:gd name="T30" fmla="*/ 33 w 122"/>
                  <a:gd name="T31" fmla="*/ 663 h 900"/>
                  <a:gd name="T32" fmla="*/ 34 w 122"/>
                  <a:gd name="T33" fmla="*/ 647 h 900"/>
                  <a:gd name="T34" fmla="*/ 35 w 122"/>
                  <a:gd name="T35" fmla="*/ 634 h 900"/>
                  <a:gd name="T36" fmla="*/ 39 w 122"/>
                  <a:gd name="T37" fmla="*/ 618 h 900"/>
                  <a:gd name="T38" fmla="*/ 41 w 122"/>
                  <a:gd name="T39" fmla="*/ 608 h 900"/>
                  <a:gd name="T40" fmla="*/ 43 w 122"/>
                  <a:gd name="T41" fmla="*/ 589 h 900"/>
                  <a:gd name="T42" fmla="*/ 44 w 122"/>
                  <a:gd name="T43" fmla="*/ 573 h 900"/>
                  <a:gd name="T44" fmla="*/ 45 w 122"/>
                  <a:gd name="T45" fmla="*/ 560 h 900"/>
                  <a:gd name="T46" fmla="*/ 49 w 122"/>
                  <a:gd name="T47" fmla="*/ 544 h 900"/>
                  <a:gd name="T48" fmla="*/ 51 w 122"/>
                  <a:gd name="T49" fmla="*/ 533 h 900"/>
                  <a:gd name="T50" fmla="*/ 53 w 122"/>
                  <a:gd name="T51" fmla="*/ 515 h 900"/>
                  <a:gd name="T52" fmla="*/ 54 w 122"/>
                  <a:gd name="T53" fmla="*/ 499 h 900"/>
                  <a:gd name="T54" fmla="*/ 55 w 122"/>
                  <a:gd name="T55" fmla="*/ 486 h 900"/>
                  <a:gd name="T56" fmla="*/ 59 w 122"/>
                  <a:gd name="T57" fmla="*/ 470 h 900"/>
                  <a:gd name="T58" fmla="*/ 60 w 122"/>
                  <a:gd name="T59" fmla="*/ 459 h 900"/>
                  <a:gd name="T60" fmla="*/ 63 w 122"/>
                  <a:gd name="T61" fmla="*/ 441 h 900"/>
                  <a:gd name="T62" fmla="*/ 64 w 122"/>
                  <a:gd name="T63" fmla="*/ 424 h 900"/>
                  <a:gd name="T64" fmla="*/ 65 w 122"/>
                  <a:gd name="T65" fmla="*/ 411 h 900"/>
                  <a:gd name="T66" fmla="*/ 69 w 122"/>
                  <a:gd name="T67" fmla="*/ 396 h 900"/>
                  <a:gd name="T68" fmla="*/ 71 w 122"/>
                  <a:gd name="T69" fmla="*/ 385 h 900"/>
                  <a:gd name="T70" fmla="*/ 73 w 122"/>
                  <a:gd name="T71" fmla="*/ 366 h 900"/>
                  <a:gd name="T72" fmla="*/ 74 w 122"/>
                  <a:gd name="T73" fmla="*/ 350 h 900"/>
                  <a:gd name="T74" fmla="*/ 75 w 122"/>
                  <a:gd name="T75" fmla="*/ 337 h 900"/>
                  <a:gd name="T76" fmla="*/ 79 w 122"/>
                  <a:gd name="T77" fmla="*/ 321 h 900"/>
                  <a:gd name="T78" fmla="*/ 80 w 122"/>
                  <a:gd name="T79" fmla="*/ 311 h 900"/>
                  <a:gd name="T80" fmla="*/ 83 w 122"/>
                  <a:gd name="T81" fmla="*/ 292 h 900"/>
                  <a:gd name="T82" fmla="*/ 84 w 122"/>
                  <a:gd name="T83" fmla="*/ 276 h 900"/>
                  <a:gd name="T84" fmla="*/ 85 w 122"/>
                  <a:gd name="T85" fmla="*/ 263 h 900"/>
                  <a:gd name="T86" fmla="*/ 89 w 122"/>
                  <a:gd name="T87" fmla="*/ 247 h 900"/>
                  <a:gd name="T88" fmla="*/ 90 w 122"/>
                  <a:gd name="T89" fmla="*/ 236 h 900"/>
                  <a:gd name="T90" fmla="*/ 93 w 122"/>
                  <a:gd name="T91" fmla="*/ 218 h 900"/>
                  <a:gd name="T92" fmla="*/ 94 w 122"/>
                  <a:gd name="T93" fmla="*/ 202 h 900"/>
                  <a:gd name="T94" fmla="*/ 95 w 122"/>
                  <a:gd name="T95" fmla="*/ 188 h 900"/>
                  <a:gd name="T96" fmla="*/ 99 w 122"/>
                  <a:gd name="T97" fmla="*/ 173 h 900"/>
                  <a:gd name="T98" fmla="*/ 101 w 122"/>
                  <a:gd name="T99" fmla="*/ 162 h 900"/>
                  <a:gd name="T100" fmla="*/ 103 w 122"/>
                  <a:gd name="T101" fmla="*/ 143 h 900"/>
                  <a:gd name="T102" fmla="*/ 103 w 122"/>
                  <a:gd name="T103" fmla="*/ 127 h 900"/>
                  <a:gd name="T104" fmla="*/ 105 w 122"/>
                  <a:gd name="T105" fmla="*/ 114 h 900"/>
                  <a:gd name="T106" fmla="*/ 109 w 122"/>
                  <a:gd name="T107" fmla="*/ 98 h 900"/>
                  <a:gd name="T108" fmla="*/ 110 w 122"/>
                  <a:gd name="T109" fmla="*/ 88 h 900"/>
                  <a:gd name="T110" fmla="*/ 113 w 122"/>
                  <a:gd name="T111" fmla="*/ 69 h 900"/>
                  <a:gd name="T112" fmla="*/ 113 w 122"/>
                  <a:gd name="T113" fmla="*/ 53 h 900"/>
                  <a:gd name="T114" fmla="*/ 115 w 122"/>
                  <a:gd name="T115" fmla="*/ 40 h 900"/>
                  <a:gd name="T116" fmla="*/ 119 w 122"/>
                  <a:gd name="T117" fmla="*/ 24 h 900"/>
                  <a:gd name="T118" fmla="*/ 120 w 122"/>
                  <a:gd name="T119" fmla="*/ 13 h 9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2" h="900">
                    <a:moveTo>
                      <a:pt x="1" y="900"/>
                    </a:moveTo>
                    <a:lnTo>
                      <a:pt x="0" y="899"/>
                    </a:lnTo>
                    <a:lnTo>
                      <a:pt x="0" y="897"/>
                    </a:lnTo>
                    <a:lnTo>
                      <a:pt x="2" y="897"/>
                    </a:lnTo>
                    <a:lnTo>
                      <a:pt x="1" y="900"/>
                    </a:lnTo>
                    <a:close/>
                    <a:moveTo>
                      <a:pt x="2" y="894"/>
                    </a:moveTo>
                    <a:lnTo>
                      <a:pt x="1" y="894"/>
                    </a:lnTo>
                    <a:lnTo>
                      <a:pt x="1" y="891"/>
                    </a:lnTo>
                    <a:lnTo>
                      <a:pt x="3" y="892"/>
                    </a:lnTo>
                    <a:lnTo>
                      <a:pt x="2" y="894"/>
                    </a:lnTo>
                    <a:close/>
                    <a:moveTo>
                      <a:pt x="3" y="889"/>
                    </a:moveTo>
                    <a:lnTo>
                      <a:pt x="1" y="889"/>
                    </a:lnTo>
                    <a:lnTo>
                      <a:pt x="2" y="886"/>
                    </a:lnTo>
                    <a:lnTo>
                      <a:pt x="3" y="886"/>
                    </a:lnTo>
                    <a:lnTo>
                      <a:pt x="3" y="889"/>
                    </a:lnTo>
                    <a:close/>
                    <a:moveTo>
                      <a:pt x="4" y="884"/>
                    </a:moveTo>
                    <a:lnTo>
                      <a:pt x="2" y="883"/>
                    </a:lnTo>
                    <a:lnTo>
                      <a:pt x="2" y="881"/>
                    </a:lnTo>
                    <a:lnTo>
                      <a:pt x="4" y="881"/>
                    </a:lnTo>
                    <a:lnTo>
                      <a:pt x="4" y="884"/>
                    </a:lnTo>
                    <a:close/>
                    <a:moveTo>
                      <a:pt x="4" y="878"/>
                    </a:moveTo>
                    <a:lnTo>
                      <a:pt x="3" y="878"/>
                    </a:lnTo>
                    <a:lnTo>
                      <a:pt x="3" y="876"/>
                    </a:lnTo>
                    <a:lnTo>
                      <a:pt x="5" y="876"/>
                    </a:lnTo>
                    <a:lnTo>
                      <a:pt x="4" y="878"/>
                    </a:lnTo>
                    <a:close/>
                    <a:moveTo>
                      <a:pt x="5" y="873"/>
                    </a:moveTo>
                    <a:lnTo>
                      <a:pt x="3" y="873"/>
                    </a:lnTo>
                    <a:lnTo>
                      <a:pt x="4" y="870"/>
                    </a:lnTo>
                    <a:lnTo>
                      <a:pt x="5" y="870"/>
                    </a:lnTo>
                    <a:lnTo>
                      <a:pt x="5" y="873"/>
                    </a:lnTo>
                    <a:close/>
                    <a:moveTo>
                      <a:pt x="6" y="868"/>
                    </a:moveTo>
                    <a:lnTo>
                      <a:pt x="4" y="868"/>
                    </a:lnTo>
                    <a:lnTo>
                      <a:pt x="4" y="865"/>
                    </a:lnTo>
                    <a:lnTo>
                      <a:pt x="6" y="865"/>
                    </a:lnTo>
                    <a:lnTo>
                      <a:pt x="6" y="868"/>
                    </a:lnTo>
                    <a:close/>
                    <a:moveTo>
                      <a:pt x="6" y="863"/>
                    </a:moveTo>
                    <a:lnTo>
                      <a:pt x="5" y="862"/>
                    </a:lnTo>
                    <a:lnTo>
                      <a:pt x="5" y="860"/>
                    </a:lnTo>
                    <a:lnTo>
                      <a:pt x="7" y="860"/>
                    </a:lnTo>
                    <a:lnTo>
                      <a:pt x="6" y="863"/>
                    </a:lnTo>
                    <a:close/>
                    <a:moveTo>
                      <a:pt x="7" y="857"/>
                    </a:moveTo>
                    <a:lnTo>
                      <a:pt x="5" y="857"/>
                    </a:lnTo>
                    <a:lnTo>
                      <a:pt x="6" y="854"/>
                    </a:lnTo>
                    <a:lnTo>
                      <a:pt x="7" y="855"/>
                    </a:lnTo>
                    <a:lnTo>
                      <a:pt x="7" y="857"/>
                    </a:lnTo>
                    <a:close/>
                    <a:moveTo>
                      <a:pt x="8" y="852"/>
                    </a:moveTo>
                    <a:lnTo>
                      <a:pt x="6" y="852"/>
                    </a:lnTo>
                    <a:lnTo>
                      <a:pt x="7" y="849"/>
                    </a:lnTo>
                    <a:lnTo>
                      <a:pt x="8" y="849"/>
                    </a:lnTo>
                    <a:lnTo>
                      <a:pt x="8" y="852"/>
                    </a:lnTo>
                    <a:close/>
                    <a:moveTo>
                      <a:pt x="9" y="847"/>
                    </a:moveTo>
                    <a:lnTo>
                      <a:pt x="7" y="846"/>
                    </a:lnTo>
                    <a:lnTo>
                      <a:pt x="7" y="844"/>
                    </a:lnTo>
                    <a:lnTo>
                      <a:pt x="9" y="844"/>
                    </a:lnTo>
                    <a:lnTo>
                      <a:pt x="9" y="847"/>
                    </a:lnTo>
                    <a:close/>
                    <a:moveTo>
                      <a:pt x="9" y="841"/>
                    </a:moveTo>
                    <a:lnTo>
                      <a:pt x="8" y="841"/>
                    </a:lnTo>
                    <a:lnTo>
                      <a:pt x="8" y="838"/>
                    </a:lnTo>
                    <a:lnTo>
                      <a:pt x="10" y="839"/>
                    </a:lnTo>
                    <a:lnTo>
                      <a:pt x="9" y="841"/>
                    </a:lnTo>
                    <a:close/>
                    <a:moveTo>
                      <a:pt x="10" y="836"/>
                    </a:moveTo>
                    <a:lnTo>
                      <a:pt x="8" y="836"/>
                    </a:lnTo>
                    <a:lnTo>
                      <a:pt x="9" y="833"/>
                    </a:lnTo>
                    <a:lnTo>
                      <a:pt x="10" y="833"/>
                    </a:lnTo>
                    <a:lnTo>
                      <a:pt x="10" y="836"/>
                    </a:lnTo>
                    <a:close/>
                    <a:moveTo>
                      <a:pt x="11" y="831"/>
                    </a:moveTo>
                    <a:lnTo>
                      <a:pt x="9" y="830"/>
                    </a:lnTo>
                    <a:lnTo>
                      <a:pt x="9" y="828"/>
                    </a:lnTo>
                    <a:lnTo>
                      <a:pt x="11" y="828"/>
                    </a:lnTo>
                    <a:lnTo>
                      <a:pt x="11" y="831"/>
                    </a:lnTo>
                    <a:close/>
                    <a:moveTo>
                      <a:pt x="11" y="825"/>
                    </a:moveTo>
                    <a:lnTo>
                      <a:pt x="10" y="825"/>
                    </a:lnTo>
                    <a:lnTo>
                      <a:pt x="10" y="823"/>
                    </a:lnTo>
                    <a:lnTo>
                      <a:pt x="12" y="823"/>
                    </a:lnTo>
                    <a:lnTo>
                      <a:pt x="11" y="825"/>
                    </a:lnTo>
                    <a:close/>
                    <a:moveTo>
                      <a:pt x="12" y="820"/>
                    </a:moveTo>
                    <a:lnTo>
                      <a:pt x="11" y="820"/>
                    </a:lnTo>
                    <a:lnTo>
                      <a:pt x="11" y="817"/>
                    </a:lnTo>
                    <a:lnTo>
                      <a:pt x="12" y="817"/>
                    </a:lnTo>
                    <a:lnTo>
                      <a:pt x="12" y="820"/>
                    </a:lnTo>
                    <a:close/>
                    <a:moveTo>
                      <a:pt x="13" y="815"/>
                    </a:moveTo>
                    <a:lnTo>
                      <a:pt x="11" y="814"/>
                    </a:lnTo>
                    <a:lnTo>
                      <a:pt x="12" y="812"/>
                    </a:lnTo>
                    <a:lnTo>
                      <a:pt x="13" y="812"/>
                    </a:lnTo>
                    <a:lnTo>
                      <a:pt x="13" y="815"/>
                    </a:lnTo>
                    <a:close/>
                    <a:moveTo>
                      <a:pt x="13" y="809"/>
                    </a:moveTo>
                    <a:lnTo>
                      <a:pt x="12" y="809"/>
                    </a:lnTo>
                    <a:lnTo>
                      <a:pt x="12" y="807"/>
                    </a:lnTo>
                    <a:lnTo>
                      <a:pt x="14" y="807"/>
                    </a:lnTo>
                    <a:lnTo>
                      <a:pt x="13" y="809"/>
                    </a:lnTo>
                    <a:close/>
                    <a:moveTo>
                      <a:pt x="14" y="804"/>
                    </a:moveTo>
                    <a:lnTo>
                      <a:pt x="13" y="804"/>
                    </a:lnTo>
                    <a:lnTo>
                      <a:pt x="13" y="801"/>
                    </a:lnTo>
                    <a:lnTo>
                      <a:pt x="15" y="802"/>
                    </a:lnTo>
                    <a:lnTo>
                      <a:pt x="14" y="804"/>
                    </a:lnTo>
                    <a:close/>
                    <a:moveTo>
                      <a:pt x="15" y="799"/>
                    </a:moveTo>
                    <a:lnTo>
                      <a:pt x="13" y="799"/>
                    </a:lnTo>
                    <a:lnTo>
                      <a:pt x="14" y="796"/>
                    </a:lnTo>
                    <a:lnTo>
                      <a:pt x="15" y="796"/>
                    </a:lnTo>
                    <a:lnTo>
                      <a:pt x="15" y="799"/>
                    </a:lnTo>
                    <a:close/>
                    <a:moveTo>
                      <a:pt x="16" y="793"/>
                    </a:moveTo>
                    <a:lnTo>
                      <a:pt x="14" y="793"/>
                    </a:lnTo>
                    <a:lnTo>
                      <a:pt x="14" y="791"/>
                    </a:lnTo>
                    <a:lnTo>
                      <a:pt x="16" y="791"/>
                    </a:lnTo>
                    <a:lnTo>
                      <a:pt x="16" y="793"/>
                    </a:lnTo>
                    <a:close/>
                    <a:moveTo>
                      <a:pt x="16" y="788"/>
                    </a:moveTo>
                    <a:lnTo>
                      <a:pt x="15" y="788"/>
                    </a:lnTo>
                    <a:lnTo>
                      <a:pt x="15" y="785"/>
                    </a:lnTo>
                    <a:lnTo>
                      <a:pt x="17" y="786"/>
                    </a:lnTo>
                    <a:lnTo>
                      <a:pt x="16" y="788"/>
                    </a:lnTo>
                    <a:close/>
                    <a:moveTo>
                      <a:pt x="17" y="783"/>
                    </a:moveTo>
                    <a:lnTo>
                      <a:pt x="15" y="783"/>
                    </a:lnTo>
                    <a:lnTo>
                      <a:pt x="16" y="780"/>
                    </a:lnTo>
                    <a:lnTo>
                      <a:pt x="17" y="780"/>
                    </a:lnTo>
                    <a:lnTo>
                      <a:pt x="17" y="783"/>
                    </a:lnTo>
                    <a:close/>
                    <a:moveTo>
                      <a:pt x="18" y="778"/>
                    </a:moveTo>
                    <a:lnTo>
                      <a:pt x="16" y="777"/>
                    </a:lnTo>
                    <a:lnTo>
                      <a:pt x="17" y="775"/>
                    </a:lnTo>
                    <a:lnTo>
                      <a:pt x="18" y="775"/>
                    </a:lnTo>
                    <a:lnTo>
                      <a:pt x="18" y="778"/>
                    </a:lnTo>
                    <a:close/>
                    <a:moveTo>
                      <a:pt x="18" y="772"/>
                    </a:moveTo>
                    <a:lnTo>
                      <a:pt x="17" y="772"/>
                    </a:lnTo>
                    <a:lnTo>
                      <a:pt x="17" y="769"/>
                    </a:lnTo>
                    <a:lnTo>
                      <a:pt x="19" y="770"/>
                    </a:lnTo>
                    <a:lnTo>
                      <a:pt x="18" y="772"/>
                    </a:lnTo>
                    <a:close/>
                    <a:moveTo>
                      <a:pt x="19" y="767"/>
                    </a:moveTo>
                    <a:lnTo>
                      <a:pt x="18" y="767"/>
                    </a:lnTo>
                    <a:lnTo>
                      <a:pt x="18" y="764"/>
                    </a:lnTo>
                    <a:lnTo>
                      <a:pt x="20" y="764"/>
                    </a:lnTo>
                    <a:lnTo>
                      <a:pt x="19" y="767"/>
                    </a:lnTo>
                    <a:close/>
                    <a:moveTo>
                      <a:pt x="20" y="762"/>
                    </a:moveTo>
                    <a:lnTo>
                      <a:pt x="18" y="761"/>
                    </a:lnTo>
                    <a:lnTo>
                      <a:pt x="19" y="759"/>
                    </a:lnTo>
                    <a:lnTo>
                      <a:pt x="20" y="759"/>
                    </a:lnTo>
                    <a:lnTo>
                      <a:pt x="20" y="762"/>
                    </a:lnTo>
                    <a:close/>
                    <a:moveTo>
                      <a:pt x="21" y="756"/>
                    </a:moveTo>
                    <a:lnTo>
                      <a:pt x="19" y="756"/>
                    </a:lnTo>
                    <a:lnTo>
                      <a:pt x="19" y="753"/>
                    </a:lnTo>
                    <a:lnTo>
                      <a:pt x="21" y="754"/>
                    </a:lnTo>
                    <a:lnTo>
                      <a:pt x="21" y="756"/>
                    </a:lnTo>
                    <a:close/>
                    <a:moveTo>
                      <a:pt x="21" y="751"/>
                    </a:moveTo>
                    <a:lnTo>
                      <a:pt x="20" y="751"/>
                    </a:lnTo>
                    <a:lnTo>
                      <a:pt x="20" y="748"/>
                    </a:lnTo>
                    <a:lnTo>
                      <a:pt x="22" y="748"/>
                    </a:lnTo>
                    <a:lnTo>
                      <a:pt x="21" y="751"/>
                    </a:lnTo>
                    <a:close/>
                    <a:moveTo>
                      <a:pt x="22" y="746"/>
                    </a:moveTo>
                    <a:lnTo>
                      <a:pt x="20" y="746"/>
                    </a:lnTo>
                    <a:lnTo>
                      <a:pt x="21" y="743"/>
                    </a:lnTo>
                    <a:lnTo>
                      <a:pt x="22" y="743"/>
                    </a:lnTo>
                    <a:lnTo>
                      <a:pt x="22" y="746"/>
                    </a:lnTo>
                    <a:close/>
                    <a:moveTo>
                      <a:pt x="23" y="740"/>
                    </a:moveTo>
                    <a:lnTo>
                      <a:pt x="21" y="740"/>
                    </a:lnTo>
                    <a:lnTo>
                      <a:pt x="22" y="738"/>
                    </a:lnTo>
                    <a:lnTo>
                      <a:pt x="23" y="738"/>
                    </a:lnTo>
                    <a:lnTo>
                      <a:pt x="23" y="740"/>
                    </a:lnTo>
                    <a:close/>
                    <a:moveTo>
                      <a:pt x="24" y="735"/>
                    </a:moveTo>
                    <a:lnTo>
                      <a:pt x="22" y="735"/>
                    </a:lnTo>
                    <a:lnTo>
                      <a:pt x="22" y="732"/>
                    </a:lnTo>
                    <a:lnTo>
                      <a:pt x="24" y="732"/>
                    </a:lnTo>
                    <a:lnTo>
                      <a:pt x="24" y="735"/>
                    </a:lnTo>
                    <a:close/>
                    <a:moveTo>
                      <a:pt x="24" y="730"/>
                    </a:moveTo>
                    <a:lnTo>
                      <a:pt x="23" y="730"/>
                    </a:lnTo>
                    <a:lnTo>
                      <a:pt x="23" y="727"/>
                    </a:lnTo>
                    <a:lnTo>
                      <a:pt x="25" y="727"/>
                    </a:lnTo>
                    <a:lnTo>
                      <a:pt x="24" y="730"/>
                    </a:lnTo>
                    <a:close/>
                    <a:moveTo>
                      <a:pt x="25" y="725"/>
                    </a:moveTo>
                    <a:lnTo>
                      <a:pt x="23" y="724"/>
                    </a:lnTo>
                    <a:lnTo>
                      <a:pt x="24" y="722"/>
                    </a:lnTo>
                    <a:lnTo>
                      <a:pt x="25" y="722"/>
                    </a:lnTo>
                    <a:lnTo>
                      <a:pt x="25" y="725"/>
                    </a:lnTo>
                    <a:close/>
                    <a:moveTo>
                      <a:pt x="26" y="719"/>
                    </a:moveTo>
                    <a:lnTo>
                      <a:pt x="24" y="719"/>
                    </a:lnTo>
                    <a:lnTo>
                      <a:pt x="24" y="716"/>
                    </a:lnTo>
                    <a:lnTo>
                      <a:pt x="26" y="717"/>
                    </a:lnTo>
                    <a:lnTo>
                      <a:pt x="26" y="719"/>
                    </a:lnTo>
                    <a:close/>
                    <a:moveTo>
                      <a:pt x="26" y="714"/>
                    </a:moveTo>
                    <a:lnTo>
                      <a:pt x="25" y="714"/>
                    </a:lnTo>
                    <a:lnTo>
                      <a:pt x="25" y="711"/>
                    </a:lnTo>
                    <a:lnTo>
                      <a:pt x="27" y="711"/>
                    </a:lnTo>
                    <a:lnTo>
                      <a:pt x="26" y="714"/>
                    </a:lnTo>
                    <a:close/>
                    <a:moveTo>
                      <a:pt x="27" y="709"/>
                    </a:moveTo>
                    <a:lnTo>
                      <a:pt x="25" y="708"/>
                    </a:lnTo>
                    <a:lnTo>
                      <a:pt x="26" y="706"/>
                    </a:lnTo>
                    <a:lnTo>
                      <a:pt x="27" y="706"/>
                    </a:lnTo>
                    <a:lnTo>
                      <a:pt x="27" y="709"/>
                    </a:lnTo>
                    <a:close/>
                    <a:moveTo>
                      <a:pt x="28" y="703"/>
                    </a:moveTo>
                    <a:lnTo>
                      <a:pt x="26" y="703"/>
                    </a:lnTo>
                    <a:lnTo>
                      <a:pt x="26" y="700"/>
                    </a:lnTo>
                    <a:lnTo>
                      <a:pt x="28" y="701"/>
                    </a:lnTo>
                    <a:lnTo>
                      <a:pt x="28" y="703"/>
                    </a:lnTo>
                    <a:close/>
                    <a:moveTo>
                      <a:pt x="28" y="698"/>
                    </a:moveTo>
                    <a:lnTo>
                      <a:pt x="27" y="698"/>
                    </a:lnTo>
                    <a:lnTo>
                      <a:pt x="27" y="695"/>
                    </a:lnTo>
                    <a:lnTo>
                      <a:pt x="29" y="695"/>
                    </a:lnTo>
                    <a:lnTo>
                      <a:pt x="28" y="698"/>
                    </a:lnTo>
                    <a:close/>
                    <a:moveTo>
                      <a:pt x="29" y="693"/>
                    </a:moveTo>
                    <a:lnTo>
                      <a:pt x="28" y="692"/>
                    </a:lnTo>
                    <a:lnTo>
                      <a:pt x="28" y="690"/>
                    </a:lnTo>
                    <a:lnTo>
                      <a:pt x="30" y="690"/>
                    </a:lnTo>
                    <a:lnTo>
                      <a:pt x="29" y="693"/>
                    </a:lnTo>
                    <a:close/>
                    <a:moveTo>
                      <a:pt x="30" y="687"/>
                    </a:moveTo>
                    <a:lnTo>
                      <a:pt x="28" y="687"/>
                    </a:lnTo>
                    <a:lnTo>
                      <a:pt x="29" y="685"/>
                    </a:lnTo>
                    <a:lnTo>
                      <a:pt x="30" y="685"/>
                    </a:lnTo>
                    <a:lnTo>
                      <a:pt x="30" y="687"/>
                    </a:lnTo>
                    <a:close/>
                    <a:moveTo>
                      <a:pt x="31" y="682"/>
                    </a:moveTo>
                    <a:lnTo>
                      <a:pt x="29" y="682"/>
                    </a:lnTo>
                    <a:lnTo>
                      <a:pt x="29" y="679"/>
                    </a:lnTo>
                    <a:lnTo>
                      <a:pt x="31" y="679"/>
                    </a:lnTo>
                    <a:lnTo>
                      <a:pt x="31" y="682"/>
                    </a:lnTo>
                    <a:close/>
                    <a:moveTo>
                      <a:pt x="31" y="677"/>
                    </a:moveTo>
                    <a:lnTo>
                      <a:pt x="30" y="676"/>
                    </a:lnTo>
                    <a:lnTo>
                      <a:pt x="30" y="674"/>
                    </a:lnTo>
                    <a:lnTo>
                      <a:pt x="32" y="674"/>
                    </a:lnTo>
                    <a:lnTo>
                      <a:pt x="31" y="677"/>
                    </a:lnTo>
                    <a:close/>
                    <a:moveTo>
                      <a:pt x="32" y="671"/>
                    </a:moveTo>
                    <a:lnTo>
                      <a:pt x="30" y="671"/>
                    </a:lnTo>
                    <a:lnTo>
                      <a:pt x="31" y="669"/>
                    </a:lnTo>
                    <a:lnTo>
                      <a:pt x="32" y="669"/>
                    </a:lnTo>
                    <a:lnTo>
                      <a:pt x="32" y="671"/>
                    </a:lnTo>
                    <a:close/>
                    <a:moveTo>
                      <a:pt x="33" y="666"/>
                    </a:moveTo>
                    <a:lnTo>
                      <a:pt x="31" y="666"/>
                    </a:lnTo>
                    <a:lnTo>
                      <a:pt x="32" y="663"/>
                    </a:lnTo>
                    <a:lnTo>
                      <a:pt x="33" y="663"/>
                    </a:lnTo>
                    <a:lnTo>
                      <a:pt x="33" y="666"/>
                    </a:lnTo>
                    <a:close/>
                    <a:moveTo>
                      <a:pt x="33" y="661"/>
                    </a:moveTo>
                    <a:lnTo>
                      <a:pt x="32" y="661"/>
                    </a:lnTo>
                    <a:lnTo>
                      <a:pt x="32" y="658"/>
                    </a:lnTo>
                    <a:lnTo>
                      <a:pt x="34" y="658"/>
                    </a:lnTo>
                    <a:lnTo>
                      <a:pt x="33" y="661"/>
                    </a:lnTo>
                    <a:close/>
                    <a:moveTo>
                      <a:pt x="34" y="655"/>
                    </a:moveTo>
                    <a:lnTo>
                      <a:pt x="33" y="655"/>
                    </a:lnTo>
                    <a:lnTo>
                      <a:pt x="33" y="653"/>
                    </a:lnTo>
                    <a:lnTo>
                      <a:pt x="35" y="653"/>
                    </a:lnTo>
                    <a:lnTo>
                      <a:pt x="34" y="655"/>
                    </a:lnTo>
                    <a:close/>
                    <a:moveTo>
                      <a:pt x="35" y="650"/>
                    </a:moveTo>
                    <a:lnTo>
                      <a:pt x="33" y="650"/>
                    </a:lnTo>
                    <a:lnTo>
                      <a:pt x="34" y="647"/>
                    </a:lnTo>
                    <a:lnTo>
                      <a:pt x="35" y="648"/>
                    </a:lnTo>
                    <a:lnTo>
                      <a:pt x="35" y="650"/>
                    </a:lnTo>
                    <a:close/>
                    <a:moveTo>
                      <a:pt x="36" y="645"/>
                    </a:moveTo>
                    <a:lnTo>
                      <a:pt x="34" y="645"/>
                    </a:lnTo>
                    <a:lnTo>
                      <a:pt x="34" y="642"/>
                    </a:lnTo>
                    <a:lnTo>
                      <a:pt x="36" y="642"/>
                    </a:lnTo>
                    <a:lnTo>
                      <a:pt x="36" y="645"/>
                    </a:lnTo>
                    <a:close/>
                    <a:moveTo>
                      <a:pt x="36" y="640"/>
                    </a:moveTo>
                    <a:lnTo>
                      <a:pt x="35" y="639"/>
                    </a:lnTo>
                    <a:lnTo>
                      <a:pt x="35" y="637"/>
                    </a:lnTo>
                    <a:lnTo>
                      <a:pt x="37" y="637"/>
                    </a:lnTo>
                    <a:lnTo>
                      <a:pt x="36" y="640"/>
                    </a:lnTo>
                    <a:close/>
                    <a:moveTo>
                      <a:pt x="37" y="634"/>
                    </a:moveTo>
                    <a:lnTo>
                      <a:pt x="35" y="634"/>
                    </a:lnTo>
                    <a:lnTo>
                      <a:pt x="36" y="631"/>
                    </a:lnTo>
                    <a:lnTo>
                      <a:pt x="37" y="632"/>
                    </a:lnTo>
                    <a:lnTo>
                      <a:pt x="37" y="634"/>
                    </a:lnTo>
                    <a:close/>
                    <a:moveTo>
                      <a:pt x="38" y="629"/>
                    </a:moveTo>
                    <a:lnTo>
                      <a:pt x="36" y="629"/>
                    </a:lnTo>
                    <a:lnTo>
                      <a:pt x="37" y="626"/>
                    </a:lnTo>
                    <a:lnTo>
                      <a:pt x="38" y="626"/>
                    </a:lnTo>
                    <a:lnTo>
                      <a:pt x="38" y="629"/>
                    </a:lnTo>
                    <a:close/>
                    <a:moveTo>
                      <a:pt x="38" y="624"/>
                    </a:moveTo>
                    <a:lnTo>
                      <a:pt x="37" y="623"/>
                    </a:lnTo>
                    <a:lnTo>
                      <a:pt x="37" y="621"/>
                    </a:lnTo>
                    <a:lnTo>
                      <a:pt x="39" y="621"/>
                    </a:lnTo>
                    <a:lnTo>
                      <a:pt x="38" y="624"/>
                    </a:lnTo>
                    <a:close/>
                    <a:moveTo>
                      <a:pt x="39" y="618"/>
                    </a:moveTo>
                    <a:lnTo>
                      <a:pt x="38" y="618"/>
                    </a:lnTo>
                    <a:lnTo>
                      <a:pt x="38" y="615"/>
                    </a:lnTo>
                    <a:lnTo>
                      <a:pt x="39" y="616"/>
                    </a:lnTo>
                    <a:lnTo>
                      <a:pt x="39" y="618"/>
                    </a:lnTo>
                    <a:close/>
                    <a:moveTo>
                      <a:pt x="40" y="613"/>
                    </a:moveTo>
                    <a:lnTo>
                      <a:pt x="38" y="613"/>
                    </a:lnTo>
                    <a:lnTo>
                      <a:pt x="39" y="610"/>
                    </a:lnTo>
                    <a:lnTo>
                      <a:pt x="40" y="610"/>
                    </a:lnTo>
                    <a:lnTo>
                      <a:pt x="40" y="613"/>
                    </a:lnTo>
                    <a:close/>
                    <a:moveTo>
                      <a:pt x="41" y="608"/>
                    </a:moveTo>
                    <a:lnTo>
                      <a:pt x="39" y="608"/>
                    </a:lnTo>
                    <a:lnTo>
                      <a:pt x="39" y="605"/>
                    </a:lnTo>
                    <a:lnTo>
                      <a:pt x="41" y="605"/>
                    </a:lnTo>
                    <a:lnTo>
                      <a:pt x="41" y="608"/>
                    </a:lnTo>
                    <a:close/>
                    <a:moveTo>
                      <a:pt x="41" y="602"/>
                    </a:moveTo>
                    <a:lnTo>
                      <a:pt x="40" y="602"/>
                    </a:lnTo>
                    <a:lnTo>
                      <a:pt x="40" y="600"/>
                    </a:lnTo>
                    <a:lnTo>
                      <a:pt x="42" y="600"/>
                    </a:lnTo>
                    <a:lnTo>
                      <a:pt x="41" y="602"/>
                    </a:lnTo>
                    <a:close/>
                    <a:moveTo>
                      <a:pt x="42" y="597"/>
                    </a:moveTo>
                    <a:lnTo>
                      <a:pt x="40" y="597"/>
                    </a:lnTo>
                    <a:lnTo>
                      <a:pt x="41" y="594"/>
                    </a:lnTo>
                    <a:lnTo>
                      <a:pt x="42" y="594"/>
                    </a:lnTo>
                    <a:lnTo>
                      <a:pt x="42" y="597"/>
                    </a:lnTo>
                    <a:close/>
                    <a:moveTo>
                      <a:pt x="43" y="592"/>
                    </a:moveTo>
                    <a:lnTo>
                      <a:pt x="41" y="592"/>
                    </a:lnTo>
                    <a:lnTo>
                      <a:pt x="41" y="589"/>
                    </a:lnTo>
                    <a:lnTo>
                      <a:pt x="43" y="589"/>
                    </a:lnTo>
                    <a:lnTo>
                      <a:pt x="43" y="592"/>
                    </a:lnTo>
                    <a:close/>
                    <a:moveTo>
                      <a:pt x="43" y="587"/>
                    </a:moveTo>
                    <a:lnTo>
                      <a:pt x="42" y="586"/>
                    </a:lnTo>
                    <a:lnTo>
                      <a:pt x="42" y="584"/>
                    </a:lnTo>
                    <a:lnTo>
                      <a:pt x="44" y="584"/>
                    </a:lnTo>
                    <a:lnTo>
                      <a:pt x="43" y="587"/>
                    </a:lnTo>
                    <a:close/>
                    <a:moveTo>
                      <a:pt x="44" y="581"/>
                    </a:moveTo>
                    <a:lnTo>
                      <a:pt x="43" y="581"/>
                    </a:lnTo>
                    <a:lnTo>
                      <a:pt x="43" y="578"/>
                    </a:lnTo>
                    <a:lnTo>
                      <a:pt x="45" y="578"/>
                    </a:lnTo>
                    <a:lnTo>
                      <a:pt x="44" y="581"/>
                    </a:lnTo>
                    <a:close/>
                    <a:moveTo>
                      <a:pt x="45" y="576"/>
                    </a:moveTo>
                    <a:lnTo>
                      <a:pt x="43" y="576"/>
                    </a:lnTo>
                    <a:lnTo>
                      <a:pt x="44" y="573"/>
                    </a:lnTo>
                    <a:lnTo>
                      <a:pt x="45" y="573"/>
                    </a:lnTo>
                    <a:lnTo>
                      <a:pt x="45" y="576"/>
                    </a:lnTo>
                    <a:close/>
                    <a:moveTo>
                      <a:pt x="46" y="571"/>
                    </a:moveTo>
                    <a:lnTo>
                      <a:pt x="44" y="570"/>
                    </a:lnTo>
                    <a:lnTo>
                      <a:pt x="44" y="568"/>
                    </a:lnTo>
                    <a:lnTo>
                      <a:pt x="46" y="568"/>
                    </a:lnTo>
                    <a:lnTo>
                      <a:pt x="46" y="571"/>
                    </a:lnTo>
                    <a:close/>
                    <a:moveTo>
                      <a:pt x="46" y="565"/>
                    </a:moveTo>
                    <a:lnTo>
                      <a:pt x="45" y="565"/>
                    </a:lnTo>
                    <a:lnTo>
                      <a:pt x="45" y="562"/>
                    </a:lnTo>
                    <a:lnTo>
                      <a:pt x="47" y="563"/>
                    </a:lnTo>
                    <a:lnTo>
                      <a:pt x="46" y="565"/>
                    </a:lnTo>
                    <a:close/>
                    <a:moveTo>
                      <a:pt x="47" y="560"/>
                    </a:moveTo>
                    <a:lnTo>
                      <a:pt x="45" y="560"/>
                    </a:lnTo>
                    <a:lnTo>
                      <a:pt x="46" y="557"/>
                    </a:lnTo>
                    <a:lnTo>
                      <a:pt x="47" y="557"/>
                    </a:lnTo>
                    <a:lnTo>
                      <a:pt x="47" y="560"/>
                    </a:lnTo>
                    <a:close/>
                    <a:moveTo>
                      <a:pt x="48" y="555"/>
                    </a:moveTo>
                    <a:lnTo>
                      <a:pt x="46" y="554"/>
                    </a:lnTo>
                    <a:lnTo>
                      <a:pt x="46" y="552"/>
                    </a:lnTo>
                    <a:lnTo>
                      <a:pt x="48" y="552"/>
                    </a:lnTo>
                    <a:lnTo>
                      <a:pt x="48" y="555"/>
                    </a:lnTo>
                    <a:close/>
                    <a:moveTo>
                      <a:pt x="48" y="549"/>
                    </a:moveTo>
                    <a:lnTo>
                      <a:pt x="47" y="549"/>
                    </a:lnTo>
                    <a:lnTo>
                      <a:pt x="47" y="547"/>
                    </a:lnTo>
                    <a:lnTo>
                      <a:pt x="49" y="547"/>
                    </a:lnTo>
                    <a:lnTo>
                      <a:pt x="48" y="549"/>
                    </a:lnTo>
                    <a:close/>
                    <a:moveTo>
                      <a:pt x="49" y="544"/>
                    </a:moveTo>
                    <a:lnTo>
                      <a:pt x="47" y="544"/>
                    </a:lnTo>
                    <a:lnTo>
                      <a:pt x="48" y="541"/>
                    </a:lnTo>
                    <a:lnTo>
                      <a:pt x="50" y="541"/>
                    </a:lnTo>
                    <a:lnTo>
                      <a:pt x="49" y="544"/>
                    </a:lnTo>
                    <a:close/>
                    <a:moveTo>
                      <a:pt x="50" y="539"/>
                    </a:moveTo>
                    <a:lnTo>
                      <a:pt x="48" y="539"/>
                    </a:lnTo>
                    <a:lnTo>
                      <a:pt x="49" y="536"/>
                    </a:lnTo>
                    <a:lnTo>
                      <a:pt x="50" y="536"/>
                    </a:lnTo>
                    <a:lnTo>
                      <a:pt x="50" y="539"/>
                    </a:lnTo>
                    <a:close/>
                    <a:moveTo>
                      <a:pt x="51" y="533"/>
                    </a:moveTo>
                    <a:lnTo>
                      <a:pt x="49" y="533"/>
                    </a:lnTo>
                    <a:lnTo>
                      <a:pt x="49" y="531"/>
                    </a:lnTo>
                    <a:lnTo>
                      <a:pt x="51" y="531"/>
                    </a:lnTo>
                    <a:lnTo>
                      <a:pt x="51" y="533"/>
                    </a:lnTo>
                    <a:close/>
                    <a:moveTo>
                      <a:pt x="51" y="528"/>
                    </a:moveTo>
                    <a:lnTo>
                      <a:pt x="50" y="528"/>
                    </a:lnTo>
                    <a:lnTo>
                      <a:pt x="50" y="525"/>
                    </a:lnTo>
                    <a:lnTo>
                      <a:pt x="52" y="526"/>
                    </a:lnTo>
                    <a:lnTo>
                      <a:pt x="51" y="528"/>
                    </a:lnTo>
                    <a:close/>
                    <a:moveTo>
                      <a:pt x="52" y="523"/>
                    </a:moveTo>
                    <a:lnTo>
                      <a:pt x="50" y="523"/>
                    </a:lnTo>
                    <a:lnTo>
                      <a:pt x="51" y="520"/>
                    </a:lnTo>
                    <a:lnTo>
                      <a:pt x="52" y="520"/>
                    </a:lnTo>
                    <a:lnTo>
                      <a:pt x="52" y="523"/>
                    </a:lnTo>
                    <a:close/>
                    <a:moveTo>
                      <a:pt x="53" y="518"/>
                    </a:moveTo>
                    <a:lnTo>
                      <a:pt x="51" y="517"/>
                    </a:lnTo>
                    <a:lnTo>
                      <a:pt x="52" y="515"/>
                    </a:lnTo>
                    <a:lnTo>
                      <a:pt x="53" y="515"/>
                    </a:lnTo>
                    <a:lnTo>
                      <a:pt x="53" y="518"/>
                    </a:lnTo>
                    <a:close/>
                    <a:moveTo>
                      <a:pt x="53" y="512"/>
                    </a:moveTo>
                    <a:lnTo>
                      <a:pt x="52" y="512"/>
                    </a:lnTo>
                    <a:lnTo>
                      <a:pt x="52" y="509"/>
                    </a:lnTo>
                    <a:lnTo>
                      <a:pt x="54" y="510"/>
                    </a:lnTo>
                    <a:lnTo>
                      <a:pt x="53" y="512"/>
                    </a:lnTo>
                    <a:close/>
                    <a:moveTo>
                      <a:pt x="54" y="507"/>
                    </a:moveTo>
                    <a:lnTo>
                      <a:pt x="53" y="507"/>
                    </a:lnTo>
                    <a:lnTo>
                      <a:pt x="53" y="504"/>
                    </a:lnTo>
                    <a:lnTo>
                      <a:pt x="54" y="504"/>
                    </a:lnTo>
                    <a:lnTo>
                      <a:pt x="54" y="507"/>
                    </a:lnTo>
                    <a:close/>
                    <a:moveTo>
                      <a:pt x="55" y="502"/>
                    </a:moveTo>
                    <a:lnTo>
                      <a:pt x="53" y="501"/>
                    </a:lnTo>
                    <a:lnTo>
                      <a:pt x="54" y="499"/>
                    </a:lnTo>
                    <a:lnTo>
                      <a:pt x="55" y="499"/>
                    </a:lnTo>
                    <a:lnTo>
                      <a:pt x="55" y="502"/>
                    </a:lnTo>
                    <a:close/>
                    <a:moveTo>
                      <a:pt x="56" y="496"/>
                    </a:moveTo>
                    <a:lnTo>
                      <a:pt x="54" y="496"/>
                    </a:lnTo>
                    <a:lnTo>
                      <a:pt x="54" y="493"/>
                    </a:lnTo>
                    <a:lnTo>
                      <a:pt x="56" y="494"/>
                    </a:lnTo>
                    <a:lnTo>
                      <a:pt x="56" y="496"/>
                    </a:lnTo>
                    <a:close/>
                    <a:moveTo>
                      <a:pt x="56" y="491"/>
                    </a:moveTo>
                    <a:lnTo>
                      <a:pt x="55" y="491"/>
                    </a:lnTo>
                    <a:lnTo>
                      <a:pt x="55" y="488"/>
                    </a:lnTo>
                    <a:lnTo>
                      <a:pt x="57" y="488"/>
                    </a:lnTo>
                    <a:lnTo>
                      <a:pt x="56" y="491"/>
                    </a:lnTo>
                    <a:close/>
                    <a:moveTo>
                      <a:pt x="57" y="486"/>
                    </a:moveTo>
                    <a:lnTo>
                      <a:pt x="55" y="486"/>
                    </a:lnTo>
                    <a:lnTo>
                      <a:pt x="56" y="483"/>
                    </a:lnTo>
                    <a:lnTo>
                      <a:pt x="57" y="483"/>
                    </a:lnTo>
                    <a:lnTo>
                      <a:pt x="57" y="486"/>
                    </a:lnTo>
                    <a:close/>
                    <a:moveTo>
                      <a:pt x="58" y="480"/>
                    </a:moveTo>
                    <a:lnTo>
                      <a:pt x="56" y="480"/>
                    </a:lnTo>
                    <a:lnTo>
                      <a:pt x="56" y="477"/>
                    </a:lnTo>
                    <a:lnTo>
                      <a:pt x="58" y="478"/>
                    </a:lnTo>
                    <a:lnTo>
                      <a:pt x="58" y="480"/>
                    </a:lnTo>
                    <a:close/>
                    <a:moveTo>
                      <a:pt x="58" y="475"/>
                    </a:moveTo>
                    <a:lnTo>
                      <a:pt x="57" y="475"/>
                    </a:lnTo>
                    <a:lnTo>
                      <a:pt x="57" y="472"/>
                    </a:lnTo>
                    <a:lnTo>
                      <a:pt x="59" y="472"/>
                    </a:lnTo>
                    <a:lnTo>
                      <a:pt x="58" y="475"/>
                    </a:lnTo>
                    <a:close/>
                    <a:moveTo>
                      <a:pt x="59" y="470"/>
                    </a:moveTo>
                    <a:lnTo>
                      <a:pt x="58" y="470"/>
                    </a:lnTo>
                    <a:lnTo>
                      <a:pt x="58" y="467"/>
                    </a:lnTo>
                    <a:lnTo>
                      <a:pt x="59" y="467"/>
                    </a:lnTo>
                    <a:lnTo>
                      <a:pt x="59" y="470"/>
                    </a:lnTo>
                    <a:close/>
                    <a:moveTo>
                      <a:pt x="60" y="465"/>
                    </a:moveTo>
                    <a:lnTo>
                      <a:pt x="58" y="464"/>
                    </a:lnTo>
                    <a:lnTo>
                      <a:pt x="59" y="462"/>
                    </a:lnTo>
                    <a:lnTo>
                      <a:pt x="60" y="462"/>
                    </a:lnTo>
                    <a:lnTo>
                      <a:pt x="60" y="465"/>
                    </a:lnTo>
                    <a:close/>
                    <a:moveTo>
                      <a:pt x="60" y="459"/>
                    </a:moveTo>
                    <a:lnTo>
                      <a:pt x="59" y="459"/>
                    </a:lnTo>
                    <a:lnTo>
                      <a:pt x="59" y="456"/>
                    </a:lnTo>
                    <a:lnTo>
                      <a:pt x="61" y="456"/>
                    </a:lnTo>
                    <a:lnTo>
                      <a:pt x="60" y="459"/>
                    </a:lnTo>
                    <a:close/>
                    <a:moveTo>
                      <a:pt x="61" y="454"/>
                    </a:moveTo>
                    <a:lnTo>
                      <a:pt x="60" y="454"/>
                    </a:lnTo>
                    <a:lnTo>
                      <a:pt x="60" y="451"/>
                    </a:lnTo>
                    <a:lnTo>
                      <a:pt x="62" y="451"/>
                    </a:lnTo>
                    <a:lnTo>
                      <a:pt x="61" y="454"/>
                    </a:lnTo>
                    <a:close/>
                    <a:moveTo>
                      <a:pt x="62" y="449"/>
                    </a:moveTo>
                    <a:lnTo>
                      <a:pt x="60" y="448"/>
                    </a:lnTo>
                    <a:lnTo>
                      <a:pt x="61" y="446"/>
                    </a:lnTo>
                    <a:lnTo>
                      <a:pt x="62" y="446"/>
                    </a:lnTo>
                    <a:lnTo>
                      <a:pt x="62" y="449"/>
                    </a:lnTo>
                    <a:close/>
                    <a:moveTo>
                      <a:pt x="63" y="443"/>
                    </a:moveTo>
                    <a:lnTo>
                      <a:pt x="61" y="443"/>
                    </a:lnTo>
                    <a:lnTo>
                      <a:pt x="61" y="440"/>
                    </a:lnTo>
                    <a:lnTo>
                      <a:pt x="63" y="441"/>
                    </a:lnTo>
                    <a:lnTo>
                      <a:pt x="63" y="443"/>
                    </a:lnTo>
                    <a:close/>
                    <a:moveTo>
                      <a:pt x="63" y="438"/>
                    </a:moveTo>
                    <a:lnTo>
                      <a:pt x="62" y="438"/>
                    </a:lnTo>
                    <a:lnTo>
                      <a:pt x="62" y="435"/>
                    </a:lnTo>
                    <a:lnTo>
                      <a:pt x="64" y="435"/>
                    </a:lnTo>
                    <a:lnTo>
                      <a:pt x="63" y="438"/>
                    </a:lnTo>
                    <a:close/>
                    <a:moveTo>
                      <a:pt x="64" y="433"/>
                    </a:moveTo>
                    <a:lnTo>
                      <a:pt x="62" y="432"/>
                    </a:lnTo>
                    <a:lnTo>
                      <a:pt x="63" y="430"/>
                    </a:lnTo>
                    <a:lnTo>
                      <a:pt x="64" y="430"/>
                    </a:lnTo>
                    <a:lnTo>
                      <a:pt x="64" y="433"/>
                    </a:lnTo>
                    <a:close/>
                    <a:moveTo>
                      <a:pt x="65" y="427"/>
                    </a:moveTo>
                    <a:lnTo>
                      <a:pt x="63" y="427"/>
                    </a:lnTo>
                    <a:lnTo>
                      <a:pt x="64" y="424"/>
                    </a:lnTo>
                    <a:lnTo>
                      <a:pt x="65" y="425"/>
                    </a:lnTo>
                    <a:lnTo>
                      <a:pt x="65" y="427"/>
                    </a:lnTo>
                    <a:close/>
                    <a:moveTo>
                      <a:pt x="66" y="422"/>
                    </a:moveTo>
                    <a:lnTo>
                      <a:pt x="64" y="422"/>
                    </a:lnTo>
                    <a:lnTo>
                      <a:pt x="64" y="419"/>
                    </a:lnTo>
                    <a:lnTo>
                      <a:pt x="66" y="419"/>
                    </a:lnTo>
                    <a:lnTo>
                      <a:pt x="66" y="422"/>
                    </a:lnTo>
                    <a:close/>
                    <a:moveTo>
                      <a:pt x="66" y="417"/>
                    </a:moveTo>
                    <a:lnTo>
                      <a:pt x="65" y="417"/>
                    </a:lnTo>
                    <a:lnTo>
                      <a:pt x="65" y="414"/>
                    </a:lnTo>
                    <a:lnTo>
                      <a:pt x="67" y="414"/>
                    </a:lnTo>
                    <a:lnTo>
                      <a:pt x="66" y="417"/>
                    </a:lnTo>
                    <a:close/>
                    <a:moveTo>
                      <a:pt x="67" y="411"/>
                    </a:moveTo>
                    <a:lnTo>
                      <a:pt x="65" y="411"/>
                    </a:lnTo>
                    <a:lnTo>
                      <a:pt x="66" y="409"/>
                    </a:lnTo>
                    <a:lnTo>
                      <a:pt x="67" y="409"/>
                    </a:lnTo>
                    <a:lnTo>
                      <a:pt x="67" y="411"/>
                    </a:lnTo>
                    <a:close/>
                    <a:moveTo>
                      <a:pt x="68" y="406"/>
                    </a:moveTo>
                    <a:lnTo>
                      <a:pt x="66" y="406"/>
                    </a:lnTo>
                    <a:lnTo>
                      <a:pt x="66" y="403"/>
                    </a:lnTo>
                    <a:lnTo>
                      <a:pt x="68" y="403"/>
                    </a:lnTo>
                    <a:lnTo>
                      <a:pt x="68" y="406"/>
                    </a:lnTo>
                    <a:close/>
                    <a:moveTo>
                      <a:pt x="68" y="401"/>
                    </a:moveTo>
                    <a:lnTo>
                      <a:pt x="67" y="401"/>
                    </a:lnTo>
                    <a:lnTo>
                      <a:pt x="67" y="398"/>
                    </a:lnTo>
                    <a:lnTo>
                      <a:pt x="69" y="398"/>
                    </a:lnTo>
                    <a:lnTo>
                      <a:pt x="68" y="401"/>
                    </a:lnTo>
                    <a:close/>
                    <a:moveTo>
                      <a:pt x="69" y="396"/>
                    </a:moveTo>
                    <a:lnTo>
                      <a:pt x="67" y="395"/>
                    </a:lnTo>
                    <a:lnTo>
                      <a:pt x="68" y="393"/>
                    </a:lnTo>
                    <a:lnTo>
                      <a:pt x="69" y="393"/>
                    </a:lnTo>
                    <a:lnTo>
                      <a:pt x="69" y="396"/>
                    </a:lnTo>
                    <a:close/>
                    <a:moveTo>
                      <a:pt x="70" y="390"/>
                    </a:moveTo>
                    <a:lnTo>
                      <a:pt x="68" y="390"/>
                    </a:lnTo>
                    <a:lnTo>
                      <a:pt x="69" y="387"/>
                    </a:lnTo>
                    <a:lnTo>
                      <a:pt x="70" y="388"/>
                    </a:lnTo>
                    <a:lnTo>
                      <a:pt x="70" y="390"/>
                    </a:lnTo>
                    <a:close/>
                    <a:moveTo>
                      <a:pt x="71" y="385"/>
                    </a:moveTo>
                    <a:lnTo>
                      <a:pt x="69" y="385"/>
                    </a:lnTo>
                    <a:lnTo>
                      <a:pt x="69" y="382"/>
                    </a:lnTo>
                    <a:lnTo>
                      <a:pt x="71" y="382"/>
                    </a:lnTo>
                    <a:lnTo>
                      <a:pt x="71" y="385"/>
                    </a:lnTo>
                    <a:close/>
                    <a:moveTo>
                      <a:pt x="71" y="380"/>
                    </a:moveTo>
                    <a:lnTo>
                      <a:pt x="70" y="379"/>
                    </a:lnTo>
                    <a:lnTo>
                      <a:pt x="70" y="377"/>
                    </a:lnTo>
                    <a:lnTo>
                      <a:pt x="72" y="377"/>
                    </a:lnTo>
                    <a:lnTo>
                      <a:pt x="71" y="380"/>
                    </a:lnTo>
                    <a:close/>
                    <a:moveTo>
                      <a:pt x="72" y="374"/>
                    </a:moveTo>
                    <a:lnTo>
                      <a:pt x="70" y="374"/>
                    </a:lnTo>
                    <a:lnTo>
                      <a:pt x="71" y="371"/>
                    </a:lnTo>
                    <a:lnTo>
                      <a:pt x="72" y="372"/>
                    </a:lnTo>
                    <a:lnTo>
                      <a:pt x="72" y="374"/>
                    </a:lnTo>
                    <a:close/>
                    <a:moveTo>
                      <a:pt x="73" y="369"/>
                    </a:moveTo>
                    <a:lnTo>
                      <a:pt x="71" y="369"/>
                    </a:lnTo>
                    <a:lnTo>
                      <a:pt x="71" y="366"/>
                    </a:lnTo>
                    <a:lnTo>
                      <a:pt x="73" y="366"/>
                    </a:lnTo>
                    <a:lnTo>
                      <a:pt x="73" y="369"/>
                    </a:lnTo>
                    <a:close/>
                    <a:moveTo>
                      <a:pt x="73" y="364"/>
                    </a:moveTo>
                    <a:lnTo>
                      <a:pt x="72" y="363"/>
                    </a:lnTo>
                    <a:lnTo>
                      <a:pt x="72" y="361"/>
                    </a:lnTo>
                    <a:lnTo>
                      <a:pt x="74" y="361"/>
                    </a:lnTo>
                    <a:lnTo>
                      <a:pt x="73" y="364"/>
                    </a:lnTo>
                    <a:close/>
                    <a:moveTo>
                      <a:pt x="74" y="358"/>
                    </a:moveTo>
                    <a:lnTo>
                      <a:pt x="73" y="358"/>
                    </a:lnTo>
                    <a:lnTo>
                      <a:pt x="73" y="356"/>
                    </a:lnTo>
                    <a:lnTo>
                      <a:pt x="74" y="356"/>
                    </a:lnTo>
                    <a:lnTo>
                      <a:pt x="74" y="358"/>
                    </a:lnTo>
                    <a:close/>
                    <a:moveTo>
                      <a:pt x="75" y="353"/>
                    </a:moveTo>
                    <a:lnTo>
                      <a:pt x="73" y="353"/>
                    </a:lnTo>
                    <a:lnTo>
                      <a:pt x="74" y="350"/>
                    </a:lnTo>
                    <a:lnTo>
                      <a:pt x="75" y="350"/>
                    </a:lnTo>
                    <a:lnTo>
                      <a:pt x="75" y="353"/>
                    </a:lnTo>
                    <a:close/>
                    <a:moveTo>
                      <a:pt x="75" y="348"/>
                    </a:moveTo>
                    <a:lnTo>
                      <a:pt x="74" y="348"/>
                    </a:lnTo>
                    <a:lnTo>
                      <a:pt x="74" y="345"/>
                    </a:lnTo>
                    <a:lnTo>
                      <a:pt x="76" y="345"/>
                    </a:lnTo>
                    <a:lnTo>
                      <a:pt x="75" y="348"/>
                    </a:lnTo>
                    <a:close/>
                    <a:moveTo>
                      <a:pt x="76" y="342"/>
                    </a:moveTo>
                    <a:lnTo>
                      <a:pt x="75" y="342"/>
                    </a:lnTo>
                    <a:lnTo>
                      <a:pt x="75" y="340"/>
                    </a:lnTo>
                    <a:lnTo>
                      <a:pt x="77" y="340"/>
                    </a:lnTo>
                    <a:lnTo>
                      <a:pt x="76" y="342"/>
                    </a:lnTo>
                    <a:close/>
                    <a:moveTo>
                      <a:pt x="77" y="337"/>
                    </a:moveTo>
                    <a:lnTo>
                      <a:pt x="75" y="337"/>
                    </a:lnTo>
                    <a:lnTo>
                      <a:pt x="76" y="334"/>
                    </a:lnTo>
                    <a:lnTo>
                      <a:pt x="77" y="335"/>
                    </a:lnTo>
                    <a:lnTo>
                      <a:pt x="77" y="337"/>
                    </a:lnTo>
                    <a:close/>
                    <a:moveTo>
                      <a:pt x="78" y="332"/>
                    </a:moveTo>
                    <a:lnTo>
                      <a:pt x="76" y="332"/>
                    </a:lnTo>
                    <a:lnTo>
                      <a:pt x="76" y="329"/>
                    </a:lnTo>
                    <a:lnTo>
                      <a:pt x="78" y="329"/>
                    </a:lnTo>
                    <a:lnTo>
                      <a:pt x="78" y="332"/>
                    </a:lnTo>
                    <a:close/>
                    <a:moveTo>
                      <a:pt x="78" y="327"/>
                    </a:moveTo>
                    <a:lnTo>
                      <a:pt x="77" y="326"/>
                    </a:lnTo>
                    <a:lnTo>
                      <a:pt x="77" y="324"/>
                    </a:lnTo>
                    <a:lnTo>
                      <a:pt x="79" y="324"/>
                    </a:lnTo>
                    <a:lnTo>
                      <a:pt x="78" y="327"/>
                    </a:lnTo>
                    <a:close/>
                    <a:moveTo>
                      <a:pt x="79" y="321"/>
                    </a:moveTo>
                    <a:lnTo>
                      <a:pt x="77" y="321"/>
                    </a:lnTo>
                    <a:lnTo>
                      <a:pt x="78" y="318"/>
                    </a:lnTo>
                    <a:lnTo>
                      <a:pt x="79" y="319"/>
                    </a:lnTo>
                    <a:lnTo>
                      <a:pt x="79" y="321"/>
                    </a:lnTo>
                    <a:close/>
                    <a:moveTo>
                      <a:pt x="80" y="316"/>
                    </a:moveTo>
                    <a:lnTo>
                      <a:pt x="78" y="316"/>
                    </a:lnTo>
                    <a:lnTo>
                      <a:pt x="79" y="313"/>
                    </a:lnTo>
                    <a:lnTo>
                      <a:pt x="80" y="313"/>
                    </a:lnTo>
                    <a:lnTo>
                      <a:pt x="80" y="316"/>
                    </a:lnTo>
                    <a:close/>
                    <a:moveTo>
                      <a:pt x="80" y="311"/>
                    </a:moveTo>
                    <a:lnTo>
                      <a:pt x="79" y="310"/>
                    </a:lnTo>
                    <a:lnTo>
                      <a:pt x="79" y="308"/>
                    </a:lnTo>
                    <a:lnTo>
                      <a:pt x="81" y="308"/>
                    </a:lnTo>
                    <a:lnTo>
                      <a:pt x="80" y="311"/>
                    </a:lnTo>
                    <a:close/>
                    <a:moveTo>
                      <a:pt x="81" y="305"/>
                    </a:moveTo>
                    <a:lnTo>
                      <a:pt x="80" y="305"/>
                    </a:lnTo>
                    <a:lnTo>
                      <a:pt x="80" y="302"/>
                    </a:lnTo>
                    <a:lnTo>
                      <a:pt x="81" y="303"/>
                    </a:lnTo>
                    <a:lnTo>
                      <a:pt x="81" y="305"/>
                    </a:lnTo>
                    <a:close/>
                    <a:moveTo>
                      <a:pt x="82" y="300"/>
                    </a:moveTo>
                    <a:lnTo>
                      <a:pt x="80" y="300"/>
                    </a:lnTo>
                    <a:lnTo>
                      <a:pt x="81" y="297"/>
                    </a:lnTo>
                    <a:lnTo>
                      <a:pt x="82" y="297"/>
                    </a:lnTo>
                    <a:lnTo>
                      <a:pt x="82" y="300"/>
                    </a:lnTo>
                    <a:close/>
                    <a:moveTo>
                      <a:pt x="83" y="295"/>
                    </a:moveTo>
                    <a:lnTo>
                      <a:pt x="81" y="295"/>
                    </a:lnTo>
                    <a:lnTo>
                      <a:pt x="81" y="292"/>
                    </a:lnTo>
                    <a:lnTo>
                      <a:pt x="83" y="292"/>
                    </a:lnTo>
                    <a:lnTo>
                      <a:pt x="83" y="295"/>
                    </a:lnTo>
                    <a:close/>
                    <a:moveTo>
                      <a:pt x="83" y="289"/>
                    </a:moveTo>
                    <a:lnTo>
                      <a:pt x="82" y="289"/>
                    </a:lnTo>
                    <a:lnTo>
                      <a:pt x="82" y="286"/>
                    </a:lnTo>
                    <a:lnTo>
                      <a:pt x="84" y="287"/>
                    </a:lnTo>
                    <a:lnTo>
                      <a:pt x="83" y="289"/>
                    </a:lnTo>
                    <a:close/>
                    <a:moveTo>
                      <a:pt x="84" y="284"/>
                    </a:moveTo>
                    <a:lnTo>
                      <a:pt x="82" y="284"/>
                    </a:lnTo>
                    <a:lnTo>
                      <a:pt x="83" y="281"/>
                    </a:lnTo>
                    <a:lnTo>
                      <a:pt x="84" y="281"/>
                    </a:lnTo>
                    <a:lnTo>
                      <a:pt x="84" y="284"/>
                    </a:lnTo>
                    <a:close/>
                    <a:moveTo>
                      <a:pt x="85" y="279"/>
                    </a:moveTo>
                    <a:lnTo>
                      <a:pt x="83" y="279"/>
                    </a:lnTo>
                    <a:lnTo>
                      <a:pt x="84" y="276"/>
                    </a:lnTo>
                    <a:lnTo>
                      <a:pt x="85" y="276"/>
                    </a:lnTo>
                    <a:lnTo>
                      <a:pt x="85" y="279"/>
                    </a:lnTo>
                    <a:close/>
                    <a:moveTo>
                      <a:pt x="86" y="273"/>
                    </a:moveTo>
                    <a:lnTo>
                      <a:pt x="84" y="273"/>
                    </a:lnTo>
                    <a:lnTo>
                      <a:pt x="84" y="271"/>
                    </a:lnTo>
                    <a:lnTo>
                      <a:pt x="86" y="271"/>
                    </a:lnTo>
                    <a:lnTo>
                      <a:pt x="86" y="273"/>
                    </a:lnTo>
                    <a:close/>
                    <a:moveTo>
                      <a:pt x="86" y="268"/>
                    </a:moveTo>
                    <a:lnTo>
                      <a:pt x="85" y="268"/>
                    </a:lnTo>
                    <a:lnTo>
                      <a:pt x="85" y="265"/>
                    </a:lnTo>
                    <a:lnTo>
                      <a:pt x="87" y="265"/>
                    </a:lnTo>
                    <a:lnTo>
                      <a:pt x="86" y="268"/>
                    </a:lnTo>
                    <a:close/>
                    <a:moveTo>
                      <a:pt x="87" y="263"/>
                    </a:moveTo>
                    <a:lnTo>
                      <a:pt x="85" y="263"/>
                    </a:lnTo>
                    <a:lnTo>
                      <a:pt x="86" y="260"/>
                    </a:lnTo>
                    <a:lnTo>
                      <a:pt x="87" y="260"/>
                    </a:lnTo>
                    <a:lnTo>
                      <a:pt x="87" y="263"/>
                    </a:lnTo>
                    <a:close/>
                    <a:moveTo>
                      <a:pt x="88" y="258"/>
                    </a:moveTo>
                    <a:lnTo>
                      <a:pt x="86" y="257"/>
                    </a:lnTo>
                    <a:lnTo>
                      <a:pt x="86" y="255"/>
                    </a:lnTo>
                    <a:lnTo>
                      <a:pt x="88" y="255"/>
                    </a:lnTo>
                    <a:lnTo>
                      <a:pt x="88" y="258"/>
                    </a:lnTo>
                    <a:close/>
                    <a:moveTo>
                      <a:pt x="88" y="252"/>
                    </a:moveTo>
                    <a:lnTo>
                      <a:pt x="87" y="252"/>
                    </a:lnTo>
                    <a:lnTo>
                      <a:pt x="87" y="249"/>
                    </a:lnTo>
                    <a:lnTo>
                      <a:pt x="89" y="250"/>
                    </a:lnTo>
                    <a:lnTo>
                      <a:pt x="88" y="252"/>
                    </a:lnTo>
                    <a:close/>
                    <a:moveTo>
                      <a:pt x="89" y="247"/>
                    </a:moveTo>
                    <a:lnTo>
                      <a:pt x="87" y="247"/>
                    </a:lnTo>
                    <a:lnTo>
                      <a:pt x="88" y="244"/>
                    </a:lnTo>
                    <a:lnTo>
                      <a:pt x="89" y="244"/>
                    </a:lnTo>
                    <a:lnTo>
                      <a:pt x="89" y="247"/>
                    </a:lnTo>
                    <a:close/>
                    <a:moveTo>
                      <a:pt x="90" y="242"/>
                    </a:moveTo>
                    <a:lnTo>
                      <a:pt x="88" y="241"/>
                    </a:lnTo>
                    <a:lnTo>
                      <a:pt x="88" y="239"/>
                    </a:lnTo>
                    <a:lnTo>
                      <a:pt x="90" y="239"/>
                    </a:lnTo>
                    <a:lnTo>
                      <a:pt x="90" y="242"/>
                    </a:lnTo>
                    <a:close/>
                    <a:moveTo>
                      <a:pt x="90" y="236"/>
                    </a:moveTo>
                    <a:lnTo>
                      <a:pt x="89" y="236"/>
                    </a:lnTo>
                    <a:lnTo>
                      <a:pt x="89" y="233"/>
                    </a:lnTo>
                    <a:lnTo>
                      <a:pt x="91" y="234"/>
                    </a:lnTo>
                    <a:lnTo>
                      <a:pt x="90" y="236"/>
                    </a:lnTo>
                    <a:close/>
                    <a:moveTo>
                      <a:pt x="91" y="231"/>
                    </a:moveTo>
                    <a:lnTo>
                      <a:pt x="90" y="231"/>
                    </a:lnTo>
                    <a:lnTo>
                      <a:pt x="90" y="228"/>
                    </a:lnTo>
                    <a:lnTo>
                      <a:pt x="92" y="228"/>
                    </a:lnTo>
                    <a:lnTo>
                      <a:pt x="91" y="231"/>
                    </a:lnTo>
                    <a:close/>
                    <a:moveTo>
                      <a:pt x="92" y="226"/>
                    </a:moveTo>
                    <a:lnTo>
                      <a:pt x="90" y="225"/>
                    </a:lnTo>
                    <a:lnTo>
                      <a:pt x="91" y="223"/>
                    </a:lnTo>
                    <a:lnTo>
                      <a:pt x="92" y="223"/>
                    </a:lnTo>
                    <a:lnTo>
                      <a:pt x="92" y="226"/>
                    </a:lnTo>
                    <a:close/>
                    <a:moveTo>
                      <a:pt x="93" y="220"/>
                    </a:moveTo>
                    <a:lnTo>
                      <a:pt x="91" y="220"/>
                    </a:lnTo>
                    <a:lnTo>
                      <a:pt x="91" y="218"/>
                    </a:lnTo>
                    <a:lnTo>
                      <a:pt x="93" y="218"/>
                    </a:lnTo>
                    <a:lnTo>
                      <a:pt x="93" y="220"/>
                    </a:lnTo>
                    <a:close/>
                    <a:moveTo>
                      <a:pt x="93" y="215"/>
                    </a:moveTo>
                    <a:lnTo>
                      <a:pt x="92" y="215"/>
                    </a:lnTo>
                    <a:lnTo>
                      <a:pt x="92" y="212"/>
                    </a:lnTo>
                    <a:lnTo>
                      <a:pt x="94" y="212"/>
                    </a:lnTo>
                    <a:lnTo>
                      <a:pt x="93" y="215"/>
                    </a:lnTo>
                    <a:close/>
                    <a:moveTo>
                      <a:pt x="94" y="210"/>
                    </a:moveTo>
                    <a:lnTo>
                      <a:pt x="92" y="210"/>
                    </a:lnTo>
                    <a:lnTo>
                      <a:pt x="93" y="207"/>
                    </a:lnTo>
                    <a:lnTo>
                      <a:pt x="94" y="207"/>
                    </a:lnTo>
                    <a:lnTo>
                      <a:pt x="94" y="210"/>
                    </a:lnTo>
                    <a:close/>
                    <a:moveTo>
                      <a:pt x="95" y="204"/>
                    </a:moveTo>
                    <a:lnTo>
                      <a:pt x="93" y="204"/>
                    </a:lnTo>
                    <a:lnTo>
                      <a:pt x="94" y="202"/>
                    </a:lnTo>
                    <a:lnTo>
                      <a:pt x="95" y="202"/>
                    </a:lnTo>
                    <a:lnTo>
                      <a:pt x="95" y="204"/>
                    </a:lnTo>
                    <a:close/>
                    <a:moveTo>
                      <a:pt x="95" y="199"/>
                    </a:moveTo>
                    <a:lnTo>
                      <a:pt x="94" y="199"/>
                    </a:lnTo>
                    <a:lnTo>
                      <a:pt x="94" y="196"/>
                    </a:lnTo>
                    <a:lnTo>
                      <a:pt x="96" y="197"/>
                    </a:lnTo>
                    <a:lnTo>
                      <a:pt x="95" y="199"/>
                    </a:lnTo>
                    <a:close/>
                    <a:moveTo>
                      <a:pt x="96" y="194"/>
                    </a:moveTo>
                    <a:lnTo>
                      <a:pt x="95" y="194"/>
                    </a:lnTo>
                    <a:lnTo>
                      <a:pt x="95" y="191"/>
                    </a:lnTo>
                    <a:lnTo>
                      <a:pt x="96" y="191"/>
                    </a:lnTo>
                    <a:lnTo>
                      <a:pt x="96" y="194"/>
                    </a:lnTo>
                    <a:close/>
                    <a:moveTo>
                      <a:pt x="97" y="188"/>
                    </a:moveTo>
                    <a:lnTo>
                      <a:pt x="95" y="188"/>
                    </a:lnTo>
                    <a:lnTo>
                      <a:pt x="96" y="186"/>
                    </a:lnTo>
                    <a:lnTo>
                      <a:pt x="97" y="186"/>
                    </a:lnTo>
                    <a:lnTo>
                      <a:pt x="97" y="188"/>
                    </a:lnTo>
                    <a:close/>
                    <a:moveTo>
                      <a:pt x="98" y="183"/>
                    </a:moveTo>
                    <a:lnTo>
                      <a:pt x="96" y="183"/>
                    </a:lnTo>
                    <a:lnTo>
                      <a:pt x="96" y="180"/>
                    </a:lnTo>
                    <a:lnTo>
                      <a:pt x="98" y="181"/>
                    </a:lnTo>
                    <a:lnTo>
                      <a:pt x="98" y="183"/>
                    </a:lnTo>
                    <a:close/>
                    <a:moveTo>
                      <a:pt x="98" y="178"/>
                    </a:moveTo>
                    <a:lnTo>
                      <a:pt x="97" y="178"/>
                    </a:lnTo>
                    <a:lnTo>
                      <a:pt x="97" y="175"/>
                    </a:lnTo>
                    <a:lnTo>
                      <a:pt x="99" y="175"/>
                    </a:lnTo>
                    <a:lnTo>
                      <a:pt x="98" y="178"/>
                    </a:lnTo>
                    <a:close/>
                    <a:moveTo>
                      <a:pt x="99" y="173"/>
                    </a:moveTo>
                    <a:lnTo>
                      <a:pt x="97" y="172"/>
                    </a:lnTo>
                    <a:lnTo>
                      <a:pt x="98" y="170"/>
                    </a:lnTo>
                    <a:lnTo>
                      <a:pt x="99" y="170"/>
                    </a:lnTo>
                    <a:lnTo>
                      <a:pt x="99" y="173"/>
                    </a:lnTo>
                    <a:close/>
                    <a:moveTo>
                      <a:pt x="100" y="167"/>
                    </a:moveTo>
                    <a:lnTo>
                      <a:pt x="98" y="167"/>
                    </a:lnTo>
                    <a:lnTo>
                      <a:pt x="99" y="164"/>
                    </a:lnTo>
                    <a:lnTo>
                      <a:pt x="100" y="165"/>
                    </a:lnTo>
                    <a:lnTo>
                      <a:pt x="100" y="167"/>
                    </a:lnTo>
                    <a:close/>
                    <a:moveTo>
                      <a:pt x="101" y="162"/>
                    </a:moveTo>
                    <a:lnTo>
                      <a:pt x="99" y="162"/>
                    </a:lnTo>
                    <a:lnTo>
                      <a:pt x="99" y="159"/>
                    </a:lnTo>
                    <a:lnTo>
                      <a:pt x="101" y="159"/>
                    </a:lnTo>
                    <a:lnTo>
                      <a:pt x="101" y="162"/>
                    </a:lnTo>
                    <a:close/>
                    <a:moveTo>
                      <a:pt x="101" y="157"/>
                    </a:moveTo>
                    <a:lnTo>
                      <a:pt x="100" y="157"/>
                    </a:lnTo>
                    <a:lnTo>
                      <a:pt x="100" y="154"/>
                    </a:lnTo>
                    <a:lnTo>
                      <a:pt x="102" y="154"/>
                    </a:lnTo>
                    <a:lnTo>
                      <a:pt x="101" y="157"/>
                    </a:lnTo>
                    <a:close/>
                    <a:moveTo>
                      <a:pt x="102" y="151"/>
                    </a:moveTo>
                    <a:lnTo>
                      <a:pt x="100" y="151"/>
                    </a:lnTo>
                    <a:lnTo>
                      <a:pt x="101" y="148"/>
                    </a:lnTo>
                    <a:lnTo>
                      <a:pt x="102" y="149"/>
                    </a:lnTo>
                    <a:lnTo>
                      <a:pt x="102" y="151"/>
                    </a:lnTo>
                    <a:close/>
                    <a:moveTo>
                      <a:pt x="103" y="146"/>
                    </a:moveTo>
                    <a:lnTo>
                      <a:pt x="101" y="146"/>
                    </a:lnTo>
                    <a:lnTo>
                      <a:pt x="101" y="143"/>
                    </a:lnTo>
                    <a:lnTo>
                      <a:pt x="103" y="143"/>
                    </a:lnTo>
                    <a:lnTo>
                      <a:pt x="103" y="146"/>
                    </a:lnTo>
                    <a:close/>
                    <a:moveTo>
                      <a:pt x="103" y="141"/>
                    </a:moveTo>
                    <a:lnTo>
                      <a:pt x="102" y="141"/>
                    </a:lnTo>
                    <a:lnTo>
                      <a:pt x="102" y="138"/>
                    </a:lnTo>
                    <a:lnTo>
                      <a:pt x="104" y="138"/>
                    </a:lnTo>
                    <a:lnTo>
                      <a:pt x="103" y="141"/>
                    </a:lnTo>
                    <a:close/>
                    <a:moveTo>
                      <a:pt x="104" y="135"/>
                    </a:moveTo>
                    <a:lnTo>
                      <a:pt x="102" y="135"/>
                    </a:lnTo>
                    <a:lnTo>
                      <a:pt x="103" y="133"/>
                    </a:lnTo>
                    <a:lnTo>
                      <a:pt x="104" y="133"/>
                    </a:lnTo>
                    <a:lnTo>
                      <a:pt x="104" y="135"/>
                    </a:lnTo>
                    <a:close/>
                    <a:moveTo>
                      <a:pt x="105" y="130"/>
                    </a:moveTo>
                    <a:lnTo>
                      <a:pt x="103" y="130"/>
                    </a:lnTo>
                    <a:lnTo>
                      <a:pt x="103" y="127"/>
                    </a:lnTo>
                    <a:lnTo>
                      <a:pt x="105" y="127"/>
                    </a:lnTo>
                    <a:lnTo>
                      <a:pt x="105" y="130"/>
                    </a:lnTo>
                    <a:close/>
                    <a:moveTo>
                      <a:pt x="105" y="125"/>
                    </a:moveTo>
                    <a:lnTo>
                      <a:pt x="104" y="125"/>
                    </a:lnTo>
                    <a:lnTo>
                      <a:pt x="104" y="122"/>
                    </a:lnTo>
                    <a:lnTo>
                      <a:pt x="106" y="122"/>
                    </a:lnTo>
                    <a:lnTo>
                      <a:pt x="105" y="125"/>
                    </a:lnTo>
                    <a:close/>
                    <a:moveTo>
                      <a:pt x="106" y="120"/>
                    </a:moveTo>
                    <a:lnTo>
                      <a:pt x="105" y="119"/>
                    </a:lnTo>
                    <a:lnTo>
                      <a:pt x="105" y="117"/>
                    </a:lnTo>
                    <a:lnTo>
                      <a:pt x="107" y="117"/>
                    </a:lnTo>
                    <a:lnTo>
                      <a:pt x="106" y="120"/>
                    </a:lnTo>
                    <a:close/>
                    <a:moveTo>
                      <a:pt x="107" y="114"/>
                    </a:moveTo>
                    <a:lnTo>
                      <a:pt x="105" y="114"/>
                    </a:lnTo>
                    <a:lnTo>
                      <a:pt x="106" y="111"/>
                    </a:lnTo>
                    <a:lnTo>
                      <a:pt x="107" y="112"/>
                    </a:lnTo>
                    <a:lnTo>
                      <a:pt x="107" y="114"/>
                    </a:lnTo>
                    <a:close/>
                    <a:moveTo>
                      <a:pt x="108" y="109"/>
                    </a:moveTo>
                    <a:lnTo>
                      <a:pt x="106" y="109"/>
                    </a:lnTo>
                    <a:lnTo>
                      <a:pt x="106" y="106"/>
                    </a:lnTo>
                    <a:lnTo>
                      <a:pt x="108" y="106"/>
                    </a:lnTo>
                    <a:lnTo>
                      <a:pt x="108" y="109"/>
                    </a:lnTo>
                    <a:close/>
                    <a:moveTo>
                      <a:pt x="108" y="104"/>
                    </a:moveTo>
                    <a:lnTo>
                      <a:pt x="107" y="103"/>
                    </a:lnTo>
                    <a:lnTo>
                      <a:pt x="107" y="101"/>
                    </a:lnTo>
                    <a:lnTo>
                      <a:pt x="109" y="101"/>
                    </a:lnTo>
                    <a:lnTo>
                      <a:pt x="108" y="104"/>
                    </a:lnTo>
                    <a:close/>
                    <a:moveTo>
                      <a:pt x="109" y="98"/>
                    </a:moveTo>
                    <a:lnTo>
                      <a:pt x="107" y="98"/>
                    </a:lnTo>
                    <a:lnTo>
                      <a:pt x="108" y="95"/>
                    </a:lnTo>
                    <a:lnTo>
                      <a:pt x="109" y="96"/>
                    </a:lnTo>
                    <a:lnTo>
                      <a:pt x="109" y="98"/>
                    </a:lnTo>
                    <a:close/>
                    <a:moveTo>
                      <a:pt x="110" y="93"/>
                    </a:moveTo>
                    <a:lnTo>
                      <a:pt x="108" y="93"/>
                    </a:lnTo>
                    <a:lnTo>
                      <a:pt x="108" y="90"/>
                    </a:lnTo>
                    <a:lnTo>
                      <a:pt x="110" y="90"/>
                    </a:lnTo>
                    <a:lnTo>
                      <a:pt x="110" y="93"/>
                    </a:lnTo>
                    <a:close/>
                    <a:moveTo>
                      <a:pt x="110" y="88"/>
                    </a:moveTo>
                    <a:lnTo>
                      <a:pt x="109" y="87"/>
                    </a:lnTo>
                    <a:lnTo>
                      <a:pt x="109" y="85"/>
                    </a:lnTo>
                    <a:lnTo>
                      <a:pt x="111" y="85"/>
                    </a:lnTo>
                    <a:lnTo>
                      <a:pt x="110" y="88"/>
                    </a:lnTo>
                    <a:close/>
                    <a:moveTo>
                      <a:pt x="111" y="82"/>
                    </a:moveTo>
                    <a:lnTo>
                      <a:pt x="109" y="82"/>
                    </a:lnTo>
                    <a:lnTo>
                      <a:pt x="110" y="80"/>
                    </a:lnTo>
                    <a:lnTo>
                      <a:pt x="111" y="80"/>
                    </a:lnTo>
                    <a:lnTo>
                      <a:pt x="111" y="82"/>
                    </a:lnTo>
                    <a:close/>
                    <a:moveTo>
                      <a:pt x="112" y="77"/>
                    </a:moveTo>
                    <a:lnTo>
                      <a:pt x="110" y="77"/>
                    </a:lnTo>
                    <a:lnTo>
                      <a:pt x="111" y="74"/>
                    </a:lnTo>
                    <a:lnTo>
                      <a:pt x="112" y="74"/>
                    </a:lnTo>
                    <a:lnTo>
                      <a:pt x="112" y="77"/>
                    </a:lnTo>
                    <a:close/>
                    <a:moveTo>
                      <a:pt x="113" y="72"/>
                    </a:moveTo>
                    <a:lnTo>
                      <a:pt x="111" y="72"/>
                    </a:lnTo>
                    <a:lnTo>
                      <a:pt x="111" y="69"/>
                    </a:lnTo>
                    <a:lnTo>
                      <a:pt x="113" y="69"/>
                    </a:lnTo>
                    <a:lnTo>
                      <a:pt x="113" y="72"/>
                    </a:lnTo>
                    <a:close/>
                    <a:moveTo>
                      <a:pt x="113" y="66"/>
                    </a:moveTo>
                    <a:lnTo>
                      <a:pt x="112" y="66"/>
                    </a:lnTo>
                    <a:lnTo>
                      <a:pt x="112" y="64"/>
                    </a:lnTo>
                    <a:lnTo>
                      <a:pt x="114" y="64"/>
                    </a:lnTo>
                    <a:lnTo>
                      <a:pt x="113" y="66"/>
                    </a:lnTo>
                    <a:close/>
                    <a:moveTo>
                      <a:pt x="114" y="61"/>
                    </a:moveTo>
                    <a:lnTo>
                      <a:pt x="112" y="61"/>
                    </a:lnTo>
                    <a:lnTo>
                      <a:pt x="113" y="58"/>
                    </a:lnTo>
                    <a:lnTo>
                      <a:pt x="114" y="59"/>
                    </a:lnTo>
                    <a:lnTo>
                      <a:pt x="114" y="61"/>
                    </a:lnTo>
                    <a:close/>
                    <a:moveTo>
                      <a:pt x="115" y="56"/>
                    </a:moveTo>
                    <a:lnTo>
                      <a:pt x="113" y="56"/>
                    </a:lnTo>
                    <a:lnTo>
                      <a:pt x="113" y="53"/>
                    </a:lnTo>
                    <a:lnTo>
                      <a:pt x="115" y="53"/>
                    </a:lnTo>
                    <a:lnTo>
                      <a:pt x="115" y="56"/>
                    </a:lnTo>
                    <a:close/>
                    <a:moveTo>
                      <a:pt x="115" y="50"/>
                    </a:moveTo>
                    <a:lnTo>
                      <a:pt x="114" y="50"/>
                    </a:lnTo>
                    <a:lnTo>
                      <a:pt x="114" y="48"/>
                    </a:lnTo>
                    <a:lnTo>
                      <a:pt x="116" y="48"/>
                    </a:lnTo>
                    <a:lnTo>
                      <a:pt x="115" y="50"/>
                    </a:lnTo>
                    <a:close/>
                    <a:moveTo>
                      <a:pt x="116" y="45"/>
                    </a:moveTo>
                    <a:lnTo>
                      <a:pt x="115" y="45"/>
                    </a:lnTo>
                    <a:lnTo>
                      <a:pt x="115" y="42"/>
                    </a:lnTo>
                    <a:lnTo>
                      <a:pt x="116" y="43"/>
                    </a:lnTo>
                    <a:lnTo>
                      <a:pt x="116" y="45"/>
                    </a:lnTo>
                    <a:close/>
                    <a:moveTo>
                      <a:pt x="117" y="40"/>
                    </a:moveTo>
                    <a:lnTo>
                      <a:pt x="115" y="40"/>
                    </a:lnTo>
                    <a:lnTo>
                      <a:pt x="116" y="37"/>
                    </a:lnTo>
                    <a:lnTo>
                      <a:pt x="117" y="37"/>
                    </a:lnTo>
                    <a:lnTo>
                      <a:pt x="117" y="40"/>
                    </a:lnTo>
                    <a:close/>
                    <a:moveTo>
                      <a:pt x="118" y="35"/>
                    </a:moveTo>
                    <a:lnTo>
                      <a:pt x="116" y="34"/>
                    </a:lnTo>
                    <a:lnTo>
                      <a:pt x="116" y="32"/>
                    </a:lnTo>
                    <a:lnTo>
                      <a:pt x="118" y="32"/>
                    </a:lnTo>
                    <a:lnTo>
                      <a:pt x="118" y="35"/>
                    </a:lnTo>
                    <a:close/>
                    <a:moveTo>
                      <a:pt x="118" y="29"/>
                    </a:moveTo>
                    <a:lnTo>
                      <a:pt x="117" y="29"/>
                    </a:lnTo>
                    <a:lnTo>
                      <a:pt x="117" y="26"/>
                    </a:lnTo>
                    <a:lnTo>
                      <a:pt x="119" y="27"/>
                    </a:lnTo>
                    <a:lnTo>
                      <a:pt x="118" y="29"/>
                    </a:lnTo>
                    <a:close/>
                    <a:moveTo>
                      <a:pt x="119" y="24"/>
                    </a:moveTo>
                    <a:lnTo>
                      <a:pt x="117" y="24"/>
                    </a:lnTo>
                    <a:lnTo>
                      <a:pt x="118" y="21"/>
                    </a:lnTo>
                    <a:lnTo>
                      <a:pt x="119" y="21"/>
                    </a:lnTo>
                    <a:lnTo>
                      <a:pt x="119" y="24"/>
                    </a:lnTo>
                    <a:close/>
                    <a:moveTo>
                      <a:pt x="120" y="19"/>
                    </a:moveTo>
                    <a:lnTo>
                      <a:pt x="118" y="18"/>
                    </a:lnTo>
                    <a:lnTo>
                      <a:pt x="118" y="16"/>
                    </a:lnTo>
                    <a:lnTo>
                      <a:pt x="120" y="16"/>
                    </a:lnTo>
                    <a:lnTo>
                      <a:pt x="120" y="19"/>
                    </a:lnTo>
                    <a:close/>
                    <a:moveTo>
                      <a:pt x="120" y="13"/>
                    </a:moveTo>
                    <a:lnTo>
                      <a:pt x="119" y="13"/>
                    </a:lnTo>
                    <a:lnTo>
                      <a:pt x="119" y="10"/>
                    </a:lnTo>
                    <a:lnTo>
                      <a:pt x="121" y="11"/>
                    </a:lnTo>
                    <a:lnTo>
                      <a:pt x="120" y="13"/>
                    </a:lnTo>
                    <a:close/>
                    <a:moveTo>
                      <a:pt x="121" y="8"/>
                    </a:moveTo>
                    <a:lnTo>
                      <a:pt x="120" y="8"/>
                    </a:lnTo>
                    <a:lnTo>
                      <a:pt x="120" y="5"/>
                    </a:lnTo>
                    <a:lnTo>
                      <a:pt x="122" y="5"/>
                    </a:lnTo>
                    <a:lnTo>
                      <a:pt x="121" y="8"/>
                    </a:lnTo>
                    <a:close/>
                    <a:moveTo>
                      <a:pt x="122" y="3"/>
                    </a:moveTo>
                    <a:lnTo>
                      <a:pt x="120" y="3"/>
                    </a:lnTo>
                    <a:lnTo>
                      <a:pt x="121" y="0"/>
                    </a:lnTo>
                    <a:lnTo>
                      <a:pt x="122" y="0"/>
                    </a:lnTo>
                    <a:lnTo>
                      <a:pt x="122" y="3"/>
                    </a:lnTo>
                    <a:close/>
                  </a:path>
                </a:pathLst>
              </a:custGeom>
              <a:solidFill>
                <a:srgbClr val="877D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162" name="Freeform 5667"/>
              <p:cNvSpPr>
                <a:spLocks/>
              </p:cNvSpPr>
              <p:nvPr/>
            </p:nvSpPr>
            <p:spPr bwMode="auto">
              <a:xfrm>
                <a:off x="1749" y="3243"/>
                <a:ext cx="2" cy="2"/>
              </a:xfrm>
              <a:custGeom>
                <a:avLst/>
                <a:gdLst>
                  <a:gd name="T0" fmla="*/ 2 w 2"/>
                  <a:gd name="T1" fmla="*/ 2 h 2"/>
                  <a:gd name="T2" fmla="*/ 0 w 2"/>
                  <a:gd name="T3" fmla="*/ 1 h 2"/>
                  <a:gd name="T4" fmla="*/ 0 w 2"/>
                  <a:gd name="T5" fmla="*/ 0 h 2"/>
                  <a:gd name="T6" fmla="*/ 2 w 2"/>
                  <a:gd name="T7" fmla="*/ 0 h 2"/>
                  <a:gd name="T8" fmla="*/ 2 w 2"/>
                  <a:gd name="T9" fmla="*/ 2 h 2"/>
                </a:gdLst>
                <a:ahLst/>
                <a:cxnLst>
                  <a:cxn ang="0">
                    <a:pos x="T0" y="T1"/>
                  </a:cxn>
                  <a:cxn ang="0">
                    <a:pos x="T2" y="T3"/>
                  </a:cxn>
                  <a:cxn ang="0">
                    <a:pos x="T4" y="T5"/>
                  </a:cxn>
                  <a:cxn ang="0">
                    <a:pos x="T6" y="T7"/>
                  </a:cxn>
                  <a:cxn ang="0">
                    <a:pos x="T8" y="T9"/>
                  </a:cxn>
                </a:cxnLst>
                <a:rect l="0" t="0" r="r" b="b"/>
                <a:pathLst>
                  <a:path w="2" h="2">
                    <a:moveTo>
                      <a:pt x="2" y="2"/>
                    </a:moveTo>
                    <a:lnTo>
                      <a:pt x="0" y="1"/>
                    </a:lnTo>
                    <a:lnTo>
                      <a:pt x="0" y="0"/>
                    </a:lnTo>
                    <a:lnTo>
                      <a:pt x="2" y="0"/>
                    </a:lnTo>
                    <a:lnTo>
                      <a:pt x="2" y="2"/>
                    </a:lnTo>
                    <a:close/>
                  </a:path>
                </a:pathLst>
              </a:custGeom>
              <a:solidFill>
                <a:srgbClr val="877D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163" name="Freeform 5668"/>
              <p:cNvSpPr>
                <a:spLocks/>
              </p:cNvSpPr>
              <p:nvPr/>
            </p:nvSpPr>
            <p:spPr bwMode="auto">
              <a:xfrm>
                <a:off x="1453" y="2652"/>
                <a:ext cx="2" cy="2"/>
              </a:xfrm>
              <a:custGeom>
                <a:avLst/>
                <a:gdLst>
                  <a:gd name="T0" fmla="*/ 2 w 2"/>
                  <a:gd name="T1" fmla="*/ 2 h 2"/>
                  <a:gd name="T2" fmla="*/ 0 w 2"/>
                  <a:gd name="T3" fmla="*/ 1 h 2"/>
                  <a:gd name="T4" fmla="*/ 1 w 2"/>
                  <a:gd name="T5" fmla="*/ 0 h 2"/>
                  <a:gd name="T6" fmla="*/ 2 w 2"/>
                  <a:gd name="T7" fmla="*/ 0 h 2"/>
                  <a:gd name="T8" fmla="*/ 2 w 2"/>
                  <a:gd name="T9" fmla="*/ 2 h 2"/>
                </a:gdLst>
                <a:ahLst/>
                <a:cxnLst>
                  <a:cxn ang="0">
                    <a:pos x="T0" y="T1"/>
                  </a:cxn>
                  <a:cxn ang="0">
                    <a:pos x="T2" y="T3"/>
                  </a:cxn>
                  <a:cxn ang="0">
                    <a:pos x="T4" y="T5"/>
                  </a:cxn>
                  <a:cxn ang="0">
                    <a:pos x="T6" y="T7"/>
                  </a:cxn>
                  <a:cxn ang="0">
                    <a:pos x="T8" y="T9"/>
                  </a:cxn>
                </a:cxnLst>
                <a:rect l="0" t="0" r="r" b="b"/>
                <a:pathLst>
                  <a:path w="2" h="2">
                    <a:moveTo>
                      <a:pt x="2" y="2"/>
                    </a:moveTo>
                    <a:lnTo>
                      <a:pt x="0" y="1"/>
                    </a:lnTo>
                    <a:lnTo>
                      <a:pt x="1" y="0"/>
                    </a:lnTo>
                    <a:lnTo>
                      <a:pt x="2" y="0"/>
                    </a:lnTo>
                    <a:lnTo>
                      <a:pt x="2" y="2"/>
                    </a:lnTo>
                    <a:close/>
                  </a:path>
                </a:pathLst>
              </a:custGeom>
              <a:solidFill>
                <a:srgbClr val="877D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164" name="Freeform 5669"/>
              <p:cNvSpPr>
                <a:spLocks noEditPoints="1"/>
              </p:cNvSpPr>
              <p:nvPr/>
            </p:nvSpPr>
            <p:spPr bwMode="auto">
              <a:xfrm>
                <a:off x="1457" y="2653"/>
                <a:ext cx="1422" cy="123"/>
              </a:xfrm>
              <a:custGeom>
                <a:avLst/>
                <a:gdLst>
                  <a:gd name="T0" fmla="*/ 10322 w 10623"/>
                  <a:gd name="T1" fmla="*/ 921 h 922"/>
                  <a:gd name="T2" fmla="*/ 10402 w 10623"/>
                  <a:gd name="T3" fmla="*/ 909 h 922"/>
                  <a:gd name="T4" fmla="*/ 9982 w 10623"/>
                  <a:gd name="T5" fmla="*/ 909 h 922"/>
                  <a:gd name="T6" fmla="*/ 9861 w 10623"/>
                  <a:gd name="T7" fmla="*/ 920 h 922"/>
                  <a:gd name="T8" fmla="*/ 9761 w 10623"/>
                  <a:gd name="T9" fmla="*/ 907 h 922"/>
                  <a:gd name="T10" fmla="*/ 9621 w 10623"/>
                  <a:gd name="T11" fmla="*/ 917 h 922"/>
                  <a:gd name="T12" fmla="*/ 9401 w 10623"/>
                  <a:gd name="T13" fmla="*/ 914 h 922"/>
                  <a:gd name="T14" fmla="*/ 9261 w 10623"/>
                  <a:gd name="T15" fmla="*/ 899 h 922"/>
                  <a:gd name="T16" fmla="*/ 9060 w 10623"/>
                  <a:gd name="T17" fmla="*/ 908 h 922"/>
                  <a:gd name="T18" fmla="*/ 8880 w 10623"/>
                  <a:gd name="T19" fmla="*/ 892 h 922"/>
                  <a:gd name="T20" fmla="*/ 8720 w 10623"/>
                  <a:gd name="T21" fmla="*/ 888 h 922"/>
                  <a:gd name="T22" fmla="*/ 8579 w 10623"/>
                  <a:gd name="T23" fmla="*/ 897 h 922"/>
                  <a:gd name="T24" fmla="*/ 8359 w 10623"/>
                  <a:gd name="T25" fmla="*/ 891 h 922"/>
                  <a:gd name="T26" fmla="*/ 8199 w 10623"/>
                  <a:gd name="T27" fmla="*/ 887 h 922"/>
                  <a:gd name="T28" fmla="*/ 8059 w 10623"/>
                  <a:gd name="T29" fmla="*/ 883 h 922"/>
                  <a:gd name="T30" fmla="*/ 7939 w 10623"/>
                  <a:gd name="T31" fmla="*/ 879 h 922"/>
                  <a:gd name="T32" fmla="*/ 7718 w 10623"/>
                  <a:gd name="T33" fmla="*/ 872 h 922"/>
                  <a:gd name="T34" fmla="*/ 7579 w 10623"/>
                  <a:gd name="T35" fmla="*/ 855 h 922"/>
                  <a:gd name="T36" fmla="*/ 7378 w 10623"/>
                  <a:gd name="T37" fmla="*/ 859 h 922"/>
                  <a:gd name="T38" fmla="*/ 7198 w 10623"/>
                  <a:gd name="T39" fmla="*/ 840 h 922"/>
                  <a:gd name="T40" fmla="*/ 7058 w 10623"/>
                  <a:gd name="T41" fmla="*/ 846 h 922"/>
                  <a:gd name="T42" fmla="*/ 6837 w 10623"/>
                  <a:gd name="T43" fmla="*/ 836 h 922"/>
                  <a:gd name="T44" fmla="*/ 6698 w 10623"/>
                  <a:gd name="T45" fmla="*/ 817 h 922"/>
                  <a:gd name="T46" fmla="*/ 6497 w 10623"/>
                  <a:gd name="T47" fmla="*/ 817 h 922"/>
                  <a:gd name="T48" fmla="*/ 6318 w 10623"/>
                  <a:gd name="T49" fmla="*/ 794 h 922"/>
                  <a:gd name="T50" fmla="*/ 6177 w 10623"/>
                  <a:gd name="T51" fmla="*/ 797 h 922"/>
                  <a:gd name="T52" fmla="*/ 5957 w 10623"/>
                  <a:gd name="T53" fmla="*/ 782 h 922"/>
                  <a:gd name="T54" fmla="*/ 5818 w 10623"/>
                  <a:gd name="T55" fmla="*/ 760 h 922"/>
                  <a:gd name="T56" fmla="*/ 5618 w 10623"/>
                  <a:gd name="T57" fmla="*/ 757 h 922"/>
                  <a:gd name="T58" fmla="*/ 5439 w 10623"/>
                  <a:gd name="T59" fmla="*/ 731 h 922"/>
                  <a:gd name="T60" fmla="*/ 5298 w 10623"/>
                  <a:gd name="T61" fmla="*/ 732 h 922"/>
                  <a:gd name="T62" fmla="*/ 5079 w 10623"/>
                  <a:gd name="T63" fmla="*/ 713 h 922"/>
                  <a:gd name="T64" fmla="*/ 4940 w 10623"/>
                  <a:gd name="T65" fmla="*/ 689 h 922"/>
                  <a:gd name="T66" fmla="*/ 4740 w 10623"/>
                  <a:gd name="T67" fmla="*/ 683 h 922"/>
                  <a:gd name="T68" fmla="*/ 4561 w 10623"/>
                  <a:gd name="T69" fmla="*/ 653 h 922"/>
                  <a:gd name="T70" fmla="*/ 4421 w 10623"/>
                  <a:gd name="T71" fmla="*/ 652 h 922"/>
                  <a:gd name="T72" fmla="*/ 4201 w 10623"/>
                  <a:gd name="T73" fmla="*/ 629 h 922"/>
                  <a:gd name="T74" fmla="*/ 4063 w 10623"/>
                  <a:gd name="T75" fmla="*/ 602 h 922"/>
                  <a:gd name="T76" fmla="*/ 3863 w 10623"/>
                  <a:gd name="T77" fmla="*/ 592 h 922"/>
                  <a:gd name="T78" fmla="*/ 3685 w 10623"/>
                  <a:gd name="T79" fmla="*/ 560 h 922"/>
                  <a:gd name="T80" fmla="*/ 3544 w 10623"/>
                  <a:gd name="T81" fmla="*/ 556 h 922"/>
                  <a:gd name="T82" fmla="*/ 3326 w 10623"/>
                  <a:gd name="T83" fmla="*/ 529 h 922"/>
                  <a:gd name="T84" fmla="*/ 3188 w 10623"/>
                  <a:gd name="T85" fmla="*/ 500 h 922"/>
                  <a:gd name="T86" fmla="*/ 2988 w 10623"/>
                  <a:gd name="T87" fmla="*/ 486 h 922"/>
                  <a:gd name="T88" fmla="*/ 2811 w 10623"/>
                  <a:gd name="T89" fmla="*/ 450 h 922"/>
                  <a:gd name="T90" fmla="*/ 2670 w 10623"/>
                  <a:gd name="T91" fmla="*/ 443 h 922"/>
                  <a:gd name="T92" fmla="*/ 2452 w 10623"/>
                  <a:gd name="T93" fmla="*/ 413 h 922"/>
                  <a:gd name="T94" fmla="*/ 2315 w 10623"/>
                  <a:gd name="T95" fmla="*/ 381 h 922"/>
                  <a:gd name="T96" fmla="*/ 2115 w 10623"/>
                  <a:gd name="T97" fmla="*/ 364 h 922"/>
                  <a:gd name="T98" fmla="*/ 1939 w 10623"/>
                  <a:gd name="T99" fmla="*/ 325 h 922"/>
                  <a:gd name="T100" fmla="*/ 1798 w 10623"/>
                  <a:gd name="T101" fmla="*/ 316 h 922"/>
                  <a:gd name="T102" fmla="*/ 1580 w 10623"/>
                  <a:gd name="T103" fmla="*/ 282 h 922"/>
                  <a:gd name="T104" fmla="*/ 1444 w 10623"/>
                  <a:gd name="T105" fmla="*/ 248 h 922"/>
                  <a:gd name="T106" fmla="*/ 1244 w 10623"/>
                  <a:gd name="T107" fmla="*/ 228 h 922"/>
                  <a:gd name="T108" fmla="*/ 1068 w 10623"/>
                  <a:gd name="T109" fmla="*/ 187 h 922"/>
                  <a:gd name="T110" fmla="*/ 928 w 10623"/>
                  <a:gd name="T111" fmla="*/ 175 h 922"/>
                  <a:gd name="T112" fmla="*/ 711 w 10623"/>
                  <a:gd name="T113" fmla="*/ 138 h 922"/>
                  <a:gd name="T114" fmla="*/ 575 w 10623"/>
                  <a:gd name="T115" fmla="*/ 103 h 922"/>
                  <a:gd name="T116" fmla="*/ 375 w 10623"/>
                  <a:gd name="T117" fmla="*/ 80 h 922"/>
                  <a:gd name="T118" fmla="*/ 200 w 10623"/>
                  <a:gd name="T119" fmla="*/ 36 h 922"/>
                  <a:gd name="T120" fmla="*/ 60 w 10623"/>
                  <a:gd name="T121" fmla="*/ 23 h 9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623" h="922">
                    <a:moveTo>
                      <a:pt x="10242" y="922"/>
                    </a:moveTo>
                    <a:cubicBezTo>
                      <a:pt x="10242" y="912"/>
                      <a:pt x="10242" y="912"/>
                      <a:pt x="10242" y="912"/>
                    </a:cubicBezTo>
                    <a:cubicBezTo>
                      <a:pt x="10242" y="910"/>
                      <a:pt x="10242" y="910"/>
                      <a:pt x="10242" y="910"/>
                    </a:cubicBezTo>
                    <a:cubicBezTo>
                      <a:pt x="10262" y="910"/>
                      <a:pt x="10262" y="910"/>
                      <a:pt x="10262" y="910"/>
                    </a:cubicBezTo>
                    <a:cubicBezTo>
                      <a:pt x="10262" y="922"/>
                      <a:pt x="10262" y="922"/>
                      <a:pt x="10262" y="922"/>
                    </a:cubicBezTo>
                    <a:lnTo>
                      <a:pt x="10242" y="922"/>
                    </a:lnTo>
                    <a:close/>
                    <a:moveTo>
                      <a:pt x="10222" y="922"/>
                    </a:moveTo>
                    <a:cubicBezTo>
                      <a:pt x="10202" y="922"/>
                      <a:pt x="10202" y="922"/>
                      <a:pt x="10202" y="922"/>
                    </a:cubicBezTo>
                    <a:cubicBezTo>
                      <a:pt x="10202" y="910"/>
                      <a:pt x="10202" y="910"/>
                      <a:pt x="10202" y="910"/>
                    </a:cubicBezTo>
                    <a:cubicBezTo>
                      <a:pt x="10222" y="910"/>
                      <a:pt x="10222" y="910"/>
                      <a:pt x="10222" y="910"/>
                    </a:cubicBezTo>
                    <a:lnTo>
                      <a:pt x="10222" y="922"/>
                    </a:lnTo>
                    <a:close/>
                    <a:moveTo>
                      <a:pt x="10282" y="922"/>
                    </a:moveTo>
                    <a:cubicBezTo>
                      <a:pt x="10282" y="910"/>
                      <a:pt x="10282" y="910"/>
                      <a:pt x="10282" y="910"/>
                    </a:cubicBezTo>
                    <a:cubicBezTo>
                      <a:pt x="10302" y="910"/>
                      <a:pt x="10302" y="910"/>
                      <a:pt x="10302" y="910"/>
                    </a:cubicBezTo>
                    <a:cubicBezTo>
                      <a:pt x="10302" y="922"/>
                      <a:pt x="10302" y="922"/>
                      <a:pt x="10302" y="922"/>
                    </a:cubicBezTo>
                    <a:lnTo>
                      <a:pt x="10282" y="922"/>
                    </a:lnTo>
                    <a:close/>
                    <a:moveTo>
                      <a:pt x="10182" y="922"/>
                    </a:moveTo>
                    <a:cubicBezTo>
                      <a:pt x="10162" y="921"/>
                      <a:pt x="10162" y="921"/>
                      <a:pt x="10162" y="921"/>
                    </a:cubicBezTo>
                    <a:cubicBezTo>
                      <a:pt x="10162" y="909"/>
                      <a:pt x="10162" y="909"/>
                      <a:pt x="10162" y="909"/>
                    </a:cubicBezTo>
                    <a:cubicBezTo>
                      <a:pt x="10182" y="910"/>
                      <a:pt x="10182" y="910"/>
                      <a:pt x="10182" y="910"/>
                    </a:cubicBezTo>
                    <a:lnTo>
                      <a:pt x="10182" y="922"/>
                    </a:lnTo>
                    <a:close/>
                    <a:moveTo>
                      <a:pt x="10322" y="921"/>
                    </a:moveTo>
                    <a:cubicBezTo>
                      <a:pt x="10322" y="909"/>
                      <a:pt x="10322" y="909"/>
                      <a:pt x="10322" y="909"/>
                    </a:cubicBezTo>
                    <a:cubicBezTo>
                      <a:pt x="10342" y="909"/>
                      <a:pt x="10342" y="909"/>
                      <a:pt x="10342" y="909"/>
                    </a:cubicBezTo>
                    <a:cubicBezTo>
                      <a:pt x="10342" y="921"/>
                      <a:pt x="10342" y="921"/>
                      <a:pt x="10342" y="921"/>
                    </a:cubicBezTo>
                    <a:lnTo>
                      <a:pt x="10322" y="921"/>
                    </a:lnTo>
                    <a:close/>
                    <a:moveTo>
                      <a:pt x="10142" y="921"/>
                    </a:moveTo>
                    <a:cubicBezTo>
                      <a:pt x="10122" y="921"/>
                      <a:pt x="10122" y="921"/>
                      <a:pt x="10122" y="921"/>
                    </a:cubicBezTo>
                    <a:cubicBezTo>
                      <a:pt x="10122" y="909"/>
                      <a:pt x="10122" y="909"/>
                      <a:pt x="10122" y="909"/>
                    </a:cubicBezTo>
                    <a:cubicBezTo>
                      <a:pt x="10142" y="909"/>
                      <a:pt x="10142" y="909"/>
                      <a:pt x="10142" y="909"/>
                    </a:cubicBezTo>
                    <a:cubicBezTo>
                      <a:pt x="10142" y="915"/>
                      <a:pt x="10142" y="915"/>
                      <a:pt x="10142" y="915"/>
                    </a:cubicBezTo>
                    <a:lnTo>
                      <a:pt x="10142" y="921"/>
                    </a:lnTo>
                    <a:close/>
                    <a:moveTo>
                      <a:pt x="10362" y="921"/>
                    </a:moveTo>
                    <a:cubicBezTo>
                      <a:pt x="10362" y="909"/>
                      <a:pt x="10362" y="909"/>
                      <a:pt x="10362" y="909"/>
                    </a:cubicBezTo>
                    <a:cubicBezTo>
                      <a:pt x="10382" y="909"/>
                      <a:pt x="10382" y="909"/>
                      <a:pt x="10382" y="909"/>
                    </a:cubicBezTo>
                    <a:cubicBezTo>
                      <a:pt x="10382" y="921"/>
                      <a:pt x="10382" y="921"/>
                      <a:pt x="10382" y="921"/>
                    </a:cubicBezTo>
                    <a:lnTo>
                      <a:pt x="10362" y="921"/>
                    </a:lnTo>
                    <a:close/>
                    <a:moveTo>
                      <a:pt x="10102" y="921"/>
                    </a:moveTo>
                    <a:cubicBezTo>
                      <a:pt x="10082" y="921"/>
                      <a:pt x="10082" y="921"/>
                      <a:pt x="10082" y="921"/>
                    </a:cubicBezTo>
                    <a:cubicBezTo>
                      <a:pt x="10082" y="909"/>
                      <a:pt x="10082" y="909"/>
                      <a:pt x="10082" y="909"/>
                    </a:cubicBezTo>
                    <a:cubicBezTo>
                      <a:pt x="10102" y="909"/>
                      <a:pt x="10102" y="909"/>
                      <a:pt x="10102" y="909"/>
                    </a:cubicBezTo>
                    <a:lnTo>
                      <a:pt x="10102" y="921"/>
                    </a:lnTo>
                    <a:close/>
                    <a:moveTo>
                      <a:pt x="10402" y="921"/>
                    </a:moveTo>
                    <a:cubicBezTo>
                      <a:pt x="10402" y="909"/>
                      <a:pt x="10402" y="909"/>
                      <a:pt x="10402" y="909"/>
                    </a:cubicBezTo>
                    <a:cubicBezTo>
                      <a:pt x="10422" y="909"/>
                      <a:pt x="10422" y="909"/>
                      <a:pt x="10422" y="909"/>
                    </a:cubicBezTo>
                    <a:cubicBezTo>
                      <a:pt x="10422" y="921"/>
                      <a:pt x="10422" y="921"/>
                      <a:pt x="10422" y="921"/>
                    </a:cubicBezTo>
                    <a:lnTo>
                      <a:pt x="10402" y="921"/>
                    </a:lnTo>
                    <a:close/>
                    <a:moveTo>
                      <a:pt x="10062" y="921"/>
                    </a:moveTo>
                    <a:cubicBezTo>
                      <a:pt x="10042" y="921"/>
                      <a:pt x="10042" y="921"/>
                      <a:pt x="10042" y="921"/>
                    </a:cubicBezTo>
                    <a:cubicBezTo>
                      <a:pt x="10042" y="909"/>
                      <a:pt x="10042" y="909"/>
                      <a:pt x="10042" y="909"/>
                    </a:cubicBezTo>
                    <a:cubicBezTo>
                      <a:pt x="10062" y="909"/>
                      <a:pt x="10062" y="909"/>
                      <a:pt x="10062" y="909"/>
                    </a:cubicBezTo>
                    <a:lnTo>
                      <a:pt x="10062" y="921"/>
                    </a:lnTo>
                    <a:close/>
                    <a:moveTo>
                      <a:pt x="10022" y="921"/>
                    </a:moveTo>
                    <a:cubicBezTo>
                      <a:pt x="10002" y="921"/>
                      <a:pt x="10002" y="921"/>
                      <a:pt x="10002" y="921"/>
                    </a:cubicBezTo>
                    <a:cubicBezTo>
                      <a:pt x="10002" y="909"/>
                      <a:pt x="10002" y="909"/>
                      <a:pt x="10002" y="909"/>
                    </a:cubicBezTo>
                    <a:cubicBezTo>
                      <a:pt x="10022" y="909"/>
                      <a:pt x="10022" y="909"/>
                      <a:pt x="10022" y="909"/>
                    </a:cubicBezTo>
                    <a:lnTo>
                      <a:pt x="10022" y="921"/>
                    </a:lnTo>
                    <a:close/>
                    <a:moveTo>
                      <a:pt x="10442" y="921"/>
                    </a:moveTo>
                    <a:cubicBezTo>
                      <a:pt x="10442" y="909"/>
                      <a:pt x="10442" y="909"/>
                      <a:pt x="10442" y="909"/>
                    </a:cubicBezTo>
                    <a:cubicBezTo>
                      <a:pt x="10462" y="909"/>
                      <a:pt x="10462" y="909"/>
                      <a:pt x="10462" y="909"/>
                    </a:cubicBezTo>
                    <a:cubicBezTo>
                      <a:pt x="10462" y="921"/>
                      <a:pt x="10462" y="921"/>
                      <a:pt x="10462" y="921"/>
                    </a:cubicBezTo>
                    <a:lnTo>
                      <a:pt x="10442" y="921"/>
                    </a:lnTo>
                    <a:close/>
                    <a:moveTo>
                      <a:pt x="9982" y="921"/>
                    </a:moveTo>
                    <a:cubicBezTo>
                      <a:pt x="9962" y="921"/>
                      <a:pt x="9962" y="921"/>
                      <a:pt x="9962" y="921"/>
                    </a:cubicBezTo>
                    <a:cubicBezTo>
                      <a:pt x="9962" y="909"/>
                      <a:pt x="9962" y="909"/>
                      <a:pt x="9962" y="909"/>
                    </a:cubicBezTo>
                    <a:cubicBezTo>
                      <a:pt x="9982" y="909"/>
                      <a:pt x="9982" y="909"/>
                      <a:pt x="9982" y="909"/>
                    </a:cubicBezTo>
                    <a:lnTo>
                      <a:pt x="9982" y="921"/>
                    </a:lnTo>
                    <a:close/>
                    <a:moveTo>
                      <a:pt x="10482" y="921"/>
                    </a:moveTo>
                    <a:cubicBezTo>
                      <a:pt x="10482" y="909"/>
                      <a:pt x="10482" y="909"/>
                      <a:pt x="10482" y="909"/>
                    </a:cubicBezTo>
                    <a:cubicBezTo>
                      <a:pt x="10502" y="908"/>
                      <a:pt x="10502" y="908"/>
                      <a:pt x="10502" y="908"/>
                    </a:cubicBezTo>
                    <a:cubicBezTo>
                      <a:pt x="10503" y="920"/>
                      <a:pt x="10503" y="920"/>
                      <a:pt x="10503" y="920"/>
                    </a:cubicBezTo>
                    <a:lnTo>
                      <a:pt x="10482" y="921"/>
                    </a:lnTo>
                    <a:close/>
                    <a:moveTo>
                      <a:pt x="9942" y="920"/>
                    </a:moveTo>
                    <a:cubicBezTo>
                      <a:pt x="9921" y="920"/>
                      <a:pt x="9921" y="920"/>
                      <a:pt x="9921" y="920"/>
                    </a:cubicBezTo>
                    <a:cubicBezTo>
                      <a:pt x="9922" y="908"/>
                      <a:pt x="9922" y="908"/>
                      <a:pt x="9922" y="908"/>
                    </a:cubicBezTo>
                    <a:cubicBezTo>
                      <a:pt x="9942" y="908"/>
                      <a:pt x="9942" y="908"/>
                      <a:pt x="9942" y="908"/>
                    </a:cubicBezTo>
                    <a:lnTo>
                      <a:pt x="9942" y="920"/>
                    </a:lnTo>
                    <a:close/>
                    <a:moveTo>
                      <a:pt x="10523" y="920"/>
                    </a:moveTo>
                    <a:cubicBezTo>
                      <a:pt x="10522" y="908"/>
                      <a:pt x="10522" y="908"/>
                      <a:pt x="10522" y="908"/>
                    </a:cubicBezTo>
                    <a:cubicBezTo>
                      <a:pt x="10542" y="908"/>
                      <a:pt x="10542" y="908"/>
                      <a:pt x="10542" y="908"/>
                    </a:cubicBezTo>
                    <a:cubicBezTo>
                      <a:pt x="10543" y="920"/>
                      <a:pt x="10543" y="920"/>
                      <a:pt x="10543" y="920"/>
                    </a:cubicBezTo>
                    <a:lnTo>
                      <a:pt x="10523" y="920"/>
                    </a:lnTo>
                    <a:close/>
                    <a:moveTo>
                      <a:pt x="9901" y="920"/>
                    </a:moveTo>
                    <a:cubicBezTo>
                      <a:pt x="9881" y="920"/>
                      <a:pt x="9881" y="920"/>
                      <a:pt x="9881" y="920"/>
                    </a:cubicBezTo>
                    <a:cubicBezTo>
                      <a:pt x="9882" y="908"/>
                      <a:pt x="9882" y="908"/>
                      <a:pt x="9882" y="908"/>
                    </a:cubicBezTo>
                    <a:cubicBezTo>
                      <a:pt x="9902" y="908"/>
                      <a:pt x="9902" y="908"/>
                      <a:pt x="9902" y="908"/>
                    </a:cubicBezTo>
                    <a:lnTo>
                      <a:pt x="9901" y="920"/>
                    </a:lnTo>
                    <a:close/>
                    <a:moveTo>
                      <a:pt x="9861" y="920"/>
                    </a:moveTo>
                    <a:cubicBezTo>
                      <a:pt x="9841" y="920"/>
                      <a:pt x="9841" y="920"/>
                      <a:pt x="9841" y="920"/>
                    </a:cubicBezTo>
                    <a:cubicBezTo>
                      <a:pt x="9841" y="908"/>
                      <a:pt x="9841" y="908"/>
                      <a:pt x="9841" y="908"/>
                    </a:cubicBezTo>
                    <a:cubicBezTo>
                      <a:pt x="9861" y="908"/>
                      <a:pt x="9861" y="908"/>
                      <a:pt x="9861" y="908"/>
                    </a:cubicBezTo>
                    <a:lnTo>
                      <a:pt x="9861" y="920"/>
                    </a:lnTo>
                    <a:close/>
                    <a:moveTo>
                      <a:pt x="10563" y="920"/>
                    </a:moveTo>
                    <a:cubicBezTo>
                      <a:pt x="10562" y="908"/>
                      <a:pt x="10562" y="908"/>
                      <a:pt x="10562" y="908"/>
                    </a:cubicBezTo>
                    <a:cubicBezTo>
                      <a:pt x="10569" y="907"/>
                      <a:pt x="10576" y="907"/>
                      <a:pt x="10582" y="907"/>
                    </a:cubicBezTo>
                    <a:cubicBezTo>
                      <a:pt x="10583" y="919"/>
                      <a:pt x="10583" y="919"/>
                      <a:pt x="10583" y="919"/>
                    </a:cubicBezTo>
                    <a:cubicBezTo>
                      <a:pt x="10576" y="919"/>
                      <a:pt x="10569" y="919"/>
                      <a:pt x="10563" y="920"/>
                    </a:cubicBezTo>
                    <a:close/>
                    <a:moveTo>
                      <a:pt x="9821" y="919"/>
                    </a:moveTo>
                    <a:cubicBezTo>
                      <a:pt x="9801" y="919"/>
                      <a:pt x="9801" y="919"/>
                      <a:pt x="9801" y="919"/>
                    </a:cubicBezTo>
                    <a:cubicBezTo>
                      <a:pt x="9801" y="907"/>
                      <a:pt x="9801" y="907"/>
                      <a:pt x="9801" y="907"/>
                    </a:cubicBezTo>
                    <a:cubicBezTo>
                      <a:pt x="9821" y="907"/>
                      <a:pt x="9821" y="907"/>
                      <a:pt x="9821" y="907"/>
                    </a:cubicBezTo>
                    <a:lnTo>
                      <a:pt x="9821" y="919"/>
                    </a:lnTo>
                    <a:close/>
                    <a:moveTo>
                      <a:pt x="10603" y="919"/>
                    </a:moveTo>
                    <a:cubicBezTo>
                      <a:pt x="10602" y="907"/>
                      <a:pt x="10602" y="907"/>
                      <a:pt x="10602" y="907"/>
                    </a:cubicBezTo>
                    <a:cubicBezTo>
                      <a:pt x="10623" y="907"/>
                      <a:pt x="10623" y="907"/>
                      <a:pt x="10623" y="907"/>
                    </a:cubicBezTo>
                    <a:cubicBezTo>
                      <a:pt x="10623" y="919"/>
                      <a:pt x="10623" y="919"/>
                      <a:pt x="10623" y="919"/>
                    </a:cubicBezTo>
                    <a:lnTo>
                      <a:pt x="10603" y="919"/>
                    </a:lnTo>
                    <a:close/>
                    <a:moveTo>
                      <a:pt x="9781" y="919"/>
                    </a:moveTo>
                    <a:cubicBezTo>
                      <a:pt x="9761" y="919"/>
                      <a:pt x="9761" y="919"/>
                      <a:pt x="9761" y="919"/>
                    </a:cubicBezTo>
                    <a:cubicBezTo>
                      <a:pt x="9761" y="907"/>
                      <a:pt x="9761" y="907"/>
                      <a:pt x="9761" y="907"/>
                    </a:cubicBezTo>
                    <a:cubicBezTo>
                      <a:pt x="9781" y="907"/>
                      <a:pt x="9781" y="907"/>
                      <a:pt x="9781" y="907"/>
                    </a:cubicBezTo>
                    <a:lnTo>
                      <a:pt x="9781" y="919"/>
                    </a:lnTo>
                    <a:close/>
                    <a:moveTo>
                      <a:pt x="9741" y="919"/>
                    </a:moveTo>
                    <a:cubicBezTo>
                      <a:pt x="9721" y="918"/>
                      <a:pt x="9721" y="918"/>
                      <a:pt x="9721" y="918"/>
                    </a:cubicBezTo>
                    <a:cubicBezTo>
                      <a:pt x="9721" y="906"/>
                      <a:pt x="9721" y="906"/>
                      <a:pt x="9721" y="906"/>
                    </a:cubicBezTo>
                    <a:cubicBezTo>
                      <a:pt x="9741" y="907"/>
                      <a:pt x="9741" y="907"/>
                      <a:pt x="9741" y="907"/>
                    </a:cubicBezTo>
                    <a:lnTo>
                      <a:pt x="9741" y="919"/>
                    </a:lnTo>
                    <a:close/>
                    <a:moveTo>
                      <a:pt x="9701" y="918"/>
                    </a:moveTo>
                    <a:cubicBezTo>
                      <a:pt x="9681" y="918"/>
                      <a:pt x="9681" y="918"/>
                      <a:pt x="9681" y="918"/>
                    </a:cubicBezTo>
                    <a:cubicBezTo>
                      <a:pt x="9681" y="906"/>
                      <a:pt x="9681" y="906"/>
                      <a:pt x="9681" y="906"/>
                    </a:cubicBezTo>
                    <a:cubicBezTo>
                      <a:pt x="9701" y="906"/>
                      <a:pt x="9701" y="906"/>
                      <a:pt x="9701" y="906"/>
                    </a:cubicBezTo>
                    <a:lnTo>
                      <a:pt x="9701" y="918"/>
                    </a:lnTo>
                    <a:close/>
                    <a:moveTo>
                      <a:pt x="9661" y="918"/>
                    </a:moveTo>
                    <a:cubicBezTo>
                      <a:pt x="9641" y="917"/>
                      <a:pt x="9641" y="917"/>
                      <a:pt x="9641" y="917"/>
                    </a:cubicBezTo>
                    <a:cubicBezTo>
                      <a:pt x="9641" y="905"/>
                      <a:pt x="9641" y="905"/>
                      <a:pt x="9641" y="905"/>
                    </a:cubicBezTo>
                    <a:cubicBezTo>
                      <a:pt x="9661" y="906"/>
                      <a:pt x="9661" y="906"/>
                      <a:pt x="9661" y="906"/>
                    </a:cubicBezTo>
                    <a:lnTo>
                      <a:pt x="9661" y="918"/>
                    </a:lnTo>
                    <a:close/>
                    <a:moveTo>
                      <a:pt x="9621" y="917"/>
                    </a:moveTo>
                    <a:cubicBezTo>
                      <a:pt x="9601" y="917"/>
                      <a:pt x="9601" y="917"/>
                      <a:pt x="9601" y="917"/>
                    </a:cubicBezTo>
                    <a:cubicBezTo>
                      <a:pt x="9601" y="905"/>
                      <a:pt x="9601" y="905"/>
                      <a:pt x="9601" y="905"/>
                    </a:cubicBezTo>
                    <a:cubicBezTo>
                      <a:pt x="9621" y="905"/>
                      <a:pt x="9621" y="905"/>
                      <a:pt x="9621" y="905"/>
                    </a:cubicBezTo>
                    <a:lnTo>
                      <a:pt x="9621" y="917"/>
                    </a:lnTo>
                    <a:close/>
                    <a:moveTo>
                      <a:pt x="9581" y="917"/>
                    </a:moveTo>
                    <a:cubicBezTo>
                      <a:pt x="9561" y="916"/>
                      <a:pt x="9561" y="916"/>
                      <a:pt x="9561" y="916"/>
                    </a:cubicBezTo>
                    <a:cubicBezTo>
                      <a:pt x="9561" y="904"/>
                      <a:pt x="9561" y="904"/>
                      <a:pt x="9561" y="904"/>
                    </a:cubicBezTo>
                    <a:cubicBezTo>
                      <a:pt x="9581" y="905"/>
                      <a:pt x="9581" y="905"/>
                      <a:pt x="9581" y="905"/>
                    </a:cubicBezTo>
                    <a:lnTo>
                      <a:pt x="9581" y="917"/>
                    </a:lnTo>
                    <a:close/>
                    <a:moveTo>
                      <a:pt x="9541" y="916"/>
                    </a:moveTo>
                    <a:cubicBezTo>
                      <a:pt x="9521" y="916"/>
                      <a:pt x="9521" y="916"/>
                      <a:pt x="9521" y="916"/>
                    </a:cubicBezTo>
                    <a:cubicBezTo>
                      <a:pt x="9521" y="904"/>
                      <a:pt x="9521" y="904"/>
                      <a:pt x="9521" y="904"/>
                    </a:cubicBezTo>
                    <a:cubicBezTo>
                      <a:pt x="9541" y="904"/>
                      <a:pt x="9541" y="904"/>
                      <a:pt x="9541" y="904"/>
                    </a:cubicBezTo>
                    <a:lnTo>
                      <a:pt x="9541" y="916"/>
                    </a:lnTo>
                    <a:close/>
                    <a:moveTo>
                      <a:pt x="9501" y="915"/>
                    </a:moveTo>
                    <a:cubicBezTo>
                      <a:pt x="9481" y="915"/>
                      <a:pt x="9481" y="915"/>
                      <a:pt x="9481" y="915"/>
                    </a:cubicBezTo>
                    <a:cubicBezTo>
                      <a:pt x="9481" y="903"/>
                      <a:pt x="9481" y="903"/>
                      <a:pt x="9481" y="903"/>
                    </a:cubicBezTo>
                    <a:cubicBezTo>
                      <a:pt x="9501" y="903"/>
                      <a:pt x="9501" y="903"/>
                      <a:pt x="9501" y="903"/>
                    </a:cubicBezTo>
                    <a:lnTo>
                      <a:pt x="9501" y="915"/>
                    </a:lnTo>
                    <a:close/>
                    <a:moveTo>
                      <a:pt x="9461" y="915"/>
                    </a:moveTo>
                    <a:cubicBezTo>
                      <a:pt x="9441" y="914"/>
                      <a:pt x="9441" y="914"/>
                      <a:pt x="9441" y="914"/>
                    </a:cubicBezTo>
                    <a:cubicBezTo>
                      <a:pt x="9441" y="902"/>
                      <a:pt x="9441" y="902"/>
                      <a:pt x="9441" y="902"/>
                    </a:cubicBezTo>
                    <a:cubicBezTo>
                      <a:pt x="9461" y="903"/>
                      <a:pt x="9461" y="903"/>
                      <a:pt x="9461" y="903"/>
                    </a:cubicBezTo>
                    <a:lnTo>
                      <a:pt x="9461" y="915"/>
                    </a:lnTo>
                    <a:close/>
                    <a:moveTo>
                      <a:pt x="9421" y="914"/>
                    </a:moveTo>
                    <a:cubicBezTo>
                      <a:pt x="9401" y="914"/>
                      <a:pt x="9401" y="914"/>
                      <a:pt x="9401" y="914"/>
                    </a:cubicBezTo>
                    <a:cubicBezTo>
                      <a:pt x="9401" y="902"/>
                      <a:pt x="9401" y="902"/>
                      <a:pt x="9401" y="902"/>
                    </a:cubicBezTo>
                    <a:cubicBezTo>
                      <a:pt x="9421" y="902"/>
                      <a:pt x="9421" y="902"/>
                      <a:pt x="9421" y="902"/>
                    </a:cubicBezTo>
                    <a:lnTo>
                      <a:pt x="9421" y="914"/>
                    </a:lnTo>
                    <a:close/>
                    <a:moveTo>
                      <a:pt x="9381" y="914"/>
                    </a:moveTo>
                    <a:cubicBezTo>
                      <a:pt x="9361" y="913"/>
                      <a:pt x="9361" y="913"/>
                      <a:pt x="9361" y="913"/>
                    </a:cubicBezTo>
                    <a:cubicBezTo>
                      <a:pt x="9361" y="901"/>
                      <a:pt x="9361" y="901"/>
                      <a:pt x="9361" y="901"/>
                    </a:cubicBezTo>
                    <a:cubicBezTo>
                      <a:pt x="9381" y="902"/>
                      <a:pt x="9381" y="902"/>
                      <a:pt x="9381" y="902"/>
                    </a:cubicBezTo>
                    <a:lnTo>
                      <a:pt x="9381" y="914"/>
                    </a:lnTo>
                    <a:close/>
                    <a:moveTo>
                      <a:pt x="9341" y="913"/>
                    </a:moveTo>
                    <a:cubicBezTo>
                      <a:pt x="9320" y="913"/>
                      <a:pt x="9320" y="913"/>
                      <a:pt x="9320" y="913"/>
                    </a:cubicBezTo>
                    <a:cubicBezTo>
                      <a:pt x="9321" y="901"/>
                      <a:pt x="9321" y="901"/>
                      <a:pt x="9321" y="901"/>
                    </a:cubicBezTo>
                    <a:cubicBezTo>
                      <a:pt x="9341" y="901"/>
                      <a:pt x="9341" y="901"/>
                      <a:pt x="9341" y="901"/>
                    </a:cubicBezTo>
                    <a:lnTo>
                      <a:pt x="9341" y="913"/>
                    </a:lnTo>
                    <a:close/>
                    <a:moveTo>
                      <a:pt x="9300" y="912"/>
                    </a:moveTo>
                    <a:cubicBezTo>
                      <a:pt x="9280" y="912"/>
                      <a:pt x="9280" y="912"/>
                      <a:pt x="9280" y="912"/>
                    </a:cubicBezTo>
                    <a:cubicBezTo>
                      <a:pt x="9281" y="900"/>
                      <a:pt x="9281" y="900"/>
                      <a:pt x="9281" y="900"/>
                    </a:cubicBezTo>
                    <a:cubicBezTo>
                      <a:pt x="9301" y="900"/>
                      <a:pt x="9301" y="900"/>
                      <a:pt x="9301" y="900"/>
                    </a:cubicBezTo>
                    <a:lnTo>
                      <a:pt x="9300" y="912"/>
                    </a:lnTo>
                    <a:close/>
                    <a:moveTo>
                      <a:pt x="9260" y="911"/>
                    </a:moveTo>
                    <a:cubicBezTo>
                      <a:pt x="9240" y="911"/>
                      <a:pt x="9240" y="911"/>
                      <a:pt x="9240" y="911"/>
                    </a:cubicBezTo>
                    <a:cubicBezTo>
                      <a:pt x="9241" y="899"/>
                      <a:pt x="9241" y="899"/>
                      <a:pt x="9241" y="899"/>
                    </a:cubicBezTo>
                    <a:cubicBezTo>
                      <a:pt x="9261" y="899"/>
                      <a:pt x="9261" y="899"/>
                      <a:pt x="9261" y="899"/>
                    </a:cubicBezTo>
                    <a:lnTo>
                      <a:pt x="9260" y="911"/>
                    </a:lnTo>
                    <a:close/>
                    <a:moveTo>
                      <a:pt x="9220" y="911"/>
                    </a:moveTo>
                    <a:cubicBezTo>
                      <a:pt x="9200" y="910"/>
                      <a:pt x="9200" y="910"/>
                      <a:pt x="9200" y="910"/>
                    </a:cubicBezTo>
                    <a:cubicBezTo>
                      <a:pt x="9201" y="898"/>
                      <a:pt x="9201" y="898"/>
                      <a:pt x="9201" y="898"/>
                    </a:cubicBezTo>
                    <a:cubicBezTo>
                      <a:pt x="9221" y="899"/>
                      <a:pt x="9221" y="899"/>
                      <a:pt x="9221" y="899"/>
                    </a:cubicBezTo>
                    <a:lnTo>
                      <a:pt x="9220" y="911"/>
                    </a:lnTo>
                    <a:close/>
                    <a:moveTo>
                      <a:pt x="9180" y="910"/>
                    </a:moveTo>
                    <a:cubicBezTo>
                      <a:pt x="9160" y="910"/>
                      <a:pt x="9160" y="910"/>
                      <a:pt x="9160" y="910"/>
                    </a:cubicBezTo>
                    <a:cubicBezTo>
                      <a:pt x="9160" y="898"/>
                      <a:pt x="9160" y="898"/>
                      <a:pt x="9160" y="898"/>
                    </a:cubicBezTo>
                    <a:cubicBezTo>
                      <a:pt x="9180" y="898"/>
                      <a:pt x="9180" y="898"/>
                      <a:pt x="9180" y="898"/>
                    </a:cubicBezTo>
                    <a:lnTo>
                      <a:pt x="9180" y="910"/>
                    </a:lnTo>
                    <a:close/>
                    <a:moveTo>
                      <a:pt x="9140" y="909"/>
                    </a:moveTo>
                    <a:cubicBezTo>
                      <a:pt x="9120" y="909"/>
                      <a:pt x="9120" y="909"/>
                      <a:pt x="9120" y="909"/>
                    </a:cubicBezTo>
                    <a:cubicBezTo>
                      <a:pt x="9120" y="897"/>
                      <a:pt x="9120" y="897"/>
                      <a:pt x="9120" y="897"/>
                    </a:cubicBezTo>
                    <a:cubicBezTo>
                      <a:pt x="9140" y="897"/>
                      <a:pt x="9140" y="897"/>
                      <a:pt x="9140" y="897"/>
                    </a:cubicBezTo>
                    <a:lnTo>
                      <a:pt x="9140" y="909"/>
                    </a:lnTo>
                    <a:close/>
                    <a:moveTo>
                      <a:pt x="9100" y="909"/>
                    </a:moveTo>
                    <a:cubicBezTo>
                      <a:pt x="9080" y="908"/>
                      <a:pt x="9080" y="908"/>
                      <a:pt x="9080" y="908"/>
                    </a:cubicBezTo>
                    <a:cubicBezTo>
                      <a:pt x="9080" y="896"/>
                      <a:pt x="9080" y="896"/>
                      <a:pt x="9080" y="896"/>
                    </a:cubicBezTo>
                    <a:cubicBezTo>
                      <a:pt x="9100" y="897"/>
                      <a:pt x="9100" y="897"/>
                      <a:pt x="9100" y="897"/>
                    </a:cubicBezTo>
                    <a:lnTo>
                      <a:pt x="9100" y="909"/>
                    </a:lnTo>
                    <a:close/>
                    <a:moveTo>
                      <a:pt x="9060" y="908"/>
                    </a:moveTo>
                    <a:cubicBezTo>
                      <a:pt x="9040" y="907"/>
                      <a:pt x="9040" y="907"/>
                      <a:pt x="9040" y="907"/>
                    </a:cubicBezTo>
                    <a:cubicBezTo>
                      <a:pt x="9040" y="895"/>
                      <a:pt x="9040" y="895"/>
                      <a:pt x="9040" y="895"/>
                    </a:cubicBezTo>
                    <a:cubicBezTo>
                      <a:pt x="9060" y="896"/>
                      <a:pt x="9060" y="896"/>
                      <a:pt x="9060" y="896"/>
                    </a:cubicBezTo>
                    <a:lnTo>
                      <a:pt x="9060" y="908"/>
                    </a:lnTo>
                    <a:close/>
                    <a:moveTo>
                      <a:pt x="9020" y="907"/>
                    </a:moveTo>
                    <a:cubicBezTo>
                      <a:pt x="9000" y="907"/>
                      <a:pt x="9000" y="907"/>
                      <a:pt x="9000" y="907"/>
                    </a:cubicBezTo>
                    <a:cubicBezTo>
                      <a:pt x="9000" y="895"/>
                      <a:pt x="9000" y="895"/>
                      <a:pt x="9000" y="895"/>
                    </a:cubicBezTo>
                    <a:cubicBezTo>
                      <a:pt x="9020" y="895"/>
                      <a:pt x="9020" y="895"/>
                      <a:pt x="9020" y="895"/>
                    </a:cubicBezTo>
                    <a:lnTo>
                      <a:pt x="9020" y="907"/>
                    </a:lnTo>
                    <a:close/>
                    <a:moveTo>
                      <a:pt x="8980" y="906"/>
                    </a:moveTo>
                    <a:cubicBezTo>
                      <a:pt x="8960" y="906"/>
                      <a:pt x="8960" y="906"/>
                      <a:pt x="8960" y="906"/>
                    </a:cubicBezTo>
                    <a:cubicBezTo>
                      <a:pt x="8960" y="894"/>
                      <a:pt x="8960" y="894"/>
                      <a:pt x="8960" y="894"/>
                    </a:cubicBezTo>
                    <a:cubicBezTo>
                      <a:pt x="8980" y="894"/>
                      <a:pt x="8980" y="894"/>
                      <a:pt x="8980" y="894"/>
                    </a:cubicBezTo>
                    <a:lnTo>
                      <a:pt x="8980" y="906"/>
                    </a:lnTo>
                    <a:close/>
                    <a:moveTo>
                      <a:pt x="8940" y="905"/>
                    </a:moveTo>
                    <a:cubicBezTo>
                      <a:pt x="8920" y="905"/>
                      <a:pt x="8920" y="905"/>
                      <a:pt x="8920" y="905"/>
                    </a:cubicBezTo>
                    <a:cubicBezTo>
                      <a:pt x="8920" y="893"/>
                      <a:pt x="8920" y="893"/>
                      <a:pt x="8920" y="893"/>
                    </a:cubicBezTo>
                    <a:cubicBezTo>
                      <a:pt x="8940" y="893"/>
                      <a:pt x="8940" y="893"/>
                      <a:pt x="8940" y="893"/>
                    </a:cubicBezTo>
                    <a:lnTo>
                      <a:pt x="8940" y="905"/>
                    </a:lnTo>
                    <a:close/>
                    <a:moveTo>
                      <a:pt x="8900" y="904"/>
                    </a:moveTo>
                    <a:cubicBezTo>
                      <a:pt x="8880" y="904"/>
                      <a:pt x="8880" y="904"/>
                      <a:pt x="8880" y="904"/>
                    </a:cubicBezTo>
                    <a:cubicBezTo>
                      <a:pt x="8880" y="892"/>
                      <a:pt x="8880" y="892"/>
                      <a:pt x="8880" y="892"/>
                    </a:cubicBezTo>
                    <a:cubicBezTo>
                      <a:pt x="8900" y="892"/>
                      <a:pt x="8900" y="892"/>
                      <a:pt x="8900" y="892"/>
                    </a:cubicBezTo>
                    <a:lnTo>
                      <a:pt x="8900" y="904"/>
                    </a:lnTo>
                    <a:close/>
                    <a:moveTo>
                      <a:pt x="8860" y="903"/>
                    </a:moveTo>
                    <a:cubicBezTo>
                      <a:pt x="8840" y="903"/>
                      <a:pt x="8840" y="903"/>
                      <a:pt x="8840" y="903"/>
                    </a:cubicBezTo>
                    <a:cubicBezTo>
                      <a:pt x="8840" y="891"/>
                      <a:pt x="8840" y="891"/>
                      <a:pt x="8840" y="891"/>
                    </a:cubicBezTo>
                    <a:cubicBezTo>
                      <a:pt x="8860" y="892"/>
                      <a:pt x="8860" y="892"/>
                      <a:pt x="8860" y="892"/>
                    </a:cubicBezTo>
                    <a:lnTo>
                      <a:pt x="8860" y="903"/>
                    </a:lnTo>
                    <a:close/>
                    <a:moveTo>
                      <a:pt x="8820" y="903"/>
                    </a:moveTo>
                    <a:cubicBezTo>
                      <a:pt x="8800" y="902"/>
                      <a:pt x="8800" y="902"/>
                      <a:pt x="8800" y="902"/>
                    </a:cubicBezTo>
                    <a:cubicBezTo>
                      <a:pt x="8800" y="890"/>
                      <a:pt x="8800" y="890"/>
                      <a:pt x="8800" y="890"/>
                    </a:cubicBezTo>
                    <a:cubicBezTo>
                      <a:pt x="8800" y="890"/>
                      <a:pt x="8800" y="890"/>
                      <a:pt x="8800" y="890"/>
                    </a:cubicBezTo>
                    <a:cubicBezTo>
                      <a:pt x="8820" y="891"/>
                      <a:pt x="8820" y="891"/>
                      <a:pt x="8820" y="891"/>
                    </a:cubicBezTo>
                    <a:lnTo>
                      <a:pt x="8820" y="903"/>
                    </a:lnTo>
                    <a:close/>
                    <a:moveTo>
                      <a:pt x="8780" y="902"/>
                    </a:moveTo>
                    <a:cubicBezTo>
                      <a:pt x="8760" y="901"/>
                      <a:pt x="8760" y="901"/>
                      <a:pt x="8760" y="901"/>
                    </a:cubicBezTo>
                    <a:cubicBezTo>
                      <a:pt x="8760" y="889"/>
                      <a:pt x="8760" y="889"/>
                      <a:pt x="8760" y="889"/>
                    </a:cubicBezTo>
                    <a:cubicBezTo>
                      <a:pt x="8780" y="890"/>
                      <a:pt x="8780" y="890"/>
                      <a:pt x="8780" y="890"/>
                    </a:cubicBezTo>
                    <a:cubicBezTo>
                      <a:pt x="8780" y="896"/>
                      <a:pt x="8780" y="896"/>
                      <a:pt x="8780" y="896"/>
                    </a:cubicBezTo>
                    <a:lnTo>
                      <a:pt x="8780" y="902"/>
                    </a:lnTo>
                    <a:close/>
                    <a:moveTo>
                      <a:pt x="8740" y="901"/>
                    </a:moveTo>
                    <a:cubicBezTo>
                      <a:pt x="8720" y="900"/>
                      <a:pt x="8720" y="900"/>
                      <a:pt x="8720" y="900"/>
                    </a:cubicBezTo>
                    <a:cubicBezTo>
                      <a:pt x="8720" y="888"/>
                      <a:pt x="8720" y="888"/>
                      <a:pt x="8720" y="888"/>
                    </a:cubicBezTo>
                    <a:cubicBezTo>
                      <a:pt x="8740" y="889"/>
                      <a:pt x="8740" y="889"/>
                      <a:pt x="8740" y="889"/>
                    </a:cubicBezTo>
                    <a:lnTo>
                      <a:pt x="8740" y="901"/>
                    </a:lnTo>
                    <a:close/>
                    <a:moveTo>
                      <a:pt x="8700" y="900"/>
                    </a:moveTo>
                    <a:cubicBezTo>
                      <a:pt x="8680" y="899"/>
                      <a:pt x="8680" y="899"/>
                      <a:pt x="8680" y="899"/>
                    </a:cubicBezTo>
                    <a:cubicBezTo>
                      <a:pt x="8680" y="887"/>
                      <a:pt x="8680" y="887"/>
                      <a:pt x="8680" y="887"/>
                    </a:cubicBezTo>
                    <a:cubicBezTo>
                      <a:pt x="8700" y="888"/>
                      <a:pt x="8700" y="888"/>
                      <a:pt x="8700" y="888"/>
                    </a:cubicBezTo>
                    <a:lnTo>
                      <a:pt x="8700" y="900"/>
                    </a:lnTo>
                    <a:close/>
                    <a:moveTo>
                      <a:pt x="8659" y="899"/>
                    </a:moveTo>
                    <a:cubicBezTo>
                      <a:pt x="8640" y="898"/>
                      <a:pt x="8640" y="898"/>
                      <a:pt x="8640" y="898"/>
                    </a:cubicBezTo>
                    <a:cubicBezTo>
                      <a:pt x="8640" y="886"/>
                      <a:pt x="8640" y="886"/>
                      <a:pt x="8640" y="886"/>
                    </a:cubicBezTo>
                    <a:cubicBezTo>
                      <a:pt x="8660" y="887"/>
                      <a:pt x="8660" y="887"/>
                      <a:pt x="8660" y="887"/>
                    </a:cubicBezTo>
                    <a:lnTo>
                      <a:pt x="8659" y="899"/>
                    </a:lnTo>
                    <a:close/>
                    <a:moveTo>
                      <a:pt x="8619" y="898"/>
                    </a:moveTo>
                    <a:cubicBezTo>
                      <a:pt x="8599" y="897"/>
                      <a:pt x="8599" y="897"/>
                      <a:pt x="8599" y="897"/>
                    </a:cubicBezTo>
                    <a:cubicBezTo>
                      <a:pt x="8599" y="885"/>
                      <a:pt x="8599" y="885"/>
                      <a:pt x="8599" y="885"/>
                    </a:cubicBezTo>
                    <a:cubicBezTo>
                      <a:pt x="8619" y="886"/>
                      <a:pt x="8619" y="886"/>
                      <a:pt x="8619" y="886"/>
                    </a:cubicBezTo>
                    <a:lnTo>
                      <a:pt x="8619" y="898"/>
                    </a:lnTo>
                    <a:close/>
                    <a:moveTo>
                      <a:pt x="8579" y="897"/>
                    </a:moveTo>
                    <a:cubicBezTo>
                      <a:pt x="8559" y="896"/>
                      <a:pt x="8559" y="896"/>
                      <a:pt x="8559" y="896"/>
                    </a:cubicBezTo>
                    <a:cubicBezTo>
                      <a:pt x="8559" y="884"/>
                      <a:pt x="8559" y="884"/>
                      <a:pt x="8559" y="884"/>
                    </a:cubicBezTo>
                    <a:cubicBezTo>
                      <a:pt x="8579" y="885"/>
                      <a:pt x="8579" y="885"/>
                      <a:pt x="8579" y="885"/>
                    </a:cubicBezTo>
                    <a:lnTo>
                      <a:pt x="8579" y="897"/>
                    </a:lnTo>
                    <a:close/>
                    <a:moveTo>
                      <a:pt x="8539" y="896"/>
                    </a:moveTo>
                    <a:cubicBezTo>
                      <a:pt x="8519" y="895"/>
                      <a:pt x="8519" y="895"/>
                      <a:pt x="8519" y="895"/>
                    </a:cubicBezTo>
                    <a:cubicBezTo>
                      <a:pt x="8519" y="883"/>
                      <a:pt x="8519" y="883"/>
                      <a:pt x="8519" y="883"/>
                    </a:cubicBezTo>
                    <a:cubicBezTo>
                      <a:pt x="8539" y="884"/>
                      <a:pt x="8539" y="884"/>
                      <a:pt x="8539" y="884"/>
                    </a:cubicBezTo>
                    <a:lnTo>
                      <a:pt x="8539" y="896"/>
                    </a:lnTo>
                    <a:close/>
                    <a:moveTo>
                      <a:pt x="8499" y="895"/>
                    </a:moveTo>
                    <a:cubicBezTo>
                      <a:pt x="8479" y="894"/>
                      <a:pt x="8479" y="894"/>
                      <a:pt x="8479" y="894"/>
                    </a:cubicBezTo>
                    <a:cubicBezTo>
                      <a:pt x="8479" y="882"/>
                      <a:pt x="8479" y="882"/>
                      <a:pt x="8479" y="882"/>
                    </a:cubicBezTo>
                    <a:cubicBezTo>
                      <a:pt x="8499" y="883"/>
                      <a:pt x="8499" y="883"/>
                      <a:pt x="8499" y="883"/>
                    </a:cubicBezTo>
                    <a:lnTo>
                      <a:pt x="8499" y="895"/>
                    </a:lnTo>
                    <a:close/>
                    <a:moveTo>
                      <a:pt x="8459" y="894"/>
                    </a:moveTo>
                    <a:cubicBezTo>
                      <a:pt x="8439" y="893"/>
                      <a:pt x="8439" y="893"/>
                      <a:pt x="8439" y="893"/>
                    </a:cubicBezTo>
                    <a:cubicBezTo>
                      <a:pt x="8439" y="881"/>
                      <a:pt x="8439" y="881"/>
                      <a:pt x="8439" y="881"/>
                    </a:cubicBezTo>
                    <a:cubicBezTo>
                      <a:pt x="8459" y="882"/>
                      <a:pt x="8459" y="882"/>
                      <a:pt x="8459" y="882"/>
                    </a:cubicBezTo>
                    <a:lnTo>
                      <a:pt x="8459" y="894"/>
                    </a:lnTo>
                    <a:close/>
                    <a:moveTo>
                      <a:pt x="8418" y="893"/>
                    </a:moveTo>
                    <a:cubicBezTo>
                      <a:pt x="8398" y="892"/>
                      <a:pt x="8398" y="892"/>
                      <a:pt x="8398" y="892"/>
                    </a:cubicBezTo>
                    <a:cubicBezTo>
                      <a:pt x="8399" y="880"/>
                      <a:pt x="8399" y="880"/>
                      <a:pt x="8399" y="880"/>
                    </a:cubicBezTo>
                    <a:cubicBezTo>
                      <a:pt x="8419" y="881"/>
                      <a:pt x="8419" y="881"/>
                      <a:pt x="8419" y="881"/>
                    </a:cubicBezTo>
                    <a:lnTo>
                      <a:pt x="8418" y="893"/>
                    </a:lnTo>
                    <a:close/>
                    <a:moveTo>
                      <a:pt x="8378" y="892"/>
                    </a:moveTo>
                    <a:cubicBezTo>
                      <a:pt x="8359" y="891"/>
                      <a:pt x="8359" y="891"/>
                      <a:pt x="8359" y="891"/>
                    </a:cubicBezTo>
                    <a:cubicBezTo>
                      <a:pt x="8359" y="885"/>
                      <a:pt x="8359" y="885"/>
                      <a:pt x="8359" y="885"/>
                    </a:cubicBezTo>
                    <a:cubicBezTo>
                      <a:pt x="8359" y="879"/>
                      <a:pt x="8359" y="879"/>
                      <a:pt x="8359" y="879"/>
                    </a:cubicBezTo>
                    <a:cubicBezTo>
                      <a:pt x="8379" y="880"/>
                      <a:pt x="8379" y="880"/>
                      <a:pt x="8379" y="880"/>
                    </a:cubicBezTo>
                    <a:lnTo>
                      <a:pt x="8378" y="892"/>
                    </a:lnTo>
                    <a:close/>
                    <a:moveTo>
                      <a:pt x="8338" y="891"/>
                    </a:moveTo>
                    <a:cubicBezTo>
                      <a:pt x="8318" y="890"/>
                      <a:pt x="8318" y="890"/>
                      <a:pt x="8318" y="890"/>
                    </a:cubicBezTo>
                    <a:cubicBezTo>
                      <a:pt x="8319" y="878"/>
                      <a:pt x="8319" y="878"/>
                      <a:pt x="8319" y="878"/>
                    </a:cubicBezTo>
                    <a:cubicBezTo>
                      <a:pt x="8339" y="879"/>
                      <a:pt x="8339" y="879"/>
                      <a:pt x="8339" y="879"/>
                    </a:cubicBezTo>
                    <a:lnTo>
                      <a:pt x="8338" y="891"/>
                    </a:lnTo>
                    <a:close/>
                    <a:moveTo>
                      <a:pt x="8298" y="889"/>
                    </a:moveTo>
                    <a:cubicBezTo>
                      <a:pt x="8278" y="889"/>
                      <a:pt x="8278" y="889"/>
                      <a:pt x="8278" y="889"/>
                    </a:cubicBezTo>
                    <a:cubicBezTo>
                      <a:pt x="8279" y="877"/>
                      <a:pt x="8279" y="877"/>
                      <a:pt x="8279" y="877"/>
                    </a:cubicBezTo>
                    <a:cubicBezTo>
                      <a:pt x="8299" y="877"/>
                      <a:pt x="8299" y="877"/>
                      <a:pt x="8299" y="877"/>
                    </a:cubicBezTo>
                    <a:lnTo>
                      <a:pt x="8298" y="889"/>
                    </a:lnTo>
                    <a:close/>
                    <a:moveTo>
                      <a:pt x="8258" y="888"/>
                    </a:moveTo>
                    <a:cubicBezTo>
                      <a:pt x="8239" y="888"/>
                      <a:pt x="8239" y="888"/>
                      <a:pt x="8239" y="888"/>
                    </a:cubicBezTo>
                    <a:cubicBezTo>
                      <a:pt x="8239" y="882"/>
                      <a:pt x="8239" y="882"/>
                      <a:pt x="8239" y="882"/>
                    </a:cubicBezTo>
                    <a:cubicBezTo>
                      <a:pt x="8239" y="876"/>
                      <a:pt x="8239" y="876"/>
                      <a:pt x="8239" y="876"/>
                    </a:cubicBezTo>
                    <a:cubicBezTo>
                      <a:pt x="8259" y="876"/>
                      <a:pt x="8259" y="876"/>
                      <a:pt x="8259" y="876"/>
                    </a:cubicBezTo>
                    <a:lnTo>
                      <a:pt x="8258" y="888"/>
                    </a:lnTo>
                    <a:close/>
                    <a:moveTo>
                      <a:pt x="8218" y="887"/>
                    </a:moveTo>
                    <a:cubicBezTo>
                      <a:pt x="8199" y="887"/>
                      <a:pt x="8199" y="887"/>
                      <a:pt x="8199" y="887"/>
                    </a:cubicBezTo>
                    <a:cubicBezTo>
                      <a:pt x="8199" y="875"/>
                      <a:pt x="8199" y="875"/>
                      <a:pt x="8199" y="875"/>
                    </a:cubicBezTo>
                    <a:cubicBezTo>
                      <a:pt x="8219" y="875"/>
                      <a:pt x="8219" y="875"/>
                      <a:pt x="8219" y="875"/>
                    </a:cubicBezTo>
                    <a:lnTo>
                      <a:pt x="8218" y="887"/>
                    </a:lnTo>
                    <a:close/>
                    <a:moveTo>
                      <a:pt x="8179" y="886"/>
                    </a:moveTo>
                    <a:cubicBezTo>
                      <a:pt x="8159" y="885"/>
                      <a:pt x="8159" y="885"/>
                      <a:pt x="8159" y="885"/>
                    </a:cubicBezTo>
                    <a:cubicBezTo>
                      <a:pt x="8159" y="873"/>
                      <a:pt x="8159" y="873"/>
                      <a:pt x="8159" y="873"/>
                    </a:cubicBezTo>
                    <a:cubicBezTo>
                      <a:pt x="8179" y="874"/>
                      <a:pt x="8179" y="874"/>
                      <a:pt x="8179" y="874"/>
                    </a:cubicBezTo>
                    <a:lnTo>
                      <a:pt x="8179" y="886"/>
                    </a:lnTo>
                    <a:close/>
                    <a:moveTo>
                      <a:pt x="8359" y="885"/>
                    </a:moveTo>
                    <a:cubicBezTo>
                      <a:pt x="8359" y="879"/>
                      <a:pt x="8359" y="879"/>
                      <a:pt x="8359" y="879"/>
                    </a:cubicBezTo>
                    <a:lnTo>
                      <a:pt x="8359" y="885"/>
                    </a:lnTo>
                    <a:close/>
                    <a:moveTo>
                      <a:pt x="8139" y="885"/>
                    </a:moveTo>
                    <a:cubicBezTo>
                      <a:pt x="8119" y="884"/>
                      <a:pt x="8119" y="884"/>
                      <a:pt x="8119" y="884"/>
                    </a:cubicBezTo>
                    <a:cubicBezTo>
                      <a:pt x="8119" y="872"/>
                      <a:pt x="8119" y="872"/>
                      <a:pt x="8119" y="872"/>
                    </a:cubicBezTo>
                    <a:cubicBezTo>
                      <a:pt x="8139" y="873"/>
                      <a:pt x="8139" y="873"/>
                      <a:pt x="8139" y="873"/>
                    </a:cubicBezTo>
                    <a:lnTo>
                      <a:pt x="8139" y="885"/>
                    </a:lnTo>
                    <a:close/>
                    <a:moveTo>
                      <a:pt x="8099" y="884"/>
                    </a:moveTo>
                    <a:cubicBezTo>
                      <a:pt x="8079" y="883"/>
                      <a:pt x="8079" y="883"/>
                      <a:pt x="8079" y="883"/>
                    </a:cubicBezTo>
                    <a:cubicBezTo>
                      <a:pt x="8079" y="871"/>
                      <a:pt x="8079" y="871"/>
                      <a:pt x="8079" y="871"/>
                    </a:cubicBezTo>
                    <a:cubicBezTo>
                      <a:pt x="8099" y="872"/>
                      <a:pt x="8099" y="872"/>
                      <a:pt x="8099" y="872"/>
                    </a:cubicBezTo>
                    <a:lnTo>
                      <a:pt x="8099" y="884"/>
                    </a:lnTo>
                    <a:close/>
                    <a:moveTo>
                      <a:pt x="8059" y="883"/>
                    </a:moveTo>
                    <a:cubicBezTo>
                      <a:pt x="8039" y="882"/>
                      <a:pt x="8039" y="882"/>
                      <a:pt x="8039" y="882"/>
                    </a:cubicBezTo>
                    <a:cubicBezTo>
                      <a:pt x="8039" y="870"/>
                      <a:pt x="8039" y="870"/>
                      <a:pt x="8039" y="870"/>
                    </a:cubicBezTo>
                    <a:cubicBezTo>
                      <a:pt x="8059" y="871"/>
                      <a:pt x="8059" y="871"/>
                      <a:pt x="8059" y="871"/>
                    </a:cubicBezTo>
                    <a:lnTo>
                      <a:pt x="8059" y="883"/>
                    </a:lnTo>
                    <a:close/>
                    <a:moveTo>
                      <a:pt x="8239" y="882"/>
                    </a:moveTo>
                    <a:cubicBezTo>
                      <a:pt x="8239" y="876"/>
                      <a:pt x="8239" y="876"/>
                      <a:pt x="8239" y="876"/>
                    </a:cubicBezTo>
                    <a:lnTo>
                      <a:pt x="8239" y="882"/>
                    </a:lnTo>
                    <a:close/>
                    <a:moveTo>
                      <a:pt x="8019" y="881"/>
                    </a:moveTo>
                    <a:cubicBezTo>
                      <a:pt x="7999" y="881"/>
                      <a:pt x="7999" y="881"/>
                      <a:pt x="7999" y="881"/>
                    </a:cubicBezTo>
                    <a:cubicBezTo>
                      <a:pt x="7999" y="869"/>
                      <a:pt x="7999" y="869"/>
                      <a:pt x="7999" y="869"/>
                    </a:cubicBezTo>
                    <a:cubicBezTo>
                      <a:pt x="8019" y="869"/>
                      <a:pt x="8019" y="869"/>
                      <a:pt x="8019" y="869"/>
                    </a:cubicBezTo>
                    <a:lnTo>
                      <a:pt x="8019" y="881"/>
                    </a:lnTo>
                    <a:close/>
                    <a:moveTo>
                      <a:pt x="7979" y="880"/>
                    </a:moveTo>
                    <a:cubicBezTo>
                      <a:pt x="7959" y="879"/>
                      <a:pt x="7959" y="879"/>
                      <a:pt x="7959" y="879"/>
                    </a:cubicBezTo>
                    <a:cubicBezTo>
                      <a:pt x="7959" y="867"/>
                      <a:pt x="7959" y="867"/>
                      <a:pt x="7959" y="867"/>
                    </a:cubicBezTo>
                    <a:cubicBezTo>
                      <a:pt x="7979" y="868"/>
                      <a:pt x="7979" y="868"/>
                      <a:pt x="7979" y="868"/>
                    </a:cubicBezTo>
                    <a:lnTo>
                      <a:pt x="7979" y="880"/>
                    </a:lnTo>
                    <a:close/>
                    <a:moveTo>
                      <a:pt x="7939" y="879"/>
                    </a:moveTo>
                    <a:cubicBezTo>
                      <a:pt x="7918" y="878"/>
                      <a:pt x="7918" y="878"/>
                      <a:pt x="7918" y="878"/>
                    </a:cubicBezTo>
                    <a:cubicBezTo>
                      <a:pt x="7919" y="866"/>
                      <a:pt x="7919" y="866"/>
                      <a:pt x="7919" y="866"/>
                    </a:cubicBezTo>
                    <a:cubicBezTo>
                      <a:pt x="7939" y="867"/>
                      <a:pt x="7939" y="867"/>
                      <a:pt x="7939" y="867"/>
                    </a:cubicBezTo>
                    <a:lnTo>
                      <a:pt x="7939" y="879"/>
                    </a:lnTo>
                    <a:close/>
                    <a:moveTo>
                      <a:pt x="7898" y="878"/>
                    </a:moveTo>
                    <a:cubicBezTo>
                      <a:pt x="7878" y="877"/>
                      <a:pt x="7878" y="877"/>
                      <a:pt x="7878" y="877"/>
                    </a:cubicBezTo>
                    <a:cubicBezTo>
                      <a:pt x="7879" y="865"/>
                      <a:pt x="7879" y="865"/>
                      <a:pt x="7879" y="865"/>
                    </a:cubicBezTo>
                    <a:cubicBezTo>
                      <a:pt x="7899" y="866"/>
                      <a:pt x="7899" y="866"/>
                      <a:pt x="7899" y="866"/>
                    </a:cubicBezTo>
                    <a:lnTo>
                      <a:pt x="7898" y="878"/>
                    </a:lnTo>
                    <a:close/>
                    <a:moveTo>
                      <a:pt x="7858" y="876"/>
                    </a:moveTo>
                    <a:cubicBezTo>
                      <a:pt x="7838" y="876"/>
                      <a:pt x="7838" y="876"/>
                      <a:pt x="7838" y="876"/>
                    </a:cubicBezTo>
                    <a:cubicBezTo>
                      <a:pt x="7839" y="864"/>
                      <a:pt x="7839" y="864"/>
                      <a:pt x="7839" y="864"/>
                    </a:cubicBezTo>
                    <a:cubicBezTo>
                      <a:pt x="7859" y="864"/>
                      <a:pt x="7859" y="864"/>
                      <a:pt x="7859" y="864"/>
                    </a:cubicBezTo>
                    <a:lnTo>
                      <a:pt x="7858" y="876"/>
                    </a:lnTo>
                    <a:close/>
                    <a:moveTo>
                      <a:pt x="7818" y="875"/>
                    </a:moveTo>
                    <a:cubicBezTo>
                      <a:pt x="7798" y="874"/>
                      <a:pt x="7798" y="874"/>
                      <a:pt x="7798" y="874"/>
                    </a:cubicBezTo>
                    <a:cubicBezTo>
                      <a:pt x="7799" y="862"/>
                      <a:pt x="7799" y="862"/>
                      <a:pt x="7799" y="862"/>
                    </a:cubicBezTo>
                    <a:cubicBezTo>
                      <a:pt x="7819" y="863"/>
                      <a:pt x="7819" y="863"/>
                      <a:pt x="7819" y="863"/>
                    </a:cubicBezTo>
                    <a:lnTo>
                      <a:pt x="7818" y="875"/>
                    </a:lnTo>
                    <a:close/>
                    <a:moveTo>
                      <a:pt x="7778" y="874"/>
                    </a:moveTo>
                    <a:cubicBezTo>
                      <a:pt x="7758" y="873"/>
                      <a:pt x="7758" y="873"/>
                      <a:pt x="7758" y="873"/>
                    </a:cubicBezTo>
                    <a:cubicBezTo>
                      <a:pt x="7759" y="861"/>
                      <a:pt x="7759" y="861"/>
                      <a:pt x="7759" y="861"/>
                    </a:cubicBezTo>
                    <a:cubicBezTo>
                      <a:pt x="7779" y="862"/>
                      <a:pt x="7779" y="862"/>
                      <a:pt x="7779" y="862"/>
                    </a:cubicBezTo>
                    <a:lnTo>
                      <a:pt x="7778" y="874"/>
                    </a:lnTo>
                    <a:close/>
                    <a:moveTo>
                      <a:pt x="7738" y="872"/>
                    </a:moveTo>
                    <a:cubicBezTo>
                      <a:pt x="7718" y="872"/>
                      <a:pt x="7718" y="872"/>
                      <a:pt x="7718" y="872"/>
                    </a:cubicBezTo>
                    <a:cubicBezTo>
                      <a:pt x="7719" y="860"/>
                      <a:pt x="7719" y="860"/>
                      <a:pt x="7719" y="860"/>
                    </a:cubicBezTo>
                    <a:cubicBezTo>
                      <a:pt x="7739" y="860"/>
                      <a:pt x="7739" y="860"/>
                      <a:pt x="7739" y="860"/>
                    </a:cubicBezTo>
                    <a:lnTo>
                      <a:pt x="7738" y="872"/>
                    </a:lnTo>
                    <a:close/>
                    <a:moveTo>
                      <a:pt x="7698" y="871"/>
                    </a:moveTo>
                    <a:cubicBezTo>
                      <a:pt x="7678" y="870"/>
                      <a:pt x="7678" y="870"/>
                      <a:pt x="7678" y="870"/>
                    </a:cubicBezTo>
                    <a:cubicBezTo>
                      <a:pt x="7679" y="858"/>
                      <a:pt x="7679" y="858"/>
                      <a:pt x="7679" y="858"/>
                    </a:cubicBezTo>
                    <a:cubicBezTo>
                      <a:pt x="7699" y="859"/>
                      <a:pt x="7699" y="859"/>
                      <a:pt x="7699" y="859"/>
                    </a:cubicBezTo>
                    <a:lnTo>
                      <a:pt x="7698" y="871"/>
                    </a:lnTo>
                    <a:close/>
                    <a:moveTo>
                      <a:pt x="7658" y="870"/>
                    </a:moveTo>
                    <a:cubicBezTo>
                      <a:pt x="7638" y="869"/>
                      <a:pt x="7638" y="869"/>
                      <a:pt x="7638" y="869"/>
                    </a:cubicBezTo>
                    <a:cubicBezTo>
                      <a:pt x="7639" y="857"/>
                      <a:pt x="7639" y="857"/>
                      <a:pt x="7639" y="857"/>
                    </a:cubicBezTo>
                    <a:cubicBezTo>
                      <a:pt x="7659" y="858"/>
                      <a:pt x="7659" y="858"/>
                      <a:pt x="7659" y="858"/>
                    </a:cubicBezTo>
                    <a:lnTo>
                      <a:pt x="7658" y="870"/>
                    </a:lnTo>
                    <a:close/>
                    <a:moveTo>
                      <a:pt x="7618" y="868"/>
                    </a:moveTo>
                    <a:cubicBezTo>
                      <a:pt x="7598" y="867"/>
                      <a:pt x="7598" y="867"/>
                      <a:pt x="7598" y="867"/>
                    </a:cubicBezTo>
                    <a:cubicBezTo>
                      <a:pt x="7599" y="855"/>
                      <a:pt x="7599" y="855"/>
                      <a:pt x="7599" y="855"/>
                    </a:cubicBezTo>
                    <a:cubicBezTo>
                      <a:pt x="7619" y="856"/>
                      <a:pt x="7619" y="856"/>
                      <a:pt x="7619" y="856"/>
                    </a:cubicBezTo>
                    <a:lnTo>
                      <a:pt x="7618" y="868"/>
                    </a:lnTo>
                    <a:close/>
                    <a:moveTo>
                      <a:pt x="7578" y="867"/>
                    </a:moveTo>
                    <a:cubicBezTo>
                      <a:pt x="7558" y="866"/>
                      <a:pt x="7558" y="866"/>
                      <a:pt x="7558" y="866"/>
                    </a:cubicBezTo>
                    <a:cubicBezTo>
                      <a:pt x="7558" y="854"/>
                      <a:pt x="7558" y="854"/>
                      <a:pt x="7558" y="854"/>
                    </a:cubicBezTo>
                    <a:cubicBezTo>
                      <a:pt x="7579" y="855"/>
                      <a:pt x="7579" y="855"/>
                      <a:pt x="7579" y="855"/>
                    </a:cubicBezTo>
                    <a:lnTo>
                      <a:pt x="7578" y="867"/>
                    </a:lnTo>
                    <a:close/>
                    <a:moveTo>
                      <a:pt x="7538" y="865"/>
                    </a:moveTo>
                    <a:cubicBezTo>
                      <a:pt x="7518" y="865"/>
                      <a:pt x="7518" y="865"/>
                      <a:pt x="7518" y="865"/>
                    </a:cubicBezTo>
                    <a:cubicBezTo>
                      <a:pt x="7518" y="853"/>
                      <a:pt x="7518" y="853"/>
                      <a:pt x="7518" y="853"/>
                    </a:cubicBezTo>
                    <a:cubicBezTo>
                      <a:pt x="7538" y="853"/>
                      <a:pt x="7538" y="853"/>
                      <a:pt x="7538" y="853"/>
                    </a:cubicBezTo>
                    <a:lnTo>
                      <a:pt x="7538" y="865"/>
                    </a:lnTo>
                    <a:close/>
                    <a:moveTo>
                      <a:pt x="7498" y="864"/>
                    </a:moveTo>
                    <a:cubicBezTo>
                      <a:pt x="7478" y="863"/>
                      <a:pt x="7478" y="863"/>
                      <a:pt x="7478" y="863"/>
                    </a:cubicBezTo>
                    <a:cubicBezTo>
                      <a:pt x="7478" y="851"/>
                      <a:pt x="7478" y="851"/>
                      <a:pt x="7478" y="851"/>
                    </a:cubicBezTo>
                    <a:cubicBezTo>
                      <a:pt x="7498" y="852"/>
                      <a:pt x="7498" y="852"/>
                      <a:pt x="7498" y="852"/>
                    </a:cubicBezTo>
                    <a:lnTo>
                      <a:pt x="7498" y="864"/>
                    </a:lnTo>
                    <a:close/>
                    <a:moveTo>
                      <a:pt x="7458" y="862"/>
                    </a:moveTo>
                    <a:cubicBezTo>
                      <a:pt x="7438" y="862"/>
                      <a:pt x="7438" y="862"/>
                      <a:pt x="7438" y="862"/>
                    </a:cubicBezTo>
                    <a:cubicBezTo>
                      <a:pt x="7438" y="850"/>
                      <a:pt x="7438" y="850"/>
                      <a:pt x="7438" y="850"/>
                    </a:cubicBezTo>
                    <a:cubicBezTo>
                      <a:pt x="7458" y="850"/>
                      <a:pt x="7458" y="850"/>
                      <a:pt x="7458" y="850"/>
                    </a:cubicBezTo>
                    <a:lnTo>
                      <a:pt x="7458" y="862"/>
                    </a:lnTo>
                    <a:close/>
                    <a:moveTo>
                      <a:pt x="7418" y="861"/>
                    </a:moveTo>
                    <a:cubicBezTo>
                      <a:pt x="7398" y="860"/>
                      <a:pt x="7398" y="860"/>
                      <a:pt x="7398" y="860"/>
                    </a:cubicBezTo>
                    <a:cubicBezTo>
                      <a:pt x="7398" y="848"/>
                      <a:pt x="7398" y="848"/>
                      <a:pt x="7398" y="848"/>
                    </a:cubicBezTo>
                    <a:cubicBezTo>
                      <a:pt x="7418" y="849"/>
                      <a:pt x="7418" y="849"/>
                      <a:pt x="7418" y="849"/>
                    </a:cubicBezTo>
                    <a:lnTo>
                      <a:pt x="7418" y="861"/>
                    </a:lnTo>
                    <a:close/>
                    <a:moveTo>
                      <a:pt x="7378" y="859"/>
                    </a:moveTo>
                    <a:cubicBezTo>
                      <a:pt x="7358" y="858"/>
                      <a:pt x="7358" y="858"/>
                      <a:pt x="7358" y="858"/>
                    </a:cubicBezTo>
                    <a:cubicBezTo>
                      <a:pt x="7358" y="846"/>
                      <a:pt x="7358" y="846"/>
                      <a:pt x="7358" y="846"/>
                    </a:cubicBezTo>
                    <a:cubicBezTo>
                      <a:pt x="7378" y="847"/>
                      <a:pt x="7378" y="847"/>
                      <a:pt x="7378" y="847"/>
                    </a:cubicBezTo>
                    <a:lnTo>
                      <a:pt x="7378" y="859"/>
                    </a:lnTo>
                    <a:close/>
                    <a:moveTo>
                      <a:pt x="7338" y="858"/>
                    </a:moveTo>
                    <a:cubicBezTo>
                      <a:pt x="7318" y="857"/>
                      <a:pt x="7318" y="857"/>
                      <a:pt x="7318" y="857"/>
                    </a:cubicBezTo>
                    <a:cubicBezTo>
                      <a:pt x="7318" y="845"/>
                      <a:pt x="7318" y="845"/>
                      <a:pt x="7318" y="845"/>
                    </a:cubicBezTo>
                    <a:cubicBezTo>
                      <a:pt x="7338" y="846"/>
                      <a:pt x="7338" y="846"/>
                      <a:pt x="7338" y="846"/>
                    </a:cubicBezTo>
                    <a:lnTo>
                      <a:pt x="7338" y="858"/>
                    </a:lnTo>
                    <a:close/>
                    <a:moveTo>
                      <a:pt x="7298" y="856"/>
                    </a:moveTo>
                    <a:cubicBezTo>
                      <a:pt x="7278" y="855"/>
                      <a:pt x="7278" y="855"/>
                      <a:pt x="7278" y="855"/>
                    </a:cubicBezTo>
                    <a:cubicBezTo>
                      <a:pt x="7278" y="843"/>
                      <a:pt x="7278" y="843"/>
                      <a:pt x="7278" y="843"/>
                    </a:cubicBezTo>
                    <a:cubicBezTo>
                      <a:pt x="7298" y="844"/>
                      <a:pt x="7298" y="844"/>
                      <a:pt x="7298" y="844"/>
                    </a:cubicBezTo>
                    <a:lnTo>
                      <a:pt x="7298" y="856"/>
                    </a:lnTo>
                    <a:close/>
                    <a:moveTo>
                      <a:pt x="7258" y="855"/>
                    </a:moveTo>
                    <a:cubicBezTo>
                      <a:pt x="7238" y="854"/>
                      <a:pt x="7238" y="854"/>
                      <a:pt x="7238" y="854"/>
                    </a:cubicBezTo>
                    <a:cubicBezTo>
                      <a:pt x="7238" y="842"/>
                      <a:pt x="7238" y="842"/>
                      <a:pt x="7238" y="842"/>
                    </a:cubicBezTo>
                    <a:cubicBezTo>
                      <a:pt x="7258" y="843"/>
                      <a:pt x="7258" y="843"/>
                      <a:pt x="7258" y="843"/>
                    </a:cubicBezTo>
                    <a:lnTo>
                      <a:pt x="7258" y="855"/>
                    </a:lnTo>
                    <a:close/>
                    <a:moveTo>
                      <a:pt x="7218" y="853"/>
                    </a:moveTo>
                    <a:cubicBezTo>
                      <a:pt x="7198" y="852"/>
                      <a:pt x="7198" y="852"/>
                      <a:pt x="7198" y="852"/>
                    </a:cubicBezTo>
                    <a:cubicBezTo>
                      <a:pt x="7198" y="840"/>
                      <a:pt x="7198" y="840"/>
                      <a:pt x="7198" y="840"/>
                    </a:cubicBezTo>
                    <a:cubicBezTo>
                      <a:pt x="7218" y="841"/>
                      <a:pt x="7218" y="841"/>
                      <a:pt x="7218" y="841"/>
                    </a:cubicBezTo>
                    <a:lnTo>
                      <a:pt x="7218" y="853"/>
                    </a:lnTo>
                    <a:close/>
                    <a:moveTo>
                      <a:pt x="7178" y="851"/>
                    </a:moveTo>
                    <a:cubicBezTo>
                      <a:pt x="7158" y="850"/>
                      <a:pt x="7158" y="850"/>
                      <a:pt x="7158" y="850"/>
                    </a:cubicBezTo>
                    <a:cubicBezTo>
                      <a:pt x="7158" y="838"/>
                      <a:pt x="7158" y="838"/>
                      <a:pt x="7158" y="838"/>
                    </a:cubicBezTo>
                    <a:cubicBezTo>
                      <a:pt x="7178" y="839"/>
                      <a:pt x="7178" y="839"/>
                      <a:pt x="7178" y="839"/>
                    </a:cubicBezTo>
                    <a:lnTo>
                      <a:pt x="7178" y="851"/>
                    </a:lnTo>
                    <a:close/>
                    <a:moveTo>
                      <a:pt x="7138" y="850"/>
                    </a:moveTo>
                    <a:cubicBezTo>
                      <a:pt x="7118" y="849"/>
                      <a:pt x="7118" y="849"/>
                      <a:pt x="7118" y="849"/>
                    </a:cubicBezTo>
                    <a:cubicBezTo>
                      <a:pt x="7118" y="837"/>
                      <a:pt x="7118" y="837"/>
                      <a:pt x="7118" y="837"/>
                    </a:cubicBezTo>
                    <a:cubicBezTo>
                      <a:pt x="7138" y="838"/>
                      <a:pt x="7138" y="838"/>
                      <a:pt x="7138" y="838"/>
                    </a:cubicBezTo>
                    <a:lnTo>
                      <a:pt x="7138" y="850"/>
                    </a:lnTo>
                    <a:close/>
                    <a:moveTo>
                      <a:pt x="7098" y="848"/>
                    </a:moveTo>
                    <a:cubicBezTo>
                      <a:pt x="7078" y="847"/>
                      <a:pt x="7078" y="847"/>
                      <a:pt x="7078" y="847"/>
                    </a:cubicBezTo>
                    <a:cubicBezTo>
                      <a:pt x="7078" y="835"/>
                      <a:pt x="7078" y="835"/>
                      <a:pt x="7078" y="835"/>
                    </a:cubicBezTo>
                    <a:cubicBezTo>
                      <a:pt x="7098" y="836"/>
                      <a:pt x="7098" y="836"/>
                      <a:pt x="7098" y="836"/>
                    </a:cubicBezTo>
                    <a:lnTo>
                      <a:pt x="7098" y="848"/>
                    </a:lnTo>
                    <a:close/>
                    <a:moveTo>
                      <a:pt x="7058" y="846"/>
                    </a:moveTo>
                    <a:cubicBezTo>
                      <a:pt x="7038" y="845"/>
                      <a:pt x="7038" y="845"/>
                      <a:pt x="7038" y="845"/>
                    </a:cubicBezTo>
                    <a:cubicBezTo>
                      <a:pt x="7038" y="833"/>
                      <a:pt x="7038" y="833"/>
                      <a:pt x="7038" y="833"/>
                    </a:cubicBezTo>
                    <a:cubicBezTo>
                      <a:pt x="7058" y="834"/>
                      <a:pt x="7058" y="834"/>
                      <a:pt x="7058" y="834"/>
                    </a:cubicBezTo>
                    <a:lnTo>
                      <a:pt x="7058" y="846"/>
                    </a:lnTo>
                    <a:close/>
                    <a:moveTo>
                      <a:pt x="7018" y="844"/>
                    </a:moveTo>
                    <a:cubicBezTo>
                      <a:pt x="6998" y="843"/>
                      <a:pt x="6998" y="843"/>
                      <a:pt x="6998" y="843"/>
                    </a:cubicBezTo>
                    <a:cubicBezTo>
                      <a:pt x="6998" y="831"/>
                      <a:pt x="6998" y="831"/>
                      <a:pt x="6998" y="831"/>
                    </a:cubicBezTo>
                    <a:cubicBezTo>
                      <a:pt x="7018" y="832"/>
                      <a:pt x="7018" y="832"/>
                      <a:pt x="7018" y="832"/>
                    </a:cubicBezTo>
                    <a:lnTo>
                      <a:pt x="7018" y="844"/>
                    </a:lnTo>
                    <a:close/>
                    <a:moveTo>
                      <a:pt x="6977" y="843"/>
                    </a:moveTo>
                    <a:cubicBezTo>
                      <a:pt x="6957" y="842"/>
                      <a:pt x="6957" y="842"/>
                      <a:pt x="6957" y="842"/>
                    </a:cubicBezTo>
                    <a:cubicBezTo>
                      <a:pt x="6958" y="830"/>
                      <a:pt x="6958" y="830"/>
                      <a:pt x="6958" y="830"/>
                    </a:cubicBezTo>
                    <a:cubicBezTo>
                      <a:pt x="6978" y="831"/>
                      <a:pt x="6978" y="831"/>
                      <a:pt x="6978" y="831"/>
                    </a:cubicBezTo>
                    <a:lnTo>
                      <a:pt x="6977" y="843"/>
                    </a:lnTo>
                    <a:close/>
                    <a:moveTo>
                      <a:pt x="6937" y="841"/>
                    </a:moveTo>
                    <a:cubicBezTo>
                      <a:pt x="6917" y="840"/>
                      <a:pt x="6917" y="840"/>
                      <a:pt x="6917" y="840"/>
                    </a:cubicBezTo>
                    <a:cubicBezTo>
                      <a:pt x="6918" y="828"/>
                      <a:pt x="6918" y="828"/>
                      <a:pt x="6918" y="828"/>
                    </a:cubicBezTo>
                    <a:cubicBezTo>
                      <a:pt x="6938" y="829"/>
                      <a:pt x="6938" y="829"/>
                      <a:pt x="6938" y="829"/>
                    </a:cubicBezTo>
                    <a:lnTo>
                      <a:pt x="6937" y="841"/>
                    </a:lnTo>
                    <a:close/>
                    <a:moveTo>
                      <a:pt x="6897" y="839"/>
                    </a:moveTo>
                    <a:cubicBezTo>
                      <a:pt x="6877" y="838"/>
                      <a:pt x="6877" y="838"/>
                      <a:pt x="6877" y="838"/>
                    </a:cubicBezTo>
                    <a:cubicBezTo>
                      <a:pt x="6878" y="826"/>
                      <a:pt x="6878" y="826"/>
                      <a:pt x="6878" y="826"/>
                    </a:cubicBezTo>
                    <a:cubicBezTo>
                      <a:pt x="6898" y="827"/>
                      <a:pt x="6898" y="827"/>
                      <a:pt x="6898" y="827"/>
                    </a:cubicBezTo>
                    <a:lnTo>
                      <a:pt x="6897" y="839"/>
                    </a:lnTo>
                    <a:close/>
                    <a:moveTo>
                      <a:pt x="6857" y="837"/>
                    </a:moveTo>
                    <a:cubicBezTo>
                      <a:pt x="6837" y="836"/>
                      <a:pt x="6837" y="836"/>
                      <a:pt x="6837" y="836"/>
                    </a:cubicBezTo>
                    <a:cubicBezTo>
                      <a:pt x="6838" y="824"/>
                      <a:pt x="6838" y="824"/>
                      <a:pt x="6838" y="824"/>
                    </a:cubicBezTo>
                    <a:cubicBezTo>
                      <a:pt x="6858" y="825"/>
                      <a:pt x="6858" y="825"/>
                      <a:pt x="6858" y="825"/>
                    </a:cubicBezTo>
                    <a:lnTo>
                      <a:pt x="6857" y="837"/>
                    </a:lnTo>
                    <a:close/>
                    <a:moveTo>
                      <a:pt x="6817" y="835"/>
                    </a:moveTo>
                    <a:cubicBezTo>
                      <a:pt x="6797" y="834"/>
                      <a:pt x="6797" y="834"/>
                      <a:pt x="6797" y="834"/>
                    </a:cubicBezTo>
                    <a:cubicBezTo>
                      <a:pt x="6798" y="822"/>
                      <a:pt x="6798" y="822"/>
                      <a:pt x="6798" y="822"/>
                    </a:cubicBezTo>
                    <a:cubicBezTo>
                      <a:pt x="6818" y="823"/>
                      <a:pt x="6818" y="823"/>
                      <a:pt x="6818" y="823"/>
                    </a:cubicBezTo>
                    <a:lnTo>
                      <a:pt x="6817" y="835"/>
                    </a:lnTo>
                    <a:close/>
                    <a:moveTo>
                      <a:pt x="6777" y="833"/>
                    </a:moveTo>
                    <a:cubicBezTo>
                      <a:pt x="6757" y="832"/>
                      <a:pt x="6757" y="832"/>
                      <a:pt x="6757" y="832"/>
                    </a:cubicBezTo>
                    <a:cubicBezTo>
                      <a:pt x="6758" y="820"/>
                      <a:pt x="6758" y="820"/>
                      <a:pt x="6758" y="820"/>
                    </a:cubicBezTo>
                    <a:cubicBezTo>
                      <a:pt x="6778" y="821"/>
                      <a:pt x="6778" y="821"/>
                      <a:pt x="6778" y="821"/>
                    </a:cubicBezTo>
                    <a:lnTo>
                      <a:pt x="6777" y="833"/>
                    </a:lnTo>
                    <a:close/>
                    <a:moveTo>
                      <a:pt x="6737" y="831"/>
                    </a:moveTo>
                    <a:cubicBezTo>
                      <a:pt x="6717" y="830"/>
                      <a:pt x="6717" y="830"/>
                      <a:pt x="6717" y="830"/>
                    </a:cubicBezTo>
                    <a:cubicBezTo>
                      <a:pt x="6718" y="818"/>
                      <a:pt x="6718" y="818"/>
                      <a:pt x="6718" y="818"/>
                    </a:cubicBezTo>
                    <a:cubicBezTo>
                      <a:pt x="6738" y="819"/>
                      <a:pt x="6738" y="819"/>
                      <a:pt x="6738" y="819"/>
                    </a:cubicBezTo>
                    <a:lnTo>
                      <a:pt x="6737" y="831"/>
                    </a:lnTo>
                    <a:close/>
                    <a:moveTo>
                      <a:pt x="6697" y="829"/>
                    </a:moveTo>
                    <a:cubicBezTo>
                      <a:pt x="6677" y="828"/>
                      <a:pt x="6677" y="828"/>
                      <a:pt x="6677" y="828"/>
                    </a:cubicBezTo>
                    <a:cubicBezTo>
                      <a:pt x="6678" y="816"/>
                      <a:pt x="6678" y="816"/>
                      <a:pt x="6678" y="816"/>
                    </a:cubicBezTo>
                    <a:cubicBezTo>
                      <a:pt x="6698" y="817"/>
                      <a:pt x="6698" y="817"/>
                      <a:pt x="6698" y="817"/>
                    </a:cubicBezTo>
                    <a:lnTo>
                      <a:pt x="6697" y="829"/>
                    </a:lnTo>
                    <a:close/>
                    <a:moveTo>
                      <a:pt x="6657" y="827"/>
                    </a:moveTo>
                    <a:cubicBezTo>
                      <a:pt x="6637" y="825"/>
                      <a:pt x="6637" y="825"/>
                      <a:pt x="6637" y="825"/>
                    </a:cubicBezTo>
                    <a:cubicBezTo>
                      <a:pt x="6638" y="813"/>
                      <a:pt x="6638" y="813"/>
                      <a:pt x="6638" y="813"/>
                    </a:cubicBezTo>
                    <a:cubicBezTo>
                      <a:pt x="6658" y="815"/>
                      <a:pt x="6658" y="815"/>
                      <a:pt x="6658" y="815"/>
                    </a:cubicBezTo>
                    <a:lnTo>
                      <a:pt x="6657" y="827"/>
                    </a:lnTo>
                    <a:close/>
                    <a:moveTo>
                      <a:pt x="6617" y="824"/>
                    </a:moveTo>
                    <a:cubicBezTo>
                      <a:pt x="6597" y="823"/>
                      <a:pt x="6597" y="823"/>
                      <a:pt x="6597" y="823"/>
                    </a:cubicBezTo>
                    <a:cubicBezTo>
                      <a:pt x="6598" y="811"/>
                      <a:pt x="6598" y="811"/>
                      <a:pt x="6598" y="811"/>
                    </a:cubicBezTo>
                    <a:cubicBezTo>
                      <a:pt x="6618" y="812"/>
                      <a:pt x="6618" y="812"/>
                      <a:pt x="6618" y="812"/>
                    </a:cubicBezTo>
                    <a:lnTo>
                      <a:pt x="6617" y="824"/>
                    </a:lnTo>
                    <a:close/>
                    <a:moveTo>
                      <a:pt x="6577" y="822"/>
                    </a:moveTo>
                    <a:cubicBezTo>
                      <a:pt x="6557" y="821"/>
                      <a:pt x="6557" y="821"/>
                      <a:pt x="6557" y="821"/>
                    </a:cubicBezTo>
                    <a:cubicBezTo>
                      <a:pt x="6558" y="809"/>
                      <a:pt x="6558" y="809"/>
                      <a:pt x="6558" y="809"/>
                    </a:cubicBezTo>
                    <a:cubicBezTo>
                      <a:pt x="6578" y="810"/>
                      <a:pt x="6578" y="810"/>
                      <a:pt x="6578" y="810"/>
                    </a:cubicBezTo>
                    <a:lnTo>
                      <a:pt x="6577" y="822"/>
                    </a:lnTo>
                    <a:close/>
                    <a:moveTo>
                      <a:pt x="6537" y="820"/>
                    </a:moveTo>
                    <a:cubicBezTo>
                      <a:pt x="6517" y="819"/>
                      <a:pt x="6517" y="819"/>
                      <a:pt x="6517" y="819"/>
                    </a:cubicBezTo>
                    <a:cubicBezTo>
                      <a:pt x="6518" y="807"/>
                      <a:pt x="6518" y="807"/>
                      <a:pt x="6518" y="807"/>
                    </a:cubicBezTo>
                    <a:cubicBezTo>
                      <a:pt x="6538" y="808"/>
                      <a:pt x="6538" y="808"/>
                      <a:pt x="6538" y="808"/>
                    </a:cubicBezTo>
                    <a:lnTo>
                      <a:pt x="6537" y="820"/>
                    </a:lnTo>
                    <a:close/>
                    <a:moveTo>
                      <a:pt x="6497" y="817"/>
                    </a:moveTo>
                    <a:cubicBezTo>
                      <a:pt x="6477" y="816"/>
                      <a:pt x="6477" y="816"/>
                      <a:pt x="6477" y="816"/>
                    </a:cubicBezTo>
                    <a:cubicBezTo>
                      <a:pt x="6478" y="804"/>
                      <a:pt x="6478" y="804"/>
                      <a:pt x="6478" y="804"/>
                    </a:cubicBezTo>
                    <a:cubicBezTo>
                      <a:pt x="6498" y="805"/>
                      <a:pt x="6498" y="805"/>
                      <a:pt x="6498" y="805"/>
                    </a:cubicBezTo>
                    <a:lnTo>
                      <a:pt x="6497" y="817"/>
                    </a:lnTo>
                    <a:close/>
                    <a:moveTo>
                      <a:pt x="6457" y="815"/>
                    </a:moveTo>
                    <a:cubicBezTo>
                      <a:pt x="6437" y="814"/>
                      <a:pt x="6437" y="814"/>
                      <a:pt x="6437" y="814"/>
                    </a:cubicBezTo>
                    <a:cubicBezTo>
                      <a:pt x="6438" y="802"/>
                      <a:pt x="6438" y="802"/>
                      <a:pt x="6438" y="802"/>
                    </a:cubicBezTo>
                    <a:cubicBezTo>
                      <a:pt x="6458" y="803"/>
                      <a:pt x="6458" y="803"/>
                      <a:pt x="6458" y="803"/>
                    </a:cubicBezTo>
                    <a:lnTo>
                      <a:pt x="6457" y="815"/>
                    </a:lnTo>
                    <a:close/>
                    <a:moveTo>
                      <a:pt x="6417" y="812"/>
                    </a:moveTo>
                    <a:cubicBezTo>
                      <a:pt x="6397" y="811"/>
                      <a:pt x="6397" y="811"/>
                      <a:pt x="6397" y="811"/>
                    </a:cubicBezTo>
                    <a:cubicBezTo>
                      <a:pt x="6398" y="799"/>
                      <a:pt x="6398" y="799"/>
                      <a:pt x="6398" y="799"/>
                    </a:cubicBezTo>
                    <a:cubicBezTo>
                      <a:pt x="6418" y="801"/>
                      <a:pt x="6418" y="801"/>
                      <a:pt x="6418" y="801"/>
                    </a:cubicBezTo>
                    <a:lnTo>
                      <a:pt x="6417" y="812"/>
                    </a:lnTo>
                    <a:close/>
                    <a:moveTo>
                      <a:pt x="6377" y="810"/>
                    </a:moveTo>
                    <a:cubicBezTo>
                      <a:pt x="6357" y="809"/>
                      <a:pt x="6357" y="809"/>
                      <a:pt x="6357" y="809"/>
                    </a:cubicBezTo>
                    <a:cubicBezTo>
                      <a:pt x="6358" y="797"/>
                      <a:pt x="6358" y="797"/>
                      <a:pt x="6358" y="797"/>
                    </a:cubicBezTo>
                    <a:cubicBezTo>
                      <a:pt x="6378" y="798"/>
                      <a:pt x="6378" y="798"/>
                      <a:pt x="6378" y="798"/>
                    </a:cubicBezTo>
                    <a:lnTo>
                      <a:pt x="6377" y="810"/>
                    </a:lnTo>
                    <a:close/>
                    <a:moveTo>
                      <a:pt x="6337" y="808"/>
                    </a:moveTo>
                    <a:cubicBezTo>
                      <a:pt x="6317" y="806"/>
                      <a:pt x="6317" y="806"/>
                      <a:pt x="6317" y="806"/>
                    </a:cubicBezTo>
                    <a:cubicBezTo>
                      <a:pt x="6318" y="794"/>
                      <a:pt x="6318" y="794"/>
                      <a:pt x="6318" y="794"/>
                    </a:cubicBezTo>
                    <a:cubicBezTo>
                      <a:pt x="6338" y="796"/>
                      <a:pt x="6338" y="796"/>
                      <a:pt x="6338" y="796"/>
                    </a:cubicBezTo>
                    <a:lnTo>
                      <a:pt x="6337" y="808"/>
                    </a:lnTo>
                    <a:close/>
                    <a:moveTo>
                      <a:pt x="6297" y="805"/>
                    </a:moveTo>
                    <a:cubicBezTo>
                      <a:pt x="6277" y="804"/>
                      <a:pt x="6277" y="804"/>
                      <a:pt x="6277" y="804"/>
                    </a:cubicBezTo>
                    <a:cubicBezTo>
                      <a:pt x="6278" y="792"/>
                      <a:pt x="6278" y="792"/>
                      <a:pt x="6278" y="792"/>
                    </a:cubicBezTo>
                    <a:cubicBezTo>
                      <a:pt x="6298" y="793"/>
                      <a:pt x="6298" y="793"/>
                      <a:pt x="6298" y="793"/>
                    </a:cubicBezTo>
                    <a:lnTo>
                      <a:pt x="6297" y="805"/>
                    </a:lnTo>
                    <a:close/>
                    <a:moveTo>
                      <a:pt x="6257" y="802"/>
                    </a:moveTo>
                    <a:cubicBezTo>
                      <a:pt x="6237" y="801"/>
                      <a:pt x="6237" y="801"/>
                      <a:pt x="6237" y="801"/>
                    </a:cubicBezTo>
                    <a:cubicBezTo>
                      <a:pt x="6238" y="789"/>
                      <a:pt x="6238" y="789"/>
                      <a:pt x="6238" y="789"/>
                    </a:cubicBezTo>
                    <a:cubicBezTo>
                      <a:pt x="6258" y="790"/>
                      <a:pt x="6258" y="790"/>
                      <a:pt x="6258" y="790"/>
                    </a:cubicBezTo>
                    <a:lnTo>
                      <a:pt x="6257" y="802"/>
                    </a:lnTo>
                    <a:close/>
                    <a:moveTo>
                      <a:pt x="6217" y="800"/>
                    </a:moveTo>
                    <a:cubicBezTo>
                      <a:pt x="6197" y="799"/>
                      <a:pt x="6197" y="799"/>
                      <a:pt x="6197" y="799"/>
                    </a:cubicBezTo>
                    <a:cubicBezTo>
                      <a:pt x="6198" y="787"/>
                      <a:pt x="6198" y="787"/>
                      <a:pt x="6198" y="787"/>
                    </a:cubicBezTo>
                    <a:cubicBezTo>
                      <a:pt x="6218" y="788"/>
                      <a:pt x="6218" y="788"/>
                      <a:pt x="6218" y="788"/>
                    </a:cubicBezTo>
                    <a:lnTo>
                      <a:pt x="6217" y="800"/>
                    </a:lnTo>
                    <a:close/>
                    <a:moveTo>
                      <a:pt x="6177" y="797"/>
                    </a:moveTo>
                    <a:cubicBezTo>
                      <a:pt x="6157" y="796"/>
                      <a:pt x="6157" y="796"/>
                      <a:pt x="6157" y="796"/>
                    </a:cubicBezTo>
                    <a:cubicBezTo>
                      <a:pt x="6158" y="784"/>
                      <a:pt x="6158" y="784"/>
                      <a:pt x="6158" y="784"/>
                    </a:cubicBezTo>
                    <a:cubicBezTo>
                      <a:pt x="6178" y="785"/>
                      <a:pt x="6178" y="785"/>
                      <a:pt x="6178" y="785"/>
                    </a:cubicBezTo>
                    <a:lnTo>
                      <a:pt x="6177" y="797"/>
                    </a:lnTo>
                    <a:close/>
                    <a:moveTo>
                      <a:pt x="6137" y="795"/>
                    </a:moveTo>
                    <a:cubicBezTo>
                      <a:pt x="6117" y="793"/>
                      <a:pt x="6117" y="793"/>
                      <a:pt x="6117" y="793"/>
                    </a:cubicBezTo>
                    <a:cubicBezTo>
                      <a:pt x="6118" y="781"/>
                      <a:pt x="6118" y="781"/>
                      <a:pt x="6118" y="781"/>
                    </a:cubicBezTo>
                    <a:cubicBezTo>
                      <a:pt x="6138" y="783"/>
                      <a:pt x="6138" y="783"/>
                      <a:pt x="6138" y="783"/>
                    </a:cubicBezTo>
                    <a:lnTo>
                      <a:pt x="6137" y="795"/>
                    </a:lnTo>
                    <a:close/>
                    <a:moveTo>
                      <a:pt x="6097" y="792"/>
                    </a:moveTo>
                    <a:cubicBezTo>
                      <a:pt x="6077" y="791"/>
                      <a:pt x="6077" y="791"/>
                      <a:pt x="6077" y="791"/>
                    </a:cubicBezTo>
                    <a:cubicBezTo>
                      <a:pt x="6078" y="779"/>
                      <a:pt x="6078" y="779"/>
                      <a:pt x="6078" y="779"/>
                    </a:cubicBezTo>
                    <a:cubicBezTo>
                      <a:pt x="6098" y="780"/>
                      <a:pt x="6098" y="780"/>
                      <a:pt x="6098" y="780"/>
                    </a:cubicBezTo>
                    <a:lnTo>
                      <a:pt x="6097" y="792"/>
                    </a:lnTo>
                    <a:close/>
                    <a:moveTo>
                      <a:pt x="6057" y="789"/>
                    </a:moveTo>
                    <a:cubicBezTo>
                      <a:pt x="6037" y="788"/>
                      <a:pt x="6037" y="788"/>
                      <a:pt x="6037" y="788"/>
                    </a:cubicBezTo>
                    <a:cubicBezTo>
                      <a:pt x="6038" y="776"/>
                      <a:pt x="6038" y="776"/>
                      <a:pt x="6038" y="776"/>
                    </a:cubicBezTo>
                    <a:cubicBezTo>
                      <a:pt x="6058" y="777"/>
                      <a:pt x="6058" y="777"/>
                      <a:pt x="6058" y="777"/>
                    </a:cubicBezTo>
                    <a:lnTo>
                      <a:pt x="6057" y="789"/>
                    </a:lnTo>
                    <a:close/>
                    <a:moveTo>
                      <a:pt x="6017" y="787"/>
                    </a:moveTo>
                    <a:cubicBezTo>
                      <a:pt x="5997" y="785"/>
                      <a:pt x="5997" y="785"/>
                      <a:pt x="5997" y="785"/>
                    </a:cubicBezTo>
                    <a:cubicBezTo>
                      <a:pt x="5998" y="773"/>
                      <a:pt x="5998" y="773"/>
                      <a:pt x="5998" y="773"/>
                    </a:cubicBezTo>
                    <a:cubicBezTo>
                      <a:pt x="6018" y="775"/>
                      <a:pt x="6018" y="775"/>
                      <a:pt x="6018" y="775"/>
                    </a:cubicBezTo>
                    <a:lnTo>
                      <a:pt x="6017" y="787"/>
                    </a:lnTo>
                    <a:close/>
                    <a:moveTo>
                      <a:pt x="5977" y="784"/>
                    </a:moveTo>
                    <a:cubicBezTo>
                      <a:pt x="5957" y="782"/>
                      <a:pt x="5957" y="782"/>
                      <a:pt x="5957" y="782"/>
                    </a:cubicBezTo>
                    <a:cubicBezTo>
                      <a:pt x="5958" y="770"/>
                      <a:pt x="5958" y="770"/>
                      <a:pt x="5958" y="770"/>
                    </a:cubicBezTo>
                    <a:cubicBezTo>
                      <a:pt x="5978" y="772"/>
                      <a:pt x="5978" y="772"/>
                      <a:pt x="5978" y="772"/>
                    </a:cubicBezTo>
                    <a:lnTo>
                      <a:pt x="5977" y="784"/>
                    </a:lnTo>
                    <a:close/>
                    <a:moveTo>
                      <a:pt x="5937" y="781"/>
                    </a:moveTo>
                    <a:cubicBezTo>
                      <a:pt x="5917" y="780"/>
                      <a:pt x="5917" y="780"/>
                      <a:pt x="5917" y="780"/>
                    </a:cubicBezTo>
                    <a:cubicBezTo>
                      <a:pt x="5918" y="768"/>
                      <a:pt x="5918" y="768"/>
                      <a:pt x="5918" y="768"/>
                    </a:cubicBezTo>
                    <a:cubicBezTo>
                      <a:pt x="5938" y="769"/>
                      <a:pt x="5938" y="769"/>
                      <a:pt x="5938" y="769"/>
                    </a:cubicBezTo>
                    <a:lnTo>
                      <a:pt x="5937" y="781"/>
                    </a:lnTo>
                    <a:close/>
                    <a:moveTo>
                      <a:pt x="5898" y="778"/>
                    </a:moveTo>
                    <a:cubicBezTo>
                      <a:pt x="5878" y="777"/>
                      <a:pt x="5878" y="777"/>
                      <a:pt x="5878" y="777"/>
                    </a:cubicBezTo>
                    <a:cubicBezTo>
                      <a:pt x="5878" y="765"/>
                      <a:pt x="5878" y="765"/>
                      <a:pt x="5878" y="765"/>
                    </a:cubicBezTo>
                    <a:cubicBezTo>
                      <a:pt x="5898" y="766"/>
                      <a:pt x="5898" y="766"/>
                      <a:pt x="5898" y="766"/>
                    </a:cubicBezTo>
                    <a:lnTo>
                      <a:pt x="5898" y="778"/>
                    </a:lnTo>
                    <a:close/>
                    <a:moveTo>
                      <a:pt x="5858" y="775"/>
                    </a:moveTo>
                    <a:cubicBezTo>
                      <a:pt x="5838" y="774"/>
                      <a:pt x="5838" y="774"/>
                      <a:pt x="5838" y="774"/>
                    </a:cubicBezTo>
                    <a:cubicBezTo>
                      <a:pt x="5838" y="762"/>
                      <a:pt x="5838" y="762"/>
                      <a:pt x="5838" y="762"/>
                    </a:cubicBezTo>
                    <a:cubicBezTo>
                      <a:pt x="5858" y="763"/>
                      <a:pt x="5858" y="763"/>
                      <a:pt x="5858" y="763"/>
                    </a:cubicBezTo>
                    <a:lnTo>
                      <a:pt x="5858" y="775"/>
                    </a:lnTo>
                    <a:close/>
                    <a:moveTo>
                      <a:pt x="5818" y="772"/>
                    </a:moveTo>
                    <a:cubicBezTo>
                      <a:pt x="5798" y="771"/>
                      <a:pt x="5798" y="771"/>
                      <a:pt x="5798" y="771"/>
                    </a:cubicBezTo>
                    <a:cubicBezTo>
                      <a:pt x="5798" y="759"/>
                      <a:pt x="5798" y="759"/>
                      <a:pt x="5798" y="759"/>
                    </a:cubicBezTo>
                    <a:cubicBezTo>
                      <a:pt x="5818" y="760"/>
                      <a:pt x="5818" y="760"/>
                      <a:pt x="5818" y="760"/>
                    </a:cubicBezTo>
                    <a:lnTo>
                      <a:pt x="5818" y="772"/>
                    </a:lnTo>
                    <a:close/>
                    <a:moveTo>
                      <a:pt x="5778" y="769"/>
                    </a:moveTo>
                    <a:cubicBezTo>
                      <a:pt x="5758" y="768"/>
                      <a:pt x="5758" y="768"/>
                      <a:pt x="5758" y="768"/>
                    </a:cubicBezTo>
                    <a:cubicBezTo>
                      <a:pt x="5759" y="756"/>
                      <a:pt x="5759" y="756"/>
                      <a:pt x="5759" y="756"/>
                    </a:cubicBezTo>
                    <a:cubicBezTo>
                      <a:pt x="5779" y="757"/>
                      <a:pt x="5779" y="757"/>
                      <a:pt x="5779" y="757"/>
                    </a:cubicBezTo>
                    <a:lnTo>
                      <a:pt x="5778" y="769"/>
                    </a:lnTo>
                    <a:close/>
                    <a:moveTo>
                      <a:pt x="5738" y="766"/>
                    </a:moveTo>
                    <a:cubicBezTo>
                      <a:pt x="5718" y="765"/>
                      <a:pt x="5718" y="765"/>
                      <a:pt x="5718" y="765"/>
                    </a:cubicBezTo>
                    <a:cubicBezTo>
                      <a:pt x="5719" y="753"/>
                      <a:pt x="5719" y="753"/>
                      <a:pt x="5719" y="753"/>
                    </a:cubicBezTo>
                    <a:cubicBezTo>
                      <a:pt x="5739" y="755"/>
                      <a:pt x="5739" y="755"/>
                      <a:pt x="5739" y="755"/>
                    </a:cubicBezTo>
                    <a:lnTo>
                      <a:pt x="5738" y="766"/>
                    </a:lnTo>
                    <a:close/>
                    <a:moveTo>
                      <a:pt x="5698" y="764"/>
                    </a:moveTo>
                    <a:cubicBezTo>
                      <a:pt x="5678" y="762"/>
                      <a:pt x="5678" y="762"/>
                      <a:pt x="5678" y="762"/>
                    </a:cubicBezTo>
                    <a:cubicBezTo>
                      <a:pt x="5679" y="750"/>
                      <a:pt x="5679" y="750"/>
                      <a:pt x="5679" y="750"/>
                    </a:cubicBezTo>
                    <a:cubicBezTo>
                      <a:pt x="5699" y="752"/>
                      <a:pt x="5699" y="752"/>
                      <a:pt x="5699" y="752"/>
                    </a:cubicBezTo>
                    <a:lnTo>
                      <a:pt x="5698" y="764"/>
                    </a:lnTo>
                    <a:close/>
                    <a:moveTo>
                      <a:pt x="5658" y="761"/>
                    </a:moveTo>
                    <a:cubicBezTo>
                      <a:pt x="5638" y="759"/>
                      <a:pt x="5638" y="759"/>
                      <a:pt x="5638" y="759"/>
                    </a:cubicBezTo>
                    <a:cubicBezTo>
                      <a:pt x="5639" y="747"/>
                      <a:pt x="5639" y="747"/>
                      <a:pt x="5639" y="747"/>
                    </a:cubicBezTo>
                    <a:cubicBezTo>
                      <a:pt x="5659" y="749"/>
                      <a:pt x="5659" y="749"/>
                      <a:pt x="5659" y="749"/>
                    </a:cubicBezTo>
                    <a:lnTo>
                      <a:pt x="5658" y="761"/>
                    </a:lnTo>
                    <a:close/>
                    <a:moveTo>
                      <a:pt x="5618" y="757"/>
                    </a:moveTo>
                    <a:cubicBezTo>
                      <a:pt x="5598" y="756"/>
                      <a:pt x="5598" y="756"/>
                      <a:pt x="5598" y="756"/>
                    </a:cubicBezTo>
                    <a:cubicBezTo>
                      <a:pt x="5599" y="744"/>
                      <a:pt x="5599" y="744"/>
                      <a:pt x="5599" y="744"/>
                    </a:cubicBezTo>
                    <a:cubicBezTo>
                      <a:pt x="5619" y="745"/>
                      <a:pt x="5619" y="745"/>
                      <a:pt x="5619" y="745"/>
                    </a:cubicBezTo>
                    <a:lnTo>
                      <a:pt x="5618" y="757"/>
                    </a:lnTo>
                    <a:close/>
                    <a:moveTo>
                      <a:pt x="5578" y="754"/>
                    </a:moveTo>
                    <a:cubicBezTo>
                      <a:pt x="5558" y="753"/>
                      <a:pt x="5558" y="753"/>
                      <a:pt x="5558" y="753"/>
                    </a:cubicBezTo>
                    <a:cubicBezTo>
                      <a:pt x="5559" y="741"/>
                      <a:pt x="5559" y="741"/>
                      <a:pt x="5559" y="741"/>
                    </a:cubicBezTo>
                    <a:cubicBezTo>
                      <a:pt x="5579" y="742"/>
                      <a:pt x="5579" y="742"/>
                      <a:pt x="5579" y="742"/>
                    </a:cubicBezTo>
                    <a:lnTo>
                      <a:pt x="5578" y="754"/>
                    </a:lnTo>
                    <a:close/>
                    <a:moveTo>
                      <a:pt x="5538" y="751"/>
                    </a:moveTo>
                    <a:cubicBezTo>
                      <a:pt x="5518" y="750"/>
                      <a:pt x="5518" y="750"/>
                      <a:pt x="5518" y="750"/>
                    </a:cubicBezTo>
                    <a:cubicBezTo>
                      <a:pt x="5519" y="738"/>
                      <a:pt x="5519" y="738"/>
                      <a:pt x="5519" y="738"/>
                    </a:cubicBezTo>
                    <a:cubicBezTo>
                      <a:pt x="5539" y="739"/>
                      <a:pt x="5539" y="739"/>
                      <a:pt x="5539" y="739"/>
                    </a:cubicBezTo>
                    <a:lnTo>
                      <a:pt x="5538" y="751"/>
                    </a:lnTo>
                    <a:close/>
                    <a:moveTo>
                      <a:pt x="5498" y="748"/>
                    </a:moveTo>
                    <a:cubicBezTo>
                      <a:pt x="5478" y="747"/>
                      <a:pt x="5478" y="747"/>
                      <a:pt x="5478" y="747"/>
                    </a:cubicBezTo>
                    <a:cubicBezTo>
                      <a:pt x="5479" y="735"/>
                      <a:pt x="5479" y="735"/>
                      <a:pt x="5479" y="735"/>
                    </a:cubicBezTo>
                    <a:cubicBezTo>
                      <a:pt x="5499" y="736"/>
                      <a:pt x="5499" y="736"/>
                      <a:pt x="5499" y="736"/>
                    </a:cubicBezTo>
                    <a:lnTo>
                      <a:pt x="5498" y="748"/>
                    </a:lnTo>
                    <a:close/>
                    <a:moveTo>
                      <a:pt x="5458" y="745"/>
                    </a:moveTo>
                    <a:cubicBezTo>
                      <a:pt x="5438" y="743"/>
                      <a:pt x="5438" y="743"/>
                      <a:pt x="5438" y="743"/>
                    </a:cubicBezTo>
                    <a:cubicBezTo>
                      <a:pt x="5439" y="731"/>
                      <a:pt x="5439" y="731"/>
                      <a:pt x="5439" y="731"/>
                    </a:cubicBezTo>
                    <a:cubicBezTo>
                      <a:pt x="5459" y="733"/>
                      <a:pt x="5459" y="733"/>
                      <a:pt x="5459" y="733"/>
                    </a:cubicBezTo>
                    <a:lnTo>
                      <a:pt x="5458" y="745"/>
                    </a:lnTo>
                    <a:close/>
                    <a:moveTo>
                      <a:pt x="5418" y="742"/>
                    </a:moveTo>
                    <a:cubicBezTo>
                      <a:pt x="5398" y="740"/>
                      <a:pt x="5398" y="740"/>
                      <a:pt x="5398" y="740"/>
                    </a:cubicBezTo>
                    <a:cubicBezTo>
                      <a:pt x="5399" y="728"/>
                      <a:pt x="5399" y="728"/>
                      <a:pt x="5399" y="728"/>
                    </a:cubicBezTo>
                    <a:cubicBezTo>
                      <a:pt x="5419" y="730"/>
                      <a:pt x="5419" y="730"/>
                      <a:pt x="5419" y="730"/>
                    </a:cubicBezTo>
                    <a:lnTo>
                      <a:pt x="5418" y="742"/>
                    </a:lnTo>
                    <a:close/>
                    <a:moveTo>
                      <a:pt x="5378" y="739"/>
                    </a:moveTo>
                    <a:cubicBezTo>
                      <a:pt x="5358" y="737"/>
                      <a:pt x="5358" y="737"/>
                      <a:pt x="5358" y="737"/>
                    </a:cubicBezTo>
                    <a:cubicBezTo>
                      <a:pt x="5359" y="725"/>
                      <a:pt x="5359" y="725"/>
                      <a:pt x="5359" y="725"/>
                    </a:cubicBezTo>
                    <a:cubicBezTo>
                      <a:pt x="5379" y="727"/>
                      <a:pt x="5379" y="727"/>
                      <a:pt x="5379" y="727"/>
                    </a:cubicBezTo>
                    <a:lnTo>
                      <a:pt x="5378" y="739"/>
                    </a:lnTo>
                    <a:close/>
                    <a:moveTo>
                      <a:pt x="5338" y="735"/>
                    </a:moveTo>
                    <a:cubicBezTo>
                      <a:pt x="5318" y="734"/>
                      <a:pt x="5318" y="734"/>
                      <a:pt x="5318" y="734"/>
                    </a:cubicBezTo>
                    <a:cubicBezTo>
                      <a:pt x="5319" y="722"/>
                      <a:pt x="5319" y="722"/>
                      <a:pt x="5319" y="722"/>
                    </a:cubicBezTo>
                    <a:cubicBezTo>
                      <a:pt x="5339" y="723"/>
                      <a:pt x="5339" y="723"/>
                      <a:pt x="5339" y="723"/>
                    </a:cubicBezTo>
                    <a:lnTo>
                      <a:pt x="5338" y="735"/>
                    </a:lnTo>
                    <a:close/>
                    <a:moveTo>
                      <a:pt x="5298" y="732"/>
                    </a:moveTo>
                    <a:cubicBezTo>
                      <a:pt x="5278" y="730"/>
                      <a:pt x="5278" y="730"/>
                      <a:pt x="5278" y="730"/>
                    </a:cubicBezTo>
                    <a:cubicBezTo>
                      <a:pt x="5279" y="718"/>
                      <a:pt x="5279" y="718"/>
                      <a:pt x="5279" y="718"/>
                    </a:cubicBezTo>
                    <a:cubicBezTo>
                      <a:pt x="5299" y="720"/>
                      <a:pt x="5299" y="720"/>
                      <a:pt x="5299" y="720"/>
                    </a:cubicBezTo>
                    <a:lnTo>
                      <a:pt x="5298" y="732"/>
                    </a:lnTo>
                    <a:close/>
                    <a:moveTo>
                      <a:pt x="5258" y="729"/>
                    </a:moveTo>
                    <a:cubicBezTo>
                      <a:pt x="5238" y="727"/>
                      <a:pt x="5238" y="727"/>
                      <a:pt x="5238" y="727"/>
                    </a:cubicBezTo>
                    <a:cubicBezTo>
                      <a:pt x="5239" y="715"/>
                      <a:pt x="5239" y="715"/>
                      <a:pt x="5239" y="715"/>
                    </a:cubicBezTo>
                    <a:cubicBezTo>
                      <a:pt x="5259" y="717"/>
                      <a:pt x="5259" y="717"/>
                      <a:pt x="5259" y="717"/>
                    </a:cubicBezTo>
                    <a:lnTo>
                      <a:pt x="5258" y="729"/>
                    </a:lnTo>
                    <a:close/>
                    <a:moveTo>
                      <a:pt x="5218" y="725"/>
                    </a:moveTo>
                    <a:cubicBezTo>
                      <a:pt x="5198" y="724"/>
                      <a:pt x="5198" y="724"/>
                      <a:pt x="5198" y="724"/>
                    </a:cubicBezTo>
                    <a:cubicBezTo>
                      <a:pt x="5200" y="712"/>
                      <a:pt x="5200" y="712"/>
                      <a:pt x="5200" y="712"/>
                    </a:cubicBezTo>
                    <a:cubicBezTo>
                      <a:pt x="5219" y="713"/>
                      <a:pt x="5219" y="713"/>
                      <a:pt x="5219" y="713"/>
                    </a:cubicBezTo>
                    <a:lnTo>
                      <a:pt x="5218" y="725"/>
                    </a:lnTo>
                    <a:close/>
                    <a:moveTo>
                      <a:pt x="5179" y="722"/>
                    </a:moveTo>
                    <a:cubicBezTo>
                      <a:pt x="5159" y="720"/>
                      <a:pt x="5159" y="720"/>
                      <a:pt x="5159" y="720"/>
                    </a:cubicBezTo>
                    <a:cubicBezTo>
                      <a:pt x="5160" y="708"/>
                      <a:pt x="5160" y="708"/>
                      <a:pt x="5160" y="708"/>
                    </a:cubicBezTo>
                    <a:cubicBezTo>
                      <a:pt x="5180" y="710"/>
                      <a:pt x="5180" y="710"/>
                      <a:pt x="5180" y="710"/>
                    </a:cubicBezTo>
                    <a:lnTo>
                      <a:pt x="5179" y="722"/>
                    </a:lnTo>
                    <a:close/>
                    <a:moveTo>
                      <a:pt x="5139" y="719"/>
                    </a:moveTo>
                    <a:cubicBezTo>
                      <a:pt x="5119" y="717"/>
                      <a:pt x="5119" y="717"/>
                      <a:pt x="5119" y="717"/>
                    </a:cubicBezTo>
                    <a:cubicBezTo>
                      <a:pt x="5120" y="705"/>
                      <a:pt x="5120" y="705"/>
                      <a:pt x="5120" y="705"/>
                    </a:cubicBezTo>
                    <a:cubicBezTo>
                      <a:pt x="5140" y="707"/>
                      <a:pt x="5140" y="707"/>
                      <a:pt x="5140" y="707"/>
                    </a:cubicBezTo>
                    <a:lnTo>
                      <a:pt x="5139" y="719"/>
                    </a:lnTo>
                    <a:close/>
                    <a:moveTo>
                      <a:pt x="5099" y="715"/>
                    </a:moveTo>
                    <a:cubicBezTo>
                      <a:pt x="5079" y="713"/>
                      <a:pt x="5079" y="713"/>
                      <a:pt x="5079" y="713"/>
                    </a:cubicBezTo>
                    <a:cubicBezTo>
                      <a:pt x="5080" y="701"/>
                      <a:pt x="5080" y="701"/>
                      <a:pt x="5080" y="701"/>
                    </a:cubicBezTo>
                    <a:cubicBezTo>
                      <a:pt x="5100" y="703"/>
                      <a:pt x="5100" y="703"/>
                      <a:pt x="5100" y="703"/>
                    </a:cubicBezTo>
                    <a:lnTo>
                      <a:pt x="5099" y="715"/>
                    </a:lnTo>
                    <a:close/>
                    <a:moveTo>
                      <a:pt x="5059" y="712"/>
                    </a:moveTo>
                    <a:cubicBezTo>
                      <a:pt x="5039" y="710"/>
                      <a:pt x="5039" y="710"/>
                      <a:pt x="5039" y="710"/>
                    </a:cubicBezTo>
                    <a:cubicBezTo>
                      <a:pt x="5040" y="698"/>
                      <a:pt x="5040" y="698"/>
                      <a:pt x="5040" y="698"/>
                    </a:cubicBezTo>
                    <a:cubicBezTo>
                      <a:pt x="5060" y="700"/>
                      <a:pt x="5060" y="700"/>
                      <a:pt x="5060" y="700"/>
                    </a:cubicBezTo>
                    <a:lnTo>
                      <a:pt x="5059" y="712"/>
                    </a:lnTo>
                    <a:close/>
                    <a:moveTo>
                      <a:pt x="5019" y="708"/>
                    </a:moveTo>
                    <a:cubicBezTo>
                      <a:pt x="4999" y="706"/>
                      <a:pt x="4999" y="706"/>
                      <a:pt x="4999" y="706"/>
                    </a:cubicBezTo>
                    <a:cubicBezTo>
                      <a:pt x="5000" y="694"/>
                      <a:pt x="5000" y="694"/>
                      <a:pt x="5000" y="694"/>
                    </a:cubicBezTo>
                    <a:cubicBezTo>
                      <a:pt x="5020" y="696"/>
                      <a:pt x="5020" y="696"/>
                      <a:pt x="5020" y="696"/>
                    </a:cubicBezTo>
                    <a:lnTo>
                      <a:pt x="5019" y="708"/>
                    </a:lnTo>
                    <a:close/>
                    <a:moveTo>
                      <a:pt x="4979" y="705"/>
                    </a:moveTo>
                    <a:cubicBezTo>
                      <a:pt x="4959" y="703"/>
                      <a:pt x="4959" y="703"/>
                      <a:pt x="4959" y="703"/>
                    </a:cubicBezTo>
                    <a:cubicBezTo>
                      <a:pt x="4960" y="691"/>
                      <a:pt x="4960" y="691"/>
                      <a:pt x="4960" y="691"/>
                    </a:cubicBezTo>
                    <a:cubicBezTo>
                      <a:pt x="4980" y="693"/>
                      <a:pt x="4980" y="693"/>
                      <a:pt x="4980" y="693"/>
                    </a:cubicBezTo>
                    <a:lnTo>
                      <a:pt x="4979" y="705"/>
                    </a:lnTo>
                    <a:close/>
                    <a:moveTo>
                      <a:pt x="4939" y="701"/>
                    </a:moveTo>
                    <a:cubicBezTo>
                      <a:pt x="4919" y="699"/>
                      <a:pt x="4919" y="699"/>
                      <a:pt x="4919" y="699"/>
                    </a:cubicBezTo>
                    <a:cubicBezTo>
                      <a:pt x="4920" y="687"/>
                      <a:pt x="4920" y="687"/>
                      <a:pt x="4920" y="687"/>
                    </a:cubicBezTo>
                    <a:cubicBezTo>
                      <a:pt x="4940" y="689"/>
                      <a:pt x="4940" y="689"/>
                      <a:pt x="4940" y="689"/>
                    </a:cubicBezTo>
                    <a:lnTo>
                      <a:pt x="4939" y="701"/>
                    </a:lnTo>
                    <a:close/>
                    <a:moveTo>
                      <a:pt x="4899" y="697"/>
                    </a:moveTo>
                    <a:cubicBezTo>
                      <a:pt x="4879" y="696"/>
                      <a:pt x="4879" y="696"/>
                      <a:pt x="4879" y="696"/>
                    </a:cubicBezTo>
                    <a:cubicBezTo>
                      <a:pt x="4880" y="684"/>
                      <a:pt x="4880" y="684"/>
                      <a:pt x="4880" y="684"/>
                    </a:cubicBezTo>
                    <a:cubicBezTo>
                      <a:pt x="4900" y="685"/>
                      <a:pt x="4900" y="685"/>
                      <a:pt x="4900" y="685"/>
                    </a:cubicBezTo>
                    <a:lnTo>
                      <a:pt x="4899" y="697"/>
                    </a:lnTo>
                    <a:close/>
                    <a:moveTo>
                      <a:pt x="4859" y="694"/>
                    </a:moveTo>
                    <a:cubicBezTo>
                      <a:pt x="4839" y="692"/>
                      <a:pt x="4839" y="692"/>
                      <a:pt x="4839" y="692"/>
                    </a:cubicBezTo>
                    <a:cubicBezTo>
                      <a:pt x="4840" y="680"/>
                      <a:pt x="4840" y="680"/>
                      <a:pt x="4840" y="680"/>
                    </a:cubicBezTo>
                    <a:cubicBezTo>
                      <a:pt x="4860" y="682"/>
                      <a:pt x="4860" y="682"/>
                      <a:pt x="4860" y="682"/>
                    </a:cubicBezTo>
                    <a:lnTo>
                      <a:pt x="4859" y="694"/>
                    </a:lnTo>
                    <a:close/>
                    <a:moveTo>
                      <a:pt x="4819" y="690"/>
                    </a:moveTo>
                    <a:cubicBezTo>
                      <a:pt x="4799" y="688"/>
                      <a:pt x="4799" y="688"/>
                      <a:pt x="4799" y="688"/>
                    </a:cubicBezTo>
                    <a:cubicBezTo>
                      <a:pt x="4801" y="676"/>
                      <a:pt x="4801" y="676"/>
                      <a:pt x="4801" y="676"/>
                    </a:cubicBezTo>
                    <a:cubicBezTo>
                      <a:pt x="4820" y="678"/>
                      <a:pt x="4820" y="678"/>
                      <a:pt x="4820" y="678"/>
                    </a:cubicBezTo>
                    <a:lnTo>
                      <a:pt x="4819" y="690"/>
                    </a:lnTo>
                    <a:close/>
                    <a:moveTo>
                      <a:pt x="4779" y="686"/>
                    </a:moveTo>
                    <a:cubicBezTo>
                      <a:pt x="4760" y="684"/>
                      <a:pt x="4760" y="684"/>
                      <a:pt x="4760" y="684"/>
                    </a:cubicBezTo>
                    <a:cubicBezTo>
                      <a:pt x="4761" y="673"/>
                      <a:pt x="4761" y="673"/>
                      <a:pt x="4761" y="673"/>
                    </a:cubicBezTo>
                    <a:cubicBezTo>
                      <a:pt x="4781" y="674"/>
                      <a:pt x="4781" y="674"/>
                      <a:pt x="4781" y="674"/>
                    </a:cubicBezTo>
                    <a:lnTo>
                      <a:pt x="4779" y="686"/>
                    </a:lnTo>
                    <a:close/>
                    <a:moveTo>
                      <a:pt x="4740" y="683"/>
                    </a:moveTo>
                    <a:cubicBezTo>
                      <a:pt x="4720" y="681"/>
                      <a:pt x="4720" y="681"/>
                      <a:pt x="4720" y="681"/>
                    </a:cubicBezTo>
                    <a:cubicBezTo>
                      <a:pt x="4721" y="669"/>
                      <a:pt x="4721" y="669"/>
                      <a:pt x="4721" y="669"/>
                    </a:cubicBezTo>
                    <a:cubicBezTo>
                      <a:pt x="4741" y="671"/>
                      <a:pt x="4741" y="671"/>
                      <a:pt x="4741" y="671"/>
                    </a:cubicBezTo>
                    <a:lnTo>
                      <a:pt x="4740" y="683"/>
                    </a:lnTo>
                    <a:close/>
                    <a:moveTo>
                      <a:pt x="4700" y="679"/>
                    </a:moveTo>
                    <a:cubicBezTo>
                      <a:pt x="4680" y="677"/>
                      <a:pt x="4680" y="677"/>
                      <a:pt x="4680" y="677"/>
                    </a:cubicBezTo>
                    <a:cubicBezTo>
                      <a:pt x="4681" y="665"/>
                      <a:pt x="4681" y="665"/>
                      <a:pt x="4681" y="665"/>
                    </a:cubicBezTo>
                    <a:cubicBezTo>
                      <a:pt x="4701" y="667"/>
                      <a:pt x="4701" y="667"/>
                      <a:pt x="4701" y="667"/>
                    </a:cubicBezTo>
                    <a:lnTo>
                      <a:pt x="4700" y="679"/>
                    </a:lnTo>
                    <a:close/>
                    <a:moveTo>
                      <a:pt x="4660" y="675"/>
                    </a:moveTo>
                    <a:cubicBezTo>
                      <a:pt x="4640" y="673"/>
                      <a:pt x="4640" y="673"/>
                      <a:pt x="4640" y="673"/>
                    </a:cubicBezTo>
                    <a:cubicBezTo>
                      <a:pt x="4641" y="661"/>
                      <a:pt x="4641" y="661"/>
                      <a:pt x="4641" y="661"/>
                    </a:cubicBezTo>
                    <a:cubicBezTo>
                      <a:pt x="4661" y="663"/>
                      <a:pt x="4661" y="663"/>
                      <a:pt x="4661" y="663"/>
                    </a:cubicBezTo>
                    <a:lnTo>
                      <a:pt x="4660" y="675"/>
                    </a:lnTo>
                    <a:close/>
                    <a:moveTo>
                      <a:pt x="4620" y="671"/>
                    </a:moveTo>
                    <a:cubicBezTo>
                      <a:pt x="4600" y="669"/>
                      <a:pt x="4600" y="669"/>
                      <a:pt x="4600" y="669"/>
                    </a:cubicBezTo>
                    <a:cubicBezTo>
                      <a:pt x="4601" y="657"/>
                      <a:pt x="4601" y="657"/>
                      <a:pt x="4601" y="657"/>
                    </a:cubicBezTo>
                    <a:cubicBezTo>
                      <a:pt x="4621" y="659"/>
                      <a:pt x="4621" y="659"/>
                      <a:pt x="4621" y="659"/>
                    </a:cubicBezTo>
                    <a:lnTo>
                      <a:pt x="4620" y="671"/>
                    </a:lnTo>
                    <a:close/>
                    <a:moveTo>
                      <a:pt x="4580" y="667"/>
                    </a:moveTo>
                    <a:cubicBezTo>
                      <a:pt x="4560" y="665"/>
                      <a:pt x="4560" y="665"/>
                      <a:pt x="4560" y="665"/>
                    </a:cubicBezTo>
                    <a:cubicBezTo>
                      <a:pt x="4561" y="653"/>
                      <a:pt x="4561" y="653"/>
                      <a:pt x="4561" y="653"/>
                    </a:cubicBezTo>
                    <a:cubicBezTo>
                      <a:pt x="4581" y="655"/>
                      <a:pt x="4581" y="655"/>
                      <a:pt x="4581" y="655"/>
                    </a:cubicBezTo>
                    <a:lnTo>
                      <a:pt x="4580" y="667"/>
                    </a:lnTo>
                    <a:close/>
                    <a:moveTo>
                      <a:pt x="4540" y="663"/>
                    </a:moveTo>
                    <a:cubicBezTo>
                      <a:pt x="4520" y="662"/>
                      <a:pt x="4520" y="662"/>
                      <a:pt x="4520" y="662"/>
                    </a:cubicBezTo>
                    <a:cubicBezTo>
                      <a:pt x="4521" y="650"/>
                      <a:pt x="4521" y="650"/>
                      <a:pt x="4521" y="650"/>
                    </a:cubicBezTo>
                    <a:cubicBezTo>
                      <a:pt x="4541" y="652"/>
                      <a:pt x="4541" y="652"/>
                      <a:pt x="4541" y="652"/>
                    </a:cubicBezTo>
                    <a:lnTo>
                      <a:pt x="4540" y="663"/>
                    </a:lnTo>
                    <a:close/>
                    <a:moveTo>
                      <a:pt x="4500" y="660"/>
                    </a:moveTo>
                    <a:cubicBezTo>
                      <a:pt x="4480" y="658"/>
                      <a:pt x="4480" y="658"/>
                      <a:pt x="4480" y="658"/>
                    </a:cubicBezTo>
                    <a:cubicBezTo>
                      <a:pt x="4482" y="646"/>
                      <a:pt x="4482" y="646"/>
                      <a:pt x="4482" y="646"/>
                    </a:cubicBezTo>
                    <a:cubicBezTo>
                      <a:pt x="4501" y="648"/>
                      <a:pt x="4501" y="648"/>
                      <a:pt x="4501" y="648"/>
                    </a:cubicBezTo>
                    <a:lnTo>
                      <a:pt x="4500" y="660"/>
                    </a:lnTo>
                    <a:close/>
                    <a:moveTo>
                      <a:pt x="4460" y="656"/>
                    </a:moveTo>
                    <a:cubicBezTo>
                      <a:pt x="4441" y="654"/>
                      <a:pt x="4441" y="654"/>
                      <a:pt x="4441" y="654"/>
                    </a:cubicBezTo>
                    <a:cubicBezTo>
                      <a:pt x="4442" y="642"/>
                      <a:pt x="4442" y="642"/>
                      <a:pt x="4442" y="642"/>
                    </a:cubicBezTo>
                    <a:cubicBezTo>
                      <a:pt x="4462" y="644"/>
                      <a:pt x="4462" y="644"/>
                      <a:pt x="4462" y="644"/>
                    </a:cubicBezTo>
                    <a:lnTo>
                      <a:pt x="4460" y="656"/>
                    </a:lnTo>
                    <a:close/>
                    <a:moveTo>
                      <a:pt x="4421" y="652"/>
                    </a:moveTo>
                    <a:cubicBezTo>
                      <a:pt x="4401" y="650"/>
                      <a:pt x="4401" y="650"/>
                      <a:pt x="4401" y="650"/>
                    </a:cubicBezTo>
                    <a:cubicBezTo>
                      <a:pt x="4402" y="638"/>
                      <a:pt x="4402" y="638"/>
                      <a:pt x="4402" y="638"/>
                    </a:cubicBezTo>
                    <a:cubicBezTo>
                      <a:pt x="4422" y="640"/>
                      <a:pt x="4422" y="640"/>
                      <a:pt x="4422" y="640"/>
                    </a:cubicBezTo>
                    <a:lnTo>
                      <a:pt x="4421" y="652"/>
                    </a:lnTo>
                    <a:close/>
                    <a:moveTo>
                      <a:pt x="4381" y="648"/>
                    </a:moveTo>
                    <a:cubicBezTo>
                      <a:pt x="4361" y="646"/>
                      <a:pt x="4361" y="646"/>
                      <a:pt x="4361" y="646"/>
                    </a:cubicBezTo>
                    <a:cubicBezTo>
                      <a:pt x="4362" y="634"/>
                      <a:pt x="4362" y="634"/>
                      <a:pt x="4362" y="634"/>
                    </a:cubicBezTo>
                    <a:cubicBezTo>
                      <a:pt x="4382" y="636"/>
                      <a:pt x="4382" y="636"/>
                      <a:pt x="4382" y="636"/>
                    </a:cubicBezTo>
                    <a:lnTo>
                      <a:pt x="4381" y="648"/>
                    </a:lnTo>
                    <a:close/>
                    <a:moveTo>
                      <a:pt x="4341" y="644"/>
                    </a:moveTo>
                    <a:cubicBezTo>
                      <a:pt x="4321" y="641"/>
                      <a:pt x="4321" y="641"/>
                      <a:pt x="4321" y="641"/>
                    </a:cubicBezTo>
                    <a:cubicBezTo>
                      <a:pt x="4322" y="630"/>
                      <a:pt x="4322" y="630"/>
                      <a:pt x="4322" y="630"/>
                    </a:cubicBezTo>
                    <a:cubicBezTo>
                      <a:pt x="4342" y="632"/>
                      <a:pt x="4342" y="632"/>
                      <a:pt x="4342" y="632"/>
                    </a:cubicBezTo>
                    <a:lnTo>
                      <a:pt x="4341" y="644"/>
                    </a:lnTo>
                    <a:close/>
                    <a:moveTo>
                      <a:pt x="4301" y="639"/>
                    </a:moveTo>
                    <a:cubicBezTo>
                      <a:pt x="4281" y="637"/>
                      <a:pt x="4281" y="637"/>
                      <a:pt x="4281" y="637"/>
                    </a:cubicBezTo>
                    <a:cubicBezTo>
                      <a:pt x="4282" y="625"/>
                      <a:pt x="4282" y="625"/>
                      <a:pt x="4282" y="625"/>
                    </a:cubicBezTo>
                    <a:cubicBezTo>
                      <a:pt x="4302" y="627"/>
                      <a:pt x="4302" y="627"/>
                      <a:pt x="4302" y="627"/>
                    </a:cubicBezTo>
                    <a:lnTo>
                      <a:pt x="4301" y="639"/>
                    </a:lnTo>
                    <a:close/>
                    <a:moveTo>
                      <a:pt x="4261" y="635"/>
                    </a:moveTo>
                    <a:cubicBezTo>
                      <a:pt x="4241" y="633"/>
                      <a:pt x="4241" y="633"/>
                      <a:pt x="4241" y="633"/>
                    </a:cubicBezTo>
                    <a:cubicBezTo>
                      <a:pt x="4242" y="621"/>
                      <a:pt x="4242" y="621"/>
                      <a:pt x="4242" y="621"/>
                    </a:cubicBezTo>
                    <a:cubicBezTo>
                      <a:pt x="4262" y="623"/>
                      <a:pt x="4262" y="623"/>
                      <a:pt x="4262" y="623"/>
                    </a:cubicBezTo>
                    <a:lnTo>
                      <a:pt x="4261" y="635"/>
                    </a:lnTo>
                    <a:close/>
                    <a:moveTo>
                      <a:pt x="4221" y="631"/>
                    </a:moveTo>
                    <a:cubicBezTo>
                      <a:pt x="4201" y="629"/>
                      <a:pt x="4201" y="629"/>
                      <a:pt x="4201" y="629"/>
                    </a:cubicBezTo>
                    <a:cubicBezTo>
                      <a:pt x="4203" y="617"/>
                      <a:pt x="4203" y="617"/>
                      <a:pt x="4203" y="617"/>
                    </a:cubicBezTo>
                    <a:cubicBezTo>
                      <a:pt x="4223" y="619"/>
                      <a:pt x="4223" y="619"/>
                      <a:pt x="4223" y="619"/>
                    </a:cubicBezTo>
                    <a:lnTo>
                      <a:pt x="4221" y="631"/>
                    </a:lnTo>
                    <a:close/>
                    <a:moveTo>
                      <a:pt x="4181" y="627"/>
                    </a:moveTo>
                    <a:cubicBezTo>
                      <a:pt x="4162" y="625"/>
                      <a:pt x="4162" y="625"/>
                      <a:pt x="4162" y="625"/>
                    </a:cubicBezTo>
                    <a:cubicBezTo>
                      <a:pt x="4163" y="613"/>
                      <a:pt x="4163" y="613"/>
                      <a:pt x="4163" y="613"/>
                    </a:cubicBezTo>
                    <a:cubicBezTo>
                      <a:pt x="4183" y="615"/>
                      <a:pt x="4183" y="615"/>
                      <a:pt x="4183" y="615"/>
                    </a:cubicBezTo>
                    <a:lnTo>
                      <a:pt x="4181" y="627"/>
                    </a:lnTo>
                    <a:close/>
                    <a:moveTo>
                      <a:pt x="4142" y="623"/>
                    </a:moveTo>
                    <a:cubicBezTo>
                      <a:pt x="4122" y="621"/>
                      <a:pt x="4122" y="621"/>
                      <a:pt x="4122" y="621"/>
                    </a:cubicBezTo>
                    <a:cubicBezTo>
                      <a:pt x="4123" y="609"/>
                      <a:pt x="4123" y="609"/>
                      <a:pt x="4123" y="609"/>
                    </a:cubicBezTo>
                    <a:cubicBezTo>
                      <a:pt x="4143" y="611"/>
                      <a:pt x="4143" y="611"/>
                      <a:pt x="4143" y="611"/>
                    </a:cubicBezTo>
                    <a:lnTo>
                      <a:pt x="4142" y="623"/>
                    </a:lnTo>
                    <a:close/>
                    <a:moveTo>
                      <a:pt x="4102" y="619"/>
                    </a:moveTo>
                    <a:cubicBezTo>
                      <a:pt x="4082" y="616"/>
                      <a:pt x="4082" y="616"/>
                      <a:pt x="4082" y="616"/>
                    </a:cubicBezTo>
                    <a:cubicBezTo>
                      <a:pt x="4083" y="604"/>
                      <a:pt x="4083" y="604"/>
                      <a:pt x="4083" y="604"/>
                    </a:cubicBezTo>
                    <a:cubicBezTo>
                      <a:pt x="4103" y="607"/>
                      <a:pt x="4103" y="607"/>
                      <a:pt x="4103" y="607"/>
                    </a:cubicBezTo>
                    <a:lnTo>
                      <a:pt x="4102" y="619"/>
                    </a:lnTo>
                    <a:close/>
                    <a:moveTo>
                      <a:pt x="4062" y="614"/>
                    </a:moveTo>
                    <a:cubicBezTo>
                      <a:pt x="4042" y="612"/>
                      <a:pt x="4042" y="612"/>
                      <a:pt x="4042" y="612"/>
                    </a:cubicBezTo>
                    <a:cubicBezTo>
                      <a:pt x="4043" y="600"/>
                      <a:pt x="4043" y="600"/>
                      <a:pt x="4043" y="600"/>
                    </a:cubicBezTo>
                    <a:cubicBezTo>
                      <a:pt x="4063" y="602"/>
                      <a:pt x="4063" y="602"/>
                      <a:pt x="4063" y="602"/>
                    </a:cubicBezTo>
                    <a:lnTo>
                      <a:pt x="4062" y="614"/>
                    </a:lnTo>
                    <a:close/>
                    <a:moveTo>
                      <a:pt x="4022" y="610"/>
                    </a:moveTo>
                    <a:cubicBezTo>
                      <a:pt x="4002" y="608"/>
                      <a:pt x="4002" y="608"/>
                      <a:pt x="4002" y="608"/>
                    </a:cubicBezTo>
                    <a:cubicBezTo>
                      <a:pt x="4003" y="596"/>
                      <a:pt x="4003" y="596"/>
                      <a:pt x="4003" y="596"/>
                    </a:cubicBezTo>
                    <a:cubicBezTo>
                      <a:pt x="4023" y="598"/>
                      <a:pt x="4023" y="598"/>
                      <a:pt x="4023" y="598"/>
                    </a:cubicBezTo>
                    <a:lnTo>
                      <a:pt x="4022" y="610"/>
                    </a:lnTo>
                    <a:close/>
                    <a:moveTo>
                      <a:pt x="3982" y="606"/>
                    </a:moveTo>
                    <a:cubicBezTo>
                      <a:pt x="3962" y="603"/>
                      <a:pt x="3962" y="603"/>
                      <a:pt x="3962" y="603"/>
                    </a:cubicBezTo>
                    <a:cubicBezTo>
                      <a:pt x="3964" y="591"/>
                      <a:pt x="3964" y="591"/>
                      <a:pt x="3964" y="591"/>
                    </a:cubicBezTo>
                    <a:cubicBezTo>
                      <a:pt x="3984" y="594"/>
                      <a:pt x="3984" y="594"/>
                      <a:pt x="3984" y="594"/>
                    </a:cubicBezTo>
                    <a:lnTo>
                      <a:pt x="3982" y="606"/>
                    </a:lnTo>
                    <a:close/>
                    <a:moveTo>
                      <a:pt x="3942" y="601"/>
                    </a:moveTo>
                    <a:cubicBezTo>
                      <a:pt x="3923" y="599"/>
                      <a:pt x="3923" y="599"/>
                      <a:pt x="3923" y="599"/>
                    </a:cubicBezTo>
                    <a:cubicBezTo>
                      <a:pt x="3924" y="587"/>
                      <a:pt x="3924" y="587"/>
                      <a:pt x="3924" y="587"/>
                    </a:cubicBezTo>
                    <a:cubicBezTo>
                      <a:pt x="3944" y="589"/>
                      <a:pt x="3944" y="589"/>
                      <a:pt x="3944" y="589"/>
                    </a:cubicBezTo>
                    <a:lnTo>
                      <a:pt x="3942" y="601"/>
                    </a:lnTo>
                    <a:close/>
                    <a:moveTo>
                      <a:pt x="3903" y="597"/>
                    </a:moveTo>
                    <a:cubicBezTo>
                      <a:pt x="3883" y="595"/>
                      <a:pt x="3883" y="595"/>
                      <a:pt x="3883" y="595"/>
                    </a:cubicBezTo>
                    <a:cubicBezTo>
                      <a:pt x="3884" y="583"/>
                      <a:pt x="3884" y="583"/>
                      <a:pt x="3884" y="583"/>
                    </a:cubicBezTo>
                    <a:cubicBezTo>
                      <a:pt x="3904" y="585"/>
                      <a:pt x="3904" y="585"/>
                      <a:pt x="3904" y="585"/>
                    </a:cubicBezTo>
                    <a:lnTo>
                      <a:pt x="3903" y="597"/>
                    </a:lnTo>
                    <a:close/>
                    <a:moveTo>
                      <a:pt x="3863" y="592"/>
                    </a:moveTo>
                    <a:cubicBezTo>
                      <a:pt x="3843" y="590"/>
                      <a:pt x="3843" y="590"/>
                      <a:pt x="3843" y="590"/>
                    </a:cubicBezTo>
                    <a:cubicBezTo>
                      <a:pt x="3844" y="578"/>
                      <a:pt x="3844" y="578"/>
                      <a:pt x="3844" y="578"/>
                    </a:cubicBezTo>
                    <a:cubicBezTo>
                      <a:pt x="3864" y="580"/>
                      <a:pt x="3864" y="580"/>
                      <a:pt x="3864" y="580"/>
                    </a:cubicBezTo>
                    <a:lnTo>
                      <a:pt x="3863" y="592"/>
                    </a:lnTo>
                    <a:close/>
                    <a:moveTo>
                      <a:pt x="3823" y="588"/>
                    </a:moveTo>
                    <a:cubicBezTo>
                      <a:pt x="3803" y="586"/>
                      <a:pt x="3803" y="586"/>
                      <a:pt x="3803" y="586"/>
                    </a:cubicBezTo>
                    <a:cubicBezTo>
                      <a:pt x="3804" y="574"/>
                      <a:pt x="3804" y="574"/>
                      <a:pt x="3804" y="574"/>
                    </a:cubicBezTo>
                    <a:cubicBezTo>
                      <a:pt x="3824" y="576"/>
                      <a:pt x="3824" y="576"/>
                      <a:pt x="3824" y="576"/>
                    </a:cubicBezTo>
                    <a:lnTo>
                      <a:pt x="3823" y="588"/>
                    </a:lnTo>
                    <a:close/>
                    <a:moveTo>
                      <a:pt x="3783" y="583"/>
                    </a:moveTo>
                    <a:cubicBezTo>
                      <a:pt x="3763" y="581"/>
                      <a:pt x="3763" y="581"/>
                      <a:pt x="3763" y="581"/>
                    </a:cubicBezTo>
                    <a:cubicBezTo>
                      <a:pt x="3765" y="569"/>
                      <a:pt x="3765" y="569"/>
                      <a:pt x="3765" y="569"/>
                    </a:cubicBezTo>
                    <a:cubicBezTo>
                      <a:pt x="3785" y="571"/>
                      <a:pt x="3785" y="571"/>
                      <a:pt x="3785" y="571"/>
                    </a:cubicBezTo>
                    <a:lnTo>
                      <a:pt x="3783" y="583"/>
                    </a:lnTo>
                    <a:close/>
                    <a:moveTo>
                      <a:pt x="3743" y="579"/>
                    </a:moveTo>
                    <a:cubicBezTo>
                      <a:pt x="3723" y="577"/>
                      <a:pt x="3723" y="577"/>
                      <a:pt x="3723" y="577"/>
                    </a:cubicBezTo>
                    <a:cubicBezTo>
                      <a:pt x="3725" y="565"/>
                      <a:pt x="3725" y="565"/>
                      <a:pt x="3725" y="565"/>
                    </a:cubicBezTo>
                    <a:cubicBezTo>
                      <a:pt x="3745" y="567"/>
                      <a:pt x="3745" y="567"/>
                      <a:pt x="3745" y="567"/>
                    </a:cubicBezTo>
                    <a:lnTo>
                      <a:pt x="3743" y="579"/>
                    </a:lnTo>
                    <a:close/>
                    <a:moveTo>
                      <a:pt x="3704" y="574"/>
                    </a:moveTo>
                    <a:cubicBezTo>
                      <a:pt x="3684" y="572"/>
                      <a:pt x="3684" y="572"/>
                      <a:pt x="3684" y="572"/>
                    </a:cubicBezTo>
                    <a:cubicBezTo>
                      <a:pt x="3685" y="560"/>
                      <a:pt x="3685" y="560"/>
                      <a:pt x="3685" y="560"/>
                    </a:cubicBezTo>
                    <a:cubicBezTo>
                      <a:pt x="3705" y="562"/>
                      <a:pt x="3705" y="562"/>
                      <a:pt x="3705" y="562"/>
                    </a:cubicBezTo>
                    <a:lnTo>
                      <a:pt x="3704" y="574"/>
                    </a:lnTo>
                    <a:close/>
                    <a:moveTo>
                      <a:pt x="3664" y="570"/>
                    </a:moveTo>
                    <a:cubicBezTo>
                      <a:pt x="3644" y="567"/>
                      <a:pt x="3644" y="567"/>
                      <a:pt x="3644" y="567"/>
                    </a:cubicBezTo>
                    <a:cubicBezTo>
                      <a:pt x="3645" y="555"/>
                      <a:pt x="3645" y="555"/>
                      <a:pt x="3645" y="555"/>
                    </a:cubicBezTo>
                    <a:cubicBezTo>
                      <a:pt x="3665" y="558"/>
                      <a:pt x="3665" y="558"/>
                      <a:pt x="3665" y="558"/>
                    </a:cubicBezTo>
                    <a:lnTo>
                      <a:pt x="3664" y="570"/>
                    </a:lnTo>
                    <a:close/>
                    <a:moveTo>
                      <a:pt x="3624" y="565"/>
                    </a:moveTo>
                    <a:cubicBezTo>
                      <a:pt x="3604" y="563"/>
                      <a:pt x="3604" y="563"/>
                      <a:pt x="3604" y="563"/>
                    </a:cubicBezTo>
                    <a:cubicBezTo>
                      <a:pt x="3605" y="551"/>
                      <a:pt x="3605" y="551"/>
                      <a:pt x="3605" y="551"/>
                    </a:cubicBezTo>
                    <a:cubicBezTo>
                      <a:pt x="3625" y="553"/>
                      <a:pt x="3625" y="553"/>
                      <a:pt x="3625" y="553"/>
                    </a:cubicBezTo>
                    <a:lnTo>
                      <a:pt x="3624" y="565"/>
                    </a:lnTo>
                    <a:close/>
                    <a:moveTo>
                      <a:pt x="3584" y="560"/>
                    </a:moveTo>
                    <a:cubicBezTo>
                      <a:pt x="3564" y="558"/>
                      <a:pt x="3564" y="558"/>
                      <a:pt x="3564" y="558"/>
                    </a:cubicBezTo>
                    <a:cubicBezTo>
                      <a:pt x="3566" y="546"/>
                      <a:pt x="3566" y="546"/>
                      <a:pt x="3566" y="546"/>
                    </a:cubicBezTo>
                    <a:cubicBezTo>
                      <a:pt x="3586" y="548"/>
                      <a:pt x="3586" y="548"/>
                      <a:pt x="3586" y="548"/>
                    </a:cubicBezTo>
                    <a:lnTo>
                      <a:pt x="3584" y="560"/>
                    </a:lnTo>
                    <a:close/>
                    <a:moveTo>
                      <a:pt x="3544" y="556"/>
                    </a:moveTo>
                    <a:cubicBezTo>
                      <a:pt x="3525" y="553"/>
                      <a:pt x="3525" y="553"/>
                      <a:pt x="3525" y="553"/>
                    </a:cubicBezTo>
                    <a:cubicBezTo>
                      <a:pt x="3526" y="541"/>
                      <a:pt x="3526" y="541"/>
                      <a:pt x="3526" y="541"/>
                    </a:cubicBezTo>
                    <a:cubicBezTo>
                      <a:pt x="3546" y="544"/>
                      <a:pt x="3546" y="544"/>
                      <a:pt x="3546" y="544"/>
                    </a:cubicBezTo>
                    <a:lnTo>
                      <a:pt x="3544" y="556"/>
                    </a:lnTo>
                    <a:close/>
                    <a:moveTo>
                      <a:pt x="3505" y="551"/>
                    </a:moveTo>
                    <a:cubicBezTo>
                      <a:pt x="3485" y="548"/>
                      <a:pt x="3485" y="548"/>
                      <a:pt x="3485" y="548"/>
                    </a:cubicBezTo>
                    <a:cubicBezTo>
                      <a:pt x="3486" y="537"/>
                      <a:pt x="3486" y="537"/>
                      <a:pt x="3486" y="537"/>
                    </a:cubicBezTo>
                    <a:cubicBezTo>
                      <a:pt x="3506" y="539"/>
                      <a:pt x="3506" y="539"/>
                      <a:pt x="3506" y="539"/>
                    </a:cubicBezTo>
                    <a:lnTo>
                      <a:pt x="3505" y="551"/>
                    </a:lnTo>
                    <a:close/>
                    <a:moveTo>
                      <a:pt x="3465" y="546"/>
                    </a:moveTo>
                    <a:cubicBezTo>
                      <a:pt x="3445" y="544"/>
                      <a:pt x="3445" y="544"/>
                      <a:pt x="3445" y="544"/>
                    </a:cubicBezTo>
                    <a:cubicBezTo>
                      <a:pt x="3446" y="532"/>
                      <a:pt x="3446" y="532"/>
                      <a:pt x="3446" y="532"/>
                    </a:cubicBezTo>
                    <a:cubicBezTo>
                      <a:pt x="3466" y="534"/>
                      <a:pt x="3466" y="534"/>
                      <a:pt x="3466" y="534"/>
                    </a:cubicBezTo>
                    <a:lnTo>
                      <a:pt x="3465" y="546"/>
                    </a:lnTo>
                    <a:close/>
                    <a:moveTo>
                      <a:pt x="3425" y="541"/>
                    </a:moveTo>
                    <a:cubicBezTo>
                      <a:pt x="3405" y="539"/>
                      <a:pt x="3405" y="539"/>
                      <a:pt x="3405" y="539"/>
                    </a:cubicBezTo>
                    <a:cubicBezTo>
                      <a:pt x="3407" y="527"/>
                      <a:pt x="3407" y="527"/>
                      <a:pt x="3407" y="527"/>
                    </a:cubicBezTo>
                    <a:cubicBezTo>
                      <a:pt x="3427" y="529"/>
                      <a:pt x="3427" y="529"/>
                      <a:pt x="3427" y="529"/>
                    </a:cubicBezTo>
                    <a:lnTo>
                      <a:pt x="3425" y="541"/>
                    </a:lnTo>
                    <a:close/>
                    <a:moveTo>
                      <a:pt x="3385" y="536"/>
                    </a:moveTo>
                    <a:cubicBezTo>
                      <a:pt x="3365" y="534"/>
                      <a:pt x="3365" y="534"/>
                      <a:pt x="3365" y="534"/>
                    </a:cubicBezTo>
                    <a:cubicBezTo>
                      <a:pt x="3367" y="522"/>
                      <a:pt x="3367" y="522"/>
                      <a:pt x="3367" y="522"/>
                    </a:cubicBezTo>
                    <a:cubicBezTo>
                      <a:pt x="3387" y="524"/>
                      <a:pt x="3387" y="524"/>
                      <a:pt x="3387" y="524"/>
                    </a:cubicBezTo>
                    <a:lnTo>
                      <a:pt x="3385" y="536"/>
                    </a:lnTo>
                    <a:close/>
                    <a:moveTo>
                      <a:pt x="3346" y="532"/>
                    </a:moveTo>
                    <a:cubicBezTo>
                      <a:pt x="3326" y="529"/>
                      <a:pt x="3326" y="529"/>
                      <a:pt x="3326" y="529"/>
                    </a:cubicBezTo>
                    <a:cubicBezTo>
                      <a:pt x="3327" y="517"/>
                      <a:pt x="3327" y="517"/>
                      <a:pt x="3327" y="517"/>
                    </a:cubicBezTo>
                    <a:cubicBezTo>
                      <a:pt x="3347" y="520"/>
                      <a:pt x="3347" y="520"/>
                      <a:pt x="3347" y="520"/>
                    </a:cubicBezTo>
                    <a:lnTo>
                      <a:pt x="3346" y="532"/>
                    </a:lnTo>
                    <a:close/>
                    <a:moveTo>
                      <a:pt x="3306" y="527"/>
                    </a:moveTo>
                    <a:cubicBezTo>
                      <a:pt x="3286" y="524"/>
                      <a:pt x="3286" y="524"/>
                      <a:pt x="3286" y="524"/>
                    </a:cubicBezTo>
                    <a:cubicBezTo>
                      <a:pt x="3287" y="512"/>
                      <a:pt x="3287" y="512"/>
                      <a:pt x="3287" y="512"/>
                    </a:cubicBezTo>
                    <a:cubicBezTo>
                      <a:pt x="3307" y="515"/>
                      <a:pt x="3307" y="515"/>
                      <a:pt x="3307" y="515"/>
                    </a:cubicBezTo>
                    <a:lnTo>
                      <a:pt x="3306" y="527"/>
                    </a:lnTo>
                    <a:close/>
                    <a:moveTo>
                      <a:pt x="3266" y="522"/>
                    </a:moveTo>
                    <a:cubicBezTo>
                      <a:pt x="3246" y="519"/>
                      <a:pt x="3246" y="519"/>
                      <a:pt x="3246" y="519"/>
                    </a:cubicBezTo>
                    <a:cubicBezTo>
                      <a:pt x="3248" y="507"/>
                      <a:pt x="3248" y="507"/>
                      <a:pt x="3248" y="507"/>
                    </a:cubicBezTo>
                    <a:cubicBezTo>
                      <a:pt x="3267" y="510"/>
                      <a:pt x="3267" y="510"/>
                      <a:pt x="3267" y="510"/>
                    </a:cubicBezTo>
                    <a:lnTo>
                      <a:pt x="3266" y="522"/>
                    </a:lnTo>
                    <a:close/>
                    <a:moveTo>
                      <a:pt x="3226" y="517"/>
                    </a:moveTo>
                    <a:cubicBezTo>
                      <a:pt x="3206" y="514"/>
                      <a:pt x="3206" y="514"/>
                      <a:pt x="3206" y="514"/>
                    </a:cubicBezTo>
                    <a:cubicBezTo>
                      <a:pt x="3208" y="502"/>
                      <a:pt x="3208" y="502"/>
                      <a:pt x="3208" y="502"/>
                    </a:cubicBezTo>
                    <a:cubicBezTo>
                      <a:pt x="3228" y="505"/>
                      <a:pt x="3228" y="505"/>
                      <a:pt x="3228" y="505"/>
                    </a:cubicBezTo>
                    <a:lnTo>
                      <a:pt x="3226" y="517"/>
                    </a:lnTo>
                    <a:close/>
                    <a:moveTo>
                      <a:pt x="3187" y="512"/>
                    </a:moveTo>
                    <a:cubicBezTo>
                      <a:pt x="3167" y="509"/>
                      <a:pt x="3167" y="509"/>
                      <a:pt x="3167" y="509"/>
                    </a:cubicBezTo>
                    <a:cubicBezTo>
                      <a:pt x="3168" y="497"/>
                      <a:pt x="3168" y="497"/>
                      <a:pt x="3168" y="497"/>
                    </a:cubicBezTo>
                    <a:cubicBezTo>
                      <a:pt x="3188" y="500"/>
                      <a:pt x="3188" y="500"/>
                      <a:pt x="3188" y="500"/>
                    </a:cubicBezTo>
                    <a:lnTo>
                      <a:pt x="3187" y="512"/>
                    </a:lnTo>
                    <a:close/>
                    <a:moveTo>
                      <a:pt x="3147" y="507"/>
                    </a:moveTo>
                    <a:cubicBezTo>
                      <a:pt x="3127" y="504"/>
                      <a:pt x="3127" y="504"/>
                      <a:pt x="3127" y="504"/>
                    </a:cubicBezTo>
                    <a:cubicBezTo>
                      <a:pt x="3128" y="492"/>
                      <a:pt x="3128" y="492"/>
                      <a:pt x="3128" y="492"/>
                    </a:cubicBezTo>
                    <a:cubicBezTo>
                      <a:pt x="3148" y="495"/>
                      <a:pt x="3148" y="495"/>
                      <a:pt x="3148" y="495"/>
                    </a:cubicBezTo>
                    <a:lnTo>
                      <a:pt x="3147" y="507"/>
                    </a:lnTo>
                    <a:close/>
                    <a:moveTo>
                      <a:pt x="3107" y="501"/>
                    </a:moveTo>
                    <a:cubicBezTo>
                      <a:pt x="3087" y="499"/>
                      <a:pt x="3087" y="499"/>
                      <a:pt x="3087" y="499"/>
                    </a:cubicBezTo>
                    <a:cubicBezTo>
                      <a:pt x="3089" y="487"/>
                      <a:pt x="3089" y="487"/>
                      <a:pt x="3089" y="487"/>
                    </a:cubicBezTo>
                    <a:cubicBezTo>
                      <a:pt x="3109" y="490"/>
                      <a:pt x="3109" y="490"/>
                      <a:pt x="3109" y="490"/>
                    </a:cubicBezTo>
                    <a:lnTo>
                      <a:pt x="3107" y="501"/>
                    </a:lnTo>
                    <a:close/>
                    <a:moveTo>
                      <a:pt x="3067" y="496"/>
                    </a:moveTo>
                    <a:cubicBezTo>
                      <a:pt x="3047" y="494"/>
                      <a:pt x="3047" y="494"/>
                      <a:pt x="3047" y="494"/>
                    </a:cubicBezTo>
                    <a:cubicBezTo>
                      <a:pt x="3049" y="482"/>
                      <a:pt x="3049" y="482"/>
                      <a:pt x="3049" y="482"/>
                    </a:cubicBezTo>
                    <a:cubicBezTo>
                      <a:pt x="3069" y="484"/>
                      <a:pt x="3069" y="484"/>
                      <a:pt x="3069" y="484"/>
                    </a:cubicBezTo>
                    <a:lnTo>
                      <a:pt x="3067" y="496"/>
                    </a:lnTo>
                    <a:close/>
                    <a:moveTo>
                      <a:pt x="3028" y="491"/>
                    </a:moveTo>
                    <a:cubicBezTo>
                      <a:pt x="3008" y="489"/>
                      <a:pt x="3008" y="489"/>
                      <a:pt x="3008" y="489"/>
                    </a:cubicBezTo>
                    <a:cubicBezTo>
                      <a:pt x="3009" y="477"/>
                      <a:pt x="3009" y="477"/>
                      <a:pt x="3009" y="477"/>
                    </a:cubicBezTo>
                    <a:cubicBezTo>
                      <a:pt x="3029" y="479"/>
                      <a:pt x="3029" y="479"/>
                      <a:pt x="3029" y="479"/>
                    </a:cubicBezTo>
                    <a:lnTo>
                      <a:pt x="3028" y="491"/>
                    </a:lnTo>
                    <a:close/>
                    <a:moveTo>
                      <a:pt x="2988" y="486"/>
                    </a:moveTo>
                    <a:cubicBezTo>
                      <a:pt x="2968" y="483"/>
                      <a:pt x="2968" y="483"/>
                      <a:pt x="2968" y="483"/>
                    </a:cubicBezTo>
                    <a:cubicBezTo>
                      <a:pt x="2970" y="472"/>
                      <a:pt x="2970" y="472"/>
                      <a:pt x="2970" y="472"/>
                    </a:cubicBezTo>
                    <a:cubicBezTo>
                      <a:pt x="2989" y="474"/>
                      <a:pt x="2989" y="474"/>
                      <a:pt x="2989" y="474"/>
                    </a:cubicBezTo>
                    <a:lnTo>
                      <a:pt x="2988" y="486"/>
                    </a:lnTo>
                    <a:close/>
                    <a:moveTo>
                      <a:pt x="2948" y="481"/>
                    </a:moveTo>
                    <a:cubicBezTo>
                      <a:pt x="2928" y="478"/>
                      <a:pt x="2928" y="478"/>
                      <a:pt x="2928" y="478"/>
                    </a:cubicBezTo>
                    <a:cubicBezTo>
                      <a:pt x="2930" y="466"/>
                      <a:pt x="2930" y="466"/>
                      <a:pt x="2930" y="466"/>
                    </a:cubicBezTo>
                    <a:cubicBezTo>
                      <a:pt x="2950" y="469"/>
                      <a:pt x="2950" y="469"/>
                      <a:pt x="2950" y="469"/>
                    </a:cubicBezTo>
                    <a:lnTo>
                      <a:pt x="2948" y="481"/>
                    </a:lnTo>
                    <a:close/>
                    <a:moveTo>
                      <a:pt x="2908" y="476"/>
                    </a:moveTo>
                    <a:cubicBezTo>
                      <a:pt x="2889" y="473"/>
                      <a:pt x="2889" y="473"/>
                      <a:pt x="2889" y="473"/>
                    </a:cubicBezTo>
                    <a:cubicBezTo>
                      <a:pt x="2890" y="461"/>
                      <a:pt x="2890" y="461"/>
                      <a:pt x="2890" y="461"/>
                    </a:cubicBezTo>
                    <a:cubicBezTo>
                      <a:pt x="2910" y="464"/>
                      <a:pt x="2910" y="464"/>
                      <a:pt x="2910" y="464"/>
                    </a:cubicBezTo>
                    <a:lnTo>
                      <a:pt x="2908" y="476"/>
                    </a:lnTo>
                    <a:close/>
                    <a:moveTo>
                      <a:pt x="2869" y="470"/>
                    </a:moveTo>
                    <a:cubicBezTo>
                      <a:pt x="2849" y="468"/>
                      <a:pt x="2849" y="468"/>
                      <a:pt x="2849" y="468"/>
                    </a:cubicBezTo>
                    <a:cubicBezTo>
                      <a:pt x="2850" y="456"/>
                      <a:pt x="2850" y="456"/>
                      <a:pt x="2850" y="456"/>
                    </a:cubicBezTo>
                    <a:cubicBezTo>
                      <a:pt x="2870" y="458"/>
                      <a:pt x="2870" y="458"/>
                      <a:pt x="2870" y="458"/>
                    </a:cubicBezTo>
                    <a:lnTo>
                      <a:pt x="2869" y="470"/>
                    </a:lnTo>
                    <a:close/>
                    <a:moveTo>
                      <a:pt x="2829" y="465"/>
                    </a:moveTo>
                    <a:cubicBezTo>
                      <a:pt x="2809" y="462"/>
                      <a:pt x="2809" y="462"/>
                      <a:pt x="2809" y="462"/>
                    </a:cubicBezTo>
                    <a:cubicBezTo>
                      <a:pt x="2811" y="450"/>
                      <a:pt x="2811" y="450"/>
                      <a:pt x="2811" y="450"/>
                    </a:cubicBezTo>
                    <a:cubicBezTo>
                      <a:pt x="2831" y="453"/>
                      <a:pt x="2831" y="453"/>
                      <a:pt x="2831" y="453"/>
                    </a:cubicBezTo>
                    <a:lnTo>
                      <a:pt x="2829" y="465"/>
                    </a:lnTo>
                    <a:close/>
                    <a:moveTo>
                      <a:pt x="2789" y="460"/>
                    </a:moveTo>
                    <a:cubicBezTo>
                      <a:pt x="2769" y="457"/>
                      <a:pt x="2769" y="457"/>
                      <a:pt x="2769" y="457"/>
                    </a:cubicBezTo>
                    <a:cubicBezTo>
                      <a:pt x="2771" y="445"/>
                      <a:pt x="2771" y="445"/>
                      <a:pt x="2771" y="445"/>
                    </a:cubicBezTo>
                    <a:cubicBezTo>
                      <a:pt x="2791" y="448"/>
                      <a:pt x="2791" y="448"/>
                      <a:pt x="2791" y="448"/>
                    </a:cubicBezTo>
                    <a:lnTo>
                      <a:pt x="2789" y="460"/>
                    </a:lnTo>
                    <a:close/>
                    <a:moveTo>
                      <a:pt x="2750" y="454"/>
                    </a:moveTo>
                    <a:cubicBezTo>
                      <a:pt x="2730" y="451"/>
                      <a:pt x="2730" y="451"/>
                      <a:pt x="2730" y="451"/>
                    </a:cubicBezTo>
                    <a:cubicBezTo>
                      <a:pt x="2731" y="440"/>
                      <a:pt x="2731" y="440"/>
                      <a:pt x="2731" y="440"/>
                    </a:cubicBezTo>
                    <a:cubicBezTo>
                      <a:pt x="2751" y="442"/>
                      <a:pt x="2751" y="442"/>
                      <a:pt x="2751" y="442"/>
                    </a:cubicBezTo>
                    <a:lnTo>
                      <a:pt x="2750" y="454"/>
                    </a:lnTo>
                    <a:close/>
                    <a:moveTo>
                      <a:pt x="2710" y="449"/>
                    </a:moveTo>
                    <a:cubicBezTo>
                      <a:pt x="2690" y="446"/>
                      <a:pt x="2690" y="446"/>
                      <a:pt x="2690" y="446"/>
                    </a:cubicBezTo>
                    <a:cubicBezTo>
                      <a:pt x="2692" y="434"/>
                      <a:pt x="2692" y="434"/>
                      <a:pt x="2692" y="434"/>
                    </a:cubicBezTo>
                    <a:cubicBezTo>
                      <a:pt x="2711" y="437"/>
                      <a:pt x="2711" y="437"/>
                      <a:pt x="2711" y="437"/>
                    </a:cubicBezTo>
                    <a:lnTo>
                      <a:pt x="2710" y="449"/>
                    </a:lnTo>
                    <a:close/>
                    <a:moveTo>
                      <a:pt x="2670" y="443"/>
                    </a:moveTo>
                    <a:cubicBezTo>
                      <a:pt x="2650" y="441"/>
                      <a:pt x="2650" y="441"/>
                      <a:pt x="2650" y="441"/>
                    </a:cubicBezTo>
                    <a:cubicBezTo>
                      <a:pt x="2652" y="429"/>
                      <a:pt x="2652" y="429"/>
                      <a:pt x="2652" y="429"/>
                    </a:cubicBezTo>
                    <a:cubicBezTo>
                      <a:pt x="2672" y="431"/>
                      <a:pt x="2672" y="431"/>
                      <a:pt x="2672" y="431"/>
                    </a:cubicBezTo>
                    <a:lnTo>
                      <a:pt x="2670" y="443"/>
                    </a:lnTo>
                    <a:close/>
                    <a:moveTo>
                      <a:pt x="2631" y="438"/>
                    </a:moveTo>
                    <a:cubicBezTo>
                      <a:pt x="2611" y="435"/>
                      <a:pt x="2611" y="435"/>
                      <a:pt x="2611" y="435"/>
                    </a:cubicBezTo>
                    <a:cubicBezTo>
                      <a:pt x="2612" y="423"/>
                      <a:pt x="2612" y="423"/>
                      <a:pt x="2612" y="423"/>
                    </a:cubicBezTo>
                    <a:cubicBezTo>
                      <a:pt x="2632" y="426"/>
                      <a:pt x="2632" y="426"/>
                      <a:pt x="2632" y="426"/>
                    </a:cubicBezTo>
                    <a:lnTo>
                      <a:pt x="2631" y="438"/>
                    </a:lnTo>
                    <a:close/>
                    <a:moveTo>
                      <a:pt x="2591" y="432"/>
                    </a:moveTo>
                    <a:cubicBezTo>
                      <a:pt x="2571" y="430"/>
                      <a:pt x="2571" y="430"/>
                      <a:pt x="2571" y="430"/>
                    </a:cubicBezTo>
                    <a:cubicBezTo>
                      <a:pt x="2573" y="418"/>
                      <a:pt x="2573" y="418"/>
                      <a:pt x="2573" y="418"/>
                    </a:cubicBezTo>
                    <a:cubicBezTo>
                      <a:pt x="2593" y="420"/>
                      <a:pt x="2593" y="420"/>
                      <a:pt x="2593" y="420"/>
                    </a:cubicBezTo>
                    <a:lnTo>
                      <a:pt x="2591" y="432"/>
                    </a:lnTo>
                    <a:close/>
                    <a:moveTo>
                      <a:pt x="2551" y="427"/>
                    </a:moveTo>
                    <a:cubicBezTo>
                      <a:pt x="2532" y="424"/>
                      <a:pt x="2532" y="424"/>
                      <a:pt x="2532" y="424"/>
                    </a:cubicBezTo>
                    <a:cubicBezTo>
                      <a:pt x="2533" y="412"/>
                      <a:pt x="2533" y="412"/>
                      <a:pt x="2533" y="412"/>
                    </a:cubicBezTo>
                    <a:cubicBezTo>
                      <a:pt x="2553" y="415"/>
                      <a:pt x="2553" y="415"/>
                      <a:pt x="2553" y="415"/>
                    </a:cubicBezTo>
                    <a:lnTo>
                      <a:pt x="2551" y="427"/>
                    </a:lnTo>
                    <a:close/>
                    <a:moveTo>
                      <a:pt x="2512" y="421"/>
                    </a:moveTo>
                    <a:cubicBezTo>
                      <a:pt x="2492" y="418"/>
                      <a:pt x="2492" y="418"/>
                      <a:pt x="2492" y="418"/>
                    </a:cubicBezTo>
                    <a:cubicBezTo>
                      <a:pt x="2494" y="406"/>
                      <a:pt x="2494" y="406"/>
                      <a:pt x="2494" y="406"/>
                    </a:cubicBezTo>
                    <a:cubicBezTo>
                      <a:pt x="2513" y="409"/>
                      <a:pt x="2513" y="409"/>
                      <a:pt x="2513" y="409"/>
                    </a:cubicBezTo>
                    <a:lnTo>
                      <a:pt x="2512" y="421"/>
                    </a:lnTo>
                    <a:close/>
                    <a:moveTo>
                      <a:pt x="2472" y="416"/>
                    </a:moveTo>
                    <a:cubicBezTo>
                      <a:pt x="2452" y="413"/>
                      <a:pt x="2452" y="413"/>
                      <a:pt x="2452" y="413"/>
                    </a:cubicBezTo>
                    <a:cubicBezTo>
                      <a:pt x="2454" y="401"/>
                      <a:pt x="2454" y="401"/>
                      <a:pt x="2454" y="401"/>
                    </a:cubicBezTo>
                    <a:cubicBezTo>
                      <a:pt x="2474" y="404"/>
                      <a:pt x="2474" y="404"/>
                      <a:pt x="2474" y="404"/>
                    </a:cubicBezTo>
                    <a:lnTo>
                      <a:pt x="2472" y="416"/>
                    </a:lnTo>
                    <a:close/>
                    <a:moveTo>
                      <a:pt x="2432" y="410"/>
                    </a:moveTo>
                    <a:cubicBezTo>
                      <a:pt x="2413" y="407"/>
                      <a:pt x="2413" y="407"/>
                      <a:pt x="2413" y="407"/>
                    </a:cubicBezTo>
                    <a:cubicBezTo>
                      <a:pt x="2414" y="395"/>
                      <a:pt x="2414" y="395"/>
                      <a:pt x="2414" y="395"/>
                    </a:cubicBezTo>
                    <a:cubicBezTo>
                      <a:pt x="2434" y="398"/>
                      <a:pt x="2434" y="398"/>
                      <a:pt x="2434" y="398"/>
                    </a:cubicBezTo>
                    <a:lnTo>
                      <a:pt x="2432" y="410"/>
                    </a:lnTo>
                    <a:close/>
                    <a:moveTo>
                      <a:pt x="2393" y="404"/>
                    </a:moveTo>
                    <a:cubicBezTo>
                      <a:pt x="2373" y="401"/>
                      <a:pt x="2373" y="401"/>
                      <a:pt x="2373" y="401"/>
                    </a:cubicBezTo>
                    <a:cubicBezTo>
                      <a:pt x="2375" y="389"/>
                      <a:pt x="2375" y="389"/>
                      <a:pt x="2375" y="389"/>
                    </a:cubicBezTo>
                    <a:cubicBezTo>
                      <a:pt x="2394" y="392"/>
                      <a:pt x="2394" y="392"/>
                      <a:pt x="2394" y="392"/>
                    </a:cubicBezTo>
                    <a:lnTo>
                      <a:pt x="2393" y="404"/>
                    </a:lnTo>
                    <a:close/>
                    <a:moveTo>
                      <a:pt x="2353" y="399"/>
                    </a:moveTo>
                    <a:cubicBezTo>
                      <a:pt x="2333" y="396"/>
                      <a:pt x="2333" y="396"/>
                      <a:pt x="2333" y="396"/>
                    </a:cubicBezTo>
                    <a:cubicBezTo>
                      <a:pt x="2335" y="384"/>
                      <a:pt x="2335" y="384"/>
                      <a:pt x="2335" y="384"/>
                    </a:cubicBezTo>
                    <a:cubicBezTo>
                      <a:pt x="2355" y="387"/>
                      <a:pt x="2355" y="387"/>
                      <a:pt x="2355" y="387"/>
                    </a:cubicBezTo>
                    <a:lnTo>
                      <a:pt x="2353" y="399"/>
                    </a:lnTo>
                    <a:close/>
                    <a:moveTo>
                      <a:pt x="2313" y="393"/>
                    </a:moveTo>
                    <a:cubicBezTo>
                      <a:pt x="2294" y="390"/>
                      <a:pt x="2294" y="390"/>
                      <a:pt x="2294" y="390"/>
                    </a:cubicBezTo>
                    <a:cubicBezTo>
                      <a:pt x="2295" y="378"/>
                      <a:pt x="2295" y="378"/>
                      <a:pt x="2295" y="378"/>
                    </a:cubicBezTo>
                    <a:cubicBezTo>
                      <a:pt x="2315" y="381"/>
                      <a:pt x="2315" y="381"/>
                      <a:pt x="2315" y="381"/>
                    </a:cubicBezTo>
                    <a:lnTo>
                      <a:pt x="2313" y="393"/>
                    </a:lnTo>
                    <a:close/>
                    <a:moveTo>
                      <a:pt x="2274" y="387"/>
                    </a:moveTo>
                    <a:cubicBezTo>
                      <a:pt x="2254" y="384"/>
                      <a:pt x="2254" y="384"/>
                      <a:pt x="2254" y="384"/>
                    </a:cubicBezTo>
                    <a:cubicBezTo>
                      <a:pt x="2256" y="372"/>
                      <a:pt x="2256" y="372"/>
                      <a:pt x="2256" y="372"/>
                    </a:cubicBezTo>
                    <a:cubicBezTo>
                      <a:pt x="2275" y="375"/>
                      <a:pt x="2275" y="375"/>
                      <a:pt x="2275" y="375"/>
                    </a:cubicBezTo>
                    <a:lnTo>
                      <a:pt x="2274" y="387"/>
                    </a:lnTo>
                    <a:close/>
                    <a:moveTo>
                      <a:pt x="2234" y="381"/>
                    </a:moveTo>
                    <a:cubicBezTo>
                      <a:pt x="2214" y="378"/>
                      <a:pt x="2214" y="378"/>
                      <a:pt x="2214" y="378"/>
                    </a:cubicBezTo>
                    <a:cubicBezTo>
                      <a:pt x="2216" y="366"/>
                      <a:pt x="2216" y="366"/>
                      <a:pt x="2216" y="366"/>
                    </a:cubicBezTo>
                    <a:cubicBezTo>
                      <a:pt x="2236" y="369"/>
                      <a:pt x="2236" y="369"/>
                      <a:pt x="2236" y="369"/>
                    </a:cubicBezTo>
                    <a:lnTo>
                      <a:pt x="2234" y="381"/>
                    </a:lnTo>
                    <a:close/>
                    <a:moveTo>
                      <a:pt x="2194" y="375"/>
                    </a:moveTo>
                    <a:cubicBezTo>
                      <a:pt x="2175" y="372"/>
                      <a:pt x="2175" y="372"/>
                      <a:pt x="2175" y="372"/>
                    </a:cubicBezTo>
                    <a:cubicBezTo>
                      <a:pt x="2176" y="361"/>
                      <a:pt x="2176" y="361"/>
                      <a:pt x="2176" y="361"/>
                    </a:cubicBezTo>
                    <a:cubicBezTo>
                      <a:pt x="2196" y="364"/>
                      <a:pt x="2196" y="364"/>
                      <a:pt x="2196" y="364"/>
                    </a:cubicBezTo>
                    <a:lnTo>
                      <a:pt x="2194" y="375"/>
                    </a:lnTo>
                    <a:close/>
                    <a:moveTo>
                      <a:pt x="2155" y="370"/>
                    </a:moveTo>
                    <a:cubicBezTo>
                      <a:pt x="2135" y="367"/>
                      <a:pt x="2135" y="367"/>
                      <a:pt x="2135" y="367"/>
                    </a:cubicBezTo>
                    <a:cubicBezTo>
                      <a:pt x="2137" y="355"/>
                      <a:pt x="2137" y="355"/>
                      <a:pt x="2137" y="355"/>
                    </a:cubicBezTo>
                    <a:cubicBezTo>
                      <a:pt x="2157" y="358"/>
                      <a:pt x="2157" y="358"/>
                      <a:pt x="2157" y="358"/>
                    </a:cubicBezTo>
                    <a:lnTo>
                      <a:pt x="2155" y="370"/>
                    </a:lnTo>
                    <a:close/>
                    <a:moveTo>
                      <a:pt x="2115" y="364"/>
                    </a:moveTo>
                    <a:cubicBezTo>
                      <a:pt x="2095" y="361"/>
                      <a:pt x="2095" y="361"/>
                      <a:pt x="2095" y="361"/>
                    </a:cubicBezTo>
                    <a:cubicBezTo>
                      <a:pt x="2097" y="349"/>
                      <a:pt x="2097" y="349"/>
                      <a:pt x="2097" y="349"/>
                    </a:cubicBezTo>
                    <a:cubicBezTo>
                      <a:pt x="2117" y="352"/>
                      <a:pt x="2117" y="352"/>
                      <a:pt x="2117" y="352"/>
                    </a:cubicBezTo>
                    <a:lnTo>
                      <a:pt x="2115" y="364"/>
                    </a:lnTo>
                    <a:close/>
                    <a:moveTo>
                      <a:pt x="2076" y="358"/>
                    </a:moveTo>
                    <a:cubicBezTo>
                      <a:pt x="2056" y="355"/>
                      <a:pt x="2056" y="355"/>
                      <a:pt x="2056" y="355"/>
                    </a:cubicBezTo>
                    <a:cubicBezTo>
                      <a:pt x="2057" y="343"/>
                      <a:pt x="2057" y="343"/>
                      <a:pt x="2057" y="343"/>
                    </a:cubicBezTo>
                    <a:cubicBezTo>
                      <a:pt x="2077" y="346"/>
                      <a:pt x="2077" y="346"/>
                      <a:pt x="2077" y="346"/>
                    </a:cubicBezTo>
                    <a:lnTo>
                      <a:pt x="2076" y="358"/>
                    </a:lnTo>
                    <a:close/>
                    <a:moveTo>
                      <a:pt x="2036" y="352"/>
                    </a:moveTo>
                    <a:cubicBezTo>
                      <a:pt x="2016" y="349"/>
                      <a:pt x="2016" y="349"/>
                      <a:pt x="2016" y="349"/>
                    </a:cubicBezTo>
                    <a:cubicBezTo>
                      <a:pt x="2018" y="337"/>
                      <a:pt x="2018" y="337"/>
                      <a:pt x="2018" y="337"/>
                    </a:cubicBezTo>
                    <a:cubicBezTo>
                      <a:pt x="2038" y="340"/>
                      <a:pt x="2038" y="340"/>
                      <a:pt x="2038" y="340"/>
                    </a:cubicBezTo>
                    <a:lnTo>
                      <a:pt x="2036" y="352"/>
                    </a:lnTo>
                    <a:close/>
                    <a:moveTo>
                      <a:pt x="1996" y="346"/>
                    </a:moveTo>
                    <a:cubicBezTo>
                      <a:pt x="1976" y="343"/>
                      <a:pt x="1976" y="343"/>
                      <a:pt x="1976" y="343"/>
                    </a:cubicBezTo>
                    <a:cubicBezTo>
                      <a:pt x="1978" y="331"/>
                      <a:pt x="1978" y="331"/>
                      <a:pt x="1978" y="331"/>
                    </a:cubicBezTo>
                    <a:cubicBezTo>
                      <a:pt x="1998" y="334"/>
                      <a:pt x="1998" y="334"/>
                      <a:pt x="1998" y="334"/>
                    </a:cubicBezTo>
                    <a:lnTo>
                      <a:pt x="1996" y="346"/>
                    </a:lnTo>
                    <a:close/>
                    <a:moveTo>
                      <a:pt x="1957" y="340"/>
                    </a:moveTo>
                    <a:cubicBezTo>
                      <a:pt x="1937" y="337"/>
                      <a:pt x="1937" y="337"/>
                      <a:pt x="1937" y="337"/>
                    </a:cubicBezTo>
                    <a:cubicBezTo>
                      <a:pt x="1939" y="325"/>
                      <a:pt x="1939" y="325"/>
                      <a:pt x="1939" y="325"/>
                    </a:cubicBezTo>
                    <a:cubicBezTo>
                      <a:pt x="1958" y="328"/>
                      <a:pt x="1958" y="328"/>
                      <a:pt x="1958" y="328"/>
                    </a:cubicBezTo>
                    <a:lnTo>
                      <a:pt x="1957" y="340"/>
                    </a:lnTo>
                    <a:close/>
                    <a:moveTo>
                      <a:pt x="1917" y="334"/>
                    </a:moveTo>
                    <a:cubicBezTo>
                      <a:pt x="1897" y="331"/>
                      <a:pt x="1897" y="331"/>
                      <a:pt x="1897" y="331"/>
                    </a:cubicBezTo>
                    <a:cubicBezTo>
                      <a:pt x="1899" y="319"/>
                      <a:pt x="1899" y="319"/>
                      <a:pt x="1899" y="319"/>
                    </a:cubicBezTo>
                    <a:cubicBezTo>
                      <a:pt x="1919" y="322"/>
                      <a:pt x="1919" y="322"/>
                      <a:pt x="1919" y="322"/>
                    </a:cubicBezTo>
                    <a:lnTo>
                      <a:pt x="1917" y="334"/>
                    </a:lnTo>
                    <a:close/>
                    <a:moveTo>
                      <a:pt x="1877" y="328"/>
                    </a:moveTo>
                    <a:cubicBezTo>
                      <a:pt x="1858" y="325"/>
                      <a:pt x="1858" y="325"/>
                      <a:pt x="1858" y="325"/>
                    </a:cubicBezTo>
                    <a:cubicBezTo>
                      <a:pt x="1859" y="313"/>
                      <a:pt x="1859" y="313"/>
                      <a:pt x="1859" y="313"/>
                    </a:cubicBezTo>
                    <a:cubicBezTo>
                      <a:pt x="1879" y="316"/>
                      <a:pt x="1879" y="316"/>
                      <a:pt x="1879" y="316"/>
                    </a:cubicBezTo>
                    <a:lnTo>
                      <a:pt x="1877" y="328"/>
                    </a:lnTo>
                    <a:close/>
                    <a:moveTo>
                      <a:pt x="1838" y="322"/>
                    </a:moveTo>
                    <a:cubicBezTo>
                      <a:pt x="1818" y="319"/>
                      <a:pt x="1818" y="319"/>
                      <a:pt x="1818" y="319"/>
                    </a:cubicBezTo>
                    <a:cubicBezTo>
                      <a:pt x="1820" y="307"/>
                      <a:pt x="1820" y="307"/>
                      <a:pt x="1820" y="307"/>
                    </a:cubicBezTo>
                    <a:cubicBezTo>
                      <a:pt x="1840" y="310"/>
                      <a:pt x="1840" y="310"/>
                      <a:pt x="1840" y="310"/>
                    </a:cubicBezTo>
                    <a:lnTo>
                      <a:pt x="1838" y="322"/>
                    </a:lnTo>
                    <a:close/>
                    <a:moveTo>
                      <a:pt x="1798" y="316"/>
                    </a:moveTo>
                    <a:cubicBezTo>
                      <a:pt x="1778" y="313"/>
                      <a:pt x="1778" y="313"/>
                      <a:pt x="1778" y="313"/>
                    </a:cubicBezTo>
                    <a:cubicBezTo>
                      <a:pt x="1780" y="301"/>
                      <a:pt x="1780" y="301"/>
                      <a:pt x="1780" y="301"/>
                    </a:cubicBezTo>
                    <a:cubicBezTo>
                      <a:pt x="1800" y="304"/>
                      <a:pt x="1800" y="304"/>
                      <a:pt x="1800" y="304"/>
                    </a:cubicBezTo>
                    <a:lnTo>
                      <a:pt x="1798" y="316"/>
                    </a:lnTo>
                    <a:close/>
                    <a:moveTo>
                      <a:pt x="1759" y="310"/>
                    </a:moveTo>
                    <a:cubicBezTo>
                      <a:pt x="1739" y="307"/>
                      <a:pt x="1739" y="307"/>
                      <a:pt x="1739" y="307"/>
                    </a:cubicBezTo>
                    <a:cubicBezTo>
                      <a:pt x="1741" y="295"/>
                      <a:pt x="1741" y="295"/>
                      <a:pt x="1741" y="295"/>
                    </a:cubicBezTo>
                    <a:cubicBezTo>
                      <a:pt x="1760" y="298"/>
                      <a:pt x="1760" y="298"/>
                      <a:pt x="1760" y="298"/>
                    </a:cubicBezTo>
                    <a:lnTo>
                      <a:pt x="1759" y="310"/>
                    </a:lnTo>
                    <a:close/>
                    <a:moveTo>
                      <a:pt x="1719" y="303"/>
                    </a:moveTo>
                    <a:cubicBezTo>
                      <a:pt x="1699" y="300"/>
                      <a:pt x="1699" y="300"/>
                      <a:pt x="1699" y="300"/>
                    </a:cubicBezTo>
                    <a:cubicBezTo>
                      <a:pt x="1701" y="289"/>
                      <a:pt x="1701" y="289"/>
                      <a:pt x="1701" y="289"/>
                    </a:cubicBezTo>
                    <a:cubicBezTo>
                      <a:pt x="1721" y="292"/>
                      <a:pt x="1721" y="292"/>
                      <a:pt x="1721" y="292"/>
                    </a:cubicBezTo>
                    <a:lnTo>
                      <a:pt x="1719" y="303"/>
                    </a:lnTo>
                    <a:close/>
                    <a:moveTo>
                      <a:pt x="1679" y="297"/>
                    </a:moveTo>
                    <a:cubicBezTo>
                      <a:pt x="1660" y="294"/>
                      <a:pt x="1660" y="294"/>
                      <a:pt x="1660" y="294"/>
                    </a:cubicBezTo>
                    <a:cubicBezTo>
                      <a:pt x="1662" y="282"/>
                      <a:pt x="1662" y="282"/>
                      <a:pt x="1662" y="282"/>
                    </a:cubicBezTo>
                    <a:cubicBezTo>
                      <a:pt x="1681" y="285"/>
                      <a:pt x="1681" y="285"/>
                      <a:pt x="1681" y="285"/>
                    </a:cubicBezTo>
                    <a:lnTo>
                      <a:pt x="1679" y="297"/>
                    </a:lnTo>
                    <a:close/>
                    <a:moveTo>
                      <a:pt x="1640" y="291"/>
                    </a:moveTo>
                    <a:cubicBezTo>
                      <a:pt x="1620" y="288"/>
                      <a:pt x="1620" y="288"/>
                      <a:pt x="1620" y="288"/>
                    </a:cubicBezTo>
                    <a:cubicBezTo>
                      <a:pt x="1622" y="276"/>
                      <a:pt x="1622" y="276"/>
                      <a:pt x="1622" y="276"/>
                    </a:cubicBezTo>
                    <a:cubicBezTo>
                      <a:pt x="1642" y="279"/>
                      <a:pt x="1642" y="279"/>
                      <a:pt x="1642" y="279"/>
                    </a:cubicBezTo>
                    <a:lnTo>
                      <a:pt x="1640" y="291"/>
                    </a:lnTo>
                    <a:close/>
                    <a:moveTo>
                      <a:pt x="1600" y="285"/>
                    </a:moveTo>
                    <a:cubicBezTo>
                      <a:pt x="1580" y="282"/>
                      <a:pt x="1580" y="282"/>
                      <a:pt x="1580" y="282"/>
                    </a:cubicBezTo>
                    <a:cubicBezTo>
                      <a:pt x="1582" y="270"/>
                      <a:pt x="1582" y="270"/>
                      <a:pt x="1582" y="270"/>
                    </a:cubicBezTo>
                    <a:cubicBezTo>
                      <a:pt x="1602" y="273"/>
                      <a:pt x="1602" y="273"/>
                      <a:pt x="1602" y="273"/>
                    </a:cubicBezTo>
                    <a:lnTo>
                      <a:pt x="1600" y="285"/>
                    </a:lnTo>
                    <a:close/>
                    <a:moveTo>
                      <a:pt x="1561" y="279"/>
                    </a:moveTo>
                    <a:cubicBezTo>
                      <a:pt x="1541" y="276"/>
                      <a:pt x="1541" y="276"/>
                      <a:pt x="1541" y="276"/>
                    </a:cubicBezTo>
                    <a:cubicBezTo>
                      <a:pt x="1543" y="264"/>
                      <a:pt x="1543" y="264"/>
                      <a:pt x="1543" y="264"/>
                    </a:cubicBezTo>
                    <a:cubicBezTo>
                      <a:pt x="1563" y="267"/>
                      <a:pt x="1563" y="267"/>
                      <a:pt x="1563" y="267"/>
                    </a:cubicBezTo>
                    <a:lnTo>
                      <a:pt x="1561" y="279"/>
                    </a:lnTo>
                    <a:close/>
                    <a:moveTo>
                      <a:pt x="1521" y="272"/>
                    </a:moveTo>
                    <a:cubicBezTo>
                      <a:pt x="1501" y="269"/>
                      <a:pt x="1501" y="269"/>
                      <a:pt x="1501" y="269"/>
                    </a:cubicBezTo>
                    <a:cubicBezTo>
                      <a:pt x="1503" y="257"/>
                      <a:pt x="1503" y="257"/>
                      <a:pt x="1503" y="257"/>
                    </a:cubicBezTo>
                    <a:cubicBezTo>
                      <a:pt x="1523" y="261"/>
                      <a:pt x="1523" y="261"/>
                      <a:pt x="1523" y="261"/>
                    </a:cubicBezTo>
                    <a:lnTo>
                      <a:pt x="1521" y="272"/>
                    </a:lnTo>
                    <a:close/>
                    <a:moveTo>
                      <a:pt x="1482" y="266"/>
                    </a:moveTo>
                    <a:cubicBezTo>
                      <a:pt x="1462" y="263"/>
                      <a:pt x="1462" y="263"/>
                      <a:pt x="1462" y="263"/>
                    </a:cubicBezTo>
                    <a:cubicBezTo>
                      <a:pt x="1464" y="251"/>
                      <a:pt x="1464" y="251"/>
                      <a:pt x="1464" y="251"/>
                    </a:cubicBezTo>
                    <a:cubicBezTo>
                      <a:pt x="1483" y="254"/>
                      <a:pt x="1483" y="254"/>
                      <a:pt x="1483" y="254"/>
                    </a:cubicBezTo>
                    <a:lnTo>
                      <a:pt x="1482" y="266"/>
                    </a:lnTo>
                    <a:close/>
                    <a:moveTo>
                      <a:pt x="1442" y="260"/>
                    </a:moveTo>
                    <a:cubicBezTo>
                      <a:pt x="1422" y="257"/>
                      <a:pt x="1422" y="257"/>
                      <a:pt x="1422" y="257"/>
                    </a:cubicBezTo>
                    <a:cubicBezTo>
                      <a:pt x="1424" y="245"/>
                      <a:pt x="1424" y="245"/>
                      <a:pt x="1424" y="245"/>
                    </a:cubicBezTo>
                    <a:cubicBezTo>
                      <a:pt x="1444" y="248"/>
                      <a:pt x="1444" y="248"/>
                      <a:pt x="1444" y="248"/>
                    </a:cubicBezTo>
                    <a:lnTo>
                      <a:pt x="1442" y="260"/>
                    </a:lnTo>
                    <a:close/>
                    <a:moveTo>
                      <a:pt x="1402" y="253"/>
                    </a:moveTo>
                    <a:cubicBezTo>
                      <a:pt x="1383" y="250"/>
                      <a:pt x="1383" y="250"/>
                      <a:pt x="1383" y="250"/>
                    </a:cubicBezTo>
                    <a:cubicBezTo>
                      <a:pt x="1385" y="238"/>
                      <a:pt x="1385" y="238"/>
                      <a:pt x="1385" y="238"/>
                    </a:cubicBezTo>
                    <a:cubicBezTo>
                      <a:pt x="1404" y="242"/>
                      <a:pt x="1404" y="242"/>
                      <a:pt x="1404" y="242"/>
                    </a:cubicBezTo>
                    <a:lnTo>
                      <a:pt x="1402" y="253"/>
                    </a:lnTo>
                    <a:close/>
                    <a:moveTo>
                      <a:pt x="1363" y="247"/>
                    </a:moveTo>
                    <a:cubicBezTo>
                      <a:pt x="1343" y="244"/>
                      <a:pt x="1343" y="244"/>
                      <a:pt x="1343" y="244"/>
                    </a:cubicBezTo>
                    <a:cubicBezTo>
                      <a:pt x="1345" y="232"/>
                      <a:pt x="1345" y="232"/>
                      <a:pt x="1345" y="232"/>
                    </a:cubicBezTo>
                    <a:cubicBezTo>
                      <a:pt x="1365" y="235"/>
                      <a:pt x="1365" y="235"/>
                      <a:pt x="1365" y="235"/>
                    </a:cubicBezTo>
                    <a:lnTo>
                      <a:pt x="1363" y="247"/>
                    </a:lnTo>
                    <a:close/>
                    <a:moveTo>
                      <a:pt x="1323" y="241"/>
                    </a:moveTo>
                    <a:cubicBezTo>
                      <a:pt x="1304" y="237"/>
                      <a:pt x="1304" y="237"/>
                      <a:pt x="1304" y="237"/>
                    </a:cubicBezTo>
                    <a:cubicBezTo>
                      <a:pt x="1305" y="226"/>
                      <a:pt x="1305" y="226"/>
                      <a:pt x="1305" y="226"/>
                    </a:cubicBezTo>
                    <a:cubicBezTo>
                      <a:pt x="1325" y="229"/>
                      <a:pt x="1325" y="229"/>
                      <a:pt x="1325" y="229"/>
                    </a:cubicBezTo>
                    <a:lnTo>
                      <a:pt x="1323" y="241"/>
                    </a:lnTo>
                    <a:close/>
                    <a:moveTo>
                      <a:pt x="1284" y="234"/>
                    </a:moveTo>
                    <a:cubicBezTo>
                      <a:pt x="1264" y="231"/>
                      <a:pt x="1264" y="231"/>
                      <a:pt x="1264" y="231"/>
                    </a:cubicBezTo>
                    <a:cubicBezTo>
                      <a:pt x="1266" y="219"/>
                      <a:pt x="1266" y="219"/>
                      <a:pt x="1266" y="219"/>
                    </a:cubicBezTo>
                    <a:cubicBezTo>
                      <a:pt x="1286" y="222"/>
                      <a:pt x="1286" y="222"/>
                      <a:pt x="1286" y="222"/>
                    </a:cubicBezTo>
                    <a:lnTo>
                      <a:pt x="1284" y="234"/>
                    </a:lnTo>
                    <a:close/>
                    <a:moveTo>
                      <a:pt x="1244" y="228"/>
                    </a:moveTo>
                    <a:cubicBezTo>
                      <a:pt x="1224" y="225"/>
                      <a:pt x="1224" y="225"/>
                      <a:pt x="1224" y="225"/>
                    </a:cubicBezTo>
                    <a:cubicBezTo>
                      <a:pt x="1226" y="213"/>
                      <a:pt x="1226" y="213"/>
                      <a:pt x="1226" y="213"/>
                    </a:cubicBezTo>
                    <a:cubicBezTo>
                      <a:pt x="1246" y="216"/>
                      <a:pt x="1246" y="216"/>
                      <a:pt x="1246" y="216"/>
                    </a:cubicBezTo>
                    <a:lnTo>
                      <a:pt x="1244" y="228"/>
                    </a:lnTo>
                    <a:close/>
                    <a:moveTo>
                      <a:pt x="1205" y="221"/>
                    </a:moveTo>
                    <a:cubicBezTo>
                      <a:pt x="1185" y="218"/>
                      <a:pt x="1185" y="218"/>
                      <a:pt x="1185" y="218"/>
                    </a:cubicBezTo>
                    <a:cubicBezTo>
                      <a:pt x="1187" y="206"/>
                      <a:pt x="1187" y="206"/>
                      <a:pt x="1187" y="206"/>
                    </a:cubicBezTo>
                    <a:cubicBezTo>
                      <a:pt x="1207" y="210"/>
                      <a:pt x="1207" y="210"/>
                      <a:pt x="1207" y="210"/>
                    </a:cubicBezTo>
                    <a:lnTo>
                      <a:pt x="1205" y="221"/>
                    </a:lnTo>
                    <a:close/>
                    <a:moveTo>
                      <a:pt x="1165" y="215"/>
                    </a:moveTo>
                    <a:cubicBezTo>
                      <a:pt x="1145" y="212"/>
                      <a:pt x="1145" y="212"/>
                      <a:pt x="1145" y="212"/>
                    </a:cubicBezTo>
                    <a:cubicBezTo>
                      <a:pt x="1147" y="200"/>
                      <a:pt x="1147" y="200"/>
                      <a:pt x="1147" y="200"/>
                    </a:cubicBezTo>
                    <a:cubicBezTo>
                      <a:pt x="1167" y="203"/>
                      <a:pt x="1167" y="203"/>
                      <a:pt x="1167" y="203"/>
                    </a:cubicBezTo>
                    <a:lnTo>
                      <a:pt x="1165" y="215"/>
                    </a:lnTo>
                    <a:close/>
                    <a:moveTo>
                      <a:pt x="1126" y="208"/>
                    </a:moveTo>
                    <a:cubicBezTo>
                      <a:pt x="1106" y="205"/>
                      <a:pt x="1106" y="205"/>
                      <a:pt x="1106" y="205"/>
                    </a:cubicBezTo>
                    <a:cubicBezTo>
                      <a:pt x="1108" y="193"/>
                      <a:pt x="1108" y="193"/>
                      <a:pt x="1108" y="193"/>
                    </a:cubicBezTo>
                    <a:cubicBezTo>
                      <a:pt x="1128" y="197"/>
                      <a:pt x="1128" y="197"/>
                      <a:pt x="1128" y="197"/>
                    </a:cubicBezTo>
                    <a:lnTo>
                      <a:pt x="1126" y="208"/>
                    </a:lnTo>
                    <a:close/>
                    <a:moveTo>
                      <a:pt x="1086" y="202"/>
                    </a:moveTo>
                    <a:cubicBezTo>
                      <a:pt x="1066" y="199"/>
                      <a:pt x="1066" y="199"/>
                      <a:pt x="1066" y="199"/>
                    </a:cubicBezTo>
                    <a:cubicBezTo>
                      <a:pt x="1068" y="187"/>
                      <a:pt x="1068" y="187"/>
                      <a:pt x="1068" y="187"/>
                    </a:cubicBezTo>
                    <a:cubicBezTo>
                      <a:pt x="1088" y="190"/>
                      <a:pt x="1088" y="190"/>
                      <a:pt x="1088" y="190"/>
                    </a:cubicBezTo>
                    <a:lnTo>
                      <a:pt x="1086" y="202"/>
                    </a:lnTo>
                    <a:close/>
                    <a:moveTo>
                      <a:pt x="1047" y="195"/>
                    </a:moveTo>
                    <a:cubicBezTo>
                      <a:pt x="1027" y="192"/>
                      <a:pt x="1027" y="192"/>
                      <a:pt x="1027" y="192"/>
                    </a:cubicBezTo>
                    <a:cubicBezTo>
                      <a:pt x="1029" y="180"/>
                      <a:pt x="1029" y="180"/>
                      <a:pt x="1029" y="180"/>
                    </a:cubicBezTo>
                    <a:cubicBezTo>
                      <a:pt x="1049" y="183"/>
                      <a:pt x="1049" y="183"/>
                      <a:pt x="1049" y="183"/>
                    </a:cubicBezTo>
                    <a:lnTo>
                      <a:pt x="1047" y="195"/>
                    </a:lnTo>
                    <a:close/>
                    <a:moveTo>
                      <a:pt x="1007" y="189"/>
                    </a:moveTo>
                    <a:cubicBezTo>
                      <a:pt x="987" y="185"/>
                      <a:pt x="987" y="185"/>
                      <a:pt x="987" y="185"/>
                    </a:cubicBezTo>
                    <a:cubicBezTo>
                      <a:pt x="989" y="174"/>
                      <a:pt x="989" y="174"/>
                      <a:pt x="989" y="174"/>
                    </a:cubicBezTo>
                    <a:cubicBezTo>
                      <a:pt x="1009" y="177"/>
                      <a:pt x="1009" y="177"/>
                      <a:pt x="1009" y="177"/>
                    </a:cubicBezTo>
                    <a:lnTo>
                      <a:pt x="1007" y="189"/>
                    </a:lnTo>
                    <a:close/>
                    <a:moveTo>
                      <a:pt x="967" y="182"/>
                    </a:moveTo>
                    <a:cubicBezTo>
                      <a:pt x="948" y="179"/>
                      <a:pt x="948" y="179"/>
                      <a:pt x="948" y="179"/>
                    </a:cubicBezTo>
                    <a:cubicBezTo>
                      <a:pt x="950" y="167"/>
                      <a:pt x="950" y="167"/>
                      <a:pt x="950" y="167"/>
                    </a:cubicBezTo>
                    <a:cubicBezTo>
                      <a:pt x="969" y="170"/>
                      <a:pt x="969" y="170"/>
                      <a:pt x="969" y="170"/>
                    </a:cubicBezTo>
                    <a:lnTo>
                      <a:pt x="967" y="182"/>
                    </a:lnTo>
                    <a:close/>
                    <a:moveTo>
                      <a:pt x="928" y="175"/>
                    </a:moveTo>
                    <a:cubicBezTo>
                      <a:pt x="908" y="172"/>
                      <a:pt x="908" y="172"/>
                      <a:pt x="908" y="172"/>
                    </a:cubicBezTo>
                    <a:cubicBezTo>
                      <a:pt x="910" y="160"/>
                      <a:pt x="910" y="160"/>
                      <a:pt x="910" y="160"/>
                    </a:cubicBezTo>
                    <a:cubicBezTo>
                      <a:pt x="930" y="164"/>
                      <a:pt x="930" y="164"/>
                      <a:pt x="930" y="164"/>
                    </a:cubicBezTo>
                    <a:lnTo>
                      <a:pt x="928" y="175"/>
                    </a:lnTo>
                    <a:close/>
                    <a:moveTo>
                      <a:pt x="888" y="169"/>
                    </a:moveTo>
                    <a:cubicBezTo>
                      <a:pt x="869" y="165"/>
                      <a:pt x="869" y="165"/>
                      <a:pt x="869" y="165"/>
                    </a:cubicBezTo>
                    <a:cubicBezTo>
                      <a:pt x="871" y="154"/>
                      <a:pt x="871" y="154"/>
                      <a:pt x="871" y="154"/>
                    </a:cubicBezTo>
                    <a:cubicBezTo>
                      <a:pt x="890" y="157"/>
                      <a:pt x="890" y="157"/>
                      <a:pt x="890" y="157"/>
                    </a:cubicBezTo>
                    <a:lnTo>
                      <a:pt x="888" y="169"/>
                    </a:lnTo>
                    <a:close/>
                    <a:moveTo>
                      <a:pt x="849" y="162"/>
                    </a:moveTo>
                    <a:cubicBezTo>
                      <a:pt x="829" y="159"/>
                      <a:pt x="829" y="159"/>
                      <a:pt x="829" y="159"/>
                    </a:cubicBezTo>
                    <a:cubicBezTo>
                      <a:pt x="831" y="147"/>
                      <a:pt x="831" y="147"/>
                      <a:pt x="831" y="147"/>
                    </a:cubicBezTo>
                    <a:cubicBezTo>
                      <a:pt x="851" y="150"/>
                      <a:pt x="851" y="150"/>
                      <a:pt x="851" y="150"/>
                    </a:cubicBezTo>
                    <a:lnTo>
                      <a:pt x="849" y="162"/>
                    </a:lnTo>
                    <a:close/>
                    <a:moveTo>
                      <a:pt x="809" y="155"/>
                    </a:moveTo>
                    <a:cubicBezTo>
                      <a:pt x="790" y="152"/>
                      <a:pt x="790" y="152"/>
                      <a:pt x="790" y="152"/>
                    </a:cubicBezTo>
                    <a:cubicBezTo>
                      <a:pt x="792" y="140"/>
                      <a:pt x="792" y="140"/>
                      <a:pt x="792" y="140"/>
                    </a:cubicBezTo>
                    <a:cubicBezTo>
                      <a:pt x="811" y="143"/>
                      <a:pt x="811" y="143"/>
                      <a:pt x="811" y="143"/>
                    </a:cubicBezTo>
                    <a:lnTo>
                      <a:pt x="809" y="155"/>
                    </a:lnTo>
                    <a:close/>
                    <a:moveTo>
                      <a:pt x="770" y="149"/>
                    </a:moveTo>
                    <a:cubicBezTo>
                      <a:pt x="750" y="145"/>
                      <a:pt x="750" y="145"/>
                      <a:pt x="750" y="145"/>
                    </a:cubicBezTo>
                    <a:cubicBezTo>
                      <a:pt x="752" y="133"/>
                      <a:pt x="752" y="133"/>
                      <a:pt x="752" y="133"/>
                    </a:cubicBezTo>
                    <a:cubicBezTo>
                      <a:pt x="772" y="137"/>
                      <a:pt x="772" y="137"/>
                      <a:pt x="772" y="137"/>
                    </a:cubicBezTo>
                    <a:lnTo>
                      <a:pt x="770" y="149"/>
                    </a:lnTo>
                    <a:close/>
                    <a:moveTo>
                      <a:pt x="730" y="142"/>
                    </a:moveTo>
                    <a:cubicBezTo>
                      <a:pt x="711" y="138"/>
                      <a:pt x="711" y="138"/>
                      <a:pt x="711" y="138"/>
                    </a:cubicBezTo>
                    <a:cubicBezTo>
                      <a:pt x="713" y="127"/>
                      <a:pt x="713" y="127"/>
                      <a:pt x="713" y="127"/>
                    </a:cubicBezTo>
                    <a:cubicBezTo>
                      <a:pt x="732" y="130"/>
                      <a:pt x="732" y="130"/>
                      <a:pt x="732" y="130"/>
                    </a:cubicBezTo>
                    <a:lnTo>
                      <a:pt x="730" y="142"/>
                    </a:lnTo>
                    <a:close/>
                    <a:moveTo>
                      <a:pt x="691" y="135"/>
                    </a:moveTo>
                    <a:cubicBezTo>
                      <a:pt x="671" y="132"/>
                      <a:pt x="671" y="132"/>
                      <a:pt x="671" y="132"/>
                    </a:cubicBezTo>
                    <a:cubicBezTo>
                      <a:pt x="673" y="120"/>
                      <a:pt x="673" y="120"/>
                      <a:pt x="673" y="120"/>
                    </a:cubicBezTo>
                    <a:cubicBezTo>
                      <a:pt x="693" y="123"/>
                      <a:pt x="693" y="123"/>
                      <a:pt x="693" y="123"/>
                    </a:cubicBezTo>
                    <a:lnTo>
                      <a:pt x="691" y="135"/>
                    </a:lnTo>
                    <a:close/>
                    <a:moveTo>
                      <a:pt x="651" y="128"/>
                    </a:moveTo>
                    <a:cubicBezTo>
                      <a:pt x="632" y="125"/>
                      <a:pt x="632" y="125"/>
                      <a:pt x="632" y="125"/>
                    </a:cubicBezTo>
                    <a:cubicBezTo>
                      <a:pt x="634" y="113"/>
                      <a:pt x="634" y="113"/>
                      <a:pt x="634" y="113"/>
                    </a:cubicBezTo>
                    <a:cubicBezTo>
                      <a:pt x="654" y="116"/>
                      <a:pt x="654" y="116"/>
                      <a:pt x="654" y="116"/>
                    </a:cubicBezTo>
                    <a:lnTo>
                      <a:pt x="651" y="128"/>
                    </a:lnTo>
                    <a:close/>
                    <a:moveTo>
                      <a:pt x="612" y="121"/>
                    </a:moveTo>
                    <a:cubicBezTo>
                      <a:pt x="592" y="118"/>
                      <a:pt x="592" y="118"/>
                      <a:pt x="592" y="118"/>
                    </a:cubicBezTo>
                    <a:cubicBezTo>
                      <a:pt x="594" y="106"/>
                      <a:pt x="594" y="106"/>
                      <a:pt x="594" y="106"/>
                    </a:cubicBezTo>
                    <a:cubicBezTo>
                      <a:pt x="614" y="110"/>
                      <a:pt x="614" y="110"/>
                      <a:pt x="614" y="110"/>
                    </a:cubicBezTo>
                    <a:lnTo>
                      <a:pt x="612" y="121"/>
                    </a:lnTo>
                    <a:close/>
                    <a:moveTo>
                      <a:pt x="573" y="115"/>
                    </a:moveTo>
                    <a:cubicBezTo>
                      <a:pt x="553" y="111"/>
                      <a:pt x="553" y="111"/>
                      <a:pt x="553" y="111"/>
                    </a:cubicBezTo>
                    <a:cubicBezTo>
                      <a:pt x="555" y="99"/>
                      <a:pt x="555" y="99"/>
                      <a:pt x="555" y="99"/>
                    </a:cubicBezTo>
                    <a:cubicBezTo>
                      <a:pt x="575" y="103"/>
                      <a:pt x="575" y="103"/>
                      <a:pt x="575" y="103"/>
                    </a:cubicBezTo>
                    <a:lnTo>
                      <a:pt x="573" y="115"/>
                    </a:lnTo>
                    <a:close/>
                    <a:moveTo>
                      <a:pt x="533" y="108"/>
                    </a:moveTo>
                    <a:cubicBezTo>
                      <a:pt x="513" y="104"/>
                      <a:pt x="513" y="104"/>
                      <a:pt x="513" y="104"/>
                    </a:cubicBezTo>
                    <a:cubicBezTo>
                      <a:pt x="515" y="92"/>
                      <a:pt x="515" y="92"/>
                      <a:pt x="515" y="92"/>
                    </a:cubicBezTo>
                    <a:cubicBezTo>
                      <a:pt x="535" y="96"/>
                      <a:pt x="535" y="96"/>
                      <a:pt x="535" y="96"/>
                    </a:cubicBezTo>
                    <a:lnTo>
                      <a:pt x="533" y="108"/>
                    </a:lnTo>
                    <a:close/>
                    <a:moveTo>
                      <a:pt x="494" y="101"/>
                    </a:moveTo>
                    <a:cubicBezTo>
                      <a:pt x="474" y="97"/>
                      <a:pt x="474" y="97"/>
                      <a:pt x="474" y="97"/>
                    </a:cubicBezTo>
                    <a:cubicBezTo>
                      <a:pt x="476" y="85"/>
                      <a:pt x="476" y="85"/>
                      <a:pt x="476" y="85"/>
                    </a:cubicBezTo>
                    <a:cubicBezTo>
                      <a:pt x="496" y="89"/>
                      <a:pt x="496" y="89"/>
                      <a:pt x="496" y="89"/>
                    </a:cubicBezTo>
                    <a:lnTo>
                      <a:pt x="494" y="101"/>
                    </a:lnTo>
                    <a:close/>
                    <a:moveTo>
                      <a:pt x="454" y="94"/>
                    </a:moveTo>
                    <a:cubicBezTo>
                      <a:pt x="434" y="90"/>
                      <a:pt x="434" y="90"/>
                      <a:pt x="434" y="90"/>
                    </a:cubicBezTo>
                    <a:cubicBezTo>
                      <a:pt x="436" y="78"/>
                      <a:pt x="436" y="78"/>
                      <a:pt x="436" y="78"/>
                    </a:cubicBezTo>
                    <a:cubicBezTo>
                      <a:pt x="456" y="82"/>
                      <a:pt x="456" y="82"/>
                      <a:pt x="456" y="82"/>
                    </a:cubicBezTo>
                    <a:lnTo>
                      <a:pt x="454" y="94"/>
                    </a:lnTo>
                    <a:close/>
                    <a:moveTo>
                      <a:pt x="415" y="87"/>
                    </a:moveTo>
                    <a:cubicBezTo>
                      <a:pt x="395" y="83"/>
                      <a:pt x="395" y="83"/>
                      <a:pt x="395" y="83"/>
                    </a:cubicBezTo>
                    <a:cubicBezTo>
                      <a:pt x="397" y="71"/>
                      <a:pt x="397" y="71"/>
                      <a:pt x="397" y="71"/>
                    </a:cubicBezTo>
                    <a:cubicBezTo>
                      <a:pt x="417" y="75"/>
                      <a:pt x="417" y="75"/>
                      <a:pt x="417" y="75"/>
                    </a:cubicBezTo>
                    <a:lnTo>
                      <a:pt x="415" y="87"/>
                    </a:lnTo>
                    <a:close/>
                    <a:moveTo>
                      <a:pt x="375" y="80"/>
                    </a:moveTo>
                    <a:cubicBezTo>
                      <a:pt x="355" y="76"/>
                      <a:pt x="355" y="76"/>
                      <a:pt x="355" y="76"/>
                    </a:cubicBezTo>
                    <a:cubicBezTo>
                      <a:pt x="358" y="64"/>
                      <a:pt x="358" y="64"/>
                      <a:pt x="358" y="64"/>
                    </a:cubicBezTo>
                    <a:cubicBezTo>
                      <a:pt x="377" y="68"/>
                      <a:pt x="377" y="68"/>
                      <a:pt x="377" y="68"/>
                    </a:cubicBezTo>
                    <a:lnTo>
                      <a:pt x="375" y="80"/>
                    </a:lnTo>
                    <a:close/>
                    <a:moveTo>
                      <a:pt x="336" y="73"/>
                    </a:moveTo>
                    <a:cubicBezTo>
                      <a:pt x="316" y="69"/>
                      <a:pt x="316" y="69"/>
                      <a:pt x="316" y="69"/>
                    </a:cubicBezTo>
                    <a:cubicBezTo>
                      <a:pt x="318" y="57"/>
                      <a:pt x="318" y="57"/>
                      <a:pt x="318" y="57"/>
                    </a:cubicBezTo>
                    <a:cubicBezTo>
                      <a:pt x="338" y="61"/>
                      <a:pt x="338" y="61"/>
                      <a:pt x="338" y="61"/>
                    </a:cubicBezTo>
                    <a:lnTo>
                      <a:pt x="336" y="73"/>
                    </a:lnTo>
                    <a:close/>
                    <a:moveTo>
                      <a:pt x="296" y="66"/>
                    </a:moveTo>
                    <a:cubicBezTo>
                      <a:pt x="277" y="62"/>
                      <a:pt x="277" y="62"/>
                      <a:pt x="277" y="62"/>
                    </a:cubicBezTo>
                    <a:cubicBezTo>
                      <a:pt x="279" y="50"/>
                      <a:pt x="279" y="50"/>
                      <a:pt x="279" y="50"/>
                    </a:cubicBezTo>
                    <a:cubicBezTo>
                      <a:pt x="298" y="54"/>
                      <a:pt x="298" y="54"/>
                      <a:pt x="298" y="54"/>
                    </a:cubicBezTo>
                    <a:lnTo>
                      <a:pt x="296" y="66"/>
                    </a:lnTo>
                    <a:close/>
                    <a:moveTo>
                      <a:pt x="257" y="59"/>
                    </a:moveTo>
                    <a:cubicBezTo>
                      <a:pt x="237" y="55"/>
                      <a:pt x="237" y="55"/>
                      <a:pt x="237" y="55"/>
                    </a:cubicBezTo>
                    <a:cubicBezTo>
                      <a:pt x="239" y="43"/>
                      <a:pt x="239" y="43"/>
                      <a:pt x="239" y="43"/>
                    </a:cubicBezTo>
                    <a:cubicBezTo>
                      <a:pt x="259" y="47"/>
                      <a:pt x="259" y="47"/>
                      <a:pt x="259" y="47"/>
                    </a:cubicBezTo>
                    <a:lnTo>
                      <a:pt x="257" y="59"/>
                    </a:lnTo>
                    <a:close/>
                    <a:moveTo>
                      <a:pt x="217" y="51"/>
                    </a:moveTo>
                    <a:cubicBezTo>
                      <a:pt x="198" y="48"/>
                      <a:pt x="198" y="48"/>
                      <a:pt x="198" y="48"/>
                    </a:cubicBezTo>
                    <a:cubicBezTo>
                      <a:pt x="200" y="36"/>
                      <a:pt x="200" y="36"/>
                      <a:pt x="200" y="36"/>
                    </a:cubicBezTo>
                    <a:cubicBezTo>
                      <a:pt x="220" y="40"/>
                      <a:pt x="220" y="40"/>
                      <a:pt x="220" y="40"/>
                    </a:cubicBezTo>
                    <a:lnTo>
                      <a:pt x="217" y="51"/>
                    </a:lnTo>
                    <a:close/>
                    <a:moveTo>
                      <a:pt x="178" y="44"/>
                    </a:moveTo>
                    <a:cubicBezTo>
                      <a:pt x="158" y="41"/>
                      <a:pt x="158" y="41"/>
                      <a:pt x="158" y="41"/>
                    </a:cubicBezTo>
                    <a:cubicBezTo>
                      <a:pt x="160" y="29"/>
                      <a:pt x="160" y="29"/>
                      <a:pt x="160" y="29"/>
                    </a:cubicBezTo>
                    <a:cubicBezTo>
                      <a:pt x="180" y="32"/>
                      <a:pt x="180" y="32"/>
                      <a:pt x="180" y="32"/>
                    </a:cubicBezTo>
                    <a:lnTo>
                      <a:pt x="178" y="44"/>
                    </a:lnTo>
                    <a:close/>
                    <a:moveTo>
                      <a:pt x="139" y="37"/>
                    </a:moveTo>
                    <a:cubicBezTo>
                      <a:pt x="119" y="33"/>
                      <a:pt x="119" y="33"/>
                      <a:pt x="119" y="33"/>
                    </a:cubicBezTo>
                    <a:cubicBezTo>
                      <a:pt x="121" y="22"/>
                      <a:pt x="121" y="22"/>
                      <a:pt x="121" y="22"/>
                    </a:cubicBezTo>
                    <a:cubicBezTo>
                      <a:pt x="141" y="25"/>
                      <a:pt x="141" y="25"/>
                      <a:pt x="141" y="25"/>
                    </a:cubicBezTo>
                    <a:lnTo>
                      <a:pt x="139" y="37"/>
                    </a:lnTo>
                    <a:close/>
                    <a:moveTo>
                      <a:pt x="99" y="30"/>
                    </a:moveTo>
                    <a:cubicBezTo>
                      <a:pt x="79" y="26"/>
                      <a:pt x="79" y="26"/>
                      <a:pt x="79" y="26"/>
                    </a:cubicBezTo>
                    <a:cubicBezTo>
                      <a:pt x="82" y="14"/>
                      <a:pt x="82" y="14"/>
                      <a:pt x="82" y="14"/>
                    </a:cubicBezTo>
                    <a:cubicBezTo>
                      <a:pt x="101" y="18"/>
                      <a:pt x="101" y="18"/>
                      <a:pt x="101" y="18"/>
                    </a:cubicBezTo>
                    <a:lnTo>
                      <a:pt x="99" y="30"/>
                    </a:lnTo>
                    <a:close/>
                    <a:moveTo>
                      <a:pt x="60" y="23"/>
                    </a:moveTo>
                    <a:cubicBezTo>
                      <a:pt x="40" y="19"/>
                      <a:pt x="40" y="19"/>
                      <a:pt x="40" y="19"/>
                    </a:cubicBezTo>
                    <a:cubicBezTo>
                      <a:pt x="42" y="7"/>
                      <a:pt x="42" y="7"/>
                      <a:pt x="42" y="7"/>
                    </a:cubicBezTo>
                    <a:cubicBezTo>
                      <a:pt x="62" y="11"/>
                      <a:pt x="62" y="11"/>
                      <a:pt x="62" y="11"/>
                    </a:cubicBezTo>
                    <a:lnTo>
                      <a:pt x="60" y="23"/>
                    </a:lnTo>
                    <a:close/>
                    <a:moveTo>
                      <a:pt x="20" y="15"/>
                    </a:moveTo>
                    <a:cubicBezTo>
                      <a:pt x="0" y="12"/>
                      <a:pt x="0" y="12"/>
                      <a:pt x="0" y="12"/>
                    </a:cubicBezTo>
                    <a:cubicBezTo>
                      <a:pt x="3" y="0"/>
                      <a:pt x="3" y="0"/>
                      <a:pt x="3" y="0"/>
                    </a:cubicBezTo>
                    <a:cubicBezTo>
                      <a:pt x="22" y="3"/>
                      <a:pt x="22" y="3"/>
                      <a:pt x="22" y="3"/>
                    </a:cubicBezTo>
                    <a:lnTo>
                      <a:pt x="20" y="15"/>
                    </a:lnTo>
                    <a:close/>
                  </a:path>
                </a:pathLst>
              </a:custGeom>
              <a:solidFill>
                <a:srgbClr val="877D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165" name="Rectangle 5670"/>
              <p:cNvSpPr>
                <a:spLocks noChangeArrowheads="1"/>
              </p:cNvSpPr>
              <p:nvPr/>
            </p:nvSpPr>
            <p:spPr bwMode="auto">
              <a:xfrm>
                <a:off x="2882" y="2774"/>
                <a:ext cx="1" cy="2"/>
              </a:xfrm>
              <a:prstGeom prst="rect">
                <a:avLst/>
              </a:prstGeom>
              <a:solidFill>
                <a:srgbClr val="877D7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166" name="Rectangle 5671"/>
              <p:cNvSpPr>
                <a:spLocks noChangeArrowheads="1"/>
              </p:cNvSpPr>
              <p:nvPr/>
            </p:nvSpPr>
            <p:spPr bwMode="auto">
              <a:xfrm>
                <a:off x="2281" y="1627"/>
                <a:ext cx="1" cy="1"/>
              </a:xfrm>
              <a:prstGeom prst="rect">
                <a:avLst/>
              </a:prstGeom>
              <a:solidFill>
                <a:srgbClr val="877D7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167" name="Freeform 5672"/>
              <p:cNvSpPr>
                <a:spLocks noEditPoints="1"/>
              </p:cNvSpPr>
              <p:nvPr/>
            </p:nvSpPr>
            <p:spPr bwMode="auto">
              <a:xfrm>
                <a:off x="2254" y="1631"/>
                <a:ext cx="28" cy="363"/>
              </a:xfrm>
              <a:custGeom>
                <a:avLst/>
                <a:gdLst>
                  <a:gd name="T0" fmla="*/ 2 w 28"/>
                  <a:gd name="T1" fmla="*/ 357 h 363"/>
                  <a:gd name="T2" fmla="*/ 0 w 28"/>
                  <a:gd name="T3" fmla="*/ 352 h 363"/>
                  <a:gd name="T4" fmla="*/ 1 w 28"/>
                  <a:gd name="T5" fmla="*/ 344 h 363"/>
                  <a:gd name="T6" fmla="*/ 3 w 28"/>
                  <a:gd name="T7" fmla="*/ 339 h 363"/>
                  <a:gd name="T8" fmla="*/ 3 w 28"/>
                  <a:gd name="T9" fmla="*/ 336 h 363"/>
                  <a:gd name="T10" fmla="*/ 4 w 28"/>
                  <a:gd name="T11" fmla="*/ 325 h 363"/>
                  <a:gd name="T12" fmla="*/ 3 w 28"/>
                  <a:gd name="T13" fmla="*/ 320 h 363"/>
                  <a:gd name="T14" fmla="*/ 3 w 28"/>
                  <a:gd name="T15" fmla="*/ 312 h 363"/>
                  <a:gd name="T16" fmla="*/ 5 w 28"/>
                  <a:gd name="T17" fmla="*/ 306 h 363"/>
                  <a:gd name="T18" fmla="*/ 6 w 28"/>
                  <a:gd name="T19" fmla="*/ 303 h 363"/>
                  <a:gd name="T20" fmla="*/ 6 w 28"/>
                  <a:gd name="T21" fmla="*/ 293 h 363"/>
                  <a:gd name="T22" fmla="*/ 5 w 28"/>
                  <a:gd name="T23" fmla="*/ 287 h 363"/>
                  <a:gd name="T24" fmla="*/ 6 w 28"/>
                  <a:gd name="T25" fmla="*/ 279 h 363"/>
                  <a:gd name="T26" fmla="*/ 8 w 28"/>
                  <a:gd name="T27" fmla="*/ 274 h 363"/>
                  <a:gd name="T28" fmla="*/ 8 w 28"/>
                  <a:gd name="T29" fmla="*/ 271 h 363"/>
                  <a:gd name="T30" fmla="*/ 9 w 28"/>
                  <a:gd name="T31" fmla="*/ 261 h 363"/>
                  <a:gd name="T32" fmla="*/ 8 w 28"/>
                  <a:gd name="T33" fmla="*/ 255 h 363"/>
                  <a:gd name="T34" fmla="*/ 8 w 28"/>
                  <a:gd name="T35" fmla="*/ 247 h 363"/>
                  <a:gd name="T36" fmla="*/ 10 w 28"/>
                  <a:gd name="T37" fmla="*/ 242 h 363"/>
                  <a:gd name="T38" fmla="*/ 10 w 28"/>
                  <a:gd name="T39" fmla="*/ 239 h 363"/>
                  <a:gd name="T40" fmla="*/ 11 w 28"/>
                  <a:gd name="T41" fmla="*/ 228 h 363"/>
                  <a:gd name="T42" fmla="*/ 10 w 28"/>
                  <a:gd name="T43" fmla="*/ 223 h 363"/>
                  <a:gd name="T44" fmla="*/ 11 w 28"/>
                  <a:gd name="T45" fmla="*/ 215 h 363"/>
                  <a:gd name="T46" fmla="*/ 13 w 28"/>
                  <a:gd name="T47" fmla="*/ 209 h 363"/>
                  <a:gd name="T48" fmla="*/ 13 w 28"/>
                  <a:gd name="T49" fmla="*/ 207 h 363"/>
                  <a:gd name="T50" fmla="*/ 14 w 28"/>
                  <a:gd name="T51" fmla="*/ 196 h 363"/>
                  <a:gd name="T52" fmla="*/ 12 w 28"/>
                  <a:gd name="T53" fmla="*/ 191 h 363"/>
                  <a:gd name="T54" fmla="*/ 13 w 28"/>
                  <a:gd name="T55" fmla="*/ 182 h 363"/>
                  <a:gd name="T56" fmla="*/ 15 w 28"/>
                  <a:gd name="T57" fmla="*/ 177 h 363"/>
                  <a:gd name="T58" fmla="*/ 15 w 28"/>
                  <a:gd name="T59" fmla="*/ 174 h 363"/>
                  <a:gd name="T60" fmla="*/ 16 w 28"/>
                  <a:gd name="T61" fmla="*/ 164 h 363"/>
                  <a:gd name="T62" fmla="*/ 15 w 28"/>
                  <a:gd name="T63" fmla="*/ 158 h 363"/>
                  <a:gd name="T64" fmla="*/ 15 w 28"/>
                  <a:gd name="T65" fmla="*/ 150 h 363"/>
                  <a:gd name="T66" fmla="*/ 17 w 28"/>
                  <a:gd name="T67" fmla="*/ 145 h 363"/>
                  <a:gd name="T68" fmla="*/ 18 w 28"/>
                  <a:gd name="T69" fmla="*/ 142 h 363"/>
                  <a:gd name="T70" fmla="*/ 18 w 28"/>
                  <a:gd name="T71" fmla="*/ 131 h 363"/>
                  <a:gd name="T72" fmla="*/ 17 w 28"/>
                  <a:gd name="T73" fmla="*/ 126 h 363"/>
                  <a:gd name="T74" fmla="*/ 18 w 28"/>
                  <a:gd name="T75" fmla="*/ 118 h 363"/>
                  <a:gd name="T76" fmla="*/ 20 w 28"/>
                  <a:gd name="T77" fmla="*/ 113 h 363"/>
                  <a:gd name="T78" fmla="*/ 20 w 28"/>
                  <a:gd name="T79" fmla="*/ 110 h 363"/>
                  <a:gd name="T80" fmla="*/ 21 w 28"/>
                  <a:gd name="T81" fmla="*/ 99 h 363"/>
                  <a:gd name="T82" fmla="*/ 19 w 28"/>
                  <a:gd name="T83" fmla="*/ 94 h 363"/>
                  <a:gd name="T84" fmla="*/ 20 w 28"/>
                  <a:gd name="T85" fmla="*/ 86 h 363"/>
                  <a:gd name="T86" fmla="*/ 22 w 28"/>
                  <a:gd name="T87" fmla="*/ 80 h 363"/>
                  <a:gd name="T88" fmla="*/ 22 w 28"/>
                  <a:gd name="T89" fmla="*/ 78 h 363"/>
                  <a:gd name="T90" fmla="*/ 23 w 28"/>
                  <a:gd name="T91" fmla="*/ 67 h 363"/>
                  <a:gd name="T92" fmla="*/ 22 w 28"/>
                  <a:gd name="T93" fmla="*/ 61 h 363"/>
                  <a:gd name="T94" fmla="*/ 23 w 28"/>
                  <a:gd name="T95" fmla="*/ 53 h 363"/>
                  <a:gd name="T96" fmla="*/ 24 w 28"/>
                  <a:gd name="T97" fmla="*/ 48 h 363"/>
                  <a:gd name="T98" fmla="*/ 25 w 28"/>
                  <a:gd name="T99" fmla="*/ 45 h 363"/>
                  <a:gd name="T100" fmla="*/ 25 w 28"/>
                  <a:gd name="T101" fmla="*/ 35 h 363"/>
                  <a:gd name="T102" fmla="*/ 24 w 28"/>
                  <a:gd name="T103" fmla="*/ 29 h 363"/>
                  <a:gd name="T104" fmla="*/ 25 w 28"/>
                  <a:gd name="T105" fmla="*/ 21 h 363"/>
                  <a:gd name="T106" fmla="*/ 27 w 28"/>
                  <a:gd name="T107" fmla="*/ 16 h 363"/>
                  <a:gd name="T108" fmla="*/ 27 w 28"/>
                  <a:gd name="T109" fmla="*/ 13 h 363"/>
                  <a:gd name="T110" fmla="*/ 28 w 28"/>
                  <a:gd name="T111" fmla="*/ 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8" h="363">
                    <a:moveTo>
                      <a:pt x="1" y="363"/>
                    </a:moveTo>
                    <a:lnTo>
                      <a:pt x="0" y="363"/>
                    </a:lnTo>
                    <a:lnTo>
                      <a:pt x="0" y="360"/>
                    </a:lnTo>
                    <a:lnTo>
                      <a:pt x="1" y="360"/>
                    </a:lnTo>
                    <a:lnTo>
                      <a:pt x="1" y="363"/>
                    </a:lnTo>
                    <a:close/>
                    <a:moveTo>
                      <a:pt x="2" y="357"/>
                    </a:moveTo>
                    <a:lnTo>
                      <a:pt x="0" y="357"/>
                    </a:lnTo>
                    <a:lnTo>
                      <a:pt x="0" y="354"/>
                    </a:lnTo>
                    <a:lnTo>
                      <a:pt x="2" y="355"/>
                    </a:lnTo>
                    <a:lnTo>
                      <a:pt x="2" y="357"/>
                    </a:lnTo>
                    <a:close/>
                    <a:moveTo>
                      <a:pt x="2" y="352"/>
                    </a:moveTo>
                    <a:lnTo>
                      <a:pt x="0" y="352"/>
                    </a:lnTo>
                    <a:lnTo>
                      <a:pt x="1" y="349"/>
                    </a:lnTo>
                    <a:lnTo>
                      <a:pt x="2" y="349"/>
                    </a:lnTo>
                    <a:lnTo>
                      <a:pt x="2" y="352"/>
                    </a:lnTo>
                    <a:close/>
                    <a:moveTo>
                      <a:pt x="2" y="347"/>
                    </a:moveTo>
                    <a:lnTo>
                      <a:pt x="1" y="346"/>
                    </a:lnTo>
                    <a:lnTo>
                      <a:pt x="1" y="344"/>
                    </a:lnTo>
                    <a:lnTo>
                      <a:pt x="3" y="344"/>
                    </a:lnTo>
                    <a:lnTo>
                      <a:pt x="2" y="347"/>
                    </a:lnTo>
                    <a:close/>
                    <a:moveTo>
                      <a:pt x="3" y="341"/>
                    </a:moveTo>
                    <a:lnTo>
                      <a:pt x="1" y="341"/>
                    </a:lnTo>
                    <a:lnTo>
                      <a:pt x="1" y="338"/>
                    </a:lnTo>
                    <a:lnTo>
                      <a:pt x="3" y="339"/>
                    </a:lnTo>
                    <a:lnTo>
                      <a:pt x="3" y="341"/>
                    </a:lnTo>
                    <a:close/>
                    <a:moveTo>
                      <a:pt x="3" y="336"/>
                    </a:moveTo>
                    <a:lnTo>
                      <a:pt x="2" y="336"/>
                    </a:lnTo>
                    <a:lnTo>
                      <a:pt x="2" y="333"/>
                    </a:lnTo>
                    <a:lnTo>
                      <a:pt x="3" y="333"/>
                    </a:lnTo>
                    <a:lnTo>
                      <a:pt x="3" y="336"/>
                    </a:lnTo>
                    <a:close/>
                    <a:moveTo>
                      <a:pt x="4" y="330"/>
                    </a:moveTo>
                    <a:lnTo>
                      <a:pt x="2" y="330"/>
                    </a:lnTo>
                    <a:lnTo>
                      <a:pt x="2" y="328"/>
                    </a:lnTo>
                    <a:lnTo>
                      <a:pt x="4" y="328"/>
                    </a:lnTo>
                    <a:lnTo>
                      <a:pt x="4" y="330"/>
                    </a:lnTo>
                    <a:close/>
                    <a:moveTo>
                      <a:pt x="4" y="325"/>
                    </a:moveTo>
                    <a:lnTo>
                      <a:pt x="2" y="325"/>
                    </a:lnTo>
                    <a:lnTo>
                      <a:pt x="3" y="322"/>
                    </a:lnTo>
                    <a:lnTo>
                      <a:pt x="4" y="322"/>
                    </a:lnTo>
                    <a:lnTo>
                      <a:pt x="4" y="325"/>
                    </a:lnTo>
                    <a:close/>
                    <a:moveTo>
                      <a:pt x="4" y="320"/>
                    </a:moveTo>
                    <a:lnTo>
                      <a:pt x="3" y="320"/>
                    </a:lnTo>
                    <a:lnTo>
                      <a:pt x="3" y="317"/>
                    </a:lnTo>
                    <a:lnTo>
                      <a:pt x="5" y="317"/>
                    </a:lnTo>
                    <a:lnTo>
                      <a:pt x="4" y="320"/>
                    </a:lnTo>
                    <a:close/>
                    <a:moveTo>
                      <a:pt x="5" y="314"/>
                    </a:moveTo>
                    <a:lnTo>
                      <a:pt x="3" y="314"/>
                    </a:lnTo>
                    <a:lnTo>
                      <a:pt x="3" y="312"/>
                    </a:lnTo>
                    <a:lnTo>
                      <a:pt x="5" y="312"/>
                    </a:lnTo>
                    <a:lnTo>
                      <a:pt x="5" y="314"/>
                    </a:lnTo>
                    <a:close/>
                    <a:moveTo>
                      <a:pt x="5" y="309"/>
                    </a:moveTo>
                    <a:lnTo>
                      <a:pt x="4" y="309"/>
                    </a:lnTo>
                    <a:lnTo>
                      <a:pt x="4" y="306"/>
                    </a:lnTo>
                    <a:lnTo>
                      <a:pt x="5" y="306"/>
                    </a:lnTo>
                    <a:lnTo>
                      <a:pt x="5" y="309"/>
                    </a:lnTo>
                    <a:close/>
                    <a:moveTo>
                      <a:pt x="6" y="303"/>
                    </a:moveTo>
                    <a:lnTo>
                      <a:pt x="4" y="303"/>
                    </a:lnTo>
                    <a:lnTo>
                      <a:pt x="4" y="301"/>
                    </a:lnTo>
                    <a:lnTo>
                      <a:pt x="6" y="301"/>
                    </a:lnTo>
                    <a:lnTo>
                      <a:pt x="6" y="303"/>
                    </a:lnTo>
                    <a:close/>
                    <a:moveTo>
                      <a:pt x="6" y="298"/>
                    </a:moveTo>
                    <a:lnTo>
                      <a:pt x="4" y="298"/>
                    </a:lnTo>
                    <a:lnTo>
                      <a:pt x="5" y="295"/>
                    </a:lnTo>
                    <a:lnTo>
                      <a:pt x="6" y="295"/>
                    </a:lnTo>
                    <a:lnTo>
                      <a:pt x="6" y="298"/>
                    </a:lnTo>
                    <a:close/>
                    <a:moveTo>
                      <a:pt x="6" y="293"/>
                    </a:moveTo>
                    <a:lnTo>
                      <a:pt x="5" y="293"/>
                    </a:lnTo>
                    <a:lnTo>
                      <a:pt x="5" y="290"/>
                    </a:lnTo>
                    <a:lnTo>
                      <a:pt x="7" y="290"/>
                    </a:lnTo>
                    <a:lnTo>
                      <a:pt x="6" y="293"/>
                    </a:lnTo>
                    <a:close/>
                    <a:moveTo>
                      <a:pt x="7" y="287"/>
                    </a:moveTo>
                    <a:lnTo>
                      <a:pt x="5" y="287"/>
                    </a:lnTo>
                    <a:lnTo>
                      <a:pt x="5" y="285"/>
                    </a:lnTo>
                    <a:lnTo>
                      <a:pt x="7" y="285"/>
                    </a:lnTo>
                    <a:lnTo>
                      <a:pt x="7" y="287"/>
                    </a:lnTo>
                    <a:close/>
                    <a:moveTo>
                      <a:pt x="7" y="282"/>
                    </a:moveTo>
                    <a:lnTo>
                      <a:pt x="6" y="282"/>
                    </a:lnTo>
                    <a:lnTo>
                      <a:pt x="6" y="279"/>
                    </a:lnTo>
                    <a:lnTo>
                      <a:pt x="7" y="279"/>
                    </a:lnTo>
                    <a:lnTo>
                      <a:pt x="7" y="282"/>
                    </a:lnTo>
                    <a:close/>
                    <a:moveTo>
                      <a:pt x="8" y="277"/>
                    </a:moveTo>
                    <a:lnTo>
                      <a:pt x="6" y="277"/>
                    </a:lnTo>
                    <a:lnTo>
                      <a:pt x="6" y="274"/>
                    </a:lnTo>
                    <a:lnTo>
                      <a:pt x="8" y="274"/>
                    </a:lnTo>
                    <a:lnTo>
                      <a:pt x="8" y="277"/>
                    </a:lnTo>
                    <a:close/>
                    <a:moveTo>
                      <a:pt x="8" y="271"/>
                    </a:moveTo>
                    <a:lnTo>
                      <a:pt x="6" y="271"/>
                    </a:lnTo>
                    <a:lnTo>
                      <a:pt x="7" y="268"/>
                    </a:lnTo>
                    <a:lnTo>
                      <a:pt x="8" y="269"/>
                    </a:lnTo>
                    <a:lnTo>
                      <a:pt x="8" y="271"/>
                    </a:lnTo>
                    <a:close/>
                    <a:moveTo>
                      <a:pt x="8" y="266"/>
                    </a:moveTo>
                    <a:lnTo>
                      <a:pt x="7" y="266"/>
                    </a:lnTo>
                    <a:lnTo>
                      <a:pt x="7" y="263"/>
                    </a:lnTo>
                    <a:lnTo>
                      <a:pt x="9" y="263"/>
                    </a:lnTo>
                    <a:lnTo>
                      <a:pt x="8" y="266"/>
                    </a:lnTo>
                    <a:close/>
                    <a:moveTo>
                      <a:pt x="9" y="261"/>
                    </a:moveTo>
                    <a:lnTo>
                      <a:pt x="7" y="260"/>
                    </a:lnTo>
                    <a:lnTo>
                      <a:pt x="7" y="258"/>
                    </a:lnTo>
                    <a:lnTo>
                      <a:pt x="9" y="258"/>
                    </a:lnTo>
                    <a:lnTo>
                      <a:pt x="9" y="261"/>
                    </a:lnTo>
                    <a:close/>
                    <a:moveTo>
                      <a:pt x="9" y="255"/>
                    </a:moveTo>
                    <a:lnTo>
                      <a:pt x="8" y="255"/>
                    </a:lnTo>
                    <a:lnTo>
                      <a:pt x="8" y="252"/>
                    </a:lnTo>
                    <a:lnTo>
                      <a:pt x="9" y="252"/>
                    </a:lnTo>
                    <a:lnTo>
                      <a:pt x="9" y="255"/>
                    </a:lnTo>
                    <a:close/>
                    <a:moveTo>
                      <a:pt x="10" y="250"/>
                    </a:moveTo>
                    <a:lnTo>
                      <a:pt x="8" y="250"/>
                    </a:lnTo>
                    <a:lnTo>
                      <a:pt x="8" y="247"/>
                    </a:lnTo>
                    <a:lnTo>
                      <a:pt x="10" y="247"/>
                    </a:lnTo>
                    <a:lnTo>
                      <a:pt x="10" y="250"/>
                    </a:lnTo>
                    <a:close/>
                    <a:moveTo>
                      <a:pt x="10" y="244"/>
                    </a:moveTo>
                    <a:lnTo>
                      <a:pt x="8" y="244"/>
                    </a:lnTo>
                    <a:lnTo>
                      <a:pt x="9" y="242"/>
                    </a:lnTo>
                    <a:lnTo>
                      <a:pt x="10" y="242"/>
                    </a:lnTo>
                    <a:lnTo>
                      <a:pt x="10" y="244"/>
                    </a:lnTo>
                    <a:close/>
                    <a:moveTo>
                      <a:pt x="10" y="239"/>
                    </a:moveTo>
                    <a:lnTo>
                      <a:pt x="9" y="239"/>
                    </a:lnTo>
                    <a:lnTo>
                      <a:pt x="9" y="236"/>
                    </a:lnTo>
                    <a:lnTo>
                      <a:pt x="11" y="236"/>
                    </a:lnTo>
                    <a:lnTo>
                      <a:pt x="10" y="239"/>
                    </a:lnTo>
                    <a:close/>
                    <a:moveTo>
                      <a:pt x="11" y="234"/>
                    </a:moveTo>
                    <a:lnTo>
                      <a:pt x="9" y="233"/>
                    </a:lnTo>
                    <a:lnTo>
                      <a:pt x="9" y="231"/>
                    </a:lnTo>
                    <a:lnTo>
                      <a:pt x="11" y="231"/>
                    </a:lnTo>
                    <a:lnTo>
                      <a:pt x="11" y="234"/>
                    </a:lnTo>
                    <a:close/>
                    <a:moveTo>
                      <a:pt x="11" y="228"/>
                    </a:moveTo>
                    <a:lnTo>
                      <a:pt x="10" y="228"/>
                    </a:lnTo>
                    <a:lnTo>
                      <a:pt x="10" y="225"/>
                    </a:lnTo>
                    <a:lnTo>
                      <a:pt x="11" y="226"/>
                    </a:lnTo>
                    <a:lnTo>
                      <a:pt x="11" y="228"/>
                    </a:lnTo>
                    <a:close/>
                    <a:moveTo>
                      <a:pt x="12" y="223"/>
                    </a:moveTo>
                    <a:lnTo>
                      <a:pt x="10" y="223"/>
                    </a:lnTo>
                    <a:lnTo>
                      <a:pt x="10" y="220"/>
                    </a:lnTo>
                    <a:lnTo>
                      <a:pt x="12" y="220"/>
                    </a:lnTo>
                    <a:lnTo>
                      <a:pt x="12" y="223"/>
                    </a:lnTo>
                    <a:close/>
                    <a:moveTo>
                      <a:pt x="12" y="218"/>
                    </a:moveTo>
                    <a:lnTo>
                      <a:pt x="10" y="217"/>
                    </a:lnTo>
                    <a:lnTo>
                      <a:pt x="11" y="215"/>
                    </a:lnTo>
                    <a:lnTo>
                      <a:pt x="12" y="215"/>
                    </a:lnTo>
                    <a:lnTo>
                      <a:pt x="12" y="218"/>
                    </a:lnTo>
                    <a:close/>
                    <a:moveTo>
                      <a:pt x="12" y="212"/>
                    </a:moveTo>
                    <a:lnTo>
                      <a:pt x="11" y="212"/>
                    </a:lnTo>
                    <a:lnTo>
                      <a:pt x="11" y="209"/>
                    </a:lnTo>
                    <a:lnTo>
                      <a:pt x="13" y="209"/>
                    </a:lnTo>
                    <a:lnTo>
                      <a:pt x="12" y="212"/>
                    </a:lnTo>
                    <a:close/>
                    <a:moveTo>
                      <a:pt x="13" y="207"/>
                    </a:moveTo>
                    <a:lnTo>
                      <a:pt x="11" y="207"/>
                    </a:lnTo>
                    <a:lnTo>
                      <a:pt x="11" y="204"/>
                    </a:lnTo>
                    <a:lnTo>
                      <a:pt x="13" y="204"/>
                    </a:lnTo>
                    <a:lnTo>
                      <a:pt x="13" y="207"/>
                    </a:lnTo>
                    <a:close/>
                    <a:moveTo>
                      <a:pt x="13" y="201"/>
                    </a:moveTo>
                    <a:lnTo>
                      <a:pt x="12" y="201"/>
                    </a:lnTo>
                    <a:lnTo>
                      <a:pt x="12" y="199"/>
                    </a:lnTo>
                    <a:lnTo>
                      <a:pt x="13" y="199"/>
                    </a:lnTo>
                    <a:lnTo>
                      <a:pt x="13" y="201"/>
                    </a:lnTo>
                    <a:close/>
                    <a:moveTo>
                      <a:pt x="14" y="196"/>
                    </a:moveTo>
                    <a:lnTo>
                      <a:pt x="12" y="196"/>
                    </a:lnTo>
                    <a:lnTo>
                      <a:pt x="12" y="193"/>
                    </a:lnTo>
                    <a:lnTo>
                      <a:pt x="14" y="193"/>
                    </a:lnTo>
                    <a:lnTo>
                      <a:pt x="14" y="196"/>
                    </a:lnTo>
                    <a:close/>
                    <a:moveTo>
                      <a:pt x="14" y="191"/>
                    </a:moveTo>
                    <a:lnTo>
                      <a:pt x="12" y="191"/>
                    </a:lnTo>
                    <a:lnTo>
                      <a:pt x="13" y="188"/>
                    </a:lnTo>
                    <a:lnTo>
                      <a:pt x="14" y="188"/>
                    </a:lnTo>
                    <a:lnTo>
                      <a:pt x="14" y="191"/>
                    </a:lnTo>
                    <a:close/>
                    <a:moveTo>
                      <a:pt x="14" y="185"/>
                    </a:moveTo>
                    <a:lnTo>
                      <a:pt x="13" y="185"/>
                    </a:lnTo>
                    <a:lnTo>
                      <a:pt x="13" y="182"/>
                    </a:lnTo>
                    <a:lnTo>
                      <a:pt x="15" y="182"/>
                    </a:lnTo>
                    <a:lnTo>
                      <a:pt x="14" y="185"/>
                    </a:lnTo>
                    <a:close/>
                    <a:moveTo>
                      <a:pt x="15" y="180"/>
                    </a:moveTo>
                    <a:lnTo>
                      <a:pt x="13" y="180"/>
                    </a:lnTo>
                    <a:lnTo>
                      <a:pt x="13" y="177"/>
                    </a:lnTo>
                    <a:lnTo>
                      <a:pt x="15" y="177"/>
                    </a:lnTo>
                    <a:lnTo>
                      <a:pt x="15" y="180"/>
                    </a:lnTo>
                    <a:close/>
                    <a:moveTo>
                      <a:pt x="15" y="174"/>
                    </a:moveTo>
                    <a:lnTo>
                      <a:pt x="14" y="174"/>
                    </a:lnTo>
                    <a:lnTo>
                      <a:pt x="14" y="172"/>
                    </a:lnTo>
                    <a:lnTo>
                      <a:pt x="15" y="172"/>
                    </a:lnTo>
                    <a:lnTo>
                      <a:pt x="15" y="174"/>
                    </a:lnTo>
                    <a:close/>
                    <a:moveTo>
                      <a:pt x="16" y="169"/>
                    </a:moveTo>
                    <a:lnTo>
                      <a:pt x="14" y="169"/>
                    </a:lnTo>
                    <a:lnTo>
                      <a:pt x="14" y="166"/>
                    </a:lnTo>
                    <a:lnTo>
                      <a:pt x="16" y="166"/>
                    </a:lnTo>
                    <a:lnTo>
                      <a:pt x="16" y="169"/>
                    </a:lnTo>
                    <a:close/>
                    <a:moveTo>
                      <a:pt x="16" y="164"/>
                    </a:moveTo>
                    <a:lnTo>
                      <a:pt x="14" y="164"/>
                    </a:lnTo>
                    <a:lnTo>
                      <a:pt x="14" y="161"/>
                    </a:lnTo>
                    <a:lnTo>
                      <a:pt x="16" y="161"/>
                    </a:lnTo>
                    <a:lnTo>
                      <a:pt x="16" y="164"/>
                    </a:lnTo>
                    <a:close/>
                    <a:moveTo>
                      <a:pt x="16" y="158"/>
                    </a:moveTo>
                    <a:lnTo>
                      <a:pt x="15" y="158"/>
                    </a:lnTo>
                    <a:lnTo>
                      <a:pt x="15" y="156"/>
                    </a:lnTo>
                    <a:lnTo>
                      <a:pt x="16" y="156"/>
                    </a:lnTo>
                    <a:lnTo>
                      <a:pt x="16" y="158"/>
                    </a:lnTo>
                    <a:close/>
                    <a:moveTo>
                      <a:pt x="17" y="153"/>
                    </a:moveTo>
                    <a:lnTo>
                      <a:pt x="15" y="153"/>
                    </a:lnTo>
                    <a:lnTo>
                      <a:pt x="15" y="150"/>
                    </a:lnTo>
                    <a:lnTo>
                      <a:pt x="17" y="150"/>
                    </a:lnTo>
                    <a:lnTo>
                      <a:pt x="17" y="153"/>
                    </a:lnTo>
                    <a:close/>
                    <a:moveTo>
                      <a:pt x="17" y="148"/>
                    </a:moveTo>
                    <a:lnTo>
                      <a:pt x="16" y="147"/>
                    </a:lnTo>
                    <a:lnTo>
                      <a:pt x="16" y="145"/>
                    </a:lnTo>
                    <a:lnTo>
                      <a:pt x="17" y="145"/>
                    </a:lnTo>
                    <a:lnTo>
                      <a:pt x="17" y="148"/>
                    </a:lnTo>
                    <a:close/>
                    <a:moveTo>
                      <a:pt x="18" y="142"/>
                    </a:moveTo>
                    <a:lnTo>
                      <a:pt x="16" y="142"/>
                    </a:lnTo>
                    <a:lnTo>
                      <a:pt x="16" y="139"/>
                    </a:lnTo>
                    <a:lnTo>
                      <a:pt x="18" y="140"/>
                    </a:lnTo>
                    <a:lnTo>
                      <a:pt x="18" y="142"/>
                    </a:lnTo>
                    <a:close/>
                    <a:moveTo>
                      <a:pt x="18" y="137"/>
                    </a:moveTo>
                    <a:lnTo>
                      <a:pt x="16" y="137"/>
                    </a:lnTo>
                    <a:lnTo>
                      <a:pt x="16" y="134"/>
                    </a:lnTo>
                    <a:lnTo>
                      <a:pt x="18" y="134"/>
                    </a:lnTo>
                    <a:lnTo>
                      <a:pt x="18" y="137"/>
                    </a:lnTo>
                    <a:close/>
                    <a:moveTo>
                      <a:pt x="18" y="131"/>
                    </a:moveTo>
                    <a:lnTo>
                      <a:pt x="17" y="131"/>
                    </a:lnTo>
                    <a:lnTo>
                      <a:pt x="17" y="129"/>
                    </a:lnTo>
                    <a:lnTo>
                      <a:pt x="18" y="129"/>
                    </a:lnTo>
                    <a:lnTo>
                      <a:pt x="18" y="131"/>
                    </a:lnTo>
                    <a:close/>
                    <a:moveTo>
                      <a:pt x="19" y="126"/>
                    </a:moveTo>
                    <a:lnTo>
                      <a:pt x="17" y="126"/>
                    </a:lnTo>
                    <a:lnTo>
                      <a:pt x="17" y="123"/>
                    </a:lnTo>
                    <a:lnTo>
                      <a:pt x="19" y="123"/>
                    </a:lnTo>
                    <a:lnTo>
                      <a:pt x="19" y="126"/>
                    </a:lnTo>
                    <a:close/>
                    <a:moveTo>
                      <a:pt x="19" y="121"/>
                    </a:moveTo>
                    <a:lnTo>
                      <a:pt x="18" y="121"/>
                    </a:lnTo>
                    <a:lnTo>
                      <a:pt x="18" y="118"/>
                    </a:lnTo>
                    <a:lnTo>
                      <a:pt x="19" y="118"/>
                    </a:lnTo>
                    <a:lnTo>
                      <a:pt x="19" y="121"/>
                    </a:lnTo>
                    <a:close/>
                    <a:moveTo>
                      <a:pt x="19" y="115"/>
                    </a:moveTo>
                    <a:lnTo>
                      <a:pt x="18" y="115"/>
                    </a:lnTo>
                    <a:lnTo>
                      <a:pt x="18" y="112"/>
                    </a:lnTo>
                    <a:lnTo>
                      <a:pt x="20" y="113"/>
                    </a:lnTo>
                    <a:lnTo>
                      <a:pt x="19" y="115"/>
                    </a:lnTo>
                    <a:close/>
                    <a:moveTo>
                      <a:pt x="20" y="110"/>
                    </a:moveTo>
                    <a:lnTo>
                      <a:pt x="18" y="110"/>
                    </a:lnTo>
                    <a:lnTo>
                      <a:pt x="18" y="107"/>
                    </a:lnTo>
                    <a:lnTo>
                      <a:pt x="20" y="107"/>
                    </a:lnTo>
                    <a:lnTo>
                      <a:pt x="20" y="110"/>
                    </a:lnTo>
                    <a:close/>
                    <a:moveTo>
                      <a:pt x="20" y="105"/>
                    </a:moveTo>
                    <a:lnTo>
                      <a:pt x="19" y="104"/>
                    </a:lnTo>
                    <a:lnTo>
                      <a:pt x="19" y="102"/>
                    </a:lnTo>
                    <a:lnTo>
                      <a:pt x="20" y="102"/>
                    </a:lnTo>
                    <a:lnTo>
                      <a:pt x="20" y="105"/>
                    </a:lnTo>
                    <a:close/>
                    <a:moveTo>
                      <a:pt x="21" y="99"/>
                    </a:moveTo>
                    <a:lnTo>
                      <a:pt x="19" y="99"/>
                    </a:lnTo>
                    <a:lnTo>
                      <a:pt x="19" y="96"/>
                    </a:lnTo>
                    <a:lnTo>
                      <a:pt x="21" y="97"/>
                    </a:lnTo>
                    <a:lnTo>
                      <a:pt x="21" y="99"/>
                    </a:lnTo>
                    <a:close/>
                    <a:moveTo>
                      <a:pt x="21" y="94"/>
                    </a:moveTo>
                    <a:lnTo>
                      <a:pt x="19" y="94"/>
                    </a:lnTo>
                    <a:lnTo>
                      <a:pt x="20" y="91"/>
                    </a:lnTo>
                    <a:lnTo>
                      <a:pt x="21" y="91"/>
                    </a:lnTo>
                    <a:lnTo>
                      <a:pt x="21" y="94"/>
                    </a:lnTo>
                    <a:close/>
                    <a:moveTo>
                      <a:pt x="21" y="88"/>
                    </a:moveTo>
                    <a:lnTo>
                      <a:pt x="20" y="88"/>
                    </a:lnTo>
                    <a:lnTo>
                      <a:pt x="20" y="86"/>
                    </a:lnTo>
                    <a:lnTo>
                      <a:pt x="22" y="86"/>
                    </a:lnTo>
                    <a:lnTo>
                      <a:pt x="21" y="88"/>
                    </a:lnTo>
                    <a:close/>
                    <a:moveTo>
                      <a:pt x="22" y="83"/>
                    </a:moveTo>
                    <a:lnTo>
                      <a:pt x="20" y="83"/>
                    </a:lnTo>
                    <a:lnTo>
                      <a:pt x="20" y="80"/>
                    </a:lnTo>
                    <a:lnTo>
                      <a:pt x="22" y="80"/>
                    </a:lnTo>
                    <a:lnTo>
                      <a:pt x="22" y="83"/>
                    </a:lnTo>
                    <a:close/>
                    <a:moveTo>
                      <a:pt x="22" y="78"/>
                    </a:moveTo>
                    <a:lnTo>
                      <a:pt x="21" y="78"/>
                    </a:lnTo>
                    <a:lnTo>
                      <a:pt x="21" y="75"/>
                    </a:lnTo>
                    <a:lnTo>
                      <a:pt x="23" y="75"/>
                    </a:lnTo>
                    <a:lnTo>
                      <a:pt x="22" y="78"/>
                    </a:lnTo>
                    <a:close/>
                    <a:moveTo>
                      <a:pt x="23" y="72"/>
                    </a:moveTo>
                    <a:lnTo>
                      <a:pt x="21" y="72"/>
                    </a:lnTo>
                    <a:lnTo>
                      <a:pt x="21" y="70"/>
                    </a:lnTo>
                    <a:lnTo>
                      <a:pt x="23" y="70"/>
                    </a:lnTo>
                    <a:lnTo>
                      <a:pt x="23" y="72"/>
                    </a:lnTo>
                    <a:close/>
                    <a:moveTo>
                      <a:pt x="23" y="67"/>
                    </a:moveTo>
                    <a:lnTo>
                      <a:pt x="21" y="67"/>
                    </a:lnTo>
                    <a:lnTo>
                      <a:pt x="22" y="64"/>
                    </a:lnTo>
                    <a:lnTo>
                      <a:pt x="23" y="64"/>
                    </a:lnTo>
                    <a:lnTo>
                      <a:pt x="23" y="67"/>
                    </a:lnTo>
                    <a:close/>
                    <a:moveTo>
                      <a:pt x="23" y="62"/>
                    </a:moveTo>
                    <a:lnTo>
                      <a:pt x="22" y="61"/>
                    </a:lnTo>
                    <a:lnTo>
                      <a:pt x="22" y="59"/>
                    </a:lnTo>
                    <a:lnTo>
                      <a:pt x="24" y="59"/>
                    </a:lnTo>
                    <a:lnTo>
                      <a:pt x="23" y="62"/>
                    </a:lnTo>
                    <a:close/>
                    <a:moveTo>
                      <a:pt x="24" y="56"/>
                    </a:moveTo>
                    <a:lnTo>
                      <a:pt x="22" y="56"/>
                    </a:lnTo>
                    <a:lnTo>
                      <a:pt x="23" y="53"/>
                    </a:lnTo>
                    <a:lnTo>
                      <a:pt x="24" y="53"/>
                    </a:lnTo>
                    <a:lnTo>
                      <a:pt x="24" y="56"/>
                    </a:lnTo>
                    <a:close/>
                    <a:moveTo>
                      <a:pt x="24" y="51"/>
                    </a:moveTo>
                    <a:lnTo>
                      <a:pt x="23" y="51"/>
                    </a:lnTo>
                    <a:lnTo>
                      <a:pt x="23" y="48"/>
                    </a:lnTo>
                    <a:lnTo>
                      <a:pt x="24" y="48"/>
                    </a:lnTo>
                    <a:lnTo>
                      <a:pt x="24" y="51"/>
                    </a:lnTo>
                    <a:close/>
                    <a:moveTo>
                      <a:pt x="25" y="45"/>
                    </a:moveTo>
                    <a:lnTo>
                      <a:pt x="23" y="45"/>
                    </a:lnTo>
                    <a:lnTo>
                      <a:pt x="23" y="43"/>
                    </a:lnTo>
                    <a:lnTo>
                      <a:pt x="25" y="43"/>
                    </a:lnTo>
                    <a:lnTo>
                      <a:pt x="25" y="45"/>
                    </a:lnTo>
                    <a:close/>
                    <a:moveTo>
                      <a:pt x="25" y="40"/>
                    </a:moveTo>
                    <a:lnTo>
                      <a:pt x="23" y="40"/>
                    </a:lnTo>
                    <a:lnTo>
                      <a:pt x="24" y="37"/>
                    </a:lnTo>
                    <a:lnTo>
                      <a:pt x="25" y="37"/>
                    </a:lnTo>
                    <a:lnTo>
                      <a:pt x="25" y="40"/>
                    </a:lnTo>
                    <a:close/>
                    <a:moveTo>
                      <a:pt x="25" y="35"/>
                    </a:moveTo>
                    <a:lnTo>
                      <a:pt x="24" y="35"/>
                    </a:lnTo>
                    <a:lnTo>
                      <a:pt x="24" y="32"/>
                    </a:lnTo>
                    <a:lnTo>
                      <a:pt x="26" y="32"/>
                    </a:lnTo>
                    <a:lnTo>
                      <a:pt x="25" y="35"/>
                    </a:lnTo>
                    <a:close/>
                    <a:moveTo>
                      <a:pt x="26" y="29"/>
                    </a:moveTo>
                    <a:lnTo>
                      <a:pt x="24" y="29"/>
                    </a:lnTo>
                    <a:lnTo>
                      <a:pt x="24" y="26"/>
                    </a:lnTo>
                    <a:lnTo>
                      <a:pt x="26" y="27"/>
                    </a:lnTo>
                    <a:lnTo>
                      <a:pt x="26" y="29"/>
                    </a:lnTo>
                    <a:close/>
                    <a:moveTo>
                      <a:pt x="26" y="24"/>
                    </a:moveTo>
                    <a:lnTo>
                      <a:pt x="25" y="24"/>
                    </a:lnTo>
                    <a:lnTo>
                      <a:pt x="25" y="21"/>
                    </a:lnTo>
                    <a:lnTo>
                      <a:pt x="26" y="21"/>
                    </a:lnTo>
                    <a:lnTo>
                      <a:pt x="26" y="24"/>
                    </a:lnTo>
                    <a:close/>
                    <a:moveTo>
                      <a:pt x="27" y="19"/>
                    </a:moveTo>
                    <a:lnTo>
                      <a:pt x="25" y="18"/>
                    </a:lnTo>
                    <a:lnTo>
                      <a:pt x="25" y="16"/>
                    </a:lnTo>
                    <a:lnTo>
                      <a:pt x="27" y="16"/>
                    </a:lnTo>
                    <a:lnTo>
                      <a:pt x="27" y="19"/>
                    </a:lnTo>
                    <a:close/>
                    <a:moveTo>
                      <a:pt x="27" y="13"/>
                    </a:moveTo>
                    <a:lnTo>
                      <a:pt x="25" y="13"/>
                    </a:lnTo>
                    <a:lnTo>
                      <a:pt x="26" y="10"/>
                    </a:lnTo>
                    <a:lnTo>
                      <a:pt x="27" y="10"/>
                    </a:lnTo>
                    <a:lnTo>
                      <a:pt x="27" y="13"/>
                    </a:lnTo>
                    <a:close/>
                    <a:moveTo>
                      <a:pt x="27" y="8"/>
                    </a:moveTo>
                    <a:lnTo>
                      <a:pt x="26" y="8"/>
                    </a:lnTo>
                    <a:lnTo>
                      <a:pt x="26" y="5"/>
                    </a:lnTo>
                    <a:lnTo>
                      <a:pt x="28" y="5"/>
                    </a:lnTo>
                    <a:lnTo>
                      <a:pt x="27" y="8"/>
                    </a:lnTo>
                    <a:close/>
                    <a:moveTo>
                      <a:pt x="28" y="2"/>
                    </a:moveTo>
                    <a:lnTo>
                      <a:pt x="26" y="2"/>
                    </a:lnTo>
                    <a:lnTo>
                      <a:pt x="26" y="0"/>
                    </a:lnTo>
                    <a:lnTo>
                      <a:pt x="28" y="0"/>
                    </a:lnTo>
                    <a:lnTo>
                      <a:pt x="28" y="2"/>
                    </a:lnTo>
                    <a:close/>
                  </a:path>
                </a:pathLst>
              </a:custGeom>
              <a:solidFill>
                <a:srgbClr val="877D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168" name="Freeform 5673"/>
              <p:cNvSpPr>
                <a:spLocks/>
              </p:cNvSpPr>
              <p:nvPr/>
            </p:nvSpPr>
            <p:spPr bwMode="auto">
              <a:xfrm>
                <a:off x="2253" y="1996"/>
                <a:ext cx="2" cy="2"/>
              </a:xfrm>
              <a:custGeom>
                <a:avLst/>
                <a:gdLst>
                  <a:gd name="T0" fmla="*/ 2 w 2"/>
                  <a:gd name="T1" fmla="*/ 2 h 2"/>
                  <a:gd name="T2" fmla="*/ 0 w 2"/>
                  <a:gd name="T3" fmla="*/ 2 h 2"/>
                  <a:gd name="T4" fmla="*/ 0 w 2"/>
                  <a:gd name="T5" fmla="*/ 1 h 2"/>
                  <a:gd name="T6" fmla="*/ 0 w 2"/>
                  <a:gd name="T7" fmla="*/ 1 h 2"/>
                  <a:gd name="T8" fmla="*/ 0 w 2"/>
                  <a:gd name="T9" fmla="*/ 0 h 2"/>
                  <a:gd name="T10" fmla="*/ 2 w 2"/>
                  <a:gd name="T11" fmla="*/ 0 h 2"/>
                  <a:gd name="T12" fmla="*/ 2 w 2"/>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2" y="2"/>
                    </a:moveTo>
                    <a:lnTo>
                      <a:pt x="0" y="2"/>
                    </a:lnTo>
                    <a:lnTo>
                      <a:pt x="0" y="1"/>
                    </a:lnTo>
                    <a:lnTo>
                      <a:pt x="0" y="1"/>
                    </a:lnTo>
                    <a:lnTo>
                      <a:pt x="0" y="0"/>
                    </a:lnTo>
                    <a:lnTo>
                      <a:pt x="2" y="0"/>
                    </a:lnTo>
                    <a:lnTo>
                      <a:pt x="2" y="2"/>
                    </a:lnTo>
                    <a:close/>
                  </a:path>
                </a:pathLst>
              </a:custGeom>
              <a:solidFill>
                <a:srgbClr val="877D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169" name="Freeform 5674"/>
              <p:cNvSpPr>
                <a:spLocks/>
              </p:cNvSpPr>
              <p:nvPr/>
            </p:nvSpPr>
            <p:spPr bwMode="auto">
              <a:xfrm>
                <a:off x="2249" y="1997"/>
                <a:ext cx="3" cy="2"/>
              </a:xfrm>
              <a:custGeom>
                <a:avLst/>
                <a:gdLst>
                  <a:gd name="T0" fmla="*/ 2 w 3"/>
                  <a:gd name="T1" fmla="*/ 2 h 2"/>
                  <a:gd name="T2" fmla="*/ 0 w 3"/>
                  <a:gd name="T3" fmla="*/ 2 h 2"/>
                  <a:gd name="T4" fmla="*/ 0 w 3"/>
                  <a:gd name="T5" fmla="*/ 0 h 2"/>
                  <a:gd name="T6" fmla="*/ 3 w 3"/>
                  <a:gd name="T7" fmla="*/ 0 h 2"/>
                  <a:gd name="T8" fmla="*/ 3 w 3"/>
                  <a:gd name="T9" fmla="*/ 1 h 2"/>
                  <a:gd name="T10" fmla="*/ 2 w 3"/>
                  <a:gd name="T11" fmla="*/ 1 h 2"/>
                  <a:gd name="T12" fmla="*/ 2 w 3"/>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3" h="2">
                    <a:moveTo>
                      <a:pt x="2" y="2"/>
                    </a:moveTo>
                    <a:lnTo>
                      <a:pt x="0" y="2"/>
                    </a:lnTo>
                    <a:lnTo>
                      <a:pt x="0" y="0"/>
                    </a:lnTo>
                    <a:lnTo>
                      <a:pt x="3" y="0"/>
                    </a:lnTo>
                    <a:lnTo>
                      <a:pt x="3" y="1"/>
                    </a:lnTo>
                    <a:lnTo>
                      <a:pt x="2" y="1"/>
                    </a:lnTo>
                    <a:lnTo>
                      <a:pt x="2" y="2"/>
                    </a:lnTo>
                    <a:close/>
                  </a:path>
                </a:pathLst>
              </a:custGeom>
              <a:solidFill>
                <a:srgbClr val="877D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170" name="Freeform 5675"/>
              <p:cNvSpPr>
                <a:spLocks noEditPoints="1"/>
              </p:cNvSpPr>
              <p:nvPr/>
            </p:nvSpPr>
            <p:spPr bwMode="auto">
              <a:xfrm>
                <a:off x="2219" y="2002"/>
                <a:ext cx="32" cy="368"/>
              </a:xfrm>
              <a:custGeom>
                <a:avLst/>
                <a:gdLst>
                  <a:gd name="T0" fmla="*/ 2 w 32"/>
                  <a:gd name="T1" fmla="*/ 363 h 368"/>
                  <a:gd name="T2" fmla="*/ 1 w 32"/>
                  <a:gd name="T3" fmla="*/ 357 h 368"/>
                  <a:gd name="T4" fmla="*/ 2 w 32"/>
                  <a:gd name="T5" fmla="*/ 349 h 368"/>
                  <a:gd name="T6" fmla="*/ 4 w 32"/>
                  <a:gd name="T7" fmla="*/ 344 h 368"/>
                  <a:gd name="T8" fmla="*/ 4 w 32"/>
                  <a:gd name="T9" fmla="*/ 342 h 368"/>
                  <a:gd name="T10" fmla="*/ 5 w 32"/>
                  <a:gd name="T11" fmla="*/ 331 h 368"/>
                  <a:gd name="T12" fmla="*/ 4 w 32"/>
                  <a:gd name="T13" fmla="*/ 326 h 368"/>
                  <a:gd name="T14" fmla="*/ 4 w 32"/>
                  <a:gd name="T15" fmla="*/ 318 h 368"/>
                  <a:gd name="T16" fmla="*/ 6 w 32"/>
                  <a:gd name="T17" fmla="*/ 312 h 368"/>
                  <a:gd name="T18" fmla="*/ 7 w 32"/>
                  <a:gd name="T19" fmla="*/ 310 h 368"/>
                  <a:gd name="T20" fmla="*/ 7 w 32"/>
                  <a:gd name="T21" fmla="*/ 299 h 368"/>
                  <a:gd name="T22" fmla="*/ 6 w 32"/>
                  <a:gd name="T23" fmla="*/ 294 h 368"/>
                  <a:gd name="T24" fmla="*/ 7 w 32"/>
                  <a:gd name="T25" fmla="*/ 286 h 368"/>
                  <a:gd name="T26" fmla="*/ 9 w 32"/>
                  <a:gd name="T27" fmla="*/ 281 h 368"/>
                  <a:gd name="T28" fmla="*/ 9 w 32"/>
                  <a:gd name="T29" fmla="*/ 278 h 368"/>
                  <a:gd name="T30" fmla="*/ 10 w 32"/>
                  <a:gd name="T31" fmla="*/ 267 h 368"/>
                  <a:gd name="T32" fmla="*/ 9 w 32"/>
                  <a:gd name="T33" fmla="*/ 262 h 368"/>
                  <a:gd name="T34" fmla="*/ 9 w 32"/>
                  <a:gd name="T35" fmla="*/ 254 h 368"/>
                  <a:gd name="T36" fmla="*/ 11 w 32"/>
                  <a:gd name="T37" fmla="*/ 249 h 368"/>
                  <a:gd name="T38" fmla="*/ 12 w 32"/>
                  <a:gd name="T39" fmla="*/ 246 h 368"/>
                  <a:gd name="T40" fmla="*/ 13 w 32"/>
                  <a:gd name="T41" fmla="*/ 236 h 368"/>
                  <a:gd name="T42" fmla="*/ 11 w 32"/>
                  <a:gd name="T43" fmla="*/ 230 h 368"/>
                  <a:gd name="T44" fmla="*/ 12 w 32"/>
                  <a:gd name="T45" fmla="*/ 222 h 368"/>
                  <a:gd name="T46" fmla="*/ 14 w 32"/>
                  <a:gd name="T47" fmla="*/ 217 h 368"/>
                  <a:gd name="T48" fmla="*/ 14 w 32"/>
                  <a:gd name="T49" fmla="*/ 214 h 368"/>
                  <a:gd name="T50" fmla="*/ 15 w 32"/>
                  <a:gd name="T51" fmla="*/ 204 h 368"/>
                  <a:gd name="T52" fmla="*/ 14 w 32"/>
                  <a:gd name="T53" fmla="*/ 198 h 368"/>
                  <a:gd name="T54" fmla="*/ 15 w 32"/>
                  <a:gd name="T55" fmla="*/ 190 h 368"/>
                  <a:gd name="T56" fmla="*/ 17 w 32"/>
                  <a:gd name="T57" fmla="*/ 185 h 368"/>
                  <a:gd name="T58" fmla="*/ 17 w 32"/>
                  <a:gd name="T59" fmla="*/ 183 h 368"/>
                  <a:gd name="T60" fmla="*/ 18 w 32"/>
                  <a:gd name="T61" fmla="*/ 172 h 368"/>
                  <a:gd name="T62" fmla="*/ 17 w 32"/>
                  <a:gd name="T63" fmla="*/ 166 h 368"/>
                  <a:gd name="T64" fmla="*/ 17 w 32"/>
                  <a:gd name="T65" fmla="*/ 159 h 368"/>
                  <a:gd name="T66" fmla="*/ 19 w 32"/>
                  <a:gd name="T67" fmla="*/ 153 h 368"/>
                  <a:gd name="T68" fmla="*/ 19 w 32"/>
                  <a:gd name="T69" fmla="*/ 151 h 368"/>
                  <a:gd name="T70" fmla="*/ 20 w 32"/>
                  <a:gd name="T71" fmla="*/ 140 h 368"/>
                  <a:gd name="T72" fmla="*/ 19 w 32"/>
                  <a:gd name="T73" fmla="*/ 135 h 368"/>
                  <a:gd name="T74" fmla="*/ 20 w 32"/>
                  <a:gd name="T75" fmla="*/ 127 h 368"/>
                  <a:gd name="T76" fmla="*/ 22 w 32"/>
                  <a:gd name="T77" fmla="*/ 122 h 368"/>
                  <a:gd name="T78" fmla="*/ 22 w 32"/>
                  <a:gd name="T79" fmla="*/ 119 h 368"/>
                  <a:gd name="T80" fmla="*/ 23 w 32"/>
                  <a:gd name="T81" fmla="*/ 108 h 368"/>
                  <a:gd name="T82" fmla="*/ 22 w 32"/>
                  <a:gd name="T83" fmla="*/ 103 h 368"/>
                  <a:gd name="T84" fmla="*/ 22 w 32"/>
                  <a:gd name="T85" fmla="*/ 95 h 368"/>
                  <a:gd name="T86" fmla="*/ 24 w 32"/>
                  <a:gd name="T87" fmla="*/ 90 h 368"/>
                  <a:gd name="T88" fmla="*/ 25 w 32"/>
                  <a:gd name="T89" fmla="*/ 87 h 368"/>
                  <a:gd name="T90" fmla="*/ 26 w 32"/>
                  <a:gd name="T91" fmla="*/ 77 h 368"/>
                  <a:gd name="T92" fmla="*/ 24 w 32"/>
                  <a:gd name="T93" fmla="*/ 71 h 368"/>
                  <a:gd name="T94" fmla="*/ 25 w 32"/>
                  <a:gd name="T95" fmla="*/ 63 h 368"/>
                  <a:gd name="T96" fmla="*/ 27 w 32"/>
                  <a:gd name="T97" fmla="*/ 58 h 368"/>
                  <a:gd name="T98" fmla="*/ 27 w 32"/>
                  <a:gd name="T99" fmla="*/ 55 h 368"/>
                  <a:gd name="T100" fmla="*/ 28 w 32"/>
                  <a:gd name="T101" fmla="*/ 45 h 368"/>
                  <a:gd name="T102" fmla="*/ 27 w 32"/>
                  <a:gd name="T103" fmla="*/ 39 h 368"/>
                  <a:gd name="T104" fmla="*/ 28 w 32"/>
                  <a:gd name="T105" fmla="*/ 31 h 368"/>
                  <a:gd name="T106" fmla="*/ 30 w 32"/>
                  <a:gd name="T107" fmla="*/ 26 h 368"/>
                  <a:gd name="T108" fmla="*/ 30 w 32"/>
                  <a:gd name="T109" fmla="*/ 24 h 368"/>
                  <a:gd name="T110" fmla="*/ 31 w 32"/>
                  <a:gd name="T111" fmla="*/ 13 h 368"/>
                  <a:gd name="T112" fmla="*/ 30 w 32"/>
                  <a:gd name="T113" fmla="*/ 8 h 368"/>
                  <a:gd name="T114" fmla="*/ 30 w 32"/>
                  <a:gd name="T115" fmla="*/ 0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2" h="368">
                    <a:moveTo>
                      <a:pt x="2" y="368"/>
                    </a:moveTo>
                    <a:lnTo>
                      <a:pt x="0" y="368"/>
                    </a:lnTo>
                    <a:lnTo>
                      <a:pt x="0" y="365"/>
                    </a:lnTo>
                    <a:lnTo>
                      <a:pt x="2" y="365"/>
                    </a:lnTo>
                    <a:lnTo>
                      <a:pt x="2" y="368"/>
                    </a:lnTo>
                    <a:close/>
                    <a:moveTo>
                      <a:pt x="2" y="363"/>
                    </a:moveTo>
                    <a:lnTo>
                      <a:pt x="1" y="363"/>
                    </a:lnTo>
                    <a:lnTo>
                      <a:pt x="1" y="360"/>
                    </a:lnTo>
                    <a:lnTo>
                      <a:pt x="2" y="360"/>
                    </a:lnTo>
                    <a:lnTo>
                      <a:pt x="2" y="363"/>
                    </a:lnTo>
                    <a:close/>
                    <a:moveTo>
                      <a:pt x="3" y="357"/>
                    </a:moveTo>
                    <a:lnTo>
                      <a:pt x="1" y="357"/>
                    </a:lnTo>
                    <a:lnTo>
                      <a:pt x="1" y="355"/>
                    </a:lnTo>
                    <a:lnTo>
                      <a:pt x="3" y="355"/>
                    </a:lnTo>
                    <a:lnTo>
                      <a:pt x="3" y="357"/>
                    </a:lnTo>
                    <a:close/>
                    <a:moveTo>
                      <a:pt x="3" y="352"/>
                    </a:moveTo>
                    <a:lnTo>
                      <a:pt x="2" y="352"/>
                    </a:lnTo>
                    <a:lnTo>
                      <a:pt x="2" y="349"/>
                    </a:lnTo>
                    <a:lnTo>
                      <a:pt x="3" y="349"/>
                    </a:lnTo>
                    <a:lnTo>
                      <a:pt x="3" y="352"/>
                    </a:lnTo>
                    <a:close/>
                    <a:moveTo>
                      <a:pt x="4" y="347"/>
                    </a:moveTo>
                    <a:lnTo>
                      <a:pt x="2" y="347"/>
                    </a:lnTo>
                    <a:lnTo>
                      <a:pt x="2" y="344"/>
                    </a:lnTo>
                    <a:lnTo>
                      <a:pt x="4" y="344"/>
                    </a:lnTo>
                    <a:lnTo>
                      <a:pt x="4" y="347"/>
                    </a:lnTo>
                    <a:close/>
                    <a:moveTo>
                      <a:pt x="4" y="342"/>
                    </a:moveTo>
                    <a:lnTo>
                      <a:pt x="2" y="341"/>
                    </a:lnTo>
                    <a:lnTo>
                      <a:pt x="3" y="339"/>
                    </a:lnTo>
                    <a:lnTo>
                      <a:pt x="4" y="339"/>
                    </a:lnTo>
                    <a:lnTo>
                      <a:pt x="4" y="342"/>
                    </a:lnTo>
                    <a:close/>
                    <a:moveTo>
                      <a:pt x="4" y="336"/>
                    </a:moveTo>
                    <a:lnTo>
                      <a:pt x="3" y="336"/>
                    </a:lnTo>
                    <a:lnTo>
                      <a:pt x="3" y="334"/>
                    </a:lnTo>
                    <a:lnTo>
                      <a:pt x="5" y="334"/>
                    </a:lnTo>
                    <a:lnTo>
                      <a:pt x="4" y="336"/>
                    </a:lnTo>
                    <a:close/>
                    <a:moveTo>
                      <a:pt x="5" y="331"/>
                    </a:moveTo>
                    <a:lnTo>
                      <a:pt x="3" y="331"/>
                    </a:lnTo>
                    <a:lnTo>
                      <a:pt x="3" y="328"/>
                    </a:lnTo>
                    <a:lnTo>
                      <a:pt x="5" y="328"/>
                    </a:lnTo>
                    <a:lnTo>
                      <a:pt x="5" y="331"/>
                    </a:lnTo>
                    <a:close/>
                    <a:moveTo>
                      <a:pt x="5" y="326"/>
                    </a:moveTo>
                    <a:lnTo>
                      <a:pt x="4" y="326"/>
                    </a:lnTo>
                    <a:lnTo>
                      <a:pt x="4" y="323"/>
                    </a:lnTo>
                    <a:lnTo>
                      <a:pt x="5" y="323"/>
                    </a:lnTo>
                    <a:lnTo>
                      <a:pt x="5" y="326"/>
                    </a:lnTo>
                    <a:close/>
                    <a:moveTo>
                      <a:pt x="6" y="320"/>
                    </a:moveTo>
                    <a:lnTo>
                      <a:pt x="4" y="320"/>
                    </a:lnTo>
                    <a:lnTo>
                      <a:pt x="4" y="318"/>
                    </a:lnTo>
                    <a:lnTo>
                      <a:pt x="6" y="318"/>
                    </a:lnTo>
                    <a:lnTo>
                      <a:pt x="6" y="320"/>
                    </a:lnTo>
                    <a:close/>
                    <a:moveTo>
                      <a:pt x="6" y="315"/>
                    </a:moveTo>
                    <a:lnTo>
                      <a:pt x="4" y="315"/>
                    </a:lnTo>
                    <a:lnTo>
                      <a:pt x="5" y="312"/>
                    </a:lnTo>
                    <a:lnTo>
                      <a:pt x="6" y="312"/>
                    </a:lnTo>
                    <a:lnTo>
                      <a:pt x="6" y="315"/>
                    </a:lnTo>
                    <a:close/>
                    <a:moveTo>
                      <a:pt x="7" y="310"/>
                    </a:moveTo>
                    <a:lnTo>
                      <a:pt x="5" y="310"/>
                    </a:lnTo>
                    <a:lnTo>
                      <a:pt x="5" y="307"/>
                    </a:lnTo>
                    <a:lnTo>
                      <a:pt x="7" y="307"/>
                    </a:lnTo>
                    <a:lnTo>
                      <a:pt x="7" y="310"/>
                    </a:lnTo>
                    <a:close/>
                    <a:moveTo>
                      <a:pt x="7" y="304"/>
                    </a:moveTo>
                    <a:lnTo>
                      <a:pt x="5" y="304"/>
                    </a:lnTo>
                    <a:lnTo>
                      <a:pt x="6" y="302"/>
                    </a:lnTo>
                    <a:lnTo>
                      <a:pt x="7" y="302"/>
                    </a:lnTo>
                    <a:lnTo>
                      <a:pt x="7" y="304"/>
                    </a:lnTo>
                    <a:close/>
                    <a:moveTo>
                      <a:pt x="7" y="299"/>
                    </a:moveTo>
                    <a:lnTo>
                      <a:pt x="6" y="299"/>
                    </a:lnTo>
                    <a:lnTo>
                      <a:pt x="6" y="296"/>
                    </a:lnTo>
                    <a:lnTo>
                      <a:pt x="8" y="296"/>
                    </a:lnTo>
                    <a:lnTo>
                      <a:pt x="7" y="299"/>
                    </a:lnTo>
                    <a:close/>
                    <a:moveTo>
                      <a:pt x="8" y="294"/>
                    </a:moveTo>
                    <a:lnTo>
                      <a:pt x="6" y="294"/>
                    </a:lnTo>
                    <a:lnTo>
                      <a:pt x="6" y="291"/>
                    </a:lnTo>
                    <a:lnTo>
                      <a:pt x="8" y="291"/>
                    </a:lnTo>
                    <a:lnTo>
                      <a:pt x="8" y="294"/>
                    </a:lnTo>
                    <a:close/>
                    <a:moveTo>
                      <a:pt x="8" y="289"/>
                    </a:moveTo>
                    <a:lnTo>
                      <a:pt x="7" y="288"/>
                    </a:lnTo>
                    <a:lnTo>
                      <a:pt x="7" y="286"/>
                    </a:lnTo>
                    <a:lnTo>
                      <a:pt x="9" y="286"/>
                    </a:lnTo>
                    <a:lnTo>
                      <a:pt x="8" y="289"/>
                    </a:lnTo>
                    <a:close/>
                    <a:moveTo>
                      <a:pt x="9" y="283"/>
                    </a:moveTo>
                    <a:lnTo>
                      <a:pt x="7" y="283"/>
                    </a:lnTo>
                    <a:lnTo>
                      <a:pt x="7" y="281"/>
                    </a:lnTo>
                    <a:lnTo>
                      <a:pt x="9" y="281"/>
                    </a:lnTo>
                    <a:lnTo>
                      <a:pt x="9" y="283"/>
                    </a:lnTo>
                    <a:close/>
                    <a:moveTo>
                      <a:pt x="9" y="278"/>
                    </a:moveTo>
                    <a:lnTo>
                      <a:pt x="8" y="278"/>
                    </a:lnTo>
                    <a:lnTo>
                      <a:pt x="8" y="275"/>
                    </a:lnTo>
                    <a:lnTo>
                      <a:pt x="9" y="275"/>
                    </a:lnTo>
                    <a:lnTo>
                      <a:pt x="9" y="278"/>
                    </a:lnTo>
                    <a:close/>
                    <a:moveTo>
                      <a:pt x="10" y="273"/>
                    </a:moveTo>
                    <a:lnTo>
                      <a:pt x="8" y="272"/>
                    </a:lnTo>
                    <a:lnTo>
                      <a:pt x="8" y="270"/>
                    </a:lnTo>
                    <a:lnTo>
                      <a:pt x="10" y="270"/>
                    </a:lnTo>
                    <a:lnTo>
                      <a:pt x="10" y="273"/>
                    </a:lnTo>
                    <a:close/>
                    <a:moveTo>
                      <a:pt x="10" y="267"/>
                    </a:moveTo>
                    <a:lnTo>
                      <a:pt x="8" y="267"/>
                    </a:lnTo>
                    <a:lnTo>
                      <a:pt x="9" y="265"/>
                    </a:lnTo>
                    <a:lnTo>
                      <a:pt x="10" y="265"/>
                    </a:lnTo>
                    <a:lnTo>
                      <a:pt x="10" y="267"/>
                    </a:lnTo>
                    <a:close/>
                    <a:moveTo>
                      <a:pt x="10" y="262"/>
                    </a:moveTo>
                    <a:lnTo>
                      <a:pt x="9" y="262"/>
                    </a:lnTo>
                    <a:lnTo>
                      <a:pt x="9" y="259"/>
                    </a:lnTo>
                    <a:lnTo>
                      <a:pt x="11" y="259"/>
                    </a:lnTo>
                    <a:lnTo>
                      <a:pt x="10" y="262"/>
                    </a:lnTo>
                    <a:close/>
                    <a:moveTo>
                      <a:pt x="11" y="257"/>
                    </a:moveTo>
                    <a:lnTo>
                      <a:pt x="9" y="257"/>
                    </a:lnTo>
                    <a:lnTo>
                      <a:pt x="9" y="254"/>
                    </a:lnTo>
                    <a:lnTo>
                      <a:pt x="11" y="254"/>
                    </a:lnTo>
                    <a:lnTo>
                      <a:pt x="11" y="257"/>
                    </a:lnTo>
                    <a:close/>
                    <a:moveTo>
                      <a:pt x="11" y="251"/>
                    </a:moveTo>
                    <a:lnTo>
                      <a:pt x="10" y="251"/>
                    </a:lnTo>
                    <a:lnTo>
                      <a:pt x="10" y="249"/>
                    </a:lnTo>
                    <a:lnTo>
                      <a:pt x="11" y="249"/>
                    </a:lnTo>
                    <a:lnTo>
                      <a:pt x="11" y="251"/>
                    </a:lnTo>
                    <a:close/>
                    <a:moveTo>
                      <a:pt x="12" y="246"/>
                    </a:moveTo>
                    <a:lnTo>
                      <a:pt x="10" y="246"/>
                    </a:lnTo>
                    <a:lnTo>
                      <a:pt x="10" y="243"/>
                    </a:lnTo>
                    <a:lnTo>
                      <a:pt x="12" y="244"/>
                    </a:lnTo>
                    <a:lnTo>
                      <a:pt x="12" y="246"/>
                    </a:lnTo>
                    <a:close/>
                    <a:moveTo>
                      <a:pt x="12" y="241"/>
                    </a:moveTo>
                    <a:lnTo>
                      <a:pt x="11" y="241"/>
                    </a:lnTo>
                    <a:lnTo>
                      <a:pt x="11" y="238"/>
                    </a:lnTo>
                    <a:lnTo>
                      <a:pt x="12" y="238"/>
                    </a:lnTo>
                    <a:lnTo>
                      <a:pt x="12" y="241"/>
                    </a:lnTo>
                    <a:close/>
                    <a:moveTo>
                      <a:pt x="13" y="236"/>
                    </a:moveTo>
                    <a:lnTo>
                      <a:pt x="11" y="235"/>
                    </a:lnTo>
                    <a:lnTo>
                      <a:pt x="11" y="233"/>
                    </a:lnTo>
                    <a:lnTo>
                      <a:pt x="13" y="233"/>
                    </a:lnTo>
                    <a:lnTo>
                      <a:pt x="13" y="236"/>
                    </a:lnTo>
                    <a:close/>
                    <a:moveTo>
                      <a:pt x="13" y="230"/>
                    </a:moveTo>
                    <a:lnTo>
                      <a:pt x="11" y="230"/>
                    </a:lnTo>
                    <a:lnTo>
                      <a:pt x="12" y="228"/>
                    </a:lnTo>
                    <a:lnTo>
                      <a:pt x="13" y="228"/>
                    </a:lnTo>
                    <a:lnTo>
                      <a:pt x="13" y="230"/>
                    </a:lnTo>
                    <a:close/>
                    <a:moveTo>
                      <a:pt x="13" y="225"/>
                    </a:moveTo>
                    <a:lnTo>
                      <a:pt x="12" y="225"/>
                    </a:lnTo>
                    <a:lnTo>
                      <a:pt x="12" y="222"/>
                    </a:lnTo>
                    <a:lnTo>
                      <a:pt x="14" y="222"/>
                    </a:lnTo>
                    <a:lnTo>
                      <a:pt x="13" y="225"/>
                    </a:lnTo>
                    <a:close/>
                    <a:moveTo>
                      <a:pt x="14" y="220"/>
                    </a:moveTo>
                    <a:lnTo>
                      <a:pt x="12" y="219"/>
                    </a:lnTo>
                    <a:lnTo>
                      <a:pt x="13" y="217"/>
                    </a:lnTo>
                    <a:lnTo>
                      <a:pt x="14" y="217"/>
                    </a:lnTo>
                    <a:lnTo>
                      <a:pt x="14" y="220"/>
                    </a:lnTo>
                    <a:close/>
                    <a:moveTo>
                      <a:pt x="14" y="214"/>
                    </a:moveTo>
                    <a:lnTo>
                      <a:pt x="13" y="214"/>
                    </a:lnTo>
                    <a:lnTo>
                      <a:pt x="13" y="212"/>
                    </a:lnTo>
                    <a:lnTo>
                      <a:pt x="15" y="212"/>
                    </a:lnTo>
                    <a:lnTo>
                      <a:pt x="14" y="214"/>
                    </a:lnTo>
                    <a:close/>
                    <a:moveTo>
                      <a:pt x="15" y="209"/>
                    </a:moveTo>
                    <a:lnTo>
                      <a:pt x="13" y="209"/>
                    </a:lnTo>
                    <a:lnTo>
                      <a:pt x="13" y="206"/>
                    </a:lnTo>
                    <a:lnTo>
                      <a:pt x="15" y="206"/>
                    </a:lnTo>
                    <a:lnTo>
                      <a:pt x="15" y="209"/>
                    </a:lnTo>
                    <a:close/>
                    <a:moveTo>
                      <a:pt x="15" y="204"/>
                    </a:moveTo>
                    <a:lnTo>
                      <a:pt x="14" y="204"/>
                    </a:lnTo>
                    <a:lnTo>
                      <a:pt x="14" y="201"/>
                    </a:lnTo>
                    <a:lnTo>
                      <a:pt x="15" y="201"/>
                    </a:lnTo>
                    <a:lnTo>
                      <a:pt x="15" y="204"/>
                    </a:lnTo>
                    <a:close/>
                    <a:moveTo>
                      <a:pt x="16" y="198"/>
                    </a:moveTo>
                    <a:lnTo>
                      <a:pt x="14" y="198"/>
                    </a:lnTo>
                    <a:lnTo>
                      <a:pt x="14" y="196"/>
                    </a:lnTo>
                    <a:lnTo>
                      <a:pt x="16" y="196"/>
                    </a:lnTo>
                    <a:lnTo>
                      <a:pt x="16" y="198"/>
                    </a:lnTo>
                    <a:close/>
                    <a:moveTo>
                      <a:pt x="16" y="193"/>
                    </a:moveTo>
                    <a:lnTo>
                      <a:pt x="14" y="193"/>
                    </a:lnTo>
                    <a:lnTo>
                      <a:pt x="15" y="190"/>
                    </a:lnTo>
                    <a:lnTo>
                      <a:pt x="16" y="191"/>
                    </a:lnTo>
                    <a:lnTo>
                      <a:pt x="16" y="193"/>
                    </a:lnTo>
                    <a:close/>
                    <a:moveTo>
                      <a:pt x="16" y="188"/>
                    </a:moveTo>
                    <a:lnTo>
                      <a:pt x="15" y="188"/>
                    </a:lnTo>
                    <a:lnTo>
                      <a:pt x="15" y="185"/>
                    </a:lnTo>
                    <a:lnTo>
                      <a:pt x="17" y="185"/>
                    </a:lnTo>
                    <a:lnTo>
                      <a:pt x="16" y="188"/>
                    </a:lnTo>
                    <a:close/>
                    <a:moveTo>
                      <a:pt x="17" y="183"/>
                    </a:moveTo>
                    <a:lnTo>
                      <a:pt x="15" y="182"/>
                    </a:lnTo>
                    <a:lnTo>
                      <a:pt x="15" y="180"/>
                    </a:lnTo>
                    <a:lnTo>
                      <a:pt x="17" y="180"/>
                    </a:lnTo>
                    <a:lnTo>
                      <a:pt x="17" y="183"/>
                    </a:lnTo>
                    <a:close/>
                    <a:moveTo>
                      <a:pt x="17" y="177"/>
                    </a:moveTo>
                    <a:lnTo>
                      <a:pt x="16" y="177"/>
                    </a:lnTo>
                    <a:lnTo>
                      <a:pt x="16" y="175"/>
                    </a:lnTo>
                    <a:lnTo>
                      <a:pt x="17" y="175"/>
                    </a:lnTo>
                    <a:lnTo>
                      <a:pt x="17" y="177"/>
                    </a:lnTo>
                    <a:close/>
                    <a:moveTo>
                      <a:pt x="18" y="172"/>
                    </a:moveTo>
                    <a:lnTo>
                      <a:pt x="16" y="172"/>
                    </a:lnTo>
                    <a:lnTo>
                      <a:pt x="16" y="169"/>
                    </a:lnTo>
                    <a:lnTo>
                      <a:pt x="18" y="169"/>
                    </a:lnTo>
                    <a:lnTo>
                      <a:pt x="18" y="172"/>
                    </a:lnTo>
                    <a:close/>
                    <a:moveTo>
                      <a:pt x="18" y="167"/>
                    </a:moveTo>
                    <a:lnTo>
                      <a:pt x="17" y="166"/>
                    </a:lnTo>
                    <a:lnTo>
                      <a:pt x="17" y="164"/>
                    </a:lnTo>
                    <a:lnTo>
                      <a:pt x="18" y="164"/>
                    </a:lnTo>
                    <a:lnTo>
                      <a:pt x="18" y="167"/>
                    </a:lnTo>
                    <a:close/>
                    <a:moveTo>
                      <a:pt x="19" y="161"/>
                    </a:moveTo>
                    <a:lnTo>
                      <a:pt x="17" y="161"/>
                    </a:lnTo>
                    <a:lnTo>
                      <a:pt x="17" y="159"/>
                    </a:lnTo>
                    <a:lnTo>
                      <a:pt x="19" y="159"/>
                    </a:lnTo>
                    <a:lnTo>
                      <a:pt x="19" y="161"/>
                    </a:lnTo>
                    <a:close/>
                    <a:moveTo>
                      <a:pt x="19" y="156"/>
                    </a:moveTo>
                    <a:lnTo>
                      <a:pt x="17" y="156"/>
                    </a:lnTo>
                    <a:lnTo>
                      <a:pt x="18" y="153"/>
                    </a:lnTo>
                    <a:lnTo>
                      <a:pt x="19" y="153"/>
                    </a:lnTo>
                    <a:lnTo>
                      <a:pt x="19" y="156"/>
                    </a:lnTo>
                    <a:close/>
                    <a:moveTo>
                      <a:pt x="19" y="151"/>
                    </a:moveTo>
                    <a:lnTo>
                      <a:pt x="18" y="151"/>
                    </a:lnTo>
                    <a:lnTo>
                      <a:pt x="18" y="148"/>
                    </a:lnTo>
                    <a:lnTo>
                      <a:pt x="20" y="148"/>
                    </a:lnTo>
                    <a:lnTo>
                      <a:pt x="19" y="151"/>
                    </a:lnTo>
                    <a:close/>
                    <a:moveTo>
                      <a:pt x="20" y="145"/>
                    </a:moveTo>
                    <a:lnTo>
                      <a:pt x="18" y="145"/>
                    </a:lnTo>
                    <a:lnTo>
                      <a:pt x="19" y="143"/>
                    </a:lnTo>
                    <a:lnTo>
                      <a:pt x="20" y="143"/>
                    </a:lnTo>
                    <a:lnTo>
                      <a:pt x="20" y="145"/>
                    </a:lnTo>
                    <a:close/>
                    <a:moveTo>
                      <a:pt x="20" y="140"/>
                    </a:moveTo>
                    <a:lnTo>
                      <a:pt x="19" y="140"/>
                    </a:lnTo>
                    <a:lnTo>
                      <a:pt x="19" y="137"/>
                    </a:lnTo>
                    <a:lnTo>
                      <a:pt x="21" y="138"/>
                    </a:lnTo>
                    <a:lnTo>
                      <a:pt x="20" y="140"/>
                    </a:lnTo>
                    <a:close/>
                    <a:moveTo>
                      <a:pt x="21" y="135"/>
                    </a:moveTo>
                    <a:lnTo>
                      <a:pt x="19" y="135"/>
                    </a:lnTo>
                    <a:lnTo>
                      <a:pt x="19" y="132"/>
                    </a:lnTo>
                    <a:lnTo>
                      <a:pt x="21" y="132"/>
                    </a:lnTo>
                    <a:lnTo>
                      <a:pt x="21" y="135"/>
                    </a:lnTo>
                    <a:close/>
                    <a:moveTo>
                      <a:pt x="21" y="130"/>
                    </a:moveTo>
                    <a:lnTo>
                      <a:pt x="20" y="129"/>
                    </a:lnTo>
                    <a:lnTo>
                      <a:pt x="20" y="127"/>
                    </a:lnTo>
                    <a:lnTo>
                      <a:pt x="21" y="127"/>
                    </a:lnTo>
                    <a:lnTo>
                      <a:pt x="21" y="130"/>
                    </a:lnTo>
                    <a:close/>
                    <a:moveTo>
                      <a:pt x="22" y="124"/>
                    </a:moveTo>
                    <a:lnTo>
                      <a:pt x="20" y="124"/>
                    </a:lnTo>
                    <a:lnTo>
                      <a:pt x="20" y="122"/>
                    </a:lnTo>
                    <a:lnTo>
                      <a:pt x="22" y="122"/>
                    </a:lnTo>
                    <a:lnTo>
                      <a:pt x="22" y="124"/>
                    </a:lnTo>
                    <a:close/>
                    <a:moveTo>
                      <a:pt x="22" y="119"/>
                    </a:moveTo>
                    <a:lnTo>
                      <a:pt x="20" y="119"/>
                    </a:lnTo>
                    <a:lnTo>
                      <a:pt x="21" y="116"/>
                    </a:lnTo>
                    <a:lnTo>
                      <a:pt x="22" y="116"/>
                    </a:lnTo>
                    <a:lnTo>
                      <a:pt x="22" y="119"/>
                    </a:lnTo>
                    <a:close/>
                    <a:moveTo>
                      <a:pt x="22" y="114"/>
                    </a:moveTo>
                    <a:lnTo>
                      <a:pt x="21" y="114"/>
                    </a:lnTo>
                    <a:lnTo>
                      <a:pt x="21" y="111"/>
                    </a:lnTo>
                    <a:lnTo>
                      <a:pt x="23" y="111"/>
                    </a:lnTo>
                    <a:lnTo>
                      <a:pt x="22" y="114"/>
                    </a:lnTo>
                    <a:close/>
                    <a:moveTo>
                      <a:pt x="23" y="108"/>
                    </a:moveTo>
                    <a:lnTo>
                      <a:pt x="21" y="108"/>
                    </a:lnTo>
                    <a:lnTo>
                      <a:pt x="21" y="106"/>
                    </a:lnTo>
                    <a:lnTo>
                      <a:pt x="23" y="106"/>
                    </a:lnTo>
                    <a:lnTo>
                      <a:pt x="23" y="108"/>
                    </a:lnTo>
                    <a:close/>
                    <a:moveTo>
                      <a:pt x="23" y="103"/>
                    </a:moveTo>
                    <a:lnTo>
                      <a:pt x="22" y="103"/>
                    </a:lnTo>
                    <a:lnTo>
                      <a:pt x="22" y="100"/>
                    </a:lnTo>
                    <a:lnTo>
                      <a:pt x="23" y="100"/>
                    </a:lnTo>
                    <a:lnTo>
                      <a:pt x="23" y="103"/>
                    </a:lnTo>
                    <a:close/>
                    <a:moveTo>
                      <a:pt x="24" y="98"/>
                    </a:moveTo>
                    <a:lnTo>
                      <a:pt x="22" y="98"/>
                    </a:lnTo>
                    <a:lnTo>
                      <a:pt x="22" y="95"/>
                    </a:lnTo>
                    <a:lnTo>
                      <a:pt x="24" y="95"/>
                    </a:lnTo>
                    <a:lnTo>
                      <a:pt x="24" y="98"/>
                    </a:lnTo>
                    <a:close/>
                    <a:moveTo>
                      <a:pt x="24" y="92"/>
                    </a:moveTo>
                    <a:lnTo>
                      <a:pt x="23" y="92"/>
                    </a:lnTo>
                    <a:lnTo>
                      <a:pt x="23" y="90"/>
                    </a:lnTo>
                    <a:lnTo>
                      <a:pt x="24" y="90"/>
                    </a:lnTo>
                    <a:lnTo>
                      <a:pt x="24" y="92"/>
                    </a:lnTo>
                    <a:close/>
                    <a:moveTo>
                      <a:pt x="25" y="87"/>
                    </a:moveTo>
                    <a:lnTo>
                      <a:pt x="23" y="87"/>
                    </a:lnTo>
                    <a:lnTo>
                      <a:pt x="23" y="84"/>
                    </a:lnTo>
                    <a:lnTo>
                      <a:pt x="25" y="85"/>
                    </a:lnTo>
                    <a:lnTo>
                      <a:pt x="25" y="87"/>
                    </a:lnTo>
                    <a:close/>
                    <a:moveTo>
                      <a:pt x="25" y="82"/>
                    </a:moveTo>
                    <a:lnTo>
                      <a:pt x="23" y="82"/>
                    </a:lnTo>
                    <a:lnTo>
                      <a:pt x="24" y="79"/>
                    </a:lnTo>
                    <a:lnTo>
                      <a:pt x="25" y="79"/>
                    </a:lnTo>
                    <a:lnTo>
                      <a:pt x="25" y="82"/>
                    </a:lnTo>
                    <a:close/>
                    <a:moveTo>
                      <a:pt x="26" y="77"/>
                    </a:moveTo>
                    <a:lnTo>
                      <a:pt x="24" y="76"/>
                    </a:lnTo>
                    <a:lnTo>
                      <a:pt x="24" y="74"/>
                    </a:lnTo>
                    <a:lnTo>
                      <a:pt x="26" y="74"/>
                    </a:lnTo>
                    <a:lnTo>
                      <a:pt x="26" y="77"/>
                    </a:lnTo>
                    <a:close/>
                    <a:moveTo>
                      <a:pt x="26" y="71"/>
                    </a:moveTo>
                    <a:lnTo>
                      <a:pt x="24" y="71"/>
                    </a:lnTo>
                    <a:lnTo>
                      <a:pt x="25" y="68"/>
                    </a:lnTo>
                    <a:lnTo>
                      <a:pt x="26" y="69"/>
                    </a:lnTo>
                    <a:lnTo>
                      <a:pt x="26" y="71"/>
                    </a:lnTo>
                    <a:close/>
                    <a:moveTo>
                      <a:pt x="26" y="66"/>
                    </a:moveTo>
                    <a:lnTo>
                      <a:pt x="25" y="66"/>
                    </a:lnTo>
                    <a:lnTo>
                      <a:pt x="25" y="63"/>
                    </a:lnTo>
                    <a:lnTo>
                      <a:pt x="27" y="63"/>
                    </a:lnTo>
                    <a:lnTo>
                      <a:pt x="26" y="66"/>
                    </a:lnTo>
                    <a:close/>
                    <a:moveTo>
                      <a:pt x="27" y="61"/>
                    </a:moveTo>
                    <a:lnTo>
                      <a:pt x="25" y="61"/>
                    </a:lnTo>
                    <a:lnTo>
                      <a:pt x="25" y="58"/>
                    </a:lnTo>
                    <a:lnTo>
                      <a:pt x="27" y="58"/>
                    </a:lnTo>
                    <a:lnTo>
                      <a:pt x="27" y="61"/>
                    </a:lnTo>
                    <a:close/>
                    <a:moveTo>
                      <a:pt x="27" y="55"/>
                    </a:moveTo>
                    <a:lnTo>
                      <a:pt x="26" y="55"/>
                    </a:lnTo>
                    <a:lnTo>
                      <a:pt x="26" y="53"/>
                    </a:lnTo>
                    <a:lnTo>
                      <a:pt x="27" y="53"/>
                    </a:lnTo>
                    <a:lnTo>
                      <a:pt x="27" y="55"/>
                    </a:lnTo>
                    <a:close/>
                    <a:moveTo>
                      <a:pt x="28" y="50"/>
                    </a:moveTo>
                    <a:lnTo>
                      <a:pt x="26" y="50"/>
                    </a:lnTo>
                    <a:lnTo>
                      <a:pt x="26" y="47"/>
                    </a:lnTo>
                    <a:lnTo>
                      <a:pt x="28" y="47"/>
                    </a:lnTo>
                    <a:lnTo>
                      <a:pt x="28" y="50"/>
                    </a:lnTo>
                    <a:close/>
                    <a:moveTo>
                      <a:pt x="28" y="45"/>
                    </a:moveTo>
                    <a:lnTo>
                      <a:pt x="26" y="45"/>
                    </a:lnTo>
                    <a:lnTo>
                      <a:pt x="27" y="42"/>
                    </a:lnTo>
                    <a:lnTo>
                      <a:pt x="28" y="42"/>
                    </a:lnTo>
                    <a:lnTo>
                      <a:pt x="28" y="45"/>
                    </a:lnTo>
                    <a:close/>
                    <a:moveTo>
                      <a:pt x="28" y="39"/>
                    </a:moveTo>
                    <a:lnTo>
                      <a:pt x="27" y="39"/>
                    </a:lnTo>
                    <a:lnTo>
                      <a:pt x="27" y="37"/>
                    </a:lnTo>
                    <a:lnTo>
                      <a:pt x="29" y="37"/>
                    </a:lnTo>
                    <a:lnTo>
                      <a:pt x="28" y="39"/>
                    </a:lnTo>
                    <a:close/>
                    <a:moveTo>
                      <a:pt x="29" y="34"/>
                    </a:moveTo>
                    <a:lnTo>
                      <a:pt x="27" y="34"/>
                    </a:lnTo>
                    <a:lnTo>
                      <a:pt x="28" y="31"/>
                    </a:lnTo>
                    <a:lnTo>
                      <a:pt x="29" y="32"/>
                    </a:lnTo>
                    <a:lnTo>
                      <a:pt x="29" y="34"/>
                    </a:lnTo>
                    <a:close/>
                    <a:moveTo>
                      <a:pt x="29" y="29"/>
                    </a:moveTo>
                    <a:lnTo>
                      <a:pt x="28" y="29"/>
                    </a:lnTo>
                    <a:lnTo>
                      <a:pt x="28" y="26"/>
                    </a:lnTo>
                    <a:lnTo>
                      <a:pt x="30" y="26"/>
                    </a:lnTo>
                    <a:lnTo>
                      <a:pt x="29" y="29"/>
                    </a:lnTo>
                    <a:close/>
                    <a:moveTo>
                      <a:pt x="30" y="24"/>
                    </a:moveTo>
                    <a:lnTo>
                      <a:pt x="28" y="23"/>
                    </a:lnTo>
                    <a:lnTo>
                      <a:pt x="28" y="21"/>
                    </a:lnTo>
                    <a:lnTo>
                      <a:pt x="30" y="21"/>
                    </a:lnTo>
                    <a:lnTo>
                      <a:pt x="30" y="24"/>
                    </a:lnTo>
                    <a:close/>
                    <a:moveTo>
                      <a:pt x="30" y="18"/>
                    </a:moveTo>
                    <a:lnTo>
                      <a:pt x="29" y="18"/>
                    </a:lnTo>
                    <a:lnTo>
                      <a:pt x="29" y="15"/>
                    </a:lnTo>
                    <a:lnTo>
                      <a:pt x="30" y="16"/>
                    </a:lnTo>
                    <a:lnTo>
                      <a:pt x="30" y="18"/>
                    </a:lnTo>
                    <a:close/>
                    <a:moveTo>
                      <a:pt x="31" y="13"/>
                    </a:moveTo>
                    <a:lnTo>
                      <a:pt x="29" y="13"/>
                    </a:lnTo>
                    <a:lnTo>
                      <a:pt x="29" y="10"/>
                    </a:lnTo>
                    <a:lnTo>
                      <a:pt x="31" y="10"/>
                    </a:lnTo>
                    <a:lnTo>
                      <a:pt x="31" y="13"/>
                    </a:lnTo>
                    <a:close/>
                    <a:moveTo>
                      <a:pt x="31" y="8"/>
                    </a:moveTo>
                    <a:lnTo>
                      <a:pt x="30" y="8"/>
                    </a:lnTo>
                    <a:lnTo>
                      <a:pt x="30" y="5"/>
                    </a:lnTo>
                    <a:lnTo>
                      <a:pt x="31" y="5"/>
                    </a:lnTo>
                    <a:lnTo>
                      <a:pt x="31" y="8"/>
                    </a:lnTo>
                    <a:close/>
                    <a:moveTo>
                      <a:pt x="32" y="2"/>
                    </a:moveTo>
                    <a:lnTo>
                      <a:pt x="30" y="2"/>
                    </a:lnTo>
                    <a:lnTo>
                      <a:pt x="30" y="0"/>
                    </a:lnTo>
                    <a:lnTo>
                      <a:pt x="32" y="0"/>
                    </a:lnTo>
                    <a:lnTo>
                      <a:pt x="32" y="2"/>
                    </a:lnTo>
                    <a:close/>
                  </a:path>
                </a:pathLst>
              </a:custGeom>
              <a:solidFill>
                <a:srgbClr val="877D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171" name="Rectangle 5676"/>
              <p:cNvSpPr>
                <a:spLocks noChangeArrowheads="1"/>
              </p:cNvSpPr>
              <p:nvPr/>
            </p:nvSpPr>
            <p:spPr bwMode="auto">
              <a:xfrm>
                <a:off x="2219" y="2373"/>
                <a:ext cx="2" cy="1"/>
              </a:xfrm>
              <a:prstGeom prst="rect">
                <a:avLst/>
              </a:prstGeom>
              <a:solidFill>
                <a:srgbClr val="877D7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172" name="Freeform 5677"/>
              <p:cNvSpPr>
                <a:spLocks/>
              </p:cNvSpPr>
              <p:nvPr/>
            </p:nvSpPr>
            <p:spPr bwMode="auto">
              <a:xfrm>
                <a:off x="2248" y="1997"/>
                <a:ext cx="2" cy="2"/>
              </a:xfrm>
              <a:custGeom>
                <a:avLst/>
                <a:gdLst>
                  <a:gd name="T0" fmla="*/ 2 w 2"/>
                  <a:gd name="T1" fmla="*/ 2 h 2"/>
                  <a:gd name="T2" fmla="*/ 0 w 2"/>
                  <a:gd name="T3" fmla="*/ 1 h 2"/>
                  <a:gd name="T4" fmla="*/ 0 w 2"/>
                  <a:gd name="T5" fmla="*/ 0 h 2"/>
                  <a:gd name="T6" fmla="*/ 2 w 2"/>
                  <a:gd name="T7" fmla="*/ 0 h 2"/>
                  <a:gd name="T8" fmla="*/ 2 w 2"/>
                  <a:gd name="T9" fmla="*/ 2 h 2"/>
                </a:gdLst>
                <a:ahLst/>
                <a:cxnLst>
                  <a:cxn ang="0">
                    <a:pos x="T0" y="T1"/>
                  </a:cxn>
                  <a:cxn ang="0">
                    <a:pos x="T2" y="T3"/>
                  </a:cxn>
                  <a:cxn ang="0">
                    <a:pos x="T4" y="T5"/>
                  </a:cxn>
                  <a:cxn ang="0">
                    <a:pos x="T6" y="T7"/>
                  </a:cxn>
                  <a:cxn ang="0">
                    <a:pos x="T8" y="T9"/>
                  </a:cxn>
                </a:cxnLst>
                <a:rect l="0" t="0" r="r" b="b"/>
                <a:pathLst>
                  <a:path w="2" h="2">
                    <a:moveTo>
                      <a:pt x="2" y="2"/>
                    </a:moveTo>
                    <a:lnTo>
                      <a:pt x="0" y="1"/>
                    </a:lnTo>
                    <a:lnTo>
                      <a:pt x="0" y="0"/>
                    </a:lnTo>
                    <a:lnTo>
                      <a:pt x="2" y="0"/>
                    </a:lnTo>
                    <a:lnTo>
                      <a:pt x="2" y="2"/>
                    </a:lnTo>
                    <a:close/>
                  </a:path>
                </a:pathLst>
              </a:custGeom>
              <a:solidFill>
                <a:srgbClr val="877D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173" name="Freeform 5678"/>
              <p:cNvSpPr>
                <a:spLocks noEditPoints="1"/>
              </p:cNvSpPr>
              <p:nvPr/>
            </p:nvSpPr>
            <p:spPr bwMode="auto">
              <a:xfrm>
                <a:off x="1794" y="1944"/>
                <a:ext cx="452" cy="54"/>
              </a:xfrm>
              <a:custGeom>
                <a:avLst/>
                <a:gdLst>
                  <a:gd name="T0" fmla="*/ 443 w 452"/>
                  <a:gd name="T1" fmla="*/ 54 h 54"/>
                  <a:gd name="T2" fmla="*/ 441 w 452"/>
                  <a:gd name="T3" fmla="*/ 52 h 54"/>
                  <a:gd name="T4" fmla="*/ 430 w 452"/>
                  <a:gd name="T5" fmla="*/ 52 h 54"/>
                  <a:gd name="T6" fmla="*/ 422 w 452"/>
                  <a:gd name="T7" fmla="*/ 50 h 54"/>
                  <a:gd name="T8" fmla="*/ 417 w 452"/>
                  <a:gd name="T9" fmla="*/ 50 h 54"/>
                  <a:gd name="T10" fmla="*/ 414 w 452"/>
                  <a:gd name="T11" fmla="*/ 51 h 54"/>
                  <a:gd name="T12" fmla="*/ 401 w 452"/>
                  <a:gd name="T13" fmla="*/ 50 h 54"/>
                  <a:gd name="T14" fmla="*/ 398 w 452"/>
                  <a:gd name="T15" fmla="*/ 48 h 54"/>
                  <a:gd name="T16" fmla="*/ 387 w 452"/>
                  <a:gd name="T17" fmla="*/ 49 h 54"/>
                  <a:gd name="T18" fmla="*/ 379 w 452"/>
                  <a:gd name="T19" fmla="*/ 46 h 54"/>
                  <a:gd name="T20" fmla="*/ 376 w 452"/>
                  <a:gd name="T21" fmla="*/ 48 h 54"/>
                  <a:gd name="T22" fmla="*/ 363 w 452"/>
                  <a:gd name="T23" fmla="*/ 46 h 54"/>
                  <a:gd name="T24" fmla="*/ 360 w 452"/>
                  <a:gd name="T25" fmla="*/ 44 h 54"/>
                  <a:gd name="T26" fmla="*/ 350 w 452"/>
                  <a:gd name="T27" fmla="*/ 45 h 54"/>
                  <a:gd name="T28" fmla="*/ 342 w 452"/>
                  <a:gd name="T29" fmla="*/ 42 h 54"/>
                  <a:gd name="T30" fmla="*/ 339 w 452"/>
                  <a:gd name="T31" fmla="*/ 44 h 54"/>
                  <a:gd name="T32" fmla="*/ 325 w 452"/>
                  <a:gd name="T33" fmla="*/ 42 h 54"/>
                  <a:gd name="T34" fmla="*/ 323 w 452"/>
                  <a:gd name="T35" fmla="*/ 41 h 54"/>
                  <a:gd name="T36" fmla="*/ 312 w 452"/>
                  <a:gd name="T37" fmla="*/ 41 h 54"/>
                  <a:gd name="T38" fmla="*/ 304 w 452"/>
                  <a:gd name="T39" fmla="*/ 39 h 54"/>
                  <a:gd name="T40" fmla="*/ 301 w 452"/>
                  <a:gd name="T41" fmla="*/ 40 h 54"/>
                  <a:gd name="T42" fmla="*/ 288 w 452"/>
                  <a:gd name="T43" fmla="*/ 39 h 54"/>
                  <a:gd name="T44" fmla="*/ 285 w 452"/>
                  <a:gd name="T45" fmla="*/ 37 h 54"/>
                  <a:gd name="T46" fmla="*/ 275 w 452"/>
                  <a:gd name="T47" fmla="*/ 37 h 54"/>
                  <a:gd name="T48" fmla="*/ 267 w 452"/>
                  <a:gd name="T49" fmla="*/ 35 h 54"/>
                  <a:gd name="T50" fmla="*/ 264 w 452"/>
                  <a:gd name="T51" fmla="*/ 36 h 54"/>
                  <a:gd name="T52" fmla="*/ 250 w 452"/>
                  <a:gd name="T53" fmla="*/ 34 h 54"/>
                  <a:gd name="T54" fmla="*/ 248 w 452"/>
                  <a:gd name="T55" fmla="*/ 33 h 54"/>
                  <a:gd name="T56" fmla="*/ 237 w 452"/>
                  <a:gd name="T57" fmla="*/ 33 h 54"/>
                  <a:gd name="T58" fmla="*/ 229 w 452"/>
                  <a:gd name="T59" fmla="*/ 30 h 54"/>
                  <a:gd name="T60" fmla="*/ 226 w 452"/>
                  <a:gd name="T61" fmla="*/ 32 h 54"/>
                  <a:gd name="T62" fmla="*/ 213 w 452"/>
                  <a:gd name="T63" fmla="*/ 30 h 54"/>
                  <a:gd name="T64" fmla="*/ 211 w 452"/>
                  <a:gd name="T65" fmla="*/ 28 h 54"/>
                  <a:gd name="T66" fmla="*/ 200 w 452"/>
                  <a:gd name="T67" fmla="*/ 29 h 54"/>
                  <a:gd name="T68" fmla="*/ 192 w 452"/>
                  <a:gd name="T69" fmla="*/ 26 h 54"/>
                  <a:gd name="T70" fmla="*/ 189 w 452"/>
                  <a:gd name="T71" fmla="*/ 27 h 54"/>
                  <a:gd name="T72" fmla="*/ 176 w 452"/>
                  <a:gd name="T73" fmla="*/ 26 h 54"/>
                  <a:gd name="T74" fmla="*/ 173 w 452"/>
                  <a:gd name="T75" fmla="*/ 24 h 54"/>
                  <a:gd name="T76" fmla="*/ 162 w 452"/>
                  <a:gd name="T77" fmla="*/ 24 h 54"/>
                  <a:gd name="T78" fmla="*/ 155 w 452"/>
                  <a:gd name="T79" fmla="*/ 21 h 54"/>
                  <a:gd name="T80" fmla="*/ 152 w 452"/>
                  <a:gd name="T81" fmla="*/ 23 h 54"/>
                  <a:gd name="T82" fmla="*/ 138 w 452"/>
                  <a:gd name="T83" fmla="*/ 21 h 54"/>
                  <a:gd name="T84" fmla="*/ 136 w 452"/>
                  <a:gd name="T85" fmla="*/ 19 h 54"/>
                  <a:gd name="T86" fmla="*/ 125 w 452"/>
                  <a:gd name="T87" fmla="*/ 19 h 54"/>
                  <a:gd name="T88" fmla="*/ 117 w 452"/>
                  <a:gd name="T89" fmla="*/ 17 h 54"/>
                  <a:gd name="T90" fmla="*/ 114 w 452"/>
                  <a:gd name="T91" fmla="*/ 18 h 54"/>
                  <a:gd name="T92" fmla="*/ 101 w 452"/>
                  <a:gd name="T93" fmla="*/ 16 h 54"/>
                  <a:gd name="T94" fmla="*/ 98 w 452"/>
                  <a:gd name="T95" fmla="*/ 14 h 54"/>
                  <a:gd name="T96" fmla="*/ 88 w 452"/>
                  <a:gd name="T97" fmla="*/ 14 h 54"/>
                  <a:gd name="T98" fmla="*/ 80 w 452"/>
                  <a:gd name="T99" fmla="*/ 12 h 54"/>
                  <a:gd name="T100" fmla="*/ 77 w 452"/>
                  <a:gd name="T101" fmla="*/ 13 h 54"/>
                  <a:gd name="T102" fmla="*/ 64 w 452"/>
                  <a:gd name="T103" fmla="*/ 11 h 54"/>
                  <a:gd name="T104" fmla="*/ 61 w 452"/>
                  <a:gd name="T105" fmla="*/ 9 h 54"/>
                  <a:gd name="T106" fmla="*/ 50 w 452"/>
                  <a:gd name="T107" fmla="*/ 9 h 54"/>
                  <a:gd name="T108" fmla="*/ 43 w 452"/>
                  <a:gd name="T109" fmla="*/ 6 h 54"/>
                  <a:gd name="T110" fmla="*/ 40 w 452"/>
                  <a:gd name="T111" fmla="*/ 7 h 54"/>
                  <a:gd name="T112" fmla="*/ 26 w 452"/>
                  <a:gd name="T113" fmla="*/ 5 h 54"/>
                  <a:gd name="T114" fmla="*/ 24 w 452"/>
                  <a:gd name="T115" fmla="*/ 3 h 54"/>
                  <a:gd name="T116" fmla="*/ 13 w 452"/>
                  <a:gd name="T117" fmla="*/ 3 h 54"/>
                  <a:gd name="T118" fmla="*/ 5 w 452"/>
                  <a:gd name="T119" fmla="*/ 1 h 54"/>
                  <a:gd name="T120" fmla="*/ 2 w 452"/>
                  <a:gd name="T121" fmla="*/ 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52" h="54">
                    <a:moveTo>
                      <a:pt x="452" y="54"/>
                    </a:moveTo>
                    <a:lnTo>
                      <a:pt x="449" y="54"/>
                    </a:lnTo>
                    <a:lnTo>
                      <a:pt x="449" y="52"/>
                    </a:lnTo>
                    <a:lnTo>
                      <a:pt x="452" y="53"/>
                    </a:lnTo>
                    <a:lnTo>
                      <a:pt x="452" y="54"/>
                    </a:lnTo>
                    <a:close/>
                    <a:moveTo>
                      <a:pt x="446" y="54"/>
                    </a:moveTo>
                    <a:lnTo>
                      <a:pt x="443" y="54"/>
                    </a:lnTo>
                    <a:lnTo>
                      <a:pt x="444" y="52"/>
                    </a:lnTo>
                    <a:lnTo>
                      <a:pt x="446" y="52"/>
                    </a:lnTo>
                    <a:lnTo>
                      <a:pt x="446" y="54"/>
                    </a:lnTo>
                    <a:close/>
                    <a:moveTo>
                      <a:pt x="441" y="53"/>
                    </a:moveTo>
                    <a:lnTo>
                      <a:pt x="438" y="53"/>
                    </a:lnTo>
                    <a:lnTo>
                      <a:pt x="438" y="52"/>
                    </a:lnTo>
                    <a:lnTo>
                      <a:pt x="441" y="52"/>
                    </a:lnTo>
                    <a:lnTo>
                      <a:pt x="441" y="53"/>
                    </a:lnTo>
                    <a:close/>
                    <a:moveTo>
                      <a:pt x="435" y="53"/>
                    </a:moveTo>
                    <a:lnTo>
                      <a:pt x="433" y="53"/>
                    </a:lnTo>
                    <a:lnTo>
                      <a:pt x="433" y="51"/>
                    </a:lnTo>
                    <a:lnTo>
                      <a:pt x="436" y="51"/>
                    </a:lnTo>
                    <a:lnTo>
                      <a:pt x="435" y="53"/>
                    </a:lnTo>
                    <a:close/>
                    <a:moveTo>
                      <a:pt x="430" y="52"/>
                    </a:moveTo>
                    <a:lnTo>
                      <a:pt x="427" y="52"/>
                    </a:lnTo>
                    <a:lnTo>
                      <a:pt x="427" y="51"/>
                    </a:lnTo>
                    <a:lnTo>
                      <a:pt x="430" y="51"/>
                    </a:lnTo>
                    <a:lnTo>
                      <a:pt x="430" y="52"/>
                    </a:lnTo>
                    <a:close/>
                    <a:moveTo>
                      <a:pt x="425" y="52"/>
                    </a:moveTo>
                    <a:lnTo>
                      <a:pt x="422" y="52"/>
                    </a:lnTo>
                    <a:lnTo>
                      <a:pt x="422" y="50"/>
                    </a:lnTo>
                    <a:lnTo>
                      <a:pt x="425" y="50"/>
                    </a:lnTo>
                    <a:lnTo>
                      <a:pt x="425" y="52"/>
                    </a:lnTo>
                    <a:close/>
                    <a:moveTo>
                      <a:pt x="419" y="52"/>
                    </a:moveTo>
                    <a:lnTo>
                      <a:pt x="419" y="51"/>
                    </a:lnTo>
                    <a:lnTo>
                      <a:pt x="419" y="52"/>
                    </a:lnTo>
                    <a:lnTo>
                      <a:pt x="417" y="51"/>
                    </a:lnTo>
                    <a:lnTo>
                      <a:pt x="417" y="50"/>
                    </a:lnTo>
                    <a:lnTo>
                      <a:pt x="419" y="50"/>
                    </a:lnTo>
                    <a:lnTo>
                      <a:pt x="419" y="52"/>
                    </a:lnTo>
                    <a:close/>
                    <a:moveTo>
                      <a:pt x="414" y="51"/>
                    </a:moveTo>
                    <a:lnTo>
                      <a:pt x="411" y="51"/>
                    </a:lnTo>
                    <a:lnTo>
                      <a:pt x="411" y="49"/>
                    </a:lnTo>
                    <a:lnTo>
                      <a:pt x="414" y="49"/>
                    </a:lnTo>
                    <a:lnTo>
                      <a:pt x="414" y="51"/>
                    </a:lnTo>
                    <a:close/>
                    <a:moveTo>
                      <a:pt x="409" y="50"/>
                    </a:moveTo>
                    <a:lnTo>
                      <a:pt x="406" y="50"/>
                    </a:lnTo>
                    <a:lnTo>
                      <a:pt x="406" y="49"/>
                    </a:lnTo>
                    <a:lnTo>
                      <a:pt x="409" y="49"/>
                    </a:lnTo>
                    <a:lnTo>
                      <a:pt x="409" y="50"/>
                    </a:lnTo>
                    <a:close/>
                    <a:moveTo>
                      <a:pt x="403" y="50"/>
                    </a:moveTo>
                    <a:lnTo>
                      <a:pt x="401" y="50"/>
                    </a:lnTo>
                    <a:lnTo>
                      <a:pt x="401" y="48"/>
                    </a:lnTo>
                    <a:lnTo>
                      <a:pt x="403" y="48"/>
                    </a:lnTo>
                    <a:lnTo>
                      <a:pt x="403" y="50"/>
                    </a:lnTo>
                    <a:close/>
                    <a:moveTo>
                      <a:pt x="398" y="50"/>
                    </a:moveTo>
                    <a:lnTo>
                      <a:pt x="395" y="49"/>
                    </a:lnTo>
                    <a:lnTo>
                      <a:pt x="395" y="48"/>
                    </a:lnTo>
                    <a:lnTo>
                      <a:pt x="398" y="48"/>
                    </a:lnTo>
                    <a:lnTo>
                      <a:pt x="398" y="50"/>
                    </a:lnTo>
                    <a:close/>
                    <a:moveTo>
                      <a:pt x="393" y="49"/>
                    </a:moveTo>
                    <a:lnTo>
                      <a:pt x="390" y="49"/>
                    </a:lnTo>
                    <a:lnTo>
                      <a:pt x="390" y="47"/>
                    </a:lnTo>
                    <a:lnTo>
                      <a:pt x="393" y="47"/>
                    </a:lnTo>
                    <a:lnTo>
                      <a:pt x="393" y="49"/>
                    </a:lnTo>
                    <a:close/>
                    <a:moveTo>
                      <a:pt x="387" y="49"/>
                    </a:moveTo>
                    <a:lnTo>
                      <a:pt x="384" y="48"/>
                    </a:lnTo>
                    <a:lnTo>
                      <a:pt x="385" y="47"/>
                    </a:lnTo>
                    <a:lnTo>
                      <a:pt x="387" y="47"/>
                    </a:lnTo>
                    <a:lnTo>
                      <a:pt x="387" y="49"/>
                    </a:lnTo>
                    <a:close/>
                    <a:moveTo>
                      <a:pt x="382" y="48"/>
                    </a:moveTo>
                    <a:lnTo>
                      <a:pt x="379" y="48"/>
                    </a:lnTo>
                    <a:lnTo>
                      <a:pt x="379" y="46"/>
                    </a:lnTo>
                    <a:lnTo>
                      <a:pt x="382" y="46"/>
                    </a:lnTo>
                    <a:lnTo>
                      <a:pt x="382" y="48"/>
                    </a:lnTo>
                    <a:close/>
                    <a:moveTo>
                      <a:pt x="376" y="48"/>
                    </a:moveTo>
                    <a:lnTo>
                      <a:pt x="374" y="47"/>
                    </a:lnTo>
                    <a:lnTo>
                      <a:pt x="374" y="46"/>
                    </a:lnTo>
                    <a:lnTo>
                      <a:pt x="377" y="46"/>
                    </a:lnTo>
                    <a:lnTo>
                      <a:pt x="376" y="48"/>
                    </a:lnTo>
                    <a:close/>
                    <a:moveTo>
                      <a:pt x="371" y="47"/>
                    </a:moveTo>
                    <a:lnTo>
                      <a:pt x="368" y="47"/>
                    </a:lnTo>
                    <a:lnTo>
                      <a:pt x="368" y="45"/>
                    </a:lnTo>
                    <a:lnTo>
                      <a:pt x="371" y="45"/>
                    </a:lnTo>
                    <a:lnTo>
                      <a:pt x="371" y="47"/>
                    </a:lnTo>
                    <a:close/>
                    <a:moveTo>
                      <a:pt x="366" y="46"/>
                    </a:moveTo>
                    <a:lnTo>
                      <a:pt x="363" y="46"/>
                    </a:lnTo>
                    <a:lnTo>
                      <a:pt x="363" y="45"/>
                    </a:lnTo>
                    <a:lnTo>
                      <a:pt x="366" y="45"/>
                    </a:lnTo>
                    <a:lnTo>
                      <a:pt x="366" y="46"/>
                    </a:lnTo>
                    <a:close/>
                    <a:moveTo>
                      <a:pt x="360" y="46"/>
                    </a:moveTo>
                    <a:lnTo>
                      <a:pt x="358" y="46"/>
                    </a:lnTo>
                    <a:lnTo>
                      <a:pt x="358" y="44"/>
                    </a:lnTo>
                    <a:lnTo>
                      <a:pt x="360" y="44"/>
                    </a:lnTo>
                    <a:lnTo>
                      <a:pt x="360" y="46"/>
                    </a:lnTo>
                    <a:close/>
                    <a:moveTo>
                      <a:pt x="355" y="45"/>
                    </a:moveTo>
                    <a:lnTo>
                      <a:pt x="352" y="45"/>
                    </a:lnTo>
                    <a:lnTo>
                      <a:pt x="352" y="44"/>
                    </a:lnTo>
                    <a:lnTo>
                      <a:pt x="355" y="44"/>
                    </a:lnTo>
                    <a:lnTo>
                      <a:pt x="355" y="45"/>
                    </a:lnTo>
                    <a:close/>
                    <a:moveTo>
                      <a:pt x="350" y="45"/>
                    </a:moveTo>
                    <a:lnTo>
                      <a:pt x="347" y="45"/>
                    </a:lnTo>
                    <a:lnTo>
                      <a:pt x="347" y="43"/>
                    </a:lnTo>
                    <a:lnTo>
                      <a:pt x="350" y="43"/>
                    </a:lnTo>
                    <a:lnTo>
                      <a:pt x="350" y="45"/>
                    </a:lnTo>
                    <a:close/>
                    <a:moveTo>
                      <a:pt x="344" y="44"/>
                    </a:moveTo>
                    <a:lnTo>
                      <a:pt x="342" y="44"/>
                    </a:lnTo>
                    <a:lnTo>
                      <a:pt x="342" y="42"/>
                    </a:lnTo>
                    <a:lnTo>
                      <a:pt x="344" y="43"/>
                    </a:lnTo>
                    <a:lnTo>
                      <a:pt x="344" y="44"/>
                    </a:lnTo>
                    <a:close/>
                    <a:moveTo>
                      <a:pt x="339" y="44"/>
                    </a:moveTo>
                    <a:lnTo>
                      <a:pt x="336" y="44"/>
                    </a:lnTo>
                    <a:lnTo>
                      <a:pt x="336" y="42"/>
                    </a:lnTo>
                    <a:lnTo>
                      <a:pt x="339" y="42"/>
                    </a:lnTo>
                    <a:lnTo>
                      <a:pt x="339" y="44"/>
                    </a:lnTo>
                    <a:close/>
                    <a:moveTo>
                      <a:pt x="333" y="43"/>
                    </a:moveTo>
                    <a:lnTo>
                      <a:pt x="331" y="43"/>
                    </a:lnTo>
                    <a:lnTo>
                      <a:pt x="331" y="41"/>
                    </a:lnTo>
                    <a:lnTo>
                      <a:pt x="334" y="42"/>
                    </a:lnTo>
                    <a:lnTo>
                      <a:pt x="333" y="43"/>
                    </a:lnTo>
                    <a:close/>
                    <a:moveTo>
                      <a:pt x="328" y="43"/>
                    </a:moveTo>
                    <a:lnTo>
                      <a:pt x="325" y="42"/>
                    </a:lnTo>
                    <a:lnTo>
                      <a:pt x="326" y="41"/>
                    </a:lnTo>
                    <a:lnTo>
                      <a:pt x="328" y="41"/>
                    </a:lnTo>
                    <a:lnTo>
                      <a:pt x="328" y="43"/>
                    </a:lnTo>
                    <a:close/>
                    <a:moveTo>
                      <a:pt x="323" y="42"/>
                    </a:moveTo>
                    <a:lnTo>
                      <a:pt x="320" y="42"/>
                    </a:lnTo>
                    <a:lnTo>
                      <a:pt x="320" y="40"/>
                    </a:lnTo>
                    <a:lnTo>
                      <a:pt x="323" y="41"/>
                    </a:lnTo>
                    <a:lnTo>
                      <a:pt x="323" y="42"/>
                    </a:lnTo>
                    <a:close/>
                    <a:moveTo>
                      <a:pt x="317" y="42"/>
                    </a:moveTo>
                    <a:lnTo>
                      <a:pt x="315" y="41"/>
                    </a:lnTo>
                    <a:lnTo>
                      <a:pt x="315" y="40"/>
                    </a:lnTo>
                    <a:lnTo>
                      <a:pt x="318" y="40"/>
                    </a:lnTo>
                    <a:lnTo>
                      <a:pt x="317" y="42"/>
                    </a:lnTo>
                    <a:close/>
                    <a:moveTo>
                      <a:pt x="312" y="41"/>
                    </a:moveTo>
                    <a:lnTo>
                      <a:pt x="309" y="41"/>
                    </a:lnTo>
                    <a:lnTo>
                      <a:pt x="310" y="39"/>
                    </a:lnTo>
                    <a:lnTo>
                      <a:pt x="312" y="39"/>
                    </a:lnTo>
                    <a:lnTo>
                      <a:pt x="312" y="41"/>
                    </a:lnTo>
                    <a:close/>
                    <a:moveTo>
                      <a:pt x="307" y="41"/>
                    </a:moveTo>
                    <a:lnTo>
                      <a:pt x="304" y="40"/>
                    </a:lnTo>
                    <a:lnTo>
                      <a:pt x="304" y="39"/>
                    </a:lnTo>
                    <a:lnTo>
                      <a:pt x="307" y="39"/>
                    </a:lnTo>
                    <a:lnTo>
                      <a:pt x="307" y="41"/>
                    </a:lnTo>
                    <a:close/>
                    <a:moveTo>
                      <a:pt x="301" y="40"/>
                    </a:moveTo>
                    <a:lnTo>
                      <a:pt x="299" y="40"/>
                    </a:lnTo>
                    <a:lnTo>
                      <a:pt x="299" y="38"/>
                    </a:lnTo>
                    <a:lnTo>
                      <a:pt x="302" y="38"/>
                    </a:lnTo>
                    <a:lnTo>
                      <a:pt x="301" y="40"/>
                    </a:lnTo>
                    <a:close/>
                    <a:moveTo>
                      <a:pt x="296" y="39"/>
                    </a:moveTo>
                    <a:lnTo>
                      <a:pt x="293" y="39"/>
                    </a:lnTo>
                    <a:lnTo>
                      <a:pt x="293" y="37"/>
                    </a:lnTo>
                    <a:lnTo>
                      <a:pt x="296" y="38"/>
                    </a:lnTo>
                    <a:lnTo>
                      <a:pt x="296" y="39"/>
                    </a:lnTo>
                    <a:close/>
                    <a:moveTo>
                      <a:pt x="291" y="39"/>
                    </a:moveTo>
                    <a:lnTo>
                      <a:pt x="288" y="39"/>
                    </a:lnTo>
                    <a:lnTo>
                      <a:pt x="288" y="37"/>
                    </a:lnTo>
                    <a:lnTo>
                      <a:pt x="291" y="37"/>
                    </a:lnTo>
                    <a:lnTo>
                      <a:pt x="291" y="39"/>
                    </a:lnTo>
                    <a:close/>
                    <a:moveTo>
                      <a:pt x="285" y="38"/>
                    </a:moveTo>
                    <a:lnTo>
                      <a:pt x="283" y="38"/>
                    </a:lnTo>
                    <a:lnTo>
                      <a:pt x="283" y="36"/>
                    </a:lnTo>
                    <a:lnTo>
                      <a:pt x="285" y="37"/>
                    </a:lnTo>
                    <a:lnTo>
                      <a:pt x="285" y="38"/>
                    </a:lnTo>
                    <a:close/>
                    <a:moveTo>
                      <a:pt x="280" y="38"/>
                    </a:moveTo>
                    <a:lnTo>
                      <a:pt x="277" y="37"/>
                    </a:lnTo>
                    <a:lnTo>
                      <a:pt x="277" y="36"/>
                    </a:lnTo>
                    <a:lnTo>
                      <a:pt x="280" y="36"/>
                    </a:lnTo>
                    <a:lnTo>
                      <a:pt x="280" y="38"/>
                    </a:lnTo>
                    <a:close/>
                    <a:moveTo>
                      <a:pt x="275" y="37"/>
                    </a:moveTo>
                    <a:lnTo>
                      <a:pt x="272" y="37"/>
                    </a:lnTo>
                    <a:lnTo>
                      <a:pt x="272" y="35"/>
                    </a:lnTo>
                    <a:lnTo>
                      <a:pt x="275" y="35"/>
                    </a:lnTo>
                    <a:lnTo>
                      <a:pt x="275" y="37"/>
                    </a:lnTo>
                    <a:close/>
                    <a:moveTo>
                      <a:pt x="269" y="37"/>
                    </a:moveTo>
                    <a:lnTo>
                      <a:pt x="267" y="36"/>
                    </a:lnTo>
                    <a:lnTo>
                      <a:pt x="267" y="35"/>
                    </a:lnTo>
                    <a:lnTo>
                      <a:pt x="269" y="35"/>
                    </a:lnTo>
                    <a:lnTo>
                      <a:pt x="269" y="37"/>
                    </a:lnTo>
                    <a:close/>
                    <a:moveTo>
                      <a:pt x="264" y="36"/>
                    </a:moveTo>
                    <a:lnTo>
                      <a:pt x="261" y="36"/>
                    </a:lnTo>
                    <a:lnTo>
                      <a:pt x="261" y="34"/>
                    </a:lnTo>
                    <a:lnTo>
                      <a:pt x="264" y="34"/>
                    </a:lnTo>
                    <a:lnTo>
                      <a:pt x="264" y="36"/>
                    </a:lnTo>
                    <a:close/>
                    <a:moveTo>
                      <a:pt x="259" y="35"/>
                    </a:moveTo>
                    <a:lnTo>
                      <a:pt x="256" y="35"/>
                    </a:lnTo>
                    <a:lnTo>
                      <a:pt x="256" y="33"/>
                    </a:lnTo>
                    <a:lnTo>
                      <a:pt x="259" y="34"/>
                    </a:lnTo>
                    <a:lnTo>
                      <a:pt x="259" y="35"/>
                    </a:lnTo>
                    <a:close/>
                    <a:moveTo>
                      <a:pt x="253" y="35"/>
                    </a:moveTo>
                    <a:lnTo>
                      <a:pt x="250" y="34"/>
                    </a:lnTo>
                    <a:lnTo>
                      <a:pt x="251" y="33"/>
                    </a:lnTo>
                    <a:lnTo>
                      <a:pt x="253" y="33"/>
                    </a:lnTo>
                    <a:lnTo>
                      <a:pt x="253" y="35"/>
                    </a:lnTo>
                    <a:close/>
                    <a:moveTo>
                      <a:pt x="248" y="34"/>
                    </a:moveTo>
                    <a:lnTo>
                      <a:pt x="245" y="34"/>
                    </a:lnTo>
                    <a:lnTo>
                      <a:pt x="245" y="32"/>
                    </a:lnTo>
                    <a:lnTo>
                      <a:pt x="248" y="33"/>
                    </a:lnTo>
                    <a:lnTo>
                      <a:pt x="248" y="34"/>
                    </a:lnTo>
                    <a:close/>
                    <a:moveTo>
                      <a:pt x="242" y="33"/>
                    </a:moveTo>
                    <a:lnTo>
                      <a:pt x="240" y="33"/>
                    </a:lnTo>
                    <a:lnTo>
                      <a:pt x="240" y="32"/>
                    </a:lnTo>
                    <a:lnTo>
                      <a:pt x="243" y="32"/>
                    </a:lnTo>
                    <a:lnTo>
                      <a:pt x="242" y="33"/>
                    </a:lnTo>
                    <a:close/>
                    <a:moveTo>
                      <a:pt x="237" y="33"/>
                    </a:moveTo>
                    <a:lnTo>
                      <a:pt x="234" y="33"/>
                    </a:lnTo>
                    <a:lnTo>
                      <a:pt x="235" y="31"/>
                    </a:lnTo>
                    <a:lnTo>
                      <a:pt x="237" y="31"/>
                    </a:lnTo>
                    <a:lnTo>
                      <a:pt x="237" y="33"/>
                    </a:lnTo>
                    <a:close/>
                    <a:moveTo>
                      <a:pt x="232" y="32"/>
                    </a:moveTo>
                    <a:lnTo>
                      <a:pt x="229" y="32"/>
                    </a:lnTo>
                    <a:lnTo>
                      <a:pt x="229" y="30"/>
                    </a:lnTo>
                    <a:lnTo>
                      <a:pt x="232" y="31"/>
                    </a:lnTo>
                    <a:lnTo>
                      <a:pt x="232" y="32"/>
                    </a:lnTo>
                    <a:close/>
                    <a:moveTo>
                      <a:pt x="226" y="32"/>
                    </a:moveTo>
                    <a:lnTo>
                      <a:pt x="224" y="31"/>
                    </a:lnTo>
                    <a:lnTo>
                      <a:pt x="224" y="30"/>
                    </a:lnTo>
                    <a:lnTo>
                      <a:pt x="227" y="30"/>
                    </a:lnTo>
                    <a:lnTo>
                      <a:pt x="226" y="32"/>
                    </a:lnTo>
                    <a:close/>
                    <a:moveTo>
                      <a:pt x="221" y="31"/>
                    </a:moveTo>
                    <a:lnTo>
                      <a:pt x="218" y="31"/>
                    </a:lnTo>
                    <a:lnTo>
                      <a:pt x="219" y="29"/>
                    </a:lnTo>
                    <a:lnTo>
                      <a:pt x="221" y="29"/>
                    </a:lnTo>
                    <a:lnTo>
                      <a:pt x="221" y="31"/>
                    </a:lnTo>
                    <a:close/>
                    <a:moveTo>
                      <a:pt x="216" y="30"/>
                    </a:moveTo>
                    <a:lnTo>
                      <a:pt x="213" y="30"/>
                    </a:lnTo>
                    <a:lnTo>
                      <a:pt x="213" y="29"/>
                    </a:lnTo>
                    <a:lnTo>
                      <a:pt x="216" y="29"/>
                    </a:lnTo>
                    <a:lnTo>
                      <a:pt x="216" y="30"/>
                    </a:lnTo>
                    <a:close/>
                    <a:moveTo>
                      <a:pt x="210" y="30"/>
                    </a:moveTo>
                    <a:lnTo>
                      <a:pt x="208" y="29"/>
                    </a:lnTo>
                    <a:lnTo>
                      <a:pt x="208" y="28"/>
                    </a:lnTo>
                    <a:lnTo>
                      <a:pt x="211" y="28"/>
                    </a:lnTo>
                    <a:lnTo>
                      <a:pt x="210" y="30"/>
                    </a:lnTo>
                    <a:close/>
                    <a:moveTo>
                      <a:pt x="205" y="29"/>
                    </a:moveTo>
                    <a:lnTo>
                      <a:pt x="202" y="29"/>
                    </a:lnTo>
                    <a:lnTo>
                      <a:pt x="203" y="27"/>
                    </a:lnTo>
                    <a:lnTo>
                      <a:pt x="205" y="28"/>
                    </a:lnTo>
                    <a:lnTo>
                      <a:pt x="205" y="29"/>
                    </a:lnTo>
                    <a:close/>
                    <a:moveTo>
                      <a:pt x="200" y="29"/>
                    </a:moveTo>
                    <a:lnTo>
                      <a:pt x="197" y="28"/>
                    </a:lnTo>
                    <a:lnTo>
                      <a:pt x="197" y="27"/>
                    </a:lnTo>
                    <a:lnTo>
                      <a:pt x="200" y="27"/>
                    </a:lnTo>
                    <a:lnTo>
                      <a:pt x="200" y="29"/>
                    </a:lnTo>
                    <a:close/>
                    <a:moveTo>
                      <a:pt x="194" y="28"/>
                    </a:moveTo>
                    <a:lnTo>
                      <a:pt x="192" y="28"/>
                    </a:lnTo>
                    <a:lnTo>
                      <a:pt x="192" y="26"/>
                    </a:lnTo>
                    <a:lnTo>
                      <a:pt x="195" y="26"/>
                    </a:lnTo>
                    <a:lnTo>
                      <a:pt x="194" y="28"/>
                    </a:lnTo>
                    <a:close/>
                    <a:moveTo>
                      <a:pt x="189" y="27"/>
                    </a:moveTo>
                    <a:lnTo>
                      <a:pt x="186" y="27"/>
                    </a:lnTo>
                    <a:lnTo>
                      <a:pt x="187" y="25"/>
                    </a:lnTo>
                    <a:lnTo>
                      <a:pt x="189" y="26"/>
                    </a:lnTo>
                    <a:lnTo>
                      <a:pt x="189" y="27"/>
                    </a:lnTo>
                    <a:close/>
                    <a:moveTo>
                      <a:pt x="184" y="27"/>
                    </a:moveTo>
                    <a:lnTo>
                      <a:pt x="181" y="26"/>
                    </a:lnTo>
                    <a:lnTo>
                      <a:pt x="181" y="25"/>
                    </a:lnTo>
                    <a:lnTo>
                      <a:pt x="184" y="25"/>
                    </a:lnTo>
                    <a:lnTo>
                      <a:pt x="184" y="27"/>
                    </a:lnTo>
                    <a:close/>
                    <a:moveTo>
                      <a:pt x="178" y="26"/>
                    </a:moveTo>
                    <a:lnTo>
                      <a:pt x="176" y="26"/>
                    </a:lnTo>
                    <a:lnTo>
                      <a:pt x="176" y="24"/>
                    </a:lnTo>
                    <a:lnTo>
                      <a:pt x="178" y="24"/>
                    </a:lnTo>
                    <a:lnTo>
                      <a:pt x="178" y="26"/>
                    </a:lnTo>
                    <a:close/>
                    <a:moveTo>
                      <a:pt x="173" y="25"/>
                    </a:moveTo>
                    <a:lnTo>
                      <a:pt x="170" y="25"/>
                    </a:lnTo>
                    <a:lnTo>
                      <a:pt x="171" y="23"/>
                    </a:lnTo>
                    <a:lnTo>
                      <a:pt x="173" y="24"/>
                    </a:lnTo>
                    <a:lnTo>
                      <a:pt x="173" y="25"/>
                    </a:lnTo>
                    <a:close/>
                    <a:moveTo>
                      <a:pt x="168" y="25"/>
                    </a:moveTo>
                    <a:lnTo>
                      <a:pt x="165" y="24"/>
                    </a:lnTo>
                    <a:lnTo>
                      <a:pt x="165" y="23"/>
                    </a:lnTo>
                    <a:lnTo>
                      <a:pt x="168" y="23"/>
                    </a:lnTo>
                    <a:lnTo>
                      <a:pt x="168" y="25"/>
                    </a:lnTo>
                    <a:close/>
                    <a:moveTo>
                      <a:pt x="162" y="24"/>
                    </a:moveTo>
                    <a:lnTo>
                      <a:pt x="160" y="24"/>
                    </a:lnTo>
                    <a:lnTo>
                      <a:pt x="160" y="22"/>
                    </a:lnTo>
                    <a:lnTo>
                      <a:pt x="163" y="22"/>
                    </a:lnTo>
                    <a:lnTo>
                      <a:pt x="162" y="24"/>
                    </a:lnTo>
                    <a:close/>
                    <a:moveTo>
                      <a:pt x="157" y="23"/>
                    </a:moveTo>
                    <a:lnTo>
                      <a:pt x="154" y="23"/>
                    </a:lnTo>
                    <a:lnTo>
                      <a:pt x="155" y="21"/>
                    </a:lnTo>
                    <a:lnTo>
                      <a:pt x="157" y="22"/>
                    </a:lnTo>
                    <a:lnTo>
                      <a:pt x="157" y="23"/>
                    </a:lnTo>
                    <a:close/>
                    <a:moveTo>
                      <a:pt x="152" y="23"/>
                    </a:moveTo>
                    <a:lnTo>
                      <a:pt x="149" y="22"/>
                    </a:lnTo>
                    <a:lnTo>
                      <a:pt x="149" y="21"/>
                    </a:lnTo>
                    <a:lnTo>
                      <a:pt x="152" y="21"/>
                    </a:lnTo>
                    <a:lnTo>
                      <a:pt x="152" y="23"/>
                    </a:lnTo>
                    <a:close/>
                    <a:moveTo>
                      <a:pt x="146" y="22"/>
                    </a:moveTo>
                    <a:lnTo>
                      <a:pt x="144" y="22"/>
                    </a:lnTo>
                    <a:lnTo>
                      <a:pt x="144" y="20"/>
                    </a:lnTo>
                    <a:lnTo>
                      <a:pt x="146" y="20"/>
                    </a:lnTo>
                    <a:lnTo>
                      <a:pt x="146" y="22"/>
                    </a:lnTo>
                    <a:close/>
                    <a:moveTo>
                      <a:pt x="141" y="21"/>
                    </a:moveTo>
                    <a:lnTo>
                      <a:pt x="138" y="21"/>
                    </a:lnTo>
                    <a:lnTo>
                      <a:pt x="138" y="19"/>
                    </a:lnTo>
                    <a:lnTo>
                      <a:pt x="141" y="20"/>
                    </a:lnTo>
                    <a:lnTo>
                      <a:pt x="141" y="21"/>
                    </a:lnTo>
                    <a:close/>
                    <a:moveTo>
                      <a:pt x="136" y="21"/>
                    </a:moveTo>
                    <a:lnTo>
                      <a:pt x="133" y="20"/>
                    </a:lnTo>
                    <a:lnTo>
                      <a:pt x="133" y="19"/>
                    </a:lnTo>
                    <a:lnTo>
                      <a:pt x="136" y="19"/>
                    </a:lnTo>
                    <a:lnTo>
                      <a:pt x="136" y="21"/>
                    </a:lnTo>
                    <a:close/>
                    <a:moveTo>
                      <a:pt x="130" y="20"/>
                    </a:moveTo>
                    <a:lnTo>
                      <a:pt x="128" y="20"/>
                    </a:lnTo>
                    <a:lnTo>
                      <a:pt x="128" y="18"/>
                    </a:lnTo>
                    <a:lnTo>
                      <a:pt x="130" y="18"/>
                    </a:lnTo>
                    <a:lnTo>
                      <a:pt x="130" y="20"/>
                    </a:lnTo>
                    <a:close/>
                    <a:moveTo>
                      <a:pt x="125" y="19"/>
                    </a:moveTo>
                    <a:lnTo>
                      <a:pt x="122" y="19"/>
                    </a:lnTo>
                    <a:lnTo>
                      <a:pt x="123" y="17"/>
                    </a:lnTo>
                    <a:lnTo>
                      <a:pt x="125" y="18"/>
                    </a:lnTo>
                    <a:lnTo>
                      <a:pt x="125" y="19"/>
                    </a:lnTo>
                    <a:close/>
                    <a:moveTo>
                      <a:pt x="120" y="18"/>
                    </a:moveTo>
                    <a:lnTo>
                      <a:pt x="117" y="18"/>
                    </a:lnTo>
                    <a:lnTo>
                      <a:pt x="117" y="17"/>
                    </a:lnTo>
                    <a:lnTo>
                      <a:pt x="120" y="17"/>
                    </a:lnTo>
                    <a:lnTo>
                      <a:pt x="120" y="18"/>
                    </a:lnTo>
                    <a:close/>
                    <a:moveTo>
                      <a:pt x="114" y="18"/>
                    </a:moveTo>
                    <a:lnTo>
                      <a:pt x="112" y="17"/>
                    </a:lnTo>
                    <a:lnTo>
                      <a:pt x="112" y="16"/>
                    </a:lnTo>
                    <a:lnTo>
                      <a:pt x="114" y="16"/>
                    </a:lnTo>
                    <a:lnTo>
                      <a:pt x="114" y="18"/>
                    </a:lnTo>
                    <a:close/>
                    <a:moveTo>
                      <a:pt x="109" y="17"/>
                    </a:moveTo>
                    <a:lnTo>
                      <a:pt x="106" y="17"/>
                    </a:lnTo>
                    <a:lnTo>
                      <a:pt x="106" y="15"/>
                    </a:lnTo>
                    <a:lnTo>
                      <a:pt x="109" y="16"/>
                    </a:lnTo>
                    <a:lnTo>
                      <a:pt x="109" y="17"/>
                    </a:lnTo>
                    <a:close/>
                    <a:moveTo>
                      <a:pt x="104" y="16"/>
                    </a:moveTo>
                    <a:lnTo>
                      <a:pt x="101" y="16"/>
                    </a:lnTo>
                    <a:lnTo>
                      <a:pt x="101" y="14"/>
                    </a:lnTo>
                    <a:lnTo>
                      <a:pt x="104" y="15"/>
                    </a:lnTo>
                    <a:lnTo>
                      <a:pt x="104" y="16"/>
                    </a:lnTo>
                    <a:close/>
                    <a:moveTo>
                      <a:pt x="98" y="16"/>
                    </a:moveTo>
                    <a:lnTo>
                      <a:pt x="96" y="15"/>
                    </a:lnTo>
                    <a:lnTo>
                      <a:pt x="96" y="14"/>
                    </a:lnTo>
                    <a:lnTo>
                      <a:pt x="98" y="14"/>
                    </a:lnTo>
                    <a:lnTo>
                      <a:pt x="98" y="16"/>
                    </a:lnTo>
                    <a:close/>
                    <a:moveTo>
                      <a:pt x="93" y="15"/>
                    </a:moveTo>
                    <a:lnTo>
                      <a:pt x="90" y="15"/>
                    </a:lnTo>
                    <a:lnTo>
                      <a:pt x="91" y="13"/>
                    </a:lnTo>
                    <a:lnTo>
                      <a:pt x="93" y="13"/>
                    </a:lnTo>
                    <a:lnTo>
                      <a:pt x="93" y="15"/>
                    </a:lnTo>
                    <a:close/>
                    <a:moveTo>
                      <a:pt x="88" y="14"/>
                    </a:moveTo>
                    <a:lnTo>
                      <a:pt x="85" y="14"/>
                    </a:lnTo>
                    <a:lnTo>
                      <a:pt x="85" y="12"/>
                    </a:lnTo>
                    <a:lnTo>
                      <a:pt x="88" y="13"/>
                    </a:lnTo>
                    <a:lnTo>
                      <a:pt x="88" y="14"/>
                    </a:lnTo>
                    <a:close/>
                    <a:moveTo>
                      <a:pt x="82" y="13"/>
                    </a:moveTo>
                    <a:lnTo>
                      <a:pt x="80" y="13"/>
                    </a:lnTo>
                    <a:lnTo>
                      <a:pt x="80" y="12"/>
                    </a:lnTo>
                    <a:lnTo>
                      <a:pt x="82" y="12"/>
                    </a:lnTo>
                    <a:lnTo>
                      <a:pt x="82" y="13"/>
                    </a:lnTo>
                    <a:close/>
                    <a:moveTo>
                      <a:pt x="77" y="13"/>
                    </a:moveTo>
                    <a:lnTo>
                      <a:pt x="74" y="12"/>
                    </a:lnTo>
                    <a:lnTo>
                      <a:pt x="74" y="11"/>
                    </a:lnTo>
                    <a:lnTo>
                      <a:pt x="77" y="11"/>
                    </a:lnTo>
                    <a:lnTo>
                      <a:pt x="77" y="13"/>
                    </a:lnTo>
                    <a:close/>
                    <a:moveTo>
                      <a:pt x="72" y="12"/>
                    </a:moveTo>
                    <a:lnTo>
                      <a:pt x="69" y="12"/>
                    </a:lnTo>
                    <a:lnTo>
                      <a:pt x="69" y="10"/>
                    </a:lnTo>
                    <a:lnTo>
                      <a:pt x="72" y="10"/>
                    </a:lnTo>
                    <a:lnTo>
                      <a:pt x="72" y="12"/>
                    </a:lnTo>
                    <a:close/>
                    <a:moveTo>
                      <a:pt x="66" y="11"/>
                    </a:moveTo>
                    <a:lnTo>
                      <a:pt x="64" y="11"/>
                    </a:lnTo>
                    <a:lnTo>
                      <a:pt x="64" y="9"/>
                    </a:lnTo>
                    <a:lnTo>
                      <a:pt x="67" y="10"/>
                    </a:lnTo>
                    <a:lnTo>
                      <a:pt x="66" y="11"/>
                    </a:lnTo>
                    <a:close/>
                    <a:moveTo>
                      <a:pt x="61" y="10"/>
                    </a:moveTo>
                    <a:lnTo>
                      <a:pt x="58" y="10"/>
                    </a:lnTo>
                    <a:lnTo>
                      <a:pt x="59" y="8"/>
                    </a:lnTo>
                    <a:lnTo>
                      <a:pt x="61" y="9"/>
                    </a:lnTo>
                    <a:lnTo>
                      <a:pt x="61" y="10"/>
                    </a:lnTo>
                    <a:close/>
                    <a:moveTo>
                      <a:pt x="56" y="10"/>
                    </a:moveTo>
                    <a:lnTo>
                      <a:pt x="53" y="9"/>
                    </a:lnTo>
                    <a:lnTo>
                      <a:pt x="53" y="8"/>
                    </a:lnTo>
                    <a:lnTo>
                      <a:pt x="56" y="8"/>
                    </a:lnTo>
                    <a:lnTo>
                      <a:pt x="56" y="10"/>
                    </a:lnTo>
                    <a:close/>
                    <a:moveTo>
                      <a:pt x="50" y="9"/>
                    </a:moveTo>
                    <a:lnTo>
                      <a:pt x="48" y="9"/>
                    </a:lnTo>
                    <a:lnTo>
                      <a:pt x="48" y="7"/>
                    </a:lnTo>
                    <a:lnTo>
                      <a:pt x="51" y="7"/>
                    </a:lnTo>
                    <a:lnTo>
                      <a:pt x="50" y="9"/>
                    </a:lnTo>
                    <a:close/>
                    <a:moveTo>
                      <a:pt x="45" y="8"/>
                    </a:moveTo>
                    <a:lnTo>
                      <a:pt x="42" y="8"/>
                    </a:lnTo>
                    <a:lnTo>
                      <a:pt x="43" y="6"/>
                    </a:lnTo>
                    <a:lnTo>
                      <a:pt x="45" y="7"/>
                    </a:lnTo>
                    <a:lnTo>
                      <a:pt x="45" y="8"/>
                    </a:lnTo>
                    <a:close/>
                    <a:moveTo>
                      <a:pt x="40" y="7"/>
                    </a:moveTo>
                    <a:lnTo>
                      <a:pt x="37" y="7"/>
                    </a:lnTo>
                    <a:lnTo>
                      <a:pt x="37" y="5"/>
                    </a:lnTo>
                    <a:lnTo>
                      <a:pt x="40" y="6"/>
                    </a:lnTo>
                    <a:lnTo>
                      <a:pt x="40" y="7"/>
                    </a:lnTo>
                    <a:close/>
                    <a:moveTo>
                      <a:pt x="34" y="7"/>
                    </a:moveTo>
                    <a:lnTo>
                      <a:pt x="32" y="6"/>
                    </a:lnTo>
                    <a:lnTo>
                      <a:pt x="32" y="5"/>
                    </a:lnTo>
                    <a:lnTo>
                      <a:pt x="35" y="5"/>
                    </a:lnTo>
                    <a:lnTo>
                      <a:pt x="34" y="7"/>
                    </a:lnTo>
                    <a:close/>
                    <a:moveTo>
                      <a:pt x="29" y="6"/>
                    </a:moveTo>
                    <a:lnTo>
                      <a:pt x="26" y="5"/>
                    </a:lnTo>
                    <a:lnTo>
                      <a:pt x="27" y="4"/>
                    </a:lnTo>
                    <a:lnTo>
                      <a:pt x="29" y="4"/>
                    </a:lnTo>
                    <a:lnTo>
                      <a:pt x="29" y="6"/>
                    </a:lnTo>
                    <a:close/>
                    <a:moveTo>
                      <a:pt x="24" y="5"/>
                    </a:moveTo>
                    <a:lnTo>
                      <a:pt x="21" y="5"/>
                    </a:lnTo>
                    <a:lnTo>
                      <a:pt x="21" y="3"/>
                    </a:lnTo>
                    <a:lnTo>
                      <a:pt x="24" y="3"/>
                    </a:lnTo>
                    <a:lnTo>
                      <a:pt x="24" y="5"/>
                    </a:lnTo>
                    <a:close/>
                    <a:moveTo>
                      <a:pt x="18" y="4"/>
                    </a:moveTo>
                    <a:lnTo>
                      <a:pt x="16" y="4"/>
                    </a:lnTo>
                    <a:lnTo>
                      <a:pt x="16" y="2"/>
                    </a:lnTo>
                    <a:lnTo>
                      <a:pt x="19" y="3"/>
                    </a:lnTo>
                    <a:lnTo>
                      <a:pt x="18" y="4"/>
                    </a:lnTo>
                    <a:close/>
                    <a:moveTo>
                      <a:pt x="13" y="3"/>
                    </a:moveTo>
                    <a:lnTo>
                      <a:pt x="10" y="3"/>
                    </a:lnTo>
                    <a:lnTo>
                      <a:pt x="11" y="1"/>
                    </a:lnTo>
                    <a:lnTo>
                      <a:pt x="13" y="2"/>
                    </a:lnTo>
                    <a:lnTo>
                      <a:pt x="13" y="3"/>
                    </a:lnTo>
                    <a:close/>
                    <a:moveTo>
                      <a:pt x="8" y="3"/>
                    </a:moveTo>
                    <a:lnTo>
                      <a:pt x="5" y="2"/>
                    </a:lnTo>
                    <a:lnTo>
                      <a:pt x="5" y="1"/>
                    </a:lnTo>
                    <a:lnTo>
                      <a:pt x="8" y="1"/>
                    </a:lnTo>
                    <a:lnTo>
                      <a:pt x="8" y="3"/>
                    </a:lnTo>
                    <a:close/>
                    <a:moveTo>
                      <a:pt x="2" y="2"/>
                    </a:moveTo>
                    <a:lnTo>
                      <a:pt x="0" y="1"/>
                    </a:lnTo>
                    <a:lnTo>
                      <a:pt x="0" y="0"/>
                    </a:lnTo>
                    <a:lnTo>
                      <a:pt x="3" y="0"/>
                    </a:lnTo>
                    <a:lnTo>
                      <a:pt x="2" y="2"/>
                    </a:lnTo>
                    <a:close/>
                  </a:path>
                </a:pathLst>
              </a:custGeom>
              <a:solidFill>
                <a:srgbClr val="877D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174" name="Freeform 5679"/>
              <p:cNvSpPr>
                <a:spLocks/>
              </p:cNvSpPr>
              <p:nvPr/>
            </p:nvSpPr>
            <p:spPr bwMode="auto">
              <a:xfrm>
                <a:off x="1789" y="1943"/>
                <a:ext cx="2" cy="2"/>
              </a:xfrm>
              <a:custGeom>
                <a:avLst/>
                <a:gdLst>
                  <a:gd name="T0" fmla="*/ 2 w 2"/>
                  <a:gd name="T1" fmla="*/ 2 h 2"/>
                  <a:gd name="T2" fmla="*/ 0 w 2"/>
                  <a:gd name="T3" fmla="*/ 2 h 2"/>
                  <a:gd name="T4" fmla="*/ 0 w 2"/>
                  <a:gd name="T5" fmla="*/ 0 h 2"/>
                  <a:gd name="T6" fmla="*/ 2 w 2"/>
                  <a:gd name="T7" fmla="*/ 0 h 2"/>
                  <a:gd name="T8" fmla="*/ 2 w 2"/>
                  <a:gd name="T9" fmla="*/ 2 h 2"/>
                  <a:gd name="T10" fmla="*/ 2 w 2"/>
                  <a:gd name="T11" fmla="*/ 2 h 2"/>
                  <a:gd name="T12" fmla="*/ 2 w 2"/>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2" y="2"/>
                    </a:moveTo>
                    <a:lnTo>
                      <a:pt x="0" y="2"/>
                    </a:lnTo>
                    <a:lnTo>
                      <a:pt x="0" y="0"/>
                    </a:lnTo>
                    <a:lnTo>
                      <a:pt x="2" y="0"/>
                    </a:lnTo>
                    <a:lnTo>
                      <a:pt x="2" y="2"/>
                    </a:lnTo>
                    <a:lnTo>
                      <a:pt x="2" y="2"/>
                    </a:lnTo>
                    <a:lnTo>
                      <a:pt x="2" y="2"/>
                    </a:lnTo>
                    <a:close/>
                  </a:path>
                </a:pathLst>
              </a:custGeom>
              <a:solidFill>
                <a:srgbClr val="877D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175" name="Freeform 5680"/>
              <p:cNvSpPr>
                <a:spLocks noEditPoints="1"/>
              </p:cNvSpPr>
              <p:nvPr/>
            </p:nvSpPr>
            <p:spPr bwMode="auto">
              <a:xfrm>
                <a:off x="1731" y="1948"/>
                <a:ext cx="59" cy="364"/>
              </a:xfrm>
              <a:custGeom>
                <a:avLst/>
                <a:gdLst>
                  <a:gd name="T0" fmla="*/ 3 w 59"/>
                  <a:gd name="T1" fmla="*/ 359 h 364"/>
                  <a:gd name="T2" fmla="*/ 2 w 59"/>
                  <a:gd name="T3" fmla="*/ 353 h 364"/>
                  <a:gd name="T4" fmla="*/ 3 w 59"/>
                  <a:gd name="T5" fmla="*/ 345 h 364"/>
                  <a:gd name="T6" fmla="*/ 6 w 59"/>
                  <a:gd name="T7" fmla="*/ 340 h 364"/>
                  <a:gd name="T8" fmla="*/ 6 w 59"/>
                  <a:gd name="T9" fmla="*/ 338 h 364"/>
                  <a:gd name="T10" fmla="*/ 8 w 59"/>
                  <a:gd name="T11" fmla="*/ 327 h 364"/>
                  <a:gd name="T12" fmla="*/ 7 w 59"/>
                  <a:gd name="T13" fmla="*/ 321 h 364"/>
                  <a:gd name="T14" fmla="*/ 8 w 59"/>
                  <a:gd name="T15" fmla="*/ 314 h 364"/>
                  <a:gd name="T16" fmla="*/ 11 w 59"/>
                  <a:gd name="T17" fmla="*/ 308 h 364"/>
                  <a:gd name="T18" fmla="*/ 11 w 59"/>
                  <a:gd name="T19" fmla="*/ 306 h 364"/>
                  <a:gd name="T20" fmla="*/ 13 w 59"/>
                  <a:gd name="T21" fmla="*/ 295 h 364"/>
                  <a:gd name="T22" fmla="*/ 12 w 59"/>
                  <a:gd name="T23" fmla="*/ 290 h 364"/>
                  <a:gd name="T24" fmla="*/ 13 w 59"/>
                  <a:gd name="T25" fmla="*/ 282 h 364"/>
                  <a:gd name="T26" fmla="*/ 16 w 59"/>
                  <a:gd name="T27" fmla="*/ 277 h 364"/>
                  <a:gd name="T28" fmla="*/ 16 w 59"/>
                  <a:gd name="T29" fmla="*/ 274 h 364"/>
                  <a:gd name="T30" fmla="*/ 18 w 59"/>
                  <a:gd name="T31" fmla="*/ 263 h 364"/>
                  <a:gd name="T32" fmla="*/ 17 w 59"/>
                  <a:gd name="T33" fmla="*/ 258 h 364"/>
                  <a:gd name="T34" fmla="*/ 18 w 59"/>
                  <a:gd name="T35" fmla="*/ 250 h 364"/>
                  <a:gd name="T36" fmla="*/ 21 w 59"/>
                  <a:gd name="T37" fmla="*/ 245 h 364"/>
                  <a:gd name="T38" fmla="*/ 21 w 59"/>
                  <a:gd name="T39" fmla="*/ 242 h 364"/>
                  <a:gd name="T40" fmla="*/ 23 w 59"/>
                  <a:gd name="T41" fmla="*/ 231 h 364"/>
                  <a:gd name="T42" fmla="*/ 22 w 59"/>
                  <a:gd name="T43" fmla="*/ 226 h 364"/>
                  <a:gd name="T44" fmla="*/ 23 w 59"/>
                  <a:gd name="T45" fmla="*/ 218 h 364"/>
                  <a:gd name="T46" fmla="*/ 26 w 59"/>
                  <a:gd name="T47" fmla="*/ 213 h 364"/>
                  <a:gd name="T48" fmla="*/ 26 w 59"/>
                  <a:gd name="T49" fmla="*/ 210 h 364"/>
                  <a:gd name="T50" fmla="*/ 28 w 59"/>
                  <a:gd name="T51" fmla="*/ 199 h 364"/>
                  <a:gd name="T52" fmla="*/ 27 w 59"/>
                  <a:gd name="T53" fmla="*/ 194 h 364"/>
                  <a:gd name="T54" fmla="*/ 28 w 59"/>
                  <a:gd name="T55" fmla="*/ 186 h 364"/>
                  <a:gd name="T56" fmla="*/ 31 w 59"/>
                  <a:gd name="T57" fmla="*/ 181 h 364"/>
                  <a:gd name="T58" fmla="*/ 31 w 59"/>
                  <a:gd name="T59" fmla="*/ 178 h 364"/>
                  <a:gd name="T60" fmla="*/ 33 w 59"/>
                  <a:gd name="T61" fmla="*/ 167 h 364"/>
                  <a:gd name="T62" fmla="*/ 32 w 59"/>
                  <a:gd name="T63" fmla="*/ 162 h 364"/>
                  <a:gd name="T64" fmla="*/ 33 w 59"/>
                  <a:gd name="T65" fmla="*/ 154 h 364"/>
                  <a:gd name="T66" fmla="*/ 36 w 59"/>
                  <a:gd name="T67" fmla="*/ 149 h 364"/>
                  <a:gd name="T68" fmla="*/ 36 w 59"/>
                  <a:gd name="T69" fmla="*/ 146 h 364"/>
                  <a:gd name="T70" fmla="*/ 38 w 59"/>
                  <a:gd name="T71" fmla="*/ 136 h 364"/>
                  <a:gd name="T72" fmla="*/ 37 w 59"/>
                  <a:gd name="T73" fmla="*/ 130 h 364"/>
                  <a:gd name="T74" fmla="*/ 38 w 59"/>
                  <a:gd name="T75" fmla="*/ 122 h 364"/>
                  <a:gd name="T76" fmla="*/ 41 w 59"/>
                  <a:gd name="T77" fmla="*/ 117 h 364"/>
                  <a:gd name="T78" fmla="*/ 41 w 59"/>
                  <a:gd name="T79" fmla="*/ 114 h 364"/>
                  <a:gd name="T80" fmla="*/ 43 w 59"/>
                  <a:gd name="T81" fmla="*/ 104 h 364"/>
                  <a:gd name="T82" fmla="*/ 42 w 59"/>
                  <a:gd name="T83" fmla="*/ 98 h 364"/>
                  <a:gd name="T84" fmla="*/ 43 w 59"/>
                  <a:gd name="T85" fmla="*/ 90 h 364"/>
                  <a:gd name="T86" fmla="*/ 46 w 59"/>
                  <a:gd name="T87" fmla="*/ 85 h 364"/>
                  <a:gd name="T88" fmla="*/ 46 w 59"/>
                  <a:gd name="T89" fmla="*/ 82 h 364"/>
                  <a:gd name="T90" fmla="*/ 48 w 59"/>
                  <a:gd name="T91" fmla="*/ 72 h 364"/>
                  <a:gd name="T92" fmla="*/ 47 w 59"/>
                  <a:gd name="T93" fmla="*/ 66 h 364"/>
                  <a:gd name="T94" fmla="*/ 48 w 59"/>
                  <a:gd name="T95" fmla="*/ 58 h 364"/>
                  <a:gd name="T96" fmla="*/ 51 w 59"/>
                  <a:gd name="T97" fmla="*/ 53 h 364"/>
                  <a:gd name="T98" fmla="*/ 51 w 59"/>
                  <a:gd name="T99" fmla="*/ 51 h 364"/>
                  <a:gd name="T100" fmla="*/ 53 w 59"/>
                  <a:gd name="T101" fmla="*/ 40 h 364"/>
                  <a:gd name="T102" fmla="*/ 52 w 59"/>
                  <a:gd name="T103" fmla="*/ 34 h 364"/>
                  <a:gd name="T104" fmla="*/ 53 w 59"/>
                  <a:gd name="T105" fmla="*/ 26 h 364"/>
                  <a:gd name="T106" fmla="*/ 56 w 59"/>
                  <a:gd name="T107" fmla="*/ 21 h 364"/>
                  <a:gd name="T108" fmla="*/ 56 w 59"/>
                  <a:gd name="T109" fmla="*/ 19 h 364"/>
                  <a:gd name="T110" fmla="*/ 58 w 59"/>
                  <a:gd name="T111" fmla="*/ 8 h 364"/>
                  <a:gd name="T112" fmla="*/ 57 w 59"/>
                  <a:gd name="T113" fmla="*/ 2 h 3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9" h="364">
                    <a:moveTo>
                      <a:pt x="2" y="364"/>
                    </a:moveTo>
                    <a:lnTo>
                      <a:pt x="0" y="364"/>
                    </a:lnTo>
                    <a:lnTo>
                      <a:pt x="1" y="361"/>
                    </a:lnTo>
                    <a:lnTo>
                      <a:pt x="2" y="362"/>
                    </a:lnTo>
                    <a:lnTo>
                      <a:pt x="2" y="364"/>
                    </a:lnTo>
                    <a:close/>
                    <a:moveTo>
                      <a:pt x="3" y="359"/>
                    </a:moveTo>
                    <a:lnTo>
                      <a:pt x="1" y="359"/>
                    </a:lnTo>
                    <a:lnTo>
                      <a:pt x="2" y="356"/>
                    </a:lnTo>
                    <a:lnTo>
                      <a:pt x="3" y="356"/>
                    </a:lnTo>
                    <a:lnTo>
                      <a:pt x="3" y="359"/>
                    </a:lnTo>
                    <a:close/>
                    <a:moveTo>
                      <a:pt x="4" y="354"/>
                    </a:moveTo>
                    <a:lnTo>
                      <a:pt x="2" y="353"/>
                    </a:lnTo>
                    <a:lnTo>
                      <a:pt x="3" y="351"/>
                    </a:lnTo>
                    <a:lnTo>
                      <a:pt x="4" y="351"/>
                    </a:lnTo>
                    <a:lnTo>
                      <a:pt x="4" y="354"/>
                    </a:lnTo>
                    <a:close/>
                    <a:moveTo>
                      <a:pt x="4" y="348"/>
                    </a:moveTo>
                    <a:lnTo>
                      <a:pt x="3" y="348"/>
                    </a:lnTo>
                    <a:lnTo>
                      <a:pt x="3" y="345"/>
                    </a:lnTo>
                    <a:lnTo>
                      <a:pt x="5" y="346"/>
                    </a:lnTo>
                    <a:lnTo>
                      <a:pt x="4" y="348"/>
                    </a:lnTo>
                    <a:close/>
                    <a:moveTo>
                      <a:pt x="5" y="343"/>
                    </a:moveTo>
                    <a:lnTo>
                      <a:pt x="4" y="343"/>
                    </a:lnTo>
                    <a:lnTo>
                      <a:pt x="4" y="340"/>
                    </a:lnTo>
                    <a:lnTo>
                      <a:pt x="6" y="340"/>
                    </a:lnTo>
                    <a:lnTo>
                      <a:pt x="5" y="343"/>
                    </a:lnTo>
                    <a:close/>
                    <a:moveTo>
                      <a:pt x="6" y="338"/>
                    </a:moveTo>
                    <a:lnTo>
                      <a:pt x="5" y="337"/>
                    </a:lnTo>
                    <a:lnTo>
                      <a:pt x="5" y="335"/>
                    </a:lnTo>
                    <a:lnTo>
                      <a:pt x="7" y="335"/>
                    </a:lnTo>
                    <a:lnTo>
                      <a:pt x="6" y="338"/>
                    </a:lnTo>
                    <a:close/>
                    <a:moveTo>
                      <a:pt x="7" y="332"/>
                    </a:moveTo>
                    <a:lnTo>
                      <a:pt x="5" y="332"/>
                    </a:lnTo>
                    <a:lnTo>
                      <a:pt x="6" y="329"/>
                    </a:lnTo>
                    <a:lnTo>
                      <a:pt x="7" y="330"/>
                    </a:lnTo>
                    <a:lnTo>
                      <a:pt x="7" y="332"/>
                    </a:lnTo>
                    <a:close/>
                    <a:moveTo>
                      <a:pt x="8" y="327"/>
                    </a:moveTo>
                    <a:lnTo>
                      <a:pt x="6" y="327"/>
                    </a:lnTo>
                    <a:lnTo>
                      <a:pt x="7" y="324"/>
                    </a:lnTo>
                    <a:lnTo>
                      <a:pt x="8" y="324"/>
                    </a:lnTo>
                    <a:lnTo>
                      <a:pt x="8" y="327"/>
                    </a:lnTo>
                    <a:close/>
                    <a:moveTo>
                      <a:pt x="9" y="322"/>
                    </a:moveTo>
                    <a:lnTo>
                      <a:pt x="7" y="321"/>
                    </a:lnTo>
                    <a:lnTo>
                      <a:pt x="7" y="319"/>
                    </a:lnTo>
                    <a:lnTo>
                      <a:pt x="9" y="319"/>
                    </a:lnTo>
                    <a:lnTo>
                      <a:pt x="9" y="322"/>
                    </a:lnTo>
                    <a:close/>
                    <a:moveTo>
                      <a:pt x="9" y="316"/>
                    </a:moveTo>
                    <a:lnTo>
                      <a:pt x="8" y="316"/>
                    </a:lnTo>
                    <a:lnTo>
                      <a:pt x="8" y="314"/>
                    </a:lnTo>
                    <a:lnTo>
                      <a:pt x="10" y="314"/>
                    </a:lnTo>
                    <a:lnTo>
                      <a:pt x="9" y="316"/>
                    </a:lnTo>
                    <a:close/>
                    <a:moveTo>
                      <a:pt x="10" y="311"/>
                    </a:moveTo>
                    <a:lnTo>
                      <a:pt x="9" y="311"/>
                    </a:lnTo>
                    <a:lnTo>
                      <a:pt x="9" y="308"/>
                    </a:lnTo>
                    <a:lnTo>
                      <a:pt x="11" y="308"/>
                    </a:lnTo>
                    <a:lnTo>
                      <a:pt x="10" y="311"/>
                    </a:lnTo>
                    <a:close/>
                    <a:moveTo>
                      <a:pt x="11" y="306"/>
                    </a:moveTo>
                    <a:lnTo>
                      <a:pt x="9" y="305"/>
                    </a:lnTo>
                    <a:lnTo>
                      <a:pt x="10" y="303"/>
                    </a:lnTo>
                    <a:lnTo>
                      <a:pt x="11" y="303"/>
                    </a:lnTo>
                    <a:lnTo>
                      <a:pt x="11" y="306"/>
                    </a:lnTo>
                    <a:close/>
                    <a:moveTo>
                      <a:pt x="12" y="300"/>
                    </a:moveTo>
                    <a:lnTo>
                      <a:pt x="10" y="300"/>
                    </a:lnTo>
                    <a:lnTo>
                      <a:pt x="11" y="298"/>
                    </a:lnTo>
                    <a:lnTo>
                      <a:pt x="12" y="298"/>
                    </a:lnTo>
                    <a:lnTo>
                      <a:pt x="12" y="300"/>
                    </a:lnTo>
                    <a:close/>
                    <a:moveTo>
                      <a:pt x="13" y="295"/>
                    </a:moveTo>
                    <a:lnTo>
                      <a:pt x="11" y="295"/>
                    </a:lnTo>
                    <a:lnTo>
                      <a:pt x="12" y="292"/>
                    </a:lnTo>
                    <a:lnTo>
                      <a:pt x="13" y="292"/>
                    </a:lnTo>
                    <a:lnTo>
                      <a:pt x="13" y="295"/>
                    </a:lnTo>
                    <a:close/>
                    <a:moveTo>
                      <a:pt x="14" y="290"/>
                    </a:moveTo>
                    <a:lnTo>
                      <a:pt x="12" y="290"/>
                    </a:lnTo>
                    <a:lnTo>
                      <a:pt x="12" y="287"/>
                    </a:lnTo>
                    <a:lnTo>
                      <a:pt x="14" y="287"/>
                    </a:lnTo>
                    <a:lnTo>
                      <a:pt x="14" y="290"/>
                    </a:lnTo>
                    <a:close/>
                    <a:moveTo>
                      <a:pt x="14" y="284"/>
                    </a:moveTo>
                    <a:lnTo>
                      <a:pt x="13" y="284"/>
                    </a:lnTo>
                    <a:lnTo>
                      <a:pt x="13" y="282"/>
                    </a:lnTo>
                    <a:lnTo>
                      <a:pt x="15" y="282"/>
                    </a:lnTo>
                    <a:lnTo>
                      <a:pt x="14" y="284"/>
                    </a:lnTo>
                    <a:close/>
                    <a:moveTo>
                      <a:pt x="15" y="279"/>
                    </a:moveTo>
                    <a:lnTo>
                      <a:pt x="14" y="279"/>
                    </a:lnTo>
                    <a:lnTo>
                      <a:pt x="14" y="276"/>
                    </a:lnTo>
                    <a:lnTo>
                      <a:pt x="16" y="277"/>
                    </a:lnTo>
                    <a:lnTo>
                      <a:pt x="15" y="279"/>
                    </a:lnTo>
                    <a:close/>
                    <a:moveTo>
                      <a:pt x="16" y="274"/>
                    </a:moveTo>
                    <a:lnTo>
                      <a:pt x="15" y="274"/>
                    </a:lnTo>
                    <a:lnTo>
                      <a:pt x="15" y="271"/>
                    </a:lnTo>
                    <a:lnTo>
                      <a:pt x="17" y="271"/>
                    </a:lnTo>
                    <a:lnTo>
                      <a:pt x="16" y="274"/>
                    </a:lnTo>
                    <a:close/>
                    <a:moveTo>
                      <a:pt x="17" y="269"/>
                    </a:moveTo>
                    <a:lnTo>
                      <a:pt x="15" y="268"/>
                    </a:lnTo>
                    <a:lnTo>
                      <a:pt x="16" y="266"/>
                    </a:lnTo>
                    <a:lnTo>
                      <a:pt x="17" y="266"/>
                    </a:lnTo>
                    <a:lnTo>
                      <a:pt x="17" y="269"/>
                    </a:lnTo>
                    <a:close/>
                    <a:moveTo>
                      <a:pt x="18" y="263"/>
                    </a:moveTo>
                    <a:lnTo>
                      <a:pt x="16" y="263"/>
                    </a:lnTo>
                    <a:lnTo>
                      <a:pt x="17" y="260"/>
                    </a:lnTo>
                    <a:lnTo>
                      <a:pt x="18" y="261"/>
                    </a:lnTo>
                    <a:lnTo>
                      <a:pt x="18" y="263"/>
                    </a:lnTo>
                    <a:close/>
                    <a:moveTo>
                      <a:pt x="19" y="258"/>
                    </a:moveTo>
                    <a:lnTo>
                      <a:pt x="17" y="258"/>
                    </a:lnTo>
                    <a:lnTo>
                      <a:pt x="17" y="255"/>
                    </a:lnTo>
                    <a:lnTo>
                      <a:pt x="19" y="255"/>
                    </a:lnTo>
                    <a:lnTo>
                      <a:pt x="19" y="258"/>
                    </a:lnTo>
                    <a:close/>
                    <a:moveTo>
                      <a:pt x="20" y="253"/>
                    </a:moveTo>
                    <a:lnTo>
                      <a:pt x="18" y="252"/>
                    </a:lnTo>
                    <a:lnTo>
                      <a:pt x="18" y="250"/>
                    </a:lnTo>
                    <a:lnTo>
                      <a:pt x="20" y="250"/>
                    </a:lnTo>
                    <a:lnTo>
                      <a:pt x="20" y="253"/>
                    </a:lnTo>
                    <a:close/>
                    <a:moveTo>
                      <a:pt x="20" y="247"/>
                    </a:moveTo>
                    <a:lnTo>
                      <a:pt x="19" y="247"/>
                    </a:lnTo>
                    <a:lnTo>
                      <a:pt x="19" y="244"/>
                    </a:lnTo>
                    <a:lnTo>
                      <a:pt x="21" y="245"/>
                    </a:lnTo>
                    <a:lnTo>
                      <a:pt x="20" y="247"/>
                    </a:lnTo>
                    <a:close/>
                    <a:moveTo>
                      <a:pt x="21" y="242"/>
                    </a:moveTo>
                    <a:lnTo>
                      <a:pt x="20" y="242"/>
                    </a:lnTo>
                    <a:lnTo>
                      <a:pt x="20" y="239"/>
                    </a:lnTo>
                    <a:lnTo>
                      <a:pt x="22" y="239"/>
                    </a:lnTo>
                    <a:lnTo>
                      <a:pt x="21" y="242"/>
                    </a:lnTo>
                    <a:close/>
                    <a:moveTo>
                      <a:pt x="22" y="237"/>
                    </a:moveTo>
                    <a:lnTo>
                      <a:pt x="20" y="236"/>
                    </a:lnTo>
                    <a:lnTo>
                      <a:pt x="21" y="234"/>
                    </a:lnTo>
                    <a:lnTo>
                      <a:pt x="22" y="234"/>
                    </a:lnTo>
                    <a:lnTo>
                      <a:pt x="22" y="237"/>
                    </a:lnTo>
                    <a:close/>
                    <a:moveTo>
                      <a:pt x="23" y="231"/>
                    </a:moveTo>
                    <a:lnTo>
                      <a:pt x="21" y="231"/>
                    </a:lnTo>
                    <a:lnTo>
                      <a:pt x="22" y="228"/>
                    </a:lnTo>
                    <a:lnTo>
                      <a:pt x="23" y="229"/>
                    </a:lnTo>
                    <a:lnTo>
                      <a:pt x="23" y="231"/>
                    </a:lnTo>
                    <a:close/>
                    <a:moveTo>
                      <a:pt x="24" y="226"/>
                    </a:moveTo>
                    <a:lnTo>
                      <a:pt x="22" y="226"/>
                    </a:lnTo>
                    <a:lnTo>
                      <a:pt x="22" y="223"/>
                    </a:lnTo>
                    <a:lnTo>
                      <a:pt x="24" y="223"/>
                    </a:lnTo>
                    <a:lnTo>
                      <a:pt x="24" y="226"/>
                    </a:lnTo>
                    <a:close/>
                    <a:moveTo>
                      <a:pt x="24" y="221"/>
                    </a:moveTo>
                    <a:lnTo>
                      <a:pt x="23" y="220"/>
                    </a:lnTo>
                    <a:lnTo>
                      <a:pt x="23" y="218"/>
                    </a:lnTo>
                    <a:lnTo>
                      <a:pt x="25" y="218"/>
                    </a:lnTo>
                    <a:lnTo>
                      <a:pt x="24" y="221"/>
                    </a:lnTo>
                    <a:close/>
                    <a:moveTo>
                      <a:pt x="25" y="215"/>
                    </a:moveTo>
                    <a:lnTo>
                      <a:pt x="24" y="215"/>
                    </a:lnTo>
                    <a:lnTo>
                      <a:pt x="24" y="212"/>
                    </a:lnTo>
                    <a:lnTo>
                      <a:pt x="26" y="213"/>
                    </a:lnTo>
                    <a:lnTo>
                      <a:pt x="25" y="215"/>
                    </a:lnTo>
                    <a:close/>
                    <a:moveTo>
                      <a:pt x="26" y="210"/>
                    </a:moveTo>
                    <a:lnTo>
                      <a:pt x="25" y="210"/>
                    </a:lnTo>
                    <a:lnTo>
                      <a:pt x="25" y="207"/>
                    </a:lnTo>
                    <a:lnTo>
                      <a:pt x="27" y="207"/>
                    </a:lnTo>
                    <a:lnTo>
                      <a:pt x="26" y="210"/>
                    </a:lnTo>
                    <a:close/>
                    <a:moveTo>
                      <a:pt x="27" y="205"/>
                    </a:moveTo>
                    <a:lnTo>
                      <a:pt x="25" y="205"/>
                    </a:lnTo>
                    <a:lnTo>
                      <a:pt x="26" y="202"/>
                    </a:lnTo>
                    <a:lnTo>
                      <a:pt x="27" y="202"/>
                    </a:lnTo>
                    <a:lnTo>
                      <a:pt x="27" y="205"/>
                    </a:lnTo>
                    <a:close/>
                    <a:moveTo>
                      <a:pt x="28" y="199"/>
                    </a:moveTo>
                    <a:lnTo>
                      <a:pt x="26" y="199"/>
                    </a:lnTo>
                    <a:lnTo>
                      <a:pt x="27" y="197"/>
                    </a:lnTo>
                    <a:lnTo>
                      <a:pt x="28" y="197"/>
                    </a:lnTo>
                    <a:lnTo>
                      <a:pt x="28" y="199"/>
                    </a:lnTo>
                    <a:close/>
                    <a:moveTo>
                      <a:pt x="29" y="194"/>
                    </a:moveTo>
                    <a:lnTo>
                      <a:pt x="27" y="194"/>
                    </a:lnTo>
                    <a:lnTo>
                      <a:pt x="27" y="191"/>
                    </a:lnTo>
                    <a:lnTo>
                      <a:pt x="29" y="191"/>
                    </a:lnTo>
                    <a:lnTo>
                      <a:pt x="29" y="194"/>
                    </a:lnTo>
                    <a:close/>
                    <a:moveTo>
                      <a:pt x="29" y="189"/>
                    </a:moveTo>
                    <a:lnTo>
                      <a:pt x="28" y="188"/>
                    </a:lnTo>
                    <a:lnTo>
                      <a:pt x="28" y="186"/>
                    </a:lnTo>
                    <a:lnTo>
                      <a:pt x="30" y="186"/>
                    </a:lnTo>
                    <a:lnTo>
                      <a:pt x="29" y="189"/>
                    </a:lnTo>
                    <a:close/>
                    <a:moveTo>
                      <a:pt x="30" y="184"/>
                    </a:moveTo>
                    <a:lnTo>
                      <a:pt x="29" y="183"/>
                    </a:lnTo>
                    <a:lnTo>
                      <a:pt x="29" y="181"/>
                    </a:lnTo>
                    <a:lnTo>
                      <a:pt x="31" y="181"/>
                    </a:lnTo>
                    <a:lnTo>
                      <a:pt x="30" y="184"/>
                    </a:lnTo>
                    <a:close/>
                    <a:moveTo>
                      <a:pt x="31" y="178"/>
                    </a:moveTo>
                    <a:lnTo>
                      <a:pt x="30" y="178"/>
                    </a:lnTo>
                    <a:lnTo>
                      <a:pt x="30" y="175"/>
                    </a:lnTo>
                    <a:lnTo>
                      <a:pt x="32" y="176"/>
                    </a:lnTo>
                    <a:lnTo>
                      <a:pt x="31" y="178"/>
                    </a:lnTo>
                    <a:close/>
                    <a:moveTo>
                      <a:pt x="32" y="173"/>
                    </a:moveTo>
                    <a:lnTo>
                      <a:pt x="30" y="173"/>
                    </a:lnTo>
                    <a:lnTo>
                      <a:pt x="31" y="170"/>
                    </a:lnTo>
                    <a:lnTo>
                      <a:pt x="32" y="170"/>
                    </a:lnTo>
                    <a:lnTo>
                      <a:pt x="32" y="173"/>
                    </a:lnTo>
                    <a:close/>
                    <a:moveTo>
                      <a:pt x="33" y="167"/>
                    </a:moveTo>
                    <a:lnTo>
                      <a:pt x="31" y="167"/>
                    </a:lnTo>
                    <a:lnTo>
                      <a:pt x="32" y="165"/>
                    </a:lnTo>
                    <a:lnTo>
                      <a:pt x="33" y="165"/>
                    </a:lnTo>
                    <a:lnTo>
                      <a:pt x="33" y="167"/>
                    </a:lnTo>
                    <a:close/>
                    <a:moveTo>
                      <a:pt x="34" y="162"/>
                    </a:moveTo>
                    <a:lnTo>
                      <a:pt x="32" y="162"/>
                    </a:lnTo>
                    <a:lnTo>
                      <a:pt x="32" y="159"/>
                    </a:lnTo>
                    <a:lnTo>
                      <a:pt x="34" y="160"/>
                    </a:lnTo>
                    <a:lnTo>
                      <a:pt x="34" y="162"/>
                    </a:lnTo>
                    <a:close/>
                    <a:moveTo>
                      <a:pt x="34" y="157"/>
                    </a:moveTo>
                    <a:lnTo>
                      <a:pt x="33" y="157"/>
                    </a:lnTo>
                    <a:lnTo>
                      <a:pt x="33" y="154"/>
                    </a:lnTo>
                    <a:lnTo>
                      <a:pt x="35" y="154"/>
                    </a:lnTo>
                    <a:lnTo>
                      <a:pt x="34" y="157"/>
                    </a:lnTo>
                    <a:close/>
                    <a:moveTo>
                      <a:pt x="35" y="152"/>
                    </a:moveTo>
                    <a:lnTo>
                      <a:pt x="34" y="151"/>
                    </a:lnTo>
                    <a:lnTo>
                      <a:pt x="34" y="149"/>
                    </a:lnTo>
                    <a:lnTo>
                      <a:pt x="36" y="149"/>
                    </a:lnTo>
                    <a:lnTo>
                      <a:pt x="35" y="152"/>
                    </a:lnTo>
                    <a:close/>
                    <a:moveTo>
                      <a:pt x="36" y="146"/>
                    </a:moveTo>
                    <a:lnTo>
                      <a:pt x="34" y="146"/>
                    </a:lnTo>
                    <a:lnTo>
                      <a:pt x="35" y="143"/>
                    </a:lnTo>
                    <a:lnTo>
                      <a:pt x="37" y="144"/>
                    </a:lnTo>
                    <a:lnTo>
                      <a:pt x="36" y="146"/>
                    </a:lnTo>
                    <a:close/>
                    <a:moveTo>
                      <a:pt x="37" y="141"/>
                    </a:moveTo>
                    <a:lnTo>
                      <a:pt x="35" y="141"/>
                    </a:lnTo>
                    <a:lnTo>
                      <a:pt x="36" y="138"/>
                    </a:lnTo>
                    <a:lnTo>
                      <a:pt x="37" y="138"/>
                    </a:lnTo>
                    <a:lnTo>
                      <a:pt x="37" y="141"/>
                    </a:lnTo>
                    <a:close/>
                    <a:moveTo>
                      <a:pt x="38" y="136"/>
                    </a:moveTo>
                    <a:lnTo>
                      <a:pt x="36" y="135"/>
                    </a:lnTo>
                    <a:lnTo>
                      <a:pt x="37" y="133"/>
                    </a:lnTo>
                    <a:lnTo>
                      <a:pt x="38" y="133"/>
                    </a:lnTo>
                    <a:lnTo>
                      <a:pt x="38" y="136"/>
                    </a:lnTo>
                    <a:close/>
                    <a:moveTo>
                      <a:pt x="39" y="130"/>
                    </a:moveTo>
                    <a:lnTo>
                      <a:pt x="37" y="130"/>
                    </a:lnTo>
                    <a:lnTo>
                      <a:pt x="37" y="127"/>
                    </a:lnTo>
                    <a:lnTo>
                      <a:pt x="39" y="128"/>
                    </a:lnTo>
                    <a:lnTo>
                      <a:pt x="39" y="130"/>
                    </a:lnTo>
                    <a:close/>
                    <a:moveTo>
                      <a:pt x="39" y="125"/>
                    </a:moveTo>
                    <a:lnTo>
                      <a:pt x="38" y="125"/>
                    </a:lnTo>
                    <a:lnTo>
                      <a:pt x="38" y="122"/>
                    </a:lnTo>
                    <a:lnTo>
                      <a:pt x="40" y="122"/>
                    </a:lnTo>
                    <a:lnTo>
                      <a:pt x="39" y="125"/>
                    </a:lnTo>
                    <a:close/>
                    <a:moveTo>
                      <a:pt x="40" y="120"/>
                    </a:moveTo>
                    <a:lnTo>
                      <a:pt x="39" y="119"/>
                    </a:lnTo>
                    <a:lnTo>
                      <a:pt x="39" y="117"/>
                    </a:lnTo>
                    <a:lnTo>
                      <a:pt x="41" y="117"/>
                    </a:lnTo>
                    <a:lnTo>
                      <a:pt x="40" y="120"/>
                    </a:lnTo>
                    <a:close/>
                    <a:moveTo>
                      <a:pt x="41" y="114"/>
                    </a:moveTo>
                    <a:lnTo>
                      <a:pt x="40" y="114"/>
                    </a:lnTo>
                    <a:lnTo>
                      <a:pt x="40" y="112"/>
                    </a:lnTo>
                    <a:lnTo>
                      <a:pt x="42" y="112"/>
                    </a:lnTo>
                    <a:lnTo>
                      <a:pt x="41" y="114"/>
                    </a:lnTo>
                    <a:close/>
                    <a:moveTo>
                      <a:pt x="42" y="109"/>
                    </a:moveTo>
                    <a:lnTo>
                      <a:pt x="40" y="109"/>
                    </a:lnTo>
                    <a:lnTo>
                      <a:pt x="41" y="106"/>
                    </a:lnTo>
                    <a:lnTo>
                      <a:pt x="42" y="106"/>
                    </a:lnTo>
                    <a:lnTo>
                      <a:pt x="42" y="109"/>
                    </a:lnTo>
                    <a:close/>
                    <a:moveTo>
                      <a:pt x="43" y="104"/>
                    </a:moveTo>
                    <a:lnTo>
                      <a:pt x="41" y="103"/>
                    </a:lnTo>
                    <a:lnTo>
                      <a:pt x="42" y="101"/>
                    </a:lnTo>
                    <a:lnTo>
                      <a:pt x="43" y="101"/>
                    </a:lnTo>
                    <a:lnTo>
                      <a:pt x="43" y="104"/>
                    </a:lnTo>
                    <a:close/>
                    <a:moveTo>
                      <a:pt x="44" y="98"/>
                    </a:moveTo>
                    <a:lnTo>
                      <a:pt x="42" y="98"/>
                    </a:lnTo>
                    <a:lnTo>
                      <a:pt x="43" y="95"/>
                    </a:lnTo>
                    <a:lnTo>
                      <a:pt x="44" y="96"/>
                    </a:lnTo>
                    <a:lnTo>
                      <a:pt x="44" y="98"/>
                    </a:lnTo>
                    <a:close/>
                    <a:moveTo>
                      <a:pt x="44" y="93"/>
                    </a:moveTo>
                    <a:lnTo>
                      <a:pt x="43" y="93"/>
                    </a:lnTo>
                    <a:lnTo>
                      <a:pt x="43" y="90"/>
                    </a:lnTo>
                    <a:lnTo>
                      <a:pt x="45" y="91"/>
                    </a:lnTo>
                    <a:lnTo>
                      <a:pt x="44" y="93"/>
                    </a:lnTo>
                    <a:close/>
                    <a:moveTo>
                      <a:pt x="45" y="88"/>
                    </a:moveTo>
                    <a:lnTo>
                      <a:pt x="44" y="88"/>
                    </a:lnTo>
                    <a:lnTo>
                      <a:pt x="44" y="85"/>
                    </a:lnTo>
                    <a:lnTo>
                      <a:pt x="46" y="85"/>
                    </a:lnTo>
                    <a:lnTo>
                      <a:pt x="45" y="88"/>
                    </a:lnTo>
                    <a:close/>
                    <a:moveTo>
                      <a:pt x="46" y="82"/>
                    </a:moveTo>
                    <a:lnTo>
                      <a:pt x="45" y="82"/>
                    </a:lnTo>
                    <a:lnTo>
                      <a:pt x="45" y="80"/>
                    </a:lnTo>
                    <a:lnTo>
                      <a:pt x="47" y="80"/>
                    </a:lnTo>
                    <a:lnTo>
                      <a:pt x="46" y="82"/>
                    </a:lnTo>
                    <a:close/>
                    <a:moveTo>
                      <a:pt x="47" y="77"/>
                    </a:moveTo>
                    <a:lnTo>
                      <a:pt x="45" y="77"/>
                    </a:lnTo>
                    <a:lnTo>
                      <a:pt x="46" y="74"/>
                    </a:lnTo>
                    <a:lnTo>
                      <a:pt x="47" y="74"/>
                    </a:lnTo>
                    <a:lnTo>
                      <a:pt x="47" y="77"/>
                    </a:lnTo>
                    <a:close/>
                    <a:moveTo>
                      <a:pt x="48" y="72"/>
                    </a:moveTo>
                    <a:lnTo>
                      <a:pt x="46" y="72"/>
                    </a:lnTo>
                    <a:lnTo>
                      <a:pt x="47" y="69"/>
                    </a:lnTo>
                    <a:lnTo>
                      <a:pt x="48" y="69"/>
                    </a:lnTo>
                    <a:lnTo>
                      <a:pt x="48" y="72"/>
                    </a:lnTo>
                    <a:close/>
                    <a:moveTo>
                      <a:pt x="49" y="67"/>
                    </a:moveTo>
                    <a:lnTo>
                      <a:pt x="47" y="66"/>
                    </a:lnTo>
                    <a:lnTo>
                      <a:pt x="47" y="64"/>
                    </a:lnTo>
                    <a:lnTo>
                      <a:pt x="49" y="64"/>
                    </a:lnTo>
                    <a:lnTo>
                      <a:pt x="49" y="67"/>
                    </a:lnTo>
                    <a:close/>
                    <a:moveTo>
                      <a:pt x="49" y="61"/>
                    </a:moveTo>
                    <a:lnTo>
                      <a:pt x="48" y="61"/>
                    </a:lnTo>
                    <a:lnTo>
                      <a:pt x="48" y="58"/>
                    </a:lnTo>
                    <a:lnTo>
                      <a:pt x="50" y="59"/>
                    </a:lnTo>
                    <a:lnTo>
                      <a:pt x="49" y="61"/>
                    </a:lnTo>
                    <a:close/>
                    <a:moveTo>
                      <a:pt x="50" y="56"/>
                    </a:moveTo>
                    <a:lnTo>
                      <a:pt x="49" y="56"/>
                    </a:lnTo>
                    <a:lnTo>
                      <a:pt x="49" y="53"/>
                    </a:lnTo>
                    <a:lnTo>
                      <a:pt x="51" y="53"/>
                    </a:lnTo>
                    <a:lnTo>
                      <a:pt x="50" y="56"/>
                    </a:lnTo>
                    <a:close/>
                    <a:moveTo>
                      <a:pt x="51" y="51"/>
                    </a:moveTo>
                    <a:lnTo>
                      <a:pt x="49" y="50"/>
                    </a:lnTo>
                    <a:lnTo>
                      <a:pt x="50" y="48"/>
                    </a:lnTo>
                    <a:lnTo>
                      <a:pt x="51" y="48"/>
                    </a:lnTo>
                    <a:lnTo>
                      <a:pt x="51" y="51"/>
                    </a:lnTo>
                    <a:close/>
                    <a:moveTo>
                      <a:pt x="52" y="45"/>
                    </a:moveTo>
                    <a:lnTo>
                      <a:pt x="50" y="45"/>
                    </a:lnTo>
                    <a:lnTo>
                      <a:pt x="51" y="42"/>
                    </a:lnTo>
                    <a:lnTo>
                      <a:pt x="52" y="43"/>
                    </a:lnTo>
                    <a:lnTo>
                      <a:pt x="52" y="45"/>
                    </a:lnTo>
                    <a:close/>
                    <a:moveTo>
                      <a:pt x="53" y="40"/>
                    </a:moveTo>
                    <a:lnTo>
                      <a:pt x="51" y="40"/>
                    </a:lnTo>
                    <a:lnTo>
                      <a:pt x="52" y="37"/>
                    </a:lnTo>
                    <a:lnTo>
                      <a:pt x="53" y="37"/>
                    </a:lnTo>
                    <a:lnTo>
                      <a:pt x="53" y="40"/>
                    </a:lnTo>
                    <a:close/>
                    <a:moveTo>
                      <a:pt x="54" y="35"/>
                    </a:moveTo>
                    <a:lnTo>
                      <a:pt x="52" y="34"/>
                    </a:lnTo>
                    <a:lnTo>
                      <a:pt x="52" y="32"/>
                    </a:lnTo>
                    <a:lnTo>
                      <a:pt x="54" y="32"/>
                    </a:lnTo>
                    <a:lnTo>
                      <a:pt x="54" y="35"/>
                    </a:lnTo>
                    <a:close/>
                    <a:moveTo>
                      <a:pt x="54" y="29"/>
                    </a:moveTo>
                    <a:lnTo>
                      <a:pt x="53" y="29"/>
                    </a:lnTo>
                    <a:lnTo>
                      <a:pt x="53" y="26"/>
                    </a:lnTo>
                    <a:lnTo>
                      <a:pt x="55" y="27"/>
                    </a:lnTo>
                    <a:lnTo>
                      <a:pt x="54" y="29"/>
                    </a:lnTo>
                    <a:close/>
                    <a:moveTo>
                      <a:pt x="55" y="24"/>
                    </a:moveTo>
                    <a:lnTo>
                      <a:pt x="54" y="24"/>
                    </a:lnTo>
                    <a:lnTo>
                      <a:pt x="54" y="21"/>
                    </a:lnTo>
                    <a:lnTo>
                      <a:pt x="56" y="21"/>
                    </a:lnTo>
                    <a:lnTo>
                      <a:pt x="55" y="24"/>
                    </a:lnTo>
                    <a:close/>
                    <a:moveTo>
                      <a:pt x="56" y="19"/>
                    </a:moveTo>
                    <a:lnTo>
                      <a:pt x="55" y="18"/>
                    </a:lnTo>
                    <a:lnTo>
                      <a:pt x="55" y="16"/>
                    </a:lnTo>
                    <a:lnTo>
                      <a:pt x="57" y="16"/>
                    </a:lnTo>
                    <a:lnTo>
                      <a:pt x="56" y="19"/>
                    </a:lnTo>
                    <a:close/>
                    <a:moveTo>
                      <a:pt x="57" y="13"/>
                    </a:moveTo>
                    <a:lnTo>
                      <a:pt x="55" y="13"/>
                    </a:lnTo>
                    <a:lnTo>
                      <a:pt x="56" y="10"/>
                    </a:lnTo>
                    <a:lnTo>
                      <a:pt x="57" y="11"/>
                    </a:lnTo>
                    <a:lnTo>
                      <a:pt x="57" y="13"/>
                    </a:lnTo>
                    <a:close/>
                    <a:moveTo>
                      <a:pt x="58" y="8"/>
                    </a:moveTo>
                    <a:lnTo>
                      <a:pt x="56" y="8"/>
                    </a:lnTo>
                    <a:lnTo>
                      <a:pt x="57" y="5"/>
                    </a:lnTo>
                    <a:lnTo>
                      <a:pt x="58" y="5"/>
                    </a:lnTo>
                    <a:lnTo>
                      <a:pt x="58" y="8"/>
                    </a:lnTo>
                    <a:close/>
                    <a:moveTo>
                      <a:pt x="59" y="3"/>
                    </a:moveTo>
                    <a:lnTo>
                      <a:pt x="57" y="2"/>
                    </a:lnTo>
                    <a:lnTo>
                      <a:pt x="58" y="0"/>
                    </a:lnTo>
                    <a:lnTo>
                      <a:pt x="59" y="0"/>
                    </a:lnTo>
                    <a:lnTo>
                      <a:pt x="59" y="3"/>
                    </a:lnTo>
                    <a:close/>
                  </a:path>
                </a:pathLst>
              </a:custGeom>
              <a:solidFill>
                <a:srgbClr val="877D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176" name="Freeform 5681"/>
              <p:cNvSpPr>
                <a:spLocks/>
              </p:cNvSpPr>
              <p:nvPr/>
            </p:nvSpPr>
            <p:spPr bwMode="auto">
              <a:xfrm>
                <a:off x="1731" y="2315"/>
                <a:ext cx="2" cy="2"/>
              </a:xfrm>
              <a:custGeom>
                <a:avLst/>
                <a:gdLst>
                  <a:gd name="T0" fmla="*/ 2 w 2"/>
                  <a:gd name="T1" fmla="*/ 2 h 2"/>
                  <a:gd name="T2" fmla="*/ 0 w 2"/>
                  <a:gd name="T3" fmla="*/ 2 h 2"/>
                  <a:gd name="T4" fmla="*/ 0 w 2"/>
                  <a:gd name="T5" fmla="*/ 0 h 2"/>
                  <a:gd name="T6" fmla="*/ 2 w 2"/>
                  <a:gd name="T7" fmla="*/ 0 h 2"/>
                  <a:gd name="T8" fmla="*/ 1 w 2"/>
                  <a:gd name="T9" fmla="*/ 0 h 2"/>
                  <a:gd name="T10" fmla="*/ 2 w 2"/>
                  <a:gd name="T11" fmla="*/ 0 h 2"/>
                  <a:gd name="T12" fmla="*/ 2 w 2"/>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2" y="2"/>
                    </a:moveTo>
                    <a:lnTo>
                      <a:pt x="0" y="2"/>
                    </a:lnTo>
                    <a:lnTo>
                      <a:pt x="0" y="0"/>
                    </a:lnTo>
                    <a:lnTo>
                      <a:pt x="2" y="0"/>
                    </a:lnTo>
                    <a:lnTo>
                      <a:pt x="1" y="0"/>
                    </a:lnTo>
                    <a:lnTo>
                      <a:pt x="2" y="0"/>
                    </a:lnTo>
                    <a:lnTo>
                      <a:pt x="2" y="2"/>
                    </a:lnTo>
                    <a:close/>
                  </a:path>
                </a:pathLst>
              </a:custGeom>
              <a:solidFill>
                <a:srgbClr val="877D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177" name="Freeform 5682"/>
              <p:cNvSpPr>
                <a:spLocks noEditPoints="1"/>
              </p:cNvSpPr>
              <p:nvPr/>
            </p:nvSpPr>
            <p:spPr bwMode="auto">
              <a:xfrm>
                <a:off x="1735" y="2316"/>
                <a:ext cx="622" cy="70"/>
              </a:xfrm>
              <a:custGeom>
                <a:avLst/>
                <a:gdLst>
                  <a:gd name="T0" fmla="*/ 617 w 622"/>
                  <a:gd name="T1" fmla="*/ 69 h 70"/>
                  <a:gd name="T2" fmla="*/ 606 w 622"/>
                  <a:gd name="T3" fmla="*/ 69 h 70"/>
                  <a:gd name="T4" fmla="*/ 595 w 622"/>
                  <a:gd name="T5" fmla="*/ 68 h 70"/>
                  <a:gd name="T6" fmla="*/ 585 w 622"/>
                  <a:gd name="T7" fmla="*/ 67 h 70"/>
                  <a:gd name="T8" fmla="*/ 574 w 622"/>
                  <a:gd name="T9" fmla="*/ 66 h 70"/>
                  <a:gd name="T10" fmla="*/ 563 w 622"/>
                  <a:gd name="T11" fmla="*/ 65 h 70"/>
                  <a:gd name="T12" fmla="*/ 552 w 622"/>
                  <a:gd name="T13" fmla="*/ 65 h 70"/>
                  <a:gd name="T14" fmla="*/ 542 w 622"/>
                  <a:gd name="T15" fmla="*/ 64 h 70"/>
                  <a:gd name="T16" fmla="*/ 531 w 622"/>
                  <a:gd name="T17" fmla="*/ 63 h 70"/>
                  <a:gd name="T18" fmla="*/ 520 w 622"/>
                  <a:gd name="T19" fmla="*/ 62 h 70"/>
                  <a:gd name="T20" fmla="*/ 510 w 622"/>
                  <a:gd name="T21" fmla="*/ 61 h 70"/>
                  <a:gd name="T22" fmla="*/ 499 w 622"/>
                  <a:gd name="T23" fmla="*/ 60 h 70"/>
                  <a:gd name="T24" fmla="*/ 488 w 622"/>
                  <a:gd name="T25" fmla="*/ 59 h 70"/>
                  <a:gd name="T26" fmla="*/ 478 w 622"/>
                  <a:gd name="T27" fmla="*/ 58 h 70"/>
                  <a:gd name="T28" fmla="*/ 467 w 622"/>
                  <a:gd name="T29" fmla="*/ 57 h 70"/>
                  <a:gd name="T30" fmla="*/ 456 w 622"/>
                  <a:gd name="T31" fmla="*/ 56 h 70"/>
                  <a:gd name="T32" fmla="*/ 446 w 622"/>
                  <a:gd name="T33" fmla="*/ 55 h 70"/>
                  <a:gd name="T34" fmla="*/ 435 w 622"/>
                  <a:gd name="T35" fmla="*/ 54 h 70"/>
                  <a:gd name="T36" fmla="*/ 424 w 622"/>
                  <a:gd name="T37" fmla="*/ 53 h 70"/>
                  <a:gd name="T38" fmla="*/ 414 w 622"/>
                  <a:gd name="T39" fmla="*/ 52 h 70"/>
                  <a:gd name="T40" fmla="*/ 403 w 622"/>
                  <a:gd name="T41" fmla="*/ 51 h 70"/>
                  <a:gd name="T42" fmla="*/ 392 w 622"/>
                  <a:gd name="T43" fmla="*/ 50 h 70"/>
                  <a:gd name="T44" fmla="*/ 381 w 622"/>
                  <a:gd name="T45" fmla="*/ 49 h 70"/>
                  <a:gd name="T46" fmla="*/ 371 w 622"/>
                  <a:gd name="T47" fmla="*/ 48 h 70"/>
                  <a:gd name="T48" fmla="*/ 360 w 622"/>
                  <a:gd name="T49" fmla="*/ 46 h 70"/>
                  <a:gd name="T50" fmla="*/ 349 w 622"/>
                  <a:gd name="T51" fmla="*/ 45 h 70"/>
                  <a:gd name="T52" fmla="*/ 339 w 622"/>
                  <a:gd name="T53" fmla="*/ 44 h 70"/>
                  <a:gd name="T54" fmla="*/ 328 w 622"/>
                  <a:gd name="T55" fmla="*/ 43 h 70"/>
                  <a:gd name="T56" fmla="*/ 317 w 622"/>
                  <a:gd name="T57" fmla="*/ 42 h 70"/>
                  <a:gd name="T58" fmla="*/ 307 w 622"/>
                  <a:gd name="T59" fmla="*/ 41 h 70"/>
                  <a:gd name="T60" fmla="*/ 296 w 622"/>
                  <a:gd name="T61" fmla="*/ 39 h 70"/>
                  <a:gd name="T62" fmla="*/ 285 w 622"/>
                  <a:gd name="T63" fmla="*/ 38 h 70"/>
                  <a:gd name="T64" fmla="*/ 275 w 622"/>
                  <a:gd name="T65" fmla="*/ 37 h 70"/>
                  <a:gd name="T66" fmla="*/ 264 w 622"/>
                  <a:gd name="T67" fmla="*/ 36 h 70"/>
                  <a:gd name="T68" fmla="*/ 253 w 622"/>
                  <a:gd name="T69" fmla="*/ 34 h 70"/>
                  <a:gd name="T70" fmla="*/ 243 w 622"/>
                  <a:gd name="T71" fmla="*/ 33 h 70"/>
                  <a:gd name="T72" fmla="*/ 232 w 622"/>
                  <a:gd name="T73" fmla="*/ 32 h 70"/>
                  <a:gd name="T74" fmla="*/ 221 w 622"/>
                  <a:gd name="T75" fmla="*/ 31 h 70"/>
                  <a:gd name="T76" fmla="*/ 211 w 622"/>
                  <a:gd name="T77" fmla="*/ 29 h 70"/>
                  <a:gd name="T78" fmla="*/ 200 w 622"/>
                  <a:gd name="T79" fmla="*/ 28 h 70"/>
                  <a:gd name="T80" fmla="*/ 189 w 622"/>
                  <a:gd name="T81" fmla="*/ 27 h 70"/>
                  <a:gd name="T82" fmla="*/ 179 w 622"/>
                  <a:gd name="T83" fmla="*/ 25 h 70"/>
                  <a:gd name="T84" fmla="*/ 168 w 622"/>
                  <a:gd name="T85" fmla="*/ 24 h 70"/>
                  <a:gd name="T86" fmla="*/ 157 w 622"/>
                  <a:gd name="T87" fmla="*/ 23 h 70"/>
                  <a:gd name="T88" fmla="*/ 147 w 622"/>
                  <a:gd name="T89" fmla="*/ 21 h 70"/>
                  <a:gd name="T90" fmla="*/ 136 w 622"/>
                  <a:gd name="T91" fmla="*/ 20 h 70"/>
                  <a:gd name="T92" fmla="*/ 125 w 622"/>
                  <a:gd name="T93" fmla="*/ 19 h 70"/>
                  <a:gd name="T94" fmla="*/ 115 w 622"/>
                  <a:gd name="T95" fmla="*/ 17 h 70"/>
                  <a:gd name="T96" fmla="*/ 104 w 622"/>
                  <a:gd name="T97" fmla="*/ 16 h 70"/>
                  <a:gd name="T98" fmla="*/ 94 w 622"/>
                  <a:gd name="T99" fmla="*/ 14 h 70"/>
                  <a:gd name="T100" fmla="*/ 83 w 622"/>
                  <a:gd name="T101" fmla="*/ 13 h 70"/>
                  <a:gd name="T102" fmla="*/ 72 w 622"/>
                  <a:gd name="T103" fmla="*/ 12 h 70"/>
                  <a:gd name="T104" fmla="*/ 62 w 622"/>
                  <a:gd name="T105" fmla="*/ 10 h 70"/>
                  <a:gd name="T106" fmla="*/ 51 w 622"/>
                  <a:gd name="T107" fmla="*/ 9 h 70"/>
                  <a:gd name="T108" fmla="*/ 40 w 622"/>
                  <a:gd name="T109" fmla="*/ 7 h 70"/>
                  <a:gd name="T110" fmla="*/ 30 w 622"/>
                  <a:gd name="T111" fmla="*/ 6 h 70"/>
                  <a:gd name="T112" fmla="*/ 19 w 622"/>
                  <a:gd name="T113" fmla="*/ 4 h 70"/>
                  <a:gd name="T114" fmla="*/ 8 w 622"/>
                  <a:gd name="T115" fmla="*/ 3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22" h="70">
                    <a:moveTo>
                      <a:pt x="622" y="70"/>
                    </a:moveTo>
                    <a:lnTo>
                      <a:pt x="620" y="70"/>
                    </a:lnTo>
                    <a:lnTo>
                      <a:pt x="620" y="68"/>
                    </a:lnTo>
                    <a:lnTo>
                      <a:pt x="622" y="68"/>
                    </a:lnTo>
                    <a:lnTo>
                      <a:pt x="622" y="70"/>
                    </a:lnTo>
                    <a:close/>
                    <a:moveTo>
                      <a:pt x="617" y="69"/>
                    </a:moveTo>
                    <a:lnTo>
                      <a:pt x="614" y="69"/>
                    </a:lnTo>
                    <a:lnTo>
                      <a:pt x="614" y="68"/>
                    </a:lnTo>
                    <a:lnTo>
                      <a:pt x="617" y="68"/>
                    </a:lnTo>
                    <a:lnTo>
                      <a:pt x="617" y="69"/>
                    </a:lnTo>
                    <a:close/>
                    <a:moveTo>
                      <a:pt x="612" y="69"/>
                    </a:moveTo>
                    <a:lnTo>
                      <a:pt x="609" y="69"/>
                    </a:lnTo>
                    <a:lnTo>
                      <a:pt x="609" y="67"/>
                    </a:lnTo>
                    <a:lnTo>
                      <a:pt x="612" y="67"/>
                    </a:lnTo>
                    <a:lnTo>
                      <a:pt x="612" y="69"/>
                    </a:lnTo>
                    <a:close/>
                    <a:moveTo>
                      <a:pt x="606" y="69"/>
                    </a:moveTo>
                    <a:lnTo>
                      <a:pt x="603" y="68"/>
                    </a:lnTo>
                    <a:lnTo>
                      <a:pt x="604" y="67"/>
                    </a:lnTo>
                    <a:lnTo>
                      <a:pt x="606" y="67"/>
                    </a:lnTo>
                    <a:lnTo>
                      <a:pt x="606" y="69"/>
                    </a:lnTo>
                    <a:close/>
                    <a:moveTo>
                      <a:pt x="601" y="68"/>
                    </a:moveTo>
                    <a:lnTo>
                      <a:pt x="598" y="68"/>
                    </a:lnTo>
                    <a:lnTo>
                      <a:pt x="598" y="67"/>
                    </a:lnTo>
                    <a:lnTo>
                      <a:pt x="601" y="67"/>
                    </a:lnTo>
                    <a:lnTo>
                      <a:pt x="601" y="68"/>
                    </a:lnTo>
                    <a:close/>
                    <a:moveTo>
                      <a:pt x="595" y="68"/>
                    </a:moveTo>
                    <a:lnTo>
                      <a:pt x="593" y="68"/>
                    </a:lnTo>
                    <a:lnTo>
                      <a:pt x="593" y="66"/>
                    </a:lnTo>
                    <a:lnTo>
                      <a:pt x="596" y="66"/>
                    </a:lnTo>
                    <a:lnTo>
                      <a:pt x="595" y="68"/>
                    </a:lnTo>
                    <a:close/>
                    <a:moveTo>
                      <a:pt x="590" y="67"/>
                    </a:moveTo>
                    <a:lnTo>
                      <a:pt x="587" y="67"/>
                    </a:lnTo>
                    <a:lnTo>
                      <a:pt x="587" y="66"/>
                    </a:lnTo>
                    <a:lnTo>
                      <a:pt x="590" y="66"/>
                    </a:lnTo>
                    <a:lnTo>
                      <a:pt x="590" y="67"/>
                    </a:lnTo>
                    <a:close/>
                    <a:moveTo>
                      <a:pt x="585" y="67"/>
                    </a:moveTo>
                    <a:lnTo>
                      <a:pt x="582" y="67"/>
                    </a:lnTo>
                    <a:lnTo>
                      <a:pt x="582" y="65"/>
                    </a:lnTo>
                    <a:lnTo>
                      <a:pt x="585" y="65"/>
                    </a:lnTo>
                    <a:lnTo>
                      <a:pt x="585" y="67"/>
                    </a:lnTo>
                    <a:close/>
                    <a:moveTo>
                      <a:pt x="579" y="67"/>
                    </a:moveTo>
                    <a:lnTo>
                      <a:pt x="577" y="67"/>
                    </a:lnTo>
                    <a:lnTo>
                      <a:pt x="577" y="65"/>
                    </a:lnTo>
                    <a:lnTo>
                      <a:pt x="579" y="65"/>
                    </a:lnTo>
                    <a:lnTo>
                      <a:pt x="579" y="67"/>
                    </a:lnTo>
                    <a:close/>
                    <a:moveTo>
                      <a:pt x="574" y="66"/>
                    </a:moveTo>
                    <a:lnTo>
                      <a:pt x="571" y="66"/>
                    </a:lnTo>
                    <a:lnTo>
                      <a:pt x="571" y="64"/>
                    </a:lnTo>
                    <a:lnTo>
                      <a:pt x="574" y="65"/>
                    </a:lnTo>
                    <a:lnTo>
                      <a:pt x="574" y="66"/>
                    </a:lnTo>
                    <a:close/>
                    <a:moveTo>
                      <a:pt x="569" y="66"/>
                    </a:moveTo>
                    <a:lnTo>
                      <a:pt x="566" y="66"/>
                    </a:lnTo>
                    <a:lnTo>
                      <a:pt x="566" y="64"/>
                    </a:lnTo>
                    <a:lnTo>
                      <a:pt x="569" y="64"/>
                    </a:lnTo>
                    <a:lnTo>
                      <a:pt x="569" y="66"/>
                    </a:lnTo>
                    <a:close/>
                    <a:moveTo>
                      <a:pt x="563" y="65"/>
                    </a:moveTo>
                    <a:lnTo>
                      <a:pt x="561" y="65"/>
                    </a:lnTo>
                    <a:lnTo>
                      <a:pt x="561" y="64"/>
                    </a:lnTo>
                    <a:lnTo>
                      <a:pt x="563" y="64"/>
                    </a:lnTo>
                    <a:lnTo>
                      <a:pt x="563" y="65"/>
                    </a:lnTo>
                    <a:close/>
                    <a:moveTo>
                      <a:pt x="558" y="65"/>
                    </a:moveTo>
                    <a:lnTo>
                      <a:pt x="555" y="65"/>
                    </a:lnTo>
                    <a:lnTo>
                      <a:pt x="555" y="63"/>
                    </a:lnTo>
                    <a:lnTo>
                      <a:pt x="558" y="63"/>
                    </a:lnTo>
                    <a:lnTo>
                      <a:pt x="558" y="65"/>
                    </a:lnTo>
                    <a:close/>
                    <a:moveTo>
                      <a:pt x="552" y="65"/>
                    </a:moveTo>
                    <a:lnTo>
                      <a:pt x="550" y="64"/>
                    </a:lnTo>
                    <a:lnTo>
                      <a:pt x="550" y="63"/>
                    </a:lnTo>
                    <a:lnTo>
                      <a:pt x="553" y="63"/>
                    </a:lnTo>
                    <a:lnTo>
                      <a:pt x="552" y="65"/>
                    </a:lnTo>
                    <a:close/>
                    <a:moveTo>
                      <a:pt x="547" y="64"/>
                    </a:moveTo>
                    <a:lnTo>
                      <a:pt x="544" y="64"/>
                    </a:lnTo>
                    <a:lnTo>
                      <a:pt x="544" y="62"/>
                    </a:lnTo>
                    <a:lnTo>
                      <a:pt x="547" y="63"/>
                    </a:lnTo>
                    <a:lnTo>
                      <a:pt x="547" y="64"/>
                    </a:lnTo>
                    <a:close/>
                    <a:moveTo>
                      <a:pt x="542" y="64"/>
                    </a:moveTo>
                    <a:lnTo>
                      <a:pt x="539" y="63"/>
                    </a:lnTo>
                    <a:lnTo>
                      <a:pt x="539" y="62"/>
                    </a:lnTo>
                    <a:lnTo>
                      <a:pt x="542" y="62"/>
                    </a:lnTo>
                    <a:lnTo>
                      <a:pt x="542" y="64"/>
                    </a:lnTo>
                    <a:close/>
                    <a:moveTo>
                      <a:pt x="536" y="63"/>
                    </a:moveTo>
                    <a:lnTo>
                      <a:pt x="534" y="63"/>
                    </a:lnTo>
                    <a:lnTo>
                      <a:pt x="534" y="61"/>
                    </a:lnTo>
                    <a:lnTo>
                      <a:pt x="536" y="62"/>
                    </a:lnTo>
                    <a:lnTo>
                      <a:pt x="536" y="63"/>
                    </a:lnTo>
                    <a:close/>
                    <a:moveTo>
                      <a:pt x="531" y="63"/>
                    </a:moveTo>
                    <a:lnTo>
                      <a:pt x="528" y="63"/>
                    </a:lnTo>
                    <a:lnTo>
                      <a:pt x="528" y="61"/>
                    </a:lnTo>
                    <a:lnTo>
                      <a:pt x="531" y="61"/>
                    </a:lnTo>
                    <a:lnTo>
                      <a:pt x="531" y="63"/>
                    </a:lnTo>
                    <a:close/>
                    <a:moveTo>
                      <a:pt x="526" y="62"/>
                    </a:moveTo>
                    <a:lnTo>
                      <a:pt x="523" y="62"/>
                    </a:lnTo>
                    <a:lnTo>
                      <a:pt x="523" y="60"/>
                    </a:lnTo>
                    <a:lnTo>
                      <a:pt x="526" y="61"/>
                    </a:lnTo>
                    <a:lnTo>
                      <a:pt x="526" y="62"/>
                    </a:lnTo>
                    <a:close/>
                    <a:moveTo>
                      <a:pt x="520" y="62"/>
                    </a:moveTo>
                    <a:lnTo>
                      <a:pt x="518" y="62"/>
                    </a:lnTo>
                    <a:lnTo>
                      <a:pt x="518" y="60"/>
                    </a:lnTo>
                    <a:lnTo>
                      <a:pt x="520" y="60"/>
                    </a:lnTo>
                    <a:lnTo>
                      <a:pt x="520" y="62"/>
                    </a:lnTo>
                    <a:close/>
                    <a:moveTo>
                      <a:pt x="515" y="61"/>
                    </a:moveTo>
                    <a:lnTo>
                      <a:pt x="512" y="61"/>
                    </a:lnTo>
                    <a:lnTo>
                      <a:pt x="512" y="60"/>
                    </a:lnTo>
                    <a:lnTo>
                      <a:pt x="515" y="60"/>
                    </a:lnTo>
                    <a:lnTo>
                      <a:pt x="515" y="61"/>
                    </a:lnTo>
                    <a:close/>
                    <a:moveTo>
                      <a:pt x="510" y="61"/>
                    </a:moveTo>
                    <a:lnTo>
                      <a:pt x="507" y="61"/>
                    </a:lnTo>
                    <a:lnTo>
                      <a:pt x="507" y="59"/>
                    </a:lnTo>
                    <a:lnTo>
                      <a:pt x="510" y="59"/>
                    </a:lnTo>
                    <a:lnTo>
                      <a:pt x="510" y="61"/>
                    </a:lnTo>
                    <a:close/>
                    <a:moveTo>
                      <a:pt x="504" y="60"/>
                    </a:moveTo>
                    <a:lnTo>
                      <a:pt x="502" y="60"/>
                    </a:lnTo>
                    <a:lnTo>
                      <a:pt x="502" y="59"/>
                    </a:lnTo>
                    <a:lnTo>
                      <a:pt x="504" y="59"/>
                    </a:lnTo>
                    <a:lnTo>
                      <a:pt x="504" y="60"/>
                    </a:lnTo>
                    <a:close/>
                    <a:moveTo>
                      <a:pt x="499" y="60"/>
                    </a:moveTo>
                    <a:lnTo>
                      <a:pt x="496" y="60"/>
                    </a:lnTo>
                    <a:lnTo>
                      <a:pt x="496" y="58"/>
                    </a:lnTo>
                    <a:lnTo>
                      <a:pt x="499" y="58"/>
                    </a:lnTo>
                    <a:lnTo>
                      <a:pt x="499" y="60"/>
                    </a:lnTo>
                    <a:close/>
                    <a:moveTo>
                      <a:pt x="494" y="60"/>
                    </a:moveTo>
                    <a:lnTo>
                      <a:pt x="491" y="59"/>
                    </a:lnTo>
                    <a:lnTo>
                      <a:pt x="491" y="58"/>
                    </a:lnTo>
                    <a:lnTo>
                      <a:pt x="494" y="58"/>
                    </a:lnTo>
                    <a:lnTo>
                      <a:pt x="494" y="60"/>
                    </a:lnTo>
                    <a:close/>
                    <a:moveTo>
                      <a:pt x="488" y="59"/>
                    </a:moveTo>
                    <a:lnTo>
                      <a:pt x="486" y="59"/>
                    </a:lnTo>
                    <a:lnTo>
                      <a:pt x="486" y="57"/>
                    </a:lnTo>
                    <a:lnTo>
                      <a:pt x="488" y="57"/>
                    </a:lnTo>
                    <a:lnTo>
                      <a:pt x="488" y="59"/>
                    </a:lnTo>
                    <a:close/>
                    <a:moveTo>
                      <a:pt x="483" y="59"/>
                    </a:moveTo>
                    <a:lnTo>
                      <a:pt x="480" y="58"/>
                    </a:lnTo>
                    <a:lnTo>
                      <a:pt x="480" y="57"/>
                    </a:lnTo>
                    <a:lnTo>
                      <a:pt x="483" y="57"/>
                    </a:lnTo>
                    <a:lnTo>
                      <a:pt x="483" y="59"/>
                    </a:lnTo>
                    <a:close/>
                    <a:moveTo>
                      <a:pt x="478" y="58"/>
                    </a:moveTo>
                    <a:lnTo>
                      <a:pt x="475" y="58"/>
                    </a:lnTo>
                    <a:lnTo>
                      <a:pt x="475" y="56"/>
                    </a:lnTo>
                    <a:lnTo>
                      <a:pt x="478" y="56"/>
                    </a:lnTo>
                    <a:lnTo>
                      <a:pt x="478" y="58"/>
                    </a:lnTo>
                    <a:close/>
                    <a:moveTo>
                      <a:pt x="472" y="58"/>
                    </a:moveTo>
                    <a:lnTo>
                      <a:pt x="469" y="57"/>
                    </a:lnTo>
                    <a:lnTo>
                      <a:pt x="470" y="56"/>
                    </a:lnTo>
                    <a:lnTo>
                      <a:pt x="472" y="56"/>
                    </a:lnTo>
                    <a:lnTo>
                      <a:pt x="472" y="58"/>
                    </a:lnTo>
                    <a:close/>
                    <a:moveTo>
                      <a:pt x="467" y="57"/>
                    </a:moveTo>
                    <a:lnTo>
                      <a:pt x="464" y="57"/>
                    </a:lnTo>
                    <a:lnTo>
                      <a:pt x="464" y="55"/>
                    </a:lnTo>
                    <a:lnTo>
                      <a:pt x="467" y="56"/>
                    </a:lnTo>
                    <a:lnTo>
                      <a:pt x="467" y="57"/>
                    </a:lnTo>
                    <a:close/>
                    <a:moveTo>
                      <a:pt x="462" y="57"/>
                    </a:moveTo>
                    <a:lnTo>
                      <a:pt x="459" y="56"/>
                    </a:lnTo>
                    <a:lnTo>
                      <a:pt x="459" y="55"/>
                    </a:lnTo>
                    <a:lnTo>
                      <a:pt x="462" y="55"/>
                    </a:lnTo>
                    <a:lnTo>
                      <a:pt x="462" y="57"/>
                    </a:lnTo>
                    <a:close/>
                    <a:moveTo>
                      <a:pt x="456" y="56"/>
                    </a:moveTo>
                    <a:lnTo>
                      <a:pt x="454" y="56"/>
                    </a:lnTo>
                    <a:lnTo>
                      <a:pt x="454" y="54"/>
                    </a:lnTo>
                    <a:lnTo>
                      <a:pt x="456" y="54"/>
                    </a:lnTo>
                    <a:lnTo>
                      <a:pt x="456" y="56"/>
                    </a:lnTo>
                    <a:close/>
                    <a:moveTo>
                      <a:pt x="451" y="56"/>
                    </a:moveTo>
                    <a:lnTo>
                      <a:pt x="448" y="55"/>
                    </a:lnTo>
                    <a:lnTo>
                      <a:pt x="448" y="54"/>
                    </a:lnTo>
                    <a:lnTo>
                      <a:pt x="451" y="54"/>
                    </a:lnTo>
                    <a:lnTo>
                      <a:pt x="451" y="56"/>
                    </a:lnTo>
                    <a:close/>
                    <a:moveTo>
                      <a:pt x="446" y="55"/>
                    </a:moveTo>
                    <a:lnTo>
                      <a:pt x="443" y="55"/>
                    </a:lnTo>
                    <a:lnTo>
                      <a:pt x="443" y="53"/>
                    </a:lnTo>
                    <a:lnTo>
                      <a:pt x="446" y="54"/>
                    </a:lnTo>
                    <a:lnTo>
                      <a:pt x="446" y="55"/>
                    </a:lnTo>
                    <a:close/>
                    <a:moveTo>
                      <a:pt x="440" y="55"/>
                    </a:moveTo>
                    <a:lnTo>
                      <a:pt x="437" y="54"/>
                    </a:lnTo>
                    <a:lnTo>
                      <a:pt x="438" y="53"/>
                    </a:lnTo>
                    <a:lnTo>
                      <a:pt x="440" y="53"/>
                    </a:lnTo>
                    <a:lnTo>
                      <a:pt x="440" y="55"/>
                    </a:lnTo>
                    <a:close/>
                    <a:moveTo>
                      <a:pt x="435" y="54"/>
                    </a:moveTo>
                    <a:lnTo>
                      <a:pt x="432" y="54"/>
                    </a:lnTo>
                    <a:lnTo>
                      <a:pt x="432" y="52"/>
                    </a:lnTo>
                    <a:lnTo>
                      <a:pt x="435" y="52"/>
                    </a:lnTo>
                    <a:lnTo>
                      <a:pt x="435" y="54"/>
                    </a:lnTo>
                    <a:close/>
                    <a:moveTo>
                      <a:pt x="430" y="54"/>
                    </a:moveTo>
                    <a:lnTo>
                      <a:pt x="427" y="53"/>
                    </a:lnTo>
                    <a:lnTo>
                      <a:pt x="427" y="52"/>
                    </a:lnTo>
                    <a:lnTo>
                      <a:pt x="430" y="52"/>
                    </a:lnTo>
                    <a:lnTo>
                      <a:pt x="430" y="54"/>
                    </a:lnTo>
                    <a:close/>
                    <a:moveTo>
                      <a:pt x="424" y="53"/>
                    </a:moveTo>
                    <a:lnTo>
                      <a:pt x="422" y="53"/>
                    </a:lnTo>
                    <a:lnTo>
                      <a:pt x="422" y="51"/>
                    </a:lnTo>
                    <a:lnTo>
                      <a:pt x="424" y="51"/>
                    </a:lnTo>
                    <a:lnTo>
                      <a:pt x="424" y="53"/>
                    </a:lnTo>
                    <a:close/>
                    <a:moveTo>
                      <a:pt x="419" y="52"/>
                    </a:moveTo>
                    <a:lnTo>
                      <a:pt x="416" y="52"/>
                    </a:lnTo>
                    <a:lnTo>
                      <a:pt x="416" y="51"/>
                    </a:lnTo>
                    <a:lnTo>
                      <a:pt x="419" y="51"/>
                    </a:lnTo>
                    <a:lnTo>
                      <a:pt x="419" y="52"/>
                    </a:lnTo>
                    <a:close/>
                    <a:moveTo>
                      <a:pt x="414" y="52"/>
                    </a:moveTo>
                    <a:lnTo>
                      <a:pt x="411" y="52"/>
                    </a:lnTo>
                    <a:lnTo>
                      <a:pt x="411" y="50"/>
                    </a:lnTo>
                    <a:lnTo>
                      <a:pt x="414" y="50"/>
                    </a:lnTo>
                    <a:lnTo>
                      <a:pt x="414" y="52"/>
                    </a:lnTo>
                    <a:close/>
                    <a:moveTo>
                      <a:pt x="408" y="51"/>
                    </a:moveTo>
                    <a:lnTo>
                      <a:pt x="405" y="51"/>
                    </a:lnTo>
                    <a:lnTo>
                      <a:pt x="406" y="50"/>
                    </a:lnTo>
                    <a:lnTo>
                      <a:pt x="408" y="50"/>
                    </a:lnTo>
                    <a:lnTo>
                      <a:pt x="408" y="51"/>
                    </a:lnTo>
                    <a:close/>
                    <a:moveTo>
                      <a:pt x="403" y="51"/>
                    </a:moveTo>
                    <a:lnTo>
                      <a:pt x="400" y="51"/>
                    </a:lnTo>
                    <a:lnTo>
                      <a:pt x="400" y="49"/>
                    </a:lnTo>
                    <a:lnTo>
                      <a:pt x="403" y="49"/>
                    </a:lnTo>
                    <a:lnTo>
                      <a:pt x="403" y="51"/>
                    </a:lnTo>
                    <a:close/>
                    <a:moveTo>
                      <a:pt x="397" y="50"/>
                    </a:moveTo>
                    <a:lnTo>
                      <a:pt x="395" y="50"/>
                    </a:lnTo>
                    <a:lnTo>
                      <a:pt x="395" y="48"/>
                    </a:lnTo>
                    <a:lnTo>
                      <a:pt x="398" y="49"/>
                    </a:lnTo>
                    <a:lnTo>
                      <a:pt x="397" y="50"/>
                    </a:lnTo>
                    <a:close/>
                    <a:moveTo>
                      <a:pt x="392" y="50"/>
                    </a:moveTo>
                    <a:lnTo>
                      <a:pt x="389" y="50"/>
                    </a:lnTo>
                    <a:lnTo>
                      <a:pt x="390" y="48"/>
                    </a:lnTo>
                    <a:lnTo>
                      <a:pt x="392" y="48"/>
                    </a:lnTo>
                    <a:lnTo>
                      <a:pt x="392" y="50"/>
                    </a:lnTo>
                    <a:close/>
                    <a:moveTo>
                      <a:pt x="387" y="49"/>
                    </a:moveTo>
                    <a:lnTo>
                      <a:pt x="384" y="49"/>
                    </a:lnTo>
                    <a:lnTo>
                      <a:pt x="384" y="47"/>
                    </a:lnTo>
                    <a:lnTo>
                      <a:pt x="387" y="48"/>
                    </a:lnTo>
                    <a:lnTo>
                      <a:pt x="387" y="49"/>
                    </a:lnTo>
                    <a:close/>
                    <a:moveTo>
                      <a:pt x="381" y="49"/>
                    </a:moveTo>
                    <a:lnTo>
                      <a:pt x="379" y="48"/>
                    </a:lnTo>
                    <a:lnTo>
                      <a:pt x="379" y="47"/>
                    </a:lnTo>
                    <a:lnTo>
                      <a:pt x="382" y="47"/>
                    </a:lnTo>
                    <a:lnTo>
                      <a:pt x="381" y="49"/>
                    </a:lnTo>
                    <a:close/>
                    <a:moveTo>
                      <a:pt x="376" y="48"/>
                    </a:moveTo>
                    <a:lnTo>
                      <a:pt x="373" y="48"/>
                    </a:lnTo>
                    <a:lnTo>
                      <a:pt x="374" y="46"/>
                    </a:lnTo>
                    <a:lnTo>
                      <a:pt x="376" y="46"/>
                    </a:lnTo>
                    <a:lnTo>
                      <a:pt x="376" y="48"/>
                    </a:lnTo>
                    <a:close/>
                    <a:moveTo>
                      <a:pt x="371" y="48"/>
                    </a:moveTo>
                    <a:lnTo>
                      <a:pt x="368" y="47"/>
                    </a:lnTo>
                    <a:lnTo>
                      <a:pt x="368" y="46"/>
                    </a:lnTo>
                    <a:lnTo>
                      <a:pt x="371" y="46"/>
                    </a:lnTo>
                    <a:lnTo>
                      <a:pt x="371" y="48"/>
                    </a:lnTo>
                    <a:close/>
                    <a:moveTo>
                      <a:pt x="365" y="47"/>
                    </a:moveTo>
                    <a:lnTo>
                      <a:pt x="363" y="47"/>
                    </a:lnTo>
                    <a:lnTo>
                      <a:pt x="363" y="45"/>
                    </a:lnTo>
                    <a:lnTo>
                      <a:pt x="366" y="45"/>
                    </a:lnTo>
                    <a:lnTo>
                      <a:pt x="365" y="47"/>
                    </a:lnTo>
                    <a:close/>
                    <a:moveTo>
                      <a:pt x="360" y="46"/>
                    </a:moveTo>
                    <a:lnTo>
                      <a:pt x="357" y="46"/>
                    </a:lnTo>
                    <a:lnTo>
                      <a:pt x="358" y="45"/>
                    </a:lnTo>
                    <a:lnTo>
                      <a:pt x="360" y="45"/>
                    </a:lnTo>
                    <a:lnTo>
                      <a:pt x="360" y="46"/>
                    </a:lnTo>
                    <a:close/>
                    <a:moveTo>
                      <a:pt x="355" y="46"/>
                    </a:moveTo>
                    <a:lnTo>
                      <a:pt x="352" y="46"/>
                    </a:lnTo>
                    <a:lnTo>
                      <a:pt x="352" y="44"/>
                    </a:lnTo>
                    <a:lnTo>
                      <a:pt x="355" y="44"/>
                    </a:lnTo>
                    <a:lnTo>
                      <a:pt x="355" y="46"/>
                    </a:lnTo>
                    <a:close/>
                    <a:moveTo>
                      <a:pt x="349" y="45"/>
                    </a:moveTo>
                    <a:lnTo>
                      <a:pt x="347" y="45"/>
                    </a:lnTo>
                    <a:lnTo>
                      <a:pt x="347" y="43"/>
                    </a:lnTo>
                    <a:lnTo>
                      <a:pt x="350" y="44"/>
                    </a:lnTo>
                    <a:lnTo>
                      <a:pt x="349" y="45"/>
                    </a:lnTo>
                    <a:close/>
                    <a:moveTo>
                      <a:pt x="344" y="45"/>
                    </a:moveTo>
                    <a:lnTo>
                      <a:pt x="341" y="44"/>
                    </a:lnTo>
                    <a:lnTo>
                      <a:pt x="342" y="43"/>
                    </a:lnTo>
                    <a:lnTo>
                      <a:pt x="344" y="43"/>
                    </a:lnTo>
                    <a:lnTo>
                      <a:pt x="344" y="45"/>
                    </a:lnTo>
                    <a:close/>
                    <a:moveTo>
                      <a:pt x="339" y="44"/>
                    </a:moveTo>
                    <a:lnTo>
                      <a:pt x="336" y="44"/>
                    </a:lnTo>
                    <a:lnTo>
                      <a:pt x="336" y="42"/>
                    </a:lnTo>
                    <a:lnTo>
                      <a:pt x="339" y="43"/>
                    </a:lnTo>
                    <a:lnTo>
                      <a:pt x="339" y="44"/>
                    </a:lnTo>
                    <a:close/>
                    <a:moveTo>
                      <a:pt x="333" y="43"/>
                    </a:moveTo>
                    <a:lnTo>
                      <a:pt x="331" y="43"/>
                    </a:lnTo>
                    <a:lnTo>
                      <a:pt x="331" y="42"/>
                    </a:lnTo>
                    <a:lnTo>
                      <a:pt x="334" y="42"/>
                    </a:lnTo>
                    <a:lnTo>
                      <a:pt x="333" y="43"/>
                    </a:lnTo>
                    <a:close/>
                    <a:moveTo>
                      <a:pt x="328" y="43"/>
                    </a:moveTo>
                    <a:lnTo>
                      <a:pt x="325" y="43"/>
                    </a:lnTo>
                    <a:lnTo>
                      <a:pt x="326" y="41"/>
                    </a:lnTo>
                    <a:lnTo>
                      <a:pt x="328" y="41"/>
                    </a:lnTo>
                    <a:lnTo>
                      <a:pt x="328" y="43"/>
                    </a:lnTo>
                    <a:close/>
                    <a:moveTo>
                      <a:pt x="323" y="42"/>
                    </a:moveTo>
                    <a:lnTo>
                      <a:pt x="320" y="42"/>
                    </a:lnTo>
                    <a:lnTo>
                      <a:pt x="320" y="40"/>
                    </a:lnTo>
                    <a:lnTo>
                      <a:pt x="323" y="41"/>
                    </a:lnTo>
                    <a:lnTo>
                      <a:pt x="323" y="42"/>
                    </a:lnTo>
                    <a:close/>
                    <a:moveTo>
                      <a:pt x="317" y="42"/>
                    </a:moveTo>
                    <a:lnTo>
                      <a:pt x="315" y="41"/>
                    </a:lnTo>
                    <a:lnTo>
                      <a:pt x="315" y="40"/>
                    </a:lnTo>
                    <a:lnTo>
                      <a:pt x="318" y="40"/>
                    </a:lnTo>
                    <a:lnTo>
                      <a:pt x="317" y="42"/>
                    </a:lnTo>
                    <a:close/>
                    <a:moveTo>
                      <a:pt x="312" y="41"/>
                    </a:moveTo>
                    <a:lnTo>
                      <a:pt x="309" y="41"/>
                    </a:lnTo>
                    <a:lnTo>
                      <a:pt x="309" y="39"/>
                    </a:lnTo>
                    <a:lnTo>
                      <a:pt x="312" y="40"/>
                    </a:lnTo>
                    <a:lnTo>
                      <a:pt x="312" y="41"/>
                    </a:lnTo>
                    <a:close/>
                    <a:moveTo>
                      <a:pt x="307" y="41"/>
                    </a:moveTo>
                    <a:lnTo>
                      <a:pt x="304" y="40"/>
                    </a:lnTo>
                    <a:lnTo>
                      <a:pt x="304" y="39"/>
                    </a:lnTo>
                    <a:lnTo>
                      <a:pt x="307" y="39"/>
                    </a:lnTo>
                    <a:lnTo>
                      <a:pt x="307" y="41"/>
                    </a:lnTo>
                    <a:close/>
                    <a:moveTo>
                      <a:pt x="301" y="40"/>
                    </a:moveTo>
                    <a:lnTo>
                      <a:pt x="299" y="40"/>
                    </a:lnTo>
                    <a:lnTo>
                      <a:pt x="299" y="38"/>
                    </a:lnTo>
                    <a:lnTo>
                      <a:pt x="302" y="38"/>
                    </a:lnTo>
                    <a:lnTo>
                      <a:pt x="301" y="40"/>
                    </a:lnTo>
                    <a:close/>
                    <a:moveTo>
                      <a:pt x="296" y="39"/>
                    </a:moveTo>
                    <a:lnTo>
                      <a:pt x="293" y="39"/>
                    </a:lnTo>
                    <a:lnTo>
                      <a:pt x="294" y="37"/>
                    </a:lnTo>
                    <a:lnTo>
                      <a:pt x="296" y="38"/>
                    </a:lnTo>
                    <a:lnTo>
                      <a:pt x="296" y="39"/>
                    </a:lnTo>
                    <a:close/>
                    <a:moveTo>
                      <a:pt x="291" y="39"/>
                    </a:moveTo>
                    <a:lnTo>
                      <a:pt x="288" y="38"/>
                    </a:lnTo>
                    <a:lnTo>
                      <a:pt x="288" y="37"/>
                    </a:lnTo>
                    <a:lnTo>
                      <a:pt x="291" y="37"/>
                    </a:lnTo>
                    <a:lnTo>
                      <a:pt x="291" y="39"/>
                    </a:lnTo>
                    <a:close/>
                    <a:moveTo>
                      <a:pt x="285" y="38"/>
                    </a:moveTo>
                    <a:lnTo>
                      <a:pt x="283" y="38"/>
                    </a:lnTo>
                    <a:lnTo>
                      <a:pt x="283" y="36"/>
                    </a:lnTo>
                    <a:lnTo>
                      <a:pt x="286" y="37"/>
                    </a:lnTo>
                    <a:lnTo>
                      <a:pt x="285" y="38"/>
                    </a:lnTo>
                    <a:close/>
                    <a:moveTo>
                      <a:pt x="280" y="37"/>
                    </a:moveTo>
                    <a:lnTo>
                      <a:pt x="277" y="37"/>
                    </a:lnTo>
                    <a:lnTo>
                      <a:pt x="277" y="36"/>
                    </a:lnTo>
                    <a:lnTo>
                      <a:pt x="280" y="36"/>
                    </a:lnTo>
                    <a:lnTo>
                      <a:pt x="280" y="37"/>
                    </a:lnTo>
                    <a:close/>
                    <a:moveTo>
                      <a:pt x="275" y="37"/>
                    </a:moveTo>
                    <a:lnTo>
                      <a:pt x="272" y="37"/>
                    </a:lnTo>
                    <a:lnTo>
                      <a:pt x="272" y="35"/>
                    </a:lnTo>
                    <a:lnTo>
                      <a:pt x="275" y="35"/>
                    </a:lnTo>
                    <a:lnTo>
                      <a:pt x="275" y="37"/>
                    </a:lnTo>
                    <a:close/>
                    <a:moveTo>
                      <a:pt x="269" y="36"/>
                    </a:moveTo>
                    <a:lnTo>
                      <a:pt x="267" y="36"/>
                    </a:lnTo>
                    <a:lnTo>
                      <a:pt x="267" y="34"/>
                    </a:lnTo>
                    <a:lnTo>
                      <a:pt x="270" y="35"/>
                    </a:lnTo>
                    <a:lnTo>
                      <a:pt x="269" y="36"/>
                    </a:lnTo>
                    <a:close/>
                    <a:moveTo>
                      <a:pt x="264" y="36"/>
                    </a:moveTo>
                    <a:lnTo>
                      <a:pt x="261" y="35"/>
                    </a:lnTo>
                    <a:lnTo>
                      <a:pt x="262" y="34"/>
                    </a:lnTo>
                    <a:lnTo>
                      <a:pt x="264" y="34"/>
                    </a:lnTo>
                    <a:lnTo>
                      <a:pt x="264" y="36"/>
                    </a:lnTo>
                    <a:close/>
                    <a:moveTo>
                      <a:pt x="259" y="35"/>
                    </a:moveTo>
                    <a:lnTo>
                      <a:pt x="256" y="35"/>
                    </a:lnTo>
                    <a:lnTo>
                      <a:pt x="256" y="33"/>
                    </a:lnTo>
                    <a:lnTo>
                      <a:pt x="259" y="33"/>
                    </a:lnTo>
                    <a:lnTo>
                      <a:pt x="259" y="35"/>
                    </a:lnTo>
                    <a:close/>
                    <a:moveTo>
                      <a:pt x="253" y="34"/>
                    </a:moveTo>
                    <a:lnTo>
                      <a:pt x="251" y="34"/>
                    </a:lnTo>
                    <a:lnTo>
                      <a:pt x="251" y="33"/>
                    </a:lnTo>
                    <a:lnTo>
                      <a:pt x="254" y="33"/>
                    </a:lnTo>
                    <a:lnTo>
                      <a:pt x="253" y="34"/>
                    </a:lnTo>
                    <a:close/>
                    <a:moveTo>
                      <a:pt x="248" y="34"/>
                    </a:moveTo>
                    <a:lnTo>
                      <a:pt x="245" y="33"/>
                    </a:lnTo>
                    <a:lnTo>
                      <a:pt x="246" y="32"/>
                    </a:lnTo>
                    <a:lnTo>
                      <a:pt x="248" y="32"/>
                    </a:lnTo>
                    <a:lnTo>
                      <a:pt x="248" y="34"/>
                    </a:lnTo>
                    <a:close/>
                    <a:moveTo>
                      <a:pt x="243" y="33"/>
                    </a:moveTo>
                    <a:lnTo>
                      <a:pt x="240" y="33"/>
                    </a:lnTo>
                    <a:lnTo>
                      <a:pt x="240" y="31"/>
                    </a:lnTo>
                    <a:lnTo>
                      <a:pt x="243" y="32"/>
                    </a:lnTo>
                    <a:lnTo>
                      <a:pt x="243" y="33"/>
                    </a:lnTo>
                    <a:close/>
                    <a:moveTo>
                      <a:pt x="237" y="33"/>
                    </a:moveTo>
                    <a:lnTo>
                      <a:pt x="235" y="32"/>
                    </a:lnTo>
                    <a:lnTo>
                      <a:pt x="235" y="31"/>
                    </a:lnTo>
                    <a:lnTo>
                      <a:pt x="238" y="31"/>
                    </a:lnTo>
                    <a:lnTo>
                      <a:pt x="237" y="33"/>
                    </a:lnTo>
                    <a:close/>
                    <a:moveTo>
                      <a:pt x="232" y="32"/>
                    </a:moveTo>
                    <a:lnTo>
                      <a:pt x="229" y="32"/>
                    </a:lnTo>
                    <a:lnTo>
                      <a:pt x="230" y="30"/>
                    </a:lnTo>
                    <a:lnTo>
                      <a:pt x="232" y="30"/>
                    </a:lnTo>
                    <a:lnTo>
                      <a:pt x="232" y="32"/>
                    </a:lnTo>
                    <a:close/>
                    <a:moveTo>
                      <a:pt x="227" y="31"/>
                    </a:moveTo>
                    <a:lnTo>
                      <a:pt x="224" y="31"/>
                    </a:lnTo>
                    <a:lnTo>
                      <a:pt x="224" y="29"/>
                    </a:lnTo>
                    <a:lnTo>
                      <a:pt x="227" y="30"/>
                    </a:lnTo>
                    <a:lnTo>
                      <a:pt x="227" y="31"/>
                    </a:lnTo>
                    <a:close/>
                    <a:moveTo>
                      <a:pt x="221" y="31"/>
                    </a:moveTo>
                    <a:lnTo>
                      <a:pt x="219" y="30"/>
                    </a:lnTo>
                    <a:lnTo>
                      <a:pt x="219" y="29"/>
                    </a:lnTo>
                    <a:lnTo>
                      <a:pt x="222" y="29"/>
                    </a:lnTo>
                    <a:lnTo>
                      <a:pt x="221" y="31"/>
                    </a:lnTo>
                    <a:close/>
                    <a:moveTo>
                      <a:pt x="216" y="30"/>
                    </a:moveTo>
                    <a:lnTo>
                      <a:pt x="213" y="30"/>
                    </a:lnTo>
                    <a:lnTo>
                      <a:pt x="214" y="28"/>
                    </a:lnTo>
                    <a:lnTo>
                      <a:pt x="216" y="28"/>
                    </a:lnTo>
                    <a:lnTo>
                      <a:pt x="216" y="30"/>
                    </a:lnTo>
                    <a:close/>
                    <a:moveTo>
                      <a:pt x="211" y="29"/>
                    </a:moveTo>
                    <a:lnTo>
                      <a:pt x="208" y="29"/>
                    </a:lnTo>
                    <a:lnTo>
                      <a:pt x="208" y="27"/>
                    </a:lnTo>
                    <a:lnTo>
                      <a:pt x="211" y="28"/>
                    </a:lnTo>
                    <a:lnTo>
                      <a:pt x="211" y="29"/>
                    </a:lnTo>
                    <a:close/>
                    <a:moveTo>
                      <a:pt x="205" y="29"/>
                    </a:moveTo>
                    <a:lnTo>
                      <a:pt x="203" y="28"/>
                    </a:lnTo>
                    <a:lnTo>
                      <a:pt x="203" y="27"/>
                    </a:lnTo>
                    <a:lnTo>
                      <a:pt x="206" y="27"/>
                    </a:lnTo>
                    <a:lnTo>
                      <a:pt x="205" y="29"/>
                    </a:lnTo>
                    <a:close/>
                    <a:moveTo>
                      <a:pt x="200" y="28"/>
                    </a:moveTo>
                    <a:lnTo>
                      <a:pt x="197" y="28"/>
                    </a:lnTo>
                    <a:lnTo>
                      <a:pt x="198" y="26"/>
                    </a:lnTo>
                    <a:lnTo>
                      <a:pt x="200" y="26"/>
                    </a:lnTo>
                    <a:lnTo>
                      <a:pt x="200" y="28"/>
                    </a:lnTo>
                    <a:close/>
                    <a:moveTo>
                      <a:pt x="195" y="27"/>
                    </a:moveTo>
                    <a:lnTo>
                      <a:pt x="192" y="27"/>
                    </a:lnTo>
                    <a:lnTo>
                      <a:pt x="192" y="25"/>
                    </a:lnTo>
                    <a:lnTo>
                      <a:pt x="195" y="26"/>
                    </a:lnTo>
                    <a:lnTo>
                      <a:pt x="195" y="27"/>
                    </a:lnTo>
                    <a:close/>
                    <a:moveTo>
                      <a:pt x="189" y="27"/>
                    </a:moveTo>
                    <a:lnTo>
                      <a:pt x="187" y="26"/>
                    </a:lnTo>
                    <a:lnTo>
                      <a:pt x="187" y="25"/>
                    </a:lnTo>
                    <a:lnTo>
                      <a:pt x="190" y="25"/>
                    </a:lnTo>
                    <a:lnTo>
                      <a:pt x="189" y="27"/>
                    </a:lnTo>
                    <a:close/>
                    <a:moveTo>
                      <a:pt x="184" y="26"/>
                    </a:moveTo>
                    <a:lnTo>
                      <a:pt x="181" y="26"/>
                    </a:lnTo>
                    <a:lnTo>
                      <a:pt x="182" y="24"/>
                    </a:lnTo>
                    <a:lnTo>
                      <a:pt x="184" y="24"/>
                    </a:lnTo>
                    <a:lnTo>
                      <a:pt x="184" y="26"/>
                    </a:lnTo>
                    <a:close/>
                    <a:moveTo>
                      <a:pt x="179" y="25"/>
                    </a:moveTo>
                    <a:lnTo>
                      <a:pt x="176" y="25"/>
                    </a:lnTo>
                    <a:lnTo>
                      <a:pt x="176" y="23"/>
                    </a:lnTo>
                    <a:lnTo>
                      <a:pt x="179" y="24"/>
                    </a:lnTo>
                    <a:lnTo>
                      <a:pt x="179" y="25"/>
                    </a:lnTo>
                    <a:close/>
                    <a:moveTo>
                      <a:pt x="173" y="25"/>
                    </a:moveTo>
                    <a:lnTo>
                      <a:pt x="171" y="24"/>
                    </a:lnTo>
                    <a:lnTo>
                      <a:pt x="171" y="23"/>
                    </a:lnTo>
                    <a:lnTo>
                      <a:pt x="174" y="23"/>
                    </a:lnTo>
                    <a:lnTo>
                      <a:pt x="173" y="25"/>
                    </a:lnTo>
                    <a:close/>
                    <a:moveTo>
                      <a:pt x="168" y="24"/>
                    </a:moveTo>
                    <a:lnTo>
                      <a:pt x="165" y="24"/>
                    </a:lnTo>
                    <a:lnTo>
                      <a:pt x="166" y="22"/>
                    </a:lnTo>
                    <a:lnTo>
                      <a:pt x="168" y="22"/>
                    </a:lnTo>
                    <a:lnTo>
                      <a:pt x="168" y="24"/>
                    </a:lnTo>
                    <a:close/>
                    <a:moveTo>
                      <a:pt x="163" y="23"/>
                    </a:moveTo>
                    <a:lnTo>
                      <a:pt x="160" y="23"/>
                    </a:lnTo>
                    <a:lnTo>
                      <a:pt x="160" y="21"/>
                    </a:lnTo>
                    <a:lnTo>
                      <a:pt x="163" y="22"/>
                    </a:lnTo>
                    <a:lnTo>
                      <a:pt x="163" y="23"/>
                    </a:lnTo>
                    <a:close/>
                    <a:moveTo>
                      <a:pt x="157" y="23"/>
                    </a:moveTo>
                    <a:lnTo>
                      <a:pt x="155" y="22"/>
                    </a:lnTo>
                    <a:lnTo>
                      <a:pt x="155" y="21"/>
                    </a:lnTo>
                    <a:lnTo>
                      <a:pt x="158" y="21"/>
                    </a:lnTo>
                    <a:lnTo>
                      <a:pt x="157" y="23"/>
                    </a:lnTo>
                    <a:close/>
                    <a:moveTo>
                      <a:pt x="152" y="22"/>
                    </a:moveTo>
                    <a:lnTo>
                      <a:pt x="149" y="22"/>
                    </a:lnTo>
                    <a:lnTo>
                      <a:pt x="150" y="20"/>
                    </a:lnTo>
                    <a:lnTo>
                      <a:pt x="152" y="20"/>
                    </a:lnTo>
                    <a:lnTo>
                      <a:pt x="152" y="22"/>
                    </a:lnTo>
                    <a:close/>
                    <a:moveTo>
                      <a:pt x="147" y="21"/>
                    </a:moveTo>
                    <a:lnTo>
                      <a:pt x="144" y="21"/>
                    </a:lnTo>
                    <a:lnTo>
                      <a:pt x="144" y="19"/>
                    </a:lnTo>
                    <a:lnTo>
                      <a:pt x="147" y="20"/>
                    </a:lnTo>
                    <a:lnTo>
                      <a:pt x="147" y="21"/>
                    </a:lnTo>
                    <a:close/>
                    <a:moveTo>
                      <a:pt x="141" y="21"/>
                    </a:moveTo>
                    <a:lnTo>
                      <a:pt x="139" y="20"/>
                    </a:lnTo>
                    <a:lnTo>
                      <a:pt x="139" y="19"/>
                    </a:lnTo>
                    <a:lnTo>
                      <a:pt x="142" y="19"/>
                    </a:lnTo>
                    <a:lnTo>
                      <a:pt x="141" y="21"/>
                    </a:lnTo>
                    <a:close/>
                    <a:moveTo>
                      <a:pt x="136" y="20"/>
                    </a:moveTo>
                    <a:lnTo>
                      <a:pt x="133" y="20"/>
                    </a:lnTo>
                    <a:lnTo>
                      <a:pt x="134" y="18"/>
                    </a:lnTo>
                    <a:lnTo>
                      <a:pt x="136" y="18"/>
                    </a:lnTo>
                    <a:lnTo>
                      <a:pt x="136" y="20"/>
                    </a:lnTo>
                    <a:close/>
                    <a:moveTo>
                      <a:pt x="131" y="19"/>
                    </a:moveTo>
                    <a:lnTo>
                      <a:pt x="128" y="19"/>
                    </a:lnTo>
                    <a:lnTo>
                      <a:pt x="128" y="17"/>
                    </a:lnTo>
                    <a:lnTo>
                      <a:pt x="131" y="18"/>
                    </a:lnTo>
                    <a:lnTo>
                      <a:pt x="131" y="19"/>
                    </a:lnTo>
                    <a:close/>
                    <a:moveTo>
                      <a:pt x="125" y="19"/>
                    </a:moveTo>
                    <a:lnTo>
                      <a:pt x="123" y="18"/>
                    </a:lnTo>
                    <a:lnTo>
                      <a:pt x="123" y="17"/>
                    </a:lnTo>
                    <a:lnTo>
                      <a:pt x="126" y="17"/>
                    </a:lnTo>
                    <a:lnTo>
                      <a:pt x="125" y="19"/>
                    </a:lnTo>
                    <a:close/>
                    <a:moveTo>
                      <a:pt x="120" y="18"/>
                    </a:moveTo>
                    <a:lnTo>
                      <a:pt x="118" y="18"/>
                    </a:lnTo>
                    <a:lnTo>
                      <a:pt x="118" y="16"/>
                    </a:lnTo>
                    <a:lnTo>
                      <a:pt x="120" y="16"/>
                    </a:lnTo>
                    <a:lnTo>
                      <a:pt x="120" y="18"/>
                    </a:lnTo>
                    <a:close/>
                    <a:moveTo>
                      <a:pt x="115" y="17"/>
                    </a:moveTo>
                    <a:lnTo>
                      <a:pt x="112" y="17"/>
                    </a:lnTo>
                    <a:lnTo>
                      <a:pt x="112" y="15"/>
                    </a:lnTo>
                    <a:lnTo>
                      <a:pt x="115" y="16"/>
                    </a:lnTo>
                    <a:lnTo>
                      <a:pt x="115" y="17"/>
                    </a:lnTo>
                    <a:close/>
                    <a:moveTo>
                      <a:pt x="109" y="16"/>
                    </a:moveTo>
                    <a:lnTo>
                      <a:pt x="107" y="16"/>
                    </a:lnTo>
                    <a:lnTo>
                      <a:pt x="107" y="15"/>
                    </a:lnTo>
                    <a:lnTo>
                      <a:pt x="110" y="15"/>
                    </a:lnTo>
                    <a:lnTo>
                      <a:pt x="109" y="16"/>
                    </a:lnTo>
                    <a:close/>
                    <a:moveTo>
                      <a:pt x="104" y="16"/>
                    </a:moveTo>
                    <a:lnTo>
                      <a:pt x="101" y="15"/>
                    </a:lnTo>
                    <a:lnTo>
                      <a:pt x="102" y="14"/>
                    </a:lnTo>
                    <a:lnTo>
                      <a:pt x="104" y="14"/>
                    </a:lnTo>
                    <a:lnTo>
                      <a:pt x="104" y="16"/>
                    </a:lnTo>
                    <a:close/>
                    <a:moveTo>
                      <a:pt x="99" y="15"/>
                    </a:moveTo>
                    <a:lnTo>
                      <a:pt x="96" y="15"/>
                    </a:lnTo>
                    <a:lnTo>
                      <a:pt x="96" y="13"/>
                    </a:lnTo>
                    <a:lnTo>
                      <a:pt x="99" y="14"/>
                    </a:lnTo>
                    <a:lnTo>
                      <a:pt x="99" y="15"/>
                    </a:lnTo>
                    <a:close/>
                    <a:moveTo>
                      <a:pt x="94" y="14"/>
                    </a:moveTo>
                    <a:lnTo>
                      <a:pt x="91" y="14"/>
                    </a:lnTo>
                    <a:lnTo>
                      <a:pt x="91" y="12"/>
                    </a:lnTo>
                    <a:lnTo>
                      <a:pt x="94" y="13"/>
                    </a:lnTo>
                    <a:lnTo>
                      <a:pt x="94" y="14"/>
                    </a:lnTo>
                    <a:close/>
                    <a:moveTo>
                      <a:pt x="88" y="14"/>
                    </a:moveTo>
                    <a:lnTo>
                      <a:pt x="86" y="13"/>
                    </a:lnTo>
                    <a:lnTo>
                      <a:pt x="86" y="12"/>
                    </a:lnTo>
                    <a:lnTo>
                      <a:pt x="88" y="12"/>
                    </a:lnTo>
                    <a:lnTo>
                      <a:pt x="88" y="14"/>
                    </a:lnTo>
                    <a:close/>
                    <a:moveTo>
                      <a:pt x="83" y="13"/>
                    </a:moveTo>
                    <a:lnTo>
                      <a:pt x="80" y="13"/>
                    </a:lnTo>
                    <a:lnTo>
                      <a:pt x="80" y="11"/>
                    </a:lnTo>
                    <a:lnTo>
                      <a:pt x="83" y="11"/>
                    </a:lnTo>
                    <a:lnTo>
                      <a:pt x="83" y="13"/>
                    </a:lnTo>
                    <a:close/>
                    <a:moveTo>
                      <a:pt x="77" y="12"/>
                    </a:moveTo>
                    <a:lnTo>
                      <a:pt x="75" y="12"/>
                    </a:lnTo>
                    <a:lnTo>
                      <a:pt x="75" y="10"/>
                    </a:lnTo>
                    <a:lnTo>
                      <a:pt x="78" y="11"/>
                    </a:lnTo>
                    <a:lnTo>
                      <a:pt x="77" y="12"/>
                    </a:lnTo>
                    <a:close/>
                    <a:moveTo>
                      <a:pt x="72" y="12"/>
                    </a:moveTo>
                    <a:lnTo>
                      <a:pt x="70" y="11"/>
                    </a:lnTo>
                    <a:lnTo>
                      <a:pt x="70" y="9"/>
                    </a:lnTo>
                    <a:lnTo>
                      <a:pt x="72" y="10"/>
                    </a:lnTo>
                    <a:lnTo>
                      <a:pt x="72" y="12"/>
                    </a:lnTo>
                    <a:close/>
                    <a:moveTo>
                      <a:pt x="67" y="11"/>
                    </a:moveTo>
                    <a:lnTo>
                      <a:pt x="64" y="10"/>
                    </a:lnTo>
                    <a:lnTo>
                      <a:pt x="65" y="9"/>
                    </a:lnTo>
                    <a:lnTo>
                      <a:pt x="67" y="9"/>
                    </a:lnTo>
                    <a:lnTo>
                      <a:pt x="67" y="11"/>
                    </a:lnTo>
                    <a:close/>
                    <a:moveTo>
                      <a:pt x="62" y="10"/>
                    </a:moveTo>
                    <a:lnTo>
                      <a:pt x="59" y="10"/>
                    </a:lnTo>
                    <a:lnTo>
                      <a:pt x="59" y="8"/>
                    </a:lnTo>
                    <a:lnTo>
                      <a:pt x="62" y="8"/>
                    </a:lnTo>
                    <a:lnTo>
                      <a:pt x="62" y="10"/>
                    </a:lnTo>
                    <a:close/>
                    <a:moveTo>
                      <a:pt x="56" y="9"/>
                    </a:moveTo>
                    <a:lnTo>
                      <a:pt x="54" y="9"/>
                    </a:lnTo>
                    <a:lnTo>
                      <a:pt x="54" y="7"/>
                    </a:lnTo>
                    <a:lnTo>
                      <a:pt x="56" y="8"/>
                    </a:lnTo>
                    <a:lnTo>
                      <a:pt x="56" y="9"/>
                    </a:lnTo>
                    <a:close/>
                    <a:moveTo>
                      <a:pt x="51" y="9"/>
                    </a:moveTo>
                    <a:lnTo>
                      <a:pt x="48" y="8"/>
                    </a:lnTo>
                    <a:lnTo>
                      <a:pt x="48" y="7"/>
                    </a:lnTo>
                    <a:lnTo>
                      <a:pt x="51" y="7"/>
                    </a:lnTo>
                    <a:lnTo>
                      <a:pt x="51" y="9"/>
                    </a:lnTo>
                    <a:close/>
                    <a:moveTo>
                      <a:pt x="46" y="8"/>
                    </a:moveTo>
                    <a:lnTo>
                      <a:pt x="43" y="7"/>
                    </a:lnTo>
                    <a:lnTo>
                      <a:pt x="43" y="6"/>
                    </a:lnTo>
                    <a:lnTo>
                      <a:pt x="46" y="6"/>
                    </a:lnTo>
                    <a:lnTo>
                      <a:pt x="46" y="8"/>
                    </a:lnTo>
                    <a:close/>
                    <a:moveTo>
                      <a:pt x="40" y="7"/>
                    </a:moveTo>
                    <a:lnTo>
                      <a:pt x="38" y="7"/>
                    </a:lnTo>
                    <a:lnTo>
                      <a:pt x="38" y="5"/>
                    </a:lnTo>
                    <a:lnTo>
                      <a:pt x="41" y="5"/>
                    </a:lnTo>
                    <a:lnTo>
                      <a:pt x="40" y="7"/>
                    </a:lnTo>
                    <a:close/>
                    <a:moveTo>
                      <a:pt x="35" y="6"/>
                    </a:moveTo>
                    <a:lnTo>
                      <a:pt x="32" y="6"/>
                    </a:lnTo>
                    <a:lnTo>
                      <a:pt x="33" y="4"/>
                    </a:lnTo>
                    <a:lnTo>
                      <a:pt x="35" y="5"/>
                    </a:lnTo>
                    <a:lnTo>
                      <a:pt x="35" y="6"/>
                    </a:lnTo>
                    <a:close/>
                    <a:moveTo>
                      <a:pt x="30" y="6"/>
                    </a:moveTo>
                    <a:lnTo>
                      <a:pt x="27" y="5"/>
                    </a:lnTo>
                    <a:lnTo>
                      <a:pt x="27" y="4"/>
                    </a:lnTo>
                    <a:lnTo>
                      <a:pt x="30" y="4"/>
                    </a:lnTo>
                    <a:lnTo>
                      <a:pt x="30" y="6"/>
                    </a:lnTo>
                    <a:close/>
                    <a:moveTo>
                      <a:pt x="24" y="5"/>
                    </a:moveTo>
                    <a:lnTo>
                      <a:pt x="22" y="5"/>
                    </a:lnTo>
                    <a:lnTo>
                      <a:pt x="22" y="3"/>
                    </a:lnTo>
                    <a:lnTo>
                      <a:pt x="25" y="3"/>
                    </a:lnTo>
                    <a:lnTo>
                      <a:pt x="24" y="5"/>
                    </a:lnTo>
                    <a:close/>
                    <a:moveTo>
                      <a:pt x="19" y="4"/>
                    </a:moveTo>
                    <a:lnTo>
                      <a:pt x="16" y="4"/>
                    </a:lnTo>
                    <a:lnTo>
                      <a:pt x="17" y="2"/>
                    </a:lnTo>
                    <a:lnTo>
                      <a:pt x="19" y="3"/>
                    </a:lnTo>
                    <a:lnTo>
                      <a:pt x="19" y="4"/>
                    </a:lnTo>
                    <a:close/>
                    <a:moveTo>
                      <a:pt x="14" y="3"/>
                    </a:moveTo>
                    <a:lnTo>
                      <a:pt x="11" y="3"/>
                    </a:lnTo>
                    <a:lnTo>
                      <a:pt x="11" y="1"/>
                    </a:lnTo>
                    <a:lnTo>
                      <a:pt x="14" y="2"/>
                    </a:lnTo>
                    <a:lnTo>
                      <a:pt x="14" y="3"/>
                    </a:lnTo>
                    <a:close/>
                    <a:moveTo>
                      <a:pt x="8" y="3"/>
                    </a:moveTo>
                    <a:lnTo>
                      <a:pt x="6" y="2"/>
                    </a:lnTo>
                    <a:lnTo>
                      <a:pt x="6" y="1"/>
                    </a:lnTo>
                    <a:lnTo>
                      <a:pt x="9" y="1"/>
                    </a:lnTo>
                    <a:lnTo>
                      <a:pt x="8" y="3"/>
                    </a:lnTo>
                    <a:close/>
                    <a:moveTo>
                      <a:pt x="3" y="2"/>
                    </a:moveTo>
                    <a:lnTo>
                      <a:pt x="0" y="1"/>
                    </a:lnTo>
                    <a:lnTo>
                      <a:pt x="1" y="0"/>
                    </a:lnTo>
                    <a:lnTo>
                      <a:pt x="3" y="0"/>
                    </a:lnTo>
                    <a:lnTo>
                      <a:pt x="3" y="2"/>
                    </a:lnTo>
                    <a:close/>
                  </a:path>
                </a:pathLst>
              </a:custGeom>
              <a:solidFill>
                <a:srgbClr val="877D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178" name="Freeform 5683"/>
              <p:cNvSpPr>
                <a:spLocks/>
              </p:cNvSpPr>
              <p:nvPr/>
            </p:nvSpPr>
            <p:spPr bwMode="auto">
              <a:xfrm>
                <a:off x="2360" y="2384"/>
                <a:ext cx="2" cy="3"/>
              </a:xfrm>
              <a:custGeom>
                <a:avLst/>
                <a:gdLst>
                  <a:gd name="T0" fmla="*/ 2 w 2"/>
                  <a:gd name="T1" fmla="*/ 3 h 3"/>
                  <a:gd name="T2" fmla="*/ 0 w 2"/>
                  <a:gd name="T3" fmla="*/ 3 h 3"/>
                  <a:gd name="T4" fmla="*/ 0 w 2"/>
                  <a:gd name="T5" fmla="*/ 2 h 3"/>
                  <a:gd name="T6" fmla="*/ 0 w 2"/>
                  <a:gd name="T7" fmla="*/ 2 h 3"/>
                  <a:gd name="T8" fmla="*/ 0 w 2"/>
                  <a:gd name="T9" fmla="*/ 0 h 3"/>
                  <a:gd name="T10" fmla="*/ 2 w 2"/>
                  <a:gd name="T11" fmla="*/ 1 h 3"/>
                  <a:gd name="T12" fmla="*/ 2 w 2"/>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2" y="3"/>
                    </a:moveTo>
                    <a:lnTo>
                      <a:pt x="0" y="3"/>
                    </a:lnTo>
                    <a:lnTo>
                      <a:pt x="0" y="2"/>
                    </a:lnTo>
                    <a:lnTo>
                      <a:pt x="0" y="2"/>
                    </a:lnTo>
                    <a:lnTo>
                      <a:pt x="0" y="0"/>
                    </a:lnTo>
                    <a:lnTo>
                      <a:pt x="2" y="1"/>
                    </a:lnTo>
                    <a:lnTo>
                      <a:pt x="2" y="3"/>
                    </a:lnTo>
                    <a:close/>
                  </a:path>
                </a:pathLst>
              </a:custGeom>
              <a:solidFill>
                <a:srgbClr val="877D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179" name="Freeform 5684"/>
              <p:cNvSpPr>
                <a:spLocks noEditPoints="1"/>
              </p:cNvSpPr>
              <p:nvPr/>
            </p:nvSpPr>
            <p:spPr bwMode="auto">
              <a:xfrm>
                <a:off x="2337" y="2389"/>
                <a:ext cx="25" cy="369"/>
              </a:xfrm>
              <a:custGeom>
                <a:avLst/>
                <a:gdLst>
                  <a:gd name="T0" fmla="*/ 2 w 25"/>
                  <a:gd name="T1" fmla="*/ 364 h 369"/>
                  <a:gd name="T2" fmla="*/ 1 w 25"/>
                  <a:gd name="T3" fmla="*/ 358 h 369"/>
                  <a:gd name="T4" fmla="*/ 1 w 25"/>
                  <a:gd name="T5" fmla="*/ 350 h 369"/>
                  <a:gd name="T6" fmla="*/ 3 w 25"/>
                  <a:gd name="T7" fmla="*/ 345 h 369"/>
                  <a:gd name="T8" fmla="*/ 3 w 25"/>
                  <a:gd name="T9" fmla="*/ 342 h 369"/>
                  <a:gd name="T10" fmla="*/ 4 w 25"/>
                  <a:gd name="T11" fmla="*/ 331 h 369"/>
                  <a:gd name="T12" fmla="*/ 3 w 25"/>
                  <a:gd name="T13" fmla="*/ 326 h 369"/>
                  <a:gd name="T14" fmla="*/ 3 w 25"/>
                  <a:gd name="T15" fmla="*/ 318 h 369"/>
                  <a:gd name="T16" fmla="*/ 5 w 25"/>
                  <a:gd name="T17" fmla="*/ 312 h 369"/>
                  <a:gd name="T18" fmla="*/ 6 w 25"/>
                  <a:gd name="T19" fmla="*/ 310 h 369"/>
                  <a:gd name="T20" fmla="*/ 6 w 25"/>
                  <a:gd name="T21" fmla="*/ 299 h 369"/>
                  <a:gd name="T22" fmla="*/ 5 w 25"/>
                  <a:gd name="T23" fmla="*/ 293 h 369"/>
                  <a:gd name="T24" fmla="*/ 5 w 25"/>
                  <a:gd name="T25" fmla="*/ 285 h 369"/>
                  <a:gd name="T26" fmla="*/ 7 w 25"/>
                  <a:gd name="T27" fmla="*/ 280 h 369"/>
                  <a:gd name="T28" fmla="*/ 8 w 25"/>
                  <a:gd name="T29" fmla="*/ 277 h 369"/>
                  <a:gd name="T30" fmla="*/ 8 w 25"/>
                  <a:gd name="T31" fmla="*/ 267 h 369"/>
                  <a:gd name="T32" fmla="*/ 7 w 25"/>
                  <a:gd name="T33" fmla="*/ 261 h 369"/>
                  <a:gd name="T34" fmla="*/ 7 w 25"/>
                  <a:gd name="T35" fmla="*/ 253 h 369"/>
                  <a:gd name="T36" fmla="*/ 9 w 25"/>
                  <a:gd name="T37" fmla="*/ 248 h 369"/>
                  <a:gd name="T38" fmla="*/ 10 w 25"/>
                  <a:gd name="T39" fmla="*/ 245 h 369"/>
                  <a:gd name="T40" fmla="*/ 10 w 25"/>
                  <a:gd name="T41" fmla="*/ 234 h 369"/>
                  <a:gd name="T42" fmla="*/ 9 w 25"/>
                  <a:gd name="T43" fmla="*/ 229 h 369"/>
                  <a:gd name="T44" fmla="*/ 9 w 25"/>
                  <a:gd name="T45" fmla="*/ 221 h 369"/>
                  <a:gd name="T46" fmla="*/ 11 w 25"/>
                  <a:gd name="T47" fmla="*/ 216 h 369"/>
                  <a:gd name="T48" fmla="*/ 12 w 25"/>
                  <a:gd name="T49" fmla="*/ 213 h 369"/>
                  <a:gd name="T50" fmla="*/ 12 w 25"/>
                  <a:gd name="T51" fmla="*/ 202 h 369"/>
                  <a:gd name="T52" fmla="*/ 11 w 25"/>
                  <a:gd name="T53" fmla="*/ 197 h 369"/>
                  <a:gd name="T54" fmla="*/ 11 w 25"/>
                  <a:gd name="T55" fmla="*/ 189 h 369"/>
                  <a:gd name="T56" fmla="*/ 13 w 25"/>
                  <a:gd name="T57" fmla="*/ 183 h 369"/>
                  <a:gd name="T58" fmla="*/ 14 w 25"/>
                  <a:gd name="T59" fmla="*/ 181 h 369"/>
                  <a:gd name="T60" fmla="*/ 14 w 25"/>
                  <a:gd name="T61" fmla="*/ 170 h 369"/>
                  <a:gd name="T62" fmla="*/ 13 w 25"/>
                  <a:gd name="T63" fmla="*/ 164 h 369"/>
                  <a:gd name="T64" fmla="*/ 13 w 25"/>
                  <a:gd name="T65" fmla="*/ 156 h 369"/>
                  <a:gd name="T66" fmla="*/ 15 w 25"/>
                  <a:gd name="T67" fmla="*/ 151 h 369"/>
                  <a:gd name="T68" fmla="*/ 16 w 25"/>
                  <a:gd name="T69" fmla="*/ 148 h 369"/>
                  <a:gd name="T70" fmla="*/ 16 w 25"/>
                  <a:gd name="T71" fmla="*/ 138 h 369"/>
                  <a:gd name="T72" fmla="*/ 15 w 25"/>
                  <a:gd name="T73" fmla="*/ 132 h 369"/>
                  <a:gd name="T74" fmla="*/ 15 w 25"/>
                  <a:gd name="T75" fmla="*/ 124 h 369"/>
                  <a:gd name="T76" fmla="*/ 17 w 25"/>
                  <a:gd name="T77" fmla="*/ 119 h 369"/>
                  <a:gd name="T78" fmla="*/ 17 w 25"/>
                  <a:gd name="T79" fmla="*/ 116 h 369"/>
                  <a:gd name="T80" fmla="*/ 18 w 25"/>
                  <a:gd name="T81" fmla="*/ 105 h 369"/>
                  <a:gd name="T82" fmla="*/ 17 w 25"/>
                  <a:gd name="T83" fmla="*/ 100 h 369"/>
                  <a:gd name="T84" fmla="*/ 17 w 25"/>
                  <a:gd name="T85" fmla="*/ 92 h 369"/>
                  <a:gd name="T86" fmla="*/ 19 w 25"/>
                  <a:gd name="T87" fmla="*/ 86 h 369"/>
                  <a:gd name="T88" fmla="*/ 19 w 25"/>
                  <a:gd name="T89" fmla="*/ 84 h 369"/>
                  <a:gd name="T90" fmla="*/ 20 w 25"/>
                  <a:gd name="T91" fmla="*/ 73 h 369"/>
                  <a:gd name="T92" fmla="*/ 19 w 25"/>
                  <a:gd name="T93" fmla="*/ 67 h 369"/>
                  <a:gd name="T94" fmla="*/ 19 w 25"/>
                  <a:gd name="T95" fmla="*/ 59 h 369"/>
                  <a:gd name="T96" fmla="*/ 21 w 25"/>
                  <a:gd name="T97" fmla="*/ 54 h 369"/>
                  <a:gd name="T98" fmla="*/ 21 w 25"/>
                  <a:gd name="T99" fmla="*/ 51 h 369"/>
                  <a:gd name="T100" fmla="*/ 22 w 25"/>
                  <a:gd name="T101" fmla="*/ 41 h 369"/>
                  <a:gd name="T102" fmla="*/ 21 w 25"/>
                  <a:gd name="T103" fmla="*/ 35 h 369"/>
                  <a:gd name="T104" fmla="*/ 21 w 25"/>
                  <a:gd name="T105" fmla="*/ 27 h 369"/>
                  <a:gd name="T106" fmla="*/ 23 w 25"/>
                  <a:gd name="T107" fmla="*/ 22 h 369"/>
                  <a:gd name="T108" fmla="*/ 23 w 25"/>
                  <a:gd name="T109" fmla="*/ 19 h 369"/>
                  <a:gd name="T110" fmla="*/ 24 w 25"/>
                  <a:gd name="T111" fmla="*/ 8 h 369"/>
                  <a:gd name="T112" fmla="*/ 23 w 25"/>
                  <a:gd name="T113" fmla="*/ 3 h 3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5" h="369">
                    <a:moveTo>
                      <a:pt x="2" y="369"/>
                    </a:moveTo>
                    <a:lnTo>
                      <a:pt x="0" y="369"/>
                    </a:lnTo>
                    <a:lnTo>
                      <a:pt x="0" y="366"/>
                    </a:lnTo>
                    <a:lnTo>
                      <a:pt x="2" y="366"/>
                    </a:lnTo>
                    <a:lnTo>
                      <a:pt x="2" y="369"/>
                    </a:lnTo>
                    <a:close/>
                    <a:moveTo>
                      <a:pt x="2" y="364"/>
                    </a:moveTo>
                    <a:lnTo>
                      <a:pt x="1" y="363"/>
                    </a:lnTo>
                    <a:lnTo>
                      <a:pt x="1" y="361"/>
                    </a:lnTo>
                    <a:lnTo>
                      <a:pt x="2" y="361"/>
                    </a:lnTo>
                    <a:lnTo>
                      <a:pt x="2" y="364"/>
                    </a:lnTo>
                    <a:close/>
                    <a:moveTo>
                      <a:pt x="3" y="358"/>
                    </a:moveTo>
                    <a:lnTo>
                      <a:pt x="1" y="358"/>
                    </a:lnTo>
                    <a:lnTo>
                      <a:pt x="1" y="355"/>
                    </a:lnTo>
                    <a:lnTo>
                      <a:pt x="3" y="355"/>
                    </a:lnTo>
                    <a:lnTo>
                      <a:pt x="3" y="358"/>
                    </a:lnTo>
                    <a:close/>
                    <a:moveTo>
                      <a:pt x="3" y="353"/>
                    </a:moveTo>
                    <a:lnTo>
                      <a:pt x="1" y="353"/>
                    </a:lnTo>
                    <a:lnTo>
                      <a:pt x="1" y="350"/>
                    </a:lnTo>
                    <a:lnTo>
                      <a:pt x="3" y="350"/>
                    </a:lnTo>
                    <a:lnTo>
                      <a:pt x="3" y="353"/>
                    </a:lnTo>
                    <a:close/>
                    <a:moveTo>
                      <a:pt x="3" y="347"/>
                    </a:moveTo>
                    <a:lnTo>
                      <a:pt x="2" y="347"/>
                    </a:lnTo>
                    <a:lnTo>
                      <a:pt x="2" y="345"/>
                    </a:lnTo>
                    <a:lnTo>
                      <a:pt x="3" y="345"/>
                    </a:lnTo>
                    <a:lnTo>
                      <a:pt x="3" y="347"/>
                    </a:lnTo>
                    <a:close/>
                    <a:moveTo>
                      <a:pt x="3" y="342"/>
                    </a:moveTo>
                    <a:lnTo>
                      <a:pt x="2" y="342"/>
                    </a:lnTo>
                    <a:lnTo>
                      <a:pt x="2" y="339"/>
                    </a:lnTo>
                    <a:lnTo>
                      <a:pt x="4" y="339"/>
                    </a:lnTo>
                    <a:lnTo>
                      <a:pt x="3" y="342"/>
                    </a:lnTo>
                    <a:close/>
                    <a:moveTo>
                      <a:pt x="4" y="337"/>
                    </a:moveTo>
                    <a:lnTo>
                      <a:pt x="2" y="336"/>
                    </a:lnTo>
                    <a:lnTo>
                      <a:pt x="2" y="334"/>
                    </a:lnTo>
                    <a:lnTo>
                      <a:pt x="4" y="334"/>
                    </a:lnTo>
                    <a:lnTo>
                      <a:pt x="4" y="337"/>
                    </a:lnTo>
                    <a:close/>
                    <a:moveTo>
                      <a:pt x="4" y="331"/>
                    </a:moveTo>
                    <a:lnTo>
                      <a:pt x="3" y="331"/>
                    </a:lnTo>
                    <a:lnTo>
                      <a:pt x="3" y="328"/>
                    </a:lnTo>
                    <a:lnTo>
                      <a:pt x="4" y="329"/>
                    </a:lnTo>
                    <a:lnTo>
                      <a:pt x="4" y="331"/>
                    </a:lnTo>
                    <a:close/>
                    <a:moveTo>
                      <a:pt x="4" y="326"/>
                    </a:moveTo>
                    <a:lnTo>
                      <a:pt x="3" y="326"/>
                    </a:lnTo>
                    <a:lnTo>
                      <a:pt x="3" y="323"/>
                    </a:lnTo>
                    <a:lnTo>
                      <a:pt x="5" y="323"/>
                    </a:lnTo>
                    <a:lnTo>
                      <a:pt x="4" y="326"/>
                    </a:lnTo>
                    <a:close/>
                    <a:moveTo>
                      <a:pt x="5" y="321"/>
                    </a:moveTo>
                    <a:lnTo>
                      <a:pt x="3" y="320"/>
                    </a:lnTo>
                    <a:lnTo>
                      <a:pt x="3" y="318"/>
                    </a:lnTo>
                    <a:lnTo>
                      <a:pt x="5" y="318"/>
                    </a:lnTo>
                    <a:lnTo>
                      <a:pt x="5" y="321"/>
                    </a:lnTo>
                    <a:close/>
                    <a:moveTo>
                      <a:pt x="5" y="315"/>
                    </a:moveTo>
                    <a:lnTo>
                      <a:pt x="3" y="315"/>
                    </a:lnTo>
                    <a:lnTo>
                      <a:pt x="4" y="312"/>
                    </a:lnTo>
                    <a:lnTo>
                      <a:pt x="5" y="312"/>
                    </a:lnTo>
                    <a:lnTo>
                      <a:pt x="5" y="315"/>
                    </a:lnTo>
                    <a:close/>
                    <a:moveTo>
                      <a:pt x="6" y="310"/>
                    </a:moveTo>
                    <a:lnTo>
                      <a:pt x="4" y="310"/>
                    </a:lnTo>
                    <a:lnTo>
                      <a:pt x="4" y="307"/>
                    </a:lnTo>
                    <a:lnTo>
                      <a:pt x="6" y="307"/>
                    </a:lnTo>
                    <a:lnTo>
                      <a:pt x="6" y="310"/>
                    </a:lnTo>
                    <a:close/>
                    <a:moveTo>
                      <a:pt x="6" y="304"/>
                    </a:moveTo>
                    <a:lnTo>
                      <a:pt x="4" y="304"/>
                    </a:lnTo>
                    <a:lnTo>
                      <a:pt x="4" y="302"/>
                    </a:lnTo>
                    <a:lnTo>
                      <a:pt x="6" y="302"/>
                    </a:lnTo>
                    <a:lnTo>
                      <a:pt x="6" y="304"/>
                    </a:lnTo>
                    <a:close/>
                    <a:moveTo>
                      <a:pt x="6" y="299"/>
                    </a:moveTo>
                    <a:lnTo>
                      <a:pt x="5" y="299"/>
                    </a:lnTo>
                    <a:lnTo>
                      <a:pt x="5" y="296"/>
                    </a:lnTo>
                    <a:lnTo>
                      <a:pt x="6" y="296"/>
                    </a:lnTo>
                    <a:lnTo>
                      <a:pt x="6" y="299"/>
                    </a:lnTo>
                    <a:close/>
                    <a:moveTo>
                      <a:pt x="6" y="294"/>
                    </a:moveTo>
                    <a:lnTo>
                      <a:pt x="5" y="293"/>
                    </a:lnTo>
                    <a:lnTo>
                      <a:pt x="5" y="291"/>
                    </a:lnTo>
                    <a:lnTo>
                      <a:pt x="7" y="291"/>
                    </a:lnTo>
                    <a:lnTo>
                      <a:pt x="6" y="294"/>
                    </a:lnTo>
                    <a:close/>
                    <a:moveTo>
                      <a:pt x="7" y="288"/>
                    </a:moveTo>
                    <a:lnTo>
                      <a:pt x="5" y="288"/>
                    </a:lnTo>
                    <a:lnTo>
                      <a:pt x="5" y="285"/>
                    </a:lnTo>
                    <a:lnTo>
                      <a:pt x="7" y="285"/>
                    </a:lnTo>
                    <a:lnTo>
                      <a:pt x="7" y="288"/>
                    </a:lnTo>
                    <a:close/>
                    <a:moveTo>
                      <a:pt x="7" y="283"/>
                    </a:moveTo>
                    <a:lnTo>
                      <a:pt x="6" y="283"/>
                    </a:lnTo>
                    <a:lnTo>
                      <a:pt x="6" y="280"/>
                    </a:lnTo>
                    <a:lnTo>
                      <a:pt x="7" y="280"/>
                    </a:lnTo>
                    <a:lnTo>
                      <a:pt x="7" y="283"/>
                    </a:lnTo>
                    <a:close/>
                    <a:moveTo>
                      <a:pt x="8" y="277"/>
                    </a:moveTo>
                    <a:lnTo>
                      <a:pt x="6" y="277"/>
                    </a:lnTo>
                    <a:lnTo>
                      <a:pt x="6" y="275"/>
                    </a:lnTo>
                    <a:lnTo>
                      <a:pt x="8" y="275"/>
                    </a:lnTo>
                    <a:lnTo>
                      <a:pt x="8" y="277"/>
                    </a:lnTo>
                    <a:close/>
                    <a:moveTo>
                      <a:pt x="8" y="272"/>
                    </a:moveTo>
                    <a:lnTo>
                      <a:pt x="6" y="272"/>
                    </a:lnTo>
                    <a:lnTo>
                      <a:pt x="6" y="269"/>
                    </a:lnTo>
                    <a:lnTo>
                      <a:pt x="8" y="269"/>
                    </a:lnTo>
                    <a:lnTo>
                      <a:pt x="8" y="272"/>
                    </a:lnTo>
                    <a:close/>
                    <a:moveTo>
                      <a:pt x="8" y="267"/>
                    </a:moveTo>
                    <a:lnTo>
                      <a:pt x="7" y="267"/>
                    </a:lnTo>
                    <a:lnTo>
                      <a:pt x="7" y="264"/>
                    </a:lnTo>
                    <a:lnTo>
                      <a:pt x="8" y="264"/>
                    </a:lnTo>
                    <a:lnTo>
                      <a:pt x="8" y="267"/>
                    </a:lnTo>
                    <a:close/>
                    <a:moveTo>
                      <a:pt x="8" y="261"/>
                    </a:moveTo>
                    <a:lnTo>
                      <a:pt x="7" y="261"/>
                    </a:lnTo>
                    <a:lnTo>
                      <a:pt x="7" y="258"/>
                    </a:lnTo>
                    <a:lnTo>
                      <a:pt x="9" y="259"/>
                    </a:lnTo>
                    <a:lnTo>
                      <a:pt x="8" y="261"/>
                    </a:lnTo>
                    <a:close/>
                    <a:moveTo>
                      <a:pt x="9" y="256"/>
                    </a:moveTo>
                    <a:lnTo>
                      <a:pt x="7" y="256"/>
                    </a:lnTo>
                    <a:lnTo>
                      <a:pt x="7" y="253"/>
                    </a:lnTo>
                    <a:lnTo>
                      <a:pt x="9" y="253"/>
                    </a:lnTo>
                    <a:lnTo>
                      <a:pt x="9" y="256"/>
                    </a:lnTo>
                    <a:close/>
                    <a:moveTo>
                      <a:pt x="9" y="251"/>
                    </a:moveTo>
                    <a:lnTo>
                      <a:pt x="8" y="250"/>
                    </a:lnTo>
                    <a:lnTo>
                      <a:pt x="8" y="248"/>
                    </a:lnTo>
                    <a:lnTo>
                      <a:pt x="9" y="248"/>
                    </a:lnTo>
                    <a:lnTo>
                      <a:pt x="9" y="251"/>
                    </a:lnTo>
                    <a:close/>
                    <a:moveTo>
                      <a:pt x="10" y="245"/>
                    </a:moveTo>
                    <a:lnTo>
                      <a:pt x="8" y="245"/>
                    </a:lnTo>
                    <a:lnTo>
                      <a:pt x="8" y="242"/>
                    </a:lnTo>
                    <a:lnTo>
                      <a:pt x="10" y="242"/>
                    </a:lnTo>
                    <a:lnTo>
                      <a:pt x="10" y="245"/>
                    </a:lnTo>
                    <a:close/>
                    <a:moveTo>
                      <a:pt x="10" y="240"/>
                    </a:moveTo>
                    <a:lnTo>
                      <a:pt x="8" y="240"/>
                    </a:lnTo>
                    <a:lnTo>
                      <a:pt x="8" y="237"/>
                    </a:lnTo>
                    <a:lnTo>
                      <a:pt x="10" y="237"/>
                    </a:lnTo>
                    <a:lnTo>
                      <a:pt x="10" y="240"/>
                    </a:lnTo>
                    <a:close/>
                    <a:moveTo>
                      <a:pt x="10" y="234"/>
                    </a:moveTo>
                    <a:lnTo>
                      <a:pt x="9" y="234"/>
                    </a:lnTo>
                    <a:lnTo>
                      <a:pt x="9" y="232"/>
                    </a:lnTo>
                    <a:lnTo>
                      <a:pt x="10" y="232"/>
                    </a:lnTo>
                    <a:lnTo>
                      <a:pt x="10" y="234"/>
                    </a:lnTo>
                    <a:close/>
                    <a:moveTo>
                      <a:pt x="10" y="229"/>
                    </a:moveTo>
                    <a:lnTo>
                      <a:pt x="9" y="229"/>
                    </a:lnTo>
                    <a:lnTo>
                      <a:pt x="9" y="226"/>
                    </a:lnTo>
                    <a:lnTo>
                      <a:pt x="11" y="226"/>
                    </a:lnTo>
                    <a:lnTo>
                      <a:pt x="10" y="229"/>
                    </a:lnTo>
                    <a:close/>
                    <a:moveTo>
                      <a:pt x="11" y="224"/>
                    </a:moveTo>
                    <a:lnTo>
                      <a:pt x="9" y="223"/>
                    </a:lnTo>
                    <a:lnTo>
                      <a:pt x="9" y="221"/>
                    </a:lnTo>
                    <a:lnTo>
                      <a:pt x="11" y="221"/>
                    </a:lnTo>
                    <a:lnTo>
                      <a:pt x="11" y="224"/>
                    </a:lnTo>
                    <a:close/>
                    <a:moveTo>
                      <a:pt x="11" y="218"/>
                    </a:moveTo>
                    <a:lnTo>
                      <a:pt x="10" y="218"/>
                    </a:lnTo>
                    <a:lnTo>
                      <a:pt x="10" y="215"/>
                    </a:lnTo>
                    <a:lnTo>
                      <a:pt x="11" y="216"/>
                    </a:lnTo>
                    <a:lnTo>
                      <a:pt x="11" y="218"/>
                    </a:lnTo>
                    <a:close/>
                    <a:moveTo>
                      <a:pt x="12" y="213"/>
                    </a:moveTo>
                    <a:lnTo>
                      <a:pt x="10" y="213"/>
                    </a:lnTo>
                    <a:lnTo>
                      <a:pt x="10" y="210"/>
                    </a:lnTo>
                    <a:lnTo>
                      <a:pt x="12" y="210"/>
                    </a:lnTo>
                    <a:lnTo>
                      <a:pt x="12" y="213"/>
                    </a:lnTo>
                    <a:close/>
                    <a:moveTo>
                      <a:pt x="12" y="207"/>
                    </a:moveTo>
                    <a:lnTo>
                      <a:pt x="10" y="207"/>
                    </a:lnTo>
                    <a:lnTo>
                      <a:pt x="10" y="205"/>
                    </a:lnTo>
                    <a:lnTo>
                      <a:pt x="12" y="205"/>
                    </a:lnTo>
                    <a:lnTo>
                      <a:pt x="12" y="207"/>
                    </a:lnTo>
                    <a:close/>
                    <a:moveTo>
                      <a:pt x="12" y="202"/>
                    </a:moveTo>
                    <a:lnTo>
                      <a:pt x="11" y="202"/>
                    </a:lnTo>
                    <a:lnTo>
                      <a:pt x="11" y="199"/>
                    </a:lnTo>
                    <a:lnTo>
                      <a:pt x="12" y="199"/>
                    </a:lnTo>
                    <a:lnTo>
                      <a:pt x="12" y="202"/>
                    </a:lnTo>
                    <a:close/>
                    <a:moveTo>
                      <a:pt x="12" y="197"/>
                    </a:moveTo>
                    <a:lnTo>
                      <a:pt x="11" y="197"/>
                    </a:lnTo>
                    <a:lnTo>
                      <a:pt x="11" y="194"/>
                    </a:lnTo>
                    <a:lnTo>
                      <a:pt x="13" y="194"/>
                    </a:lnTo>
                    <a:lnTo>
                      <a:pt x="12" y="197"/>
                    </a:lnTo>
                    <a:close/>
                    <a:moveTo>
                      <a:pt x="13" y="191"/>
                    </a:moveTo>
                    <a:lnTo>
                      <a:pt x="11" y="191"/>
                    </a:lnTo>
                    <a:lnTo>
                      <a:pt x="11" y="189"/>
                    </a:lnTo>
                    <a:lnTo>
                      <a:pt x="13" y="189"/>
                    </a:lnTo>
                    <a:lnTo>
                      <a:pt x="13" y="191"/>
                    </a:lnTo>
                    <a:close/>
                    <a:moveTo>
                      <a:pt x="13" y="186"/>
                    </a:moveTo>
                    <a:lnTo>
                      <a:pt x="12" y="186"/>
                    </a:lnTo>
                    <a:lnTo>
                      <a:pt x="12" y="183"/>
                    </a:lnTo>
                    <a:lnTo>
                      <a:pt x="13" y="183"/>
                    </a:lnTo>
                    <a:lnTo>
                      <a:pt x="13" y="186"/>
                    </a:lnTo>
                    <a:close/>
                    <a:moveTo>
                      <a:pt x="14" y="181"/>
                    </a:moveTo>
                    <a:lnTo>
                      <a:pt x="12" y="181"/>
                    </a:lnTo>
                    <a:lnTo>
                      <a:pt x="12" y="178"/>
                    </a:lnTo>
                    <a:lnTo>
                      <a:pt x="14" y="178"/>
                    </a:lnTo>
                    <a:lnTo>
                      <a:pt x="14" y="181"/>
                    </a:lnTo>
                    <a:close/>
                    <a:moveTo>
                      <a:pt x="14" y="175"/>
                    </a:moveTo>
                    <a:lnTo>
                      <a:pt x="12" y="175"/>
                    </a:lnTo>
                    <a:lnTo>
                      <a:pt x="12" y="172"/>
                    </a:lnTo>
                    <a:lnTo>
                      <a:pt x="14" y="172"/>
                    </a:lnTo>
                    <a:lnTo>
                      <a:pt x="14" y="175"/>
                    </a:lnTo>
                    <a:close/>
                    <a:moveTo>
                      <a:pt x="14" y="170"/>
                    </a:moveTo>
                    <a:lnTo>
                      <a:pt x="13" y="170"/>
                    </a:lnTo>
                    <a:lnTo>
                      <a:pt x="13" y="167"/>
                    </a:lnTo>
                    <a:lnTo>
                      <a:pt x="14" y="167"/>
                    </a:lnTo>
                    <a:lnTo>
                      <a:pt x="14" y="170"/>
                    </a:lnTo>
                    <a:close/>
                    <a:moveTo>
                      <a:pt x="14" y="164"/>
                    </a:moveTo>
                    <a:lnTo>
                      <a:pt x="13" y="164"/>
                    </a:lnTo>
                    <a:lnTo>
                      <a:pt x="13" y="162"/>
                    </a:lnTo>
                    <a:lnTo>
                      <a:pt x="15" y="162"/>
                    </a:lnTo>
                    <a:lnTo>
                      <a:pt x="14" y="164"/>
                    </a:lnTo>
                    <a:close/>
                    <a:moveTo>
                      <a:pt x="15" y="159"/>
                    </a:moveTo>
                    <a:lnTo>
                      <a:pt x="13" y="159"/>
                    </a:lnTo>
                    <a:lnTo>
                      <a:pt x="13" y="156"/>
                    </a:lnTo>
                    <a:lnTo>
                      <a:pt x="15" y="156"/>
                    </a:lnTo>
                    <a:lnTo>
                      <a:pt x="15" y="159"/>
                    </a:lnTo>
                    <a:close/>
                    <a:moveTo>
                      <a:pt x="15" y="154"/>
                    </a:moveTo>
                    <a:lnTo>
                      <a:pt x="14" y="154"/>
                    </a:lnTo>
                    <a:lnTo>
                      <a:pt x="14" y="151"/>
                    </a:lnTo>
                    <a:lnTo>
                      <a:pt x="15" y="151"/>
                    </a:lnTo>
                    <a:lnTo>
                      <a:pt x="15" y="154"/>
                    </a:lnTo>
                    <a:close/>
                    <a:moveTo>
                      <a:pt x="16" y="148"/>
                    </a:moveTo>
                    <a:lnTo>
                      <a:pt x="14" y="148"/>
                    </a:lnTo>
                    <a:lnTo>
                      <a:pt x="14" y="145"/>
                    </a:lnTo>
                    <a:lnTo>
                      <a:pt x="16" y="146"/>
                    </a:lnTo>
                    <a:lnTo>
                      <a:pt x="16" y="148"/>
                    </a:lnTo>
                    <a:close/>
                    <a:moveTo>
                      <a:pt x="16" y="143"/>
                    </a:moveTo>
                    <a:lnTo>
                      <a:pt x="14" y="143"/>
                    </a:lnTo>
                    <a:lnTo>
                      <a:pt x="14" y="140"/>
                    </a:lnTo>
                    <a:lnTo>
                      <a:pt x="16" y="140"/>
                    </a:lnTo>
                    <a:lnTo>
                      <a:pt x="16" y="143"/>
                    </a:lnTo>
                    <a:close/>
                    <a:moveTo>
                      <a:pt x="16" y="138"/>
                    </a:moveTo>
                    <a:lnTo>
                      <a:pt x="15" y="137"/>
                    </a:lnTo>
                    <a:lnTo>
                      <a:pt x="15" y="135"/>
                    </a:lnTo>
                    <a:lnTo>
                      <a:pt x="16" y="135"/>
                    </a:lnTo>
                    <a:lnTo>
                      <a:pt x="16" y="138"/>
                    </a:lnTo>
                    <a:close/>
                    <a:moveTo>
                      <a:pt x="16" y="132"/>
                    </a:moveTo>
                    <a:lnTo>
                      <a:pt x="15" y="132"/>
                    </a:lnTo>
                    <a:lnTo>
                      <a:pt x="15" y="129"/>
                    </a:lnTo>
                    <a:lnTo>
                      <a:pt x="17" y="129"/>
                    </a:lnTo>
                    <a:lnTo>
                      <a:pt x="16" y="132"/>
                    </a:lnTo>
                    <a:close/>
                    <a:moveTo>
                      <a:pt x="17" y="127"/>
                    </a:moveTo>
                    <a:lnTo>
                      <a:pt x="15" y="127"/>
                    </a:lnTo>
                    <a:lnTo>
                      <a:pt x="15" y="124"/>
                    </a:lnTo>
                    <a:lnTo>
                      <a:pt x="17" y="124"/>
                    </a:lnTo>
                    <a:lnTo>
                      <a:pt x="17" y="127"/>
                    </a:lnTo>
                    <a:close/>
                    <a:moveTo>
                      <a:pt x="17" y="121"/>
                    </a:moveTo>
                    <a:lnTo>
                      <a:pt x="16" y="121"/>
                    </a:lnTo>
                    <a:lnTo>
                      <a:pt x="16" y="119"/>
                    </a:lnTo>
                    <a:lnTo>
                      <a:pt x="17" y="119"/>
                    </a:lnTo>
                    <a:lnTo>
                      <a:pt x="17" y="121"/>
                    </a:lnTo>
                    <a:close/>
                    <a:moveTo>
                      <a:pt x="17" y="116"/>
                    </a:moveTo>
                    <a:lnTo>
                      <a:pt x="16" y="116"/>
                    </a:lnTo>
                    <a:lnTo>
                      <a:pt x="16" y="113"/>
                    </a:lnTo>
                    <a:lnTo>
                      <a:pt x="18" y="113"/>
                    </a:lnTo>
                    <a:lnTo>
                      <a:pt x="17" y="116"/>
                    </a:lnTo>
                    <a:close/>
                    <a:moveTo>
                      <a:pt x="18" y="111"/>
                    </a:moveTo>
                    <a:lnTo>
                      <a:pt x="16" y="111"/>
                    </a:lnTo>
                    <a:lnTo>
                      <a:pt x="16" y="108"/>
                    </a:lnTo>
                    <a:lnTo>
                      <a:pt x="18" y="108"/>
                    </a:lnTo>
                    <a:lnTo>
                      <a:pt x="18" y="111"/>
                    </a:lnTo>
                    <a:close/>
                    <a:moveTo>
                      <a:pt x="18" y="105"/>
                    </a:moveTo>
                    <a:lnTo>
                      <a:pt x="16" y="105"/>
                    </a:lnTo>
                    <a:lnTo>
                      <a:pt x="17" y="102"/>
                    </a:lnTo>
                    <a:lnTo>
                      <a:pt x="18" y="102"/>
                    </a:lnTo>
                    <a:lnTo>
                      <a:pt x="18" y="105"/>
                    </a:lnTo>
                    <a:close/>
                    <a:moveTo>
                      <a:pt x="18" y="100"/>
                    </a:moveTo>
                    <a:lnTo>
                      <a:pt x="17" y="100"/>
                    </a:lnTo>
                    <a:lnTo>
                      <a:pt x="17" y="97"/>
                    </a:lnTo>
                    <a:lnTo>
                      <a:pt x="19" y="97"/>
                    </a:lnTo>
                    <a:lnTo>
                      <a:pt x="18" y="100"/>
                    </a:lnTo>
                    <a:close/>
                    <a:moveTo>
                      <a:pt x="19" y="94"/>
                    </a:moveTo>
                    <a:lnTo>
                      <a:pt x="17" y="94"/>
                    </a:lnTo>
                    <a:lnTo>
                      <a:pt x="17" y="92"/>
                    </a:lnTo>
                    <a:lnTo>
                      <a:pt x="19" y="92"/>
                    </a:lnTo>
                    <a:lnTo>
                      <a:pt x="19" y="94"/>
                    </a:lnTo>
                    <a:close/>
                    <a:moveTo>
                      <a:pt x="19" y="89"/>
                    </a:moveTo>
                    <a:lnTo>
                      <a:pt x="18" y="89"/>
                    </a:lnTo>
                    <a:lnTo>
                      <a:pt x="18" y="86"/>
                    </a:lnTo>
                    <a:lnTo>
                      <a:pt x="19" y="86"/>
                    </a:lnTo>
                    <a:lnTo>
                      <a:pt x="19" y="89"/>
                    </a:lnTo>
                    <a:close/>
                    <a:moveTo>
                      <a:pt x="19" y="84"/>
                    </a:moveTo>
                    <a:lnTo>
                      <a:pt x="18" y="84"/>
                    </a:lnTo>
                    <a:lnTo>
                      <a:pt x="18" y="81"/>
                    </a:lnTo>
                    <a:lnTo>
                      <a:pt x="20" y="81"/>
                    </a:lnTo>
                    <a:lnTo>
                      <a:pt x="19" y="84"/>
                    </a:lnTo>
                    <a:close/>
                    <a:moveTo>
                      <a:pt x="20" y="78"/>
                    </a:moveTo>
                    <a:lnTo>
                      <a:pt x="18" y="78"/>
                    </a:lnTo>
                    <a:lnTo>
                      <a:pt x="18" y="76"/>
                    </a:lnTo>
                    <a:lnTo>
                      <a:pt x="20" y="76"/>
                    </a:lnTo>
                    <a:lnTo>
                      <a:pt x="20" y="78"/>
                    </a:lnTo>
                    <a:close/>
                    <a:moveTo>
                      <a:pt x="20" y="73"/>
                    </a:moveTo>
                    <a:lnTo>
                      <a:pt x="18" y="73"/>
                    </a:lnTo>
                    <a:lnTo>
                      <a:pt x="19" y="70"/>
                    </a:lnTo>
                    <a:lnTo>
                      <a:pt x="20" y="70"/>
                    </a:lnTo>
                    <a:lnTo>
                      <a:pt x="20" y="73"/>
                    </a:lnTo>
                    <a:close/>
                    <a:moveTo>
                      <a:pt x="20" y="68"/>
                    </a:moveTo>
                    <a:lnTo>
                      <a:pt x="19" y="67"/>
                    </a:lnTo>
                    <a:lnTo>
                      <a:pt x="19" y="65"/>
                    </a:lnTo>
                    <a:lnTo>
                      <a:pt x="21" y="65"/>
                    </a:lnTo>
                    <a:lnTo>
                      <a:pt x="20" y="68"/>
                    </a:lnTo>
                    <a:close/>
                    <a:moveTo>
                      <a:pt x="21" y="62"/>
                    </a:moveTo>
                    <a:lnTo>
                      <a:pt x="19" y="62"/>
                    </a:lnTo>
                    <a:lnTo>
                      <a:pt x="19" y="59"/>
                    </a:lnTo>
                    <a:lnTo>
                      <a:pt x="21" y="60"/>
                    </a:lnTo>
                    <a:lnTo>
                      <a:pt x="21" y="62"/>
                    </a:lnTo>
                    <a:close/>
                    <a:moveTo>
                      <a:pt x="21" y="57"/>
                    </a:moveTo>
                    <a:lnTo>
                      <a:pt x="20" y="57"/>
                    </a:lnTo>
                    <a:lnTo>
                      <a:pt x="20" y="54"/>
                    </a:lnTo>
                    <a:lnTo>
                      <a:pt x="21" y="54"/>
                    </a:lnTo>
                    <a:lnTo>
                      <a:pt x="21" y="57"/>
                    </a:lnTo>
                    <a:close/>
                    <a:moveTo>
                      <a:pt x="21" y="51"/>
                    </a:moveTo>
                    <a:lnTo>
                      <a:pt x="20" y="51"/>
                    </a:lnTo>
                    <a:lnTo>
                      <a:pt x="20" y="49"/>
                    </a:lnTo>
                    <a:lnTo>
                      <a:pt x="22" y="49"/>
                    </a:lnTo>
                    <a:lnTo>
                      <a:pt x="21" y="51"/>
                    </a:lnTo>
                    <a:close/>
                    <a:moveTo>
                      <a:pt x="22" y="46"/>
                    </a:moveTo>
                    <a:lnTo>
                      <a:pt x="20" y="46"/>
                    </a:lnTo>
                    <a:lnTo>
                      <a:pt x="20" y="43"/>
                    </a:lnTo>
                    <a:lnTo>
                      <a:pt x="22" y="43"/>
                    </a:lnTo>
                    <a:lnTo>
                      <a:pt x="22" y="46"/>
                    </a:lnTo>
                    <a:close/>
                    <a:moveTo>
                      <a:pt x="22" y="41"/>
                    </a:moveTo>
                    <a:lnTo>
                      <a:pt x="20" y="41"/>
                    </a:lnTo>
                    <a:lnTo>
                      <a:pt x="21" y="38"/>
                    </a:lnTo>
                    <a:lnTo>
                      <a:pt x="22" y="38"/>
                    </a:lnTo>
                    <a:lnTo>
                      <a:pt x="22" y="41"/>
                    </a:lnTo>
                    <a:close/>
                    <a:moveTo>
                      <a:pt x="23" y="35"/>
                    </a:moveTo>
                    <a:lnTo>
                      <a:pt x="21" y="35"/>
                    </a:lnTo>
                    <a:lnTo>
                      <a:pt x="21" y="32"/>
                    </a:lnTo>
                    <a:lnTo>
                      <a:pt x="23" y="33"/>
                    </a:lnTo>
                    <a:lnTo>
                      <a:pt x="23" y="35"/>
                    </a:lnTo>
                    <a:close/>
                    <a:moveTo>
                      <a:pt x="23" y="30"/>
                    </a:moveTo>
                    <a:lnTo>
                      <a:pt x="21" y="30"/>
                    </a:lnTo>
                    <a:lnTo>
                      <a:pt x="21" y="27"/>
                    </a:lnTo>
                    <a:lnTo>
                      <a:pt x="23" y="27"/>
                    </a:lnTo>
                    <a:lnTo>
                      <a:pt x="23" y="30"/>
                    </a:lnTo>
                    <a:close/>
                    <a:moveTo>
                      <a:pt x="23" y="25"/>
                    </a:moveTo>
                    <a:lnTo>
                      <a:pt x="22" y="24"/>
                    </a:lnTo>
                    <a:lnTo>
                      <a:pt x="22" y="22"/>
                    </a:lnTo>
                    <a:lnTo>
                      <a:pt x="23" y="22"/>
                    </a:lnTo>
                    <a:lnTo>
                      <a:pt x="23" y="25"/>
                    </a:lnTo>
                    <a:close/>
                    <a:moveTo>
                      <a:pt x="23" y="19"/>
                    </a:moveTo>
                    <a:lnTo>
                      <a:pt x="22" y="19"/>
                    </a:lnTo>
                    <a:lnTo>
                      <a:pt x="22" y="16"/>
                    </a:lnTo>
                    <a:lnTo>
                      <a:pt x="24" y="16"/>
                    </a:lnTo>
                    <a:lnTo>
                      <a:pt x="23" y="19"/>
                    </a:lnTo>
                    <a:close/>
                    <a:moveTo>
                      <a:pt x="24" y="14"/>
                    </a:moveTo>
                    <a:lnTo>
                      <a:pt x="22" y="14"/>
                    </a:lnTo>
                    <a:lnTo>
                      <a:pt x="22" y="11"/>
                    </a:lnTo>
                    <a:lnTo>
                      <a:pt x="24" y="11"/>
                    </a:lnTo>
                    <a:lnTo>
                      <a:pt x="24" y="14"/>
                    </a:lnTo>
                    <a:close/>
                    <a:moveTo>
                      <a:pt x="24" y="8"/>
                    </a:moveTo>
                    <a:lnTo>
                      <a:pt x="23" y="8"/>
                    </a:lnTo>
                    <a:lnTo>
                      <a:pt x="23" y="6"/>
                    </a:lnTo>
                    <a:lnTo>
                      <a:pt x="24" y="6"/>
                    </a:lnTo>
                    <a:lnTo>
                      <a:pt x="24" y="8"/>
                    </a:lnTo>
                    <a:close/>
                    <a:moveTo>
                      <a:pt x="25" y="3"/>
                    </a:moveTo>
                    <a:lnTo>
                      <a:pt x="23" y="3"/>
                    </a:lnTo>
                    <a:lnTo>
                      <a:pt x="23" y="0"/>
                    </a:lnTo>
                    <a:lnTo>
                      <a:pt x="25" y="0"/>
                    </a:lnTo>
                    <a:lnTo>
                      <a:pt x="25" y="3"/>
                    </a:lnTo>
                    <a:close/>
                  </a:path>
                </a:pathLst>
              </a:custGeom>
              <a:solidFill>
                <a:srgbClr val="877D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180" name="Rectangle 5685"/>
              <p:cNvSpPr>
                <a:spLocks noChangeArrowheads="1"/>
              </p:cNvSpPr>
              <p:nvPr/>
            </p:nvSpPr>
            <p:spPr bwMode="auto">
              <a:xfrm>
                <a:off x="2337" y="2761"/>
                <a:ext cx="2" cy="1"/>
              </a:xfrm>
              <a:prstGeom prst="rect">
                <a:avLst/>
              </a:prstGeom>
              <a:solidFill>
                <a:srgbClr val="877D7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181" name="Freeform 5686"/>
              <p:cNvSpPr>
                <a:spLocks/>
              </p:cNvSpPr>
              <p:nvPr/>
            </p:nvSpPr>
            <p:spPr bwMode="auto">
              <a:xfrm>
                <a:off x="1538" y="1517"/>
                <a:ext cx="2" cy="2"/>
              </a:xfrm>
              <a:custGeom>
                <a:avLst/>
                <a:gdLst>
                  <a:gd name="T0" fmla="*/ 2 w 2"/>
                  <a:gd name="T1" fmla="*/ 2 h 2"/>
                  <a:gd name="T2" fmla="*/ 0 w 2"/>
                  <a:gd name="T3" fmla="*/ 2 h 2"/>
                  <a:gd name="T4" fmla="*/ 0 w 2"/>
                  <a:gd name="T5" fmla="*/ 0 h 2"/>
                  <a:gd name="T6" fmla="*/ 2 w 2"/>
                  <a:gd name="T7" fmla="*/ 1 h 2"/>
                  <a:gd name="T8" fmla="*/ 2 w 2"/>
                  <a:gd name="T9" fmla="*/ 2 h 2"/>
                </a:gdLst>
                <a:ahLst/>
                <a:cxnLst>
                  <a:cxn ang="0">
                    <a:pos x="T0" y="T1"/>
                  </a:cxn>
                  <a:cxn ang="0">
                    <a:pos x="T2" y="T3"/>
                  </a:cxn>
                  <a:cxn ang="0">
                    <a:pos x="T4" y="T5"/>
                  </a:cxn>
                  <a:cxn ang="0">
                    <a:pos x="T6" y="T7"/>
                  </a:cxn>
                  <a:cxn ang="0">
                    <a:pos x="T8" y="T9"/>
                  </a:cxn>
                </a:cxnLst>
                <a:rect l="0" t="0" r="r" b="b"/>
                <a:pathLst>
                  <a:path w="2" h="2">
                    <a:moveTo>
                      <a:pt x="2" y="2"/>
                    </a:moveTo>
                    <a:lnTo>
                      <a:pt x="0" y="2"/>
                    </a:lnTo>
                    <a:lnTo>
                      <a:pt x="0" y="0"/>
                    </a:lnTo>
                    <a:lnTo>
                      <a:pt x="2" y="1"/>
                    </a:lnTo>
                    <a:lnTo>
                      <a:pt x="2" y="2"/>
                    </a:lnTo>
                    <a:close/>
                  </a:path>
                </a:pathLst>
              </a:custGeom>
              <a:solidFill>
                <a:srgbClr val="877D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182" name="Freeform 5687"/>
              <p:cNvSpPr>
                <a:spLocks noEditPoints="1"/>
              </p:cNvSpPr>
              <p:nvPr/>
            </p:nvSpPr>
            <p:spPr bwMode="auto">
              <a:xfrm>
                <a:off x="1519" y="1521"/>
                <a:ext cx="259" cy="470"/>
              </a:xfrm>
              <a:custGeom>
                <a:avLst/>
                <a:gdLst>
                  <a:gd name="T0" fmla="*/ 1920 w 1934"/>
                  <a:gd name="T1" fmla="*/ 3466 h 3506"/>
                  <a:gd name="T2" fmla="*/ 1044 w 1934"/>
                  <a:gd name="T3" fmla="*/ 3413 h 3506"/>
                  <a:gd name="T4" fmla="*/ 1750 w 1934"/>
                  <a:gd name="T5" fmla="*/ 3413 h 3506"/>
                  <a:gd name="T6" fmla="*/ 1698 w 1934"/>
                  <a:gd name="T7" fmla="*/ 3407 h 3506"/>
                  <a:gd name="T8" fmla="*/ 1587 w 1934"/>
                  <a:gd name="T9" fmla="*/ 3407 h 3506"/>
                  <a:gd name="T10" fmla="*/ 1073 w 1934"/>
                  <a:gd name="T11" fmla="*/ 3409 h 3506"/>
                  <a:gd name="T12" fmla="*/ 1027 w 1934"/>
                  <a:gd name="T13" fmla="*/ 3389 h 3506"/>
                  <a:gd name="T14" fmla="*/ 1891 w 1934"/>
                  <a:gd name="T15" fmla="*/ 3400 h 3506"/>
                  <a:gd name="T16" fmla="*/ 1541 w 1934"/>
                  <a:gd name="T17" fmla="*/ 3382 h 3506"/>
                  <a:gd name="T18" fmla="*/ 1230 w 1934"/>
                  <a:gd name="T19" fmla="*/ 3394 h 3506"/>
                  <a:gd name="T20" fmla="*/ 1187 w 1934"/>
                  <a:gd name="T21" fmla="*/ 3367 h 3506"/>
                  <a:gd name="T22" fmla="*/ 1360 w 1934"/>
                  <a:gd name="T23" fmla="*/ 3354 h 3506"/>
                  <a:gd name="T24" fmla="*/ 1759 w 1934"/>
                  <a:gd name="T25" fmla="*/ 3362 h 3506"/>
                  <a:gd name="T26" fmla="*/ 1849 w 1934"/>
                  <a:gd name="T27" fmla="*/ 3322 h 3506"/>
                  <a:gd name="T28" fmla="*/ 1810 w 1934"/>
                  <a:gd name="T29" fmla="*/ 3313 h 3506"/>
                  <a:gd name="T30" fmla="*/ 981 w 1934"/>
                  <a:gd name="T31" fmla="*/ 3251 h 3506"/>
                  <a:gd name="T32" fmla="*/ 956 w 1934"/>
                  <a:gd name="T33" fmla="*/ 3148 h 3506"/>
                  <a:gd name="T34" fmla="*/ 894 w 1934"/>
                  <a:gd name="T35" fmla="*/ 3110 h 3506"/>
                  <a:gd name="T36" fmla="*/ 821 w 1934"/>
                  <a:gd name="T37" fmla="*/ 3025 h 3506"/>
                  <a:gd name="T38" fmla="*/ 839 w 1934"/>
                  <a:gd name="T39" fmla="*/ 2933 h 3506"/>
                  <a:gd name="T40" fmla="*/ 813 w 1934"/>
                  <a:gd name="T41" fmla="*/ 2852 h 3506"/>
                  <a:gd name="T42" fmla="*/ 789 w 1934"/>
                  <a:gd name="T43" fmla="*/ 2794 h 3506"/>
                  <a:gd name="T44" fmla="*/ 765 w 1934"/>
                  <a:gd name="T45" fmla="*/ 2734 h 3506"/>
                  <a:gd name="T46" fmla="*/ 732 w 1934"/>
                  <a:gd name="T47" fmla="*/ 2613 h 3506"/>
                  <a:gd name="T48" fmla="*/ 733 w 1934"/>
                  <a:gd name="T49" fmla="*/ 2543 h 3506"/>
                  <a:gd name="T50" fmla="*/ 506 w 1934"/>
                  <a:gd name="T51" fmla="*/ 2540 h 3506"/>
                  <a:gd name="T52" fmla="*/ 527 w 1934"/>
                  <a:gd name="T53" fmla="*/ 2524 h 3506"/>
                  <a:gd name="T54" fmla="*/ 749 w 1934"/>
                  <a:gd name="T55" fmla="*/ 2492 h 3506"/>
                  <a:gd name="T56" fmla="*/ 704 w 1934"/>
                  <a:gd name="T57" fmla="*/ 2472 h 3506"/>
                  <a:gd name="T58" fmla="*/ 626 w 1934"/>
                  <a:gd name="T59" fmla="*/ 2465 h 3506"/>
                  <a:gd name="T60" fmla="*/ 661 w 1934"/>
                  <a:gd name="T61" fmla="*/ 2422 h 3506"/>
                  <a:gd name="T62" fmla="*/ 389 w 1934"/>
                  <a:gd name="T63" fmla="*/ 2436 h 3506"/>
                  <a:gd name="T64" fmla="*/ 404 w 1934"/>
                  <a:gd name="T65" fmla="*/ 2330 h 3506"/>
                  <a:gd name="T66" fmla="*/ 422 w 1934"/>
                  <a:gd name="T67" fmla="*/ 2295 h 3506"/>
                  <a:gd name="T68" fmla="*/ 484 w 1934"/>
                  <a:gd name="T69" fmla="*/ 2270 h 3506"/>
                  <a:gd name="T70" fmla="*/ 465 w 1934"/>
                  <a:gd name="T71" fmla="*/ 2144 h 3506"/>
                  <a:gd name="T72" fmla="*/ 465 w 1934"/>
                  <a:gd name="T73" fmla="*/ 2073 h 3506"/>
                  <a:gd name="T74" fmla="*/ 510 w 1934"/>
                  <a:gd name="T75" fmla="*/ 2029 h 3506"/>
                  <a:gd name="T76" fmla="*/ 519 w 1934"/>
                  <a:gd name="T77" fmla="*/ 1969 h 3506"/>
                  <a:gd name="T78" fmla="*/ 545 w 1934"/>
                  <a:gd name="T79" fmla="*/ 1909 h 3506"/>
                  <a:gd name="T80" fmla="*/ 585 w 1934"/>
                  <a:gd name="T81" fmla="*/ 1825 h 3506"/>
                  <a:gd name="T82" fmla="*/ 632 w 1934"/>
                  <a:gd name="T83" fmla="*/ 1741 h 3506"/>
                  <a:gd name="T84" fmla="*/ 581 w 1934"/>
                  <a:gd name="T85" fmla="*/ 1708 h 3506"/>
                  <a:gd name="T86" fmla="*/ 493 w 1934"/>
                  <a:gd name="T87" fmla="*/ 1699 h 3506"/>
                  <a:gd name="T88" fmla="*/ 423 w 1934"/>
                  <a:gd name="T89" fmla="*/ 1638 h 3506"/>
                  <a:gd name="T90" fmla="*/ 387 w 1934"/>
                  <a:gd name="T91" fmla="*/ 1575 h 3506"/>
                  <a:gd name="T92" fmla="*/ 363 w 1934"/>
                  <a:gd name="T93" fmla="*/ 1509 h 3506"/>
                  <a:gd name="T94" fmla="*/ 315 w 1934"/>
                  <a:gd name="T95" fmla="*/ 1410 h 3506"/>
                  <a:gd name="T96" fmla="*/ 284 w 1934"/>
                  <a:gd name="T97" fmla="*/ 1340 h 3506"/>
                  <a:gd name="T98" fmla="*/ 236 w 1934"/>
                  <a:gd name="T99" fmla="*/ 1254 h 3506"/>
                  <a:gd name="T100" fmla="*/ 215 w 1934"/>
                  <a:gd name="T101" fmla="*/ 1197 h 3506"/>
                  <a:gd name="T102" fmla="*/ 130 w 1934"/>
                  <a:gd name="T103" fmla="*/ 1122 h 3506"/>
                  <a:gd name="T104" fmla="*/ 86 w 1934"/>
                  <a:gd name="T105" fmla="*/ 1056 h 3506"/>
                  <a:gd name="T106" fmla="*/ 106 w 1934"/>
                  <a:gd name="T107" fmla="*/ 1002 h 3506"/>
                  <a:gd name="T108" fmla="*/ 110 w 1934"/>
                  <a:gd name="T109" fmla="*/ 925 h 3506"/>
                  <a:gd name="T110" fmla="*/ 115 w 1934"/>
                  <a:gd name="T111" fmla="*/ 904 h 3506"/>
                  <a:gd name="T112" fmla="*/ 59 w 1934"/>
                  <a:gd name="T113" fmla="*/ 777 h 3506"/>
                  <a:gd name="T114" fmla="*/ 12 w 1934"/>
                  <a:gd name="T115" fmla="*/ 688 h 3506"/>
                  <a:gd name="T116" fmla="*/ 21 w 1934"/>
                  <a:gd name="T117" fmla="*/ 550 h 3506"/>
                  <a:gd name="T118" fmla="*/ 53 w 1934"/>
                  <a:gd name="T119" fmla="*/ 454 h 3506"/>
                  <a:gd name="T120" fmla="*/ 74 w 1934"/>
                  <a:gd name="T121" fmla="*/ 295 h 3506"/>
                  <a:gd name="T122" fmla="*/ 115 w 1934"/>
                  <a:gd name="T123" fmla="*/ 160 h 3506"/>
                  <a:gd name="T124" fmla="*/ 144 w 1934"/>
                  <a:gd name="T125" fmla="*/ 22 h 35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934" h="3506">
                    <a:moveTo>
                      <a:pt x="1926" y="3506"/>
                    </a:moveTo>
                    <a:cubicBezTo>
                      <a:pt x="1924" y="3505"/>
                      <a:pt x="1923" y="3503"/>
                      <a:pt x="1921" y="3502"/>
                    </a:cubicBezTo>
                    <a:cubicBezTo>
                      <a:pt x="1917" y="3498"/>
                      <a:pt x="1914" y="3494"/>
                      <a:pt x="1912" y="3488"/>
                    </a:cubicBezTo>
                    <a:cubicBezTo>
                      <a:pt x="1923" y="3484"/>
                      <a:pt x="1923" y="3484"/>
                      <a:pt x="1923" y="3484"/>
                    </a:cubicBezTo>
                    <a:cubicBezTo>
                      <a:pt x="1925" y="3487"/>
                      <a:pt x="1927" y="3491"/>
                      <a:pt x="1930" y="3493"/>
                    </a:cubicBezTo>
                    <a:cubicBezTo>
                      <a:pt x="1931" y="3495"/>
                      <a:pt x="1932" y="3496"/>
                      <a:pt x="1934" y="3497"/>
                    </a:cubicBezTo>
                    <a:lnTo>
                      <a:pt x="1926" y="3506"/>
                    </a:lnTo>
                    <a:close/>
                    <a:moveTo>
                      <a:pt x="1908" y="3467"/>
                    </a:moveTo>
                    <a:cubicBezTo>
                      <a:pt x="1907" y="3465"/>
                      <a:pt x="1907" y="3463"/>
                      <a:pt x="1907" y="3462"/>
                    </a:cubicBezTo>
                    <a:cubicBezTo>
                      <a:pt x="1907" y="3460"/>
                      <a:pt x="1907" y="3459"/>
                      <a:pt x="1908" y="3457"/>
                    </a:cubicBezTo>
                    <a:cubicBezTo>
                      <a:pt x="1908" y="3455"/>
                      <a:pt x="1908" y="3454"/>
                      <a:pt x="1908" y="3452"/>
                    </a:cubicBezTo>
                    <a:cubicBezTo>
                      <a:pt x="1908" y="3450"/>
                      <a:pt x="1908" y="3448"/>
                      <a:pt x="1907" y="3447"/>
                    </a:cubicBezTo>
                    <a:cubicBezTo>
                      <a:pt x="1919" y="3446"/>
                      <a:pt x="1919" y="3446"/>
                      <a:pt x="1919" y="3446"/>
                    </a:cubicBezTo>
                    <a:cubicBezTo>
                      <a:pt x="1920" y="3448"/>
                      <a:pt x="1920" y="3450"/>
                      <a:pt x="1920" y="3452"/>
                    </a:cubicBezTo>
                    <a:cubicBezTo>
                      <a:pt x="1920" y="3454"/>
                      <a:pt x="1920" y="3456"/>
                      <a:pt x="1920" y="3457"/>
                    </a:cubicBezTo>
                    <a:cubicBezTo>
                      <a:pt x="1919" y="3459"/>
                      <a:pt x="1919" y="3460"/>
                      <a:pt x="1919" y="3462"/>
                    </a:cubicBezTo>
                    <a:cubicBezTo>
                      <a:pt x="1919" y="3463"/>
                      <a:pt x="1919" y="3465"/>
                      <a:pt x="1920" y="3466"/>
                    </a:cubicBezTo>
                    <a:lnTo>
                      <a:pt x="1908" y="3467"/>
                    </a:lnTo>
                    <a:close/>
                    <a:moveTo>
                      <a:pt x="1066" y="3448"/>
                    </a:moveTo>
                    <a:cubicBezTo>
                      <a:pt x="1063" y="3436"/>
                      <a:pt x="1063" y="3436"/>
                      <a:pt x="1063" y="3436"/>
                    </a:cubicBezTo>
                    <a:cubicBezTo>
                      <a:pt x="1067" y="3435"/>
                      <a:pt x="1071" y="3431"/>
                      <a:pt x="1073" y="3426"/>
                    </a:cubicBezTo>
                    <a:cubicBezTo>
                      <a:pt x="1084" y="3430"/>
                      <a:pt x="1084" y="3430"/>
                      <a:pt x="1084" y="3430"/>
                    </a:cubicBezTo>
                    <a:cubicBezTo>
                      <a:pt x="1081" y="3439"/>
                      <a:pt x="1074" y="3446"/>
                      <a:pt x="1066" y="3448"/>
                    </a:cubicBezTo>
                    <a:close/>
                    <a:moveTo>
                      <a:pt x="1900" y="3438"/>
                    </a:moveTo>
                    <a:cubicBezTo>
                      <a:pt x="1898" y="3437"/>
                      <a:pt x="1897" y="3437"/>
                      <a:pt x="1895" y="3436"/>
                    </a:cubicBezTo>
                    <a:cubicBezTo>
                      <a:pt x="1889" y="3432"/>
                      <a:pt x="1884" y="3428"/>
                      <a:pt x="1882" y="3422"/>
                    </a:cubicBezTo>
                    <a:cubicBezTo>
                      <a:pt x="1893" y="3417"/>
                      <a:pt x="1893" y="3417"/>
                      <a:pt x="1893" y="3417"/>
                    </a:cubicBezTo>
                    <a:cubicBezTo>
                      <a:pt x="1894" y="3420"/>
                      <a:pt x="1897" y="3423"/>
                      <a:pt x="1901" y="3425"/>
                    </a:cubicBezTo>
                    <a:cubicBezTo>
                      <a:pt x="1902" y="3426"/>
                      <a:pt x="1903" y="3426"/>
                      <a:pt x="1904" y="3427"/>
                    </a:cubicBezTo>
                    <a:lnTo>
                      <a:pt x="1900" y="3438"/>
                    </a:lnTo>
                    <a:close/>
                    <a:moveTo>
                      <a:pt x="1043" y="3437"/>
                    </a:moveTo>
                    <a:cubicBezTo>
                      <a:pt x="1039" y="3432"/>
                      <a:pt x="1037" y="3427"/>
                      <a:pt x="1034" y="3422"/>
                    </a:cubicBezTo>
                    <a:cubicBezTo>
                      <a:pt x="1034" y="3420"/>
                      <a:pt x="1033" y="3419"/>
                      <a:pt x="1033" y="3418"/>
                    </a:cubicBezTo>
                    <a:cubicBezTo>
                      <a:pt x="1044" y="3413"/>
                      <a:pt x="1044" y="3413"/>
                      <a:pt x="1044" y="3413"/>
                    </a:cubicBezTo>
                    <a:cubicBezTo>
                      <a:pt x="1044" y="3414"/>
                      <a:pt x="1045" y="3416"/>
                      <a:pt x="1045" y="3417"/>
                    </a:cubicBezTo>
                    <a:cubicBezTo>
                      <a:pt x="1047" y="3422"/>
                      <a:pt x="1049" y="3426"/>
                      <a:pt x="1052" y="3430"/>
                    </a:cubicBezTo>
                    <a:lnTo>
                      <a:pt x="1043" y="3437"/>
                    </a:lnTo>
                    <a:close/>
                    <a:moveTo>
                      <a:pt x="1730" y="3435"/>
                    </a:moveTo>
                    <a:cubicBezTo>
                      <a:pt x="1730" y="3434"/>
                      <a:pt x="1729" y="3434"/>
                      <a:pt x="1728" y="3433"/>
                    </a:cubicBezTo>
                    <a:cubicBezTo>
                      <a:pt x="1726" y="3431"/>
                      <a:pt x="1724" y="3430"/>
                      <a:pt x="1722" y="3428"/>
                    </a:cubicBezTo>
                    <a:cubicBezTo>
                      <a:pt x="1719" y="3426"/>
                      <a:pt x="1717" y="3424"/>
                      <a:pt x="1715" y="3422"/>
                    </a:cubicBezTo>
                    <a:cubicBezTo>
                      <a:pt x="1721" y="3412"/>
                      <a:pt x="1721" y="3412"/>
                      <a:pt x="1721" y="3412"/>
                    </a:cubicBezTo>
                    <a:cubicBezTo>
                      <a:pt x="1724" y="3414"/>
                      <a:pt x="1727" y="3417"/>
                      <a:pt x="1730" y="3419"/>
                    </a:cubicBezTo>
                    <a:cubicBezTo>
                      <a:pt x="1732" y="3420"/>
                      <a:pt x="1733" y="3422"/>
                      <a:pt x="1735" y="3423"/>
                    </a:cubicBezTo>
                    <a:cubicBezTo>
                      <a:pt x="1736" y="3424"/>
                      <a:pt x="1736" y="3424"/>
                      <a:pt x="1737" y="3424"/>
                    </a:cubicBezTo>
                    <a:lnTo>
                      <a:pt x="1730" y="3435"/>
                    </a:lnTo>
                    <a:close/>
                    <a:moveTo>
                      <a:pt x="1756" y="3434"/>
                    </a:moveTo>
                    <a:cubicBezTo>
                      <a:pt x="1748" y="3425"/>
                      <a:pt x="1748" y="3425"/>
                      <a:pt x="1748" y="3425"/>
                    </a:cubicBezTo>
                    <a:cubicBezTo>
                      <a:pt x="1750" y="3424"/>
                      <a:pt x="1751" y="3421"/>
                      <a:pt x="1751" y="3419"/>
                    </a:cubicBezTo>
                    <a:cubicBezTo>
                      <a:pt x="1751" y="3418"/>
                      <a:pt x="1751" y="3416"/>
                      <a:pt x="1750" y="3415"/>
                    </a:cubicBezTo>
                    <a:cubicBezTo>
                      <a:pt x="1750" y="3414"/>
                      <a:pt x="1750" y="3414"/>
                      <a:pt x="1750" y="3413"/>
                    </a:cubicBezTo>
                    <a:cubicBezTo>
                      <a:pt x="1761" y="3409"/>
                      <a:pt x="1761" y="3409"/>
                      <a:pt x="1761" y="3409"/>
                    </a:cubicBezTo>
                    <a:cubicBezTo>
                      <a:pt x="1761" y="3410"/>
                      <a:pt x="1762" y="3412"/>
                      <a:pt x="1762" y="3413"/>
                    </a:cubicBezTo>
                    <a:cubicBezTo>
                      <a:pt x="1762" y="3415"/>
                      <a:pt x="1763" y="3417"/>
                      <a:pt x="1763" y="3419"/>
                    </a:cubicBezTo>
                    <a:cubicBezTo>
                      <a:pt x="1763" y="3425"/>
                      <a:pt x="1760" y="3431"/>
                      <a:pt x="1756" y="3434"/>
                    </a:cubicBezTo>
                    <a:close/>
                    <a:moveTo>
                      <a:pt x="1607" y="3423"/>
                    </a:moveTo>
                    <a:cubicBezTo>
                      <a:pt x="1606" y="3423"/>
                      <a:pt x="1605" y="3423"/>
                      <a:pt x="1604" y="3423"/>
                    </a:cubicBezTo>
                    <a:cubicBezTo>
                      <a:pt x="1604" y="3411"/>
                      <a:pt x="1604" y="3411"/>
                      <a:pt x="1604" y="3411"/>
                    </a:cubicBezTo>
                    <a:cubicBezTo>
                      <a:pt x="1608" y="3411"/>
                      <a:pt x="1611" y="3411"/>
                      <a:pt x="1614" y="3410"/>
                    </a:cubicBezTo>
                    <a:cubicBezTo>
                      <a:pt x="1617" y="3410"/>
                      <a:pt x="1619" y="3410"/>
                      <a:pt x="1622" y="3409"/>
                    </a:cubicBezTo>
                    <a:cubicBezTo>
                      <a:pt x="1626" y="3420"/>
                      <a:pt x="1626" y="3420"/>
                      <a:pt x="1626" y="3420"/>
                    </a:cubicBezTo>
                    <a:cubicBezTo>
                      <a:pt x="1622" y="3421"/>
                      <a:pt x="1619" y="3422"/>
                      <a:pt x="1615" y="3422"/>
                    </a:cubicBezTo>
                    <a:cubicBezTo>
                      <a:pt x="1612" y="3422"/>
                      <a:pt x="1610" y="3423"/>
                      <a:pt x="1607" y="3423"/>
                    </a:cubicBezTo>
                    <a:close/>
                    <a:moveTo>
                      <a:pt x="1683" y="3421"/>
                    </a:moveTo>
                    <a:cubicBezTo>
                      <a:pt x="1681" y="3421"/>
                      <a:pt x="1679" y="3421"/>
                      <a:pt x="1677" y="3421"/>
                    </a:cubicBezTo>
                    <a:cubicBezTo>
                      <a:pt x="1680" y="3409"/>
                      <a:pt x="1680" y="3409"/>
                      <a:pt x="1680" y="3409"/>
                    </a:cubicBezTo>
                    <a:cubicBezTo>
                      <a:pt x="1683" y="3410"/>
                      <a:pt x="1687" y="3409"/>
                      <a:pt x="1691" y="3408"/>
                    </a:cubicBezTo>
                    <a:cubicBezTo>
                      <a:pt x="1693" y="3408"/>
                      <a:pt x="1695" y="3407"/>
                      <a:pt x="1698" y="3407"/>
                    </a:cubicBezTo>
                    <a:cubicBezTo>
                      <a:pt x="1699" y="3419"/>
                      <a:pt x="1699" y="3419"/>
                      <a:pt x="1699" y="3419"/>
                    </a:cubicBezTo>
                    <a:cubicBezTo>
                      <a:pt x="1697" y="3419"/>
                      <a:pt x="1695" y="3420"/>
                      <a:pt x="1693" y="3420"/>
                    </a:cubicBezTo>
                    <a:cubicBezTo>
                      <a:pt x="1690" y="3421"/>
                      <a:pt x="1687" y="3421"/>
                      <a:pt x="1683" y="3421"/>
                    </a:cubicBezTo>
                    <a:close/>
                    <a:moveTo>
                      <a:pt x="1291" y="3420"/>
                    </a:moveTo>
                    <a:cubicBezTo>
                      <a:pt x="1289" y="3420"/>
                      <a:pt x="1286" y="3420"/>
                      <a:pt x="1283" y="3420"/>
                    </a:cubicBezTo>
                    <a:cubicBezTo>
                      <a:pt x="1286" y="3408"/>
                      <a:pt x="1286" y="3408"/>
                      <a:pt x="1286" y="3408"/>
                    </a:cubicBezTo>
                    <a:cubicBezTo>
                      <a:pt x="1290" y="3409"/>
                      <a:pt x="1295" y="3408"/>
                      <a:pt x="1298" y="3407"/>
                    </a:cubicBezTo>
                    <a:cubicBezTo>
                      <a:pt x="1299" y="3407"/>
                      <a:pt x="1299" y="3406"/>
                      <a:pt x="1300" y="3406"/>
                    </a:cubicBezTo>
                    <a:cubicBezTo>
                      <a:pt x="1307" y="3415"/>
                      <a:pt x="1307" y="3415"/>
                      <a:pt x="1307" y="3415"/>
                    </a:cubicBezTo>
                    <a:cubicBezTo>
                      <a:pt x="1306" y="3416"/>
                      <a:pt x="1305" y="3417"/>
                      <a:pt x="1303" y="3418"/>
                    </a:cubicBezTo>
                    <a:cubicBezTo>
                      <a:pt x="1300" y="3419"/>
                      <a:pt x="1296" y="3420"/>
                      <a:pt x="1291" y="3420"/>
                    </a:cubicBezTo>
                    <a:close/>
                    <a:moveTo>
                      <a:pt x="1582" y="3418"/>
                    </a:moveTo>
                    <a:cubicBezTo>
                      <a:pt x="1577" y="3416"/>
                      <a:pt x="1573" y="3413"/>
                      <a:pt x="1570" y="3409"/>
                    </a:cubicBezTo>
                    <a:cubicBezTo>
                      <a:pt x="1568" y="3408"/>
                      <a:pt x="1567" y="3406"/>
                      <a:pt x="1565" y="3404"/>
                    </a:cubicBezTo>
                    <a:cubicBezTo>
                      <a:pt x="1573" y="3396"/>
                      <a:pt x="1573" y="3396"/>
                      <a:pt x="1573" y="3396"/>
                    </a:cubicBezTo>
                    <a:cubicBezTo>
                      <a:pt x="1575" y="3397"/>
                      <a:pt x="1577" y="3399"/>
                      <a:pt x="1579" y="3401"/>
                    </a:cubicBezTo>
                    <a:cubicBezTo>
                      <a:pt x="1581" y="3404"/>
                      <a:pt x="1584" y="3406"/>
                      <a:pt x="1587" y="3407"/>
                    </a:cubicBezTo>
                    <a:lnTo>
                      <a:pt x="1582" y="3418"/>
                    </a:lnTo>
                    <a:close/>
                    <a:moveTo>
                      <a:pt x="1645" y="3412"/>
                    </a:moveTo>
                    <a:cubicBezTo>
                      <a:pt x="1640" y="3401"/>
                      <a:pt x="1640" y="3401"/>
                      <a:pt x="1640" y="3401"/>
                    </a:cubicBezTo>
                    <a:cubicBezTo>
                      <a:pt x="1644" y="3400"/>
                      <a:pt x="1650" y="3398"/>
                      <a:pt x="1656" y="3397"/>
                    </a:cubicBezTo>
                    <a:cubicBezTo>
                      <a:pt x="1657" y="3398"/>
                      <a:pt x="1657" y="3398"/>
                      <a:pt x="1657" y="3398"/>
                    </a:cubicBezTo>
                    <a:cubicBezTo>
                      <a:pt x="1659" y="3398"/>
                      <a:pt x="1662" y="3398"/>
                      <a:pt x="1664" y="3399"/>
                    </a:cubicBezTo>
                    <a:cubicBezTo>
                      <a:pt x="1660" y="3410"/>
                      <a:pt x="1660" y="3410"/>
                      <a:pt x="1660" y="3410"/>
                    </a:cubicBezTo>
                    <a:cubicBezTo>
                      <a:pt x="1659" y="3410"/>
                      <a:pt x="1658" y="3410"/>
                      <a:pt x="1657" y="3410"/>
                    </a:cubicBezTo>
                    <a:cubicBezTo>
                      <a:pt x="1653" y="3410"/>
                      <a:pt x="1649" y="3410"/>
                      <a:pt x="1645" y="3412"/>
                    </a:cubicBezTo>
                    <a:close/>
                    <a:moveTo>
                      <a:pt x="1073" y="3409"/>
                    </a:moveTo>
                    <a:cubicBezTo>
                      <a:pt x="1073" y="3409"/>
                      <a:pt x="1073" y="3409"/>
                      <a:pt x="1073" y="3409"/>
                    </a:cubicBezTo>
                    <a:cubicBezTo>
                      <a:pt x="1073" y="3408"/>
                      <a:pt x="1073" y="3407"/>
                      <a:pt x="1073" y="3406"/>
                    </a:cubicBezTo>
                    <a:cubicBezTo>
                      <a:pt x="1074" y="3399"/>
                      <a:pt x="1077" y="3392"/>
                      <a:pt x="1082" y="3386"/>
                    </a:cubicBezTo>
                    <a:cubicBezTo>
                      <a:pt x="1091" y="3395"/>
                      <a:pt x="1091" y="3395"/>
                      <a:pt x="1091" y="3395"/>
                    </a:cubicBezTo>
                    <a:cubicBezTo>
                      <a:pt x="1087" y="3398"/>
                      <a:pt x="1085" y="3402"/>
                      <a:pt x="1085" y="3407"/>
                    </a:cubicBezTo>
                    <a:cubicBezTo>
                      <a:pt x="1085" y="3407"/>
                      <a:pt x="1085" y="3408"/>
                      <a:pt x="1085" y="3409"/>
                    </a:cubicBezTo>
                    <a:lnTo>
                      <a:pt x="1073" y="3409"/>
                    </a:lnTo>
                    <a:close/>
                    <a:moveTo>
                      <a:pt x="1263" y="3408"/>
                    </a:moveTo>
                    <a:cubicBezTo>
                      <a:pt x="1262" y="3407"/>
                      <a:pt x="1262" y="3407"/>
                      <a:pt x="1262" y="3407"/>
                    </a:cubicBezTo>
                    <a:cubicBezTo>
                      <a:pt x="1259" y="3403"/>
                      <a:pt x="1257" y="3401"/>
                      <a:pt x="1252" y="3400"/>
                    </a:cubicBezTo>
                    <a:cubicBezTo>
                      <a:pt x="1252" y="3400"/>
                      <a:pt x="1251" y="3400"/>
                      <a:pt x="1250" y="3399"/>
                    </a:cubicBezTo>
                    <a:cubicBezTo>
                      <a:pt x="1252" y="3388"/>
                      <a:pt x="1252" y="3388"/>
                      <a:pt x="1252" y="3388"/>
                    </a:cubicBezTo>
                    <a:cubicBezTo>
                      <a:pt x="1253" y="3388"/>
                      <a:pt x="1254" y="3388"/>
                      <a:pt x="1255" y="3388"/>
                    </a:cubicBezTo>
                    <a:cubicBezTo>
                      <a:pt x="1263" y="3390"/>
                      <a:pt x="1267" y="3395"/>
                      <a:pt x="1271" y="3399"/>
                    </a:cubicBezTo>
                    <a:cubicBezTo>
                      <a:pt x="1272" y="3400"/>
                      <a:pt x="1272" y="3400"/>
                      <a:pt x="1272" y="3400"/>
                    </a:cubicBezTo>
                    <a:lnTo>
                      <a:pt x="1263" y="3408"/>
                    </a:lnTo>
                    <a:close/>
                    <a:moveTo>
                      <a:pt x="1023" y="3403"/>
                    </a:moveTo>
                    <a:cubicBezTo>
                      <a:pt x="1019" y="3398"/>
                      <a:pt x="1019" y="3398"/>
                      <a:pt x="1019" y="3398"/>
                    </a:cubicBezTo>
                    <a:cubicBezTo>
                      <a:pt x="1019" y="3397"/>
                      <a:pt x="1018" y="3397"/>
                      <a:pt x="1018" y="3396"/>
                    </a:cubicBezTo>
                    <a:cubicBezTo>
                      <a:pt x="1016" y="3394"/>
                      <a:pt x="1015" y="3393"/>
                      <a:pt x="1014" y="3392"/>
                    </a:cubicBezTo>
                    <a:cubicBezTo>
                      <a:pt x="1013" y="3391"/>
                      <a:pt x="1012" y="3391"/>
                      <a:pt x="1011" y="3390"/>
                    </a:cubicBezTo>
                    <a:cubicBezTo>
                      <a:pt x="1017" y="3380"/>
                      <a:pt x="1017" y="3380"/>
                      <a:pt x="1017" y="3380"/>
                    </a:cubicBezTo>
                    <a:cubicBezTo>
                      <a:pt x="1018" y="3380"/>
                      <a:pt x="1019" y="3381"/>
                      <a:pt x="1020" y="3382"/>
                    </a:cubicBezTo>
                    <a:cubicBezTo>
                      <a:pt x="1023" y="3384"/>
                      <a:pt x="1025" y="3386"/>
                      <a:pt x="1027" y="3389"/>
                    </a:cubicBezTo>
                    <a:cubicBezTo>
                      <a:pt x="1028" y="3389"/>
                      <a:pt x="1028" y="3390"/>
                      <a:pt x="1029" y="3391"/>
                    </a:cubicBezTo>
                    <a:cubicBezTo>
                      <a:pt x="1032" y="3395"/>
                      <a:pt x="1032" y="3395"/>
                      <a:pt x="1032" y="3395"/>
                    </a:cubicBezTo>
                    <a:lnTo>
                      <a:pt x="1023" y="3403"/>
                    </a:lnTo>
                    <a:close/>
                    <a:moveTo>
                      <a:pt x="1467" y="3401"/>
                    </a:moveTo>
                    <a:cubicBezTo>
                      <a:pt x="1462" y="3401"/>
                      <a:pt x="1457" y="3401"/>
                      <a:pt x="1452" y="3400"/>
                    </a:cubicBezTo>
                    <a:cubicBezTo>
                      <a:pt x="1454" y="3388"/>
                      <a:pt x="1454" y="3388"/>
                      <a:pt x="1454" y="3388"/>
                    </a:cubicBezTo>
                    <a:cubicBezTo>
                      <a:pt x="1460" y="3389"/>
                      <a:pt x="1466" y="3390"/>
                      <a:pt x="1473" y="3389"/>
                    </a:cubicBezTo>
                    <a:cubicBezTo>
                      <a:pt x="1473" y="3401"/>
                      <a:pt x="1473" y="3401"/>
                      <a:pt x="1473" y="3401"/>
                    </a:cubicBezTo>
                    <a:cubicBezTo>
                      <a:pt x="1471" y="3401"/>
                      <a:pt x="1469" y="3401"/>
                      <a:pt x="1467" y="3401"/>
                    </a:cubicBezTo>
                    <a:close/>
                    <a:moveTo>
                      <a:pt x="1891" y="3400"/>
                    </a:moveTo>
                    <a:cubicBezTo>
                      <a:pt x="1879" y="3399"/>
                      <a:pt x="1879" y="3399"/>
                      <a:pt x="1879" y="3399"/>
                    </a:cubicBezTo>
                    <a:cubicBezTo>
                      <a:pt x="1879" y="3393"/>
                      <a:pt x="1879" y="3393"/>
                      <a:pt x="1879" y="3393"/>
                    </a:cubicBezTo>
                    <a:cubicBezTo>
                      <a:pt x="1879" y="3389"/>
                      <a:pt x="1879" y="3385"/>
                      <a:pt x="1878" y="3381"/>
                    </a:cubicBezTo>
                    <a:cubicBezTo>
                      <a:pt x="1889" y="3378"/>
                      <a:pt x="1889" y="3378"/>
                      <a:pt x="1889" y="3378"/>
                    </a:cubicBezTo>
                    <a:cubicBezTo>
                      <a:pt x="1891" y="3383"/>
                      <a:pt x="1891" y="3389"/>
                      <a:pt x="1891" y="3393"/>
                    </a:cubicBezTo>
                    <a:cubicBezTo>
                      <a:pt x="1891" y="3395"/>
                      <a:pt x="1891" y="3396"/>
                      <a:pt x="1891" y="3397"/>
                    </a:cubicBezTo>
                    <a:lnTo>
                      <a:pt x="1891" y="3400"/>
                    </a:lnTo>
                    <a:close/>
                    <a:moveTo>
                      <a:pt x="1494" y="3399"/>
                    </a:moveTo>
                    <a:cubicBezTo>
                      <a:pt x="1492" y="3387"/>
                      <a:pt x="1492" y="3387"/>
                      <a:pt x="1492" y="3387"/>
                    </a:cubicBezTo>
                    <a:cubicBezTo>
                      <a:pt x="1494" y="3386"/>
                      <a:pt x="1496" y="3386"/>
                      <a:pt x="1498" y="3386"/>
                    </a:cubicBezTo>
                    <a:cubicBezTo>
                      <a:pt x="1502" y="3385"/>
                      <a:pt x="1507" y="3384"/>
                      <a:pt x="1512" y="3383"/>
                    </a:cubicBezTo>
                    <a:cubicBezTo>
                      <a:pt x="1513" y="3395"/>
                      <a:pt x="1513" y="3395"/>
                      <a:pt x="1513" y="3395"/>
                    </a:cubicBezTo>
                    <a:cubicBezTo>
                      <a:pt x="1509" y="3396"/>
                      <a:pt x="1504" y="3397"/>
                      <a:pt x="1500" y="3398"/>
                    </a:cubicBezTo>
                    <a:cubicBezTo>
                      <a:pt x="1498" y="3398"/>
                      <a:pt x="1496" y="3398"/>
                      <a:pt x="1494" y="3399"/>
                    </a:cubicBezTo>
                    <a:close/>
                    <a:moveTo>
                      <a:pt x="1318" y="3396"/>
                    </a:moveTo>
                    <a:cubicBezTo>
                      <a:pt x="1308" y="3390"/>
                      <a:pt x="1308" y="3390"/>
                      <a:pt x="1308" y="3390"/>
                    </a:cubicBezTo>
                    <a:cubicBezTo>
                      <a:pt x="1311" y="3384"/>
                      <a:pt x="1316" y="3378"/>
                      <a:pt x="1321" y="3373"/>
                    </a:cubicBezTo>
                    <a:cubicBezTo>
                      <a:pt x="1329" y="3382"/>
                      <a:pt x="1329" y="3382"/>
                      <a:pt x="1329" y="3382"/>
                    </a:cubicBezTo>
                    <a:cubicBezTo>
                      <a:pt x="1325" y="3386"/>
                      <a:pt x="1321" y="3391"/>
                      <a:pt x="1318" y="3396"/>
                    </a:cubicBezTo>
                    <a:close/>
                    <a:moveTo>
                      <a:pt x="1551" y="3396"/>
                    </a:moveTo>
                    <a:cubicBezTo>
                      <a:pt x="1548" y="3395"/>
                      <a:pt x="1545" y="3394"/>
                      <a:pt x="1540" y="3394"/>
                    </a:cubicBezTo>
                    <a:cubicBezTo>
                      <a:pt x="1538" y="3394"/>
                      <a:pt x="1535" y="3394"/>
                      <a:pt x="1532" y="3394"/>
                    </a:cubicBezTo>
                    <a:cubicBezTo>
                      <a:pt x="1533" y="3382"/>
                      <a:pt x="1533" y="3382"/>
                      <a:pt x="1533" y="3382"/>
                    </a:cubicBezTo>
                    <a:cubicBezTo>
                      <a:pt x="1535" y="3382"/>
                      <a:pt x="1538" y="3382"/>
                      <a:pt x="1541" y="3382"/>
                    </a:cubicBezTo>
                    <a:cubicBezTo>
                      <a:pt x="1546" y="3382"/>
                      <a:pt x="1550" y="3383"/>
                      <a:pt x="1554" y="3384"/>
                    </a:cubicBezTo>
                    <a:lnTo>
                      <a:pt x="1551" y="3396"/>
                    </a:lnTo>
                    <a:close/>
                    <a:moveTo>
                      <a:pt x="1741" y="3395"/>
                    </a:moveTo>
                    <a:cubicBezTo>
                      <a:pt x="1740" y="3394"/>
                      <a:pt x="1740" y="3393"/>
                      <a:pt x="1740" y="3392"/>
                    </a:cubicBezTo>
                    <a:cubicBezTo>
                      <a:pt x="1739" y="3388"/>
                      <a:pt x="1739" y="3385"/>
                      <a:pt x="1739" y="3381"/>
                    </a:cubicBezTo>
                    <a:cubicBezTo>
                      <a:pt x="1739" y="3378"/>
                      <a:pt x="1739" y="3375"/>
                      <a:pt x="1739" y="3372"/>
                    </a:cubicBezTo>
                    <a:cubicBezTo>
                      <a:pt x="1751" y="3374"/>
                      <a:pt x="1751" y="3374"/>
                      <a:pt x="1751" y="3374"/>
                    </a:cubicBezTo>
                    <a:cubicBezTo>
                      <a:pt x="1751" y="3376"/>
                      <a:pt x="1751" y="3379"/>
                      <a:pt x="1751" y="3381"/>
                    </a:cubicBezTo>
                    <a:cubicBezTo>
                      <a:pt x="1751" y="3384"/>
                      <a:pt x="1751" y="3387"/>
                      <a:pt x="1752" y="3389"/>
                    </a:cubicBezTo>
                    <a:cubicBezTo>
                      <a:pt x="1752" y="3390"/>
                      <a:pt x="1752" y="3391"/>
                      <a:pt x="1752" y="3391"/>
                    </a:cubicBezTo>
                    <a:lnTo>
                      <a:pt x="1741" y="3395"/>
                    </a:lnTo>
                    <a:close/>
                    <a:moveTo>
                      <a:pt x="1432" y="3394"/>
                    </a:moveTo>
                    <a:cubicBezTo>
                      <a:pt x="1426" y="3392"/>
                      <a:pt x="1420" y="3388"/>
                      <a:pt x="1413" y="3384"/>
                    </a:cubicBezTo>
                    <a:cubicBezTo>
                      <a:pt x="1419" y="3374"/>
                      <a:pt x="1419" y="3374"/>
                      <a:pt x="1419" y="3374"/>
                    </a:cubicBezTo>
                    <a:cubicBezTo>
                      <a:pt x="1425" y="3378"/>
                      <a:pt x="1431" y="3381"/>
                      <a:pt x="1436" y="3383"/>
                    </a:cubicBezTo>
                    <a:lnTo>
                      <a:pt x="1432" y="3394"/>
                    </a:lnTo>
                    <a:close/>
                    <a:moveTo>
                      <a:pt x="1230" y="3394"/>
                    </a:moveTo>
                    <a:cubicBezTo>
                      <a:pt x="1223" y="3391"/>
                      <a:pt x="1217" y="3389"/>
                      <a:pt x="1211" y="3388"/>
                    </a:cubicBezTo>
                    <a:cubicBezTo>
                      <a:pt x="1214" y="3376"/>
                      <a:pt x="1214" y="3376"/>
                      <a:pt x="1214" y="3376"/>
                    </a:cubicBezTo>
                    <a:cubicBezTo>
                      <a:pt x="1220" y="3378"/>
                      <a:pt x="1227" y="3380"/>
                      <a:pt x="1234" y="3383"/>
                    </a:cubicBezTo>
                    <a:lnTo>
                      <a:pt x="1230" y="3394"/>
                    </a:lnTo>
                    <a:close/>
                    <a:moveTo>
                      <a:pt x="1106" y="3383"/>
                    </a:moveTo>
                    <a:cubicBezTo>
                      <a:pt x="1099" y="3373"/>
                      <a:pt x="1099" y="3373"/>
                      <a:pt x="1099" y="3373"/>
                    </a:cubicBezTo>
                    <a:cubicBezTo>
                      <a:pt x="1099" y="3373"/>
                      <a:pt x="1099" y="3373"/>
                      <a:pt x="1099" y="3373"/>
                    </a:cubicBezTo>
                    <a:cubicBezTo>
                      <a:pt x="1102" y="3372"/>
                      <a:pt x="1104" y="3370"/>
                      <a:pt x="1106" y="3368"/>
                    </a:cubicBezTo>
                    <a:cubicBezTo>
                      <a:pt x="1110" y="3366"/>
                      <a:pt x="1113" y="3364"/>
                      <a:pt x="1116" y="3362"/>
                    </a:cubicBezTo>
                    <a:cubicBezTo>
                      <a:pt x="1122" y="3372"/>
                      <a:pt x="1122" y="3372"/>
                      <a:pt x="1122" y="3372"/>
                    </a:cubicBezTo>
                    <a:cubicBezTo>
                      <a:pt x="1119" y="3374"/>
                      <a:pt x="1117" y="3376"/>
                      <a:pt x="1113" y="3378"/>
                    </a:cubicBezTo>
                    <a:cubicBezTo>
                      <a:pt x="1111" y="3380"/>
                      <a:pt x="1108" y="3382"/>
                      <a:pt x="1106" y="3383"/>
                    </a:cubicBezTo>
                    <a:close/>
                    <a:moveTo>
                      <a:pt x="1192" y="3381"/>
                    </a:moveTo>
                    <a:cubicBezTo>
                      <a:pt x="1189" y="3380"/>
                      <a:pt x="1187" y="3379"/>
                      <a:pt x="1185" y="3379"/>
                    </a:cubicBezTo>
                    <a:cubicBezTo>
                      <a:pt x="1181" y="3378"/>
                      <a:pt x="1177" y="3377"/>
                      <a:pt x="1173" y="3375"/>
                    </a:cubicBezTo>
                    <a:cubicBezTo>
                      <a:pt x="1177" y="3364"/>
                      <a:pt x="1177" y="3364"/>
                      <a:pt x="1177" y="3364"/>
                    </a:cubicBezTo>
                    <a:cubicBezTo>
                      <a:pt x="1181" y="3366"/>
                      <a:pt x="1184" y="3367"/>
                      <a:pt x="1187" y="3367"/>
                    </a:cubicBezTo>
                    <a:cubicBezTo>
                      <a:pt x="1190" y="3367"/>
                      <a:pt x="1193" y="3368"/>
                      <a:pt x="1197" y="3370"/>
                    </a:cubicBezTo>
                    <a:lnTo>
                      <a:pt x="1192" y="3381"/>
                    </a:lnTo>
                    <a:close/>
                    <a:moveTo>
                      <a:pt x="993" y="3377"/>
                    </a:moveTo>
                    <a:cubicBezTo>
                      <a:pt x="989" y="3371"/>
                      <a:pt x="986" y="3364"/>
                      <a:pt x="984" y="3357"/>
                    </a:cubicBezTo>
                    <a:cubicBezTo>
                      <a:pt x="995" y="3353"/>
                      <a:pt x="995" y="3353"/>
                      <a:pt x="995" y="3353"/>
                    </a:cubicBezTo>
                    <a:cubicBezTo>
                      <a:pt x="997" y="3359"/>
                      <a:pt x="1000" y="3365"/>
                      <a:pt x="1003" y="3370"/>
                    </a:cubicBezTo>
                    <a:lnTo>
                      <a:pt x="993" y="3377"/>
                    </a:lnTo>
                    <a:close/>
                    <a:moveTo>
                      <a:pt x="1396" y="3373"/>
                    </a:moveTo>
                    <a:cubicBezTo>
                      <a:pt x="1395" y="3373"/>
                      <a:pt x="1395" y="3373"/>
                      <a:pt x="1395" y="3373"/>
                    </a:cubicBezTo>
                    <a:cubicBezTo>
                      <a:pt x="1390" y="3370"/>
                      <a:pt x="1385" y="3368"/>
                      <a:pt x="1380" y="3367"/>
                    </a:cubicBezTo>
                    <a:cubicBezTo>
                      <a:pt x="1382" y="3355"/>
                      <a:pt x="1382" y="3355"/>
                      <a:pt x="1382" y="3355"/>
                    </a:cubicBezTo>
                    <a:cubicBezTo>
                      <a:pt x="1389" y="3356"/>
                      <a:pt x="1396" y="3359"/>
                      <a:pt x="1402" y="3363"/>
                    </a:cubicBezTo>
                    <a:cubicBezTo>
                      <a:pt x="1403" y="3363"/>
                      <a:pt x="1403" y="3363"/>
                      <a:pt x="1403" y="3363"/>
                    </a:cubicBezTo>
                    <a:lnTo>
                      <a:pt x="1396" y="3373"/>
                    </a:lnTo>
                    <a:close/>
                    <a:moveTo>
                      <a:pt x="1345" y="3372"/>
                    </a:moveTo>
                    <a:cubicBezTo>
                      <a:pt x="1339" y="3361"/>
                      <a:pt x="1339" y="3361"/>
                      <a:pt x="1339" y="3361"/>
                    </a:cubicBezTo>
                    <a:cubicBezTo>
                      <a:pt x="1346" y="3358"/>
                      <a:pt x="1353" y="3356"/>
                      <a:pt x="1360" y="3354"/>
                    </a:cubicBezTo>
                    <a:cubicBezTo>
                      <a:pt x="1362" y="3366"/>
                      <a:pt x="1362" y="3366"/>
                      <a:pt x="1362" y="3366"/>
                    </a:cubicBezTo>
                    <a:cubicBezTo>
                      <a:pt x="1356" y="3367"/>
                      <a:pt x="1350" y="3369"/>
                      <a:pt x="1345" y="3372"/>
                    </a:cubicBezTo>
                    <a:close/>
                    <a:moveTo>
                      <a:pt x="1868" y="3369"/>
                    </a:moveTo>
                    <a:cubicBezTo>
                      <a:pt x="1866" y="3367"/>
                      <a:pt x="1864" y="3365"/>
                      <a:pt x="1862" y="3362"/>
                    </a:cubicBezTo>
                    <a:cubicBezTo>
                      <a:pt x="1859" y="3356"/>
                      <a:pt x="1858" y="3351"/>
                      <a:pt x="1858" y="3347"/>
                    </a:cubicBezTo>
                    <a:cubicBezTo>
                      <a:pt x="1870" y="3346"/>
                      <a:pt x="1870" y="3346"/>
                      <a:pt x="1870" y="3346"/>
                    </a:cubicBezTo>
                    <a:cubicBezTo>
                      <a:pt x="1870" y="3350"/>
                      <a:pt x="1871" y="3353"/>
                      <a:pt x="1873" y="3356"/>
                    </a:cubicBezTo>
                    <a:cubicBezTo>
                      <a:pt x="1873" y="3357"/>
                      <a:pt x="1874" y="3358"/>
                      <a:pt x="1876" y="3359"/>
                    </a:cubicBezTo>
                    <a:lnTo>
                      <a:pt x="1868" y="3369"/>
                    </a:lnTo>
                    <a:close/>
                    <a:moveTo>
                      <a:pt x="1155" y="3367"/>
                    </a:moveTo>
                    <a:cubicBezTo>
                      <a:pt x="1154" y="3366"/>
                      <a:pt x="1154" y="3366"/>
                      <a:pt x="1154" y="3366"/>
                    </a:cubicBezTo>
                    <a:cubicBezTo>
                      <a:pt x="1149" y="3365"/>
                      <a:pt x="1144" y="3364"/>
                      <a:pt x="1138" y="3365"/>
                    </a:cubicBezTo>
                    <a:cubicBezTo>
                      <a:pt x="1136" y="3353"/>
                      <a:pt x="1136" y="3353"/>
                      <a:pt x="1136" y="3353"/>
                    </a:cubicBezTo>
                    <a:cubicBezTo>
                      <a:pt x="1143" y="3352"/>
                      <a:pt x="1151" y="3353"/>
                      <a:pt x="1158" y="3355"/>
                    </a:cubicBezTo>
                    <a:cubicBezTo>
                      <a:pt x="1159" y="3356"/>
                      <a:pt x="1159" y="3356"/>
                      <a:pt x="1159" y="3356"/>
                    </a:cubicBezTo>
                    <a:lnTo>
                      <a:pt x="1155" y="3367"/>
                    </a:lnTo>
                    <a:close/>
                    <a:moveTo>
                      <a:pt x="1759" y="3362"/>
                    </a:moveTo>
                    <a:cubicBezTo>
                      <a:pt x="1752" y="3352"/>
                      <a:pt x="1752" y="3352"/>
                      <a:pt x="1752" y="3352"/>
                    </a:cubicBezTo>
                    <a:cubicBezTo>
                      <a:pt x="1754" y="3351"/>
                      <a:pt x="1756" y="3349"/>
                      <a:pt x="1758" y="3348"/>
                    </a:cubicBezTo>
                    <a:cubicBezTo>
                      <a:pt x="1759" y="3347"/>
                      <a:pt x="1759" y="3347"/>
                      <a:pt x="1759" y="3347"/>
                    </a:cubicBezTo>
                    <a:cubicBezTo>
                      <a:pt x="1763" y="3345"/>
                      <a:pt x="1763" y="3344"/>
                      <a:pt x="1764" y="3342"/>
                    </a:cubicBezTo>
                    <a:cubicBezTo>
                      <a:pt x="1775" y="3345"/>
                      <a:pt x="1775" y="3345"/>
                      <a:pt x="1775" y="3345"/>
                    </a:cubicBezTo>
                    <a:cubicBezTo>
                      <a:pt x="1774" y="3350"/>
                      <a:pt x="1771" y="3354"/>
                      <a:pt x="1766" y="3357"/>
                    </a:cubicBezTo>
                    <a:cubicBezTo>
                      <a:pt x="1764" y="3358"/>
                      <a:pt x="1764" y="3358"/>
                      <a:pt x="1764" y="3358"/>
                    </a:cubicBezTo>
                    <a:cubicBezTo>
                      <a:pt x="1762" y="3360"/>
                      <a:pt x="1760" y="3361"/>
                      <a:pt x="1759" y="3362"/>
                    </a:cubicBezTo>
                    <a:close/>
                    <a:moveTo>
                      <a:pt x="993" y="3335"/>
                    </a:moveTo>
                    <a:cubicBezTo>
                      <a:pt x="981" y="3335"/>
                      <a:pt x="981" y="3335"/>
                      <a:pt x="981" y="3335"/>
                    </a:cubicBezTo>
                    <a:cubicBezTo>
                      <a:pt x="981" y="3331"/>
                      <a:pt x="981" y="3327"/>
                      <a:pt x="981" y="3324"/>
                    </a:cubicBezTo>
                    <a:cubicBezTo>
                      <a:pt x="981" y="3321"/>
                      <a:pt x="982" y="3318"/>
                      <a:pt x="982" y="3315"/>
                    </a:cubicBezTo>
                    <a:cubicBezTo>
                      <a:pt x="994" y="3316"/>
                      <a:pt x="994" y="3316"/>
                      <a:pt x="994" y="3316"/>
                    </a:cubicBezTo>
                    <a:cubicBezTo>
                      <a:pt x="994" y="3318"/>
                      <a:pt x="993" y="3321"/>
                      <a:pt x="993" y="3324"/>
                    </a:cubicBezTo>
                    <a:cubicBezTo>
                      <a:pt x="993" y="3328"/>
                      <a:pt x="993" y="3332"/>
                      <a:pt x="993" y="3335"/>
                    </a:cubicBezTo>
                    <a:close/>
                    <a:moveTo>
                      <a:pt x="1855" y="3330"/>
                    </a:moveTo>
                    <a:cubicBezTo>
                      <a:pt x="1854" y="3327"/>
                      <a:pt x="1851" y="3324"/>
                      <a:pt x="1849" y="3322"/>
                    </a:cubicBezTo>
                    <a:cubicBezTo>
                      <a:pt x="1847" y="3320"/>
                      <a:pt x="1845" y="3319"/>
                      <a:pt x="1843" y="3317"/>
                    </a:cubicBezTo>
                    <a:cubicBezTo>
                      <a:pt x="1851" y="3308"/>
                      <a:pt x="1851" y="3308"/>
                      <a:pt x="1851" y="3308"/>
                    </a:cubicBezTo>
                    <a:cubicBezTo>
                      <a:pt x="1853" y="3309"/>
                      <a:pt x="1855" y="3311"/>
                      <a:pt x="1857" y="3314"/>
                    </a:cubicBezTo>
                    <a:cubicBezTo>
                      <a:pt x="1860" y="3316"/>
                      <a:pt x="1864" y="3320"/>
                      <a:pt x="1866" y="3324"/>
                    </a:cubicBezTo>
                    <a:lnTo>
                      <a:pt x="1855" y="3330"/>
                    </a:lnTo>
                    <a:close/>
                    <a:moveTo>
                      <a:pt x="1779" y="3328"/>
                    </a:moveTo>
                    <a:cubicBezTo>
                      <a:pt x="1769" y="3321"/>
                      <a:pt x="1769" y="3321"/>
                      <a:pt x="1769" y="3321"/>
                    </a:cubicBezTo>
                    <a:cubicBezTo>
                      <a:pt x="1772" y="3315"/>
                      <a:pt x="1779" y="3311"/>
                      <a:pt x="1787" y="3307"/>
                    </a:cubicBezTo>
                    <a:cubicBezTo>
                      <a:pt x="1792" y="3318"/>
                      <a:pt x="1792" y="3318"/>
                      <a:pt x="1792" y="3318"/>
                    </a:cubicBezTo>
                    <a:cubicBezTo>
                      <a:pt x="1785" y="3321"/>
                      <a:pt x="1781" y="3324"/>
                      <a:pt x="1779" y="3328"/>
                    </a:cubicBezTo>
                    <a:close/>
                    <a:moveTo>
                      <a:pt x="1810" y="3313"/>
                    </a:moveTo>
                    <a:cubicBezTo>
                      <a:pt x="1807" y="3301"/>
                      <a:pt x="1807" y="3301"/>
                      <a:pt x="1807" y="3301"/>
                    </a:cubicBezTo>
                    <a:cubicBezTo>
                      <a:pt x="1813" y="3300"/>
                      <a:pt x="1817" y="3299"/>
                      <a:pt x="1821" y="3299"/>
                    </a:cubicBezTo>
                    <a:cubicBezTo>
                      <a:pt x="1824" y="3299"/>
                      <a:pt x="1827" y="3299"/>
                      <a:pt x="1829" y="3299"/>
                    </a:cubicBezTo>
                    <a:cubicBezTo>
                      <a:pt x="1828" y="3311"/>
                      <a:pt x="1828" y="3311"/>
                      <a:pt x="1828" y="3311"/>
                    </a:cubicBezTo>
                    <a:cubicBezTo>
                      <a:pt x="1826" y="3311"/>
                      <a:pt x="1824" y="3311"/>
                      <a:pt x="1822" y="3311"/>
                    </a:cubicBezTo>
                    <a:cubicBezTo>
                      <a:pt x="1818" y="3311"/>
                      <a:pt x="1815" y="3312"/>
                      <a:pt x="1810" y="3313"/>
                    </a:cubicBezTo>
                    <a:close/>
                    <a:moveTo>
                      <a:pt x="979" y="3298"/>
                    </a:moveTo>
                    <a:cubicBezTo>
                      <a:pt x="979" y="3297"/>
                      <a:pt x="978" y="3295"/>
                      <a:pt x="977" y="3294"/>
                    </a:cubicBezTo>
                    <a:cubicBezTo>
                      <a:pt x="976" y="3292"/>
                      <a:pt x="975" y="3291"/>
                      <a:pt x="974" y="3289"/>
                    </a:cubicBezTo>
                    <a:cubicBezTo>
                      <a:pt x="972" y="3287"/>
                      <a:pt x="970" y="3285"/>
                      <a:pt x="969" y="3282"/>
                    </a:cubicBezTo>
                    <a:cubicBezTo>
                      <a:pt x="979" y="3276"/>
                      <a:pt x="979" y="3276"/>
                      <a:pt x="979" y="3276"/>
                    </a:cubicBezTo>
                    <a:cubicBezTo>
                      <a:pt x="981" y="3278"/>
                      <a:pt x="982" y="3280"/>
                      <a:pt x="984" y="3283"/>
                    </a:cubicBezTo>
                    <a:cubicBezTo>
                      <a:pt x="985" y="3284"/>
                      <a:pt x="986" y="3285"/>
                      <a:pt x="987" y="3287"/>
                    </a:cubicBezTo>
                    <a:cubicBezTo>
                      <a:pt x="988" y="3289"/>
                      <a:pt x="989" y="3291"/>
                      <a:pt x="990" y="3293"/>
                    </a:cubicBezTo>
                    <a:lnTo>
                      <a:pt x="979" y="3298"/>
                    </a:lnTo>
                    <a:close/>
                    <a:moveTo>
                      <a:pt x="976" y="3262"/>
                    </a:moveTo>
                    <a:cubicBezTo>
                      <a:pt x="964" y="3258"/>
                      <a:pt x="964" y="3258"/>
                      <a:pt x="964" y="3258"/>
                    </a:cubicBezTo>
                    <a:cubicBezTo>
                      <a:pt x="966" y="3253"/>
                      <a:pt x="968" y="3249"/>
                      <a:pt x="971" y="3245"/>
                    </a:cubicBezTo>
                    <a:cubicBezTo>
                      <a:pt x="972" y="3243"/>
                      <a:pt x="973" y="3242"/>
                      <a:pt x="973" y="3240"/>
                    </a:cubicBezTo>
                    <a:cubicBezTo>
                      <a:pt x="974" y="3240"/>
                      <a:pt x="974" y="3240"/>
                      <a:pt x="974" y="3240"/>
                    </a:cubicBezTo>
                    <a:cubicBezTo>
                      <a:pt x="985" y="3245"/>
                      <a:pt x="985" y="3245"/>
                      <a:pt x="985" y="3245"/>
                    </a:cubicBezTo>
                    <a:cubicBezTo>
                      <a:pt x="984" y="3246"/>
                      <a:pt x="984" y="3246"/>
                      <a:pt x="984" y="3246"/>
                    </a:cubicBezTo>
                    <a:cubicBezTo>
                      <a:pt x="983" y="3248"/>
                      <a:pt x="982" y="3249"/>
                      <a:pt x="981" y="3251"/>
                    </a:cubicBezTo>
                    <a:cubicBezTo>
                      <a:pt x="979" y="3255"/>
                      <a:pt x="977" y="3258"/>
                      <a:pt x="976" y="3262"/>
                    </a:cubicBezTo>
                    <a:close/>
                    <a:moveTo>
                      <a:pt x="991" y="3224"/>
                    </a:moveTo>
                    <a:cubicBezTo>
                      <a:pt x="979" y="3222"/>
                      <a:pt x="979" y="3222"/>
                      <a:pt x="979" y="3222"/>
                    </a:cubicBezTo>
                    <a:cubicBezTo>
                      <a:pt x="980" y="3218"/>
                      <a:pt x="980" y="3214"/>
                      <a:pt x="980" y="3209"/>
                    </a:cubicBezTo>
                    <a:cubicBezTo>
                      <a:pt x="980" y="3207"/>
                      <a:pt x="980" y="3205"/>
                      <a:pt x="980" y="3204"/>
                    </a:cubicBezTo>
                    <a:cubicBezTo>
                      <a:pt x="992" y="3203"/>
                      <a:pt x="992" y="3203"/>
                      <a:pt x="992" y="3203"/>
                    </a:cubicBezTo>
                    <a:cubicBezTo>
                      <a:pt x="992" y="3205"/>
                      <a:pt x="992" y="3207"/>
                      <a:pt x="992" y="3209"/>
                    </a:cubicBezTo>
                    <a:cubicBezTo>
                      <a:pt x="992" y="3214"/>
                      <a:pt x="992" y="3220"/>
                      <a:pt x="991" y="3224"/>
                    </a:cubicBezTo>
                    <a:close/>
                    <a:moveTo>
                      <a:pt x="976" y="3187"/>
                    </a:moveTo>
                    <a:cubicBezTo>
                      <a:pt x="974" y="3183"/>
                      <a:pt x="972" y="3179"/>
                      <a:pt x="970" y="3176"/>
                    </a:cubicBezTo>
                    <a:cubicBezTo>
                      <a:pt x="968" y="3174"/>
                      <a:pt x="967" y="3172"/>
                      <a:pt x="966" y="3170"/>
                    </a:cubicBezTo>
                    <a:cubicBezTo>
                      <a:pt x="977" y="3164"/>
                      <a:pt x="977" y="3164"/>
                      <a:pt x="977" y="3164"/>
                    </a:cubicBezTo>
                    <a:cubicBezTo>
                      <a:pt x="978" y="3166"/>
                      <a:pt x="979" y="3167"/>
                      <a:pt x="980" y="3169"/>
                    </a:cubicBezTo>
                    <a:cubicBezTo>
                      <a:pt x="982" y="3173"/>
                      <a:pt x="985" y="3177"/>
                      <a:pt x="987" y="3181"/>
                    </a:cubicBezTo>
                    <a:lnTo>
                      <a:pt x="976" y="3187"/>
                    </a:lnTo>
                    <a:close/>
                    <a:moveTo>
                      <a:pt x="957" y="3151"/>
                    </a:moveTo>
                    <a:cubicBezTo>
                      <a:pt x="956" y="3148"/>
                      <a:pt x="956" y="3148"/>
                      <a:pt x="956" y="3148"/>
                    </a:cubicBezTo>
                    <a:cubicBezTo>
                      <a:pt x="954" y="3143"/>
                      <a:pt x="952" y="3138"/>
                      <a:pt x="950" y="3133"/>
                    </a:cubicBezTo>
                    <a:cubicBezTo>
                      <a:pt x="961" y="3127"/>
                      <a:pt x="961" y="3127"/>
                      <a:pt x="961" y="3127"/>
                    </a:cubicBezTo>
                    <a:cubicBezTo>
                      <a:pt x="963" y="3133"/>
                      <a:pt x="965" y="3138"/>
                      <a:pt x="967" y="3143"/>
                    </a:cubicBezTo>
                    <a:cubicBezTo>
                      <a:pt x="969" y="3146"/>
                      <a:pt x="969" y="3146"/>
                      <a:pt x="969" y="3146"/>
                    </a:cubicBezTo>
                    <a:lnTo>
                      <a:pt x="957" y="3151"/>
                    </a:lnTo>
                    <a:close/>
                    <a:moveTo>
                      <a:pt x="940" y="3116"/>
                    </a:moveTo>
                    <a:cubicBezTo>
                      <a:pt x="937" y="3111"/>
                      <a:pt x="932" y="3107"/>
                      <a:pt x="928" y="3105"/>
                    </a:cubicBezTo>
                    <a:cubicBezTo>
                      <a:pt x="933" y="3094"/>
                      <a:pt x="933" y="3094"/>
                      <a:pt x="933" y="3094"/>
                    </a:cubicBezTo>
                    <a:cubicBezTo>
                      <a:pt x="940" y="3098"/>
                      <a:pt x="945" y="3102"/>
                      <a:pt x="950" y="3109"/>
                    </a:cubicBezTo>
                    <a:lnTo>
                      <a:pt x="940" y="3116"/>
                    </a:lnTo>
                    <a:close/>
                    <a:moveTo>
                      <a:pt x="894" y="3110"/>
                    </a:moveTo>
                    <a:cubicBezTo>
                      <a:pt x="891" y="3098"/>
                      <a:pt x="891" y="3098"/>
                      <a:pt x="891" y="3098"/>
                    </a:cubicBezTo>
                    <a:cubicBezTo>
                      <a:pt x="894" y="3098"/>
                      <a:pt x="897" y="3096"/>
                      <a:pt x="900" y="3095"/>
                    </a:cubicBezTo>
                    <a:cubicBezTo>
                      <a:pt x="903" y="3093"/>
                      <a:pt x="906" y="3092"/>
                      <a:pt x="910" y="3091"/>
                    </a:cubicBezTo>
                    <a:cubicBezTo>
                      <a:pt x="913" y="3103"/>
                      <a:pt x="913" y="3103"/>
                      <a:pt x="913" y="3103"/>
                    </a:cubicBezTo>
                    <a:cubicBezTo>
                      <a:pt x="911" y="3103"/>
                      <a:pt x="908" y="3105"/>
                      <a:pt x="905" y="3106"/>
                    </a:cubicBezTo>
                    <a:cubicBezTo>
                      <a:pt x="902" y="3107"/>
                      <a:pt x="898" y="3109"/>
                      <a:pt x="894" y="3110"/>
                    </a:cubicBezTo>
                    <a:close/>
                    <a:moveTo>
                      <a:pt x="870" y="3108"/>
                    </a:moveTo>
                    <a:cubicBezTo>
                      <a:pt x="863" y="3103"/>
                      <a:pt x="859" y="3095"/>
                      <a:pt x="857" y="3088"/>
                    </a:cubicBezTo>
                    <a:cubicBezTo>
                      <a:pt x="869" y="3085"/>
                      <a:pt x="869" y="3085"/>
                      <a:pt x="869" y="3085"/>
                    </a:cubicBezTo>
                    <a:cubicBezTo>
                      <a:pt x="871" y="3092"/>
                      <a:pt x="873" y="3096"/>
                      <a:pt x="876" y="3098"/>
                    </a:cubicBezTo>
                    <a:lnTo>
                      <a:pt x="870" y="3108"/>
                    </a:lnTo>
                    <a:close/>
                    <a:moveTo>
                      <a:pt x="851" y="3071"/>
                    </a:moveTo>
                    <a:cubicBezTo>
                      <a:pt x="850" y="3070"/>
                      <a:pt x="849" y="3069"/>
                      <a:pt x="847" y="3068"/>
                    </a:cubicBezTo>
                    <a:cubicBezTo>
                      <a:pt x="846" y="3067"/>
                      <a:pt x="844" y="3066"/>
                      <a:pt x="843" y="3066"/>
                    </a:cubicBezTo>
                    <a:cubicBezTo>
                      <a:pt x="841" y="3065"/>
                      <a:pt x="839" y="3064"/>
                      <a:pt x="836" y="3063"/>
                    </a:cubicBezTo>
                    <a:cubicBezTo>
                      <a:pt x="842" y="3052"/>
                      <a:pt x="842" y="3052"/>
                      <a:pt x="842" y="3052"/>
                    </a:cubicBezTo>
                    <a:cubicBezTo>
                      <a:pt x="844" y="3053"/>
                      <a:pt x="846" y="3054"/>
                      <a:pt x="848" y="3055"/>
                    </a:cubicBezTo>
                    <a:cubicBezTo>
                      <a:pt x="849" y="3055"/>
                      <a:pt x="851" y="3056"/>
                      <a:pt x="853" y="3057"/>
                    </a:cubicBezTo>
                    <a:cubicBezTo>
                      <a:pt x="856" y="3059"/>
                      <a:pt x="859" y="3061"/>
                      <a:pt x="861" y="3064"/>
                    </a:cubicBezTo>
                    <a:lnTo>
                      <a:pt x="851" y="3071"/>
                    </a:lnTo>
                    <a:close/>
                    <a:moveTo>
                      <a:pt x="819" y="3048"/>
                    </a:moveTo>
                    <a:cubicBezTo>
                      <a:pt x="815" y="3042"/>
                      <a:pt x="812" y="3035"/>
                      <a:pt x="810" y="3028"/>
                    </a:cubicBezTo>
                    <a:cubicBezTo>
                      <a:pt x="821" y="3025"/>
                      <a:pt x="821" y="3025"/>
                      <a:pt x="821" y="3025"/>
                    </a:cubicBezTo>
                    <a:cubicBezTo>
                      <a:pt x="823" y="3030"/>
                      <a:pt x="826" y="3036"/>
                      <a:pt x="829" y="3041"/>
                    </a:cubicBezTo>
                    <a:lnTo>
                      <a:pt x="819" y="3048"/>
                    </a:lnTo>
                    <a:close/>
                    <a:moveTo>
                      <a:pt x="807" y="3007"/>
                    </a:moveTo>
                    <a:cubicBezTo>
                      <a:pt x="807" y="3005"/>
                      <a:pt x="807" y="3005"/>
                      <a:pt x="807" y="3005"/>
                    </a:cubicBezTo>
                    <a:cubicBezTo>
                      <a:pt x="807" y="2997"/>
                      <a:pt x="808" y="2990"/>
                      <a:pt x="811" y="2984"/>
                    </a:cubicBezTo>
                    <a:cubicBezTo>
                      <a:pt x="822" y="2990"/>
                      <a:pt x="822" y="2990"/>
                      <a:pt x="822" y="2990"/>
                    </a:cubicBezTo>
                    <a:cubicBezTo>
                      <a:pt x="820" y="2994"/>
                      <a:pt x="819" y="2999"/>
                      <a:pt x="819" y="3005"/>
                    </a:cubicBezTo>
                    <a:cubicBezTo>
                      <a:pt x="819" y="3007"/>
                      <a:pt x="819" y="3007"/>
                      <a:pt x="819" y="3007"/>
                    </a:cubicBezTo>
                    <a:lnTo>
                      <a:pt x="807" y="3007"/>
                    </a:lnTo>
                    <a:close/>
                    <a:moveTo>
                      <a:pt x="835" y="2978"/>
                    </a:moveTo>
                    <a:cubicBezTo>
                      <a:pt x="827" y="2969"/>
                      <a:pt x="827" y="2969"/>
                      <a:pt x="827" y="2969"/>
                    </a:cubicBezTo>
                    <a:cubicBezTo>
                      <a:pt x="830" y="2965"/>
                      <a:pt x="833" y="2960"/>
                      <a:pt x="836" y="2955"/>
                    </a:cubicBezTo>
                    <a:cubicBezTo>
                      <a:pt x="847" y="2959"/>
                      <a:pt x="847" y="2959"/>
                      <a:pt x="847" y="2959"/>
                    </a:cubicBezTo>
                    <a:cubicBezTo>
                      <a:pt x="844" y="2966"/>
                      <a:pt x="840" y="2973"/>
                      <a:pt x="835" y="2978"/>
                    </a:cubicBezTo>
                    <a:close/>
                    <a:moveTo>
                      <a:pt x="851" y="2937"/>
                    </a:moveTo>
                    <a:cubicBezTo>
                      <a:pt x="839" y="2937"/>
                      <a:pt x="839" y="2937"/>
                      <a:pt x="839" y="2937"/>
                    </a:cubicBezTo>
                    <a:cubicBezTo>
                      <a:pt x="839" y="2936"/>
                      <a:pt x="839" y="2935"/>
                      <a:pt x="839" y="2933"/>
                    </a:cubicBezTo>
                    <a:cubicBezTo>
                      <a:pt x="839" y="2928"/>
                      <a:pt x="839" y="2923"/>
                      <a:pt x="838" y="2919"/>
                    </a:cubicBezTo>
                    <a:cubicBezTo>
                      <a:pt x="849" y="2916"/>
                      <a:pt x="849" y="2916"/>
                      <a:pt x="849" y="2916"/>
                    </a:cubicBezTo>
                    <a:cubicBezTo>
                      <a:pt x="851" y="2921"/>
                      <a:pt x="851" y="2927"/>
                      <a:pt x="851" y="2933"/>
                    </a:cubicBezTo>
                    <a:cubicBezTo>
                      <a:pt x="851" y="2935"/>
                      <a:pt x="851" y="2936"/>
                      <a:pt x="851" y="2937"/>
                    </a:cubicBezTo>
                    <a:close/>
                    <a:moveTo>
                      <a:pt x="832" y="2899"/>
                    </a:moveTo>
                    <a:cubicBezTo>
                      <a:pt x="832" y="2898"/>
                      <a:pt x="830" y="2893"/>
                      <a:pt x="829" y="2890"/>
                    </a:cubicBezTo>
                    <a:cubicBezTo>
                      <a:pt x="828" y="2889"/>
                      <a:pt x="826" y="2889"/>
                      <a:pt x="825" y="2888"/>
                    </a:cubicBezTo>
                    <a:cubicBezTo>
                      <a:pt x="829" y="2877"/>
                      <a:pt x="829" y="2877"/>
                      <a:pt x="829" y="2877"/>
                    </a:cubicBezTo>
                    <a:cubicBezTo>
                      <a:pt x="831" y="2878"/>
                      <a:pt x="835" y="2879"/>
                      <a:pt x="838" y="2883"/>
                    </a:cubicBezTo>
                    <a:cubicBezTo>
                      <a:pt x="840" y="2886"/>
                      <a:pt x="842" y="2890"/>
                      <a:pt x="844" y="2896"/>
                    </a:cubicBezTo>
                    <a:lnTo>
                      <a:pt x="832" y="2899"/>
                    </a:lnTo>
                    <a:close/>
                    <a:moveTo>
                      <a:pt x="831" y="2870"/>
                    </a:moveTo>
                    <a:cubicBezTo>
                      <a:pt x="821" y="2864"/>
                      <a:pt x="821" y="2864"/>
                      <a:pt x="821" y="2864"/>
                    </a:cubicBezTo>
                    <a:cubicBezTo>
                      <a:pt x="821" y="2865"/>
                      <a:pt x="821" y="2865"/>
                      <a:pt x="821" y="2866"/>
                    </a:cubicBezTo>
                    <a:cubicBezTo>
                      <a:pt x="821" y="2866"/>
                      <a:pt x="821" y="2865"/>
                      <a:pt x="819" y="2865"/>
                    </a:cubicBezTo>
                    <a:cubicBezTo>
                      <a:pt x="817" y="2864"/>
                      <a:pt x="815" y="2864"/>
                      <a:pt x="812" y="2864"/>
                    </a:cubicBezTo>
                    <a:cubicBezTo>
                      <a:pt x="813" y="2852"/>
                      <a:pt x="813" y="2852"/>
                      <a:pt x="813" y="2852"/>
                    </a:cubicBezTo>
                    <a:cubicBezTo>
                      <a:pt x="816" y="2852"/>
                      <a:pt x="820" y="2852"/>
                      <a:pt x="823" y="2853"/>
                    </a:cubicBezTo>
                    <a:cubicBezTo>
                      <a:pt x="829" y="2856"/>
                      <a:pt x="833" y="2859"/>
                      <a:pt x="833" y="2864"/>
                    </a:cubicBezTo>
                    <a:cubicBezTo>
                      <a:pt x="833" y="2866"/>
                      <a:pt x="831" y="2869"/>
                      <a:pt x="831" y="2870"/>
                    </a:cubicBezTo>
                    <a:close/>
                    <a:moveTo>
                      <a:pt x="791" y="2851"/>
                    </a:moveTo>
                    <a:cubicBezTo>
                      <a:pt x="790" y="2848"/>
                      <a:pt x="789" y="2845"/>
                      <a:pt x="789" y="2841"/>
                    </a:cubicBezTo>
                    <a:cubicBezTo>
                      <a:pt x="789" y="2837"/>
                      <a:pt x="788" y="2834"/>
                      <a:pt x="788" y="2830"/>
                    </a:cubicBezTo>
                    <a:cubicBezTo>
                      <a:pt x="800" y="2828"/>
                      <a:pt x="800" y="2828"/>
                      <a:pt x="800" y="2828"/>
                    </a:cubicBezTo>
                    <a:cubicBezTo>
                      <a:pt x="800" y="2832"/>
                      <a:pt x="801" y="2836"/>
                      <a:pt x="801" y="2840"/>
                    </a:cubicBezTo>
                    <a:cubicBezTo>
                      <a:pt x="801" y="2843"/>
                      <a:pt x="802" y="2845"/>
                      <a:pt x="802" y="2847"/>
                    </a:cubicBezTo>
                    <a:lnTo>
                      <a:pt x="791" y="2851"/>
                    </a:lnTo>
                    <a:close/>
                    <a:moveTo>
                      <a:pt x="783" y="2811"/>
                    </a:moveTo>
                    <a:cubicBezTo>
                      <a:pt x="782" y="2808"/>
                      <a:pt x="781" y="2804"/>
                      <a:pt x="779" y="2801"/>
                    </a:cubicBezTo>
                    <a:cubicBezTo>
                      <a:pt x="779" y="2800"/>
                      <a:pt x="778" y="2799"/>
                      <a:pt x="778" y="2799"/>
                    </a:cubicBezTo>
                    <a:cubicBezTo>
                      <a:pt x="777" y="2797"/>
                      <a:pt x="776" y="2796"/>
                      <a:pt x="775" y="2795"/>
                    </a:cubicBezTo>
                    <a:cubicBezTo>
                      <a:pt x="786" y="2789"/>
                      <a:pt x="786" y="2789"/>
                      <a:pt x="786" y="2789"/>
                    </a:cubicBezTo>
                    <a:cubicBezTo>
                      <a:pt x="786" y="2790"/>
                      <a:pt x="787" y="2791"/>
                      <a:pt x="787" y="2792"/>
                    </a:cubicBezTo>
                    <a:cubicBezTo>
                      <a:pt x="788" y="2792"/>
                      <a:pt x="789" y="2793"/>
                      <a:pt x="789" y="2794"/>
                    </a:cubicBezTo>
                    <a:cubicBezTo>
                      <a:pt x="792" y="2799"/>
                      <a:pt x="794" y="2804"/>
                      <a:pt x="795" y="2808"/>
                    </a:cubicBezTo>
                    <a:lnTo>
                      <a:pt x="783" y="2811"/>
                    </a:lnTo>
                    <a:close/>
                    <a:moveTo>
                      <a:pt x="768" y="2775"/>
                    </a:moveTo>
                    <a:cubicBezTo>
                      <a:pt x="767" y="2771"/>
                      <a:pt x="767" y="2771"/>
                      <a:pt x="767" y="2771"/>
                    </a:cubicBezTo>
                    <a:cubicBezTo>
                      <a:pt x="765" y="2766"/>
                      <a:pt x="764" y="2761"/>
                      <a:pt x="762" y="2757"/>
                    </a:cubicBezTo>
                    <a:cubicBezTo>
                      <a:pt x="772" y="2751"/>
                      <a:pt x="772" y="2751"/>
                      <a:pt x="772" y="2751"/>
                    </a:cubicBezTo>
                    <a:cubicBezTo>
                      <a:pt x="775" y="2757"/>
                      <a:pt x="777" y="2762"/>
                      <a:pt x="778" y="2768"/>
                    </a:cubicBezTo>
                    <a:cubicBezTo>
                      <a:pt x="779" y="2771"/>
                      <a:pt x="779" y="2771"/>
                      <a:pt x="779" y="2771"/>
                    </a:cubicBezTo>
                    <a:lnTo>
                      <a:pt x="768" y="2775"/>
                    </a:lnTo>
                    <a:close/>
                    <a:moveTo>
                      <a:pt x="754" y="2737"/>
                    </a:moveTo>
                    <a:cubicBezTo>
                      <a:pt x="753" y="2736"/>
                      <a:pt x="753" y="2733"/>
                      <a:pt x="752" y="2731"/>
                    </a:cubicBezTo>
                    <a:cubicBezTo>
                      <a:pt x="751" y="2729"/>
                      <a:pt x="750" y="2726"/>
                      <a:pt x="749" y="2724"/>
                    </a:cubicBezTo>
                    <a:cubicBezTo>
                      <a:pt x="749" y="2722"/>
                      <a:pt x="748" y="2721"/>
                      <a:pt x="748" y="2719"/>
                    </a:cubicBezTo>
                    <a:cubicBezTo>
                      <a:pt x="759" y="2714"/>
                      <a:pt x="759" y="2714"/>
                      <a:pt x="759" y="2714"/>
                    </a:cubicBezTo>
                    <a:cubicBezTo>
                      <a:pt x="760" y="2717"/>
                      <a:pt x="760" y="2719"/>
                      <a:pt x="761" y="2721"/>
                    </a:cubicBezTo>
                    <a:cubicBezTo>
                      <a:pt x="761" y="2723"/>
                      <a:pt x="762" y="2725"/>
                      <a:pt x="763" y="2726"/>
                    </a:cubicBezTo>
                    <a:cubicBezTo>
                      <a:pt x="764" y="2729"/>
                      <a:pt x="765" y="2732"/>
                      <a:pt x="765" y="2734"/>
                    </a:cubicBezTo>
                    <a:lnTo>
                      <a:pt x="754" y="2737"/>
                    </a:lnTo>
                    <a:close/>
                    <a:moveTo>
                      <a:pt x="737" y="2701"/>
                    </a:moveTo>
                    <a:cubicBezTo>
                      <a:pt x="737" y="2698"/>
                      <a:pt x="736" y="2695"/>
                      <a:pt x="736" y="2691"/>
                    </a:cubicBezTo>
                    <a:cubicBezTo>
                      <a:pt x="736" y="2687"/>
                      <a:pt x="737" y="2683"/>
                      <a:pt x="738" y="2678"/>
                    </a:cubicBezTo>
                    <a:cubicBezTo>
                      <a:pt x="749" y="2681"/>
                      <a:pt x="749" y="2681"/>
                      <a:pt x="749" y="2681"/>
                    </a:cubicBezTo>
                    <a:cubicBezTo>
                      <a:pt x="749" y="2685"/>
                      <a:pt x="748" y="2688"/>
                      <a:pt x="748" y="2691"/>
                    </a:cubicBezTo>
                    <a:cubicBezTo>
                      <a:pt x="748" y="2693"/>
                      <a:pt x="749" y="2696"/>
                      <a:pt x="749" y="2698"/>
                    </a:cubicBezTo>
                    <a:lnTo>
                      <a:pt x="737" y="2701"/>
                    </a:lnTo>
                    <a:close/>
                    <a:moveTo>
                      <a:pt x="755" y="2662"/>
                    </a:moveTo>
                    <a:cubicBezTo>
                      <a:pt x="743" y="2659"/>
                      <a:pt x="743" y="2659"/>
                      <a:pt x="743" y="2659"/>
                    </a:cubicBezTo>
                    <a:cubicBezTo>
                      <a:pt x="744" y="2655"/>
                      <a:pt x="744" y="2652"/>
                      <a:pt x="744" y="2650"/>
                    </a:cubicBezTo>
                    <a:cubicBezTo>
                      <a:pt x="744" y="2647"/>
                      <a:pt x="744" y="2645"/>
                      <a:pt x="743" y="2643"/>
                    </a:cubicBezTo>
                    <a:cubicBezTo>
                      <a:pt x="754" y="2638"/>
                      <a:pt x="754" y="2638"/>
                      <a:pt x="754" y="2638"/>
                    </a:cubicBezTo>
                    <a:cubicBezTo>
                      <a:pt x="756" y="2642"/>
                      <a:pt x="756" y="2646"/>
                      <a:pt x="756" y="2650"/>
                    </a:cubicBezTo>
                    <a:cubicBezTo>
                      <a:pt x="756" y="2653"/>
                      <a:pt x="756" y="2657"/>
                      <a:pt x="755" y="2662"/>
                    </a:cubicBezTo>
                    <a:close/>
                    <a:moveTo>
                      <a:pt x="733" y="2625"/>
                    </a:moveTo>
                    <a:cubicBezTo>
                      <a:pt x="732" y="2621"/>
                      <a:pt x="732" y="2618"/>
                      <a:pt x="732" y="2613"/>
                    </a:cubicBezTo>
                    <a:cubicBezTo>
                      <a:pt x="732" y="2612"/>
                      <a:pt x="732" y="2610"/>
                      <a:pt x="732" y="2608"/>
                    </a:cubicBezTo>
                    <a:cubicBezTo>
                      <a:pt x="732" y="2606"/>
                      <a:pt x="732" y="2604"/>
                      <a:pt x="732" y="2602"/>
                    </a:cubicBezTo>
                    <a:cubicBezTo>
                      <a:pt x="744" y="2605"/>
                      <a:pt x="744" y="2605"/>
                      <a:pt x="744" y="2605"/>
                    </a:cubicBezTo>
                    <a:cubicBezTo>
                      <a:pt x="744" y="2606"/>
                      <a:pt x="744" y="2607"/>
                      <a:pt x="744" y="2609"/>
                    </a:cubicBezTo>
                    <a:cubicBezTo>
                      <a:pt x="744" y="2610"/>
                      <a:pt x="744" y="2612"/>
                      <a:pt x="744" y="2613"/>
                    </a:cubicBezTo>
                    <a:cubicBezTo>
                      <a:pt x="744" y="2616"/>
                      <a:pt x="744" y="2619"/>
                      <a:pt x="744" y="2622"/>
                    </a:cubicBezTo>
                    <a:lnTo>
                      <a:pt x="733" y="2625"/>
                    </a:lnTo>
                    <a:close/>
                    <a:moveTo>
                      <a:pt x="755" y="2591"/>
                    </a:moveTo>
                    <a:cubicBezTo>
                      <a:pt x="745" y="2584"/>
                      <a:pt x="745" y="2584"/>
                      <a:pt x="745" y="2584"/>
                    </a:cubicBezTo>
                    <a:cubicBezTo>
                      <a:pt x="748" y="2580"/>
                      <a:pt x="750" y="2574"/>
                      <a:pt x="750" y="2569"/>
                    </a:cubicBezTo>
                    <a:cubicBezTo>
                      <a:pt x="762" y="2569"/>
                      <a:pt x="762" y="2569"/>
                      <a:pt x="762" y="2569"/>
                    </a:cubicBezTo>
                    <a:cubicBezTo>
                      <a:pt x="762" y="2569"/>
                      <a:pt x="762" y="2569"/>
                      <a:pt x="762" y="2569"/>
                    </a:cubicBezTo>
                    <a:cubicBezTo>
                      <a:pt x="762" y="2576"/>
                      <a:pt x="759" y="2585"/>
                      <a:pt x="755" y="2591"/>
                    </a:cubicBezTo>
                    <a:close/>
                    <a:moveTo>
                      <a:pt x="743" y="2562"/>
                    </a:moveTo>
                    <a:cubicBezTo>
                      <a:pt x="742" y="2562"/>
                      <a:pt x="742" y="2562"/>
                      <a:pt x="741" y="2562"/>
                    </a:cubicBezTo>
                    <a:cubicBezTo>
                      <a:pt x="732" y="2560"/>
                      <a:pt x="726" y="2556"/>
                      <a:pt x="722" y="2549"/>
                    </a:cubicBezTo>
                    <a:cubicBezTo>
                      <a:pt x="733" y="2543"/>
                      <a:pt x="733" y="2543"/>
                      <a:pt x="733" y="2543"/>
                    </a:cubicBezTo>
                    <a:cubicBezTo>
                      <a:pt x="735" y="2548"/>
                      <a:pt x="740" y="2550"/>
                      <a:pt x="743" y="2550"/>
                    </a:cubicBezTo>
                    <a:cubicBezTo>
                      <a:pt x="744" y="2550"/>
                      <a:pt x="744" y="2550"/>
                      <a:pt x="745" y="2550"/>
                    </a:cubicBezTo>
                    <a:lnTo>
                      <a:pt x="743" y="2562"/>
                    </a:lnTo>
                    <a:close/>
                    <a:moveTo>
                      <a:pt x="468" y="2548"/>
                    </a:moveTo>
                    <a:cubicBezTo>
                      <a:pt x="467" y="2548"/>
                      <a:pt x="466" y="2548"/>
                      <a:pt x="465" y="2547"/>
                    </a:cubicBezTo>
                    <a:cubicBezTo>
                      <a:pt x="456" y="2545"/>
                      <a:pt x="454" y="2537"/>
                      <a:pt x="452" y="2530"/>
                    </a:cubicBezTo>
                    <a:cubicBezTo>
                      <a:pt x="463" y="2526"/>
                      <a:pt x="463" y="2526"/>
                      <a:pt x="463" y="2526"/>
                    </a:cubicBezTo>
                    <a:cubicBezTo>
                      <a:pt x="463" y="2527"/>
                      <a:pt x="463" y="2527"/>
                      <a:pt x="463" y="2527"/>
                    </a:cubicBezTo>
                    <a:cubicBezTo>
                      <a:pt x="465" y="2533"/>
                      <a:pt x="466" y="2535"/>
                      <a:pt x="469" y="2536"/>
                    </a:cubicBezTo>
                    <a:cubicBezTo>
                      <a:pt x="469" y="2536"/>
                      <a:pt x="470" y="2536"/>
                      <a:pt x="471" y="2537"/>
                    </a:cubicBezTo>
                    <a:lnTo>
                      <a:pt x="468" y="2548"/>
                    </a:lnTo>
                    <a:close/>
                    <a:moveTo>
                      <a:pt x="491" y="2547"/>
                    </a:moveTo>
                    <a:cubicBezTo>
                      <a:pt x="488" y="2535"/>
                      <a:pt x="488" y="2535"/>
                      <a:pt x="488" y="2535"/>
                    </a:cubicBezTo>
                    <a:cubicBezTo>
                      <a:pt x="492" y="2534"/>
                      <a:pt x="496" y="2532"/>
                      <a:pt x="501" y="2529"/>
                    </a:cubicBezTo>
                    <a:cubicBezTo>
                      <a:pt x="502" y="2529"/>
                      <a:pt x="503" y="2528"/>
                      <a:pt x="504" y="2528"/>
                    </a:cubicBezTo>
                    <a:cubicBezTo>
                      <a:pt x="511" y="2538"/>
                      <a:pt x="511" y="2538"/>
                      <a:pt x="511" y="2538"/>
                    </a:cubicBezTo>
                    <a:cubicBezTo>
                      <a:pt x="509" y="2539"/>
                      <a:pt x="508" y="2539"/>
                      <a:pt x="506" y="2540"/>
                    </a:cubicBezTo>
                    <a:cubicBezTo>
                      <a:pt x="501" y="2543"/>
                      <a:pt x="496" y="2545"/>
                      <a:pt x="491" y="2547"/>
                    </a:cubicBezTo>
                    <a:close/>
                    <a:moveTo>
                      <a:pt x="732" y="2529"/>
                    </a:moveTo>
                    <a:cubicBezTo>
                      <a:pt x="721" y="2524"/>
                      <a:pt x="721" y="2524"/>
                      <a:pt x="721" y="2524"/>
                    </a:cubicBezTo>
                    <a:cubicBezTo>
                      <a:pt x="722" y="2521"/>
                      <a:pt x="724" y="2518"/>
                      <a:pt x="726" y="2516"/>
                    </a:cubicBezTo>
                    <a:cubicBezTo>
                      <a:pt x="728" y="2514"/>
                      <a:pt x="731" y="2513"/>
                      <a:pt x="733" y="2511"/>
                    </a:cubicBezTo>
                    <a:cubicBezTo>
                      <a:pt x="734" y="2510"/>
                      <a:pt x="736" y="2509"/>
                      <a:pt x="737" y="2508"/>
                    </a:cubicBezTo>
                    <a:cubicBezTo>
                      <a:pt x="745" y="2517"/>
                      <a:pt x="745" y="2517"/>
                      <a:pt x="745" y="2517"/>
                    </a:cubicBezTo>
                    <a:cubicBezTo>
                      <a:pt x="743" y="2519"/>
                      <a:pt x="741" y="2520"/>
                      <a:pt x="739" y="2521"/>
                    </a:cubicBezTo>
                    <a:cubicBezTo>
                      <a:pt x="738" y="2522"/>
                      <a:pt x="736" y="2524"/>
                      <a:pt x="734" y="2525"/>
                    </a:cubicBezTo>
                    <a:cubicBezTo>
                      <a:pt x="733" y="2526"/>
                      <a:pt x="733" y="2527"/>
                      <a:pt x="732" y="2529"/>
                    </a:cubicBezTo>
                    <a:close/>
                    <a:moveTo>
                      <a:pt x="527" y="2524"/>
                    </a:moveTo>
                    <a:cubicBezTo>
                      <a:pt x="519" y="2515"/>
                      <a:pt x="519" y="2515"/>
                      <a:pt x="519" y="2515"/>
                    </a:cubicBezTo>
                    <a:cubicBezTo>
                      <a:pt x="521" y="2513"/>
                      <a:pt x="523" y="2512"/>
                      <a:pt x="525" y="2510"/>
                    </a:cubicBezTo>
                    <a:cubicBezTo>
                      <a:pt x="529" y="2507"/>
                      <a:pt x="533" y="2505"/>
                      <a:pt x="537" y="2503"/>
                    </a:cubicBezTo>
                    <a:cubicBezTo>
                      <a:pt x="541" y="2514"/>
                      <a:pt x="541" y="2514"/>
                      <a:pt x="541" y="2514"/>
                    </a:cubicBezTo>
                    <a:cubicBezTo>
                      <a:pt x="538" y="2515"/>
                      <a:pt x="535" y="2517"/>
                      <a:pt x="532" y="2520"/>
                    </a:cubicBezTo>
                    <a:cubicBezTo>
                      <a:pt x="530" y="2521"/>
                      <a:pt x="529" y="2523"/>
                      <a:pt x="527" y="2524"/>
                    </a:cubicBezTo>
                    <a:close/>
                    <a:moveTo>
                      <a:pt x="442" y="2518"/>
                    </a:moveTo>
                    <a:cubicBezTo>
                      <a:pt x="436" y="2514"/>
                      <a:pt x="431" y="2512"/>
                      <a:pt x="426" y="2502"/>
                    </a:cubicBezTo>
                    <a:cubicBezTo>
                      <a:pt x="437" y="2497"/>
                      <a:pt x="437" y="2497"/>
                      <a:pt x="437" y="2497"/>
                    </a:cubicBezTo>
                    <a:cubicBezTo>
                      <a:pt x="440" y="2503"/>
                      <a:pt x="442" y="2504"/>
                      <a:pt x="448" y="2508"/>
                    </a:cubicBezTo>
                    <a:cubicBezTo>
                      <a:pt x="445" y="2513"/>
                      <a:pt x="445" y="2513"/>
                      <a:pt x="445" y="2513"/>
                    </a:cubicBezTo>
                    <a:lnTo>
                      <a:pt x="442" y="2518"/>
                    </a:lnTo>
                    <a:close/>
                    <a:moveTo>
                      <a:pt x="560" y="2511"/>
                    </a:moveTo>
                    <a:cubicBezTo>
                      <a:pt x="558" y="2499"/>
                      <a:pt x="558" y="2499"/>
                      <a:pt x="558" y="2499"/>
                    </a:cubicBezTo>
                    <a:cubicBezTo>
                      <a:pt x="561" y="2499"/>
                      <a:pt x="564" y="2499"/>
                      <a:pt x="567" y="2498"/>
                    </a:cubicBezTo>
                    <a:cubicBezTo>
                      <a:pt x="571" y="2497"/>
                      <a:pt x="572" y="2496"/>
                      <a:pt x="573" y="2495"/>
                    </a:cubicBezTo>
                    <a:cubicBezTo>
                      <a:pt x="582" y="2503"/>
                      <a:pt x="582" y="2503"/>
                      <a:pt x="582" y="2503"/>
                    </a:cubicBezTo>
                    <a:cubicBezTo>
                      <a:pt x="579" y="2507"/>
                      <a:pt x="575" y="2509"/>
                      <a:pt x="569" y="2510"/>
                    </a:cubicBezTo>
                    <a:cubicBezTo>
                      <a:pt x="565" y="2510"/>
                      <a:pt x="562" y="2511"/>
                      <a:pt x="560" y="2511"/>
                    </a:cubicBezTo>
                    <a:close/>
                    <a:moveTo>
                      <a:pt x="738" y="2498"/>
                    </a:moveTo>
                    <a:cubicBezTo>
                      <a:pt x="736" y="2494"/>
                      <a:pt x="732" y="2492"/>
                      <a:pt x="726" y="2490"/>
                    </a:cubicBezTo>
                    <a:cubicBezTo>
                      <a:pt x="728" y="2478"/>
                      <a:pt x="728" y="2478"/>
                      <a:pt x="728" y="2478"/>
                    </a:cubicBezTo>
                    <a:cubicBezTo>
                      <a:pt x="735" y="2480"/>
                      <a:pt x="744" y="2483"/>
                      <a:pt x="749" y="2492"/>
                    </a:cubicBezTo>
                    <a:lnTo>
                      <a:pt x="738" y="2498"/>
                    </a:lnTo>
                    <a:close/>
                    <a:moveTo>
                      <a:pt x="593" y="2490"/>
                    </a:moveTo>
                    <a:cubicBezTo>
                      <a:pt x="588" y="2479"/>
                      <a:pt x="588" y="2479"/>
                      <a:pt x="588" y="2479"/>
                    </a:cubicBezTo>
                    <a:cubicBezTo>
                      <a:pt x="590" y="2478"/>
                      <a:pt x="593" y="2477"/>
                      <a:pt x="596" y="2476"/>
                    </a:cubicBezTo>
                    <a:cubicBezTo>
                      <a:pt x="597" y="2476"/>
                      <a:pt x="597" y="2476"/>
                      <a:pt x="597" y="2476"/>
                    </a:cubicBezTo>
                    <a:cubicBezTo>
                      <a:pt x="601" y="2475"/>
                      <a:pt x="603" y="2474"/>
                      <a:pt x="605" y="2472"/>
                    </a:cubicBezTo>
                    <a:cubicBezTo>
                      <a:pt x="612" y="2482"/>
                      <a:pt x="612" y="2482"/>
                      <a:pt x="612" y="2482"/>
                    </a:cubicBezTo>
                    <a:cubicBezTo>
                      <a:pt x="608" y="2485"/>
                      <a:pt x="604" y="2486"/>
                      <a:pt x="600" y="2487"/>
                    </a:cubicBezTo>
                    <a:cubicBezTo>
                      <a:pt x="599" y="2488"/>
                      <a:pt x="599" y="2488"/>
                      <a:pt x="599" y="2488"/>
                    </a:cubicBezTo>
                    <a:cubicBezTo>
                      <a:pt x="597" y="2488"/>
                      <a:pt x="594" y="2489"/>
                      <a:pt x="593" y="2490"/>
                    </a:cubicBezTo>
                    <a:close/>
                    <a:moveTo>
                      <a:pt x="706" y="2486"/>
                    </a:moveTo>
                    <a:cubicBezTo>
                      <a:pt x="703" y="2485"/>
                      <a:pt x="696" y="2483"/>
                      <a:pt x="693" y="2476"/>
                    </a:cubicBezTo>
                    <a:cubicBezTo>
                      <a:pt x="692" y="2474"/>
                      <a:pt x="692" y="2472"/>
                      <a:pt x="692" y="2470"/>
                    </a:cubicBezTo>
                    <a:cubicBezTo>
                      <a:pt x="692" y="2468"/>
                      <a:pt x="692" y="2466"/>
                      <a:pt x="693" y="2464"/>
                    </a:cubicBezTo>
                    <a:cubicBezTo>
                      <a:pt x="704" y="2467"/>
                      <a:pt x="704" y="2467"/>
                      <a:pt x="704" y="2467"/>
                    </a:cubicBezTo>
                    <a:cubicBezTo>
                      <a:pt x="704" y="2468"/>
                      <a:pt x="704" y="2469"/>
                      <a:pt x="704" y="2470"/>
                    </a:cubicBezTo>
                    <a:cubicBezTo>
                      <a:pt x="704" y="2471"/>
                      <a:pt x="704" y="2471"/>
                      <a:pt x="704" y="2472"/>
                    </a:cubicBezTo>
                    <a:cubicBezTo>
                      <a:pt x="704" y="2472"/>
                      <a:pt x="705" y="2473"/>
                      <a:pt x="709" y="2474"/>
                    </a:cubicBezTo>
                    <a:lnTo>
                      <a:pt x="706" y="2486"/>
                    </a:lnTo>
                    <a:close/>
                    <a:moveTo>
                      <a:pt x="417" y="2484"/>
                    </a:moveTo>
                    <a:cubicBezTo>
                      <a:pt x="417" y="2484"/>
                      <a:pt x="417" y="2484"/>
                      <a:pt x="417" y="2484"/>
                    </a:cubicBezTo>
                    <a:cubicBezTo>
                      <a:pt x="414" y="2479"/>
                      <a:pt x="410" y="2475"/>
                      <a:pt x="406" y="2472"/>
                    </a:cubicBezTo>
                    <a:cubicBezTo>
                      <a:pt x="412" y="2462"/>
                      <a:pt x="412" y="2462"/>
                      <a:pt x="412" y="2462"/>
                    </a:cubicBezTo>
                    <a:cubicBezTo>
                      <a:pt x="418" y="2465"/>
                      <a:pt x="423" y="2471"/>
                      <a:pt x="427" y="2477"/>
                    </a:cubicBezTo>
                    <a:cubicBezTo>
                      <a:pt x="428" y="2478"/>
                      <a:pt x="428" y="2478"/>
                      <a:pt x="428" y="2478"/>
                    </a:cubicBezTo>
                    <a:lnTo>
                      <a:pt x="417" y="2484"/>
                    </a:lnTo>
                    <a:close/>
                    <a:moveTo>
                      <a:pt x="389" y="2468"/>
                    </a:moveTo>
                    <a:cubicBezTo>
                      <a:pt x="382" y="2466"/>
                      <a:pt x="374" y="2464"/>
                      <a:pt x="370" y="2455"/>
                    </a:cubicBezTo>
                    <a:cubicBezTo>
                      <a:pt x="369" y="2454"/>
                      <a:pt x="369" y="2453"/>
                      <a:pt x="369" y="2452"/>
                    </a:cubicBezTo>
                    <a:cubicBezTo>
                      <a:pt x="380" y="2449"/>
                      <a:pt x="380" y="2449"/>
                      <a:pt x="380" y="2449"/>
                    </a:cubicBezTo>
                    <a:cubicBezTo>
                      <a:pt x="380" y="2449"/>
                      <a:pt x="381" y="2450"/>
                      <a:pt x="381" y="2450"/>
                    </a:cubicBezTo>
                    <a:cubicBezTo>
                      <a:pt x="382" y="2453"/>
                      <a:pt x="385" y="2455"/>
                      <a:pt x="391" y="2456"/>
                    </a:cubicBezTo>
                    <a:lnTo>
                      <a:pt x="389" y="2468"/>
                    </a:lnTo>
                    <a:close/>
                    <a:moveTo>
                      <a:pt x="626" y="2465"/>
                    </a:moveTo>
                    <a:cubicBezTo>
                      <a:pt x="616" y="2458"/>
                      <a:pt x="616" y="2458"/>
                      <a:pt x="616" y="2458"/>
                    </a:cubicBezTo>
                    <a:cubicBezTo>
                      <a:pt x="618" y="2456"/>
                      <a:pt x="620" y="2453"/>
                      <a:pt x="623" y="2450"/>
                    </a:cubicBezTo>
                    <a:cubicBezTo>
                      <a:pt x="625" y="2448"/>
                      <a:pt x="627" y="2447"/>
                      <a:pt x="628" y="2445"/>
                    </a:cubicBezTo>
                    <a:cubicBezTo>
                      <a:pt x="631" y="2443"/>
                      <a:pt x="631" y="2443"/>
                      <a:pt x="631" y="2443"/>
                    </a:cubicBezTo>
                    <a:cubicBezTo>
                      <a:pt x="639" y="2452"/>
                      <a:pt x="639" y="2452"/>
                      <a:pt x="639" y="2452"/>
                    </a:cubicBezTo>
                    <a:cubicBezTo>
                      <a:pt x="636" y="2454"/>
                      <a:pt x="636" y="2454"/>
                      <a:pt x="636" y="2454"/>
                    </a:cubicBezTo>
                    <a:cubicBezTo>
                      <a:pt x="635" y="2456"/>
                      <a:pt x="633" y="2457"/>
                      <a:pt x="631" y="2459"/>
                    </a:cubicBezTo>
                    <a:cubicBezTo>
                      <a:pt x="629" y="2460"/>
                      <a:pt x="628" y="2462"/>
                      <a:pt x="626" y="2465"/>
                    </a:cubicBezTo>
                    <a:close/>
                    <a:moveTo>
                      <a:pt x="696" y="2447"/>
                    </a:moveTo>
                    <a:cubicBezTo>
                      <a:pt x="695" y="2443"/>
                      <a:pt x="691" y="2441"/>
                      <a:pt x="685" y="2438"/>
                    </a:cubicBezTo>
                    <a:cubicBezTo>
                      <a:pt x="690" y="2427"/>
                      <a:pt x="690" y="2427"/>
                      <a:pt x="690" y="2427"/>
                    </a:cubicBezTo>
                    <a:cubicBezTo>
                      <a:pt x="697" y="2431"/>
                      <a:pt x="705" y="2435"/>
                      <a:pt x="707" y="2444"/>
                    </a:cubicBezTo>
                    <a:lnTo>
                      <a:pt x="696" y="2447"/>
                    </a:lnTo>
                    <a:close/>
                    <a:moveTo>
                      <a:pt x="655" y="2441"/>
                    </a:moveTo>
                    <a:cubicBezTo>
                      <a:pt x="648" y="2431"/>
                      <a:pt x="648" y="2431"/>
                      <a:pt x="648" y="2431"/>
                    </a:cubicBezTo>
                    <a:cubicBezTo>
                      <a:pt x="648" y="2430"/>
                      <a:pt x="649" y="2430"/>
                      <a:pt x="650" y="2429"/>
                    </a:cubicBezTo>
                    <a:cubicBezTo>
                      <a:pt x="653" y="2427"/>
                      <a:pt x="657" y="2424"/>
                      <a:pt x="661" y="2422"/>
                    </a:cubicBezTo>
                    <a:cubicBezTo>
                      <a:pt x="663" y="2421"/>
                      <a:pt x="666" y="2420"/>
                      <a:pt x="668" y="2420"/>
                    </a:cubicBezTo>
                    <a:cubicBezTo>
                      <a:pt x="669" y="2432"/>
                      <a:pt x="669" y="2432"/>
                      <a:pt x="669" y="2432"/>
                    </a:cubicBezTo>
                    <a:cubicBezTo>
                      <a:pt x="668" y="2432"/>
                      <a:pt x="666" y="2433"/>
                      <a:pt x="666" y="2433"/>
                    </a:cubicBezTo>
                    <a:cubicBezTo>
                      <a:pt x="663" y="2434"/>
                      <a:pt x="660" y="2436"/>
                      <a:pt x="657" y="2439"/>
                    </a:cubicBezTo>
                    <a:cubicBezTo>
                      <a:pt x="656" y="2439"/>
                      <a:pt x="656" y="2440"/>
                      <a:pt x="655" y="2441"/>
                    </a:cubicBezTo>
                    <a:close/>
                    <a:moveTo>
                      <a:pt x="389" y="2436"/>
                    </a:moveTo>
                    <a:cubicBezTo>
                      <a:pt x="378" y="2431"/>
                      <a:pt x="378" y="2431"/>
                      <a:pt x="378" y="2431"/>
                    </a:cubicBezTo>
                    <a:cubicBezTo>
                      <a:pt x="378" y="2430"/>
                      <a:pt x="378" y="2429"/>
                      <a:pt x="378" y="2428"/>
                    </a:cubicBezTo>
                    <a:cubicBezTo>
                      <a:pt x="377" y="2427"/>
                      <a:pt x="377" y="2426"/>
                      <a:pt x="377" y="2425"/>
                    </a:cubicBezTo>
                    <a:cubicBezTo>
                      <a:pt x="376" y="2422"/>
                      <a:pt x="376" y="2420"/>
                      <a:pt x="376" y="2418"/>
                    </a:cubicBezTo>
                    <a:cubicBezTo>
                      <a:pt x="376" y="2416"/>
                      <a:pt x="376" y="2414"/>
                      <a:pt x="376" y="2413"/>
                    </a:cubicBezTo>
                    <a:cubicBezTo>
                      <a:pt x="388" y="2415"/>
                      <a:pt x="388" y="2415"/>
                      <a:pt x="388" y="2415"/>
                    </a:cubicBezTo>
                    <a:cubicBezTo>
                      <a:pt x="388" y="2416"/>
                      <a:pt x="388" y="2417"/>
                      <a:pt x="388" y="2418"/>
                    </a:cubicBezTo>
                    <a:cubicBezTo>
                      <a:pt x="388" y="2419"/>
                      <a:pt x="388" y="2420"/>
                      <a:pt x="388" y="2422"/>
                    </a:cubicBezTo>
                    <a:cubicBezTo>
                      <a:pt x="388" y="2423"/>
                      <a:pt x="389" y="2424"/>
                      <a:pt x="389" y="2425"/>
                    </a:cubicBezTo>
                    <a:cubicBezTo>
                      <a:pt x="390" y="2427"/>
                      <a:pt x="390" y="2429"/>
                      <a:pt x="390" y="2431"/>
                    </a:cubicBezTo>
                    <a:cubicBezTo>
                      <a:pt x="390" y="2433"/>
                      <a:pt x="390" y="2434"/>
                      <a:pt x="389" y="2436"/>
                    </a:cubicBezTo>
                    <a:close/>
                    <a:moveTo>
                      <a:pt x="398" y="2406"/>
                    </a:moveTo>
                    <a:cubicBezTo>
                      <a:pt x="393" y="2395"/>
                      <a:pt x="393" y="2395"/>
                      <a:pt x="393" y="2395"/>
                    </a:cubicBezTo>
                    <a:cubicBezTo>
                      <a:pt x="394" y="2394"/>
                      <a:pt x="396" y="2393"/>
                      <a:pt x="397" y="2393"/>
                    </a:cubicBezTo>
                    <a:cubicBezTo>
                      <a:pt x="401" y="2392"/>
                      <a:pt x="403" y="2389"/>
                      <a:pt x="405" y="2386"/>
                    </a:cubicBezTo>
                    <a:cubicBezTo>
                      <a:pt x="416" y="2390"/>
                      <a:pt x="416" y="2390"/>
                      <a:pt x="416" y="2390"/>
                    </a:cubicBezTo>
                    <a:cubicBezTo>
                      <a:pt x="413" y="2397"/>
                      <a:pt x="408" y="2402"/>
                      <a:pt x="401" y="2404"/>
                    </a:cubicBezTo>
                    <a:cubicBezTo>
                      <a:pt x="400" y="2405"/>
                      <a:pt x="399" y="2405"/>
                      <a:pt x="398" y="2406"/>
                    </a:cubicBezTo>
                    <a:close/>
                    <a:moveTo>
                      <a:pt x="406" y="2368"/>
                    </a:moveTo>
                    <a:cubicBezTo>
                      <a:pt x="406" y="2367"/>
                      <a:pt x="406" y="2367"/>
                      <a:pt x="406" y="2367"/>
                    </a:cubicBezTo>
                    <a:cubicBezTo>
                      <a:pt x="406" y="2366"/>
                      <a:pt x="406" y="2364"/>
                      <a:pt x="406" y="2363"/>
                    </a:cubicBezTo>
                    <a:cubicBezTo>
                      <a:pt x="406" y="2362"/>
                      <a:pt x="406" y="2362"/>
                      <a:pt x="406" y="2362"/>
                    </a:cubicBezTo>
                    <a:cubicBezTo>
                      <a:pt x="406" y="2357"/>
                      <a:pt x="406" y="2353"/>
                      <a:pt x="406" y="2349"/>
                    </a:cubicBezTo>
                    <a:cubicBezTo>
                      <a:pt x="418" y="2348"/>
                      <a:pt x="418" y="2348"/>
                      <a:pt x="418" y="2348"/>
                    </a:cubicBezTo>
                    <a:cubicBezTo>
                      <a:pt x="418" y="2352"/>
                      <a:pt x="418" y="2357"/>
                      <a:pt x="418" y="2362"/>
                    </a:cubicBezTo>
                    <a:cubicBezTo>
                      <a:pt x="418" y="2368"/>
                      <a:pt x="418" y="2368"/>
                      <a:pt x="418" y="2368"/>
                    </a:cubicBezTo>
                    <a:lnTo>
                      <a:pt x="406" y="2368"/>
                    </a:lnTo>
                    <a:close/>
                    <a:moveTo>
                      <a:pt x="404" y="2330"/>
                    </a:moveTo>
                    <a:cubicBezTo>
                      <a:pt x="403" y="2327"/>
                      <a:pt x="403" y="2325"/>
                      <a:pt x="402" y="2322"/>
                    </a:cubicBezTo>
                    <a:cubicBezTo>
                      <a:pt x="402" y="2321"/>
                      <a:pt x="401" y="2320"/>
                      <a:pt x="401" y="2319"/>
                    </a:cubicBezTo>
                    <a:cubicBezTo>
                      <a:pt x="399" y="2316"/>
                      <a:pt x="398" y="2313"/>
                      <a:pt x="398" y="2310"/>
                    </a:cubicBezTo>
                    <a:cubicBezTo>
                      <a:pt x="410" y="2309"/>
                      <a:pt x="410" y="2309"/>
                      <a:pt x="410" y="2309"/>
                    </a:cubicBezTo>
                    <a:cubicBezTo>
                      <a:pt x="410" y="2310"/>
                      <a:pt x="411" y="2312"/>
                      <a:pt x="412" y="2314"/>
                    </a:cubicBezTo>
                    <a:cubicBezTo>
                      <a:pt x="412" y="2315"/>
                      <a:pt x="413" y="2317"/>
                      <a:pt x="414" y="2319"/>
                    </a:cubicBezTo>
                    <a:cubicBezTo>
                      <a:pt x="414" y="2321"/>
                      <a:pt x="415" y="2324"/>
                      <a:pt x="416" y="2327"/>
                    </a:cubicBezTo>
                    <a:lnTo>
                      <a:pt x="404" y="2330"/>
                    </a:lnTo>
                    <a:close/>
                    <a:moveTo>
                      <a:pt x="417" y="2298"/>
                    </a:moveTo>
                    <a:cubicBezTo>
                      <a:pt x="410" y="2288"/>
                      <a:pt x="410" y="2288"/>
                      <a:pt x="410" y="2288"/>
                    </a:cubicBezTo>
                    <a:cubicBezTo>
                      <a:pt x="411" y="2287"/>
                      <a:pt x="411" y="2287"/>
                      <a:pt x="411" y="2287"/>
                    </a:cubicBezTo>
                    <a:cubicBezTo>
                      <a:pt x="413" y="2286"/>
                      <a:pt x="415" y="2285"/>
                      <a:pt x="417" y="2284"/>
                    </a:cubicBezTo>
                    <a:cubicBezTo>
                      <a:pt x="420" y="2283"/>
                      <a:pt x="422" y="2282"/>
                      <a:pt x="423" y="2280"/>
                    </a:cubicBezTo>
                    <a:cubicBezTo>
                      <a:pt x="424" y="2279"/>
                      <a:pt x="424" y="2279"/>
                      <a:pt x="424" y="2279"/>
                    </a:cubicBezTo>
                    <a:cubicBezTo>
                      <a:pt x="435" y="2283"/>
                      <a:pt x="435" y="2283"/>
                      <a:pt x="435" y="2283"/>
                    </a:cubicBezTo>
                    <a:cubicBezTo>
                      <a:pt x="434" y="2285"/>
                      <a:pt x="434" y="2286"/>
                      <a:pt x="433" y="2287"/>
                    </a:cubicBezTo>
                    <a:cubicBezTo>
                      <a:pt x="429" y="2291"/>
                      <a:pt x="426" y="2293"/>
                      <a:pt x="422" y="2295"/>
                    </a:cubicBezTo>
                    <a:cubicBezTo>
                      <a:pt x="421" y="2295"/>
                      <a:pt x="419" y="2296"/>
                      <a:pt x="418" y="2297"/>
                    </a:cubicBezTo>
                    <a:lnTo>
                      <a:pt x="417" y="2298"/>
                    </a:lnTo>
                    <a:close/>
                    <a:moveTo>
                      <a:pt x="443" y="2272"/>
                    </a:moveTo>
                    <a:cubicBezTo>
                      <a:pt x="440" y="2261"/>
                      <a:pt x="440" y="2261"/>
                      <a:pt x="440" y="2261"/>
                    </a:cubicBezTo>
                    <a:cubicBezTo>
                      <a:pt x="442" y="2260"/>
                      <a:pt x="444" y="2260"/>
                      <a:pt x="446" y="2260"/>
                    </a:cubicBezTo>
                    <a:cubicBezTo>
                      <a:pt x="451" y="2259"/>
                      <a:pt x="456" y="2259"/>
                      <a:pt x="462" y="2260"/>
                    </a:cubicBezTo>
                    <a:cubicBezTo>
                      <a:pt x="461" y="2272"/>
                      <a:pt x="461" y="2272"/>
                      <a:pt x="461" y="2272"/>
                    </a:cubicBezTo>
                    <a:cubicBezTo>
                      <a:pt x="460" y="2272"/>
                      <a:pt x="460" y="2272"/>
                      <a:pt x="460" y="2272"/>
                    </a:cubicBezTo>
                    <a:cubicBezTo>
                      <a:pt x="456" y="2271"/>
                      <a:pt x="451" y="2271"/>
                      <a:pt x="448" y="2271"/>
                    </a:cubicBezTo>
                    <a:cubicBezTo>
                      <a:pt x="446" y="2272"/>
                      <a:pt x="444" y="2272"/>
                      <a:pt x="443" y="2272"/>
                    </a:cubicBezTo>
                    <a:close/>
                    <a:moveTo>
                      <a:pt x="484" y="2270"/>
                    </a:moveTo>
                    <a:cubicBezTo>
                      <a:pt x="478" y="2259"/>
                      <a:pt x="478" y="2259"/>
                      <a:pt x="478" y="2259"/>
                    </a:cubicBezTo>
                    <a:cubicBezTo>
                      <a:pt x="481" y="2257"/>
                      <a:pt x="483" y="2255"/>
                      <a:pt x="486" y="2248"/>
                    </a:cubicBezTo>
                    <a:cubicBezTo>
                      <a:pt x="486" y="2247"/>
                      <a:pt x="486" y="2247"/>
                      <a:pt x="487" y="2246"/>
                    </a:cubicBezTo>
                    <a:cubicBezTo>
                      <a:pt x="498" y="2250"/>
                      <a:pt x="498" y="2250"/>
                      <a:pt x="498" y="2250"/>
                    </a:cubicBezTo>
                    <a:cubicBezTo>
                      <a:pt x="498" y="2251"/>
                      <a:pt x="497" y="2252"/>
                      <a:pt x="497" y="2253"/>
                    </a:cubicBezTo>
                    <a:cubicBezTo>
                      <a:pt x="494" y="2259"/>
                      <a:pt x="491" y="2266"/>
                      <a:pt x="484" y="2270"/>
                    </a:cubicBezTo>
                    <a:close/>
                    <a:moveTo>
                      <a:pt x="503" y="2230"/>
                    </a:moveTo>
                    <a:cubicBezTo>
                      <a:pt x="491" y="2228"/>
                      <a:pt x="491" y="2228"/>
                      <a:pt x="491" y="2228"/>
                    </a:cubicBezTo>
                    <a:cubicBezTo>
                      <a:pt x="492" y="2224"/>
                      <a:pt x="492" y="2220"/>
                      <a:pt x="492" y="2217"/>
                    </a:cubicBezTo>
                    <a:cubicBezTo>
                      <a:pt x="492" y="2214"/>
                      <a:pt x="492" y="2212"/>
                      <a:pt x="492" y="2209"/>
                    </a:cubicBezTo>
                    <a:cubicBezTo>
                      <a:pt x="504" y="2208"/>
                      <a:pt x="504" y="2208"/>
                      <a:pt x="504" y="2208"/>
                    </a:cubicBezTo>
                    <a:cubicBezTo>
                      <a:pt x="504" y="2211"/>
                      <a:pt x="504" y="2214"/>
                      <a:pt x="504" y="2217"/>
                    </a:cubicBezTo>
                    <a:cubicBezTo>
                      <a:pt x="504" y="2221"/>
                      <a:pt x="504" y="2225"/>
                      <a:pt x="503" y="2230"/>
                    </a:cubicBezTo>
                    <a:close/>
                    <a:moveTo>
                      <a:pt x="488" y="2192"/>
                    </a:moveTo>
                    <a:cubicBezTo>
                      <a:pt x="486" y="2189"/>
                      <a:pt x="485" y="2186"/>
                      <a:pt x="483" y="2183"/>
                    </a:cubicBezTo>
                    <a:cubicBezTo>
                      <a:pt x="482" y="2181"/>
                      <a:pt x="480" y="2179"/>
                      <a:pt x="478" y="2176"/>
                    </a:cubicBezTo>
                    <a:cubicBezTo>
                      <a:pt x="487" y="2169"/>
                      <a:pt x="487" y="2169"/>
                      <a:pt x="487" y="2169"/>
                    </a:cubicBezTo>
                    <a:cubicBezTo>
                      <a:pt x="490" y="2171"/>
                      <a:pt x="491" y="2174"/>
                      <a:pt x="493" y="2176"/>
                    </a:cubicBezTo>
                    <a:cubicBezTo>
                      <a:pt x="495" y="2180"/>
                      <a:pt x="497" y="2183"/>
                      <a:pt x="499" y="2187"/>
                    </a:cubicBezTo>
                    <a:lnTo>
                      <a:pt x="488" y="2192"/>
                    </a:lnTo>
                    <a:close/>
                    <a:moveTo>
                      <a:pt x="467" y="2157"/>
                    </a:moveTo>
                    <a:cubicBezTo>
                      <a:pt x="466" y="2155"/>
                      <a:pt x="466" y="2153"/>
                      <a:pt x="465" y="2151"/>
                    </a:cubicBezTo>
                    <a:cubicBezTo>
                      <a:pt x="465" y="2149"/>
                      <a:pt x="465" y="2147"/>
                      <a:pt x="465" y="2144"/>
                    </a:cubicBezTo>
                    <a:cubicBezTo>
                      <a:pt x="465" y="2141"/>
                      <a:pt x="465" y="2137"/>
                      <a:pt x="467" y="2134"/>
                    </a:cubicBezTo>
                    <a:cubicBezTo>
                      <a:pt x="478" y="2138"/>
                      <a:pt x="478" y="2138"/>
                      <a:pt x="478" y="2138"/>
                    </a:cubicBezTo>
                    <a:cubicBezTo>
                      <a:pt x="477" y="2140"/>
                      <a:pt x="477" y="2142"/>
                      <a:pt x="477" y="2144"/>
                    </a:cubicBezTo>
                    <a:cubicBezTo>
                      <a:pt x="477" y="2146"/>
                      <a:pt x="477" y="2147"/>
                      <a:pt x="477" y="2149"/>
                    </a:cubicBezTo>
                    <a:cubicBezTo>
                      <a:pt x="477" y="2150"/>
                      <a:pt x="478" y="2152"/>
                      <a:pt x="478" y="2153"/>
                    </a:cubicBezTo>
                    <a:lnTo>
                      <a:pt x="467" y="2157"/>
                    </a:lnTo>
                    <a:close/>
                    <a:moveTo>
                      <a:pt x="488" y="2123"/>
                    </a:moveTo>
                    <a:cubicBezTo>
                      <a:pt x="478" y="2116"/>
                      <a:pt x="478" y="2116"/>
                      <a:pt x="478" y="2116"/>
                    </a:cubicBezTo>
                    <a:cubicBezTo>
                      <a:pt x="480" y="2113"/>
                      <a:pt x="481" y="2111"/>
                      <a:pt x="483" y="2108"/>
                    </a:cubicBezTo>
                    <a:cubicBezTo>
                      <a:pt x="484" y="2106"/>
                      <a:pt x="484" y="2103"/>
                      <a:pt x="485" y="2100"/>
                    </a:cubicBezTo>
                    <a:cubicBezTo>
                      <a:pt x="497" y="2102"/>
                      <a:pt x="497" y="2102"/>
                      <a:pt x="497" y="2102"/>
                    </a:cubicBezTo>
                    <a:cubicBezTo>
                      <a:pt x="496" y="2106"/>
                      <a:pt x="495" y="2110"/>
                      <a:pt x="493" y="2113"/>
                    </a:cubicBezTo>
                    <a:cubicBezTo>
                      <a:pt x="492" y="2116"/>
                      <a:pt x="490" y="2119"/>
                      <a:pt x="488" y="2123"/>
                    </a:cubicBezTo>
                    <a:close/>
                    <a:moveTo>
                      <a:pt x="482" y="2087"/>
                    </a:moveTo>
                    <a:cubicBezTo>
                      <a:pt x="481" y="2086"/>
                      <a:pt x="480" y="2085"/>
                      <a:pt x="478" y="2084"/>
                    </a:cubicBezTo>
                    <a:cubicBezTo>
                      <a:pt x="476" y="2083"/>
                      <a:pt x="474" y="2082"/>
                      <a:pt x="471" y="2080"/>
                    </a:cubicBezTo>
                    <a:cubicBezTo>
                      <a:pt x="469" y="2078"/>
                      <a:pt x="467" y="2076"/>
                      <a:pt x="465" y="2073"/>
                    </a:cubicBezTo>
                    <a:cubicBezTo>
                      <a:pt x="475" y="2066"/>
                      <a:pt x="475" y="2066"/>
                      <a:pt x="475" y="2066"/>
                    </a:cubicBezTo>
                    <a:cubicBezTo>
                      <a:pt x="476" y="2068"/>
                      <a:pt x="477" y="2069"/>
                      <a:pt x="479" y="2071"/>
                    </a:cubicBezTo>
                    <a:cubicBezTo>
                      <a:pt x="481" y="2072"/>
                      <a:pt x="482" y="2073"/>
                      <a:pt x="484" y="2074"/>
                    </a:cubicBezTo>
                    <a:cubicBezTo>
                      <a:pt x="486" y="2075"/>
                      <a:pt x="488" y="2076"/>
                      <a:pt x="490" y="2078"/>
                    </a:cubicBezTo>
                    <a:lnTo>
                      <a:pt x="482" y="2087"/>
                    </a:lnTo>
                    <a:close/>
                    <a:moveTo>
                      <a:pt x="475" y="2055"/>
                    </a:moveTo>
                    <a:cubicBezTo>
                      <a:pt x="465" y="2048"/>
                      <a:pt x="465" y="2048"/>
                      <a:pt x="465" y="2048"/>
                    </a:cubicBezTo>
                    <a:cubicBezTo>
                      <a:pt x="469" y="2042"/>
                      <a:pt x="476" y="2040"/>
                      <a:pt x="483" y="2041"/>
                    </a:cubicBezTo>
                    <a:cubicBezTo>
                      <a:pt x="486" y="2041"/>
                      <a:pt x="488" y="2042"/>
                      <a:pt x="490" y="2042"/>
                    </a:cubicBezTo>
                    <a:cubicBezTo>
                      <a:pt x="487" y="2054"/>
                      <a:pt x="487" y="2054"/>
                      <a:pt x="487" y="2054"/>
                    </a:cubicBezTo>
                    <a:cubicBezTo>
                      <a:pt x="487" y="2054"/>
                      <a:pt x="487" y="2054"/>
                      <a:pt x="487" y="2054"/>
                    </a:cubicBezTo>
                    <a:cubicBezTo>
                      <a:pt x="485" y="2053"/>
                      <a:pt x="483" y="2053"/>
                      <a:pt x="481" y="2053"/>
                    </a:cubicBezTo>
                    <a:cubicBezTo>
                      <a:pt x="479" y="2052"/>
                      <a:pt x="476" y="2053"/>
                      <a:pt x="475" y="2055"/>
                    </a:cubicBezTo>
                    <a:close/>
                    <a:moveTo>
                      <a:pt x="512" y="2052"/>
                    </a:moveTo>
                    <a:cubicBezTo>
                      <a:pt x="504" y="2042"/>
                      <a:pt x="504" y="2042"/>
                      <a:pt x="504" y="2042"/>
                    </a:cubicBezTo>
                    <a:cubicBezTo>
                      <a:pt x="506" y="2041"/>
                      <a:pt x="507" y="2039"/>
                      <a:pt x="508" y="2035"/>
                    </a:cubicBezTo>
                    <a:cubicBezTo>
                      <a:pt x="509" y="2033"/>
                      <a:pt x="509" y="2031"/>
                      <a:pt x="510" y="2029"/>
                    </a:cubicBezTo>
                    <a:cubicBezTo>
                      <a:pt x="511" y="2027"/>
                      <a:pt x="511" y="2027"/>
                      <a:pt x="511" y="2027"/>
                    </a:cubicBezTo>
                    <a:cubicBezTo>
                      <a:pt x="522" y="2031"/>
                      <a:pt x="522" y="2031"/>
                      <a:pt x="522" y="2031"/>
                    </a:cubicBezTo>
                    <a:cubicBezTo>
                      <a:pt x="521" y="2033"/>
                      <a:pt x="521" y="2033"/>
                      <a:pt x="521" y="2033"/>
                    </a:cubicBezTo>
                    <a:cubicBezTo>
                      <a:pt x="521" y="2035"/>
                      <a:pt x="520" y="2037"/>
                      <a:pt x="519" y="2038"/>
                    </a:cubicBezTo>
                    <a:cubicBezTo>
                      <a:pt x="518" y="2043"/>
                      <a:pt x="516" y="2048"/>
                      <a:pt x="512" y="2052"/>
                    </a:cubicBezTo>
                    <a:close/>
                    <a:moveTo>
                      <a:pt x="513" y="2011"/>
                    </a:moveTo>
                    <a:cubicBezTo>
                      <a:pt x="513" y="2010"/>
                      <a:pt x="513" y="2009"/>
                      <a:pt x="512" y="2008"/>
                    </a:cubicBezTo>
                    <a:cubicBezTo>
                      <a:pt x="512" y="2007"/>
                      <a:pt x="511" y="2005"/>
                      <a:pt x="510" y="2004"/>
                    </a:cubicBezTo>
                    <a:cubicBezTo>
                      <a:pt x="509" y="2000"/>
                      <a:pt x="507" y="1996"/>
                      <a:pt x="506" y="1992"/>
                    </a:cubicBezTo>
                    <a:cubicBezTo>
                      <a:pt x="518" y="1990"/>
                      <a:pt x="518" y="1990"/>
                      <a:pt x="518" y="1990"/>
                    </a:cubicBezTo>
                    <a:cubicBezTo>
                      <a:pt x="518" y="1992"/>
                      <a:pt x="520" y="1995"/>
                      <a:pt x="521" y="1998"/>
                    </a:cubicBezTo>
                    <a:cubicBezTo>
                      <a:pt x="522" y="2000"/>
                      <a:pt x="523" y="2002"/>
                      <a:pt x="524" y="2003"/>
                    </a:cubicBezTo>
                    <a:cubicBezTo>
                      <a:pt x="524" y="2005"/>
                      <a:pt x="525" y="2007"/>
                      <a:pt x="525" y="2008"/>
                    </a:cubicBezTo>
                    <a:lnTo>
                      <a:pt x="513" y="2011"/>
                    </a:lnTo>
                    <a:close/>
                    <a:moveTo>
                      <a:pt x="519" y="1981"/>
                    </a:moveTo>
                    <a:cubicBezTo>
                      <a:pt x="518" y="1970"/>
                      <a:pt x="518" y="1970"/>
                      <a:pt x="518" y="1970"/>
                    </a:cubicBezTo>
                    <a:cubicBezTo>
                      <a:pt x="519" y="1969"/>
                      <a:pt x="519" y="1969"/>
                      <a:pt x="519" y="1969"/>
                    </a:cubicBezTo>
                    <a:cubicBezTo>
                      <a:pt x="520" y="1969"/>
                      <a:pt x="521" y="1969"/>
                      <a:pt x="521" y="1969"/>
                    </a:cubicBezTo>
                    <a:cubicBezTo>
                      <a:pt x="524" y="1968"/>
                      <a:pt x="525" y="1967"/>
                      <a:pt x="526" y="1963"/>
                    </a:cubicBezTo>
                    <a:cubicBezTo>
                      <a:pt x="526" y="1962"/>
                      <a:pt x="526" y="1962"/>
                      <a:pt x="526" y="1962"/>
                    </a:cubicBezTo>
                    <a:cubicBezTo>
                      <a:pt x="538" y="1965"/>
                      <a:pt x="538" y="1965"/>
                      <a:pt x="538" y="1965"/>
                    </a:cubicBezTo>
                    <a:cubicBezTo>
                      <a:pt x="537" y="1966"/>
                      <a:pt x="537" y="1966"/>
                      <a:pt x="537" y="1966"/>
                    </a:cubicBezTo>
                    <a:cubicBezTo>
                      <a:pt x="536" y="1971"/>
                      <a:pt x="534" y="1978"/>
                      <a:pt x="525" y="1981"/>
                    </a:cubicBezTo>
                    <a:cubicBezTo>
                      <a:pt x="523" y="1981"/>
                      <a:pt x="521" y="1981"/>
                      <a:pt x="520" y="1981"/>
                    </a:cubicBezTo>
                    <a:lnTo>
                      <a:pt x="519" y="1981"/>
                    </a:lnTo>
                    <a:close/>
                    <a:moveTo>
                      <a:pt x="547" y="1951"/>
                    </a:moveTo>
                    <a:cubicBezTo>
                      <a:pt x="538" y="1943"/>
                      <a:pt x="538" y="1943"/>
                      <a:pt x="538" y="1943"/>
                    </a:cubicBezTo>
                    <a:cubicBezTo>
                      <a:pt x="539" y="1942"/>
                      <a:pt x="540" y="1941"/>
                      <a:pt x="540" y="1941"/>
                    </a:cubicBezTo>
                    <a:cubicBezTo>
                      <a:pt x="543" y="1938"/>
                      <a:pt x="544" y="1934"/>
                      <a:pt x="544" y="1929"/>
                    </a:cubicBezTo>
                    <a:cubicBezTo>
                      <a:pt x="556" y="1930"/>
                      <a:pt x="556" y="1930"/>
                      <a:pt x="556" y="1930"/>
                    </a:cubicBezTo>
                    <a:cubicBezTo>
                      <a:pt x="556" y="1937"/>
                      <a:pt x="554" y="1943"/>
                      <a:pt x="550" y="1948"/>
                    </a:cubicBezTo>
                    <a:cubicBezTo>
                      <a:pt x="549" y="1949"/>
                      <a:pt x="548" y="1950"/>
                      <a:pt x="547" y="1951"/>
                    </a:cubicBezTo>
                    <a:close/>
                    <a:moveTo>
                      <a:pt x="557" y="1909"/>
                    </a:moveTo>
                    <a:cubicBezTo>
                      <a:pt x="545" y="1909"/>
                      <a:pt x="545" y="1909"/>
                      <a:pt x="545" y="1909"/>
                    </a:cubicBezTo>
                    <a:cubicBezTo>
                      <a:pt x="545" y="1904"/>
                      <a:pt x="545" y="1900"/>
                      <a:pt x="546" y="1897"/>
                    </a:cubicBezTo>
                    <a:cubicBezTo>
                      <a:pt x="547" y="1893"/>
                      <a:pt x="548" y="1890"/>
                      <a:pt x="551" y="1887"/>
                    </a:cubicBezTo>
                    <a:cubicBezTo>
                      <a:pt x="560" y="1893"/>
                      <a:pt x="560" y="1893"/>
                      <a:pt x="560" y="1893"/>
                    </a:cubicBezTo>
                    <a:cubicBezTo>
                      <a:pt x="559" y="1896"/>
                      <a:pt x="558" y="1898"/>
                      <a:pt x="558" y="1900"/>
                    </a:cubicBezTo>
                    <a:cubicBezTo>
                      <a:pt x="557" y="1902"/>
                      <a:pt x="557" y="1905"/>
                      <a:pt x="557" y="1909"/>
                    </a:cubicBezTo>
                    <a:close/>
                    <a:moveTo>
                      <a:pt x="572" y="1876"/>
                    </a:moveTo>
                    <a:cubicBezTo>
                      <a:pt x="561" y="1871"/>
                      <a:pt x="561" y="1871"/>
                      <a:pt x="561" y="1871"/>
                    </a:cubicBezTo>
                    <a:cubicBezTo>
                      <a:pt x="561" y="1871"/>
                      <a:pt x="561" y="1871"/>
                      <a:pt x="561" y="1871"/>
                    </a:cubicBezTo>
                    <a:cubicBezTo>
                      <a:pt x="563" y="1865"/>
                      <a:pt x="564" y="1859"/>
                      <a:pt x="565" y="1853"/>
                    </a:cubicBezTo>
                    <a:cubicBezTo>
                      <a:pt x="577" y="1855"/>
                      <a:pt x="577" y="1855"/>
                      <a:pt x="577" y="1855"/>
                    </a:cubicBezTo>
                    <a:cubicBezTo>
                      <a:pt x="576" y="1861"/>
                      <a:pt x="575" y="1868"/>
                      <a:pt x="572" y="1875"/>
                    </a:cubicBezTo>
                    <a:cubicBezTo>
                      <a:pt x="572" y="1875"/>
                      <a:pt x="572" y="1875"/>
                      <a:pt x="572" y="1876"/>
                    </a:cubicBezTo>
                    <a:close/>
                    <a:moveTo>
                      <a:pt x="579" y="1835"/>
                    </a:moveTo>
                    <a:cubicBezTo>
                      <a:pt x="567" y="1833"/>
                      <a:pt x="567" y="1833"/>
                      <a:pt x="567" y="1833"/>
                    </a:cubicBezTo>
                    <a:cubicBezTo>
                      <a:pt x="568" y="1829"/>
                      <a:pt x="569" y="1819"/>
                      <a:pt x="579" y="1814"/>
                    </a:cubicBezTo>
                    <a:cubicBezTo>
                      <a:pt x="580" y="1814"/>
                      <a:pt x="581" y="1813"/>
                      <a:pt x="583" y="1813"/>
                    </a:cubicBezTo>
                    <a:cubicBezTo>
                      <a:pt x="585" y="1825"/>
                      <a:pt x="585" y="1825"/>
                      <a:pt x="585" y="1825"/>
                    </a:cubicBezTo>
                    <a:cubicBezTo>
                      <a:pt x="584" y="1825"/>
                      <a:pt x="584" y="1825"/>
                      <a:pt x="584" y="1825"/>
                    </a:cubicBezTo>
                    <a:cubicBezTo>
                      <a:pt x="581" y="1826"/>
                      <a:pt x="580" y="1829"/>
                      <a:pt x="579" y="1835"/>
                    </a:cubicBezTo>
                    <a:close/>
                    <a:moveTo>
                      <a:pt x="607" y="1821"/>
                    </a:moveTo>
                    <a:cubicBezTo>
                      <a:pt x="600" y="1812"/>
                      <a:pt x="600" y="1812"/>
                      <a:pt x="600" y="1812"/>
                    </a:cubicBezTo>
                    <a:cubicBezTo>
                      <a:pt x="602" y="1810"/>
                      <a:pt x="603" y="1801"/>
                      <a:pt x="603" y="1798"/>
                    </a:cubicBezTo>
                    <a:cubicBezTo>
                      <a:pt x="615" y="1798"/>
                      <a:pt x="615" y="1798"/>
                      <a:pt x="615" y="1798"/>
                    </a:cubicBezTo>
                    <a:cubicBezTo>
                      <a:pt x="615" y="1807"/>
                      <a:pt x="613" y="1816"/>
                      <a:pt x="607" y="1821"/>
                    </a:cubicBezTo>
                    <a:close/>
                    <a:moveTo>
                      <a:pt x="618" y="1781"/>
                    </a:moveTo>
                    <a:cubicBezTo>
                      <a:pt x="607" y="1776"/>
                      <a:pt x="607" y="1776"/>
                      <a:pt x="607" y="1776"/>
                    </a:cubicBezTo>
                    <a:cubicBezTo>
                      <a:pt x="608" y="1774"/>
                      <a:pt x="610" y="1772"/>
                      <a:pt x="611" y="1769"/>
                    </a:cubicBezTo>
                    <a:cubicBezTo>
                      <a:pt x="613" y="1767"/>
                      <a:pt x="614" y="1764"/>
                      <a:pt x="615" y="1761"/>
                    </a:cubicBezTo>
                    <a:cubicBezTo>
                      <a:pt x="616" y="1760"/>
                      <a:pt x="616" y="1760"/>
                      <a:pt x="616" y="1759"/>
                    </a:cubicBezTo>
                    <a:cubicBezTo>
                      <a:pt x="628" y="1763"/>
                      <a:pt x="628" y="1763"/>
                      <a:pt x="628" y="1763"/>
                    </a:cubicBezTo>
                    <a:cubicBezTo>
                      <a:pt x="627" y="1764"/>
                      <a:pt x="627" y="1765"/>
                      <a:pt x="626" y="1766"/>
                    </a:cubicBezTo>
                    <a:cubicBezTo>
                      <a:pt x="625" y="1769"/>
                      <a:pt x="623" y="1772"/>
                      <a:pt x="621" y="1776"/>
                    </a:cubicBezTo>
                    <a:cubicBezTo>
                      <a:pt x="620" y="1777"/>
                      <a:pt x="619" y="1779"/>
                      <a:pt x="618" y="1781"/>
                    </a:cubicBezTo>
                    <a:close/>
                    <a:moveTo>
                      <a:pt x="632" y="1741"/>
                    </a:moveTo>
                    <a:cubicBezTo>
                      <a:pt x="620" y="1741"/>
                      <a:pt x="620" y="1741"/>
                      <a:pt x="620" y="1741"/>
                    </a:cubicBezTo>
                    <a:cubicBezTo>
                      <a:pt x="620" y="1740"/>
                      <a:pt x="620" y="1740"/>
                      <a:pt x="620" y="1740"/>
                    </a:cubicBezTo>
                    <a:cubicBezTo>
                      <a:pt x="620" y="1735"/>
                      <a:pt x="619" y="1730"/>
                      <a:pt x="616" y="1727"/>
                    </a:cubicBezTo>
                    <a:cubicBezTo>
                      <a:pt x="624" y="1719"/>
                      <a:pt x="624" y="1719"/>
                      <a:pt x="624" y="1719"/>
                    </a:cubicBezTo>
                    <a:cubicBezTo>
                      <a:pt x="624" y="1719"/>
                      <a:pt x="624" y="1719"/>
                      <a:pt x="624" y="1719"/>
                    </a:cubicBezTo>
                    <a:cubicBezTo>
                      <a:pt x="629" y="1724"/>
                      <a:pt x="632" y="1732"/>
                      <a:pt x="632" y="1740"/>
                    </a:cubicBezTo>
                    <a:lnTo>
                      <a:pt x="632" y="1741"/>
                    </a:lnTo>
                    <a:close/>
                    <a:moveTo>
                      <a:pt x="555" y="1724"/>
                    </a:moveTo>
                    <a:cubicBezTo>
                      <a:pt x="549" y="1724"/>
                      <a:pt x="545" y="1723"/>
                      <a:pt x="541" y="1722"/>
                    </a:cubicBezTo>
                    <a:cubicBezTo>
                      <a:pt x="544" y="1710"/>
                      <a:pt x="544" y="1710"/>
                      <a:pt x="544" y="1710"/>
                    </a:cubicBezTo>
                    <a:cubicBezTo>
                      <a:pt x="550" y="1712"/>
                      <a:pt x="554" y="1713"/>
                      <a:pt x="561" y="1712"/>
                    </a:cubicBezTo>
                    <a:cubicBezTo>
                      <a:pt x="563" y="1723"/>
                      <a:pt x="563" y="1723"/>
                      <a:pt x="563" y="1723"/>
                    </a:cubicBezTo>
                    <a:cubicBezTo>
                      <a:pt x="561" y="1724"/>
                      <a:pt x="558" y="1724"/>
                      <a:pt x="555" y="1724"/>
                    </a:cubicBezTo>
                    <a:close/>
                    <a:moveTo>
                      <a:pt x="601" y="1720"/>
                    </a:moveTo>
                    <a:cubicBezTo>
                      <a:pt x="597" y="1720"/>
                      <a:pt x="593" y="1719"/>
                      <a:pt x="589" y="1719"/>
                    </a:cubicBezTo>
                    <a:cubicBezTo>
                      <a:pt x="586" y="1719"/>
                      <a:pt x="584" y="1720"/>
                      <a:pt x="582" y="1720"/>
                    </a:cubicBezTo>
                    <a:cubicBezTo>
                      <a:pt x="581" y="1708"/>
                      <a:pt x="581" y="1708"/>
                      <a:pt x="581" y="1708"/>
                    </a:cubicBezTo>
                    <a:cubicBezTo>
                      <a:pt x="584" y="1708"/>
                      <a:pt x="586" y="1707"/>
                      <a:pt x="589" y="1707"/>
                    </a:cubicBezTo>
                    <a:cubicBezTo>
                      <a:pt x="594" y="1707"/>
                      <a:pt x="599" y="1708"/>
                      <a:pt x="603" y="1709"/>
                    </a:cubicBezTo>
                    <a:lnTo>
                      <a:pt x="601" y="1720"/>
                    </a:lnTo>
                    <a:close/>
                    <a:moveTo>
                      <a:pt x="510" y="1719"/>
                    </a:moveTo>
                    <a:cubicBezTo>
                      <a:pt x="507" y="1719"/>
                      <a:pt x="504" y="1719"/>
                      <a:pt x="502" y="1719"/>
                    </a:cubicBezTo>
                    <a:cubicBezTo>
                      <a:pt x="504" y="1707"/>
                      <a:pt x="504" y="1707"/>
                      <a:pt x="504" y="1707"/>
                    </a:cubicBezTo>
                    <a:cubicBezTo>
                      <a:pt x="508" y="1708"/>
                      <a:pt x="512" y="1707"/>
                      <a:pt x="517" y="1707"/>
                    </a:cubicBezTo>
                    <a:cubicBezTo>
                      <a:pt x="519" y="1707"/>
                      <a:pt x="521" y="1707"/>
                      <a:pt x="523" y="1707"/>
                    </a:cubicBezTo>
                    <a:cubicBezTo>
                      <a:pt x="523" y="1719"/>
                      <a:pt x="523" y="1719"/>
                      <a:pt x="523" y="1719"/>
                    </a:cubicBezTo>
                    <a:cubicBezTo>
                      <a:pt x="522" y="1719"/>
                      <a:pt x="520" y="1719"/>
                      <a:pt x="518" y="1719"/>
                    </a:cubicBezTo>
                    <a:cubicBezTo>
                      <a:pt x="515" y="1719"/>
                      <a:pt x="513" y="1719"/>
                      <a:pt x="510" y="1719"/>
                    </a:cubicBezTo>
                    <a:close/>
                    <a:moveTo>
                      <a:pt x="482" y="1703"/>
                    </a:moveTo>
                    <a:cubicBezTo>
                      <a:pt x="481" y="1700"/>
                      <a:pt x="480" y="1697"/>
                      <a:pt x="480" y="1693"/>
                    </a:cubicBezTo>
                    <a:cubicBezTo>
                      <a:pt x="480" y="1688"/>
                      <a:pt x="481" y="1684"/>
                      <a:pt x="482" y="1680"/>
                    </a:cubicBezTo>
                    <a:cubicBezTo>
                      <a:pt x="494" y="1683"/>
                      <a:pt x="494" y="1683"/>
                      <a:pt x="494" y="1683"/>
                    </a:cubicBezTo>
                    <a:cubicBezTo>
                      <a:pt x="493" y="1686"/>
                      <a:pt x="492" y="1690"/>
                      <a:pt x="492" y="1693"/>
                    </a:cubicBezTo>
                    <a:cubicBezTo>
                      <a:pt x="492" y="1695"/>
                      <a:pt x="493" y="1697"/>
                      <a:pt x="493" y="1699"/>
                    </a:cubicBezTo>
                    <a:lnTo>
                      <a:pt x="482" y="1703"/>
                    </a:lnTo>
                    <a:close/>
                    <a:moveTo>
                      <a:pt x="497" y="1662"/>
                    </a:moveTo>
                    <a:cubicBezTo>
                      <a:pt x="485" y="1661"/>
                      <a:pt x="485" y="1661"/>
                      <a:pt x="485" y="1661"/>
                    </a:cubicBezTo>
                    <a:cubicBezTo>
                      <a:pt x="485" y="1660"/>
                      <a:pt x="485" y="1659"/>
                      <a:pt x="485" y="1657"/>
                    </a:cubicBezTo>
                    <a:cubicBezTo>
                      <a:pt x="485" y="1652"/>
                      <a:pt x="484" y="1648"/>
                      <a:pt x="483" y="1647"/>
                    </a:cubicBezTo>
                    <a:cubicBezTo>
                      <a:pt x="491" y="1638"/>
                      <a:pt x="491" y="1638"/>
                      <a:pt x="491" y="1638"/>
                    </a:cubicBezTo>
                    <a:cubicBezTo>
                      <a:pt x="495" y="1642"/>
                      <a:pt x="497" y="1649"/>
                      <a:pt x="497" y="1657"/>
                    </a:cubicBezTo>
                    <a:cubicBezTo>
                      <a:pt x="497" y="1659"/>
                      <a:pt x="497" y="1661"/>
                      <a:pt x="497" y="1662"/>
                    </a:cubicBezTo>
                    <a:close/>
                    <a:moveTo>
                      <a:pt x="450" y="1653"/>
                    </a:moveTo>
                    <a:cubicBezTo>
                      <a:pt x="447" y="1641"/>
                      <a:pt x="447" y="1641"/>
                      <a:pt x="447" y="1641"/>
                    </a:cubicBezTo>
                    <a:cubicBezTo>
                      <a:pt x="451" y="1641"/>
                      <a:pt x="454" y="1640"/>
                      <a:pt x="457" y="1638"/>
                    </a:cubicBezTo>
                    <a:cubicBezTo>
                      <a:pt x="461" y="1637"/>
                      <a:pt x="464" y="1636"/>
                      <a:pt x="466" y="1636"/>
                    </a:cubicBezTo>
                    <a:cubicBezTo>
                      <a:pt x="470" y="1647"/>
                      <a:pt x="470" y="1647"/>
                      <a:pt x="470" y="1647"/>
                    </a:cubicBezTo>
                    <a:cubicBezTo>
                      <a:pt x="467" y="1648"/>
                      <a:pt x="464" y="1649"/>
                      <a:pt x="461" y="1650"/>
                    </a:cubicBezTo>
                    <a:cubicBezTo>
                      <a:pt x="458" y="1651"/>
                      <a:pt x="454" y="1652"/>
                      <a:pt x="450" y="1653"/>
                    </a:cubicBezTo>
                    <a:close/>
                    <a:moveTo>
                      <a:pt x="426" y="1646"/>
                    </a:moveTo>
                    <a:cubicBezTo>
                      <a:pt x="424" y="1644"/>
                      <a:pt x="424" y="1642"/>
                      <a:pt x="423" y="1638"/>
                    </a:cubicBezTo>
                    <a:cubicBezTo>
                      <a:pt x="423" y="1636"/>
                      <a:pt x="423" y="1634"/>
                      <a:pt x="423" y="1631"/>
                    </a:cubicBezTo>
                    <a:cubicBezTo>
                      <a:pt x="423" y="1628"/>
                      <a:pt x="423" y="1626"/>
                      <a:pt x="423" y="1623"/>
                    </a:cubicBezTo>
                    <a:cubicBezTo>
                      <a:pt x="435" y="1624"/>
                      <a:pt x="435" y="1624"/>
                      <a:pt x="435" y="1624"/>
                    </a:cubicBezTo>
                    <a:cubicBezTo>
                      <a:pt x="435" y="1626"/>
                      <a:pt x="435" y="1629"/>
                      <a:pt x="435" y="1631"/>
                    </a:cubicBezTo>
                    <a:cubicBezTo>
                      <a:pt x="435" y="1633"/>
                      <a:pt x="435" y="1635"/>
                      <a:pt x="435" y="1637"/>
                    </a:cubicBezTo>
                    <a:cubicBezTo>
                      <a:pt x="435" y="1638"/>
                      <a:pt x="436" y="1640"/>
                      <a:pt x="436" y="1641"/>
                    </a:cubicBezTo>
                    <a:lnTo>
                      <a:pt x="426" y="1646"/>
                    </a:lnTo>
                    <a:close/>
                    <a:moveTo>
                      <a:pt x="422" y="1606"/>
                    </a:moveTo>
                    <a:cubicBezTo>
                      <a:pt x="421" y="1603"/>
                      <a:pt x="420" y="1600"/>
                      <a:pt x="418" y="1599"/>
                    </a:cubicBezTo>
                    <a:cubicBezTo>
                      <a:pt x="416" y="1597"/>
                      <a:pt x="414" y="1595"/>
                      <a:pt x="412" y="1593"/>
                    </a:cubicBezTo>
                    <a:cubicBezTo>
                      <a:pt x="420" y="1584"/>
                      <a:pt x="420" y="1584"/>
                      <a:pt x="420" y="1584"/>
                    </a:cubicBezTo>
                    <a:cubicBezTo>
                      <a:pt x="422" y="1586"/>
                      <a:pt x="424" y="1588"/>
                      <a:pt x="426" y="1590"/>
                    </a:cubicBezTo>
                    <a:cubicBezTo>
                      <a:pt x="430" y="1593"/>
                      <a:pt x="432" y="1597"/>
                      <a:pt x="434" y="1602"/>
                    </a:cubicBezTo>
                    <a:lnTo>
                      <a:pt x="422" y="1606"/>
                    </a:lnTo>
                    <a:close/>
                    <a:moveTo>
                      <a:pt x="397" y="1580"/>
                    </a:moveTo>
                    <a:cubicBezTo>
                      <a:pt x="396" y="1580"/>
                      <a:pt x="394" y="1578"/>
                      <a:pt x="393" y="1578"/>
                    </a:cubicBezTo>
                    <a:cubicBezTo>
                      <a:pt x="391" y="1577"/>
                      <a:pt x="389" y="1576"/>
                      <a:pt x="387" y="1575"/>
                    </a:cubicBezTo>
                    <a:cubicBezTo>
                      <a:pt x="385" y="1574"/>
                      <a:pt x="382" y="1573"/>
                      <a:pt x="380" y="1572"/>
                    </a:cubicBezTo>
                    <a:cubicBezTo>
                      <a:pt x="386" y="1561"/>
                      <a:pt x="386" y="1561"/>
                      <a:pt x="386" y="1561"/>
                    </a:cubicBezTo>
                    <a:cubicBezTo>
                      <a:pt x="388" y="1562"/>
                      <a:pt x="390" y="1563"/>
                      <a:pt x="392" y="1564"/>
                    </a:cubicBezTo>
                    <a:cubicBezTo>
                      <a:pt x="394" y="1565"/>
                      <a:pt x="396" y="1566"/>
                      <a:pt x="399" y="1567"/>
                    </a:cubicBezTo>
                    <a:cubicBezTo>
                      <a:pt x="400" y="1568"/>
                      <a:pt x="402" y="1569"/>
                      <a:pt x="404" y="1571"/>
                    </a:cubicBezTo>
                    <a:lnTo>
                      <a:pt x="397" y="1580"/>
                    </a:lnTo>
                    <a:close/>
                    <a:moveTo>
                      <a:pt x="365" y="1553"/>
                    </a:moveTo>
                    <a:cubicBezTo>
                      <a:pt x="363" y="1548"/>
                      <a:pt x="361" y="1542"/>
                      <a:pt x="361" y="1536"/>
                    </a:cubicBezTo>
                    <a:cubicBezTo>
                      <a:pt x="361" y="1534"/>
                      <a:pt x="361" y="1533"/>
                      <a:pt x="361" y="1531"/>
                    </a:cubicBezTo>
                    <a:cubicBezTo>
                      <a:pt x="373" y="1531"/>
                      <a:pt x="373" y="1531"/>
                      <a:pt x="373" y="1531"/>
                    </a:cubicBezTo>
                    <a:cubicBezTo>
                      <a:pt x="373" y="1531"/>
                      <a:pt x="373" y="1531"/>
                      <a:pt x="373" y="1531"/>
                    </a:cubicBezTo>
                    <a:cubicBezTo>
                      <a:pt x="373" y="1533"/>
                      <a:pt x="373" y="1534"/>
                      <a:pt x="373" y="1535"/>
                    </a:cubicBezTo>
                    <a:cubicBezTo>
                      <a:pt x="373" y="1540"/>
                      <a:pt x="374" y="1544"/>
                      <a:pt x="376" y="1549"/>
                    </a:cubicBezTo>
                    <a:lnTo>
                      <a:pt x="365" y="1553"/>
                    </a:lnTo>
                    <a:close/>
                    <a:moveTo>
                      <a:pt x="375" y="1512"/>
                    </a:moveTo>
                    <a:cubicBezTo>
                      <a:pt x="363" y="1511"/>
                      <a:pt x="363" y="1511"/>
                      <a:pt x="363" y="1511"/>
                    </a:cubicBezTo>
                    <a:cubicBezTo>
                      <a:pt x="363" y="1509"/>
                      <a:pt x="363" y="1509"/>
                      <a:pt x="363" y="1509"/>
                    </a:cubicBezTo>
                    <a:cubicBezTo>
                      <a:pt x="364" y="1503"/>
                      <a:pt x="365" y="1497"/>
                      <a:pt x="365" y="1491"/>
                    </a:cubicBezTo>
                    <a:cubicBezTo>
                      <a:pt x="377" y="1492"/>
                      <a:pt x="377" y="1492"/>
                      <a:pt x="377" y="1492"/>
                    </a:cubicBezTo>
                    <a:cubicBezTo>
                      <a:pt x="377" y="1498"/>
                      <a:pt x="376" y="1504"/>
                      <a:pt x="375" y="1510"/>
                    </a:cubicBezTo>
                    <a:lnTo>
                      <a:pt x="375" y="1512"/>
                    </a:lnTo>
                    <a:close/>
                    <a:moveTo>
                      <a:pt x="362" y="1475"/>
                    </a:moveTo>
                    <a:cubicBezTo>
                      <a:pt x="360" y="1473"/>
                      <a:pt x="357" y="1470"/>
                      <a:pt x="354" y="1467"/>
                    </a:cubicBezTo>
                    <a:cubicBezTo>
                      <a:pt x="352" y="1466"/>
                      <a:pt x="351" y="1464"/>
                      <a:pt x="349" y="1463"/>
                    </a:cubicBezTo>
                    <a:cubicBezTo>
                      <a:pt x="357" y="1454"/>
                      <a:pt x="357" y="1454"/>
                      <a:pt x="357" y="1454"/>
                    </a:cubicBezTo>
                    <a:cubicBezTo>
                      <a:pt x="359" y="1456"/>
                      <a:pt x="360" y="1457"/>
                      <a:pt x="362" y="1458"/>
                    </a:cubicBezTo>
                    <a:cubicBezTo>
                      <a:pt x="366" y="1461"/>
                      <a:pt x="369" y="1465"/>
                      <a:pt x="372" y="1469"/>
                    </a:cubicBezTo>
                    <a:lnTo>
                      <a:pt x="362" y="1475"/>
                    </a:lnTo>
                    <a:close/>
                    <a:moveTo>
                      <a:pt x="334" y="1449"/>
                    </a:moveTo>
                    <a:cubicBezTo>
                      <a:pt x="330" y="1445"/>
                      <a:pt x="324" y="1439"/>
                      <a:pt x="320" y="1432"/>
                    </a:cubicBezTo>
                    <a:cubicBezTo>
                      <a:pt x="330" y="1426"/>
                      <a:pt x="330" y="1426"/>
                      <a:pt x="330" y="1426"/>
                    </a:cubicBezTo>
                    <a:cubicBezTo>
                      <a:pt x="334" y="1432"/>
                      <a:pt x="339" y="1437"/>
                      <a:pt x="342" y="1440"/>
                    </a:cubicBezTo>
                    <a:lnTo>
                      <a:pt x="334" y="1449"/>
                    </a:lnTo>
                    <a:close/>
                    <a:moveTo>
                      <a:pt x="315" y="1410"/>
                    </a:moveTo>
                    <a:cubicBezTo>
                      <a:pt x="315" y="1409"/>
                      <a:pt x="315" y="1407"/>
                      <a:pt x="315" y="1406"/>
                    </a:cubicBezTo>
                    <a:cubicBezTo>
                      <a:pt x="315" y="1400"/>
                      <a:pt x="315" y="1396"/>
                      <a:pt x="314" y="1391"/>
                    </a:cubicBezTo>
                    <a:cubicBezTo>
                      <a:pt x="326" y="1389"/>
                      <a:pt x="326" y="1389"/>
                      <a:pt x="326" y="1389"/>
                    </a:cubicBezTo>
                    <a:cubicBezTo>
                      <a:pt x="327" y="1395"/>
                      <a:pt x="327" y="1400"/>
                      <a:pt x="327" y="1405"/>
                    </a:cubicBezTo>
                    <a:cubicBezTo>
                      <a:pt x="327" y="1407"/>
                      <a:pt x="327" y="1408"/>
                      <a:pt x="327" y="1410"/>
                    </a:cubicBezTo>
                    <a:lnTo>
                      <a:pt x="315" y="1410"/>
                    </a:lnTo>
                    <a:close/>
                    <a:moveTo>
                      <a:pt x="308" y="1376"/>
                    </a:moveTo>
                    <a:cubicBezTo>
                      <a:pt x="308" y="1375"/>
                      <a:pt x="307" y="1375"/>
                      <a:pt x="307" y="1375"/>
                    </a:cubicBezTo>
                    <a:cubicBezTo>
                      <a:pt x="306" y="1373"/>
                      <a:pt x="304" y="1372"/>
                      <a:pt x="303" y="1370"/>
                    </a:cubicBezTo>
                    <a:cubicBezTo>
                      <a:pt x="300" y="1367"/>
                      <a:pt x="297" y="1364"/>
                      <a:pt x="294" y="1361"/>
                    </a:cubicBezTo>
                    <a:cubicBezTo>
                      <a:pt x="304" y="1353"/>
                      <a:pt x="304" y="1353"/>
                      <a:pt x="304" y="1353"/>
                    </a:cubicBezTo>
                    <a:cubicBezTo>
                      <a:pt x="306" y="1356"/>
                      <a:pt x="309" y="1359"/>
                      <a:pt x="312" y="1362"/>
                    </a:cubicBezTo>
                    <a:cubicBezTo>
                      <a:pt x="313" y="1364"/>
                      <a:pt x="314" y="1365"/>
                      <a:pt x="316" y="1367"/>
                    </a:cubicBezTo>
                    <a:cubicBezTo>
                      <a:pt x="316" y="1367"/>
                      <a:pt x="317" y="1368"/>
                      <a:pt x="317" y="1368"/>
                    </a:cubicBezTo>
                    <a:lnTo>
                      <a:pt x="308" y="1376"/>
                    </a:lnTo>
                    <a:close/>
                    <a:moveTo>
                      <a:pt x="285" y="1341"/>
                    </a:moveTo>
                    <a:cubicBezTo>
                      <a:pt x="284" y="1340"/>
                      <a:pt x="284" y="1340"/>
                      <a:pt x="284" y="1340"/>
                    </a:cubicBezTo>
                    <a:cubicBezTo>
                      <a:pt x="282" y="1334"/>
                      <a:pt x="281" y="1329"/>
                      <a:pt x="278" y="1324"/>
                    </a:cubicBezTo>
                    <a:cubicBezTo>
                      <a:pt x="288" y="1318"/>
                      <a:pt x="288" y="1318"/>
                      <a:pt x="288" y="1318"/>
                    </a:cubicBezTo>
                    <a:cubicBezTo>
                      <a:pt x="292" y="1324"/>
                      <a:pt x="294" y="1330"/>
                      <a:pt x="296" y="1336"/>
                    </a:cubicBezTo>
                    <a:cubicBezTo>
                      <a:pt x="296" y="1337"/>
                      <a:pt x="296" y="1337"/>
                      <a:pt x="296" y="1337"/>
                    </a:cubicBezTo>
                    <a:lnTo>
                      <a:pt x="285" y="1341"/>
                    </a:lnTo>
                    <a:close/>
                    <a:moveTo>
                      <a:pt x="267" y="1307"/>
                    </a:moveTo>
                    <a:cubicBezTo>
                      <a:pt x="266" y="1305"/>
                      <a:pt x="265" y="1304"/>
                      <a:pt x="265" y="1303"/>
                    </a:cubicBezTo>
                    <a:cubicBezTo>
                      <a:pt x="263" y="1300"/>
                      <a:pt x="261" y="1297"/>
                      <a:pt x="259" y="1294"/>
                    </a:cubicBezTo>
                    <a:cubicBezTo>
                      <a:pt x="258" y="1293"/>
                      <a:pt x="257" y="1292"/>
                      <a:pt x="256" y="1291"/>
                    </a:cubicBezTo>
                    <a:cubicBezTo>
                      <a:pt x="266" y="1284"/>
                      <a:pt x="266" y="1284"/>
                      <a:pt x="266" y="1284"/>
                    </a:cubicBezTo>
                    <a:cubicBezTo>
                      <a:pt x="267" y="1285"/>
                      <a:pt x="268" y="1286"/>
                      <a:pt x="269" y="1287"/>
                    </a:cubicBezTo>
                    <a:cubicBezTo>
                      <a:pt x="271" y="1290"/>
                      <a:pt x="273" y="1293"/>
                      <a:pt x="275" y="1296"/>
                    </a:cubicBezTo>
                    <a:cubicBezTo>
                      <a:pt x="276" y="1298"/>
                      <a:pt x="277" y="1299"/>
                      <a:pt x="277" y="1301"/>
                    </a:cubicBezTo>
                    <a:lnTo>
                      <a:pt x="267" y="1307"/>
                    </a:lnTo>
                    <a:close/>
                    <a:moveTo>
                      <a:pt x="245" y="1274"/>
                    </a:moveTo>
                    <a:cubicBezTo>
                      <a:pt x="242" y="1269"/>
                      <a:pt x="240" y="1265"/>
                      <a:pt x="237" y="1259"/>
                    </a:cubicBezTo>
                    <a:cubicBezTo>
                      <a:pt x="237" y="1257"/>
                      <a:pt x="236" y="1256"/>
                      <a:pt x="236" y="1254"/>
                    </a:cubicBezTo>
                    <a:cubicBezTo>
                      <a:pt x="247" y="1251"/>
                      <a:pt x="247" y="1251"/>
                      <a:pt x="247" y="1251"/>
                    </a:cubicBezTo>
                    <a:cubicBezTo>
                      <a:pt x="248" y="1252"/>
                      <a:pt x="248" y="1253"/>
                      <a:pt x="249" y="1255"/>
                    </a:cubicBezTo>
                    <a:cubicBezTo>
                      <a:pt x="250" y="1259"/>
                      <a:pt x="253" y="1264"/>
                      <a:pt x="255" y="1267"/>
                    </a:cubicBezTo>
                    <a:lnTo>
                      <a:pt x="245" y="1274"/>
                    </a:lnTo>
                    <a:close/>
                    <a:moveTo>
                      <a:pt x="230" y="1236"/>
                    </a:moveTo>
                    <a:cubicBezTo>
                      <a:pt x="229" y="1233"/>
                      <a:pt x="228" y="1230"/>
                      <a:pt x="227" y="1227"/>
                    </a:cubicBezTo>
                    <a:cubicBezTo>
                      <a:pt x="226" y="1223"/>
                      <a:pt x="225" y="1220"/>
                      <a:pt x="223" y="1218"/>
                    </a:cubicBezTo>
                    <a:cubicBezTo>
                      <a:pt x="233" y="1212"/>
                      <a:pt x="233" y="1212"/>
                      <a:pt x="233" y="1212"/>
                    </a:cubicBezTo>
                    <a:cubicBezTo>
                      <a:pt x="236" y="1215"/>
                      <a:pt x="237" y="1219"/>
                      <a:pt x="238" y="1223"/>
                    </a:cubicBezTo>
                    <a:cubicBezTo>
                      <a:pt x="239" y="1226"/>
                      <a:pt x="240" y="1228"/>
                      <a:pt x="241" y="1231"/>
                    </a:cubicBezTo>
                    <a:lnTo>
                      <a:pt x="230" y="1236"/>
                    </a:lnTo>
                    <a:close/>
                    <a:moveTo>
                      <a:pt x="210" y="1209"/>
                    </a:moveTo>
                    <a:cubicBezTo>
                      <a:pt x="208" y="1208"/>
                      <a:pt x="206" y="1207"/>
                      <a:pt x="203" y="1206"/>
                    </a:cubicBezTo>
                    <a:cubicBezTo>
                      <a:pt x="199" y="1205"/>
                      <a:pt x="195" y="1204"/>
                      <a:pt x="191" y="1202"/>
                    </a:cubicBezTo>
                    <a:cubicBezTo>
                      <a:pt x="196" y="1191"/>
                      <a:pt x="196" y="1191"/>
                      <a:pt x="196" y="1191"/>
                    </a:cubicBezTo>
                    <a:cubicBezTo>
                      <a:pt x="199" y="1192"/>
                      <a:pt x="203" y="1194"/>
                      <a:pt x="207" y="1195"/>
                    </a:cubicBezTo>
                    <a:cubicBezTo>
                      <a:pt x="209" y="1196"/>
                      <a:pt x="212" y="1197"/>
                      <a:pt x="215" y="1197"/>
                    </a:cubicBezTo>
                    <a:lnTo>
                      <a:pt x="210" y="1209"/>
                    </a:lnTo>
                    <a:close/>
                    <a:moveTo>
                      <a:pt x="173" y="1191"/>
                    </a:moveTo>
                    <a:cubicBezTo>
                      <a:pt x="168" y="1188"/>
                      <a:pt x="162" y="1184"/>
                      <a:pt x="156" y="1178"/>
                    </a:cubicBezTo>
                    <a:cubicBezTo>
                      <a:pt x="161" y="1174"/>
                      <a:pt x="161" y="1174"/>
                      <a:pt x="161" y="1174"/>
                    </a:cubicBezTo>
                    <a:cubicBezTo>
                      <a:pt x="165" y="1170"/>
                      <a:pt x="165" y="1170"/>
                      <a:pt x="165" y="1170"/>
                    </a:cubicBezTo>
                    <a:cubicBezTo>
                      <a:pt x="161" y="1174"/>
                      <a:pt x="161" y="1174"/>
                      <a:pt x="161" y="1174"/>
                    </a:cubicBezTo>
                    <a:cubicBezTo>
                      <a:pt x="166" y="1170"/>
                      <a:pt x="166" y="1170"/>
                      <a:pt x="166" y="1170"/>
                    </a:cubicBezTo>
                    <a:cubicBezTo>
                      <a:pt x="169" y="1174"/>
                      <a:pt x="173" y="1177"/>
                      <a:pt x="179" y="1181"/>
                    </a:cubicBezTo>
                    <a:lnTo>
                      <a:pt x="173" y="1191"/>
                    </a:lnTo>
                    <a:close/>
                    <a:moveTo>
                      <a:pt x="146" y="1159"/>
                    </a:moveTo>
                    <a:cubicBezTo>
                      <a:pt x="145" y="1157"/>
                      <a:pt x="143" y="1155"/>
                      <a:pt x="142" y="1153"/>
                    </a:cubicBezTo>
                    <a:cubicBezTo>
                      <a:pt x="139" y="1150"/>
                      <a:pt x="137" y="1146"/>
                      <a:pt x="135" y="1142"/>
                    </a:cubicBezTo>
                    <a:cubicBezTo>
                      <a:pt x="145" y="1137"/>
                      <a:pt x="145" y="1137"/>
                      <a:pt x="145" y="1137"/>
                    </a:cubicBezTo>
                    <a:cubicBezTo>
                      <a:pt x="147" y="1140"/>
                      <a:pt x="149" y="1143"/>
                      <a:pt x="151" y="1146"/>
                    </a:cubicBezTo>
                    <a:cubicBezTo>
                      <a:pt x="153" y="1148"/>
                      <a:pt x="155" y="1151"/>
                      <a:pt x="156" y="1153"/>
                    </a:cubicBezTo>
                    <a:lnTo>
                      <a:pt x="146" y="1159"/>
                    </a:lnTo>
                    <a:close/>
                    <a:moveTo>
                      <a:pt x="130" y="1122"/>
                    </a:moveTo>
                    <a:cubicBezTo>
                      <a:pt x="129" y="1121"/>
                      <a:pt x="129" y="1120"/>
                      <a:pt x="128" y="1119"/>
                    </a:cubicBezTo>
                    <a:cubicBezTo>
                      <a:pt x="126" y="1117"/>
                      <a:pt x="122" y="1114"/>
                      <a:pt x="118" y="1112"/>
                    </a:cubicBezTo>
                    <a:cubicBezTo>
                      <a:pt x="124" y="1102"/>
                      <a:pt x="124" y="1102"/>
                      <a:pt x="124" y="1102"/>
                    </a:cubicBezTo>
                    <a:cubicBezTo>
                      <a:pt x="129" y="1104"/>
                      <a:pt x="133" y="1108"/>
                      <a:pt x="137" y="1111"/>
                    </a:cubicBezTo>
                    <a:cubicBezTo>
                      <a:pt x="139" y="1113"/>
                      <a:pt x="140" y="1116"/>
                      <a:pt x="141" y="1118"/>
                    </a:cubicBezTo>
                    <a:lnTo>
                      <a:pt x="130" y="1122"/>
                    </a:lnTo>
                    <a:close/>
                    <a:moveTo>
                      <a:pt x="101" y="1100"/>
                    </a:moveTo>
                    <a:cubicBezTo>
                      <a:pt x="95" y="1095"/>
                      <a:pt x="89" y="1091"/>
                      <a:pt x="85" y="1087"/>
                    </a:cubicBezTo>
                    <a:cubicBezTo>
                      <a:pt x="94" y="1078"/>
                      <a:pt x="94" y="1078"/>
                      <a:pt x="94" y="1078"/>
                    </a:cubicBezTo>
                    <a:cubicBezTo>
                      <a:pt x="97" y="1082"/>
                      <a:pt x="102" y="1086"/>
                      <a:pt x="108" y="1091"/>
                    </a:cubicBezTo>
                    <a:lnTo>
                      <a:pt x="101" y="1100"/>
                    </a:lnTo>
                    <a:close/>
                    <a:moveTo>
                      <a:pt x="72" y="1068"/>
                    </a:moveTo>
                    <a:cubicBezTo>
                      <a:pt x="71" y="1066"/>
                      <a:pt x="71" y="1064"/>
                      <a:pt x="71" y="1062"/>
                    </a:cubicBezTo>
                    <a:cubicBezTo>
                      <a:pt x="71" y="1057"/>
                      <a:pt x="72" y="1051"/>
                      <a:pt x="79" y="1047"/>
                    </a:cubicBezTo>
                    <a:cubicBezTo>
                      <a:pt x="81" y="1046"/>
                      <a:pt x="82" y="1045"/>
                      <a:pt x="83" y="1044"/>
                    </a:cubicBezTo>
                    <a:cubicBezTo>
                      <a:pt x="88" y="1056"/>
                      <a:pt x="88" y="1056"/>
                      <a:pt x="88" y="1056"/>
                    </a:cubicBezTo>
                    <a:cubicBezTo>
                      <a:pt x="87" y="1056"/>
                      <a:pt x="87" y="1056"/>
                      <a:pt x="86" y="1056"/>
                    </a:cubicBezTo>
                    <a:cubicBezTo>
                      <a:pt x="83" y="1058"/>
                      <a:pt x="83" y="1060"/>
                      <a:pt x="83" y="1062"/>
                    </a:cubicBezTo>
                    <a:cubicBezTo>
                      <a:pt x="83" y="1062"/>
                      <a:pt x="83" y="1063"/>
                      <a:pt x="84" y="1064"/>
                    </a:cubicBezTo>
                    <a:lnTo>
                      <a:pt x="72" y="1068"/>
                    </a:lnTo>
                    <a:close/>
                    <a:moveTo>
                      <a:pt x="106" y="1053"/>
                    </a:moveTo>
                    <a:cubicBezTo>
                      <a:pt x="104" y="1041"/>
                      <a:pt x="104" y="1041"/>
                      <a:pt x="104" y="1041"/>
                    </a:cubicBezTo>
                    <a:cubicBezTo>
                      <a:pt x="109" y="1041"/>
                      <a:pt x="109" y="1039"/>
                      <a:pt x="109" y="1038"/>
                    </a:cubicBezTo>
                    <a:cubicBezTo>
                      <a:pt x="109" y="1037"/>
                      <a:pt x="109" y="1036"/>
                      <a:pt x="108" y="1035"/>
                    </a:cubicBezTo>
                    <a:cubicBezTo>
                      <a:pt x="120" y="1031"/>
                      <a:pt x="120" y="1031"/>
                      <a:pt x="120" y="1031"/>
                    </a:cubicBezTo>
                    <a:cubicBezTo>
                      <a:pt x="121" y="1033"/>
                      <a:pt x="121" y="1035"/>
                      <a:pt x="121" y="1037"/>
                    </a:cubicBezTo>
                    <a:cubicBezTo>
                      <a:pt x="121" y="1044"/>
                      <a:pt x="118" y="1051"/>
                      <a:pt x="106" y="1053"/>
                    </a:cubicBezTo>
                    <a:close/>
                    <a:moveTo>
                      <a:pt x="101" y="1016"/>
                    </a:moveTo>
                    <a:cubicBezTo>
                      <a:pt x="100" y="1016"/>
                      <a:pt x="100" y="1015"/>
                      <a:pt x="100" y="1015"/>
                    </a:cubicBezTo>
                    <a:cubicBezTo>
                      <a:pt x="99" y="1014"/>
                      <a:pt x="99" y="1013"/>
                      <a:pt x="98" y="1012"/>
                    </a:cubicBezTo>
                    <a:cubicBezTo>
                      <a:pt x="97" y="1011"/>
                      <a:pt x="96" y="1009"/>
                      <a:pt x="95" y="1007"/>
                    </a:cubicBezTo>
                    <a:cubicBezTo>
                      <a:pt x="94" y="1004"/>
                      <a:pt x="93" y="1001"/>
                      <a:pt x="92" y="998"/>
                    </a:cubicBezTo>
                    <a:cubicBezTo>
                      <a:pt x="104" y="995"/>
                      <a:pt x="104" y="995"/>
                      <a:pt x="104" y="995"/>
                    </a:cubicBezTo>
                    <a:cubicBezTo>
                      <a:pt x="104" y="998"/>
                      <a:pt x="105" y="1000"/>
                      <a:pt x="106" y="1002"/>
                    </a:cubicBezTo>
                    <a:cubicBezTo>
                      <a:pt x="106" y="1003"/>
                      <a:pt x="107" y="1004"/>
                      <a:pt x="108" y="1005"/>
                    </a:cubicBezTo>
                    <a:cubicBezTo>
                      <a:pt x="109" y="1006"/>
                      <a:pt x="110" y="1008"/>
                      <a:pt x="111" y="1009"/>
                    </a:cubicBezTo>
                    <a:cubicBezTo>
                      <a:pt x="111" y="1010"/>
                      <a:pt x="112" y="1012"/>
                      <a:pt x="112" y="1013"/>
                    </a:cubicBezTo>
                    <a:lnTo>
                      <a:pt x="101" y="1016"/>
                    </a:lnTo>
                    <a:close/>
                    <a:moveTo>
                      <a:pt x="103" y="978"/>
                    </a:moveTo>
                    <a:cubicBezTo>
                      <a:pt x="92" y="975"/>
                      <a:pt x="92" y="975"/>
                      <a:pt x="92" y="975"/>
                    </a:cubicBezTo>
                    <a:cubicBezTo>
                      <a:pt x="93" y="970"/>
                      <a:pt x="95" y="965"/>
                      <a:pt x="98" y="962"/>
                    </a:cubicBezTo>
                    <a:cubicBezTo>
                      <a:pt x="100" y="960"/>
                      <a:pt x="101" y="958"/>
                      <a:pt x="103" y="956"/>
                    </a:cubicBezTo>
                    <a:cubicBezTo>
                      <a:pt x="113" y="963"/>
                      <a:pt x="113" y="963"/>
                      <a:pt x="113" y="963"/>
                    </a:cubicBezTo>
                    <a:cubicBezTo>
                      <a:pt x="111" y="966"/>
                      <a:pt x="109" y="968"/>
                      <a:pt x="107" y="970"/>
                    </a:cubicBezTo>
                    <a:cubicBezTo>
                      <a:pt x="105" y="972"/>
                      <a:pt x="104" y="975"/>
                      <a:pt x="103" y="978"/>
                    </a:cubicBezTo>
                    <a:close/>
                    <a:moveTo>
                      <a:pt x="122" y="943"/>
                    </a:moveTo>
                    <a:cubicBezTo>
                      <a:pt x="110" y="940"/>
                      <a:pt x="110" y="940"/>
                      <a:pt x="110" y="940"/>
                    </a:cubicBezTo>
                    <a:cubicBezTo>
                      <a:pt x="110" y="939"/>
                      <a:pt x="111" y="938"/>
                      <a:pt x="111" y="937"/>
                    </a:cubicBezTo>
                    <a:cubicBezTo>
                      <a:pt x="111" y="936"/>
                      <a:pt x="111" y="933"/>
                      <a:pt x="111" y="931"/>
                    </a:cubicBezTo>
                    <a:cubicBezTo>
                      <a:pt x="111" y="929"/>
                      <a:pt x="111" y="927"/>
                      <a:pt x="111" y="926"/>
                    </a:cubicBezTo>
                    <a:cubicBezTo>
                      <a:pt x="111" y="925"/>
                      <a:pt x="110" y="925"/>
                      <a:pt x="110" y="925"/>
                    </a:cubicBezTo>
                    <a:cubicBezTo>
                      <a:pt x="121" y="919"/>
                      <a:pt x="121" y="919"/>
                      <a:pt x="121" y="919"/>
                    </a:cubicBezTo>
                    <a:cubicBezTo>
                      <a:pt x="121" y="920"/>
                      <a:pt x="122" y="921"/>
                      <a:pt x="122" y="921"/>
                    </a:cubicBezTo>
                    <a:cubicBezTo>
                      <a:pt x="123" y="924"/>
                      <a:pt x="123" y="927"/>
                      <a:pt x="123" y="931"/>
                    </a:cubicBezTo>
                    <a:cubicBezTo>
                      <a:pt x="123" y="934"/>
                      <a:pt x="123" y="937"/>
                      <a:pt x="123" y="939"/>
                    </a:cubicBezTo>
                    <a:cubicBezTo>
                      <a:pt x="122" y="940"/>
                      <a:pt x="122" y="942"/>
                      <a:pt x="122" y="943"/>
                    </a:cubicBezTo>
                    <a:close/>
                    <a:moveTo>
                      <a:pt x="103" y="904"/>
                    </a:moveTo>
                    <a:cubicBezTo>
                      <a:pt x="103" y="903"/>
                      <a:pt x="103" y="903"/>
                      <a:pt x="103" y="903"/>
                    </a:cubicBezTo>
                    <a:cubicBezTo>
                      <a:pt x="103" y="902"/>
                      <a:pt x="103" y="901"/>
                      <a:pt x="103" y="900"/>
                    </a:cubicBezTo>
                    <a:cubicBezTo>
                      <a:pt x="103" y="899"/>
                      <a:pt x="103" y="897"/>
                      <a:pt x="103" y="896"/>
                    </a:cubicBezTo>
                    <a:cubicBezTo>
                      <a:pt x="103" y="894"/>
                      <a:pt x="102" y="892"/>
                      <a:pt x="102" y="890"/>
                    </a:cubicBezTo>
                    <a:cubicBezTo>
                      <a:pt x="102" y="889"/>
                      <a:pt x="101" y="887"/>
                      <a:pt x="101" y="886"/>
                    </a:cubicBezTo>
                    <a:cubicBezTo>
                      <a:pt x="113" y="883"/>
                      <a:pt x="113" y="883"/>
                      <a:pt x="113" y="883"/>
                    </a:cubicBezTo>
                    <a:cubicBezTo>
                      <a:pt x="113" y="884"/>
                      <a:pt x="114" y="886"/>
                      <a:pt x="114" y="888"/>
                    </a:cubicBezTo>
                    <a:cubicBezTo>
                      <a:pt x="114" y="890"/>
                      <a:pt x="115" y="893"/>
                      <a:pt x="115" y="896"/>
                    </a:cubicBezTo>
                    <a:cubicBezTo>
                      <a:pt x="115" y="897"/>
                      <a:pt x="115" y="899"/>
                      <a:pt x="115" y="900"/>
                    </a:cubicBezTo>
                    <a:cubicBezTo>
                      <a:pt x="115" y="901"/>
                      <a:pt x="115" y="902"/>
                      <a:pt x="115" y="903"/>
                    </a:cubicBezTo>
                    <a:cubicBezTo>
                      <a:pt x="115" y="904"/>
                      <a:pt x="115" y="904"/>
                      <a:pt x="115" y="904"/>
                    </a:cubicBezTo>
                    <a:lnTo>
                      <a:pt x="103" y="904"/>
                    </a:lnTo>
                    <a:close/>
                    <a:moveTo>
                      <a:pt x="96" y="867"/>
                    </a:moveTo>
                    <a:cubicBezTo>
                      <a:pt x="94" y="862"/>
                      <a:pt x="91" y="857"/>
                      <a:pt x="86" y="852"/>
                    </a:cubicBezTo>
                    <a:cubicBezTo>
                      <a:pt x="96" y="844"/>
                      <a:pt x="96" y="844"/>
                      <a:pt x="96" y="844"/>
                    </a:cubicBezTo>
                    <a:cubicBezTo>
                      <a:pt x="100" y="849"/>
                      <a:pt x="105" y="855"/>
                      <a:pt x="107" y="863"/>
                    </a:cubicBezTo>
                    <a:lnTo>
                      <a:pt x="96" y="867"/>
                    </a:lnTo>
                    <a:close/>
                    <a:moveTo>
                      <a:pt x="74" y="835"/>
                    </a:moveTo>
                    <a:cubicBezTo>
                      <a:pt x="74" y="834"/>
                      <a:pt x="74" y="834"/>
                      <a:pt x="74" y="834"/>
                    </a:cubicBezTo>
                    <a:cubicBezTo>
                      <a:pt x="73" y="833"/>
                      <a:pt x="72" y="832"/>
                      <a:pt x="72" y="830"/>
                    </a:cubicBezTo>
                    <a:cubicBezTo>
                      <a:pt x="69" y="826"/>
                      <a:pt x="66" y="821"/>
                      <a:pt x="65" y="815"/>
                    </a:cubicBezTo>
                    <a:cubicBezTo>
                      <a:pt x="76" y="812"/>
                      <a:pt x="76" y="812"/>
                      <a:pt x="76" y="812"/>
                    </a:cubicBezTo>
                    <a:cubicBezTo>
                      <a:pt x="77" y="816"/>
                      <a:pt x="79" y="820"/>
                      <a:pt x="82" y="824"/>
                    </a:cubicBezTo>
                    <a:cubicBezTo>
                      <a:pt x="83" y="826"/>
                      <a:pt x="84" y="827"/>
                      <a:pt x="84" y="828"/>
                    </a:cubicBezTo>
                    <a:lnTo>
                      <a:pt x="74" y="835"/>
                    </a:lnTo>
                    <a:close/>
                    <a:moveTo>
                      <a:pt x="63" y="794"/>
                    </a:moveTo>
                    <a:cubicBezTo>
                      <a:pt x="63" y="793"/>
                      <a:pt x="63" y="793"/>
                      <a:pt x="63" y="793"/>
                    </a:cubicBezTo>
                    <a:cubicBezTo>
                      <a:pt x="62" y="787"/>
                      <a:pt x="62" y="782"/>
                      <a:pt x="59" y="777"/>
                    </a:cubicBezTo>
                    <a:cubicBezTo>
                      <a:pt x="70" y="772"/>
                      <a:pt x="70" y="772"/>
                      <a:pt x="70" y="772"/>
                    </a:cubicBezTo>
                    <a:cubicBezTo>
                      <a:pt x="73" y="779"/>
                      <a:pt x="74" y="785"/>
                      <a:pt x="75" y="792"/>
                    </a:cubicBezTo>
                    <a:cubicBezTo>
                      <a:pt x="75" y="793"/>
                      <a:pt x="75" y="793"/>
                      <a:pt x="75" y="793"/>
                    </a:cubicBezTo>
                    <a:lnTo>
                      <a:pt x="63" y="794"/>
                    </a:lnTo>
                    <a:close/>
                    <a:moveTo>
                      <a:pt x="48" y="762"/>
                    </a:moveTo>
                    <a:cubicBezTo>
                      <a:pt x="47" y="761"/>
                      <a:pt x="46" y="760"/>
                      <a:pt x="45" y="758"/>
                    </a:cubicBezTo>
                    <a:cubicBezTo>
                      <a:pt x="42" y="754"/>
                      <a:pt x="39" y="750"/>
                      <a:pt x="36" y="745"/>
                    </a:cubicBezTo>
                    <a:cubicBezTo>
                      <a:pt x="46" y="739"/>
                      <a:pt x="46" y="739"/>
                      <a:pt x="46" y="739"/>
                    </a:cubicBezTo>
                    <a:cubicBezTo>
                      <a:pt x="49" y="743"/>
                      <a:pt x="52" y="747"/>
                      <a:pt x="55" y="751"/>
                    </a:cubicBezTo>
                    <a:cubicBezTo>
                      <a:pt x="56" y="752"/>
                      <a:pt x="56" y="754"/>
                      <a:pt x="57" y="755"/>
                    </a:cubicBezTo>
                    <a:lnTo>
                      <a:pt x="48" y="762"/>
                    </a:lnTo>
                    <a:close/>
                    <a:moveTo>
                      <a:pt x="28" y="727"/>
                    </a:moveTo>
                    <a:cubicBezTo>
                      <a:pt x="23" y="720"/>
                      <a:pt x="20" y="715"/>
                      <a:pt x="18" y="709"/>
                    </a:cubicBezTo>
                    <a:cubicBezTo>
                      <a:pt x="29" y="704"/>
                      <a:pt x="29" y="704"/>
                      <a:pt x="29" y="704"/>
                    </a:cubicBezTo>
                    <a:cubicBezTo>
                      <a:pt x="31" y="709"/>
                      <a:pt x="34" y="715"/>
                      <a:pt x="38" y="721"/>
                    </a:cubicBezTo>
                    <a:lnTo>
                      <a:pt x="28" y="727"/>
                    </a:lnTo>
                    <a:close/>
                    <a:moveTo>
                      <a:pt x="12" y="688"/>
                    </a:moveTo>
                    <a:cubicBezTo>
                      <a:pt x="11" y="682"/>
                      <a:pt x="10" y="676"/>
                      <a:pt x="8" y="670"/>
                    </a:cubicBezTo>
                    <a:cubicBezTo>
                      <a:pt x="19" y="666"/>
                      <a:pt x="19" y="666"/>
                      <a:pt x="19" y="666"/>
                    </a:cubicBezTo>
                    <a:cubicBezTo>
                      <a:pt x="21" y="673"/>
                      <a:pt x="22" y="680"/>
                      <a:pt x="24" y="686"/>
                    </a:cubicBezTo>
                    <a:lnTo>
                      <a:pt x="12" y="688"/>
                    </a:lnTo>
                    <a:close/>
                    <a:moveTo>
                      <a:pt x="12" y="651"/>
                    </a:moveTo>
                    <a:cubicBezTo>
                      <a:pt x="0" y="648"/>
                      <a:pt x="0" y="648"/>
                      <a:pt x="0" y="648"/>
                    </a:cubicBezTo>
                    <a:cubicBezTo>
                      <a:pt x="4" y="629"/>
                      <a:pt x="4" y="629"/>
                      <a:pt x="4" y="629"/>
                    </a:cubicBezTo>
                    <a:cubicBezTo>
                      <a:pt x="16" y="631"/>
                      <a:pt x="16" y="631"/>
                      <a:pt x="16" y="631"/>
                    </a:cubicBezTo>
                    <a:lnTo>
                      <a:pt x="12" y="651"/>
                    </a:lnTo>
                    <a:close/>
                    <a:moveTo>
                      <a:pt x="20" y="611"/>
                    </a:moveTo>
                    <a:cubicBezTo>
                      <a:pt x="8" y="609"/>
                      <a:pt x="8" y="609"/>
                      <a:pt x="8" y="609"/>
                    </a:cubicBezTo>
                    <a:cubicBezTo>
                      <a:pt x="12" y="589"/>
                      <a:pt x="12" y="589"/>
                      <a:pt x="12" y="589"/>
                    </a:cubicBezTo>
                    <a:cubicBezTo>
                      <a:pt x="24" y="592"/>
                      <a:pt x="24" y="592"/>
                      <a:pt x="24" y="592"/>
                    </a:cubicBezTo>
                    <a:lnTo>
                      <a:pt x="20" y="611"/>
                    </a:lnTo>
                    <a:close/>
                    <a:moveTo>
                      <a:pt x="28" y="572"/>
                    </a:moveTo>
                    <a:cubicBezTo>
                      <a:pt x="16" y="570"/>
                      <a:pt x="16" y="570"/>
                      <a:pt x="16" y="570"/>
                    </a:cubicBezTo>
                    <a:cubicBezTo>
                      <a:pt x="21" y="550"/>
                      <a:pt x="21" y="550"/>
                      <a:pt x="21" y="550"/>
                    </a:cubicBezTo>
                    <a:cubicBezTo>
                      <a:pt x="32" y="552"/>
                      <a:pt x="32" y="552"/>
                      <a:pt x="32" y="552"/>
                    </a:cubicBezTo>
                    <a:lnTo>
                      <a:pt x="28" y="572"/>
                    </a:lnTo>
                    <a:close/>
                    <a:moveTo>
                      <a:pt x="36" y="533"/>
                    </a:moveTo>
                    <a:cubicBezTo>
                      <a:pt x="25" y="530"/>
                      <a:pt x="25" y="530"/>
                      <a:pt x="25" y="530"/>
                    </a:cubicBezTo>
                    <a:cubicBezTo>
                      <a:pt x="29" y="511"/>
                      <a:pt x="29" y="511"/>
                      <a:pt x="29" y="511"/>
                    </a:cubicBezTo>
                    <a:cubicBezTo>
                      <a:pt x="41" y="513"/>
                      <a:pt x="41" y="513"/>
                      <a:pt x="41" y="513"/>
                    </a:cubicBezTo>
                    <a:lnTo>
                      <a:pt x="36" y="533"/>
                    </a:lnTo>
                    <a:close/>
                    <a:moveTo>
                      <a:pt x="45" y="494"/>
                    </a:moveTo>
                    <a:cubicBezTo>
                      <a:pt x="33" y="491"/>
                      <a:pt x="33" y="491"/>
                      <a:pt x="33" y="491"/>
                    </a:cubicBezTo>
                    <a:cubicBezTo>
                      <a:pt x="37" y="471"/>
                      <a:pt x="37" y="471"/>
                      <a:pt x="37" y="471"/>
                    </a:cubicBezTo>
                    <a:cubicBezTo>
                      <a:pt x="49" y="474"/>
                      <a:pt x="49" y="474"/>
                      <a:pt x="49" y="474"/>
                    </a:cubicBezTo>
                    <a:lnTo>
                      <a:pt x="45" y="494"/>
                    </a:lnTo>
                    <a:close/>
                    <a:moveTo>
                      <a:pt x="53" y="454"/>
                    </a:moveTo>
                    <a:cubicBezTo>
                      <a:pt x="41" y="452"/>
                      <a:pt x="41" y="452"/>
                      <a:pt x="41" y="452"/>
                    </a:cubicBezTo>
                    <a:cubicBezTo>
                      <a:pt x="45" y="432"/>
                      <a:pt x="45" y="432"/>
                      <a:pt x="45" y="432"/>
                    </a:cubicBezTo>
                    <a:cubicBezTo>
                      <a:pt x="57" y="435"/>
                      <a:pt x="57" y="435"/>
                      <a:pt x="57" y="435"/>
                    </a:cubicBezTo>
                    <a:lnTo>
                      <a:pt x="53" y="454"/>
                    </a:lnTo>
                    <a:close/>
                    <a:moveTo>
                      <a:pt x="61" y="415"/>
                    </a:moveTo>
                    <a:cubicBezTo>
                      <a:pt x="49" y="413"/>
                      <a:pt x="49" y="413"/>
                      <a:pt x="49" y="413"/>
                    </a:cubicBezTo>
                    <a:cubicBezTo>
                      <a:pt x="53" y="393"/>
                      <a:pt x="53" y="393"/>
                      <a:pt x="53" y="393"/>
                    </a:cubicBezTo>
                    <a:cubicBezTo>
                      <a:pt x="65" y="395"/>
                      <a:pt x="65" y="395"/>
                      <a:pt x="65" y="395"/>
                    </a:cubicBezTo>
                    <a:lnTo>
                      <a:pt x="61" y="415"/>
                    </a:lnTo>
                    <a:close/>
                    <a:moveTo>
                      <a:pt x="69" y="376"/>
                    </a:moveTo>
                    <a:cubicBezTo>
                      <a:pt x="58" y="373"/>
                      <a:pt x="58" y="373"/>
                      <a:pt x="58" y="373"/>
                    </a:cubicBezTo>
                    <a:cubicBezTo>
                      <a:pt x="62" y="354"/>
                      <a:pt x="62" y="354"/>
                      <a:pt x="62" y="354"/>
                    </a:cubicBezTo>
                    <a:cubicBezTo>
                      <a:pt x="73" y="356"/>
                      <a:pt x="73" y="356"/>
                      <a:pt x="73" y="356"/>
                    </a:cubicBezTo>
                    <a:lnTo>
                      <a:pt x="69" y="376"/>
                    </a:lnTo>
                    <a:close/>
                    <a:moveTo>
                      <a:pt x="78" y="336"/>
                    </a:moveTo>
                    <a:cubicBezTo>
                      <a:pt x="66" y="334"/>
                      <a:pt x="66" y="334"/>
                      <a:pt x="66" y="334"/>
                    </a:cubicBezTo>
                    <a:cubicBezTo>
                      <a:pt x="70" y="314"/>
                      <a:pt x="70" y="314"/>
                      <a:pt x="70" y="314"/>
                    </a:cubicBezTo>
                    <a:cubicBezTo>
                      <a:pt x="82" y="317"/>
                      <a:pt x="82" y="317"/>
                      <a:pt x="82" y="317"/>
                    </a:cubicBezTo>
                    <a:lnTo>
                      <a:pt x="78" y="336"/>
                    </a:lnTo>
                    <a:close/>
                    <a:moveTo>
                      <a:pt x="86" y="297"/>
                    </a:moveTo>
                    <a:cubicBezTo>
                      <a:pt x="74" y="295"/>
                      <a:pt x="74" y="295"/>
                      <a:pt x="74" y="295"/>
                    </a:cubicBezTo>
                    <a:cubicBezTo>
                      <a:pt x="78" y="275"/>
                      <a:pt x="78" y="275"/>
                      <a:pt x="78" y="275"/>
                    </a:cubicBezTo>
                    <a:cubicBezTo>
                      <a:pt x="90" y="278"/>
                      <a:pt x="90" y="278"/>
                      <a:pt x="90" y="278"/>
                    </a:cubicBezTo>
                    <a:lnTo>
                      <a:pt x="86" y="297"/>
                    </a:lnTo>
                    <a:close/>
                    <a:moveTo>
                      <a:pt x="94" y="258"/>
                    </a:moveTo>
                    <a:cubicBezTo>
                      <a:pt x="82" y="256"/>
                      <a:pt x="82" y="256"/>
                      <a:pt x="82" y="256"/>
                    </a:cubicBezTo>
                    <a:cubicBezTo>
                      <a:pt x="86" y="236"/>
                      <a:pt x="86" y="236"/>
                      <a:pt x="86" y="236"/>
                    </a:cubicBezTo>
                    <a:cubicBezTo>
                      <a:pt x="98" y="238"/>
                      <a:pt x="98" y="238"/>
                      <a:pt x="98" y="238"/>
                    </a:cubicBezTo>
                    <a:lnTo>
                      <a:pt x="94" y="258"/>
                    </a:lnTo>
                    <a:close/>
                    <a:moveTo>
                      <a:pt x="102" y="219"/>
                    </a:moveTo>
                    <a:cubicBezTo>
                      <a:pt x="91" y="216"/>
                      <a:pt x="91" y="216"/>
                      <a:pt x="91" y="216"/>
                    </a:cubicBezTo>
                    <a:cubicBezTo>
                      <a:pt x="95" y="197"/>
                      <a:pt x="95" y="197"/>
                      <a:pt x="95" y="197"/>
                    </a:cubicBezTo>
                    <a:cubicBezTo>
                      <a:pt x="106" y="199"/>
                      <a:pt x="106" y="199"/>
                      <a:pt x="106" y="199"/>
                    </a:cubicBezTo>
                    <a:lnTo>
                      <a:pt x="102" y="219"/>
                    </a:lnTo>
                    <a:close/>
                    <a:moveTo>
                      <a:pt x="111" y="179"/>
                    </a:moveTo>
                    <a:cubicBezTo>
                      <a:pt x="99" y="177"/>
                      <a:pt x="99" y="177"/>
                      <a:pt x="99" y="177"/>
                    </a:cubicBezTo>
                    <a:cubicBezTo>
                      <a:pt x="103" y="157"/>
                      <a:pt x="103" y="157"/>
                      <a:pt x="103" y="157"/>
                    </a:cubicBezTo>
                    <a:cubicBezTo>
                      <a:pt x="115" y="160"/>
                      <a:pt x="115" y="160"/>
                      <a:pt x="115" y="160"/>
                    </a:cubicBezTo>
                    <a:lnTo>
                      <a:pt x="111" y="179"/>
                    </a:lnTo>
                    <a:close/>
                    <a:moveTo>
                      <a:pt x="119" y="140"/>
                    </a:moveTo>
                    <a:cubicBezTo>
                      <a:pt x="107" y="138"/>
                      <a:pt x="107" y="138"/>
                      <a:pt x="107" y="138"/>
                    </a:cubicBezTo>
                    <a:cubicBezTo>
                      <a:pt x="111" y="118"/>
                      <a:pt x="111" y="118"/>
                      <a:pt x="111" y="118"/>
                    </a:cubicBezTo>
                    <a:cubicBezTo>
                      <a:pt x="123" y="121"/>
                      <a:pt x="123" y="121"/>
                      <a:pt x="123" y="121"/>
                    </a:cubicBezTo>
                    <a:lnTo>
                      <a:pt x="119" y="140"/>
                    </a:lnTo>
                    <a:close/>
                    <a:moveTo>
                      <a:pt x="127" y="101"/>
                    </a:moveTo>
                    <a:cubicBezTo>
                      <a:pt x="115" y="98"/>
                      <a:pt x="115" y="98"/>
                      <a:pt x="115" y="98"/>
                    </a:cubicBezTo>
                    <a:cubicBezTo>
                      <a:pt x="119" y="79"/>
                      <a:pt x="119" y="79"/>
                      <a:pt x="119" y="79"/>
                    </a:cubicBezTo>
                    <a:cubicBezTo>
                      <a:pt x="131" y="81"/>
                      <a:pt x="131" y="81"/>
                      <a:pt x="131" y="81"/>
                    </a:cubicBezTo>
                    <a:lnTo>
                      <a:pt x="127" y="101"/>
                    </a:lnTo>
                    <a:close/>
                    <a:moveTo>
                      <a:pt x="135" y="62"/>
                    </a:moveTo>
                    <a:cubicBezTo>
                      <a:pt x="124" y="59"/>
                      <a:pt x="124" y="59"/>
                      <a:pt x="124" y="59"/>
                    </a:cubicBezTo>
                    <a:cubicBezTo>
                      <a:pt x="128" y="39"/>
                      <a:pt x="128" y="39"/>
                      <a:pt x="128" y="39"/>
                    </a:cubicBezTo>
                    <a:cubicBezTo>
                      <a:pt x="139" y="42"/>
                      <a:pt x="139" y="42"/>
                      <a:pt x="139" y="42"/>
                    </a:cubicBezTo>
                    <a:lnTo>
                      <a:pt x="135" y="62"/>
                    </a:lnTo>
                    <a:close/>
                    <a:moveTo>
                      <a:pt x="144" y="22"/>
                    </a:moveTo>
                    <a:cubicBezTo>
                      <a:pt x="132" y="20"/>
                      <a:pt x="132" y="20"/>
                      <a:pt x="132" y="20"/>
                    </a:cubicBezTo>
                    <a:cubicBezTo>
                      <a:pt x="136" y="0"/>
                      <a:pt x="136" y="0"/>
                      <a:pt x="136" y="0"/>
                    </a:cubicBezTo>
                    <a:cubicBezTo>
                      <a:pt x="148" y="3"/>
                      <a:pt x="148" y="3"/>
                      <a:pt x="148" y="3"/>
                    </a:cubicBezTo>
                    <a:lnTo>
                      <a:pt x="144" y="22"/>
                    </a:lnTo>
                    <a:close/>
                  </a:path>
                </a:pathLst>
              </a:custGeom>
              <a:solidFill>
                <a:srgbClr val="877D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183" name="Freeform 5688"/>
              <p:cNvSpPr>
                <a:spLocks/>
              </p:cNvSpPr>
              <p:nvPr/>
            </p:nvSpPr>
            <p:spPr bwMode="auto">
              <a:xfrm>
                <a:off x="1780" y="1991"/>
                <a:ext cx="2" cy="2"/>
              </a:xfrm>
              <a:custGeom>
                <a:avLst/>
                <a:gdLst>
                  <a:gd name="T0" fmla="*/ 7 w 14"/>
                  <a:gd name="T1" fmla="*/ 15 h 15"/>
                  <a:gd name="T2" fmla="*/ 0 w 14"/>
                  <a:gd name="T3" fmla="*/ 12 h 15"/>
                  <a:gd name="T4" fmla="*/ 4 w 14"/>
                  <a:gd name="T5" fmla="*/ 0 h 15"/>
                  <a:gd name="T6" fmla="*/ 14 w 14"/>
                  <a:gd name="T7" fmla="*/ 5 h 15"/>
                  <a:gd name="T8" fmla="*/ 7 w 14"/>
                  <a:gd name="T9" fmla="*/ 15 h 15"/>
                </a:gdLst>
                <a:ahLst/>
                <a:cxnLst>
                  <a:cxn ang="0">
                    <a:pos x="T0" y="T1"/>
                  </a:cxn>
                  <a:cxn ang="0">
                    <a:pos x="T2" y="T3"/>
                  </a:cxn>
                  <a:cxn ang="0">
                    <a:pos x="T4" y="T5"/>
                  </a:cxn>
                  <a:cxn ang="0">
                    <a:pos x="T6" y="T7"/>
                  </a:cxn>
                  <a:cxn ang="0">
                    <a:pos x="T8" y="T9"/>
                  </a:cxn>
                </a:cxnLst>
                <a:rect l="0" t="0" r="r" b="b"/>
                <a:pathLst>
                  <a:path w="14" h="15">
                    <a:moveTo>
                      <a:pt x="7" y="15"/>
                    </a:moveTo>
                    <a:cubicBezTo>
                      <a:pt x="5" y="14"/>
                      <a:pt x="3" y="13"/>
                      <a:pt x="0" y="12"/>
                    </a:cubicBezTo>
                    <a:cubicBezTo>
                      <a:pt x="4" y="0"/>
                      <a:pt x="4" y="0"/>
                      <a:pt x="4" y="0"/>
                    </a:cubicBezTo>
                    <a:cubicBezTo>
                      <a:pt x="7" y="1"/>
                      <a:pt x="11" y="3"/>
                      <a:pt x="14" y="5"/>
                    </a:cubicBezTo>
                    <a:lnTo>
                      <a:pt x="7" y="15"/>
                    </a:lnTo>
                    <a:close/>
                  </a:path>
                </a:pathLst>
              </a:custGeom>
              <a:solidFill>
                <a:srgbClr val="877D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184" name="Freeform 5689"/>
              <p:cNvSpPr>
                <a:spLocks/>
              </p:cNvSpPr>
              <p:nvPr/>
            </p:nvSpPr>
            <p:spPr bwMode="auto">
              <a:xfrm>
                <a:off x="2705" y="1647"/>
                <a:ext cx="2" cy="2"/>
              </a:xfrm>
              <a:custGeom>
                <a:avLst/>
                <a:gdLst>
                  <a:gd name="T0" fmla="*/ 0 w 12"/>
                  <a:gd name="T1" fmla="*/ 12 h 12"/>
                  <a:gd name="T2" fmla="*/ 0 w 12"/>
                  <a:gd name="T3" fmla="*/ 0 h 12"/>
                  <a:gd name="T4" fmla="*/ 12 w 12"/>
                  <a:gd name="T5" fmla="*/ 2 h 12"/>
                  <a:gd name="T6" fmla="*/ 12 w 12"/>
                  <a:gd name="T7" fmla="*/ 10 h 12"/>
                  <a:gd name="T8" fmla="*/ 0 w 12"/>
                  <a:gd name="T9" fmla="*/ 12 h 12"/>
                </a:gdLst>
                <a:ahLst/>
                <a:cxnLst>
                  <a:cxn ang="0">
                    <a:pos x="T0" y="T1"/>
                  </a:cxn>
                  <a:cxn ang="0">
                    <a:pos x="T2" y="T3"/>
                  </a:cxn>
                  <a:cxn ang="0">
                    <a:pos x="T4" y="T5"/>
                  </a:cxn>
                  <a:cxn ang="0">
                    <a:pos x="T6" y="T7"/>
                  </a:cxn>
                  <a:cxn ang="0">
                    <a:pos x="T8" y="T9"/>
                  </a:cxn>
                </a:cxnLst>
                <a:rect l="0" t="0" r="r" b="b"/>
                <a:pathLst>
                  <a:path w="12" h="12">
                    <a:moveTo>
                      <a:pt x="0" y="12"/>
                    </a:moveTo>
                    <a:cubicBezTo>
                      <a:pt x="0" y="7"/>
                      <a:pt x="0" y="4"/>
                      <a:pt x="0" y="0"/>
                    </a:cubicBezTo>
                    <a:cubicBezTo>
                      <a:pt x="12" y="2"/>
                      <a:pt x="12" y="2"/>
                      <a:pt x="12" y="2"/>
                    </a:cubicBezTo>
                    <a:cubicBezTo>
                      <a:pt x="12" y="4"/>
                      <a:pt x="12" y="7"/>
                      <a:pt x="12" y="10"/>
                    </a:cubicBezTo>
                    <a:lnTo>
                      <a:pt x="0" y="12"/>
                    </a:lnTo>
                    <a:close/>
                  </a:path>
                </a:pathLst>
              </a:custGeom>
              <a:solidFill>
                <a:srgbClr val="877D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185" name="Freeform 5690"/>
              <p:cNvSpPr>
                <a:spLocks noEditPoints="1"/>
              </p:cNvSpPr>
              <p:nvPr/>
            </p:nvSpPr>
            <p:spPr bwMode="auto">
              <a:xfrm>
                <a:off x="2706" y="1651"/>
                <a:ext cx="4" cy="9"/>
              </a:xfrm>
              <a:custGeom>
                <a:avLst/>
                <a:gdLst>
                  <a:gd name="T0" fmla="*/ 19 w 31"/>
                  <a:gd name="T1" fmla="*/ 61 h 61"/>
                  <a:gd name="T2" fmla="*/ 15 w 31"/>
                  <a:gd name="T3" fmla="*/ 50 h 61"/>
                  <a:gd name="T4" fmla="*/ 14 w 31"/>
                  <a:gd name="T5" fmla="*/ 49 h 61"/>
                  <a:gd name="T6" fmla="*/ 11 w 31"/>
                  <a:gd name="T7" fmla="*/ 42 h 61"/>
                  <a:gd name="T8" fmla="*/ 11 w 31"/>
                  <a:gd name="T9" fmla="*/ 41 h 61"/>
                  <a:gd name="T10" fmla="*/ 23 w 31"/>
                  <a:gd name="T11" fmla="*/ 40 h 61"/>
                  <a:gd name="T12" fmla="*/ 24 w 31"/>
                  <a:gd name="T13" fmla="*/ 41 h 61"/>
                  <a:gd name="T14" fmla="*/ 25 w 31"/>
                  <a:gd name="T15" fmla="*/ 44 h 61"/>
                  <a:gd name="T16" fmla="*/ 31 w 31"/>
                  <a:gd name="T17" fmla="*/ 58 h 61"/>
                  <a:gd name="T18" fmla="*/ 19 w 31"/>
                  <a:gd name="T19" fmla="*/ 61 h 61"/>
                  <a:gd name="T20" fmla="*/ 4 w 31"/>
                  <a:gd name="T21" fmla="*/ 25 h 61"/>
                  <a:gd name="T22" fmla="*/ 2 w 31"/>
                  <a:gd name="T23" fmla="*/ 22 h 61"/>
                  <a:gd name="T24" fmla="*/ 2 w 31"/>
                  <a:gd name="T25" fmla="*/ 17 h 61"/>
                  <a:gd name="T26" fmla="*/ 2 w 31"/>
                  <a:gd name="T27" fmla="*/ 13 h 61"/>
                  <a:gd name="T28" fmla="*/ 2 w 31"/>
                  <a:gd name="T29" fmla="*/ 11 h 61"/>
                  <a:gd name="T30" fmla="*/ 2 w 31"/>
                  <a:gd name="T31" fmla="*/ 10 h 61"/>
                  <a:gd name="T32" fmla="*/ 0 w 31"/>
                  <a:gd name="T33" fmla="*/ 3 h 61"/>
                  <a:gd name="T34" fmla="*/ 12 w 31"/>
                  <a:gd name="T35" fmla="*/ 0 h 61"/>
                  <a:gd name="T36" fmla="*/ 14 w 31"/>
                  <a:gd name="T37" fmla="*/ 7 h 61"/>
                  <a:gd name="T38" fmla="*/ 14 w 31"/>
                  <a:gd name="T39" fmla="*/ 11 h 61"/>
                  <a:gd name="T40" fmla="*/ 14 w 31"/>
                  <a:gd name="T41" fmla="*/ 15 h 61"/>
                  <a:gd name="T42" fmla="*/ 14 w 31"/>
                  <a:gd name="T43" fmla="*/ 17 h 61"/>
                  <a:gd name="T44" fmla="*/ 14 w 31"/>
                  <a:gd name="T45" fmla="*/ 18 h 61"/>
                  <a:gd name="T46" fmla="*/ 14 w 31"/>
                  <a:gd name="T47" fmla="*/ 19 h 61"/>
                  <a:gd name="T48" fmla="*/ 4 w 31"/>
                  <a:gd name="T49" fmla="*/ 25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1" h="61">
                    <a:moveTo>
                      <a:pt x="19" y="61"/>
                    </a:moveTo>
                    <a:cubicBezTo>
                      <a:pt x="18" y="57"/>
                      <a:pt x="17" y="53"/>
                      <a:pt x="15" y="50"/>
                    </a:cubicBezTo>
                    <a:cubicBezTo>
                      <a:pt x="15" y="49"/>
                      <a:pt x="14" y="49"/>
                      <a:pt x="14" y="49"/>
                    </a:cubicBezTo>
                    <a:cubicBezTo>
                      <a:pt x="13" y="47"/>
                      <a:pt x="11" y="45"/>
                      <a:pt x="11" y="42"/>
                    </a:cubicBezTo>
                    <a:cubicBezTo>
                      <a:pt x="11" y="41"/>
                      <a:pt x="11" y="41"/>
                      <a:pt x="11" y="41"/>
                    </a:cubicBezTo>
                    <a:cubicBezTo>
                      <a:pt x="23" y="40"/>
                      <a:pt x="23" y="40"/>
                      <a:pt x="23" y="40"/>
                    </a:cubicBezTo>
                    <a:cubicBezTo>
                      <a:pt x="23" y="40"/>
                      <a:pt x="23" y="40"/>
                      <a:pt x="24" y="41"/>
                    </a:cubicBezTo>
                    <a:cubicBezTo>
                      <a:pt x="24" y="42"/>
                      <a:pt x="25" y="43"/>
                      <a:pt x="25" y="44"/>
                    </a:cubicBezTo>
                    <a:cubicBezTo>
                      <a:pt x="28" y="48"/>
                      <a:pt x="30" y="53"/>
                      <a:pt x="31" y="58"/>
                    </a:cubicBezTo>
                    <a:lnTo>
                      <a:pt x="19" y="61"/>
                    </a:lnTo>
                    <a:close/>
                    <a:moveTo>
                      <a:pt x="4" y="25"/>
                    </a:moveTo>
                    <a:cubicBezTo>
                      <a:pt x="3" y="24"/>
                      <a:pt x="3" y="23"/>
                      <a:pt x="2" y="22"/>
                    </a:cubicBezTo>
                    <a:cubicBezTo>
                      <a:pt x="2" y="20"/>
                      <a:pt x="2" y="19"/>
                      <a:pt x="2" y="17"/>
                    </a:cubicBezTo>
                    <a:cubicBezTo>
                      <a:pt x="2" y="16"/>
                      <a:pt x="2" y="15"/>
                      <a:pt x="2" y="13"/>
                    </a:cubicBezTo>
                    <a:cubicBezTo>
                      <a:pt x="2" y="13"/>
                      <a:pt x="2" y="12"/>
                      <a:pt x="2" y="11"/>
                    </a:cubicBezTo>
                    <a:cubicBezTo>
                      <a:pt x="2" y="10"/>
                      <a:pt x="2" y="10"/>
                      <a:pt x="2" y="10"/>
                    </a:cubicBezTo>
                    <a:cubicBezTo>
                      <a:pt x="0" y="3"/>
                      <a:pt x="0" y="3"/>
                      <a:pt x="0" y="3"/>
                    </a:cubicBezTo>
                    <a:cubicBezTo>
                      <a:pt x="12" y="0"/>
                      <a:pt x="12" y="0"/>
                      <a:pt x="12" y="0"/>
                    </a:cubicBezTo>
                    <a:cubicBezTo>
                      <a:pt x="14" y="7"/>
                      <a:pt x="14" y="7"/>
                      <a:pt x="14" y="7"/>
                    </a:cubicBezTo>
                    <a:cubicBezTo>
                      <a:pt x="14" y="8"/>
                      <a:pt x="14" y="9"/>
                      <a:pt x="14" y="11"/>
                    </a:cubicBezTo>
                    <a:cubicBezTo>
                      <a:pt x="14" y="12"/>
                      <a:pt x="14" y="13"/>
                      <a:pt x="14" y="15"/>
                    </a:cubicBezTo>
                    <a:cubicBezTo>
                      <a:pt x="14" y="16"/>
                      <a:pt x="14" y="16"/>
                      <a:pt x="14" y="17"/>
                    </a:cubicBezTo>
                    <a:cubicBezTo>
                      <a:pt x="14" y="18"/>
                      <a:pt x="14" y="18"/>
                      <a:pt x="14" y="18"/>
                    </a:cubicBezTo>
                    <a:cubicBezTo>
                      <a:pt x="14" y="18"/>
                      <a:pt x="14" y="19"/>
                      <a:pt x="14" y="19"/>
                    </a:cubicBezTo>
                    <a:lnTo>
                      <a:pt x="4" y="25"/>
                    </a:lnTo>
                    <a:close/>
                  </a:path>
                </a:pathLst>
              </a:custGeom>
              <a:solidFill>
                <a:srgbClr val="877D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186" name="Freeform 5691"/>
              <p:cNvSpPr>
                <a:spLocks/>
              </p:cNvSpPr>
              <p:nvPr/>
            </p:nvSpPr>
            <p:spPr bwMode="auto">
              <a:xfrm>
                <a:off x="2708" y="1662"/>
                <a:ext cx="2" cy="3"/>
              </a:xfrm>
              <a:custGeom>
                <a:avLst/>
                <a:gdLst>
                  <a:gd name="T0" fmla="*/ 9 w 19"/>
                  <a:gd name="T1" fmla="*/ 26 h 26"/>
                  <a:gd name="T2" fmla="*/ 6 w 19"/>
                  <a:gd name="T3" fmla="*/ 18 h 26"/>
                  <a:gd name="T4" fmla="*/ 2 w 19"/>
                  <a:gd name="T5" fmla="*/ 18 h 26"/>
                  <a:gd name="T6" fmla="*/ 1 w 19"/>
                  <a:gd name="T7" fmla="*/ 13 h 26"/>
                  <a:gd name="T8" fmla="*/ 4 w 19"/>
                  <a:gd name="T9" fmla="*/ 2 h 26"/>
                  <a:gd name="T10" fmla="*/ 5 w 19"/>
                  <a:gd name="T11" fmla="*/ 0 h 26"/>
                  <a:gd name="T12" fmla="*/ 16 w 19"/>
                  <a:gd name="T13" fmla="*/ 5 h 26"/>
                  <a:gd name="T14" fmla="*/ 15 w 19"/>
                  <a:gd name="T15" fmla="*/ 7 h 26"/>
                  <a:gd name="T16" fmla="*/ 14 w 19"/>
                  <a:gd name="T17" fmla="*/ 8 h 26"/>
                  <a:gd name="T18" fmla="*/ 17 w 19"/>
                  <a:gd name="T19" fmla="*/ 8 h 26"/>
                  <a:gd name="T20" fmla="*/ 18 w 19"/>
                  <a:gd name="T21" fmla="*/ 13 h 26"/>
                  <a:gd name="T22" fmla="*/ 19 w 19"/>
                  <a:gd name="T23" fmla="*/ 20 h 26"/>
                  <a:gd name="T24" fmla="*/ 9 w 19"/>
                  <a:gd name="T25"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9" h="26">
                    <a:moveTo>
                      <a:pt x="9" y="26"/>
                    </a:moveTo>
                    <a:cubicBezTo>
                      <a:pt x="7" y="24"/>
                      <a:pt x="6" y="21"/>
                      <a:pt x="6" y="18"/>
                    </a:cubicBezTo>
                    <a:cubicBezTo>
                      <a:pt x="2" y="18"/>
                      <a:pt x="2" y="18"/>
                      <a:pt x="2" y="18"/>
                    </a:cubicBezTo>
                    <a:cubicBezTo>
                      <a:pt x="1" y="13"/>
                      <a:pt x="1" y="13"/>
                      <a:pt x="1" y="13"/>
                    </a:cubicBezTo>
                    <a:cubicBezTo>
                      <a:pt x="0" y="9"/>
                      <a:pt x="2" y="5"/>
                      <a:pt x="4" y="2"/>
                    </a:cubicBezTo>
                    <a:cubicBezTo>
                      <a:pt x="5" y="0"/>
                      <a:pt x="5" y="0"/>
                      <a:pt x="5" y="0"/>
                    </a:cubicBezTo>
                    <a:cubicBezTo>
                      <a:pt x="16" y="5"/>
                      <a:pt x="16" y="5"/>
                      <a:pt x="16" y="5"/>
                    </a:cubicBezTo>
                    <a:cubicBezTo>
                      <a:pt x="15" y="7"/>
                      <a:pt x="15" y="7"/>
                      <a:pt x="15" y="7"/>
                    </a:cubicBezTo>
                    <a:cubicBezTo>
                      <a:pt x="15" y="7"/>
                      <a:pt x="15" y="7"/>
                      <a:pt x="14" y="8"/>
                    </a:cubicBezTo>
                    <a:cubicBezTo>
                      <a:pt x="17" y="8"/>
                      <a:pt x="17" y="8"/>
                      <a:pt x="17" y="8"/>
                    </a:cubicBezTo>
                    <a:cubicBezTo>
                      <a:pt x="18" y="13"/>
                      <a:pt x="18" y="13"/>
                      <a:pt x="18" y="13"/>
                    </a:cubicBezTo>
                    <a:cubicBezTo>
                      <a:pt x="18" y="17"/>
                      <a:pt x="18" y="19"/>
                      <a:pt x="19" y="20"/>
                    </a:cubicBezTo>
                    <a:lnTo>
                      <a:pt x="9" y="26"/>
                    </a:lnTo>
                    <a:close/>
                  </a:path>
                </a:pathLst>
              </a:custGeom>
              <a:solidFill>
                <a:srgbClr val="877D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187" name="Freeform 5692"/>
              <p:cNvSpPr>
                <a:spLocks noEditPoints="1"/>
              </p:cNvSpPr>
              <p:nvPr/>
            </p:nvSpPr>
            <p:spPr bwMode="auto">
              <a:xfrm>
                <a:off x="2710" y="1667"/>
                <a:ext cx="5" cy="16"/>
              </a:xfrm>
              <a:custGeom>
                <a:avLst/>
                <a:gdLst>
                  <a:gd name="T0" fmla="*/ 14 w 34"/>
                  <a:gd name="T1" fmla="*/ 120 h 120"/>
                  <a:gd name="T2" fmla="*/ 11 w 34"/>
                  <a:gd name="T3" fmla="*/ 120 h 120"/>
                  <a:gd name="T4" fmla="*/ 10 w 34"/>
                  <a:gd name="T5" fmla="*/ 119 h 120"/>
                  <a:gd name="T6" fmla="*/ 10 w 34"/>
                  <a:gd name="T7" fmla="*/ 107 h 120"/>
                  <a:gd name="T8" fmla="*/ 11 w 34"/>
                  <a:gd name="T9" fmla="*/ 107 h 120"/>
                  <a:gd name="T10" fmla="*/ 12 w 34"/>
                  <a:gd name="T11" fmla="*/ 104 h 120"/>
                  <a:gd name="T12" fmla="*/ 17 w 34"/>
                  <a:gd name="T13" fmla="*/ 98 h 120"/>
                  <a:gd name="T14" fmla="*/ 18 w 34"/>
                  <a:gd name="T15" fmla="*/ 98 h 120"/>
                  <a:gd name="T16" fmla="*/ 25 w 34"/>
                  <a:gd name="T17" fmla="*/ 108 h 120"/>
                  <a:gd name="T18" fmla="*/ 23 w 34"/>
                  <a:gd name="T19" fmla="*/ 109 h 120"/>
                  <a:gd name="T20" fmla="*/ 23 w 34"/>
                  <a:gd name="T21" fmla="*/ 109 h 120"/>
                  <a:gd name="T22" fmla="*/ 23 w 34"/>
                  <a:gd name="T23" fmla="*/ 110 h 120"/>
                  <a:gd name="T24" fmla="*/ 20 w 34"/>
                  <a:gd name="T25" fmla="*/ 118 h 120"/>
                  <a:gd name="T26" fmla="*/ 14 w 34"/>
                  <a:gd name="T27" fmla="*/ 120 h 120"/>
                  <a:gd name="T28" fmla="*/ 32 w 34"/>
                  <a:gd name="T29" fmla="*/ 87 h 120"/>
                  <a:gd name="T30" fmla="*/ 21 w 34"/>
                  <a:gd name="T31" fmla="*/ 85 h 120"/>
                  <a:gd name="T32" fmla="*/ 22 w 34"/>
                  <a:gd name="T33" fmla="*/ 76 h 120"/>
                  <a:gd name="T34" fmla="*/ 22 w 34"/>
                  <a:gd name="T35" fmla="*/ 74 h 120"/>
                  <a:gd name="T36" fmla="*/ 22 w 34"/>
                  <a:gd name="T37" fmla="*/ 69 h 120"/>
                  <a:gd name="T38" fmla="*/ 33 w 34"/>
                  <a:gd name="T39" fmla="*/ 66 h 120"/>
                  <a:gd name="T40" fmla="*/ 34 w 34"/>
                  <a:gd name="T41" fmla="*/ 74 h 120"/>
                  <a:gd name="T42" fmla="*/ 34 w 34"/>
                  <a:gd name="T43" fmla="*/ 77 h 120"/>
                  <a:gd name="T44" fmla="*/ 32 w 34"/>
                  <a:gd name="T45" fmla="*/ 87 h 120"/>
                  <a:gd name="T46" fmla="*/ 14 w 34"/>
                  <a:gd name="T47" fmla="*/ 51 h 120"/>
                  <a:gd name="T48" fmla="*/ 12 w 34"/>
                  <a:gd name="T49" fmla="*/ 46 h 120"/>
                  <a:gd name="T50" fmla="*/ 12 w 34"/>
                  <a:gd name="T51" fmla="*/ 46 h 120"/>
                  <a:gd name="T52" fmla="*/ 6 w 34"/>
                  <a:gd name="T53" fmla="*/ 37 h 120"/>
                  <a:gd name="T54" fmla="*/ 18 w 34"/>
                  <a:gd name="T55" fmla="*/ 34 h 120"/>
                  <a:gd name="T56" fmla="*/ 20 w 34"/>
                  <a:gd name="T57" fmla="*/ 37 h 120"/>
                  <a:gd name="T58" fmla="*/ 20 w 34"/>
                  <a:gd name="T59" fmla="*/ 37 h 120"/>
                  <a:gd name="T60" fmla="*/ 26 w 34"/>
                  <a:gd name="T61" fmla="*/ 51 h 120"/>
                  <a:gd name="T62" fmla="*/ 14 w 34"/>
                  <a:gd name="T63" fmla="*/ 51 h 120"/>
                  <a:gd name="T64" fmla="*/ 4 w 34"/>
                  <a:gd name="T65" fmla="*/ 23 h 120"/>
                  <a:gd name="T66" fmla="*/ 1 w 34"/>
                  <a:gd name="T67" fmla="*/ 19 h 120"/>
                  <a:gd name="T68" fmla="*/ 0 w 34"/>
                  <a:gd name="T69" fmla="*/ 13 h 120"/>
                  <a:gd name="T70" fmla="*/ 1 w 34"/>
                  <a:gd name="T71" fmla="*/ 6 h 120"/>
                  <a:gd name="T72" fmla="*/ 1 w 34"/>
                  <a:gd name="T73" fmla="*/ 2 h 120"/>
                  <a:gd name="T74" fmla="*/ 1 w 34"/>
                  <a:gd name="T75" fmla="*/ 1 h 120"/>
                  <a:gd name="T76" fmla="*/ 13 w 34"/>
                  <a:gd name="T77" fmla="*/ 0 h 120"/>
                  <a:gd name="T78" fmla="*/ 13 w 34"/>
                  <a:gd name="T79" fmla="*/ 2 h 120"/>
                  <a:gd name="T80" fmla="*/ 13 w 34"/>
                  <a:gd name="T81" fmla="*/ 9 h 120"/>
                  <a:gd name="T82" fmla="*/ 12 w 34"/>
                  <a:gd name="T83" fmla="*/ 13 h 120"/>
                  <a:gd name="T84" fmla="*/ 12 w 34"/>
                  <a:gd name="T85" fmla="*/ 14 h 120"/>
                  <a:gd name="T86" fmla="*/ 4 w 34"/>
                  <a:gd name="T87" fmla="*/ 23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4" h="120">
                    <a:moveTo>
                      <a:pt x="14" y="120"/>
                    </a:moveTo>
                    <a:cubicBezTo>
                      <a:pt x="13" y="120"/>
                      <a:pt x="11" y="120"/>
                      <a:pt x="11" y="120"/>
                    </a:cubicBezTo>
                    <a:cubicBezTo>
                      <a:pt x="10" y="120"/>
                      <a:pt x="10" y="119"/>
                      <a:pt x="10" y="119"/>
                    </a:cubicBezTo>
                    <a:cubicBezTo>
                      <a:pt x="10" y="107"/>
                      <a:pt x="10" y="107"/>
                      <a:pt x="10" y="107"/>
                    </a:cubicBezTo>
                    <a:cubicBezTo>
                      <a:pt x="10" y="107"/>
                      <a:pt x="11" y="107"/>
                      <a:pt x="11" y="107"/>
                    </a:cubicBezTo>
                    <a:cubicBezTo>
                      <a:pt x="11" y="106"/>
                      <a:pt x="11" y="105"/>
                      <a:pt x="12" y="104"/>
                    </a:cubicBezTo>
                    <a:cubicBezTo>
                      <a:pt x="13" y="101"/>
                      <a:pt x="16" y="99"/>
                      <a:pt x="17" y="98"/>
                    </a:cubicBezTo>
                    <a:cubicBezTo>
                      <a:pt x="17" y="98"/>
                      <a:pt x="18" y="98"/>
                      <a:pt x="18" y="98"/>
                    </a:cubicBezTo>
                    <a:cubicBezTo>
                      <a:pt x="25" y="108"/>
                      <a:pt x="25" y="108"/>
                      <a:pt x="25" y="108"/>
                    </a:cubicBezTo>
                    <a:cubicBezTo>
                      <a:pt x="24" y="108"/>
                      <a:pt x="24" y="109"/>
                      <a:pt x="23" y="109"/>
                    </a:cubicBezTo>
                    <a:cubicBezTo>
                      <a:pt x="23" y="109"/>
                      <a:pt x="23" y="109"/>
                      <a:pt x="23" y="109"/>
                    </a:cubicBezTo>
                    <a:cubicBezTo>
                      <a:pt x="23" y="109"/>
                      <a:pt x="23" y="110"/>
                      <a:pt x="23" y="110"/>
                    </a:cubicBezTo>
                    <a:cubicBezTo>
                      <a:pt x="22" y="112"/>
                      <a:pt x="22" y="115"/>
                      <a:pt x="20" y="118"/>
                    </a:cubicBezTo>
                    <a:cubicBezTo>
                      <a:pt x="18" y="119"/>
                      <a:pt x="16" y="120"/>
                      <a:pt x="14" y="120"/>
                    </a:cubicBezTo>
                    <a:close/>
                    <a:moveTo>
                      <a:pt x="32" y="87"/>
                    </a:moveTo>
                    <a:cubicBezTo>
                      <a:pt x="21" y="85"/>
                      <a:pt x="21" y="85"/>
                      <a:pt x="21" y="85"/>
                    </a:cubicBezTo>
                    <a:cubicBezTo>
                      <a:pt x="21" y="82"/>
                      <a:pt x="22" y="79"/>
                      <a:pt x="22" y="76"/>
                    </a:cubicBezTo>
                    <a:cubicBezTo>
                      <a:pt x="22" y="75"/>
                      <a:pt x="22" y="74"/>
                      <a:pt x="22" y="74"/>
                    </a:cubicBezTo>
                    <a:cubicBezTo>
                      <a:pt x="22" y="72"/>
                      <a:pt x="22" y="70"/>
                      <a:pt x="22" y="69"/>
                    </a:cubicBezTo>
                    <a:cubicBezTo>
                      <a:pt x="33" y="66"/>
                      <a:pt x="33" y="66"/>
                      <a:pt x="33" y="66"/>
                    </a:cubicBezTo>
                    <a:cubicBezTo>
                      <a:pt x="34" y="69"/>
                      <a:pt x="34" y="72"/>
                      <a:pt x="34" y="74"/>
                    </a:cubicBezTo>
                    <a:cubicBezTo>
                      <a:pt x="34" y="75"/>
                      <a:pt x="34" y="76"/>
                      <a:pt x="34" y="77"/>
                    </a:cubicBezTo>
                    <a:cubicBezTo>
                      <a:pt x="34" y="80"/>
                      <a:pt x="33" y="84"/>
                      <a:pt x="32" y="87"/>
                    </a:cubicBezTo>
                    <a:close/>
                    <a:moveTo>
                      <a:pt x="14" y="51"/>
                    </a:moveTo>
                    <a:cubicBezTo>
                      <a:pt x="14" y="48"/>
                      <a:pt x="14" y="47"/>
                      <a:pt x="12" y="46"/>
                    </a:cubicBezTo>
                    <a:cubicBezTo>
                      <a:pt x="12" y="46"/>
                      <a:pt x="12" y="46"/>
                      <a:pt x="12" y="46"/>
                    </a:cubicBezTo>
                    <a:cubicBezTo>
                      <a:pt x="9" y="43"/>
                      <a:pt x="7" y="41"/>
                      <a:pt x="6" y="37"/>
                    </a:cubicBezTo>
                    <a:cubicBezTo>
                      <a:pt x="18" y="34"/>
                      <a:pt x="18" y="34"/>
                      <a:pt x="18" y="34"/>
                    </a:cubicBezTo>
                    <a:cubicBezTo>
                      <a:pt x="18" y="35"/>
                      <a:pt x="18" y="35"/>
                      <a:pt x="20" y="37"/>
                    </a:cubicBezTo>
                    <a:cubicBezTo>
                      <a:pt x="20" y="37"/>
                      <a:pt x="20" y="37"/>
                      <a:pt x="20" y="37"/>
                    </a:cubicBezTo>
                    <a:cubicBezTo>
                      <a:pt x="26" y="42"/>
                      <a:pt x="26" y="48"/>
                      <a:pt x="26" y="51"/>
                    </a:cubicBezTo>
                    <a:lnTo>
                      <a:pt x="14" y="51"/>
                    </a:lnTo>
                    <a:close/>
                    <a:moveTo>
                      <a:pt x="4" y="23"/>
                    </a:moveTo>
                    <a:cubicBezTo>
                      <a:pt x="3" y="22"/>
                      <a:pt x="2" y="21"/>
                      <a:pt x="1" y="19"/>
                    </a:cubicBezTo>
                    <a:cubicBezTo>
                      <a:pt x="0" y="17"/>
                      <a:pt x="0" y="15"/>
                      <a:pt x="0" y="13"/>
                    </a:cubicBezTo>
                    <a:cubicBezTo>
                      <a:pt x="0" y="10"/>
                      <a:pt x="0" y="8"/>
                      <a:pt x="1" y="6"/>
                    </a:cubicBezTo>
                    <a:cubicBezTo>
                      <a:pt x="1" y="5"/>
                      <a:pt x="1" y="3"/>
                      <a:pt x="1" y="2"/>
                    </a:cubicBezTo>
                    <a:cubicBezTo>
                      <a:pt x="1" y="2"/>
                      <a:pt x="1" y="2"/>
                      <a:pt x="1" y="1"/>
                    </a:cubicBezTo>
                    <a:cubicBezTo>
                      <a:pt x="13" y="0"/>
                      <a:pt x="13" y="0"/>
                      <a:pt x="13" y="0"/>
                    </a:cubicBezTo>
                    <a:cubicBezTo>
                      <a:pt x="13" y="1"/>
                      <a:pt x="13" y="1"/>
                      <a:pt x="13" y="2"/>
                    </a:cubicBezTo>
                    <a:cubicBezTo>
                      <a:pt x="13" y="5"/>
                      <a:pt x="13" y="7"/>
                      <a:pt x="13" y="9"/>
                    </a:cubicBezTo>
                    <a:cubicBezTo>
                      <a:pt x="12" y="10"/>
                      <a:pt x="12" y="12"/>
                      <a:pt x="12" y="13"/>
                    </a:cubicBezTo>
                    <a:cubicBezTo>
                      <a:pt x="12" y="13"/>
                      <a:pt x="12" y="14"/>
                      <a:pt x="12" y="14"/>
                    </a:cubicBezTo>
                    <a:lnTo>
                      <a:pt x="4" y="23"/>
                    </a:lnTo>
                    <a:close/>
                  </a:path>
                </a:pathLst>
              </a:custGeom>
              <a:solidFill>
                <a:srgbClr val="877D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188" name="Freeform 5693"/>
              <p:cNvSpPr>
                <a:spLocks/>
              </p:cNvSpPr>
              <p:nvPr/>
            </p:nvSpPr>
            <p:spPr bwMode="auto">
              <a:xfrm>
                <a:off x="2710" y="1684"/>
                <a:ext cx="2" cy="3"/>
              </a:xfrm>
              <a:custGeom>
                <a:avLst/>
                <a:gdLst>
                  <a:gd name="T0" fmla="*/ 11 w 17"/>
                  <a:gd name="T1" fmla="*/ 22 h 22"/>
                  <a:gd name="T2" fmla="*/ 0 w 17"/>
                  <a:gd name="T3" fmla="*/ 17 h 22"/>
                  <a:gd name="T4" fmla="*/ 0 w 17"/>
                  <a:gd name="T5" fmla="*/ 16 h 22"/>
                  <a:gd name="T6" fmla="*/ 0 w 17"/>
                  <a:gd name="T7" fmla="*/ 15 h 22"/>
                  <a:gd name="T8" fmla="*/ 2 w 17"/>
                  <a:gd name="T9" fmla="*/ 7 h 22"/>
                  <a:gd name="T10" fmla="*/ 3 w 17"/>
                  <a:gd name="T11" fmla="*/ 4 h 22"/>
                  <a:gd name="T12" fmla="*/ 4 w 17"/>
                  <a:gd name="T13" fmla="*/ 4 h 22"/>
                  <a:gd name="T14" fmla="*/ 4 w 17"/>
                  <a:gd name="T15" fmla="*/ 4 h 22"/>
                  <a:gd name="T16" fmla="*/ 4 w 17"/>
                  <a:gd name="T17" fmla="*/ 0 h 22"/>
                  <a:gd name="T18" fmla="*/ 16 w 17"/>
                  <a:gd name="T19" fmla="*/ 3 h 22"/>
                  <a:gd name="T20" fmla="*/ 16 w 17"/>
                  <a:gd name="T21" fmla="*/ 2 h 22"/>
                  <a:gd name="T22" fmla="*/ 16 w 17"/>
                  <a:gd name="T23" fmla="*/ 3 h 22"/>
                  <a:gd name="T24" fmla="*/ 16 w 17"/>
                  <a:gd name="T25" fmla="*/ 4 h 22"/>
                  <a:gd name="T26" fmla="*/ 15 w 17"/>
                  <a:gd name="T27" fmla="*/ 12 h 22"/>
                  <a:gd name="T28" fmla="*/ 12 w 17"/>
                  <a:gd name="T29" fmla="*/ 14 h 22"/>
                  <a:gd name="T30" fmla="*/ 12 w 17"/>
                  <a:gd name="T31" fmla="*/ 14 h 22"/>
                  <a:gd name="T32" fmla="*/ 12 w 17"/>
                  <a:gd name="T33" fmla="*/ 16 h 22"/>
                  <a:gd name="T34" fmla="*/ 11 w 17"/>
                  <a:gd name="T35"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 h="22">
                    <a:moveTo>
                      <a:pt x="11" y="22"/>
                    </a:moveTo>
                    <a:cubicBezTo>
                      <a:pt x="0" y="17"/>
                      <a:pt x="0" y="17"/>
                      <a:pt x="0" y="17"/>
                    </a:cubicBezTo>
                    <a:cubicBezTo>
                      <a:pt x="0" y="17"/>
                      <a:pt x="0" y="17"/>
                      <a:pt x="0" y="16"/>
                    </a:cubicBezTo>
                    <a:cubicBezTo>
                      <a:pt x="0" y="16"/>
                      <a:pt x="0" y="15"/>
                      <a:pt x="0" y="15"/>
                    </a:cubicBezTo>
                    <a:cubicBezTo>
                      <a:pt x="0" y="13"/>
                      <a:pt x="0" y="10"/>
                      <a:pt x="2" y="7"/>
                    </a:cubicBezTo>
                    <a:cubicBezTo>
                      <a:pt x="3" y="4"/>
                      <a:pt x="3" y="4"/>
                      <a:pt x="3" y="4"/>
                    </a:cubicBezTo>
                    <a:cubicBezTo>
                      <a:pt x="4" y="4"/>
                      <a:pt x="4" y="4"/>
                      <a:pt x="4" y="4"/>
                    </a:cubicBezTo>
                    <a:cubicBezTo>
                      <a:pt x="4" y="4"/>
                      <a:pt x="4" y="4"/>
                      <a:pt x="4" y="4"/>
                    </a:cubicBezTo>
                    <a:cubicBezTo>
                      <a:pt x="4" y="2"/>
                      <a:pt x="4" y="1"/>
                      <a:pt x="4" y="0"/>
                    </a:cubicBezTo>
                    <a:cubicBezTo>
                      <a:pt x="16" y="3"/>
                      <a:pt x="16" y="3"/>
                      <a:pt x="16" y="3"/>
                    </a:cubicBezTo>
                    <a:cubicBezTo>
                      <a:pt x="16" y="2"/>
                      <a:pt x="16" y="2"/>
                      <a:pt x="16" y="2"/>
                    </a:cubicBezTo>
                    <a:cubicBezTo>
                      <a:pt x="16" y="3"/>
                      <a:pt x="16" y="3"/>
                      <a:pt x="16" y="3"/>
                    </a:cubicBezTo>
                    <a:cubicBezTo>
                      <a:pt x="16" y="3"/>
                      <a:pt x="16" y="4"/>
                      <a:pt x="16" y="4"/>
                    </a:cubicBezTo>
                    <a:cubicBezTo>
                      <a:pt x="16" y="6"/>
                      <a:pt x="17" y="9"/>
                      <a:pt x="15" y="12"/>
                    </a:cubicBezTo>
                    <a:cubicBezTo>
                      <a:pt x="14" y="13"/>
                      <a:pt x="13" y="13"/>
                      <a:pt x="12" y="14"/>
                    </a:cubicBezTo>
                    <a:cubicBezTo>
                      <a:pt x="12" y="14"/>
                      <a:pt x="12" y="14"/>
                      <a:pt x="12" y="14"/>
                    </a:cubicBezTo>
                    <a:cubicBezTo>
                      <a:pt x="12" y="15"/>
                      <a:pt x="12" y="16"/>
                      <a:pt x="12" y="16"/>
                    </a:cubicBezTo>
                    <a:cubicBezTo>
                      <a:pt x="12" y="18"/>
                      <a:pt x="12" y="20"/>
                      <a:pt x="11" y="22"/>
                    </a:cubicBezTo>
                    <a:close/>
                  </a:path>
                </a:pathLst>
              </a:custGeom>
              <a:solidFill>
                <a:srgbClr val="877D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189" name="Freeform 5694"/>
              <p:cNvSpPr>
                <a:spLocks noEditPoints="1"/>
              </p:cNvSpPr>
              <p:nvPr/>
            </p:nvSpPr>
            <p:spPr bwMode="auto">
              <a:xfrm>
                <a:off x="2709" y="1688"/>
                <a:ext cx="3" cy="20"/>
              </a:xfrm>
              <a:custGeom>
                <a:avLst/>
                <a:gdLst>
                  <a:gd name="T0" fmla="*/ 9 w 24"/>
                  <a:gd name="T1" fmla="*/ 149 h 149"/>
                  <a:gd name="T2" fmla="*/ 9 w 24"/>
                  <a:gd name="T3" fmla="*/ 147 h 149"/>
                  <a:gd name="T4" fmla="*/ 8 w 24"/>
                  <a:gd name="T5" fmla="*/ 143 h 149"/>
                  <a:gd name="T6" fmla="*/ 7 w 24"/>
                  <a:gd name="T7" fmla="*/ 130 h 149"/>
                  <a:gd name="T8" fmla="*/ 19 w 24"/>
                  <a:gd name="T9" fmla="*/ 130 h 149"/>
                  <a:gd name="T10" fmla="*/ 19 w 24"/>
                  <a:gd name="T11" fmla="*/ 131 h 149"/>
                  <a:gd name="T12" fmla="*/ 20 w 24"/>
                  <a:gd name="T13" fmla="*/ 142 h 149"/>
                  <a:gd name="T14" fmla="*/ 21 w 24"/>
                  <a:gd name="T15" fmla="*/ 146 h 149"/>
                  <a:gd name="T16" fmla="*/ 21 w 24"/>
                  <a:gd name="T17" fmla="*/ 149 h 149"/>
                  <a:gd name="T18" fmla="*/ 9 w 24"/>
                  <a:gd name="T19" fmla="*/ 149 h 149"/>
                  <a:gd name="T20" fmla="*/ 0 w 24"/>
                  <a:gd name="T21" fmla="*/ 117 h 149"/>
                  <a:gd name="T22" fmla="*/ 0 w 24"/>
                  <a:gd name="T23" fmla="*/ 115 h 149"/>
                  <a:gd name="T24" fmla="*/ 8 w 24"/>
                  <a:gd name="T25" fmla="*/ 104 h 149"/>
                  <a:gd name="T26" fmla="*/ 11 w 24"/>
                  <a:gd name="T27" fmla="*/ 102 h 149"/>
                  <a:gd name="T28" fmla="*/ 23 w 24"/>
                  <a:gd name="T29" fmla="*/ 104 h 149"/>
                  <a:gd name="T30" fmla="*/ 13 w 24"/>
                  <a:gd name="T31" fmla="*/ 116 h 149"/>
                  <a:gd name="T32" fmla="*/ 11 w 24"/>
                  <a:gd name="T33" fmla="*/ 116 h 149"/>
                  <a:gd name="T34" fmla="*/ 12 w 24"/>
                  <a:gd name="T35" fmla="*/ 115 h 149"/>
                  <a:gd name="T36" fmla="*/ 0 w 24"/>
                  <a:gd name="T37" fmla="*/ 117 h 149"/>
                  <a:gd name="T38" fmla="*/ 13 w 24"/>
                  <a:gd name="T39" fmla="*/ 86 h 149"/>
                  <a:gd name="T40" fmla="*/ 11 w 24"/>
                  <a:gd name="T41" fmla="*/ 85 h 149"/>
                  <a:gd name="T42" fmla="*/ 7 w 24"/>
                  <a:gd name="T43" fmla="*/ 76 h 149"/>
                  <a:gd name="T44" fmla="*/ 8 w 24"/>
                  <a:gd name="T45" fmla="*/ 71 h 149"/>
                  <a:gd name="T46" fmla="*/ 9 w 24"/>
                  <a:gd name="T47" fmla="*/ 69 h 149"/>
                  <a:gd name="T48" fmla="*/ 10 w 24"/>
                  <a:gd name="T49" fmla="*/ 67 h 149"/>
                  <a:gd name="T50" fmla="*/ 22 w 24"/>
                  <a:gd name="T51" fmla="*/ 71 h 149"/>
                  <a:gd name="T52" fmla="*/ 20 w 24"/>
                  <a:gd name="T53" fmla="*/ 75 h 149"/>
                  <a:gd name="T54" fmla="*/ 19 w 24"/>
                  <a:gd name="T55" fmla="*/ 76 h 149"/>
                  <a:gd name="T56" fmla="*/ 24 w 24"/>
                  <a:gd name="T57" fmla="*/ 83 h 149"/>
                  <a:gd name="T58" fmla="*/ 24 w 24"/>
                  <a:gd name="T59" fmla="*/ 83 h 149"/>
                  <a:gd name="T60" fmla="*/ 13 w 24"/>
                  <a:gd name="T61" fmla="*/ 86 h 149"/>
                  <a:gd name="T62" fmla="*/ 20 w 24"/>
                  <a:gd name="T63" fmla="*/ 53 h 149"/>
                  <a:gd name="T64" fmla="*/ 8 w 24"/>
                  <a:gd name="T65" fmla="*/ 49 h 149"/>
                  <a:gd name="T66" fmla="*/ 9 w 24"/>
                  <a:gd name="T67" fmla="*/ 46 h 149"/>
                  <a:gd name="T68" fmla="*/ 10 w 24"/>
                  <a:gd name="T69" fmla="*/ 45 h 149"/>
                  <a:gd name="T70" fmla="*/ 11 w 24"/>
                  <a:gd name="T71" fmla="*/ 40 h 149"/>
                  <a:gd name="T72" fmla="*/ 11 w 24"/>
                  <a:gd name="T73" fmla="*/ 40 h 149"/>
                  <a:gd name="T74" fmla="*/ 11 w 24"/>
                  <a:gd name="T75" fmla="*/ 40 h 149"/>
                  <a:gd name="T76" fmla="*/ 10 w 24"/>
                  <a:gd name="T77" fmla="*/ 39 h 149"/>
                  <a:gd name="T78" fmla="*/ 17 w 24"/>
                  <a:gd name="T79" fmla="*/ 29 h 149"/>
                  <a:gd name="T80" fmla="*/ 17 w 24"/>
                  <a:gd name="T81" fmla="*/ 29 h 149"/>
                  <a:gd name="T82" fmla="*/ 22 w 24"/>
                  <a:gd name="T83" fmla="*/ 36 h 149"/>
                  <a:gd name="T84" fmla="*/ 23 w 24"/>
                  <a:gd name="T85" fmla="*/ 40 h 149"/>
                  <a:gd name="T86" fmla="*/ 21 w 24"/>
                  <a:gd name="T87" fmla="*/ 49 h 149"/>
                  <a:gd name="T88" fmla="*/ 20 w 24"/>
                  <a:gd name="T89" fmla="*/ 50 h 149"/>
                  <a:gd name="T90" fmla="*/ 20 w 24"/>
                  <a:gd name="T91" fmla="*/ 53 h 149"/>
                  <a:gd name="T92" fmla="*/ 18 w 24"/>
                  <a:gd name="T93" fmla="*/ 21 h 149"/>
                  <a:gd name="T94" fmla="*/ 7 w 24"/>
                  <a:gd name="T95" fmla="*/ 15 h 149"/>
                  <a:gd name="T96" fmla="*/ 8 w 24"/>
                  <a:gd name="T97" fmla="*/ 14 h 149"/>
                  <a:gd name="T98" fmla="*/ 4 w 24"/>
                  <a:gd name="T99" fmla="*/ 9 h 149"/>
                  <a:gd name="T100" fmla="*/ 3 w 24"/>
                  <a:gd name="T101" fmla="*/ 6 h 149"/>
                  <a:gd name="T102" fmla="*/ 3 w 24"/>
                  <a:gd name="T103" fmla="*/ 5 h 149"/>
                  <a:gd name="T104" fmla="*/ 4 w 24"/>
                  <a:gd name="T105" fmla="*/ 5 h 149"/>
                  <a:gd name="T106" fmla="*/ 4 w 24"/>
                  <a:gd name="T107" fmla="*/ 6 h 149"/>
                  <a:gd name="T108" fmla="*/ 14 w 24"/>
                  <a:gd name="T109" fmla="*/ 0 h 149"/>
                  <a:gd name="T110" fmla="*/ 15 w 24"/>
                  <a:gd name="T111" fmla="*/ 2 h 149"/>
                  <a:gd name="T112" fmla="*/ 15 w 24"/>
                  <a:gd name="T113" fmla="*/ 4 h 149"/>
                  <a:gd name="T114" fmla="*/ 16 w 24"/>
                  <a:gd name="T115" fmla="*/ 5 h 149"/>
                  <a:gd name="T116" fmla="*/ 21 w 24"/>
                  <a:gd name="T117" fmla="*/ 13 h 149"/>
                  <a:gd name="T118" fmla="*/ 18 w 24"/>
                  <a:gd name="T119" fmla="*/ 20 h 149"/>
                  <a:gd name="T120" fmla="*/ 18 w 24"/>
                  <a:gd name="T121" fmla="*/ 21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4" h="149">
                    <a:moveTo>
                      <a:pt x="9" y="149"/>
                    </a:moveTo>
                    <a:cubicBezTo>
                      <a:pt x="9" y="148"/>
                      <a:pt x="9" y="148"/>
                      <a:pt x="9" y="147"/>
                    </a:cubicBezTo>
                    <a:cubicBezTo>
                      <a:pt x="9" y="146"/>
                      <a:pt x="8" y="144"/>
                      <a:pt x="8" y="143"/>
                    </a:cubicBezTo>
                    <a:cubicBezTo>
                      <a:pt x="8" y="139"/>
                      <a:pt x="7" y="135"/>
                      <a:pt x="7" y="130"/>
                    </a:cubicBezTo>
                    <a:cubicBezTo>
                      <a:pt x="19" y="130"/>
                      <a:pt x="19" y="130"/>
                      <a:pt x="19" y="130"/>
                    </a:cubicBezTo>
                    <a:cubicBezTo>
                      <a:pt x="19" y="131"/>
                      <a:pt x="19" y="131"/>
                      <a:pt x="19" y="131"/>
                    </a:cubicBezTo>
                    <a:cubicBezTo>
                      <a:pt x="19" y="134"/>
                      <a:pt x="20" y="138"/>
                      <a:pt x="20" y="142"/>
                    </a:cubicBezTo>
                    <a:cubicBezTo>
                      <a:pt x="20" y="143"/>
                      <a:pt x="20" y="144"/>
                      <a:pt x="21" y="146"/>
                    </a:cubicBezTo>
                    <a:cubicBezTo>
                      <a:pt x="21" y="147"/>
                      <a:pt x="21" y="148"/>
                      <a:pt x="21" y="149"/>
                    </a:cubicBezTo>
                    <a:lnTo>
                      <a:pt x="9" y="149"/>
                    </a:lnTo>
                    <a:close/>
                    <a:moveTo>
                      <a:pt x="0" y="117"/>
                    </a:moveTo>
                    <a:cubicBezTo>
                      <a:pt x="0" y="115"/>
                      <a:pt x="0" y="115"/>
                      <a:pt x="0" y="115"/>
                    </a:cubicBezTo>
                    <a:cubicBezTo>
                      <a:pt x="0" y="108"/>
                      <a:pt x="6" y="105"/>
                      <a:pt x="8" y="104"/>
                    </a:cubicBezTo>
                    <a:cubicBezTo>
                      <a:pt x="11" y="103"/>
                      <a:pt x="11" y="103"/>
                      <a:pt x="11" y="102"/>
                    </a:cubicBezTo>
                    <a:cubicBezTo>
                      <a:pt x="23" y="104"/>
                      <a:pt x="23" y="104"/>
                      <a:pt x="23" y="104"/>
                    </a:cubicBezTo>
                    <a:cubicBezTo>
                      <a:pt x="22" y="112"/>
                      <a:pt x="17" y="114"/>
                      <a:pt x="13" y="116"/>
                    </a:cubicBezTo>
                    <a:cubicBezTo>
                      <a:pt x="12" y="116"/>
                      <a:pt x="12" y="116"/>
                      <a:pt x="11" y="116"/>
                    </a:cubicBezTo>
                    <a:cubicBezTo>
                      <a:pt x="12" y="116"/>
                      <a:pt x="12" y="115"/>
                      <a:pt x="12" y="115"/>
                    </a:cubicBezTo>
                    <a:lnTo>
                      <a:pt x="0" y="117"/>
                    </a:lnTo>
                    <a:close/>
                    <a:moveTo>
                      <a:pt x="13" y="86"/>
                    </a:moveTo>
                    <a:cubicBezTo>
                      <a:pt x="12" y="86"/>
                      <a:pt x="12" y="85"/>
                      <a:pt x="11" y="85"/>
                    </a:cubicBezTo>
                    <a:cubicBezTo>
                      <a:pt x="10" y="83"/>
                      <a:pt x="7" y="81"/>
                      <a:pt x="7" y="76"/>
                    </a:cubicBezTo>
                    <a:cubicBezTo>
                      <a:pt x="7" y="75"/>
                      <a:pt x="7" y="73"/>
                      <a:pt x="8" y="71"/>
                    </a:cubicBezTo>
                    <a:cubicBezTo>
                      <a:pt x="8" y="70"/>
                      <a:pt x="9" y="70"/>
                      <a:pt x="9" y="69"/>
                    </a:cubicBezTo>
                    <a:cubicBezTo>
                      <a:pt x="10" y="68"/>
                      <a:pt x="10" y="67"/>
                      <a:pt x="10" y="67"/>
                    </a:cubicBezTo>
                    <a:cubicBezTo>
                      <a:pt x="22" y="71"/>
                      <a:pt x="22" y="71"/>
                      <a:pt x="22" y="71"/>
                    </a:cubicBezTo>
                    <a:cubicBezTo>
                      <a:pt x="21" y="72"/>
                      <a:pt x="20" y="74"/>
                      <a:pt x="20" y="75"/>
                    </a:cubicBezTo>
                    <a:cubicBezTo>
                      <a:pt x="20" y="75"/>
                      <a:pt x="19" y="75"/>
                      <a:pt x="19" y="76"/>
                    </a:cubicBezTo>
                    <a:cubicBezTo>
                      <a:pt x="21" y="77"/>
                      <a:pt x="23" y="79"/>
                      <a:pt x="24" y="83"/>
                    </a:cubicBezTo>
                    <a:cubicBezTo>
                      <a:pt x="24" y="83"/>
                      <a:pt x="24" y="83"/>
                      <a:pt x="24" y="83"/>
                    </a:cubicBezTo>
                    <a:lnTo>
                      <a:pt x="13" y="86"/>
                    </a:lnTo>
                    <a:close/>
                    <a:moveTo>
                      <a:pt x="20" y="53"/>
                    </a:moveTo>
                    <a:cubicBezTo>
                      <a:pt x="8" y="49"/>
                      <a:pt x="8" y="49"/>
                      <a:pt x="8" y="49"/>
                    </a:cubicBezTo>
                    <a:cubicBezTo>
                      <a:pt x="8" y="48"/>
                      <a:pt x="9" y="47"/>
                      <a:pt x="9" y="46"/>
                    </a:cubicBezTo>
                    <a:cubicBezTo>
                      <a:pt x="10" y="45"/>
                      <a:pt x="10" y="45"/>
                      <a:pt x="10" y="45"/>
                    </a:cubicBezTo>
                    <a:cubicBezTo>
                      <a:pt x="10" y="43"/>
                      <a:pt x="11" y="41"/>
                      <a:pt x="11" y="40"/>
                    </a:cubicBezTo>
                    <a:cubicBezTo>
                      <a:pt x="11" y="40"/>
                      <a:pt x="11" y="40"/>
                      <a:pt x="11" y="40"/>
                    </a:cubicBezTo>
                    <a:cubicBezTo>
                      <a:pt x="11" y="40"/>
                      <a:pt x="11" y="40"/>
                      <a:pt x="11" y="40"/>
                    </a:cubicBezTo>
                    <a:cubicBezTo>
                      <a:pt x="10" y="39"/>
                      <a:pt x="10" y="39"/>
                      <a:pt x="10" y="39"/>
                    </a:cubicBezTo>
                    <a:cubicBezTo>
                      <a:pt x="17" y="29"/>
                      <a:pt x="17" y="29"/>
                      <a:pt x="17" y="29"/>
                    </a:cubicBezTo>
                    <a:cubicBezTo>
                      <a:pt x="17" y="29"/>
                      <a:pt x="17" y="29"/>
                      <a:pt x="17" y="29"/>
                    </a:cubicBezTo>
                    <a:cubicBezTo>
                      <a:pt x="18" y="30"/>
                      <a:pt x="21" y="32"/>
                      <a:pt x="22" y="36"/>
                    </a:cubicBezTo>
                    <a:cubicBezTo>
                      <a:pt x="22" y="37"/>
                      <a:pt x="23" y="38"/>
                      <a:pt x="23" y="40"/>
                    </a:cubicBezTo>
                    <a:cubicBezTo>
                      <a:pt x="23" y="43"/>
                      <a:pt x="22" y="46"/>
                      <a:pt x="21" y="49"/>
                    </a:cubicBezTo>
                    <a:cubicBezTo>
                      <a:pt x="20" y="50"/>
                      <a:pt x="20" y="50"/>
                      <a:pt x="20" y="50"/>
                    </a:cubicBezTo>
                    <a:cubicBezTo>
                      <a:pt x="20" y="51"/>
                      <a:pt x="20" y="52"/>
                      <a:pt x="20" y="53"/>
                    </a:cubicBezTo>
                    <a:close/>
                    <a:moveTo>
                      <a:pt x="18" y="21"/>
                    </a:moveTo>
                    <a:cubicBezTo>
                      <a:pt x="7" y="15"/>
                      <a:pt x="7" y="15"/>
                      <a:pt x="7" y="15"/>
                    </a:cubicBezTo>
                    <a:cubicBezTo>
                      <a:pt x="7" y="14"/>
                      <a:pt x="7" y="14"/>
                      <a:pt x="8" y="14"/>
                    </a:cubicBezTo>
                    <a:cubicBezTo>
                      <a:pt x="5" y="13"/>
                      <a:pt x="4" y="10"/>
                      <a:pt x="4" y="9"/>
                    </a:cubicBezTo>
                    <a:cubicBezTo>
                      <a:pt x="3" y="8"/>
                      <a:pt x="3" y="7"/>
                      <a:pt x="3" y="6"/>
                    </a:cubicBezTo>
                    <a:cubicBezTo>
                      <a:pt x="3" y="6"/>
                      <a:pt x="3" y="5"/>
                      <a:pt x="3" y="5"/>
                    </a:cubicBezTo>
                    <a:cubicBezTo>
                      <a:pt x="3" y="4"/>
                      <a:pt x="3" y="5"/>
                      <a:pt x="4" y="5"/>
                    </a:cubicBezTo>
                    <a:cubicBezTo>
                      <a:pt x="4" y="5"/>
                      <a:pt x="4" y="5"/>
                      <a:pt x="4" y="6"/>
                    </a:cubicBezTo>
                    <a:cubicBezTo>
                      <a:pt x="14" y="0"/>
                      <a:pt x="14" y="0"/>
                      <a:pt x="14" y="0"/>
                    </a:cubicBezTo>
                    <a:cubicBezTo>
                      <a:pt x="15" y="0"/>
                      <a:pt x="15" y="1"/>
                      <a:pt x="15" y="2"/>
                    </a:cubicBezTo>
                    <a:cubicBezTo>
                      <a:pt x="15" y="3"/>
                      <a:pt x="15" y="4"/>
                      <a:pt x="15" y="4"/>
                    </a:cubicBezTo>
                    <a:cubicBezTo>
                      <a:pt x="16" y="4"/>
                      <a:pt x="16" y="5"/>
                      <a:pt x="16" y="5"/>
                    </a:cubicBezTo>
                    <a:cubicBezTo>
                      <a:pt x="20" y="7"/>
                      <a:pt x="21" y="11"/>
                      <a:pt x="21" y="13"/>
                    </a:cubicBezTo>
                    <a:cubicBezTo>
                      <a:pt x="21" y="16"/>
                      <a:pt x="19" y="18"/>
                      <a:pt x="18" y="20"/>
                    </a:cubicBezTo>
                    <a:cubicBezTo>
                      <a:pt x="18" y="20"/>
                      <a:pt x="18" y="20"/>
                      <a:pt x="18" y="21"/>
                    </a:cubicBezTo>
                    <a:close/>
                  </a:path>
                </a:pathLst>
              </a:custGeom>
              <a:solidFill>
                <a:srgbClr val="877D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190" name="Freeform 5695"/>
              <p:cNvSpPr>
                <a:spLocks/>
              </p:cNvSpPr>
              <p:nvPr/>
            </p:nvSpPr>
            <p:spPr bwMode="auto">
              <a:xfrm>
                <a:off x="2710" y="1710"/>
                <a:ext cx="3" cy="3"/>
              </a:xfrm>
              <a:custGeom>
                <a:avLst/>
                <a:gdLst>
                  <a:gd name="T0" fmla="*/ 13 w 19"/>
                  <a:gd name="T1" fmla="*/ 23 h 23"/>
                  <a:gd name="T2" fmla="*/ 8 w 19"/>
                  <a:gd name="T3" fmla="*/ 12 h 23"/>
                  <a:gd name="T4" fmla="*/ 7 w 19"/>
                  <a:gd name="T5" fmla="*/ 13 h 23"/>
                  <a:gd name="T6" fmla="*/ 7 w 19"/>
                  <a:gd name="T7" fmla="*/ 16 h 23"/>
                  <a:gd name="T8" fmla="*/ 6 w 19"/>
                  <a:gd name="T9" fmla="*/ 16 h 23"/>
                  <a:gd name="T10" fmla="*/ 3 w 19"/>
                  <a:gd name="T11" fmla="*/ 15 h 23"/>
                  <a:gd name="T12" fmla="*/ 2 w 19"/>
                  <a:gd name="T13" fmla="*/ 12 h 23"/>
                  <a:gd name="T14" fmla="*/ 6 w 19"/>
                  <a:gd name="T15" fmla="*/ 1 h 23"/>
                  <a:gd name="T16" fmla="*/ 6 w 19"/>
                  <a:gd name="T17" fmla="*/ 1 h 23"/>
                  <a:gd name="T18" fmla="*/ 7 w 19"/>
                  <a:gd name="T19" fmla="*/ 0 h 23"/>
                  <a:gd name="T20" fmla="*/ 18 w 19"/>
                  <a:gd name="T21" fmla="*/ 4 h 23"/>
                  <a:gd name="T22" fmla="*/ 16 w 19"/>
                  <a:gd name="T23" fmla="*/ 9 h 23"/>
                  <a:gd name="T24" fmla="*/ 18 w 19"/>
                  <a:gd name="T25" fmla="*/ 13 h 23"/>
                  <a:gd name="T26" fmla="*/ 16 w 19"/>
                  <a:gd name="T27" fmla="*/ 21 h 23"/>
                  <a:gd name="T28" fmla="*/ 13 w 19"/>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23">
                    <a:moveTo>
                      <a:pt x="13" y="23"/>
                    </a:moveTo>
                    <a:cubicBezTo>
                      <a:pt x="8" y="12"/>
                      <a:pt x="8" y="12"/>
                      <a:pt x="8" y="12"/>
                    </a:cubicBezTo>
                    <a:cubicBezTo>
                      <a:pt x="8" y="12"/>
                      <a:pt x="8" y="12"/>
                      <a:pt x="7" y="13"/>
                    </a:cubicBezTo>
                    <a:cubicBezTo>
                      <a:pt x="6" y="14"/>
                      <a:pt x="6" y="16"/>
                      <a:pt x="7" y="16"/>
                    </a:cubicBezTo>
                    <a:cubicBezTo>
                      <a:pt x="7" y="16"/>
                      <a:pt x="6" y="16"/>
                      <a:pt x="6" y="16"/>
                    </a:cubicBezTo>
                    <a:cubicBezTo>
                      <a:pt x="3" y="15"/>
                      <a:pt x="3" y="15"/>
                      <a:pt x="3" y="15"/>
                    </a:cubicBezTo>
                    <a:cubicBezTo>
                      <a:pt x="2" y="12"/>
                      <a:pt x="2" y="12"/>
                      <a:pt x="2" y="12"/>
                    </a:cubicBezTo>
                    <a:cubicBezTo>
                      <a:pt x="0" y="5"/>
                      <a:pt x="4" y="2"/>
                      <a:pt x="6" y="1"/>
                    </a:cubicBezTo>
                    <a:cubicBezTo>
                      <a:pt x="6" y="1"/>
                      <a:pt x="6" y="1"/>
                      <a:pt x="6" y="1"/>
                    </a:cubicBezTo>
                    <a:cubicBezTo>
                      <a:pt x="7" y="0"/>
                      <a:pt x="7" y="0"/>
                      <a:pt x="7" y="0"/>
                    </a:cubicBezTo>
                    <a:cubicBezTo>
                      <a:pt x="18" y="4"/>
                      <a:pt x="18" y="4"/>
                      <a:pt x="18" y="4"/>
                    </a:cubicBezTo>
                    <a:cubicBezTo>
                      <a:pt x="18" y="6"/>
                      <a:pt x="17" y="7"/>
                      <a:pt x="16" y="9"/>
                    </a:cubicBezTo>
                    <a:cubicBezTo>
                      <a:pt x="17" y="10"/>
                      <a:pt x="18" y="11"/>
                      <a:pt x="18" y="13"/>
                    </a:cubicBezTo>
                    <a:cubicBezTo>
                      <a:pt x="19" y="16"/>
                      <a:pt x="18" y="19"/>
                      <a:pt x="16" y="21"/>
                    </a:cubicBezTo>
                    <a:cubicBezTo>
                      <a:pt x="15" y="22"/>
                      <a:pt x="14" y="22"/>
                      <a:pt x="13" y="23"/>
                    </a:cubicBezTo>
                    <a:close/>
                  </a:path>
                </a:pathLst>
              </a:custGeom>
              <a:solidFill>
                <a:srgbClr val="877D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191" name="Freeform 5696"/>
              <p:cNvSpPr>
                <a:spLocks/>
              </p:cNvSpPr>
              <p:nvPr/>
            </p:nvSpPr>
            <p:spPr bwMode="auto">
              <a:xfrm>
                <a:off x="2710" y="1714"/>
                <a:ext cx="3" cy="2"/>
              </a:xfrm>
              <a:custGeom>
                <a:avLst/>
                <a:gdLst>
                  <a:gd name="T0" fmla="*/ 4 w 20"/>
                  <a:gd name="T1" fmla="*/ 19 h 19"/>
                  <a:gd name="T2" fmla="*/ 4 w 20"/>
                  <a:gd name="T3" fmla="*/ 18 h 19"/>
                  <a:gd name="T4" fmla="*/ 0 w 20"/>
                  <a:gd name="T5" fmla="*/ 11 h 19"/>
                  <a:gd name="T6" fmla="*/ 4 w 20"/>
                  <a:gd name="T7" fmla="*/ 3 h 19"/>
                  <a:gd name="T8" fmla="*/ 9 w 20"/>
                  <a:gd name="T9" fmla="*/ 1 h 19"/>
                  <a:gd name="T10" fmla="*/ 10 w 20"/>
                  <a:gd name="T11" fmla="*/ 0 h 19"/>
                  <a:gd name="T12" fmla="*/ 9 w 20"/>
                  <a:gd name="T13" fmla="*/ 1 h 19"/>
                  <a:gd name="T14" fmla="*/ 20 w 20"/>
                  <a:gd name="T15" fmla="*/ 5 h 19"/>
                  <a:gd name="T16" fmla="*/ 14 w 20"/>
                  <a:gd name="T17" fmla="*/ 11 h 19"/>
                  <a:gd name="T18" fmla="*/ 14 w 20"/>
                  <a:gd name="T19" fmla="*/ 12 h 19"/>
                  <a:gd name="T20" fmla="*/ 16 w 20"/>
                  <a:gd name="T21" fmla="*/ 16 h 19"/>
                  <a:gd name="T22" fmla="*/ 4 w 20"/>
                  <a:gd name="T23" fmla="*/ 1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 h="19">
                    <a:moveTo>
                      <a:pt x="4" y="19"/>
                    </a:moveTo>
                    <a:cubicBezTo>
                      <a:pt x="4" y="18"/>
                      <a:pt x="4" y="18"/>
                      <a:pt x="4" y="18"/>
                    </a:cubicBezTo>
                    <a:cubicBezTo>
                      <a:pt x="2" y="16"/>
                      <a:pt x="0" y="14"/>
                      <a:pt x="0" y="11"/>
                    </a:cubicBezTo>
                    <a:cubicBezTo>
                      <a:pt x="0" y="8"/>
                      <a:pt x="1" y="6"/>
                      <a:pt x="4" y="3"/>
                    </a:cubicBezTo>
                    <a:cubicBezTo>
                      <a:pt x="6" y="2"/>
                      <a:pt x="7" y="1"/>
                      <a:pt x="9" y="1"/>
                    </a:cubicBezTo>
                    <a:cubicBezTo>
                      <a:pt x="9" y="0"/>
                      <a:pt x="9" y="0"/>
                      <a:pt x="10" y="0"/>
                    </a:cubicBezTo>
                    <a:cubicBezTo>
                      <a:pt x="10" y="0"/>
                      <a:pt x="9" y="0"/>
                      <a:pt x="9" y="1"/>
                    </a:cubicBezTo>
                    <a:cubicBezTo>
                      <a:pt x="20" y="5"/>
                      <a:pt x="20" y="5"/>
                      <a:pt x="20" y="5"/>
                    </a:cubicBezTo>
                    <a:cubicBezTo>
                      <a:pt x="19" y="9"/>
                      <a:pt x="16" y="10"/>
                      <a:pt x="14" y="11"/>
                    </a:cubicBezTo>
                    <a:cubicBezTo>
                      <a:pt x="14" y="11"/>
                      <a:pt x="14" y="12"/>
                      <a:pt x="14" y="12"/>
                    </a:cubicBezTo>
                    <a:cubicBezTo>
                      <a:pt x="15" y="13"/>
                      <a:pt x="16" y="15"/>
                      <a:pt x="16" y="16"/>
                    </a:cubicBezTo>
                    <a:lnTo>
                      <a:pt x="4" y="19"/>
                    </a:lnTo>
                    <a:close/>
                  </a:path>
                </a:pathLst>
              </a:custGeom>
              <a:solidFill>
                <a:srgbClr val="877D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192" name="Freeform 5697"/>
              <p:cNvSpPr>
                <a:spLocks/>
              </p:cNvSpPr>
              <p:nvPr/>
            </p:nvSpPr>
            <p:spPr bwMode="auto">
              <a:xfrm>
                <a:off x="2710" y="1718"/>
                <a:ext cx="3" cy="3"/>
              </a:xfrm>
              <a:custGeom>
                <a:avLst/>
                <a:gdLst>
                  <a:gd name="T0" fmla="*/ 7 w 19"/>
                  <a:gd name="T1" fmla="*/ 17 h 17"/>
                  <a:gd name="T2" fmla="*/ 7 w 19"/>
                  <a:gd name="T3" fmla="*/ 16 h 17"/>
                  <a:gd name="T4" fmla="*/ 6 w 19"/>
                  <a:gd name="T5" fmla="*/ 16 h 17"/>
                  <a:gd name="T6" fmla="*/ 4 w 19"/>
                  <a:gd name="T7" fmla="*/ 15 h 17"/>
                  <a:gd name="T8" fmla="*/ 1 w 19"/>
                  <a:gd name="T9" fmla="*/ 14 h 17"/>
                  <a:gd name="T10" fmla="*/ 0 w 19"/>
                  <a:gd name="T11" fmla="*/ 11 h 17"/>
                  <a:gd name="T12" fmla="*/ 0 w 19"/>
                  <a:gd name="T13" fmla="*/ 5 h 17"/>
                  <a:gd name="T14" fmla="*/ 1 w 19"/>
                  <a:gd name="T15" fmla="*/ 1 h 17"/>
                  <a:gd name="T16" fmla="*/ 6 w 19"/>
                  <a:gd name="T17" fmla="*/ 0 h 17"/>
                  <a:gd name="T18" fmla="*/ 8 w 19"/>
                  <a:gd name="T19" fmla="*/ 0 h 17"/>
                  <a:gd name="T20" fmla="*/ 9 w 19"/>
                  <a:gd name="T21" fmla="*/ 0 h 17"/>
                  <a:gd name="T22" fmla="*/ 8 w 19"/>
                  <a:gd name="T23" fmla="*/ 1 h 17"/>
                  <a:gd name="T24" fmla="*/ 7 w 19"/>
                  <a:gd name="T25" fmla="*/ 4 h 17"/>
                  <a:gd name="T26" fmla="*/ 18 w 19"/>
                  <a:gd name="T27" fmla="*/ 0 h 17"/>
                  <a:gd name="T28" fmla="*/ 17 w 19"/>
                  <a:gd name="T29" fmla="*/ 9 h 17"/>
                  <a:gd name="T30" fmla="*/ 19 w 19"/>
                  <a:gd name="T31" fmla="*/ 15 h 17"/>
                  <a:gd name="T32" fmla="*/ 7 w 19"/>
                  <a:gd name="T33" fmla="*/ 16 h 17"/>
                  <a:gd name="T34" fmla="*/ 7 w 19"/>
                  <a:gd name="T35"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 h="17">
                    <a:moveTo>
                      <a:pt x="7" y="17"/>
                    </a:moveTo>
                    <a:cubicBezTo>
                      <a:pt x="7" y="17"/>
                      <a:pt x="7" y="16"/>
                      <a:pt x="7" y="16"/>
                    </a:cubicBezTo>
                    <a:cubicBezTo>
                      <a:pt x="7" y="16"/>
                      <a:pt x="6" y="16"/>
                      <a:pt x="6" y="16"/>
                    </a:cubicBezTo>
                    <a:cubicBezTo>
                      <a:pt x="5" y="16"/>
                      <a:pt x="5" y="15"/>
                      <a:pt x="4" y="15"/>
                    </a:cubicBezTo>
                    <a:cubicBezTo>
                      <a:pt x="1" y="14"/>
                      <a:pt x="1" y="14"/>
                      <a:pt x="1" y="14"/>
                    </a:cubicBezTo>
                    <a:cubicBezTo>
                      <a:pt x="0" y="11"/>
                      <a:pt x="0" y="11"/>
                      <a:pt x="0" y="11"/>
                    </a:cubicBezTo>
                    <a:cubicBezTo>
                      <a:pt x="0" y="9"/>
                      <a:pt x="0" y="7"/>
                      <a:pt x="0" y="5"/>
                    </a:cubicBezTo>
                    <a:cubicBezTo>
                      <a:pt x="1" y="1"/>
                      <a:pt x="1" y="1"/>
                      <a:pt x="1" y="1"/>
                    </a:cubicBezTo>
                    <a:cubicBezTo>
                      <a:pt x="6" y="0"/>
                      <a:pt x="6" y="0"/>
                      <a:pt x="6" y="0"/>
                    </a:cubicBezTo>
                    <a:cubicBezTo>
                      <a:pt x="6" y="0"/>
                      <a:pt x="7" y="0"/>
                      <a:pt x="8" y="0"/>
                    </a:cubicBezTo>
                    <a:cubicBezTo>
                      <a:pt x="8" y="0"/>
                      <a:pt x="9" y="1"/>
                      <a:pt x="9" y="0"/>
                    </a:cubicBezTo>
                    <a:cubicBezTo>
                      <a:pt x="9" y="0"/>
                      <a:pt x="9" y="1"/>
                      <a:pt x="8" y="1"/>
                    </a:cubicBezTo>
                    <a:cubicBezTo>
                      <a:pt x="7" y="2"/>
                      <a:pt x="7" y="3"/>
                      <a:pt x="7" y="4"/>
                    </a:cubicBezTo>
                    <a:cubicBezTo>
                      <a:pt x="18" y="0"/>
                      <a:pt x="18" y="0"/>
                      <a:pt x="18" y="0"/>
                    </a:cubicBezTo>
                    <a:cubicBezTo>
                      <a:pt x="19" y="3"/>
                      <a:pt x="19" y="7"/>
                      <a:pt x="17" y="9"/>
                    </a:cubicBezTo>
                    <a:cubicBezTo>
                      <a:pt x="18" y="11"/>
                      <a:pt x="19" y="13"/>
                      <a:pt x="19" y="15"/>
                    </a:cubicBezTo>
                    <a:cubicBezTo>
                      <a:pt x="7" y="16"/>
                      <a:pt x="7" y="16"/>
                      <a:pt x="7" y="16"/>
                    </a:cubicBezTo>
                    <a:cubicBezTo>
                      <a:pt x="7" y="16"/>
                      <a:pt x="7" y="17"/>
                      <a:pt x="7" y="17"/>
                    </a:cubicBezTo>
                    <a:close/>
                  </a:path>
                </a:pathLst>
              </a:custGeom>
              <a:solidFill>
                <a:srgbClr val="877D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193" name="Freeform 5698"/>
              <p:cNvSpPr>
                <a:spLocks noEditPoints="1"/>
              </p:cNvSpPr>
              <p:nvPr/>
            </p:nvSpPr>
            <p:spPr bwMode="auto">
              <a:xfrm>
                <a:off x="2710" y="1722"/>
                <a:ext cx="44" cy="433"/>
              </a:xfrm>
              <a:custGeom>
                <a:avLst/>
                <a:gdLst>
                  <a:gd name="T0" fmla="*/ 319 w 331"/>
                  <a:gd name="T1" fmla="*/ 3131 h 3230"/>
                  <a:gd name="T2" fmla="*/ 331 w 331"/>
                  <a:gd name="T3" fmla="*/ 3031 h 3230"/>
                  <a:gd name="T4" fmla="*/ 331 w 331"/>
                  <a:gd name="T5" fmla="*/ 2932 h 3230"/>
                  <a:gd name="T6" fmla="*/ 319 w 331"/>
                  <a:gd name="T7" fmla="*/ 2832 h 3230"/>
                  <a:gd name="T8" fmla="*/ 331 w 331"/>
                  <a:gd name="T9" fmla="*/ 2753 h 3230"/>
                  <a:gd name="T10" fmla="*/ 319 w 331"/>
                  <a:gd name="T11" fmla="*/ 2614 h 3230"/>
                  <a:gd name="T12" fmla="*/ 331 w 331"/>
                  <a:gd name="T13" fmla="*/ 2514 h 3230"/>
                  <a:gd name="T14" fmla="*/ 331 w 331"/>
                  <a:gd name="T15" fmla="*/ 2415 h 3230"/>
                  <a:gd name="T16" fmla="*/ 319 w 331"/>
                  <a:gd name="T17" fmla="*/ 2315 h 3230"/>
                  <a:gd name="T18" fmla="*/ 331 w 331"/>
                  <a:gd name="T19" fmla="*/ 2236 h 3230"/>
                  <a:gd name="T20" fmla="*/ 319 w 331"/>
                  <a:gd name="T21" fmla="*/ 2096 h 3230"/>
                  <a:gd name="T22" fmla="*/ 318 w 331"/>
                  <a:gd name="T23" fmla="*/ 2023 h 3230"/>
                  <a:gd name="T24" fmla="*/ 304 w 331"/>
                  <a:gd name="T25" fmla="*/ 2000 h 3230"/>
                  <a:gd name="T26" fmla="*/ 220 w 331"/>
                  <a:gd name="T27" fmla="*/ 1964 h 3230"/>
                  <a:gd name="T28" fmla="*/ 199 w 331"/>
                  <a:gd name="T29" fmla="*/ 1952 h 3230"/>
                  <a:gd name="T30" fmla="*/ 162 w 331"/>
                  <a:gd name="T31" fmla="*/ 1879 h 3230"/>
                  <a:gd name="T32" fmla="*/ 127 w 331"/>
                  <a:gd name="T33" fmla="*/ 1840 h 3230"/>
                  <a:gd name="T34" fmla="*/ 127 w 331"/>
                  <a:gd name="T35" fmla="*/ 1820 h 3230"/>
                  <a:gd name="T36" fmla="*/ 181 w 331"/>
                  <a:gd name="T37" fmla="*/ 1754 h 3230"/>
                  <a:gd name="T38" fmla="*/ 220 w 331"/>
                  <a:gd name="T39" fmla="*/ 1706 h 3230"/>
                  <a:gd name="T40" fmla="*/ 259 w 331"/>
                  <a:gd name="T41" fmla="*/ 1659 h 3230"/>
                  <a:gd name="T42" fmla="*/ 256 w 331"/>
                  <a:gd name="T43" fmla="*/ 1584 h 3230"/>
                  <a:gd name="T44" fmla="*/ 267 w 331"/>
                  <a:gd name="T45" fmla="*/ 1541 h 3230"/>
                  <a:gd name="T46" fmla="*/ 276 w 331"/>
                  <a:gd name="T47" fmla="*/ 1484 h 3230"/>
                  <a:gd name="T48" fmla="*/ 258 w 331"/>
                  <a:gd name="T49" fmla="*/ 1424 h 3230"/>
                  <a:gd name="T50" fmla="*/ 260 w 331"/>
                  <a:gd name="T51" fmla="*/ 1387 h 3230"/>
                  <a:gd name="T52" fmla="*/ 257 w 331"/>
                  <a:gd name="T53" fmla="*/ 1348 h 3230"/>
                  <a:gd name="T54" fmla="*/ 243 w 331"/>
                  <a:gd name="T55" fmla="*/ 1330 h 3230"/>
                  <a:gd name="T56" fmla="*/ 199 w 331"/>
                  <a:gd name="T57" fmla="*/ 1248 h 3230"/>
                  <a:gd name="T58" fmla="*/ 190 w 331"/>
                  <a:gd name="T59" fmla="*/ 1214 h 3230"/>
                  <a:gd name="T60" fmla="*/ 189 w 331"/>
                  <a:gd name="T61" fmla="*/ 1173 h 3230"/>
                  <a:gd name="T62" fmla="*/ 164 w 331"/>
                  <a:gd name="T63" fmla="*/ 1119 h 3230"/>
                  <a:gd name="T64" fmla="*/ 154 w 331"/>
                  <a:gd name="T65" fmla="*/ 1058 h 3230"/>
                  <a:gd name="T66" fmla="*/ 169 w 331"/>
                  <a:gd name="T67" fmla="*/ 1027 h 3230"/>
                  <a:gd name="T68" fmla="*/ 155 w 331"/>
                  <a:gd name="T69" fmla="*/ 958 h 3230"/>
                  <a:gd name="T70" fmla="*/ 161 w 331"/>
                  <a:gd name="T71" fmla="*/ 922 h 3230"/>
                  <a:gd name="T72" fmla="*/ 156 w 331"/>
                  <a:gd name="T73" fmla="*/ 874 h 3230"/>
                  <a:gd name="T74" fmla="*/ 146 w 331"/>
                  <a:gd name="T75" fmla="*/ 856 h 3230"/>
                  <a:gd name="T76" fmla="*/ 154 w 331"/>
                  <a:gd name="T77" fmla="*/ 859 h 3230"/>
                  <a:gd name="T78" fmla="*/ 148 w 331"/>
                  <a:gd name="T79" fmla="*/ 822 h 3230"/>
                  <a:gd name="T80" fmla="*/ 153 w 331"/>
                  <a:gd name="T81" fmla="*/ 783 h 3230"/>
                  <a:gd name="T82" fmla="*/ 138 w 331"/>
                  <a:gd name="T83" fmla="*/ 727 h 3230"/>
                  <a:gd name="T84" fmla="*/ 136 w 331"/>
                  <a:gd name="T85" fmla="*/ 700 h 3230"/>
                  <a:gd name="T86" fmla="*/ 132 w 331"/>
                  <a:gd name="T87" fmla="*/ 655 h 3230"/>
                  <a:gd name="T88" fmla="*/ 130 w 331"/>
                  <a:gd name="T89" fmla="*/ 613 h 3230"/>
                  <a:gd name="T90" fmla="*/ 131 w 331"/>
                  <a:gd name="T91" fmla="*/ 586 h 3230"/>
                  <a:gd name="T92" fmla="*/ 128 w 331"/>
                  <a:gd name="T93" fmla="*/ 554 h 3230"/>
                  <a:gd name="T94" fmla="*/ 125 w 331"/>
                  <a:gd name="T95" fmla="*/ 524 h 3230"/>
                  <a:gd name="T96" fmla="*/ 137 w 331"/>
                  <a:gd name="T97" fmla="*/ 522 h 3230"/>
                  <a:gd name="T98" fmla="*/ 129 w 331"/>
                  <a:gd name="T99" fmla="*/ 487 h 3230"/>
                  <a:gd name="T100" fmla="*/ 142 w 331"/>
                  <a:gd name="T101" fmla="*/ 445 h 3230"/>
                  <a:gd name="T102" fmla="*/ 135 w 331"/>
                  <a:gd name="T103" fmla="*/ 404 h 3230"/>
                  <a:gd name="T104" fmla="*/ 98 w 331"/>
                  <a:gd name="T105" fmla="*/ 330 h 3230"/>
                  <a:gd name="T106" fmla="*/ 91 w 331"/>
                  <a:gd name="T107" fmla="*/ 296 h 3230"/>
                  <a:gd name="T108" fmla="*/ 72 w 331"/>
                  <a:gd name="T109" fmla="*/ 250 h 3230"/>
                  <a:gd name="T110" fmla="*/ 54 w 331"/>
                  <a:gd name="T111" fmla="*/ 217 h 3230"/>
                  <a:gd name="T112" fmla="*/ 60 w 331"/>
                  <a:gd name="T113" fmla="*/ 180 h 3230"/>
                  <a:gd name="T114" fmla="*/ 52 w 331"/>
                  <a:gd name="T115" fmla="*/ 158 h 3230"/>
                  <a:gd name="T116" fmla="*/ 23 w 331"/>
                  <a:gd name="T117" fmla="*/ 90 h 3230"/>
                  <a:gd name="T118" fmla="*/ 6 w 331"/>
                  <a:gd name="T119" fmla="*/ 43 h 3230"/>
                  <a:gd name="T120" fmla="*/ 9 w 331"/>
                  <a:gd name="T121" fmla="*/ 23 h 3230"/>
                  <a:gd name="T122" fmla="*/ 13 w 331"/>
                  <a:gd name="T123" fmla="*/ 12 h 3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31" h="3230">
                    <a:moveTo>
                      <a:pt x="331" y="3230"/>
                    </a:moveTo>
                    <a:cubicBezTo>
                      <a:pt x="319" y="3230"/>
                      <a:pt x="319" y="3230"/>
                      <a:pt x="319" y="3230"/>
                    </a:cubicBezTo>
                    <a:cubicBezTo>
                      <a:pt x="319" y="3211"/>
                      <a:pt x="319" y="3211"/>
                      <a:pt x="319" y="3211"/>
                    </a:cubicBezTo>
                    <a:cubicBezTo>
                      <a:pt x="331" y="3211"/>
                      <a:pt x="331" y="3211"/>
                      <a:pt x="331" y="3211"/>
                    </a:cubicBezTo>
                    <a:lnTo>
                      <a:pt x="331" y="3230"/>
                    </a:lnTo>
                    <a:close/>
                    <a:moveTo>
                      <a:pt x="331" y="3191"/>
                    </a:moveTo>
                    <a:cubicBezTo>
                      <a:pt x="319" y="3191"/>
                      <a:pt x="319" y="3191"/>
                      <a:pt x="319" y="3191"/>
                    </a:cubicBezTo>
                    <a:cubicBezTo>
                      <a:pt x="319" y="3171"/>
                      <a:pt x="319" y="3171"/>
                      <a:pt x="319" y="3171"/>
                    </a:cubicBezTo>
                    <a:cubicBezTo>
                      <a:pt x="331" y="3171"/>
                      <a:pt x="331" y="3171"/>
                      <a:pt x="331" y="3171"/>
                    </a:cubicBezTo>
                    <a:lnTo>
                      <a:pt x="331" y="3191"/>
                    </a:lnTo>
                    <a:close/>
                    <a:moveTo>
                      <a:pt x="331" y="3151"/>
                    </a:moveTo>
                    <a:cubicBezTo>
                      <a:pt x="319" y="3151"/>
                      <a:pt x="319" y="3151"/>
                      <a:pt x="319" y="3151"/>
                    </a:cubicBezTo>
                    <a:cubicBezTo>
                      <a:pt x="319" y="3131"/>
                      <a:pt x="319" y="3131"/>
                      <a:pt x="319" y="3131"/>
                    </a:cubicBezTo>
                    <a:cubicBezTo>
                      <a:pt x="331" y="3131"/>
                      <a:pt x="331" y="3131"/>
                      <a:pt x="331" y="3131"/>
                    </a:cubicBezTo>
                    <a:lnTo>
                      <a:pt x="331" y="3151"/>
                    </a:lnTo>
                    <a:close/>
                    <a:moveTo>
                      <a:pt x="331" y="3111"/>
                    </a:moveTo>
                    <a:cubicBezTo>
                      <a:pt x="319" y="3111"/>
                      <a:pt x="319" y="3111"/>
                      <a:pt x="319" y="3111"/>
                    </a:cubicBezTo>
                    <a:cubicBezTo>
                      <a:pt x="319" y="3091"/>
                      <a:pt x="319" y="3091"/>
                      <a:pt x="319" y="3091"/>
                    </a:cubicBezTo>
                    <a:cubicBezTo>
                      <a:pt x="331" y="3091"/>
                      <a:pt x="331" y="3091"/>
                      <a:pt x="331" y="3091"/>
                    </a:cubicBezTo>
                    <a:lnTo>
                      <a:pt x="331" y="3111"/>
                    </a:lnTo>
                    <a:close/>
                    <a:moveTo>
                      <a:pt x="331" y="3071"/>
                    </a:moveTo>
                    <a:cubicBezTo>
                      <a:pt x="319" y="3071"/>
                      <a:pt x="319" y="3071"/>
                      <a:pt x="319" y="3071"/>
                    </a:cubicBezTo>
                    <a:cubicBezTo>
                      <a:pt x="319" y="3051"/>
                      <a:pt x="319" y="3051"/>
                      <a:pt x="319" y="3051"/>
                    </a:cubicBezTo>
                    <a:cubicBezTo>
                      <a:pt x="331" y="3051"/>
                      <a:pt x="331" y="3051"/>
                      <a:pt x="331" y="3051"/>
                    </a:cubicBezTo>
                    <a:lnTo>
                      <a:pt x="331" y="3071"/>
                    </a:lnTo>
                    <a:close/>
                    <a:moveTo>
                      <a:pt x="331" y="3031"/>
                    </a:moveTo>
                    <a:cubicBezTo>
                      <a:pt x="319" y="3031"/>
                      <a:pt x="319" y="3031"/>
                      <a:pt x="319" y="3031"/>
                    </a:cubicBezTo>
                    <a:cubicBezTo>
                      <a:pt x="319" y="3012"/>
                      <a:pt x="319" y="3012"/>
                      <a:pt x="319" y="3012"/>
                    </a:cubicBezTo>
                    <a:cubicBezTo>
                      <a:pt x="331" y="3012"/>
                      <a:pt x="331" y="3012"/>
                      <a:pt x="331" y="3012"/>
                    </a:cubicBezTo>
                    <a:lnTo>
                      <a:pt x="331" y="3031"/>
                    </a:lnTo>
                    <a:close/>
                    <a:moveTo>
                      <a:pt x="331" y="2992"/>
                    </a:moveTo>
                    <a:cubicBezTo>
                      <a:pt x="319" y="2992"/>
                      <a:pt x="319" y="2992"/>
                      <a:pt x="319" y="2992"/>
                    </a:cubicBezTo>
                    <a:cubicBezTo>
                      <a:pt x="319" y="2972"/>
                      <a:pt x="319" y="2972"/>
                      <a:pt x="319" y="2972"/>
                    </a:cubicBezTo>
                    <a:cubicBezTo>
                      <a:pt x="331" y="2972"/>
                      <a:pt x="331" y="2972"/>
                      <a:pt x="331" y="2972"/>
                    </a:cubicBezTo>
                    <a:lnTo>
                      <a:pt x="331" y="2992"/>
                    </a:lnTo>
                    <a:close/>
                    <a:moveTo>
                      <a:pt x="331" y="2952"/>
                    </a:moveTo>
                    <a:cubicBezTo>
                      <a:pt x="319" y="2952"/>
                      <a:pt x="319" y="2952"/>
                      <a:pt x="319" y="2952"/>
                    </a:cubicBezTo>
                    <a:cubicBezTo>
                      <a:pt x="319" y="2932"/>
                      <a:pt x="319" y="2932"/>
                      <a:pt x="319" y="2932"/>
                    </a:cubicBezTo>
                    <a:cubicBezTo>
                      <a:pt x="331" y="2932"/>
                      <a:pt x="331" y="2932"/>
                      <a:pt x="331" y="2932"/>
                    </a:cubicBezTo>
                    <a:lnTo>
                      <a:pt x="331" y="2952"/>
                    </a:lnTo>
                    <a:close/>
                    <a:moveTo>
                      <a:pt x="331" y="2912"/>
                    </a:moveTo>
                    <a:cubicBezTo>
                      <a:pt x="319" y="2912"/>
                      <a:pt x="319" y="2912"/>
                      <a:pt x="319" y="2912"/>
                    </a:cubicBezTo>
                    <a:cubicBezTo>
                      <a:pt x="319" y="2892"/>
                      <a:pt x="319" y="2892"/>
                      <a:pt x="319" y="2892"/>
                    </a:cubicBezTo>
                    <a:cubicBezTo>
                      <a:pt x="331" y="2892"/>
                      <a:pt x="331" y="2892"/>
                      <a:pt x="331" y="2892"/>
                    </a:cubicBezTo>
                    <a:lnTo>
                      <a:pt x="331" y="2912"/>
                    </a:lnTo>
                    <a:close/>
                    <a:moveTo>
                      <a:pt x="331" y="2872"/>
                    </a:moveTo>
                    <a:cubicBezTo>
                      <a:pt x="319" y="2872"/>
                      <a:pt x="319" y="2872"/>
                      <a:pt x="319" y="2872"/>
                    </a:cubicBezTo>
                    <a:cubicBezTo>
                      <a:pt x="319" y="2852"/>
                      <a:pt x="319" y="2852"/>
                      <a:pt x="319" y="2852"/>
                    </a:cubicBezTo>
                    <a:cubicBezTo>
                      <a:pt x="331" y="2852"/>
                      <a:pt x="331" y="2852"/>
                      <a:pt x="331" y="2852"/>
                    </a:cubicBezTo>
                    <a:lnTo>
                      <a:pt x="331" y="2872"/>
                    </a:lnTo>
                    <a:close/>
                    <a:moveTo>
                      <a:pt x="331" y="2832"/>
                    </a:moveTo>
                    <a:cubicBezTo>
                      <a:pt x="319" y="2832"/>
                      <a:pt x="319" y="2832"/>
                      <a:pt x="319" y="2832"/>
                    </a:cubicBezTo>
                    <a:cubicBezTo>
                      <a:pt x="319" y="2813"/>
                      <a:pt x="319" y="2813"/>
                      <a:pt x="319" y="2813"/>
                    </a:cubicBezTo>
                    <a:cubicBezTo>
                      <a:pt x="331" y="2813"/>
                      <a:pt x="331" y="2813"/>
                      <a:pt x="331" y="2813"/>
                    </a:cubicBezTo>
                    <a:lnTo>
                      <a:pt x="331" y="2832"/>
                    </a:lnTo>
                    <a:close/>
                    <a:moveTo>
                      <a:pt x="331" y="2793"/>
                    </a:moveTo>
                    <a:cubicBezTo>
                      <a:pt x="319" y="2793"/>
                      <a:pt x="319" y="2793"/>
                      <a:pt x="319" y="2793"/>
                    </a:cubicBezTo>
                    <a:cubicBezTo>
                      <a:pt x="319" y="2773"/>
                      <a:pt x="319" y="2773"/>
                      <a:pt x="319" y="2773"/>
                    </a:cubicBezTo>
                    <a:cubicBezTo>
                      <a:pt x="331" y="2773"/>
                      <a:pt x="331" y="2773"/>
                      <a:pt x="331" y="2773"/>
                    </a:cubicBezTo>
                    <a:lnTo>
                      <a:pt x="331" y="2793"/>
                    </a:lnTo>
                    <a:close/>
                    <a:moveTo>
                      <a:pt x="331" y="2753"/>
                    </a:moveTo>
                    <a:cubicBezTo>
                      <a:pt x="319" y="2753"/>
                      <a:pt x="319" y="2753"/>
                      <a:pt x="319" y="2753"/>
                    </a:cubicBezTo>
                    <a:cubicBezTo>
                      <a:pt x="319" y="2733"/>
                      <a:pt x="319" y="2733"/>
                      <a:pt x="319" y="2733"/>
                    </a:cubicBezTo>
                    <a:cubicBezTo>
                      <a:pt x="331" y="2733"/>
                      <a:pt x="331" y="2733"/>
                      <a:pt x="331" y="2733"/>
                    </a:cubicBezTo>
                    <a:lnTo>
                      <a:pt x="331" y="2753"/>
                    </a:lnTo>
                    <a:close/>
                    <a:moveTo>
                      <a:pt x="331" y="2713"/>
                    </a:moveTo>
                    <a:cubicBezTo>
                      <a:pt x="319" y="2713"/>
                      <a:pt x="319" y="2713"/>
                      <a:pt x="319" y="2713"/>
                    </a:cubicBezTo>
                    <a:cubicBezTo>
                      <a:pt x="319" y="2693"/>
                      <a:pt x="319" y="2693"/>
                      <a:pt x="319" y="2693"/>
                    </a:cubicBezTo>
                    <a:cubicBezTo>
                      <a:pt x="331" y="2693"/>
                      <a:pt x="331" y="2693"/>
                      <a:pt x="331" y="2693"/>
                    </a:cubicBezTo>
                    <a:lnTo>
                      <a:pt x="331" y="2713"/>
                    </a:lnTo>
                    <a:close/>
                    <a:moveTo>
                      <a:pt x="331" y="2673"/>
                    </a:moveTo>
                    <a:cubicBezTo>
                      <a:pt x="319" y="2673"/>
                      <a:pt x="319" y="2673"/>
                      <a:pt x="319" y="2673"/>
                    </a:cubicBezTo>
                    <a:cubicBezTo>
                      <a:pt x="319" y="2653"/>
                      <a:pt x="319" y="2653"/>
                      <a:pt x="319" y="2653"/>
                    </a:cubicBezTo>
                    <a:cubicBezTo>
                      <a:pt x="331" y="2653"/>
                      <a:pt x="331" y="2653"/>
                      <a:pt x="331" y="2653"/>
                    </a:cubicBezTo>
                    <a:lnTo>
                      <a:pt x="331" y="2673"/>
                    </a:lnTo>
                    <a:close/>
                    <a:moveTo>
                      <a:pt x="331" y="2633"/>
                    </a:moveTo>
                    <a:cubicBezTo>
                      <a:pt x="319" y="2633"/>
                      <a:pt x="319" y="2633"/>
                      <a:pt x="319" y="2633"/>
                    </a:cubicBezTo>
                    <a:cubicBezTo>
                      <a:pt x="319" y="2614"/>
                      <a:pt x="319" y="2614"/>
                      <a:pt x="319" y="2614"/>
                    </a:cubicBezTo>
                    <a:cubicBezTo>
                      <a:pt x="331" y="2614"/>
                      <a:pt x="331" y="2614"/>
                      <a:pt x="331" y="2614"/>
                    </a:cubicBezTo>
                    <a:lnTo>
                      <a:pt x="331" y="2633"/>
                    </a:lnTo>
                    <a:close/>
                    <a:moveTo>
                      <a:pt x="331" y="2594"/>
                    </a:moveTo>
                    <a:cubicBezTo>
                      <a:pt x="319" y="2594"/>
                      <a:pt x="319" y="2594"/>
                      <a:pt x="319" y="2594"/>
                    </a:cubicBezTo>
                    <a:cubicBezTo>
                      <a:pt x="319" y="2574"/>
                      <a:pt x="319" y="2574"/>
                      <a:pt x="319" y="2574"/>
                    </a:cubicBezTo>
                    <a:cubicBezTo>
                      <a:pt x="331" y="2574"/>
                      <a:pt x="331" y="2574"/>
                      <a:pt x="331" y="2574"/>
                    </a:cubicBezTo>
                    <a:lnTo>
                      <a:pt x="331" y="2594"/>
                    </a:lnTo>
                    <a:close/>
                    <a:moveTo>
                      <a:pt x="331" y="2554"/>
                    </a:moveTo>
                    <a:cubicBezTo>
                      <a:pt x="319" y="2554"/>
                      <a:pt x="319" y="2554"/>
                      <a:pt x="319" y="2554"/>
                    </a:cubicBezTo>
                    <a:cubicBezTo>
                      <a:pt x="319" y="2534"/>
                      <a:pt x="319" y="2534"/>
                      <a:pt x="319" y="2534"/>
                    </a:cubicBezTo>
                    <a:cubicBezTo>
                      <a:pt x="331" y="2534"/>
                      <a:pt x="331" y="2534"/>
                      <a:pt x="331" y="2534"/>
                    </a:cubicBezTo>
                    <a:lnTo>
                      <a:pt x="331" y="2554"/>
                    </a:lnTo>
                    <a:close/>
                    <a:moveTo>
                      <a:pt x="331" y="2514"/>
                    </a:moveTo>
                    <a:cubicBezTo>
                      <a:pt x="319" y="2514"/>
                      <a:pt x="319" y="2514"/>
                      <a:pt x="319" y="2514"/>
                    </a:cubicBezTo>
                    <a:cubicBezTo>
                      <a:pt x="319" y="2494"/>
                      <a:pt x="319" y="2494"/>
                      <a:pt x="319" y="2494"/>
                    </a:cubicBezTo>
                    <a:cubicBezTo>
                      <a:pt x="331" y="2494"/>
                      <a:pt x="331" y="2494"/>
                      <a:pt x="331" y="2494"/>
                    </a:cubicBezTo>
                    <a:lnTo>
                      <a:pt x="331" y="2514"/>
                    </a:lnTo>
                    <a:close/>
                    <a:moveTo>
                      <a:pt x="331" y="2474"/>
                    </a:moveTo>
                    <a:cubicBezTo>
                      <a:pt x="319" y="2474"/>
                      <a:pt x="319" y="2474"/>
                      <a:pt x="319" y="2474"/>
                    </a:cubicBezTo>
                    <a:cubicBezTo>
                      <a:pt x="319" y="2454"/>
                      <a:pt x="319" y="2454"/>
                      <a:pt x="319" y="2454"/>
                    </a:cubicBezTo>
                    <a:cubicBezTo>
                      <a:pt x="331" y="2454"/>
                      <a:pt x="331" y="2454"/>
                      <a:pt x="331" y="2454"/>
                    </a:cubicBezTo>
                    <a:lnTo>
                      <a:pt x="331" y="2474"/>
                    </a:lnTo>
                    <a:close/>
                    <a:moveTo>
                      <a:pt x="331" y="2434"/>
                    </a:moveTo>
                    <a:cubicBezTo>
                      <a:pt x="319" y="2434"/>
                      <a:pt x="319" y="2434"/>
                      <a:pt x="319" y="2434"/>
                    </a:cubicBezTo>
                    <a:cubicBezTo>
                      <a:pt x="319" y="2415"/>
                      <a:pt x="319" y="2415"/>
                      <a:pt x="319" y="2415"/>
                    </a:cubicBezTo>
                    <a:cubicBezTo>
                      <a:pt x="331" y="2415"/>
                      <a:pt x="331" y="2415"/>
                      <a:pt x="331" y="2415"/>
                    </a:cubicBezTo>
                    <a:lnTo>
                      <a:pt x="331" y="2434"/>
                    </a:lnTo>
                    <a:close/>
                    <a:moveTo>
                      <a:pt x="331" y="2395"/>
                    </a:moveTo>
                    <a:cubicBezTo>
                      <a:pt x="319" y="2395"/>
                      <a:pt x="319" y="2395"/>
                      <a:pt x="319" y="2395"/>
                    </a:cubicBezTo>
                    <a:cubicBezTo>
                      <a:pt x="319" y="2375"/>
                      <a:pt x="319" y="2375"/>
                      <a:pt x="319" y="2375"/>
                    </a:cubicBezTo>
                    <a:cubicBezTo>
                      <a:pt x="331" y="2375"/>
                      <a:pt x="331" y="2375"/>
                      <a:pt x="331" y="2375"/>
                    </a:cubicBezTo>
                    <a:lnTo>
                      <a:pt x="331" y="2395"/>
                    </a:lnTo>
                    <a:close/>
                    <a:moveTo>
                      <a:pt x="331" y="2355"/>
                    </a:moveTo>
                    <a:cubicBezTo>
                      <a:pt x="319" y="2355"/>
                      <a:pt x="319" y="2355"/>
                      <a:pt x="319" y="2355"/>
                    </a:cubicBezTo>
                    <a:cubicBezTo>
                      <a:pt x="319" y="2335"/>
                      <a:pt x="319" y="2335"/>
                      <a:pt x="319" y="2335"/>
                    </a:cubicBezTo>
                    <a:cubicBezTo>
                      <a:pt x="331" y="2335"/>
                      <a:pt x="331" y="2335"/>
                      <a:pt x="331" y="2335"/>
                    </a:cubicBezTo>
                    <a:lnTo>
                      <a:pt x="331" y="2355"/>
                    </a:lnTo>
                    <a:close/>
                    <a:moveTo>
                      <a:pt x="331" y="2315"/>
                    </a:moveTo>
                    <a:cubicBezTo>
                      <a:pt x="319" y="2315"/>
                      <a:pt x="319" y="2315"/>
                      <a:pt x="319" y="2315"/>
                    </a:cubicBezTo>
                    <a:cubicBezTo>
                      <a:pt x="319" y="2295"/>
                      <a:pt x="319" y="2295"/>
                      <a:pt x="319" y="2295"/>
                    </a:cubicBezTo>
                    <a:cubicBezTo>
                      <a:pt x="331" y="2295"/>
                      <a:pt x="331" y="2295"/>
                      <a:pt x="331" y="2295"/>
                    </a:cubicBezTo>
                    <a:lnTo>
                      <a:pt x="331" y="2315"/>
                    </a:lnTo>
                    <a:close/>
                    <a:moveTo>
                      <a:pt x="331" y="2275"/>
                    </a:moveTo>
                    <a:cubicBezTo>
                      <a:pt x="319" y="2275"/>
                      <a:pt x="319" y="2275"/>
                      <a:pt x="319" y="2275"/>
                    </a:cubicBezTo>
                    <a:cubicBezTo>
                      <a:pt x="319" y="2255"/>
                      <a:pt x="319" y="2255"/>
                      <a:pt x="319" y="2255"/>
                    </a:cubicBezTo>
                    <a:cubicBezTo>
                      <a:pt x="331" y="2255"/>
                      <a:pt x="331" y="2255"/>
                      <a:pt x="331" y="2255"/>
                    </a:cubicBezTo>
                    <a:lnTo>
                      <a:pt x="331" y="2275"/>
                    </a:lnTo>
                    <a:close/>
                    <a:moveTo>
                      <a:pt x="331" y="2236"/>
                    </a:moveTo>
                    <a:cubicBezTo>
                      <a:pt x="319" y="2236"/>
                      <a:pt x="319" y="2236"/>
                      <a:pt x="319" y="2236"/>
                    </a:cubicBezTo>
                    <a:cubicBezTo>
                      <a:pt x="319" y="2216"/>
                      <a:pt x="319" y="2216"/>
                      <a:pt x="319" y="2216"/>
                    </a:cubicBezTo>
                    <a:cubicBezTo>
                      <a:pt x="331" y="2216"/>
                      <a:pt x="331" y="2216"/>
                      <a:pt x="331" y="2216"/>
                    </a:cubicBezTo>
                    <a:lnTo>
                      <a:pt x="331" y="2236"/>
                    </a:lnTo>
                    <a:close/>
                    <a:moveTo>
                      <a:pt x="331" y="2196"/>
                    </a:moveTo>
                    <a:cubicBezTo>
                      <a:pt x="319" y="2196"/>
                      <a:pt x="319" y="2196"/>
                      <a:pt x="319" y="2196"/>
                    </a:cubicBezTo>
                    <a:cubicBezTo>
                      <a:pt x="319" y="2176"/>
                      <a:pt x="319" y="2176"/>
                      <a:pt x="319" y="2176"/>
                    </a:cubicBezTo>
                    <a:cubicBezTo>
                      <a:pt x="331" y="2176"/>
                      <a:pt x="331" y="2176"/>
                      <a:pt x="331" y="2176"/>
                    </a:cubicBezTo>
                    <a:lnTo>
                      <a:pt x="331" y="2196"/>
                    </a:lnTo>
                    <a:close/>
                    <a:moveTo>
                      <a:pt x="331" y="2156"/>
                    </a:moveTo>
                    <a:cubicBezTo>
                      <a:pt x="319" y="2156"/>
                      <a:pt x="319" y="2156"/>
                      <a:pt x="319" y="2156"/>
                    </a:cubicBezTo>
                    <a:cubicBezTo>
                      <a:pt x="319" y="2136"/>
                      <a:pt x="319" y="2136"/>
                      <a:pt x="319" y="2136"/>
                    </a:cubicBezTo>
                    <a:cubicBezTo>
                      <a:pt x="331" y="2136"/>
                      <a:pt x="331" y="2136"/>
                      <a:pt x="331" y="2136"/>
                    </a:cubicBezTo>
                    <a:lnTo>
                      <a:pt x="331" y="2156"/>
                    </a:lnTo>
                    <a:close/>
                    <a:moveTo>
                      <a:pt x="331" y="2116"/>
                    </a:moveTo>
                    <a:cubicBezTo>
                      <a:pt x="319" y="2116"/>
                      <a:pt x="319" y="2116"/>
                      <a:pt x="319" y="2116"/>
                    </a:cubicBezTo>
                    <a:cubicBezTo>
                      <a:pt x="319" y="2096"/>
                      <a:pt x="319" y="2096"/>
                      <a:pt x="319" y="2096"/>
                    </a:cubicBezTo>
                    <a:cubicBezTo>
                      <a:pt x="331" y="2096"/>
                      <a:pt x="331" y="2096"/>
                      <a:pt x="331" y="2096"/>
                    </a:cubicBezTo>
                    <a:lnTo>
                      <a:pt x="331" y="2116"/>
                    </a:lnTo>
                    <a:close/>
                    <a:moveTo>
                      <a:pt x="331" y="2076"/>
                    </a:moveTo>
                    <a:cubicBezTo>
                      <a:pt x="319" y="2076"/>
                      <a:pt x="319" y="2076"/>
                      <a:pt x="319" y="2076"/>
                    </a:cubicBezTo>
                    <a:cubicBezTo>
                      <a:pt x="319" y="2056"/>
                      <a:pt x="319" y="2056"/>
                      <a:pt x="319" y="2056"/>
                    </a:cubicBezTo>
                    <a:cubicBezTo>
                      <a:pt x="331" y="2056"/>
                      <a:pt x="331" y="2056"/>
                      <a:pt x="331" y="2056"/>
                    </a:cubicBezTo>
                    <a:lnTo>
                      <a:pt x="331" y="2076"/>
                    </a:lnTo>
                    <a:close/>
                    <a:moveTo>
                      <a:pt x="318" y="2040"/>
                    </a:moveTo>
                    <a:cubicBezTo>
                      <a:pt x="317" y="2039"/>
                      <a:pt x="316" y="2038"/>
                      <a:pt x="315" y="2037"/>
                    </a:cubicBezTo>
                    <a:cubicBezTo>
                      <a:pt x="313" y="2035"/>
                      <a:pt x="311" y="2033"/>
                      <a:pt x="309" y="2030"/>
                    </a:cubicBezTo>
                    <a:cubicBezTo>
                      <a:pt x="307" y="2029"/>
                      <a:pt x="306" y="2027"/>
                      <a:pt x="305" y="2024"/>
                    </a:cubicBezTo>
                    <a:cubicBezTo>
                      <a:pt x="316" y="2019"/>
                      <a:pt x="316" y="2019"/>
                      <a:pt x="316" y="2019"/>
                    </a:cubicBezTo>
                    <a:cubicBezTo>
                      <a:pt x="317" y="2021"/>
                      <a:pt x="317" y="2022"/>
                      <a:pt x="318" y="2023"/>
                    </a:cubicBezTo>
                    <a:cubicBezTo>
                      <a:pt x="320" y="2025"/>
                      <a:pt x="321" y="2026"/>
                      <a:pt x="323" y="2028"/>
                    </a:cubicBezTo>
                    <a:cubicBezTo>
                      <a:pt x="324" y="2029"/>
                      <a:pt x="327" y="2031"/>
                      <a:pt x="328" y="2034"/>
                    </a:cubicBezTo>
                    <a:lnTo>
                      <a:pt x="318" y="2040"/>
                    </a:lnTo>
                    <a:close/>
                    <a:moveTo>
                      <a:pt x="297" y="2010"/>
                    </a:moveTo>
                    <a:cubicBezTo>
                      <a:pt x="297" y="2010"/>
                      <a:pt x="297" y="2010"/>
                      <a:pt x="296" y="2009"/>
                    </a:cubicBezTo>
                    <a:cubicBezTo>
                      <a:pt x="294" y="2008"/>
                      <a:pt x="292" y="2007"/>
                      <a:pt x="291" y="2005"/>
                    </a:cubicBezTo>
                    <a:cubicBezTo>
                      <a:pt x="288" y="2002"/>
                      <a:pt x="287" y="1999"/>
                      <a:pt x="286" y="1996"/>
                    </a:cubicBezTo>
                    <a:cubicBezTo>
                      <a:pt x="285" y="1995"/>
                      <a:pt x="285" y="1993"/>
                      <a:pt x="284" y="1992"/>
                    </a:cubicBezTo>
                    <a:cubicBezTo>
                      <a:pt x="295" y="1986"/>
                      <a:pt x="295" y="1986"/>
                      <a:pt x="295" y="1986"/>
                    </a:cubicBezTo>
                    <a:cubicBezTo>
                      <a:pt x="296" y="1989"/>
                      <a:pt x="297" y="1991"/>
                      <a:pt x="297" y="1992"/>
                    </a:cubicBezTo>
                    <a:cubicBezTo>
                      <a:pt x="298" y="1994"/>
                      <a:pt x="299" y="1996"/>
                      <a:pt x="300" y="1997"/>
                    </a:cubicBezTo>
                    <a:cubicBezTo>
                      <a:pt x="300" y="1998"/>
                      <a:pt x="301" y="1998"/>
                      <a:pt x="302" y="1999"/>
                    </a:cubicBezTo>
                    <a:cubicBezTo>
                      <a:pt x="303" y="1999"/>
                      <a:pt x="303" y="2000"/>
                      <a:pt x="304" y="2000"/>
                    </a:cubicBezTo>
                    <a:lnTo>
                      <a:pt x="297" y="2010"/>
                    </a:lnTo>
                    <a:close/>
                    <a:moveTo>
                      <a:pt x="272" y="1985"/>
                    </a:moveTo>
                    <a:cubicBezTo>
                      <a:pt x="269" y="1984"/>
                      <a:pt x="267" y="1983"/>
                      <a:pt x="265" y="1982"/>
                    </a:cubicBezTo>
                    <a:cubicBezTo>
                      <a:pt x="259" y="1980"/>
                      <a:pt x="256" y="1976"/>
                      <a:pt x="254" y="1973"/>
                    </a:cubicBezTo>
                    <a:cubicBezTo>
                      <a:pt x="253" y="1971"/>
                      <a:pt x="253" y="1971"/>
                      <a:pt x="253" y="1971"/>
                    </a:cubicBezTo>
                    <a:cubicBezTo>
                      <a:pt x="262" y="1964"/>
                      <a:pt x="262" y="1964"/>
                      <a:pt x="262" y="1964"/>
                    </a:cubicBezTo>
                    <a:cubicBezTo>
                      <a:pt x="264" y="1966"/>
                      <a:pt x="264" y="1966"/>
                      <a:pt x="264" y="1966"/>
                    </a:cubicBezTo>
                    <a:cubicBezTo>
                      <a:pt x="266" y="1968"/>
                      <a:pt x="267" y="1970"/>
                      <a:pt x="270" y="1971"/>
                    </a:cubicBezTo>
                    <a:cubicBezTo>
                      <a:pt x="271" y="1972"/>
                      <a:pt x="273" y="1973"/>
                      <a:pt x="275" y="1973"/>
                    </a:cubicBezTo>
                    <a:lnTo>
                      <a:pt x="272" y="1985"/>
                    </a:lnTo>
                    <a:close/>
                    <a:moveTo>
                      <a:pt x="239" y="1966"/>
                    </a:moveTo>
                    <a:cubicBezTo>
                      <a:pt x="237" y="1965"/>
                      <a:pt x="233" y="1965"/>
                      <a:pt x="230" y="1965"/>
                    </a:cubicBezTo>
                    <a:cubicBezTo>
                      <a:pt x="227" y="1965"/>
                      <a:pt x="223" y="1965"/>
                      <a:pt x="220" y="1964"/>
                    </a:cubicBezTo>
                    <a:cubicBezTo>
                      <a:pt x="221" y="1952"/>
                      <a:pt x="221" y="1952"/>
                      <a:pt x="221" y="1952"/>
                    </a:cubicBezTo>
                    <a:cubicBezTo>
                      <a:pt x="224" y="1953"/>
                      <a:pt x="227" y="1953"/>
                      <a:pt x="230" y="1953"/>
                    </a:cubicBezTo>
                    <a:cubicBezTo>
                      <a:pt x="234" y="1953"/>
                      <a:pt x="238" y="1953"/>
                      <a:pt x="241" y="1954"/>
                    </a:cubicBezTo>
                    <a:lnTo>
                      <a:pt x="239" y="1966"/>
                    </a:lnTo>
                    <a:close/>
                    <a:moveTo>
                      <a:pt x="199" y="1952"/>
                    </a:moveTo>
                    <a:cubicBezTo>
                      <a:pt x="198" y="1951"/>
                      <a:pt x="197" y="1950"/>
                      <a:pt x="196" y="1948"/>
                    </a:cubicBezTo>
                    <a:cubicBezTo>
                      <a:pt x="195" y="1946"/>
                      <a:pt x="193" y="1943"/>
                      <a:pt x="192" y="1941"/>
                    </a:cubicBezTo>
                    <a:cubicBezTo>
                      <a:pt x="190" y="1940"/>
                      <a:pt x="189" y="1939"/>
                      <a:pt x="188" y="1938"/>
                    </a:cubicBezTo>
                    <a:cubicBezTo>
                      <a:pt x="196" y="1929"/>
                      <a:pt x="196" y="1929"/>
                      <a:pt x="196" y="1929"/>
                    </a:cubicBezTo>
                    <a:cubicBezTo>
                      <a:pt x="197" y="1930"/>
                      <a:pt x="199" y="1932"/>
                      <a:pt x="200" y="1933"/>
                    </a:cubicBezTo>
                    <a:cubicBezTo>
                      <a:pt x="203" y="1936"/>
                      <a:pt x="205" y="1939"/>
                      <a:pt x="207" y="1942"/>
                    </a:cubicBezTo>
                    <a:cubicBezTo>
                      <a:pt x="207" y="1943"/>
                      <a:pt x="208" y="1945"/>
                      <a:pt x="209" y="1946"/>
                    </a:cubicBezTo>
                    <a:lnTo>
                      <a:pt x="199" y="1952"/>
                    </a:lnTo>
                    <a:close/>
                    <a:moveTo>
                      <a:pt x="174" y="1920"/>
                    </a:moveTo>
                    <a:cubicBezTo>
                      <a:pt x="174" y="1918"/>
                      <a:pt x="173" y="1917"/>
                      <a:pt x="173" y="1915"/>
                    </a:cubicBezTo>
                    <a:cubicBezTo>
                      <a:pt x="173" y="1913"/>
                      <a:pt x="172" y="1910"/>
                      <a:pt x="171" y="1908"/>
                    </a:cubicBezTo>
                    <a:cubicBezTo>
                      <a:pt x="170" y="1906"/>
                      <a:pt x="169" y="1905"/>
                      <a:pt x="168" y="1903"/>
                    </a:cubicBezTo>
                    <a:cubicBezTo>
                      <a:pt x="168" y="1902"/>
                      <a:pt x="168" y="1902"/>
                      <a:pt x="168" y="1902"/>
                    </a:cubicBezTo>
                    <a:cubicBezTo>
                      <a:pt x="178" y="1896"/>
                      <a:pt x="178" y="1896"/>
                      <a:pt x="178" y="1896"/>
                    </a:cubicBezTo>
                    <a:cubicBezTo>
                      <a:pt x="179" y="1897"/>
                      <a:pt x="179" y="1897"/>
                      <a:pt x="179" y="1897"/>
                    </a:cubicBezTo>
                    <a:cubicBezTo>
                      <a:pt x="180" y="1899"/>
                      <a:pt x="181" y="1901"/>
                      <a:pt x="182" y="1903"/>
                    </a:cubicBezTo>
                    <a:cubicBezTo>
                      <a:pt x="183" y="1906"/>
                      <a:pt x="184" y="1910"/>
                      <a:pt x="185" y="1913"/>
                    </a:cubicBezTo>
                    <a:cubicBezTo>
                      <a:pt x="185" y="1914"/>
                      <a:pt x="185" y="1915"/>
                      <a:pt x="186" y="1916"/>
                    </a:cubicBezTo>
                    <a:lnTo>
                      <a:pt x="174" y="1920"/>
                    </a:lnTo>
                    <a:close/>
                    <a:moveTo>
                      <a:pt x="163" y="1881"/>
                    </a:moveTo>
                    <a:cubicBezTo>
                      <a:pt x="163" y="1880"/>
                      <a:pt x="162" y="1879"/>
                      <a:pt x="162" y="1879"/>
                    </a:cubicBezTo>
                    <a:cubicBezTo>
                      <a:pt x="161" y="1879"/>
                      <a:pt x="161" y="1878"/>
                      <a:pt x="160" y="1878"/>
                    </a:cubicBezTo>
                    <a:cubicBezTo>
                      <a:pt x="158" y="1877"/>
                      <a:pt x="156" y="1876"/>
                      <a:pt x="154" y="1875"/>
                    </a:cubicBezTo>
                    <a:cubicBezTo>
                      <a:pt x="153" y="1873"/>
                      <a:pt x="152" y="1872"/>
                      <a:pt x="151" y="1870"/>
                    </a:cubicBezTo>
                    <a:cubicBezTo>
                      <a:pt x="161" y="1863"/>
                      <a:pt x="161" y="1863"/>
                      <a:pt x="161" y="1863"/>
                    </a:cubicBezTo>
                    <a:cubicBezTo>
                      <a:pt x="161" y="1864"/>
                      <a:pt x="161" y="1864"/>
                      <a:pt x="161" y="1864"/>
                    </a:cubicBezTo>
                    <a:cubicBezTo>
                      <a:pt x="161" y="1864"/>
                      <a:pt x="162" y="1866"/>
                      <a:pt x="162" y="1866"/>
                    </a:cubicBezTo>
                    <a:cubicBezTo>
                      <a:pt x="163" y="1866"/>
                      <a:pt x="164" y="1867"/>
                      <a:pt x="164" y="1867"/>
                    </a:cubicBezTo>
                    <a:cubicBezTo>
                      <a:pt x="166" y="1868"/>
                      <a:pt x="168" y="1868"/>
                      <a:pt x="170" y="1870"/>
                    </a:cubicBezTo>
                    <a:cubicBezTo>
                      <a:pt x="173" y="1873"/>
                      <a:pt x="174" y="1876"/>
                      <a:pt x="175" y="1879"/>
                    </a:cubicBezTo>
                    <a:lnTo>
                      <a:pt x="163" y="1881"/>
                    </a:lnTo>
                    <a:close/>
                    <a:moveTo>
                      <a:pt x="139" y="1854"/>
                    </a:moveTo>
                    <a:cubicBezTo>
                      <a:pt x="137" y="1852"/>
                      <a:pt x="137" y="1852"/>
                      <a:pt x="137" y="1852"/>
                    </a:cubicBezTo>
                    <a:cubicBezTo>
                      <a:pt x="134" y="1848"/>
                      <a:pt x="130" y="1843"/>
                      <a:pt x="127" y="1840"/>
                    </a:cubicBezTo>
                    <a:cubicBezTo>
                      <a:pt x="135" y="1831"/>
                      <a:pt x="135" y="1831"/>
                      <a:pt x="135" y="1831"/>
                    </a:cubicBezTo>
                    <a:cubicBezTo>
                      <a:pt x="139" y="1835"/>
                      <a:pt x="143" y="1840"/>
                      <a:pt x="147" y="1845"/>
                    </a:cubicBezTo>
                    <a:cubicBezTo>
                      <a:pt x="148" y="1847"/>
                      <a:pt x="148" y="1847"/>
                      <a:pt x="148" y="1847"/>
                    </a:cubicBezTo>
                    <a:lnTo>
                      <a:pt x="139" y="1854"/>
                    </a:lnTo>
                    <a:close/>
                    <a:moveTo>
                      <a:pt x="127" y="1820"/>
                    </a:moveTo>
                    <a:cubicBezTo>
                      <a:pt x="115" y="1819"/>
                      <a:pt x="115" y="1819"/>
                      <a:pt x="115" y="1819"/>
                    </a:cubicBezTo>
                    <a:cubicBezTo>
                      <a:pt x="115" y="1819"/>
                      <a:pt x="115" y="1818"/>
                      <a:pt x="115" y="1817"/>
                    </a:cubicBezTo>
                    <a:cubicBezTo>
                      <a:pt x="115" y="1811"/>
                      <a:pt x="117" y="1806"/>
                      <a:pt x="118" y="1801"/>
                    </a:cubicBezTo>
                    <a:cubicBezTo>
                      <a:pt x="118" y="1800"/>
                      <a:pt x="119" y="1799"/>
                      <a:pt x="119" y="1798"/>
                    </a:cubicBezTo>
                    <a:cubicBezTo>
                      <a:pt x="130" y="1802"/>
                      <a:pt x="130" y="1802"/>
                      <a:pt x="130" y="1802"/>
                    </a:cubicBezTo>
                    <a:cubicBezTo>
                      <a:pt x="130" y="1803"/>
                      <a:pt x="130" y="1803"/>
                      <a:pt x="130" y="1804"/>
                    </a:cubicBezTo>
                    <a:cubicBezTo>
                      <a:pt x="128" y="1809"/>
                      <a:pt x="127" y="1813"/>
                      <a:pt x="127" y="1818"/>
                    </a:cubicBezTo>
                    <a:lnTo>
                      <a:pt x="127" y="1820"/>
                    </a:lnTo>
                    <a:close/>
                    <a:moveTo>
                      <a:pt x="138" y="1786"/>
                    </a:moveTo>
                    <a:cubicBezTo>
                      <a:pt x="128" y="1779"/>
                      <a:pt x="128" y="1779"/>
                      <a:pt x="128" y="1779"/>
                    </a:cubicBezTo>
                    <a:cubicBezTo>
                      <a:pt x="132" y="1774"/>
                      <a:pt x="136" y="1769"/>
                      <a:pt x="141" y="1766"/>
                    </a:cubicBezTo>
                    <a:cubicBezTo>
                      <a:pt x="142" y="1765"/>
                      <a:pt x="143" y="1764"/>
                      <a:pt x="145" y="1764"/>
                    </a:cubicBezTo>
                    <a:cubicBezTo>
                      <a:pt x="151" y="1774"/>
                      <a:pt x="151" y="1774"/>
                      <a:pt x="151" y="1774"/>
                    </a:cubicBezTo>
                    <a:cubicBezTo>
                      <a:pt x="150" y="1775"/>
                      <a:pt x="149" y="1775"/>
                      <a:pt x="148" y="1776"/>
                    </a:cubicBezTo>
                    <a:cubicBezTo>
                      <a:pt x="144" y="1779"/>
                      <a:pt x="141" y="1782"/>
                      <a:pt x="138" y="1786"/>
                    </a:cubicBezTo>
                    <a:close/>
                    <a:moveTo>
                      <a:pt x="169" y="1765"/>
                    </a:moveTo>
                    <a:cubicBezTo>
                      <a:pt x="162" y="1755"/>
                      <a:pt x="162" y="1755"/>
                      <a:pt x="162" y="1755"/>
                    </a:cubicBezTo>
                    <a:cubicBezTo>
                      <a:pt x="166" y="1752"/>
                      <a:pt x="169" y="1749"/>
                      <a:pt x="173" y="1745"/>
                    </a:cubicBezTo>
                    <a:cubicBezTo>
                      <a:pt x="176" y="1742"/>
                      <a:pt x="176" y="1742"/>
                      <a:pt x="176" y="1742"/>
                    </a:cubicBezTo>
                    <a:cubicBezTo>
                      <a:pt x="184" y="1751"/>
                      <a:pt x="184" y="1751"/>
                      <a:pt x="184" y="1751"/>
                    </a:cubicBezTo>
                    <a:cubicBezTo>
                      <a:pt x="181" y="1754"/>
                      <a:pt x="181" y="1754"/>
                      <a:pt x="181" y="1754"/>
                    </a:cubicBezTo>
                    <a:cubicBezTo>
                      <a:pt x="177" y="1758"/>
                      <a:pt x="174" y="1761"/>
                      <a:pt x="169" y="1765"/>
                    </a:cubicBezTo>
                    <a:close/>
                    <a:moveTo>
                      <a:pt x="200" y="1742"/>
                    </a:moveTo>
                    <a:cubicBezTo>
                      <a:pt x="195" y="1732"/>
                      <a:pt x="195" y="1732"/>
                      <a:pt x="195" y="1732"/>
                    </a:cubicBezTo>
                    <a:cubicBezTo>
                      <a:pt x="197" y="1731"/>
                      <a:pt x="198" y="1730"/>
                      <a:pt x="199" y="1730"/>
                    </a:cubicBezTo>
                    <a:cubicBezTo>
                      <a:pt x="201" y="1728"/>
                      <a:pt x="201" y="1728"/>
                      <a:pt x="201" y="1728"/>
                    </a:cubicBezTo>
                    <a:cubicBezTo>
                      <a:pt x="205" y="1726"/>
                      <a:pt x="208" y="1724"/>
                      <a:pt x="211" y="1722"/>
                    </a:cubicBezTo>
                    <a:cubicBezTo>
                      <a:pt x="218" y="1731"/>
                      <a:pt x="218" y="1731"/>
                      <a:pt x="218" y="1731"/>
                    </a:cubicBezTo>
                    <a:cubicBezTo>
                      <a:pt x="215" y="1734"/>
                      <a:pt x="211" y="1736"/>
                      <a:pt x="207" y="1738"/>
                    </a:cubicBezTo>
                    <a:cubicBezTo>
                      <a:pt x="205" y="1740"/>
                      <a:pt x="205" y="1740"/>
                      <a:pt x="205" y="1740"/>
                    </a:cubicBezTo>
                    <a:cubicBezTo>
                      <a:pt x="204" y="1741"/>
                      <a:pt x="202" y="1742"/>
                      <a:pt x="200" y="1742"/>
                    </a:cubicBezTo>
                    <a:close/>
                    <a:moveTo>
                      <a:pt x="231" y="1712"/>
                    </a:moveTo>
                    <a:cubicBezTo>
                      <a:pt x="219" y="1708"/>
                      <a:pt x="219" y="1708"/>
                      <a:pt x="219" y="1708"/>
                    </a:cubicBezTo>
                    <a:cubicBezTo>
                      <a:pt x="220" y="1706"/>
                      <a:pt x="220" y="1706"/>
                      <a:pt x="220" y="1706"/>
                    </a:cubicBezTo>
                    <a:cubicBezTo>
                      <a:pt x="221" y="1704"/>
                      <a:pt x="222" y="1701"/>
                      <a:pt x="223" y="1698"/>
                    </a:cubicBezTo>
                    <a:cubicBezTo>
                      <a:pt x="224" y="1697"/>
                      <a:pt x="224" y="1697"/>
                      <a:pt x="224" y="1697"/>
                    </a:cubicBezTo>
                    <a:cubicBezTo>
                      <a:pt x="225" y="1694"/>
                      <a:pt x="226" y="1692"/>
                      <a:pt x="228" y="1689"/>
                    </a:cubicBezTo>
                    <a:cubicBezTo>
                      <a:pt x="238" y="1694"/>
                      <a:pt x="238" y="1694"/>
                      <a:pt x="238" y="1694"/>
                    </a:cubicBezTo>
                    <a:cubicBezTo>
                      <a:pt x="237" y="1697"/>
                      <a:pt x="236" y="1699"/>
                      <a:pt x="235" y="1702"/>
                    </a:cubicBezTo>
                    <a:cubicBezTo>
                      <a:pt x="234" y="1704"/>
                      <a:pt x="234" y="1704"/>
                      <a:pt x="234" y="1704"/>
                    </a:cubicBezTo>
                    <a:cubicBezTo>
                      <a:pt x="233" y="1706"/>
                      <a:pt x="232" y="1708"/>
                      <a:pt x="231" y="1710"/>
                    </a:cubicBezTo>
                    <a:lnTo>
                      <a:pt x="231" y="1712"/>
                    </a:lnTo>
                    <a:close/>
                    <a:moveTo>
                      <a:pt x="249" y="1681"/>
                    </a:moveTo>
                    <a:cubicBezTo>
                      <a:pt x="241" y="1672"/>
                      <a:pt x="241" y="1672"/>
                      <a:pt x="241" y="1672"/>
                    </a:cubicBezTo>
                    <a:cubicBezTo>
                      <a:pt x="242" y="1671"/>
                      <a:pt x="243" y="1670"/>
                      <a:pt x="244" y="1669"/>
                    </a:cubicBezTo>
                    <a:cubicBezTo>
                      <a:pt x="246" y="1666"/>
                      <a:pt x="247" y="1662"/>
                      <a:pt x="247" y="1658"/>
                    </a:cubicBezTo>
                    <a:cubicBezTo>
                      <a:pt x="259" y="1659"/>
                      <a:pt x="259" y="1659"/>
                      <a:pt x="259" y="1659"/>
                    </a:cubicBezTo>
                    <a:cubicBezTo>
                      <a:pt x="258" y="1665"/>
                      <a:pt x="257" y="1671"/>
                      <a:pt x="253" y="1677"/>
                    </a:cubicBezTo>
                    <a:cubicBezTo>
                      <a:pt x="252" y="1678"/>
                      <a:pt x="251" y="1679"/>
                      <a:pt x="249" y="1681"/>
                    </a:cubicBezTo>
                    <a:close/>
                    <a:moveTo>
                      <a:pt x="262" y="1640"/>
                    </a:moveTo>
                    <a:cubicBezTo>
                      <a:pt x="250" y="1638"/>
                      <a:pt x="250" y="1638"/>
                      <a:pt x="250" y="1638"/>
                    </a:cubicBezTo>
                    <a:cubicBezTo>
                      <a:pt x="251" y="1634"/>
                      <a:pt x="252" y="1629"/>
                      <a:pt x="252" y="1623"/>
                    </a:cubicBezTo>
                    <a:cubicBezTo>
                      <a:pt x="252" y="1622"/>
                      <a:pt x="252" y="1620"/>
                      <a:pt x="252" y="1619"/>
                    </a:cubicBezTo>
                    <a:cubicBezTo>
                      <a:pt x="264" y="1620"/>
                      <a:pt x="264" y="1620"/>
                      <a:pt x="264" y="1620"/>
                    </a:cubicBezTo>
                    <a:cubicBezTo>
                      <a:pt x="264" y="1621"/>
                      <a:pt x="264" y="1623"/>
                      <a:pt x="264" y="1625"/>
                    </a:cubicBezTo>
                    <a:cubicBezTo>
                      <a:pt x="263" y="1631"/>
                      <a:pt x="263" y="1635"/>
                      <a:pt x="262" y="1640"/>
                    </a:cubicBezTo>
                    <a:close/>
                    <a:moveTo>
                      <a:pt x="265" y="1600"/>
                    </a:moveTo>
                    <a:cubicBezTo>
                      <a:pt x="253" y="1599"/>
                      <a:pt x="253" y="1599"/>
                      <a:pt x="253" y="1599"/>
                    </a:cubicBezTo>
                    <a:cubicBezTo>
                      <a:pt x="253" y="1598"/>
                      <a:pt x="253" y="1597"/>
                      <a:pt x="254" y="1596"/>
                    </a:cubicBezTo>
                    <a:cubicBezTo>
                      <a:pt x="254" y="1592"/>
                      <a:pt x="255" y="1588"/>
                      <a:pt x="256" y="1584"/>
                    </a:cubicBezTo>
                    <a:cubicBezTo>
                      <a:pt x="257" y="1582"/>
                      <a:pt x="257" y="1580"/>
                      <a:pt x="258" y="1579"/>
                    </a:cubicBezTo>
                    <a:cubicBezTo>
                      <a:pt x="270" y="1582"/>
                      <a:pt x="270" y="1582"/>
                      <a:pt x="270" y="1582"/>
                    </a:cubicBezTo>
                    <a:cubicBezTo>
                      <a:pt x="269" y="1583"/>
                      <a:pt x="269" y="1585"/>
                      <a:pt x="268" y="1587"/>
                    </a:cubicBezTo>
                    <a:cubicBezTo>
                      <a:pt x="267" y="1591"/>
                      <a:pt x="266" y="1594"/>
                      <a:pt x="265" y="1598"/>
                    </a:cubicBezTo>
                    <a:cubicBezTo>
                      <a:pt x="265" y="1598"/>
                      <a:pt x="265" y="1599"/>
                      <a:pt x="265" y="1600"/>
                    </a:cubicBezTo>
                    <a:close/>
                    <a:moveTo>
                      <a:pt x="258" y="1561"/>
                    </a:moveTo>
                    <a:cubicBezTo>
                      <a:pt x="258" y="1558"/>
                      <a:pt x="257" y="1555"/>
                      <a:pt x="257" y="1551"/>
                    </a:cubicBezTo>
                    <a:cubicBezTo>
                      <a:pt x="256" y="1549"/>
                      <a:pt x="256" y="1546"/>
                      <a:pt x="255" y="1543"/>
                    </a:cubicBezTo>
                    <a:cubicBezTo>
                      <a:pt x="255" y="1542"/>
                      <a:pt x="255" y="1542"/>
                      <a:pt x="255" y="1542"/>
                    </a:cubicBezTo>
                    <a:cubicBezTo>
                      <a:pt x="267" y="1540"/>
                      <a:pt x="267" y="1540"/>
                      <a:pt x="267" y="1540"/>
                    </a:cubicBezTo>
                    <a:cubicBezTo>
                      <a:pt x="261" y="1541"/>
                      <a:pt x="261" y="1541"/>
                      <a:pt x="261" y="1541"/>
                    </a:cubicBezTo>
                    <a:cubicBezTo>
                      <a:pt x="267" y="1540"/>
                      <a:pt x="267" y="1540"/>
                      <a:pt x="267" y="1540"/>
                    </a:cubicBezTo>
                    <a:cubicBezTo>
                      <a:pt x="267" y="1541"/>
                      <a:pt x="267" y="1541"/>
                      <a:pt x="267" y="1541"/>
                    </a:cubicBezTo>
                    <a:cubicBezTo>
                      <a:pt x="267" y="1544"/>
                      <a:pt x="268" y="1547"/>
                      <a:pt x="268" y="1549"/>
                    </a:cubicBezTo>
                    <a:cubicBezTo>
                      <a:pt x="269" y="1553"/>
                      <a:pt x="270" y="1556"/>
                      <a:pt x="270" y="1560"/>
                    </a:cubicBezTo>
                    <a:lnTo>
                      <a:pt x="258" y="1561"/>
                    </a:lnTo>
                    <a:close/>
                    <a:moveTo>
                      <a:pt x="264" y="1521"/>
                    </a:moveTo>
                    <a:cubicBezTo>
                      <a:pt x="252" y="1521"/>
                      <a:pt x="252" y="1521"/>
                      <a:pt x="252" y="1521"/>
                    </a:cubicBezTo>
                    <a:cubicBezTo>
                      <a:pt x="253" y="1516"/>
                      <a:pt x="254" y="1512"/>
                      <a:pt x="256" y="1508"/>
                    </a:cubicBezTo>
                    <a:cubicBezTo>
                      <a:pt x="257" y="1507"/>
                      <a:pt x="258" y="1506"/>
                      <a:pt x="258" y="1505"/>
                    </a:cubicBezTo>
                    <a:cubicBezTo>
                      <a:pt x="260" y="1503"/>
                      <a:pt x="260" y="1502"/>
                      <a:pt x="261" y="1501"/>
                    </a:cubicBezTo>
                    <a:cubicBezTo>
                      <a:pt x="272" y="1505"/>
                      <a:pt x="272" y="1505"/>
                      <a:pt x="272" y="1505"/>
                    </a:cubicBezTo>
                    <a:cubicBezTo>
                      <a:pt x="271" y="1508"/>
                      <a:pt x="270" y="1510"/>
                      <a:pt x="268" y="1512"/>
                    </a:cubicBezTo>
                    <a:cubicBezTo>
                      <a:pt x="268" y="1513"/>
                      <a:pt x="267" y="1513"/>
                      <a:pt x="267" y="1514"/>
                    </a:cubicBezTo>
                    <a:cubicBezTo>
                      <a:pt x="265" y="1516"/>
                      <a:pt x="265" y="1519"/>
                      <a:pt x="264" y="1521"/>
                    </a:cubicBezTo>
                    <a:close/>
                    <a:moveTo>
                      <a:pt x="276" y="1484"/>
                    </a:moveTo>
                    <a:cubicBezTo>
                      <a:pt x="264" y="1483"/>
                      <a:pt x="264" y="1483"/>
                      <a:pt x="264" y="1483"/>
                    </a:cubicBezTo>
                    <a:cubicBezTo>
                      <a:pt x="264" y="1481"/>
                      <a:pt x="264" y="1480"/>
                      <a:pt x="264" y="1478"/>
                    </a:cubicBezTo>
                    <a:cubicBezTo>
                      <a:pt x="264" y="1475"/>
                      <a:pt x="265" y="1473"/>
                      <a:pt x="265" y="1470"/>
                    </a:cubicBezTo>
                    <a:cubicBezTo>
                      <a:pt x="265" y="1468"/>
                      <a:pt x="265" y="1466"/>
                      <a:pt x="264" y="1464"/>
                    </a:cubicBezTo>
                    <a:cubicBezTo>
                      <a:pt x="276" y="1463"/>
                      <a:pt x="276" y="1463"/>
                      <a:pt x="276" y="1463"/>
                    </a:cubicBezTo>
                    <a:cubicBezTo>
                      <a:pt x="277" y="1465"/>
                      <a:pt x="277" y="1468"/>
                      <a:pt x="277" y="1470"/>
                    </a:cubicBezTo>
                    <a:cubicBezTo>
                      <a:pt x="277" y="1473"/>
                      <a:pt x="276" y="1476"/>
                      <a:pt x="276" y="1480"/>
                    </a:cubicBezTo>
                    <a:cubicBezTo>
                      <a:pt x="276" y="1481"/>
                      <a:pt x="276" y="1483"/>
                      <a:pt x="276" y="1484"/>
                    </a:cubicBezTo>
                    <a:close/>
                    <a:moveTo>
                      <a:pt x="260" y="1446"/>
                    </a:moveTo>
                    <a:cubicBezTo>
                      <a:pt x="259" y="1443"/>
                      <a:pt x="257" y="1438"/>
                      <a:pt x="257" y="1433"/>
                    </a:cubicBezTo>
                    <a:cubicBezTo>
                      <a:pt x="257" y="1432"/>
                      <a:pt x="257" y="1431"/>
                      <a:pt x="258" y="1430"/>
                    </a:cubicBezTo>
                    <a:cubicBezTo>
                      <a:pt x="258" y="1428"/>
                      <a:pt x="258" y="1428"/>
                      <a:pt x="258" y="1428"/>
                    </a:cubicBezTo>
                    <a:cubicBezTo>
                      <a:pt x="258" y="1427"/>
                      <a:pt x="258" y="1425"/>
                      <a:pt x="258" y="1424"/>
                    </a:cubicBezTo>
                    <a:cubicBezTo>
                      <a:pt x="270" y="1425"/>
                      <a:pt x="270" y="1425"/>
                      <a:pt x="270" y="1425"/>
                    </a:cubicBezTo>
                    <a:cubicBezTo>
                      <a:pt x="270" y="1427"/>
                      <a:pt x="270" y="1428"/>
                      <a:pt x="270" y="1429"/>
                    </a:cubicBezTo>
                    <a:cubicBezTo>
                      <a:pt x="269" y="1431"/>
                      <a:pt x="269" y="1431"/>
                      <a:pt x="269" y="1431"/>
                    </a:cubicBezTo>
                    <a:cubicBezTo>
                      <a:pt x="269" y="1432"/>
                      <a:pt x="269" y="1433"/>
                      <a:pt x="269" y="1433"/>
                    </a:cubicBezTo>
                    <a:cubicBezTo>
                      <a:pt x="269" y="1436"/>
                      <a:pt x="270" y="1439"/>
                      <a:pt x="271" y="1442"/>
                    </a:cubicBezTo>
                    <a:lnTo>
                      <a:pt x="260" y="1446"/>
                    </a:lnTo>
                    <a:close/>
                    <a:moveTo>
                      <a:pt x="252" y="1411"/>
                    </a:moveTo>
                    <a:cubicBezTo>
                      <a:pt x="249" y="1408"/>
                      <a:pt x="248" y="1405"/>
                      <a:pt x="248" y="1402"/>
                    </a:cubicBezTo>
                    <a:cubicBezTo>
                      <a:pt x="248" y="1401"/>
                      <a:pt x="248" y="1399"/>
                      <a:pt x="249" y="1398"/>
                    </a:cubicBezTo>
                    <a:cubicBezTo>
                      <a:pt x="249" y="1396"/>
                      <a:pt x="249" y="1396"/>
                      <a:pt x="249" y="1396"/>
                    </a:cubicBezTo>
                    <a:cubicBezTo>
                      <a:pt x="249" y="1395"/>
                      <a:pt x="249" y="1395"/>
                      <a:pt x="249" y="1394"/>
                    </a:cubicBezTo>
                    <a:cubicBezTo>
                      <a:pt x="249" y="1393"/>
                      <a:pt x="249" y="1391"/>
                      <a:pt x="249" y="1390"/>
                    </a:cubicBezTo>
                    <a:cubicBezTo>
                      <a:pt x="260" y="1387"/>
                      <a:pt x="260" y="1387"/>
                      <a:pt x="260" y="1387"/>
                    </a:cubicBezTo>
                    <a:cubicBezTo>
                      <a:pt x="261" y="1390"/>
                      <a:pt x="261" y="1392"/>
                      <a:pt x="261" y="1394"/>
                    </a:cubicBezTo>
                    <a:cubicBezTo>
                      <a:pt x="261" y="1395"/>
                      <a:pt x="261" y="1397"/>
                      <a:pt x="261" y="1398"/>
                    </a:cubicBezTo>
                    <a:cubicBezTo>
                      <a:pt x="261" y="1399"/>
                      <a:pt x="261" y="1399"/>
                      <a:pt x="261" y="1399"/>
                    </a:cubicBezTo>
                    <a:cubicBezTo>
                      <a:pt x="260" y="1401"/>
                      <a:pt x="260" y="1402"/>
                      <a:pt x="260" y="1402"/>
                    </a:cubicBezTo>
                    <a:cubicBezTo>
                      <a:pt x="260" y="1402"/>
                      <a:pt x="260" y="1403"/>
                      <a:pt x="261" y="1404"/>
                    </a:cubicBezTo>
                    <a:lnTo>
                      <a:pt x="252" y="1411"/>
                    </a:lnTo>
                    <a:close/>
                    <a:moveTo>
                      <a:pt x="259" y="1371"/>
                    </a:moveTo>
                    <a:cubicBezTo>
                      <a:pt x="248" y="1367"/>
                      <a:pt x="248" y="1367"/>
                      <a:pt x="248" y="1367"/>
                    </a:cubicBezTo>
                    <a:cubicBezTo>
                      <a:pt x="248" y="1366"/>
                      <a:pt x="248" y="1366"/>
                      <a:pt x="248" y="1365"/>
                    </a:cubicBezTo>
                    <a:cubicBezTo>
                      <a:pt x="248" y="1365"/>
                      <a:pt x="248" y="1364"/>
                      <a:pt x="248" y="1364"/>
                    </a:cubicBezTo>
                    <a:cubicBezTo>
                      <a:pt x="248" y="1361"/>
                      <a:pt x="247" y="1357"/>
                      <a:pt x="246" y="1354"/>
                    </a:cubicBezTo>
                    <a:cubicBezTo>
                      <a:pt x="245" y="1351"/>
                      <a:pt x="245" y="1351"/>
                      <a:pt x="245" y="1351"/>
                    </a:cubicBezTo>
                    <a:cubicBezTo>
                      <a:pt x="257" y="1348"/>
                      <a:pt x="257" y="1348"/>
                      <a:pt x="257" y="1348"/>
                    </a:cubicBezTo>
                    <a:cubicBezTo>
                      <a:pt x="257" y="1350"/>
                      <a:pt x="257" y="1350"/>
                      <a:pt x="257" y="1350"/>
                    </a:cubicBezTo>
                    <a:cubicBezTo>
                      <a:pt x="259" y="1354"/>
                      <a:pt x="260" y="1359"/>
                      <a:pt x="260" y="1364"/>
                    </a:cubicBezTo>
                    <a:cubicBezTo>
                      <a:pt x="260" y="1365"/>
                      <a:pt x="260" y="1365"/>
                      <a:pt x="260" y="1366"/>
                    </a:cubicBezTo>
                    <a:cubicBezTo>
                      <a:pt x="260" y="1368"/>
                      <a:pt x="259" y="1369"/>
                      <a:pt x="259" y="1371"/>
                    </a:cubicBezTo>
                    <a:close/>
                    <a:moveTo>
                      <a:pt x="243" y="1330"/>
                    </a:moveTo>
                    <a:cubicBezTo>
                      <a:pt x="243" y="1327"/>
                      <a:pt x="243" y="1323"/>
                      <a:pt x="242" y="1320"/>
                    </a:cubicBezTo>
                    <a:cubicBezTo>
                      <a:pt x="242" y="1318"/>
                      <a:pt x="242" y="1318"/>
                      <a:pt x="242" y="1318"/>
                    </a:cubicBezTo>
                    <a:cubicBezTo>
                      <a:pt x="241" y="1316"/>
                      <a:pt x="241" y="1314"/>
                      <a:pt x="241" y="1311"/>
                    </a:cubicBezTo>
                    <a:cubicBezTo>
                      <a:pt x="252" y="1309"/>
                      <a:pt x="252" y="1309"/>
                      <a:pt x="252" y="1309"/>
                    </a:cubicBezTo>
                    <a:cubicBezTo>
                      <a:pt x="253" y="1311"/>
                      <a:pt x="253" y="1314"/>
                      <a:pt x="254" y="1317"/>
                    </a:cubicBezTo>
                    <a:cubicBezTo>
                      <a:pt x="254" y="1318"/>
                      <a:pt x="254" y="1318"/>
                      <a:pt x="254" y="1318"/>
                    </a:cubicBezTo>
                    <a:cubicBezTo>
                      <a:pt x="255" y="1322"/>
                      <a:pt x="255" y="1326"/>
                      <a:pt x="255" y="1330"/>
                    </a:cubicBezTo>
                    <a:lnTo>
                      <a:pt x="243" y="1330"/>
                    </a:lnTo>
                    <a:close/>
                    <a:moveTo>
                      <a:pt x="234" y="1298"/>
                    </a:moveTo>
                    <a:cubicBezTo>
                      <a:pt x="233" y="1297"/>
                      <a:pt x="232" y="1297"/>
                      <a:pt x="232" y="1296"/>
                    </a:cubicBezTo>
                    <a:cubicBezTo>
                      <a:pt x="230" y="1296"/>
                      <a:pt x="228" y="1295"/>
                      <a:pt x="226" y="1293"/>
                    </a:cubicBezTo>
                    <a:cubicBezTo>
                      <a:pt x="222" y="1290"/>
                      <a:pt x="220" y="1287"/>
                      <a:pt x="218" y="1283"/>
                    </a:cubicBezTo>
                    <a:cubicBezTo>
                      <a:pt x="228" y="1277"/>
                      <a:pt x="228" y="1277"/>
                      <a:pt x="228" y="1277"/>
                    </a:cubicBezTo>
                    <a:cubicBezTo>
                      <a:pt x="230" y="1280"/>
                      <a:pt x="231" y="1282"/>
                      <a:pt x="233" y="1284"/>
                    </a:cubicBezTo>
                    <a:cubicBezTo>
                      <a:pt x="234" y="1284"/>
                      <a:pt x="236" y="1285"/>
                      <a:pt x="237" y="1286"/>
                    </a:cubicBezTo>
                    <a:cubicBezTo>
                      <a:pt x="238" y="1286"/>
                      <a:pt x="240" y="1287"/>
                      <a:pt x="241" y="1288"/>
                    </a:cubicBezTo>
                    <a:lnTo>
                      <a:pt x="234" y="1298"/>
                    </a:lnTo>
                    <a:close/>
                    <a:moveTo>
                      <a:pt x="210" y="1264"/>
                    </a:moveTo>
                    <a:cubicBezTo>
                      <a:pt x="209" y="1262"/>
                      <a:pt x="208" y="1260"/>
                      <a:pt x="207" y="1259"/>
                    </a:cubicBezTo>
                    <a:cubicBezTo>
                      <a:pt x="206" y="1258"/>
                      <a:pt x="206" y="1257"/>
                      <a:pt x="205" y="1256"/>
                    </a:cubicBezTo>
                    <a:cubicBezTo>
                      <a:pt x="203" y="1254"/>
                      <a:pt x="201" y="1252"/>
                      <a:pt x="199" y="1248"/>
                    </a:cubicBezTo>
                    <a:cubicBezTo>
                      <a:pt x="209" y="1243"/>
                      <a:pt x="209" y="1243"/>
                      <a:pt x="209" y="1243"/>
                    </a:cubicBezTo>
                    <a:cubicBezTo>
                      <a:pt x="211" y="1245"/>
                      <a:pt x="212" y="1246"/>
                      <a:pt x="214" y="1248"/>
                    </a:cubicBezTo>
                    <a:cubicBezTo>
                      <a:pt x="214" y="1249"/>
                      <a:pt x="215" y="1250"/>
                      <a:pt x="216" y="1251"/>
                    </a:cubicBezTo>
                    <a:cubicBezTo>
                      <a:pt x="218" y="1254"/>
                      <a:pt x="220" y="1256"/>
                      <a:pt x="221" y="1260"/>
                    </a:cubicBezTo>
                    <a:lnTo>
                      <a:pt x="210" y="1264"/>
                    </a:lnTo>
                    <a:close/>
                    <a:moveTo>
                      <a:pt x="190" y="1229"/>
                    </a:moveTo>
                    <a:cubicBezTo>
                      <a:pt x="190" y="1229"/>
                      <a:pt x="190" y="1229"/>
                      <a:pt x="190" y="1229"/>
                    </a:cubicBezTo>
                    <a:cubicBezTo>
                      <a:pt x="189" y="1227"/>
                      <a:pt x="189" y="1226"/>
                      <a:pt x="189" y="1224"/>
                    </a:cubicBezTo>
                    <a:cubicBezTo>
                      <a:pt x="189" y="1222"/>
                      <a:pt x="189" y="1220"/>
                      <a:pt x="190" y="1219"/>
                    </a:cubicBezTo>
                    <a:cubicBezTo>
                      <a:pt x="190" y="1217"/>
                      <a:pt x="190" y="1216"/>
                      <a:pt x="190" y="1215"/>
                    </a:cubicBezTo>
                    <a:cubicBezTo>
                      <a:pt x="190" y="1215"/>
                      <a:pt x="190" y="1214"/>
                      <a:pt x="190" y="1214"/>
                    </a:cubicBezTo>
                    <a:cubicBezTo>
                      <a:pt x="190" y="1213"/>
                      <a:pt x="190" y="1213"/>
                      <a:pt x="190" y="1213"/>
                    </a:cubicBezTo>
                    <a:cubicBezTo>
                      <a:pt x="190" y="1213"/>
                      <a:pt x="190" y="1213"/>
                      <a:pt x="190" y="1214"/>
                    </a:cubicBezTo>
                    <a:cubicBezTo>
                      <a:pt x="197" y="1204"/>
                      <a:pt x="197" y="1204"/>
                      <a:pt x="197" y="1204"/>
                    </a:cubicBezTo>
                    <a:cubicBezTo>
                      <a:pt x="200" y="1206"/>
                      <a:pt x="201" y="1209"/>
                      <a:pt x="202" y="1213"/>
                    </a:cubicBezTo>
                    <a:cubicBezTo>
                      <a:pt x="202" y="1214"/>
                      <a:pt x="202" y="1214"/>
                      <a:pt x="202" y="1215"/>
                    </a:cubicBezTo>
                    <a:cubicBezTo>
                      <a:pt x="202" y="1217"/>
                      <a:pt x="202" y="1219"/>
                      <a:pt x="201" y="1221"/>
                    </a:cubicBezTo>
                    <a:cubicBezTo>
                      <a:pt x="201" y="1222"/>
                      <a:pt x="201" y="1223"/>
                      <a:pt x="201" y="1224"/>
                    </a:cubicBezTo>
                    <a:cubicBezTo>
                      <a:pt x="201" y="1225"/>
                      <a:pt x="201" y="1225"/>
                      <a:pt x="201" y="1226"/>
                    </a:cubicBezTo>
                    <a:lnTo>
                      <a:pt x="190" y="1229"/>
                    </a:lnTo>
                    <a:close/>
                    <a:moveTo>
                      <a:pt x="177" y="1194"/>
                    </a:moveTo>
                    <a:cubicBezTo>
                      <a:pt x="177" y="1192"/>
                      <a:pt x="177" y="1191"/>
                      <a:pt x="177" y="1189"/>
                    </a:cubicBezTo>
                    <a:cubicBezTo>
                      <a:pt x="177" y="1188"/>
                      <a:pt x="177" y="1186"/>
                      <a:pt x="177" y="1184"/>
                    </a:cubicBezTo>
                    <a:cubicBezTo>
                      <a:pt x="177" y="1183"/>
                      <a:pt x="177" y="1182"/>
                      <a:pt x="177" y="1180"/>
                    </a:cubicBezTo>
                    <a:cubicBezTo>
                      <a:pt x="177" y="1178"/>
                      <a:pt x="177" y="1176"/>
                      <a:pt x="177" y="1174"/>
                    </a:cubicBezTo>
                    <a:cubicBezTo>
                      <a:pt x="189" y="1173"/>
                      <a:pt x="189" y="1173"/>
                      <a:pt x="189" y="1173"/>
                    </a:cubicBezTo>
                    <a:cubicBezTo>
                      <a:pt x="189" y="1176"/>
                      <a:pt x="189" y="1178"/>
                      <a:pt x="189" y="1180"/>
                    </a:cubicBezTo>
                    <a:cubicBezTo>
                      <a:pt x="189" y="1182"/>
                      <a:pt x="189" y="1184"/>
                      <a:pt x="189" y="1186"/>
                    </a:cubicBezTo>
                    <a:cubicBezTo>
                      <a:pt x="189" y="1187"/>
                      <a:pt x="189" y="1188"/>
                      <a:pt x="189" y="1189"/>
                    </a:cubicBezTo>
                    <a:cubicBezTo>
                      <a:pt x="189" y="1190"/>
                      <a:pt x="189" y="1191"/>
                      <a:pt x="189" y="1193"/>
                    </a:cubicBezTo>
                    <a:lnTo>
                      <a:pt x="177" y="1194"/>
                    </a:lnTo>
                    <a:close/>
                    <a:moveTo>
                      <a:pt x="174" y="1154"/>
                    </a:moveTo>
                    <a:cubicBezTo>
                      <a:pt x="174" y="1152"/>
                      <a:pt x="174" y="1149"/>
                      <a:pt x="173" y="1146"/>
                    </a:cubicBezTo>
                    <a:cubicBezTo>
                      <a:pt x="173" y="1142"/>
                      <a:pt x="172" y="1139"/>
                      <a:pt x="172" y="1135"/>
                    </a:cubicBezTo>
                    <a:cubicBezTo>
                      <a:pt x="184" y="1133"/>
                      <a:pt x="184" y="1133"/>
                      <a:pt x="184" y="1133"/>
                    </a:cubicBezTo>
                    <a:cubicBezTo>
                      <a:pt x="184" y="1137"/>
                      <a:pt x="185" y="1141"/>
                      <a:pt x="185" y="1144"/>
                    </a:cubicBezTo>
                    <a:cubicBezTo>
                      <a:pt x="186" y="1147"/>
                      <a:pt x="186" y="1150"/>
                      <a:pt x="186" y="1153"/>
                    </a:cubicBezTo>
                    <a:lnTo>
                      <a:pt x="174" y="1154"/>
                    </a:lnTo>
                    <a:close/>
                    <a:moveTo>
                      <a:pt x="164" y="1119"/>
                    </a:moveTo>
                    <a:cubicBezTo>
                      <a:pt x="163" y="1117"/>
                      <a:pt x="162" y="1115"/>
                      <a:pt x="161" y="1114"/>
                    </a:cubicBezTo>
                    <a:cubicBezTo>
                      <a:pt x="160" y="1110"/>
                      <a:pt x="159" y="1107"/>
                      <a:pt x="159" y="1104"/>
                    </a:cubicBezTo>
                    <a:cubicBezTo>
                      <a:pt x="159" y="1103"/>
                      <a:pt x="158" y="1101"/>
                      <a:pt x="158" y="1100"/>
                    </a:cubicBezTo>
                    <a:cubicBezTo>
                      <a:pt x="158" y="1100"/>
                      <a:pt x="158" y="1099"/>
                      <a:pt x="158" y="1099"/>
                    </a:cubicBezTo>
                    <a:cubicBezTo>
                      <a:pt x="169" y="1095"/>
                      <a:pt x="169" y="1095"/>
                      <a:pt x="169" y="1095"/>
                    </a:cubicBezTo>
                    <a:cubicBezTo>
                      <a:pt x="170" y="1096"/>
                      <a:pt x="170" y="1097"/>
                      <a:pt x="170" y="1097"/>
                    </a:cubicBezTo>
                    <a:cubicBezTo>
                      <a:pt x="170" y="1099"/>
                      <a:pt x="170" y="1101"/>
                      <a:pt x="171" y="1102"/>
                    </a:cubicBezTo>
                    <a:cubicBezTo>
                      <a:pt x="171" y="1105"/>
                      <a:pt x="171" y="1107"/>
                      <a:pt x="172" y="1109"/>
                    </a:cubicBezTo>
                    <a:cubicBezTo>
                      <a:pt x="173" y="1110"/>
                      <a:pt x="173" y="1112"/>
                      <a:pt x="174" y="1113"/>
                    </a:cubicBezTo>
                    <a:lnTo>
                      <a:pt x="164" y="1119"/>
                    </a:lnTo>
                    <a:close/>
                    <a:moveTo>
                      <a:pt x="151" y="1079"/>
                    </a:moveTo>
                    <a:cubicBezTo>
                      <a:pt x="151" y="1078"/>
                      <a:pt x="151" y="1078"/>
                      <a:pt x="151" y="1077"/>
                    </a:cubicBezTo>
                    <a:cubicBezTo>
                      <a:pt x="151" y="1071"/>
                      <a:pt x="152" y="1064"/>
                      <a:pt x="154" y="1058"/>
                    </a:cubicBezTo>
                    <a:cubicBezTo>
                      <a:pt x="165" y="1060"/>
                      <a:pt x="165" y="1060"/>
                      <a:pt x="165" y="1060"/>
                    </a:cubicBezTo>
                    <a:cubicBezTo>
                      <a:pt x="164" y="1066"/>
                      <a:pt x="163" y="1072"/>
                      <a:pt x="163" y="1077"/>
                    </a:cubicBezTo>
                    <a:cubicBezTo>
                      <a:pt x="163" y="1078"/>
                      <a:pt x="163" y="1078"/>
                      <a:pt x="163" y="1079"/>
                    </a:cubicBezTo>
                    <a:lnTo>
                      <a:pt x="151" y="1079"/>
                    </a:lnTo>
                    <a:close/>
                    <a:moveTo>
                      <a:pt x="169" y="1040"/>
                    </a:moveTo>
                    <a:cubicBezTo>
                      <a:pt x="157" y="1039"/>
                      <a:pt x="157" y="1039"/>
                      <a:pt x="157" y="1039"/>
                    </a:cubicBezTo>
                    <a:cubicBezTo>
                      <a:pt x="157" y="1038"/>
                      <a:pt x="157" y="1036"/>
                      <a:pt x="157" y="1034"/>
                    </a:cubicBezTo>
                    <a:cubicBezTo>
                      <a:pt x="157" y="1032"/>
                      <a:pt x="157" y="1030"/>
                      <a:pt x="157" y="1028"/>
                    </a:cubicBezTo>
                    <a:cubicBezTo>
                      <a:pt x="157" y="1025"/>
                      <a:pt x="157" y="1023"/>
                      <a:pt x="157" y="1021"/>
                    </a:cubicBezTo>
                    <a:cubicBezTo>
                      <a:pt x="157" y="1020"/>
                      <a:pt x="157" y="1020"/>
                      <a:pt x="157" y="1020"/>
                    </a:cubicBezTo>
                    <a:cubicBezTo>
                      <a:pt x="169" y="1020"/>
                      <a:pt x="169" y="1020"/>
                      <a:pt x="169" y="1020"/>
                    </a:cubicBezTo>
                    <a:cubicBezTo>
                      <a:pt x="169" y="1021"/>
                      <a:pt x="169" y="1021"/>
                      <a:pt x="169" y="1021"/>
                    </a:cubicBezTo>
                    <a:cubicBezTo>
                      <a:pt x="169" y="1023"/>
                      <a:pt x="169" y="1025"/>
                      <a:pt x="169" y="1027"/>
                    </a:cubicBezTo>
                    <a:cubicBezTo>
                      <a:pt x="169" y="1030"/>
                      <a:pt x="169" y="1032"/>
                      <a:pt x="169" y="1034"/>
                    </a:cubicBezTo>
                    <a:cubicBezTo>
                      <a:pt x="169" y="1036"/>
                      <a:pt x="169" y="1038"/>
                      <a:pt x="169" y="1040"/>
                    </a:cubicBezTo>
                    <a:close/>
                    <a:moveTo>
                      <a:pt x="169" y="1000"/>
                    </a:moveTo>
                    <a:cubicBezTo>
                      <a:pt x="157" y="1000"/>
                      <a:pt x="157" y="1000"/>
                      <a:pt x="157" y="1000"/>
                    </a:cubicBezTo>
                    <a:cubicBezTo>
                      <a:pt x="157" y="999"/>
                      <a:pt x="157" y="999"/>
                      <a:pt x="157" y="999"/>
                    </a:cubicBezTo>
                    <a:cubicBezTo>
                      <a:pt x="157" y="995"/>
                      <a:pt x="157" y="991"/>
                      <a:pt x="157" y="988"/>
                    </a:cubicBezTo>
                    <a:cubicBezTo>
                      <a:pt x="156" y="986"/>
                      <a:pt x="156" y="984"/>
                      <a:pt x="155" y="982"/>
                    </a:cubicBezTo>
                    <a:cubicBezTo>
                      <a:pt x="166" y="978"/>
                      <a:pt x="166" y="978"/>
                      <a:pt x="166" y="978"/>
                    </a:cubicBezTo>
                    <a:cubicBezTo>
                      <a:pt x="167" y="981"/>
                      <a:pt x="168" y="984"/>
                      <a:pt x="168" y="988"/>
                    </a:cubicBezTo>
                    <a:cubicBezTo>
                      <a:pt x="169" y="991"/>
                      <a:pt x="169" y="995"/>
                      <a:pt x="169" y="999"/>
                    </a:cubicBezTo>
                    <a:lnTo>
                      <a:pt x="169" y="1000"/>
                    </a:lnTo>
                    <a:close/>
                    <a:moveTo>
                      <a:pt x="165" y="964"/>
                    </a:moveTo>
                    <a:cubicBezTo>
                      <a:pt x="155" y="958"/>
                      <a:pt x="155" y="958"/>
                      <a:pt x="155" y="958"/>
                    </a:cubicBezTo>
                    <a:cubicBezTo>
                      <a:pt x="155" y="957"/>
                      <a:pt x="156" y="956"/>
                      <a:pt x="156" y="956"/>
                    </a:cubicBezTo>
                    <a:cubicBezTo>
                      <a:pt x="157" y="954"/>
                      <a:pt x="158" y="953"/>
                      <a:pt x="158" y="953"/>
                    </a:cubicBezTo>
                    <a:cubicBezTo>
                      <a:pt x="158" y="952"/>
                      <a:pt x="158" y="951"/>
                      <a:pt x="158" y="950"/>
                    </a:cubicBezTo>
                    <a:cubicBezTo>
                      <a:pt x="158" y="948"/>
                      <a:pt x="158" y="947"/>
                      <a:pt x="158" y="946"/>
                    </a:cubicBezTo>
                    <a:cubicBezTo>
                      <a:pt x="158" y="945"/>
                      <a:pt x="158" y="943"/>
                      <a:pt x="158" y="942"/>
                    </a:cubicBezTo>
                    <a:cubicBezTo>
                      <a:pt x="170" y="942"/>
                      <a:pt x="170" y="942"/>
                      <a:pt x="170" y="942"/>
                    </a:cubicBezTo>
                    <a:cubicBezTo>
                      <a:pt x="170" y="943"/>
                      <a:pt x="170" y="944"/>
                      <a:pt x="170" y="945"/>
                    </a:cubicBezTo>
                    <a:cubicBezTo>
                      <a:pt x="170" y="947"/>
                      <a:pt x="170" y="948"/>
                      <a:pt x="170" y="950"/>
                    </a:cubicBezTo>
                    <a:cubicBezTo>
                      <a:pt x="170" y="951"/>
                      <a:pt x="170" y="953"/>
                      <a:pt x="170" y="955"/>
                    </a:cubicBezTo>
                    <a:cubicBezTo>
                      <a:pt x="169" y="958"/>
                      <a:pt x="167" y="961"/>
                      <a:pt x="166" y="963"/>
                    </a:cubicBezTo>
                    <a:cubicBezTo>
                      <a:pt x="166" y="963"/>
                      <a:pt x="165" y="964"/>
                      <a:pt x="165" y="964"/>
                    </a:cubicBezTo>
                    <a:close/>
                    <a:moveTo>
                      <a:pt x="172" y="923"/>
                    </a:moveTo>
                    <a:cubicBezTo>
                      <a:pt x="161" y="922"/>
                      <a:pt x="161" y="922"/>
                      <a:pt x="161" y="922"/>
                    </a:cubicBezTo>
                    <a:cubicBezTo>
                      <a:pt x="161" y="920"/>
                      <a:pt x="161" y="918"/>
                      <a:pt x="162" y="916"/>
                    </a:cubicBezTo>
                    <a:cubicBezTo>
                      <a:pt x="163" y="912"/>
                      <a:pt x="164" y="908"/>
                      <a:pt x="165" y="905"/>
                    </a:cubicBezTo>
                    <a:cubicBezTo>
                      <a:pt x="166" y="904"/>
                      <a:pt x="166" y="904"/>
                      <a:pt x="166" y="903"/>
                    </a:cubicBezTo>
                    <a:cubicBezTo>
                      <a:pt x="166" y="903"/>
                      <a:pt x="166" y="903"/>
                      <a:pt x="166" y="903"/>
                    </a:cubicBezTo>
                    <a:cubicBezTo>
                      <a:pt x="178" y="904"/>
                      <a:pt x="178" y="904"/>
                      <a:pt x="178" y="904"/>
                    </a:cubicBezTo>
                    <a:cubicBezTo>
                      <a:pt x="178" y="906"/>
                      <a:pt x="177" y="907"/>
                      <a:pt x="177" y="908"/>
                    </a:cubicBezTo>
                    <a:cubicBezTo>
                      <a:pt x="177" y="909"/>
                      <a:pt x="177" y="909"/>
                      <a:pt x="177" y="909"/>
                    </a:cubicBezTo>
                    <a:cubicBezTo>
                      <a:pt x="176" y="912"/>
                      <a:pt x="174" y="916"/>
                      <a:pt x="173" y="919"/>
                    </a:cubicBezTo>
                    <a:cubicBezTo>
                      <a:pt x="173" y="920"/>
                      <a:pt x="173" y="922"/>
                      <a:pt x="172" y="923"/>
                    </a:cubicBezTo>
                    <a:close/>
                    <a:moveTo>
                      <a:pt x="167" y="887"/>
                    </a:moveTo>
                    <a:cubicBezTo>
                      <a:pt x="161" y="887"/>
                      <a:pt x="158" y="884"/>
                      <a:pt x="157" y="882"/>
                    </a:cubicBezTo>
                    <a:cubicBezTo>
                      <a:pt x="156" y="880"/>
                      <a:pt x="156" y="878"/>
                      <a:pt x="156" y="876"/>
                    </a:cubicBezTo>
                    <a:cubicBezTo>
                      <a:pt x="156" y="876"/>
                      <a:pt x="156" y="875"/>
                      <a:pt x="156" y="874"/>
                    </a:cubicBezTo>
                    <a:cubicBezTo>
                      <a:pt x="168" y="875"/>
                      <a:pt x="168" y="875"/>
                      <a:pt x="168" y="875"/>
                    </a:cubicBezTo>
                    <a:cubicBezTo>
                      <a:pt x="168" y="875"/>
                      <a:pt x="168" y="875"/>
                      <a:pt x="168" y="875"/>
                    </a:cubicBezTo>
                    <a:cubicBezTo>
                      <a:pt x="168" y="875"/>
                      <a:pt x="168" y="875"/>
                      <a:pt x="168" y="875"/>
                    </a:cubicBezTo>
                    <a:cubicBezTo>
                      <a:pt x="169" y="875"/>
                      <a:pt x="170" y="875"/>
                      <a:pt x="171" y="875"/>
                    </a:cubicBezTo>
                    <a:cubicBezTo>
                      <a:pt x="176" y="876"/>
                      <a:pt x="180" y="878"/>
                      <a:pt x="181" y="883"/>
                    </a:cubicBezTo>
                    <a:cubicBezTo>
                      <a:pt x="170" y="886"/>
                      <a:pt x="170" y="886"/>
                      <a:pt x="170" y="886"/>
                    </a:cubicBezTo>
                    <a:cubicBezTo>
                      <a:pt x="170" y="887"/>
                      <a:pt x="171" y="887"/>
                      <a:pt x="171" y="887"/>
                    </a:cubicBezTo>
                    <a:cubicBezTo>
                      <a:pt x="171" y="887"/>
                      <a:pt x="171" y="887"/>
                      <a:pt x="171" y="887"/>
                    </a:cubicBezTo>
                    <a:cubicBezTo>
                      <a:pt x="170" y="887"/>
                      <a:pt x="170" y="887"/>
                      <a:pt x="169" y="887"/>
                    </a:cubicBezTo>
                    <a:cubicBezTo>
                      <a:pt x="168" y="887"/>
                      <a:pt x="168" y="887"/>
                      <a:pt x="167" y="887"/>
                    </a:cubicBezTo>
                    <a:close/>
                    <a:moveTo>
                      <a:pt x="154" y="859"/>
                    </a:moveTo>
                    <a:cubicBezTo>
                      <a:pt x="153" y="859"/>
                      <a:pt x="153" y="859"/>
                      <a:pt x="152" y="859"/>
                    </a:cubicBezTo>
                    <a:cubicBezTo>
                      <a:pt x="151" y="858"/>
                      <a:pt x="148" y="858"/>
                      <a:pt x="146" y="856"/>
                    </a:cubicBezTo>
                    <a:cubicBezTo>
                      <a:pt x="143" y="853"/>
                      <a:pt x="143" y="848"/>
                      <a:pt x="142" y="846"/>
                    </a:cubicBezTo>
                    <a:cubicBezTo>
                      <a:pt x="142" y="845"/>
                      <a:pt x="142" y="844"/>
                      <a:pt x="142" y="844"/>
                    </a:cubicBezTo>
                    <a:cubicBezTo>
                      <a:pt x="142" y="843"/>
                      <a:pt x="142" y="843"/>
                      <a:pt x="142" y="843"/>
                    </a:cubicBezTo>
                    <a:cubicBezTo>
                      <a:pt x="154" y="841"/>
                      <a:pt x="154" y="841"/>
                      <a:pt x="154" y="841"/>
                    </a:cubicBezTo>
                    <a:cubicBezTo>
                      <a:pt x="154" y="841"/>
                      <a:pt x="154" y="842"/>
                      <a:pt x="154" y="842"/>
                    </a:cubicBezTo>
                    <a:cubicBezTo>
                      <a:pt x="154" y="843"/>
                      <a:pt x="154" y="844"/>
                      <a:pt x="154" y="844"/>
                    </a:cubicBezTo>
                    <a:cubicBezTo>
                      <a:pt x="154" y="845"/>
                      <a:pt x="154" y="847"/>
                      <a:pt x="155" y="847"/>
                    </a:cubicBezTo>
                    <a:cubicBezTo>
                      <a:pt x="155" y="847"/>
                      <a:pt x="155" y="847"/>
                      <a:pt x="156" y="847"/>
                    </a:cubicBezTo>
                    <a:cubicBezTo>
                      <a:pt x="158" y="848"/>
                      <a:pt x="161" y="849"/>
                      <a:pt x="163" y="852"/>
                    </a:cubicBezTo>
                    <a:cubicBezTo>
                      <a:pt x="164" y="853"/>
                      <a:pt x="164" y="854"/>
                      <a:pt x="164" y="855"/>
                    </a:cubicBezTo>
                    <a:cubicBezTo>
                      <a:pt x="153" y="858"/>
                      <a:pt x="153" y="858"/>
                      <a:pt x="153" y="858"/>
                    </a:cubicBezTo>
                    <a:cubicBezTo>
                      <a:pt x="153" y="858"/>
                      <a:pt x="153" y="858"/>
                      <a:pt x="153" y="859"/>
                    </a:cubicBezTo>
                    <a:cubicBezTo>
                      <a:pt x="153" y="859"/>
                      <a:pt x="153" y="859"/>
                      <a:pt x="154" y="859"/>
                    </a:cubicBezTo>
                    <a:close/>
                    <a:moveTo>
                      <a:pt x="136" y="824"/>
                    </a:moveTo>
                    <a:cubicBezTo>
                      <a:pt x="136" y="823"/>
                      <a:pt x="136" y="822"/>
                      <a:pt x="136" y="821"/>
                    </a:cubicBezTo>
                    <a:cubicBezTo>
                      <a:pt x="136" y="819"/>
                      <a:pt x="136" y="817"/>
                      <a:pt x="137" y="815"/>
                    </a:cubicBezTo>
                    <a:cubicBezTo>
                      <a:pt x="138" y="813"/>
                      <a:pt x="139" y="811"/>
                      <a:pt x="140" y="809"/>
                    </a:cubicBezTo>
                    <a:cubicBezTo>
                      <a:pt x="141" y="808"/>
                      <a:pt x="142" y="807"/>
                      <a:pt x="142" y="806"/>
                    </a:cubicBezTo>
                    <a:cubicBezTo>
                      <a:pt x="142" y="806"/>
                      <a:pt x="142" y="806"/>
                      <a:pt x="142" y="806"/>
                    </a:cubicBezTo>
                    <a:cubicBezTo>
                      <a:pt x="154" y="804"/>
                      <a:pt x="154" y="804"/>
                      <a:pt x="154" y="804"/>
                    </a:cubicBezTo>
                    <a:cubicBezTo>
                      <a:pt x="154" y="804"/>
                      <a:pt x="154" y="805"/>
                      <a:pt x="154" y="806"/>
                    </a:cubicBezTo>
                    <a:cubicBezTo>
                      <a:pt x="154" y="807"/>
                      <a:pt x="154" y="808"/>
                      <a:pt x="153" y="810"/>
                    </a:cubicBezTo>
                    <a:cubicBezTo>
                      <a:pt x="153" y="812"/>
                      <a:pt x="151" y="814"/>
                      <a:pt x="150" y="816"/>
                    </a:cubicBezTo>
                    <a:cubicBezTo>
                      <a:pt x="149" y="817"/>
                      <a:pt x="148" y="818"/>
                      <a:pt x="148" y="819"/>
                    </a:cubicBezTo>
                    <a:cubicBezTo>
                      <a:pt x="148" y="820"/>
                      <a:pt x="148" y="820"/>
                      <a:pt x="148" y="821"/>
                    </a:cubicBezTo>
                    <a:cubicBezTo>
                      <a:pt x="148" y="822"/>
                      <a:pt x="148" y="822"/>
                      <a:pt x="148" y="822"/>
                    </a:cubicBezTo>
                    <a:lnTo>
                      <a:pt x="136" y="824"/>
                    </a:lnTo>
                    <a:close/>
                    <a:moveTo>
                      <a:pt x="140" y="787"/>
                    </a:moveTo>
                    <a:cubicBezTo>
                      <a:pt x="140" y="786"/>
                      <a:pt x="140" y="786"/>
                      <a:pt x="140" y="786"/>
                    </a:cubicBezTo>
                    <a:cubicBezTo>
                      <a:pt x="140" y="784"/>
                      <a:pt x="140" y="782"/>
                      <a:pt x="141" y="780"/>
                    </a:cubicBezTo>
                    <a:cubicBezTo>
                      <a:pt x="141" y="779"/>
                      <a:pt x="141" y="779"/>
                      <a:pt x="141" y="779"/>
                    </a:cubicBezTo>
                    <a:cubicBezTo>
                      <a:pt x="142" y="778"/>
                      <a:pt x="142" y="776"/>
                      <a:pt x="143" y="775"/>
                    </a:cubicBezTo>
                    <a:cubicBezTo>
                      <a:pt x="143" y="773"/>
                      <a:pt x="144" y="772"/>
                      <a:pt x="144" y="771"/>
                    </a:cubicBezTo>
                    <a:cubicBezTo>
                      <a:pt x="154" y="764"/>
                      <a:pt x="154" y="764"/>
                      <a:pt x="154" y="764"/>
                    </a:cubicBezTo>
                    <a:cubicBezTo>
                      <a:pt x="155" y="765"/>
                      <a:pt x="156" y="767"/>
                      <a:pt x="156" y="771"/>
                    </a:cubicBezTo>
                    <a:cubicBezTo>
                      <a:pt x="156" y="771"/>
                      <a:pt x="156" y="771"/>
                      <a:pt x="156" y="771"/>
                    </a:cubicBezTo>
                    <a:cubicBezTo>
                      <a:pt x="156" y="774"/>
                      <a:pt x="155" y="777"/>
                      <a:pt x="154" y="779"/>
                    </a:cubicBezTo>
                    <a:cubicBezTo>
                      <a:pt x="153" y="780"/>
                      <a:pt x="153" y="781"/>
                      <a:pt x="153" y="782"/>
                    </a:cubicBezTo>
                    <a:cubicBezTo>
                      <a:pt x="153" y="783"/>
                      <a:pt x="153" y="783"/>
                      <a:pt x="153" y="783"/>
                    </a:cubicBezTo>
                    <a:cubicBezTo>
                      <a:pt x="152" y="784"/>
                      <a:pt x="152" y="785"/>
                      <a:pt x="152" y="786"/>
                    </a:cubicBezTo>
                    <a:cubicBezTo>
                      <a:pt x="146" y="786"/>
                      <a:pt x="146" y="786"/>
                      <a:pt x="146" y="786"/>
                    </a:cubicBezTo>
                    <a:lnTo>
                      <a:pt x="140" y="787"/>
                    </a:lnTo>
                    <a:close/>
                    <a:moveTo>
                      <a:pt x="139" y="751"/>
                    </a:moveTo>
                    <a:cubicBezTo>
                      <a:pt x="138" y="750"/>
                      <a:pt x="138" y="749"/>
                      <a:pt x="138" y="748"/>
                    </a:cubicBezTo>
                    <a:cubicBezTo>
                      <a:pt x="138" y="747"/>
                      <a:pt x="138" y="746"/>
                      <a:pt x="138" y="745"/>
                    </a:cubicBezTo>
                    <a:cubicBezTo>
                      <a:pt x="138" y="745"/>
                      <a:pt x="139" y="744"/>
                      <a:pt x="139" y="743"/>
                    </a:cubicBezTo>
                    <a:cubicBezTo>
                      <a:pt x="139" y="743"/>
                      <a:pt x="139" y="742"/>
                      <a:pt x="139" y="741"/>
                    </a:cubicBezTo>
                    <a:cubicBezTo>
                      <a:pt x="139" y="741"/>
                      <a:pt x="139" y="741"/>
                      <a:pt x="139" y="740"/>
                    </a:cubicBezTo>
                    <a:cubicBezTo>
                      <a:pt x="139" y="740"/>
                      <a:pt x="138" y="739"/>
                      <a:pt x="138" y="739"/>
                    </a:cubicBezTo>
                    <a:cubicBezTo>
                      <a:pt x="138" y="737"/>
                      <a:pt x="137" y="736"/>
                      <a:pt x="137" y="733"/>
                    </a:cubicBezTo>
                    <a:cubicBezTo>
                      <a:pt x="137" y="732"/>
                      <a:pt x="137" y="730"/>
                      <a:pt x="138" y="729"/>
                    </a:cubicBezTo>
                    <a:cubicBezTo>
                      <a:pt x="138" y="728"/>
                      <a:pt x="138" y="728"/>
                      <a:pt x="138" y="727"/>
                    </a:cubicBezTo>
                    <a:cubicBezTo>
                      <a:pt x="149" y="732"/>
                      <a:pt x="149" y="732"/>
                      <a:pt x="149" y="732"/>
                    </a:cubicBezTo>
                    <a:cubicBezTo>
                      <a:pt x="149" y="732"/>
                      <a:pt x="149" y="732"/>
                      <a:pt x="149" y="733"/>
                    </a:cubicBezTo>
                    <a:cubicBezTo>
                      <a:pt x="149" y="733"/>
                      <a:pt x="149" y="733"/>
                      <a:pt x="149" y="733"/>
                    </a:cubicBezTo>
                    <a:cubicBezTo>
                      <a:pt x="149" y="733"/>
                      <a:pt x="149" y="734"/>
                      <a:pt x="149" y="734"/>
                    </a:cubicBezTo>
                    <a:cubicBezTo>
                      <a:pt x="149" y="735"/>
                      <a:pt x="150" y="736"/>
                      <a:pt x="150" y="736"/>
                    </a:cubicBezTo>
                    <a:cubicBezTo>
                      <a:pt x="151" y="738"/>
                      <a:pt x="151" y="740"/>
                      <a:pt x="151" y="741"/>
                    </a:cubicBezTo>
                    <a:cubicBezTo>
                      <a:pt x="151" y="743"/>
                      <a:pt x="151" y="744"/>
                      <a:pt x="150" y="746"/>
                    </a:cubicBezTo>
                    <a:cubicBezTo>
                      <a:pt x="150" y="746"/>
                      <a:pt x="150" y="747"/>
                      <a:pt x="150" y="747"/>
                    </a:cubicBezTo>
                    <a:cubicBezTo>
                      <a:pt x="150" y="747"/>
                      <a:pt x="150" y="747"/>
                      <a:pt x="150" y="747"/>
                    </a:cubicBezTo>
                    <a:lnTo>
                      <a:pt x="139" y="751"/>
                    </a:lnTo>
                    <a:close/>
                    <a:moveTo>
                      <a:pt x="139" y="713"/>
                    </a:moveTo>
                    <a:cubicBezTo>
                      <a:pt x="139" y="712"/>
                      <a:pt x="138" y="711"/>
                      <a:pt x="138" y="710"/>
                    </a:cubicBezTo>
                    <a:cubicBezTo>
                      <a:pt x="137" y="707"/>
                      <a:pt x="136" y="704"/>
                      <a:pt x="136" y="700"/>
                    </a:cubicBezTo>
                    <a:cubicBezTo>
                      <a:pt x="136" y="699"/>
                      <a:pt x="136" y="698"/>
                      <a:pt x="136" y="698"/>
                    </a:cubicBezTo>
                    <a:cubicBezTo>
                      <a:pt x="136" y="695"/>
                      <a:pt x="138" y="693"/>
                      <a:pt x="138" y="691"/>
                    </a:cubicBezTo>
                    <a:cubicBezTo>
                      <a:pt x="139" y="690"/>
                      <a:pt x="139" y="690"/>
                      <a:pt x="139" y="689"/>
                    </a:cubicBezTo>
                    <a:cubicBezTo>
                      <a:pt x="150" y="694"/>
                      <a:pt x="150" y="694"/>
                      <a:pt x="150" y="694"/>
                    </a:cubicBezTo>
                    <a:cubicBezTo>
                      <a:pt x="150" y="695"/>
                      <a:pt x="149" y="696"/>
                      <a:pt x="149" y="696"/>
                    </a:cubicBezTo>
                    <a:cubicBezTo>
                      <a:pt x="148" y="698"/>
                      <a:pt x="148" y="698"/>
                      <a:pt x="148" y="699"/>
                    </a:cubicBezTo>
                    <a:cubicBezTo>
                      <a:pt x="148" y="699"/>
                      <a:pt x="148" y="700"/>
                      <a:pt x="148" y="700"/>
                    </a:cubicBezTo>
                    <a:cubicBezTo>
                      <a:pt x="148" y="702"/>
                      <a:pt x="149" y="704"/>
                      <a:pt x="149" y="706"/>
                    </a:cubicBezTo>
                    <a:cubicBezTo>
                      <a:pt x="150" y="707"/>
                      <a:pt x="150" y="707"/>
                      <a:pt x="150" y="708"/>
                    </a:cubicBezTo>
                    <a:lnTo>
                      <a:pt x="139" y="713"/>
                    </a:lnTo>
                    <a:close/>
                    <a:moveTo>
                      <a:pt x="136" y="674"/>
                    </a:moveTo>
                    <a:cubicBezTo>
                      <a:pt x="136" y="674"/>
                      <a:pt x="136" y="674"/>
                      <a:pt x="136" y="674"/>
                    </a:cubicBezTo>
                    <a:cubicBezTo>
                      <a:pt x="134" y="668"/>
                      <a:pt x="132" y="663"/>
                      <a:pt x="132" y="655"/>
                    </a:cubicBezTo>
                    <a:cubicBezTo>
                      <a:pt x="132" y="653"/>
                      <a:pt x="132" y="653"/>
                      <a:pt x="132" y="653"/>
                    </a:cubicBezTo>
                    <a:cubicBezTo>
                      <a:pt x="144" y="653"/>
                      <a:pt x="144" y="653"/>
                      <a:pt x="144" y="653"/>
                    </a:cubicBezTo>
                    <a:cubicBezTo>
                      <a:pt x="144" y="655"/>
                      <a:pt x="144" y="655"/>
                      <a:pt x="144" y="655"/>
                    </a:cubicBezTo>
                    <a:cubicBezTo>
                      <a:pt x="144" y="661"/>
                      <a:pt x="146" y="664"/>
                      <a:pt x="147" y="670"/>
                    </a:cubicBezTo>
                    <a:cubicBezTo>
                      <a:pt x="148" y="670"/>
                      <a:pt x="148" y="670"/>
                      <a:pt x="148" y="670"/>
                    </a:cubicBezTo>
                    <a:lnTo>
                      <a:pt x="136" y="674"/>
                    </a:lnTo>
                    <a:close/>
                    <a:moveTo>
                      <a:pt x="145" y="634"/>
                    </a:moveTo>
                    <a:cubicBezTo>
                      <a:pt x="133" y="632"/>
                      <a:pt x="133" y="632"/>
                      <a:pt x="133" y="632"/>
                    </a:cubicBezTo>
                    <a:cubicBezTo>
                      <a:pt x="134" y="631"/>
                      <a:pt x="134" y="630"/>
                      <a:pt x="134" y="629"/>
                    </a:cubicBezTo>
                    <a:cubicBezTo>
                      <a:pt x="134" y="627"/>
                      <a:pt x="133" y="627"/>
                      <a:pt x="133" y="626"/>
                    </a:cubicBezTo>
                    <a:cubicBezTo>
                      <a:pt x="133" y="626"/>
                      <a:pt x="133" y="625"/>
                      <a:pt x="132" y="625"/>
                    </a:cubicBezTo>
                    <a:cubicBezTo>
                      <a:pt x="131" y="624"/>
                      <a:pt x="129" y="621"/>
                      <a:pt x="129" y="618"/>
                    </a:cubicBezTo>
                    <a:cubicBezTo>
                      <a:pt x="129" y="616"/>
                      <a:pt x="130" y="615"/>
                      <a:pt x="130" y="613"/>
                    </a:cubicBezTo>
                    <a:cubicBezTo>
                      <a:pt x="131" y="612"/>
                      <a:pt x="131" y="612"/>
                      <a:pt x="132" y="611"/>
                    </a:cubicBezTo>
                    <a:cubicBezTo>
                      <a:pt x="141" y="618"/>
                      <a:pt x="141" y="618"/>
                      <a:pt x="141" y="618"/>
                    </a:cubicBezTo>
                    <a:cubicBezTo>
                      <a:pt x="141" y="618"/>
                      <a:pt x="141" y="618"/>
                      <a:pt x="141" y="618"/>
                    </a:cubicBezTo>
                    <a:cubicBezTo>
                      <a:pt x="141" y="618"/>
                      <a:pt x="141" y="618"/>
                      <a:pt x="141" y="618"/>
                    </a:cubicBezTo>
                    <a:cubicBezTo>
                      <a:pt x="141" y="617"/>
                      <a:pt x="141" y="617"/>
                      <a:pt x="141" y="617"/>
                    </a:cubicBezTo>
                    <a:cubicBezTo>
                      <a:pt x="141" y="617"/>
                      <a:pt x="141" y="617"/>
                      <a:pt x="142" y="617"/>
                    </a:cubicBezTo>
                    <a:cubicBezTo>
                      <a:pt x="142" y="618"/>
                      <a:pt x="144" y="620"/>
                      <a:pt x="145" y="622"/>
                    </a:cubicBezTo>
                    <a:cubicBezTo>
                      <a:pt x="145" y="624"/>
                      <a:pt x="146" y="626"/>
                      <a:pt x="146" y="629"/>
                    </a:cubicBezTo>
                    <a:cubicBezTo>
                      <a:pt x="146" y="630"/>
                      <a:pt x="146" y="632"/>
                      <a:pt x="145" y="634"/>
                    </a:cubicBezTo>
                    <a:close/>
                    <a:moveTo>
                      <a:pt x="136" y="601"/>
                    </a:moveTo>
                    <a:cubicBezTo>
                      <a:pt x="135" y="600"/>
                      <a:pt x="135" y="600"/>
                      <a:pt x="135" y="600"/>
                    </a:cubicBezTo>
                    <a:cubicBezTo>
                      <a:pt x="133" y="597"/>
                      <a:pt x="132" y="594"/>
                      <a:pt x="131" y="591"/>
                    </a:cubicBezTo>
                    <a:cubicBezTo>
                      <a:pt x="131" y="589"/>
                      <a:pt x="131" y="588"/>
                      <a:pt x="131" y="586"/>
                    </a:cubicBezTo>
                    <a:cubicBezTo>
                      <a:pt x="131" y="584"/>
                      <a:pt x="131" y="581"/>
                      <a:pt x="132" y="578"/>
                    </a:cubicBezTo>
                    <a:cubicBezTo>
                      <a:pt x="143" y="581"/>
                      <a:pt x="143" y="581"/>
                      <a:pt x="143" y="581"/>
                    </a:cubicBezTo>
                    <a:cubicBezTo>
                      <a:pt x="143" y="583"/>
                      <a:pt x="143" y="585"/>
                      <a:pt x="143" y="586"/>
                    </a:cubicBezTo>
                    <a:cubicBezTo>
                      <a:pt x="143" y="587"/>
                      <a:pt x="143" y="588"/>
                      <a:pt x="143" y="589"/>
                    </a:cubicBezTo>
                    <a:cubicBezTo>
                      <a:pt x="143" y="590"/>
                      <a:pt x="144" y="592"/>
                      <a:pt x="145" y="594"/>
                    </a:cubicBezTo>
                    <a:cubicBezTo>
                      <a:pt x="146" y="596"/>
                      <a:pt x="146" y="596"/>
                      <a:pt x="146" y="596"/>
                    </a:cubicBezTo>
                    <a:lnTo>
                      <a:pt x="136" y="601"/>
                    </a:lnTo>
                    <a:close/>
                    <a:moveTo>
                      <a:pt x="135" y="564"/>
                    </a:moveTo>
                    <a:cubicBezTo>
                      <a:pt x="135" y="564"/>
                      <a:pt x="135" y="564"/>
                      <a:pt x="134" y="563"/>
                    </a:cubicBezTo>
                    <a:cubicBezTo>
                      <a:pt x="134" y="563"/>
                      <a:pt x="133" y="562"/>
                      <a:pt x="132" y="561"/>
                    </a:cubicBezTo>
                    <a:cubicBezTo>
                      <a:pt x="131" y="559"/>
                      <a:pt x="130" y="557"/>
                      <a:pt x="130" y="556"/>
                    </a:cubicBezTo>
                    <a:cubicBezTo>
                      <a:pt x="130" y="556"/>
                      <a:pt x="130" y="556"/>
                      <a:pt x="130" y="555"/>
                    </a:cubicBezTo>
                    <a:cubicBezTo>
                      <a:pt x="130" y="555"/>
                      <a:pt x="129" y="554"/>
                      <a:pt x="128" y="554"/>
                    </a:cubicBezTo>
                    <a:cubicBezTo>
                      <a:pt x="127" y="552"/>
                      <a:pt x="124" y="550"/>
                      <a:pt x="123" y="546"/>
                    </a:cubicBezTo>
                    <a:cubicBezTo>
                      <a:pt x="123" y="546"/>
                      <a:pt x="123" y="545"/>
                      <a:pt x="123" y="544"/>
                    </a:cubicBezTo>
                    <a:cubicBezTo>
                      <a:pt x="135" y="544"/>
                      <a:pt x="135" y="544"/>
                      <a:pt x="135" y="544"/>
                    </a:cubicBezTo>
                    <a:cubicBezTo>
                      <a:pt x="135" y="544"/>
                      <a:pt x="135" y="544"/>
                      <a:pt x="135" y="544"/>
                    </a:cubicBezTo>
                    <a:cubicBezTo>
                      <a:pt x="135" y="544"/>
                      <a:pt x="136" y="545"/>
                      <a:pt x="137" y="545"/>
                    </a:cubicBezTo>
                    <a:cubicBezTo>
                      <a:pt x="138" y="546"/>
                      <a:pt x="140" y="548"/>
                      <a:pt x="141" y="550"/>
                    </a:cubicBezTo>
                    <a:cubicBezTo>
                      <a:pt x="141" y="551"/>
                      <a:pt x="142" y="552"/>
                      <a:pt x="142" y="553"/>
                    </a:cubicBezTo>
                    <a:cubicBezTo>
                      <a:pt x="142" y="554"/>
                      <a:pt x="142" y="554"/>
                      <a:pt x="142" y="554"/>
                    </a:cubicBezTo>
                    <a:cubicBezTo>
                      <a:pt x="142" y="554"/>
                      <a:pt x="142" y="554"/>
                      <a:pt x="143" y="555"/>
                    </a:cubicBezTo>
                    <a:cubicBezTo>
                      <a:pt x="143" y="555"/>
                      <a:pt x="144" y="556"/>
                      <a:pt x="144" y="557"/>
                    </a:cubicBezTo>
                    <a:lnTo>
                      <a:pt x="135" y="564"/>
                    </a:lnTo>
                    <a:close/>
                    <a:moveTo>
                      <a:pt x="126" y="526"/>
                    </a:moveTo>
                    <a:cubicBezTo>
                      <a:pt x="125" y="524"/>
                      <a:pt x="125" y="524"/>
                      <a:pt x="125" y="524"/>
                    </a:cubicBezTo>
                    <a:cubicBezTo>
                      <a:pt x="125" y="522"/>
                      <a:pt x="124" y="519"/>
                      <a:pt x="124" y="515"/>
                    </a:cubicBezTo>
                    <a:cubicBezTo>
                      <a:pt x="124" y="514"/>
                      <a:pt x="124" y="514"/>
                      <a:pt x="124" y="514"/>
                    </a:cubicBezTo>
                    <a:cubicBezTo>
                      <a:pt x="124" y="513"/>
                      <a:pt x="124" y="513"/>
                      <a:pt x="124" y="513"/>
                    </a:cubicBezTo>
                    <a:cubicBezTo>
                      <a:pt x="124" y="511"/>
                      <a:pt x="124" y="509"/>
                      <a:pt x="125" y="507"/>
                    </a:cubicBezTo>
                    <a:cubicBezTo>
                      <a:pt x="126" y="505"/>
                      <a:pt x="128" y="504"/>
                      <a:pt x="129" y="504"/>
                    </a:cubicBezTo>
                    <a:cubicBezTo>
                      <a:pt x="129" y="504"/>
                      <a:pt x="129" y="504"/>
                      <a:pt x="129" y="504"/>
                    </a:cubicBezTo>
                    <a:cubicBezTo>
                      <a:pt x="129" y="504"/>
                      <a:pt x="128" y="504"/>
                      <a:pt x="127" y="505"/>
                    </a:cubicBezTo>
                    <a:cubicBezTo>
                      <a:pt x="127" y="505"/>
                      <a:pt x="127" y="506"/>
                      <a:pt x="127" y="506"/>
                    </a:cubicBezTo>
                    <a:cubicBezTo>
                      <a:pt x="139" y="507"/>
                      <a:pt x="139" y="507"/>
                      <a:pt x="139" y="507"/>
                    </a:cubicBezTo>
                    <a:cubicBezTo>
                      <a:pt x="139" y="508"/>
                      <a:pt x="139" y="509"/>
                      <a:pt x="138" y="511"/>
                    </a:cubicBezTo>
                    <a:cubicBezTo>
                      <a:pt x="138" y="512"/>
                      <a:pt x="137" y="513"/>
                      <a:pt x="136" y="513"/>
                    </a:cubicBezTo>
                    <a:cubicBezTo>
                      <a:pt x="136" y="515"/>
                      <a:pt x="136" y="515"/>
                      <a:pt x="136" y="515"/>
                    </a:cubicBezTo>
                    <a:cubicBezTo>
                      <a:pt x="136" y="517"/>
                      <a:pt x="136" y="519"/>
                      <a:pt x="137" y="522"/>
                    </a:cubicBezTo>
                    <a:cubicBezTo>
                      <a:pt x="137" y="523"/>
                      <a:pt x="137" y="523"/>
                      <a:pt x="137" y="523"/>
                    </a:cubicBezTo>
                    <a:lnTo>
                      <a:pt x="126" y="526"/>
                    </a:lnTo>
                    <a:close/>
                    <a:moveTo>
                      <a:pt x="129" y="487"/>
                    </a:moveTo>
                    <a:cubicBezTo>
                      <a:pt x="129" y="485"/>
                      <a:pt x="129" y="484"/>
                      <a:pt x="129" y="482"/>
                    </a:cubicBezTo>
                    <a:cubicBezTo>
                      <a:pt x="129" y="481"/>
                      <a:pt x="128" y="480"/>
                      <a:pt x="128" y="479"/>
                    </a:cubicBezTo>
                    <a:cubicBezTo>
                      <a:pt x="128" y="477"/>
                      <a:pt x="127" y="474"/>
                      <a:pt x="127" y="471"/>
                    </a:cubicBezTo>
                    <a:cubicBezTo>
                      <a:pt x="127" y="469"/>
                      <a:pt x="127" y="467"/>
                      <a:pt x="128" y="465"/>
                    </a:cubicBezTo>
                    <a:cubicBezTo>
                      <a:pt x="139" y="469"/>
                      <a:pt x="139" y="469"/>
                      <a:pt x="139" y="469"/>
                    </a:cubicBezTo>
                    <a:cubicBezTo>
                      <a:pt x="139" y="470"/>
                      <a:pt x="139" y="470"/>
                      <a:pt x="139" y="471"/>
                    </a:cubicBezTo>
                    <a:cubicBezTo>
                      <a:pt x="139" y="472"/>
                      <a:pt x="139" y="474"/>
                      <a:pt x="140" y="476"/>
                    </a:cubicBezTo>
                    <a:cubicBezTo>
                      <a:pt x="140" y="478"/>
                      <a:pt x="140" y="479"/>
                      <a:pt x="141" y="480"/>
                    </a:cubicBezTo>
                    <a:cubicBezTo>
                      <a:pt x="141" y="482"/>
                      <a:pt x="141" y="484"/>
                      <a:pt x="141" y="487"/>
                    </a:cubicBezTo>
                    <a:lnTo>
                      <a:pt x="129" y="487"/>
                    </a:lnTo>
                    <a:close/>
                    <a:moveTo>
                      <a:pt x="132" y="452"/>
                    </a:moveTo>
                    <a:cubicBezTo>
                      <a:pt x="132" y="451"/>
                      <a:pt x="132" y="451"/>
                      <a:pt x="132" y="451"/>
                    </a:cubicBezTo>
                    <a:cubicBezTo>
                      <a:pt x="131" y="450"/>
                      <a:pt x="131" y="449"/>
                      <a:pt x="130" y="447"/>
                    </a:cubicBezTo>
                    <a:cubicBezTo>
                      <a:pt x="130" y="446"/>
                      <a:pt x="129" y="444"/>
                      <a:pt x="129" y="443"/>
                    </a:cubicBezTo>
                    <a:cubicBezTo>
                      <a:pt x="129" y="441"/>
                      <a:pt x="130" y="439"/>
                      <a:pt x="130" y="438"/>
                    </a:cubicBezTo>
                    <a:cubicBezTo>
                      <a:pt x="130" y="437"/>
                      <a:pt x="130" y="436"/>
                      <a:pt x="130" y="435"/>
                    </a:cubicBezTo>
                    <a:cubicBezTo>
                      <a:pt x="131" y="433"/>
                      <a:pt x="131" y="431"/>
                      <a:pt x="131" y="429"/>
                    </a:cubicBezTo>
                    <a:cubicBezTo>
                      <a:pt x="143" y="430"/>
                      <a:pt x="143" y="430"/>
                      <a:pt x="143" y="430"/>
                    </a:cubicBezTo>
                    <a:cubicBezTo>
                      <a:pt x="143" y="432"/>
                      <a:pt x="142" y="434"/>
                      <a:pt x="142" y="437"/>
                    </a:cubicBezTo>
                    <a:cubicBezTo>
                      <a:pt x="142" y="438"/>
                      <a:pt x="142" y="439"/>
                      <a:pt x="142" y="440"/>
                    </a:cubicBezTo>
                    <a:cubicBezTo>
                      <a:pt x="141" y="441"/>
                      <a:pt x="141" y="442"/>
                      <a:pt x="141" y="443"/>
                    </a:cubicBezTo>
                    <a:cubicBezTo>
                      <a:pt x="141" y="443"/>
                      <a:pt x="141" y="443"/>
                      <a:pt x="141" y="443"/>
                    </a:cubicBezTo>
                    <a:cubicBezTo>
                      <a:pt x="142" y="444"/>
                      <a:pt x="142" y="445"/>
                      <a:pt x="142" y="445"/>
                    </a:cubicBezTo>
                    <a:cubicBezTo>
                      <a:pt x="143" y="446"/>
                      <a:pt x="143" y="446"/>
                      <a:pt x="143" y="446"/>
                    </a:cubicBezTo>
                    <a:lnTo>
                      <a:pt x="132" y="452"/>
                    </a:lnTo>
                    <a:close/>
                    <a:moveTo>
                      <a:pt x="130" y="415"/>
                    </a:moveTo>
                    <a:cubicBezTo>
                      <a:pt x="130" y="415"/>
                      <a:pt x="129" y="415"/>
                      <a:pt x="129" y="415"/>
                    </a:cubicBezTo>
                    <a:cubicBezTo>
                      <a:pt x="127" y="414"/>
                      <a:pt x="124" y="412"/>
                      <a:pt x="123" y="409"/>
                    </a:cubicBezTo>
                    <a:cubicBezTo>
                      <a:pt x="121" y="406"/>
                      <a:pt x="120" y="403"/>
                      <a:pt x="120" y="400"/>
                    </a:cubicBezTo>
                    <a:cubicBezTo>
                      <a:pt x="120" y="399"/>
                      <a:pt x="120" y="399"/>
                      <a:pt x="120" y="398"/>
                    </a:cubicBezTo>
                    <a:cubicBezTo>
                      <a:pt x="120" y="397"/>
                      <a:pt x="120" y="396"/>
                      <a:pt x="120" y="396"/>
                    </a:cubicBezTo>
                    <a:cubicBezTo>
                      <a:pt x="131" y="393"/>
                      <a:pt x="131" y="393"/>
                      <a:pt x="131" y="393"/>
                    </a:cubicBezTo>
                    <a:cubicBezTo>
                      <a:pt x="132" y="394"/>
                      <a:pt x="132" y="395"/>
                      <a:pt x="132" y="396"/>
                    </a:cubicBezTo>
                    <a:cubicBezTo>
                      <a:pt x="132" y="397"/>
                      <a:pt x="132" y="398"/>
                      <a:pt x="132" y="400"/>
                    </a:cubicBezTo>
                    <a:cubicBezTo>
                      <a:pt x="132" y="401"/>
                      <a:pt x="133" y="402"/>
                      <a:pt x="133" y="403"/>
                    </a:cubicBezTo>
                    <a:cubicBezTo>
                      <a:pt x="133" y="403"/>
                      <a:pt x="134" y="403"/>
                      <a:pt x="135" y="404"/>
                    </a:cubicBezTo>
                    <a:cubicBezTo>
                      <a:pt x="136" y="405"/>
                      <a:pt x="137" y="405"/>
                      <a:pt x="137" y="406"/>
                    </a:cubicBezTo>
                    <a:lnTo>
                      <a:pt x="130" y="415"/>
                    </a:lnTo>
                    <a:close/>
                    <a:moveTo>
                      <a:pt x="118" y="375"/>
                    </a:moveTo>
                    <a:cubicBezTo>
                      <a:pt x="118" y="371"/>
                      <a:pt x="117" y="369"/>
                      <a:pt x="116" y="367"/>
                    </a:cubicBezTo>
                    <a:cubicBezTo>
                      <a:pt x="116" y="365"/>
                      <a:pt x="115" y="363"/>
                      <a:pt x="114" y="361"/>
                    </a:cubicBezTo>
                    <a:cubicBezTo>
                      <a:pt x="113" y="358"/>
                      <a:pt x="113" y="358"/>
                      <a:pt x="113" y="358"/>
                    </a:cubicBezTo>
                    <a:cubicBezTo>
                      <a:pt x="124" y="353"/>
                      <a:pt x="124" y="353"/>
                      <a:pt x="124" y="353"/>
                    </a:cubicBezTo>
                    <a:cubicBezTo>
                      <a:pt x="125" y="356"/>
                      <a:pt x="125" y="356"/>
                      <a:pt x="125" y="356"/>
                    </a:cubicBezTo>
                    <a:cubicBezTo>
                      <a:pt x="126" y="358"/>
                      <a:pt x="127" y="360"/>
                      <a:pt x="128" y="362"/>
                    </a:cubicBezTo>
                    <a:cubicBezTo>
                      <a:pt x="129" y="366"/>
                      <a:pt x="130" y="369"/>
                      <a:pt x="130" y="374"/>
                    </a:cubicBezTo>
                    <a:lnTo>
                      <a:pt x="118" y="375"/>
                    </a:lnTo>
                    <a:close/>
                    <a:moveTo>
                      <a:pt x="102" y="342"/>
                    </a:moveTo>
                    <a:cubicBezTo>
                      <a:pt x="100" y="338"/>
                      <a:pt x="99" y="334"/>
                      <a:pt x="98" y="330"/>
                    </a:cubicBezTo>
                    <a:cubicBezTo>
                      <a:pt x="98" y="329"/>
                      <a:pt x="98" y="328"/>
                      <a:pt x="98" y="328"/>
                    </a:cubicBezTo>
                    <a:cubicBezTo>
                      <a:pt x="98" y="326"/>
                      <a:pt x="98" y="325"/>
                      <a:pt x="98" y="323"/>
                    </a:cubicBezTo>
                    <a:cubicBezTo>
                      <a:pt x="99" y="322"/>
                      <a:pt x="99" y="321"/>
                      <a:pt x="99" y="320"/>
                    </a:cubicBezTo>
                    <a:cubicBezTo>
                      <a:pt x="111" y="320"/>
                      <a:pt x="111" y="320"/>
                      <a:pt x="111" y="320"/>
                    </a:cubicBezTo>
                    <a:cubicBezTo>
                      <a:pt x="111" y="320"/>
                      <a:pt x="111" y="320"/>
                      <a:pt x="111" y="320"/>
                    </a:cubicBezTo>
                    <a:cubicBezTo>
                      <a:pt x="111" y="321"/>
                      <a:pt x="111" y="323"/>
                      <a:pt x="110" y="324"/>
                    </a:cubicBezTo>
                    <a:cubicBezTo>
                      <a:pt x="110" y="325"/>
                      <a:pt x="110" y="326"/>
                      <a:pt x="110" y="328"/>
                    </a:cubicBezTo>
                    <a:cubicBezTo>
                      <a:pt x="110" y="328"/>
                      <a:pt x="110" y="328"/>
                      <a:pt x="110" y="329"/>
                    </a:cubicBezTo>
                    <a:cubicBezTo>
                      <a:pt x="111" y="331"/>
                      <a:pt x="111" y="334"/>
                      <a:pt x="113" y="336"/>
                    </a:cubicBezTo>
                    <a:lnTo>
                      <a:pt x="102" y="342"/>
                    </a:lnTo>
                    <a:close/>
                    <a:moveTo>
                      <a:pt x="93" y="301"/>
                    </a:moveTo>
                    <a:cubicBezTo>
                      <a:pt x="93" y="299"/>
                      <a:pt x="93" y="299"/>
                      <a:pt x="93" y="299"/>
                    </a:cubicBezTo>
                    <a:cubicBezTo>
                      <a:pt x="93" y="297"/>
                      <a:pt x="93" y="297"/>
                      <a:pt x="91" y="296"/>
                    </a:cubicBezTo>
                    <a:cubicBezTo>
                      <a:pt x="89" y="294"/>
                      <a:pt x="89" y="294"/>
                      <a:pt x="89" y="294"/>
                    </a:cubicBezTo>
                    <a:cubicBezTo>
                      <a:pt x="88" y="292"/>
                      <a:pt x="86" y="290"/>
                      <a:pt x="85" y="288"/>
                    </a:cubicBezTo>
                    <a:cubicBezTo>
                      <a:pt x="94" y="281"/>
                      <a:pt x="94" y="281"/>
                      <a:pt x="94" y="281"/>
                    </a:cubicBezTo>
                    <a:cubicBezTo>
                      <a:pt x="96" y="282"/>
                      <a:pt x="97" y="284"/>
                      <a:pt x="98" y="286"/>
                    </a:cubicBezTo>
                    <a:cubicBezTo>
                      <a:pt x="100" y="288"/>
                      <a:pt x="100" y="288"/>
                      <a:pt x="100" y="288"/>
                    </a:cubicBezTo>
                    <a:cubicBezTo>
                      <a:pt x="103" y="291"/>
                      <a:pt x="105" y="293"/>
                      <a:pt x="105" y="299"/>
                    </a:cubicBezTo>
                    <a:cubicBezTo>
                      <a:pt x="105" y="301"/>
                      <a:pt x="105" y="301"/>
                      <a:pt x="105" y="301"/>
                    </a:cubicBezTo>
                    <a:lnTo>
                      <a:pt x="93" y="301"/>
                    </a:lnTo>
                    <a:close/>
                    <a:moveTo>
                      <a:pt x="72" y="271"/>
                    </a:moveTo>
                    <a:cubicBezTo>
                      <a:pt x="71" y="269"/>
                      <a:pt x="70" y="267"/>
                      <a:pt x="70" y="264"/>
                    </a:cubicBezTo>
                    <a:cubicBezTo>
                      <a:pt x="70" y="263"/>
                      <a:pt x="70" y="262"/>
                      <a:pt x="70" y="261"/>
                    </a:cubicBezTo>
                    <a:cubicBezTo>
                      <a:pt x="71" y="259"/>
                      <a:pt x="71" y="258"/>
                      <a:pt x="71" y="256"/>
                    </a:cubicBezTo>
                    <a:cubicBezTo>
                      <a:pt x="71" y="254"/>
                      <a:pt x="72" y="252"/>
                      <a:pt x="72" y="250"/>
                    </a:cubicBezTo>
                    <a:cubicBezTo>
                      <a:pt x="72" y="250"/>
                      <a:pt x="72" y="250"/>
                      <a:pt x="72" y="250"/>
                    </a:cubicBezTo>
                    <a:cubicBezTo>
                      <a:pt x="84" y="249"/>
                      <a:pt x="84" y="249"/>
                      <a:pt x="84" y="249"/>
                    </a:cubicBezTo>
                    <a:cubicBezTo>
                      <a:pt x="84" y="249"/>
                      <a:pt x="84" y="250"/>
                      <a:pt x="84" y="250"/>
                    </a:cubicBezTo>
                    <a:cubicBezTo>
                      <a:pt x="84" y="253"/>
                      <a:pt x="83" y="256"/>
                      <a:pt x="83" y="258"/>
                    </a:cubicBezTo>
                    <a:cubicBezTo>
                      <a:pt x="83" y="260"/>
                      <a:pt x="82" y="261"/>
                      <a:pt x="82" y="262"/>
                    </a:cubicBezTo>
                    <a:cubicBezTo>
                      <a:pt x="82" y="263"/>
                      <a:pt x="82" y="263"/>
                      <a:pt x="82" y="264"/>
                    </a:cubicBezTo>
                    <a:cubicBezTo>
                      <a:pt x="82" y="265"/>
                      <a:pt x="82" y="266"/>
                      <a:pt x="83" y="266"/>
                    </a:cubicBezTo>
                    <a:lnTo>
                      <a:pt x="72" y="271"/>
                    </a:lnTo>
                    <a:close/>
                    <a:moveTo>
                      <a:pt x="65" y="231"/>
                    </a:moveTo>
                    <a:cubicBezTo>
                      <a:pt x="65" y="231"/>
                      <a:pt x="65" y="231"/>
                      <a:pt x="65" y="230"/>
                    </a:cubicBezTo>
                    <a:cubicBezTo>
                      <a:pt x="65" y="230"/>
                      <a:pt x="64" y="230"/>
                      <a:pt x="63" y="230"/>
                    </a:cubicBezTo>
                    <a:cubicBezTo>
                      <a:pt x="61" y="229"/>
                      <a:pt x="55" y="226"/>
                      <a:pt x="54" y="219"/>
                    </a:cubicBezTo>
                    <a:cubicBezTo>
                      <a:pt x="54" y="218"/>
                      <a:pt x="54" y="217"/>
                      <a:pt x="54" y="217"/>
                    </a:cubicBezTo>
                    <a:cubicBezTo>
                      <a:pt x="66" y="216"/>
                      <a:pt x="66" y="216"/>
                      <a:pt x="66" y="216"/>
                    </a:cubicBezTo>
                    <a:cubicBezTo>
                      <a:pt x="66" y="217"/>
                      <a:pt x="66" y="217"/>
                      <a:pt x="66" y="217"/>
                    </a:cubicBezTo>
                    <a:cubicBezTo>
                      <a:pt x="66" y="218"/>
                      <a:pt x="66" y="218"/>
                      <a:pt x="66" y="218"/>
                    </a:cubicBezTo>
                    <a:cubicBezTo>
                      <a:pt x="67" y="218"/>
                      <a:pt x="67" y="219"/>
                      <a:pt x="68" y="219"/>
                    </a:cubicBezTo>
                    <a:cubicBezTo>
                      <a:pt x="70" y="220"/>
                      <a:pt x="74" y="222"/>
                      <a:pt x="76" y="227"/>
                    </a:cubicBezTo>
                    <a:cubicBezTo>
                      <a:pt x="77" y="229"/>
                      <a:pt x="77" y="230"/>
                      <a:pt x="77" y="231"/>
                    </a:cubicBezTo>
                    <a:lnTo>
                      <a:pt x="65" y="231"/>
                    </a:lnTo>
                    <a:close/>
                    <a:moveTo>
                      <a:pt x="56" y="197"/>
                    </a:moveTo>
                    <a:cubicBezTo>
                      <a:pt x="56" y="195"/>
                      <a:pt x="55" y="193"/>
                      <a:pt x="53" y="190"/>
                    </a:cubicBezTo>
                    <a:cubicBezTo>
                      <a:pt x="52" y="189"/>
                      <a:pt x="51" y="187"/>
                      <a:pt x="50" y="185"/>
                    </a:cubicBezTo>
                    <a:cubicBezTo>
                      <a:pt x="49" y="184"/>
                      <a:pt x="48" y="182"/>
                      <a:pt x="48" y="180"/>
                    </a:cubicBezTo>
                    <a:cubicBezTo>
                      <a:pt x="60" y="178"/>
                      <a:pt x="60" y="178"/>
                      <a:pt x="60" y="178"/>
                    </a:cubicBezTo>
                    <a:cubicBezTo>
                      <a:pt x="60" y="178"/>
                      <a:pt x="60" y="179"/>
                      <a:pt x="60" y="180"/>
                    </a:cubicBezTo>
                    <a:cubicBezTo>
                      <a:pt x="61" y="181"/>
                      <a:pt x="62" y="182"/>
                      <a:pt x="63" y="183"/>
                    </a:cubicBezTo>
                    <a:cubicBezTo>
                      <a:pt x="65" y="187"/>
                      <a:pt x="68" y="191"/>
                      <a:pt x="68" y="196"/>
                    </a:cubicBezTo>
                    <a:lnTo>
                      <a:pt x="56" y="197"/>
                    </a:lnTo>
                    <a:close/>
                    <a:moveTo>
                      <a:pt x="41" y="163"/>
                    </a:moveTo>
                    <a:cubicBezTo>
                      <a:pt x="39" y="159"/>
                      <a:pt x="37" y="155"/>
                      <a:pt x="37" y="149"/>
                    </a:cubicBezTo>
                    <a:cubicBezTo>
                      <a:pt x="37" y="148"/>
                      <a:pt x="37" y="147"/>
                      <a:pt x="37" y="146"/>
                    </a:cubicBezTo>
                    <a:cubicBezTo>
                      <a:pt x="37" y="144"/>
                      <a:pt x="37" y="143"/>
                      <a:pt x="37" y="142"/>
                    </a:cubicBezTo>
                    <a:cubicBezTo>
                      <a:pt x="37" y="141"/>
                      <a:pt x="37" y="141"/>
                      <a:pt x="37" y="141"/>
                    </a:cubicBezTo>
                    <a:cubicBezTo>
                      <a:pt x="49" y="142"/>
                      <a:pt x="49" y="142"/>
                      <a:pt x="49" y="142"/>
                    </a:cubicBezTo>
                    <a:cubicBezTo>
                      <a:pt x="49" y="142"/>
                      <a:pt x="49" y="142"/>
                      <a:pt x="49" y="142"/>
                    </a:cubicBezTo>
                    <a:cubicBezTo>
                      <a:pt x="49" y="143"/>
                      <a:pt x="49" y="145"/>
                      <a:pt x="49" y="146"/>
                    </a:cubicBezTo>
                    <a:cubicBezTo>
                      <a:pt x="49" y="146"/>
                      <a:pt x="49" y="147"/>
                      <a:pt x="49" y="148"/>
                    </a:cubicBezTo>
                    <a:cubicBezTo>
                      <a:pt x="49" y="151"/>
                      <a:pt x="51" y="155"/>
                      <a:pt x="52" y="158"/>
                    </a:cubicBezTo>
                    <a:lnTo>
                      <a:pt x="41" y="163"/>
                    </a:lnTo>
                    <a:close/>
                    <a:moveTo>
                      <a:pt x="31" y="125"/>
                    </a:moveTo>
                    <a:cubicBezTo>
                      <a:pt x="30" y="123"/>
                      <a:pt x="30" y="120"/>
                      <a:pt x="30" y="117"/>
                    </a:cubicBezTo>
                    <a:cubicBezTo>
                      <a:pt x="30" y="115"/>
                      <a:pt x="30" y="114"/>
                      <a:pt x="30" y="113"/>
                    </a:cubicBezTo>
                    <a:cubicBezTo>
                      <a:pt x="30" y="111"/>
                      <a:pt x="31" y="109"/>
                      <a:pt x="31" y="107"/>
                    </a:cubicBezTo>
                    <a:cubicBezTo>
                      <a:pt x="31" y="106"/>
                      <a:pt x="31" y="104"/>
                      <a:pt x="32" y="103"/>
                    </a:cubicBezTo>
                    <a:cubicBezTo>
                      <a:pt x="44" y="104"/>
                      <a:pt x="44" y="104"/>
                      <a:pt x="44" y="104"/>
                    </a:cubicBezTo>
                    <a:cubicBezTo>
                      <a:pt x="43" y="106"/>
                      <a:pt x="43" y="108"/>
                      <a:pt x="43" y="109"/>
                    </a:cubicBezTo>
                    <a:cubicBezTo>
                      <a:pt x="42" y="111"/>
                      <a:pt x="42" y="113"/>
                      <a:pt x="42" y="114"/>
                    </a:cubicBezTo>
                    <a:cubicBezTo>
                      <a:pt x="42" y="115"/>
                      <a:pt x="42" y="116"/>
                      <a:pt x="42" y="117"/>
                    </a:cubicBezTo>
                    <a:cubicBezTo>
                      <a:pt x="42" y="118"/>
                      <a:pt x="42" y="120"/>
                      <a:pt x="42" y="121"/>
                    </a:cubicBezTo>
                    <a:lnTo>
                      <a:pt x="31" y="125"/>
                    </a:lnTo>
                    <a:close/>
                    <a:moveTo>
                      <a:pt x="23" y="90"/>
                    </a:moveTo>
                    <a:cubicBezTo>
                      <a:pt x="20" y="87"/>
                      <a:pt x="19" y="84"/>
                      <a:pt x="18" y="80"/>
                    </a:cubicBezTo>
                    <a:cubicBezTo>
                      <a:pt x="17" y="77"/>
                      <a:pt x="17" y="74"/>
                      <a:pt x="17" y="71"/>
                    </a:cubicBezTo>
                    <a:cubicBezTo>
                      <a:pt x="17" y="68"/>
                      <a:pt x="17" y="68"/>
                      <a:pt x="17" y="68"/>
                    </a:cubicBezTo>
                    <a:cubicBezTo>
                      <a:pt x="29" y="68"/>
                      <a:pt x="29" y="68"/>
                      <a:pt x="29" y="68"/>
                    </a:cubicBezTo>
                    <a:cubicBezTo>
                      <a:pt x="23" y="68"/>
                      <a:pt x="23" y="68"/>
                      <a:pt x="23" y="68"/>
                    </a:cubicBezTo>
                    <a:cubicBezTo>
                      <a:pt x="29" y="68"/>
                      <a:pt x="29" y="68"/>
                      <a:pt x="29" y="68"/>
                    </a:cubicBezTo>
                    <a:cubicBezTo>
                      <a:pt x="29" y="70"/>
                      <a:pt x="29" y="70"/>
                      <a:pt x="29" y="70"/>
                    </a:cubicBezTo>
                    <a:cubicBezTo>
                      <a:pt x="29" y="73"/>
                      <a:pt x="29" y="75"/>
                      <a:pt x="30" y="77"/>
                    </a:cubicBezTo>
                    <a:cubicBezTo>
                      <a:pt x="30" y="79"/>
                      <a:pt x="31" y="81"/>
                      <a:pt x="33" y="84"/>
                    </a:cubicBezTo>
                    <a:lnTo>
                      <a:pt x="23" y="90"/>
                    </a:lnTo>
                    <a:close/>
                    <a:moveTo>
                      <a:pt x="11" y="53"/>
                    </a:moveTo>
                    <a:cubicBezTo>
                      <a:pt x="10" y="53"/>
                      <a:pt x="10" y="53"/>
                      <a:pt x="10" y="53"/>
                    </a:cubicBezTo>
                    <a:cubicBezTo>
                      <a:pt x="9" y="50"/>
                      <a:pt x="7" y="48"/>
                      <a:pt x="6" y="43"/>
                    </a:cubicBezTo>
                    <a:cubicBezTo>
                      <a:pt x="6" y="43"/>
                      <a:pt x="6" y="42"/>
                      <a:pt x="6" y="41"/>
                    </a:cubicBezTo>
                    <a:cubicBezTo>
                      <a:pt x="6" y="39"/>
                      <a:pt x="6" y="37"/>
                      <a:pt x="7" y="36"/>
                    </a:cubicBezTo>
                    <a:cubicBezTo>
                      <a:pt x="7" y="35"/>
                      <a:pt x="7" y="34"/>
                      <a:pt x="7" y="34"/>
                    </a:cubicBezTo>
                    <a:cubicBezTo>
                      <a:pt x="7" y="33"/>
                      <a:pt x="7" y="33"/>
                      <a:pt x="8" y="34"/>
                    </a:cubicBezTo>
                    <a:cubicBezTo>
                      <a:pt x="18" y="29"/>
                      <a:pt x="18" y="29"/>
                      <a:pt x="18" y="29"/>
                    </a:cubicBezTo>
                    <a:cubicBezTo>
                      <a:pt x="19" y="30"/>
                      <a:pt x="19" y="32"/>
                      <a:pt x="19" y="33"/>
                    </a:cubicBezTo>
                    <a:cubicBezTo>
                      <a:pt x="19" y="34"/>
                      <a:pt x="19" y="34"/>
                      <a:pt x="19" y="34"/>
                    </a:cubicBezTo>
                    <a:cubicBezTo>
                      <a:pt x="19" y="36"/>
                      <a:pt x="19" y="38"/>
                      <a:pt x="18" y="39"/>
                    </a:cubicBezTo>
                    <a:cubicBezTo>
                      <a:pt x="18" y="40"/>
                      <a:pt x="18" y="41"/>
                      <a:pt x="18" y="41"/>
                    </a:cubicBezTo>
                    <a:cubicBezTo>
                      <a:pt x="18" y="43"/>
                      <a:pt x="18" y="43"/>
                      <a:pt x="20" y="45"/>
                    </a:cubicBezTo>
                    <a:cubicBezTo>
                      <a:pt x="21" y="46"/>
                      <a:pt x="21" y="46"/>
                      <a:pt x="21" y="46"/>
                    </a:cubicBezTo>
                    <a:lnTo>
                      <a:pt x="11" y="53"/>
                    </a:lnTo>
                    <a:close/>
                    <a:moveTo>
                      <a:pt x="9" y="23"/>
                    </a:moveTo>
                    <a:cubicBezTo>
                      <a:pt x="7" y="23"/>
                      <a:pt x="7" y="23"/>
                      <a:pt x="7" y="23"/>
                    </a:cubicBezTo>
                    <a:cubicBezTo>
                      <a:pt x="4" y="21"/>
                      <a:pt x="0" y="19"/>
                      <a:pt x="0" y="13"/>
                    </a:cubicBezTo>
                    <a:cubicBezTo>
                      <a:pt x="0" y="12"/>
                      <a:pt x="0" y="11"/>
                      <a:pt x="0" y="10"/>
                    </a:cubicBezTo>
                    <a:cubicBezTo>
                      <a:pt x="1" y="8"/>
                      <a:pt x="1" y="8"/>
                      <a:pt x="1" y="8"/>
                    </a:cubicBezTo>
                    <a:cubicBezTo>
                      <a:pt x="1" y="7"/>
                      <a:pt x="1" y="6"/>
                      <a:pt x="1" y="5"/>
                    </a:cubicBezTo>
                    <a:cubicBezTo>
                      <a:pt x="1" y="4"/>
                      <a:pt x="1" y="4"/>
                      <a:pt x="1" y="3"/>
                    </a:cubicBezTo>
                    <a:cubicBezTo>
                      <a:pt x="1" y="2"/>
                      <a:pt x="1" y="2"/>
                      <a:pt x="1" y="2"/>
                    </a:cubicBezTo>
                    <a:cubicBezTo>
                      <a:pt x="12" y="0"/>
                      <a:pt x="12" y="0"/>
                      <a:pt x="12" y="0"/>
                    </a:cubicBezTo>
                    <a:cubicBezTo>
                      <a:pt x="13" y="1"/>
                      <a:pt x="13" y="1"/>
                      <a:pt x="13" y="1"/>
                    </a:cubicBezTo>
                    <a:cubicBezTo>
                      <a:pt x="13" y="2"/>
                      <a:pt x="13" y="3"/>
                      <a:pt x="13" y="5"/>
                    </a:cubicBezTo>
                    <a:cubicBezTo>
                      <a:pt x="13" y="7"/>
                      <a:pt x="13" y="9"/>
                      <a:pt x="12" y="10"/>
                    </a:cubicBezTo>
                    <a:cubicBezTo>
                      <a:pt x="12" y="12"/>
                      <a:pt x="12" y="12"/>
                      <a:pt x="12" y="12"/>
                    </a:cubicBezTo>
                    <a:cubicBezTo>
                      <a:pt x="13" y="12"/>
                      <a:pt x="13" y="12"/>
                      <a:pt x="13" y="12"/>
                    </a:cubicBezTo>
                    <a:cubicBezTo>
                      <a:pt x="15" y="13"/>
                      <a:pt x="15" y="13"/>
                      <a:pt x="15" y="13"/>
                    </a:cubicBezTo>
                    <a:lnTo>
                      <a:pt x="9" y="23"/>
                    </a:lnTo>
                    <a:close/>
                  </a:path>
                </a:pathLst>
              </a:custGeom>
              <a:solidFill>
                <a:srgbClr val="877D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194" name="Freeform 5699"/>
              <p:cNvSpPr>
                <a:spLocks/>
              </p:cNvSpPr>
              <p:nvPr/>
            </p:nvSpPr>
            <p:spPr bwMode="auto">
              <a:xfrm>
                <a:off x="2752" y="2158"/>
                <a:ext cx="3" cy="2"/>
              </a:xfrm>
              <a:custGeom>
                <a:avLst/>
                <a:gdLst>
                  <a:gd name="T0" fmla="*/ 12 w 19"/>
                  <a:gd name="T1" fmla="*/ 18 h 18"/>
                  <a:gd name="T2" fmla="*/ 5 w 19"/>
                  <a:gd name="T3" fmla="*/ 16 h 18"/>
                  <a:gd name="T4" fmla="*/ 0 w 19"/>
                  <a:gd name="T5" fmla="*/ 14 h 18"/>
                  <a:gd name="T6" fmla="*/ 0 w 19"/>
                  <a:gd name="T7" fmla="*/ 0 h 18"/>
                  <a:gd name="T8" fmla="*/ 12 w 19"/>
                  <a:gd name="T9" fmla="*/ 0 h 18"/>
                  <a:gd name="T10" fmla="*/ 12 w 19"/>
                  <a:gd name="T11" fmla="*/ 5 h 18"/>
                  <a:gd name="T12" fmla="*/ 19 w 19"/>
                  <a:gd name="T13" fmla="*/ 9 h 18"/>
                  <a:gd name="T14" fmla="*/ 12 w 19"/>
                  <a:gd name="T15" fmla="*/ 18 h 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 h="18">
                    <a:moveTo>
                      <a:pt x="12" y="18"/>
                    </a:moveTo>
                    <a:cubicBezTo>
                      <a:pt x="10" y="17"/>
                      <a:pt x="6" y="16"/>
                      <a:pt x="5" y="16"/>
                    </a:cubicBezTo>
                    <a:cubicBezTo>
                      <a:pt x="0" y="14"/>
                      <a:pt x="0" y="14"/>
                      <a:pt x="0" y="14"/>
                    </a:cubicBezTo>
                    <a:cubicBezTo>
                      <a:pt x="0" y="0"/>
                      <a:pt x="0" y="0"/>
                      <a:pt x="0" y="0"/>
                    </a:cubicBezTo>
                    <a:cubicBezTo>
                      <a:pt x="12" y="0"/>
                      <a:pt x="12" y="0"/>
                      <a:pt x="12" y="0"/>
                    </a:cubicBezTo>
                    <a:cubicBezTo>
                      <a:pt x="12" y="5"/>
                      <a:pt x="12" y="5"/>
                      <a:pt x="12" y="5"/>
                    </a:cubicBezTo>
                    <a:cubicBezTo>
                      <a:pt x="15" y="6"/>
                      <a:pt x="17" y="7"/>
                      <a:pt x="19" y="9"/>
                    </a:cubicBezTo>
                    <a:lnTo>
                      <a:pt x="12" y="18"/>
                    </a:lnTo>
                    <a:close/>
                  </a:path>
                </a:pathLst>
              </a:custGeom>
              <a:solidFill>
                <a:srgbClr val="877D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195" name="Freeform 5700"/>
              <p:cNvSpPr>
                <a:spLocks noEditPoints="1"/>
              </p:cNvSpPr>
              <p:nvPr/>
            </p:nvSpPr>
            <p:spPr bwMode="auto">
              <a:xfrm>
                <a:off x="2739" y="2160"/>
                <a:ext cx="22" cy="134"/>
              </a:xfrm>
              <a:custGeom>
                <a:avLst/>
                <a:gdLst>
                  <a:gd name="T0" fmla="*/ 164 w 168"/>
                  <a:gd name="T1" fmla="*/ 981 h 1002"/>
                  <a:gd name="T2" fmla="*/ 142 w 168"/>
                  <a:gd name="T3" fmla="*/ 973 h 1002"/>
                  <a:gd name="T4" fmla="*/ 143 w 168"/>
                  <a:gd name="T5" fmla="*/ 953 h 1002"/>
                  <a:gd name="T6" fmla="*/ 113 w 168"/>
                  <a:gd name="T7" fmla="*/ 939 h 1002"/>
                  <a:gd name="T8" fmla="*/ 126 w 168"/>
                  <a:gd name="T9" fmla="*/ 933 h 1002"/>
                  <a:gd name="T10" fmla="*/ 123 w 168"/>
                  <a:gd name="T11" fmla="*/ 897 h 1002"/>
                  <a:gd name="T12" fmla="*/ 135 w 168"/>
                  <a:gd name="T13" fmla="*/ 896 h 1002"/>
                  <a:gd name="T14" fmla="*/ 111 w 168"/>
                  <a:gd name="T15" fmla="*/ 860 h 1002"/>
                  <a:gd name="T16" fmla="*/ 100 w 168"/>
                  <a:gd name="T17" fmla="*/ 839 h 1002"/>
                  <a:gd name="T18" fmla="*/ 112 w 168"/>
                  <a:gd name="T19" fmla="*/ 819 h 1002"/>
                  <a:gd name="T20" fmla="*/ 99 w 168"/>
                  <a:gd name="T21" fmla="*/ 798 h 1002"/>
                  <a:gd name="T22" fmla="*/ 118 w 168"/>
                  <a:gd name="T23" fmla="*/ 785 h 1002"/>
                  <a:gd name="T24" fmla="*/ 101 w 168"/>
                  <a:gd name="T25" fmla="*/ 743 h 1002"/>
                  <a:gd name="T26" fmla="*/ 64 w 168"/>
                  <a:gd name="T27" fmla="*/ 749 h 1002"/>
                  <a:gd name="T28" fmla="*/ 79 w 168"/>
                  <a:gd name="T29" fmla="*/ 753 h 1002"/>
                  <a:gd name="T30" fmla="*/ 69 w 168"/>
                  <a:gd name="T31" fmla="*/ 721 h 1002"/>
                  <a:gd name="T32" fmla="*/ 92 w 168"/>
                  <a:gd name="T33" fmla="*/ 703 h 1002"/>
                  <a:gd name="T34" fmla="*/ 99 w 168"/>
                  <a:gd name="T35" fmla="*/ 717 h 1002"/>
                  <a:gd name="T36" fmla="*/ 79 w 168"/>
                  <a:gd name="T37" fmla="*/ 668 h 1002"/>
                  <a:gd name="T38" fmla="*/ 90 w 168"/>
                  <a:gd name="T39" fmla="*/ 681 h 1002"/>
                  <a:gd name="T40" fmla="*/ 75 w 168"/>
                  <a:gd name="T41" fmla="*/ 623 h 1002"/>
                  <a:gd name="T42" fmla="*/ 71 w 168"/>
                  <a:gd name="T43" fmla="*/ 613 h 1002"/>
                  <a:gd name="T44" fmla="*/ 51 w 168"/>
                  <a:gd name="T45" fmla="*/ 598 h 1002"/>
                  <a:gd name="T46" fmla="*/ 71 w 168"/>
                  <a:gd name="T47" fmla="*/ 610 h 1002"/>
                  <a:gd name="T48" fmla="*/ 24 w 168"/>
                  <a:gd name="T49" fmla="*/ 579 h 1002"/>
                  <a:gd name="T50" fmla="*/ 46 w 168"/>
                  <a:gd name="T51" fmla="*/ 581 h 1002"/>
                  <a:gd name="T52" fmla="*/ 1 w 168"/>
                  <a:gd name="T53" fmla="*/ 550 h 1002"/>
                  <a:gd name="T54" fmla="*/ 8 w 168"/>
                  <a:gd name="T55" fmla="*/ 565 h 1002"/>
                  <a:gd name="T56" fmla="*/ 30 w 168"/>
                  <a:gd name="T57" fmla="*/ 489 h 1002"/>
                  <a:gd name="T58" fmla="*/ 37 w 168"/>
                  <a:gd name="T59" fmla="*/ 478 h 1002"/>
                  <a:gd name="T60" fmla="*/ 41 w 168"/>
                  <a:gd name="T61" fmla="*/ 455 h 1002"/>
                  <a:gd name="T62" fmla="*/ 46 w 168"/>
                  <a:gd name="T63" fmla="*/ 437 h 1002"/>
                  <a:gd name="T64" fmla="*/ 53 w 168"/>
                  <a:gd name="T65" fmla="*/ 452 h 1002"/>
                  <a:gd name="T66" fmla="*/ 44 w 168"/>
                  <a:gd name="T67" fmla="*/ 422 h 1002"/>
                  <a:gd name="T68" fmla="*/ 57 w 168"/>
                  <a:gd name="T69" fmla="*/ 419 h 1002"/>
                  <a:gd name="T70" fmla="*/ 61 w 168"/>
                  <a:gd name="T71" fmla="*/ 376 h 1002"/>
                  <a:gd name="T72" fmla="*/ 73 w 168"/>
                  <a:gd name="T73" fmla="*/ 390 h 1002"/>
                  <a:gd name="T74" fmla="*/ 60 w 168"/>
                  <a:gd name="T75" fmla="*/ 334 h 1002"/>
                  <a:gd name="T76" fmla="*/ 74 w 168"/>
                  <a:gd name="T77" fmla="*/ 323 h 1002"/>
                  <a:gd name="T78" fmla="*/ 87 w 168"/>
                  <a:gd name="T79" fmla="*/ 302 h 1002"/>
                  <a:gd name="T80" fmla="*/ 74 w 168"/>
                  <a:gd name="T81" fmla="*/ 323 h 1002"/>
                  <a:gd name="T82" fmla="*/ 101 w 168"/>
                  <a:gd name="T83" fmla="*/ 270 h 1002"/>
                  <a:gd name="T84" fmla="*/ 85 w 168"/>
                  <a:gd name="T85" fmla="*/ 241 h 1002"/>
                  <a:gd name="T86" fmla="*/ 88 w 168"/>
                  <a:gd name="T87" fmla="*/ 251 h 1002"/>
                  <a:gd name="T88" fmla="*/ 91 w 168"/>
                  <a:gd name="T89" fmla="*/ 209 h 1002"/>
                  <a:gd name="T90" fmla="*/ 48 w 168"/>
                  <a:gd name="T91" fmla="*/ 191 h 1002"/>
                  <a:gd name="T92" fmla="*/ 29 w 168"/>
                  <a:gd name="T93" fmla="*/ 175 h 1002"/>
                  <a:gd name="T94" fmla="*/ 38 w 168"/>
                  <a:gd name="T95" fmla="*/ 165 h 1002"/>
                  <a:gd name="T96" fmla="*/ 64 w 168"/>
                  <a:gd name="T97" fmla="*/ 129 h 1002"/>
                  <a:gd name="T98" fmla="*/ 62 w 168"/>
                  <a:gd name="T99" fmla="*/ 87 h 1002"/>
                  <a:gd name="T100" fmla="*/ 29 w 168"/>
                  <a:gd name="T101" fmla="*/ 73 h 1002"/>
                  <a:gd name="T102" fmla="*/ 31 w 168"/>
                  <a:gd name="T103" fmla="*/ 42 h 1002"/>
                  <a:gd name="T104" fmla="*/ 44 w 168"/>
                  <a:gd name="T105" fmla="*/ 5 h 1002"/>
                  <a:gd name="T106" fmla="*/ 57 w 168"/>
                  <a:gd name="T107" fmla="*/ 16 h 1002"/>
                  <a:gd name="T108" fmla="*/ 86 w 168"/>
                  <a:gd name="T109" fmla="*/ 14 h 10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8" h="1002">
                    <a:moveTo>
                      <a:pt x="157" y="1002"/>
                    </a:moveTo>
                    <a:cubicBezTo>
                      <a:pt x="157" y="1001"/>
                      <a:pt x="156" y="1000"/>
                      <a:pt x="156" y="1000"/>
                    </a:cubicBezTo>
                    <a:cubicBezTo>
                      <a:pt x="154" y="995"/>
                      <a:pt x="152" y="990"/>
                      <a:pt x="152" y="984"/>
                    </a:cubicBezTo>
                    <a:cubicBezTo>
                      <a:pt x="152" y="983"/>
                      <a:pt x="152" y="983"/>
                      <a:pt x="152" y="982"/>
                    </a:cubicBezTo>
                    <a:cubicBezTo>
                      <a:pt x="152" y="981"/>
                      <a:pt x="152" y="981"/>
                      <a:pt x="152" y="981"/>
                    </a:cubicBezTo>
                    <a:cubicBezTo>
                      <a:pt x="164" y="981"/>
                      <a:pt x="164" y="981"/>
                      <a:pt x="164" y="981"/>
                    </a:cubicBezTo>
                    <a:cubicBezTo>
                      <a:pt x="164" y="982"/>
                      <a:pt x="164" y="982"/>
                      <a:pt x="164" y="983"/>
                    </a:cubicBezTo>
                    <a:cubicBezTo>
                      <a:pt x="164" y="983"/>
                      <a:pt x="164" y="984"/>
                      <a:pt x="164" y="984"/>
                    </a:cubicBezTo>
                    <a:cubicBezTo>
                      <a:pt x="164" y="988"/>
                      <a:pt x="165" y="991"/>
                      <a:pt x="167" y="995"/>
                    </a:cubicBezTo>
                    <a:cubicBezTo>
                      <a:pt x="167" y="996"/>
                      <a:pt x="168" y="997"/>
                      <a:pt x="168" y="998"/>
                    </a:cubicBezTo>
                    <a:lnTo>
                      <a:pt x="157" y="1002"/>
                    </a:lnTo>
                    <a:close/>
                    <a:moveTo>
                      <a:pt x="142" y="973"/>
                    </a:moveTo>
                    <a:cubicBezTo>
                      <a:pt x="141" y="973"/>
                      <a:pt x="140" y="972"/>
                      <a:pt x="140" y="971"/>
                    </a:cubicBezTo>
                    <a:cubicBezTo>
                      <a:pt x="136" y="968"/>
                      <a:pt x="135" y="965"/>
                      <a:pt x="134" y="962"/>
                    </a:cubicBezTo>
                    <a:cubicBezTo>
                      <a:pt x="133" y="961"/>
                      <a:pt x="133" y="959"/>
                      <a:pt x="132" y="958"/>
                    </a:cubicBezTo>
                    <a:cubicBezTo>
                      <a:pt x="131" y="957"/>
                      <a:pt x="131" y="957"/>
                      <a:pt x="131" y="957"/>
                    </a:cubicBezTo>
                    <a:cubicBezTo>
                      <a:pt x="138" y="947"/>
                      <a:pt x="138" y="947"/>
                      <a:pt x="138" y="947"/>
                    </a:cubicBezTo>
                    <a:cubicBezTo>
                      <a:pt x="140" y="948"/>
                      <a:pt x="141" y="950"/>
                      <a:pt x="143" y="953"/>
                    </a:cubicBezTo>
                    <a:cubicBezTo>
                      <a:pt x="144" y="955"/>
                      <a:pt x="144" y="956"/>
                      <a:pt x="145" y="958"/>
                    </a:cubicBezTo>
                    <a:cubicBezTo>
                      <a:pt x="146" y="960"/>
                      <a:pt x="146" y="961"/>
                      <a:pt x="147" y="962"/>
                    </a:cubicBezTo>
                    <a:cubicBezTo>
                      <a:pt x="148" y="963"/>
                      <a:pt x="148" y="963"/>
                      <a:pt x="149" y="963"/>
                    </a:cubicBezTo>
                    <a:lnTo>
                      <a:pt x="142" y="973"/>
                    </a:lnTo>
                    <a:close/>
                    <a:moveTo>
                      <a:pt x="114" y="942"/>
                    </a:moveTo>
                    <a:cubicBezTo>
                      <a:pt x="114" y="941"/>
                      <a:pt x="113" y="940"/>
                      <a:pt x="113" y="939"/>
                    </a:cubicBezTo>
                    <a:cubicBezTo>
                      <a:pt x="113" y="936"/>
                      <a:pt x="114" y="933"/>
                      <a:pt x="114" y="931"/>
                    </a:cubicBezTo>
                    <a:cubicBezTo>
                      <a:pt x="115" y="928"/>
                      <a:pt x="115" y="926"/>
                      <a:pt x="115" y="924"/>
                    </a:cubicBezTo>
                    <a:cubicBezTo>
                      <a:pt x="115" y="923"/>
                      <a:pt x="115" y="923"/>
                      <a:pt x="115" y="922"/>
                    </a:cubicBezTo>
                    <a:cubicBezTo>
                      <a:pt x="127" y="920"/>
                      <a:pt x="127" y="920"/>
                      <a:pt x="127" y="920"/>
                    </a:cubicBezTo>
                    <a:cubicBezTo>
                      <a:pt x="127" y="921"/>
                      <a:pt x="127" y="923"/>
                      <a:pt x="127" y="924"/>
                    </a:cubicBezTo>
                    <a:cubicBezTo>
                      <a:pt x="127" y="927"/>
                      <a:pt x="126" y="930"/>
                      <a:pt x="126" y="933"/>
                    </a:cubicBezTo>
                    <a:cubicBezTo>
                      <a:pt x="126" y="935"/>
                      <a:pt x="125" y="937"/>
                      <a:pt x="125" y="939"/>
                    </a:cubicBezTo>
                    <a:cubicBezTo>
                      <a:pt x="125" y="939"/>
                      <a:pt x="125" y="940"/>
                      <a:pt x="126" y="940"/>
                    </a:cubicBezTo>
                    <a:lnTo>
                      <a:pt x="114" y="942"/>
                    </a:lnTo>
                    <a:close/>
                    <a:moveTo>
                      <a:pt x="124" y="909"/>
                    </a:moveTo>
                    <a:cubicBezTo>
                      <a:pt x="119" y="898"/>
                      <a:pt x="119" y="898"/>
                      <a:pt x="119" y="898"/>
                    </a:cubicBezTo>
                    <a:cubicBezTo>
                      <a:pt x="120" y="898"/>
                      <a:pt x="122" y="897"/>
                      <a:pt x="123" y="897"/>
                    </a:cubicBezTo>
                    <a:cubicBezTo>
                      <a:pt x="123" y="897"/>
                      <a:pt x="123" y="897"/>
                      <a:pt x="123" y="897"/>
                    </a:cubicBezTo>
                    <a:cubicBezTo>
                      <a:pt x="123" y="897"/>
                      <a:pt x="123" y="896"/>
                      <a:pt x="123" y="896"/>
                    </a:cubicBezTo>
                    <a:cubicBezTo>
                      <a:pt x="123" y="894"/>
                      <a:pt x="123" y="892"/>
                      <a:pt x="122" y="890"/>
                    </a:cubicBezTo>
                    <a:cubicBezTo>
                      <a:pt x="134" y="887"/>
                      <a:pt x="134" y="887"/>
                      <a:pt x="134" y="887"/>
                    </a:cubicBezTo>
                    <a:cubicBezTo>
                      <a:pt x="135" y="890"/>
                      <a:pt x="135" y="892"/>
                      <a:pt x="135" y="896"/>
                    </a:cubicBezTo>
                    <a:cubicBezTo>
                      <a:pt x="135" y="896"/>
                      <a:pt x="135" y="896"/>
                      <a:pt x="135" y="896"/>
                    </a:cubicBezTo>
                    <a:cubicBezTo>
                      <a:pt x="135" y="906"/>
                      <a:pt x="129" y="908"/>
                      <a:pt x="126" y="909"/>
                    </a:cubicBezTo>
                    <a:cubicBezTo>
                      <a:pt x="125" y="909"/>
                      <a:pt x="125" y="909"/>
                      <a:pt x="124" y="909"/>
                    </a:cubicBezTo>
                    <a:close/>
                    <a:moveTo>
                      <a:pt x="122" y="870"/>
                    </a:moveTo>
                    <a:cubicBezTo>
                      <a:pt x="121" y="869"/>
                      <a:pt x="121" y="868"/>
                      <a:pt x="121" y="868"/>
                    </a:cubicBezTo>
                    <a:cubicBezTo>
                      <a:pt x="120" y="865"/>
                      <a:pt x="118" y="864"/>
                      <a:pt x="116" y="863"/>
                    </a:cubicBezTo>
                    <a:cubicBezTo>
                      <a:pt x="114" y="862"/>
                      <a:pt x="113" y="861"/>
                      <a:pt x="111" y="860"/>
                    </a:cubicBezTo>
                    <a:cubicBezTo>
                      <a:pt x="118" y="850"/>
                      <a:pt x="118" y="850"/>
                      <a:pt x="118" y="850"/>
                    </a:cubicBezTo>
                    <a:cubicBezTo>
                      <a:pt x="119" y="851"/>
                      <a:pt x="120" y="852"/>
                      <a:pt x="121" y="852"/>
                    </a:cubicBezTo>
                    <a:cubicBezTo>
                      <a:pt x="125" y="854"/>
                      <a:pt x="129" y="856"/>
                      <a:pt x="132" y="862"/>
                    </a:cubicBezTo>
                    <a:cubicBezTo>
                      <a:pt x="132" y="864"/>
                      <a:pt x="133" y="866"/>
                      <a:pt x="133" y="868"/>
                    </a:cubicBezTo>
                    <a:lnTo>
                      <a:pt x="122" y="870"/>
                    </a:lnTo>
                    <a:close/>
                    <a:moveTo>
                      <a:pt x="100" y="839"/>
                    </a:moveTo>
                    <a:cubicBezTo>
                      <a:pt x="99" y="838"/>
                      <a:pt x="99" y="836"/>
                      <a:pt x="99" y="835"/>
                    </a:cubicBezTo>
                    <a:cubicBezTo>
                      <a:pt x="99" y="832"/>
                      <a:pt x="100" y="830"/>
                      <a:pt x="100" y="827"/>
                    </a:cubicBezTo>
                    <a:cubicBezTo>
                      <a:pt x="100" y="824"/>
                      <a:pt x="100" y="822"/>
                      <a:pt x="100" y="819"/>
                    </a:cubicBezTo>
                    <a:cubicBezTo>
                      <a:pt x="100" y="819"/>
                      <a:pt x="100" y="819"/>
                      <a:pt x="100" y="819"/>
                    </a:cubicBezTo>
                    <a:cubicBezTo>
                      <a:pt x="112" y="818"/>
                      <a:pt x="112" y="818"/>
                      <a:pt x="112" y="818"/>
                    </a:cubicBezTo>
                    <a:cubicBezTo>
                      <a:pt x="112" y="819"/>
                      <a:pt x="112" y="819"/>
                      <a:pt x="112" y="819"/>
                    </a:cubicBezTo>
                    <a:cubicBezTo>
                      <a:pt x="112" y="822"/>
                      <a:pt x="112" y="825"/>
                      <a:pt x="112" y="828"/>
                    </a:cubicBezTo>
                    <a:cubicBezTo>
                      <a:pt x="112" y="831"/>
                      <a:pt x="111" y="833"/>
                      <a:pt x="111" y="835"/>
                    </a:cubicBezTo>
                    <a:cubicBezTo>
                      <a:pt x="111" y="836"/>
                      <a:pt x="111" y="837"/>
                      <a:pt x="112" y="838"/>
                    </a:cubicBezTo>
                    <a:lnTo>
                      <a:pt x="100" y="839"/>
                    </a:lnTo>
                    <a:close/>
                    <a:moveTo>
                      <a:pt x="111" y="799"/>
                    </a:moveTo>
                    <a:cubicBezTo>
                      <a:pt x="99" y="798"/>
                      <a:pt x="99" y="798"/>
                      <a:pt x="99" y="798"/>
                    </a:cubicBezTo>
                    <a:cubicBezTo>
                      <a:pt x="99" y="797"/>
                      <a:pt x="99" y="797"/>
                      <a:pt x="99" y="797"/>
                    </a:cubicBezTo>
                    <a:cubicBezTo>
                      <a:pt x="100" y="792"/>
                      <a:pt x="102" y="789"/>
                      <a:pt x="104" y="786"/>
                    </a:cubicBezTo>
                    <a:cubicBezTo>
                      <a:pt x="105" y="784"/>
                      <a:pt x="106" y="782"/>
                      <a:pt x="107" y="781"/>
                    </a:cubicBezTo>
                    <a:cubicBezTo>
                      <a:pt x="107" y="780"/>
                      <a:pt x="107" y="780"/>
                      <a:pt x="108" y="779"/>
                    </a:cubicBezTo>
                    <a:cubicBezTo>
                      <a:pt x="119" y="782"/>
                      <a:pt x="119" y="782"/>
                      <a:pt x="119" y="782"/>
                    </a:cubicBezTo>
                    <a:cubicBezTo>
                      <a:pt x="119" y="783"/>
                      <a:pt x="119" y="784"/>
                      <a:pt x="118" y="785"/>
                    </a:cubicBezTo>
                    <a:cubicBezTo>
                      <a:pt x="117" y="788"/>
                      <a:pt x="116" y="790"/>
                      <a:pt x="114" y="792"/>
                    </a:cubicBezTo>
                    <a:cubicBezTo>
                      <a:pt x="113" y="795"/>
                      <a:pt x="112" y="797"/>
                      <a:pt x="111" y="799"/>
                    </a:cubicBezTo>
                    <a:close/>
                    <a:moveTo>
                      <a:pt x="108" y="763"/>
                    </a:moveTo>
                    <a:cubicBezTo>
                      <a:pt x="107" y="758"/>
                      <a:pt x="104" y="757"/>
                      <a:pt x="103" y="757"/>
                    </a:cubicBezTo>
                    <a:cubicBezTo>
                      <a:pt x="102" y="756"/>
                      <a:pt x="100" y="756"/>
                      <a:pt x="99" y="755"/>
                    </a:cubicBezTo>
                    <a:cubicBezTo>
                      <a:pt x="101" y="743"/>
                      <a:pt x="101" y="743"/>
                      <a:pt x="101" y="743"/>
                    </a:cubicBezTo>
                    <a:cubicBezTo>
                      <a:pt x="103" y="744"/>
                      <a:pt x="105" y="744"/>
                      <a:pt x="107" y="745"/>
                    </a:cubicBezTo>
                    <a:cubicBezTo>
                      <a:pt x="113" y="747"/>
                      <a:pt x="118" y="752"/>
                      <a:pt x="120" y="759"/>
                    </a:cubicBezTo>
                    <a:lnTo>
                      <a:pt x="108" y="763"/>
                    </a:lnTo>
                    <a:close/>
                    <a:moveTo>
                      <a:pt x="79" y="753"/>
                    </a:moveTo>
                    <a:cubicBezTo>
                      <a:pt x="75" y="752"/>
                      <a:pt x="73" y="752"/>
                      <a:pt x="70" y="751"/>
                    </a:cubicBezTo>
                    <a:cubicBezTo>
                      <a:pt x="68" y="750"/>
                      <a:pt x="66" y="749"/>
                      <a:pt x="64" y="749"/>
                    </a:cubicBezTo>
                    <a:cubicBezTo>
                      <a:pt x="63" y="748"/>
                      <a:pt x="61" y="748"/>
                      <a:pt x="58" y="747"/>
                    </a:cubicBezTo>
                    <a:cubicBezTo>
                      <a:pt x="63" y="736"/>
                      <a:pt x="63" y="736"/>
                      <a:pt x="63" y="736"/>
                    </a:cubicBezTo>
                    <a:cubicBezTo>
                      <a:pt x="65" y="736"/>
                      <a:pt x="66" y="737"/>
                      <a:pt x="68" y="737"/>
                    </a:cubicBezTo>
                    <a:cubicBezTo>
                      <a:pt x="70" y="738"/>
                      <a:pt x="72" y="739"/>
                      <a:pt x="74" y="739"/>
                    </a:cubicBezTo>
                    <a:cubicBezTo>
                      <a:pt x="76" y="740"/>
                      <a:pt x="79" y="741"/>
                      <a:pt x="81" y="741"/>
                    </a:cubicBezTo>
                    <a:lnTo>
                      <a:pt x="79" y="753"/>
                    </a:lnTo>
                    <a:close/>
                    <a:moveTo>
                      <a:pt x="69" y="733"/>
                    </a:moveTo>
                    <a:cubicBezTo>
                      <a:pt x="67" y="733"/>
                      <a:pt x="66" y="733"/>
                      <a:pt x="65" y="733"/>
                    </a:cubicBezTo>
                    <a:cubicBezTo>
                      <a:pt x="63" y="733"/>
                      <a:pt x="62" y="733"/>
                      <a:pt x="60" y="733"/>
                    </a:cubicBezTo>
                    <a:cubicBezTo>
                      <a:pt x="58" y="721"/>
                      <a:pt x="58" y="721"/>
                      <a:pt x="58" y="721"/>
                    </a:cubicBezTo>
                    <a:cubicBezTo>
                      <a:pt x="60" y="721"/>
                      <a:pt x="63" y="721"/>
                      <a:pt x="66" y="721"/>
                    </a:cubicBezTo>
                    <a:cubicBezTo>
                      <a:pt x="67" y="721"/>
                      <a:pt x="68" y="721"/>
                      <a:pt x="69" y="721"/>
                    </a:cubicBezTo>
                    <a:cubicBezTo>
                      <a:pt x="72" y="721"/>
                      <a:pt x="75" y="721"/>
                      <a:pt x="78" y="720"/>
                    </a:cubicBezTo>
                    <a:cubicBezTo>
                      <a:pt x="80" y="732"/>
                      <a:pt x="80" y="732"/>
                      <a:pt x="80" y="732"/>
                    </a:cubicBezTo>
                    <a:cubicBezTo>
                      <a:pt x="77" y="733"/>
                      <a:pt x="73" y="733"/>
                      <a:pt x="69" y="733"/>
                    </a:cubicBezTo>
                    <a:close/>
                    <a:moveTo>
                      <a:pt x="99" y="717"/>
                    </a:moveTo>
                    <a:cubicBezTo>
                      <a:pt x="89" y="711"/>
                      <a:pt x="89" y="711"/>
                      <a:pt x="89" y="711"/>
                    </a:cubicBezTo>
                    <a:cubicBezTo>
                      <a:pt x="91" y="708"/>
                      <a:pt x="92" y="705"/>
                      <a:pt x="92" y="703"/>
                    </a:cubicBezTo>
                    <a:cubicBezTo>
                      <a:pt x="92" y="703"/>
                      <a:pt x="92" y="702"/>
                      <a:pt x="92" y="702"/>
                    </a:cubicBezTo>
                    <a:cubicBezTo>
                      <a:pt x="92" y="701"/>
                      <a:pt x="92" y="701"/>
                      <a:pt x="91" y="701"/>
                    </a:cubicBezTo>
                    <a:cubicBezTo>
                      <a:pt x="99" y="692"/>
                      <a:pt x="99" y="692"/>
                      <a:pt x="99" y="692"/>
                    </a:cubicBezTo>
                    <a:cubicBezTo>
                      <a:pt x="100" y="693"/>
                      <a:pt x="102" y="694"/>
                      <a:pt x="102" y="696"/>
                    </a:cubicBezTo>
                    <a:cubicBezTo>
                      <a:pt x="104" y="698"/>
                      <a:pt x="104" y="701"/>
                      <a:pt x="104" y="703"/>
                    </a:cubicBezTo>
                    <a:cubicBezTo>
                      <a:pt x="104" y="709"/>
                      <a:pt x="102" y="714"/>
                      <a:pt x="99" y="717"/>
                    </a:cubicBezTo>
                    <a:close/>
                    <a:moveTo>
                      <a:pt x="90" y="681"/>
                    </a:moveTo>
                    <a:cubicBezTo>
                      <a:pt x="78" y="680"/>
                      <a:pt x="78" y="680"/>
                      <a:pt x="78" y="680"/>
                    </a:cubicBezTo>
                    <a:cubicBezTo>
                      <a:pt x="78" y="679"/>
                      <a:pt x="79" y="677"/>
                      <a:pt x="79" y="675"/>
                    </a:cubicBezTo>
                    <a:cubicBezTo>
                      <a:pt x="79" y="673"/>
                      <a:pt x="80" y="671"/>
                      <a:pt x="80" y="669"/>
                    </a:cubicBezTo>
                    <a:cubicBezTo>
                      <a:pt x="80" y="669"/>
                      <a:pt x="80" y="669"/>
                      <a:pt x="80" y="669"/>
                    </a:cubicBezTo>
                    <a:cubicBezTo>
                      <a:pt x="79" y="668"/>
                      <a:pt x="79" y="668"/>
                      <a:pt x="79" y="668"/>
                    </a:cubicBezTo>
                    <a:cubicBezTo>
                      <a:pt x="79" y="667"/>
                      <a:pt x="79" y="667"/>
                      <a:pt x="79" y="667"/>
                    </a:cubicBezTo>
                    <a:cubicBezTo>
                      <a:pt x="86" y="657"/>
                      <a:pt x="86" y="657"/>
                      <a:pt x="86" y="657"/>
                    </a:cubicBezTo>
                    <a:cubicBezTo>
                      <a:pt x="88" y="659"/>
                      <a:pt x="91" y="662"/>
                      <a:pt x="91" y="668"/>
                    </a:cubicBezTo>
                    <a:cubicBezTo>
                      <a:pt x="92" y="669"/>
                      <a:pt x="92" y="669"/>
                      <a:pt x="92" y="669"/>
                    </a:cubicBezTo>
                    <a:cubicBezTo>
                      <a:pt x="92" y="672"/>
                      <a:pt x="91" y="675"/>
                      <a:pt x="91" y="677"/>
                    </a:cubicBezTo>
                    <a:cubicBezTo>
                      <a:pt x="90" y="679"/>
                      <a:pt x="90" y="680"/>
                      <a:pt x="90" y="681"/>
                    </a:cubicBezTo>
                    <a:close/>
                    <a:moveTo>
                      <a:pt x="74" y="648"/>
                    </a:moveTo>
                    <a:cubicBezTo>
                      <a:pt x="73" y="647"/>
                      <a:pt x="73" y="647"/>
                      <a:pt x="73" y="646"/>
                    </a:cubicBezTo>
                    <a:cubicBezTo>
                      <a:pt x="72" y="645"/>
                      <a:pt x="71" y="643"/>
                      <a:pt x="70" y="641"/>
                    </a:cubicBezTo>
                    <a:cubicBezTo>
                      <a:pt x="70" y="640"/>
                      <a:pt x="70" y="640"/>
                      <a:pt x="70" y="640"/>
                    </a:cubicBezTo>
                    <a:cubicBezTo>
                      <a:pt x="69" y="637"/>
                      <a:pt x="68" y="633"/>
                      <a:pt x="66" y="632"/>
                    </a:cubicBezTo>
                    <a:cubicBezTo>
                      <a:pt x="75" y="623"/>
                      <a:pt x="75" y="623"/>
                      <a:pt x="75" y="623"/>
                    </a:cubicBezTo>
                    <a:cubicBezTo>
                      <a:pt x="78" y="627"/>
                      <a:pt x="80" y="632"/>
                      <a:pt x="81" y="637"/>
                    </a:cubicBezTo>
                    <a:cubicBezTo>
                      <a:pt x="82" y="638"/>
                      <a:pt x="82" y="638"/>
                      <a:pt x="82" y="638"/>
                    </a:cubicBezTo>
                    <a:cubicBezTo>
                      <a:pt x="82" y="638"/>
                      <a:pt x="83" y="639"/>
                      <a:pt x="83" y="640"/>
                    </a:cubicBezTo>
                    <a:cubicBezTo>
                      <a:pt x="83" y="641"/>
                      <a:pt x="84" y="642"/>
                      <a:pt x="84" y="642"/>
                    </a:cubicBezTo>
                    <a:lnTo>
                      <a:pt x="74" y="648"/>
                    </a:lnTo>
                    <a:close/>
                    <a:moveTo>
                      <a:pt x="71" y="613"/>
                    </a:moveTo>
                    <a:cubicBezTo>
                      <a:pt x="59" y="612"/>
                      <a:pt x="59" y="612"/>
                      <a:pt x="59" y="612"/>
                    </a:cubicBezTo>
                    <a:cubicBezTo>
                      <a:pt x="59" y="611"/>
                      <a:pt x="59" y="611"/>
                      <a:pt x="59" y="611"/>
                    </a:cubicBezTo>
                    <a:cubicBezTo>
                      <a:pt x="59" y="611"/>
                      <a:pt x="58" y="610"/>
                      <a:pt x="58" y="610"/>
                    </a:cubicBezTo>
                    <a:cubicBezTo>
                      <a:pt x="57" y="609"/>
                      <a:pt x="57" y="609"/>
                      <a:pt x="57" y="609"/>
                    </a:cubicBezTo>
                    <a:cubicBezTo>
                      <a:pt x="52" y="606"/>
                      <a:pt x="52" y="603"/>
                      <a:pt x="52" y="600"/>
                    </a:cubicBezTo>
                    <a:cubicBezTo>
                      <a:pt x="52" y="599"/>
                      <a:pt x="52" y="598"/>
                      <a:pt x="51" y="598"/>
                    </a:cubicBezTo>
                    <a:cubicBezTo>
                      <a:pt x="63" y="594"/>
                      <a:pt x="63" y="594"/>
                      <a:pt x="63" y="594"/>
                    </a:cubicBezTo>
                    <a:cubicBezTo>
                      <a:pt x="63" y="596"/>
                      <a:pt x="63" y="598"/>
                      <a:pt x="64" y="599"/>
                    </a:cubicBezTo>
                    <a:cubicBezTo>
                      <a:pt x="64" y="599"/>
                      <a:pt x="64" y="599"/>
                      <a:pt x="64" y="599"/>
                    </a:cubicBezTo>
                    <a:cubicBezTo>
                      <a:pt x="64" y="599"/>
                      <a:pt x="64" y="600"/>
                      <a:pt x="64" y="600"/>
                    </a:cubicBezTo>
                    <a:cubicBezTo>
                      <a:pt x="65" y="600"/>
                      <a:pt x="65" y="600"/>
                      <a:pt x="65" y="600"/>
                    </a:cubicBezTo>
                    <a:cubicBezTo>
                      <a:pt x="68" y="602"/>
                      <a:pt x="71" y="605"/>
                      <a:pt x="71" y="610"/>
                    </a:cubicBezTo>
                    <a:cubicBezTo>
                      <a:pt x="71" y="611"/>
                      <a:pt x="71" y="612"/>
                      <a:pt x="71" y="613"/>
                    </a:cubicBezTo>
                    <a:close/>
                    <a:moveTo>
                      <a:pt x="36" y="589"/>
                    </a:moveTo>
                    <a:cubicBezTo>
                      <a:pt x="36" y="588"/>
                      <a:pt x="36" y="588"/>
                      <a:pt x="35" y="588"/>
                    </a:cubicBezTo>
                    <a:cubicBezTo>
                      <a:pt x="35" y="587"/>
                      <a:pt x="34" y="586"/>
                      <a:pt x="34" y="585"/>
                    </a:cubicBezTo>
                    <a:cubicBezTo>
                      <a:pt x="33" y="585"/>
                      <a:pt x="32" y="584"/>
                      <a:pt x="30" y="583"/>
                    </a:cubicBezTo>
                    <a:cubicBezTo>
                      <a:pt x="28" y="582"/>
                      <a:pt x="26" y="581"/>
                      <a:pt x="24" y="579"/>
                    </a:cubicBezTo>
                    <a:cubicBezTo>
                      <a:pt x="23" y="579"/>
                      <a:pt x="22" y="578"/>
                      <a:pt x="21" y="577"/>
                    </a:cubicBezTo>
                    <a:cubicBezTo>
                      <a:pt x="31" y="569"/>
                      <a:pt x="31" y="569"/>
                      <a:pt x="31" y="569"/>
                    </a:cubicBezTo>
                    <a:cubicBezTo>
                      <a:pt x="31" y="570"/>
                      <a:pt x="32" y="570"/>
                      <a:pt x="32" y="570"/>
                    </a:cubicBezTo>
                    <a:cubicBezTo>
                      <a:pt x="33" y="571"/>
                      <a:pt x="34" y="572"/>
                      <a:pt x="36" y="573"/>
                    </a:cubicBezTo>
                    <a:cubicBezTo>
                      <a:pt x="38" y="574"/>
                      <a:pt x="40" y="575"/>
                      <a:pt x="42" y="576"/>
                    </a:cubicBezTo>
                    <a:cubicBezTo>
                      <a:pt x="44" y="578"/>
                      <a:pt x="45" y="580"/>
                      <a:pt x="46" y="581"/>
                    </a:cubicBezTo>
                    <a:cubicBezTo>
                      <a:pt x="46" y="582"/>
                      <a:pt x="46" y="582"/>
                      <a:pt x="46" y="582"/>
                    </a:cubicBezTo>
                    <a:lnTo>
                      <a:pt x="36" y="589"/>
                    </a:lnTo>
                    <a:close/>
                    <a:moveTo>
                      <a:pt x="8" y="565"/>
                    </a:moveTo>
                    <a:cubicBezTo>
                      <a:pt x="7" y="565"/>
                      <a:pt x="7" y="565"/>
                      <a:pt x="7" y="564"/>
                    </a:cubicBezTo>
                    <a:cubicBezTo>
                      <a:pt x="3" y="561"/>
                      <a:pt x="2" y="556"/>
                      <a:pt x="1" y="552"/>
                    </a:cubicBezTo>
                    <a:cubicBezTo>
                      <a:pt x="1" y="550"/>
                      <a:pt x="1" y="550"/>
                      <a:pt x="1" y="550"/>
                    </a:cubicBezTo>
                    <a:cubicBezTo>
                      <a:pt x="1" y="548"/>
                      <a:pt x="0" y="545"/>
                      <a:pt x="0" y="542"/>
                    </a:cubicBezTo>
                    <a:cubicBezTo>
                      <a:pt x="12" y="541"/>
                      <a:pt x="12" y="541"/>
                      <a:pt x="12" y="541"/>
                    </a:cubicBezTo>
                    <a:cubicBezTo>
                      <a:pt x="12" y="543"/>
                      <a:pt x="12" y="546"/>
                      <a:pt x="13" y="548"/>
                    </a:cubicBezTo>
                    <a:cubicBezTo>
                      <a:pt x="13" y="548"/>
                      <a:pt x="13" y="549"/>
                      <a:pt x="13" y="550"/>
                    </a:cubicBezTo>
                    <a:cubicBezTo>
                      <a:pt x="14" y="552"/>
                      <a:pt x="14" y="555"/>
                      <a:pt x="15" y="555"/>
                    </a:cubicBezTo>
                    <a:lnTo>
                      <a:pt x="8" y="565"/>
                    </a:lnTo>
                    <a:close/>
                    <a:moveTo>
                      <a:pt x="12" y="523"/>
                    </a:moveTo>
                    <a:cubicBezTo>
                      <a:pt x="1" y="521"/>
                      <a:pt x="1" y="521"/>
                      <a:pt x="1" y="521"/>
                    </a:cubicBezTo>
                    <a:cubicBezTo>
                      <a:pt x="2" y="512"/>
                      <a:pt x="5" y="505"/>
                      <a:pt x="10" y="500"/>
                    </a:cubicBezTo>
                    <a:cubicBezTo>
                      <a:pt x="19" y="508"/>
                      <a:pt x="19" y="508"/>
                      <a:pt x="19" y="508"/>
                    </a:cubicBezTo>
                    <a:cubicBezTo>
                      <a:pt x="16" y="511"/>
                      <a:pt x="14" y="516"/>
                      <a:pt x="12" y="523"/>
                    </a:cubicBezTo>
                    <a:close/>
                    <a:moveTo>
                      <a:pt x="30" y="489"/>
                    </a:moveTo>
                    <a:cubicBezTo>
                      <a:pt x="18" y="486"/>
                      <a:pt x="18" y="486"/>
                      <a:pt x="18" y="486"/>
                    </a:cubicBezTo>
                    <a:cubicBezTo>
                      <a:pt x="19" y="483"/>
                      <a:pt x="20" y="481"/>
                      <a:pt x="21" y="478"/>
                    </a:cubicBezTo>
                    <a:cubicBezTo>
                      <a:pt x="24" y="471"/>
                      <a:pt x="27" y="469"/>
                      <a:pt x="32" y="467"/>
                    </a:cubicBezTo>
                    <a:cubicBezTo>
                      <a:pt x="32" y="467"/>
                      <a:pt x="33" y="467"/>
                      <a:pt x="33" y="467"/>
                    </a:cubicBezTo>
                    <a:cubicBezTo>
                      <a:pt x="38" y="478"/>
                      <a:pt x="38" y="478"/>
                      <a:pt x="38" y="478"/>
                    </a:cubicBezTo>
                    <a:cubicBezTo>
                      <a:pt x="37" y="478"/>
                      <a:pt x="37" y="478"/>
                      <a:pt x="37" y="478"/>
                    </a:cubicBezTo>
                    <a:cubicBezTo>
                      <a:pt x="33" y="480"/>
                      <a:pt x="33" y="480"/>
                      <a:pt x="32" y="482"/>
                    </a:cubicBezTo>
                    <a:cubicBezTo>
                      <a:pt x="31" y="485"/>
                      <a:pt x="30" y="487"/>
                      <a:pt x="30" y="489"/>
                    </a:cubicBezTo>
                    <a:close/>
                    <a:moveTo>
                      <a:pt x="53" y="459"/>
                    </a:moveTo>
                    <a:cubicBezTo>
                      <a:pt x="41" y="457"/>
                      <a:pt x="41" y="457"/>
                      <a:pt x="41" y="457"/>
                    </a:cubicBezTo>
                    <a:cubicBezTo>
                      <a:pt x="41" y="456"/>
                      <a:pt x="41" y="456"/>
                      <a:pt x="41" y="455"/>
                    </a:cubicBezTo>
                    <a:cubicBezTo>
                      <a:pt x="41" y="455"/>
                      <a:pt x="41" y="455"/>
                      <a:pt x="41" y="455"/>
                    </a:cubicBezTo>
                    <a:cubicBezTo>
                      <a:pt x="41" y="454"/>
                      <a:pt x="41" y="454"/>
                      <a:pt x="41" y="453"/>
                    </a:cubicBezTo>
                    <a:cubicBezTo>
                      <a:pt x="41" y="453"/>
                      <a:pt x="41" y="452"/>
                      <a:pt x="41" y="452"/>
                    </a:cubicBezTo>
                    <a:cubicBezTo>
                      <a:pt x="41" y="451"/>
                      <a:pt x="41" y="449"/>
                      <a:pt x="42" y="447"/>
                    </a:cubicBezTo>
                    <a:cubicBezTo>
                      <a:pt x="43" y="445"/>
                      <a:pt x="44" y="443"/>
                      <a:pt x="45" y="443"/>
                    </a:cubicBezTo>
                    <a:cubicBezTo>
                      <a:pt x="45" y="443"/>
                      <a:pt x="45" y="443"/>
                      <a:pt x="45" y="442"/>
                    </a:cubicBezTo>
                    <a:cubicBezTo>
                      <a:pt x="45" y="441"/>
                      <a:pt x="45" y="439"/>
                      <a:pt x="46" y="437"/>
                    </a:cubicBezTo>
                    <a:cubicBezTo>
                      <a:pt x="57" y="442"/>
                      <a:pt x="57" y="442"/>
                      <a:pt x="57" y="442"/>
                    </a:cubicBezTo>
                    <a:cubicBezTo>
                      <a:pt x="57" y="442"/>
                      <a:pt x="57" y="441"/>
                      <a:pt x="57" y="441"/>
                    </a:cubicBezTo>
                    <a:cubicBezTo>
                      <a:pt x="57" y="442"/>
                      <a:pt x="57" y="442"/>
                      <a:pt x="57" y="443"/>
                    </a:cubicBezTo>
                    <a:cubicBezTo>
                      <a:pt x="57" y="444"/>
                      <a:pt x="57" y="446"/>
                      <a:pt x="56" y="448"/>
                    </a:cubicBezTo>
                    <a:cubicBezTo>
                      <a:pt x="55" y="450"/>
                      <a:pt x="54" y="451"/>
                      <a:pt x="53" y="452"/>
                    </a:cubicBezTo>
                    <a:cubicBezTo>
                      <a:pt x="53" y="452"/>
                      <a:pt x="53" y="452"/>
                      <a:pt x="53" y="452"/>
                    </a:cubicBezTo>
                    <a:cubicBezTo>
                      <a:pt x="53" y="452"/>
                      <a:pt x="53" y="452"/>
                      <a:pt x="53" y="453"/>
                    </a:cubicBezTo>
                    <a:cubicBezTo>
                      <a:pt x="53" y="453"/>
                      <a:pt x="53" y="454"/>
                      <a:pt x="53" y="455"/>
                    </a:cubicBezTo>
                    <a:cubicBezTo>
                      <a:pt x="53" y="455"/>
                      <a:pt x="53" y="456"/>
                      <a:pt x="53" y="456"/>
                    </a:cubicBezTo>
                    <a:cubicBezTo>
                      <a:pt x="53" y="457"/>
                      <a:pt x="53" y="458"/>
                      <a:pt x="53" y="459"/>
                    </a:cubicBezTo>
                    <a:close/>
                    <a:moveTo>
                      <a:pt x="56" y="423"/>
                    </a:moveTo>
                    <a:cubicBezTo>
                      <a:pt x="44" y="422"/>
                      <a:pt x="44" y="422"/>
                      <a:pt x="44" y="422"/>
                    </a:cubicBezTo>
                    <a:cubicBezTo>
                      <a:pt x="44" y="420"/>
                      <a:pt x="45" y="417"/>
                      <a:pt x="46" y="415"/>
                    </a:cubicBezTo>
                    <a:cubicBezTo>
                      <a:pt x="46" y="414"/>
                      <a:pt x="47" y="413"/>
                      <a:pt x="47" y="413"/>
                    </a:cubicBezTo>
                    <a:cubicBezTo>
                      <a:pt x="48" y="408"/>
                      <a:pt x="49" y="405"/>
                      <a:pt x="52" y="400"/>
                    </a:cubicBezTo>
                    <a:cubicBezTo>
                      <a:pt x="61" y="408"/>
                      <a:pt x="61" y="408"/>
                      <a:pt x="61" y="408"/>
                    </a:cubicBezTo>
                    <a:cubicBezTo>
                      <a:pt x="60" y="410"/>
                      <a:pt x="59" y="411"/>
                      <a:pt x="58" y="415"/>
                    </a:cubicBezTo>
                    <a:cubicBezTo>
                      <a:pt x="58" y="417"/>
                      <a:pt x="58" y="418"/>
                      <a:pt x="57" y="419"/>
                    </a:cubicBezTo>
                    <a:cubicBezTo>
                      <a:pt x="57" y="421"/>
                      <a:pt x="56" y="422"/>
                      <a:pt x="56" y="423"/>
                    </a:cubicBezTo>
                    <a:close/>
                    <a:moveTo>
                      <a:pt x="73" y="390"/>
                    </a:moveTo>
                    <a:cubicBezTo>
                      <a:pt x="62" y="386"/>
                      <a:pt x="62" y="386"/>
                      <a:pt x="62" y="386"/>
                    </a:cubicBezTo>
                    <a:cubicBezTo>
                      <a:pt x="63" y="384"/>
                      <a:pt x="63" y="383"/>
                      <a:pt x="63" y="381"/>
                    </a:cubicBezTo>
                    <a:cubicBezTo>
                      <a:pt x="63" y="381"/>
                      <a:pt x="63" y="380"/>
                      <a:pt x="63" y="379"/>
                    </a:cubicBezTo>
                    <a:cubicBezTo>
                      <a:pt x="62" y="378"/>
                      <a:pt x="62" y="377"/>
                      <a:pt x="61" y="376"/>
                    </a:cubicBezTo>
                    <a:cubicBezTo>
                      <a:pt x="61" y="374"/>
                      <a:pt x="60" y="372"/>
                      <a:pt x="60" y="369"/>
                    </a:cubicBezTo>
                    <a:cubicBezTo>
                      <a:pt x="71" y="368"/>
                      <a:pt x="71" y="368"/>
                      <a:pt x="71" y="368"/>
                    </a:cubicBezTo>
                    <a:cubicBezTo>
                      <a:pt x="72" y="369"/>
                      <a:pt x="72" y="370"/>
                      <a:pt x="73" y="371"/>
                    </a:cubicBezTo>
                    <a:cubicBezTo>
                      <a:pt x="73" y="373"/>
                      <a:pt x="74" y="375"/>
                      <a:pt x="74" y="378"/>
                    </a:cubicBezTo>
                    <a:cubicBezTo>
                      <a:pt x="75" y="379"/>
                      <a:pt x="75" y="380"/>
                      <a:pt x="75" y="381"/>
                    </a:cubicBezTo>
                    <a:cubicBezTo>
                      <a:pt x="75" y="384"/>
                      <a:pt x="74" y="387"/>
                      <a:pt x="73" y="390"/>
                    </a:cubicBezTo>
                    <a:close/>
                    <a:moveTo>
                      <a:pt x="78" y="351"/>
                    </a:moveTo>
                    <a:cubicBezTo>
                      <a:pt x="66" y="349"/>
                      <a:pt x="66" y="349"/>
                      <a:pt x="66" y="349"/>
                    </a:cubicBezTo>
                    <a:cubicBezTo>
                      <a:pt x="66" y="349"/>
                      <a:pt x="66" y="348"/>
                      <a:pt x="66" y="348"/>
                    </a:cubicBezTo>
                    <a:cubicBezTo>
                      <a:pt x="66" y="346"/>
                      <a:pt x="65" y="345"/>
                      <a:pt x="64" y="342"/>
                    </a:cubicBezTo>
                    <a:cubicBezTo>
                      <a:pt x="63" y="340"/>
                      <a:pt x="62" y="338"/>
                      <a:pt x="61" y="336"/>
                    </a:cubicBezTo>
                    <a:cubicBezTo>
                      <a:pt x="60" y="334"/>
                      <a:pt x="60" y="334"/>
                      <a:pt x="60" y="334"/>
                    </a:cubicBezTo>
                    <a:cubicBezTo>
                      <a:pt x="71" y="329"/>
                      <a:pt x="71" y="329"/>
                      <a:pt x="71" y="329"/>
                    </a:cubicBezTo>
                    <a:cubicBezTo>
                      <a:pt x="72" y="331"/>
                      <a:pt x="72" y="331"/>
                      <a:pt x="72" y="331"/>
                    </a:cubicBezTo>
                    <a:cubicBezTo>
                      <a:pt x="73" y="333"/>
                      <a:pt x="74" y="335"/>
                      <a:pt x="75" y="336"/>
                    </a:cubicBezTo>
                    <a:cubicBezTo>
                      <a:pt x="76" y="340"/>
                      <a:pt x="78" y="343"/>
                      <a:pt x="78" y="348"/>
                    </a:cubicBezTo>
                    <a:cubicBezTo>
                      <a:pt x="78" y="349"/>
                      <a:pt x="78" y="350"/>
                      <a:pt x="78" y="351"/>
                    </a:cubicBezTo>
                    <a:close/>
                    <a:moveTo>
                      <a:pt x="74" y="323"/>
                    </a:moveTo>
                    <a:cubicBezTo>
                      <a:pt x="72" y="312"/>
                      <a:pt x="72" y="312"/>
                      <a:pt x="72" y="312"/>
                    </a:cubicBezTo>
                    <a:cubicBezTo>
                      <a:pt x="72" y="311"/>
                      <a:pt x="73" y="311"/>
                      <a:pt x="73" y="311"/>
                    </a:cubicBezTo>
                    <a:cubicBezTo>
                      <a:pt x="74" y="311"/>
                      <a:pt x="75" y="310"/>
                      <a:pt x="77" y="308"/>
                    </a:cubicBezTo>
                    <a:cubicBezTo>
                      <a:pt x="78" y="307"/>
                      <a:pt x="80" y="305"/>
                      <a:pt x="83" y="303"/>
                    </a:cubicBezTo>
                    <a:cubicBezTo>
                      <a:pt x="84" y="303"/>
                      <a:pt x="85" y="302"/>
                      <a:pt x="86" y="302"/>
                    </a:cubicBezTo>
                    <a:cubicBezTo>
                      <a:pt x="87" y="302"/>
                      <a:pt x="87" y="302"/>
                      <a:pt x="87" y="302"/>
                    </a:cubicBezTo>
                    <a:cubicBezTo>
                      <a:pt x="92" y="313"/>
                      <a:pt x="92" y="313"/>
                      <a:pt x="92" y="313"/>
                    </a:cubicBezTo>
                    <a:cubicBezTo>
                      <a:pt x="91" y="313"/>
                      <a:pt x="90" y="313"/>
                      <a:pt x="90" y="313"/>
                    </a:cubicBezTo>
                    <a:cubicBezTo>
                      <a:pt x="89" y="314"/>
                      <a:pt x="89" y="314"/>
                      <a:pt x="88" y="314"/>
                    </a:cubicBezTo>
                    <a:cubicBezTo>
                      <a:pt x="87" y="314"/>
                      <a:pt x="86" y="315"/>
                      <a:pt x="85" y="317"/>
                    </a:cubicBezTo>
                    <a:cubicBezTo>
                      <a:pt x="83" y="319"/>
                      <a:pt x="81" y="321"/>
                      <a:pt x="77" y="323"/>
                    </a:cubicBezTo>
                    <a:cubicBezTo>
                      <a:pt x="76" y="323"/>
                      <a:pt x="75" y="323"/>
                      <a:pt x="74" y="323"/>
                    </a:cubicBezTo>
                    <a:close/>
                    <a:moveTo>
                      <a:pt x="102" y="290"/>
                    </a:moveTo>
                    <a:cubicBezTo>
                      <a:pt x="90" y="289"/>
                      <a:pt x="90" y="289"/>
                      <a:pt x="90" y="289"/>
                    </a:cubicBezTo>
                    <a:cubicBezTo>
                      <a:pt x="90" y="288"/>
                      <a:pt x="90" y="288"/>
                      <a:pt x="90" y="288"/>
                    </a:cubicBezTo>
                    <a:cubicBezTo>
                      <a:pt x="90" y="285"/>
                      <a:pt x="90" y="281"/>
                      <a:pt x="90" y="278"/>
                    </a:cubicBezTo>
                    <a:cubicBezTo>
                      <a:pt x="90" y="275"/>
                      <a:pt x="90" y="272"/>
                      <a:pt x="89" y="270"/>
                    </a:cubicBezTo>
                    <a:cubicBezTo>
                      <a:pt x="101" y="270"/>
                      <a:pt x="101" y="270"/>
                      <a:pt x="101" y="270"/>
                    </a:cubicBezTo>
                    <a:cubicBezTo>
                      <a:pt x="102" y="272"/>
                      <a:pt x="102" y="274"/>
                      <a:pt x="102" y="277"/>
                    </a:cubicBezTo>
                    <a:cubicBezTo>
                      <a:pt x="102" y="281"/>
                      <a:pt x="102" y="284"/>
                      <a:pt x="102" y="288"/>
                    </a:cubicBezTo>
                    <a:lnTo>
                      <a:pt x="102" y="290"/>
                    </a:lnTo>
                    <a:close/>
                    <a:moveTo>
                      <a:pt x="88" y="251"/>
                    </a:moveTo>
                    <a:cubicBezTo>
                      <a:pt x="87" y="249"/>
                      <a:pt x="86" y="246"/>
                      <a:pt x="85" y="243"/>
                    </a:cubicBezTo>
                    <a:cubicBezTo>
                      <a:pt x="85" y="243"/>
                      <a:pt x="85" y="242"/>
                      <a:pt x="85" y="241"/>
                    </a:cubicBezTo>
                    <a:cubicBezTo>
                      <a:pt x="84" y="238"/>
                      <a:pt x="83" y="235"/>
                      <a:pt x="82" y="232"/>
                    </a:cubicBezTo>
                    <a:cubicBezTo>
                      <a:pt x="94" y="230"/>
                      <a:pt x="94" y="230"/>
                      <a:pt x="94" y="230"/>
                    </a:cubicBezTo>
                    <a:cubicBezTo>
                      <a:pt x="94" y="232"/>
                      <a:pt x="95" y="234"/>
                      <a:pt x="96" y="237"/>
                    </a:cubicBezTo>
                    <a:cubicBezTo>
                      <a:pt x="96" y="238"/>
                      <a:pt x="96" y="239"/>
                      <a:pt x="97" y="240"/>
                    </a:cubicBezTo>
                    <a:cubicBezTo>
                      <a:pt x="98" y="243"/>
                      <a:pt x="99" y="246"/>
                      <a:pt x="99" y="249"/>
                    </a:cubicBezTo>
                    <a:lnTo>
                      <a:pt x="88" y="251"/>
                    </a:lnTo>
                    <a:close/>
                    <a:moveTo>
                      <a:pt x="80" y="213"/>
                    </a:moveTo>
                    <a:cubicBezTo>
                      <a:pt x="79" y="212"/>
                      <a:pt x="78" y="211"/>
                      <a:pt x="73" y="211"/>
                    </a:cubicBezTo>
                    <a:cubicBezTo>
                      <a:pt x="71" y="211"/>
                      <a:pt x="69" y="211"/>
                      <a:pt x="67" y="210"/>
                    </a:cubicBezTo>
                    <a:cubicBezTo>
                      <a:pt x="69" y="199"/>
                      <a:pt x="69" y="199"/>
                      <a:pt x="69" y="199"/>
                    </a:cubicBezTo>
                    <a:cubicBezTo>
                      <a:pt x="70" y="199"/>
                      <a:pt x="72" y="199"/>
                      <a:pt x="73" y="199"/>
                    </a:cubicBezTo>
                    <a:cubicBezTo>
                      <a:pt x="79" y="199"/>
                      <a:pt x="87" y="200"/>
                      <a:pt x="91" y="209"/>
                    </a:cubicBezTo>
                    <a:lnTo>
                      <a:pt x="80" y="213"/>
                    </a:lnTo>
                    <a:close/>
                    <a:moveTo>
                      <a:pt x="46" y="206"/>
                    </a:moveTo>
                    <a:cubicBezTo>
                      <a:pt x="43" y="206"/>
                      <a:pt x="41" y="205"/>
                      <a:pt x="39" y="204"/>
                    </a:cubicBezTo>
                    <a:cubicBezTo>
                      <a:pt x="36" y="202"/>
                      <a:pt x="34" y="198"/>
                      <a:pt x="34" y="195"/>
                    </a:cubicBezTo>
                    <a:cubicBezTo>
                      <a:pt x="34" y="191"/>
                      <a:pt x="36" y="188"/>
                      <a:pt x="37" y="185"/>
                    </a:cubicBezTo>
                    <a:cubicBezTo>
                      <a:pt x="48" y="191"/>
                      <a:pt x="48" y="191"/>
                      <a:pt x="48" y="191"/>
                    </a:cubicBezTo>
                    <a:cubicBezTo>
                      <a:pt x="47" y="191"/>
                      <a:pt x="46" y="193"/>
                      <a:pt x="46" y="194"/>
                    </a:cubicBezTo>
                    <a:cubicBezTo>
                      <a:pt x="47" y="194"/>
                      <a:pt x="48" y="194"/>
                      <a:pt x="48" y="194"/>
                    </a:cubicBezTo>
                    <a:cubicBezTo>
                      <a:pt x="51" y="206"/>
                      <a:pt x="51" y="206"/>
                      <a:pt x="51" y="206"/>
                    </a:cubicBezTo>
                    <a:cubicBezTo>
                      <a:pt x="49" y="206"/>
                      <a:pt x="48" y="206"/>
                      <a:pt x="46" y="206"/>
                    </a:cubicBezTo>
                    <a:close/>
                    <a:moveTo>
                      <a:pt x="35" y="179"/>
                    </a:moveTo>
                    <a:cubicBezTo>
                      <a:pt x="32" y="179"/>
                      <a:pt x="30" y="177"/>
                      <a:pt x="29" y="175"/>
                    </a:cubicBezTo>
                    <a:cubicBezTo>
                      <a:pt x="27" y="173"/>
                      <a:pt x="26" y="169"/>
                      <a:pt x="26" y="165"/>
                    </a:cubicBezTo>
                    <a:cubicBezTo>
                      <a:pt x="26" y="163"/>
                      <a:pt x="26" y="161"/>
                      <a:pt x="27" y="159"/>
                    </a:cubicBezTo>
                    <a:cubicBezTo>
                      <a:pt x="28" y="156"/>
                      <a:pt x="29" y="154"/>
                      <a:pt x="31" y="152"/>
                    </a:cubicBezTo>
                    <a:cubicBezTo>
                      <a:pt x="39" y="161"/>
                      <a:pt x="39" y="161"/>
                      <a:pt x="39" y="161"/>
                    </a:cubicBezTo>
                    <a:cubicBezTo>
                      <a:pt x="39" y="161"/>
                      <a:pt x="38" y="162"/>
                      <a:pt x="38" y="162"/>
                    </a:cubicBezTo>
                    <a:cubicBezTo>
                      <a:pt x="38" y="163"/>
                      <a:pt x="38" y="164"/>
                      <a:pt x="38" y="165"/>
                    </a:cubicBezTo>
                    <a:cubicBezTo>
                      <a:pt x="38" y="167"/>
                      <a:pt x="38" y="168"/>
                      <a:pt x="38" y="168"/>
                    </a:cubicBezTo>
                    <a:lnTo>
                      <a:pt x="35" y="179"/>
                    </a:lnTo>
                    <a:close/>
                    <a:moveTo>
                      <a:pt x="57" y="150"/>
                    </a:moveTo>
                    <a:cubicBezTo>
                      <a:pt x="47" y="143"/>
                      <a:pt x="47" y="143"/>
                      <a:pt x="47" y="143"/>
                    </a:cubicBezTo>
                    <a:cubicBezTo>
                      <a:pt x="49" y="140"/>
                      <a:pt x="51" y="134"/>
                      <a:pt x="52" y="127"/>
                    </a:cubicBezTo>
                    <a:cubicBezTo>
                      <a:pt x="64" y="129"/>
                      <a:pt x="64" y="129"/>
                      <a:pt x="64" y="129"/>
                    </a:cubicBezTo>
                    <a:cubicBezTo>
                      <a:pt x="63" y="133"/>
                      <a:pt x="62" y="143"/>
                      <a:pt x="57" y="150"/>
                    </a:cubicBezTo>
                    <a:close/>
                    <a:moveTo>
                      <a:pt x="51" y="109"/>
                    </a:moveTo>
                    <a:cubicBezTo>
                      <a:pt x="51" y="106"/>
                      <a:pt x="51" y="103"/>
                      <a:pt x="51" y="100"/>
                    </a:cubicBezTo>
                    <a:cubicBezTo>
                      <a:pt x="51" y="97"/>
                      <a:pt x="51" y="97"/>
                      <a:pt x="51" y="97"/>
                    </a:cubicBezTo>
                    <a:cubicBezTo>
                      <a:pt x="51" y="94"/>
                      <a:pt x="51" y="92"/>
                      <a:pt x="50" y="90"/>
                    </a:cubicBezTo>
                    <a:cubicBezTo>
                      <a:pt x="62" y="87"/>
                      <a:pt x="62" y="87"/>
                      <a:pt x="62" y="87"/>
                    </a:cubicBezTo>
                    <a:cubicBezTo>
                      <a:pt x="63" y="90"/>
                      <a:pt x="63" y="93"/>
                      <a:pt x="63" y="97"/>
                    </a:cubicBezTo>
                    <a:cubicBezTo>
                      <a:pt x="63" y="100"/>
                      <a:pt x="63" y="100"/>
                      <a:pt x="63" y="100"/>
                    </a:cubicBezTo>
                    <a:cubicBezTo>
                      <a:pt x="63" y="102"/>
                      <a:pt x="63" y="105"/>
                      <a:pt x="63" y="108"/>
                    </a:cubicBezTo>
                    <a:lnTo>
                      <a:pt x="51" y="109"/>
                    </a:lnTo>
                    <a:close/>
                    <a:moveTo>
                      <a:pt x="38" y="81"/>
                    </a:moveTo>
                    <a:cubicBezTo>
                      <a:pt x="35" y="79"/>
                      <a:pt x="32" y="77"/>
                      <a:pt x="29" y="73"/>
                    </a:cubicBezTo>
                    <a:cubicBezTo>
                      <a:pt x="28" y="70"/>
                      <a:pt x="26" y="67"/>
                      <a:pt x="24" y="63"/>
                    </a:cubicBezTo>
                    <a:cubicBezTo>
                      <a:pt x="35" y="58"/>
                      <a:pt x="35" y="58"/>
                      <a:pt x="35" y="58"/>
                    </a:cubicBezTo>
                    <a:cubicBezTo>
                      <a:pt x="37" y="61"/>
                      <a:pt x="38" y="64"/>
                      <a:pt x="40" y="66"/>
                    </a:cubicBezTo>
                    <a:cubicBezTo>
                      <a:pt x="40" y="68"/>
                      <a:pt x="42" y="69"/>
                      <a:pt x="45" y="71"/>
                    </a:cubicBezTo>
                    <a:lnTo>
                      <a:pt x="38" y="81"/>
                    </a:lnTo>
                    <a:close/>
                    <a:moveTo>
                      <a:pt x="31" y="42"/>
                    </a:moveTo>
                    <a:cubicBezTo>
                      <a:pt x="19" y="41"/>
                      <a:pt x="19" y="41"/>
                      <a:pt x="19" y="41"/>
                    </a:cubicBezTo>
                    <a:cubicBezTo>
                      <a:pt x="20" y="33"/>
                      <a:pt x="22" y="26"/>
                      <a:pt x="25" y="20"/>
                    </a:cubicBezTo>
                    <a:cubicBezTo>
                      <a:pt x="36" y="25"/>
                      <a:pt x="36" y="25"/>
                      <a:pt x="36" y="25"/>
                    </a:cubicBezTo>
                    <a:cubicBezTo>
                      <a:pt x="34" y="30"/>
                      <a:pt x="32" y="36"/>
                      <a:pt x="31" y="42"/>
                    </a:cubicBezTo>
                    <a:close/>
                    <a:moveTo>
                      <a:pt x="47" y="17"/>
                    </a:moveTo>
                    <a:cubicBezTo>
                      <a:pt x="44" y="5"/>
                      <a:pt x="44" y="5"/>
                      <a:pt x="44" y="5"/>
                    </a:cubicBezTo>
                    <a:cubicBezTo>
                      <a:pt x="48" y="5"/>
                      <a:pt x="52" y="4"/>
                      <a:pt x="56" y="4"/>
                    </a:cubicBezTo>
                    <a:cubicBezTo>
                      <a:pt x="58" y="4"/>
                      <a:pt x="58" y="4"/>
                      <a:pt x="58" y="4"/>
                    </a:cubicBezTo>
                    <a:cubicBezTo>
                      <a:pt x="60" y="3"/>
                      <a:pt x="63" y="3"/>
                      <a:pt x="65" y="3"/>
                    </a:cubicBezTo>
                    <a:cubicBezTo>
                      <a:pt x="66" y="15"/>
                      <a:pt x="66" y="15"/>
                      <a:pt x="66" y="15"/>
                    </a:cubicBezTo>
                    <a:cubicBezTo>
                      <a:pt x="64" y="15"/>
                      <a:pt x="61" y="15"/>
                      <a:pt x="59" y="16"/>
                    </a:cubicBezTo>
                    <a:cubicBezTo>
                      <a:pt x="57" y="16"/>
                      <a:pt x="57" y="16"/>
                      <a:pt x="57" y="16"/>
                    </a:cubicBezTo>
                    <a:cubicBezTo>
                      <a:pt x="54" y="16"/>
                      <a:pt x="50" y="16"/>
                      <a:pt x="47" y="17"/>
                    </a:cubicBezTo>
                    <a:close/>
                    <a:moveTo>
                      <a:pt x="86" y="14"/>
                    </a:moveTo>
                    <a:cubicBezTo>
                      <a:pt x="85" y="2"/>
                      <a:pt x="85" y="2"/>
                      <a:pt x="85" y="2"/>
                    </a:cubicBezTo>
                    <a:cubicBezTo>
                      <a:pt x="93" y="2"/>
                      <a:pt x="99" y="1"/>
                      <a:pt x="104" y="0"/>
                    </a:cubicBezTo>
                    <a:cubicBezTo>
                      <a:pt x="106" y="12"/>
                      <a:pt x="106" y="12"/>
                      <a:pt x="106" y="12"/>
                    </a:cubicBezTo>
                    <a:cubicBezTo>
                      <a:pt x="101" y="13"/>
                      <a:pt x="94" y="14"/>
                      <a:pt x="86" y="14"/>
                    </a:cubicBezTo>
                    <a:close/>
                  </a:path>
                </a:pathLst>
              </a:custGeom>
              <a:solidFill>
                <a:srgbClr val="877D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196" name="Freeform 5701"/>
              <p:cNvSpPr>
                <a:spLocks/>
              </p:cNvSpPr>
              <p:nvPr/>
            </p:nvSpPr>
            <p:spPr bwMode="auto">
              <a:xfrm>
                <a:off x="2760" y="2297"/>
                <a:ext cx="3" cy="3"/>
              </a:xfrm>
              <a:custGeom>
                <a:avLst/>
                <a:gdLst>
                  <a:gd name="T0" fmla="*/ 12 w 19"/>
                  <a:gd name="T1" fmla="*/ 22 h 22"/>
                  <a:gd name="T2" fmla="*/ 6 w 19"/>
                  <a:gd name="T3" fmla="*/ 18 h 22"/>
                  <a:gd name="T4" fmla="*/ 4 w 19"/>
                  <a:gd name="T5" fmla="*/ 17 h 22"/>
                  <a:gd name="T6" fmla="*/ 1 w 19"/>
                  <a:gd name="T7" fmla="*/ 16 h 22"/>
                  <a:gd name="T8" fmla="*/ 1 w 19"/>
                  <a:gd name="T9" fmla="*/ 13 h 22"/>
                  <a:gd name="T10" fmla="*/ 2 w 19"/>
                  <a:gd name="T11" fmla="*/ 2 h 22"/>
                  <a:gd name="T12" fmla="*/ 2 w 19"/>
                  <a:gd name="T13" fmla="*/ 0 h 22"/>
                  <a:gd name="T14" fmla="*/ 14 w 19"/>
                  <a:gd name="T15" fmla="*/ 4 h 22"/>
                  <a:gd name="T16" fmla="*/ 13 w 19"/>
                  <a:gd name="T17" fmla="*/ 5 h 22"/>
                  <a:gd name="T18" fmla="*/ 13 w 19"/>
                  <a:gd name="T19" fmla="*/ 8 h 22"/>
                  <a:gd name="T20" fmla="*/ 19 w 19"/>
                  <a:gd name="T21" fmla="*/ 11 h 22"/>
                  <a:gd name="T22" fmla="*/ 12 w 19"/>
                  <a:gd name="T23"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 h="22">
                    <a:moveTo>
                      <a:pt x="12" y="22"/>
                    </a:moveTo>
                    <a:cubicBezTo>
                      <a:pt x="10" y="20"/>
                      <a:pt x="8" y="19"/>
                      <a:pt x="6" y="18"/>
                    </a:cubicBezTo>
                    <a:cubicBezTo>
                      <a:pt x="5" y="18"/>
                      <a:pt x="4" y="18"/>
                      <a:pt x="4" y="17"/>
                    </a:cubicBezTo>
                    <a:cubicBezTo>
                      <a:pt x="1" y="16"/>
                      <a:pt x="1" y="16"/>
                      <a:pt x="1" y="16"/>
                    </a:cubicBezTo>
                    <a:cubicBezTo>
                      <a:pt x="1" y="13"/>
                      <a:pt x="1" y="13"/>
                      <a:pt x="1" y="13"/>
                    </a:cubicBezTo>
                    <a:cubicBezTo>
                      <a:pt x="0" y="8"/>
                      <a:pt x="1" y="5"/>
                      <a:pt x="2" y="2"/>
                    </a:cubicBezTo>
                    <a:cubicBezTo>
                      <a:pt x="2" y="0"/>
                      <a:pt x="2" y="0"/>
                      <a:pt x="2" y="0"/>
                    </a:cubicBezTo>
                    <a:cubicBezTo>
                      <a:pt x="14" y="4"/>
                      <a:pt x="14" y="4"/>
                      <a:pt x="14" y="4"/>
                    </a:cubicBezTo>
                    <a:cubicBezTo>
                      <a:pt x="13" y="5"/>
                      <a:pt x="13" y="5"/>
                      <a:pt x="13" y="5"/>
                    </a:cubicBezTo>
                    <a:cubicBezTo>
                      <a:pt x="13" y="7"/>
                      <a:pt x="13" y="7"/>
                      <a:pt x="13" y="8"/>
                    </a:cubicBezTo>
                    <a:cubicBezTo>
                      <a:pt x="14" y="9"/>
                      <a:pt x="17" y="10"/>
                      <a:pt x="19" y="11"/>
                    </a:cubicBezTo>
                    <a:lnTo>
                      <a:pt x="12" y="22"/>
                    </a:lnTo>
                    <a:close/>
                  </a:path>
                </a:pathLst>
              </a:custGeom>
              <a:solidFill>
                <a:srgbClr val="877D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197" name="Freeform 5702"/>
              <p:cNvSpPr>
                <a:spLocks noEditPoints="1"/>
              </p:cNvSpPr>
              <p:nvPr/>
            </p:nvSpPr>
            <p:spPr bwMode="auto">
              <a:xfrm>
                <a:off x="2762" y="2301"/>
                <a:ext cx="138" cy="787"/>
              </a:xfrm>
              <a:custGeom>
                <a:avLst/>
                <a:gdLst>
                  <a:gd name="T0" fmla="*/ 1008 w 1027"/>
                  <a:gd name="T1" fmla="*/ 5744 h 5883"/>
                  <a:gd name="T2" fmla="*/ 1021 w 1027"/>
                  <a:gd name="T3" fmla="*/ 5604 h 5883"/>
                  <a:gd name="T4" fmla="*/ 1022 w 1027"/>
                  <a:gd name="T5" fmla="*/ 5464 h 5883"/>
                  <a:gd name="T6" fmla="*/ 1011 w 1027"/>
                  <a:gd name="T7" fmla="*/ 5324 h 5883"/>
                  <a:gd name="T8" fmla="*/ 1024 w 1027"/>
                  <a:gd name="T9" fmla="*/ 5205 h 5883"/>
                  <a:gd name="T10" fmla="*/ 1013 w 1027"/>
                  <a:gd name="T11" fmla="*/ 5025 h 5883"/>
                  <a:gd name="T12" fmla="*/ 1026 w 1027"/>
                  <a:gd name="T13" fmla="*/ 4885 h 5883"/>
                  <a:gd name="T14" fmla="*/ 1027 w 1027"/>
                  <a:gd name="T15" fmla="*/ 4746 h 5883"/>
                  <a:gd name="T16" fmla="*/ 1010 w 1027"/>
                  <a:gd name="T17" fmla="*/ 4647 h 5883"/>
                  <a:gd name="T18" fmla="*/ 996 w 1027"/>
                  <a:gd name="T19" fmla="*/ 4468 h 5883"/>
                  <a:gd name="T20" fmla="*/ 964 w 1027"/>
                  <a:gd name="T21" fmla="*/ 4331 h 5883"/>
                  <a:gd name="T22" fmla="*/ 959 w 1027"/>
                  <a:gd name="T23" fmla="*/ 4211 h 5883"/>
                  <a:gd name="T24" fmla="*/ 921 w 1027"/>
                  <a:gd name="T25" fmla="*/ 4035 h 5883"/>
                  <a:gd name="T26" fmla="*/ 907 w 1027"/>
                  <a:gd name="T27" fmla="*/ 3936 h 5883"/>
                  <a:gd name="T28" fmla="*/ 899 w 1027"/>
                  <a:gd name="T29" fmla="*/ 3776 h 5883"/>
                  <a:gd name="T30" fmla="*/ 910 w 1027"/>
                  <a:gd name="T31" fmla="*/ 3656 h 5883"/>
                  <a:gd name="T32" fmla="*/ 897 w 1027"/>
                  <a:gd name="T33" fmla="*/ 3477 h 5883"/>
                  <a:gd name="T34" fmla="*/ 896 w 1027"/>
                  <a:gd name="T35" fmla="*/ 3377 h 5883"/>
                  <a:gd name="T36" fmla="*/ 907 w 1027"/>
                  <a:gd name="T37" fmla="*/ 3197 h 5883"/>
                  <a:gd name="T38" fmla="*/ 894 w 1027"/>
                  <a:gd name="T39" fmla="*/ 3058 h 5883"/>
                  <a:gd name="T40" fmla="*/ 905 w 1027"/>
                  <a:gd name="T41" fmla="*/ 2938 h 5883"/>
                  <a:gd name="T42" fmla="*/ 892 w 1027"/>
                  <a:gd name="T43" fmla="*/ 2758 h 5883"/>
                  <a:gd name="T44" fmla="*/ 891 w 1027"/>
                  <a:gd name="T45" fmla="*/ 2658 h 5883"/>
                  <a:gd name="T46" fmla="*/ 902 w 1027"/>
                  <a:gd name="T47" fmla="*/ 2479 h 5883"/>
                  <a:gd name="T48" fmla="*/ 889 w 1027"/>
                  <a:gd name="T49" fmla="*/ 2339 h 5883"/>
                  <a:gd name="T50" fmla="*/ 900 w 1027"/>
                  <a:gd name="T51" fmla="*/ 2219 h 5883"/>
                  <a:gd name="T52" fmla="*/ 886 w 1027"/>
                  <a:gd name="T53" fmla="*/ 2041 h 5883"/>
                  <a:gd name="T54" fmla="*/ 869 w 1027"/>
                  <a:gd name="T55" fmla="*/ 1994 h 5883"/>
                  <a:gd name="T56" fmla="*/ 761 w 1027"/>
                  <a:gd name="T57" fmla="*/ 1945 h 5883"/>
                  <a:gd name="T58" fmla="*/ 729 w 1027"/>
                  <a:gd name="T59" fmla="*/ 1874 h 5883"/>
                  <a:gd name="T60" fmla="*/ 684 w 1027"/>
                  <a:gd name="T61" fmla="*/ 1818 h 5883"/>
                  <a:gd name="T62" fmla="*/ 652 w 1027"/>
                  <a:gd name="T63" fmla="*/ 1773 h 5883"/>
                  <a:gd name="T64" fmla="*/ 628 w 1027"/>
                  <a:gd name="T65" fmla="*/ 1715 h 5883"/>
                  <a:gd name="T66" fmla="*/ 661 w 1027"/>
                  <a:gd name="T67" fmla="*/ 1653 h 5883"/>
                  <a:gd name="T68" fmla="*/ 726 w 1027"/>
                  <a:gd name="T69" fmla="*/ 1609 h 5883"/>
                  <a:gd name="T70" fmla="*/ 693 w 1027"/>
                  <a:gd name="T71" fmla="*/ 1513 h 5883"/>
                  <a:gd name="T72" fmla="*/ 637 w 1027"/>
                  <a:gd name="T73" fmla="*/ 1495 h 5883"/>
                  <a:gd name="T74" fmla="*/ 599 w 1027"/>
                  <a:gd name="T75" fmla="*/ 1479 h 5883"/>
                  <a:gd name="T76" fmla="*/ 539 w 1027"/>
                  <a:gd name="T77" fmla="*/ 1448 h 5883"/>
                  <a:gd name="T78" fmla="*/ 442 w 1027"/>
                  <a:gd name="T79" fmla="*/ 1362 h 5883"/>
                  <a:gd name="T80" fmla="*/ 428 w 1027"/>
                  <a:gd name="T81" fmla="*/ 1310 h 5883"/>
                  <a:gd name="T82" fmla="*/ 384 w 1027"/>
                  <a:gd name="T83" fmla="*/ 1246 h 5883"/>
                  <a:gd name="T84" fmla="*/ 327 w 1027"/>
                  <a:gd name="T85" fmla="*/ 1193 h 5883"/>
                  <a:gd name="T86" fmla="*/ 325 w 1027"/>
                  <a:gd name="T87" fmla="*/ 1192 h 5883"/>
                  <a:gd name="T88" fmla="*/ 306 w 1027"/>
                  <a:gd name="T89" fmla="*/ 1117 h 5883"/>
                  <a:gd name="T90" fmla="*/ 250 w 1027"/>
                  <a:gd name="T91" fmla="*/ 1020 h 5883"/>
                  <a:gd name="T92" fmla="*/ 226 w 1027"/>
                  <a:gd name="T93" fmla="*/ 943 h 5883"/>
                  <a:gd name="T94" fmla="*/ 208 w 1027"/>
                  <a:gd name="T95" fmla="*/ 923 h 5883"/>
                  <a:gd name="T96" fmla="*/ 209 w 1027"/>
                  <a:gd name="T97" fmla="*/ 810 h 5883"/>
                  <a:gd name="T98" fmla="*/ 222 w 1027"/>
                  <a:gd name="T99" fmla="*/ 770 h 5883"/>
                  <a:gd name="T100" fmla="*/ 209 w 1027"/>
                  <a:gd name="T101" fmla="*/ 692 h 5883"/>
                  <a:gd name="T102" fmla="*/ 190 w 1027"/>
                  <a:gd name="T103" fmla="*/ 596 h 5883"/>
                  <a:gd name="T104" fmla="*/ 167 w 1027"/>
                  <a:gd name="T105" fmla="*/ 571 h 5883"/>
                  <a:gd name="T106" fmla="*/ 183 w 1027"/>
                  <a:gd name="T107" fmla="*/ 500 h 5883"/>
                  <a:gd name="T108" fmla="*/ 168 w 1027"/>
                  <a:gd name="T109" fmla="*/ 468 h 5883"/>
                  <a:gd name="T110" fmla="*/ 167 w 1027"/>
                  <a:gd name="T111" fmla="*/ 380 h 5883"/>
                  <a:gd name="T112" fmla="*/ 126 w 1027"/>
                  <a:gd name="T113" fmla="*/ 341 h 5883"/>
                  <a:gd name="T114" fmla="*/ 81 w 1027"/>
                  <a:gd name="T115" fmla="*/ 269 h 5883"/>
                  <a:gd name="T116" fmla="*/ 71 w 1027"/>
                  <a:gd name="T117" fmla="*/ 190 h 5883"/>
                  <a:gd name="T118" fmla="*/ 67 w 1027"/>
                  <a:gd name="T119" fmla="*/ 137 h 5883"/>
                  <a:gd name="T120" fmla="*/ 61 w 1027"/>
                  <a:gd name="T121" fmla="*/ 62 h 5883"/>
                  <a:gd name="T122" fmla="*/ 46 w 1027"/>
                  <a:gd name="T123" fmla="*/ 21 h 58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27" h="5883">
                    <a:moveTo>
                      <a:pt x="1019" y="5883"/>
                    </a:moveTo>
                    <a:cubicBezTo>
                      <a:pt x="1007" y="5883"/>
                      <a:pt x="1007" y="5883"/>
                      <a:pt x="1007" y="5883"/>
                    </a:cubicBezTo>
                    <a:cubicBezTo>
                      <a:pt x="1008" y="5863"/>
                      <a:pt x="1008" y="5863"/>
                      <a:pt x="1008" y="5863"/>
                    </a:cubicBezTo>
                    <a:cubicBezTo>
                      <a:pt x="1020" y="5863"/>
                      <a:pt x="1020" y="5863"/>
                      <a:pt x="1020" y="5863"/>
                    </a:cubicBezTo>
                    <a:lnTo>
                      <a:pt x="1019" y="5883"/>
                    </a:lnTo>
                    <a:close/>
                    <a:moveTo>
                      <a:pt x="1020" y="5843"/>
                    </a:moveTo>
                    <a:cubicBezTo>
                      <a:pt x="1008" y="5843"/>
                      <a:pt x="1008" y="5843"/>
                      <a:pt x="1008" y="5843"/>
                    </a:cubicBezTo>
                    <a:cubicBezTo>
                      <a:pt x="1008" y="5823"/>
                      <a:pt x="1008" y="5823"/>
                      <a:pt x="1008" y="5823"/>
                    </a:cubicBezTo>
                    <a:cubicBezTo>
                      <a:pt x="1020" y="5824"/>
                      <a:pt x="1020" y="5824"/>
                      <a:pt x="1020" y="5824"/>
                    </a:cubicBezTo>
                    <a:lnTo>
                      <a:pt x="1020" y="5843"/>
                    </a:lnTo>
                    <a:close/>
                    <a:moveTo>
                      <a:pt x="1020" y="5804"/>
                    </a:moveTo>
                    <a:cubicBezTo>
                      <a:pt x="1008" y="5803"/>
                      <a:pt x="1008" y="5803"/>
                      <a:pt x="1008" y="5803"/>
                    </a:cubicBezTo>
                    <a:cubicBezTo>
                      <a:pt x="1008" y="5784"/>
                      <a:pt x="1008" y="5784"/>
                      <a:pt x="1008" y="5784"/>
                    </a:cubicBezTo>
                    <a:cubicBezTo>
                      <a:pt x="1020" y="5784"/>
                      <a:pt x="1020" y="5784"/>
                      <a:pt x="1020" y="5784"/>
                    </a:cubicBezTo>
                    <a:lnTo>
                      <a:pt x="1020" y="5804"/>
                    </a:lnTo>
                    <a:close/>
                    <a:moveTo>
                      <a:pt x="1020" y="5764"/>
                    </a:moveTo>
                    <a:cubicBezTo>
                      <a:pt x="1008" y="5764"/>
                      <a:pt x="1008" y="5764"/>
                      <a:pt x="1008" y="5764"/>
                    </a:cubicBezTo>
                    <a:cubicBezTo>
                      <a:pt x="1008" y="5744"/>
                      <a:pt x="1008" y="5744"/>
                      <a:pt x="1008" y="5744"/>
                    </a:cubicBezTo>
                    <a:cubicBezTo>
                      <a:pt x="1020" y="5744"/>
                      <a:pt x="1020" y="5744"/>
                      <a:pt x="1020" y="5744"/>
                    </a:cubicBezTo>
                    <a:lnTo>
                      <a:pt x="1020" y="5764"/>
                    </a:lnTo>
                    <a:close/>
                    <a:moveTo>
                      <a:pt x="1020" y="5724"/>
                    </a:moveTo>
                    <a:cubicBezTo>
                      <a:pt x="1008" y="5724"/>
                      <a:pt x="1008" y="5724"/>
                      <a:pt x="1008" y="5724"/>
                    </a:cubicBezTo>
                    <a:cubicBezTo>
                      <a:pt x="1009" y="5704"/>
                      <a:pt x="1009" y="5704"/>
                      <a:pt x="1009" y="5704"/>
                    </a:cubicBezTo>
                    <a:cubicBezTo>
                      <a:pt x="1021" y="5704"/>
                      <a:pt x="1021" y="5704"/>
                      <a:pt x="1021" y="5704"/>
                    </a:cubicBezTo>
                    <a:lnTo>
                      <a:pt x="1020" y="5724"/>
                    </a:lnTo>
                    <a:close/>
                    <a:moveTo>
                      <a:pt x="1021" y="5684"/>
                    </a:moveTo>
                    <a:cubicBezTo>
                      <a:pt x="1009" y="5684"/>
                      <a:pt x="1009" y="5684"/>
                      <a:pt x="1009" y="5684"/>
                    </a:cubicBezTo>
                    <a:cubicBezTo>
                      <a:pt x="1009" y="5664"/>
                      <a:pt x="1009" y="5664"/>
                      <a:pt x="1009" y="5664"/>
                    </a:cubicBezTo>
                    <a:cubicBezTo>
                      <a:pt x="1021" y="5664"/>
                      <a:pt x="1021" y="5664"/>
                      <a:pt x="1021" y="5664"/>
                    </a:cubicBezTo>
                    <a:lnTo>
                      <a:pt x="1021" y="5684"/>
                    </a:lnTo>
                    <a:close/>
                    <a:moveTo>
                      <a:pt x="1021" y="5644"/>
                    </a:moveTo>
                    <a:cubicBezTo>
                      <a:pt x="1009" y="5644"/>
                      <a:pt x="1009" y="5644"/>
                      <a:pt x="1009" y="5644"/>
                    </a:cubicBezTo>
                    <a:cubicBezTo>
                      <a:pt x="1009" y="5624"/>
                      <a:pt x="1009" y="5624"/>
                      <a:pt x="1009" y="5624"/>
                    </a:cubicBezTo>
                    <a:cubicBezTo>
                      <a:pt x="1021" y="5624"/>
                      <a:pt x="1021" y="5624"/>
                      <a:pt x="1021" y="5624"/>
                    </a:cubicBezTo>
                    <a:lnTo>
                      <a:pt x="1021" y="5644"/>
                    </a:lnTo>
                    <a:close/>
                    <a:moveTo>
                      <a:pt x="1021" y="5604"/>
                    </a:moveTo>
                    <a:cubicBezTo>
                      <a:pt x="1009" y="5604"/>
                      <a:pt x="1009" y="5604"/>
                      <a:pt x="1009" y="5604"/>
                    </a:cubicBezTo>
                    <a:cubicBezTo>
                      <a:pt x="1009" y="5584"/>
                      <a:pt x="1009" y="5584"/>
                      <a:pt x="1009" y="5584"/>
                    </a:cubicBezTo>
                    <a:cubicBezTo>
                      <a:pt x="1021" y="5584"/>
                      <a:pt x="1021" y="5584"/>
                      <a:pt x="1021" y="5584"/>
                    </a:cubicBezTo>
                    <a:lnTo>
                      <a:pt x="1021" y="5604"/>
                    </a:lnTo>
                    <a:close/>
                    <a:moveTo>
                      <a:pt x="1022" y="5564"/>
                    </a:moveTo>
                    <a:cubicBezTo>
                      <a:pt x="1010" y="5564"/>
                      <a:pt x="1010" y="5564"/>
                      <a:pt x="1010" y="5564"/>
                    </a:cubicBezTo>
                    <a:cubicBezTo>
                      <a:pt x="1010" y="5544"/>
                      <a:pt x="1010" y="5544"/>
                      <a:pt x="1010" y="5544"/>
                    </a:cubicBezTo>
                    <a:cubicBezTo>
                      <a:pt x="1022" y="5544"/>
                      <a:pt x="1022" y="5544"/>
                      <a:pt x="1022" y="5544"/>
                    </a:cubicBezTo>
                    <a:lnTo>
                      <a:pt x="1022" y="5564"/>
                    </a:lnTo>
                    <a:close/>
                    <a:moveTo>
                      <a:pt x="1022" y="5524"/>
                    </a:moveTo>
                    <a:cubicBezTo>
                      <a:pt x="1010" y="5524"/>
                      <a:pt x="1010" y="5524"/>
                      <a:pt x="1010" y="5524"/>
                    </a:cubicBezTo>
                    <a:cubicBezTo>
                      <a:pt x="1010" y="5504"/>
                      <a:pt x="1010" y="5504"/>
                      <a:pt x="1010" y="5504"/>
                    </a:cubicBezTo>
                    <a:cubicBezTo>
                      <a:pt x="1022" y="5504"/>
                      <a:pt x="1022" y="5504"/>
                      <a:pt x="1022" y="5504"/>
                    </a:cubicBezTo>
                    <a:lnTo>
                      <a:pt x="1022" y="5524"/>
                    </a:lnTo>
                    <a:close/>
                    <a:moveTo>
                      <a:pt x="1022" y="5484"/>
                    </a:moveTo>
                    <a:cubicBezTo>
                      <a:pt x="1010" y="5484"/>
                      <a:pt x="1010" y="5484"/>
                      <a:pt x="1010" y="5484"/>
                    </a:cubicBezTo>
                    <a:cubicBezTo>
                      <a:pt x="1010" y="5464"/>
                      <a:pt x="1010" y="5464"/>
                      <a:pt x="1010" y="5464"/>
                    </a:cubicBezTo>
                    <a:cubicBezTo>
                      <a:pt x="1022" y="5464"/>
                      <a:pt x="1022" y="5464"/>
                      <a:pt x="1022" y="5464"/>
                    </a:cubicBezTo>
                    <a:lnTo>
                      <a:pt x="1022" y="5484"/>
                    </a:lnTo>
                    <a:close/>
                    <a:moveTo>
                      <a:pt x="1022" y="5444"/>
                    </a:moveTo>
                    <a:cubicBezTo>
                      <a:pt x="1010" y="5444"/>
                      <a:pt x="1010" y="5444"/>
                      <a:pt x="1010" y="5444"/>
                    </a:cubicBezTo>
                    <a:cubicBezTo>
                      <a:pt x="1010" y="5424"/>
                      <a:pt x="1010" y="5424"/>
                      <a:pt x="1010" y="5424"/>
                    </a:cubicBezTo>
                    <a:cubicBezTo>
                      <a:pt x="1022" y="5424"/>
                      <a:pt x="1022" y="5424"/>
                      <a:pt x="1022" y="5424"/>
                    </a:cubicBezTo>
                    <a:lnTo>
                      <a:pt x="1022" y="5444"/>
                    </a:lnTo>
                    <a:close/>
                    <a:moveTo>
                      <a:pt x="1023" y="5404"/>
                    </a:moveTo>
                    <a:cubicBezTo>
                      <a:pt x="1011" y="5404"/>
                      <a:pt x="1011" y="5404"/>
                      <a:pt x="1011" y="5404"/>
                    </a:cubicBezTo>
                    <a:cubicBezTo>
                      <a:pt x="1011" y="5384"/>
                      <a:pt x="1011" y="5384"/>
                      <a:pt x="1011" y="5384"/>
                    </a:cubicBezTo>
                    <a:cubicBezTo>
                      <a:pt x="1023" y="5384"/>
                      <a:pt x="1023" y="5384"/>
                      <a:pt x="1023" y="5384"/>
                    </a:cubicBezTo>
                    <a:lnTo>
                      <a:pt x="1023" y="5404"/>
                    </a:lnTo>
                    <a:close/>
                    <a:moveTo>
                      <a:pt x="1023" y="5364"/>
                    </a:moveTo>
                    <a:cubicBezTo>
                      <a:pt x="1011" y="5364"/>
                      <a:pt x="1011" y="5364"/>
                      <a:pt x="1011" y="5364"/>
                    </a:cubicBezTo>
                    <a:cubicBezTo>
                      <a:pt x="1011" y="5344"/>
                      <a:pt x="1011" y="5344"/>
                      <a:pt x="1011" y="5344"/>
                    </a:cubicBezTo>
                    <a:cubicBezTo>
                      <a:pt x="1023" y="5345"/>
                      <a:pt x="1023" y="5345"/>
                      <a:pt x="1023" y="5345"/>
                    </a:cubicBezTo>
                    <a:lnTo>
                      <a:pt x="1023" y="5364"/>
                    </a:lnTo>
                    <a:close/>
                    <a:moveTo>
                      <a:pt x="1023" y="5325"/>
                    </a:moveTo>
                    <a:cubicBezTo>
                      <a:pt x="1011" y="5324"/>
                      <a:pt x="1011" y="5324"/>
                      <a:pt x="1011" y="5324"/>
                    </a:cubicBezTo>
                    <a:cubicBezTo>
                      <a:pt x="1011" y="5305"/>
                      <a:pt x="1011" y="5305"/>
                      <a:pt x="1011" y="5305"/>
                    </a:cubicBezTo>
                    <a:cubicBezTo>
                      <a:pt x="1023" y="5305"/>
                      <a:pt x="1023" y="5305"/>
                      <a:pt x="1023" y="5305"/>
                    </a:cubicBezTo>
                    <a:lnTo>
                      <a:pt x="1023" y="5325"/>
                    </a:lnTo>
                    <a:close/>
                    <a:moveTo>
                      <a:pt x="1023" y="5285"/>
                    </a:moveTo>
                    <a:cubicBezTo>
                      <a:pt x="1011" y="5285"/>
                      <a:pt x="1011" y="5285"/>
                      <a:pt x="1011" y="5285"/>
                    </a:cubicBezTo>
                    <a:cubicBezTo>
                      <a:pt x="1011" y="5265"/>
                      <a:pt x="1011" y="5265"/>
                      <a:pt x="1011" y="5265"/>
                    </a:cubicBezTo>
                    <a:cubicBezTo>
                      <a:pt x="1023" y="5265"/>
                      <a:pt x="1023" y="5265"/>
                      <a:pt x="1023" y="5265"/>
                    </a:cubicBezTo>
                    <a:lnTo>
                      <a:pt x="1023" y="5285"/>
                    </a:lnTo>
                    <a:close/>
                    <a:moveTo>
                      <a:pt x="1024" y="5245"/>
                    </a:moveTo>
                    <a:cubicBezTo>
                      <a:pt x="1012" y="5245"/>
                      <a:pt x="1012" y="5245"/>
                      <a:pt x="1012" y="5245"/>
                    </a:cubicBezTo>
                    <a:cubicBezTo>
                      <a:pt x="1012" y="5225"/>
                      <a:pt x="1012" y="5225"/>
                      <a:pt x="1012" y="5225"/>
                    </a:cubicBezTo>
                    <a:cubicBezTo>
                      <a:pt x="1024" y="5225"/>
                      <a:pt x="1024" y="5225"/>
                      <a:pt x="1024" y="5225"/>
                    </a:cubicBezTo>
                    <a:lnTo>
                      <a:pt x="1024" y="5245"/>
                    </a:lnTo>
                    <a:close/>
                    <a:moveTo>
                      <a:pt x="1024" y="5205"/>
                    </a:moveTo>
                    <a:cubicBezTo>
                      <a:pt x="1012" y="5205"/>
                      <a:pt x="1012" y="5205"/>
                      <a:pt x="1012" y="5205"/>
                    </a:cubicBezTo>
                    <a:cubicBezTo>
                      <a:pt x="1012" y="5185"/>
                      <a:pt x="1012" y="5185"/>
                      <a:pt x="1012" y="5185"/>
                    </a:cubicBezTo>
                    <a:cubicBezTo>
                      <a:pt x="1024" y="5185"/>
                      <a:pt x="1024" y="5185"/>
                      <a:pt x="1024" y="5185"/>
                    </a:cubicBezTo>
                    <a:lnTo>
                      <a:pt x="1024" y="5205"/>
                    </a:lnTo>
                    <a:close/>
                    <a:moveTo>
                      <a:pt x="1024" y="5165"/>
                    </a:moveTo>
                    <a:cubicBezTo>
                      <a:pt x="1012" y="5165"/>
                      <a:pt x="1012" y="5165"/>
                      <a:pt x="1012" y="5165"/>
                    </a:cubicBezTo>
                    <a:cubicBezTo>
                      <a:pt x="1012" y="5145"/>
                      <a:pt x="1012" y="5145"/>
                      <a:pt x="1012" y="5145"/>
                    </a:cubicBezTo>
                    <a:cubicBezTo>
                      <a:pt x="1024" y="5145"/>
                      <a:pt x="1024" y="5145"/>
                      <a:pt x="1024" y="5145"/>
                    </a:cubicBezTo>
                    <a:lnTo>
                      <a:pt x="1024" y="5165"/>
                    </a:lnTo>
                    <a:close/>
                    <a:moveTo>
                      <a:pt x="1024" y="5125"/>
                    </a:moveTo>
                    <a:cubicBezTo>
                      <a:pt x="1012" y="5125"/>
                      <a:pt x="1012" y="5125"/>
                      <a:pt x="1012" y="5125"/>
                    </a:cubicBezTo>
                    <a:cubicBezTo>
                      <a:pt x="1012" y="5105"/>
                      <a:pt x="1012" y="5105"/>
                      <a:pt x="1012" y="5105"/>
                    </a:cubicBezTo>
                    <a:cubicBezTo>
                      <a:pt x="1024" y="5105"/>
                      <a:pt x="1024" y="5105"/>
                      <a:pt x="1024" y="5105"/>
                    </a:cubicBezTo>
                    <a:lnTo>
                      <a:pt x="1024" y="5125"/>
                    </a:lnTo>
                    <a:close/>
                    <a:moveTo>
                      <a:pt x="1025" y="5085"/>
                    </a:moveTo>
                    <a:cubicBezTo>
                      <a:pt x="1013" y="5085"/>
                      <a:pt x="1013" y="5085"/>
                      <a:pt x="1013" y="5085"/>
                    </a:cubicBezTo>
                    <a:cubicBezTo>
                      <a:pt x="1013" y="5065"/>
                      <a:pt x="1013" y="5065"/>
                      <a:pt x="1013" y="5065"/>
                    </a:cubicBezTo>
                    <a:cubicBezTo>
                      <a:pt x="1025" y="5065"/>
                      <a:pt x="1025" y="5065"/>
                      <a:pt x="1025" y="5065"/>
                    </a:cubicBezTo>
                    <a:lnTo>
                      <a:pt x="1025" y="5085"/>
                    </a:lnTo>
                    <a:close/>
                    <a:moveTo>
                      <a:pt x="1025" y="5045"/>
                    </a:moveTo>
                    <a:cubicBezTo>
                      <a:pt x="1013" y="5045"/>
                      <a:pt x="1013" y="5045"/>
                      <a:pt x="1013" y="5045"/>
                    </a:cubicBezTo>
                    <a:cubicBezTo>
                      <a:pt x="1013" y="5025"/>
                      <a:pt x="1013" y="5025"/>
                      <a:pt x="1013" y="5025"/>
                    </a:cubicBezTo>
                    <a:cubicBezTo>
                      <a:pt x="1025" y="5025"/>
                      <a:pt x="1025" y="5025"/>
                      <a:pt x="1025" y="5025"/>
                    </a:cubicBezTo>
                    <a:lnTo>
                      <a:pt x="1025" y="5045"/>
                    </a:lnTo>
                    <a:close/>
                    <a:moveTo>
                      <a:pt x="1025" y="5005"/>
                    </a:moveTo>
                    <a:cubicBezTo>
                      <a:pt x="1013" y="5005"/>
                      <a:pt x="1013" y="5005"/>
                      <a:pt x="1013" y="5005"/>
                    </a:cubicBezTo>
                    <a:cubicBezTo>
                      <a:pt x="1013" y="4985"/>
                      <a:pt x="1013" y="4985"/>
                      <a:pt x="1013" y="4985"/>
                    </a:cubicBezTo>
                    <a:cubicBezTo>
                      <a:pt x="1025" y="4985"/>
                      <a:pt x="1025" y="4985"/>
                      <a:pt x="1025" y="4985"/>
                    </a:cubicBezTo>
                    <a:lnTo>
                      <a:pt x="1025" y="5005"/>
                    </a:lnTo>
                    <a:close/>
                    <a:moveTo>
                      <a:pt x="1025" y="4965"/>
                    </a:moveTo>
                    <a:cubicBezTo>
                      <a:pt x="1013" y="4965"/>
                      <a:pt x="1013" y="4965"/>
                      <a:pt x="1013" y="4965"/>
                    </a:cubicBezTo>
                    <a:cubicBezTo>
                      <a:pt x="1014" y="4945"/>
                      <a:pt x="1014" y="4945"/>
                      <a:pt x="1014" y="4945"/>
                    </a:cubicBezTo>
                    <a:cubicBezTo>
                      <a:pt x="1026" y="4945"/>
                      <a:pt x="1026" y="4945"/>
                      <a:pt x="1026" y="4945"/>
                    </a:cubicBezTo>
                    <a:lnTo>
                      <a:pt x="1025" y="4965"/>
                    </a:lnTo>
                    <a:close/>
                    <a:moveTo>
                      <a:pt x="1026" y="4925"/>
                    </a:moveTo>
                    <a:cubicBezTo>
                      <a:pt x="1014" y="4925"/>
                      <a:pt x="1014" y="4925"/>
                      <a:pt x="1014" y="4925"/>
                    </a:cubicBezTo>
                    <a:cubicBezTo>
                      <a:pt x="1014" y="4905"/>
                      <a:pt x="1014" y="4905"/>
                      <a:pt x="1014" y="4905"/>
                    </a:cubicBezTo>
                    <a:cubicBezTo>
                      <a:pt x="1026" y="4905"/>
                      <a:pt x="1026" y="4905"/>
                      <a:pt x="1026" y="4905"/>
                    </a:cubicBezTo>
                    <a:lnTo>
                      <a:pt x="1026" y="4925"/>
                    </a:lnTo>
                    <a:close/>
                    <a:moveTo>
                      <a:pt x="1026" y="4885"/>
                    </a:moveTo>
                    <a:cubicBezTo>
                      <a:pt x="1014" y="4885"/>
                      <a:pt x="1014" y="4885"/>
                      <a:pt x="1014" y="4885"/>
                    </a:cubicBezTo>
                    <a:cubicBezTo>
                      <a:pt x="1014" y="4865"/>
                      <a:pt x="1014" y="4865"/>
                      <a:pt x="1014" y="4865"/>
                    </a:cubicBezTo>
                    <a:cubicBezTo>
                      <a:pt x="1026" y="4866"/>
                      <a:pt x="1026" y="4866"/>
                      <a:pt x="1026" y="4866"/>
                    </a:cubicBezTo>
                    <a:lnTo>
                      <a:pt x="1026" y="4885"/>
                    </a:lnTo>
                    <a:close/>
                    <a:moveTo>
                      <a:pt x="1026" y="4846"/>
                    </a:moveTo>
                    <a:cubicBezTo>
                      <a:pt x="1014" y="4845"/>
                      <a:pt x="1014" y="4845"/>
                      <a:pt x="1014" y="4845"/>
                    </a:cubicBezTo>
                    <a:cubicBezTo>
                      <a:pt x="1014" y="4826"/>
                      <a:pt x="1014" y="4826"/>
                      <a:pt x="1014" y="4826"/>
                    </a:cubicBezTo>
                    <a:cubicBezTo>
                      <a:pt x="1026" y="4826"/>
                      <a:pt x="1026" y="4826"/>
                      <a:pt x="1026" y="4826"/>
                    </a:cubicBezTo>
                    <a:lnTo>
                      <a:pt x="1026" y="4846"/>
                    </a:lnTo>
                    <a:close/>
                    <a:moveTo>
                      <a:pt x="1026" y="4806"/>
                    </a:moveTo>
                    <a:cubicBezTo>
                      <a:pt x="1014" y="4806"/>
                      <a:pt x="1014" y="4806"/>
                      <a:pt x="1014" y="4806"/>
                    </a:cubicBezTo>
                    <a:cubicBezTo>
                      <a:pt x="1015" y="4786"/>
                      <a:pt x="1015" y="4786"/>
                      <a:pt x="1015" y="4786"/>
                    </a:cubicBezTo>
                    <a:cubicBezTo>
                      <a:pt x="1027" y="4786"/>
                      <a:pt x="1027" y="4786"/>
                      <a:pt x="1027" y="4786"/>
                    </a:cubicBezTo>
                    <a:lnTo>
                      <a:pt x="1026" y="4806"/>
                    </a:lnTo>
                    <a:close/>
                    <a:moveTo>
                      <a:pt x="1027" y="4766"/>
                    </a:moveTo>
                    <a:cubicBezTo>
                      <a:pt x="1015" y="4766"/>
                      <a:pt x="1015" y="4766"/>
                      <a:pt x="1015" y="4766"/>
                    </a:cubicBezTo>
                    <a:cubicBezTo>
                      <a:pt x="1015" y="4746"/>
                      <a:pt x="1015" y="4746"/>
                      <a:pt x="1015" y="4746"/>
                    </a:cubicBezTo>
                    <a:cubicBezTo>
                      <a:pt x="1027" y="4746"/>
                      <a:pt x="1027" y="4746"/>
                      <a:pt x="1027" y="4746"/>
                    </a:cubicBezTo>
                    <a:lnTo>
                      <a:pt x="1027" y="4766"/>
                    </a:lnTo>
                    <a:close/>
                    <a:moveTo>
                      <a:pt x="1027" y="4726"/>
                    </a:moveTo>
                    <a:cubicBezTo>
                      <a:pt x="1015" y="4726"/>
                      <a:pt x="1015" y="4726"/>
                      <a:pt x="1015" y="4726"/>
                    </a:cubicBezTo>
                    <a:cubicBezTo>
                      <a:pt x="1015" y="4706"/>
                      <a:pt x="1015" y="4706"/>
                      <a:pt x="1015" y="4706"/>
                    </a:cubicBezTo>
                    <a:cubicBezTo>
                      <a:pt x="1027" y="4706"/>
                      <a:pt x="1027" y="4706"/>
                      <a:pt x="1027" y="4706"/>
                    </a:cubicBezTo>
                    <a:lnTo>
                      <a:pt x="1027" y="4726"/>
                    </a:lnTo>
                    <a:close/>
                    <a:moveTo>
                      <a:pt x="1027" y="4686"/>
                    </a:moveTo>
                    <a:cubicBezTo>
                      <a:pt x="1015" y="4686"/>
                      <a:pt x="1015" y="4686"/>
                      <a:pt x="1015" y="4686"/>
                    </a:cubicBezTo>
                    <a:cubicBezTo>
                      <a:pt x="1015" y="4683"/>
                      <a:pt x="1015" y="4683"/>
                      <a:pt x="1015" y="4683"/>
                    </a:cubicBezTo>
                    <a:cubicBezTo>
                      <a:pt x="1013" y="4667"/>
                      <a:pt x="1013" y="4667"/>
                      <a:pt x="1013" y="4667"/>
                    </a:cubicBezTo>
                    <a:cubicBezTo>
                      <a:pt x="1025" y="4665"/>
                      <a:pt x="1025" y="4665"/>
                      <a:pt x="1025" y="4665"/>
                    </a:cubicBezTo>
                    <a:cubicBezTo>
                      <a:pt x="1027" y="4682"/>
                      <a:pt x="1027" y="4682"/>
                      <a:pt x="1027" y="4682"/>
                    </a:cubicBezTo>
                    <a:lnTo>
                      <a:pt x="1027" y="4686"/>
                    </a:lnTo>
                    <a:close/>
                    <a:moveTo>
                      <a:pt x="1010" y="4647"/>
                    </a:moveTo>
                    <a:cubicBezTo>
                      <a:pt x="1007" y="4627"/>
                      <a:pt x="1007" y="4627"/>
                      <a:pt x="1007" y="4627"/>
                    </a:cubicBezTo>
                    <a:cubicBezTo>
                      <a:pt x="1019" y="4626"/>
                      <a:pt x="1019" y="4626"/>
                      <a:pt x="1019" y="4626"/>
                    </a:cubicBezTo>
                    <a:cubicBezTo>
                      <a:pt x="1022" y="4645"/>
                      <a:pt x="1022" y="4645"/>
                      <a:pt x="1022" y="4645"/>
                    </a:cubicBezTo>
                    <a:lnTo>
                      <a:pt x="1010" y="4647"/>
                    </a:lnTo>
                    <a:close/>
                    <a:moveTo>
                      <a:pt x="1004" y="4608"/>
                    </a:moveTo>
                    <a:cubicBezTo>
                      <a:pt x="1001" y="4588"/>
                      <a:pt x="1001" y="4588"/>
                      <a:pt x="1001" y="4588"/>
                    </a:cubicBezTo>
                    <a:cubicBezTo>
                      <a:pt x="1013" y="4586"/>
                      <a:pt x="1013" y="4586"/>
                      <a:pt x="1013" y="4586"/>
                    </a:cubicBezTo>
                    <a:cubicBezTo>
                      <a:pt x="1016" y="4606"/>
                      <a:pt x="1016" y="4606"/>
                      <a:pt x="1016" y="4606"/>
                    </a:cubicBezTo>
                    <a:lnTo>
                      <a:pt x="1004" y="4608"/>
                    </a:lnTo>
                    <a:close/>
                    <a:moveTo>
                      <a:pt x="999" y="4568"/>
                    </a:moveTo>
                    <a:cubicBezTo>
                      <a:pt x="996" y="4548"/>
                      <a:pt x="996" y="4548"/>
                      <a:pt x="996" y="4548"/>
                    </a:cubicBezTo>
                    <a:cubicBezTo>
                      <a:pt x="1008" y="4547"/>
                      <a:pt x="1008" y="4547"/>
                      <a:pt x="1008" y="4547"/>
                    </a:cubicBezTo>
                    <a:cubicBezTo>
                      <a:pt x="1010" y="4566"/>
                      <a:pt x="1010" y="4566"/>
                      <a:pt x="1010" y="4566"/>
                    </a:cubicBezTo>
                    <a:lnTo>
                      <a:pt x="999" y="4568"/>
                    </a:lnTo>
                    <a:close/>
                    <a:moveTo>
                      <a:pt x="993" y="4529"/>
                    </a:moveTo>
                    <a:cubicBezTo>
                      <a:pt x="990" y="4509"/>
                      <a:pt x="990" y="4509"/>
                      <a:pt x="990" y="4509"/>
                    </a:cubicBezTo>
                    <a:cubicBezTo>
                      <a:pt x="1002" y="4507"/>
                      <a:pt x="1002" y="4507"/>
                      <a:pt x="1002" y="4507"/>
                    </a:cubicBezTo>
                    <a:cubicBezTo>
                      <a:pt x="1005" y="4527"/>
                      <a:pt x="1005" y="4527"/>
                      <a:pt x="1005" y="4527"/>
                    </a:cubicBezTo>
                    <a:lnTo>
                      <a:pt x="993" y="4529"/>
                    </a:lnTo>
                    <a:close/>
                    <a:moveTo>
                      <a:pt x="987" y="4489"/>
                    </a:moveTo>
                    <a:cubicBezTo>
                      <a:pt x="984" y="4469"/>
                      <a:pt x="984" y="4469"/>
                      <a:pt x="984" y="4469"/>
                    </a:cubicBezTo>
                    <a:cubicBezTo>
                      <a:pt x="996" y="4468"/>
                      <a:pt x="996" y="4468"/>
                      <a:pt x="996" y="4468"/>
                    </a:cubicBezTo>
                    <a:cubicBezTo>
                      <a:pt x="999" y="4487"/>
                      <a:pt x="999" y="4487"/>
                      <a:pt x="999" y="4487"/>
                    </a:cubicBezTo>
                    <a:lnTo>
                      <a:pt x="987" y="4489"/>
                    </a:lnTo>
                    <a:close/>
                    <a:moveTo>
                      <a:pt x="981" y="4450"/>
                    </a:moveTo>
                    <a:cubicBezTo>
                      <a:pt x="978" y="4430"/>
                      <a:pt x="978" y="4430"/>
                      <a:pt x="978" y="4430"/>
                    </a:cubicBezTo>
                    <a:cubicBezTo>
                      <a:pt x="990" y="4428"/>
                      <a:pt x="990" y="4428"/>
                      <a:pt x="990" y="4428"/>
                    </a:cubicBezTo>
                    <a:cubicBezTo>
                      <a:pt x="993" y="4448"/>
                      <a:pt x="993" y="4448"/>
                      <a:pt x="993" y="4448"/>
                    </a:cubicBezTo>
                    <a:lnTo>
                      <a:pt x="981" y="4450"/>
                    </a:lnTo>
                    <a:close/>
                    <a:moveTo>
                      <a:pt x="976" y="4410"/>
                    </a:moveTo>
                    <a:cubicBezTo>
                      <a:pt x="973" y="4390"/>
                      <a:pt x="973" y="4390"/>
                      <a:pt x="973" y="4390"/>
                    </a:cubicBezTo>
                    <a:cubicBezTo>
                      <a:pt x="985" y="4389"/>
                      <a:pt x="985" y="4389"/>
                      <a:pt x="985" y="4389"/>
                    </a:cubicBezTo>
                    <a:cubicBezTo>
                      <a:pt x="987" y="4408"/>
                      <a:pt x="987" y="4408"/>
                      <a:pt x="987" y="4408"/>
                    </a:cubicBezTo>
                    <a:lnTo>
                      <a:pt x="976" y="4410"/>
                    </a:lnTo>
                    <a:close/>
                    <a:moveTo>
                      <a:pt x="970" y="4371"/>
                    </a:moveTo>
                    <a:cubicBezTo>
                      <a:pt x="967" y="4351"/>
                      <a:pt x="967" y="4351"/>
                      <a:pt x="967" y="4351"/>
                    </a:cubicBezTo>
                    <a:cubicBezTo>
                      <a:pt x="979" y="4349"/>
                      <a:pt x="979" y="4349"/>
                      <a:pt x="979" y="4349"/>
                    </a:cubicBezTo>
                    <a:cubicBezTo>
                      <a:pt x="982" y="4369"/>
                      <a:pt x="982" y="4369"/>
                      <a:pt x="982" y="4369"/>
                    </a:cubicBezTo>
                    <a:lnTo>
                      <a:pt x="970" y="4371"/>
                    </a:lnTo>
                    <a:close/>
                    <a:moveTo>
                      <a:pt x="964" y="4331"/>
                    </a:moveTo>
                    <a:cubicBezTo>
                      <a:pt x="961" y="4311"/>
                      <a:pt x="961" y="4311"/>
                      <a:pt x="961" y="4311"/>
                    </a:cubicBezTo>
                    <a:cubicBezTo>
                      <a:pt x="973" y="4310"/>
                      <a:pt x="973" y="4310"/>
                      <a:pt x="973" y="4310"/>
                    </a:cubicBezTo>
                    <a:cubicBezTo>
                      <a:pt x="976" y="4329"/>
                      <a:pt x="976" y="4329"/>
                      <a:pt x="976" y="4329"/>
                    </a:cubicBezTo>
                    <a:lnTo>
                      <a:pt x="964" y="4331"/>
                    </a:lnTo>
                    <a:close/>
                    <a:moveTo>
                      <a:pt x="958" y="4292"/>
                    </a:moveTo>
                    <a:cubicBezTo>
                      <a:pt x="955" y="4272"/>
                      <a:pt x="955" y="4272"/>
                      <a:pt x="955" y="4272"/>
                    </a:cubicBezTo>
                    <a:cubicBezTo>
                      <a:pt x="967" y="4270"/>
                      <a:pt x="967" y="4270"/>
                      <a:pt x="967" y="4270"/>
                    </a:cubicBezTo>
                    <a:cubicBezTo>
                      <a:pt x="970" y="4290"/>
                      <a:pt x="970" y="4290"/>
                      <a:pt x="970" y="4290"/>
                    </a:cubicBezTo>
                    <a:lnTo>
                      <a:pt x="958" y="4292"/>
                    </a:lnTo>
                    <a:close/>
                    <a:moveTo>
                      <a:pt x="953" y="4252"/>
                    </a:moveTo>
                    <a:cubicBezTo>
                      <a:pt x="950" y="4232"/>
                      <a:pt x="950" y="4232"/>
                      <a:pt x="950" y="4232"/>
                    </a:cubicBezTo>
                    <a:cubicBezTo>
                      <a:pt x="962" y="4231"/>
                      <a:pt x="962" y="4231"/>
                      <a:pt x="962" y="4231"/>
                    </a:cubicBezTo>
                    <a:cubicBezTo>
                      <a:pt x="964" y="4250"/>
                      <a:pt x="964" y="4250"/>
                      <a:pt x="964" y="4250"/>
                    </a:cubicBezTo>
                    <a:lnTo>
                      <a:pt x="953" y="4252"/>
                    </a:lnTo>
                    <a:close/>
                    <a:moveTo>
                      <a:pt x="947" y="4213"/>
                    </a:moveTo>
                    <a:cubicBezTo>
                      <a:pt x="944" y="4193"/>
                      <a:pt x="944" y="4193"/>
                      <a:pt x="944" y="4193"/>
                    </a:cubicBezTo>
                    <a:cubicBezTo>
                      <a:pt x="956" y="4191"/>
                      <a:pt x="956" y="4191"/>
                      <a:pt x="956" y="4191"/>
                    </a:cubicBezTo>
                    <a:cubicBezTo>
                      <a:pt x="959" y="4211"/>
                      <a:pt x="959" y="4211"/>
                      <a:pt x="959" y="4211"/>
                    </a:cubicBezTo>
                    <a:lnTo>
                      <a:pt x="947" y="4213"/>
                    </a:lnTo>
                    <a:close/>
                    <a:moveTo>
                      <a:pt x="941" y="4173"/>
                    </a:moveTo>
                    <a:cubicBezTo>
                      <a:pt x="938" y="4153"/>
                      <a:pt x="938" y="4153"/>
                      <a:pt x="938" y="4153"/>
                    </a:cubicBezTo>
                    <a:cubicBezTo>
                      <a:pt x="950" y="4152"/>
                      <a:pt x="950" y="4152"/>
                      <a:pt x="950" y="4152"/>
                    </a:cubicBezTo>
                    <a:cubicBezTo>
                      <a:pt x="953" y="4171"/>
                      <a:pt x="953" y="4171"/>
                      <a:pt x="953" y="4171"/>
                    </a:cubicBezTo>
                    <a:lnTo>
                      <a:pt x="941" y="4173"/>
                    </a:lnTo>
                    <a:close/>
                    <a:moveTo>
                      <a:pt x="935" y="4134"/>
                    </a:moveTo>
                    <a:cubicBezTo>
                      <a:pt x="932" y="4114"/>
                      <a:pt x="932" y="4114"/>
                      <a:pt x="932" y="4114"/>
                    </a:cubicBezTo>
                    <a:cubicBezTo>
                      <a:pt x="944" y="4112"/>
                      <a:pt x="944" y="4112"/>
                      <a:pt x="944" y="4112"/>
                    </a:cubicBezTo>
                    <a:cubicBezTo>
                      <a:pt x="947" y="4132"/>
                      <a:pt x="947" y="4132"/>
                      <a:pt x="947" y="4132"/>
                    </a:cubicBezTo>
                    <a:lnTo>
                      <a:pt x="935" y="4134"/>
                    </a:lnTo>
                    <a:close/>
                    <a:moveTo>
                      <a:pt x="930" y="4094"/>
                    </a:moveTo>
                    <a:cubicBezTo>
                      <a:pt x="927" y="4074"/>
                      <a:pt x="927" y="4074"/>
                      <a:pt x="927" y="4074"/>
                    </a:cubicBezTo>
                    <a:cubicBezTo>
                      <a:pt x="939" y="4073"/>
                      <a:pt x="939" y="4073"/>
                      <a:pt x="939" y="4073"/>
                    </a:cubicBezTo>
                    <a:cubicBezTo>
                      <a:pt x="941" y="4092"/>
                      <a:pt x="941" y="4092"/>
                      <a:pt x="941" y="4092"/>
                    </a:cubicBezTo>
                    <a:lnTo>
                      <a:pt x="930" y="4094"/>
                    </a:lnTo>
                    <a:close/>
                    <a:moveTo>
                      <a:pt x="924" y="4055"/>
                    </a:moveTo>
                    <a:cubicBezTo>
                      <a:pt x="921" y="4035"/>
                      <a:pt x="921" y="4035"/>
                      <a:pt x="921" y="4035"/>
                    </a:cubicBezTo>
                    <a:cubicBezTo>
                      <a:pt x="933" y="4033"/>
                      <a:pt x="933" y="4033"/>
                      <a:pt x="933" y="4033"/>
                    </a:cubicBezTo>
                    <a:cubicBezTo>
                      <a:pt x="936" y="4053"/>
                      <a:pt x="936" y="4053"/>
                      <a:pt x="936" y="4053"/>
                    </a:cubicBezTo>
                    <a:lnTo>
                      <a:pt x="924" y="4055"/>
                    </a:lnTo>
                    <a:close/>
                    <a:moveTo>
                      <a:pt x="918" y="4015"/>
                    </a:moveTo>
                    <a:cubicBezTo>
                      <a:pt x="915" y="3995"/>
                      <a:pt x="915" y="3995"/>
                      <a:pt x="915" y="3995"/>
                    </a:cubicBezTo>
                    <a:cubicBezTo>
                      <a:pt x="927" y="3994"/>
                      <a:pt x="927" y="3994"/>
                      <a:pt x="927" y="3994"/>
                    </a:cubicBezTo>
                    <a:cubicBezTo>
                      <a:pt x="930" y="4013"/>
                      <a:pt x="930" y="4013"/>
                      <a:pt x="930" y="4013"/>
                    </a:cubicBezTo>
                    <a:lnTo>
                      <a:pt x="918" y="4015"/>
                    </a:lnTo>
                    <a:close/>
                    <a:moveTo>
                      <a:pt x="912" y="3976"/>
                    </a:moveTo>
                    <a:cubicBezTo>
                      <a:pt x="910" y="3956"/>
                      <a:pt x="910" y="3956"/>
                      <a:pt x="910" y="3956"/>
                    </a:cubicBezTo>
                    <a:cubicBezTo>
                      <a:pt x="921" y="3954"/>
                      <a:pt x="921" y="3954"/>
                      <a:pt x="921" y="3954"/>
                    </a:cubicBezTo>
                    <a:cubicBezTo>
                      <a:pt x="924" y="3974"/>
                      <a:pt x="924" y="3974"/>
                      <a:pt x="924" y="3974"/>
                    </a:cubicBezTo>
                    <a:lnTo>
                      <a:pt x="912" y="3976"/>
                    </a:lnTo>
                    <a:close/>
                    <a:moveTo>
                      <a:pt x="907" y="3936"/>
                    </a:moveTo>
                    <a:cubicBezTo>
                      <a:pt x="904" y="3916"/>
                      <a:pt x="904" y="3916"/>
                      <a:pt x="904" y="3916"/>
                    </a:cubicBezTo>
                    <a:cubicBezTo>
                      <a:pt x="916" y="3915"/>
                      <a:pt x="916" y="3915"/>
                      <a:pt x="916" y="3915"/>
                    </a:cubicBezTo>
                    <a:cubicBezTo>
                      <a:pt x="919" y="3934"/>
                      <a:pt x="919" y="3934"/>
                      <a:pt x="919" y="3934"/>
                    </a:cubicBezTo>
                    <a:lnTo>
                      <a:pt x="907" y="3936"/>
                    </a:lnTo>
                    <a:close/>
                    <a:moveTo>
                      <a:pt x="901" y="3897"/>
                    </a:moveTo>
                    <a:cubicBezTo>
                      <a:pt x="899" y="3885"/>
                      <a:pt x="899" y="3885"/>
                      <a:pt x="899" y="3885"/>
                    </a:cubicBezTo>
                    <a:cubicBezTo>
                      <a:pt x="899" y="3876"/>
                      <a:pt x="899" y="3876"/>
                      <a:pt x="899" y="3876"/>
                    </a:cubicBezTo>
                    <a:cubicBezTo>
                      <a:pt x="911" y="3876"/>
                      <a:pt x="911" y="3876"/>
                      <a:pt x="911" y="3876"/>
                    </a:cubicBezTo>
                    <a:cubicBezTo>
                      <a:pt x="911" y="3884"/>
                      <a:pt x="911" y="3884"/>
                      <a:pt x="911" y="3884"/>
                    </a:cubicBezTo>
                    <a:cubicBezTo>
                      <a:pt x="913" y="3895"/>
                      <a:pt x="913" y="3895"/>
                      <a:pt x="913" y="3895"/>
                    </a:cubicBezTo>
                    <a:lnTo>
                      <a:pt x="901" y="3897"/>
                    </a:lnTo>
                    <a:close/>
                    <a:moveTo>
                      <a:pt x="899" y="3856"/>
                    </a:moveTo>
                    <a:cubicBezTo>
                      <a:pt x="899" y="3836"/>
                      <a:pt x="899" y="3836"/>
                      <a:pt x="899" y="3836"/>
                    </a:cubicBezTo>
                    <a:cubicBezTo>
                      <a:pt x="911" y="3836"/>
                      <a:pt x="911" y="3836"/>
                      <a:pt x="911" y="3836"/>
                    </a:cubicBezTo>
                    <a:cubicBezTo>
                      <a:pt x="911" y="3856"/>
                      <a:pt x="911" y="3856"/>
                      <a:pt x="911" y="3856"/>
                    </a:cubicBezTo>
                    <a:lnTo>
                      <a:pt x="899" y="3856"/>
                    </a:lnTo>
                    <a:close/>
                    <a:moveTo>
                      <a:pt x="899" y="3816"/>
                    </a:moveTo>
                    <a:cubicBezTo>
                      <a:pt x="899" y="3796"/>
                      <a:pt x="899" y="3796"/>
                      <a:pt x="899" y="3796"/>
                    </a:cubicBezTo>
                    <a:cubicBezTo>
                      <a:pt x="911" y="3796"/>
                      <a:pt x="911" y="3796"/>
                      <a:pt x="911" y="3796"/>
                    </a:cubicBezTo>
                    <a:cubicBezTo>
                      <a:pt x="911" y="3816"/>
                      <a:pt x="911" y="3816"/>
                      <a:pt x="911" y="3816"/>
                    </a:cubicBezTo>
                    <a:lnTo>
                      <a:pt x="899" y="3816"/>
                    </a:lnTo>
                    <a:close/>
                    <a:moveTo>
                      <a:pt x="899" y="3776"/>
                    </a:moveTo>
                    <a:cubicBezTo>
                      <a:pt x="898" y="3756"/>
                      <a:pt x="898" y="3756"/>
                      <a:pt x="898" y="3756"/>
                    </a:cubicBezTo>
                    <a:cubicBezTo>
                      <a:pt x="910" y="3756"/>
                      <a:pt x="910" y="3756"/>
                      <a:pt x="910" y="3756"/>
                    </a:cubicBezTo>
                    <a:cubicBezTo>
                      <a:pt x="911" y="3776"/>
                      <a:pt x="911" y="3776"/>
                      <a:pt x="911" y="3776"/>
                    </a:cubicBezTo>
                    <a:lnTo>
                      <a:pt x="899" y="3776"/>
                    </a:lnTo>
                    <a:close/>
                    <a:moveTo>
                      <a:pt x="898" y="3736"/>
                    </a:moveTo>
                    <a:cubicBezTo>
                      <a:pt x="898" y="3716"/>
                      <a:pt x="898" y="3716"/>
                      <a:pt x="898" y="3716"/>
                    </a:cubicBezTo>
                    <a:cubicBezTo>
                      <a:pt x="910" y="3716"/>
                      <a:pt x="910" y="3716"/>
                      <a:pt x="910" y="3716"/>
                    </a:cubicBezTo>
                    <a:cubicBezTo>
                      <a:pt x="910" y="3736"/>
                      <a:pt x="910" y="3736"/>
                      <a:pt x="910" y="3736"/>
                    </a:cubicBezTo>
                    <a:lnTo>
                      <a:pt x="898" y="3736"/>
                    </a:lnTo>
                    <a:close/>
                    <a:moveTo>
                      <a:pt x="898" y="3696"/>
                    </a:moveTo>
                    <a:cubicBezTo>
                      <a:pt x="898" y="3676"/>
                      <a:pt x="898" y="3676"/>
                      <a:pt x="898" y="3676"/>
                    </a:cubicBezTo>
                    <a:cubicBezTo>
                      <a:pt x="910" y="3676"/>
                      <a:pt x="910" y="3676"/>
                      <a:pt x="910" y="3676"/>
                    </a:cubicBezTo>
                    <a:cubicBezTo>
                      <a:pt x="910" y="3696"/>
                      <a:pt x="910" y="3696"/>
                      <a:pt x="910" y="3696"/>
                    </a:cubicBezTo>
                    <a:lnTo>
                      <a:pt x="898" y="3696"/>
                    </a:lnTo>
                    <a:close/>
                    <a:moveTo>
                      <a:pt x="898" y="3656"/>
                    </a:moveTo>
                    <a:cubicBezTo>
                      <a:pt x="898" y="3636"/>
                      <a:pt x="898" y="3636"/>
                      <a:pt x="898" y="3636"/>
                    </a:cubicBezTo>
                    <a:cubicBezTo>
                      <a:pt x="910" y="3636"/>
                      <a:pt x="910" y="3636"/>
                      <a:pt x="910" y="3636"/>
                    </a:cubicBezTo>
                    <a:cubicBezTo>
                      <a:pt x="910" y="3656"/>
                      <a:pt x="910" y="3656"/>
                      <a:pt x="910" y="3656"/>
                    </a:cubicBezTo>
                    <a:lnTo>
                      <a:pt x="898" y="3656"/>
                    </a:lnTo>
                    <a:close/>
                    <a:moveTo>
                      <a:pt x="897" y="3616"/>
                    </a:moveTo>
                    <a:cubicBezTo>
                      <a:pt x="897" y="3597"/>
                      <a:pt x="897" y="3597"/>
                      <a:pt x="897" y="3597"/>
                    </a:cubicBezTo>
                    <a:cubicBezTo>
                      <a:pt x="909" y="3596"/>
                      <a:pt x="909" y="3596"/>
                      <a:pt x="909" y="3596"/>
                    </a:cubicBezTo>
                    <a:cubicBezTo>
                      <a:pt x="909" y="3616"/>
                      <a:pt x="909" y="3616"/>
                      <a:pt x="909" y="3616"/>
                    </a:cubicBezTo>
                    <a:lnTo>
                      <a:pt x="897" y="3616"/>
                    </a:lnTo>
                    <a:close/>
                    <a:moveTo>
                      <a:pt x="897" y="3577"/>
                    </a:moveTo>
                    <a:cubicBezTo>
                      <a:pt x="897" y="3557"/>
                      <a:pt x="897" y="3557"/>
                      <a:pt x="897" y="3557"/>
                    </a:cubicBezTo>
                    <a:cubicBezTo>
                      <a:pt x="909" y="3557"/>
                      <a:pt x="909" y="3557"/>
                      <a:pt x="909" y="3557"/>
                    </a:cubicBezTo>
                    <a:cubicBezTo>
                      <a:pt x="909" y="3576"/>
                      <a:pt x="909" y="3576"/>
                      <a:pt x="909" y="3576"/>
                    </a:cubicBezTo>
                    <a:lnTo>
                      <a:pt x="897" y="3577"/>
                    </a:lnTo>
                    <a:close/>
                    <a:moveTo>
                      <a:pt x="897" y="3537"/>
                    </a:moveTo>
                    <a:cubicBezTo>
                      <a:pt x="897" y="3517"/>
                      <a:pt x="897" y="3517"/>
                      <a:pt x="897" y="3517"/>
                    </a:cubicBezTo>
                    <a:cubicBezTo>
                      <a:pt x="909" y="3517"/>
                      <a:pt x="909" y="3517"/>
                      <a:pt x="909" y="3517"/>
                    </a:cubicBezTo>
                    <a:cubicBezTo>
                      <a:pt x="909" y="3537"/>
                      <a:pt x="909" y="3537"/>
                      <a:pt x="909" y="3537"/>
                    </a:cubicBezTo>
                    <a:lnTo>
                      <a:pt x="897" y="3537"/>
                    </a:lnTo>
                    <a:close/>
                    <a:moveTo>
                      <a:pt x="897" y="3497"/>
                    </a:moveTo>
                    <a:cubicBezTo>
                      <a:pt x="897" y="3477"/>
                      <a:pt x="897" y="3477"/>
                      <a:pt x="897" y="3477"/>
                    </a:cubicBezTo>
                    <a:cubicBezTo>
                      <a:pt x="909" y="3477"/>
                      <a:pt x="909" y="3477"/>
                      <a:pt x="909" y="3477"/>
                    </a:cubicBezTo>
                    <a:cubicBezTo>
                      <a:pt x="909" y="3497"/>
                      <a:pt x="909" y="3497"/>
                      <a:pt x="909" y="3497"/>
                    </a:cubicBezTo>
                    <a:lnTo>
                      <a:pt x="897" y="3497"/>
                    </a:lnTo>
                    <a:close/>
                    <a:moveTo>
                      <a:pt x="896" y="3457"/>
                    </a:moveTo>
                    <a:cubicBezTo>
                      <a:pt x="896" y="3437"/>
                      <a:pt x="896" y="3437"/>
                      <a:pt x="896" y="3437"/>
                    </a:cubicBezTo>
                    <a:cubicBezTo>
                      <a:pt x="908" y="3437"/>
                      <a:pt x="908" y="3437"/>
                      <a:pt x="908" y="3437"/>
                    </a:cubicBezTo>
                    <a:cubicBezTo>
                      <a:pt x="908" y="3457"/>
                      <a:pt x="908" y="3457"/>
                      <a:pt x="908" y="3457"/>
                    </a:cubicBezTo>
                    <a:lnTo>
                      <a:pt x="896" y="3457"/>
                    </a:lnTo>
                    <a:close/>
                    <a:moveTo>
                      <a:pt x="896" y="3417"/>
                    </a:moveTo>
                    <a:cubicBezTo>
                      <a:pt x="896" y="3397"/>
                      <a:pt x="896" y="3397"/>
                      <a:pt x="896" y="3397"/>
                    </a:cubicBezTo>
                    <a:cubicBezTo>
                      <a:pt x="908" y="3397"/>
                      <a:pt x="908" y="3397"/>
                      <a:pt x="908" y="3397"/>
                    </a:cubicBezTo>
                    <a:cubicBezTo>
                      <a:pt x="908" y="3417"/>
                      <a:pt x="908" y="3417"/>
                      <a:pt x="908" y="3417"/>
                    </a:cubicBezTo>
                    <a:lnTo>
                      <a:pt x="896" y="3417"/>
                    </a:lnTo>
                    <a:close/>
                    <a:moveTo>
                      <a:pt x="896" y="3377"/>
                    </a:moveTo>
                    <a:cubicBezTo>
                      <a:pt x="896" y="3357"/>
                      <a:pt x="896" y="3357"/>
                      <a:pt x="896" y="3357"/>
                    </a:cubicBezTo>
                    <a:cubicBezTo>
                      <a:pt x="908" y="3357"/>
                      <a:pt x="908" y="3357"/>
                      <a:pt x="908" y="3357"/>
                    </a:cubicBezTo>
                    <a:cubicBezTo>
                      <a:pt x="908" y="3377"/>
                      <a:pt x="908" y="3377"/>
                      <a:pt x="908" y="3377"/>
                    </a:cubicBezTo>
                    <a:lnTo>
                      <a:pt x="896" y="3377"/>
                    </a:lnTo>
                    <a:close/>
                    <a:moveTo>
                      <a:pt x="896" y="3337"/>
                    </a:moveTo>
                    <a:cubicBezTo>
                      <a:pt x="896" y="3317"/>
                      <a:pt x="896" y="3317"/>
                      <a:pt x="896" y="3317"/>
                    </a:cubicBezTo>
                    <a:cubicBezTo>
                      <a:pt x="908" y="3317"/>
                      <a:pt x="908" y="3317"/>
                      <a:pt x="908" y="3317"/>
                    </a:cubicBezTo>
                    <a:cubicBezTo>
                      <a:pt x="908" y="3337"/>
                      <a:pt x="908" y="3337"/>
                      <a:pt x="908" y="3337"/>
                    </a:cubicBezTo>
                    <a:lnTo>
                      <a:pt x="896" y="3337"/>
                    </a:lnTo>
                    <a:close/>
                    <a:moveTo>
                      <a:pt x="895" y="3297"/>
                    </a:moveTo>
                    <a:cubicBezTo>
                      <a:pt x="895" y="3277"/>
                      <a:pt x="895" y="3277"/>
                      <a:pt x="895" y="3277"/>
                    </a:cubicBezTo>
                    <a:cubicBezTo>
                      <a:pt x="907" y="3277"/>
                      <a:pt x="907" y="3277"/>
                      <a:pt x="907" y="3277"/>
                    </a:cubicBezTo>
                    <a:cubicBezTo>
                      <a:pt x="907" y="3297"/>
                      <a:pt x="907" y="3297"/>
                      <a:pt x="907" y="3297"/>
                    </a:cubicBezTo>
                    <a:lnTo>
                      <a:pt x="895" y="3297"/>
                    </a:lnTo>
                    <a:close/>
                    <a:moveTo>
                      <a:pt x="895" y="3257"/>
                    </a:moveTo>
                    <a:cubicBezTo>
                      <a:pt x="895" y="3237"/>
                      <a:pt x="895" y="3237"/>
                      <a:pt x="895" y="3237"/>
                    </a:cubicBezTo>
                    <a:cubicBezTo>
                      <a:pt x="907" y="3237"/>
                      <a:pt x="907" y="3237"/>
                      <a:pt x="907" y="3237"/>
                    </a:cubicBezTo>
                    <a:cubicBezTo>
                      <a:pt x="907" y="3257"/>
                      <a:pt x="907" y="3257"/>
                      <a:pt x="907" y="3257"/>
                    </a:cubicBezTo>
                    <a:lnTo>
                      <a:pt x="895" y="3257"/>
                    </a:lnTo>
                    <a:close/>
                    <a:moveTo>
                      <a:pt x="895" y="3217"/>
                    </a:moveTo>
                    <a:cubicBezTo>
                      <a:pt x="895" y="3197"/>
                      <a:pt x="895" y="3197"/>
                      <a:pt x="895" y="3197"/>
                    </a:cubicBezTo>
                    <a:cubicBezTo>
                      <a:pt x="907" y="3197"/>
                      <a:pt x="907" y="3197"/>
                      <a:pt x="907" y="3197"/>
                    </a:cubicBezTo>
                    <a:cubicBezTo>
                      <a:pt x="907" y="3217"/>
                      <a:pt x="907" y="3217"/>
                      <a:pt x="907" y="3217"/>
                    </a:cubicBezTo>
                    <a:lnTo>
                      <a:pt x="895" y="3217"/>
                    </a:lnTo>
                    <a:close/>
                    <a:moveTo>
                      <a:pt x="895" y="3177"/>
                    </a:moveTo>
                    <a:cubicBezTo>
                      <a:pt x="894" y="3157"/>
                      <a:pt x="894" y="3157"/>
                      <a:pt x="894" y="3157"/>
                    </a:cubicBezTo>
                    <a:cubicBezTo>
                      <a:pt x="906" y="3157"/>
                      <a:pt x="906" y="3157"/>
                      <a:pt x="906" y="3157"/>
                    </a:cubicBezTo>
                    <a:cubicBezTo>
                      <a:pt x="907" y="3177"/>
                      <a:pt x="907" y="3177"/>
                      <a:pt x="907" y="3177"/>
                    </a:cubicBezTo>
                    <a:lnTo>
                      <a:pt x="895" y="3177"/>
                    </a:lnTo>
                    <a:close/>
                    <a:moveTo>
                      <a:pt x="894" y="3137"/>
                    </a:moveTo>
                    <a:cubicBezTo>
                      <a:pt x="894" y="3118"/>
                      <a:pt x="894" y="3118"/>
                      <a:pt x="894" y="3118"/>
                    </a:cubicBezTo>
                    <a:cubicBezTo>
                      <a:pt x="906" y="3117"/>
                      <a:pt x="906" y="3117"/>
                      <a:pt x="906" y="3117"/>
                    </a:cubicBezTo>
                    <a:cubicBezTo>
                      <a:pt x="906" y="3137"/>
                      <a:pt x="906" y="3137"/>
                      <a:pt x="906" y="3137"/>
                    </a:cubicBezTo>
                    <a:lnTo>
                      <a:pt x="894" y="3137"/>
                    </a:lnTo>
                    <a:close/>
                    <a:moveTo>
                      <a:pt x="894" y="3098"/>
                    </a:moveTo>
                    <a:cubicBezTo>
                      <a:pt x="894" y="3078"/>
                      <a:pt x="894" y="3078"/>
                      <a:pt x="894" y="3078"/>
                    </a:cubicBezTo>
                    <a:cubicBezTo>
                      <a:pt x="906" y="3078"/>
                      <a:pt x="906" y="3078"/>
                      <a:pt x="906" y="3078"/>
                    </a:cubicBezTo>
                    <a:cubicBezTo>
                      <a:pt x="906" y="3097"/>
                      <a:pt x="906" y="3097"/>
                      <a:pt x="906" y="3097"/>
                    </a:cubicBezTo>
                    <a:lnTo>
                      <a:pt x="894" y="3098"/>
                    </a:lnTo>
                    <a:close/>
                    <a:moveTo>
                      <a:pt x="894" y="3058"/>
                    </a:moveTo>
                    <a:cubicBezTo>
                      <a:pt x="894" y="3038"/>
                      <a:pt x="894" y="3038"/>
                      <a:pt x="894" y="3038"/>
                    </a:cubicBezTo>
                    <a:cubicBezTo>
                      <a:pt x="906" y="3038"/>
                      <a:pt x="906" y="3038"/>
                      <a:pt x="906" y="3038"/>
                    </a:cubicBezTo>
                    <a:cubicBezTo>
                      <a:pt x="906" y="3058"/>
                      <a:pt x="906" y="3058"/>
                      <a:pt x="906" y="3058"/>
                    </a:cubicBezTo>
                    <a:lnTo>
                      <a:pt x="894" y="3058"/>
                    </a:lnTo>
                    <a:close/>
                    <a:moveTo>
                      <a:pt x="894" y="3018"/>
                    </a:moveTo>
                    <a:cubicBezTo>
                      <a:pt x="893" y="2998"/>
                      <a:pt x="893" y="2998"/>
                      <a:pt x="893" y="2998"/>
                    </a:cubicBezTo>
                    <a:cubicBezTo>
                      <a:pt x="905" y="2998"/>
                      <a:pt x="905" y="2998"/>
                      <a:pt x="905" y="2998"/>
                    </a:cubicBezTo>
                    <a:cubicBezTo>
                      <a:pt x="906" y="3018"/>
                      <a:pt x="906" y="3018"/>
                      <a:pt x="906" y="3018"/>
                    </a:cubicBezTo>
                    <a:lnTo>
                      <a:pt x="894" y="3018"/>
                    </a:lnTo>
                    <a:close/>
                    <a:moveTo>
                      <a:pt x="893" y="2978"/>
                    </a:moveTo>
                    <a:cubicBezTo>
                      <a:pt x="893" y="2958"/>
                      <a:pt x="893" y="2958"/>
                      <a:pt x="893" y="2958"/>
                    </a:cubicBezTo>
                    <a:cubicBezTo>
                      <a:pt x="905" y="2958"/>
                      <a:pt x="905" y="2958"/>
                      <a:pt x="905" y="2958"/>
                    </a:cubicBezTo>
                    <a:cubicBezTo>
                      <a:pt x="905" y="2978"/>
                      <a:pt x="905" y="2978"/>
                      <a:pt x="905" y="2978"/>
                    </a:cubicBezTo>
                    <a:lnTo>
                      <a:pt x="893" y="2978"/>
                    </a:lnTo>
                    <a:close/>
                    <a:moveTo>
                      <a:pt x="893" y="2938"/>
                    </a:moveTo>
                    <a:cubicBezTo>
                      <a:pt x="893" y="2918"/>
                      <a:pt x="893" y="2918"/>
                      <a:pt x="893" y="2918"/>
                    </a:cubicBezTo>
                    <a:cubicBezTo>
                      <a:pt x="905" y="2918"/>
                      <a:pt x="905" y="2918"/>
                      <a:pt x="905" y="2918"/>
                    </a:cubicBezTo>
                    <a:cubicBezTo>
                      <a:pt x="905" y="2938"/>
                      <a:pt x="905" y="2938"/>
                      <a:pt x="905" y="2938"/>
                    </a:cubicBezTo>
                    <a:lnTo>
                      <a:pt x="893" y="2938"/>
                    </a:lnTo>
                    <a:close/>
                    <a:moveTo>
                      <a:pt x="893" y="2898"/>
                    </a:moveTo>
                    <a:cubicBezTo>
                      <a:pt x="893" y="2878"/>
                      <a:pt x="893" y="2878"/>
                      <a:pt x="893" y="2878"/>
                    </a:cubicBezTo>
                    <a:cubicBezTo>
                      <a:pt x="905" y="2878"/>
                      <a:pt x="905" y="2878"/>
                      <a:pt x="905" y="2878"/>
                    </a:cubicBezTo>
                    <a:cubicBezTo>
                      <a:pt x="905" y="2898"/>
                      <a:pt x="905" y="2898"/>
                      <a:pt x="905" y="2898"/>
                    </a:cubicBezTo>
                    <a:lnTo>
                      <a:pt x="893" y="2898"/>
                    </a:lnTo>
                    <a:close/>
                    <a:moveTo>
                      <a:pt x="893" y="2858"/>
                    </a:moveTo>
                    <a:cubicBezTo>
                      <a:pt x="892" y="2838"/>
                      <a:pt x="892" y="2838"/>
                      <a:pt x="892" y="2838"/>
                    </a:cubicBezTo>
                    <a:cubicBezTo>
                      <a:pt x="904" y="2838"/>
                      <a:pt x="904" y="2838"/>
                      <a:pt x="904" y="2838"/>
                    </a:cubicBezTo>
                    <a:cubicBezTo>
                      <a:pt x="905" y="2858"/>
                      <a:pt x="905" y="2858"/>
                      <a:pt x="905" y="2858"/>
                    </a:cubicBezTo>
                    <a:lnTo>
                      <a:pt x="893" y="2858"/>
                    </a:lnTo>
                    <a:close/>
                    <a:moveTo>
                      <a:pt x="892" y="2818"/>
                    </a:moveTo>
                    <a:cubicBezTo>
                      <a:pt x="892" y="2798"/>
                      <a:pt x="892" y="2798"/>
                      <a:pt x="892" y="2798"/>
                    </a:cubicBezTo>
                    <a:cubicBezTo>
                      <a:pt x="904" y="2798"/>
                      <a:pt x="904" y="2798"/>
                      <a:pt x="904" y="2798"/>
                    </a:cubicBezTo>
                    <a:cubicBezTo>
                      <a:pt x="904" y="2818"/>
                      <a:pt x="904" y="2818"/>
                      <a:pt x="904" y="2818"/>
                    </a:cubicBezTo>
                    <a:lnTo>
                      <a:pt x="892" y="2818"/>
                    </a:lnTo>
                    <a:close/>
                    <a:moveTo>
                      <a:pt x="892" y="2778"/>
                    </a:moveTo>
                    <a:cubicBezTo>
                      <a:pt x="892" y="2758"/>
                      <a:pt x="892" y="2758"/>
                      <a:pt x="892" y="2758"/>
                    </a:cubicBezTo>
                    <a:cubicBezTo>
                      <a:pt x="904" y="2758"/>
                      <a:pt x="904" y="2758"/>
                      <a:pt x="904" y="2758"/>
                    </a:cubicBezTo>
                    <a:cubicBezTo>
                      <a:pt x="904" y="2778"/>
                      <a:pt x="904" y="2778"/>
                      <a:pt x="904" y="2778"/>
                    </a:cubicBezTo>
                    <a:lnTo>
                      <a:pt x="892" y="2778"/>
                    </a:lnTo>
                    <a:close/>
                    <a:moveTo>
                      <a:pt x="892" y="2738"/>
                    </a:moveTo>
                    <a:cubicBezTo>
                      <a:pt x="892" y="2718"/>
                      <a:pt x="892" y="2718"/>
                      <a:pt x="892" y="2718"/>
                    </a:cubicBezTo>
                    <a:cubicBezTo>
                      <a:pt x="904" y="2718"/>
                      <a:pt x="904" y="2718"/>
                      <a:pt x="904" y="2718"/>
                    </a:cubicBezTo>
                    <a:cubicBezTo>
                      <a:pt x="904" y="2738"/>
                      <a:pt x="904" y="2738"/>
                      <a:pt x="904" y="2738"/>
                    </a:cubicBezTo>
                    <a:lnTo>
                      <a:pt x="892" y="2738"/>
                    </a:lnTo>
                    <a:close/>
                    <a:moveTo>
                      <a:pt x="892" y="2698"/>
                    </a:moveTo>
                    <a:cubicBezTo>
                      <a:pt x="891" y="2678"/>
                      <a:pt x="891" y="2678"/>
                      <a:pt x="891" y="2678"/>
                    </a:cubicBezTo>
                    <a:cubicBezTo>
                      <a:pt x="903" y="2678"/>
                      <a:pt x="903" y="2678"/>
                      <a:pt x="903" y="2678"/>
                    </a:cubicBezTo>
                    <a:cubicBezTo>
                      <a:pt x="904" y="2698"/>
                      <a:pt x="904" y="2698"/>
                      <a:pt x="904" y="2698"/>
                    </a:cubicBezTo>
                    <a:lnTo>
                      <a:pt x="892" y="2698"/>
                    </a:lnTo>
                    <a:close/>
                    <a:moveTo>
                      <a:pt x="891" y="2658"/>
                    </a:moveTo>
                    <a:cubicBezTo>
                      <a:pt x="891" y="2639"/>
                      <a:pt x="891" y="2639"/>
                      <a:pt x="891" y="2639"/>
                    </a:cubicBezTo>
                    <a:cubicBezTo>
                      <a:pt x="903" y="2638"/>
                      <a:pt x="903" y="2638"/>
                      <a:pt x="903" y="2638"/>
                    </a:cubicBezTo>
                    <a:cubicBezTo>
                      <a:pt x="903" y="2658"/>
                      <a:pt x="903" y="2658"/>
                      <a:pt x="903" y="2658"/>
                    </a:cubicBezTo>
                    <a:lnTo>
                      <a:pt x="891" y="2658"/>
                    </a:lnTo>
                    <a:close/>
                    <a:moveTo>
                      <a:pt x="891" y="2619"/>
                    </a:moveTo>
                    <a:cubicBezTo>
                      <a:pt x="891" y="2599"/>
                      <a:pt x="891" y="2599"/>
                      <a:pt x="891" y="2599"/>
                    </a:cubicBezTo>
                    <a:cubicBezTo>
                      <a:pt x="903" y="2599"/>
                      <a:pt x="903" y="2599"/>
                      <a:pt x="903" y="2599"/>
                    </a:cubicBezTo>
                    <a:cubicBezTo>
                      <a:pt x="903" y="2618"/>
                      <a:pt x="903" y="2618"/>
                      <a:pt x="903" y="2618"/>
                    </a:cubicBezTo>
                    <a:lnTo>
                      <a:pt x="891" y="2619"/>
                    </a:lnTo>
                    <a:close/>
                    <a:moveTo>
                      <a:pt x="891" y="2579"/>
                    </a:moveTo>
                    <a:cubicBezTo>
                      <a:pt x="891" y="2559"/>
                      <a:pt x="891" y="2559"/>
                      <a:pt x="891" y="2559"/>
                    </a:cubicBezTo>
                    <a:cubicBezTo>
                      <a:pt x="903" y="2559"/>
                      <a:pt x="903" y="2559"/>
                      <a:pt x="903" y="2559"/>
                    </a:cubicBezTo>
                    <a:cubicBezTo>
                      <a:pt x="903" y="2579"/>
                      <a:pt x="903" y="2579"/>
                      <a:pt x="903" y="2579"/>
                    </a:cubicBezTo>
                    <a:lnTo>
                      <a:pt x="891" y="2579"/>
                    </a:lnTo>
                    <a:close/>
                    <a:moveTo>
                      <a:pt x="890" y="2539"/>
                    </a:moveTo>
                    <a:cubicBezTo>
                      <a:pt x="890" y="2519"/>
                      <a:pt x="890" y="2519"/>
                      <a:pt x="890" y="2519"/>
                    </a:cubicBezTo>
                    <a:cubicBezTo>
                      <a:pt x="902" y="2519"/>
                      <a:pt x="902" y="2519"/>
                      <a:pt x="902" y="2519"/>
                    </a:cubicBezTo>
                    <a:cubicBezTo>
                      <a:pt x="902" y="2539"/>
                      <a:pt x="902" y="2539"/>
                      <a:pt x="902" y="2539"/>
                    </a:cubicBezTo>
                    <a:lnTo>
                      <a:pt x="890" y="2539"/>
                    </a:lnTo>
                    <a:close/>
                    <a:moveTo>
                      <a:pt x="890" y="2499"/>
                    </a:moveTo>
                    <a:cubicBezTo>
                      <a:pt x="890" y="2479"/>
                      <a:pt x="890" y="2479"/>
                      <a:pt x="890" y="2479"/>
                    </a:cubicBezTo>
                    <a:cubicBezTo>
                      <a:pt x="902" y="2479"/>
                      <a:pt x="902" y="2479"/>
                      <a:pt x="902" y="2479"/>
                    </a:cubicBezTo>
                    <a:cubicBezTo>
                      <a:pt x="902" y="2499"/>
                      <a:pt x="902" y="2499"/>
                      <a:pt x="902" y="2499"/>
                    </a:cubicBezTo>
                    <a:lnTo>
                      <a:pt x="890" y="2499"/>
                    </a:lnTo>
                    <a:close/>
                    <a:moveTo>
                      <a:pt x="890" y="2459"/>
                    </a:moveTo>
                    <a:cubicBezTo>
                      <a:pt x="890" y="2439"/>
                      <a:pt x="890" y="2439"/>
                      <a:pt x="890" y="2439"/>
                    </a:cubicBezTo>
                    <a:cubicBezTo>
                      <a:pt x="902" y="2439"/>
                      <a:pt x="902" y="2439"/>
                      <a:pt x="902" y="2439"/>
                    </a:cubicBezTo>
                    <a:cubicBezTo>
                      <a:pt x="902" y="2459"/>
                      <a:pt x="902" y="2459"/>
                      <a:pt x="902" y="2459"/>
                    </a:cubicBezTo>
                    <a:lnTo>
                      <a:pt x="890" y="2459"/>
                    </a:lnTo>
                    <a:close/>
                    <a:moveTo>
                      <a:pt x="890" y="2419"/>
                    </a:moveTo>
                    <a:cubicBezTo>
                      <a:pt x="890" y="2399"/>
                      <a:pt x="890" y="2399"/>
                      <a:pt x="890" y="2399"/>
                    </a:cubicBezTo>
                    <a:cubicBezTo>
                      <a:pt x="902" y="2399"/>
                      <a:pt x="902" y="2399"/>
                      <a:pt x="902" y="2399"/>
                    </a:cubicBezTo>
                    <a:cubicBezTo>
                      <a:pt x="902" y="2419"/>
                      <a:pt x="902" y="2419"/>
                      <a:pt x="902" y="2419"/>
                    </a:cubicBezTo>
                    <a:lnTo>
                      <a:pt x="890" y="2419"/>
                    </a:lnTo>
                    <a:close/>
                    <a:moveTo>
                      <a:pt x="889" y="2379"/>
                    </a:moveTo>
                    <a:cubicBezTo>
                      <a:pt x="889" y="2359"/>
                      <a:pt x="889" y="2359"/>
                      <a:pt x="889" y="2359"/>
                    </a:cubicBezTo>
                    <a:cubicBezTo>
                      <a:pt x="901" y="2359"/>
                      <a:pt x="901" y="2359"/>
                      <a:pt x="901" y="2359"/>
                    </a:cubicBezTo>
                    <a:cubicBezTo>
                      <a:pt x="901" y="2379"/>
                      <a:pt x="901" y="2379"/>
                      <a:pt x="901" y="2379"/>
                    </a:cubicBezTo>
                    <a:lnTo>
                      <a:pt x="889" y="2379"/>
                    </a:lnTo>
                    <a:close/>
                    <a:moveTo>
                      <a:pt x="889" y="2339"/>
                    </a:moveTo>
                    <a:cubicBezTo>
                      <a:pt x="889" y="2319"/>
                      <a:pt x="889" y="2319"/>
                      <a:pt x="889" y="2319"/>
                    </a:cubicBezTo>
                    <a:cubicBezTo>
                      <a:pt x="901" y="2319"/>
                      <a:pt x="901" y="2319"/>
                      <a:pt x="901" y="2319"/>
                    </a:cubicBezTo>
                    <a:cubicBezTo>
                      <a:pt x="901" y="2339"/>
                      <a:pt x="901" y="2339"/>
                      <a:pt x="901" y="2339"/>
                    </a:cubicBezTo>
                    <a:lnTo>
                      <a:pt x="889" y="2339"/>
                    </a:lnTo>
                    <a:close/>
                    <a:moveTo>
                      <a:pt x="889" y="2299"/>
                    </a:moveTo>
                    <a:cubicBezTo>
                      <a:pt x="889" y="2279"/>
                      <a:pt x="889" y="2279"/>
                      <a:pt x="889" y="2279"/>
                    </a:cubicBezTo>
                    <a:cubicBezTo>
                      <a:pt x="901" y="2279"/>
                      <a:pt x="901" y="2279"/>
                      <a:pt x="901" y="2279"/>
                    </a:cubicBezTo>
                    <a:cubicBezTo>
                      <a:pt x="901" y="2299"/>
                      <a:pt x="901" y="2299"/>
                      <a:pt x="901" y="2299"/>
                    </a:cubicBezTo>
                    <a:lnTo>
                      <a:pt x="889" y="2299"/>
                    </a:lnTo>
                    <a:close/>
                    <a:moveTo>
                      <a:pt x="889" y="2259"/>
                    </a:moveTo>
                    <a:cubicBezTo>
                      <a:pt x="889" y="2239"/>
                      <a:pt x="889" y="2239"/>
                      <a:pt x="889" y="2239"/>
                    </a:cubicBezTo>
                    <a:cubicBezTo>
                      <a:pt x="901" y="2239"/>
                      <a:pt x="901" y="2239"/>
                      <a:pt x="901" y="2239"/>
                    </a:cubicBezTo>
                    <a:cubicBezTo>
                      <a:pt x="901" y="2259"/>
                      <a:pt x="901" y="2259"/>
                      <a:pt x="901" y="2259"/>
                    </a:cubicBezTo>
                    <a:lnTo>
                      <a:pt x="889" y="2259"/>
                    </a:lnTo>
                    <a:close/>
                    <a:moveTo>
                      <a:pt x="888" y="2219"/>
                    </a:moveTo>
                    <a:cubicBezTo>
                      <a:pt x="888" y="2199"/>
                      <a:pt x="888" y="2199"/>
                      <a:pt x="888" y="2199"/>
                    </a:cubicBezTo>
                    <a:cubicBezTo>
                      <a:pt x="900" y="2199"/>
                      <a:pt x="900" y="2199"/>
                      <a:pt x="900" y="2199"/>
                    </a:cubicBezTo>
                    <a:cubicBezTo>
                      <a:pt x="900" y="2219"/>
                      <a:pt x="900" y="2219"/>
                      <a:pt x="900" y="2219"/>
                    </a:cubicBezTo>
                    <a:lnTo>
                      <a:pt x="888" y="2219"/>
                    </a:lnTo>
                    <a:close/>
                    <a:moveTo>
                      <a:pt x="888" y="2179"/>
                    </a:moveTo>
                    <a:cubicBezTo>
                      <a:pt x="888" y="2160"/>
                      <a:pt x="888" y="2160"/>
                      <a:pt x="888" y="2160"/>
                    </a:cubicBezTo>
                    <a:cubicBezTo>
                      <a:pt x="900" y="2159"/>
                      <a:pt x="900" y="2159"/>
                      <a:pt x="900" y="2159"/>
                    </a:cubicBezTo>
                    <a:cubicBezTo>
                      <a:pt x="900" y="2179"/>
                      <a:pt x="900" y="2179"/>
                      <a:pt x="900" y="2179"/>
                    </a:cubicBezTo>
                    <a:lnTo>
                      <a:pt x="888" y="2179"/>
                    </a:lnTo>
                    <a:close/>
                    <a:moveTo>
                      <a:pt x="888" y="2140"/>
                    </a:moveTo>
                    <a:cubicBezTo>
                      <a:pt x="888" y="2120"/>
                      <a:pt x="888" y="2120"/>
                      <a:pt x="888" y="2120"/>
                    </a:cubicBezTo>
                    <a:cubicBezTo>
                      <a:pt x="900" y="2120"/>
                      <a:pt x="900" y="2120"/>
                      <a:pt x="900" y="2120"/>
                    </a:cubicBezTo>
                    <a:cubicBezTo>
                      <a:pt x="900" y="2139"/>
                      <a:pt x="900" y="2139"/>
                      <a:pt x="900" y="2139"/>
                    </a:cubicBezTo>
                    <a:lnTo>
                      <a:pt x="888" y="2140"/>
                    </a:lnTo>
                    <a:close/>
                    <a:moveTo>
                      <a:pt x="888" y="2100"/>
                    </a:moveTo>
                    <a:cubicBezTo>
                      <a:pt x="887" y="2080"/>
                      <a:pt x="887" y="2080"/>
                      <a:pt x="887" y="2080"/>
                    </a:cubicBezTo>
                    <a:cubicBezTo>
                      <a:pt x="899" y="2080"/>
                      <a:pt x="899" y="2080"/>
                      <a:pt x="899" y="2080"/>
                    </a:cubicBezTo>
                    <a:cubicBezTo>
                      <a:pt x="900" y="2100"/>
                      <a:pt x="900" y="2100"/>
                      <a:pt x="900" y="2100"/>
                    </a:cubicBezTo>
                    <a:lnTo>
                      <a:pt x="888" y="2100"/>
                    </a:lnTo>
                    <a:close/>
                    <a:moveTo>
                      <a:pt x="887" y="2060"/>
                    </a:moveTo>
                    <a:cubicBezTo>
                      <a:pt x="887" y="2053"/>
                      <a:pt x="886" y="2046"/>
                      <a:pt x="886" y="2041"/>
                    </a:cubicBezTo>
                    <a:cubicBezTo>
                      <a:pt x="897" y="2039"/>
                      <a:pt x="897" y="2039"/>
                      <a:pt x="897" y="2039"/>
                    </a:cubicBezTo>
                    <a:cubicBezTo>
                      <a:pt x="898" y="2045"/>
                      <a:pt x="899" y="2052"/>
                      <a:pt x="899" y="2059"/>
                    </a:cubicBezTo>
                    <a:lnTo>
                      <a:pt x="887" y="2060"/>
                    </a:lnTo>
                    <a:close/>
                    <a:moveTo>
                      <a:pt x="894" y="2020"/>
                    </a:moveTo>
                    <a:cubicBezTo>
                      <a:pt x="882" y="2020"/>
                      <a:pt x="882" y="2020"/>
                      <a:pt x="882" y="2020"/>
                    </a:cubicBezTo>
                    <a:cubicBezTo>
                      <a:pt x="882" y="2015"/>
                      <a:pt x="882" y="2015"/>
                      <a:pt x="882" y="2015"/>
                    </a:cubicBezTo>
                    <a:cubicBezTo>
                      <a:pt x="882" y="2013"/>
                      <a:pt x="882" y="2006"/>
                      <a:pt x="881" y="2004"/>
                    </a:cubicBezTo>
                    <a:cubicBezTo>
                      <a:pt x="891" y="1997"/>
                      <a:pt x="891" y="1997"/>
                      <a:pt x="891" y="1997"/>
                    </a:cubicBezTo>
                    <a:cubicBezTo>
                      <a:pt x="894" y="2002"/>
                      <a:pt x="894" y="2009"/>
                      <a:pt x="894" y="2015"/>
                    </a:cubicBezTo>
                    <a:lnTo>
                      <a:pt x="894" y="2020"/>
                    </a:lnTo>
                    <a:close/>
                    <a:moveTo>
                      <a:pt x="866" y="2006"/>
                    </a:moveTo>
                    <a:cubicBezTo>
                      <a:pt x="860" y="2005"/>
                      <a:pt x="857" y="2001"/>
                      <a:pt x="856" y="1998"/>
                    </a:cubicBezTo>
                    <a:cubicBezTo>
                      <a:pt x="855" y="1997"/>
                      <a:pt x="854" y="1996"/>
                      <a:pt x="853" y="1995"/>
                    </a:cubicBezTo>
                    <a:cubicBezTo>
                      <a:pt x="852" y="1994"/>
                      <a:pt x="851" y="1993"/>
                      <a:pt x="850" y="1992"/>
                    </a:cubicBezTo>
                    <a:cubicBezTo>
                      <a:pt x="855" y="1982"/>
                      <a:pt x="855" y="1982"/>
                      <a:pt x="855" y="1982"/>
                    </a:cubicBezTo>
                    <a:cubicBezTo>
                      <a:pt x="858" y="1983"/>
                      <a:pt x="860" y="1984"/>
                      <a:pt x="862" y="1986"/>
                    </a:cubicBezTo>
                    <a:cubicBezTo>
                      <a:pt x="863" y="1988"/>
                      <a:pt x="865" y="1990"/>
                      <a:pt x="866" y="1991"/>
                    </a:cubicBezTo>
                    <a:cubicBezTo>
                      <a:pt x="867" y="1994"/>
                      <a:pt x="868" y="1994"/>
                      <a:pt x="869" y="1994"/>
                    </a:cubicBezTo>
                    <a:lnTo>
                      <a:pt x="866" y="2006"/>
                    </a:lnTo>
                    <a:close/>
                    <a:moveTo>
                      <a:pt x="824" y="1999"/>
                    </a:moveTo>
                    <a:cubicBezTo>
                      <a:pt x="824" y="1999"/>
                      <a:pt x="823" y="1999"/>
                      <a:pt x="823" y="1999"/>
                    </a:cubicBezTo>
                    <a:cubicBezTo>
                      <a:pt x="819" y="1999"/>
                      <a:pt x="816" y="1998"/>
                      <a:pt x="812" y="1997"/>
                    </a:cubicBezTo>
                    <a:cubicBezTo>
                      <a:pt x="817" y="1985"/>
                      <a:pt x="817" y="1985"/>
                      <a:pt x="817" y="1985"/>
                    </a:cubicBezTo>
                    <a:cubicBezTo>
                      <a:pt x="819" y="1986"/>
                      <a:pt x="821" y="1987"/>
                      <a:pt x="823" y="1987"/>
                    </a:cubicBezTo>
                    <a:cubicBezTo>
                      <a:pt x="826" y="1987"/>
                      <a:pt x="829" y="1986"/>
                      <a:pt x="831" y="1985"/>
                    </a:cubicBezTo>
                    <a:cubicBezTo>
                      <a:pt x="836" y="1996"/>
                      <a:pt x="836" y="1996"/>
                      <a:pt x="836" y="1996"/>
                    </a:cubicBezTo>
                    <a:cubicBezTo>
                      <a:pt x="833" y="1998"/>
                      <a:pt x="829" y="1999"/>
                      <a:pt x="824" y="1999"/>
                    </a:cubicBezTo>
                    <a:close/>
                    <a:moveTo>
                      <a:pt x="794" y="1986"/>
                    </a:moveTo>
                    <a:cubicBezTo>
                      <a:pt x="793" y="1986"/>
                      <a:pt x="792" y="1985"/>
                      <a:pt x="791" y="1985"/>
                    </a:cubicBezTo>
                    <a:cubicBezTo>
                      <a:pt x="786" y="1982"/>
                      <a:pt x="781" y="1978"/>
                      <a:pt x="777" y="1975"/>
                    </a:cubicBezTo>
                    <a:cubicBezTo>
                      <a:pt x="785" y="1966"/>
                      <a:pt x="785" y="1966"/>
                      <a:pt x="785" y="1966"/>
                    </a:cubicBezTo>
                    <a:cubicBezTo>
                      <a:pt x="788" y="1969"/>
                      <a:pt x="792" y="1972"/>
                      <a:pt x="797" y="1974"/>
                    </a:cubicBezTo>
                    <a:cubicBezTo>
                      <a:pt x="798" y="1975"/>
                      <a:pt x="799" y="1975"/>
                      <a:pt x="800" y="1976"/>
                    </a:cubicBezTo>
                    <a:lnTo>
                      <a:pt x="794" y="1986"/>
                    </a:lnTo>
                    <a:close/>
                    <a:moveTo>
                      <a:pt x="763" y="1956"/>
                    </a:moveTo>
                    <a:cubicBezTo>
                      <a:pt x="762" y="1953"/>
                      <a:pt x="761" y="1949"/>
                      <a:pt x="761" y="1945"/>
                    </a:cubicBezTo>
                    <a:cubicBezTo>
                      <a:pt x="760" y="1942"/>
                      <a:pt x="760" y="1939"/>
                      <a:pt x="759" y="1937"/>
                    </a:cubicBezTo>
                    <a:cubicBezTo>
                      <a:pt x="771" y="1933"/>
                      <a:pt x="771" y="1933"/>
                      <a:pt x="771" y="1933"/>
                    </a:cubicBezTo>
                    <a:cubicBezTo>
                      <a:pt x="772" y="1936"/>
                      <a:pt x="772" y="1940"/>
                      <a:pt x="773" y="1943"/>
                    </a:cubicBezTo>
                    <a:cubicBezTo>
                      <a:pt x="773" y="1947"/>
                      <a:pt x="774" y="1950"/>
                      <a:pt x="774" y="1952"/>
                    </a:cubicBezTo>
                    <a:lnTo>
                      <a:pt x="763" y="1956"/>
                    </a:lnTo>
                    <a:close/>
                    <a:moveTo>
                      <a:pt x="749" y="1929"/>
                    </a:moveTo>
                    <a:cubicBezTo>
                      <a:pt x="746" y="1928"/>
                      <a:pt x="743" y="1927"/>
                      <a:pt x="740" y="1925"/>
                    </a:cubicBezTo>
                    <a:cubicBezTo>
                      <a:pt x="735" y="1923"/>
                      <a:pt x="732" y="1920"/>
                      <a:pt x="729" y="1916"/>
                    </a:cubicBezTo>
                    <a:cubicBezTo>
                      <a:pt x="739" y="1909"/>
                      <a:pt x="739" y="1909"/>
                      <a:pt x="739" y="1909"/>
                    </a:cubicBezTo>
                    <a:cubicBezTo>
                      <a:pt x="741" y="1912"/>
                      <a:pt x="743" y="1913"/>
                      <a:pt x="746" y="1915"/>
                    </a:cubicBezTo>
                    <a:cubicBezTo>
                      <a:pt x="747" y="1916"/>
                      <a:pt x="749" y="1917"/>
                      <a:pt x="752" y="1917"/>
                    </a:cubicBezTo>
                    <a:lnTo>
                      <a:pt x="749" y="1929"/>
                    </a:lnTo>
                    <a:close/>
                    <a:moveTo>
                      <a:pt x="723" y="1894"/>
                    </a:moveTo>
                    <a:cubicBezTo>
                      <a:pt x="723" y="1893"/>
                      <a:pt x="723" y="1892"/>
                      <a:pt x="723" y="1891"/>
                    </a:cubicBezTo>
                    <a:cubicBezTo>
                      <a:pt x="722" y="1889"/>
                      <a:pt x="721" y="1888"/>
                      <a:pt x="720" y="1886"/>
                    </a:cubicBezTo>
                    <a:cubicBezTo>
                      <a:pt x="719" y="1883"/>
                      <a:pt x="717" y="1879"/>
                      <a:pt x="717" y="1875"/>
                    </a:cubicBezTo>
                    <a:cubicBezTo>
                      <a:pt x="717" y="1875"/>
                      <a:pt x="717" y="1875"/>
                      <a:pt x="717" y="1875"/>
                    </a:cubicBezTo>
                    <a:cubicBezTo>
                      <a:pt x="729" y="1874"/>
                      <a:pt x="729" y="1874"/>
                      <a:pt x="729" y="1874"/>
                    </a:cubicBezTo>
                    <a:cubicBezTo>
                      <a:pt x="729" y="1875"/>
                      <a:pt x="729" y="1875"/>
                      <a:pt x="729" y="1875"/>
                    </a:cubicBezTo>
                    <a:cubicBezTo>
                      <a:pt x="729" y="1876"/>
                      <a:pt x="730" y="1878"/>
                      <a:pt x="731" y="1880"/>
                    </a:cubicBezTo>
                    <a:cubicBezTo>
                      <a:pt x="732" y="1883"/>
                      <a:pt x="734" y="1885"/>
                      <a:pt x="734" y="1888"/>
                    </a:cubicBezTo>
                    <a:cubicBezTo>
                      <a:pt x="735" y="1890"/>
                      <a:pt x="735" y="1891"/>
                      <a:pt x="735" y="1893"/>
                    </a:cubicBezTo>
                    <a:lnTo>
                      <a:pt x="723" y="1894"/>
                    </a:lnTo>
                    <a:close/>
                    <a:moveTo>
                      <a:pt x="733" y="1855"/>
                    </a:moveTo>
                    <a:cubicBezTo>
                      <a:pt x="721" y="1855"/>
                      <a:pt x="721" y="1855"/>
                      <a:pt x="721" y="1855"/>
                    </a:cubicBezTo>
                    <a:cubicBezTo>
                      <a:pt x="721" y="1854"/>
                      <a:pt x="721" y="1854"/>
                      <a:pt x="721" y="1854"/>
                    </a:cubicBezTo>
                    <a:cubicBezTo>
                      <a:pt x="721" y="1850"/>
                      <a:pt x="720" y="1849"/>
                      <a:pt x="718" y="1848"/>
                    </a:cubicBezTo>
                    <a:cubicBezTo>
                      <a:pt x="717" y="1847"/>
                      <a:pt x="715" y="1847"/>
                      <a:pt x="714" y="1846"/>
                    </a:cubicBezTo>
                    <a:cubicBezTo>
                      <a:pt x="718" y="1835"/>
                      <a:pt x="718" y="1835"/>
                      <a:pt x="718" y="1835"/>
                    </a:cubicBezTo>
                    <a:cubicBezTo>
                      <a:pt x="720" y="1836"/>
                      <a:pt x="722" y="1836"/>
                      <a:pt x="724" y="1838"/>
                    </a:cubicBezTo>
                    <a:cubicBezTo>
                      <a:pt x="728" y="1840"/>
                      <a:pt x="733" y="1844"/>
                      <a:pt x="733" y="1854"/>
                    </a:cubicBezTo>
                    <a:cubicBezTo>
                      <a:pt x="733" y="1854"/>
                      <a:pt x="733" y="1855"/>
                      <a:pt x="733" y="1855"/>
                    </a:cubicBezTo>
                    <a:close/>
                    <a:moveTo>
                      <a:pt x="695" y="1833"/>
                    </a:moveTo>
                    <a:cubicBezTo>
                      <a:pt x="694" y="1832"/>
                      <a:pt x="694" y="1831"/>
                      <a:pt x="693" y="1830"/>
                    </a:cubicBezTo>
                    <a:cubicBezTo>
                      <a:pt x="693" y="1829"/>
                      <a:pt x="692" y="1828"/>
                      <a:pt x="691" y="1827"/>
                    </a:cubicBezTo>
                    <a:cubicBezTo>
                      <a:pt x="690" y="1824"/>
                      <a:pt x="687" y="1821"/>
                      <a:pt x="684" y="1818"/>
                    </a:cubicBezTo>
                    <a:cubicBezTo>
                      <a:pt x="692" y="1809"/>
                      <a:pt x="692" y="1809"/>
                      <a:pt x="692" y="1809"/>
                    </a:cubicBezTo>
                    <a:cubicBezTo>
                      <a:pt x="696" y="1813"/>
                      <a:pt x="699" y="1817"/>
                      <a:pt x="702" y="1820"/>
                    </a:cubicBezTo>
                    <a:cubicBezTo>
                      <a:pt x="702" y="1822"/>
                      <a:pt x="703" y="1823"/>
                      <a:pt x="704" y="1824"/>
                    </a:cubicBezTo>
                    <a:cubicBezTo>
                      <a:pt x="704" y="1825"/>
                      <a:pt x="705" y="1826"/>
                      <a:pt x="705" y="1826"/>
                    </a:cubicBezTo>
                    <a:lnTo>
                      <a:pt x="695" y="1833"/>
                    </a:lnTo>
                    <a:close/>
                    <a:moveTo>
                      <a:pt x="670" y="1809"/>
                    </a:moveTo>
                    <a:cubicBezTo>
                      <a:pt x="669" y="1809"/>
                      <a:pt x="669" y="1809"/>
                      <a:pt x="669" y="1809"/>
                    </a:cubicBezTo>
                    <a:cubicBezTo>
                      <a:pt x="668" y="1808"/>
                      <a:pt x="667" y="1808"/>
                      <a:pt x="665" y="1807"/>
                    </a:cubicBezTo>
                    <a:cubicBezTo>
                      <a:pt x="659" y="1806"/>
                      <a:pt x="654" y="1802"/>
                      <a:pt x="650" y="1797"/>
                    </a:cubicBezTo>
                    <a:cubicBezTo>
                      <a:pt x="660" y="1790"/>
                      <a:pt x="660" y="1790"/>
                      <a:pt x="660" y="1790"/>
                    </a:cubicBezTo>
                    <a:cubicBezTo>
                      <a:pt x="662" y="1793"/>
                      <a:pt x="665" y="1795"/>
                      <a:pt x="669" y="1796"/>
                    </a:cubicBezTo>
                    <a:cubicBezTo>
                      <a:pt x="670" y="1796"/>
                      <a:pt x="671" y="1797"/>
                      <a:pt x="672" y="1797"/>
                    </a:cubicBezTo>
                    <a:cubicBezTo>
                      <a:pt x="673" y="1797"/>
                      <a:pt x="673" y="1797"/>
                      <a:pt x="673" y="1797"/>
                    </a:cubicBezTo>
                    <a:lnTo>
                      <a:pt x="670" y="1809"/>
                    </a:lnTo>
                    <a:close/>
                    <a:moveTo>
                      <a:pt x="641" y="1777"/>
                    </a:moveTo>
                    <a:cubicBezTo>
                      <a:pt x="639" y="1771"/>
                      <a:pt x="636" y="1766"/>
                      <a:pt x="632" y="1763"/>
                    </a:cubicBezTo>
                    <a:cubicBezTo>
                      <a:pt x="640" y="1754"/>
                      <a:pt x="640" y="1754"/>
                      <a:pt x="640" y="1754"/>
                    </a:cubicBezTo>
                    <a:cubicBezTo>
                      <a:pt x="646" y="1759"/>
                      <a:pt x="650" y="1766"/>
                      <a:pt x="652" y="1773"/>
                    </a:cubicBezTo>
                    <a:lnTo>
                      <a:pt x="641" y="1777"/>
                    </a:lnTo>
                    <a:close/>
                    <a:moveTo>
                      <a:pt x="614" y="1751"/>
                    </a:moveTo>
                    <a:cubicBezTo>
                      <a:pt x="614" y="1750"/>
                      <a:pt x="613" y="1749"/>
                      <a:pt x="613" y="1748"/>
                    </a:cubicBezTo>
                    <a:cubicBezTo>
                      <a:pt x="612" y="1747"/>
                      <a:pt x="611" y="1745"/>
                      <a:pt x="610" y="1743"/>
                    </a:cubicBezTo>
                    <a:cubicBezTo>
                      <a:pt x="608" y="1741"/>
                      <a:pt x="606" y="1738"/>
                      <a:pt x="605" y="1735"/>
                    </a:cubicBezTo>
                    <a:cubicBezTo>
                      <a:pt x="605" y="1734"/>
                      <a:pt x="605" y="1733"/>
                      <a:pt x="605" y="1732"/>
                    </a:cubicBezTo>
                    <a:cubicBezTo>
                      <a:pt x="616" y="1730"/>
                      <a:pt x="616" y="1730"/>
                      <a:pt x="616" y="1730"/>
                    </a:cubicBezTo>
                    <a:cubicBezTo>
                      <a:pt x="617" y="1730"/>
                      <a:pt x="617" y="1731"/>
                      <a:pt x="617" y="1731"/>
                    </a:cubicBezTo>
                    <a:cubicBezTo>
                      <a:pt x="617" y="1733"/>
                      <a:pt x="619" y="1735"/>
                      <a:pt x="620" y="1737"/>
                    </a:cubicBezTo>
                    <a:cubicBezTo>
                      <a:pt x="621" y="1739"/>
                      <a:pt x="623" y="1741"/>
                      <a:pt x="624" y="1743"/>
                    </a:cubicBezTo>
                    <a:cubicBezTo>
                      <a:pt x="624" y="1744"/>
                      <a:pt x="624" y="1745"/>
                      <a:pt x="625" y="1746"/>
                    </a:cubicBezTo>
                    <a:lnTo>
                      <a:pt x="614" y="1751"/>
                    </a:lnTo>
                    <a:close/>
                    <a:moveTo>
                      <a:pt x="621" y="1718"/>
                    </a:moveTo>
                    <a:cubicBezTo>
                      <a:pt x="614" y="1708"/>
                      <a:pt x="614" y="1708"/>
                      <a:pt x="614" y="1708"/>
                    </a:cubicBezTo>
                    <a:cubicBezTo>
                      <a:pt x="617" y="1706"/>
                      <a:pt x="621" y="1704"/>
                      <a:pt x="625" y="1703"/>
                    </a:cubicBezTo>
                    <a:cubicBezTo>
                      <a:pt x="627" y="1703"/>
                      <a:pt x="629" y="1702"/>
                      <a:pt x="630" y="1701"/>
                    </a:cubicBezTo>
                    <a:cubicBezTo>
                      <a:pt x="640" y="1708"/>
                      <a:pt x="640" y="1708"/>
                      <a:pt x="640" y="1708"/>
                    </a:cubicBezTo>
                    <a:cubicBezTo>
                      <a:pt x="637" y="1711"/>
                      <a:pt x="633" y="1714"/>
                      <a:pt x="628" y="1715"/>
                    </a:cubicBezTo>
                    <a:cubicBezTo>
                      <a:pt x="625" y="1715"/>
                      <a:pt x="623" y="1716"/>
                      <a:pt x="621" y="1718"/>
                    </a:cubicBezTo>
                    <a:close/>
                    <a:moveTo>
                      <a:pt x="642" y="1685"/>
                    </a:moveTo>
                    <a:cubicBezTo>
                      <a:pt x="630" y="1685"/>
                      <a:pt x="630" y="1685"/>
                      <a:pt x="630" y="1685"/>
                    </a:cubicBezTo>
                    <a:cubicBezTo>
                      <a:pt x="630" y="1684"/>
                      <a:pt x="630" y="1683"/>
                      <a:pt x="630" y="1682"/>
                    </a:cubicBezTo>
                    <a:cubicBezTo>
                      <a:pt x="631" y="1675"/>
                      <a:pt x="634" y="1670"/>
                      <a:pt x="637" y="1666"/>
                    </a:cubicBezTo>
                    <a:cubicBezTo>
                      <a:pt x="638" y="1665"/>
                      <a:pt x="638" y="1664"/>
                      <a:pt x="639" y="1664"/>
                    </a:cubicBezTo>
                    <a:cubicBezTo>
                      <a:pt x="649" y="1670"/>
                      <a:pt x="649" y="1670"/>
                      <a:pt x="649" y="1670"/>
                    </a:cubicBezTo>
                    <a:cubicBezTo>
                      <a:pt x="648" y="1671"/>
                      <a:pt x="648" y="1672"/>
                      <a:pt x="647" y="1673"/>
                    </a:cubicBezTo>
                    <a:cubicBezTo>
                      <a:pt x="644" y="1677"/>
                      <a:pt x="643" y="1679"/>
                      <a:pt x="642" y="1683"/>
                    </a:cubicBezTo>
                    <a:cubicBezTo>
                      <a:pt x="642" y="1684"/>
                      <a:pt x="642" y="1684"/>
                      <a:pt x="642" y="1685"/>
                    </a:cubicBezTo>
                    <a:close/>
                    <a:moveTo>
                      <a:pt x="659" y="1655"/>
                    </a:moveTo>
                    <a:cubicBezTo>
                      <a:pt x="651" y="1646"/>
                      <a:pt x="651" y="1646"/>
                      <a:pt x="651" y="1646"/>
                    </a:cubicBezTo>
                    <a:cubicBezTo>
                      <a:pt x="651" y="1646"/>
                      <a:pt x="652" y="1645"/>
                      <a:pt x="653" y="1644"/>
                    </a:cubicBezTo>
                    <a:cubicBezTo>
                      <a:pt x="657" y="1641"/>
                      <a:pt x="661" y="1639"/>
                      <a:pt x="665" y="1637"/>
                    </a:cubicBezTo>
                    <a:cubicBezTo>
                      <a:pt x="667" y="1636"/>
                      <a:pt x="668" y="1636"/>
                      <a:pt x="670" y="1635"/>
                    </a:cubicBezTo>
                    <a:cubicBezTo>
                      <a:pt x="675" y="1646"/>
                      <a:pt x="675" y="1646"/>
                      <a:pt x="675" y="1646"/>
                    </a:cubicBezTo>
                    <a:cubicBezTo>
                      <a:pt x="673" y="1647"/>
                      <a:pt x="672" y="1647"/>
                      <a:pt x="670" y="1648"/>
                    </a:cubicBezTo>
                    <a:cubicBezTo>
                      <a:pt x="667" y="1650"/>
                      <a:pt x="663" y="1651"/>
                      <a:pt x="661" y="1653"/>
                    </a:cubicBezTo>
                    <a:cubicBezTo>
                      <a:pt x="660" y="1654"/>
                      <a:pt x="660" y="1654"/>
                      <a:pt x="659" y="1655"/>
                    </a:cubicBezTo>
                    <a:close/>
                    <a:moveTo>
                      <a:pt x="688" y="1626"/>
                    </a:moveTo>
                    <a:cubicBezTo>
                      <a:pt x="677" y="1624"/>
                      <a:pt x="677" y="1624"/>
                      <a:pt x="677" y="1624"/>
                    </a:cubicBezTo>
                    <a:cubicBezTo>
                      <a:pt x="677" y="1623"/>
                      <a:pt x="677" y="1622"/>
                      <a:pt x="677" y="1621"/>
                    </a:cubicBezTo>
                    <a:cubicBezTo>
                      <a:pt x="677" y="1620"/>
                      <a:pt x="678" y="1618"/>
                      <a:pt x="678" y="1617"/>
                    </a:cubicBezTo>
                    <a:cubicBezTo>
                      <a:pt x="679" y="1612"/>
                      <a:pt x="680" y="1607"/>
                      <a:pt x="682" y="1603"/>
                    </a:cubicBezTo>
                    <a:cubicBezTo>
                      <a:pt x="693" y="1608"/>
                      <a:pt x="693" y="1608"/>
                      <a:pt x="693" y="1608"/>
                    </a:cubicBezTo>
                    <a:cubicBezTo>
                      <a:pt x="692" y="1611"/>
                      <a:pt x="691" y="1615"/>
                      <a:pt x="690" y="1619"/>
                    </a:cubicBezTo>
                    <a:cubicBezTo>
                      <a:pt x="690" y="1621"/>
                      <a:pt x="689" y="1622"/>
                      <a:pt x="689" y="1624"/>
                    </a:cubicBezTo>
                    <a:cubicBezTo>
                      <a:pt x="689" y="1624"/>
                      <a:pt x="688" y="1625"/>
                      <a:pt x="688" y="1626"/>
                    </a:cubicBezTo>
                    <a:close/>
                    <a:moveTo>
                      <a:pt x="717" y="1611"/>
                    </a:moveTo>
                    <a:cubicBezTo>
                      <a:pt x="712" y="1611"/>
                      <a:pt x="708" y="1609"/>
                      <a:pt x="705" y="1607"/>
                    </a:cubicBezTo>
                    <a:cubicBezTo>
                      <a:pt x="704" y="1606"/>
                      <a:pt x="703" y="1605"/>
                      <a:pt x="702" y="1605"/>
                    </a:cubicBezTo>
                    <a:cubicBezTo>
                      <a:pt x="707" y="1594"/>
                      <a:pt x="707" y="1594"/>
                      <a:pt x="707" y="1594"/>
                    </a:cubicBezTo>
                    <a:cubicBezTo>
                      <a:pt x="709" y="1595"/>
                      <a:pt x="710" y="1596"/>
                      <a:pt x="712" y="1597"/>
                    </a:cubicBezTo>
                    <a:cubicBezTo>
                      <a:pt x="714" y="1598"/>
                      <a:pt x="716" y="1599"/>
                      <a:pt x="718" y="1599"/>
                    </a:cubicBezTo>
                    <a:cubicBezTo>
                      <a:pt x="718" y="1599"/>
                      <a:pt x="719" y="1599"/>
                      <a:pt x="720" y="1598"/>
                    </a:cubicBezTo>
                    <a:cubicBezTo>
                      <a:pt x="726" y="1609"/>
                      <a:pt x="726" y="1609"/>
                      <a:pt x="726" y="1609"/>
                    </a:cubicBezTo>
                    <a:cubicBezTo>
                      <a:pt x="724" y="1610"/>
                      <a:pt x="721" y="1611"/>
                      <a:pt x="719" y="1611"/>
                    </a:cubicBezTo>
                    <a:cubicBezTo>
                      <a:pt x="718" y="1611"/>
                      <a:pt x="718" y="1611"/>
                      <a:pt x="717" y="1611"/>
                    </a:cubicBezTo>
                    <a:close/>
                    <a:moveTo>
                      <a:pt x="738" y="1587"/>
                    </a:moveTo>
                    <a:cubicBezTo>
                      <a:pt x="726" y="1586"/>
                      <a:pt x="726" y="1586"/>
                      <a:pt x="726" y="1586"/>
                    </a:cubicBezTo>
                    <a:cubicBezTo>
                      <a:pt x="726" y="1586"/>
                      <a:pt x="726" y="1585"/>
                      <a:pt x="726" y="1585"/>
                    </a:cubicBezTo>
                    <a:cubicBezTo>
                      <a:pt x="726" y="1580"/>
                      <a:pt x="724" y="1574"/>
                      <a:pt x="722" y="1569"/>
                    </a:cubicBezTo>
                    <a:cubicBezTo>
                      <a:pt x="733" y="1565"/>
                      <a:pt x="733" y="1565"/>
                      <a:pt x="733" y="1565"/>
                    </a:cubicBezTo>
                    <a:cubicBezTo>
                      <a:pt x="735" y="1571"/>
                      <a:pt x="738" y="1578"/>
                      <a:pt x="738" y="1585"/>
                    </a:cubicBezTo>
                    <a:cubicBezTo>
                      <a:pt x="738" y="1585"/>
                      <a:pt x="738" y="1586"/>
                      <a:pt x="738" y="1587"/>
                    </a:cubicBezTo>
                    <a:close/>
                    <a:moveTo>
                      <a:pt x="719" y="1548"/>
                    </a:moveTo>
                    <a:cubicBezTo>
                      <a:pt x="719" y="1544"/>
                      <a:pt x="718" y="1542"/>
                      <a:pt x="717" y="1540"/>
                    </a:cubicBezTo>
                    <a:cubicBezTo>
                      <a:pt x="716" y="1538"/>
                      <a:pt x="714" y="1537"/>
                      <a:pt x="712" y="1535"/>
                    </a:cubicBezTo>
                    <a:cubicBezTo>
                      <a:pt x="720" y="1526"/>
                      <a:pt x="720" y="1526"/>
                      <a:pt x="720" y="1526"/>
                    </a:cubicBezTo>
                    <a:cubicBezTo>
                      <a:pt x="722" y="1528"/>
                      <a:pt x="724" y="1530"/>
                      <a:pt x="726" y="1532"/>
                    </a:cubicBezTo>
                    <a:cubicBezTo>
                      <a:pt x="730" y="1537"/>
                      <a:pt x="731" y="1543"/>
                      <a:pt x="731" y="1547"/>
                    </a:cubicBezTo>
                    <a:lnTo>
                      <a:pt x="719" y="1548"/>
                    </a:lnTo>
                    <a:close/>
                    <a:moveTo>
                      <a:pt x="696" y="1521"/>
                    </a:moveTo>
                    <a:cubicBezTo>
                      <a:pt x="695" y="1518"/>
                      <a:pt x="694" y="1515"/>
                      <a:pt x="693" y="1513"/>
                    </a:cubicBezTo>
                    <a:cubicBezTo>
                      <a:pt x="693" y="1512"/>
                      <a:pt x="693" y="1511"/>
                      <a:pt x="693" y="1510"/>
                    </a:cubicBezTo>
                    <a:cubicBezTo>
                      <a:pt x="693" y="1506"/>
                      <a:pt x="694" y="1503"/>
                      <a:pt x="695" y="1499"/>
                    </a:cubicBezTo>
                    <a:cubicBezTo>
                      <a:pt x="695" y="1497"/>
                      <a:pt x="695" y="1497"/>
                      <a:pt x="695" y="1497"/>
                    </a:cubicBezTo>
                    <a:cubicBezTo>
                      <a:pt x="707" y="1499"/>
                      <a:pt x="707" y="1499"/>
                      <a:pt x="707" y="1499"/>
                    </a:cubicBezTo>
                    <a:cubicBezTo>
                      <a:pt x="706" y="1502"/>
                      <a:pt x="706" y="1502"/>
                      <a:pt x="706" y="1502"/>
                    </a:cubicBezTo>
                    <a:cubicBezTo>
                      <a:pt x="706" y="1505"/>
                      <a:pt x="705" y="1508"/>
                      <a:pt x="705" y="1510"/>
                    </a:cubicBezTo>
                    <a:cubicBezTo>
                      <a:pt x="705" y="1510"/>
                      <a:pt x="705" y="1510"/>
                      <a:pt x="705" y="1511"/>
                    </a:cubicBezTo>
                    <a:cubicBezTo>
                      <a:pt x="705" y="1512"/>
                      <a:pt x="706" y="1513"/>
                      <a:pt x="706" y="1514"/>
                    </a:cubicBezTo>
                    <a:lnTo>
                      <a:pt x="696" y="1521"/>
                    </a:lnTo>
                    <a:close/>
                    <a:moveTo>
                      <a:pt x="622" y="1510"/>
                    </a:moveTo>
                    <a:cubicBezTo>
                      <a:pt x="617" y="1510"/>
                      <a:pt x="611" y="1510"/>
                      <a:pt x="608" y="1509"/>
                    </a:cubicBezTo>
                    <a:cubicBezTo>
                      <a:pt x="604" y="1508"/>
                      <a:pt x="601" y="1507"/>
                      <a:pt x="599" y="1504"/>
                    </a:cubicBezTo>
                    <a:cubicBezTo>
                      <a:pt x="607" y="1496"/>
                      <a:pt x="607" y="1496"/>
                      <a:pt x="607" y="1496"/>
                    </a:cubicBezTo>
                    <a:cubicBezTo>
                      <a:pt x="607" y="1496"/>
                      <a:pt x="608" y="1497"/>
                      <a:pt x="610" y="1497"/>
                    </a:cubicBezTo>
                    <a:cubicBezTo>
                      <a:pt x="613" y="1498"/>
                      <a:pt x="618" y="1498"/>
                      <a:pt x="622" y="1498"/>
                    </a:cubicBezTo>
                    <a:lnTo>
                      <a:pt x="622" y="1510"/>
                    </a:lnTo>
                    <a:close/>
                    <a:moveTo>
                      <a:pt x="645" y="1504"/>
                    </a:moveTo>
                    <a:cubicBezTo>
                      <a:pt x="637" y="1495"/>
                      <a:pt x="637" y="1495"/>
                      <a:pt x="637" y="1495"/>
                    </a:cubicBezTo>
                    <a:cubicBezTo>
                      <a:pt x="638" y="1494"/>
                      <a:pt x="640" y="1492"/>
                      <a:pt x="641" y="1490"/>
                    </a:cubicBezTo>
                    <a:cubicBezTo>
                      <a:pt x="644" y="1487"/>
                      <a:pt x="647" y="1483"/>
                      <a:pt x="653" y="1480"/>
                    </a:cubicBezTo>
                    <a:cubicBezTo>
                      <a:pt x="658" y="1491"/>
                      <a:pt x="658" y="1491"/>
                      <a:pt x="658" y="1491"/>
                    </a:cubicBezTo>
                    <a:cubicBezTo>
                      <a:pt x="655" y="1493"/>
                      <a:pt x="653" y="1495"/>
                      <a:pt x="650" y="1498"/>
                    </a:cubicBezTo>
                    <a:cubicBezTo>
                      <a:pt x="649" y="1500"/>
                      <a:pt x="647" y="1502"/>
                      <a:pt x="645" y="1504"/>
                    </a:cubicBezTo>
                    <a:close/>
                    <a:moveTo>
                      <a:pt x="676" y="1488"/>
                    </a:moveTo>
                    <a:cubicBezTo>
                      <a:pt x="674" y="1476"/>
                      <a:pt x="674" y="1476"/>
                      <a:pt x="674" y="1476"/>
                    </a:cubicBezTo>
                    <a:cubicBezTo>
                      <a:pt x="684" y="1474"/>
                      <a:pt x="691" y="1475"/>
                      <a:pt x="696" y="1476"/>
                    </a:cubicBezTo>
                    <a:cubicBezTo>
                      <a:pt x="693" y="1488"/>
                      <a:pt x="693" y="1488"/>
                      <a:pt x="693" y="1488"/>
                    </a:cubicBezTo>
                    <a:cubicBezTo>
                      <a:pt x="689" y="1487"/>
                      <a:pt x="683" y="1487"/>
                      <a:pt x="676" y="1488"/>
                    </a:cubicBezTo>
                    <a:close/>
                    <a:moveTo>
                      <a:pt x="589" y="1486"/>
                    </a:moveTo>
                    <a:cubicBezTo>
                      <a:pt x="587" y="1484"/>
                      <a:pt x="586" y="1483"/>
                      <a:pt x="585" y="1483"/>
                    </a:cubicBezTo>
                    <a:cubicBezTo>
                      <a:pt x="585" y="1483"/>
                      <a:pt x="585" y="1483"/>
                      <a:pt x="585" y="1483"/>
                    </a:cubicBezTo>
                    <a:cubicBezTo>
                      <a:pt x="583" y="1483"/>
                      <a:pt x="581" y="1484"/>
                      <a:pt x="578" y="1485"/>
                    </a:cubicBezTo>
                    <a:cubicBezTo>
                      <a:pt x="574" y="1474"/>
                      <a:pt x="574" y="1474"/>
                      <a:pt x="574" y="1474"/>
                    </a:cubicBezTo>
                    <a:cubicBezTo>
                      <a:pt x="578" y="1472"/>
                      <a:pt x="582" y="1471"/>
                      <a:pt x="585" y="1471"/>
                    </a:cubicBezTo>
                    <a:cubicBezTo>
                      <a:pt x="585" y="1471"/>
                      <a:pt x="585" y="1471"/>
                      <a:pt x="585" y="1471"/>
                    </a:cubicBezTo>
                    <a:cubicBezTo>
                      <a:pt x="591" y="1471"/>
                      <a:pt x="595" y="1474"/>
                      <a:pt x="599" y="1479"/>
                    </a:cubicBezTo>
                    <a:lnTo>
                      <a:pt x="589" y="1486"/>
                    </a:lnTo>
                    <a:close/>
                    <a:moveTo>
                      <a:pt x="557" y="1472"/>
                    </a:moveTo>
                    <a:cubicBezTo>
                      <a:pt x="557" y="1471"/>
                      <a:pt x="557" y="1470"/>
                      <a:pt x="557" y="1469"/>
                    </a:cubicBezTo>
                    <a:cubicBezTo>
                      <a:pt x="556" y="1467"/>
                      <a:pt x="556" y="1464"/>
                      <a:pt x="556" y="1462"/>
                    </a:cubicBezTo>
                    <a:cubicBezTo>
                      <a:pt x="555" y="1462"/>
                      <a:pt x="555" y="1461"/>
                      <a:pt x="554" y="1461"/>
                    </a:cubicBezTo>
                    <a:cubicBezTo>
                      <a:pt x="556" y="1449"/>
                      <a:pt x="556" y="1449"/>
                      <a:pt x="556" y="1449"/>
                    </a:cubicBezTo>
                    <a:cubicBezTo>
                      <a:pt x="562" y="1450"/>
                      <a:pt x="565" y="1454"/>
                      <a:pt x="567" y="1457"/>
                    </a:cubicBezTo>
                    <a:cubicBezTo>
                      <a:pt x="568" y="1461"/>
                      <a:pt x="568" y="1465"/>
                      <a:pt x="569" y="1468"/>
                    </a:cubicBezTo>
                    <a:cubicBezTo>
                      <a:pt x="569" y="1469"/>
                      <a:pt x="569" y="1470"/>
                      <a:pt x="569" y="1471"/>
                    </a:cubicBezTo>
                    <a:lnTo>
                      <a:pt x="557" y="1472"/>
                    </a:lnTo>
                    <a:close/>
                    <a:moveTo>
                      <a:pt x="532" y="1457"/>
                    </a:moveTo>
                    <a:cubicBezTo>
                      <a:pt x="528" y="1454"/>
                      <a:pt x="526" y="1451"/>
                      <a:pt x="524" y="1448"/>
                    </a:cubicBezTo>
                    <a:cubicBezTo>
                      <a:pt x="523" y="1446"/>
                      <a:pt x="522" y="1445"/>
                      <a:pt x="522" y="1444"/>
                    </a:cubicBezTo>
                    <a:cubicBezTo>
                      <a:pt x="521" y="1443"/>
                      <a:pt x="520" y="1442"/>
                      <a:pt x="519" y="1441"/>
                    </a:cubicBezTo>
                    <a:cubicBezTo>
                      <a:pt x="528" y="1433"/>
                      <a:pt x="528" y="1433"/>
                      <a:pt x="528" y="1433"/>
                    </a:cubicBezTo>
                    <a:cubicBezTo>
                      <a:pt x="529" y="1434"/>
                      <a:pt x="530" y="1435"/>
                      <a:pt x="531" y="1436"/>
                    </a:cubicBezTo>
                    <a:cubicBezTo>
                      <a:pt x="532" y="1438"/>
                      <a:pt x="533" y="1440"/>
                      <a:pt x="534" y="1442"/>
                    </a:cubicBezTo>
                    <a:cubicBezTo>
                      <a:pt x="536" y="1444"/>
                      <a:pt x="537" y="1446"/>
                      <a:pt x="539" y="1448"/>
                    </a:cubicBezTo>
                    <a:lnTo>
                      <a:pt x="532" y="1457"/>
                    </a:lnTo>
                    <a:close/>
                    <a:moveTo>
                      <a:pt x="506" y="1425"/>
                    </a:moveTo>
                    <a:cubicBezTo>
                      <a:pt x="502" y="1420"/>
                      <a:pt x="498" y="1416"/>
                      <a:pt x="493" y="1412"/>
                    </a:cubicBezTo>
                    <a:cubicBezTo>
                      <a:pt x="500" y="1403"/>
                      <a:pt x="500" y="1403"/>
                      <a:pt x="500" y="1403"/>
                    </a:cubicBezTo>
                    <a:cubicBezTo>
                      <a:pt x="506" y="1407"/>
                      <a:pt x="511" y="1412"/>
                      <a:pt x="515" y="1418"/>
                    </a:cubicBezTo>
                    <a:lnTo>
                      <a:pt x="506" y="1425"/>
                    </a:lnTo>
                    <a:close/>
                    <a:moveTo>
                      <a:pt x="477" y="1404"/>
                    </a:moveTo>
                    <a:cubicBezTo>
                      <a:pt x="475" y="1403"/>
                      <a:pt x="471" y="1402"/>
                      <a:pt x="467" y="1401"/>
                    </a:cubicBezTo>
                    <a:cubicBezTo>
                      <a:pt x="466" y="1401"/>
                      <a:pt x="465" y="1401"/>
                      <a:pt x="464" y="1401"/>
                    </a:cubicBezTo>
                    <a:cubicBezTo>
                      <a:pt x="462" y="1401"/>
                      <a:pt x="460" y="1401"/>
                      <a:pt x="459" y="1400"/>
                    </a:cubicBezTo>
                    <a:cubicBezTo>
                      <a:pt x="460" y="1389"/>
                      <a:pt x="460" y="1389"/>
                      <a:pt x="460" y="1389"/>
                    </a:cubicBezTo>
                    <a:cubicBezTo>
                      <a:pt x="462" y="1389"/>
                      <a:pt x="463" y="1389"/>
                      <a:pt x="465" y="1389"/>
                    </a:cubicBezTo>
                    <a:cubicBezTo>
                      <a:pt x="466" y="1389"/>
                      <a:pt x="468" y="1389"/>
                      <a:pt x="469" y="1390"/>
                    </a:cubicBezTo>
                    <a:cubicBezTo>
                      <a:pt x="473" y="1390"/>
                      <a:pt x="477" y="1391"/>
                      <a:pt x="481" y="1392"/>
                    </a:cubicBezTo>
                    <a:lnTo>
                      <a:pt x="477" y="1404"/>
                    </a:lnTo>
                    <a:close/>
                    <a:moveTo>
                      <a:pt x="439" y="1384"/>
                    </a:moveTo>
                    <a:cubicBezTo>
                      <a:pt x="439" y="1382"/>
                      <a:pt x="438" y="1380"/>
                      <a:pt x="438" y="1378"/>
                    </a:cubicBezTo>
                    <a:cubicBezTo>
                      <a:pt x="438" y="1373"/>
                      <a:pt x="440" y="1368"/>
                      <a:pt x="442" y="1362"/>
                    </a:cubicBezTo>
                    <a:cubicBezTo>
                      <a:pt x="454" y="1365"/>
                      <a:pt x="454" y="1365"/>
                      <a:pt x="454" y="1365"/>
                    </a:cubicBezTo>
                    <a:cubicBezTo>
                      <a:pt x="453" y="1366"/>
                      <a:pt x="453" y="1366"/>
                      <a:pt x="453" y="1366"/>
                    </a:cubicBezTo>
                    <a:cubicBezTo>
                      <a:pt x="452" y="1371"/>
                      <a:pt x="450" y="1375"/>
                      <a:pt x="450" y="1378"/>
                    </a:cubicBezTo>
                    <a:cubicBezTo>
                      <a:pt x="450" y="1379"/>
                      <a:pt x="450" y="1380"/>
                      <a:pt x="451" y="1381"/>
                    </a:cubicBezTo>
                    <a:lnTo>
                      <a:pt x="439" y="1384"/>
                    </a:lnTo>
                    <a:close/>
                    <a:moveTo>
                      <a:pt x="452" y="1346"/>
                    </a:moveTo>
                    <a:cubicBezTo>
                      <a:pt x="441" y="1341"/>
                      <a:pt x="441" y="1341"/>
                      <a:pt x="441" y="1341"/>
                    </a:cubicBezTo>
                    <a:cubicBezTo>
                      <a:pt x="442" y="1340"/>
                      <a:pt x="443" y="1338"/>
                      <a:pt x="444" y="1337"/>
                    </a:cubicBezTo>
                    <a:cubicBezTo>
                      <a:pt x="445" y="1335"/>
                      <a:pt x="446" y="1334"/>
                      <a:pt x="446" y="1333"/>
                    </a:cubicBezTo>
                    <a:cubicBezTo>
                      <a:pt x="446" y="1333"/>
                      <a:pt x="446" y="1333"/>
                      <a:pt x="446" y="1332"/>
                    </a:cubicBezTo>
                    <a:cubicBezTo>
                      <a:pt x="446" y="1332"/>
                      <a:pt x="446" y="1332"/>
                      <a:pt x="445" y="1332"/>
                    </a:cubicBezTo>
                    <a:cubicBezTo>
                      <a:pt x="451" y="1321"/>
                      <a:pt x="451" y="1321"/>
                      <a:pt x="451" y="1321"/>
                    </a:cubicBezTo>
                    <a:cubicBezTo>
                      <a:pt x="455" y="1324"/>
                      <a:pt x="458" y="1327"/>
                      <a:pt x="458" y="1332"/>
                    </a:cubicBezTo>
                    <a:cubicBezTo>
                      <a:pt x="458" y="1333"/>
                      <a:pt x="458" y="1334"/>
                      <a:pt x="458" y="1334"/>
                    </a:cubicBezTo>
                    <a:cubicBezTo>
                      <a:pt x="457" y="1338"/>
                      <a:pt x="455" y="1341"/>
                      <a:pt x="454" y="1343"/>
                    </a:cubicBezTo>
                    <a:cubicBezTo>
                      <a:pt x="453" y="1344"/>
                      <a:pt x="453" y="1345"/>
                      <a:pt x="452" y="1346"/>
                    </a:cubicBezTo>
                    <a:close/>
                    <a:moveTo>
                      <a:pt x="429" y="1314"/>
                    </a:moveTo>
                    <a:cubicBezTo>
                      <a:pt x="429" y="1313"/>
                      <a:pt x="429" y="1312"/>
                      <a:pt x="428" y="1310"/>
                    </a:cubicBezTo>
                    <a:cubicBezTo>
                      <a:pt x="427" y="1308"/>
                      <a:pt x="424" y="1306"/>
                      <a:pt x="421" y="1304"/>
                    </a:cubicBezTo>
                    <a:cubicBezTo>
                      <a:pt x="420" y="1303"/>
                      <a:pt x="420" y="1303"/>
                      <a:pt x="420" y="1303"/>
                    </a:cubicBezTo>
                    <a:cubicBezTo>
                      <a:pt x="427" y="1293"/>
                      <a:pt x="427" y="1293"/>
                      <a:pt x="427" y="1293"/>
                    </a:cubicBezTo>
                    <a:cubicBezTo>
                      <a:pt x="428" y="1294"/>
                      <a:pt x="428" y="1294"/>
                      <a:pt x="428" y="1294"/>
                    </a:cubicBezTo>
                    <a:cubicBezTo>
                      <a:pt x="432" y="1297"/>
                      <a:pt x="437" y="1300"/>
                      <a:pt x="439" y="1305"/>
                    </a:cubicBezTo>
                    <a:cubicBezTo>
                      <a:pt x="440" y="1308"/>
                      <a:pt x="441" y="1310"/>
                      <a:pt x="441" y="1312"/>
                    </a:cubicBezTo>
                    <a:lnTo>
                      <a:pt x="429" y="1314"/>
                    </a:lnTo>
                    <a:close/>
                    <a:moveTo>
                      <a:pt x="420" y="1282"/>
                    </a:moveTo>
                    <a:cubicBezTo>
                      <a:pt x="408" y="1281"/>
                      <a:pt x="408" y="1281"/>
                      <a:pt x="408" y="1281"/>
                    </a:cubicBezTo>
                    <a:cubicBezTo>
                      <a:pt x="408" y="1278"/>
                      <a:pt x="409" y="1274"/>
                      <a:pt x="409" y="1270"/>
                    </a:cubicBezTo>
                    <a:cubicBezTo>
                      <a:pt x="410" y="1267"/>
                      <a:pt x="411" y="1264"/>
                      <a:pt x="411" y="1262"/>
                    </a:cubicBezTo>
                    <a:cubicBezTo>
                      <a:pt x="423" y="1262"/>
                      <a:pt x="423" y="1262"/>
                      <a:pt x="423" y="1262"/>
                    </a:cubicBezTo>
                    <a:cubicBezTo>
                      <a:pt x="422" y="1266"/>
                      <a:pt x="422" y="1269"/>
                      <a:pt x="421" y="1273"/>
                    </a:cubicBezTo>
                    <a:cubicBezTo>
                      <a:pt x="420" y="1276"/>
                      <a:pt x="420" y="1279"/>
                      <a:pt x="420" y="1282"/>
                    </a:cubicBezTo>
                    <a:close/>
                    <a:moveTo>
                      <a:pt x="404" y="1252"/>
                    </a:moveTo>
                    <a:cubicBezTo>
                      <a:pt x="402" y="1251"/>
                      <a:pt x="400" y="1251"/>
                      <a:pt x="398" y="1250"/>
                    </a:cubicBezTo>
                    <a:cubicBezTo>
                      <a:pt x="394" y="1250"/>
                      <a:pt x="390" y="1249"/>
                      <a:pt x="386" y="1247"/>
                    </a:cubicBezTo>
                    <a:cubicBezTo>
                      <a:pt x="385" y="1247"/>
                      <a:pt x="385" y="1246"/>
                      <a:pt x="384" y="1246"/>
                    </a:cubicBezTo>
                    <a:cubicBezTo>
                      <a:pt x="390" y="1236"/>
                      <a:pt x="390" y="1236"/>
                      <a:pt x="390" y="1236"/>
                    </a:cubicBezTo>
                    <a:cubicBezTo>
                      <a:pt x="391" y="1236"/>
                      <a:pt x="391" y="1236"/>
                      <a:pt x="391" y="1236"/>
                    </a:cubicBezTo>
                    <a:cubicBezTo>
                      <a:pt x="394" y="1237"/>
                      <a:pt x="397" y="1238"/>
                      <a:pt x="400" y="1239"/>
                    </a:cubicBezTo>
                    <a:cubicBezTo>
                      <a:pt x="403" y="1239"/>
                      <a:pt x="406" y="1240"/>
                      <a:pt x="409" y="1241"/>
                    </a:cubicBezTo>
                    <a:lnTo>
                      <a:pt x="404" y="1252"/>
                    </a:lnTo>
                    <a:close/>
                    <a:moveTo>
                      <a:pt x="369" y="1230"/>
                    </a:moveTo>
                    <a:cubicBezTo>
                      <a:pt x="368" y="1229"/>
                      <a:pt x="368" y="1229"/>
                      <a:pt x="368" y="1229"/>
                    </a:cubicBezTo>
                    <a:cubicBezTo>
                      <a:pt x="367" y="1227"/>
                      <a:pt x="366" y="1225"/>
                      <a:pt x="364" y="1224"/>
                    </a:cubicBezTo>
                    <a:cubicBezTo>
                      <a:pt x="363" y="1222"/>
                      <a:pt x="362" y="1220"/>
                      <a:pt x="361" y="1219"/>
                    </a:cubicBezTo>
                    <a:cubicBezTo>
                      <a:pt x="360" y="1217"/>
                      <a:pt x="359" y="1215"/>
                      <a:pt x="358" y="1214"/>
                    </a:cubicBezTo>
                    <a:cubicBezTo>
                      <a:pt x="368" y="1206"/>
                      <a:pt x="368" y="1206"/>
                      <a:pt x="368" y="1206"/>
                    </a:cubicBezTo>
                    <a:cubicBezTo>
                      <a:pt x="369" y="1208"/>
                      <a:pt x="370" y="1210"/>
                      <a:pt x="371" y="1212"/>
                    </a:cubicBezTo>
                    <a:cubicBezTo>
                      <a:pt x="372" y="1214"/>
                      <a:pt x="373" y="1215"/>
                      <a:pt x="374" y="1216"/>
                    </a:cubicBezTo>
                    <a:cubicBezTo>
                      <a:pt x="375" y="1218"/>
                      <a:pt x="377" y="1220"/>
                      <a:pt x="378" y="1222"/>
                    </a:cubicBezTo>
                    <a:cubicBezTo>
                      <a:pt x="379" y="1223"/>
                      <a:pt x="379" y="1223"/>
                      <a:pt x="379" y="1223"/>
                    </a:cubicBezTo>
                    <a:lnTo>
                      <a:pt x="369" y="1230"/>
                    </a:lnTo>
                    <a:close/>
                    <a:moveTo>
                      <a:pt x="328" y="1205"/>
                    </a:moveTo>
                    <a:cubicBezTo>
                      <a:pt x="327" y="1193"/>
                      <a:pt x="327" y="1193"/>
                      <a:pt x="327" y="1193"/>
                    </a:cubicBezTo>
                    <a:cubicBezTo>
                      <a:pt x="328" y="1193"/>
                      <a:pt x="330" y="1193"/>
                      <a:pt x="331" y="1192"/>
                    </a:cubicBezTo>
                    <a:cubicBezTo>
                      <a:pt x="334" y="1192"/>
                      <a:pt x="337" y="1192"/>
                      <a:pt x="340" y="1192"/>
                    </a:cubicBezTo>
                    <a:cubicBezTo>
                      <a:pt x="344" y="1192"/>
                      <a:pt x="347" y="1192"/>
                      <a:pt x="350" y="1194"/>
                    </a:cubicBezTo>
                    <a:cubicBezTo>
                      <a:pt x="344" y="1204"/>
                      <a:pt x="344" y="1204"/>
                      <a:pt x="344" y="1204"/>
                    </a:cubicBezTo>
                    <a:cubicBezTo>
                      <a:pt x="344" y="1204"/>
                      <a:pt x="343" y="1204"/>
                      <a:pt x="340" y="1204"/>
                    </a:cubicBezTo>
                    <a:cubicBezTo>
                      <a:pt x="338" y="1204"/>
                      <a:pt x="335" y="1204"/>
                      <a:pt x="333" y="1204"/>
                    </a:cubicBezTo>
                    <a:cubicBezTo>
                      <a:pt x="331" y="1205"/>
                      <a:pt x="329" y="1205"/>
                      <a:pt x="328" y="1205"/>
                    </a:cubicBezTo>
                    <a:close/>
                    <a:moveTo>
                      <a:pt x="325" y="1192"/>
                    </a:moveTo>
                    <a:cubicBezTo>
                      <a:pt x="316" y="1184"/>
                      <a:pt x="316" y="1184"/>
                      <a:pt x="316" y="1184"/>
                    </a:cubicBezTo>
                    <a:cubicBezTo>
                      <a:pt x="317" y="1182"/>
                      <a:pt x="319" y="1181"/>
                      <a:pt x="320" y="1180"/>
                    </a:cubicBezTo>
                    <a:cubicBezTo>
                      <a:pt x="321" y="1179"/>
                      <a:pt x="322" y="1178"/>
                      <a:pt x="323" y="1178"/>
                    </a:cubicBezTo>
                    <a:cubicBezTo>
                      <a:pt x="325" y="1175"/>
                      <a:pt x="325" y="1174"/>
                      <a:pt x="325" y="1173"/>
                    </a:cubicBezTo>
                    <a:cubicBezTo>
                      <a:pt x="325" y="1173"/>
                      <a:pt x="325" y="1173"/>
                      <a:pt x="325" y="1173"/>
                    </a:cubicBezTo>
                    <a:cubicBezTo>
                      <a:pt x="337" y="1172"/>
                      <a:pt x="337" y="1172"/>
                      <a:pt x="337" y="1172"/>
                    </a:cubicBezTo>
                    <a:cubicBezTo>
                      <a:pt x="337" y="1172"/>
                      <a:pt x="337" y="1173"/>
                      <a:pt x="337" y="1173"/>
                    </a:cubicBezTo>
                    <a:cubicBezTo>
                      <a:pt x="337" y="1179"/>
                      <a:pt x="334" y="1183"/>
                      <a:pt x="331" y="1186"/>
                    </a:cubicBezTo>
                    <a:cubicBezTo>
                      <a:pt x="331" y="1187"/>
                      <a:pt x="330" y="1188"/>
                      <a:pt x="328" y="1189"/>
                    </a:cubicBezTo>
                    <a:cubicBezTo>
                      <a:pt x="327" y="1190"/>
                      <a:pt x="326" y="1191"/>
                      <a:pt x="325" y="1192"/>
                    </a:cubicBezTo>
                    <a:close/>
                    <a:moveTo>
                      <a:pt x="319" y="1154"/>
                    </a:moveTo>
                    <a:cubicBezTo>
                      <a:pt x="319" y="1153"/>
                      <a:pt x="319" y="1153"/>
                      <a:pt x="319" y="1153"/>
                    </a:cubicBezTo>
                    <a:cubicBezTo>
                      <a:pt x="318" y="1147"/>
                      <a:pt x="317" y="1142"/>
                      <a:pt x="315" y="1136"/>
                    </a:cubicBezTo>
                    <a:cubicBezTo>
                      <a:pt x="315" y="1136"/>
                      <a:pt x="315" y="1136"/>
                      <a:pt x="315" y="1136"/>
                    </a:cubicBezTo>
                    <a:cubicBezTo>
                      <a:pt x="326" y="1132"/>
                      <a:pt x="326" y="1132"/>
                      <a:pt x="326" y="1132"/>
                    </a:cubicBezTo>
                    <a:cubicBezTo>
                      <a:pt x="326" y="1132"/>
                      <a:pt x="326" y="1132"/>
                      <a:pt x="326" y="1132"/>
                    </a:cubicBezTo>
                    <a:cubicBezTo>
                      <a:pt x="328" y="1138"/>
                      <a:pt x="330" y="1145"/>
                      <a:pt x="331" y="1151"/>
                    </a:cubicBezTo>
                    <a:cubicBezTo>
                      <a:pt x="331" y="1152"/>
                      <a:pt x="331" y="1152"/>
                      <a:pt x="331" y="1152"/>
                    </a:cubicBezTo>
                    <a:lnTo>
                      <a:pt x="319" y="1154"/>
                    </a:lnTo>
                    <a:close/>
                    <a:moveTo>
                      <a:pt x="306" y="1117"/>
                    </a:moveTo>
                    <a:cubicBezTo>
                      <a:pt x="305" y="1113"/>
                      <a:pt x="305" y="1109"/>
                      <a:pt x="304" y="1105"/>
                    </a:cubicBezTo>
                    <a:cubicBezTo>
                      <a:pt x="304" y="1103"/>
                      <a:pt x="304" y="1101"/>
                      <a:pt x="304" y="1099"/>
                    </a:cubicBezTo>
                    <a:cubicBezTo>
                      <a:pt x="304" y="1098"/>
                      <a:pt x="304" y="1098"/>
                      <a:pt x="304" y="1097"/>
                    </a:cubicBezTo>
                    <a:cubicBezTo>
                      <a:pt x="315" y="1095"/>
                      <a:pt x="315" y="1095"/>
                      <a:pt x="315" y="1095"/>
                    </a:cubicBezTo>
                    <a:cubicBezTo>
                      <a:pt x="316" y="1095"/>
                      <a:pt x="316" y="1096"/>
                      <a:pt x="316" y="1097"/>
                    </a:cubicBezTo>
                    <a:cubicBezTo>
                      <a:pt x="316" y="1100"/>
                      <a:pt x="316" y="1102"/>
                      <a:pt x="316" y="1104"/>
                    </a:cubicBezTo>
                    <a:cubicBezTo>
                      <a:pt x="317" y="1108"/>
                      <a:pt x="317" y="1111"/>
                      <a:pt x="318" y="1114"/>
                    </a:cubicBezTo>
                    <a:lnTo>
                      <a:pt x="306" y="1117"/>
                    </a:lnTo>
                    <a:close/>
                    <a:moveTo>
                      <a:pt x="295" y="1082"/>
                    </a:moveTo>
                    <a:cubicBezTo>
                      <a:pt x="291" y="1076"/>
                      <a:pt x="291" y="1071"/>
                      <a:pt x="291" y="1064"/>
                    </a:cubicBezTo>
                    <a:cubicBezTo>
                      <a:pt x="291" y="1064"/>
                      <a:pt x="291" y="1064"/>
                      <a:pt x="291" y="1064"/>
                    </a:cubicBezTo>
                    <a:cubicBezTo>
                      <a:pt x="291" y="1062"/>
                      <a:pt x="291" y="1061"/>
                      <a:pt x="291" y="1060"/>
                    </a:cubicBezTo>
                    <a:cubicBezTo>
                      <a:pt x="303" y="1058"/>
                      <a:pt x="303" y="1058"/>
                      <a:pt x="303" y="1058"/>
                    </a:cubicBezTo>
                    <a:cubicBezTo>
                      <a:pt x="303" y="1060"/>
                      <a:pt x="303" y="1062"/>
                      <a:pt x="303" y="1064"/>
                    </a:cubicBezTo>
                    <a:cubicBezTo>
                      <a:pt x="303" y="1064"/>
                      <a:pt x="303" y="1064"/>
                      <a:pt x="303" y="1064"/>
                    </a:cubicBezTo>
                    <a:cubicBezTo>
                      <a:pt x="303" y="1070"/>
                      <a:pt x="303" y="1072"/>
                      <a:pt x="305" y="1076"/>
                    </a:cubicBezTo>
                    <a:lnTo>
                      <a:pt x="295" y="1082"/>
                    </a:lnTo>
                    <a:close/>
                    <a:moveTo>
                      <a:pt x="282" y="1050"/>
                    </a:moveTo>
                    <a:cubicBezTo>
                      <a:pt x="279" y="1049"/>
                      <a:pt x="276" y="1048"/>
                      <a:pt x="272" y="1047"/>
                    </a:cubicBezTo>
                    <a:cubicBezTo>
                      <a:pt x="268" y="1046"/>
                      <a:pt x="266" y="1045"/>
                      <a:pt x="263" y="1044"/>
                    </a:cubicBezTo>
                    <a:cubicBezTo>
                      <a:pt x="268" y="1033"/>
                      <a:pt x="268" y="1033"/>
                      <a:pt x="268" y="1033"/>
                    </a:cubicBezTo>
                    <a:cubicBezTo>
                      <a:pt x="270" y="1034"/>
                      <a:pt x="272" y="1034"/>
                      <a:pt x="274" y="1035"/>
                    </a:cubicBezTo>
                    <a:cubicBezTo>
                      <a:pt x="279" y="1036"/>
                      <a:pt x="284" y="1037"/>
                      <a:pt x="287" y="1039"/>
                    </a:cubicBezTo>
                    <a:lnTo>
                      <a:pt x="282" y="1050"/>
                    </a:lnTo>
                    <a:close/>
                    <a:moveTo>
                      <a:pt x="250" y="1023"/>
                    </a:moveTo>
                    <a:cubicBezTo>
                      <a:pt x="250" y="1022"/>
                      <a:pt x="250" y="1021"/>
                      <a:pt x="250" y="1020"/>
                    </a:cubicBezTo>
                    <a:cubicBezTo>
                      <a:pt x="250" y="1018"/>
                      <a:pt x="250" y="1016"/>
                      <a:pt x="250" y="1014"/>
                    </a:cubicBezTo>
                    <a:cubicBezTo>
                      <a:pt x="251" y="1010"/>
                      <a:pt x="251" y="1006"/>
                      <a:pt x="252" y="1002"/>
                    </a:cubicBezTo>
                    <a:cubicBezTo>
                      <a:pt x="264" y="1003"/>
                      <a:pt x="264" y="1003"/>
                      <a:pt x="264" y="1003"/>
                    </a:cubicBezTo>
                    <a:cubicBezTo>
                      <a:pt x="263" y="1007"/>
                      <a:pt x="263" y="1011"/>
                      <a:pt x="262" y="1014"/>
                    </a:cubicBezTo>
                    <a:cubicBezTo>
                      <a:pt x="262" y="1016"/>
                      <a:pt x="262" y="1018"/>
                      <a:pt x="262" y="1020"/>
                    </a:cubicBezTo>
                    <a:cubicBezTo>
                      <a:pt x="262" y="1021"/>
                      <a:pt x="262" y="1021"/>
                      <a:pt x="262" y="1022"/>
                    </a:cubicBezTo>
                    <a:lnTo>
                      <a:pt x="250" y="1023"/>
                    </a:lnTo>
                    <a:close/>
                    <a:moveTo>
                      <a:pt x="253" y="983"/>
                    </a:moveTo>
                    <a:cubicBezTo>
                      <a:pt x="253" y="980"/>
                      <a:pt x="252" y="977"/>
                      <a:pt x="252" y="974"/>
                    </a:cubicBezTo>
                    <a:cubicBezTo>
                      <a:pt x="251" y="972"/>
                      <a:pt x="250" y="970"/>
                      <a:pt x="248" y="967"/>
                    </a:cubicBezTo>
                    <a:cubicBezTo>
                      <a:pt x="258" y="961"/>
                      <a:pt x="258" y="961"/>
                      <a:pt x="258" y="961"/>
                    </a:cubicBezTo>
                    <a:cubicBezTo>
                      <a:pt x="260" y="964"/>
                      <a:pt x="262" y="967"/>
                      <a:pt x="263" y="970"/>
                    </a:cubicBezTo>
                    <a:cubicBezTo>
                      <a:pt x="264" y="974"/>
                      <a:pt x="265" y="978"/>
                      <a:pt x="265" y="982"/>
                    </a:cubicBezTo>
                    <a:lnTo>
                      <a:pt x="253" y="983"/>
                    </a:lnTo>
                    <a:close/>
                    <a:moveTo>
                      <a:pt x="235" y="953"/>
                    </a:moveTo>
                    <a:cubicBezTo>
                      <a:pt x="234" y="951"/>
                      <a:pt x="234" y="951"/>
                      <a:pt x="234" y="951"/>
                    </a:cubicBezTo>
                    <a:cubicBezTo>
                      <a:pt x="232" y="950"/>
                      <a:pt x="231" y="949"/>
                      <a:pt x="230" y="948"/>
                    </a:cubicBezTo>
                    <a:cubicBezTo>
                      <a:pt x="229" y="946"/>
                      <a:pt x="228" y="944"/>
                      <a:pt x="226" y="943"/>
                    </a:cubicBezTo>
                    <a:cubicBezTo>
                      <a:pt x="225" y="942"/>
                      <a:pt x="224" y="942"/>
                      <a:pt x="223" y="941"/>
                    </a:cubicBezTo>
                    <a:cubicBezTo>
                      <a:pt x="228" y="930"/>
                      <a:pt x="228" y="930"/>
                      <a:pt x="228" y="930"/>
                    </a:cubicBezTo>
                    <a:cubicBezTo>
                      <a:pt x="230" y="931"/>
                      <a:pt x="232" y="932"/>
                      <a:pt x="233" y="933"/>
                    </a:cubicBezTo>
                    <a:cubicBezTo>
                      <a:pt x="236" y="935"/>
                      <a:pt x="238" y="938"/>
                      <a:pt x="240" y="940"/>
                    </a:cubicBezTo>
                    <a:cubicBezTo>
                      <a:pt x="241" y="941"/>
                      <a:pt x="241" y="942"/>
                      <a:pt x="242" y="943"/>
                    </a:cubicBezTo>
                    <a:cubicBezTo>
                      <a:pt x="244" y="945"/>
                      <a:pt x="244" y="945"/>
                      <a:pt x="244" y="945"/>
                    </a:cubicBezTo>
                    <a:lnTo>
                      <a:pt x="235" y="953"/>
                    </a:lnTo>
                    <a:close/>
                    <a:moveTo>
                      <a:pt x="208" y="923"/>
                    </a:moveTo>
                    <a:cubicBezTo>
                      <a:pt x="208" y="922"/>
                      <a:pt x="207" y="922"/>
                      <a:pt x="207" y="921"/>
                    </a:cubicBezTo>
                    <a:cubicBezTo>
                      <a:pt x="206" y="920"/>
                      <a:pt x="205" y="920"/>
                      <a:pt x="203" y="919"/>
                    </a:cubicBezTo>
                    <a:cubicBezTo>
                      <a:pt x="201" y="918"/>
                      <a:pt x="199" y="917"/>
                      <a:pt x="197" y="915"/>
                    </a:cubicBezTo>
                    <a:cubicBezTo>
                      <a:pt x="195" y="914"/>
                      <a:pt x="194" y="913"/>
                      <a:pt x="193" y="911"/>
                    </a:cubicBezTo>
                    <a:cubicBezTo>
                      <a:pt x="204" y="905"/>
                      <a:pt x="204" y="905"/>
                      <a:pt x="204" y="905"/>
                    </a:cubicBezTo>
                    <a:cubicBezTo>
                      <a:pt x="204" y="906"/>
                      <a:pt x="205" y="906"/>
                      <a:pt x="205" y="907"/>
                    </a:cubicBezTo>
                    <a:cubicBezTo>
                      <a:pt x="206" y="907"/>
                      <a:pt x="207" y="908"/>
                      <a:pt x="208" y="908"/>
                    </a:cubicBezTo>
                    <a:cubicBezTo>
                      <a:pt x="210" y="909"/>
                      <a:pt x="214" y="911"/>
                      <a:pt x="216" y="914"/>
                    </a:cubicBezTo>
                    <a:cubicBezTo>
                      <a:pt x="217" y="915"/>
                      <a:pt x="218" y="917"/>
                      <a:pt x="219" y="918"/>
                    </a:cubicBezTo>
                    <a:lnTo>
                      <a:pt x="208" y="923"/>
                    </a:lnTo>
                    <a:close/>
                    <a:moveTo>
                      <a:pt x="206" y="890"/>
                    </a:moveTo>
                    <a:cubicBezTo>
                      <a:pt x="194" y="887"/>
                      <a:pt x="194" y="887"/>
                      <a:pt x="194" y="887"/>
                    </a:cubicBezTo>
                    <a:cubicBezTo>
                      <a:pt x="195" y="885"/>
                      <a:pt x="195" y="885"/>
                      <a:pt x="195" y="885"/>
                    </a:cubicBezTo>
                    <a:cubicBezTo>
                      <a:pt x="195" y="884"/>
                      <a:pt x="196" y="882"/>
                      <a:pt x="196" y="881"/>
                    </a:cubicBezTo>
                    <a:cubicBezTo>
                      <a:pt x="197" y="876"/>
                      <a:pt x="199" y="871"/>
                      <a:pt x="201" y="867"/>
                    </a:cubicBezTo>
                    <a:cubicBezTo>
                      <a:pt x="212" y="873"/>
                      <a:pt x="212" y="873"/>
                      <a:pt x="212" y="873"/>
                    </a:cubicBezTo>
                    <a:cubicBezTo>
                      <a:pt x="210" y="876"/>
                      <a:pt x="208" y="880"/>
                      <a:pt x="207" y="884"/>
                    </a:cubicBezTo>
                    <a:cubicBezTo>
                      <a:pt x="207" y="885"/>
                      <a:pt x="207" y="887"/>
                      <a:pt x="206" y="889"/>
                    </a:cubicBezTo>
                    <a:lnTo>
                      <a:pt x="206" y="890"/>
                    </a:lnTo>
                    <a:close/>
                    <a:moveTo>
                      <a:pt x="220" y="852"/>
                    </a:moveTo>
                    <a:cubicBezTo>
                      <a:pt x="208" y="850"/>
                      <a:pt x="208" y="850"/>
                      <a:pt x="208" y="850"/>
                    </a:cubicBezTo>
                    <a:cubicBezTo>
                      <a:pt x="209" y="847"/>
                      <a:pt x="209" y="844"/>
                      <a:pt x="209" y="840"/>
                    </a:cubicBezTo>
                    <a:cubicBezTo>
                      <a:pt x="209" y="837"/>
                      <a:pt x="209" y="834"/>
                      <a:pt x="209" y="832"/>
                    </a:cubicBezTo>
                    <a:cubicBezTo>
                      <a:pt x="221" y="831"/>
                      <a:pt x="221" y="831"/>
                      <a:pt x="221" y="831"/>
                    </a:cubicBezTo>
                    <a:cubicBezTo>
                      <a:pt x="221" y="834"/>
                      <a:pt x="221" y="837"/>
                      <a:pt x="221" y="840"/>
                    </a:cubicBezTo>
                    <a:cubicBezTo>
                      <a:pt x="221" y="845"/>
                      <a:pt x="220" y="849"/>
                      <a:pt x="220" y="852"/>
                    </a:cubicBezTo>
                    <a:close/>
                    <a:moveTo>
                      <a:pt x="221" y="813"/>
                    </a:moveTo>
                    <a:cubicBezTo>
                      <a:pt x="209" y="810"/>
                      <a:pt x="209" y="810"/>
                      <a:pt x="209" y="810"/>
                    </a:cubicBezTo>
                    <a:cubicBezTo>
                      <a:pt x="209" y="808"/>
                      <a:pt x="210" y="806"/>
                      <a:pt x="211" y="804"/>
                    </a:cubicBezTo>
                    <a:cubicBezTo>
                      <a:pt x="211" y="802"/>
                      <a:pt x="212" y="799"/>
                      <a:pt x="212" y="797"/>
                    </a:cubicBezTo>
                    <a:cubicBezTo>
                      <a:pt x="213" y="796"/>
                      <a:pt x="213" y="794"/>
                      <a:pt x="213" y="792"/>
                    </a:cubicBezTo>
                    <a:cubicBezTo>
                      <a:pt x="225" y="792"/>
                      <a:pt x="225" y="792"/>
                      <a:pt x="225" y="792"/>
                    </a:cubicBezTo>
                    <a:cubicBezTo>
                      <a:pt x="225" y="793"/>
                      <a:pt x="225" y="793"/>
                      <a:pt x="225" y="793"/>
                    </a:cubicBezTo>
                    <a:cubicBezTo>
                      <a:pt x="225" y="795"/>
                      <a:pt x="225" y="797"/>
                      <a:pt x="224" y="799"/>
                    </a:cubicBezTo>
                    <a:cubicBezTo>
                      <a:pt x="224" y="802"/>
                      <a:pt x="223" y="805"/>
                      <a:pt x="222" y="807"/>
                    </a:cubicBezTo>
                    <a:cubicBezTo>
                      <a:pt x="222" y="809"/>
                      <a:pt x="221" y="811"/>
                      <a:pt x="221" y="813"/>
                    </a:cubicBezTo>
                    <a:close/>
                    <a:moveTo>
                      <a:pt x="210" y="774"/>
                    </a:moveTo>
                    <a:cubicBezTo>
                      <a:pt x="210" y="773"/>
                      <a:pt x="210" y="773"/>
                      <a:pt x="210" y="773"/>
                    </a:cubicBezTo>
                    <a:cubicBezTo>
                      <a:pt x="210" y="770"/>
                      <a:pt x="209" y="767"/>
                      <a:pt x="208" y="764"/>
                    </a:cubicBezTo>
                    <a:cubicBezTo>
                      <a:pt x="208" y="763"/>
                      <a:pt x="208" y="762"/>
                      <a:pt x="208" y="761"/>
                    </a:cubicBezTo>
                    <a:cubicBezTo>
                      <a:pt x="208" y="758"/>
                      <a:pt x="209" y="755"/>
                      <a:pt x="209" y="752"/>
                    </a:cubicBezTo>
                    <a:cubicBezTo>
                      <a:pt x="221" y="754"/>
                      <a:pt x="221" y="754"/>
                      <a:pt x="221" y="754"/>
                    </a:cubicBezTo>
                    <a:cubicBezTo>
                      <a:pt x="221" y="754"/>
                      <a:pt x="221" y="754"/>
                      <a:pt x="221" y="754"/>
                    </a:cubicBezTo>
                    <a:cubicBezTo>
                      <a:pt x="221" y="756"/>
                      <a:pt x="220" y="759"/>
                      <a:pt x="220" y="761"/>
                    </a:cubicBezTo>
                    <a:cubicBezTo>
                      <a:pt x="220" y="762"/>
                      <a:pt x="220" y="762"/>
                      <a:pt x="220" y="762"/>
                    </a:cubicBezTo>
                    <a:cubicBezTo>
                      <a:pt x="221" y="765"/>
                      <a:pt x="221" y="768"/>
                      <a:pt x="222" y="770"/>
                    </a:cubicBezTo>
                    <a:cubicBezTo>
                      <a:pt x="222" y="771"/>
                      <a:pt x="222" y="771"/>
                      <a:pt x="222" y="771"/>
                    </a:cubicBezTo>
                    <a:lnTo>
                      <a:pt x="210" y="774"/>
                    </a:lnTo>
                    <a:close/>
                    <a:moveTo>
                      <a:pt x="210" y="734"/>
                    </a:moveTo>
                    <a:cubicBezTo>
                      <a:pt x="210" y="732"/>
                      <a:pt x="210" y="731"/>
                      <a:pt x="210" y="730"/>
                    </a:cubicBezTo>
                    <a:cubicBezTo>
                      <a:pt x="209" y="727"/>
                      <a:pt x="207" y="724"/>
                      <a:pt x="205" y="721"/>
                    </a:cubicBezTo>
                    <a:cubicBezTo>
                      <a:pt x="205" y="720"/>
                      <a:pt x="204" y="719"/>
                      <a:pt x="203" y="717"/>
                    </a:cubicBezTo>
                    <a:cubicBezTo>
                      <a:pt x="214" y="712"/>
                      <a:pt x="214" y="712"/>
                      <a:pt x="214" y="712"/>
                    </a:cubicBezTo>
                    <a:cubicBezTo>
                      <a:pt x="214" y="713"/>
                      <a:pt x="215" y="714"/>
                      <a:pt x="216" y="715"/>
                    </a:cubicBezTo>
                    <a:cubicBezTo>
                      <a:pt x="218" y="719"/>
                      <a:pt x="220" y="723"/>
                      <a:pt x="221" y="728"/>
                    </a:cubicBezTo>
                    <a:cubicBezTo>
                      <a:pt x="222" y="729"/>
                      <a:pt x="222" y="730"/>
                      <a:pt x="222" y="732"/>
                    </a:cubicBezTo>
                    <a:lnTo>
                      <a:pt x="210" y="734"/>
                    </a:lnTo>
                    <a:close/>
                    <a:moveTo>
                      <a:pt x="197" y="696"/>
                    </a:moveTo>
                    <a:cubicBezTo>
                      <a:pt x="197" y="693"/>
                      <a:pt x="197" y="693"/>
                      <a:pt x="197" y="693"/>
                    </a:cubicBezTo>
                    <a:cubicBezTo>
                      <a:pt x="197" y="689"/>
                      <a:pt x="196" y="686"/>
                      <a:pt x="196" y="683"/>
                    </a:cubicBezTo>
                    <a:cubicBezTo>
                      <a:pt x="195" y="681"/>
                      <a:pt x="195" y="680"/>
                      <a:pt x="194" y="678"/>
                    </a:cubicBezTo>
                    <a:cubicBezTo>
                      <a:pt x="205" y="674"/>
                      <a:pt x="205" y="674"/>
                      <a:pt x="205" y="674"/>
                    </a:cubicBezTo>
                    <a:cubicBezTo>
                      <a:pt x="206" y="676"/>
                      <a:pt x="207" y="678"/>
                      <a:pt x="208" y="680"/>
                    </a:cubicBezTo>
                    <a:cubicBezTo>
                      <a:pt x="208" y="684"/>
                      <a:pt x="209" y="688"/>
                      <a:pt x="209" y="692"/>
                    </a:cubicBezTo>
                    <a:cubicBezTo>
                      <a:pt x="209" y="695"/>
                      <a:pt x="209" y="695"/>
                      <a:pt x="209" y="695"/>
                    </a:cubicBezTo>
                    <a:lnTo>
                      <a:pt x="197" y="696"/>
                    </a:lnTo>
                    <a:close/>
                    <a:moveTo>
                      <a:pt x="205" y="659"/>
                    </a:moveTo>
                    <a:cubicBezTo>
                      <a:pt x="194" y="654"/>
                      <a:pt x="194" y="654"/>
                      <a:pt x="194" y="654"/>
                    </a:cubicBezTo>
                    <a:cubicBezTo>
                      <a:pt x="194" y="654"/>
                      <a:pt x="194" y="654"/>
                      <a:pt x="194" y="654"/>
                    </a:cubicBezTo>
                    <a:cubicBezTo>
                      <a:pt x="195" y="651"/>
                      <a:pt x="196" y="649"/>
                      <a:pt x="196" y="647"/>
                    </a:cubicBezTo>
                    <a:cubicBezTo>
                      <a:pt x="196" y="646"/>
                      <a:pt x="196" y="646"/>
                      <a:pt x="196" y="645"/>
                    </a:cubicBezTo>
                    <a:cubicBezTo>
                      <a:pt x="196" y="643"/>
                      <a:pt x="196" y="641"/>
                      <a:pt x="195" y="639"/>
                    </a:cubicBezTo>
                    <a:cubicBezTo>
                      <a:pt x="207" y="636"/>
                      <a:pt x="207" y="636"/>
                      <a:pt x="207" y="636"/>
                    </a:cubicBezTo>
                    <a:cubicBezTo>
                      <a:pt x="208" y="638"/>
                      <a:pt x="208" y="642"/>
                      <a:pt x="208" y="645"/>
                    </a:cubicBezTo>
                    <a:cubicBezTo>
                      <a:pt x="208" y="646"/>
                      <a:pt x="208" y="647"/>
                      <a:pt x="208" y="647"/>
                    </a:cubicBezTo>
                    <a:cubicBezTo>
                      <a:pt x="208" y="652"/>
                      <a:pt x="206" y="655"/>
                      <a:pt x="205" y="658"/>
                    </a:cubicBezTo>
                    <a:lnTo>
                      <a:pt x="205" y="659"/>
                    </a:lnTo>
                    <a:close/>
                    <a:moveTo>
                      <a:pt x="192" y="618"/>
                    </a:moveTo>
                    <a:cubicBezTo>
                      <a:pt x="192" y="616"/>
                      <a:pt x="191" y="614"/>
                      <a:pt x="191" y="612"/>
                    </a:cubicBezTo>
                    <a:cubicBezTo>
                      <a:pt x="191" y="611"/>
                      <a:pt x="191" y="610"/>
                      <a:pt x="191" y="609"/>
                    </a:cubicBezTo>
                    <a:cubicBezTo>
                      <a:pt x="190" y="607"/>
                      <a:pt x="190" y="604"/>
                      <a:pt x="190" y="601"/>
                    </a:cubicBezTo>
                    <a:cubicBezTo>
                      <a:pt x="190" y="600"/>
                      <a:pt x="190" y="598"/>
                      <a:pt x="190" y="596"/>
                    </a:cubicBezTo>
                    <a:cubicBezTo>
                      <a:pt x="202" y="600"/>
                      <a:pt x="202" y="600"/>
                      <a:pt x="202" y="600"/>
                    </a:cubicBezTo>
                    <a:cubicBezTo>
                      <a:pt x="202" y="600"/>
                      <a:pt x="202" y="601"/>
                      <a:pt x="202" y="601"/>
                    </a:cubicBezTo>
                    <a:cubicBezTo>
                      <a:pt x="202" y="603"/>
                      <a:pt x="202" y="605"/>
                      <a:pt x="202" y="606"/>
                    </a:cubicBezTo>
                    <a:cubicBezTo>
                      <a:pt x="203" y="608"/>
                      <a:pt x="203" y="609"/>
                      <a:pt x="203" y="610"/>
                    </a:cubicBezTo>
                    <a:cubicBezTo>
                      <a:pt x="203" y="612"/>
                      <a:pt x="204" y="615"/>
                      <a:pt x="204" y="617"/>
                    </a:cubicBezTo>
                    <a:lnTo>
                      <a:pt x="192" y="618"/>
                    </a:lnTo>
                    <a:close/>
                    <a:moveTo>
                      <a:pt x="202" y="589"/>
                    </a:moveTo>
                    <a:cubicBezTo>
                      <a:pt x="201" y="589"/>
                      <a:pt x="201" y="588"/>
                      <a:pt x="201" y="588"/>
                    </a:cubicBezTo>
                    <a:cubicBezTo>
                      <a:pt x="200" y="587"/>
                      <a:pt x="198" y="587"/>
                      <a:pt x="196" y="587"/>
                    </a:cubicBezTo>
                    <a:cubicBezTo>
                      <a:pt x="194" y="587"/>
                      <a:pt x="193" y="587"/>
                      <a:pt x="191" y="587"/>
                    </a:cubicBezTo>
                    <a:cubicBezTo>
                      <a:pt x="190" y="587"/>
                      <a:pt x="188" y="587"/>
                      <a:pt x="187" y="587"/>
                    </a:cubicBezTo>
                    <a:cubicBezTo>
                      <a:pt x="187" y="575"/>
                      <a:pt x="187" y="575"/>
                      <a:pt x="187" y="575"/>
                    </a:cubicBezTo>
                    <a:cubicBezTo>
                      <a:pt x="188" y="575"/>
                      <a:pt x="189" y="575"/>
                      <a:pt x="191" y="575"/>
                    </a:cubicBezTo>
                    <a:cubicBezTo>
                      <a:pt x="192" y="575"/>
                      <a:pt x="194" y="575"/>
                      <a:pt x="196" y="575"/>
                    </a:cubicBezTo>
                    <a:cubicBezTo>
                      <a:pt x="199" y="575"/>
                      <a:pt x="204" y="575"/>
                      <a:pt x="208" y="579"/>
                    </a:cubicBezTo>
                    <a:cubicBezTo>
                      <a:pt x="209" y="579"/>
                      <a:pt x="210" y="580"/>
                      <a:pt x="210" y="580"/>
                    </a:cubicBezTo>
                    <a:lnTo>
                      <a:pt x="202" y="589"/>
                    </a:lnTo>
                    <a:close/>
                    <a:moveTo>
                      <a:pt x="167" y="571"/>
                    </a:moveTo>
                    <a:cubicBezTo>
                      <a:pt x="167" y="570"/>
                      <a:pt x="167" y="570"/>
                      <a:pt x="167" y="570"/>
                    </a:cubicBezTo>
                    <a:cubicBezTo>
                      <a:pt x="167" y="567"/>
                      <a:pt x="168" y="563"/>
                      <a:pt x="168" y="561"/>
                    </a:cubicBezTo>
                    <a:cubicBezTo>
                      <a:pt x="169" y="560"/>
                      <a:pt x="169" y="559"/>
                      <a:pt x="169" y="558"/>
                    </a:cubicBezTo>
                    <a:cubicBezTo>
                      <a:pt x="169" y="556"/>
                      <a:pt x="170" y="554"/>
                      <a:pt x="170" y="552"/>
                    </a:cubicBezTo>
                    <a:cubicBezTo>
                      <a:pt x="170" y="552"/>
                      <a:pt x="170" y="552"/>
                      <a:pt x="169" y="551"/>
                    </a:cubicBezTo>
                    <a:cubicBezTo>
                      <a:pt x="181" y="551"/>
                      <a:pt x="181" y="551"/>
                      <a:pt x="181" y="551"/>
                    </a:cubicBezTo>
                    <a:cubicBezTo>
                      <a:pt x="182" y="551"/>
                      <a:pt x="182" y="552"/>
                      <a:pt x="182" y="552"/>
                    </a:cubicBezTo>
                    <a:cubicBezTo>
                      <a:pt x="182" y="555"/>
                      <a:pt x="181" y="558"/>
                      <a:pt x="181" y="560"/>
                    </a:cubicBezTo>
                    <a:cubicBezTo>
                      <a:pt x="180" y="561"/>
                      <a:pt x="180" y="563"/>
                      <a:pt x="180" y="564"/>
                    </a:cubicBezTo>
                    <a:cubicBezTo>
                      <a:pt x="179" y="566"/>
                      <a:pt x="179" y="568"/>
                      <a:pt x="179" y="570"/>
                    </a:cubicBezTo>
                    <a:lnTo>
                      <a:pt x="167" y="571"/>
                    </a:lnTo>
                    <a:close/>
                    <a:moveTo>
                      <a:pt x="167" y="532"/>
                    </a:moveTo>
                    <a:cubicBezTo>
                      <a:pt x="167" y="531"/>
                      <a:pt x="167" y="531"/>
                      <a:pt x="167" y="531"/>
                    </a:cubicBezTo>
                    <a:cubicBezTo>
                      <a:pt x="167" y="522"/>
                      <a:pt x="170" y="515"/>
                      <a:pt x="176" y="509"/>
                    </a:cubicBezTo>
                    <a:cubicBezTo>
                      <a:pt x="184" y="518"/>
                      <a:pt x="184" y="518"/>
                      <a:pt x="184" y="518"/>
                    </a:cubicBezTo>
                    <a:cubicBezTo>
                      <a:pt x="180" y="522"/>
                      <a:pt x="179" y="526"/>
                      <a:pt x="179" y="531"/>
                    </a:cubicBezTo>
                    <a:lnTo>
                      <a:pt x="167" y="532"/>
                    </a:lnTo>
                    <a:close/>
                    <a:moveTo>
                      <a:pt x="183" y="500"/>
                    </a:moveTo>
                    <a:cubicBezTo>
                      <a:pt x="182" y="498"/>
                      <a:pt x="179" y="496"/>
                      <a:pt x="176" y="495"/>
                    </a:cubicBezTo>
                    <a:cubicBezTo>
                      <a:pt x="174" y="493"/>
                      <a:pt x="172" y="492"/>
                      <a:pt x="169" y="490"/>
                    </a:cubicBezTo>
                    <a:cubicBezTo>
                      <a:pt x="169" y="490"/>
                      <a:pt x="169" y="490"/>
                      <a:pt x="169" y="490"/>
                    </a:cubicBezTo>
                    <a:cubicBezTo>
                      <a:pt x="177" y="481"/>
                      <a:pt x="177" y="481"/>
                      <a:pt x="177" y="481"/>
                    </a:cubicBezTo>
                    <a:cubicBezTo>
                      <a:pt x="177" y="481"/>
                      <a:pt x="177" y="481"/>
                      <a:pt x="177" y="481"/>
                    </a:cubicBezTo>
                    <a:cubicBezTo>
                      <a:pt x="178" y="482"/>
                      <a:pt x="180" y="483"/>
                      <a:pt x="182" y="484"/>
                    </a:cubicBezTo>
                    <a:cubicBezTo>
                      <a:pt x="186" y="486"/>
                      <a:pt x="192" y="489"/>
                      <a:pt x="194" y="495"/>
                    </a:cubicBezTo>
                    <a:lnTo>
                      <a:pt x="183" y="500"/>
                    </a:lnTo>
                    <a:close/>
                    <a:moveTo>
                      <a:pt x="156" y="470"/>
                    </a:moveTo>
                    <a:cubicBezTo>
                      <a:pt x="156" y="469"/>
                      <a:pt x="156" y="467"/>
                      <a:pt x="156" y="466"/>
                    </a:cubicBezTo>
                    <a:cubicBezTo>
                      <a:pt x="156" y="465"/>
                      <a:pt x="156" y="463"/>
                      <a:pt x="156" y="462"/>
                    </a:cubicBezTo>
                    <a:cubicBezTo>
                      <a:pt x="156" y="460"/>
                      <a:pt x="156" y="459"/>
                      <a:pt x="156" y="457"/>
                    </a:cubicBezTo>
                    <a:cubicBezTo>
                      <a:pt x="157" y="454"/>
                      <a:pt x="157" y="452"/>
                      <a:pt x="157" y="449"/>
                    </a:cubicBezTo>
                    <a:cubicBezTo>
                      <a:pt x="169" y="450"/>
                      <a:pt x="169" y="450"/>
                      <a:pt x="169" y="450"/>
                    </a:cubicBezTo>
                    <a:cubicBezTo>
                      <a:pt x="169" y="453"/>
                      <a:pt x="169" y="455"/>
                      <a:pt x="168" y="458"/>
                    </a:cubicBezTo>
                    <a:cubicBezTo>
                      <a:pt x="168" y="460"/>
                      <a:pt x="168" y="462"/>
                      <a:pt x="168" y="464"/>
                    </a:cubicBezTo>
                    <a:cubicBezTo>
                      <a:pt x="168" y="464"/>
                      <a:pt x="168" y="465"/>
                      <a:pt x="168" y="466"/>
                    </a:cubicBezTo>
                    <a:cubicBezTo>
                      <a:pt x="168" y="467"/>
                      <a:pt x="168" y="467"/>
                      <a:pt x="168" y="468"/>
                    </a:cubicBezTo>
                    <a:lnTo>
                      <a:pt x="156" y="470"/>
                    </a:lnTo>
                    <a:close/>
                    <a:moveTo>
                      <a:pt x="156" y="431"/>
                    </a:moveTo>
                    <a:cubicBezTo>
                      <a:pt x="156" y="427"/>
                      <a:pt x="155" y="422"/>
                      <a:pt x="155" y="416"/>
                    </a:cubicBezTo>
                    <a:cubicBezTo>
                      <a:pt x="155" y="414"/>
                      <a:pt x="155" y="413"/>
                      <a:pt x="155" y="411"/>
                    </a:cubicBezTo>
                    <a:cubicBezTo>
                      <a:pt x="155" y="410"/>
                      <a:pt x="155" y="409"/>
                      <a:pt x="156" y="408"/>
                    </a:cubicBezTo>
                    <a:cubicBezTo>
                      <a:pt x="167" y="412"/>
                      <a:pt x="167" y="412"/>
                      <a:pt x="167" y="412"/>
                    </a:cubicBezTo>
                    <a:cubicBezTo>
                      <a:pt x="167" y="412"/>
                      <a:pt x="167" y="412"/>
                      <a:pt x="167" y="413"/>
                    </a:cubicBezTo>
                    <a:cubicBezTo>
                      <a:pt x="167" y="414"/>
                      <a:pt x="167" y="415"/>
                      <a:pt x="167" y="416"/>
                    </a:cubicBezTo>
                    <a:cubicBezTo>
                      <a:pt x="167" y="421"/>
                      <a:pt x="167" y="425"/>
                      <a:pt x="168" y="428"/>
                    </a:cubicBezTo>
                    <a:lnTo>
                      <a:pt x="156" y="431"/>
                    </a:lnTo>
                    <a:close/>
                    <a:moveTo>
                      <a:pt x="163" y="394"/>
                    </a:moveTo>
                    <a:cubicBezTo>
                      <a:pt x="162" y="393"/>
                      <a:pt x="161" y="392"/>
                      <a:pt x="160" y="391"/>
                    </a:cubicBezTo>
                    <a:cubicBezTo>
                      <a:pt x="159" y="389"/>
                      <a:pt x="157" y="387"/>
                      <a:pt x="156" y="385"/>
                    </a:cubicBezTo>
                    <a:cubicBezTo>
                      <a:pt x="156" y="384"/>
                      <a:pt x="156" y="384"/>
                      <a:pt x="156" y="384"/>
                    </a:cubicBezTo>
                    <a:cubicBezTo>
                      <a:pt x="155" y="382"/>
                      <a:pt x="154" y="380"/>
                      <a:pt x="153" y="379"/>
                    </a:cubicBezTo>
                    <a:cubicBezTo>
                      <a:pt x="163" y="372"/>
                      <a:pt x="163" y="372"/>
                      <a:pt x="163" y="372"/>
                    </a:cubicBezTo>
                    <a:cubicBezTo>
                      <a:pt x="164" y="374"/>
                      <a:pt x="165" y="376"/>
                      <a:pt x="166" y="378"/>
                    </a:cubicBezTo>
                    <a:cubicBezTo>
                      <a:pt x="167" y="380"/>
                      <a:pt x="167" y="380"/>
                      <a:pt x="167" y="380"/>
                    </a:cubicBezTo>
                    <a:cubicBezTo>
                      <a:pt x="167" y="381"/>
                      <a:pt x="168" y="382"/>
                      <a:pt x="169" y="383"/>
                    </a:cubicBezTo>
                    <a:cubicBezTo>
                      <a:pt x="171" y="385"/>
                      <a:pt x="173" y="387"/>
                      <a:pt x="174" y="390"/>
                    </a:cubicBezTo>
                    <a:lnTo>
                      <a:pt x="163" y="394"/>
                    </a:lnTo>
                    <a:close/>
                    <a:moveTo>
                      <a:pt x="139" y="370"/>
                    </a:moveTo>
                    <a:cubicBezTo>
                      <a:pt x="136" y="368"/>
                      <a:pt x="128" y="365"/>
                      <a:pt x="128" y="356"/>
                    </a:cubicBezTo>
                    <a:cubicBezTo>
                      <a:pt x="128" y="354"/>
                      <a:pt x="128" y="352"/>
                      <a:pt x="129" y="350"/>
                    </a:cubicBezTo>
                    <a:cubicBezTo>
                      <a:pt x="129" y="349"/>
                      <a:pt x="130" y="348"/>
                      <a:pt x="130" y="347"/>
                    </a:cubicBezTo>
                    <a:cubicBezTo>
                      <a:pt x="142" y="349"/>
                      <a:pt x="142" y="349"/>
                      <a:pt x="142" y="349"/>
                    </a:cubicBezTo>
                    <a:cubicBezTo>
                      <a:pt x="141" y="351"/>
                      <a:pt x="141" y="352"/>
                      <a:pt x="141" y="354"/>
                    </a:cubicBezTo>
                    <a:cubicBezTo>
                      <a:pt x="140" y="355"/>
                      <a:pt x="140" y="356"/>
                      <a:pt x="140" y="356"/>
                    </a:cubicBezTo>
                    <a:cubicBezTo>
                      <a:pt x="140" y="357"/>
                      <a:pt x="140" y="357"/>
                      <a:pt x="144" y="359"/>
                    </a:cubicBezTo>
                    <a:lnTo>
                      <a:pt x="139" y="370"/>
                    </a:lnTo>
                    <a:close/>
                    <a:moveTo>
                      <a:pt x="110" y="349"/>
                    </a:moveTo>
                    <a:cubicBezTo>
                      <a:pt x="105" y="338"/>
                      <a:pt x="105" y="338"/>
                      <a:pt x="105" y="338"/>
                    </a:cubicBezTo>
                    <a:cubicBezTo>
                      <a:pt x="106" y="337"/>
                      <a:pt x="107" y="336"/>
                      <a:pt x="109" y="335"/>
                    </a:cubicBezTo>
                    <a:cubicBezTo>
                      <a:pt x="111" y="334"/>
                      <a:pt x="113" y="332"/>
                      <a:pt x="117" y="331"/>
                    </a:cubicBezTo>
                    <a:cubicBezTo>
                      <a:pt x="120" y="329"/>
                      <a:pt x="123" y="329"/>
                      <a:pt x="125" y="329"/>
                    </a:cubicBezTo>
                    <a:cubicBezTo>
                      <a:pt x="126" y="341"/>
                      <a:pt x="126" y="341"/>
                      <a:pt x="126" y="341"/>
                    </a:cubicBezTo>
                    <a:cubicBezTo>
                      <a:pt x="124" y="341"/>
                      <a:pt x="123" y="341"/>
                      <a:pt x="121" y="342"/>
                    </a:cubicBezTo>
                    <a:cubicBezTo>
                      <a:pt x="119" y="342"/>
                      <a:pt x="118" y="344"/>
                      <a:pt x="116" y="345"/>
                    </a:cubicBezTo>
                    <a:cubicBezTo>
                      <a:pt x="115" y="346"/>
                      <a:pt x="113" y="348"/>
                      <a:pt x="110" y="349"/>
                    </a:cubicBezTo>
                    <a:close/>
                    <a:moveTo>
                      <a:pt x="85" y="342"/>
                    </a:moveTo>
                    <a:cubicBezTo>
                      <a:pt x="82" y="337"/>
                      <a:pt x="80" y="331"/>
                      <a:pt x="80" y="322"/>
                    </a:cubicBezTo>
                    <a:cubicBezTo>
                      <a:pt x="80" y="321"/>
                      <a:pt x="80" y="320"/>
                      <a:pt x="80" y="319"/>
                    </a:cubicBezTo>
                    <a:cubicBezTo>
                      <a:pt x="92" y="320"/>
                      <a:pt x="92" y="320"/>
                      <a:pt x="92" y="320"/>
                    </a:cubicBezTo>
                    <a:cubicBezTo>
                      <a:pt x="92" y="320"/>
                      <a:pt x="92" y="321"/>
                      <a:pt x="92" y="322"/>
                    </a:cubicBezTo>
                    <a:cubicBezTo>
                      <a:pt x="92" y="330"/>
                      <a:pt x="94" y="334"/>
                      <a:pt x="95" y="336"/>
                    </a:cubicBezTo>
                    <a:lnTo>
                      <a:pt x="85" y="342"/>
                    </a:lnTo>
                    <a:close/>
                    <a:moveTo>
                      <a:pt x="79" y="306"/>
                    </a:moveTo>
                    <a:cubicBezTo>
                      <a:pt x="78" y="306"/>
                      <a:pt x="78" y="305"/>
                      <a:pt x="77" y="305"/>
                    </a:cubicBezTo>
                    <a:cubicBezTo>
                      <a:pt x="70" y="300"/>
                      <a:pt x="66" y="294"/>
                      <a:pt x="65" y="287"/>
                    </a:cubicBezTo>
                    <a:cubicBezTo>
                      <a:pt x="77" y="285"/>
                      <a:pt x="77" y="285"/>
                      <a:pt x="77" y="285"/>
                    </a:cubicBezTo>
                    <a:cubicBezTo>
                      <a:pt x="77" y="289"/>
                      <a:pt x="79" y="292"/>
                      <a:pt x="83" y="295"/>
                    </a:cubicBezTo>
                    <a:cubicBezTo>
                      <a:pt x="84" y="295"/>
                      <a:pt x="85" y="296"/>
                      <a:pt x="86" y="296"/>
                    </a:cubicBezTo>
                    <a:lnTo>
                      <a:pt x="79" y="306"/>
                    </a:lnTo>
                    <a:close/>
                    <a:moveTo>
                      <a:pt x="81" y="269"/>
                    </a:moveTo>
                    <a:cubicBezTo>
                      <a:pt x="69" y="265"/>
                      <a:pt x="69" y="265"/>
                      <a:pt x="69" y="265"/>
                    </a:cubicBezTo>
                    <a:cubicBezTo>
                      <a:pt x="70" y="262"/>
                      <a:pt x="71" y="260"/>
                      <a:pt x="71" y="258"/>
                    </a:cubicBezTo>
                    <a:cubicBezTo>
                      <a:pt x="71" y="256"/>
                      <a:pt x="70" y="253"/>
                      <a:pt x="68" y="250"/>
                    </a:cubicBezTo>
                    <a:cubicBezTo>
                      <a:pt x="79" y="245"/>
                      <a:pt x="79" y="245"/>
                      <a:pt x="79" y="245"/>
                    </a:cubicBezTo>
                    <a:cubicBezTo>
                      <a:pt x="81" y="250"/>
                      <a:pt x="83" y="254"/>
                      <a:pt x="83" y="258"/>
                    </a:cubicBezTo>
                    <a:cubicBezTo>
                      <a:pt x="83" y="262"/>
                      <a:pt x="82" y="265"/>
                      <a:pt x="81" y="269"/>
                    </a:cubicBezTo>
                    <a:close/>
                    <a:moveTo>
                      <a:pt x="72" y="230"/>
                    </a:moveTo>
                    <a:cubicBezTo>
                      <a:pt x="60" y="229"/>
                      <a:pt x="60" y="229"/>
                      <a:pt x="60" y="229"/>
                    </a:cubicBezTo>
                    <a:cubicBezTo>
                      <a:pt x="60" y="226"/>
                      <a:pt x="61" y="223"/>
                      <a:pt x="63" y="221"/>
                    </a:cubicBezTo>
                    <a:cubicBezTo>
                      <a:pt x="67" y="216"/>
                      <a:pt x="72" y="215"/>
                      <a:pt x="76" y="215"/>
                    </a:cubicBezTo>
                    <a:cubicBezTo>
                      <a:pt x="77" y="214"/>
                      <a:pt x="78" y="214"/>
                      <a:pt x="79" y="214"/>
                    </a:cubicBezTo>
                    <a:cubicBezTo>
                      <a:pt x="83" y="225"/>
                      <a:pt x="83" y="225"/>
                      <a:pt x="83" y="225"/>
                    </a:cubicBezTo>
                    <a:cubicBezTo>
                      <a:pt x="81" y="226"/>
                      <a:pt x="79" y="226"/>
                      <a:pt x="77" y="227"/>
                    </a:cubicBezTo>
                    <a:cubicBezTo>
                      <a:pt x="74" y="227"/>
                      <a:pt x="73" y="227"/>
                      <a:pt x="73" y="228"/>
                    </a:cubicBezTo>
                    <a:cubicBezTo>
                      <a:pt x="72" y="229"/>
                      <a:pt x="72" y="229"/>
                      <a:pt x="72" y="230"/>
                    </a:cubicBezTo>
                    <a:close/>
                    <a:moveTo>
                      <a:pt x="77" y="206"/>
                    </a:moveTo>
                    <a:cubicBezTo>
                      <a:pt x="77" y="205"/>
                      <a:pt x="76" y="204"/>
                      <a:pt x="76" y="204"/>
                    </a:cubicBezTo>
                    <a:cubicBezTo>
                      <a:pt x="73" y="200"/>
                      <a:pt x="71" y="197"/>
                      <a:pt x="71" y="190"/>
                    </a:cubicBezTo>
                    <a:cubicBezTo>
                      <a:pt x="71" y="189"/>
                      <a:pt x="71" y="189"/>
                      <a:pt x="71" y="189"/>
                    </a:cubicBezTo>
                    <a:cubicBezTo>
                      <a:pt x="71" y="186"/>
                      <a:pt x="72" y="184"/>
                      <a:pt x="73" y="182"/>
                    </a:cubicBezTo>
                    <a:cubicBezTo>
                      <a:pt x="83" y="187"/>
                      <a:pt x="83" y="187"/>
                      <a:pt x="83" y="187"/>
                    </a:cubicBezTo>
                    <a:cubicBezTo>
                      <a:pt x="83" y="187"/>
                      <a:pt x="83" y="188"/>
                      <a:pt x="83" y="190"/>
                    </a:cubicBezTo>
                    <a:cubicBezTo>
                      <a:pt x="83" y="190"/>
                      <a:pt x="83" y="190"/>
                      <a:pt x="83" y="190"/>
                    </a:cubicBezTo>
                    <a:cubicBezTo>
                      <a:pt x="83" y="193"/>
                      <a:pt x="84" y="194"/>
                      <a:pt x="85" y="197"/>
                    </a:cubicBezTo>
                    <a:cubicBezTo>
                      <a:pt x="86" y="197"/>
                      <a:pt x="87" y="198"/>
                      <a:pt x="87" y="200"/>
                    </a:cubicBezTo>
                    <a:lnTo>
                      <a:pt x="77" y="206"/>
                    </a:lnTo>
                    <a:close/>
                    <a:moveTo>
                      <a:pt x="95" y="169"/>
                    </a:moveTo>
                    <a:cubicBezTo>
                      <a:pt x="83" y="168"/>
                      <a:pt x="83" y="168"/>
                      <a:pt x="83" y="168"/>
                    </a:cubicBezTo>
                    <a:cubicBezTo>
                      <a:pt x="83" y="167"/>
                      <a:pt x="83" y="166"/>
                      <a:pt x="83" y="165"/>
                    </a:cubicBezTo>
                    <a:cubicBezTo>
                      <a:pt x="83" y="163"/>
                      <a:pt x="83" y="161"/>
                      <a:pt x="82" y="160"/>
                    </a:cubicBezTo>
                    <a:cubicBezTo>
                      <a:pt x="82" y="157"/>
                      <a:pt x="81" y="155"/>
                      <a:pt x="79" y="153"/>
                    </a:cubicBezTo>
                    <a:cubicBezTo>
                      <a:pt x="89" y="146"/>
                      <a:pt x="89" y="146"/>
                      <a:pt x="89" y="146"/>
                    </a:cubicBezTo>
                    <a:cubicBezTo>
                      <a:pt x="92" y="150"/>
                      <a:pt x="93" y="153"/>
                      <a:pt x="94" y="157"/>
                    </a:cubicBezTo>
                    <a:cubicBezTo>
                      <a:pt x="95" y="159"/>
                      <a:pt x="95" y="162"/>
                      <a:pt x="95" y="165"/>
                    </a:cubicBezTo>
                    <a:cubicBezTo>
                      <a:pt x="95" y="166"/>
                      <a:pt x="95" y="168"/>
                      <a:pt x="95" y="169"/>
                    </a:cubicBezTo>
                    <a:close/>
                    <a:moveTo>
                      <a:pt x="67" y="137"/>
                    </a:moveTo>
                    <a:cubicBezTo>
                      <a:pt x="65" y="133"/>
                      <a:pt x="65" y="130"/>
                      <a:pt x="65" y="128"/>
                    </a:cubicBezTo>
                    <a:cubicBezTo>
                      <a:pt x="64" y="126"/>
                      <a:pt x="64" y="125"/>
                      <a:pt x="64" y="123"/>
                    </a:cubicBezTo>
                    <a:cubicBezTo>
                      <a:pt x="64" y="122"/>
                      <a:pt x="62" y="121"/>
                      <a:pt x="61" y="120"/>
                    </a:cubicBezTo>
                    <a:cubicBezTo>
                      <a:pt x="69" y="111"/>
                      <a:pt x="69" y="111"/>
                      <a:pt x="69" y="111"/>
                    </a:cubicBezTo>
                    <a:cubicBezTo>
                      <a:pt x="71" y="113"/>
                      <a:pt x="74" y="116"/>
                      <a:pt x="75" y="119"/>
                    </a:cubicBezTo>
                    <a:cubicBezTo>
                      <a:pt x="76" y="122"/>
                      <a:pt x="76" y="125"/>
                      <a:pt x="77" y="127"/>
                    </a:cubicBezTo>
                    <a:cubicBezTo>
                      <a:pt x="77" y="129"/>
                      <a:pt x="77" y="130"/>
                      <a:pt x="77" y="131"/>
                    </a:cubicBezTo>
                    <a:lnTo>
                      <a:pt x="67" y="137"/>
                    </a:lnTo>
                    <a:close/>
                    <a:moveTo>
                      <a:pt x="49" y="101"/>
                    </a:moveTo>
                    <a:cubicBezTo>
                      <a:pt x="49" y="100"/>
                      <a:pt x="48" y="99"/>
                      <a:pt x="48" y="98"/>
                    </a:cubicBezTo>
                    <a:cubicBezTo>
                      <a:pt x="47" y="96"/>
                      <a:pt x="47" y="95"/>
                      <a:pt x="46" y="93"/>
                    </a:cubicBezTo>
                    <a:cubicBezTo>
                      <a:pt x="45" y="90"/>
                      <a:pt x="43" y="85"/>
                      <a:pt x="43" y="81"/>
                    </a:cubicBezTo>
                    <a:cubicBezTo>
                      <a:pt x="55" y="80"/>
                      <a:pt x="55" y="80"/>
                      <a:pt x="55" y="80"/>
                    </a:cubicBezTo>
                    <a:cubicBezTo>
                      <a:pt x="55" y="83"/>
                      <a:pt x="57" y="86"/>
                      <a:pt x="58" y="89"/>
                    </a:cubicBezTo>
                    <a:cubicBezTo>
                      <a:pt x="58" y="91"/>
                      <a:pt x="59" y="93"/>
                      <a:pt x="59" y="94"/>
                    </a:cubicBezTo>
                    <a:cubicBezTo>
                      <a:pt x="60" y="95"/>
                      <a:pt x="60" y="96"/>
                      <a:pt x="60" y="98"/>
                    </a:cubicBezTo>
                    <a:lnTo>
                      <a:pt x="49" y="101"/>
                    </a:lnTo>
                    <a:close/>
                    <a:moveTo>
                      <a:pt x="61" y="62"/>
                    </a:moveTo>
                    <a:cubicBezTo>
                      <a:pt x="49" y="62"/>
                      <a:pt x="49" y="62"/>
                      <a:pt x="49" y="62"/>
                    </a:cubicBezTo>
                    <a:cubicBezTo>
                      <a:pt x="49" y="61"/>
                      <a:pt x="48" y="60"/>
                      <a:pt x="48" y="58"/>
                    </a:cubicBezTo>
                    <a:cubicBezTo>
                      <a:pt x="46" y="56"/>
                      <a:pt x="45" y="53"/>
                      <a:pt x="45" y="49"/>
                    </a:cubicBezTo>
                    <a:cubicBezTo>
                      <a:pt x="45" y="47"/>
                      <a:pt x="45" y="46"/>
                      <a:pt x="45" y="45"/>
                    </a:cubicBezTo>
                    <a:cubicBezTo>
                      <a:pt x="46" y="43"/>
                      <a:pt x="47" y="41"/>
                      <a:pt x="48" y="40"/>
                    </a:cubicBezTo>
                    <a:cubicBezTo>
                      <a:pt x="58" y="46"/>
                      <a:pt x="58" y="46"/>
                      <a:pt x="58" y="46"/>
                    </a:cubicBezTo>
                    <a:cubicBezTo>
                      <a:pt x="58" y="47"/>
                      <a:pt x="57" y="48"/>
                      <a:pt x="57" y="48"/>
                    </a:cubicBezTo>
                    <a:cubicBezTo>
                      <a:pt x="57" y="49"/>
                      <a:pt x="57" y="49"/>
                      <a:pt x="57" y="49"/>
                    </a:cubicBezTo>
                    <a:cubicBezTo>
                      <a:pt x="57" y="50"/>
                      <a:pt x="57" y="51"/>
                      <a:pt x="58" y="52"/>
                    </a:cubicBezTo>
                    <a:cubicBezTo>
                      <a:pt x="59" y="55"/>
                      <a:pt x="61" y="58"/>
                      <a:pt x="61" y="61"/>
                    </a:cubicBezTo>
                    <a:lnTo>
                      <a:pt x="61" y="62"/>
                    </a:lnTo>
                    <a:close/>
                    <a:moveTo>
                      <a:pt x="47" y="34"/>
                    </a:moveTo>
                    <a:cubicBezTo>
                      <a:pt x="46" y="33"/>
                      <a:pt x="45" y="33"/>
                      <a:pt x="44" y="33"/>
                    </a:cubicBezTo>
                    <a:cubicBezTo>
                      <a:pt x="41" y="33"/>
                      <a:pt x="38" y="32"/>
                      <a:pt x="35" y="30"/>
                    </a:cubicBezTo>
                    <a:cubicBezTo>
                      <a:pt x="31" y="28"/>
                      <a:pt x="29" y="25"/>
                      <a:pt x="26" y="21"/>
                    </a:cubicBezTo>
                    <a:cubicBezTo>
                      <a:pt x="37" y="15"/>
                      <a:pt x="37" y="15"/>
                      <a:pt x="37" y="15"/>
                    </a:cubicBezTo>
                    <a:cubicBezTo>
                      <a:pt x="38" y="17"/>
                      <a:pt x="39" y="19"/>
                      <a:pt x="41" y="20"/>
                    </a:cubicBezTo>
                    <a:cubicBezTo>
                      <a:pt x="42" y="21"/>
                      <a:pt x="44" y="21"/>
                      <a:pt x="46" y="21"/>
                    </a:cubicBezTo>
                    <a:cubicBezTo>
                      <a:pt x="47" y="22"/>
                      <a:pt x="48" y="22"/>
                      <a:pt x="49" y="22"/>
                    </a:cubicBezTo>
                    <a:lnTo>
                      <a:pt x="47" y="34"/>
                    </a:lnTo>
                    <a:close/>
                    <a:moveTo>
                      <a:pt x="11" y="16"/>
                    </a:moveTo>
                    <a:cubicBezTo>
                      <a:pt x="7" y="16"/>
                      <a:pt x="3" y="14"/>
                      <a:pt x="1" y="4"/>
                    </a:cubicBezTo>
                    <a:cubicBezTo>
                      <a:pt x="0" y="4"/>
                      <a:pt x="0" y="3"/>
                      <a:pt x="0" y="2"/>
                    </a:cubicBezTo>
                    <a:cubicBezTo>
                      <a:pt x="12" y="0"/>
                      <a:pt x="12" y="0"/>
                      <a:pt x="12" y="0"/>
                    </a:cubicBezTo>
                    <a:cubicBezTo>
                      <a:pt x="12" y="1"/>
                      <a:pt x="12" y="1"/>
                      <a:pt x="12" y="2"/>
                    </a:cubicBezTo>
                    <a:cubicBezTo>
                      <a:pt x="12" y="2"/>
                      <a:pt x="12" y="2"/>
                      <a:pt x="13" y="3"/>
                    </a:cubicBezTo>
                    <a:cubicBezTo>
                      <a:pt x="13" y="3"/>
                      <a:pt x="13" y="2"/>
                      <a:pt x="13" y="2"/>
                    </a:cubicBezTo>
                    <a:cubicBezTo>
                      <a:pt x="15" y="2"/>
                      <a:pt x="16" y="1"/>
                      <a:pt x="17" y="0"/>
                    </a:cubicBezTo>
                    <a:cubicBezTo>
                      <a:pt x="22" y="11"/>
                      <a:pt x="22" y="11"/>
                      <a:pt x="22" y="11"/>
                    </a:cubicBezTo>
                    <a:cubicBezTo>
                      <a:pt x="21" y="12"/>
                      <a:pt x="20" y="12"/>
                      <a:pt x="20" y="13"/>
                    </a:cubicBezTo>
                    <a:cubicBezTo>
                      <a:pt x="17" y="14"/>
                      <a:pt x="14" y="16"/>
                      <a:pt x="11" y="16"/>
                    </a:cubicBezTo>
                    <a:close/>
                  </a:path>
                </a:pathLst>
              </a:custGeom>
              <a:solidFill>
                <a:srgbClr val="877D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198" name="Rectangle 5703"/>
              <p:cNvSpPr>
                <a:spLocks noChangeArrowheads="1"/>
              </p:cNvSpPr>
              <p:nvPr/>
            </p:nvSpPr>
            <p:spPr bwMode="auto">
              <a:xfrm>
                <a:off x="2897" y="3092"/>
                <a:ext cx="2" cy="1"/>
              </a:xfrm>
              <a:prstGeom prst="rect">
                <a:avLst/>
              </a:prstGeom>
              <a:solidFill>
                <a:srgbClr val="877D7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199" name="Rectangle 5704"/>
              <p:cNvSpPr>
                <a:spLocks noChangeArrowheads="1"/>
              </p:cNvSpPr>
              <p:nvPr/>
            </p:nvSpPr>
            <p:spPr bwMode="auto">
              <a:xfrm>
                <a:off x="2266" y="2758"/>
                <a:ext cx="2" cy="1"/>
              </a:xfrm>
              <a:prstGeom prst="rect">
                <a:avLst/>
              </a:prstGeom>
              <a:solidFill>
                <a:srgbClr val="877D7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200" name="Freeform 5705"/>
              <p:cNvSpPr>
                <a:spLocks noEditPoints="1"/>
              </p:cNvSpPr>
              <p:nvPr/>
            </p:nvSpPr>
            <p:spPr bwMode="auto">
              <a:xfrm>
                <a:off x="2264" y="2762"/>
                <a:ext cx="3" cy="41"/>
              </a:xfrm>
              <a:custGeom>
                <a:avLst/>
                <a:gdLst>
                  <a:gd name="T0" fmla="*/ 1 w 3"/>
                  <a:gd name="T1" fmla="*/ 41 h 41"/>
                  <a:gd name="T2" fmla="*/ 0 w 3"/>
                  <a:gd name="T3" fmla="*/ 40 h 41"/>
                  <a:gd name="T4" fmla="*/ 0 w 3"/>
                  <a:gd name="T5" fmla="*/ 38 h 41"/>
                  <a:gd name="T6" fmla="*/ 1 w 3"/>
                  <a:gd name="T7" fmla="*/ 38 h 41"/>
                  <a:gd name="T8" fmla="*/ 1 w 3"/>
                  <a:gd name="T9" fmla="*/ 41 h 41"/>
                  <a:gd name="T10" fmla="*/ 1 w 3"/>
                  <a:gd name="T11" fmla="*/ 35 h 41"/>
                  <a:gd name="T12" fmla="*/ 0 w 3"/>
                  <a:gd name="T13" fmla="*/ 35 h 41"/>
                  <a:gd name="T14" fmla="*/ 0 w 3"/>
                  <a:gd name="T15" fmla="*/ 32 h 41"/>
                  <a:gd name="T16" fmla="*/ 2 w 3"/>
                  <a:gd name="T17" fmla="*/ 33 h 41"/>
                  <a:gd name="T18" fmla="*/ 1 w 3"/>
                  <a:gd name="T19" fmla="*/ 35 h 41"/>
                  <a:gd name="T20" fmla="*/ 2 w 3"/>
                  <a:gd name="T21" fmla="*/ 30 h 41"/>
                  <a:gd name="T22" fmla="*/ 0 w 3"/>
                  <a:gd name="T23" fmla="*/ 30 h 41"/>
                  <a:gd name="T24" fmla="*/ 0 w 3"/>
                  <a:gd name="T25" fmla="*/ 27 h 41"/>
                  <a:gd name="T26" fmla="*/ 2 w 3"/>
                  <a:gd name="T27" fmla="*/ 27 h 41"/>
                  <a:gd name="T28" fmla="*/ 2 w 3"/>
                  <a:gd name="T29" fmla="*/ 30 h 41"/>
                  <a:gd name="T30" fmla="*/ 2 w 3"/>
                  <a:gd name="T31" fmla="*/ 24 h 41"/>
                  <a:gd name="T32" fmla="*/ 0 w 3"/>
                  <a:gd name="T33" fmla="*/ 24 h 41"/>
                  <a:gd name="T34" fmla="*/ 1 w 3"/>
                  <a:gd name="T35" fmla="*/ 22 h 41"/>
                  <a:gd name="T36" fmla="*/ 2 w 3"/>
                  <a:gd name="T37" fmla="*/ 22 h 41"/>
                  <a:gd name="T38" fmla="*/ 2 w 3"/>
                  <a:gd name="T39" fmla="*/ 24 h 41"/>
                  <a:gd name="T40" fmla="*/ 2 w 3"/>
                  <a:gd name="T41" fmla="*/ 19 h 41"/>
                  <a:gd name="T42" fmla="*/ 1 w 3"/>
                  <a:gd name="T43" fmla="*/ 19 h 41"/>
                  <a:gd name="T44" fmla="*/ 1 w 3"/>
                  <a:gd name="T45" fmla="*/ 16 h 41"/>
                  <a:gd name="T46" fmla="*/ 2 w 3"/>
                  <a:gd name="T47" fmla="*/ 16 h 41"/>
                  <a:gd name="T48" fmla="*/ 2 w 3"/>
                  <a:gd name="T49" fmla="*/ 19 h 41"/>
                  <a:gd name="T50" fmla="*/ 3 w 3"/>
                  <a:gd name="T51" fmla="*/ 14 h 41"/>
                  <a:gd name="T52" fmla="*/ 1 w 3"/>
                  <a:gd name="T53" fmla="*/ 14 h 41"/>
                  <a:gd name="T54" fmla="*/ 1 w 3"/>
                  <a:gd name="T55" fmla="*/ 11 h 41"/>
                  <a:gd name="T56" fmla="*/ 3 w 3"/>
                  <a:gd name="T57" fmla="*/ 11 h 41"/>
                  <a:gd name="T58" fmla="*/ 3 w 3"/>
                  <a:gd name="T59" fmla="*/ 14 h 41"/>
                  <a:gd name="T60" fmla="*/ 3 w 3"/>
                  <a:gd name="T61" fmla="*/ 8 h 41"/>
                  <a:gd name="T62" fmla="*/ 1 w 3"/>
                  <a:gd name="T63" fmla="*/ 8 h 41"/>
                  <a:gd name="T64" fmla="*/ 1 w 3"/>
                  <a:gd name="T65" fmla="*/ 5 h 41"/>
                  <a:gd name="T66" fmla="*/ 3 w 3"/>
                  <a:gd name="T67" fmla="*/ 5 h 41"/>
                  <a:gd name="T68" fmla="*/ 3 w 3"/>
                  <a:gd name="T69" fmla="*/ 8 h 41"/>
                  <a:gd name="T70" fmla="*/ 3 w 3"/>
                  <a:gd name="T71" fmla="*/ 3 h 41"/>
                  <a:gd name="T72" fmla="*/ 2 w 3"/>
                  <a:gd name="T73" fmla="*/ 3 h 41"/>
                  <a:gd name="T74" fmla="*/ 2 w 3"/>
                  <a:gd name="T75" fmla="*/ 0 h 41"/>
                  <a:gd name="T76" fmla="*/ 3 w 3"/>
                  <a:gd name="T77" fmla="*/ 0 h 41"/>
                  <a:gd name="T78" fmla="*/ 3 w 3"/>
                  <a:gd name="T79" fmla="*/ 3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 h="41">
                    <a:moveTo>
                      <a:pt x="1" y="41"/>
                    </a:moveTo>
                    <a:lnTo>
                      <a:pt x="0" y="40"/>
                    </a:lnTo>
                    <a:lnTo>
                      <a:pt x="0" y="38"/>
                    </a:lnTo>
                    <a:lnTo>
                      <a:pt x="1" y="38"/>
                    </a:lnTo>
                    <a:lnTo>
                      <a:pt x="1" y="41"/>
                    </a:lnTo>
                    <a:close/>
                    <a:moveTo>
                      <a:pt x="1" y="35"/>
                    </a:moveTo>
                    <a:lnTo>
                      <a:pt x="0" y="35"/>
                    </a:lnTo>
                    <a:lnTo>
                      <a:pt x="0" y="32"/>
                    </a:lnTo>
                    <a:lnTo>
                      <a:pt x="2" y="33"/>
                    </a:lnTo>
                    <a:lnTo>
                      <a:pt x="1" y="35"/>
                    </a:lnTo>
                    <a:close/>
                    <a:moveTo>
                      <a:pt x="2" y="30"/>
                    </a:moveTo>
                    <a:lnTo>
                      <a:pt x="0" y="30"/>
                    </a:lnTo>
                    <a:lnTo>
                      <a:pt x="0" y="27"/>
                    </a:lnTo>
                    <a:lnTo>
                      <a:pt x="2" y="27"/>
                    </a:lnTo>
                    <a:lnTo>
                      <a:pt x="2" y="30"/>
                    </a:lnTo>
                    <a:close/>
                    <a:moveTo>
                      <a:pt x="2" y="24"/>
                    </a:moveTo>
                    <a:lnTo>
                      <a:pt x="0" y="24"/>
                    </a:lnTo>
                    <a:lnTo>
                      <a:pt x="1" y="22"/>
                    </a:lnTo>
                    <a:lnTo>
                      <a:pt x="2" y="22"/>
                    </a:lnTo>
                    <a:lnTo>
                      <a:pt x="2" y="24"/>
                    </a:lnTo>
                    <a:close/>
                    <a:moveTo>
                      <a:pt x="2" y="19"/>
                    </a:moveTo>
                    <a:lnTo>
                      <a:pt x="1" y="19"/>
                    </a:lnTo>
                    <a:lnTo>
                      <a:pt x="1" y="16"/>
                    </a:lnTo>
                    <a:lnTo>
                      <a:pt x="2" y="16"/>
                    </a:lnTo>
                    <a:lnTo>
                      <a:pt x="2" y="19"/>
                    </a:lnTo>
                    <a:close/>
                    <a:moveTo>
                      <a:pt x="3" y="14"/>
                    </a:moveTo>
                    <a:lnTo>
                      <a:pt x="1" y="14"/>
                    </a:lnTo>
                    <a:lnTo>
                      <a:pt x="1" y="11"/>
                    </a:lnTo>
                    <a:lnTo>
                      <a:pt x="3" y="11"/>
                    </a:lnTo>
                    <a:lnTo>
                      <a:pt x="3" y="14"/>
                    </a:lnTo>
                    <a:close/>
                    <a:moveTo>
                      <a:pt x="3" y="8"/>
                    </a:moveTo>
                    <a:lnTo>
                      <a:pt x="1" y="8"/>
                    </a:lnTo>
                    <a:lnTo>
                      <a:pt x="1" y="5"/>
                    </a:lnTo>
                    <a:lnTo>
                      <a:pt x="3" y="5"/>
                    </a:lnTo>
                    <a:lnTo>
                      <a:pt x="3" y="8"/>
                    </a:lnTo>
                    <a:close/>
                    <a:moveTo>
                      <a:pt x="3" y="3"/>
                    </a:moveTo>
                    <a:lnTo>
                      <a:pt x="2" y="3"/>
                    </a:lnTo>
                    <a:lnTo>
                      <a:pt x="2" y="0"/>
                    </a:lnTo>
                    <a:lnTo>
                      <a:pt x="3" y="0"/>
                    </a:lnTo>
                    <a:lnTo>
                      <a:pt x="3" y="3"/>
                    </a:lnTo>
                    <a:close/>
                  </a:path>
                </a:pathLst>
              </a:custGeom>
              <a:solidFill>
                <a:srgbClr val="877D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201" name="Freeform 5706"/>
              <p:cNvSpPr>
                <a:spLocks/>
              </p:cNvSpPr>
              <p:nvPr/>
            </p:nvSpPr>
            <p:spPr bwMode="auto">
              <a:xfrm>
                <a:off x="2263" y="2805"/>
                <a:ext cx="2" cy="2"/>
              </a:xfrm>
              <a:custGeom>
                <a:avLst/>
                <a:gdLst>
                  <a:gd name="T0" fmla="*/ 2 w 2"/>
                  <a:gd name="T1" fmla="*/ 2 h 2"/>
                  <a:gd name="T2" fmla="*/ 0 w 2"/>
                  <a:gd name="T3" fmla="*/ 1 h 2"/>
                  <a:gd name="T4" fmla="*/ 0 w 2"/>
                  <a:gd name="T5" fmla="*/ 0 h 2"/>
                  <a:gd name="T6" fmla="*/ 2 w 2"/>
                  <a:gd name="T7" fmla="*/ 0 h 2"/>
                  <a:gd name="T8" fmla="*/ 2 w 2"/>
                  <a:gd name="T9" fmla="*/ 2 h 2"/>
                </a:gdLst>
                <a:ahLst/>
                <a:cxnLst>
                  <a:cxn ang="0">
                    <a:pos x="T0" y="T1"/>
                  </a:cxn>
                  <a:cxn ang="0">
                    <a:pos x="T2" y="T3"/>
                  </a:cxn>
                  <a:cxn ang="0">
                    <a:pos x="T4" y="T5"/>
                  </a:cxn>
                  <a:cxn ang="0">
                    <a:pos x="T6" y="T7"/>
                  </a:cxn>
                  <a:cxn ang="0">
                    <a:pos x="T8" y="T9"/>
                  </a:cxn>
                </a:cxnLst>
                <a:rect l="0" t="0" r="r" b="b"/>
                <a:pathLst>
                  <a:path w="2" h="2">
                    <a:moveTo>
                      <a:pt x="2" y="2"/>
                    </a:moveTo>
                    <a:lnTo>
                      <a:pt x="0" y="1"/>
                    </a:lnTo>
                    <a:lnTo>
                      <a:pt x="0" y="0"/>
                    </a:lnTo>
                    <a:lnTo>
                      <a:pt x="2" y="0"/>
                    </a:lnTo>
                    <a:lnTo>
                      <a:pt x="2" y="2"/>
                    </a:lnTo>
                    <a:close/>
                  </a:path>
                </a:pathLst>
              </a:custGeom>
              <a:solidFill>
                <a:srgbClr val="877D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202" name="Freeform 5707"/>
              <p:cNvSpPr>
                <a:spLocks/>
              </p:cNvSpPr>
              <p:nvPr/>
            </p:nvSpPr>
            <p:spPr bwMode="auto">
              <a:xfrm>
                <a:off x="1951" y="3227"/>
                <a:ext cx="2" cy="1"/>
              </a:xfrm>
              <a:custGeom>
                <a:avLst/>
                <a:gdLst>
                  <a:gd name="T0" fmla="*/ 1 w 2"/>
                  <a:gd name="T1" fmla="*/ 1 h 1"/>
                  <a:gd name="T2" fmla="*/ 0 w 2"/>
                  <a:gd name="T3" fmla="*/ 0 h 1"/>
                  <a:gd name="T4" fmla="*/ 2 w 2"/>
                  <a:gd name="T5" fmla="*/ 0 h 1"/>
                  <a:gd name="T6" fmla="*/ 2 w 2"/>
                  <a:gd name="T7" fmla="*/ 1 h 1"/>
                  <a:gd name="T8" fmla="*/ 1 w 2"/>
                  <a:gd name="T9" fmla="*/ 1 h 1"/>
                </a:gdLst>
                <a:ahLst/>
                <a:cxnLst>
                  <a:cxn ang="0">
                    <a:pos x="T0" y="T1"/>
                  </a:cxn>
                  <a:cxn ang="0">
                    <a:pos x="T2" y="T3"/>
                  </a:cxn>
                  <a:cxn ang="0">
                    <a:pos x="T4" y="T5"/>
                  </a:cxn>
                  <a:cxn ang="0">
                    <a:pos x="T6" y="T7"/>
                  </a:cxn>
                  <a:cxn ang="0">
                    <a:pos x="T8" y="T9"/>
                  </a:cxn>
                </a:cxnLst>
                <a:rect l="0" t="0" r="r" b="b"/>
                <a:pathLst>
                  <a:path w="2" h="1">
                    <a:moveTo>
                      <a:pt x="1" y="1"/>
                    </a:moveTo>
                    <a:lnTo>
                      <a:pt x="0" y="0"/>
                    </a:lnTo>
                    <a:lnTo>
                      <a:pt x="2" y="0"/>
                    </a:lnTo>
                    <a:lnTo>
                      <a:pt x="2" y="1"/>
                    </a:lnTo>
                    <a:lnTo>
                      <a:pt x="1" y="1"/>
                    </a:lnTo>
                    <a:close/>
                  </a:path>
                </a:pathLst>
              </a:custGeom>
              <a:solidFill>
                <a:srgbClr val="877D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203" name="Freeform 5708"/>
              <p:cNvSpPr>
                <a:spLocks noEditPoints="1"/>
              </p:cNvSpPr>
              <p:nvPr/>
            </p:nvSpPr>
            <p:spPr bwMode="auto">
              <a:xfrm>
                <a:off x="1948" y="3208"/>
                <a:ext cx="5" cy="17"/>
              </a:xfrm>
              <a:custGeom>
                <a:avLst/>
                <a:gdLst>
                  <a:gd name="T0" fmla="*/ 3 w 5"/>
                  <a:gd name="T1" fmla="*/ 17 h 17"/>
                  <a:gd name="T2" fmla="*/ 3 w 5"/>
                  <a:gd name="T3" fmla="*/ 14 h 17"/>
                  <a:gd name="T4" fmla="*/ 4 w 5"/>
                  <a:gd name="T5" fmla="*/ 14 h 17"/>
                  <a:gd name="T6" fmla="*/ 5 w 5"/>
                  <a:gd name="T7" fmla="*/ 16 h 17"/>
                  <a:gd name="T8" fmla="*/ 3 w 5"/>
                  <a:gd name="T9" fmla="*/ 17 h 17"/>
                  <a:gd name="T10" fmla="*/ 2 w 5"/>
                  <a:gd name="T11" fmla="*/ 12 h 17"/>
                  <a:gd name="T12" fmla="*/ 2 w 5"/>
                  <a:gd name="T13" fmla="*/ 9 h 17"/>
                  <a:gd name="T14" fmla="*/ 3 w 5"/>
                  <a:gd name="T15" fmla="*/ 9 h 17"/>
                  <a:gd name="T16" fmla="*/ 4 w 5"/>
                  <a:gd name="T17" fmla="*/ 12 h 17"/>
                  <a:gd name="T18" fmla="*/ 2 w 5"/>
                  <a:gd name="T19" fmla="*/ 12 h 17"/>
                  <a:gd name="T20" fmla="*/ 1 w 5"/>
                  <a:gd name="T21" fmla="*/ 7 h 17"/>
                  <a:gd name="T22" fmla="*/ 1 w 5"/>
                  <a:gd name="T23" fmla="*/ 5 h 17"/>
                  <a:gd name="T24" fmla="*/ 3 w 5"/>
                  <a:gd name="T25" fmla="*/ 5 h 17"/>
                  <a:gd name="T26" fmla="*/ 3 w 5"/>
                  <a:gd name="T27" fmla="*/ 7 h 17"/>
                  <a:gd name="T28" fmla="*/ 1 w 5"/>
                  <a:gd name="T29" fmla="*/ 7 h 17"/>
                  <a:gd name="T30" fmla="*/ 1 w 5"/>
                  <a:gd name="T31" fmla="*/ 3 h 17"/>
                  <a:gd name="T32" fmla="*/ 0 w 5"/>
                  <a:gd name="T33" fmla="*/ 0 h 17"/>
                  <a:gd name="T34" fmla="*/ 1 w 5"/>
                  <a:gd name="T35" fmla="*/ 0 h 17"/>
                  <a:gd name="T36" fmla="*/ 2 w 5"/>
                  <a:gd name="T37" fmla="*/ 2 h 17"/>
                  <a:gd name="T38" fmla="*/ 1 w 5"/>
                  <a:gd name="T39" fmla="*/ 3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 h="17">
                    <a:moveTo>
                      <a:pt x="3" y="17"/>
                    </a:moveTo>
                    <a:lnTo>
                      <a:pt x="3" y="14"/>
                    </a:lnTo>
                    <a:lnTo>
                      <a:pt x="4" y="14"/>
                    </a:lnTo>
                    <a:lnTo>
                      <a:pt x="5" y="16"/>
                    </a:lnTo>
                    <a:lnTo>
                      <a:pt x="3" y="17"/>
                    </a:lnTo>
                    <a:close/>
                    <a:moveTo>
                      <a:pt x="2" y="12"/>
                    </a:moveTo>
                    <a:lnTo>
                      <a:pt x="2" y="9"/>
                    </a:lnTo>
                    <a:lnTo>
                      <a:pt x="3" y="9"/>
                    </a:lnTo>
                    <a:lnTo>
                      <a:pt x="4" y="12"/>
                    </a:lnTo>
                    <a:lnTo>
                      <a:pt x="2" y="12"/>
                    </a:lnTo>
                    <a:close/>
                    <a:moveTo>
                      <a:pt x="1" y="7"/>
                    </a:moveTo>
                    <a:lnTo>
                      <a:pt x="1" y="5"/>
                    </a:lnTo>
                    <a:lnTo>
                      <a:pt x="3" y="5"/>
                    </a:lnTo>
                    <a:lnTo>
                      <a:pt x="3" y="7"/>
                    </a:lnTo>
                    <a:lnTo>
                      <a:pt x="1" y="7"/>
                    </a:lnTo>
                    <a:close/>
                    <a:moveTo>
                      <a:pt x="1" y="3"/>
                    </a:moveTo>
                    <a:lnTo>
                      <a:pt x="0" y="0"/>
                    </a:lnTo>
                    <a:lnTo>
                      <a:pt x="1" y="0"/>
                    </a:lnTo>
                    <a:lnTo>
                      <a:pt x="2" y="2"/>
                    </a:lnTo>
                    <a:lnTo>
                      <a:pt x="1" y="3"/>
                    </a:lnTo>
                    <a:close/>
                  </a:path>
                </a:pathLst>
              </a:custGeom>
              <a:solidFill>
                <a:srgbClr val="877D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204" name="Freeform 5709"/>
              <p:cNvSpPr>
                <a:spLocks/>
              </p:cNvSpPr>
              <p:nvPr/>
            </p:nvSpPr>
            <p:spPr bwMode="auto">
              <a:xfrm>
                <a:off x="1946" y="3204"/>
                <a:ext cx="3" cy="2"/>
              </a:xfrm>
              <a:custGeom>
                <a:avLst/>
                <a:gdLst>
                  <a:gd name="T0" fmla="*/ 1 w 3"/>
                  <a:gd name="T1" fmla="*/ 2 h 2"/>
                  <a:gd name="T2" fmla="*/ 0 w 3"/>
                  <a:gd name="T3" fmla="*/ 0 h 2"/>
                  <a:gd name="T4" fmla="*/ 3 w 3"/>
                  <a:gd name="T5" fmla="*/ 0 h 2"/>
                  <a:gd name="T6" fmla="*/ 3 w 3"/>
                  <a:gd name="T7" fmla="*/ 1 h 2"/>
                  <a:gd name="T8" fmla="*/ 3 w 3"/>
                  <a:gd name="T9" fmla="*/ 1 h 2"/>
                  <a:gd name="T10" fmla="*/ 3 w 3"/>
                  <a:gd name="T11" fmla="*/ 2 h 2"/>
                  <a:gd name="T12" fmla="*/ 1 w 3"/>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3" h="2">
                    <a:moveTo>
                      <a:pt x="1" y="2"/>
                    </a:moveTo>
                    <a:lnTo>
                      <a:pt x="0" y="0"/>
                    </a:lnTo>
                    <a:lnTo>
                      <a:pt x="3" y="0"/>
                    </a:lnTo>
                    <a:lnTo>
                      <a:pt x="3" y="1"/>
                    </a:lnTo>
                    <a:lnTo>
                      <a:pt x="3" y="1"/>
                    </a:lnTo>
                    <a:lnTo>
                      <a:pt x="3" y="2"/>
                    </a:lnTo>
                    <a:lnTo>
                      <a:pt x="1" y="2"/>
                    </a:lnTo>
                    <a:close/>
                  </a:path>
                </a:pathLst>
              </a:custGeom>
              <a:solidFill>
                <a:srgbClr val="877D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205" name="Freeform 5710"/>
              <p:cNvSpPr>
                <a:spLocks noEditPoints="1"/>
              </p:cNvSpPr>
              <p:nvPr/>
            </p:nvSpPr>
            <p:spPr bwMode="auto">
              <a:xfrm>
                <a:off x="1951" y="3204"/>
                <a:ext cx="274" cy="26"/>
              </a:xfrm>
              <a:custGeom>
                <a:avLst/>
                <a:gdLst>
                  <a:gd name="T0" fmla="*/ 274 w 274"/>
                  <a:gd name="T1" fmla="*/ 26 h 26"/>
                  <a:gd name="T2" fmla="*/ 269 w 274"/>
                  <a:gd name="T3" fmla="*/ 26 h 26"/>
                  <a:gd name="T4" fmla="*/ 263 w 274"/>
                  <a:gd name="T5" fmla="*/ 26 h 26"/>
                  <a:gd name="T6" fmla="*/ 258 w 274"/>
                  <a:gd name="T7" fmla="*/ 26 h 26"/>
                  <a:gd name="T8" fmla="*/ 253 w 274"/>
                  <a:gd name="T9" fmla="*/ 25 h 26"/>
                  <a:gd name="T10" fmla="*/ 247 w 274"/>
                  <a:gd name="T11" fmla="*/ 25 h 26"/>
                  <a:gd name="T12" fmla="*/ 242 w 274"/>
                  <a:gd name="T13" fmla="*/ 25 h 26"/>
                  <a:gd name="T14" fmla="*/ 237 w 274"/>
                  <a:gd name="T15" fmla="*/ 24 h 26"/>
                  <a:gd name="T16" fmla="*/ 231 w 274"/>
                  <a:gd name="T17" fmla="*/ 24 h 26"/>
                  <a:gd name="T18" fmla="*/ 226 w 274"/>
                  <a:gd name="T19" fmla="*/ 24 h 26"/>
                  <a:gd name="T20" fmla="*/ 221 w 274"/>
                  <a:gd name="T21" fmla="*/ 23 h 26"/>
                  <a:gd name="T22" fmla="*/ 215 w 274"/>
                  <a:gd name="T23" fmla="*/ 23 h 26"/>
                  <a:gd name="T24" fmla="*/ 210 w 274"/>
                  <a:gd name="T25" fmla="*/ 22 h 26"/>
                  <a:gd name="T26" fmla="*/ 205 w 274"/>
                  <a:gd name="T27" fmla="*/ 22 h 26"/>
                  <a:gd name="T28" fmla="*/ 199 w 274"/>
                  <a:gd name="T29" fmla="*/ 22 h 26"/>
                  <a:gd name="T30" fmla="*/ 194 w 274"/>
                  <a:gd name="T31" fmla="*/ 21 h 26"/>
                  <a:gd name="T32" fmla="*/ 189 w 274"/>
                  <a:gd name="T33" fmla="*/ 21 h 26"/>
                  <a:gd name="T34" fmla="*/ 183 w 274"/>
                  <a:gd name="T35" fmla="*/ 20 h 26"/>
                  <a:gd name="T36" fmla="*/ 178 w 274"/>
                  <a:gd name="T37" fmla="*/ 20 h 26"/>
                  <a:gd name="T38" fmla="*/ 173 w 274"/>
                  <a:gd name="T39" fmla="*/ 19 h 26"/>
                  <a:gd name="T40" fmla="*/ 168 w 274"/>
                  <a:gd name="T41" fmla="*/ 19 h 26"/>
                  <a:gd name="T42" fmla="*/ 162 w 274"/>
                  <a:gd name="T43" fmla="*/ 19 h 26"/>
                  <a:gd name="T44" fmla="*/ 157 w 274"/>
                  <a:gd name="T45" fmla="*/ 18 h 26"/>
                  <a:gd name="T46" fmla="*/ 152 w 274"/>
                  <a:gd name="T47" fmla="*/ 18 h 26"/>
                  <a:gd name="T48" fmla="*/ 146 w 274"/>
                  <a:gd name="T49" fmla="*/ 17 h 26"/>
                  <a:gd name="T50" fmla="*/ 141 w 274"/>
                  <a:gd name="T51" fmla="*/ 17 h 26"/>
                  <a:gd name="T52" fmla="*/ 136 w 274"/>
                  <a:gd name="T53" fmla="*/ 16 h 26"/>
                  <a:gd name="T54" fmla="*/ 130 w 274"/>
                  <a:gd name="T55" fmla="*/ 16 h 26"/>
                  <a:gd name="T56" fmla="*/ 125 w 274"/>
                  <a:gd name="T57" fmla="*/ 15 h 26"/>
                  <a:gd name="T58" fmla="*/ 120 w 274"/>
                  <a:gd name="T59" fmla="*/ 15 h 26"/>
                  <a:gd name="T60" fmla="*/ 114 w 274"/>
                  <a:gd name="T61" fmla="*/ 14 h 26"/>
                  <a:gd name="T62" fmla="*/ 109 w 274"/>
                  <a:gd name="T63" fmla="*/ 14 h 26"/>
                  <a:gd name="T64" fmla="*/ 104 w 274"/>
                  <a:gd name="T65" fmla="*/ 13 h 26"/>
                  <a:gd name="T66" fmla="*/ 98 w 274"/>
                  <a:gd name="T67" fmla="*/ 13 h 26"/>
                  <a:gd name="T68" fmla="*/ 93 w 274"/>
                  <a:gd name="T69" fmla="*/ 12 h 26"/>
                  <a:gd name="T70" fmla="*/ 88 w 274"/>
                  <a:gd name="T71" fmla="*/ 11 h 26"/>
                  <a:gd name="T72" fmla="*/ 83 w 274"/>
                  <a:gd name="T73" fmla="*/ 11 h 26"/>
                  <a:gd name="T74" fmla="*/ 77 w 274"/>
                  <a:gd name="T75" fmla="*/ 10 h 26"/>
                  <a:gd name="T76" fmla="*/ 72 w 274"/>
                  <a:gd name="T77" fmla="*/ 10 h 26"/>
                  <a:gd name="T78" fmla="*/ 67 w 274"/>
                  <a:gd name="T79" fmla="*/ 9 h 26"/>
                  <a:gd name="T80" fmla="*/ 61 w 274"/>
                  <a:gd name="T81" fmla="*/ 9 h 26"/>
                  <a:gd name="T82" fmla="*/ 56 w 274"/>
                  <a:gd name="T83" fmla="*/ 8 h 26"/>
                  <a:gd name="T84" fmla="*/ 51 w 274"/>
                  <a:gd name="T85" fmla="*/ 8 h 26"/>
                  <a:gd name="T86" fmla="*/ 45 w 274"/>
                  <a:gd name="T87" fmla="*/ 7 h 26"/>
                  <a:gd name="T88" fmla="*/ 40 w 274"/>
                  <a:gd name="T89" fmla="*/ 6 h 26"/>
                  <a:gd name="T90" fmla="*/ 35 w 274"/>
                  <a:gd name="T91" fmla="*/ 6 h 26"/>
                  <a:gd name="T92" fmla="*/ 30 w 274"/>
                  <a:gd name="T93" fmla="*/ 5 h 26"/>
                  <a:gd name="T94" fmla="*/ 24 w 274"/>
                  <a:gd name="T95" fmla="*/ 5 h 26"/>
                  <a:gd name="T96" fmla="*/ 19 w 274"/>
                  <a:gd name="T97" fmla="*/ 4 h 26"/>
                  <a:gd name="T98" fmla="*/ 14 w 274"/>
                  <a:gd name="T99" fmla="*/ 3 h 26"/>
                  <a:gd name="T100" fmla="*/ 8 w 274"/>
                  <a:gd name="T101" fmla="*/ 3 h 26"/>
                  <a:gd name="T102" fmla="*/ 3 w 274"/>
                  <a:gd name="T103" fmla="*/ 2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74" h="26">
                    <a:moveTo>
                      <a:pt x="274" y="26"/>
                    </a:moveTo>
                    <a:lnTo>
                      <a:pt x="271" y="26"/>
                    </a:lnTo>
                    <a:lnTo>
                      <a:pt x="271" y="25"/>
                    </a:lnTo>
                    <a:lnTo>
                      <a:pt x="274" y="25"/>
                    </a:lnTo>
                    <a:lnTo>
                      <a:pt x="274" y="26"/>
                    </a:lnTo>
                    <a:close/>
                    <a:moveTo>
                      <a:pt x="269" y="26"/>
                    </a:moveTo>
                    <a:lnTo>
                      <a:pt x="266" y="26"/>
                    </a:lnTo>
                    <a:lnTo>
                      <a:pt x="266" y="24"/>
                    </a:lnTo>
                    <a:lnTo>
                      <a:pt x="269" y="25"/>
                    </a:lnTo>
                    <a:lnTo>
                      <a:pt x="269" y="26"/>
                    </a:lnTo>
                    <a:close/>
                    <a:moveTo>
                      <a:pt x="263" y="26"/>
                    </a:moveTo>
                    <a:lnTo>
                      <a:pt x="261" y="26"/>
                    </a:lnTo>
                    <a:lnTo>
                      <a:pt x="261" y="24"/>
                    </a:lnTo>
                    <a:lnTo>
                      <a:pt x="263" y="24"/>
                    </a:lnTo>
                    <a:lnTo>
                      <a:pt x="263" y="26"/>
                    </a:lnTo>
                    <a:close/>
                    <a:moveTo>
                      <a:pt x="258" y="26"/>
                    </a:moveTo>
                    <a:lnTo>
                      <a:pt x="255" y="25"/>
                    </a:lnTo>
                    <a:lnTo>
                      <a:pt x="255" y="24"/>
                    </a:lnTo>
                    <a:lnTo>
                      <a:pt x="258" y="24"/>
                    </a:lnTo>
                    <a:lnTo>
                      <a:pt x="258" y="26"/>
                    </a:lnTo>
                    <a:close/>
                    <a:moveTo>
                      <a:pt x="253" y="25"/>
                    </a:moveTo>
                    <a:lnTo>
                      <a:pt x="250" y="25"/>
                    </a:lnTo>
                    <a:lnTo>
                      <a:pt x="250" y="24"/>
                    </a:lnTo>
                    <a:lnTo>
                      <a:pt x="253" y="24"/>
                    </a:lnTo>
                    <a:lnTo>
                      <a:pt x="253" y="25"/>
                    </a:lnTo>
                    <a:close/>
                    <a:moveTo>
                      <a:pt x="247" y="25"/>
                    </a:moveTo>
                    <a:lnTo>
                      <a:pt x="245" y="25"/>
                    </a:lnTo>
                    <a:lnTo>
                      <a:pt x="245" y="23"/>
                    </a:lnTo>
                    <a:lnTo>
                      <a:pt x="247" y="23"/>
                    </a:lnTo>
                    <a:lnTo>
                      <a:pt x="247" y="25"/>
                    </a:lnTo>
                    <a:close/>
                    <a:moveTo>
                      <a:pt x="242" y="25"/>
                    </a:moveTo>
                    <a:lnTo>
                      <a:pt x="239" y="24"/>
                    </a:lnTo>
                    <a:lnTo>
                      <a:pt x="239" y="23"/>
                    </a:lnTo>
                    <a:lnTo>
                      <a:pt x="242" y="23"/>
                    </a:lnTo>
                    <a:lnTo>
                      <a:pt x="242" y="25"/>
                    </a:lnTo>
                    <a:close/>
                    <a:moveTo>
                      <a:pt x="237" y="24"/>
                    </a:moveTo>
                    <a:lnTo>
                      <a:pt x="234" y="24"/>
                    </a:lnTo>
                    <a:lnTo>
                      <a:pt x="234" y="22"/>
                    </a:lnTo>
                    <a:lnTo>
                      <a:pt x="237" y="23"/>
                    </a:lnTo>
                    <a:lnTo>
                      <a:pt x="237" y="24"/>
                    </a:lnTo>
                    <a:close/>
                    <a:moveTo>
                      <a:pt x="231" y="24"/>
                    </a:moveTo>
                    <a:lnTo>
                      <a:pt x="229" y="24"/>
                    </a:lnTo>
                    <a:lnTo>
                      <a:pt x="229" y="22"/>
                    </a:lnTo>
                    <a:lnTo>
                      <a:pt x="231" y="22"/>
                    </a:lnTo>
                    <a:lnTo>
                      <a:pt x="231" y="24"/>
                    </a:lnTo>
                    <a:close/>
                    <a:moveTo>
                      <a:pt x="226" y="24"/>
                    </a:moveTo>
                    <a:lnTo>
                      <a:pt x="223" y="23"/>
                    </a:lnTo>
                    <a:lnTo>
                      <a:pt x="223" y="22"/>
                    </a:lnTo>
                    <a:lnTo>
                      <a:pt x="226" y="22"/>
                    </a:lnTo>
                    <a:lnTo>
                      <a:pt x="226" y="24"/>
                    </a:lnTo>
                    <a:close/>
                    <a:moveTo>
                      <a:pt x="221" y="23"/>
                    </a:moveTo>
                    <a:lnTo>
                      <a:pt x="218" y="23"/>
                    </a:lnTo>
                    <a:lnTo>
                      <a:pt x="218" y="21"/>
                    </a:lnTo>
                    <a:lnTo>
                      <a:pt x="221" y="22"/>
                    </a:lnTo>
                    <a:lnTo>
                      <a:pt x="221" y="23"/>
                    </a:lnTo>
                    <a:close/>
                    <a:moveTo>
                      <a:pt x="215" y="23"/>
                    </a:moveTo>
                    <a:lnTo>
                      <a:pt x="213" y="23"/>
                    </a:lnTo>
                    <a:lnTo>
                      <a:pt x="213" y="21"/>
                    </a:lnTo>
                    <a:lnTo>
                      <a:pt x="215" y="21"/>
                    </a:lnTo>
                    <a:lnTo>
                      <a:pt x="215" y="23"/>
                    </a:lnTo>
                    <a:close/>
                    <a:moveTo>
                      <a:pt x="210" y="22"/>
                    </a:moveTo>
                    <a:lnTo>
                      <a:pt x="207" y="22"/>
                    </a:lnTo>
                    <a:lnTo>
                      <a:pt x="207" y="21"/>
                    </a:lnTo>
                    <a:lnTo>
                      <a:pt x="210" y="21"/>
                    </a:lnTo>
                    <a:lnTo>
                      <a:pt x="210" y="22"/>
                    </a:lnTo>
                    <a:close/>
                    <a:moveTo>
                      <a:pt x="205" y="22"/>
                    </a:moveTo>
                    <a:lnTo>
                      <a:pt x="202" y="22"/>
                    </a:lnTo>
                    <a:lnTo>
                      <a:pt x="202" y="20"/>
                    </a:lnTo>
                    <a:lnTo>
                      <a:pt x="205" y="20"/>
                    </a:lnTo>
                    <a:lnTo>
                      <a:pt x="205" y="22"/>
                    </a:lnTo>
                    <a:close/>
                    <a:moveTo>
                      <a:pt x="199" y="22"/>
                    </a:moveTo>
                    <a:lnTo>
                      <a:pt x="197" y="21"/>
                    </a:lnTo>
                    <a:lnTo>
                      <a:pt x="197" y="20"/>
                    </a:lnTo>
                    <a:lnTo>
                      <a:pt x="200" y="20"/>
                    </a:lnTo>
                    <a:lnTo>
                      <a:pt x="199" y="22"/>
                    </a:lnTo>
                    <a:close/>
                    <a:moveTo>
                      <a:pt x="194" y="21"/>
                    </a:moveTo>
                    <a:lnTo>
                      <a:pt x="191" y="21"/>
                    </a:lnTo>
                    <a:lnTo>
                      <a:pt x="191" y="19"/>
                    </a:lnTo>
                    <a:lnTo>
                      <a:pt x="194" y="20"/>
                    </a:lnTo>
                    <a:lnTo>
                      <a:pt x="194" y="21"/>
                    </a:lnTo>
                    <a:close/>
                    <a:moveTo>
                      <a:pt x="189" y="21"/>
                    </a:moveTo>
                    <a:lnTo>
                      <a:pt x="186" y="21"/>
                    </a:lnTo>
                    <a:lnTo>
                      <a:pt x="186" y="19"/>
                    </a:lnTo>
                    <a:lnTo>
                      <a:pt x="189" y="19"/>
                    </a:lnTo>
                    <a:lnTo>
                      <a:pt x="189" y="21"/>
                    </a:lnTo>
                    <a:close/>
                    <a:moveTo>
                      <a:pt x="183" y="20"/>
                    </a:moveTo>
                    <a:lnTo>
                      <a:pt x="181" y="20"/>
                    </a:lnTo>
                    <a:lnTo>
                      <a:pt x="181" y="19"/>
                    </a:lnTo>
                    <a:lnTo>
                      <a:pt x="184" y="19"/>
                    </a:lnTo>
                    <a:lnTo>
                      <a:pt x="183" y="20"/>
                    </a:lnTo>
                    <a:close/>
                    <a:moveTo>
                      <a:pt x="178" y="20"/>
                    </a:moveTo>
                    <a:lnTo>
                      <a:pt x="175" y="20"/>
                    </a:lnTo>
                    <a:lnTo>
                      <a:pt x="176" y="18"/>
                    </a:lnTo>
                    <a:lnTo>
                      <a:pt x="178" y="18"/>
                    </a:lnTo>
                    <a:lnTo>
                      <a:pt x="178" y="20"/>
                    </a:lnTo>
                    <a:close/>
                    <a:moveTo>
                      <a:pt x="173" y="19"/>
                    </a:moveTo>
                    <a:lnTo>
                      <a:pt x="170" y="19"/>
                    </a:lnTo>
                    <a:lnTo>
                      <a:pt x="170" y="18"/>
                    </a:lnTo>
                    <a:lnTo>
                      <a:pt x="173" y="18"/>
                    </a:lnTo>
                    <a:lnTo>
                      <a:pt x="173" y="19"/>
                    </a:lnTo>
                    <a:close/>
                    <a:moveTo>
                      <a:pt x="168" y="19"/>
                    </a:moveTo>
                    <a:lnTo>
                      <a:pt x="165" y="19"/>
                    </a:lnTo>
                    <a:lnTo>
                      <a:pt x="165" y="17"/>
                    </a:lnTo>
                    <a:lnTo>
                      <a:pt x="168" y="17"/>
                    </a:lnTo>
                    <a:lnTo>
                      <a:pt x="168" y="19"/>
                    </a:lnTo>
                    <a:close/>
                    <a:moveTo>
                      <a:pt x="162" y="19"/>
                    </a:moveTo>
                    <a:lnTo>
                      <a:pt x="159" y="18"/>
                    </a:lnTo>
                    <a:lnTo>
                      <a:pt x="160" y="17"/>
                    </a:lnTo>
                    <a:lnTo>
                      <a:pt x="162" y="17"/>
                    </a:lnTo>
                    <a:lnTo>
                      <a:pt x="162" y="19"/>
                    </a:lnTo>
                    <a:close/>
                    <a:moveTo>
                      <a:pt x="157" y="18"/>
                    </a:moveTo>
                    <a:lnTo>
                      <a:pt x="154" y="18"/>
                    </a:lnTo>
                    <a:lnTo>
                      <a:pt x="154" y="16"/>
                    </a:lnTo>
                    <a:lnTo>
                      <a:pt x="157" y="17"/>
                    </a:lnTo>
                    <a:lnTo>
                      <a:pt x="157" y="18"/>
                    </a:lnTo>
                    <a:close/>
                    <a:moveTo>
                      <a:pt x="152" y="18"/>
                    </a:moveTo>
                    <a:lnTo>
                      <a:pt x="149" y="17"/>
                    </a:lnTo>
                    <a:lnTo>
                      <a:pt x="149" y="16"/>
                    </a:lnTo>
                    <a:lnTo>
                      <a:pt x="152" y="16"/>
                    </a:lnTo>
                    <a:lnTo>
                      <a:pt x="152" y="18"/>
                    </a:lnTo>
                    <a:close/>
                    <a:moveTo>
                      <a:pt x="146" y="17"/>
                    </a:moveTo>
                    <a:lnTo>
                      <a:pt x="144" y="17"/>
                    </a:lnTo>
                    <a:lnTo>
                      <a:pt x="144" y="15"/>
                    </a:lnTo>
                    <a:lnTo>
                      <a:pt x="146" y="16"/>
                    </a:lnTo>
                    <a:lnTo>
                      <a:pt x="146" y="17"/>
                    </a:lnTo>
                    <a:close/>
                    <a:moveTo>
                      <a:pt x="141" y="17"/>
                    </a:moveTo>
                    <a:lnTo>
                      <a:pt x="138" y="16"/>
                    </a:lnTo>
                    <a:lnTo>
                      <a:pt x="138" y="15"/>
                    </a:lnTo>
                    <a:lnTo>
                      <a:pt x="141" y="15"/>
                    </a:lnTo>
                    <a:lnTo>
                      <a:pt x="141" y="17"/>
                    </a:lnTo>
                    <a:close/>
                    <a:moveTo>
                      <a:pt x="136" y="16"/>
                    </a:moveTo>
                    <a:lnTo>
                      <a:pt x="133" y="16"/>
                    </a:lnTo>
                    <a:lnTo>
                      <a:pt x="133" y="14"/>
                    </a:lnTo>
                    <a:lnTo>
                      <a:pt x="136" y="15"/>
                    </a:lnTo>
                    <a:lnTo>
                      <a:pt x="136" y="16"/>
                    </a:lnTo>
                    <a:close/>
                    <a:moveTo>
                      <a:pt x="130" y="16"/>
                    </a:moveTo>
                    <a:lnTo>
                      <a:pt x="128" y="15"/>
                    </a:lnTo>
                    <a:lnTo>
                      <a:pt x="128" y="14"/>
                    </a:lnTo>
                    <a:lnTo>
                      <a:pt x="130" y="14"/>
                    </a:lnTo>
                    <a:lnTo>
                      <a:pt x="130" y="16"/>
                    </a:lnTo>
                    <a:close/>
                    <a:moveTo>
                      <a:pt x="125" y="15"/>
                    </a:moveTo>
                    <a:lnTo>
                      <a:pt x="122" y="15"/>
                    </a:lnTo>
                    <a:lnTo>
                      <a:pt x="123" y="13"/>
                    </a:lnTo>
                    <a:lnTo>
                      <a:pt x="125" y="14"/>
                    </a:lnTo>
                    <a:lnTo>
                      <a:pt x="125" y="15"/>
                    </a:lnTo>
                    <a:close/>
                    <a:moveTo>
                      <a:pt x="120" y="15"/>
                    </a:moveTo>
                    <a:lnTo>
                      <a:pt x="117" y="14"/>
                    </a:lnTo>
                    <a:lnTo>
                      <a:pt x="117" y="13"/>
                    </a:lnTo>
                    <a:lnTo>
                      <a:pt x="120" y="13"/>
                    </a:lnTo>
                    <a:lnTo>
                      <a:pt x="120" y="15"/>
                    </a:lnTo>
                    <a:close/>
                    <a:moveTo>
                      <a:pt x="114" y="14"/>
                    </a:moveTo>
                    <a:lnTo>
                      <a:pt x="112" y="14"/>
                    </a:lnTo>
                    <a:lnTo>
                      <a:pt x="112" y="12"/>
                    </a:lnTo>
                    <a:lnTo>
                      <a:pt x="115" y="13"/>
                    </a:lnTo>
                    <a:lnTo>
                      <a:pt x="114" y="14"/>
                    </a:lnTo>
                    <a:close/>
                    <a:moveTo>
                      <a:pt x="109" y="14"/>
                    </a:moveTo>
                    <a:lnTo>
                      <a:pt x="106" y="13"/>
                    </a:lnTo>
                    <a:lnTo>
                      <a:pt x="107" y="12"/>
                    </a:lnTo>
                    <a:lnTo>
                      <a:pt x="109" y="12"/>
                    </a:lnTo>
                    <a:lnTo>
                      <a:pt x="109" y="14"/>
                    </a:lnTo>
                    <a:close/>
                    <a:moveTo>
                      <a:pt x="104" y="13"/>
                    </a:moveTo>
                    <a:lnTo>
                      <a:pt x="101" y="13"/>
                    </a:lnTo>
                    <a:lnTo>
                      <a:pt x="101" y="11"/>
                    </a:lnTo>
                    <a:lnTo>
                      <a:pt x="104" y="11"/>
                    </a:lnTo>
                    <a:lnTo>
                      <a:pt x="104" y="13"/>
                    </a:lnTo>
                    <a:close/>
                    <a:moveTo>
                      <a:pt x="98" y="13"/>
                    </a:moveTo>
                    <a:lnTo>
                      <a:pt x="96" y="12"/>
                    </a:lnTo>
                    <a:lnTo>
                      <a:pt x="96" y="11"/>
                    </a:lnTo>
                    <a:lnTo>
                      <a:pt x="99" y="11"/>
                    </a:lnTo>
                    <a:lnTo>
                      <a:pt x="98" y="13"/>
                    </a:lnTo>
                    <a:close/>
                    <a:moveTo>
                      <a:pt x="93" y="12"/>
                    </a:moveTo>
                    <a:lnTo>
                      <a:pt x="91" y="12"/>
                    </a:lnTo>
                    <a:lnTo>
                      <a:pt x="91" y="10"/>
                    </a:lnTo>
                    <a:lnTo>
                      <a:pt x="93" y="11"/>
                    </a:lnTo>
                    <a:lnTo>
                      <a:pt x="93" y="12"/>
                    </a:lnTo>
                    <a:close/>
                    <a:moveTo>
                      <a:pt x="88" y="11"/>
                    </a:moveTo>
                    <a:lnTo>
                      <a:pt x="85" y="11"/>
                    </a:lnTo>
                    <a:lnTo>
                      <a:pt x="85" y="10"/>
                    </a:lnTo>
                    <a:lnTo>
                      <a:pt x="88" y="10"/>
                    </a:lnTo>
                    <a:lnTo>
                      <a:pt x="88" y="11"/>
                    </a:lnTo>
                    <a:close/>
                    <a:moveTo>
                      <a:pt x="83" y="11"/>
                    </a:moveTo>
                    <a:lnTo>
                      <a:pt x="80" y="11"/>
                    </a:lnTo>
                    <a:lnTo>
                      <a:pt x="80" y="9"/>
                    </a:lnTo>
                    <a:lnTo>
                      <a:pt x="83" y="9"/>
                    </a:lnTo>
                    <a:lnTo>
                      <a:pt x="83" y="11"/>
                    </a:lnTo>
                    <a:close/>
                    <a:moveTo>
                      <a:pt x="77" y="10"/>
                    </a:moveTo>
                    <a:lnTo>
                      <a:pt x="75" y="10"/>
                    </a:lnTo>
                    <a:lnTo>
                      <a:pt x="75" y="9"/>
                    </a:lnTo>
                    <a:lnTo>
                      <a:pt x="77" y="9"/>
                    </a:lnTo>
                    <a:lnTo>
                      <a:pt x="77" y="10"/>
                    </a:lnTo>
                    <a:close/>
                    <a:moveTo>
                      <a:pt x="72" y="10"/>
                    </a:moveTo>
                    <a:lnTo>
                      <a:pt x="69" y="10"/>
                    </a:lnTo>
                    <a:lnTo>
                      <a:pt x="70" y="8"/>
                    </a:lnTo>
                    <a:lnTo>
                      <a:pt x="72" y="8"/>
                    </a:lnTo>
                    <a:lnTo>
                      <a:pt x="72" y="10"/>
                    </a:lnTo>
                    <a:close/>
                    <a:moveTo>
                      <a:pt x="67" y="9"/>
                    </a:moveTo>
                    <a:lnTo>
                      <a:pt x="64" y="9"/>
                    </a:lnTo>
                    <a:lnTo>
                      <a:pt x="64" y="7"/>
                    </a:lnTo>
                    <a:lnTo>
                      <a:pt x="67" y="8"/>
                    </a:lnTo>
                    <a:lnTo>
                      <a:pt x="67" y="9"/>
                    </a:lnTo>
                    <a:close/>
                    <a:moveTo>
                      <a:pt x="61" y="9"/>
                    </a:moveTo>
                    <a:lnTo>
                      <a:pt x="59" y="8"/>
                    </a:lnTo>
                    <a:lnTo>
                      <a:pt x="59" y="7"/>
                    </a:lnTo>
                    <a:lnTo>
                      <a:pt x="61" y="7"/>
                    </a:lnTo>
                    <a:lnTo>
                      <a:pt x="61" y="9"/>
                    </a:lnTo>
                    <a:close/>
                    <a:moveTo>
                      <a:pt x="56" y="8"/>
                    </a:moveTo>
                    <a:lnTo>
                      <a:pt x="53" y="8"/>
                    </a:lnTo>
                    <a:lnTo>
                      <a:pt x="54" y="6"/>
                    </a:lnTo>
                    <a:lnTo>
                      <a:pt x="56" y="7"/>
                    </a:lnTo>
                    <a:lnTo>
                      <a:pt x="56" y="8"/>
                    </a:lnTo>
                    <a:close/>
                    <a:moveTo>
                      <a:pt x="51" y="8"/>
                    </a:moveTo>
                    <a:lnTo>
                      <a:pt x="48" y="7"/>
                    </a:lnTo>
                    <a:lnTo>
                      <a:pt x="48" y="6"/>
                    </a:lnTo>
                    <a:lnTo>
                      <a:pt x="51" y="6"/>
                    </a:lnTo>
                    <a:lnTo>
                      <a:pt x="51" y="8"/>
                    </a:lnTo>
                    <a:close/>
                    <a:moveTo>
                      <a:pt x="45" y="7"/>
                    </a:moveTo>
                    <a:lnTo>
                      <a:pt x="43" y="7"/>
                    </a:lnTo>
                    <a:lnTo>
                      <a:pt x="43" y="5"/>
                    </a:lnTo>
                    <a:lnTo>
                      <a:pt x="46" y="5"/>
                    </a:lnTo>
                    <a:lnTo>
                      <a:pt x="45" y="7"/>
                    </a:lnTo>
                    <a:close/>
                    <a:moveTo>
                      <a:pt x="40" y="6"/>
                    </a:moveTo>
                    <a:lnTo>
                      <a:pt x="38" y="6"/>
                    </a:lnTo>
                    <a:lnTo>
                      <a:pt x="38" y="5"/>
                    </a:lnTo>
                    <a:lnTo>
                      <a:pt x="40" y="5"/>
                    </a:lnTo>
                    <a:lnTo>
                      <a:pt x="40" y="6"/>
                    </a:lnTo>
                    <a:close/>
                    <a:moveTo>
                      <a:pt x="35" y="6"/>
                    </a:moveTo>
                    <a:lnTo>
                      <a:pt x="32" y="6"/>
                    </a:lnTo>
                    <a:lnTo>
                      <a:pt x="32" y="4"/>
                    </a:lnTo>
                    <a:lnTo>
                      <a:pt x="35" y="4"/>
                    </a:lnTo>
                    <a:lnTo>
                      <a:pt x="35" y="6"/>
                    </a:lnTo>
                    <a:close/>
                    <a:moveTo>
                      <a:pt x="30" y="5"/>
                    </a:moveTo>
                    <a:lnTo>
                      <a:pt x="27" y="5"/>
                    </a:lnTo>
                    <a:lnTo>
                      <a:pt x="27" y="3"/>
                    </a:lnTo>
                    <a:lnTo>
                      <a:pt x="30" y="4"/>
                    </a:lnTo>
                    <a:lnTo>
                      <a:pt x="30" y="5"/>
                    </a:lnTo>
                    <a:close/>
                    <a:moveTo>
                      <a:pt x="24" y="5"/>
                    </a:moveTo>
                    <a:lnTo>
                      <a:pt x="22" y="4"/>
                    </a:lnTo>
                    <a:lnTo>
                      <a:pt x="22" y="3"/>
                    </a:lnTo>
                    <a:lnTo>
                      <a:pt x="24" y="3"/>
                    </a:lnTo>
                    <a:lnTo>
                      <a:pt x="24" y="5"/>
                    </a:lnTo>
                    <a:close/>
                    <a:moveTo>
                      <a:pt x="19" y="4"/>
                    </a:moveTo>
                    <a:lnTo>
                      <a:pt x="16" y="4"/>
                    </a:lnTo>
                    <a:lnTo>
                      <a:pt x="17" y="2"/>
                    </a:lnTo>
                    <a:lnTo>
                      <a:pt x="19" y="2"/>
                    </a:lnTo>
                    <a:lnTo>
                      <a:pt x="19" y="4"/>
                    </a:lnTo>
                    <a:close/>
                    <a:moveTo>
                      <a:pt x="14" y="3"/>
                    </a:moveTo>
                    <a:lnTo>
                      <a:pt x="11" y="3"/>
                    </a:lnTo>
                    <a:lnTo>
                      <a:pt x="11" y="1"/>
                    </a:lnTo>
                    <a:lnTo>
                      <a:pt x="14" y="2"/>
                    </a:lnTo>
                    <a:lnTo>
                      <a:pt x="14" y="3"/>
                    </a:lnTo>
                    <a:close/>
                    <a:moveTo>
                      <a:pt x="8" y="3"/>
                    </a:moveTo>
                    <a:lnTo>
                      <a:pt x="6" y="2"/>
                    </a:lnTo>
                    <a:lnTo>
                      <a:pt x="6" y="1"/>
                    </a:lnTo>
                    <a:lnTo>
                      <a:pt x="8" y="1"/>
                    </a:lnTo>
                    <a:lnTo>
                      <a:pt x="8" y="3"/>
                    </a:lnTo>
                    <a:close/>
                    <a:moveTo>
                      <a:pt x="3" y="2"/>
                    </a:moveTo>
                    <a:lnTo>
                      <a:pt x="0" y="2"/>
                    </a:lnTo>
                    <a:lnTo>
                      <a:pt x="1" y="0"/>
                    </a:lnTo>
                    <a:lnTo>
                      <a:pt x="3" y="0"/>
                    </a:lnTo>
                    <a:lnTo>
                      <a:pt x="3" y="2"/>
                    </a:lnTo>
                    <a:close/>
                  </a:path>
                </a:pathLst>
              </a:custGeom>
              <a:solidFill>
                <a:srgbClr val="877D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206" name="Freeform 5711"/>
              <p:cNvSpPr>
                <a:spLocks/>
              </p:cNvSpPr>
              <p:nvPr/>
            </p:nvSpPr>
            <p:spPr bwMode="auto">
              <a:xfrm>
                <a:off x="2228" y="3228"/>
                <a:ext cx="2" cy="3"/>
              </a:xfrm>
              <a:custGeom>
                <a:avLst/>
                <a:gdLst>
                  <a:gd name="T0" fmla="*/ 2 w 2"/>
                  <a:gd name="T1" fmla="*/ 3 h 3"/>
                  <a:gd name="T2" fmla="*/ 0 w 2"/>
                  <a:gd name="T3" fmla="*/ 3 h 3"/>
                  <a:gd name="T4" fmla="*/ 0 w 2"/>
                  <a:gd name="T5" fmla="*/ 1 h 3"/>
                  <a:gd name="T6" fmla="*/ 0 w 2"/>
                  <a:gd name="T7" fmla="*/ 1 h 3"/>
                  <a:gd name="T8" fmla="*/ 0 w 2"/>
                  <a:gd name="T9" fmla="*/ 0 h 3"/>
                  <a:gd name="T10" fmla="*/ 2 w 2"/>
                  <a:gd name="T11" fmla="*/ 1 h 3"/>
                  <a:gd name="T12" fmla="*/ 2 w 2"/>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2" y="3"/>
                    </a:moveTo>
                    <a:lnTo>
                      <a:pt x="0" y="3"/>
                    </a:lnTo>
                    <a:lnTo>
                      <a:pt x="0" y="1"/>
                    </a:lnTo>
                    <a:lnTo>
                      <a:pt x="0" y="1"/>
                    </a:lnTo>
                    <a:lnTo>
                      <a:pt x="0" y="0"/>
                    </a:lnTo>
                    <a:lnTo>
                      <a:pt x="2" y="1"/>
                    </a:lnTo>
                    <a:lnTo>
                      <a:pt x="2" y="3"/>
                    </a:lnTo>
                    <a:close/>
                  </a:path>
                </a:pathLst>
              </a:custGeom>
              <a:solidFill>
                <a:srgbClr val="877D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207" name="Freeform 5712"/>
              <p:cNvSpPr>
                <a:spLocks noEditPoints="1"/>
              </p:cNvSpPr>
              <p:nvPr/>
            </p:nvSpPr>
            <p:spPr bwMode="auto">
              <a:xfrm>
                <a:off x="2228" y="2810"/>
                <a:ext cx="31" cy="416"/>
              </a:xfrm>
              <a:custGeom>
                <a:avLst/>
                <a:gdLst>
                  <a:gd name="T0" fmla="*/ 1 w 31"/>
                  <a:gd name="T1" fmla="*/ 410 h 416"/>
                  <a:gd name="T2" fmla="*/ 3 w 31"/>
                  <a:gd name="T3" fmla="*/ 403 h 416"/>
                  <a:gd name="T4" fmla="*/ 3 w 31"/>
                  <a:gd name="T5" fmla="*/ 394 h 416"/>
                  <a:gd name="T6" fmla="*/ 2 w 31"/>
                  <a:gd name="T7" fmla="*/ 386 h 416"/>
                  <a:gd name="T8" fmla="*/ 4 w 31"/>
                  <a:gd name="T9" fmla="*/ 384 h 416"/>
                  <a:gd name="T10" fmla="*/ 3 w 31"/>
                  <a:gd name="T11" fmla="*/ 373 h 416"/>
                  <a:gd name="T12" fmla="*/ 6 w 31"/>
                  <a:gd name="T13" fmla="*/ 365 h 416"/>
                  <a:gd name="T14" fmla="*/ 6 w 31"/>
                  <a:gd name="T15" fmla="*/ 357 h 416"/>
                  <a:gd name="T16" fmla="*/ 5 w 31"/>
                  <a:gd name="T17" fmla="*/ 349 h 416"/>
                  <a:gd name="T18" fmla="*/ 7 w 31"/>
                  <a:gd name="T19" fmla="*/ 346 h 416"/>
                  <a:gd name="T20" fmla="*/ 6 w 31"/>
                  <a:gd name="T21" fmla="*/ 335 h 416"/>
                  <a:gd name="T22" fmla="*/ 8 w 31"/>
                  <a:gd name="T23" fmla="*/ 327 h 416"/>
                  <a:gd name="T24" fmla="*/ 9 w 31"/>
                  <a:gd name="T25" fmla="*/ 319 h 416"/>
                  <a:gd name="T26" fmla="*/ 8 w 31"/>
                  <a:gd name="T27" fmla="*/ 311 h 416"/>
                  <a:gd name="T28" fmla="*/ 10 w 31"/>
                  <a:gd name="T29" fmla="*/ 309 h 416"/>
                  <a:gd name="T30" fmla="*/ 9 w 31"/>
                  <a:gd name="T31" fmla="*/ 298 h 416"/>
                  <a:gd name="T32" fmla="*/ 11 w 31"/>
                  <a:gd name="T33" fmla="*/ 290 h 416"/>
                  <a:gd name="T34" fmla="*/ 11 w 31"/>
                  <a:gd name="T35" fmla="*/ 282 h 416"/>
                  <a:gd name="T36" fmla="*/ 10 w 31"/>
                  <a:gd name="T37" fmla="*/ 274 h 416"/>
                  <a:gd name="T38" fmla="*/ 12 w 31"/>
                  <a:gd name="T39" fmla="*/ 271 h 416"/>
                  <a:gd name="T40" fmla="*/ 11 w 31"/>
                  <a:gd name="T41" fmla="*/ 260 h 416"/>
                  <a:gd name="T42" fmla="*/ 14 w 31"/>
                  <a:gd name="T43" fmla="*/ 252 h 416"/>
                  <a:gd name="T44" fmla="*/ 14 w 31"/>
                  <a:gd name="T45" fmla="*/ 244 h 416"/>
                  <a:gd name="T46" fmla="*/ 13 w 31"/>
                  <a:gd name="T47" fmla="*/ 236 h 416"/>
                  <a:gd name="T48" fmla="*/ 15 w 31"/>
                  <a:gd name="T49" fmla="*/ 234 h 416"/>
                  <a:gd name="T50" fmla="*/ 14 w 31"/>
                  <a:gd name="T51" fmla="*/ 223 h 416"/>
                  <a:gd name="T52" fmla="*/ 16 w 31"/>
                  <a:gd name="T53" fmla="*/ 215 h 416"/>
                  <a:gd name="T54" fmla="*/ 17 w 31"/>
                  <a:gd name="T55" fmla="*/ 207 h 416"/>
                  <a:gd name="T56" fmla="*/ 16 w 31"/>
                  <a:gd name="T57" fmla="*/ 199 h 416"/>
                  <a:gd name="T58" fmla="*/ 18 w 31"/>
                  <a:gd name="T59" fmla="*/ 196 h 416"/>
                  <a:gd name="T60" fmla="*/ 17 w 31"/>
                  <a:gd name="T61" fmla="*/ 185 h 416"/>
                  <a:gd name="T62" fmla="*/ 19 w 31"/>
                  <a:gd name="T63" fmla="*/ 177 h 416"/>
                  <a:gd name="T64" fmla="*/ 19 w 31"/>
                  <a:gd name="T65" fmla="*/ 169 h 416"/>
                  <a:gd name="T66" fmla="*/ 19 w 31"/>
                  <a:gd name="T67" fmla="*/ 161 h 416"/>
                  <a:gd name="T68" fmla="*/ 20 w 31"/>
                  <a:gd name="T69" fmla="*/ 159 h 416"/>
                  <a:gd name="T70" fmla="*/ 19 w 31"/>
                  <a:gd name="T71" fmla="*/ 148 h 416"/>
                  <a:gd name="T72" fmla="*/ 22 w 31"/>
                  <a:gd name="T73" fmla="*/ 140 h 416"/>
                  <a:gd name="T74" fmla="*/ 22 w 31"/>
                  <a:gd name="T75" fmla="*/ 132 h 416"/>
                  <a:gd name="T76" fmla="*/ 21 w 31"/>
                  <a:gd name="T77" fmla="*/ 124 h 416"/>
                  <a:gd name="T78" fmla="*/ 23 w 31"/>
                  <a:gd name="T79" fmla="*/ 121 h 416"/>
                  <a:gd name="T80" fmla="*/ 22 w 31"/>
                  <a:gd name="T81" fmla="*/ 110 h 416"/>
                  <a:gd name="T82" fmla="*/ 24 w 31"/>
                  <a:gd name="T83" fmla="*/ 102 h 416"/>
                  <a:gd name="T84" fmla="*/ 25 w 31"/>
                  <a:gd name="T85" fmla="*/ 94 h 416"/>
                  <a:gd name="T86" fmla="*/ 24 w 31"/>
                  <a:gd name="T87" fmla="*/ 86 h 416"/>
                  <a:gd name="T88" fmla="*/ 26 w 31"/>
                  <a:gd name="T89" fmla="*/ 84 h 416"/>
                  <a:gd name="T90" fmla="*/ 25 w 31"/>
                  <a:gd name="T91" fmla="*/ 73 h 416"/>
                  <a:gd name="T92" fmla="*/ 27 w 31"/>
                  <a:gd name="T93" fmla="*/ 65 h 416"/>
                  <a:gd name="T94" fmla="*/ 27 w 31"/>
                  <a:gd name="T95" fmla="*/ 57 h 416"/>
                  <a:gd name="T96" fmla="*/ 26 w 31"/>
                  <a:gd name="T97" fmla="*/ 49 h 416"/>
                  <a:gd name="T98" fmla="*/ 28 w 31"/>
                  <a:gd name="T99" fmla="*/ 46 h 416"/>
                  <a:gd name="T100" fmla="*/ 27 w 31"/>
                  <a:gd name="T101" fmla="*/ 35 h 416"/>
                  <a:gd name="T102" fmla="*/ 30 w 31"/>
                  <a:gd name="T103" fmla="*/ 27 h 416"/>
                  <a:gd name="T104" fmla="*/ 30 w 31"/>
                  <a:gd name="T105" fmla="*/ 19 h 416"/>
                  <a:gd name="T106" fmla="*/ 29 w 31"/>
                  <a:gd name="T107" fmla="*/ 11 h 416"/>
                  <a:gd name="T108" fmla="*/ 31 w 31"/>
                  <a:gd name="T109" fmla="*/ 9 h 4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1" h="416">
                    <a:moveTo>
                      <a:pt x="2" y="416"/>
                    </a:moveTo>
                    <a:lnTo>
                      <a:pt x="0" y="416"/>
                    </a:lnTo>
                    <a:lnTo>
                      <a:pt x="0" y="413"/>
                    </a:lnTo>
                    <a:lnTo>
                      <a:pt x="2" y="413"/>
                    </a:lnTo>
                    <a:lnTo>
                      <a:pt x="2" y="416"/>
                    </a:lnTo>
                    <a:close/>
                    <a:moveTo>
                      <a:pt x="2" y="411"/>
                    </a:moveTo>
                    <a:lnTo>
                      <a:pt x="1" y="410"/>
                    </a:lnTo>
                    <a:lnTo>
                      <a:pt x="1" y="408"/>
                    </a:lnTo>
                    <a:lnTo>
                      <a:pt x="2" y="408"/>
                    </a:lnTo>
                    <a:lnTo>
                      <a:pt x="2" y="411"/>
                    </a:lnTo>
                    <a:close/>
                    <a:moveTo>
                      <a:pt x="3" y="405"/>
                    </a:moveTo>
                    <a:lnTo>
                      <a:pt x="1" y="405"/>
                    </a:lnTo>
                    <a:lnTo>
                      <a:pt x="1" y="402"/>
                    </a:lnTo>
                    <a:lnTo>
                      <a:pt x="3" y="403"/>
                    </a:lnTo>
                    <a:lnTo>
                      <a:pt x="3" y="405"/>
                    </a:lnTo>
                    <a:close/>
                    <a:moveTo>
                      <a:pt x="3" y="400"/>
                    </a:moveTo>
                    <a:lnTo>
                      <a:pt x="2" y="400"/>
                    </a:lnTo>
                    <a:lnTo>
                      <a:pt x="2" y="397"/>
                    </a:lnTo>
                    <a:lnTo>
                      <a:pt x="3" y="397"/>
                    </a:lnTo>
                    <a:lnTo>
                      <a:pt x="3" y="400"/>
                    </a:lnTo>
                    <a:close/>
                    <a:moveTo>
                      <a:pt x="3" y="394"/>
                    </a:moveTo>
                    <a:lnTo>
                      <a:pt x="2" y="394"/>
                    </a:lnTo>
                    <a:lnTo>
                      <a:pt x="2" y="392"/>
                    </a:lnTo>
                    <a:lnTo>
                      <a:pt x="4" y="392"/>
                    </a:lnTo>
                    <a:lnTo>
                      <a:pt x="3" y="394"/>
                    </a:lnTo>
                    <a:close/>
                    <a:moveTo>
                      <a:pt x="4" y="389"/>
                    </a:moveTo>
                    <a:lnTo>
                      <a:pt x="2" y="389"/>
                    </a:lnTo>
                    <a:lnTo>
                      <a:pt x="2" y="386"/>
                    </a:lnTo>
                    <a:lnTo>
                      <a:pt x="4" y="386"/>
                    </a:lnTo>
                    <a:lnTo>
                      <a:pt x="4" y="389"/>
                    </a:lnTo>
                    <a:close/>
                    <a:moveTo>
                      <a:pt x="4" y="384"/>
                    </a:moveTo>
                    <a:lnTo>
                      <a:pt x="3" y="384"/>
                    </a:lnTo>
                    <a:lnTo>
                      <a:pt x="3" y="381"/>
                    </a:lnTo>
                    <a:lnTo>
                      <a:pt x="4" y="381"/>
                    </a:lnTo>
                    <a:lnTo>
                      <a:pt x="4" y="384"/>
                    </a:lnTo>
                    <a:close/>
                    <a:moveTo>
                      <a:pt x="5" y="378"/>
                    </a:moveTo>
                    <a:lnTo>
                      <a:pt x="3" y="378"/>
                    </a:lnTo>
                    <a:lnTo>
                      <a:pt x="3" y="376"/>
                    </a:lnTo>
                    <a:lnTo>
                      <a:pt x="5" y="376"/>
                    </a:lnTo>
                    <a:lnTo>
                      <a:pt x="5" y="378"/>
                    </a:lnTo>
                    <a:close/>
                    <a:moveTo>
                      <a:pt x="5" y="373"/>
                    </a:moveTo>
                    <a:lnTo>
                      <a:pt x="3" y="373"/>
                    </a:lnTo>
                    <a:lnTo>
                      <a:pt x="4" y="370"/>
                    </a:lnTo>
                    <a:lnTo>
                      <a:pt x="5" y="370"/>
                    </a:lnTo>
                    <a:lnTo>
                      <a:pt x="5" y="373"/>
                    </a:lnTo>
                    <a:close/>
                    <a:moveTo>
                      <a:pt x="5" y="368"/>
                    </a:moveTo>
                    <a:lnTo>
                      <a:pt x="4" y="368"/>
                    </a:lnTo>
                    <a:lnTo>
                      <a:pt x="4" y="365"/>
                    </a:lnTo>
                    <a:lnTo>
                      <a:pt x="6" y="365"/>
                    </a:lnTo>
                    <a:lnTo>
                      <a:pt x="5" y="368"/>
                    </a:lnTo>
                    <a:close/>
                    <a:moveTo>
                      <a:pt x="6" y="362"/>
                    </a:moveTo>
                    <a:lnTo>
                      <a:pt x="4" y="362"/>
                    </a:lnTo>
                    <a:lnTo>
                      <a:pt x="4" y="360"/>
                    </a:lnTo>
                    <a:lnTo>
                      <a:pt x="6" y="360"/>
                    </a:lnTo>
                    <a:lnTo>
                      <a:pt x="6" y="362"/>
                    </a:lnTo>
                    <a:close/>
                    <a:moveTo>
                      <a:pt x="6" y="357"/>
                    </a:moveTo>
                    <a:lnTo>
                      <a:pt x="4" y="357"/>
                    </a:lnTo>
                    <a:lnTo>
                      <a:pt x="5" y="354"/>
                    </a:lnTo>
                    <a:lnTo>
                      <a:pt x="6" y="354"/>
                    </a:lnTo>
                    <a:lnTo>
                      <a:pt x="6" y="357"/>
                    </a:lnTo>
                    <a:close/>
                    <a:moveTo>
                      <a:pt x="6" y="352"/>
                    </a:moveTo>
                    <a:lnTo>
                      <a:pt x="5" y="352"/>
                    </a:lnTo>
                    <a:lnTo>
                      <a:pt x="5" y="349"/>
                    </a:lnTo>
                    <a:lnTo>
                      <a:pt x="7" y="349"/>
                    </a:lnTo>
                    <a:lnTo>
                      <a:pt x="6" y="352"/>
                    </a:lnTo>
                    <a:close/>
                    <a:moveTo>
                      <a:pt x="7" y="346"/>
                    </a:moveTo>
                    <a:lnTo>
                      <a:pt x="5" y="346"/>
                    </a:lnTo>
                    <a:lnTo>
                      <a:pt x="6" y="343"/>
                    </a:lnTo>
                    <a:lnTo>
                      <a:pt x="7" y="343"/>
                    </a:lnTo>
                    <a:lnTo>
                      <a:pt x="7" y="346"/>
                    </a:lnTo>
                    <a:close/>
                    <a:moveTo>
                      <a:pt x="7" y="341"/>
                    </a:moveTo>
                    <a:lnTo>
                      <a:pt x="6" y="341"/>
                    </a:lnTo>
                    <a:lnTo>
                      <a:pt x="6" y="338"/>
                    </a:lnTo>
                    <a:lnTo>
                      <a:pt x="7" y="338"/>
                    </a:lnTo>
                    <a:lnTo>
                      <a:pt x="7" y="341"/>
                    </a:lnTo>
                    <a:close/>
                    <a:moveTo>
                      <a:pt x="8" y="335"/>
                    </a:moveTo>
                    <a:lnTo>
                      <a:pt x="6" y="335"/>
                    </a:lnTo>
                    <a:lnTo>
                      <a:pt x="6" y="333"/>
                    </a:lnTo>
                    <a:lnTo>
                      <a:pt x="8" y="333"/>
                    </a:lnTo>
                    <a:lnTo>
                      <a:pt x="8" y="335"/>
                    </a:lnTo>
                    <a:close/>
                    <a:moveTo>
                      <a:pt x="8" y="330"/>
                    </a:moveTo>
                    <a:lnTo>
                      <a:pt x="6" y="330"/>
                    </a:lnTo>
                    <a:lnTo>
                      <a:pt x="7" y="327"/>
                    </a:lnTo>
                    <a:lnTo>
                      <a:pt x="8" y="327"/>
                    </a:lnTo>
                    <a:lnTo>
                      <a:pt x="8" y="330"/>
                    </a:lnTo>
                    <a:close/>
                    <a:moveTo>
                      <a:pt x="8" y="325"/>
                    </a:moveTo>
                    <a:lnTo>
                      <a:pt x="7" y="325"/>
                    </a:lnTo>
                    <a:lnTo>
                      <a:pt x="7" y="322"/>
                    </a:lnTo>
                    <a:lnTo>
                      <a:pt x="9" y="322"/>
                    </a:lnTo>
                    <a:lnTo>
                      <a:pt x="8" y="325"/>
                    </a:lnTo>
                    <a:close/>
                    <a:moveTo>
                      <a:pt x="9" y="319"/>
                    </a:moveTo>
                    <a:lnTo>
                      <a:pt x="7" y="319"/>
                    </a:lnTo>
                    <a:lnTo>
                      <a:pt x="7" y="317"/>
                    </a:lnTo>
                    <a:lnTo>
                      <a:pt x="9" y="317"/>
                    </a:lnTo>
                    <a:lnTo>
                      <a:pt x="9" y="319"/>
                    </a:lnTo>
                    <a:close/>
                    <a:moveTo>
                      <a:pt x="9" y="314"/>
                    </a:moveTo>
                    <a:lnTo>
                      <a:pt x="8" y="314"/>
                    </a:lnTo>
                    <a:lnTo>
                      <a:pt x="8" y="311"/>
                    </a:lnTo>
                    <a:lnTo>
                      <a:pt x="9" y="311"/>
                    </a:lnTo>
                    <a:lnTo>
                      <a:pt x="9" y="314"/>
                    </a:lnTo>
                    <a:close/>
                    <a:moveTo>
                      <a:pt x="10" y="309"/>
                    </a:moveTo>
                    <a:lnTo>
                      <a:pt x="8" y="309"/>
                    </a:lnTo>
                    <a:lnTo>
                      <a:pt x="8" y="306"/>
                    </a:lnTo>
                    <a:lnTo>
                      <a:pt x="10" y="306"/>
                    </a:lnTo>
                    <a:lnTo>
                      <a:pt x="10" y="309"/>
                    </a:lnTo>
                    <a:close/>
                    <a:moveTo>
                      <a:pt x="10" y="303"/>
                    </a:moveTo>
                    <a:lnTo>
                      <a:pt x="8" y="303"/>
                    </a:lnTo>
                    <a:lnTo>
                      <a:pt x="8" y="301"/>
                    </a:lnTo>
                    <a:lnTo>
                      <a:pt x="10" y="301"/>
                    </a:lnTo>
                    <a:lnTo>
                      <a:pt x="10" y="303"/>
                    </a:lnTo>
                    <a:close/>
                    <a:moveTo>
                      <a:pt x="10" y="298"/>
                    </a:moveTo>
                    <a:lnTo>
                      <a:pt x="9" y="298"/>
                    </a:lnTo>
                    <a:lnTo>
                      <a:pt x="9" y="295"/>
                    </a:lnTo>
                    <a:lnTo>
                      <a:pt x="10" y="295"/>
                    </a:lnTo>
                    <a:lnTo>
                      <a:pt x="10" y="298"/>
                    </a:lnTo>
                    <a:close/>
                    <a:moveTo>
                      <a:pt x="11" y="293"/>
                    </a:moveTo>
                    <a:lnTo>
                      <a:pt x="9" y="292"/>
                    </a:lnTo>
                    <a:lnTo>
                      <a:pt x="9" y="290"/>
                    </a:lnTo>
                    <a:lnTo>
                      <a:pt x="11" y="290"/>
                    </a:lnTo>
                    <a:lnTo>
                      <a:pt x="11" y="293"/>
                    </a:lnTo>
                    <a:close/>
                    <a:moveTo>
                      <a:pt x="11" y="287"/>
                    </a:moveTo>
                    <a:lnTo>
                      <a:pt x="9" y="287"/>
                    </a:lnTo>
                    <a:lnTo>
                      <a:pt x="10" y="284"/>
                    </a:lnTo>
                    <a:lnTo>
                      <a:pt x="11" y="285"/>
                    </a:lnTo>
                    <a:lnTo>
                      <a:pt x="11" y="287"/>
                    </a:lnTo>
                    <a:close/>
                    <a:moveTo>
                      <a:pt x="11" y="282"/>
                    </a:moveTo>
                    <a:lnTo>
                      <a:pt x="10" y="282"/>
                    </a:lnTo>
                    <a:lnTo>
                      <a:pt x="10" y="279"/>
                    </a:lnTo>
                    <a:lnTo>
                      <a:pt x="12" y="279"/>
                    </a:lnTo>
                    <a:lnTo>
                      <a:pt x="11" y="282"/>
                    </a:lnTo>
                    <a:close/>
                    <a:moveTo>
                      <a:pt x="12" y="277"/>
                    </a:moveTo>
                    <a:lnTo>
                      <a:pt x="10" y="276"/>
                    </a:lnTo>
                    <a:lnTo>
                      <a:pt x="10" y="274"/>
                    </a:lnTo>
                    <a:lnTo>
                      <a:pt x="12" y="274"/>
                    </a:lnTo>
                    <a:lnTo>
                      <a:pt x="12" y="277"/>
                    </a:lnTo>
                    <a:close/>
                    <a:moveTo>
                      <a:pt x="12" y="271"/>
                    </a:moveTo>
                    <a:lnTo>
                      <a:pt x="11" y="271"/>
                    </a:lnTo>
                    <a:lnTo>
                      <a:pt x="11" y="268"/>
                    </a:lnTo>
                    <a:lnTo>
                      <a:pt x="12" y="269"/>
                    </a:lnTo>
                    <a:lnTo>
                      <a:pt x="12" y="271"/>
                    </a:lnTo>
                    <a:close/>
                    <a:moveTo>
                      <a:pt x="13" y="266"/>
                    </a:moveTo>
                    <a:lnTo>
                      <a:pt x="11" y="266"/>
                    </a:lnTo>
                    <a:lnTo>
                      <a:pt x="11" y="263"/>
                    </a:lnTo>
                    <a:lnTo>
                      <a:pt x="13" y="263"/>
                    </a:lnTo>
                    <a:lnTo>
                      <a:pt x="13" y="266"/>
                    </a:lnTo>
                    <a:close/>
                    <a:moveTo>
                      <a:pt x="13" y="260"/>
                    </a:moveTo>
                    <a:lnTo>
                      <a:pt x="11" y="260"/>
                    </a:lnTo>
                    <a:lnTo>
                      <a:pt x="12" y="258"/>
                    </a:lnTo>
                    <a:lnTo>
                      <a:pt x="13" y="258"/>
                    </a:lnTo>
                    <a:lnTo>
                      <a:pt x="13" y="260"/>
                    </a:lnTo>
                    <a:close/>
                    <a:moveTo>
                      <a:pt x="13" y="255"/>
                    </a:moveTo>
                    <a:lnTo>
                      <a:pt x="12" y="255"/>
                    </a:lnTo>
                    <a:lnTo>
                      <a:pt x="12" y="252"/>
                    </a:lnTo>
                    <a:lnTo>
                      <a:pt x="14" y="252"/>
                    </a:lnTo>
                    <a:lnTo>
                      <a:pt x="13" y="255"/>
                    </a:lnTo>
                    <a:close/>
                    <a:moveTo>
                      <a:pt x="14" y="250"/>
                    </a:moveTo>
                    <a:lnTo>
                      <a:pt x="12" y="250"/>
                    </a:lnTo>
                    <a:lnTo>
                      <a:pt x="12" y="247"/>
                    </a:lnTo>
                    <a:lnTo>
                      <a:pt x="14" y="247"/>
                    </a:lnTo>
                    <a:lnTo>
                      <a:pt x="14" y="250"/>
                    </a:lnTo>
                    <a:close/>
                    <a:moveTo>
                      <a:pt x="14" y="244"/>
                    </a:moveTo>
                    <a:lnTo>
                      <a:pt x="12" y="244"/>
                    </a:lnTo>
                    <a:lnTo>
                      <a:pt x="13" y="242"/>
                    </a:lnTo>
                    <a:lnTo>
                      <a:pt x="14" y="242"/>
                    </a:lnTo>
                    <a:lnTo>
                      <a:pt x="14" y="244"/>
                    </a:lnTo>
                    <a:close/>
                    <a:moveTo>
                      <a:pt x="14" y="239"/>
                    </a:moveTo>
                    <a:lnTo>
                      <a:pt x="13" y="239"/>
                    </a:lnTo>
                    <a:lnTo>
                      <a:pt x="13" y="236"/>
                    </a:lnTo>
                    <a:lnTo>
                      <a:pt x="15" y="236"/>
                    </a:lnTo>
                    <a:lnTo>
                      <a:pt x="14" y="239"/>
                    </a:lnTo>
                    <a:close/>
                    <a:moveTo>
                      <a:pt x="15" y="234"/>
                    </a:moveTo>
                    <a:lnTo>
                      <a:pt x="13" y="234"/>
                    </a:lnTo>
                    <a:lnTo>
                      <a:pt x="13" y="231"/>
                    </a:lnTo>
                    <a:lnTo>
                      <a:pt x="15" y="231"/>
                    </a:lnTo>
                    <a:lnTo>
                      <a:pt x="15" y="234"/>
                    </a:lnTo>
                    <a:close/>
                    <a:moveTo>
                      <a:pt x="15" y="228"/>
                    </a:moveTo>
                    <a:lnTo>
                      <a:pt x="14" y="228"/>
                    </a:lnTo>
                    <a:lnTo>
                      <a:pt x="14" y="226"/>
                    </a:lnTo>
                    <a:lnTo>
                      <a:pt x="15" y="226"/>
                    </a:lnTo>
                    <a:lnTo>
                      <a:pt x="15" y="228"/>
                    </a:lnTo>
                    <a:close/>
                    <a:moveTo>
                      <a:pt x="16" y="223"/>
                    </a:moveTo>
                    <a:lnTo>
                      <a:pt x="14" y="223"/>
                    </a:lnTo>
                    <a:lnTo>
                      <a:pt x="14" y="220"/>
                    </a:lnTo>
                    <a:lnTo>
                      <a:pt x="16" y="220"/>
                    </a:lnTo>
                    <a:lnTo>
                      <a:pt x="16" y="223"/>
                    </a:lnTo>
                    <a:close/>
                    <a:moveTo>
                      <a:pt x="16" y="218"/>
                    </a:moveTo>
                    <a:lnTo>
                      <a:pt x="14" y="218"/>
                    </a:lnTo>
                    <a:lnTo>
                      <a:pt x="15" y="215"/>
                    </a:lnTo>
                    <a:lnTo>
                      <a:pt x="16" y="215"/>
                    </a:lnTo>
                    <a:lnTo>
                      <a:pt x="16" y="218"/>
                    </a:lnTo>
                    <a:close/>
                    <a:moveTo>
                      <a:pt x="16" y="212"/>
                    </a:moveTo>
                    <a:lnTo>
                      <a:pt x="15" y="212"/>
                    </a:lnTo>
                    <a:lnTo>
                      <a:pt x="15" y="209"/>
                    </a:lnTo>
                    <a:lnTo>
                      <a:pt x="17" y="209"/>
                    </a:lnTo>
                    <a:lnTo>
                      <a:pt x="16" y="212"/>
                    </a:lnTo>
                    <a:close/>
                    <a:moveTo>
                      <a:pt x="17" y="207"/>
                    </a:moveTo>
                    <a:lnTo>
                      <a:pt x="15" y="207"/>
                    </a:lnTo>
                    <a:lnTo>
                      <a:pt x="15" y="204"/>
                    </a:lnTo>
                    <a:lnTo>
                      <a:pt x="17" y="204"/>
                    </a:lnTo>
                    <a:lnTo>
                      <a:pt x="17" y="207"/>
                    </a:lnTo>
                    <a:close/>
                    <a:moveTo>
                      <a:pt x="17" y="201"/>
                    </a:moveTo>
                    <a:lnTo>
                      <a:pt x="16" y="201"/>
                    </a:lnTo>
                    <a:lnTo>
                      <a:pt x="16" y="199"/>
                    </a:lnTo>
                    <a:lnTo>
                      <a:pt x="17" y="199"/>
                    </a:lnTo>
                    <a:lnTo>
                      <a:pt x="17" y="201"/>
                    </a:lnTo>
                    <a:close/>
                    <a:moveTo>
                      <a:pt x="18" y="196"/>
                    </a:moveTo>
                    <a:lnTo>
                      <a:pt x="16" y="196"/>
                    </a:lnTo>
                    <a:lnTo>
                      <a:pt x="16" y="193"/>
                    </a:lnTo>
                    <a:lnTo>
                      <a:pt x="18" y="193"/>
                    </a:lnTo>
                    <a:lnTo>
                      <a:pt x="18" y="196"/>
                    </a:lnTo>
                    <a:close/>
                    <a:moveTo>
                      <a:pt x="18" y="191"/>
                    </a:moveTo>
                    <a:lnTo>
                      <a:pt x="16" y="191"/>
                    </a:lnTo>
                    <a:lnTo>
                      <a:pt x="17" y="188"/>
                    </a:lnTo>
                    <a:lnTo>
                      <a:pt x="18" y="188"/>
                    </a:lnTo>
                    <a:lnTo>
                      <a:pt x="18" y="191"/>
                    </a:lnTo>
                    <a:close/>
                    <a:moveTo>
                      <a:pt x="18" y="185"/>
                    </a:moveTo>
                    <a:lnTo>
                      <a:pt x="17" y="185"/>
                    </a:lnTo>
                    <a:lnTo>
                      <a:pt x="17" y="183"/>
                    </a:lnTo>
                    <a:lnTo>
                      <a:pt x="19" y="183"/>
                    </a:lnTo>
                    <a:lnTo>
                      <a:pt x="18" y="185"/>
                    </a:lnTo>
                    <a:close/>
                    <a:moveTo>
                      <a:pt x="19" y="180"/>
                    </a:moveTo>
                    <a:lnTo>
                      <a:pt x="17" y="180"/>
                    </a:lnTo>
                    <a:lnTo>
                      <a:pt x="17" y="177"/>
                    </a:lnTo>
                    <a:lnTo>
                      <a:pt x="19" y="177"/>
                    </a:lnTo>
                    <a:lnTo>
                      <a:pt x="19" y="180"/>
                    </a:lnTo>
                    <a:close/>
                    <a:moveTo>
                      <a:pt x="19" y="175"/>
                    </a:moveTo>
                    <a:lnTo>
                      <a:pt x="17" y="175"/>
                    </a:lnTo>
                    <a:lnTo>
                      <a:pt x="18" y="172"/>
                    </a:lnTo>
                    <a:lnTo>
                      <a:pt x="19" y="172"/>
                    </a:lnTo>
                    <a:lnTo>
                      <a:pt x="19" y="175"/>
                    </a:lnTo>
                    <a:close/>
                    <a:moveTo>
                      <a:pt x="19" y="169"/>
                    </a:moveTo>
                    <a:lnTo>
                      <a:pt x="18" y="169"/>
                    </a:lnTo>
                    <a:lnTo>
                      <a:pt x="18" y="167"/>
                    </a:lnTo>
                    <a:lnTo>
                      <a:pt x="20" y="167"/>
                    </a:lnTo>
                    <a:lnTo>
                      <a:pt x="19" y="169"/>
                    </a:lnTo>
                    <a:close/>
                    <a:moveTo>
                      <a:pt x="20" y="164"/>
                    </a:moveTo>
                    <a:lnTo>
                      <a:pt x="18" y="164"/>
                    </a:lnTo>
                    <a:lnTo>
                      <a:pt x="19" y="161"/>
                    </a:lnTo>
                    <a:lnTo>
                      <a:pt x="20" y="161"/>
                    </a:lnTo>
                    <a:lnTo>
                      <a:pt x="20" y="164"/>
                    </a:lnTo>
                    <a:close/>
                    <a:moveTo>
                      <a:pt x="20" y="159"/>
                    </a:moveTo>
                    <a:lnTo>
                      <a:pt x="19" y="158"/>
                    </a:lnTo>
                    <a:lnTo>
                      <a:pt x="19" y="156"/>
                    </a:lnTo>
                    <a:lnTo>
                      <a:pt x="20" y="156"/>
                    </a:lnTo>
                    <a:lnTo>
                      <a:pt x="20" y="159"/>
                    </a:lnTo>
                    <a:close/>
                    <a:moveTo>
                      <a:pt x="21" y="153"/>
                    </a:moveTo>
                    <a:lnTo>
                      <a:pt x="19" y="153"/>
                    </a:lnTo>
                    <a:lnTo>
                      <a:pt x="19" y="150"/>
                    </a:lnTo>
                    <a:lnTo>
                      <a:pt x="21" y="151"/>
                    </a:lnTo>
                    <a:lnTo>
                      <a:pt x="21" y="153"/>
                    </a:lnTo>
                    <a:close/>
                    <a:moveTo>
                      <a:pt x="21" y="148"/>
                    </a:moveTo>
                    <a:lnTo>
                      <a:pt x="19" y="148"/>
                    </a:lnTo>
                    <a:lnTo>
                      <a:pt x="20" y="145"/>
                    </a:lnTo>
                    <a:lnTo>
                      <a:pt x="21" y="145"/>
                    </a:lnTo>
                    <a:lnTo>
                      <a:pt x="21" y="148"/>
                    </a:lnTo>
                    <a:close/>
                    <a:moveTo>
                      <a:pt x="21" y="143"/>
                    </a:moveTo>
                    <a:lnTo>
                      <a:pt x="20" y="142"/>
                    </a:lnTo>
                    <a:lnTo>
                      <a:pt x="20" y="140"/>
                    </a:lnTo>
                    <a:lnTo>
                      <a:pt x="22" y="140"/>
                    </a:lnTo>
                    <a:lnTo>
                      <a:pt x="21" y="143"/>
                    </a:lnTo>
                    <a:close/>
                    <a:moveTo>
                      <a:pt x="22" y="137"/>
                    </a:moveTo>
                    <a:lnTo>
                      <a:pt x="20" y="137"/>
                    </a:lnTo>
                    <a:lnTo>
                      <a:pt x="20" y="134"/>
                    </a:lnTo>
                    <a:lnTo>
                      <a:pt x="22" y="135"/>
                    </a:lnTo>
                    <a:lnTo>
                      <a:pt x="22" y="137"/>
                    </a:lnTo>
                    <a:close/>
                    <a:moveTo>
                      <a:pt x="22" y="132"/>
                    </a:moveTo>
                    <a:lnTo>
                      <a:pt x="21" y="132"/>
                    </a:lnTo>
                    <a:lnTo>
                      <a:pt x="21" y="129"/>
                    </a:lnTo>
                    <a:lnTo>
                      <a:pt x="22" y="129"/>
                    </a:lnTo>
                    <a:lnTo>
                      <a:pt x="22" y="132"/>
                    </a:lnTo>
                    <a:close/>
                    <a:moveTo>
                      <a:pt x="23" y="126"/>
                    </a:moveTo>
                    <a:lnTo>
                      <a:pt x="21" y="126"/>
                    </a:lnTo>
                    <a:lnTo>
                      <a:pt x="21" y="124"/>
                    </a:lnTo>
                    <a:lnTo>
                      <a:pt x="23" y="124"/>
                    </a:lnTo>
                    <a:lnTo>
                      <a:pt x="23" y="126"/>
                    </a:lnTo>
                    <a:close/>
                    <a:moveTo>
                      <a:pt x="23" y="121"/>
                    </a:moveTo>
                    <a:lnTo>
                      <a:pt x="21" y="121"/>
                    </a:lnTo>
                    <a:lnTo>
                      <a:pt x="21" y="118"/>
                    </a:lnTo>
                    <a:lnTo>
                      <a:pt x="23" y="118"/>
                    </a:lnTo>
                    <a:lnTo>
                      <a:pt x="23" y="121"/>
                    </a:lnTo>
                    <a:close/>
                    <a:moveTo>
                      <a:pt x="23" y="116"/>
                    </a:moveTo>
                    <a:lnTo>
                      <a:pt x="22" y="116"/>
                    </a:lnTo>
                    <a:lnTo>
                      <a:pt x="22" y="113"/>
                    </a:lnTo>
                    <a:lnTo>
                      <a:pt x="23" y="113"/>
                    </a:lnTo>
                    <a:lnTo>
                      <a:pt x="23" y="116"/>
                    </a:lnTo>
                    <a:close/>
                    <a:moveTo>
                      <a:pt x="24" y="110"/>
                    </a:moveTo>
                    <a:lnTo>
                      <a:pt x="22" y="110"/>
                    </a:lnTo>
                    <a:lnTo>
                      <a:pt x="22" y="108"/>
                    </a:lnTo>
                    <a:lnTo>
                      <a:pt x="24" y="108"/>
                    </a:lnTo>
                    <a:lnTo>
                      <a:pt x="24" y="110"/>
                    </a:lnTo>
                    <a:close/>
                    <a:moveTo>
                      <a:pt x="24" y="105"/>
                    </a:moveTo>
                    <a:lnTo>
                      <a:pt x="22" y="105"/>
                    </a:lnTo>
                    <a:lnTo>
                      <a:pt x="23" y="102"/>
                    </a:lnTo>
                    <a:lnTo>
                      <a:pt x="24" y="102"/>
                    </a:lnTo>
                    <a:lnTo>
                      <a:pt x="24" y="105"/>
                    </a:lnTo>
                    <a:close/>
                    <a:moveTo>
                      <a:pt x="24" y="100"/>
                    </a:moveTo>
                    <a:lnTo>
                      <a:pt x="23" y="100"/>
                    </a:lnTo>
                    <a:lnTo>
                      <a:pt x="23" y="97"/>
                    </a:lnTo>
                    <a:lnTo>
                      <a:pt x="25" y="97"/>
                    </a:lnTo>
                    <a:lnTo>
                      <a:pt x="24" y="100"/>
                    </a:lnTo>
                    <a:close/>
                    <a:moveTo>
                      <a:pt x="25" y="94"/>
                    </a:moveTo>
                    <a:lnTo>
                      <a:pt x="23" y="94"/>
                    </a:lnTo>
                    <a:lnTo>
                      <a:pt x="23" y="92"/>
                    </a:lnTo>
                    <a:lnTo>
                      <a:pt x="25" y="92"/>
                    </a:lnTo>
                    <a:lnTo>
                      <a:pt x="25" y="94"/>
                    </a:lnTo>
                    <a:close/>
                    <a:moveTo>
                      <a:pt x="25" y="89"/>
                    </a:moveTo>
                    <a:lnTo>
                      <a:pt x="24" y="89"/>
                    </a:lnTo>
                    <a:lnTo>
                      <a:pt x="24" y="86"/>
                    </a:lnTo>
                    <a:lnTo>
                      <a:pt x="25" y="86"/>
                    </a:lnTo>
                    <a:lnTo>
                      <a:pt x="25" y="89"/>
                    </a:lnTo>
                    <a:close/>
                    <a:moveTo>
                      <a:pt x="26" y="84"/>
                    </a:moveTo>
                    <a:lnTo>
                      <a:pt x="24" y="84"/>
                    </a:lnTo>
                    <a:lnTo>
                      <a:pt x="24" y="81"/>
                    </a:lnTo>
                    <a:lnTo>
                      <a:pt x="26" y="81"/>
                    </a:lnTo>
                    <a:lnTo>
                      <a:pt x="26" y="84"/>
                    </a:lnTo>
                    <a:close/>
                    <a:moveTo>
                      <a:pt x="26" y="78"/>
                    </a:moveTo>
                    <a:lnTo>
                      <a:pt x="24" y="78"/>
                    </a:lnTo>
                    <a:lnTo>
                      <a:pt x="25" y="75"/>
                    </a:lnTo>
                    <a:lnTo>
                      <a:pt x="26" y="76"/>
                    </a:lnTo>
                    <a:lnTo>
                      <a:pt x="26" y="78"/>
                    </a:lnTo>
                    <a:close/>
                    <a:moveTo>
                      <a:pt x="26" y="73"/>
                    </a:moveTo>
                    <a:lnTo>
                      <a:pt x="25" y="73"/>
                    </a:lnTo>
                    <a:lnTo>
                      <a:pt x="25" y="70"/>
                    </a:lnTo>
                    <a:lnTo>
                      <a:pt x="27" y="70"/>
                    </a:lnTo>
                    <a:lnTo>
                      <a:pt x="26" y="73"/>
                    </a:lnTo>
                    <a:close/>
                    <a:moveTo>
                      <a:pt x="27" y="68"/>
                    </a:moveTo>
                    <a:lnTo>
                      <a:pt x="25" y="68"/>
                    </a:lnTo>
                    <a:lnTo>
                      <a:pt x="25" y="65"/>
                    </a:lnTo>
                    <a:lnTo>
                      <a:pt x="27" y="65"/>
                    </a:lnTo>
                    <a:lnTo>
                      <a:pt x="27" y="68"/>
                    </a:lnTo>
                    <a:close/>
                    <a:moveTo>
                      <a:pt x="27" y="62"/>
                    </a:moveTo>
                    <a:lnTo>
                      <a:pt x="25" y="62"/>
                    </a:lnTo>
                    <a:lnTo>
                      <a:pt x="26" y="59"/>
                    </a:lnTo>
                    <a:lnTo>
                      <a:pt x="27" y="60"/>
                    </a:lnTo>
                    <a:lnTo>
                      <a:pt x="27" y="62"/>
                    </a:lnTo>
                    <a:close/>
                    <a:moveTo>
                      <a:pt x="27" y="57"/>
                    </a:moveTo>
                    <a:lnTo>
                      <a:pt x="26" y="57"/>
                    </a:lnTo>
                    <a:lnTo>
                      <a:pt x="26" y="54"/>
                    </a:lnTo>
                    <a:lnTo>
                      <a:pt x="28" y="54"/>
                    </a:lnTo>
                    <a:lnTo>
                      <a:pt x="27" y="57"/>
                    </a:lnTo>
                    <a:close/>
                    <a:moveTo>
                      <a:pt x="28" y="51"/>
                    </a:moveTo>
                    <a:lnTo>
                      <a:pt x="26" y="51"/>
                    </a:lnTo>
                    <a:lnTo>
                      <a:pt x="26" y="49"/>
                    </a:lnTo>
                    <a:lnTo>
                      <a:pt x="28" y="49"/>
                    </a:lnTo>
                    <a:lnTo>
                      <a:pt x="28" y="51"/>
                    </a:lnTo>
                    <a:close/>
                    <a:moveTo>
                      <a:pt x="28" y="46"/>
                    </a:moveTo>
                    <a:lnTo>
                      <a:pt x="27" y="46"/>
                    </a:lnTo>
                    <a:lnTo>
                      <a:pt x="27" y="43"/>
                    </a:lnTo>
                    <a:lnTo>
                      <a:pt x="28" y="43"/>
                    </a:lnTo>
                    <a:lnTo>
                      <a:pt x="28" y="46"/>
                    </a:lnTo>
                    <a:close/>
                    <a:moveTo>
                      <a:pt x="29" y="41"/>
                    </a:moveTo>
                    <a:lnTo>
                      <a:pt x="27" y="41"/>
                    </a:lnTo>
                    <a:lnTo>
                      <a:pt x="27" y="38"/>
                    </a:lnTo>
                    <a:lnTo>
                      <a:pt x="29" y="38"/>
                    </a:lnTo>
                    <a:lnTo>
                      <a:pt x="29" y="41"/>
                    </a:lnTo>
                    <a:close/>
                    <a:moveTo>
                      <a:pt x="29" y="35"/>
                    </a:moveTo>
                    <a:lnTo>
                      <a:pt x="27" y="35"/>
                    </a:lnTo>
                    <a:lnTo>
                      <a:pt x="28" y="33"/>
                    </a:lnTo>
                    <a:lnTo>
                      <a:pt x="29" y="33"/>
                    </a:lnTo>
                    <a:lnTo>
                      <a:pt x="29" y="35"/>
                    </a:lnTo>
                    <a:close/>
                    <a:moveTo>
                      <a:pt x="29" y="30"/>
                    </a:moveTo>
                    <a:lnTo>
                      <a:pt x="28" y="30"/>
                    </a:lnTo>
                    <a:lnTo>
                      <a:pt x="28" y="27"/>
                    </a:lnTo>
                    <a:lnTo>
                      <a:pt x="30" y="27"/>
                    </a:lnTo>
                    <a:lnTo>
                      <a:pt x="29" y="30"/>
                    </a:lnTo>
                    <a:close/>
                    <a:moveTo>
                      <a:pt x="30" y="25"/>
                    </a:moveTo>
                    <a:lnTo>
                      <a:pt x="28" y="25"/>
                    </a:lnTo>
                    <a:lnTo>
                      <a:pt x="28" y="22"/>
                    </a:lnTo>
                    <a:lnTo>
                      <a:pt x="30" y="22"/>
                    </a:lnTo>
                    <a:lnTo>
                      <a:pt x="30" y="25"/>
                    </a:lnTo>
                    <a:close/>
                    <a:moveTo>
                      <a:pt x="30" y="19"/>
                    </a:moveTo>
                    <a:lnTo>
                      <a:pt x="29" y="19"/>
                    </a:lnTo>
                    <a:lnTo>
                      <a:pt x="29" y="17"/>
                    </a:lnTo>
                    <a:lnTo>
                      <a:pt x="30" y="17"/>
                    </a:lnTo>
                    <a:lnTo>
                      <a:pt x="30" y="19"/>
                    </a:lnTo>
                    <a:close/>
                    <a:moveTo>
                      <a:pt x="31" y="14"/>
                    </a:moveTo>
                    <a:lnTo>
                      <a:pt x="29" y="14"/>
                    </a:lnTo>
                    <a:lnTo>
                      <a:pt x="29" y="11"/>
                    </a:lnTo>
                    <a:lnTo>
                      <a:pt x="31" y="11"/>
                    </a:lnTo>
                    <a:lnTo>
                      <a:pt x="31" y="14"/>
                    </a:lnTo>
                    <a:close/>
                    <a:moveTo>
                      <a:pt x="31" y="9"/>
                    </a:moveTo>
                    <a:lnTo>
                      <a:pt x="29" y="8"/>
                    </a:lnTo>
                    <a:lnTo>
                      <a:pt x="29" y="6"/>
                    </a:lnTo>
                    <a:lnTo>
                      <a:pt x="31" y="6"/>
                    </a:lnTo>
                    <a:lnTo>
                      <a:pt x="31" y="9"/>
                    </a:lnTo>
                    <a:close/>
                    <a:moveTo>
                      <a:pt x="31" y="3"/>
                    </a:moveTo>
                    <a:lnTo>
                      <a:pt x="30" y="3"/>
                    </a:lnTo>
                    <a:lnTo>
                      <a:pt x="30" y="0"/>
                    </a:lnTo>
                    <a:lnTo>
                      <a:pt x="31" y="1"/>
                    </a:lnTo>
                    <a:lnTo>
                      <a:pt x="31" y="3"/>
                    </a:lnTo>
                    <a:close/>
                  </a:path>
                </a:pathLst>
              </a:custGeom>
              <a:solidFill>
                <a:srgbClr val="877D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208" name="Freeform 5713"/>
              <p:cNvSpPr>
                <a:spLocks/>
              </p:cNvSpPr>
              <p:nvPr/>
            </p:nvSpPr>
            <p:spPr bwMode="auto">
              <a:xfrm>
                <a:off x="2258" y="2806"/>
                <a:ext cx="2" cy="2"/>
              </a:xfrm>
              <a:custGeom>
                <a:avLst/>
                <a:gdLst>
                  <a:gd name="T0" fmla="*/ 2 w 2"/>
                  <a:gd name="T1" fmla="*/ 2 h 2"/>
                  <a:gd name="T2" fmla="*/ 0 w 2"/>
                  <a:gd name="T3" fmla="*/ 2 h 2"/>
                  <a:gd name="T4" fmla="*/ 0 w 2"/>
                  <a:gd name="T5" fmla="*/ 0 h 2"/>
                  <a:gd name="T6" fmla="*/ 2 w 2"/>
                  <a:gd name="T7" fmla="*/ 0 h 2"/>
                  <a:gd name="T8" fmla="*/ 2 w 2"/>
                  <a:gd name="T9" fmla="*/ 1 h 2"/>
                  <a:gd name="T10" fmla="*/ 2 w 2"/>
                  <a:gd name="T11" fmla="*/ 1 h 2"/>
                  <a:gd name="T12" fmla="*/ 2 w 2"/>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2" y="2"/>
                    </a:moveTo>
                    <a:lnTo>
                      <a:pt x="0" y="2"/>
                    </a:lnTo>
                    <a:lnTo>
                      <a:pt x="0" y="0"/>
                    </a:lnTo>
                    <a:lnTo>
                      <a:pt x="2" y="0"/>
                    </a:lnTo>
                    <a:lnTo>
                      <a:pt x="2" y="1"/>
                    </a:lnTo>
                    <a:lnTo>
                      <a:pt x="2" y="1"/>
                    </a:lnTo>
                    <a:lnTo>
                      <a:pt x="2" y="2"/>
                    </a:lnTo>
                    <a:close/>
                  </a:path>
                </a:pathLst>
              </a:custGeom>
              <a:solidFill>
                <a:srgbClr val="877D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209" name="Freeform 5714"/>
              <p:cNvSpPr>
                <a:spLocks noEditPoints="1"/>
              </p:cNvSpPr>
              <p:nvPr/>
            </p:nvSpPr>
            <p:spPr bwMode="auto">
              <a:xfrm>
                <a:off x="2263" y="2806"/>
                <a:ext cx="218" cy="14"/>
              </a:xfrm>
              <a:custGeom>
                <a:avLst/>
                <a:gdLst>
                  <a:gd name="T0" fmla="*/ 218 w 218"/>
                  <a:gd name="T1" fmla="*/ 12 h 14"/>
                  <a:gd name="T2" fmla="*/ 210 w 218"/>
                  <a:gd name="T3" fmla="*/ 12 h 14"/>
                  <a:gd name="T4" fmla="*/ 205 w 218"/>
                  <a:gd name="T5" fmla="*/ 13 h 14"/>
                  <a:gd name="T6" fmla="*/ 202 w 218"/>
                  <a:gd name="T7" fmla="*/ 13 h 14"/>
                  <a:gd name="T8" fmla="*/ 202 w 218"/>
                  <a:gd name="T9" fmla="*/ 13 h 14"/>
                  <a:gd name="T10" fmla="*/ 197 w 218"/>
                  <a:gd name="T11" fmla="*/ 11 h 14"/>
                  <a:gd name="T12" fmla="*/ 189 w 218"/>
                  <a:gd name="T13" fmla="*/ 11 h 14"/>
                  <a:gd name="T14" fmla="*/ 183 w 218"/>
                  <a:gd name="T15" fmla="*/ 12 h 14"/>
                  <a:gd name="T16" fmla="*/ 181 w 218"/>
                  <a:gd name="T17" fmla="*/ 12 h 14"/>
                  <a:gd name="T18" fmla="*/ 181 w 218"/>
                  <a:gd name="T19" fmla="*/ 12 h 14"/>
                  <a:gd name="T20" fmla="*/ 175 w 218"/>
                  <a:gd name="T21" fmla="*/ 10 h 14"/>
                  <a:gd name="T22" fmla="*/ 167 w 218"/>
                  <a:gd name="T23" fmla="*/ 9 h 14"/>
                  <a:gd name="T24" fmla="*/ 162 w 218"/>
                  <a:gd name="T25" fmla="*/ 11 h 14"/>
                  <a:gd name="T26" fmla="*/ 159 w 218"/>
                  <a:gd name="T27" fmla="*/ 11 h 14"/>
                  <a:gd name="T28" fmla="*/ 159 w 218"/>
                  <a:gd name="T29" fmla="*/ 11 h 14"/>
                  <a:gd name="T30" fmla="*/ 154 w 218"/>
                  <a:gd name="T31" fmla="*/ 9 h 14"/>
                  <a:gd name="T32" fmla="*/ 146 w 218"/>
                  <a:gd name="T33" fmla="*/ 8 h 14"/>
                  <a:gd name="T34" fmla="*/ 140 w 218"/>
                  <a:gd name="T35" fmla="*/ 10 h 14"/>
                  <a:gd name="T36" fmla="*/ 137 w 218"/>
                  <a:gd name="T37" fmla="*/ 9 h 14"/>
                  <a:gd name="T38" fmla="*/ 137 w 218"/>
                  <a:gd name="T39" fmla="*/ 9 h 14"/>
                  <a:gd name="T40" fmla="*/ 132 w 218"/>
                  <a:gd name="T41" fmla="*/ 7 h 14"/>
                  <a:gd name="T42" fmla="*/ 124 w 218"/>
                  <a:gd name="T43" fmla="*/ 7 h 14"/>
                  <a:gd name="T44" fmla="*/ 119 w 218"/>
                  <a:gd name="T45" fmla="*/ 8 h 14"/>
                  <a:gd name="T46" fmla="*/ 116 w 218"/>
                  <a:gd name="T47" fmla="*/ 8 h 14"/>
                  <a:gd name="T48" fmla="*/ 116 w 218"/>
                  <a:gd name="T49" fmla="*/ 8 h 14"/>
                  <a:gd name="T50" fmla="*/ 111 w 218"/>
                  <a:gd name="T51" fmla="*/ 6 h 14"/>
                  <a:gd name="T52" fmla="*/ 103 w 218"/>
                  <a:gd name="T53" fmla="*/ 6 h 14"/>
                  <a:gd name="T54" fmla="*/ 97 w 218"/>
                  <a:gd name="T55" fmla="*/ 7 h 14"/>
                  <a:gd name="T56" fmla="*/ 94 w 218"/>
                  <a:gd name="T57" fmla="*/ 7 h 14"/>
                  <a:gd name="T58" fmla="*/ 94 w 218"/>
                  <a:gd name="T59" fmla="*/ 7 h 14"/>
                  <a:gd name="T60" fmla="*/ 89 w 218"/>
                  <a:gd name="T61" fmla="*/ 5 h 14"/>
                  <a:gd name="T62" fmla="*/ 81 w 218"/>
                  <a:gd name="T63" fmla="*/ 5 h 14"/>
                  <a:gd name="T64" fmla="*/ 75 w 218"/>
                  <a:gd name="T65" fmla="*/ 6 h 14"/>
                  <a:gd name="T66" fmla="*/ 73 w 218"/>
                  <a:gd name="T67" fmla="*/ 6 h 14"/>
                  <a:gd name="T68" fmla="*/ 73 w 218"/>
                  <a:gd name="T69" fmla="*/ 6 h 14"/>
                  <a:gd name="T70" fmla="*/ 67 w 218"/>
                  <a:gd name="T71" fmla="*/ 4 h 14"/>
                  <a:gd name="T72" fmla="*/ 59 w 218"/>
                  <a:gd name="T73" fmla="*/ 3 h 14"/>
                  <a:gd name="T74" fmla="*/ 54 w 218"/>
                  <a:gd name="T75" fmla="*/ 5 h 14"/>
                  <a:gd name="T76" fmla="*/ 51 w 218"/>
                  <a:gd name="T77" fmla="*/ 4 h 14"/>
                  <a:gd name="T78" fmla="*/ 51 w 218"/>
                  <a:gd name="T79" fmla="*/ 4 h 14"/>
                  <a:gd name="T80" fmla="*/ 46 w 218"/>
                  <a:gd name="T81" fmla="*/ 3 h 14"/>
                  <a:gd name="T82" fmla="*/ 38 w 218"/>
                  <a:gd name="T83" fmla="*/ 2 h 14"/>
                  <a:gd name="T84" fmla="*/ 32 w 218"/>
                  <a:gd name="T85" fmla="*/ 3 h 14"/>
                  <a:gd name="T86" fmla="*/ 30 w 218"/>
                  <a:gd name="T87" fmla="*/ 3 h 14"/>
                  <a:gd name="T88" fmla="*/ 30 w 218"/>
                  <a:gd name="T89" fmla="*/ 3 h 14"/>
                  <a:gd name="T90" fmla="*/ 24 w 218"/>
                  <a:gd name="T91" fmla="*/ 1 h 14"/>
                  <a:gd name="T92" fmla="*/ 16 w 218"/>
                  <a:gd name="T93" fmla="*/ 1 h 14"/>
                  <a:gd name="T94" fmla="*/ 11 w 218"/>
                  <a:gd name="T95" fmla="*/ 2 h 14"/>
                  <a:gd name="T96" fmla="*/ 8 w 218"/>
                  <a:gd name="T97" fmla="*/ 2 h 14"/>
                  <a:gd name="T98" fmla="*/ 8 w 218"/>
                  <a:gd name="T99" fmla="*/ 2 h 14"/>
                  <a:gd name="T100" fmla="*/ 3 w 218"/>
                  <a:gd name="T101"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18" h="14">
                    <a:moveTo>
                      <a:pt x="218" y="14"/>
                    </a:moveTo>
                    <a:lnTo>
                      <a:pt x="216" y="14"/>
                    </a:lnTo>
                    <a:lnTo>
                      <a:pt x="216" y="12"/>
                    </a:lnTo>
                    <a:lnTo>
                      <a:pt x="218" y="12"/>
                    </a:lnTo>
                    <a:lnTo>
                      <a:pt x="218" y="14"/>
                    </a:lnTo>
                    <a:close/>
                    <a:moveTo>
                      <a:pt x="213" y="14"/>
                    </a:moveTo>
                    <a:lnTo>
                      <a:pt x="210" y="14"/>
                    </a:lnTo>
                    <a:lnTo>
                      <a:pt x="210" y="12"/>
                    </a:lnTo>
                    <a:lnTo>
                      <a:pt x="213" y="12"/>
                    </a:lnTo>
                    <a:lnTo>
                      <a:pt x="213" y="14"/>
                    </a:lnTo>
                    <a:close/>
                    <a:moveTo>
                      <a:pt x="208" y="13"/>
                    </a:moveTo>
                    <a:lnTo>
                      <a:pt x="205" y="13"/>
                    </a:lnTo>
                    <a:lnTo>
                      <a:pt x="205" y="12"/>
                    </a:lnTo>
                    <a:lnTo>
                      <a:pt x="208" y="12"/>
                    </a:lnTo>
                    <a:lnTo>
                      <a:pt x="208" y="13"/>
                    </a:lnTo>
                    <a:close/>
                    <a:moveTo>
                      <a:pt x="202" y="13"/>
                    </a:moveTo>
                    <a:lnTo>
                      <a:pt x="200" y="13"/>
                    </a:lnTo>
                    <a:lnTo>
                      <a:pt x="200" y="11"/>
                    </a:lnTo>
                    <a:lnTo>
                      <a:pt x="202" y="11"/>
                    </a:lnTo>
                    <a:lnTo>
                      <a:pt x="202" y="13"/>
                    </a:lnTo>
                    <a:close/>
                    <a:moveTo>
                      <a:pt x="197" y="13"/>
                    </a:moveTo>
                    <a:lnTo>
                      <a:pt x="194" y="13"/>
                    </a:lnTo>
                    <a:lnTo>
                      <a:pt x="194" y="11"/>
                    </a:lnTo>
                    <a:lnTo>
                      <a:pt x="197" y="11"/>
                    </a:lnTo>
                    <a:lnTo>
                      <a:pt x="197" y="13"/>
                    </a:lnTo>
                    <a:close/>
                    <a:moveTo>
                      <a:pt x="191" y="12"/>
                    </a:moveTo>
                    <a:lnTo>
                      <a:pt x="189" y="12"/>
                    </a:lnTo>
                    <a:lnTo>
                      <a:pt x="189" y="11"/>
                    </a:lnTo>
                    <a:lnTo>
                      <a:pt x="192" y="11"/>
                    </a:lnTo>
                    <a:lnTo>
                      <a:pt x="191" y="12"/>
                    </a:lnTo>
                    <a:close/>
                    <a:moveTo>
                      <a:pt x="186" y="12"/>
                    </a:moveTo>
                    <a:lnTo>
                      <a:pt x="183" y="12"/>
                    </a:lnTo>
                    <a:lnTo>
                      <a:pt x="184" y="10"/>
                    </a:lnTo>
                    <a:lnTo>
                      <a:pt x="186" y="10"/>
                    </a:lnTo>
                    <a:lnTo>
                      <a:pt x="186" y="12"/>
                    </a:lnTo>
                    <a:close/>
                    <a:moveTo>
                      <a:pt x="181" y="12"/>
                    </a:moveTo>
                    <a:lnTo>
                      <a:pt x="178" y="12"/>
                    </a:lnTo>
                    <a:lnTo>
                      <a:pt x="178" y="10"/>
                    </a:lnTo>
                    <a:lnTo>
                      <a:pt x="181" y="10"/>
                    </a:lnTo>
                    <a:lnTo>
                      <a:pt x="181" y="12"/>
                    </a:lnTo>
                    <a:close/>
                    <a:moveTo>
                      <a:pt x="175" y="12"/>
                    </a:moveTo>
                    <a:lnTo>
                      <a:pt x="173" y="11"/>
                    </a:lnTo>
                    <a:lnTo>
                      <a:pt x="173" y="10"/>
                    </a:lnTo>
                    <a:lnTo>
                      <a:pt x="175" y="10"/>
                    </a:lnTo>
                    <a:lnTo>
                      <a:pt x="175" y="12"/>
                    </a:lnTo>
                    <a:close/>
                    <a:moveTo>
                      <a:pt x="170" y="11"/>
                    </a:moveTo>
                    <a:lnTo>
                      <a:pt x="167" y="11"/>
                    </a:lnTo>
                    <a:lnTo>
                      <a:pt x="167" y="9"/>
                    </a:lnTo>
                    <a:lnTo>
                      <a:pt x="170" y="10"/>
                    </a:lnTo>
                    <a:lnTo>
                      <a:pt x="170" y="11"/>
                    </a:lnTo>
                    <a:close/>
                    <a:moveTo>
                      <a:pt x="165" y="11"/>
                    </a:moveTo>
                    <a:lnTo>
                      <a:pt x="162" y="11"/>
                    </a:lnTo>
                    <a:lnTo>
                      <a:pt x="162" y="9"/>
                    </a:lnTo>
                    <a:lnTo>
                      <a:pt x="165" y="9"/>
                    </a:lnTo>
                    <a:lnTo>
                      <a:pt x="165" y="11"/>
                    </a:lnTo>
                    <a:close/>
                    <a:moveTo>
                      <a:pt x="159" y="11"/>
                    </a:moveTo>
                    <a:lnTo>
                      <a:pt x="156" y="10"/>
                    </a:lnTo>
                    <a:lnTo>
                      <a:pt x="156" y="9"/>
                    </a:lnTo>
                    <a:lnTo>
                      <a:pt x="159" y="9"/>
                    </a:lnTo>
                    <a:lnTo>
                      <a:pt x="159" y="11"/>
                    </a:lnTo>
                    <a:close/>
                    <a:moveTo>
                      <a:pt x="154" y="10"/>
                    </a:moveTo>
                    <a:lnTo>
                      <a:pt x="151" y="10"/>
                    </a:lnTo>
                    <a:lnTo>
                      <a:pt x="151" y="8"/>
                    </a:lnTo>
                    <a:lnTo>
                      <a:pt x="154" y="9"/>
                    </a:lnTo>
                    <a:lnTo>
                      <a:pt x="154" y="10"/>
                    </a:lnTo>
                    <a:close/>
                    <a:moveTo>
                      <a:pt x="148" y="10"/>
                    </a:moveTo>
                    <a:lnTo>
                      <a:pt x="146" y="10"/>
                    </a:lnTo>
                    <a:lnTo>
                      <a:pt x="146" y="8"/>
                    </a:lnTo>
                    <a:lnTo>
                      <a:pt x="148" y="8"/>
                    </a:lnTo>
                    <a:lnTo>
                      <a:pt x="148" y="10"/>
                    </a:lnTo>
                    <a:close/>
                    <a:moveTo>
                      <a:pt x="143" y="10"/>
                    </a:moveTo>
                    <a:lnTo>
                      <a:pt x="140" y="10"/>
                    </a:lnTo>
                    <a:lnTo>
                      <a:pt x="140" y="8"/>
                    </a:lnTo>
                    <a:lnTo>
                      <a:pt x="143" y="8"/>
                    </a:lnTo>
                    <a:lnTo>
                      <a:pt x="143" y="10"/>
                    </a:lnTo>
                    <a:close/>
                    <a:moveTo>
                      <a:pt x="137" y="9"/>
                    </a:moveTo>
                    <a:lnTo>
                      <a:pt x="135" y="9"/>
                    </a:lnTo>
                    <a:lnTo>
                      <a:pt x="135" y="8"/>
                    </a:lnTo>
                    <a:lnTo>
                      <a:pt x="138" y="8"/>
                    </a:lnTo>
                    <a:lnTo>
                      <a:pt x="137" y="9"/>
                    </a:lnTo>
                    <a:close/>
                    <a:moveTo>
                      <a:pt x="132" y="9"/>
                    </a:moveTo>
                    <a:lnTo>
                      <a:pt x="129" y="9"/>
                    </a:lnTo>
                    <a:lnTo>
                      <a:pt x="130" y="7"/>
                    </a:lnTo>
                    <a:lnTo>
                      <a:pt x="132" y="7"/>
                    </a:lnTo>
                    <a:lnTo>
                      <a:pt x="132" y="9"/>
                    </a:lnTo>
                    <a:close/>
                    <a:moveTo>
                      <a:pt x="127" y="9"/>
                    </a:moveTo>
                    <a:lnTo>
                      <a:pt x="124" y="9"/>
                    </a:lnTo>
                    <a:lnTo>
                      <a:pt x="124" y="7"/>
                    </a:lnTo>
                    <a:lnTo>
                      <a:pt x="127" y="7"/>
                    </a:lnTo>
                    <a:lnTo>
                      <a:pt x="127" y="9"/>
                    </a:lnTo>
                    <a:close/>
                    <a:moveTo>
                      <a:pt x="121" y="8"/>
                    </a:moveTo>
                    <a:lnTo>
                      <a:pt x="119" y="8"/>
                    </a:lnTo>
                    <a:lnTo>
                      <a:pt x="119" y="7"/>
                    </a:lnTo>
                    <a:lnTo>
                      <a:pt x="121" y="7"/>
                    </a:lnTo>
                    <a:lnTo>
                      <a:pt x="121" y="8"/>
                    </a:lnTo>
                    <a:close/>
                    <a:moveTo>
                      <a:pt x="116" y="8"/>
                    </a:moveTo>
                    <a:lnTo>
                      <a:pt x="113" y="8"/>
                    </a:lnTo>
                    <a:lnTo>
                      <a:pt x="113" y="6"/>
                    </a:lnTo>
                    <a:lnTo>
                      <a:pt x="116" y="7"/>
                    </a:lnTo>
                    <a:lnTo>
                      <a:pt x="116" y="8"/>
                    </a:lnTo>
                    <a:close/>
                    <a:moveTo>
                      <a:pt x="111" y="8"/>
                    </a:moveTo>
                    <a:lnTo>
                      <a:pt x="108" y="8"/>
                    </a:lnTo>
                    <a:lnTo>
                      <a:pt x="108" y="6"/>
                    </a:lnTo>
                    <a:lnTo>
                      <a:pt x="111" y="6"/>
                    </a:lnTo>
                    <a:lnTo>
                      <a:pt x="111" y="8"/>
                    </a:lnTo>
                    <a:close/>
                    <a:moveTo>
                      <a:pt x="105" y="8"/>
                    </a:moveTo>
                    <a:lnTo>
                      <a:pt x="103" y="7"/>
                    </a:lnTo>
                    <a:lnTo>
                      <a:pt x="103" y="6"/>
                    </a:lnTo>
                    <a:lnTo>
                      <a:pt x="105" y="6"/>
                    </a:lnTo>
                    <a:lnTo>
                      <a:pt x="105" y="8"/>
                    </a:lnTo>
                    <a:close/>
                    <a:moveTo>
                      <a:pt x="100" y="7"/>
                    </a:moveTo>
                    <a:lnTo>
                      <a:pt x="97" y="7"/>
                    </a:lnTo>
                    <a:lnTo>
                      <a:pt x="97" y="6"/>
                    </a:lnTo>
                    <a:lnTo>
                      <a:pt x="100" y="6"/>
                    </a:lnTo>
                    <a:lnTo>
                      <a:pt x="100" y="7"/>
                    </a:lnTo>
                    <a:close/>
                    <a:moveTo>
                      <a:pt x="94" y="7"/>
                    </a:moveTo>
                    <a:lnTo>
                      <a:pt x="92" y="7"/>
                    </a:lnTo>
                    <a:lnTo>
                      <a:pt x="92" y="5"/>
                    </a:lnTo>
                    <a:lnTo>
                      <a:pt x="94" y="5"/>
                    </a:lnTo>
                    <a:lnTo>
                      <a:pt x="94" y="7"/>
                    </a:lnTo>
                    <a:close/>
                    <a:moveTo>
                      <a:pt x="89" y="7"/>
                    </a:moveTo>
                    <a:lnTo>
                      <a:pt x="86" y="6"/>
                    </a:lnTo>
                    <a:lnTo>
                      <a:pt x="86" y="5"/>
                    </a:lnTo>
                    <a:lnTo>
                      <a:pt x="89" y="5"/>
                    </a:lnTo>
                    <a:lnTo>
                      <a:pt x="89" y="7"/>
                    </a:lnTo>
                    <a:close/>
                    <a:moveTo>
                      <a:pt x="84" y="6"/>
                    </a:moveTo>
                    <a:lnTo>
                      <a:pt x="81" y="6"/>
                    </a:lnTo>
                    <a:lnTo>
                      <a:pt x="81" y="5"/>
                    </a:lnTo>
                    <a:lnTo>
                      <a:pt x="84" y="5"/>
                    </a:lnTo>
                    <a:lnTo>
                      <a:pt x="84" y="6"/>
                    </a:lnTo>
                    <a:close/>
                    <a:moveTo>
                      <a:pt x="78" y="6"/>
                    </a:moveTo>
                    <a:lnTo>
                      <a:pt x="75" y="6"/>
                    </a:lnTo>
                    <a:lnTo>
                      <a:pt x="76" y="4"/>
                    </a:lnTo>
                    <a:lnTo>
                      <a:pt x="78" y="4"/>
                    </a:lnTo>
                    <a:lnTo>
                      <a:pt x="78" y="6"/>
                    </a:lnTo>
                    <a:close/>
                    <a:moveTo>
                      <a:pt x="73" y="6"/>
                    </a:moveTo>
                    <a:lnTo>
                      <a:pt x="70" y="6"/>
                    </a:lnTo>
                    <a:lnTo>
                      <a:pt x="70" y="4"/>
                    </a:lnTo>
                    <a:lnTo>
                      <a:pt x="73" y="4"/>
                    </a:lnTo>
                    <a:lnTo>
                      <a:pt x="73" y="6"/>
                    </a:lnTo>
                    <a:close/>
                    <a:moveTo>
                      <a:pt x="67" y="5"/>
                    </a:moveTo>
                    <a:lnTo>
                      <a:pt x="65" y="5"/>
                    </a:lnTo>
                    <a:lnTo>
                      <a:pt x="65" y="4"/>
                    </a:lnTo>
                    <a:lnTo>
                      <a:pt x="67" y="4"/>
                    </a:lnTo>
                    <a:lnTo>
                      <a:pt x="67" y="5"/>
                    </a:lnTo>
                    <a:close/>
                    <a:moveTo>
                      <a:pt x="62" y="5"/>
                    </a:moveTo>
                    <a:lnTo>
                      <a:pt x="59" y="5"/>
                    </a:lnTo>
                    <a:lnTo>
                      <a:pt x="59" y="3"/>
                    </a:lnTo>
                    <a:lnTo>
                      <a:pt x="62" y="4"/>
                    </a:lnTo>
                    <a:lnTo>
                      <a:pt x="62" y="5"/>
                    </a:lnTo>
                    <a:close/>
                    <a:moveTo>
                      <a:pt x="57" y="5"/>
                    </a:moveTo>
                    <a:lnTo>
                      <a:pt x="54" y="5"/>
                    </a:lnTo>
                    <a:lnTo>
                      <a:pt x="54" y="3"/>
                    </a:lnTo>
                    <a:lnTo>
                      <a:pt x="57" y="3"/>
                    </a:lnTo>
                    <a:lnTo>
                      <a:pt x="57" y="5"/>
                    </a:lnTo>
                    <a:close/>
                    <a:moveTo>
                      <a:pt x="51" y="4"/>
                    </a:moveTo>
                    <a:lnTo>
                      <a:pt x="49" y="4"/>
                    </a:lnTo>
                    <a:lnTo>
                      <a:pt x="49" y="3"/>
                    </a:lnTo>
                    <a:lnTo>
                      <a:pt x="51" y="3"/>
                    </a:lnTo>
                    <a:lnTo>
                      <a:pt x="51" y="4"/>
                    </a:lnTo>
                    <a:close/>
                    <a:moveTo>
                      <a:pt x="46" y="4"/>
                    </a:moveTo>
                    <a:lnTo>
                      <a:pt x="43" y="4"/>
                    </a:lnTo>
                    <a:lnTo>
                      <a:pt x="43" y="2"/>
                    </a:lnTo>
                    <a:lnTo>
                      <a:pt x="46" y="3"/>
                    </a:lnTo>
                    <a:lnTo>
                      <a:pt x="46" y="4"/>
                    </a:lnTo>
                    <a:close/>
                    <a:moveTo>
                      <a:pt x="40" y="4"/>
                    </a:moveTo>
                    <a:lnTo>
                      <a:pt x="38" y="4"/>
                    </a:lnTo>
                    <a:lnTo>
                      <a:pt x="38" y="2"/>
                    </a:lnTo>
                    <a:lnTo>
                      <a:pt x="41" y="2"/>
                    </a:lnTo>
                    <a:lnTo>
                      <a:pt x="40" y="4"/>
                    </a:lnTo>
                    <a:close/>
                    <a:moveTo>
                      <a:pt x="35" y="4"/>
                    </a:moveTo>
                    <a:lnTo>
                      <a:pt x="32" y="3"/>
                    </a:lnTo>
                    <a:lnTo>
                      <a:pt x="32" y="2"/>
                    </a:lnTo>
                    <a:lnTo>
                      <a:pt x="35" y="2"/>
                    </a:lnTo>
                    <a:lnTo>
                      <a:pt x="35" y="4"/>
                    </a:lnTo>
                    <a:close/>
                    <a:moveTo>
                      <a:pt x="30" y="3"/>
                    </a:moveTo>
                    <a:lnTo>
                      <a:pt x="27" y="3"/>
                    </a:lnTo>
                    <a:lnTo>
                      <a:pt x="27" y="2"/>
                    </a:lnTo>
                    <a:lnTo>
                      <a:pt x="30" y="2"/>
                    </a:lnTo>
                    <a:lnTo>
                      <a:pt x="30" y="3"/>
                    </a:lnTo>
                    <a:close/>
                    <a:moveTo>
                      <a:pt x="24" y="3"/>
                    </a:moveTo>
                    <a:lnTo>
                      <a:pt x="22" y="3"/>
                    </a:lnTo>
                    <a:lnTo>
                      <a:pt x="22" y="1"/>
                    </a:lnTo>
                    <a:lnTo>
                      <a:pt x="24" y="1"/>
                    </a:lnTo>
                    <a:lnTo>
                      <a:pt x="24" y="3"/>
                    </a:lnTo>
                    <a:close/>
                    <a:moveTo>
                      <a:pt x="19" y="3"/>
                    </a:moveTo>
                    <a:lnTo>
                      <a:pt x="16" y="2"/>
                    </a:lnTo>
                    <a:lnTo>
                      <a:pt x="16" y="1"/>
                    </a:lnTo>
                    <a:lnTo>
                      <a:pt x="19" y="1"/>
                    </a:lnTo>
                    <a:lnTo>
                      <a:pt x="19" y="3"/>
                    </a:lnTo>
                    <a:close/>
                    <a:moveTo>
                      <a:pt x="14" y="2"/>
                    </a:moveTo>
                    <a:lnTo>
                      <a:pt x="11" y="2"/>
                    </a:lnTo>
                    <a:lnTo>
                      <a:pt x="11" y="1"/>
                    </a:lnTo>
                    <a:lnTo>
                      <a:pt x="14" y="1"/>
                    </a:lnTo>
                    <a:lnTo>
                      <a:pt x="14" y="2"/>
                    </a:lnTo>
                    <a:close/>
                    <a:moveTo>
                      <a:pt x="8" y="2"/>
                    </a:moveTo>
                    <a:lnTo>
                      <a:pt x="5" y="2"/>
                    </a:lnTo>
                    <a:lnTo>
                      <a:pt x="5" y="0"/>
                    </a:lnTo>
                    <a:lnTo>
                      <a:pt x="8" y="0"/>
                    </a:lnTo>
                    <a:lnTo>
                      <a:pt x="8" y="2"/>
                    </a:lnTo>
                    <a:close/>
                    <a:moveTo>
                      <a:pt x="3" y="2"/>
                    </a:moveTo>
                    <a:lnTo>
                      <a:pt x="0" y="2"/>
                    </a:lnTo>
                    <a:lnTo>
                      <a:pt x="0" y="0"/>
                    </a:lnTo>
                    <a:lnTo>
                      <a:pt x="3" y="0"/>
                    </a:lnTo>
                    <a:lnTo>
                      <a:pt x="3" y="2"/>
                    </a:lnTo>
                    <a:close/>
                  </a:path>
                </a:pathLst>
              </a:custGeom>
              <a:solidFill>
                <a:srgbClr val="877D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210" name="Freeform 5715"/>
              <p:cNvSpPr>
                <a:spLocks/>
              </p:cNvSpPr>
              <p:nvPr/>
            </p:nvSpPr>
            <p:spPr bwMode="auto">
              <a:xfrm>
                <a:off x="2484" y="2818"/>
                <a:ext cx="2" cy="3"/>
              </a:xfrm>
              <a:custGeom>
                <a:avLst/>
                <a:gdLst>
                  <a:gd name="T0" fmla="*/ 2 w 2"/>
                  <a:gd name="T1" fmla="*/ 3 h 3"/>
                  <a:gd name="T2" fmla="*/ 1 w 2"/>
                  <a:gd name="T3" fmla="*/ 3 h 3"/>
                  <a:gd name="T4" fmla="*/ 1 w 2"/>
                  <a:gd name="T5" fmla="*/ 2 h 3"/>
                  <a:gd name="T6" fmla="*/ 0 w 2"/>
                  <a:gd name="T7" fmla="*/ 2 h 3"/>
                  <a:gd name="T8" fmla="*/ 0 w 2"/>
                  <a:gd name="T9" fmla="*/ 0 h 3"/>
                  <a:gd name="T10" fmla="*/ 2 w 2"/>
                  <a:gd name="T11" fmla="*/ 1 h 3"/>
                  <a:gd name="T12" fmla="*/ 2 w 2"/>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2" y="3"/>
                    </a:moveTo>
                    <a:lnTo>
                      <a:pt x="1" y="3"/>
                    </a:lnTo>
                    <a:lnTo>
                      <a:pt x="1" y="2"/>
                    </a:lnTo>
                    <a:lnTo>
                      <a:pt x="0" y="2"/>
                    </a:lnTo>
                    <a:lnTo>
                      <a:pt x="0" y="0"/>
                    </a:lnTo>
                    <a:lnTo>
                      <a:pt x="2" y="1"/>
                    </a:lnTo>
                    <a:lnTo>
                      <a:pt x="2" y="3"/>
                    </a:lnTo>
                    <a:close/>
                  </a:path>
                </a:pathLst>
              </a:custGeom>
              <a:solidFill>
                <a:srgbClr val="877D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211" name="Freeform 5716"/>
              <p:cNvSpPr>
                <a:spLocks noEditPoints="1"/>
              </p:cNvSpPr>
              <p:nvPr/>
            </p:nvSpPr>
            <p:spPr bwMode="auto">
              <a:xfrm>
                <a:off x="2479" y="2823"/>
                <a:ext cx="293" cy="265"/>
              </a:xfrm>
              <a:custGeom>
                <a:avLst/>
                <a:gdLst>
                  <a:gd name="T0" fmla="*/ 2074 w 2182"/>
                  <a:gd name="T1" fmla="*/ 1961 h 1977"/>
                  <a:gd name="T2" fmla="*/ 1652 w 2182"/>
                  <a:gd name="T3" fmla="*/ 1922 h 1977"/>
                  <a:gd name="T4" fmla="*/ 1586 w 2182"/>
                  <a:gd name="T5" fmla="*/ 1939 h 1977"/>
                  <a:gd name="T6" fmla="*/ 2151 w 2182"/>
                  <a:gd name="T7" fmla="*/ 1939 h 1977"/>
                  <a:gd name="T8" fmla="*/ 2173 w 2182"/>
                  <a:gd name="T9" fmla="*/ 1927 h 1977"/>
                  <a:gd name="T10" fmla="*/ 1970 w 2182"/>
                  <a:gd name="T11" fmla="*/ 1898 h 1977"/>
                  <a:gd name="T12" fmla="*/ 1570 w 2182"/>
                  <a:gd name="T13" fmla="*/ 1890 h 1977"/>
                  <a:gd name="T14" fmla="*/ 1939 w 2182"/>
                  <a:gd name="T15" fmla="*/ 1880 h 1977"/>
                  <a:gd name="T16" fmla="*/ 1425 w 2182"/>
                  <a:gd name="T17" fmla="*/ 1869 h 1977"/>
                  <a:gd name="T18" fmla="*/ 1648 w 2182"/>
                  <a:gd name="T19" fmla="*/ 1877 h 1977"/>
                  <a:gd name="T20" fmla="*/ 1672 w 2182"/>
                  <a:gd name="T21" fmla="*/ 1865 h 1977"/>
                  <a:gd name="T22" fmla="*/ 1815 w 2182"/>
                  <a:gd name="T23" fmla="*/ 1867 h 1977"/>
                  <a:gd name="T24" fmla="*/ 1493 w 2182"/>
                  <a:gd name="T25" fmla="*/ 1855 h 1977"/>
                  <a:gd name="T26" fmla="*/ 1778 w 2182"/>
                  <a:gd name="T27" fmla="*/ 1851 h 1977"/>
                  <a:gd name="T28" fmla="*/ 1548 w 2182"/>
                  <a:gd name="T29" fmla="*/ 1851 h 1977"/>
                  <a:gd name="T30" fmla="*/ 1696 w 2182"/>
                  <a:gd name="T31" fmla="*/ 1846 h 1977"/>
                  <a:gd name="T32" fmla="*/ 1225 w 2182"/>
                  <a:gd name="T33" fmla="*/ 1834 h 1977"/>
                  <a:gd name="T34" fmla="*/ 1527 w 2182"/>
                  <a:gd name="T35" fmla="*/ 1845 h 1977"/>
                  <a:gd name="T36" fmla="*/ 1171 w 2182"/>
                  <a:gd name="T37" fmla="*/ 1845 h 1977"/>
                  <a:gd name="T38" fmla="*/ 1583 w 2182"/>
                  <a:gd name="T39" fmla="*/ 1825 h 1977"/>
                  <a:gd name="T40" fmla="*/ 1757 w 2182"/>
                  <a:gd name="T41" fmla="*/ 1820 h 1977"/>
                  <a:gd name="T42" fmla="*/ 1135 w 2182"/>
                  <a:gd name="T43" fmla="*/ 1823 h 1977"/>
                  <a:gd name="T44" fmla="*/ 1416 w 2182"/>
                  <a:gd name="T45" fmla="*/ 1813 h 1977"/>
                  <a:gd name="T46" fmla="*/ 1711 w 2182"/>
                  <a:gd name="T47" fmla="*/ 1810 h 1977"/>
                  <a:gd name="T48" fmla="*/ 1279 w 2182"/>
                  <a:gd name="T49" fmla="*/ 1790 h 1977"/>
                  <a:gd name="T50" fmla="*/ 1361 w 2182"/>
                  <a:gd name="T51" fmla="*/ 1794 h 1977"/>
                  <a:gd name="T52" fmla="*/ 1313 w 2182"/>
                  <a:gd name="T53" fmla="*/ 1771 h 1977"/>
                  <a:gd name="T54" fmla="*/ 1139 w 2182"/>
                  <a:gd name="T55" fmla="*/ 1764 h 1977"/>
                  <a:gd name="T56" fmla="*/ 1139 w 2182"/>
                  <a:gd name="T57" fmla="*/ 1764 h 1977"/>
                  <a:gd name="T58" fmla="*/ 858 w 2182"/>
                  <a:gd name="T59" fmla="*/ 1705 h 1977"/>
                  <a:gd name="T60" fmla="*/ 840 w 2182"/>
                  <a:gd name="T61" fmla="*/ 1690 h 1977"/>
                  <a:gd name="T62" fmla="*/ 1042 w 2182"/>
                  <a:gd name="T63" fmla="*/ 1652 h 1977"/>
                  <a:gd name="T64" fmla="*/ 1001 w 2182"/>
                  <a:gd name="T65" fmla="*/ 1668 h 1977"/>
                  <a:gd name="T66" fmla="*/ 968 w 2182"/>
                  <a:gd name="T67" fmla="*/ 1663 h 1977"/>
                  <a:gd name="T68" fmla="*/ 910 w 2182"/>
                  <a:gd name="T69" fmla="*/ 1647 h 1977"/>
                  <a:gd name="T70" fmla="*/ 703 w 2182"/>
                  <a:gd name="T71" fmla="*/ 1653 h 1977"/>
                  <a:gd name="T72" fmla="*/ 665 w 2182"/>
                  <a:gd name="T73" fmla="*/ 1645 h 1977"/>
                  <a:gd name="T74" fmla="*/ 785 w 2182"/>
                  <a:gd name="T75" fmla="*/ 1633 h 1977"/>
                  <a:gd name="T76" fmla="*/ 595 w 2182"/>
                  <a:gd name="T77" fmla="*/ 1613 h 1977"/>
                  <a:gd name="T78" fmla="*/ 540 w 2182"/>
                  <a:gd name="T79" fmla="*/ 1587 h 1977"/>
                  <a:gd name="T80" fmla="*/ 435 w 2182"/>
                  <a:gd name="T81" fmla="*/ 1562 h 1977"/>
                  <a:gd name="T82" fmla="*/ 448 w 2182"/>
                  <a:gd name="T83" fmla="*/ 1527 h 1977"/>
                  <a:gd name="T84" fmla="*/ 296 w 2182"/>
                  <a:gd name="T85" fmla="*/ 1470 h 1977"/>
                  <a:gd name="T86" fmla="*/ 213 w 2182"/>
                  <a:gd name="T87" fmla="*/ 1459 h 1977"/>
                  <a:gd name="T88" fmla="*/ 189 w 2182"/>
                  <a:gd name="T89" fmla="*/ 1471 h 1977"/>
                  <a:gd name="T90" fmla="*/ 268 w 2182"/>
                  <a:gd name="T91" fmla="*/ 1449 h 1977"/>
                  <a:gd name="T92" fmla="*/ 155 w 2182"/>
                  <a:gd name="T93" fmla="*/ 1448 h 1977"/>
                  <a:gd name="T94" fmla="*/ 253 w 2182"/>
                  <a:gd name="T95" fmla="*/ 1435 h 1977"/>
                  <a:gd name="T96" fmla="*/ 122 w 2182"/>
                  <a:gd name="T97" fmla="*/ 1398 h 1977"/>
                  <a:gd name="T98" fmla="*/ 63 w 2182"/>
                  <a:gd name="T99" fmla="*/ 1343 h 1977"/>
                  <a:gd name="T100" fmla="*/ 12 w 2182"/>
                  <a:gd name="T101" fmla="*/ 1323 h 1977"/>
                  <a:gd name="T102" fmla="*/ 55 w 2182"/>
                  <a:gd name="T103" fmla="*/ 1321 h 1977"/>
                  <a:gd name="T104" fmla="*/ 14 w 2182"/>
                  <a:gd name="T105" fmla="*/ 1221 h 1977"/>
                  <a:gd name="T106" fmla="*/ 18 w 2182"/>
                  <a:gd name="T107" fmla="*/ 1101 h 1977"/>
                  <a:gd name="T108" fmla="*/ 21 w 2182"/>
                  <a:gd name="T109" fmla="*/ 981 h 1977"/>
                  <a:gd name="T110" fmla="*/ 25 w 2182"/>
                  <a:gd name="T111" fmla="*/ 861 h 1977"/>
                  <a:gd name="T112" fmla="*/ 28 w 2182"/>
                  <a:gd name="T113" fmla="*/ 740 h 1977"/>
                  <a:gd name="T114" fmla="*/ 32 w 2182"/>
                  <a:gd name="T115" fmla="*/ 620 h 1977"/>
                  <a:gd name="T116" fmla="*/ 35 w 2182"/>
                  <a:gd name="T117" fmla="*/ 500 h 1977"/>
                  <a:gd name="T118" fmla="*/ 39 w 2182"/>
                  <a:gd name="T119" fmla="*/ 380 h 1977"/>
                  <a:gd name="T120" fmla="*/ 43 w 2182"/>
                  <a:gd name="T121" fmla="*/ 260 h 1977"/>
                  <a:gd name="T122" fmla="*/ 46 w 2182"/>
                  <a:gd name="T123" fmla="*/ 140 h 1977"/>
                  <a:gd name="T124" fmla="*/ 50 w 2182"/>
                  <a:gd name="T125" fmla="*/ 20 h 19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82" h="1977">
                    <a:moveTo>
                      <a:pt x="2090" y="1977"/>
                    </a:moveTo>
                    <a:cubicBezTo>
                      <a:pt x="2085" y="1966"/>
                      <a:pt x="2085" y="1966"/>
                      <a:pt x="2085" y="1966"/>
                    </a:cubicBezTo>
                    <a:cubicBezTo>
                      <a:pt x="2086" y="1965"/>
                      <a:pt x="2088" y="1964"/>
                      <a:pt x="2089" y="1964"/>
                    </a:cubicBezTo>
                    <a:cubicBezTo>
                      <a:pt x="2091" y="1962"/>
                      <a:pt x="2092" y="1960"/>
                      <a:pt x="2093" y="1955"/>
                    </a:cubicBezTo>
                    <a:cubicBezTo>
                      <a:pt x="2105" y="1957"/>
                      <a:pt x="2105" y="1957"/>
                      <a:pt x="2105" y="1957"/>
                    </a:cubicBezTo>
                    <a:cubicBezTo>
                      <a:pt x="2104" y="1962"/>
                      <a:pt x="2102" y="1969"/>
                      <a:pt x="2095" y="1974"/>
                    </a:cubicBezTo>
                    <a:cubicBezTo>
                      <a:pt x="2094" y="1974"/>
                      <a:pt x="2092" y="1976"/>
                      <a:pt x="2090" y="1977"/>
                    </a:cubicBezTo>
                    <a:close/>
                    <a:moveTo>
                      <a:pt x="2065" y="1971"/>
                    </a:moveTo>
                    <a:cubicBezTo>
                      <a:pt x="2065" y="1970"/>
                      <a:pt x="2064" y="1970"/>
                      <a:pt x="2064" y="1969"/>
                    </a:cubicBezTo>
                    <a:cubicBezTo>
                      <a:pt x="2064" y="1968"/>
                      <a:pt x="2063" y="1968"/>
                      <a:pt x="2063" y="1967"/>
                    </a:cubicBezTo>
                    <a:cubicBezTo>
                      <a:pt x="2063" y="1966"/>
                      <a:pt x="2063" y="1966"/>
                      <a:pt x="2063" y="1966"/>
                    </a:cubicBezTo>
                    <a:cubicBezTo>
                      <a:pt x="2061" y="1963"/>
                      <a:pt x="2058" y="1958"/>
                      <a:pt x="2056" y="1954"/>
                    </a:cubicBezTo>
                    <a:cubicBezTo>
                      <a:pt x="2065" y="1947"/>
                      <a:pt x="2065" y="1947"/>
                      <a:pt x="2065" y="1947"/>
                    </a:cubicBezTo>
                    <a:cubicBezTo>
                      <a:pt x="2069" y="1952"/>
                      <a:pt x="2071" y="1957"/>
                      <a:pt x="2073" y="1961"/>
                    </a:cubicBezTo>
                    <a:cubicBezTo>
                      <a:pt x="2074" y="1961"/>
                      <a:pt x="2074" y="1961"/>
                      <a:pt x="2074" y="1961"/>
                    </a:cubicBezTo>
                    <a:cubicBezTo>
                      <a:pt x="2074" y="1962"/>
                      <a:pt x="2075" y="1963"/>
                      <a:pt x="2075" y="1964"/>
                    </a:cubicBezTo>
                    <a:cubicBezTo>
                      <a:pt x="2075" y="1964"/>
                      <a:pt x="2075" y="1965"/>
                      <a:pt x="2076" y="1965"/>
                    </a:cubicBezTo>
                    <a:lnTo>
                      <a:pt x="2065" y="1971"/>
                    </a:lnTo>
                    <a:close/>
                    <a:moveTo>
                      <a:pt x="1625" y="1957"/>
                    </a:moveTo>
                    <a:cubicBezTo>
                      <a:pt x="1618" y="1957"/>
                      <a:pt x="1611" y="1955"/>
                      <a:pt x="1604" y="1952"/>
                    </a:cubicBezTo>
                    <a:cubicBezTo>
                      <a:pt x="1609" y="1941"/>
                      <a:pt x="1609" y="1941"/>
                      <a:pt x="1609" y="1941"/>
                    </a:cubicBezTo>
                    <a:cubicBezTo>
                      <a:pt x="1614" y="1944"/>
                      <a:pt x="1620" y="1945"/>
                      <a:pt x="1626" y="1944"/>
                    </a:cubicBezTo>
                    <a:cubicBezTo>
                      <a:pt x="1627" y="1956"/>
                      <a:pt x="1627" y="1956"/>
                      <a:pt x="1627" y="1956"/>
                    </a:cubicBezTo>
                    <a:cubicBezTo>
                      <a:pt x="1626" y="1956"/>
                      <a:pt x="1626" y="1957"/>
                      <a:pt x="1625" y="1957"/>
                    </a:cubicBezTo>
                    <a:close/>
                    <a:moveTo>
                      <a:pt x="1649" y="1946"/>
                    </a:moveTo>
                    <a:cubicBezTo>
                      <a:pt x="1639" y="1939"/>
                      <a:pt x="1639" y="1939"/>
                      <a:pt x="1639" y="1939"/>
                    </a:cubicBezTo>
                    <a:cubicBezTo>
                      <a:pt x="1640" y="1938"/>
                      <a:pt x="1640" y="1937"/>
                      <a:pt x="1641" y="1936"/>
                    </a:cubicBezTo>
                    <a:cubicBezTo>
                      <a:pt x="1641" y="1934"/>
                      <a:pt x="1641" y="1933"/>
                      <a:pt x="1641" y="1931"/>
                    </a:cubicBezTo>
                    <a:cubicBezTo>
                      <a:pt x="1641" y="1929"/>
                      <a:pt x="1641" y="1927"/>
                      <a:pt x="1640" y="1924"/>
                    </a:cubicBezTo>
                    <a:cubicBezTo>
                      <a:pt x="1652" y="1922"/>
                      <a:pt x="1652" y="1922"/>
                      <a:pt x="1652" y="1922"/>
                    </a:cubicBezTo>
                    <a:cubicBezTo>
                      <a:pt x="1653" y="1925"/>
                      <a:pt x="1653" y="1928"/>
                      <a:pt x="1653" y="1931"/>
                    </a:cubicBezTo>
                    <a:cubicBezTo>
                      <a:pt x="1653" y="1934"/>
                      <a:pt x="1653" y="1936"/>
                      <a:pt x="1652" y="1939"/>
                    </a:cubicBezTo>
                    <a:cubicBezTo>
                      <a:pt x="1652" y="1941"/>
                      <a:pt x="1650" y="1944"/>
                      <a:pt x="1649" y="1946"/>
                    </a:cubicBezTo>
                    <a:close/>
                    <a:moveTo>
                      <a:pt x="2041" y="1940"/>
                    </a:moveTo>
                    <a:cubicBezTo>
                      <a:pt x="2040" y="1939"/>
                      <a:pt x="2040" y="1939"/>
                      <a:pt x="2040" y="1939"/>
                    </a:cubicBezTo>
                    <a:cubicBezTo>
                      <a:pt x="2039" y="1937"/>
                      <a:pt x="2039" y="1937"/>
                      <a:pt x="2037" y="1936"/>
                    </a:cubicBezTo>
                    <a:cubicBezTo>
                      <a:pt x="2032" y="1933"/>
                      <a:pt x="2031" y="1930"/>
                      <a:pt x="2029" y="1926"/>
                    </a:cubicBezTo>
                    <a:cubicBezTo>
                      <a:pt x="2028" y="1925"/>
                      <a:pt x="2028" y="1925"/>
                      <a:pt x="2028" y="1925"/>
                    </a:cubicBezTo>
                    <a:cubicBezTo>
                      <a:pt x="2039" y="1920"/>
                      <a:pt x="2039" y="1920"/>
                      <a:pt x="2039" y="1920"/>
                    </a:cubicBezTo>
                    <a:cubicBezTo>
                      <a:pt x="2040" y="1920"/>
                      <a:pt x="2040" y="1921"/>
                      <a:pt x="2040" y="1922"/>
                    </a:cubicBezTo>
                    <a:cubicBezTo>
                      <a:pt x="2041" y="1924"/>
                      <a:pt x="2041" y="1924"/>
                      <a:pt x="2043" y="1925"/>
                    </a:cubicBezTo>
                    <a:cubicBezTo>
                      <a:pt x="2048" y="1928"/>
                      <a:pt x="2050" y="1931"/>
                      <a:pt x="2051" y="1934"/>
                    </a:cubicBezTo>
                    <a:cubicBezTo>
                      <a:pt x="2052" y="1935"/>
                      <a:pt x="2052" y="1935"/>
                      <a:pt x="2052" y="1935"/>
                    </a:cubicBezTo>
                    <a:lnTo>
                      <a:pt x="2041" y="1940"/>
                    </a:lnTo>
                    <a:close/>
                    <a:moveTo>
                      <a:pt x="1586" y="1939"/>
                    </a:moveTo>
                    <a:cubicBezTo>
                      <a:pt x="1582" y="1933"/>
                      <a:pt x="1578" y="1927"/>
                      <a:pt x="1576" y="1919"/>
                    </a:cubicBezTo>
                    <a:cubicBezTo>
                      <a:pt x="1587" y="1916"/>
                      <a:pt x="1587" y="1916"/>
                      <a:pt x="1587" y="1916"/>
                    </a:cubicBezTo>
                    <a:cubicBezTo>
                      <a:pt x="1589" y="1922"/>
                      <a:pt x="1592" y="1927"/>
                      <a:pt x="1596" y="1931"/>
                    </a:cubicBezTo>
                    <a:lnTo>
                      <a:pt x="1586" y="1939"/>
                    </a:lnTo>
                    <a:close/>
                    <a:moveTo>
                      <a:pt x="2151" y="1939"/>
                    </a:moveTo>
                    <a:cubicBezTo>
                      <a:pt x="2149" y="1938"/>
                      <a:pt x="2147" y="1938"/>
                      <a:pt x="2144" y="1938"/>
                    </a:cubicBezTo>
                    <a:cubicBezTo>
                      <a:pt x="2142" y="1937"/>
                      <a:pt x="2140" y="1937"/>
                      <a:pt x="2138" y="1937"/>
                    </a:cubicBezTo>
                    <a:cubicBezTo>
                      <a:pt x="2136" y="1937"/>
                      <a:pt x="2133" y="1937"/>
                      <a:pt x="2131" y="1936"/>
                    </a:cubicBezTo>
                    <a:cubicBezTo>
                      <a:pt x="2130" y="1936"/>
                      <a:pt x="2130" y="1936"/>
                      <a:pt x="2130" y="1936"/>
                    </a:cubicBezTo>
                    <a:cubicBezTo>
                      <a:pt x="2133" y="1925"/>
                      <a:pt x="2133" y="1925"/>
                      <a:pt x="2133" y="1925"/>
                    </a:cubicBezTo>
                    <a:cubicBezTo>
                      <a:pt x="2133" y="1925"/>
                      <a:pt x="2133" y="1925"/>
                      <a:pt x="2133" y="1925"/>
                    </a:cubicBezTo>
                    <a:cubicBezTo>
                      <a:pt x="2135" y="1925"/>
                      <a:pt x="2137" y="1925"/>
                      <a:pt x="2139" y="1925"/>
                    </a:cubicBezTo>
                    <a:cubicBezTo>
                      <a:pt x="2141" y="1925"/>
                      <a:pt x="2144" y="1926"/>
                      <a:pt x="2147" y="1926"/>
                    </a:cubicBezTo>
                    <a:cubicBezTo>
                      <a:pt x="2148" y="1926"/>
                      <a:pt x="2150" y="1927"/>
                      <a:pt x="2151" y="1927"/>
                    </a:cubicBezTo>
                    <a:lnTo>
                      <a:pt x="2151" y="1939"/>
                    </a:lnTo>
                    <a:close/>
                    <a:moveTo>
                      <a:pt x="2107" y="1937"/>
                    </a:moveTo>
                    <a:cubicBezTo>
                      <a:pt x="2095" y="1935"/>
                      <a:pt x="2095" y="1935"/>
                      <a:pt x="2095" y="1935"/>
                    </a:cubicBezTo>
                    <a:cubicBezTo>
                      <a:pt x="2095" y="1931"/>
                      <a:pt x="2097" y="1919"/>
                      <a:pt x="2109" y="1917"/>
                    </a:cubicBezTo>
                    <a:cubicBezTo>
                      <a:pt x="2110" y="1917"/>
                      <a:pt x="2112" y="1917"/>
                      <a:pt x="2113" y="1917"/>
                    </a:cubicBezTo>
                    <a:cubicBezTo>
                      <a:pt x="2113" y="1917"/>
                      <a:pt x="2113" y="1917"/>
                      <a:pt x="2113" y="1917"/>
                    </a:cubicBezTo>
                    <a:cubicBezTo>
                      <a:pt x="2113" y="1929"/>
                      <a:pt x="2113" y="1929"/>
                      <a:pt x="2113" y="1929"/>
                    </a:cubicBezTo>
                    <a:cubicBezTo>
                      <a:pt x="2112" y="1929"/>
                      <a:pt x="2112" y="1929"/>
                      <a:pt x="2111" y="1929"/>
                    </a:cubicBezTo>
                    <a:cubicBezTo>
                      <a:pt x="2110" y="1929"/>
                      <a:pt x="2108" y="1930"/>
                      <a:pt x="2107" y="1937"/>
                    </a:cubicBezTo>
                    <a:close/>
                    <a:moveTo>
                      <a:pt x="2173" y="1927"/>
                    </a:moveTo>
                    <a:cubicBezTo>
                      <a:pt x="2163" y="1921"/>
                      <a:pt x="2163" y="1921"/>
                      <a:pt x="2163" y="1921"/>
                    </a:cubicBezTo>
                    <a:cubicBezTo>
                      <a:pt x="2165" y="1918"/>
                      <a:pt x="2166" y="1915"/>
                      <a:pt x="2167" y="1912"/>
                    </a:cubicBezTo>
                    <a:cubicBezTo>
                      <a:pt x="2168" y="1909"/>
                      <a:pt x="2170" y="1906"/>
                      <a:pt x="2171" y="1903"/>
                    </a:cubicBezTo>
                    <a:cubicBezTo>
                      <a:pt x="2182" y="1909"/>
                      <a:pt x="2182" y="1909"/>
                      <a:pt x="2182" y="1909"/>
                    </a:cubicBezTo>
                    <a:cubicBezTo>
                      <a:pt x="2180" y="1911"/>
                      <a:pt x="2180" y="1914"/>
                      <a:pt x="2179" y="1916"/>
                    </a:cubicBezTo>
                    <a:cubicBezTo>
                      <a:pt x="2177" y="1920"/>
                      <a:pt x="2176" y="1924"/>
                      <a:pt x="2173" y="1927"/>
                    </a:cubicBezTo>
                    <a:close/>
                    <a:moveTo>
                      <a:pt x="1998" y="1925"/>
                    </a:moveTo>
                    <a:cubicBezTo>
                      <a:pt x="1998" y="1913"/>
                      <a:pt x="1998" y="1913"/>
                      <a:pt x="1998" y="1913"/>
                    </a:cubicBezTo>
                    <a:cubicBezTo>
                      <a:pt x="2000" y="1912"/>
                      <a:pt x="2003" y="1912"/>
                      <a:pt x="2005" y="1912"/>
                    </a:cubicBezTo>
                    <a:cubicBezTo>
                      <a:pt x="2006" y="1911"/>
                      <a:pt x="2008" y="1911"/>
                      <a:pt x="2009" y="1910"/>
                    </a:cubicBezTo>
                    <a:cubicBezTo>
                      <a:pt x="2012" y="1910"/>
                      <a:pt x="2014" y="1909"/>
                      <a:pt x="2016" y="1909"/>
                    </a:cubicBezTo>
                    <a:cubicBezTo>
                      <a:pt x="2019" y="1920"/>
                      <a:pt x="2019" y="1920"/>
                      <a:pt x="2019" y="1920"/>
                    </a:cubicBezTo>
                    <a:cubicBezTo>
                      <a:pt x="2017" y="1921"/>
                      <a:pt x="2015" y="1921"/>
                      <a:pt x="2013" y="1922"/>
                    </a:cubicBezTo>
                    <a:cubicBezTo>
                      <a:pt x="2011" y="1922"/>
                      <a:pt x="2009" y="1923"/>
                      <a:pt x="2008" y="1923"/>
                    </a:cubicBezTo>
                    <a:cubicBezTo>
                      <a:pt x="2005" y="1924"/>
                      <a:pt x="2001" y="1924"/>
                      <a:pt x="1998" y="1925"/>
                    </a:cubicBezTo>
                    <a:close/>
                    <a:moveTo>
                      <a:pt x="1975" y="1917"/>
                    </a:moveTo>
                    <a:cubicBezTo>
                      <a:pt x="1972" y="1914"/>
                      <a:pt x="1971" y="1911"/>
                      <a:pt x="1970" y="1907"/>
                    </a:cubicBezTo>
                    <a:cubicBezTo>
                      <a:pt x="1970" y="1906"/>
                      <a:pt x="1970" y="1905"/>
                      <a:pt x="1970" y="1904"/>
                    </a:cubicBezTo>
                    <a:cubicBezTo>
                      <a:pt x="1970" y="1903"/>
                      <a:pt x="1970" y="1902"/>
                      <a:pt x="1970" y="1902"/>
                    </a:cubicBezTo>
                    <a:cubicBezTo>
                      <a:pt x="1970" y="1901"/>
                      <a:pt x="1970" y="1900"/>
                      <a:pt x="1970" y="1900"/>
                    </a:cubicBezTo>
                    <a:cubicBezTo>
                      <a:pt x="1970" y="1898"/>
                      <a:pt x="1970" y="1898"/>
                      <a:pt x="1970" y="1898"/>
                    </a:cubicBezTo>
                    <a:cubicBezTo>
                      <a:pt x="1979" y="1890"/>
                      <a:pt x="1979" y="1890"/>
                      <a:pt x="1979" y="1890"/>
                    </a:cubicBezTo>
                    <a:cubicBezTo>
                      <a:pt x="1982" y="1894"/>
                      <a:pt x="1982" y="1897"/>
                      <a:pt x="1982" y="1900"/>
                    </a:cubicBezTo>
                    <a:cubicBezTo>
                      <a:pt x="1982" y="1901"/>
                      <a:pt x="1982" y="1901"/>
                      <a:pt x="1982" y="1902"/>
                    </a:cubicBezTo>
                    <a:cubicBezTo>
                      <a:pt x="1982" y="1903"/>
                      <a:pt x="1982" y="1903"/>
                      <a:pt x="1982" y="1904"/>
                    </a:cubicBezTo>
                    <a:cubicBezTo>
                      <a:pt x="1982" y="1904"/>
                      <a:pt x="1982" y="1905"/>
                      <a:pt x="1982" y="1905"/>
                    </a:cubicBezTo>
                    <a:cubicBezTo>
                      <a:pt x="1982" y="1907"/>
                      <a:pt x="1983" y="1908"/>
                      <a:pt x="1983" y="1909"/>
                    </a:cubicBezTo>
                    <a:lnTo>
                      <a:pt x="1975" y="1917"/>
                    </a:lnTo>
                    <a:close/>
                    <a:moveTo>
                      <a:pt x="1636" y="1904"/>
                    </a:moveTo>
                    <a:cubicBezTo>
                      <a:pt x="1636" y="1904"/>
                      <a:pt x="1636" y="1904"/>
                      <a:pt x="1636" y="1904"/>
                    </a:cubicBezTo>
                    <a:cubicBezTo>
                      <a:pt x="1636" y="1890"/>
                      <a:pt x="1647" y="1885"/>
                      <a:pt x="1651" y="1884"/>
                    </a:cubicBezTo>
                    <a:cubicBezTo>
                      <a:pt x="1656" y="1895"/>
                      <a:pt x="1656" y="1895"/>
                      <a:pt x="1656" y="1895"/>
                    </a:cubicBezTo>
                    <a:cubicBezTo>
                      <a:pt x="1648" y="1898"/>
                      <a:pt x="1648" y="1901"/>
                      <a:pt x="1648" y="1904"/>
                    </a:cubicBezTo>
                    <a:lnTo>
                      <a:pt x="1636" y="1904"/>
                    </a:lnTo>
                    <a:close/>
                    <a:moveTo>
                      <a:pt x="1571" y="1899"/>
                    </a:moveTo>
                    <a:cubicBezTo>
                      <a:pt x="1571" y="1895"/>
                      <a:pt x="1570" y="1892"/>
                      <a:pt x="1570" y="1890"/>
                    </a:cubicBezTo>
                    <a:cubicBezTo>
                      <a:pt x="1570" y="1887"/>
                      <a:pt x="1571" y="1885"/>
                      <a:pt x="1571" y="1883"/>
                    </a:cubicBezTo>
                    <a:cubicBezTo>
                      <a:pt x="1572" y="1880"/>
                      <a:pt x="1573" y="1877"/>
                      <a:pt x="1576" y="1875"/>
                    </a:cubicBezTo>
                    <a:cubicBezTo>
                      <a:pt x="1584" y="1883"/>
                      <a:pt x="1584" y="1883"/>
                      <a:pt x="1584" y="1883"/>
                    </a:cubicBezTo>
                    <a:cubicBezTo>
                      <a:pt x="1583" y="1884"/>
                      <a:pt x="1583" y="1885"/>
                      <a:pt x="1583" y="1885"/>
                    </a:cubicBezTo>
                    <a:cubicBezTo>
                      <a:pt x="1583" y="1886"/>
                      <a:pt x="1582" y="1888"/>
                      <a:pt x="1582" y="1890"/>
                    </a:cubicBezTo>
                    <a:cubicBezTo>
                      <a:pt x="1582" y="1892"/>
                      <a:pt x="1583" y="1894"/>
                      <a:pt x="1583" y="1897"/>
                    </a:cubicBezTo>
                    <a:lnTo>
                      <a:pt x="1571" y="1899"/>
                    </a:lnTo>
                    <a:close/>
                    <a:moveTo>
                      <a:pt x="1955" y="1895"/>
                    </a:moveTo>
                    <a:cubicBezTo>
                      <a:pt x="1953" y="1894"/>
                      <a:pt x="1953" y="1894"/>
                      <a:pt x="1953" y="1894"/>
                    </a:cubicBezTo>
                    <a:cubicBezTo>
                      <a:pt x="1951" y="1894"/>
                      <a:pt x="1950" y="1894"/>
                      <a:pt x="1948" y="1894"/>
                    </a:cubicBezTo>
                    <a:cubicBezTo>
                      <a:pt x="1947" y="1894"/>
                      <a:pt x="1946" y="1894"/>
                      <a:pt x="1945" y="1894"/>
                    </a:cubicBezTo>
                    <a:cubicBezTo>
                      <a:pt x="1942" y="1893"/>
                      <a:pt x="1938" y="1893"/>
                      <a:pt x="1933" y="1890"/>
                    </a:cubicBezTo>
                    <a:cubicBezTo>
                      <a:pt x="1936" y="1885"/>
                      <a:pt x="1936" y="1885"/>
                      <a:pt x="1936" y="1885"/>
                    </a:cubicBezTo>
                    <a:cubicBezTo>
                      <a:pt x="1939" y="1880"/>
                      <a:pt x="1939" y="1880"/>
                      <a:pt x="1939" y="1880"/>
                    </a:cubicBezTo>
                    <a:cubicBezTo>
                      <a:pt x="1939" y="1880"/>
                      <a:pt x="1939" y="1880"/>
                      <a:pt x="1939" y="1880"/>
                    </a:cubicBezTo>
                    <a:cubicBezTo>
                      <a:pt x="1941" y="1881"/>
                      <a:pt x="1943" y="1881"/>
                      <a:pt x="1946" y="1882"/>
                    </a:cubicBezTo>
                    <a:cubicBezTo>
                      <a:pt x="1947" y="1882"/>
                      <a:pt x="1948" y="1882"/>
                      <a:pt x="1950" y="1882"/>
                    </a:cubicBezTo>
                    <a:cubicBezTo>
                      <a:pt x="1951" y="1882"/>
                      <a:pt x="1953" y="1882"/>
                      <a:pt x="1954" y="1883"/>
                    </a:cubicBezTo>
                    <a:cubicBezTo>
                      <a:pt x="1956" y="1883"/>
                      <a:pt x="1956" y="1883"/>
                      <a:pt x="1956" y="1883"/>
                    </a:cubicBezTo>
                    <a:lnTo>
                      <a:pt x="1955" y="1895"/>
                    </a:lnTo>
                    <a:close/>
                    <a:moveTo>
                      <a:pt x="1464" y="1890"/>
                    </a:moveTo>
                    <a:cubicBezTo>
                      <a:pt x="1464" y="1878"/>
                      <a:pt x="1464" y="1878"/>
                      <a:pt x="1464" y="1878"/>
                    </a:cubicBezTo>
                    <a:cubicBezTo>
                      <a:pt x="1470" y="1878"/>
                      <a:pt x="1476" y="1877"/>
                      <a:pt x="1480" y="1875"/>
                    </a:cubicBezTo>
                    <a:cubicBezTo>
                      <a:pt x="1480" y="1875"/>
                      <a:pt x="1480" y="1875"/>
                      <a:pt x="1481" y="1875"/>
                    </a:cubicBezTo>
                    <a:cubicBezTo>
                      <a:pt x="1486" y="1885"/>
                      <a:pt x="1486" y="1885"/>
                      <a:pt x="1486" y="1885"/>
                    </a:cubicBezTo>
                    <a:cubicBezTo>
                      <a:pt x="1486" y="1885"/>
                      <a:pt x="1485" y="1886"/>
                      <a:pt x="1484" y="1886"/>
                    </a:cubicBezTo>
                    <a:cubicBezTo>
                      <a:pt x="1479" y="1888"/>
                      <a:pt x="1472" y="1890"/>
                      <a:pt x="1464" y="1890"/>
                    </a:cubicBezTo>
                    <a:close/>
                    <a:moveTo>
                      <a:pt x="1442" y="1888"/>
                    </a:moveTo>
                    <a:cubicBezTo>
                      <a:pt x="1432" y="1885"/>
                      <a:pt x="1426" y="1878"/>
                      <a:pt x="1425" y="1870"/>
                    </a:cubicBezTo>
                    <a:cubicBezTo>
                      <a:pt x="1425" y="1870"/>
                      <a:pt x="1425" y="1870"/>
                      <a:pt x="1425" y="1869"/>
                    </a:cubicBezTo>
                    <a:cubicBezTo>
                      <a:pt x="1437" y="1868"/>
                      <a:pt x="1437" y="1868"/>
                      <a:pt x="1437" y="1868"/>
                    </a:cubicBezTo>
                    <a:cubicBezTo>
                      <a:pt x="1437" y="1869"/>
                      <a:pt x="1437" y="1869"/>
                      <a:pt x="1437" y="1869"/>
                    </a:cubicBezTo>
                    <a:cubicBezTo>
                      <a:pt x="1437" y="1872"/>
                      <a:pt x="1440" y="1875"/>
                      <a:pt x="1446" y="1876"/>
                    </a:cubicBezTo>
                    <a:lnTo>
                      <a:pt x="1442" y="1888"/>
                    </a:lnTo>
                    <a:close/>
                    <a:moveTo>
                      <a:pt x="1847" y="1883"/>
                    </a:moveTo>
                    <a:cubicBezTo>
                      <a:pt x="1845" y="1883"/>
                      <a:pt x="1844" y="1883"/>
                      <a:pt x="1842" y="1883"/>
                    </a:cubicBezTo>
                    <a:cubicBezTo>
                      <a:pt x="1841" y="1883"/>
                      <a:pt x="1840" y="1883"/>
                      <a:pt x="1838" y="1883"/>
                    </a:cubicBezTo>
                    <a:cubicBezTo>
                      <a:pt x="1840" y="1871"/>
                      <a:pt x="1840" y="1871"/>
                      <a:pt x="1840" y="1871"/>
                    </a:cubicBezTo>
                    <a:cubicBezTo>
                      <a:pt x="1841" y="1871"/>
                      <a:pt x="1842" y="1871"/>
                      <a:pt x="1843" y="1871"/>
                    </a:cubicBezTo>
                    <a:cubicBezTo>
                      <a:pt x="1844" y="1871"/>
                      <a:pt x="1845" y="1871"/>
                      <a:pt x="1847" y="1871"/>
                    </a:cubicBezTo>
                    <a:cubicBezTo>
                      <a:pt x="1850" y="1871"/>
                      <a:pt x="1854" y="1871"/>
                      <a:pt x="1857" y="1870"/>
                    </a:cubicBezTo>
                    <a:cubicBezTo>
                      <a:pt x="1861" y="1881"/>
                      <a:pt x="1861" y="1881"/>
                      <a:pt x="1861" y="1881"/>
                    </a:cubicBezTo>
                    <a:cubicBezTo>
                      <a:pt x="1857" y="1883"/>
                      <a:pt x="1851" y="1883"/>
                      <a:pt x="1847" y="1883"/>
                    </a:cubicBezTo>
                    <a:close/>
                    <a:moveTo>
                      <a:pt x="1649" y="1878"/>
                    </a:moveTo>
                    <a:cubicBezTo>
                      <a:pt x="1648" y="1877"/>
                      <a:pt x="1648" y="1877"/>
                      <a:pt x="1648" y="1877"/>
                    </a:cubicBezTo>
                    <a:cubicBezTo>
                      <a:pt x="1645" y="1874"/>
                      <a:pt x="1641" y="1869"/>
                      <a:pt x="1641" y="1864"/>
                    </a:cubicBezTo>
                    <a:cubicBezTo>
                      <a:pt x="1641" y="1862"/>
                      <a:pt x="1642" y="1859"/>
                      <a:pt x="1644" y="1857"/>
                    </a:cubicBezTo>
                    <a:cubicBezTo>
                      <a:pt x="1646" y="1854"/>
                      <a:pt x="1649" y="1854"/>
                      <a:pt x="1651" y="1854"/>
                    </a:cubicBezTo>
                    <a:cubicBezTo>
                      <a:pt x="1653" y="1854"/>
                      <a:pt x="1654" y="1854"/>
                      <a:pt x="1656" y="1855"/>
                    </a:cubicBezTo>
                    <a:cubicBezTo>
                      <a:pt x="1650" y="1866"/>
                      <a:pt x="1650" y="1866"/>
                      <a:pt x="1650" y="1866"/>
                    </a:cubicBezTo>
                    <a:cubicBezTo>
                      <a:pt x="1650" y="1866"/>
                      <a:pt x="1651" y="1866"/>
                      <a:pt x="1651" y="1866"/>
                    </a:cubicBezTo>
                    <a:cubicBezTo>
                      <a:pt x="1652" y="1866"/>
                      <a:pt x="1653" y="1865"/>
                      <a:pt x="1653" y="1865"/>
                    </a:cubicBezTo>
                    <a:cubicBezTo>
                      <a:pt x="1653" y="1865"/>
                      <a:pt x="1653" y="1865"/>
                      <a:pt x="1653" y="1864"/>
                    </a:cubicBezTo>
                    <a:cubicBezTo>
                      <a:pt x="1653" y="1864"/>
                      <a:pt x="1654" y="1865"/>
                      <a:pt x="1656" y="1868"/>
                    </a:cubicBezTo>
                    <a:cubicBezTo>
                      <a:pt x="1658" y="1870"/>
                      <a:pt x="1658" y="1870"/>
                      <a:pt x="1658" y="1870"/>
                    </a:cubicBezTo>
                    <a:lnTo>
                      <a:pt x="1649" y="1878"/>
                    </a:lnTo>
                    <a:close/>
                    <a:moveTo>
                      <a:pt x="1676" y="1877"/>
                    </a:moveTo>
                    <a:cubicBezTo>
                      <a:pt x="1675" y="1877"/>
                      <a:pt x="1674" y="1877"/>
                      <a:pt x="1674" y="1877"/>
                    </a:cubicBezTo>
                    <a:cubicBezTo>
                      <a:pt x="1672" y="1877"/>
                      <a:pt x="1670" y="1877"/>
                      <a:pt x="1669" y="1876"/>
                    </a:cubicBezTo>
                    <a:cubicBezTo>
                      <a:pt x="1672" y="1865"/>
                      <a:pt x="1672" y="1865"/>
                      <a:pt x="1672" y="1865"/>
                    </a:cubicBezTo>
                    <a:cubicBezTo>
                      <a:pt x="1673" y="1865"/>
                      <a:pt x="1674" y="1865"/>
                      <a:pt x="1675" y="1865"/>
                    </a:cubicBezTo>
                    <a:cubicBezTo>
                      <a:pt x="1678" y="1865"/>
                      <a:pt x="1680" y="1864"/>
                      <a:pt x="1684" y="1860"/>
                    </a:cubicBezTo>
                    <a:cubicBezTo>
                      <a:pt x="1692" y="1869"/>
                      <a:pt x="1692" y="1869"/>
                      <a:pt x="1692" y="1869"/>
                    </a:cubicBezTo>
                    <a:cubicBezTo>
                      <a:pt x="1689" y="1873"/>
                      <a:pt x="1684" y="1877"/>
                      <a:pt x="1676" y="1877"/>
                    </a:cubicBezTo>
                    <a:close/>
                    <a:moveTo>
                      <a:pt x="1916" y="1873"/>
                    </a:moveTo>
                    <a:cubicBezTo>
                      <a:pt x="1915" y="1870"/>
                      <a:pt x="1915" y="1866"/>
                      <a:pt x="1915" y="1862"/>
                    </a:cubicBezTo>
                    <a:cubicBezTo>
                      <a:pt x="1915" y="1859"/>
                      <a:pt x="1915" y="1856"/>
                      <a:pt x="1915" y="1853"/>
                    </a:cubicBezTo>
                    <a:cubicBezTo>
                      <a:pt x="1915" y="1851"/>
                      <a:pt x="1915" y="1851"/>
                      <a:pt x="1915" y="1851"/>
                    </a:cubicBezTo>
                    <a:cubicBezTo>
                      <a:pt x="1927" y="1852"/>
                      <a:pt x="1927" y="1852"/>
                      <a:pt x="1927" y="1852"/>
                    </a:cubicBezTo>
                    <a:cubicBezTo>
                      <a:pt x="1927" y="1854"/>
                      <a:pt x="1927" y="1854"/>
                      <a:pt x="1927" y="1854"/>
                    </a:cubicBezTo>
                    <a:cubicBezTo>
                      <a:pt x="1927" y="1856"/>
                      <a:pt x="1927" y="1859"/>
                      <a:pt x="1927" y="1862"/>
                    </a:cubicBezTo>
                    <a:cubicBezTo>
                      <a:pt x="1927" y="1865"/>
                      <a:pt x="1927" y="1868"/>
                      <a:pt x="1928" y="1870"/>
                    </a:cubicBezTo>
                    <a:lnTo>
                      <a:pt x="1916" y="1873"/>
                    </a:lnTo>
                    <a:close/>
                    <a:moveTo>
                      <a:pt x="1818" y="1871"/>
                    </a:moveTo>
                    <a:cubicBezTo>
                      <a:pt x="1817" y="1870"/>
                      <a:pt x="1816" y="1869"/>
                      <a:pt x="1815" y="1867"/>
                    </a:cubicBezTo>
                    <a:cubicBezTo>
                      <a:pt x="1812" y="1864"/>
                      <a:pt x="1809" y="1861"/>
                      <a:pt x="1805" y="1859"/>
                    </a:cubicBezTo>
                    <a:cubicBezTo>
                      <a:pt x="1810" y="1848"/>
                      <a:pt x="1810" y="1848"/>
                      <a:pt x="1810" y="1848"/>
                    </a:cubicBezTo>
                    <a:cubicBezTo>
                      <a:pt x="1816" y="1851"/>
                      <a:pt x="1820" y="1855"/>
                      <a:pt x="1824" y="1859"/>
                    </a:cubicBezTo>
                    <a:cubicBezTo>
                      <a:pt x="1825" y="1860"/>
                      <a:pt x="1826" y="1861"/>
                      <a:pt x="1827" y="1862"/>
                    </a:cubicBezTo>
                    <a:lnTo>
                      <a:pt x="1818" y="1871"/>
                    </a:lnTo>
                    <a:close/>
                    <a:moveTo>
                      <a:pt x="1600" y="1870"/>
                    </a:moveTo>
                    <a:cubicBezTo>
                      <a:pt x="1590" y="1863"/>
                      <a:pt x="1590" y="1863"/>
                      <a:pt x="1590" y="1863"/>
                    </a:cubicBezTo>
                    <a:cubicBezTo>
                      <a:pt x="1592" y="1861"/>
                      <a:pt x="1593" y="1858"/>
                      <a:pt x="1593" y="1855"/>
                    </a:cubicBezTo>
                    <a:cubicBezTo>
                      <a:pt x="1593" y="1853"/>
                      <a:pt x="1592" y="1851"/>
                      <a:pt x="1592" y="1850"/>
                    </a:cubicBezTo>
                    <a:cubicBezTo>
                      <a:pt x="1603" y="1845"/>
                      <a:pt x="1603" y="1845"/>
                      <a:pt x="1603" y="1845"/>
                    </a:cubicBezTo>
                    <a:cubicBezTo>
                      <a:pt x="1604" y="1849"/>
                      <a:pt x="1605" y="1852"/>
                      <a:pt x="1605" y="1855"/>
                    </a:cubicBezTo>
                    <a:cubicBezTo>
                      <a:pt x="1605" y="1860"/>
                      <a:pt x="1603" y="1866"/>
                      <a:pt x="1600" y="1870"/>
                    </a:cubicBezTo>
                    <a:close/>
                    <a:moveTo>
                      <a:pt x="1500" y="1866"/>
                    </a:moveTo>
                    <a:cubicBezTo>
                      <a:pt x="1489" y="1861"/>
                      <a:pt x="1489" y="1861"/>
                      <a:pt x="1489" y="1861"/>
                    </a:cubicBezTo>
                    <a:cubicBezTo>
                      <a:pt x="1490" y="1859"/>
                      <a:pt x="1491" y="1857"/>
                      <a:pt x="1493" y="1855"/>
                    </a:cubicBezTo>
                    <a:cubicBezTo>
                      <a:pt x="1497" y="1852"/>
                      <a:pt x="1500" y="1852"/>
                      <a:pt x="1503" y="1852"/>
                    </a:cubicBezTo>
                    <a:cubicBezTo>
                      <a:pt x="1504" y="1852"/>
                      <a:pt x="1504" y="1852"/>
                      <a:pt x="1505" y="1852"/>
                    </a:cubicBezTo>
                    <a:cubicBezTo>
                      <a:pt x="1506" y="1852"/>
                      <a:pt x="1508" y="1852"/>
                      <a:pt x="1508" y="1852"/>
                    </a:cubicBezTo>
                    <a:cubicBezTo>
                      <a:pt x="1515" y="1862"/>
                      <a:pt x="1515" y="1862"/>
                      <a:pt x="1515" y="1862"/>
                    </a:cubicBezTo>
                    <a:cubicBezTo>
                      <a:pt x="1514" y="1862"/>
                      <a:pt x="1513" y="1863"/>
                      <a:pt x="1513" y="1863"/>
                    </a:cubicBezTo>
                    <a:cubicBezTo>
                      <a:pt x="1510" y="1864"/>
                      <a:pt x="1508" y="1864"/>
                      <a:pt x="1506" y="1864"/>
                    </a:cubicBezTo>
                    <a:cubicBezTo>
                      <a:pt x="1506" y="1864"/>
                      <a:pt x="1505" y="1864"/>
                      <a:pt x="1504" y="1864"/>
                    </a:cubicBezTo>
                    <a:cubicBezTo>
                      <a:pt x="1504" y="1864"/>
                      <a:pt x="1503" y="1864"/>
                      <a:pt x="1503" y="1864"/>
                    </a:cubicBezTo>
                    <a:cubicBezTo>
                      <a:pt x="1502" y="1864"/>
                      <a:pt x="1501" y="1864"/>
                      <a:pt x="1501" y="1865"/>
                    </a:cubicBezTo>
                    <a:cubicBezTo>
                      <a:pt x="1500" y="1865"/>
                      <a:pt x="1500" y="1866"/>
                      <a:pt x="1500" y="1866"/>
                    </a:cubicBezTo>
                    <a:close/>
                    <a:moveTo>
                      <a:pt x="1780" y="1864"/>
                    </a:moveTo>
                    <a:cubicBezTo>
                      <a:pt x="1776" y="1864"/>
                      <a:pt x="1773" y="1863"/>
                      <a:pt x="1770" y="1860"/>
                    </a:cubicBezTo>
                    <a:cubicBezTo>
                      <a:pt x="1769" y="1859"/>
                      <a:pt x="1767" y="1858"/>
                      <a:pt x="1766" y="1856"/>
                    </a:cubicBezTo>
                    <a:cubicBezTo>
                      <a:pt x="1776" y="1849"/>
                      <a:pt x="1776" y="1849"/>
                      <a:pt x="1776" y="1849"/>
                    </a:cubicBezTo>
                    <a:cubicBezTo>
                      <a:pt x="1776" y="1850"/>
                      <a:pt x="1777" y="1851"/>
                      <a:pt x="1778" y="1851"/>
                    </a:cubicBezTo>
                    <a:cubicBezTo>
                      <a:pt x="1779" y="1852"/>
                      <a:pt x="1780" y="1852"/>
                      <a:pt x="1780" y="1852"/>
                    </a:cubicBezTo>
                    <a:cubicBezTo>
                      <a:pt x="1781" y="1852"/>
                      <a:pt x="1784" y="1851"/>
                      <a:pt x="1786" y="1850"/>
                    </a:cubicBezTo>
                    <a:cubicBezTo>
                      <a:pt x="1791" y="1861"/>
                      <a:pt x="1791" y="1861"/>
                      <a:pt x="1791" y="1861"/>
                    </a:cubicBezTo>
                    <a:cubicBezTo>
                      <a:pt x="1788" y="1863"/>
                      <a:pt x="1784" y="1864"/>
                      <a:pt x="1780" y="1864"/>
                    </a:cubicBezTo>
                    <a:close/>
                    <a:moveTo>
                      <a:pt x="1877" y="1863"/>
                    </a:moveTo>
                    <a:cubicBezTo>
                      <a:pt x="1867" y="1857"/>
                      <a:pt x="1867" y="1857"/>
                      <a:pt x="1867" y="1857"/>
                    </a:cubicBezTo>
                    <a:cubicBezTo>
                      <a:pt x="1867" y="1856"/>
                      <a:pt x="1868" y="1854"/>
                      <a:pt x="1869" y="1853"/>
                    </a:cubicBezTo>
                    <a:cubicBezTo>
                      <a:pt x="1872" y="1848"/>
                      <a:pt x="1874" y="1844"/>
                      <a:pt x="1877" y="1839"/>
                    </a:cubicBezTo>
                    <a:cubicBezTo>
                      <a:pt x="1887" y="1846"/>
                      <a:pt x="1887" y="1846"/>
                      <a:pt x="1887" y="1846"/>
                    </a:cubicBezTo>
                    <a:cubicBezTo>
                      <a:pt x="1884" y="1850"/>
                      <a:pt x="1882" y="1854"/>
                      <a:pt x="1880" y="1858"/>
                    </a:cubicBezTo>
                    <a:cubicBezTo>
                      <a:pt x="1879" y="1860"/>
                      <a:pt x="1878" y="1862"/>
                      <a:pt x="1877" y="1863"/>
                    </a:cubicBezTo>
                    <a:close/>
                    <a:moveTo>
                      <a:pt x="1548" y="1863"/>
                    </a:moveTo>
                    <a:cubicBezTo>
                      <a:pt x="1545" y="1863"/>
                      <a:pt x="1542" y="1862"/>
                      <a:pt x="1540" y="1860"/>
                    </a:cubicBezTo>
                    <a:cubicBezTo>
                      <a:pt x="1548" y="1851"/>
                      <a:pt x="1548" y="1851"/>
                      <a:pt x="1548" y="1851"/>
                    </a:cubicBezTo>
                    <a:cubicBezTo>
                      <a:pt x="1548" y="1851"/>
                      <a:pt x="1548" y="1851"/>
                      <a:pt x="1548" y="1851"/>
                    </a:cubicBezTo>
                    <a:cubicBezTo>
                      <a:pt x="1547" y="1851"/>
                      <a:pt x="1547" y="1851"/>
                      <a:pt x="1547" y="1852"/>
                    </a:cubicBezTo>
                    <a:cubicBezTo>
                      <a:pt x="1547" y="1851"/>
                      <a:pt x="1547" y="1848"/>
                      <a:pt x="1547" y="1846"/>
                    </a:cubicBezTo>
                    <a:cubicBezTo>
                      <a:pt x="1547" y="1846"/>
                      <a:pt x="1547" y="1845"/>
                      <a:pt x="1547" y="1844"/>
                    </a:cubicBezTo>
                    <a:cubicBezTo>
                      <a:pt x="1559" y="1844"/>
                      <a:pt x="1559" y="1844"/>
                      <a:pt x="1559" y="1844"/>
                    </a:cubicBezTo>
                    <a:cubicBezTo>
                      <a:pt x="1559" y="1846"/>
                      <a:pt x="1559" y="1846"/>
                      <a:pt x="1559" y="1846"/>
                    </a:cubicBezTo>
                    <a:cubicBezTo>
                      <a:pt x="1559" y="1852"/>
                      <a:pt x="1559" y="1861"/>
                      <a:pt x="1549" y="1863"/>
                    </a:cubicBezTo>
                    <a:cubicBezTo>
                      <a:pt x="1549" y="1863"/>
                      <a:pt x="1548" y="1863"/>
                      <a:pt x="1548" y="1863"/>
                    </a:cubicBezTo>
                    <a:close/>
                    <a:moveTo>
                      <a:pt x="1203" y="1859"/>
                    </a:moveTo>
                    <a:cubicBezTo>
                      <a:pt x="1196" y="1859"/>
                      <a:pt x="1191" y="1856"/>
                      <a:pt x="1186" y="1853"/>
                    </a:cubicBezTo>
                    <a:cubicBezTo>
                      <a:pt x="1193" y="1843"/>
                      <a:pt x="1193" y="1843"/>
                      <a:pt x="1193" y="1843"/>
                    </a:cubicBezTo>
                    <a:cubicBezTo>
                      <a:pt x="1197" y="1846"/>
                      <a:pt x="1202" y="1848"/>
                      <a:pt x="1206" y="1846"/>
                    </a:cubicBezTo>
                    <a:cubicBezTo>
                      <a:pt x="1211" y="1857"/>
                      <a:pt x="1211" y="1857"/>
                      <a:pt x="1211" y="1857"/>
                    </a:cubicBezTo>
                    <a:cubicBezTo>
                      <a:pt x="1208" y="1858"/>
                      <a:pt x="1205" y="1859"/>
                      <a:pt x="1203" y="1859"/>
                    </a:cubicBezTo>
                    <a:close/>
                    <a:moveTo>
                      <a:pt x="1706" y="1853"/>
                    </a:moveTo>
                    <a:cubicBezTo>
                      <a:pt x="1696" y="1846"/>
                      <a:pt x="1696" y="1846"/>
                      <a:pt x="1696" y="1846"/>
                    </a:cubicBezTo>
                    <a:cubicBezTo>
                      <a:pt x="1699" y="1842"/>
                      <a:pt x="1700" y="1837"/>
                      <a:pt x="1700" y="1830"/>
                    </a:cubicBezTo>
                    <a:cubicBezTo>
                      <a:pt x="1712" y="1831"/>
                      <a:pt x="1712" y="1831"/>
                      <a:pt x="1712" y="1831"/>
                    </a:cubicBezTo>
                    <a:cubicBezTo>
                      <a:pt x="1712" y="1838"/>
                      <a:pt x="1711" y="1845"/>
                      <a:pt x="1706" y="1853"/>
                    </a:cubicBezTo>
                    <a:close/>
                    <a:moveTo>
                      <a:pt x="1440" y="1850"/>
                    </a:moveTo>
                    <a:cubicBezTo>
                      <a:pt x="1429" y="1848"/>
                      <a:pt x="1429" y="1848"/>
                      <a:pt x="1429" y="1848"/>
                    </a:cubicBezTo>
                    <a:cubicBezTo>
                      <a:pt x="1429" y="1847"/>
                      <a:pt x="1429" y="1845"/>
                      <a:pt x="1429" y="1844"/>
                    </a:cubicBezTo>
                    <a:cubicBezTo>
                      <a:pt x="1429" y="1844"/>
                      <a:pt x="1429" y="1843"/>
                      <a:pt x="1429" y="1843"/>
                    </a:cubicBezTo>
                    <a:cubicBezTo>
                      <a:pt x="1429" y="1840"/>
                      <a:pt x="1427" y="1837"/>
                      <a:pt x="1425" y="1834"/>
                    </a:cubicBezTo>
                    <a:cubicBezTo>
                      <a:pt x="1435" y="1827"/>
                      <a:pt x="1435" y="1827"/>
                      <a:pt x="1435" y="1827"/>
                    </a:cubicBezTo>
                    <a:cubicBezTo>
                      <a:pt x="1438" y="1831"/>
                      <a:pt x="1441" y="1836"/>
                      <a:pt x="1441" y="1841"/>
                    </a:cubicBezTo>
                    <a:cubicBezTo>
                      <a:pt x="1441" y="1842"/>
                      <a:pt x="1441" y="1843"/>
                      <a:pt x="1441" y="1844"/>
                    </a:cubicBezTo>
                    <a:cubicBezTo>
                      <a:pt x="1441" y="1846"/>
                      <a:pt x="1441" y="1848"/>
                      <a:pt x="1440" y="1850"/>
                    </a:cubicBezTo>
                    <a:close/>
                    <a:moveTo>
                      <a:pt x="1227" y="1846"/>
                    </a:moveTo>
                    <a:cubicBezTo>
                      <a:pt x="1223" y="1835"/>
                      <a:pt x="1223" y="1835"/>
                      <a:pt x="1223" y="1835"/>
                    </a:cubicBezTo>
                    <a:cubicBezTo>
                      <a:pt x="1224" y="1835"/>
                      <a:pt x="1225" y="1835"/>
                      <a:pt x="1225" y="1834"/>
                    </a:cubicBezTo>
                    <a:cubicBezTo>
                      <a:pt x="1226" y="1834"/>
                      <a:pt x="1227" y="1834"/>
                      <a:pt x="1227" y="1834"/>
                    </a:cubicBezTo>
                    <a:cubicBezTo>
                      <a:pt x="1227" y="1834"/>
                      <a:pt x="1228" y="1833"/>
                      <a:pt x="1228" y="1833"/>
                    </a:cubicBezTo>
                    <a:cubicBezTo>
                      <a:pt x="1228" y="1832"/>
                      <a:pt x="1229" y="1830"/>
                      <a:pt x="1231" y="1828"/>
                    </a:cubicBezTo>
                    <a:cubicBezTo>
                      <a:pt x="1234" y="1826"/>
                      <a:pt x="1236" y="1826"/>
                      <a:pt x="1238" y="1825"/>
                    </a:cubicBezTo>
                    <a:cubicBezTo>
                      <a:pt x="1239" y="1825"/>
                      <a:pt x="1239" y="1825"/>
                      <a:pt x="1240" y="1825"/>
                    </a:cubicBezTo>
                    <a:cubicBezTo>
                      <a:pt x="1243" y="1836"/>
                      <a:pt x="1243" y="1836"/>
                      <a:pt x="1243" y="1836"/>
                    </a:cubicBezTo>
                    <a:cubicBezTo>
                      <a:pt x="1243" y="1836"/>
                      <a:pt x="1242" y="1837"/>
                      <a:pt x="1241" y="1837"/>
                    </a:cubicBezTo>
                    <a:cubicBezTo>
                      <a:pt x="1240" y="1837"/>
                      <a:pt x="1239" y="1837"/>
                      <a:pt x="1239" y="1838"/>
                    </a:cubicBezTo>
                    <a:cubicBezTo>
                      <a:pt x="1239" y="1838"/>
                      <a:pt x="1238" y="1838"/>
                      <a:pt x="1238" y="1839"/>
                    </a:cubicBezTo>
                    <a:cubicBezTo>
                      <a:pt x="1237" y="1840"/>
                      <a:pt x="1237" y="1842"/>
                      <a:pt x="1235" y="1843"/>
                    </a:cubicBezTo>
                    <a:cubicBezTo>
                      <a:pt x="1233" y="1845"/>
                      <a:pt x="1230" y="1845"/>
                      <a:pt x="1228" y="1846"/>
                    </a:cubicBezTo>
                    <a:cubicBezTo>
                      <a:pt x="1228" y="1846"/>
                      <a:pt x="1227" y="1846"/>
                      <a:pt x="1227" y="1846"/>
                    </a:cubicBezTo>
                    <a:close/>
                    <a:moveTo>
                      <a:pt x="1529" y="1845"/>
                    </a:moveTo>
                    <a:cubicBezTo>
                      <a:pt x="1528" y="1845"/>
                      <a:pt x="1528" y="1845"/>
                      <a:pt x="1527" y="1845"/>
                    </a:cubicBezTo>
                    <a:cubicBezTo>
                      <a:pt x="1527" y="1845"/>
                      <a:pt x="1527" y="1845"/>
                      <a:pt x="1527" y="1845"/>
                    </a:cubicBezTo>
                    <a:cubicBezTo>
                      <a:pt x="1525" y="1845"/>
                      <a:pt x="1523" y="1845"/>
                      <a:pt x="1520" y="1844"/>
                    </a:cubicBezTo>
                    <a:cubicBezTo>
                      <a:pt x="1517" y="1842"/>
                      <a:pt x="1516" y="1840"/>
                      <a:pt x="1516" y="1839"/>
                    </a:cubicBezTo>
                    <a:cubicBezTo>
                      <a:pt x="1516" y="1840"/>
                      <a:pt x="1518" y="1841"/>
                      <a:pt x="1520" y="1841"/>
                    </a:cubicBezTo>
                    <a:cubicBezTo>
                      <a:pt x="1520" y="1841"/>
                      <a:pt x="1521" y="1841"/>
                      <a:pt x="1521" y="1841"/>
                    </a:cubicBezTo>
                    <a:cubicBezTo>
                      <a:pt x="1510" y="1835"/>
                      <a:pt x="1510" y="1835"/>
                      <a:pt x="1510" y="1835"/>
                    </a:cubicBezTo>
                    <a:cubicBezTo>
                      <a:pt x="1511" y="1833"/>
                      <a:pt x="1514" y="1830"/>
                      <a:pt x="1517" y="1830"/>
                    </a:cubicBezTo>
                    <a:cubicBezTo>
                      <a:pt x="1518" y="1829"/>
                      <a:pt x="1519" y="1829"/>
                      <a:pt x="1520" y="1829"/>
                    </a:cubicBezTo>
                    <a:cubicBezTo>
                      <a:pt x="1522" y="1829"/>
                      <a:pt x="1525" y="1830"/>
                      <a:pt x="1527" y="1833"/>
                    </a:cubicBezTo>
                    <a:cubicBezTo>
                      <a:pt x="1527" y="1833"/>
                      <a:pt x="1527" y="1833"/>
                      <a:pt x="1527" y="1833"/>
                    </a:cubicBezTo>
                    <a:cubicBezTo>
                      <a:pt x="1529" y="1833"/>
                      <a:pt x="1532" y="1833"/>
                      <a:pt x="1535" y="1835"/>
                    </a:cubicBezTo>
                    <a:cubicBezTo>
                      <a:pt x="1536" y="1836"/>
                      <a:pt x="1536" y="1836"/>
                      <a:pt x="1537" y="1837"/>
                    </a:cubicBezTo>
                    <a:cubicBezTo>
                      <a:pt x="1527" y="1844"/>
                      <a:pt x="1527" y="1844"/>
                      <a:pt x="1527" y="1844"/>
                    </a:cubicBezTo>
                    <a:cubicBezTo>
                      <a:pt x="1527" y="1845"/>
                      <a:pt x="1528" y="1845"/>
                      <a:pt x="1528" y="1845"/>
                    </a:cubicBezTo>
                    <a:cubicBezTo>
                      <a:pt x="1528" y="1845"/>
                      <a:pt x="1529" y="1845"/>
                      <a:pt x="1529" y="1845"/>
                    </a:cubicBezTo>
                    <a:close/>
                    <a:moveTo>
                      <a:pt x="1171" y="1845"/>
                    </a:moveTo>
                    <a:cubicBezTo>
                      <a:pt x="1170" y="1845"/>
                      <a:pt x="1169" y="1845"/>
                      <a:pt x="1168" y="1844"/>
                    </a:cubicBezTo>
                    <a:cubicBezTo>
                      <a:pt x="1163" y="1844"/>
                      <a:pt x="1157" y="1845"/>
                      <a:pt x="1151" y="1844"/>
                    </a:cubicBezTo>
                    <a:cubicBezTo>
                      <a:pt x="1153" y="1832"/>
                      <a:pt x="1153" y="1832"/>
                      <a:pt x="1153" y="1832"/>
                    </a:cubicBezTo>
                    <a:cubicBezTo>
                      <a:pt x="1158" y="1833"/>
                      <a:pt x="1164" y="1832"/>
                      <a:pt x="1169" y="1833"/>
                    </a:cubicBezTo>
                    <a:cubicBezTo>
                      <a:pt x="1170" y="1833"/>
                      <a:pt x="1172" y="1833"/>
                      <a:pt x="1173" y="1833"/>
                    </a:cubicBezTo>
                    <a:lnTo>
                      <a:pt x="1171" y="1845"/>
                    </a:lnTo>
                    <a:close/>
                    <a:moveTo>
                      <a:pt x="1581" y="1838"/>
                    </a:moveTo>
                    <a:cubicBezTo>
                      <a:pt x="1580" y="1837"/>
                      <a:pt x="1579" y="1837"/>
                      <a:pt x="1578" y="1836"/>
                    </a:cubicBezTo>
                    <a:cubicBezTo>
                      <a:pt x="1576" y="1835"/>
                      <a:pt x="1574" y="1835"/>
                      <a:pt x="1571" y="1836"/>
                    </a:cubicBezTo>
                    <a:cubicBezTo>
                      <a:pt x="1571" y="1836"/>
                      <a:pt x="1571" y="1837"/>
                      <a:pt x="1571" y="1837"/>
                    </a:cubicBezTo>
                    <a:cubicBezTo>
                      <a:pt x="1570" y="1838"/>
                      <a:pt x="1570" y="1838"/>
                      <a:pt x="1570" y="1838"/>
                    </a:cubicBezTo>
                    <a:cubicBezTo>
                      <a:pt x="1562" y="1829"/>
                      <a:pt x="1562" y="1829"/>
                      <a:pt x="1562" y="1829"/>
                    </a:cubicBezTo>
                    <a:cubicBezTo>
                      <a:pt x="1562" y="1828"/>
                      <a:pt x="1562" y="1828"/>
                      <a:pt x="1562" y="1828"/>
                    </a:cubicBezTo>
                    <a:cubicBezTo>
                      <a:pt x="1563" y="1828"/>
                      <a:pt x="1564" y="1827"/>
                      <a:pt x="1566" y="1826"/>
                    </a:cubicBezTo>
                    <a:cubicBezTo>
                      <a:pt x="1571" y="1823"/>
                      <a:pt x="1577" y="1823"/>
                      <a:pt x="1583" y="1825"/>
                    </a:cubicBezTo>
                    <a:cubicBezTo>
                      <a:pt x="1584" y="1826"/>
                      <a:pt x="1586" y="1827"/>
                      <a:pt x="1587" y="1827"/>
                    </a:cubicBezTo>
                    <a:lnTo>
                      <a:pt x="1581" y="1838"/>
                    </a:lnTo>
                    <a:close/>
                    <a:moveTo>
                      <a:pt x="1914" y="1838"/>
                    </a:moveTo>
                    <a:cubicBezTo>
                      <a:pt x="1912" y="1837"/>
                      <a:pt x="1910" y="1836"/>
                      <a:pt x="1908" y="1836"/>
                    </a:cubicBezTo>
                    <a:cubicBezTo>
                      <a:pt x="1906" y="1836"/>
                      <a:pt x="1904" y="1836"/>
                      <a:pt x="1903" y="1836"/>
                    </a:cubicBezTo>
                    <a:cubicBezTo>
                      <a:pt x="1901" y="1837"/>
                      <a:pt x="1900" y="1837"/>
                      <a:pt x="1899" y="1837"/>
                    </a:cubicBezTo>
                    <a:cubicBezTo>
                      <a:pt x="1896" y="1825"/>
                      <a:pt x="1896" y="1825"/>
                      <a:pt x="1896" y="1825"/>
                    </a:cubicBezTo>
                    <a:cubicBezTo>
                      <a:pt x="1898" y="1825"/>
                      <a:pt x="1899" y="1825"/>
                      <a:pt x="1901" y="1825"/>
                    </a:cubicBezTo>
                    <a:cubicBezTo>
                      <a:pt x="1903" y="1824"/>
                      <a:pt x="1905" y="1824"/>
                      <a:pt x="1908" y="1824"/>
                    </a:cubicBezTo>
                    <a:cubicBezTo>
                      <a:pt x="1913" y="1824"/>
                      <a:pt x="1917" y="1825"/>
                      <a:pt x="1920" y="1828"/>
                    </a:cubicBezTo>
                    <a:lnTo>
                      <a:pt x="1914" y="1838"/>
                    </a:lnTo>
                    <a:close/>
                    <a:moveTo>
                      <a:pt x="1758" y="1835"/>
                    </a:moveTo>
                    <a:cubicBezTo>
                      <a:pt x="1757" y="1834"/>
                      <a:pt x="1757" y="1832"/>
                      <a:pt x="1757" y="1831"/>
                    </a:cubicBezTo>
                    <a:cubicBezTo>
                      <a:pt x="1757" y="1828"/>
                      <a:pt x="1757" y="1826"/>
                      <a:pt x="1757" y="1824"/>
                    </a:cubicBezTo>
                    <a:cubicBezTo>
                      <a:pt x="1757" y="1820"/>
                      <a:pt x="1757" y="1820"/>
                      <a:pt x="1757" y="1820"/>
                    </a:cubicBezTo>
                    <a:cubicBezTo>
                      <a:pt x="1757" y="1818"/>
                      <a:pt x="1757" y="1816"/>
                      <a:pt x="1757" y="1814"/>
                    </a:cubicBezTo>
                    <a:cubicBezTo>
                      <a:pt x="1769" y="1814"/>
                      <a:pt x="1769" y="1814"/>
                      <a:pt x="1769" y="1814"/>
                    </a:cubicBezTo>
                    <a:cubicBezTo>
                      <a:pt x="1769" y="1816"/>
                      <a:pt x="1769" y="1818"/>
                      <a:pt x="1769" y="1820"/>
                    </a:cubicBezTo>
                    <a:cubicBezTo>
                      <a:pt x="1769" y="1824"/>
                      <a:pt x="1769" y="1824"/>
                      <a:pt x="1769" y="1824"/>
                    </a:cubicBezTo>
                    <a:cubicBezTo>
                      <a:pt x="1769" y="1826"/>
                      <a:pt x="1769" y="1828"/>
                      <a:pt x="1769" y="1830"/>
                    </a:cubicBezTo>
                    <a:cubicBezTo>
                      <a:pt x="1769" y="1831"/>
                      <a:pt x="1769" y="1832"/>
                      <a:pt x="1769" y="1833"/>
                    </a:cubicBezTo>
                    <a:lnTo>
                      <a:pt x="1758" y="1835"/>
                    </a:lnTo>
                    <a:close/>
                    <a:moveTo>
                      <a:pt x="1375" y="1831"/>
                    </a:moveTo>
                    <a:cubicBezTo>
                      <a:pt x="1364" y="1831"/>
                      <a:pt x="1359" y="1822"/>
                      <a:pt x="1355" y="1816"/>
                    </a:cubicBezTo>
                    <a:cubicBezTo>
                      <a:pt x="1366" y="1810"/>
                      <a:pt x="1366" y="1810"/>
                      <a:pt x="1366" y="1810"/>
                    </a:cubicBezTo>
                    <a:cubicBezTo>
                      <a:pt x="1369" y="1816"/>
                      <a:pt x="1372" y="1819"/>
                      <a:pt x="1375" y="1818"/>
                    </a:cubicBezTo>
                    <a:cubicBezTo>
                      <a:pt x="1376" y="1830"/>
                      <a:pt x="1376" y="1830"/>
                      <a:pt x="1376" y="1830"/>
                    </a:cubicBezTo>
                    <a:cubicBezTo>
                      <a:pt x="1376" y="1831"/>
                      <a:pt x="1375" y="1831"/>
                      <a:pt x="1375" y="1831"/>
                    </a:cubicBezTo>
                    <a:close/>
                    <a:moveTo>
                      <a:pt x="1147" y="1825"/>
                    </a:moveTo>
                    <a:cubicBezTo>
                      <a:pt x="1135" y="1823"/>
                      <a:pt x="1135" y="1823"/>
                      <a:pt x="1135" y="1823"/>
                    </a:cubicBezTo>
                    <a:cubicBezTo>
                      <a:pt x="1135" y="1820"/>
                      <a:pt x="1137" y="1817"/>
                      <a:pt x="1138" y="1814"/>
                    </a:cubicBezTo>
                    <a:cubicBezTo>
                      <a:pt x="1138" y="1813"/>
                      <a:pt x="1138" y="1813"/>
                      <a:pt x="1138" y="1812"/>
                    </a:cubicBezTo>
                    <a:cubicBezTo>
                      <a:pt x="1140" y="1809"/>
                      <a:pt x="1142" y="1806"/>
                      <a:pt x="1144" y="1803"/>
                    </a:cubicBezTo>
                    <a:cubicBezTo>
                      <a:pt x="1145" y="1802"/>
                      <a:pt x="1145" y="1802"/>
                      <a:pt x="1145" y="1802"/>
                    </a:cubicBezTo>
                    <a:cubicBezTo>
                      <a:pt x="1154" y="1810"/>
                      <a:pt x="1154" y="1810"/>
                      <a:pt x="1154" y="1810"/>
                    </a:cubicBezTo>
                    <a:cubicBezTo>
                      <a:pt x="1153" y="1811"/>
                      <a:pt x="1153" y="1811"/>
                      <a:pt x="1153" y="1811"/>
                    </a:cubicBezTo>
                    <a:cubicBezTo>
                      <a:pt x="1152" y="1813"/>
                      <a:pt x="1150" y="1814"/>
                      <a:pt x="1150" y="1816"/>
                    </a:cubicBezTo>
                    <a:cubicBezTo>
                      <a:pt x="1149" y="1817"/>
                      <a:pt x="1149" y="1818"/>
                      <a:pt x="1149" y="1818"/>
                    </a:cubicBezTo>
                    <a:cubicBezTo>
                      <a:pt x="1148" y="1821"/>
                      <a:pt x="1147" y="1823"/>
                      <a:pt x="1147" y="1825"/>
                    </a:cubicBezTo>
                    <a:close/>
                    <a:moveTo>
                      <a:pt x="1412" y="1824"/>
                    </a:moveTo>
                    <a:cubicBezTo>
                      <a:pt x="1410" y="1824"/>
                      <a:pt x="1408" y="1823"/>
                      <a:pt x="1407" y="1823"/>
                    </a:cubicBezTo>
                    <a:cubicBezTo>
                      <a:pt x="1403" y="1822"/>
                      <a:pt x="1399" y="1822"/>
                      <a:pt x="1395" y="1823"/>
                    </a:cubicBezTo>
                    <a:cubicBezTo>
                      <a:pt x="1393" y="1811"/>
                      <a:pt x="1393" y="1811"/>
                      <a:pt x="1393" y="1811"/>
                    </a:cubicBezTo>
                    <a:cubicBezTo>
                      <a:pt x="1399" y="1810"/>
                      <a:pt x="1403" y="1810"/>
                      <a:pt x="1408" y="1811"/>
                    </a:cubicBezTo>
                    <a:cubicBezTo>
                      <a:pt x="1411" y="1812"/>
                      <a:pt x="1413" y="1812"/>
                      <a:pt x="1416" y="1813"/>
                    </a:cubicBezTo>
                    <a:lnTo>
                      <a:pt x="1412" y="1824"/>
                    </a:lnTo>
                    <a:close/>
                    <a:moveTo>
                      <a:pt x="1256" y="1822"/>
                    </a:moveTo>
                    <a:cubicBezTo>
                      <a:pt x="1252" y="1811"/>
                      <a:pt x="1252" y="1811"/>
                      <a:pt x="1252" y="1811"/>
                    </a:cubicBezTo>
                    <a:cubicBezTo>
                      <a:pt x="1253" y="1811"/>
                      <a:pt x="1253" y="1811"/>
                      <a:pt x="1253" y="1811"/>
                    </a:cubicBezTo>
                    <a:cubicBezTo>
                      <a:pt x="1254" y="1810"/>
                      <a:pt x="1254" y="1810"/>
                      <a:pt x="1255" y="1810"/>
                    </a:cubicBezTo>
                    <a:cubicBezTo>
                      <a:pt x="1255" y="1810"/>
                      <a:pt x="1255" y="1810"/>
                      <a:pt x="1255" y="1809"/>
                    </a:cubicBezTo>
                    <a:cubicBezTo>
                      <a:pt x="1255" y="1809"/>
                      <a:pt x="1255" y="1808"/>
                      <a:pt x="1255" y="1807"/>
                    </a:cubicBezTo>
                    <a:cubicBezTo>
                      <a:pt x="1256" y="1804"/>
                      <a:pt x="1257" y="1799"/>
                      <a:pt x="1263" y="1796"/>
                    </a:cubicBezTo>
                    <a:cubicBezTo>
                      <a:pt x="1268" y="1807"/>
                      <a:pt x="1268" y="1807"/>
                      <a:pt x="1268" y="1807"/>
                    </a:cubicBezTo>
                    <a:cubicBezTo>
                      <a:pt x="1267" y="1807"/>
                      <a:pt x="1267" y="1808"/>
                      <a:pt x="1267" y="1808"/>
                    </a:cubicBezTo>
                    <a:cubicBezTo>
                      <a:pt x="1267" y="1808"/>
                      <a:pt x="1267" y="1808"/>
                      <a:pt x="1267" y="1809"/>
                    </a:cubicBezTo>
                    <a:cubicBezTo>
                      <a:pt x="1267" y="1810"/>
                      <a:pt x="1267" y="1811"/>
                      <a:pt x="1266" y="1813"/>
                    </a:cubicBezTo>
                    <a:cubicBezTo>
                      <a:pt x="1264" y="1820"/>
                      <a:pt x="1260" y="1821"/>
                      <a:pt x="1257" y="1822"/>
                    </a:cubicBezTo>
                    <a:lnTo>
                      <a:pt x="1256" y="1822"/>
                    </a:lnTo>
                    <a:close/>
                    <a:moveTo>
                      <a:pt x="1711" y="1810"/>
                    </a:moveTo>
                    <a:cubicBezTo>
                      <a:pt x="1699" y="1810"/>
                      <a:pt x="1699" y="1810"/>
                      <a:pt x="1699" y="1810"/>
                    </a:cubicBezTo>
                    <a:cubicBezTo>
                      <a:pt x="1700" y="1805"/>
                      <a:pt x="1701" y="1801"/>
                      <a:pt x="1702" y="1798"/>
                    </a:cubicBezTo>
                    <a:cubicBezTo>
                      <a:pt x="1705" y="1794"/>
                      <a:pt x="1708" y="1791"/>
                      <a:pt x="1712" y="1789"/>
                    </a:cubicBezTo>
                    <a:cubicBezTo>
                      <a:pt x="1718" y="1799"/>
                      <a:pt x="1718" y="1799"/>
                      <a:pt x="1718" y="1799"/>
                    </a:cubicBezTo>
                    <a:cubicBezTo>
                      <a:pt x="1716" y="1800"/>
                      <a:pt x="1714" y="1802"/>
                      <a:pt x="1713" y="1804"/>
                    </a:cubicBezTo>
                    <a:cubicBezTo>
                      <a:pt x="1712" y="1806"/>
                      <a:pt x="1711" y="1808"/>
                      <a:pt x="1711" y="1810"/>
                    </a:cubicBezTo>
                    <a:close/>
                    <a:moveTo>
                      <a:pt x="1750" y="1802"/>
                    </a:moveTo>
                    <a:cubicBezTo>
                      <a:pt x="1746" y="1799"/>
                      <a:pt x="1741" y="1798"/>
                      <a:pt x="1735" y="1797"/>
                    </a:cubicBezTo>
                    <a:cubicBezTo>
                      <a:pt x="1735" y="1797"/>
                      <a:pt x="1735" y="1797"/>
                      <a:pt x="1735" y="1797"/>
                    </a:cubicBezTo>
                    <a:cubicBezTo>
                      <a:pt x="1735" y="1785"/>
                      <a:pt x="1735" y="1785"/>
                      <a:pt x="1735" y="1785"/>
                    </a:cubicBezTo>
                    <a:cubicBezTo>
                      <a:pt x="1736" y="1786"/>
                      <a:pt x="1736" y="1786"/>
                      <a:pt x="1736" y="1786"/>
                    </a:cubicBezTo>
                    <a:cubicBezTo>
                      <a:pt x="1744" y="1786"/>
                      <a:pt x="1751" y="1788"/>
                      <a:pt x="1757" y="1792"/>
                    </a:cubicBezTo>
                    <a:lnTo>
                      <a:pt x="1750" y="1802"/>
                    </a:lnTo>
                    <a:close/>
                    <a:moveTo>
                      <a:pt x="1288" y="1798"/>
                    </a:moveTo>
                    <a:cubicBezTo>
                      <a:pt x="1279" y="1790"/>
                      <a:pt x="1279" y="1790"/>
                      <a:pt x="1279" y="1790"/>
                    </a:cubicBezTo>
                    <a:cubicBezTo>
                      <a:pt x="1280" y="1788"/>
                      <a:pt x="1282" y="1786"/>
                      <a:pt x="1283" y="1784"/>
                    </a:cubicBezTo>
                    <a:cubicBezTo>
                      <a:pt x="1285" y="1781"/>
                      <a:pt x="1286" y="1779"/>
                      <a:pt x="1288" y="1777"/>
                    </a:cubicBezTo>
                    <a:cubicBezTo>
                      <a:pt x="1289" y="1776"/>
                      <a:pt x="1290" y="1775"/>
                      <a:pt x="1291" y="1774"/>
                    </a:cubicBezTo>
                    <a:cubicBezTo>
                      <a:pt x="1300" y="1782"/>
                      <a:pt x="1300" y="1782"/>
                      <a:pt x="1300" y="1782"/>
                    </a:cubicBezTo>
                    <a:cubicBezTo>
                      <a:pt x="1299" y="1783"/>
                      <a:pt x="1298" y="1783"/>
                      <a:pt x="1297" y="1784"/>
                    </a:cubicBezTo>
                    <a:cubicBezTo>
                      <a:pt x="1296" y="1786"/>
                      <a:pt x="1295" y="1788"/>
                      <a:pt x="1293" y="1790"/>
                    </a:cubicBezTo>
                    <a:cubicBezTo>
                      <a:pt x="1292" y="1793"/>
                      <a:pt x="1290" y="1795"/>
                      <a:pt x="1288" y="1798"/>
                    </a:cubicBezTo>
                    <a:close/>
                    <a:moveTo>
                      <a:pt x="1349" y="1795"/>
                    </a:moveTo>
                    <a:cubicBezTo>
                      <a:pt x="1349" y="1794"/>
                      <a:pt x="1349" y="1794"/>
                      <a:pt x="1349" y="1794"/>
                    </a:cubicBezTo>
                    <a:cubicBezTo>
                      <a:pt x="1349" y="1792"/>
                      <a:pt x="1349" y="1789"/>
                      <a:pt x="1349" y="1787"/>
                    </a:cubicBezTo>
                    <a:cubicBezTo>
                      <a:pt x="1348" y="1785"/>
                      <a:pt x="1347" y="1783"/>
                      <a:pt x="1345" y="1782"/>
                    </a:cubicBezTo>
                    <a:cubicBezTo>
                      <a:pt x="1351" y="1772"/>
                      <a:pt x="1351" y="1772"/>
                      <a:pt x="1351" y="1772"/>
                    </a:cubicBezTo>
                    <a:cubicBezTo>
                      <a:pt x="1357" y="1775"/>
                      <a:pt x="1360" y="1780"/>
                      <a:pt x="1360" y="1786"/>
                    </a:cubicBezTo>
                    <a:cubicBezTo>
                      <a:pt x="1361" y="1788"/>
                      <a:pt x="1361" y="1791"/>
                      <a:pt x="1361" y="1793"/>
                    </a:cubicBezTo>
                    <a:cubicBezTo>
                      <a:pt x="1361" y="1794"/>
                      <a:pt x="1361" y="1794"/>
                      <a:pt x="1361" y="1794"/>
                    </a:cubicBezTo>
                    <a:lnTo>
                      <a:pt x="1349" y="1795"/>
                    </a:lnTo>
                    <a:close/>
                    <a:moveTo>
                      <a:pt x="1141" y="1791"/>
                    </a:moveTo>
                    <a:cubicBezTo>
                      <a:pt x="1141" y="1791"/>
                      <a:pt x="1141" y="1791"/>
                      <a:pt x="1141" y="1791"/>
                    </a:cubicBezTo>
                    <a:cubicBezTo>
                      <a:pt x="1141" y="1790"/>
                      <a:pt x="1141" y="1789"/>
                      <a:pt x="1141" y="1788"/>
                    </a:cubicBezTo>
                    <a:cubicBezTo>
                      <a:pt x="1141" y="1782"/>
                      <a:pt x="1144" y="1779"/>
                      <a:pt x="1147" y="1777"/>
                    </a:cubicBezTo>
                    <a:cubicBezTo>
                      <a:pt x="1147" y="1776"/>
                      <a:pt x="1148" y="1775"/>
                      <a:pt x="1148" y="1775"/>
                    </a:cubicBezTo>
                    <a:cubicBezTo>
                      <a:pt x="1148" y="1775"/>
                      <a:pt x="1148" y="1775"/>
                      <a:pt x="1148" y="1775"/>
                    </a:cubicBezTo>
                    <a:cubicBezTo>
                      <a:pt x="1159" y="1770"/>
                      <a:pt x="1159" y="1770"/>
                      <a:pt x="1159" y="1770"/>
                    </a:cubicBezTo>
                    <a:cubicBezTo>
                      <a:pt x="1160" y="1772"/>
                      <a:pt x="1161" y="1773"/>
                      <a:pt x="1161" y="1775"/>
                    </a:cubicBezTo>
                    <a:cubicBezTo>
                      <a:pt x="1161" y="1780"/>
                      <a:pt x="1157" y="1783"/>
                      <a:pt x="1155" y="1786"/>
                    </a:cubicBezTo>
                    <a:cubicBezTo>
                      <a:pt x="1154" y="1786"/>
                      <a:pt x="1153" y="1787"/>
                      <a:pt x="1153" y="1788"/>
                    </a:cubicBezTo>
                    <a:lnTo>
                      <a:pt x="1141" y="1791"/>
                    </a:lnTo>
                    <a:close/>
                    <a:moveTo>
                      <a:pt x="1327" y="1775"/>
                    </a:moveTo>
                    <a:cubicBezTo>
                      <a:pt x="1325" y="1774"/>
                      <a:pt x="1325" y="1774"/>
                      <a:pt x="1325" y="1774"/>
                    </a:cubicBezTo>
                    <a:cubicBezTo>
                      <a:pt x="1320" y="1771"/>
                      <a:pt x="1316" y="1770"/>
                      <a:pt x="1313" y="1771"/>
                    </a:cubicBezTo>
                    <a:cubicBezTo>
                      <a:pt x="1308" y="1760"/>
                      <a:pt x="1308" y="1760"/>
                      <a:pt x="1308" y="1760"/>
                    </a:cubicBezTo>
                    <a:cubicBezTo>
                      <a:pt x="1309" y="1759"/>
                      <a:pt x="1309" y="1759"/>
                      <a:pt x="1309" y="1759"/>
                    </a:cubicBezTo>
                    <a:cubicBezTo>
                      <a:pt x="1311" y="1759"/>
                      <a:pt x="1313" y="1758"/>
                      <a:pt x="1315" y="1758"/>
                    </a:cubicBezTo>
                    <a:cubicBezTo>
                      <a:pt x="1321" y="1758"/>
                      <a:pt x="1326" y="1761"/>
                      <a:pt x="1330" y="1763"/>
                    </a:cubicBezTo>
                    <a:cubicBezTo>
                      <a:pt x="1332" y="1764"/>
                      <a:pt x="1332" y="1764"/>
                      <a:pt x="1332" y="1764"/>
                    </a:cubicBezTo>
                    <a:lnTo>
                      <a:pt x="1327" y="1775"/>
                    </a:lnTo>
                    <a:close/>
                    <a:moveTo>
                      <a:pt x="1108" y="1766"/>
                    </a:moveTo>
                    <a:cubicBezTo>
                      <a:pt x="1105" y="1766"/>
                      <a:pt x="1101" y="1765"/>
                      <a:pt x="1098" y="1764"/>
                    </a:cubicBezTo>
                    <a:cubicBezTo>
                      <a:pt x="1095" y="1763"/>
                      <a:pt x="1091" y="1762"/>
                      <a:pt x="1087" y="1761"/>
                    </a:cubicBezTo>
                    <a:cubicBezTo>
                      <a:pt x="1092" y="1750"/>
                      <a:pt x="1092" y="1750"/>
                      <a:pt x="1092" y="1750"/>
                    </a:cubicBezTo>
                    <a:cubicBezTo>
                      <a:pt x="1095" y="1751"/>
                      <a:pt x="1099" y="1752"/>
                      <a:pt x="1101" y="1753"/>
                    </a:cubicBezTo>
                    <a:cubicBezTo>
                      <a:pt x="1104" y="1754"/>
                      <a:pt x="1106" y="1754"/>
                      <a:pt x="1109" y="1754"/>
                    </a:cubicBezTo>
                    <a:cubicBezTo>
                      <a:pt x="1109" y="1766"/>
                      <a:pt x="1109" y="1766"/>
                      <a:pt x="1109" y="1766"/>
                    </a:cubicBezTo>
                    <a:cubicBezTo>
                      <a:pt x="1109" y="1766"/>
                      <a:pt x="1108" y="1766"/>
                      <a:pt x="1108" y="1766"/>
                    </a:cubicBezTo>
                    <a:close/>
                    <a:moveTo>
                      <a:pt x="1139" y="1764"/>
                    </a:moveTo>
                    <a:cubicBezTo>
                      <a:pt x="1138" y="1764"/>
                      <a:pt x="1136" y="1762"/>
                      <a:pt x="1135" y="1761"/>
                    </a:cubicBezTo>
                    <a:cubicBezTo>
                      <a:pt x="1134" y="1759"/>
                      <a:pt x="1133" y="1757"/>
                      <a:pt x="1133" y="1756"/>
                    </a:cubicBezTo>
                    <a:cubicBezTo>
                      <a:pt x="1133" y="1756"/>
                      <a:pt x="1133" y="1756"/>
                      <a:pt x="1133" y="1756"/>
                    </a:cubicBezTo>
                    <a:cubicBezTo>
                      <a:pt x="1133" y="1756"/>
                      <a:pt x="1132" y="1757"/>
                      <a:pt x="1131" y="1757"/>
                    </a:cubicBezTo>
                    <a:cubicBezTo>
                      <a:pt x="1130" y="1758"/>
                      <a:pt x="1130" y="1758"/>
                      <a:pt x="1130" y="1758"/>
                    </a:cubicBezTo>
                    <a:cubicBezTo>
                      <a:pt x="1127" y="1753"/>
                      <a:pt x="1127" y="1753"/>
                      <a:pt x="1127" y="1753"/>
                    </a:cubicBezTo>
                    <a:cubicBezTo>
                      <a:pt x="1124" y="1748"/>
                      <a:pt x="1124" y="1748"/>
                      <a:pt x="1124" y="1748"/>
                    </a:cubicBezTo>
                    <a:cubicBezTo>
                      <a:pt x="1124" y="1748"/>
                      <a:pt x="1124" y="1748"/>
                      <a:pt x="1124" y="1748"/>
                    </a:cubicBezTo>
                    <a:cubicBezTo>
                      <a:pt x="1124" y="1748"/>
                      <a:pt x="1124" y="1748"/>
                      <a:pt x="1124" y="1748"/>
                    </a:cubicBezTo>
                    <a:cubicBezTo>
                      <a:pt x="1126" y="1746"/>
                      <a:pt x="1129" y="1744"/>
                      <a:pt x="1133" y="1744"/>
                    </a:cubicBezTo>
                    <a:cubicBezTo>
                      <a:pt x="1135" y="1744"/>
                      <a:pt x="1139" y="1745"/>
                      <a:pt x="1142" y="1748"/>
                    </a:cubicBezTo>
                    <a:cubicBezTo>
                      <a:pt x="1144" y="1750"/>
                      <a:pt x="1144" y="1752"/>
                      <a:pt x="1145" y="1753"/>
                    </a:cubicBezTo>
                    <a:cubicBezTo>
                      <a:pt x="1145" y="1753"/>
                      <a:pt x="1145" y="1753"/>
                      <a:pt x="1145" y="1753"/>
                    </a:cubicBezTo>
                    <a:cubicBezTo>
                      <a:pt x="1145" y="1754"/>
                      <a:pt x="1145" y="1754"/>
                      <a:pt x="1145" y="1754"/>
                    </a:cubicBezTo>
                    <a:lnTo>
                      <a:pt x="1139" y="1764"/>
                    </a:lnTo>
                    <a:close/>
                    <a:moveTo>
                      <a:pt x="1069" y="1746"/>
                    </a:moveTo>
                    <a:cubicBezTo>
                      <a:pt x="1066" y="1740"/>
                      <a:pt x="1063" y="1731"/>
                      <a:pt x="1062" y="1725"/>
                    </a:cubicBezTo>
                    <a:cubicBezTo>
                      <a:pt x="1074" y="1723"/>
                      <a:pt x="1074" y="1723"/>
                      <a:pt x="1074" y="1723"/>
                    </a:cubicBezTo>
                    <a:cubicBezTo>
                      <a:pt x="1075" y="1727"/>
                      <a:pt x="1077" y="1735"/>
                      <a:pt x="1080" y="1740"/>
                    </a:cubicBezTo>
                    <a:lnTo>
                      <a:pt x="1069" y="1746"/>
                    </a:lnTo>
                    <a:close/>
                    <a:moveTo>
                      <a:pt x="1055" y="1707"/>
                    </a:moveTo>
                    <a:cubicBezTo>
                      <a:pt x="1055" y="1705"/>
                      <a:pt x="1055" y="1704"/>
                      <a:pt x="1055" y="1702"/>
                    </a:cubicBezTo>
                    <a:cubicBezTo>
                      <a:pt x="1055" y="1701"/>
                      <a:pt x="1055" y="1700"/>
                      <a:pt x="1055" y="1699"/>
                    </a:cubicBezTo>
                    <a:cubicBezTo>
                      <a:pt x="1055" y="1694"/>
                      <a:pt x="1057" y="1688"/>
                      <a:pt x="1058" y="1684"/>
                    </a:cubicBezTo>
                    <a:cubicBezTo>
                      <a:pt x="1069" y="1688"/>
                      <a:pt x="1069" y="1688"/>
                      <a:pt x="1069" y="1688"/>
                    </a:cubicBezTo>
                    <a:cubicBezTo>
                      <a:pt x="1068" y="1691"/>
                      <a:pt x="1067" y="1696"/>
                      <a:pt x="1067" y="1700"/>
                    </a:cubicBezTo>
                    <a:cubicBezTo>
                      <a:pt x="1067" y="1700"/>
                      <a:pt x="1067" y="1701"/>
                      <a:pt x="1067" y="1702"/>
                    </a:cubicBezTo>
                    <a:cubicBezTo>
                      <a:pt x="1067" y="1703"/>
                      <a:pt x="1067" y="1704"/>
                      <a:pt x="1067" y="1705"/>
                    </a:cubicBezTo>
                    <a:lnTo>
                      <a:pt x="1055" y="1707"/>
                    </a:lnTo>
                    <a:close/>
                    <a:moveTo>
                      <a:pt x="858" y="1705"/>
                    </a:moveTo>
                    <a:cubicBezTo>
                      <a:pt x="857" y="1705"/>
                      <a:pt x="857" y="1705"/>
                      <a:pt x="856" y="1705"/>
                    </a:cubicBezTo>
                    <a:cubicBezTo>
                      <a:pt x="856" y="1693"/>
                      <a:pt x="856" y="1693"/>
                      <a:pt x="856" y="1693"/>
                    </a:cubicBezTo>
                    <a:cubicBezTo>
                      <a:pt x="862" y="1693"/>
                      <a:pt x="867" y="1693"/>
                      <a:pt x="871" y="1692"/>
                    </a:cubicBezTo>
                    <a:cubicBezTo>
                      <a:pt x="872" y="1691"/>
                      <a:pt x="873" y="1691"/>
                      <a:pt x="874" y="1691"/>
                    </a:cubicBezTo>
                    <a:cubicBezTo>
                      <a:pt x="878" y="1702"/>
                      <a:pt x="878" y="1702"/>
                      <a:pt x="878" y="1702"/>
                    </a:cubicBezTo>
                    <a:cubicBezTo>
                      <a:pt x="877" y="1702"/>
                      <a:pt x="875" y="1703"/>
                      <a:pt x="874" y="1703"/>
                    </a:cubicBezTo>
                    <a:cubicBezTo>
                      <a:pt x="870" y="1704"/>
                      <a:pt x="864" y="1705"/>
                      <a:pt x="858" y="1705"/>
                    </a:cubicBezTo>
                    <a:close/>
                    <a:moveTo>
                      <a:pt x="833" y="1700"/>
                    </a:moveTo>
                    <a:cubicBezTo>
                      <a:pt x="830" y="1698"/>
                      <a:pt x="826" y="1694"/>
                      <a:pt x="823" y="1692"/>
                    </a:cubicBezTo>
                    <a:cubicBezTo>
                      <a:pt x="822" y="1691"/>
                      <a:pt x="821" y="1690"/>
                      <a:pt x="820" y="1689"/>
                    </a:cubicBezTo>
                    <a:cubicBezTo>
                      <a:pt x="819" y="1688"/>
                      <a:pt x="818" y="1687"/>
                      <a:pt x="817" y="1687"/>
                    </a:cubicBezTo>
                    <a:cubicBezTo>
                      <a:pt x="825" y="1678"/>
                      <a:pt x="825" y="1678"/>
                      <a:pt x="825" y="1678"/>
                    </a:cubicBezTo>
                    <a:cubicBezTo>
                      <a:pt x="826" y="1678"/>
                      <a:pt x="827" y="1679"/>
                      <a:pt x="827" y="1680"/>
                    </a:cubicBezTo>
                    <a:cubicBezTo>
                      <a:pt x="828" y="1681"/>
                      <a:pt x="830" y="1682"/>
                      <a:pt x="831" y="1683"/>
                    </a:cubicBezTo>
                    <a:cubicBezTo>
                      <a:pt x="834" y="1685"/>
                      <a:pt x="837" y="1688"/>
                      <a:pt x="840" y="1690"/>
                    </a:cubicBezTo>
                    <a:lnTo>
                      <a:pt x="833" y="1700"/>
                    </a:lnTo>
                    <a:close/>
                    <a:moveTo>
                      <a:pt x="897" y="1690"/>
                    </a:moveTo>
                    <a:cubicBezTo>
                      <a:pt x="889" y="1682"/>
                      <a:pt x="889" y="1682"/>
                      <a:pt x="889" y="1682"/>
                    </a:cubicBezTo>
                    <a:cubicBezTo>
                      <a:pt x="891" y="1680"/>
                      <a:pt x="893" y="1678"/>
                      <a:pt x="894" y="1676"/>
                    </a:cubicBezTo>
                    <a:cubicBezTo>
                      <a:pt x="895" y="1674"/>
                      <a:pt x="896" y="1672"/>
                      <a:pt x="897" y="1670"/>
                    </a:cubicBezTo>
                    <a:cubicBezTo>
                      <a:pt x="898" y="1667"/>
                      <a:pt x="898" y="1667"/>
                      <a:pt x="898" y="1667"/>
                    </a:cubicBezTo>
                    <a:cubicBezTo>
                      <a:pt x="909" y="1672"/>
                      <a:pt x="909" y="1672"/>
                      <a:pt x="909" y="1672"/>
                    </a:cubicBezTo>
                    <a:cubicBezTo>
                      <a:pt x="908" y="1675"/>
                      <a:pt x="908" y="1675"/>
                      <a:pt x="908" y="1675"/>
                    </a:cubicBezTo>
                    <a:cubicBezTo>
                      <a:pt x="906" y="1677"/>
                      <a:pt x="905" y="1679"/>
                      <a:pt x="904" y="1682"/>
                    </a:cubicBezTo>
                    <a:cubicBezTo>
                      <a:pt x="902" y="1685"/>
                      <a:pt x="900" y="1688"/>
                      <a:pt x="897" y="1690"/>
                    </a:cubicBezTo>
                    <a:close/>
                    <a:moveTo>
                      <a:pt x="1029" y="1672"/>
                    </a:moveTo>
                    <a:cubicBezTo>
                      <a:pt x="1029" y="1660"/>
                      <a:pt x="1029" y="1660"/>
                      <a:pt x="1029" y="1660"/>
                    </a:cubicBezTo>
                    <a:cubicBezTo>
                      <a:pt x="1030" y="1660"/>
                      <a:pt x="1031" y="1660"/>
                      <a:pt x="1032" y="1659"/>
                    </a:cubicBezTo>
                    <a:cubicBezTo>
                      <a:pt x="1034" y="1658"/>
                      <a:pt x="1037" y="1656"/>
                      <a:pt x="1039" y="1654"/>
                    </a:cubicBezTo>
                    <a:cubicBezTo>
                      <a:pt x="1040" y="1653"/>
                      <a:pt x="1041" y="1652"/>
                      <a:pt x="1042" y="1652"/>
                    </a:cubicBezTo>
                    <a:cubicBezTo>
                      <a:pt x="1049" y="1661"/>
                      <a:pt x="1049" y="1661"/>
                      <a:pt x="1049" y="1661"/>
                    </a:cubicBezTo>
                    <a:cubicBezTo>
                      <a:pt x="1049" y="1662"/>
                      <a:pt x="1048" y="1662"/>
                      <a:pt x="1047" y="1663"/>
                    </a:cubicBezTo>
                    <a:cubicBezTo>
                      <a:pt x="1044" y="1665"/>
                      <a:pt x="1041" y="1668"/>
                      <a:pt x="1038" y="1670"/>
                    </a:cubicBezTo>
                    <a:cubicBezTo>
                      <a:pt x="1035" y="1671"/>
                      <a:pt x="1032" y="1672"/>
                      <a:pt x="1029" y="1672"/>
                    </a:cubicBezTo>
                    <a:close/>
                    <a:moveTo>
                      <a:pt x="804" y="1669"/>
                    </a:moveTo>
                    <a:cubicBezTo>
                      <a:pt x="802" y="1667"/>
                      <a:pt x="802" y="1664"/>
                      <a:pt x="801" y="1662"/>
                    </a:cubicBezTo>
                    <a:cubicBezTo>
                      <a:pt x="800" y="1660"/>
                      <a:pt x="800" y="1658"/>
                      <a:pt x="799" y="1657"/>
                    </a:cubicBezTo>
                    <a:cubicBezTo>
                      <a:pt x="799" y="1656"/>
                      <a:pt x="798" y="1654"/>
                      <a:pt x="796" y="1653"/>
                    </a:cubicBezTo>
                    <a:cubicBezTo>
                      <a:pt x="804" y="1644"/>
                      <a:pt x="804" y="1644"/>
                      <a:pt x="804" y="1644"/>
                    </a:cubicBezTo>
                    <a:cubicBezTo>
                      <a:pt x="807" y="1646"/>
                      <a:pt x="808" y="1649"/>
                      <a:pt x="810" y="1651"/>
                    </a:cubicBezTo>
                    <a:cubicBezTo>
                      <a:pt x="811" y="1654"/>
                      <a:pt x="812" y="1657"/>
                      <a:pt x="813" y="1659"/>
                    </a:cubicBezTo>
                    <a:cubicBezTo>
                      <a:pt x="813" y="1661"/>
                      <a:pt x="813" y="1662"/>
                      <a:pt x="814" y="1664"/>
                    </a:cubicBezTo>
                    <a:lnTo>
                      <a:pt x="804" y="1669"/>
                    </a:lnTo>
                    <a:close/>
                    <a:moveTo>
                      <a:pt x="1008" y="1669"/>
                    </a:moveTo>
                    <a:cubicBezTo>
                      <a:pt x="1005" y="1669"/>
                      <a:pt x="1003" y="1668"/>
                      <a:pt x="1001" y="1668"/>
                    </a:cubicBezTo>
                    <a:cubicBezTo>
                      <a:pt x="997" y="1667"/>
                      <a:pt x="992" y="1666"/>
                      <a:pt x="988" y="1665"/>
                    </a:cubicBezTo>
                    <a:cubicBezTo>
                      <a:pt x="991" y="1653"/>
                      <a:pt x="991" y="1653"/>
                      <a:pt x="991" y="1653"/>
                    </a:cubicBezTo>
                    <a:cubicBezTo>
                      <a:pt x="995" y="1654"/>
                      <a:pt x="999" y="1655"/>
                      <a:pt x="1004" y="1656"/>
                    </a:cubicBezTo>
                    <a:cubicBezTo>
                      <a:pt x="1006" y="1656"/>
                      <a:pt x="1008" y="1657"/>
                      <a:pt x="1010" y="1658"/>
                    </a:cubicBezTo>
                    <a:lnTo>
                      <a:pt x="1008" y="1669"/>
                    </a:lnTo>
                    <a:close/>
                    <a:moveTo>
                      <a:pt x="1076" y="1668"/>
                    </a:moveTo>
                    <a:cubicBezTo>
                      <a:pt x="1064" y="1665"/>
                      <a:pt x="1064" y="1665"/>
                      <a:pt x="1064" y="1665"/>
                    </a:cubicBezTo>
                    <a:cubicBezTo>
                      <a:pt x="1065" y="1663"/>
                      <a:pt x="1065" y="1662"/>
                      <a:pt x="1065" y="1660"/>
                    </a:cubicBezTo>
                    <a:cubicBezTo>
                      <a:pt x="1065" y="1657"/>
                      <a:pt x="1064" y="1657"/>
                      <a:pt x="1063" y="1656"/>
                    </a:cubicBezTo>
                    <a:cubicBezTo>
                      <a:pt x="1063" y="1656"/>
                      <a:pt x="1062" y="1656"/>
                      <a:pt x="1062" y="1656"/>
                    </a:cubicBezTo>
                    <a:cubicBezTo>
                      <a:pt x="1066" y="1645"/>
                      <a:pt x="1066" y="1645"/>
                      <a:pt x="1066" y="1645"/>
                    </a:cubicBezTo>
                    <a:cubicBezTo>
                      <a:pt x="1066" y="1645"/>
                      <a:pt x="1067" y="1645"/>
                      <a:pt x="1068" y="1646"/>
                    </a:cubicBezTo>
                    <a:cubicBezTo>
                      <a:pt x="1074" y="1648"/>
                      <a:pt x="1077" y="1653"/>
                      <a:pt x="1077" y="1660"/>
                    </a:cubicBezTo>
                    <a:cubicBezTo>
                      <a:pt x="1077" y="1663"/>
                      <a:pt x="1076" y="1665"/>
                      <a:pt x="1076" y="1668"/>
                    </a:cubicBezTo>
                    <a:close/>
                    <a:moveTo>
                      <a:pt x="968" y="1663"/>
                    </a:moveTo>
                    <a:cubicBezTo>
                      <a:pt x="966" y="1662"/>
                      <a:pt x="964" y="1662"/>
                      <a:pt x="962" y="1661"/>
                    </a:cubicBezTo>
                    <a:cubicBezTo>
                      <a:pt x="961" y="1660"/>
                      <a:pt x="959" y="1659"/>
                      <a:pt x="958" y="1659"/>
                    </a:cubicBezTo>
                    <a:cubicBezTo>
                      <a:pt x="957" y="1659"/>
                      <a:pt x="956" y="1659"/>
                      <a:pt x="956" y="1659"/>
                    </a:cubicBezTo>
                    <a:cubicBezTo>
                      <a:pt x="954" y="1659"/>
                      <a:pt x="952" y="1659"/>
                      <a:pt x="950" y="1658"/>
                    </a:cubicBezTo>
                    <a:cubicBezTo>
                      <a:pt x="949" y="1658"/>
                      <a:pt x="949" y="1658"/>
                      <a:pt x="948" y="1658"/>
                    </a:cubicBezTo>
                    <a:cubicBezTo>
                      <a:pt x="953" y="1647"/>
                      <a:pt x="953" y="1647"/>
                      <a:pt x="953" y="1647"/>
                    </a:cubicBezTo>
                    <a:cubicBezTo>
                      <a:pt x="953" y="1647"/>
                      <a:pt x="953" y="1647"/>
                      <a:pt x="953" y="1647"/>
                    </a:cubicBezTo>
                    <a:cubicBezTo>
                      <a:pt x="953" y="1647"/>
                      <a:pt x="954" y="1647"/>
                      <a:pt x="955" y="1647"/>
                    </a:cubicBezTo>
                    <a:cubicBezTo>
                      <a:pt x="956" y="1647"/>
                      <a:pt x="956" y="1647"/>
                      <a:pt x="957" y="1647"/>
                    </a:cubicBezTo>
                    <a:cubicBezTo>
                      <a:pt x="958" y="1647"/>
                      <a:pt x="959" y="1647"/>
                      <a:pt x="961" y="1647"/>
                    </a:cubicBezTo>
                    <a:cubicBezTo>
                      <a:pt x="963" y="1648"/>
                      <a:pt x="966" y="1649"/>
                      <a:pt x="968" y="1650"/>
                    </a:cubicBezTo>
                    <a:cubicBezTo>
                      <a:pt x="969" y="1651"/>
                      <a:pt x="970" y="1651"/>
                      <a:pt x="972" y="1652"/>
                    </a:cubicBezTo>
                    <a:lnTo>
                      <a:pt x="968" y="1663"/>
                    </a:lnTo>
                    <a:close/>
                    <a:moveTo>
                      <a:pt x="917" y="1657"/>
                    </a:moveTo>
                    <a:cubicBezTo>
                      <a:pt x="910" y="1647"/>
                      <a:pt x="910" y="1647"/>
                      <a:pt x="910" y="1647"/>
                    </a:cubicBezTo>
                    <a:cubicBezTo>
                      <a:pt x="915" y="1643"/>
                      <a:pt x="923" y="1642"/>
                      <a:pt x="928" y="1641"/>
                    </a:cubicBezTo>
                    <a:cubicBezTo>
                      <a:pt x="929" y="1641"/>
                      <a:pt x="930" y="1641"/>
                      <a:pt x="931" y="1641"/>
                    </a:cubicBezTo>
                    <a:cubicBezTo>
                      <a:pt x="932" y="1641"/>
                      <a:pt x="932" y="1641"/>
                      <a:pt x="932" y="1641"/>
                    </a:cubicBezTo>
                    <a:cubicBezTo>
                      <a:pt x="933" y="1653"/>
                      <a:pt x="933" y="1653"/>
                      <a:pt x="933" y="1653"/>
                    </a:cubicBezTo>
                    <a:cubicBezTo>
                      <a:pt x="932" y="1653"/>
                      <a:pt x="932" y="1653"/>
                      <a:pt x="932" y="1653"/>
                    </a:cubicBezTo>
                    <a:cubicBezTo>
                      <a:pt x="931" y="1653"/>
                      <a:pt x="930" y="1653"/>
                      <a:pt x="929" y="1653"/>
                    </a:cubicBezTo>
                    <a:cubicBezTo>
                      <a:pt x="926" y="1653"/>
                      <a:pt x="920" y="1654"/>
                      <a:pt x="917" y="1657"/>
                    </a:cubicBezTo>
                    <a:close/>
                    <a:moveTo>
                      <a:pt x="695" y="1654"/>
                    </a:moveTo>
                    <a:cubicBezTo>
                      <a:pt x="692" y="1654"/>
                      <a:pt x="689" y="1653"/>
                      <a:pt x="686" y="1652"/>
                    </a:cubicBezTo>
                    <a:cubicBezTo>
                      <a:pt x="689" y="1641"/>
                      <a:pt x="689" y="1641"/>
                      <a:pt x="689" y="1641"/>
                    </a:cubicBezTo>
                    <a:cubicBezTo>
                      <a:pt x="692" y="1641"/>
                      <a:pt x="694" y="1642"/>
                      <a:pt x="697" y="1642"/>
                    </a:cubicBezTo>
                    <a:cubicBezTo>
                      <a:pt x="698" y="1641"/>
                      <a:pt x="700" y="1641"/>
                      <a:pt x="702" y="1641"/>
                    </a:cubicBezTo>
                    <a:cubicBezTo>
                      <a:pt x="703" y="1641"/>
                      <a:pt x="705" y="1641"/>
                      <a:pt x="707" y="1640"/>
                    </a:cubicBezTo>
                    <a:cubicBezTo>
                      <a:pt x="708" y="1652"/>
                      <a:pt x="708" y="1652"/>
                      <a:pt x="708" y="1652"/>
                    </a:cubicBezTo>
                    <a:cubicBezTo>
                      <a:pt x="706" y="1652"/>
                      <a:pt x="705" y="1653"/>
                      <a:pt x="703" y="1653"/>
                    </a:cubicBezTo>
                    <a:cubicBezTo>
                      <a:pt x="701" y="1653"/>
                      <a:pt x="699" y="1653"/>
                      <a:pt x="698" y="1653"/>
                    </a:cubicBezTo>
                    <a:cubicBezTo>
                      <a:pt x="697" y="1654"/>
                      <a:pt x="696" y="1654"/>
                      <a:pt x="695" y="1654"/>
                    </a:cubicBezTo>
                    <a:close/>
                    <a:moveTo>
                      <a:pt x="730" y="1647"/>
                    </a:moveTo>
                    <a:cubicBezTo>
                      <a:pt x="723" y="1637"/>
                      <a:pt x="723" y="1637"/>
                      <a:pt x="723" y="1637"/>
                    </a:cubicBezTo>
                    <a:cubicBezTo>
                      <a:pt x="723" y="1636"/>
                      <a:pt x="723" y="1636"/>
                      <a:pt x="723" y="1636"/>
                    </a:cubicBezTo>
                    <a:cubicBezTo>
                      <a:pt x="727" y="1634"/>
                      <a:pt x="732" y="1630"/>
                      <a:pt x="738" y="1630"/>
                    </a:cubicBezTo>
                    <a:cubicBezTo>
                      <a:pt x="738" y="1630"/>
                      <a:pt x="738" y="1630"/>
                      <a:pt x="738" y="1630"/>
                    </a:cubicBezTo>
                    <a:cubicBezTo>
                      <a:pt x="739" y="1630"/>
                      <a:pt x="740" y="1631"/>
                      <a:pt x="741" y="1631"/>
                    </a:cubicBezTo>
                    <a:cubicBezTo>
                      <a:pt x="743" y="1631"/>
                      <a:pt x="744" y="1631"/>
                      <a:pt x="745" y="1631"/>
                    </a:cubicBezTo>
                    <a:cubicBezTo>
                      <a:pt x="745" y="1643"/>
                      <a:pt x="745" y="1643"/>
                      <a:pt x="745" y="1643"/>
                    </a:cubicBezTo>
                    <a:cubicBezTo>
                      <a:pt x="743" y="1643"/>
                      <a:pt x="742" y="1643"/>
                      <a:pt x="740" y="1643"/>
                    </a:cubicBezTo>
                    <a:cubicBezTo>
                      <a:pt x="739" y="1642"/>
                      <a:pt x="739" y="1642"/>
                      <a:pt x="738" y="1642"/>
                    </a:cubicBezTo>
                    <a:cubicBezTo>
                      <a:pt x="736" y="1642"/>
                      <a:pt x="733" y="1644"/>
                      <a:pt x="730" y="1646"/>
                    </a:cubicBezTo>
                    <a:lnTo>
                      <a:pt x="730" y="1647"/>
                    </a:lnTo>
                    <a:close/>
                    <a:moveTo>
                      <a:pt x="665" y="1645"/>
                    </a:moveTo>
                    <a:cubicBezTo>
                      <a:pt x="665" y="1644"/>
                      <a:pt x="665" y="1644"/>
                      <a:pt x="665" y="1644"/>
                    </a:cubicBezTo>
                    <a:cubicBezTo>
                      <a:pt x="661" y="1642"/>
                      <a:pt x="657" y="1640"/>
                      <a:pt x="650" y="1639"/>
                    </a:cubicBezTo>
                    <a:cubicBezTo>
                      <a:pt x="651" y="1627"/>
                      <a:pt x="651" y="1627"/>
                      <a:pt x="651" y="1627"/>
                    </a:cubicBezTo>
                    <a:cubicBezTo>
                      <a:pt x="657" y="1628"/>
                      <a:pt x="665" y="1630"/>
                      <a:pt x="671" y="1634"/>
                    </a:cubicBezTo>
                    <a:cubicBezTo>
                      <a:pt x="672" y="1634"/>
                      <a:pt x="672" y="1635"/>
                      <a:pt x="673" y="1635"/>
                    </a:cubicBezTo>
                    <a:lnTo>
                      <a:pt x="665" y="1645"/>
                    </a:lnTo>
                    <a:close/>
                    <a:moveTo>
                      <a:pt x="781" y="1644"/>
                    </a:moveTo>
                    <a:cubicBezTo>
                      <a:pt x="779" y="1643"/>
                      <a:pt x="776" y="1642"/>
                      <a:pt x="774" y="1641"/>
                    </a:cubicBezTo>
                    <a:cubicBezTo>
                      <a:pt x="773" y="1640"/>
                      <a:pt x="771" y="1639"/>
                      <a:pt x="770" y="1639"/>
                    </a:cubicBezTo>
                    <a:cubicBezTo>
                      <a:pt x="769" y="1639"/>
                      <a:pt x="767" y="1639"/>
                      <a:pt x="765" y="1639"/>
                    </a:cubicBezTo>
                    <a:cubicBezTo>
                      <a:pt x="764" y="1627"/>
                      <a:pt x="764" y="1627"/>
                      <a:pt x="764" y="1627"/>
                    </a:cubicBezTo>
                    <a:cubicBezTo>
                      <a:pt x="767" y="1627"/>
                      <a:pt x="770" y="1627"/>
                      <a:pt x="772" y="1627"/>
                    </a:cubicBezTo>
                    <a:cubicBezTo>
                      <a:pt x="776" y="1628"/>
                      <a:pt x="778" y="1629"/>
                      <a:pt x="781" y="1631"/>
                    </a:cubicBezTo>
                    <a:cubicBezTo>
                      <a:pt x="782" y="1632"/>
                      <a:pt x="783" y="1632"/>
                      <a:pt x="785" y="1633"/>
                    </a:cubicBezTo>
                    <a:cubicBezTo>
                      <a:pt x="785" y="1633"/>
                      <a:pt x="785" y="1633"/>
                      <a:pt x="785" y="1633"/>
                    </a:cubicBezTo>
                    <a:lnTo>
                      <a:pt x="781" y="1644"/>
                    </a:lnTo>
                    <a:close/>
                    <a:moveTo>
                      <a:pt x="629" y="1637"/>
                    </a:moveTo>
                    <a:cubicBezTo>
                      <a:pt x="627" y="1636"/>
                      <a:pt x="625" y="1636"/>
                      <a:pt x="623" y="1635"/>
                    </a:cubicBezTo>
                    <a:cubicBezTo>
                      <a:pt x="617" y="1633"/>
                      <a:pt x="612" y="1629"/>
                      <a:pt x="609" y="1626"/>
                    </a:cubicBezTo>
                    <a:cubicBezTo>
                      <a:pt x="617" y="1617"/>
                      <a:pt x="617" y="1617"/>
                      <a:pt x="617" y="1617"/>
                    </a:cubicBezTo>
                    <a:cubicBezTo>
                      <a:pt x="621" y="1621"/>
                      <a:pt x="624" y="1623"/>
                      <a:pt x="627" y="1624"/>
                    </a:cubicBezTo>
                    <a:cubicBezTo>
                      <a:pt x="628" y="1624"/>
                      <a:pt x="630" y="1625"/>
                      <a:pt x="632" y="1625"/>
                    </a:cubicBezTo>
                    <a:lnTo>
                      <a:pt x="629" y="1637"/>
                    </a:lnTo>
                    <a:close/>
                    <a:moveTo>
                      <a:pt x="595" y="1613"/>
                    </a:moveTo>
                    <a:cubicBezTo>
                      <a:pt x="591" y="1611"/>
                      <a:pt x="587" y="1608"/>
                      <a:pt x="582" y="1606"/>
                    </a:cubicBezTo>
                    <a:cubicBezTo>
                      <a:pt x="578" y="1604"/>
                      <a:pt x="578" y="1604"/>
                      <a:pt x="578" y="1604"/>
                    </a:cubicBezTo>
                    <a:cubicBezTo>
                      <a:pt x="584" y="1593"/>
                      <a:pt x="584" y="1593"/>
                      <a:pt x="584" y="1593"/>
                    </a:cubicBezTo>
                    <a:cubicBezTo>
                      <a:pt x="588" y="1595"/>
                      <a:pt x="588" y="1595"/>
                      <a:pt x="588" y="1595"/>
                    </a:cubicBezTo>
                    <a:cubicBezTo>
                      <a:pt x="592" y="1598"/>
                      <a:pt x="597" y="1600"/>
                      <a:pt x="602" y="1603"/>
                    </a:cubicBezTo>
                    <a:lnTo>
                      <a:pt x="595" y="1613"/>
                    </a:lnTo>
                    <a:close/>
                    <a:moveTo>
                      <a:pt x="521" y="1599"/>
                    </a:moveTo>
                    <a:cubicBezTo>
                      <a:pt x="520" y="1599"/>
                      <a:pt x="519" y="1598"/>
                      <a:pt x="517" y="1597"/>
                    </a:cubicBezTo>
                    <a:cubicBezTo>
                      <a:pt x="517" y="1597"/>
                      <a:pt x="517" y="1597"/>
                      <a:pt x="517" y="1597"/>
                    </a:cubicBezTo>
                    <a:cubicBezTo>
                      <a:pt x="512" y="1595"/>
                      <a:pt x="509" y="1594"/>
                      <a:pt x="505" y="1594"/>
                    </a:cubicBezTo>
                    <a:cubicBezTo>
                      <a:pt x="505" y="1582"/>
                      <a:pt x="505" y="1582"/>
                      <a:pt x="505" y="1582"/>
                    </a:cubicBezTo>
                    <a:cubicBezTo>
                      <a:pt x="511" y="1582"/>
                      <a:pt x="516" y="1583"/>
                      <a:pt x="522" y="1586"/>
                    </a:cubicBezTo>
                    <a:cubicBezTo>
                      <a:pt x="523" y="1587"/>
                      <a:pt x="523" y="1587"/>
                      <a:pt x="523" y="1587"/>
                    </a:cubicBezTo>
                    <a:cubicBezTo>
                      <a:pt x="524" y="1587"/>
                      <a:pt x="525" y="1588"/>
                      <a:pt x="526" y="1588"/>
                    </a:cubicBezTo>
                    <a:lnTo>
                      <a:pt x="521" y="1599"/>
                    </a:lnTo>
                    <a:close/>
                    <a:moveTo>
                      <a:pt x="562" y="1598"/>
                    </a:moveTo>
                    <a:cubicBezTo>
                      <a:pt x="561" y="1598"/>
                      <a:pt x="561" y="1598"/>
                      <a:pt x="561" y="1598"/>
                    </a:cubicBezTo>
                    <a:cubicBezTo>
                      <a:pt x="558" y="1598"/>
                      <a:pt x="556" y="1597"/>
                      <a:pt x="554" y="1597"/>
                    </a:cubicBezTo>
                    <a:cubicBezTo>
                      <a:pt x="552" y="1597"/>
                      <a:pt x="550" y="1596"/>
                      <a:pt x="549" y="1596"/>
                    </a:cubicBezTo>
                    <a:cubicBezTo>
                      <a:pt x="548" y="1597"/>
                      <a:pt x="547" y="1597"/>
                      <a:pt x="545" y="1598"/>
                    </a:cubicBezTo>
                    <a:cubicBezTo>
                      <a:pt x="540" y="1587"/>
                      <a:pt x="540" y="1587"/>
                      <a:pt x="540" y="1587"/>
                    </a:cubicBezTo>
                    <a:cubicBezTo>
                      <a:pt x="542" y="1586"/>
                      <a:pt x="544" y="1585"/>
                      <a:pt x="546" y="1585"/>
                    </a:cubicBezTo>
                    <a:cubicBezTo>
                      <a:pt x="550" y="1584"/>
                      <a:pt x="554" y="1585"/>
                      <a:pt x="557" y="1585"/>
                    </a:cubicBezTo>
                    <a:cubicBezTo>
                      <a:pt x="558" y="1586"/>
                      <a:pt x="560" y="1586"/>
                      <a:pt x="561" y="1586"/>
                    </a:cubicBezTo>
                    <a:cubicBezTo>
                      <a:pt x="563" y="1586"/>
                      <a:pt x="563" y="1586"/>
                      <a:pt x="563" y="1586"/>
                    </a:cubicBezTo>
                    <a:lnTo>
                      <a:pt x="562" y="1598"/>
                    </a:lnTo>
                    <a:close/>
                    <a:moveTo>
                      <a:pt x="480" y="1598"/>
                    </a:moveTo>
                    <a:cubicBezTo>
                      <a:pt x="475" y="1598"/>
                      <a:pt x="470" y="1597"/>
                      <a:pt x="464" y="1595"/>
                    </a:cubicBezTo>
                    <a:cubicBezTo>
                      <a:pt x="467" y="1584"/>
                      <a:pt x="467" y="1584"/>
                      <a:pt x="467" y="1584"/>
                    </a:cubicBezTo>
                    <a:cubicBezTo>
                      <a:pt x="472" y="1585"/>
                      <a:pt x="476" y="1586"/>
                      <a:pt x="480" y="1586"/>
                    </a:cubicBezTo>
                    <a:cubicBezTo>
                      <a:pt x="481" y="1586"/>
                      <a:pt x="483" y="1586"/>
                      <a:pt x="485" y="1585"/>
                    </a:cubicBezTo>
                    <a:cubicBezTo>
                      <a:pt x="486" y="1597"/>
                      <a:pt x="486" y="1597"/>
                      <a:pt x="486" y="1597"/>
                    </a:cubicBezTo>
                    <a:cubicBezTo>
                      <a:pt x="484" y="1597"/>
                      <a:pt x="482" y="1598"/>
                      <a:pt x="480" y="1598"/>
                    </a:cubicBezTo>
                    <a:cubicBezTo>
                      <a:pt x="480" y="1598"/>
                      <a:pt x="480" y="1598"/>
                      <a:pt x="480" y="1598"/>
                    </a:cubicBezTo>
                    <a:close/>
                    <a:moveTo>
                      <a:pt x="444" y="1583"/>
                    </a:moveTo>
                    <a:cubicBezTo>
                      <a:pt x="440" y="1577"/>
                      <a:pt x="436" y="1570"/>
                      <a:pt x="435" y="1562"/>
                    </a:cubicBezTo>
                    <a:cubicBezTo>
                      <a:pt x="447" y="1560"/>
                      <a:pt x="447" y="1560"/>
                      <a:pt x="447" y="1560"/>
                    </a:cubicBezTo>
                    <a:cubicBezTo>
                      <a:pt x="448" y="1566"/>
                      <a:pt x="450" y="1571"/>
                      <a:pt x="453" y="1575"/>
                    </a:cubicBezTo>
                    <a:lnTo>
                      <a:pt x="444" y="1583"/>
                    </a:lnTo>
                    <a:close/>
                    <a:moveTo>
                      <a:pt x="447" y="1543"/>
                    </a:moveTo>
                    <a:cubicBezTo>
                      <a:pt x="435" y="1540"/>
                      <a:pt x="435" y="1540"/>
                      <a:pt x="435" y="1540"/>
                    </a:cubicBezTo>
                    <a:cubicBezTo>
                      <a:pt x="435" y="1538"/>
                      <a:pt x="435" y="1538"/>
                      <a:pt x="435" y="1538"/>
                    </a:cubicBezTo>
                    <a:cubicBezTo>
                      <a:pt x="436" y="1536"/>
                      <a:pt x="436" y="1534"/>
                      <a:pt x="436" y="1533"/>
                    </a:cubicBezTo>
                    <a:cubicBezTo>
                      <a:pt x="436" y="1532"/>
                      <a:pt x="436" y="1531"/>
                      <a:pt x="436" y="1530"/>
                    </a:cubicBezTo>
                    <a:cubicBezTo>
                      <a:pt x="436" y="1529"/>
                      <a:pt x="435" y="1527"/>
                      <a:pt x="435" y="1525"/>
                    </a:cubicBezTo>
                    <a:cubicBezTo>
                      <a:pt x="435" y="1523"/>
                      <a:pt x="435" y="1522"/>
                      <a:pt x="436" y="1520"/>
                    </a:cubicBezTo>
                    <a:cubicBezTo>
                      <a:pt x="436" y="1520"/>
                      <a:pt x="436" y="1520"/>
                      <a:pt x="436" y="1520"/>
                    </a:cubicBezTo>
                    <a:cubicBezTo>
                      <a:pt x="442" y="1522"/>
                      <a:pt x="442" y="1522"/>
                      <a:pt x="442" y="1522"/>
                    </a:cubicBezTo>
                    <a:cubicBezTo>
                      <a:pt x="447" y="1524"/>
                      <a:pt x="447" y="1524"/>
                      <a:pt x="447" y="1524"/>
                    </a:cubicBezTo>
                    <a:cubicBezTo>
                      <a:pt x="447" y="1524"/>
                      <a:pt x="447" y="1525"/>
                      <a:pt x="447" y="1525"/>
                    </a:cubicBezTo>
                    <a:cubicBezTo>
                      <a:pt x="447" y="1525"/>
                      <a:pt x="447" y="1526"/>
                      <a:pt x="448" y="1527"/>
                    </a:cubicBezTo>
                    <a:cubicBezTo>
                      <a:pt x="448" y="1528"/>
                      <a:pt x="448" y="1530"/>
                      <a:pt x="448" y="1532"/>
                    </a:cubicBezTo>
                    <a:cubicBezTo>
                      <a:pt x="448" y="1536"/>
                      <a:pt x="448" y="1539"/>
                      <a:pt x="447" y="1541"/>
                    </a:cubicBezTo>
                    <a:lnTo>
                      <a:pt x="447" y="1543"/>
                    </a:lnTo>
                    <a:close/>
                    <a:moveTo>
                      <a:pt x="436" y="1508"/>
                    </a:moveTo>
                    <a:cubicBezTo>
                      <a:pt x="436" y="1507"/>
                      <a:pt x="435" y="1507"/>
                      <a:pt x="435" y="1506"/>
                    </a:cubicBezTo>
                    <a:cubicBezTo>
                      <a:pt x="434" y="1506"/>
                      <a:pt x="433" y="1505"/>
                      <a:pt x="432" y="1504"/>
                    </a:cubicBezTo>
                    <a:cubicBezTo>
                      <a:pt x="428" y="1501"/>
                      <a:pt x="425" y="1497"/>
                      <a:pt x="421" y="1493"/>
                    </a:cubicBezTo>
                    <a:cubicBezTo>
                      <a:pt x="430" y="1485"/>
                      <a:pt x="430" y="1485"/>
                      <a:pt x="430" y="1485"/>
                    </a:cubicBezTo>
                    <a:cubicBezTo>
                      <a:pt x="434" y="1489"/>
                      <a:pt x="437" y="1492"/>
                      <a:pt x="439" y="1495"/>
                    </a:cubicBezTo>
                    <a:cubicBezTo>
                      <a:pt x="440" y="1495"/>
                      <a:pt x="441" y="1496"/>
                      <a:pt x="442" y="1496"/>
                    </a:cubicBezTo>
                    <a:cubicBezTo>
                      <a:pt x="442" y="1497"/>
                      <a:pt x="443" y="1498"/>
                      <a:pt x="444" y="1498"/>
                    </a:cubicBezTo>
                    <a:lnTo>
                      <a:pt x="436" y="1508"/>
                    </a:lnTo>
                    <a:close/>
                    <a:moveTo>
                      <a:pt x="315" y="1481"/>
                    </a:moveTo>
                    <a:cubicBezTo>
                      <a:pt x="312" y="1481"/>
                      <a:pt x="308" y="1480"/>
                      <a:pt x="305" y="1478"/>
                    </a:cubicBezTo>
                    <a:cubicBezTo>
                      <a:pt x="302" y="1476"/>
                      <a:pt x="299" y="1473"/>
                      <a:pt x="296" y="1470"/>
                    </a:cubicBezTo>
                    <a:cubicBezTo>
                      <a:pt x="305" y="1462"/>
                      <a:pt x="305" y="1462"/>
                      <a:pt x="305" y="1462"/>
                    </a:cubicBezTo>
                    <a:cubicBezTo>
                      <a:pt x="307" y="1464"/>
                      <a:pt x="309" y="1466"/>
                      <a:pt x="312" y="1468"/>
                    </a:cubicBezTo>
                    <a:cubicBezTo>
                      <a:pt x="313" y="1469"/>
                      <a:pt x="315" y="1469"/>
                      <a:pt x="317" y="1469"/>
                    </a:cubicBezTo>
                    <a:cubicBezTo>
                      <a:pt x="319" y="1480"/>
                      <a:pt x="319" y="1480"/>
                      <a:pt x="319" y="1480"/>
                    </a:cubicBezTo>
                    <a:cubicBezTo>
                      <a:pt x="318" y="1481"/>
                      <a:pt x="317" y="1481"/>
                      <a:pt x="315" y="1481"/>
                    </a:cubicBezTo>
                    <a:close/>
                    <a:moveTo>
                      <a:pt x="409" y="1475"/>
                    </a:moveTo>
                    <a:cubicBezTo>
                      <a:pt x="408" y="1473"/>
                      <a:pt x="407" y="1470"/>
                      <a:pt x="405" y="1467"/>
                    </a:cubicBezTo>
                    <a:cubicBezTo>
                      <a:pt x="404" y="1464"/>
                      <a:pt x="403" y="1461"/>
                      <a:pt x="401" y="1458"/>
                    </a:cubicBezTo>
                    <a:cubicBezTo>
                      <a:pt x="411" y="1451"/>
                      <a:pt x="411" y="1451"/>
                      <a:pt x="411" y="1451"/>
                    </a:cubicBezTo>
                    <a:cubicBezTo>
                      <a:pt x="413" y="1455"/>
                      <a:pt x="415" y="1459"/>
                      <a:pt x="416" y="1463"/>
                    </a:cubicBezTo>
                    <a:cubicBezTo>
                      <a:pt x="418" y="1465"/>
                      <a:pt x="419" y="1468"/>
                      <a:pt x="420" y="1470"/>
                    </a:cubicBezTo>
                    <a:lnTo>
                      <a:pt x="409" y="1475"/>
                    </a:lnTo>
                    <a:close/>
                    <a:moveTo>
                      <a:pt x="216" y="1472"/>
                    </a:moveTo>
                    <a:cubicBezTo>
                      <a:pt x="213" y="1472"/>
                      <a:pt x="211" y="1471"/>
                      <a:pt x="209" y="1471"/>
                    </a:cubicBezTo>
                    <a:cubicBezTo>
                      <a:pt x="213" y="1459"/>
                      <a:pt x="213" y="1459"/>
                      <a:pt x="213" y="1459"/>
                    </a:cubicBezTo>
                    <a:cubicBezTo>
                      <a:pt x="214" y="1460"/>
                      <a:pt x="215" y="1460"/>
                      <a:pt x="216" y="1460"/>
                    </a:cubicBezTo>
                    <a:cubicBezTo>
                      <a:pt x="217" y="1460"/>
                      <a:pt x="217" y="1460"/>
                      <a:pt x="217" y="1460"/>
                    </a:cubicBezTo>
                    <a:cubicBezTo>
                      <a:pt x="220" y="1460"/>
                      <a:pt x="223" y="1458"/>
                      <a:pt x="226" y="1456"/>
                    </a:cubicBezTo>
                    <a:cubicBezTo>
                      <a:pt x="234" y="1465"/>
                      <a:pt x="234" y="1465"/>
                      <a:pt x="234" y="1465"/>
                    </a:cubicBezTo>
                    <a:cubicBezTo>
                      <a:pt x="229" y="1469"/>
                      <a:pt x="223" y="1472"/>
                      <a:pt x="217" y="1472"/>
                    </a:cubicBezTo>
                    <a:cubicBezTo>
                      <a:pt x="217" y="1472"/>
                      <a:pt x="217" y="1472"/>
                      <a:pt x="216" y="1472"/>
                    </a:cubicBezTo>
                    <a:close/>
                    <a:moveTo>
                      <a:pt x="189" y="1471"/>
                    </a:moveTo>
                    <a:cubicBezTo>
                      <a:pt x="189" y="1471"/>
                      <a:pt x="189" y="1471"/>
                      <a:pt x="188" y="1470"/>
                    </a:cubicBezTo>
                    <a:cubicBezTo>
                      <a:pt x="179" y="1470"/>
                      <a:pt x="174" y="1467"/>
                      <a:pt x="169" y="1462"/>
                    </a:cubicBezTo>
                    <a:cubicBezTo>
                      <a:pt x="177" y="1453"/>
                      <a:pt x="177" y="1453"/>
                      <a:pt x="177" y="1453"/>
                    </a:cubicBezTo>
                    <a:cubicBezTo>
                      <a:pt x="181" y="1457"/>
                      <a:pt x="183" y="1458"/>
                      <a:pt x="189" y="1459"/>
                    </a:cubicBezTo>
                    <a:cubicBezTo>
                      <a:pt x="189" y="1459"/>
                      <a:pt x="189" y="1459"/>
                      <a:pt x="189" y="1459"/>
                    </a:cubicBezTo>
                    <a:cubicBezTo>
                      <a:pt x="190" y="1459"/>
                      <a:pt x="190" y="1458"/>
                      <a:pt x="191" y="1458"/>
                    </a:cubicBezTo>
                    <a:cubicBezTo>
                      <a:pt x="192" y="1470"/>
                      <a:pt x="192" y="1470"/>
                      <a:pt x="192" y="1470"/>
                    </a:cubicBezTo>
                    <a:cubicBezTo>
                      <a:pt x="191" y="1470"/>
                      <a:pt x="190" y="1471"/>
                      <a:pt x="189" y="1471"/>
                    </a:cubicBezTo>
                    <a:close/>
                    <a:moveTo>
                      <a:pt x="339" y="1466"/>
                    </a:moveTo>
                    <a:cubicBezTo>
                      <a:pt x="329" y="1460"/>
                      <a:pt x="329" y="1460"/>
                      <a:pt x="329" y="1460"/>
                    </a:cubicBezTo>
                    <a:cubicBezTo>
                      <a:pt x="329" y="1459"/>
                      <a:pt x="329" y="1459"/>
                      <a:pt x="329" y="1459"/>
                    </a:cubicBezTo>
                    <a:cubicBezTo>
                      <a:pt x="330" y="1458"/>
                      <a:pt x="330" y="1455"/>
                      <a:pt x="330" y="1452"/>
                    </a:cubicBezTo>
                    <a:cubicBezTo>
                      <a:pt x="330" y="1451"/>
                      <a:pt x="330" y="1449"/>
                      <a:pt x="330" y="1448"/>
                    </a:cubicBezTo>
                    <a:cubicBezTo>
                      <a:pt x="330" y="1446"/>
                      <a:pt x="330" y="1445"/>
                      <a:pt x="330" y="1444"/>
                    </a:cubicBezTo>
                    <a:cubicBezTo>
                      <a:pt x="342" y="1443"/>
                      <a:pt x="342" y="1443"/>
                      <a:pt x="342" y="1443"/>
                    </a:cubicBezTo>
                    <a:cubicBezTo>
                      <a:pt x="342" y="1445"/>
                      <a:pt x="342" y="1446"/>
                      <a:pt x="342" y="1447"/>
                    </a:cubicBezTo>
                    <a:cubicBezTo>
                      <a:pt x="342" y="1449"/>
                      <a:pt x="342" y="1450"/>
                      <a:pt x="342" y="1452"/>
                    </a:cubicBezTo>
                    <a:cubicBezTo>
                      <a:pt x="342" y="1456"/>
                      <a:pt x="342" y="1460"/>
                      <a:pt x="340" y="1465"/>
                    </a:cubicBezTo>
                    <a:cubicBezTo>
                      <a:pt x="340" y="1465"/>
                      <a:pt x="339" y="1466"/>
                      <a:pt x="339" y="1466"/>
                    </a:cubicBezTo>
                    <a:close/>
                    <a:moveTo>
                      <a:pt x="284" y="1460"/>
                    </a:moveTo>
                    <a:cubicBezTo>
                      <a:pt x="281" y="1458"/>
                      <a:pt x="280" y="1456"/>
                      <a:pt x="278" y="1455"/>
                    </a:cubicBezTo>
                    <a:cubicBezTo>
                      <a:pt x="277" y="1454"/>
                      <a:pt x="276" y="1453"/>
                      <a:pt x="275" y="1453"/>
                    </a:cubicBezTo>
                    <a:cubicBezTo>
                      <a:pt x="273" y="1451"/>
                      <a:pt x="270" y="1450"/>
                      <a:pt x="268" y="1449"/>
                    </a:cubicBezTo>
                    <a:cubicBezTo>
                      <a:pt x="272" y="1438"/>
                      <a:pt x="272" y="1438"/>
                      <a:pt x="272" y="1438"/>
                    </a:cubicBezTo>
                    <a:cubicBezTo>
                      <a:pt x="275" y="1439"/>
                      <a:pt x="278" y="1440"/>
                      <a:pt x="280" y="1442"/>
                    </a:cubicBezTo>
                    <a:cubicBezTo>
                      <a:pt x="283" y="1443"/>
                      <a:pt x="285" y="1445"/>
                      <a:pt x="287" y="1447"/>
                    </a:cubicBezTo>
                    <a:cubicBezTo>
                      <a:pt x="288" y="1448"/>
                      <a:pt x="289" y="1448"/>
                      <a:pt x="289" y="1449"/>
                    </a:cubicBezTo>
                    <a:lnTo>
                      <a:pt x="284" y="1460"/>
                    </a:lnTo>
                    <a:close/>
                    <a:moveTo>
                      <a:pt x="386" y="1451"/>
                    </a:moveTo>
                    <a:cubicBezTo>
                      <a:pt x="383" y="1449"/>
                      <a:pt x="379" y="1447"/>
                      <a:pt x="376" y="1445"/>
                    </a:cubicBezTo>
                    <a:cubicBezTo>
                      <a:pt x="374" y="1444"/>
                      <a:pt x="374" y="1444"/>
                      <a:pt x="374" y="1444"/>
                    </a:cubicBezTo>
                    <a:cubicBezTo>
                      <a:pt x="372" y="1443"/>
                      <a:pt x="370" y="1442"/>
                      <a:pt x="368" y="1441"/>
                    </a:cubicBezTo>
                    <a:cubicBezTo>
                      <a:pt x="375" y="1431"/>
                      <a:pt x="375" y="1431"/>
                      <a:pt x="375" y="1431"/>
                    </a:cubicBezTo>
                    <a:cubicBezTo>
                      <a:pt x="377" y="1432"/>
                      <a:pt x="378" y="1433"/>
                      <a:pt x="380" y="1434"/>
                    </a:cubicBezTo>
                    <a:cubicBezTo>
                      <a:pt x="382" y="1435"/>
                      <a:pt x="382" y="1435"/>
                      <a:pt x="382" y="1435"/>
                    </a:cubicBezTo>
                    <a:cubicBezTo>
                      <a:pt x="385" y="1437"/>
                      <a:pt x="388" y="1439"/>
                      <a:pt x="392" y="1440"/>
                    </a:cubicBezTo>
                    <a:lnTo>
                      <a:pt x="386" y="1451"/>
                    </a:lnTo>
                    <a:close/>
                    <a:moveTo>
                      <a:pt x="155" y="1448"/>
                    </a:moveTo>
                    <a:cubicBezTo>
                      <a:pt x="152" y="1446"/>
                      <a:pt x="148" y="1442"/>
                      <a:pt x="145" y="1439"/>
                    </a:cubicBezTo>
                    <a:cubicBezTo>
                      <a:pt x="143" y="1438"/>
                      <a:pt x="142" y="1436"/>
                      <a:pt x="140" y="1435"/>
                    </a:cubicBezTo>
                    <a:cubicBezTo>
                      <a:pt x="148" y="1426"/>
                      <a:pt x="148" y="1426"/>
                      <a:pt x="148" y="1426"/>
                    </a:cubicBezTo>
                    <a:cubicBezTo>
                      <a:pt x="150" y="1427"/>
                      <a:pt x="152" y="1429"/>
                      <a:pt x="153" y="1430"/>
                    </a:cubicBezTo>
                    <a:cubicBezTo>
                      <a:pt x="156" y="1434"/>
                      <a:pt x="160" y="1437"/>
                      <a:pt x="163" y="1440"/>
                    </a:cubicBezTo>
                    <a:lnTo>
                      <a:pt x="155" y="1448"/>
                    </a:lnTo>
                    <a:close/>
                    <a:moveTo>
                      <a:pt x="247" y="1446"/>
                    </a:moveTo>
                    <a:cubicBezTo>
                      <a:pt x="247" y="1446"/>
                      <a:pt x="246" y="1445"/>
                      <a:pt x="244" y="1444"/>
                    </a:cubicBezTo>
                    <a:cubicBezTo>
                      <a:pt x="243" y="1444"/>
                      <a:pt x="242" y="1443"/>
                      <a:pt x="241" y="1442"/>
                    </a:cubicBezTo>
                    <a:cubicBezTo>
                      <a:pt x="241" y="1443"/>
                      <a:pt x="241" y="1443"/>
                      <a:pt x="241" y="1443"/>
                    </a:cubicBezTo>
                    <a:cubicBezTo>
                      <a:pt x="229" y="1442"/>
                      <a:pt x="229" y="1442"/>
                      <a:pt x="229" y="1442"/>
                    </a:cubicBezTo>
                    <a:cubicBezTo>
                      <a:pt x="229" y="1438"/>
                      <a:pt x="230" y="1436"/>
                      <a:pt x="233" y="1434"/>
                    </a:cubicBezTo>
                    <a:cubicBezTo>
                      <a:pt x="235" y="1431"/>
                      <a:pt x="238" y="1430"/>
                      <a:pt x="241" y="1430"/>
                    </a:cubicBezTo>
                    <a:cubicBezTo>
                      <a:pt x="245" y="1430"/>
                      <a:pt x="248" y="1433"/>
                      <a:pt x="251" y="1434"/>
                    </a:cubicBezTo>
                    <a:cubicBezTo>
                      <a:pt x="252" y="1435"/>
                      <a:pt x="252" y="1435"/>
                      <a:pt x="253" y="1435"/>
                    </a:cubicBezTo>
                    <a:lnTo>
                      <a:pt x="247" y="1446"/>
                    </a:lnTo>
                    <a:close/>
                    <a:moveTo>
                      <a:pt x="347" y="1429"/>
                    </a:moveTo>
                    <a:cubicBezTo>
                      <a:pt x="338" y="1421"/>
                      <a:pt x="338" y="1421"/>
                      <a:pt x="338" y="1421"/>
                    </a:cubicBezTo>
                    <a:cubicBezTo>
                      <a:pt x="343" y="1415"/>
                      <a:pt x="348" y="1412"/>
                      <a:pt x="353" y="1412"/>
                    </a:cubicBezTo>
                    <a:cubicBezTo>
                      <a:pt x="357" y="1412"/>
                      <a:pt x="360" y="1413"/>
                      <a:pt x="363" y="1416"/>
                    </a:cubicBezTo>
                    <a:cubicBezTo>
                      <a:pt x="363" y="1416"/>
                      <a:pt x="363" y="1416"/>
                      <a:pt x="364" y="1416"/>
                    </a:cubicBezTo>
                    <a:cubicBezTo>
                      <a:pt x="355" y="1425"/>
                      <a:pt x="355" y="1425"/>
                      <a:pt x="355" y="1425"/>
                    </a:cubicBezTo>
                    <a:cubicBezTo>
                      <a:pt x="354" y="1424"/>
                      <a:pt x="354" y="1424"/>
                      <a:pt x="353" y="1424"/>
                    </a:cubicBezTo>
                    <a:cubicBezTo>
                      <a:pt x="353" y="1424"/>
                      <a:pt x="350" y="1425"/>
                      <a:pt x="347" y="1429"/>
                    </a:cubicBezTo>
                    <a:close/>
                    <a:moveTo>
                      <a:pt x="124" y="1422"/>
                    </a:moveTo>
                    <a:cubicBezTo>
                      <a:pt x="124" y="1422"/>
                      <a:pt x="124" y="1421"/>
                      <a:pt x="123" y="1421"/>
                    </a:cubicBezTo>
                    <a:cubicBezTo>
                      <a:pt x="123" y="1420"/>
                      <a:pt x="123" y="1420"/>
                      <a:pt x="123" y="1420"/>
                    </a:cubicBezTo>
                    <a:cubicBezTo>
                      <a:pt x="120" y="1417"/>
                      <a:pt x="116" y="1412"/>
                      <a:pt x="114" y="1408"/>
                    </a:cubicBezTo>
                    <a:cubicBezTo>
                      <a:pt x="113" y="1407"/>
                      <a:pt x="113" y="1405"/>
                      <a:pt x="112" y="1404"/>
                    </a:cubicBezTo>
                    <a:cubicBezTo>
                      <a:pt x="122" y="1398"/>
                      <a:pt x="122" y="1398"/>
                      <a:pt x="122" y="1398"/>
                    </a:cubicBezTo>
                    <a:cubicBezTo>
                      <a:pt x="123" y="1400"/>
                      <a:pt x="124" y="1401"/>
                      <a:pt x="124" y="1402"/>
                    </a:cubicBezTo>
                    <a:cubicBezTo>
                      <a:pt x="126" y="1406"/>
                      <a:pt x="129" y="1410"/>
                      <a:pt x="132" y="1413"/>
                    </a:cubicBezTo>
                    <a:cubicBezTo>
                      <a:pt x="133" y="1414"/>
                      <a:pt x="133" y="1414"/>
                      <a:pt x="133" y="1414"/>
                    </a:cubicBezTo>
                    <a:lnTo>
                      <a:pt x="124" y="1422"/>
                    </a:lnTo>
                    <a:close/>
                    <a:moveTo>
                      <a:pt x="100" y="1389"/>
                    </a:moveTo>
                    <a:cubicBezTo>
                      <a:pt x="100" y="1388"/>
                      <a:pt x="99" y="1387"/>
                      <a:pt x="98" y="1386"/>
                    </a:cubicBezTo>
                    <a:cubicBezTo>
                      <a:pt x="95" y="1382"/>
                      <a:pt x="91" y="1379"/>
                      <a:pt x="87" y="1376"/>
                    </a:cubicBezTo>
                    <a:cubicBezTo>
                      <a:pt x="95" y="1367"/>
                      <a:pt x="95" y="1367"/>
                      <a:pt x="95" y="1367"/>
                    </a:cubicBezTo>
                    <a:cubicBezTo>
                      <a:pt x="99" y="1370"/>
                      <a:pt x="103" y="1374"/>
                      <a:pt x="107" y="1378"/>
                    </a:cubicBezTo>
                    <a:cubicBezTo>
                      <a:pt x="108" y="1379"/>
                      <a:pt x="109" y="1380"/>
                      <a:pt x="110" y="1382"/>
                    </a:cubicBezTo>
                    <a:lnTo>
                      <a:pt x="100" y="1389"/>
                    </a:lnTo>
                    <a:close/>
                    <a:moveTo>
                      <a:pt x="71" y="1361"/>
                    </a:moveTo>
                    <a:cubicBezTo>
                      <a:pt x="69" y="1358"/>
                      <a:pt x="68" y="1355"/>
                      <a:pt x="66" y="1352"/>
                    </a:cubicBezTo>
                    <a:cubicBezTo>
                      <a:pt x="65" y="1350"/>
                      <a:pt x="65" y="1350"/>
                      <a:pt x="65" y="1350"/>
                    </a:cubicBezTo>
                    <a:cubicBezTo>
                      <a:pt x="64" y="1347"/>
                      <a:pt x="63" y="1345"/>
                      <a:pt x="63" y="1343"/>
                    </a:cubicBezTo>
                    <a:cubicBezTo>
                      <a:pt x="62" y="1342"/>
                      <a:pt x="62" y="1342"/>
                      <a:pt x="62" y="1342"/>
                    </a:cubicBezTo>
                    <a:cubicBezTo>
                      <a:pt x="74" y="1338"/>
                      <a:pt x="74" y="1338"/>
                      <a:pt x="74" y="1338"/>
                    </a:cubicBezTo>
                    <a:cubicBezTo>
                      <a:pt x="74" y="1339"/>
                      <a:pt x="74" y="1339"/>
                      <a:pt x="74" y="1339"/>
                    </a:cubicBezTo>
                    <a:cubicBezTo>
                      <a:pt x="75" y="1341"/>
                      <a:pt x="75" y="1343"/>
                      <a:pt x="76" y="1345"/>
                    </a:cubicBezTo>
                    <a:cubicBezTo>
                      <a:pt x="77" y="1347"/>
                      <a:pt x="77" y="1347"/>
                      <a:pt x="77" y="1347"/>
                    </a:cubicBezTo>
                    <a:cubicBezTo>
                      <a:pt x="79" y="1350"/>
                      <a:pt x="80" y="1353"/>
                      <a:pt x="82" y="1356"/>
                    </a:cubicBezTo>
                    <a:lnTo>
                      <a:pt x="71" y="1361"/>
                    </a:lnTo>
                    <a:close/>
                    <a:moveTo>
                      <a:pt x="13" y="1336"/>
                    </a:moveTo>
                    <a:cubicBezTo>
                      <a:pt x="12" y="1336"/>
                      <a:pt x="10" y="1336"/>
                      <a:pt x="9" y="1336"/>
                    </a:cubicBezTo>
                    <a:cubicBezTo>
                      <a:pt x="3" y="1335"/>
                      <a:pt x="0" y="1331"/>
                      <a:pt x="0" y="1325"/>
                    </a:cubicBezTo>
                    <a:cubicBezTo>
                      <a:pt x="0" y="1324"/>
                      <a:pt x="0" y="1324"/>
                      <a:pt x="0" y="1323"/>
                    </a:cubicBezTo>
                    <a:cubicBezTo>
                      <a:pt x="0" y="1322"/>
                      <a:pt x="0" y="1322"/>
                      <a:pt x="0" y="1321"/>
                    </a:cubicBezTo>
                    <a:cubicBezTo>
                      <a:pt x="12" y="1321"/>
                      <a:pt x="12" y="1321"/>
                      <a:pt x="12" y="1321"/>
                    </a:cubicBezTo>
                    <a:cubicBezTo>
                      <a:pt x="12" y="1321"/>
                      <a:pt x="12" y="1321"/>
                      <a:pt x="12" y="1321"/>
                    </a:cubicBezTo>
                    <a:cubicBezTo>
                      <a:pt x="12" y="1322"/>
                      <a:pt x="12" y="1323"/>
                      <a:pt x="12" y="1323"/>
                    </a:cubicBezTo>
                    <a:cubicBezTo>
                      <a:pt x="12" y="1324"/>
                      <a:pt x="12" y="1324"/>
                      <a:pt x="12" y="1324"/>
                    </a:cubicBezTo>
                    <a:cubicBezTo>
                      <a:pt x="13" y="1324"/>
                      <a:pt x="15" y="1324"/>
                      <a:pt x="16" y="1323"/>
                    </a:cubicBezTo>
                    <a:cubicBezTo>
                      <a:pt x="21" y="1335"/>
                      <a:pt x="21" y="1335"/>
                      <a:pt x="21" y="1335"/>
                    </a:cubicBezTo>
                    <a:cubicBezTo>
                      <a:pt x="18" y="1336"/>
                      <a:pt x="15" y="1336"/>
                      <a:pt x="13" y="1336"/>
                    </a:cubicBezTo>
                    <a:close/>
                    <a:moveTo>
                      <a:pt x="52" y="1334"/>
                    </a:moveTo>
                    <a:cubicBezTo>
                      <a:pt x="49" y="1332"/>
                      <a:pt x="48" y="1331"/>
                      <a:pt x="46" y="1330"/>
                    </a:cubicBezTo>
                    <a:cubicBezTo>
                      <a:pt x="46" y="1329"/>
                      <a:pt x="45" y="1328"/>
                      <a:pt x="44" y="1328"/>
                    </a:cubicBezTo>
                    <a:cubicBezTo>
                      <a:pt x="43" y="1327"/>
                      <a:pt x="43" y="1327"/>
                      <a:pt x="41" y="1327"/>
                    </a:cubicBezTo>
                    <a:cubicBezTo>
                      <a:pt x="40" y="1327"/>
                      <a:pt x="39" y="1327"/>
                      <a:pt x="38" y="1327"/>
                    </a:cubicBezTo>
                    <a:cubicBezTo>
                      <a:pt x="37" y="1327"/>
                      <a:pt x="37" y="1327"/>
                      <a:pt x="37" y="1327"/>
                    </a:cubicBezTo>
                    <a:cubicBezTo>
                      <a:pt x="36" y="1315"/>
                      <a:pt x="36" y="1315"/>
                      <a:pt x="36" y="1315"/>
                    </a:cubicBezTo>
                    <a:cubicBezTo>
                      <a:pt x="37" y="1315"/>
                      <a:pt x="37" y="1315"/>
                      <a:pt x="37" y="1315"/>
                    </a:cubicBezTo>
                    <a:cubicBezTo>
                      <a:pt x="38" y="1315"/>
                      <a:pt x="40" y="1315"/>
                      <a:pt x="41" y="1315"/>
                    </a:cubicBezTo>
                    <a:cubicBezTo>
                      <a:pt x="45" y="1315"/>
                      <a:pt x="49" y="1316"/>
                      <a:pt x="52" y="1318"/>
                    </a:cubicBezTo>
                    <a:cubicBezTo>
                      <a:pt x="53" y="1319"/>
                      <a:pt x="54" y="1320"/>
                      <a:pt x="55" y="1321"/>
                    </a:cubicBezTo>
                    <a:cubicBezTo>
                      <a:pt x="56" y="1322"/>
                      <a:pt x="56" y="1322"/>
                      <a:pt x="57" y="1323"/>
                    </a:cubicBezTo>
                    <a:lnTo>
                      <a:pt x="52" y="1334"/>
                    </a:lnTo>
                    <a:close/>
                    <a:moveTo>
                      <a:pt x="12" y="1301"/>
                    </a:moveTo>
                    <a:cubicBezTo>
                      <a:pt x="0" y="1301"/>
                      <a:pt x="0" y="1301"/>
                      <a:pt x="0" y="1301"/>
                    </a:cubicBezTo>
                    <a:cubicBezTo>
                      <a:pt x="0" y="1297"/>
                      <a:pt x="0" y="1294"/>
                      <a:pt x="0" y="1291"/>
                    </a:cubicBezTo>
                    <a:cubicBezTo>
                      <a:pt x="0" y="1280"/>
                      <a:pt x="0" y="1280"/>
                      <a:pt x="0" y="1280"/>
                    </a:cubicBezTo>
                    <a:cubicBezTo>
                      <a:pt x="12" y="1281"/>
                      <a:pt x="12" y="1281"/>
                      <a:pt x="12" y="1281"/>
                    </a:cubicBezTo>
                    <a:cubicBezTo>
                      <a:pt x="12" y="1291"/>
                      <a:pt x="12" y="1291"/>
                      <a:pt x="12" y="1291"/>
                    </a:cubicBezTo>
                    <a:cubicBezTo>
                      <a:pt x="12" y="1294"/>
                      <a:pt x="12" y="1297"/>
                      <a:pt x="12" y="1301"/>
                    </a:cubicBezTo>
                    <a:close/>
                    <a:moveTo>
                      <a:pt x="13" y="1261"/>
                    </a:moveTo>
                    <a:cubicBezTo>
                      <a:pt x="1" y="1260"/>
                      <a:pt x="1" y="1260"/>
                      <a:pt x="1" y="1260"/>
                    </a:cubicBezTo>
                    <a:cubicBezTo>
                      <a:pt x="2" y="1240"/>
                      <a:pt x="2" y="1240"/>
                      <a:pt x="2" y="1240"/>
                    </a:cubicBezTo>
                    <a:cubicBezTo>
                      <a:pt x="14" y="1241"/>
                      <a:pt x="14" y="1241"/>
                      <a:pt x="14" y="1241"/>
                    </a:cubicBezTo>
                    <a:lnTo>
                      <a:pt x="13" y="1261"/>
                    </a:lnTo>
                    <a:close/>
                    <a:moveTo>
                      <a:pt x="14" y="1221"/>
                    </a:moveTo>
                    <a:cubicBezTo>
                      <a:pt x="2" y="1220"/>
                      <a:pt x="2" y="1220"/>
                      <a:pt x="2" y="1220"/>
                    </a:cubicBezTo>
                    <a:cubicBezTo>
                      <a:pt x="3" y="1200"/>
                      <a:pt x="3" y="1200"/>
                      <a:pt x="3" y="1200"/>
                    </a:cubicBezTo>
                    <a:cubicBezTo>
                      <a:pt x="15" y="1201"/>
                      <a:pt x="15" y="1201"/>
                      <a:pt x="15" y="1201"/>
                    </a:cubicBezTo>
                    <a:lnTo>
                      <a:pt x="14" y="1221"/>
                    </a:lnTo>
                    <a:close/>
                    <a:moveTo>
                      <a:pt x="15" y="1181"/>
                    </a:moveTo>
                    <a:cubicBezTo>
                      <a:pt x="3" y="1180"/>
                      <a:pt x="3" y="1180"/>
                      <a:pt x="3" y="1180"/>
                    </a:cubicBezTo>
                    <a:cubicBezTo>
                      <a:pt x="4" y="1160"/>
                      <a:pt x="4" y="1160"/>
                      <a:pt x="4" y="1160"/>
                    </a:cubicBezTo>
                    <a:cubicBezTo>
                      <a:pt x="16" y="1161"/>
                      <a:pt x="16" y="1161"/>
                      <a:pt x="16" y="1161"/>
                    </a:cubicBezTo>
                    <a:lnTo>
                      <a:pt x="15" y="1181"/>
                    </a:lnTo>
                    <a:close/>
                    <a:moveTo>
                      <a:pt x="16" y="1141"/>
                    </a:moveTo>
                    <a:cubicBezTo>
                      <a:pt x="4" y="1140"/>
                      <a:pt x="4" y="1140"/>
                      <a:pt x="4" y="1140"/>
                    </a:cubicBezTo>
                    <a:cubicBezTo>
                      <a:pt x="5" y="1120"/>
                      <a:pt x="5" y="1120"/>
                      <a:pt x="5" y="1120"/>
                    </a:cubicBezTo>
                    <a:cubicBezTo>
                      <a:pt x="17" y="1121"/>
                      <a:pt x="17" y="1121"/>
                      <a:pt x="17" y="1121"/>
                    </a:cubicBezTo>
                    <a:lnTo>
                      <a:pt x="16" y="1141"/>
                    </a:lnTo>
                    <a:close/>
                    <a:moveTo>
                      <a:pt x="18" y="1101"/>
                    </a:moveTo>
                    <a:cubicBezTo>
                      <a:pt x="6" y="1100"/>
                      <a:pt x="6" y="1100"/>
                      <a:pt x="6" y="1100"/>
                    </a:cubicBezTo>
                    <a:cubicBezTo>
                      <a:pt x="6" y="1080"/>
                      <a:pt x="6" y="1080"/>
                      <a:pt x="6" y="1080"/>
                    </a:cubicBezTo>
                    <a:cubicBezTo>
                      <a:pt x="18" y="1081"/>
                      <a:pt x="18" y="1081"/>
                      <a:pt x="18" y="1081"/>
                    </a:cubicBezTo>
                    <a:lnTo>
                      <a:pt x="18" y="1101"/>
                    </a:lnTo>
                    <a:close/>
                    <a:moveTo>
                      <a:pt x="19" y="1061"/>
                    </a:moveTo>
                    <a:cubicBezTo>
                      <a:pt x="7" y="1060"/>
                      <a:pt x="7" y="1060"/>
                      <a:pt x="7" y="1060"/>
                    </a:cubicBezTo>
                    <a:cubicBezTo>
                      <a:pt x="7" y="1040"/>
                      <a:pt x="7" y="1040"/>
                      <a:pt x="7" y="1040"/>
                    </a:cubicBezTo>
                    <a:cubicBezTo>
                      <a:pt x="19" y="1041"/>
                      <a:pt x="19" y="1041"/>
                      <a:pt x="19" y="1041"/>
                    </a:cubicBezTo>
                    <a:lnTo>
                      <a:pt x="19" y="1061"/>
                    </a:lnTo>
                    <a:close/>
                    <a:moveTo>
                      <a:pt x="20" y="1021"/>
                    </a:moveTo>
                    <a:cubicBezTo>
                      <a:pt x="8" y="1020"/>
                      <a:pt x="8" y="1020"/>
                      <a:pt x="8" y="1020"/>
                    </a:cubicBezTo>
                    <a:cubicBezTo>
                      <a:pt x="9" y="1000"/>
                      <a:pt x="9" y="1000"/>
                      <a:pt x="9" y="1000"/>
                    </a:cubicBezTo>
                    <a:cubicBezTo>
                      <a:pt x="21" y="1001"/>
                      <a:pt x="21" y="1001"/>
                      <a:pt x="21" y="1001"/>
                    </a:cubicBezTo>
                    <a:lnTo>
                      <a:pt x="20" y="1021"/>
                    </a:lnTo>
                    <a:close/>
                    <a:moveTo>
                      <a:pt x="21" y="981"/>
                    </a:moveTo>
                    <a:cubicBezTo>
                      <a:pt x="9" y="980"/>
                      <a:pt x="9" y="980"/>
                      <a:pt x="9" y="980"/>
                    </a:cubicBezTo>
                    <a:cubicBezTo>
                      <a:pt x="10" y="960"/>
                      <a:pt x="10" y="960"/>
                      <a:pt x="10" y="960"/>
                    </a:cubicBezTo>
                    <a:cubicBezTo>
                      <a:pt x="22" y="961"/>
                      <a:pt x="22" y="961"/>
                      <a:pt x="22" y="961"/>
                    </a:cubicBezTo>
                    <a:lnTo>
                      <a:pt x="21" y="981"/>
                    </a:lnTo>
                    <a:close/>
                    <a:moveTo>
                      <a:pt x="22" y="941"/>
                    </a:moveTo>
                    <a:cubicBezTo>
                      <a:pt x="10" y="940"/>
                      <a:pt x="10" y="940"/>
                      <a:pt x="10" y="940"/>
                    </a:cubicBezTo>
                    <a:cubicBezTo>
                      <a:pt x="11" y="920"/>
                      <a:pt x="11" y="920"/>
                      <a:pt x="11" y="920"/>
                    </a:cubicBezTo>
                    <a:cubicBezTo>
                      <a:pt x="23" y="921"/>
                      <a:pt x="23" y="921"/>
                      <a:pt x="23" y="921"/>
                    </a:cubicBezTo>
                    <a:lnTo>
                      <a:pt x="22" y="941"/>
                    </a:lnTo>
                    <a:close/>
                    <a:moveTo>
                      <a:pt x="24" y="901"/>
                    </a:moveTo>
                    <a:cubicBezTo>
                      <a:pt x="12" y="900"/>
                      <a:pt x="12" y="900"/>
                      <a:pt x="12" y="900"/>
                    </a:cubicBezTo>
                    <a:cubicBezTo>
                      <a:pt x="12" y="880"/>
                      <a:pt x="12" y="880"/>
                      <a:pt x="12" y="880"/>
                    </a:cubicBezTo>
                    <a:cubicBezTo>
                      <a:pt x="24" y="881"/>
                      <a:pt x="24" y="881"/>
                      <a:pt x="24" y="881"/>
                    </a:cubicBezTo>
                    <a:lnTo>
                      <a:pt x="24" y="901"/>
                    </a:lnTo>
                    <a:close/>
                    <a:moveTo>
                      <a:pt x="25" y="861"/>
                    </a:moveTo>
                    <a:cubicBezTo>
                      <a:pt x="13" y="860"/>
                      <a:pt x="13" y="860"/>
                      <a:pt x="13" y="860"/>
                    </a:cubicBezTo>
                    <a:cubicBezTo>
                      <a:pt x="13" y="840"/>
                      <a:pt x="13" y="840"/>
                      <a:pt x="13" y="840"/>
                    </a:cubicBezTo>
                    <a:cubicBezTo>
                      <a:pt x="25" y="841"/>
                      <a:pt x="25" y="841"/>
                      <a:pt x="25" y="841"/>
                    </a:cubicBezTo>
                    <a:lnTo>
                      <a:pt x="25" y="861"/>
                    </a:lnTo>
                    <a:close/>
                    <a:moveTo>
                      <a:pt x="26" y="820"/>
                    </a:moveTo>
                    <a:cubicBezTo>
                      <a:pt x="14" y="820"/>
                      <a:pt x="14" y="820"/>
                      <a:pt x="14" y="820"/>
                    </a:cubicBezTo>
                    <a:cubicBezTo>
                      <a:pt x="15" y="800"/>
                      <a:pt x="15" y="800"/>
                      <a:pt x="15" y="800"/>
                    </a:cubicBezTo>
                    <a:cubicBezTo>
                      <a:pt x="27" y="800"/>
                      <a:pt x="27" y="800"/>
                      <a:pt x="27" y="800"/>
                    </a:cubicBezTo>
                    <a:lnTo>
                      <a:pt x="26" y="820"/>
                    </a:lnTo>
                    <a:close/>
                    <a:moveTo>
                      <a:pt x="27" y="780"/>
                    </a:moveTo>
                    <a:cubicBezTo>
                      <a:pt x="15" y="780"/>
                      <a:pt x="15" y="780"/>
                      <a:pt x="15" y="780"/>
                    </a:cubicBezTo>
                    <a:cubicBezTo>
                      <a:pt x="16" y="760"/>
                      <a:pt x="16" y="760"/>
                      <a:pt x="16" y="760"/>
                    </a:cubicBezTo>
                    <a:cubicBezTo>
                      <a:pt x="28" y="760"/>
                      <a:pt x="28" y="760"/>
                      <a:pt x="28" y="760"/>
                    </a:cubicBezTo>
                    <a:lnTo>
                      <a:pt x="27" y="780"/>
                    </a:lnTo>
                    <a:close/>
                    <a:moveTo>
                      <a:pt x="28" y="740"/>
                    </a:moveTo>
                    <a:cubicBezTo>
                      <a:pt x="16" y="740"/>
                      <a:pt x="16" y="740"/>
                      <a:pt x="16" y="740"/>
                    </a:cubicBezTo>
                    <a:cubicBezTo>
                      <a:pt x="17" y="720"/>
                      <a:pt x="17" y="720"/>
                      <a:pt x="17" y="720"/>
                    </a:cubicBezTo>
                    <a:cubicBezTo>
                      <a:pt x="29" y="720"/>
                      <a:pt x="29" y="720"/>
                      <a:pt x="29" y="720"/>
                    </a:cubicBezTo>
                    <a:lnTo>
                      <a:pt x="28" y="740"/>
                    </a:lnTo>
                    <a:close/>
                    <a:moveTo>
                      <a:pt x="30" y="700"/>
                    </a:moveTo>
                    <a:cubicBezTo>
                      <a:pt x="18" y="700"/>
                      <a:pt x="18" y="700"/>
                      <a:pt x="18" y="700"/>
                    </a:cubicBezTo>
                    <a:cubicBezTo>
                      <a:pt x="18" y="680"/>
                      <a:pt x="18" y="680"/>
                      <a:pt x="18" y="680"/>
                    </a:cubicBezTo>
                    <a:cubicBezTo>
                      <a:pt x="30" y="680"/>
                      <a:pt x="30" y="680"/>
                      <a:pt x="30" y="680"/>
                    </a:cubicBezTo>
                    <a:lnTo>
                      <a:pt x="30" y="700"/>
                    </a:lnTo>
                    <a:close/>
                    <a:moveTo>
                      <a:pt x="31" y="660"/>
                    </a:moveTo>
                    <a:cubicBezTo>
                      <a:pt x="19" y="660"/>
                      <a:pt x="19" y="660"/>
                      <a:pt x="19" y="660"/>
                    </a:cubicBezTo>
                    <a:cubicBezTo>
                      <a:pt x="19" y="640"/>
                      <a:pt x="19" y="640"/>
                      <a:pt x="19" y="640"/>
                    </a:cubicBezTo>
                    <a:cubicBezTo>
                      <a:pt x="31" y="640"/>
                      <a:pt x="31" y="640"/>
                      <a:pt x="31" y="640"/>
                    </a:cubicBezTo>
                    <a:lnTo>
                      <a:pt x="31" y="660"/>
                    </a:lnTo>
                    <a:close/>
                    <a:moveTo>
                      <a:pt x="32" y="620"/>
                    </a:moveTo>
                    <a:cubicBezTo>
                      <a:pt x="20" y="620"/>
                      <a:pt x="20" y="620"/>
                      <a:pt x="20" y="620"/>
                    </a:cubicBezTo>
                    <a:cubicBezTo>
                      <a:pt x="21" y="600"/>
                      <a:pt x="21" y="600"/>
                      <a:pt x="21" y="600"/>
                    </a:cubicBezTo>
                    <a:cubicBezTo>
                      <a:pt x="33" y="600"/>
                      <a:pt x="33" y="600"/>
                      <a:pt x="33" y="600"/>
                    </a:cubicBezTo>
                    <a:lnTo>
                      <a:pt x="32" y="620"/>
                    </a:lnTo>
                    <a:close/>
                    <a:moveTo>
                      <a:pt x="33" y="580"/>
                    </a:moveTo>
                    <a:cubicBezTo>
                      <a:pt x="21" y="580"/>
                      <a:pt x="21" y="580"/>
                      <a:pt x="21" y="580"/>
                    </a:cubicBezTo>
                    <a:cubicBezTo>
                      <a:pt x="22" y="560"/>
                      <a:pt x="22" y="560"/>
                      <a:pt x="22" y="560"/>
                    </a:cubicBezTo>
                    <a:cubicBezTo>
                      <a:pt x="34" y="560"/>
                      <a:pt x="34" y="560"/>
                      <a:pt x="34" y="560"/>
                    </a:cubicBezTo>
                    <a:lnTo>
                      <a:pt x="33" y="580"/>
                    </a:lnTo>
                    <a:close/>
                    <a:moveTo>
                      <a:pt x="34" y="540"/>
                    </a:moveTo>
                    <a:cubicBezTo>
                      <a:pt x="22" y="540"/>
                      <a:pt x="22" y="540"/>
                      <a:pt x="22" y="540"/>
                    </a:cubicBezTo>
                    <a:cubicBezTo>
                      <a:pt x="23" y="520"/>
                      <a:pt x="23" y="520"/>
                      <a:pt x="23" y="520"/>
                    </a:cubicBezTo>
                    <a:cubicBezTo>
                      <a:pt x="35" y="520"/>
                      <a:pt x="35" y="520"/>
                      <a:pt x="35" y="520"/>
                    </a:cubicBezTo>
                    <a:lnTo>
                      <a:pt x="34" y="540"/>
                    </a:lnTo>
                    <a:close/>
                    <a:moveTo>
                      <a:pt x="35" y="500"/>
                    </a:moveTo>
                    <a:cubicBezTo>
                      <a:pt x="23" y="500"/>
                      <a:pt x="23" y="500"/>
                      <a:pt x="23" y="500"/>
                    </a:cubicBezTo>
                    <a:cubicBezTo>
                      <a:pt x="24" y="480"/>
                      <a:pt x="24" y="480"/>
                      <a:pt x="24" y="480"/>
                    </a:cubicBezTo>
                    <a:cubicBezTo>
                      <a:pt x="36" y="480"/>
                      <a:pt x="36" y="480"/>
                      <a:pt x="36" y="480"/>
                    </a:cubicBezTo>
                    <a:lnTo>
                      <a:pt x="35" y="500"/>
                    </a:lnTo>
                    <a:close/>
                    <a:moveTo>
                      <a:pt x="37" y="460"/>
                    </a:moveTo>
                    <a:cubicBezTo>
                      <a:pt x="25" y="460"/>
                      <a:pt x="25" y="460"/>
                      <a:pt x="25" y="460"/>
                    </a:cubicBezTo>
                    <a:cubicBezTo>
                      <a:pt x="25" y="440"/>
                      <a:pt x="25" y="440"/>
                      <a:pt x="25" y="440"/>
                    </a:cubicBezTo>
                    <a:cubicBezTo>
                      <a:pt x="37" y="440"/>
                      <a:pt x="37" y="440"/>
                      <a:pt x="37" y="440"/>
                    </a:cubicBezTo>
                    <a:lnTo>
                      <a:pt x="37" y="460"/>
                    </a:lnTo>
                    <a:close/>
                    <a:moveTo>
                      <a:pt x="38" y="420"/>
                    </a:moveTo>
                    <a:cubicBezTo>
                      <a:pt x="26" y="420"/>
                      <a:pt x="26" y="420"/>
                      <a:pt x="26" y="420"/>
                    </a:cubicBezTo>
                    <a:cubicBezTo>
                      <a:pt x="26" y="400"/>
                      <a:pt x="26" y="400"/>
                      <a:pt x="26" y="400"/>
                    </a:cubicBezTo>
                    <a:cubicBezTo>
                      <a:pt x="38" y="400"/>
                      <a:pt x="38" y="400"/>
                      <a:pt x="38" y="400"/>
                    </a:cubicBezTo>
                    <a:lnTo>
                      <a:pt x="38" y="420"/>
                    </a:lnTo>
                    <a:close/>
                    <a:moveTo>
                      <a:pt x="39" y="380"/>
                    </a:moveTo>
                    <a:cubicBezTo>
                      <a:pt x="27" y="380"/>
                      <a:pt x="27" y="380"/>
                      <a:pt x="27" y="380"/>
                    </a:cubicBezTo>
                    <a:cubicBezTo>
                      <a:pt x="28" y="360"/>
                      <a:pt x="28" y="360"/>
                      <a:pt x="28" y="360"/>
                    </a:cubicBezTo>
                    <a:cubicBezTo>
                      <a:pt x="40" y="360"/>
                      <a:pt x="40" y="360"/>
                      <a:pt x="40" y="360"/>
                    </a:cubicBezTo>
                    <a:lnTo>
                      <a:pt x="39" y="380"/>
                    </a:lnTo>
                    <a:close/>
                    <a:moveTo>
                      <a:pt x="40" y="340"/>
                    </a:moveTo>
                    <a:cubicBezTo>
                      <a:pt x="28" y="340"/>
                      <a:pt x="28" y="340"/>
                      <a:pt x="28" y="340"/>
                    </a:cubicBezTo>
                    <a:cubicBezTo>
                      <a:pt x="29" y="320"/>
                      <a:pt x="29" y="320"/>
                      <a:pt x="29" y="320"/>
                    </a:cubicBezTo>
                    <a:cubicBezTo>
                      <a:pt x="41" y="320"/>
                      <a:pt x="41" y="320"/>
                      <a:pt x="41" y="320"/>
                    </a:cubicBezTo>
                    <a:lnTo>
                      <a:pt x="40" y="340"/>
                    </a:lnTo>
                    <a:close/>
                    <a:moveTo>
                      <a:pt x="41" y="300"/>
                    </a:moveTo>
                    <a:cubicBezTo>
                      <a:pt x="29" y="300"/>
                      <a:pt x="29" y="300"/>
                      <a:pt x="29" y="300"/>
                    </a:cubicBezTo>
                    <a:cubicBezTo>
                      <a:pt x="30" y="280"/>
                      <a:pt x="30" y="280"/>
                      <a:pt x="30" y="280"/>
                    </a:cubicBezTo>
                    <a:cubicBezTo>
                      <a:pt x="42" y="280"/>
                      <a:pt x="42" y="280"/>
                      <a:pt x="42" y="280"/>
                    </a:cubicBezTo>
                    <a:lnTo>
                      <a:pt x="41" y="300"/>
                    </a:lnTo>
                    <a:close/>
                    <a:moveTo>
                      <a:pt x="43" y="260"/>
                    </a:moveTo>
                    <a:cubicBezTo>
                      <a:pt x="31" y="260"/>
                      <a:pt x="31" y="260"/>
                      <a:pt x="31" y="260"/>
                    </a:cubicBezTo>
                    <a:cubicBezTo>
                      <a:pt x="31" y="240"/>
                      <a:pt x="31" y="240"/>
                      <a:pt x="31" y="240"/>
                    </a:cubicBezTo>
                    <a:cubicBezTo>
                      <a:pt x="43" y="240"/>
                      <a:pt x="43" y="240"/>
                      <a:pt x="43" y="240"/>
                    </a:cubicBezTo>
                    <a:lnTo>
                      <a:pt x="43" y="260"/>
                    </a:lnTo>
                    <a:close/>
                    <a:moveTo>
                      <a:pt x="44" y="220"/>
                    </a:moveTo>
                    <a:cubicBezTo>
                      <a:pt x="32" y="220"/>
                      <a:pt x="32" y="220"/>
                      <a:pt x="32" y="220"/>
                    </a:cubicBezTo>
                    <a:cubicBezTo>
                      <a:pt x="32" y="200"/>
                      <a:pt x="32" y="200"/>
                      <a:pt x="32" y="200"/>
                    </a:cubicBezTo>
                    <a:cubicBezTo>
                      <a:pt x="44" y="200"/>
                      <a:pt x="44" y="200"/>
                      <a:pt x="44" y="200"/>
                    </a:cubicBezTo>
                    <a:lnTo>
                      <a:pt x="44" y="220"/>
                    </a:lnTo>
                    <a:close/>
                    <a:moveTo>
                      <a:pt x="45" y="180"/>
                    </a:moveTo>
                    <a:cubicBezTo>
                      <a:pt x="33" y="180"/>
                      <a:pt x="33" y="180"/>
                      <a:pt x="33" y="180"/>
                    </a:cubicBezTo>
                    <a:cubicBezTo>
                      <a:pt x="34" y="160"/>
                      <a:pt x="34" y="160"/>
                      <a:pt x="34" y="160"/>
                    </a:cubicBezTo>
                    <a:cubicBezTo>
                      <a:pt x="46" y="160"/>
                      <a:pt x="46" y="160"/>
                      <a:pt x="46" y="160"/>
                    </a:cubicBezTo>
                    <a:lnTo>
                      <a:pt x="45" y="180"/>
                    </a:lnTo>
                    <a:close/>
                    <a:moveTo>
                      <a:pt x="46" y="140"/>
                    </a:moveTo>
                    <a:cubicBezTo>
                      <a:pt x="34" y="140"/>
                      <a:pt x="34" y="140"/>
                      <a:pt x="34" y="140"/>
                    </a:cubicBezTo>
                    <a:cubicBezTo>
                      <a:pt x="35" y="120"/>
                      <a:pt x="35" y="120"/>
                      <a:pt x="35" y="120"/>
                    </a:cubicBezTo>
                    <a:cubicBezTo>
                      <a:pt x="47" y="120"/>
                      <a:pt x="47" y="120"/>
                      <a:pt x="47" y="120"/>
                    </a:cubicBezTo>
                    <a:lnTo>
                      <a:pt x="46" y="140"/>
                    </a:lnTo>
                    <a:close/>
                    <a:moveTo>
                      <a:pt x="47" y="100"/>
                    </a:moveTo>
                    <a:cubicBezTo>
                      <a:pt x="35" y="100"/>
                      <a:pt x="35" y="100"/>
                      <a:pt x="35" y="100"/>
                    </a:cubicBezTo>
                    <a:cubicBezTo>
                      <a:pt x="36" y="80"/>
                      <a:pt x="36" y="80"/>
                      <a:pt x="36" y="80"/>
                    </a:cubicBezTo>
                    <a:cubicBezTo>
                      <a:pt x="48" y="80"/>
                      <a:pt x="48" y="80"/>
                      <a:pt x="48" y="80"/>
                    </a:cubicBezTo>
                    <a:lnTo>
                      <a:pt x="47" y="100"/>
                    </a:lnTo>
                    <a:close/>
                    <a:moveTo>
                      <a:pt x="49" y="60"/>
                    </a:moveTo>
                    <a:cubicBezTo>
                      <a:pt x="37" y="60"/>
                      <a:pt x="37" y="60"/>
                      <a:pt x="37" y="60"/>
                    </a:cubicBezTo>
                    <a:cubicBezTo>
                      <a:pt x="37" y="40"/>
                      <a:pt x="37" y="40"/>
                      <a:pt x="37" y="40"/>
                    </a:cubicBezTo>
                    <a:cubicBezTo>
                      <a:pt x="49" y="40"/>
                      <a:pt x="49" y="40"/>
                      <a:pt x="49" y="40"/>
                    </a:cubicBezTo>
                    <a:lnTo>
                      <a:pt x="49" y="60"/>
                    </a:lnTo>
                    <a:close/>
                    <a:moveTo>
                      <a:pt x="50" y="20"/>
                    </a:moveTo>
                    <a:cubicBezTo>
                      <a:pt x="38" y="20"/>
                      <a:pt x="38" y="20"/>
                      <a:pt x="38" y="20"/>
                    </a:cubicBezTo>
                    <a:cubicBezTo>
                      <a:pt x="38" y="0"/>
                      <a:pt x="38" y="0"/>
                      <a:pt x="38" y="0"/>
                    </a:cubicBezTo>
                    <a:cubicBezTo>
                      <a:pt x="50" y="0"/>
                      <a:pt x="50" y="0"/>
                      <a:pt x="50" y="0"/>
                    </a:cubicBezTo>
                    <a:lnTo>
                      <a:pt x="50" y="20"/>
                    </a:lnTo>
                    <a:close/>
                  </a:path>
                </a:pathLst>
              </a:custGeom>
              <a:solidFill>
                <a:srgbClr val="877D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212" name="Freeform 5717"/>
              <p:cNvSpPr>
                <a:spLocks/>
              </p:cNvSpPr>
              <p:nvPr/>
            </p:nvSpPr>
            <p:spPr bwMode="auto">
              <a:xfrm>
                <a:off x="2769" y="3075"/>
                <a:ext cx="2" cy="3"/>
              </a:xfrm>
              <a:custGeom>
                <a:avLst/>
                <a:gdLst>
                  <a:gd name="T0" fmla="*/ 8 w 20"/>
                  <a:gd name="T1" fmla="*/ 19 h 19"/>
                  <a:gd name="T2" fmla="*/ 7 w 20"/>
                  <a:gd name="T3" fmla="*/ 19 h 19"/>
                  <a:gd name="T4" fmla="*/ 3 w 20"/>
                  <a:gd name="T5" fmla="*/ 19 h 19"/>
                  <a:gd name="T6" fmla="*/ 2 w 20"/>
                  <a:gd name="T7" fmla="*/ 15 h 19"/>
                  <a:gd name="T8" fmla="*/ 9 w 20"/>
                  <a:gd name="T9" fmla="*/ 0 h 19"/>
                  <a:gd name="T10" fmla="*/ 12 w 20"/>
                  <a:gd name="T11" fmla="*/ 5 h 19"/>
                  <a:gd name="T12" fmla="*/ 13 w 20"/>
                  <a:gd name="T13" fmla="*/ 5 h 19"/>
                  <a:gd name="T14" fmla="*/ 14 w 20"/>
                  <a:gd name="T15" fmla="*/ 5 h 19"/>
                  <a:gd name="T16" fmla="*/ 20 w 20"/>
                  <a:gd name="T17" fmla="*/ 15 h 19"/>
                  <a:gd name="T18" fmla="*/ 18 w 20"/>
                  <a:gd name="T19" fmla="*/ 16 h 19"/>
                  <a:gd name="T20" fmla="*/ 8 w 20"/>
                  <a:gd name="T21" fmla="*/ 1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 h="19">
                    <a:moveTo>
                      <a:pt x="8" y="19"/>
                    </a:moveTo>
                    <a:cubicBezTo>
                      <a:pt x="8" y="19"/>
                      <a:pt x="7" y="19"/>
                      <a:pt x="7" y="19"/>
                    </a:cubicBezTo>
                    <a:cubicBezTo>
                      <a:pt x="3" y="19"/>
                      <a:pt x="3" y="19"/>
                      <a:pt x="3" y="19"/>
                    </a:cubicBezTo>
                    <a:cubicBezTo>
                      <a:pt x="2" y="15"/>
                      <a:pt x="2" y="15"/>
                      <a:pt x="2" y="15"/>
                    </a:cubicBezTo>
                    <a:cubicBezTo>
                      <a:pt x="1" y="13"/>
                      <a:pt x="0" y="6"/>
                      <a:pt x="9" y="0"/>
                    </a:cubicBezTo>
                    <a:cubicBezTo>
                      <a:pt x="12" y="5"/>
                      <a:pt x="12" y="5"/>
                      <a:pt x="12" y="5"/>
                    </a:cubicBezTo>
                    <a:cubicBezTo>
                      <a:pt x="12" y="5"/>
                      <a:pt x="13" y="5"/>
                      <a:pt x="13" y="5"/>
                    </a:cubicBezTo>
                    <a:cubicBezTo>
                      <a:pt x="14" y="5"/>
                      <a:pt x="14" y="5"/>
                      <a:pt x="14" y="5"/>
                    </a:cubicBezTo>
                    <a:cubicBezTo>
                      <a:pt x="20" y="15"/>
                      <a:pt x="20" y="15"/>
                      <a:pt x="20" y="15"/>
                    </a:cubicBezTo>
                    <a:cubicBezTo>
                      <a:pt x="18" y="16"/>
                      <a:pt x="18" y="16"/>
                      <a:pt x="18" y="16"/>
                    </a:cubicBezTo>
                    <a:cubicBezTo>
                      <a:pt x="15" y="18"/>
                      <a:pt x="12" y="19"/>
                      <a:pt x="8" y="19"/>
                    </a:cubicBezTo>
                    <a:close/>
                  </a:path>
                </a:pathLst>
              </a:custGeom>
              <a:solidFill>
                <a:srgbClr val="877D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213" name="Freeform 5718"/>
              <p:cNvSpPr>
                <a:spLocks noEditPoints="1"/>
              </p:cNvSpPr>
              <p:nvPr/>
            </p:nvSpPr>
            <p:spPr bwMode="auto">
              <a:xfrm>
                <a:off x="2773" y="3062"/>
                <a:ext cx="117" cy="28"/>
              </a:xfrm>
              <a:custGeom>
                <a:avLst/>
                <a:gdLst>
                  <a:gd name="T0" fmla="*/ 854 w 876"/>
                  <a:gd name="T1" fmla="*/ 204 h 210"/>
                  <a:gd name="T2" fmla="*/ 844 w 876"/>
                  <a:gd name="T3" fmla="*/ 196 h 210"/>
                  <a:gd name="T4" fmla="*/ 865 w 876"/>
                  <a:gd name="T5" fmla="*/ 194 h 210"/>
                  <a:gd name="T6" fmla="*/ 808 w 876"/>
                  <a:gd name="T7" fmla="*/ 183 h 210"/>
                  <a:gd name="T8" fmla="*/ 784 w 876"/>
                  <a:gd name="T9" fmla="*/ 173 h 210"/>
                  <a:gd name="T10" fmla="*/ 796 w 876"/>
                  <a:gd name="T11" fmla="*/ 172 h 210"/>
                  <a:gd name="T12" fmla="*/ 791 w 876"/>
                  <a:gd name="T13" fmla="*/ 179 h 210"/>
                  <a:gd name="T14" fmla="*/ 756 w 876"/>
                  <a:gd name="T15" fmla="*/ 160 h 210"/>
                  <a:gd name="T16" fmla="*/ 765 w 876"/>
                  <a:gd name="T17" fmla="*/ 152 h 210"/>
                  <a:gd name="T18" fmla="*/ 772 w 876"/>
                  <a:gd name="T19" fmla="*/ 141 h 210"/>
                  <a:gd name="T20" fmla="*/ 723 w 876"/>
                  <a:gd name="T21" fmla="*/ 153 h 210"/>
                  <a:gd name="T22" fmla="*/ 728 w 876"/>
                  <a:gd name="T23" fmla="*/ 134 h 210"/>
                  <a:gd name="T24" fmla="*/ 694 w 876"/>
                  <a:gd name="T25" fmla="*/ 122 h 210"/>
                  <a:gd name="T26" fmla="*/ 706 w 876"/>
                  <a:gd name="T27" fmla="*/ 113 h 210"/>
                  <a:gd name="T28" fmla="*/ 6 w 876"/>
                  <a:gd name="T29" fmla="*/ 105 h 210"/>
                  <a:gd name="T30" fmla="*/ 16 w 876"/>
                  <a:gd name="T31" fmla="*/ 88 h 210"/>
                  <a:gd name="T32" fmla="*/ 40 w 876"/>
                  <a:gd name="T33" fmla="*/ 85 h 210"/>
                  <a:gd name="T34" fmla="*/ 58 w 876"/>
                  <a:gd name="T35" fmla="*/ 90 h 210"/>
                  <a:gd name="T36" fmla="*/ 677 w 876"/>
                  <a:gd name="T37" fmla="*/ 93 h 210"/>
                  <a:gd name="T38" fmla="*/ 684 w 876"/>
                  <a:gd name="T39" fmla="*/ 82 h 210"/>
                  <a:gd name="T40" fmla="*/ 78 w 876"/>
                  <a:gd name="T41" fmla="*/ 79 h 210"/>
                  <a:gd name="T42" fmla="*/ 73 w 876"/>
                  <a:gd name="T43" fmla="*/ 94 h 210"/>
                  <a:gd name="T44" fmla="*/ 191 w 876"/>
                  <a:gd name="T45" fmla="*/ 80 h 210"/>
                  <a:gd name="T46" fmla="*/ 204 w 876"/>
                  <a:gd name="T47" fmla="*/ 76 h 210"/>
                  <a:gd name="T48" fmla="*/ 218 w 876"/>
                  <a:gd name="T49" fmla="*/ 65 h 210"/>
                  <a:gd name="T50" fmla="*/ 135 w 876"/>
                  <a:gd name="T51" fmla="*/ 75 h 210"/>
                  <a:gd name="T52" fmla="*/ 646 w 876"/>
                  <a:gd name="T53" fmla="*/ 78 h 210"/>
                  <a:gd name="T54" fmla="*/ 655 w 876"/>
                  <a:gd name="T55" fmla="*/ 70 h 210"/>
                  <a:gd name="T56" fmla="*/ 405 w 876"/>
                  <a:gd name="T57" fmla="*/ 79 h 210"/>
                  <a:gd name="T58" fmla="*/ 420 w 876"/>
                  <a:gd name="T59" fmla="*/ 78 h 210"/>
                  <a:gd name="T60" fmla="*/ 453 w 876"/>
                  <a:gd name="T61" fmla="*/ 63 h 210"/>
                  <a:gd name="T62" fmla="*/ 457 w 876"/>
                  <a:gd name="T63" fmla="*/ 75 h 210"/>
                  <a:gd name="T64" fmla="*/ 374 w 876"/>
                  <a:gd name="T65" fmla="*/ 67 h 210"/>
                  <a:gd name="T66" fmla="*/ 392 w 876"/>
                  <a:gd name="T67" fmla="*/ 65 h 210"/>
                  <a:gd name="T68" fmla="*/ 607 w 876"/>
                  <a:gd name="T69" fmla="*/ 56 h 210"/>
                  <a:gd name="T70" fmla="*/ 601 w 876"/>
                  <a:gd name="T71" fmla="*/ 44 h 210"/>
                  <a:gd name="T72" fmla="*/ 619 w 876"/>
                  <a:gd name="T73" fmla="*/ 52 h 210"/>
                  <a:gd name="T74" fmla="*/ 108 w 876"/>
                  <a:gd name="T75" fmla="*/ 66 h 210"/>
                  <a:gd name="T76" fmla="*/ 474 w 876"/>
                  <a:gd name="T77" fmla="*/ 65 h 210"/>
                  <a:gd name="T78" fmla="*/ 479 w 876"/>
                  <a:gd name="T79" fmla="*/ 54 h 210"/>
                  <a:gd name="T80" fmla="*/ 335 w 876"/>
                  <a:gd name="T81" fmla="*/ 49 h 210"/>
                  <a:gd name="T82" fmla="*/ 355 w 876"/>
                  <a:gd name="T83" fmla="*/ 49 h 210"/>
                  <a:gd name="T84" fmla="*/ 236 w 876"/>
                  <a:gd name="T85" fmla="*/ 59 h 210"/>
                  <a:gd name="T86" fmla="*/ 246 w 876"/>
                  <a:gd name="T87" fmla="*/ 48 h 210"/>
                  <a:gd name="T88" fmla="*/ 490 w 876"/>
                  <a:gd name="T89" fmla="*/ 46 h 210"/>
                  <a:gd name="T90" fmla="*/ 499 w 876"/>
                  <a:gd name="T91" fmla="*/ 55 h 210"/>
                  <a:gd name="T92" fmla="*/ 279 w 876"/>
                  <a:gd name="T93" fmla="*/ 34 h 210"/>
                  <a:gd name="T94" fmla="*/ 269 w 876"/>
                  <a:gd name="T95" fmla="*/ 49 h 210"/>
                  <a:gd name="T96" fmla="*/ 325 w 876"/>
                  <a:gd name="T97" fmla="*/ 31 h 210"/>
                  <a:gd name="T98" fmla="*/ 340 w 876"/>
                  <a:gd name="T99" fmla="*/ 36 h 210"/>
                  <a:gd name="T100" fmla="*/ 573 w 876"/>
                  <a:gd name="T101" fmla="*/ 39 h 210"/>
                  <a:gd name="T102" fmla="*/ 582 w 876"/>
                  <a:gd name="T103" fmla="*/ 29 h 210"/>
                  <a:gd name="T104" fmla="*/ 303 w 876"/>
                  <a:gd name="T105" fmla="*/ 15 h 210"/>
                  <a:gd name="T106" fmla="*/ 512 w 876"/>
                  <a:gd name="T107" fmla="*/ 25 h 210"/>
                  <a:gd name="T108" fmla="*/ 521 w 876"/>
                  <a:gd name="T109" fmla="*/ 11 h 210"/>
                  <a:gd name="T110" fmla="*/ 544 w 876"/>
                  <a:gd name="T111" fmla="*/ 21 h 210"/>
                  <a:gd name="T112" fmla="*/ 556 w 876"/>
                  <a:gd name="T113" fmla="*/ 23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76" h="210">
                    <a:moveTo>
                      <a:pt x="867" y="210"/>
                    </a:moveTo>
                    <a:cubicBezTo>
                      <a:pt x="866" y="210"/>
                      <a:pt x="866" y="209"/>
                      <a:pt x="865" y="208"/>
                    </a:cubicBezTo>
                    <a:cubicBezTo>
                      <a:pt x="865" y="207"/>
                      <a:pt x="865" y="207"/>
                      <a:pt x="864" y="206"/>
                    </a:cubicBezTo>
                    <a:cubicBezTo>
                      <a:pt x="864" y="207"/>
                      <a:pt x="863" y="208"/>
                      <a:pt x="863" y="208"/>
                    </a:cubicBezTo>
                    <a:cubicBezTo>
                      <a:pt x="862" y="210"/>
                      <a:pt x="862" y="210"/>
                      <a:pt x="862" y="210"/>
                    </a:cubicBezTo>
                    <a:cubicBezTo>
                      <a:pt x="854" y="204"/>
                      <a:pt x="854" y="204"/>
                      <a:pt x="854" y="204"/>
                    </a:cubicBezTo>
                    <a:cubicBezTo>
                      <a:pt x="853" y="205"/>
                      <a:pt x="852" y="206"/>
                      <a:pt x="851" y="207"/>
                    </a:cubicBezTo>
                    <a:cubicBezTo>
                      <a:pt x="850" y="207"/>
                      <a:pt x="850" y="207"/>
                      <a:pt x="850" y="208"/>
                    </a:cubicBezTo>
                    <a:cubicBezTo>
                      <a:pt x="840" y="200"/>
                      <a:pt x="840" y="200"/>
                      <a:pt x="840" y="200"/>
                    </a:cubicBezTo>
                    <a:cubicBezTo>
                      <a:pt x="841" y="199"/>
                      <a:pt x="842" y="198"/>
                      <a:pt x="843" y="197"/>
                    </a:cubicBezTo>
                    <a:cubicBezTo>
                      <a:pt x="844" y="197"/>
                      <a:pt x="844" y="197"/>
                      <a:pt x="844" y="196"/>
                    </a:cubicBezTo>
                    <a:cubicBezTo>
                      <a:pt x="844" y="196"/>
                      <a:pt x="844" y="196"/>
                      <a:pt x="844" y="196"/>
                    </a:cubicBezTo>
                    <a:cubicBezTo>
                      <a:pt x="844" y="195"/>
                      <a:pt x="843" y="194"/>
                      <a:pt x="843" y="194"/>
                    </a:cubicBezTo>
                    <a:cubicBezTo>
                      <a:pt x="846" y="182"/>
                      <a:pt x="846" y="182"/>
                      <a:pt x="846" y="182"/>
                    </a:cubicBezTo>
                    <a:cubicBezTo>
                      <a:pt x="852" y="184"/>
                      <a:pt x="856" y="190"/>
                      <a:pt x="856" y="196"/>
                    </a:cubicBezTo>
                    <a:cubicBezTo>
                      <a:pt x="856" y="197"/>
                      <a:pt x="856" y="197"/>
                      <a:pt x="856" y="198"/>
                    </a:cubicBezTo>
                    <a:cubicBezTo>
                      <a:pt x="857" y="197"/>
                      <a:pt x="858" y="196"/>
                      <a:pt x="860" y="195"/>
                    </a:cubicBezTo>
                    <a:cubicBezTo>
                      <a:pt x="861" y="194"/>
                      <a:pt x="863" y="194"/>
                      <a:pt x="865" y="194"/>
                    </a:cubicBezTo>
                    <a:cubicBezTo>
                      <a:pt x="870" y="194"/>
                      <a:pt x="873" y="199"/>
                      <a:pt x="875" y="201"/>
                    </a:cubicBezTo>
                    <a:cubicBezTo>
                      <a:pt x="876" y="202"/>
                      <a:pt x="876" y="202"/>
                      <a:pt x="876" y="203"/>
                    </a:cubicBezTo>
                    <a:lnTo>
                      <a:pt x="867" y="210"/>
                    </a:lnTo>
                    <a:close/>
                    <a:moveTo>
                      <a:pt x="824" y="198"/>
                    </a:moveTo>
                    <a:cubicBezTo>
                      <a:pt x="817" y="198"/>
                      <a:pt x="810" y="197"/>
                      <a:pt x="803" y="193"/>
                    </a:cubicBezTo>
                    <a:cubicBezTo>
                      <a:pt x="808" y="183"/>
                      <a:pt x="808" y="183"/>
                      <a:pt x="808" y="183"/>
                    </a:cubicBezTo>
                    <a:cubicBezTo>
                      <a:pt x="813" y="185"/>
                      <a:pt x="819" y="186"/>
                      <a:pt x="824" y="186"/>
                    </a:cubicBezTo>
                    <a:cubicBezTo>
                      <a:pt x="825" y="186"/>
                      <a:pt x="825" y="186"/>
                      <a:pt x="825" y="186"/>
                    </a:cubicBezTo>
                    <a:cubicBezTo>
                      <a:pt x="825" y="198"/>
                      <a:pt x="825" y="198"/>
                      <a:pt x="825" y="198"/>
                    </a:cubicBezTo>
                    <a:lnTo>
                      <a:pt x="824" y="198"/>
                    </a:lnTo>
                    <a:close/>
                    <a:moveTo>
                      <a:pt x="791" y="179"/>
                    </a:moveTo>
                    <a:cubicBezTo>
                      <a:pt x="786" y="179"/>
                      <a:pt x="784" y="176"/>
                      <a:pt x="784" y="173"/>
                    </a:cubicBezTo>
                    <a:cubicBezTo>
                      <a:pt x="783" y="172"/>
                      <a:pt x="783" y="172"/>
                      <a:pt x="783" y="172"/>
                    </a:cubicBezTo>
                    <a:cubicBezTo>
                      <a:pt x="783" y="169"/>
                      <a:pt x="784" y="167"/>
                      <a:pt x="785" y="166"/>
                    </a:cubicBezTo>
                    <a:cubicBezTo>
                      <a:pt x="784" y="157"/>
                      <a:pt x="784" y="157"/>
                      <a:pt x="784" y="157"/>
                    </a:cubicBezTo>
                    <a:cubicBezTo>
                      <a:pt x="786" y="157"/>
                      <a:pt x="790" y="156"/>
                      <a:pt x="792" y="158"/>
                    </a:cubicBezTo>
                    <a:cubicBezTo>
                      <a:pt x="797" y="160"/>
                      <a:pt x="798" y="163"/>
                      <a:pt x="798" y="166"/>
                    </a:cubicBezTo>
                    <a:cubicBezTo>
                      <a:pt x="798" y="169"/>
                      <a:pt x="797" y="171"/>
                      <a:pt x="796" y="172"/>
                    </a:cubicBezTo>
                    <a:cubicBezTo>
                      <a:pt x="796" y="172"/>
                      <a:pt x="795" y="173"/>
                      <a:pt x="795" y="173"/>
                    </a:cubicBezTo>
                    <a:cubicBezTo>
                      <a:pt x="795" y="173"/>
                      <a:pt x="795" y="172"/>
                      <a:pt x="795" y="172"/>
                    </a:cubicBezTo>
                    <a:cubicBezTo>
                      <a:pt x="793" y="172"/>
                      <a:pt x="793" y="172"/>
                      <a:pt x="793" y="172"/>
                    </a:cubicBezTo>
                    <a:cubicBezTo>
                      <a:pt x="792" y="179"/>
                      <a:pt x="792" y="179"/>
                      <a:pt x="792" y="179"/>
                    </a:cubicBezTo>
                    <a:cubicBezTo>
                      <a:pt x="792" y="179"/>
                      <a:pt x="792" y="179"/>
                      <a:pt x="792" y="179"/>
                    </a:cubicBezTo>
                    <a:lnTo>
                      <a:pt x="791" y="179"/>
                    </a:lnTo>
                    <a:close/>
                    <a:moveTo>
                      <a:pt x="794" y="169"/>
                    </a:moveTo>
                    <a:cubicBezTo>
                      <a:pt x="794" y="171"/>
                      <a:pt x="794" y="171"/>
                      <a:pt x="794" y="171"/>
                    </a:cubicBezTo>
                    <a:cubicBezTo>
                      <a:pt x="795" y="171"/>
                      <a:pt x="795" y="171"/>
                      <a:pt x="795" y="171"/>
                    </a:cubicBezTo>
                    <a:cubicBezTo>
                      <a:pt x="795" y="170"/>
                      <a:pt x="795" y="169"/>
                      <a:pt x="794" y="169"/>
                    </a:cubicBezTo>
                    <a:close/>
                    <a:moveTo>
                      <a:pt x="763" y="164"/>
                    </a:moveTo>
                    <a:cubicBezTo>
                      <a:pt x="759" y="164"/>
                      <a:pt x="757" y="161"/>
                      <a:pt x="756" y="160"/>
                    </a:cubicBezTo>
                    <a:cubicBezTo>
                      <a:pt x="755" y="159"/>
                      <a:pt x="755" y="159"/>
                      <a:pt x="755" y="158"/>
                    </a:cubicBezTo>
                    <a:cubicBezTo>
                      <a:pt x="754" y="158"/>
                      <a:pt x="754" y="158"/>
                      <a:pt x="753" y="158"/>
                    </a:cubicBezTo>
                    <a:cubicBezTo>
                      <a:pt x="751" y="158"/>
                      <a:pt x="749" y="159"/>
                      <a:pt x="748" y="159"/>
                    </a:cubicBezTo>
                    <a:cubicBezTo>
                      <a:pt x="744" y="148"/>
                      <a:pt x="744" y="148"/>
                      <a:pt x="744" y="148"/>
                    </a:cubicBezTo>
                    <a:cubicBezTo>
                      <a:pt x="749" y="146"/>
                      <a:pt x="756" y="145"/>
                      <a:pt x="760" y="148"/>
                    </a:cubicBezTo>
                    <a:cubicBezTo>
                      <a:pt x="763" y="149"/>
                      <a:pt x="764" y="151"/>
                      <a:pt x="765" y="152"/>
                    </a:cubicBezTo>
                    <a:cubicBezTo>
                      <a:pt x="765" y="152"/>
                      <a:pt x="765" y="152"/>
                      <a:pt x="766" y="153"/>
                    </a:cubicBezTo>
                    <a:cubicBezTo>
                      <a:pt x="766" y="153"/>
                      <a:pt x="765" y="152"/>
                      <a:pt x="765" y="152"/>
                    </a:cubicBezTo>
                    <a:lnTo>
                      <a:pt x="763" y="164"/>
                    </a:lnTo>
                    <a:close/>
                    <a:moveTo>
                      <a:pt x="788" y="156"/>
                    </a:moveTo>
                    <a:cubicBezTo>
                      <a:pt x="780" y="147"/>
                      <a:pt x="780" y="147"/>
                      <a:pt x="780" y="147"/>
                    </a:cubicBezTo>
                    <a:cubicBezTo>
                      <a:pt x="772" y="141"/>
                      <a:pt x="772" y="141"/>
                      <a:pt x="772" y="141"/>
                    </a:cubicBezTo>
                    <a:cubicBezTo>
                      <a:pt x="774" y="138"/>
                      <a:pt x="777" y="136"/>
                      <a:pt x="781" y="136"/>
                    </a:cubicBezTo>
                    <a:cubicBezTo>
                      <a:pt x="781" y="135"/>
                      <a:pt x="782" y="135"/>
                      <a:pt x="783" y="135"/>
                    </a:cubicBezTo>
                    <a:cubicBezTo>
                      <a:pt x="789" y="135"/>
                      <a:pt x="793" y="140"/>
                      <a:pt x="793" y="145"/>
                    </a:cubicBezTo>
                    <a:cubicBezTo>
                      <a:pt x="793" y="148"/>
                      <a:pt x="792" y="150"/>
                      <a:pt x="791" y="152"/>
                    </a:cubicBezTo>
                    <a:cubicBezTo>
                      <a:pt x="790" y="154"/>
                      <a:pt x="789" y="155"/>
                      <a:pt x="788" y="156"/>
                    </a:cubicBezTo>
                    <a:close/>
                    <a:moveTo>
                      <a:pt x="723" y="153"/>
                    </a:moveTo>
                    <a:cubicBezTo>
                      <a:pt x="723" y="152"/>
                      <a:pt x="722" y="152"/>
                      <a:pt x="722" y="151"/>
                    </a:cubicBezTo>
                    <a:cubicBezTo>
                      <a:pt x="721" y="149"/>
                      <a:pt x="721" y="147"/>
                      <a:pt x="721" y="146"/>
                    </a:cubicBezTo>
                    <a:cubicBezTo>
                      <a:pt x="720" y="144"/>
                      <a:pt x="720" y="142"/>
                      <a:pt x="719" y="141"/>
                    </a:cubicBezTo>
                    <a:cubicBezTo>
                      <a:pt x="718" y="140"/>
                      <a:pt x="717" y="139"/>
                      <a:pt x="716" y="139"/>
                    </a:cubicBezTo>
                    <a:cubicBezTo>
                      <a:pt x="721" y="128"/>
                      <a:pt x="721" y="128"/>
                      <a:pt x="721" y="128"/>
                    </a:cubicBezTo>
                    <a:cubicBezTo>
                      <a:pt x="724" y="129"/>
                      <a:pt x="726" y="131"/>
                      <a:pt x="728" y="134"/>
                    </a:cubicBezTo>
                    <a:cubicBezTo>
                      <a:pt x="731" y="137"/>
                      <a:pt x="732" y="141"/>
                      <a:pt x="732" y="143"/>
                    </a:cubicBezTo>
                    <a:cubicBezTo>
                      <a:pt x="733" y="145"/>
                      <a:pt x="733" y="146"/>
                      <a:pt x="733" y="147"/>
                    </a:cubicBezTo>
                    <a:cubicBezTo>
                      <a:pt x="733" y="147"/>
                      <a:pt x="733" y="147"/>
                      <a:pt x="734" y="148"/>
                    </a:cubicBezTo>
                    <a:lnTo>
                      <a:pt x="723" y="153"/>
                    </a:lnTo>
                    <a:close/>
                    <a:moveTo>
                      <a:pt x="695" y="128"/>
                    </a:moveTo>
                    <a:cubicBezTo>
                      <a:pt x="694" y="126"/>
                      <a:pt x="694" y="124"/>
                      <a:pt x="694" y="122"/>
                    </a:cubicBezTo>
                    <a:cubicBezTo>
                      <a:pt x="694" y="121"/>
                      <a:pt x="694" y="120"/>
                      <a:pt x="694" y="118"/>
                    </a:cubicBezTo>
                    <a:cubicBezTo>
                      <a:pt x="694" y="117"/>
                      <a:pt x="695" y="116"/>
                      <a:pt x="695" y="115"/>
                    </a:cubicBezTo>
                    <a:cubicBezTo>
                      <a:pt x="695" y="115"/>
                      <a:pt x="695" y="115"/>
                      <a:pt x="694" y="114"/>
                    </a:cubicBezTo>
                    <a:cubicBezTo>
                      <a:pt x="694" y="113"/>
                      <a:pt x="694" y="112"/>
                      <a:pt x="693" y="112"/>
                    </a:cubicBezTo>
                    <a:cubicBezTo>
                      <a:pt x="700" y="102"/>
                      <a:pt x="700" y="102"/>
                      <a:pt x="700" y="102"/>
                    </a:cubicBezTo>
                    <a:cubicBezTo>
                      <a:pt x="703" y="104"/>
                      <a:pt x="706" y="108"/>
                      <a:pt x="706" y="113"/>
                    </a:cubicBezTo>
                    <a:cubicBezTo>
                      <a:pt x="706" y="114"/>
                      <a:pt x="707" y="114"/>
                      <a:pt x="707" y="115"/>
                    </a:cubicBezTo>
                    <a:cubicBezTo>
                      <a:pt x="707" y="117"/>
                      <a:pt x="706" y="118"/>
                      <a:pt x="706" y="119"/>
                    </a:cubicBezTo>
                    <a:cubicBezTo>
                      <a:pt x="706" y="120"/>
                      <a:pt x="706" y="121"/>
                      <a:pt x="706" y="122"/>
                    </a:cubicBezTo>
                    <a:cubicBezTo>
                      <a:pt x="706" y="123"/>
                      <a:pt x="706" y="124"/>
                      <a:pt x="706" y="124"/>
                    </a:cubicBezTo>
                    <a:lnTo>
                      <a:pt x="695" y="128"/>
                    </a:lnTo>
                    <a:close/>
                    <a:moveTo>
                      <a:pt x="6" y="105"/>
                    </a:moveTo>
                    <a:cubicBezTo>
                      <a:pt x="4" y="105"/>
                      <a:pt x="2" y="105"/>
                      <a:pt x="0" y="105"/>
                    </a:cubicBezTo>
                    <a:cubicBezTo>
                      <a:pt x="2" y="93"/>
                      <a:pt x="2" y="93"/>
                      <a:pt x="2" y="93"/>
                    </a:cubicBezTo>
                    <a:cubicBezTo>
                      <a:pt x="2" y="93"/>
                      <a:pt x="2" y="93"/>
                      <a:pt x="2" y="93"/>
                    </a:cubicBezTo>
                    <a:cubicBezTo>
                      <a:pt x="3" y="93"/>
                      <a:pt x="5" y="93"/>
                      <a:pt x="6" y="93"/>
                    </a:cubicBezTo>
                    <a:cubicBezTo>
                      <a:pt x="8" y="93"/>
                      <a:pt x="9" y="93"/>
                      <a:pt x="10" y="92"/>
                    </a:cubicBezTo>
                    <a:cubicBezTo>
                      <a:pt x="12" y="91"/>
                      <a:pt x="14" y="89"/>
                      <a:pt x="16" y="88"/>
                    </a:cubicBezTo>
                    <a:cubicBezTo>
                      <a:pt x="22" y="98"/>
                      <a:pt x="22" y="98"/>
                      <a:pt x="22" y="98"/>
                    </a:cubicBezTo>
                    <a:cubicBezTo>
                      <a:pt x="21" y="99"/>
                      <a:pt x="19" y="100"/>
                      <a:pt x="18" y="101"/>
                    </a:cubicBezTo>
                    <a:cubicBezTo>
                      <a:pt x="14" y="104"/>
                      <a:pt x="11" y="105"/>
                      <a:pt x="6" y="105"/>
                    </a:cubicBezTo>
                    <a:close/>
                    <a:moveTo>
                      <a:pt x="45" y="98"/>
                    </a:moveTo>
                    <a:cubicBezTo>
                      <a:pt x="42" y="98"/>
                      <a:pt x="39" y="97"/>
                      <a:pt x="37" y="96"/>
                    </a:cubicBezTo>
                    <a:cubicBezTo>
                      <a:pt x="40" y="85"/>
                      <a:pt x="40" y="85"/>
                      <a:pt x="40" y="85"/>
                    </a:cubicBezTo>
                    <a:cubicBezTo>
                      <a:pt x="41" y="85"/>
                      <a:pt x="43" y="86"/>
                      <a:pt x="45" y="86"/>
                    </a:cubicBezTo>
                    <a:cubicBezTo>
                      <a:pt x="46" y="86"/>
                      <a:pt x="47" y="85"/>
                      <a:pt x="47" y="85"/>
                    </a:cubicBezTo>
                    <a:cubicBezTo>
                      <a:pt x="47" y="85"/>
                      <a:pt x="48" y="84"/>
                      <a:pt x="48" y="83"/>
                    </a:cubicBezTo>
                    <a:cubicBezTo>
                      <a:pt x="49" y="82"/>
                      <a:pt x="50" y="81"/>
                      <a:pt x="51" y="80"/>
                    </a:cubicBezTo>
                    <a:cubicBezTo>
                      <a:pt x="60" y="88"/>
                      <a:pt x="60" y="88"/>
                      <a:pt x="60" y="88"/>
                    </a:cubicBezTo>
                    <a:cubicBezTo>
                      <a:pt x="59" y="89"/>
                      <a:pt x="58" y="89"/>
                      <a:pt x="58" y="90"/>
                    </a:cubicBezTo>
                    <a:cubicBezTo>
                      <a:pt x="57" y="92"/>
                      <a:pt x="56" y="93"/>
                      <a:pt x="54" y="95"/>
                    </a:cubicBezTo>
                    <a:cubicBezTo>
                      <a:pt x="52" y="97"/>
                      <a:pt x="48" y="98"/>
                      <a:pt x="45" y="98"/>
                    </a:cubicBezTo>
                    <a:close/>
                    <a:moveTo>
                      <a:pt x="688" y="96"/>
                    </a:moveTo>
                    <a:cubicBezTo>
                      <a:pt x="676" y="95"/>
                      <a:pt x="676" y="95"/>
                      <a:pt x="676" y="95"/>
                    </a:cubicBezTo>
                    <a:cubicBezTo>
                      <a:pt x="676" y="94"/>
                      <a:pt x="676" y="94"/>
                      <a:pt x="676" y="94"/>
                    </a:cubicBezTo>
                    <a:cubicBezTo>
                      <a:pt x="677" y="94"/>
                      <a:pt x="677" y="93"/>
                      <a:pt x="677" y="93"/>
                    </a:cubicBezTo>
                    <a:cubicBezTo>
                      <a:pt x="676" y="93"/>
                      <a:pt x="675" y="93"/>
                      <a:pt x="675" y="93"/>
                    </a:cubicBezTo>
                    <a:cubicBezTo>
                      <a:pt x="672" y="93"/>
                      <a:pt x="667" y="92"/>
                      <a:pt x="665" y="86"/>
                    </a:cubicBezTo>
                    <a:cubicBezTo>
                      <a:pt x="677" y="82"/>
                      <a:pt x="677" y="82"/>
                      <a:pt x="677" y="82"/>
                    </a:cubicBezTo>
                    <a:cubicBezTo>
                      <a:pt x="676" y="81"/>
                      <a:pt x="675" y="81"/>
                      <a:pt x="675" y="81"/>
                    </a:cubicBezTo>
                    <a:cubicBezTo>
                      <a:pt x="675" y="81"/>
                      <a:pt x="675" y="81"/>
                      <a:pt x="675" y="81"/>
                    </a:cubicBezTo>
                    <a:cubicBezTo>
                      <a:pt x="678" y="81"/>
                      <a:pt x="681" y="81"/>
                      <a:pt x="684" y="82"/>
                    </a:cubicBezTo>
                    <a:cubicBezTo>
                      <a:pt x="686" y="84"/>
                      <a:pt x="689" y="87"/>
                      <a:pt x="689" y="92"/>
                    </a:cubicBezTo>
                    <a:cubicBezTo>
                      <a:pt x="689" y="93"/>
                      <a:pt x="689" y="94"/>
                      <a:pt x="688" y="95"/>
                    </a:cubicBezTo>
                    <a:lnTo>
                      <a:pt x="688" y="96"/>
                    </a:lnTo>
                    <a:close/>
                    <a:moveTo>
                      <a:pt x="73" y="94"/>
                    </a:moveTo>
                    <a:cubicBezTo>
                      <a:pt x="71" y="82"/>
                      <a:pt x="71" y="82"/>
                      <a:pt x="71" y="82"/>
                    </a:cubicBezTo>
                    <a:cubicBezTo>
                      <a:pt x="73" y="82"/>
                      <a:pt x="75" y="80"/>
                      <a:pt x="78" y="79"/>
                    </a:cubicBezTo>
                    <a:cubicBezTo>
                      <a:pt x="78" y="79"/>
                      <a:pt x="79" y="78"/>
                      <a:pt x="80" y="78"/>
                    </a:cubicBezTo>
                    <a:cubicBezTo>
                      <a:pt x="83" y="77"/>
                      <a:pt x="85" y="75"/>
                      <a:pt x="87" y="74"/>
                    </a:cubicBezTo>
                    <a:cubicBezTo>
                      <a:pt x="94" y="84"/>
                      <a:pt x="94" y="84"/>
                      <a:pt x="94" y="84"/>
                    </a:cubicBezTo>
                    <a:cubicBezTo>
                      <a:pt x="91" y="86"/>
                      <a:pt x="88" y="87"/>
                      <a:pt x="85" y="89"/>
                    </a:cubicBezTo>
                    <a:cubicBezTo>
                      <a:pt x="84" y="89"/>
                      <a:pt x="84" y="90"/>
                      <a:pt x="83" y="90"/>
                    </a:cubicBezTo>
                    <a:cubicBezTo>
                      <a:pt x="80" y="91"/>
                      <a:pt x="77" y="93"/>
                      <a:pt x="73" y="94"/>
                    </a:cubicBezTo>
                    <a:close/>
                    <a:moveTo>
                      <a:pt x="176" y="93"/>
                    </a:moveTo>
                    <a:cubicBezTo>
                      <a:pt x="171" y="82"/>
                      <a:pt x="171" y="82"/>
                      <a:pt x="171" y="82"/>
                    </a:cubicBezTo>
                    <a:cubicBezTo>
                      <a:pt x="171" y="82"/>
                      <a:pt x="171" y="82"/>
                      <a:pt x="172" y="82"/>
                    </a:cubicBezTo>
                    <a:cubicBezTo>
                      <a:pt x="173" y="81"/>
                      <a:pt x="175" y="79"/>
                      <a:pt x="176" y="77"/>
                    </a:cubicBezTo>
                    <a:cubicBezTo>
                      <a:pt x="179" y="74"/>
                      <a:pt x="182" y="71"/>
                      <a:pt x="186" y="69"/>
                    </a:cubicBezTo>
                    <a:cubicBezTo>
                      <a:pt x="191" y="80"/>
                      <a:pt x="191" y="80"/>
                      <a:pt x="191" y="80"/>
                    </a:cubicBezTo>
                    <a:cubicBezTo>
                      <a:pt x="189" y="80"/>
                      <a:pt x="187" y="83"/>
                      <a:pt x="185" y="85"/>
                    </a:cubicBezTo>
                    <a:cubicBezTo>
                      <a:pt x="183" y="87"/>
                      <a:pt x="181" y="90"/>
                      <a:pt x="179" y="91"/>
                    </a:cubicBezTo>
                    <a:cubicBezTo>
                      <a:pt x="178" y="92"/>
                      <a:pt x="177" y="93"/>
                      <a:pt x="176" y="93"/>
                    </a:cubicBezTo>
                    <a:close/>
                    <a:moveTo>
                      <a:pt x="207" y="88"/>
                    </a:moveTo>
                    <a:cubicBezTo>
                      <a:pt x="204" y="76"/>
                      <a:pt x="204" y="76"/>
                      <a:pt x="204" y="76"/>
                    </a:cubicBezTo>
                    <a:cubicBezTo>
                      <a:pt x="204" y="76"/>
                      <a:pt x="204" y="76"/>
                      <a:pt x="204" y="76"/>
                    </a:cubicBezTo>
                    <a:cubicBezTo>
                      <a:pt x="204" y="76"/>
                      <a:pt x="204" y="76"/>
                      <a:pt x="204" y="76"/>
                    </a:cubicBezTo>
                    <a:cubicBezTo>
                      <a:pt x="204" y="76"/>
                      <a:pt x="204" y="76"/>
                      <a:pt x="203" y="76"/>
                    </a:cubicBezTo>
                    <a:cubicBezTo>
                      <a:pt x="204" y="75"/>
                      <a:pt x="205" y="72"/>
                      <a:pt x="205" y="70"/>
                    </a:cubicBezTo>
                    <a:cubicBezTo>
                      <a:pt x="205" y="69"/>
                      <a:pt x="205" y="68"/>
                      <a:pt x="205" y="68"/>
                    </a:cubicBezTo>
                    <a:cubicBezTo>
                      <a:pt x="205" y="66"/>
                      <a:pt x="206" y="64"/>
                      <a:pt x="206" y="62"/>
                    </a:cubicBezTo>
                    <a:cubicBezTo>
                      <a:pt x="218" y="65"/>
                      <a:pt x="218" y="65"/>
                      <a:pt x="218" y="65"/>
                    </a:cubicBezTo>
                    <a:cubicBezTo>
                      <a:pt x="217" y="67"/>
                      <a:pt x="217" y="68"/>
                      <a:pt x="217" y="69"/>
                    </a:cubicBezTo>
                    <a:cubicBezTo>
                      <a:pt x="217" y="70"/>
                      <a:pt x="217" y="70"/>
                      <a:pt x="217" y="71"/>
                    </a:cubicBezTo>
                    <a:cubicBezTo>
                      <a:pt x="216" y="76"/>
                      <a:pt x="215" y="86"/>
                      <a:pt x="207" y="88"/>
                    </a:cubicBezTo>
                    <a:close/>
                    <a:moveTo>
                      <a:pt x="152" y="86"/>
                    </a:moveTo>
                    <a:cubicBezTo>
                      <a:pt x="151" y="85"/>
                      <a:pt x="149" y="84"/>
                      <a:pt x="148" y="83"/>
                    </a:cubicBezTo>
                    <a:cubicBezTo>
                      <a:pt x="143" y="80"/>
                      <a:pt x="139" y="77"/>
                      <a:pt x="135" y="75"/>
                    </a:cubicBezTo>
                    <a:cubicBezTo>
                      <a:pt x="141" y="65"/>
                      <a:pt x="141" y="65"/>
                      <a:pt x="141" y="65"/>
                    </a:cubicBezTo>
                    <a:cubicBezTo>
                      <a:pt x="145" y="67"/>
                      <a:pt x="149" y="70"/>
                      <a:pt x="155" y="74"/>
                    </a:cubicBezTo>
                    <a:cubicBezTo>
                      <a:pt x="156" y="74"/>
                      <a:pt x="157" y="75"/>
                      <a:pt x="158" y="75"/>
                    </a:cubicBezTo>
                    <a:lnTo>
                      <a:pt x="152" y="86"/>
                    </a:lnTo>
                    <a:close/>
                    <a:moveTo>
                      <a:pt x="654" y="82"/>
                    </a:moveTo>
                    <a:cubicBezTo>
                      <a:pt x="650" y="82"/>
                      <a:pt x="648" y="80"/>
                      <a:pt x="646" y="78"/>
                    </a:cubicBezTo>
                    <a:cubicBezTo>
                      <a:pt x="646" y="77"/>
                      <a:pt x="645" y="77"/>
                      <a:pt x="645" y="77"/>
                    </a:cubicBezTo>
                    <a:cubicBezTo>
                      <a:pt x="645" y="77"/>
                      <a:pt x="644" y="76"/>
                      <a:pt x="644" y="76"/>
                    </a:cubicBezTo>
                    <a:cubicBezTo>
                      <a:pt x="643" y="64"/>
                      <a:pt x="643" y="64"/>
                      <a:pt x="643" y="64"/>
                    </a:cubicBezTo>
                    <a:cubicBezTo>
                      <a:pt x="644" y="64"/>
                      <a:pt x="644" y="64"/>
                      <a:pt x="644" y="64"/>
                    </a:cubicBezTo>
                    <a:cubicBezTo>
                      <a:pt x="646" y="64"/>
                      <a:pt x="649" y="65"/>
                      <a:pt x="651" y="66"/>
                    </a:cubicBezTo>
                    <a:cubicBezTo>
                      <a:pt x="653" y="67"/>
                      <a:pt x="654" y="69"/>
                      <a:pt x="655" y="70"/>
                    </a:cubicBezTo>
                    <a:cubicBezTo>
                      <a:pt x="656" y="70"/>
                      <a:pt x="656" y="69"/>
                      <a:pt x="657" y="69"/>
                    </a:cubicBezTo>
                    <a:cubicBezTo>
                      <a:pt x="661" y="73"/>
                      <a:pt x="661" y="73"/>
                      <a:pt x="661" y="73"/>
                    </a:cubicBezTo>
                    <a:cubicBezTo>
                      <a:pt x="665" y="78"/>
                      <a:pt x="665" y="78"/>
                      <a:pt x="665" y="78"/>
                    </a:cubicBezTo>
                    <a:cubicBezTo>
                      <a:pt x="663" y="79"/>
                      <a:pt x="661" y="80"/>
                      <a:pt x="659" y="81"/>
                    </a:cubicBezTo>
                    <a:cubicBezTo>
                      <a:pt x="657" y="82"/>
                      <a:pt x="656" y="82"/>
                      <a:pt x="654" y="82"/>
                    </a:cubicBezTo>
                    <a:close/>
                    <a:moveTo>
                      <a:pt x="405" y="79"/>
                    </a:moveTo>
                    <a:cubicBezTo>
                      <a:pt x="405" y="67"/>
                      <a:pt x="405" y="67"/>
                      <a:pt x="405" y="67"/>
                    </a:cubicBezTo>
                    <a:cubicBezTo>
                      <a:pt x="408" y="67"/>
                      <a:pt x="411" y="67"/>
                      <a:pt x="413" y="67"/>
                    </a:cubicBezTo>
                    <a:cubicBezTo>
                      <a:pt x="415" y="66"/>
                      <a:pt x="417" y="66"/>
                      <a:pt x="419" y="66"/>
                    </a:cubicBezTo>
                    <a:cubicBezTo>
                      <a:pt x="421" y="66"/>
                      <a:pt x="423" y="66"/>
                      <a:pt x="425" y="66"/>
                    </a:cubicBezTo>
                    <a:cubicBezTo>
                      <a:pt x="425" y="78"/>
                      <a:pt x="425" y="78"/>
                      <a:pt x="425" y="78"/>
                    </a:cubicBezTo>
                    <a:cubicBezTo>
                      <a:pt x="423" y="78"/>
                      <a:pt x="422" y="78"/>
                      <a:pt x="420" y="78"/>
                    </a:cubicBezTo>
                    <a:cubicBezTo>
                      <a:pt x="418" y="78"/>
                      <a:pt x="416" y="78"/>
                      <a:pt x="415" y="78"/>
                    </a:cubicBezTo>
                    <a:cubicBezTo>
                      <a:pt x="412" y="79"/>
                      <a:pt x="409" y="79"/>
                      <a:pt x="405" y="79"/>
                    </a:cubicBezTo>
                    <a:close/>
                    <a:moveTo>
                      <a:pt x="446" y="77"/>
                    </a:moveTo>
                    <a:cubicBezTo>
                      <a:pt x="445" y="65"/>
                      <a:pt x="445" y="65"/>
                      <a:pt x="445" y="65"/>
                    </a:cubicBezTo>
                    <a:cubicBezTo>
                      <a:pt x="448" y="65"/>
                      <a:pt x="450" y="64"/>
                      <a:pt x="452" y="64"/>
                    </a:cubicBezTo>
                    <a:cubicBezTo>
                      <a:pt x="452" y="63"/>
                      <a:pt x="453" y="63"/>
                      <a:pt x="453" y="63"/>
                    </a:cubicBezTo>
                    <a:cubicBezTo>
                      <a:pt x="453" y="63"/>
                      <a:pt x="453" y="63"/>
                      <a:pt x="453" y="63"/>
                    </a:cubicBezTo>
                    <a:cubicBezTo>
                      <a:pt x="453" y="62"/>
                      <a:pt x="453" y="62"/>
                      <a:pt x="453" y="62"/>
                    </a:cubicBezTo>
                    <a:cubicBezTo>
                      <a:pt x="464" y="59"/>
                      <a:pt x="464" y="59"/>
                      <a:pt x="464" y="59"/>
                    </a:cubicBezTo>
                    <a:cubicBezTo>
                      <a:pt x="464" y="59"/>
                      <a:pt x="464" y="59"/>
                      <a:pt x="464" y="59"/>
                    </a:cubicBezTo>
                    <a:cubicBezTo>
                      <a:pt x="465" y="61"/>
                      <a:pt x="465" y="62"/>
                      <a:pt x="465" y="64"/>
                    </a:cubicBezTo>
                    <a:cubicBezTo>
                      <a:pt x="465" y="69"/>
                      <a:pt x="462" y="72"/>
                      <a:pt x="457" y="75"/>
                    </a:cubicBezTo>
                    <a:cubicBezTo>
                      <a:pt x="454" y="76"/>
                      <a:pt x="450" y="77"/>
                      <a:pt x="446" y="77"/>
                    </a:cubicBezTo>
                    <a:close/>
                    <a:moveTo>
                      <a:pt x="381" y="70"/>
                    </a:moveTo>
                    <a:cubicBezTo>
                      <a:pt x="381" y="69"/>
                      <a:pt x="381" y="68"/>
                      <a:pt x="380" y="67"/>
                    </a:cubicBezTo>
                    <a:cubicBezTo>
                      <a:pt x="380" y="67"/>
                      <a:pt x="380" y="66"/>
                      <a:pt x="380" y="65"/>
                    </a:cubicBezTo>
                    <a:cubicBezTo>
                      <a:pt x="379" y="65"/>
                      <a:pt x="377" y="66"/>
                      <a:pt x="375" y="67"/>
                    </a:cubicBezTo>
                    <a:cubicBezTo>
                      <a:pt x="374" y="67"/>
                      <a:pt x="374" y="67"/>
                      <a:pt x="374" y="67"/>
                    </a:cubicBezTo>
                    <a:cubicBezTo>
                      <a:pt x="370" y="56"/>
                      <a:pt x="370" y="56"/>
                      <a:pt x="370" y="56"/>
                    </a:cubicBezTo>
                    <a:cubicBezTo>
                      <a:pt x="371" y="55"/>
                      <a:pt x="371" y="55"/>
                      <a:pt x="371" y="55"/>
                    </a:cubicBezTo>
                    <a:cubicBezTo>
                      <a:pt x="374" y="54"/>
                      <a:pt x="377" y="53"/>
                      <a:pt x="380" y="53"/>
                    </a:cubicBezTo>
                    <a:cubicBezTo>
                      <a:pt x="382" y="53"/>
                      <a:pt x="384" y="54"/>
                      <a:pt x="386" y="55"/>
                    </a:cubicBezTo>
                    <a:cubicBezTo>
                      <a:pt x="390" y="57"/>
                      <a:pt x="391" y="61"/>
                      <a:pt x="392" y="63"/>
                    </a:cubicBezTo>
                    <a:cubicBezTo>
                      <a:pt x="392" y="64"/>
                      <a:pt x="392" y="65"/>
                      <a:pt x="392" y="65"/>
                    </a:cubicBezTo>
                    <a:lnTo>
                      <a:pt x="381" y="70"/>
                    </a:lnTo>
                    <a:close/>
                    <a:moveTo>
                      <a:pt x="621" y="68"/>
                    </a:moveTo>
                    <a:cubicBezTo>
                      <a:pt x="620" y="67"/>
                      <a:pt x="619" y="65"/>
                      <a:pt x="618" y="64"/>
                    </a:cubicBezTo>
                    <a:cubicBezTo>
                      <a:pt x="618" y="64"/>
                      <a:pt x="618" y="64"/>
                      <a:pt x="617" y="64"/>
                    </a:cubicBezTo>
                    <a:cubicBezTo>
                      <a:pt x="616" y="64"/>
                      <a:pt x="613" y="64"/>
                      <a:pt x="611" y="62"/>
                    </a:cubicBezTo>
                    <a:cubicBezTo>
                      <a:pt x="610" y="61"/>
                      <a:pt x="608" y="59"/>
                      <a:pt x="607" y="56"/>
                    </a:cubicBezTo>
                    <a:cubicBezTo>
                      <a:pt x="605" y="58"/>
                      <a:pt x="603" y="60"/>
                      <a:pt x="600" y="60"/>
                    </a:cubicBezTo>
                    <a:cubicBezTo>
                      <a:pt x="599" y="60"/>
                      <a:pt x="597" y="59"/>
                      <a:pt x="596" y="58"/>
                    </a:cubicBezTo>
                    <a:cubicBezTo>
                      <a:pt x="593" y="57"/>
                      <a:pt x="590" y="53"/>
                      <a:pt x="590" y="47"/>
                    </a:cubicBezTo>
                    <a:cubicBezTo>
                      <a:pt x="590" y="46"/>
                      <a:pt x="590" y="45"/>
                      <a:pt x="590" y="44"/>
                    </a:cubicBezTo>
                    <a:cubicBezTo>
                      <a:pt x="600" y="45"/>
                      <a:pt x="600" y="45"/>
                      <a:pt x="600" y="45"/>
                    </a:cubicBezTo>
                    <a:cubicBezTo>
                      <a:pt x="601" y="45"/>
                      <a:pt x="601" y="44"/>
                      <a:pt x="601" y="44"/>
                    </a:cubicBezTo>
                    <a:cubicBezTo>
                      <a:pt x="611" y="50"/>
                      <a:pt x="611" y="50"/>
                      <a:pt x="611" y="50"/>
                    </a:cubicBezTo>
                    <a:cubicBezTo>
                      <a:pt x="611" y="51"/>
                      <a:pt x="610" y="52"/>
                      <a:pt x="609" y="53"/>
                    </a:cubicBezTo>
                    <a:cubicBezTo>
                      <a:pt x="619" y="53"/>
                      <a:pt x="619" y="53"/>
                      <a:pt x="619" y="53"/>
                    </a:cubicBezTo>
                    <a:cubicBezTo>
                      <a:pt x="619" y="53"/>
                      <a:pt x="619" y="52"/>
                      <a:pt x="618" y="52"/>
                    </a:cubicBezTo>
                    <a:cubicBezTo>
                      <a:pt x="618" y="52"/>
                      <a:pt x="618" y="52"/>
                      <a:pt x="618" y="52"/>
                    </a:cubicBezTo>
                    <a:cubicBezTo>
                      <a:pt x="618" y="52"/>
                      <a:pt x="618" y="52"/>
                      <a:pt x="619" y="52"/>
                    </a:cubicBezTo>
                    <a:cubicBezTo>
                      <a:pt x="620" y="52"/>
                      <a:pt x="623" y="53"/>
                      <a:pt x="625" y="54"/>
                    </a:cubicBezTo>
                    <a:cubicBezTo>
                      <a:pt x="629" y="57"/>
                      <a:pt x="631" y="61"/>
                      <a:pt x="632" y="64"/>
                    </a:cubicBezTo>
                    <a:lnTo>
                      <a:pt x="621" y="68"/>
                    </a:lnTo>
                    <a:close/>
                    <a:moveTo>
                      <a:pt x="117" y="67"/>
                    </a:moveTo>
                    <a:cubicBezTo>
                      <a:pt x="116" y="66"/>
                      <a:pt x="112" y="65"/>
                      <a:pt x="110" y="65"/>
                    </a:cubicBezTo>
                    <a:cubicBezTo>
                      <a:pt x="109" y="65"/>
                      <a:pt x="108" y="65"/>
                      <a:pt x="108" y="66"/>
                    </a:cubicBezTo>
                    <a:cubicBezTo>
                      <a:pt x="97" y="62"/>
                      <a:pt x="97" y="62"/>
                      <a:pt x="97" y="62"/>
                    </a:cubicBezTo>
                    <a:cubicBezTo>
                      <a:pt x="99" y="56"/>
                      <a:pt x="103" y="53"/>
                      <a:pt x="110" y="53"/>
                    </a:cubicBezTo>
                    <a:cubicBezTo>
                      <a:pt x="114" y="53"/>
                      <a:pt x="118" y="54"/>
                      <a:pt x="122" y="56"/>
                    </a:cubicBezTo>
                    <a:lnTo>
                      <a:pt x="117" y="67"/>
                    </a:lnTo>
                    <a:close/>
                    <a:moveTo>
                      <a:pt x="479" y="66"/>
                    </a:moveTo>
                    <a:cubicBezTo>
                      <a:pt x="477" y="66"/>
                      <a:pt x="475" y="66"/>
                      <a:pt x="474" y="65"/>
                    </a:cubicBezTo>
                    <a:cubicBezTo>
                      <a:pt x="471" y="64"/>
                      <a:pt x="469" y="62"/>
                      <a:pt x="466" y="60"/>
                    </a:cubicBezTo>
                    <a:cubicBezTo>
                      <a:pt x="466" y="59"/>
                      <a:pt x="465" y="58"/>
                      <a:pt x="465" y="58"/>
                    </a:cubicBezTo>
                    <a:cubicBezTo>
                      <a:pt x="473" y="49"/>
                      <a:pt x="473" y="49"/>
                      <a:pt x="473" y="49"/>
                    </a:cubicBezTo>
                    <a:cubicBezTo>
                      <a:pt x="474" y="50"/>
                      <a:pt x="475" y="51"/>
                      <a:pt x="475" y="52"/>
                    </a:cubicBezTo>
                    <a:cubicBezTo>
                      <a:pt x="476" y="52"/>
                      <a:pt x="477" y="54"/>
                      <a:pt x="478" y="54"/>
                    </a:cubicBezTo>
                    <a:cubicBezTo>
                      <a:pt x="478" y="54"/>
                      <a:pt x="479" y="54"/>
                      <a:pt x="479" y="54"/>
                    </a:cubicBezTo>
                    <a:cubicBezTo>
                      <a:pt x="479" y="54"/>
                      <a:pt x="479" y="54"/>
                      <a:pt x="479" y="53"/>
                    </a:cubicBezTo>
                    <a:cubicBezTo>
                      <a:pt x="490" y="58"/>
                      <a:pt x="490" y="58"/>
                      <a:pt x="490" y="58"/>
                    </a:cubicBezTo>
                    <a:cubicBezTo>
                      <a:pt x="487" y="65"/>
                      <a:pt x="482" y="66"/>
                      <a:pt x="479" y="66"/>
                    </a:cubicBezTo>
                    <a:close/>
                    <a:moveTo>
                      <a:pt x="343" y="64"/>
                    </a:moveTo>
                    <a:cubicBezTo>
                      <a:pt x="336" y="64"/>
                      <a:pt x="333" y="59"/>
                      <a:pt x="333" y="55"/>
                    </a:cubicBezTo>
                    <a:cubicBezTo>
                      <a:pt x="333" y="53"/>
                      <a:pt x="334" y="51"/>
                      <a:pt x="335" y="49"/>
                    </a:cubicBezTo>
                    <a:cubicBezTo>
                      <a:pt x="345" y="56"/>
                      <a:pt x="345" y="56"/>
                      <a:pt x="345" y="56"/>
                    </a:cubicBezTo>
                    <a:cubicBezTo>
                      <a:pt x="345" y="56"/>
                      <a:pt x="345" y="56"/>
                      <a:pt x="345" y="55"/>
                    </a:cubicBezTo>
                    <a:cubicBezTo>
                      <a:pt x="345" y="53"/>
                      <a:pt x="343" y="52"/>
                      <a:pt x="343" y="52"/>
                    </a:cubicBezTo>
                    <a:cubicBezTo>
                      <a:pt x="343" y="52"/>
                      <a:pt x="343" y="52"/>
                      <a:pt x="344" y="52"/>
                    </a:cubicBezTo>
                    <a:cubicBezTo>
                      <a:pt x="345" y="51"/>
                      <a:pt x="346" y="51"/>
                      <a:pt x="347" y="51"/>
                    </a:cubicBezTo>
                    <a:cubicBezTo>
                      <a:pt x="349" y="50"/>
                      <a:pt x="352" y="49"/>
                      <a:pt x="355" y="49"/>
                    </a:cubicBezTo>
                    <a:cubicBezTo>
                      <a:pt x="355" y="61"/>
                      <a:pt x="355" y="61"/>
                      <a:pt x="355" y="61"/>
                    </a:cubicBezTo>
                    <a:cubicBezTo>
                      <a:pt x="354" y="61"/>
                      <a:pt x="353" y="61"/>
                      <a:pt x="352" y="62"/>
                    </a:cubicBezTo>
                    <a:cubicBezTo>
                      <a:pt x="350" y="62"/>
                      <a:pt x="348" y="63"/>
                      <a:pt x="346" y="63"/>
                    </a:cubicBezTo>
                    <a:cubicBezTo>
                      <a:pt x="345" y="64"/>
                      <a:pt x="344" y="64"/>
                      <a:pt x="343" y="64"/>
                    </a:cubicBezTo>
                    <a:close/>
                    <a:moveTo>
                      <a:pt x="246" y="60"/>
                    </a:moveTo>
                    <a:cubicBezTo>
                      <a:pt x="243" y="60"/>
                      <a:pt x="239" y="59"/>
                      <a:pt x="236" y="59"/>
                    </a:cubicBezTo>
                    <a:cubicBezTo>
                      <a:pt x="234" y="58"/>
                      <a:pt x="231" y="58"/>
                      <a:pt x="228" y="57"/>
                    </a:cubicBezTo>
                    <a:cubicBezTo>
                      <a:pt x="228" y="57"/>
                      <a:pt x="227" y="57"/>
                      <a:pt x="226" y="57"/>
                    </a:cubicBezTo>
                    <a:cubicBezTo>
                      <a:pt x="226" y="46"/>
                      <a:pt x="226" y="46"/>
                      <a:pt x="226" y="46"/>
                    </a:cubicBezTo>
                    <a:cubicBezTo>
                      <a:pt x="227" y="45"/>
                      <a:pt x="228" y="45"/>
                      <a:pt x="229" y="46"/>
                    </a:cubicBezTo>
                    <a:cubicBezTo>
                      <a:pt x="232" y="46"/>
                      <a:pt x="235" y="46"/>
                      <a:pt x="238" y="47"/>
                    </a:cubicBezTo>
                    <a:cubicBezTo>
                      <a:pt x="241" y="47"/>
                      <a:pt x="244" y="48"/>
                      <a:pt x="246" y="48"/>
                    </a:cubicBezTo>
                    <a:lnTo>
                      <a:pt x="246" y="60"/>
                    </a:lnTo>
                    <a:close/>
                    <a:moveTo>
                      <a:pt x="499" y="55"/>
                    </a:moveTo>
                    <a:cubicBezTo>
                      <a:pt x="498" y="55"/>
                      <a:pt x="498" y="55"/>
                      <a:pt x="498" y="55"/>
                    </a:cubicBezTo>
                    <a:cubicBezTo>
                      <a:pt x="494" y="55"/>
                      <a:pt x="491" y="52"/>
                      <a:pt x="490" y="47"/>
                    </a:cubicBezTo>
                    <a:cubicBezTo>
                      <a:pt x="490" y="46"/>
                      <a:pt x="490" y="46"/>
                      <a:pt x="490" y="46"/>
                    </a:cubicBezTo>
                    <a:cubicBezTo>
                      <a:pt x="490" y="46"/>
                      <a:pt x="490" y="46"/>
                      <a:pt x="490" y="46"/>
                    </a:cubicBezTo>
                    <a:cubicBezTo>
                      <a:pt x="499" y="38"/>
                      <a:pt x="499" y="38"/>
                      <a:pt x="499" y="38"/>
                    </a:cubicBezTo>
                    <a:cubicBezTo>
                      <a:pt x="499" y="38"/>
                      <a:pt x="499" y="38"/>
                      <a:pt x="500" y="39"/>
                    </a:cubicBezTo>
                    <a:cubicBezTo>
                      <a:pt x="500" y="39"/>
                      <a:pt x="500" y="40"/>
                      <a:pt x="501" y="40"/>
                    </a:cubicBezTo>
                    <a:cubicBezTo>
                      <a:pt x="511" y="42"/>
                      <a:pt x="511" y="42"/>
                      <a:pt x="511" y="42"/>
                    </a:cubicBezTo>
                    <a:cubicBezTo>
                      <a:pt x="511" y="43"/>
                      <a:pt x="511" y="44"/>
                      <a:pt x="510" y="45"/>
                    </a:cubicBezTo>
                    <a:cubicBezTo>
                      <a:pt x="509" y="48"/>
                      <a:pt x="506" y="55"/>
                      <a:pt x="499" y="55"/>
                    </a:cubicBezTo>
                    <a:close/>
                    <a:moveTo>
                      <a:pt x="268" y="50"/>
                    </a:moveTo>
                    <a:cubicBezTo>
                      <a:pt x="260" y="42"/>
                      <a:pt x="260" y="42"/>
                      <a:pt x="260" y="42"/>
                    </a:cubicBezTo>
                    <a:cubicBezTo>
                      <a:pt x="261" y="40"/>
                      <a:pt x="263" y="38"/>
                      <a:pt x="266" y="37"/>
                    </a:cubicBezTo>
                    <a:cubicBezTo>
                      <a:pt x="269" y="37"/>
                      <a:pt x="271" y="37"/>
                      <a:pt x="273" y="38"/>
                    </a:cubicBezTo>
                    <a:cubicBezTo>
                      <a:pt x="273" y="37"/>
                      <a:pt x="274" y="37"/>
                      <a:pt x="274" y="37"/>
                    </a:cubicBezTo>
                    <a:cubicBezTo>
                      <a:pt x="276" y="35"/>
                      <a:pt x="277" y="34"/>
                      <a:pt x="279" y="34"/>
                    </a:cubicBezTo>
                    <a:cubicBezTo>
                      <a:pt x="284" y="45"/>
                      <a:pt x="284" y="45"/>
                      <a:pt x="284" y="45"/>
                    </a:cubicBezTo>
                    <a:cubicBezTo>
                      <a:pt x="283" y="45"/>
                      <a:pt x="282" y="45"/>
                      <a:pt x="282" y="46"/>
                    </a:cubicBezTo>
                    <a:cubicBezTo>
                      <a:pt x="281" y="46"/>
                      <a:pt x="281" y="47"/>
                      <a:pt x="281" y="47"/>
                    </a:cubicBezTo>
                    <a:cubicBezTo>
                      <a:pt x="279" y="49"/>
                      <a:pt x="277" y="50"/>
                      <a:pt x="274" y="50"/>
                    </a:cubicBezTo>
                    <a:cubicBezTo>
                      <a:pt x="273" y="50"/>
                      <a:pt x="273" y="50"/>
                      <a:pt x="273" y="50"/>
                    </a:cubicBezTo>
                    <a:cubicBezTo>
                      <a:pt x="272" y="50"/>
                      <a:pt x="270" y="49"/>
                      <a:pt x="269" y="49"/>
                    </a:cubicBezTo>
                    <a:cubicBezTo>
                      <a:pt x="269" y="49"/>
                      <a:pt x="269" y="50"/>
                      <a:pt x="268" y="50"/>
                    </a:cubicBezTo>
                    <a:close/>
                    <a:moveTo>
                      <a:pt x="338" y="48"/>
                    </a:moveTo>
                    <a:cubicBezTo>
                      <a:pt x="336" y="48"/>
                      <a:pt x="332" y="48"/>
                      <a:pt x="329" y="46"/>
                    </a:cubicBezTo>
                    <a:cubicBezTo>
                      <a:pt x="325" y="42"/>
                      <a:pt x="325" y="38"/>
                      <a:pt x="325" y="35"/>
                    </a:cubicBezTo>
                    <a:cubicBezTo>
                      <a:pt x="325" y="33"/>
                      <a:pt x="325" y="33"/>
                      <a:pt x="325" y="33"/>
                    </a:cubicBezTo>
                    <a:cubicBezTo>
                      <a:pt x="325" y="32"/>
                      <a:pt x="325" y="32"/>
                      <a:pt x="325" y="31"/>
                    </a:cubicBezTo>
                    <a:cubicBezTo>
                      <a:pt x="336" y="28"/>
                      <a:pt x="336" y="28"/>
                      <a:pt x="336" y="28"/>
                    </a:cubicBezTo>
                    <a:cubicBezTo>
                      <a:pt x="337" y="30"/>
                      <a:pt x="337" y="31"/>
                      <a:pt x="337" y="33"/>
                    </a:cubicBezTo>
                    <a:cubicBezTo>
                      <a:pt x="337" y="33"/>
                      <a:pt x="337" y="34"/>
                      <a:pt x="337" y="34"/>
                    </a:cubicBezTo>
                    <a:cubicBezTo>
                      <a:pt x="337" y="35"/>
                      <a:pt x="337" y="35"/>
                      <a:pt x="337" y="35"/>
                    </a:cubicBezTo>
                    <a:cubicBezTo>
                      <a:pt x="337" y="36"/>
                      <a:pt x="337" y="36"/>
                      <a:pt x="337" y="36"/>
                    </a:cubicBezTo>
                    <a:cubicBezTo>
                      <a:pt x="337" y="36"/>
                      <a:pt x="339" y="36"/>
                      <a:pt x="340" y="36"/>
                    </a:cubicBezTo>
                    <a:cubicBezTo>
                      <a:pt x="341" y="36"/>
                      <a:pt x="341" y="36"/>
                      <a:pt x="341" y="36"/>
                    </a:cubicBezTo>
                    <a:cubicBezTo>
                      <a:pt x="341" y="48"/>
                      <a:pt x="341" y="48"/>
                      <a:pt x="341" y="48"/>
                    </a:cubicBezTo>
                    <a:cubicBezTo>
                      <a:pt x="341" y="48"/>
                      <a:pt x="341" y="48"/>
                      <a:pt x="341" y="48"/>
                    </a:cubicBezTo>
                    <a:cubicBezTo>
                      <a:pt x="340" y="48"/>
                      <a:pt x="339" y="48"/>
                      <a:pt x="338" y="48"/>
                    </a:cubicBezTo>
                    <a:close/>
                    <a:moveTo>
                      <a:pt x="583" y="43"/>
                    </a:moveTo>
                    <a:cubicBezTo>
                      <a:pt x="579" y="43"/>
                      <a:pt x="575" y="42"/>
                      <a:pt x="573" y="39"/>
                    </a:cubicBezTo>
                    <a:cubicBezTo>
                      <a:pt x="570" y="36"/>
                      <a:pt x="570" y="32"/>
                      <a:pt x="570" y="29"/>
                    </a:cubicBezTo>
                    <a:cubicBezTo>
                      <a:pt x="570" y="27"/>
                      <a:pt x="570" y="26"/>
                      <a:pt x="570" y="25"/>
                    </a:cubicBezTo>
                    <a:cubicBezTo>
                      <a:pt x="570" y="25"/>
                      <a:pt x="569" y="25"/>
                      <a:pt x="569" y="25"/>
                    </a:cubicBezTo>
                    <a:cubicBezTo>
                      <a:pt x="579" y="18"/>
                      <a:pt x="579" y="18"/>
                      <a:pt x="579" y="18"/>
                    </a:cubicBezTo>
                    <a:cubicBezTo>
                      <a:pt x="580" y="19"/>
                      <a:pt x="580" y="20"/>
                      <a:pt x="581" y="21"/>
                    </a:cubicBezTo>
                    <a:cubicBezTo>
                      <a:pt x="582" y="24"/>
                      <a:pt x="582" y="26"/>
                      <a:pt x="582" y="29"/>
                    </a:cubicBezTo>
                    <a:cubicBezTo>
                      <a:pt x="582" y="30"/>
                      <a:pt x="582" y="31"/>
                      <a:pt x="582" y="31"/>
                    </a:cubicBezTo>
                    <a:cubicBezTo>
                      <a:pt x="583" y="31"/>
                      <a:pt x="583" y="31"/>
                      <a:pt x="583" y="31"/>
                    </a:cubicBezTo>
                    <a:lnTo>
                      <a:pt x="583" y="43"/>
                    </a:lnTo>
                    <a:close/>
                    <a:moveTo>
                      <a:pt x="302" y="30"/>
                    </a:moveTo>
                    <a:cubicBezTo>
                      <a:pt x="291" y="26"/>
                      <a:pt x="291" y="26"/>
                      <a:pt x="291" y="26"/>
                    </a:cubicBezTo>
                    <a:cubicBezTo>
                      <a:pt x="292" y="23"/>
                      <a:pt x="294" y="16"/>
                      <a:pt x="303" y="15"/>
                    </a:cubicBezTo>
                    <a:cubicBezTo>
                      <a:pt x="306" y="15"/>
                      <a:pt x="310" y="15"/>
                      <a:pt x="314" y="15"/>
                    </a:cubicBezTo>
                    <a:cubicBezTo>
                      <a:pt x="313" y="27"/>
                      <a:pt x="313" y="27"/>
                      <a:pt x="313" y="27"/>
                    </a:cubicBezTo>
                    <a:cubicBezTo>
                      <a:pt x="309" y="27"/>
                      <a:pt x="306" y="27"/>
                      <a:pt x="305" y="27"/>
                    </a:cubicBezTo>
                    <a:cubicBezTo>
                      <a:pt x="304" y="27"/>
                      <a:pt x="303" y="27"/>
                      <a:pt x="303" y="27"/>
                    </a:cubicBezTo>
                    <a:cubicBezTo>
                      <a:pt x="303" y="28"/>
                      <a:pt x="303" y="29"/>
                      <a:pt x="302" y="30"/>
                    </a:cubicBezTo>
                    <a:close/>
                    <a:moveTo>
                      <a:pt x="512" y="25"/>
                    </a:moveTo>
                    <a:cubicBezTo>
                      <a:pt x="503" y="18"/>
                      <a:pt x="503" y="18"/>
                      <a:pt x="503" y="18"/>
                    </a:cubicBezTo>
                    <a:cubicBezTo>
                      <a:pt x="504" y="17"/>
                      <a:pt x="504" y="16"/>
                      <a:pt x="505" y="15"/>
                    </a:cubicBezTo>
                    <a:cubicBezTo>
                      <a:pt x="506" y="14"/>
                      <a:pt x="506" y="13"/>
                      <a:pt x="506" y="12"/>
                    </a:cubicBezTo>
                    <a:cubicBezTo>
                      <a:pt x="507" y="9"/>
                      <a:pt x="508" y="4"/>
                      <a:pt x="513" y="1"/>
                    </a:cubicBezTo>
                    <a:cubicBezTo>
                      <a:pt x="514" y="0"/>
                      <a:pt x="515" y="0"/>
                      <a:pt x="516" y="0"/>
                    </a:cubicBezTo>
                    <a:cubicBezTo>
                      <a:pt x="521" y="11"/>
                      <a:pt x="521" y="11"/>
                      <a:pt x="521" y="11"/>
                    </a:cubicBezTo>
                    <a:cubicBezTo>
                      <a:pt x="520" y="11"/>
                      <a:pt x="520" y="11"/>
                      <a:pt x="520" y="11"/>
                    </a:cubicBezTo>
                    <a:cubicBezTo>
                      <a:pt x="519" y="12"/>
                      <a:pt x="518" y="12"/>
                      <a:pt x="518" y="15"/>
                    </a:cubicBezTo>
                    <a:cubicBezTo>
                      <a:pt x="517" y="16"/>
                      <a:pt x="517" y="19"/>
                      <a:pt x="515" y="22"/>
                    </a:cubicBezTo>
                    <a:cubicBezTo>
                      <a:pt x="514" y="23"/>
                      <a:pt x="513" y="24"/>
                      <a:pt x="512" y="25"/>
                    </a:cubicBezTo>
                    <a:close/>
                    <a:moveTo>
                      <a:pt x="554" y="23"/>
                    </a:moveTo>
                    <a:cubicBezTo>
                      <a:pt x="551" y="23"/>
                      <a:pt x="547" y="22"/>
                      <a:pt x="544" y="21"/>
                    </a:cubicBezTo>
                    <a:cubicBezTo>
                      <a:pt x="540" y="20"/>
                      <a:pt x="536" y="17"/>
                      <a:pt x="533" y="15"/>
                    </a:cubicBezTo>
                    <a:cubicBezTo>
                      <a:pt x="540" y="6"/>
                      <a:pt x="540" y="6"/>
                      <a:pt x="540" y="6"/>
                    </a:cubicBezTo>
                    <a:cubicBezTo>
                      <a:pt x="543" y="7"/>
                      <a:pt x="545" y="9"/>
                      <a:pt x="548" y="10"/>
                    </a:cubicBezTo>
                    <a:cubicBezTo>
                      <a:pt x="549" y="10"/>
                      <a:pt x="552" y="11"/>
                      <a:pt x="554" y="11"/>
                    </a:cubicBezTo>
                    <a:cubicBezTo>
                      <a:pt x="555" y="11"/>
                      <a:pt x="555" y="11"/>
                      <a:pt x="555" y="11"/>
                    </a:cubicBezTo>
                    <a:cubicBezTo>
                      <a:pt x="556" y="23"/>
                      <a:pt x="556" y="23"/>
                      <a:pt x="556" y="23"/>
                    </a:cubicBezTo>
                    <a:lnTo>
                      <a:pt x="554" y="23"/>
                    </a:lnTo>
                    <a:close/>
                  </a:path>
                </a:pathLst>
              </a:custGeom>
              <a:solidFill>
                <a:srgbClr val="877D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214" name="Freeform 5719"/>
              <p:cNvSpPr>
                <a:spLocks/>
              </p:cNvSpPr>
              <p:nvPr/>
            </p:nvSpPr>
            <p:spPr bwMode="auto">
              <a:xfrm>
                <a:off x="2891" y="3089"/>
                <a:ext cx="3" cy="3"/>
              </a:xfrm>
              <a:custGeom>
                <a:avLst/>
                <a:gdLst>
                  <a:gd name="T0" fmla="*/ 14 w 24"/>
                  <a:gd name="T1" fmla="*/ 21 h 21"/>
                  <a:gd name="T2" fmla="*/ 8 w 24"/>
                  <a:gd name="T3" fmla="*/ 18 h 21"/>
                  <a:gd name="T4" fmla="*/ 4 w 24"/>
                  <a:gd name="T5" fmla="*/ 14 h 21"/>
                  <a:gd name="T6" fmla="*/ 6 w 24"/>
                  <a:gd name="T7" fmla="*/ 11 h 21"/>
                  <a:gd name="T8" fmla="*/ 5 w 24"/>
                  <a:gd name="T9" fmla="*/ 11 h 21"/>
                  <a:gd name="T10" fmla="*/ 0 w 24"/>
                  <a:gd name="T11" fmla="*/ 6 h 21"/>
                  <a:gd name="T12" fmla="*/ 12 w 24"/>
                  <a:gd name="T13" fmla="*/ 1 h 21"/>
                  <a:gd name="T14" fmla="*/ 11 w 24"/>
                  <a:gd name="T15" fmla="*/ 0 h 21"/>
                  <a:gd name="T16" fmla="*/ 10 w 24"/>
                  <a:gd name="T17" fmla="*/ 0 h 21"/>
                  <a:gd name="T18" fmla="*/ 12 w 24"/>
                  <a:gd name="T19" fmla="*/ 0 h 21"/>
                  <a:gd name="T20" fmla="*/ 15 w 24"/>
                  <a:gd name="T21" fmla="*/ 0 h 21"/>
                  <a:gd name="T22" fmla="*/ 19 w 24"/>
                  <a:gd name="T23" fmla="*/ 0 h 21"/>
                  <a:gd name="T24" fmla="*/ 20 w 24"/>
                  <a:gd name="T25" fmla="*/ 3 h 21"/>
                  <a:gd name="T26" fmla="*/ 21 w 24"/>
                  <a:gd name="T27" fmla="*/ 12 h 21"/>
                  <a:gd name="T28" fmla="*/ 24 w 24"/>
                  <a:gd name="T29" fmla="*/ 18 h 21"/>
                  <a:gd name="T30" fmla="*/ 24 w 24"/>
                  <a:gd name="T31" fmla="*/ 18 h 21"/>
                  <a:gd name="T32" fmla="*/ 14 w 24"/>
                  <a:gd name="T33" fmla="*/ 2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 h="21">
                    <a:moveTo>
                      <a:pt x="14" y="21"/>
                    </a:moveTo>
                    <a:cubicBezTo>
                      <a:pt x="12" y="21"/>
                      <a:pt x="10" y="20"/>
                      <a:pt x="8" y="18"/>
                    </a:cubicBezTo>
                    <a:cubicBezTo>
                      <a:pt x="4" y="14"/>
                      <a:pt x="4" y="14"/>
                      <a:pt x="4" y="14"/>
                    </a:cubicBezTo>
                    <a:cubicBezTo>
                      <a:pt x="6" y="11"/>
                      <a:pt x="6" y="11"/>
                      <a:pt x="6" y="11"/>
                    </a:cubicBezTo>
                    <a:cubicBezTo>
                      <a:pt x="6" y="11"/>
                      <a:pt x="6" y="11"/>
                      <a:pt x="5" y="11"/>
                    </a:cubicBezTo>
                    <a:cubicBezTo>
                      <a:pt x="2" y="9"/>
                      <a:pt x="1" y="7"/>
                      <a:pt x="0" y="6"/>
                    </a:cubicBezTo>
                    <a:cubicBezTo>
                      <a:pt x="12" y="1"/>
                      <a:pt x="12" y="1"/>
                      <a:pt x="12" y="1"/>
                    </a:cubicBezTo>
                    <a:cubicBezTo>
                      <a:pt x="11" y="1"/>
                      <a:pt x="11" y="0"/>
                      <a:pt x="11" y="0"/>
                    </a:cubicBezTo>
                    <a:cubicBezTo>
                      <a:pt x="10" y="0"/>
                      <a:pt x="10" y="0"/>
                      <a:pt x="10" y="0"/>
                    </a:cubicBezTo>
                    <a:cubicBezTo>
                      <a:pt x="11" y="0"/>
                      <a:pt x="12" y="0"/>
                      <a:pt x="12" y="0"/>
                    </a:cubicBezTo>
                    <a:cubicBezTo>
                      <a:pt x="13" y="0"/>
                      <a:pt x="14" y="0"/>
                      <a:pt x="15" y="0"/>
                    </a:cubicBezTo>
                    <a:cubicBezTo>
                      <a:pt x="19" y="0"/>
                      <a:pt x="19" y="0"/>
                      <a:pt x="19" y="0"/>
                    </a:cubicBezTo>
                    <a:cubicBezTo>
                      <a:pt x="20" y="3"/>
                      <a:pt x="20" y="3"/>
                      <a:pt x="20" y="3"/>
                    </a:cubicBezTo>
                    <a:cubicBezTo>
                      <a:pt x="22" y="6"/>
                      <a:pt x="22" y="9"/>
                      <a:pt x="21" y="12"/>
                    </a:cubicBezTo>
                    <a:cubicBezTo>
                      <a:pt x="24" y="18"/>
                      <a:pt x="24" y="18"/>
                      <a:pt x="24" y="18"/>
                    </a:cubicBezTo>
                    <a:cubicBezTo>
                      <a:pt x="24" y="18"/>
                      <a:pt x="24" y="18"/>
                      <a:pt x="24" y="18"/>
                    </a:cubicBezTo>
                    <a:cubicBezTo>
                      <a:pt x="21" y="19"/>
                      <a:pt x="18" y="21"/>
                      <a:pt x="14" y="21"/>
                    </a:cubicBezTo>
                    <a:close/>
                  </a:path>
                </a:pathLst>
              </a:custGeom>
              <a:solidFill>
                <a:srgbClr val="877D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215" name="Freeform 5720"/>
              <p:cNvSpPr>
                <a:spLocks/>
              </p:cNvSpPr>
              <p:nvPr/>
            </p:nvSpPr>
            <p:spPr bwMode="auto">
              <a:xfrm>
                <a:off x="2894" y="3091"/>
                <a:ext cx="2" cy="3"/>
              </a:xfrm>
              <a:custGeom>
                <a:avLst/>
                <a:gdLst>
                  <a:gd name="T0" fmla="*/ 8 w 16"/>
                  <a:gd name="T1" fmla="*/ 21 h 21"/>
                  <a:gd name="T2" fmla="*/ 4 w 16"/>
                  <a:gd name="T3" fmla="*/ 20 h 21"/>
                  <a:gd name="T4" fmla="*/ 0 w 16"/>
                  <a:gd name="T5" fmla="*/ 12 h 21"/>
                  <a:gd name="T6" fmla="*/ 2 w 16"/>
                  <a:gd name="T7" fmla="*/ 6 h 21"/>
                  <a:gd name="T8" fmla="*/ 2 w 16"/>
                  <a:gd name="T9" fmla="*/ 5 h 21"/>
                  <a:gd name="T10" fmla="*/ 4 w 16"/>
                  <a:gd name="T11" fmla="*/ 2 h 21"/>
                  <a:gd name="T12" fmla="*/ 5 w 16"/>
                  <a:gd name="T13" fmla="*/ 0 h 21"/>
                  <a:gd name="T14" fmla="*/ 16 w 16"/>
                  <a:gd name="T15" fmla="*/ 6 h 21"/>
                  <a:gd name="T16" fmla="*/ 14 w 16"/>
                  <a:gd name="T17" fmla="*/ 8 h 21"/>
                  <a:gd name="T18" fmla="*/ 13 w 16"/>
                  <a:gd name="T19" fmla="*/ 11 h 21"/>
                  <a:gd name="T20" fmla="*/ 12 w 16"/>
                  <a:gd name="T21" fmla="*/ 11 h 21"/>
                  <a:gd name="T22" fmla="*/ 12 w 16"/>
                  <a:gd name="T23" fmla="*/ 12 h 21"/>
                  <a:gd name="T24" fmla="*/ 12 w 16"/>
                  <a:gd name="T25" fmla="*/ 12 h 21"/>
                  <a:gd name="T26" fmla="*/ 11 w 16"/>
                  <a:gd name="T27" fmla="*/ 9 h 21"/>
                  <a:gd name="T28" fmla="*/ 10 w 16"/>
                  <a:gd name="T29" fmla="*/ 9 h 21"/>
                  <a:gd name="T30" fmla="*/ 8 w 16"/>
                  <a:gd name="T31" fmla="*/ 2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6" h="21">
                    <a:moveTo>
                      <a:pt x="8" y="21"/>
                    </a:moveTo>
                    <a:cubicBezTo>
                      <a:pt x="7" y="21"/>
                      <a:pt x="5" y="20"/>
                      <a:pt x="4" y="20"/>
                    </a:cubicBezTo>
                    <a:cubicBezTo>
                      <a:pt x="1" y="18"/>
                      <a:pt x="0" y="15"/>
                      <a:pt x="0" y="12"/>
                    </a:cubicBezTo>
                    <a:cubicBezTo>
                      <a:pt x="0" y="9"/>
                      <a:pt x="1" y="7"/>
                      <a:pt x="2" y="6"/>
                    </a:cubicBezTo>
                    <a:cubicBezTo>
                      <a:pt x="2" y="5"/>
                      <a:pt x="2" y="5"/>
                      <a:pt x="2" y="5"/>
                    </a:cubicBezTo>
                    <a:cubicBezTo>
                      <a:pt x="2" y="4"/>
                      <a:pt x="3" y="3"/>
                      <a:pt x="4" y="2"/>
                    </a:cubicBezTo>
                    <a:cubicBezTo>
                      <a:pt x="4" y="2"/>
                      <a:pt x="5" y="1"/>
                      <a:pt x="5" y="0"/>
                    </a:cubicBezTo>
                    <a:cubicBezTo>
                      <a:pt x="16" y="6"/>
                      <a:pt x="16" y="6"/>
                      <a:pt x="16" y="6"/>
                    </a:cubicBezTo>
                    <a:cubicBezTo>
                      <a:pt x="15" y="7"/>
                      <a:pt x="15" y="7"/>
                      <a:pt x="14" y="8"/>
                    </a:cubicBezTo>
                    <a:cubicBezTo>
                      <a:pt x="14" y="9"/>
                      <a:pt x="13" y="10"/>
                      <a:pt x="13" y="11"/>
                    </a:cubicBezTo>
                    <a:cubicBezTo>
                      <a:pt x="12" y="11"/>
                      <a:pt x="12" y="11"/>
                      <a:pt x="12" y="11"/>
                    </a:cubicBezTo>
                    <a:cubicBezTo>
                      <a:pt x="12" y="12"/>
                      <a:pt x="12" y="12"/>
                      <a:pt x="12" y="12"/>
                    </a:cubicBezTo>
                    <a:cubicBezTo>
                      <a:pt x="12" y="12"/>
                      <a:pt x="12" y="12"/>
                      <a:pt x="12" y="12"/>
                    </a:cubicBezTo>
                    <a:cubicBezTo>
                      <a:pt x="12" y="11"/>
                      <a:pt x="11" y="10"/>
                      <a:pt x="11" y="9"/>
                    </a:cubicBezTo>
                    <a:cubicBezTo>
                      <a:pt x="11" y="9"/>
                      <a:pt x="10" y="9"/>
                      <a:pt x="10" y="9"/>
                    </a:cubicBezTo>
                    <a:lnTo>
                      <a:pt x="8" y="21"/>
                    </a:lnTo>
                    <a:close/>
                  </a:path>
                </a:pathLst>
              </a:custGeom>
              <a:solidFill>
                <a:srgbClr val="877D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216" name="Freeform 5721"/>
              <p:cNvSpPr>
                <a:spLocks/>
              </p:cNvSpPr>
              <p:nvPr/>
            </p:nvSpPr>
            <p:spPr bwMode="auto">
              <a:xfrm>
                <a:off x="2896" y="3092"/>
                <a:ext cx="2" cy="3"/>
              </a:xfrm>
              <a:custGeom>
                <a:avLst/>
                <a:gdLst>
                  <a:gd name="T0" fmla="*/ 13 w 19"/>
                  <a:gd name="T1" fmla="*/ 18 h 18"/>
                  <a:gd name="T2" fmla="*/ 9 w 19"/>
                  <a:gd name="T3" fmla="*/ 17 h 18"/>
                  <a:gd name="T4" fmla="*/ 0 w 19"/>
                  <a:gd name="T5" fmla="*/ 7 h 18"/>
                  <a:gd name="T6" fmla="*/ 0 w 19"/>
                  <a:gd name="T7" fmla="*/ 5 h 18"/>
                  <a:gd name="T8" fmla="*/ 11 w 19"/>
                  <a:gd name="T9" fmla="*/ 1 h 18"/>
                  <a:gd name="T10" fmla="*/ 11 w 19"/>
                  <a:gd name="T11" fmla="*/ 1 h 18"/>
                  <a:gd name="T12" fmla="*/ 19 w 19"/>
                  <a:gd name="T13" fmla="*/ 2 h 18"/>
                  <a:gd name="T14" fmla="*/ 15 w 19"/>
                  <a:gd name="T15" fmla="*/ 13 h 18"/>
                  <a:gd name="T16" fmla="*/ 16 w 19"/>
                  <a:gd name="T17" fmla="*/ 12 h 18"/>
                  <a:gd name="T18" fmla="*/ 15 w 19"/>
                  <a:gd name="T19" fmla="*/ 14 h 18"/>
                  <a:gd name="T20" fmla="*/ 13 w 19"/>
                  <a:gd name="T21"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 h="18">
                    <a:moveTo>
                      <a:pt x="13" y="18"/>
                    </a:moveTo>
                    <a:cubicBezTo>
                      <a:pt x="9" y="17"/>
                      <a:pt x="9" y="17"/>
                      <a:pt x="9" y="17"/>
                    </a:cubicBezTo>
                    <a:cubicBezTo>
                      <a:pt x="1" y="17"/>
                      <a:pt x="0" y="9"/>
                      <a:pt x="0" y="7"/>
                    </a:cubicBezTo>
                    <a:cubicBezTo>
                      <a:pt x="0" y="6"/>
                      <a:pt x="0" y="5"/>
                      <a:pt x="0" y="5"/>
                    </a:cubicBezTo>
                    <a:cubicBezTo>
                      <a:pt x="11" y="1"/>
                      <a:pt x="11" y="1"/>
                      <a:pt x="11" y="1"/>
                    </a:cubicBezTo>
                    <a:cubicBezTo>
                      <a:pt x="11" y="1"/>
                      <a:pt x="11" y="1"/>
                      <a:pt x="11" y="1"/>
                    </a:cubicBezTo>
                    <a:cubicBezTo>
                      <a:pt x="14" y="0"/>
                      <a:pt x="17" y="0"/>
                      <a:pt x="19" y="2"/>
                    </a:cubicBezTo>
                    <a:cubicBezTo>
                      <a:pt x="15" y="13"/>
                      <a:pt x="15" y="13"/>
                      <a:pt x="15" y="13"/>
                    </a:cubicBezTo>
                    <a:cubicBezTo>
                      <a:pt x="15" y="13"/>
                      <a:pt x="15" y="13"/>
                      <a:pt x="16" y="12"/>
                    </a:cubicBezTo>
                    <a:cubicBezTo>
                      <a:pt x="16" y="12"/>
                      <a:pt x="15" y="13"/>
                      <a:pt x="15" y="14"/>
                    </a:cubicBezTo>
                    <a:lnTo>
                      <a:pt x="13" y="18"/>
                    </a:lnTo>
                    <a:close/>
                  </a:path>
                </a:pathLst>
              </a:custGeom>
              <a:solidFill>
                <a:srgbClr val="877D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217" name="Freeform 5722"/>
              <p:cNvSpPr>
                <a:spLocks noEditPoints="1"/>
              </p:cNvSpPr>
              <p:nvPr/>
            </p:nvSpPr>
            <p:spPr bwMode="auto">
              <a:xfrm>
                <a:off x="2900" y="3092"/>
                <a:ext cx="80" cy="301"/>
              </a:xfrm>
              <a:custGeom>
                <a:avLst/>
                <a:gdLst>
                  <a:gd name="T0" fmla="*/ 486 w 598"/>
                  <a:gd name="T1" fmla="*/ 2204 h 2246"/>
                  <a:gd name="T2" fmla="*/ 493 w 598"/>
                  <a:gd name="T3" fmla="*/ 2214 h 2246"/>
                  <a:gd name="T4" fmla="*/ 495 w 598"/>
                  <a:gd name="T5" fmla="*/ 2173 h 2246"/>
                  <a:gd name="T6" fmla="*/ 482 w 598"/>
                  <a:gd name="T7" fmla="*/ 2138 h 2246"/>
                  <a:gd name="T8" fmla="*/ 484 w 598"/>
                  <a:gd name="T9" fmla="*/ 2119 h 2246"/>
                  <a:gd name="T10" fmla="*/ 484 w 598"/>
                  <a:gd name="T11" fmla="*/ 2113 h 2246"/>
                  <a:gd name="T12" fmla="*/ 507 w 598"/>
                  <a:gd name="T13" fmla="*/ 2080 h 2246"/>
                  <a:gd name="T14" fmla="*/ 515 w 598"/>
                  <a:gd name="T15" fmla="*/ 2054 h 2246"/>
                  <a:gd name="T16" fmla="*/ 548 w 598"/>
                  <a:gd name="T17" fmla="*/ 2004 h 2246"/>
                  <a:gd name="T18" fmla="*/ 547 w 598"/>
                  <a:gd name="T19" fmla="*/ 1988 h 2246"/>
                  <a:gd name="T20" fmla="*/ 559 w 598"/>
                  <a:gd name="T21" fmla="*/ 1964 h 2246"/>
                  <a:gd name="T22" fmla="*/ 581 w 598"/>
                  <a:gd name="T23" fmla="*/ 1928 h 2246"/>
                  <a:gd name="T24" fmla="*/ 576 w 598"/>
                  <a:gd name="T25" fmla="*/ 1885 h 2246"/>
                  <a:gd name="T26" fmla="*/ 584 w 598"/>
                  <a:gd name="T27" fmla="*/ 1852 h 2246"/>
                  <a:gd name="T28" fmla="*/ 566 w 598"/>
                  <a:gd name="T29" fmla="*/ 1827 h 2246"/>
                  <a:gd name="T30" fmla="*/ 571 w 598"/>
                  <a:gd name="T31" fmla="*/ 1844 h 2246"/>
                  <a:gd name="T32" fmla="*/ 568 w 598"/>
                  <a:gd name="T33" fmla="*/ 1806 h 2246"/>
                  <a:gd name="T34" fmla="*/ 594 w 598"/>
                  <a:gd name="T35" fmla="*/ 1771 h 2246"/>
                  <a:gd name="T36" fmla="*/ 566 w 598"/>
                  <a:gd name="T37" fmla="*/ 1753 h 2246"/>
                  <a:gd name="T38" fmla="*/ 569 w 598"/>
                  <a:gd name="T39" fmla="*/ 1731 h 2246"/>
                  <a:gd name="T40" fmla="*/ 569 w 598"/>
                  <a:gd name="T41" fmla="*/ 1731 h 2246"/>
                  <a:gd name="T42" fmla="*/ 560 w 598"/>
                  <a:gd name="T43" fmla="*/ 1654 h 2246"/>
                  <a:gd name="T44" fmla="*/ 534 w 598"/>
                  <a:gd name="T45" fmla="*/ 1562 h 2246"/>
                  <a:gd name="T46" fmla="*/ 490 w 598"/>
                  <a:gd name="T47" fmla="*/ 1517 h 2246"/>
                  <a:gd name="T48" fmla="*/ 464 w 598"/>
                  <a:gd name="T49" fmla="*/ 1469 h 2246"/>
                  <a:gd name="T50" fmla="*/ 449 w 598"/>
                  <a:gd name="T51" fmla="*/ 1457 h 2246"/>
                  <a:gd name="T52" fmla="*/ 433 w 598"/>
                  <a:gd name="T53" fmla="*/ 1357 h 2246"/>
                  <a:gd name="T54" fmla="*/ 441 w 598"/>
                  <a:gd name="T55" fmla="*/ 1335 h 2246"/>
                  <a:gd name="T56" fmla="*/ 395 w 598"/>
                  <a:gd name="T57" fmla="*/ 1264 h 2246"/>
                  <a:gd name="T58" fmla="*/ 370 w 598"/>
                  <a:gd name="T59" fmla="*/ 1215 h 2246"/>
                  <a:gd name="T60" fmla="*/ 312 w 598"/>
                  <a:gd name="T61" fmla="*/ 1167 h 2246"/>
                  <a:gd name="T62" fmla="*/ 299 w 598"/>
                  <a:gd name="T63" fmla="*/ 1145 h 2246"/>
                  <a:gd name="T64" fmla="*/ 248 w 598"/>
                  <a:gd name="T65" fmla="*/ 1105 h 2246"/>
                  <a:gd name="T66" fmla="*/ 258 w 598"/>
                  <a:gd name="T67" fmla="*/ 1066 h 2246"/>
                  <a:gd name="T68" fmla="*/ 255 w 598"/>
                  <a:gd name="T69" fmla="*/ 986 h 2246"/>
                  <a:gd name="T70" fmla="*/ 252 w 598"/>
                  <a:gd name="T71" fmla="*/ 907 h 2246"/>
                  <a:gd name="T72" fmla="*/ 249 w 598"/>
                  <a:gd name="T73" fmla="*/ 827 h 2246"/>
                  <a:gd name="T74" fmla="*/ 247 w 598"/>
                  <a:gd name="T75" fmla="*/ 748 h 2246"/>
                  <a:gd name="T76" fmla="*/ 244 w 598"/>
                  <a:gd name="T77" fmla="*/ 668 h 2246"/>
                  <a:gd name="T78" fmla="*/ 241 w 598"/>
                  <a:gd name="T79" fmla="*/ 589 h 2246"/>
                  <a:gd name="T80" fmla="*/ 238 w 598"/>
                  <a:gd name="T81" fmla="*/ 509 h 2246"/>
                  <a:gd name="T82" fmla="*/ 235 w 598"/>
                  <a:gd name="T83" fmla="*/ 430 h 2246"/>
                  <a:gd name="T84" fmla="*/ 232 w 598"/>
                  <a:gd name="T85" fmla="*/ 350 h 2246"/>
                  <a:gd name="T86" fmla="*/ 229 w 598"/>
                  <a:gd name="T87" fmla="*/ 271 h 2246"/>
                  <a:gd name="T88" fmla="*/ 226 w 598"/>
                  <a:gd name="T89" fmla="*/ 191 h 2246"/>
                  <a:gd name="T90" fmla="*/ 223 w 598"/>
                  <a:gd name="T91" fmla="*/ 112 h 2246"/>
                  <a:gd name="T92" fmla="*/ 221 w 598"/>
                  <a:gd name="T93" fmla="*/ 52 h 2246"/>
                  <a:gd name="T94" fmla="*/ 66 w 598"/>
                  <a:gd name="T95" fmla="*/ 51 h 2246"/>
                  <a:gd name="T96" fmla="*/ 135 w 598"/>
                  <a:gd name="T97" fmla="*/ 39 h 2246"/>
                  <a:gd name="T98" fmla="*/ 87 w 598"/>
                  <a:gd name="T99" fmla="*/ 58 h 2246"/>
                  <a:gd name="T100" fmla="*/ 119 w 598"/>
                  <a:gd name="T101" fmla="*/ 56 h 2246"/>
                  <a:gd name="T102" fmla="*/ 119 w 598"/>
                  <a:gd name="T103" fmla="*/ 56 h 2246"/>
                  <a:gd name="T104" fmla="*/ 192 w 598"/>
                  <a:gd name="T105" fmla="*/ 37 h 2246"/>
                  <a:gd name="T106" fmla="*/ 64 w 598"/>
                  <a:gd name="T107" fmla="*/ 46 h 2246"/>
                  <a:gd name="T108" fmla="*/ 163 w 598"/>
                  <a:gd name="T109" fmla="*/ 44 h 2246"/>
                  <a:gd name="T110" fmla="*/ 25 w 598"/>
                  <a:gd name="T111" fmla="*/ 28 h 2246"/>
                  <a:gd name="T112" fmla="*/ 14 w 598"/>
                  <a:gd name="T113" fmla="*/ 13 h 2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98" h="2246">
                    <a:moveTo>
                      <a:pt x="469" y="2246"/>
                    </a:moveTo>
                    <a:cubicBezTo>
                      <a:pt x="457" y="2245"/>
                      <a:pt x="457" y="2245"/>
                      <a:pt x="457" y="2245"/>
                    </a:cubicBezTo>
                    <a:cubicBezTo>
                      <a:pt x="457" y="2243"/>
                      <a:pt x="457" y="2240"/>
                      <a:pt x="458" y="2238"/>
                    </a:cubicBezTo>
                    <a:cubicBezTo>
                      <a:pt x="459" y="2233"/>
                      <a:pt x="461" y="2228"/>
                      <a:pt x="464" y="2223"/>
                    </a:cubicBezTo>
                    <a:cubicBezTo>
                      <a:pt x="474" y="2230"/>
                      <a:pt x="474" y="2230"/>
                      <a:pt x="474" y="2230"/>
                    </a:cubicBezTo>
                    <a:cubicBezTo>
                      <a:pt x="472" y="2233"/>
                      <a:pt x="470" y="2237"/>
                      <a:pt x="469" y="2240"/>
                    </a:cubicBezTo>
                    <a:cubicBezTo>
                      <a:pt x="469" y="2242"/>
                      <a:pt x="469" y="2244"/>
                      <a:pt x="469" y="2246"/>
                    </a:cubicBezTo>
                    <a:close/>
                    <a:moveTo>
                      <a:pt x="486" y="2218"/>
                    </a:moveTo>
                    <a:cubicBezTo>
                      <a:pt x="479" y="2208"/>
                      <a:pt x="479" y="2208"/>
                      <a:pt x="479" y="2208"/>
                    </a:cubicBezTo>
                    <a:cubicBezTo>
                      <a:pt x="482" y="2206"/>
                      <a:pt x="484" y="2205"/>
                      <a:pt x="486" y="2204"/>
                    </a:cubicBezTo>
                    <a:cubicBezTo>
                      <a:pt x="488" y="2203"/>
                      <a:pt x="489" y="2203"/>
                      <a:pt x="490" y="2203"/>
                    </a:cubicBezTo>
                    <a:cubicBezTo>
                      <a:pt x="491" y="2203"/>
                      <a:pt x="492" y="2202"/>
                      <a:pt x="492" y="2202"/>
                    </a:cubicBezTo>
                    <a:cubicBezTo>
                      <a:pt x="492" y="2202"/>
                      <a:pt x="491" y="2203"/>
                      <a:pt x="491" y="2203"/>
                    </a:cubicBezTo>
                    <a:cubicBezTo>
                      <a:pt x="491" y="2203"/>
                      <a:pt x="491" y="2203"/>
                      <a:pt x="491" y="2203"/>
                    </a:cubicBezTo>
                    <a:cubicBezTo>
                      <a:pt x="491" y="2203"/>
                      <a:pt x="491" y="2203"/>
                      <a:pt x="491" y="2204"/>
                    </a:cubicBezTo>
                    <a:cubicBezTo>
                      <a:pt x="491" y="2205"/>
                      <a:pt x="491" y="2205"/>
                      <a:pt x="492" y="2206"/>
                    </a:cubicBezTo>
                    <a:cubicBezTo>
                      <a:pt x="501" y="2198"/>
                      <a:pt x="501" y="2198"/>
                      <a:pt x="501" y="2198"/>
                    </a:cubicBezTo>
                    <a:cubicBezTo>
                      <a:pt x="503" y="2200"/>
                      <a:pt x="503" y="2202"/>
                      <a:pt x="503" y="2204"/>
                    </a:cubicBezTo>
                    <a:cubicBezTo>
                      <a:pt x="503" y="2205"/>
                      <a:pt x="503" y="2206"/>
                      <a:pt x="503" y="2207"/>
                    </a:cubicBezTo>
                    <a:cubicBezTo>
                      <a:pt x="501" y="2213"/>
                      <a:pt x="495" y="2214"/>
                      <a:pt x="493" y="2214"/>
                    </a:cubicBezTo>
                    <a:cubicBezTo>
                      <a:pt x="492" y="2215"/>
                      <a:pt x="491" y="2215"/>
                      <a:pt x="491" y="2215"/>
                    </a:cubicBezTo>
                    <a:cubicBezTo>
                      <a:pt x="490" y="2215"/>
                      <a:pt x="488" y="2216"/>
                      <a:pt x="486" y="2218"/>
                    </a:cubicBezTo>
                    <a:close/>
                    <a:moveTo>
                      <a:pt x="491" y="2186"/>
                    </a:moveTo>
                    <a:cubicBezTo>
                      <a:pt x="490" y="2186"/>
                      <a:pt x="489" y="2185"/>
                      <a:pt x="488" y="2184"/>
                    </a:cubicBezTo>
                    <a:cubicBezTo>
                      <a:pt x="486" y="2182"/>
                      <a:pt x="482" y="2178"/>
                      <a:pt x="482" y="2172"/>
                    </a:cubicBezTo>
                    <a:cubicBezTo>
                      <a:pt x="482" y="2172"/>
                      <a:pt x="482" y="2172"/>
                      <a:pt x="482" y="2172"/>
                    </a:cubicBezTo>
                    <a:cubicBezTo>
                      <a:pt x="483" y="2168"/>
                      <a:pt x="484" y="2166"/>
                      <a:pt x="485" y="2165"/>
                    </a:cubicBezTo>
                    <a:cubicBezTo>
                      <a:pt x="486" y="2165"/>
                      <a:pt x="486" y="2165"/>
                      <a:pt x="486" y="2164"/>
                    </a:cubicBezTo>
                    <a:cubicBezTo>
                      <a:pt x="497" y="2170"/>
                      <a:pt x="497" y="2170"/>
                      <a:pt x="497" y="2170"/>
                    </a:cubicBezTo>
                    <a:cubicBezTo>
                      <a:pt x="496" y="2171"/>
                      <a:pt x="495" y="2172"/>
                      <a:pt x="495" y="2173"/>
                    </a:cubicBezTo>
                    <a:cubicBezTo>
                      <a:pt x="495" y="2173"/>
                      <a:pt x="495" y="2173"/>
                      <a:pt x="494" y="2173"/>
                    </a:cubicBezTo>
                    <a:cubicBezTo>
                      <a:pt x="495" y="2174"/>
                      <a:pt x="496" y="2175"/>
                      <a:pt x="497" y="2175"/>
                    </a:cubicBezTo>
                    <a:cubicBezTo>
                      <a:pt x="498" y="2177"/>
                      <a:pt x="500" y="2178"/>
                      <a:pt x="501" y="2180"/>
                    </a:cubicBezTo>
                    <a:lnTo>
                      <a:pt x="491" y="2186"/>
                    </a:lnTo>
                    <a:close/>
                    <a:moveTo>
                      <a:pt x="481" y="2150"/>
                    </a:moveTo>
                    <a:cubicBezTo>
                      <a:pt x="477" y="2150"/>
                      <a:pt x="474" y="2148"/>
                      <a:pt x="471" y="2143"/>
                    </a:cubicBezTo>
                    <a:cubicBezTo>
                      <a:pt x="470" y="2142"/>
                      <a:pt x="470" y="2141"/>
                      <a:pt x="469" y="2139"/>
                    </a:cubicBezTo>
                    <a:cubicBezTo>
                      <a:pt x="481" y="2136"/>
                      <a:pt x="481" y="2136"/>
                      <a:pt x="481" y="2136"/>
                    </a:cubicBezTo>
                    <a:cubicBezTo>
                      <a:pt x="481" y="2136"/>
                      <a:pt x="481" y="2137"/>
                      <a:pt x="482" y="2138"/>
                    </a:cubicBezTo>
                    <a:cubicBezTo>
                      <a:pt x="482" y="2138"/>
                      <a:pt x="482" y="2138"/>
                      <a:pt x="482" y="2138"/>
                    </a:cubicBezTo>
                    <a:cubicBezTo>
                      <a:pt x="483" y="2138"/>
                      <a:pt x="484" y="2138"/>
                      <a:pt x="485" y="2138"/>
                    </a:cubicBezTo>
                    <a:cubicBezTo>
                      <a:pt x="488" y="2138"/>
                      <a:pt x="491" y="2139"/>
                      <a:pt x="493" y="2142"/>
                    </a:cubicBezTo>
                    <a:cubicBezTo>
                      <a:pt x="494" y="2144"/>
                      <a:pt x="495" y="2146"/>
                      <a:pt x="495" y="2148"/>
                    </a:cubicBezTo>
                    <a:cubicBezTo>
                      <a:pt x="495" y="2148"/>
                      <a:pt x="495" y="2148"/>
                      <a:pt x="495" y="2148"/>
                    </a:cubicBezTo>
                    <a:cubicBezTo>
                      <a:pt x="483" y="2148"/>
                      <a:pt x="483" y="2148"/>
                      <a:pt x="483" y="2148"/>
                    </a:cubicBezTo>
                    <a:cubicBezTo>
                      <a:pt x="483" y="2148"/>
                      <a:pt x="483" y="2148"/>
                      <a:pt x="484" y="2149"/>
                    </a:cubicBezTo>
                    <a:cubicBezTo>
                      <a:pt x="484" y="2149"/>
                      <a:pt x="484" y="2150"/>
                      <a:pt x="485" y="2150"/>
                    </a:cubicBezTo>
                    <a:cubicBezTo>
                      <a:pt x="485" y="2150"/>
                      <a:pt x="484" y="2150"/>
                      <a:pt x="484" y="2150"/>
                    </a:cubicBezTo>
                    <a:cubicBezTo>
                      <a:pt x="483" y="2150"/>
                      <a:pt x="482" y="2150"/>
                      <a:pt x="481" y="2150"/>
                    </a:cubicBezTo>
                    <a:close/>
                    <a:moveTo>
                      <a:pt x="484" y="2119"/>
                    </a:moveTo>
                    <a:cubicBezTo>
                      <a:pt x="472" y="2118"/>
                      <a:pt x="472" y="2118"/>
                      <a:pt x="472" y="2118"/>
                    </a:cubicBezTo>
                    <a:cubicBezTo>
                      <a:pt x="472" y="2117"/>
                      <a:pt x="472" y="2117"/>
                      <a:pt x="472" y="2117"/>
                    </a:cubicBezTo>
                    <a:cubicBezTo>
                      <a:pt x="472" y="2116"/>
                      <a:pt x="472" y="2115"/>
                      <a:pt x="472" y="2114"/>
                    </a:cubicBezTo>
                    <a:cubicBezTo>
                      <a:pt x="472" y="2113"/>
                      <a:pt x="472" y="2112"/>
                      <a:pt x="472" y="2112"/>
                    </a:cubicBezTo>
                    <a:cubicBezTo>
                      <a:pt x="472" y="2103"/>
                      <a:pt x="477" y="2100"/>
                      <a:pt x="482" y="2097"/>
                    </a:cubicBezTo>
                    <a:cubicBezTo>
                      <a:pt x="483" y="2096"/>
                      <a:pt x="483" y="2096"/>
                      <a:pt x="483" y="2096"/>
                    </a:cubicBezTo>
                    <a:cubicBezTo>
                      <a:pt x="488" y="2107"/>
                      <a:pt x="488" y="2107"/>
                      <a:pt x="488" y="2107"/>
                    </a:cubicBezTo>
                    <a:cubicBezTo>
                      <a:pt x="488" y="2107"/>
                      <a:pt x="488" y="2107"/>
                      <a:pt x="488" y="2107"/>
                    </a:cubicBezTo>
                    <a:cubicBezTo>
                      <a:pt x="484" y="2109"/>
                      <a:pt x="484" y="2110"/>
                      <a:pt x="484" y="2112"/>
                    </a:cubicBezTo>
                    <a:cubicBezTo>
                      <a:pt x="484" y="2112"/>
                      <a:pt x="484" y="2112"/>
                      <a:pt x="484" y="2113"/>
                    </a:cubicBezTo>
                    <a:cubicBezTo>
                      <a:pt x="484" y="2115"/>
                      <a:pt x="484" y="2116"/>
                      <a:pt x="484" y="2117"/>
                    </a:cubicBezTo>
                    <a:cubicBezTo>
                      <a:pt x="484" y="2118"/>
                      <a:pt x="484" y="2118"/>
                      <a:pt x="484" y="2119"/>
                    </a:cubicBezTo>
                    <a:close/>
                    <a:moveTo>
                      <a:pt x="507" y="2106"/>
                    </a:moveTo>
                    <a:cubicBezTo>
                      <a:pt x="503" y="2094"/>
                      <a:pt x="503" y="2094"/>
                      <a:pt x="503" y="2094"/>
                    </a:cubicBezTo>
                    <a:cubicBezTo>
                      <a:pt x="503" y="2094"/>
                      <a:pt x="503" y="2095"/>
                      <a:pt x="503" y="2095"/>
                    </a:cubicBezTo>
                    <a:cubicBezTo>
                      <a:pt x="503" y="2094"/>
                      <a:pt x="502" y="2093"/>
                      <a:pt x="502" y="2092"/>
                    </a:cubicBezTo>
                    <a:cubicBezTo>
                      <a:pt x="502" y="2091"/>
                      <a:pt x="502" y="2091"/>
                      <a:pt x="500" y="2090"/>
                    </a:cubicBezTo>
                    <a:cubicBezTo>
                      <a:pt x="500" y="2090"/>
                      <a:pt x="499" y="2089"/>
                      <a:pt x="499" y="2089"/>
                    </a:cubicBezTo>
                    <a:cubicBezTo>
                      <a:pt x="506" y="2079"/>
                      <a:pt x="506" y="2079"/>
                      <a:pt x="506" y="2079"/>
                    </a:cubicBezTo>
                    <a:cubicBezTo>
                      <a:pt x="506" y="2080"/>
                      <a:pt x="506" y="2080"/>
                      <a:pt x="507" y="2080"/>
                    </a:cubicBezTo>
                    <a:cubicBezTo>
                      <a:pt x="509" y="2081"/>
                      <a:pt x="512" y="2083"/>
                      <a:pt x="513" y="2088"/>
                    </a:cubicBezTo>
                    <a:cubicBezTo>
                      <a:pt x="514" y="2090"/>
                      <a:pt x="515" y="2092"/>
                      <a:pt x="515" y="2094"/>
                    </a:cubicBezTo>
                    <a:cubicBezTo>
                      <a:pt x="515" y="2100"/>
                      <a:pt x="512" y="2104"/>
                      <a:pt x="507" y="2106"/>
                    </a:cubicBezTo>
                    <a:close/>
                    <a:moveTo>
                      <a:pt x="507" y="2069"/>
                    </a:moveTo>
                    <a:cubicBezTo>
                      <a:pt x="496" y="2063"/>
                      <a:pt x="496" y="2063"/>
                      <a:pt x="496" y="2063"/>
                    </a:cubicBezTo>
                    <a:cubicBezTo>
                      <a:pt x="498" y="2061"/>
                      <a:pt x="499" y="2058"/>
                      <a:pt x="501" y="2055"/>
                    </a:cubicBezTo>
                    <a:cubicBezTo>
                      <a:pt x="502" y="2053"/>
                      <a:pt x="503" y="2050"/>
                      <a:pt x="504" y="2049"/>
                    </a:cubicBezTo>
                    <a:cubicBezTo>
                      <a:pt x="504" y="2048"/>
                      <a:pt x="505" y="2047"/>
                      <a:pt x="505" y="2046"/>
                    </a:cubicBezTo>
                    <a:cubicBezTo>
                      <a:pt x="516" y="2051"/>
                      <a:pt x="516" y="2051"/>
                      <a:pt x="516" y="2051"/>
                    </a:cubicBezTo>
                    <a:cubicBezTo>
                      <a:pt x="516" y="2052"/>
                      <a:pt x="515" y="2053"/>
                      <a:pt x="515" y="2054"/>
                    </a:cubicBezTo>
                    <a:cubicBezTo>
                      <a:pt x="514" y="2056"/>
                      <a:pt x="513" y="2058"/>
                      <a:pt x="511" y="2061"/>
                    </a:cubicBezTo>
                    <a:cubicBezTo>
                      <a:pt x="510" y="2063"/>
                      <a:pt x="508" y="2066"/>
                      <a:pt x="507" y="2069"/>
                    </a:cubicBezTo>
                    <a:close/>
                    <a:moveTo>
                      <a:pt x="528" y="2043"/>
                    </a:moveTo>
                    <a:cubicBezTo>
                      <a:pt x="524" y="2032"/>
                      <a:pt x="524" y="2032"/>
                      <a:pt x="524" y="2032"/>
                    </a:cubicBezTo>
                    <a:cubicBezTo>
                      <a:pt x="526" y="2031"/>
                      <a:pt x="528" y="2030"/>
                      <a:pt x="529" y="2027"/>
                    </a:cubicBezTo>
                    <a:cubicBezTo>
                      <a:pt x="530" y="2025"/>
                      <a:pt x="531" y="2023"/>
                      <a:pt x="532" y="2020"/>
                    </a:cubicBezTo>
                    <a:cubicBezTo>
                      <a:pt x="543" y="2024"/>
                      <a:pt x="543" y="2024"/>
                      <a:pt x="543" y="2024"/>
                    </a:cubicBezTo>
                    <a:cubicBezTo>
                      <a:pt x="542" y="2027"/>
                      <a:pt x="541" y="2030"/>
                      <a:pt x="540" y="2032"/>
                    </a:cubicBezTo>
                    <a:cubicBezTo>
                      <a:pt x="537" y="2039"/>
                      <a:pt x="532" y="2042"/>
                      <a:pt x="528" y="2043"/>
                    </a:cubicBezTo>
                    <a:close/>
                    <a:moveTo>
                      <a:pt x="548" y="2004"/>
                    </a:moveTo>
                    <a:cubicBezTo>
                      <a:pt x="536" y="2001"/>
                      <a:pt x="536" y="2001"/>
                      <a:pt x="536" y="2001"/>
                    </a:cubicBezTo>
                    <a:cubicBezTo>
                      <a:pt x="536" y="2001"/>
                      <a:pt x="536" y="2001"/>
                      <a:pt x="536" y="2001"/>
                    </a:cubicBezTo>
                    <a:cubicBezTo>
                      <a:pt x="536" y="2000"/>
                      <a:pt x="536" y="2000"/>
                      <a:pt x="536" y="1999"/>
                    </a:cubicBezTo>
                    <a:cubicBezTo>
                      <a:pt x="536" y="1998"/>
                      <a:pt x="536" y="1996"/>
                      <a:pt x="536" y="1995"/>
                    </a:cubicBezTo>
                    <a:cubicBezTo>
                      <a:pt x="535" y="1993"/>
                      <a:pt x="535" y="1990"/>
                      <a:pt x="535" y="1988"/>
                    </a:cubicBezTo>
                    <a:cubicBezTo>
                      <a:pt x="535" y="1987"/>
                      <a:pt x="535" y="1987"/>
                      <a:pt x="535" y="1986"/>
                    </a:cubicBezTo>
                    <a:cubicBezTo>
                      <a:pt x="535" y="1984"/>
                      <a:pt x="536" y="1982"/>
                      <a:pt x="537" y="1980"/>
                    </a:cubicBezTo>
                    <a:cubicBezTo>
                      <a:pt x="547" y="1986"/>
                      <a:pt x="547" y="1986"/>
                      <a:pt x="547" y="1986"/>
                    </a:cubicBezTo>
                    <a:cubicBezTo>
                      <a:pt x="547" y="1986"/>
                      <a:pt x="547" y="1987"/>
                      <a:pt x="547" y="1987"/>
                    </a:cubicBezTo>
                    <a:cubicBezTo>
                      <a:pt x="547" y="1987"/>
                      <a:pt x="547" y="1988"/>
                      <a:pt x="547" y="1988"/>
                    </a:cubicBezTo>
                    <a:cubicBezTo>
                      <a:pt x="547" y="1989"/>
                      <a:pt x="547" y="1991"/>
                      <a:pt x="548" y="1992"/>
                    </a:cubicBezTo>
                    <a:cubicBezTo>
                      <a:pt x="548" y="1994"/>
                      <a:pt x="548" y="1997"/>
                      <a:pt x="548" y="1999"/>
                    </a:cubicBezTo>
                    <a:cubicBezTo>
                      <a:pt x="548" y="2001"/>
                      <a:pt x="548" y="2002"/>
                      <a:pt x="548" y="2003"/>
                    </a:cubicBezTo>
                    <a:lnTo>
                      <a:pt x="548" y="2004"/>
                    </a:lnTo>
                    <a:close/>
                    <a:moveTo>
                      <a:pt x="558" y="1968"/>
                    </a:moveTo>
                    <a:cubicBezTo>
                      <a:pt x="547" y="1966"/>
                      <a:pt x="547" y="1966"/>
                      <a:pt x="547" y="1966"/>
                    </a:cubicBezTo>
                    <a:cubicBezTo>
                      <a:pt x="547" y="1964"/>
                      <a:pt x="547" y="1963"/>
                      <a:pt x="547" y="1962"/>
                    </a:cubicBezTo>
                    <a:cubicBezTo>
                      <a:pt x="548" y="1956"/>
                      <a:pt x="549" y="1950"/>
                      <a:pt x="555" y="1944"/>
                    </a:cubicBezTo>
                    <a:cubicBezTo>
                      <a:pt x="563" y="1952"/>
                      <a:pt x="563" y="1952"/>
                      <a:pt x="563" y="1952"/>
                    </a:cubicBezTo>
                    <a:cubicBezTo>
                      <a:pt x="561" y="1955"/>
                      <a:pt x="560" y="1959"/>
                      <a:pt x="559" y="1964"/>
                    </a:cubicBezTo>
                    <a:cubicBezTo>
                      <a:pt x="559" y="1965"/>
                      <a:pt x="559" y="1967"/>
                      <a:pt x="558" y="1968"/>
                    </a:cubicBezTo>
                    <a:close/>
                    <a:moveTo>
                      <a:pt x="579" y="1937"/>
                    </a:moveTo>
                    <a:cubicBezTo>
                      <a:pt x="568" y="1932"/>
                      <a:pt x="568" y="1932"/>
                      <a:pt x="568" y="1932"/>
                    </a:cubicBezTo>
                    <a:cubicBezTo>
                      <a:pt x="568" y="1931"/>
                      <a:pt x="568" y="1930"/>
                      <a:pt x="568" y="1930"/>
                    </a:cubicBezTo>
                    <a:cubicBezTo>
                      <a:pt x="569" y="1929"/>
                      <a:pt x="569" y="1929"/>
                      <a:pt x="569" y="1928"/>
                    </a:cubicBezTo>
                    <a:cubicBezTo>
                      <a:pt x="569" y="1927"/>
                      <a:pt x="568" y="1926"/>
                      <a:pt x="567" y="1924"/>
                    </a:cubicBezTo>
                    <a:cubicBezTo>
                      <a:pt x="566" y="1922"/>
                      <a:pt x="565" y="1920"/>
                      <a:pt x="564" y="1918"/>
                    </a:cubicBezTo>
                    <a:cubicBezTo>
                      <a:pt x="575" y="1914"/>
                      <a:pt x="575" y="1914"/>
                      <a:pt x="575" y="1914"/>
                    </a:cubicBezTo>
                    <a:cubicBezTo>
                      <a:pt x="575" y="1915"/>
                      <a:pt x="576" y="1916"/>
                      <a:pt x="577" y="1917"/>
                    </a:cubicBezTo>
                    <a:cubicBezTo>
                      <a:pt x="578" y="1920"/>
                      <a:pt x="581" y="1923"/>
                      <a:pt x="581" y="1928"/>
                    </a:cubicBezTo>
                    <a:cubicBezTo>
                      <a:pt x="581" y="1929"/>
                      <a:pt x="580" y="1931"/>
                      <a:pt x="580" y="1932"/>
                    </a:cubicBezTo>
                    <a:cubicBezTo>
                      <a:pt x="580" y="1934"/>
                      <a:pt x="579" y="1935"/>
                      <a:pt x="579" y="1937"/>
                    </a:cubicBezTo>
                    <a:close/>
                    <a:moveTo>
                      <a:pt x="564" y="1899"/>
                    </a:moveTo>
                    <a:cubicBezTo>
                      <a:pt x="563" y="1898"/>
                      <a:pt x="563" y="1898"/>
                      <a:pt x="563" y="1898"/>
                    </a:cubicBezTo>
                    <a:cubicBezTo>
                      <a:pt x="562" y="1896"/>
                      <a:pt x="561" y="1893"/>
                      <a:pt x="561" y="1890"/>
                    </a:cubicBezTo>
                    <a:cubicBezTo>
                      <a:pt x="561" y="1888"/>
                      <a:pt x="562" y="1885"/>
                      <a:pt x="563" y="1882"/>
                    </a:cubicBezTo>
                    <a:cubicBezTo>
                      <a:pt x="564" y="1881"/>
                      <a:pt x="565" y="1879"/>
                      <a:pt x="566" y="1878"/>
                    </a:cubicBezTo>
                    <a:cubicBezTo>
                      <a:pt x="567" y="1877"/>
                      <a:pt x="567" y="1877"/>
                      <a:pt x="567" y="1876"/>
                    </a:cubicBezTo>
                    <a:cubicBezTo>
                      <a:pt x="578" y="1881"/>
                      <a:pt x="578" y="1881"/>
                      <a:pt x="578" y="1881"/>
                    </a:cubicBezTo>
                    <a:cubicBezTo>
                      <a:pt x="577" y="1883"/>
                      <a:pt x="577" y="1884"/>
                      <a:pt x="576" y="1885"/>
                    </a:cubicBezTo>
                    <a:cubicBezTo>
                      <a:pt x="575" y="1886"/>
                      <a:pt x="575" y="1887"/>
                      <a:pt x="574" y="1888"/>
                    </a:cubicBezTo>
                    <a:cubicBezTo>
                      <a:pt x="574" y="1889"/>
                      <a:pt x="573" y="1890"/>
                      <a:pt x="573" y="1890"/>
                    </a:cubicBezTo>
                    <a:cubicBezTo>
                      <a:pt x="573" y="1891"/>
                      <a:pt x="574" y="1892"/>
                      <a:pt x="574" y="1894"/>
                    </a:cubicBezTo>
                    <a:cubicBezTo>
                      <a:pt x="575" y="1895"/>
                      <a:pt x="575" y="1895"/>
                      <a:pt x="575" y="1895"/>
                    </a:cubicBezTo>
                    <a:lnTo>
                      <a:pt x="564" y="1899"/>
                    </a:lnTo>
                    <a:close/>
                    <a:moveTo>
                      <a:pt x="581" y="1870"/>
                    </a:moveTo>
                    <a:cubicBezTo>
                      <a:pt x="580" y="1858"/>
                      <a:pt x="580" y="1858"/>
                      <a:pt x="580" y="1858"/>
                    </a:cubicBezTo>
                    <a:cubicBezTo>
                      <a:pt x="581" y="1858"/>
                      <a:pt x="583" y="1858"/>
                      <a:pt x="583" y="1858"/>
                    </a:cubicBezTo>
                    <a:cubicBezTo>
                      <a:pt x="583" y="1858"/>
                      <a:pt x="584" y="1856"/>
                      <a:pt x="584" y="1855"/>
                    </a:cubicBezTo>
                    <a:cubicBezTo>
                      <a:pt x="584" y="1854"/>
                      <a:pt x="584" y="1853"/>
                      <a:pt x="584" y="1852"/>
                    </a:cubicBezTo>
                    <a:cubicBezTo>
                      <a:pt x="595" y="1849"/>
                      <a:pt x="595" y="1849"/>
                      <a:pt x="595" y="1849"/>
                    </a:cubicBezTo>
                    <a:cubicBezTo>
                      <a:pt x="596" y="1851"/>
                      <a:pt x="596" y="1853"/>
                      <a:pt x="596" y="1855"/>
                    </a:cubicBezTo>
                    <a:cubicBezTo>
                      <a:pt x="596" y="1860"/>
                      <a:pt x="594" y="1865"/>
                      <a:pt x="590" y="1868"/>
                    </a:cubicBezTo>
                    <a:cubicBezTo>
                      <a:pt x="587" y="1870"/>
                      <a:pt x="584" y="1870"/>
                      <a:pt x="581" y="1870"/>
                    </a:cubicBezTo>
                    <a:close/>
                    <a:moveTo>
                      <a:pt x="571" y="1844"/>
                    </a:moveTo>
                    <a:cubicBezTo>
                      <a:pt x="571" y="1844"/>
                      <a:pt x="570" y="1843"/>
                      <a:pt x="570" y="1843"/>
                    </a:cubicBezTo>
                    <a:cubicBezTo>
                      <a:pt x="568" y="1841"/>
                      <a:pt x="567" y="1839"/>
                      <a:pt x="567" y="1837"/>
                    </a:cubicBezTo>
                    <a:cubicBezTo>
                      <a:pt x="565" y="1838"/>
                      <a:pt x="563" y="1838"/>
                      <a:pt x="562" y="1837"/>
                    </a:cubicBezTo>
                    <a:cubicBezTo>
                      <a:pt x="558" y="1836"/>
                      <a:pt x="556" y="1834"/>
                      <a:pt x="555" y="1831"/>
                    </a:cubicBezTo>
                    <a:cubicBezTo>
                      <a:pt x="566" y="1827"/>
                      <a:pt x="566" y="1827"/>
                      <a:pt x="566" y="1827"/>
                    </a:cubicBezTo>
                    <a:cubicBezTo>
                      <a:pt x="566" y="1826"/>
                      <a:pt x="566" y="1826"/>
                      <a:pt x="565" y="1826"/>
                    </a:cubicBezTo>
                    <a:cubicBezTo>
                      <a:pt x="565" y="1826"/>
                      <a:pt x="565" y="1826"/>
                      <a:pt x="565" y="1826"/>
                    </a:cubicBezTo>
                    <a:cubicBezTo>
                      <a:pt x="565" y="1826"/>
                      <a:pt x="564" y="1826"/>
                      <a:pt x="564" y="1826"/>
                    </a:cubicBezTo>
                    <a:cubicBezTo>
                      <a:pt x="565" y="1826"/>
                      <a:pt x="565" y="1826"/>
                      <a:pt x="565" y="1826"/>
                    </a:cubicBezTo>
                    <a:cubicBezTo>
                      <a:pt x="566" y="1825"/>
                      <a:pt x="567" y="1825"/>
                      <a:pt x="569" y="1825"/>
                    </a:cubicBezTo>
                    <a:cubicBezTo>
                      <a:pt x="571" y="1825"/>
                      <a:pt x="573" y="1826"/>
                      <a:pt x="575" y="1827"/>
                    </a:cubicBezTo>
                    <a:cubicBezTo>
                      <a:pt x="578" y="1830"/>
                      <a:pt x="578" y="1833"/>
                      <a:pt x="578" y="1834"/>
                    </a:cubicBezTo>
                    <a:cubicBezTo>
                      <a:pt x="578" y="1835"/>
                      <a:pt x="579" y="1835"/>
                      <a:pt x="579" y="1835"/>
                    </a:cubicBezTo>
                    <a:cubicBezTo>
                      <a:pt x="579" y="1835"/>
                      <a:pt x="578" y="1835"/>
                      <a:pt x="578" y="1834"/>
                    </a:cubicBezTo>
                    <a:lnTo>
                      <a:pt x="571" y="1844"/>
                    </a:lnTo>
                    <a:close/>
                    <a:moveTo>
                      <a:pt x="563" y="1811"/>
                    </a:moveTo>
                    <a:cubicBezTo>
                      <a:pt x="551" y="1809"/>
                      <a:pt x="551" y="1809"/>
                      <a:pt x="551" y="1809"/>
                    </a:cubicBezTo>
                    <a:cubicBezTo>
                      <a:pt x="552" y="1803"/>
                      <a:pt x="555" y="1799"/>
                      <a:pt x="559" y="1796"/>
                    </a:cubicBezTo>
                    <a:cubicBezTo>
                      <a:pt x="562" y="1794"/>
                      <a:pt x="565" y="1794"/>
                      <a:pt x="567" y="1794"/>
                    </a:cubicBezTo>
                    <a:cubicBezTo>
                      <a:pt x="567" y="1794"/>
                      <a:pt x="568" y="1794"/>
                      <a:pt x="569" y="1794"/>
                    </a:cubicBezTo>
                    <a:cubicBezTo>
                      <a:pt x="569" y="1794"/>
                      <a:pt x="570" y="1794"/>
                      <a:pt x="570" y="1794"/>
                    </a:cubicBezTo>
                    <a:cubicBezTo>
                      <a:pt x="571" y="1794"/>
                      <a:pt x="571" y="1794"/>
                      <a:pt x="571" y="1794"/>
                    </a:cubicBezTo>
                    <a:cubicBezTo>
                      <a:pt x="572" y="1806"/>
                      <a:pt x="572" y="1806"/>
                      <a:pt x="572" y="1806"/>
                    </a:cubicBezTo>
                    <a:cubicBezTo>
                      <a:pt x="572" y="1806"/>
                      <a:pt x="571" y="1806"/>
                      <a:pt x="570" y="1806"/>
                    </a:cubicBezTo>
                    <a:cubicBezTo>
                      <a:pt x="569" y="1806"/>
                      <a:pt x="569" y="1806"/>
                      <a:pt x="568" y="1806"/>
                    </a:cubicBezTo>
                    <a:cubicBezTo>
                      <a:pt x="568" y="1806"/>
                      <a:pt x="567" y="1806"/>
                      <a:pt x="567" y="1806"/>
                    </a:cubicBezTo>
                    <a:cubicBezTo>
                      <a:pt x="566" y="1806"/>
                      <a:pt x="565" y="1806"/>
                      <a:pt x="565" y="1806"/>
                    </a:cubicBezTo>
                    <a:cubicBezTo>
                      <a:pt x="564" y="1807"/>
                      <a:pt x="564" y="1809"/>
                      <a:pt x="563" y="1811"/>
                    </a:cubicBezTo>
                    <a:close/>
                    <a:moveTo>
                      <a:pt x="593" y="1795"/>
                    </a:moveTo>
                    <a:cubicBezTo>
                      <a:pt x="585" y="1787"/>
                      <a:pt x="585" y="1787"/>
                      <a:pt x="585" y="1787"/>
                    </a:cubicBezTo>
                    <a:cubicBezTo>
                      <a:pt x="585" y="1786"/>
                      <a:pt x="586" y="1785"/>
                      <a:pt x="586" y="1785"/>
                    </a:cubicBezTo>
                    <a:cubicBezTo>
                      <a:pt x="586" y="1784"/>
                      <a:pt x="585" y="1783"/>
                      <a:pt x="585" y="1782"/>
                    </a:cubicBezTo>
                    <a:cubicBezTo>
                      <a:pt x="584" y="1781"/>
                      <a:pt x="584" y="1779"/>
                      <a:pt x="583" y="1778"/>
                    </a:cubicBezTo>
                    <a:cubicBezTo>
                      <a:pt x="583" y="1777"/>
                      <a:pt x="582" y="1775"/>
                      <a:pt x="582" y="1773"/>
                    </a:cubicBezTo>
                    <a:cubicBezTo>
                      <a:pt x="594" y="1771"/>
                      <a:pt x="594" y="1771"/>
                      <a:pt x="594" y="1771"/>
                    </a:cubicBezTo>
                    <a:cubicBezTo>
                      <a:pt x="594" y="1773"/>
                      <a:pt x="594" y="1774"/>
                      <a:pt x="595" y="1774"/>
                    </a:cubicBezTo>
                    <a:cubicBezTo>
                      <a:pt x="595" y="1775"/>
                      <a:pt x="595" y="1776"/>
                      <a:pt x="596" y="1777"/>
                    </a:cubicBezTo>
                    <a:cubicBezTo>
                      <a:pt x="597" y="1779"/>
                      <a:pt x="598" y="1782"/>
                      <a:pt x="598" y="1785"/>
                    </a:cubicBezTo>
                    <a:cubicBezTo>
                      <a:pt x="598" y="1788"/>
                      <a:pt x="597" y="1791"/>
                      <a:pt x="594" y="1794"/>
                    </a:cubicBezTo>
                    <a:cubicBezTo>
                      <a:pt x="594" y="1794"/>
                      <a:pt x="594" y="1794"/>
                      <a:pt x="593" y="1795"/>
                    </a:cubicBezTo>
                    <a:close/>
                    <a:moveTo>
                      <a:pt x="579" y="1758"/>
                    </a:moveTo>
                    <a:cubicBezTo>
                      <a:pt x="578" y="1758"/>
                      <a:pt x="578" y="1757"/>
                      <a:pt x="577" y="1757"/>
                    </a:cubicBezTo>
                    <a:cubicBezTo>
                      <a:pt x="576" y="1757"/>
                      <a:pt x="576" y="1757"/>
                      <a:pt x="576" y="1757"/>
                    </a:cubicBezTo>
                    <a:cubicBezTo>
                      <a:pt x="575" y="1757"/>
                      <a:pt x="575" y="1757"/>
                      <a:pt x="574" y="1757"/>
                    </a:cubicBezTo>
                    <a:cubicBezTo>
                      <a:pt x="570" y="1757"/>
                      <a:pt x="568" y="1755"/>
                      <a:pt x="566" y="1753"/>
                    </a:cubicBezTo>
                    <a:cubicBezTo>
                      <a:pt x="564" y="1751"/>
                      <a:pt x="564" y="1749"/>
                      <a:pt x="563" y="1748"/>
                    </a:cubicBezTo>
                    <a:cubicBezTo>
                      <a:pt x="563" y="1748"/>
                      <a:pt x="563" y="1747"/>
                      <a:pt x="562" y="1747"/>
                    </a:cubicBezTo>
                    <a:cubicBezTo>
                      <a:pt x="572" y="1740"/>
                      <a:pt x="572" y="1740"/>
                      <a:pt x="572" y="1740"/>
                    </a:cubicBezTo>
                    <a:cubicBezTo>
                      <a:pt x="573" y="1741"/>
                      <a:pt x="574" y="1743"/>
                      <a:pt x="574" y="1744"/>
                    </a:cubicBezTo>
                    <a:cubicBezTo>
                      <a:pt x="574" y="1744"/>
                      <a:pt x="574" y="1744"/>
                      <a:pt x="575" y="1745"/>
                    </a:cubicBezTo>
                    <a:cubicBezTo>
                      <a:pt x="575" y="1745"/>
                      <a:pt x="575" y="1745"/>
                      <a:pt x="575" y="1745"/>
                    </a:cubicBezTo>
                    <a:cubicBezTo>
                      <a:pt x="577" y="1745"/>
                      <a:pt x="579" y="1745"/>
                      <a:pt x="581" y="1746"/>
                    </a:cubicBezTo>
                    <a:cubicBezTo>
                      <a:pt x="583" y="1747"/>
                      <a:pt x="585" y="1748"/>
                      <a:pt x="587" y="1749"/>
                    </a:cubicBezTo>
                    <a:lnTo>
                      <a:pt x="579" y="1758"/>
                    </a:lnTo>
                    <a:close/>
                    <a:moveTo>
                      <a:pt x="569" y="1731"/>
                    </a:moveTo>
                    <a:cubicBezTo>
                      <a:pt x="558" y="1727"/>
                      <a:pt x="558" y="1727"/>
                      <a:pt x="558" y="1727"/>
                    </a:cubicBezTo>
                    <a:cubicBezTo>
                      <a:pt x="558" y="1726"/>
                      <a:pt x="558" y="1725"/>
                      <a:pt x="558" y="1725"/>
                    </a:cubicBezTo>
                    <a:cubicBezTo>
                      <a:pt x="560" y="1722"/>
                      <a:pt x="561" y="1718"/>
                      <a:pt x="563" y="1715"/>
                    </a:cubicBezTo>
                    <a:cubicBezTo>
                      <a:pt x="564" y="1714"/>
                      <a:pt x="565" y="1712"/>
                      <a:pt x="566" y="1711"/>
                    </a:cubicBezTo>
                    <a:cubicBezTo>
                      <a:pt x="567" y="1710"/>
                      <a:pt x="568" y="1710"/>
                      <a:pt x="568" y="1709"/>
                    </a:cubicBezTo>
                    <a:cubicBezTo>
                      <a:pt x="578" y="1716"/>
                      <a:pt x="578" y="1716"/>
                      <a:pt x="578" y="1716"/>
                    </a:cubicBezTo>
                    <a:cubicBezTo>
                      <a:pt x="577" y="1717"/>
                      <a:pt x="576" y="1718"/>
                      <a:pt x="575" y="1719"/>
                    </a:cubicBezTo>
                    <a:cubicBezTo>
                      <a:pt x="575" y="1720"/>
                      <a:pt x="574" y="1721"/>
                      <a:pt x="573" y="1722"/>
                    </a:cubicBezTo>
                    <a:cubicBezTo>
                      <a:pt x="572" y="1724"/>
                      <a:pt x="571" y="1726"/>
                      <a:pt x="570" y="1729"/>
                    </a:cubicBezTo>
                    <a:cubicBezTo>
                      <a:pt x="569" y="1730"/>
                      <a:pt x="569" y="1731"/>
                      <a:pt x="569" y="1731"/>
                    </a:cubicBezTo>
                    <a:close/>
                    <a:moveTo>
                      <a:pt x="569" y="1694"/>
                    </a:moveTo>
                    <a:cubicBezTo>
                      <a:pt x="567" y="1689"/>
                      <a:pt x="565" y="1684"/>
                      <a:pt x="561" y="1678"/>
                    </a:cubicBezTo>
                    <a:cubicBezTo>
                      <a:pt x="572" y="1672"/>
                      <a:pt x="572" y="1672"/>
                      <a:pt x="572" y="1672"/>
                    </a:cubicBezTo>
                    <a:cubicBezTo>
                      <a:pt x="576" y="1679"/>
                      <a:pt x="579" y="1685"/>
                      <a:pt x="580" y="1691"/>
                    </a:cubicBezTo>
                    <a:lnTo>
                      <a:pt x="569" y="1694"/>
                    </a:lnTo>
                    <a:close/>
                    <a:moveTo>
                      <a:pt x="551" y="1662"/>
                    </a:moveTo>
                    <a:cubicBezTo>
                      <a:pt x="550" y="1661"/>
                      <a:pt x="550" y="1661"/>
                      <a:pt x="550" y="1661"/>
                    </a:cubicBezTo>
                    <a:cubicBezTo>
                      <a:pt x="546" y="1655"/>
                      <a:pt x="542" y="1650"/>
                      <a:pt x="539" y="1645"/>
                    </a:cubicBezTo>
                    <a:cubicBezTo>
                      <a:pt x="550" y="1639"/>
                      <a:pt x="550" y="1639"/>
                      <a:pt x="550" y="1639"/>
                    </a:cubicBezTo>
                    <a:cubicBezTo>
                      <a:pt x="553" y="1644"/>
                      <a:pt x="556" y="1649"/>
                      <a:pt x="560" y="1654"/>
                    </a:cubicBezTo>
                    <a:cubicBezTo>
                      <a:pt x="560" y="1655"/>
                      <a:pt x="560" y="1655"/>
                      <a:pt x="560" y="1655"/>
                    </a:cubicBezTo>
                    <a:lnTo>
                      <a:pt x="551" y="1662"/>
                    </a:lnTo>
                    <a:close/>
                    <a:moveTo>
                      <a:pt x="532" y="1624"/>
                    </a:moveTo>
                    <a:cubicBezTo>
                      <a:pt x="530" y="1617"/>
                      <a:pt x="530" y="1610"/>
                      <a:pt x="530" y="1603"/>
                    </a:cubicBezTo>
                    <a:cubicBezTo>
                      <a:pt x="542" y="1603"/>
                      <a:pt x="542" y="1603"/>
                      <a:pt x="542" y="1603"/>
                    </a:cubicBezTo>
                    <a:cubicBezTo>
                      <a:pt x="542" y="1609"/>
                      <a:pt x="542" y="1616"/>
                      <a:pt x="543" y="1622"/>
                    </a:cubicBezTo>
                    <a:lnTo>
                      <a:pt x="532" y="1624"/>
                    </a:lnTo>
                    <a:close/>
                    <a:moveTo>
                      <a:pt x="529" y="1585"/>
                    </a:moveTo>
                    <a:cubicBezTo>
                      <a:pt x="528" y="1578"/>
                      <a:pt x="526" y="1573"/>
                      <a:pt x="523" y="1567"/>
                    </a:cubicBezTo>
                    <a:cubicBezTo>
                      <a:pt x="534" y="1562"/>
                      <a:pt x="534" y="1562"/>
                      <a:pt x="534" y="1562"/>
                    </a:cubicBezTo>
                    <a:cubicBezTo>
                      <a:pt x="537" y="1569"/>
                      <a:pt x="539" y="1575"/>
                      <a:pt x="540" y="1582"/>
                    </a:cubicBezTo>
                    <a:lnTo>
                      <a:pt x="529" y="1585"/>
                    </a:lnTo>
                    <a:close/>
                    <a:moveTo>
                      <a:pt x="513" y="1551"/>
                    </a:moveTo>
                    <a:cubicBezTo>
                      <a:pt x="512" y="1549"/>
                      <a:pt x="509" y="1548"/>
                      <a:pt x="507" y="1546"/>
                    </a:cubicBezTo>
                    <a:cubicBezTo>
                      <a:pt x="504" y="1543"/>
                      <a:pt x="501" y="1540"/>
                      <a:pt x="499" y="1537"/>
                    </a:cubicBezTo>
                    <a:cubicBezTo>
                      <a:pt x="509" y="1530"/>
                      <a:pt x="509" y="1530"/>
                      <a:pt x="509" y="1530"/>
                    </a:cubicBezTo>
                    <a:cubicBezTo>
                      <a:pt x="510" y="1532"/>
                      <a:pt x="513" y="1534"/>
                      <a:pt x="515" y="1537"/>
                    </a:cubicBezTo>
                    <a:cubicBezTo>
                      <a:pt x="518" y="1539"/>
                      <a:pt x="520" y="1541"/>
                      <a:pt x="523" y="1544"/>
                    </a:cubicBezTo>
                    <a:lnTo>
                      <a:pt x="513" y="1551"/>
                    </a:lnTo>
                    <a:close/>
                    <a:moveTo>
                      <a:pt x="490" y="1517"/>
                    </a:moveTo>
                    <a:cubicBezTo>
                      <a:pt x="489" y="1513"/>
                      <a:pt x="488" y="1510"/>
                      <a:pt x="486" y="1506"/>
                    </a:cubicBezTo>
                    <a:cubicBezTo>
                      <a:pt x="486" y="1503"/>
                      <a:pt x="485" y="1501"/>
                      <a:pt x="485" y="1499"/>
                    </a:cubicBezTo>
                    <a:cubicBezTo>
                      <a:pt x="485" y="1498"/>
                      <a:pt x="485" y="1498"/>
                      <a:pt x="485" y="1498"/>
                    </a:cubicBezTo>
                    <a:cubicBezTo>
                      <a:pt x="496" y="1495"/>
                      <a:pt x="496" y="1495"/>
                      <a:pt x="496" y="1495"/>
                    </a:cubicBezTo>
                    <a:cubicBezTo>
                      <a:pt x="497" y="1497"/>
                      <a:pt x="497" y="1497"/>
                      <a:pt x="497" y="1497"/>
                    </a:cubicBezTo>
                    <a:cubicBezTo>
                      <a:pt x="497" y="1498"/>
                      <a:pt x="497" y="1500"/>
                      <a:pt x="498" y="1502"/>
                    </a:cubicBezTo>
                    <a:cubicBezTo>
                      <a:pt x="499" y="1506"/>
                      <a:pt x="500" y="1510"/>
                      <a:pt x="501" y="1514"/>
                    </a:cubicBezTo>
                    <a:lnTo>
                      <a:pt x="490" y="1517"/>
                    </a:lnTo>
                    <a:close/>
                    <a:moveTo>
                      <a:pt x="478" y="1482"/>
                    </a:moveTo>
                    <a:cubicBezTo>
                      <a:pt x="474" y="1478"/>
                      <a:pt x="470" y="1474"/>
                      <a:pt x="464" y="1469"/>
                    </a:cubicBezTo>
                    <a:cubicBezTo>
                      <a:pt x="472" y="1460"/>
                      <a:pt x="472" y="1460"/>
                      <a:pt x="472" y="1460"/>
                    </a:cubicBezTo>
                    <a:cubicBezTo>
                      <a:pt x="478" y="1465"/>
                      <a:pt x="483" y="1470"/>
                      <a:pt x="487" y="1475"/>
                    </a:cubicBezTo>
                    <a:lnTo>
                      <a:pt x="478" y="1482"/>
                    </a:lnTo>
                    <a:close/>
                    <a:moveTo>
                      <a:pt x="449" y="1457"/>
                    </a:moveTo>
                    <a:cubicBezTo>
                      <a:pt x="444" y="1453"/>
                      <a:pt x="439" y="1449"/>
                      <a:pt x="437" y="1440"/>
                    </a:cubicBezTo>
                    <a:cubicBezTo>
                      <a:pt x="437" y="1439"/>
                      <a:pt x="437" y="1438"/>
                      <a:pt x="437" y="1437"/>
                    </a:cubicBezTo>
                    <a:cubicBezTo>
                      <a:pt x="449" y="1435"/>
                      <a:pt x="449" y="1435"/>
                      <a:pt x="449" y="1435"/>
                    </a:cubicBezTo>
                    <a:cubicBezTo>
                      <a:pt x="449" y="1436"/>
                      <a:pt x="449" y="1437"/>
                      <a:pt x="449" y="1438"/>
                    </a:cubicBezTo>
                    <a:cubicBezTo>
                      <a:pt x="450" y="1442"/>
                      <a:pt x="452" y="1444"/>
                      <a:pt x="456" y="1447"/>
                    </a:cubicBezTo>
                    <a:lnTo>
                      <a:pt x="449" y="1457"/>
                    </a:lnTo>
                    <a:close/>
                    <a:moveTo>
                      <a:pt x="435" y="1416"/>
                    </a:moveTo>
                    <a:cubicBezTo>
                      <a:pt x="435" y="1415"/>
                      <a:pt x="435" y="1415"/>
                      <a:pt x="435" y="1415"/>
                    </a:cubicBezTo>
                    <a:cubicBezTo>
                      <a:pt x="434" y="1410"/>
                      <a:pt x="434" y="1404"/>
                      <a:pt x="434" y="1396"/>
                    </a:cubicBezTo>
                    <a:cubicBezTo>
                      <a:pt x="446" y="1396"/>
                      <a:pt x="446" y="1396"/>
                      <a:pt x="446" y="1396"/>
                    </a:cubicBezTo>
                    <a:cubicBezTo>
                      <a:pt x="446" y="1403"/>
                      <a:pt x="446" y="1409"/>
                      <a:pt x="447" y="1414"/>
                    </a:cubicBezTo>
                    <a:cubicBezTo>
                      <a:pt x="447" y="1414"/>
                      <a:pt x="447" y="1415"/>
                      <a:pt x="447" y="1415"/>
                    </a:cubicBezTo>
                    <a:lnTo>
                      <a:pt x="435" y="1416"/>
                    </a:lnTo>
                    <a:close/>
                    <a:moveTo>
                      <a:pt x="434" y="1376"/>
                    </a:moveTo>
                    <a:cubicBezTo>
                      <a:pt x="434" y="1370"/>
                      <a:pt x="434" y="1365"/>
                      <a:pt x="434" y="1361"/>
                    </a:cubicBezTo>
                    <a:cubicBezTo>
                      <a:pt x="434" y="1359"/>
                      <a:pt x="433" y="1358"/>
                      <a:pt x="433" y="1357"/>
                    </a:cubicBezTo>
                    <a:cubicBezTo>
                      <a:pt x="445" y="1356"/>
                      <a:pt x="445" y="1356"/>
                      <a:pt x="445" y="1356"/>
                    </a:cubicBezTo>
                    <a:cubicBezTo>
                      <a:pt x="445" y="1357"/>
                      <a:pt x="445" y="1358"/>
                      <a:pt x="446" y="1359"/>
                    </a:cubicBezTo>
                    <a:cubicBezTo>
                      <a:pt x="446" y="1364"/>
                      <a:pt x="446" y="1369"/>
                      <a:pt x="446" y="1376"/>
                    </a:cubicBezTo>
                    <a:lnTo>
                      <a:pt x="434" y="1376"/>
                    </a:lnTo>
                    <a:close/>
                    <a:moveTo>
                      <a:pt x="430" y="1338"/>
                    </a:moveTo>
                    <a:cubicBezTo>
                      <a:pt x="429" y="1335"/>
                      <a:pt x="428" y="1331"/>
                      <a:pt x="427" y="1328"/>
                    </a:cubicBezTo>
                    <a:cubicBezTo>
                      <a:pt x="426" y="1325"/>
                      <a:pt x="426" y="1322"/>
                      <a:pt x="425" y="1319"/>
                    </a:cubicBezTo>
                    <a:cubicBezTo>
                      <a:pt x="437" y="1316"/>
                      <a:pt x="437" y="1316"/>
                      <a:pt x="437" y="1316"/>
                    </a:cubicBezTo>
                    <a:cubicBezTo>
                      <a:pt x="437" y="1319"/>
                      <a:pt x="438" y="1322"/>
                      <a:pt x="439" y="1325"/>
                    </a:cubicBezTo>
                    <a:cubicBezTo>
                      <a:pt x="440" y="1328"/>
                      <a:pt x="441" y="1332"/>
                      <a:pt x="441" y="1335"/>
                    </a:cubicBezTo>
                    <a:lnTo>
                      <a:pt x="430" y="1338"/>
                    </a:lnTo>
                    <a:close/>
                    <a:moveTo>
                      <a:pt x="420" y="1300"/>
                    </a:moveTo>
                    <a:cubicBezTo>
                      <a:pt x="418" y="1294"/>
                      <a:pt x="415" y="1289"/>
                      <a:pt x="413" y="1285"/>
                    </a:cubicBezTo>
                    <a:cubicBezTo>
                      <a:pt x="413" y="1285"/>
                      <a:pt x="413" y="1284"/>
                      <a:pt x="412" y="1284"/>
                    </a:cubicBezTo>
                    <a:cubicBezTo>
                      <a:pt x="422" y="1277"/>
                      <a:pt x="422" y="1277"/>
                      <a:pt x="422" y="1277"/>
                    </a:cubicBezTo>
                    <a:cubicBezTo>
                      <a:pt x="423" y="1278"/>
                      <a:pt x="423" y="1278"/>
                      <a:pt x="423" y="1279"/>
                    </a:cubicBezTo>
                    <a:cubicBezTo>
                      <a:pt x="426" y="1283"/>
                      <a:pt x="429" y="1289"/>
                      <a:pt x="431" y="1296"/>
                    </a:cubicBezTo>
                    <a:lnTo>
                      <a:pt x="420" y="1300"/>
                    </a:lnTo>
                    <a:close/>
                    <a:moveTo>
                      <a:pt x="399" y="1269"/>
                    </a:moveTo>
                    <a:cubicBezTo>
                      <a:pt x="398" y="1268"/>
                      <a:pt x="396" y="1266"/>
                      <a:pt x="395" y="1264"/>
                    </a:cubicBezTo>
                    <a:cubicBezTo>
                      <a:pt x="393" y="1260"/>
                      <a:pt x="390" y="1256"/>
                      <a:pt x="388" y="1251"/>
                    </a:cubicBezTo>
                    <a:cubicBezTo>
                      <a:pt x="399" y="1246"/>
                      <a:pt x="399" y="1246"/>
                      <a:pt x="399" y="1246"/>
                    </a:cubicBezTo>
                    <a:cubicBezTo>
                      <a:pt x="399" y="1246"/>
                      <a:pt x="399" y="1246"/>
                      <a:pt x="399" y="1246"/>
                    </a:cubicBezTo>
                    <a:cubicBezTo>
                      <a:pt x="401" y="1250"/>
                      <a:pt x="403" y="1254"/>
                      <a:pt x="405" y="1257"/>
                    </a:cubicBezTo>
                    <a:cubicBezTo>
                      <a:pt x="406" y="1259"/>
                      <a:pt x="407" y="1260"/>
                      <a:pt x="408" y="1262"/>
                    </a:cubicBezTo>
                    <a:lnTo>
                      <a:pt x="399" y="1269"/>
                    </a:lnTo>
                    <a:close/>
                    <a:moveTo>
                      <a:pt x="379" y="1236"/>
                    </a:moveTo>
                    <a:cubicBezTo>
                      <a:pt x="375" y="1232"/>
                      <a:pt x="371" y="1230"/>
                      <a:pt x="365" y="1227"/>
                    </a:cubicBezTo>
                    <a:cubicBezTo>
                      <a:pt x="364" y="1226"/>
                      <a:pt x="364" y="1226"/>
                      <a:pt x="364" y="1226"/>
                    </a:cubicBezTo>
                    <a:cubicBezTo>
                      <a:pt x="370" y="1215"/>
                      <a:pt x="370" y="1215"/>
                      <a:pt x="370" y="1215"/>
                    </a:cubicBezTo>
                    <a:cubicBezTo>
                      <a:pt x="371" y="1216"/>
                      <a:pt x="371" y="1216"/>
                      <a:pt x="371" y="1216"/>
                    </a:cubicBezTo>
                    <a:cubicBezTo>
                      <a:pt x="378" y="1220"/>
                      <a:pt x="383" y="1222"/>
                      <a:pt x="388" y="1228"/>
                    </a:cubicBezTo>
                    <a:lnTo>
                      <a:pt x="379" y="1236"/>
                    </a:lnTo>
                    <a:close/>
                    <a:moveTo>
                      <a:pt x="346" y="1215"/>
                    </a:moveTo>
                    <a:cubicBezTo>
                      <a:pt x="340" y="1210"/>
                      <a:pt x="335" y="1205"/>
                      <a:pt x="331" y="1200"/>
                    </a:cubicBezTo>
                    <a:cubicBezTo>
                      <a:pt x="341" y="1193"/>
                      <a:pt x="341" y="1193"/>
                      <a:pt x="341" y="1193"/>
                    </a:cubicBezTo>
                    <a:cubicBezTo>
                      <a:pt x="344" y="1197"/>
                      <a:pt x="348" y="1201"/>
                      <a:pt x="353" y="1205"/>
                    </a:cubicBezTo>
                    <a:lnTo>
                      <a:pt x="346" y="1215"/>
                    </a:lnTo>
                    <a:close/>
                    <a:moveTo>
                      <a:pt x="322" y="1181"/>
                    </a:moveTo>
                    <a:cubicBezTo>
                      <a:pt x="320" y="1175"/>
                      <a:pt x="316" y="1171"/>
                      <a:pt x="312" y="1167"/>
                    </a:cubicBezTo>
                    <a:cubicBezTo>
                      <a:pt x="320" y="1158"/>
                      <a:pt x="320" y="1158"/>
                      <a:pt x="320" y="1158"/>
                    </a:cubicBezTo>
                    <a:cubicBezTo>
                      <a:pt x="326" y="1163"/>
                      <a:pt x="330" y="1169"/>
                      <a:pt x="333" y="1176"/>
                    </a:cubicBezTo>
                    <a:lnTo>
                      <a:pt x="322" y="1181"/>
                    </a:lnTo>
                    <a:close/>
                    <a:moveTo>
                      <a:pt x="297" y="1157"/>
                    </a:moveTo>
                    <a:cubicBezTo>
                      <a:pt x="296" y="1157"/>
                      <a:pt x="296" y="1157"/>
                      <a:pt x="295" y="1157"/>
                    </a:cubicBezTo>
                    <a:cubicBezTo>
                      <a:pt x="291" y="1155"/>
                      <a:pt x="286" y="1155"/>
                      <a:pt x="281" y="1154"/>
                    </a:cubicBezTo>
                    <a:cubicBezTo>
                      <a:pt x="279" y="1154"/>
                      <a:pt x="279" y="1154"/>
                      <a:pt x="279" y="1154"/>
                    </a:cubicBezTo>
                    <a:cubicBezTo>
                      <a:pt x="280" y="1142"/>
                      <a:pt x="280" y="1142"/>
                      <a:pt x="280" y="1142"/>
                    </a:cubicBezTo>
                    <a:cubicBezTo>
                      <a:pt x="282" y="1142"/>
                      <a:pt x="282" y="1142"/>
                      <a:pt x="282" y="1142"/>
                    </a:cubicBezTo>
                    <a:cubicBezTo>
                      <a:pt x="288" y="1143"/>
                      <a:pt x="293" y="1143"/>
                      <a:pt x="299" y="1145"/>
                    </a:cubicBezTo>
                    <a:cubicBezTo>
                      <a:pt x="300" y="1146"/>
                      <a:pt x="301" y="1146"/>
                      <a:pt x="301" y="1146"/>
                    </a:cubicBezTo>
                    <a:lnTo>
                      <a:pt x="297" y="1157"/>
                    </a:lnTo>
                    <a:close/>
                    <a:moveTo>
                      <a:pt x="257" y="1148"/>
                    </a:moveTo>
                    <a:cubicBezTo>
                      <a:pt x="247" y="1142"/>
                      <a:pt x="247" y="1130"/>
                      <a:pt x="247" y="1126"/>
                    </a:cubicBezTo>
                    <a:cubicBezTo>
                      <a:pt x="259" y="1126"/>
                      <a:pt x="259" y="1126"/>
                      <a:pt x="259" y="1126"/>
                    </a:cubicBezTo>
                    <a:cubicBezTo>
                      <a:pt x="259" y="1132"/>
                      <a:pt x="260" y="1136"/>
                      <a:pt x="264" y="1138"/>
                    </a:cubicBezTo>
                    <a:lnTo>
                      <a:pt x="257" y="1148"/>
                    </a:lnTo>
                    <a:close/>
                    <a:moveTo>
                      <a:pt x="260" y="1106"/>
                    </a:moveTo>
                    <a:cubicBezTo>
                      <a:pt x="248" y="1106"/>
                      <a:pt x="248" y="1106"/>
                      <a:pt x="248" y="1106"/>
                    </a:cubicBezTo>
                    <a:cubicBezTo>
                      <a:pt x="248" y="1105"/>
                      <a:pt x="248" y="1105"/>
                      <a:pt x="248" y="1105"/>
                    </a:cubicBezTo>
                    <a:cubicBezTo>
                      <a:pt x="248" y="1105"/>
                      <a:pt x="248" y="1104"/>
                      <a:pt x="248" y="1104"/>
                    </a:cubicBezTo>
                    <a:cubicBezTo>
                      <a:pt x="247" y="1086"/>
                      <a:pt x="247" y="1086"/>
                      <a:pt x="247" y="1086"/>
                    </a:cubicBezTo>
                    <a:cubicBezTo>
                      <a:pt x="259" y="1086"/>
                      <a:pt x="259" y="1086"/>
                      <a:pt x="259" y="1086"/>
                    </a:cubicBezTo>
                    <a:cubicBezTo>
                      <a:pt x="260" y="1103"/>
                      <a:pt x="260" y="1103"/>
                      <a:pt x="260" y="1103"/>
                    </a:cubicBezTo>
                    <a:cubicBezTo>
                      <a:pt x="260" y="1104"/>
                      <a:pt x="260" y="1105"/>
                      <a:pt x="260" y="1105"/>
                    </a:cubicBezTo>
                    <a:lnTo>
                      <a:pt x="260" y="1106"/>
                    </a:lnTo>
                    <a:close/>
                    <a:moveTo>
                      <a:pt x="246" y="1066"/>
                    </a:moveTo>
                    <a:cubicBezTo>
                      <a:pt x="245" y="1047"/>
                      <a:pt x="245" y="1047"/>
                      <a:pt x="245" y="1047"/>
                    </a:cubicBezTo>
                    <a:cubicBezTo>
                      <a:pt x="257" y="1046"/>
                      <a:pt x="257" y="1046"/>
                      <a:pt x="257" y="1046"/>
                    </a:cubicBezTo>
                    <a:cubicBezTo>
                      <a:pt x="258" y="1066"/>
                      <a:pt x="258" y="1066"/>
                      <a:pt x="258" y="1066"/>
                    </a:cubicBezTo>
                    <a:lnTo>
                      <a:pt x="246" y="1066"/>
                    </a:lnTo>
                    <a:close/>
                    <a:moveTo>
                      <a:pt x="245" y="1027"/>
                    </a:moveTo>
                    <a:cubicBezTo>
                      <a:pt x="244" y="1007"/>
                      <a:pt x="244" y="1007"/>
                      <a:pt x="244" y="1007"/>
                    </a:cubicBezTo>
                    <a:cubicBezTo>
                      <a:pt x="256" y="1006"/>
                      <a:pt x="256" y="1006"/>
                      <a:pt x="256" y="1006"/>
                    </a:cubicBezTo>
                    <a:cubicBezTo>
                      <a:pt x="257" y="1026"/>
                      <a:pt x="257" y="1026"/>
                      <a:pt x="257" y="1026"/>
                    </a:cubicBezTo>
                    <a:lnTo>
                      <a:pt x="245" y="1027"/>
                    </a:lnTo>
                    <a:close/>
                    <a:moveTo>
                      <a:pt x="243" y="987"/>
                    </a:moveTo>
                    <a:cubicBezTo>
                      <a:pt x="243" y="967"/>
                      <a:pt x="243" y="967"/>
                      <a:pt x="243" y="967"/>
                    </a:cubicBezTo>
                    <a:cubicBezTo>
                      <a:pt x="255" y="967"/>
                      <a:pt x="255" y="967"/>
                      <a:pt x="255" y="967"/>
                    </a:cubicBezTo>
                    <a:cubicBezTo>
                      <a:pt x="255" y="986"/>
                      <a:pt x="255" y="986"/>
                      <a:pt x="255" y="986"/>
                    </a:cubicBezTo>
                    <a:lnTo>
                      <a:pt x="243" y="987"/>
                    </a:lnTo>
                    <a:close/>
                    <a:moveTo>
                      <a:pt x="242" y="947"/>
                    </a:moveTo>
                    <a:cubicBezTo>
                      <a:pt x="241" y="927"/>
                      <a:pt x="241" y="927"/>
                      <a:pt x="241" y="927"/>
                    </a:cubicBezTo>
                    <a:cubicBezTo>
                      <a:pt x="253" y="927"/>
                      <a:pt x="253" y="927"/>
                      <a:pt x="253" y="927"/>
                    </a:cubicBezTo>
                    <a:cubicBezTo>
                      <a:pt x="254" y="947"/>
                      <a:pt x="254" y="947"/>
                      <a:pt x="254" y="947"/>
                    </a:cubicBezTo>
                    <a:lnTo>
                      <a:pt x="242" y="947"/>
                    </a:lnTo>
                    <a:close/>
                    <a:moveTo>
                      <a:pt x="240" y="907"/>
                    </a:moveTo>
                    <a:cubicBezTo>
                      <a:pt x="240" y="888"/>
                      <a:pt x="240" y="888"/>
                      <a:pt x="240" y="888"/>
                    </a:cubicBezTo>
                    <a:cubicBezTo>
                      <a:pt x="252" y="887"/>
                      <a:pt x="252" y="887"/>
                      <a:pt x="252" y="887"/>
                    </a:cubicBezTo>
                    <a:cubicBezTo>
                      <a:pt x="252" y="907"/>
                      <a:pt x="252" y="907"/>
                      <a:pt x="252" y="907"/>
                    </a:cubicBezTo>
                    <a:lnTo>
                      <a:pt x="240" y="907"/>
                    </a:lnTo>
                    <a:close/>
                    <a:moveTo>
                      <a:pt x="239" y="868"/>
                    </a:moveTo>
                    <a:cubicBezTo>
                      <a:pt x="238" y="848"/>
                      <a:pt x="238" y="848"/>
                      <a:pt x="238" y="848"/>
                    </a:cubicBezTo>
                    <a:cubicBezTo>
                      <a:pt x="250" y="847"/>
                      <a:pt x="250" y="847"/>
                      <a:pt x="250" y="847"/>
                    </a:cubicBezTo>
                    <a:cubicBezTo>
                      <a:pt x="251" y="867"/>
                      <a:pt x="251" y="867"/>
                      <a:pt x="251" y="867"/>
                    </a:cubicBezTo>
                    <a:lnTo>
                      <a:pt x="239" y="868"/>
                    </a:lnTo>
                    <a:close/>
                    <a:moveTo>
                      <a:pt x="237" y="828"/>
                    </a:moveTo>
                    <a:cubicBezTo>
                      <a:pt x="237" y="808"/>
                      <a:pt x="237" y="808"/>
                      <a:pt x="237" y="808"/>
                    </a:cubicBezTo>
                    <a:cubicBezTo>
                      <a:pt x="249" y="808"/>
                      <a:pt x="249" y="808"/>
                      <a:pt x="249" y="808"/>
                    </a:cubicBezTo>
                    <a:cubicBezTo>
                      <a:pt x="249" y="827"/>
                      <a:pt x="249" y="827"/>
                      <a:pt x="249" y="827"/>
                    </a:cubicBezTo>
                    <a:lnTo>
                      <a:pt x="237" y="828"/>
                    </a:lnTo>
                    <a:close/>
                    <a:moveTo>
                      <a:pt x="236" y="788"/>
                    </a:moveTo>
                    <a:cubicBezTo>
                      <a:pt x="235" y="768"/>
                      <a:pt x="235" y="768"/>
                      <a:pt x="235" y="768"/>
                    </a:cubicBezTo>
                    <a:cubicBezTo>
                      <a:pt x="247" y="768"/>
                      <a:pt x="247" y="768"/>
                      <a:pt x="247" y="768"/>
                    </a:cubicBezTo>
                    <a:cubicBezTo>
                      <a:pt x="248" y="788"/>
                      <a:pt x="248" y="788"/>
                      <a:pt x="248" y="788"/>
                    </a:cubicBezTo>
                    <a:lnTo>
                      <a:pt x="236" y="788"/>
                    </a:lnTo>
                    <a:close/>
                    <a:moveTo>
                      <a:pt x="235" y="748"/>
                    </a:moveTo>
                    <a:cubicBezTo>
                      <a:pt x="234" y="728"/>
                      <a:pt x="234" y="728"/>
                      <a:pt x="234" y="728"/>
                    </a:cubicBezTo>
                    <a:cubicBezTo>
                      <a:pt x="246" y="728"/>
                      <a:pt x="246" y="728"/>
                      <a:pt x="246" y="728"/>
                    </a:cubicBezTo>
                    <a:cubicBezTo>
                      <a:pt x="247" y="748"/>
                      <a:pt x="247" y="748"/>
                      <a:pt x="247" y="748"/>
                    </a:cubicBezTo>
                    <a:lnTo>
                      <a:pt x="235" y="748"/>
                    </a:lnTo>
                    <a:close/>
                    <a:moveTo>
                      <a:pt x="233" y="709"/>
                    </a:moveTo>
                    <a:cubicBezTo>
                      <a:pt x="232" y="689"/>
                      <a:pt x="232" y="689"/>
                      <a:pt x="232" y="689"/>
                    </a:cubicBezTo>
                    <a:cubicBezTo>
                      <a:pt x="244" y="688"/>
                      <a:pt x="244" y="688"/>
                      <a:pt x="244" y="688"/>
                    </a:cubicBezTo>
                    <a:cubicBezTo>
                      <a:pt x="245" y="708"/>
                      <a:pt x="245" y="708"/>
                      <a:pt x="245" y="708"/>
                    </a:cubicBezTo>
                    <a:lnTo>
                      <a:pt x="233" y="709"/>
                    </a:lnTo>
                    <a:close/>
                    <a:moveTo>
                      <a:pt x="232" y="669"/>
                    </a:moveTo>
                    <a:cubicBezTo>
                      <a:pt x="231" y="649"/>
                      <a:pt x="231" y="649"/>
                      <a:pt x="231" y="649"/>
                    </a:cubicBezTo>
                    <a:cubicBezTo>
                      <a:pt x="243" y="649"/>
                      <a:pt x="243" y="649"/>
                      <a:pt x="243" y="649"/>
                    </a:cubicBezTo>
                    <a:cubicBezTo>
                      <a:pt x="244" y="668"/>
                      <a:pt x="244" y="668"/>
                      <a:pt x="244" y="668"/>
                    </a:cubicBezTo>
                    <a:lnTo>
                      <a:pt x="232" y="669"/>
                    </a:lnTo>
                    <a:close/>
                    <a:moveTo>
                      <a:pt x="230" y="629"/>
                    </a:moveTo>
                    <a:cubicBezTo>
                      <a:pt x="229" y="609"/>
                      <a:pt x="229" y="609"/>
                      <a:pt x="229" y="609"/>
                    </a:cubicBezTo>
                    <a:cubicBezTo>
                      <a:pt x="241" y="609"/>
                      <a:pt x="241" y="609"/>
                      <a:pt x="241" y="609"/>
                    </a:cubicBezTo>
                    <a:cubicBezTo>
                      <a:pt x="242" y="629"/>
                      <a:pt x="242" y="629"/>
                      <a:pt x="242" y="629"/>
                    </a:cubicBezTo>
                    <a:lnTo>
                      <a:pt x="230" y="629"/>
                    </a:lnTo>
                    <a:close/>
                    <a:moveTo>
                      <a:pt x="229" y="589"/>
                    </a:moveTo>
                    <a:cubicBezTo>
                      <a:pt x="228" y="569"/>
                      <a:pt x="228" y="569"/>
                      <a:pt x="228" y="569"/>
                    </a:cubicBezTo>
                    <a:cubicBezTo>
                      <a:pt x="240" y="569"/>
                      <a:pt x="240" y="569"/>
                      <a:pt x="240" y="569"/>
                    </a:cubicBezTo>
                    <a:cubicBezTo>
                      <a:pt x="241" y="589"/>
                      <a:pt x="241" y="589"/>
                      <a:pt x="241" y="589"/>
                    </a:cubicBezTo>
                    <a:lnTo>
                      <a:pt x="229" y="589"/>
                    </a:lnTo>
                    <a:close/>
                    <a:moveTo>
                      <a:pt x="227" y="550"/>
                    </a:moveTo>
                    <a:cubicBezTo>
                      <a:pt x="227" y="530"/>
                      <a:pt x="227" y="530"/>
                      <a:pt x="227" y="530"/>
                    </a:cubicBezTo>
                    <a:cubicBezTo>
                      <a:pt x="239" y="529"/>
                      <a:pt x="239" y="529"/>
                      <a:pt x="239" y="529"/>
                    </a:cubicBezTo>
                    <a:cubicBezTo>
                      <a:pt x="239" y="549"/>
                      <a:pt x="239" y="549"/>
                      <a:pt x="239" y="549"/>
                    </a:cubicBezTo>
                    <a:lnTo>
                      <a:pt x="227" y="550"/>
                    </a:lnTo>
                    <a:close/>
                    <a:moveTo>
                      <a:pt x="226" y="510"/>
                    </a:moveTo>
                    <a:cubicBezTo>
                      <a:pt x="225" y="490"/>
                      <a:pt x="225" y="490"/>
                      <a:pt x="225" y="490"/>
                    </a:cubicBezTo>
                    <a:cubicBezTo>
                      <a:pt x="237" y="489"/>
                      <a:pt x="237" y="489"/>
                      <a:pt x="237" y="489"/>
                    </a:cubicBezTo>
                    <a:cubicBezTo>
                      <a:pt x="238" y="509"/>
                      <a:pt x="238" y="509"/>
                      <a:pt x="238" y="509"/>
                    </a:cubicBezTo>
                    <a:lnTo>
                      <a:pt x="226" y="510"/>
                    </a:lnTo>
                    <a:close/>
                    <a:moveTo>
                      <a:pt x="224" y="470"/>
                    </a:moveTo>
                    <a:cubicBezTo>
                      <a:pt x="224" y="450"/>
                      <a:pt x="224" y="450"/>
                      <a:pt x="224" y="450"/>
                    </a:cubicBezTo>
                    <a:cubicBezTo>
                      <a:pt x="236" y="450"/>
                      <a:pt x="236" y="450"/>
                      <a:pt x="236" y="450"/>
                    </a:cubicBezTo>
                    <a:cubicBezTo>
                      <a:pt x="236" y="470"/>
                      <a:pt x="236" y="470"/>
                      <a:pt x="236" y="470"/>
                    </a:cubicBezTo>
                    <a:lnTo>
                      <a:pt x="224" y="470"/>
                    </a:lnTo>
                    <a:close/>
                    <a:moveTo>
                      <a:pt x="223" y="430"/>
                    </a:moveTo>
                    <a:cubicBezTo>
                      <a:pt x="222" y="410"/>
                      <a:pt x="222" y="410"/>
                      <a:pt x="222" y="410"/>
                    </a:cubicBezTo>
                    <a:cubicBezTo>
                      <a:pt x="234" y="410"/>
                      <a:pt x="234" y="410"/>
                      <a:pt x="234" y="410"/>
                    </a:cubicBezTo>
                    <a:cubicBezTo>
                      <a:pt x="235" y="430"/>
                      <a:pt x="235" y="430"/>
                      <a:pt x="235" y="430"/>
                    </a:cubicBezTo>
                    <a:lnTo>
                      <a:pt x="223" y="430"/>
                    </a:lnTo>
                    <a:close/>
                    <a:moveTo>
                      <a:pt x="221" y="390"/>
                    </a:moveTo>
                    <a:cubicBezTo>
                      <a:pt x="221" y="371"/>
                      <a:pt x="221" y="371"/>
                      <a:pt x="221" y="371"/>
                    </a:cubicBezTo>
                    <a:cubicBezTo>
                      <a:pt x="233" y="370"/>
                      <a:pt x="233" y="370"/>
                      <a:pt x="233" y="370"/>
                    </a:cubicBezTo>
                    <a:cubicBezTo>
                      <a:pt x="233" y="390"/>
                      <a:pt x="233" y="390"/>
                      <a:pt x="233" y="390"/>
                    </a:cubicBezTo>
                    <a:lnTo>
                      <a:pt x="221" y="390"/>
                    </a:lnTo>
                    <a:close/>
                    <a:moveTo>
                      <a:pt x="220" y="351"/>
                    </a:moveTo>
                    <a:cubicBezTo>
                      <a:pt x="219" y="331"/>
                      <a:pt x="219" y="331"/>
                      <a:pt x="219" y="331"/>
                    </a:cubicBezTo>
                    <a:cubicBezTo>
                      <a:pt x="231" y="330"/>
                      <a:pt x="231" y="330"/>
                      <a:pt x="231" y="330"/>
                    </a:cubicBezTo>
                    <a:cubicBezTo>
                      <a:pt x="232" y="350"/>
                      <a:pt x="232" y="350"/>
                      <a:pt x="232" y="350"/>
                    </a:cubicBezTo>
                    <a:lnTo>
                      <a:pt x="220" y="351"/>
                    </a:lnTo>
                    <a:close/>
                    <a:moveTo>
                      <a:pt x="219" y="311"/>
                    </a:moveTo>
                    <a:cubicBezTo>
                      <a:pt x="218" y="291"/>
                      <a:pt x="218" y="291"/>
                      <a:pt x="218" y="291"/>
                    </a:cubicBezTo>
                    <a:cubicBezTo>
                      <a:pt x="230" y="291"/>
                      <a:pt x="230" y="291"/>
                      <a:pt x="230" y="291"/>
                    </a:cubicBezTo>
                    <a:cubicBezTo>
                      <a:pt x="231" y="311"/>
                      <a:pt x="231" y="311"/>
                      <a:pt x="231" y="311"/>
                    </a:cubicBezTo>
                    <a:lnTo>
                      <a:pt x="219" y="311"/>
                    </a:lnTo>
                    <a:close/>
                    <a:moveTo>
                      <a:pt x="217" y="271"/>
                    </a:moveTo>
                    <a:cubicBezTo>
                      <a:pt x="216" y="251"/>
                      <a:pt x="216" y="251"/>
                      <a:pt x="216" y="251"/>
                    </a:cubicBezTo>
                    <a:cubicBezTo>
                      <a:pt x="228" y="251"/>
                      <a:pt x="228" y="251"/>
                      <a:pt x="228" y="251"/>
                    </a:cubicBezTo>
                    <a:cubicBezTo>
                      <a:pt x="229" y="271"/>
                      <a:pt x="229" y="271"/>
                      <a:pt x="229" y="271"/>
                    </a:cubicBezTo>
                    <a:lnTo>
                      <a:pt x="217" y="271"/>
                    </a:lnTo>
                    <a:close/>
                    <a:moveTo>
                      <a:pt x="216" y="231"/>
                    </a:moveTo>
                    <a:cubicBezTo>
                      <a:pt x="215" y="212"/>
                      <a:pt x="215" y="212"/>
                      <a:pt x="215" y="212"/>
                    </a:cubicBezTo>
                    <a:cubicBezTo>
                      <a:pt x="227" y="211"/>
                      <a:pt x="227" y="211"/>
                      <a:pt x="227" y="211"/>
                    </a:cubicBezTo>
                    <a:cubicBezTo>
                      <a:pt x="228" y="231"/>
                      <a:pt x="228" y="231"/>
                      <a:pt x="228" y="231"/>
                    </a:cubicBezTo>
                    <a:lnTo>
                      <a:pt x="216" y="231"/>
                    </a:lnTo>
                    <a:close/>
                    <a:moveTo>
                      <a:pt x="214" y="192"/>
                    </a:moveTo>
                    <a:cubicBezTo>
                      <a:pt x="213" y="172"/>
                      <a:pt x="213" y="172"/>
                      <a:pt x="213" y="172"/>
                    </a:cubicBezTo>
                    <a:cubicBezTo>
                      <a:pt x="225" y="171"/>
                      <a:pt x="225" y="171"/>
                      <a:pt x="225" y="171"/>
                    </a:cubicBezTo>
                    <a:cubicBezTo>
                      <a:pt x="226" y="191"/>
                      <a:pt x="226" y="191"/>
                      <a:pt x="226" y="191"/>
                    </a:cubicBezTo>
                    <a:lnTo>
                      <a:pt x="214" y="192"/>
                    </a:lnTo>
                    <a:close/>
                    <a:moveTo>
                      <a:pt x="213" y="152"/>
                    </a:moveTo>
                    <a:cubicBezTo>
                      <a:pt x="212" y="132"/>
                      <a:pt x="212" y="132"/>
                      <a:pt x="212" y="132"/>
                    </a:cubicBezTo>
                    <a:cubicBezTo>
                      <a:pt x="224" y="132"/>
                      <a:pt x="224" y="132"/>
                      <a:pt x="224" y="132"/>
                    </a:cubicBezTo>
                    <a:cubicBezTo>
                      <a:pt x="225" y="151"/>
                      <a:pt x="225" y="151"/>
                      <a:pt x="225" y="151"/>
                    </a:cubicBezTo>
                    <a:lnTo>
                      <a:pt x="213" y="152"/>
                    </a:lnTo>
                    <a:close/>
                    <a:moveTo>
                      <a:pt x="211" y="112"/>
                    </a:moveTo>
                    <a:cubicBezTo>
                      <a:pt x="211" y="92"/>
                      <a:pt x="211" y="92"/>
                      <a:pt x="211" y="92"/>
                    </a:cubicBezTo>
                    <a:cubicBezTo>
                      <a:pt x="223" y="92"/>
                      <a:pt x="223" y="92"/>
                      <a:pt x="223" y="92"/>
                    </a:cubicBezTo>
                    <a:cubicBezTo>
                      <a:pt x="223" y="112"/>
                      <a:pt x="223" y="112"/>
                      <a:pt x="223" y="112"/>
                    </a:cubicBezTo>
                    <a:lnTo>
                      <a:pt x="211" y="112"/>
                    </a:lnTo>
                    <a:close/>
                    <a:moveTo>
                      <a:pt x="210" y="72"/>
                    </a:moveTo>
                    <a:cubicBezTo>
                      <a:pt x="209" y="57"/>
                      <a:pt x="209" y="57"/>
                      <a:pt x="209" y="57"/>
                    </a:cubicBezTo>
                    <a:cubicBezTo>
                      <a:pt x="209" y="57"/>
                      <a:pt x="209" y="57"/>
                      <a:pt x="209" y="57"/>
                    </a:cubicBezTo>
                    <a:cubicBezTo>
                      <a:pt x="209" y="56"/>
                      <a:pt x="209" y="56"/>
                      <a:pt x="209" y="56"/>
                    </a:cubicBezTo>
                    <a:cubicBezTo>
                      <a:pt x="209" y="55"/>
                      <a:pt x="209" y="55"/>
                      <a:pt x="209" y="55"/>
                    </a:cubicBezTo>
                    <a:cubicBezTo>
                      <a:pt x="211" y="55"/>
                      <a:pt x="211" y="55"/>
                      <a:pt x="211" y="55"/>
                    </a:cubicBezTo>
                    <a:cubicBezTo>
                      <a:pt x="218" y="49"/>
                      <a:pt x="218" y="49"/>
                      <a:pt x="218" y="49"/>
                    </a:cubicBezTo>
                    <a:cubicBezTo>
                      <a:pt x="219" y="50"/>
                      <a:pt x="219" y="50"/>
                      <a:pt x="219" y="51"/>
                    </a:cubicBezTo>
                    <a:cubicBezTo>
                      <a:pt x="221" y="52"/>
                      <a:pt x="221" y="52"/>
                      <a:pt x="221" y="52"/>
                    </a:cubicBezTo>
                    <a:cubicBezTo>
                      <a:pt x="222" y="72"/>
                      <a:pt x="222" y="72"/>
                      <a:pt x="222" y="72"/>
                    </a:cubicBezTo>
                    <a:lnTo>
                      <a:pt x="210" y="72"/>
                    </a:lnTo>
                    <a:close/>
                    <a:moveTo>
                      <a:pt x="65" y="66"/>
                    </a:moveTo>
                    <a:cubicBezTo>
                      <a:pt x="62" y="66"/>
                      <a:pt x="60" y="65"/>
                      <a:pt x="59" y="63"/>
                    </a:cubicBezTo>
                    <a:cubicBezTo>
                      <a:pt x="58" y="63"/>
                      <a:pt x="58" y="62"/>
                      <a:pt x="57" y="62"/>
                    </a:cubicBezTo>
                    <a:cubicBezTo>
                      <a:pt x="57" y="62"/>
                      <a:pt x="56" y="62"/>
                      <a:pt x="55" y="62"/>
                    </a:cubicBezTo>
                    <a:cubicBezTo>
                      <a:pt x="57" y="50"/>
                      <a:pt x="57" y="50"/>
                      <a:pt x="57" y="50"/>
                    </a:cubicBezTo>
                    <a:cubicBezTo>
                      <a:pt x="58" y="50"/>
                      <a:pt x="60" y="50"/>
                      <a:pt x="62" y="51"/>
                    </a:cubicBezTo>
                    <a:cubicBezTo>
                      <a:pt x="63" y="52"/>
                      <a:pt x="64" y="52"/>
                      <a:pt x="65" y="53"/>
                    </a:cubicBezTo>
                    <a:cubicBezTo>
                      <a:pt x="65" y="52"/>
                      <a:pt x="65" y="52"/>
                      <a:pt x="66" y="51"/>
                    </a:cubicBezTo>
                    <a:cubicBezTo>
                      <a:pt x="66" y="50"/>
                      <a:pt x="66" y="50"/>
                      <a:pt x="66" y="50"/>
                    </a:cubicBezTo>
                    <a:cubicBezTo>
                      <a:pt x="76" y="57"/>
                      <a:pt x="76" y="57"/>
                      <a:pt x="76" y="57"/>
                    </a:cubicBezTo>
                    <a:cubicBezTo>
                      <a:pt x="76" y="58"/>
                      <a:pt x="76" y="58"/>
                      <a:pt x="76" y="58"/>
                    </a:cubicBezTo>
                    <a:cubicBezTo>
                      <a:pt x="75" y="58"/>
                      <a:pt x="75" y="59"/>
                      <a:pt x="74" y="61"/>
                    </a:cubicBezTo>
                    <a:cubicBezTo>
                      <a:pt x="72" y="62"/>
                      <a:pt x="70" y="66"/>
                      <a:pt x="65" y="66"/>
                    </a:cubicBezTo>
                    <a:close/>
                    <a:moveTo>
                      <a:pt x="145" y="61"/>
                    </a:moveTo>
                    <a:cubicBezTo>
                      <a:pt x="142" y="61"/>
                      <a:pt x="135" y="61"/>
                      <a:pt x="135" y="49"/>
                    </a:cubicBezTo>
                    <a:cubicBezTo>
                      <a:pt x="135" y="48"/>
                      <a:pt x="135" y="46"/>
                      <a:pt x="135" y="45"/>
                    </a:cubicBezTo>
                    <a:cubicBezTo>
                      <a:pt x="135" y="43"/>
                      <a:pt x="135" y="42"/>
                      <a:pt x="135" y="41"/>
                    </a:cubicBezTo>
                    <a:cubicBezTo>
                      <a:pt x="135" y="40"/>
                      <a:pt x="135" y="40"/>
                      <a:pt x="135" y="39"/>
                    </a:cubicBezTo>
                    <a:cubicBezTo>
                      <a:pt x="147" y="37"/>
                      <a:pt x="147" y="37"/>
                      <a:pt x="147" y="37"/>
                    </a:cubicBezTo>
                    <a:cubicBezTo>
                      <a:pt x="147" y="38"/>
                      <a:pt x="147" y="40"/>
                      <a:pt x="147" y="41"/>
                    </a:cubicBezTo>
                    <a:cubicBezTo>
                      <a:pt x="147" y="42"/>
                      <a:pt x="147" y="44"/>
                      <a:pt x="147" y="46"/>
                    </a:cubicBezTo>
                    <a:cubicBezTo>
                      <a:pt x="147" y="47"/>
                      <a:pt x="147" y="48"/>
                      <a:pt x="147" y="49"/>
                    </a:cubicBezTo>
                    <a:cubicBezTo>
                      <a:pt x="147" y="51"/>
                      <a:pt x="147" y="51"/>
                      <a:pt x="147" y="51"/>
                    </a:cubicBezTo>
                    <a:cubicBezTo>
                      <a:pt x="147" y="50"/>
                      <a:pt x="146" y="49"/>
                      <a:pt x="145" y="49"/>
                    </a:cubicBezTo>
                    <a:cubicBezTo>
                      <a:pt x="146" y="61"/>
                      <a:pt x="146" y="61"/>
                      <a:pt x="146" y="61"/>
                    </a:cubicBezTo>
                    <a:cubicBezTo>
                      <a:pt x="145" y="61"/>
                      <a:pt x="145" y="61"/>
                      <a:pt x="145" y="61"/>
                    </a:cubicBezTo>
                    <a:close/>
                    <a:moveTo>
                      <a:pt x="96" y="61"/>
                    </a:moveTo>
                    <a:cubicBezTo>
                      <a:pt x="92" y="61"/>
                      <a:pt x="90" y="60"/>
                      <a:pt x="87" y="58"/>
                    </a:cubicBezTo>
                    <a:cubicBezTo>
                      <a:pt x="87" y="58"/>
                      <a:pt x="86" y="58"/>
                      <a:pt x="86" y="58"/>
                    </a:cubicBezTo>
                    <a:cubicBezTo>
                      <a:pt x="92" y="47"/>
                      <a:pt x="92" y="47"/>
                      <a:pt x="92" y="47"/>
                    </a:cubicBezTo>
                    <a:cubicBezTo>
                      <a:pt x="92" y="47"/>
                      <a:pt x="92" y="48"/>
                      <a:pt x="93" y="48"/>
                    </a:cubicBezTo>
                    <a:cubicBezTo>
                      <a:pt x="94" y="49"/>
                      <a:pt x="95" y="49"/>
                      <a:pt x="96" y="49"/>
                    </a:cubicBezTo>
                    <a:cubicBezTo>
                      <a:pt x="96" y="49"/>
                      <a:pt x="96" y="49"/>
                      <a:pt x="97" y="48"/>
                    </a:cubicBezTo>
                    <a:cubicBezTo>
                      <a:pt x="97" y="48"/>
                      <a:pt x="97" y="47"/>
                      <a:pt x="98" y="45"/>
                    </a:cubicBezTo>
                    <a:cubicBezTo>
                      <a:pt x="109" y="48"/>
                      <a:pt x="109" y="48"/>
                      <a:pt x="109" y="48"/>
                    </a:cubicBezTo>
                    <a:cubicBezTo>
                      <a:pt x="109" y="51"/>
                      <a:pt x="108" y="54"/>
                      <a:pt x="104" y="58"/>
                    </a:cubicBezTo>
                    <a:cubicBezTo>
                      <a:pt x="102" y="60"/>
                      <a:pt x="99" y="61"/>
                      <a:pt x="96" y="61"/>
                    </a:cubicBezTo>
                    <a:close/>
                    <a:moveTo>
                      <a:pt x="119" y="56"/>
                    </a:moveTo>
                    <a:cubicBezTo>
                      <a:pt x="113" y="56"/>
                      <a:pt x="112" y="51"/>
                      <a:pt x="111" y="48"/>
                    </a:cubicBezTo>
                    <a:cubicBezTo>
                      <a:pt x="110" y="47"/>
                      <a:pt x="110" y="47"/>
                      <a:pt x="110" y="47"/>
                    </a:cubicBezTo>
                    <a:cubicBezTo>
                      <a:pt x="115" y="45"/>
                      <a:pt x="115" y="45"/>
                      <a:pt x="115" y="45"/>
                    </a:cubicBezTo>
                    <a:cubicBezTo>
                      <a:pt x="116" y="45"/>
                      <a:pt x="116" y="45"/>
                      <a:pt x="116" y="44"/>
                    </a:cubicBezTo>
                    <a:cubicBezTo>
                      <a:pt x="117" y="43"/>
                      <a:pt x="117" y="42"/>
                      <a:pt x="118" y="41"/>
                    </a:cubicBezTo>
                    <a:cubicBezTo>
                      <a:pt x="118" y="39"/>
                      <a:pt x="119" y="37"/>
                      <a:pt x="121" y="34"/>
                    </a:cubicBezTo>
                    <a:cubicBezTo>
                      <a:pt x="130" y="42"/>
                      <a:pt x="130" y="42"/>
                      <a:pt x="130" y="42"/>
                    </a:cubicBezTo>
                    <a:cubicBezTo>
                      <a:pt x="130" y="43"/>
                      <a:pt x="130" y="43"/>
                      <a:pt x="129" y="45"/>
                    </a:cubicBezTo>
                    <a:cubicBezTo>
                      <a:pt x="129" y="46"/>
                      <a:pt x="128" y="48"/>
                      <a:pt x="127" y="50"/>
                    </a:cubicBezTo>
                    <a:cubicBezTo>
                      <a:pt x="126" y="52"/>
                      <a:pt x="123" y="56"/>
                      <a:pt x="119" y="56"/>
                    </a:cubicBezTo>
                    <a:close/>
                    <a:moveTo>
                      <a:pt x="119" y="44"/>
                    </a:moveTo>
                    <a:cubicBezTo>
                      <a:pt x="117" y="44"/>
                      <a:pt x="116" y="45"/>
                      <a:pt x="115" y="45"/>
                    </a:cubicBezTo>
                    <a:cubicBezTo>
                      <a:pt x="119" y="44"/>
                      <a:pt x="119" y="44"/>
                      <a:pt x="119" y="44"/>
                    </a:cubicBezTo>
                    <a:cubicBezTo>
                      <a:pt x="119" y="44"/>
                      <a:pt x="119" y="44"/>
                      <a:pt x="119" y="44"/>
                    </a:cubicBezTo>
                    <a:close/>
                    <a:moveTo>
                      <a:pt x="190" y="52"/>
                    </a:moveTo>
                    <a:cubicBezTo>
                      <a:pt x="185" y="52"/>
                      <a:pt x="181" y="49"/>
                      <a:pt x="180" y="44"/>
                    </a:cubicBezTo>
                    <a:cubicBezTo>
                      <a:pt x="180" y="43"/>
                      <a:pt x="180" y="42"/>
                      <a:pt x="180" y="41"/>
                    </a:cubicBezTo>
                    <a:cubicBezTo>
                      <a:pt x="180" y="39"/>
                      <a:pt x="180" y="38"/>
                      <a:pt x="180" y="37"/>
                    </a:cubicBezTo>
                    <a:cubicBezTo>
                      <a:pt x="180" y="36"/>
                      <a:pt x="180" y="36"/>
                      <a:pt x="180" y="36"/>
                    </a:cubicBezTo>
                    <a:cubicBezTo>
                      <a:pt x="192" y="37"/>
                      <a:pt x="192" y="37"/>
                      <a:pt x="192" y="37"/>
                    </a:cubicBezTo>
                    <a:cubicBezTo>
                      <a:pt x="192" y="37"/>
                      <a:pt x="192" y="38"/>
                      <a:pt x="192" y="39"/>
                    </a:cubicBezTo>
                    <a:cubicBezTo>
                      <a:pt x="192" y="39"/>
                      <a:pt x="192" y="39"/>
                      <a:pt x="192" y="40"/>
                    </a:cubicBezTo>
                    <a:cubicBezTo>
                      <a:pt x="192" y="40"/>
                      <a:pt x="192" y="40"/>
                      <a:pt x="193" y="40"/>
                    </a:cubicBezTo>
                    <a:cubicBezTo>
                      <a:pt x="193" y="40"/>
                      <a:pt x="194" y="39"/>
                      <a:pt x="194" y="39"/>
                    </a:cubicBezTo>
                    <a:cubicBezTo>
                      <a:pt x="195" y="39"/>
                      <a:pt x="195" y="39"/>
                      <a:pt x="196" y="39"/>
                    </a:cubicBezTo>
                    <a:cubicBezTo>
                      <a:pt x="199" y="51"/>
                      <a:pt x="199" y="51"/>
                      <a:pt x="199" y="51"/>
                    </a:cubicBezTo>
                    <a:cubicBezTo>
                      <a:pt x="198" y="51"/>
                      <a:pt x="197" y="51"/>
                      <a:pt x="197" y="51"/>
                    </a:cubicBezTo>
                    <a:cubicBezTo>
                      <a:pt x="195" y="51"/>
                      <a:pt x="195" y="51"/>
                      <a:pt x="195" y="51"/>
                    </a:cubicBezTo>
                    <a:cubicBezTo>
                      <a:pt x="193" y="52"/>
                      <a:pt x="192" y="52"/>
                      <a:pt x="190" y="52"/>
                    </a:cubicBezTo>
                    <a:close/>
                    <a:moveTo>
                      <a:pt x="64" y="46"/>
                    </a:moveTo>
                    <a:cubicBezTo>
                      <a:pt x="55" y="39"/>
                      <a:pt x="55" y="39"/>
                      <a:pt x="55" y="39"/>
                    </a:cubicBezTo>
                    <a:cubicBezTo>
                      <a:pt x="55" y="40"/>
                      <a:pt x="56" y="40"/>
                      <a:pt x="56" y="41"/>
                    </a:cubicBezTo>
                    <a:cubicBezTo>
                      <a:pt x="56" y="41"/>
                      <a:pt x="56" y="41"/>
                      <a:pt x="55" y="41"/>
                    </a:cubicBezTo>
                    <a:cubicBezTo>
                      <a:pt x="55" y="41"/>
                      <a:pt x="53" y="41"/>
                      <a:pt x="51" y="42"/>
                    </a:cubicBezTo>
                    <a:cubicBezTo>
                      <a:pt x="45" y="32"/>
                      <a:pt x="45" y="32"/>
                      <a:pt x="45" y="32"/>
                    </a:cubicBezTo>
                    <a:cubicBezTo>
                      <a:pt x="48" y="31"/>
                      <a:pt x="51" y="29"/>
                      <a:pt x="56" y="29"/>
                    </a:cubicBezTo>
                    <a:cubicBezTo>
                      <a:pt x="63" y="29"/>
                      <a:pt x="67" y="33"/>
                      <a:pt x="67" y="38"/>
                    </a:cubicBezTo>
                    <a:cubicBezTo>
                      <a:pt x="67" y="41"/>
                      <a:pt x="66" y="43"/>
                      <a:pt x="64" y="45"/>
                    </a:cubicBezTo>
                    <a:lnTo>
                      <a:pt x="64" y="46"/>
                    </a:lnTo>
                    <a:close/>
                    <a:moveTo>
                      <a:pt x="163" y="44"/>
                    </a:moveTo>
                    <a:cubicBezTo>
                      <a:pt x="152" y="39"/>
                      <a:pt x="152" y="39"/>
                      <a:pt x="152" y="39"/>
                    </a:cubicBezTo>
                    <a:cubicBezTo>
                      <a:pt x="153" y="36"/>
                      <a:pt x="155" y="33"/>
                      <a:pt x="157" y="31"/>
                    </a:cubicBezTo>
                    <a:cubicBezTo>
                      <a:pt x="160" y="28"/>
                      <a:pt x="165" y="24"/>
                      <a:pt x="170" y="23"/>
                    </a:cubicBezTo>
                    <a:cubicBezTo>
                      <a:pt x="174" y="34"/>
                      <a:pt x="174" y="34"/>
                      <a:pt x="174" y="34"/>
                    </a:cubicBezTo>
                    <a:cubicBezTo>
                      <a:pt x="170" y="35"/>
                      <a:pt x="167" y="37"/>
                      <a:pt x="166" y="39"/>
                    </a:cubicBezTo>
                    <a:cubicBezTo>
                      <a:pt x="165" y="40"/>
                      <a:pt x="164" y="42"/>
                      <a:pt x="163" y="44"/>
                    </a:cubicBezTo>
                    <a:close/>
                    <a:moveTo>
                      <a:pt x="23" y="39"/>
                    </a:moveTo>
                    <a:cubicBezTo>
                      <a:pt x="21" y="39"/>
                      <a:pt x="20" y="38"/>
                      <a:pt x="19" y="38"/>
                    </a:cubicBezTo>
                    <a:cubicBezTo>
                      <a:pt x="16" y="37"/>
                      <a:pt x="14" y="34"/>
                      <a:pt x="13" y="31"/>
                    </a:cubicBezTo>
                    <a:cubicBezTo>
                      <a:pt x="25" y="28"/>
                      <a:pt x="25" y="28"/>
                      <a:pt x="25" y="28"/>
                    </a:cubicBezTo>
                    <a:cubicBezTo>
                      <a:pt x="25" y="28"/>
                      <a:pt x="24" y="27"/>
                      <a:pt x="23" y="27"/>
                    </a:cubicBezTo>
                    <a:cubicBezTo>
                      <a:pt x="23" y="27"/>
                      <a:pt x="23" y="27"/>
                      <a:pt x="23" y="27"/>
                    </a:cubicBezTo>
                    <a:cubicBezTo>
                      <a:pt x="21" y="27"/>
                      <a:pt x="20" y="27"/>
                      <a:pt x="20" y="28"/>
                    </a:cubicBezTo>
                    <a:cubicBezTo>
                      <a:pt x="21" y="26"/>
                      <a:pt x="23" y="24"/>
                      <a:pt x="27" y="24"/>
                    </a:cubicBezTo>
                    <a:cubicBezTo>
                      <a:pt x="35" y="24"/>
                      <a:pt x="37" y="31"/>
                      <a:pt x="38" y="34"/>
                    </a:cubicBezTo>
                    <a:cubicBezTo>
                      <a:pt x="38" y="35"/>
                      <a:pt x="38" y="35"/>
                      <a:pt x="38" y="35"/>
                    </a:cubicBezTo>
                    <a:cubicBezTo>
                      <a:pt x="27" y="38"/>
                      <a:pt x="27" y="38"/>
                      <a:pt x="27" y="38"/>
                    </a:cubicBezTo>
                    <a:cubicBezTo>
                      <a:pt x="27" y="38"/>
                      <a:pt x="27" y="38"/>
                      <a:pt x="27" y="38"/>
                    </a:cubicBezTo>
                    <a:cubicBezTo>
                      <a:pt x="26" y="38"/>
                      <a:pt x="24" y="39"/>
                      <a:pt x="23" y="39"/>
                    </a:cubicBezTo>
                    <a:close/>
                    <a:moveTo>
                      <a:pt x="14" y="13"/>
                    </a:moveTo>
                    <a:cubicBezTo>
                      <a:pt x="14" y="12"/>
                      <a:pt x="12" y="12"/>
                      <a:pt x="8" y="12"/>
                    </a:cubicBezTo>
                    <a:cubicBezTo>
                      <a:pt x="4" y="12"/>
                      <a:pt x="4" y="12"/>
                      <a:pt x="4" y="12"/>
                    </a:cubicBezTo>
                    <a:cubicBezTo>
                      <a:pt x="3" y="12"/>
                      <a:pt x="2" y="12"/>
                      <a:pt x="2" y="12"/>
                    </a:cubicBezTo>
                    <a:cubicBezTo>
                      <a:pt x="0" y="0"/>
                      <a:pt x="0" y="0"/>
                      <a:pt x="0" y="0"/>
                    </a:cubicBezTo>
                    <a:cubicBezTo>
                      <a:pt x="1" y="0"/>
                      <a:pt x="2" y="0"/>
                      <a:pt x="4" y="0"/>
                    </a:cubicBezTo>
                    <a:cubicBezTo>
                      <a:pt x="8" y="0"/>
                      <a:pt x="8" y="0"/>
                      <a:pt x="8" y="0"/>
                    </a:cubicBezTo>
                    <a:cubicBezTo>
                      <a:pt x="12" y="0"/>
                      <a:pt x="18" y="0"/>
                      <a:pt x="21" y="3"/>
                    </a:cubicBezTo>
                    <a:cubicBezTo>
                      <a:pt x="23" y="4"/>
                      <a:pt x="24" y="6"/>
                      <a:pt x="25" y="8"/>
                    </a:cubicBezTo>
                    <a:lnTo>
                      <a:pt x="14" y="13"/>
                    </a:lnTo>
                    <a:close/>
                  </a:path>
                </a:pathLst>
              </a:custGeom>
              <a:solidFill>
                <a:srgbClr val="877D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218" name="Freeform 5723"/>
              <p:cNvSpPr>
                <a:spLocks/>
              </p:cNvSpPr>
              <p:nvPr/>
            </p:nvSpPr>
            <p:spPr bwMode="auto">
              <a:xfrm>
                <a:off x="2961" y="3396"/>
                <a:ext cx="2" cy="2"/>
              </a:xfrm>
              <a:custGeom>
                <a:avLst/>
                <a:gdLst>
                  <a:gd name="T0" fmla="*/ 8 w 19"/>
                  <a:gd name="T1" fmla="*/ 19 h 19"/>
                  <a:gd name="T2" fmla="*/ 7 w 19"/>
                  <a:gd name="T3" fmla="*/ 17 h 19"/>
                  <a:gd name="T4" fmla="*/ 7 w 19"/>
                  <a:gd name="T5" fmla="*/ 17 h 19"/>
                  <a:gd name="T6" fmla="*/ 1 w 19"/>
                  <a:gd name="T7" fmla="*/ 17 h 19"/>
                  <a:gd name="T8" fmla="*/ 1 w 19"/>
                  <a:gd name="T9" fmla="*/ 12 h 19"/>
                  <a:gd name="T10" fmla="*/ 3 w 19"/>
                  <a:gd name="T11" fmla="*/ 0 h 19"/>
                  <a:gd name="T12" fmla="*/ 14 w 19"/>
                  <a:gd name="T13" fmla="*/ 3 h 19"/>
                  <a:gd name="T14" fmla="*/ 14 w 19"/>
                  <a:gd name="T15" fmla="*/ 3 h 19"/>
                  <a:gd name="T16" fmla="*/ 13 w 19"/>
                  <a:gd name="T17" fmla="*/ 7 h 19"/>
                  <a:gd name="T18" fmla="*/ 19 w 19"/>
                  <a:gd name="T19" fmla="*/ 16 h 19"/>
                  <a:gd name="T20" fmla="*/ 8 w 19"/>
                  <a:gd name="T21" fmla="*/ 1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 h="19">
                    <a:moveTo>
                      <a:pt x="8" y="19"/>
                    </a:moveTo>
                    <a:cubicBezTo>
                      <a:pt x="8" y="19"/>
                      <a:pt x="7" y="18"/>
                      <a:pt x="7" y="17"/>
                    </a:cubicBezTo>
                    <a:cubicBezTo>
                      <a:pt x="7" y="17"/>
                      <a:pt x="7" y="17"/>
                      <a:pt x="7" y="17"/>
                    </a:cubicBezTo>
                    <a:cubicBezTo>
                      <a:pt x="1" y="17"/>
                      <a:pt x="1" y="17"/>
                      <a:pt x="1" y="17"/>
                    </a:cubicBezTo>
                    <a:cubicBezTo>
                      <a:pt x="1" y="12"/>
                      <a:pt x="1" y="12"/>
                      <a:pt x="1" y="12"/>
                    </a:cubicBezTo>
                    <a:cubicBezTo>
                      <a:pt x="0" y="7"/>
                      <a:pt x="2" y="3"/>
                      <a:pt x="3" y="0"/>
                    </a:cubicBezTo>
                    <a:cubicBezTo>
                      <a:pt x="14" y="3"/>
                      <a:pt x="14" y="3"/>
                      <a:pt x="14" y="3"/>
                    </a:cubicBezTo>
                    <a:cubicBezTo>
                      <a:pt x="14" y="3"/>
                      <a:pt x="14" y="3"/>
                      <a:pt x="14" y="3"/>
                    </a:cubicBezTo>
                    <a:cubicBezTo>
                      <a:pt x="14" y="5"/>
                      <a:pt x="13" y="6"/>
                      <a:pt x="13" y="7"/>
                    </a:cubicBezTo>
                    <a:cubicBezTo>
                      <a:pt x="17" y="9"/>
                      <a:pt x="19" y="13"/>
                      <a:pt x="19" y="16"/>
                    </a:cubicBezTo>
                    <a:lnTo>
                      <a:pt x="8" y="19"/>
                    </a:lnTo>
                    <a:close/>
                  </a:path>
                </a:pathLst>
              </a:custGeom>
              <a:solidFill>
                <a:srgbClr val="877D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219" name="Freeform 5724"/>
              <p:cNvSpPr>
                <a:spLocks noEditPoints="1"/>
              </p:cNvSpPr>
              <p:nvPr/>
            </p:nvSpPr>
            <p:spPr bwMode="auto">
              <a:xfrm>
                <a:off x="2951" y="3399"/>
                <a:ext cx="17" cy="57"/>
              </a:xfrm>
              <a:custGeom>
                <a:avLst/>
                <a:gdLst>
                  <a:gd name="T0" fmla="*/ 1 w 129"/>
                  <a:gd name="T1" fmla="*/ 404 h 425"/>
                  <a:gd name="T2" fmla="*/ 17 w 129"/>
                  <a:gd name="T3" fmla="*/ 422 h 425"/>
                  <a:gd name="T4" fmla="*/ 12 w 129"/>
                  <a:gd name="T5" fmla="*/ 383 h 425"/>
                  <a:gd name="T6" fmla="*/ 2 w 129"/>
                  <a:gd name="T7" fmla="*/ 361 h 425"/>
                  <a:gd name="T8" fmla="*/ 12 w 129"/>
                  <a:gd name="T9" fmla="*/ 383 h 425"/>
                  <a:gd name="T10" fmla="*/ 6 w 129"/>
                  <a:gd name="T11" fmla="*/ 341 h 425"/>
                  <a:gd name="T12" fmla="*/ 24 w 129"/>
                  <a:gd name="T13" fmla="*/ 325 h 425"/>
                  <a:gd name="T14" fmla="*/ 32 w 129"/>
                  <a:gd name="T15" fmla="*/ 307 h 425"/>
                  <a:gd name="T16" fmla="*/ 34 w 129"/>
                  <a:gd name="T17" fmla="*/ 283 h 425"/>
                  <a:gd name="T18" fmla="*/ 32 w 129"/>
                  <a:gd name="T19" fmla="*/ 307 h 425"/>
                  <a:gd name="T20" fmla="*/ 50 w 129"/>
                  <a:gd name="T21" fmla="*/ 268 h 425"/>
                  <a:gd name="T22" fmla="*/ 68 w 129"/>
                  <a:gd name="T23" fmla="*/ 257 h 425"/>
                  <a:gd name="T24" fmla="*/ 69 w 129"/>
                  <a:gd name="T25" fmla="*/ 270 h 425"/>
                  <a:gd name="T26" fmla="*/ 92 w 129"/>
                  <a:gd name="T27" fmla="*/ 254 h 425"/>
                  <a:gd name="T28" fmla="*/ 93 w 129"/>
                  <a:gd name="T29" fmla="*/ 231 h 425"/>
                  <a:gd name="T30" fmla="*/ 92 w 129"/>
                  <a:gd name="T31" fmla="*/ 254 h 425"/>
                  <a:gd name="T32" fmla="*/ 95 w 129"/>
                  <a:gd name="T33" fmla="*/ 212 h 425"/>
                  <a:gd name="T34" fmla="*/ 98 w 129"/>
                  <a:gd name="T35" fmla="*/ 191 h 425"/>
                  <a:gd name="T36" fmla="*/ 107 w 129"/>
                  <a:gd name="T37" fmla="*/ 212 h 425"/>
                  <a:gd name="T38" fmla="*/ 117 w 129"/>
                  <a:gd name="T39" fmla="*/ 173 h 425"/>
                  <a:gd name="T40" fmla="*/ 105 w 129"/>
                  <a:gd name="T41" fmla="*/ 171 h 425"/>
                  <a:gd name="T42" fmla="*/ 103 w 129"/>
                  <a:gd name="T43" fmla="*/ 157 h 425"/>
                  <a:gd name="T44" fmla="*/ 104 w 129"/>
                  <a:gd name="T45" fmla="*/ 151 h 425"/>
                  <a:gd name="T46" fmla="*/ 115 w 129"/>
                  <a:gd name="T47" fmla="*/ 157 h 425"/>
                  <a:gd name="T48" fmla="*/ 116 w 129"/>
                  <a:gd name="T49" fmla="*/ 163 h 425"/>
                  <a:gd name="T50" fmla="*/ 117 w 129"/>
                  <a:gd name="T51" fmla="*/ 173 h 425"/>
                  <a:gd name="T52" fmla="*/ 115 w 129"/>
                  <a:gd name="T53" fmla="*/ 132 h 425"/>
                  <a:gd name="T54" fmla="*/ 117 w 129"/>
                  <a:gd name="T55" fmla="*/ 122 h 425"/>
                  <a:gd name="T56" fmla="*/ 126 w 129"/>
                  <a:gd name="T57" fmla="*/ 112 h 425"/>
                  <a:gd name="T58" fmla="*/ 128 w 129"/>
                  <a:gd name="T59" fmla="*/ 131 h 425"/>
                  <a:gd name="T60" fmla="*/ 114 w 129"/>
                  <a:gd name="T61" fmla="*/ 99 h 425"/>
                  <a:gd name="T62" fmla="*/ 108 w 129"/>
                  <a:gd name="T63" fmla="*/ 92 h 425"/>
                  <a:gd name="T64" fmla="*/ 116 w 129"/>
                  <a:gd name="T65" fmla="*/ 77 h 425"/>
                  <a:gd name="T66" fmla="*/ 121 w 129"/>
                  <a:gd name="T67" fmla="*/ 89 h 425"/>
                  <a:gd name="T68" fmla="*/ 114 w 129"/>
                  <a:gd name="T69" fmla="*/ 99 h 425"/>
                  <a:gd name="T70" fmla="*/ 108 w 129"/>
                  <a:gd name="T71" fmla="*/ 55 h 425"/>
                  <a:gd name="T72" fmla="*/ 110 w 129"/>
                  <a:gd name="T73" fmla="*/ 37 h 425"/>
                  <a:gd name="T74" fmla="*/ 116 w 129"/>
                  <a:gd name="T75" fmla="*/ 37 h 425"/>
                  <a:gd name="T76" fmla="*/ 122 w 129"/>
                  <a:gd name="T77" fmla="*/ 42 h 425"/>
                  <a:gd name="T78" fmla="*/ 109 w 129"/>
                  <a:gd name="T79" fmla="*/ 19 h 425"/>
                  <a:gd name="T80" fmla="*/ 95 w 129"/>
                  <a:gd name="T81" fmla="*/ 10 h 425"/>
                  <a:gd name="T82" fmla="*/ 107 w 129"/>
                  <a:gd name="T83" fmla="*/ 3 h 425"/>
                  <a:gd name="T84" fmla="*/ 109 w 129"/>
                  <a:gd name="T85" fmla="*/ 19 h 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9" h="425">
                    <a:moveTo>
                      <a:pt x="5" y="425"/>
                    </a:moveTo>
                    <a:cubicBezTo>
                      <a:pt x="3" y="419"/>
                      <a:pt x="2" y="412"/>
                      <a:pt x="1" y="404"/>
                    </a:cubicBezTo>
                    <a:cubicBezTo>
                      <a:pt x="13" y="403"/>
                      <a:pt x="13" y="403"/>
                      <a:pt x="13" y="403"/>
                    </a:cubicBezTo>
                    <a:cubicBezTo>
                      <a:pt x="14" y="410"/>
                      <a:pt x="15" y="416"/>
                      <a:pt x="17" y="422"/>
                    </a:cubicBezTo>
                    <a:lnTo>
                      <a:pt x="5" y="425"/>
                    </a:lnTo>
                    <a:close/>
                    <a:moveTo>
                      <a:pt x="12" y="383"/>
                    </a:moveTo>
                    <a:cubicBezTo>
                      <a:pt x="0" y="383"/>
                      <a:pt x="0" y="383"/>
                      <a:pt x="0" y="383"/>
                    </a:cubicBezTo>
                    <a:cubicBezTo>
                      <a:pt x="0" y="375"/>
                      <a:pt x="1" y="368"/>
                      <a:pt x="2" y="361"/>
                    </a:cubicBezTo>
                    <a:cubicBezTo>
                      <a:pt x="13" y="363"/>
                      <a:pt x="13" y="363"/>
                      <a:pt x="13" y="363"/>
                    </a:cubicBezTo>
                    <a:cubicBezTo>
                      <a:pt x="13" y="369"/>
                      <a:pt x="12" y="376"/>
                      <a:pt x="12" y="383"/>
                    </a:cubicBezTo>
                    <a:close/>
                    <a:moveTo>
                      <a:pt x="17" y="344"/>
                    </a:moveTo>
                    <a:cubicBezTo>
                      <a:pt x="6" y="341"/>
                      <a:pt x="6" y="341"/>
                      <a:pt x="6" y="341"/>
                    </a:cubicBezTo>
                    <a:cubicBezTo>
                      <a:pt x="8" y="334"/>
                      <a:pt x="10" y="327"/>
                      <a:pt x="13" y="320"/>
                    </a:cubicBezTo>
                    <a:cubicBezTo>
                      <a:pt x="24" y="325"/>
                      <a:pt x="24" y="325"/>
                      <a:pt x="24" y="325"/>
                    </a:cubicBezTo>
                    <a:cubicBezTo>
                      <a:pt x="21" y="331"/>
                      <a:pt x="19" y="337"/>
                      <a:pt x="17" y="344"/>
                    </a:cubicBezTo>
                    <a:close/>
                    <a:moveTo>
                      <a:pt x="32" y="307"/>
                    </a:moveTo>
                    <a:cubicBezTo>
                      <a:pt x="22" y="301"/>
                      <a:pt x="22" y="301"/>
                      <a:pt x="22" y="301"/>
                    </a:cubicBezTo>
                    <a:cubicBezTo>
                      <a:pt x="26" y="295"/>
                      <a:pt x="30" y="289"/>
                      <a:pt x="34" y="283"/>
                    </a:cubicBezTo>
                    <a:cubicBezTo>
                      <a:pt x="43" y="291"/>
                      <a:pt x="43" y="291"/>
                      <a:pt x="43" y="291"/>
                    </a:cubicBezTo>
                    <a:cubicBezTo>
                      <a:pt x="39" y="296"/>
                      <a:pt x="36" y="301"/>
                      <a:pt x="32" y="307"/>
                    </a:cubicBezTo>
                    <a:close/>
                    <a:moveTo>
                      <a:pt x="57" y="278"/>
                    </a:moveTo>
                    <a:cubicBezTo>
                      <a:pt x="50" y="268"/>
                      <a:pt x="50" y="268"/>
                      <a:pt x="50" y="268"/>
                    </a:cubicBezTo>
                    <a:cubicBezTo>
                      <a:pt x="54" y="265"/>
                      <a:pt x="58" y="263"/>
                      <a:pt x="63" y="260"/>
                    </a:cubicBezTo>
                    <a:cubicBezTo>
                      <a:pt x="64" y="259"/>
                      <a:pt x="66" y="258"/>
                      <a:pt x="68" y="257"/>
                    </a:cubicBezTo>
                    <a:cubicBezTo>
                      <a:pt x="74" y="267"/>
                      <a:pt x="74" y="267"/>
                      <a:pt x="74" y="267"/>
                    </a:cubicBezTo>
                    <a:cubicBezTo>
                      <a:pt x="72" y="268"/>
                      <a:pt x="71" y="269"/>
                      <a:pt x="69" y="270"/>
                    </a:cubicBezTo>
                    <a:cubicBezTo>
                      <a:pt x="65" y="273"/>
                      <a:pt x="61" y="275"/>
                      <a:pt x="57" y="278"/>
                    </a:cubicBezTo>
                    <a:close/>
                    <a:moveTo>
                      <a:pt x="92" y="254"/>
                    </a:moveTo>
                    <a:cubicBezTo>
                      <a:pt x="83" y="245"/>
                      <a:pt x="83" y="245"/>
                      <a:pt x="83" y="245"/>
                    </a:cubicBezTo>
                    <a:cubicBezTo>
                      <a:pt x="88" y="241"/>
                      <a:pt x="91" y="236"/>
                      <a:pt x="93" y="231"/>
                    </a:cubicBezTo>
                    <a:cubicBezTo>
                      <a:pt x="104" y="234"/>
                      <a:pt x="104" y="234"/>
                      <a:pt x="104" y="234"/>
                    </a:cubicBezTo>
                    <a:cubicBezTo>
                      <a:pt x="102" y="241"/>
                      <a:pt x="98" y="248"/>
                      <a:pt x="92" y="254"/>
                    </a:cubicBezTo>
                    <a:close/>
                    <a:moveTo>
                      <a:pt x="107" y="213"/>
                    </a:moveTo>
                    <a:cubicBezTo>
                      <a:pt x="95" y="212"/>
                      <a:pt x="95" y="212"/>
                      <a:pt x="95" y="212"/>
                    </a:cubicBezTo>
                    <a:cubicBezTo>
                      <a:pt x="95" y="211"/>
                      <a:pt x="95" y="211"/>
                      <a:pt x="95" y="211"/>
                    </a:cubicBezTo>
                    <a:cubicBezTo>
                      <a:pt x="96" y="204"/>
                      <a:pt x="97" y="197"/>
                      <a:pt x="98" y="191"/>
                    </a:cubicBezTo>
                    <a:cubicBezTo>
                      <a:pt x="110" y="193"/>
                      <a:pt x="110" y="193"/>
                      <a:pt x="110" y="193"/>
                    </a:cubicBezTo>
                    <a:cubicBezTo>
                      <a:pt x="108" y="199"/>
                      <a:pt x="108" y="205"/>
                      <a:pt x="107" y="212"/>
                    </a:cubicBezTo>
                    <a:lnTo>
                      <a:pt x="107" y="213"/>
                    </a:lnTo>
                    <a:close/>
                    <a:moveTo>
                      <a:pt x="117" y="173"/>
                    </a:moveTo>
                    <a:cubicBezTo>
                      <a:pt x="105" y="172"/>
                      <a:pt x="105" y="172"/>
                      <a:pt x="105" y="172"/>
                    </a:cubicBezTo>
                    <a:cubicBezTo>
                      <a:pt x="105" y="172"/>
                      <a:pt x="105" y="171"/>
                      <a:pt x="105" y="171"/>
                    </a:cubicBezTo>
                    <a:cubicBezTo>
                      <a:pt x="105" y="169"/>
                      <a:pt x="105" y="167"/>
                      <a:pt x="104" y="165"/>
                    </a:cubicBezTo>
                    <a:cubicBezTo>
                      <a:pt x="104" y="163"/>
                      <a:pt x="103" y="160"/>
                      <a:pt x="103" y="157"/>
                    </a:cubicBezTo>
                    <a:cubicBezTo>
                      <a:pt x="103" y="157"/>
                      <a:pt x="103" y="157"/>
                      <a:pt x="103" y="157"/>
                    </a:cubicBezTo>
                    <a:cubicBezTo>
                      <a:pt x="103" y="155"/>
                      <a:pt x="104" y="153"/>
                      <a:pt x="104" y="151"/>
                    </a:cubicBezTo>
                    <a:cubicBezTo>
                      <a:pt x="116" y="154"/>
                      <a:pt x="116" y="154"/>
                      <a:pt x="116" y="154"/>
                    </a:cubicBezTo>
                    <a:cubicBezTo>
                      <a:pt x="115" y="155"/>
                      <a:pt x="115" y="156"/>
                      <a:pt x="115" y="157"/>
                    </a:cubicBezTo>
                    <a:cubicBezTo>
                      <a:pt x="115" y="157"/>
                      <a:pt x="115" y="157"/>
                      <a:pt x="115" y="157"/>
                    </a:cubicBezTo>
                    <a:cubicBezTo>
                      <a:pt x="115" y="159"/>
                      <a:pt x="116" y="161"/>
                      <a:pt x="116" y="163"/>
                    </a:cubicBezTo>
                    <a:cubicBezTo>
                      <a:pt x="117" y="165"/>
                      <a:pt x="117" y="168"/>
                      <a:pt x="117" y="171"/>
                    </a:cubicBezTo>
                    <a:cubicBezTo>
                      <a:pt x="117" y="172"/>
                      <a:pt x="117" y="173"/>
                      <a:pt x="117" y="173"/>
                    </a:cubicBezTo>
                    <a:close/>
                    <a:moveTo>
                      <a:pt x="125" y="138"/>
                    </a:moveTo>
                    <a:cubicBezTo>
                      <a:pt x="115" y="132"/>
                      <a:pt x="115" y="132"/>
                      <a:pt x="115" y="132"/>
                    </a:cubicBezTo>
                    <a:cubicBezTo>
                      <a:pt x="115" y="130"/>
                      <a:pt x="116" y="129"/>
                      <a:pt x="116" y="128"/>
                    </a:cubicBezTo>
                    <a:cubicBezTo>
                      <a:pt x="117" y="125"/>
                      <a:pt x="117" y="123"/>
                      <a:pt x="117" y="122"/>
                    </a:cubicBezTo>
                    <a:cubicBezTo>
                      <a:pt x="117" y="122"/>
                      <a:pt x="117" y="121"/>
                      <a:pt x="116" y="118"/>
                    </a:cubicBezTo>
                    <a:cubicBezTo>
                      <a:pt x="126" y="112"/>
                      <a:pt x="126" y="112"/>
                      <a:pt x="126" y="112"/>
                    </a:cubicBezTo>
                    <a:cubicBezTo>
                      <a:pt x="128" y="116"/>
                      <a:pt x="129" y="119"/>
                      <a:pt x="129" y="122"/>
                    </a:cubicBezTo>
                    <a:cubicBezTo>
                      <a:pt x="129" y="125"/>
                      <a:pt x="129" y="128"/>
                      <a:pt x="128" y="131"/>
                    </a:cubicBezTo>
                    <a:cubicBezTo>
                      <a:pt x="127" y="133"/>
                      <a:pt x="126" y="135"/>
                      <a:pt x="125" y="138"/>
                    </a:cubicBezTo>
                    <a:close/>
                    <a:moveTo>
                      <a:pt x="114" y="99"/>
                    </a:moveTo>
                    <a:cubicBezTo>
                      <a:pt x="114" y="98"/>
                      <a:pt x="113" y="98"/>
                      <a:pt x="112" y="97"/>
                    </a:cubicBezTo>
                    <a:cubicBezTo>
                      <a:pt x="111" y="96"/>
                      <a:pt x="110" y="94"/>
                      <a:pt x="108" y="92"/>
                    </a:cubicBezTo>
                    <a:cubicBezTo>
                      <a:pt x="106" y="88"/>
                      <a:pt x="104" y="83"/>
                      <a:pt x="104" y="78"/>
                    </a:cubicBezTo>
                    <a:cubicBezTo>
                      <a:pt x="116" y="77"/>
                      <a:pt x="116" y="77"/>
                      <a:pt x="116" y="77"/>
                    </a:cubicBezTo>
                    <a:cubicBezTo>
                      <a:pt x="116" y="80"/>
                      <a:pt x="117" y="83"/>
                      <a:pt x="119" y="86"/>
                    </a:cubicBezTo>
                    <a:cubicBezTo>
                      <a:pt x="119" y="87"/>
                      <a:pt x="120" y="88"/>
                      <a:pt x="121" y="89"/>
                    </a:cubicBezTo>
                    <a:cubicBezTo>
                      <a:pt x="122" y="90"/>
                      <a:pt x="123" y="91"/>
                      <a:pt x="124" y="92"/>
                    </a:cubicBezTo>
                    <a:lnTo>
                      <a:pt x="114" y="99"/>
                    </a:lnTo>
                    <a:close/>
                    <a:moveTo>
                      <a:pt x="119" y="60"/>
                    </a:moveTo>
                    <a:cubicBezTo>
                      <a:pt x="108" y="55"/>
                      <a:pt x="108" y="55"/>
                      <a:pt x="108" y="55"/>
                    </a:cubicBezTo>
                    <a:cubicBezTo>
                      <a:pt x="110" y="51"/>
                      <a:pt x="110" y="46"/>
                      <a:pt x="110" y="42"/>
                    </a:cubicBezTo>
                    <a:cubicBezTo>
                      <a:pt x="110" y="41"/>
                      <a:pt x="110" y="39"/>
                      <a:pt x="110" y="37"/>
                    </a:cubicBezTo>
                    <a:cubicBezTo>
                      <a:pt x="122" y="37"/>
                      <a:pt x="122" y="37"/>
                      <a:pt x="122" y="37"/>
                    </a:cubicBezTo>
                    <a:cubicBezTo>
                      <a:pt x="116" y="37"/>
                      <a:pt x="116" y="37"/>
                      <a:pt x="116" y="37"/>
                    </a:cubicBezTo>
                    <a:cubicBezTo>
                      <a:pt x="122" y="37"/>
                      <a:pt x="122" y="37"/>
                      <a:pt x="122" y="37"/>
                    </a:cubicBezTo>
                    <a:cubicBezTo>
                      <a:pt x="122" y="39"/>
                      <a:pt x="122" y="40"/>
                      <a:pt x="122" y="42"/>
                    </a:cubicBezTo>
                    <a:cubicBezTo>
                      <a:pt x="122" y="47"/>
                      <a:pt x="122" y="53"/>
                      <a:pt x="119" y="60"/>
                    </a:cubicBezTo>
                    <a:close/>
                    <a:moveTo>
                      <a:pt x="109" y="19"/>
                    </a:moveTo>
                    <a:cubicBezTo>
                      <a:pt x="108" y="17"/>
                      <a:pt x="106" y="16"/>
                      <a:pt x="101" y="14"/>
                    </a:cubicBezTo>
                    <a:cubicBezTo>
                      <a:pt x="99" y="13"/>
                      <a:pt x="97" y="12"/>
                      <a:pt x="95" y="10"/>
                    </a:cubicBezTo>
                    <a:cubicBezTo>
                      <a:pt x="101" y="0"/>
                      <a:pt x="101" y="0"/>
                      <a:pt x="101" y="0"/>
                    </a:cubicBezTo>
                    <a:cubicBezTo>
                      <a:pt x="103" y="1"/>
                      <a:pt x="105" y="2"/>
                      <a:pt x="107" y="3"/>
                    </a:cubicBezTo>
                    <a:cubicBezTo>
                      <a:pt x="112" y="6"/>
                      <a:pt x="117" y="8"/>
                      <a:pt x="120" y="14"/>
                    </a:cubicBezTo>
                    <a:lnTo>
                      <a:pt x="109" y="19"/>
                    </a:lnTo>
                    <a:close/>
                  </a:path>
                </a:pathLst>
              </a:custGeom>
              <a:solidFill>
                <a:srgbClr val="877D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220" name="Freeform 5725"/>
              <p:cNvSpPr>
                <a:spLocks/>
              </p:cNvSpPr>
              <p:nvPr/>
            </p:nvSpPr>
            <p:spPr bwMode="auto">
              <a:xfrm>
                <a:off x="2953" y="3458"/>
                <a:ext cx="2" cy="2"/>
              </a:xfrm>
              <a:custGeom>
                <a:avLst/>
                <a:gdLst>
                  <a:gd name="T0" fmla="*/ 8 w 16"/>
                  <a:gd name="T1" fmla="*/ 16 h 16"/>
                  <a:gd name="T2" fmla="*/ 0 w 16"/>
                  <a:gd name="T3" fmla="*/ 7 h 16"/>
                  <a:gd name="T4" fmla="*/ 10 w 16"/>
                  <a:gd name="T5" fmla="*/ 0 h 16"/>
                  <a:gd name="T6" fmla="*/ 16 w 16"/>
                  <a:gd name="T7" fmla="*/ 6 h 16"/>
                  <a:gd name="T8" fmla="*/ 8 w 16"/>
                  <a:gd name="T9" fmla="*/ 16 h 16"/>
                </a:gdLst>
                <a:ahLst/>
                <a:cxnLst>
                  <a:cxn ang="0">
                    <a:pos x="T0" y="T1"/>
                  </a:cxn>
                  <a:cxn ang="0">
                    <a:pos x="T2" y="T3"/>
                  </a:cxn>
                  <a:cxn ang="0">
                    <a:pos x="T4" y="T5"/>
                  </a:cxn>
                  <a:cxn ang="0">
                    <a:pos x="T6" y="T7"/>
                  </a:cxn>
                  <a:cxn ang="0">
                    <a:pos x="T8" y="T9"/>
                  </a:cxn>
                </a:cxnLst>
                <a:rect l="0" t="0" r="r" b="b"/>
                <a:pathLst>
                  <a:path w="16" h="16">
                    <a:moveTo>
                      <a:pt x="8" y="16"/>
                    </a:moveTo>
                    <a:cubicBezTo>
                      <a:pt x="5" y="13"/>
                      <a:pt x="3" y="10"/>
                      <a:pt x="0" y="7"/>
                    </a:cubicBezTo>
                    <a:cubicBezTo>
                      <a:pt x="10" y="0"/>
                      <a:pt x="10" y="0"/>
                      <a:pt x="10" y="0"/>
                    </a:cubicBezTo>
                    <a:cubicBezTo>
                      <a:pt x="12" y="3"/>
                      <a:pt x="14" y="5"/>
                      <a:pt x="16" y="6"/>
                    </a:cubicBezTo>
                    <a:lnTo>
                      <a:pt x="8" y="16"/>
                    </a:lnTo>
                    <a:close/>
                  </a:path>
                </a:pathLst>
              </a:custGeom>
              <a:solidFill>
                <a:srgbClr val="877D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221" name="Rectangle 5726"/>
              <p:cNvSpPr>
                <a:spLocks noChangeArrowheads="1"/>
              </p:cNvSpPr>
              <p:nvPr/>
            </p:nvSpPr>
            <p:spPr bwMode="auto">
              <a:xfrm>
                <a:off x="2355" y="2478"/>
                <a:ext cx="1" cy="2"/>
              </a:xfrm>
              <a:prstGeom prst="rect">
                <a:avLst/>
              </a:prstGeom>
              <a:solidFill>
                <a:srgbClr val="877D7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222" name="Freeform 5727"/>
              <p:cNvSpPr>
                <a:spLocks noEditPoints="1"/>
              </p:cNvSpPr>
              <p:nvPr/>
            </p:nvSpPr>
            <p:spPr bwMode="auto">
              <a:xfrm>
                <a:off x="2359" y="2478"/>
                <a:ext cx="465" cy="14"/>
              </a:xfrm>
              <a:custGeom>
                <a:avLst/>
                <a:gdLst>
                  <a:gd name="T0" fmla="*/ 457 w 465"/>
                  <a:gd name="T1" fmla="*/ 14 h 14"/>
                  <a:gd name="T2" fmla="*/ 454 w 465"/>
                  <a:gd name="T3" fmla="*/ 13 h 14"/>
                  <a:gd name="T4" fmla="*/ 443 w 465"/>
                  <a:gd name="T5" fmla="*/ 14 h 14"/>
                  <a:gd name="T6" fmla="*/ 435 w 465"/>
                  <a:gd name="T7" fmla="*/ 13 h 14"/>
                  <a:gd name="T8" fmla="*/ 432 w 465"/>
                  <a:gd name="T9" fmla="*/ 14 h 14"/>
                  <a:gd name="T10" fmla="*/ 419 w 465"/>
                  <a:gd name="T11" fmla="*/ 14 h 14"/>
                  <a:gd name="T12" fmla="*/ 416 w 465"/>
                  <a:gd name="T13" fmla="*/ 12 h 14"/>
                  <a:gd name="T14" fmla="*/ 405 w 465"/>
                  <a:gd name="T15" fmla="*/ 14 h 14"/>
                  <a:gd name="T16" fmla="*/ 397 w 465"/>
                  <a:gd name="T17" fmla="*/ 12 h 14"/>
                  <a:gd name="T18" fmla="*/ 395 w 465"/>
                  <a:gd name="T19" fmla="*/ 13 h 14"/>
                  <a:gd name="T20" fmla="*/ 381 w 465"/>
                  <a:gd name="T21" fmla="*/ 13 h 14"/>
                  <a:gd name="T22" fmla="*/ 379 w 465"/>
                  <a:gd name="T23" fmla="*/ 12 h 14"/>
                  <a:gd name="T24" fmla="*/ 368 w 465"/>
                  <a:gd name="T25" fmla="*/ 13 h 14"/>
                  <a:gd name="T26" fmla="*/ 360 w 465"/>
                  <a:gd name="T27" fmla="*/ 11 h 14"/>
                  <a:gd name="T28" fmla="*/ 357 w 465"/>
                  <a:gd name="T29" fmla="*/ 13 h 14"/>
                  <a:gd name="T30" fmla="*/ 344 w 465"/>
                  <a:gd name="T31" fmla="*/ 13 h 14"/>
                  <a:gd name="T32" fmla="*/ 341 w 465"/>
                  <a:gd name="T33" fmla="*/ 11 h 14"/>
                  <a:gd name="T34" fmla="*/ 330 w 465"/>
                  <a:gd name="T35" fmla="*/ 12 h 14"/>
                  <a:gd name="T36" fmla="*/ 322 w 465"/>
                  <a:gd name="T37" fmla="*/ 11 h 14"/>
                  <a:gd name="T38" fmla="*/ 319 w 465"/>
                  <a:gd name="T39" fmla="*/ 12 h 14"/>
                  <a:gd name="T40" fmla="*/ 306 w 465"/>
                  <a:gd name="T41" fmla="*/ 12 h 14"/>
                  <a:gd name="T42" fmla="*/ 303 w 465"/>
                  <a:gd name="T43" fmla="*/ 10 h 14"/>
                  <a:gd name="T44" fmla="*/ 293 w 465"/>
                  <a:gd name="T45" fmla="*/ 12 h 14"/>
                  <a:gd name="T46" fmla="*/ 285 w 465"/>
                  <a:gd name="T47" fmla="*/ 10 h 14"/>
                  <a:gd name="T48" fmla="*/ 282 w 465"/>
                  <a:gd name="T49" fmla="*/ 11 h 14"/>
                  <a:gd name="T50" fmla="*/ 268 w 465"/>
                  <a:gd name="T51" fmla="*/ 11 h 14"/>
                  <a:gd name="T52" fmla="*/ 266 w 465"/>
                  <a:gd name="T53" fmla="*/ 9 h 14"/>
                  <a:gd name="T54" fmla="*/ 255 w 465"/>
                  <a:gd name="T55" fmla="*/ 11 h 14"/>
                  <a:gd name="T56" fmla="*/ 247 w 465"/>
                  <a:gd name="T57" fmla="*/ 9 h 14"/>
                  <a:gd name="T58" fmla="*/ 244 w 465"/>
                  <a:gd name="T59" fmla="*/ 11 h 14"/>
                  <a:gd name="T60" fmla="*/ 231 w 465"/>
                  <a:gd name="T61" fmla="*/ 10 h 14"/>
                  <a:gd name="T62" fmla="*/ 228 w 465"/>
                  <a:gd name="T63" fmla="*/ 9 h 14"/>
                  <a:gd name="T64" fmla="*/ 217 w 465"/>
                  <a:gd name="T65" fmla="*/ 10 h 14"/>
                  <a:gd name="T66" fmla="*/ 209 w 465"/>
                  <a:gd name="T67" fmla="*/ 8 h 14"/>
                  <a:gd name="T68" fmla="*/ 207 w 465"/>
                  <a:gd name="T69" fmla="*/ 10 h 14"/>
                  <a:gd name="T70" fmla="*/ 193 w 465"/>
                  <a:gd name="T71" fmla="*/ 9 h 14"/>
                  <a:gd name="T72" fmla="*/ 191 w 465"/>
                  <a:gd name="T73" fmla="*/ 8 h 14"/>
                  <a:gd name="T74" fmla="*/ 180 w 465"/>
                  <a:gd name="T75" fmla="*/ 9 h 14"/>
                  <a:gd name="T76" fmla="*/ 172 w 465"/>
                  <a:gd name="T77" fmla="*/ 7 h 14"/>
                  <a:gd name="T78" fmla="*/ 169 w 465"/>
                  <a:gd name="T79" fmla="*/ 9 h 14"/>
                  <a:gd name="T80" fmla="*/ 156 w 465"/>
                  <a:gd name="T81" fmla="*/ 8 h 14"/>
                  <a:gd name="T82" fmla="*/ 153 w 465"/>
                  <a:gd name="T83" fmla="*/ 6 h 14"/>
                  <a:gd name="T84" fmla="*/ 142 w 465"/>
                  <a:gd name="T85" fmla="*/ 8 h 14"/>
                  <a:gd name="T86" fmla="*/ 134 w 465"/>
                  <a:gd name="T87" fmla="*/ 6 h 14"/>
                  <a:gd name="T88" fmla="*/ 131 w 465"/>
                  <a:gd name="T89" fmla="*/ 7 h 14"/>
                  <a:gd name="T90" fmla="*/ 118 w 465"/>
                  <a:gd name="T91" fmla="*/ 7 h 14"/>
                  <a:gd name="T92" fmla="*/ 115 w 465"/>
                  <a:gd name="T93" fmla="*/ 5 h 14"/>
                  <a:gd name="T94" fmla="*/ 105 w 465"/>
                  <a:gd name="T95" fmla="*/ 6 h 14"/>
                  <a:gd name="T96" fmla="*/ 96 w 465"/>
                  <a:gd name="T97" fmla="*/ 5 h 14"/>
                  <a:gd name="T98" fmla="*/ 94 w 465"/>
                  <a:gd name="T99" fmla="*/ 6 h 14"/>
                  <a:gd name="T100" fmla="*/ 80 w 465"/>
                  <a:gd name="T101" fmla="*/ 6 h 14"/>
                  <a:gd name="T102" fmla="*/ 78 w 465"/>
                  <a:gd name="T103" fmla="*/ 4 h 14"/>
                  <a:gd name="T104" fmla="*/ 67 w 465"/>
                  <a:gd name="T105" fmla="*/ 5 h 14"/>
                  <a:gd name="T106" fmla="*/ 59 w 465"/>
                  <a:gd name="T107" fmla="*/ 3 h 14"/>
                  <a:gd name="T108" fmla="*/ 56 w 465"/>
                  <a:gd name="T109" fmla="*/ 5 h 14"/>
                  <a:gd name="T110" fmla="*/ 43 w 465"/>
                  <a:gd name="T111" fmla="*/ 4 h 14"/>
                  <a:gd name="T112" fmla="*/ 40 w 465"/>
                  <a:gd name="T113" fmla="*/ 2 h 14"/>
                  <a:gd name="T114" fmla="*/ 29 w 465"/>
                  <a:gd name="T115" fmla="*/ 3 h 14"/>
                  <a:gd name="T116" fmla="*/ 21 w 465"/>
                  <a:gd name="T117" fmla="*/ 1 h 14"/>
                  <a:gd name="T118" fmla="*/ 19 w 465"/>
                  <a:gd name="T119" fmla="*/ 3 h 14"/>
                  <a:gd name="T120" fmla="*/ 5 w 465"/>
                  <a:gd name="T121" fmla="*/ 2 h 14"/>
                  <a:gd name="T122" fmla="*/ 3 w 465"/>
                  <a:gd name="T123"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65" h="14">
                    <a:moveTo>
                      <a:pt x="465" y="14"/>
                    </a:moveTo>
                    <a:lnTo>
                      <a:pt x="462" y="14"/>
                    </a:lnTo>
                    <a:lnTo>
                      <a:pt x="462" y="13"/>
                    </a:lnTo>
                    <a:lnTo>
                      <a:pt x="465" y="13"/>
                    </a:lnTo>
                    <a:lnTo>
                      <a:pt x="465" y="14"/>
                    </a:lnTo>
                    <a:close/>
                    <a:moveTo>
                      <a:pt x="459" y="14"/>
                    </a:moveTo>
                    <a:lnTo>
                      <a:pt x="457" y="14"/>
                    </a:lnTo>
                    <a:lnTo>
                      <a:pt x="457" y="13"/>
                    </a:lnTo>
                    <a:lnTo>
                      <a:pt x="459" y="13"/>
                    </a:lnTo>
                    <a:lnTo>
                      <a:pt x="459" y="14"/>
                    </a:lnTo>
                    <a:close/>
                    <a:moveTo>
                      <a:pt x="454" y="14"/>
                    </a:moveTo>
                    <a:lnTo>
                      <a:pt x="451" y="14"/>
                    </a:lnTo>
                    <a:lnTo>
                      <a:pt x="451" y="13"/>
                    </a:lnTo>
                    <a:lnTo>
                      <a:pt x="454" y="13"/>
                    </a:lnTo>
                    <a:lnTo>
                      <a:pt x="454" y="14"/>
                    </a:lnTo>
                    <a:close/>
                    <a:moveTo>
                      <a:pt x="448" y="14"/>
                    </a:moveTo>
                    <a:lnTo>
                      <a:pt x="446" y="14"/>
                    </a:lnTo>
                    <a:lnTo>
                      <a:pt x="446" y="13"/>
                    </a:lnTo>
                    <a:lnTo>
                      <a:pt x="449" y="13"/>
                    </a:lnTo>
                    <a:lnTo>
                      <a:pt x="448" y="14"/>
                    </a:lnTo>
                    <a:close/>
                    <a:moveTo>
                      <a:pt x="443" y="14"/>
                    </a:moveTo>
                    <a:lnTo>
                      <a:pt x="440" y="14"/>
                    </a:lnTo>
                    <a:lnTo>
                      <a:pt x="440" y="13"/>
                    </a:lnTo>
                    <a:lnTo>
                      <a:pt x="443" y="13"/>
                    </a:lnTo>
                    <a:lnTo>
                      <a:pt x="443" y="14"/>
                    </a:lnTo>
                    <a:close/>
                    <a:moveTo>
                      <a:pt x="438" y="14"/>
                    </a:moveTo>
                    <a:lnTo>
                      <a:pt x="435" y="14"/>
                    </a:lnTo>
                    <a:lnTo>
                      <a:pt x="435" y="13"/>
                    </a:lnTo>
                    <a:lnTo>
                      <a:pt x="438" y="13"/>
                    </a:lnTo>
                    <a:lnTo>
                      <a:pt x="438" y="14"/>
                    </a:lnTo>
                    <a:close/>
                    <a:moveTo>
                      <a:pt x="432" y="14"/>
                    </a:moveTo>
                    <a:lnTo>
                      <a:pt x="430" y="14"/>
                    </a:lnTo>
                    <a:lnTo>
                      <a:pt x="430" y="12"/>
                    </a:lnTo>
                    <a:lnTo>
                      <a:pt x="432" y="12"/>
                    </a:lnTo>
                    <a:lnTo>
                      <a:pt x="432" y="14"/>
                    </a:lnTo>
                    <a:close/>
                    <a:moveTo>
                      <a:pt x="427" y="14"/>
                    </a:moveTo>
                    <a:lnTo>
                      <a:pt x="424" y="14"/>
                    </a:lnTo>
                    <a:lnTo>
                      <a:pt x="424" y="12"/>
                    </a:lnTo>
                    <a:lnTo>
                      <a:pt x="427" y="12"/>
                    </a:lnTo>
                    <a:lnTo>
                      <a:pt x="427" y="14"/>
                    </a:lnTo>
                    <a:close/>
                    <a:moveTo>
                      <a:pt x="422" y="14"/>
                    </a:moveTo>
                    <a:lnTo>
                      <a:pt x="419" y="14"/>
                    </a:lnTo>
                    <a:lnTo>
                      <a:pt x="419" y="12"/>
                    </a:lnTo>
                    <a:lnTo>
                      <a:pt x="422" y="12"/>
                    </a:lnTo>
                    <a:lnTo>
                      <a:pt x="422" y="14"/>
                    </a:lnTo>
                    <a:close/>
                    <a:moveTo>
                      <a:pt x="416" y="14"/>
                    </a:moveTo>
                    <a:lnTo>
                      <a:pt x="414" y="14"/>
                    </a:lnTo>
                    <a:lnTo>
                      <a:pt x="414" y="12"/>
                    </a:lnTo>
                    <a:lnTo>
                      <a:pt x="416" y="12"/>
                    </a:lnTo>
                    <a:lnTo>
                      <a:pt x="416" y="14"/>
                    </a:lnTo>
                    <a:close/>
                    <a:moveTo>
                      <a:pt x="411" y="14"/>
                    </a:moveTo>
                    <a:lnTo>
                      <a:pt x="408" y="14"/>
                    </a:lnTo>
                    <a:lnTo>
                      <a:pt x="408" y="12"/>
                    </a:lnTo>
                    <a:lnTo>
                      <a:pt x="411" y="12"/>
                    </a:lnTo>
                    <a:lnTo>
                      <a:pt x="411" y="14"/>
                    </a:lnTo>
                    <a:close/>
                    <a:moveTo>
                      <a:pt x="405" y="14"/>
                    </a:moveTo>
                    <a:lnTo>
                      <a:pt x="403" y="14"/>
                    </a:lnTo>
                    <a:lnTo>
                      <a:pt x="403" y="12"/>
                    </a:lnTo>
                    <a:lnTo>
                      <a:pt x="405" y="12"/>
                    </a:lnTo>
                    <a:lnTo>
                      <a:pt x="405" y="14"/>
                    </a:lnTo>
                    <a:close/>
                    <a:moveTo>
                      <a:pt x="400" y="14"/>
                    </a:moveTo>
                    <a:lnTo>
                      <a:pt x="397" y="14"/>
                    </a:lnTo>
                    <a:lnTo>
                      <a:pt x="397" y="12"/>
                    </a:lnTo>
                    <a:lnTo>
                      <a:pt x="400" y="12"/>
                    </a:lnTo>
                    <a:lnTo>
                      <a:pt x="400" y="14"/>
                    </a:lnTo>
                    <a:close/>
                    <a:moveTo>
                      <a:pt x="395" y="13"/>
                    </a:moveTo>
                    <a:lnTo>
                      <a:pt x="392" y="13"/>
                    </a:lnTo>
                    <a:lnTo>
                      <a:pt x="392" y="12"/>
                    </a:lnTo>
                    <a:lnTo>
                      <a:pt x="395" y="12"/>
                    </a:lnTo>
                    <a:lnTo>
                      <a:pt x="395" y="13"/>
                    </a:lnTo>
                    <a:close/>
                    <a:moveTo>
                      <a:pt x="389" y="13"/>
                    </a:moveTo>
                    <a:lnTo>
                      <a:pt x="387" y="13"/>
                    </a:lnTo>
                    <a:lnTo>
                      <a:pt x="387" y="12"/>
                    </a:lnTo>
                    <a:lnTo>
                      <a:pt x="389" y="12"/>
                    </a:lnTo>
                    <a:lnTo>
                      <a:pt x="389" y="13"/>
                    </a:lnTo>
                    <a:close/>
                    <a:moveTo>
                      <a:pt x="384" y="13"/>
                    </a:moveTo>
                    <a:lnTo>
                      <a:pt x="381" y="13"/>
                    </a:lnTo>
                    <a:lnTo>
                      <a:pt x="381" y="12"/>
                    </a:lnTo>
                    <a:lnTo>
                      <a:pt x="384" y="12"/>
                    </a:lnTo>
                    <a:lnTo>
                      <a:pt x="384" y="13"/>
                    </a:lnTo>
                    <a:close/>
                    <a:moveTo>
                      <a:pt x="379" y="13"/>
                    </a:moveTo>
                    <a:lnTo>
                      <a:pt x="376" y="13"/>
                    </a:lnTo>
                    <a:lnTo>
                      <a:pt x="376" y="12"/>
                    </a:lnTo>
                    <a:lnTo>
                      <a:pt x="379" y="12"/>
                    </a:lnTo>
                    <a:lnTo>
                      <a:pt x="379" y="13"/>
                    </a:lnTo>
                    <a:close/>
                    <a:moveTo>
                      <a:pt x="373" y="13"/>
                    </a:moveTo>
                    <a:lnTo>
                      <a:pt x="370" y="13"/>
                    </a:lnTo>
                    <a:lnTo>
                      <a:pt x="370" y="11"/>
                    </a:lnTo>
                    <a:lnTo>
                      <a:pt x="373" y="12"/>
                    </a:lnTo>
                    <a:lnTo>
                      <a:pt x="373" y="13"/>
                    </a:lnTo>
                    <a:close/>
                    <a:moveTo>
                      <a:pt x="368" y="13"/>
                    </a:moveTo>
                    <a:lnTo>
                      <a:pt x="365" y="13"/>
                    </a:lnTo>
                    <a:lnTo>
                      <a:pt x="365" y="11"/>
                    </a:lnTo>
                    <a:lnTo>
                      <a:pt x="368" y="11"/>
                    </a:lnTo>
                    <a:lnTo>
                      <a:pt x="368" y="13"/>
                    </a:lnTo>
                    <a:close/>
                    <a:moveTo>
                      <a:pt x="362" y="13"/>
                    </a:moveTo>
                    <a:lnTo>
                      <a:pt x="360" y="13"/>
                    </a:lnTo>
                    <a:lnTo>
                      <a:pt x="360" y="11"/>
                    </a:lnTo>
                    <a:lnTo>
                      <a:pt x="362" y="11"/>
                    </a:lnTo>
                    <a:lnTo>
                      <a:pt x="362" y="13"/>
                    </a:lnTo>
                    <a:close/>
                    <a:moveTo>
                      <a:pt x="357" y="13"/>
                    </a:moveTo>
                    <a:lnTo>
                      <a:pt x="354" y="13"/>
                    </a:lnTo>
                    <a:lnTo>
                      <a:pt x="354" y="11"/>
                    </a:lnTo>
                    <a:lnTo>
                      <a:pt x="357" y="11"/>
                    </a:lnTo>
                    <a:lnTo>
                      <a:pt x="357" y="13"/>
                    </a:lnTo>
                    <a:close/>
                    <a:moveTo>
                      <a:pt x="352" y="13"/>
                    </a:moveTo>
                    <a:lnTo>
                      <a:pt x="349" y="13"/>
                    </a:lnTo>
                    <a:lnTo>
                      <a:pt x="349" y="11"/>
                    </a:lnTo>
                    <a:lnTo>
                      <a:pt x="352" y="11"/>
                    </a:lnTo>
                    <a:lnTo>
                      <a:pt x="352" y="13"/>
                    </a:lnTo>
                    <a:close/>
                    <a:moveTo>
                      <a:pt x="346" y="13"/>
                    </a:moveTo>
                    <a:lnTo>
                      <a:pt x="344" y="13"/>
                    </a:lnTo>
                    <a:lnTo>
                      <a:pt x="344" y="11"/>
                    </a:lnTo>
                    <a:lnTo>
                      <a:pt x="346" y="11"/>
                    </a:lnTo>
                    <a:lnTo>
                      <a:pt x="346" y="13"/>
                    </a:lnTo>
                    <a:close/>
                    <a:moveTo>
                      <a:pt x="341" y="13"/>
                    </a:moveTo>
                    <a:lnTo>
                      <a:pt x="338" y="13"/>
                    </a:lnTo>
                    <a:lnTo>
                      <a:pt x="338" y="11"/>
                    </a:lnTo>
                    <a:lnTo>
                      <a:pt x="341" y="11"/>
                    </a:lnTo>
                    <a:lnTo>
                      <a:pt x="341" y="13"/>
                    </a:lnTo>
                    <a:close/>
                    <a:moveTo>
                      <a:pt x="336" y="13"/>
                    </a:moveTo>
                    <a:lnTo>
                      <a:pt x="333" y="12"/>
                    </a:lnTo>
                    <a:lnTo>
                      <a:pt x="333" y="11"/>
                    </a:lnTo>
                    <a:lnTo>
                      <a:pt x="336" y="11"/>
                    </a:lnTo>
                    <a:lnTo>
                      <a:pt x="336" y="13"/>
                    </a:lnTo>
                    <a:close/>
                    <a:moveTo>
                      <a:pt x="330" y="12"/>
                    </a:moveTo>
                    <a:lnTo>
                      <a:pt x="327" y="12"/>
                    </a:lnTo>
                    <a:lnTo>
                      <a:pt x="327" y="11"/>
                    </a:lnTo>
                    <a:lnTo>
                      <a:pt x="330" y="11"/>
                    </a:lnTo>
                    <a:lnTo>
                      <a:pt x="330" y="12"/>
                    </a:lnTo>
                    <a:close/>
                    <a:moveTo>
                      <a:pt x="325" y="12"/>
                    </a:moveTo>
                    <a:lnTo>
                      <a:pt x="322" y="12"/>
                    </a:lnTo>
                    <a:lnTo>
                      <a:pt x="322" y="11"/>
                    </a:lnTo>
                    <a:lnTo>
                      <a:pt x="325" y="11"/>
                    </a:lnTo>
                    <a:lnTo>
                      <a:pt x="325" y="12"/>
                    </a:lnTo>
                    <a:close/>
                    <a:moveTo>
                      <a:pt x="319" y="12"/>
                    </a:moveTo>
                    <a:lnTo>
                      <a:pt x="317" y="12"/>
                    </a:lnTo>
                    <a:lnTo>
                      <a:pt x="317" y="11"/>
                    </a:lnTo>
                    <a:lnTo>
                      <a:pt x="319" y="11"/>
                    </a:lnTo>
                    <a:lnTo>
                      <a:pt x="319" y="12"/>
                    </a:lnTo>
                    <a:close/>
                    <a:moveTo>
                      <a:pt x="314" y="12"/>
                    </a:moveTo>
                    <a:lnTo>
                      <a:pt x="311" y="12"/>
                    </a:lnTo>
                    <a:lnTo>
                      <a:pt x="311" y="10"/>
                    </a:lnTo>
                    <a:lnTo>
                      <a:pt x="314" y="11"/>
                    </a:lnTo>
                    <a:lnTo>
                      <a:pt x="314" y="12"/>
                    </a:lnTo>
                    <a:close/>
                    <a:moveTo>
                      <a:pt x="309" y="12"/>
                    </a:moveTo>
                    <a:lnTo>
                      <a:pt x="306" y="12"/>
                    </a:lnTo>
                    <a:lnTo>
                      <a:pt x="306" y="10"/>
                    </a:lnTo>
                    <a:lnTo>
                      <a:pt x="309" y="10"/>
                    </a:lnTo>
                    <a:lnTo>
                      <a:pt x="309" y="12"/>
                    </a:lnTo>
                    <a:close/>
                    <a:moveTo>
                      <a:pt x="303" y="12"/>
                    </a:moveTo>
                    <a:lnTo>
                      <a:pt x="301" y="12"/>
                    </a:lnTo>
                    <a:lnTo>
                      <a:pt x="301" y="10"/>
                    </a:lnTo>
                    <a:lnTo>
                      <a:pt x="303" y="10"/>
                    </a:lnTo>
                    <a:lnTo>
                      <a:pt x="303" y="12"/>
                    </a:lnTo>
                    <a:close/>
                    <a:moveTo>
                      <a:pt x="298" y="12"/>
                    </a:moveTo>
                    <a:lnTo>
                      <a:pt x="295" y="12"/>
                    </a:lnTo>
                    <a:lnTo>
                      <a:pt x="295" y="10"/>
                    </a:lnTo>
                    <a:lnTo>
                      <a:pt x="298" y="10"/>
                    </a:lnTo>
                    <a:lnTo>
                      <a:pt x="298" y="12"/>
                    </a:lnTo>
                    <a:close/>
                    <a:moveTo>
                      <a:pt x="293" y="12"/>
                    </a:moveTo>
                    <a:lnTo>
                      <a:pt x="290" y="12"/>
                    </a:lnTo>
                    <a:lnTo>
                      <a:pt x="290" y="10"/>
                    </a:lnTo>
                    <a:lnTo>
                      <a:pt x="293" y="10"/>
                    </a:lnTo>
                    <a:lnTo>
                      <a:pt x="293" y="12"/>
                    </a:lnTo>
                    <a:close/>
                    <a:moveTo>
                      <a:pt x="287" y="12"/>
                    </a:moveTo>
                    <a:lnTo>
                      <a:pt x="285" y="11"/>
                    </a:lnTo>
                    <a:lnTo>
                      <a:pt x="285" y="10"/>
                    </a:lnTo>
                    <a:lnTo>
                      <a:pt x="287" y="10"/>
                    </a:lnTo>
                    <a:lnTo>
                      <a:pt x="287" y="12"/>
                    </a:lnTo>
                    <a:close/>
                    <a:moveTo>
                      <a:pt x="282" y="11"/>
                    </a:moveTo>
                    <a:lnTo>
                      <a:pt x="279" y="11"/>
                    </a:lnTo>
                    <a:lnTo>
                      <a:pt x="279" y="10"/>
                    </a:lnTo>
                    <a:lnTo>
                      <a:pt x="282" y="10"/>
                    </a:lnTo>
                    <a:lnTo>
                      <a:pt x="282" y="11"/>
                    </a:lnTo>
                    <a:close/>
                    <a:moveTo>
                      <a:pt x="276" y="11"/>
                    </a:moveTo>
                    <a:lnTo>
                      <a:pt x="274" y="11"/>
                    </a:lnTo>
                    <a:lnTo>
                      <a:pt x="274" y="10"/>
                    </a:lnTo>
                    <a:lnTo>
                      <a:pt x="276" y="10"/>
                    </a:lnTo>
                    <a:lnTo>
                      <a:pt x="276" y="11"/>
                    </a:lnTo>
                    <a:close/>
                    <a:moveTo>
                      <a:pt x="271" y="11"/>
                    </a:moveTo>
                    <a:lnTo>
                      <a:pt x="268" y="11"/>
                    </a:lnTo>
                    <a:lnTo>
                      <a:pt x="268" y="9"/>
                    </a:lnTo>
                    <a:lnTo>
                      <a:pt x="271" y="10"/>
                    </a:lnTo>
                    <a:lnTo>
                      <a:pt x="271" y="11"/>
                    </a:lnTo>
                    <a:close/>
                    <a:moveTo>
                      <a:pt x="266" y="11"/>
                    </a:moveTo>
                    <a:lnTo>
                      <a:pt x="263" y="11"/>
                    </a:lnTo>
                    <a:lnTo>
                      <a:pt x="263" y="9"/>
                    </a:lnTo>
                    <a:lnTo>
                      <a:pt x="266" y="9"/>
                    </a:lnTo>
                    <a:lnTo>
                      <a:pt x="266" y="11"/>
                    </a:lnTo>
                    <a:close/>
                    <a:moveTo>
                      <a:pt x="260" y="11"/>
                    </a:moveTo>
                    <a:lnTo>
                      <a:pt x="258" y="11"/>
                    </a:lnTo>
                    <a:lnTo>
                      <a:pt x="258" y="9"/>
                    </a:lnTo>
                    <a:lnTo>
                      <a:pt x="260" y="9"/>
                    </a:lnTo>
                    <a:lnTo>
                      <a:pt x="260" y="11"/>
                    </a:lnTo>
                    <a:close/>
                    <a:moveTo>
                      <a:pt x="255" y="11"/>
                    </a:moveTo>
                    <a:lnTo>
                      <a:pt x="252" y="11"/>
                    </a:lnTo>
                    <a:lnTo>
                      <a:pt x="252" y="9"/>
                    </a:lnTo>
                    <a:lnTo>
                      <a:pt x="255" y="9"/>
                    </a:lnTo>
                    <a:lnTo>
                      <a:pt x="255" y="11"/>
                    </a:lnTo>
                    <a:close/>
                    <a:moveTo>
                      <a:pt x="250" y="11"/>
                    </a:moveTo>
                    <a:lnTo>
                      <a:pt x="247" y="11"/>
                    </a:lnTo>
                    <a:lnTo>
                      <a:pt x="247" y="9"/>
                    </a:lnTo>
                    <a:lnTo>
                      <a:pt x="250" y="9"/>
                    </a:lnTo>
                    <a:lnTo>
                      <a:pt x="250" y="11"/>
                    </a:lnTo>
                    <a:close/>
                    <a:moveTo>
                      <a:pt x="244" y="11"/>
                    </a:moveTo>
                    <a:lnTo>
                      <a:pt x="242" y="11"/>
                    </a:lnTo>
                    <a:lnTo>
                      <a:pt x="242" y="9"/>
                    </a:lnTo>
                    <a:lnTo>
                      <a:pt x="244" y="9"/>
                    </a:lnTo>
                    <a:lnTo>
                      <a:pt x="244" y="11"/>
                    </a:lnTo>
                    <a:close/>
                    <a:moveTo>
                      <a:pt x="239" y="10"/>
                    </a:moveTo>
                    <a:lnTo>
                      <a:pt x="236" y="10"/>
                    </a:lnTo>
                    <a:lnTo>
                      <a:pt x="236" y="9"/>
                    </a:lnTo>
                    <a:lnTo>
                      <a:pt x="239" y="9"/>
                    </a:lnTo>
                    <a:lnTo>
                      <a:pt x="239" y="10"/>
                    </a:lnTo>
                    <a:close/>
                    <a:moveTo>
                      <a:pt x="234" y="10"/>
                    </a:moveTo>
                    <a:lnTo>
                      <a:pt x="231" y="10"/>
                    </a:lnTo>
                    <a:lnTo>
                      <a:pt x="231" y="9"/>
                    </a:lnTo>
                    <a:lnTo>
                      <a:pt x="234" y="9"/>
                    </a:lnTo>
                    <a:lnTo>
                      <a:pt x="234" y="10"/>
                    </a:lnTo>
                    <a:close/>
                    <a:moveTo>
                      <a:pt x="228" y="10"/>
                    </a:moveTo>
                    <a:lnTo>
                      <a:pt x="225" y="10"/>
                    </a:lnTo>
                    <a:lnTo>
                      <a:pt x="225" y="9"/>
                    </a:lnTo>
                    <a:lnTo>
                      <a:pt x="228" y="9"/>
                    </a:lnTo>
                    <a:lnTo>
                      <a:pt x="228" y="10"/>
                    </a:lnTo>
                    <a:close/>
                    <a:moveTo>
                      <a:pt x="223" y="10"/>
                    </a:moveTo>
                    <a:lnTo>
                      <a:pt x="220" y="10"/>
                    </a:lnTo>
                    <a:lnTo>
                      <a:pt x="220" y="8"/>
                    </a:lnTo>
                    <a:lnTo>
                      <a:pt x="223" y="8"/>
                    </a:lnTo>
                    <a:lnTo>
                      <a:pt x="223" y="10"/>
                    </a:lnTo>
                    <a:close/>
                    <a:moveTo>
                      <a:pt x="217" y="10"/>
                    </a:moveTo>
                    <a:lnTo>
                      <a:pt x="215" y="10"/>
                    </a:lnTo>
                    <a:lnTo>
                      <a:pt x="215" y="8"/>
                    </a:lnTo>
                    <a:lnTo>
                      <a:pt x="217" y="8"/>
                    </a:lnTo>
                    <a:lnTo>
                      <a:pt x="217" y="10"/>
                    </a:lnTo>
                    <a:close/>
                    <a:moveTo>
                      <a:pt x="212" y="10"/>
                    </a:moveTo>
                    <a:lnTo>
                      <a:pt x="209" y="10"/>
                    </a:lnTo>
                    <a:lnTo>
                      <a:pt x="209" y="8"/>
                    </a:lnTo>
                    <a:lnTo>
                      <a:pt x="212" y="8"/>
                    </a:lnTo>
                    <a:lnTo>
                      <a:pt x="212" y="10"/>
                    </a:lnTo>
                    <a:close/>
                    <a:moveTo>
                      <a:pt x="207" y="10"/>
                    </a:moveTo>
                    <a:lnTo>
                      <a:pt x="204" y="10"/>
                    </a:lnTo>
                    <a:lnTo>
                      <a:pt x="204" y="8"/>
                    </a:lnTo>
                    <a:lnTo>
                      <a:pt x="207" y="8"/>
                    </a:lnTo>
                    <a:lnTo>
                      <a:pt x="207" y="10"/>
                    </a:lnTo>
                    <a:close/>
                    <a:moveTo>
                      <a:pt x="201" y="9"/>
                    </a:moveTo>
                    <a:lnTo>
                      <a:pt x="199" y="9"/>
                    </a:lnTo>
                    <a:lnTo>
                      <a:pt x="199" y="8"/>
                    </a:lnTo>
                    <a:lnTo>
                      <a:pt x="201" y="8"/>
                    </a:lnTo>
                    <a:lnTo>
                      <a:pt x="201" y="9"/>
                    </a:lnTo>
                    <a:close/>
                    <a:moveTo>
                      <a:pt x="196" y="9"/>
                    </a:moveTo>
                    <a:lnTo>
                      <a:pt x="193" y="9"/>
                    </a:lnTo>
                    <a:lnTo>
                      <a:pt x="193" y="8"/>
                    </a:lnTo>
                    <a:lnTo>
                      <a:pt x="196" y="8"/>
                    </a:lnTo>
                    <a:lnTo>
                      <a:pt x="196" y="9"/>
                    </a:lnTo>
                    <a:close/>
                    <a:moveTo>
                      <a:pt x="190" y="9"/>
                    </a:moveTo>
                    <a:lnTo>
                      <a:pt x="188" y="9"/>
                    </a:lnTo>
                    <a:lnTo>
                      <a:pt x="188" y="7"/>
                    </a:lnTo>
                    <a:lnTo>
                      <a:pt x="191" y="8"/>
                    </a:lnTo>
                    <a:lnTo>
                      <a:pt x="190" y="9"/>
                    </a:lnTo>
                    <a:close/>
                    <a:moveTo>
                      <a:pt x="185" y="9"/>
                    </a:moveTo>
                    <a:lnTo>
                      <a:pt x="182" y="9"/>
                    </a:lnTo>
                    <a:lnTo>
                      <a:pt x="183" y="7"/>
                    </a:lnTo>
                    <a:lnTo>
                      <a:pt x="185" y="7"/>
                    </a:lnTo>
                    <a:lnTo>
                      <a:pt x="185" y="9"/>
                    </a:lnTo>
                    <a:close/>
                    <a:moveTo>
                      <a:pt x="180" y="9"/>
                    </a:moveTo>
                    <a:lnTo>
                      <a:pt x="177" y="9"/>
                    </a:lnTo>
                    <a:lnTo>
                      <a:pt x="177" y="7"/>
                    </a:lnTo>
                    <a:lnTo>
                      <a:pt x="180" y="7"/>
                    </a:lnTo>
                    <a:lnTo>
                      <a:pt x="180" y="9"/>
                    </a:lnTo>
                    <a:close/>
                    <a:moveTo>
                      <a:pt x="174" y="9"/>
                    </a:moveTo>
                    <a:lnTo>
                      <a:pt x="172" y="9"/>
                    </a:lnTo>
                    <a:lnTo>
                      <a:pt x="172" y="7"/>
                    </a:lnTo>
                    <a:lnTo>
                      <a:pt x="174" y="7"/>
                    </a:lnTo>
                    <a:lnTo>
                      <a:pt x="174" y="9"/>
                    </a:lnTo>
                    <a:close/>
                    <a:moveTo>
                      <a:pt x="169" y="9"/>
                    </a:moveTo>
                    <a:lnTo>
                      <a:pt x="166" y="8"/>
                    </a:lnTo>
                    <a:lnTo>
                      <a:pt x="166" y="7"/>
                    </a:lnTo>
                    <a:lnTo>
                      <a:pt x="169" y="7"/>
                    </a:lnTo>
                    <a:lnTo>
                      <a:pt x="169" y="9"/>
                    </a:lnTo>
                    <a:close/>
                    <a:moveTo>
                      <a:pt x="164" y="8"/>
                    </a:moveTo>
                    <a:lnTo>
                      <a:pt x="161" y="8"/>
                    </a:lnTo>
                    <a:lnTo>
                      <a:pt x="161" y="7"/>
                    </a:lnTo>
                    <a:lnTo>
                      <a:pt x="164" y="7"/>
                    </a:lnTo>
                    <a:lnTo>
                      <a:pt x="164" y="8"/>
                    </a:lnTo>
                    <a:close/>
                    <a:moveTo>
                      <a:pt x="158" y="8"/>
                    </a:moveTo>
                    <a:lnTo>
                      <a:pt x="156" y="8"/>
                    </a:lnTo>
                    <a:lnTo>
                      <a:pt x="156" y="7"/>
                    </a:lnTo>
                    <a:lnTo>
                      <a:pt x="158" y="7"/>
                    </a:lnTo>
                    <a:lnTo>
                      <a:pt x="158" y="8"/>
                    </a:lnTo>
                    <a:close/>
                    <a:moveTo>
                      <a:pt x="153" y="8"/>
                    </a:moveTo>
                    <a:lnTo>
                      <a:pt x="150" y="8"/>
                    </a:lnTo>
                    <a:lnTo>
                      <a:pt x="150" y="6"/>
                    </a:lnTo>
                    <a:lnTo>
                      <a:pt x="153" y="6"/>
                    </a:lnTo>
                    <a:lnTo>
                      <a:pt x="153" y="8"/>
                    </a:lnTo>
                    <a:close/>
                    <a:moveTo>
                      <a:pt x="147" y="8"/>
                    </a:moveTo>
                    <a:lnTo>
                      <a:pt x="145" y="8"/>
                    </a:lnTo>
                    <a:lnTo>
                      <a:pt x="145" y="6"/>
                    </a:lnTo>
                    <a:lnTo>
                      <a:pt x="148" y="6"/>
                    </a:lnTo>
                    <a:lnTo>
                      <a:pt x="147" y="8"/>
                    </a:lnTo>
                    <a:close/>
                    <a:moveTo>
                      <a:pt x="142" y="8"/>
                    </a:moveTo>
                    <a:lnTo>
                      <a:pt x="139" y="8"/>
                    </a:lnTo>
                    <a:lnTo>
                      <a:pt x="139" y="6"/>
                    </a:lnTo>
                    <a:lnTo>
                      <a:pt x="142" y="6"/>
                    </a:lnTo>
                    <a:lnTo>
                      <a:pt x="142" y="8"/>
                    </a:lnTo>
                    <a:close/>
                    <a:moveTo>
                      <a:pt x="137" y="8"/>
                    </a:moveTo>
                    <a:lnTo>
                      <a:pt x="134" y="7"/>
                    </a:lnTo>
                    <a:lnTo>
                      <a:pt x="134" y="6"/>
                    </a:lnTo>
                    <a:lnTo>
                      <a:pt x="137" y="6"/>
                    </a:lnTo>
                    <a:lnTo>
                      <a:pt x="137" y="8"/>
                    </a:lnTo>
                    <a:close/>
                    <a:moveTo>
                      <a:pt x="131" y="7"/>
                    </a:moveTo>
                    <a:lnTo>
                      <a:pt x="129" y="7"/>
                    </a:lnTo>
                    <a:lnTo>
                      <a:pt x="129" y="6"/>
                    </a:lnTo>
                    <a:lnTo>
                      <a:pt x="131" y="6"/>
                    </a:lnTo>
                    <a:lnTo>
                      <a:pt x="131" y="7"/>
                    </a:lnTo>
                    <a:close/>
                    <a:moveTo>
                      <a:pt x="126" y="7"/>
                    </a:moveTo>
                    <a:lnTo>
                      <a:pt x="123" y="7"/>
                    </a:lnTo>
                    <a:lnTo>
                      <a:pt x="123" y="5"/>
                    </a:lnTo>
                    <a:lnTo>
                      <a:pt x="126" y="6"/>
                    </a:lnTo>
                    <a:lnTo>
                      <a:pt x="126" y="7"/>
                    </a:lnTo>
                    <a:close/>
                    <a:moveTo>
                      <a:pt x="121" y="7"/>
                    </a:moveTo>
                    <a:lnTo>
                      <a:pt x="118" y="7"/>
                    </a:lnTo>
                    <a:lnTo>
                      <a:pt x="118" y="5"/>
                    </a:lnTo>
                    <a:lnTo>
                      <a:pt x="121" y="5"/>
                    </a:lnTo>
                    <a:lnTo>
                      <a:pt x="121" y="7"/>
                    </a:lnTo>
                    <a:close/>
                    <a:moveTo>
                      <a:pt x="115" y="7"/>
                    </a:moveTo>
                    <a:lnTo>
                      <a:pt x="113" y="7"/>
                    </a:lnTo>
                    <a:lnTo>
                      <a:pt x="113" y="5"/>
                    </a:lnTo>
                    <a:lnTo>
                      <a:pt x="115" y="5"/>
                    </a:lnTo>
                    <a:lnTo>
                      <a:pt x="115" y="7"/>
                    </a:lnTo>
                    <a:close/>
                    <a:moveTo>
                      <a:pt x="110" y="7"/>
                    </a:moveTo>
                    <a:lnTo>
                      <a:pt x="107" y="7"/>
                    </a:lnTo>
                    <a:lnTo>
                      <a:pt x="107" y="5"/>
                    </a:lnTo>
                    <a:lnTo>
                      <a:pt x="110" y="5"/>
                    </a:lnTo>
                    <a:lnTo>
                      <a:pt x="110" y="7"/>
                    </a:lnTo>
                    <a:close/>
                    <a:moveTo>
                      <a:pt x="105" y="6"/>
                    </a:moveTo>
                    <a:lnTo>
                      <a:pt x="102" y="6"/>
                    </a:lnTo>
                    <a:lnTo>
                      <a:pt x="102" y="5"/>
                    </a:lnTo>
                    <a:lnTo>
                      <a:pt x="105" y="5"/>
                    </a:lnTo>
                    <a:lnTo>
                      <a:pt x="105" y="6"/>
                    </a:lnTo>
                    <a:close/>
                    <a:moveTo>
                      <a:pt x="99" y="6"/>
                    </a:moveTo>
                    <a:lnTo>
                      <a:pt x="96" y="6"/>
                    </a:lnTo>
                    <a:lnTo>
                      <a:pt x="96" y="5"/>
                    </a:lnTo>
                    <a:lnTo>
                      <a:pt x="99" y="5"/>
                    </a:lnTo>
                    <a:lnTo>
                      <a:pt x="99" y="6"/>
                    </a:lnTo>
                    <a:close/>
                    <a:moveTo>
                      <a:pt x="94" y="6"/>
                    </a:moveTo>
                    <a:lnTo>
                      <a:pt x="91" y="6"/>
                    </a:lnTo>
                    <a:lnTo>
                      <a:pt x="91" y="4"/>
                    </a:lnTo>
                    <a:lnTo>
                      <a:pt x="94" y="4"/>
                    </a:lnTo>
                    <a:lnTo>
                      <a:pt x="94" y="6"/>
                    </a:lnTo>
                    <a:close/>
                    <a:moveTo>
                      <a:pt x="88" y="6"/>
                    </a:moveTo>
                    <a:lnTo>
                      <a:pt x="86" y="6"/>
                    </a:lnTo>
                    <a:lnTo>
                      <a:pt x="86" y="4"/>
                    </a:lnTo>
                    <a:lnTo>
                      <a:pt x="88" y="4"/>
                    </a:lnTo>
                    <a:lnTo>
                      <a:pt x="88" y="6"/>
                    </a:lnTo>
                    <a:close/>
                    <a:moveTo>
                      <a:pt x="83" y="6"/>
                    </a:moveTo>
                    <a:lnTo>
                      <a:pt x="80" y="6"/>
                    </a:lnTo>
                    <a:lnTo>
                      <a:pt x="80" y="4"/>
                    </a:lnTo>
                    <a:lnTo>
                      <a:pt x="83" y="4"/>
                    </a:lnTo>
                    <a:lnTo>
                      <a:pt x="83" y="6"/>
                    </a:lnTo>
                    <a:close/>
                    <a:moveTo>
                      <a:pt x="78" y="5"/>
                    </a:moveTo>
                    <a:lnTo>
                      <a:pt x="75" y="5"/>
                    </a:lnTo>
                    <a:lnTo>
                      <a:pt x="75" y="4"/>
                    </a:lnTo>
                    <a:lnTo>
                      <a:pt x="78" y="4"/>
                    </a:lnTo>
                    <a:lnTo>
                      <a:pt x="78" y="5"/>
                    </a:lnTo>
                    <a:close/>
                    <a:moveTo>
                      <a:pt x="72" y="5"/>
                    </a:moveTo>
                    <a:lnTo>
                      <a:pt x="70" y="5"/>
                    </a:lnTo>
                    <a:lnTo>
                      <a:pt x="70" y="3"/>
                    </a:lnTo>
                    <a:lnTo>
                      <a:pt x="72" y="4"/>
                    </a:lnTo>
                    <a:lnTo>
                      <a:pt x="72" y="5"/>
                    </a:lnTo>
                    <a:close/>
                    <a:moveTo>
                      <a:pt x="67" y="5"/>
                    </a:moveTo>
                    <a:lnTo>
                      <a:pt x="64" y="5"/>
                    </a:lnTo>
                    <a:lnTo>
                      <a:pt x="64" y="3"/>
                    </a:lnTo>
                    <a:lnTo>
                      <a:pt x="67" y="3"/>
                    </a:lnTo>
                    <a:lnTo>
                      <a:pt x="67" y="5"/>
                    </a:lnTo>
                    <a:close/>
                    <a:moveTo>
                      <a:pt x="62" y="5"/>
                    </a:moveTo>
                    <a:lnTo>
                      <a:pt x="59" y="5"/>
                    </a:lnTo>
                    <a:lnTo>
                      <a:pt x="59" y="3"/>
                    </a:lnTo>
                    <a:lnTo>
                      <a:pt x="62" y="3"/>
                    </a:lnTo>
                    <a:lnTo>
                      <a:pt x="62" y="5"/>
                    </a:lnTo>
                    <a:close/>
                    <a:moveTo>
                      <a:pt x="56" y="5"/>
                    </a:moveTo>
                    <a:lnTo>
                      <a:pt x="54" y="4"/>
                    </a:lnTo>
                    <a:lnTo>
                      <a:pt x="54" y="3"/>
                    </a:lnTo>
                    <a:lnTo>
                      <a:pt x="56" y="3"/>
                    </a:lnTo>
                    <a:lnTo>
                      <a:pt x="56" y="5"/>
                    </a:lnTo>
                    <a:close/>
                    <a:moveTo>
                      <a:pt x="51" y="4"/>
                    </a:moveTo>
                    <a:lnTo>
                      <a:pt x="48" y="4"/>
                    </a:lnTo>
                    <a:lnTo>
                      <a:pt x="48" y="3"/>
                    </a:lnTo>
                    <a:lnTo>
                      <a:pt x="51" y="3"/>
                    </a:lnTo>
                    <a:lnTo>
                      <a:pt x="51" y="4"/>
                    </a:lnTo>
                    <a:close/>
                    <a:moveTo>
                      <a:pt x="45" y="4"/>
                    </a:moveTo>
                    <a:lnTo>
                      <a:pt x="43" y="4"/>
                    </a:lnTo>
                    <a:lnTo>
                      <a:pt x="43" y="2"/>
                    </a:lnTo>
                    <a:lnTo>
                      <a:pt x="45" y="3"/>
                    </a:lnTo>
                    <a:lnTo>
                      <a:pt x="45" y="4"/>
                    </a:lnTo>
                    <a:close/>
                    <a:moveTo>
                      <a:pt x="40" y="4"/>
                    </a:moveTo>
                    <a:lnTo>
                      <a:pt x="37" y="4"/>
                    </a:lnTo>
                    <a:lnTo>
                      <a:pt x="37" y="2"/>
                    </a:lnTo>
                    <a:lnTo>
                      <a:pt x="40" y="2"/>
                    </a:lnTo>
                    <a:lnTo>
                      <a:pt x="40" y="4"/>
                    </a:lnTo>
                    <a:close/>
                    <a:moveTo>
                      <a:pt x="35" y="4"/>
                    </a:moveTo>
                    <a:lnTo>
                      <a:pt x="32" y="3"/>
                    </a:lnTo>
                    <a:lnTo>
                      <a:pt x="32" y="2"/>
                    </a:lnTo>
                    <a:lnTo>
                      <a:pt x="35" y="2"/>
                    </a:lnTo>
                    <a:lnTo>
                      <a:pt x="35" y="4"/>
                    </a:lnTo>
                    <a:close/>
                    <a:moveTo>
                      <a:pt x="29" y="3"/>
                    </a:moveTo>
                    <a:lnTo>
                      <a:pt x="27" y="3"/>
                    </a:lnTo>
                    <a:lnTo>
                      <a:pt x="27" y="2"/>
                    </a:lnTo>
                    <a:lnTo>
                      <a:pt x="29" y="2"/>
                    </a:lnTo>
                    <a:lnTo>
                      <a:pt x="29" y="3"/>
                    </a:lnTo>
                    <a:close/>
                    <a:moveTo>
                      <a:pt x="24" y="3"/>
                    </a:moveTo>
                    <a:lnTo>
                      <a:pt x="21" y="3"/>
                    </a:lnTo>
                    <a:lnTo>
                      <a:pt x="21" y="1"/>
                    </a:lnTo>
                    <a:lnTo>
                      <a:pt x="24" y="2"/>
                    </a:lnTo>
                    <a:lnTo>
                      <a:pt x="24" y="3"/>
                    </a:lnTo>
                    <a:close/>
                    <a:moveTo>
                      <a:pt x="19" y="3"/>
                    </a:moveTo>
                    <a:lnTo>
                      <a:pt x="16" y="3"/>
                    </a:lnTo>
                    <a:lnTo>
                      <a:pt x="16" y="1"/>
                    </a:lnTo>
                    <a:lnTo>
                      <a:pt x="19" y="1"/>
                    </a:lnTo>
                    <a:lnTo>
                      <a:pt x="19" y="3"/>
                    </a:lnTo>
                    <a:close/>
                    <a:moveTo>
                      <a:pt x="13" y="3"/>
                    </a:moveTo>
                    <a:lnTo>
                      <a:pt x="11" y="3"/>
                    </a:lnTo>
                    <a:lnTo>
                      <a:pt x="11" y="1"/>
                    </a:lnTo>
                    <a:lnTo>
                      <a:pt x="13" y="1"/>
                    </a:lnTo>
                    <a:lnTo>
                      <a:pt x="13" y="3"/>
                    </a:lnTo>
                    <a:close/>
                    <a:moveTo>
                      <a:pt x="8" y="2"/>
                    </a:moveTo>
                    <a:lnTo>
                      <a:pt x="5" y="2"/>
                    </a:lnTo>
                    <a:lnTo>
                      <a:pt x="5" y="1"/>
                    </a:lnTo>
                    <a:lnTo>
                      <a:pt x="8" y="1"/>
                    </a:lnTo>
                    <a:lnTo>
                      <a:pt x="8" y="2"/>
                    </a:lnTo>
                    <a:close/>
                    <a:moveTo>
                      <a:pt x="3" y="2"/>
                    </a:moveTo>
                    <a:lnTo>
                      <a:pt x="0" y="2"/>
                    </a:lnTo>
                    <a:lnTo>
                      <a:pt x="0" y="0"/>
                    </a:lnTo>
                    <a:lnTo>
                      <a:pt x="3" y="0"/>
                    </a:lnTo>
                    <a:lnTo>
                      <a:pt x="3" y="2"/>
                    </a:lnTo>
                    <a:close/>
                  </a:path>
                </a:pathLst>
              </a:custGeom>
              <a:solidFill>
                <a:srgbClr val="877D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223" name="Rectangle 5728"/>
              <p:cNvSpPr>
                <a:spLocks noChangeArrowheads="1"/>
              </p:cNvSpPr>
              <p:nvPr/>
            </p:nvSpPr>
            <p:spPr bwMode="auto">
              <a:xfrm>
                <a:off x="2826" y="2491"/>
                <a:ext cx="2" cy="2"/>
              </a:xfrm>
              <a:prstGeom prst="rect">
                <a:avLst/>
              </a:prstGeom>
              <a:solidFill>
                <a:srgbClr val="877D7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224" name="Freeform 5729"/>
              <p:cNvSpPr>
                <a:spLocks/>
              </p:cNvSpPr>
              <p:nvPr/>
            </p:nvSpPr>
            <p:spPr bwMode="auto">
              <a:xfrm>
                <a:off x="3031" y="1851"/>
                <a:ext cx="2" cy="2"/>
              </a:xfrm>
              <a:custGeom>
                <a:avLst/>
                <a:gdLst>
                  <a:gd name="T0" fmla="*/ 5 w 14"/>
                  <a:gd name="T1" fmla="*/ 15 h 15"/>
                  <a:gd name="T2" fmla="*/ 0 w 14"/>
                  <a:gd name="T3" fmla="*/ 4 h 15"/>
                  <a:gd name="T4" fmla="*/ 9 w 14"/>
                  <a:gd name="T5" fmla="*/ 0 h 15"/>
                  <a:gd name="T6" fmla="*/ 14 w 14"/>
                  <a:gd name="T7" fmla="*/ 11 h 15"/>
                  <a:gd name="T8" fmla="*/ 5 w 14"/>
                  <a:gd name="T9" fmla="*/ 15 h 15"/>
                </a:gdLst>
                <a:ahLst/>
                <a:cxnLst>
                  <a:cxn ang="0">
                    <a:pos x="T0" y="T1"/>
                  </a:cxn>
                  <a:cxn ang="0">
                    <a:pos x="T2" y="T3"/>
                  </a:cxn>
                  <a:cxn ang="0">
                    <a:pos x="T4" y="T5"/>
                  </a:cxn>
                  <a:cxn ang="0">
                    <a:pos x="T6" y="T7"/>
                  </a:cxn>
                  <a:cxn ang="0">
                    <a:pos x="T8" y="T9"/>
                  </a:cxn>
                </a:cxnLst>
                <a:rect l="0" t="0" r="r" b="b"/>
                <a:pathLst>
                  <a:path w="14" h="15">
                    <a:moveTo>
                      <a:pt x="5" y="15"/>
                    </a:moveTo>
                    <a:cubicBezTo>
                      <a:pt x="0" y="4"/>
                      <a:pt x="0" y="4"/>
                      <a:pt x="0" y="4"/>
                    </a:cubicBezTo>
                    <a:cubicBezTo>
                      <a:pt x="6" y="2"/>
                      <a:pt x="9" y="0"/>
                      <a:pt x="9" y="0"/>
                    </a:cubicBezTo>
                    <a:cubicBezTo>
                      <a:pt x="14" y="11"/>
                      <a:pt x="14" y="11"/>
                      <a:pt x="14" y="11"/>
                    </a:cubicBezTo>
                    <a:cubicBezTo>
                      <a:pt x="14" y="11"/>
                      <a:pt x="11" y="13"/>
                      <a:pt x="5" y="15"/>
                    </a:cubicBezTo>
                    <a:close/>
                  </a:path>
                </a:pathLst>
              </a:custGeom>
              <a:solidFill>
                <a:srgbClr val="877D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225" name="Freeform 5730"/>
              <p:cNvSpPr>
                <a:spLocks noEditPoints="1"/>
              </p:cNvSpPr>
              <p:nvPr/>
            </p:nvSpPr>
            <p:spPr bwMode="auto">
              <a:xfrm>
                <a:off x="3023" y="1853"/>
                <a:ext cx="7" cy="4"/>
              </a:xfrm>
              <a:custGeom>
                <a:avLst/>
                <a:gdLst>
                  <a:gd name="T0" fmla="*/ 6 w 51"/>
                  <a:gd name="T1" fmla="*/ 33 h 33"/>
                  <a:gd name="T2" fmla="*/ 0 w 51"/>
                  <a:gd name="T3" fmla="*/ 23 h 33"/>
                  <a:gd name="T4" fmla="*/ 15 w 51"/>
                  <a:gd name="T5" fmla="*/ 15 h 33"/>
                  <a:gd name="T6" fmla="*/ 21 w 51"/>
                  <a:gd name="T7" fmla="*/ 25 h 33"/>
                  <a:gd name="T8" fmla="*/ 6 w 51"/>
                  <a:gd name="T9" fmla="*/ 33 h 33"/>
                  <a:gd name="T10" fmla="*/ 36 w 51"/>
                  <a:gd name="T11" fmla="*/ 18 h 33"/>
                  <a:gd name="T12" fmla="*/ 31 w 51"/>
                  <a:gd name="T13" fmla="*/ 7 h 33"/>
                  <a:gd name="T14" fmla="*/ 46 w 51"/>
                  <a:gd name="T15" fmla="*/ 0 h 33"/>
                  <a:gd name="T16" fmla="*/ 51 w 51"/>
                  <a:gd name="T17" fmla="*/ 10 h 33"/>
                  <a:gd name="T18" fmla="*/ 36 w 51"/>
                  <a:gd name="T19" fmla="*/ 18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1" h="33">
                    <a:moveTo>
                      <a:pt x="6" y="33"/>
                    </a:moveTo>
                    <a:cubicBezTo>
                      <a:pt x="0" y="23"/>
                      <a:pt x="0" y="23"/>
                      <a:pt x="0" y="23"/>
                    </a:cubicBezTo>
                    <a:cubicBezTo>
                      <a:pt x="5" y="20"/>
                      <a:pt x="10" y="17"/>
                      <a:pt x="15" y="15"/>
                    </a:cubicBezTo>
                    <a:cubicBezTo>
                      <a:pt x="21" y="25"/>
                      <a:pt x="21" y="25"/>
                      <a:pt x="21" y="25"/>
                    </a:cubicBezTo>
                    <a:cubicBezTo>
                      <a:pt x="16" y="28"/>
                      <a:pt x="11" y="30"/>
                      <a:pt x="6" y="33"/>
                    </a:cubicBezTo>
                    <a:close/>
                    <a:moveTo>
                      <a:pt x="36" y="18"/>
                    </a:moveTo>
                    <a:cubicBezTo>
                      <a:pt x="31" y="7"/>
                      <a:pt x="31" y="7"/>
                      <a:pt x="31" y="7"/>
                    </a:cubicBezTo>
                    <a:cubicBezTo>
                      <a:pt x="36" y="4"/>
                      <a:pt x="41" y="2"/>
                      <a:pt x="46" y="0"/>
                    </a:cubicBezTo>
                    <a:cubicBezTo>
                      <a:pt x="51" y="10"/>
                      <a:pt x="51" y="10"/>
                      <a:pt x="51" y="10"/>
                    </a:cubicBezTo>
                    <a:cubicBezTo>
                      <a:pt x="46" y="13"/>
                      <a:pt x="41" y="15"/>
                      <a:pt x="36" y="18"/>
                    </a:cubicBezTo>
                    <a:close/>
                  </a:path>
                </a:pathLst>
              </a:custGeom>
              <a:solidFill>
                <a:srgbClr val="877D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226" name="Freeform 5731"/>
              <p:cNvSpPr>
                <a:spLocks/>
              </p:cNvSpPr>
              <p:nvPr/>
            </p:nvSpPr>
            <p:spPr bwMode="auto">
              <a:xfrm>
                <a:off x="3019" y="1857"/>
                <a:ext cx="3" cy="3"/>
              </a:xfrm>
              <a:custGeom>
                <a:avLst/>
                <a:gdLst>
                  <a:gd name="T0" fmla="*/ 1 w 18"/>
                  <a:gd name="T1" fmla="*/ 21 h 21"/>
                  <a:gd name="T2" fmla="*/ 0 w 18"/>
                  <a:gd name="T3" fmla="*/ 8 h 21"/>
                  <a:gd name="T4" fmla="*/ 3 w 18"/>
                  <a:gd name="T5" fmla="*/ 6 h 21"/>
                  <a:gd name="T6" fmla="*/ 11 w 18"/>
                  <a:gd name="T7" fmla="*/ 0 h 21"/>
                  <a:gd name="T8" fmla="*/ 18 w 18"/>
                  <a:gd name="T9" fmla="*/ 10 h 21"/>
                  <a:gd name="T10" fmla="*/ 12 w 18"/>
                  <a:gd name="T11" fmla="*/ 14 h 21"/>
                  <a:gd name="T12" fmla="*/ 13 w 18"/>
                  <a:gd name="T13" fmla="*/ 20 h 21"/>
                  <a:gd name="T14" fmla="*/ 1 w 18"/>
                  <a:gd name="T15" fmla="*/ 21 h 2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21">
                    <a:moveTo>
                      <a:pt x="1" y="21"/>
                    </a:moveTo>
                    <a:cubicBezTo>
                      <a:pt x="0" y="8"/>
                      <a:pt x="0" y="8"/>
                      <a:pt x="0" y="8"/>
                    </a:cubicBezTo>
                    <a:cubicBezTo>
                      <a:pt x="3" y="6"/>
                      <a:pt x="3" y="6"/>
                      <a:pt x="3" y="6"/>
                    </a:cubicBezTo>
                    <a:cubicBezTo>
                      <a:pt x="5" y="4"/>
                      <a:pt x="8" y="2"/>
                      <a:pt x="11" y="0"/>
                    </a:cubicBezTo>
                    <a:cubicBezTo>
                      <a:pt x="18" y="10"/>
                      <a:pt x="18" y="10"/>
                      <a:pt x="18" y="10"/>
                    </a:cubicBezTo>
                    <a:cubicBezTo>
                      <a:pt x="16" y="12"/>
                      <a:pt x="14" y="13"/>
                      <a:pt x="12" y="14"/>
                    </a:cubicBezTo>
                    <a:cubicBezTo>
                      <a:pt x="13" y="20"/>
                      <a:pt x="13" y="20"/>
                      <a:pt x="13" y="20"/>
                    </a:cubicBezTo>
                    <a:lnTo>
                      <a:pt x="1" y="21"/>
                    </a:lnTo>
                    <a:close/>
                  </a:path>
                </a:pathLst>
              </a:custGeom>
              <a:solidFill>
                <a:srgbClr val="877D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227" name="Freeform 5732"/>
              <p:cNvSpPr>
                <a:spLocks noEditPoints="1"/>
              </p:cNvSpPr>
              <p:nvPr/>
            </p:nvSpPr>
            <p:spPr bwMode="auto">
              <a:xfrm>
                <a:off x="2982" y="1862"/>
                <a:ext cx="310" cy="1059"/>
              </a:xfrm>
              <a:custGeom>
                <a:avLst/>
                <a:gdLst>
                  <a:gd name="T0" fmla="*/ 1822 w 2317"/>
                  <a:gd name="T1" fmla="*/ 7838 h 7909"/>
                  <a:gd name="T2" fmla="*/ 1920 w 2317"/>
                  <a:gd name="T3" fmla="*/ 7708 h 7909"/>
                  <a:gd name="T4" fmla="*/ 1928 w 2317"/>
                  <a:gd name="T5" fmla="*/ 7602 h 7909"/>
                  <a:gd name="T6" fmla="*/ 2050 w 2317"/>
                  <a:gd name="T7" fmla="*/ 7498 h 7909"/>
                  <a:gd name="T8" fmla="*/ 2034 w 2317"/>
                  <a:gd name="T9" fmla="*/ 7405 h 7909"/>
                  <a:gd name="T10" fmla="*/ 2027 w 2317"/>
                  <a:gd name="T11" fmla="*/ 7220 h 7909"/>
                  <a:gd name="T12" fmla="*/ 2063 w 2317"/>
                  <a:gd name="T13" fmla="*/ 7143 h 7909"/>
                  <a:gd name="T14" fmla="*/ 2144 w 2317"/>
                  <a:gd name="T15" fmla="*/ 7052 h 7909"/>
                  <a:gd name="T16" fmla="*/ 2248 w 2317"/>
                  <a:gd name="T17" fmla="*/ 6991 h 7909"/>
                  <a:gd name="T18" fmla="*/ 2283 w 2317"/>
                  <a:gd name="T19" fmla="*/ 6911 h 7909"/>
                  <a:gd name="T20" fmla="*/ 2303 w 2317"/>
                  <a:gd name="T21" fmla="*/ 6732 h 7909"/>
                  <a:gd name="T22" fmla="*/ 2186 w 2317"/>
                  <a:gd name="T23" fmla="*/ 6663 h 7909"/>
                  <a:gd name="T24" fmla="*/ 2221 w 2317"/>
                  <a:gd name="T25" fmla="*/ 6619 h 7909"/>
                  <a:gd name="T26" fmla="*/ 2104 w 2317"/>
                  <a:gd name="T27" fmla="*/ 6514 h 7909"/>
                  <a:gd name="T28" fmla="*/ 2115 w 2317"/>
                  <a:gd name="T29" fmla="*/ 6413 h 7909"/>
                  <a:gd name="T30" fmla="*/ 2042 w 2317"/>
                  <a:gd name="T31" fmla="*/ 6223 h 7909"/>
                  <a:gd name="T32" fmla="*/ 1930 w 2317"/>
                  <a:gd name="T33" fmla="*/ 6125 h 7909"/>
                  <a:gd name="T34" fmla="*/ 1885 w 2317"/>
                  <a:gd name="T35" fmla="*/ 6083 h 7909"/>
                  <a:gd name="T36" fmla="*/ 1685 w 2317"/>
                  <a:gd name="T37" fmla="*/ 5957 h 7909"/>
                  <a:gd name="T38" fmla="*/ 1557 w 2317"/>
                  <a:gd name="T39" fmla="*/ 5826 h 7909"/>
                  <a:gd name="T40" fmla="*/ 1593 w 2317"/>
                  <a:gd name="T41" fmla="*/ 5652 h 7909"/>
                  <a:gd name="T42" fmla="*/ 1642 w 2317"/>
                  <a:gd name="T43" fmla="*/ 5489 h 7909"/>
                  <a:gd name="T44" fmla="*/ 1393 w 2317"/>
                  <a:gd name="T45" fmla="*/ 5400 h 7909"/>
                  <a:gd name="T46" fmla="*/ 1561 w 2317"/>
                  <a:gd name="T47" fmla="*/ 5360 h 7909"/>
                  <a:gd name="T48" fmla="*/ 1343 w 2317"/>
                  <a:gd name="T49" fmla="*/ 5312 h 7909"/>
                  <a:gd name="T50" fmla="*/ 1253 w 2317"/>
                  <a:gd name="T51" fmla="*/ 5088 h 7909"/>
                  <a:gd name="T52" fmla="*/ 1118 w 2317"/>
                  <a:gd name="T53" fmla="*/ 4954 h 7909"/>
                  <a:gd name="T54" fmla="*/ 948 w 2317"/>
                  <a:gd name="T55" fmla="*/ 4805 h 7909"/>
                  <a:gd name="T56" fmla="*/ 901 w 2317"/>
                  <a:gd name="T57" fmla="*/ 4681 h 7909"/>
                  <a:gd name="T58" fmla="*/ 851 w 2317"/>
                  <a:gd name="T59" fmla="*/ 4526 h 7909"/>
                  <a:gd name="T60" fmla="*/ 921 w 2317"/>
                  <a:gd name="T61" fmla="*/ 4370 h 7909"/>
                  <a:gd name="T62" fmla="*/ 907 w 2317"/>
                  <a:gd name="T63" fmla="*/ 4254 h 7909"/>
                  <a:gd name="T64" fmla="*/ 1030 w 2317"/>
                  <a:gd name="T65" fmla="*/ 4182 h 7909"/>
                  <a:gd name="T66" fmla="*/ 1111 w 2317"/>
                  <a:gd name="T67" fmla="*/ 3994 h 7909"/>
                  <a:gd name="T68" fmla="*/ 1093 w 2317"/>
                  <a:gd name="T69" fmla="*/ 3817 h 7909"/>
                  <a:gd name="T70" fmla="*/ 1044 w 2317"/>
                  <a:gd name="T71" fmla="*/ 3704 h 7909"/>
                  <a:gd name="T72" fmla="*/ 1161 w 2317"/>
                  <a:gd name="T73" fmla="*/ 3601 h 7909"/>
                  <a:gd name="T74" fmla="*/ 1290 w 2317"/>
                  <a:gd name="T75" fmla="*/ 3558 h 7909"/>
                  <a:gd name="T76" fmla="*/ 1431 w 2317"/>
                  <a:gd name="T77" fmla="*/ 3490 h 7909"/>
                  <a:gd name="T78" fmla="*/ 1495 w 2317"/>
                  <a:gd name="T79" fmla="*/ 3280 h 7909"/>
                  <a:gd name="T80" fmla="*/ 1460 w 2317"/>
                  <a:gd name="T81" fmla="*/ 3082 h 7909"/>
                  <a:gd name="T82" fmla="*/ 1350 w 2317"/>
                  <a:gd name="T83" fmla="*/ 2952 h 7909"/>
                  <a:gd name="T84" fmla="*/ 1226 w 2317"/>
                  <a:gd name="T85" fmla="*/ 2824 h 7909"/>
                  <a:gd name="T86" fmla="*/ 1125 w 2317"/>
                  <a:gd name="T87" fmla="*/ 2739 h 7909"/>
                  <a:gd name="T88" fmla="*/ 984 w 2317"/>
                  <a:gd name="T89" fmla="*/ 2640 h 7909"/>
                  <a:gd name="T90" fmla="*/ 937 w 2317"/>
                  <a:gd name="T91" fmla="*/ 2473 h 7909"/>
                  <a:gd name="T92" fmla="*/ 983 w 2317"/>
                  <a:gd name="T93" fmla="*/ 2342 h 7909"/>
                  <a:gd name="T94" fmla="*/ 887 w 2317"/>
                  <a:gd name="T95" fmla="*/ 2186 h 7909"/>
                  <a:gd name="T96" fmla="*/ 879 w 2317"/>
                  <a:gd name="T97" fmla="*/ 1969 h 7909"/>
                  <a:gd name="T98" fmla="*/ 801 w 2317"/>
                  <a:gd name="T99" fmla="*/ 1820 h 7909"/>
                  <a:gd name="T100" fmla="*/ 624 w 2317"/>
                  <a:gd name="T101" fmla="*/ 1732 h 7909"/>
                  <a:gd name="T102" fmla="*/ 509 w 2317"/>
                  <a:gd name="T103" fmla="*/ 1578 h 7909"/>
                  <a:gd name="T104" fmla="*/ 343 w 2317"/>
                  <a:gd name="T105" fmla="*/ 1483 h 7909"/>
                  <a:gd name="T106" fmla="*/ 162 w 2317"/>
                  <a:gd name="T107" fmla="*/ 1379 h 7909"/>
                  <a:gd name="T108" fmla="*/ 78 w 2317"/>
                  <a:gd name="T109" fmla="*/ 1237 h 7909"/>
                  <a:gd name="T110" fmla="*/ 83 w 2317"/>
                  <a:gd name="T111" fmla="*/ 1064 h 7909"/>
                  <a:gd name="T112" fmla="*/ 75 w 2317"/>
                  <a:gd name="T113" fmla="*/ 952 h 7909"/>
                  <a:gd name="T114" fmla="*/ 96 w 2317"/>
                  <a:gd name="T115" fmla="*/ 792 h 7909"/>
                  <a:gd name="T116" fmla="*/ 5 w 2317"/>
                  <a:gd name="T117" fmla="*/ 671 h 7909"/>
                  <a:gd name="T118" fmla="*/ 86 w 2317"/>
                  <a:gd name="T119" fmla="*/ 517 h 7909"/>
                  <a:gd name="T120" fmla="*/ 250 w 2317"/>
                  <a:gd name="T121" fmla="*/ 435 h 7909"/>
                  <a:gd name="T122" fmla="*/ 293 w 2317"/>
                  <a:gd name="T123" fmla="*/ 260 h 79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317" h="7909">
                    <a:moveTo>
                      <a:pt x="1821" y="7909"/>
                    </a:moveTo>
                    <a:cubicBezTo>
                      <a:pt x="1821" y="7909"/>
                      <a:pt x="1820" y="7908"/>
                      <a:pt x="1820" y="7907"/>
                    </a:cubicBezTo>
                    <a:cubicBezTo>
                      <a:pt x="1820" y="7903"/>
                      <a:pt x="1817" y="7898"/>
                      <a:pt x="1814" y="7893"/>
                    </a:cubicBezTo>
                    <a:cubicBezTo>
                      <a:pt x="1825" y="7887"/>
                      <a:pt x="1825" y="7887"/>
                      <a:pt x="1825" y="7887"/>
                    </a:cubicBezTo>
                    <a:cubicBezTo>
                      <a:pt x="1828" y="7893"/>
                      <a:pt x="1831" y="7899"/>
                      <a:pt x="1832" y="7905"/>
                    </a:cubicBezTo>
                    <a:cubicBezTo>
                      <a:pt x="1832" y="7906"/>
                      <a:pt x="1832" y="7907"/>
                      <a:pt x="1833" y="7908"/>
                    </a:cubicBezTo>
                    <a:lnTo>
                      <a:pt x="1821" y="7909"/>
                    </a:lnTo>
                    <a:close/>
                    <a:moveTo>
                      <a:pt x="1806" y="7873"/>
                    </a:moveTo>
                    <a:cubicBezTo>
                      <a:pt x="1804" y="7868"/>
                      <a:pt x="1804" y="7862"/>
                      <a:pt x="1804" y="7857"/>
                    </a:cubicBezTo>
                    <a:cubicBezTo>
                      <a:pt x="1804" y="7855"/>
                      <a:pt x="1804" y="7853"/>
                      <a:pt x="1804" y="7852"/>
                    </a:cubicBezTo>
                    <a:cubicBezTo>
                      <a:pt x="1816" y="7853"/>
                      <a:pt x="1816" y="7853"/>
                      <a:pt x="1816" y="7853"/>
                    </a:cubicBezTo>
                    <a:cubicBezTo>
                      <a:pt x="1816" y="7854"/>
                      <a:pt x="1816" y="7856"/>
                      <a:pt x="1816" y="7857"/>
                    </a:cubicBezTo>
                    <a:cubicBezTo>
                      <a:pt x="1816" y="7861"/>
                      <a:pt x="1816" y="7866"/>
                      <a:pt x="1817" y="7871"/>
                    </a:cubicBezTo>
                    <a:lnTo>
                      <a:pt x="1806" y="7873"/>
                    </a:lnTo>
                    <a:close/>
                    <a:moveTo>
                      <a:pt x="1868" y="7846"/>
                    </a:moveTo>
                    <a:cubicBezTo>
                      <a:pt x="1866" y="7845"/>
                      <a:pt x="1864" y="7844"/>
                      <a:pt x="1863" y="7843"/>
                    </a:cubicBezTo>
                    <a:cubicBezTo>
                      <a:pt x="1860" y="7841"/>
                      <a:pt x="1858" y="7839"/>
                      <a:pt x="1856" y="7837"/>
                    </a:cubicBezTo>
                    <a:cubicBezTo>
                      <a:pt x="1855" y="7836"/>
                      <a:pt x="1853" y="7834"/>
                      <a:pt x="1851" y="7833"/>
                    </a:cubicBezTo>
                    <a:cubicBezTo>
                      <a:pt x="1858" y="7823"/>
                      <a:pt x="1858" y="7823"/>
                      <a:pt x="1858" y="7823"/>
                    </a:cubicBezTo>
                    <a:cubicBezTo>
                      <a:pt x="1861" y="7824"/>
                      <a:pt x="1863" y="7827"/>
                      <a:pt x="1865" y="7829"/>
                    </a:cubicBezTo>
                    <a:cubicBezTo>
                      <a:pt x="1867" y="7831"/>
                      <a:pt x="1868" y="7832"/>
                      <a:pt x="1869" y="7833"/>
                    </a:cubicBezTo>
                    <a:cubicBezTo>
                      <a:pt x="1870" y="7834"/>
                      <a:pt x="1871" y="7834"/>
                      <a:pt x="1872" y="7834"/>
                    </a:cubicBezTo>
                    <a:lnTo>
                      <a:pt x="1868" y="7846"/>
                    </a:lnTo>
                    <a:close/>
                    <a:moveTo>
                      <a:pt x="1893" y="7838"/>
                    </a:moveTo>
                    <a:cubicBezTo>
                      <a:pt x="1883" y="7831"/>
                      <a:pt x="1883" y="7831"/>
                      <a:pt x="1883" y="7831"/>
                    </a:cubicBezTo>
                    <a:cubicBezTo>
                      <a:pt x="1884" y="7829"/>
                      <a:pt x="1885" y="7827"/>
                      <a:pt x="1885" y="7825"/>
                    </a:cubicBezTo>
                    <a:cubicBezTo>
                      <a:pt x="1885" y="7824"/>
                      <a:pt x="1885" y="7824"/>
                      <a:pt x="1885" y="7823"/>
                    </a:cubicBezTo>
                    <a:cubicBezTo>
                      <a:pt x="1885" y="7822"/>
                      <a:pt x="1885" y="7820"/>
                      <a:pt x="1884" y="7818"/>
                    </a:cubicBezTo>
                    <a:cubicBezTo>
                      <a:pt x="1895" y="7813"/>
                      <a:pt x="1895" y="7813"/>
                      <a:pt x="1895" y="7813"/>
                    </a:cubicBezTo>
                    <a:cubicBezTo>
                      <a:pt x="1897" y="7817"/>
                      <a:pt x="1897" y="7820"/>
                      <a:pt x="1897" y="7823"/>
                    </a:cubicBezTo>
                    <a:cubicBezTo>
                      <a:pt x="1897" y="7824"/>
                      <a:pt x="1897" y="7825"/>
                      <a:pt x="1897" y="7825"/>
                    </a:cubicBezTo>
                    <a:cubicBezTo>
                      <a:pt x="1897" y="7830"/>
                      <a:pt x="1895" y="7834"/>
                      <a:pt x="1893" y="7838"/>
                    </a:cubicBezTo>
                    <a:close/>
                    <a:moveTo>
                      <a:pt x="1822" y="7838"/>
                    </a:moveTo>
                    <a:cubicBezTo>
                      <a:pt x="1813" y="7830"/>
                      <a:pt x="1813" y="7830"/>
                      <a:pt x="1813" y="7830"/>
                    </a:cubicBezTo>
                    <a:cubicBezTo>
                      <a:pt x="1817" y="7825"/>
                      <a:pt x="1822" y="7822"/>
                      <a:pt x="1829" y="7821"/>
                    </a:cubicBezTo>
                    <a:cubicBezTo>
                      <a:pt x="1831" y="7821"/>
                      <a:pt x="1832" y="7820"/>
                      <a:pt x="1834" y="7820"/>
                    </a:cubicBezTo>
                    <a:cubicBezTo>
                      <a:pt x="1836" y="7832"/>
                      <a:pt x="1836" y="7832"/>
                      <a:pt x="1836" y="7832"/>
                    </a:cubicBezTo>
                    <a:cubicBezTo>
                      <a:pt x="1834" y="7832"/>
                      <a:pt x="1832" y="7833"/>
                      <a:pt x="1831" y="7833"/>
                    </a:cubicBezTo>
                    <a:cubicBezTo>
                      <a:pt x="1827" y="7833"/>
                      <a:pt x="1824" y="7835"/>
                      <a:pt x="1822" y="7838"/>
                    </a:cubicBezTo>
                    <a:close/>
                    <a:moveTo>
                      <a:pt x="1875" y="7800"/>
                    </a:moveTo>
                    <a:cubicBezTo>
                      <a:pt x="1875" y="7799"/>
                      <a:pt x="1875" y="7798"/>
                      <a:pt x="1875" y="7798"/>
                    </a:cubicBezTo>
                    <a:cubicBezTo>
                      <a:pt x="1874" y="7795"/>
                      <a:pt x="1874" y="7795"/>
                      <a:pt x="1874" y="7795"/>
                    </a:cubicBezTo>
                    <a:cubicBezTo>
                      <a:pt x="1873" y="7790"/>
                      <a:pt x="1871" y="7786"/>
                      <a:pt x="1869" y="7782"/>
                    </a:cubicBezTo>
                    <a:cubicBezTo>
                      <a:pt x="1874" y="7779"/>
                      <a:pt x="1874" y="7779"/>
                      <a:pt x="1874" y="7779"/>
                    </a:cubicBezTo>
                    <a:cubicBezTo>
                      <a:pt x="1879" y="7775"/>
                      <a:pt x="1879" y="7775"/>
                      <a:pt x="1879" y="7775"/>
                    </a:cubicBezTo>
                    <a:cubicBezTo>
                      <a:pt x="1879" y="7776"/>
                      <a:pt x="1879" y="7776"/>
                      <a:pt x="1879" y="7776"/>
                    </a:cubicBezTo>
                    <a:cubicBezTo>
                      <a:pt x="1883" y="7781"/>
                      <a:pt x="1884" y="7786"/>
                      <a:pt x="1886" y="7792"/>
                    </a:cubicBezTo>
                    <a:cubicBezTo>
                      <a:pt x="1886" y="7794"/>
                      <a:pt x="1886" y="7794"/>
                      <a:pt x="1886" y="7794"/>
                    </a:cubicBezTo>
                    <a:cubicBezTo>
                      <a:pt x="1887" y="7795"/>
                      <a:pt x="1887" y="7795"/>
                      <a:pt x="1887" y="7795"/>
                    </a:cubicBezTo>
                    <a:lnTo>
                      <a:pt x="1875" y="7800"/>
                    </a:lnTo>
                    <a:close/>
                    <a:moveTo>
                      <a:pt x="1910" y="7763"/>
                    </a:moveTo>
                    <a:cubicBezTo>
                      <a:pt x="1907" y="7762"/>
                      <a:pt x="1904" y="7761"/>
                      <a:pt x="1902" y="7760"/>
                    </a:cubicBezTo>
                    <a:cubicBezTo>
                      <a:pt x="1899" y="7759"/>
                      <a:pt x="1897" y="7756"/>
                      <a:pt x="1894" y="7754"/>
                    </a:cubicBezTo>
                    <a:cubicBezTo>
                      <a:pt x="1893" y="7753"/>
                      <a:pt x="1892" y="7752"/>
                      <a:pt x="1891" y="7752"/>
                    </a:cubicBezTo>
                    <a:cubicBezTo>
                      <a:pt x="1898" y="7742"/>
                      <a:pt x="1898" y="7742"/>
                      <a:pt x="1898" y="7742"/>
                    </a:cubicBezTo>
                    <a:cubicBezTo>
                      <a:pt x="1900" y="7743"/>
                      <a:pt x="1901" y="7744"/>
                      <a:pt x="1902" y="7745"/>
                    </a:cubicBezTo>
                    <a:cubicBezTo>
                      <a:pt x="1904" y="7747"/>
                      <a:pt x="1906" y="7749"/>
                      <a:pt x="1908" y="7750"/>
                    </a:cubicBezTo>
                    <a:cubicBezTo>
                      <a:pt x="1909" y="7750"/>
                      <a:pt x="1911" y="7751"/>
                      <a:pt x="1913" y="7751"/>
                    </a:cubicBezTo>
                    <a:lnTo>
                      <a:pt x="1910" y="7763"/>
                    </a:lnTo>
                    <a:close/>
                    <a:moveTo>
                      <a:pt x="1873" y="7761"/>
                    </a:moveTo>
                    <a:cubicBezTo>
                      <a:pt x="1861" y="7760"/>
                      <a:pt x="1861" y="7760"/>
                      <a:pt x="1861" y="7760"/>
                    </a:cubicBezTo>
                    <a:cubicBezTo>
                      <a:pt x="1861" y="7751"/>
                      <a:pt x="1866" y="7742"/>
                      <a:pt x="1873" y="7739"/>
                    </a:cubicBezTo>
                    <a:cubicBezTo>
                      <a:pt x="1879" y="7749"/>
                      <a:pt x="1879" y="7749"/>
                      <a:pt x="1879" y="7749"/>
                    </a:cubicBezTo>
                    <a:cubicBezTo>
                      <a:pt x="1875" y="7751"/>
                      <a:pt x="1873" y="7755"/>
                      <a:pt x="1873" y="7761"/>
                    </a:cubicBezTo>
                    <a:close/>
                    <a:moveTo>
                      <a:pt x="1935" y="7756"/>
                    </a:moveTo>
                    <a:cubicBezTo>
                      <a:pt x="1925" y="7750"/>
                      <a:pt x="1925" y="7750"/>
                      <a:pt x="1925" y="7750"/>
                    </a:cubicBezTo>
                    <a:cubicBezTo>
                      <a:pt x="1925" y="7749"/>
                      <a:pt x="1926" y="7747"/>
                      <a:pt x="1926" y="7745"/>
                    </a:cubicBezTo>
                    <a:cubicBezTo>
                      <a:pt x="1926" y="7744"/>
                      <a:pt x="1925" y="7742"/>
                      <a:pt x="1925" y="7741"/>
                    </a:cubicBezTo>
                    <a:cubicBezTo>
                      <a:pt x="1924" y="7740"/>
                      <a:pt x="1924" y="7739"/>
                      <a:pt x="1923" y="7739"/>
                    </a:cubicBezTo>
                    <a:cubicBezTo>
                      <a:pt x="1931" y="7730"/>
                      <a:pt x="1931" y="7730"/>
                      <a:pt x="1931" y="7730"/>
                    </a:cubicBezTo>
                    <a:cubicBezTo>
                      <a:pt x="1933" y="7732"/>
                      <a:pt x="1934" y="7733"/>
                      <a:pt x="1935" y="7735"/>
                    </a:cubicBezTo>
                    <a:cubicBezTo>
                      <a:pt x="1937" y="7738"/>
                      <a:pt x="1938" y="7741"/>
                      <a:pt x="1938" y="7745"/>
                    </a:cubicBezTo>
                    <a:cubicBezTo>
                      <a:pt x="1938" y="7749"/>
                      <a:pt x="1937" y="7753"/>
                      <a:pt x="1935" y="7756"/>
                    </a:cubicBezTo>
                    <a:close/>
                    <a:moveTo>
                      <a:pt x="1907" y="7725"/>
                    </a:moveTo>
                    <a:cubicBezTo>
                      <a:pt x="1905" y="7722"/>
                      <a:pt x="1904" y="7719"/>
                      <a:pt x="1904" y="7716"/>
                    </a:cubicBezTo>
                    <a:cubicBezTo>
                      <a:pt x="1904" y="7712"/>
                      <a:pt x="1905" y="7709"/>
                      <a:pt x="1907" y="7705"/>
                    </a:cubicBezTo>
                    <a:cubicBezTo>
                      <a:pt x="1909" y="7703"/>
                      <a:pt x="1910" y="7701"/>
                      <a:pt x="1912" y="7699"/>
                    </a:cubicBezTo>
                    <a:cubicBezTo>
                      <a:pt x="1920" y="7708"/>
                      <a:pt x="1920" y="7708"/>
                      <a:pt x="1920" y="7708"/>
                    </a:cubicBezTo>
                    <a:cubicBezTo>
                      <a:pt x="1919" y="7709"/>
                      <a:pt x="1918" y="7710"/>
                      <a:pt x="1918" y="7711"/>
                    </a:cubicBezTo>
                    <a:cubicBezTo>
                      <a:pt x="1916" y="7713"/>
                      <a:pt x="1916" y="7715"/>
                      <a:pt x="1916" y="7716"/>
                    </a:cubicBezTo>
                    <a:cubicBezTo>
                      <a:pt x="1916" y="7716"/>
                      <a:pt x="1916" y="7717"/>
                      <a:pt x="1917" y="7718"/>
                    </a:cubicBezTo>
                    <a:lnTo>
                      <a:pt x="1907" y="7725"/>
                    </a:lnTo>
                    <a:close/>
                    <a:moveTo>
                      <a:pt x="1937" y="7697"/>
                    </a:moveTo>
                    <a:cubicBezTo>
                      <a:pt x="1927" y="7689"/>
                      <a:pt x="1927" y="7689"/>
                      <a:pt x="1927" y="7689"/>
                    </a:cubicBezTo>
                    <a:cubicBezTo>
                      <a:pt x="1928" y="7688"/>
                      <a:pt x="1929" y="7687"/>
                      <a:pt x="1930" y="7686"/>
                    </a:cubicBezTo>
                    <a:cubicBezTo>
                      <a:pt x="1931" y="7684"/>
                      <a:pt x="1933" y="7681"/>
                      <a:pt x="1936" y="7679"/>
                    </a:cubicBezTo>
                    <a:cubicBezTo>
                      <a:pt x="1940" y="7676"/>
                      <a:pt x="1943" y="7675"/>
                      <a:pt x="1946" y="7675"/>
                    </a:cubicBezTo>
                    <a:cubicBezTo>
                      <a:pt x="1948" y="7687"/>
                      <a:pt x="1948" y="7687"/>
                      <a:pt x="1948" y="7687"/>
                    </a:cubicBezTo>
                    <a:cubicBezTo>
                      <a:pt x="1946" y="7687"/>
                      <a:pt x="1945" y="7687"/>
                      <a:pt x="1944" y="7688"/>
                    </a:cubicBezTo>
                    <a:cubicBezTo>
                      <a:pt x="1942" y="7689"/>
                      <a:pt x="1941" y="7691"/>
                      <a:pt x="1939" y="7693"/>
                    </a:cubicBezTo>
                    <a:cubicBezTo>
                      <a:pt x="1938" y="7695"/>
                      <a:pt x="1938" y="7696"/>
                      <a:pt x="1937" y="7697"/>
                    </a:cubicBezTo>
                    <a:close/>
                    <a:moveTo>
                      <a:pt x="1966" y="7669"/>
                    </a:moveTo>
                    <a:cubicBezTo>
                      <a:pt x="1954" y="7668"/>
                      <a:pt x="1954" y="7668"/>
                      <a:pt x="1954" y="7668"/>
                    </a:cubicBezTo>
                    <a:cubicBezTo>
                      <a:pt x="1954" y="7668"/>
                      <a:pt x="1954" y="7668"/>
                      <a:pt x="1954" y="7667"/>
                    </a:cubicBezTo>
                    <a:cubicBezTo>
                      <a:pt x="1954" y="7664"/>
                      <a:pt x="1953" y="7662"/>
                      <a:pt x="1953" y="7661"/>
                    </a:cubicBezTo>
                    <a:cubicBezTo>
                      <a:pt x="1953" y="7661"/>
                      <a:pt x="1953" y="7661"/>
                      <a:pt x="1953" y="7661"/>
                    </a:cubicBezTo>
                    <a:cubicBezTo>
                      <a:pt x="1948" y="7651"/>
                      <a:pt x="1948" y="7651"/>
                      <a:pt x="1948" y="7651"/>
                    </a:cubicBezTo>
                    <a:cubicBezTo>
                      <a:pt x="1950" y="7650"/>
                      <a:pt x="1951" y="7649"/>
                      <a:pt x="1953" y="7649"/>
                    </a:cubicBezTo>
                    <a:cubicBezTo>
                      <a:pt x="1961" y="7649"/>
                      <a:pt x="1966" y="7656"/>
                      <a:pt x="1966" y="7667"/>
                    </a:cubicBezTo>
                    <a:cubicBezTo>
                      <a:pt x="1966" y="7668"/>
                      <a:pt x="1966" y="7668"/>
                      <a:pt x="1966" y="7669"/>
                    </a:cubicBezTo>
                    <a:close/>
                    <a:moveTo>
                      <a:pt x="1931" y="7667"/>
                    </a:moveTo>
                    <a:cubicBezTo>
                      <a:pt x="1928" y="7666"/>
                      <a:pt x="1925" y="7665"/>
                      <a:pt x="1923" y="7664"/>
                    </a:cubicBezTo>
                    <a:cubicBezTo>
                      <a:pt x="1919" y="7662"/>
                      <a:pt x="1915" y="7659"/>
                      <a:pt x="1911" y="7656"/>
                    </a:cubicBezTo>
                    <a:cubicBezTo>
                      <a:pt x="1919" y="7647"/>
                      <a:pt x="1919" y="7647"/>
                      <a:pt x="1919" y="7647"/>
                    </a:cubicBezTo>
                    <a:cubicBezTo>
                      <a:pt x="1922" y="7650"/>
                      <a:pt x="1925" y="7652"/>
                      <a:pt x="1929" y="7654"/>
                    </a:cubicBezTo>
                    <a:cubicBezTo>
                      <a:pt x="1930" y="7654"/>
                      <a:pt x="1932" y="7655"/>
                      <a:pt x="1934" y="7656"/>
                    </a:cubicBezTo>
                    <a:lnTo>
                      <a:pt x="1931" y="7667"/>
                    </a:lnTo>
                    <a:close/>
                    <a:moveTo>
                      <a:pt x="1899" y="7636"/>
                    </a:moveTo>
                    <a:cubicBezTo>
                      <a:pt x="1899" y="7634"/>
                      <a:pt x="1898" y="7631"/>
                      <a:pt x="1898" y="7629"/>
                    </a:cubicBezTo>
                    <a:cubicBezTo>
                      <a:pt x="1898" y="7623"/>
                      <a:pt x="1900" y="7617"/>
                      <a:pt x="1904" y="7612"/>
                    </a:cubicBezTo>
                    <a:cubicBezTo>
                      <a:pt x="1913" y="7619"/>
                      <a:pt x="1913" y="7619"/>
                      <a:pt x="1913" y="7619"/>
                    </a:cubicBezTo>
                    <a:cubicBezTo>
                      <a:pt x="1911" y="7622"/>
                      <a:pt x="1910" y="7625"/>
                      <a:pt x="1910" y="7629"/>
                    </a:cubicBezTo>
                    <a:cubicBezTo>
                      <a:pt x="1910" y="7630"/>
                      <a:pt x="1911" y="7632"/>
                      <a:pt x="1911" y="7634"/>
                    </a:cubicBezTo>
                    <a:lnTo>
                      <a:pt x="1899" y="7636"/>
                    </a:lnTo>
                    <a:close/>
                    <a:moveTo>
                      <a:pt x="1926" y="7614"/>
                    </a:moveTo>
                    <a:cubicBezTo>
                      <a:pt x="1926" y="7602"/>
                      <a:pt x="1926" y="7602"/>
                      <a:pt x="1926" y="7602"/>
                    </a:cubicBezTo>
                    <a:cubicBezTo>
                      <a:pt x="1928" y="7602"/>
                      <a:pt x="1928" y="7602"/>
                      <a:pt x="1928" y="7602"/>
                    </a:cubicBezTo>
                    <a:cubicBezTo>
                      <a:pt x="1930" y="7602"/>
                      <a:pt x="1930" y="7602"/>
                      <a:pt x="1930" y="7602"/>
                    </a:cubicBezTo>
                    <a:cubicBezTo>
                      <a:pt x="1932" y="7602"/>
                      <a:pt x="1934" y="7602"/>
                      <a:pt x="1936" y="7601"/>
                    </a:cubicBezTo>
                    <a:cubicBezTo>
                      <a:pt x="1938" y="7601"/>
                      <a:pt x="1939" y="7600"/>
                      <a:pt x="1942" y="7598"/>
                    </a:cubicBezTo>
                    <a:cubicBezTo>
                      <a:pt x="1948" y="7609"/>
                      <a:pt x="1948" y="7609"/>
                      <a:pt x="1948" y="7609"/>
                    </a:cubicBezTo>
                    <a:cubicBezTo>
                      <a:pt x="1944" y="7611"/>
                      <a:pt x="1941" y="7612"/>
                      <a:pt x="1939" y="7613"/>
                    </a:cubicBezTo>
                    <a:cubicBezTo>
                      <a:pt x="1935" y="7614"/>
                      <a:pt x="1932" y="7614"/>
                      <a:pt x="1930" y="7614"/>
                    </a:cubicBezTo>
                    <a:cubicBezTo>
                      <a:pt x="1927" y="7614"/>
                      <a:pt x="1927" y="7614"/>
                      <a:pt x="1927" y="7614"/>
                    </a:cubicBezTo>
                    <a:lnTo>
                      <a:pt x="1926" y="7614"/>
                    </a:lnTo>
                    <a:close/>
                    <a:moveTo>
                      <a:pt x="1965" y="7599"/>
                    </a:moveTo>
                    <a:cubicBezTo>
                      <a:pt x="1959" y="7588"/>
                      <a:pt x="1959" y="7588"/>
                      <a:pt x="1959" y="7588"/>
                    </a:cubicBezTo>
                    <a:cubicBezTo>
                      <a:pt x="1961" y="7587"/>
                      <a:pt x="1963" y="7586"/>
                      <a:pt x="1965" y="7584"/>
                    </a:cubicBezTo>
                    <a:cubicBezTo>
                      <a:pt x="1968" y="7582"/>
                      <a:pt x="1972" y="7580"/>
                      <a:pt x="1975" y="7577"/>
                    </a:cubicBezTo>
                    <a:cubicBezTo>
                      <a:pt x="1982" y="7587"/>
                      <a:pt x="1982" y="7587"/>
                      <a:pt x="1982" y="7587"/>
                    </a:cubicBezTo>
                    <a:cubicBezTo>
                      <a:pt x="1979" y="7589"/>
                      <a:pt x="1975" y="7592"/>
                      <a:pt x="1972" y="7594"/>
                    </a:cubicBezTo>
                    <a:cubicBezTo>
                      <a:pt x="1970" y="7595"/>
                      <a:pt x="1968" y="7597"/>
                      <a:pt x="1965" y="7599"/>
                    </a:cubicBezTo>
                    <a:close/>
                    <a:moveTo>
                      <a:pt x="1998" y="7574"/>
                    </a:moveTo>
                    <a:cubicBezTo>
                      <a:pt x="1990" y="7565"/>
                      <a:pt x="1990" y="7565"/>
                      <a:pt x="1990" y="7565"/>
                    </a:cubicBezTo>
                    <a:cubicBezTo>
                      <a:pt x="1995" y="7561"/>
                      <a:pt x="1999" y="7557"/>
                      <a:pt x="2004" y="7553"/>
                    </a:cubicBezTo>
                    <a:cubicBezTo>
                      <a:pt x="2004" y="7553"/>
                      <a:pt x="2005" y="7552"/>
                      <a:pt x="2005" y="7552"/>
                    </a:cubicBezTo>
                    <a:cubicBezTo>
                      <a:pt x="2013" y="7561"/>
                      <a:pt x="2013" y="7561"/>
                      <a:pt x="2013" y="7561"/>
                    </a:cubicBezTo>
                    <a:cubicBezTo>
                      <a:pt x="2013" y="7561"/>
                      <a:pt x="2012" y="7562"/>
                      <a:pt x="2012" y="7562"/>
                    </a:cubicBezTo>
                    <a:cubicBezTo>
                      <a:pt x="2007" y="7566"/>
                      <a:pt x="2003" y="7570"/>
                      <a:pt x="1998" y="7574"/>
                    </a:cubicBezTo>
                    <a:close/>
                    <a:moveTo>
                      <a:pt x="2030" y="7550"/>
                    </a:moveTo>
                    <a:cubicBezTo>
                      <a:pt x="2022" y="7541"/>
                      <a:pt x="2022" y="7541"/>
                      <a:pt x="2022" y="7541"/>
                    </a:cubicBezTo>
                    <a:cubicBezTo>
                      <a:pt x="2024" y="7539"/>
                      <a:pt x="2026" y="7537"/>
                      <a:pt x="2027" y="7536"/>
                    </a:cubicBezTo>
                    <a:cubicBezTo>
                      <a:pt x="2028" y="7534"/>
                      <a:pt x="2028" y="7532"/>
                      <a:pt x="2028" y="7530"/>
                    </a:cubicBezTo>
                    <a:cubicBezTo>
                      <a:pt x="2028" y="7530"/>
                      <a:pt x="2028" y="7529"/>
                      <a:pt x="2028" y="7529"/>
                    </a:cubicBezTo>
                    <a:cubicBezTo>
                      <a:pt x="2040" y="7527"/>
                      <a:pt x="2040" y="7527"/>
                      <a:pt x="2040" y="7527"/>
                    </a:cubicBezTo>
                    <a:cubicBezTo>
                      <a:pt x="2040" y="7528"/>
                      <a:pt x="2040" y="7529"/>
                      <a:pt x="2040" y="7530"/>
                    </a:cubicBezTo>
                    <a:cubicBezTo>
                      <a:pt x="2040" y="7533"/>
                      <a:pt x="2039" y="7537"/>
                      <a:pt x="2037" y="7541"/>
                    </a:cubicBezTo>
                    <a:cubicBezTo>
                      <a:pt x="2036" y="7544"/>
                      <a:pt x="2033" y="7547"/>
                      <a:pt x="2030" y="7550"/>
                    </a:cubicBezTo>
                    <a:close/>
                    <a:moveTo>
                      <a:pt x="2017" y="7522"/>
                    </a:moveTo>
                    <a:cubicBezTo>
                      <a:pt x="2016" y="7521"/>
                      <a:pt x="2014" y="7521"/>
                      <a:pt x="2012" y="7520"/>
                    </a:cubicBezTo>
                    <a:cubicBezTo>
                      <a:pt x="2007" y="7518"/>
                      <a:pt x="2002" y="7516"/>
                      <a:pt x="1997" y="7513"/>
                    </a:cubicBezTo>
                    <a:cubicBezTo>
                      <a:pt x="2004" y="7503"/>
                      <a:pt x="2004" y="7503"/>
                      <a:pt x="2004" y="7503"/>
                    </a:cubicBezTo>
                    <a:cubicBezTo>
                      <a:pt x="2007" y="7505"/>
                      <a:pt x="2012" y="7507"/>
                      <a:pt x="2016" y="7509"/>
                    </a:cubicBezTo>
                    <a:cubicBezTo>
                      <a:pt x="2018" y="7509"/>
                      <a:pt x="2020" y="7510"/>
                      <a:pt x="2021" y="7510"/>
                    </a:cubicBezTo>
                    <a:lnTo>
                      <a:pt x="2017" y="7522"/>
                    </a:lnTo>
                    <a:close/>
                    <a:moveTo>
                      <a:pt x="2050" y="7498"/>
                    </a:moveTo>
                    <a:cubicBezTo>
                      <a:pt x="2044" y="7498"/>
                      <a:pt x="2040" y="7495"/>
                      <a:pt x="2037" y="7492"/>
                    </a:cubicBezTo>
                    <a:cubicBezTo>
                      <a:pt x="2036" y="7492"/>
                      <a:pt x="2035" y="7491"/>
                      <a:pt x="2033" y="7490"/>
                    </a:cubicBezTo>
                    <a:cubicBezTo>
                      <a:pt x="2039" y="7480"/>
                      <a:pt x="2039" y="7480"/>
                      <a:pt x="2039" y="7480"/>
                    </a:cubicBezTo>
                    <a:cubicBezTo>
                      <a:pt x="2040" y="7480"/>
                      <a:pt x="2040" y="7480"/>
                      <a:pt x="2040" y="7480"/>
                    </a:cubicBezTo>
                    <a:cubicBezTo>
                      <a:pt x="2041" y="7481"/>
                      <a:pt x="2042" y="7482"/>
                      <a:pt x="2044" y="7483"/>
                    </a:cubicBezTo>
                    <a:cubicBezTo>
                      <a:pt x="2047" y="7485"/>
                      <a:pt x="2049" y="7486"/>
                      <a:pt x="2051" y="7486"/>
                    </a:cubicBezTo>
                    <a:cubicBezTo>
                      <a:pt x="2052" y="7486"/>
                      <a:pt x="2052" y="7486"/>
                      <a:pt x="2052" y="7486"/>
                    </a:cubicBezTo>
                    <a:cubicBezTo>
                      <a:pt x="2056" y="7497"/>
                      <a:pt x="2056" y="7497"/>
                      <a:pt x="2056" y="7497"/>
                    </a:cubicBezTo>
                    <a:cubicBezTo>
                      <a:pt x="2056" y="7497"/>
                      <a:pt x="2055" y="7497"/>
                      <a:pt x="2054" y="7498"/>
                    </a:cubicBezTo>
                    <a:cubicBezTo>
                      <a:pt x="2053" y="7498"/>
                      <a:pt x="2051" y="7498"/>
                      <a:pt x="2050" y="7498"/>
                    </a:cubicBezTo>
                    <a:close/>
                    <a:moveTo>
                      <a:pt x="2004" y="7495"/>
                    </a:moveTo>
                    <a:cubicBezTo>
                      <a:pt x="1995" y="7487"/>
                      <a:pt x="1995" y="7487"/>
                      <a:pt x="1995" y="7487"/>
                    </a:cubicBezTo>
                    <a:cubicBezTo>
                      <a:pt x="1999" y="7481"/>
                      <a:pt x="2007" y="7477"/>
                      <a:pt x="2016" y="7476"/>
                    </a:cubicBezTo>
                    <a:cubicBezTo>
                      <a:pt x="2018" y="7488"/>
                      <a:pt x="2018" y="7488"/>
                      <a:pt x="2018" y="7488"/>
                    </a:cubicBezTo>
                    <a:cubicBezTo>
                      <a:pt x="2012" y="7489"/>
                      <a:pt x="2007" y="7491"/>
                      <a:pt x="2004" y="7495"/>
                    </a:cubicBezTo>
                    <a:close/>
                    <a:moveTo>
                      <a:pt x="2054" y="7476"/>
                    </a:moveTo>
                    <a:cubicBezTo>
                      <a:pt x="2053" y="7472"/>
                      <a:pt x="2051" y="7468"/>
                      <a:pt x="2050" y="7466"/>
                    </a:cubicBezTo>
                    <a:cubicBezTo>
                      <a:pt x="2049" y="7465"/>
                      <a:pt x="2048" y="7464"/>
                      <a:pt x="2046" y="7463"/>
                    </a:cubicBezTo>
                    <a:cubicBezTo>
                      <a:pt x="2053" y="7453"/>
                      <a:pt x="2053" y="7453"/>
                      <a:pt x="2053" y="7453"/>
                    </a:cubicBezTo>
                    <a:cubicBezTo>
                      <a:pt x="2055" y="7455"/>
                      <a:pt x="2057" y="7456"/>
                      <a:pt x="2059" y="7458"/>
                    </a:cubicBezTo>
                    <a:cubicBezTo>
                      <a:pt x="2062" y="7462"/>
                      <a:pt x="2065" y="7467"/>
                      <a:pt x="2066" y="7473"/>
                    </a:cubicBezTo>
                    <a:lnTo>
                      <a:pt x="2054" y="7476"/>
                    </a:lnTo>
                    <a:close/>
                    <a:moveTo>
                      <a:pt x="2031" y="7449"/>
                    </a:moveTo>
                    <a:cubicBezTo>
                      <a:pt x="2030" y="7449"/>
                      <a:pt x="2029" y="7448"/>
                      <a:pt x="2028" y="7448"/>
                    </a:cubicBezTo>
                    <a:cubicBezTo>
                      <a:pt x="2027" y="7447"/>
                      <a:pt x="2026" y="7447"/>
                      <a:pt x="2025" y="7447"/>
                    </a:cubicBezTo>
                    <a:cubicBezTo>
                      <a:pt x="2019" y="7445"/>
                      <a:pt x="2016" y="7443"/>
                      <a:pt x="2014" y="7435"/>
                    </a:cubicBezTo>
                    <a:cubicBezTo>
                      <a:pt x="2025" y="7432"/>
                      <a:pt x="2025" y="7432"/>
                      <a:pt x="2025" y="7432"/>
                    </a:cubicBezTo>
                    <a:cubicBezTo>
                      <a:pt x="2026" y="7434"/>
                      <a:pt x="2026" y="7435"/>
                      <a:pt x="2026" y="7435"/>
                    </a:cubicBezTo>
                    <a:cubicBezTo>
                      <a:pt x="2026" y="7435"/>
                      <a:pt x="2027" y="7435"/>
                      <a:pt x="2028" y="7435"/>
                    </a:cubicBezTo>
                    <a:cubicBezTo>
                      <a:pt x="2029" y="7436"/>
                      <a:pt x="2031" y="7436"/>
                      <a:pt x="2032" y="7437"/>
                    </a:cubicBezTo>
                    <a:cubicBezTo>
                      <a:pt x="2034" y="7437"/>
                      <a:pt x="2036" y="7439"/>
                      <a:pt x="2038" y="7440"/>
                    </a:cubicBezTo>
                    <a:lnTo>
                      <a:pt x="2031" y="7449"/>
                    </a:lnTo>
                    <a:close/>
                    <a:moveTo>
                      <a:pt x="2024" y="7416"/>
                    </a:moveTo>
                    <a:cubicBezTo>
                      <a:pt x="2013" y="7412"/>
                      <a:pt x="2013" y="7412"/>
                      <a:pt x="2013" y="7412"/>
                    </a:cubicBezTo>
                    <a:cubicBezTo>
                      <a:pt x="2015" y="7406"/>
                      <a:pt x="2018" y="7403"/>
                      <a:pt x="2022" y="7400"/>
                    </a:cubicBezTo>
                    <a:cubicBezTo>
                      <a:pt x="2023" y="7399"/>
                      <a:pt x="2024" y="7398"/>
                      <a:pt x="2025" y="7397"/>
                    </a:cubicBezTo>
                    <a:cubicBezTo>
                      <a:pt x="2026" y="7396"/>
                      <a:pt x="2026" y="7396"/>
                      <a:pt x="2026" y="7395"/>
                    </a:cubicBezTo>
                    <a:cubicBezTo>
                      <a:pt x="2036" y="7402"/>
                      <a:pt x="2036" y="7402"/>
                      <a:pt x="2036" y="7402"/>
                    </a:cubicBezTo>
                    <a:cubicBezTo>
                      <a:pt x="2035" y="7403"/>
                      <a:pt x="2035" y="7404"/>
                      <a:pt x="2034" y="7405"/>
                    </a:cubicBezTo>
                    <a:cubicBezTo>
                      <a:pt x="2032" y="7407"/>
                      <a:pt x="2031" y="7408"/>
                      <a:pt x="2030" y="7409"/>
                    </a:cubicBezTo>
                    <a:cubicBezTo>
                      <a:pt x="2027" y="7412"/>
                      <a:pt x="2025" y="7413"/>
                      <a:pt x="2024" y="7416"/>
                    </a:cubicBezTo>
                    <a:close/>
                    <a:moveTo>
                      <a:pt x="2044" y="7381"/>
                    </a:moveTo>
                    <a:cubicBezTo>
                      <a:pt x="2032" y="7379"/>
                      <a:pt x="2032" y="7379"/>
                      <a:pt x="2032" y="7379"/>
                    </a:cubicBezTo>
                    <a:cubicBezTo>
                      <a:pt x="2032" y="7376"/>
                      <a:pt x="2032" y="7373"/>
                      <a:pt x="2032" y="7370"/>
                    </a:cubicBezTo>
                    <a:cubicBezTo>
                      <a:pt x="2032" y="7367"/>
                      <a:pt x="2033" y="7363"/>
                      <a:pt x="2033" y="7359"/>
                    </a:cubicBezTo>
                    <a:cubicBezTo>
                      <a:pt x="2045" y="7361"/>
                      <a:pt x="2045" y="7361"/>
                      <a:pt x="2045" y="7361"/>
                    </a:cubicBezTo>
                    <a:cubicBezTo>
                      <a:pt x="2045" y="7364"/>
                      <a:pt x="2044" y="7368"/>
                      <a:pt x="2044" y="7371"/>
                    </a:cubicBezTo>
                    <a:cubicBezTo>
                      <a:pt x="2044" y="7374"/>
                      <a:pt x="2044" y="7378"/>
                      <a:pt x="2044" y="7381"/>
                    </a:cubicBezTo>
                    <a:close/>
                    <a:moveTo>
                      <a:pt x="2050" y="7346"/>
                    </a:moveTo>
                    <a:cubicBezTo>
                      <a:pt x="2042" y="7338"/>
                      <a:pt x="2042" y="7338"/>
                      <a:pt x="2042" y="7338"/>
                    </a:cubicBezTo>
                    <a:cubicBezTo>
                      <a:pt x="2046" y="7333"/>
                      <a:pt x="2052" y="7329"/>
                      <a:pt x="2058" y="7325"/>
                    </a:cubicBezTo>
                    <a:cubicBezTo>
                      <a:pt x="2059" y="7325"/>
                      <a:pt x="2059" y="7325"/>
                      <a:pt x="2059" y="7325"/>
                    </a:cubicBezTo>
                    <a:cubicBezTo>
                      <a:pt x="2065" y="7335"/>
                      <a:pt x="2065" y="7335"/>
                      <a:pt x="2065" y="7335"/>
                    </a:cubicBezTo>
                    <a:cubicBezTo>
                      <a:pt x="2064" y="7336"/>
                      <a:pt x="2064" y="7336"/>
                      <a:pt x="2064" y="7336"/>
                    </a:cubicBezTo>
                    <a:cubicBezTo>
                      <a:pt x="2059" y="7339"/>
                      <a:pt x="2054" y="7342"/>
                      <a:pt x="2050" y="7346"/>
                    </a:cubicBezTo>
                    <a:close/>
                    <a:moveTo>
                      <a:pt x="2082" y="7321"/>
                    </a:moveTo>
                    <a:cubicBezTo>
                      <a:pt x="2072" y="7314"/>
                      <a:pt x="2072" y="7314"/>
                      <a:pt x="2072" y="7314"/>
                    </a:cubicBezTo>
                    <a:cubicBezTo>
                      <a:pt x="2074" y="7312"/>
                      <a:pt x="2074" y="7311"/>
                      <a:pt x="2074" y="7309"/>
                    </a:cubicBezTo>
                    <a:cubicBezTo>
                      <a:pt x="2074" y="7307"/>
                      <a:pt x="2074" y="7304"/>
                      <a:pt x="2072" y="7300"/>
                    </a:cubicBezTo>
                    <a:cubicBezTo>
                      <a:pt x="2084" y="7297"/>
                      <a:pt x="2084" y="7297"/>
                      <a:pt x="2084" y="7297"/>
                    </a:cubicBezTo>
                    <a:cubicBezTo>
                      <a:pt x="2085" y="7301"/>
                      <a:pt x="2086" y="7305"/>
                      <a:pt x="2086" y="7309"/>
                    </a:cubicBezTo>
                    <a:cubicBezTo>
                      <a:pt x="2086" y="7314"/>
                      <a:pt x="2085" y="7317"/>
                      <a:pt x="2082" y="7321"/>
                    </a:cubicBezTo>
                    <a:close/>
                    <a:moveTo>
                      <a:pt x="2066" y="7282"/>
                    </a:moveTo>
                    <a:cubicBezTo>
                      <a:pt x="2064" y="7279"/>
                      <a:pt x="2062" y="7276"/>
                      <a:pt x="2059" y="7274"/>
                    </a:cubicBezTo>
                    <a:cubicBezTo>
                      <a:pt x="2057" y="7273"/>
                      <a:pt x="2055" y="7272"/>
                      <a:pt x="2054" y="7270"/>
                    </a:cubicBezTo>
                    <a:cubicBezTo>
                      <a:pt x="2061" y="7261"/>
                      <a:pt x="2061" y="7261"/>
                      <a:pt x="2061" y="7261"/>
                    </a:cubicBezTo>
                    <a:cubicBezTo>
                      <a:pt x="2062" y="7262"/>
                      <a:pt x="2064" y="7263"/>
                      <a:pt x="2066" y="7264"/>
                    </a:cubicBezTo>
                    <a:cubicBezTo>
                      <a:pt x="2070" y="7267"/>
                      <a:pt x="2074" y="7271"/>
                      <a:pt x="2077" y="7277"/>
                    </a:cubicBezTo>
                    <a:lnTo>
                      <a:pt x="2066" y="7282"/>
                    </a:lnTo>
                    <a:close/>
                    <a:moveTo>
                      <a:pt x="2038" y="7258"/>
                    </a:moveTo>
                    <a:cubicBezTo>
                      <a:pt x="2036" y="7256"/>
                      <a:pt x="2033" y="7254"/>
                      <a:pt x="2031" y="7252"/>
                    </a:cubicBezTo>
                    <a:cubicBezTo>
                      <a:pt x="2028" y="7250"/>
                      <a:pt x="2025" y="7248"/>
                      <a:pt x="2022" y="7245"/>
                    </a:cubicBezTo>
                    <a:cubicBezTo>
                      <a:pt x="2031" y="7236"/>
                      <a:pt x="2031" y="7236"/>
                      <a:pt x="2031" y="7236"/>
                    </a:cubicBezTo>
                    <a:cubicBezTo>
                      <a:pt x="2033" y="7239"/>
                      <a:pt x="2036" y="7241"/>
                      <a:pt x="2038" y="7243"/>
                    </a:cubicBezTo>
                    <a:cubicBezTo>
                      <a:pt x="2041" y="7245"/>
                      <a:pt x="2043" y="7247"/>
                      <a:pt x="2045" y="7248"/>
                    </a:cubicBezTo>
                    <a:lnTo>
                      <a:pt x="2038" y="7258"/>
                    </a:lnTo>
                    <a:close/>
                    <a:moveTo>
                      <a:pt x="2032" y="7231"/>
                    </a:moveTo>
                    <a:cubicBezTo>
                      <a:pt x="2027" y="7220"/>
                      <a:pt x="2027" y="7220"/>
                      <a:pt x="2027" y="7220"/>
                    </a:cubicBezTo>
                    <a:cubicBezTo>
                      <a:pt x="2031" y="7218"/>
                      <a:pt x="2036" y="7218"/>
                      <a:pt x="2041" y="7218"/>
                    </a:cubicBezTo>
                    <a:cubicBezTo>
                      <a:pt x="2043" y="7218"/>
                      <a:pt x="2046" y="7218"/>
                      <a:pt x="2048" y="7218"/>
                    </a:cubicBezTo>
                    <a:cubicBezTo>
                      <a:pt x="2050" y="7218"/>
                      <a:pt x="2050" y="7218"/>
                      <a:pt x="2050" y="7218"/>
                    </a:cubicBezTo>
                    <a:cubicBezTo>
                      <a:pt x="2049" y="7230"/>
                      <a:pt x="2049" y="7230"/>
                      <a:pt x="2049" y="7230"/>
                    </a:cubicBezTo>
                    <a:cubicBezTo>
                      <a:pt x="2047" y="7230"/>
                      <a:pt x="2047" y="7230"/>
                      <a:pt x="2047" y="7230"/>
                    </a:cubicBezTo>
                    <a:cubicBezTo>
                      <a:pt x="2045" y="7230"/>
                      <a:pt x="2043" y="7230"/>
                      <a:pt x="2041" y="7230"/>
                    </a:cubicBezTo>
                    <a:cubicBezTo>
                      <a:pt x="2037" y="7230"/>
                      <a:pt x="2034" y="7230"/>
                      <a:pt x="2032" y="7231"/>
                    </a:cubicBezTo>
                    <a:close/>
                    <a:moveTo>
                      <a:pt x="2072" y="7227"/>
                    </a:moveTo>
                    <a:cubicBezTo>
                      <a:pt x="2066" y="7216"/>
                      <a:pt x="2066" y="7216"/>
                      <a:pt x="2066" y="7216"/>
                    </a:cubicBezTo>
                    <a:cubicBezTo>
                      <a:pt x="2067" y="7215"/>
                      <a:pt x="2068" y="7215"/>
                      <a:pt x="2069" y="7215"/>
                    </a:cubicBezTo>
                    <a:cubicBezTo>
                      <a:pt x="2072" y="7213"/>
                      <a:pt x="2075" y="7211"/>
                      <a:pt x="2079" y="7210"/>
                    </a:cubicBezTo>
                    <a:cubicBezTo>
                      <a:pt x="2080" y="7210"/>
                      <a:pt x="2082" y="7210"/>
                      <a:pt x="2083" y="7210"/>
                    </a:cubicBezTo>
                    <a:cubicBezTo>
                      <a:pt x="2085" y="7210"/>
                      <a:pt x="2086" y="7210"/>
                      <a:pt x="2087" y="7210"/>
                    </a:cubicBezTo>
                    <a:cubicBezTo>
                      <a:pt x="2088" y="7210"/>
                      <a:pt x="2088" y="7210"/>
                      <a:pt x="2088" y="7210"/>
                    </a:cubicBezTo>
                    <a:cubicBezTo>
                      <a:pt x="2087" y="7222"/>
                      <a:pt x="2087" y="7222"/>
                      <a:pt x="2087" y="7222"/>
                    </a:cubicBezTo>
                    <a:cubicBezTo>
                      <a:pt x="2086" y="7222"/>
                      <a:pt x="2086" y="7222"/>
                      <a:pt x="2086" y="7222"/>
                    </a:cubicBezTo>
                    <a:cubicBezTo>
                      <a:pt x="2085" y="7222"/>
                      <a:pt x="2084" y="7222"/>
                      <a:pt x="2083" y="7222"/>
                    </a:cubicBezTo>
                    <a:cubicBezTo>
                      <a:pt x="2082" y="7222"/>
                      <a:pt x="2082" y="7222"/>
                      <a:pt x="2081" y="7222"/>
                    </a:cubicBezTo>
                    <a:cubicBezTo>
                      <a:pt x="2079" y="7223"/>
                      <a:pt x="2077" y="7224"/>
                      <a:pt x="2074" y="7225"/>
                    </a:cubicBezTo>
                    <a:cubicBezTo>
                      <a:pt x="2073" y="7226"/>
                      <a:pt x="2073" y="7226"/>
                      <a:pt x="2072" y="7227"/>
                    </a:cubicBezTo>
                    <a:close/>
                    <a:moveTo>
                      <a:pt x="2109" y="7209"/>
                    </a:moveTo>
                    <a:cubicBezTo>
                      <a:pt x="2098" y="7206"/>
                      <a:pt x="2098" y="7206"/>
                      <a:pt x="2098" y="7206"/>
                    </a:cubicBezTo>
                    <a:cubicBezTo>
                      <a:pt x="2098" y="7205"/>
                      <a:pt x="2098" y="7205"/>
                      <a:pt x="2098" y="7204"/>
                    </a:cubicBezTo>
                    <a:cubicBezTo>
                      <a:pt x="2098" y="7203"/>
                      <a:pt x="2098" y="7203"/>
                      <a:pt x="2098" y="7202"/>
                    </a:cubicBezTo>
                    <a:cubicBezTo>
                      <a:pt x="2097" y="7200"/>
                      <a:pt x="2096" y="7199"/>
                      <a:pt x="2091" y="7197"/>
                    </a:cubicBezTo>
                    <a:cubicBezTo>
                      <a:pt x="2096" y="7186"/>
                      <a:pt x="2096" y="7186"/>
                      <a:pt x="2096" y="7186"/>
                    </a:cubicBezTo>
                    <a:cubicBezTo>
                      <a:pt x="2101" y="7189"/>
                      <a:pt x="2107" y="7191"/>
                      <a:pt x="2109" y="7199"/>
                    </a:cubicBezTo>
                    <a:cubicBezTo>
                      <a:pt x="2110" y="7200"/>
                      <a:pt x="2110" y="7202"/>
                      <a:pt x="2110" y="7204"/>
                    </a:cubicBezTo>
                    <a:cubicBezTo>
                      <a:pt x="2110" y="7206"/>
                      <a:pt x="2110" y="7207"/>
                      <a:pt x="2109" y="7209"/>
                    </a:cubicBezTo>
                    <a:close/>
                    <a:moveTo>
                      <a:pt x="2073" y="7191"/>
                    </a:moveTo>
                    <a:cubicBezTo>
                      <a:pt x="2071" y="7190"/>
                      <a:pt x="2069" y="7189"/>
                      <a:pt x="2067" y="7188"/>
                    </a:cubicBezTo>
                    <a:cubicBezTo>
                      <a:pt x="2063" y="7185"/>
                      <a:pt x="2059" y="7181"/>
                      <a:pt x="2055" y="7176"/>
                    </a:cubicBezTo>
                    <a:cubicBezTo>
                      <a:pt x="2065" y="7169"/>
                      <a:pt x="2065" y="7169"/>
                      <a:pt x="2065" y="7169"/>
                    </a:cubicBezTo>
                    <a:cubicBezTo>
                      <a:pt x="2067" y="7173"/>
                      <a:pt x="2071" y="7176"/>
                      <a:pt x="2073" y="7177"/>
                    </a:cubicBezTo>
                    <a:cubicBezTo>
                      <a:pt x="2074" y="7178"/>
                      <a:pt x="2076" y="7179"/>
                      <a:pt x="2078" y="7179"/>
                    </a:cubicBezTo>
                    <a:lnTo>
                      <a:pt x="2073" y="7191"/>
                    </a:lnTo>
                    <a:close/>
                    <a:moveTo>
                      <a:pt x="2064" y="7158"/>
                    </a:moveTo>
                    <a:cubicBezTo>
                      <a:pt x="2054" y="7151"/>
                      <a:pt x="2054" y="7151"/>
                      <a:pt x="2054" y="7151"/>
                    </a:cubicBezTo>
                    <a:cubicBezTo>
                      <a:pt x="2056" y="7148"/>
                      <a:pt x="2059" y="7145"/>
                      <a:pt x="2063" y="7143"/>
                    </a:cubicBezTo>
                    <a:cubicBezTo>
                      <a:pt x="2067" y="7141"/>
                      <a:pt x="2071" y="7140"/>
                      <a:pt x="2076" y="7140"/>
                    </a:cubicBezTo>
                    <a:cubicBezTo>
                      <a:pt x="2077" y="7152"/>
                      <a:pt x="2077" y="7152"/>
                      <a:pt x="2077" y="7152"/>
                    </a:cubicBezTo>
                    <a:cubicBezTo>
                      <a:pt x="2073" y="7152"/>
                      <a:pt x="2071" y="7153"/>
                      <a:pt x="2069" y="7154"/>
                    </a:cubicBezTo>
                    <a:cubicBezTo>
                      <a:pt x="2066" y="7155"/>
                      <a:pt x="2065" y="7156"/>
                      <a:pt x="2064" y="7158"/>
                    </a:cubicBezTo>
                    <a:close/>
                    <a:moveTo>
                      <a:pt x="2097" y="7153"/>
                    </a:moveTo>
                    <a:cubicBezTo>
                      <a:pt x="2096" y="7141"/>
                      <a:pt x="2096" y="7141"/>
                      <a:pt x="2096" y="7141"/>
                    </a:cubicBezTo>
                    <a:cubicBezTo>
                      <a:pt x="2097" y="7141"/>
                      <a:pt x="2099" y="7141"/>
                      <a:pt x="2100" y="7140"/>
                    </a:cubicBezTo>
                    <a:cubicBezTo>
                      <a:pt x="2101" y="7140"/>
                      <a:pt x="2103" y="7139"/>
                      <a:pt x="2105" y="7134"/>
                    </a:cubicBezTo>
                    <a:cubicBezTo>
                      <a:pt x="2116" y="7136"/>
                      <a:pt x="2116" y="7136"/>
                      <a:pt x="2116" y="7136"/>
                    </a:cubicBezTo>
                    <a:cubicBezTo>
                      <a:pt x="2114" y="7146"/>
                      <a:pt x="2108" y="7150"/>
                      <a:pt x="2104" y="7151"/>
                    </a:cubicBezTo>
                    <a:cubicBezTo>
                      <a:pt x="2102" y="7152"/>
                      <a:pt x="2100" y="7153"/>
                      <a:pt x="2097" y="7153"/>
                    </a:cubicBezTo>
                    <a:close/>
                    <a:moveTo>
                      <a:pt x="2104" y="7117"/>
                    </a:moveTo>
                    <a:cubicBezTo>
                      <a:pt x="2102" y="7112"/>
                      <a:pt x="2101" y="7109"/>
                      <a:pt x="2099" y="7107"/>
                    </a:cubicBezTo>
                    <a:cubicBezTo>
                      <a:pt x="2098" y="7106"/>
                      <a:pt x="2097" y="7104"/>
                      <a:pt x="2095" y="7103"/>
                    </a:cubicBezTo>
                    <a:cubicBezTo>
                      <a:pt x="2103" y="7094"/>
                      <a:pt x="2103" y="7094"/>
                      <a:pt x="2103" y="7094"/>
                    </a:cubicBezTo>
                    <a:cubicBezTo>
                      <a:pt x="2105" y="7096"/>
                      <a:pt x="2107" y="7097"/>
                      <a:pt x="2108" y="7099"/>
                    </a:cubicBezTo>
                    <a:cubicBezTo>
                      <a:pt x="2111" y="7103"/>
                      <a:pt x="2114" y="7108"/>
                      <a:pt x="2115" y="7113"/>
                    </a:cubicBezTo>
                    <a:cubicBezTo>
                      <a:pt x="2109" y="7115"/>
                      <a:pt x="2109" y="7115"/>
                      <a:pt x="2109" y="7115"/>
                    </a:cubicBezTo>
                    <a:lnTo>
                      <a:pt x="2104" y="7117"/>
                    </a:lnTo>
                    <a:close/>
                    <a:moveTo>
                      <a:pt x="2123" y="7084"/>
                    </a:moveTo>
                    <a:cubicBezTo>
                      <a:pt x="2115" y="7084"/>
                      <a:pt x="2110" y="7080"/>
                      <a:pt x="2108" y="7077"/>
                    </a:cubicBezTo>
                    <a:cubicBezTo>
                      <a:pt x="2118" y="7071"/>
                      <a:pt x="2118" y="7071"/>
                      <a:pt x="2118" y="7071"/>
                    </a:cubicBezTo>
                    <a:cubicBezTo>
                      <a:pt x="2119" y="7072"/>
                      <a:pt x="2122" y="7072"/>
                      <a:pt x="2123" y="7072"/>
                    </a:cubicBezTo>
                    <a:cubicBezTo>
                      <a:pt x="2125" y="7072"/>
                      <a:pt x="2126" y="7072"/>
                      <a:pt x="2127" y="7072"/>
                    </a:cubicBezTo>
                    <a:cubicBezTo>
                      <a:pt x="2128" y="7072"/>
                      <a:pt x="2129" y="7071"/>
                      <a:pt x="2129" y="7071"/>
                    </a:cubicBezTo>
                    <a:cubicBezTo>
                      <a:pt x="2134" y="7082"/>
                      <a:pt x="2134" y="7082"/>
                      <a:pt x="2134" y="7082"/>
                    </a:cubicBezTo>
                    <a:cubicBezTo>
                      <a:pt x="2132" y="7083"/>
                      <a:pt x="2131" y="7083"/>
                      <a:pt x="2129" y="7084"/>
                    </a:cubicBezTo>
                    <a:cubicBezTo>
                      <a:pt x="2127" y="7084"/>
                      <a:pt x="2125" y="7084"/>
                      <a:pt x="2123" y="7084"/>
                    </a:cubicBezTo>
                    <a:close/>
                    <a:moveTo>
                      <a:pt x="2098" y="7082"/>
                    </a:moveTo>
                    <a:cubicBezTo>
                      <a:pt x="2086" y="7080"/>
                      <a:pt x="2086" y="7080"/>
                      <a:pt x="2086" y="7080"/>
                    </a:cubicBezTo>
                    <a:cubicBezTo>
                      <a:pt x="2087" y="7077"/>
                      <a:pt x="2087" y="7075"/>
                      <a:pt x="2088" y="7073"/>
                    </a:cubicBezTo>
                    <a:cubicBezTo>
                      <a:pt x="2089" y="7069"/>
                      <a:pt x="2090" y="7065"/>
                      <a:pt x="2090" y="7061"/>
                    </a:cubicBezTo>
                    <a:cubicBezTo>
                      <a:pt x="2102" y="7062"/>
                      <a:pt x="2102" y="7062"/>
                      <a:pt x="2102" y="7062"/>
                    </a:cubicBezTo>
                    <a:cubicBezTo>
                      <a:pt x="2102" y="7066"/>
                      <a:pt x="2101" y="7071"/>
                      <a:pt x="2100" y="7076"/>
                    </a:cubicBezTo>
                    <a:cubicBezTo>
                      <a:pt x="2099" y="7078"/>
                      <a:pt x="2098" y="7080"/>
                      <a:pt x="2098" y="7082"/>
                    </a:cubicBezTo>
                    <a:close/>
                    <a:moveTo>
                      <a:pt x="2150" y="7065"/>
                    </a:moveTo>
                    <a:cubicBezTo>
                      <a:pt x="2140" y="7059"/>
                      <a:pt x="2140" y="7059"/>
                      <a:pt x="2140" y="7059"/>
                    </a:cubicBezTo>
                    <a:cubicBezTo>
                      <a:pt x="2141" y="7057"/>
                      <a:pt x="2141" y="7057"/>
                      <a:pt x="2141" y="7057"/>
                    </a:cubicBezTo>
                    <a:cubicBezTo>
                      <a:pt x="2142" y="7055"/>
                      <a:pt x="2143" y="7053"/>
                      <a:pt x="2144" y="7052"/>
                    </a:cubicBezTo>
                    <a:cubicBezTo>
                      <a:pt x="2146" y="7049"/>
                      <a:pt x="2147" y="7045"/>
                      <a:pt x="2149" y="7042"/>
                    </a:cubicBezTo>
                    <a:cubicBezTo>
                      <a:pt x="2160" y="7047"/>
                      <a:pt x="2160" y="7047"/>
                      <a:pt x="2160" y="7047"/>
                    </a:cubicBezTo>
                    <a:cubicBezTo>
                      <a:pt x="2158" y="7051"/>
                      <a:pt x="2156" y="7055"/>
                      <a:pt x="2154" y="7058"/>
                    </a:cubicBezTo>
                    <a:cubicBezTo>
                      <a:pt x="2153" y="7059"/>
                      <a:pt x="2152" y="7061"/>
                      <a:pt x="2151" y="7062"/>
                    </a:cubicBezTo>
                    <a:lnTo>
                      <a:pt x="2150" y="7065"/>
                    </a:lnTo>
                    <a:close/>
                    <a:moveTo>
                      <a:pt x="2120" y="7056"/>
                    </a:moveTo>
                    <a:cubicBezTo>
                      <a:pt x="2108" y="7053"/>
                      <a:pt x="2108" y="7053"/>
                      <a:pt x="2108" y="7053"/>
                    </a:cubicBezTo>
                    <a:cubicBezTo>
                      <a:pt x="2110" y="7047"/>
                      <a:pt x="2113" y="7041"/>
                      <a:pt x="2115" y="7036"/>
                    </a:cubicBezTo>
                    <a:cubicBezTo>
                      <a:pt x="2116" y="7034"/>
                      <a:pt x="2116" y="7034"/>
                      <a:pt x="2116" y="7034"/>
                    </a:cubicBezTo>
                    <a:cubicBezTo>
                      <a:pt x="2127" y="7038"/>
                      <a:pt x="2127" y="7038"/>
                      <a:pt x="2127" y="7038"/>
                    </a:cubicBezTo>
                    <a:cubicBezTo>
                      <a:pt x="2126" y="7041"/>
                      <a:pt x="2126" y="7041"/>
                      <a:pt x="2126" y="7041"/>
                    </a:cubicBezTo>
                    <a:cubicBezTo>
                      <a:pt x="2124" y="7046"/>
                      <a:pt x="2121" y="7051"/>
                      <a:pt x="2120" y="7056"/>
                    </a:cubicBezTo>
                    <a:close/>
                    <a:moveTo>
                      <a:pt x="2087" y="7045"/>
                    </a:moveTo>
                    <a:cubicBezTo>
                      <a:pt x="2085" y="7042"/>
                      <a:pt x="2082" y="7039"/>
                      <a:pt x="2079" y="7035"/>
                    </a:cubicBezTo>
                    <a:cubicBezTo>
                      <a:pt x="2077" y="7033"/>
                      <a:pt x="2076" y="7032"/>
                      <a:pt x="2075" y="7030"/>
                    </a:cubicBezTo>
                    <a:cubicBezTo>
                      <a:pt x="2085" y="7023"/>
                      <a:pt x="2085" y="7023"/>
                      <a:pt x="2085" y="7023"/>
                    </a:cubicBezTo>
                    <a:cubicBezTo>
                      <a:pt x="2086" y="7025"/>
                      <a:pt x="2086" y="7026"/>
                      <a:pt x="2088" y="7027"/>
                    </a:cubicBezTo>
                    <a:cubicBezTo>
                      <a:pt x="2092" y="7031"/>
                      <a:pt x="2095" y="7035"/>
                      <a:pt x="2097" y="7040"/>
                    </a:cubicBezTo>
                    <a:lnTo>
                      <a:pt x="2087" y="7045"/>
                    </a:lnTo>
                    <a:close/>
                    <a:moveTo>
                      <a:pt x="2167" y="7028"/>
                    </a:moveTo>
                    <a:cubicBezTo>
                      <a:pt x="2156" y="7024"/>
                      <a:pt x="2156" y="7024"/>
                      <a:pt x="2156" y="7024"/>
                    </a:cubicBezTo>
                    <a:cubicBezTo>
                      <a:pt x="2158" y="7019"/>
                      <a:pt x="2159" y="7013"/>
                      <a:pt x="2159" y="7007"/>
                    </a:cubicBezTo>
                    <a:cubicBezTo>
                      <a:pt x="2160" y="7006"/>
                      <a:pt x="2160" y="7006"/>
                      <a:pt x="2160" y="7006"/>
                    </a:cubicBezTo>
                    <a:cubicBezTo>
                      <a:pt x="2172" y="7007"/>
                      <a:pt x="2172" y="7007"/>
                      <a:pt x="2172" y="7007"/>
                    </a:cubicBezTo>
                    <a:cubicBezTo>
                      <a:pt x="2171" y="7009"/>
                      <a:pt x="2171" y="7009"/>
                      <a:pt x="2171" y="7009"/>
                    </a:cubicBezTo>
                    <a:cubicBezTo>
                      <a:pt x="2171" y="7015"/>
                      <a:pt x="2170" y="7021"/>
                      <a:pt x="2167" y="7028"/>
                    </a:cubicBezTo>
                    <a:close/>
                    <a:moveTo>
                      <a:pt x="2120" y="7018"/>
                    </a:moveTo>
                    <a:cubicBezTo>
                      <a:pt x="2119" y="7014"/>
                      <a:pt x="2115" y="7009"/>
                      <a:pt x="2111" y="7006"/>
                    </a:cubicBezTo>
                    <a:cubicBezTo>
                      <a:pt x="2117" y="6996"/>
                      <a:pt x="2117" y="6996"/>
                      <a:pt x="2117" y="6996"/>
                    </a:cubicBezTo>
                    <a:cubicBezTo>
                      <a:pt x="2125" y="7001"/>
                      <a:pt x="2130" y="7008"/>
                      <a:pt x="2132" y="7015"/>
                    </a:cubicBezTo>
                    <a:lnTo>
                      <a:pt x="2120" y="7018"/>
                    </a:lnTo>
                    <a:close/>
                    <a:moveTo>
                      <a:pt x="2085" y="7010"/>
                    </a:moveTo>
                    <a:cubicBezTo>
                      <a:pt x="2074" y="7005"/>
                      <a:pt x="2074" y="7005"/>
                      <a:pt x="2074" y="7005"/>
                    </a:cubicBezTo>
                    <a:cubicBezTo>
                      <a:pt x="2075" y="7003"/>
                      <a:pt x="2076" y="7002"/>
                      <a:pt x="2077" y="7000"/>
                    </a:cubicBezTo>
                    <a:cubicBezTo>
                      <a:pt x="2081" y="6994"/>
                      <a:pt x="2087" y="6991"/>
                      <a:pt x="2094" y="6990"/>
                    </a:cubicBezTo>
                    <a:cubicBezTo>
                      <a:pt x="2096" y="7002"/>
                      <a:pt x="2096" y="7002"/>
                      <a:pt x="2096" y="7002"/>
                    </a:cubicBezTo>
                    <a:cubicBezTo>
                      <a:pt x="2092" y="7002"/>
                      <a:pt x="2089" y="7004"/>
                      <a:pt x="2087" y="7007"/>
                    </a:cubicBezTo>
                    <a:cubicBezTo>
                      <a:pt x="2086" y="7008"/>
                      <a:pt x="2086" y="7009"/>
                      <a:pt x="2085" y="7010"/>
                    </a:cubicBezTo>
                    <a:close/>
                    <a:moveTo>
                      <a:pt x="2248" y="6991"/>
                    </a:moveTo>
                    <a:cubicBezTo>
                      <a:pt x="2247" y="6991"/>
                      <a:pt x="2246" y="6991"/>
                      <a:pt x="2244" y="6991"/>
                    </a:cubicBezTo>
                    <a:cubicBezTo>
                      <a:pt x="2245" y="6979"/>
                      <a:pt x="2245" y="6979"/>
                      <a:pt x="2245" y="6979"/>
                    </a:cubicBezTo>
                    <a:cubicBezTo>
                      <a:pt x="2251" y="6979"/>
                      <a:pt x="2258" y="6978"/>
                      <a:pt x="2261" y="6976"/>
                    </a:cubicBezTo>
                    <a:cubicBezTo>
                      <a:pt x="2267" y="6986"/>
                      <a:pt x="2267" y="6986"/>
                      <a:pt x="2267" y="6986"/>
                    </a:cubicBezTo>
                    <a:cubicBezTo>
                      <a:pt x="2261" y="6990"/>
                      <a:pt x="2252" y="6991"/>
                      <a:pt x="2248" y="6991"/>
                    </a:cubicBezTo>
                    <a:close/>
                    <a:moveTo>
                      <a:pt x="2176" y="6989"/>
                    </a:moveTo>
                    <a:cubicBezTo>
                      <a:pt x="2164" y="6985"/>
                      <a:pt x="2164" y="6985"/>
                      <a:pt x="2164" y="6985"/>
                    </a:cubicBezTo>
                    <a:cubicBezTo>
                      <a:pt x="2165" y="6983"/>
                      <a:pt x="2165" y="6982"/>
                      <a:pt x="2165" y="6981"/>
                    </a:cubicBezTo>
                    <a:cubicBezTo>
                      <a:pt x="2166" y="6976"/>
                      <a:pt x="2166" y="6973"/>
                      <a:pt x="2167" y="6969"/>
                    </a:cubicBezTo>
                    <a:cubicBezTo>
                      <a:pt x="2167" y="6968"/>
                      <a:pt x="2167" y="6967"/>
                      <a:pt x="2167" y="6966"/>
                    </a:cubicBezTo>
                    <a:cubicBezTo>
                      <a:pt x="2179" y="6969"/>
                      <a:pt x="2179" y="6969"/>
                      <a:pt x="2179" y="6969"/>
                    </a:cubicBezTo>
                    <a:cubicBezTo>
                      <a:pt x="2179" y="6969"/>
                      <a:pt x="2179" y="6970"/>
                      <a:pt x="2179" y="6971"/>
                    </a:cubicBezTo>
                    <a:cubicBezTo>
                      <a:pt x="2178" y="6975"/>
                      <a:pt x="2178" y="6977"/>
                      <a:pt x="2177" y="6981"/>
                    </a:cubicBezTo>
                    <a:cubicBezTo>
                      <a:pt x="2177" y="6984"/>
                      <a:pt x="2177" y="6986"/>
                      <a:pt x="2176" y="6989"/>
                    </a:cubicBezTo>
                    <a:close/>
                    <a:moveTo>
                      <a:pt x="2222" y="6983"/>
                    </a:moveTo>
                    <a:cubicBezTo>
                      <a:pt x="2217" y="6978"/>
                      <a:pt x="2214" y="6972"/>
                      <a:pt x="2211" y="6966"/>
                    </a:cubicBezTo>
                    <a:cubicBezTo>
                      <a:pt x="2210" y="6964"/>
                      <a:pt x="2210" y="6964"/>
                      <a:pt x="2210" y="6964"/>
                    </a:cubicBezTo>
                    <a:cubicBezTo>
                      <a:pt x="2221" y="6959"/>
                      <a:pt x="2221" y="6959"/>
                      <a:pt x="2221" y="6959"/>
                    </a:cubicBezTo>
                    <a:cubicBezTo>
                      <a:pt x="2222" y="6961"/>
                      <a:pt x="2222" y="6961"/>
                      <a:pt x="2222" y="6961"/>
                    </a:cubicBezTo>
                    <a:cubicBezTo>
                      <a:pt x="2224" y="6966"/>
                      <a:pt x="2227" y="6970"/>
                      <a:pt x="2230" y="6974"/>
                    </a:cubicBezTo>
                    <a:lnTo>
                      <a:pt x="2222" y="6983"/>
                    </a:lnTo>
                    <a:close/>
                    <a:moveTo>
                      <a:pt x="2281" y="6967"/>
                    </a:moveTo>
                    <a:cubicBezTo>
                      <a:pt x="2269" y="6963"/>
                      <a:pt x="2269" y="6963"/>
                      <a:pt x="2269" y="6963"/>
                    </a:cubicBezTo>
                    <a:cubicBezTo>
                      <a:pt x="2271" y="6958"/>
                      <a:pt x="2272" y="6951"/>
                      <a:pt x="2273" y="6945"/>
                    </a:cubicBezTo>
                    <a:cubicBezTo>
                      <a:pt x="2273" y="6944"/>
                      <a:pt x="2273" y="6944"/>
                      <a:pt x="2273" y="6944"/>
                    </a:cubicBezTo>
                    <a:cubicBezTo>
                      <a:pt x="2285" y="6946"/>
                      <a:pt x="2285" y="6946"/>
                      <a:pt x="2285" y="6946"/>
                    </a:cubicBezTo>
                    <a:cubicBezTo>
                      <a:pt x="2284" y="6947"/>
                      <a:pt x="2284" y="6947"/>
                      <a:pt x="2284" y="6947"/>
                    </a:cubicBezTo>
                    <a:cubicBezTo>
                      <a:pt x="2284" y="6954"/>
                      <a:pt x="2283" y="6960"/>
                      <a:pt x="2281" y="6967"/>
                    </a:cubicBezTo>
                    <a:close/>
                    <a:moveTo>
                      <a:pt x="2188" y="6957"/>
                    </a:moveTo>
                    <a:cubicBezTo>
                      <a:pt x="2182" y="6947"/>
                      <a:pt x="2182" y="6947"/>
                      <a:pt x="2182" y="6947"/>
                    </a:cubicBezTo>
                    <a:cubicBezTo>
                      <a:pt x="2182" y="6946"/>
                      <a:pt x="2183" y="6946"/>
                      <a:pt x="2184" y="6945"/>
                    </a:cubicBezTo>
                    <a:cubicBezTo>
                      <a:pt x="2189" y="6942"/>
                      <a:pt x="2194" y="6940"/>
                      <a:pt x="2200" y="6940"/>
                    </a:cubicBezTo>
                    <a:cubicBezTo>
                      <a:pt x="2202" y="6940"/>
                      <a:pt x="2204" y="6940"/>
                      <a:pt x="2206" y="6941"/>
                    </a:cubicBezTo>
                    <a:cubicBezTo>
                      <a:pt x="2201" y="6952"/>
                      <a:pt x="2201" y="6952"/>
                      <a:pt x="2201" y="6952"/>
                    </a:cubicBezTo>
                    <a:cubicBezTo>
                      <a:pt x="2198" y="6951"/>
                      <a:pt x="2193" y="6954"/>
                      <a:pt x="2190" y="6956"/>
                    </a:cubicBezTo>
                    <a:cubicBezTo>
                      <a:pt x="2189" y="6956"/>
                      <a:pt x="2189" y="6956"/>
                      <a:pt x="2188" y="6957"/>
                    </a:cubicBezTo>
                    <a:close/>
                    <a:moveTo>
                      <a:pt x="2289" y="6928"/>
                    </a:moveTo>
                    <a:cubicBezTo>
                      <a:pt x="2278" y="6924"/>
                      <a:pt x="2278" y="6924"/>
                      <a:pt x="2278" y="6924"/>
                    </a:cubicBezTo>
                    <a:cubicBezTo>
                      <a:pt x="2279" y="6919"/>
                      <a:pt x="2281" y="6915"/>
                      <a:pt x="2283" y="6911"/>
                    </a:cubicBezTo>
                    <a:cubicBezTo>
                      <a:pt x="2284" y="6909"/>
                      <a:pt x="2285" y="6907"/>
                      <a:pt x="2286" y="6905"/>
                    </a:cubicBezTo>
                    <a:cubicBezTo>
                      <a:pt x="2297" y="6910"/>
                      <a:pt x="2297" y="6910"/>
                      <a:pt x="2297" y="6910"/>
                    </a:cubicBezTo>
                    <a:cubicBezTo>
                      <a:pt x="2296" y="6912"/>
                      <a:pt x="2295" y="6914"/>
                      <a:pt x="2294" y="6916"/>
                    </a:cubicBezTo>
                    <a:cubicBezTo>
                      <a:pt x="2292" y="6920"/>
                      <a:pt x="2290" y="6924"/>
                      <a:pt x="2289" y="6928"/>
                    </a:cubicBezTo>
                    <a:close/>
                    <a:moveTo>
                      <a:pt x="2304" y="6891"/>
                    </a:moveTo>
                    <a:cubicBezTo>
                      <a:pt x="2292" y="6887"/>
                      <a:pt x="2292" y="6887"/>
                      <a:pt x="2292" y="6887"/>
                    </a:cubicBezTo>
                    <a:cubicBezTo>
                      <a:pt x="2293" y="6885"/>
                      <a:pt x="2293" y="6885"/>
                      <a:pt x="2293" y="6885"/>
                    </a:cubicBezTo>
                    <a:cubicBezTo>
                      <a:pt x="2295" y="6880"/>
                      <a:pt x="2297" y="6874"/>
                      <a:pt x="2298" y="6868"/>
                    </a:cubicBezTo>
                    <a:cubicBezTo>
                      <a:pt x="2309" y="6871"/>
                      <a:pt x="2309" y="6871"/>
                      <a:pt x="2309" y="6871"/>
                    </a:cubicBezTo>
                    <a:cubicBezTo>
                      <a:pt x="2308" y="6877"/>
                      <a:pt x="2306" y="6883"/>
                      <a:pt x="2305" y="6889"/>
                    </a:cubicBezTo>
                    <a:lnTo>
                      <a:pt x="2304" y="6891"/>
                    </a:lnTo>
                    <a:close/>
                    <a:moveTo>
                      <a:pt x="2299" y="6850"/>
                    </a:moveTo>
                    <a:cubicBezTo>
                      <a:pt x="2299" y="6844"/>
                      <a:pt x="2298" y="6837"/>
                      <a:pt x="2297" y="6831"/>
                    </a:cubicBezTo>
                    <a:cubicBezTo>
                      <a:pt x="2309" y="6829"/>
                      <a:pt x="2309" y="6829"/>
                      <a:pt x="2309" y="6829"/>
                    </a:cubicBezTo>
                    <a:cubicBezTo>
                      <a:pt x="2310" y="6835"/>
                      <a:pt x="2311" y="6842"/>
                      <a:pt x="2311" y="6849"/>
                    </a:cubicBezTo>
                    <a:lnTo>
                      <a:pt x="2299" y="6850"/>
                    </a:lnTo>
                    <a:close/>
                    <a:moveTo>
                      <a:pt x="2293" y="6812"/>
                    </a:moveTo>
                    <a:cubicBezTo>
                      <a:pt x="2292" y="6810"/>
                      <a:pt x="2292" y="6810"/>
                      <a:pt x="2292" y="6810"/>
                    </a:cubicBezTo>
                    <a:cubicBezTo>
                      <a:pt x="2291" y="6807"/>
                      <a:pt x="2290" y="6803"/>
                      <a:pt x="2289" y="6800"/>
                    </a:cubicBezTo>
                    <a:cubicBezTo>
                      <a:pt x="2288" y="6797"/>
                      <a:pt x="2287" y="6795"/>
                      <a:pt x="2287" y="6792"/>
                    </a:cubicBezTo>
                    <a:cubicBezTo>
                      <a:pt x="2299" y="6791"/>
                      <a:pt x="2299" y="6791"/>
                      <a:pt x="2299" y="6791"/>
                    </a:cubicBezTo>
                    <a:cubicBezTo>
                      <a:pt x="2299" y="6792"/>
                      <a:pt x="2300" y="6794"/>
                      <a:pt x="2300" y="6795"/>
                    </a:cubicBezTo>
                    <a:cubicBezTo>
                      <a:pt x="2302" y="6800"/>
                      <a:pt x="2303" y="6804"/>
                      <a:pt x="2304" y="6808"/>
                    </a:cubicBezTo>
                    <a:cubicBezTo>
                      <a:pt x="2304" y="6809"/>
                      <a:pt x="2304" y="6809"/>
                      <a:pt x="2304" y="6809"/>
                    </a:cubicBezTo>
                    <a:lnTo>
                      <a:pt x="2293" y="6812"/>
                    </a:lnTo>
                    <a:close/>
                    <a:moveTo>
                      <a:pt x="2302" y="6774"/>
                    </a:moveTo>
                    <a:cubicBezTo>
                      <a:pt x="2291" y="6770"/>
                      <a:pt x="2291" y="6770"/>
                      <a:pt x="2291" y="6770"/>
                    </a:cubicBezTo>
                    <a:cubicBezTo>
                      <a:pt x="2292" y="6768"/>
                      <a:pt x="2293" y="6766"/>
                      <a:pt x="2294" y="6764"/>
                    </a:cubicBezTo>
                    <a:cubicBezTo>
                      <a:pt x="2295" y="6762"/>
                      <a:pt x="2295" y="6762"/>
                      <a:pt x="2295" y="6762"/>
                    </a:cubicBezTo>
                    <a:cubicBezTo>
                      <a:pt x="2296" y="6760"/>
                      <a:pt x="2297" y="6757"/>
                      <a:pt x="2298" y="6755"/>
                    </a:cubicBezTo>
                    <a:cubicBezTo>
                      <a:pt x="2298" y="6754"/>
                      <a:pt x="2299" y="6753"/>
                      <a:pt x="2300" y="6751"/>
                    </a:cubicBezTo>
                    <a:cubicBezTo>
                      <a:pt x="2311" y="6756"/>
                      <a:pt x="2311" y="6756"/>
                      <a:pt x="2311" y="6756"/>
                    </a:cubicBezTo>
                    <a:cubicBezTo>
                      <a:pt x="2310" y="6758"/>
                      <a:pt x="2309" y="6759"/>
                      <a:pt x="2308" y="6761"/>
                    </a:cubicBezTo>
                    <a:cubicBezTo>
                      <a:pt x="2307" y="6763"/>
                      <a:pt x="2306" y="6765"/>
                      <a:pt x="2306" y="6767"/>
                    </a:cubicBezTo>
                    <a:cubicBezTo>
                      <a:pt x="2305" y="6768"/>
                      <a:pt x="2305" y="6768"/>
                      <a:pt x="2305" y="6768"/>
                    </a:cubicBezTo>
                    <a:cubicBezTo>
                      <a:pt x="2304" y="6770"/>
                      <a:pt x="2303" y="6772"/>
                      <a:pt x="2302" y="6774"/>
                    </a:cubicBezTo>
                    <a:close/>
                    <a:moveTo>
                      <a:pt x="2315" y="6735"/>
                    </a:moveTo>
                    <a:cubicBezTo>
                      <a:pt x="2303" y="6734"/>
                      <a:pt x="2303" y="6734"/>
                      <a:pt x="2303" y="6734"/>
                    </a:cubicBezTo>
                    <a:cubicBezTo>
                      <a:pt x="2303" y="6732"/>
                      <a:pt x="2303" y="6732"/>
                      <a:pt x="2303" y="6732"/>
                    </a:cubicBezTo>
                    <a:cubicBezTo>
                      <a:pt x="2303" y="6729"/>
                      <a:pt x="2303" y="6726"/>
                      <a:pt x="2304" y="6724"/>
                    </a:cubicBezTo>
                    <a:cubicBezTo>
                      <a:pt x="2304" y="6720"/>
                      <a:pt x="2304" y="6720"/>
                      <a:pt x="2304" y="6720"/>
                    </a:cubicBezTo>
                    <a:cubicBezTo>
                      <a:pt x="2304" y="6718"/>
                      <a:pt x="2304" y="6716"/>
                      <a:pt x="2305" y="6714"/>
                    </a:cubicBezTo>
                    <a:cubicBezTo>
                      <a:pt x="2317" y="6715"/>
                      <a:pt x="2317" y="6715"/>
                      <a:pt x="2317" y="6715"/>
                    </a:cubicBezTo>
                    <a:cubicBezTo>
                      <a:pt x="2316" y="6717"/>
                      <a:pt x="2316" y="6720"/>
                      <a:pt x="2316" y="6722"/>
                    </a:cubicBezTo>
                    <a:cubicBezTo>
                      <a:pt x="2315" y="6725"/>
                      <a:pt x="2315" y="6725"/>
                      <a:pt x="2315" y="6725"/>
                    </a:cubicBezTo>
                    <a:cubicBezTo>
                      <a:pt x="2315" y="6727"/>
                      <a:pt x="2315" y="6730"/>
                      <a:pt x="2315" y="6733"/>
                    </a:cubicBezTo>
                    <a:lnTo>
                      <a:pt x="2315" y="6735"/>
                    </a:lnTo>
                    <a:close/>
                    <a:moveTo>
                      <a:pt x="2268" y="6699"/>
                    </a:moveTo>
                    <a:cubicBezTo>
                      <a:pt x="2262" y="6699"/>
                      <a:pt x="2257" y="6697"/>
                      <a:pt x="2254" y="6692"/>
                    </a:cubicBezTo>
                    <a:cubicBezTo>
                      <a:pt x="2252" y="6689"/>
                      <a:pt x="2251" y="6686"/>
                      <a:pt x="2251" y="6682"/>
                    </a:cubicBezTo>
                    <a:cubicBezTo>
                      <a:pt x="2263" y="6681"/>
                      <a:pt x="2263" y="6681"/>
                      <a:pt x="2263" y="6681"/>
                    </a:cubicBezTo>
                    <a:cubicBezTo>
                      <a:pt x="2263" y="6683"/>
                      <a:pt x="2263" y="6684"/>
                      <a:pt x="2264" y="6685"/>
                    </a:cubicBezTo>
                    <a:cubicBezTo>
                      <a:pt x="2264" y="6686"/>
                      <a:pt x="2265" y="6687"/>
                      <a:pt x="2268" y="6687"/>
                    </a:cubicBezTo>
                    <a:cubicBezTo>
                      <a:pt x="2268" y="6687"/>
                      <a:pt x="2269" y="6687"/>
                      <a:pt x="2269" y="6687"/>
                    </a:cubicBezTo>
                    <a:cubicBezTo>
                      <a:pt x="2271" y="6699"/>
                      <a:pt x="2271" y="6699"/>
                      <a:pt x="2271" y="6699"/>
                    </a:cubicBezTo>
                    <a:cubicBezTo>
                      <a:pt x="2270" y="6699"/>
                      <a:pt x="2269" y="6699"/>
                      <a:pt x="2268" y="6699"/>
                    </a:cubicBezTo>
                    <a:close/>
                    <a:moveTo>
                      <a:pt x="2304" y="6699"/>
                    </a:moveTo>
                    <a:cubicBezTo>
                      <a:pt x="2302" y="6696"/>
                      <a:pt x="2295" y="6696"/>
                      <a:pt x="2293" y="6696"/>
                    </a:cubicBezTo>
                    <a:cubicBezTo>
                      <a:pt x="2292" y="6696"/>
                      <a:pt x="2291" y="6696"/>
                      <a:pt x="2290" y="6696"/>
                    </a:cubicBezTo>
                    <a:cubicBezTo>
                      <a:pt x="2290" y="6684"/>
                      <a:pt x="2290" y="6684"/>
                      <a:pt x="2290" y="6684"/>
                    </a:cubicBezTo>
                    <a:cubicBezTo>
                      <a:pt x="2291" y="6684"/>
                      <a:pt x="2292" y="6684"/>
                      <a:pt x="2293" y="6684"/>
                    </a:cubicBezTo>
                    <a:cubicBezTo>
                      <a:pt x="2300" y="6684"/>
                      <a:pt x="2308" y="6685"/>
                      <a:pt x="2313" y="6691"/>
                    </a:cubicBezTo>
                    <a:lnTo>
                      <a:pt x="2304" y="6699"/>
                    </a:lnTo>
                    <a:close/>
                    <a:moveTo>
                      <a:pt x="2222" y="6686"/>
                    </a:moveTo>
                    <a:cubicBezTo>
                      <a:pt x="2215" y="6676"/>
                      <a:pt x="2215" y="6676"/>
                      <a:pt x="2215" y="6676"/>
                    </a:cubicBezTo>
                    <a:cubicBezTo>
                      <a:pt x="2216" y="6675"/>
                      <a:pt x="2216" y="6675"/>
                      <a:pt x="2217" y="6674"/>
                    </a:cubicBezTo>
                    <a:cubicBezTo>
                      <a:pt x="2217" y="6672"/>
                      <a:pt x="2216" y="6671"/>
                      <a:pt x="2213" y="6668"/>
                    </a:cubicBezTo>
                    <a:cubicBezTo>
                      <a:pt x="2221" y="6659"/>
                      <a:pt x="2221" y="6659"/>
                      <a:pt x="2221" y="6659"/>
                    </a:cubicBezTo>
                    <a:cubicBezTo>
                      <a:pt x="2224" y="6662"/>
                      <a:pt x="2229" y="6666"/>
                      <a:pt x="2229" y="6673"/>
                    </a:cubicBezTo>
                    <a:cubicBezTo>
                      <a:pt x="2229" y="6674"/>
                      <a:pt x="2229" y="6674"/>
                      <a:pt x="2228" y="6674"/>
                    </a:cubicBezTo>
                    <a:cubicBezTo>
                      <a:pt x="2228" y="6679"/>
                      <a:pt x="2226" y="6683"/>
                      <a:pt x="2222" y="6686"/>
                    </a:cubicBezTo>
                    <a:close/>
                    <a:moveTo>
                      <a:pt x="2196" y="6683"/>
                    </a:moveTo>
                    <a:cubicBezTo>
                      <a:pt x="2195" y="6682"/>
                      <a:pt x="2194" y="6681"/>
                      <a:pt x="2193" y="6680"/>
                    </a:cubicBezTo>
                    <a:cubicBezTo>
                      <a:pt x="2192" y="6679"/>
                      <a:pt x="2190" y="6678"/>
                      <a:pt x="2189" y="6677"/>
                    </a:cubicBezTo>
                    <a:cubicBezTo>
                      <a:pt x="2187" y="6676"/>
                      <a:pt x="2186" y="6676"/>
                      <a:pt x="2184" y="6675"/>
                    </a:cubicBezTo>
                    <a:cubicBezTo>
                      <a:pt x="2182" y="6675"/>
                      <a:pt x="2182" y="6675"/>
                      <a:pt x="2182" y="6675"/>
                    </a:cubicBezTo>
                    <a:cubicBezTo>
                      <a:pt x="2184" y="6663"/>
                      <a:pt x="2184" y="6663"/>
                      <a:pt x="2184" y="6663"/>
                    </a:cubicBezTo>
                    <a:cubicBezTo>
                      <a:pt x="2186" y="6663"/>
                      <a:pt x="2186" y="6663"/>
                      <a:pt x="2186" y="6663"/>
                    </a:cubicBezTo>
                    <a:cubicBezTo>
                      <a:pt x="2188" y="6664"/>
                      <a:pt x="2192" y="6664"/>
                      <a:pt x="2195" y="6667"/>
                    </a:cubicBezTo>
                    <a:cubicBezTo>
                      <a:pt x="2198" y="6668"/>
                      <a:pt x="2200" y="6670"/>
                      <a:pt x="2201" y="6672"/>
                    </a:cubicBezTo>
                    <a:cubicBezTo>
                      <a:pt x="2202" y="6673"/>
                      <a:pt x="2203" y="6673"/>
                      <a:pt x="2204" y="6674"/>
                    </a:cubicBezTo>
                    <a:lnTo>
                      <a:pt x="2196" y="6683"/>
                    </a:lnTo>
                    <a:close/>
                    <a:moveTo>
                      <a:pt x="2249" y="6667"/>
                    </a:moveTo>
                    <a:cubicBezTo>
                      <a:pt x="2249" y="6666"/>
                      <a:pt x="2248" y="6666"/>
                      <a:pt x="2248" y="6666"/>
                    </a:cubicBezTo>
                    <a:cubicBezTo>
                      <a:pt x="2247" y="6664"/>
                      <a:pt x="2245" y="6664"/>
                      <a:pt x="2242" y="6663"/>
                    </a:cubicBezTo>
                    <a:cubicBezTo>
                      <a:pt x="2240" y="6663"/>
                      <a:pt x="2238" y="6662"/>
                      <a:pt x="2236" y="6661"/>
                    </a:cubicBezTo>
                    <a:cubicBezTo>
                      <a:pt x="2234" y="6660"/>
                      <a:pt x="2233" y="6659"/>
                      <a:pt x="2232" y="6658"/>
                    </a:cubicBezTo>
                    <a:cubicBezTo>
                      <a:pt x="2240" y="6649"/>
                      <a:pt x="2240" y="6649"/>
                      <a:pt x="2240" y="6649"/>
                    </a:cubicBezTo>
                    <a:cubicBezTo>
                      <a:pt x="2240" y="6649"/>
                      <a:pt x="2241" y="6650"/>
                      <a:pt x="2241" y="6650"/>
                    </a:cubicBezTo>
                    <a:cubicBezTo>
                      <a:pt x="2243" y="6651"/>
                      <a:pt x="2244" y="6651"/>
                      <a:pt x="2246" y="6652"/>
                    </a:cubicBezTo>
                    <a:cubicBezTo>
                      <a:pt x="2249" y="6653"/>
                      <a:pt x="2252" y="6654"/>
                      <a:pt x="2256" y="6656"/>
                    </a:cubicBezTo>
                    <a:cubicBezTo>
                      <a:pt x="2257" y="6657"/>
                      <a:pt x="2257" y="6658"/>
                      <a:pt x="2258" y="6659"/>
                    </a:cubicBezTo>
                    <a:lnTo>
                      <a:pt x="2249" y="6667"/>
                    </a:lnTo>
                    <a:close/>
                    <a:moveTo>
                      <a:pt x="2164" y="6665"/>
                    </a:moveTo>
                    <a:cubicBezTo>
                      <a:pt x="2162" y="6665"/>
                      <a:pt x="2162" y="6665"/>
                      <a:pt x="2162" y="6665"/>
                    </a:cubicBezTo>
                    <a:cubicBezTo>
                      <a:pt x="2158" y="6663"/>
                      <a:pt x="2154" y="6662"/>
                      <a:pt x="2150" y="6657"/>
                    </a:cubicBezTo>
                    <a:cubicBezTo>
                      <a:pt x="2148" y="6654"/>
                      <a:pt x="2147" y="6651"/>
                      <a:pt x="2147" y="6647"/>
                    </a:cubicBezTo>
                    <a:cubicBezTo>
                      <a:pt x="2159" y="6647"/>
                      <a:pt x="2159" y="6647"/>
                      <a:pt x="2159" y="6647"/>
                    </a:cubicBezTo>
                    <a:cubicBezTo>
                      <a:pt x="2159" y="6648"/>
                      <a:pt x="2159" y="6649"/>
                      <a:pt x="2160" y="6650"/>
                    </a:cubicBezTo>
                    <a:cubicBezTo>
                      <a:pt x="2161" y="6652"/>
                      <a:pt x="2163" y="6652"/>
                      <a:pt x="2166" y="6654"/>
                    </a:cubicBezTo>
                    <a:cubicBezTo>
                      <a:pt x="2168" y="6654"/>
                      <a:pt x="2168" y="6654"/>
                      <a:pt x="2168" y="6654"/>
                    </a:cubicBezTo>
                    <a:lnTo>
                      <a:pt x="2164" y="6665"/>
                    </a:lnTo>
                    <a:close/>
                    <a:moveTo>
                      <a:pt x="2198" y="6653"/>
                    </a:moveTo>
                    <a:cubicBezTo>
                      <a:pt x="2194" y="6648"/>
                      <a:pt x="2192" y="6642"/>
                      <a:pt x="2192" y="6636"/>
                    </a:cubicBezTo>
                    <a:cubicBezTo>
                      <a:pt x="2192" y="6634"/>
                      <a:pt x="2192" y="6632"/>
                      <a:pt x="2192" y="6630"/>
                    </a:cubicBezTo>
                    <a:cubicBezTo>
                      <a:pt x="2192" y="6630"/>
                      <a:pt x="2192" y="6630"/>
                      <a:pt x="2192" y="6630"/>
                    </a:cubicBezTo>
                    <a:cubicBezTo>
                      <a:pt x="2204" y="6632"/>
                      <a:pt x="2204" y="6632"/>
                      <a:pt x="2204" y="6632"/>
                    </a:cubicBezTo>
                    <a:cubicBezTo>
                      <a:pt x="2204" y="6634"/>
                      <a:pt x="2204" y="6635"/>
                      <a:pt x="2204" y="6636"/>
                    </a:cubicBezTo>
                    <a:cubicBezTo>
                      <a:pt x="2204" y="6639"/>
                      <a:pt x="2205" y="6643"/>
                      <a:pt x="2208" y="6646"/>
                    </a:cubicBezTo>
                    <a:lnTo>
                      <a:pt x="2198" y="6653"/>
                    </a:lnTo>
                    <a:close/>
                    <a:moveTo>
                      <a:pt x="2221" y="6639"/>
                    </a:moveTo>
                    <a:cubicBezTo>
                      <a:pt x="2220" y="6638"/>
                      <a:pt x="2220" y="6637"/>
                      <a:pt x="2219" y="6637"/>
                    </a:cubicBezTo>
                    <a:cubicBezTo>
                      <a:pt x="2219" y="6635"/>
                      <a:pt x="2219" y="6635"/>
                      <a:pt x="2219" y="6635"/>
                    </a:cubicBezTo>
                    <a:cubicBezTo>
                      <a:pt x="2218" y="6631"/>
                      <a:pt x="2217" y="6631"/>
                      <a:pt x="2215" y="6629"/>
                    </a:cubicBezTo>
                    <a:cubicBezTo>
                      <a:pt x="2214" y="6629"/>
                      <a:pt x="2213" y="6628"/>
                      <a:pt x="2212" y="6628"/>
                    </a:cubicBezTo>
                    <a:cubicBezTo>
                      <a:pt x="2215" y="6616"/>
                      <a:pt x="2215" y="6616"/>
                      <a:pt x="2215" y="6616"/>
                    </a:cubicBezTo>
                    <a:cubicBezTo>
                      <a:pt x="2217" y="6617"/>
                      <a:pt x="2219" y="6618"/>
                      <a:pt x="2221" y="6619"/>
                    </a:cubicBezTo>
                    <a:cubicBezTo>
                      <a:pt x="2227" y="6623"/>
                      <a:pt x="2228" y="6626"/>
                      <a:pt x="2230" y="6631"/>
                    </a:cubicBezTo>
                    <a:cubicBezTo>
                      <a:pt x="2231" y="6632"/>
                      <a:pt x="2231" y="6632"/>
                      <a:pt x="2231" y="6632"/>
                    </a:cubicBezTo>
                    <a:cubicBezTo>
                      <a:pt x="2231" y="6633"/>
                      <a:pt x="2231" y="6633"/>
                      <a:pt x="2231" y="6634"/>
                    </a:cubicBezTo>
                    <a:lnTo>
                      <a:pt x="2221" y="6639"/>
                    </a:lnTo>
                    <a:close/>
                    <a:moveTo>
                      <a:pt x="2150" y="6628"/>
                    </a:moveTo>
                    <a:cubicBezTo>
                      <a:pt x="2149" y="6625"/>
                      <a:pt x="2148" y="6622"/>
                      <a:pt x="2147" y="6620"/>
                    </a:cubicBezTo>
                    <a:cubicBezTo>
                      <a:pt x="2145" y="6619"/>
                      <a:pt x="2143" y="6617"/>
                      <a:pt x="2142" y="6616"/>
                    </a:cubicBezTo>
                    <a:cubicBezTo>
                      <a:pt x="2149" y="6606"/>
                      <a:pt x="2149" y="6606"/>
                      <a:pt x="2149" y="6606"/>
                    </a:cubicBezTo>
                    <a:cubicBezTo>
                      <a:pt x="2151" y="6608"/>
                      <a:pt x="2154" y="6610"/>
                      <a:pt x="2156" y="6613"/>
                    </a:cubicBezTo>
                    <a:cubicBezTo>
                      <a:pt x="2159" y="6617"/>
                      <a:pt x="2161" y="6622"/>
                      <a:pt x="2162" y="6626"/>
                    </a:cubicBezTo>
                    <a:lnTo>
                      <a:pt x="2150" y="6628"/>
                    </a:lnTo>
                    <a:close/>
                    <a:moveTo>
                      <a:pt x="2126" y="6603"/>
                    </a:moveTo>
                    <a:cubicBezTo>
                      <a:pt x="2125" y="6602"/>
                      <a:pt x="2124" y="6601"/>
                      <a:pt x="2123" y="6600"/>
                    </a:cubicBezTo>
                    <a:cubicBezTo>
                      <a:pt x="2119" y="6596"/>
                      <a:pt x="2118" y="6592"/>
                      <a:pt x="2117" y="6589"/>
                    </a:cubicBezTo>
                    <a:cubicBezTo>
                      <a:pt x="2116" y="6588"/>
                      <a:pt x="2116" y="6587"/>
                      <a:pt x="2116" y="6586"/>
                    </a:cubicBezTo>
                    <a:cubicBezTo>
                      <a:pt x="2115" y="6585"/>
                      <a:pt x="2115" y="6585"/>
                      <a:pt x="2115" y="6584"/>
                    </a:cubicBezTo>
                    <a:cubicBezTo>
                      <a:pt x="2125" y="6578"/>
                      <a:pt x="2125" y="6578"/>
                      <a:pt x="2125" y="6578"/>
                    </a:cubicBezTo>
                    <a:cubicBezTo>
                      <a:pt x="2126" y="6579"/>
                      <a:pt x="2126" y="6581"/>
                      <a:pt x="2127" y="6582"/>
                    </a:cubicBezTo>
                    <a:cubicBezTo>
                      <a:pt x="2127" y="6583"/>
                      <a:pt x="2128" y="6584"/>
                      <a:pt x="2128" y="6586"/>
                    </a:cubicBezTo>
                    <a:cubicBezTo>
                      <a:pt x="2129" y="6588"/>
                      <a:pt x="2129" y="6590"/>
                      <a:pt x="2131" y="6591"/>
                    </a:cubicBezTo>
                    <a:cubicBezTo>
                      <a:pt x="2132" y="6592"/>
                      <a:pt x="2133" y="6593"/>
                      <a:pt x="2134" y="6593"/>
                    </a:cubicBezTo>
                    <a:lnTo>
                      <a:pt x="2126" y="6603"/>
                    </a:lnTo>
                    <a:close/>
                    <a:moveTo>
                      <a:pt x="2105" y="6569"/>
                    </a:moveTo>
                    <a:cubicBezTo>
                      <a:pt x="2101" y="6565"/>
                      <a:pt x="2098" y="6563"/>
                      <a:pt x="2096" y="6557"/>
                    </a:cubicBezTo>
                    <a:cubicBezTo>
                      <a:pt x="2095" y="6554"/>
                      <a:pt x="2094" y="6551"/>
                      <a:pt x="2094" y="6548"/>
                    </a:cubicBezTo>
                    <a:cubicBezTo>
                      <a:pt x="2106" y="6547"/>
                      <a:pt x="2106" y="6547"/>
                      <a:pt x="2106" y="6547"/>
                    </a:cubicBezTo>
                    <a:cubicBezTo>
                      <a:pt x="2106" y="6547"/>
                      <a:pt x="2106" y="6547"/>
                      <a:pt x="2106" y="6547"/>
                    </a:cubicBezTo>
                    <a:cubicBezTo>
                      <a:pt x="2106" y="6549"/>
                      <a:pt x="2107" y="6551"/>
                      <a:pt x="2107" y="6552"/>
                    </a:cubicBezTo>
                    <a:cubicBezTo>
                      <a:pt x="2108" y="6556"/>
                      <a:pt x="2109" y="6557"/>
                      <a:pt x="2113" y="6560"/>
                    </a:cubicBezTo>
                    <a:cubicBezTo>
                      <a:pt x="2113" y="6560"/>
                      <a:pt x="2113" y="6560"/>
                      <a:pt x="2113" y="6560"/>
                    </a:cubicBezTo>
                    <a:lnTo>
                      <a:pt x="2105" y="6569"/>
                    </a:lnTo>
                    <a:close/>
                    <a:moveTo>
                      <a:pt x="2103" y="6530"/>
                    </a:moveTo>
                    <a:cubicBezTo>
                      <a:pt x="2091" y="6527"/>
                      <a:pt x="2091" y="6527"/>
                      <a:pt x="2091" y="6527"/>
                    </a:cubicBezTo>
                    <a:cubicBezTo>
                      <a:pt x="2092" y="6525"/>
                      <a:pt x="2092" y="6525"/>
                      <a:pt x="2092" y="6525"/>
                    </a:cubicBezTo>
                    <a:cubicBezTo>
                      <a:pt x="2092" y="6523"/>
                      <a:pt x="2093" y="6521"/>
                      <a:pt x="2093" y="6519"/>
                    </a:cubicBezTo>
                    <a:cubicBezTo>
                      <a:pt x="2093" y="6519"/>
                      <a:pt x="2093" y="6518"/>
                      <a:pt x="2093" y="6518"/>
                    </a:cubicBezTo>
                    <a:cubicBezTo>
                      <a:pt x="2093" y="6517"/>
                      <a:pt x="2092" y="6517"/>
                      <a:pt x="2091" y="6516"/>
                    </a:cubicBezTo>
                    <a:cubicBezTo>
                      <a:pt x="2096" y="6505"/>
                      <a:pt x="2096" y="6505"/>
                      <a:pt x="2096" y="6505"/>
                    </a:cubicBezTo>
                    <a:cubicBezTo>
                      <a:pt x="2101" y="6508"/>
                      <a:pt x="2103" y="6511"/>
                      <a:pt x="2104" y="6514"/>
                    </a:cubicBezTo>
                    <a:cubicBezTo>
                      <a:pt x="2105" y="6516"/>
                      <a:pt x="2105" y="6517"/>
                      <a:pt x="2105" y="6519"/>
                    </a:cubicBezTo>
                    <a:cubicBezTo>
                      <a:pt x="2105" y="6522"/>
                      <a:pt x="2104" y="6525"/>
                      <a:pt x="2104" y="6528"/>
                    </a:cubicBezTo>
                    <a:lnTo>
                      <a:pt x="2103" y="6530"/>
                    </a:lnTo>
                    <a:close/>
                    <a:moveTo>
                      <a:pt x="2073" y="6514"/>
                    </a:moveTo>
                    <a:cubicBezTo>
                      <a:pt x="2072" y="6514"/>
                      <a:pt x="2071" y="6514"/>
                      <a:pt x="2070" y="6514"/>
                    </a:cubicBezTo>
                    <a:cubicBezTo>
                      <a:pt x="2063" y="6511"/>
                      <a:pt x="2062" y="6505"/>
                      <a:pt x="2062" y="6502"/>
                    </a:cubicBezTo>
                    <a:cubicBezTo>
                      <a:pt x="2061" y="6501"/>
                      <a:pt x="2061" y="6501"/>
                      <a:pt x="2061" y="6500"/>
                    </a:cubicBezTo>
                    <a:cubicBezTo>
                      <a:pt x="2061" y="6497"/>
                      <a:pt x="2060" y="6495"/>
                      <a:pt x="2060" y="6493"/>
                    </a:cubicBezTo>
                    <a:cubicBezTo>
                      <a:pt x="2071" y="6491"/>
                      <a:pt x="2071" y="6491"/>
                      <a:pt x="2071" y="6491"/>
                    </a:cubicBezTo>
                    <a:cubicBezTo>
                      <a:pt x="2072" y="6493"/>
                      <a:pt x="2072" y="6495"/>
                      <a:pt x="2073" y="6497"/>
                    </a:cubicBezTo>
                    <a:cubicBezTo>
                      <a:pt x="2073" y="6498"/>
                      <a:pt x="2073" y="6499"/>
                      <a:pt x="2073" y="6500"/>
                    </a:cubicBezTo>
                    <a:cubicBezTo>
                      <a:pt x="2074" y="6501"/>
                      <a:pt x="2074" y="6502"/>
                      <a:pt x="2074" y="6502"/>
                    </a:cubicBezTo>
                    <a:cubicBezTo>
                      <a:pt x="2074" y="6502"/>
                      <a:pt x="2074" y="6502"/>
                      <a:pt x="2074" y="6502"/>
                    </a:cubicBezTo>
                    <a:cubicBezTo>
                      <a:pt x="2074" y="6502"/>
                      <a:pt x="2075" y="6502"/>
                      <a:pt x="2075" y="6502"/>
                    </a:cubicBezTo>
                    <a:lnTo>
                      <a:pt x="2073" y="6514"/>
                    </a:lnTo>
                    <a:close/>
                    <a:moveTo>
                      <a:pt x="2074" y="6475"/>
                    </a:moveTo>
                    <a:cubicBezTo>
                      <a:pt x="2063" y="6470"/>
                      <a:pt x="2063" y="6470"/>
                      <a:pt x="2063" y="6470"/>
                    </a:cubicBezTo>
                    <a:cubicBezTo>
                      <a:pt x="2063" y="6469"/>
                      <a:pt x="2064" y="6468"/>
                      <a:pt x="2064" y="6467"/>
                    </a:cubicBezTo>
                    <a:cubicBezTo>
                      <a:pt x="2064" y="6464"/>
                      <a:pt x="2065" y="6460"/>
                      <a:pt x="2067" y="6457"/>
                    </a:cubicBezTo>
                    <a:cubicBezTo>
                      <a:pt x="2070" y="6454"/>
                      <a:pt x="2074" y="6452"/>
                      <a:pt x="2076" y="6451"/>
                    </a:cubicBezTo>
                    <a:cubicBezTo>
                      <a:pt x="2081" y="6462"/>
                      <a:pt x="2081" y="6462"/>
                      <a:pt x="2081" y="6462"/>
                    </a:cubicBezTo>
                    <a:cubicBezTo>
                      <a:pt x="2079" y="6463"/>
                      <a:pt x="2078" y="6464"/>
                      <a:pt x="2077" y="6465"/>
                    </a:cubicBezTo>
                    <a:cubicBezTo>
                      <a:pt x="2076" y="6466"/>
                      <a:pt x="2076" y="6467"/>
                      <a:pt x="2076" y="6469"/>
                    </a:cubicBezTo>
                    <a:cubicBezTo>
                      <a:pt x="2075" y="6471"/>
                      <a:pt x="2075" y="6473"/>
                      <a:pt x="2074" y="6475"/>
                    </a:cubicBezTo>
                    <a:close/>
                    <a:moveTo>
                      <a:pt x="2100" y="6454"/>
                    </a:moveTo>
                    <a:cubicBezTo>
                      <a:pt x="2094" y="6444"/>
                      <a:pt x="2094" y="6444"/>
                      <a:pt x="2094" y="6444"/>
                    </a:cubicBezTo>
                    <a:cubicBezTo>
                      <a:pt x="2098" y="6441"/>
                      <a:pt x="2101" y="6439"/>
                      <a:pt x="2102" y="6436"/>
                    </a:cubicBezTo>
                    <a:cubicBezTo>
                      <a:pt x="2103" y="6435"/>
                      <a:pt x="2103" y="6434"/>
                      <a:pt x="2104" y="6433"/>
                    </a:cubicBezTo>
                    <a:cubicBezTo>
                      <a:pt x="2115" y="6435"/>
                      <a:pt x="2115" y="6435"/>
                      <a:pt x="2115" y="6435"/>
                    </a:cubicBezTo>
                    <a:cubicBezTo>
                      <a:pt x="2115" y="6438"/>
                      <a:pt x="2114" y="6440"/>
                      <a:pt x="2113" y="6442"/>
                    </a:cubicBezTo>
                    <a:cubicBezTo>
                      <a:pt x="2110" y="6447"/>
                      <a:pt x="2106" y="6451"/>
                      <a:pt x="2100" y="6454"/>
                    </a:cubicBezTo>
                    <a:close/>
                    <a:moveTo>
                      <a:pt x="2103" y="6415"/>
                    </a:moveTo>
                    <a:cubicBezTo>
                      <a:pt x="2103" y="6414"/>
                      <a:pt x="2102" y="6412"/>
                      <a:pt x="2102" y="6411"/>
                    </a:cubicBezTo>
                    <a:cubicBezTo>
                      <a:pt x="2102" y="6409"/>
                      <a:pt x="2102" y="6408"/>
                      <a:pt x="2101" y="6407"/>
                    </a:cubicBezTo>
                    <a:cubicBezTo>
                      <a:pt x="2101" y="6403"/>
                      <a:pt x="2100" y="6400"/>
                      <a:pt x="2099" y="6396"/>
                    </a:cubicBezTo>
                    <a:cubicBezTo>
                      <a:pt x="2111" y="6393"/>
                      <a:pt x="2111" y="6393"/>
                      <a:pt x="2111" y="6393"/>
                    </a:cubicBezTo>
                    <a:cubicBezTo>
                      <a:pt x="2112" y="6397"/>
                      <a:pt x="2113" y="6401"/>
                      <a:pt x="2113" y="6405"/>
                    </a:cubicBezTo>
                    <a:cubicBezTo>
                      <a:pt x="2113" y="6406"/>
                      <a:pt x="2114" y="6407"/>
                      <a:pt x="2114" y="6409"/>
                    </a:cubicBezTo>
                    <a:cubicBezTo>
                      <a:pt x="2114" y="6410"/>
                      <a:pt x="2114" y="6412"/>
                      <a:pt x="2115" y="6413"/>
                    </a:cubicBezTo>
                    <a:lnTo>
                      <a:pt x="2103" y="6415"/>
                    </a:lnTo>
                    <a:close/>
                    <a:moveTo>
                      <a:pt x="2092" y="6380"/>
                    </a:moveTo>
                    <a:cubicBezTo>
                      <a:pt x="2090" y="6377"/>
                      <a:pt x="2088" y="6374"/>
                      <a:pt x="2086" y="6373"/>
                    </a:cubicBezTo>
                    <a:cubicBezTo>
                      <a:pt x="2084" y="6372"/>
                      <a:pt x="2083" y="6371"/>
                      <a:pt x="2082" y="6370"/>
                    </a:cubicBezTo>
                    <a:cubicBezTo>
                      <a:pt x="2081" y="6369"/>
                      <a:pt x="2080" y="6368"/>
                      <a:pt x="2079" y="6367"/>
                    </a:cubicBezTo>
                    <a:cubicBezTo>
                      <a:pt x="2086" y="6358"/>
                      <a:pt x="2086" y="6358"/>
                      <a:pt x="2086" y="6358"/>
                    </a:cubicBezTo>
                    <a:cubicBezTo>
                      <a:pt x="2087" y="6359"/>
                      <a:pt x="2088" y="6359"/>
                      <a:pt x="2089" y="6360"/>
                    </a:cubicBezTo>
                    <a:cubicBezTo>
                      <a:pt x="2090" y="6361"/>
                      <a:pt x="2092" y="6362"/>
                      <a:pt x="2093" y="6363"/>
                    </a:cubicBezTo>
                    <a:cubicBezTo>
                      <a:pt x="2097" y="6366"/>
                      <a:pt x="2099" y="6370"/>
                      <a:pt x="2102" y="6373"/>
                    </a:cubicBezTo>
                    <a:lnTo>
                      <a:pt x="2092" y="6380"/>
                    </a:lnTo>
                    <a:close/>
                    <a:moveTo>
                      <a:pt x="2065" y="6350"/>
                    </a:moveTo>
                    <a:cubicBezTo>
                      <a:pt x="2062" y="6344"/>
                      <a:pt x="2059" y="6338"/>
                      <a:pt x="2057" y="6331"/>
                    </a:cubicBezTo>
                    <a:cubicBezTo>
                      <a:pt x="2068" y="6327"/>
                      <a:pt x="2068" y="6327"/>
                      <a:pt x="2068" y="6327"/>
                    </a:cubicBezTo>
                    <a:cubicBezTo>
                      <a:pt x="2070" y="6333"/>
                      <a:pt x="2073" y="6339"/>
                      <a:pt x="2076" y="6344"/>
                    </a:cubicBezTo>
                    <a:lnTo>
                      <a:pt x="2065" y="6350"/>
                    </a:lnTo>
                    <a:close/>
                    <a:moveTo>
                      <a:pt x="2050" y="6312"/>
                    </a:moveTo>
                    <a:cubicBezTo>
                      <a:pt x="2049" y="6308"/>
                      <a:pt x="2047" y="6305"/>
                      <a:pt x="2046" y="6301"/>
                    </a:cubicBezTo>
                    <a:cubicBezTo>
                      <a:pt x="2045" y="6298"/>
                      <a:pt x="2045" y="6295"/>
                      <a:pt x="2045" y="6291"/>
                    </a:cubicBezTo>
                    <a:cubicBezTo>
                      <a:pt x="2057" y="6290"/>
                      <a:pt x="2057" y="6290"/>
                      <a:pt x="2057" y="6290"/>
                    </a:cubicBezTo>
                    <a:cubicBezTo>
                      <a:pt x="2057" y="6293"/>
                      <a:pt x="2057" y="6296"/>
                      <a:pt x="2058" y="6298"/>
                    </a:cubicBezTo>
                    <a:cubicBezTo>
                      <a:pt x="2059" y="6301"/>
                      <a:pt x="2060" y="6305"/>
                      <a:pt x="2061" y="6308"/>
                    </a:cubicBezTo>
                    <a:lnTo>
                      <a:pt x="2050" y="6312"/>
                    </a:lnTo>
                    <a:close/>
                    <a:moveTo>
                      <a:pt x="2044" y="6271"/>
                    </a:moveTo>
                    <a:cubicBezTo>
                      <a:pt x="2044" y="6269"/>
                      <a:pt x="2044" y="6269"/>
                      <a:pt x="2044" y="6269"/>
                    </a:cubicBezTo>
                    <a:cubicBezTo>
                      <a:pt x="2044" y="6268"/>
                      <a:pt x="2044" y="6267"/>
                      <a:pt x="2044" y="6266"/>
                    </a:cubicBezTo>
                    <a:cubicBezTo>
                      <a:pt x="2044" y="6264"/>
                      <a:pt x="2045" y="6260"/>
                      <a:pt x="2045" y="6257"/>
                    </a:cubicBezTo>
                    <a:cubicBezTo>
                      <a:pt x="2045" y="6256"/>
                      <a:pt x="2046" y="6255"/>
                      <a:pt x="2046" y="6253"/>
                    </a:cubicBezTo>
                    <a:cubicBezTo>
                      <a:pt x="2046" y="6252"/>
                      <a:pt x="2047" y="6251"/>
                      <a:pt x="2047" y="6250"/>
                    </a:cubicBezTo>
                    <a:cubicBezTo>
                      <a:pt x="2059" y="6252"/>
                      <a:pt x="2059" y="6252"/>
                      <a:pt x="2059" y="6252"/>
                    </a:cubicBezTo>
                    <a:cubicBezTo>
                      <a:pt x="2058" y="6254"/>
                      <a:pt x="2058" y="6255"/>
                      <a:pt x="2058" y="6256"/>
                    </a:cubicBezTo>
                    <a:cubicBezTo>
                      <a:pt x="2057" y="6257"/>
                      <a:pt x="2057" y="6258"/>
                      <a:pt x="2057" y="6260"/>
                    </a:cubicBezTo>
                    <a:cubicBezTo>
                      <a:pt x="2056" y="6262"/>
                      <a:pt x="2056" y="6264"/>
                      <a:pt x="2056" y="6266"/>
                    </a:cubicBezTo>
                    <a:cubicBezTo>
                      <a:pt x="2056" y="6267"/>
                      <a:pt x="2056" y="6268"/>
                      <a:pt x="2056" y="6269"/>
                    </a:cubicBezTo>
                    <a:cubicBezTo>
                      <a:pt x="2056" y="6271"/>
                      <a:pt x="2056" y="6271"/>
                      <a:pt x="2056" y="6271"/>
                    </a:cubicBezTo>
                    <a:lnTo>
                      <a:pt x="2044" y="6271"/>
                    </a:lnTo>
                    <a:close/>
                    <a:moveTo>
                      <a:pt x="2040" y="6234"/>
                    </a:moveTo>
                    <a:cubicBezTo>
                      <a:pt x="2040" y="6234"/>
                      <a:pt x="2040" y="6233"/>
                      <a:pt x="2040" y="6232"/>
                    </a:cubicBezTo>
                    <a:cubicBezTo>
                      <a:pt x="2040" y="6230"/>
                      <a:pt x="2040" y="6227"/>
                      <a:pt x="2041" y="6225"/>
                    </a:cubicBezTo>
                    <a:cubicBezTo>
                      <a:pt x="2041" y="6224"/>
                      <a:pt x="2041" y="6223"/>
                      <a:pt x="2042" y="6223"/>
                    </a:cubicBezTo>
                    <a:cubicBezTo>
                      <a:pt x="2042" y="6222"/>
                      <a:pt x="2042" y="6222"/>
                      <a:pt x="2042" y="6221"/>
                    </a:cubicBezTo>
                    <a:cubicBezTo>
                      <a:pt x="2042" y="6219"/>
                      <a:pt x="2041" y="6218"/>
                      <a:pt x="2041" y="6216"/>
                    </a:cubicBezTo>
                    <a:cubicBezTo>
                      <a:pt x="2052" y="6212"/>
                      <a:pt x="2052" y="6212"/>
                      <a:pt x="2052" y="6212"/>
                    </a:cubicBezTo>
                    <a:cubicBezTo>
                      <a:pt x="2053" y="6215"/>
                      <a:pt x="2054" y="6218"/>
                      <a:pt x="2054" y="6221"/>
                    </a:cubicBezTo>
                    <a:cubicBezTo>
                      <a:pt x="2054" y="6222"/>
                      <a:pt x="2054" y="6223"/>
                      <a:pt x="2054" y="6224"/>
                    </a:cubicBezTo>
                    <a:cubicBezTo>
                      <a:pt x="2053" y="6225"/>
                      <a:pt x="2053" y="6227"/>
                      <a:pt x="2053" y="6228"/>
                    </a:cubicBezTo>
                    <a:cubicBezTo>
                      <a:pt x="2052" y="6230"/>
                      <a:pt x="2052" y="6231"/>
                      <a:pt x="2052" y="6232"/>
                    </a:cubicBezTo>
                    <a:cubicBezTo>
                      <a:pt x="2052" y="6232"/>
                      <a:pt x="2052" y="6233"/>
                      <a:pt x="2052" y="6233"/>
                    </a:cubicBezTo>
                    <a:lnTo>
                      <a:pt x="2040" y="6234"/>
                    </a:lnTo>
                    <a:close/>
                    <a:moveTo>
                      <a:pt x="2033" y="6205"/>
                    </a:moveTo>
                    <a:cubicBezTo>
                      <a:pt x="2031" y="6205"/>
                      <a:pt x="2028" y="6204"/>
                      <a:pt x="2026" y="6204"/>
                    </a:cubicBezTo>
                    <a:cubicBezTo>
                      <a:pt x="2023" y="6204"/>
                      <a:pt x="2020" y="6204"/>
                      <a:pt x="2016" y="6203"/>
                    </a:cubicBezTo>
                    <a:cubicBezTo>
                      <a:pt x="2014" y="6202"/>
                      <a:pt x="2013" y="6201"/>
                      <a:pt x="2012" y="6201"/>
                    </a:cubicBezTo>
                    <a:cubicBezTo>
                      <a:pt x="2018" y="6190"/>
                      <a:pt x="2018" y="6190"/>
                      <a:pt x="2018" y="6190"/>
                    </a:cubicBezTo>
                    <a:cubicBezTo>
                      <a:pt x="2018" y="6191"/>
                      <a:pt x="2019" y="6191"/>
                      <a:pt x="2019" y="6191"/>
                    </a:cubicBezTo>
                    <a:cubicBezTo>
                      <a:pt x="2022" y="6192"/>
                      <a:pt x="2024" y="6192"/>
                      <a:pt x="2027" y="6192"/>
                    </a:cubicBezTo>
                    <a:cubicBezTo>
                      <a:pt x="2030" y="6193"/>
                      <a:pt x="2033" y="6193"/>
                      <a:pt x="2036" y="6194"/>
                    </a:cubicBezTo>
                    <a:lnTo>
                      <a:pt x="2033" y="6205"/>
                    </a:lnTo>
                    <a:close/>
                    <a:moveTo>
                      <a:pt x="1993" y="6197"/>
                    </a:moveTo>
                    <a:cubicBezTo>
                      <a:pt x="1989" y="6195"/>
                      <a:pt x="1986" y="6192"/>
                      <a:pt x="1984" y="6189"/>
                    </a:cubicBezTo>
                    <a:cubicBezTo>
                      <a:pt x="1984" y="6188"/>
                      <a:pt x="1983" y="6187"/>
                      <a:pt x="1982" y="6186"/>
                    </a:cubicBezTo>
                    <a:cubicBezTo>
                      <a:pt x="1981" y="6185"/>
                      <a:pt x="1980" y="6184"/>
                      <a:pt x="1978" y="6183"/>
                    </a:cubicBezTo>
                    <a:cubicBezTo>
                      <a:pt x="1983" y="6173"/>
                      <a:pt x="1983" y="6173"/>
                      <a:pt x="1983" y="6173"/>
                    </a:cubicBezTo>
                    <a:cubicBezTo>
                      <a:pt x="1986" y="6174"/>
                      <a:pt x="1989" y="6176"/>
                      <a:pt x="1991" y="6178"/>
                    </a:cubicBezTo>
                    <a:cubicBezTo>
                      <a:pt x="1992" y="6180"/>
                      <a:pt x="1993" y="6181"/>
                      <a:pt x="1994" y="6182"/>
                    </a:cubicBezTo>
                    <a:cubicBezTo>
                      <a:pt x="1996" y="6184"/>
                      <a:pt x="1996" y="6185"/>
                      <a:pt x="1998" y="6185"/>
                    </a:cubicBezTo>
                    <a:lnTo>
                      <a:pt x="1993" y="6197"/>
                    </a:lnTo>
                    <a:close/>
                    <a:moveTo>
                      <a:pt x="1959" y="6170"/>
                    </a:moveTo>
                    <a:cubicBezTo>
                      <a:pt x="1956" y="6165"/>
                      <a:pt x="1955" y="6160"/>
                      <a:pt x="1955" y="6154"/>
                    </a:cubicBezTo>
                    <a:cubicBezTo>
                      <a:pt x="1955" y="6153"/>
                      <a:pt x="1955" y="6151"/>
                      <a:pt x="1955" y="6150"/>
                    </a:cubicBezTo>
                    <a:cubicBezTo>
                      <a:pt x="1955" y="6150"/>
                      <a:pt x="1954" y="6149"/>
                      <a:pt x="1954" y="6149"/>
                    </a:cubicBezTo>
                    <a:cubicBezTo>
                      <a:pt x="1966" y="6147"/>
                      <a:pt x="1966" y="6147"/>
                      <a:pt x="1966" y="6147"/>
                    </a:cubicBezTo>
                    <a:cubicBezTo>
                      <a:pt x="1966" y="6148"/>
                      <a:pt x="1966" y="6148"/>
                      <a:pt x="1966" y="6149"/>
                    </a:cubicBezTo>
                    <a:cubicBezTo>
                      <a:pt x="1967" y="6150"/>
                      <a:pt x="1967" y="6152"/>
                      <a:pt x="1967" y="6153"/>
                    </a:cubicBezTo>
                    <a:cubicBezTo>
                      <a:pt x="1967" y="6158"/>
                      <a:pt x="1967" y="6161"/>
                      <a:pt x="1969" y="6164"/>
                    </a:cubicBezTo>
                    <a:lnTo>
                      <a:pt x="1959" y="6170"/>
                    </a:lnTo>
                    <a:close/>
                    <a:moveTo>
                      <a:pt x="1946" y="6136"/>
                    </a:moveTo>
                    <a:cubicBezTo>
                      <a:pt x="1942" y="6133"/>
                      <a:pt x="1937" y="6129"/>
                      <a:pt x="1933" y="6126"/>
                    </a:cubicBezTo>
                    <a:cubicBezTo>
                      <a:pt x="1930" y="6125"/>
                      <a:pt x="1930" y="6125"/>
                      <a:pt x="1930" y="6125"/>
                    </a:cubicBezTo>
                    <a:cubicBezTo>
                      <a:pt x="1937" y="6115"/>
                      <a:pt x="1937" y="6115"/>
                      <a:pt x="1937" y="6115"/>
                    </a:cubicBezTo>
                    <a:cubicBezTo>
                      <a:pt x="1940" y="6116"/>
                      <a:pt x="1940" y="6116"/>
                      <a:pt x="1940" y="6116"/>
                    </a:cubicBezTo>
                    <a:cubicBezTo>
                      <a:pt x="1944" y="6120"/>
                      <a:pt x="1949" y="6123"/>
                      <a:pt x="1954" y="6127"/>
                    </a:cubicBezTo>
                    <a:lnTo>
                      <a:pt x="1946" y="6136"/>
                    </a:lnTo>
                    <a:close/>
                    <a:moveTo>
                      <a:pt x="1914" y="6112"/>
                    </a:moveTo>
                    <a:cubicBezTo>
                      <a:pt x="1910" y="6108"/>
                      <a:pt x="1910" y="6108"/>
                      <a:pt x="1910" y="6108"/>
                    </a:cubicBezTo>
                    <a:cubicBezTo>
                      <a:pt x="1907" y="6105"/>
                      <a:pt x="1904" y="6102"/>
                      <a:pt x="1900" y="6099"/>
                    </a:cubicBezTo>
                    <a:cubicBezTo>
                      <a:pt x="1907" y="6089"/>
                      <a:pt x="1907" y="6089"/>
                      <a:pt x="1907" y="6089"/>
                    </a:cubicBezTo>
                    <a:cubicBezTo>
                      <a:pt x="1907" y="6089"/>
                      <a:pt x="1908" y="6089"/>
                      <a:pt x="1908" y="6090"/>
                    </a:cubicBezTo>
                    <a:cubicBezTo>
                      <a:pt x="1912" y="6093"/>
                      <a:pt x="1915" y="6096"/>
                      <a:pt x="1919" y="6100"/>
                    </a:cubicBezTo>
                    <a:cubicBezTo>
                      <a:pt x="1922" y="6103"/>
                      <a:pt x="1922" y="6103"/>
                      <a:pt x="1922" y="6103"/>
                    </a:cubicBezTo>
                    <a:lnTo>
                      <a:pt x="1914" y="6112"/>
                    </a:lnTo>
                    <a:close/>
                    <a:moveTo>
                      <a:pt x="1836" y="6103"/>
                    </a:moveTo>
                    <a:cubicBezTo>
                      <a:pt x="1832" y="6092"/>
                      <a:pt x="1832" y="6092"/>
                      <a:pt x="1832" y="6092"/>
                    </a:cubicBezTo>
                    <a:cubicBezTo>
                      <a:pt x="1833" y="6092"/>
                      <a:pt x="1833" y="6091"/>
                      <a:pt x="1834" y="6091"/>
                    </a:cubicBezTo>
                    <a:cubicBezTo>
                      <a:pt x="1836" y="6090"/>
                      <a:pt x="1838" y="6088"/>
                      <a:pt x="1840" y="6086"/>
                    </a:cubicBezTo>
                    <a:cubicBezTo>
                      <a:pt x="1842" y="6085"/>
                      <a:pt x="1844" y="6083"/>
                      <a:pt x="1846" y="6081"/>
                    </a:cubicBezTo>
                    <a:cubicBezTo>
                      <a:pt x="1853" y="6091"/>
                      <a:pt x="1853" y="6091"/>
                      <a:pt x="1853" y="6091"/>
                    </a:cubicBezTo>
                    <a:cubicBezTo>
                      <a:pt x="1852" y="6092"/>
                      <a:pt x="1850" y="6093"/>
                      <a:pt x="1849" y="6095"/>
                    </a:cubicBezTo>
                    <a:cubicBezTo>
                      <a:pt x="1846" y="6098"/>
                      <a:pt x="1843" y="6101"/>
                      <a:pt x="1838" y="6102"/>
                    </a:cubicBezTo>
                    <a:cubicBezTo>
                      <a:pt x="1837" y="6103"/>
                      <a:pt x="1837" y="6103"/>
                      <a:pt x="1836" y="6103"/>
                    </a:cubicBezTo>
                    <a:close/>
                    <a:moveTo>
                      <a:pt x="1812" y="6103"/>
                    </a:moveTo>
                    <a:cubicBezTo>
                      <a:pt x="1809" y="6102"/>
                      <a:pt x="1807" y="6100"/>
                      <a:pt x="1804" y="6098"/>
                    </a:cubicBezTo>
                    <a:cubicBezTo>
                      <a:pt x="1799" y="6095"/>
                      <a:pt x="1798" y="6093"/>
                      <a:pt x="1796" y="6088"/>
                    </a:cubicBezTo>
                    <a:cubicBezTo>
                      <a:pt x="1796" y="6087"/>
                      <a:pt x="1796" y="6086"/>
                      <a:pt x="1796" y="6085"/>
                    </a:cubicBezTo>
                    <a:cubicBezTo>
                      <a:pt x="1807" y="6082"/>
                      <a:pt x="1807" y="6082"/>
                      <a:pt x="1807" y="6082"/>
                    </a:cubicBezTo>
                    <a:cubicBezTo>
                      <a:pt x="1808" y="6083"/>
                      <a:pt x="1808" y="6084"/>
                      <a:pt x="1808" y="6084"/>
                    </a:cubicBezTo>
                    <a:cubicBezTo>
                      <a:pt x="1808" y="6085"/>
                      <a:pt x="1809" y="6087"/>
                      <a:pt x="1809" y="6087"/>
                    </a:cubicBezTo>
                    <a:cubicBezTo>
                      <a:pt x="1809" y="6087"/>
                      <a:pt x="1809" y="6087"/>
                      <a:pt x="1811" y="6088"/>
                    </a:cubicBezTo>
                    <a:cubicBezTo>
                      <a:pt x="1813" y="6090"/>
                      <a:pt x="1815" y="6091"/>
                      <a:pt x="1817" y="6092"/>
                    </a:cubicBezTo>
                    <a:lnTo>
                      <a:pt x="1812" y="6103"/>
                    </a:lnTo>
                    <a:close/>
                    <a:moveTo>
                      <a:pt x="1881" y="6096"/>
                    </a:moveTo>
                    <a:cubicBezTo>
                      <a:pt x="1878" y="6094"/>
                      <a:pt x="1876" y="6091"/>
                      <a:pt x="1875" y="6089"/>
                    </a:cubicBezTo>
                    <a:cubicBezTo>
                      <a:pt x="1874" y="6088"/>
                      <a:pt x="1873" y="6087"/>
                      <a:pt x="1873" y="6087"/>
                    </a:cubicBezTo>
                    <a:cubicBezTo>
                      <a:pt x="1872" y="6086"/>
                      <a:pt x="1870" y="6086"/>
                      <a:pt x="1869" y="6086"/>
                    </a:cubicBezTo>
                    <a:cubicBezTo>
                      <a:pt x="1868" y="6074"/>
                      <a:pt x="1868" y="6074"/>
                      <a:pt x="1868" y="6074"/>
                    </a:cubicBezTo>
                    <a:cubicBezTo>
                      <a:pt x="1869" y="6074"/>
                      <a:pt x="1869" y="6074"/>
                      <a:pt x="1869" y="6074"/>
                    </a:cubicBezTo>
                    <a:cubicBezTo>
                      <a:pt x="1873" y="6074"/>
                      <a:pt x="1877" y="6075"/>
                      <a:pt x="1880" y="6077"/>
                    </a:cubicBezTo>
                    <a:cubicBezTo>
                      <a:pt x="1882" y="6079"/>
                      <a:pt x="1884" y="6081"/>
                      <a:pt x="1885" y="6083"/>
                    </a:cubicBezTo>
                    <a:cubicBezTo>
                      <a:pt x="1886" y="6084"/>
                      <a:pt x="1886" y="6085"/>
                      <a:pt x="1887" y="6085"/>
                    </a:cubicBezTo>
                    <a:lnTo>
                      <a:pt x="1881" y="6096"/>
                    </a:lnTo>
                    <a:close/>
                    <a:moveTo>
                      <a:pt x="1807" y="6065"/>
                    </a:moveTo>
                    <a:cubicBezTo>
                      <a:pt x="1795" y="6063"/>
                      <a:pt x="1795" y="6063"/>
                      <a:pt x="1795" y="6063"/>
                    </a:cubicBezTo>
                    <a:cubicBezTo>
                      <a:pt x="1796" y="6059"/>
                      <a:pt x="1796" y="6056"/>
                      <a:pt x="1797" y="6053"/>
                    </a:cubicBezTo>
                    <a:cubicBezTo>
                      <a:pt x="1798" y="6050"/>
                      <a:pt x="1799" y="6047"/>
                      <a:pt x="1800" y="6044"/>
                    </a:cubicBezTo>
                    <a:cubicBezTo>
                      <a:pt x="1811" y="6045"/>
                      <a:pt x="1811" y="6045"/>
                      <a:pt x="1811" y="6045"/>
                    </a:cubicBezTo>
                    <a:cubicBezTo>
                      <a:pt x="1811" y="6049"/>
                      <a:pt x="1810" y="6053"/>
                      <a:pt x="1809" y="6056"/>
                    </a:cubicBezTo>
                    <a:cubicBezTo>
                      <a:pt x="1808" y="6059"/>
                      <a:pt x="1807" y="6062"/>
                      <a:pt x="1807" y="6065"/>
                    </a:cubicBezTo>
                    <a:close/>
                    <a:moveTo>
                      <a:pt x="1777" y="6036"/>
                    </a:moveTo>
                    <a:cubicBezTo>
                      <a:pt x="1776" y="6024"/>
                      <a:pt x="1776" y="6024"/>
                      <a:pt x="1776" y="6024"/>
                    </a:cubicBezTo>
                    <a:cubicBezTo>
                      <a:pt x="1778" y="6024"/>
                      <a:pt x="1779" y="6024"/>
                      <a:pt x="1781" y="6024"/>
                    </a:cubicBezTo>
                    <a:cubicBezTo>
                      <a:pt x="1786" y="6023"/>
                      <a:pt x="1792" y="6023"/>
                      <a:pt x="1797" y="6024"/>
                    </a:cubicBezTo>
                    <a:cubicBezTo>
                      <a:pt x="1796" y="6036"/>
                      <a:pt x="1796" y="6036"/>
                      <a:pt x="1796" y="6036"/>
                    </a:cubicBezTo>
                    <a:cubicBezTo>
                      <a:pt x="1792" y="6035"/>
                      <a:pt x="1788" y="6035"/>
                      <a:pt x="1782" y="6036"/>
                    </a:cubicBezTo>
                    <a:cubicBezTo>
                      <a:pt x="1780" y="6036"/>
                      <a:pt x="1779" y="6036"/>
                      <a:pt x="1777" y="6036"/>
                    </a:cubicBezTo>
                    <a:close/>
                    <a:moveTo>
                      <a:pt x="1755" y="6028"/>
                    </a:moveTo>
                    <a:cubicBezTo>
                      <a:pt x="1752" y="6026"/>
                      <a:pt x="1752" y="6026"/>
                      <a:pt x="1752" y="6026"/>
                    </a:cubicBezTo>
                    <a:cubicBezTo>
                      <a:pt x="1750" y="6024"/>
                      <a:pt x="1747" y="6022"/>
                      <a:pt x="1745" y="6020"/>
                    </a:cubicBezTo>
                    <a:cubicBezTo>
                      <a:pt x="1744" y="6019"/>
                      <a:pt x="1744" y="6019"/>
                      <a:pt x="1744" y="6019"/>
                    </a:cubicBezTo>
                    <a:cubicBezTo>
                      <a:pt x="1742" y="6019"/>
                      <a:pt x="1741" y="6018"/>
                      <a:pt x="1739" y="6017"/>
                    </a:cubicBezTo>
                    <a:cubicBezTo>
                      <a:pt x="1746" y="6007"/>
                      <a:pt x="1746" y="6007"/>
                      <a:pt x="1746" y="6007"/>
                    </a:cubicBezTo>
                    <a:cubicBezTo>
                      <a:pt x="1747" y="6007"/>
                      <a:pt x="1748" y="6008"/>
                      <a:pt x="1750" y="6009"/>
                    </a:cubicBezTo>
                    <a:cubicBezTo>
                      <a:pt x="1751" y="6010"/>
                      <a:pt x="1751" y="6010"/>
                      <a:pt x="1751" y="6010"/>
                    </a:cubicBezTo>
                    <a:cubicBezTo>
                      <a:pt x="1754" y="6012"/>
                      <a:pt x="1757" y="6014"/>
                      <a:pt x="1760" y="6017"/>
                    </a:cubicBezTo>
                    <a:cubicBezTo>
                      <a:pt x="1762" y="6019"/>
                      <a:pt x="1762" y="6019"/>
                      <a:pt x="1762" y="6019"/>
                    </a:cubicBezTo>
                    <a:lnTo>
                      <a:pt x="1755" y="6028"/>
                    </a:lnTo>
                    <a:close/>
                    <a:moveTo>
                      <a:pt x="1724" y="6004"/>
                    </a:moveTo>
                    <a:cubicBezTo>
                      <a:pt x="1724" y="6004"/>
                      <a:pt x="1723" y="6004"/>
                      <a:pt x="1723" y="6004"/>
                    </a:cubicBezTo>
                    <a:cubicBezTo>
                      <a:pt x="1721" y="6003"/>
                      <a:pt x="1719" y="6002"/>
                      <a:pt x="1717" y="6001"/>
                    </a:cubicBezTo>
                    <a:cubicBezTo>
                      <a:pt x="1713" y="6000"/>
                      <a:pt x="1710" y="5998"/>
                      <a:pt x="1706" y="5996"/>
                    </a:cubicBezTo>
                    <a:cubicBezTo>
                      <a:pt x="1712" y="5986"/>
                      <a:pt x="1712" y="5986"/>
                      <a:pt x="1712" y="5986"/>
                    </a:cubicBezTo>
                    <a:cubicBezTo>
                      <a:pt x="1715" y="5987"/>
                      <a:pt x="1718" y="5989"/>
                      <a:pt x="1721" y="5990"/>
                    </a:cubicBezTo>
                    <a:cubicBezTo>
                      <a:pt x="1724" y="5991"/>
                      <a:pt x="1726" y="5992"/>
                      <a:pt x="1728" y="5993"/>
                    </a:cubicBezTo>
                    <a:cubicBezTo>
                      <a:pt x="1729" y="5993"/>
                      <a:pt x="1729" y="5993"/>
                      <a:pt x="1730" y="5994"/>
                    </a:cubicBezTo>
                    <a:lnTo>
                      <a:pt x="1724" y="6004"/>
                    </a:lnTo>
                    <a:close/>
                    <a:moveTo>
                      <a:pt x="1690" y="5980"/>
                    </a:moveTo>
                    <a:cubicBezTo>
                      <a:pt x="1687" y="5974"/>
                      <a:pt x="1684" y="5970"/>
                      <a:pt x="1679" y="5967"/>
                    </a:cubicBezTo>
                    <a:cubicBezTo>
                      <a:pt x="1685" y="5957"/>
                      <a:pt x="1685" y="5957"/>
                      <a:pt x="1685" y="5957"/>
                    </a:cubicBezTo>
                    <a:cubicBezTo>
                      <a:pt x="1693" y="5961"/>
                      <a:pt x="1697" y="5967"/>
                      <a:pt x="1701" y="5973"/>
                    </a:cubicBezTo>
                    <a:lnTo>
                      <a:pt x="1690" y="5980"/>
                    </a:lnTo>
                    <a:close/>
                    <a:moveTo>
                      <a:pt x="1662" y="5961"/>
                    </a:moveTo>
                    <a:cubicBezTo>
                      <a:pt x="1657" y="5960"/>
                      <a:pt x="1651" y="5958"/>
                      <a:pt x="1646" y="5953"/>
                    </a:cubicBezTo>
                    <a:cubicBezTo>
                      <a:pt x="1645" y="5952"/>
                      <a:pt x="1644" y="5951"/>
                      <a:pt x="1643" y="5951"/>
                    </a:cubicBezTo>
                    <a:cubicBezTo>
                      <a:pt x="1650" y="5941"/>
                      <a:pt x="1650" y="5941"/>
                      <a:pt x="1650" y="5941"/>
                    </a:cubicBezTo>
                    <a:cubicBezTo>
                      <a:pt x="1651" y="5942"/>
                      <a:pt x="1653" y="5943"/>
                      <a:pt x="1654" y="5944"/>
                    </a:cubicBezTo>
                    <a:cubicBezTo>
                      <a:pt x="1657" y="5946"/>
                      <a:pt x="1660" y="5948"/>
                      <a:pt x="1665" y="5950"/>
                    </a:cubicBezTo>
                    <a:lnTo>
                      <a:pt x="1662" y="5961"/>
                    </a:lnTo>
                    <a:close/>
                    <a:moveTo>
                      <a:pt x="1626" y="5939"/>
                    </a:moveTo>
                    <a:cubicBezTo>
                      <a:pt x="1625" y="5938"/>
                      <a:pt x="1625" y="5938"/>
                      <a:pt x="1625" y="5938"/>
                    </a:cubicBezTo>
                    <a:cubicBezTo>
                      <a:pt x="1620" y="5933"/>
                      <a:pt x="1617" y="5927"/>
                      <a:pt x="1613" y="5921"/>
                    </a:cubicBezTo>
                    <a:cubicBezTo>
                      <a:pt x="1624" y="5915"/>
                      <a:pt x="1624" y="5915"/>
                      <a:pt x="1624" y="5915"/>
                    </a:cubicBezTo>
                    <a:cubicBezTo>
                      <a:pt x="1627" y="5920"/>
                      <a:pt x="1630" y="5926"/>
                      <a:pt x="1633" y="5929"/>
                    </a:cubicBezTo>
                    <a:cubicBezTo>
                      <a:pt x="1634" y="5930"/>
                      <a:pt x="1634" y="5930"/>
                      <a:pt x="1634" y="5930"/>
                    </a:cubicBezTo>
                    <a:lnTo>
                      <a:pt x="1626" y="5939"/>
                    </a:lnTo>
                    <a:close/>
                    <a:moveTo>
                      <a:pt x="1605" y="5905"/>
                    </a:moveTo>
                    <a:cubicBezTo>
                      <a:pt x="1605" y="5905"/>
                      <a:pt x="1604" y="5905"/>
                      <a:pt x="1602" y="5904"/>
                    </a:cubicBezTo>
                    <a:cubicBezTo>
                      <a:pt x="1601" y="5904"/>
                      <a:pt x="1600" y="5903"/>
                      <a:pt x="1599" y="5903"/>
                    </a:cubicBezTo>
                    <a:cubicBezTo>
                      <a:pt x="1596" y="5901"/>
                      <a:pt x="1594" y="5900"/>
                      <a:pt x="1592" y="5898"/>
                    </a:cubicBezTo>
                    <a:cubicBezTo>
                      <a:pt x="1591" y="5898"/>
                      <a:pt x="1590" y="5897"/>
                      <a:pt x="1588" y="5896"/>
                    </a:cubicBezTo>
                    <a:cubicBezTo>
                      <a:pt x="1595" y="5886"/>
                      <a:pt x="1595" y="5886"/>
                      <a:pt x="1595" y="5886"/>
                    </a:cubicBezTo>
                    <a:cubicBezTo>
                      <a:pt x="1596" y="5887"/>
                      <a:pt x="1598" y="5888"/>
                      <a:pt x="1599" y="5889"/>
                    </a:cubicBezTo>
                    <a:cubicBezTo>
                      <a:pt x="1601" y="5890"/>
                      <a:pt x="1603" y="5891"/>
                      <a:pt x="1604" y="5892"/>
                    </a:cubicBezTo>
                    <a:cubicBezTo>
                      <a:pt x="1605" y="5892"/>
                      <a:pt x="1606" y="5893"/>
                      <a:pt x="1607" y="5893"/>
                    </a:cubicBezTo>
                    <a:cubicBezTo>
                      <a:pt x="1608" y="5894"/>
                      <a:pt x="1610" y="5894"/>
                      <a:pt x="1612" y="5896"/>
                    </a:cubicBezTo>
                    <a:lnTo>
                      <a:pt x="1605" y="5905"/>
                    </a:lnTo>
                    <a:close/>
                    <a:moveTo>
                      <a:pt x="1570" y="5885"/>
                    </a:moveTo>
                    <a:cubicBezTo>
                      <a:pt x="1569" y="5883"/>
                      <a:pt x="1567" y="5882"/>
                      <a:pt x="1566" y="5881"/>
                    </a:cubicBezTo>
                    <a:cubicBezTo>
                      <a:pt x="1564" y="5879"/>
                      <a:pt x="1561" y="5876"/>
                      <a:pt x="1559" y="5873"/>
                    </a:cubicBezTo>
                    <a:cubicBezTo>
                      <a:pt x="1558" y="5871"/>
                      <a:pt x="1557" y="5869"/>
                      <a:pt x="1556" y="5867"/>
                    </a:cubicBezTo>
                    <a:cubicBezTo>
                      <a:pt x="1568" y="5863"/>
                      <a:pt x="1568" y="5863"/>
                      <a:pt x="1568" y="5863"/>
                    </a:cubicBezTo>
                    <a:cubicBezTo>
                      <a:pt x="1568" y="5865"/>
                      <a:pt x="1569" y="5866"/>
                      <a:pt x="1569" y="5866"/>
                    </a:cubicBezTo>
                    <a:cubicBezTo>
                      <a:pt x="1570" y="5868"/>
                      <a:pt x="1572" y="5870"/>
                      <a:pt x="1574" y="5872"/>
                    </a:cubicBezTo>
                    <a:cubicBezTo>
                      <a:pt x="1576" y="5874"/>
                      <a:pt x="1577" y="5875"/>
                      <a:pt x="1579" y="5877"/>
                    </a:cubicBezTo>
                    <a:lnTo>
                      <a:pt x="1570" y="5885"/>
                    </a:lnTo>
                    <a:close/>
                    <a:moveTo>
                      <a:pt x="1550" y="5848"/>
                    </a:moveTo>
                    <a:cubicBezTo>
                      <a:pt x="1548" y="5842"/>
                      <a:pt x="1547" y="5835"/>
                      <a:pt x="1545" y="5828"/>
                    </a:cubicBezTo>
                    <a:cubicBezTo>
                      <a:pt x="1557" y="5826"/>
                      <a:pt x="1557" y="5826"/>
                      <a:pt x="1557" y="5826"/>
                    </a:cubicBezTo>
                    <a:cubicBezTo>
                      <a:pt x="1558" y="5832"/>
                      <a:pt x="1560" y="5839"/>
                      <a:pt x="1562" y="5845"/>
                    </a:cubicBezTo>
                    <a:lnTo>
                      <a:pt x="1550" y="5848"/>
                    </a:lnTo>
                    <a:close/>
                    <a:moveTo>
                      <a:pt x="1544" y="5807"/>
                    </a:moveTo>
                    <a:cubicBezTo>
                      <a:pt x="1544" y="5806"/>
                      <a:pt x="1544" y="5806"/>
                      <a:pt x="1544" y="5806"/>
                    </a:cubicBezTo>
                    <a:cubicBezTo>
                      <a:pt x="1544" y="5799"/>
                      <a:pt x="1544" y="5793"/>
                      <a:pt x="1545" y="5786"/>
                    </a:cubicBezTo>
                    <a:cubicBezTo>
                      <a:pt x="1557" y="5788"/>
                      <a:pt x="1557" y="5788"/>
                      <a:pt x="1557" y="5788"/>
                    </a:cubicBezTo>
                    <a:cubicBezTo>
                      <a:pt x="1556" y="5794"/>
                      <a:pt x="1556" y="5800"/>
                      <a:pt x="1556" y="5806"/>
                    </a:cubicBezTo>
                    <a:cubicBezTo>
                      <a:pt x="1556" y="5807"/>
                      <a:pt x="1556" y="5807"/>
                      <a:pt x="1556" y="5807"/>
                    </a:cubicBezTo>
                    <a:lnTo>
                      <a:pt x="1544" y="5807"/>
                    </a:lnTo>
                    <a:close/>
                    <a:moveTo>
                      <a:pt x="1560" y="5768"/>
                    </a:moveTo>
                    <a:cubicBezTo>
                      <a:pt x="1548" y="5767"/>
                      <a:pt x="1548" y="5767"/>
                      <a:pt x="1548" y="5767"/>
                    </a:cubicBezTo>
                    <a:cubicBezTo>
                      <a:pt x="1549" y="5764"/>
                      <a:pt x="1549" y="5761"/>
                      <a:pt x="1550" y="5757"/>
                    </a:cubicBezTo>
                    <a:cubicBezTo>
                      <a:pt x="1551" y="5754"/>
                      <a:pt x="1551" y="5750"/>
                      <a:pt x="1553" y="5746"/>
                    </a:cubicBezTo>
                    <a:cubicBezTo>
                      <a:pt x="1564" y="5750"/>
                      <a:pt x="1564" y="5750"/>
                      <a:pt x="1564" y="5750"/>
                    </a:cubicBezTo>
                    <a:cubicBezTo>
                      <a:pt x="1563" y="5753"/>
                      <a:pt x="1562" y="5757"/>
                      <a:pt x="1561" y="5760"/>
                    </a:cubicBezTo>
                    <a:cubicBezTo>
                      <a:pt x="1561" y="5763"/>
                      <a:pt x="1560" y="5766"/>
                      <a:pt x="1560" y="5768"/>
                    </a:cubicBezTo>
                    <a:close/>
                    <a:moveTo>
                      <a:pt x="1577" y="5741"/>
                    </a:moveTo>
                    <a:cubicBezTo>
                      <a:pt x="1570" y="5730"/>
                      <a:pt x="1570" y="5730"/>
                      <a:pt x="1570" y="5730"/>
                    </a:cubicBezTo>
                    <a:cubicBezTo>
                      <a:pt x="1571" y="5730"/>
                      <a:pt x="1571" y="5730"/>
                      <a:pt x="1571" y="5730"/>
                    </a:cubicBezTo>
                    <a:cubicBezTo>
                      <a:pt x="1572" y="5729"/>
                      <a:pt x="1573" y="5726"/>
                      <a:pt x="1574" y="5723"/>
                    </a:cubicBezTo>
                    <a:cubicBezTo>
                      <a:pt x="1574" y="5722"/>
                      <a:pt x="1575" y="5720"/>
                      <a:pt x="1575" y="5718"/>
                    </a:cubicBezTo>
                    <a:cubicBezTo>
                      <a:pt x="1576" y="5717"/>
                      <a:pt x="1576" y="5716"/>
                      <a:pt x="1577" y="5715"/>
                    </a:cubicBezTo>
                    <a:cubicBezTo>
                      <a:pt x="1587" y="5720"/>
                      <a:pt x="1587" y="5720"/>
                      <a:pt x="1587" y="5720"/>
                    </a:cubicBezTo>
                    <a:cubicBezTo>
                      <a:pt x="1587" y="5721"/>
                      <a:pt x="1587" y="5722"/>
                      <a:pt x="1586" y="5723"/>
                    </a:cubicBezTo>
                    <a:cubicBezTo>
                      <a:pt x="1586" y="5724"/>
                      <a:pt x="1586" y="5725"/>
                      <a:pt x="1585" y="5727"/>
                    </a:cubicBezTo>
                    <a:cubicBezTo>
                      <a:pt x="1584" y="5730"/>
                      <a:pt x="1583" y="5734"/>
                      <a:pt x="1580" y="5737"/>
                    </a:cubicBezTo>
                    <a:cubicBezTo>
                      <a:pt x="1579" y="5739"/>
                      <a:pt x="1578" y="5740"/>
                      <a:pt x="1577" y="5741"/>
                    </a:cubicBezTo>
                    <a:close/>
                    <a:moveTo>
                      <a:pt x="1597" y="5702"/>
                    </a:moveTo>
                    <a:cubicBezTo>
                      <a:pt x="1585" y="5698"/>
                      <a:pt x="1585" y="5698"/>
                      <a:pt x="1585" y="5698"/>
                    </a:cubicBezTo>
                    <a:cubicBezTo>
                      <a:pt x="1586" y="5697"/>
                      <a:pt x="1586" y="5696"/>
                      <a:pt x="1586" y="5695"/>
                    </a:cubicBezTo>
                    <a:cubicBezTo>
                      <a:pt x="1587" y="5690"/>
                      <a:pt x="1587" y="5685"/>
                      <a:pt x="1588" y="5680"/>
                    </a:cubicBezTo>
                    <a:cubicBezTo>
                      <a:pt x="1588" y="5680"/>
                      <a:pt x="1588" y="5680"/>
                      <a:pt x="1588" y="5680"/>
                    </a:cubicBezTo>
                    <a:cubicBezTo>
                      <a:pt x="1600" y="5681"/>
                      <a:pt x="1600" y="5681"/>
                      <a:pt x="1600" y="5681"/>
                    </a:cubicBezTo>
                    <a:cubicBezTo>
                      <a:pt x="1600" y="5682"/>
                      <a:pt x="1600" y="5682"/>
                      <a:pt x="1600" y="5682"/>
                    </a:cubicBezTo>
                    <a:cubicBezTo>
                      <a:pt x="1599" y="5687"/>
                      <a:pt x="1599" y="5692"/>
                      <a:pt x="1598" y="5697"/>
                    </a:cubicBezTo>
                    <a:cubicBezTo>
                      <a:pt x="1598" y="5699"/>
                      <a:pt x="1597" y="5700"/>
                      <a:pt x="1597" y="5702"/>
                    </a:cubicBezTo>
                    <a:close/>
                    <a:moveTo>
                      <a:pt x="1603" y="5662"/>
                    </a:moveTo>
                    <a:cubicBezTo>
                      <a:pt x="1591" y="5659"/>
                      <a:pt x="1591" y="5659"/>
                      <a:pt x="1591" y="5659"/>
                    </a:cubicBezTo>
                    <a:cubicBezTo>
                      <a:pt x="1591" y="5657"/>
                      <a:pt x="1592" y="5655"/>
                      <a:pt x="1593" y="5652"/>
                    </a:cubicBezTo>
                    <a:cubicBezTo>
                      <a:pt x="1594" y="5650"/>
                      <a:pt x="1595" y="5647"/>
                      <a:pt x="1596" y="5645"/>
                    </a:cubicBezTo>
                    <a:cubicBezTo>
                      <a:pt x="1597" y="5643"/>
                      <a:pt x="1598" y="5642"/>
                      <a:pt x="1598" y="5640"/>
                    </a:cubicBezTo>
                    <a:cubicBezTo>
                      <a:pt x="1609" y="5644"/>
                      <a:pt x="1609" y="5644"/>
                      <a:pt x="1609" y="5644"/>
                    </a:cubicBezTo>
                    <a:cubicBezTo>
                      <a:pt x="1609" y="5646"/>
                      <a:pt x="1608" y="5648"/>
                      <a:pt x="1607" y="5650"/>
                    </a:cubicBezTo>
                    <a:cubicBezTo>
                      <a:pt x="1606" y="5652"/>
                      <a:pt x="1605" y="5654"/>
                      <a:pt x="1604" y="5656"/>
                    </a:cubicBezTo>
                    <a:cubicBezTo>
                      <a:pt x="1603" y="5658"/>
                      <a:pt x="1603" y="5660"/>
                      <a:pt x="1603" y="5662"/>
                    </a:cubicBezTo>
                    <a:close/>
                    <a:moveTo>
                      <a:pt x="1615" y="5626"/>
                    </a:moveTo>
                    <a:cubicBezTo>
                      <a:pt x="1604" y="5620"/>
                      <a:pt x="1604" y="5620"/>
                      <a:pt x="1604" y="5620"/>
                    </a:cubicBezTo>
                    <a:cubicBezTo>
                      <a:pt x="1604" y="5620"/>
                      <a:pt x="1604" y="5620"/>
                      <a:pt x="1604" y="5620"/>
                    </a:cubicBezTo>
                    <a:cubicBezTo>
                      <a:pt x="1606" y="5617"/>
                      <a:pt x="1608" y="5615"/>
                      <a:pt x="1609" y="5613"/>
                    </a:cubicBezTo>
                    <a:cubicBezTo>
                      <a:pt x="1610" y="5611"/>
                      <a:pt x="1611" y="5610"/>
                      <a:pt x="1612" y="5609"/>
                    </a:cubicBezTo>
                    <a:cubicBezTo>
                      <a:pt x="1614" y="5607"/>
                      <a:pt x="1615" y="5606"/>
                      <a:pt x="1616" y="5604"/>
                    </a:cubicBezTo>
                    <a:cubicBezTo>
                      <a:pt x="1626" y="5610"/>
                      <a:pt x="1626" y="5610"/>
                      <a:pt x="1626" y="5610"/>
                    </a:cubicBezTo>
                    <a:cubicBezTo>
                      <a:pt x="1625" y="5612"/>
                      <a:pt x="1624" y="5614"/>
                      <a:pt x="1622" y="5616"/>
                    </a:cubicBezTo>
                    <a:cubicBezTo>
                      <a:pt x="1621" y="5618"/>
                      <a:pt x="1620" y="5619"/>
                      <a:pt x="1619" y="5620"/>
                    </a:cubicBezTo>
                    <a:cubicBezTo>
                      <a:pt x="1617" y="5622"/>
                      <a:pt x="1616" y="5624"/>
                      <a:pt x="1615" y="5626"/>
                    </a:cubicBezTo>
                    <a:close/>
                    <a:moveTo>
                      <a:pt x="1638" y="5595"/>
                    </a:moveTo>
                    <a:cubicBezTo>
                      <a:pt x="1629" y="5587"/>
                      <a:pt x="1629" y="5587"/>
                      <a:pt x="1629" y="5587"/>
                    </a:cubicBezTo>
                    <a:cubicBezTo>
                      <a:pt x="1631" y="5585"/>
                      <a:pt x="1632" y="5583"/>
                      <a:pt x="1632" y="5581"/>
                    </a:cubicBezTo>
                    <a:cubicBezTo>
                      <a:pt x="1633" y="5578"/>
                      <a:pt x="1633" y="5575"/>
                      <a:pt x="1634" y="5572"/>
                    </a:cubicBezTo>
                    <a:cubicBezTo>
                      <a:pt x="1646" y="5573"/>
                      <a:pt x="1646" y="5573"/>
                      <a:pt x="1646" y="5573"/>
                    </a:cubicBezTo>
                    <a:cubicBezTo>
                      <a:pt x="1645" y="5577"/>
                      <a:pt x="1645" y="5580"/>
                      <a:pt x="1644" y="5583"/>
                    </a:cubicBezTo>
                    <a:cubicBezTo>
                      <a:pt x="1643" y="5589"/>
                      <a:pt x="1640" y="5592"/>
                      <a:pt x="1638" y="5595"/>
                    </a:cubicBezTo>
                    <a:close/>
                    <a:moveTo>
                      <a:pt x="1633" y="5555"/>
                    </a:moveTo>
                    <a:cubicBezTo>
                      <a:pt x="1632" y="5552"/>
                      <a:pt x="1632" y="5552"/>
                      <a:pt x="1632" y="5552"/>
                    </a:cubicBezTo>
                    <a:cubicBezTo>
                      <a:pt x="1630" y="5547"/>
                      <a:pt x="1629" y="5542"/>
                      <a:pt x="1626" y="5537"/>
                    </a:cubicBezTo>
                    <a:cubicBezTo>
                      <a:pt x="1637" y="5531"/>
                      <a:pt x="1637" y="5531"/>
                      <a:pt x="1637" y="5531"/>
                    </a:cubicBezTo>
                    <a:cubicBezTo>
                      <a:pt x="1640" y="5537"/>
                      <a:pt x="1642" y="5543"/>
                      <a:pt x="1643" y="5548"/>
                    </a:cubicBezTo>
                    <a:cubicBezTo>
                      <a:pt x="1644" y="5551"/>
                      <a:pt x="1644" y="5551"/>
                      <a:pt x="1644" y="5551"/>
                    </a:cubicBezTo>
                    <a:cubicBezTo>
                      <a:pt x="1639" y="5553"/>
                      <a:pt x="1639" y="5553"/>
                      <a:pt x="1639" y="5553"/>
                    </a:cubicBezTo>
                    <a:lnTo>
                      <a:pt x="1633" y="5555"/>
                    </a:lnTo>
                    <a:close/>
                    <a:moveTo>
                      <a:pt x="1615" y="5520"/>
                    </a:moveTo>
                    <a:cubicBezTo>
                      <a:pt x="1614" y="5517"/>
                      <a:pt x="1613" y="5514"/>
                      <a:pt x="1613" y="5510"/>
                    </a:cubicBezTo>
                    <a:cubicBezTo>
                      <a:pt x="1613" y="5505"/>
                      <a:pt x="1615" y="5500"/>
                      <a:pt x="1618" y="5495"/>
                    </a:cubicBezTo>
                    <a:cubicBezTo>
                      <a:pt x="1628" y="5501"/>
                      <a:pt x="1628" y="5501"/>
                      <a:pt x="1628" y="5501"/>
                    </a:cubicBezTo>
                    <a:cubicBezTo>
                      <a:pt x="1626" y="5504"/>
                      <a:pt x="1625" y="5508"/>
                      <a:pt x="1625" y="5511"/>
                    </a:cubicBezTo>
                    <a:cubicBezTo>
                      <a:pt x="1625" y="5512"/>
                      <a:pt x="1625" y="5513"/>
                      <a:pt x="1626" y="5515"/>
                    </a:cubicBezTo>
                    <a:lnTo>
                      <a:pt x="1615" y="5520"/>
                    </a:lnTo>
                    <a:close/>
                    <a:moveTo>
                      <a:pt x="1642" y="5489"/>
                    </a:moveTo>
                    <a:cubicBezTo>
                      <a:pt x="1633" y="5481"/>
                      <a:pt x="1633" y="5481"/>
                      <a:pt x="1633" y="5481"/>
                    </a:cubicBezTo>
                    <a:cubicBezTo>
                      <a:pt x="1633" y="5481"/>
                      <a:pt x="1634" y="5480"/>
                      <a:pt x="1634" y="5479"/>
                    </a:cubicBezTo>
                    <a:cubicBezTo>
                      <a:pt x="1635" y="5478"/>
                      <a:pt x="1636" y="5476"/>
                      <a:pt x="1637" y="5475"/>
                    </a:cubicBezTo>
                    <a:cubicBezTo>
                      <a:pt x="1639" y="5472"/>
                      <a:pt x="1641" y="5469"/>
                      <a:pt x="1643" y="5466"/>
                    </a:cubicBezTo>
                    <a:cubicBezTo>
                      <a:pt x="1643" y="5465"/>
                      <a:pt x="1643" y="5465"/>
                      <a:pt x="1644" y="5465"/>
                    </a:cubicBezTo>
                    <a:cubicBezTo>
                      <a:pt x="1653" y="5472"/>
                      <a:pt x="1653" y="5472"/>
                      <a:pt x="1653" y="5472"/>
                    </a:cubicBezTo>
                    <a:cubicBezTo>
                      <a:pt x="1653" y="5473"/>
                      <a:pt x="1653" y="5473"/>
                      <a:pt x="1653" y="5473"/>
                    </a:cubicBezTo>
                    <a:cubicBezTo>
                      <a:pt x="1651" y="5475"/>
                      <a:pt x="1649" y="5478"/>
                      <a:pt x="1647" y="5481"/>
                    </a:cubicBezTo>
                    <a:cubicBezTo>
                      <a:pt x="1646" y="5483"/>
                      <a:pt x="1646" y="5484"/>
                      <a:pt x="1645" y="5485"/>
                    </a:cubicBezTo>
                    <a:cubicBezTo>
                      <a:pt x="1644" y="5487"/>
                      <a:pt x="1643" y="5488"/>
                      <a:pt x="1642" y="5489"/>
                    </a:cubicBezTo>
                    <a:close/>
                    <a:moveTo>
                      <a:pt x="1668" y="5459"/>
                    </a:moveTo>
                    <a:cubicBezTo>
                      <a:pt x="1658" y="5451"/>
                      <a:pt x="1658" y="5451"/>
                      <a:pt x="1658" y="5451"/>
                    </a:cubicBezTo>
                    <a:cubicBezTo>
                      <a:pt x="1659" y="5450"/>
                      <a:pt x="1660" y="5450"/>
                      <a:pt x="1660" y="5449"/>
                    </a:cubicBezTo>
                    <a:cubicBezTo>
                      <a:pt x="1661" y="5445"/>
                      <a:pt x="1662" y="5440"/>
                      <a:pt x="1663" y="5436"/>
                    </a:cubicBezTo>
                    <a:cubicBezTo>
                      <a:pt x="1675" y="5437"/>
                      <a:pt x="1675" y="5437"/>
                      <a:pt x="1675" y="5437"/>
                    </a:cubicBezTo>
                    <a:cubicBezTo>
                      <a:pt x="1674" y="5443"/>
                      <a:pt x="1673" y="5449"/>
                      <a:pt x="1671" y="5452"/>
                    </a:cubicBezTo>
                    <a:cubicBezTo>
                      <a:pt x="1670" y="5455"/>
                      <a:pt x="1669" y="5457"/>
                      <a:pt x="1668" y="5459"/>
                    </a:cubicBezTo>
                    <a:close/>
                    <a:moveTo>
                      <a:pt x="1659" y="5422"/>
                    </a:moveTo>
                    <a:cubicBezTo>
                      <a:pt x="1655" y="5418"/>
                      <a:pt x="1649" y="5414"/>
                      <a:pt x="1644" y="5411"/>
                    </a:cubicBezTo>
                    <a:cubicBezTo>
                      <a:pt x="1650" y="5401"/>
                      <a:pt x="1650" y="5401"/>
                      <a:pt x="1650" y="5401"/>
                    </a:cubicBezTo>
                    <a:cubicBezTo>
                      <a:pt x="1655" y="5404"/>
                      <a:pt x="1662" y="5409"/>
                      <a:pt x="1667" y="5414"/>
                    </a:cubicBezTo>
                    <a:lnTo>
                      <a:pt x="1659" y="5422"/>
                    </a:lnTo>
                    <a:close/>
                    <a:moveTo>
                      <a:pt x="1422" y="5417"/>
                    </a:moveTo>
                    <a:cubicBezTo>
                      <a:pt x="1419" y="5405"/>
                      <a:pt x="1419" y="5405"/>
                      <a:pt x="1419" y="5405"/>
                    </a:cubicBezTo>
                    <a:cubicBezTo>
                      <a:pt x="1420" y="5405"/>
                      <a:pt x="1421" y="5404"/>
                      <a:pt x="1422" y="5404"/>
                    </a:cubicBezTo>
                    <a:cubicBezTo>
                      <a:pt x="1422" y="5403"/>
                      <a:pt x="1422" y="5403"/>
                      <a:pt x="1422" y="5403"/>
                    </a:cubicBezTo>
                    <a:cubicBezTo>
                      <a:pt x="1426" y="5401"/>
                      <a:pt x="1431" y="5399"/>
                      <a:pt x="1433" y="5397"/>
                    </a:cubicBezTo>
                    <a:cubicBezTo>
                      <a:pt x="1434" y="5396"/>
                      <a:pt x="1434" y="5396"/>
                      <a:pt x="1434" y="5396"/>
                    </a:cubicBezTo>
                    <a:cubicBezTo>
                      <a:pt x="1442" y="5405"/>
                      <a:pt x="1442" y="5405"/>
                      <a:pt x="1442" y="5405"/>
                    </a:cubicBezTo>
                    <a:cubicBezTo>
                      <a:pt x="1438" y="5401"/>
                      <a:pt x="1438" y="5401"/>
                      <a:pt x="1438" y="5401"/>
                    </a:cubicBezTo>
                    <a:cubicBezTo>
                      <a:pt x="1442" y="5405"/>
                      <a:pt x="1442" y="5405"/>
                      <a:pt x="1442" y="5405"/>
                    </a:cubicBezTo>
                    <a:cubicBezTo>
                      <a:pt x="1438" y="5409"/>
                      <a:pt x="1433" y="5412"/>
                      <a:pt x="1428" y="5414"/>
                    </a:cubicBezTo>
                    <a:cubicBezTo>
                      <a:pt x="1427" y="5415"/>
                      <a:pt x="1427" y="5415"/>
                      <a:pt x="1427" y="5415"/>
                    </a:cubicBezTo>
                    <a:cubicBezTo>
                      <a:pt x="1425" y="5416"/>
                      <a:pt x="1424" y="5416"/>
                      <a:pt x="1422" y="5417"/>
                    </a:cubicBezTo>
                    <a:close/>
                    <a:moveTo>
                      <a:pt x="1399" y="5416"/>
                    </a:moveTo>
                    <a:cubicBezTo>
                      <a:pt x="1394" y="5415"/>
                      <a:pt x="1390" y="5413"/>
                      <a:pt x="1385" y="5409"/>
                    </a:cubicBezTo>
                    <a:cubicBezTo>
                      <a:pt x="1383" y="5407"/>
                      <a:pt x="1381" y="5405"/>
                      <a:pt x="1380" y="5403"/>
                    </a:cubicBezTo>
                    <a:cubicBezTo>
                      <a:pt x="1389" y="5396"/>
                      <a:pt x="1389" y="5396"/>
                      <a:pt x="1389" y="5396"/>
                    </a:cubicBezTo>
                    <a:cubicBezTo>
                      <a:pt x="1390" y="5397"/>
                      <a:pt x="1392" y="5399"/>
                      <a:pt x="1393" y="5400"/>
                    </a:cubicBezTo>
                    <a:cubicBezTo>
                      <a:pt x="1396" y="5402"/>
                      <a:pt x="1399" y="5404"/>
                      <a:pt x="1402" y="5404"/>
                    </a:cubicBezTo>
                    <a:lnTo>
                      <a:pt x="1399" y="5416"/>
                    </a:lnTo>
                    <a:close/>
                    <a:moveTo>
                      <a:pt x="1627" y="5400"/>
                    </a:moveTo>
                    <a:cubicBezTo>
                      <a:pt x="1625" y="5399"/>
                      <a:pt x="1624" y="5399"/>
                      <a:pt x="1622" y="5398"/>
                    </a:cubicBezTo>
                    <a:cubicBezTo>
                      <a:pt x="1621" y="5397"/>
                      <a:pt x="1620" y="5396"/>
                      <a:pt x="1619" y="5395"/>
                    </a:cubicBezTo>
                    <a:cubicBezTo>
                      <a:pt x="1617" y="5394"/>
                      <a:pt x="1615" y="5392"/>
                      <a:pt x="1613" y="5392"/>
                    </a:cubicBezTo>
                    <a:cubicBezTo>
                      <a:pt x="1612" y="5391"/>
                      <a:pt x="1612" y="5391"/>
                      <a:pt x="1611" y="5391"/>
                    </a:cubicBezTo>
                    <a:cubicBezTo>
                      <a:pt x="1615" y="5380"/>
                      <a:pt x="1615" y="5380"/>
                      <a:pt x="1615" y="5380"/>
                    </a:cubicBezTo>
                    <a:cubicBezTo>
                      <a:pt x="1615" y="5380"/>
                      <a:pt x="1616" y="5380"/>
                      <a:pt x="1617" y="5380"/>
                    </a:cubicBezTo>
                    <a:cubicBezTo>
                      <a:pt x="1620" y="5382"/>
                      <a:pt x="1623" y="5384"/>
                      <a:pt x="1626" y="5385"/>
                    </a:cubicBezTo>
                    <a:cubicBezTo>
                      <a:pt x="1627" y="5386"/>
                      <a:pt x="1628" y="5387"/>
                      <a:pt x="1629" y="5387"/>
                    </a:cubicBezTo>
                    <a:cubicBezTo>
                      <a:pt x="1630" y="5388"/>
                      <a:pt x="1632" y="5389"/>
                      <a:pt x="1633" y="5390"/>
                    </a:cubicBezTo>
                    <a:lnTo>
                      <a:pt x="1627" y="5400"/>
                    </a:lnTo>
                    <a:close/>
                    <a:moveTo>
                      <a:pt x="1450" y="5385"/>
                    </a:moveTo>
                    <a:cubicBezTo>
                      <a:pt x="1440" y="5380"/>
                      <a:pt x="1440" y="5380"/>
                      <a:pt x="1440" y="5380"/>
                    </a:cubicBezTo>
                    <a:cubicBezTo>
                      <a:pt x="1442" y="5374"/>
                      <a:pt x="1446" y="5369"/>
                      <a:pt x="1452" y="5362"/>
                    </a:cubicBezTo>
                    <a:cubicBezTo>
                      <a:pt x="1461" y="5370"/>
                      <a:pt x="1461" y="5370"/>
                      <a:pt x="1461" y="5370"/>
                    </a:cubicBezTo>
                    <a:cubicBezTo>
                      <a:pt x="1460" y="5371"/>
                      <a:pt x="1460" y="5371"/>
                      <a:pt x="1460" y="5371"/>
                    </a:cubicBezTo>
                    <a:cubicBezTo>
                      <a:pt x="1456" y="5376"/>
                      <a:pt x="1453" y="5380"/>
                      <a:pt x="1450" y="5385"/>
                    </a:cubicBezTo>
                    <a:close/>
                    <a:moveTo>
                      <a:pt x="1370" y="5384"/>
                    </a:moveTo>
                    <a:cubicBezTo>
                      <a:pt x="1369" y="5382"/>
                      <a:pt x="1369" y="5382"/>
                      <a:pt x="1369" y="5382"/>
                    </a:cubicBezTo>
                    <a:cubicBezTo>
                      <a:pt x="1368" y="5380"/>
                      <a:pt x="1366" y="5377"/>
                      <a:pt x="1365" y="5375"/>
                    </a:cubicBezTo>
                    <a:cubicBezTo>
                      <a:pt x="1364" y="5374"/>
                      <a:pt x="1362" y="5373"/>
                      <a:pt x="1361" y="5372"/>
                    </a:cubicBezTo>
                    <a:cubicBezTo>
                      <a:pt x="1359" y="5371"/>
                      <a:pt x="1359" y="5371"/>
                      <a:pt x="1359" y="5371"/>
                    </a:cubicBezTo>
                    <a:cubicBezTo>
                      <a:pt x="1367" y="5361"/>
                      <a:pt x="1367" y="5361"/>
                      <a:pt x="1367" y="5361"/>
                    </a:cubicBezTo>
                    <a:cubicBezTo>
                      <a:pt x="1368" y="5362"/>
                      <a:pt x="1368" y="5362"/>
                      <a:pt x="1368" y="5362"/>
                    </a:cubicBezTo>
                    <a:cubicBezTo>
                      <a:pt x="1370" y="5364"/>
                      <a:pt x="1372" y="5365"/>
                      <a:pt x="1374" y="5367"/>
                    </a:cubicBezTo>
                    <a:cubicBezTo>
                      <a:pt x="1376" y="5370"/>
                      <a:pt x="1378" y="5374"/>
                      <a:pt x="1380" y="5377"/>
                    </a:cubicBezTo>
                    <a:cubicBezTo>
                      <a:pt x="1381" y="5379"/>
                      <a:pt x="1381" y="5379"/>
                      <a:pt x="1381" y="5379"/>
                    </a:cubicBezTo>
                    <a:lnTo>
                      <a:pt x="1370" y="5384"/>
                    </a:lnTo>
                    <a:close/>
                    <a:moveTo>
                      <a:pt x="1593" y="5377"/>
                    </a:moveTo>
                    <a:cubicBezTo>
                      <a:pt x="1590" y="5373"/>
                      <a:pt x="1586" y="5371"/>
                      <a:pt x="1581" y="5370"/>
                    </a:cubicBezTo>
                    <a:cubicBezTo>
                      <a:pt x="1582" y="5358"/>
                      <a:pt x="1582" y="5358"/>
                      <a:pt x="1582" y="5358"/>
                    </a:cubicBezTo>
                    <a:cubicBezTo>
                      <a:pt x="1590" y="5359"/>
                      <a:pt x="1597" y="5363"/>
                      <a:pt x="1603" y="5370"/>
                    </a:cubicBezTo>
                    <a:lnTo>
                      <a:pt x="1593" y="5377"/>
                    </a:lnTo>
                    <a:close/>
                    <a:moveTo>
                      <a:pt x="1561" y="5372"/>
                    </a:moveTo>
                    <a:cubicBezTo>
                      <a:pt x="1553" y="5372"/>
                      <a:pt x="1546" y="5369"/>
                      <a:pt x="1540" y="5367"/>
                    </a:cubicBezTo>
                    <a:cubicBezTo>
                      <a:pt x="1544" y="5356"/>
                      <a:pt x="1544" y="5356"/>
                      <a:pt x="1544" y="5356"/>
                    </a:cubicBezTo>
                    <a:cubicBezTo>
                      <a:pt x="1551" y="5358"/>
                      <a:pt x="1556" y="5360"/>
                      <a:pt x="1561" y="5360"/>
                    </a:cubicBezTo>
                    <a:lnTo>
                      <a:pt x="1561" y="5372"/>
                    </a:lnTo>
                    <a:close/>
                    <a:moveTo>
                      <a:pt x="1522" y="5358"/>
                    </a:moveTo>
                    <a:cubicBezTo>
                      <a:pt x="1520" y="5357"/>
                      <a:pt x="1518" y="5357"/>
                      <a:pt x="1517" y="5356"/>
                    </a:cubicBezTo>
                    <a:cubicBezTo>
                      <a:pt x="1515" y="5356"/>
                      <a:pt x="1513" y="5355"/>
                      <a:pt x="1512" y="5355"/>
                    </a:cubicBezTo>
                    <a:cubicBezTo>
                      <a:pt x="1509" y="5354"/>
                      <a:pt x="1508" y="5353"/>
                      <a:pt x="1506" y="5352"/>
                    </a:cubicBezTo>
                    <a:cubicBezTo>
                      <a:pt x="1505" y="5351"/>
                      <a:pt x="1504" y="5351"/>
                      <a:pt x="1503" y="5350"/>
                    </a:cubicBezTo>
                    <a:cubicBezTo>
                      <a:pt x="1508" y="5340"/>
                      <a:pt x="1508" y="5340"/>
                      <a:pt x="1508" y="5340"/>
                    </a:cubicBezTo>
                    <a:cubicBezTo>
                      <a:pt x="1510" y="5340"/>
                      <a:pt x="1511" y="5341"/>
                      <a:pt x="1512" y="5341"/>
                    </a:cubicBezTo>
                    <a:cubicBezTo>
                      <a:pt x="1513" y="5342"/>
                      <a:pt x="1514" y="5343"/>
                      <a:pt x="1516" y="5343"/>
                    </a:cubicBezTo>
                    <a:cubicBezTo>
                      <a:pt x="1517" y="5344"/>
                      <a:pt x="1518" y="5344"/>
                      <a:pt x="1520" y="5345"/>
                    </a:cubicBezTo>
                    <a:cubicBezTo>
                      <a:pt x="1522" y="5345"/>
                      <a:pt x="1524" y="5346"/>
                      <a:pt x="1527" y="5347"/>
                    </a:cubicBezTo>
                    <a:lnTo>
                      <a:pt x="1522" y="5358"/>
                    </a:lnTo>
                    <a:close/>
                    <a:moveTo>
                      <a:pt x="1472" y="5354"/>
                    </a:moveTo>
                    <a:cubicBezTo>
                      <a:pt x="1464" y="5346"/>
                      <a:pt x="1464" y="5346"/>
                      <a:pt x="1464" y="5346"/>
                    </a:cubicBezTo>
                    <a:cubicBezTo>
                      <a:pt x="1466" y="5343"/>
                      <a:pt x="1469" y="5341"/>
                      <a:pt x="1473" y="5340"/>
                    </a:cubicBezTo>
                    <a:cubicBezTo>
                      <a:pt x="1476" y="5338"/>
                      <a:pt x="1481" y="5337"/>
                      <a:pt x="1486" y="5337"/>
                    </a:cubicBezTo>
                    <a:cubicBezTo>
                      <a:pt x="1487" y="5348"/>
                      <a:pt x="1487" y="5348"/>
                      <a:pt x="1487" y="5348"/>
                    </a:cubicBezTo>
                    <a:cubicBezTo>
                      <a:pt x="1483" y="5349"/>
                      <a:pt x="1480" y="5350"/>
                      <a:pt x="1477" y="5351"/>
                    </a:cubicBezTo>
                    <a:cubicBezTo>
                      <a:pt x="1475" y="5352"/>
                      <a:pt x="1474" y="5353"/>
                      <a:pt x="1472" y="5354"/>
                    </a:cubicBezTo>
                    <a:close/>
                    <a:moveTo>
                      <a:pt x="1349" y="5349"/>
                    </a:moveTo>
                    <a:cubicBezTo>
                      <a:pt x="1349" y="5348"/>
                      <a:pt x="1349" y="5346"/>
                      <a:pt x="1349" y="5345"/>
                    </a:cubicBezTo>
                    <a:cubicBezTo>
                      <a:pt x="1349" y="5342"/>
                      <a:pt x="1349" y="5340"/>
                      <a:pt x="1349" y="5337"/>
                    </a:cubicBezTo>
                    <a:cubicBezTo>
                      <a:pt x="1348" y="5336"/>
                      <a:pt x="1348" y="5334"/>
                      <a:pt x="1347" y="5333"/>
                    </a:cubicBezTo>
                    <a:cubicBezTo>
                      <a:pt x="1346" y="5332"/>
                      <a:pt x="1346" y="5332"/>
                      <a:pt x="1346" y="5332"/>
                    </a:cubicBezTo>
                    <a:cubicBezTo>
                      <a:pt x="1357" y="5326"/>
                      <a:pt x="1357" y="5326"/>
                      <a:pt x="1357" y="5326"/>
                    </a:cubicBezTo>
                    <a:cubicBezTo>
                      <a:pt x="1357" y="5327"/>
                      <a:pt x="1357" y="5327"/>
                      <a:pt x="1357" y="5327"/>
                    </a:cubicBezTo>
                    <a:cubicBezTo>
                      <a:pt x="1358" y="5329"/>
                      <a:pt x="1360" y="5331"/>
                      <a:pt x="1360" y="5335"/>
                    </a:cubicBezTo>
                    <a:cubicBezTo>
                      <a:pt x="1361" y="5339"/>
                      <a:pt x="1361" y="5342"/>
                      <a:pt x="1361" y="5345"/>
                    </a:cubicBezTo>
                    <a:cubicBezTo>
                      <a:pt x="1361" y="5346"/>
                      <a:pt x="1361" y="5347"/>
                      <a:pt x="1361" y="5348"/>
                    </a:cubicBezTo>
                    <a:lnTo>
                      <a:pt x="1349" y="5349"/>
                    </a:lnTo>
                    <a:close/>
                    <a:moveTo>
                      <a:pt x="1343" y="5312"/>
                    </a:moveTo>
                    <a:cubicBezTo>
                      <a:pt x="1342" y="5311"/>
                      <a:pt x="1341" y="5309"/>
                      <a:pt x="1339" y="5308"/>
                    </a:cubicBezTo>
                    <a:cubicBezTo>
                      <a:pt x="1338" y="5306"/>
                      <a:pt x="1336" y="5304"/>
                      <a:pt x="1335" y="5302"/>
                    </a:cubicBezTo>
                    <a:cubicBezTo>
                      <a:pt x="1334" y="5299"/>
                      <a:pt x="1333" y="5297"/>
                      <a:pt x="1333" y="5294"/>
                    </a:cubicBezTo>
                    <a:cubicBezTo>
                      <a:pt x="1345" y="5292"/>
                      <a:pt x="1345" y="5292"/>
                      <a:pt x="1345" y="5292"/>
                    </a:cubicBezTo>
                    <a:cubicBezTo>
                      <a:pt x="1345" y="5294"/>
                      <a:pt x="1345" y="5295"/>
                      <a:pt x="1346" y="5296"/>
                    </a:cubicBezTo>
                    <a:cubicBezTo>
                      <a:pt x="1346" y="5297"/>
                      <a:pt x="1348" y="5299"/>
                      <a:pt x="1349" y="5300"/>
                    </a:cubicBezTo>
                    <a:cubicBezTo>
                      <a:pt x="1351" y="5302"/>
                      <a:pt x="1353" y="5305"/>
                      <a:pt x="1354" y="5308"/>
                    </a:cubicBezTo>
                    <a:lnTo>
                      <a:pt x="1343" y="5312"/>
                    </a:lnTo>
                    <a:close/>
                    <a:moveTo>
                      <a:pt x="1347" y="5276"/>
                    </a:moveTo>
                    <a:cubicBezTo>
                      <a:pt x="1336" y="5271"/>
                      <a:pt x="1336" y="5271"/>
                      <a:pt x="1336" y="5271"/>
                    </a:cubicBezTo>
                    <a:cubicBezTo>
                      <a:pt x="1336" y="5270"/>
                      <a:pt x="1336" y="5269"/>
                      <a:pt x="1337" y="5268"/>
                    </a:cubicBezTo>
                    <a:cubicBezTo>
                      <a:pt x="1337" y="5266"/>
                      <a:pt x="1337" y="5264"/>
                      <a:pt x="1337" y="5262"/>
                    </a:cubicBezTo>
                    <a:cubicBezTo>
                      <a:pt x="1337" y="5259"/>
                      <a:pt x="1337" y="5256"/>
                      <a:pt x="1337" y="5254"/>
                    </a:cubicBezTo>
                    <a:cubicBezTo>
                      <a:pt x="1349" y="5253"/>
                      <a:pt x="1349" y="5253"/>
                      <a:pt x="1349" y="5253"/>
                    </a:cubicBezTo>
                    <a:cubicBezTo>
                      <a:pt x="1349" y="5255"/>
                      <a:pt x="1349" y="5258"/>
                      <a:pt x="1349" y="5262"/>
                    </a:cubicBezTo>
                    <a:cubicBezTo>
                      <a:pt x="1349" y="5265"/>
                      <a:pt x="1349" y="5268"/>
                      <a:pt x="1348" y="5270"/>
                    </a:cubicBezTo>
                    <a:cubicBezTo>
                      <a:pt x="1348" y="5272"/>
                      <a:pt x="1347" y="5274"/>
                      <a:pt x="1347" y="5276"/>
                    </a:cubicBezTo>
                    <a:close/>
                    <a:moveTo>
                      <a:pt x="1328" y="5240"/>
                    </a:moveTo>
                    <a:cubicBezTo>
                      <a:pt x="1324" y="5234"/>
                      <a:pt x="1323" y="5228"/>
                      <a:pt x="1323" y="5222"/>
                    </a:cubicBezTo>
                    <a:cubicBezTo>
                      <a:pt x="1322" y="5221"/>
                      <a:pt x="1322" y="5219"/>
                      <a:pt x="1322" y="5218"/>
                    </a:cubicBezTo>
                    <a:cubicBezTo>
                      <a:pt x="1334" y="5217"/>
                      <a:pt x="1334" y="5217"/>
                      <a:pt x="1334" y="5217"/>
                    </a:cubicBezTo>
                    <a:cubicBezTo>
                      <a:pt x="1334" y="5219"/>
                      <a:pt x="1334" y="5220"/>
                      <a:pt x="1335" y="5221"/>
                    </a:cubicBezTo>
                    <a:cubicBezTo>
                      <a:pt x="1335" y="5227"/>
                      <a:pt x="1335" y="5230"/>
                      <a:pt x="1338" y="5233"/>
                    </a:cubicBezTo>
                    <a:lnTo>
                      <a:pt x="1328" y="5240"/>
                    </a:lnTo>
                    <a:close/>
                    <a:moveTo>
                      <a:pt x="1321" y="5198"/>
                    </a:moveTo>
                    <a:cubicBezTo>
                      <a:pt x="1321" y="5191"/>
                      <a:pt x="1319" y="5186"/>
                      <a:pt x="1317" y="5181"/>
                    </a:cubicBezTo>
                    <a:cubicBezTo>
                      <a:pt x="1328" y="5176"/>
                      <a:pt x="1328" y="5176"/>
                      <a:pt x="1328" y="5176"/>
                    </a:cubicBezTo>
                    <a:cubicBezTo>
                      <a:pt x="1331" y="5182"/>
                      <a:pt x="1333" y="5189"/>
                      <a:pt x="1333" y="5197"/>
                    </a:cubicBezTo>
                    <a:lnTo>
                      <a:pt x="1321" y="5198"/>
                    </a:lnTo>
                    <a:close/>
                    <a:moveTo>
                      <a:pt x="1323" y="5161"/>
                    </a:moveTo>
                    <a:cubicBezTo>
                      <a:pt x="1312" y="5159"/>
                      <a:pt x="1312" y="5159"/>
                      <a:pt x="1312" y="5159"/>
                    </a:cubicBezTo>
                    <a:cubicBezTo>
                      <a:pt x="1312" y="5157"/>
                      <a:pt x="1312" y="5156"/>
                      <a:pt x="1312" y="5155"/>
                    </a:cubicBezTo>
                    <a:cubicBezTo>
                      <a:pt x="1312" y="5154"/>
                      <a:pt x="1312" y="5154"/>
                      <a:pt x="1312" y="5154"/>
                    </a:cubicBezTo>
                    <a:cubicBezTo>
                      <a:pt x="1312" y="5152"/>
                      <a:pt x="1310" y="5150"/>
                      <a:pt x="1306" y="5147"/>
                    </a:cubicBezTo>
                    <a:cubicBezTo>
                      <a:pt x="1314" y="5138"/>
                      <a:pt x="1314" y="5138"/>
                      <a:pt x="1314" y="5138"/>
                    </a:cubicBezTo>
                    <a:cubicBezTo>
                      <a:pt x="1318" y="5141"/>
                      <a:pt x="1323" y="5146"/>
                      <a:pt x="1324" y="5154"/>
                    </a:cubicBezTo>
                    <a:cubicBezTo>
                      <a:pt x="1324" y="5154"/>
                      <a:pt x="1324" y="5154"/>
                      <a:pt x="1324" y="5155"/>
                    </a:cubicBezTo>
                    <a:cubicBezTo>
                      <a:pt x="1324" y="5157"/>
                      <a:pt x="1324" y="5159"/>
                      <a:pt x="1323" y="5161"/>
                    </a:cubicBezTo>
                    <a:close/>
                    <a:moveTo>
                      <a:pt x="1292" y="5133"/>
                    </a:moveTo>
                    <a:cubicBezTo>
                      <a:pt x="1287" y="5128"/>
                      <a:pt x="1283" y="5124"/>
                      <a:pt x="1278" y="5120"/>
                    </a:cubicBezTo>
                    <a:cubicBezTo>
                      <a:pt x="1285" y="5110"/>
                      <a:pt x="1285" y="5110"/>
                      <a:pt x="1285" y="5110"/>
                    </a:cubicBezTo>
                    <a:cubicBezTo>
                      <a:pt x="1291" y="5115"/>
                      <a:pt x="1296" y="5119"/>
                      <a:pt x="1301" y="5124"/>
                    </a:cubicBezTo>
                    <a:lnTo>
                      <a:pt x="1292" y="5133"/>
                    </a:lnTo>
                    <a:close/>
                    <a:moveTo>
                      <a:pt x="1262" y="5108"/>
                    </a:moveTo>
                    <a:cubicBezTo>
                      <a:pt x="1259" y="5107"/>
                      <a:pt x="1259" y="5107"/>
                      <a:pt x="1259" y="5107"/>
                    </a:cubicBezTo>
                    <a:cubicBezTo>
                      <a:pt x="1254" y="5104"/>
                      <a:pt x="1249" y="5101"/>
                      <a:pt x="1245" y="5096"/>
                    </a:cubicBezTo>
                    <a:cubicBezTo>
                      <a:pt x="1253" y="5088"/>
                      <a:pt x="1253" y="5088"/>
                      <a:pt x="1253" y="5088"/>
                    </a:cubicBezTo>
                    <a:cubicBezTo>
                      <a:pt x="1257" y="5091"/>
                      <a:pt x="1261" y="5094"/>
                      <a:pt x="1266" y="5097"/>
                    </a:cubicBezTo>
                    <a:cubicBezTo>
                      <a:pt x="1268" y="5098"/>
                      <a:pt x="1268" y="5098"/>
                      <a:pt x="1268" y="5098"/>
                    </a:cubicBezTo>
                    <a:lnTo>
                      <a:pt x="1262" y="5108"/>
                    </a:lnTo>
                    <a:close/>
                    <a:moveTo>
                      <a:pt x="1232" y="5083"/>
                    </a:moveTo>
                    <a:cubicBezTo>
                      <a:pt x="1231" y="5083"/>
                      <a:pt x="1231" y="5082"/>
                      <a:pt x="1230" y="5082"/>
                    </a:cubicBezTo>
                    <a:cubicBezTo>
                      <a:pt x="1228" y="5081"/>
                      <a:pt x="1226" y="5080"/>
                      <a:pt x="1224" y="5079"/>
                    </a:cubicBezTo>
                    <a:cubicBezTo>
                      <a:pt x="1223" y="5078"/>
                      <a:pt x="1222" y="5077"/>
                      <a:pt x="1221" y="5076"/>
                    </a:cubicBezTo>
                    <a:cubicBezTo>
                      <a:pt x="1219" y="5075"/>
                      <a:pt x="1217" y="5073"/>
                      <a:pt x="1215" y="5073"/>
                    </a:cubicBezTo>
                    <a:cubicBezTo>
                      <a:pt x="1221" y="5062"/>
                      <a:pt x="1221" y="5062"/>
                      <a:pt x="1221" y="5062"/>
                    </a:cubicBezTo>
                    <a:cubicBezTo>
                      <a:pt x="1224" y="5063"/>
                      <a:pt x="1226" y="5065"/>
                      <a:pt x="1228" y="5067"/>
                    </a:cubicBezTo>
                    <a:cubicBezTo>
                      <a:pt x="1229" y="5067"/>
                      <a:pt x="1230" y="5068"/>
                      <a:pt x="1231" y="5069"/>
                    </a:cubicBezTo>
                    <a:cubicBezTo>
                      <a:pt x="1232" y="5070"/>
                      <a:pt x="1233" y="5070"/>
                      <a:pt x="1235" y="5071"/>
                    </a:cubicBezTo>
                    <a:cubicBezTo>
                      <a:pt x="1236" y="5071"/>
                      <a:pt x="1237" y="5072"/>
                      <a:pt x="1238" y="5072"/>
                    </a:cubicBezTo>
                    <a:lnTo>
                      <a:pt x="1232" y="5083"/>
                    </a:lnTo>
                    <a:close/>
                    <a:moveTo>
                      <a:pt x="1196" y="5064"/>
                    </a:moveTo>
                    <a:cubicBezTo>
                      <a:pt x="1193" y="5062"/>
                      <a:pt x="1190" y="5059"/>
                      <a:pt x="1188" y="5056"/>
                    </a:cubicBezTo>
                    <a:cubicBezTo>
                      <a:pt x="1187" y="5055"/>
                      <a:pt x="1186" y="5053"/>
                      <a:pt x="1185" y="5052"/>
                    </a:cubicBezTo>
                    <a:cubicBezTo>
                      <a:pt x="1184" y="5051"/>
                      <a:pt x="1183" y="5051"/>
                      <a:pt x="1183" y="5050"/>
                    </a:cubicBezTo>
                    <a:cubicBezTo>
                      <a:pt x="1190" y="5041"/>
                      <a:pt x="1190" y="5041"/>
                      <a:pt x="1190" y="5041"/>
                    </a:cubicBezTo>
                    <a:cubicBezTo>
                      <a:pt x="1191" y="5042"/>
                      <a:pt x="1192" y="5043"/>
                      <a:pt x="1193" y="5044"/>
                    </a:cubicBezTo>
                    <a:cubicBezTo>
                      <a:pt x="1195" y="5045"/>
                      <a:pt x="1196" y="5047"/>
                      <a:pt x="1197" y="5048"/>
                    </a:cubicBezTo>
                    <a:cubicBezTo>
                      <a:pt x="1199" y="5051"/>
                      <a:pt x="1202" y="5053"/>
                      <a:pt x="1204" y="5055"/>
                    </a:cubicBezTo>
                    <a:lnTo>
                      <a:pt x="1196" y="5064"/>
                    </a:lnTo>
                    <a:close/>
                    <a:moveTo>
                      <a:pt x="1165" y="5041"/>
                    </a:moveTo>
                    <a:cubicBezTo>
                      <a:pt x="1161" y="5039"/>
                      <a:pt x="1155" y="5035"/>
                      <a:pt x="1149" y="5032"/>
                    </a:cubicBezTo>
                    <a:cubicBezTo>
                      <a:pt x="1151" y="5026"/>
                      <a:pt x="1151" y="5026"/>
                      <a:pt x="1151" y="5026"/>
                    </a:cubicBezTo>
                    <a:cubicBezTo>
                      <a:pt x="1154" y="5021"/>
                      <a:pt x="1154" y="5021"/>
                      <a:pt x="1154" y="5021"/>
                    </a:cubicBezTo>
                    <a:cubicBezTo>
                      <a:pt x="1154" y="5021"/>
                      <a:pt x="1154" y="5021"/>
                      <a:pt x="1154" y="5021"/>
                    </a:cubicBezTo>
                    <a:cubicBezTo>
                      <a:pt x="1161" y="5025"/>
                      <a:pt x="1167" y="5028"/>
                      <a:pt x="1172" y="5031"/>
                    </a:cubicBezTo>
                    <a:lnTo>
                      <a:pt x="1165" y="5041"/>
                    </a:lnTo>
                    <a:close/>
                    <a:moveTo>
                      <a:pt x="1131" y="5017"/>
                    </a:moveTo>
                    <a:cubicBezTo>
                      <a:pt x="1127" y="5011"/>
                      <a:pt x="1123" y="5005"/>
                      <a:pt x="1121" y="4998"/>
                    </a:cubicBezTo>
                    <a:cubicBezTo>
                      <a:pt x="1133" y="4994"/>
                      <a:pt x="1133" y="4994"/>
                      <a:pt x="1133" y="4994"/>
                    </a:cubicBezTo>
                    <a:cubicBezTo>
                      <a:pt x="1134" y="5000"/>
                      <a:pt x="1137" y="5005"/>
                      <a:pt x="1141" y="5010"/>
                    </a:cubicBezTo>
                    <a:lnTo>
                      <a:pt x="1131" y="5017"/>
                    </a:lnTo>
                    <a:close/>
                    <a:moveTo>
                      <a:pt x="1118" y="4977"/>
                    </a:moveTo>
                    <a:cubicBezTo>
                      <a:pt x="1117" y="4972"/>
                      <a:pt x="1116" y="4968"/>
                      <a:pt x="1114" y="4966"/>
                    </a:cubicBezTo>
                    <a:cubicBezTo>
                      <a:pt x="1113" y="4966"/>
                      <a:pt x="1113" y="4965"/>
                      <a:pt x="1112" y="4965"/>
                    </a:cubicBezTo>
                    <a:cubicBezTo>
                      <a:pt x="1118" y="4954"/>
                      <a:pt x="1118" y="4954"/>
                      <a:pt x="1118" y="4954"/>
                    </a:cubicBezTo>
                    <a:cubicBezTo>
                      <a:pt x="1120" y="4955"/>
                      <a:pt x="1122" y="4957"/>
                      <a:pt x="1123" y="4958"/>
                    </a:cubicBezTo>
                    <a:cubicBezTo>
                      <a:pt x="1126" y="4962"/>
                      <a:pt x="1129" y="4968"/>
                      <a:pt x="1130" y="4975"/>
                    </a:cubicBezTo>
                    <a:lnTo>
                      <a:pt x="1118" y="4977"/>
                    </a:lnTo>
                    <a:close/>
                    <a:moveTo>
                      <a:pt x="1094" y="4959"/>
                    </a:moveTo>
                    <a:cubicBezTo>
                      <a:pt x="1087" y="4958"/>
                      <a:pt x="1079" y="4956"/>
                      <a:pt x="1073" y="4951"/>
                    </a:cubicBezTo>
                    <a:cubicBezTo>
                      <a:pt x="1081" y="4942"/>
                      <a:pt x="1081" y="4942"/>
                      <a:pt x="1081" y="4942"/>
                    </a:cubicBezTo>
                    <a:cubicBezTo>
                      <a:pt x="1085" y="4945"/>
                      <a:pt x="1092" y="4947"/>
                      <a:pt x="1097" y="4948"/>
                    </a:cubicBezTo>
                    <a:lnTo>
                      <a:pt x="1094" y="4959"/>
                    </a:lnTo>
                    <a:close/>
                    <a:moveTo>
                      <a:pt x="1062" y="4932"/>
                    </a:moveTo>
                    <a:cubicBezTo>
                      <a:pt x="1059" y="4926"/>
                      <a:pt x="1056" y="4922"/>
                      <a:pt x="1052" y="4920"/>
                    </a:cubicBezTo>
                    <a:cubicBezTo>
                      <a:pt x="1057" y="4909"/>
                      <a:pt x="1057" y="4909"/>
                      <a:pt x="1057" y="4909"/>
                    </a:cubicBezTo>
                    <a:cubicBezTo>
                      <a:pt x="1063" y="4912"/>
                      <a:pt x="1068" y="4918"/>
                      <a:pt x="1073" y="4926"/>
                    </a:cubicBezTo>
                    <a:lnTo>
                      <a:pt x="1062" y="4932"/>
                    </a:lnTo>
                    <a:close/>
                    <a:moveTo>
                      <a:pt x="1031" y="4913"/>
                    </a:moveTo>
                    <a:cubicBezTo>
                      <a:pt x="1028" y="4910"/>
                      <a:pt x="1028" y="4910"/>
                      <a:pt x="1028" y="4910"/>
                    </a:cubicBezTo>
                    <a:cubicBezTo>
                      <a:pt x="1025" y="4906"/>
                      <a:pt x="1022" y="4902"/>
                      <a:pt x="1018" y="4899"/>
                    </a:cubicBezTo>
                    <a:cubicBezTo>
                      <a:pt x="1027" y="4890"/>
                      <a:pt x="1027" y="4890"/>
                      <a:pt x="1027" y="4890"/>
                    </a:cubicBezTo>
                    <a:cubicBezTo>
                      <a:pt x="1031" y="4894"/>
                      <a:pt x="1034" y="4898"/>
                      <a:pt x="1037" y="4902"/>
                    </a:cubicBezTo>
                    <a:cubicBezTo>
                      <a:pt x="1040" y="4905"/>
                      <a:pt x="1040" y="4905"/>
                      <a:pt x="1040" y="4905"/>
                    </a:cubicBezTo>
                    <a:lnTo>
                      <a:pt x="1031" y="4913"/>
                    </a:lnTo>
                    <a:close/>
                    <a:moveTo>
                      <a:pt x="1004" y="4885"/>
                    </a:moveTo>
                    <a:cubicBezTo>
                      <a:pt x="1001" y="4883"/>
                      <a:pt x="998" y="4881"/>
                      <a:pt x="996" y="4880"/>
                    </a:cubicBezTo>
                    <a:cubicBezTo>
                      <a:pt x="993" y="4878"/>
                      <a:pt x="991" y="4876"/>
                      <a:pt x="988" y="4873"/>
                    </a:cubicBezTo>
                    <a:cubicBezTo>
                      <a:pt x="996" y="4864"/>
                      <a:pt x="996" y="4864"/>
                      <a:pt x="996" y="4864"/>
                    </a:cubicBezTo>
                    <a:cubicBezTo>
                      <a:pt x="998" y="4866"/>
                      <a:pt x="1000" y="4868"/>
                      <a:pt x="1002" y="4869"/>
                    </a:cubicBezTo>
                    <a:cubicBezTo>
                      <a:pt x="1005" y="4871"/>
                      <a:pt x="1008" y="4874"/>
                      <a:pt x="1012" y="4876"/>
                    </a:cubicBezTo>
                    <a:lnTo>
                      <a:pt x="1004" y="4885"/>
                    </a:lnTo>
                    <a:close/>
                    <a:moveTo>
                      <a:pt x="972" y="4862"/>
                    </a:moveTo>
                    <a:cubicBezTo>
                      <a:pt x="967" y="4859"/>
                      <a:pt x="963" y="4856"/>
                      <a:pt x="960" y="4853"/>
                    </a:cubicBezTo>
                    <a:cubicBezTo>
                      <a:pt x="959" y="4851"/>
                      <a:pt x="957" y="4849"/>
                      <a:pt x="956" y="4847"/>
                    </a:cubicBezTo>
                    <a:cubicBezTo>
                      <a:pt x="966" y="4841"/>
                      <a:pt x="966" y="4841"/>
                      <a:pt x="966" y="4841"/>
                    </a:cubicBezTo>
                    <a:cubicBezTo>
                      <a:pt x="967" y="4842"/>
                      <a:pt x="968" y="4843"/>
                      <a:pt x="969" y="4844"/>
                    </a:cubicBezTo>
                    <a:cubicBezTo>
                      <a:pt x="971" y="4847"/>
                      <a:pt x="974" y="4849"/>
                      <a:pt x="979" y="4852"/>
                    </a:cubicBezTo>
                    <a:lnTo>
                      <a:pt x="972" y="4862"/>
                    </a:lnTo>
                    <a:close/>
                    <a:moveTo>
                      <a:pt x="948" y="4827"/>
                    </a:moveTo>
                    <a:cubicBezTo>
                      <a:pt x="948" y="4826"/>
                      <a:pt x="947" y="4824"/>
                      <a:pt x="947" y="4823"/>
                    </a:cubicBezTo>
                    <a:cubicBezTo>
                      <a:pt x="947" y="4821"/>
                      <a:pt x="947" y="4819"/>
                      <a:pt x="947" y="4817"/>
                    </a:cubicBezTo>
                    <a:cubicBezTo>
                      <a:pt x="947" y="4813"/>
                      <a:pt x="947" y="4810"/>
                      <a:pt x="948" y="4806"/>
                    </a:cubicBezTo>
                    <a:cubicBezTo>
                      <a:pt x="948" y="4805"/>
                      <a:pt x="948" y="4805"/>
                      <a:pt x="948" y="4805"/>
                    </a:cubicBezTo>
                    <a:cubicBezTo>
                      <a:pt x="960" y="4806"/>
                      <a:pt x="960" y="4806"/>
                      <a:pt x="960" y="4806"/>
                    </a:cubicBezTo>
                    <a:cubicBezTo>
                      <a:pt x="959" y="4808"/>
                      <a:pt x="959" y="4808"/>
                      <a:pt x="959" y="4808"/>
                    </a:cubicBezTo>
                    <a:cubicBezTo>
                      <a:pt x="959" y="4811"/>
                      <a:pt x="959" y="4814"/>
                      <a:pt x="959" y="4817"/>
                    </a:cubicBezTo>
                    <a:cubicBezTo>
                      <a:pt x="959" y="4818"/>
                      <a:pt x="959" y="4820"/>
                      <a:pt x="959" y="4821"/>
                    </a:cubicBezTo>
                    <a:cubicBezTo>
                      <a:pt x="959" y="4822"/>
                      <a:pt x="959" y="4823"/>
                      <a:pt x="960" y="4824"/>
                    </a:cubicBezTo>
                    <a:lnTo>
                      <a:pt x="948" y="4827"/>
                    </a:lnTo>
                    <a:close/>
                    <a:moveTo>
                      <a:pt x="946" y="4789"/>
                    </a:moveTo>
                    <a:cubicBezTo>
                      <a:pt x="945" y="4788"/>
                      <a:pt x="944" y="4787"/>
                      <a:pt x="943" y="4786"/>
                    </a:cubicBezTo>
                    <a:cubicBezTo>
                      <a:pt x="942" y="4785"/>
                      <a:pt x="941" y="4785"/>
                      <a:pt x="940" y="4784"/>
                    </a:cubicBezTo>
                    <a:cubicBezTo>
                      <a:pt x="938" y="4784"/>
                      <a:pt x="936" y="4783"/>
                      <a:pt x="935" y="4782"/>
                    </a:cubicBezTo>
                    <a:cubicBezTo>
                      <a:pt x="933" y="4780"/>
                      <a:pt x="932" y="4779"/>
                      <a:pt x="931" y="4778"/>
                    </a:cubicBezTo>
                    <a:cubicBezTo>
                      <a:pt x="941" y="4771"/>
                      <a:pt x="941" y="4771"/>
                      <a:pt x="941" y="4771"/>
                    </a:cubicBezTo>
                    <a:cubicBezTo>
                      <a:pt x="941" y="4771"/>
                      <a:pt x="941" y="4771"/>
                      <a:pt x="941" y="4772"/>
                    </a:cubicBezTo>
                    <a:cubicBezTo>
                      <a:pt x="942" y="4772"/>
                      <a:pt x="943" y="4773"/>
                      <a:pt x="944" y="4773"/>
                    </a:cubicBezTo>
                    <a:cubicBezTo>
                      <a:pt x="946" y="4774"/>
                      <a:pt x="948" y="4775"/>
                      <a:pt x="950" y="4776"/>
                    </a:cubicBezTo>
                    <a:cubicBezTo>
                      <a:pt x="952" y="4778"/>
                      <a:pt x="955" y="4780"/>
                      <a:pt x="956" y="4783"/>
                    </a:cubicBezTo>
                    <a:lnTo>
                      <a:pt x="946" y="4789"/>
                    </a:lnTo>
                    <a:close/>
                    <a:moveTo>
                      <a:pt x="915" y="4768"/>
                    </a:moveTo>
                    <a:cubicBezTo>
                      <a:pt x="915" y="4768"/>
                      <a:pt x="914" y="4767"/>
                      <a:pt x="914" y="4767"/>
                    </a:cubicBezTo>
                    <a:cubicBezTo>
                      <a:pt x="911" y="4763"/>
                      <a:pt x="909" y="4759"/>
                      <a:pt x="907" y="4755"/>
                    </a:cubicBezTo>
                    <a:cubicBezTo>
                      <a:pt x="906" y="4754"/>
                      <a:pt x="906" y="4753"/>
                      <a:pt x="906" y="4752"/>
                    </a:cubicBezTo>
                    <a:cubicBezTo>
                      <a:pt x="905" y="4751"/>
                      <a:pt x="905" y="4750"/>
                      <a:pt x="904" y="4748"/>
                    </a:cubicBezTo>
                    <a:cubicBezTo>
                      <a:pt x="915" y="4744"/>
                      <a:pt x="915" y="4744"/>
                      <a:pt x="915" y="4744"/>
                    </a:cubicBezTo>
                    <a:cubicBezTo>
                      <a:pt x="916" y="4745"/>
                      <a:pt x="916" y="4746"/>
                      <a:pt x="917" y="4747"/>
                    </a:cubicBezTo>
                    <a:cubicBezTo>
                      <a:pt x="917" y="4748"/>
                      <a:pt x="917" y="4749"/>
                      <a:pt x="918" y="4750"/>
                    </a:cubicBezTo>
                    <a:cubicBezTo>
                      <a:pt x="919" y="4753"/>
                      <a:pt x="921" y="4756"/>
                      <a:pt x="923" y="4759"/>
                    </a:cubicBezTo>
                    <a:cubicBezTo>
                      <a:pt x="923" y="4759"/>
                      <a:pt x="923" y="4759"/>
                      <a:pt x="923" y="4759"/>
                    </a:cubicBezTo>
                    <a:lnTo>
                      <a:pt x="915" y="4768"/>
                    </a:lnTo>
                    <a:close/>
                    <a:moveTo>
                      <a:pt x="912" y="4727"/>
                    </a:moveTo>
                    <a:cubicBezTo>
                      <a:pt x="900" y="4726"/>
                      <a:pt x="900" y="4726"/>
                      <a:pt x="900" y="4726"/>
                    </a:cubicBezTo>
                    <a:cubicBezTo>
                      <a:pt x="900" y="4726"/>
                      <a:pt x="900" y="4725"/>
                      <a:pt x="901" y="4724"/>
                    </a:cubicBezTo>
                    <a:cubicBezTo>
                      <a:pt x="901" y="4719"/>
                      <a:pt x="903" y="4715"/>
                      <a:pt x="904" y="4710"/>
                    </a:cubicBezTo>
                    <a:cubicBezTo>
                      <a:pt x="905" y="4709"/>
                      <a:pt x="905" y="4707"/>
                      <a:pt x="906" y="4706"/>
                    </a:cubicBezTo>
                    <a:cubicBezTo>
                      <a:pt x="917" y="4709"/>
                      <a:pt x="917" y="4709"/>
                      <a:pt x="917" y="4709"/>
                    </a:cubicBezTo>
                    <a:cubicBezTo>
                      <a:pt x="917" y="4711"/>
                      <a:pt x="916" y="4713"/>
                      <a:pt x="915" y="4715"/>
                    </a:cubicBezTo>
                    <a:cubicBezTo>
                      <a:pt x="914" y="4718"/>
                      <a:pt x="913" y="4721"/>
                      <a:pt x="912" y="4725"/>
                    </a:cubicBezTo>
                    <a:cubicBezTo>
                      <a:pt x="912" y="4726"/>
                      <a:pt x="912" y="4726"/>
                      <a:pt x="912" y="4727"/>
                    </a:cubicBezTo>
                    <a:close/>
                    <a:moveTo>
                      <a:pt x="906" y="4690"/>
                    </a:moveTo>
                    <a:cubicBezTo>
                      <a:pt x="905" y="4687"/>
                      <a:pt x="903" y="4684"/>
                      <a:pt x="901" y="4681"/>
                    </a:cubicBezTo>
                    <a:cubicBezTo>
                      <a:pt x="901" y="4680"/>
                      <a:pt x="900" y="4679"/>
                      <a:pt x="899" y="4678"/>
                    </a:cubicBezTo>
                    <a:cubicBezTo>
                      <a:pt x="898" y="4676"/>
                      <a:pt x="898" y="4675"/>
                      <a:pt x="897" y="4674"/>
                    </a:cubicBezTo>
                    <a:cubicBezTo>
                      <a:pt x="906" y="4667"/>
                      <a:pt x="906" y="4667"/>
                      <a:pt x="906" y="4667"/>
                    </a:cubicBezTo>
                    <a:cubicBezTo>
                      <a:pt x="907" y="4668"/>
                      <a:pt x="909" y="4670"/>
                      <a:pt x="910" y="4672"/>
                    </a:cubicBezTo>
                    <a:cubicBezTo>
                      <a:pt x="910" y="4673"/>
                      <a:pt x="911" y="4674"/>
                      <a:pt x="911" y="4675"/>
                    </a:cubicBezTo>
                    <a:cubicBezTo>
                      <a:pt x="914" y="4679"/>
                      <a:pt x="916" y="4682"/>
                      <a:pt x="917" y="4686"/>
                    </a:cubicBezTo>
                    <a:lnTo>
                      <a:pt x="906" y="4690"/>
                    </a:lnTo>
                    <a:close/>
                    <a:moveTo>
                      <a:pt x="884" y="4656"/>
                    </a:moveTo>
                    <a:cubicBezTo>
                      <a:pt x="884" y="4654"/>
                      <a:pt x="884" y="4654"/>
                      <a:pt x="884" y="4654"/>
                    </a:cubicBezTo>
                    <a:cubicBezTo>
                      <a:pt x="884" y="4653"/>
                      <a:pt x="883" y="4651"/>
                      <a:pt x="883" y="4650"/>
                    </a:cubicBezTo>
                    <a:cubicBezTo>
                      <a:pt x="882" y="4648"/>
                      <a:pt x="881" y="4646"/>
                      <a:pt x="880" y="4643"/>
                    </a:cubicBezTo>
                    <a:cubicBezTo>
                      <a:pt x="879" y="4641"/>
                      <a:pt x="879" y="4640"/>
                      <a:pt x="878" y="4638"/>
                    </a:cubicBezTo>
                    <a:cubicBezTo>
                      <a:pt x="889" y="4633"/>
                      <a:pt x="889" y="4633"/>
                      <a:pt x="889" y="4633"/>
                    </a:cubicBezTo>
                    <a:cubicBezTo>
                      <a:pt x="890" y="4635"/>
                      <a:pt x="891" y="4637"/>
                      <a:pt x="891" y="4638"/>
                    </a:cubicBezTo>
                    <a:cubicBezTo>
                      <a:pt x="892" y="4641"/>
                      <a:pt x="894" y="4644"/>
                      <a:pt x="894" y="4646"/>
                    </a:cubicBezTo>
                    <a:cubicBezTo>
                      <a:pt x="895" y="4648"/>
                      <a:pt x="895" y="4650"/>
                      <a:pt x="896" y="4651"/>
                    </a:cubicBezTo>
                    <a:cubicBezTo>
                      <a:pt x="896" y="4653"/>
                      <a:pt x="896" y="4653"/>
                      <a:pt x="896" y="4653"/>
                    </a:cubicBezTo>
                    <a:lnTo>
                      <a:pt x="884" y="4656"/>
                    </a:lnTo>
                    <a:close/>
                    <a:moveTo>
                      <a:pt x="872" y="4618"/>
                    </a:moveTo>
                    <a:cubicBezTo>
                      <a:pt x="871" y="4614"/>
                      <a:pt x="870" y="4611"/>
                      <a:pt x="870" y="4607"/>
                    </a:cubicBezTo>
                    <a:cubicBezTo>
                      <a:pt x="869" y="4602"/>
                      <a:pt x="869" y="4602"/>
                      <a:pt x="869" y="4602"/>
                    </a:cubicBezTo>
                    <a:cubicBezTo>
                      <a:pt x="868" y="4601"/>
                      <a:pt x="868" y="4600"/>
                      <a:pt x="868" y="4598"/>
                    </a:cubicBezTo>
                    <a:cubicBezTo>
                      <a:pt x="879" y="4596"/>
                      <a:pt x="879" y="4596"/>
                      <a:pt x="879" y="4596"/>
                    </a:cubicBezTo>
                    <a:cubicBezTo>
                      <a:pt x="880" y="4597"/>
                      <a:pt x="880" y="4598"/>
                      <a:pt x="880" y="4600"/>
                    </a:cubicBezTo>
                    <a:cubicBezTo>
                      <a:pt x="881" y="4604"/>
                      <a:pt x="881" y="4604"/>
                      <a:pt x="881" y="4604"/>
                    </a:cubicBezTo>
                    <a:cubicBezTo>
                      <a:pt x="882" y="4608"/>
                      <a:pt x="883" y="4612"/>
                      <a:pt x="884" y="4615"/>
                    </a:cubicBezTo>
                    <a:lnTo>
                      <a:pt x="872" y="4618"/>
                    </a:lnTo>
                    <a:close/>
                    <a:moveTo>
                      <a:pt x="864" y="4579"/>
                    </a:moveTo>
                    <a:cubicBezTo>
                      <a:pt x="863" y="4576"/>
                      <a:pt x="862" y="4574"/>
                      <a:pt x="862" y="4571"/>
                    </a:cubicBezTo>
                    <a:cubicBezTo>
                      <a:pt x="861" y="4569"/>
                      <a:pt x="860" y="4567"/>
                      <a:pt x="859" y="4564"/>
                    </a:cubicBezTo>
                    <a:cubicBezTo>
                      <a:pt x="858" y="4560"/>
                      <a:pt x="858" y="4560"/>
                      <a:pt x="858" y="4560"/>
                    </a:cubicBezTo>
                    <a:cubicBezTo>
                      <a:pt x="870" y="4557"/>
                      <a:pt x="870" y="4557"/>
                      <a:pt x="870" y="4557"/>
                    </a:cubicBezTo>
                    <a:cubicBezTo>
                      <a:pt x="871" y="4561"/>
                      <a:pt x="871" y="4561"/>
                      <a:pt x="871" y="4561"/>
                    </a:cubicBezTo>
                    <a:cubicBezTo>
                      <a:pt x="872" y="4563"/>
                      <a:pt x="872" y="4565"/>
                      <a:pt x="873" y="4568"/>
                    </a:cubicBezTo>
                    <a:cubicBezTo>
                      <a:pt x="874" y="4570"/>
                      <a:pt x="875" y="4573"/>
                      <a:pt x="875" y="4576"/>
                    </a:cubicBezTo>
                    <a:lnTo>
                      <a:pt x="864" y="4579"/>
                    </a:lnTo>
                    <a:close/>
                    <a:moveTo>
                      <a:pt x="853" y="4540"/>
                    </a:moveTo>
                    <a:cubicBezTo>
                      <a:pt x="853" y="4538"/>
                      <a:pt x="852" y="4535"/>
                      <a:pt x="852" y="4532"/>
                    </a:cubicBezTo>
                    <a:cubicBezTo>
                      <a:pt x="851" y="4530"/>
                      <a:pt x="851" y="4528"/>
                      <a:pt x="851" y="4526"/>
                    </a:cubicBezTo>
                    <a:cubicBezTo>
                      <a:pt x="851" y="4523"/>
                      <a:pt x="851" y="4520"/>
                      <a:pt x="852" y="4518"/>
                    </a:cubicBezTo>
                    <a:cubicBezTo>
                      <a:pt x="864" y="4520"/>
                      <a:pt x="864" y="4520"/>
                      <a:pt x="864" y="4520"/>
                    </a:cubicBezTo>
                    <a:cubicBezTo>
                      <a:pt x="863" y="4522"/>
                      <a:pt x="863" y="4524"/>
                      <a:pt x="863" y="4526"/>
                    </a:cubicBezTo>
                    <a:cubicBezTo>
                      <a:pt x="863" y="4527"/>
                      <a:pt x="863" y="4529"/>
                      <a:pt x="863" y="4530"/>
                    </a:cubicBezTo>
                    <a:cubicBezTo>
                      <a:pt x="864" y="4532"/>
                      <a:pt x="864" y="4535"/>
                      <a:pt x="865" y="4538"/>
                    </a:cubicBezTo>
                    <a:lnTo>
                      <a:pt x="853" y="4540"/>
                    </a:lnTo>
                    <a:close/>
                    <a:moveTo>
                      <a:pt x="866" y="4500"/>
                    </a:moveTo>
                    <a:cubicBezTo>
                      <a:pt x="854" y="4499"/>
                      <a:pt x="854" y="4499"/>
                      <a:pt x="854" y="4499"/>
                    </a:cubicBezTo>
                    <a:cubicBezTo>
                      <a:pt x="854" y="4493"/>
                      <a:pt x="855" y="4488"/>
                      <a:pt x="858" y="4482"/>
                    </a:cubicBezTo>
                    <a:cubicBezTo>
                      <a:pt x="858" y="4481"/>
                      <a:pt x="859" y="4480"/>
                      <a:pt x="859" y="4478"/>
                    </a:cubicBezTo>
                    <a:cubicBezTo>
                      <a:pt x="871" y="4482"/>
                      <a:pt x="871" y="4482"/>
                      <a:pt x="871" y="4482"/>
                    </a:cubicBezTo>
                    <a:cubicBezTo>
                      <a:pt x="870" y="4484"/>
                      <a:pt x="869" y="4486"/>
                      <a:pt x="869" y="4488"/>
                    </a:cubicBezTo>
                    <a:cubicBezTo>
                      <a:pt x="867" y="4492"/>
                      <a:pt x="866" y="4495"/>
                      <a:pt x="866" y="4500"/>
                    </a:cubicBezTo>
                    <a:close/>
                    <a:moveTo>
                      <a:pt x="862" y="4461"/>
                    </a:moveTo>
                    <a:cubicBezTo>
                      <a:pt x="861" y="4459"/>
                      <a:pt x="861" y="4456"/>
                      <a:pt x="860" y="4454"/>
                    </a:cubicBezTo>
                    <a:cubicBezTo>
                      <a:pt x="860" y="4450"/>
                      <a:pt x="859" y="4447"/>
                      <a:pt x="859" y="4443"/>
                    </a:cubicBezTo>
                    <a:cubicBezTo>
                      <a:pt x="859" y="4442"/>
                      <a:pt x="859" y="4441"/>
                      <a:pt x="859" y="4440"/>
                    </a:cubicBezTo>
                    <a:cubicBezTo>
                      <a:pt x="871" y="4441"/>
                      <a:pt x="871" y="4441"/>
                      <a:pt x="871" y="4441"/>
                    </a:cubicBezTo>
                    <a:cubicBezTo>
                      <a:pt x="871" y="4442"/>
                      <a:pt x="871" y="4442"/>
                      <a:pt x="871" y="4443"/>
                    </a:cubicBezTo>
                    <a:cubicBezTo>
                      <a:pt x="871" y="4446"/>
                      <a:pt x="872" y="4449"/>
                      <a:pt x="872" y="4452"/>
                    </a:cubicBezTo>
                    <a:cubicBezTo>
                      <a:pt x="873" y="4454"/>
                      <a:pt x="873" y="4457"/>
                      <a:pt x="874" y="4460"/>
                    </a:cubicBezTo>
                    <a:lnTo>
                      <a:pt x="862" y="4461"/>
                    </a:lnTo>
                    <a:close/>
                    <a:moveTo>
                      <a:pt x="875" y="4423"/>
                    </a:moveTo>
                    <a:cubicBezTo>
                      <a:pt x="864" y="4420"/>
                      <a:pt x="864" y="4420"/>
                      <a:pt x="864" y="4420"/>
                    </a:cubicBezTo>
                    <a:cubicBezTo>
                      <a:pt x="865" y="4417"/>
                      <a:pt x="866" y="4414"/>
                      <a:pt x="867" y="4411"/>
                    </a:cubicBezTo>
                    <a:cubicBezTo>
                      <a:pt x="868" y="4409"/>
                      <a:pt x="868" y="4408"/>
                      <a:pt x="869" y="4406"/>
                    </a:cubicBezTo>
                    <a:cubicBezTo>
                      <a:pt x="869" y="4404"/>
                      <a:pt x="870" y="4402"/>
                      <a:pt x="871" y="4400"/>
                    </a:cubicBezTo>
                    <a:cubicBezTo>
                      <a:pt x="882" y="4405"/>
                      <a:pt x="882" y="4405"/>
                      <a:pt x="882" y="4405"/>
                    </a:cubicBezTo>
                    <a:cubicBezTo>
                      <a:pt x="881" y="4406"/>
                      <a:pt x="881" y="4408"/>
                      <a:pt x="880" y="4410"/>
                    </a:cubicBezTo>
                    <a:cubicBezTo>
                      <a:pt x="879" y="4412"/>
                      <a:pt x="879" y="4413"/>
                      <a:pt x="878" y="4415"/>
                    </a:cubicBezTo>
                    <a:cubicBezTo>
                      <a:pt x="877" y="4418"/>
                      <a:pt x="876" y="4420"/>
                      <a:pt x="875" y="4423"/>
                    </a:cubicBezTo>
                    <a:close/>
                    <a:moveTo>
                      <a:pt x="890" y="4388"/>
                    </a:moveTo>
                    <a:cubicBezTo>
                      <a:pt x="881" y="4381"/>
                      <a:pt x="881" y="4381"/>
                      <a:pt x="881" y="4381"/>
                    </a:cubicBezTo>
                    <a:cubicBezTo>
                      <a:pt x="884" y="4376"/>
                      <a:pt x="889" y="4372"/>
                      <a:pt x="894" y="4370"/>
                    </a:cubicBezTo>
                    <a:cubicBezTo>
                      <a:pt x="895" y="4369"/>
                      <a:pt x="897" y="4368"/>
                      <a:pt x="898" y="4367"/>
                    </a:cubicBezTo>
                    <a:cubicBezTo>
                      <a:pt x="904" y="4378"/>
                      <a:pt x="904" y="4378"/>
                      <a:pt x="904" y="4378"/>
                    </a:cubicBezTo>
                    <a:cubicBezTo>
                      <a:pt x="902" y="4379"/>
                      <a:pt x="901" y="4380"/>
                      <a:pt x="899" y="4380"/>
                    </a:cubicBezTo>
                    <a:cubicBezTo>
                      <a:pt x="896" y="4382"/>
                      <a:pt x="893" y="4385"/>
                      <a:pt x="890" y="4388"/>
                    </a:cubicBezTo>
                    <a:close/>
                    <a:moveTo>
                      <a:pt x="921" y="4370"/>
                    </a:moveTo>
                    <a:cubicBezTo>
                      <a:pt x="917" y="4359"/>
                      <a:pt x="917" y="4359"/>
                      <a:pt x="917" y="4359"/>
                    </a:cubicBezTo>
                    <a:cubicBezTo>
                      <a:pt x="918" y="4358"/>
                      <a:pt x="919" y="4358"/>
                      <a:pt x="919" y="4358"/>
                    </a:cubicBezTo>
                    <a:cubicBezTo>
                      <a:pt x="919" y="4358"/>
                      <a:pt x="919" y="4358"/>
                      <a:pt x="919" y="4358"/>
                    </a:cubicBezTo>
                    <a:cubicBezTo>
                      <a:pt x="919" y="4357"/>
                      <a:pt x="919" y="4357"/>
                      <a:pt x="919" y="4356"/>
                    </a:cubicBezTo>
                    <a:cubicBezTo>
                      <a:pt x="919" y="4356"/>
                      <a:pt x="919" y="4355"/>
                      <a:pt x="919" y="4354"/>
                    </a:cubicBezTo>
                    <a:cubicBezTo>
                      <a:pt x="919" y="4353"/>
                      <a:pt x="919" y="4352"/>
                      <a:pt x="919" y="4351"/>
                    </a:cubicBezTo>
                    <a:cubicBezTo>
                      <a:pt x="919" y="4350"/>
                      <a:pt x="919" y="4349"/>
                      <a:pt x="919" y="4348"/>
                    </a:cubicBezTo>
                    <a:cubicBezTo>
                      <a:pt x="931" y="4348"/>
                      <a:pt x="931" y="4348"/>
                      <a:pt x="931" y="4348"/>
                    </a:cubicBezTo>
                    <a:cubicBezTo>
                      <a:pt x="931" y="4349"/>
                      <a:pt x="931" y="4350"/>
                      <a:pt x="931" y="4351"/>
                    </a:cubicBezTo>
                    <a:cubicBezTo>
                      <a:pt x="931" y="4352"/>
                      <a:pt x="931" y="4352"/>
                      <a:pt x="931" y="4353"/>
                    </a:cubicBezTo>
                    <a:cubicBezTo>
                      <a:pt x="931" y="4354"/>
                      <a:pt x="931" y="4355"/>
                      <a:pt x="931" y="4355"/>
                    </a:cubicBezTo>
                    <a:cubicBezTo>
                      <a:pt x="931" y="4356"/>
                      <a:pt x="931" y="4357"/>
                      <a:pt x="931" y="4358"/>
                    </a:cubicBezTo>
                    <a:cubicBezTo>
                      <a:pt x="931" y="4363"/>
                      <a:pt x="929" y="4367"/>
                      <a:pt x="924" y="4369"/>
                    </a:cubicBezTo>
                    <a:cubicBezTo>
                      <a:pt x="923" y="4369"/>
                      <a:pt x="922" y="4370"/>
                      <a:pt x="921" y="4370"/>
                    </a:cubicBezTo>
                    <a:close/>
                    <a:moveTo>
                      <a:pt x="914" y="4330"/>
                    </a:moveTo>
                    <a:cubicBezTo>
                      <a:pt x="914" y="4330"/>
                      <a:pt x="914" y="4329"/>
                      <a:pt x="914" y="4328"/>
                    </a:cubicBezTo>
                    <a:cubicBezTo>
                      <a:pt x="914" y="4327"/>
                      <a:pt x="914" y="4326"/>
                      <a:pt x="914" y="4324"/>
                    </a:cubicBezTo>
                    <a:cubicBezTo>
                      <a:pt x="914" y="4319"/>
                      <a:pt x="915" y="4314"/>
                      <a:pt x="916" y="4309"/>
                    </a:cubicBezTo>
                    <a:cubicBezTo>
                      <a:pt x="916" y="4308"/>
                      <a:pt x="916" y="4308"/>
                      <a:pt x="916" y="4308"/>
                    </a:cubicBezTo>
                    <a:cubicBezTo>
                      <a:pt x="928" y="4310"/>
                      <a:pt x="928" y="4310"/>
                      <a:pt x="928" y="4310"/>
                    </a:cubicBezTo>
                    <a:cubicBezTo>
                      <a:pt x="928" y="4311"/>
                      <a:pt x="928" y="4311"/>
                      <a:pt x="928" y="4311"/>
                    </a:cubicBezTo>
                    <a:cubicBezTo>
                      <a:pt x="927" y="4316"/>
                      <a:pt x="926" y="4320"/>
                      <a:pt x="926" y="4324"/>
                    </a:cubicBezTo>
                    <a:cubicBezTo>
                      <a:pt x="926" y="4325"/>
                      <a:pt x="926" y="4326"/>
                      <a:pt x="926" y="4327"/>
                    </a:cubicBezTo>
                    <a:cubicBezTo>
                      <a:pt x="926" y="4327"/>
                      <a:pt x="926" y="4327"/>
                      <a:pt x="926" y="4327"/>
                    </a:cubicBezTo>
                    <a:lnTo>
                      <a:pt x="914" y="4330"/>
                    </a:lnTo>
                    <a:close/>
                    <a:moveTo>
                      <a:pt x="917" y="4290"/>
                    </a:moveTo>
                    <a:cubicBezTo>
                      <a:pt x="917" y="4289"/>
                      <a:pt x="917" y="4287"/>
                      <a:pt x="916" y="4285"/>
                    </a:cubicBezTo>
                    <a:cubicBezTo>
                      <a:pt x="916" y="4283"/>
                      <a:pt x="915" y="4280"/>
                      <a:pt x="915" y="4277"/>
                    </a:cubicBezTo>
                    <a:cubicBezTo>
                      <a:pt x="915" y="4275"/>
                      <a:pt x="915" y="4273"/>
                      <a:pt x="914" y="4272"/>
                    </a:cubicBezTo>
                    <a:cubicBezTo>
                      <a:pt x="925" y="4267"/>
                      <a:pt x="925" y="4267"/>
                      <a:pt x="925" y="4267"/>
                    </a:cubicBezTo>
                    <a:cubicBezTo>
                      <a:pt x="926" y="4270"/>
                      <a:pt x="927" y="4272"/>
                      <a:pt x="927" y="4276"/>
                    </a:cubicBezTo>
                    <a:cubicBezTo>
                      <a:pt x="927" y="4278"/>
                      <a:pt x="928" y="4281"/>
                      <a:pt x="928" y="4283"/>
                    </a:cubicBezTo>
                    <a:cubicBezTo>
                      <a:pt x="928" y="4285"/>
                      <a:pt x="929" y="4287"/>
                      <a:pt x="929" y="4289"/>
                    </a:cubicBezTo>
                    <a:lnTo>
                      <a:pt x="917" y="4290"/>
                    </a:lnTo>
                    <a:close/>
                    <a:moveTo>
                      <a:pt x="898" y="4264"/>
                    </a:moveTo>
                    <a:cubicBezTo>
                      <a:pt x="896" y="4261"/>
                      <a:pt x="895" y="4258"/>
                      <a:pt x="895" y="4254"/>
                    </a:cubicBezTo>
                    <a:cubicBezTo>
                      <a:pt x="895" y="4250"/>
                      <a:pt x="897" y="4245"/>
                      <a:pt x="900" y="4239"/>
                    </a:cubicBezTo>
                    <a:cubicBezTo>
                      <a:pt x="910" y="4245"/>
                      <a:pt x="910" y="4245"/>
                      <a:pt x="910" y="4245"/>
                    </a:cubicBezTo>
                    <a:cubicBezTo>
                      <a:pt x="908" y="4249"/>
                      <a:pt x="907" y="4252"/>
                      <a:pt x="907" y="4254"/>
                    </a:cubicBezTo>
                    <a:cubicBezTo>
                      <a:pt x="907" y="4256"/>
                      <a:pt x="907" y="4257"/>
                      <a:pt x="908" y="4258"/>
                    </a:cubicBezTo>
                    <a:lnTo>
                      <a:pt x="898" y="4264"/>
                    </a:lnTo>
                    <a:close/>
                    <a:moveTo>
                      <a:pt x="922" y="4230"/>
                    </a:moveTo>
                    <a:cubicBezTo>
                      <a:pt x="912" y="4223"/>
                      <a:pt x="912" y="4223"/>
                      <a:pt x="912" y="4223"/>
                    </a:cubicBezTo>
                    <a:cubicBezTo>
                      <a:pt x="916" y="4217"/>
                      <a:pt x="920" y="4211"/>
                      <a:pt x="927" y="4207"/>
                    </a:cubicBezTo>
                    <a:cubicBezTo>
                      <a:pt x="934" y="4216"/>
                      <a:pt x="934" y="4216"/>
                      <a:pt x="934" y="4216"/>
                    </a:cubicBezTo>
                    <a:cubicBezTo>
                      <a:pt x="929" y="4220"/>
                      <a:pt x="925" y="4225"/>
                      <a:pt x="922" y="4230"/>
                    </a:cubicBezTo>
                    <a:close/>
                    <a:moveTo>
                      <a:pt x="951" y="4209"/>
                    </a:moveTo>
                    <a:cubicBezTo>
                      <a:pt x="946" y="4198"/>
                      <a:pt x="946" y="4198"/>
                      <a:pt x="946" y="4198"/>
                    </a:cubicBezTo>
                    <a:cubicBezTo>
                      <a:pt x="948" y="4197"/>
                      <a:pt x="948" y="4197"/>
                      <a:pt x="948" y="4197"/>
                    </a:cubicBezTo>
                    <a:cubicBezTo>
                      <a:pt x="952" y="4196"/>
                      <a:pt x="955" y="4194"/>
                      <a:pt x="958" y="4192"/>
                    </a:cubicBezTo>
                    <a:cubicBezTo>
                      <a:pt x="959" y="4191"/>
                      <a:pt x="961" y="4189"/>
                      <a:pt x="962" y="4188"/>
                    </a:cubicBezTo>
                    <a:cubicBezTo>
                      <a:pt x="969" y="4198"/>
                      <a:pt x="969" y="4198"/>
                      <a:pt x="969" y="4198"/>
                    </a:cubicBezTo>
                    <a:cubicBezTo>
                      <a:pt x="968" y="4199"/>
                      <a:pt x="966" y="4200"/>
                      <a:pt x="965" y="4201"/>
                    </a:cubicBezTo>
                    <a:cubicBezTo>
                      <a:pt x="961" y="4204"/>
                      <a:pt x="958" y="4207"/>
                      <a:pt x="953" y="4209"/>
                    </a:cubicBezTo>
                    <a:lnTo>
                      <a:pt x="951" y="4209"/>
                    </a:lnTo>
                    <a:close/>
                    <a:moveTo>
                      <a:pt x="985" y="4194"/>
                    </a:moveTo>
                    <a:cubicBezTo>
                      <a:pt x="984" y="4182"/>
                      <a:pt x="984" y="4182"/>
                      <a:pt x="984" y="4182"/>
                    </a:cubicBezTo>
                    <a:cubicBezTo>
                      <a:pt x="984" y="4182"/>
                      <a:pt x="984" y="4182"/>
                      <a:pt x="984" y="4182"/>
                    </a:cubicBezTo>
                    <a:cubicBezTo>
                      <a:pt x="985" y="4182"/>
                      <a:pt x="986" y="4182"/>
                      <a:pt x="987" y="4182"/>
                    </a:cubicBezTo>
                    <a:cubicBezTo>
                      <a:pt x="989" y="4182"/>
                      <a:pt x="991" y="4182"/>
                      <a:pt x="992" y="4182"/>
                    </a:cubicBezTo>
                    <a:cubicBezTo>
                      <a:pt x="997" y="4182"/>
                      <a:pt x="997" y="4182"/>
                      <a:pt x="997" y="4182"/>
                    </a:cubicBezTo>
                    <a:cubicBezTo>
                      <a:pt x="998" y="4182"/>
                      <a:pt x="1001" y="4181"/>
                      <a:pt x="1002" y="4181"/>
                    </a:cubicBezTo>
                    <a:cubicBezTo>
                      <a:pt x="1003" y="4181"/>
                      <a:pt x="1003" y="4181"/>
                      <a:pt x="1003" y="4181"/>
                    </a:cubicBezTo>
                    <a:cubicBezTo>
                      <a:pt x="1006" y="4193"/>
                      <a:pt x="1006" y="4193"/>
                      <a:pt x="1006" y="4193"/>
                    </a:cubicBezTo>
                    <a:cubicBezTo>
                      <a:pt x="1005" y="4193"/>
                      <a:pt x="1005" y="4193"/>
                      <a:pt x="1005" y="4193"/>
                    </a:cubicBezTo>
                    <a:cubicBezTo>
                      <a:pt x="1002" y="4193"/>
                      <a:pt x="999" y="4194"/>
                      <a:pt x="997" y="4194"/>
                    </a:cubicBezTo>
                    <a:cubicBezTo>
                      <a:pt x="992" y="4194"/>
                      <a:pt x="992" y="4194"/>
                      <a:pt x="992" y="4194"/>
                    </a:cubicBezTo>
                    <a:cubicBezTo>
                      <a:pt x="991" y="4194"/>
                      <a:pt x="990" y="4194"/>
                      <a:pt x="989" y="4194"/>
                    </a:cubicBezTo>
                    <a:cubicBezTo>
                      <a:pt x="987" y="4194"/>
                      <a:pt x="986" y="4194"/>
                      <a:pt x="985" y="4194"/>
                    </a:cubicBezTo>
                    <a:close/>
                    <a:moveTo>
                      <a:pt x="1026" y="4185"/>
                    </a:moveTo>
                    <a:cubicBezTo>
                      <a:pt x="1020" y="4174"/>
                      <a:pt x="1020" y="4174"/>
                      <a:pt x="1020" y="4174"/>
                    </a:cubicBezTo>
                    <a:cubicBezTo>
                      <a:pt x="1021" y="4174"/>
                      <a:pt x="1023" y="4173"/>
                      <a:pt x="1024" y="4172"/>
                    </a:cubicBezTo>
                    <a:cubicBezTo>
                      <a:pt x="1026" y="4171"/>
                      <a:pt x="1028" y="4169"/>
                      <a:pt x="1030" y="4168"/>
                    </a:cubicBezTo>
                    <a:cubicBezTo>
                      <a:pt x="1033" y="4167"/>
                      <a:pt x="1035" y="4165"/>
                      <a:pt x="1037" y="4164"/>
                    </a:cubicBezTo>
                    <a:cubicBezTo>
                      <a:pt x="1043" y="4174"/>
                      <a:pt x="1043" y="4174"/>
                      <a:pt x="1043" y="4174"/>
                    </a:cubicBezTo>
                    <a:cubicBezTo>
                      <a:pt x="1043" y="4174"/>
                      <a:pt x="1043" y="4174"/>
                      <a:pt x="1043" y="4174"/>
                    </a:cubicBezTo>
                    <a:cubicBezTo>
                      <a:pt x="1041" y="4176"/>
                      <a:pt x="1039" y="4177"/>
                      <a:pt x="1037" y="4178"/>
                    </a:cubicBezTo>
                    <a:cubicBezTo>
                      <a:pt x="1035" y="4180"/>
                      <a:pt x="1032" y="4181"/>
                      <a:pt x="1030" y="4182"/>
                    </a:cubicBezTo>
                    <a:cubicBezTo>
                      <a:pt x="1029" y="4183"/>
                      <a:pt x="1027" y="4184"/>
                      <a:pt x="1026" y="4185"/>
                    </a:cubicBezTo>
                    <a:close/>
                    <a:moveTo>
                      <a:pt x="1055" y="4152"/>
                    </a:moveTo>
                    <a:cubicBezTo>
                      <a:pt x="1043" y="4152"/>
                      <a:pt x="1043" y="4152"/>
                      <a:pt x="1043" y="4152"/>
                    </a:cubicBezTo>
                    <a:cubicBezTo>
                      <a:pt x="1043" y="4152"/>
                      <a:pt x="1043" y="4152"/>
                      <a:pt x="1043" y="4152"/>
                    </a:cubicBezTo>
                    <a:cubicBezTo>
                      <a:pt x="1043" y="4149"/>
                      <a:pt x="1043" y="4147"/>
                      <a:pt x="1043" y="4145"/>
                    </a:cubicBezTo>
                    <a:cubicBezTo>
                      <a:pt x="1042" y="4144"/>
                      <a:pt x="1042" y="4144"/>
                      <a:pt x="1042" y="4144"/>
                    </a:cubicBezTo>
                    <a:cubicBezTo>
                      <a:pt x="1042" y="4143"/>
                      <a:pt x="1042" y="4142"/>
                      <a:pt x="1042" y="4142"/>
                    </a:cubicBezTo>
                    <a:cubicBezTo>
                      <a:pt x="1042" y="4137"/>
                      <a:pt x="1044" y="4133"/>
                      <a:pt x="1045" y="4130"/>
                    </a:cubicBezTo>
                    <a:cubicBezTo>
                      <a:pt x="1056" y="4135"/>
                      <a:pt x="1056" y="4135"/>
                      <a:pt x="1056" y="4135"/>
                    </a:cubicBezTo>
                    <a:cubicBezTo>
                      <a:pt x="1055" y="4138"/>
                      <a:pt x="1054" y="4140"/>
                      <a:pt x="1054" y="4142"/>
                    </a:cubicBezTo>
                    <a:cubicBezTo>
                      <a:pt x="1054" y="4142"/>
                      <a:pt x="1054" y="4142"/>
                      <a:pt x="1054" y="4143"/>
                    </a:cubicBezTo>
                    <a:cubicBezTo>
                      <a:pt x="1055" y="4144"/>
                      <a:pt x="1055" y="4144"/>
                      <a:pt x="1055" y="4144"/>
                    </a:cubicBezTo>
                    <a:cubicBezTo>
                      <a:pt x="1055" y="4146"/>
                      <a:pt x="1055" y="4149"/>
                      <a:pt x="1055" y="4152"/>
                    </a:cubicBezTo>
                    <a:close/>
                    <a:moveTo>
                      <a:pt x="1063" y="4115"/>
                    </a:moveTo>
                    <a:cubicBezTo>
                      <a:pt x="1051" y="4113"/>
                      <a:pt x="1051" y="4113"/>
                      <a:pt x="1051" y="4113"/>
                    </a:cubicBezTo>
                    <a:cubicBezTo>
                      <a:pt x="1052" y="4108"/>
                      <a:pt x="1053" y="4103"/>
                      <a:pt x="1053" y="4098"/>
                    </a:cubicBezTo>
                    <a:cubicBezTo>
                      <a:pt x="1053" y="4097"/>
                      <a:pt x="1053" y="4095"/>
                      <a:pt x="1053" y="4094"/>
                    </a:cubicBezTo>
                    <a:cubicBezTo>
                      <a:pt x="1065" y="4095"/>
                      <a:pt x="1065" y="4095"/>
                      <a:pt x="1065" y="4095"/>
                    </a:cubicBezTo>
                    <a:cubicBezTo>
                      <a:pt x="1065" y="4096"/>
                      <a:pt x="1065" y="4097"/>
                      <a:pt x="1065" y="4098"/>
                    </a:cubicBezTo>
                    <a:cubicBezTo>
                      <a:pt x="1065" y="4104"/>
                      <a:pt x="1064" y="4109"/>
                      <a:pt x="1063" y="4115"/>
                    </a:cubicBezTo>
                    <a:close/>
                    <a:moveTo>
                      <a:pt x="1066" y="4074"/>
                    </a:moveTo>
                    <a:cubicBezTo>
                      <a:pt x="1054" y="4074"/>
                      <a:pt x="1054" y="4074"/>
                      <a:pt x="1054" y="4074"/>
                    </a:cubicBezTo>
                    <a:cubicBezTo>
                      <a:pt x="1054" y="4070"/>
                      <a:pt x="1054" y="4066"/>
                      <a:pt x="1055" y="4062"/>
                    </a:cubicBezTo>
                    <a:cubicBezTo>
                      <a:pt x="1056" y="4057"/>
                      <a:pt x="1058" y="4054"/>
                      <a:pt x="1060" y="4051"/>
                    </a:cubicBezTo>
                    <a:cubicBezTo>
                      <a:pt x="1069" y="4059"/>
                      <a:pt x="1069" y="4059"/>
                      <a:pt x="1069" y="4059"/>
                    </a:cubicBezTo>
                    <a:cubicBezTo>
                      <a:pt x="1068" y="4060"/>
                      <a:pt x="1067" y="4062"/>
                      <a:pt x="1067" y="4064"/>
                    </a:cubicBezTo>
                    <a:cubicBezTo>
                      <a:pt x="1066" y="4067"/>
                      <a:pt x="1066" y="4071"/>
                      <a:pt x="1066" y="4074"/>
                    </a:cubicBezTo>
                    <a:close/>
                    <a:moveTo>
                      <a:pt x="1083" y="4044"/>
                    </a:moveTo>
                    <a:cubicBezTo>
                      <a:pt x="1073" y="4037"/>
                      <a:pt x="1073" y="4037"/>
                      <a:pt x="1073" y="4037"/>
                    </a:cubicBezTo>
                    <a:cubicBezTo>
                      <a:pt x="1074" y="4035"/>
                      <a:pt x="1075" y="4032"/>
                      <a:pt x="1075" y="4029"/>
                    </a:cubicBezTo>
                    <a:cubicBezTo>
                      <a:pt x="1075" y="4026"/>
                      <a:pt x="1076" y="4022"/>
                      <a:pt x="1077" y="4019"/>
                    </a:cubicBezTo>
                    <a:cubicBezTo>
                      <a:pt x="1088" y="4024"/>
                      <a:pt x="1088" y="4024"/>
                      <a:pt x="1088" y="4024"/>
                    </a:cubicBezTo>
                    <a:cubicBezTo>
                      <a:pt x="1087" y="4026"/>
                      <a:pt x="1087" y="4028"/>
                      <a:pt x="1087" y="4029"/>
                    </a:cubicBezTo>
                    <a:cubicBezTo>
                      <a:pt x="1087" y="4035"/>
                      <a:pt x="1086" y="4040"/>
                      <a:pt x="1083" y="4044"/>
                    </a:cubicBezTo>
                    <a:close/>
                    <a:moveTo>
                      <a:pt x="1099" y="4009"/>
                    </a:moveTo>
                    <a:cubicBezTo>
                      <a:pt x="1089" y="4001"/>
                      <a:pt x="1089" y="4001"/>
                      <a:pt x="1089" y="4001"/>
                    </a:cubicBezTo>
                    <a:cubicBezTo>
                      <a:pt x="1092" y="3997"/>
                      <a:pt x="1092" y="3997"/>
                      <a:pt x="1092" y="3997"/>
                    </a:cubicBezTo>
                    <a:cubicBezTo>
                      <a:pt x="1095" y="3994"/>
                      <a:pt x="1099" y="3990"/>
                      <a:pt x="1103" y="3986"/>
                    </a:cubicBezTo>
                    <a:cubicBezTo>
                      <a:pt x="1111" y="3994"/>
                      <a:pt x="1111" y="3994"/>
                      <a:pt x="1111" y="3994"/>
                    </a:cubicBezTo>
                    <a:cubicBezTo>
                      <a:pt x="1108" y="3998"/>
                      <a:pt x="1105" y="4001"/>
                      <a:pt x="1102" y="4005"/>
                    </a:cubicBezTo>
                    <a:lnTo>
                      <a:pt x="1099" y="4009"/>
                    </a:lnTo>
                    <a:close/>
                    <a:moveTo>
                      <a:pt x="1125" y="3979"/>
                    </a:moveTo>
                    <a:cubicBezTo>
                      <a:pt x="1116" y="3971"/>
                      <a:pt x="1116" y="3971"/>
                      <a:pt x="1116" y="3971"/>
                    </a:cubicBezTo>
                    <a:cubicBezTo>
                      <a:pt x="1118" y="3969"/>
                      <a:pt x="1118" y="3969"/>
                      <a:pt x="1118" y="3969"/>
                    </a:cubicBezTo>
                    <a:cubicBezTo>
                      <a:pt x="1120" y="3966"/>
                      <a:pt x="1121" y="3961"/>
                      <a:pt x="1122" y="3956"/>
                    </a:cubicBezTo>
                    <a:cubicBezTo>
                      <a:pt x="1134" y="3957"/>
                      <a:pt x="1134" y="3957"/>
                      <a:pt x="1134" y="3957"/>
                    </a:cubicBezTo>
                    <a:cubicBezTo>
                      <a:pt x="1133" y="3965"/>
                      <a:pt x="1131" y="3971"/>
                      <a:pt x="1127" y="3976"/>
                    </a:cubicBezTo>
                    <a:lnTo>
                      <a:pt x="1125" y="3979"/>
                    </a:lnTo>
                    <a:close/>
                    <a:moveTo>
                      <a:pt x="1120" y="3938"/>
                    </a:moveTo>
                    <a:cubicBezTo>
                      <a:pt x="1120" y="3936"/>
                      <a:pt x="1120" y="3936"/>
                      <a:pt x="1120" y="3936"/>
                    </a:cubicBezTo>
                    <a:cubicBezTo>
                      <a:pt x="1119" y="3933"/>
                      <a:pt x="1118" y="3930"/>
                      <a:pt x="1118" y="3926"/>
                    </a:cubicBezTo>
                    <a:cubicBezTo>
                      <a:pt x="1118" y="3925"/>
                      <a:pt x="1119" y="3923"/>
                      <a:pt x="1119" y="3921"/>
                    </a:cubicBezTo>
                    <a:cubicBezTo>
                      <a:pt x="1120" y="3919"/>
                      <a:pt x="1121" y="3918"/>
                      <a:pt x="1122" y="3916"/>
                    </a:cubicBezTo>
                    <a:cubicBezTo>
                      <a:pt x="1122" y="3916"/>
                      <a:pt x="1122" y="3916"/>
                      <a:pt x="1123" y="3915"/>
                    </a:cubicBezTo>
                    <a:cubicBezTo>
                      <a:pt x="1133" y="3921"/>
                      <a:pt x="1133" y="3921"/>
                      <a:pt x="1133" y="3921"/>
                    </a:cubicBezTo>
                    <a:cubicBezTo>
                      <a:pt x="1133" y="3922"/>
                      <a:pt x="1132" y="3923"/>
                      <a:pt x="1131" y="3924"/>
                    </a:cubicBezTo>
                    <a:cubicBezTo>
                      <a:pt x="1131" y="3924"/>
                      <a:pt x="1131" y="3925"/>
                      <a:pt x="1130" y="3925"/>
                    </a:cubicBezTo>
                    <a:cubicBezTo>
                      <a:pt x="1130" y="3925"/>
                      <a:pt x="1130" y="3926"/>
                      <a:pt x="1130" y="3926"/>
                    </a:cubicBezTo>
                    <a:cubicBezTo>
                      <a:pt x="1130" y="3928"/>
                      <a:pt x="1131" y="3931"/>
                      <a:pt x="1131" y="3933"/>
                    </a:cubicBezTo>
                    <a:cubicBezTo>
                      <a:pt x="1132" y="3936"/>
                      <a:pt x="1132" y="3936"/>
                      <a:pt x="1132" y="3936"/>
                    </a:cubicBezTo>
                    <a:lnTo>
                      <a:pt x="1120" y="3938"/>
                    </a:lnTo>
                    <a:close/>
                    <a:moveTo>
                      <a:pt x="1122" y="3899"/>
                    </a:moveTo>
                    <a:cubicBezTo>
                      <a:pt x="1122" y="3892"/>
                      <a:pt x="1121" y="3884"/>
                      <a:pt x="1121" y="3879"/>
                    </a:cubicBezTo>
                    <a:cubicBezTo>
                      <a:pt x="1133" y="3878"/>
                      <a:pt x="1133" y="3878"/>
                      <a:pt x="1133" y="3878"/>
                    </a:cubicBezTo>
                    <a:cubicBezTo>
                      <a:pt x="1133" y="3884"/>
                      <a:pt x="1134" y="3891"/>
                      <a:pt x="1134" y="3898"/>
                    </a:cubicBezTo>
                    <a:lnTo>
                      <a:pt x="1122" y="3899"/>
                    </a:lnTo>
                    <a:close/>
                    <a:moveTo>
                      <a:pt x="1121" y="3859"/>
                    </a:moveTo>
                    <a:cubicBezTo>
                      <a:pt x="1121" y="3856"/>
                      <a:pt x="1120" y="3855"/>
                      <a:pt x="1120" y="3854"/>
                    </a:cubicBezTo>
                    <a:cubicBezTo>
                      <a:pt x="1119" y="3853"/>
                      <a:pt x="1117" y="3852"/>
                      <a:pt x="1116" y="3850"/>
                    </a:cubicBezTo>
                    <a:cubicBezTo>
                      <a:pt x="1115" y="3849"/>
                      <a:pt x="1113" y="3848"/>
                      <a:pt x="1112" y="3847"/>
                    </a:cubicBezTo>
                    <a:cubicBezTo>
                      <a:pt x="1121" y="3838"/>
                      <a:pt x="1121" y="3838"/>
                      <a:pt x="1121" y="3838"/>
                    </a:cubicBezTo>
                    <a:cubicBezTo>
                      <a:pt x="1122" y="3840"/>
                      <a:pt x="1123" y="3841"/>
                      <a:pt x="1124" y="3842"/>
                    </a:cubicBezTo>
                    <a:cubicBezTo>
                      <a:pt x="1126" y="3843"/>
                      <a:pt x="1127" y="3844"/>
                      <a:pt x="1129" y="3846"/>
                    </a:cubicBezTo>
                    <a:cubicBezTo>
                      <a:pt x="1132" y="3850"/>
                      <a:pt x="1133" y="3855"/>
                      <a:pt x="1133" y="3858"/>
                    </a:cubicBezTo>
                    <a:lnTo>
                      <a:pt x="1121" y="3859"/>
                    </a:lnTo>
                    <a:close/>
                    <a:moveTo>
                      <a:pt x="1100" y="3831"/>
                    </a:moveTo>
                    <a:cubicBezTo>
                      <a:pt x="1096" y="3828"/>
                      <a:pt x="1095" y="3824"/>
                      <a:pt x="1095" y="3821"/>
                    </a:cubicBezTo>
                    <a:cubicBezTo>
                      <a:pt x="1094" y="3820"/>
                      <a:pt x="1094" y="3818"/>
                      <a:pt x="1093" y="3817"/>
                    </a:cubicBezTo>
                    <a:cubicBezTo>
                      <a:pt x="1092" y="3816"/>
                      <a:pt x="1092" y="3816"/>
                      <a:pt x="1091" y="3815"/>
                    </a:cubicBezTo>
                    <a:cubicBezTo>
                      <a:pt x="1097" y="3805"/>
                      <a:pt x="1097" y="3805"/>
                      <a:pt x="1097" y="3805"/>
                    </a:cubicBezTo>
                    <a:cubicBezTo>
                      <a:pt x="1100" y="3806"/>
                      <a:pt x="1102" y="3808"/>
                      <a:pt x="1103" y="3811"/>
                    </a:cubicBezTo>
                    <a:cubicBezTo>
                      <a:pt x="1105" y="3813"/>
                      <a:pt x="1106" y="3816"/>
                      <a:pt x="1106" y="3818"/>
                    </a:cubicBezTo>
                    <a:cubicBezTo>
                      <a:pt x="1107" y="3821"/>
                      <a:pt x="1107" y="3822"/>
                      <a:pt x="1108" y="3823"/>
                    </a:cubicBezTo>
                    <a:lnTo>
                      <a:pt x="1100" y="3831"/>
                    </a:lnTo>
                    <a:close/>
                    <a:moveTo>
                      <a:pt x="1073" y="3812"/>
                    </a:moveTo>
                    <a:cubicBezTo>
                      <a:pt x="1070" y="3811"/>
                      <a:pt x="1067" y="3809"/>
                      <a:pt x="1065" y="3806"/>
                    </a:cubicBezTo>
                    <a:cubicBezTo>
                      <a:pt x="1064" y="3804"/>
                      <a:pt x="1063" y="3803"/>
                      <a:pt x="1063" y="3802"/>
                    </a:cubicBezTo>
                    <a:cubicBezTo>
                      <a:pt x="1063" y="3800"/>
                      <a:pt x="1062" y="3799"/>
                      <a:pt x="1062" y="3799"/>
                    </a:cubicBezTo>
                    <a:cubicBezTo>
                      <a:pt x="1061" y="3798"/>
                      <a:pt x="1060" y="3797"/>
                      <a:pt x="1059" y="3796"/>
                    </a:cubicBezTo>
                    <a:cubicBezTo>
                      <a:pt x="1059" y="3795"/>
                      <a:pt x="1059" y="3795"/>
                      <a:pt x="1059" y="3795"/>
                    </a:cubicBezTo>
                    <a:cubicBezTo>
                      <a:pt x="1068" y="3787"/>
                      <a:pt x="1068" y="3787"/>
                      <a:pt x="1068" y="3787"/>
                    </a:cubicBezTo>
                    <a:cubicBezTo>
                      <a:pt x="1068" y="3788"/>
                      <a:pt x="1068" y="3788"/>
                      <a:pt x="1068" y="3788"/>
                    </a:cubicBezTo>
                    <a:cubicBezTo>
                      <a:pt x="1069" y="3789"/>
                      <a:pt x="1070" y="3790"/>
                      <a:pt x="1071" y="3791"/>
                    </a:cubicBezTo>
                    <a:cubicBezTo>
                      <a:pt x="1073" y="3793"/>
                      <a:pt x="1074" y="3796"/>
                      <a:pt x="1074" y="3798"/>
                    </a:cubicBezTo>
                    <a:cubicBezTo>
                      <a:pt x="1075" y="3799"/>
                      <a:pt x="1075" y="3799"/>
                      <a:pt x="1075" y="3800"/>
                    </a:cubicBezTo>
                    <a:cubicBezTo>
                      <a:pt x="1075" y="3800"/>
                      <a:pt x="1075" y="3800"/>
                      <a:pt x="1076" y="3800"/>
                    </a:cubicBezTo>
                    <a:lnTo>
                      <a:pt x="1073" y="3812"/>
                    </a:lnTo>
                    <a:close/>
                    <a:moveTo>
                      <a:pt x="1044" y="3780"/>
                    </a:moveTo>
                    <a:cubicBezTo>
                      <a:pt x="1042" y="3776"/>
                      <a:pt x="1042" y="3775"/>
                      <a:pt x="1038" y="3773"/>
                    </a:cubicBezTo>
                    <a:cubicBezTo>
                      <a:pt x="1035" y="3772"/>
                      <a:pt x="1033" y="3769"/>
                      <a:pt x="1031" y="3765"/>
                    </a:cubicBezTo>
                    <a:cubicBezTo>
                      <a:pt x="1041" y="3759"/>
                      <a:pt x="1041" y="3759"/>
                      <a:pt x="1041" y="3759"/>
                    </a:cubicBezTo>
                    <a:cubicBezTo>
                      <a:pt x="1042" y="3761"/>
                      <a:pt x="1044" y="3762"/>
                      <a:pt x="1045" y="3763"/>
                    </a:cubicBezTo>
                    <a:cubicBezTo>
                      <a:pt x="1050" y="3766"/>
                      <a:pt x="1052" y="3769"/>
                      <a:pt x="1055" y="3774"/>
                    </a:cubicBezTo>
                    <a:lnTo>
                      <a:pt x="1044" y="3780"/>
                    </a:lnTo>
                    <a:close/>
                    <a:moveTo>
                      <a:pt x="1041" y="3746"/>
                    </a:moveTo>
                    <a:cubicBezTo>
                      <a:pt x="1030" y="3741"/>
                      <a:pt x="1030" y="3741"/>
                      <a:pt x="1030" y="3741"/>
                    </a:cubicBezTo>
                    <a:cubicBezTo>
                      <a:pt x="1030" y="3739"/>
                      <a:pt x="1031" y="3738"/>
                      <a:pt x="1032" y="3737"/>
                    </a:cubicBezTo>
                    <a:cubicBezTo>
                      <a:pt x="1032" y="3736"/>
                      <a:pt x="1032" y="3736"/>
                      <a:pt x="1032" y="3736"/>
                    </a:cubicBezTo>
                    <a:cubicBezTo>
                      <a:pt x="1033" y="3734"/>
                      <a:pt x="1034" y="3731"/>
                      <a:pt x="1034" y="3729"/>
                    </a:cubicBezTo>
                    <a:cubicBezTo>
                      <a:pt x="1034" y="3727"/>
                      <a:pt x="1035" y="3725"/>
                      <a:pt x="1036" y="3723"/>
                    </a:cubicBezTo>
                    <a:cubicBezTo>
                      <a:pt x="1047" y="3726"/>
                      <a:pt x="1047" y="3726"/>
                      <a:pt x="1047" y="3726"/>
                    </a:cubicBezTo>
                    <a:cubicBezTo>
                      <a:pt x="1047" y="3728"/>
                      <a:pt x="1046" y="3729"/>
                      <a:pt x="1046" y="3731"/>
                    </a:cubicBezTo>
                    <a:cubicBezTo>
                      <a:pt x="1045" y="3734"/>
                      <a:pt x="1044" y="3738"/>
                      <a:pt x="1043" y="3741"/>
                    </a:cubicBezTo>
                    <a:cubicBezTo>
                      <a:pt x="1042" y="3742"/>
                      <a:pt x="1042" y="3742"/>
                      <a:pt x="1042" y="3742"/>
                    </a:cubicBezTo>
                    <a:cubicBezTo>
                      <a:pt x="1042" y="3743"/>
                      <a:pt x="1041" y="3744"/>
                      <a:pt x="1041" y="3746"/>
                    </a:cubicBezTo>
                    <a:close/>
                    <a:moveTo>
                      <a:pt x="1056" y="3708"/>
                    </a:moveTo>
                    <a:cubicBezTo>
                      <a:pt x="1044" y="3704"/>
                      <a:pt x="1044" y="3704"/>
                      <a:pt x="1044" y="3704"/>
                    </a:cubicBezTo>
                    <a:cubicBezTo>
                      <a:pt x="1045" y="3703"/>
                      <a:pt x="1045" y="3701"/>
                      <a:pt x="1045" y="3700"/>
                    </a:cubicBezTo>
                    <a:cubicBezTo>
                      <a:pt x="1045" y="3697"/>
                      <a:pt x="1046" y="3694"/>
                      <a:pt x="1046" y="3691"/>
                    </a:cubicBezTo>
                    <a:cubicBezTo>
                      <a:pt x="1046" y="3689"/>
                      <a:pt x="1046" y="3688"/>
                      <a:pt x="1046" y="3686"/>
                    </a:cubicBezTo>
                    <a:cubicBezTo>
                      <a:pt x="1058" y="3687"/>
                      <a:pt x="1058" y="3687"/>
                      <a:pt x="1058" y="3687"/>
                    </a:cubicBezTo>
                    <a:cubicBezTo>
                      <a:pt x="1058" y="3688"/>
                      <a:pt x="1058" y="3690"/>
                      <a:pt x="1058" y="3691"/>
                    </a:cubicBezTo>
                    <a:cubicBezTo>
                      <a:pt x="1058" y="3695"/>
                      <a:pt x="1057" y="3698"/>
                      <a:pt x="1057" y="3701"/>
                    </a:cubicBezTo>
                    <a:cubicBezTo>
                      <a:pt x="1057" y="3704"/>
                      <a:pt x="1056" y="3706"/>
                      <a:pt x="1056" y="3708"/>
                    </a:cubicBezTo>
                    <a:close/>
                    <a:moveTo>
                      <a:pt x="1062" y="3670"/>
                    </a:moveTo>
                    <a:cubicBezTo>
                      <a:pt x="1051" y="3664"/>
                      <a:pt x="1051" y="3664"/>
                      <a:pt x="1051" y="3664"/>
                    </a:cubicBezTo>
                    <a:cubicBezTo>
                      <a:pt x="1051" y="3664"/>
                      <a:pt x="1051" y="3663"/>
                      <a:pt x="1052" y="3662"/>
                    </a:cubicBezTo>
                    <a:cubicBezTo>
                      <a:pt x="1054" y="3659"/>
                      <a:pt x="1055" y="3655"/>
                      <a:pt x="1057" y="3651"/>
                    </a:cubicBezTo>
                    <a:cubicBezTo>
                      <a:pt x="1057" y="3650"/>
                      <a:pt x="1058" y="3648"/>
                      <a:pt x="1058" y="3647"/>
                    </a:cubicBezTo>
                    <a:cubicBezTo>
                      <a:pt x="1070" y="3651"/>
                      <a:pt x="1070" y="3651"/>
                      <a:pt x="1070" y="3651"/>
                    </a:cubicBezTo>
                    <a:cubicBezTo>
                      <a:pt x="1069" y="3652"/>
                      <a:pt x="1068" y="3654"/>
                      <a:pt x="1068" y="3656"/>
                    </a:cubicBezTo>
                    <a:cubicBezTo>
                      <a:pt x="1066" y="3660"/>
                      <a:pt x="1065" y="3664"/>
                      <a:pt x="1062" y="3668"/>
                    </a:cubicBezTo>
                    <a:cubicBezTo>
                      <a:pt x="1062" y="3669"/>
                      <a:pt x="1062" y="3669"/>
                      <a:pt x="1062" y="3670"/>
                    </a:cubicBezTo>
                    <a:close/>
                    <a:moveTo>
                      <a:pt x="1078" y="3637"/>
                    </a:moveTo>
                    <a:cubicBezTo>
                      <a:pt x="1071" y="3627"/>
                      <a:pt x="1071" y="3627"/>
                      <a:pt x="1071" y="3627"/>
                    </a:cubicBezTo>
                    <a:cubicBezTo>
                      <a:pt x="1075" y="3624"/>
                      <a:pt x="1081" y="3621"/>
                      <a:pt x="1087" y="3621"/>
                    </a:cubicBezTo>
                    <a:cubicBezTo>
                      <a:pt x="1089" y="3621"/>
                      <a:pt x="1090" y="3620"/>
                      <a:pt x="1092" y="3620"/>
                    </a:cubicBezTo>
                    <a:cubicBezTo>
                      <a:pt x="1094" y="3632"/>
                      <a:pt x="1094" y="3632"/>
                      <a:pt x="1094" y="3632"/>
                    </a:cubicBezTo>
                    <a:cubicBezTo>
                      <a:pt x="1092" y="3632"/>
                      <a:pt x="1090" y="3632"/>
                      <a:pt x="1088" y="3633"/>
                    </a:cubicBezTo>
                    <a:cubicBezTo>
                      <a:pt x="1084" y="3633"/>
                      <a:pt x="1081" y="3634"/>
                      <a:pt x="1078" y="3637"/>
                    </a:cubicBezTo>
                    <a:close/>
                    <a:moveTo>
                      <a:pt x="1120" y="3630"/>
                    </a:moveTo>
                    <a:cubicBezTo>
                      <a:pt x="1119" y="3630"/>
                      <a:pt x="1117" y="3630"/>
                      <a:pt x="1116" y="3630"/>
                    </a:cubicBezTo>
                    <a:cubicBezTo>
                      <a:pt x="1115" y="3630"/>
                      <a:pt x="1114" y="3630"/>
                      <a:pt x="1113" y="3630"/>
                    </a:cubicBezTo>
                    <a:cubicBezTo>
                      <a:pt x="1113" y="3618"/>
                      <a:pt x="1113" y="3618"/>
                      <a:pt x="1113" y="3618"/>
                    </a:cubicBezTo>
                    <a:cubicBezTo>
                      <a:pt x="1114" y="3618"/>
                      <a:pt x="1115" y="3618"/>
                      <a:pt x="1116" y="3618"/>
                    </a:cubicBezTo>
                    <a:cubicBezTo>
                      <a:pt x="1117" y="3618"/>
                      <a:pt x="1119" y="3618"/>
                      <a:pt x="1120" y="3618"/>
                    </a:cubicBezTo>
                    <a:cubicBezTo>
                      <a:pt x="1122" y="3618"/>
                      <a:pt x="1124" y="3618"/>
                      <a:pt x="1125" y="3618"/>
                    </a:cubicBezTo>
                    <a:cubicBezTo>
                      <a:pt x="1126" y="3618"/>
                      <a:pt x="1128" y="3618"/>
                      <a:pt x="1129" y="3617"/>
                    </a:cubicBezTo>
                    <a:cubicBezTo>
                      <a:pt x="1132" y="3617"/>
                      <a:pt x="1132" y="3617"/>
                      <a:pt x="1132" y="3617"/>
                    </a:cubicBezTo>
                    <a:cubicBezTo>
                      <a:pt x="1134" y="3629"/>
                      <a:pt x="1134" y="3629"/>
                      <a:pt x="1134" y="3629"/>
                    </a:cubicBezTo>
                    <a:cubicBezTo>
                      <a:pt x="1131" y="3629"/>
                      <a:pt x="1131" y="3629"/>
                      <a:pt x="1131" y="3629"/>
                    </a:cubicBezTo>
                    <a:cubicBezTo>
                      <a:pt x="1130" y="3629"/>
                      <a:pt x="1129" y="3630"/>
                      <a:pt x="1127" y="3630"/>
                    </a:cubicBezTo>
                    <a:cubicBezTo>
                      <a:pt x="1125" y="3630"/>
                      <a:pt x="1123" y="3630"/>
                      <a:pt x="1120" y="3630"/>
                    </a:cubicBezTo>
                    <a:close/>
                    <a:moveTo>
                      <a:pt x="1153" y="3618"/>
                    </a:moveTo>
                    <a:cubicBezTo>
                      <a:pt x="1147" y="3608"/>
                      <a:pt x="1147" y="3608"/>
                      <a:pt x="1147" y="3608"/>
                    </a:cubicBezTo>
                    <a:cubicBezTo>
                      <a:pt x="1152" y="3605"/>
                      <a:pt x="1157" y="3603"/>
                      <a:pt x="1161" y="3601"/>
                    </a:cubicBezTo>
                    <a:cubicBezTo>
                      <a:pt x="1166" y="3599"/>
                      <a:pt x="1166" y="3599"/>
                      <a:pt x="1166" y="3599"/>
                    </a:cubicBezTo>
                    <a:cubicBezTo>
                      <a:pt x="1170" y="3611"/>
                      <a:pt x="1170" y="3611"/>
                      <a:pt x="1170" y="3611"/>
                    </a:cubicBezTo>
                    <a:cubicBezTo>
                      <a:pt x="1166" y="3612"/>
                      <a:pt x="1166" y="3612"/>
                      <a:pt x="1166" y="3612"/>
                    </a:cubicBezTo>
                    <a:cubicBezTo>
                      <a:pt x="1161" y="3614"/>
                      <a:pt x="1157" y="3616"/>
                      <a:pt x="1153" y="3618"/>
                    </a:cubicBezTo>
                    <a:close/>
                    <a:moveTo>
                      <a:pt x="1227" y="3609"/>
                    </a:moveTo>
                    <a:cubicBezTo>
                      <a:pt x="1227" y="3597"/>
                      <a:pt x="1227" y="3597"/>
                      <a:pt x="1227" y="3597"/>
                    </a:cubicBezTo>
                    <a:cubicBezTo>
                      <a:pt x="1230" y="3597"/>
                      <a:pt x="1231" y="3596"/>
                      <a:pt x="1234" y="3594"/>
                    </a:cubicBezTo>
                    <a:cubicBezTo>
                      <a:pt x="1235" y="3594"/>
                      <a:pt x="1235" y="3594"/>
                      <a:pt x="1235" y="3594"/>
                    </a:cubicBezTo>
                    <a:cubicBezTo>
                      <a:pt x="1238" y="3592"/>
                      <a:pt x="1241" y="3591"/>
                      <a:pt x="1243" y="3591"/>
                    </a:cubicBezTo>
                    <a:cubicBezTo>
                      <a:pt x="1244" y="3590"/>
                      <a:pt x="1244" y="3590"/>
                      <a:pt x="1244" y="3590"/>
                    </a:cubicBezTo>
                    <a:cubicBezTo>
                      <a:pt x="1247" y="3602"/>
                      <a:pt x="1247" y="3602"/>
                      <a:pt x="1247" y="3602"/>
                    </a:cubicBezTo>
                    <a:cubicBezTo>
                      <a:pt x="1247" y="3602"/>
                      <a:pt x="1247" y="3602"/>
                      <a:pt x="1247" y="3602"/>
                    </a:cubicBezTo>
                    <a:cubicBezTo>
                      <a:pt x="1244" y="3603"/>
                      <a:pt x="1242" y="3603"/>
                      <a:pt x="1241" y="3604"/>
                    </a:cubicBezTo>
                    <a:cubicBezTo>
                      <a:pt x="1240" y="3605"/>
                      <a:pt x="1240" y="3605"/>
                      <a:pt x="1240" y="3605"/>
                    </a:cubicBezTo>
                    <a:cubicBezTo>
                      <a:pt x="1236" y="3607"/>
                      <a:pt x="1233" y="3609"/>
                      <a:pt x="1227" y="3609"/>
                    </a:cubicBezTo>
                    <a:close/>
                    <a:moveTo>
                      <a:pt x="1188" y="3607"/>
                    </a:moveTo>
                    <a:cubicBezTo>
                      <a:pt x="1187" y="3595"/>
                      <a:pt x="1187" y="3595"/>
                      <a:pt x="1187" y="3595"/>
                    </a:cubicBezTo>
                    <a:cubicBezTo>
                      <a:pt x="1188" y="3594"/>
                      <a:pt x="1189" y="3594"/>
                      <a:pt x="1190" y="3594"/>
                    </a:cubicBezTo>
                    <a:cubicBezTo>
                      <a:pt x="1192" y="3594"/>
                      <a:pt x="1192" y="3594"/>
                      <a:pt x="1192" y="3594"/>
                    </a:cubicBezTo>
                    <a:cubicBezTo>
                      <a:pt x="1195" y="3593"/>
                      <a:pt x="1197" y="3593"/>
                      <a:pt x="1200" y="3594"/>
                    </a:cubicBezTo>
                    <a:cubicBezTo>
                      <a:pt x="1200" y="3594"/>
                      <a:pt x="1201" y="3594"/>
                      <a:pt x="1202" y="3594"/>
                    </a:cubicBezTo>
                    <a:cubicBezTo>
                      <a:pt x="1205" y="3594"/>
                      <a:pt x="1205" y="3594"/>
                      <a:pt x="1205" y="3594"/>
                    </a:cubicBezTo>
                    <a:cubicBezTo>
                      <a:pt x="1206" y="3594"/>
                      <a:pt x="1206" y="3593"/>
                      <a:pt x="1207" y="3593"/>
                    </a:cubicBezTo>
                    <a:cubicBezTo>
                      <a:pt x="1208" y="3605"/>
                      <a:pt x="1208" y="3605"/>
                      <a:pt x="1208" y="3605"/>
                    </a:cubicBezTo>
                    <a:cubicBezTo>
                      <a:pt x="1207" y="3605"/>
                      <a:pt x="1206" y="3606"/>
                      <a:pt x="1205" y="3606"/>
                    </a:cubicBezTo>
                    <a:cubicBezTo>
                      <a:pt x="1204" y="3606"/>
                      <a:pt x="1204" y="3606"/>
                      <a:pt x="1204" y="3606"/>
                    </a:cubicBezTo>
                    <a:cubicBezTo>
                      <a:pt x="1202" y="3606"/>
                      <a:pt x="1200" y="3606"/>
                      <a:pt x="1199" y="3606"/>
                    </a:cubicBezTo>
                    <a:cubicBezTo>
                      <a:pt x="1197" y="3605"/>
                      <a:pt x="1196" y="3605"/>
                      <a:pt x="1194" y="3606"/>
                    </a:cubicBezTo>
                    <a:cubicBezTo>
                      <a:pt x="1192" y="3606"/>
                      <a:pt x="1192" y="3606"/>
                      <a:pt x="1192" y="3606"/>
                    </a:cubicBezTo>
                    <a:cubicBezTo>
                      <a:pt x="1191" y="3606"/>
                      <a:pt x="1190" y="3606"/>
                      <a:pt x="1188" y="3607"/>
                    </a:cubicBezTo>
                    <a:close/>
                    <a:moveTo>
                      <a:pt x="1266" y="3591"/>
                    </a:moveTo>
                    <a:cubicBezTo>
                      <a:pt x="1259" y="3581"/>
                      <a:pt x="1259" y="3581"/>
                      <a:pt x="1259" y="3581"/>
                    </a:cubicBezTo>
                    <a:cubicBezTo>
                      <a:pt x="1261" y="3580"/>
                      <a:pt x="1263" y="3579"/>
                      <a:pt x="1264" y="3578"/>
                    </a:cubicBezTo>
                    <a:cubicBezTo>
                      <a:pt x="1269" y="3575"/>
                      <a:pt x="1273" y="3573"/>
                      <a:pt x="1276" y="3570"/>
                    </a:cubicBezTo>
                    <a:cubicBezTo>
                      <a:pt x="1283" y="3580"/>
                      <a:pt x="1283" y="3580"/>
                      <a:pt x="1283" y="3580"/>
                    </a:cubicBezTo>
                    <a:cubicBezTo>
                      <a:pt x="1279" y="3583"/>
                      <a:pt x="1275" y="3585"/>
                      <a:pt x="1270" y="3588"/>
                    </a:cubicBezTo>
                    <a:cubicBezTo>
                      <a:pt x="1269" y="3589"/>
                      <a:pt x="1268" y="3590"/>
                      <a:pt x="1266" y="3591"/>
                    </a:cubicBezTo>
                    <a:close/>
                    <a:moveTo>
                      <a:pt x="1299" y="3566"/>
                    </a:moveTo>
                    <a:cubicBezTo>
                      <a:pt x="1290" y="3558"/>
                      <a:pt x="1290" y="3558"/>
                      <a:pt x="1290" y="3558"/>
                    </a:cubicBezTo>
                    <a:cubicBezTo>
                      <a:pt x="1291" y="3556"/>
                      <a:pt x="1292" y="3554"/>
                      <a:pt x="1294" y="3553"/>
                    </a:cubicBezTo>
                    <a:cubicBezTo>
                      <a:pt x="1297" y="3550"/>
                      <a:pt x="1300" y="3548"/>
                      <a:pt x="1303" y="3547"/>
                    </a:cubicBezTo>
                    <a:cubicBezTo>
                      <a:pt x="1304" y="3546"/>
                      <a:pt x="1305" y="3546"/>
                      <a:pt x="1307" y="3545"/>
                    </a:cubicBezTo>
                    <a:cubicBezTo>
                      <a:pt x="1313" y="3555"/>
                      <a:pt x="1313" y="3555"/>
                      <a:pt x="1313" y="3555"/>
                    </a:cubicBezTo>
                    <a:cubicBezTo>
                      <a:pt x="1311" y="3556"/>
                      <a:pt x="1309" y="3557"/>
                      <a:pt x="1308" y="3558"/>
                    </a:cubicBezTo>
                    <a:cubicBezTo>
                      <a:pt x="1306" y="3559"/>
                      <a:pt x="1304" y="3560"/>
                      <a:pt x="1302" y="3561"/>
                    </a:cubicBezTo>
                    <a:cubicBezTo>
                      <a:pt x="1301" y="3563"/>
                      <a:pt x="1300" y="3564"/>
                      <a:pt x="1299" y="3566"/>
                    </a:cubicBezTo>
                    <a:close/>
                    <a:moveTo>
                      <a:pt x="1327" y="3545"/>
                    </a:moveTo>
                    <a:cubicBezTo>
                      <a:pt x="1326" y="3533"/>
                      <a:pt x="1326" y="3533"/>
                      <a:pt x="1326" y="3533"/>
                    </a:cubicBezTo>
                    <a:cubicBezTo>
                      <a:pt x="1328" y="3533"/>
                      <a:pt x="1331" y="3533"/>
                      <a:pt x="1333" y="3533"/>
                    </a:cubicBezTo>
                    <a:cubicBezTo>
                      <a:pt x="1336" y="3533"/>
                      <a:pt x="1336" y="3533"/>
                      <a:pt x="1336" y="3533"/>
                    </a:cubicBezTo>
                    <a:cubicBezTo>
                      <a:pt x="1338" y="3533"/>
                      <a:pt x="1340" y="3533"/>
                      <a:pt x="1342" y="3533"/>
                    </a:cubicBezTo>
                    <a:cubicBezTo>
                      <a:pt x="1343" y="3533"/>
                      <a:pt x="1345" y="3533"/>
                      <a:pt x="1346" y="3533"/>
                    </a:cubicBezTo>
                    <a:cubicBezTo>
                      <a:pt x="1346" y="3545"/>
                      <a:pt x="1346" y="3545"/>
                      <a:pt x="1346" y="3545"/>
                    </a:cubicBezTo>
                    <a:cubicBezTo>
                      <a:pt x="1345" y="3545"/>
                      <a:pt x="1343" y="3545"/>
                      <a:pt x="1341" y="3545"/>
                    </a:cubicBezTo>
                    <a:cubicBezTo>
                      <a:pt x="1339" y="3545"/>
                      <a:pt x="1337" y="3545"/>
                      <a:pt x="1336" y="3545"/>
                    </a:cubicBezTo>
                    <a:cubicBezTo>
                      <a:pt x="1333" y="3545"/>
                      <a:pt x="1333" y="3545"/>
                      <a:pt x="1333" y="3545"/>
                    </a:cubicBezTo>
                    <a:cubicBezTo>
                      <a:pt x="1331" y="3545"/>
                      <a:pt x="1329" y="3545"/>
                      <a:pt x="1327" y="3545"/>
                    </a:cubicBezTo>
                    <a:close/>
                    <a:moveTo>
                      <a:pt x="1368" y="3542"/>
                    </a:moveTo>
                    <a:cubicBezTo>
                      <a:pt x="1363" y="3531"/>
                      <a:pt x="1363" y="3531"/>
                      <a:pt x="1363" y="3531"/>
                    </a:cubicBezTo>
                    <a:cubicBezTo>
                      <a:pt x="1368" y="3529"/>
                      <a:pt x="1370" y="3524"/>
                      <a:pt x="1373" y="3520"/>
                    </a:cubicBezTo>
                    <a:cubicBezTo>
                      <a:pt x="1374" y="3519"/>
                      <a:pt x="1374" y="3519"/>
                      <a:pt x="1374" y="3519"/>
                    </a:cubicBezTo>
                    <a:cubicBezTo>
                      <a:pt x="1384" y="3525"/>
                      <a:pt x="1384" y="3525"/>
                      <a:pt x="1384" y="3525"/>
                    </a:cubicBezTo>
                    <a:cubicBezTo>
                      <a:pt x="1384" y="3526"/>
                      <a:pt x="1384" y="3526"/>
                      <a:pt x="1384" y="3526"/>
                    </a:cubicBezTo>
                    <a:cubicBezTo>
                      <a:pt x="1380" y="3532"/>
                      <a:pt x="1376" y="3538"/>
                      <a:pt x="1368" y="3542"/>
                    </a:cubicBezTo>
                    <a:close/>
                    <a:moveTo>
                      <a:pt x="1396" y="3513"/>
                    </a:moveTo>
                    <a:cubicBezTo>
                      <a:pt x="1390" y="3502"/>
                      <a:pt x="1390" y="3502"/>
                      <a:pt x="1390" y="3502"/>
                    </a:cubicBezTo>
                    <a:cubicBezTo>
                      <a:pt x="1397" y="3499"/>
                      <a:pt x="1404" y="3497"/>
                      <a:pt x="1411" y="3496"/>
                    </a:cubicBezTo>
                    <a:cubicBezTo>
                      <a:pt x="1413" y="3508"/>
                      <a:pt x="1413" y="3508"/>
                      <a:pt x="1413" y="3508"/>
                    </a:cubicBezTo>
                    <a:cubicBezTo>
                      <a:pt x="1407" y="3509"/>
                      <a:pt x="1401" y="3510"/>
                      <a:pt x="1396" y="3513"/>
                    </a:cubicBezTo>
                    <a:close/>
                    <a:moveTo>
                      <a:pt x="1431" y="3490"/>
                    </a:moveTo>
                    <a:cubicBezTo>
                      <a:pt x="1419" y="3487"/>
                      <a:pt x="1419" y="3487"/>
                      <a:pt x="1419" y="3487"/>
                    </a:cubicBezTo>
                    <a:cubicBezTo>
                      <a:pt x="1419" y="3485"/>
                      <a:pt x="1420" y="3482"/>
                      <a:pt x="1420" y="3478"/>
                    </a:cubicBezTo>
                    <a:cubicBezTo>
                      <a:pt x="1420" y="3476"/>
                      <a:pt x="1420" y="3474"/>
                      <a:pt x="1420" y="3472"/>
                    </a:cubicBezTo>
                    <a:cubicBezTo>
                      <a:pt x="1420" y="3469"/>
                      <a:pt x="1420" y="3469"/>
                      <a:pt x="1420" y="3469"/>
                    </a:cubicBezTo>
                    <a:cubicBezTo>
                      <a:pt x="1432" y="3469"/>
                      <a:pt x="1432" y="3469"/>
                      <a:pt x="1432" y="3469"/>
                    </a:cubicBezTo>
                    <a:cubicBezTo>
                      <a:pt x="1432" y="3471"/>
                      <a:pt x="1432" y="3471"/>
                      <a:pt x="1432" y="3471"/>
                    </a:cubicBezTo>
                    <a:cubicBezTo>
                      <a:pt x="1432" y="3473"/>
                      <a:pt x="1432" y="3475"/>
                      <a:pt x="1432" y="3478"/>
                    </a:cubicBezTo>
                    <a:cubicBezTo>
                      <a:pt x="1432" y="3483"/>
                      <a:pt x="1431" y="3486"/>
                      <a:pt x="1431" y="3490"/>
                    </a:cubicBezTo>
                    <a:close/>
                    <a:moveTo>
                      <a:pt x="1419" y="3449"/>
                    </a:moveTo>
                    <a:cubicBezTo>
                      <a:pt x="1419" y="3445"/>
                      <a:pt x="1419" y="3441"/>
                      <a:pt x="1419" y="3437"/>
                    </a:cubicBezTo>
                    <a:cubicBezTo>
                      <a:pt x="1419" y="3434"/>
                      <a:pt x="1420" y="3430"/>
                      <a:pt x="1421" y="3427"/>
                    </a:cubicBezTo>
                    <a:cubicBezTo>
                      <a:pt x="1432" y="3431"/>
                      <a:pt x="1432" y="3431"/>
                      <a:pt x="1432" y="3431"/>
                    </a:cubicBezTo>
                    <a:cubicBezTo>
                      <a:pt x="1431" y="3433"/>
                      <a:pt x="1431" y="3435"/>
                      <a:pt x="1431" y="3437"/>
                    </a:cubicBezTo>
                    <a:cubicBezTo>
                      <a:pt x="1431" y="3441"/>
                      <a:pt x="1431" y="3445"/>
                      <a:pt x="1431" y="3449"/>
                    </a:cubicBezTo>
                    <a:lnTo>
                      <a:pt x="1419" y="3449"/>
                    </a:lnTo>
                    <a:close/>
                    <a:moveTo>
                      <a:pt x="1441" y="3412"/>
                    </a:moveTo>
                    <a:cubicBezTo>
                      <a:pt x="1430" y="3410"/>
                      <a:pt x="1430" y="3410"/>
                      <a:pt x="1430" y="3410"/>
                    </a:cubicBezTo>
                    <a:cubicBezTo>
                      <a:pt x="1430" y="3409"/>
                      <a:pt x="1430" y="3408"/>
                      <a:pt x="1430" y="3407"/>
                    </a:cubicBezTo>
                    <a:cubicBezTo>
                      <a:pt x="1430" y="3405"/>
                      <a:pt x="1429" y="3402"/>
                      <a:pt x="1429" y="3400"/>
                    </a:cubicBezTo>
                    <a:cubicBezTo>
                      <a:pt x="1428" y="3397"/>
                      <a:pt x="1427" y="3395"/>
                      <a:pt x="1427" y="3392"/>
                    </a:cubicBezTo>
                    <a:cubicBezTo>
                      <a:pt x="1439" y="3391"/>
                      <a:pt x="1439" y="3391"/>
                      <a:pt x="1439" y="3391"/>
                    </a:cubicBezTo>
                    <a:cubicBezTo>
                      <a:pt x="1439" y="3393"/>
                      <a:pt x="1440" y="3395"/>
                      <a:pt x="1440" y="3397"/>
                    </a:cubicBezTo>
                    <a:cubicBezTo>
                      <a:pt x="1441" y="3400"/>
                      <a:pt x="1442" y="3403"/>
                      <a:pt x="1442" y="3407"/>
                    </a:cubicBezTo>
                    <a:cubicBezTo>
                      <a:pt x="1442" y="3409"/>
                      <a:pt x="1442" y="3411"/>
                      <a:pt x="1441" y="3412"/>
                    </a:cubicBezTo>
                    <a:close/>
                    <a:moveTo>
                      <a:pt x="1444" y="3376"/>
                    </a:moveTo>
                    <a:cubicBezTo>
                      <a:pt x="1434" y="3369"/>
                      <a:pt x="1434" y="3369"/>
                      <a:pt x="1434" y="3369"/>
                    </a:cubicBezTo>
                    <a:cubicBezTo>
                      <a:pt x="1439" y="3363"/>
                      <a:pt x="1445" y="3357"/>
                      <a:pt x="1450" y="3354"/>
                    </a:cubicBezTo>
                    <a:cubicBezTo>
                      <a:pt x="1457" y="3364"/>
                      <a:pt x="1457" y="3364"/>
                      <a:pt x="1457" y="3364"/>
                    </a:cubicBezTo>
                    <a:cubicBezTo>
                      <a:pt x="1452" y="3368"/>
                      <a:pt x="1447" y="3372"/>
                      <a:pt x="1444" y="3376"/>
                    </a:cubicBezTo>
                    <a:close/>
                    <a:moveTo>
                      <a:pt x="1474" y="3353"/>
                    </a:moveTo>
                    <a:cubicBezTo>
                      <a:pt x="1467" y="3343"/>
                      <a:pt x="1467" y="3343"/>
                      <a:pt x="1467" y="3343"/>
                    </a:cubicBezTo>
                    <a:cubicBezTo>
                      <a:pt x="1468" y="3342"/>
                      <a:pt x="1469" y="3341"/>
                      <a:pt x="1470" y="3340"/>
                    </a:cubicBezTo>
                    <a:cubicBezTo>
                      <a:pt x="1474" y="3337"/>
                      <a:pt x="1478" y="3334"/>
                      <a:pt x="1483" y="3332"/>
                    </a:cubicBezTo>
                    <a:cubicBezTo>
                      <a:pt x="1483" y="3332"/>
                      <a:pt x="1484" y="3332"/>
                      <a:pt x="1485" y="3331"/>
                    </a:cubicBezTo>
                    <a:cubicBezTo>
                      <a:pt x="1489" y="3343"/>
                      <a:pt x="1489" y="3343"/>
                      <a:pt x="1489" y="3343"/>
                    </a:cubicBezTo>
                    <a:cubicBezTo>
                      <a:pt x="1488" y="3343"/>
                      <a:pt x="1488" y="3343"/>
                      <a:pt x="1488" y="3343"/>
                    </a:cubicBezTo>
                    <a:cubicBezTo>
                      <a:pt x="1484" y="3345"/>
                      <a:pt x="1481" y="3347"/>
                      <a:pt x="1478" y="3350"/>
                    </a:cubicBezTo>
                    <a:cubicBezTo>
                      <a:pt x="1477" y="3351"/>
                      <a:pt x="1475" y="3352"/>
                      <a:pt x="1474" y="3353"/>
                    </a:cubicBezTo>
                    <a:close/>
                    <a:moveTo>
                      <a:pt x="1502" y="3322"/>
                    </a:moveTo>
                    <a:cubicBezTo>
                      <a:pt x="1490" y="3321"/>
                      <a:pt x="1490" y="3321"/>
                      <a:pt x="1490" y="3321"/>
                    </a:cubicBezTo>
                    <a:cubicBezTo>
                      <a:pt x="1490" y="3318"/>
                      <a:pt x="1490" y="3318"/>
                      <a:pt x="1490" y="3318"/>
                    </a:cubicBezTo>
                    <a:cubicBezTo>
                      <a:pt x="1490" y="3313"/>
                      <a:pt x="1491" y="3307"/>
                      <a:pt x="1491" y="3301"/>
                    </a:cubicBezTo>
                    <a:cubicBezTo>
                      <a:pt x="1503" y="3302"/>
                      <a:pt x="1503" y="3302"/>
                      <a:pt x="1503" y="3302"/>
                    </a:cubicBezTo>
                    <a:cubicBezTo>
                      <a:pt x="1503" y="3308"/>
                      <a:pt x="1502" y="3314"/>
                      <a:pt x="1502" y="3319"/>
                    </a:cubicBezTo>
                    <a:lnTo>
                      <a:pt x="1502" y="3322"/>
                    </a:lnTo>
                    <a:close/>
                    <a:moveTo>
                      <a:pt x="1506" y="3283"/>
                    </a:moveTo>
                    <a:cubicBezTo>
                      <a:pt x="1495" y="3280"/>
                      <a:pt x="1495" y="3280"/>
                      <a:pt x="1495" y="3280"/>
                    </a:cubicBezTo>
                    <a:cubicBezTo>
                      <a:pt x="1495" y="3278"/>
                      <a:pt x="1496" y="3277"/>
                      <a:pt x="1496" y="3275"/>
                    </a:cubicBezTo>
                    <a:cubicBezTo>
                      <a:pt x="1497" y="3272"/>
                      <a:pt x="1498" y="3269"/>
                      <a:pt x="1498" y="3265"/>
                    </a:cubicBezTo>
                    <a:cubicBezTo>
                      <a:pt x="1498" y="3264"/>
                      <a:pt x="1498" y="3263"/>
                      <a:pt x="1498" y="3262"/>
                    </a:cubicBezTo>
                    <a:cubicBezTo>
                      <a:pt x="1510" y="3263"/>
                      <a:pt x="1510" y="3263"/>
                      <a:pt x="1510" y="3263"/>
                    </a:cubicBezTo>
                    <a:cubicBezTo>
                      <a:pt x="1510" y="3264"/>
                      <a:pt x="1510" y="3265"/>
                      <a:pt x="1510" y="3266"/>
                    </a:cubicBezTo>
                    <a:cubicBezTo>
                      <a:pt x="1510" y="3270"/>
                      <a:pt x="1509" y="3274"/>
                      <a:pt x="1508" y="3278"/>
                    </a:cubicBezTo>
                    <a:cubicBezTo>
                      <a:pt x="1507" y="3280"/>
                      <a:pt x="1507" y="3282"/>
                      <a:pt x="1506" y="3283"/>
                    </a:cubicBezTo>
                    <a:close/>
                    <a:moveTo>
                      <a:pt x="1512" y="3243"/>
                    </a:moveTo>
                    <a:cubicBezTo>
                      <a:pt x="1500" y="3242"/>
                      <a:pt x="1500" y="3242"/>
                      <a:pt x="1500" y="3242"/>
                    </a:cubicBezTo>
                    <a:cubicBezTo>
                      <a:pt x="1501" y="3240"/>
                      <a:pt x="1501" y="3238"/>
                      <a:pt x="1501" y="3237"/>
                    </a:cubicBezTo>
                    <a:cubicBezTo>
                      <a:pt x="1502" y="3235"/>
                      <a:pt x="1502" y="3233"/>
                      <a:pt x="1503" y="3231"/>
                    </a:cubicBezTo>
                    <a:cubicBezTo>
                      <a:pt x="1503" y="3228"/>
                      <a:pt x="1504" y="3225"/>
                      <a:pt x="1505" y="3222"/>
                    </a:cubicBezTo>
                    <a:cubicBezTo>
                      <a:pt x="1516" y="3224"/>
                      <a:pt x="1516" y="3224"/>
                      <a:pt x="1516" y="3224"/>
                    </a:cubicBezTo>
                    <a:cubicBezTo>
                      <a:pt x="1516" y="3227"/>
                      <a:pt x="1515" y="3230"/>
                      <a:pt x="1514" y="3234"/>
                    </a:cubicBezTo>
                    <a:cubicBezTo>
                      <a:pt x="1514" y="3236"/>
                      <a:pt x="1513" y="3237"/>
                      <a:pt x="1513" y="3239"/>
                    </a:cubicBezTo>
                    <a:cubicBezTo>
                      <a:pt x="1513" y="3241"/>
                      <a:pt x="1512" y="3242"/>
                      <a:pt x="1512" y="3243"/>
                    </a:cubicBezTo>
                    <a:close/>
                    <a:moveTo>
                      <a:pt x="1506" y="3204"/>
                    </a:moveTo>
                    <a:cubicBezTo>
                      <a:pt x="1506" y="3203"/>
                      <a:pt x="1505" y="3201"/>
                      <a:pt x="1504" y="3200"/>
                    </a:cubicBezTo>
                    <a:cubicBezTo>
                      <a:pt x="1503" y="3198"/>
                      <a:pt x="1502" y="3196"/>
                      <a:pt x="1501" y="3194"/>
                    </a:cubicBezTo>
                    <a:cubicBezTo>
                      <a:pt x="1500" y="3192"/>
                      <a:pt x="1499" y="3189"/>
                      <a:pt x="1498" y="3186"/>
                    </a:cubicBezTo>
                    <a:cubicBezTo>
                      <a:pt x="1510" y="3183"/>
                      <a:pt x="1510" y="3183"/>
                      <a:pt x="1510" y="3183"/>
                    </a:cubicBezTo>
                    <a:cubicBezTo>
                      <a:pt x="1511" y="3185"/>
                      <a:pt x="1511" y="3188"/>
                      <a:pt x="1512" y="3190"/>
                    </a:cubicBezTo>
                    <a:cubicBezTo>
                      <a:pt x="1513" y="3191"/>
                      <a:pt x="1513" y="3193"/>
                      <a:pt x="1514" y="3194"/>
                    </a:cubicBezTo>
                    <a:cubicBezTo>
                      <a:pt x="1515" y="3196"/>
                      <a:pt x="1517" y="3199"/>
                      <a:pt x="1518" y="3202"/>
                    </a:cubicBezTo>
                    <a:lnTo>
                      <a:pt x="1506" y="3204"/>
                    </a:lnTo>
                    <a:close/>
                    <a:moveTo>
                      <a:pt x="1493" y="3167"/>
                    </a:moveTo>
                    <a:cubicBezTo>
                      <a:pt x="1492" y="3159"/>
                      <a:pt x="1491" y="3153"/>
                      <a:pt x="1490" y="3146"/>
                    </a:cubicBezTo>
                    <a:cubicBezTo>
                      <a:pt x="1502" y="3145"/>
                      <a:pt x="1502" y="3145"/>
                      <a:pt x="1502" y="3145"/>
                    </a:cubicBezTo>
                    <a:cubicBezTo>
                      <a:pt x="1502" y="3151"/>
                      <a:pt x="1503" y="3157"/>
                      <a:pt x="1505" y="3164"/>
                    </a:cubicBezTo>
                    <a:lnTo>
                      <a:pt x="1493" y="3167"/>
                    </a:lnTo>
                    <a:close/>
                    <a:moveTo>
                      <a:pt x="1492" y="3126"/>
                    </a:moveTo>
                    <a:cubicBezTo>
                      <a:pt x="1492" y="3124"/>
                      <a:pt x="1491" y="3118"/>
                      <a:pt x="1486" y="3117"/>
                    </a:cubicBezTo>
                    <a:cubicBezTo>
                      <a:pt x="1488" y="3105"/>
                      <a:pt x="1488" y="3105"/>
                      <a:pt x="1488" y="3105"/>
                    </a:cubicBezTo>
                    <a:cubicBezTo>
                      <a:pt x="1497" y="3107"/>
                      <a:pt x="1503" y="3115"/>
                      <a:pt x="1504" y="3126"/>
                    </a:cubicBezTo>
                    <a:lnTo>
                      <a:pt x="1492" y="3126"/>
                    </a:lnTo>
                    <a:close/>
                    <a:moveTo>
                      <a:pt x="1466" y="3104"/>
                    </a:moveTo>
                    <a:cubicBezTo>
                      <a:pt x="1465" y="3101"/>
                      <a:pt x="1464" y="3099"/>
                      <a:pt x="1462" y="3098"/>
                    </a:cubicBezTo>
                    <a:cubicBezTo>
                      <a:pt x="1460" y="3096"/>
                      <a:pt x="1458" y="3094"/>
                      <a:pt x="1454" y="3092"/>
                    </a:cubicBezTo>
                    <a:cubicBezTo>
                      <a:pt x="1460" y="3082"/>
                      <a:pt x="1460" y="3082"/>
                      <a:pt x="1460" y="3082"/>
                    </a:cubicBezTo>
                    <a:cubicBezTo>
                      <a:pt x="1465" y="3084"/>
                      <a:pt x="1468" y="3087"/>
                      <a:pt x="1471" y="3089"/>
                    </a:cubicBezTo>
                    <a:cubicBezTo>
                      <a:pt x="1473" y="3092"/>
                      <a:pt x="1475" y="3095"/>
                      <a:pt x="1477" y="3098"/>
                    </a:cubicBezTo>
                    <a:lnTo>
                      <a:pt x="1466" y="3104"/>
                    </a:lnTo>
                    <a:close/>
                    <a:moveTo>
                      <a:pt x="1437" y="3083"/>
                    </a:moveTo>
                    <a:cubicBezTo>
                      <a:pt x="1434" y="3081"/>
                      <a:pt x="1433" y="3081"/>
                      <a:pt x="1430" y="3080"/>
                    </a:cubicBezTo>
                    <a:cubicBezTo>
                      <a:pt x="1426" y="3080"/>
                      <a:pt x="1422" y="3079"/>
                      <a:pt x="1418" y="3077"/>
                    </a:cubicBezTo>
                    <a:cubicBezTo>
                      <a:pt x="1424" y="3066"/>
                      <a:pt x="1424" y="3066"/>
                      <a:pt x="1424" y="3066"/>
                    </a:cubicBezTo>
                    <a:cubicBezTo>
                      <a:pt x="1426" y="3068"/>
                      <a:pt x="1428" y="3068"/>
                      <a:pt x="1432" y="3068"/>
                    </a:cubicBezTo>
                    <a:cubicBezTo>
                      <a:pt x="1437" y="3069"/>
                      <a:pt x="1440" y="3071"/>
                      <a:pt x="1443" y="3072"/>
                    </a:cubicBezTo>
                    <a:lnTo>
                      <a:pt x="1437" y="3083"/>
                    </a:lnTo>
                    <a:close/>
                    <a:moveTo>
                      <a:pt x="1401" y="3066"/>
                    </a:moveTo>
                    <a:cubicBezTo>
                      <a:pt x="1398" y="3064"/>
                      <a:pt x="1395" y="3063"/>
                      <a:pt x="1392" y="3062"/>
                    </a:cubicBezTo>
                    <a:cubicBezTo>
                      <a:pt x="1389" y="3062"/>
                      <a:pt x="1386" y="3060"/>
                      <a:pt x="1383" y="3058"/>
                    </a:cubicBezTo>
                    <a:cubicBezTo>
                      <a:pt x="1389" y="3048"/>
                      <a:pt x="1389" y="3048"/>
                      <a:pt x="1389" y="3048"/>
                    </a:cubicBezTo>
                    <a:cubicBezTo>
                      <a:pt x="1391" y="3049"/>
                      <a:pt x="1393" y="3050"/>
                      <a:pt x="1395" y="3051"/>
                    </a:cubicBezTo>
                    <a:cubicBezTo>
                      <a:pt x="1399" y="3051"/>
                      <a:pt x="1402" y="3053"/>
                      <a:pt x="1407" y="3056"/>
                    </a:cubicBezTo>
                    <a:lnTo>
                      <a:pt x="1401" y="3066"/>
                    </a:lnTo>
                    <a:close/>
                    <a:moveTo>
                      <a:pt x="1366" y="3046"/>
                    </a:moveTo>
                    <a:cubicBezTo>
                      <a:pt x="1360" y="3041"/>
                      <a:pt x="1357" y="3036"/>
                      <a:pt x="1354" y="3028"/>
                    </a:cubicBezTo>
                    <a:cubicBezTo>
                      <a:pt x="1354" y="3028"/>
                      <a:pt x="1354" y="3027"/>
                      <a:pt x="1354" y="3026"/>
                    </a:cubicBezTo>
                    <a:cubicBezTo>
                      <a:pt x="1365" y="3023"/>
                      <a:pt x="1365" y="3023"/>
                      <a:pt x="1365" y="3023"/>
                    </a:cubicBezTo>
                    <a:cubicBezTo>
                      <a:pt x="1365" y="3024"/>
                      <a:pt x="1365" y="3024"/>
                      <a:pt x="1366" y="3025"/>
                    </a:cubicBezTo>
                    <a:cubicBezTo>
                      <a:pt x="1368" y="3030"/>
                      <a:pt x="1369" y="3033"/>
                      <a:pt x="1374" y="3037"/>
                    </a:cubicBezTo>
                    <a:lnTo>
                      <a:pt x="1366" y="3046"/>
                    </a:lnTo>
                    <a:close/>
                    <a:moveTo>
                      <a:pt x="1363" y="3005"/>
                    </a:moveTo>
                    <a:cubicBezTo>
                      <a:pt x="1351" y="3005"/>
                      <a:pt x="1351" y="3005"/>
                      <a:pt x="1351" y="3005"/>
                    </a:cubicBezTo>
                    <a:cubicBezTo>
                      <a:pt x="1352" y="3002"/>
                      <a:pt x="1352" y="3000"/>
                      <a:pt x="1352" y="2997"/>
                    </a:cubicBezTo>
                    <a:cubicBezTo>
                      <a:pt x="1352" y="2994"/>
                      <a:pt x="1352" y="2990"/>
                      <a:pt x="1352" y="2987"/>
                    </a:cubicBezTo>
                    <a:cubicBezTo>
                      <a:pt x="1352" y="2987"/>
                      <a:pt x="1352" y="2986"/>
                      <a:pt x="1352" y="2985"/>
                    </a:cubicBezTo>
                    <a:cubicBezTo>
                      <a:pt x="1364" y="2985"/>
                      <a:pt x="1364" y="2985"/>
                      <a:pt x="1364" y="2985"/>
                    </a:cubicBezTo>
                    <a:cubicBezTo>
                      <a:pt x="1364" y="2986"/>
                      <a:pt x="1364" y="2986"/>
                      <a:pt x="1364" y="2987"/>
                    </a:cubicBezTo>
                    <a:cubicBezTo>
                      <a:pt x="1364" y="2991"/>
                      <a:pt x="1364" y="2994"/>
                      <a:pt x="1364" y="2998"/>
                    </a:cubicBezTo>
                    <a:cubicBezTo>
                      <a:pt x="1364" y="3000"/>
                      <a:pt x="1364" y="3003"/>
                      <a:pt x="1363" y="3005"/>
                    </a:cubicBezTo>
                    <a:close/>
                    <a:moveTo>
                      <a:pt x="1348" y="2969"/>
                    </a:moveTo>
                    <a:cubicBezTo>
                      <a:pt x="1347" y="2967"/>
                      <a:pt x="1346" y="2965"/>
                      <a:pt x="1344" y="2964"/>
                    </a:cubicBezTo>
                    <a:cubicBezTo>
                      <a:pt x="1342" y="2962"/>
                      <a:pt x="1341" y="2959"/>
                      <a:pt x="1340" y="2958"/>
                    </a:cubicBezTo>
                    <a:cubicBezTo>
                      <a:pt x="1339" y="2956"/>
                      <a:pt x="1338" y="2955"/>
                      <a:pt x="1338" y="2954"/>
                    </a:cubicBezTo>
                    <a:cubicBezTo>
                      <a:pt x="1346" y="2945"/>
                      <a:pt x="1346" y="2945"/>
                      <a:pt x="1346" y="2945"/>
                    </a:cubicBezTo>
                    <a:cubicBezTo>
                      <a:pt x="1348" y="2947"/>
                      <a:pt x="1349" y="2950"/>
                      <a:pt x="1350" y="2952"/>
                    </a:cubicBezTo>
                    <a:cubicBezTo>
                      <a:pt x="1351" y="2953"/>
                      <a:pt x="1352" y="2954"/>
                      <a:pt x="1352" y="2955"/>
                    </a:cubicBezTo>
                    <a:cubicBezTo>
                      <a:pt x="1355" y="2958"/>
                      <a:pt x="1357" y="2960"/>
                      <a:pt x="1358" y="2963"/>
                    </a:cubicBezTo>
                    <a:lnTo>
                      <a:pt x="1348" y="2969"/>
                    </a:lnTo>
                    <a:close/>
                    <a:moveTo>
                      <a:pt x="1322" y="2942"/>
                    </a:moveTo>
                    <a:cubicBezTo>
                      <a:pt x="1318" y="2937"/>
                      <a:pt x="1316" y="2936"/>
                      <a:pt x="1309" y="2936"/>
                    </a:cubicBezTo>
                    <a:cubicBezTo>
                      <a:pt x="1310" y="2924"/>
                      <a:pt x="1310" y="2924"/>
                      <a:pt x="1310" y="2924"/>
                    </a:cubicBezTo>
                    <a:cubicBezTo>
                      <a:pt x="1320" y="2924"/>
                      <a:pt x="1325" y="2926"/>
                      <a:pt x="1331" y="2934"/>
                    </a:cubicBezTo>
                    <a:lnTo>
                      <a:pt x="1322" y="2942"/>
                    </a:lnTo>
                    <a:close/>
                    <a:moveTo>
                      <a:pt x="1287" y="2928"/>
                    </a:moveTo>
                    <a:cubicBezTo>
                      <a:pt x="1284" y="2925"/>
                      <a:pt x="1281" y="2922"/>
                      <a:pt x="1278" y="2920"/>
                    </a:cubicBezTo>
                    <a:cubicBezTo>
                      <a:pt x="1277" y="2918"/>
                      <a:pt x="1275" y="2917"/>
                      <a:pt x="1274" y="2915"/>
                    </a:cubicBezTo>
                    <a:cubicBezTo>
                      <a:pt x="1272" y="2914"/>
                      <a:pt x="1272" y="2914"/>
                      <a:pt x="1272" y="2914"/>
                    </a:cubicBezTo>
                    <a:cubicBezTo>
                      <a:pt x="1281" y="2905"/>
                      <a:pt x="1281" y="2905"/>
                      <a:pt x="1281" y="2905"/>
                    </a:cubicBezTo>
                    <a:cubicBezTo>
                      <a:pt x="1282" y="2907"/>
                      <a:pt x="1282" y="2907"/>
                      <a:pt x="1282" y="2907"/>
                    </a:cubicBezTo>
                    <a:cubicBezTo>
                      <a:pt x="1284" y="2908"/>
                      <a:pt x="1285" y="2910"/>
                      <a:pt x="1287" y="2911"/>
                    </a:cubicBezTo>
                    <a:cubicBezTo>
                      <a:pt x="1289" y="2913"/>
                      <a:pt x="1292" y="2916"/>
                      <a:pt x="1295" y="2918"/>
                    </a:cubicBezTo>
                    <a:lnTo>
                      <a:pt x="1287" y="2928"/>
                    </a:lnTo>
                    <a:close/>
                    <a:moveTo>
                      <a:pt x="1258" y="2901"/>
                    </a:moveTo>
                    <a:cubicBezTo>
                      <a:pt x="1255" y="2899"/>
                      <a:pt x="1253" y="2897"/>
                      <a:pt x="1251" y="2896"/>
                    </a:cubicBezTo>
                    <a:cubicBezTo>
                      <a:pt x="1248" y="2894"/>
                      <a:pt x="1245" y="2892"/>
                      <a:pt x="1242" y="2891"/>
                    </a:cubicBezTo>
                    <a:cubicBezTo>
                      <a:pt x="1248" y="2880"/>
                      <a:pt x="1248" y="2880"/>
                      <a:pt x="1248" y="2880"/>
                    </a:cubicBezTo>
                    <a:cubicBezTo>
                      <a:pt x="1251" y="2882"/>
                      <a:pt x="1255" y="2884"/>
                      <a:pt x="1258" y="2886"/>
                    </a:cubicBezTo>
                    <a:cubicBezTo>
                      <a:pt x="1260" y="2888"/>
                      <a:pt x="1263" y="2889"/>
                      <a:pt x="1265" y="2892"/>
                    </a:cubicBezTo>
                    <a:lnTo>
                      <a:pt x="1258" y="2901"/>
                    </a:lnTo>
                    <a:close/>
                    <a:moveTo>
                      <a:pt x="1222" y="2879"/>
                    </a:moveTo>
                    <a:cubicBezTo>
                      <a:pt x="1222" y="2876"/>
                      <a:pt x="1221" y="2874"/>
                      <a:pt x="1221" y="2871"/>
                    </a:cubicBezTo>
                    <a:cubicBezTo>
                      <a:pt x="1221" y="2869"/>
                      <a:pt x="1221" y="2867"/>
                      <a:pt x="1221" y="2866"/>
                    </a:cubicBezTo>
                    <a:cubicBezTo>
                      <a:pt x="1222" y="2865"/>
                      <a:pt x="1222" y="2865"/>
                      <a:pt x="1222" y="2865"/>
                    </a:cubicBezTo>
                    <a:cubicBezTo>
                      <a:pt x="1222" y="2861"/>
                      <a:pt x="1223" y="2858"/>
                      <a:pt x="1224" y="2855"/>
                    </a:cubicBezTo>
                    <a:cubicBezTo>
                      <a:pt x="1235" y="2860"/>
                      <a:pt x="1235" y="2860"/>
                      <a:pt x="1235" y="2860"/>
                    </a:cubicBezTo>
                    <a:cubicBezTo>
                      <a:pt x="1234" y="2862"/>
                      <a:pt x="1234" y="2864"/>
                      <a:pt x="1233" y="2865"/>
                    </a:cubicBezTo>
                    <a:cubicBezTo>
                      <a:pt x="1233" y="2867"/>
                      <a:pt x="1233" y="2867"/>
                      <a:pt x="1233" y="2867"/>
                    </a:cubicBezTo>
                    <a:cubicBezTo>
                      <a:pt x="1233" y="2868"/>
                      <a:pt x="1233" y="2869"/>
                      <a:pt x="1233" y="2871"/>
                    </a:cubicBezTo>
                    <a:cubicBezTo>
                      <a:pt x="1233" y="2873"/>
                      <a:pt x="1233" y="2874"/>
                      <a:pt x="1234" y="2875"/>
                    </a:cubicBezTo>
                    <a:lnTo>
                      <a:pt x="1222" y="2879"/>
                    </a:lnTo>
                    <a:close/>
                    <a:moveTo>
                      <a:pt x="1243" y="2839"/>
                    </a:moveTo>
                    <a:cubicBezTo>
                      <a:pt x="1231" y="2839"/>
                      <a:pt x="1231" y="2839"/>
                      <a:pt x="1231" y="2839"/>
                    </a:cubicBezTo>
                    <a:cubicBezTo>
                      <a:pt x="1231" y="2838"/>
                      <a:pt x="1231" y="2838"/>
                      <a:pt x="1231" y="2838"/>
                    </a:cubicBezTo>
                    <a:cubicBezTo>
                      <a:pt x="1231" y="2833"/>
                      <a:pt x="1229" y="2828"/>
                      <a:pt x="1226" y="2824"/>
                    </a:cubicBezTo>
                    <a:cubicBezTo>
                      <a:pt x="1235" y="2817"/>
                      <a:pt x="1235" y="2817"/>
                      <a:pt x="1235" y="2817"/>
                    </a:cubicBezTo>
                    <a:cubicBezTo>
                      <a:pt x="1240" y="2822"/>
                      <a:pt x="1243" y="2830"/>
                      <a:pt x="1243" y="2838"/>
                    </a:cubicBezTo>
                    <a:cubicBezTo>
                      <a:pt x="1243" y="2838"/>
                      <a:pt x="1243" y="2839"/>
                      <a:pt x="1243" y="2839"/>
                    </a:cubicBezTo>
                    <a:close/>
                    <a:moveTo>
                      <a:pt x="1213" y="2805"/>
                    </a:moveTo>
                    <a:cubicBezTo>
                      <a:pt x="1213" y="2805"/>
                      <a:pt x="1213" y="2804"/>
                      <a:pt x="1213" y="2803"/>
                    </a:cubicBezTo>
                    <a:cubicBezTo>
                      <a:pt x="1213" y="2802"/>
                      <a:pt x="1213" y="2801"/>
                      <a:pt x="1213" y="2800"/>
                    </a:cubicBezTo>
                    <a:cubicBezTo>
                      <a:pt x="1213" y="2799"/>
                      <a:pt x="1213" y="2798"/>
                      <a:pt x="1213" y="2797"/>
                    </a:cubicBezTo>
                    <a:cubicBezTo>
                      <a:pt x="1213" y="2796"/>
                      <a:pt x="1213" y="2795"/>
                      <a:pt x="1213" y="2794"/>
                    </a:cubicBezTo>
                    <a:cubicBezTo>
                      <a:pt x="1213" y="2794"/>
                      <a:pt x="1212" y="2793"/>
                      <a:pt x="1211" y="2792"/>
                    </a:cubicBezTo>
                    <a:cubicBezTo>
                      <a:pt x="1211" y="2791"/>
                      <a:pt x="1210" y="2791"/>
                      <a:pt x="1209" y="2790"/>
                    </a:cubicBezTo>
                    <a:cubicBezTo>
                      <a:pt x="1219" y="2783"/>
                      <a:pt x="1219" y="2783"/>
                      <a:pt x="1219" y="2783"/>
                    </a:cubicBezTo>
                    <a:cubicBezTo>
                      <a:pt x="1219" y="2783"/>
                      <a:pt x="1220" y="2784"/>
                      <a:pt x="1220" y="2784"/>
                    </a:cubicBezTo>
                    <a:cubicBezTo>
                      <a:pt x="1221" y="2786"/>
                      <a:pt x="1223" y="2788"/>
                      <a:pt x="1224" y="2791"/>
                    </a:cubicBezTo>
                    <a:cubicBezTo>
                      <a:pt x="1225" y="2793"/>
                      <a:pt x="1225" y="2796"/>
                      <a:pt x="1225" y="2797"/>
                    </a:cubicBezTo>
                    <a:cubicBezTo>
                      <a:pt x="1225" y="2798"/>
                      <a:pt x="1225" y="2799"/>
                      <a:pt x="1225" y="2800"/>
                    </a:cubicBezTo>
                    <a:cubicBezTo>
                      <a:pt x="1225" y="2801"/>
                      <a:pt x="1225" y="2802"/>
                      <a:pt x="1225" y="2803"/>
                    </a:cubicBezTo>
                    <a:cubicBezTo>
                      <a:pt x="1225" y="2803"/>
                      <a:pt x="1225" y="2804"/>
                      <a:pt x="1225" y="2804"/>
                    </a:cubicBezTo>
                    <a:lnTo>
                      <a:pt x="1213" y="2805"/>
                    </a:lnTo>
                    <a:close/>
                    <a:moveTo>
                      <a:pt x="1202" y="2772"/>
                    </a:moveTo>
                    <a:cubicBezTo>
                      <a:pt x="1202" y="2771"/>
                      <a:pt x="1201" y="2770"/>
                      <a:pt x="1201" y="2770"/>
                    </a:cubicBezTo>
                    <a:cubicBezTo>
                      <a:pt x="1198" y="2767"/>
                      <a:pt x="1194" y="2764"/>
                      <a:pt x="1189" y="2761"/>
                    </a:cubicBezTo>
                    <a:cubicBezTo>
                      <a:pt x="1194" y="2750"/>
                      <a:pt x="1194" y="2750"/>
                      <a:pt x="1194" y="2750"/>
                    </a:cubicBezTo>
                    <a:cubicBezTo>
                      <a:pt x="1201" y="2754"/>
                      <a:pt x="1206" y="2758"/>
                      <a:pt x="1210" y="2762"/>
                    </a:cubicBezTo>
                    <a:cubicBezTo>
                      <a:pt x="1211" y="2763"/>
                      <a:pt x="1211" y="2764"/>
                      <a:pt x="1212" y="2765"/>
                    </a:cubicBezTo>
                    <a:lnTo>
                      <a:pt x="1202" y="2772"/>
                    </a:lnTo>
                    <a:close/>
                    <a:moveTo>
                      <a:pt x="1172" y="2755"/>
                    </a:moveTo>
                    <a:cubicBezTo>
                      <a:pt x="1170" y="2754"/>
                      <a:pt x="1168" y="2754"/>
                      <a:pt x="1166" y="2754"/>
                    </a:cubicBezTo>
                    <a:cubicBezTo>
                      <a:pt x="1162" y="2754"/>
                      <a:pt x="1158" y="2754"/>
                      <a:pt x="1153" y="2754"/>
                    </a:cubicBezTo>
                    <a:cubicBezTo>
                      <a:pt x="1153" y="2748"/>
                      <a:pt x="1153" y="2748"/>
                      <a:pt x="1153" y="2748"/>
                    </a:cubicBezTo>
                    <a:cubicBezTo>
                      <a:pt x="1153" y="2742"/>
                      <a:pt x="1153" y="2742"/>
                      <a:pt x="1153" y="2742"/>
                    </a:cubicBezTo>
                    <a:cubicBezTo>
                      <a:pt x="1157" y="2742"/>
                      <a:pt x="1162" y="2742"/>
                      <a:pt x="1167" y="2742"/>
                    </a:cubicBezTo>
                    <a:cubicBezTo>
                      <a:pt x="1169" y="2742"/>
                      <a:pt x="1171" y="2743"/>
                      <a:pt x="1174" y="2743"/>
                    </a:cubicBezTo>
                    <a:lnTo>
                      <a:pt x="1172" y="2755"/>
                    </a:lnTo>
                    <a:close/>
                    <a:moveTo>
                      <a:pt x="1132" y="2753"/>
                    </a:moveTo>
                    <a:cubicBezTo>
                      <a:pt x="1130" y="2752"/>
                      <a:pt x="1130" y="2752"/>
                      <a:pt x="1130" y="2752"/>
                    </a:cubicBezTo>
                    <a:cubicBezTo>
                      <a:pt x="1127" y="2751"/>
                      <a:pt x="1125" y="2751"/>
                      <a:pt x="1123" y="2750"/>
                    </a:cubicBezTo>
                    <a:cubicBezTo>
                      <a:pt x="1119" y="2750"/>
                      <a:pt x="1116" y="2749"/>
                      <a:pt x="1113" y="2749"/>
                    </a:cubicBezTo>
                    <a:cubicBezTo>
                      <a:pt x="1114" y="2737"/>
                      <a:pt x="1114" y="2737"/>
                      <a:pt x="1114" y="2737"/>
                    </a:cubicBezTo>
                    <a:cubicBezTo>
                      <a:pt x="1118" y="2738"/>
                      <a:pt x="1121" y="2738"/>
                      <a:pt x="1125" y="2739"/>
                    </a:cubicBezTo>
                    <a:cubicBezTo>
                      <a:pt x="1128" y="2739"/>
                      <a:pt x="1130" y="2740"/>
                      <a:pt x="1133" y="2741"/>
                    </a:cubicBezTo>
                    <a:cubicBezTo>
                      <a:pt x="1135" y="2741"/>
                      <a:pt x="1135" y="2741"/>
                      <a:pt x="1135" y="2741"/>
                    </a:cubicBezTo>
                    <a:lnTo>
                      <a:pt x="1132" y="2753"/>
                    </a:lnTo>
                    <a:close/>
                    <a:moveTo>
                      <a:pt x="1092" y="2746"/>
                    </a:moveTo>
                    <a:cubicBezTo>
                      <a:pt x="1087" y="2744"/>
                      <a:pt x="1080" y="2743"/>
                      <a:pt x="1073" y="2740"/>
                    </a:cubicBezTo>
                    <a:cubicBezTo>
                      <a:pt x="1076" y="2729"/>
                      <a:pt x="1076" y="2729"/>
                      <a:pt x="1076" y="2729"/>
                    </a:cubicBezTo>
                    <a:cubicBezTo>
                      <a:pt x="1084" y="2731"/>
                      <a:pt x="1090" y="2733"/>
                      <a:pt x="1095" y="2734"/>
                    </a:cubicBezTo>
                    <a:lnTo>
                      <a:pt x="1092" y="2746"/>
                    </a:lnTo>
                    <a:close/>
                    <a:moveTo>
                      <a:pt x="1054" y="2735"/>
                    </a:moveTo>
                    <a:cubicBezTo>
                      <a:pt x="1051" y="2734"/>
                      <a:pt x="1047" y="2733"/>
                      <a:pt x="1044" y="2732"/>
                    </a:cubicBezTo>
                    <a:cubicBezTo>
                      <a:pt x="1041" y="2731"/>
                      <a:pt x="1037" y="2729"/>
                      <a:pt x="1034" y="2727"/>
                    </a:cubicBezTo>
                    <a:cubicBezTo>
                      <a:pt x="1040" y="2717"/>
                      <a:pt x="1040" y="2717"/>
                      <a:pt x="1040" y="2717"/>
                    </a:cubicBezTo>
                    <a:cubicBezTo>
                      <a:pt x="1042" y="2718"/>
                      <a:pt x="1045" y="2719"/>
                      <a:pt x="1048" y="2720"/>
                    </a:cubicBezTo>
                    <a:cubicBezTo>
                      <a:pt x="1051" y="2721"/>
                      <a:pt x="1054" y="2722"/>
                      <a:pt x="1057" y="2723"/>
                    </a:cubicBezTo>
                    <a:lnTo>
                      <a:pt x="1054" y="2735"/>
                    </a:lnTo>
                    <a:close/>
                    <a:moveTo>
                      <a:pt x="1017" y="2714"/>
                    </a:moveTo>
                    <a:cubicBezTo>
                      <a:pt x="1016" y="2713"/>
                      <a:pt x="1014" y="2712"/>
                      <a:pt x="1013" y="2711"/>
                    </a:cubicBezTo>
                    <a:cubicBezTo>
                      <a:pt x="1011" y="2709"/>
                      <a:pt x="1011" y="2709"/>
                      <a:pt x="1011" y="2709"/>
                    </a:cubicBezTo>
                    <a:cubicBezTo>
                      <a:pt x="1009" y="2707"/>
                      <a:pt x="1008" y="2706"/>
                      <a:pt x="1006" y="2704"/>
                    </a:cubicBezTo>
                    <a:cubicBezTo>
                      <a:pt x="1005" y="2703"/>
                      <a:pt x="1003" y="2702"/>
                      <a:pt x="1002" y="2701"/>
                    </a:cubicBezTo>
                    <a:cubicBezTo>
                      <a:pt x="1010" y="2692"/>
                      <a:pt x="1010" y="2692"/>
                      <a:pt x="1010" y="2692"/>
                    </a:cubicBezTo>
                    <a:cubicBezTo>
                      <a:pt x="1011" y="2693"/>
                      <a:pt x="1012" y="2694"/>
                      <a:pt x="1014" y="2695"/>
                    </a:cubicBezTo>
                    <a:cubicBezTo>
                      <a:pt x="1015" y="2697"/>
                      <a:pt x="1017" y="2698"/>
                      <a:pt x="1019" y="2700"/>
                    </a:cubicBezTo>
                    <a:cubicBezTo>
                      <a:pt x="1021" y="2702"/>
                      <a:pt x="1021" y="2702"/>
                      <a:pt x="1021" y="2702"/>
                    </a:cubicBezTo>
                    <a:cubicBezTo>
                      <a:pt x="1023" y="2703"/>
                      <a:pt x="1024" y="2704"/>
                      <a:pt x="1025" y="2705"/>
                    </a:cubicBezTo>
                    <a:lnTo>
                      <a:pt x="1017" y="2714"/>
                    </a:lnTo>
                    <a:close/>
                    <a:moveTo>
                      <a:pt x="990" y="2682"/>
                    </a:moveTo>
                    <a:cubicBezTo>
                      <a:pt x="989" y="2681"/>
                      <a:pt x="989" y="2680"/>
                      <a:pt x="989" y="2679"/>
                    </a:cubicBezTo>
                    <a:cubicBezTo>
                      <a:pt x="989" y="2677"/>
                      <a:pt x="989" y="2676"/>
                      <a:pt x="988" y="2674"/>
                    </a:cubicBezTo>
                    <a:cubicBezTo>
                      <a:pt x="988" y="2670"/>
                      <a:pt x="987" y="2667"/>
                      <a:pt x="986" y="2663"/>
                    </a:cubicBezTo>
                    <a:cubicBezTo>
                      <a:pt x="986" y="2663"/>
                      <a:pt x="986" y="2662"/>
                      <a:pt x="986" y="2662"/>
                    </a:cubicBezTo>
                    <a:cubicBezTo>
                      <a:pt x="998" y="2659"/>
                      <a:pt x="998" y="2659"/>
                      <a:pt x="998" y="2659"/>
                    </a:cubicBezTo>
                    <a:cubicBezTo>
                      <a:pt x="998" y="2660"/>
                      <a:pt x="998" y="2660"/>
                      <a:pt x="998" y="2660"/>
                    </a:cubicBezTo>
                    <a:cubicBezTo>
                      <a:pt x="999" y="2664"/>
                      <a:pt x="999" y="2668"/>
                      <a:pt x="1000" y="2672"/>
                    </a:cubicBezTo>
                    <a:cubicBezTo>
                      <a:pt x="1000" y="2674"/>
                      <a:pt x="1001" y="2675"/>
                      <a:pt x="1001" y="2677"/>
                    </a:cubicBezTo>
                    <a:cubicBezTo>
                      <a:pt x="1001" y="2678"/>
                      <a:pt x="1001" y="2678"/>
                      <a:pt x="1001" y="2679"/>
                    </a:cubicBezTo>
                    <a:lnTo>
                      <a:pt x="990" y="2682"/>
                    </a:lnTo>
                    <a:close/>
                    <a:moveTo>
                      <a:pt x="984" y="2641"/>
                    </a:moveTo>
                    <a:cubicBezTo>
                      <a:pt x="984" y="2640"/>
                      <a:pt x="984" y="2640"/>
                      <a:pt x="984" y="2640"/>
                    </a:cubicBezTo>
                    <a:cubicBezTo>
                      <a:pt x="983" y="2638"/>
                      <a:pt x="983" y="2637"/>
                      <a:pt x="983" y="2635"/>
                    </a:cubicBezTo>
                    <a:cubicBezTo>
                      <a:pt x="982" y="2631"/>
                      <a:pt x="982" y="2626"/>
                      <a:pt x="981" y="2622"/>
                    </a:cubicBezTo>
                    <a:cubicBezTo>
                      <a:pt x="993" y="2620"/>
                      <a:pt x="993" y="2620"/>
                      <a:pt x="993" y="2620"/>
                    </a:cubicBezTo>
                    <a:cubicBezTo>
                      <a:pt x="994" y="2624"/>
                      <a:pt x="994" y="2629"/>
                      <a:pt x="995" y="2633"/>
                    </a:cubicBezTo>
                    <a:cubicBezTo>
                      <a:pt x="995" y="2635"/>
                      <a:pt x="995" y="2637"/>
                      <a:pt x="995" y="2638"/>
                    </a:cubicBezTo>
                    <a:cubicBezTo>
                      <a:pt x="996" y="2640"/>
                      <a:pt x="996" y="2640"/>
                      <a:pt x="996" y="2640"/>
                    </a:cubicBezTo>
                    <a:lnTo>
                      <a:pt x="984" y="2641"/>
                    </a:lnTo>
                    <a:close/>
                    <a:moveTo>
                      <a:pt x="974" y="2608"/>
                    </a:moveTo>
                    <a:cubicBezTo>
                      <a:pt x="969" y="2603"/>
                      <a:pt x="966" y="2599"/>
                      <a:pt x="963" y="2594"/>
                    </a:cubicBezTo>
                    <a:cubicBezTo>
                      <a:pt x="963" y="2593"/>
                      <a:pt x="962" y="2592"/>
                      <a:pt x="961" y="2591"/>
                    </a:cubicBezTo>
                    <a:cubicBezTo>
                      <a:pt x="971" y="2584"/>
                      <a:pt x="971" y="2584"/>
                      <a:pt x="971" y="2584"/>
                    </a:cubicBezTo>
                    <a:cubicBezTo>
                      <a:pt x="972" y="2586"/>
                      <a:pt x="973" y="2587"/>
                      <a:pt x="974" y="2589"/>
                    </a:cubicBezTo>
                    <a:cubicBezTo>
                      <a:pt x="976" y="2593"/>
                      <a:pt x="978" y="2596"/>
                      <a:pt x="982" y="2599"/>
                    </a:cubicBezTo>
                    <a:cubicBezTo>
                      <a:pt x="982" y="2599"/>
                      <a:pt x="982" y="2599"/>
                      <a:pt x="982" y="2599"/>
                    </a:cubicBezTo>
                    <a:lnTo>
                      <a:pt x="974" y="2608"/>
                    </a:lnTo>
                    <a:close/>
                    <a:moveTo>
                      <a:pt x="951" y="2572"/>
                    </a:moveTo>
                    <a:cubicBezTo>
                      <a:pt x="950" y="2569"/>
                      <a:pt x="950" y="2566"/>
                      <a:pt x="949" y="2563"/>
                    </a:cubicBezTo>
                    <a:cubicBezTo>
                      <a:pt x="949" y="2561"/>
                      <a:pt x="949" y="2560"/>
                      <a:pt x="949" y="2558"/>
                    </a:cubicBezTo>
                    <a:cubicBezTo>
                      <a:pt x="948" y="2557"/>
                      <a:pt x="948" y="2556"/>
                      <a:pt x="948" y="2555"/>
                    </a:cubicBezTo>
                    <a:cubicBezTo>
                      <a:pt x="947" y="2554"/>
                      <a:pt x="947" y="2553"/>
                      <a:pt x="947" y="2552"/>
                    </a:cubicBezTo>
                    <a:cubicBezTo>
                      <a:pt x="958" y="2549"/>
                      <a:pt x="958" y="2549"/>
                      <a:pt x="958" y="2549"/>
                    </a:cubicBezTo>
                    <a:cubicBezTo>
                      <a:pt x="959" y="2550"/>
                      <a:pt x="959" y="2551"/>
                      <a:pt x="959" y="2551"/>
                    </a:cubicBezTo>
                    <a:cubicBezTo>
                      <a:pt x="960" y="2553"/>
                      <a:pt x="960" y="2554"/>
                      <a:pt x="960" y="2555"/>
                    </a:cubicBezTo>
                    <a:cubicBezTo>
                      <a:pt x="961" y="2558"/>
                      <a:pt x="961" y="2560"/>
                      <a:pt x="961" y="2562"/>
                    </a:cubicBezTo>
                    <a:cubicBezTo>
                      <a:pt x="961" y="2564"/>
                      <a:pt x="962" y="2566"/>
                      <a:pt x="962" y="2568"/>
                    </a:cubicBezTo>
                    <a:lnTo>
                      <a:pt x="951" y="2572"/>
                    </a:lnTo>
                    <a:close/>
                    <a:moveTo>
                      <a:pt x="946" y="2531"/>
                    </a:moveTo>
                    <a:cubicBezTo>
                      <a:pt x="946" y="2528"/>
                      <a:pt x="946" y="2525"/>
                      <a:pt x="946" y="2523"/>
                    </a:cubicBezTo>
                    <a:cubicBezTo>
                      <a:pt x="946" y="2521"/>
                      <a:pt x="945" y="2519"/>
                      <a:pt x="944" y="2517"/>
                    </a:cubicBezTo>
                    <a:cubicBezTo>
                      <a:pt x="944" y="2515"/>
                      <a:pt x="944" y="2514"/>
                      <a:pt x="943" y="2512"/>
                    </a:cubicBezTo>
                    <a:cubicBezTo>
                      <a:pt x="955" y="2510"/>
                      <a:pt x="955" y="2510"/>
                      <a:pt x="955" y="2510"/>
                    </a:cubicBezTo>
                    <a:cubicBezTo>
                      <a:pt x="955" y="2511"/>
                      <a:pt x="956" y="2512"/>
                      <a:pt x="956" y="2514"/>
                    </a:cubicBezTo>
                    <a:cubicBezTo>
                      <a:pt x="957" y="2516"/>
                      <a:pt x="957" y="2518"/>
                      <a:pt x="958" y="2521"/>
                    </a:cubicBezTo>
                    <a:cubicBezTo>
                      <a:pt x="958" y="2524"/>
                      <a:pt x="958" y="2527"/>
                      <a:pt x="958" y="2530"/>
                    </a:cubicBezTo>
                    <a:lnTo>
                      <a:pt x="946" y="2531"/>
                    </a:lnTo>
                    <a:close/>
                    <a:moveTo>
                      <a:pt x="940" y="2493"/>
                    </a:moveTo>
                    <a:cubicBezTo>
                      <a:pt x="940" y="2492"/>
                      <a:pt x="940" y="2492"/>
                      <a:pt x="940" y="2492"/>
                    </a:cubicBezTo>
                    <a:cubicBezTo>
                      <a:pt x="939" y="2489"/>
                      <a:pt x="939" y="2485"/>
                      <a:pt x="938" y="2481"/>
                    </a:cubicBezTo>
                    <a:cubicBezTo>
                      <a:pt x="938" y="2478"/>
                      <a:pt x="937" y="2475"/>
                      <a:pt x="937" y="2473"/>
                    </a:cubicBezTo>
                    <a:cubicBezTo>
                      <a:pt x="949" y="2470"/>
                      <a:pt x="949" y="2470"/>
                      <a:pt x="949" y="2470"/>
                    </a:cubicBezTo>
                    <a:cubicBezTo>
                      <a:pt x="949" y="2473"/>
                      <a:pt x="950" y="2477"/>
                      <a:pt x="950" y="2480"/>
                    </a:cubicBezTo>
                    <a:cubicBezTo>
                      <a:pt x="951" y="2483"/>
                      <a:pt x="951" y="2487"/>
                      <a:pt x="952" y="2490"/>
                    </a:cubicBezTo>
                    <a:lnTo>
                      <a:pt x="940" y="2493"/>
                    </a:lnTo>
                    <a:close/>
                    <a:moveTo>
                      <a:pt x="931" y="2453"/>
                    </a:moveTo>
                    <a:cubicBezTo>
                      <a:pt x="931" y="2451"/>
                      <a:pt x="930" y="2449"/>
                      <a:pt x="930" y="2447"/>
                    </a:cubicBezTo>
                    <a:cubicBezTo>
                      <a:pt x="930" y="2445"/>
                      <a:pt x="931" y="2442"/>
                      <a:pt x="931" y="2440"/>
                    </a:cubicBezTo>
                    <a:cubicBezTo>
                      <a:pt x="931" y="2438"/>
                      <a:pt x="931" y="2437"/>
                      <a:pt x="931" y="2436"/>
                    </a:cubicBezTo>
                    <a:cubicBezTo>
                      <a:pt x="931" y="2435"/>
                      <a:pt x="931" y="2435"/>
                      <a:pt x="931" y="2434"/>
                    </a:cubicBezTo>
                    <a:cubicBezTo>
                      <a:pt x="931" y="2434"/>
                      <a:pt x="931" y="2433"/>
                      <a:pt x="931" y="2433"/>
                    </a:cubicBezTo>
                    <a:cubicBezTo>
                      <a:pt x="943" y="2432"/>
                      <a:pt x="943" y="2432"/>
                      <a:pt x="943" y="2432"/>
                    </a:cubicBezTo>
                    <a:cubicBezTo>
                      <a:pt x="943" y="2433"/>
                      <a:pt x="943" y="2434"/>
                      <a:pt x="943" y="2434"/>
                    </a:cubicBezTo>
                    <a:cubicBezTo>
                      <a:pt x="943" y="2435"/>
                      <a:pt x="943" y="2436"/>
                      <a:pt x="943" y="2436"/>
                    </a:cubicBezTo>
                    <a:cubicBezTo>
                      <a:pt x="943" y="2438"/>
                      <a:pt x="943" y="2439"/>
                      <a:pt x="943" y="2440"/>
                    </a:cubicBezTo>
                    <a:cubicBezTo>
                      <a:pt x="943" y="2443"/>
                      <a:pt x="942" y="2445"/>
                      <a:pt x="942" y="2447"/>
                    </a:cubicBezTo>
                    <a:cubicBezTo>
                      <a:pt x="942" y="2449"/>
                      <a:pt x="943" y="2450"/>
                      <a:pt x="943" y="2452"/>
                    </a:cubicBezTo>
                    <a:lnTo>
                      <a:pt x="931" y="2453"/>
                    </a:lnTo>
                    <a:close/>
                    <a:moveTo>
                      <a:pt x="946" y="2417"/>
                    </a:moveTo>
                    <a:cubicBezTo>
                      <a:pt x="936" y="2410"/>
                      <a:pt x="936" y="2410"/>
                      <a:pt x="936" y="2410"/>
                    </a:cubicBezTo>
                    <a:cubicBezTo>
                      <a:pt x="937" y="2409"/>
                      <a:pt x="938" y="2408"/>
                      <a:pt x="938" y="2407"/>
                    </a:cubicBezTo>
                    <a:cubicBezTo>
                      <a:pt x="940" y="2401"/>
                      <a:pt x="942" y="2397"/>
                      <a:pt x="944" y="2393"/>
                    </a:cubicBezTo>
                    <a:cubicBezTo>
                      <a:pt x="955" y="2398"/>
                      <a:pt x="955" y="2398"/>
                      <a:pt x="955" y="2398"/>
                    </a:cubicBezTo>
                    <a:cubicBezTo>
                      <a:pt x="953" y="2401"/>
                      <a:pt x="951" y="2406"/>
                      <a:pt x="950" y="2411"/>
                    </a:cubicBezTo>
                    <a:cubicBezTo>
                      <a:pt x="949" y="2413"/>
                      <a:pt x="948" y="2415"/>
                      <a:pt x="946" y="2417"/>
                    </a:cubicBezTo>
                    <a:close/>
                    <a:moveTo>
                      <a:pt x="964" y="2381"/>
                    </a:moveTo>
                    <a:cubicBezTo>
                      <a:pt x="953" y="2374"/>
                      <a:pt x="953" y="2374"/>
                      <a:pt x="953" y="2374"/>
                    </a:cubicBezTo>
                    <a:cubicBezTo>
                      <a:pt x="954" y="2373"/>
                      <a:pt x="955" y="2372"/>
                      <a:pt x="956" y="2371"/>
                    </a:cubicBezTo>
                    <a:cubicBezTo>
                      <a:pt x="959" y="2367"/>
                      <a:pt x="961" y="2362"/>
                      <a:pt x="963" y="2358"/>
                    </a:cubicBezTo>
                    <a:cubicBezTo>
                      <a:pt x="974" y="2363"/>
                      <a:pt x="974" y="2363"/>
                      <a:pt x="974" y="2363"/>
                    </a:cubicBezTo>
                    <a:cubicBezTo>
                      <a:pt x="972" y="2368"/>
                      <a:pt x="969" y="2373"/>
                      <a:pt x="966" y="2377"/>
                    </a:cubicBezTo>
                    <a:cubicBezTo>
                      <a:pt x="965" y="2379"/>
                      <a:pt x="964" y="2380"/>
                      <a:pt x="964" y="2381"/>
                    </a:cubicBezTo>
                    <a:close/>
                    <a:moveTo>
                      <a:pt x="983" y="2344"/>
                    </a:moveTo>
                    <a:cubicBezTo>
                      <a:pt x="971" y="2341"/>
                      <a:pt x="971" y="2341"/>
                      <a:pt x="971" y="2341"/>
                    </a:cubicBezTo>
                    <a:cubicBezTo>
                      <a:pt x="971" y="2340"/>
                      <a:pt x="972" y="2340"/>
                      <a:pt x="972" y="2340"/>
                    </a:cubicBezTo>
                    <a:cubicBezTo>
                      <a:pt x="973" y="2335"/>
                      <a:pt x="973" y="2330"/>
                      <a:pt x="973" y="2324"/>
                    </a:cubicBezTo>
                    <a:cubicBezTo>
                      <a:pt x="973" y="2323"/>
                      <a:pt x="973" y="2323"/>
                      <a:pt x="973" y="2323"/>
                    </a:cubicBezTo>
                    <a:cubicBezTo>
                      <a:pt x="985" y="2322"/>
                      <a:pt x="985" y="2322"/>
                      <a:pt x="985" y="2322"/>
                    </a:cubicBezTo>
                    <a:cubicBezTo>
                      <a:pt x="985" y="2324"/>
                      <a:pt x="985" y="2324"/>
                      <a:pt x="985" y="2324"/>
                    </a:cubicBezTo>
                    <a:cubicBezTo>
                      <a:pt x="985" y="2331"/>
                      <a:pt x="984" y="2337"/>
                      <a:pt x="983" y="2342"/>
                    </a:cubicBezTo>
                    <a:cubicBezTo>
                      <a:pt x="983" y="2343"/>
                      <a:pt x="983" y="2343"/>
                      <a:pt x="983" y="2344"/>
                    </a:cubicBezTo>
                    <a:close/>
                    <a:moveTo>
                      <a:pt x="970" y="2306"/>
                    </a:moveTo>
                    <a:cubicBezTo>
                      <a:pt x="968" y="2303"/>
                      <a:pt x="963" y="2299"/>
                      <a:pt x="959" y="2297"/>
                    </a:cubicBezTo>
                    <a:cubicBezTo>
                      <a:pt x="958" y="2296"/>
                      <a:pt x="958" y="2296"/>
                      <a:pt x="957" y="2295"/>
                    </a:cubicBezTo>
                    <a:cubicBezTo>
                      <a:pt x="964" y="2285"/>
                      <a:pt x="964" y="2285"/>
                      <a:pt x="964" y="2285"/>
                    </a:cubicBezTo>
                    <a:cubicBezTo>
                      <a:pt x="964" y="2286"/>
                      <a:pt x="965" y="2286"/>
                      <a:pt x="966" y="2287"/>
                    </a:cubicBezTo>
                    <a:cubicBezTo>
                      <a:pt x="971" y="2290"/>
                      <a:pt x="977" y="2295"/>
                      <a:pt x="980" y="2300"/>
                    </a:cubicBezTo>
                    <a:lnTo>
                      <a:pt x="970" y="2306"/>
                    </a:lnTo>
                    <a:close/>
                    <a:moveTo>
                      <a:pt x="941" y="2286"/>
                    </a:moveTo>
                    <a:cubicBezTo>
                      <a:pt x="941" y="2285"/>
                      <a:pt x="940" y="2285"/>
                      <a:pt x="940" y="2285"/>
                    </a:cubicBezTo>
                    <a:cubicBezTo>
                      <a:pt x="938" y="2285"/>
                      <a:pt x="936" y="2284"/>
                      <a:pt x="933" y="2284"/>
                    </a:cubicBezTo>
                    <a:cubicBezTo>
                      <a:pt x="930" y="2284"/>
                      <a:pt x="926" y="2283"/>
                      <a:pt x="921" y="2282"/>
                    </a:cubicBezTo>
                    <a:cubicBezTo>
                      <a:pt x="926" y="2271"/>
                      <a:pt x="926" y="2271"/>
                      <a:pt x="926" y="2271"/>
                    </a:cubicBezTo>
                    <a:cubicBezTo>
                      <a:pt x="928" y="2272"/>
                      <a:pt x="931" y="2272"/>
                      <a:pt x="934" y="2272"/>
                    </a:cubicBezTo>
                    <a:cubicBezTo>
                      <a:pt x="937" y="2273"/>
                      <a:pt x="940" y="2273"/>
                      <a:pt x="943" y="2273"/>
                    </a:cubicBezTo>
                    <a:cubicBezTo>
                      <a:pt x="943" y="2274"/>
                      <a:pt x="944" y="2274"/>
                      <a:pt x="945" y="2274"/>
                    </a:cubicBezTo>
                    <a:lnTo>
                      <a:pt x="941" y="2286"/>
                    </a:lnTo>
                    <a:close/>
                    <a:moveTo>
                      <a:pt x="906" y="2262"/>
                    </a:moveTo>
                    <a:cubicBezTo>
                      <a:pt x="905" y="2259"/>
                      <a:pt x="905" y="2255"/>
                      <a:pt x="905" y="2250"/>
                    </a:cubicBezTo>
                    <a:cubicBezTo>
                      <a:pt x="905" y="2249"/>
                      <a:pt x="905" y="2249"/>
                      <a:pt x="905" y="2249"/>
                    </a:cubicBezTo>
                    <a:cubicBezTo>
                      <a:pt x="905" y="2247"/>
                      <a:pt x="905" y="2245"/>
                      <a:pt x="905" y="2243"/>
                    </a:cubicBezTo>
                    <a:cubicBezTo>
                      <a:pt x="905" y="2241"/>
                      <a:pt x="905" y="2241"/>
                      <a:pt x="905" y="2241"/>
                    </a:cubicBezTo>
                    <a:cubicBezTo>
                      <a:pt x="917" y="2241"/>
                      <a:pt x="917" y="2241"/>
                      <a:pt x="917" y="2241"/>
                    </a:cubicBezTo>
                    <a:cubicBezTo>
                      <a:pt x="917" y="2243"/>
                      <a:pt x="917" y="2243"/>
                      <a:pt x="917" y="2243"/>
                    </a:cubicBezTo>
                    <a:cubicBezTo>
                      <a:pt x="917" y="2245"/>
                      <a:pt x="917" y="2247"/>
                      <a:pt x="917" y="2249"/>
                    </a:cubicBezTo>
                    <a:cubicBezTo>
                      <a:pt x="917" y="2250"/>
                      <a:pt x="917" y="2250"/>
                      <a:pt x="917" y="2250"/>
                    </a:cubicBezTo>
                    <a:cubicBezTo>
                      <a:pt x="917" y="2254"/>
                      <a:pt x="917" y="2257"/>
                      <a:pt x="918" y="2260"/>
                    </a:cubicBezTo>
                    <a:lnTo>
                      <a:pt x="906" y="2262"/>
                    </a:lnTo>
                    <a:close/>
                    <a:moveTo>
                      <a:pt x="904" y="2224"/>
                    </a:moveTo>
                    <a:cubicBezTo>
                      <a:pt x="903" y="2223"/>
                      <a:pt x="903" y="2222"/>
                      <a:pt x="902" y="2222"/>
                    </a:cubicBezTo>
                    <a:cubicBezTo>
                      <a:pt x="901" y="2220"/>
                      <a:pt x="901" y="2220"/>
                      <a:pt x="901" y="2220"/>
                    </a:cubicBezTo>
                    <a:cubicBezTo>
                      <a:pt x="898" y="2217"/>
                      <a:pt x="894" y="2213"/>
                      <a:pt x="892" y="2209"/>
                    </a:cubicBezTo>
                    <a:cubicBezTo>
                      <a:pt x="902" y="2203"/>
                      <a:pt x="902" y="2203"/>
                      <a:pt x="902" y="2203"/>
                    </a:cubicBezTo>
                    <a:cubicBezTo>
                      <a:pt x="904" y="2206"/>
                      <a:pt x="907" y="2209"/>
                      <a:pt x="910" y="2212"/>
                    </a:cubicBezTo>
                    <a:cubicBezTo>
                      <a:pt x="911" y="2214"/>
                      <a:pt x="911" y="2214"/>
                      <a:pt x="911" y="2214"/>
                    </a:cubicBezTo>
                    <a:cubicBezTo>
                      <a:pt x="912" y="2215"/>
                      <a:pt x="913" y="2217"/>
                      <a:pt x="914" y="2219"/>
                    </a:cubicBezTo>
                    <a:lnTo>
                      <a:pt x="904" y="2224"/>
                    </a:lnTo>
                    <a:close/>
                    <a:moveTo>
                      <a:pt x="899" y="2188"/>
                    </a:moveTo>
                    <a:cubicBezTo>
                      <a:pt x="887" y="2186"/>
                      <a:pt x="887" y="2186"/>
                      <a:pt x="887" y="2186"/>
                    </a:cubicBezTo>
                    <a:cubicBezTo>
                      <a:pt x="887" y="2184"/>
                      <a:pt x="888" y="2183"/>
                      <a:pt x="888" y="2181"/>
                    </a:cubicBezTo>
                    <a:cubicBezTo>
                      <a:pt x="889" y="2178"/>
                      <a:pt x="890" y="2175"/>
                      <a:pt x="890" y="2172"/>
                    </a:cubicBezTo>
                    <a:cubicBezTo>
                      <a:pt x="890" y="2171"/>
                      <a:pt x="890" y="2171"/>
                      <a:pt x="890" y="2171"/>
                    </a:cubicBezTo>
                    <a:cubicBezTo>
                      <a:pt x="889" y="2170"/>
                      <a:pt x="889" y="2169"/>
                      <a:pt x="889" y="2168"/>
                    </a:cubicBezTo>
                    <a:cubicBezTo>
                      <a:pt x="901" y="2166"/>
                      <a:pt x="901" y="2166"/>
                      <a:pt x="901" y="2166"/>
                    </a:cubicBezTo>
                    <a:cubicBezTo>
                      <a:pt x="901" y="2168"/>
                      <a:pt x="901" y="2169"/>
                      <a:pt x="902" y="2170"/>
                    </a:cubicBezTo>
                    <a:cubicBezTo>
                      <a:pt x="902" y="2171"/>
                      <a:pt x="902" y="2171"/>
                      <a:pt x="902" y="2172"/>
                    </a:cubicBezTo>
                    <a:cubicBezTo>
                      <a:pt x="902" y="2176"/>
                      <a:pt x="901" y="2180"/>
                      <a:pt x="900" y="2184"/>
                    </a:cubicBezTo>
                    <a:cubicBezTo>
                      <a:pt x="899" y="2185"/>
                      <a:pt x="899" y="2187"/>
                      <a:pt x="899" y="2188"/>
                    </a:cubicBezTo>
                    <a:close/>
                    <a:moveTo>
                      <a:pt x="884" y="2150"/>
                    </a:moveTo>
                    <a:cubicBezTo>
                      <a:pt x="883" y="2149"/>
                      <a:pt x="883" y="2147"/>
                      <a:pt x="882" y="2146"/>
                    </a:cubicBezTo>
                    <a:cubicBezTo>
                      <a:pt x="881" y="2141"/>
                      <a:pt x="879" y="2135"/>
                      <a:pt x="879" y="2129"/>
                    </a:cubicBezTo>
                    <a:cubicBezTo>
                      <a:pt x="891" y="2128"/>
                      <a:pt x="891" y="2128"/>
                      <a:pt x="891" y="2128"/>
                    </a:cubicBezTo>
                    <a:cubicBezTo>
                      <a:pt x="891" y="2134"/>
                      <a:pt x="892" y="2138"/>
                      <a:pt x="894" y="2142"/>
                    </a:cubicBezTo>
                    <a:cubicBezTo>
                      <a:pt x="894" y="2143"/>
                      <a:pt x="895" y="2145"/>
                      <a:pt x="895" y="2146"/>
                    </a:cubicBezTo>
                    <a:lnTo>
                      <a:pt x="884" y="2150"/>
                    </a:lnTo>
                    <a:close/>
                    <a:moveTo>
                      <a:pt x="891" y="2109"/>
                    </a:moveTo>
                    <a:cubicBezTo>
                      <a:pt x="879" y="2108"/>
                      <a:pt x="879" y="2108"/>
                      <a:pt x="879" y="2108"/>
                    </a:cubicBezTo>
                    <a:cubicBezTo>
                      <a:pt x="880" y="2106"/>
                      <a:pt x="880" y="2106"/>
                      <a:pt x="880" y="2106"/>
                    </a:cubicBezTo>
                    <a:cubicBezTo>
                      <a:pt x="880" y="2101"/>
                      <a:pt x="880" y="2097"/>
                      <a:pt x="880" y="2092"/>
                    </a:cubicBezTo>
                    <a:cubicBezTo>
                      <a:pt x="880" y="2091"/>
                      <a:pt x="880" y="2090"/>
                      <a:pt x="880" y="2089"/>
                    </a:cubicBezTo>
                    <a:cubicBezTo>
                      <a:pt x="892" y="2089"/>
                      <a:pt x="892" y="2089"/>
                      <a:pt x="892" y="2089"/>
                    </a:cubicBezTo>
                    <a:cubicBezTo>
                      <a:pt x="892" y="2090"/>
                      <a:pt x="892" y="2091"/>
                      <a:pt x="892" y="2092"/>
                    </a:cubicBezTo>
                    <a:cubicBezTo>
                      <a:pt x="892" y="2097"/>
                      <a:pt x="892" y="2102"/>
                      <a:pt x="891" y="2107"/>
                    </a:cubicBezTo>
                    <a:lnTo>
                      <a:pt x="891" y="2109"/>
                    </a:lnTo>
                    <a:close/>
                    <a:moveTo>
                      <a:pt x="880" y="2069"/>
                    </a:moveTo>
                    <a:cubicBezTo>
                      <a:pt x="880" y="2062"/>
                      <a:pt x="880" y="2056"/>
                      <a:pt x="880" y="2049"/>
                    </a:cubicBezTo>
                    <a:cubicBezTo>
                      <a:pt x="892" y="2049"/>
                      <a:pt x="892" y="2049"/>
                      <a:pt x="892" y="2049"/>
                    </a:cubicBezTo>
                    <a:cubicBezTo>
                      <a:pt x="892" y="2055"/>
                      <a:pt x="892" y="2062"/>
                      <a:pt x="892" y="2069"/>
                    </a:cubicBezTo>
                    <a:lnTo>
                      <a:pt x="880" y="2069"/>
                    </a:lnTo>
                    <a:close/>
                    <a:moveTo>
                      <a:pt x="892" y="2029"/>
                    </a:moveTo>
                    <a:cubicBezTo>
                      <a:pt x="880" y="2029"/>
                      <a:pt x="880" y="2029"/>
                      <a:pt x="880" y="2029"/>
                    </a:cubicBezTo>
                    <a:cubicBezTo>
                      <a:pt x="880" y="2024"/>
                      <a:pt x="880" y="2020"/>
                      <a:pt x="880" y="2015"/>
                    </a:cubicBezTo>
                    <a:cubicBezTo>
                      <a:pt x="880" y="2009"/>
                      <a:pt x="880" y="2009"/>
                      <a:pt x="880" y="2009"/>
                    </a:cubicBezTo>
                    <a:cubicBezTo>
                      <a:pt x="892" y="2009"/>
                      <a:pt x="892" y="2009"/>
                      <a:pt x="892" y="2009"/>
                    </a:cubicBezTo>
                    <a:cubicBezTo>
                      <a:pt x="892" y="2015"/>
                      <a:pt x="892" y="2015"/>
                      <a:pt x="892" y="2015"/>
                    </a:cubicBezTo>
                    <a:cubicBezTo>
                      <a:pt x="892" y="2020"/>
                      <a:pt x="892" y="2024"/>
                      <a:pt x="892" y="2029"/>
                    </a:cubicBezTo>
                    <a:close/>
                    <a:moveTo>
                      <a:pt x="880" y="1989"/>
                    </a:moveTo>
                    <a:cubicBezTo>
                      <a:pt x="879" y="1982"/>
                      <a:pt x="879" y="1975"/>
                      <a:pt x="879" y="1969"/>
                    </a:cubicBezTo>
                    <a:cubicBezTo>
                      <a:pt x="891" y="1969"/>
                      <a:pt x="891" y="1969"/>
                      <a:pt x="891" y="1969"/>
                    </a:cubicBezTo>
                    <a:cubicBezTo>
                      <a:pt x="891" y="1975"/>
                      <a:pt x="891" y="1981"/>
                      <a:pt x="892" y="1989"/>
                    </a:cubicBezTo>
                    <a:lnTo>
                      <a:pt x="880" y="1989"/>
                    </a:lnTo>
                    <a:close/>
                    <a:moveTo>
                      <a:pt x="877" y="1950"/>
                    </a:moveTo>
                    <a:cubicBezTo>
                      <a:pt x="876" y="1947"/>
                      <a:pt x="876" y="1947"/>
                      <a:pt x="876" y="1947"/>
                    </a:cubicBezTo>
                    <a:cubicBezTo>
                      <a:pt x="876" y="1943"/>
                      <a:pt x="874" y="1939"/>
                      <a:pt x="873" y="1934"/>
                    </a:cubicBezTo>
                    <a:cubicBezTo>
                      <a:pt x="872" y="1931"/>
                      <a:pt x="872" y="1931"/>
                      <a:pt x="872" y="1931"/>
                    </a:cubicBezTo>
                    <a:cubicBezTo>
                      <a:pt x="884" y="1928"/>
                      <a:pt x="884" y="1928"/>
                      <a:pt x="884" y="1928"/>
                    </a:cubicBezTo>
                    <a:cubicBezTo>
                      <a:pt x="885" y="1931"/>
                      <a:pt x="885" y="1931"/>
                      <a:pt x="885" y="1931"/>
                    </a:cubicBezTo>
                    <a:cubicBezTo>
                      <a:pt x="886" y="1935"/>
                      <a:pt x="887" y="1940"/>
                      <a:pt x="888" y="1946"/>
                    </a:cubicBezTo>
                    <a:cubicBezTo>
                      <a:pt x="889" y="1948"/>
                      <a:pt x="889" y="1948"/>
                      <a:pt x="889" y="1948"/>
                    </a:cubicBezTo>
                    <a:lnTo>
                      <a:pt x="877" y="1950"/>
                    </a:lnTo>
                    <a:close/>
                    <a:moveTo>
                      <a:pt x="868" y="1911"/>
                    </a:moveTo>
                    <a:cubicBezTo>
                      <a:pt x="868" y="1911"/>
                      <a:pt x="868" y="1911"/>
                      <a:pt x="868" y="1911"/>
                    </a:cubicBezTo>
                    <a:cubicBezTo>
                      <a:pt x="867" y="1904"/>
                      <a:pt x="866" y="1898"/>
                      <a:pt x="864" y="1892"/>
                    </a:cubicBezTo>
                    <a:cubicBezTo>
                      <a:pt x="876" y="1889"/>
                      <a:pt x="876" y="1889"/>
                      <a:pt x="876" y="1889"/>
                    </a:cubicBezTo>
                    <a:cubicBezTo>
                      <a:pt x="878" y="1895"/>
                      <a:pt x="879" y="1902"/>
                      <a:pt x="880" y="1909"/>
                    </a:cubicBezTo>
                    <a:cubicBezTo>
                      <a:pt x="880" y="1909"/>
                      <a:pt x="880" y="1909"/>
                      <a:pt x="880" y="1909"/>
                    </a:cubicBezTo>
                    <a:lnTo>
                      <a:pt x="868" y="1911"/>
                    </a:lnTo>
                    <a:close/>
                    <a:moveTo>
                      <a:pt x="856" y="1878"/>
                    </a:moveTo>
                    <a:cubicBezTo>
                      <a:pt x="855" y="1876"/>
                      <a:pt x="853" y="1875"/>
                      <a:pt x="851" y="1874"/>
                    </a:cubicBezTo>
                    <a:cubicBezTo>
                      <a:pt x="847" y="1871"/>
                      <a:pt x="844" y="1869"/>
                      <a:pt x="841" y="1867"/>
                    </a:cubicBezTo>
                    <a:cubicBezTo>
                      <a:pt x="847" y="1857"/>
                      <a:pt x="847" y="1857"/>
                      <a:pt x="847" y="1857"/>
                    </a:cubicBezTo>
                    <a:cubicBezTo>
                      <a:pt x="850" y="1859"/>
                      <a:pt x="853" y="1861"/>
                      <a:pt x="857" y="1863"/>
                    </a:cubicBezTo>
                    <a:cubicBezTo>
                      <a:pt x="860" y="1865"/>
                      <a:pt x="862" y="1867"/>
                      <a:pt x="865" y="1869"/>
                    </a:cubicBezTo>
                    <a:lnTo>
                      <a:pt x="856" y="1878"/>
                    </a:lnTo>
                    <a:close/>
                    <a:moveTo>
                      <a:pt x="824" y="1854"/>
                    </a:moveTo>
                    <a:cubicBezTo>
                      <a:pt x="822" y="1853"/>
                      <a:pt x="821" y="1852"/>
                      <a:pt x="819" y="1850"/>
                    </a:cubicBezTo>
                    <a:cubicBezTo>
                      <a:pt x="817" y="1847"/>
                      <a:pt x="813" y="1845"/>
                      <a:pt x="810" y="1842"/>
                    </a:cubicBezTo>
                    <a:cubicBezTo>
                      <a:pt x="817" y="1832"/>
                      <a:pt x="817" y="1832"/>
                      <a:pt x="817" y="1832"/>
                    </a:cubicBezTo>
                    <a:cubicBezTo>
                      <a:pt x="820" y="1835"/>
                      <a:pt x="824" y="1838"/>
                      <a:pt x="828" y="1842"/>
                    </a:cubicBezTo>
                    <a:cubicBezTo>
                      <a:pt x="829" y="1843"/>
                      <a:pt x="831" y="1844"/>
                      <a:pt x="832" y="1846"/>
                    </a:cubicBezTo>
                    <a:lnTo>
                      <a:pt x="824" y="1854"/>
                    </a:lnTo>
                    <a:close/>
                    <a:moveTo>
                      <a:pt x="794" y="1829"/>
                    </a:moveTo>
                    <a:cubicBezTo>
                      <a:pt x="790" y="1826"/>
                      <a:pt x="787" y="1823"/>
                      <a:pt x="783" y="1820"/>
                    </a:cubicBezTo>
                    <a:cubicBezTo>
                      <a:pt x="778" y="1816"/>
                      <a:pt x="778" y="1816"/>
                      <a:pt x="778" y="1816"/>
                    </a:cubicBezTo>
                    <a:cubicBezTo>
                      <a:pt x="786" y="1807"/>
                      <a:pt x="786" y="1807"/>
                      <a:pt x="786" y="1807"/>
                    </a:cubicBezTo>
                    <a:cubicBezTo>
                      <a:pt x="791" y="1811"/>
                      <a:pt x="791" y="1811"/>
                      <a:pt x="791" y="1811"/>
                    </a:cubicBezTo>
                    <a:cubicBezTo>
                      <a:pt x="794" y="1814"/>
                      <a:pt x="798" y="1817"/>
                      <a:pt x="801" y="1820"/>
                    </a:cubicBezTo>
                    <a:lnTo>
                      <a:pt x="794" y="1829"/>
                    </a:lnTo>
                    <a:close/>
                    <a:moveTo>
                      <a:pt x="763" y="1805"/>
                    </a:moveTo>
                    <a:cubicBezTo>
                      <a:pt x="761" y="1804"/>
                      <a:pt x="758" y="1802"/>
                      <a:pt x="755" y="1801"/>
                    </a:cubicBezTo>
                    <a:cubicBezTo>
                      <a:pt x="752" y="1799"/>
                      <a:pt x="749" y="1798"/>
                      <a:pt x="746" y="1796"/>
                    </a:cubicBezTo>
                    <a:cubicBezTo>
                      <a:pt x="751" y="1786"/>
                      <a:pt x="751" y="1786"/>
                      <a:pt x="751" y="1786"/>
                    </a:cubicBezTo>
                    <a:cubicBezTo>
                      <a:pt x="754" y="1787"/>
                      <a:pt x="757" y="1789"/>
                      <a:pt x="760" y="1790"/>
                    </a:cubicBezTo>
                    <a:cubicBezTo>
                      <a:pt x="763" y="1791"/>
                      <a:pt x="766" y="1793"/>
                      <a:pt x="769" y="1794"/>
                    </a:cubicBezTo>
                    <a:lnTo>
                      <a:pt x="763" y="1805"/>
                    </a:lnTo>
                    <a:close/>
                    <a:moveTo>
                      <a:pt x="717" y="1790"/>
                    </a:moveTo>
                    <a:cubicBezTo>
                      <a:pt x="715" y="1790"/>
                      <a:pt x="713" y="1790"/>
                      <a:pt x="711" y="1790"/>
                    </a:cubicBezTo>
                    <a:cubicBezTo>
                      <a:pt x="711" y="1790"/>
                      <a:pt x="710" y="1790"/>
                      <a:pt x="709" y="1789"/>
                    </a:cubicBezTo>
                    <a:cubicBezTo>
                      <a:pt x="712" y="1778"/>
                      <a:pt x="712" y="1778"/>
                      <a:pt x="712" y="1778"/>
                    </a:cubicBezTo>
                    <a:cubicBezTo>
                      <a:pt x="712" y="1778"/>
                      <a:pt x="713" y="1778"/>
                      <a:pt x="713" y="1778"/>
                    </a:cubicBezTo>
                    <a:cubicBezTo>
                      <a:pt x="716" y="1778"/>
                      <a:pt x="719" y="1778"/>
                      <a:pt x="722" y="1778"/>
                    </a:cubicBezTo>
                    <a:cubicBezTo>
                      <a:pt x="725" y="1778"/>
                      <a:pt x="727" y="1777"/>
                      <a:pt x="729" y="1777"/>
                    </a:cubicBezTo>
                    <a:cubicBezTo>
                      <a:pt x="730" y="1777"/>
                      <a:pt x="730" y="1777"/>
                      <a:pt x="730" y="1777"/>
                    </a:cubicBezTo>
                    <a:cubicBezTo>
                      <a:pt x="730" y="1789"/>
                      <a:pt x="730" y="1789"/>
                      <a:pt x="730" y="1789"/>
                    </a:cubicBezTo>
                    <a:cubicBezTo>
                      <a:pt x="729" y="1789"/>
                      <a:pt x="729" y="1789"/>
                      <a:pt x="729" y="1789"/>
                    </a:cubicBezTo>
                    <a:cubicBezTo>
                      <a:pt x="727" y="1789"/>
                      <a:pt x="725" y="1790"/>
                      <a:pt x="723" y="1790"/>
                    </a:cubicBezTo>
                    <a:cubicBezTo>
                      <a:pt x="721" y="1790"/>
                      <a:pt x="719" y="1790"/>
                      <a:pt x="717" y="1790"/>
                    </a:cubicBezTo>
                    <a:close/>
                    <a:moveTo>
                      <a:pt x="689" y="1781"/>
                    </a:moveTo>
                    <a:cubicBezTo>
                      <a:pt x="683" y="1778"/>
                      <a:pt x="677" y="1775"/>
                      <a:pt x="671" y="1772"/>
                    </a:cubicBezTo>
                    <a:cubicBezTo>
                      <a:pt x="677" y="1761"/>
                      <a:pt x="677" y="1761"/>
                      <a:pt x="677" y="1761"/>
                    </a:cubicBezTo>
                    <a:cubicBezTo>
                      <a:pt x="683" y="1765"/>
                      <a:pt x="689" y="1768"/>
                      <a:pt x="694" y="1771"/>
                    </a:cubicBezTo>
                    <a:lnTo>
                      <a:pt x="689" y="1781"/>
                    </a:lnTo>
                    <a:close/>
                    <a:moveTo>
                      <a:pt x="654" y="1760"/>
                    </a:moveTo>
                    <a:cubicBezTo>
                      <a:pt x="649" y="1757"/>
                      <a:pt x="645" y="1753"/>
                      <a:pt x="640" y="1750"/>
                    </a:cubicBezTo>
                    <a:cubicBezTo>
                      <a:pt x="640" y="1749"/>
                      <a:pt x="639" y="1748"/>
                      <a:pt x="638" y="1747"/>
                    </a:cubicBezTo>
                    <a:cubicBezTo>
                      <a:pt x="646" y="1739"/>
                      <a:pt x="646" y="1739"/>
                      <a:pt x="646" y="1739"/>
                    </a:cubicBezTo>
                    <a:cubicBezTo>
                      <a:pt x="647" y="1739"/>
                      <a:pt x="647" y="1740"/>
                      <a:pt x="648" y="1740"/>
                    </a:cubicBezTo>
                    <a:cubicBezTo>
                      <a:pt x="652" y="1744"/>
                      <a:pt x="657" y="1747"/>
                      <a:pt x="661" y="1751"/>
                    </a:cubicBezTo>
                    <a:lnTo>
                      <a:pt x="654" y="1760"/>
                    </a:lnTo>
                    <a:close/>
                    <a:moveTo>
                      <a:pt x="624" y="1732"/>
                    </a:moveTo>
                    <a:cubicBezTo>
                      <a:pt x="621" y="1729"/>
                      <a:pt x="618" y="1726"/>
                      <a:pt x="615" y="1724"/>
                    </a:cubicBezTo>
                    <a:cubicBezTo>
                      <a:pt x="614" y="1723"/>
                      <a:pt x="612" y="1722"/>
                      <a:pt x="610" y="1721"/>
                    </a:cubicBezTo>
                    <a:cubicBezTo>
                      <a:pt x="616" y="1710"/>
                      <a:pt x="616" y="1710"/>
                      <a:pt x="616" y="1710"/>
                    </a:cubicBezTo>
                    <a:cubicBezTo>
                      <a:pt x="618" y="1712"/>
                      <a:pt x="621" y="1713"/>
                      <a:pt x="623" y="1715"/>
                    </a:cubicBezTo>
                    <a:cubicBezTo>
                      <a:pt x="626" y="1717"/>
                      <a:pt x="629" y="1720"/>
                      <a:pt x="633" y="1724"/>
                    </a:cubicBezTo>
                    <a:lnTo>
                      <a:pt x="624" y="1732"/>
                    </a:lnTo>
                    <a:close/>
                    <a:moveTo>
                      <a:pt x="592" y="1711"/>
                    </a:moveTo>
                    <a:cubicBezTo>
                      <a:pt x="587" y="1708"/>
                      <a:pt x="583" y="1704"/>
                      <a:pt x="579" y="1700"/>
                    </a:cubicBezTo>
                    <a:cubicBezTo>
                      <a:pt x="576" y="1697"/>
                      <a:pt x="576" y="1697"/>
                      <a:pt x="576" y="1697"/>
                    </a:cubicBezTo>
                    <a:cubicBezTo>
                      <a:pt x="585" y="1689"/>
                      <a:pt x="585" y="1689"/>
                      <a:pt x="585" y="1689"/>
                    </a:cubicBezTo>
                    <a:cubicBezTo>
                      <a:pt x="587" y="1691"/>
                      <a:pt x="587" y="1691"/>
                      <a:pt x="587" y="1691"/>
                    </a:cubicBezTo>
                    <a:cubicBezTo>
                      <a:pt x="590" y="1694"/>
                      <a:pt x="595" y="1699"/>
                      <a:pt x="599" y="1702"/>
                    </a:cubicBezTo>
                    <a:lnTo>
                      <a:pt x="592" y="1711"/>
                    </a:lnTo>
                    <a:close/>
                    <a:moveTo>
                      <a:pt x="562" y="1682"/>
                    </a:moveTo>
                    <a:cubicBezTo>
                      <a:pt x="560" y="1679"/>
                      <a:pt x="557" y="1676"/>
                      <a:pt x="555" y="1673"/>
                    </a:cubicBezTo>
                    <a:cubicBezTo>
                      <a:pt x="554" y="1671"/>
                      <a:pt x="553" y="1668"/>
                      <a:pt x="552" y="1666"/>
                    </a:cubicBezTo>
                    <a:cubicBezTo>
                      <a:pt x="551" y="1664"/>
                      <a:pt x="551" y="1664"/>
                      <a:pt x="551" y="1664"/>
                    </a:cubicBezTo>
                    <a:cubicBezTo>
                      <a:pt x="562" y="1659"/>
                      <a:pt x="562" y="1659"/>
                      <a:pt x="562" y="1659"/>
                    </a:cubicBezTo>
                    <a:cubicBezTo>
                      <a:pt x="563" y="1661"/>
                      <a:pt x="563" y="1661"/>
                      <a:pt x="563" y="1661"/>
                    </a:cubicBezTo>
                    <a:cubicBezTo>
                      <a:pt x="564" y="1663"/>
                      <a:pt x="565" y="1665"/>
                      <a:pt x="566" y="1667"/>
                    </a:cubicBezTo>
                    <a:cubicBezTo>
                      <a:pt x="567" y="1669"/>
                      <a:pt x="569" y="1672"/>
                      <a:pt x="572" y="1675"/>
                    </a:cubicBezTo>
                    <a:lnTo>
                      <a:pt x="562" y="1682"/>
                    </a:lnTo>
                    <a:close/>
                    <a:moveTo>
                      <a:pt x="541" y="1647"/>
                    </a:moveTo>
                    <a:cubicBezTo>
                      <a:pt x="539" y="1644"/>
                      <a:pt x="538" y="1641"/>
                      <a:pt x="536" y="1638"/>
                    </a:cubicBezTo>
                    <a:cubicBezTo>
                      <a:pt x="536" y="1636"/>
                      <a:pt x="535" y="1634"/>
                      <a:pt x="535" y="1633"/>
                    </a:cubicBezTo>
                    <a:cubicBezTo>
                      <a:pt x="535" y="1631"/>
                      <a:pt x="534" y="1630"/>
                      <a:pt x="534" y="1629"/>
                    </a:cubicBezTo>
                    <a:cubicBezTo>
                      <a:pt x="544" y="1623"/>
                      <a:pt x="544" y="1623"/>
                      <a:pt x="544" y="1623"/>
                    </a:cubicBezTo>
                    <a:cubicBezTo>
                      <a:pt x="545" y="1625"/>
                      <a:pt x="546" y="1628"/>
                      <a:pt x="547" y="1630"/>
                    </a:cubicBezTo>
                    <a:cubicBezTo>
                      <a:pt x="547" y="1631"/>
                      <a:pt x="547" y="1632"/>
                      <a:pt x="548" y="1633"/>
                    </a:cubicBezTo>
                    <a:cubicBezTo>
                      <a:pt x="549" y="1636"/>
                      <a:pt x="550" y="1639"/>
                      <a:pt x="551" y="1642"/>
                    </a:cubicBezTo>
                    <a:lnTo>
                      <a:pt x="541" y="1647"/>
                    </a:lnTo>
                    <a:close/>
                    <a:moveTo>
                      <a:pt x="521" y="1613"/>
                    </a:moveTo>
                    <a:cubicBezTo>
                      <a:pt x="519" y="1608"/>
                      <a:pt x="519" y="1604"/>
                      <a:pt x="518" y="1599"/>
                    </a:cubicBezTo>
                    <a:cubicBezTo>
                      <a:pt x="517" y="1597"/>
                      <a:pt x="517" y="1595"/>
                      <a:pt x="516" y="1593"/>
                    </a:cubicBezTo>
                    <a:cubicBezTo>
                      <a:pt x="528" y="1590"/>
                      <a:pt x="528" y="1590"/>
                      <a:pt x="528" y="1590"/>
                    </a:cubicBezTo>
                    <a:cubicBezTo>
                      <a:pt x="529" y="1592"/>
                      <a:pt x="529" y="1595"/>
                      <a:pt x="530" y="1597"/>
                    </a:cubicBezTo>
                    <a:cubicBezTo>
                      <a:pt x="530" y="1601"/>
                      <a:pt x="531" y="1605"/>
                      <a:pt x="532" y="1609"/>
                    </a:cubicBezTo>
                    <a:lnTo>
                      <a:pt x="521" y="1613"/>
                    </a:lnTo>
                    <a:close/>
                    <a:moveTo>
                      <a:pt x="509" y="1578"/>
                    </a:moveTo>
                    <a:cubicBezTo>
                      <a:pt x="506" y="1575"/>
                      <a:pt x="503" y="1573"/>
                      <a:pt x="501" y="1571"/>
                    </a:cubicBezTo>
                    <a:cubicBezTo>
                      <a:pt x="500" y="1569"/>
                      <a:pt x="498" y="1569"/>
                      <a:pt x="496" y="1568"/>
                    </a:cubicBezTo>
                    <a:cubicBezTo>
                      <a:pt x="499" y="1556"/>
                      <a:pt x="499" y="1556"/>
                      <a:pt x="499" y="1556"/>
                    </a:cubicBezTo>
                    <a:cubicBezTo>
                      <a:pt x="503" y="1557"/>
                      <a:pt x="506" y="1559"/>
                      <a:pt x="510" y="1562"/>
                    </a:cubicBezTo>
                    <a:cubicBezTo>
                      <a:pt x="512" y="1564"/>
                      <a:pt x="515" y="1567"/>
                      <a:pt x="517" y="1570"/>
                    </a:cubicBezTo>
                    <a:lnTo>
                      <a:pt x="509" y="1578"/>
                    </a:lnTo>
                    <a:close/>
                    <a:moveTo>
                      <a:pt x="476" y="1561"/>
                    </a:moveTo>
                    <a:cubicBezTo>
                      <a:pt x="471" y="1557"/>
                      <a:pt x="465" y="1555"/>
                      <a:pt x="460" y="1552"/>
                    </a:cubicBezTo>
                    <a:cubicBezTo>
                      <a:pt x="459" y="1552"/>
                      <a:pt x="459" y="1552"/>
                      <a:pt x="459" y="1552"/>
                    </a:cubicBezTo>
                    <a:cubicBezTo>
                      <a:pt x="464" y="1541"/>
                      <a:pt x="464" y="1541"/>
                      <a:pt x="464" y="1541"/>
                    </a:cubicBezTo>
                    <a:cubicBezTo>
                      <a:pt x="465" y="1542"/>
                      <a:pt x="465" y="1542"/>
                      <a:pt x="465" y="1542"/>
                    </a:cubicBezTo>
                    <a:cubicBezTo>
                      <a:pt x="471" y="1544"/>
                      <a:pt x="476" y="1547"/>
                      <a:pt x="482" y="1550"/>
                    </a:cubicBezTo>
                    <a:cubicBezTo>
                      <a:pt x="482" y="1551"/>
                      <a:pt x="482" y="1551"/>
                      <a:pt x="482" y="1551"/>
                    </a:cubicBezTo>
                    <a:lnTo>
                      <a:pt x="476" y="1561"/>
                    </a:lnTo>
                    <a:close/>
                    <a:moveTo>
                      <a:pt x="441" y="1543"/>
                    </a:moveTo>
                    <a:cubicBezTo>
                      <a:pt x="438" y="1542"/>
                      <a:pt x="438" y="1542"/>
                      <a:pt x="438" y="1542"/>
                    </a:cubicBezTo>
                    <a:cubicBezTo>
                      <a:pt x="434" y="1540"/>
                      <a:pt x="429" y="1538"/>
                      <a:pt x="424" y="1536"/>
                    </a:cubicBezTo>
                    <a:cubicBezTo>
                      <a:pt x="423" y="1535"/>
                      <a:pt x="423" y="1535"/>
                      <a:pt x="422" y="1535"/>
                    </a:cubicBezTo>
                    <a:cubicBezTo>
                      <a:pt x="428" y="1524"/>
                      <a:pt x="428" y="1524"/>
                      <a:pt x="428" y="1524"/>
                    </a:cubicBezTo>
                    <a:cubicBezTo>
                      <a:pt x="430" y="1525"/>
                      <a:pt x="430" y="1525"/>
                      <a:pt x="430" y="1525"/>
                    </a:cubicBezTo>
                    <a:cubicBezTo>
                      <a:pt x="434" y="1527"/>
                      <a:pt x="438" y="1529"/>
                      <a:pt x="443" y="1531"/>
                    </a:cubicBezTo>
                    <a:cubicBezTo>
                      <a:pt x="445" y="1532"/>
                      <a:pt x="445" y="1532"/>
                      <a:pt x="445" y="1532"/>
                    </a:cubicBezTo>
                    <a:lnTo>
                      <a:pt x="441" y="1543"/>
                    </a:lnTo>
                    <a:close/>
                    <a:moveTo>
                      <a:pt x="406" y="1528"/>
                    </a:moveTo>
                    <a:cubicBezTo>
                      <a:pt x="404" y="1528"/>
                      <a:pt x="402" y="1528"/>
                      <a:pt x="400" y="1528"/>
                    </a:cubicBezTo>
                    <a:cubicBezTo>
                      <a:pt x="397" y="1527"/>
                      <a:pt x="395" y="1526"/>
                      <a:pt x="392" y="1525"/>
                    </a:cubicBezTo>
                    <a:cubicBezTo>
                      <a:pt x="391" y="1525"/>
                      <a:pt x="389" y="1524"/>
                      <a:pt x="387" y="1524"/>
                    </a:cubicBezTo>
                    <a:cubicBezTo>
                      <a:pt x="386" y="1523"/>
                      <a:pt x="386" y="1523"/>
                      <a:pt x="386" y="1523"/>
                    </a:cubicBezTo>
                    <a:cubicBezTo>
                      <a:pt x="389" y="1512"/>
                      <a:pt x="389" y="1512"/>
                      <a:pt x="389" y="1512"/>
                    </a:cubicBezTo>
                    <a:cubicBezTo>
                      <a:pt x="390" y="1512"/>
                      <a:pt x="390" y="1512"/>
                      <a:pt x="390" y="1512"/>
                    </a:cubicBezTo>
                    <a:cubicBezTo>
                      <a:pt x="392" y="1513"/>
                      <a:pt x="394" y="1513"/>
                      <a:pt x="396" y="1514"/>
                    </a:cubicBezTo>
                    <a:cubicBezTo>
                      <a:pt x="398" y="1515"/>
                      <a:pt x="400" y="1515"/>
                      <a:pt x="402" y="1516"/>
                    </a:cubicBezTo>
                    <a:cubicBezTo>
                      <a:pt x="404" y="1516"/>
                      <a:pt x="405" y="1516"/>
                      <a:pt x="407" y="1517"/>
                    </a:cubicBezTo>
                    <a:lnTo>
                      <a:pt x="406" y="1528"/>
                    </a:lnTo>
                    <a:close/>
                    <a:moveTo>
                      <a:pt x="365" y="1516"/>
                    </a:moveTo>
                    <a:cubicBezTo>
                      <a:pt x="363" y="1515"/>
                      <a:pt x="361" y="1514"/>
                      <a:pt x="359" y="1513"/>
                    </a:cubicBezTo>
                    <a:cubicBezTo>
                      <a:pt x="355" y="1511"/>
                      <a:pt x="351" y="1509"/>
                      <a:pt x="347" y="1506"/>
                    </a:cubicBezTo>
                    <a:cubicBezTo>
                      <a:pt x="355" y="1497"/>
                      <a:pt x="355" y="1497"/>
                      <a:pt x="355" y="1497"/>
                    </a:cubicBezTo>
                    <a:cubicBezTo>
                      <a:pt x="358" y="1499"/>
                      <a:pt x="361" y="1500"/>
                      <a:pt x="364" y="1502"/>
                    </a:cubicBezTo>
                    <a:cubicBezTo>
                      <a:pt x="366" y="1503"/>
                      <a:pt x="369" y="1504"/>
                      <a:pt x="372" y="1506"/>
                    </a:cubicBezTo>
                    <a:lnTo>
                      <a:pt x="365" y="1516"/>
                    </a:lnTo>
                    <a:close/>
                    <a:moveTo>
                      <a:pt x="333" y="1489"/>
                    </a:moveTo>
                    <a:cubicBezTo>
                      <a:pt x="329" y="1483"/>
                      <a:pt x="325" y="1477"/>
                      <a:pt x="323" y="1472"/>
                    </a:cubicBezTo>
                    <a:cubicBezTo>
                      <a:pt x="333" y="1466"/>
                      <a:pt x="333" y="1466"/>
                      <a:pt x="333" y="1466"/>
                    </a:cubicBezTo>
                    <a:cubicBezTo>
                      <a:pt x="336" y="1471"/>
                      <a:pt x="339" y="1477"/>
                      <a:pt x="343" y="1483"/>
                    </a:cubicBezTo>
                    <a:lnTo>
                      <a:pt x="333" y="1489"/>
                    </a:lnTo>
                    <a:close/>
                    <a:moveTo>
                      <a:pt x="312" y="1457"/>
                    </a:moveTo>
                    <a:cubicBezTo>
                      <a:pt x="310" y="1455"/>
                      <a:pt x="309" y="1454"/>
                      <a:pt x="307" y="1453"/>
                    </a:cubicBezTo>
                    <a:cubicBezTo>
                      <a:pt x="305" y="1451"/>
                      <a:pt x="302" y="1451"/>
                      <a:pt x="299" y="1451"/>
                    </a:cubicBezTo>
                    <a:cubicBezTo>
                      <a:pt x="299" y="1439"/>
                      <a:pt x="299" y="1439"/>
                      <a:pt x="299" y="1439"/>
                    </a:cubicBezTo>
                    <a:cubicBezTo>
                      <a:pt x="299" y="1439"/>
                      <a:pt x="299" y="1439"/>
                      <a:pt x="299" y="1439"/>
                    </a:cubicBezTo>
                    <a:cubicBezTo>
                      <a:pt x="305" y="1439"/>
                      <a:pt x="310" y="1440"/>
                      <a:pt x="314" y="1443"/>
                    </a:cubicBezTo>
                    <a:cubicBezTo>
                      <a:pt x="316" y="1444"/>
                      <a:pt x="318" y="1446"/>
                      <a:pt x="321" y="1448"/>
                    </a:cubicBezTo>
                    <a:lnTo>
                      <a:pt x="312" y="1457"/>
                    </a:lnTo>
                    <a:close/>
                    <a:moveTo>
                      <a:pt x="278" y="1453"/>
                    </a:moveTo>
                    <a:cubicBezTo>
                      <a:pt x="277" y="1453"/>
                      <a:pt x="276" y="1453"/>
                      <a:pt x="275" y="1453"/>
                    </a:cubicBezTo>
                    <a:cubicBezTo>
                      <a:pt x="268" y="1452"/>
                      <a:pt x="262" y="1449"/>
                      <a:pt x="257" y="1446"/>
                    </a:cubicBezTo>
                    <a:cubicBezTo>
                      <a:pt x="263" y="1436"/>
                      <a:pt x="263" y="1436"/>
                      <a:pt x="263" y="1436"/>
                    </a:cubicBezTo>
                    <a:cubicBezTo>
                      <a:pt x="267" y="1438"/>
                      <a:pt x="271" y="1440"/>
                      <a:pt x="276" y="1441"/>
                    </a:cubicBezTo>
                    <a:cubicBezTo>
                      <a:pt x="277" y="1441"/>
                      <a:pt x="278" y="1441"/>
                      <a:pt x="278" y="1441"/>
                    </a:cubicBezTo>
                    <a:cubicBezTo>
                      <a:pt x="279" y="1441"/>
                      <a:pt x="279" y="1441"/>
                      <a:pt x="279" y="1441"/>
                    </a:cubicBezTo>
                    <a:cubicBezTo>
                      <a:pt x="279" y="1453"/>
                      <a:pt x="279" y="1453"/>
                      <a:pt x="279" y="1453"/>
                    </a:cubicBezTo>
                    <a:lnTo>
                      <a:pt x="278" y="1453"/>
                    </a:lnTo>
                    <a:close/>
                    <a:moveTo>
                      <a:pt x="240" y="1438"/>
                    </a:moveTo>
                    <a:cubicBezTo>
                      <a:pt x="234" y="1437"/>
                      <a:pt x="228" y="1435"/>
                      <a:pt x="223" y="1434"/>
                    </a:cubicBezTo>
                    <a:cubicBezTo>
                      <a:pt x="221" y="1433"/>
                      <a:pt x="221" y="1433"/>
                      <a:pt x="221" y="1433"/>
                    </a:cubicBezTo>
                    <a:cubicBezTo>
                      <a:pt x="224" y="1422"/>
                      <a:pt x="224" y="1422"/>
                      <a:pt x="224" y="1422"/>
                    </a:cubicBezTo>
                    <a:cubicBezTo>
                      <a:pt x="226" y="1422"/>
                      <a:pt x="226" y="1422"/>
                      <a:pt x="226" y="1422"/>
                    </a:cubicBezTo>
                    <a:cubicBezTo>
                      <a:pt x="231" y="1423"/>
                      <a:pt x="238" y="1425"/>
                      <a:pt x="244" y="1427"/>
                    </a:cubicBezTo>
                    <a:lnTo>
                      <a:pt x="240" y="1438"/>
                    </a:lnTo>
                    <a:close/>
                    <a:moveTo>
                      <a:pt x="201" y="1427"/>
                    </a:moveTo>
                    <a:cubicBezTo>
                      <a:pt x="199" y="1427"/>
                      <a:pt x="198" y="1426"/>
                      <a:pt x="196" y="1425"/>
                    </a:cubicBezTo>
                    <a:cubicBezTo>
                      <a:pt x="191" y="1423"/>
                      <a:pt x="186" y="1421"/>
                      <a:pt x="182" y="1417"/>
                    </a:cubicBezTo>
                    <a:cubicBezTo>
                      <a:pt x="189" y="1408"/>
                      <a:pt x="189" y="1408"/>
                      <a:pt x="189" y="1408"/>
                    </a:cubicBezTo>
                    <a:cubicBezTo>
                      <a:pt x="193" y="1410"/>
                      <a:pt x="196" y="1412"/>
                      <a:pt x="200" y="1414"/>
                    </a:cubicBezTo>
                    <a:cubicBezTo>
                      <a:pt x="202" y="1415"/>
                      <a:pt x="204" y="1415"/>
                      <a:pt x="205" y="1416"/>
                    </a:cubicBezTo>
                    <a:lnTo>
                      <a:pt x="201" y="1427"/>
                    </a:lnTo>
                    <a:close/>
                    <a:moveTo>
                      <a:pt x="167" y="1403"/>
                    </a:moveTo>
                    <a:cubicBezTo>
                      <a:pt x="165" y="1400"/>
                      <a:pt x="162" y="1397"/>
                      <a:pt x="159" y="1393"/>
                    </a:cubicBezTo>
                    <a:cubicBezTo>
                      <a:pt x="158" y="1391"/>
                      <a:pt x="156" y="1390"/>
                      <a:pt x="155" y="1389"/>
                    </a:cubicBezTo>
                    <a:cubicBezTo>
                      <a:pt x="158" y="1384"/>
                      <a:pt x="158" y="1384"/>
                      <a:pt x="158" y="1384"/>
                    </a:cubicBezTo>
                    <a:cubicBezTo>
                      <a:pt x="162" y="1379"/>
                      <a:pt x="162" y="1379"/>
                      <a:pt x="162" y="1379"/>
                    </a:cubicBezTo>
                    <a:cubicBezTo>
                      <a:pt x="158" y="1384"/>
                      <a:pt x="158" y="1384"/>
                      <a:pt x="158" y="1384"/>
                    </a:cubicBezTo>
                    <a:cubicBezTo>
                      <a:pt x="162" y="1379"/>
                      <a:pt x="162" y="1379"/>
                      <a:pt x="162" y="1379"/>
                    </a:cubicBezTo>
                    <a:cubicBezTo>
                      <a:pt x="164" y="1381"/>
                      <a:pt x="167" y="1383"/>
                      <a:pt x="169" y="1386"/>
                    </a:cubicBezTo>
                    <a:cubicBezTo>
                      <a:pt x="172" y="1389"/>
                      <a:pt x="174" y="1392"/>
                      <a:pt x="176" y="1395"/>
                    </a:cubicBezTo>
                    <a:lnTo>
                      <a:pt x="167" y="1403"/>
                    </a:lnTo>
                    <a:close/>
                    <a:moveTo>
                      <a:pt x="141" y="1372"/>
                    </a:moveTo>
                    <a:cubicBezTo>
                      <a:pt x="138" y="1368"/>
                      <a:pt x="132" y="1364"/>
                      <a:pt x="127" y="1361"/>
                    </a:cubicBezTo>
                    <a:cubicBezTo>
                      <a:pt x="130" y="1356"/>
                      <a:pt x="130" y="1356"/>
                      <a:pt x="130" y="1356"/>
                    </a:cubicBezTo>
                    <a:cubicBezTo>
                      <a:pt x="133" y="1351"/>
                      <a:pt x="133" y="1351"/>
                      <a:pt x="133" y="1351"/>
                    </a:cubicBezTo>
                    <a:cubicBezTo>
                      <a:pt x="130" y="1356"/>
                      <a:pt x="130" y="1356"/>
                      <a:pt x="130" y="1356"/>
                    </a:cubicBezTo>
                    <a:cubicBezTo>
                      <a:pt x="134" y="1351"/>
                      <a:pt x="134" y="1351"/>
                      <a:pt x="134" y="1351"/>
                    </a:cubicBezTo>
                    <a:cubicBezTo>
                      <a:pt x="140" y="1355"/>
                      <a:pt x="146" y="1359"/>
                      <a:pt x="150" y="1365"/>
                    </a:cubicBezTo>
                    <a:lnTo>
                      <a:pt x="141" y="1372"/>
                    </a:lnTo>
                    <a:close/>
                    <a:moveTo>
                      <a:pt x="111" y="1348"/>
                    </a:moveTo>
                    <a:cubicBezTo>
                      <a:pt x="107" y="1344"/>
                      <a:pt x="104" y="1341"/>
                      <a:pt x="101" y="1339"/>
                    </a:cubicBezTo>
                    <a:cubicBezTo>
                      <a:pt x="96" y="1336"/>
                      <a:pt x="96" y="1336"/>
                      <a:pt x="96" y="1336"/>
                    </a:cubicBezTo>
                    <a:cubicBezTo>
                      <a:pt x="102" y="1326"/>
                      <a:pt x="102" y="1326"/>
                      <a:pt x="102" y="1326"/>
                    </a:cubicBezTo>
                    <a:cubicBezTo>
                      <a:pt x="107" y="1329"/>
                      <a:pt x="107" y="1329"/>
                      <a:pt x="107" y="1329"/>
                    </a:cubicBezTo>
                    <a:cubicBezTo>
                      <a:pt x="112" y="1332"/>
                      <a:pt x="115" y="1335"/>
                      <a:pt x="119" y="1339"/>
                    </a:cubicBezTo>
                    <a:lnTo>
                      <a:pt x="111" y="1348"/>
                    </a:lnTo>
                    <a:close/>
                    <a:moveTo>
                      <a:pt x="80" y="1329"/>
                    </a:moveTo>
                    <a:cubicBezTo>
                      <a:pt x="80" y="1329"/>
                      <a:pt x="80" y="1329"/>
                      <a:pt x="80" y="1329"/>
                    </a:cubicBezTo>
                    <a:cubicBezTo>
                      <a:pt x="74" y="1328"/>
                      <a:pt x="68" y="1326"/>
                      <a:pt x="64" y="1322"/>
                    </a:cubicBezTo>
                    <a:cubicBezTo>
                      <a:pt x="63" y="1321"/>
                      <a:pt x="62" y="1319"/>
                      <a:pt x="62" y="1316"/>
                    </a:cubicBezTo>
                    <a:cubicBezTo>
                      <a:pt x="62" y="1314"/>
                      <a:pt x="62" y="1313"/>
                      <a:pt x="63" y="1311"/>
                    </a:cubicBezTo>
                    <a:cubicBezTo>
                      <a:pt x="74" y="1314"/>
                      <a:pt x="74" y="1314"/>
                      <a:pt x="74" y="1314"/>
                    </a:cubicBezTo>
                    <a:cubicBezTo>
                      <a:pt x="74" y="1314"/>
                      <a:pt x="74" y="1315"/>
                      <a:pt x="74" y="1315"/>
                    </a:cubicBezTo>
                    <a:cubicBezTo>
                      <a:pt x="76" y="1316"/>
                      <a:pt x="79" y="1316"/>
                      <a:pt x="82" y="1317"/>
                    </a:cubicBezTo>
                    <a:cubicBezTo>
                      <a:pt x="82" y="1317"/>
                      <a:pt x="82" y="1317"/>
                      <a:pt x="82" y="1317"/>
                    </a:cubicBezTo>
                    <a:lnTo>
                      <a:pt x="80" y="1329"/>
                    </a:lnTo>
                    <a:close/>
                    <a:moveTo>
                      <a:pt x="78" y="1294"/>
                    </a:moveTo>
                    <a:cubicBezTo>
                      <a:pt x="67" y="1292"/>
                      <a:pt x="67" y="1292"/>
                      <a:pt x="67" y="1292"/>
                    </a:cubicBezTo>
                    <a:cubicBezTo>
                      <a:pt x="68" y="1288"/>
                      <a:pt x="68" y="1285"/>
                      <a:pt x="69" y="1282"/>
                    </a:cubicBezTo>
                    <a:cubicBezTo>
                      <a:pt x="70" y="1278"/>
                      <a:pt x="72" y="1275"/>
                      <a:pt x="73" y="1272"/>
                    </a:cubicBezTo>
                    <a:cubicBezTo>
                      <a:pt x="84" y="1276"/>
                      <a:pt x="84" y="1276"/>
                      <a:pt x="84" y="1276"/>
                    </a:cubicBezTo>
                    <a:cubicBezTo>
                      <a:pt x="83" y="1279"/>
                      <a:pt x="82" y="1282"/>
                      <a:pt x="81" y="1286"/>
                    </a:cubicBezTo>
                    <a:cubicBezTo>
                      <a:pt x="80" y="1288"/>
                      <a:pt x="79" y="1291"/>
                      <a:pt x="78" y="1294"/>
                    </a:cubicBezTo>
                    <a:close/>
                    <a:moveTo>
                      <a:pt x="91" y="1256"/>
                    </a:moveTo>
                    <a:cubicBezTo>
                      <a:pt x="79" y="1254"/>
                      <a:pt x="79" y="1254"/>
                      <a:pt x="79" y="1254"/>
                    </a:cubicBezTo>
                    <a:cubicBezTo>
                      <a:pt x="80" y="1252"/>
                      <a:pt x="80" y="1251"/>
                      <a:pt x="80" y="1249"/>
                    </a:cubicBezTo>
                    <a:cubicBezTo>
                      <a:pt x="80" y="1245"/>
                      <a:pt x="79" y="1241"/>
                      <a:pt x="78" y="1237"/>
                    </a:cubicBezTo>
                    <a:cubicBezTo>
                      <a:pt x="89" y="1234"/>
                      <a:pt x="89" y="1234"/>
                      <a:pt x="89" y="1234"/>
                    </a:cubicBezTo>
                    <a:cubicBezTo>
                      <a:pt x="91" y="1238"/>
                      <a:pt x="92" y="1243"/>
                      <a:pt x="92" y="1249"/>
                    </a:cubicBezTo>
                    <a:cubicBezTo>
                      <a:pt x="92" y="1251"/>
                      <a:pt x="92" y="1254"/>
                      <a:pt x="91" y="1256"/>
                    </a:cubicBezTo>
                    <a:close/>
                    <a:moveTo>
                      <a:pt x="85" y="1216"/>
                    </a:moveTo>
                    <a:cubicBezTo>
                      <a:pt x="73" y="1215"/>
                      <a:pt x="73" y="1215"/>
                      <a:pt x="73" y="1215"/>
                    </a:cubicBezTo>
                    <a:cubicBezTo>
                      <a:pt x="74" y="1213"/>
                      <a:pt x="74" y="1211"/>
                      <a:pt x="75" y="1209"/>
                    </a:cubicBezTo>
                    <a:cubicBezTo>
                      <a:pt x="76" y="1206"/>
                      <a:pt x="77" y="1203"/>
                      <a:pt x="78" y="1201"/>
                    </a:cubicBezTo>
                    <a:cubicBezTo>
                      <a:pt x="79" y="1199"/>
                      <a:pt x="80" y="1197"/>
                      <a:pt x="81" y="1195"/>
                    </a:cubicBezTo>
                    <a:cubicBezTo>
                      <a:pt x="92" y="1199"/>
                      <a:pt x="92" y="1199"/>
                      <a:pt x="92" y="1199"/>
                    </a:cubicBezTo>
                    <a:cubicBezTo>
                      <a:pt x="91" y="1202"/>
                      <a:pt x="90" y="1204"/>
                      <a:pt x="89" y="1206"/>
                    </a:cubicBezTo>
                    <a:cubicBezTo>
                      <a:pt x="88" y="1208"/>
                      <a:pt x="87" y="1210"/>
                      <a:pt x="86" y="1213"/>
                    </a:cubicBezTo>
                    <a:cubicBezTo>
                      <a:pt x="86" y="1214"/>
                      <a:pt x="86" y="1215"/>
                      <a:pt x="85" y="1216"/>
                    </a:cubicBezTo>
                    <a:close/>
                    <a:moveTo>
                      <a:pt x="82" y="1179"/>
                    </a:moveTo>
                    <a:cubicBezTo>
                      <a:pt x="81" y="1176"/>
                      <a:pt x="79" y="1172"/>
                      <a:pt x="76" y="1167"/>
                    </a:cubicBezTo>
                    <a:cubicBezTo>
                      <a:pt x="75" y="1165"/>
                      <a:pt x="74" y="1164"/>
                      <a:pt x="73" y="1162"/>
                    </a:cubicBezTo>
                    <a:cubicBezTo>
                      <a:pt x="85" y="1158"/>
                      <a:pt x="85" y="1158"/>
                      <a:pt x="85" y="1158"/>
                    </a:cubicBezTo>
                    <a:cubicBezTo>
                      <a:pt x="85" y="1159"/>
                      <a:pt x="86" y="1160"/>
                      <a:pt x="86" y="1161"/>
                    </a:cubicBezTo>
                    <a:cubicBezTo>
                      <a:pt x="90" y="1167"/>
                      <a:pt x="92" y="1171"/>
                      <a:pt x="93" y="1176"/>
                    </a:cubicBezTo>
                    <a:lnTo>
                      <a:pt x="82" y="1179"/>
                    </a:lnTo>
                    <a:close/>
                    <a:moveTo>
                      <a:pt x="83" y="1140"/>
                    </a:moveTo>
                    <a:cubicBezTo>
                      <a:pt x="72" y="1140"/>
                      <a:pt x="72" y="1140"/>
                      <a:pt x="72" y="1140"/>
                    </a:cubicBezTo>
                    <a:cubicBezTo>
                      <a:pt x="72" y="1138"/>
                      <a:pt x="72" y="1137"/>
                      <a:pt x="72" y="1135"/>
                    </a:cubicBezTo>
                    <a:cubicBezTo>
                      <a:pt x="72" y="1129"/>
                      <a:pt x="71" y="1126"/>
                      <a:pt x="70" y="1123"/>
                    </a:cubicBezTo>
                    <a:cubicBezTo>
                      <a:pt x="80" y="1118"/>
                      <a:pt x="80" y="1118"/>
                      <a:pt x="80" y="1118"/>
                    </a:cubicBezTo>
                    <a:cubicBezTo>
                      <a:pt x="83" y="1123"/>
                      <a:pt x="84" y="1130"/>
                      <a:pt x="84" y="1135"/>
                    </a:cubicBezTo>
                    <a:cubicBezTo>
                      <a:pt x="84" y="1137"/>
                      <a:pt x="84" y="1138"/>
                      <a:pt x="83" y="1140"/>
                    </a:cubicBezTo>
                    <a:close/>
                    <a:moveTo>
                      <a:pt x="57" y="1107"/>
                    </a:moveTo>
                    <a:cubicBezTo>
                      <a:pt x="56" y="1105"/>
                      <a:pt x="55" y="1103"/>
                      <a:pt x="55" y="1101"/>
                    </a:cubicBezTo>
                    <a:cubicBezTo>
                      <a:pt x="55" y="1098"/>
                      <a:pt x="56" y="1096"/>
                      <a:pt x="57" y="1093"/>
                    </a:cubicBezTo>
                    <a:cubicBezTo>
                      <a:pt x="58" y="1090"/>
                      <a:pt x="60" y="1087"/>
                      <a:pt x="63" y="1083"/>
                    </a:cubicBezTo>
                    <a:cubicBezTo>
                      <a:pt x="72" y="1091"/>
                      <a:pt x="72" y="1091"/>
                      <a:pt x="72" y="1091"/>
                    </a:cubicBezTo>
                    <a:cubicBezTo>
                      <a:pt x="70" y="1093"/>
                      <a:pt x="69" y="1096"/>
                      <a:pt x="68" y="1098"/>
                    </a:cubicBezTo>
                    <a:cubicBezTo>
                      <a:pt x="68" y="1099"/>
                      <a:pt x="67" y="1100"/>
                      <a:pt x="67" y="1101"/>
                    </a:cubicBezTo>
                    <a:cubicBezTo>
                      <a:pt x="67" y="1101"/>
                      <a:pt x="68" y="1102"/>
                      <a:pt x="68" y="1103"/>
                    </a:cubicBezTo>
                    <a:lnTo>
                      <a:pt x="57" y="1107"/>
                    </a:lnTo>
                    <a:close/>
                    <a:moveTo>
                      <a:pt x="86" y="1078"/>
                    </a:moveTo>
                    <a:cubicBezTo>
                      <a:pt x="79" y="1068"/>
                      <a:pt x="79" y="1068"/>
                      <a:pt x="79" y="1068"/>
                    </a:cubicBezTo>
                    <a:cubicBezTo>
                      <a:pt x="80" y="1068"/>
                      <a:pt x="83" y="1066"/>
                      <a:pt x="83" y="1065"/>
                    </a:cubicBezTo>
                    <a:cubicBezTo>
                      <a:pt x="83" y="1065"/>
                      <a:pt x="83" y="1065"/>
                      <a:pt x="83" y="1064"/>
                    </a:cubicBezTo>
                    <a:cubicBezTo>
                      <a:pt x="83" y="1062"/>
                      <a:pt x="83" y="1060"/>
                      <a:pt x="82" y="1058"/>
                    </a:cubicBezTo>
                    <a:cubicBezTo>
                      <a:pt x="82" y="1057"/>
                      <a:pt x="82" y="1057"/>
                      <a:pt x="82" y="1057"/>
                    </a:cubicBezTo>
                    <a:cubicBezTo>
                      <a:pt x="94" y="1055"/>
                      <a:pt x="94" y="1055"/>
                      <a:pt x="94" y="1055"/>
                    </a:cubicBezTo>
                    <a:cubicBezTo>
                      <a:pt x="94" y="1057"/>
                      <a:pt x="94" y="1057"/>
                      <a:pt x="94" y="1057"/>
                    </a:cubicBezTo>
                    <a:cubicBezTo>
                      <a:pt x="95" y="1059"/>
                      <a:pt x="95" y="1061"/>
                      <a:pt x="95" y="1064"/>
                    </a:cubicBezTo>
                    <a:cubicBezTo>
                      <a:pt x="95" y="1066"/>
                      <a:pt x="95" y="1068"/>
                      <a:pt x="94" y="1069"/>
                    </a:cubicBezTo>
                    <a:cubicBezTo>
                      <a:pt x="93" y="1073"/>
                      <a:pt x="89" y="1076"/>
                      <a:pt x="86" y="1078"/>
                    </a:cubicBezTo>
                    <a:close/>
                    <a:moveTo>
                      <a:pt x="81" y="1036"/>
                    </a:moveTo>
                    <a:cubicBezTo>
                      <a:pt x="81" y="1036"/>
                      <a:pt x="81" y="1036"/>
                      <a:pt x="81" y="1035"/>
                    </a:cubicBezTo>
                    <a:cubicBezTo>
                      <a:pt x="81" y="1034"/>
                      <a:pt x="81" y="1034"/>
                      <a:pt x="81" y="1033"/>
                    </a:cubicBezTo>
                    <a:cubicBezTo>
                      <a:pt x="81" y="1032"/>
                      <a:pt x="81" y="1031"/>
                      <a:pt x="81" y="1030"/>
                    </a:cubicBezTo>
                    <a:cubicBezTo>
                      <a:pt x="81" y="1028"/>
                      <a:pt x="81" y="1027"/>
                      <a:pt x="80" y="1027"/>
                    </a:cubicBezTo>
                    <a:cubicBezTo>
                      <a:pt x="80" y="1025"/>
                      <a:pt x="79" y="1024"/>
                      <a:pt x="77" y="1022"/>
                    </a:cubicBezTo>
                    <a:cubicBezTo>
                      <a:pt x="77" y="1021"/>
                      <a:pt x="77" y="1021"/>
                      <a:pt x="77" y="1021"/>
                    </a:cubicBezTo>
                    <a:cubicBezTo>
                      <a:pt x="86" y="1014"/>
                      <a:pt x="86" y="1014"/>
                      <a:pt x="86" y="1014"/>
                    </a:cubicBezTo>
                    <a:cubicBezTo>
                      <a:pt x="87" y="1015"/>
                      <a:pt x="87" y="1015"/>
                      <a:pt x="87" y="1015"/>
                    </a:cubicBezTo>
                    <a:cubicBezTo>
                      <a:pt x="89" y="1017"/>
                      <a:pt x="91" y="1020"/>
                      <a:pt x="92" y="1023"/>
                    </a:cubicBezTo>
                    <a:cubicBezTo>
                      <a:pt x="93" y="1026"/>
                      <a:pt x="93" y="1028"/>
                      <a:pt x="93" y="1030"/>
                    </a:cubicBezTo>
                    <a:cubicBezTo>
                      <a:pt x="93" y="1031"/>
                      <a:pt x="93" y="1032"/>
                      <a:pt x="93" y="1033"/>
                    </a:cubicBezTo>
                    <a:cubicBezTo>
                      <a:pt x="93" y="1034"/>
                      <a:pt x="93" y="1034"/>
                      <a:pt x="93" y="1035"/>
                    </a:cubicBezTo>
                    <a:cubicBezTo>
                      <a:pt x="93" y="1036"/>
                      <a:pt x="93" y="1036"/>
                      <a:pt x="93" y="1036"/>
                    </a:cubicBezTo>
                    <a:lnTo>
                      <a:pt x="81" y="1036"/>
                    </a:lnTo>
                    <a:close/>
                    <a:moveTo>
                      <a:pt x="88" y="1002"/>
                    </a:moveTo>
                    <a:cubicBezTo>
                      <a:pt x="77" y="996"/>
                      <a:pt x="77" y="996"/>
                      <a:pt x="77" y="996"/>
                    </a:cubicBezTo>
                    <a:cubicBezTo>
                      <a:pt x="78" y="995"/>
                      <a:pt x="78" y="994"/>
                      <a:pt x="78" y="993"/>
                    </a:cubicBezTo>
                    <a:cubicBezTo>
                      <a:pt x="78" y="992"/>
                      <a:pt x="78" y="991"/>
                      <a:pt x="78" y="989"/>
                    </a:cubicBezTo>
                    <a:cubicBezTo>
                      <a:pt x="78" y="987"/>
                      <a:pt x="78" y="984"/>
                      <a:pt x="78" y="982"/>
                    </a:cubicBezTo>
                    <a:cubicBezTo>
                      <a:pt x="78" y="981"/>
                      <a:pt x="78" y="981"/>
                      <a:pt x="78" y="981"/>
                    </a:cubicBezTo>
                    <a:cubicBezTo>
                      <a:pt x="78" y="981"/>
                      <a:pt x="78" y="981"/>
                      <a:pt x="78" y="980"/>
                    </a:cubicBezTo>
                    <a:cubicBezTo>
                      <a:pt x="90" y="979"/>
                      <a:pt x="90" y="979"/>
                      <a:pt x="90" y="979"/>
                    </a:cubicBezTo>
                    <a:cubicBezTo>
                      <a:pt x="90" y="979"/>
                      <a:pt x="90" y="980"/>
                      <a:pt x="90" y="981"/>
                    </a:cubicBezTo>
                    <a:cubicBezTo>
                      <a:pt x="90" y="982"/>
                      <a:pt x="90" y="982"/>
                      <a:pt x="90" y="982"/>
                    </a:cubicBezTo>
                    <a:cubicBezTo>
                      <a:pt x="90" y="984"/>
                      <a:pt x="90" y="986"/>
                      <a:pt x="90" y="989"/>
                    </a:cubicBezTo>
                    <a:cubicBezTo>
                      <a:pt x="90" y="991"/>
                      <a:pt x="90" y="993"/>
                      <a:pt x="90" y="995"/>
                    </a:cubicBezTo>
                    <a:cubicBezTo>
                      <a:pt x="90" y="998"/>
                      <a:pt x="89" y="1000"/>
                      <a:pt x="88" y="1002"/>
                    </a:cubicBezTo>
                    <a:close/>
                    <a:moveTo>
                      <a:pt x="87" y="960"/>
                    </a:moveTo>
                    <a:cubicBezTo>
                      <a:pt x="75" y="960"/>
                      <a:pt x="75" y="960"/>
                      <a:pt x="75" y="960"/>
                    </a:cubicBezTo>
                    <a:cubicBezTo>
                      <a:pt x="75" y="959"/>
                      <a:pt x="75" y="958"/>
                      <a:pt x="75" y="958"/>
                    </a:cubicBezTo>
                    <a:cubicBezTo>
                      <a:pt x="75" y="952"/>
                      <a:pt x="75" y="952"/>
                      <a:pt x="75" y="952"/>
                    </a:cubicBezTo>
                    <a:cubicBezTo>
                      <a:pt x="75" y="947"/>
                      <a:pt x="75" y="942"/>
                      <a:pt x="77" y="938"/>
                    </a:cubicBezTo>
                    <a:cubicBezTo>
                      <a:pt x="88" y="943"/>
                      <a:pt x="88" y="943"/>
                      <a:pt x="88" y="943"/>
                    </a:cubicBezTo>
                    <a:cubicBezTo>
                      <a:pt x="87" y="945"/>
                      <a:pt x="87" y="948"/>
                      <a:pt x="87" y="952"/>
                    </a:cubicBezTo>
                    <a:cubicBezTo>
                      <a:pt x="87" y="954"/>
                      <a:pt x="87" y="954"/>
                      <a:pt x="87" y="954"/>
                    </a:cubicBezTo>
                    <a:cubicBezTo>
                      <a:pt x="87" y="955"/>
                      <a:pt x="87" y="956"/>
                      <a:pt x="87" y="958"/>
                    </a:cubicBezTo>
                    <a:cubicBezTo>
                      <a:pt x="87" y="958"/>
                      <a:pt x="87" y="959"/>
                      <a:pt x="87" y="960"/>
                    </a:cubicBezTo>
                    <a:close/>
                    <a:moveTo>
                      <a:pt x="101" y="931"/>
                    </a:moveTo>
                    <a:cubicBezTo>
                      <a:pt x="93" y="922"/>
                      <a:pt x="93" y="922"/>
                      <a:pt x="93" y="922"/>
                    </a:cubicBezTo>
                    <a:cubicBezTo>
                      <a:pt x="96" y="920"/>
                      <a:pt x="98" y="917"/>
                      <a:pt x="100" y="914"/>
                    </a:cubicBezTo>
                    <a:cubicBezTo>
                      <a:pt x="100" y="912"/>
                      <a:pt x="101" y="910"/>
                      <a:pt x="101" y="908"/>
                    </a:cubicBezTo>
                    <a:cubicBezTo>
                      <a:pt x="113" y="911"/>
                      <a:pt x="113" y="911"/>
                      <a:pt x="113" y="911"/>
                    </a:cubicBezTo>
                    <a:cubicBezTo>
                      <a:pt x="112" y="914"/>
                      <a:pt x="112" y="916"/>
                      <a:pt x="111" y="919"/>
                    </a:cubicBezTo>
                    <a:cubicBezTo>
                      <a:pt x="109" y="923"/>
                      <a:pt x="106" y="927"/>
                      <a:pt x="101" y="931"/>
                    </a:cubicBezTo>
                    <a:close/>
                    <a:moveTo>
                      <a:pt x="118" y="893"/>
                    </a:moveTo>
                    <a:cubicBezTo>
                      <a:pt x="107" y="888"/>
                      <a:pt x="107" y="888"/>
                      <a:pt x="107" y="888"/>
                    </a:cubicBezTo>
                    <a:cubicBezTo>
                      <a:pt x="109" y="883"/>
                      <a:pt x="113" y="879"/>
                      <a:pt x="117" y="875"/>
                    </a:cubicBezTo>
                    <a:cubicBezTo>
                      <a:pt x="118" y="874"/>
                      <a:pt x="119" y="872"/>
                      <a:pt x="120" y="871"/>
                    </a:cubicBezTo>
                    <a:cubicBezTo>
                      <a:pt x="129" y="879"/>
                      <a:pt x="129" y="879"/>
                      <a:pt x="129" y="879"/>
                    </a:cubicBezTo>
                    <a:cubicBezTo>
                      <a:pt x="128" y="880"/>
                      <a:pt x="127" y="882"/>
                      <a:pt x="125" y="883"/>
                    </a:cubicBezTo>
                    <a:cubicBezTo>
                      <a:pt x="122" y="886"/>
                      <a:pt x="119" y="890"/>
                      <a:pt x="118" y="893"/>
                    </a:cubicBezTo>
                    <a:close/>
                    <a:moveTo>
                      <a:pt x="125" y="857"/>
                    </a:moveTo>
                    <a:cubicBezTo>
                      <a:pt x="125" y="854"/>
                      <a:pt x="125" y="852"/>
                      <a:pt x="124" y="849"/>
                    </a:cubicBezTo>
                    <a:cubicBezTo>
                      <a:pt x="124" y="845"/>
                      <a:pt x="123" y="842"/>
                      <a:pt x="123" y="839"/>
                    </a:cubicBezTo>
                    <a:cubicBezTo>
                      <a:pt x="123" y="837"/>
                      <a:pt x="123" y="837"/>
                      <a:pt x="123" y="837"/>
                    </a:cubicBezTo>
                    <a:cubicBezTo>
                      <a:pt x="135" y="837"/>
                      <a:pt x="135" y="837"/>
                      <a:pt x="135" y="837"/>
                    </a:cubicBezTo>
                    <a:cubicBezTo>
                      <a:pt x="135" y="838"/>
                      <a:pt x="135" y="838"/>
                      <a:pt x="135" y="838"/>
                    </a:cubicBezTo>
                    <a:cubicBezTo>
                      <a:pt x="135" y="841"/>
                      <a:pt x="136" y="844"/>
                      <a:pt x="136" y="847"/>
                    </a:cubicBezTo>
                    <a:cubicBezTo>
                      <a:pt x="137" y="850"/>
                      <a:pt x="137" y="853"/>
                      <a:pt x="137" y="856"/>
                    </a:cubicBezTo>
                    <a:lnTo>
                      <a:pt x="125" y="857"/>
                    </a:lnTo>
                    <a:close/>
                    <a:moveTo>
                      <a:pt x="117" y="825"/>
                    </a:moveTo>
                    <a:cubicBezTo>
                      <a:pt x="117" y="824"/>
                      <a:pt x="117" y="824"/>
                      <a:pt x="117" y="824"/>
                    </a:cubicBezTo>
                    <a:cubicBezTo>
                      <a:pt x="114" y="822"/>
                      <a:pt x="111" y="819"/>
                      <a:pt x="108" y="817"/>
                    </a:cubicBezTo>
                    <a:cubicBezTo>
                      <a:pt x="107" y="815"/>
                      <a:pt x="104" y="812"/>
                      <a:pt x="102" y="809"/>
                    </a:cubicBezTo>
                    <a:cubicBezTo>
                      <a:pt x="112" y="803"/>
                      <a:pt x="112" y="803"/>
                      <a:pt x="112" y="803"/>
                    </a:cubicBezTo>
                    <a:cubicBezTo>
                      <a:pt x="113" y="804"/>
                      <a:pt x="115" y="806"/>
                      <a:pt x="116" y="808"/>
                    </a:cubicBezTo>
                    <a:cubicBezTo>
                      <a:pt x="119" y="811"/>
                      <a:pt x="121" y="813"/>
                      <a:pt x="124" y="815"/>
                    </a:cubicBezTo>
                    <a:cubicBezTo>
                      <a:pt x="125" y="815"/>
                      <a:pt x="125" y="815"/>
                      <a:pt x="125" y="815"/>
                    </a:cubicBezTo>
                    <a:lnTo>
                      <a:pt x="117" y="825"/>
                    </a:lnTo>
                    <a:close/>
                    <a:moveTo>
                      <a:pt x="96" y="792"/>
                    </a:moveTo>
                    <a:cubicBezTo>
                      <a:pt x="95" y="791"/>
                      <a:pt x="94" y="790"/>
                      <a:pt x="93" y="790"/>
                    </a:cubicBezTo>
                    <a:cubicBezTo>
                      <a:pt x="89" y="786"/>
                      <a:pt x="85" y="782"/>
                      <a:pt x="84" y="775"/>
                    </a:cubicBezTo>
                    <a:cubicBezTo>
                      <a:pt x="84" y="774"/>
                      <a:pt x="84" y="773"/>
                      <a:pt x="84" y="772"/>
                    </a:cubicBezTo>
                    <a:cubicBezTo>
                      <a:pt x="84" y="772"/>
                      <a:pt x="84" y="772"/>
                      <a:pt x="84" y="771"/>
                    </a:cubicBezTo>
                    <a:cubicBezTo>
                      <a:pt x="96" y="772"/>
                      <a:pt x="96" y="772"/>
                      <a:pt x="96" y="772"/>
                    </a:cubicBezTo>
                    <a:cubicBezTo>
                      <a:pt x="96" y="772"/>
                      <a:pt x="96" y="772"/>
                      <a:pt x="96" y="772"/>
                    </a:cubicBezTo>
                    <a:cubicBezTo>
                      <a:pt x="96" y="773"/>
                      <a:pt x="96" y="773"/>
                      <a:pt x="96" y="773"/>
                    </a:cubicBezTo>
                    <a:cubicBezTo>
                      <a:pt x="96" y="776"/>
                      <a:pt x="98" y="778"/>
                      <a:pt x="101" y="780"/>
                    </a:cubicBezTo>
                    <a:cubicBezTo>
                      <a:pt x="102" y="781"/>
                      <a:pt x="103" y="782"/>
                      <a:pt x="104" y="783"/>
                    </a:cubicBezTo>
                    <a:lnTo>
                      <a:pt x="96" y="792"/>
                    </a:lnTo>
                    <a:close/>
                    <a:moveTo>
                      <a:pt x="78" y="762"/>
                    </a:moveTo>
                    <a:cubicBezTo>
                      <a:pt x="76" y="761"/>
                      <a:pt x="75" y="760"/>
                      <a:pt x="74" y="759"/>
                    </a:cubicBezTo>
                    <a:cubicBezTo>
                      <a:pt x="73" y="758"/>
                      <a:pt x="73" y="757"/>
                      <a:pt x="72" y="757"/>
                    </a:cubicBezTo>
                    <a:cubicBezTo>
                      <a:pt x="70" y="755"/>
                      <a:pt x="69" y="754"/>
                      <a:pt x="67" y="753"/>
                    </a:cubicBezTo>
                    <a:cubicBezTo>
                      <a:pt x="65" y="753"/>
                      <a:pt x="64" y="752"/>
                      <a:pt x="62" y="752"/>
                    </a:cubicBezTo>
                    <a:cubicBezTo>
                      <a:pt x="65" y="740"/>
                      <a:pt x="65" y="740"/>
                      <a:pt x="65" y="740"/>
                    </a:cubicBezTo>
                    <a:cubicBezTo>
                      <a:pt x="67" y="741"/>
                      <a:pt x="68" y="741"/>
                      <a:pt x="70" y="742"/>
                    </a:cubicBezTo>
                    <a:cubicBezTo>
                      <a:pt x="76" y="743"/>
                      <a:pt x="78" y="746"/>
                      <a:pt x="80" y="748"/>
                    </a:cubicBezTo>
                    <a:cubicBezTo>
                      <a:pt x="81" y="749"/>
                      <a:pt x="82" y="750"/>
                      <a:pt x="83" y="750"/>
                    </a:cubicBezTo>
                    <a:cubicBezTo>
                      <a:pt x="83" y="751"/>
                      <a:pt x="83" y="751"/>
                      <a:pt x="83" y="751"/>
                    </a:cubicBezTo>
                    <a:lnTo>
                      <a:pt x="78" y="762"/>
                    </a:lnTo>
                    <a:close/>
                    <a:moveTo>
                      <a:pt x="35" y="752"/>
                    </a:moveTo>
                    <a:cubicBezTo>
                      <a:pt x="31" y="752"/>
                      <a:pt x="28" y="751"/>
                      <a:pt x="24" y="751"/>
                    </a:cubicBezTo>
                    <a:cubicBezTo>
                      <a:pt x="23" y="751"/>
                      <a:pt x="23" y="751"/>
                      <a:pt x="23" y="751"/>
                    </a:cubicBezTo>
                    <a:cubicBezTo>
                      <a:pt x="25" y="739"/>
                      <a:pt x="25" y="739"/>
                      <a:pt x="25" y="739"/>
                    </a:cubicBezTo>
                    <a:cubicBezTo>
                      <a:pt x="26" y="739"/>
                      <a:pt x="26" y="739"/>
                      <a:pt x="26" y="739"/>
                    </a:cubicBezTo>
                    <a:cubicBezTo>
                      <a:pt x="31" y="740"/>
                      <a:pt x="37" y="740"/>
                      <a:pt x="43" y="739"/>
                    </a:cubicBezTo>
                    <a:cubicBezTo>
                      <a:pt x="44" y="751"/>
                      <a:pt x="44" y="751"/>
                      <a:pt x="44" y="751"/>
                    </a:cubicBezTo>
                    <a:cubicBezTo>
                      <a:pt x="41" y="751"/>
                      <a:pt x="38" y="752"/>
                      <a:pt x="35" y="752"/>
                    </a:cubicBezTo>
                    <a:close/>
                    <a:moveTo>
                      <a:pt x="5" y="734"/>
                    </a:moveTo>
                    <a:cubicBezTo>
                      <a:pt x="3" y="728"/>
                      <a:pt x="1" y="722"/>
                      <a:pt x="1" y="715"/>
                    </a:cubicBezTo>
                    <a:cubicBezTo>
                      <a:pt x="0" y="713"/>
                      <a:pt x="0" y="713"/>
                      <a:pt x="0" y="713"/>
                    </a:cubicBezTo>
                    <a:cubicBezTo>
                      <a:pt x="12" y="712"/>
                      <a:pt x="12" y="712"/>
                      <a:pt x="12" y="712"/>
                    </a:cubicBezTo>
                    <a:cubicBezTo>
                      <a:pt x="12" y="715"/>
                      <a:pt x="12" y="715"/>
                      <a:pt x="12" y="715"/>
                    </a:cubicBezTo>
                    <a:cubicBezTo>
                      <a:pt x="13" y="720"/>
                      <a:pt x="14" y="725"/>
                      <a:pt x="16" y="730"/>
                    </a:cubicBezTo>
                    <a:lnTo>
                      <a:pt x="5" y="734"/>
                    </a:lnTo>
                    <a:close/>
                    <a:moveTo>
                      <a:pt x="13" y="693"/>
                    </a:moveTo>
                    <a:cubicBezTo>
                      <a:pt x="1" y="692"/>
                      <a:pt x="1" y="692"/>
                      <a:pt x="1" y="692"/>
                    </a:cubicBezTo>
                    <a:cubicBezTo>
                      <a:pt x="2" y="685"/>
                      <a:pt x="3" y="678"/>
                      <a:pt x="5" y="671"/>
                    </a:cubicBezTo>
                    <a:cubicBezTo>
                      <a:pt x="16" y="674"/>
                      <a:pt x="16" y="674"/>
                      <a:pt x="16" y="674"/>
                    </a:cubicBezTo>
                    <a:cubicBezTo>
                      <a:pt x="15" y="680"/>
                      <a:pt x="14" y="687"/>
                      <a:pt x="13" y="693"/>
                    </a:cubicBezTo>
                    <a:close/>
                    <a:moveTo>
                      <a:pt x="22" y="656"/>
                    </a:moveTo>
                    <a:cubicBezTo>
                      <a:pt x="11" y="652"/>
                      <a:pt x="11" y="652"/>
                      <a:pt x="11" y="652"/>
                    </a:cubicBezTo>
                    <a:cubicBezTo>
                      <a:pt x="12" y="647"/>
                      <a:pt x="14" y="643"/>
                      <a:pt x="20" y="638"/>
                    </a:cubicBezTo>
                    <a:cubicBezTo>
                      <a:pt x="21" y="637"/>
                      <a:pt x="23" y="635"/>
                      <a:pt x="26" y="634"/>
                    </a:cubicBezTo>
                    <a:cubicBezTo>
                      <a:pt x="32" y="644"/>
                      <a:pt x="32" y="644"/>
                      <a:pt x="32" y="644"/>
                    </a:cubicBezTo>
                    <a:cubicBezTo>
                      <a:pt x="30" y="645"/>
                      <a:pt x="29" y="646"/>
                      <a:pt x="27" y="647"/>
                    </a:cubicBezTo>
                    <a:cubicBezTo>
                      <a:pt x="24" y="650"/>
                      <a:pt x="23" y="652"/>
                      <a:pt x="22" y="656"/>
                    </a:cubicBezTo>
                    <a:close/>
                    <a:moveTo>
                      <a:pt x="50" y="634"/>
                    </a:moveTo>
                    <a:cubicBezTo>
                      <a:pt x="42" y="624"/>
                      <a:pt x="42" y="624"/>
                      <a:pt x="42" y="624"/>
                    </a:cubicBezTo>
                    <a:cubicBezTo>
                      <a:pt x="46" y="621"/>
                      <a:pt x="48" y="617"/>
                      <a:pt x="49" y="611"/>
                    </a:cubicBezTo>
                    <a:cubicBezTo>
                      <a:pt x="61" y="612"/>
                      <a:pt x="61" y="612"/>
                      <a:pt x="61" y="612"/>
                    </a:cubicBezTo>
                    <a:cubicBezTo>
                      <a:pt x="60" y="621"/>
                      <a:pt x="57" y="628"/>
                      <a:pt x="50" y="634"/>
                    </a:cubicBezTo>
                    <a:close/>
                    <a:moveTo>
                      <a:pt x="62" y="594"/>
                    </a:moveTo>
                    <a:cubicBezTo>
                      <a:pt x="50" y="590"/>
                      <a:pt x="50" y="590"/>
                      <a:pt x="50" y="590"/>
                    </a:cubicBezTo>
                    <a:cubicBezTo>
                      <a:pt x="51" y="589"/>
                      <a:pt x="51" y="589"/>
                      <a:pt x="51" y="589"/>
                    </a:cubicBezTo>
                    <a:cubicBezTo>
                      <a:pt x="52" y="587"/>
                      <a:pt x="52" y="585"/>
                      <a:pt x="53" y="584"/>
                    </a:cubicBezTo>
                    <a:cubicBezTo>
                      <a:pt x="53" y="582"/>
                      <a:pt x="53" y="581"/>
                      <a:pt x="53" y="579"/>
                    </a:cubicBezTo>
                    <a:cubicBezTo>
                      <a:pt x="54" y="577"/>
                      <a:pt x="54" y="574"/>
                      <a:pt x="55" y="571"/>
                    </a:cubicBezTo>
                    <a:cubicBezTo>
                      <a:pt x="55" y="571"/>
                      <a:pt x="55" y="571"/>
                      <a:pt x="55" y="571"/>
                    </a:cubicBezTo>
                    <a:cubicBezTo>
                      <a:pt x="66" y="575"/>
                      <a:pt x="66" y="575"/>
                      <a:pt x="66" y="575"/>
                    </a:cubicBezTo>
                    <a:cubicBezTo>
                      <a:pt x="60" y="573"/>
                      <a:pt x="60" y="573"/>
                      <a:pt x="60" y="573"/>
                    </a:cubicBezTo>
                    <a:cubicBezTo>
                      <a:pt x="66" y="575"/>
                      <a:pt x="66" y="575"/>
                      <a:pt x="66" y="575"/>
                    </a:cubicBezTo>
                    <a:cubicBezTo>
                      <a:pt x="66" y="576"/>
                      <a:pt x="65" y="579"/>
                      <a:pt x="65" y="581"/>
                    </a:cubicBezTo>
                    <a:cubicBezTo>
                      <a:pt x="65" y="583"/>
                      <a:pt x="65" y="584"/>
                      <a:pt x="64" y="586"/>
                    </a:cubicBezTo>
                    <a:cubicBezTo>
                      <a:pt x="64" y="589"/>
                      <a:pt x="63" y="591"/>
                      <a:pt x="62" y="593"/>
                    </a:cubicBezTo>
                    <a:lnTo>
                      <a:pt x="62" y="594"/>
                    </a:lnTo>
                    <a:close/>
                    <a:moveTo>
                      <a:pt x="76" y="559"/>
                    </a:moveTo>
                    <a:cubicBezTo>
                      <a:pt x="65" y="553"/>
                      <a:pt x="65" y="553"/>
                      <a:pt x="65" y="553"/>
                    </a:cubicBezTo>
                    <a:cubicBezTo>
                      <a:pt x="67" y="550"/>
                      <a:pt x="69" y="546"/>
                      <a:pt x="70" y="543"/>
                    </a:cubicBezTo>
                    <a:cubicBezTo>
                      <a:pt x="70" y="542"/>
                      <a:pt x="71" y="540"/>
                      <a:pt x="71" y="539"/>
                    </a:cubicBezTo>
                    <a:cubicBezTo>
                      <a:pt x="71" y="538"/>
                      <a:pt x="72" y="537"/>
                      <a:pt x="72" y="535"/>
                    </a:cubicBezTo>
                    <a:cubicBezTo>
                      <a:pt x="84" y="539"/>
                      <a:pt x="84" y="539"/>
                      <a:pt x="84" y="539"/>
                    </a:cubicBezTo>
                    <a:cubicBezTo>
                      <a:pt x="83" y="540"/>
                      <a:pt x="83" y="541"/>
                      <a:pt x="83" y="542"/>
                    </a:cubicBezTo>
                    <a:cubicBezTo>
                      <a:pt x="82" y="544"/>
                      <a:pt x="82" y="545"/>
                      <a:pt x="81" y="547"/>
                    </a:cubicBezTo>
                    <a:cubicBezTo>
                      <a:pt x="80" y="551"/>
                      <a:pt x="78" y="555"/>
                      <a:pt x="76" y="559"/>
                    </a:cubicBezTo>
                    <a:close/>
                    <a:moveTo>
                      <a:pt x="94" y="526"/>
                    </a:moveTo>
                    <a:cubicBezTo>
                      <a:pt x="86" y="517"/>
                      <a:pt x="86" y="517"/>
                      <a:pt x="86" y="517"/>
                    </a:cubicBezTo>
                    <a:cubicBezTo>
                      <a:pt x="91" y="512"/>
                      <a:pt x="96" y="508"/>
                      <a:pt x="102" y="504"/>
                    </a:cubicBezTo>
                    <a:cubicBezTo>
                      <a:pt x="103" y="504"/>
                      <a:pt x="103" y="504"/>
                      <a:pt x="103" y="504"/>
                    </a:cubicBezTo>
                    <a:cubicBezTo>
                      <a:pt x="105" y="509"/>
                      <a:pt x="105" y="509"/>
                      <a:pt x="105" y="509"/>
                    </a:cubicBezTo>
                    <a:cubicBezTo>
                      <a:pt x="110" y="513"/>
                      <a:pt x="110" y="513"/>
                      <a:pt x="110" y="513"/>
                    </a:cubicBezTo>
                    <a:cubicBezTo>
                      <a:pt x="109" y="514"/>
                      <a:pt x="109" y="514"/>
                      <a:pt x="109" y="514"/>
                    </a:cubicBezTo>
                    <a:cubicBezTo>
                      <a:pt x="109" y="514"/>
                      <a:pt x="109" y="514"/>
                      <a:pt x="109" y="514"/>
                    </a:cubicBezTo>
                    <a:cubicBezTo>
                      <a:pt x="104" y="517"/>
                      <a:pt x="99" y="522"/>
                      <a:pt x="94" y="526"/>
                    </a:cubicBezTo>
                    <a:close/>
                    <a:moveTo>
                      <a:pt x="126" y="504"/>
                    </a:moveTo>
                    <a:cubicBezTo>
                      <a:pt x="120" y="494"/>
                      <a:pt x="120" y="494"/>
                      <a:pt x="120" y="494"/>
                    </a:cubicBezTo>
                    <a:cubicBezTo>
                      <a:pt x="122" y="493"/>
                      <a:pt x="123" y="492"/>
                      <a:pt x="125" y="491"/>
                    </a:cubicBezTo>
                    <a:cubicBezTo>
                      <a:pt x="129" y="488"/>
                      <a:pt x="133" y="486"/>
                      <a:pt x="136" y="485"/>
                    </a:cubicBezTo>
                    <a:cubicBezTo>
                      <a:pt x="138" y="484"/>
                      <a:pt x="138" y="484"/>
                      <a:pt x="138" y="484"/>
                    </a:cubicBezTo>
                    <a:cubicBezTo>
                      <a:pt x="143" y="495"/>
                      <a:pt x="143" y="495"/>
                      <a:pt x="143" y="495"/>
                    </a:cubicBezTo>
                    <a:cubicBezTo>
                      <a:pt x="141" y="496"/>
                      <a:pt x="141" y="496"/>
                      <a:pt x="141" y="496"/>
                    </a:cubicBezTo>
                    <a:cubicBezTo>
                      <a:pt x="137" y="497"/>
                      <a:pt x="134" y="498"/>
                      <a:pt x="132" y="500"/>
                    </a:cubicBezTo>
                    <a:cubicBezTo>
                      <a:pt x="130" y="502"/>
                      <a:pt x="128" y="503"/>
                      <a:pt x="126" y="504"/>
                    </a:cubicBezTo>
                    <a:close/>
                    <a:moveTo>
                      <a:pt x="160" y="480"/>
                    </a:moveTo>
                    <a:cubicBezTo>
                      <a:pt x="150" y="474"/>
                      <a:pt x="150" y="474"/>
                      <a:pt x="150" y="474"/>
                    </a:cubicBezTo>
                    <a:cubicBezTo>
                      <a:pt x="151" y="472"/>
                      <a:pt x="151" y="472"/>
                      <a:pt x="151" y="472"/>
                    </a:cubicBezTo>
                    <a:cubicBezTo>
                      <a:pt x="153" y="469"/>
                      <a:pt x="155" y="465"/>
                      <a:pt x="159" y="461"/>
                    </a:cubicBezTo>
                    <a:cubicBezTo>
                      <a:pt x="161" y="460"/>
                      <a:pt x="163" y="458"/>
                      <a:pt x="166" y="457"/>
                    </a:cubicBezTo>
                    <a:cubicBezTo>
                      <a:pt x="171" y="468"/>
                      <a:pt x="171" y="468"/>
                      <a:pt x="171" y="468"/>
                    </a:cubicBezTo>
                    <a:cubicBezTo>
                      <a:pt x="169" y="469"/>
                      <a:pt x="168" y="469"/>
                      <a:pt x="167" y="471"/>
                    </a:cubicBezTo>
                    <a:cubicBezTo>
                      <a:pt x="164" y="472"/>
                      <a:pt x="163" y="475"/>
                      <a:pt x="161" y="478"/>
                    </a:cubicBezTo>
                    <a:lnTo>
                      <a:pt x="160" y="480"/>
                    </a:lnTo>
                    <a:close/>
                    <a:moveTo>
                      <a:pt x="188" y="466"/>
                    </a:moveTo>
                    <a:cubicBezTo>
                      <a:pt x="188" y="454"/>
                      <a:pt x="188" y="454"/>
                      <a:pt x="188" y="454"/>
                    </a:cubicBezTo>
                    <a:cubicBezTo>
                      <a:pt x="195" y="454"/>
                      <a:pt x="198" y="453"/>
                      <a:pt x="201" y="450"/>
                    </a:cubicBezTo>
                    <a:cubicBezTo>
                      <a:pt x="211" y="456"/>
                      <a:pt x="211" y="456"/>
                      <a:pt x="211" y="456"/>
                    </a:cubicBezTo>
                    <a:cubicBezTo>
                      <a:pt x="205" y="465"/>
                      <a:pt x="196" y="466"/>
                      <a:pt x="188" y="466"/>
                    </a:cubicBezTo>
                    <a:close/>
                    <a:moveTo>
                      <a:pt x="217" y="437"/>
                    </a:moveTo>
                    <a:cubicBezTo>
                      <a:pt x="206" y="432"/>
                      <a:pt x="206" y="432"/>
                      <a:pt x="206" y="432"/>
                    </a:cubicBezTo>
                    <a:cubicBezTo>
                      <a:pt x="210" y="423"/>
                      <a:pt x="217" y="419"/>
                      <a:pt x="228" y="422"/>
                    </a:cubicBezTo>
                    <a:cubicBezTo>
                      <a:pt x="229" y="422"/>
                      <a:pt x="230" y="422"/>
                      <a:pt x="231" y="423"/>
                    </a:cubicBezTo>
                    <a:cubicBezTo>
                      <a:pt x="226" y="434"/>
                      <a:pt x="226" y="434"/>
                      <a:pt x="226" y="434"/>
                    </a:cubicBezTo>
                    <a:cubicBezTo>
                      <a:pt x="226" y="433"/>
                      <a:pt x="226" y="433"/>
                      <a:pt x="225" y="433"/>
                    </a:cubicBezTo>
                    <a:cubicBezTo>
                      <a:pt x="224" y="433"/>
                      <a:pt x="223" y="433"/>
                      <a:pt x="222" y="433"/>
                    </a:cubicBezTo>
                    <a:cubicBezTo>
                      <a:pt x="220" y="433"/>
                      <a:pt x="219" y="433"/>
                      <a:pt x="217" y="437"/>
                    </a:cubicBezTo>
                    <a:close/>
                    <a:moveTo>
                      <a:pt x="250" y="435"/>
                    </a:moveTo>
                    <a:cubicBezTo>
                      <a:pt x="243" y="426"/>
                      <a:pt x="243" y="426"/>
                      <a:pt x="243" y="426"/>
                    </a:cubicBezTo>
                    <a:cubicBezTo>
                      <a:pt x="245" y="424"/>
                      <a:pt x="247" y="419"/>
                      <a:pt x="249" y="413"/>
                    </a:cubicBezTo>
                    <a:cubicBezTo>
                      <a:pt x="250" y="411"/>
                      <a:pt x="250" y="411"/>
                      <a:pt x="250" y="411"/>
                    </a:cubicBezTo>
                    <a:cubicBezTo>
                      <a:pt x="261" y="414"/>
                      <a:pt x="261" y="414"/>
                      <a:pt x="261" y="414"/>
                    </a:cubicBezTo>
                    <a:cubicBezTo>
                      <a:pt x="261" y="416"/>
                      <a:pt x="261" y="416"/>
                      <a:pt x="261" y="416"/>
                    </a:cubicBezTo>
                    <a:cubicBezTo>
                      <a:pt x="259" y="422"/>
                      <a:pt x="256" y="430"/>
                      <a:pt x="250" y="435"/>
                    </a:cubicBezTo>
                    <a:close/>
                    <a:moveTo>
                      <a:pt x="269" y="402"/>
                    </a:moveTo>
                    <a:cubicBezTo>
                      <a:pt x="263" y="391"/>
                      <a:pt x="263" y="391"/>
                      <a:pt x="263" y="391"/>
                    </a:cubicBezTo>
                    <a:cubicBezTo>
                      <a:pt x="264" y="391"/>
                      <a:pt x="265" y="390"/>
                      <a:pt x="266" y="390"/>
                    </a:cubicBezTo>
                    <a:cubicBezTo>
                      <a:pt x="269" y="388"/>
                      <a:pt x="273" y="387"/>
                      <a:pt x="277" y="386"/>
                    </a:cubicBezTo>
                    <a:cubicBezTo>
                      <a:pt x="279" y="386"/>
                      <a:pt x="281" y="385"/>
                      <a:pt x="283" y="385"/>
                    </a:cubicBezTo>
                    <a:cubicBezTo>
                      <a:pt x="287" y="396"/>
                      <a:pt x="287" y="396"/>
                      <a:pt x="287" y="396"/>
                    </a:cubicBezTo>
                    <a:cubicBezTo>
                      <a:pt x="284" y="397"/>
                      <a:pt x="282" y="397"/>
                      <a:pt x="279" y="398"/>
                    </a:cubicBezTo>
                    <a:cubicBezTo>
                      <a:pt x="276" y="399"/>
                      <a:pt x="273" y="399"/>
                      <a:pt x="270" y="401"/>
                    </a:cubicBezTo>
                    <a:cubicBezTo>
                      <a:pt x="270" y="401"/>
                      <a:pt x="269" y="401"/>
                      <a:pt x="269" y="402"/>
                    </a:cubicBezTo>
                    <a:close/>
                    <a:moveTo>
                      <a:pt x="305" y="383"/>
                    </a:moveTo>
                    <a:cubicBezTo>
                      <a:pt x="297" y="375"/>
                      <a:pt x="297" y="375"/>
                      <a:pt x="297" y="375"/>
                    </a:cubicBezTo>
                    <a:cubicBezTo>
                      <a:pt x="298" y="374"/>
                      <a:pt x="298" y="372"/>
                      <a:pt x="298" y="368"/>
                    </a:cubicBezTo>
                    <a:cubicBezTo>
                      <a:pt x="298" y="367"/>
                      <a:pt x="298" y="366"/>
                      <a:pt x="298" y="365"/>
                    </a:cubicBezTo>
                    <a:cubicBezTo>
                      <a:pt x="298" y="363"/>
                      <a:pt x="298" y="362"/>
                      <a:pt x="298" y="360"/>
                    </a:cubicBezTo>
                    <a:cubicBezTo>
                      <a:pt x="310" y="360"/>
                      <a:pt x="310" y="360"/>
                      <a:pt x="310" y="360"/>
                    </a:cubicBezTo>
                    <a:cubicBezTo>
                      <a:pt x="310" y="361"/>
                      <a:pt x="310" y="363"/>
                      <a:pt x="310" y="364"/>
                    </a:cubicBezTo>
                    <a:cubicBezTo>
                      <a:pt x="310" y="366"/>
                      <a:pt x="310" y="367"/>
                      <a:pt x="310" y="368"/>
                    </a:cubicBezTo>
                    <a:cubicBezTo>
                      <a:pt x="310" y="373"/>
                      <a:pt x="309" y="379"/>
                      <a:pt x="305" y="383"/>
                    </a:cubicBezTo>
                    <a:close/>
                    <a:moveTo>
                      <a:pt x="297" y="340"/>
                    </a:moveTo>
                    <a:cubicBezTo>
                      <a:pt x="296" y="320"/>
                      <a:pt x="296" y="320"/>
                      <a:pt x="296" y="320"/>
                    </a:cubicBezTo>
                    <a:cubicBezTo>
                      <a:pt x="308" y="320"/>
                      <a:pt x="308" y="320"/>
                      <a:pt x="308" y="320"/>
                    </a:cubicBezTo>
                    <a:cubicBezTo>
                      <a:pt x="309" y="340"/>
                      <a:pt x="309" y="340"/>
                      <a:pt x="309" y="340"/>
                    </a:cubicBezTo>
                    <a:lnTo>
                      <a:pt x="297" y="340"/>
                    </a:lnTo>
                    <a:close/>
                    <a:moveTo>
                      <a:pt x="295" y="300"/>
                    </a:moveTo>
                    <a:cubicBezTo>
                      <a:pt x="294" y="280"/>
                      <a:pt x="294" y="280"/>
                      <a:pt x="294" y="280"/>
                    </a:cubicBezTo>
                    <a:cubicBezTo>
                      <a:pt x="306" y="280"/>
                      <a:pt x="306" y="280"/>
                      <a:pt x="306" y="280"/>
                    </a:cubicBezTo>
                    <a:cubicBezTo>
                      <a:pt x="307" y="300"/>
                      <a:pt x="307" y="300"/>
                      <a:pt x="307" y="300"/>
                    </a:cubicBezTo>
                    <a:lnTo>
                      <a:pt x="295" y="300"/>
                    </a:lnTo>
                    <a:close/>
                    <a:moveTo>
                      <a:pt x="293" y="260"/>
                    </a:moveTo>
                    <a:cubicBezTo>
                      <a:pt x="292" y="240"/>
                      <a:pt x="292" y="240"/>
                      <a:pt x="292" y="240"/>
                    </a:cubicBezTo>
                    <a:cubicBezTo>
                      <a:pt x="304" y="240"/>
                      <a:pt x="304" y="240"/>
                      <a:pt x="304" y="240"/>
                    </a:cubicBezTo>
                    <a:cubicBezTo>
                      <a:pt x="305" y="260"/>
                      <a:pt x="305" y="260"/>
                      <a:pt x="305" y="260"/>
                    </a:cubicBezTo>
                    <a:lnTo>
                      <a:pt x="293" y="260"/>
                    </a:lnTo>
                    <a:close/>
                    <a:moveTo>
                      <a:pt x="291" y="220"/>
                    </a:moveTo>
                    <a:cubicBezTo>
                      <a:pt x="291" y="200"/>
                      <a:pt x="291" y="200"/>
                      <a:pt x="291" y="200"/>
                    </a:cubicBezTo>
                    <a:cubicBezTo>
                      <a:pt x="303" y="200"/>
                      <a:pt x="303" y="200"/>
                      <a:pt x="303" y="200"/>
                    </a:cubicBezTo>
                    <a:cubicBezTo>
                      <a:pt x="303" y="220"/>
                      <a:pt x="303" y="220"/>
                      <a:pt x="303" y="220"/>
                    </a:cubicBezTo>
                    <a:lnTo>
                      <a:pt x="291" y="220"/>
                    </a:lnTo>
                    <a:close/>
                    <a:moveTo>
                      <a:pt x="290" y="181"/>
                    </a:moveTo>
                    <a:cubicBezTo>
                      <a:pt x="289" y="161"/>
                      <a:pt x="289" y="161"/>
                      <a:pt x="289" y="161"/>
                    </a:cubicBezTo>
                    <a:cubicBezTo>
                      <a:pt x="301" y="160"/>
                      <a:pt x="301" y="160"/>
                      <a:pt x="301" y="160"/>
                    </a:cubicBezTo>
                    <a:cubicBezTo>
                      <a:pt x="302" y="180"/>
                      <a:pt x="302" y="180"/>
                      <a:pt x="302" y="180"/>
                    </a:cubicBezTo>
                    <a:lnTo>
                      <a:pt x="290" y="181"/>
                    </a:lnTo>
                    <a:close/>
                    <a:moveTo>
                      <a:pt x="288" y="141"/>
                    </a:moveTo>
                    <a:cubicBezTo>
                      <a:pt x="287" y="121"/>
                      <a:pt x="287" y="121"/>
                      <a:pt x="287" y="121"/>
                    </a:cubicBezTo>
                    <a:cubicBezTo>
                      <a:pt x="299" y="120"/>
                      <a:pt x="299" y="120"/>
                      <a:pt x="299" y="120"/>
                    </a:cubicBezTo>
                    <a:cubicBezTo>
                      <a:pt x="300" y="140"/>
                      <a:pt x="300" y="140"/>
                      <a:pt x="300" y="140"/>
                    </a:cubicBezTo>
                    <a:lnTo>
                      <a:pt x="288" y="141"/>
                    </a:lnTo>
                    <a:close/>
                    <a:moveTo>
                      <a:pt x="286" y="101"/>
                    </a:moveTo>
                    <a:cubicBezTo>
                      <a:pt x="285" y="81"/>
                      <a:pt x="285" y="81"/>
                      <a:pt x="285" y="81"/>
                    </a:cubicBezTo>
                    <a:cubicBezTo>
                      <a:pt x="297" y="80"/>
                      <a:pt x="297" y="80"/>
                      <a:pt x="297" y="80"/>
                    </a:cubicBezTo>
                    <a:cubicBezTo>
                      <a:pt x="298" y="100"/>
                      <a:pt x="298" y="100"/>
                      <a:pt x="298" y="100"/>
                    </a:cubicBezTo>
                    <a:lnTo>
                      <a:pt x="286" y="101"/>
                    </a:lnTo>
                    <a:close/>
                    <a:moveTo>
                      <a:pt x="284" y="61"/>
                    </a:moveTo>
                    <a:cubicBezTo>
                      <a:pt x="283" y="41"/>
                      <a:pt x="283" y="41"/>
                      <a:pt x="283" y="41"/>
                    </a:cubicBezTo>
                    <a:cubicBezTo>
                      <a:pt x="295" y="40"/>
                      <a:pt x="295" y="40"/>
                      <a:pt x="295" y="40"/>
                    </a:cubicBezTo>
                    <a:cubicBezTo>
                      <a:pt x="296" y="60"/>
                      <a:pt x="296" y="60"/>
                      <a:pt x="296" y="60"/>
                    </a:cubicBezTo>
                    <a:lnTo>
                      <a:pt x="284" y="61"/>
                    </a:lnTo>
                    <a:close/>
                    <a:moveTo>
                      <a:pt x="282" y="21"/>
                    </a:moveTo>
                    <a:cubicBezTo>
                      <a:pt x="282" y="1"/>
                      <a:pt x="282" y="1"/>
                      <a:pt x="282" y="1"/>
                    </a:cubicBezTo>
                    <a:cubicBezTo>
                      <a:pt x="294" y="0"/>
                      <a:pt x="294" y="0"/>
                      <a:pt x="294" y="0"/>
                    </a:cubicBezTo>
                    <a:cubicBezTo>
                      <a:pt x="294" y="20"/>
                      <a:pt x="294" y="20"/>
                      <a:pt x="294" y="20"/>
                    </a:cubicBezTo>
                    <a:lnTo>
                      <a:pt x="282" y="21"/>
                    </a:lnTo>
                    <a:close/>
                  </a:path>
                </a:pathLst>
              </a:custGeom>
              <a:solidFill>
                <a:srgbClr val="877D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228" name="Freeform 5733"/>
              <p:cNvSpPr>
                <a:spLocks/>
              </p:cNvSpPr>
              <p:nvPr/>
            </p:nvSpPr>
            <p:spPr bwMode="auto">
              <a:xfrm>
                <a:off x="3225" y="2925"/>
                <a:ext cx="3" cy="2"/>
              </a:xfrm>
              <a:custGeom>
                <a:avLst/>
                <a:gdLst>
                  <a:gd name="T0" fmla="*/ 2 w 18"/>
                  <a:gd name="T1" fmla="*/ 18 h 18"/>
                  <a:gd name="T2" fmla="*/ 0 w 18"/>
                  <a:gd name="T3" fmla="*/ 6 h 18"/>
                  <a:gd name="T4" fmla="*/ 3 w 18"/>
                  <a:gd name="T5" fmla="*/ 5 h 18"/>
                  <a:gd name="T6" fmla="*/ 5 w 18"/>
                  <a:gd name="T7" fmla="*/ 5 h 18"/>
                  <a:gd name="T8" fmla="*/ 4 w 18"/>
                  <a:gd name="T9" fmla="*/ 1 h 18"/>
                  <a:gd name="T10" fmla="*/ 4 w 18"/>
                  <a:gd name="T11" fmla="*/ 0 h 18"/>
                  <a:gd name="T12" fmla="*/ 16 w 18"/>
                  <a:gd name="T13" fmla="*/ 0 h 18"/>
                  <a:gd name="T14" fmla="*/ 16 w 18"/>
                  <a:gd name="T15" fmla="*/ 1 h 18"/>
                  <a:gd name="T16" fmla="*/ 17 w 18"/>
                  <a:gd name="T17" fmla="*/ 9 h 18"/>
                  <a:gd name="T18" fmla="*/ 18 w 18"/>
                  <a:gd name="T19" fmla="*/ 14 h 18"/>
                  <a:gd name="T20" fmla="*/ 13 w 18"/>
                  <a:gd name="T21" fmla="*/ 16 h 18"/>
                  <a:gd name="T22" fmla="*/ 5 w 18"/>
                  <a:gd name="T23" fmla="*/ 17 h 18"/>
                  <a:gd name="T24" fmla="*/ 2 w 18"/>
                  <a:gd name="T25"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 h="18">
                    <a:moveTo>
                      <a:pt x="2" y="18"/>
                    </a:moveTo>
                    <a:cubicBezTo>
                      <a:pt x="0" y="6"/>
                      <a:pt x="0" y="6"/>
                      <a:pt x="0" y="6"/>
                    </a:cubicBezTo>
                    <a:cubicBezTo>
                      <a:pt x="1" y="6"/>
                      <a:pt x="2" y="6"/>
                      <a:pt x="3" y="5"/>
                    </a:cubicBezTo>
                    <a:cubicBezTo>
                      <a:pt x="4" y="5"/>
                      <a:pt x="4" y="5"/>
                      <a:pt x="5" y="5"/>
                    </a:cubicBezTo>
                    <a:cubicBezTo>
                      <a:pt x="5" y="4"/>
                      <a:pt x="4" y="3"/>
                      <a:pt x="4" y="1"/>
                    </a:cubicBezTo>
                    <a:cubicBezTo>
                      <a:pt x="4" y="0"/>
                      <a:pt x="4" y="0"/>
                      <a:pt x="4" y="0"/>
                    </a:cubicBezTo>
                    <a:cubicBezTo>
                      <a:pt x="16" y="0"/>
                      <a:pt x="16" y="0"/>
                      <a:pt x="16" y="0"/>
                    </a:cubicBezTo>
                    <a:cubicBezTo>
                      <a:pt x="16" y="1"/>
                      <a:pt x="16" y="1"/>
                      <a:pt x="16" y="1"/>
                    </a:cubicBezTo>
                    <a:cubicBezTo>
                      <a:pt x="17" y="4"/>
                      <a:pt x="17" y="6"/>
                      <a:pt x="17" y="9"/>
                    </a:cubicBezTo>
                    <a:cubicBezTo>
                      <a:pt x="18" y="14"/>
                      <a:pt x="18" y="14"/>
                      <a:pt x="18" y="14"/>
                    </a:cubicBezTo>
                    <a:cubicBezTo>
                      <a:pt x="13" y="16"/>
                      <a:pt x="13" y="16"/>
                      <a:pt x="13" y="16"/>
                    </a:cubicBezTo>
                    <a:cubicBezTo>
                      <a:pt x="10" y="17"/>
                      <a:pt x="7" y="17"/>
                      <a:pt x="5" y="17"/>
                    </a:cubicBezTo>
                    <a:cubicBezTo>
                      <a:pt x="4" y="17"/>
                      <a:pt x="3" y="18"/>
                      <a:pt x="2" y="18"/>
                    </a:cubicBezTo>
                    <a:close/>
                  </a:path>
                </a:pathLst>
              </a:custGeom>
              <a:solidFill>
                <a:srgbClr val="877D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229" name="Freeform 5734"/>
              <p:cNvSpPr>
                <a:spLocks noEditPoints="1"/>
              </p:cNvSpPr>
              <p:nvPr/>
            </p:nvSpPr>
            <p:spPr bwMode="auto">
              <a:xfrm>
                <a:off x="3149" y="2928"/>
                <a:ext cx="83" cy="285"/>
              </a:xfrm>
              <a:custGeom>
                <a:avLst/>
                <a:gdLst>
                  <a:gd name="T0" fmla="*/ 226 w 623"/>
                  <a:gd name="T1" fmla="*/ 2097 h 2134"/>
                  <a:gd name="T2" fmla="*/ 189 w 623"/>
                  <a:gd name="T3" fmla="*/ 2056 h 2134"/>
                  <a:gd name="T4" fmla="*/ 106 w 623"/>
                  <a:gd name="T5" fmla="*/ 1983 h 2134"/>
                  <a:gd name="T6" fmla="*/ 181 w 623"/>
                  <a:gd name="T7" fmla="*/ 1959 h 2134"/>
                  <a:gd name="T8" fmla="*/ 143 w 623"/>
                  <a:gd name="T9" fmla="*/ 1942 h 2134"/>
                  <a:gd name="T10" fmla="*/ 154 w 623"/>
                  <a:gd name="T11" fmla="*/ 1938 h 2134"/>
                  <a:gd name="T12" fmla="*/ 112 w 623"/>
                  <a:gd name="T13" fmla="*/ 1898 h 2134"/>
                  <a:gd name="T14" fmla="*/ 168 w 623"/>
                  <a:gd name="T15" fmla="*/ 1864 h 2134"/>
                  <a:gd name="T16" fmla="*/ 113 w 623"/>
                  <a:gd name="T17" fmla="*/ 1856 h 2134"/>
                  <a:gd name="T18" fmla="*/ 89 w 623"/>
                  <a:gd name="T19" fmla="*/ 1781 h 2134"/>
                  <a:gd name="T20" fmla="*/ 100 w 623"/>
                  <a:gd name="T21" fmla="*/ 1746 h 2134"/>
                  <a:gd name="T22" fmla="*/ 36 w 623"/>
                  <a:gd name="T23" fmla="*/ 1661 h 2134"/>
                  <a:gd name="T24" fmla="*/ 74 w 623"/>
                  <a:gd name="T25" fmla="*/ 1661 h 2134"/>
                  <a:gd name="T26" fmla="*/ 55 w 623"/>
                  <a:gd name="T27" fmla="*/ 1647 h 2134"/>
                  <a:gd name="T28" fmla="*/ 77 w 623"/>
                  <a:gd name="T29" fmla="*/ 1599 h 2134"/>
                  <a:gd name="T30" fmla="*/ 47 w 623"/>
                  <a:gd name="T31" fmla="*/ 1535 h 2134"/>
                  <a:gd name="T32" fmla="*/ 93 w 623"/>
                  <a:gd name="T33" fmla="*/ 1509 h 2134"/>
                  <a:gd name="T34" fmla="*/ 124 w 623"/>
                  <a:gd name="T35" fmla="*/ 1439 h 2134"/>
                  <a:gd name="T36" fmla="*/ 67 w 623"/>
                  <a:gd name="T37" fmla="*/ 1421 h 2134"/>
                  <a:gd name="T38" fmla="*/ 75 w 623"/>
                  <a:gd name="T39" fmla="*/ 1398 h 2134"/>
                  <a:gd name="T40" fmla="*/ 65 w 623"/>
                  <a:gd name="T41" fmla="*/ 1356 h 2134"/>
                  <a:gd name="T42" fmla="*/ 46 w 623"/>
                  <a:gd name="T43" fmla="*/ 1329 h 2134"/>
                  <a:gd name="T44" fmla="*/ 9 w 623"/>
                  <a:gd name="T45" fmla="*/ 1301 h 2134"/>
                  <a:gd name="T46" fmla="*/ 34 w 623"/>
                  <a:gd name="T47" fmla="*/ 1289 h 2134"/>
                  <a:gd name="T48" fmla="*/ 44 w 623"/>
                  <a:gd name="T49" fmla="*/ 1301 h 2134"/>
                  <a:gd name="T50" fmla="*/ 12 w 623"/>
                  <a:gd name="T51" fmla="*/ 1243 h 2134"/>
                  <a:gd name="T52" fmla="*/ 52 w 623"/>
                  <a:gd name="T53" fmla="*/ 1223 h 2134"/>
                  <a:gd name="T54" fmla="*/ 39 w 623"/>
                  <a:gd name="T55" fmla="*/ 1172 h 2134"/>
                  <a:gd name="T56" fmla="*/ 55 w 623"/>
                  <a:gd name="T57" fmla="*/ 1150 h 2134"/>
                  <a:gd name="T58" fmla="*/ 100 w 623"/>
                  <a:gd name="T59" fmla="*/ 1153 h 2134"/>
                  <a:gd name="T60" fmla="*/ 53 w 623"/>
                  <a:gd name="T61" fmla="*/ 1111 h 2134"/>
                  <a:gd name="T62" fmla="*/ 44 w 623"/>
                  <a:gd name="T63" fmla="*/ 1091 h 2134"/>
                  <a:gd name="T64" fmla="*/ 79 w 623"/>
                  <a:gd name="T65" fmla="*/ 1069 h 2134"/>
                  <a:gd name="T66" fmla="*/ 88 w 623"/>
                  <a:gd name="T67" fmla="*/ 1032 h 2134"/>
                  <a:gd name="T68" fmla="*/ 99 w 623"/>
                  <a:gd name="T69" fmla="*/ 978 h 2134"/>
                  <a:gd name="T70" fmla="*/ 81 w 623"/>
                  <a:gd name="T71" fmla="*/ 948 h 2134"/>
                  <a:gd name="T72" fmla="*/ 87 w 623"/>
                  <a:gd name="T73" fmla="*/ 916 h 2134"/>
                  <a:gd name="T74" fmla="*/ 147 w 623"/>
                  <a:gd name="T75" fmla="*/ 928 h 2134"/>
                  <a:gd name="T76" fmla="*/ 169 w 623"/>
                  <a:gd name="T77" fmla="*/ 841 h 2134"/>
                  <a:gd name="T78" fmla="*/ 154 w 623"/>
                  <a:gd name="T79" fmla="*/ 826 h 2134"/>
                  <a:gd name="T80" fmla="*/ 231 w 623"/>
                  <a:gd name="T81" fmla="*/ 782 h 2134"/>
                  <a:gd name="T82" fmla="*/ 191 w 623"/>
                  <a:gd name="T83" fmla="*/ 766 h 2134"/>
                  <a:gd name="T84" fmla="*/ 197 w 623"/>
                  <a:gd name="T85" fmla="*/ 748 h 2134"/>
                  <a:gd name="T86" fmla="*/ 229 w 623"/>
                  <a:gd name="T87" fmla="*/ 721 h 2134"/>
                  <a:gd name="T88" fmla="*/ 248 w 623"/>
                  <a:gd name="T89" fmla="*/ 683 h 2134"/>
                  <a:gd name="T90" fmla="*/ 300 w 623"/>
                  <a:gd name="T91" fmla="*/ 656 h 2134"/>
                  <a:gd name="T92" fmla="*/ 326 w 623"/>
                  <a:gd name="T93" fmla="*/ 641 h 2134"/>
                  <a:gd name="T94" fmla="*/ 357 w 623"/>
                  <a:gd name="T95" fmla="*/ 613 h 2134"/>
                  <a:gd name="T96" fmla="*/ 352 w 623"/>
                  <a:gd name="T97" fmla="*/ 507 h 2134"/>
                  <a:gd name="T98" fmla="*/ 353 w 623"/>
                  <a:gd name="T99" fmla="*/ 436 h 2134"/>
                  <a:gd name="T100" fmla="*/ 354 w 623"/>
                  <a:gd name="T101" fmla="*/ 421 h 2134"/>
                  <a:gd name="T102" fmla="*/ 362 w 623"/>
                  <a:gd name="T103" fmla="*/ 395 h 2134"/>
                  <a:gd name="T104" fmla="*/ 414 w 623"/>
                  <a:gd name="T105" fmla="*/ 363 h 2134"/>
                  <a:gd name="T106" fmla="*/ 386 w 623"/>
                  <a:gd name="T107" fmla="*/ 342 h 2134"/>
                  <a:gd name="T108" fmla="*/ 366 w 623"/>
                  <a:gd name="T109" fmla="*/ 335 h 2134"/>
                  <a:gd name="T110" fmla="*/ 466 w 623"/>
                  <a:gd name="T111" fmla="*/ 298 h 2134"/>
                  <a:gd name="T112" fmla="*/ 486 w 623"/>
                  <a:gd name="T113" fmla="*/ 290 h 2134"/>
                  <a:gd name="T114" fmla="*/ 501 w 623"/>
                  <a:gd name="T115" fmla="*/ 220 h 2134"/>
                  <a:gd name="T116" fmla="*/ 518 w 623"/>
                  <a:gd name="T117" fmla="*/ 157 h 2134"/>
                  <a:gd name="T118" fmla="*/ 561 w 623"/>
                  <a:gd name="T119" fmla="*/ 104 h 2134"/>
                  <a:gd name="T120" fmla="*/ 611 w 623"/>
                  <a:gd name="T121" fmla="*/ 48 h 2134"/>
                  <a:gd name="T122" fmla="*/ 563 w 623"/>
                  <a:gd name="T123" fmla="*/ 9 h 2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23" h="2134">
                    <a:moveTo>
                      <a:pt x="198" y="2134"/>
                    </a:moveTo>
                    <a:cubicBezTo>
                      <a:pt x="197" y="2133"/>
                      <a:pt x="197" y="2132"/>
                      <a:pt x="197" y="2131"/>
                    </a:cubicBezTo>
                    <a:cubicBezTo>
                      <a:pt x="197" y="2129"/>
                      <a:pt x="196" y="2126"/>
                      <a:pt x="196" y="2124"/>
                    </a:cubicBezTo>
                    <a:cubicBezTo>
                      <a:pt x="196" y="2122"/>
                      <a:pt x="196" y="2121"/>
                      <a:pt x="197" y="2119"/>
                    </a:cubicBezTo>
                    <a:cubicBezTo>
                      <a:pt x="197" y="2118"/>
                      <a:pt x="197" y="2118"/>
                      <a:pt x="197" y="2118"/>
                    </a:cubicBezTo>
                    <a:cubicBezTo>
                      <a:pt x="197" y="2116"/>
                      <a:pt x="198" y="2113"/>
                      <a:pt x="200" y="2110"/>
                    </a:cubicBezTo>
                    <a:cubicBezTo>
                      <a:pt x="209" y="2118"/>
                      <a:pt x="209" y="2118"/>
                      <a:pt x="209" y="2118"/>
                    </a:cubicBezTo>
                    <a:cubicBezTo>
                      <a:pt x="209" y="2118"/>
                      <a:pt x="209" y="2118"/>
                      <a:pt x="209" y="2118"/>
                    </a:cubicBezTo>
                    <a:cubicBezTo>
                      <a:pt x="209" y="2119"/>
                      <a:pt x="209" y="2120"/>
                      <a:pt x="209" y="2120"/>
                    </a:cubicBezTo>
                    <a:cubicBezTo>
                      <a:pt x="208" y="2122"/>
                      <a:pt x="208" y="2122"/>
                      <a:pt x="208" y="2122"/>
                    </a:cubicBezTo>
                    <a:cubicBezTo>
                      <a:pt x="208" y="2122"/>
                      <a:pt x="208" y="2123"/>
                      <a:pt x="208" y="2124"/>
                    </a:cubicBezTo>
                    <a:cubicBezTo>
                      <a:pt x="208" y="2125"/>
                      <a:pt x="209" y="2127"/>
                      <a:pt x="209" y="2129"/>
                    </a:cubicBezTo>
                    <a:cubicBezTo>
                      <a:pt x="209" y="2130"/>
                      <a:pt x="209" y="2132"/>
                      <a:pt x="209" y="2133"/>
                    </a:cubicBezTo>
                    <a:lnTo>
                      <a:pt x="198" y="2134"/>
                    </a:lnTo>
                    <a:close/>
                    <a:moveTo>
                      <a:pt x="226" y="2120"/>
                    </a:moveTo>
                    <a:cubicBezTo>
                      <a:pt x="220" y="2110"/>
                      <a:pt x="220" y="2110"/>
                      <a:pt x="220" y="2110"/>
                    </a:cubicBezTo>
                    <a:cubicBezTo>
                      <a:pt x="222" y="2109"/>
                      <a:pt x="225" y="2104"/>
                      <a:pt x="226" y="2097"/>
                    </a:cubicBezTo>
                    <a:cubicBezTo>
                      <a:pt x="238" y="2099"/>
                      <a:pt x="238" y="2099"/>
                      <a:pt x="238" y="2099"/>
                    </a:cubicBezTo>
                    <a:cubicBezTo>
                      <a:pt x="236" y="2110"/>
                      <a:pt x="232" y="2117"/>
                      <a:pt x="226" y="2120"/>
                    </a:cubicBezTo>
                    <a:close/>
                    <a:moveTo>
                      <a:pt x="218" y="2092"/>
                    </a:moveTo>
                    <a:cubicBezTo>
                      <a:pt x="217" y="2091"/>
                      <a:pt x="215" y="2091"/>
                      <a:pt x="213" y="2090"/>
                    </a:cubicBezTo>
                    <a:cubicBezTo>
                      <a:pt x="210" y="2089"/>
                      <a:pt x="208" y="2088"/>
                      <a:pt x="205" y="2087"/>
                    </a:cubicBezTo>
                    <a:cubicBezTo>
                      <a:pt x="203" y="2087"/>
                      <a:pt x="201" y="2086"/>
                      <a:pt x="199" y="2085"/>
                    </a:cubicBezTo>
                    <a:cubicBezTo>
                      <a:pt x="203" y="2074"/>
                      <a:pt x="203" y="2074"/>
                      <a:pt x="203" y="2074"/>
                    </a:cubicBezTo>
                    <a:cubicBezTo>
                      <a:pt x="205" y="2075"/>
                      <a:pt x="207" y="2075"/>
                      <a:pt x="209" y="2076"/>
                    </a:cubicBezTo>
                    <a:cubicBezTo>
                      <a:pt x="212" y="2077"/>
                      <a:pt x="215" y="2078"/>
                      <a:pt x="217" y="2079"/>
                    </a:cubicBezTo>
                    <a:cubicBezTo>
                      <a:pt x="219" y="2080"/>
                      <a:pt x="220" y="2080"/>
                      <a:pt x="221" y="2080"/>
                    </a:cubicBezTo>
                    <a:lnTo>
                      <a:pt x="218" y="2092"/>
                    </a:lnTo>
                    <a:close/>
                    <a:moveTo>
                      <a:pt x="180" y="2070"/>
                    </a:moveTo>
                    <a:cubicBezTo>
                      <a:pt x="180" y="2069"/>
                      <a:pt x="179" y="2068"/>
                      <a:pt x="179" y="2066"/>
                    </a:cubicBezTo>
                    <a:cubicBezTo>
                      <a:pt x="178" y="2064"/>
                      <a:pt x="178" y="2061"/>
                      <a:pt x="177" y="2058"/>
                    </a:cubicBezTo>
                    <a:cubicBezTo>
                      <a:pt x="177" y="2055"/>
                      <a:pt x="176" y="2052"/>
                      <a:pt x="175" y="2050"/>
                    </a:cubicBezTo>
                    <a:cubicBezTo>
                      <a:pt x="187" y="2047"/>
                      <a:pt x="187" y="2047"/>
                      <a:pt x="187" y="2047"/>
                    </a:cubicBezTo>
                    <a:cubicBezTo>
                      <a:pt x="188" y="2050"/>
                      <a:pt x="188" y="2053"/>
                      <a:pt x="189" y="2056"/>
                    </a:cubicBezTo>
                    <a:cubicBezTo>
                      <a:pt x="189" y="2058"/>
                      <a:pt x="190" y="2061"/>
                      <a:pt x="190" y="2063"/>
                    </a:cubicBezTo>
                    <a:cubicBezTo>
                      <a:pt x="191" y="2064"/>
                      <a:pt x="191" y="2065"/>
                      <a:pt x="191" y="2065"/>
                    </a:cubicBezTo>
                    <a:lnTo>
                      <a:pt x="180" y="2070"/>
                    </a:lnTo>
                    <a:close/>
                    <a:moveTo>
                      <a:pt x="168" y="2035"/>
                    </a:moveTo>
                    <a:cubicBezTo>
                      <a:pt x="164" y="2031"/>
                      <a:pt x="160" y="2028"/>
                      <a:pt x="153" y="2025"/>
                    </a:cubicBezTo>
                    <a:cubicBezTo>
                      <a:pt x="158" y="2014"/>
                      <a:pt x="158" y="2014"/>
                      <a:pt x="158" y="2014"/>
                    </a:cubicBezTo>
                    <a:cubicBezTo>
                      <a:pt x="163" y="2017"/>
                      <a:pt x="170" y="2020"/>
                      <a:pt x="176" y="2026"/>
                    </a:cubicBezTo>
                    <a:lnTo>
                      <a:pt x="168" y="2035"/>
                    </a:lnTo>
                    <a:close/>
                    <a:moveTo>
                      <a:pt x="135" y="2018"/>
                    </a:moveTo>
                    <a:cubicBezTo>
                      <a:pt x="134" y="2018"/>
                      <a:pt x="134" y="2018"/>
                      <a:pt x="134" y="2018"/>
                    </a:cubicBezTo>
                    <a:cubicBezTo>
                      <a:pt x="127" y="2016"/>
                      <a:pt x="120" y="2014"/>
                      <a:pt x="114" y="2009"/>
                    </a:cubicBezTo>
                    <a:cubicBezTo>
                      <a:pt x="123" y="2000"/>
                      <a:pt x="123" y="2000"/>
                      <a:pt x="123" y="2000"/>
                    </a:cubicBezTo>
                    <a:cubicBezTo>
                      <a:pt x="126" y="2003"/>
                      <a:pt x="132" y="2005"/>
                      <a:pt x="137" y="2007"/>
                    </a:cubicBezTo>
                    <a:cubicBezTo>
                      <a:pt x="138" y="2007"/>
                      <a:pt x="138" y="2007"/>
                      <a:pt x="138" y="2007"/>
                    </a:cubicBezTo>
                    <a:lnTo>
                      <a:pt x="135" y="2018"/>
                    </a:lnTo>
                    <a:close/>
                    <a:moveTo>
                      <a:pt x="106" y="1986"/>
                    </a:moveTo>
                    <a:cubicBezTo>
                      <a:pt x="106" y="1985"/>
                      <a:pt x="106" y="1984"/>
                      <a:pt x="106" y="1983"/>
                    </a:cubicBezTo>
                    <a:cubicBezTo>
                      <a:pt x="106" y="1979"/>
                      <a:pt x="107" y="1975"/>
                      <a:pt x="107" y="1971"/>
                    </a:cubicBezTo>
                    <a:cubicBezTo>
                      <a:pt x="107" y="1969"/>
                      <a:pt x="107" y="1967"/>
                      <a:pt x="107" y="1966"/>
                    </a:cubicBezTo>
                    <a:cubicBezTo>
                      <a:pt x="119" y="1966"/>
                      <a:pt x="119" y="1966"/>
                      <a:pt x="119" y="1966"/>
                    </a:cubicBezTo>
                    <a:cubicBezTo>
                      <a:pt x="119" y="1968"/>
                      <a:pt x="119" y="1970"/>
                      <a:pt x="119" y="1972"/>
                    </a:cubicBezTo>
                    <a:cubicBezTo>
                      <a:pt x="119" y="1976"/>
                      <a:pt x="118" y="1980"/>
                      <a:pt x="118" y="1983"/>
                    </a:cubicBezTo>
                    <a:cubicBezTo>
                      <a:pt x="118" y="1984"/>
                      <a:pt x="118" y="1985"/>
                      <a:pt x="118" y="1986"/>
                    </a:cubicBezTo>
                    <a:lnTo>
                      <a:pt x="106" y="1986"/>
                    </a:lnTo>
                    <a:close/>
                    <a:moveTo>
                      <a:pt x="173" y="1972"/>
                    </a:moveTo>
                    <a:cubicBezTo>
                      <a:pt x="171" y="1972"/>
                      <a:pt x="164" y="1971"/>
                      <a:pt x="160" y="1969"/>
                    </a:cubicBezTo>
                    <a:cubicBezTo>
                      <a:pt x="157" y="1967"/>
                      <a:pt x="155" y="1964"/>
                      <a:pt x="153" y="1962"/>
                    </a:cubicBezTo>
                    <a:cubicBezTo>
                      <a:pt x="153" y="1962"/>
                      <a:pt x="152" y="1961"/>
                      <a:pt x="152" y="1961"/>
                    </a:cubicBezTo>
                    <a:cubicBezTo>
                      <a:pt x="161" y="1953"/>
                      <a:pt x="161" y="1953"/>
                      <a:pt x="161" y="1953"/>
                    </a:cubicBezTo>
                    <a:cubicBezTo>
                      <a:pt x="162" y="1953"/>
                      <a:pt x="162" y="1954"/>
                      <a:pt x="163" y="1955"/>
                    </a:cubicBezTo>
                    <a:cubicBezTo>
                      <a:pt x="164" y="1956"/>
                      <a:pt x="165" y="1958"/>
                      <a:pt x="166" y="1959"/>
                    </a:cubicBezTo>
                    <a:cubicBezTo>
                      <a:pt x="167" y="1959"/>
                      <a:pt x="170" y="1960"/>
                      <a:pt x="174" y="1960"/>
                    </a:cubicBezTo>
                    <a:lnTo>
                      <a:pt x="173" y="1972"/>
                    </a:lnTo>
                    <a:close/>
                    <a:moveTo>
                      <a:pt x="181" y="1959"/>
                    </a:moveTo>
                    <a:cubicBezTo>
                      <a:pt x="181" y="1957"/>
                      <a:pt x="179" y="1954"/>
                      <a:pt x="173" y="1949"/>
                    </a:cubicBezTo>
                    <a:cubicBezTo>
                      <a:pt x="172" y="1948"/>
                      <a:pt x="171" y="1948"/>
                      <a:pt x="171" y="1947"/>
                    </a:cubicBezTo>
                    <a:cubicBezTo>
                      <a:pt x="178" y="1938"/>
                      <a:pt x="178" y="1938"/>
                      <a:pt x="178" y="1938"/>
                    </a:cubicBezTo>
                    <a:cubicBezTo>
                      <a:pt x="179" y="1938"/>
                      <a:pt x="180" y="1939"/>
                      <a:pt x="180" y="1940"/>
                    </a:cubicBezTo>
                    <a:cubicBezTo>
                      <a:pt x="185" y="1944"/>
                      <a:pt x="191" y="1949"/>
                      <a:pt x="193" y="1956"/>
                    </a:cubicBezTo>
                    <a:lnTo>
                      <a:pt x="181" y="1959"/>
                    </a:lnTo>
                    <a:close/>
                    <a:moveTo>
                      <a:pt x="106" y="1946"/>
                    </a:moveTo>
                    <a:cubicBezTo>
                      <a:pt x="106" y="1943"/>
                      <a:pt x="106" y="1940"/>
                      <a:pt x="106" y="1938"/>
                    </a:cubicBezTo>
                    <a:cubicBezTo>
                      <a:pt x="106" y="1935"/>
                      <a:pt x="106" y="1933"/>
                      <a:pt x="106" y="1931"/>
                    </a:cubicBezTo>
                    <a:cubicBezTo>
                      <a:pt x="107" y="1929"/>
                      <a:pt x="107" y="1924"/>
                      <a:pt x="112" y="1921"/>
                    </a:cubicBezTo>
                    <a:cubicBezTo>
                      <a:pt x="118" y="1932"/>
                      <a:pt x="118" y="1932"/>
                      <a:pt x="118" y="1932"/>
                    </a:cubicBezTo>
                    <a:cubicBezTo>
                      <a:pt x="118" y="1932"/>
                      <a:pt x="118" y="1931"/>
                      <a:pt x="118" y="1931"/>
                    </a:cubicBezTo>
                    <a:cubicBezTo>
                      <a:pt x="118" y="1931"/>
                      <a:pt x="118" y="1931"/>
                      <a:pt x="118" y="1932"/>
                    </a:cubicBezTo>
                    <a:cubicBezTo>
                      <a:pt x="118" y="1934"/>
                      <a:pt x="118" y="1936"/>
                      <a:pt x="118" y="1938"/>
                    </a:cubicBezTo>
                    <a:cubicBezTo>
                      <a:pt x="118" y="1940"/>
                      <a:pt x="118" y="1942"/>
                      <a:pt x="118" y="1945"/>
                    </a:cubicBezTo>
                    <a:lnTo>
                      <a:pt x="106" y="1946"/>
                    </a:lnTo>
                    <a:close/>
                    <a:moveTo>
                      <a:pt x="143" y="1942"/>
                    </a:moveTo>
                    <a:cubicBezTo>
                      <a:pt x="143" y="1941"/>
                      <a:pt x="142" y="1940"/>
                      <a:pt x="141" y="1939"/>
                    </a:cubicBezTo>
                    <a:cubicBezTo>
                      <a:pt x="141" y="1938"/>
                      <a:pt x="141" y="1938"/>
                      <a:pt x="141" y="1938"/>
                    </a:cubicBezTo>
                    <a:cubicBezTo>
                      <a:pt x="138" y="1936"/>
                      <a:pt x="135" y="1933"/>
                      <a:pt x="132" y="1932"/>
                    </a:cubicBezTo>
                    <a:cubicBezTo>
                      <a:pt x="136" y="1924"/>
                      <a:pt x="136" y="1924"/>
                      <a:pt x="136" y="1924"/>
                    </a:cubicBezTo>
                    <a:cubicBezTo>
                      <a:pt x="135" y="1923"/>
                      <a:pt x="135" y="1922"/>
                      <a:pt x="135" y="1922"/>
                    </a:cubicBezTo>
                    <a:cubicBezTo>
                      <a:pt x="137" y="1922"/>
                      <a:pt x="137" y="1922"/>
                      <a:pt x="137" y="1922"/>
                    </a:cubicBezTo>
                    <a:cubicBezTo>
                      <a:pt x="137" y="1921"/>
                      <a:pt x="137" y="1921"/>
                      <a:pt x="137" y="1921"/>
                    </a:cubicBezTo>
                    <a:cubicBezTo>
                      <a:pt x="137" y="1921"/>
                      <a:pt x="137" y="1921"/>
                      <a:pt x="138" y="1922"/>
                    </a:cubicBezTo>
                    <a:cubicBezTo>
                      <a:pt x="147" y="1921"/>
                      <a:pt x="147" y="1921"/>
                      <a:pt x="147" y="1921"/>
                    </a:cubicBezTo>
                    <a:cubicBezTo>
                      <a:pt x="147" y="1921"/>
                      <a:pt x="147" y="1921"/>
                      <a:pt x="147" y="1921"/>
                    </a:cubicBezTo>
                    <a:cubicBezTo>
                      <a:pt x="147" y="1921"/>
                      <a:pt x="148" y="1921"/>
                      <a:pt x="150" y="1923"/>
                    </a:cubicBezTo>
                    <a:cubicBezTo>
                      <a:pt x="152" y="1924"/>
                      <a:pt x="155" y="1925"/>
                      <a:pt x="157" y="1926"/>
                    </a:cubicBezTo>
                    <a:cubicBezTo>
                      <a:pt x="159" y="1927"/>
                      <a:pt x="159" y="1927"/>
                      <a:pt x="159" y="1927"/>
                    </a:cubicBezTo>
                    <a:cubicBezTo>
                      <a:pt x="154" y="1938"/>
                      <a:pt x="154" y="1938"/>
                      <a:pt x="154" y="1938"/>
                    </a:cubicBezTo>
                    <a:cubicBezTo>
                      <a:pt x="154" y="1938"/>
                      <a:pt x="154" y="1938"/>
                      <a:pt x="154" y="1938"/>
                    </a:cubicBezTo>
                    <a:cubicBezTo>
                      <a:pt x="154" y="1938"/>
                      <a:pt x="154" y="1938"/>
                      <a:pt x="154" y="1938"/>
                    </a:cubicBezTo>
                    <a:cubicBezTo>
                      <a:pt x="154" y="1938"/>
                      <a:pt x="154" y="1938"/>
                      <a:pt x="154" y="1938"/>
                    </a:cubicBezTo>
                    <a:lnTo>
                      <a:pt x="143" y="1942"/>
                    </a:lnTo>
                    <a:close/>
                    <a:moveTo>
                      <a:pt x="93" y="1915"/>
                    </a:moveTo>
                    <a:cubicBezTo>
                      <a:pt x="90" y="1914"/>
                      <a:pt x="87" y="1914"/>
                      <a:pt x="84" y="1913"/>
                    </a:cubicBezTo>
                    <a:cubicBezTo>
                      <a:pt x="80" y="1911"/>
                      <a:pt x="75" y="1907"/>
                      <a:pt x="74" y="1897"/>
                    </a:cubicBezTo>
                    <a:cubicBezTo>
                      <a:pt x="86" y="1896"/>
                      <a:pt x="86" y="1896"/>
                      <a:pt x="86" y="1896"/>
                    </a:cubicBezTo>
                    <a:cubicBezTo>
                      <a:pt x="86" y="1901"/>
                      <a:pt x="88" y="1901"/>
                      <a:pt x="89" y="1902"/>
                    </a:cubicBezTo>
                    <a:cubicBezTo>
                      <a:pt x="90" y="1902"/>
                      <a:pt x="92" y="1902"/>
                      <a:pt x="94" y="1903"/>
                    </a:cubicBezTo>
                    <a:lnTo>
                      <a:pt x="93" y="1915"/>
                    </a:lnTo>
                    <a:close/>
                    <a:moveTo>
                      <a:pt x="158" y="1912"/>
                    </a:moveTo>
                    <a:cubicBezTo>
                      <a:pt x="151" y="1902"/>
                      <a:pt x="151" y="1902"/>
                      <a:pt x="151" y="1902"/>
                    </a:cubicBezTo>
                    <a:cubicBezTo>
                      <a:pt x="151" y="1902"/>
                      <a:pt x="151" y="1902"/>
                      <a:pt x="151" y="1902"/>
                    </a:cubicBezTo>
                    <a:cubicBezTo>
                      <a:pt x="155" y="1899"/>
                      <a:pt x="160" y="1894"/>
                      <a:pt x="164" y="1889"/>
                    </a:cubicBezTo>
                    <a:cubicBezTo>
                      <a:pt x="173" y="1897"/>
                      <a:pt x="173" y="1897"/>
                      <a:pt x="173" y="1897"/>
                    </a:cubicBezTo>
                    <a:cubicBezTo>
                      <a:pt x="169" y="1902"/>
                      <a:pt x="163" y="1908"/>
                      <a:pt x="158" y="1912"/>
                    </a:cubicBezTo>
                    <a:close/>
                    <a:moveTo>
                      <a:pt x="115" y="1910"/>
                    </a:moveTo>
                    <a:cubicBezTo>
                      <a:pt x="110" y="1899"/>
                      <a:pt x="110" y="1899"/>
                      <a:pt x="110" y="1899"/>
                    </a:cubicBezTo>
                    <a:cubicBezTo>
                      <a:pt x="111" y="1899"/>
                      <a:pt x="111" y="1898"/>
                      <a:pt x="112" y="1898"/>
                    </a:cubicBezTo>
                    <a:cubicBezTo>
                      <a:pt x="116" y="1896"/>
                      <a:pt x="119" y="1893"/>
                      <a:pt x="122" y="1888"/>
                    </a:cubicBezTo>
                    <a:cubicBezTo>
                      <a:pt x="132" y="1894"/>
                      <a:pt x="132" y="1894"/>
                      <a:pt x="132" y="1894"/>
                    </a:cubicBezTo>
                    <a:cubicBezTo>
                      <a:pt x="129" y="1901"/>
                      <a:pt x="124" y="1905"/>
                      <a:pt x="117" y="1909"/>
                    </a:cubicBezTo>
                    <a:cubicBezTo>
                      <a:pt x="117" y="1909"/>
                      <a:pt x="116" y="1909"/>
                      <a:pt x="115" y="1910"/>
                    </a:cubicBezTo>
                    <a:close/>
                    <a:moveTo>
                      <a:pt x="88" y="1878"/>
                    </a:moveTo>
                    <a:cubicBezTo>
                      <a:pt x="82" y="1877"/>
                      <a:pt x="82" y="1877"/>
                      <a:pt x="82" y="1877"/>
                    </a:cubicBezTo>
                    <a:cubicBezTo>
                      <a:pt x="76" y="1875"/>
                      <a:pt x="76" y="1875"/>
                      <a:pt x="76" y="1875"/>
                    </a:cubicBezTo>
                    <a:cubicBezTo>
                      <a:pt x="76" y="1875"/>
                      <a:pt x="76" y="1875"/>
                      <a:pt x="76" y="1875"/>
                    </a:cubicBezTo>
                    <a:cubicBezTo>
                      <a:pt x="79" y="1865"/>
                      <a:pt x="82" y="1860"/>
                      <a:pt x="88" y="1855"/>
                    </a:cubicBezTo>
                    <a:cubicBezTo>
                      <a:pt x="95" y="1865"/>
                      <a:pt x="95" y="1865"/>
                      <a:pt x="95" y="1865"/>
                    </a:cubicBezTo>
                    <a:cubicBezTo>
                      <a:pt x="92" y="1867"/>
                      <a:pt x="90" y="1870"/>
                      <a:pt x="88" y="1877"/>
                    </a:cubicBezTo>
                    <a:lnTo>
                      <a:pt x="88" y="1878"/>
                    </a:lnTo>
                    <a:close/>
                    <a:moveTo>
                      <a:pt x="184" y="1877"/>
                    </a:moveTo>
                    <a:cubicBezTo>
                      <a:pt x="172" y="1874"/>
                      <a:pt x="172" y="1874"/>
                      <a:pt x="172" y="1874"/>
                    </a:cubicBezTo>
                    <a:cubicBezTo>
                      <a:pt x="172" y="1873"/>
                      <a:pt x="172" y="1872"/>
                      <a:pt x="172" y="1871"/>
                    </a:cubicBezTo>
                    <a:cubicBezTo>
                      <a:pt x="172" y="1867"/>
                      <a:pt x="170" y="1865"/>
                      <a:pt x="169" y="1864"/>
                    </a:cubicBezTo>
                    <a:cubicBezTo>
                      <a:pt x="169" y="1864"/>
                      <a:pt x="168" y="1864"/>
                      <a:pt x="168" y="1864"/>
                    </a:cubicBezTo>
                    <a:cubicBezTo>
                      <a:pt x="173" y="1853"/>
                      <a:pt x="173" y="1853"/>
                      <a:pt x="173" y="1853"/>
                    </a:cubicBezTo>
                    <a:cubicBezTo>
                      <a:pt x="174" y="1853"/>
                      <a:pt x="176" y="1854"/>
                      <a:pt x="177" y="1855"/>
                    </a:cubicBezTo>
                    <a:cubicBezTo>
                      <a:pt x="181" y="1859"/>
                      <a:pt x="184" y="1865"/>
                      <a:pt x="184" y="1871"/>
                    </a:cubicBezTo>
                    <a:cubicBezTo>
                      <a:pt x="184" y="1873"/>
                      <a:pt x="184" y="1875"/>
                      <a:pt x="184" y="1877"/>
                    </a:cubicBezTo>
                    <a:close/>
                    <a:moveTo>
                      <a:pt x="141" y="1876"/>
                    </a:moveTo>
                    <a:cubicBezTo>
                      <a:pt x="131" y="1870"/>
                      <a:pt x="131" y="1870"/>
                      <a:pt x="131" y="1870"/>
                    </a:cubicBezTo>
                    <a:cubicBezTo>
                      <a:pt x="133" y="1866"/>
                      <a:pt x="136" y="1863"/>
                      <a:pt x="139" y="1860"/>
                    </a:cubicBezTo>
                    <a:cubicBezTo>
                      <a:pt x="142" y="1858"/>
                      <a:pt x="146" y="1857"/>
                      <a:pt x="149" y="1855"/>
                    </a:cubicBezTo>
                    <a:cubicBezTo>
                      <a:pt x="153" y="1867"/>
                      <a:pt x="153" y="1867"/>
                      <a:pt x="153" y="1867"/>
                    </a:cubicBezTo>
                    <a:cubicBezTo>
                      <a:pt x="150" y="1868"/>
                      <a:pt x="148" y="1869"/>
                      <a:pt x="147" y="1870"/>
                    </a:cubicBezTo>
                    <a:cubicBezTo>
                      <a:pt x="144" y="1871"/>
                      <a:pt x="142" y="1874"/>
                      <a:pt x="141" y="1876"/>
                    </a:cubicBezTo>
                    <a:close/>
                    <a:moveTo>
                      <a:pt x="112" y="1856"/>
                    </a:moveTo>
                    <a:cubicBezTo>
                      <a:pt x="107" y="1845"/>
                      <a:pt x="107" y="1845"/>
                      <a:pt x="107" y="1845"/>
                    </a:cubicBezTo>
                    <a:cubicBezTo>
                      <a:pt x="108" y="1845"/>
                      <a:pt x="108" y="1845"/>
                      <a:pt x="108" y="1845"/>
                    </a:cubicBezTo>
                    <a:cubicBezTo>
                      <a:pt x="113" y="1842"/>
                      <a:pt x="119" y="1840"/>
                      <a:pt x="122" y="1836"/>
                    </a:cubicBezTo>
                    <a:cubicBezTo>
                      <a:pt x="131" y="1845"/>
                      <a:pt x="131" y="1845"/>
                      <a:pt x="131" y="1845"/>
                    </a:cubicBezTo>
                    <a:cubicBezTo>
                      <a:pt x="126" y="1849"/>
                      <a:pt x="119" y="1853"/>
                      <a:pt x="113" y="1856"/>
                    </a:cubicBezTo>
                    <a:lnTo>
                      <a:pt x="112" y="1856"/>
                    </a:lnTo>
                    <a:close/>
                    <a:moveTo>
                      <a:pt x="125" y="1824"/>
                    </a:moveTo>
                    <a:cubicBezTo>
                      <a:pt x="124" y="1823"/>
                      <a:pt x="122" y="1821"/>
                      <a:pt x="114" y="1821"/>
                    </a:cubicBezTo>
                    <a:cubicBezTo>
                      <a:pt x="113" y="1821"/>
                      <a:pt x="113" y="1821"/>
                      <a:pt x="113" y="1821"/>
                    </a:cubicBezTo>
                    <a:cubicBezTo>
                      <a:pt x="113" y="1809"/>
                      <a:pt x="113" y="1809"/>
                      <a:pt x="113" y="1809"/>
                    </a:cubicBezTo>
                    <a:cubicBezTo>
                      <a:pt x="114" y="1809"/>
                      <a:pt x="114" y="1809"/>
                      <a:pt x="114" y="1809"/>
                    </a:cubicBezTo>
                    <a:cubicBezTo>
                      <a:pt x="114" y="1809"/>
                      <a:pt x="114" y="1809"/>
                      <a:pt x="114" y="1809"/>
                    </a:cubicBezTo>
                    <a:cubicBezTo>
                      <a:pt x="118" y="1809"/>
                      <a:pt x="131" y="1809"/>
                      <a:pt x="136" y="1819"/>
                    </a:cubicBezTo>
                    <a:lnTo>
                      <a:pt x="125" y="1824"/>
                    </a:lnTo>
                    <a:close/>
                    <a:moveTo>
                      <a:pt x="92" y="1821"/>
                    </a:moveTo>
                    <a:cubicBezTo>
                      <a:pt x="85" y="1820"/>
                      <a:pt x="81" y="1817"/>
                      <a:pt x="78" y="1812"/>
                    </a:cubicBezTo>
                    <a:cubicBezTo>
                      <a:pt x="77" y="1809"/>
                      <a:pt x="76" y="1805"/>
                      <a:pt x="76" y="1801"/>
                    </a:cubicBezTo>
                    <a:cubicBezTo>
                      <a:pt x="88" y="1800"/>
                      <a:pt x="88" y="1800"/>
                      <a:pt x="88" y="1800"/>
                    </a:cubicBezTo>
                    <a:cubicBezTo>
                      <a:pt x="88" y="1803"/>
                      <a:pt x="89" y="1805"/>
                      <a:pt x="89" y="1806"/>
                    </a:cubicBezTo>
                    <a:cubicBezTo>
                      <a:pt x="90" y="1807"/>
                      <a:pt x="90" y="1809"/>
                      <a:pt x="94" y="1809"/>
                    </a:cubicBezTo>
                    <a:lnTo>
                      <a:pt x="92" y="1821"/>
                    </a:lnTo>
                    <a:close/>
                    <a:moveTo>
                      <a:pt x="89" y="1781"/>
                    </a:moveTo>
                    <a:cubicBezTo>
                      <a:pt x="77" y="1780"/>
                      <a:pt x="77" y="1780"/>
                      <a:pt x="77" y="1780"/>
                    </a:cubicBezTo>
                    <a:cubicBezTo>
                      <a:pt x="78" y="1771"/>
                      <a:pt x="79" y="1765"/>
                      <a:pt x="82" y="1759"/>
                    </a:cubicBezTo>
                    <a:cubicBezTo>
                      <a:pt x="93" y="1763"/>
                      <a:pt x="93" y="1763"/>
                      <a:pt x="93" y="1763"/>
                    </a:cubicBezTo>
                    <a:cubicBezTo>
                      <a:pt x="91" y="1768"/>
                      <a:pt x="90" y="1774"/>
                      <a:pt x="89" y="1781"/>
                    </a:cubicBezTo>
                    <a:close/>
                    <a:moveTo>
                      <a:pt x="100" y="1746"/>
                    </a:moveTo>
                    <a:cubicBezTo>
                      <a:pt x="90" y="1739"/>
                      <a:pt x="90" y="1739"/>
                      <a:pt x="90" y="1739"/>
                    </a:cubicBezTo>
                    <a:cubicBezTo>
                      <a:pt x="91" y="1738"/>
                      <a:pt x="92" y="1737"/>
                      <a:pt x="92" y="1737"/>
                    </a:cubicBezTo>
                    <a:cubicBezTo>
                      <a:pt x="93" y="1736"/>
                      <a:pt x="94" y="1735"/>
                      <a:pt x="95" y="1734"/>
                    </a:cubicBezTo>
                    <a:cubicBezTo>
                      <a:pt x="97" y="1732"/>
                      <a:pt x="99" y="1730"/>
                      <a:pt x="101" y="1728"/>
                    </a:cubicBezTo>
                    <a:cubicBezTo>
                      <a:pt x="102" y="1727"/>
                      <a:pt x="103" y="1726"/>
                      <a:pt x="105" y="1725"/>
                    </a:cubicBezTo>
                    <a:cubicBezTo>
                      <a:pt x="105" y="1724"/>
                      <a:pt x="105" y="1724"/>
                      <a:pt x="105" y="1724"/>
                    </a:cubicBezTo>
                    <a:cubicBezTo>
                      <a:pt x="113" y="1733"/>
                      <a:pt x="113" y="1733"/>
                      <a:pt x="113" y="1733"/>
                    </a:cubicBezTo>
                    <a:cubicBezTo>
                      <a:pt x="112" y="1734"/>
                      <a:pt x="112" y="1734"/>
                      <a:pt x="112" y="1734"/>
                    </a:cubicBezTo>
                    <a:cubicBezTo>
                      <a:pt x="111" y="1735"/>
                      <a:pt x="110" y="1736"/>
                      <a:pt x="109" y="1736"/>
                    </a:cubicBezTo>
                    <a:cubicBezTo>
                      <a:pt x="107" y="1738"/>
                      <a:pt x="106" y="1740"/>
                      <a:pt x="104" y="1742"/>
                    </a:cubicBezTo>
                    <a:cubicBezTo>
                      <a:pt x="103" y="1743"/>
                      <a:pt x="102" y="1744"/>
                      <a:pt x="101" y="1745"/>
                    </a:cubicBezTo>
                    <a:cubicBezTo>
                      <a:pt x="101" y="1745"/>
                      <a:pt x="100" y="1746"/>
                      <a:pt x="100" y="1746"/>
                    </a:cubicBezTo>
                    <a:close/>
                    <a:moveTo>
                      <a:pt x="126" y="1714"/>
                    </a:moveTo>
                    <a:cubicBezTo>
                      <a:pt x="114" y="1710"/>
                      <a:pt x="114" y="1710"/>
                      <a:pt x="114" y="1710"/>
                    </a:cubicBezTo>
                    <a:cubicBezTo>
                      <a:pt x="116" y="1705"/>
                      <a:pt x="117" y="1700"/>
                      <a:pt x="117" y="1694"/>
                    </a:cubicBezTo>
                    <a:cubicBezTo>
                      <a:pt x="117" y="1693"/>
                      <a:pt x="117" y="1693"/>
                      <a:pt x="117" y="1693"/>
                    </a:cubicBezTo>
                    <a:cubicBezTo>
                      <a:pt x="129" y="1692"/>
                      <a:pt x="129" y="1692"/>
                      <a:pt x="129" y="1692"/>
                    </a:cubicBezTo>
                    <a:cubicBezTo>
                      <a:pt x="129" y="1694"/>
                      <a:pt x="129" y="1694"/>
                      <a:pt x="129" y="1694"/>
                    </a:cubicBezTo>
                    <a:cubicBezTo>
                      <a:pt x="129" y="1701"/>
                      <a:pt x="128" y="1708"/>
                      <a:pt x="126" y="1714"/>
                    </a:cubicBezTo>
                    <a:close/>
                    <a:moveTo>
                      <a:pt x="60" y="1702"/>
                    </a:moveTo>
                    <a:cubicBezTo>
                      <a:pt x="58" y="1702"/>
                      <a:pt x="56" y="1702"/>
                      <a:pt x="54" y="1701"/>
                    </a:cubicBezTo>
                    <a:cubicBezTo>
                      <a:pt x="56" y="1690"/>
                      <a:pt x="56" y="1690"/>
                      <a:pt x="56" y="1690"/>
                    </a:cubicBezTo>
                    <a:cubicBezTo>
                      <a:pt x="61" y="1691"/>
                      <a:pt x="67" y="1690"/>
                      <a:pt x="70" y="1687"/>
                    </a:cubicBezTo>
                    <a:cubicBezTo>
                      <a:pt x="78" y="1697"/>
                      <a:pt x="78" y="1697"/>
                      <a:pt x="78" y="1697"/>
                    </a:cubicBezTo>
                    <a:cubicBezTo>
                      <a:pt x="74" y="1700"/>
                      <a:pt x="67" y="1702"/>
                      <a:pt x="60" y="1702"/>
                    </a:cubicBezTo>
                    <a:close/>
                    <a:moveTo>
                      <a:pt x="36" y="1683"/>
                    </a:moveTo>
                    <a:cubicBezTo>
                      <a:pt x="35" y="1680"/>
                      <a:pt x="35" y="1676"/>
                      <a:pt x="35" y="1672"/>
                    </a:cubicBezTo>
                    <a:cubicBezTo>
                      <a:pt x="35" y="1670"/>
                      <a:pt x="35" y="1668"/>
                      <a:pt x="35" y="1666"/>
                    </a:cubicBezTo>
                    <a:cubicBezTo>
                      <a:pt x="35" y="1664"/>
                      <a:pt x="35" y="1663"/>
                      <a:pt x="36" y="1661"/>
                    </a:cubicBezTo>
                    <a:cubicBezTo>
                      <a:pt x="47" y="1663"/>
                      <a:pt x="47" y="1663"/>
                      <a:pt x="47" y="1663"/>
                    </a:cubicBezTo>
                    <a:cubicBezTo>
                      <a:pt x="47" y="1664"/>
                      <a:pt x="47" y="1665"/>
                      <a:pt x="47" y="1667"/>
                    </a:cubicBezTo>
                    <a:cubicBezTo>
                      <a:pt x="47" y="1668"/>
                      <a:pt x="47" y="1670"/>
                      <a:pt x="47" y="1672"/>
                    </a:cubicBezTo>
                    <a:cubicBezTo>
                      <a:pt x="47" y="1675"/>
                      <a:pt x="47" y="1678"/>
                      <a:pt x="48" y="1681"/>
                    </a:cubicBezTo>
                    <a:lnTo>
                      <a:pt x="36" y="1683"/>
                    </a:lnTo>
                    <a:close/>
                    <a:moveTo>
                      <a:pt x="112" y="1677"/>
                    </a:moveTo>
                    <a:cubicBezTo>
                      <a:pt x="109" y="1673"/>
                      <a:pt x="108" y="1668"/>
                      <a:pt x="108" y="1662"/>
                    </a:cubicBezTo>
                    <a:cubicBezTo>
                      <a:pt x="108" y="1659"/>
                      <a:pt x="108" y="1657"/>
                      <a:pt x="108" y="1654"/>
                    </a:cubicBezTo>
                    <a:cubicBezTo>
                      <a:pt x="120" y="1655"/>
                      <a:pt x="120" y="1655"/>
                      <a:pt x="120" y="1655"/>
                    </a:cubicBezTo>
                    <a:cubicBezTo>
                      <a:pt x="120" y="1658"/>
                      <a:pt x="120" y="1660"/>
                      <a:pt x="120" y="1662"/>
                    </a:cubicBezTo>
                    <a:cubicBezTo>
                      <a:pt x="120" y="1666"/>
                      <a:pt x="120" y="1668"/>
                      <a:pt x="122" y="1671"/>
                    </a:cubicBezTo>
                    <a:lnTo>
                      <a:pt x="112" y="1677"/>
                    </a:lnTo>
                    <a:close/>
                    <a:moveTo>
                      <a:pt x="86" y="1674"/>
                    </a:moveTo>
                    <a:cubicBezTo>
                      <a:pt x="74" y="1673"/>
                      <a:pt x="74" y="1673"/>
                      <a:pt x="74" y="1673"/>
                    </a:cubicBezTo>
                    <a:cubicBezTo>
                      <a:pt x="74" y="1672"/>
                      <a:pt x="74" y="1671"/>
                      <a:pt x="74" y="1670"/>
                    </a:cubicBezTo>
                    <a:cubicBezTo>
                      <a:pt x="74" y="1668"/>
                      <a:pt x="74" y="1666"/>
                      <a:pt x="74" y="1665"/>
                    </a:cubicBezTo>
                    <a:cubicBezTo>
                      <a:pt x="74" y="1663"/>
                      <a:pt x="74" y="1662"/>
                      <a:pt x="74" y="1661"/>
                    </a:cubicBezTo>
                    <a:cubicBezTo>
                      <a:pt x="74" y="1659"/>
                      <a:pt x="74" y="1657"/>
                      <a:pt x="74" y="1655"/>
                    </a:cubicBezTo>
                    <a:cubicBezTo>
                      <a:pt x="74" y="1654"/>
                      <a:pt x="74" y="1653"/>
                      <a:pt x="75" y="1653"/>
                    </a:cubicBezTo>
                    <a:cubicBezTo>
                      <a:pt x="86" y="1654"/>
                      <a:pt x="86" y="1654"/>
                      <a:pt x="86" y="1654"/>
                    </a:cubicBezTo>
                    <a:cubicBezTo>
                      <a:pt x="86" y="1655"/>
                      <a:pt x="86" y="1655"/>
                      <a:pt x="86" y="1656"/>
                    </a:cubicBezTo>
                    <a:cubicBezTo>
                      <a:pt x="86" y="1658"/>
                      <a:pt x="86" y="1659"/>
                      <a:pt x="86" y="1661"/>
                    </a:cubicBezTo>
                    <a:cubicBezTo>
                      <a:pt x="86" y="1663"/>
                      <a:pt x="86" y="1664"/>
                      <a:pt x="86" y="1665"/>
                    </a:cubicBezTo>
                    <a:cubicBezTo>
                      <a:pt x="86" y="1667"/>
                      <a:pt x="86" y="1669"/>
                      <a:pt x="86" y="1670"/>
                    </a:cubicBezTo>
                    <a:cubicBezTo>
                      <a:pt x="86" y="1671"/>
                      <a:pt x="86" y="1673"/>
                      <a:pt x="86" y="1674"/>
                    </a:cubicBezTo>
                    <a:close/>
                    <a:moveTo>
                      <a:pt x="55" y="1647"/>
                    </a:moveTo>
                    <a:cubicBezTo>
                      <a:pt x="45" y="1641"/>
                      <a:pt x="45" y="1641"/>
                      <a:pt x="45" y="1641"/>
                    </a:cubicBezTo>
                    <a:cubicBezTo>
                      <a:pt x="47" y="1637"/>
                      <a:pt x="49" y="1635"/>
                      <a:pt x="51" y="1632"/>
                    </a:cubicBezTo>
                    <a:cubicBezTo>
                      <a:pt x="51" y="1631"/>
                      <a:pt x="51" y="1631"/>
                      <a:pt x="51" y="1631"/>
                    </a:cubicBezTo>
                    <a:cubicBezTo>
                      <a:pt x="53" y="1629"/>
                      <a:pt x="54" y="1627"/>
                      <a:pt x="55" y="1625"/>
                    </a:cubicBezTo>
                    <a:cubicBezTo>
                      <a:pt x="66" y="1630"/>
                      <a:pt x="66" y="1630"/>
                      <a:pt x="66" y="1630"/>
                    </a:cubicBezTo>
                    <a:cubicBezTo>
                      <a:pt x="65" y="1633"/>
                      <a:pt x="63" y="1635"/>
                      <a:pt x="61" y="1638"/>
                    </a:cubicBezTo>
                    <a:cubicBezTo>
                      <a:pt x="60" y="1639"/>
                      <a:pt x="60" y="1639"/>
                      <a:pt x="60" y="1639"/>
                    </a:cubicBezTo>
                    <a:cubicBezTo>
                      <a:pt x="58" y="1642"/>
                      <a:pt x="56" y="1644"/>
                      <a:pt x="55" y="1647"/>
                    </a:cubicBezTo>
                    <a:close/>
                    <a:moveTo>
                      <a:pt x="95" y="1643"/>
                    </a:moveTo>
                    <a:cubicBezTo>
                      <a:pt x="89" y="1633"/>
                      <a:pt x="89" y="1633"/>
                      <a:pt x="89" y="1633"/>
                    </a:cubicBezTo>
                    <a:cubicBezTo>
                      <a:pt x="92" y="1630"/>
                      <a:pt x="97" y="1629"/>
                      <a:pt x="102" y="1629"/>
                    </a:cubicBezTo>
                    <a:cubicBezTo>
                      <a:pt x="105" y="1629"/>
                      <a:pt x="105" y="1629"/>
                      <a:pt x="105" y="1629"/>
                    </a:cubicBezTo>
                    <a:cubicBezTo>
                      <a:pt x="108" y="1629"/>
                      <a:pt x="111" y="1629"/>
                      <a:pt x="114" y="1630"/>
                    </a:cubicBezTo>
                    <a:cubicBezTo>
                      <a:pt x="109" y="1641"/>
                      <a:pt x="109" y="1641"/>
                      <a:pt x="109" y="1641"/>
                    </a:cubicBezTo>
                    <a:cubicBezTo>
                      <a:pt x="108" y="1641"/>
                      <a:pt x="108" y="1641"/>
                      <a:pt x="105" y="1641"/>
                    </a:cubicBezTo>
                    <a:cubicBezTo>
                      <a:pt x="102" y="1641"/>
                      <a:pt x="102" y="1641"/>
                      <a:pt x="102" y="1641"/>
                    </a:cubicBezTo>
                    <a:cubicBezTo>
                      <a:pt x="99" y="1641"/>
                      <a:pt x="97" y="1642"/>
                      <a:pt x="95" y="1643"/>
                    </a:cubicBezTo>
                    <a:close/>
                    <a:moveTo>
                      <a:pt x="71" y="1609"/>
                    </a:moveTo>
                    <a:cubicBezTo>
                      <a:pt x="59" y="1607"/>
                      <a:pt x="59" y="1607"/>
                      <a:pt x="59" y="1607"/>
                    </a:cubicBezTo>
                    <a:cubicBezTo>
                      <a:pt x="60" y="1605"/>
                      <a:pt x="60" y="1603"/>
                      <a:pt x="61" y="1602"/>
                    </a:cubicBezTo>
                    <a:cubicBezTo>
                      <a:pt x="62" y="1596"/>
                      <a:pt x="65" y="1594"/>
                      <a:pt x="68" y="1591"/>
                    </a:cubicBezTo>
                    <a:cubicBezTo>
                      <a:pt x="69" y="1590"/>
                      <a:pt x="69" y="1590"/>
                      <a:pt x="69" y="1590"/>
                    </a:cubicBezTo>
                    <a:cubicBezTo>
                      <a:pt x="70" y="1589"/>
                      <a:pt x="71" y="1588"/>
                      <a:pt x="72" y="1588"/>
                    </a:cubicBezTo>
                    <a:cubicBezTo>
                      <a:pt x="80" y="1596"/>
                      <a:pt x="80" y="1596"/>
                      <a:pt x="80" y="1596"/>
                    </a:cubicBezTo>
                    <a:cubicBezTo>
                      <a:pt x="79" y="1597"/>
                      <a:pt x="78" y="1598"/>
                      <a:pt x="77" y="1599"/>
                    </a:cubicBezTo>
                    <a:cubicBezTo>
                      <a:pt x="77" y="1600"/>
                      <a:pt x="76" y="1600"/>
                      <a:pt x="76" y="1601"/>
                    </a:cubicBezTo>
                    <a:cubicBezTo>
                      <a:pt x="73" y="1603"/>
                      <a:pt x="73" y="1603"/>
                      <a:pt x="72" y="1605"/>
                    </a:cubicBezTo>
                    <a:cubicBezTo>
                      <a:pt x="72" y="1606"/>
                      <a:pt x="71" y="1608"/>
                      <a:pt x="71" y="1609"/>
                    </a:cubicBezTo>
                    <a:close/>
                    <a:moveTo>
                      <a:pt x="78" y="1577"/>
                    </a:moveTo>
                    <a:cubicBezTo>
                      <a:pt x="78" y="1576"/>
                      <a:pt x="77" y="1575"/>
                      <a:pt x="77" y="1574"/>
                    </a:cubicBezTo>
                    <a:cubicBezTo>
                      <a:pt x="74" y="1572"/>
                      <a:pt x="72" y="1570"/>
                      <a:pt x="69" y="1569"/>
                    </a:cubicBezTo>
                    <a:cubicBezTo>
                      <a:pt x="68" y="1568"/>
                      <a:pt x="67" y="1568"/>
                      <a:pt x="67" y="1568"/>
                    </a:cubicBezTo>
                    <a:cubicBezTo>
                      <a:pt x="70" y="1557"/>
                      <a:pt x="70" y="1557"/>
                      <a:pt x="70" y="1557"/>
                    </a:cubicBezTo>
                    <a:cubicBezTo>
                      <a:pt x="71" y="1557"/>
                      <a:pt x="73" y="1557"/>
                      <a:pt x="74" y="1558"/>
                    </a:cubicBezTo>
                    <a:cubicBezTo>
                      <a:pt x="78" y="1560"/>
                      <a:pt x="82" y="1563"/>
                      <a:pt x="85" y="1566"/>
                    </a:cubicBezTo>
                    <a:cubicBezTo>
                      <a:pt x="87" y="1568"/>
                      <a:pt x="89" y="1570"/>
                      <a:pt x="89" y="1572"/>
                    </a:cubicBezTo>
                    <a:lnTo>
                      <a:pt x="78" y="1577"/>
                    </a:lnTo>
                    <a:close/>
                    <a:moveTo>
                      <a:pt x="47" y="1557"/>
                    </a:moveTo>
                    <a:cubicBezTo>
                      <a:pt x="45" y="1555"/>
                      <a:pt x="43" y="1553"/>
                      <a:pt x="41" y="1551"/>
                    </a:cubicBezTo>
                    <a:cubicBezTo>
                      <a:pt x="40" y="1549"/>
                      <a:pt x="40" y="1549"/>
                      <a:pt x="40" y="1549"/>
                    </a:cubicBezTo>
                    <a:cubicBezTo>
                      <a:pt x="37" y="1546"/>
                      <a:pt x="35" y="1542"/>
                      <a:pt x="35" y="1537"/>
                    </a:cubicBezTo>
                    <a:cubicBezTo>
                      <a:pt x="47" y="1535"/>
                      <a:pt x="47" y="1535"/>
                      <a:pt x="47" y="1535"/>
                    </a:cubicBezTo>
                    <a:cubicBezTo>
                      <a:pt x="47" y="1538"/>
                      <a:pt x="48" y="1540"/>
                      <a:pt x="49" y="1541"/>
                    </a:cubicBezTo>
                    <a:cubicBezTo>
                      <a:pt x="50" y="1543"/>
                      <a:pt x="50" y="1543"/>
                      <a:pt x="50" y="1543"/>
                    </a:cubicBezTo>
                    <a:cubicBezTo>
                      <a:pt x="52" y="1545"/>
                      <a:pt x="54" y="1547"/>
                      <a:pt x="55" y="1548"/>
                    </a:cubicBezTo>
                    <a:lnTo>
                      <a:pt x="47" y="1557"/>
                    </a:lnTo>
                    <a:close/>
                    <a:moveTo>
                      <a:pt x="68" y="1536"/>
                    </a:moveTo>
                    <a:cubicBezTo>
                      <a:pt x="63" y="1535"/>
                      <a:pt x="59" y="1533"/>
                      <a:pt x="55" y="1532"/>
                    </a:cubicBezTo>
                    <a:cubicBezTo>
                      <a:pt x="55" y="1531"/>
                      <a:pt x="54" y="1531"/>
                      <a:pt x="53" y="1530"/>
                    </a:cubicBezTo>
                    <a:cubicBezTo>
                      <a:pt x="51" y="1530"/>
                      <a:pt x="50" y="1529"/>
                      <a:pt x="49" y="1529"/>
                    </a:cubicBezTo>
                    <a:cubicBezTo>
                      <a:pt x="52" y="1517"/>
                      <a:pt x="52" y="1517"/>
                      <a:pt x="52" y="1517"/>
                    </a:cubicBezTo>
                    <a:cubicBezTo>
                      <a:pt x="55" y="1517"/>
                      <a:pt x="57" y="1519"/>
                      <a:pt x="59" y="1520"/>
                    </a:cubicBezTo>
                    <a:cubicBezTo>
                      <a:pt x="59" y="1520"/>
                      <a:pt x="60" y="1521"/>
                      <a:pt x="61" y="1521"/>
                    </a:cubicBezTo>
                    <a:cubicBezTo>
                      <a:pt x="63" y="1522"/>
                      <a:pt x="67" y="1523"/>
                      <a:pt x="70" y="1524"/>
                    </a:cubicBezTo>
                    <a:lnTo>
                      <a:pt x="68" y="1536"/>
                    </a:lnTo>
                    <a:close/>
                    <a:moveTo>
                      <a:pt x="89" y="1530"/>
                    </a:moveTo>
                    <a:cubicBezTo>
                      <a:pt x="85" y="1518"/>
                      <a:pt x="85" y="1518"/>
                      <a:pt x="85" y="1518"/>
                    </a:cubicBezTo>
                    <a:cubicBezTo>
                      <a:pt x="86" y="1518"/>
                      <a:pt x="87" y="1518"/>
                      <a:pt x="87" y="1518"/>
                    </a:cubicBezTo>
                    <a:cubicBezTo>
                      <a:pt x="91" y="1516"/>
                      <a:pt x="92" y="1512"/>
                      <a:pt x="93" y="1509"/>
                    </a:cubicBezTo>
                    <a:cubicBezTo>
                      <a:pt x="104" y="1510"/>
                      <a:pt x="104" y="1510"/>
                      <a:pt x="104" y="1510"/>
                    </a:cubicBezTo>
                    <a:cubicBezTo>
                      <a:pt x="104" y="1519"/>
                      <a:pt x="99" y="1526"/>
                      <a:pt x="92" y="1529"/>
                    </a:cubicBezTo>
                    <a:cubicBezTo>
                      <a:pt x="91" y="1529"/>
                      <a:pt x="90" y="1530"/>
                      <a:pt x="89" y="1530"/>
                    </a:cubicBezTo>
                    <a:close/>
                    <a:moveTo>
                      <a:pt x="90" y="1493"/>
                    </a:moveTo>
                    <a:cubicBezTo>
                      <a:pt x="89" y="1491"/>
                      <a:pt x="89" y="1490"/>
                      <a:pt x="88" y="1488"/>
                    </a:cubicBezTo>
                    <a:cubicBezTo>
                      <a:pt x="88" y="1486"/>
                      <a:pt x="87" y="1484"/>
                      <a:pt x="87" y="1482"/>
                    </a:cubicBezTo>
                    <a:cubicBezTo>
                      <a:pt x="87" y="1477"/>
                      <a:pt x="89" y="1472"/>
                      <a:pt x="93" y="1468"/>
                    </a:cubicBezTo>
                    <a:cubicBezTo>
                      <a:pt x="102" y="1475"/>
                      <a:pt x="102" y="1475"/>
                      <a:pt x="102" y="1475"/>
                    </a:cubicBezTo>
                    <a:cubicBezTo>
                      <a:pt x="100" y="1478"/>
                      <a:pt x="99" y="1480"/>
                      <a:pt x="99" y="1482"/>
                    </a:cubicBezTo>
                    <a:cubicBezTo>
                      <a:pt x="99" y="1483"/>
                      <a:pt x="99" y="1484"/>
                      <a:pt x="100" y="1485"/>
                    </a:cubicBezTo>
                    <a:cubicBezTo>
                      <a:pt x="100" y="1486"/>
                      <a:pt x="100" y="1486"/>
                      <a:pt x="101" y="1487"/>
                    </a:cubicBezTo>
                    <a:lnTo>
                      <a:pt x="90" y="1493"/>
                    </a:lnTo>
                    <a:close/>
                    <a:moveTo>
                      <a:pt x="116" y="1461"/>
                    </a:moveTo>
                    <a:cubicBezTo>
                      <a:pt x="107" y="1454"/>
                      <a:pt x="107" y="1454"/>
                      <a:pt x="107" y="1454"/>
                    </a:cubicBezTo>
                    <a:cubicBezTo>
                      <a:pt x="107" y="1453"/>
                      <a:pt x="108" y="1452"/>
                      <a:pt x="108" y="1451"/>
                    </a:cubicBezTo>
                    <a:cubicBezTo>
                      <a:pt x="110" y="1448"/>
                      <a:pt x="112" y="1443"/>
                      <a:pt x="112" y="1438"/>
                    </a:cubicBezTo>
                    <a:cubicBezTo>
                      <a:pt x="124" y="1439"/>
                      <a:pt x="124" y="1439"/>
                      <a:pt x="124" y="1439"/>
                    </a:cubicBezTo>
                    <a:cubicBezTo>
                      <a:pt x="124" y="1446"/>
                      <a:pt x="121" y="1453"/>
                      <a:pt x="119" y="1457"/>
                    </a:cubicBezTo>
                    <a:cubicBezTo>
                      <a:pt x="118" y="1458"/>
                      <a:pt x="117" y="1459"/>
                      <a:pt x="116" y="1461"/>
                    </a:cubicBezTo>
                    <a:close/>
                    <a:moveTo>
                      <a:pt x="101" y="1443"/>
                    </a:moveTo>
                    <a:cubicBezTo>
                      <a:pt x="91" y="1437"/>
                      <a:pt x="91" y="1437"/>
                      <a:pt x="91" y="1437"/>
                    </a:cubicBezTo>
                    <a:cubicBezTo>
                      <a:pt x="91" y="1437"/>
                      <a:pt x="91" y="1437"/>
                      <a:pt x="91" y="1437"/>
                    </a:cubicBezTo>
                    <a:cubicBezTo>
                      <a:pt x="92" y="1436"/>
                      <a:pt x="92" y="1435"/>
                      <a:pt x="92" y="1433"/>
                    </a:cubicBezTo>
                    <a:cubicBezTo>
                      <a:pt x="94" y="1429"/>
                      <a:pt x="96" y="1421"/>
                      <a:pt x="106" y="1420"/>
                    </a:cubicBezTo>
                    <a:cubicBezTo>
                      <a:pt x="107" y="1420"/>
                      <a:pt x="107" y="1420"/>
                      <a:pt x="107" y="1420"/>
                    </a:cubicBezTo>
                    <a:cubicBezTo>
                      <a:pt x="108" y="1432"/>
                      <a:pt x="108" y="1432"/>
                      <a:pt x="108" y="1432"/>
                    </a:cubicBezTo>
                    <a:cubicBezTo>
                      <a:pt x="107" y="1432"/>
                      <a:pt x="107" y="1432"/>
                      <a:pt x="107" y="1432"/>
                    </a:cubicBezTo>
                    <a:cubicBezTo>
                      <a:pt x="106" y="1432"/>
                      <a:pt x="105" y="1432"/>
                      <a:pt x="104" y="1437"/>
                    </a:cubicBezTo>
                    <a:cubicBezTo>
                      <a:pt x="103" y="1438"/>
                      <a:pt x="103" y="1440"/>
                      <a:pt x="102" y="1442"/>
                    </a:cubicBezTo>
                    <a:cubicBezTo>
                      <a:pt x="102" y="1442"/>
                      <a:pt x="102" y="1443"/>
                      <a:pt x="101" y="1443"/>
                    </a:cubicBezTo>
                    <a:close/>
                    <a:moveTo>
                      <a:pt x="77" y="1442"/>
                    </a:moveTo>
                    <a:cubicBezTo>
                      <a:pt x="76" y="1441"/>
                      <a:pt x="76" y="1441"/>
                      <a:pt x="75" y="1440"/>
                    </a:cubicBezTo>
                    <a:cubicBezTo>
                      <a:pt x="74" y="1439"/>
                      <a:pt x="73" y="1438"/>
                      <a:pt x="72" y="1437"/>
                    </a:cubicBezTo>
                    <a:cubicBezTo>
                      <a:pt x="69" y="1432"/>
                      <a:pt x="67" y="1426"/>
                      <a:pt x="67" y="1421"/>
                    </a:cubicBezTo>
                    <a:cubicBezTo>
                      <a:pt x="79" y="1419"/>
                      <a:pt x="79" y="1419"/>
                      <a:pt x="79" y="1419"/>
                    </a:cubicBezTo>
                    <a:cubicBezTo>
                      <a:pt x="79" y="1423"/>
                      <a:pt x="80" y="1427"/>
                      <a:pt x="82" y="1429"/>
                    </a:cubicBezTo>
                    <a:cubicBezTo>
                      <a:pt x="83" y="1430"/>
                      <a:pt x="83" y="1431"/>
                      <a:pt x="84" y="1432"/>
                    </a:cubicBezTo>
                    <a:cubicBezTo>
                      <a:pt x="85" y="1433"/>
                      <a:pt x="85" y="1433"/>
                      <a:pt x="86" y="1434"/>
                    </a:cubicBezTo>
                    <a:lnTo>
                      <a:pt x="77" y="1442"/>
                    </a:lnTo>
                    <a:close/>
                    <a:moveTo>
                      <a:pt x="64" y="1402"/>
                    </a:moveTo>
                    <a:cubicBezTo>
                      <a:pt x="63" y="1402"/>
                      <a:pt x="62" y="1400"/>
                      <a:pt x="62" y="1399"/>
                    </a:cubicBezTo>
                    <a:cubicBezTo>
                      <a:pt x="61" y="1398"/>
                      <a:pt x="60" y="1398"/>
                      <a:pt x="60" y="1397"/>
                    </a:cubicBezTo>
                    <a:cubicBezTo>
                      <a:pt x="57" y="1393"/>
                      <a:pt x="56" y="1390"/>
                      <a:pt x="56" y="1385"/>
                    </a:cubicBezTo>
                    <a:cubicBezTo>
                      <a:pt x="56" y="1384"/>
                      <a:pt x="56" y="1384"/>
                      <a:pt x="56" y="1383"/>
                    </a:cubicBezTo>
                    <a:cubicBezTo>
                      <a:pt x="56" y="1382"/>
                      <a:pt x="56" y="1382"/>
                      <a:pt x="56" y="1382"/>
                    </a:cubicBezTo>
                    <a:cubicBezTo>
                      <a:pt x="68" y="1383"/>
                      <a:pt x="68" y="1383"/>
                      <a:pt x="68" y="1383"/>
                    </a:cubicBezTo>
                    <a:cubicBezTo>
                      <a:pt x="68" y="1384"/>
                      <a:pt x="68" y="1384"/>
                      <a:pt x="68" y="1384"/>
                    </a:cubicBezTo>
                    <a:cubicBezTo>
                      <a:pt x="68" y="1384"/>
                      <a:pt x="68" y="1385"/>
                      <a:pt x="68" y="1385"/>
                    </a:cubicBezTo>
                    <a:cubicBezTo>
                      <a:pt x="68" y="1387"/>
                      <a:pt x="69" y="1388"/>
                      <a:pt x="70" y="1390"/>
                    </a:cubicBezTo>
                    <a:cubicBezTo>
                      <a:pt x="70" y="1391"/>
                      <a:pt x="71" y="1391"/>
                      <a:pt x="71" y="1392"/>
                    </a:cubicBezTo>
                    <a:cubicBezTo>
                      <a:pt x="72" y="1394"/>
                      <a:pt x="74" y="1396"/>
                      <a:pt x="75" y="1398"/>
                    </a:cubicBezTo>
                    <a:lnTo>
                      <a:pt x="64" y="1402"/>
                    </a:lnTo>
                    <a:close/>
                    <a:moveTo>
                      <a:pt x="80" y="1372"/>
                    </a:moveTo>
                    <a:cubicBezTo>
                      <a:pt x="70" y="1365"/>
                      <a:pt x="70" y="1365"/>
                      <a:pt x="70" y="1365"/>
                    </a:cubicBezTo>
                    <a:cubicBezTo>
                      <a:pt x="72" y="1362"/>
                      <a:pt x="74" y="1359"/>
                      <a:pt x="76" y="1355"/>
                    </a:cubicBezTo>
                    <a:cubicBezTo>
                      <a:pt x="76" y="1354"/>
                      <a:pt x="77" y="1352"/>
                      <a:pt x="77" y="1351"/>
                    </a:cubicBezTo>
                    <a:cubicBezTo>
                      <a:pt x="78" y="1350"/>
                      <a:pt x="78" y="1349"/>
                      <a:pt x="78" y="1348"/>
                    </a:cubicBezTo>
                    <a:cubicBezTo>
                      <a:pt x="90" y="1353"/>
                      <a:pt x="90" y="1353"/>
                      <a:pt x="90" y="1353"/>
                    </a:cubicBezTo>
                    <a:cubicBezTo>
                      <a:pt x="89" y="1353"/>
                      <a:pt x="89" y="1354"/>
                      <a:pt x="89" y="1355"/>
                    </a:cubicBezTo>
                    <a:cubicBezTo>
                      <a:pt x="88" y="1356"/>
                      <a:pt x="87" y="1359"/>
                      <a:pt x="86" y="1361"/>
                    </a:cubicBezTo>
                    <a:cubicBezTo>
                      <a:pt x="84" y="1364"/>
                      <a:pt x="83" y="1368"/>
                      <a:pt x="80" y="1372"/>
                    </a:cubicBezTo>
                    <a:close/>
                    <a:moveTo>
                      <a:pt x="65" y="1356"/>
                    </a:moveTo>
                    <a:cubicBezTo>
                      <a:pt x="63" y="1350"/>
                      <a:pt x="63" y="1350"/>
                      <a:pt x="63" y="1350"/>
                    </a:cubicBezTo>
                    <a:cubicBezTo>
                      <a:pt x="61" y="1344"/>
                      <a:pt x="61" y="1344"/>
                      <a:pt x="61" y="1344"/>
                    </a:cubicBezTo>
                    <a:cubicBezTo>
                      <a:pt x="62" y="1344"/>
                      <a:pt x="62" y="1344"/>
                      <a:pt x="62" y="1344"/>
                    </a:cubicBezTo>
                    <a:cubicBezTo>
                      <a:pt x="62" y="1344"/>
                      <a:pt x="66" y="1343"/>
                      <a:pt x="71" y="1333"/>
                    </a:cubicBezTo>
                    <a:cubicBezTo>
                      <a:pt x="82" y="1339"/>
                      <a:pt x="82" y="1339"/>
                      <a:pt x="82" y="1339"/>
                    </a:cubicBezTo>
                    <a:cubicBezTo>
                      <a:pt x="76" y="1348"/>
                      <a:pt x="71" y="1354"/>
                      <a:pt x="65" y="1356"/>
                    </a:cubicBezTo>
                    <a:close/>
                    <a:moveTo>
                      <a:pt x="41" y="1354"/>
                    </a:moveTo>
                    <a:cubicBezTo>
                      <a:pt x="40" y="1354"/>
                      <a:pt x="40" y="1354"/>
                      <a:pt x="40" y="1354"/>
                    </a:cubicBezTo>
                    <a:cubicBezTo>
                      <a:pt x="35" y="1351"/>
                      <a:pt x="30" y="1348"/>
                      <a:pt x="27" y="1341"/>
                    </a:cubicBezTo>
                    <a:cubicBezTo>
                      <a:pt x="27" y="1339"/>
                      <a:pt x="26" y="1336"/>
                      <a:pt x="26" y="1334"/>
                    </a:cubicBezTo>
                    <a:cubicBezTo>
                      <a:pt x="38" y="1334"/>
                      <a:pt x="38" y="1334"/>
                      <a:pt x="38" y="1334"/>
                    </a:cubicBezTo>
                    <a:cubicBezTo>
                      <a:pt x="38" y="1335"/>
                      <a:pt x="38" y="1336"/>
                      <a:pt x="39" y="1337"/>
                    </a:cubicBezTo>
                    <a:cubicBezTo>
                      <a:pt x="40" y="1340"/>
                      <a:pt x="41" y="1341"/>
                      <a:pt x="46" y="1343"/>
                    </a:cubicBezTo>
                    <a:cubicBezTo>
                      <a:pt x="46" y="1344"/>
                      <a:pt x="46" y="1344"/>
                      <a:pt x="46" y="1344"/>
                    </a:cubicBezTo>
                    <a:lnTo>
                      <a:pt x="41" y="1354"/>
                    </a:lnTo>
                    <a:close/>
                    <a:moveTo>
                      <a:pt x="101" y="1338"/>
                    </a:moveTo>
                    <a:cubicBezTo>
                      <a:pt x="91" y="1331"/>
                      <a:pt x="91" y="1331"/>
                      <a:pt x="91" y="1331"/>
                    </a:cubicBezTo>
                    <a:cubicBezTo>
                      <a:pt x="94" y="1327"/>
                      <a:pt x="96" y="1322"/>
                      <a:pt x="97" y="1318"/>
                    </a:cubicBezTo>
                    <a:cubicBezTo>
                      <a:pt x="97" y="1318"/>
                      <a:pt x="97" y="1317"/>
                      <a:pt x="97" y="1316"/>
                    </a:cubicBezTo>
                    <a:cubicBezTo>
                      <a:pt x="109" y="1317"/>
                      <a:pt x="109" y="1317"/>
                      <a:pt x="109" y="1317"/>
                    </a:cubicBezTo>
                    <a:cubicBezTo>
                      <a:pt x="109" y="1318"/>
                      <a:pt x="109" y="1319"/>
                      <a:pt x="109" y="1320"/>
                    </a:cubicBezTo>
                    <a:cubicBezTo>
                      <a:pt x="108" y="1326"/>
                      <a:pt x="105" y="1332"/>
                      <a:pt x="101" y="1338"/>
                    </a:cubicBezTo>
                    <a:close/>
                    <a:moveTo>
                      <a:pt x="46" y="1329"/>
                    </a:moveTo>
                    <a:cubicBezTo>
                      <a:pt x="46" y="1317"/>
                      <a:pt x="46" y="1317"/>
                      <a:pt x="46" y="1317"/>
                    </a:cubicBezTo>
                    <a:cubicBezTo>
                      <a:pt x="47" y="1317"/>
                      <a:pt x="48" y="1317"/>
                      <a:pt x="49" y="1317"/>
                    </a:cubicBezTo>
                    <a:cubicBezTo>
                      <a:pt x="51" y="1317"/>
                      <a:pt x="51" y="1317"/>
                      <a:pt x="51" y="1317"/>
                    </a:cubicBezTo>
                    <a:cubicBezTo>
                      <a:pt x="52" y="1317"/>
                      <a:pt x="53" y="1317"/>
                      <a:pt x="53" y="1317"/>
                    </a:cubicBezTo>
                    <a:cubicBezTo>
                      <a:pt x="54" y="1317"/>
                      <a:pt x="55" y="1317"/>
                      <a:pt x="56" y="1317"/>
                    </a:cubicBezTo>
                    <a:cubicBezTo>
                      <a:pt x="59" y="1317"/>
                      <a:pt x="60" y="1317"/>
                      <a:pt x="60" y="1317"/>
                    </a:cubicBezTo>
                    <a:cubicBezTo>
                      <a:pt x="59" y="1317"/>
                      <a:pt x="59" y="1317"/>
                      <a:pt x="59" y="1317"/>
                    </a:cubicBezTo>
                    <a:cubicBezTo>
                      <a:pt x="70" y="1322"/>
                      <a:pt x="70" y="1322"/>
                      <a:pt x="70" y="1322"/>
                    </a:cubicBezTo>
                    <a:cubicBezTo>
                      <a:pt x="69" y="1324"/>
                      <a:pt x="68" y="1325"/>
                      <a:pt x="67" y="1326"/>
                    </a:cubicBezTo>
                    <a:cubicBezTo>
                      <a:pt x="63" y="1329"/>
                      <a:pt x="57" y="1329"/>
                      <a:pt x="53" y="1329"/>
                    </a:cubicBezTo>
                    <a:cubicBezTo>
                      <a:pt x="52" y="1329"/>
                      <a:pt x="52" y="1329"/>
                      <a:pt x="51" y="1329"/>
                    </a:cubicBezTo>
                    <a:cubicBezTo>
                      <a:pt x="49" y="1329"/>
                      <a:pt x="49" y="1329"/>
                      <a:pt x="49" y="1329"/>
                    </a:cubicBezTo>
                    <a:cubicBezTo>
                      <a:pt x="48" y="1329"/>
                      <a:pt x="47" y="1329"/>
                      <a:pt x="46" y="1329"/>
                    </a:cubicBezTo>
                    <a:close/>
                    <a:moveTo>
                      <a:pt x="25" y="1321"/>
                    </a:moveTo>
                    <a:cubicBezTo>
                      <a:pt x="15" y="1321"/>
                      <a:pt x="8" y="1316"/>
                      <a:pt x="8" y="1309"/>
                    </a:cubicBezTo>
                    <a:cubicBezTo>
                      <a:pt x="8" y="1308"/>
                      <a:pt x="8" y="1308"/>
                      <a:pt x="8" y="1307"/>
                    </a:cubicBezTo>
                    <a:cubicBezTo>
                      <a:pt x="8" y="1306"/>
                      <a:pt x="8" y="1304"/>
                      <a:pt x="9" y="1301"/>
                    </a:cubicBezTo>
                    <a:cubicBezTo>
                      <a:pt x="20" y="1306"/>
                      <a:pt x="20" y="1306"/>
                      <a:pt x="20" y="1306"/>
                    </a:cubicBezTo>
                    <a:cubicBezTo>
                      <a:pt x="20" y="1307"/>
                      <a:pt x="20" y="1308"/>
                      <a:pt x="20" y="1308"/>
                    </a:cubicBezTo>
                    <a:cubicBezTo>
                      <a:pt x="20" y="1308"/>
                      <a:pt x="22" y="1309"/>
                      <a:pt x="26" y="1309"/>
                    </a:cubicBezTo>
                    <a:cubicBezTo>
                      <a:pt x="26" y="1309"/>
                      <a:pt x="26" y="1309"/>
                      <a:pt x="26" y="1309"/>
                    </a:cubicBezTo>
                    <a:lnTo>
                      <a:pt x="25" y="1321"/>
                    </a:lnTo>
                    <a:close/>
                    <a:moveTo>
                      <a:pt x="89" y="1318"/>
                    </a:moveTo>
                    <a:cubicBezTo>
                      <a:pt x="77" y="1316"/>
                      <a:pt x="77" y="1316"/>
                      <a:pt x="77" y="1316"/>
                    </a:cubicBezTo>
                    <a:cubicBezTo>
                      <a:pt x="79" y="1309"/>
                      <a:pt x="81" y="1302"/>
                      <a:pt x="89" y="1298"/>
                    </a:cubicBezTo>
                    <a:cubicBezTo>
                      <a:pt x="90" y="1297"/>
                      <a:pt x="91" y="1297"/>
                      <a:pt x="93" y="1296"/>
                    </a:cubicBezTo>
                    <a:cubicBezTo>
                      <a:pt x="96" y="1308"/>
                      <a:pt x="96" y="1308"/>
                      <a:pt x="96" y="1308"/>
                    </a:cubicBezTo>
                    <a:cubicBezTo>
                      <a:pt x="96" y="1308"/>
                      <a:pt x="95" y="1308"/>
                      <a:pt x="94" y="1309"/>
                    </a:cubicBezTo>
                    <a:cubicBezTo>
                      <a:pt x="92" y="1310"/>
                      <a:pt x="90" y="1313"/>
                      <a:pt x="89" y="1318"/>
                    </a:cubicBezTo>
                    <a:close/>
                    <a:moveTo>
                      <a:pt x="43" y="1304"/>
                    </a:moveTo>
                    <a:cubicBezTo>
                      <a:pt x="31" y="1301"/>
                      <a:pt x="31" y="1301"/>
                      <a:pt x="31" y="1301"/>
                    </a:cubicBezTo>
                    <a:cubicBezTo>
                      <a:pt x="32" y="1298"/>
                      <a:pt x="32" y="1298"/>
                      <a:pt x="32" y="1298"/>
                    </a:cubicBezTo>
                    <a:cubicBezTo>
                      <a:pt x="32" y="1296"/>
                      <a:pt x="33" y="1294"/>
                      <a:pt x="33" y="1292"/>
                    </a:cubicBezTo>
                    <a:cubicBezTo>
                      <a:pt x="34" y="1291"/>
                      <a:pt x="34" y="1290"/>
                      <a:pt x="34" y="1289"/>
                    </a:cubicBezTo>
                    <a:cubicBezTo>
                      <a:pt x="34" y="1288"/>
                      <a:pt x="34" y="1287"/>
                      <a:pt x="34" y="1286"/>
                    </a:cubicBezTo>
                    <a:cubicBezTo>
                      <a:pt x="34" y="1286"/>
                      <a:pt x="34" y="1287"/>
                      <a:pt x="34" y="1287"/>
                    </a:cubicBezTo>
                    <a:cubicBezTo>
                      <a:pt x="32" y="1288"/>
                      <a:pt x="31" y="1288"/>
                      <a:pt x="30" y="1289"/>
                    </a:cubicBezTo>
                    <a:cubicBezTo>
                      <a:pt x="30" y="1289"/>
                      <a:pt x="30" y="1290"/>
                      <a:pt x="29" y="1290"/>
                    </a:cubicBezTo>
                    <a:cubicBezTo>
                      <a:pt x="20" y="1282"/>
                      <a:pt x="20" y="1282"/>
                      <a:pt x="20" y="1282"/>
                    </a:cubicBezTo>
                    <a:cubicBezTo>
                      <a:pt x="21" y="1282"/>
                      <a:pt x="22" y="1281"/>
                      <a:pt x="22" y="1280"/>
                    </a:cubicBezTo>
                    <a:cubicBezTo>
                      <a:pt x="24" y="1279"/>
                      <a:pt x="25" y="1278"/>
                      <a:pt x="26" y="1277"/>
                    </a:cubicBezTo>
                    <a:cubicBezTo>
                      <a:pt x="28" y="1276"/>
                      <a:pt x="31" y="1273"/>
                      <a:pt x="32" y="1272"/>
                    </a:cubicBezTo>
                    <a:cubicBezTo>
                      <a:pt x="32" y="1272"/>
                      <a:pt x="32" y="1273"/>
                      <a:pt x="32" y="1273"/>
                    </a:cubicBezTo>
                    <a:cubicBezTo>
                      <a:pt x="32" y="1273"/>
                      <a:pt x="32" y="1274"/>
                      <a:pt x="32" y="1274"/>
                    </a:cubicBezTo>
                    <a:cubicBezTo>
                      <a:pt x="43" y="1270"/>
                      <a:pt x="43" y="1270"/>
                      <a:pt x="43" y="1270"/>
                    </a:cubicBezTo>
                    <a:cubicBezTo>
                      <a:pt x="44" y="1271"/>
                      <a:pt x="44" y="1272"/>
                      <a:pt x="44" y="1273"/>
                    </a:cubicBezTo>
                    <a:cubicBezTo>
                      <a:pt x="44" y="1277"/>
                      <a:pt x="42" y="1279"/>
                      <a:pt x="40" y="1282"/>
                    </a:cubicBezTo>
                    <a:cubicBezTo>
                      <a:pt x="47" y="1286"/>
                      <a:pt x="47" y="1286"/>
                      <a:pt x="47" y="1286"/>
                    </a:cubicBezTo>
                    <a:cubicBezTo>
                      <a:pt x="46" y="1287"/>
                      <a:pt x="46" y="1289"/>
                      <a:pt x="46" y="1291"/>
                    </a:cubicBezTo>
                    <a:cubicBezTo>
                      <a:pt x="45" y="1292"/>
                      <a:pt x="45" y="1293"/>
                      <a:pt x="45" y="1294"/>
                    </a:cubicBezTo>
                    <a:cubicBezTo>
                      <a:pt x="45" y="1296"/>
                      <a:pt x="44" y="1299"/>
                      <a:pt x="44" y="1301"/>
                    </a:cubicBezTo>
                    <a:lnTo>
                      <a:pt x="43" y="1304"/>
                    </a:lnTo>
                    <a:close/>
                    <a:moveTo>
                      <a:pt x="58" y="1300"/>
                    </a:moveTo>
                    <a:cubicBezTo>
                      <a:pt x="58" y="1298"/>
                      <a:pt x="58" y="1298"/>
                      <a:pt x="58" y="1298"/>
                    </a:cubicBezTo>
                    <a:cubicBezTo>
                      <a:pt x="58" y="1294"/>
                      <a:pt x="58" y="1289"/>
                      <a:pt x="56" y="1286"/>
                    </a:cubicBezTo>
                    <a:cubicBezTo>
                      <a:pt x="63" y="1276"/>
                      <a:pt x="63" y="1276"/>
                      <a:pt x="63" y="1276"/>
                    </a:cubicBezTo>
                    <a:cubicBezTo>
                      <a:pt x="65" y="1277"/>
                      <a:pt x="66" y="1279"/>
                      <a:pt x="67" y="1280"/>
                    </a:cubicBezTo>
                    <a:cubicBezTo>
                      <a:pt x="70" y="1286"/>
                      <a:pt x="70" y="1292"/>
                      <a:pt x="70" y="1298"/>
                    </a:cubicBezTo>
                    <a:cubicBezTo>
                      <a:pt x="70" y="1300"/>
                      <a:pt x="70" y="1300"/>
                      <a:pt x="70" y="1300"/>
                    </a:cubicBezTo>
                    <a:lnTo>
                      <a:pt x="58" y="1300"/>
                    </a:lnTo>
                    <a:close/>
                    <a:moveTo>
                      <a:pt x="19" y="1263"/>
                    </a:moveTo>
                    <a:cubicBezTo>
                      <a:pt x="18" y="1262"/>
                      <a:pt x="17" y="1261"/>
                      <a:pt x="16" y="1260"/>
                    </a:cubicBezTo>
                    <a:cubicBezTo>
                      <a:pt x="15" y="1259"/>
                      <a:pt x="12" y="1257"/>
                      <a:pt x="10" y="1256"/>
                    </a:cubicBezTo>
                    <a:cubicBezTo>
                      <a:pt x="8" y="1255"/>
                      <a:pt x="8" y="1255"/>
                      <a:pt x="8" y="1255"/>
                    </a:cubicBezTo>
                    <a:cubicBezTo>
                      <a:pt x="8" y="1254"/>
                      <a:pt x="7" y="1254"/>
                      <a:pt x="6" y="1254"/>
                    </a:cubicBezTo>
                    <a:cubicBezTo>
                      <a:pt x="5" y="1253"/>
                      <a:pt x="4" y="1253"/>
                      <a:pt x="3" y="1252"/>
                    </a:cubicBezTo>
                    <a:cubicBezTo>
                      <a:pt x="10" y="1242"/>
                      <a:pt x="10" y="1242"/>
                      <a:pt x="10" y="1242"/>
                    </a:cubicBezTo>
                    <a:cubicBezTo>
                      <a:pt x="11" y="1243"/>
                      <a:pt x="11" y="1243"/>
                      <a:pt x="12" y="1243"/>
                    </a:cubicBezTo>
                    <a:cubicBezTo>
                      <a:pt x="13" y="1244"/>
                      <a:pt x="14" y="1244"/>
                      <a:pt x="15" y="1245"/>
                    </a:cubicBezTo>
                    <a:cubicBezTo>
                      <a:pt x="16" y="1246"/>
                      <a:pt x="16" y="1246"/>
                      <a:pt x="16" y="1246"/>
                    </a:cubicBezTo>
                    <a:cubicBezTo>
                      <a:pt x="19" y="1247"/>
                      <a:pt x="22" y="1249"/>
                      <a:pt x="24" y="1252"/>
                    </a:cubicBezTo>
                    <a:cubicBezTo>
                      <a:pt x="25" y="1253"/>
                      <a:pt x="26" y="1254"/>
                      <a:pt x="27" y="1255"/>
                    </a:cubicBezTo>
                    <a:lnTo>
                      <a:pt x="19" y="1263"/>
                    </a:lnTo>
                    <a:close/>
                    <a:moveTo>
                      <a:pt x="11" y="1237"/>
                    </a:moveTo>
                    <a:cubicBezTo>
                      <a:pt x="7" y="1226"/>
                      <a:pt x="7" y="1226"/>
                      <a:pt x="7" y="1226"/>
                    </a:cubicBezTo>
                    <a:cubicBezTo>
                      <a:pt x="8" y="1225"/>
                      <a:pt x="9" y="1225"/>
                      <a:pt x="9" y="1225"/>
                    </a:cubicBezTo>
                    <a:cubicBezTo>
                      <a:pt x="12" y="1223"/>
                      <a:pt x="15" y="1221"/>
                      <a:pt x="19" y="1220"/>
                    </a:cubicBezTo>
                    <a:cubicBezTo>
                      <a:pt x="21" y="1220"/>
                      <a:pt x="22" y="1220"/>
                      <a:pt x="24" y="1219"/>
                    </a:cubicBezTo>
                    <a:cubicBezTo>
                      <a:pt x="24" y="1219"/>
                      <a:pt x="25" y="1218"/>
                      <a:pt x="26" y="1218"/>
                    </a:cubicBezTo>
                    <a:cubicBezTo>
                      <a:pt x="30" y="1230"/>
                      <a:pt x="30" y="1230"/>
                      <a:pt x="30" y="1230"/>
                    </a:cubicBezTo>
                    <a:cubicBezTo>
                      <a:pt x="29" y="1230"/>
                      <a:pt x="28" y="1230"/>
                      <a:pt x="28" y="1230"/>
                    </a:cubicBezTo>
                    <a:cubicBezTo>
                      <a:pt x="26" y="1231"/>
                      <a:pt x="24" y="1232"/>
                      <a:pt x="22" y="1232"/>
                    </a:cubicBezTo>
                    <a:cubicBezTo>
                      <a:pt x="19" y="1233"/>
                      <a:pt x="18" y="1233"/>
                      <a:pt x="15" y="1235"/>
                    </a:cubicBezTo>
                    <a:cubicBezTo>
                      <a:pt x="14" y="1236"/>
                      <a:pt x="13" y="1236"/>
                      <a:pt x="11" y="1237"/>
                    </a:cubicBezTo>
                    <a:close/>
                    <a:moveTo>
                      <a:pt x="52" y="1223"/>
                    </a:moveTo>
                    <a:cubicBezTo>
                      <a:pt x="42" y="1215"/>
                      <a:pt x="42" y="1215"/>
                      <a:pt x="42" y="1215"/>
                    </a:cubicBezTo>
                    <a:cubicBezTo>
                      <a:pt x="44" y="1213"/>
                      <a:pt x="44" y="1209"/>
                      <a:pt x="45" y="1205"/>
                    </a:cubicBezTo>
                    <a:cubicBezTo>
                      <a:pt x="45" y="1204"/>
                      <a:pt x="45" y="1202"/>
                      <a:pt x="45" y="1201"/>
                    </a:cubicBezTo>
                    <a:cubicBezTo>
                      <a:pt x="45" y="1200"/>
                      <a:pt x="46" y="1200"/>
                      <a:pt x="46" y="1199"/>
                    </a:cubicBezTo>
                    <a:cubicBezTo>
                      <a:pt x="58" y="1201"/>
                      <a:pt x="58" y="1201"/>
                      <a:pt x="58" y="1201"/>
                    </a:cubicBezTo>
                    <a:cubicBezTo>
                      <a:pt x="57" y="1202"/>
                      <a:pt x="57" y="1202"/>
                      <a:pt x="57" y="1203"/>
                    </a:cubicBezTo>
                    <a:cubicBezTo>
                      <a:pt x="57" y="1204"/>
                      <a:pt x="57" y="1206"/>
                      <a:pt x="57" y="1207"/>
                    </a:cubicBezTo>
                    <a:cubicBezTo>
                      <a:pt x="56" y="1212"/>
                      <a:pt x="55" y="1218"/>
                      <a:pt x="52" y="1223"/>
                    </a:cubicBezTo>
                    <a:close/>
                    <a:moveTo>
                      <a:pt x="42" y="1187"/>
                    </a:moveTo>
                    <a:cubicBezTo>
                      <a:pt x="41" y="1186"/>
                      <a:pt x="41" y="1186"/>
                      <a:pt x="40" y="1185"/>
                    </a:cubicBezTo>
                    <a:cubicBezTo>
                      <a:pt x="39" y="1185"/>
                      <a:pt x="39" y="1185"/>
                      <a:pt x="39" y="1185"/>
                    </a:cubicBezTo>
                    <a:cubicBezTo>
                      <a:pt x="36" y="1184"/>
                      <a:pt x="33" y="1183"/>
                      <a:pt x="30" y="1180"/>
                    </a:cubicBezTo>
                    <a:cubicBezTo>
                      <a:pt x="28" y="1178"/>
                      <a:pt x="27" y="1176"/>
                      <a:pt x="26" y="1174"/>
                    </a:cubicBezTo>
                    <a:cubicBezTo>
                      <a:pt x="26" y="1173"/>
                      <a:pt x="26" y="1173"/>
                      <a:pt x="26" y="1172"/>
                    </a:cubicBezTo>
                    <a:cubicBezTo>
                      <a:pt x="36" y="1167"/>
                      <a:pt x="36" y="1167"/>
                      <a:pt x="36" y="1167"/>
                    </a:cubicBezTo>
                    <a:cubicBezTo>
                      <a:pt x="37" y="1168"/>
                      <a:pt x="37" y="1168"/>
                      <a:pt x="37" y="1169"/>
                    </a:cubicBezTo>
                    <a:cubicBezTo>
                      <a:pt x="38" y="1170"/>
                      <a:pt x="38" y="1171"/>
                      <a:pt x="39" y="1172"/>
                    </a:cubicBezTo>
                    <a:cubicBezTo>
                      <a:pt x="39" y="1172"/>
                      <a:pt x="40" y="1173"/>
                      <a:pt x="42" y="1173"/>
                    </a:cubicBezTo>
                    <a:cubicBezTo>
                      <a:pt x="43" y="1174"/>
                      <a:pt x="43" y="1174"/>
                      <a:pt x="44" y="1174"/>
                    </a:cubicBezTo>
                    <a:cubicBezTo>
                      <a:pt x="46" y="1175"/>
                      <a:pt x="48" y="1176"/>
                      <a:pt x="49" y="1177"/>
                    </a:cubicBezTo>
                    <a:lnTo>
                      <a:pt x="42" y="1187"/>
                    </a:lnTo>
                    <a:close/>
                    <a:moveTo>
                      <a:pt x="11" y="1164"/>
                    </a:moveTo>
                    <a:cubicBezTo>
                      <a:pt x="8" y="1162"/>
                      <a:pt x="5" y="1158"/>
                      <a:pt x="3" y="1154"/>
                    </a:cubicBezTo>
                    <a:cubicBezTo>
                      <a:pt x="1" y="1151"/>
                      <a:pt x="0" y="1147"/>
                      <a:pt x="0" y="1144"/>
                    </a:cubicBezTo>
                    <a:cubicBezTo>
                      <a:pt x="0" y="1143"/>
                      <a:pt x="0" y="1142"/>
                      <a:pt x="0" y="1141"/>
                    </a:cubicBezTo>
                    <a:cubicBezTo>
                      <a:pt x="12" y="1143"/>
                      <a:pt x="12" y="1143"/>
                      <a:pt x="12" y="1143"/>
                    </a:cubicBezTo>
                    <a:cubicBezTo>
                      <a:pt x="12" y="1143"/>
                      <a:pt x="12" y="1144"/>
                      <a:pt x="12" y="1144"/>
                    </a:cubicBezTo>
                    <a:cubicBezTo>
                      <a:pt x="12" y="1145"/>
                      <a:pt x="13" y="1147"/>
                      <a:pt x="13" y="1148"/>
                    </a:cubicBezTo>
                    <a:cubicBezTo>
                      <a:pt x="15" y="1151"/>
                      <a:pt x="16" y="1153"/>
                      <a:pt x="18" y="1154"/>
                    </a:cubicBezTo>
                    <a:lnTo>
                      <a:pt x="11" y="1164"/>
                    </a:lnTo>
                    <a:close/>
                    <a:moveTo>
                      <a:pt x="78" y="1158"/>
                    </a:moveTo>
                    <a:cubicBezTo>
                      <a:pt x="77" y="1158"/>
                      <a:pt x="77" y="1158"/>
                      <a:pt x="77" y="1158"/>
                    </a:cubicBezTo>
                    <a:cubicBezTo>
                      <a:pt x="71" y="1158"/>
                      <a:pt x="65" y="1157"/>
                      <a:pt x="61" y="1154"/>
                    </a:cubicBezTo>
                    <a:cubicBezTo>
                      <a:pt x="59" y="1153"/>
                      <a:pt x="57" y="1152"/>
                      <a:pt x="55" y="1150"/>
                    </a:cubicBezTo>
                    <a:cubicBezTo>
                      <a:pt x="63" y="1141"/>
                      <a:pt x="63" y="1141"/>
                      <a:pt x="63" y="1141"/>
                    </a:cubicBezTo>
                    <a:cubicBezTo>
                      <a:pt x="65" y="1142"/>
                      <a:pt x="66" y="1143"/>
                      <a:pt x="67" y="1144"/>
                    </a:cubicBezTo>
                    <a:cubicBezTo>
                      <a:pt x="69" y="1145"/>
                      <a:pt x="73" y="1146"/>
                      <a:pt x="77" y="1146"/>
                    </a:cubicBezTo>
                    <a:lnTo>
                      <a:pt x="78" y="1158"/>
                    </a:lnTo>
                    <a:close/>
                    <a:moveTo>
                      <a:pt x="100" y="1153"/>
                    </a:moveTo>
                    <a:cubicBezTo>
                      <a:pt x="94" y="1142"/>
                      <a:pt x="94" y="1142"/>
                      <a:pt x="94" y="1142"/>
                    </a:cubicBezTo>
                    <a:cubicBezTo>
                      <a:pt x="95" y="1142"/>
                      <a:pt x="95" y="1142"/>
                      <a:pt x="95" y="1142"/>
                    </a:cubicBezTo>
                    <a:cubicBezTo>
                      <a:pt x="96" y="1141"/>
                      <a:pt x="97" y="1141"/>
                      <a:pt x="99" y="1140"/>
                    </a:cubicBezTo>
                    <a:cubicBezTo>
                      <a:pt x="100" y="1140"/>
                      <a:pt x="101" y="1139"/>
                      <a:pt x="102" y="1139"/>
                    </a:cubicBezTo>
                    <a:cubicBezTo>
                      <a:pt x="102" y="1138"/>
                      <a:pt x="103" y="1137"/>
                      <a:pt x="103" y="1134"/>
                    </a:cubicBezTo>
                    <a:cubicBezTo>
                      <a:pt x="103" y="1133"/>
                      <a:pt x="103" y="1133"/>
                      <a:pt x="103" y="1133"/>
                    </a:cubicBezTo>
                    <a:cubicBezTo>
                      <a:pt x="115" y="1134"/>
                      <a:pt x="115" y="1134"/>
                      <a:pt x="115" y="1134"/>
                    </a:cubicBezTo>
                    <a:cubicBezTo>
                      <a:pt x="115" y="1135"/>
                      <a:pt x="115" y="1135"/>
                      <a:pt x="115" y="1135"/>
                    </a:cubicBezTo>
                    <a:cubicBezTo>
                      <a:pt x="114" y="1140"/>
                      <a:pt x="113" y="1144"/>
                      <a:pt x="111" y="1146"/>
                    </a:cubicBezTo>
                    <a:cubicBezTo>
                      <a:pt x="108" y="1149"/>
                      <a:pt x="106" y="1150"/>
                      <a:pt x="103" y="1151"/>
                    </a:cubicBezTo>
                    <a:cubicBezTo>
                      <a:pt x="102" y="1151"/>
                      <a:pt x="102" y="1152"/>
                      <a:pt x="101" y="1152"/>
                    </a:cubicBezTo>
                    <a:cubicBezTo>
                      <a:pt x="101" y="1152"/>
                      <a:pt x="100" y="1153"/>
                      <a:pt x="100" y="1153"/>
                    </a:cubicBezTo>
                    <a:close/>
                    <a:moveTo>
                      <a:pt x="27" y="1142"/>
                    </a:moveTo>
                    <a:cubicBezTo>
                      <a:pt x="26" y="1142"/>
                      <a:pt x="24" y="1142"/>
                      <a:pt x="23" y="1142"/>
                    </a:cubicBezTo>
                    <a:cubicBezTo>
                      <a:pt x="24" y="1130"/>
                      <a:pt x="24" y="1130"/>
                      <a:pt x="24" y="1130"/>
                    </a:cubicBezTo>
                    <a:cubicBezTo>
                      <a:pt x="26" y="1130"/>
                      <a:pt x="28" y="1130"/>
                      <a:pt x="30" y="1130"/>
                    </a:cubicBezTo>
                    <a:cubicBezTo>
                      <a:pt x="31" y="1130"/>
                      <a:pt x="32" y="1130"/>
                      <a:pt x="32" y="1130"/>
                    </a:cubicBezTo>
                    <a:cubicBezTo>
                      <a:pt x="35" y="1129"/>
                      <a:pt x="37" y="1128"/>
                      <a:pt x="40" y="1128"/>
                    </a:cubicBezTo>
                    <a:cubicBezTo>
                      <a:pt x="41" y="1128"/>
                      <a:pt x="42" y="1128"/>
                      <a:pt x="44" y="1129"/>
                    </a:cubicBezTo>
                    <a:cubicBezTo>
                      <a:pt x="42" y="1140"/>
                      <a:pt x="42" y="1140"/>
                      <a:pt x="42" y="1140"/>
                    </a:cubicBezTo>
                    <a:cubicBezTo>
                      <a:pt x="40" y="1140"/>
                      <a:pt x="38" y="1140"/>
                      <a:pt x="35" y="1141"/>
                    </a:cubicBezTo>
                    <a:cubicBezTo>
                      <a:pt x="34" y="1141"/>
                      <a:pt x="33" y="1142"/>
                      <a:pt x="32" y="1142"/>
                    </a:cubicBezTo>
                    <a:cubicBezTo>
                      <a:pt x="30" y="1142"/>
                      <a:pt x="29" y="1142"/>
                      <a:pt x="27" y="1142"/>
                    </a:cubicBezTo>
                    <a:close/>
                    <a:moveTo>
                      <a:pt x="60" y="1128"/>
                    </a:moveTo>
                    <a:cubicBezTo>
                      <a:pt x="54" y="1128"/>
                      <a:pt x="50" y="1127"/>
                      <a:pt x="47" y="1124"/>
                    </a:cubicBezTo>
                    <a:cubicBezTo>
                      <a:pt x="43" y="1122"/>
                      <a:pt x="41" y="1117"/>
                      <a:pt x="41" y="1112"/>
                    </a:cubicBezTo>
                    <a:cubicBezTo>
                      <a:pt x="41" y="1111"/>
                      <a:pt x="41" y="1111"/>
                      <a:pt x="41" y="1111"/>
                    </a:cubicBezTo>
                    <a:cubicBezTo>
                      <a:pt x="47" y="1111"/>
                      <a:pt x="47" y="1111"/>
                      <a:pt x="47" y="1111"/>
                    </a:cubicBezTo>
                    <a:cubicBezTo>
                      <a:pt x="53" y="1111"/>
                      <a:pt x="53" y="1111"/>
                      <a:pt x="53" y="1111"/>
                    </a:cubicBezTo>
                    <a:cubicBezTo>
                      <a:pt x="53" y="1111"/>
                      <a:pt x="53" y="1111"/>
                      <a:pt x="53" y="1111"/>
                    </a:cubicBezTo>
                    <a:cubicBezTo>
                      <a:pt x="53" y="1114"/>
                      <a:pt x="54" y="1115"/>
                      <a:pt x="54" y="1115"/>
                    </a:cubicBezTo>
                    <a:cubicBezTo>
                      <a:pt x="55" y="1116"/>
                      <a:pt x="57" y="1116"/>
                      <a:pt x="60" y="1116"/>
                    </a:cubicBezTo>
                    <a:cubicBezTo>
                      <a:pt x="60" y="1116"/>
                      <a:pt x="60" y="1116"/>
                      <a:pt x="60" y="1116"/>
                    </a:cubicBezTo>
                    <a:cubicBezTo>
                      <a:pt x="61" y="1128"/>
                      <a:pt x="61" y="1128"/>
                      <a:pt x="61" y="1128"/>
                    </a:cubicBezTo>
                    <a:lnTo>
                      <a:pt x="60" y="1128"/>
                    </a:lnTo>
                    <a:close/>
                    <a:moveTo>
                      <a:pt x="81" y="1125"/>
                    </a:moveTo>
                    <a:cubicBezTo>
                      <a:pt x="79" y="1113"/>
                      <a:pt x="79" y="1113"/>
                      <a:pt x="79" y="1113"/>
                    </a:cubicBezTo>
                    <a:cubicBezTo>
                      <a:pt x="81" y="1113"/>
                      <a:pt x="83" y="1113"/>
                      <a:pt x="85" y="1112"/>
                    </a:cubicBezTo>
                    <a:cubicBezTo>
                      <a:pt x="86" y="1112"/>
                      <a:pt x="86" y="1112"/>
                      <a:pt x="86" y="1112"/>
                    </a:cubicBezTo>
                    <a:cubicBezTo>
                      <a:pt x="91" y="1111"/>
                      <a:pt x="97" y="1111"/>
                      <a:pt x="102" y="1112"/>
                    </a:cubicBezTo>
                    <a:cubicBezTo>
                      <a:pt x="98" y="1123"/>
                      <a:pt x="98" y="1123"/>
                      <a:pt x="98" y="1123"/>
                    </a:cubicBezTo>
                    <a:cubicBezTo>
                      <a:pt x="96" y="1123"/>
                      <a:pt x="92" y="1123"/>
                      <a:pt x="88" y="1124"/>
                    </a:cubicBezTo>
                    <a:cubicBezTo>
                      <a:pt x="87" y="1124"/>
                      <a:pt x="87" y="1124"/>
                      <a:pt x="87" y="1124"/>
                    </a:cubicBezTo>
                    <a:cubicBezTo>
                      <a:pt x="85" y="1124"/>
                      <a:pt x="83" y="1125"/>
                      <a:pt x="81" y="1125"/>
                    </a:cubicBezTo>
                    <a:close/>
                    <a:moveTo>
                      <a:pt x="56" y="1092"/>
                    </a:moveTo>
                    <a:cubicBezTo>
                      <a:pt x="44" y="1091"/>
                      <a:pt x="44" y="1091"/>
                      <a:pt x="44" y="1091"/>
                    </a:cubicBezTo>
                    <a:cubicBezTo>
                      <a:pt x="44" y="1086"/>
                      <a:pt x="45" y="1081"/>
                      <a:pt x="47" y="1076"/>
                    </a:cubicBezTo>
                    <a:cubicBezTo>
                      <a:pt x="48" y="1072"/>
                      <a:pt x="51" y="1070"/>
                      <a:pt x="54" y="1068"/>
                    </a:cubicBezTo>
                    <a:cubicBezTo>
                      <a:pt x="59" y="1079"/>
                      <a:pt x="59" y="1079"/>
                      <a:pt x="59" y="1079"/>
                    </a:cubicBezTo>
                    <a:cubicBezTo>
                      <a:pt x="59" y="1079"/>
                      <a:pt x="58" y="1080"/>
                      <a:pt x="58" y="1081"/>
                    </a:cubicBezTo>
                    <a:cubicBezTo>
                      <a:pt x="57" y="1084"/>
                      <a:pt x="56" y="1088"/>
                      <a:pt x="56" y="1092"/>
                    </a:cubicBezTo>
                    <a:close/>
                    <a:moveTo>
                      <a:pt x="116" y="1086"/>
                    </a:moveTo>
                    <a:cubicBezTo>
                      <a:pt x="116" y="1086"/>
                      <a:pt x="115" y="1086"/>
                      <a:pt x="115" y="1086"/>
                    </a:cubicBezTo>
                    <a:cubicBezTo>
                      <a:pt x="115" y="1074"/>
                      <a:pt x="115" y="1074"/>
                      <a:pt x="115" y="1074"/>
                    </a:cubicBezTo>
                    <a:cubicBezTo>
                      <a:pt x="116" y="1074"/>
                      <a:pt x="116" y="1074"/>
                      <a:pt x="116" y="1074"/>
                    </a:cubicBezTo>
                    <a:cubicBezTo>
                      <a:pt x="120" y="1074"/>
                      <a:pt x="121" y="1073"/>
                      <a:pt x="121" y="1073"/>
                    </a:cubicBezTo>
                    <a:cubicBezTo>
                      <a:pt x="123" y="1072"/>
                      <a:pt x="124" y="1070"/>
                      <a:pt x="125" y="1068"/>
                    </a:cubicBezTo>
                    <a:cubicBezTo>
                      <a:pt x="136" y="1072"/>
                      <a:pt x="136" y="1072"/>
                      <a:pt x="136" y="1072"/>
                    </a:cubicBezTo>
                    <a:cubicBezTo>
                      <a:pt x="135" y="1076"/>
                      <a:pt x="132" y="1080"/>
                      <a:pt x="128" y="1083"/>
                    </a:cubicBezTo>
                    <a:cubicBezTo>
                      <a:pt x="125" y="1085"/>
                      <a:pt x="121" y="1086"/>
                      <a:pt x="116" y="1086"/>
                    </a:cubicBezTo>
                    <a:close/>
                    <a:moveTo>
                      <a:pt x="77" y="1082"/>
                    </a:moveTo>
                    <a:cubicBezTo>
                      <a:pt x="75" y="1070"/>
                      <a:pt x="75" y="1070"/>
                      <a:pt x="75" y="1070"/>
                    </a:cubicBezTo>
                    <a:cubicBezTo>
                      <a:pt x="76" y="1070"/>
                      <a:pt x="78" y="1069"/>
                      <a:pt x="79" y="1069"/>
                    </a:cubicBezTo>
                    <a:cubicBezTo>
                      <a:pt x="82" y="1068"/>
                      <a:pt x="85" y="1068"/>
                      <a:pt x="89" y="1068"/>
                    </a:cubicBezTo>
                    <a:cubicBezTo>
                      <a:pt x="91" y="1068"/>
                      <a:pt x="94" y="1069"/>
                      <a:pt x="97" y="1069"/>
                    </a:cubicBezTo>
                    <a:cubicBezTo>
                      <a:pt x="94" y="1081"/>
                      <a:pt x="94" y="1081"/>
                      <a:pt x="94" y="1081"/>
                    </a:cubicBezTo>
                    <a:cubicBezTo>
                      <a:pt x="92" y="1080"/>
                      <a:pt x="90" y="1080"/>
                      <a:pt x="88" y="1080"/>
                    </a:cubicBezTo>
                    <a:cubicBezTo>
                      <a:pt x="87" y="1080"/>
                      <a:pt x="87" y="1080"/>
                      <a:pt x="87" y="1080"/>
                    </a:cubicBezTo>
                    <a:cubicBezTo>
                      <a:pt x="85" y="1080"/>
                      <a:pt x="83" y="1080"/>
                      <a:pt x="81" y="1081"/>
                    </a:cubicBezTo>
                    <a:cubicBezTo>
                      <a:pt x="80" y="1081"/>
                      <a:pt x="78" y="1081"/>
                      <a:pt x="77" y="1082"/>
                    </a:cubicBezTo>
                    <a:close/>
                    <a:moveTo>
                      <a:pt x="122" y="1057"/>
                    </a:moveTo>
                    <a:cubicBezTo>
                      <a:pt x="121" y="1057"/>
                      <a:pt x="120" y="1056"/>
                      <a:pt x="118" y="1055"/>
                    </a:cubicBezTo>
                    <a:cubicBezTo>
                      <a:pt x="115" y="1054"/>
                      <a:pt x="115" y="1054"/>
                      <a:pt x="115" y="1054"/>
                    </a:cubicBezTo>
                    <a:cubicBezTo>
                      <a:pt x="111" y="1053"/>
                      <a:pt x="108" y="1051"/>
                      <a:pt x="104" y="1050"/>
                    </a:cubicBezTo>
                    <a:cubicBezTo>
                      <a:pt x="110" y="1039"/>
                      <a:pt x="110" y="1039"/>
                      <a:pt x="110" y="1039"/>
                    </a:cubicBezTo>
                    <a:cubicBezTo>
                      <a:pt x="113" y="1040"/>
                      <a:pt x="116" y="1042"/>
                      <a:pt x="120" y="1043"/>
                    </a:cubicBezTo>
                    <a:cubicBezTo>
                      <a:pt x="122" y="1044"/>
                      <a:pt x="122" y="1044"/>
                      <a:pt x="122" y="1044"/>
                    </a:cubicBezTo>
                    <a:cubicBezTo>
                      <a:pt x="124" y="1045"/>
                      <a:pt x="126" y="1046"/>
                      <a:pt x="128" y="1047"/>
                    </a:cubicBezTo>
                    <a:lnTo>
                      <a:pt x="122" y="1057"/>
                    </a:lnTo>
                    <a:close/>
                    <a:moveTo>
                      <a:pt x="88" y="1032"/>
                    </a:moveTo>
                    <a:cubicBezTo>
                      <a:pt x="87" y="1031"/>
                      <a:pt x="86" y="1028"/>
                      <a:pt x="86" y="1026"/>
                    </a:cubicBezTo>
                    <a:cubicBezTo>
                      <a:pt x="86" y="1025"/>
                      <a:pt x="86" y="1024"/>
                      <a:pt x="85" y="1023"/>
                    </a:cubicBezTo>
                    <a:cubicBezTo>
                      <a:pt x="85" y="1021"/>
                      <a:pt x="84" y="1019"/>
                      <a:pt x="84" y="1016"/>
                    </a:cubicBezTo>
                    <a:cubicBezTo>
                      <a:pt x="84" y="1015"/>
                      <a:pt x="84" y="1015"/>
                      <a:pt x="84" y="1015"/>
                    </a:cubicBezTo>
                    <a:cubicBezTo>
                      <a:pt x="84" y="1013"/>
                      <a:pt x="84" y="1011"/>
                      <a:pt x="85" y="1009"/>
                    </a:cubicBezTo>
                    <a:cubicBezTo>
                      <a:pt x="96" y="1012"/>
                      <a:pt x="96" y="1012"/>
                      <a:pt x="96" y="1012"/>
                    </a:cubicBezTo>
                    <a:cubicBezTo>
                      <a:pt x="96" y="1013"/>
                      <a:pt x="96" y="1014"/>
                      <a:pt x="96" y="1015"/>
                    </a:cubicBezTo>
                    <a:cubicBezTo>
                      <a:pt x="96" y="1016"/>
                      <a:pt x="96" y="1016"/>
                      <a:pt x="96" y="1016"/>
                    </a:cubicBezTo>
                    <a:cubicBezTo>
                      <a:pt x="96" y="1017"/>
                      <a:pt x="96" y="1018"/>
                      <a:pt x="97" y="1020"/>
                    </a:cubicBezTo>
                    <a:cubicBezTo>
                      <a:pt x="97" y="1021"/>
                      <a:pt x="98" y="1023"/>
                      <a:pt x="98" y="1024"/>
                    </a:cubicBezTo>
                    <a:cubicBezTo>
                      <a:pt x="98" y="1026"/>
                      <a:pt x="98" y="1027"/>
                      <a:pt x="99" y="1028"/>
                    </a:cubicBezTo>
                    <a:lnTo>
                      <a:pt x="88" y="1032"/>
                    </a:lnTo>
                    <a:close/>
                    <a:moveTo>
                      <a:pt x="102" y="993"/>
                    </a:moveTo>
                    <a:cubicBezTo>
                      <a:pt x="91" y="990"/>
                      <a:pt x="91" y="990"/>
                      <a:pt x="91" y="990"/>
                    </a:cubicBezTo>
                    <a:cubicBezTo>
                      <a:pt x="92" y="987"/>
                      <a:pt x="93" y="984"/>
                      <a:pt x="94" y="982"/>
                    </a:cubicBezTo>
                    <a:cubicBezTo>
                      <a:pt x="96" y="981"/>
                      <a:pt x="97" y="980"/>
                      <a:pt x="98" y="979"/>
                    </a:cubicBezTo>
                    <a:cubicBezTo>
                      <a:pt x="98" y="979"/>
                      <a:pt x="99" y="979"/>
                      <a:pt x="99" y="978"/>
                    </a:cubicBezTo>
                    <a:cubicBezTo>
                      <a:pt x="99" y="978"/>
                      <a:pt x="100" y="977"/>
                      <a:pt x="100" y="976"/>
                    </a:cubicBezTo>
                    <a:cubicBezTo>
                      <a:pt x="100" y="975"/>
                      <a:pt x="100" y="975"/>
                      <a:pt x="100" y="975"/>
                    </a:cubicBezTo>
                    <a:cubicBezTo>
                      <a:pt x="112" y="974"/>
                      <a:pt x="112" y="974"/>
                      <a:pt x="112" y="974"/>
                    </a:cubicBezTo>
                    <a:cubicBezTo>
                      <a:pt x="112" y="975"/>
                      <a:pt x="112" y="975"/>
                      <a:pt x="112" y="976"/>
                    </a:cubicBezTo>
                    <a:cubicBezTo>
                      <a:pt x="112" y="979"/>
                      <a:pt x="111" y="982"/>
                      <a:pt x="109" y="984"/>
                    </a:cubicBezTo>
                    <a:cubicBezTo>
                      <a:pt x="108" y="987"/>
                      <a:pt x="106" y="988"/>
                      <a:pt x="105" y="989"/>
                    </a:cubicBezTo>
                    <a:cubicBezTo>
                      <a:pt x="104" y="990"/>
                      <a:pt x="104" y="990"/>
                      <a:pt x="104" y="990"/>
                    </a:cubicBezTo>
                    <a:cubicBezTo>
                      <a:pt x="103" y="990"/>
                      <a:pt x="103" y="991"/>
                      <a:pt x="102" y="993"/>
                    </a:cubicBezTo>
                    <a:close/>
                    <a:moveTo>
                      <a:pt x="96" y="965"/>
                    </a:moveTo>
                    <a:cubicBezTo>
                      <a:pt x="95" y="964"/>
                      <a:pt x="95" y="964"/>
                      <a:pt x="94" y="964"/>
                    </a:cubicBezTo>
                    <a:cubicBezTo>
                      <a:pt x="93" y="964"/>
                      <a:pt x="91" y="964"/>
                      <a:pt x="89" y="964"/>
                    </a:cubicBezTo>
                    <a:cubicBezTo>
                      <a:pt x="85" y="962"/>
                      <a:pt x="83" y="959"/>
                      <a:pt x="82" y="957"/>
                    </a:cubicBezTo>
                    <a:cubicBezTo>
                      <a:pt x="82" y="957"/>
                      <a:pt x="82" y="956"/>
                      <a:pt x="82" y="956"/>
                    </a:cubicBezTo>
                    <a:cubicBezTo>
                      <a:pt x="81" y="955"/>
                      <a:pt x="81" y="955"/>
                      <a:pt x="79" y="954"/>
                    </a:cubicBezTo>
                    <a:cubicBezTo>
                      <a:pt x="81" y="948"/>
                      <a:pt x="81" y="948"/>
                      <a:pt x="81" y="948"/>
                    </a:cubicBezTo>
                    <a:cubicBezTo>
                      <a:pt x="83" y="943"/>
                      <a:pt x="83" y="943"/>
                      <a:pt x="83" y="943"/>
                    </a:cubicBezTo>
                    <a:cubicBezTo>
                      <a:pt x="81" y="948"/>
                      <a:pt x="81" y="948"/>
                      <a:pt x="81" y="948"/>
                    </a:cubicBezTo>
                    <a:cubicBezTo>
                      <a:pt x="84" y="943"/>
                      <a:pt x="84" y="943"/>
                      <a:pt x="84" y="943"/>
                    </a:cubicBezTo>
                    <a:cubicBezTo>
                      <a:pt x="87" y="944"/>
                      <a:pt x="89" y="945"/>
                      <a:pt x="92" y="950"/>
                    </a:cubicBezTo>
                    <a:cubicBezTo>
                      <a:pt x="92" y="950"/>
                      <a:pt x="93" y="951"/>
                      <a:pt x="93" y="951"/>
                    </a:cubicBezTo>
                    <a:cubicBezTo>
                      <a:pt x="93" y="952"/>
                      <a:pt x="93" y="952"/>
                      <a:pt x="94" y="952"/>
                    </a:cubicBezTo>
                    <a:cubicBezTo>
                      <a:pt x="94" y="952"/>
                      <a:pt x="94" y="952"/>
                      <a:pt x="95" y="952"/>
                    </a:cubicBezTo>
                    <a:cubicBezTo>
                      <a:pt x="96" y="952"/>
                      <a:pt x="97" y="952"/>
                      <a:pt x="98" y="953"/>
                    </a:cubicBezTo>
                    <a:lnTo>
                      <a:pt x="96" y="965"/>
                    </a:lnTo>
                    <a:close/>
                    <a:moveTo>
                      <a:pt x="123" y="940"/>
                    </a:moveTo>
                    <a:cubicBezTo>
                      <a:pt x="118" y="938"/>
                      <a:pt x="112" y="935"/>
                      <a:pt x="108" y="932"/>
                    </a:cubicBezTo>
                    <a:cubicBezTo>
                      <a:pt x="108" y="931"/>
                      <a:pt x="107" y="931"/>
                      <a:pt x="105" y="930"/>
                    </a:cubicBezTo>
                    <a:cubicBezTo>
                      <a:pt x="110" y="919"/>
                      <a:pt x="110" y="919"/>
                      <a:pt x="110" y="919"/>
                    </a:cubicBezTo>
                    <a:cubicBezTo>
                      <a:pt x="112" y="920"/>
                      <a:pt x="114" y="921"/>
                      <a:pt x="116" y="922"/>
                    </a:cubicBezTo>
                    <a:cubicBezTo>
                      <a:pt x="118" y="924"/>
                      <a:pt x="122" y="927"/>
                      <a:pt x="127" y="928"/>
                    </a:cubicBezTo>
                    <a:lnTo>
                      <a:pt x="123" y="940"/>
                    </a:lnTo>
                    <a:close/>
                    <a:moveTo>
                      <a:pt x="79" y="933"/>
                    </a:moveTo>
                    <a:cubicBezTo>
                      <a:pt x="67" y="931"/>
                      <a:pt x="67" y="931"/>
                      <a:pt x="67" y="931"/>
                    </a:cubicBezTo>
                    <a:cubicBezTo>
                      <a:pt x="68" y="922"/>
                      <a:pt x="76" y="917"/>
                      <a:pt x="87" y="916"/>
                    </a:cubicBezTo>
                    <a:cubicBezTo>
                      <a:pt x="88" y="928"/>
                      <a:pt x="88" y="928"/>
                      <a:pt x="88" y="928"/>
                    </a:cubicBezTo>
                    <a:cubicBezTo>
                      <a:pt x="85" y="928"/>
                      <a:pt x="79" y="929"/>
                      <a:pt x="79" y="933"/>
                    </a:cubicBezTo>
                    <a:close/>
                    <a:moveTo>
                      <a:pt x="147" y="928"/>
                    </a:moveTo>
                    <a:cubicBezTo>
                      <a:pt x="135" y="926"/>
                      <a:pt x="135" y="926"/>
                      <a:pt x="135" y="926"/>
                    </a:cubicBezTo>
                    <a:cubicBezTo>
                      <a:pt x="135" y="925"/>
                      <a:pt x="135" y="925"/>
                      <a:pt x="136" y="924"/>
                    </a:cubicBezTo>
                    <a:cubicBezTo>
                      <a:pt x="136" y="924"/>
                      <a:pt x="136" y="924"/>
                      <a:pt x="136" y="924"/>
                    </a:cubicBezTo>
                    <a:cubicBezTo>
                      <a:pt x="136" y="922"/>
                      <a:pt x="135" y="920"/>
                      <a:pt x="134" y="918"/>
                    </a:cubicBezTo>
                    <a:cubicBezTo>
                      <a:pt x="134" y="917"/>
                      <a:pt x="133" y="915"/>
                      <a:pt x="133" y="913"/>
                    </a:cubicBezTo>
                    <a:cubicBezTo>
                      <a:pt x="132" y="911"/>
                      <a:pt x="132" y="910"/>
                      <a:pt x="132" y="909"/>
                    </a:cubicBezTo>
                    <a:cubicBezTo>
                      <a:pt x="132" y="908"/>
                      <a:pt x="132" y="907"/>
                      <a:pt x="133" y="907"/>
                    </a:cubicBezTo>
                    <a:cubicBezTo>
                      <a:pt x="144" y="909"/>
                      <a:pt x="144" y="909"/>
                      <a:pt x="144" y="909"/>
                    </a:cubicBezTo>
                    <a:cubicBezTo>
                      <a:pt x="144" y="909"/>
                      <a:pt x="144" y="909"/>
                      <a:pt x="144" y="909"/>
                    </a:cubicBezTo>
                    <a:cubicBezTo>
                      <a:pt x="144" y="910"/>
                      <a:pt x="144" y="910"/>
                      <a:pt x="144" y="910"/>
                    </a:cubicBezTo>
                    <a:cubicBezTo>
                      <a:pt x="145" y="912"/>
                      <a:pt x="145" y="913"/>
                      <a:pt x="146" y="914"/>
                    </a:cubicBezTo>
                    <a:cubicBezTo>
                      <a:pt x="146" y="917"/>
                      <a:pt x="148" y="920"/>
                      <a:pt x="148" y="924"/>
                    </a:cubicBezTo>
                    <a:cubicBezTo>
                      <a:pt x="148" y="924"/>
                      <a:pt x="148" y="925"/>
                      <a:pt x="147" y="925"/>
                    </a:cubicBezTo>
                    <a:cubicBezTo>
                      <a:pt x="147" y="926"/>
                      <a:pt x="147" y="927"/>
                      <a:pt x="147" y="928"/>
                    </a:cubicBezTo>
                    <a:close/>
                    <a:moveTo>
                      <a:pt x="155" y="904"/>
                    </a:moveTo>
                    <a:cubicBezTo>
                      <a:pt x="154" y="892"/>
                      <a:pt x="154" y="892"/>
                      <a:pt x="154" y="892"/>
                    </a:cubicBezTo>
                    <a:cubicBezTo>
                      <a:pt x="155" y="891"/>
                      <a:pt x="157" y="891"/>
                      <a:pt x="160" y="891"/>
                    </a:cubicBezTo>
                    <a:cubicBezTo>
                      <a:pt x="164" y="891"/>
                      <a:pt x="169" y="890"/>
                      <a:pt x="173" y="889"/>
                    </a:cubicBezTo>
                    <a:cubicBezTo>
                      <a:pt x="176" y="901"/>
                      <a:pt x="176" y="901"/>
                      <a:pt x="176" y="901"/>
                    </a:cubicBezTo>
                    <a:cubicBezTo>
                      <a:pt x="171" y="902"/>
                      <a:pt x="165" y="903"/>
                      <a:pt x="161" y="903"/>
                    </a:cubicBezTo>
                    <a:cubicBezTo>
                      <a:pt x="159" y="903"/>
                      <a:pt x="157" y="903"/>
                      <a:pt x="155" y="904"/>
                    </a:cubicBezTo>
                    <a:close/>
                    <a:moveTo>
                      <a:pt x="194" y="884"/>
                    </a:moveTo>
                    <a:cubicBezTo>
                      <a:pt x="182" y="880"/>
                      <a:pt x="182" y="880"/>
                      <a:pt x="182" y="880"/>
                    </a:cubicBezTo>
                    <a:cubicBezTo>
                      <a:pt x="184" y="875"/>
                      <a:pt x="185" y="869"/>
                      <a:pt x="185" y="864"/>
                    </a:cubicBezTo>
                    <a:cubicBezTo>
                      <a:pt x="186" y="864"/>
                      <a:pt x="186" y="863"/>
                      <a:pt x="186" y="862"/>
                    </a:cubicBezTo>
                    <a:cubicBezTo>
                      <a:pt x="198" y="863"/>
                      <a:pt x="198" y="863"/>
                      <a:pt x="198" y="863"/>
                    </a:cubicBezTo>
                    <a:cubicBezTo>
                      <a:pt x="198" y="864"/>
                      <a:pt x="197" y="865"/>
                      <a:pt x="197" y="866"/>
                    </a:cubicBezTo>
                    <a:cubicBezTo>
                      <a:pt x="197" y="871"/>
                      <a:pt x="195" y="878"/>
                      <a:pt x="194" y="884"/>
                    </a:cubicBezTo>
                    <a:close/>
                    <a:moveTo>
                      <a:pt x="174" y="855"/>
                    </a:moveTo>
                    <a:cubicBezTo>
                      <a:pt x="169" y="855"/>
                      <a:pt x="165" y="853"/>
                      <a:pt x="161" y="850"/>
                    </a:cubicBezTo>
                    <a:cubicBezTo>
                      <a:pt x="169" y="841"/>
                      <a:pt x="169" y="841"/>
                      <a:pt x="169" y="841"/>
                    </a:cubicBezTo>
                    <a:cubicBezTo>
                      <a:pt x="171" y="842"/>
                      <a:pt x="173" y="843"/>
                      <a:pt x="175" y="843"/>
                    </a:cubicBezTo>
                    <a:cubicBezTo>
                      <a:pt x="175" y="842"/>
                      <a:pt x="176" y="842"/>
                      <a:pt x="177" y="842"/>
                    </a:cubicBezTo>
                    <a:cubicBezTo>
                      <a:pt x="179" y="842"/>
                      <a:pt x="182" y="841"/>
                      <a:pt x="184" y="841"/>
                    </a:cubicBezTo>
                    <a:cubicBezTo>
                      <a:pt x="185" y="853"/>
                      <a:pt x="185" y="853"/>
                      <a:pt x="185" y="853"/>
                    </a:cubicBezTo>
                    <a:cubicBezTo>
                      <a:pt x="183" y="853"/>
                      <a:pt x="181" y="853"/>
                      <a:pt x="180" y="854"/>
                    </a:cubicBezTo>
                    <a:cubicBezTo>
                      <a:pt x="178" y="854"/>
                      <a:pt x="177" y="854"/>
                      <a:pt x="176" y="854"/>
                    </a:cubicBezTo>
                    <a:cubicBezTo>
                      <a:pt x="175" y="855"/>
                      <a:pt x="174" y="855"/>
                      <a:pt x="174" y="855"/>
                    </a:cubicBezTo>
                    <a:close/>
                    <a:moveTo>
                      <a:pt x="148" y="837"/>
                    </a:moveTo>
                    <a:cubicBezTo>
                      <a:pt x="147" y="837"/>
                      <a:pt x="147" y="837"/>
                      <a:pt x="147" y="837"/>
                    </a:cubicBezTo>
                    <a:cubicBezTo>
                      <a:pt x="141" y="833"/>
                      <a:pt x="139" y="831"/>
                      <a:pt x="136" y="823"/>
                    </a:cubicBezTo>
                    <a:cubicBezTo>
                      <a:pt x="135" y="822"/>
                      <a:pt x="135" y="821"/>
                      <a:pt x="134" y="820"/>
                    </a:cubicBezTo>
                    <a:cubicBezTo>
                      <a:pt x="134" y="820"/>
                      <a:pt x="134" y="819"/>
                      <a:pt x="134" y="819"/>
                    </a:cubicBezTo>
                    <a:cubicBezTo>
                      <a:pt x="145" y="814"/>
                      <a:pt x="145" y="814"/>
                      <a:pt x="145" y="814"/>
                    </a:cubicBezTo>
                    <a:cubicBezTo>
                      <a:pt x="145" y="814"/>
                      <a:pt x="145" y="815"/>
                      <a:pt x="145" y="815"/>
                    </a:cubicBezTo>
                    <a:cubicBezTo>
                      <a:pt x="146" y="816"/>
                      <a:pt x="146" y="817"/>
                      <a:pt x="147" y="819"/>
                    </a:cubicBezTo>
                    <a:cubicBezTo>
                      <a:pt x="149" y="823"/>
                      <a:pt x="149" y="823"/>
                      <a:pt x="153" y="826"/>
                    </a:cubicBezTo>
                    <a:cubicBezTo>
                      <a:pt x="154" y="826"/>
                      <a:pt x="154" y="826"/>
                      <a:pt x="154" y="826"/>
                    </a:cubicBezTo>
                    <a:lnTo>
                      <a:pt x="148" y="837"/>
                    </a:lnTo>
                    <a:close/>
                    <a:moveTo>
                      <a:pt x="155" y="811"/>
                    </a:moveTo>
                    <a:cubicBezTo>
                      <a:pt x="153" y="811"/>
                      <a:pt x="151" y="811"/>
                      <a:pt x="149" y="810"/>
                    </a:cubicBezTo>
                    <a:cubicBezTo>
                      <a:pt x="148" y="810"/>
                      <a:pt x="148" y="810"/>
                      <a:pt x="148" y="810"/>
                    </a:cubicBezTo>
                    <a:cubicBezTo>
                      <a:pt x="150" y="798"/>
                      <a:pt x="150" y="798"/>
                      <a:pt x="150" y="798"/>
                    </a:cubicBezTo>
                    <a:cubicBezTo>
                      <a:pt x="151" y="798"/>
                      <a:pt x="151" y="798"/>
                      <a:pt x="151" y="798"/>
                    </a:cubicBezTo>
                    <a:cubicBezTo>
                      <a:pt x="153" y="799"/>
                      <a:pt x="154" y="799"/>
                      <a:pt x="155" y="799"/>
                    </a:cubicBezTo>
                    <a:cubicBezTo>
                      <a:pt x="158" y="798"/>
                      <a:pt x="160" y="797"/>
                      <a:pt x="163" y="794"/>
                    </a:cubicBezTo>
                    <a:cubicBezTo>
                      <a:pt x="171" y="803"/>
                      <a:pt x="171" y="803"/>
                      <a:pt x="171" y="803"/>
                    </a:cubicBezTo>
                    <a:cubicBezTo>
                      <a:pt x="168" y="806"/>
                      <a:pt x="163" y="810"/>
                      <a:pt x="157" y="811"/>
                    </a:cubicBezTo>
                    <a:cubicBezTo>
                      <a:pt x="156" y="811"/>
                      <a:pt x="155" y="811"/>
                      <a:pt x="155" y="811"/>
                    </a:cubicBezTo>
                    <a:close/>
                    <a:moveTo>
                      <a:pt x="223" y="806"/>
                    </a:moveTo>
                    <a:cubicBezTo>
                      <a:pt x="216" y="797"/>
                      <a:pt x="216" y="797"/>
                      <a:pt x="216" y="797"/>
                    </a:cubicBezTo>
                    <a:cubicBezTo>
                      <a:pt x="219" y="795"/>
                      <a:pt x="220" y="792"/>
                      <a:pt x="220" y="789"/>
                    </a:cubicBezTo>
                    <a:cubicBezTo>
                      <a:pt x="220" y="789"/>
                      <a:pt x="220" y="788"/>
                      <a:pt x="220" y="788"/>
                    </a:cubicBezTo>
                    <a:cubicBezTo>
                      <a:pt x="220" y="787"/>
                      <a:pt x="220" y="786"/>
                      <a:pt x="220" y="785"/>
                    </a:cubicBezTo>
                    <a:cubicBezTo>
                      <a:pt x="231" y="782"/>
                      <a:pt x="231" y="782"/>
                      <a:pt x="231" y="782"/>
                    </a:cubicBezTo>
                    <a:cubicBezTo>
                      <a:pt x="232" y="784"/>
                      <a:pt x="232" y="786"/>
                      <a:pt x="232" y="788"/>
                    </a:cubicBezTo>
                    <a:cubicBezTo>
                      <a:pt x="232" y="788"/>
                      <a:pt x="232" y="789"/>
                      <a:pt x="232" y="790"/>
                    </a:cubicBezTo>
                    <a:cubicBezTo>
                      <a:pt x="232" y="797"/>
                      <a:pt x="229" y="803"/>
                      <a:pt x="223" y="806"/>
                    </a:cubicBezTo>
                    <a:close/>
                    <a:moveTo>
                      <a:pt x="198" y="806"/>
                    </a:moveTo>
                    <a:cubicBezTo>
                      <a:pt x="195" y="805"/>
                      <a:pt x="193" y="803"/>
                      <a:pt x="191" y="802"/>
                    </a:cubicBezTo>
                    <a:cubicBezTo>
                      <a:pt x="188" y="800"/>
                      <a:pt x="186" y="799"/>
                      <a:pt x="184" y="797"/>
                    </a:cubicBezTo>
                    <a:cubicBezTo>
                      <a:pt x="183" y="797"/>
                      <a:pt x="183" y="797"/>
                      <a:pt x="182" y="796"/>
                    </a:cubicBezTo>
                    <a:cubicBezTo>
                      <a:pt x="186" y="785"/>
                      <a:pt x="186" y="785"/>
                      <a:pt x="186" y="785"/>
                    </a:cubicBezTo>
                    <a:cubicBezTo>
                      <a:pt x="187" y="786"/>
                      <a:pt x="188" y="786"/>
                      <a:pt x="189" y="787"/>
                    </a:cubicBezTo>
                    <a:cubicBezTo>
                      <a:pt x="192" y="788"/>
                      <a:pt x="195" y="790"/>
                      <a:pt x="197" y="792"/>
                    </a:cubicBezTo>
                    <a:cubicBezTo>
                      <a:pt x="200" y="793"/>
                      <a:pt x="202" y="795"/>
                      <a:pt x="204" y="796"/>
                    </a:cubicBezTo>
                    <a:lnTo>
                      <a:pt x="198" y="806"/>
                    </a:lnTo>
                    <a:close/>
                    <a:moveTo>
                      <a:pt x="210" y="779"/>
                    </a:moveTo>
                    <a:cubicBezTo>
                      <a:pt x="208" y="779"/>
                      <a:pt x="205" y="779"/>
                      <a:pt x="202" y="779"/>
                    </a:cubicBezTo>
                    <a:cubicBezTo>
                      <a:pt x="199" y="779"/>
                      <a:pt x="199" y="779"/>
                      <a:pt x="199" y="779"/>
                    </a:cubicBezTo>
                    <a:cubicBezTo>
                      <a:pt x="196" y="779"/>
                      <a:pt x="193" y="779"/>
                      <a:pt x="190" y="778"/>
                    </a:cubicBezTo>
                    <a:cubicBezTo>
                      <a:pt x="191" y="766"/>
                      <a:pt x="191" y="766"/>
                      <a:pt x="191" y="766"/>
                    </a:cubicBezTo>
                    <a:cubicBezTo>
                      <a:pt x="194" y="767"/>
                      <a:pt x="196" y="767"/>
                      <a:pt x="199" y="767"/>
                    </a:cubicBezTo>
                    <a:cubicBezTo>
                      <a:pt x="202" y="767"/>
                      <a:pt x="202" y="767"/>
                      <a:pt x="202" y="767"/>
                    </a:cubicBezTo>
                    <a:cubicBezTo>
                      <a:pt x="205" y="767"/>
                      <a:pt x="208" y="767"/>
                      <a:pt x="211" y="767"/>
                    </a:cubicBezTo>
                    <a:lnTo>
                      <a:pt x="210" y="779"/>
                    </a:lnTo>
                    <a:close/>
                    <a:moveTo>
                      <a:pt x="169" y="771"/>
                    </a:moveTo>
                    <a:cubicBezTo>
                      <a:pt x="168" y="771"/>
                      <a:pt x="167" y="771"/>
                      <a:pt x="166" y="770"/>
                    </a:cubicBezTo>
                    <a:cubicBezTo>
                      <a:pt x="165" y="769"/>
                      <a:pt x="164" y="769"/>
                      <a:pt x="163" y="768"/>
                    </a:cubicBezTo>
                    <a:cubicBezTo>
                      <a:pt x="158" y="766"/>
                      <a:pt x="153" y="764"/>
                      <a:pt x="150" y="758"/>
                    </a:cubicBezTo>
                    <a:cubicBezTo>
                      <a:pt x="150" y="757"/>
                      <a:pt x="150" y="757"/>
                      <a:pt x="150" y="757"/>
                    </a:cubicBezTo>
                    <a:cubicBezTo>
                      <a:pt x="161" y="753"/>
                      <a:pt x="161" y="753"/>
                      <a:pt x="161" y="753"/>
                    </a:cubicBezTo>
                    <a:cubicBezTo>
                      <a:pt x="161" y="753"/>
                      <a:pt x="161" y="753"/>
                      <a:pt x="161" y="753"/>
                    </a:cubicBezTo>
                    <a:cubicBezTo>
                      <a:pt x="162" y="755"/>
                      <a:pt x="164" y="756"/>
                      <a:pt x="168" y="757"/>
                    </a:cubicBezTo>
                    <a:cubicBezTo>
                      <a:pt x="169" y="758"/>
                      <a:pt x="171" y="759"/>
                      <a:pt x="172" y="760"/>
                    </a:cubicBezTo>
                    <a:cubicBezTo>
                      <a:pt x="173" y="760"/>
                      <a:pt x="174" y="760"/>
                      <a:pt x="174" y="761"/>
                    </a:cubicBezTo>
                    <a:lnTo>
                      <a:pt x="169" y="771"/>
                    </a:lnTo>
                    <a:close/>
                    <a:moveTo>
                      <a:pt x="198" y="760"/>
                    </a:moveTo>
                    <a:cubicBezTo>
                      <a:pt x="197" y="748"/>
                      <a:pt x="197" y="748"/>
                      <a:pt x="197" y="748"/>
                    </a:cubicBezTo>
                    <a:cubicBezTo>
                      <a:pt x="201" y="748"/>
                      <a:pt x="202" y="747"/>
                      <a:pt x="204" y="740"/>
                    </a:cubicBezTo>
                    <a:cubicBezTo>
                      <a:pt x="215" y="742"/>
                      <a:pt x="215" y="742"/>
                      <a:pt x="215" y="742"/>
                    </a:cubicBezTo>
                    <a:cubicBezTo>
                      <a:pt x="215" y="746"/>
                      <a:pt x="213" y="759"/>
                      <a:pt x="198" y="760"/>
                    </a:cubicBezTo>
                    <a:close/>
                    <a:moveTo>
                      <a:pt x="176" y="752"/>
                    </a:moveTo>
                    <a:cubicBezTo>
                      <a:pt x="175" y="751"/>
                      <a:pt x="175" y="751"/>
                      <a:pt x="175" y="751"/>
                    </a:cubicBezTo>
                    <a:cubicBezTo>
                      <a:pt x="171" y="748"/>
                      <a:pt x="166" y="744"/>
                      <a:pt x="163" y="744"/>
                    </a:cubicBezTo>
                    <a:cubicBezTo>
                      <a:pt x="161" y="732"/>
                      <a:pt x="161" y="732"/>
                      <a:pt x="161" y="732"/>
                    </a:cubicBezTo>
                    <a:cubicBezTo>
                      <a:pt x="162" y="732"/>
                      <a:pt x="163" y="732"/>
                      <a:pt x="164" y="732"/>
                    </a:cubicBezTo>
                    <a:cubicBezTo>
                      <a:pt x="164" y="732"/>
                      <a:pt x="164" y="732"/>
                      <a:pt x="164" y="732"/>
                    </a:cubicBezTo>
                    <a:cubicBezTo>
                      <a:pt x="171" y="732"/>
                      <a:pt x="177" y="737"/>
                      <a:pt x="183" y="742"/>
                    </a:cubicBezTo>
                    <a:cubicBezTo>
                      <a:pt x="183" y="742"/>
                      <a:pt x="183" y="742"/>
                      <a:pt x="183" y="742"/>
                    </a:cubicBezTo>
                    <a:lnTo>
                      <a:pt x="176" y="752"/>
                    </a:lnTo>
                    <a:close/>
                    <a:moveTo>
                      <a:pt x="218" y="724"/>
                    </a:moveTo>
                    <a:cubicBezTo>
                      <a:pt x="207" y="718"/>
                      <a:pt x="207" y="718"/>
                      <a:pt x="207" y="718"/>
                    </a:cubicBezTo>
                    <a:cubicBezTo>
                      <a:pt x="210" y="714"/>
                      <a:pt x="214" y="709"/>
                      <a:pt x="224" y="709"/>
                    </a:cubicBezTo>
                    <a:cubicBezTo>
                      <a:pt x="226" y="709"/>
                      <a:pt x="229" y="709"/>
                      <a:pt x="231" y="710"/>
                    </a:cubicBezTo>
                    <a:cubicBezTo>
                      <a:pt x="229" y="721"/>
                      <a:pt x="229" y="721"/>
                      <a:pt x="229" y="721"/>
                    </a:cubicBezTo>
                    <a:cubicBezTo>
                      <a:pt x="227" y="721"/>
                      <a:pt x="225" y="721"/>
                      <a:pt x="224" y="721"/>
                    </a:cubicBezTo>
                    <a:cubicBezTo>
                      <a:pt x="220" y="721"/>
                      <a:pt x="219" y="722"/>
                      <a:pt x="218" y="724"/>
                    </a:cubicBezTo>
                    <a:close/>
                    <a:moveTo>
                      <a:pt x="254" y="720"/>
                    </a:moveTo>
                    <a:cubicBezTo>
                      <a:pt x="244" y="712"/>
                      <a:pt x="244" y="712"/>
                      <a:pt x="244" y="712"/>
                    </a:cubicBezTo>
                    <a:cubicBezTo>
                      <a:pt x="245" y="711"/>
                      <a:pt x="246" y="708"/>
                      <a:pt x="247" y="706"/>
                    </a:cubicBezTo>
                    <a:cubicBezTo>
                      <a:pt x="248" y="704"/>
                      <a:pt x="249" y="701"/>
                      <a:pt x="250" y="699"/>
                    </a:cubicBezTo>
                    <a:cubicBezTo>
                      <a:pt x="251" y="697"/>
                      <a:pt x="252" y="695"/>
                      <a:pt x="253" y="694"/>
                    </a:cubicBezTo>
                    <a:cubicBezTo>
                      <a:pt x="262" y="701"/>
                      <a:pt x="262" y="701"/>
                      <a:pt x="262" y="701"/>
                    </a:cubicBezTo>
                    <a:cubicBezTo>
                      <a:pt x="262" y="702"/>
                      <a:pt x="262" y="702"/>
                      <a:pt x="262" y="702"/>
                    </a:cubicBezTo>
                    <a:cubicBezTo>
                      <a:pt x="261" y="702"/>
                      <a:pt x="261" y="703"/>
                      <a:pt x="261" y="704"/>
                    </a:cubicBezTo>
                    <a:cubicBezTo>
                      <a:pt x="260" y="706"/>
                      <a:pt x="259" y="708"/>
                      <a:pt x="258" y="710"/>
                    </a:cubicBezTo>
                    <a:cubicBezTo>
                      <a:pt x="257" y="713"/>
                      <a:pt x="256" y="717"/>
                      <a:pt x="254" y="720"/>
                    </a:cubicBezTo>
                    <a:close/>
                    <a:moveTo>
                      <a:pt x="248" y="683"/>
                    </a:moveTo>
                    <a:cubicBezTo>
                      <a:pt x="244" y="677"/>
                      <a:pt x="240" y="669"/>
                      <a:pt x="240" y="662"/>
                    </a:cubicBezTo>
                    <a:cubicBezTo>
                      <a:pt x="252" y="662"/>
                      <a:pt x="252" y="662"/>
                      <a:pt x="252" y="662"/>
                    </a:cubicBezTo>
                    <a:cubicBezTo>
                      <a:pt x="252" y="667"/>
                      <a:pt x="257" y="674"/>
                      <a:pt x="259" y="677"/>
                    </a:cubicBezTo>
                    <a:lnTo>
                      <a:pt x="248" y="683"/>
                    </a:lnTo>
                    <a:close/>
                    <a:moveTo>
                      <a:pt x="289" y="681"/>
                    </a:moveTo>
                    <a:cubicBezTo>
                      <a:pt x="285" y="679"/>
                      <a:pt x="283" y="675"/>
                      <a:pt x="283" y="671"/>
                    </a:cubicBezTo>
                    <a:cubicBezTo>
                      <a:pt x="283" y="668"/>
                      <a:pt x="284" y="666"/>
                      <a:pt x="285" y="664"/>
                    </a:cubicBezTo>
                    <a:cubicBezTo>
                      <a:pt x="285" y="663"/>
                      <a:pt x="286" y="662"/>
                      <a:pt x="286" y="662"/>
                    </a:cubicBezTo>
                    <a:cubicBezTo>
                      <a:pt x="286" y="660"/>
                      <a:pt x="287" y="658"/>
                      <a:pt x="287" y="657"/>
                    </a:cubicBezTo>
                    <a:cubicBezTo>
                      <a:pt x="299" y="659"/>
                      <a:pt x="299" y="659"/>
                      <a:pt x="299" y="659"/>
                    </a:cubicBezTo>
                    <a:cubicBezTo>
                      <a:pt x="298" y="661"/>
                      <a:pt x="298" y="663"/>
                      <a:pt x="297" y="665"/>
                    </a:cubicBezTo>
                    <a:cubicBezTo>
                      <a:pt x="297" y="666"/>
                      <a:pt x="297" y="667"/>
                      <a:pt x="297" y="667"/>
                    </a:cubicBezTo>
                    <a:cubicBezTo>
                      <a:pt x="296" y="669"/>
                      <a:pt x="295" y="670"/>
                      <a:pt x="295" y="671"/>
                    </a:cubicBezTo>
                    <a:cubicBezTo>
                      <a:pt x="295" y="671"/>
                      <a:pt x="295" y="671"/>
                      <a:pt x="295" y="671"/>
                    </a:cubicBezTo>
                    <a:cubicBezTo>
                      <a:pt x="295" y="671"/>
                      <a:pt x="296" y="671"/>
                      <a:pt x="296" y="672"/>
                    </a:cubicBezTo>
                    <a:lnTo>
                      <a:pt x="289" y="681"/>
                    </a:lnTo>
                    <a:close/>
                    <a:moveTo>
                      <a:pt x="312" y="669"/>
                    </a:moveTo>
                    <a:cubicBezTo>
                      <a:pt x="300" y="668"/>
                      <a:pt x="300" y="668"/>
                      <a:pt x="300" y="668"/>
                    </a:cubicBezTo>
                    <a:cubicBezTo>
                      <a:pt x="300" y="667"/>
                      <a:pt x="300" y="666"/>
                      <a:pt x="300" y="665"/>
                    </a:cubicBezTo>
                    <a:cubicBezTo>
                      <a:pt x="300" y="664"/>
                      <a:pt x="300" y="663"/>
                      <a:pt x="300" y="661"/>
                    </a:cubicBezTo>
                    <a:cubicBezTo>
                      <a:pt x="300" y="659"/>
                      <a:pt x="300" y="658"/>
                      <a:pt x="300" y="656"/>
                    </a:cubicBezTo>
                    <a:cubicBezTo>
                      <a:pt x="300" y="652"/>
                      <a:pt x="301" y="649"/>
                      <a:pt x="302" y="647"/>
                    </a:cubicBezTo>
                    <a:cubicBezTo>
                      <a:pt x="313" y="651"/>
                      <a:pt x="313" y="651"/>
                      <a:pt x="313" y="651"/>
                    </a:cubicBezTo>
                    <a:cubicBezTo>
                      <a:pt x="312" y="652"/>
                      <a:pt x="312" y="654"/>
                      <a:pt x="312" y="656"/>
                    </a:cubicBezTo>
                    <a:cubicBezTo>
                      <a:pt x="312" y="658"/>
                      <a:pt x="312" y="659"/>
                      <a:pt x="312" y="660"/>
                    </a:cubicBezTo>
                    <a:cubicBezTo>
                      <a:pt x="312" y="662"/>
                      <a:pt x="312" y="664"/>
                      <a:pt x="312" y="665"/>
                    </a:cubicBezTo>
                    <a:cubicBezTo>
                      <a:pt x="312" y="667"/>
                      <a:pt x="312" y="668"/>
                      <a:pt x="312" y="669"/>
                    </a:cubicBezTo>
                    <a:close/>
                    <a:moveTo>
                      <a:pt x="269" y="658"/>
                    </a:moveTo>
                    <a:cubicBezTo>
                      <a:pt x="268" y="658"/>
                      <a:pt x="266" y="658"/>
                      <a:pt x="265" y="658"/>
                    </a:cubicBezTo>
                    <a:cubicBezTo>
                      <a:pt x="263" y="658"/>
                      <a:pt x="262" y="658"/>
                      <a:pt x="261" y="658"/>
                    </a:cubicBezTo>
                    <a:cubicBezTo>
                      <a:pt x="260" y="646"/>
                      <a:pt x="260" y="646"/>
                      <a:pt x="260" y="646"/>
                    </a:cubicBezTo>
                    <a:cubicBezTo>
                      <a:pt x="262" y="646"/>
                      <a:pt x="264" y="646"/>
                      <a:pt x="265" y="646"/>
                    </a:cubicBezTo>
                    <a:cubicBezTo>
                      <a:pt x="266" y="646"/>
                      <a:pt x="268" y="646"/>
                      <a:pt x="269" y="646"/>
                    </a:cubicBezTo>
                    <a:cubicBezTo>
                      <a:pt x="269" y="646"/>
                      <a:pt x="269" y="646"/>
                      <a:pt x="269" y="646"/>
                    </a:cubicBezTo>
                    <a:cubicBezTo>
                      <a:pt x="272" y="646"/>
                      <a:pt x="275" y="646"/>
                      <a:pt x="279" y="645"/>
                    </a:cubicBezTo>
                    <a:cubicBezTo>
                      <a:pt x="282" y="656"/>
                      <a:pt x="282" y="656"/>
                      <a:pt x="282" y="656"/>
                    </a:cubicBezTo>
                    <a:cubicBezTo>
                      <a:pt x="277" y="658"/>
                      <a:pt x="273" y="658"/>
                      <a:pt x="269" y="658"/>
                    </a:cubicBezTo>
                    <a:close/>
                    <a:moveTo>
                      <a:pt x="326" y="641"/>
                    </a:moveTo>
                    <a:cubicBezTo>
                      <a:pt x="318" y="631"/>
                      <a:pt x="318" y="631"/>
                      <a:pt x="318" y="631"/>
                    </a:cubicBezTo>
                    <a:cubicBezTo>
                      <a:pt x="319" y="631"/>
                      <a:pt x="319" y="631"/>
                      <a:pt x="319" y="631"/>
                    </a:cubicBezTo>
                    <a:cubicBezTo>
                      <a:pt x="320" y="630"/>
                      <a:pt x="322" y="628"/>
                      <a:pt x="323" y="625"/>
                    </a:cubicBezTo>
                    <a:cubicBezTo>
                      <a:pt x="326" y="622"/>
                      <a:pt x="328" y="619"/>
                      <a:pt x="332" y="616"/>
                    </a:cubicBezTo>
                    <a:cubicBezTo>
                      <a:pt x="339" y="626"/>
                      <a:pt x="339" y="626"/>
                      <a:pt x="339" y="626"/>
                    </a:cubicBezTo>
                    <a:cubicBezTo>
                      <a:pt x="337" y="628"/>
                      <a:pt x="335" y="630"/>
                      <a:pt x="333" y="633"/>
                    </a:cubicBezTo>
                    <a:cubicBezTo>
                      <a:pt x="331" y="635"/>
                      <a:pt x="329" y="638"/>
                      <a:pt x="327" y="640"/>
                    </a:cubicBezTo>
                    <a:lnTo>
                      <a:pt x="326" y="641"/>
                    </a:lnTo>
                    <a:close/>
                    <a:moveTo>
                      <a:pt x="357" y="613"/>
                    </a:moveTo>
                    <a:cubicBezTo>
                      <a:pt x="346" y="608"/>
                      <a:pt x="346" y="608"/>
                      <a:pt x="346" y="608"/>
                    </a:cubicBezTo>
                    <a:cubicBezTo>
                      <a:pt x="347" y="607"/>
                      <a:pt x="347" y="605"/>
                      <a:pt x="347" y="604"/>
                    </a:cubicBezTo>
                    <a:cubicBezTo>
                      <a:pt x="347" y="602"/>
                      <a:pt x="347" y="601"/>
                      <a:pt x="346" y="599"/>
                    </a:cubicBezTo>
                    <a:cubicBezTo>
                      <a:pt x="346" y="597"/>
                      <a:pt x="345" y="595"/>
                      <a:pt x="344" y="593"/>
                    </a:cubicBezTo>
                    <a:cubicBezTo>
                      <a:pt x="355" y="589"/>
                      <a:pt x="355" y="589"/>
                      <a:pt x="355" y="589"/>
                    </a:cubicBezTo>
                    <a:cubicBezTo>
                      <a:pt x="356" y="591"/>
                      <a:pt x="357" y="593"/>
                      <a:pt x="358" y="595"/>
                    </a:cubicBezTo>
                    <a:cubicBezTo>
                      <a:pt x="359" y="598"/>
                      <a:pt x="359" y="601"/>
                      <a:pt x="359" y="604"/>
                    </a:cubicBezTo>
                    <a:cubicBezTo>
                      <a:pt x="359" y="607"/>
                      <a:pt x="358" y="610"/>
                      <a:pt x="357" y="613"/>
                    </a:cubicBezTo>
                    <a:close/>
                    <a:moveTo>
                      <a:pt x="337" y="574"/>
                    </a:moveTo>
                    <a:cubicBezTo>
                      <a:pt x="336" y="569"/>
                      <a:pt x="335" y="565"/>
                      <a:pt x="335" y="561"/>
                    </a:cubicBezTo>
                    <a:cubicBezTo>
                      <a:pt x="335" y="558"/>
                      <a:pt x="336" y="554"/>
                      <a:pt x="337" y="551"/>
                    </a:cubicBezTo>
                    <a:cubicBezTo>
                      <a:pt x="348" y="554"/>
                      <a:pt x="348" y="554"/>
                      <a:pt x="348" y="554"/>
                    </a:cubicBezTo>
                    <a:cubicBezTo>
                      <a:pt x="348" y="556"/>
                      <a:pt x="347" y="558"/>
                      <a:pt x="347" y="561"/>
                    </a:cubicBezTo>
                    <a:cubicBezTo>
                      <a:pt x="347" y="564"/>
                      <a:pt x="348" y="567"/>
                      <a:pt x="349" y="571"/>
                    </a:cubicBezTo>
                    <a:lnTo>
                      <a:pt x="337" y="574"/>
                    </a:lnTo>
                    <a:close/>
                    <a:moveTo>
                      <a:pt x="356" y="537"/>
                    </a:moveTo>
                    <a:cubicBezTo>
                      <a:pt x="345" y="532"/>
                      <a:pt x="345" y="532"/>
                      <a:pt x="345" y="532"/>
                    </a:cubicBezTo>
                    <a:cubicBezTo>
                      <a:pt x="347" y="529"/>
                      <a:pt x="348" y="527"/>
                      <a:pt x="351" y="524"/>
                    </a:cubicBezTo>
                    <a:cubicBezTo>
                      <a:pt x="353" y="522"/>
                      <a:pt x="355" y="521"/>
                      <a:pt x="356" y="521"/>
                    </a:cubicBezTo>
                    <a:cubicBezTo>
                      <a:pt x="358" y="519"/>
                      <a:pt x="358" y="519"/>
                      <a:pt x="359" y="518"/>
                    </a:cubicBezTo>
                    <a:cubicBezTo>
                      <a:pt x="370" y="522"/>
                      <a:pt x="370" y="522"/>
                      <a:pt x="370" y="522"/>
                    </a:cubicBezTo>
                    <a:cubicBezTo>
                      <a:pt x="368" y="527"/>
                      <a:pt x="365" y="529"/>
                      <a:pt x="362" y="531"/>
                    </a:cubicBezTo>
                    <a:cubicBezTo>
                      <a:pt x="361" y="531"/>
                      <a:pt x="360" y="532"/>
                      <a:pt x="359" y="533"/>
                    </a:cubicBezTo>
                    <a:cubicBezTo>
                      <a:pt x="358" y="534"/>
                      <a:pt x="357" y="535"/>
                      <a:pt x="356" y="537"/>
                    </a:cubicBezTo>
                    <a:close/>
                    <a:moveTo>
                      <a:pt x="352" y="507"/>
                    </a:moveTo>
                    <a:cubicBezTo>
                      <a:pt x="348" y="502"/>
                      <a:pt x="347" y="499"/>
                      <a:pt x="345" y="493"/>
                    </a:cubicBezTo>
                    <a:cubicBezTo>
                      <a:pt x="344" y="491"/>
                      <a:pt x="343" y="489"/>
                      <a:pt x="342" y="488"/>
                    </a:cubicBezTo>
                    <a:cubicBezTo>
                      <a:pt x="353" y="483"/>
                      <a:pt x="353" y="483"/>
                      <a:pt x="353" y="483"/>
                    </a:cubicBezTo>
                    <a:cubicBezTo>
                      <a:pt x="354" y="485"/>
                      <a:pt x="355" y="487"/>
                      <a:pt x="356" y="489"/>
                    </a:cubicBezTo>
                    <a:cubicBezTo>
                      <a:pt x="358" y="494"/>
                      <a:pt x="359" y="496"/>
                      <a:pt x="361" y="499"/>
                    </a:cubicBezTo>
                    <a:lnTo>
                      <a:pt x="352" y="507"/>
                    </a:lnTo>
                    <a:close/>
                    <a:moveTo>
                      <a:pt x="335" y="468"/>
                    </a:moveTo>
                    <a:cubicBezTo>
                      <a:pt x="334" y="465"/>
                      <a:pt x="333" y="462"/>
                      <a:pt x="333" y="459"/>
                    </a:cubicBezTo>
                    <a:cubicBezTo>
                      <a:pt x="333" y="455"/>
                      <a:pt x="334" y="451"/>
                      <a:pt x="336" y="447"/>
                    </a:cubicBezTo>
                    <a:cubicBezTo>
                      <a:pt x="336" y="447"/>
                      <a:pt x="336" y="446"/>
                      <a:pt x="336" y="445"/>
                    </a:cubicBezTo>
                    <a:cubicBezTo>
                      <a:pt x="348" y="449"/>
                      <a:pt x="348" y="449"/>
                      <a:pt x="348" y="449"/>
                    </a:cubicBezTo>
                    <a:cubicBezTo>
                      <a:pt x="347" y="449"/>
                      <a:pt x="347" y="450"/>
                      <a:pt x="347" y="451"/>
                    </a:cubicBezTo>
                    <a:cubicBezTo>
                      <a:pt x="346" y="454"/>
                      <a:pt x="345" y="456"/>
                      <a:pt x="345" y="459"/>
                    </a:cubicBezTo>
                    <a:cubicBezTo>
                      <a:pt x="345" y="461"/>
                      <a:pt x="346" y="463"/>
                      <a:pt x="346" y="465"/>
                    </a:cubicBezTo>
                    <a:lnTo>
                      <a:pt x="335" y="468"/>
                    </a:lnTo>
                    <a:close/>
                    <a:moveTo>
                      <a:pt x="368" y="457"/>
                    </a:moveTo>
                    <a:cubicBezTo>
                      <a:pt x="354" y="455"/>
                      <a:pt x="354" y="441"/>
                      <a:pt x="353" y="436"/>
                    </a:cubicBezTo>
                    <a:cubicBezTo>
                      <a:pt x="365" y="436"/>
                      <a:pt x="365" y="436"/>
                      <a:pt x="365" y="436"/>
                    </a:cubicBezTo>
                    <a:cubicBezTo>
                      <a:pt x="366" y="445"/>
                      <a:pt x="368" y="445"/>
                      <a:pt x="370" y="445"/>
                    </a:cubicBezTo>
                    <a:lnTo>
                      <a:pt x="368" y="457"/>
                    </a:lnTo>
                    <a:close/>
                    <a:moveTo>
                      <a:pt x="391" y="450"/>
                    </a:moveTo>
                    <a:cubicBezTo>
                      <a:pt x="384" y="440"/>
                      <a:pt x="384" y="440"/>
                      <a:pt x="384" y="440"/>
                    </a:cubicBezTo>
                    <a:cubicBezTo>
                      <a:pt x="388" y="437"/>
                      <a:pt x="392" y="432"/>
                      <a:pt x="395" y="427"/>
                    </a:cubicBezTo>
                    <a:cubicBezTo>
                      <a:pt x="406" y="433"/>
                      <a:pt x="406" y="433"/>
                      <a:pt x="406" y="433"/>
                    </a:cubicBezTo>
                    <a:cubicBezTo>
                      <a:pt x="402" y="439"/>
                      <a:pt x="397" y="445"/>
                      <a:pt x="391" y="450"/>
                    </a:cubicBezTo>
                    <a:close/>
                    <a:moveTo>
                      <a:pt x="351" y="428"/>
                    </a:moveTo>
                    <a:cubicBezTo>
                      <a:pt x="339" y="426"/>
                      <a:pt x="339" y="426"/>
                      <a:pt x="339" y="426"/>
                    </a:cubicBezTo>
                    <a:cubicBezTo>
                      <a:pt x="339" y="424"/>
                      <a:pt x="340" y="423"/>
                      <a:pt x="340" y="421"/>
                    </a:cubicBezTo>
                    <a:cubicBezTo>
                      <a:pt x="342" y="415"/>
                      <a:pt x="346" y="409"/>
                      <a:pt x="353" y="409"/>
                    </a:cubicBezTo>
                    <a:cubicBezTo>
                      <a:pt x="355" y="409"/>
                      <a:pt x="358" y="409"/>
                      <a:pt x="361" y="412"/>
                    </a:cubicBezTo>
                    <a:cubicBezTo>
                      <a:pt x="361" y="412"/>
                      <a:pt x="361" y="412"/>
                      <a:pt x="361" y="412"/>
                    </a:cubicBezTo>
                    <a:cubicBezTo>
                      <a:pt x="357" y="417"/>
                      <a:pt x="357" y="417"/>
                      <a:pt x="357" y="417"/>
                    </a:cubicBezTo>
                    <a:cubicBezTo>
                      <a:pt x="354" y="421"/>
                      <a:pt x="354" y="421"/>
                      <a:pt x="354" y="421"/>
                    </a:cubicBezTo>
                    <a:cubicBezTo>
                      <a:pt x="354" y="421"/>
                      <a:pt x="354" y="421"/>
                      <a:pt x="354" y="421"/>
                    </a:cubicBezTo>
                    <a:cubicBezTo>
                      <a:pt x="354" y="421"/>
                      <a:pt x="354" y="421"/>
                      <a:pt x="354" y="421"/>
                    </a:cubicBezTo>
                    <a:cubicBezTo>
                      <a:pt x="353" y="421"/>
                      <a:pt x="353" y="421"/>
                      <a:pt x="353" y="421"/>
                    </a:cubicBezTo>
                    <a:cubicBezTo>
                      <a:pt x="353" y="421"/>
                      <a:pt x="353" y="421"/>
                      <a:pt x="353" y="421"/>
                    </a:cubicBezTo>
                    <a:cubicBezTo>
                      <a:pt x="353" y="422"/>
                      <a:pt x="352" y="423"/>
                      <a:pt x="352" y="424"/>
                    </a:cubicBezTo>
                    <a:cubicBezTo>
                      <a:pt x="351" y="426"/>
                      <a:pt x="351" y="427"/>
                      <a:pt x="351" y="428"/>
                    </a:cubicBezTo>
                    <a:close/>
                    <a:moveTo>
                      <a:pt x="399" y="412"/>
                    </a:moveTo>
                    <a:cubicBezTo>
                      <a:pt x="398" y="411"/>
                      <a:pt x="397" y="409"/>
                      <a:pt x="396" y="408"/>
                    </a:cubicBezTo>
                    <a:cubicBezTo>
                      <a:pt x="395" y="408"/>
                      <a:pt x="393" y="407"/>
                      <a:pt x="389" y="406"/>
                    </a:cubicBezTo>
                    <a:cubicBezTo>
                      <a:pt x="389" y="394"/>
                      <a:pt x="389" y="394"/>
                      <a:pt x="389" y="394"/>
                    </a:cubicBezTo>
                    <a:cubicBezTo>
                      <a:pt x="395" y="395"/>
                      <a:pt x="400" y="396"/>
                      <a:pt x="403" y="399"/>
                    </a:cubicBezTo>
                    <a:cubicBezTo>
                      <a:pt x="407" y="401"/>
                      <a:pt x="409" y="405"/>
                      <a:pt x="410" y="409"/>
                    </a:cubicBezTo>
                    <a:lnTo>
                      <a:pt x="399" y="412"/>
                    </a:lnTo>
                    <a:close/>
                    <a:moveTo>
                      <a:pt x="364" y="407"/>
                    </a:moveTo>
                    <a:cubicBezTo>
                      <a:pt x="362" y="407"/>
                      <a:pt x="362" y="407"/>
                      <a:pt x="362" y="407"/>
                    </a:cubicBezTo>
                    <a:cubicBezTo>
                      <a:pt x="356" y="407"/>
                      <a:pt x="350" y="407"/>
                      <a:pt x="346" y="404"/>
                    </a:cubicBezTo>
                    <a:cubicBezTo>
                      <a:pt x="353" y="394"/>
                      <a:pt x="353" y="394"/>
                      <a:pt x="353" y="394"/>
                    </a:cubicBezTo>
                    <a:cubicBezTo>
                      <a:pt x="354" y="395"/>
                      <a:pt x="360" y="395"/>
                      <a:pt x="362" y="395"/>
                    </a:cubicBezTo>
                    <a:cubicBezTo>
                      <a:pt x="363" y="395"/>
                      <a:pt x="363" y="395"/>
                      <a:pt x="363" y="395"/>
                    </a:cubicBezTo>
                    <a:cubicBezTo>
                      <a:pt x="365" y="395"/>
                      <a:pt x="367" y="395"/>
                      <a:pt x="369" y="395"/>
                    </a:cubicBezTo>
                    <a:cubicBezTo>
                      <a:pt x="369" y="407"/>
                      <a:pt x="369" y="407"/>
                      <a:pt x="369" y="407"/>
                    </a:cubicBezTo>
                    <a:cubicBezTo>
                      <a:pt x="367" y="407"/>
                      <a:pt x="365" y="407"/>
                      <a:pt x="364" y="407"/>
                    </a:cubicBezTo>
                    <a:close/>
                    <a:moveTo>
                      <a:pt x="385" y="395"/>
                    </a:moveTo>
                    <a:cubicBezTo>
                      <a:pt x="384" y="395"/>
                      <a:pt x="383" y="395"/>
                      <a:pt x="382" y="395"/>
                    </a:cubicBezTo>
                    <a:cubicBezTo>
                      <a:pt x="367" y="394"/>
                      <a:pt x="364" y="387"/>
                      <a:pt x="363" y="381"/>
                    </a:cubicBezTo>
                    <a:cubicBezTo>
                      <a:pt x="375" y="380"/>
                      <a:pt x="375" y="380"/>
                      <a:pt x="375" y="380"/>
                    </a:cubicBezTo>
                    <a:cubicBezTo>
                      <a:pt x="375" y="382"/>
                      <a:pt x="380" y="382"/>
                      <a:pt x="383" y="383"/>
                    </a:cubicBezTo>
                    <a:cubicBezTo>
                      <a:pt x="384" y="383"/>
                      <a:pt x="384" y="383"/>
                      <a:pt x="385" y="383"/>
                    </a:cubicBezTo>
                    <a:lnTo>
                      <a:pt x="385" y="395"/>
                    </a:lnTo>
                    <a:close/>
                    <a:moveTo>
                      <a:pt x="408" y="387"/>
                    </a:moveTo>
                    <a:cubicBezTo>
                      <a:pt x="399" y="378"/>
                      <a:pt x="399" y="378"/>
                      <a:pt x="399" y="378"/>
                    </a:cubicBezTo>
                    <a:cubicBezTo>
                      <a:pt x="401" y="376"/>
                      <a:pt x="402" y="374"/>
                      <a:pt x="403" y="370"/>
                    </a:cubicBezTo>
                    <a:cubicBezTo>
                      <a:pt x="403" y="370"/>
                      <a:pt x="403" y="369"/>
                      <a:pt x="403" y="369"/>
                    </a:cubicBezTo>
                    <a:cubicBezTo>
                      <a:pt x="403" y="368"/>
                      <a:pt x="403" y="366"/>
                      <a:pt x="402" y="365"/>
                    </a:cubicBezTo>
                    <a:cubicBezTo>
                      <a:pt x="414" y="363"/>
                      <a:pt x="414" y="363"/>
                      <a:pt x="414" y="363"/>
                    </a:cubicBezTo>
                    <a:cubicBezTo>
                      <a:pt x="415" y="365"/>
                      <a:pt x="415" y="367"/>
                      <a:pt x="415" y="369"/>
                    </a:cubicBezTo>
                    <a:cubicBezTo>
                      <a:pt x="415" y="370"/>
                      <a:pt x="415" y="370"/>
                      <a:pt x="415" y="371"/>
                    </a:cubicBezTo>
                    <a:cubicBezTo>
                      <a:pt x="414" y="377"/>
                      <a:pt x="412" y="383"/>
                      <a:pt x="408" y="387"/>
                    </a:cubicBezTo>
                    <a:close/>
                    <a:moveTo>
                      <a:pt x="359" y="384"/>
                    </a:moveTo>
                    <a:cubicBezTo>
                      <a:pt x="349" y="379"/>
                      <a:pt x="349" y="379"/>
                      <a:pt x="349" y="379"/>
                    </a:cubicBezTo>
                    <a:cubicBezTo>
                      <a:pt x="350" y="377"/>
                      <a:pt x="350" y="376"/>
                      <a:pt x="350" y="376"/>
                    </a:cubicBezTo>
                    <a:cubicBezTo>
                      <a:pt x="350" y="374"/>
                      <a:pt x="350" y="373"/>
                      <a:pt x="350" y="371"/>
                    </a:cubicBezTo>
                    <a:cubicBezTo>
                      <a:pt x="350" y="368"/>
                      <a:pt x="350" y="366"/>
                      <a:pt x="350" y="362"/>
                    </a:cubicBezTo>
                    <a:cubicBezTo>
                      <a:pt x="362" y="361"/>
                      <a:pt x="362" y="361"/>
                      <a:pt x="362" y="361"/>
                    </a:cubicBezTo>
                    <a:cubicBezTo>
                      <a:pt x="362" y="365"/>
                      <a:pt x="362" y="368"/>
                      <a:pt x="362" y="371"/>
                    </a:cubicBezTo>
                    <a:cubicBezTo>
                      <a:pt x="362" y="373"/>
                      <a:pt x="362" y="375"/>
                      <a:pt x="362" y="377"/>
                    </a:cubicBezTo>
                    <a:cubicBezTo>
                      <a:pt x="361" y="379"/>
                      <a:pt x="361" y="382"/>
                      <a:pt x="359" y="384"/>
                    </a:cubicBezTo>
                    <a:close/>
                    <a:moveTo>
                      <a:pt x="381" y="364"/>
                    </a:moveTo>
                    <a:cubicBezTo>
                      <a:pt x="370" y="359"/>
                      <a:pt x="370" y="359"/>
                      <a:pt x="370" y="359"/>
                    </a:cubicBezTo>
                    <a:cubicBezTo>
                      <a:pt x="372" y="354"/>
                      <a:pt x="374" y="348"/>
                      <a:pt x="374" y="344"/>
                    </a:cubicBezTo>
                    <a:cubicBezTo>
                      <a:pt x="374" y="343"/>
                      <a:pt x="374" y="343"/>
                      <a:pt x="374" y="342"/>
                    </a:cubicBezTo>
                    <a:cubicBezTo>
                      <a:pt x="386" y="342"/>
                      <a:pt x="386" y="342"/>
                      <a:pt x="386" y="342"/>
                    </a:cubicBezTo>
                    <a:cubicBezTo>
                      <a:pt x="386" y="342"/>
                      <a:pt x="386" y="343"/>
                      <a:pt x="386" y="344"/>
                    </a:cubicBezTo>
                    <a:cubicBezTo>
                      <a:pt x="386" y="352"/>
                      <a:pt x="383" y="360"/>
                      <a:pt x="381" y="364"/>
                    </a:cubicBezTo>
                    <a:close/>
                    <a:moveTo>
                      <a:pt x="396" y="346"/>
                    </a:moveTo>
                    <a:cubicBezTo>
                      <a:pt x="396" y="344"/>
                      <a:pt x="396" y="343"/>
                      <a:pt x="395" y="341"/>
                    </a:cubicBezTo>
                    <a:cubicBezTo>
                      <a:pt x="395" y="340"/>
                      <a:pt x="395" y="338"/>
                      <a:pt x="395" y="337"/>
                    </a:cubicBezTo>
                    <a:cubicBezTo>
                      <a:pt x="395" y="332"/>
                      <a:pt x="396" y="328"/>
                      <a:pt x="396" y="324"/>
                    </a:cubicBezTo>
                    <a:cubicBezTo>
                      <a:pt x="408" y="326"/>
                      <a:pt x="408" y="326"/>
                      <a:pt x="408" y="326"/>
                    </a:cubicBezTo>
                    <a:cubicBezTo>
                      <a:pt x="408" y="329"/>
                      <a:pt x="407" y="333"/>
                      <a:pt x="407" y="337"/>
                    </a:cubicBezTo>
                    <a:cubicBezTo>
                      <a:pt x="407" y="338"/>
                      <a:pt x="407" y="339"/>
                      <a:pt x="407" y="340"/>
                    </a:cubicBezTo>
                    <a:cubicBezTo>
                      <a:pt x="407" y="341"/>
                      <a:pt x="408" y="342"/>
                      <a:pt x="408" y="343"/>
                    </a:cubicBezTo>
                    <a:lnTo>
                      <a:pt x="396" y="346"/>
                    </a:lnTo>
                    <a:close/>
                    <a:moveTo>
                      <a:pt x="361" y="343"/>
                    </a:moveTo>
                    <a:cubicBezTo>
                      <a:pt x="349" y="341"/>
                      <a:pt x="349" y="341"/>
                      <a:pt x="349" y="341"/>
                    </a:cubicBezTo>
                    <a:cubicBezTo>
                      <a:pt x="351" y="325"/>
                      <a:pt x="360" y="323"/>
                      <a:pt x="366" y="323"/>
                    </a:cubicBezTo>
                    <a:cubicBezTo>
                      <a:pt x="366" y="323"/>
                      <a:pt x="367" y="323"/>
                      <a:pt x="368" y="323"/>
                    </a:cubicBezTo>
                    <a:cubicBezTo>
                      <a:pt x="366" y="335"/>
                      <a:pt x="366" y="335"/>
                      <a:pt x="366" y="335"/>
                    </a:cubicBezTo>
                    <a:cubicBezTo>
                      <a:pt x="366" y="335"/>
                      <a:pt x="366" y="335"/>
                      <a:pt x="366" y="335"/>
                    </a:cubicBezTo>
                    <a:cubicBezTo>
                      <a:pt x="365" y="335"/>
                      <a:pt x="362" y="335"/>
                      <a:pt x="361" y="343"/>
                    </a:cubicBezTo>
                    <a:close/>
                    <a:moveTo>
                      <a:pt x="427" y="322"/>
                    </a:moveTo>
                    <a:cubicBezTo>
                      <a:pt x="423" y="322"/>
                      <a:pt x="419" y="319"/>
                      <a:pt x="417" y="314"/>
                    </a:cubicBezTo>
                    <a:cubicBezTo>
                      <a:pt x="416" y="311"/>
                      <a:pt x="415" y="308"/>
                      <a:pt x="415" y="305"/>
                    </a:cubicBezTo>
                    <a:cubicBezTo>
                      <a:pt x="415" y="304"/>
                      <a:pt x="415" y="303"/>
                      <a:pt x="415" y="301"/>
                    </a:cubicBezTo>
                    <a:cubicBezTo>
                      <a:pt x="427" y="303"/>
                      <a:pt x="427" y="303"/>
                      <a:pt x="427" y="303"/>
                    </a:cubicBezTo>
                    <a:cubicBezTo>
                      <a:pt x="427" y="303"/>
                      <a:pt x="427" y="304"/>
                      <a:pt x="427" y="305"/>
                    </a:cubicBezTo>
                    <a:cubicBezTo>
                      <a:pt x="427" y="306"/>
                      <a:pt x="427" y="308"/>
                      <a:pt x="428" y="309"/>
                    </a:cubicBezTo>
                    <a:cubicBezTo>
                      <a:pt x="428" y="310"/>
                      <a:pt x="429" y="310"/>
                      <a:pt x="429" y="310"/>
                    </a:cubicBezTo>
                    <a:cubicBezTo>
                      <a:pt x="429" y="310"/>
                      <a:pt x="428" y="310"/>
                      <a:pt x="428" y="310"/>
                    </a:cubicBezTo>
                    <a:cubicBezTo>
                      <a:pt x="434" y="320"/>
                      <a:pt x="434" y="320"/>
                      <a:pt x="434" y="320"/>
                    </a:cubicBezTo>
                    <a:cubicBezTo>
                      <a:pt x="432" y="321"/>
                      <a:pt x="430" y="322"/>
                      <a:pt x="427" y="322"/>
                    </a:cubicBezTo>
                    <a:close/>
                    <a:moveTo>
                      <a:pt x="451" y="308"/>
                    </a:moveTo>
                    <a:cubicBezTo>
                      <a:pt x="443" y="298"/>
                      <a:pt x="443" y="298"/>
                      <a:pt x="443" y="298"/>
                    </a:cubicBezTo>
                    <a:cubicBezTo>
                      <a:pt x="446" y="296"/>
                      <a:pt x="449" y="293"/>
                      <a:pt x="453" y="291"/>
                    </a:cubicBezTo>
                    <a:cubicBezTo>
                      <a:pt x="456" y="289"/>
                      <a:pt x="459" y="288"/>
                      <a:pt x="462" y="287"/>
                    </a:cubicBezTo>
                    <a:cubicBezTo>
                      <a:pt x="466" y="298"/>
                      <a:pt x="466" y="298"/>
                      <a:pt x="466" y="298"/>
                    </a:cubicBezTo>
                    <a:cubicBezTo>
                      <a:pt x="463" y="299"/>
                      <a:pt x="461" y="300"/>
                      <a:pt x="459" y="301"/>
                    </a:cubicBezTo>
                    <a:cubicBezTo>
                      <a:pt x="456" y="303"/>
                      <a:pt x="454" y="305"/>
                      <a:pt x="451" y="308"/>
                    </a:cubicBezTo>
                    <a:close/>
                    <a:moveTo>
                      <a:pt x="394" y="307"/>
                    </a:moveTo>
                    <a:cubicBezTo>
                      <a:pt x="392" y="301"/>
                      <a:pt x="392" y="296"/>
                      <a:pt x="392" y="291"/>
                    </a:cubicBezTo>
                    <a:cubicBezTo>
                      <a:pt x="392" y="289"/>
                      <a:pt x="392" y="287"/>
                      <a:pt x="392" y="285"/>
                    </a:cubicBezTo>
                    <a:cubicBezTo>
                      <a:pt x="404" y="286"/>
                      <a:pt x="404" y="286"/>
                      <a:pt x="404" y="286"/>
                    </a:cubicBezTo>
                    <a:cubicBezTo>
                      <a:pt x="404" y="288"/>
                      <a:pt x="404" y="289"/>
                      <a:pt x="404" y="291"/>
                    </a:cubicBezTo>
                    <a:cubicBezTo>
                      <a:pt x="404" y="295"/>
                      <a:pt x="404" y="299"/>
                      <a:pt x="406" y="303"/>
                    </a:cubicBezTo>
                    <a:cubicBezTo>
                      <a:pt x="406" y="304"/>
                      <a:pt x="406" y="304"/>
                      <a:pt x="406" y="304"/>
                    </a:cubicBezTo>
                    <a:lnTo>
                      <a:pt x="394" y="307"/>
                    </a:lnTo>
                    <a:close/>
                    <a:moveTo>
                      <a:pt x="486" y="290"/>
                    </a:moveTo>
                    <a:cubicBezTo>
                      <a:pt x="479" y="280"/>
                      <a:pt x="479" y="280"/>
                      <a:pt x="479" y="280"/>
                    </a:cubicBezTo>
                    <a:cubicBezTo>
                      <a:pt x="482" y="278"/>
                      <a:pt x="485" y="275"/>
                      <a:pt x="488" y="272"/>
                    </a:cubicBezTo>
                    <a:cubicBezTo>
                      <a:pt x="490" y="270"/>
                      <a:pt x="491" y="269"/>
                      <a:pt x="493" y="267"/>
                    </a:cubicBezTo>
                    <a:cubicBezTo>
                      <a:pt x="501" y="276"/>
                      <a:pt x="501" y="276"/>
                      <a:pt x="501" y="276"/>
                    </a:cubicBezTo>
                    <a:cubicBezTo>
                      <a:pt x="499" y="277"/>
                      <a:pt x="498" y="279"/>
                      <a:pt x="496" y="281"/>
                    </a:cubicBezTo>
                    <a:cubicBezTo>
                      <a:pt x="493" y="284"/>
                      <a:pt x="490" y="287"/>
                      <a:pt x="486" y="290"/>
                    </a:cubicBezTo>
                    <a:close/>
                    <a:moveTo>
                      <a:pt x="417" y="284"/>
                    </a:moveTo>
                    <a:cubicBezTo>
                      <a:pt x="416" y="279"/>
                      <a:pt x="413" y="276"/>
                      <a:pt x="410" y="276"/>
                    </a:cubicBezTo>
                    <a:cubicBezTo>
                      <a:pt x="408" y="264"/>
                      <a:pt x="408" y="264"/>
                      <a:pt x="408" y="264"/>
                    </a:cubicBezTo>
                    <a:cubicBezTo>
                      <a:pt x="417" y="263"/>
                      <a:pt x="426" y="271"/>
                      <a:pt x="429" y="281"/>
                    </a:cubicBezTo>
                    <a:lnTo>
                      <a:pt x="417" y="284"/>
                    </a:lnTo>
                    <a:close/>
                    <a:moveTo>
                      <a:pt x="517" y="268"/>
                    </a:moveTo>
                    <a:cubicBezTo>
                      <a:pt x="512" y="257"/>
                      <a:pt x="512" y="257"/>
                      <a:pt x="512" y="257"/>
                    </a:cubicBezTo>
                    <a:cubicBezTo>
                      <a:pt x="513" y="257"/>
                      <a:pt x="513" y="257"/>
                      <a:pt x="514" y="256"/>
                    </a:cubicBezTo>
                    <a:cubicBezTo>
                      <a:pt x="514" y="255"/>
                      <a:pt x="516" y="253"/>
                      <a:pt x="516" y="246"/>
                    </a:cubicBezTo>
                    <a:cubicBezTo>
                      <a:pt x="525" y="245"/>
                      <a:pt x="525" y="245"/>
                      <a:pt x="525" y="245"/>
                    </a:cubicBezTo>
                    <a:cubicBezTo>
                      <a:pt x="528" y="245"/>
                      <a:pt x="528" y="245"/>
                      <a:pt x="528" y="245"/>
                    </a:cubicBezTo>
                    <a:cubicBezTo>
                      <a:pt x="528" y="254"/>
                      <a:pt x="526" y="260"/>
                      <a:pt x="523" y="264"/>
                    </a:cubicBezTo>
                    <a:cubicBezTo>
                      <a:pt x="521" y="266"/>
                      <a:pt x="520" y="267"/>
                      <a:pt x="517" y="268"/>
                    </a:cubicBezTo>
                    <a:close/>
                    <a:moveTo>
                      <a:pt x="514" y="228"/>
                    </a:moveTo>
                    <a:cubicBezTo>
                      <a:pt x="513" y="227"/>
                      <a:pt x="513" y="226"/>
                      <a:pt x="512" y="226"/>
                    </a:cubicBezTo>
                    <a:cubicBezTo>
                      <a:pt x="510" y="224"/>
                      <a:pt x="507" y="223"/>
                      <a:pt x="503" y="221"/>
                    </a:cubicBezTo>
                    <a:cubicBezTo>
                      <a:pt x="502" y="221"/>
                      <a:pt x="501" y="221"/>
                      <a:pt x="501" y="220"/>
                    </a:cubicBezTo>
                    <a:cubicBezTo>
                      <a:pt x="505" y="209"/>
                      <a:pt x="505" y="209"/>
                      <a:pt x="505" y="209"/>
                    </a:cubicBezTo>
                    <a:cubicBezTo>
                      <a:pt x="506" y="210"/>
                      <a:pt x="507" y="210"/>
                      <a:pt x="507" y="210"/>
                    </a:cubicBezTo>
                    <a:cubicBezTo>
                      <a:pt x="512" y="212"/>
                      <a:pt x="516" y="213"/>
                      <a:pt x="520" y="217"/>
                    </a:cubicBezTo>
                    <a:cubicBezTo>
                      <a:pt x="522" y="219"/>
                      <a:pt x="523" y="221"/>
                      <a:pt x="524" y="223"/>
                    </a:cubicBezTo>
                    <a:lnTo>
                      <a:pt x="514" y="228"/>
                    </a:lnTo>
                    <a:close/>
                    <a:moveTo>
                      <a:pt x="483" y="205"/>
                    </a:moveTo>
                    <a:cubicBezTo>
                      <a:pt x="480" y="200"/>
                      <a:pt x="478" y="195"/>
                      <a:pt x="478" y="190"/>
                    </a:cubicBezTo>
                    <a:cubicBezTo>
                      <a:pt x="478" y="186"/>
                      <a:pt x="479" y="183"/>
                      <a:pt x="481" y="180"/>
                    </a:cubicBezTo>
                    <a:cubicBezTo>
                      <a:pt x="491" y="186"/>
                      <a:pt x="491" y="186"/>
                      <a:pt x="491" y="186"/>
                    </a:cubicBezTo>
                    <a:cubicBezTo>
                      <a:pt x="491" y="187"/>
                      <a:pt x="490" y="188"/>
                      <a:pt x="490" y="190"/>
                    </a:cubicBezTo>
                    <a:cubicBezTo>
                      <a:pt x="490" y="192"/>
                      <a:pt x="491" y="195"/>
                      <a:pt x="493" y="199"/>
                    </a:cubicBezTo>
                    <a:lnTo>
                      <a:pt x="483" y="205"/>
                    </a:lnTo>
                    <a:close/>
                    <a:moveTo>
                      <a:pt x="505" y="177"/>
                    </a:moveTo>
                    <a:cubicBezTo>
                      <a:pt x="500" y="166"/>
                      <a:pt x="500" y="166"/>
                      <a:pt x="500" y="166"/>
                    </a:cubicBezTo>
                    <a:cubicBezTo>
                      <a:pt x="501" y="166"/>
                      <a:pt x="501" y="166"/>
                      <a:pt x="501" y="166"/>
                    </a:cubicBezTo>
                    <a:cubicBezTo>
                      <a:pt x="505" y="164"/>
                      <a:pt x="508" y="163"/>
                      <a:pt x="510" y="161"/>
                    </a:cubicBezTo>
                    <a:cubicBezTo>
                      <a:pt x="512" y="160"/>
                      <a:pt x="515" y="159"/>
                      <a:pt x="518" y="157"/>
                    </a:cubicBezTo>
                    <a:cubicBezTo>
                      <a:pt x="523" y="168"/>
                      <a:pt x="523" y="168"/>
                      <a:pt x="523" y="168"/>
                    </a:cubicBezTo>
                    <a:cubicBezTo>
                      <a:pt x="520" y="169"/>
                      <a:pt x="518" y="170"/>
                      <a:pt x="517" y="171"/>
                    </a:cubicBezTo>
                    <a:cubicBezTo>
                      <a:pt x="514" y="173"/>
                      <a:pt x="510" y="175"/>
                      <a:pt x="506" y="177"/>
                    </a:cubicBezTo>
                    <a:lnTo>
                      <a:pt x="505" y="177"/>
                    </a:lnTo>
                    <a:close/>
                    <a:moveTo>
                      <a:pt x="542" y="158"/>
                    </a:moveTo>
                    <a:cubicBezTo>
                      <a:pt x="534" y="148"/>
                      <a:pt x="534" y="148"/>
                      <a:pt x="534" y="148"/>
                    </a:cubicBezTo>
                    <a:cubicBezTo>
                      <a:pt x="534" y="148"/>
                      <a:pt x="535" y="148"/>
                      <a:pt x="535" y="148"/>
                    </a:cubicBezTo>
                    <a:cubicBezTo>
                      <a:pt x="538" y="145"/>
                      <a:pt x="541" y="140"/>
                      <a:pt x="543" y="134"/>
                    </a:cubicBezTo>
                    <a:cubicBezTo>
                      <a:pt x="554" y="138"/>
                      <a:pt x="554" y="138"/>
                      <a:pt x="554" y="138"/>
                    </a:cubicBezTo>
                    <a:cubicBezTo>
                      <a:pt x="552" y="144"/>
                      <a:pt x="549" y="151"/>
                      <a:pt x="543" y="157"/>
                    </a:cubicBezTo>
                    <a:cubicBezTo>
                      <a:pt x="543" y="157"/>
                      <a:pt x="542" y="157"/>
                      <a:pt x="542" y="158"/>
                    </a:cubicBezTo>
                    <a:close/>
                    <a:moveTo>
                      <a:pt x="557" y="117"/>
                    </a:moveTo>
                    <a:cubicBezTo>
                      <a:pt x="545" y="116"/>
                      <a:pt x="545" y="116"/>
                      <a:pt x="545" y="116"/>
                    </a:cubicBezTo>
                    <a:cubicBezTo>
                      <a:pt x="545" y="111"/>
                      <a:pt x="546" y="102"/>
                      <a:pt x="553" y="95"/>
                    </a:cubicBezTo>
                    <a:cubicBezTo>
                      <a:pt x="553" y="95"/>
                      <a:pt x="554" y="94"/>
                      <a:pt x="554" y="94"/>
                    </a:cubicBezTo>
                    <a:cubicBezTo>
                      <a:pt x="562" y="103"/>
                      <a:pt x="562" y="103"/>
                      <a:pt x="562" y="103"/>
                    </a:cubicBezTo>
                    <a:cubicBezTo>
                      <a:pt x="561" y="103"/>
                      <a:pt x="561" y="104"/>
                      <a:pt x="561" y="104"/>
                    </a:cubicBezTo>
                    <a:cubicBezTo>
                      <a:pt x="558" y="107"/>
                      <a:pt x="557" y="111"/>
                      <a:pt x="557" y="117"/>
                    </a:cubicBezTo>
                    <a:close/>
                    <a:moveTo>
                      <a:pt x="596" y="102"/>
                    </a:moveTo>
                    <a:cubicBezTo>
                      <a:pt x="595" y="102"/>
                      <a:pt x="595" y="102"/>
                      <a:pt x="595" y="102"/>
                    </a:cubicBezTo>
                    <a:cubicBezTo>
                      <a:pt x="591" y="101"/>
                      <a:pt x="591" y="101"/>
                      <a:pt x="591" y="101"/>
                    </a:cubicBezTo>
                    <a:cubicBezTo>
                      <a:pt x="586" y="100"/>
                      <a:pt x="581" y="99"/>
                      <a:pt x="577" y="99"/>
                    </a:cubicBezTo>
                    <a:cubicBezTo>
                      <a:pt x="577" y="87"/>
                      <a:pt x="577" y="87"/>
                      <a:pt x="577" y="87"/>
                    </a:cubicBezTo>
                    <a:cubicBezTo>
                      <a:pt x="583" y="87"/>
                      <a:pt x="588" y="88"/>
                      <a:pt x="594" y="90"/>
                    </a:cubicBezTo>
                    <a:cubicBezTo>
                      <a:pt x="598" y="90"/>
                      <a:pt x="598" y="90"/>
                      <a:pt x="598" y="90"/>
                    </a:cubicBezTo>
                    <a:lnTo>
                      <a:pt x="596" y="102"/>
                    </a:lnTo>
                    <a:close/>
                    <a:moveTo>
                      <a:pt x="617" y="89"/>
                    </a:moveTo>
                    <a:cubicBezTo>
                      <a:pt x="606" y="85"/>
                      <a:pt x="606" y="85"/>
                      <a:pt x="606" y="85"/>
                    </a:cubicBezTo>
                    <a:cubicBezTo>
                      <a:pt x="606" y="84"/>
                      <a:pt x="607" y="83"/>
                      <a:pt x="607" y="83"/>
                    </a:cubicBezTo>
                    <a:cubicBezTo>
                      <a:pt x="608" y="78"/>
                      <a:pt x="609" y="73"/>
                      <a:pt x="610" y="67"/>
                    </a:cubicBezTo>
                    <a:cubicBezTo>
                      <a:pt x="622" y="68"/>
                      <a:pt x="622" y="68"/>
                      <a:pt x="622" y="68"/>
                    </a:cubicBezTo>
                    <a:cubicBezTo>
                      <a:pt x="621" y="75"/>
                      <a:pt x="620" y="81"/>
                      <a:pt x="618" y="87"/>
                    </a:cubicBezTo>
                    <a:cubicBezTo>
                      <a:pt x="618" y="88"/>
                      <a:pt x="618" y="88"/>
                      <a:pt x="617" y="89"/>
                    </a:cubicBezTo>
                    <a:close/>
                    <a:moveTo>
                      <a:pt x="611" y="48"/>
                    </a:moveTo>
                    <a:cubicBezTo>
                      <a:pt x="611" y="41"/>
                      <a:pt x="610" y="35"/>
                      <a:pt x="608" y="30"/>
                    </a:cubicBezTo>
                    <a:cubicBezTo>
                      <a:pt x="620" y="26"/>
                      <a:pt x="620" y="26"/>
                      <a:pt x="620" y="26"/>
                    </a:cubicBezTo>
                    <a:cubicBezTo>
                      <a:pt x="622" y="32"/>
                      <a:pt x="623" y="39"/>
                      <a:pt x="623" y="47"/>
                    </a:cubicBezTo>
                    <a:lnTo>
                      <a:pt x="611" y="48"/>
                    </a:lnTo>
                    <a:close/>
                    <a:moveTo>
                      <a:pt x="584" y="26"/>
                    </a:moveTo>
                    <a:cubicBezTo>
                      <a:pt x="581" y="14"/>
                      <a:pt x="581" y="14"/>
                      <a:pt x="581" y="14"/>
                    </a:cubicBezTo>
                    <a:cubicBezTo>
                      <a:pt x="582" y="14"/>
                      <a:pt x="584" y="13"/>
                      <a:pt x="586" y="12"/>
                    </a:cubicBezTo>
                    <a:cubicBezTo>
                      <a:pt x="591" y="10"/>
                      <a:pt x="596" y="7"/>
                      <a:pt x="602" y="7"/>
                    </a:cubicBezTo>
                    <a:cubicBezTo>
                      <a:pt x="601" y="19"/>
                      <a:pt x="601" y="19"/>
                      <a:pt x="601" y="19"/>
                    </a:cubicBezTo>
                    <a:cubicBezTo>
                      <a:pt x="598" y="19"/>
                      <a:pt x="595" y="21"/>
                      <a:pt x="591" y="23"/>
                    </a:cubicBezTo>
                    <a:cubicBezTo>
                      <a:pt x="589" y="24"/>
                      <a:pt x="587" y="25"/>
                      <a:pt x="584" y="26"/>
                    </a:cubicBezTo>
                    <a:close/>
                    <a:moveTo>
                      <a:pt x="560" y="25"/>
                    </a:moveTo>
                    <a:cubicBezTo>
                      <a:pt x="556" y="23"/>
                      <a:pt x="553" y="19"/>
                      <a:pt x="552" y="15"/>
                    </a:cubicBezTo>
                    <a:cubicBezTo>
                      <a:pt x="551" y="13"/>
                      <a:pt x="551" y="11"/>
                      <a:pt x="551" y="9"/>
                    </a:cubicBezTo>
                    <a:cubicBezTo>
                      <a:pt x="551" y="6"/>
                      <a:pt x="551" y="3"/>
                      <a:pt x="552" y="0"/>
                    </a:cubicBezTo>
                    <a:cubicBezTo>
                      <a:pt x="564" y="4"/>
                      <a:pt x="564" y="4"/>
                      <a:pt x="564" y="4"/>
                    </a:cubicBezTo>
                    <a:cubicBezTo>
                      <a:pt x="563" y="6"/>
                      <a:pt x="563" y="7"/>
                      <a:pt x="563" y="9"/>
                    </a:cubicBezTo>
                    <a:cubicBezTo>
                      <a:pt x="563" y="10"/>
                      <a:pt x="563" y="11"/>
                      <a:pt x="563" y="12"/>
                    </a:cubicBezTo>
                    <a:cubicBezTo>
                      <a:pt x="564" y="13"/>
                      <a:pt x="564" y="14"/>
                      <a:pt x="566" y="14"/>
                    </a:cubicBezTo>
                    <a:lnTo>
                      <a:pt x="560" y="25"/>
                    </a:lnTo>
                    <a:close/>
                  </a:path>
                </a:pathLst>
              </a:custGeom>
              <a:solidFill>
                <a:srgbClr val="877D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230" name="Freeform 5735"/>
              <p:cNvSpPr>
                <a:spLocks/>
              </p:cNvSpPr>
              <p:nvPr/>
            </p:nvSpPr>
            <p:spPr bwMode="auto">
              <a:xfrm>
                <a:off x="3174" y="3216"/>
                <a:ext cx="2" cy="3"/>
              </a:xfrm>
              <a:custGeom>
                <a:avLst/>
                <a:gdLst>
                  <a:gd name="T0" fmla="*/ 14 w 18"/>
                  <a:gd name="T1" fmla="*/ 21 h 21"/>
                  <a:gd name="T2" fmla="*/ 7 w 18"/>
                  <a:gd name="T3" fmla="*/ 16 h 21"/>
                  <a:gd name="T4" fmla="*/ 0 w 18"/>
                  <a:gd name="T5" fmla="*/ 7 h 21"/>
                  <a:gd name="T6" fmla="*/ 0 w 18"/>
                  <a:gd name="T7" fmla="*/ 5 h 21"/>
                  <a:gd name="T8" fmla="*/ 6 w 18"/>
                  <a:gd name="T9" fmla="*/ 2 h 21"/>
                  <a:gd name="T10" fmla="*/ 6 w 18"/>
                  <a:gd name="T11" fmla="*/ 1 h 21"/>
                  <a:gd name="T12" fmla="*/ 9 w 18"/>
                  <a:gd name="T13" fmla="*/ 1 h 21"/>
                  <a:gd name="T14" fmla="*/ 11 w 18"/>
                  <a:gd name="T15" fmla="*/ 0 h 21"/>
                  <a:gd name="T16" fmla="*/ 11 w 18"/>
                  <a:gd name="T17" fmla="*/ 1 h 21"/>
                  <a:gd name="T18" fmla="*/ 18 w 18"/>
                  <a:gd name="T19" fmla="*/ 2 h 21"/>
                  <a:gd name="T20" fmla="*/ 16 w 18"/>
                  <a:gd name="T21" fmla="*/ 13 h 21"/>
                  <a:gd name="T22" fmla="*/ 14 w 18"/>
                  <a:gd name="T23" fmla="*/ 2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 h="21">
                    <a:moveTo>
                      <a:pt x="14" y="21"/>
                    </a:moveTo>
                    <a:cubicBezTo>
                      <a:pt x="7" y="16"/>
                      <a:pt x="7" y="16"/>
                      <a:pt x="7" y="16"/>
                    </a:cubicBezTo>
                    <a:cubicBezTo>
                      <a:pt x="3" y="14"/>
                      <a:pt x="2" y="10"/>
                      <a:pt x="0" y="7"/>
                    </a:cubicBezTo>
                    <a:cubicBezTo>
                      <a:pt x="0" y="5"/>
                      <a:pt x="0" y="5"/>
                      <a:pt x="0" y="5"/>
                    </a:cubicBezTo>
                    <a:cubicBezTo>
                      <a:pt x="6" y="2"/>
                      <a:pt x="6" y="2"/>
                      <a:pt x="6" y="2"/>
                    </a:cubicBezTo>
                    <a:cubicBezTo>
                      <a:pt x="6" y="2"/>
                      <a:pt x="6" y="1"/>
                      <a:pt x="6" y="1"/>
                    </a:cubicBezTo>
                    <a:cubicBezTo>
                      <a:pt x="9" y="1"/>
                      <a:pt x="9" y="1"/>
                      <a:pt x="9" y="1"/>
                    </a:cubicBezTo>
                    <a:cubicBezTo>
                      <a:pt x="11" y="0"/>
                      <a:pt x="11" y="0"/>
                      <a:pt x="11" y="0"/>
                    </a:cubicBezTo>
                    <a:cubicBezTo>
                      <a:pt x="11" y="1"/>
                      <a:pt x="11" y="1"/>
                      <a:pt x="11" y="1"/>
                    </a:cubicBezTo>
                    <a:cubicBezTo>
                      <a:pt x="18" y="2"/>
                      <a:pt x="18" y="2"/>
                      <a:pt x="18" y="2"/>
                    </a:cubicBezTo>
                    <a:cubicBezTo>
                      <a:pt x="18" y="6"/>
                      <a:pt x="17" y="9"/>
                      <a:pt x="16" y="13"/>
                    </a:cubicBezTo>
                    <a:lnTo>
                      <a:pt x="14" y="21"/>
                    </a:lnTo>
                    <a:close/>
                  </a:path>
                </a:pathLst>
              </a:custGeom>
              <a:solidFill>
                <a:srgbClr val="877D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231" name="Freeform 5736"/>
              <p:cNvSpPr>
                <a:spLocks noEditPoints="1"/>
              </p:cNvSpPr>
              <p:nvPr/>
            </p:nvSpPr>
            <p:spPr bwMode="auto">
              <a:xfrm>
                <a:off x="3125" y="3214"/>
                <a:ext cx="49" cy="117"/>
              </a:xfrm>
              <a:custGeom>
                <a:avLst/>
                <a:gdLst>
                  <a:gd name="T0" fmla="*/ 65 w 361"/>
                  <a:gd name="T1" fmla="*/ 847 h 872"/>
                  <a:gd name="T2" fmla="*/ 36 w 361"/>
                  <a:gd name="T3" fmla="*/ 834 h 872"/>
                  <a:gd name="T4" fmla="*/ 48 w 361"/>
                  <a:gd name="T5" fmla="*/ 830 h 872"/>
                  <a:gd name="T6" fmla="*/ 30 w 361"/>
                  <a:gd name="T7" fmla="*/ 782 h 872"/>
                  <a:gd name="T8" fmla="*/ 30 w 361"/>
                  <a:gd name="T9" fmla="*/ 745 h 872"/>
                  <a:gd name="T10" fmla="*/ 6 w 361"/>
                  <a:gd name="T11" fmla="*/ 712 h 872"/>
                  <a:gd name="T12" fmla="*/ 49 w 361"/>
                  <a:gd name="T13" fmla="*/ 722 h 872"/>
                  <a:gd name="T14" fmla="*/ 42 w 361"/>
                  <a:gd name="T15" fmla="*/ 709 h 872"/>
                  <a:gd name="T16" fmla="*/ 89 w 361"/>
                  <a:gd name="T17" fmla="*/ 701 h 872"/>
                  <a:gd name="T18" fmla="*/ 81 w 361"/>
                  <a:gd name="T19" fmla="*/ 681 h 872"/>
                  <a:gd name="T20" fmla="*/ 60 w 361"/>
                  <a:gd name="T21" fmla="*/ 650 h 872"/>
                  <a:gd name="T22" fmla="*/ 77 w 361"/>
                  <a:gd name="T23" fmla="*/ 625 h 872"/>
                  <a:gd name="T24" fmla="*/ 99 w 361"/>
                  <a:gd name="T25" fmla="*/ 620 h 872"/>
                  <a:gd name="T26" fmla="*/ 40 w 361"/>
                  <a:gd name="T27" fmla="*/ 611 h 872"/>
                  <a:gd name="T28" fmla="*/ 52 w 361"/>
                  <a:gd name="T29" fmla="*/ 614 h 872"/>
                  <a:gd name="T30" fmla="*/ 86 w 361"/>
                  <a:gd name="T31" fmla="*/ 586 h 872"/>
                  <a:gd name="T32" fmla="*/ 68 w 361"/>
                  <a:gd name="T33" fmla="*/ 566 h 872"/>
                  <a:gd name="T34" fmla="*/ 80 w 361"/>
                  <a:gd name="T35" fmla="*/ 565 h 872"/>
                  <a:gd name="T36" fmla="*/ 96 w 361"/>
                  <a:gd name="T37" fmla="*/ 518 h 872"/>
                  <a:gd name="T38" fmla="*/ 114 w 361"/>
                  <a:gd name="T39" fmla="*/ 511 h 872"/>
                  <a:gd name="T40" fmla="*/ 116 w 361"/>
                  <a:gd name="T41" fmla="*/ 477 h 872"/>
                  <a:gd name="T42" fmla="*/ 78 w 361"/>
                  <a:gd name="T43" fmla="*/ 479 h 872"/>
                  <a:gd name="T44" fmla="*/ 93 w 361"/>
                  <a:gd name="T45" fmla="*/ 479 h 872"/>
                  <a:gd name="T46" fmla="*/ 122 w 361"/>
                  <a:gd name="T47" fmla="*/ 453 h 872"/>
                  <a:gd name="T48" fmla="*/ 97 w 361"/>
                  <a:gd name="T49" fmla="*/ 456 h 872"/>
                  <a:gd name="T50" fmla="*/ 102 w 361"/>
                  <a:gd name="T51" fmla="*/ 446 h 872"/>
                  <a:gd name="T52" fmla="*/ 147 w 361"/>
                  <a:gd name="T53" fmla="*/ 417 h 872"/>
                  <a:gd name="T54" fmla="*/ 155 w 361"/>
                  <a:gd name="T55" fmla="*/ 380 h 872"/>
                  <a:gd name="T56" fmla="*/ 175 w 361"/>
                  <a:gd name="T57" fmla="*/ 376 h 872"/>
                  <a:gd name="T58" fmla="*/ 190 w 361"/>
                  <a:gd name="T59" fmla="*/ 391 h 872"/>
                  <a:gd name="T60" fmla="*/ 190 w 361"/>
                  <a:gd name="T61" fmla="*/ 391 h 872"/>
                  <a:gd name="T62" fmla="*/ 216 w 361"/>
                  <a:gd name="T63" fmla="*/ 370 h 872"/>
                  <a:gd name="T64" fmla="*/ 167 w 361"/>
                  <a:gd name="T65" fmla="*/ 336 h 872"/>
                  <a:gd name="T66" fmla="*/ 218 w 361"/>
                  <a:gd name="T67" fmla="*/ 312 h 872"/>
                  <a:gd name="T68" fmla="*/ 193 w 361"/>
                  <a:gd name="T69" fmla="*/ 308 h 872"/>
                  <a:gd name="T70" fmla="*/ 195 w 361"/>
                  <a:gd name="T71" fmla="*/ 320 h 872"/>
                  <a:gd name="T72" fmla="*/ 215 w 361"/>
                  <a:gd name="T73" fmla="*/ 292 h 872"/>
                  <a:gd name="T74" fmla="*/ 226 w 361"/>
                  <a:gd name="T75" fmla="*/ 290 h 872"/>
                  <a:gd name="T76" fmla="*/ 248 w 361"/>
                  <a:gd name="T77" fmla="*/ 241 h 872"/>
                  <a:gd name="T78" fmla="*/ 253 w 361"/>
                  <a:gd name="T79" fmla="*/ 222 h 872"/>
                  <a:gd name="T80" fmla="*/ 265 w 361"/>
                  <a:gd name="T81" fmla="*/ 225 h 872"/>
                  <a:gd name="T82" fmla="*/ 288 w 361"/>
                  <a:gd name="T83" fmla="*/ 174 h 872"/>
                  <a:gd name="T84" fmla="*/ 242 w 361"/>
                  <a:gd name="T85" fmla="*/ 171 h 872"/>
                  <a:gd name="T86" fmla="*/ 302 w 361"/>
                  <a:gd name="T87" fmla="*/ 177 h 872"/>
                  <a:gd name="T88" fmla="*/ 303 w 361"/>
                  <a:gd name="T89" fmla="*/ 177 h 872"/>
                  <a:gd name="T90" fmla="*/ 329 w 361"/>
                  <a:gd name="T91" fmla="*/ 142 h 872"/>
                  <a:gd name="T92" fmla="*/ 223 w 361"/>
                  <a:gd name="T93" fmla="*/ 144 h 872"/>
                  <a:gd name="T94" fmla="*/ 236 w 361"/>
                  <a:gd name="T95" fmla="*/ 148 h 872"/>
                  <a:gd name="T96" fmla="*/ 275 w 361"/>
                  <a:gd name="T97" fmla="*/ 145 h 872"/>
                  <a:gd name="T98" fmla="*/ 351 w 361"/>
                  <a:gd name="T99" fmla="*/ 112 h 872"/>
                  <a:gd name="T100" fmla="*/ 311 w 361"/>
                  <a:gd name="T101" fmla="*/ 98 h 872"/>
                  <a:gd name="T102" fmla="*/ 321 w 361"/>
                  <a:gd name="T103" fmla="*/ 84 h 872"/>
                  <a:gd name="T104" fmla="*/ 333 w 361"/>
                  <a:gd name="T105" fmla="*/ 96 h 872"/>
                  <a:gd name="T106" fmla="*/ 361 w 361"/>
                  <a:gd name="T107" fmla="*/ 91 h 872"/>
                  <a:gd name="T108" fmla="*/ 361 w 361"/>
                  <a:gd name="T109" fmla="*/ 86 h 872"/>
                  <a:gd name="T110" fmla="*/ 260 w 361"/>
                  <a:gd name="T111" fmla="*/ 38 h 872"/>
                  <a:gd name="T112" fmla="*/ 297 w 361"/>
                  <a:gd name="T113" fmla="*/ 13 h 872"/>
                  <a:gd name="T114" fmla="*/ 258 w 361"/>
                  <a:gd name="T115" fmla="*/ 14 h 872"/>
                  <a:gd name="T116" fmla="*/ 340 w 361"/>
                  <a:gd name="T117" fmla="*/ 19 h 872"/>
                  <a:gd name="T118" fmla="*/ 345 w 361"/>
                  <a:gd name="T119" fmla="*/ 14 h 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61" h="872">
                    <a:moveTo>
                      <a:pt x="67" y="872"/>
                    </a:moveTo>
                    <a:cubicBezTo>
                      <a:pt x="56" y="867"/>
                      <a:pt x="56" y="867"/>
                      <a:pt x="56" y="867"/>
                    </a:cubicBezTo>
                    <a:cubicBezTo>
                      <a:pt x="57" y="865"/>
                      <a:pt x="57" y="863"/>
                      <a:pt x="57" y="861"/>
                    </a:cubicBezTo>
                    <a:cubicBezTo>
                      <a:pt x="57" y="859"/>
                      <a:pt x="57" y="858"/>
                      <a:pt x="57" y="856"/>
                    </a:cubicBezTo>
                    <a:cubicBezTo>
                      <a:pt x="56" y="856"/>
                      <a:pt x="56" y="855"/>
                      <a:pt x="55" y="854"/>
                    </a:cubicBezTo>
                    <a:cubicBezTo>
                      <a:pt x="65" y="847"/>
                      <a:pt x="65" y="847"/>
                      <a:pt x="65" y="847"/>
                    </a:cubicBezTo>
                    <a:cubicBezTo>
                      <a:pt x="66" y="849"/>
                      <a:pt x="67" y="850"/>
                      <a:pt x="68" y="852"/>
                    </a:cubicBezTo>
                    <a:cubicBezTo>
                      <a:pt x="69" y="855"/>
                      <a:pt x="69" y="858"/>
                      <a:pt x="69" y="861"/>
                    </a:cubicBezTo>
                    <a:cubicBezTo>
                      <a:pt x="69" y="864"/>
                      <a:pt x="68" y="868"/>
                      <a:pt x="67" y="872"/>
                    </a:cubicBezTo>
                    <a:close/>
                    <a:moveTo>
                      <a:pt x="41" y="840"/>
                    </a:moveTo>
                    <a:cubicBezTo>
                      <a:pt x="40" y="839"/>
                      <a:pt x="39" y="838"/>
                      <a:pt x="38" y="837"/>
                    </a:cubicBezTo>
                    <a:cubicBezTo>
                      <a:pt x="37" y="836"/>
                      <a:pt x="37" y="835"/>
                      <a:pt x="36" y="834"/>
                    </a:cubicBezTo>
                    <a:cubicBezTo>
                      <a:pt x="35" y="832"/>
                      <a:pt x="33" y="830"/>
                      <a:pt x="31" y="827"/>
                    </a:cubicBezTo>
                    <a:cubicBezTo>
                      <a:pt x="30" y="827"/>
                      <a:pt x="29" y="826"/>
                      <a:pt x="29" y="825"/>
                    </a:cubicBezTo>
                    <a:cubicBezTo>
                      <a:pt x="37" y="817"/>
                      <a:pt x="37" y="817"/>
                      <a:pt x="37" y="817"/>
                    </a:cubicBezTo>
                    <a:cubicBezTo>
                      <a:pt x="38" y="818"/>
                      <a:pt x="39" y="819"/>
                      <a:pt x="40" y="819"/>
                    </a:cubicBezTo>
                    <a:cubicBezTo>
                      <a:pt x="42" y="822"/>
                      <a:pt x="44" y="824"/>
                      <a:pt x="46" y="827"/>
                    </a:cubicBezTo>
                    <a:cubicBezTo>
                      <a:pt x="47" y="828"/>
                      <a:pt x="47" y="829"/>
                      <a:pt x="48" y="830"/>
                    </a:cubicBezTo>
                    <a:cubicBezTo>
                      <a:pt x="49" y="831"/>
                      <a:pt x="50" y="832"/>
                      <a:pt x="50" y="833"/>
                    </a:cubicBezTo>
                    <a:lnTo>
                      <a:pt x="41" y="840"/>
                    </a:lnTo>
                    <a:close/>
                    <a:moveTo>
                      <a:pt x="32" y="804"/>
                    </a:moveTo>
                    <a:cubicBezTo>
                      <a:pt x="20" y="802"/>
                      <a:pt x="20" y="802"/>
                      <a:pt x="20" y="802"/>
                    </a:cubicBezTo>
                    <a:cubicBezTo>
                      <a:pt x="21" y="796"/>
                      <a:pt x="24" y="791"/>
                      <a:pt x="27" y="786"/>
                    </a:cubicBezTo>
                    <a:cubicBezTo>
                      <a:pt x="28" y="785"/>
                      <a:pt x="29" y="783"/>
                      <a:pt x="30" y="782"/>
                    </a:cubicBezTo>
                    <a:cubicBezTo>
                      <a:pt x="40" y="788"/>
                      <a:pt x="40" y="788"/>
                      <a:pt x="40" y="788"/>
                    </a:cubicBezTo>
                    <a:cubicBezTo>
                      <a:pt x="39" y="790"/>
                      <a:pt x="38" y="791"/>
                      <a:pt x="37" y="793"/>
                    </a:cubicBezTo>
                    <a:cubicBezTo>
                      <a:pt x="35" y="796"/>
                      <a:pt x="32" y="800"/>
                      <a:pt x="32" y="804"/>
                    </a:cubicBezTo>
                    <a:close/>
                    <a:moveTo>
                      <a:pt x="31" y="768"/>
                    </a:moveTo>
                    <a:cubicBezTo>
                      <a:pt x="29" y="763"/>
                      <a:pt x="25" y="758"/>
                      <a:pt x="21" y="754"/>
                    </a:cubicBezTo>
                    <a:cubicBezTo>
                      <a:pt x="30" y="745"/>
                      <a:pt x="30" y="745"/>
                      <a:pt x="30" y="745"/>
                    </a:cubicBezTo>
                    <a:cubicBezTo>
                      <a:pt x="35" y="751"/>
                      <a:pt x="40" y="757"/>
                      <a:pt x="43" y="764"/>
                    </a:cubicBezTo>
                    <a:lnTo>
                      <a:pt x="31" y="768"/>
                    </a:lnTo>
                    <a:close/>
                    <a:moveTo>
                      <a:pt x="7" y="738"/>
                    </a:moveTo>
                    <a:cubicBezTo>
                      <a:pt x="2" y="733"/>
                      <a:pt x="0" y="728"/>
                      <a:pt x="0" y="724"/>
                    </a:cubicBezTo>
                    <a:cubicBezTo>
                      <a:pt x="0" y="721"/>
                      <a:pt x="1" y="719"/>
                      <a:pt x="2" y="718"/>
                    </a:cubicBezTo>
                    <a:cubicBezTo>
                      <a:pt x="3" y="716"/>
                      <a:pt x="4" y="714"/>
                      <a:pt x="6" y="712"/>
                    </a:cubicBezTo>
                    <a:cubicBezTo>
                      <a:pt x="13" y="722"/>
                      <a:pt x="13" y="722"/>
                      <a:pt x="13" y="722"/>
                    </a:cubicBezTo>
                    <a:cubicBezTo>
                      <a:pt x="13" y="722"/>
                      <a:pt x="13" y="723"/>
                      <a:pt x="12" y="723"/>
                    </a:cubicBezTo>
                    <a:cubicBezTo>
                      <a:pt x="12" y="723"/>
                      <a:pt x="12" y="723"/>
                      <a:pt x="12" y="724"/>
                    </a:cubicBezTo>
                    <a:cubicBezTo>
                      <a:pt x="12" y="724"/>
                      <a:pt x="13" y="727"/>
                      <a:pt x="16" y="731"/>
                    </a:cubicBezTo>
                    <a:lnTo>
                      <a:pt x="7" y="738"/>
                    </a:lnTo>
                    <a:close/>
                    <a:moveTo>
                      <a:pt x="49" y="722"/>
                    </a:moveTo>
                    <a:cubicBezTo>
                      <a:pt x="45" y="722"/>
                      <a:pt x="42" y="721"/>
                      <a:pt x="39" y="720"/>
                    </a:cubicBezTo>
                    <a:cubicBezTo>
                      <a:pt x="38" y="720"/>
                      <a:pt x="37" y="720"/>
                      <a:pt x="36" y="720"/>
                    </a:cubicBezTo>
                    <a:cubicBezTo>
                      <a:pt x="34" y="719"/>
                      <a:pt x="32" y="719"/>
                      <a:pt x="29" y="719"/>
                    </a:cubicBezTo>
                    <a:cubicBezTo>
                      <a:pt x="29" y="707"/>
                      <a:pt x="29" y="707"/>
                      <a:pt x="29" y="707"/>
                    </a:cubicBezTo>
                    <a:cubicBezTo>
                      <a:pt x="33" y="707"/>
                      <a:pt x="36" y="707"/>
                      <a:pt x="39" y="708"/>
                    </a:cubicBezTo>
                    <a:cubicBezTo>
                      <a:pt x="40" y="708"/>
                      <a:pt x="41" y="708"/>
                      <a:pt x="42" y="709"/>
                    </a:cubicBezTo>
                    <a:cubicBezTo>
                      <a:pt x="44" y="709"/>
                      <a:pt x="47" y="710"/>
                      <a:pt x="49" y="710"/>
                    </a:cubicBezTo>
                    <a:lnTo>
                      <a:pt x="49" y="722"/>
                    </a:lnTo>
                    <a:close/>
                    <a:moveTo>
                      <a:pt x="70" y="716"/>
                    </a:moveTo>
                    <a:cubicBezTo>
                      <a:pt x="67" y="704"/>
                      <a:pt x="67" y="704"/>
                      <a:pt x="67" y="704"/>
                    </a:cubicBezTo>
                    <a:cubicBezTo>
                      <a:pt x="71" y="703"/>
                      <a:pt x="76" y="700"/>
                      <a:pt x="79" y="695"/>
                    </a:cubicBezTo>
                    <a:cubicBezTo>
                      <a:pt x="89" y="701"/>
                      <a:pt x="89" y="701"/>
                      <a:pt x="89" y="701"/>
                    </a:cubicBezTo>
                    <a:cubicBezTo>
                      <a:pt x="84" y="709"/>
                      <a:pt x="77" y="714"/>
                      <a:pt x="70" y="716"/>
                    </a:cubicBezTo>
                    <a:close/>
                    <a:moveTo>
                      <a:pt x="81" y="681"/>
                    </a:moveTo>
                    <a:cubicBezTo>
                      <a:pt x="79" y="677"/>
                      <a:pt x="73" y="673"/>
                      <a:pt x="69" y="671"/>
                    </a:cubicBezTo>
                    <a:cubicBezTo>
                      <a:pt x="75" y="660"/>
                      <a:pt x="75" y="660"/>
                      <a:pt x="75" y="660"/>
                    </a:cubicBezTo>
                    <a:cubicBezTo>
                      <a:pt x="81" y="664"/>
                      <a:pt x="89" y="669"/>
                      <a:pt x="92" y="676"/>
                    </a:cubicBezTo>
                    <a:lnTo>
                      <a:pt x="81" y="681"/>
                    </a:lnTo>
                    <a:close/>
                    <a:moveTo>
                      <a:pt x="50" y="658"/>
                    </a:moveTo>
                    <a:cubicBezTo>
                      <a:pt x="45" y="651"/>
                      <a:pt x="44" y="643"/>
                      <a:pt x="44" y="638"/>
                    </a:cubicBezTo>
                    <a:cubicBezTo>
                      <a:pt x="44" y="637"/>
                      <a:pt x="44" y="637"/>
                      <a:pt x="44" y="636"/>
                    </a:cubicBezTo>
                    <a:cubicBezTo>
                      <a:pt x="56" y="634"/>
                      <a:pt x="56" y="634"/>
                      <a:pt x="56" y="634"/>
                    </a:cubicBezTo>
                    <a:cubicBezTo>
                      <a:pt x="56" y="635"/>
                      <a:pt x="56" y="636"/>
                      <a:pt x="56" y="637"/>
                    </a:cubicBezTo>
                    <a:cubicBezTo>
                      <a:pt x="56" y="643"/>
                      <a:pt x="58" y="647"/>
                      <a:pt x="60" y="650"/>
                    </a:cubicBezTo>
                    <a:lnTo>
                      <a:pt x="50" y="658"/>
                    </a:lnTo>
                    <a:close/>
                    <a:moveTo>
                      <a:pt x="76" y="647"/>
                    </a:moveTo>
                    <a:cubicBezTo>
                      <a:pt x="69" y="643"/>
                      <a:pt x="67" y="635"/>
                      <a:pt x="65" y="628"/>
                    </a:cubicBezTo>
                    <a:cubicBezTo>
                      <a:pt x="64" y="626"/>
                      <a:pt x="64" y="626"/>
                      <a:pt x="64" y="626"/>
                    </a:cubicBezTo>
                    <a:cubicBezTo>
                      <a:pt x="76" y="622"/>
                      <a:pt x="76" y="622"/>
                      <a:pt x="76" y="622"/>
                    </a:cubicBezTo>
                    <a:cubicBezTo>
                      <a:pt x="77" y="625"/>
                      <a:pt x="77" y="625"/>
                      <a:pt x="77" y="625"/>
                    </a:cubicBezTo>
                    <a:cubicBezTo>
                      <a:pt x="78" y="630"/>
                      <a:pt x="80" y="635"/>
                      <a:pt x="82" y="637"/>
                    </a:cubicBezTo>
                    <a:lnTo>
                      <a:pt x="76" y="647"/>
                    </a:lnTo>
                    <a:close/>
                    <a:moveTo>
                      <a:pt x="102" y="642"/>
                    </a:moveTo>
                    <a:cubicBezTo>
                      <a:pt x="93" y="634"/>
                      <a:pt x="93" y="634"/>
                      <a:pt x="93" y="634"/>
                    </a:cubicBezTo>
                    <a:cubicBezTo>
                      <a:pt x="96" y="630"/>
                      <a:pt x="99" y="625"/>
                      <a:pt x="99" y="621"/>
                    </a:cubicBezTo>
                    <a:cubicBezTo>
                      <a:pt x="99" y="620"/>
                      <a:pt x="99" y="620"/>
                      <a:pt x="99" y="620"/>
                    </a:cubicBezTo>
                    <a:cubicBezTo>
                      <a:pt x="111" y="620"/>
                      <a:pt x="111" y="620"/>
                      <a:pt x="111" y="620"/>
                    </a:cubicBezTo>
                    <a:cubicBezTo>
                      <a:pt x="111" y="621"/>
                      <a:pt x="111" y="621"/>
                      <a:pt x="111" y="621"/>
                    </a:cubicBezTo>
                    <a:cubicBezTo>
                      <a:pt x="111" y="628"/>
                      <a:pt x="107" y="636"/>
                      <a:pt x="102" y="642"/>
                    </a:cubicBezTo>
                    <a:close/>
                    <a:moveTo>
                      <a:pt x="52" y="616"/>
                    </a:moveTo>
                    <a:cubicBezTo>
                      <a:pt x="40" y="615"/>
                      <a:pt x="40" y="615"/>
                      <a:pt x="40" y="615"/>
                    </a:cubicBezTo>
                    <a:cubicBezTo>
                      <a:pt x="40" y="614"/>
                      <a:pt x="40" y="612"/>
                      <a:pt x="40" y="611"/>
                    </a:cubicBezTo>
                    <a:cubicBezTo>
                      <a:pt x="43" y="601"/>
                      <a:pt x="50" y="599"/>
                      <a:pt x="53" y="599"/>
                    </a:cubicBezTo>
                    <a:cubicBezTo>
                      <a:pt x="53" y="599"/>
                      <a:pt x="53" y="599"/>
                      <a:pt x="53" y="599"/>
                    </a:cubicBezTo>
                    <a:cubicBezTo>
                      <a:pt x="56" y="599"/>
                      <a:pt x="59" y="600"/>
                      <a:pt x="63" y="603"/>
                    </a:cubicBezTo>
                    <a:cubicBezTo>
                      <a:pt x="56" y="612"/>
                      <a:pt x="56" y="612"/>
                      <a:pt x="56" y="612"/>
                    </a:cubicBezTo>
                    <a:cubicBezTo>
                      <a:pt x="54" y="612"/>
                      <a:pt x="54" y="611"/>
                      <a:pt x="53" y="611"/>
                    </a:cubicBezTo>
                    <a:cubicBezTo>
                      <a:pt x="53" y="612"/>
                      <a:pt x="53" y="612"/>
                      <a:pt x="52" y="614"/>
                    </a:cubicBezTo>
                    <a:cubicBezTo>
                      <a:pt x="52" y="615"/>
                      <a:pt x="52" y="615"/>
                      <a:pt x="52" y="616"/>
                    </a:cubicBezTo>
                    <a:close/>
                    <a:moveTo>
                      <a:pt x="91" y="607"/>
                    </a:moveTo>
                    <a:cubicBezTo>
                      <a:pt x="87" y="604"/>
                      <a:pt x="84" y="601"/>
                      <a:pt x="81" y="599"/>
                    </a:cubicBezTo>
                    <a:cubicBezTo>
                      <a:pt x="81" y="598"/>
                      <a:pt x="81" y="598"/>
                      <a:pt x="81" y="598"/>
                    </a:cubicBezTo>
                    <a:cubicBezTo>
                      <a:pt x="79" y="597"/>
                      <a:pt x="77" y="594"/>
                      <a:pt x="76" y="592"/>
                    </a:cubicBezTo>
                    <a:cubicBezTo>
                      <a:pt x="86" y="586"/>
                      <a:pt x="86" y="586"/>
                      <a:pt x="86" y="586"/>
                    </a:cubicBezTo>
                    <a:cubicBezTo>
                      <a:pt x="88" y="588"/>
                      <a:pt x="89" y="589"/>
                      <a:pt x="89" y="589"/>
                    </a:cubicBezTo>
                    <a:cubicBezTo>
                      <a:pt x="89" y="590"/>
                      <a:pt x="89" y="590"/>
                      <a:pt x="89" y="590"/>
                    </a:cubicBezTo>
                    <a:cubicBezTo>
                      <a:pt x="92" y="592"/>
                      <a:pt x="96" y="595"/>
                      <a:pt x="99" y="599"/>
                    </a:cubicBezTo>
                    <a:lnTo>
                      <a:pt x="91" y="607"/>
                    </a:lnTo>
                    <a:close/>
                    <a:moveTo>
                      <a:pt x="68" y="570"/>
                    </a:moveTo>
                    <a:cubicBezTo>
                      <a:pt x="68" y="569"/>
                      <a:pt x="68" y="568"/>
                      <a:pt x="68" y="566"/>
                    </a:cubicBezTo>
                    <a:cubicBezTo>
                      <a:pt x="68" y="565"/>
                      <a:pt x="68" y="564"/>
                      <a:pt x="68" y="563"/>
                    </a:cubicBezTo>
                    <a:cubicBezTo>
                      <a:pt x="69" y="560"/>
                      <a:pt x="70" y="557"/>
                      <a:pt x="71" y="555"/>
                    </a:cubicBezTo>
                    <a:cubicBezTo>
                      <a:pt x="72" y="553"/>
                      <a:pt x="73" y="551"/>
                      <a:pt x="73" y="550"/>
                    </a:cubicBezTo>
                    <a:cubicBezTo>
                      <a:pt x="85" y="551"/>
                      <a:pt x="85" y="551"/>
                      <a:pt x="85" y="551"/>
                    </a:cubicBezTo>
                    <a:cubicBezTo>
                      <a:pt x="85" y="555"/>
                      <a:pt x="83" y="558"/>
                      <a:pt x="82" y="560"/>
                    </a:cubicBezTo>
                    <a:cubicBezTo>
                      <a:pt x="81" y="562"/>
                      <a:pt x="81" y="564"/>
                      <a:pt x="80" y="565"/>
                    </a:cubicBezTo>
                    <a:cubicBezTo>
                      <a:pt x="80" y="566"/>
                      <a:pt x="80" y="566"/>
                      <a:pt x="80" y="566"/>
                    </a:cubicBezTo>
                    <a:cubicBezTo>
                      <a:pt x="80" y="567"/>
                      <a:pt x="80" y="568"/>
                      <a:pt x="80" y="569"/>
                    </a:cubicBezTo>
                    <a:lnTo>
                      <a:pt x="68" y="570"/>
                    </a:lnTo>
                    <a:close/>
                    <a:moveTo>
                      <a:pt x="85" y="534"/>
                    </a:moveTo>
                    <a:cubicBezTo>
                      <a:pt x="75" y="527"/>
                      <a:pt x="75" y="527"/>
                      <a:pt x="75" y="527"/>
                    </a:cubicBezTo>
                    <a:cubicBezTo>
                      <a:pt x="81" y="520"/>
                      <a:pt x="89" y="519"/>
                      <a:pt x="96" y="518"/>
                    </a:cubicBezTo>
                    <a:cubicBezTo>
                      <a:pt x="97" y="517"/>
                      <a:pt x="97" y="517"/>
                      <a:pt x="97" y="517"/>
                    </a:cubicBezTo>
                    <a:cubicBezTo>
                      <a:pt x="99" y="529"/>
                      <a:pt x="99" y="529"/>
                      <a:pt x="99" y="529"/>
                    </a:cubicBezTo>
                    <a:cubicBezTo>
                      <a:pt x="98" y="529"/>
                      <a:pt x="98" y="529"/>
                      <a:pt x="98" y="529"/>
                    </a:cubicBezTo>
                    <a:cubicBezTo>
                      <a:pt x="93" y="530"/>
                      <a:pt x="87" y="531"/>
                      <a:pt x="85" y="534"/>
                    </a:cubicBezTo>
                    <a:close/>
                    <a:moveTo>
                      <a:pt x="120" y="521"/>
                    </a:moveTo>
                    <a:cubicBezTo>
                      <a:pt x="114" y="511"/>
                      <a:pt x="114" y="511"/>
                      <a:pt x="114" y="511"/>
                    </a:cubicBezTo>
                    <a:cubicBezTo>
                      <a:pt x="119" y="508"/>
                      <a:pt x="124" y="504"/>
                      <a:pt x="126" y="499"/>
                    </a:cubicBezTo>
                    <a:cubicBezTo>
                      <a:pt x="137" y="505"/>
                      <a:pt x="137" y="505"/>
                      <a:pt x="137" y="505"/>
                    </a:cubicBezTo>
                    <a:cubicBezTo>
                      <a:pt x="133" y="513"/>
                      <a:pt x="126" y="517"/>
                      <a:pt x="120" y="521"/>
                    </a:cubicBezTo>
                    <a:close/>
                    <a:moveTo>
                      <a:pt x="112" y="490"/>
                    </a:moveTo>
                    <a:cubicBezTo>
                      <a:pt x="109" y="478"/>
                      <a:pt x="109" y="478"/>
                      <a:pt x="109" y="478"/>
                    </a:cubicBezTo>
                    <a:cubicBezTo>
                      <a:pt x="111" y="477"/>
                      <a:pt x="113" y="477"/>
                      <a:pt x="116" y="477"/>
                    </a:cubicBezTo>
                    <a:cubicBezTo>
                      <a:pt x="122" y="476"/>
                      <a:pt x="129" y="476"/>
                      <a:pt x="133" y="479"/>
                    </a:cubicBezTo>
                    <a:cubicBezTo>
                      <a:pt x="127" y="489"/>
                      <a:pt x="127" y="489"/>
                      <a:pt x="127" y="489"/>
                    </a:cubicBezTo>
                    <a:cubicBezTo>
                      <a:pt x="125" y="488"/>
                      <a:pt x="121" y="488"/>
                      <a:pt x="117" y="488"/>
                    </a:cubicBezTo>
                    <a:cubicBezTo>
                      <a:pt x="116" y="489"/>
                      <a:pt x="114" y="489"/>
                      <a:pt x="112" y="490"/>
                    </a:cubicBezTo>
                    <a:close/>
                    <a:moveTo>
                      <a:pt x="88" y="489"/>
                    </a:moveTo>
                    <a:cubicBezTo>
                      <a:pt x="83" y="487"/>
                      <a:pt x="80" y="483"/>
                      <a:pt x="78" y="479"/>
                    </a:cubicBezTo>
                    <a:cubicBezTo>
                      <a:pt x="77" y="478"/>
                      <a:pt x="77" y="478"/>
                      <a:pt x="76" y="477"/>
                    </a:cubicBezTo>
                    <a:cubicBezTo>
                      <a:pt x="74" y="475"/>
                      <a:pt x="73" y="473"/>
                      <a:pt x="72" y="471"/>
                    </a:cubicBezTo>
                    <a:cubicBezTo>
                      <a:pt x="83" y="466"/>
                      <a:pt x="83" y="466"/>
                      <a:pt x="83" y="466"/>
                    </a:cubicBezTo>
                    <a:cubicBezTo>
                      <a:pt x="84" y="467"/>
                      <a:pt x="84" y="468"/>
                      <a:pt x="85" y="469"/>
                    </a:cubicBezTo>
                    <a:cubicBezTo>
                      <a:pt x="86" y="470"/>
                      <a:pt x="87" y="471"/>
                      <a:pt x="88" y="472"/>
                    </a:cubicBezTo>
                    <a:cubicBezTo>
                      <a:pt x="90" y="475"/>
                      <a:pt x="91" y="477"/>
                      <a:pt x="93" y="479"/>
                    </a:cubicBezTo>
                    <a:lnTo>
                      <a:pt x="88" y="489"/>
                    </a:lnTo>
                    <a:close/>
                    <a:moveTo>
                      <a:pt x="130" y="467"/>
                    </a:moveTo>
                    <a:cubicBezTo>
                      <a:pt x="127" y="467"/>
                      <a:pt x="123" y="466"/>
                      <a:pt x="119" y="465"/>
                    </a:cubicBezTo>
                    <a:cubicBezTo>
                      <a:pt x="117" y="464"/>
                      <a:pt x="117" y="464"/>
                      <a:pt x="117" y="464"/>
                    </a:cubicBezTo>
                    <a:cubicBezTo>
                      <a:pt x="121" y="453"/>
                      <a:pt x="121" y="453"/>
                      <a:pt x="121" y="453"/>
                    </a:cubicBezTo>
                    <a:cubicBezTo>
                      <a:pt x="122" y="453"/>
                      <a:pt x="122" y="453"/>
                      <a:pt x="122" y="453"/>
                    </a:cubicBezTo>
                    <a:cubicBezTo>
                      <a:pt x="124" y="454"/>
                      <a:pt x="127" y="455"/>
                      <a:pt x="130" y="455"/>
                    </a:cubicBezTo>
                    <a:cubicBezTo>
                      <a:pt x="132" y="455"/>
                      <a:pt x="133" y="454"/>
                      <a:pt x="133" y="453"/>
                    </a:cubicBezTo>
                    <a:cubicBezTo>
                      <a:pt x="143" y="460"/>
                      <a:pt x="143" y="460"/>
                      <a:pt x="143" y="460"/>
                    </a:cubicBezTo>
                    <a:cubicBezTo>
                      <a:pt x="141" y="463"/>
                      <a:pt x="137" y="467"/>
                      <a:pt x="130" y="467"/>
                    </a:cubicBezTo>
                    <a:close/>
                    <a:moveTo>
                      <a:pt x="98" y="457"/>
                    </a:moveTo>
                    <a:cubicBezTo>
                      <a:pt x="97" y="456"/>
                      <a:pt x="97" y="456"/>
                      <a:pt x="97" y="456"/>
                    </a:cubicBezTo>
                    <a:cubicBezTo>
                      <a:pt x="92" y="454"/>
                      <a:pt x="89" y="454"/>
                      <a:pt x="86" y="455"/>
                    </a:cubicBezTo>
                    <a:cubicBezTo>
                      <a:pt x="85" y="455"/>
                      <a:pt x="85" y="455"/>
                      <a:pt x="84" y="456"/>
                    </a:cubicBezTo>
                    <a:cubicBezTo>
                      <a:pt x="78" y="445"/>
                      <a:pt x="78" y="445"/>
                      <a:pt x="78" y="445"/>
                    </a:cubicBezTo>
                    <a:cubicBezTo>
                      <a:pt x="79" y="445"/>
                      <a:pt x="80" y="444"/>
                      <a:pt x="82" y="444"/>
                    </a:cubicBezTo>
                    <a:cubicBezTo>
                      <a:pt x="84" y="443"/>
                      <a:pt x="87" y="442"/>
                      <a:pt x="89" y="442"/>
                    </a:cubicBezTo>
                    <a:cubicBezTo>
                      <a:pt x="94" y="442"/>
                      <a:pt x="99" y="444"/>
                      <a:pt x="102" y="446"/>
                    </a:cubicBezTo>
                    <a:cubicBezTo>
                      <a:pt x="103" y="446"/>
                      <a:pt x="103" y="446"/>
                      <a:pt x="103" y="446"/>
                    </a:cubicBezTo>
                    <a:lnTo>
                      <a:pt x="98" y="457"/>
                    </a:lnTo>
                    <a:close/>
                    <a:moveTo>
                      <a:pt x="137" y="437"/>
                    </a:moveTo>
                    <a:cubicBezTo>
                      <a:pt x="137" y="433"/>
                      <a:pt x="136" y="429"/>
                      <a:pt x="136" y="424"/>
                    </a:cubicBezTo>
                    <a:cubicBezTo>
                      <a:pt x="135" y="422"/>
                      <a:pt x="135" y="420"/>
                      <a:pt x="135" y="418"/>
                    </a:cubicBezTo>
                    <a:cubicBezTo>
                      <a:pt x="147" y="417"/>
                      <a:pt x="147" y="417"/>
                      <a:pt x="147" y="417"/>
                    </a:cubicBezTo>
                    <a:cubicBezTo>
                      <a:pt x="147" y="419"/>
                      <a:pt x="147" y="421"/>
                      <a:pt x="147" y="423"/>
                    </a:cubicBezTo>
                    <a:cubicBezTo>
                      <a:pt x="148" y="428"/>
                      <a:pt x="149" y="432"/>
                      <a:pt x="149" y="437"/>
                    </a:cubicBezTo>
                    <a:lnTo>
                      <a:pt x="137" y="437"/>
                    </a:lnTo>
                    <a:close/>
                    <a:moveTo>
                      <a:pt x="148" y="400"/>
                    </a:moveTo>
                    <a:cubicBezTo>
                      <a:pt x="137" y="395"/>
                      <a:pt x="137" y="395"/>
                      <a:pt x="137" y="395"/>
                    </a:cubicBezTo>
                    <a:cubicBezTo>
                      <a:pt x="140" y="388"/>
                      <a:pt x="147" y="383"/>
                      <a:pt x="155" y="380"/>
                    </a:cubicBezTo>
                    <a:cubicBezTo>
                      <a:pt x="153" y="379"/>
                      <a:pt x="151" y="378"/>
                      <a:pt x="149" y="376"/>
                    </a:cubicBezTo>
                    <a:cubicBezTo>
                      <a:pt x="158" y="368"/>
                      <a:pt x="158" y="368"/>
                      <a:pt x="158" y="368"/>
                    </a:cubicBezTo>
                    <a:cubicBezTo>
                      <a:pt x="158" y="368"/>
                      <a:pt x="159" y="368"/>
                      <a:pt x="159" y="368"/>
                    </a:cubicBezTo>
                    <a:cubicBezTo>
                      <a:pt x="161" y="369"/>
                      <a:pt x="166" y="367"/>
                      <a:pt x="170" y="366"/>
                    </a:cubicBezTo>
                    <a:cubicBezTo>
                      <a:pt x="170" y="365"/>
                      <a:pt x="170" y="365"/>
                      <a:pt x="170" y="365"/>
                    </a:cubicBezTo>
                    <a:cubicBezTo>
                      <a:pt x="175" y="376"/>
                      <a:pt x="175" y="376"/>
                      <a:pt x="175" y="376"/>
                    </a:cubicBezTo>
                    <a:cubicBezTo>
                      <a:pt x="174" y="377"/>
                      <a:pt x="174" y="377"/>
                      <a:pt x="174" y="377"/>
                    </a:cubicBezTo>
                    <a:cubicBezTo>
                      <a:pt x="170" y="379"/>
                      <a:pt x="165" y="381"/>
                      <a:pt x="160" y="381"/>
                    </a:cubicBezTo>
                    <a:cubicBezTo>
                      <a:pt x="159" y="381"/>
                      <a:pt x="158" y="380"/>
                      <a:pt x="156" y="380"/>
                    </a:cubicBezTo>
                    <a:cubicBezTo>
                      <a:pt x="160" y="391"/>
                      <a:pt x="160" y="391"/>
                      <a:pt x="160" y="391"/>
                    </a:cubicBezTo>
                    <a:cubicBezTo>
                      <a:pt x="154" y="393"/>
                      <a:pt x="150" y="396"/>
                      <a:pt x="148" y="400"/>
                    </a:cubicBezTo>
                    <a:close/>
                    <a:moveTo>
                      <a:pt x="190" y="391"/>
                    </a:moveTo>
                    <a:cubicBezTo>
                      <a:pt x="186" y="391"/>
                      <a:pt x="181" y="390"/>
                      <a:pt x="178" y="390"/>
                    </a:cubicBezTo>
                    <a:cubicBezTo>
                      <a:pt x="178" y="378"/>
                      <a:pt x="178" y="378"/>
                      <a:pt x="178" y="378"/>
                    </a:cubicBezTo>
                    <a:cubicBezTo>
                      <a:pt x="182" y="378"/>
                      <a:pt x="186" y="379"/>
                      <a:pt x="190" y="379"/>
                    </a:cubicBezTo>
                    <a:cubicBezTo>
                      <a:pt x="193" y="379"/>
                      <a:pt x="195" y="379"/>
                      <a:pt x="197" y="378"/>
                    </a:cubicBezTo>
                    <a:cubicBezTo>
                      <a:pt x="199" y="390"/>
                      <a:pt x="199" y="390"/>
                      <a:pt x="199" y="390"/>
                    </a:cubicBezTo>
                    <a:cubicBezTo>
                      <a:pt x="196" y="390"/>
                      <a:pt x="193" y="391"/>
                      <a:pt x="190" y="391"/>
                    </a:cubicBezTo>
                    <a:close/>
                    <a:moveTo>
                      <a:pt x="205" y="375"/>
                    </a:moveTo>
                    <a:cubicBezTo>
                      <a:pt x="205" y="375"/>
                      <a:pt x="204" y="373"/>
                      <a:pt x="195" y="373"/>
                    </a:cubicBezTo>
                    <a:cubicBezTo>
                      <a:pt x="194" y="373"/>
                      <a:pt x="193" y="373"/>
                      <a:pt x="193" y="373"/>
                    </a:cubicBezTo>
                    <a:cubicBezTo>
                      <a:pt x="192" y="361"/>
                      <a:pt x="192" y="361"/>
                      <a:pt x="192" y="361"/>
                    </a:cubicBezTo>
                    <a:cubicBezTo>
                      <a:pt x="193" y="361"/>
                      <a:pt x="194" y="361"/>
                      <a:pt x="195" y="361"/>
                    </a:cubicBezTo>
                    <a:cubicBezTo>
                      <a:pt x="207" y="361"/>
                      <a:pt x="214" y="364"/>
                      <a:pt x="216" y="370"/>
                    </a:cubicBezTo>
                    <a:cubicBezTo>
                      <a:pt x="205" y="375"/>
                      <a:pt x="205" y="375"/>
                      <a:pt x="205" y="375"/>
                    </a:cubicBezTo>
                    <a:close/>
                    <a:moveTo>
                      <a:pt x="160" y="355"/>
                    </a:moveTo>
                    <a:cubicBezTo>
                      <a:pt x="149" y="351"/>
                      <a:pt x="149" y="351"/>
                      <a:pt x="149" y="351"/>
                    </a:cubicBezTo>
                    <a:cubicBezTo>
                      <a:pt x="149" y="350"/>
                      <a:pt x="149" y="350"/>
                      <a:pt x="149" y="350"/>
                    </a:cubicBezTo>
                    <a:cubicBezTo>
                      <a:pt x="151" y="344"/>
                      <a:pt x="154" y="338"/>
                      <a:pt x="156" y="332"/>
                    </a:cubicBezTo>
                    <a:cubicBezTo>
                      <a:pt x="167" y="336"/>
                      <a:pt x="167" y="336"/>
                      <a:pt x="167" y="336"/>
                    </a:cubicBezTo>
                    <a:cubicBezTo>
                      <a:pt x="165" y="343"/>
                      <a:pt x="162" y="348"/>
                      <a:pt x="161" y="354"/>
                    </a:cubicBezTo>
                    <a:lnTo>
                      <a:pt x="160" y="355"/>
                    </a:lnTo>
                    <a:close/>
                    <a:moveTo>
                      <a:pt x="218" y="333"/>
                    </a:moveTo>
                    <a:cubicBezTo>
                      <a:pt x="215" y="322"/>
                      <a:pt x="215" y="322"/>
                      <a:pt x="215" y="322"/>
                    </a:cubicBezTo>
                    <a:cubicBezTo>
                      <a:pt x="216" y="321"/>
                      <a:pt x="219" y="321"/>
                      <a:pt x="219" y="315"/>
                    </a:cubicBezTo>
                    <a:cubicBezTo>
                      <a:pt x="219" y="314"/>
                      <a:pt x="219" y="313"/>
                      <a:pt x="218" y="312"/>
                    </a:cubicBezTo>
                    <a:cubicBezTo>
                      <a:pt x="230" y="310"/>
                      <a:pt x="230" y="310"/>
                      <a:pt x="230" y="310"/>
                    </a:cubicBezTo>
                    <a:cubicBezTo>
                      <a:pt x="230" y="312"/>
                      <a:pt x="231" y="313"/>
                      <a:pt x="231" y="315"/>
                    </a:cubicBezTo>
                    <a:cubicBezTo>
                      <a:pt x="231" y="324"/>
                      <a:pt x="226" y="331"/>
                      <a:pt x="218" y="333"/>
                    </a:cubicBezTo>
                    <a:close/>
                    <a:moveTo>
                      <a:pt x="195" y="320"/>
                    </a:moveTo>
                    <a:cubicBezTo>
                      <a:pt x="194" y="318"/>
                      <a:pt x="193" y="316"/>
                      <a:pt x="193" y="313"/>
                    </a:cubicBezTo>
                    <a:cubicBezTo>
                      <a:pt x="193" y="311"/>
                      <a:pt x="193" y="310"/>
                      <a:pt x="193" y="308"/>
                    </a:cubicBezTo>
                    <a:cubicBezTo>
                      <a:pt x="193" y="305"/>
                      <a:pt x="192" y="302"/>
                      <a:pt x="192" y="300"/>
                    </a:cubicBezTo>
                    <a:cubicBezTo>
                      <a:pt x="203" y="296"/>
                      <a:pt x="203" y="296"/>
                      <a:pt x="203" y="296"/>
                    </a:cubicBezTo>
                    <a:cubicBezTo>
                      <a:pt x="204" y="299"/>
                      <a:pt x="205" y="304"/>
                      <a:pt x="205" y="307"/>
                    </a:cubicBezTo>
                    <a:cubicBezTo>
                      <a:pt x="205" y="309"/>
                      <a:pt x="205" y="310"/>
                      <a:pt x="205" y="312"/>
                    </a:cubicBezTo>
                    <a:cubicBezTo>
                      <a:pt x="205" y="313"/>
                      <a:pt x="205" y="314"/>
                      <a:pt x="206" y="315"/>
                    </a:cubicBezTo>
                    <a:lnTo>
                      <a:pt x="195" y="320"/>
                    </a:lnTo>
                    <a:close/>
                    <a:moveTo>
                      <a:pt x="175" y="318"/>
                    </a:moveTo>
                    <a:cubicBezTo>
                      <a:pt x="164" y="313"/>
                      <a:pt x="164" y="313"/>
                      <a:pt x="164" y="313"/>
                    </a:cubicBezTo>
                    <a:cubicBezTo>
                      <a:pt x="165" y="310"/>
                      <a:pt x="169" y="301"/>
                      <a:pt x="176" y="294"/>
                    </a:cubicBezTo>
                    <a:cubicBezTo>
                      <a:pt x="184" y="303"/>
                      <a:pt x="184" y="303"/>
                      <a:pt x="184" y="303"/>
                    </a:cubicBezTo>
                    <a:cubicBezTo>
                      <a:pt x="180" y="307"/>
                      <a:pt x="177" y="313"/>
                      <a:pt x="175" y="318"/>
                    </a:cubicBezTo>
                    <a:close/>
                    <a:moveTo>
                      <a:pt x="215" y="292"/>
                    </a:moveTo>
                    <a:cubicBezTo>
                      <a:pt x="215" y="291"/>
                      <a:pt x="214" y="291"/>
                      <a:pt x="214" y="290"/>
                    </a:cubicBezTo>
                    <a:cubicBezTo>
                      <a:pt x="214" y="283"/>
                      <a:pt x="217" y="277"/>
                      <a:pt x="222" y="272"/>
                    </a:cubicBezTo>
                    <a:cubicBezTo>
                      <a:pt x="222" y="271"/>
                      <a:pt x="223" y="270"/>
                      <a:pt x="224" y="269"/>
                    </a:cubicBezTo>
                    <a:cubicBezTo>
                      <a:pt x="233" y="278"/>
                      <a:pt x="233" y="278"/>
                      <a:pt x="233" y="278"/>
                    </a:cubicBezTo>
                    <a:cubicBezTo>
                      <a:pt x="232" y="279"/>
                      <a:pt x="231" y="280"/>
                      <a:pt x="230" y="280"/>
                    </a:cubicBezTo>
                    <a:cubicBezTo>
                      <a:pt x="228" y="283"/>
                      <a:pt x="226" y="286"/>
                      <a:pt x="226" y="290"/>
                    </a:cubicBezTo>
                    <a:cubicBezTo>
                      <a:pt x="227" y="291"/>
                      <a:pt x="227" y="291"/>
                      <a:pt x="227" y="291"/>
                    </a:cubicBezTo>
                    <a:lnTo>
                      <a:pt x="215" y="292"/>
                    </a:lnTo>
                    <a:close/>
                    <a:moveTo>
                      <a:pt x="248" y="264"/>
                    </a:moveTo>
                    <a:cubicBezTo>
                      <a:pt x="239" y="256"/>
                      <a:pt x="239" y="256"/>
                      <a:pt x="239" y="256"/>
                    </a:cubicBezTo>
                    <a:cubicBezTo>
                      <a:pt x="240" y="255"/>
                      <a:pt x="241" y="254"/>
                      <a:pt x="242" y="252"/>
                    </a:cubicBezTo>
                    <a:cubicBezTo>
                      <a:pt x="245" y="249"/>
                      <a:pt x="247" y="245"/>
                      <a:pt x="248" y="241"/>
                    </a:cubicBezTo>
                    <a:cubicBezTo>
                      <a:pt x="260" y="245"/>
                      <a:pt x="260" y="245"/>
                      <a:pt x="260" y="245"/>
                    </a:cubicBezTo>
                    <a:cubicBezTo>
                      <a:pt x="258" y="250"/>
                      <a:pt x="255" y="255"/>
                      <a:pt x="252" y="259"/>
                    </a:cubicBezTo>
                    <a:cubicBezTo>
                      <a:pt x="251" y="261"/>
                      <a:pt x="250" y="263"/>
                      <a:pt x="248" y="264"/>
                    </a:cubicBezTo>
                    <a:close/>
                    <a:moveTo>
                      <a:pt x="265" y="225"/>
                    </a:moveTo>
                    <a:cubicBezTo>
                      <a:pt x="253" y="222"/>
                      <a:pt x="253" y="222"/>
                      <a:pt x="253" y="222"/>
                    </a:cubicBezTo>
                    <a:cubicBezTo>
                      <a:pt x="253" y="222"/>
                      <a:pt x="253" y="222"/>
                      <a:pt x="253" y="222"/>
                    </a:cubicBezTo>
                    <a:cubicBezTo>
                      <a:pt x="254" y="216"/>
                      <a:pt x="256" y="208"/>
                      <a:pt x="262" y="202"/>
                    </a:cubicBezTo>
                    <a:cubicBezTo>
                      <a:pt x="262" y="201"/>
                      <a:pt x="263" y="201"/>
                      <a:pt x="263" y="201"/>
                    </a:cubicBezTo>
                    <a:cubicBezTo>
                      <a:pt x="270" y="210"/>
                      <a:pt x="270" y="210"/>
                      <a:pt x="270" y="210"/>
                    </a:cubicBezTo>
                    <a:cubicBezTo>
                      <a:pt x="270" y="210"/>
                      <a:pt x="270" y="210"/>
                      <a:pt x="270" y="210"/>
                    </a:cubicBezTo>
                    <a:cubicBezTo>
                      <a:pt x="267" y="214"/>
                      <a:pt x="266" y="219"/>
                      <a:pt x="265" y="224"/>
                    </a:cubicBezTo>
                    <a:lnTo>
                      <a:pt x="265" y="225"/>
                    </a:lnTo>
                    <a:close/>
                    <a:moveTo>
                      <a:pt x="290" y="200"/>
                    </a:moveTo>
                    <a:cubicBezTo>
                      <a:pt x="279" y="194"/>
                      <a:pt x="279" y="194"/>
                      <a:pt x="279" y="194"/>
                    </a:cubicBezTo>
                    <a:cubicBezTo>
                      <a:pt x="280" y="193"/>
                      <a:pt x="280" y="192"/>
                      <a:pt x="280" y="191"/>
                    </a:cubicBezTo>
                    <a:cubicBezTo>
                      <a:pt x="280" y="189"/>
                      <a:pt x="280" y="187"/>
                      <a:pt x="279" y="185"/>
                    </a:cubicBezTo>
                    <a:cubicBezTo>
                      <a:pt x="279" y="183"/>
                      <a:pt x="278" y="181"/>
                      <a:pt x="277" y="180"/>
                    </a:cubicBezTo>
                    <a:cubicBezTo>
                      <a:pt x="288" y="174"/>
                      <a:pt x="288" y="174"/>
                      <a:pt x="288" y="174"/>
                    </a:cubicBezTo>
                    <a:cubicBezTo>
                      <a:pt x="289" y="176"/>
                      <a:pt x="290" y="179"/>
                      <a:pt x="291" y="182"/>
                    </a:cubicBezTo>
                    <a:cubicBezTo>
                      <a:pt x="292" y="185"/>
                      <a:pt x="292" y="188"/>
                      <a:pt x="292" y="191"/>
                    </a:cubicBezTo>
                    <a:cubicBezTo>
                      <a:pt x="292" y="194"/>
                      <a:pt x="291" y="197"/>
                      <a:pt x="290" y="200"/>
                    </a:cubicBezTo>
                    <a:close/>
                    <a:moveTo>
                      <a:pt x="264" y="179"/>
                    </a:moveTo>
                    <a:cubicBezTo>
                      <a:pt x="261" y="179"/>
                      <a:pt x="258" y="178"/>
                      <a:pt x="255" y="178"/>
                    </a:cubicBezTo>
                    <a:cubicBezTo>
                      <a:pt x="250" y="176"/>
                      <a:pt x="245" y="173"/>
                      <a:pt x="242" y="171"/>
                    </a:cubicBezTo>
                    <a:cubicBezTo>
                      <a:pt x="249" y="161"/>
                      <a:pt x="249" y="161"/>
                      <a:pt x="249" y="161"/>
                    </a:cubicBezTo>
                    <a:cubicBezTo>
                      <a:pt x="253" y="163"/>
                      <a:pt x="256" y="165"/>
                      <a:pt x="259" y="166"/>
                    </a:cubicBezTo>
                    <a:cubicBezTo>
                      <a:pt x="260" y="167"/>
                      <a:pt x="262" y="167"/>
                      <a:pt x="264" y="167"/>
                    </a:cubicBezTo>
                    <a:cubicBezTo>
                      <a:pt x="264" y="179"/>
                      <a:pt x="264" y="179"/>
                      <a:pt x="264" y="179"/>
                    </a:cubicBezTo>
                    <a:close/>
                    <a:moveTo>
                      <a:pt x="303" y="177"/>
                    </a:moveTo>
                    <a:cubicBezTo>
                      <a:pt x="302" y="177"/>
                      <a:pt x="302" y="177"/>
                      <a:pt x="302" y="177"/>
                    </a:cubicBezTo>
                    <a:cubicBezTo>
                      <a:pt x="296" y="177"/>
                      <a:pt x="289" y="175"/>
                      <a:pt x="283" y="170"/>
                    </a:cubicBezTo>
                    <a:cubicBezTo>
                      <a:pt x="282" y="169"/>
                      <a:pt x="281" y="168"/>
                      <a:pt x="281" y="168"/>
                    </a:cubicBezTo>
                    <a:cubicBezTo>
                      <a:pt x="288" y="159"/>
                      <a:pt x="288" y="159"/>
                      <a:pt x="288" y="159"/>
                    </a:cubicBezTo>
                    <a:cubicBezTo>
                      <a:pt x="289" y="159"/>
                      <a:pt x="290" y="160"/>
                      <a:pt x="290" y="160"/>
                    </a:cubicBezTo>
                    <a:cubicBezTo>
                      <a:pt x="294" y="163"/>
                      <a:pt x="299" y="165"/>
                      <a:pt x="302" y="165"/>
                    </a:cubicBezTo>
                    <a:lnTo>
                      <a:pt x="303" y="177"/>
                    </a:lnTo>
                    <a:close/>
                    <a:moveTo>
                      <a:pt x="323" y="161"/>
                    </a:moveTo>
                    <a:cubicBezTo>
                      <a:pt x="312" y="157"/>
                      <a:pt x="312" y="157"/>
                      <a:pt x="312" y="157"/>
                    </a:cubicBezTo>
                    <a:cubicBezTo>
                      <a:pt x="312" y="156"/>
                      <a:pt x="312" y="156"/>
                      <a:pt x="312" y="156"/>
                    </a:cubicBezTo>
                    <a:cubicBezTo>
                      <a:pt x="313" y="153"/>
                      <a:pt x="314" y="149"/>
                      <a:pt x="315" y="146"/>
                    </a:cubicBezTo>
                    <a:cubicBezTo>
                      <a:pt x="316" y="143"/>
                      <a:pt x="316" y="141"/>
                      <a:pt x="317" y="138"/>
                    </a:cubicBezTo>
                    <a:cubicBezTo>
                      <a:pt x="329" y="142"/>
                      <a:pt x="329" y="142"/>
                      <a:pt x="329" y="142"/>
                    </a:cubicBezTo>
                    <a:cubicBezTo>
                      <a:pt x="328" y="144"/>
                      <a:pt x="327" y="147"/>
                      <a:pt x="327" y="149"/>
                    </a:cubicBezTo>
                    <a:cubicBezTo>
                      <a:pt x="326" y="153"/>
                      <a:pt x="325" y="156"/>
                      <a:pt x="323" y="160"/>
                    </a:cubicBezTo>
                    <a:cubicBezTo>
                      <a:pt x="323" y="160"/>
                      <a:pt x="323" y="161"/>
                      <a:pt x="323" y="161"/>
                    </a:cubicBezTo>
                    <a:close/>
                    <a:moveTo>
                      <a:pt x="226" y="155"/>
                    </a:moveTo>
                    <a:cubicBezTo>
                      <a:pt x="226" y="155"/>
                      <a:pt x="225" y="154"/>
                      <a:pt x="225" y="154"/>
                    </a:cubicBezTo>
                    <a:cubicBezTo>
                      <a:pt x="223" y="151"/>
                      <a:pt x="223" y="148"/>
                      <a:pt x="223" y="144"/>
                    </a:cubicBezTo>
                    <a:cubicBezTo>
                      <a:pt x="223" y="139"/>
                      <a:pt x="225" y="134"/>
                      <a:pt x="230" y="131"/>
                    </a:cubicBezTo>
                    <a:cubicBezTo>
                      <a:pt x="231" y="130"/>
                      <a:pt x="232" y="130"/>
                      <a:pt x="233" y="129"/>
                    </a:cubicBezTo>
                    <a:cubicBezTo>
                      <a:pt x="237" y="141"/>
                      <a:pt x="237" y="141"/>
                      <a:pt x="237" y="141"/>
                    </a:cubicBezTo>
                    <a:cubicBezTo>
                      <a:pt x="237" y="141"/>
                      <a:pt x="237" y="141"/>
                      <a:pt x="236" y="141"/>
                    </a:cubicBezTo>
                    <a:cubicBezTo>
                      <a:pt x="236" y="141"/>
                      <a:pt x="235" y="142"/>
                      <a:pt x="235" y="144"/>
                    </a:cubicBezTo>
                    <a:cubicBezTo>
                      <a:pt x="235" y="146"/>
                      <a:pt x="235" y="147"/>
                      <a:pt x="236" y="148"/>
                    </a:cubicBezTo>
                    <a:cubicBezTo>
                      <a:pt x="236" y="148"/>
                      <a:pt x="236" y="149"/>
                      <a:pt x="236" y="149"/>
                    </a:cubicBezTo>
                    <a:lnTo>
                      <a:pt x="226" y="155"/>
                    </a:lnTo>
                    <a:close/>
                    <a:moveTo>
                      <a:pt x="266" y="153"/>
                    </a:moveTo>
                    <a:cubicBezTo>
                      <a:pt x="262" y="149"/>
                      <a:pt x="258" y="144"/>
                      <a:pt x="252" y="142"/>
                    </a:cubicBezTo>
                    <a:cubicBezTo>
                      <a:pt x="257" y="131"/>
                      <a:pt x="257" y="131"/>
                      <a:pt x="257" y="131"/>
                    </a:cubicBezTo>
                    <a:cubicBezTo>
                      <a:pt x="264" y="134"/>
                      <a:pt x="270" y="139"/>
                      <a:pt x="275" y="145"/>
                    </a:cubicBezTo>
                    <a:lnTo>
                      <a:pt x="266" y="153"/>
                    </a:lnTo>
                    <a:close/>
                    <a:moveTo>
                      <a:pt x="336" y="125"/>
                    </a:moveTo>
                    <a:cubicBezTo>
                      <a:pt x="327" y="118"/>
                      <a:pt x="327" y="118"/>
                      <a:pt x="327" y="118"/>
                    </a:cubicBezTo>
                    <a:cubicBezTo>
                      <a:pt x="330" y="115"/>
                      <a:pt x="332" y="112"/>
                      <a:pt x="336" y="110"/>
                    </a:cubicBezTo>
                    <a:cubicBezTo>
                      <a:pt x="338" y="108"/>
                      <a:pt x="341" y="106"/>
                      <a:pt x="342" y="104"/>
                    </a:cubicBezTo>
                    <a:cubicBezTo>
                      <a:pt x="351" y="112"/>
                      <a:pt x="351" y="112"/>
                      <a:pt x="351" y="112"/>
                    </a:cubicBezTo>
                    <a:cubicBezTo>
                      <a:pt x="349" y="115"/>
                      <a:pt x="346" y="118"/>
                      <a:pt x="342" y="120"/>
                    </a:cubicBezTo>
                    <a:cubicBezTo>
                      <a:pt x="340" y="122"/>
                      <a:pt x="338" y="123"/>
                      <a:pt x="336" y="125"/>
                    </a:cubicBezTo>
                    <a:close/>
                    <a:moveTo>
                      <a:pt x="311" y="110"/>
                    </a:moveTo>
                    <a:cubicBezTo>
                      <a:pt x="304" y="109"/>
                      <a:pt x="297" y="107"/>
                      <a:pt x="289" y="104"/>
                    </a:cubicBezTo>
                    <a:cubicBezTo>
                      <a:pt x="294" y="93"/>
                      <a:pt x="294" y="93"/>
                      <a:pt x="294" y="93"/>
                    </a:cubicBezTo>
                    <a:cubicBezTo>
                      <a:pt x="301" y="96"/>
                      <a:pt x="306" y="97"/>
                      <a:pt x="311" y="98"/>
                    </a:cubicBezTo>
                    <a:lnTo>
                      <a:pt x="311" y="110"/>
                    </a:lnTo>
                    <a:close/>
                    <a:moveTo>
                      <a:pt x="333" y="96"/>
                    </a:moveTo>
                    <a:cubicBezTo>
                      <a:pt x="321" y="95"/>
                      <a:pt x="321" y="95"/>
                      <a:pt x="321" y="95"/>
                    </a:cubicBezTo>
                    <a:cubicBezTo>
                      <a:pt x="321" y="94"/>
                      <a:pt x="321" y="94"/>
                      <a:pt x="321" y="94"/>
                    </a:cubicBezTo>
                    <a:cubicBezTo>
                      <a:pt x="321" y="92"/>
                      <a:pt x="321" y="91"/>
                      <a:pt x="321" y="89"/>
                    </a:cubicBezTo>
                    <a:cubicBezTo>
                      <a:pt x="321" y="88"/>
                      <a:pt x="321" y="86"/>
                      <a:pt x="321" y="84"/>
                    </a:cubicBezTo>
                    <a:cubicBezTo>
                      <a:pt x="321" y="79"/>
                      <a:pt x="322" y="75"/>
                      <a:pt x="325" y="72"/>
                    </a:cubicBezTo>
                    <a:cubicBezTo>
                      <a:pt x="334" y="80"/>
                      <a:pt x="334" y="80"/>
                      <a:pt x="334" y="80"/>
                    </a:cubicBezTo>
                    <a:cubicBezTo>
                      <a:pt x="333" y="81"/>
                      <a:pt x="333" y="81"/>
                      <a:pt x="333" y="84"/>
                    </a:cubicBezTo>
                    <a:cubicBezTo>
                      <a:pt x="333" y="85"/>
                      <a:pt x="333" y="87"/>
                      <a:pt x="333" y="88"/>
                    </a:cubicBezTo>
                    <a:cubicBezTo>
                      <a:pt x="333" y="90"/>
                      <a:pt x="333" y="92"/>
                      <a:pt x="333" y="94"/>
                    </a:cubicBezTo>
                    <a:cubicBezTo>
                      <a:pt x="333" y="94"/>
                      <a:pt x="333" y="95"/>
                      <a:pt x="333" y="96"/>
                    </a:cubicBezTo>
                    <a:close/>
                    <a:moveTo>
                      <a:pt x="270" y="93"/>
                    </a:moveTo>
                    <a:cubicBezTo>
                      <a:pt x="264" y="88"/>
                      <a:pt x="259" y="83"/>
                      <a:pt x="255" y="77"/>
                    </a:cubicBezTo>
                    <a:cubicBezTo>
                      <a:pt x="265" y="70"/>
                      <a:pt x="265" y="70"/>
                      <a:pt x="265" y="70"/>
                    </a:cubicBezTo>
                    <a:cubicBezTo>
                      <a:pt x="268" y="75"/>
                      <a:pt x="273" y="80"/>
                      <a:pt x="278" y="84"/>
                    </a:cubicBezTo>
                    <a:lnTo>
                      <a:pt x="270" y="93"/>
                    </a:lnTo>
                    <a:close/>
                    <a:moveTo>
                      <a:pt x="361" y="91"/>
                    </a:moveTo>
                    <a:cubicBezTo>
                      <a:pt x="349" y="89"/>
                      <a:pt x="349" y="89"/>
                      <a:pt x="349" y="89"/>
                    </a:cubicBezTo>
                    <a:cubicBezTo>
                      <a:pt x="349" y="89"/>
                      <a:pt x="349" y="88"/>
                      <a:pt x="349" y="88"/>
                    </a:cubicBezTo>
                    <a:cubicBezTo>
                      <a:pt x="349" y="87"/>
                      <a:pt x="349" y="87"/>
                      <a:pt x="349" y="86"/>
                    </a:cubicBezTo>
                    <a:cubicBezTo>
                      <a:pt x="349" y="82"/>
                      <a:pt x="348" y="79"/>
                      <a:pt x="345" y="78"/>
                    </a:cubicBezTo>
                    <a:cubicBezTo>
                      <a:pt x="351" y="67"/>
                      <a:pt x="351" y="67"/>
                      <a:pt x="351" y="67"/>
                    </a:cubicBezTo>
                    <a:cubicBezTo>
                      <a:pt x="357" y="71"/>
                      <a:pt x="361" y="78"/>
                      <a:pt x="361" y="86"/>
                    </a:cubicBezTo>
                    <a:cubicBezTo>
                      <a:pt x="361" y="87"/>
                      <a:pt x="361" y="88"/>
                      <a:pt x="361" y="89"/>
                    </a:cubicBezTo>
                    <a:cubicBezTo>
                      <a:pt x="361" y="90"/>
                      <a:pt x="361" y="90"/>
                      <a:pt x="361" y="91"/>
                    </a:cubicBezTo>
                    <a:close/>
                    <a:moveTo>
                      <a:pt x="246" y="56"/>
                    </a:moveTo>
                    <a:cubicBezTo>
                      <a:pt x="246" y="54"/>
                      <a:pt x="246" y="52"/>
                      <a:pt x="246" y="49"/>
                    </a:cubicBezTo>
                    <a:cubicBezTo>
                      <a:pt x="246" y="44"/>
                      <a:pt x="247" y="38"/>
                      <a:pt x="249" y="33"/>
                    </a:cubicBezTo>
                    <a:cubicBezTo>
                      <a:pt x="260" y="38"/>
                      <a:pt x="260" y="38"/>
                      <a:pt x="260" y="38"/>
                    </a:cubicBezTo>
                    <a:cubicBezTo>
                      <a:pt x="258" y="42"/>
                      <a:pt x="258" y="45"/>
                      <a:pt x="258" y="49"/>
                    </a:cubicBezTo>
                    <a:cubicBezTo>
                      <a:pt x="258" y="51"/>
                      <a:pt x="258" y="53"/>
                      <a:pt x="258" y="54"/>
                    </a:cubicBezTo>
                    <a:lnTo>
                      <a:pt x="246" y="56"/>
                    </a:lnTo>
                    <a:close/>
                    <a:moveTo>
                      <a:pt x="314" y="22"/>
                    </a:moveTo>
                    <a:cubicBezTo>
                      <a:pt x="313" y="22"/>
                      <a:pt x="311" y="21"/>
                      <a:pt x="310" y="20"/>
                    </a:cubicBezTo>
                    <a:cubicBezTo>
                      <a:pt x="306" y="17"/>
                      <a:pt x="301" y="14"/>
                      <a:pt x="297" y="13"/>
                    </a:cubicBezTo>
                    <a:cubicBezTo>
                      <a:pt x="301" y="2"/>
                      <a:pt x="301" y="2"/>
                      <a:pt x="301" y="2"/>
                    </a:cubicBezTo>
                    <a:cubicBezTo>
                      <a:pt x="306" y="3"/>
                      <a:pt x="312" y="6"/>
                      <a:pt x="317" y="10"/>
                    </a:cubicBezTo>
                    <a:cubicBezTo>
                      <a:pt x="318" y="11"/>
                      <a:pt x="319" y="11"/>
                      <a:pt x="319" y="12"/>
                    </a:cubicBezTo>
                    <a:lnTo>
                      <a:pt x="314" y="22"/>
                    </a:lnTo>
                    <a:close/>
                    <a:moveTo>
                      <a:pt x="268" y="20"/>
                    </a:moveTo>
                    <a:cubicBezTo>
                      <a:pt x="258" y="14"/>
                      <a:pt x="258" y="14"/>
                      <a:pt x="258" y="14"/>
                    </a:cubicBezTo>
                    <a:cubicBezTo>
                      <a:pt x="262" y="7"/>
                      <a:pt x="268" y="3"/>
                      <a:pt x="275" y="1"/>
                    </a:cubicBezTo>
                    <a:cubicBezTo>
                      <a:pt x="276" y="1"/>
                      <a:pt x="277" y="1"/>
                      <a:pt x="278" y="0"/>
                    </a:cubicBezTo>
                    <a:cubicBezTo>
                      <a:pt x="280" y="12"/>
                      <a:pt x="280" y="12"/>
                      <a:pt x="280" y="12"/>
                    </a:cubicBezTo>
                    <a:cubicBezTo>
                      <a:pt x="280" y="12"/>
                      <a:pt x="279" y="13"/>
                      <a:pt x="278" y="13"/>
                    </a:cubicBezTo>
                    <a:cubicBezTo>
                      <a:pt x="274" y="14"/>
                      <a:pt x="271" y="16"/>
                      <a:pt x="268" y="20"/>
                    </a:cubicBezTo>
                    <a:close/>
                    <a:moveTo>
                      <a:pt x="340" y="19"/>
                    </a:moveTo>
                    <a:cubicBezTo>
                      <a:pt x="330" y="12"/>
                      <a:pt x="330" y="12"/>
                      <a:pt x="330" y="12"/>
                    </a:cubicBezTo>
                    <a:cubicBezTo>
                      <a:pt x="331" y="11"/>
                      <a:pt x="331" y="11"/>
                      <a:pt x="331" y="10"/>
                    </a:cubicBezTo>
                    <a:cubicBezTo>
                      <a:pt x="333" y="7"/>
                      <a:pt x="335" y="2"/>
                      <a:pt x="344" y="2"/>
                    </a:cubicBezTo>
                    <a:cubicBezTo>
                      <a:pt x="347" y="1"/>
                      <a:pt x="350" y="2"/>
                      <a:pt x="353" y="2"/>
                    </a:cubicBezTo>
                    <a:cubicBezTo>
                      <a:pt x="350" y="14"/>
                      <a:pt x="350" y="14"/>
                      <a:pt x="350" y="14"/>
                    </a:cubicBezTo>
                    <a:cubicBezTo>
                      <a:pt x="348" y="14"/>
                      <a:pt x="346" y="14"/>
                      <a:pt x="345" y="14"/>
                    </a:cubicBezTo>
                    <a:cubicBezTo>
                      <a:pt x="343" y="14"/>
                      <a:pt x="343" y="14"/>
                      <a:pt x="343" y="14"/>
                    </a:cubicBezTo>
                    <a:cubicBezTo>
                      <a:pt x="343" y="14"/>
                      <a:pt x="342" y="15"/>
                      <a:pt x="342" y="16"/>
                    </a:cubicBezTo>
                    <a:cubicBezTo>
                      <a:pt x="342" y="17"/>
                      <a:pt x="341" y="18"/>
                      <a:pt x="340" y="19"/>
                    </a:cubicBezTo>
                    <a:close/>
                  </a:path>
                </a:pathLst>
              </a:custGeom>
              <a:solidFill>
                <a:srgbClr val="877D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232" name="Freeform 5737"/>
              <p:cNvSpPr>
                <a:spLocks/>
              </p:cNvSpPr>
              <p:nvPr/>
            </p:nvSpPr>
            <p:spPr bwMode="auto">
              <a:xfrm>
                <a:off x="3130" y="3332"/>
                <a:ext cx="2" cy="2"/>
              </a:xfrm>
              <a:custGeom>
                <a:avLst/>
                <a:gdLst>
                  <a:gd name="T0" fmla="*/ 17 w 17"/>
                  <a:gd name="T1" fmla="*/ 19 h 19"/>
                  <a:gd name="T2" fmla="*/ 6 w 17"/>
                  <a:gd name="T3" fmla="*/ 18 h 19"/>
                  <a:gd name="T4" fmla="*/ 2 w 17"/>
                  <a:gd name="T5" fmla="*/ 18 h 19"/>
                  <a:gd name="T6" fmla="*/ 1 w 17"/>
                  <a:gd name="T7" fmla="*/ 13 h 19"/>
                  <a:gd name="T8" fmla="*/ 9 w 17"/>
                  <a:gd name="T9" fmla="*/ 0 h 19"/>
                  <a:gd name="T10" fmla="*/ 14 w 17"/>
                  <a:gd name="T11" fmla="*/ 6 h 19"/>
                  <a:gd name="T12" fmla="*/ 17 w 17"/>
                  <a:gd name="T13" fmla="*/ 7 h 19"/>
                  <a:gd name="T14" fmla="*/ 17 w 17"/>
                  <a:gd name="T15" fmla="*/ 19 h 1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 h="19">
                    <a:moveTo>
                      <a:pt x="17" y="19"/>
                    </a:moveTo>
                    <a:cubicBezTo>
                      <a:pt x="13" y="19"/>
                      <a:pt x="10" y="18"/>
                      <a:pt x="6" y="18"/>
                    </a:cubicBezTo>
                    <a:cubicBezTo>
                      <a:pt x="2" y="18"/>
                      <a:pt x="2" y="18"/>
                      <a:pt x="2" y="18"/>
                    </a:cubicBezTo>
                    <a:cubicBezTo>
                      <a:pt x="1" y="13"/>
                      <a:pt x="1" y="13"/>
                      <a:pt x="1" y="13"/>
                    </a:cubicBezTo>
                    <a:cubicBezTo>
                      <a:pt x="0" y="7"/>
                      <a:pt x="6" y="2"/>
                      <a:pt x="9" y="0"/>
                    </a:cubicBezTo>
                    <a:cubicBezTo>
                      <a:pt x="14" y="6"/>
                      <a:pt x="14" y="6"/>
                      <a:pt x="14" y="6"/>
                    </a:cubicBezTo>
                    <a:cubicBezTo>
                      <a:pt x="15" y="7"/>
                      <a:pt x="16" y="7"/>
                      <a:pt x="17" y="7"/>
                    </a:cubicBezTo>
                    <a:lnTo>
                      <a:pt x="17" y="19"/>
                    </a:lnTo>
                    <a:close/>
                  </a:path>
                </a:pathLst>
              </a:custGeom>
              <a:solidFill>
                <a:srgbClr val="877D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233" name="Freeform 5738"/>
              <p:cNvSpPr>
                <a:spLocks noEditPoints="1"/>
              </p:cNvSpPr>
              <p:nvPr/>
            </p:nvSpPr>
            <p:spPr bwMode="auto">
              <a:xfrm>
                <a:off x="3134" y="3323"/>
                <a:ext cx="143" cy="11"/>
              </a:xfrm>
              <a:custGeom>
                <a:avLst/>
                <a:gdLst>
                  <a:gd name="T0" fmla="*/ 20 w 1063"/>
                  <a:gd name="T1" fmla="*/ 66 h 79"/>
                  <a:gd name="T2" fmla="*/ 41 w 1063"/>
                  <a:gd name="T3" fmla="*/ 76 h 79"/>
                  <a:gd name="T4" fmla="*/ 61 w 1063"/>
                  <a:gd name="T5" fmla="*/ 75 h 79"/>
                  <a:gd name="T6" fmla="*/ 80 w 1063"/>
                  <a:gd name="T7" fmla="*/ 61 h 79"/>
                  <a:gd name="T8" fmla="*/ 81 w 1063"/>
                  <a:gd name="T9" fmla="*/ 73 h 79"/>
                  <a:gd name="T10" fmla="*/ 141 w 1063"/>
                  <a:gd name="T11" fmla="*/ 58 h 79"/>
                  <a:gd name="T12" fmla="*/ 161 w 1063"/>
                  <a:gd name="T13" fmla="*/ 68 h 79"/>
                  <a:gd name="T14" fmla="*/ 181 w 1063"/>
                  <a:gd name="T15" fmla="*/ 67 h 79"/>
                  <a:gd name="T16" fmla="*/ 201 w 1063"/>
                  <a:gd name="T17" fmla="*/ 54 h 79"/>
                  <a:gd name="T18" fmla="*/ 201 w 1063"/>
                  <a:gd name="T19" fmla="*/ 66 h 79"/>
                  <a:gd name="T20" fmla="*/ 261 w 1063"/>
                  <a:gd name="T21" fmla="*/ 50 h 79"/>
                  <a:gd name="T22" fmla="*/ 282 w 1063"/>
                  <a:gd name="T23" fmla="*/ 61 h 79"/>
                  <a:gd name="T24" fmla="*/ 302 w 1063"/>
                  <a:gd name="T25" fmla="*/ 60 h 79"/>
                  <a:gd name="T26" fmla="*/ 321 w 1063"/>
                  <a:gd name="T27" fmla="*/ 46 h 79"/>
                  <a:gd name="T28" fmla="*/ 322 w 1063"/>
                  <a:gd name="T29" fmla="*/ 58 h 79"/>
                  <a:gd name="T30" fmla="*/ 381 w 1063"/>
                  <a:gd name="T31" fmla="*/ 42 h 79"/>
                  <a:gd name="T32" fmla="*/ 402 w 1063"/>
                  <a:gd name="T33" fmla="*/ 53 h 79"/>
                  <a:gd name="T34" fmla="*/ 422 w 1063"/>
                  <a:gd name="T35" fmla="*/ 52 h 79"/>
                  <a:gd name="T36" fmla="*/ 441 w 1063"/>
                  <a:gd name="T37" fmla="*/ 39 h 79"/>
                  <a:gd name="T38" fmla="*/ 442 w 1063"/>
                  <a:gd name="T39" fmla="*/ 51 h 79"/>
                  <a:gd name="T40" fmla="*/ 501 w 1063"/>
                  <a:gd name="T41" fmla="*/ 35 h 79"/>
                  <a:gd name="T42" fmla="*/ 522 w 1063"/>
                  <a:gd name="T43" fmla="*/ 46 h 79"/>
                  <a:gd name="T44" fmla="*/ 542 w 1063"/>
                  <a:gd name="T45" fmla="*/ 44 h 79"/>
                  <a:gd name="T46" fmla="*/ 561 w 1063"/>
                  <a:gd name="T47" fmla="*/ 31 h 79"/>
                  <a:gd name="T48" fmla="*/ 562 w 1063"/>
                  <a:gd name="T49" fmla="*/ 43 h 79"/>
                  <a:gd name="T50" fmla="*/ 621 w 1063"/>
                  <a:gd name="T51" fmla="*/ 27 h 79"/>
                  <a:gd name="T52" fmla="*/ 642 w 1063"/>
                  <a:gd name="T53" fmla="*/ 38 h 79"/>
                  <a:gd name="T54" fmla="*/ 662 w 1063"/>
                  <a:gd name="T55" fmla="*/ 37 h 79"/>
                  <a:gd name="T56" fmla="*/ 681 w 1063"/>
                  <a:gd name="T57" fmla="*/ 24 h 79"/>
                  <a:gd name="T58" fmla="*/ 682 w 1063"/>
                  <a:gd name="T59" fmla="*/ 36 h 79"/>
                  <a:gd name="T60" fmla="*/ 741 w 1063"/>
                  <a:gd name="T61" fmla="*/ 20 h 79"/>
                  <a:gd name="T62" fmla="*/ 762 w 1063"/>
                  <a:gd name="T63" fmla="*/ 31 h 79"/>
                  <a:gd name="T64" fmla="*/ 782 w 1063"/>
                  <a:gd name="T65" fmla="*/ 29 h 79"/>
                  <a:gd name="T66" fmla="*/ 801 w 1063"/>
                  <a:gd name="T67" fmla="*/ 16 h 79"/>
                  <a:gd name="T68" fmla="*/ 802 w 1063"/>
                  <a:gd name="T69" fmla="*/ 28 h 79"/>
                  <a:gd name="T70" fmla="*/ 862 w 1063"/>
                  <a:gd name="T71" fmla="*/ 12 h 79"/>
                  <a:gd name="T72" fmla="*/ 882 w 1063"/>
                  <a:gd name="T73" fmla="*/ 23 h 79"/>
                  <a:gd name="T74" fmla="*/ 902 w 1063"/>
                  <a:gd name="T75" fmla="*/ 22 h 79"/>
                  <a:gd name="T76" fmla="*/ 922 w 1063"/>
                  <a:gd name="T77" fmla="*/ 8 h 79"/>
                  <a:gd name="T78" fmla="*/ 922 w 1063"/>
                  <a:gd name="T79" fmla="*/ 20 h 79"/>
                  <a:gd name="T80" fmla="*/ 982 w 1063"/>
                  <a:gd name="T81" fmla="*/ 5 h 79"/>
                  <a:gd name="T82" fmla="*/ 1002 w 1063"/>
                  <a:gd name="T83" fmla="*/ 15 h 79"/>
                  <a:gd name="T84" fmla="*/ 1023 w 1063"/>
                  <a:gd name="T85" fmla="*/ 14 h 79"/>
                  <a:gd name="T86" fmla="*/ 1042 w 1063"/>
                  <a:gd name="T87" fmla="*/ 1 h 79"/>
                  <a:gd name="T88" fmla="*/ 1043 w 1063"/>
                  <a:gd name="T89" fmla="*/ 13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063" h="79">
                    <a:moveTo>
                      <a:pt x="1" y="79"/>
                    </a:moveTo>
                    <a:cubicBezTo>
                      <a:pt x="0" y="67"/>
                      <a:pt x="0" y="67"/>
                      <a:pt x="0" y="67"/>
                    </a:cubicBezTo>
                    <a:cubicBezTo>
                      <a:pt x="7" y="67"/>
                      <a:pt x="14" y="66"/>
                      <a:pt x="20" y="66"/>
                    </a:cubicBezTo>
                    <a:cubicBezTo>
                      <a:pt x="21" y="77"/>
                      <a:pt x="21" y="77"/>
                      <a:pt x="21" y="77"/>
                    </a:cubicBezTo>
                    <a:cubicBezTo>
                      <a:pt x="15" y="78"/>
                      <a:pt x="8" y="79"/>
                      <a:pt x="1" y="79"/>
                    </a:cubicBezTo>
                    <a:close/>
                    <a:moveTo>
                      <a:pt x="41" y="76"/>
                    </a:moveTo>
                    <a:cubicBezTo>
                      <a:pt x="40" y="64"/>
                      <a:pt x="40" y="64"/>
                      <a:pt x="40" y="64"/>
                    </a:cubicBezTo>
                    <a:cubicBezTo>
                      <a:pt x="60" y="63"/>
                      <a:pt x="60" y="63"/>
                      <a:pt x="60" y="63"/>
                    </a:cubicBezTo>
                    <a:cubicBezTo>
                      <a:pt x="61" y="75"/>
                      <a:pt x="61" y="75"/>
                      <a:pt x="61" y="75"/>
                    </a:cubicBezTo>
                    <a:lnTo>
                      <a:pt x="41" y="76"/>
                    </a:lnTo>
                    <a:close/>
                    <a:moveTo>
                      <a:pt x="81" y="73"/>
                    </a:moveTo>
                    <a:cubicBezTo>
                      <a:pt x="80" y="61"/>
                      <a:pt x="80" y="61"/>
                      <a:pt x="80" y="61"/>
                    </a:cubicBezTo>
                    <a:cubicBezTo>
                      <a:pt x="101" y="60"/>
                      <a:pt x="101" y="60"/>
                      <a:pt x="101" y="60"/>
                    </a:cubicBezTo>
                    <a:cubicBezTo>
                      <a:pt x="101" y="72"/>
                      <a:pt x="101" y="72"/>
                      <a:pt x="101" y="72"/>
                    </a:cubicBezTo>
                    <a:lnTo>
                      <a:pt x="81" y="73"/>
                    </a:lnTo>
                    <a:close/>
                    <a:moveTo>
                      <a:pt x="121" y="71"/>
                    </a:moveTo>
                    <a:cubicBezTo>
                      <a:pt x="121" y="59"/>
                      <a:pt x="121" y="59"/>
                      <a:pt x="121" y="59"/>
                    </a:cubicBezTo>
                    <a:cubicBezTo>
                      <a:pt x="141" y="58"/>
                      <a:pt x="141" y="58"/>
                      <a:pt x="141" y="58"/>
                    </a:cubicBezTo>
                    <a:cubicBezTo>
                      <a:pt x="141" y="70"/>
                      <a:pt x="141" y="70"/>
                      <a:pt x="141" y="70"/>
                    </a:cubicBezTo>
                    <a:lnTo>
                      <a:pt x="121" y="71"/>
                    </a:lnTo>
                    <a:close/>
                    <a:moveTo>
                      <a:pt x="161" y="68"/>
                    </a:moveTo>
                    <a:cubicBezTo>
                      <a:pt x="161" y="56"/>
                      <a:pt x="161" y="56"/>
                      <a:pt x="161" y="56"/>
                    </a:cubicBezTo>
                    <a:cubicBezTo>
                      <a:pt x="181" y="55"/>
                      <a:pt x="181" y="55"/>
                      <a:pt x="181" y="55"/>
                    </a:cubicBezTo>
                    <a:cubicBezTo>
                      <a:pt x="181" y="67"/>
                      <a:pt x="181" y="67"/>
                      <a:pt x="181" y="67"/>
                    </a:cubicBezTo>
                    <a:lnTo>
                      <a:pt x="161" y="68"/>
                    </a:lnTo>
                    <a:close/>
                    <a:moveTo>
                      <a:pt x="201" y="66"/>
                    </a:moveTo>
                    <a:cubicBezTo>
                      <a:pt x="201" y="54"/>
                      <a:pt x="201" y="54"/>
                      <a:pt x="201" y="54"/>
                    </a:cubicBezTo>
                    <a:cubicBezTo>
                      <a:pt x="221" y="53"/>
                      <a:pt x="221" y="53"/>
                      <a:pt x="221" y="53"/>
                    </a:cubicBezTo>
                    <a:cubicBezTo>
                      <a:pt x="221" y="65"/>
                      <a:pt x="221" y="65"/>
                      <a:pt x="221" y="65"/>
                    </a:cubicBezTo>
                    <a:lnTo>
                      <a:pt x="201" y="66"/>
                    </a:lnTo>
                    <a:close/>
                    <a:moveTo>
                      <a:pt x="241" y="63"/>
                    </a:moveTo>
                    <a:cubicBezTo>
                      <a:pt x="241" y="51"/>
                      <a:pt x="241" y="51"/>
                      <a:pt x="241" y="51"/>
                    </a:cubicBezTo>
                    <a:cubicBezTo>
                      <a:pt x="261" y="50"/>
                      <a:pt x="261" y="50"/>
                      <a:pt x="261" y="50"/>
                    </a:cubicBezTo>
                    <a:cubicBezTo>
                      <a:pt x="261" y="62"/>
                      <a:pt x="261" y="62"/>
                      <a:pt x="261" y="62"/>
                    </a:cubicBezTo>
                    <a:lnTo>
                      <a:pt x="241" y="63"/>
                    </a:lnTo>
                    <a:close/>
                    <a:moveTo>
                      <a:pt x="282" y="61"/>
                    </a:moveTo>
                    <a:cubicBezTo>
                      <a:pt x="281" y="49"/>
                      <a:pt x="281" y="49"/>
                      <a:pt x="281" y="49"/>
                    </a:cubicBezTo>
                    <a:cubicBezTo>
                      <a:pt x="301" y="48"/>
                      <a:pt x="301" y="48"/>
                      <a:pt x="301" y="48"/>
                    </a:cubicBezTo>
                    <a:cubicBezTo>
                      <a:pt x="302" y="60"/>
                      <a:pt x="302" y="60"/>
                      <a:pt x="302" y="60"/>
                    </a:cubicBezTo>
                    <a:lnTo>
                      <a:pt x="282" y="61"/>
                    </a:lnTo>
                    <a:close/>
                    <a:moveTo>
                      <a:pt x="322" y="58"/>
                    </a:moveTo>
                    <a:cubicBezTo>
                      <a:pt x="321" y="46"/>
                      <a:pt x="321" y="46"/>
                      <a:pt x="321" y="46"/>
                    </a:cubicBezTo>
                    <a:cubicBezTo>
                      <a:pt x="341" y="45"/>
                      <a:pt x="341" y="45"/>
                      <a:pt x="341" y="45"/>
                    </a:cubicBezTo>
                    <a:cubicBezTo>
                      <a:pt x="342" y="57"/>
                      <a:pt x="342" y="57"/>
                      <a:pt x="342" y="57"/>
                    </a:cubicBezTo>
                    <a:lnTo>
                      <a:pt x="322" y="58"/>
                    </a:lnTo>
                    <a:close/>
                    <a:moveTo>
                      <a:pt x="362" y="56"/>
                    </a:moveTo>
                    <a:cubicBezTo>
                      <a:pt x="361" y="44"/>
                      <a:pt x="361" y="44"/>
                      <a:pt x="361" y="44"/>
                    </a:cubicBezTo>
                    <a:cubicBezTo>
                      <a:pt x="381" y="42"/>
                      <a:pt x="381" y="42"/>
                      <a:pt x="381" y="42"/>
                    </a:cubicBezTo>
                    <a:cubicBezTo>
                      <a:pt x="382" y="54"/>
                      <a:pt x="382" y="54"/>
                      <a:pt x="382" y="54"/>
                    </a:cubicBezTo>
                    <a:lnTo>
                      <a:pt x="362" y="56"/>
                    </a:lnTo>
                    <a:close/>
                    <a:moveTo>
                      <a:pt x="402" y="53"/>
                    </a:moveTo>
                    <a:cubicBezTo>
                      <a:pt x="401" y="41"/>
                      <a:pt x="401" y="41"/>
                      <a:pt x="401" y="41"/>
                    </a:cubicBezTo>
                    <a:cubicBezTo>
                      <a:pt x="421" y="40"/>
                      <a:pt x="421" y="40"/>
                      <a:pt x="421" y="40"/>
                    </a:cubicBezTo>
                    <a:cubicBezTo>
                      <a:pt x="422" y="52"/>
                      <a:pt x="422" y="52"/>
                      <a:pt x="422" y="52"/>
                    </a:cubicBezTo>
                    <a:lnTo>
                      <a:pt x="402" y="53"/>
                    </a:lnTo>
                    <a:close/>
                    <a:moveTo>
                      <a:pt x="442" y="51"/>
                    </a:moveTo>
                    <a:cubicBezTo>
                      <a:pt x="441" y="39"/>
                      <a:pt x="441" y="39"/>
                      <a:pt x="441" y="39"/>
                    </a:cubicBezTo>
                    <a:cubicBezTo>
                      <a:pt x="461" y="37"/>
                      <a:pt x="461" y="37"/>
                      <a:pt x="461" y="37"/>
                    </a:cubicBezTo>
                    <a:cubicBezTo>
                      <a:pt x="462" y="49"/>
                      <a:pt x="462" y="49"/>
                      <a:pt x="462" y="49"/>
                    </a:cubicBezTo>
                    <a:lnTo>
                      <a:pt x="442" y="51"/>
                    </a:lnTo>
                    <a:close/>
                    <a:moveTo>
                      <a:pt x="482" y="48"/>
                    </a:moveTo>
                    <a:cubicBezTo>
                      <a:pt x="481" y="36"/>
                      <a:pt x="481" y="36"/>
                      <a:pt x="481" y="36"/>
                    </a:cubicBezTo>
                    <a:cubicBezTo>
                      <a:pt x="501" y="35"/>
                      <a:pt x="501" y="35"/>
                      <a:pt x="501" y="35"/>
                    </a:cubicBezTo>
                    <a:cubicBezTo>
                      <a:pt x="502" y="47"/>
                      <a:pt x="502" y="47"/>
                      <a:pt x="502" y="47"/>
                    </a:cubicBezTo>
                    <a:lnTo>
                      <a:pt x="482" y="48"/>
                    </a:lnTo>
                    <a:close/>
                    <a:moveTo>
                      <a:pt x="522" y="46"/>
                    </a:moveTo>
                    <a:cubicBezTo>
                      <a:pt x="521" y="34"/>
                      <a:pt x="521" y="34"/>
                      <a:pt x="521" y="34"/>
                    </a:cubicBezTo>
                    <a:cubicBezTo>
                      <a:pt x="541" y="32"/>
                      <a:pt x="541" y="32"/>
                      <a:pt x="541" y="32"/>
                    </a:cubicBezTo>
                    <a:cubicBezTo>
                      <a:pt x="542" y="44"/>
                      <a:pt x="542" y="44"/>
                      <a:pt x="542" y="44"/>
                    </a:cubicBezTo>
                    <a:lnTo>
                      <a:pt x="522" y="46"/>
                    </a:lnTo>
                    <a:close/>
                    <a:moveTo>
                      <a:pt x="562" y="43"/>
                    </a:moveTo>
                    <a:cubicBezTo>
                      <a:pt x="561" y="31"/>
                      <a:pt x="561" y="31"/>
                      <a:pt x="561" y="31"/>
                    </a:cubicBezTo>
                    <a:cubicBezTo>
                      <a:pt x="581" y="30"/>
                      <a:pt x="581" y="30"/>
                      <a:pt x="581" y="30"/>
                    </a:cubicBezTo>
                    <a:cubicBezTo>
                      <a:pt x="582" y="42"/>
                      <a:pt x="582" y="42"/>
                      <a:pt x="582" y="42"/>
                    </a:cubicBezTo>
                    <a:lnTo>
                      <a:pt x="562" y="43"/>
                    </a:lnTo>
                    <a:close/>
                    <a:moveTo>
                      <a:pt x="602" y="41"/>
                    </a:moveTo>
                    <a:cubicBezTo>
                      <a:pt x="601" y="29"/>
                      <a:pt x="601" y="29"/>
                      <a:pt x="601" y="29"/>
                    </a:cubicBezTo>
                    <a:cubicBezTo>
                      <a:pt x="621" y="27"/>
                      <a:pt x="621" y="27"/>
                      <a:pt x="621" y="27"/>
                    </a:cubicBezTo>
                    <a:cubicBezTo>
                      <a:pt x="622" y="39"/>
                      <a:pt x="622" y="39"/>
                      <a:pt x="622" y="39"/>
                    </a:cubicBezTo>
                    <a:lnTo>
                      <a:pt x="602" y="41"/>
                    </a:lnTo>
                    <a:close/>
                    <a:moveTo>
                      <a:pt x="642" y="38"/>
                    </a:moveTo>
                    <a:cubicBezTo>
                      <a:pt x="641" y="26"/>
                      <a:pt x="641" y="26"/>
                      <a:pt x="641" y="26"/>
                    </a:cubicBezTo>
                    <a:cubicBezTo>
                      <a:pt x="661" y="25"/>
                      <a:pt x="661" y="25"/>
                      <a:pt x="661" y="25"/>
                    </a:cubicBezTo>
                    <a:cubicBezTo>
                      <a:pt x="662" y="37"/>
                      <a:pt x="662" y="37"/>
                      <a:pt x="662" y="37"/>
                    </a:cubicBezTo>
                    <a:lnTo>
                      <a:pt x="642" y="38"/>
                    </a:lnTo>
                    <a:close/>
                    <a:moveTo>
                      <a:pt x="682" y="36"/>
                    </a:moveTo>
                    <a:cubicBezTo>
                      <a:pt x="681" y="24"/>
                      <a:pt x="681" y="24"/>
                      <a:pt x="681" y="24"/>
                    </a:cubicBezTo>
                    <a:cubicBezTo>
                      <a:pt x="701" y="22"/>
                      <a:pt x="701" y="22"/>
                      <a:pt x="701" y="22"/>
                    </a:cubicBezTo>
                    <a:cubicBezTo>
                      <a:pt x="702" y="34"/>
                      <a:pt x="702" y="34"/>
                      <a:pt x="702" y="34"/>
                    </a:cubicBezTo>
                    <a:lnTo>
                      <a:pt x="682" y="36"/>
                    </a:lnTo>
                    <a:close/>
                    <a:moveTo>
                      <a:pt x="722" y="33"/>
                    </a:moveTo>
                    <a:cubicBezTo>
                      <a:pt x="721" y="21"/>
                      <a:pt x="721" y="21"/>
                      <a:pt x="721" y="21"/>
                    </a:cubicBezTo>
                    <a:cubicBezTo>
                      <a:pt x="741" y="20"/>
                      <a:pt x="741" y="20"/>
                      <a:pt x="741" y="20"/>
                    </a:cubicBezTo>
                    <a:cubicBezTo>
                      <a:pt x="742" y="32"/>
                      <a:pt x="742" y="32"/>
                      <a:pt x="742" y="32"/>
                    </a:cubicBezTo>
                    <a:lnTo>
                      <a:pt x="722" y="33"/>
                    </a:lnTo>
                    <a:close/>
                    <a:moveTo>
                      <a:pt x="762" y="31"/>
                    </a:moveTo>
                    <a:cubicBezTo>
                      <a:pt x="761" y="19"/>
                      <a:pt x="761" y="19"/>
                      <a:pt x="761" y="19"/>
                    </a:cubicBezTo>
                    <a:cubicBezTo>
                      <a:pt x="781" y="17"/>
                      <a:pt x="781" y="17"/>
                      <a:pt x="781" y="17"/>
                    </a:cubicBezTo>
                    <a:cubicBezTo>
                      <a:pt x="782" y="29"/>
                      <a:pt x="782" y="29"/>
                      <a:pt x="782" y="29"/>
                    </a:cubicBezTo>
                    <a:lnTo>
                      <a:pt x="762" y="31"/>
                    </a:lnTo>
                    <a:close/>
                    <a:moveTo>
                      <a:pt x="802" y="28"/>
                    </a:moveTo>
                    <a:cubicBezTo>
                      <a:pt x="801" y="16"/>
                      <a:pt x="801" y="16"/>
                      <a:pt x="801" y="16"/>
                    </a:cubicBezTo>
                    <a:cubicBezTo>
                      <a:pt x="821" y="15"/>
                      <a:pt x="821" y="15"/>
                      <a:pt x="821" y="15"/>
                    </a:cubicBezTo>
                    <a:cubicBezTo>
                      <a:pt x="822" y="27"/>
                      <a:pt x="822" y="27"/>
                      <a:pt x="822" y="27"/>
                    </a:cubicBezTo>
                    <a:lnTo>
                      <a:pt x="802" y="28"/>
                    </a:lnTo>
                    <a:close/>
                    <a:moveTo>
                      <a:pt x="842" y="25"/>
                    </a:moveTo>
                    <a:cubicBezTo>
                      <a:pt x="842" y="13"/>
                      <a:pt x="842" y="13"/>
                      <a:pt x="842" y="13"/>
                    </a:cubicBezTo>
                    <a:cubicBezTo>
                      <a:pt x="862" y="12"/>
                      <a:pt x="862" y="12"/>
                      <a:pt x="862" y="12"/>
                    </a:cubicBezTo>
                    <a:cubicBezTo>
                      <a:pt x="862" y="24"/>
                      <a:pt x="862" y="24"/>
                      <a:pt x="862" y="24"/>
                    </a:cubicBezTo>
                    <a:lnTo>
                      <a:pt x="842" y="25"/>
                    </a:lnTo>
                    <a:close/>
                    <a:moveTo>
                      <a:pt x="882" y="23"/>
                    </a:moveTo>
                    <a:cubicBezTo>
                      <a:pt x="882" y="11"/>
                      <a:pt x="882" y="11"/>
                      <a:pt x="882" y="11"/>
                    </a:cubicBezTo>
                    <a:cubicBezTo>
                      <a:pt x="902" y="10"/>
                      <a:pt x="902" y="10"/>
                      <a:pt x="902" y="10"/>
                    </a:cubicBezTo>
                    <a:cubicBezTo>
                      <a:pt x="902" y="22"/>
                      <a:pt x="902" y="22"/>
                      <a:pt x="902" y="22"/>
                    </a:cubicBezTo>
                    <a:lnTo>
                      <a:pt x="882" y="23"/>
                    </a:lnTo>
                    <a:close/>
                    <a:moveTo>
                      <a:pt x="922" y="20"/>
                    </a:moveTo>
                    <a:cubicBezTo>
                      <a:pt x="922" y="8"/>
                      <a:pt x="922" y="8"/>
                      <a:pt x="922" y="8"/>
                    </a:cubicBezTo>
                    <a:cubicBezTo>
                      <a:pt x="942" y="7"/>
                      <a:pt x="942" y="7"/>
                      <a:pt x="942" y="7"/>
                    </a:cubicBezTo>
                    <a:cubicBezTo>
                      <a:pt x="942" y="19"/>
                      <a:pt x="942" y="19"/>
                      <a:pt x="942" y="19"/>
                    </a:cubicBezTo>
                    <a:lnTo>
                      <a:pt x="922" y="20"/>
                    </a:lnTo>
                    <a:close/>
                    <a:moveTo>
                      <a:pt x="962" y="18"/>
                    </a:moveTo>
                    <a:cubicBezTo>
                      <a:pt x="962" y="6"/>
                      <a:pt x="962" y="6"/>
                      <a:pt x="962" y="6"/>
                    </a:cubicBezTo>
                    <a:cubicBezTo>
                      <a:pt x="982" y="5"/>
                      <a:pt x="982" y="5"/>
                      <a:pt x="982" y="5"/>
                    </a:cubicBezTo>
                    <a:cubicBezTo>
                      <a:pt x="982" y="17"/>
                      <a:pt x="982" y="17"/>
                      <a:pt x="982" y="17"/>
                    </a:cubicBezTo>
                    <a:lnTo>
                      <a:pt x="962" y="18"/>
                    </a:lnTo>
                    <a:close/>
                    <a:moveTo>
                      <a:pt x="1002" y="15"/>
                    </a:moveTo>
                    <a:cubicBezTo>
                      <a:pt x="1002" y="3"/>
                      <a:pt x="1002" y="3"/>
                      <a:pt x="1002" y="3"/>
                    </a:cubicBezTo>
                    <a:cubicBezTo>
                      <a:pt x="1022" y="2"/>
                      <a:pt x="1022" y="2"/>
                      <a:pt x="1022" y="2"/>
                    </a:cubicBezTo>
                    <a:cubicBezTo>
                      <a:pt x="1023" y="14"/>
                      <a:pt x="1023" y="14"/>
                      <a:pt x="1023" y="14"/>
                    </a:cubicBezTo>
                    <a:lnTo>
                      <a:pt x="1002" y="15"/>
                    </a:lnTo>
                    <a:close/>
                    <a:moveTo>
                      <a:pt x="1043" y="13"/>
                    </a:moveTo>
                    <a:cubicBezTo>
                      <a:pt x="1042" y="1"/>
                      <a:pt x="1042" y="1"/>
                      <a:pt x="1042" y="1"/>
                    </a:cubicBezTo>
                    <a:cubicBezTo>
                      <a:pt x="1062" y="0"/>
                      <a:pt x="1062" y="0"/>
                      <a:pt x="1062" y="0"/>
                    </a:cubicBezTo>
                    <a:cubicBezTo>
                      <a:pt x="1063" y="12"/>
                      <a:pt x="1063" y="12"/>
                      <a:pt x="1063" y="12"/>
                    </a:cubicBezTo>
                    <a:lnTo>
                      <a:pt x="1043" y="13"/>
                    </a:lnTo>
                    <a:close/>
                  </a:path>
                </a:pathLst>
              </a:custGeom>
              <a:solidFill>
                <a:srgbClr val="877D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234" name="Freeform 5739"/>
              <p:cNvSpPr>
                <a:spLocks/>
              </p:cNvSpPr>
              <p:nvPr/>
            </p:nvSpPr>
            <p:spPr bwMode="auto">
              <a:xfrm>
                <a:off x="3279" y="3323"/>
                <a:ext cx="2" cy="2"/>
              </a:xfrm>
              <a:custGeom>
                <a:avLst/>
                <a:gdLst>
                  <a:gd name="T0" fmla="*/ 16 w 16"/>
                  <a:gd name="T1" fmla="*/ 17 h 17"/>
                  <a:gd name="T2" fmla="*/ 4 w 16"/>
                  <a:gd name="T3" fmla="*/ 16 h 17"/>
                  <a:gd name="T4" fmla="*/ 4 w 16"/>
                  <a:gd name="T5" fmla="*/ 13 h 17"/>
                  <a:gd name="T6" fmla="*/ 1 w 16"/>
                  <a:gd name="T7" fmla="*/ 13 h 17"/>
                  <a:gd name="T8" fmla="*/ 0 w 16"/>
                  <a:gd name="T9" fmla="*/ 1 h 17"/>
                  <a:gd name="T10" fmla="*/ 16 w 16"/>
                  <a:gd name="T11" fmla="*/ 0 h 17"/>
                  <a:gd name="T12" fmla="*/ 16 w 16"/>
                  <a:gd name="T13" fmla="*/ 7 h 17"/>
                  <a:gd name="T14" fmla="*/ 16 w 16"/>
                  <a:gd name="T15" fmla="*/ 17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7">
                    <a:moveTo>
                      <a:pt x="16" y="17"/>
                    </a:moveTo>
                    <a:cubicBezTo>
                      <a:pt x="4" y="16"/>
                      <a:pt x="4" y="16"/>
                      <a:pt x="4" y="16"/>
                    </a:cubicBezTo>
                    <a:cubicBezTo>
                      <a:pt x="4" y="15"/>
                      <a:pt x="4" y="14"/>
                      <a:pt x="4" y="13"/>
                    </a:cubicBezTo>
                    <a:cubicBezTo>
                      <a:pt x="1" y="13"/>
                      <a:pt x="1" y="13"/>
                      <a:pt x="1" y="13"/>
                    </a:cubicBezTo>
                    <a:cubicBezTo>
                      <a:pt x="0" y="1"/>
                      <a:pt x="0" y="1"/>
                      <a:pt x="0" y="1"/>
                    </a:cubicBezTo>
                    <a:cubicBezTo>
                      <a:pt x="16" y="0"/>
                      <a:pt x="16" y="0"/>
                      <a:pt x="16" y="0"/>
                    </a:cubicBezTo>
                    <a:cubicBezTo>
                      <a:pt x="16" y="7"/>
                      <a:pt x="16" y="7"/>
                      <a:pt x="16" y="7"/>
                    </a:cubicBezTo>
                    <a:cubicBezTo>
                      <a:pt x="16" y="7"/>
                      <a:pt x="16" y="11"/>
                      <a:pt x="16" y="17"/>
                    </a:cubicBezTo>
                    <a:close/>
                  </a:path>
                </a:pathLst>
              </a:custGeom>
              <a:solidFill>
                <a:srgbClr val="877D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235" name="Freeform 5740"/>
              <p:cNvSpPr>
                <a:spLocks noEditPoints="1"/>
              </p:cNvSpPr>
              <p:nvPr/>
            </p:nvSpPr>
            <p:spPr bwMode="auto">
              <a:xfrm>
                <a:off x="3274" y="3328"/>
                <a:ext cx="25" cy="69"/>
              </a:xfrm>
              <a:custGeom>
                <a:avLst/>
                <a:gdLst>
                  <a:gd name="T0" fmla="*/ 164 w 181"/>
                  <a:gd name="T1" fmla="*/ 500 h 519"/>
                  <a:gd name="T2" fmla="*/ 181 w 181"/>
                  <a:gd name="T3" fmla="*/ 515 h 519"/>
                  <a:gd name="T4" fmla="*/ 157 w 181"/>
                  <a:gd name="T5" fmla="*/ 482 h 519"/>
                  <a:gd name="T6" fmla="*/ 160 w 181"/>
                  <a:gd name="T7" fmla="*/ 459 h 519"/>
                  <a:gd name="T8" fmla="*/ 157 w 181"/>
                  <a:gd name="T9" fmla="*/ 482 h 519"/>
                  <a:gd name="T10" fmla="*/ 132 w 181"/>
                  <a:gd name="T11" fmla="*/ 430 h 519"/>
                  <a:gd name="T12" fmla="*/ 152 w 181"/>
                  <a:gd name="T13" fmla="*/ 441 h 519"/>
                  <a:gd name="T14" fmla="*/ 121 w 181"/>
                  <a:gd name="T15" fmla="*/ 413 h 519"/>
                  <a:gd name="T16" fmla="*/ 123 w 181"/>
                  <a:gd name="T17" fmla="*/ 390 h 519"/>
                  <a:gd name="T18" fmla="*/ 121 w 181"/>
                  <a:gd name="T19" fmla="*/ 413 h 519"/>
                  <a:gd name="T20" fmla="*/ 101 w 181"/>
                  <a:gd name="T21" fmla="*/ 359 h 519"/>
                  <a:gd name="T22" fmla="*/ 119 w 181"/>
                  <a:gd name="T23" fmla="*/ 373 h 519"/>
                  <a:gd name="T24" fmla="*/ 89 w 181"/>
                  <a:gd name="T25" fmla="*/ 345 h 519"/>
                  <a:gd name="T26" fmla="*/ 82 w 181"/>
                  <a:gd name="T27" fmla="*/ 323 h 519"/>
                  <a:gd name="T28" fmla="*/ 89 w 181"/>
                  <a:gd name="T29" fmla="*/ 345 h 519"/>
                  <a:gd name="T30" fmla="*/ 53 w 181"/>
                  <a:gd name="T31" fmla="*/ 315 h 519"/>
                  <a:gd name="T32" fmla="*/ 54 w 181"/>
                  <a:gd name="T33" fmla="*/ 298 h 519"/>
                  <a:gd name="T34" fmla="*/ 67 w 181"/>
                  <a:gd name="T35" fmla="*/ 311 h 519"/>
                  <a:gd name="T36" fmla="*/ 34 w 181"/>
                  <a:gd name="T37" fmla="*/ 287 h 519"/>
                  <a:gd name="T38" fmla="*/ 38 w 181"/>
                  <a:gd name="T39" fmla="*/ 264 h 519"/>
                  <a:gd name="T40" fmla="*/ 34 w 181"/>
                  <a:gd name="T41" fmla="*/ 287 h 519"/>
                  <a:gd name="T42" fmla="*/ 18 w 181"/>
                  <a:gd name="T43" fmla="*/ 243 h 519"/>
                  <a:gd name="T44" fmla="*/ 26 w 181"/>
                  <a:gd name="T45" fmla="*/ 227 h 519"/>
                  <a:gd name="T46" fmla="*/ 32 w 181"/>
                  <a:gd name="T47" fmla="*/ 246 h 519"/>
                  <a:gd name="T48" fmla="*/ 8 w 181"/>
                  <a:gd name="T49" fmla="*/ 212 h 519"/>
                  <a:gd name="T50" fmla="*/ 2 w 181"/>
                  <a:gd name="T51" fmla="*/ 193 h 519"/>
                  <a:gd name="T52" fmla="*/ 17 w 181"/>
                  <a:gd name="T53" fmla="*/ 201 h 519"/>
                  <a:gd name="T54" fmla="*/ 8 w 181"/>
                  <a:gd name="T55" fmla="*/ 212 h 519"/>
                  <a:gd name="T56" fmla="*/ 0 w 181"/>
                  <a:gd name="T57" fmla="*/ 170 h 519"/>
                  <a:gd name="T58" fmla="*/ 13 w 181"/>
                  <a:gd name="T59" fmla="*/ 153 h 519"/>
                  <a:gd name="T60" fmla="*/ 12 w 181"/>
                  <a:gd name="T61" fmla="*/ 172 h 519"/>
                  <a:gd name="T62" fmla="*/ 16 w 181"/>
                  <a:gd name="T63" fmla="*/ 135 h 519"/>
                  <a:gd name="T64" fmla="*/ 10 w 181"/>
                  <a:gd name="T65" fmla="*/ 112 h 519"/>
                  <a:gd name="T66" fmla="*/ 16 w 181"/>
                  <a:gd name="T67" fmla="*/ 135 h 519"/>
                  <a:gd name="T68" fmla="*/ 17 w 181"/>
                  <a:gd name="T69" fmla="*/ 94 h 519"/>
                  <a:gd name="T70" fmla="*/ 23 w 181"/>
                  <a:gd name="T71" fmla="*/ 75 h 519"/>
                  <a:gd name="T72" fmla="*/ 32 w 181"/>
                  <a:gd name="T73" fmla="*/ 86 h 519"/>
                  <a:gd name="T74" fmla="*/ 41 w 181"/>
                  <a:gd name="T75" fmla="*/ 60 h 519"/>
                  <a:gd name="T76" fmla="*/ 34 w 181"/>
                  <a:gd name="T77" fmla="*/ 38 h 519"/>
                  <a:gd name="T78" fmla="*/ 41 w 181"/>
                  <a:gd name="T79" fmla="*/ 60 h 519"/>
                  <a:gd name="T80" fmla="*/ 37 w 181"/>
                  <a:gd name="T81" fmla="*/ 19 h 519"/>
                  <a:gd name="T82" fmla="*/ 51 w 181"/>
                  <a:gd name="T83" fmla="*/ 1 h 5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81" h="519">
                    <a:moveTo>
                      <a:pt x="170" y="519"/>
                    </a:moveTo>
                    <a:cubicBezTo>
                      <a:pt x="169" y="514"/>
                      <a:pt x="166" y="508"/>
                      <a:pt x="164" y="500"/>
                    </a:cubicBezTo>
                    <a:cubicBezTo>
                      <a:pt x="175" y="496"/>
                      <a:pt x="175" y="496"/>
                      <a:pt x="175" y="496"/>
                    </a:cubicBezTo>
                    <a:cubicBezTo>
                      <a:pt x="178" y="504"/>
                      <a:pt x="180" y="511"/>
                      <a:pt x="181" y="515"/>
                    </a:cubicBezTo>
                    <a:lnTo>
                      <a:pt x="170" y="519"/>
                    </a:lnTo>
                    <a:close/>
                    <a:moveTo>
                      <a:pt x="157" y="482"/>
                    </a:moveTo>
                    <a:cubicBezTo>
                      <a:pt x="154" y="476"/>
                      <a:pt x="152" y="470"/>
                      <a:pt x="149" y="464"/>
                    </a:cubicBezTo>
                    <a:cubicBezTo>
                      <a:pt x="160" y="459"/>
                      <a:pt x="160" y="459"/>
                      <a:pt x="160" y="459"/>
                    </a:cubicBezTo>
                    <a:cubicBezTo>
                      <a:pt x="163" y="465"/>
                      <a:pt x="165" y="472"/>
                      <a:pt x="168" y="478"/>
                    </a:cubicBezTo>
                    <a:lnTo>
                      <a:pt x="157" y="482"/>
                    </a:lnTo>
                    <a:close/>
                    <a:moveTo>
                      <a:pt x="141" y="447"/>
                    </a:moveTo>
                    <a:cubicBezTo>
                      <a:pt x="139" y="441"/>
                      <a:pt x="135" y="436"/>
                      <a:pt x="132" y="430"/>
                    </a:cubicBezTo>
                    <a:cubicBezTo>
                      <a:pt x="142" y="424"/>
                      <a:pt x="142" y="424"/>
                      <a:pt x="142" y="424"/>
                    </a:cubicBezTo>
                    <a:cubicBezTo>
                      <a:pt x="145" y="429"/>
                      <a:pt x="149" y="436"/>
                      <a:pt x="152" y="441"/>
                    </a:cubicBezTo>
                    <a:lnTo>
                      <a:pt x="141" y="447"/>
                    </a:lnTo>
                    <a:close/>
                    <a:moveTo>
                      <a:pt x="121" y="413"/>
                    </a:moveTo>
                    <a:cubicBezTo>
                      <a:pt x="117" y="406"/>
                      <a:pt x="114" y="400"/>
                      <a:pt x="112" y="395"/>
                    </a:cubicBezTo>
                    <a:cubicBezTo>
                      <a:pt x="123" y="390"/>
                      <a:pt x="123" y="390"/>
                      <a:pt x="123" y="390"/>
                    </a:cubicBezTo>
                    <a:cubicBezTo>
                      <a:pt x="125" y="395"/>
                      <a:pt x="128" y="401"/>
                      <a:pt x="131" y="407"/>
                    </a:cubicBezTo>
                    <a:lnTo>
                      <a:pt x="121" y="413"/>
                    </a:lnTo>
                    <a:close/>
                    <a:moveTo>
                      <a:pt x="107" y="374"/>
                    </a:moveTo>
                    <a:cubicBezTo>
                      <a:pt x="107" y="370"/>
                      <a:pt x="105" y="365"/>
                      <a:pt x="101" y="359"/>
                    </a:cubicBezTo>
                    <a:cubicBezTo>
                      <a:pt x="111" y="352"/>
                      <a:pt x="111" y="352"/>
                      <a:pt x="111" y="352"/>
                    </a:cubicBezTo>
                    <a:cubicBezTo>
                      <a:pt x="116" y="360"/>
                      <a:pt x="119" y="367"/>
                      <a:pt x="119" y="373"/>
                    </a:cubicBezTo>
                    <a:lnTo>
                      <a:pt x="107" y="374"/>
                    </a:lnTo>
                    <a:close/>
                    <a:moveTo>
                      <a:pt x="89" y="345"/>
                    </a:moveTo>
                    <a:cubicBezTo>
                      <a:pt x="85" y="341"/>
                      <a:pt x="80" y="337"/>
                      <a:pt x="75" y="332"/>
                    </a:cubicBezTo>
                    <a:cubicBezTo>
                      <a:pt x="82" y="323"/>
                      <a:pt x="82" y="323"/>
                      <a:pt x="82" y="323"/>
                    </a:cubicBezTo>
                    <a:cubicBezTo>
                      <a:pt x="88" y="328"/>
                      <a:pt x="93" y="332"/>
                      <a:pt x="97" y="337"/>
                    </a:cubicBezTo>
                    <a:lnTo>
                      <a:pt x="89" y="345"/>
                    </a:lnTo>
                    <a:close/>
                    <a:moveTo>
                      <a:pt x="59" y="320"/>
                    </a:moveTo>
                    <a:cubicBezTo>
                      <a:pt x="57" y="318"/>
                      <a:pt x="55" y="317"/>
                      <a:pt x="53" y="315"/>
                    </a:cubicBezTo>
                    <a:cubicBezTo>
                      <a:pt x="50" y="313"/>
                      <a:pt x="47" y="309"/>
                      <a:pt x="44" y="305"/>
                    </a:cubicBezTo>
                    <a:cubicBezTo>
                      <a:pt x="54" y="298"/>
                      <a:pt x="54" y="298"/>
                      <a:pt x="54" y="298"/>
                    </a:cubicBezTo>
                    <a:cubicBezTo>
                      <a:pt x="56" y="301"/>
                      <a:pt x="59" y="304"/>
                      <a:pt x="61" y="306"/>
                    </a:cubicBezTo>
                    <a:cubicBezTo>
                      <a:pt x="63" y="308"/>
                      <a:pt x="65" y="309"/>
                      <a:pt x="67" y="311"/>
                    </a:cubicBezTo>
                    <a:lnTo>
                      <a:pt x="59" y="320"/>
                    </a:lnTo>
                    <a:close/>
                    <a:moveTo>
                      <a:pt x="34" y="287"/>
                    </a:moveTo>
                    <a:cubicBezTo>
                      <a:pt x="31" y="282"/>
                      <a:pt x="29" y="276"/>
                      <a:pt x="27" y="268"/>
                    </a:cubicBezTo>
                    <a:cubicBezTo>
                      <a:pt x="38" y="264"/>
                      <a:pt x="38" y="264"/>
                      <a:pt x="38" y="264"/>
                    </a:cubicBezTo>
                    <a:cubicBezTo>
                      <a:pt x="40" y="271"/>
                      <a:pt x="43" y="277"/>
                      <a:pt x="45" y="282"/>
                    </a:cubicBezTo>
                    <a:lnTo>
                      <a:pt x="34" y="287"/>
                    </a:lnTo>
                    <a:close/>
                    <a:moveTo>
                      <a:pt x="20" y="249"/>
                    </a:moveTo>
                    <a:cubicBezTo>
                      <a:pt x="18" y="243"/>
                      <a:pt x="18" y="243"/>
                      <a:pt x="18" y="243"/>
                    </a:cubicBezTo>
                    <a:cubicBezTo>
                      <a:pt x="17" y="239"/>
                      <a:pt x="16" y="235"/>
                      <a:pt x="14" y="231"/>
                    </a:cubicBezTo>
                    <a:cubicBezTo>
                      <a:pt x="26" y="227"/>
                      <a:pt x="26" y="227"/>
                      <a:pt x="26" y="227"/>
                    </a:cubicBezTo>
                    <a:cubicBezTo>
                      <a:pt x="27" y="231"/>
                      <a:pt x="28" y="235"/>
                      <a:pt x="30" y="239"/>
                    </a:cubicBezTo>
                    <a:cubicBezTo>
                      <a:pt x="32" y="246"/>
                      <a:pt x="32" y="246"/>
                      <a:pt x="32" y="246"/>
                    </a:cubicBezTo>
                    <a:lnTo>
                      <a:pt x="20" y="249"/>
                    </a:lnTo>
                    <a:close/>
                    <a:moveTo>
                      <a:pt x="8" y="212"/>
                    </a:moveTo>
                    <a:cubicBezTo>
                      <a:pt x="7" y="210"/>
                      <a:pt x="7" y="207"/>
                      <a:pt x="6" y="205"/>
                    </a:cubicBezTo>
                    <a:cubicBezTo>
                      <a:pt x="4" y="201"/>
                      <a:pt x="3" y="197"/>
                      <a:pt x="2" y="193"/>
                    </a:cubicBezTo>
                    <a:cubicBezTo>
                      <a:pt x="14" y="190"/>
                      <a:pt x="14" y="190"/>
                      <a:pt x="14" y="190"/>
                    </a:cubicBezTo>
                    <a:cubicBezTo>
                      <a:pt x="15" y="194"/>
                      <a:pt x="16" y="197"/>
                      <a:pt x="17" y="201"/>
                    </a:cubicBezTo>
                    <a:cubicBezTo>
                      <a:pt x="18" y="203"/>
                      <a:pt x="19" y="206"/>
                      <a:pt x="20" y="208"/>
                    </a:cubicBezTo>
                    <a:lnTo>
                      <a:pt x="8" y="212"/>
                    </a:lnTo>
                    <a:close/>
                    <a:moveTo>
                      <a:pt x="0" y="172"/>
                    </a:moveTo>
                    <a:cubicBezTo>
                      <a:pt x="0" y="170"/>
                      <a:pt x="0" y="170"/>
                      <a:pt x="0" y="170"/>
                    </a:cubicBezTo>
                    <a:cubicBezTo>
                      <a:pt x="0" y="164"/>
                      <a:pt x="0" y="158"/>
                      <a:pt x="1" y="152"/>
                    </a:cubicBezTo>
                    <a:cubicBezTo>
                      <a:pt x="13" y="153"/>
                      <a:pt x="13" y="153"/>
                      <a:pt x="13" y="153"/>
                    </a:cubicBezTo>
                    <a:cubicBezTo>
                      <a:pt x="12" y="159"/>
                      <a:pt x="12" y="165"/>
                      <a:pt x="12" y="170"/>
                    </a:cubicBezTo>
                    <a:cubicBezTo>
                      <a:pt x="12" y="172"/>
                      <a:pt x="12" y="172"/>
                      <a:pt x="12" y="172"/>
                    </a:cubicBezTo>
                    <a:lnTo>
                      <a:pt x="0" y="172"/>
                    </a:lnTo>
                    <a:close/>
                    <a:moveTo>
                      <a:pt x="16" y="135"/>
                    </a:moveTo>
                    <a:cubicBezTo>
                      <a:pt x="5" y="132"/>
                      <a:pt x="5" y="132"/>
                      <a:pt x="5" y="132"/>
                    </a:cubicBezTo>
                    <a:cubicBezTo>
                      <a:pt x="6" y="126"/>
                      <a:pt x="8" y="119"/>
                      <a:pt x="10" y="112"/>
                    </a:cubicBezTo>
                    <a:cubicBezTo>
                      <a:pt x="22" y="116"/>
                      <a:pt x="22" y="116"/>
                      <a:pt x="22" y="116"/>
                    </a:cubicBezTo>
                    <a:cubicBezTo>
                      <a:pt x="20" y="123"/>
                      <a:pt x="18" y="129"/>
                      <a:pt x="16" y="135"/>
                    </a:cubicBezTo>
                    <a:close/>
                    <a:moveTo>
                      <a:pt x="28" y="98"/>
                    </a:moveTo>
                    <a:cubicBezTo>
                      <a:pt x="17" y="94"/>
                      <a:pt x="17" y="94"/>
                      <a:pt x="17" y="94"/>
                    </a:cubicBezTo>
                    <a:cubicBezTo>
                      <a:pt x="18" y="90"/>
                      <a:pt x="19" y="86"/>
                      <a:pt x="21" y="82"/>
                    </a:cubicBezTo>
                    <a:cubicBezTo>
                      <a:pt x="23" y="75"/>
                      <a:pt x="23" y="75"/>
                      <a:pt x="23" y="75"/>
                    </a:cubicBezTo>
                    <a:cubicBezTo>
                      <a:pt x="35" y="79"/>
                      <a:pt x="35" y="79"/>
                      <a:pt x="35" y="79"/>
                    </a:cubicBezTo>
                    <a:cubicBezTo>
                      <a:pt x="32" y="86"/>
                      <a:pt x="32" y="86"/>
                      <a:pt x="32" y="86"/>
                    </a:cubicBezTo>
                    <a:cubicBezTo>
                      <a:pt x="31" y="90"/>
                      <a:pt x="29" y="94"/>
                      <a:pt x="28" y="98"/>
                    </a:cubicBezTo>
                    <a:close/>
                    <a:moveTo>
                      <a:pt x="41" y="60"/>
                    </a:moveTo>
                    <a:cubicBezTo>
                      <a:pt x="29" y="57"/>
                      <a:pt x="29" y="57"/>
                      <a:pt x="29" y="57"/>
                    </a:cubicBezTo>
                    <a:cubicBezTo>
                      <a:pt x="31" y="51"/>
                      <a:pt x="32" y="45"/>
                      <a:pt x="34" y="38"/>
                    </a:cubicBezTo>
                    <a:cubicBezTo>
                      <a:pt x="45" y="40"/>
                      <a:pt x="45" y="40"/>
                      <a:pt x="45" y="40"/>
                    </a:cubicBezTo>
                    <a:cubicBezTo>
                      <a:pt x="44" y="47"/>
                      <a:pt x="42" y="54"/>
                      <a:pt x="41" y="60"/>
                    </a:cubicBezTo>
                    <a:close/>
                    <a:moveTo>
                      <a:pt x="49" y="21"/>
                    </a:moveTo>
                    <a:cubicBezTo>
                      <a:pt x="37" y="19"/>
                      <a:pt x="37" y="19"/>
                      <a:pt x="37" y="19"/>
                    </a:cubicBezTo>
                    <a:cubicBezTo>
                      <a:pt x="38" y="13"/>
                      <a:pt x="38" y="6"/>
                      <a:pt x="39" y="0"/>
                    </a:cubicBezTo>
                    <a:cubicBezTo>
                      <a:pt x="51" y="1"/>
                      <a:pt x="51" y="1"/>
                      <a:pt x="51" y="1"/>
                    </a:cubicBezTo>
                    <a:cubicBezTo>
                      <a:pt x="50" y="8"/>
                      <a:pt x="50" y="14"/>
                      <a:pt x="49" y="21"/>
                    </a:cubicBezTo>
                    <a:close/>
                  </a:path>
                </a:pathLst>
              </a:custGeom>
              <a:solidFill>
                <a:srgbClr val="877D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236" name="Freeform 5741"/>
              <p:cNvSpPr>
                <a:spLocks/>
              </p:cNvSpPr>
              <p:nvPr/>
            </p:nvSpPr>
            <p:spPr bwMode="auto">
              <a:xfrm>
                <a:off x="3298" y="3399"/>
                <a:ext cx="2" cy="2"/>
              </a:xfrm>
              <a:custGeom>
                <a:avLst/>
                <a:gdLst>
                  <a:gd name="T0" fmla="*/ 7 w 15"/>
                  <a:gd name="T1" fmla="*/ 15 h 15"/>
                  <a:gd name="T2" fmla="*/ 0 w 15"/>
                  <a:gd name="T3" fmla="*/ 6 h 15"/>
                  <a:gd name="T4" fmla="*/ 10 w 15"/>
                  <a:gd name="T5" fmla="*/ 0 h 15"/>
                  <a:gd name="T6" fmla="*/ 15 w 15"/>
                  <a:gd name="T7" fmla="*/ 7 h 15"/>
                  <a:gd name="T8" fmla="*/ 7 w 15"/>
                  <a:gd name="T9" fmla="*/ 15 h 15"/>
                </a:gdLst>
                <a:ahLst/>
                <a:cxnLst>
                  <a:cxn ang="0">
                    <a:pos x="T0" y="T1"/>
                  </a:cxn>
                  <a:cxn ang="0">
                    <a:pos x="T2" y="T3"/>
                  </a:cxn>
                  <a:cxn ang="0">
                    <a:pos x="T4" y="T5"/>
                  </a:cxn>
                  <a:cxn ang="0">
                    <a:pos x="T6" y="T7"/>
                  </a:cxn>
                  <a:cxn ang="0">
                    <a:pos x="T8" y="T9"/>
                  </a:cxn>
                </a:cxnLst>
                <a:rect l="0" t="0" r="r" b="b"/>
                <a:pathLst>
                  <a:path w="15" h="15">
                    <a:moveTo>
                      <a:pt x="7" y="15"/>
                    </a:moveTo>
                    <a:cubicBezTo>
                      <a:pt x="7" y="15"/>
                      <a:pt x="3" y="11"/>
                      <a:pt x="0" y="6"/>
                    </a:cubicBezTo>
                    <a:cubicBezTo>
                      <a:pt x="10" y="0"/>
                      <a:pt x="10" y="0"/>
                      <a:pt x="10" y="0"/>
                    </a:cubicBezTo>
                    <a:cubicBezTo>
                      <a:pt x="13" y="4"/>
                      <a:pt x="15" y="7"/>
                      <a:pt x="15" y="7"/>
                    </a:cubicBezTo>
                    <a:lnTo>
                      <a:pt x="7" y="15"/>
                    </a:lnTo>
                    <a:close/>
                  </a:path>
                </a:pathLst>
              </a:custGeom>
              <a:solidFill>
                <a:srgbClr val="877D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237" name="Freeform 5742"/>
              <p:cNvSpPr>
                <a:spLocks/>
              </p:cNvSpPr>
              <p:nvPr/>
            </p:nvSpPr>
            <p:spPr bwMode="auto">
              <a:xfrm>
                <a:off x="2930" y="3151"/>
                <a:ext cx="2" cy="2"/>
              </a:xfrm>
              <a:custGeom>
                <a:avLst/>
                <a:gdLst>
                  <a:gd name="T0" fmla="*/ 0 w 2"/>
                  <a:gd name="T1" fmla="*/ 2 h 2"/>
                  <a:gd name="T2" fmla="*/ 0 w 2"/>
                  <a:gd name="T3" fmla="*/ 1 h 2"/>
                  <a:gd name="T4" fmla="*/ 2 w 2"/>
                  <a:gd name="T5" fmla="*/ 0 h 2"/>
                  <a:gd name="T6" fmla="*/ 2 w 2"/>
                  <a:gd name="T7" fmla="*/ 2 h 2"/>
                  <a:gd name="T8" fmla="*/ 0 w 2"/>
                  <a:gd name="T9" fmla="*/ 2 h 2"/>
                </a:gdLst>
                <a:ahLst/>
                <a:cxnLst>
                  <a:cxn ang="0">
                    <a:pos x="T0" y="T1"/>
                  </a:cxn>
                  <a:cxn ang="0">
                    <a:pos x="T2" y="T3"/>
                  </a:cxn>
                  <a:cxn ang="0">
                    <a:pos x="T4" y="T5"/>
                  </a:cxn>
                  <a:cxn ang="0">
                    <a:pos x="T6" y="T7"/>
                  </a:cxn>
                  <a:cxn ang="0">
                    <a:pos x="T8" y="T9"/>
                  </a:cxn>
                </a:cxnLst>
                <a:rect l="0" t="0" r="r" b="b"/>
                <a:pathLst>
                  <a:path w="2" h="2">
                    <a:moveTo>
                      <a:pt x="0" y="2"/>
                    </a:moveTo>
                    <a:lnTo>
                      <a:pt x="0" y="1"/>
                    </a:lnTo>
                    <a:lnTo>
                      <a:pt x="2" y="0"/>
                    </a:lnTo>
                    <a:lnTo>
                      <a:pt x="2" y="2"/>
                    </a:lnTo>
                    <a:lnTo>
                      <a:pt x="0" y="2"/>
                    </a:lnTo>
                    <a:close/>
                  </a:path>
                </a:pathLst>
              </a:custGeom>
              <a:solidFill>
                <a:srgbClr val="877D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238" name="Freeform 5743"/>
              <p:cNvSpPr>
                <a:spLocks noEditPoints="1"/>
              </p:cNvSpPr>
              <p:nvPr/>
            </p:nvSpPr>
            <p:spPr bwMode="auto">
              <a:xfrm>
                <a:off x="2934" y="3143"/>
                <a:ext cx="218" cy="10"/>
              </a:xfrm>
              <a:custGeom>
                <a:avLst/>
                <a:gdLst>
                  <a:gd name="T0" fmla="*/ 3 w 218"/>
                  <a:gd name="T1" fmla="*/ 10 h 10"/>
                  <a:gd name="T2" fmla="*/ 8 w 218"/>
                  <a:gd name="T3" fmla="*/ 8 h 10"/>
                  <a:gd name="T4" fmla="*/ 11 w 218"/>
                  <a:gd name="T5" fmla="*/ 8 h 10"/>
                  <a:gd name="T6" fmla="*/ 16 w 218"/>
                  <a:gd name="T7" fmla="*/ 9 h 10"/>
                  <a:gd name="T8" fmla="*/ 16 w 218"/>
                  <a:gd name="T9" fmla="*/ 9 h 10"/>
                  <a:gd name="T10" fmla="*/ 24 w 218"/>
                  <a:gd name="T11" fmla="*/ 9 h 10"/>
                  <a:gd name="T12" fmla="*/ 30 w 218"/>
                  <a:gd name="T13" fmla="*/ 7 h 10"/>
                  <a:gd name="T14" fmla="*/ 32 w 218"/>
                  <a:gd name="T15" fmla="*/ 7 h 10"/>
                  <a:gd name="T16" fmla="*/ 38 w 218"/>
                  <a:gd name="T17" fmla="*/ 8 h 10"/>
                  <a:gd name="T18" fmla="*/ 38 w 218"/>
                  <a:gd name="T19" fmla="*/ 8 h 10"/>
                  <a:gd name="T20" fmla="*/ 46 w 218"/>
                  <a:gd name="T21" fmla="*/ 8 h 10"/>
                  <a:gd name="T22" fmla="*/ 51 w 218"/>
                  <a:gd name="T23" fmla="*/ 6 h 10"/>
                  <a:gd name="T24" fmla="*/ 54 w 218"/>
                  <a:gd name="T25" fmla="*/ 6 h 10"/>
                  <a:gd name="T26" fmla="*/ 59 w 218"/>
                  <a:gd name="T27" fmla="*/ 8 h 10"/>
                  <a:gd name="T28" fmla="*/ 59 w 218"/>
                  <a:gd name="T29" fmla="*/ 8 h 10"/>
                  <a:gd name="T30" fmla="*/ 67 w 218"/>
                  <a:gd name="T31" fmla="*/ 7 h 10"/>
                  <a:gd name="T32" fmla="*/ 73 w 218"/>
                  <a:gd name="T33" fmla="*/ 5 h 10"/>
                  <a:gd name="T34" fmla="*/ 75 w 218"/>
                  <a:gd name="T35" fmla="*/ 5 h 10"/>
                  <a:gd name="T36" fmla="*/ 81 w 218"/>
                  <a:gd name="T37" fmla="*/ 7 h 10"/>
                  <a:gd name="T38" fmla="*/ 81 w 218"/>
                  <a:gd name="T39" fmla="*/ 7 h 10"/>
                  <a:gd name="T40" fmla="*/ 89 w 218"/>
                  <a:gd name="T41" fmla="*/ 6 h 10"/>
                  <a:gd name="T42" fmla="*/ 94 w 218"/>
                  <a:gd name="T43" fmla="*/ 5 h 10"/>
                  <a:gd name="T44" fmla="*/ 97 w 218"/>
                  <a:gd name="T45" fmla="*/ 4 h 10"/>
                  <a:gd name="T46" fmla="*/ 102 w 218"/>
                  <a:gd name="T47" fmla="*/ 6 h 10"/>
                  <a:gd name="T48" fmla="*/ 102 w 218"/>
                  <a:gd name="T49" fmla="*/ 6 h 10"/>
                  <a:gd name="T50" fmla="*/ 110 w 218"/>
                  <a:gd name="T51" fmla="*/ 6 h 10"/>
                  <a:gd name="T52" fmla="*/ 116 w 218"/>
                  <a:gd name="T53" fmla="*/ 4 h 10"/>
                  <a:gd name="T54" fmla="*/ 118 w 218"/>
                  <a:gd name="T55" fmla="*/ 4 h 10"/>
                  <a:gd name="T56" fmla="*/ 124 w 218"/>
                  <a:gd name="T57" fmla="*/ 5 h 10"/>
                  <a:gd name="T58" fmla="*/ 124 w 218"/>
                  <a:gd name="T59" fmla="*/ 5 h 10"/>
                  <a:gd name="T60" fmla="*/ 132 w 218"/>
                  <a:gd name="T61" fmla="*/ 5 h 10"/>
                  <a:gd name="T62" fmla="*/ 137 w 218"/>
                  <a:gd name="T63" fmla="*/ 3 h 10"/>
                  <a:gd name="T64" fmla="*/ 140 w 218"/>
                  <a:gd name="T65" fmla="*/ 3 h 10"/>
                  <a:gd name="T66" fmla="*/ 145 w 218"/>
                  <a:gd name="T67" fmla="*/ 4 h 10"/>
                  <a:gd name="T68" fmla="*/ 145 w 218"/>
                  <a:gd name="T69" fmla="*/ 4 h 10"/>
                  <a:gd name="T70" fmla="*/ 153 w 218"/>
                  <a:gd name="T71" fmla="*/ 4 h 10"/>
                  <a:gd name="T72" fmla="*/ 159 w 218"/>
                  <a:gd name="T73" fmla="*/ 2 h 10"/>
                  <a:gd name="T74" fmla="*/ 161 w 218"/>
                  <a:gd name="T75" fmla="*/ 2 h 10"/>
                  <a:gd name="T76" fmla="*/ 167 w 218"/>
                  <a:gd name="T77" fmla="*/ 3 h 10"/>
                  <a:gd name="T78" fmla="*/ 167 w 218"/>
                  <a:gd name="T79" fmla="*/ 3 h 10"/>
                  <a:gd name="T80" fmla="*/ 175 w 218"/>
                  <a:gd name="T81" fmla="*/ 3 h 10"/>
                  <a:gd name="T82" fmla="*/ 180 w 218"/>
                  <a:gd name="T83" fmla="*/ 1 h 10"/>
                  <a:gd name="T84" fmla="*/ 183 w 218"/>
                  <a:gd name="T85" fmla="*/ 1 h 10"/>
                  <a:gd name="T86" fmla="*/ 188 w 218"/>
                  <a:gd name="T87" fmla="*/ 2 h 10"/>
                  <a:gd name="T88" fmla="*/ 188 w 218"/>
                  <a:gd name="T89" fmla="*/ 2 h 10"/>
                  <a:gd name="T90" fmla="*/ 196 w 218"/>
                  <a:gd name="T91" fmla="*/ 2 h 10"/>
                  <a:gd name="T92" fmla="*/ 201 w 218"/>
                  <a:gd name="T93" fmla="*/ 0 h 10"/>
                  <a:gd name="T94" fmla="*/ 204 w 218"/>
                  <a:gd name="T95" fmla="*/ 0 h 10"/>
                  <a:gd name="T96" fmla="*/ 210 w 218"/>
                  <a:gd name="T97" fmla="*/ 1 h 10"/>
                  <a:gd name="T98" fmla="*/ 210 w 218"/>
                  <a:gd name="T99" fmla="*/ 1 h 10"/>
                  <a:gd name="T100" fmla="*/ 218 w 218"/>
                  <a:gd name="T101" fmla="*/ 1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18" h="10">
                    <a:moveTo>
                      <a:pt x="0" y="10"/>
                    </a:moveTo>
                    <a:lnTo>
                      <a:pt x="0" y="8"/>
                    </a:lnTo>
                    <a:lnTo>
                      <a:pt x="3" y="8"/>
                    </a:lnTo>
                    <a:lnTo>
                      <a:pt x="3" y="10"/>
                    </a:lnTo>
                    <a:lnTo>
                      <a:pt x="0" y="10"/>
                    </a:lnTo>
                    <a:close/>
                    <a:moveTo>
                      <a:pt x="6" y="10"/>
                    </a:moveTo>
                    <a:lnTo>
                      <a:pt x="6" y="8"/>
                    </a:lnTo>
                    <a:lnTo>
                      <a:pt x="8" y="8"/>
                    </a:lnTo>
                    <a:lnTo>
                      <a:pt x="8" y="10"/>
                    </a:lnTo>
                    <a:lnTo>
                      <a:pt x="6" y="10"/>
                    </a:lnTo>
                    <a:close/>
                    <a:moveTo>
                      <a:pt x="11" y="10"/>
                    </a:moveTo>
                    <a:lnTo>
                      <a:pt x="11" y="8"/>
                    </a:lnTo>
                    <a:lnTo>
                      <a:pt x="14" y="8"/>
                    </a:lnTo>
                    <a:lnTo>
                      <a:pt x="14" y="9"/>
                    </a:lnTo>
                    <a:lnTo>
                      <a:pt x="11" y="10"/>
                    </a:lnTo>
                    <a:close/>
                    <a:moveTo>
                      <a:pt x="16" y="9"/>
                    </a:moveTo>
                    <a:lnTo>
                      <a:pt x="16" y="8"/>
                    </a:lnTo>
                    <a:lnTo>
                      <a:pt x="19" y="8"/>
                    </a:lnTo>
                    <a:lnTo>
                      <a:pt x="19" y="9"/>
                    </a:lnTo>
                    <a:lnTo>
                      <a:pt x="16" y="9"/>
                    </a:lnTo>
                    <a:close/>
                    <a:moveTo>
                      <a:pt x="22" y="9"/>
                    </a:moveTo>
                    <a:lnTo>
                      <a:pt x="22" y="8"/>
                    </a:lnTo>
                    <a:lnTo>
                      <a:pt x="24" y="7"/>
                    </a:lnTo>
                    <a:lnTo>
                      <a:pt x="24" y="9"/>
                    </a:lnTo>
                    <a:lnTo>
                      <a:pt x="22" y="9"/>
                    </a:lnTo>
                    <a:close/>
                    <a:moveTo>
                      <a:pt x="27" y="9"/>
                    </a:moveTo>
                    <a:lnTo>
                      <a:pt x="27" y="7"/>
                    </a:lnTo>
                    <a:lnTo>
                      <a:pt x="30" y="7"/>
                    </a:lnTo>
                    <a:lnTo>
                      <a:pt x="30" y="9"/>
                    </a:lnTo>
                    <a:lnTo>
                      <a:pt x="27" y="9"/>
                    </a:lnTo>
                    <a:close/>
                    <a:moveTo>
                      <a:pt x="33" y="9"/>
                    </a:moveTo>
                    <a:lnTo>
                      <a:pt x="32" y="7"/>
                    </a:lnTo>
                    <a:lnTo>
                      <a:pt x="35" y="7"/>
                    </a:lnTo>
                    <a:lnTo>
                      <a:pt x="35" y="9"/>
                    </a:lnTo>
                    <a:lnTo>
                      <a:pt x="33" y="9"/>
                    </a:lnTo>
                    <a:close/>
                    <a:moveTo>
                      <a:pt x="38" y="8"/>
                    </a:moveTo>
                    <a:lnTo>
                      <a:pt x="38" y="7"/>
                    </a:lnTo>
                    <a:lnTo>
                      <a:pt x="40" y="7"/>
                    </a:lnTo>
                    <a:lnTo>
                      <a:pt x="41" y="8"/>
                    </a:lnTo>
                    <a:lnTo>
                      <a:pt x="38" y="8"/>
                    </a:lnTo>
                    <a:close/>
                    <a:moveTo>
                      <a:pt x="43" y="8"/>
                    </a:moveTo>
                    <a:lnTo>
                      <a:pt x="43" y="7"/>
                    </a:lnTo>
                    <a:lnTo>
                      <a:pt x="46" y="6"/>
                    </a:lnTo>
                    <a:lnTo>
                      <a:pt x="46" y="8"/>
                    </a:lnTo>
                    <a:lnTo>
                      <a:pt x="43" y="8"/>
                    </a:lnTo>
                    <a:close/>
                    <a:moveTo>
                      <a:pt x="49" y="8"/>
                    </a:moveTo>
                    <a:lnTo>
                      <a:pt x="48" y="6"/>
                    </a:lnTo>
                    <a:lnTo>
                      <a:pt x="51" y="6"/>
                    </a:lnTo>
                    <a:lnTo>
                      <a:pt x="51" y="8"/>
                    </a:lnTo>
                    <a:lnTo>
                      <a:pt x="49" y="8"/>
                    </a:lnTo>
                    <a:close/>
                    <a:moveTo>
                      <a:pt x="54" y="8"/>
                    </a:moveTo>
                    <a:lnTo>
                      <a:pt x="54" y="6"/>
                    </a:lnTo>
                    <a:lnTo>
                      <a:pt x="57" y="6"/>
                    </a:lnTo>
                    <a:lnTo>
                      <a:pt x="57" y="8"/>
                    </a:lnTo>
                    <a:lnTo>
                      <a:pt x="54" y="8"/>
                    </a:lnTo>
                    <a:close/>
                    <a:moveTo>
                      <a:pt x="59" y="8"/>
                    </a:moveTo>
                    <a:lnTo>
                      <a:pt x="59" y="6"/>
                    </a:lnTo>
                    <a:lnTo>
                      <a:pt x="62" y="6"/>
                    </a:lnTo>
                    <a:lnTo>
                      <a:pt x="62" y="7"/>
                    </a:lnTo>
                    <a:lnTo>
                      <a:pt x="59" y="8"/>
                    </a:lnTo>
                    <a:close/>
                    <a:moveTo>
                      <a:pt x="65" y="7"/>
                    </a:moveTo>
                    <a:lnTo>
                      <a:pt x="65" y="6"/>
                    </a:lnTo>
                    <a:lnTo>
                      <a:pt x="67" y="6"/>
                    </a:lnTo>
                    <a:lnTo>
                      <a:pt x="67" y="7"/>
                    </a:lnTo>
                    <a:lnTo>
                      <a:pt x="65" y="7"/>
                    </a:lnTo>
                    <a:close/>
                    <a:moveTo>
                      <a:pt x="70" y="7"/>
                    </a:moveTo>
                    <a:lnTo>
                      <a:pt x="70" y="6"/>
                    </a:lnTo>
                    <a:lnTo>
                      <a:pt x="73" y="5"/>
                    </a:lnTo>
                    <a:lnTo>
                      <a:pt x="73" y="7"/>
                    </a:lnTo>
                    <a:lnTo>
                      <a:pt x="70" y="7"/>
                    </a:lnTo>
                    <a:close/>
                    <a:moveTo>
                      <a:pt x="75" y="7"/>
                    </a:moveTo>
                    <a:lnTo>
                      <a:pt x="75" y="5"/>
                    </a:lnTo>
                    <a:lnTo>
                      <a:pt x="78" y="5"/>
                    </a:lnTo>
                    <a:lnTo>
                      <a:pt x="78" y="7"/>
                    </a:lnTo>
                    <a:lnTo>
                      <a:pt x="75" y="7"/>
                    </a:lnTo>
                    <a:close/>
                    <a:moveTo>
                      <a:pt x="81" y="7"/>
                    </a:moveTo>
                    <a:lnTo>
                      <a:pt x="81" y="5"/>
                    </a:lnTo>
                    <a:lnTo>
                      <a:pt x="83" y="5"/>
                    </a:lnTo>
                    <a:lnTo>
                      <a:pt x="83" y="7"/>
                    </a:lnTo>
                    <a:lnTo>
                      <a:pt x="81" y="7"/>
                    </a:lnTo>
                    <a:close/>
                    <a:moveTo>
                      <a:pt x="86" y="6"/>
                    </a:moveTo>
                    <a:lnTo>
                      <a:pt x="86" y="5"/>
                    </a:lnTo>
                    <a:lnTo>
                      <a:pt x="89" y="5"/>
                    </a:lnTo>
                    <a:lnTo>
                      <a:pt x="89" y="6"/>
                    </a:lnTo>
                    <a:lnTo>
                      <a:pt x="86" y="6"/>
                    </a:lnTo>
                    <a:close/>
                    <a:moveTo>
                      <a:pt x="91" y="6"/>
                    </a:moveTo>
                    <a:lnTo>
                      <a:pt x="91" y="5"/>
                    </a:lnTo>
                    <a:lnTo>
                      <a:pt x="94" y="5"/>
                    </a:lnTo>
                    <a:lnTo>
                      <a:pt x="94" y="6"/>
                    </a:lnTo>
                    <a:lnTo>
                      <a:pt x="91" y="6"/>
                    </a:lnTo>
                    <a:close/>
                    <a:moveTo>
                      <a:pt x="97" y="6"/>
                    </a:moveTo>
                    <a:lnTo>
                      <a:pt x="97" y="4"/>
                    </a:lnTo>
                    <a:lnTo>
                      <a:pt x="100" y="4"/>
                    </a:lnTo>
                    <a:lnTo>
                      <a:pt x="100" y="6"/>
                    </a:lnTo>
                    <a:lnTo>
                      <a:pt x="97" y="6"/>
                    </a:lnTo>
                    <a:close/>
                    <a:moveTo>
                      <a:pt x="102" y="6"/>
                    </a:moveTo>
                    <a:lnTo>
                      <a:pt x="102" y="4"/>
                    </a:lnTo>
                    <a:lnTo>
                      <a:pt x="105" y="4"/>
                    </a:lnTo>
                    <a:lnTo>
                      <a:pt x="105" y="6"/>
                    </a:lnTo>
                    <a:lnTo>
                      <a:pt x="102" y="6"/>
                    </a:lnTo>
                    <a:close/>
                    <a:moveTo>
                      <a:pt x="108" y="6"/>
                    </a:moveTo>
                    <a:lnTo>
                      <a:pt x="108" y="4"/>
                    </a:lnTo>
                    <a:lnTo>
                      <a:pt x="110" y="4"/>
                    </a:lnTo>
                    <a:lnTo>
                      <a:pt x="110" y="6"/>
                    </a:lnTo>
                    <a:lnTo>
                      <a:pt x="108" y="6"/>
                    </a:lnTo>
                    <a:close/>
                    <a:moveTo>
                      <a:pt x="113" y="5"/>
                    </a:moveTo>
                    <a:lnTo>
                      <a:pt x="113" y="4"/>
                    </a:lnTo>
                    <a:lnTo>
                      <a:pt x="116" y="4"/>
                    </a:lnTo>
                    <a:lnTo>
                      <a:pt x="116" y="5"/>
                    </a:lnTo>
                    <a:lnTo>
                      <a:pt x="113" y="5"/>
                    </a:lnTo>
                    <a:close/>
                    <a:moveTo>
                      <a:pt x="118" y="5"/>
                    </a:moveTo>
                    <a:lnTo>
                      <a:pt x="118" y="4"/>
                    </a:lnTo>
                    <a:lnTo>
                      <a:pt x="121" y="3"/>
                    </a:lnTo>
                    <a:lnTo>
                      <a:pt x="121" y="5"/>
                    </a:lnTo>
                    <a:lnTo>
                      <a:pt x="118" y="5"/>
                    </a:lnTo>
                    <a:close/>
                    <a:moveTo>
                      <a:pt x="124" y="5"/>
                    </a:moveTo>
                    <a:lnTo>
                      <a:pt x="124" y="3"/>
                    </a:lnTo>
                    <a:lnTo>
                      <a:pt x="126" y="3"/>
                    </a:lnTo>
                    <a:lnTo>
                      <a:pt x="126" y="5"/>
                    </a:lnTo>
                    <a:lnTo>
                      <a:pt x="124" y="5"/>
                    </a:lnTo>
                    <a:close/>
                    <a:moveTo>
                      <a:pt x="129" y="5"/>
                    </a:moveTo>
                    <a:lnTo>
                      <a:pt x="129" y="3"/>
                    </a:lnTo>
                    <a:lnTo>
                      <a:pt x="132" y="3"/>
                    </a:lnTo>
                    <a:lnTo>
                      <a:pt x="132" y="5"/>
                    </a:lnTo>
                    <a:lnTo>
                      <a:pt x="129" y="5"/>
                    </a:lnTo>
                    <a:close/>
                    <a:moveTo>
                      <a:pt x="134" y="4"/>
                    </a:moveTo>
                    <a:lnTo>
                      <a:pt x="134" y="3"/>
                    </a:lnTo>
                    <a:lnTo>
                      <a:pt x="137" y="3"/>
                    </a:lnTo>
                    <a:lnTo>
                      <a:pt x="137" y="4"/>
                    </a:lnTo>
                    <a:lnTo>
                      <a:pt x="134" y="4"/>
                    </a:lnTo>
                    <a:close/>
                    <a:moveTo>
                      <a:pt x="140" y="4"/>
                    </a:moveTo>
                    <a:lnTo>
                      <a:pt x="140" y="3"/>
                    </a:lnTo>
                    <a:lnTo>
                      <a:pt x="142" y="3"/>
                    </a:lnTo>
                    <a:lnTo>
                      <a:pt x="142" y="4"/>
                    </a:lnTo>
                    <a:lnTo>
                      <a:pt x="140" y="4"/>
                    </a:lnTo>
                    <a:close/>
                    <a:moveTo>
                      <a:pt x="145" y="4"/>
                    </a:moveTo>
                    <a:lnTo>
                      <a:pt x="145" y="2"/>
                    </a:lnTo>
                    <a:lnTo>
                      <a:pt x="148" y="2"/>
                    </a:lnTo>
                    <a:lnTo>
                      <a:pt x="148" y="4"/>
                    </a:lnTo>
                    <a:lnTo>
                      <a:pt x="145" y="4"/>
                    </a:lnTo>
                    <a:close/>
                    <a:moveTo>
                      <a:pt x="151" y="4"/>
                    </a:moveTo>
                    <a:lnTo>
                      <a:pt x="150" y="2"/>
                    </a:lnTo>
                    <a:lnTo>
                      <a:pt x="153" y="2"/>
                    </a:lnTo>
                    <a:lnTo>
                      <a:pt x="153" y="4"/>
                    </a:lnTo>
                    <a:lnTo>
                      <a:pt x="151" y="4"/>
                    </a:lnTo>
                    <a:close/>
                    <a:moveTo>
                      <a:pt x="156" y="4"/>
                    </a:moveTo>
                    <a:lnTo>
                      <a:pt x="156" y="2"/>
                    </a:lnTo>
                    <a:lnTo>
                      <a:pt x="159" y="2"/>
                    </a:lnTo>
                    <a:lnTo>
                      <a:pt x="159" y="4"/>
                    </a:lnTo>
                    <a:lnTo>
                      <a:pt x="156" y="4"/>
                    </a:lnTo>
                    <a:close/>
                    <a:moveTo>
                      <a:pt x="161" y="3"/>
                    </a:moveTo>
                    <a:lnTo>
                      <a:pt x="161" y="2"/>
                    </a:lnTo>
                    <a:lnTo>
                      <a:pt x="164" y="2"/>
                    </a:lnTo>
                    <a:lnTo>
                      <a:pt x="164" y="3"/>
                    </a:lnTo>
                    <a:lnTo>
                      <a:pt x="161" y="3"/>
                    </a:lnTo>
                    <a:close/>
                    <a:moveTo>
                      <a:pt x="167" y="3"/>
                    </a:moveTo>
                    <a:lnTo>
                      <a:pt x="167" y="2"/>
                    </a:lnTo>
                    <a:lnTo>
                      <a:pt x="169" y="1"/>
                    </a:lnTo>
                    <a:lnTo>
                      <a:pt x="169" y="3"/>
                    </a:lnTo>
                    <a:lnTo>
                      <a:pt x="167" y="3"/>
                    </a:lnTo>
                    <a:close/>
                    <a:moveTo>
                      <a:pt x="172" y="3"/>
                    </a:moveTo>
                    <a:lnTo>
                      <a:pt x="172" y="1"/>
                    </a:lnTo>
                    <a:lnTo>
                      <a:pt x="175" y="1"/>
                    </a:lnTo>
                    <a:lnTo>
                      <a:pt x="175" y="3"/>
                    </a:lnTo>
                    <a:lnTo>
                      <a:pt x="172" y="3"/>
                    </a:lnTo>
                    <a:close/>
                    <a:moveTo>
                      <a:pt x="177" y="3"/>
                    </a:moveTo>
                    <a:lnTo>
                      <a:pt x="177" y="1"/>
                    </a:lnTo>
                    <a:lnTo>
                      <a:pt x="180" y="1"/>
                    </a:lnTo>
                    <a:lnTo>
                      <a:pt x="180" y="3"/>
                    </a:lnTo>
                    <a:lnTo>
                      <a:pt x="177" y="3"/>
                    </a:lnTo>
                    <a:close/>
                    <a:moveTo>
                      <a:pt x="183" y="2"/>
                    </a:moveTo>
                    <a:lnTo>
                      <a:pt x="183" y="1"/>
                    </a:lnTo>
                    <a:lnTo>
                      <a:pt x="185" y="1"/>
                    </a:lnTo>
                    <a:lnTo>
                      <a:pt x="185" y="2"/>
                    </a:lnTo>
                    <a:lnTo>
                      <a:pt x="183" y="2"/>
                    </a:lnTo>
                    <a:close/>
                    <a:moveTo>
                      <a:pt x="188" y="2"/>
                    </a:moveTo>
                    <a:lnTo>
                      <a:pt x="188" y="1"/>
                    </a:lnTo>
                    <a:lnTo>
                      <a:pt x="191" y="1"/>
                    </a:lnTo>
                    <a:lnTo>
                      <a:pt x="191" y="2"/>
                    </a:lnTo>
                    <a:lnTo>
                      <a:pt x="188" y="2"/>
                    </a:lnTo>
                    <a:close/>
                    <a:moveTo>
                      <a:pt x="193" y="2"/>
                    </a:moveTo>
                    <a:lnTo>
                      <a:pt x="193" y="0"/>
                    </a:lnTo>
                    <a:lnTo>
                      <a:pt x="196" y="0"/>
                    </a:lnTo>
                    <a:lnTo>
                      <a:pt x="196" y="2"/>
                    </a:lnTo>
                    <a:lnTo>
                      <a:pt x="193" y="2"/>
                    </a:lnTo>
                    <a:close/>
                    <a:moveTo>
                      <a:pt x="199" y="2"/>
                    </a:moveTo>
                    <a:lnTo>
                      <a:pt x="199" y="0"/>
                    </a:lnTo>
                    <a:lnTo>
                      <a:pt x="201" y="0"/>
                    </a:lnTo>
                    <a:lnTo>
                      <a:pt x="202" y="2"/>
                    </a:lnTo>
                    <a:lnTo>
                      <a:pt x="199" y="2"/>
                    </a:lnTo>
                    <a:close/>
                    <a:moveTo>
                      <a:pt x="204" y="2"/>
                    </a:moveTo>
                    <a:lnTo>
                      <a:pt x="204" y="0"/>
                    </a:lnTo>
                    <a:lnTo>
                      <a:pt x="207" y="0"/>
                    </a:lnTo>
                    <a:lnTo>
                      <a:pt x="207" y="2"/>
                    </a:lnTo>
                    <a:lnTo>
                      <a:pt x="204" y="2"/>
                    </a:lnTo>
                    <a:close/>
                    <a:moveTo>
                      <a:pt x="210" y="1"/>
                    </a:moveTo>
                    <a:lnTo>
                      <a:pt x="209" y="0"/>
                    </a:lnTo>
                    <a:lnTo>
                      <a:pt x="212" y="0"/>
                    </a:lnTo>
                    <a:lnTo>
                      <a:pt x="212" y="1"/>
                    </a:lnTo>
                    <a:lnTo>
                      <a:pt x="210" y="1"/>
                    </a:lnTo>
                    <a:close/>
                    <a:moveTo>
                      <a:pt x="215" y="1"/>
                    </a:moveTo>
                    <a:lnTo>
                      <a:pt x="215" y="0"/>
                    </a:lnTo>
                    <a:lnTo>
                      <a:pt x="217" y="0"/>
                    </a:lnTo>
                    <a:lnTo>
                      <a:pt x="218" y="1"/>
                    </a:lnTo>
                    <a:lnTo>
                      <a:pt x="215" y="1"/>
                    </a:lnTo>
                    <a:close/>
                  </a:path>
                </a:pathLst>
              </a:custGeom>
              <a:solidFill>
                <a:srgbClr val="877D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239" name="Freeform 5744"/>
              <p:cNvSpPr>
                <a:spLocks/>
              </p:cNvSpPr>
              <p:nvPr/>
            </p:nvSpPr>
            <p:spPr bwMode="auto">
              <a:xfrm>
                <a:off x="3154" y="3142"/>
                <a:ext cx="2" cy="2"/>
              </a:xfrm>
              <a:custGeom>
                <a:avLst/>
                <a:gdLst>
                  <a:gd name="T0" fmla="*/ 0 w 2"/>
                  <a:gd name="T1" fmla="*/ 2 h 2"/>
                  <a:gd name="T2" fmla="*/ 0 w 2"/>
                  <a:gd name="T3" fmla="*/ 0 h 2"/>
                  <a:gd name="T4" fmla="*/ 1 w 2"/>
                  <a:gd name="T5" fmla="*/ 0 h 2"/>
                  <a:gd name="T6" fmla="*/ 2 w 2"/>
                  <a:gd name="T7" fmla="*/ 2 h 2"/>
                  <a:gd name="T8" fmla="*/ 0 w 2"/>
                  <a:gd name="T9" fmla="*/ 2 h 2"/>
                </a:gdLst>
                <a:ahLst/>
                <a:cxnLst>
                  <a:cxn ang="0">
                    <a:pos x="T0" y="T1"/>
                  </a:cxn>
                  <a:cxn ang="0">
                    <a:pos x="T2" y="T3"/>
                  </a:cxn>
                  <a:cxn ang="0">
                    <a:pos x="T4" y="T5"/>
                  </a:cxn>
                  <a:cxn ang="0">
                    <a:pos x="T6" y="T7"/>
                  </a:cxn>
                  <a:cxn ang="0">
                    <a:pos x="T8" y="T9"/>
                  </a:cxn>
                </a:cxnLst>
                <a:rect l="0" t="0" r="r" b="b"/>
                <a:pathLst>
                  <a:path w="2" h="2">
                    <a:moveTo>
                      <a:pt x="0" y="2"/>
                    </a:moveTo>
                    <a:lnTo>
                      <a:pt x="0" y="0"/>
                    </a:lnTo>
                    <a:lnTo>
                      <a:pt x="1" y="0"/>
                    </a:lnTo>
                    <a:lnTo>
                      <a:pt x="2" y="2"/>
                    </a:lnTo>
                    <a:lnTo>
                      <a:pt x="0" y="2"/>
                    </a:lnTo>
                    <a:close/>
                  </a:path>
                </a:pathLst>
              </a:custGeom>
              <a:solidFill>
                <a:srgbClr val="877D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240" name="Rectangle 5745"/>
              <p:cNvSpPr>
                <a:spLocks noChangeArrowheads="1"/>
              </p:cNvSpPr>
              <p:nvPr/>
            </p:nvSpPr>
            <p:spPr bwMode="auto">
              <a:xfrm>
                <a:off x="2883" y="2820"/>
                <a:ext cx="2" cy="2"/>
              </a:xfrm>
              <a:prstGeom prst="rect">
                <a:avLst/>
              </a:prstGeom>
              <a:solidFill>
                <a:srgbClr val="877D7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241" name="Freeform 5746"/>
              <p:cNvSpPr>
                <a:spLocks noEditPoints="1"/>
              </p:cNvSpPr>
              <p:nvPr/>
            </p:nvSpPr>
            <p:spPr bwMode="auto">
              <a:xfrm>
                <a:off x="2887" y="2808"/>
                <a:ext cx="327" cy="14"/>
              </a:xfrm>
              <a:custGeom>
                <a:avLst/>
                <a:gdLst>
                  <a:gd name="T0" fmla="*/ 0 w 327"/>
                  <a:gd name="T1" fmla="*/ 14 h 14"/>
                  <a:gd name="T2" fmla="*/ 6 w 327"/>
                  <a:gd name="T3" fmla="*/ 14 h 14"/>
                  <a:gd name="T4" fmla="*/ 11 w 327"/>
                  <a:gd name="T5" fmla="*/ 14 h 14"/>
                  <a:gd name="T6" fmla="*/ 16 w 327"/>
                  <a:gd name="T7" fmla="*/ 14 h 14"/>
                  <a:gd name="T8" fmla="*/ 22 w 327"/>
                  <a:gd name="T9" fmla="*/ 13 h 14"/>
                  <a:gd name="T10" fmla="*/ 27 w 327"/>
                  <a:gd name="T11" fmla="*/ 13 h 14"/>
                  <a:gd name="T12" fmla="*/ 32 w 327"/>
                  <a:gd name="T13" fmla="*/ 13 h 14"/>
                  <a:gd name="T14" fmla="*/ 38 w 327"/>
                  <a:gd name="T15" fmla="*/ 13 h 14"/>
                  <a:gd name="T16" fmla="*/ 43 w 327"/>
                  <a:gd name="T17" fmla="*/ 13 h 14"/>
                  <a:gd name="T18" fmla="*/ 48 w 327"/>
                  <a:gd name="T19" fmla="*/ 13 h 14"/>
                  <a:gd name="T20" fmla="*/ 53 w 327"/>
                  <a:gd name="T21" fmla="*/ 13 h 14"/>
                  <a:gd name="T22" fmla="*/ 59 w 327"/>
                  <a:gd name="T23" fmla="*/ 13 h 14"/>
                  <a:gd name="T24" fmla="*/ 64 w 327"/>
                  <a:gd name="T25" fmla="*/ 13 h 14"/>
                  <a:gd name="T26" fmla="*/ 70 w 327"/>
                  <a:gd name="T27" fmla="*/ 13 h 14"/>
                  <a:gd name="T28" fmla="*/ 75 w 327"/>
                  <a:gd name="T29" fmla="*/ 12 h 14"/>
                  <a:gd name="T30" fmla="*/ 80 w 327"/>
                  <a:gd name="T31" fmla="*/ 12 h 14"/>
                  <a:gd name="T32" fmla="*/ 85 w 327"/>
                  <a:gd name="T33" fmla="*/ 12 h 14"/>
                  <a:gd name="T34" fmla="*/ 91 w 327"/>
                  <a:gd name="T35" fmla="*/ 12 h 14"/>
                  <a:gd name="T36" fmla="*/ 96 w 327"/>
                  <a:gd name="T37" fmla="*/ 12 h 14"/>
                  <a:gd name="T38" fmla="*/ 101 w 327"/>
                  <a:gd name="T39" fmla="*/ 12 h 14"/>
                  <a:gd name="T40" fmla="*/ 107 w 327"/>
                  <a:gd name="T41" fmla="*/ 11 h 14"/>
                  <a:gd name="T42" fmla="*/ 112 w 327"/>
                  <a:gd name="T43" fmla="*/ 11 h 14"/>
                  <a:gd name="T44" fmla="*/ 117 w 327"/>
                  <a:gd name="T45" fmla="*/ 11 h 14"/>
                  <a:gd name="T46" fmla="*/ 123 w 327"/>
                  <a:gd name="T47" fmla="*/ 11 h 14"/>
                  <a:gd name="T48" fmla="*/ 128 w 327"/>
                  <a:gd name="T49" fmla="*/ 11 h 14"/>
                  <a:gd name="T50" fmla="*/ 133 w 327"/>
                  <a:gd name="T51" fmla="*/ 11 h 14"/>
                  <a:gd name="T52" fmla="*/ 139 w 327"/>
                  <a:gd name="T53" fmla="*/ 10 h 14"/>
                  <a:gd name="T54" fmla="*/ 144 w 327"/>
                  <a:gd name="T55" fmla="*/ 10 h 14"/>
                  <a:gd name="T56" fmla="*/ 149 w 327"/>
                  <a:gd name="T57" fmla="*/ 10 h 14"/>
                  <a:gd name="T58" fmla="*/ 155 w 327"/>
                  <a:gd name="T59" fmla="*/ 10 h 14"/>
                  <a:gd name="T60" fmla="*/ 160 w 327"/>
                  <a:gd name="T61" fmla="*/ 10 h 14"/>
                  <a:gd name="T62" fmla="*/ 165 w 327"/>
                  <a:gd name="T63" fmla="*/ 9 h 14"/>
                  <a:gd name="T64" fmla="*/ 170 w 327"/>
                  <a:gd name="T65" fmla="*/ 9 h 14"/>
                  <a:gd name="T66" fmla="*/ 176 w 327"/>
                  <a:gd name="T67" fmla="*/ 9 h 14"/>
                  <a:gd name="T68" fmla="*/ 181 w 327"/>
                  <a:gd name="T69" fmla="*/ 9 h 14"/>
                  <a:gd name="T70" fmla="*/ 186 w 327"/>
                  <a:gd name="T71" fmla="*/ 9 h 14"/>
                  <a:gd name="T72" fmla="*/ 192 w 327"/>
                  <a:gd name="T73" fmla="*/ 8 h 14"/>
                  <a:gd name="T74" fmla="*/ 197 w 327"/>
                  <a:gd name="T75" fmla="*/ 8 h 14"/>
                  <a:gd name="T76" fmla="*/ 202 w 327"/>
                  <a:gd name="T77" fmla="*/ 8 h 14"/>
                  <a:gd name="T78" fmla="*/ 208 w 327"/>
                  <a:gd name="T79" fmla="*/ 8 h 14"/>
                  <a:gd name="T80" fmla="*/ 213 w 327"/>
                  <a:gd name="T81" fmla="*/ 7 h 14"/>
                  <a:gd name="T82" fmla="*/ 218 w 327"/>
                  <a:gd name="T83" fmla="*/ 7 h 14"/>
                  <a:gd name="T84" fmla="*/ 224 w 327"/>
                  <a:gd name="T85" fmla="*/ 7 h 14"/>
                  <a:gd name="T86" fmla="*/ 229 w 327"/>
                  <a:gd name="T87" fmla="*/ 7 h 14"/>
                  <a:gd name="T88" fmla="*/ 234 w 327"/>
                  <a:gd name="T89" fmla="*/ 6 h 14"/>
                  <a:gd name="T90" fmla="*/ 240 w 327"/>
                  <a:gd name="T91" fmla="*/ 6 h 14"/>
                  <a:gd name="T92" fmla="*/ 245 w 327"/>
                  <a:gd name="T93" fmla="*/ 6 h 14"/>
                  <a:gd name="T94" fmla="*/ 250 w 327"/>
                  <a:gd name="T95" fmla="*/ 6 h 14"/>
                  <a:gd name="T96" fmla="*/ 255 w 327"/>
                  <a:gd name="T97" fmla="*/ 5 h 14"/>
                  <a:gd name="T98" fmla="*/ 261 w 327"/>
                  <a:gd name="T99" fmla="*/ 5 h 14"/>
                  <a:gd name="T100" fmla="*/ 266 w 327"/>
                  <a:gd name="T101" fmla="*/ 5 h 14"/>
                  <a:gd name="T102" fmla="*/ 271 w 327"/>
                  <a:gd name="T103" fmla="*/ 5 h 14"/>
                  <a:gd name="T104" fmla="*/ 277 w 327"/>
                  <a:gd name="T105" fmla="*/ 4 h 14"/>
                  <a:gd name="T106" fmla="*/ 282 w 327"/>
                  <a:gd name="T107" fmla="*/ 4 h 14"/>
                  <a:gd name="T108" fmla="*/ 287 w 327"/>
                  <a:gd name="T109" fmla="*/ 4 h 14"/>
                  <a:gd name="T110" fmla="*/ 293 w 327"/>
                  <a:gd name="T111" fmla="*/ 3 h 14"/>
                  <a:gd name="T112" fmla="*/ 298 w 327"/>
                  <a:gd name="T113" fmla="*/ 3 h 14"/>
                  <a:gd name="T114" fmla="*/ 303 w 327"/>
                  <a:gd name="T115" fmla="*/ 3 h 14"/>
                  <a:gd name="T116" fmla="*/ 308 w 327"/>
                  <a:gd name="T117" fmla="*/ 2 h 14"/>
                  <a:gd name="T118" fmla="*/ 314 w 327"/>
                  <a:gd name="T119" fmla="*/ 2 h 14"/>
                  <a:gd name="T120" fmla="*/ 319 w 327"/>
                  <a:gd name="T121" fmla="*/ 2 h 14"/>
                  <a:gd name="T122" fmla="*/ 324 w 327"/>
                  <a:gd name="T123" fmla="*/ 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27" h="14">
                    <a:moveTo>
                      <a:pt x="0" y="14"/>
                    </a:moveTo>
                    <a:lnTo>
                      <a:pt x="0" y="12"/>
                    </a:lnTo>
                    <a:lnTo>
                      <a:pt x="3" y="12"/>
                    </a:lnTo>
                    <a:lnTo>
                      <a:pt x="3" y="14"/>
                    </a:lnTo>
                    <a:lnTo>
                      <a:pt x="0" y="14"/>
                    </a:lnTo>
                    <a:close/>
                    <a:moveTo>
                      <a:pt x="6" y="14"/>
                    </a:moveTo>
                    <a:lnTo>
                      <a:pt x="6" y="12"/>
                    </a:lnTo>
                    <a:lnTo>
                      <a:pt x="8" y="12"/>
                    </a:lnTo>
                    <a:lnTo>
                      <a:pt x="8" y="14"/>
                    </a:lnTo>
                    <a:lnTo>
                      <a:pt x="6" y="14"/>
                    </a:lnTo>
                    <a:close/>
                    <a:moveTo>
                      <a:pt x="11" y="14"/>
                    </a:moveTo>
                    <a:lnTo>
                      <a:pt x="11" y="12"/>
                    </a:lnTo>
                    <a:lnTo>
                      <a:pt x="14" y="12"/>
                    </a:lnTo>
                    <a:lnTo>
                      <a:pt x="14" y="14"/>
                    </a:lnTo>
                    <a:lnTo>
                      <a:pt x="11" y="14"/>
                    </a:lnTo>
                    <a:close/>
                    <a:moveTo>
                      <a:pt x="16" y="14"/>
                    </a:moveTo>
                    <a:lnTo>
                      <a:pt x="16" y="12"/>
                    </a:lnTo>
                    <a:lnTo>
                      <a:pt x="19" y="12"/>
                    </a:lnTo>
                    <a:lnTo>
                      <a:pt x="19" y="14"/>
                    </a:lnTo>
                    <a:lnTo>
                      <a:pt x="16" y="14"/>
                    </a:lnTo>
                    <a:close/>
                    <a:moveTo>
                      <a:pt x="22" y="13"/>
                    </a:moveTo>
                    <a:lnTo>
                      <a:pt x="22" y="12"/>
                    </a:lnTo>
                    <a:lnTo>
                      <a:pt x="24" y="12"/>
                    </a:lnTo>
                    <a:lnTo>
                      <a:pt x="24" y="13"/>
                    </a:lnTo>
                    <a:lnTo>
                      <a:pt x="22" y="13"/>
                    </a:lnTo>
                    <a:close/>
                    <a:moveTo>
                      <a:pt x="27" y="13"/>
                    </a:moveTo>
                    <a:lnTo>
                      <a:pt x="27" y="12"/>
                    </a:lnTo>
                    <a:lnTo>
                      <a:pt x="29" y="12"/>
                    </a:lnTo>
                    <a:lnTo>
                      <a:pt x="30" y="13"/>
                    </a:lnTo>
                    <a:lnTo>
                      <a:pt x="27" y="13"/>
                    </a:lnTo>
                    <a:close/>
                    <a:moveTo>
                      <a:pt x="32" y="13"/>
                    </a:moveTo>
                    <a:lnTo>
                      <a:pt x="32" y="12"/>
                    </a:lnTo>
                    <a:lnTo>
                      <a:pt x="35" y="12"/>
                    </a:lnTo>
                    <a:lnTo>
                      <a:pt x="35" y="13"/>
                    </a:lnTo>
                    <a:lnTo>
                      <a:pt x="32" y="13"/>
                    </a:lnTo>
                    <a:close/>
                    <a:moveTo>
                      <a:pt x="38" y="13"/>
                    </a:moveTo>
                    <a:lnTo>
                      <a:pt x="38" y="12"/>
                    </a:lnTo>
                    <a:lnTo>
                      <a:pt x="40" y="12"/>
                    </a:lnTo>
                    <a:lnTo>
                      <a:pt x="40" y="13"/>
                    </a:lnTo>
                    <a:lnTo>
                      <a:pt x="38" y="13"/>
                    </a:lnTo>
                    <a:close/>
                    <a:moveTo>
                      <a:pt x="43" y="13"/>
                    </a:moveTo>
                    <a:lnTo>
                      <a:pt x="43" y="11"/>
                    </a:lnTo>
                    <a:lnTo>
                      <a:pt x="46" y="11"/>
                    </a:lnTo>
                    <a:lnTo>
                      <a:pt x="46" y="13"/>
                    </a:lnTo>
                    <a:lnTo>
                      <a:pt x="43" y="13"/>
                    </a:lnTo>
                    <a:close/>
                    <a:moveTo>
                      <a:pt x="48" y="13"/>
                    </a:moveTo>
                    <a:lnTo>
                      <a:pt x="48" y="11"/>
                    </a:lnTo>
                    <a:lnTo>
                      <a:pt x="51" y="11"/>
                    </a:lnTo>
                    <a:lnTo>
                      <a:pt x="51" y="13"/>
                    </a:lnTo>
                    <a:lnTo>
                      <a:pt x="48" y="13"/>
                    </a:lnTo>
                    <a:close/>
                    <a:moveTo>
                      <a:pt x="53" y="13"/>
                    </a:moveTo>
                    <a:lnTo>
                      <a:pt x="53" y="11"/>
                    </a:lnTo>
                    <a:lnTo>
                      <a:pt x="56" y="11"/>
                    </a:lnTo>
                    <a:lnTo>
                      <a:pt x="56" y="13"/>
                    </a:lnTo>
                    <a:lnTo>
                      <a:pt x="53" y="13"/>
                    </a:lnTo>
                    <a:close/>
                    <a:moveTo>
                      <a:pt x="59" y="13"/>
                    </a:moveTo>
                    <a:lnTo>
                      <a:pt x="59" y="11"/>
                    </a:lnTo>
                    <a:lnTo>
                      <a:pt x="61" y="11"/>
                    </a:lnTo>
                    <a:lnTo>
                      <a:pt x="61" y="13"/>
                    </a:lnTo>
                    <a:lnTo>
                      <a:pt x="59" y="13"/>
                    </a:lnTo>
                    <a:close/>
                    <a:moveTo>
                      <a:pt x="64" y="13"/>
                    </a:moveTo>
                    <a:lnTo>
                      <a:pt x="64" y="11"/>
                    </a:lnTo>
                    <a:lnTo>
                      <a:pt x="67" y="11"/>
                    </a:lnTo>
                    <a:lnTo>
                      <a:pt x="67" y="13"/>
                    </a:lnTo>
                    <a:lnTo>
                      <a:pt x="64" y="13"/>
                    </a:lnTo>
                    <a:close/>
                    <a:moveTo>
                      <a:pt x="70" y="13"/>
                    </a:moveTo>
                    <a:lnTo>
                      <a:pt x="69" y="11"/>
                    </a:lnTo>
                    <a:lnTo>
                      <a:pt x="72" y="11"/>
                    </a:lnTo>
                    <a:lnTo>
                      <a:pt x="72" y="12"/>
                    </a:lnTo>
                    <a:lnTo>
                      <a:pt x="70" y="13"/>
                    </a:lnTo>
                    <a:close/>
                    <a:moveTo>
                      <a:pt x="75" y="12"/>
                    </a:moveTo>
                    <a:lnTo>
                      <a:pt x="75" y="11"/>
                    </a:lnTo>
                    <a:lnTo>
                      <a:pt x="77" y="11"/>
                    </a:lnTo>
                    <a:lnTo>
                      <a:pt x="77" y="12"/>
                    </a:lnTo>
                    <a:lnTo>
                      <a:pt x="75" y="12"/>
                    </a:lnTo>
                    <a:close/>
                    <a:moveTo>
                      <a:pt x="80" y="12"/>
                    </a:moveTo>
                    <a:lnTo>
                      <a:pt x="80" y="11"/>
                    </a:lnTo>
                    <a:lnTo>
                      <a:pt x="83" y="10"/>
                    </a:lnTo>
                    <a:lnTo>
                      <a:pt x="83" y="12"/>
                    </a:lnTo>
                    <a:lnTo>
                      <a:pt x="80" y="12"/>
                    </a:lnTo>
                    <a:close/>
                    <a:moveTo>
                      <a:pt x="85" y="12"/>
                    </a:moveTo>
                    <a:lnTo>
                      <a:pt x="85" y="10"/>
                    </a:lnTo>
                    <a:lnTo>
                      <a:pt x="88" y="10"/>
                    </a:lnTo>
                    <a:lnTo>
                      <a:pt x="88" y="12"/>
                    </a:lnTo>
                    <a:lnTo>
                      <a:pt x="85" y="12"/>
                    </a:lnTo>
                    <a:close/>
                    <a:moveTo>
                      <a:pt x="91" y="12"/>
                    </a:moveTo>
                    <a:lnTo>
                      <a:pt x="91" y="10"/>
                    </a:lnTo>
                    <a:lnTo>
                      <a:pt x="93" y="10"/>
                    </a:lnTo>
                    <a:lnTo>
                      <a:pt x="93" y="12"/>
                    </a:lnTo>
                    <a:lnTo>
                      <a:pt x="91" y="12"/>
                    </a:lnTo>
                    <a:close/>
                    <a:moveTo>
                      <a:pt x="96" y="12"/>
                    </a:moveTo>
                    <a:lnTo>
                      <a:pt x="96" y="10"/>
                    </a:lnTo>
                    <a:lnTo>
                      <a:pt x="99" y="10"/>
                    </a:lnTo>
                    <a:lnTo>
                      <a:pt x="99" y="12"/>
                    </a:lnTo>
                    <a:lnTo>
                      <a:pt x="96" y="12"/>
                    </a:lnTo>
                    <a:close/>
                    <a:moveTo>
                      <a:pt x="101" y="12"/>
                    </a:moveTo>
                    <a:lnTo>
                      <a:pt x="101" y="10"/>
                    </a:lnTo>
                    <a:lnTo>
                      <a:pt x="104" y="10"/>
                    </a:lnTo>
                    <a:lnTo>
                      <a:pt x="104" y="12"/>
                    </a:lnTo>
                    <a:lnTo>
                      <a:pt x="101" y="12"/>
                    </a:lnTo>
                    <a:close/>
                    <a:moveTo>
                      <a:pt x="107" y="11"/>
                    </a:moveTo>
                    <a:lnTo>
                      <a:pt x="107" y="10"/>
                    </a:lnTo>
                    <a:lnTo>
                      <a:pt x="109" y="10"/>
                    </a:lnTo>
                    <a:lnTo>
                      <a:pt x="109" y="11"/>
                    </a:lnTo>
                    <a:lnTo>
                      <a:pt x="107" y="11"/>
                    </a:lnTo>
                    <a:close/>
                    <a:moveTo>
                      <a:pt x="112" y="11"/>
                    </a:moveTo>
                    <a:lnTo>
                      <a:pt x="112" y="10"/>
                    </a:lnTo>
                    <a:lnTo>
                      <a:pt x="115" y="10"/>
                    </a:lnTo>
                    <a:lnTo>
                      <a:pt x="115" y="11"/>
                    </a:lnTo>
                    <a:lnTo>
                      <a:pt x="112" y="11"/>
                    </a:lnTo>
                    <a:close/>
                    <a:moveTo>
                      <a:pt x="117" y="11"/>
                    </a:moveTo>
                    <a:lnTo>
                      <a:pt x="117" y="10"/>
                    </a:lnTo>
                    <a:lnTo>
                      <a:pt x="120" y="9"/>
                    </a:lnTo>
                    <a:lnTo>
                      <a:pt x="120" y="11"/>
                    </a:lnTo>
                    <a:lnTo>
                      <a:pt x="117" y="11"/>
                    </a:lnTo>
                    <a:close/>
                    <a:moveTo>
                      <a:pt x="123" y="11"/>
                    </a:moveTo>
                    <a:lnTo>
                      <a:pt x="123" y="9"/>
                    </a:lnTo>
                    <a:lnTo>
                      <a:pt x="125" y="9"/>
                    </a:lnTo>
                    <a:lnTo>
                      <a:pt x="125" y="11"/>
                    </a:lnTo>
                    <a:lnTo>
                      <a:pt x="123" y="11"/>
                    </a:lnTo>
                    <a:close/>
                    <a:moveTo>
                      <a:pt x="128" y="11"/>
                    </a:moveTo>
                    <a:lnTo>
                      <a:pt x="128" y="9"/>
                    </a:lnTo>
                    <a:lnTo>
                      <a:pt x="131" y="9"/>
                    </a:lnTo>
                    <a:lnTo>
                      <a:pt x="131" y="11"/>
                    </a:lnTo>
                    <a:lnTo>
                      <a:pt x="128" y="11"/>
                    </a:lnTo>
                    <a:close/>
                    <a:moveTo>
                      <a:pt x="133" y="11"/>
                    </a:moveTo>
                    <a:lnTo>
                      <a:pt x="133" y="9"/>
                    </a:lnTo>
                    <a:lnTo>
                      <a:pt x="136" y="9"/>
                    </a:lnTo>
                    <a:lnTo>
                      <a:pt x="136" y="10"/>
                    </a:lnTo>
                    <a:lnTo>
                      <a:pt x="133" y="11"/>
                    </a:lnTo>
                    <a:close/>
                    <a:moveTo>
                      <a:pt x="139" y="10"/>
                    </a:moveTo>
                    <a:lnTo>
                      <a:pt x="138" y="9"/>
                    </a:lnTo>
                    <a:lnTo>
                      <a:pt x="141" y="9"/>
                    </a:lnTo>
                    <a:lnTo>
                      <a:pt x="141" y="10"/>
                    </a:lnTo>
                    <a:lnTo>
                      <a:pt x="139" y="10"/>
                    </a:lnTo>
                    <a:close/>
                    <a:moveTo>
                      <a:pt x="144" y="10"/>
                    </a:moveTo>
                    <a:lnTo>
                      <a:pt x="144" y="9"/>
                    </a:lnTo>
                    <a:lnTo>
                      <a:pt x="147" y="8"/>
                    </a:lnTo>
                    <a:lnTo>
                      <a:pt x="147" y="10"/>
                    </a:lnTo>
                    <a:lnTo>
                      <a:pt x="144" y="10"/>
                    </a:lnTo>
                    <a:close/>
                    <a:moveTo>
                      <a:pt x="149" y="10"/>
                    </a:moveTo>
                    <a:lnTo>
                      <a:pt x="149" y="8"/>
                    </a:lnTo>
                    <a:lnTo>
                      <a:pt x="152" y="8"/>
                    </a:lnTo>
                    <a:lnTo>
                      <a:pt x="152" y="10"/>
                    </a:lnTo>
                    <a:lnTo>
                      <a:pt x="149" y="10"/>
                    </a:lnTo>
                    <a:close/>
                    <a:moveTo>
                      <a:pt x="155" y="10"/>
                    </a:moveTo>
                    <a:lnTo>
                      <a:pt x="154" y="8"/>
                    </a:lnTo>
                    <a:lnTo>
                      <a:pt x="157" y="8"/>
                    </a:lnTo>
                    <a:lnTo>
                      <a:pt x="157" y="10"/>
                    </a:lnTo>
                    <a:lnTo>
                      <a:pt x="155" y="10"/>
                    </a:lnTo>
                    <a:close/>
                    <a:moveTo>
                      <a:pt x="160" y="10"/>
                    </a:moveTo>
                    <a:lnTo>
                      <a:pt x="160" y="8"/>
                    </a:lnTo>
                    <a:lnTo>
                      <a:pt x="162" y="8"/>
                    </a:lnTo>
                    <a:lnTo>
                      <a:pt x="162" y="10"/>
                    </a:lnTo>
                    <a:lnTo>
                      <a:pt x="160" y="10"/>
                    </a:lnTo>
                    <a:close/>
                    <a:moveTo>
                      <a:pt x="165" y="9"/>
                    </a:moveTo>
                    <a:lnTo>
                      <a:pt x="165" y="8"/>
                    </a:lnTo>
                    <a:lnTo>
                      <a:pt x="168" y="8"/>
                    </a:lnTo>
                    <a:lnTo>
                      <a:pt x="168" y="9"/>
                    </a:lnTo>
                    <a:lnTo>
                      <a:pt x="165" y="9"/>
                    </a:lnTo>
                    <a:close/>
                    <a:moveTo>
                      <a:pt x="170" y="9"/>
                    </a:moveTo>
                    <a:lnTo>
                      <a:pt x="170" y="8"/>
                    </a:lnTo>
                    <a:lnTo>
                      <a:pt x="173" y="8"/>
                    </a:lnTo>
                    <a:lnTo>
                      <a:pt x="173" y="9"/>
                    </a:lnTo>
                    <a:lnTo>
                      <a:pt x="170" y="9"/>
                    </a:lnTo>
                    <a:close/>
                    <a:moveTo>
                      <a:pt x="176" y="9"/>
                    </a:moveTo>
                    <a:lnTo>
                      <a:pt x="176" y="7"/>
                    </a:lnTo>
                    <a:lnTo>
                      <a:pt x="178" y="7"/>
                    </a:lnTo>
                    <a:lnTo>
                      <a:pt x="178" y="9"/>
                    </a:lnTo>
                    <a:lnTo>
                      <a:pt x="176" y="9"/>
                    </a:lnTo>
                    <a:close/>
                    <a:moveTo>
                      <a:pt x="181" y="9"/>
                    </a:moveTo>
                    <a:lnTo>
                      <a:pt x="181" y="7"/>
                    </a:lnTo>
                    <a:lnTo>
                      <a:pt x="184" y="7"/>
                    </a:lnTo>
                    <a:lnTo>
                      <a:pt x="184" y="9"/>
                    </a:lnTo>
                    <a:lnTo>
                      <a:pt x="181" y="9"/>
                    </a:lnTo>
                    <a:close/>
                    <a:moveTo>
                      <a:pt x="186" y="9"/>
                    </a:moveTo>
                    <a:lnTo>
                      <a:pt x="186" y="7"/>
                    </a:lnTo>
                    <a:lnTo>
                      <a:pt x="189" y="7"/>
                    </a:lnTo>
                    <a:lnTo>
                      <a:pt x="189" y="8"/>
                    </a:lnTo>
                    <a:lnTo>
                      <a:pt x="186" y="9"/>
                    </a:lnTo>
                    <a:close/>
                    <a:moveTo>
                      <a:pt x="192" y="8"/>
                    </a:moveTo>
                    <a:lnTo>
                      <a:pt x="192" y="7"/>
                    </a:lnTo>
                    <a:lnTo>
                      <a:pt x="194" y="7"/>
                    </a:lnTo>
                    <a:lnTo>
                      <a:pt x="194" y="8"/>
                    </a:lnTo>
                    <a:lnTo>
                      <a:pt x="192" y="8"/>
                    </a:lnTo>
                    <a:close/>
                    <a:moveTo>
                      <a:pt x="197" y="8"/>
                    </a:moveTo>
                    <a:lnTo>
                      <a:pt x="197" y="6"/>
                    </a:lnTo>
                    <a:lnTo>
                      <a:pt x="200" y="6"/>
                    </a:lnTo>
                    <a:lnTo>
                      <a:pt x="200" y="8"/>
                    </a:lnTo>
                    <a:lnTo>
                      <a:pt x="197" y="8"/>
                    </a:lnTo>
                    <a:close/>
                    <a:moveTo>
                      <a:pt x="202" y="8"/>
                    </a:moveTo>
                    <a:lnTo>
                      <a:pt x="202" y="6"/>
                    </a:lnTo>
                    <a:lnTo>
                      <a:pt x="205" y="6"/>
                    </a:lnTo>
                    <a:lnTo>
                      <a:pt x="205" y="8"/>
                    </a:lnTo>
                    <a:lnTo>
                      <a:pt x="202" y="8"/>
                    </a:lnTo>
                    <a:close/>
                    <a:moveTo>
                      <a:pt x="208" y="8"/>
                    </a:moveTo>
                    <a:lnTo>
                      <a:pt x="208" y="6"/>
                    </a:lnTo>
                    <a:lnTo>
                      <a:pt x="210" y="6"/>
                    </a:lnTo>
                    <a:lnTo>
                      <a:pt x="210" y="8"/>
                    </a:lnTo>
                    <a:lnTo>
                      <a:pt x="208" y="8"/>
                    </a:lnTo>
                    <a:close/>
                    <a:moveTo>
                      <a:pt x="213" y="7"/>
                    </a:moveTo>
                    <a:lnTo>
                      <a:pt x="213" y="6"/>
                    </a:lnTo>
                    <a:lnTo>
                      <a:pt x="216" y="6"/>
                    </a:lnTo>
                    <a:lnTo>
                      <a:pt x="216" y="7"/>
                    </a:lnTo>
                    <a:lnTo>
                      <a:pt x="213" y="7"/>
                    </a:lnTo>
                    <a:close/>
                    <a:moveTo>
                      <a:pt x="218" y="7"/>
                    </a:moveTo>
                    <a:lnTo>
                      <a:pt x="218" y="6"/>
                    </a:lnTo>
                    <a:lnTo>
                      <a:pt x="221" y="5"/>
                    </a:lnTo>
                    <a:lnTo>
                      <a:pt x="221" y="7"/>
                    </a:lnTo>
                    <a:lnTo>
                      <a:pt x="218" y="7"/>
                    </a:lnTo>
                    <a:close/>
                    <a:moveTo>
                      <a:pt x="224" y="7"/>
                    </a:moveTo>
                    <a:lnTo>
                      <a:pt x="223" y="5"/>
                    </a:lnTo>
                    <a:lnTo>
                      <a:pt x="226" y="5"/>
                    </a:lnTo>
                    <a:lnTo>
                      <a:pt x="226" y="7"/>
                    </a:lnTo>
                    <a:lnTo>
                      <a:pt x="224" y="7"/>
                    </a:lnTo>
                    <a:close/>
                    <a:moveTo>
                      <a:pt x="229" y="7"/>
                    </a:moveTo>
                    <a:lnTo>
                      <a:pt x="229" y="5"/>
                    </a:lnTo>
                    <a:lnTo>
                      <a:pt x="232" y="5"/>
                    </a:lnTo>
                    <a:lnTo>
                      <a:pt x="232" y="7"/>
                    </a:lnTo>
                    <a:lnTo>
                      <a:pt x="229" y="7"/>
                    </a:lnTo>
                    <a:close/>
                    <a:moveTo>
                      <a:pt x="234" y="6"/>
                    </a:moveTo>
                    <a:lnTo>
                      <a:pt x="234" y="5"/>
                    </a:lnTo>
                    <a:lnTo>
                      <a:pt x="237" y="5"/>
                    </a:lnTo>
                    <a:lnTo>
                      <a:pt x="237" y="6"/>
                    </a:lnTo>
                    <a:lnTo>
                      <a:pt x="234" y="6"/>
                    </a:lnTo>
                    <a:close/>
                    <a:moveTo>
                      <a:pt x="240" y="6"/>
                    </a:moveTo>
                    <a:lnTo>
                      <a:pt x="239" y="5"/>
                    </a:lnTo>
                    <a:lnTo>
                      <a:pt x="242" y="4"/>
                    </a:lnTo>
                    <a:lnTo>
                      <a:pt x="242" y="6"/>
                    </a:lnTo>
                    <a:lnTo>
                      <a:pt x="240" y="6"/>
                    </a:lnTo>
                    <a:close/>
                    <a:moveTo>
                      <a:pt x="245" y="6"/>
                    </a:moveTo>
                    <a:lnTo>
                      <a:pt x="245" y="4"/>
                    </a:lnTo>
                    <a:lnTo>
                      <a:pt x="247" y="4"/>
                    </a:lnTo>
                    <a:lnTo>
                      <a:pt x="247" y="6"/>
                    </a:lnTo>
                    <a:lnTo>
                      <a:pt x="245" y="6"/>
                    </a:lnTo>
                    <a:close/>
                    <a:moveTo>
                      <a:pt x="250" y="6"/>
                    </a:moveTo>
                    <a:lnTo>
                      <a:pt x="250" y="4"/>
                    </a:lnTo>
                    <a:lnTo>
                      <a:pt x="253" y="4"/>
                    </a:lnTo>
                    <a:lnTo>
                      <a:pt x="253" y="6"/>
                    </a:lnTo>
                    <a:lnTo>
                      <a:pt x="250" y="6"/>
                    </a:lnTo>
                    <a:close/>
                    <a:moveTo>
                      <a:pt x="255" y="5"/>
                    </a:moveTo>
                    <a:lnTo>
                      <a:pt x="255" y="4"/>
                    </a:lnTo>
                    <a:lnTo>
                      <a:pt x="258" y="4"/>
                    </a:lnTo>
                    <a:lnTo>
                      <a:pt x="258" y="5"/>
                    </a:lnTo>
                    <a:lnTo>
                      <a:pt x="255" y="5"/>
                    </a:lnTo>
                    <a:close/>
                    <a:moveTo>
                      <a:pt x="261" y="5"/>
                    </a:moveTo>
                    <a:lnTo>
                      <a:pt x="261" y="4"/>
                    </a:lnTo>
                    <a:lnTo>
                      <a:pt x="263" y="3"/>
                    </a:lnTo>
                    <a:lnTo>
                      <a:pt x="263" y="5"/>
                    </a:lnTo>
                    <a:lnTo>
                      <a:pt x="261" y="5"/>
                    </a:lnTo>
                    <a:close/>
                    <a:moveTo>
                      <a:pt x="266" y="5"/>
                    </a:moveTo>
                    <a:lnTo>
                      <a:pt x="266" y="3"/>
                    </a:lnTo>
                    <a:lnTo>
                      <a:pt x="269" y="3"/>
                    </a:lnTo>
                    <a:lnTo>
                      <a:pt x="269" y="5"/>
                    </a:lnTo>
                    <a:lnTo>
                      <a:pt x="266" y="5"/>
                    </a:lnTo>
                    <a:close/>
                    <a:moveTo>
                      <a:pt x="271" y="5"/>
                    </a:moveTo>
                    <a:lnTo>
                      <a:pt x="271" y="3"/>
                    </a:lnTo>
                    <a:lnTo>
                      <a:pt x="274" y="3"/>
                    </a:lnTo>
                    <a:lnTo>
                      <a:pt x="274" y="4"/>
                    </a:lnTo>
                    <a:lnTo>
                      <a:pt x="271" y="5"/>
                    </a:lnTo>
                    <a:close/>
                    <a:moveTo>
                      <a:pt x="277" y="4"/>
                    </a:moveTo>
                    <a:lnTo>
                      <a:pt x="277" y="3"/>
                    </a:lnTo>
                    <a:lnTo>
                      <a:pt x="279" y="2"/>
                    </a:lnTo>
                    <a:lnTo>
                      <a:pt x="279" y="4"/>
                    </a:lnTo>
                    <a:lnTo>
                      <a:pt x="277" y="4"/>
                    </a:lnTo>
                    <a:close/>
                    <a:moveTo>
                      <a:pt x="282" y="4"/>
                    </a:moveTo>
                    <a:lnTo>
                      <a:pt x="282" y="2"/>
                    </a:lnTo>
                    <a:lnTo>
                      <a:pt x="285" y="2"/>
                    </a:lnTo>
                    <a:lnTo>
                      <a:pt x="285" y="4"/>
                    </a:lnTo>
                    <a:lnTo>
                      <a:pt x="282" y="4"/>
                    </a:lnTo>
                    <a:close/>
                    <a:moveTo>
                      <a:pt x="287" y="4"/>
                    </a:moveTo>
                    <a:lnTo>
                      <a:pt x="287" y="2"/>
                    </a:lnTo>
                    <a:lnTo>
                      <a:pt x="290" y="2"/>
                    </a:lnTo>
                    <a:lnTo>
                      <a:pt x="290" y="4"/>
                    </a:lnTo>
                    <a:lnTo>
                      <a:pt x="287" y="4"/>
                    </a:lnTo>
                    <a:close/>
                    <a:moveTo>
                      <a:pt x="293" y="3"/>
                    </a:moveTo>
                    <a:lnTo>
                      <a:pt x="293" y="2"/>
                    </a:lnTo>
                    <a:lnTo>
                      <a:pt x="295" y="2"/>
                    </a:lnTo>
                    <a:lnTo>
                      <a:pt x="295" y="3"/>
                    </a:lnTo>
                    <a:lnTo>
                      <a:pt x="293" y="3"/>
                    </a:lnTo>
                    <a:close/>
                    <a:moveTo>
                      <a:pt x="298" y="3"/>
                    </a:moveTo>
                    <a:lnTo>
                      <a:pt x="298" y="2"/>
                    </a:lnTo>
                    <a:lnTo>
                      <a:pt x="300" y="1"/>
                    </a:lnTo>
                    <a:lnTo>
                      <a:pt x="301" y="3"/>
                    </a:lnTo>
                    <a:lnTo>
                      <a:pt x="298" y="3"/>
                    </a:lnTo>
                    <a:close/>
                    <a:moveTo>
                      <a:pt x="303" y="3"/>
                    </a:moveTo>
                    <a:lnTo>
                      <a:pt x="303" y="1"/>
                    </a:lnTo>
                    <a:lnTo>
                      <a:pt x="306" y="1"/>
                    </a:lnTo>
                    <a:lnTo>
                      <a:pt x="306" y="3"/>
                    </a:lnTo>
                    <a:lnTo>
                      <a:pt x="303" y="3"/>
                    </a:lnTo>
                    <a:close/>
                    <a:moveTo>
                      <a:pt x="308" y="2"/>
                    </a:moveTo>
                    <a:lnTo>
                      <a:pt x="308" y="1"/>
                    </a:lnTo>
                    <a:lnTo>
                      <a:pt x="311" y="1"/>
                    </a:lnTo>
                    <a:lnTo>
                      <a:pt x="311" y="2"/>
                    </a:lnTo>
                    <a:lnTo>
                      <a:pt x="308" y="2"/>
                    </a:lnTo>
                    <a:close/>
                    <a:moveTo>
                      <a:pt x="314" y="2"/>
                    </a:moveTo>
                    <a:lnTo>
                      <a:pt x="314" y="1"/>
                    </a:lnTo>
                    <a:lnTo>
                      <a:pt x="316" y="0"/>
                    </a:lnTo>
                    <a:lnTo>
                      <a:pt x="317" y="2"/>
                    </a:lnTo>
                    <a:lnTo>
                      <a:pt x="314" y="2"/>
                    </a:lnTo>
                    <a:close/>
                    <a:moveTo>
                      <a:pt x="319" y="2"/>
                    </a:moveTo>
                    <a:lnTo>
                      <a:pt x="319" y="0"/>
                    </a:lnTo>
                    <a:lnTo>
                      <a:pt x="322" y="0"/>
                    </a:lnTo>
                    <a:lnTo>
                      <a:pt x="322" y="2"/>
                    </a:lnTo>
                    <a:lnTo>
                      <a:pt x="319" y="2"/>
                    </a:lnTo>
                    <a:close/>
                    <a:moveTo>
                      <a:pt x="324" y="2"/>
                    </a:moveTo>
                    <a:lnTo>
                      <a:pt x="324" y="0"/>
                    </a:lnTo>
                    <a:lnTo>
                      <a:pt x="327" y="0"/>
                    </a:lnTo>
                    <a:lnTo>
                      <a:pt x="327" y="1"/>
                    </a:lnTo>
                    <a:lnTo>
                      <a:pt x="324" y="2"/>
                    </a:lnTo>
                    <a:close/>
                  </a:path>
                </a:pathLst>
              </a:custGeom>
              <a:solidFill>
                <a:srgbClr val="877D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242" name="Freeform 5747"/>
              <p:cNvSpPr>
                <a:spLocks/>
              </p:cNvSpPr>
              <p:nvPr/>
            </p:nvSpPr>
            <p:spPr bwMode="auto">
              <a:xfrm>
                <a:off x="3217" y="2808"/>
                <a:ext cx="2" cy="2"/>
              </a:xfrm>
              <a:custGeom>
                <a:avLst/>
                <a:gdLst>
                  <a:gd name="T0" fmla="*/ 15 w 18"/>
                  <a:gd name="T1" fmla="*/ 16 h 16"/>
                  <a:gd name="T2" fmla="*/ 3 w 18"/>
                  <a:gd name="T3" fmla="*/ 16 h 16"/>
                  <a:gd name="T4" fmla="*/ 3 w 18"/>
                  <a:gd name="T5" fmla="*/ 13 h 16"/>
                  <a:gd name="T6" fmla="*/ 1 w 18"/>
                  <a:gd name="T7" fmla="*/ 13 h 16"/>
                  <a:gd name="T8" fmla="*/ 0 w 18"/>
                  <a:gd name="T9" fmla="*/ 1 h 16"/>
                  <a:gd name="T10" fmla="*/ 18 w 18"/>
                  <a:gd name="T11" fmla="*/ 0 h 16"/>
                  <a:gd name="T12" fmla="*/ 16 w 18"/>
                  <a:gd name="T13" fmla="*/ 8 h 16"/>
                  <a:gd name="T14" fmla="*/ 15 w 18"/>
                  <a:gd name="T15" fmla="*/ 16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16">
                    <a:moveTo>
                      <a:pt x="15" y="16"/>
                    </a:moveTo>
                    <a:cubicBezTo>
                      <a:pt x="3" y="16"/>
                      <a:pt x="3" y="16"/>
                      <a:pt x="3" y="16"/>
                    </a:cubicBezTo>
                    <a:cubicBezTo>
                      <a:pt x="3" y="15"/>
                      <a:pt x="3" y="14"/>
                      <a:pt x="3" y="13"/>
                    </a:cubicBezTo>
                    <a:cubicBezTo>
                      <a:pt x="1" y="13"/>
                      <a:pt x="1" y="13"/>
                      <a:pt x="1" y="13"/>
                    </a:cubicBezTo>
                    <a:cubicBezTo>
                      <a:pt x="0" y="1"/>
                      <a:pt x="0" y="1"/>
                      <a:pt x="0" y="1"/>
                    </a:cubicBezTo>
                    <a:cubicBezTo>
                      <a:pt x="18" y="0"/>
                      <a:pt x="18" y="0"/>
                      <a:pt x="18" y="0"/>
                    </a:cubicBezTo>
                    <a:cubicBezTo>
                      <a:pt x="16" y="8"/>
                      <a:pt x="16" y="8"/>
                      <a:pt x="16" y="8"/>
                    </a:cubicBezTo>
                    <a:cubicBezTo>
                      <a:pt x="16" y="8"/>
                      <a:pt x="15" y="11"/>
                      <a:pt x="15" y="16"/>
                    </a:cubicBezTo>
                    <a:close/>
                  </a:path>
                </a:pathLst>
              </a:custGeom>
              <a:solidFill>
                <a:srgbClr val="877D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243" name="Freeform 5748"/>
              <p:cNvSpPr>
                <a:spLocks noEditPoints="1"/>
              </p:cNvSpPr>
              <p:nvPr/>
            </p:nvSpPr>
            <p:spPr bwMode="auto">
              <a:xfrm>
                <a:off x="3207" y="2812"/>
                <a:ext cx="18" cy="40"/>
              </a:xfrm>
              <a:custGeom>
                <a:avLst/>
                <a:gdLst>
                  <a:gd name="T0" fmla="*/ 12 w 132"/>
                  <a:gd name="T1" fmla="*/ 302 h 302"/>
                  <a:gd name="T2" fmla="*/ 0 w 132"/>
                  <a:gd name="T3" fmla="*/ 299 h 302"/>
                  <a:gd name="T4" fmla="*/ 6 w 132"/>
                  <a:gd name="T5" fmla="*/ 278 h 302"/>
                  <a:gd name="T6" fmla="*/ 18 w 132"/>
                  <a:gd name="T7" fmla="*/ 282 h 302"/>
                  <a:gd name="T8" fmla="*/ 12 w 132"/>
                  <a:gd name="T9" fmla="*/ 302 h 302"/>
                  <a:gd name="T10" fmla="*/ 24 w 132"/>
                  <a:gd name="T11" fmla="*/ 262 h 302"/>
                  <a:gd name="T12" fmla="*/ 13 w 132"/>
                  <a:gd name="T13" fmla="*/ 258 h 302"/>
                  <a:gd name="T14" fmla="*/ 14 w 132"/>
                  <a:gd name="T15" fmla="*/ 254 h 302"/>
                  <a:gd name="T16" fmla="*/ 20 w 132"/>
                  <a:gd name="T17" fmla="*/ 238 h 302"/>
                  <a:gd name="T18" fmla="*/ 31 w 132"/>
                  <a:gd name="T19" fmla="*/ 243 h 302"/>
                  <a:gd name="T20" fmla="*/ 26 w 132"/>
                  <a:gd name="T21" fmla="*/ 258 h 302"/>
                  <a:gd name="T22" fmla="*/ 24 w 132"/>
                  <a:gd name="T23" fmla="*/ 262 h 302"/>
                  <a:gd name="T24" fmla="*/ 41 w 132"/>
                  <a:gd name="T25" fmla="*/ 225 h 302"/>
                  <a:gd name="T26" fmla="*/ 30 w 132"/>
                  <a:gd name="T27" fmla="*/ 219 h 302"/>
                  <a:gd name="T28" fmla="*/ 43 w 132"/>
                  <a:gd name="T29" fmla="*/ 201 h 302"/>
                  <a:gd name="T30" fmla="*/ 52 w 132"/>
                  <a:gd name="T31" fmla="*/ 209 h 302"/>
                  <a:gd name="T32" fmla="*/ 41 w 132"/>
                  <a:gd name="T33" fmla="*/ 225 h 302"/>
                  <a:gd name="T34" fmla="*/ 66 w 132"/>
                  <a:gd name="T35" fmla="*/ 195 h 302"/>
                  <a:gd name="T36" fmla="*/ 58 w 132"/>
                  <a:gd name="T37" fmla="*/ 186 h 302"/>
                  <a:gd name="T38" fmla="*/ 76 w 132"/>
                  <a:gd name="T39" fmla="*/ 173 h 302"/>
                  <a:gd name="T40" fmla="*/ 82 w 132"/>
                  <a:gd name="T41" fmla="*/ 183 h 302"/>
                  <a:gd name="T42" fmla="*/ 66 w 132"/>
                  <a:gd name="T43" fmla="*/ 195 h 302"/>
                  <a:gd name="T44" fmla="*/ 101 w 132"/>
                  <a:gd name="T45" fmla="*/ 173 h 302"/>
                  <a:gd name="T46" fmla="*/ 94 w 132"/>
                  <a:gd name="T47" fmla="*/ 163 h 302"/>
                  <a:gd name="T48" fmla="*/ 106 w 132"/>
                  <a:gd name="T49" fmla="*/ 150 h 302"/>
                  <a:gd name="T50" fmla="*/ 117 w 132"/>
                  <a:gd name="T51" fmla="*/ 156 h 302"/>
                  <a:gd name="T52" fmla="*/ 101 w 132"/>
                  <a:gd name="T53" fmla="*/ 173 h 302"/>
                  <a:gd name="T54" fmla="*/ 124 w 132"/>
                  <a:gd name="T55" fmla="*/ 134 h 302"/>
                  <a:gd name="T56" fmla="*/ 112 w 132"/>
                  <a:gd name="T57" fmla="*/ 132 h 302"/>
                  <a:gd name="T58" fmla="*/ 114 w 132"/>
                  <a:gd name="T59" fmla="*/ 112 h 302"/>
                  <a:gd name="T60" fmla="*/ 126 w 132"/>
                  <a:gd name="T61" fmla="*/ 113 h 302"/>
                  <a:gd name="T62" fmla="*/ 124 w 132"/>
                  <a:gd name="T63" fmla="*/ 134 h 302"/>
                  <a:gd name="T64" fmla="*/ 128 w 132"/>
                  <a:gd name="T65" fmla="*/ 92 h 302"/>
                  <a:gd name="T66" fmla="*/ 116 w 132"/>
                  <a:gd name="T67" fmla="*/ 91 h 302"/>
                  <a:gd name="T68" fmla="*/ 118 w 132"/>
                  <a:gd name="T69" fmla="*/ 81 h 302"/>
                  <a:gd name="T70" fmla="*/ 120 w 132"/>
                  <a:gd name="T71" fmla="*/ 71 h 302"/>
                  <a:gd name="T72" fmla="*/ 132 w 132"/>
                  <a:gd name="T73" fmla="*/ 72 h 302"/>
                  <a:gd name="T74" fmla="*/ 130 w 132"/>
                  <a:gd name="T75" fmla="*/ 84 h 302"/>
                  <a:gd name="T76" fmla="*/ 128 w 132"/>
                  <a:gd name="T77" fmla="*/ 92 h 302"/>
                  <a:gd name="T78" fmla="*/ 118 w 132"/>
                  <a:gd name="T79" fmla="*/ 52 h 302"/>
                  <a:gd name="T80" fmla="*/ 110 w 132"/>
                  <a:gd name="T81" fmla="*/ 35 h 302"/>
                  <a:gd name="T82" fmla="*/ 119 w 132"/>
                  <a:gd name="T83" fmla="*/ 28 h 302"/>
                  <a:gd name="T84" fmla="*/ 129 w 132"/>
                  <a:gd name="T85" fmla="*/ 49 h 302"/>
                  <a:gd name="T86" fmla="*/ 118 w 132"/>
                  <a:gd name="T87" fmla="*/ 52 h 302"/>
                  <a:gd name="T88" fmla="*/ 96 w 132"/>
                  <a:gd name="T89" fmla="*/ 22 h 302"/>
                  <a:gd name="T90" fmla="*/ 91 w 132"/>
                  <a:gd name="T91" fmla="*/ 18 h 302"/>
                  <a:gd name="T92" fmla="*/ 79 w 132"/>
                  <a:gd name="T93" fmla="*/ 6 h 302"/>
                  <a:gd name="T94" fmla="*/ 90 w 132"/>
                  <a:gd name="T95" fmla="*/ 0 h 302"/>
                  <a:gd name="T96" fmla="*/ 98 w 132"/>
                  <a:gd name="T97" fmla="*/ 8 h 302"/>
                  <a:gd name="T98" fmla="*/ 104 w 132"/>
                  <a:gd name="T99" fmla="*/ 12 h 302"/>
                  <a:gd name="T100" fmla="*/ 96 w 132"/>
                  <a:gd name="T101" fmla="*/ 22 h 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32" h="302">
                    <a:moveTo>
                      <a:pt x="12" y="302"/>
                    </a:moveTo>
                    <a:cubicBezTo>
                      <a:pt x="0" y="299"/>
                      <a:pt x="0" y="299"/>
                      <a:pt x="0" y="299"/>
                    </a:cubicBezTo>
                    <a:cubicBezTo>
                      <a:pt x="2" y="292"/>
                      <a:pt x="4" y="285"/>
                      <a:pt x="6" y="278"/>
                    </a:cubicBezTo>
                    <a:cubicBezTo>
                      <a:pt x="18" y="282"/>
                      <a:pt x="18" y="282"/>
                      <a:pt x="18" y="282"/>
                    </a:cubicBezTo>
                    <a:cubicBezTo>
                      <a:pt x="16" y="289"/>
                      <a:pt x="14" y="295"/>
                      <a:pt x="12" y="302"/>
                    </a:cubicBezTo>
                    <a:close/>
                    <a:moveTo>
                      <a:pt x="24" y="262"/>
                    </a:moveTo>
                    <a:cubicBezTo>
                      <a:pt x="13" y="258"/>
                      <a:pt x="13" y="258"/>
                      <a:pt x="13" y="258"/>
                    </a:cubicBezTo>
                    <a:cubicBezTo>
                      <a:pt x="13" y="257"/>
                      <a:pt x="14" y="255"/>
                      <a:pt x="14" y="254"/>
                    </a:cubicBezTo>
                    <a:cubicBezTo>
                      <a:pt x="16" y="248"/>
                      <a:pt x="18" y="243"/>
                      <a:pt x="20" y="238"/>
                    </a:cubicBezTo>
                    <a:cubicBezTo>
                      <a:pt x="31" y="243"/>
                      <a:pt x="31" y="243"/>
                      <a:pt x="31" y="243"/>
                    </a:cubicBezTo>
                    <a:cubicBezTo>
                      <a:pt x="29" y="248"/>
                      <a:pt x="27" y="253"/>
                      <a:pt x="26" y="258"/>
                    </a:cubicBezTo>
                    <a:cubicBezTo>
                      <a:pt x="25" y="259"/>
                      <a:pt x="24" y="261"/>
                      <a:pt x="24" y="262"/>
                    </a:cubicBezTo>
                    <a:close/>
                    <a:moveTo>
                      <a:pt x="41" y="225"/>
                    </a:moveTo>
                    <a:cubicBezTo>
                      <a:pt x="30" y="219"/>
                      <a:pt x="30" y="219"/>
                      <a:pt x="30" y="219"/>
                    </a:cubicBezTo>
                    <a:cubicBezTo>
                      <a:pt x="34" y="213"/>
                      <a:pt x="39" y="207"/>
                      <a:pt x="43" y="201"/>
                    </a:cubicBezTo>
                    <a:cubicBezTo>
                      <a:pt x="52" y="209"/>
                      <a:pt x="52" y="209"/>
                      <a:pt x="52" y="209"/>
                    </a:cubicBezTo>
                    <a:cubicBezTo>
                      <a:pt x="48" y="214"/>
                      <a:pt x="44" y="219"/>
                      <a:pt x="41" y="225"/>
                    </a:cubicBezTo>
                    <a:close/>
                    <a:moveTo>
                      <a:pt x="66" y="195"/>
                    </a:moveTo>
                    <a:cubicBezTo>
                      <a:pt x="58" y="186"/>
                      <a:pt x="58" y="186"/>
                      <a:pt x="58" y="186"/>
                    </a:cubicBezTo>
                    <a:cubicBezTo>
                      <a:pt x="64" y="181"/>
                      <a:pt x="70" y="177"/>
                      <a:pt x="76" y="173"/>
                    </a:cubicBezTo>
                    <a:cubicBezTo>
                      <a:pt x="82" y="183"/>
                      <a:pt x="82" y="183"/>
                      <a:pt x="82" y="183"/>
                    </a:cubicBezTo>
                    <a:cubicBezTo>
                      <a:pt x="77" y="187"/>
                      <a:pt x="71" y="191"/>
                      <a:pt x="66" y="195"/>
                    </a:cubicBezTo>
                    <a:close/>
                    <a:moveTo>
                      <a:pt x="101" y="173"/>
                    </a:moveTo>
                    <a:cubicBezTo>
                      <a:pt x="94" y="163"/>
                      <a:pt x="94" y="163"/>
                      <a:pt x="94" y="163"/>
                    </a:cubicBezTo>
                    <a:cubicBezTo>
                      <a:pt x="99" y="160"/>
                      <a:pt x="103" y="155"/>
                      <a:pt x="106" y="150"/>
                    </a:cubicBezTo>
                    <a:cubicBezTo>
                      <a:pt x="117" y="156"/>
                      <a:pt x="117" y="156"/>
                      <a:pt x="117" y="156"/>
                    </a:cubicBezTo>
                    <a:cubicBezTo>
                      <a:pt x="113" y="163"/>
                      <a:pt x="108" y="169"/>
                      <a:pt x="101" y="173"/>
                    </a:cubicBezTo>
                    <a:close/>
                    <a:moveTo>
                      <a:pt x="124" y="134"/>
                    </a:moveTo>
                    <a:cubicBezTo>
                      <a:pt x="112" y="132"/>
                      <a:pt x="112" y="132"/>
                      <a:pt x="112" y="132"/>
                    </a:cubicBezTo>
                    <a:cubicBezTo>
                      <a:pt x="114" y="126"/>
                      <a:pt x="114" y="119"/>
                      <a:pt x="114" y="112"/>
                    </a:cubicBezTo>
                    <a:cubicBezTo>
                      <a:pt x="126" y="113"/>
                      <a:pt x="126" y="113"/>
                      <a:pt x="126" y="113"/>
                    </a:cubicBezTo>
                    <a:cubicBezTo>
                      <a:pt x="126" y="120"/>
                      <a:pt x="125" y="127"/>
                      <a:pt x="124" y="134"/>
                    </a:cubicBezTo>
                    <a:close/>
                    <a:moveTo>
                      <a:pt x="128" y="92"/>
                    </a:moveTo>
                    <a:cubicBezTo>
                      <a:pt x="116" y="91"/>
                      <a:pt x="116" y="91"/>
                      <a:pt x="116" y="91"/>
                    </a:cubicBezTo>
                    <a:cubicBezTo>
                      <a:pt x="117" y="87"/>
                      <a:pt x="117" y="84"/>
                      <a:pt x="118" y="81"/>
                    </a:cubicBezTo>
                    <a:cubicBezTo>
                      <a:pt x="119" y="77"/>
                      <a:pt x="120" y="74"/>
                      <a:pt x="120" y="71"/>
                    </a:cubicBezTo>
                    <a:cubicBezTo>
                      <a:pt x="132" y="72"/>
                      <a:pt x="132" y="72"/>
                      <a:pt x="132" y="72"/>
                    </a:cubicBezTo>
                    <a:cubicBezTo>
                      <a:pt x="132" y="76"/>
                      <a:pt x="131" y="80"/>
                      <a:pt x="130" y="84"/>
                    </a:cubicBezTo>
                    <a:cubicBezTo>
                      <a:pt x="129" y="86"/>
                      <a:pt x="128" y="89"/>
                      <a:pt x="128" y="92"/>
                    </a:cubicBezTo>
                    <a:close/>
                    <a:moveTo>
                      <a:pt x="118" y="52"/>
                    </a:moveTo>
                    <a:cubicBezTo>
                      <a:pt x="116" y="46"/>
                      <a:pt x="113" y="41"/>
                      <a:pt x="110" y="35"/>
                    </a:cubicBezTo>
                    <a:cubicBezTo>
                      <a:pt x="119" y="28"/>
                      <a:pt x="119" y="28"/>
                      <a:pt x="119" y="28"/>
                    </a:cubicBezTo>
                    <a:cubicBezTo>
                      <a:pt x="124" y="35"/>
                      <a:pt x="127" y="42"/>
                      <a:pt x="129" y="49"/>
                    </a:cubicBezTo>
                    <a:lnTo>
                      <a:pt x="118" y="52"/>
                    </a:lnTo>
                    <a:close/>
                    <a:moveTo>
                      <a:pt x="96" y="22"/>
                    </a:moveTo>
                    <a:cubicBezTo>
                      <a:pt x="95" y="20"/>
                      <a:pt x="93" y="19"/>
                      <a:pt x="91" y="18"/>
                    </a:cubicBezTo>
                    <a:cubicBezTo>
                      <a:pt x="86" y="15"/>
                      <a:pt x="82" y="11"/>
                      <a:pt x="79" y="6"/>
                    </a:cubicBezTo>
                    <a:cubicBezTo>
                      <a:pt x="90" y="0"/>
                      <a:pt x="90" y="0"/>
                      <a:pt x="90" y="0"/>
                    </a:cubicBezTo>
                    <a:cubicBezTo>
                      <a:pt x="92" y="3"/>
                      <a:pt x="94" y="6"/>
                      <a:pt x="98" y="8"/>
                    </a:cubicBezTo>
                    <a:cubicBezTo>
                      <a:pt x="100" y="9"/>
                      <a:pt x="102" y="11"/>
                      <a:pt x="104" y="12"/>
                    </a:cubicBezTo>
                    <a:lnTo>
                      <a:pt x="96" y="22"/>
                    </a:lnTo>
                    <a:close/>
                  </a:path>
                </a:pathLst>
              </a:custGeom>
              <a:solidFill>
                <a:srgbClr val="877D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244" name="Freeform 5749"/>
              <p:cNvSpPr>
                <a:spLocks/>
              </p:cNvSpPr>
              <p:nvPr/>
            </p:nvSpPr>
            <p:spPr bwMode="auto">
              <a:xfrm>
                <a:off x="3206" y="2855"/>
                <a:ext cx="2" cy="2"/>
              </a:xfrm>
              <a:custGeom>
                <a:avLst/>
                <a:gdLst>
                  <a:gd name="T0" fmla="*/ 0 w 18"/>
                  <a:gd name="T1" fmla="*/ 18 h 18"/>
                  <a:gd name="T2" fmla="*/ 2 w 18"/>
                  <a:gd name="T3" fmla="*/ 10 h 18"/>
                  <a:gd name="T4" fmla="*/ 4 w 18"/>
                  <a:gd name="T5" fmla="*/ 0 h 18"/>
                  <a:gd name="T6" fmla="*/ 16 w 18"/>
                  <a:gd name="T7" fmla="*/ 3 h 18"/>
                  <a:gd name="T8" fmla="*/ 15 w 18"/>
                  <a:gd name="T9" fmla="*/ 5 h 18"/>
                  <a:gd name="T10" fmla="*/ 17 w 18"/>
                  <a:gd name="T11" fmla="*/ 5 h 18"/>
                  <a:gd name="T12" fmla="*/ 18 w 18"/>
                  <a:gd name="T13" fmla="*/ 17 h 18"/>
                  <a:gd name="T14" fmla="*/ 0 w 18"/>
                  <a:gd name="T15" fmla="*/ 18 h 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18">
                    <a:moveTo>
                      <a:pt x="0" y="18"/>
                    </a:moveTo>
                    <a:cubicBezTo>
                      <a:pt x="2" y="10"/>
                      <a:pt x="2" y="10"/>
                      <a:pt x="2" y="10"/>
                    </a:cubicBezTo>
                    <a:cubicBezTo>
                      <a:pt x="2" y="10"/>
                      <a:pt x="3" y="6"/>
                      <a:pt x="4" y="0"/>
                    </a:cubicBezTo>
                    <a:cubicBezTo>
                      <a:pt x="16" y="3"/>
                      <a:pt x="16" y="3"/>
                      <a:pt x="16" y="3"/>
                    </a:cubicBezTo>
                    <a:cubicBezTo>
                      <a:pt x="16" y="4"/>
                      <a:pt x="15" y="4"/>
                      <a:pt x="15" y="5"/>
                    </a:cubicBezTo>
                    <a:cubicBezTo>
                      <a:pt x="17" y="5"/>
                      <a:pt x="17" y="5"/>
                      <a:pt x="17" y="5"/>
                    </a:cubicBezTo>
                    <a:cubicBezTo>
                      <a:pt x="18" y="17"/>
                      <a:pt x="18" y="17"/>
                      <a:pt x="18" y="17"/>
                    </a:cubicBezTo>
                    <a:lnTo>
                      <a:pt x="0" y="18"/>
                    </a:lnTo>
                    <a:close/>
                  </a:path>
                </a:pathLst>
              </a:custGeom>
              <a:solidFill>
                <a:srgbClr val="877D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245" name="Freeform 5750"/>
              <p:cNvSpPr>
                <a:spLocks noEditPoints="1"/>
              </p:cNvSpPr>
              <p:nvPr/>
            </p:nvSpPr>
            <p:spPr bwMode="auto">
              <a:xfrm>
                <a:off x="3211" y="2852"/>
                <a:ext cx="38" cy="5"/>
              </a:xfrm>
              <a:custGeom>
                <a:avLst/>
                <a:gdLst>
                  <a:gd name="T0" fmla="*/ 0 w 38"/>
                  <a:gd name="T1" fmla="*/ 5 h 5"/>
                  <a:gd name="T2" fmla="*/ 0 w 38"/>
                  <a:gd name="T3" fmla="*/ 3 h 5"/>
                  <a:gd name="T4" fmla="*/ 2 w 38"/>
                  <a:gd name="T5" fmla="*/ 3 h 5"/>
                  <a:gd name="T6" fmla="*/ 2 w 38"/>
                  <a:gd name="T7" fmla="*/ 4 h 5"/>
                  <a:gd name="T8" fmla="*/ 0 w 38"/>
                  <a:gd name="T9" fmla="*/ 5 h 5"/>
                  <a:gd name="T10" fmla="*/ 5 w 38"/>
                  <a:gd name="T11" fmla="*/ 4 h 5"/>
                  <a:gd name="T12" fmla="*/ 5 w 38"/>
                  <a:gd name="T13" fmla="*/ 3 h 5"/>
                  <a:gd name="T14" fmla="*/ 7 w 38"/>
                  <a:gd name="T15" fmla="*/ 2 h 5"/>
                  <a:gd name="T16" fmla="*/ 8 w 38"/>
                  <a:gd name="T17" fmla="*/ 4 h 5"/>
                  <a:gd name="T18" fmla="*/ 5 w 38"/>
                  <a:gd name="T19" fmla="*/ 4 h 5"/>
                  <a:gd name="T20" fmla="*/ 10 w 38"/>
                  <a:gd name="T21" fmla="*/ 4 h 5"/>
                  <a:gd name="T22" fmla="*/ 10 w 38"/>
                  <a:gd name="T23" fmla="*/ 2 h 5"/>
                  <a:gd name="T24" fmla="*/ 12 w 38"/>
                  <a:gd name="T25" fmla="*/ 2 h 5"/>
                  <a:gd name="T26" fmla="*/ 12 w 38"/>
                  <a:gd name="T27" fmla="*/ 4 h 5"/>
                  <a:gd name="T28" fmla="*/ 10 w 38"/>
                  <a:gd name="T29" fmla="*/ 4 h 5"/>
                  <a:gd name="T30" fmla="*/ 15 w 38"/>
                  <a:gd name="T31" fmla="*/ 3 h 5"/>
                  <a:gd name="T32" fmla="*/ 15 w 38"/>
                  <a:gd name="T33" fmla="*/ 2 h 5"/>
                  <a:gd name="T34" fmla="*/ 17 w 38"/>
                  <a:gd name="T35" fmla="*/ 2 h 5"/>
                  <a:gd name="T36" fmla="*/ 18 w 38"/>
                  <a:gd name="T37" fmla="*/ 3 h 5"/>
                  <a:gd name="T38" fmla="*/ 15 w 38"/>
                  <a:gd name="T39" fmla="*/ 3 h 5"/>
                  <a:gd name="T40" fmla="*/ 20 w 38"/>
                  <a:gd name="T41" fmla="*/ 3 h 5"/>
                  <a:gd name="T42" fmla="*/ 20 w 38"/>
                  <a:gd name="T43" fmla="*/ 1 h 5"/>
                  <a:gd name="T44" fmla="*/ 23 w 38"/>
                  <a:gd name="T45" fmla="*/ 1 h 5"/>
                  <a:gd name="T46" fmla="*/ 23 w 38"/>
                  <a:gd name="T47" fmla="*/ 3 h 5"/>
                  <a:gd name="T48" fmla="*/ 20 w 38"/>
                  <a:gd name="T49" fmla="*/ 3 h 5"/>
                  <a:gd name="T50" fmla="*/ 25 w 38"/>
                  <a:gd name="T51" fmla="*/ 3 h 5"/>
                  <a:gd name="T52" fmla="*/ 25 w 38"/>
                  <a:gd name="T53" fmla="*/ 1 h 5"/>
                  <a:gd name="T54" fmla="*/ 28 w 38"/>
                  <a:gd name="T55" fmla="*/ 1 h 5"/>
                  <a:gd name="T56" fmla="*/ 28 w 38"/>
                  <a:gd name="T57" fmla="*/ 2 h 5"/>
                  <a:gd name="T58" fmla="*/ 25 w 38"/>
                  <a:gd name="T59" fmla="*/ 3 h 5"/>
                  <a:gd name="T60" fmla="*/ 30 w 38"/>
                  <a:gd name="T61" fmla="*/ 2 h 5"/>
                  <a:gd name="T62" fmla="*/ 30 w 38"/>
                  <a:gd name="T63" fmla="*/ 0 h 5"/>
                  <a:gd name="T64" fmla="*/ 33 w 38"/>
                  <a:gd name="T65" fmla="*/ 0 h 5"/>
                  <a:gd name="T66" fmla="*/ 33 w 38"/>
                  <a:gd name="T67" fmla="*/ 2 h 5"/>
                  <a:gd name="T68" fmla="*/ 30 w 38"/>
                  <a:gd name="T69" fmla="*/ 2 h 5"/>
                  <a:gd name="T70" fmla="*/ 35 w 38"/>
                  <a:gd name="T71" fmla="*/ 2 h 5"/>
                  <a:gd name="T72" fmla="*/ 35 w 38"/>
                  <a:gd name="T73" fmla="*/ 0 h 5"/>
                  <a:gd name="T74" fmla="*/ 38 w 38"/>
                  <a:gd name="T75" fmla="*/ 0 h 5"/>
                  <a:gd name="T76" fmla="*/ 38 w 38"/>
                  <a:gd name="T77" fmla="*/ 1 h 5"/>
                  <a:gd name="T78" fmla="*/ 35 w 38"/>
                  <a:gd name="T79"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8" h="5">
                    <a:moveTo>
                      <a:pt x="0" y="5"/>
                    </a:moveTo>
                    <a:lnTo>
                      <a:pt x="0" y="3"/>
                    </a:lnTo>
                    <a:lnTo>
                      <a:pt x="2" y="3"/>
                    </a:lnTo>
                    <a:lnTo>
                      <a:pt x="2" y="4"/>
                    </a:lnTo>
                    <a:lnTo>
                      <a:pt x="0" y="5"/>
                    </a:lnTo>
                    <a:close/>
                    <a:moveTo>
                      <a:pt x="5" y="4"/>
                    </a:moveTo>
                    <a:lnTo>
                      <a:pt x="5" y="3"/>
                    </a:lnTo>
                    <a:lnTo>
                      <a:pt x="7" y="2"/>
                    </a:lnTo>
                    <a:lnTo>
                      <a:pt x="8" y="4"/>
                    </a:lnTo>
                    <a:lnTo>
                      <a:pt x="5" y="4"/>
                    </a:lnTo>
                    <a:close/>
                    <a:moveTo>
                      <a:pt x="10" y="4"/>
                    </a:moveTo>
                    <a:lnTo>
                      <a:pt x="10" y="2"/>
                    </a:lnTo>
                    <a:lnTo>
                      <a:pt x="12" y="2"/>
                    </a:lnTo>
                    <a:lnTo>
                      <a:pt x="12" y="4"/>
                    </a:lnTo>
                    <a:lnTo>
                      <a:pt x="10" y="4"/>
                    </a:lnTo>
                    <a:close/>
                    <a:moveTo>
                      <a:pt x="15" y="3"/>
                    </a:moveTo>
                    <a:lnTo>
                      <a:pt x="15" y="2"/>
                    </a:lnTo>
                    <a:lnTo>
                      <a:pt x="17" y="2"/>
                    </a:lnTo>
                    <a:lnTo>
                      <a:pt x="18" y="3"/>
                    </a:lnTo>
                    <a:lnTo>
                      <a:pt x="15" y="3"/>
                    </a:lnTo>
                    <a:close/>
                    <a:moveTo>
                      <a:pt x="20" y="3"/>
                    </a:moveTo>
                    <a:lnTo>
                      <a:pt x="20" y="1"/>
                    </a:lnTo>
                    <a:lnTo>
                      <a:pt x="23" y="1"/>
                    </a:lnTo>
                    <a:lnTo>
                      <a:pt x="23" y="3"/>
                    </a:lnTo>
                    <a:lnTo>
                      <a:pt x="20" y="3"/>
                    </a:lnTo>
                    <a:close/>
                    <a:moveTo>
                      <a:pt x="25" y="3"/>
                    </a:moveTo>
                    <a:lnTo>
                      <a:pt x="25" y="1"/>
                    </a:lnTo>
                    <a:lnTo>
                      <a:pt x="28" y="1"/>
                    </a:lnTo>
                    <a:lnTo>
                      <a:pt x="28" y="2"/>
                    </a:lnTo>
                    <a:lnTo>
                      <a:pt x="25" y="3"/>
                    </a:lnTo>
                    <a:close/>
                    <a:moveTo>
                      <a:pt x="30" y="2"/>
                    </a:moveTo>
                    <a:lnTo>
                      <a:pt x="30" y="0"/>
                    </a:lnTo>
                    <a:lnTo>
                      <a:pt x="33" y="0"/>
                    </a:lnTo>
                    <a:lnTo>
                      <a:pt x="33" y="2"/>
                    </a:lnTo>
                    <a:lnTo>
                      <a:pt x="30" y="2"/>
                    </a:lnTo>
                    <a:close/>
                    <a:moveTo>
                      <a:pt x="35" y="2"/>
                    </a:moveTo>
                    <a:lnTo>
                      <a:pt x="35" y="0"/>
                    </a:lnTo>
                    <a:lnTo>
                      <a:pt x="38" y="0"/>
                    </a:lnTo>
                    <a:lnTo>
                      <a:pt x="38" y="1"/>
                    </a:lnTo>
                    <a:lnTo>
                      <a:pt x="35" y="2"/>
                    </a:lnTo>
                    <a:close/>
                  </a:path>
                </a:pathLst>
              </a:custGeom>
              <a:solidFill>
                <a:srgbClr val="877D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246" name="Freeform 5751"/>
              <p:cNvSpPr>
                <a:spLocks/>
              </p:cNvSpPr>
              <p:nvPr/>
            </p:nvSpPr>
            <p:spPr bwMode="auto">
              <a:xfrm>
                <a:off x="3251" y="2851"/>
                <a:ext cx="2" cy="2"/>
              </a:xfrm>
              <a:custGeom>
                <a:avLst/>
                <a:gdLst>
                  <a:gd name="T0" fmla="*/ 0 w 2"/>
                  <a:gd name="T1" fmla="*/ 2 h 2"/>
                  <a:gd name="T2" fmla="*/ 0 w 2"/>
                  <a:gd name="T3" fmla="*/ 1 h 2"/>
                  <a:gd name="T4" fmla="*/ 2 w 2"/>
                  <a:gd name="T5" fmla="*/ 0 h 2"/>
                  <a:gd name="T6" fmla="*/ 2 w 2"/>
                  <a:gd name="T7" fmla="*/ 2 h 2"/>
                  <a:gd name="T8" fmla="*/ 0 w 2"/>
                  <a:gd name="T9" fmla="*/ 2 h 2"/>
                </a:gdLst>
                <a:ahLst/>
                <a:cxnLst>
                  <a:cxn ang="0">
                    <a:pos x="T0" y="T1"/>
                  </a:cxn>
                  <a:cxn ang="0">
                    <a:pos x="T2" y="T3"/>
                  </a:cxn>
                  <a:cxn ang="0">
                    <a:pos x="T4" y="T5"/>
                  </a:cxn>
                  <a:cxn ang="0">
                    <a:pos x="T6" y="T7"/>
                  </a:cxn>
                  <a:cxn ang="0">
                    <a:pos x="T8" y="T9"/>
                  </a:cxn>
                </a:cxnLst>
                <a:rect l="0" t="0" r="r" b="b"/>
                <a:pathLst>
                  <a:path w="2" h="2">
                    <a:moveTo>
                      <a:pt x="0" y="2"/>
                    </a:moveTo>
                    <a:lnTo>
                      <a:pt x="0" y="1"/>
                    </a:lnTo>
                    <a:lnTo>
                      <a:pt x="2" y="0"/>
                    </a:lnTo>
                    <a:lnTo>
                      <a:pt x="2" y="2"/>
                    </a:lnTo>
                    <a:lnTo>
                      <a:pt x="0" y="2"/>
                    </a:lnTo>
                    <a:close/>
                  </a:path>
                </a:pathLst>
              </a:custGeom>
              <a:solidFill>
                <a:srgbClr val="877D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247" name="Rectangle 5752"/>
              <p:cNvSpPr>
                <a:spLocks noChangeArrowheads="1"/>
              </p:cNvSpPr>
              <p:nvPr/>
            </p:nvSpPr>
            <p:spPr bwMode="auto">
              <a:xfrm>
                <a:off x="2802" y="2437"/>
                <a:ext cx="2" cy="2"/>
              </a:xfrm>
              <a:prstGeom prst="rect">
                <a:avLst/>
              </a:prstGeom>
              <a:solidFill>
                <a:srgbClr val="877D7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248" name="Freeform 5753"/>
              <p:cNvSpPr>
                <a:spLocks noEditPoints="1"/>
              </p:cNvSpPr>
              <p:nvPr/>
            </p:nvSpPr>
            <p:spPr bwMode="auto">
              <a:xfrm>
                <a:off x="2806" y="2426"/>
                <a:ext cx="295" cy="19"/>
              </a:xfrm>
              <a:custGeom>
                <a:avLst/>
                <a:gdLst>
                  <a:gd name="T0" fmla="*/ 2195 w 2199"/>
                  <a:gd name="T1" fmla="*/ 148 h 148"/>
                  <a:gd name="T2" fmla="*/ 2158 w 2199"/>
                  <a:gd name="T3" fmla="*/ 129 h 148"/>
                  <a:gd name="T4" fmla="*/ 0 w 2199"/>
                  <a:gd name="T5" fmla="*/ 97 h 148"/>
                  <a:gd name="T6" fmla="*/ 2141 w 2199"/>
                  <a:gd name="T7" fmla="*/ 85 h 148"/>
                  <a:gd name="T8" fmla="*/ 60 w 2199"/>
                  <a:gd name="T9" fmla="*/ 82 h 148"/>
                  <a:gd name="T10" fmla="*/ 100 w 2199"/>
                  <a:gd name="T11" fmla="*/ 81 h 148"/>
                  <a:gd name="T12" fmla="*/ 140 w 2199"/>
                  <a:gd name="T13" fmla="*/ 79 h 148"/>
                  <a:gd name="T14" fmla="*/ 180 w 2199"/>
                  <a:gd name="T15" fmla="*/ 77 h 148"/>
                  <a:gd name="T16" fmla="*/ 220 w 2199"/>
                  <a:gd name="T17" fmla="*/ 76 h 148"/>
                  <a:gd name="T18" fmla="*/ 260 w 2199"/>
                  <a:gd name="T19" fmla="*/ 74 h 148"/>
                  <a:gd name="T20" fmla="*/ 300 w 2199"/>
                  <a:gd name="T21" fmla="*/ 73 h 148"/>
                  <a:gd name="T22" fmla="*/ 340 w 2199"/>
                  <a:gd name="T23" fmla="*/ 71 h 148"/>
                  <a:gd name="T24" fmla="*/ 380 w 2199"/>
                  <a:gd name="T25" fmla="*/ 69 h 148"/>
                  <a:gd name="T26" fmla="*/ 420 w 2199"/>
                  <a:gd name="T27" fmla="*/ 68 h 148"/>
                  <a:gd name="T28" fmla="*/ 460 w 2199"/>
                  <a:gd name="T29" fmla="*/ 66 h 148"/>
                  <a:gd name="T30" fmla="*/ 500 w 2199"/>
                  <a:gd name="T31" fmla="*/ 65 h 148"/>
                  <a:gd name="T32" fmla="*/ 540 w 2199"/>
                  <a:gd name="T33" fmla="*/ 63 h 148"/>
                  <a:gd name="T34" fmla="*/ 580 w 2199"/>
                  <a:gd name="T35" fmla="*/ 61 h 148"/>
                  <a:gd name="T36" fmla="*/ 620 w 2199"/>
                  <a:gd name="T37" fmla="*/ 60 h 148"/>
                  <a:gd name="T38" fmla="*/ 660 w 2199"/>
                  <a:gd name="T39" fmla="*/ 58 h 148"/>
                  <a:gd name="T40" fmla="*/ 700 w 2199"/>
                  <a:gd name="T41" fmla="*/ 57 h 148"/>
                  <a:gd name="T42" fmla="*/ 740 w 2199"/>
                  <a:gd name="T43" fmla="*/ 55 h 148"/>
                  <a:gd name="T44" fmla="*/ 780 w 2199"/>
                  <a:gd name="T45" fmla="*/ 53 h 148"/>
                  <a:gd name="T46" fmla="*/ 820 w 2199"/>
                  <a:gd name="T47" fmla="*/ 52 h 148"/>
                  <a:gd name="T48" fmla="*/ 860 w 2199"/>
                  <a:gd name="T49" fmla="*/ 50 h 148"/>
                  <a:gd name="T50" fmla="*/ 900 w 2199"/>
                  <a:gd name="T51" fmla="*/ 48 h 148"/>
                  <a:gd name="T52" fmla="*/ 2115 w 2199"/>
                  <a:gd name="T53" fmla="*/ 37 h 148"/>
                  <a:gd name="T54" fmla="*/ 940 w 2199"/>
                  <a:gd name="T55" fmla="*/ 47 h 148"/>
                  <a:gd name="T56" fmla="*/ 980 w 2199"/>
                  <a:gd name="T57" fmla="*/ 45 h 148"/>
                  <a:gd name="T58" fmla="*/ 1020 w 2199"/>
                  <a:gd name="T59" fmla="*/ 43 h 148"/>
                  <a:gd name="T60" fmla="*/ 1060 w 2199"/>
                  <a:gd name="T61" fmla="*/ 42 h 148"/>
                  <a:gd name="T62" fmla="*/ 1100 w 2199"/>
                  <a:gd name="T63" fmla="*/ 40 h 148"/>
                  <a:gd name="T64" fmla="*/ 1140 w 2199"/>
                  <a:gd name="T65" fmla="*/ 38 h 148"/>
                  <a:gd name="T66" fmla="*/ 1180 w 2199"/>
                  <a:gd name="T67" fmla="*/ 37 h 148"/>
                  <a:gd name="T68" fmla="*/ 1220 w 2199"/>
                  <a:gd name="T69" fmla="*/ 35 h 148"/>
                  <a:gd name="T70" fmla="*/ 1260 w 2199"/>
                  <a:gd name="T71" fmla="*/ 33 h 148"/>
                  <a:gd name="T72" fmla="*/ 1300 w 2199"/>
                  <a:gd name="T73" fmla="*/ 32 h 148"/>
                  <a:gd name="T74" fmla="*/ 1340 w 2199"/>
                  <a:gd name="T75" fmla="*/ 30 h 148"/>
                  <a:gd name="T76" fmla="*/ 1380 w 2199"/>
                  <a:gd name="T77" fmla="*/ 28 h 148"/>
                  <a:gd name="T78" fmla="*/ 1420 w 2199"/>
                  <a:gd name="T79" fmla="*/ 27 h 148"/>
                  <a:gd name="T80" fmla="*/ 1460 w 2199"/>
                  <a:gd name="T81" fmla="*/ 25 h 148"/>
                  <a:gd name="T82" fmla="*/ 1500 w 2199"/>
                  <a:gd name="T83" fmla="*/ 23 h 148"/>
                  <a:gd name="T84" fmla="*/ 1540 w 2199"/>
                  <a:gd name="T85" fmla="*/ 21 h 148"/>
                  <a:gd name="T86" fmla="*/ 2081 w 2199"/>
                  <a:gd name="T87" fmla="*/ 13 h 148"/>
                  <a:gd name="T88" fmla="*/ 1580 w 2199"/>
                  <a:gd name="T89" fmla="*/ 20 h 148"/>
                  <a:gd name="T90" fmla="*/ 1620 w 2199"/>
                  <a:gd name="T91" fmla="*/ 18 h 148"/>
                  <a:gd name="T92" fmla="*/ 1660 w 2199"/>
                  <a:gd name="T93" fmla="*/ 16 h 148"/>
                  <a:gd name="T94" fmla="*/ 1700 w 2199"/>
                  <a:gd name="T95" fmla="*/ 15 h 148"/>
                  <a:gd name="T96" fmla="*/ 1740 w 2199"/>
                  <a:gd name="T97" fmla="*/ 13 h 148"/>
                  <a:gd name="T98" fmla="*/ 1780 w 2199"/>
                  <a:gd name="T99" fmla="*/ 11 h 148"/>
                  <a:gd name="T100" fmla="*/ 1820 w 2199"/>
                  <a:gd name="T101" fmla="*/ 9 h 148"/>
                  <a:gd name="T102" fmla="*/ 1860 w 2199"/>
                  <a:gd name="T103" fmla="*/ 7 h 148"/>
                  <a:gd name="T104" fmla="*/ 1900 w 2199"/>
                  <a:gd name="T105" fmla="*/ 6 h 148"/>
                  <a:gd name="T106" fmla="*/ 2041 w 2199"/>
                  <a:gd name="T107" fmla="*/ 2 h 148"/>
                  <a:gd name="T108" fmla="*/ 1940 w 2199"/>
                  <a:gd name="T109" fmla="*/ 4 h 148"/>
                  <a:gd name="T110" fmla="*/ 1980 w 2199"/>
                  <a:gd name="T111" fmla="*/ 2 h 148"/>
                  <a:gd name="T112" fmla="*/ 2020 w 2199"/>
                  <a:gd name="T113" fmla="*/ 0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199" h="148">
                    <a:moveTo>
                      <a:pt x="2195" y="148"/>
                    </a:moveTo>
                    <a:cubicBezTo>
                      <a:pt x="2189" y="146"/>
                      <a:pt x="2182" y="144"/>
                      <a:pt x="2176" y="141"/>
                    </a:cubicBezTo>
                    <a:cubicBezTo>
                      <a:pt x="2181" y="130"/>
                      <a:pt x="2181" y="130"/>
                      <a:pt x="2181" y="130"/>
                    </a:cubicBezTo>
                    <a:cubicBezTo>
                      <a:pt x="2187" y="133"/>
                      <a:pt x="2193" y="135"/>
                      <a:pt x="2199" y="137"/>
                    </a:cubicBezTo>
                    <a:lnTo>
                      <a:pt x="2195" y="148"/>
                    </a:lnTo>
                    <a:close/>
                    <a:moveTo>
                      <a:pt x="2158" y="129"/>
                    </a:moveTo>
                    <a:cubicBezTo>
                      <a:pt x="2152" y="125"/>
                      <a:pt x="2147" y="120"/>
                      <a:pt x="2142" y="115"/>
                    </a:cubicBezTo>
                    <a:cubicBezTo>
                      <a:pt x="2151" y="107"/>
                      <a:pt x="2151" y="107"/>
                      <a:pt x="2151" y="107"/>
                    </a:cubicBezTo>
                    <a:cubicBezTo>
                      <a:pt x="2155" y="112"/>
                      <a:pt x="2160" y="116"/>
                      <a:pt x="2165" y="120"/>
                    </a:cubicBezTo>
                    <a:lnTo>
                      <a:pt x="2158" y="129"/>
                    </a:lnTo>
                    <a:close/>
                    <a:moveTo>
                      <a:pt x="0" y="97"/>
                    </a:moveTo>
                    <a:cubicBezTo>
                      <a:pt x="0" y="85"/>
                      <a:pt x="0" y="85"/>
                      <a:pt x="0" y="85"/>
                    </a:cubicBezTo>
                    <a:cubicBezTo>
                      <a:pt x="20" y="84"/>
                      <a:pt x="20" y="84"/>
                      <a:pt x="20" y="84"/>
                    </a:cubicBezTo>
                    <a:cubicBezTo>
                      <a:pt x="20" y="96"/>
                      <a:pt x="20" y="96"/>
                      <a:pt x="20" y="96"/>
                    </a:cubicBezTo>
                    <a:lnTo>
                      <a:pt x="0" y="97"/>
                    </a:lnTo>
                    <a:close/>
                    <a:moveTo>
                      <a:pt x="2131" y="96"/>
                    </a:moveTo>
                    <a:cubicBezTo>
                      <a:pt x="2130" y="93"/>
                      <a:pt x="2129" y="89"/>
                      <a:pt x="2129" y="86"/>
                    </a:cubicBezTo>
                    <a:cubicBezTo>
                      <a:pt x="2129" y="83"/>
                      <a:pt x="2128" y="79"/>
                      <a:pt x="2127" y="76"/>
                    </a:cubicBezTo>
                    <a:cubicBezTo>
                      <a:pt x="2139" y="73"/>
                      <a:pt x="2139" y="73"/>
                      <a:pt x="2139" y="73"/>
                    </a:cubicBezTo>
                    <a:cubicBezTo>
                      <a:pt x="2140" y="77"/>
                      <a:pt x="2140" y="81"/>
                      <a:pt x="2141" y="85"/>
                    </a:cubicBezTo>
                    <a:cubicBezTo>
                      <a:pt x="2141" y="87"/>
                      <a:pt x="2142" y="90"/>
                      <a:pt x="2142" y="92"/>
                    </a:cubicBezTo>
                    <a:lnTo>
                      <a:pt x="2131" y="96"/>
                    </a:lnTo>
                    <a:close/>
                    <a:moveTo>
                      <a:pt x="41" y="95"/>
                    </a:moveTo>
                    <a:cubicBezTo>
                      <a:pt x="40" y="83"/>
                      <a:pt x="40" y="83"/>
                      <a:pt x="40" y="83"/>
                    </a:cubicBezTo>
                    <a:cubicBezTo>
                      <a:pt x="60" y="82"/>
                      <a:pt x="60" y="82"/>
                      <a:pt x="60" y="82"/>
                    </a:cubicBezTo>
                    <a:cubicBezTo>
                      <a:pt x="61" y="94"/>
                      <a:pt x="61" y="94"/>
                      <a:pt x="61" y="94"/>
                    </a:cubicBezTo>
                    <a:lnTo>
                      <a:pt x="41" y="95"/>
                    </a:lnTo>
                    <a:close/>
                    <a:moveTo>
                      <a:pt x="81" y="93"/>
                    </a:moveTo>
                    <a:cubicBezTo>
                      <a:pt x="80" y="81"/>
                      <a:pt x="80" y="81"/>
                      <a:pt x="80" y="81"/>
                    </a:cubicBezTo>
                    <a:cubicBezTo>
                      <a:pt x="100" y="81"/>
                      <a:pt x="100" y="81"/>
                      <a:pt x="100" y="81"/>
                    </a:cubicBezTo>
                    <a:cubicBezTo>
                      <a:pt x="101" y="93"/>
                      <a:pt x="101" y="93"/>
                      <a:pt x="101" y="93"/>
                    </a:cubicBezTo>
                    <a:lnTo>
                      <a:pt x="81" y="93"/>
                    </a:lnTo>
                    <a:close/>
                    <a:moveTo>
                      <a:pt x="121" y="92"/>
                    </a:moveTo>
                    <a:cubicBezTo>
                      <a:pt x="120" y="80"/>
                      <a:pt x="120" y="80"/>
                      <a:pt x="120" y="80"/>
                    </a:cubicBezTo>
                    <a:cubicBezTo>
                      <a:pt x="140" y="79"/>
                      <a:pt x="140" y="79"/>
                      <a:pt x="140" y="79"/>
                    </a:cubicBezTo>
                    <a:cubicBezTo>
                      <a:pt x="141" y="91"/>
                      <a:pt x="141" y="91"/>
                      <a:pt x="141" y="91"/>
                    </a:cubicBezTo>
                    <a:lnTo>
                      <a:pt x="121" y="92"/>
                    </a:lnTo>
                    <a:close/>
                    <a:moveTo>
                      <a:pt x="161" y="90"/>
                    </a:moveTo>
                    <a:cubicBezTo>
                      <a:pt x="160" y="78"/>
                      <a:pt x="160" y="78"/>
                      <a:pt x="160" y="78"/>
                    </a:cubicBezTo>
                    <a:cubicBezTo>
                      <a:pt x="180" y="77"/>
                      <a:pt x="180" y="77"/>
                      <a:pt x="180" y="77"/>
                    </a:cubicBezTo>
                    <a:cubicBezTo>
                      <a:pt x="181" y="89"/>
                      <a:pt x="181" y="89"/>
                      <a:pt x="181" y="89"/>
                    </a:cubicBezTo>
                    <a:lnTo>
                      <a:pt x="161" y="90"/>
                    </a:lnTo>
                    <a:close/>
                    <a:moveTo>
                      <a:pt x="201" y="89"/>
                    </a:moveTo>
                    <a:cubicBezTo>
                      <a:pt x="200" y="77"/>
                      <a:pt x="200" y="77"/>
                      <a:pt x="200" y="77"/>
                    </a:cubicBezTo>
                    <a:cubicBezTo>
                      <a:pt x="220" y="76"/>
                      <a:pt x="220" y="76"/>
                      <a:pt x="220" y="76"/>
                    </a:cubicBezTo>
                    <a:cubicBezTo>
                      <a:pt x="221" y="88"/>
                      <a:pt x="221" y="88"/>
                      <a:pt x="221" y="88"/>
                    </a:cubicBezTo>
                    <a:lnTo>
                      <a:pt x="201" y="89"/>
                    </a:lnTo>
                    <a:close/>
                    <a:moveTo>
                      <a:pt x="241" y="87"/>
                    </a:moveTo>
                    <a:cubicBezTo>
                      <a:pt x="240" y="75"/>
                      <a:pt x="240" y="75"/>
                      <a:pt x="240" y="75"/>
                    </a:cubicBezTo>
                    <a:cubicBezTo>
                      <a:pt x="260" y="74"/>
                      <a:pt x="260" y="74"/>
                      <a:pt x="260" y="74"/>
                    </a:cubicBezTo>
                    <a:cubicBezTo>
                      <a:pt x="261" y="86"/>
                      <a:pt x="261" y="86"/>
                      <a:pt x="261" y="86"/>
                    </a:cubicBezTo>
                    <a:lnTo>
                      <a:pt x="241" y="87"/>
                    </a:lnTo>
                    <a:close/>
                    <a:moveTo>
                      <a:pt x="281" y="85"/>
                    </a:moveTo>
                    <a:cubicBezTo>
                      <a:pt x="280" y="73"/>
                      <a:pt x="280" y="73"/>
                      <a:pt x="280" y="73"/>
                    </a:cubicBezTo>
                    <a:cubicBezTo>
                      <a:pt x="300" y="73"/>
                      <a:pt x="300" y="73"/>
                      <a:pt x="300" y="73"/>
                    </a:cubicBezTo>
                    <a:cubicBezTo>
                      <a:pt x="301" y="85"/>
                      <a:pt x="301" y="85"/>
                      <a:pt x="301" y="85"/>
                    </a:cubicBezTo>
                    <a:lnTo>
                      <a:pt x="281" y="85"/>
                    </a:lnTo>
                    <a:close/>
                    <a:moveTo>
                      <a:pt x="321" y="84"/>
                    </a:moveTo>
                    <a:cubicBezTo>
                      <a:pt x="320" y="72"/>
                      <a:pt x="320" y="72"/>
                      <a:pt x="320" y="72"/>
                    </a:cubicBezTo>
                    <a:cubicBezTo>
                      <a:pt x="340" y="71"/>
                      <a:pt x="340" y="71"/>
                      <a:pt x="340" y="71"/>
                    </a:cubicBezTo>
                    <a:cubicBezTo>
                      <a:pt x="341" y="83"/>
                      <a:pt x="341" y="83"/>
                      <a:pt x="341" y="83"/>
                    </a:cubicBezTo>
                    <a:lnTo>
                      <a:pt x="321" y="84"/>
                    </a:lnTo>
                    <a:close/>
                    <a:moveTo>
                      <a:pt x="361" y="82"/>
                    </a:moveTo>
                    <a:cubicBezTo>
                      <a:pt x="360" y="70"/>
                      <a:pt x="360" y="70"/>
                      <a:pt x="360" y="70"/>
                    </a:cubicBezTo>
                    <a:cubicBezTo>
                      <a:pt x="380" y="69"/>
                      <a:pt x="380" y="69"/>
                      <a:pt x="380" y="69"/>
                    </a:cubicBezTo>
                    <a:cubicBezTo>
                      <a:pt x="381" y="81"/>
                      <a:pt x="381" y="81"/>
                      <a:pt x="381" y="81"/>
                    </a:cubicBezTo>
                    <a:lnTo>
                      <a:pt x="361" y="82"/>
                    </a:lnTo>
                    <a:close/>
                    <a:moveTo>
                      <a:pt x="401" y="81"/>
                    </a:moveTo>
                    <a:cubicBezTo>
                      <a:pt x="400" y="69"/>
                      <a:pt x="400" y="69"/>
                      <a:pt x="400" y="69"/>
                    </a:cubicBezTo>
                    <a:cubicBezTo>
                      <a:pt x="420" y="68"/>
                      <a:pt x="420" y="68"/>
                      <a:pt x="420" y="68"/>
                    </a:cubicBezTo>
                    <a:cubicBezTo>
                      <a:pt x="421" y="80"/>
                      <a:pt x="421" y="80"/>
                      <a:pt x="421" y="80"/>
                    </a:cubicBezTo>
                    <a:lnTo>
                      <a:pt x="401" y="81"/>
                    </a:lnTo>
                    <a:close/>
                    <a:moveTo>
                      <a:pt x="441" y="79"/>
                    </a:moveTo>
                    <a:cubicBezTo>
                      <a:pt x="440" y="67"/>
                      <a:pt x="440" y="67"/>
                      <a:pt x="440" y="67"/>
                    </a:cubicBezTo>
                    <a:cubicBezTo>
                      <a:pt x="460" y="66"/>
                      <a:pt x="460" y="66"/>
                      <a:pt x="460" y="66"/>
                    </a:cubicBezTo>
                    <a:cubicBezTo>
                      <a:pt x="461" y="78"/>
                      <a:pt x="461" y="78"/>
                      <a:pt x="461" y="78"/>
                    </a:cubicBezTo>
                    <a:lnTo>
                      <a:pt x="441" y="79"/>
                    </a:lnTo>
                    <a:close/>
                    <a:moveTo>
                      <a:pt x="481" y="77"/>
                    </a:moveTo>
                    <a:cubicBezTo>
                      <a:pt x="480" y="65"/>
                      <a:pt x="480" y="65"/>
                      <a:pt x="480" y="65"/>
                    </a:cubicBezTo>
                    <a:cubicBezTo>
                      <a:pt x="500" y="65"/>
                      <a:pt x="500" y="65"/>
                      <a:pt x="500" y="65"/>
                    </a:cubicBezTo>
                    <a:cubicBezTo>
                      <a:pt x="501" y="77"/>
                      <a:pt x="501" y="77"/>
                      <a:pt x="501" y="77"/>
                    </a:cubicBezTo>
                    <a:lnTo>
                      <a:pt x="481" y="77"/>
                    </a:lnTo>
                    <a:close/>
                    <a:moveTo>
                      <a:pt x="521" y="76"/>
                    </a:moveTo>
                    <a:cubicBezTo>
                      <a:pt x="520" y="64"/>
                      <a:pt x="520" y="64"/>
                      <a:pt x="520" y="64"/>
                    </a:cubicBezTo>
                    <a:cubicBezTo>
                      <a:pt x="540" y="63"/>
                      <a:pt x="540" y="63"/>
                      <a:pt x="540" y="63"/>
                    </a:cubicBezTo>
                    <a:cubicBezTo>
                      <a:pt x="541" y="75"/>
                      <a:pt x="541" y="75"/>
                      <a:pt x="541" y="75"/>
                    </a:cubicBezTo>
                    <a:lnTo>
                      <a:pt x="521" y="76"/>
                    </a:lnTo>
                    <a:close/>
                    <a:moveTo>
                      <a:pt x="561" y="74"/>
                    </a:moveTo>
                    <a:cubicBezTo>
                      <a:pt x="560" y="62"/>
                      <a:pt x="560" y="62"/>
                      <a:pt x="560" y="62"/>
                    </a:cubicBezTo>
                    <a:cubicBezTo>
                      <a:pt x="580" y="61"/>
                      <a:pt x="580" y="61"/>
                      <a:pt x="580" y="61"/>
                    </a:cubicBezTo>
                    <a:cubicBezTo>
                      <a:pt x="581" y="73"/>
                      <a:pt x="581" y="73"/>
                      <a:pt x="581" y="73"/>
                    </a:cubicBezTo>
                    <a:lnTo>
                      <a:pt x="561" y="74"/>
                    </a:lnTo>
                    <a:close/>
                    <a:moveTo>
                      <a:pt x="601" y="73"/>
                    </a:moveTo>
                    <a:cubicBezTo>
                      <a:pt x="600" y="61"/>
                      <a:pt x="600" y="61"/>
                      <a:pt x="600" y="61"/>
                    </a:cubicBezTo>
                    <a:cubicBezTo>
                      <a:pt x="620" y="60"/>
                      <a:pt x="620" y="60"/>
                      <a:pt x="620" y="60"/>
                    </a:cubicBezTo>
                    <a:cubicBezTo>
                      <a:pt x="621" y="72"/>
                      <a:pt x="621" y="72"/>
                      <a:pt x="621" y="72"/>
                    </a:cubicBezTo>
                    <a:lnTo>
                      <a:pt x="601" y="73"/>
                    </a:lnTo>
                    <a:close/>
                    <a:moveTo>
                      <a:pt x="641" y="71"/>
                    </a:moveTo>
                    <a:cubicBezTo>
                      <a:pt x="640" y="59"/>
                      <a:pt x="640" y="59"/>
                      <a:pt x="640" y="59"/>
                    </a:cubicBezTo>
                    <a:cubicBezTo>
                      <a:pt x="660" y="58"/>
                      <a:pt x="660" y="58"/>
                      <a:pt x="660" y="58"/>
                    </a:cubicBezTo>
                    <a:cubicBezTo>
                      <a:pt x="661" y="70"/>
                      <a:pt x="661" y="70"/>
                      <a:pt x="661" y="70"/>
                    </a:cubicBezTo>
                    <a:lnTo>
                      <a:pt x="641" y="71"/>
                    </a:lnTo>
                    <a:close/>
                    <a:moveTo>
                      <a:pt x="681" y="69"/>
                    </a:moveTo>
                    <a:cubicBezTo>
                      <a:pt x="680" y="57"/>
                      <a:pt x="680" y="57"/>
                      <a:pt x="680" y="57"/>
                    </a:cubicBezTo>
                    <a:cubicBezTo>
                      <a:pt x="700" y="57"/>
                      <a:pt x="700" y="57"/>
                      <a:pt x="700" y="57"/>
                    </a:cubicBezTo>
                    <a:cubicBezTo>
                      <a:pt x="701" y="69"/>
                      <a:pt x="701" y="69"/>
                      <a:pt x="701" y="69"/>
                    </a:cubicBezTo>
                    <a:lnTo>
                      <a:pt x="681" y="69"/>
                    </a:lnTo>
                    <a:close/>
                    <a:moveTo>
                      <a:pt x="721" y="68"/>
                    </a:moveTo>
                    <a:cubicBezTo>
                      <a:pt x="720" y="56"/>
                      <a:pt x="720" y="56"/>
                      <a:pt x="720" y="56"/>
                    </a:cubicBezTo>
                    <a:cubicBezTo>
                      <a:pt x="740" y="55"/>
                      <a:pt x="740" y="55"/>
                      <a:pt x="740" y="55"/>
                    </a:cubicBezTo>
                    <a:cubicBezTo>
                      <a:pt x="741" y="67"/>
                      <a:pt x="741" y="67"/>
                      <a:pt x="741" y="67"/>
                    </a:cubicBezTo>
                    <a:lnTo>
                      <a:pt x="721" y="68"/>
                    </a:lnTo>
                    <a:close/>
                    <a:moveTo>
                      <a:pt x="761" y="66"/>
                    </a:moveTo>
                    <a:cubicBezTo>
                      <a:pt x="760" y="54"/>
                      <a:pt x="760" y="54"/>
                      <a:pt x="760" y="54"/>
                    </a:cubicBezTo>
                    <a:cubicBezTo>
                      <a:pt x="780" y="53"/>
                      <a:pt x="780" y="53"/>
                      <a:pt x="780" y="53"/>
                    </a:cubicBezTo>
                    <a:cubicBezTo>
                      <a:pt x="781" y="65"/>
                      <a:pt x="781" y="65"/>
                      <a:pt x="781" y="65"/>
                    </a:cubicBezTo>
                    <a:lnTo>
                      <a:pt x="761" y="66"/>
                    </a:lnTo>
                    <a:close/>
                    <a:moveTo>
                      <a:pt x="801" y="64"/>
                    </a:moveTo>
                    <a:cubicBezTo>
                      <a:pt x="800" y="52"/>
                      <a:pt x="800" y="52"/>
                      <a:pt x="800" y="52"/>
                    </a:cubicBezTo>
                    <a:cubicBezTo>
                      <a:pt x="820" y="52"/>
                      <a:pt x="820" y="52"/>
                      <a:pt x="820" y="52"/>
                    </a:cubicBezTo>
                    <a:cubicBezTo>
                      <a:pt x="821" y="64"/>
                      <a:pt x="821" y="64"/>
                      <a:pt x="821" y="64"/>
                    </a:cubicBezTo>
                    <a:lnTo>
                      <a:pt x="801" y="64"/>
                    </a:lnTo>
                    <a:close/>
                    <a:moveTo>
                      <a:pt x="841" y="63"/>
                    </a:moveTo>
                    <a:cubicBezTo>
                      <a:pt x="840" y="51"/>
                      <a:pt x="840" y="51"/>
                      <a:pt x="840" y="51"/>
                    </a:cubicBezTo>
                    <a:cubicBezTo>
                      <a:pt x="860" y="50"/>
                      <a:pt x="860" y="50"/>
                      <a:pt x="860" y="50"/>
                    </a:cubicBezTo>
                    <a:cubicBezTo>
                      <a:pt x="861" y="62"/>
                      <a:pt x="861" y="62"/>
                      <a:pt x="861" y="62"/>
                    </a:cubicBezTo>
                    <a:lnTo>
                      <a:pt x="841" y="63"/>
                    </a:lnTo>
                    <a:close/>
                    <a:moveTo>
                      <a:pt x="881" y="61"/>
                    </a:moveTo>
                    <a:cubicBezTo>
                      <a:pt x="880" y="49"/>
                      <a:pt x="880" y="49"/>
                      <a:pt x="880" y="49"/>
                    </a:cubicBezTo>
                    <a:cubicBezTo>
                      <a:pt x="900" y="48"/>
                      <a:pt x="900" y="48"/>
                      <a:pt x="900" y="48"/>
                    </a:cubicBezTo>
                    <a:cubicBezTo>
                      <a:pt x="901" y="60"/>
                      <a:pt x="901" y="60"/>
                      <a:pt x="901" y="60"/>
                    </a:cubicBezTo>
                    <a:lnTo>
                      <a:pt x="881" y="61"/>
                    </a:lnTo>
                    <a:close/>
                    <a:moveTo>
                      <a:pt x="2119" y="60"/>
                    </a:moveTo>
                    <a:cubicBezTo>
                      <a:pt x="2116" y="55"/>
                      <a:pt x="2111" y="50"/>
                      <a:pt x="2107" y="46"/>
                    </a:cubicBezTo>
                    <a:cubicBezTo>
                      <a:pt x="2115" y="37"/>
                      <a:pt x="2115" y="37"/>
                      <a:pt x="2115" y="37"/>
                    </a:cubicBezTo>
                    <a:cubicBezTo>
                      <a:pt x="2120" y="42"/>
                      <a:pt x="2125" y="47"/>
                      <a:pt x="2129" y="53"/>
                    </a:cubicBezTo>
                    <a:lnTo>
                      <a:pt x="2119" y="60"/>
                    </a:lnTo>
                    <a:close/>
                    <a:moveTo>
                      <a:pt x="921" y="60"/>
                    </a:moveTo>
                    <a:cubicBezTo>
                      <a:pt x="920" y="48"/>
                      <a:pt x="920" y="48"/>
                      <a:pt x="920" y="48"/>
                    </a:cubicBezTo>
                    <a:cubicBezTo>
                      <a:pt x="940" y="47"/>
                      <a:pt x="940" y="47"/>
                      <a:pt x="940" y="47"/>
                    </a:cubicBezTo>
                    <a:cubicBezTo>
                      <a:pt x="941" y="59"/>
                      <a:pt x="941" y="59"/>
                      <a:pt x="941" y="59"/>
                    </a:cubicBezTo>
                    <a:lnTo>
                      <a:pt x="921" y="60"/>
                    </a:lnTo>
                    <a:close/>
                    <a:moveTo>
                      <a:pt x="961" y="58"/>
                    </a:moveTo>
                    <a:cubicBezTo>
                      <a:pt x="960" y="46"/>
                      <a:pt x="960" y="46"/>
                      <a:pt x="960" y="46"/>
                    </a:cubicBezTo>
                    <a:cubicBezTo>
                      <a:pt x="980" y="45"/>
                      <a:pt x="980" y="45"/>
                      <a:pt x="980" y="45"/>
                    </a:cubicBezTo>
                    <a:cubicBezTo>
                      <a:pt x="981" y="57"/>
                      <a:pt x="981" y="57"/>
                      <a:pt x="981" y="57"/>
                    </a:cubicBezTo>
                    <a:lnTo>
                      <a:pt x="961" y="58"/>
                    </a:lnTo>
                    <a:close/>
                    <a:moveTo>
                      <a:pt x="1001" y="56"/>
                    </a:moveTo>
                    <a:cubicBezTo>
                      <a:pt x="1000" y="44"/>
                      <a:pt x="1000" y="44"/>
                      <a:pt x="1000" y="44"/>
                    </a:cubicBezTo>
                    <a:cubicBezTo>
                      <a:pt x="1020" y="43"/>
                      <a:pt x="1020" y="43"/>
                      <a:pt x="1020" y="43"/>
                    </a:cubicBezTo>
                    <a:cubicBezTo>
                      <a:pt x="1021" y="55"/>
                      <a:pt x="1021" y="55"/>
                      <a:pt x="1021" y="55"/>
                    </a:cubicBezTo>
                    <a:lnTo>
                      <a:pt x="1001" y="56"/>
                    </a:lnTo>
                    <a:close/>
                    <a:moveTo>
                      <a:pt x="1041" y="55"/>
                    </a:moveTo>
                    <a:cubicBezTo>
                      <a:pt x="1040" y="43"/>
                      <a:pt x="1040" y="43"/>
                      <a:pt x="1040" y="43"/>
                    </a:cubicBezTo>
                    <a:cubicBezTo>
                      <a:pt x="1060" y="42"/>
                      <a:pt x="1060" y="42"/>
                      <a:pt x="1060" y="42"/>
                    </a:cubicBezTo>
                    <a:cubicBezTo>
                      <a:pt x="1061" y="54"/>
                      <a:pt x="1061" y="54"/>
                      <a:pt x="1061" y="54"/>
                    </a:cubicBezTo>
                    <a:lnTo>
                      <a:pt x="1041" y="55"/>
                    </a:lnTo>
                    <a:close/>
                    <a:moveTo>
                      <a:pt x="1081" y="53"/>
                    </a:moveTo>
                    <a:cubicBezTo>
                      <a:pt x="1080" y="41"/>
                      <a:pt x="1080" y="41"/>
                      <a:pt x="1080" y="41"/>
                    </a:cubicBezTo>
                    <a:cubicBezTo>
                      <a:pt x="1100" y="40"/>
                      <a:pt x="1100" y="40"/>
                      <a:pt x="1100" y="40"/>
                    </a:cubicBezTo>
                    <a:cubicBezTo>
                      <a:pt x="1101" y="52"/>
                      <a:pt x="1101" y="52"/>
                      <a:pt x="1101" y="52"/>
                    </a:cubicBezTo>
                    <a:lnTo>
                      <a:pt x="1081" y="53"/>
                    </a:lnTo>
                    <a:close/>
                    <a:moveTo>
                      <a:pt x="1121" y="51"/>
                    </a:moveTo>
                    <a:cubicBezTo>
                      <a:pt x="1120" y="39"/>
                      <a:pt x="1120" y="39"/>
                      <a:pt x="1120" y="39"/>
                    </a:cubicBezTo>
                    <a:cubicBezTo>
                      <a:pt x="1140" y="38"/>
                      <a:pt x="1140" y="38"/>
                      <a:pt x="1140" y="38"/>
                    </a:cubicBezTo>
                    <a:cubicBezTo>
                      <a:pt x="1141" y="50"/>
                      <a:pt x="1141" y="50"/>
                      <a:pt x="1141" y="50"/>
                    </a:cubicBezTo>
                    <a:lnTo>
                      <a:pt x="1121" y="51"/>
                    </a:lnTo>
                    <a:close/>
                    <a:moveTo>
                      <a:pt x="1161" y="50"/>
                    </a:moveTo>
                    <a:cubicBezTo>
                      <a:pt x="1160" y="38"/>
                      <a:pt x="1160" y="38"/>
                      <a:pt x="1160" y="38"/>
                    </a:cubicBezTo>
                    <a:cubicBezTo>
                      <a:pt x="1180" y="37"/>
                      <a:pt x="1180" y="37"/>
                      <a:pt x="1180" y="37"/>
                    </a:cubicBezTo>
                    <a:cubicBezTo>
                      <a:pt x="1181" y="49"/>
                      <a:pt x="1181" y="49"/>
                      <a:pt x="1181" y="49"/>
                    </a:cubicBezTo>
                    <a:lnTo>
                      <a:pt x="1161" y="50"/>
                    </a:lnTo>
                    <a:close/>
                    <a:moveTo>
                      <a:pt x="1200" y="48"/>
                    </a:moveTo>
                    <a:cubicBezTo>
                      <a:pt x="1200" y="36"/>
                      <a:pt x="1200" y="36"/>
                      <a:pt x="1200" y="36"/>
                    </a:cubicBezTo>
                    <a:cubicBezTo>
                      <a:pt x="1220" y="35"/>
                      <a:pt x="1220" y="35"/>
                      <a:pt x="1220" y="35"/>
                    </a:cubicBezTo>
                    <a:cubicBezTo>
                      <a:pt x="1220" y="47"/>
                      <a:pt x="1220" y="47"/>
                      <a:pt x="1220" y="47"/>
                    </a:cubicBezTo>
                    <a:lnTo>
                      <a:pt x="1200" y="48"/>
                    </a:lnTo>
                    <a:close/>
                    <a:moveTo>
                      <a:pt x="1240" y="46"/>
                    </a:moveTo>
                    <a:cubicBezTo>
                      <a:pt x="1240" y="34"/>
                      <a:pt x="1240" y="34"/>
                      <a:pt x="1240" y="34"/>
                    </a:cubicBezTo>
                    <a:cubicBezTo>
                      <a:pt x="1260" y="33"/>
                      <a:pt x="1260" y="33"/>
                      <a:pt x="1260" y="33"/>
                    </a:cubicBezTo>
                    <a:cubicBezTo>
                      <a:pt x="1260" y="45"/>
                      <a:pt x="1260" y="45"/>
                      <a:pt x="1260" y="45"/>
                    </a:cubicBezTo>
                    <a:lnTo>
                      <a:pt x="1240" y="46"/>
                    </a:lnTo>
                    <a:close/>
                    <a:moveTo>
                      <a:pt x="1280" y="45"/>
                    </a:moveTo>
                    <a:cubicBezTo>
                      <a:pt x="1280" y="33"/>
                      <a:pt x="1280" y="33"/>
                      <a:pt x="1280" y="33"/>
                    </a:cubicBezTo>
                    <a:cubicBezTo>
                      <a:pt x="1300" y="32"/>
                      <a:pt x="1300" y="32"/>
                      <a:pt x="1300" y="32"/>
                    </a:cubicBezTo>
                    <a:cubicBezTo>
                      <a:pt x="1300" y="44"/>
                      <a:pt x="1300" y="44"/>
                      <a:pt x="1300" y="44"/>
                    </a:cubicBezTo>
                    <a:lnTo>
                      <a:pt x="1280" y="45"/>
                    </a:lnTo>
                    <a:close/>
                    <a:moveTo>
                      <a:pt x="1320" y="43"/>
                    </a:moveTo>
                    <a:cubicBezTo>
                      <a:pt x="1320" y="31"/>
                      <a:pt x="1320" y="31"/>
                      <a:pt x="1320" y="31"/>
                    </a:cubicBezTo>
                    <a:cubicBezTo>
                      <a:pt x="1340" y="30"/>
                      <a:pt x="1340" y="30"/>
                      <a:pt x="1340" y="30"/>
                    </a:cubicBezTo>
                    <a:cubicBezTo>
                      <a:pt x="1340" y="42"/>
                      <a:pt x="1340" y="42"/>
                      <a:pt x="1340" y="42"/>
                    </a:cubicBezTo>
                    <a:lnTo>
                      <a:pt x="1320" y="43"/>
                    </a:lnTo>
                    <a:close/>
                    <a:moveTo>
                      <a:pt x="1361" y="41"/>
                    </a:moveTo>
                    <a:cubicBezTo>
                      <a:pt x="1360" y="29"/>
                      <a:pt x="1360" y="29"/>
                      <a:pt x="1360" y="29"/>
                    </a:cubicBezTo>
                    <a:cubicBezTo>
                      <a:pt x="1380" y="28"/>
                      <a:pt x="1380" y="28"/>
                      <a:pt x="1380" y="28"/>
                    </a:cubicBezTo>
                    <a:cubicBezTo>
                      <a:pt x="1381" y="40"/>
                      <a:pt x="1381" y="40"/>
                      <a:pt x="1381" y="40"/>
                    </a:cubicBezTo>
                    <a:lnTo>
                      <a:pt x="1361" y="41"/>
                    </a:lnTo>
                    <a:close/>
                    <a:moveTo>
                      <a:pt x="1401" y="39"/>
                    </a:moveTo>
                    <a:cubicBezTo>
                      <a:pt x="1400" y="27"/>
                      <a:pt x="1400" y="27"/>
                      <a:pt x="1400" y="27"/>
                    </a:cubicBezTo>
                    <a:cubicBezTo>
                      <a:pt x="1420" y="27"/>
                      <a:pt x="1420" y="27"/>
                      <a:pt x="1420" y="27"/>
                    </a:cubicBezTo>
                    <a:cubicBezTo>
                      <a:pt x="1421" y="39"/>
                      <a:pt x="1421" y="39"/>
                      <a:pt x="1421" y="39"/>
                    </a:cubicBezTo>
                    <a:lnTo>
                      <a:pt x="1401" y="39"/>
                    </a:lnTo>
                    <a:close/>
                    <a:moveTo>
                      <a:pt x="1441" y="38"/>
                    </a:moveTo>
                    <a:cubicBezTo>
                      <a:pt x="1440" y="26"/>
                      <a:pt x="1440" y="26"/>
                      <a:pt x="1440" y="26"/>
                    </a:cubicBezTo>
                    <a:cubicBezTo>
                      <a:pt x="1460" y="25"/>
                      <a:pt x="1460" y="25"/>
                      <a:pt x="1460" y="25"/>
                    </a:cubicBezTo>
                    <a:cubicBezTo>
                      <a:pt x="1461" y="37"/>
                      <a:pt x="1461" y="37"/>
                      <a:pt x="1461" y="37"/>
                    </a:cubicBezTo>
                    <a:lnTo>
                      <a:pt x="1441" y="38"/>
                    </a:lnTo>
                    <a:close/>
                    <a:moveTo>
                      <a:pt x="1481" y="36"/>
                    </a:moveTo>
                    <a:cubicBezTo>
                      <a:pt x="1480" y="24"/>
                      <a:pt x="1480" y="24"/>
                      <a:pt x="1480" y="24"/>
                    </a:cubicBezTo>
                    <a:cubicBezTo>
                      <a:pt x="1500" y="23"/>
                      <a:pt x="1500" y="23"/>
                      <a:pt x="1500" y="23"/>
                    </a:cubicBezTo>
                    <a:cubicBezTo>
                      <a:pt x="1501" y="35"/>
                      <a:pt x="1501" y="35"/>
                      <a:pt x="1501" y="35"/>
                    </a:cubicBezTo>
                    <a:lnTo>
                      <a:pt x="1481" y="36"/>
                    </a:lnTo>
                    <a:close/>
                    <a:moveTo>
                      <a:pt x="1521" y="34"/>
                    </a:moveTo>
                    <a:cubicBezTo>
                      <a:pt x="1520" y="22"/>
                      <a:pt x="1520" y="22"/>
                      <a:pt x="1520" y="22"/>
                    </a:cubicBezTo>
                    <a:cubicBezTo>
                      <a:pt x="1540" y="21"/>
                      <a:pt x="1540" y="21"/>
                      <a:pt x="1540" y="21"/>
                    </a:cubicBezTo>
                    <a:cubicBezTo>
                      <a:pt x="1541" y="33"/>
                      <a:pt x="1541" y="33"/>
                      <a:pt x="1541" y="33"/>
                    </a:cubicBezTo>
                    <a:lnTo>
                      <a:pt x="1521" y="34"/>
                    </a:lnTo>
                    <a:close/>
                    <a:moveTo>
                      <a:pt x="2092" y="33"/>
                    </a:moveTo>
                    <a:cubicBezTo>
                      <a:pt x="2089" y="30"/>
                      <a:pt x="2083" y="27"/>
                      <a:pt x="2076" y="24"/>
                    </a:cubicBezTo>
                    <a:cubicBezTo>
                      <a:pt x="2081" y="13"/>
                      <a:pt x="2081" y="13"/>
                      <a:pt x="2081" y="13"/>
                    </a:cubicBezTo>
                    <a:cubicBezTo>
                      <a:pt x="2089" y="16"/>
                      <a:pt x="2095" y="20"/>
                      <a:pt x="2100" y="24"/>
                    </a:cubicBezTo>
                    <a:lnTo>
                      <a:pt x="2092" y="33"/>
                    </a:lnTo>
                    <a:close/>
                    <a:moveTo>
                      <a:pt x="1561" y="33"/>
                    </a:moveTo>
                    <a:cubicBezTo>
                      <a:pt x="1560" y="21"/>
                      <a:pt x="1560" y="21"/>
                      <a:pt x="1560" y="21"/>
                    </a:cubicBezTo>
                    <a:cubicBezTo>
                      <a:pt x="1580" y="20"/>
                      <a:pt x="1580" y="20"/>
                      <a:pt x="1580" y="20"/>
                    </a:cubicBezTo>
                    <a:cubicBezTo>
                      <a:pt x="1581" y="32"/>
                      <a:pt x="1581" y="32"/>
                      <a:pt x="1581" y="32"/>
                    </a:cubicBezTo>
                    <a:lnTo>
                      <a:pt x="1561" y="33"/>
                    </a:lnTo>
                    <a:close/>
                    <a:moveTo>
                      <a:pt x="1601" y="31"/>
                    </a:moveTo>
                    <a:cubicBezTo>
                      <a:pt x="1600" y="19"/>
                      <a:pt x="1600" y="19"/>
                      <a:pt x="1600" y="19"/>
                    </a:cubicBezTo>
                    <a:cubicBezTo>
                      <a:pt x="1620" y="18"/>
                      <a:pt x="1620" y="18"/>
                      <a:pt x="1620" y="18"/>
                    </a:cubicBezTo>
                    <a:cubicBezTo>
                      <a:pt x="1621" y="30"/>
                      <a:pt x="1621" y="30"/>
                      <a:pt x="1621" y="30"/>
                    </a:cubicBezTo>
                    <a:lnTo>
                      <a:pt x="1601" y="31"/>
                    </a:lnTo>
                    <a:close/>
                    <a:moveTo>
                      <a:pt x="1641" y="29"/>
                    </a:moveTo>
                    <a:cubicBezTo>
                      <a:pt x="1640" y="17"/>
                      <a:pt x="1640" y="17"/>
                      <a:pt x="1640" y="17"/>
                    </a:cubicBezTo>
                    <a:cubicBezTo>
                      <a:pt x="1660" y="16"/>
                      <a:pt x="1660" y="16"/>
                      <a:pt x="1660" y="16"/>
                    </a:cubicBezTo>
                    <a:cubicBezTo>
                      <a:pt x="1661" y="28"/>
                      <a:pt x="1661" y="28"/>
                      <a:pt x="1661" y="28"/>
                    </a:cubicBezTo>
                    <a:lnTo>
                      <a:pt x="1641" y="29"/>
                    </a:lnTo>
                    <a:close/>
                    <a:moveTo>
                      <a:pt x="1681" y="27"/>
                    </a:moveTo>
                    <a:cubicBezTo>
                      <a:pt x="1680" y="15"/>
                      <a:pt x="1680" y="15"/>
                      <a:pt x="1680" y="15"/>
                    </a:cubicBezTo>
                    <a:cubicBezTo>
                      <a:pt x="1700" y="15"/>
                      <a:pt x="1700" y="15"/>
                      <a:pt x="1700" y="15"/>
                    </a:cubicBezTo>
                    <a:cubicBezTo>
                      <a:pt x="1701" y="26"/>
                      <a:pt x="1701" y="26"/>
                      <a:pt x="1701" y="26"/>
                    </a:cubicBezTo>
                    <a:lnTo>
                      <a:pt x="1681" y="27"/>
                    </a:lnTo>
                    <a:close/>
                    <a:moveTo>
                      <a:pt x="1721" y="26"/>
                    </a:moveTo>
                    <a:cubicBezTo>
                      <a:pt x="1720" y="14"/>
                      <a:pt x="1720" y="14"/>
                      <a:pt x="1720" y="14"/>
                    </a:cubicBezTo>
                    <a:cubicBezTo>
                      <a:pt x="1740" y="13"/>
                      <a:pt x="1740" y="13"/>
                      <a:pt x="1740" y="13"/>
                    </a:cubicBezTo>
                    <a:cubicBezTo>
                      <a:pt x="1741" y="25"/>
                      <a:pt x="1741" y="25"/>
                      <a:pt x="1741" y="25"/>
                    </a:cubicBezTo>
                    <a:lnTo>
                      <a:pt x="1721" y="26"/>
                    </a:lnTo>
                    <a:close/>
                    <a:moveTo>
                      <a:pt x="1761" y="24"/>
                    </a:moveTo>
                    <a:cubicBezTo>
                      <a:pt x="1760" y="12"/>
                      <a:pt x="1760" y="12"/>
                      <a:pt x="1760" y="12"/>
                    </a:cubicBezTo>
                    <a:cubicBezTo>
                      <a:pt x="1780" y="11"/>
                      <a:pt x="1780" y="11"/>
                      <a:pt x="1780" y="11"/>
                    </a:cubicBezTo>
                    <a:cubicBezTo>
                      <a:pt x="1781" y="23"/>
                      <a:pt x="1781" y="23"/>
                      <a:pt x="1781" y="23"/>
                    </a:cubicBezTo>
                    <a:lnTo>
                      <a:pt x="1761" y="24"/>
                    </a:lnTo>
                    <a:close/>
                    <a:moveTo>
                      <a:pt x="1801" y="22"/>
                    </a:moveTo>
                    <a:cubicBezTo>
                      <a:pt x="1800" y="10"/>
                      <a:pt x="1800" y="10"/>
                      <a:pt x="1800" y="10"/>
                    </a:cubicBezTo>
                    <a:cubicBezTo>
                      <a:pt x="1820" y="9"/>
                      <a:pt x="1820" y="9"/>
                      <a:pt x="1820" y="9"/>
                    </a:cubicBezTo>
                    <a:cubicBezTo>
                      <a:pt x="1821" y="21"/>
                      <a:pt x="1821" y="21"/>
                      <a:pt x="1821" y="21"/>
                    </a:cubicBezTo>
                    <a:lnTo>
                      <a:pt x="1801" y="22"/>
                    </a:lnTo>
                    <a:close/>
                    <a:moveTo>
                      <a:pt x="1841" y="20"/>
                    </a:moveTo>
                    <a:cubicBezTo>
                      <a:pt x="1840" y="8"/>
                      <a:pt x="1840" y="8"/>
                      <a:pt x="1840" y="8"/>
                    </a:cubicBezTo>
                    <a:cubicBezTo>
                      <a:pt x="1860" y="7"/>
                      <a:pt x="1860" y="7"/>
                      <a:pt x="1860" y="7"/>
                    </a:cubicBezTo>
                    <a:cubicBezTo>
                      <a:pt x="1861" y="19"/>
                      <a:pt x="1861" y="19"/>
                      <a:pt x="1861" y="19"/>
                    </a:cubicBezTo>
                    <a:lnTo>
                      <a:pt x="1841" y="20"/>
                    </a:lnTo>
                    <a:close/>
                    <a:moveTo>
                      <a:pt x="1881" y="19"/>
                    </a:moveTo>
                    <a:cubicBezTo>
                      <a:pt x="1880" y="7"/>
                      <a:pt x="1880" y="7"/>
                      <a:pt x="1880" y="7"/>
                    </a:cubicBezTo>
                    <a:cubicBezTo>
                      <a:pt x="1900" y="6"/>
                      <a:pt x="1900" y="6"/>
                      <a:pt x="1900" y="6"/>
                    </a:cubicBezTo>
                    <a:cubicBezTo>
                      <a:pt x="1901" y="18"/>
                      <a:pt x="1901" y="18"/>
                      <a:pt x="1901" y="18"/>
                    </a:cubicBezTo>
                    <a:lnTo>
                      <a:pt x="1881" y="19"/>
                    </a:lnTo>
                    <a:close/>
                    <a:moveTo>
                      <a:pt x="2058" y="18"/>
                    </a:moveTo>
                    <a:cubicBezTo>
                      <a:pt x="2052" y="16"/>
                      <a:pt x="2046" y="15"/>
                      <a:pt x="2039" y="13"/>
                    </a:cubicBezTo>
                    <a:cubicBezTo>
                      <a:pt x="2041" y="2"/>
                      <a:pt x="2041" y="2"/>
                      <a:pt x="2041" y="2"/>
                    </a:cubicBezTo>
                    <a:cubicBezTo>
                      <a:pt x="2048" y="3"/>
                      <a:pt x="2055" y="5"/>
                      <a:pt x="2061" y="6"/>
                    </a:cubicBezTo>
                    <a:lnTo>
                      <a:pt x="2058" y="18"/>
                    </a:lnTo>
                    <a:close/>
                    <a:moveTo>
                      <a:pt x="1921" y="17"/>
                    </a:moveTo>
                    <a:cubicBezTo>
                      <a:pt x="1920" y="5"/>
                      <a:pt x="1920" y="5"/>
                      <a:pt x="1920" y="5"/>
                    </a:cubicBezTo>
                    <a:cubicBezTo>
                      <a:pt x="1940" y="4"/>
                      <a:pt x="1940" y="4"/>
                      <a:pt x="1940" y="4"/>
                    </a:cubicBezTo>
                    <a:cubicBezTo>
                      <a:pt x="1941" y="16"/>
                      <a:pt x="1941" y="16"/>
                      <a:pt x="1941" y="16"/>
                    </a:cubicBezTo>
                    <a:lnTo>
                      <a:pt x="1921" y="17"/>
                    </a:lnTo>
                    <a:close/>
                    <a:moveTo>
                      <a:pt x="1961" y="15"/>
                    </a:moveTo>
                    <a:cubicBezTo>
                      <a:pt x="1960" y="3"/>
                      <a:pt x="1960" y="3"/>
                      <a:pt x="1960" y="3"/>
                    </a:cubicBezTo>
                    <a:cubicBezTo>
                      <a:pt x="1980" y="2"/>
                      <a:pt x="1980" y="2"/>
                      <a:pt x="1980" y="2"/>
                    </a:cubicBezTo>
                    <a:cubicBezTo>
                      <a:pt x="1981" y="14"/>
                      <a:pt x="1981" y="14"/>
                      <a:pt x="1981" y="14"/>
                    </a:cubicBezTo>
                    <a:lnTo>
                      <a:pt x="1961" y="15"/>
                    </a:lnTo>
                    <a:close/>
                    <a:moveTo>
                      <a:pt x="2001" y="13"/>
                    </a:moveTo>
                    <a:cubicBezTo>
                      <a:pt x="2000" y="1"/>
                      <a:pt x="2000" y="1"/>
                      <a:pt x="2000" y="1"/>
                    </a:cubicBezTo>
                    <a:cubicBezTo>
                      <a:pt x="2020" y="0"/>
                      <a:pt x="2020" y="0"/>
                      <a:pt x="2020" y="0"/>
                    </a:cubicBezTo>
                    <a:cubicBezTo>
                      <a:pt x="2020" y="12"/>
                      <a:pt x="2020" y="12"/>
                      <a:pt x="2020" y="12"/>
                    </a:cubicBezTo>
                    <a:lnTo>
                      <a:pt x="2001" y="13"/>
                    </a:lnTo>
                    <a:close/>
                  </a:path>
                </a:pathLst>
              </a:custGeom>
              <a:solidFill>
                <a:srgbClr val="877D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249" name="Freeform 5754"/>
              <p:cNvSpPr>
                <a:spLocks/>
              </p:cNvSpPr>
              <p:nvPr/>
            </p:nvSpPr>
            <p:spPr bwMode="auto">
              <a:xfrm>
                <a:off x="3103" y="2444"/>
                <a:ext cx="1" cy="2"/>
              </a:xfrm>
              <a:custGeom>
                <a:avLst/>
                <a:gdLst>
                  <a:gd name="T0" fmla="*/ 11 w 11"/>
                  <a:gd name="T1" fmla="*/ 12 h 12"/>
                  <a:gd name="T2" fmla="*/ 0 w 11"/>
                  <a:gd name="T3" fmla="*/ 11 h 12"/>
                  <a:gd name="T4" fmla="*/ 1 w 11"/>
                  <a:gd name="T5" fmla="*/ 0 h 12"/>
                  <a:gd name="T6" fmla="*/ 11 w 11"/>
                  <a:gd name="T7" fmla="*/ 0 h 12"/>
                  <a:gd name="T8" fmla="*/ 11 w 11"/>
                  <a:gd name="T9" fmla="*/ 12 h 12"/>
                </a:gdLst>
                <a:ahLst/>
                <a:cxnLst>
                  <a:cxn ang="0">
                    <a:pos x="T0" y="T1"/>
                  </a:cxn>
                  <a:cxn ang="0">
                    <a:pos x="T2" y="T3"/>
                  </a:cxn>
                  <a:cxn ang="0">
                    <a:pos x="T4" y="T5"/>
                  </a:cxn>
                  <a:cxn ang="0">
                    <a:pos x="T6" y="T7"/>
                  </a:cxn>
                  <a:cxn ang="0">
                    <a:pos x="T8" y="T9"/>
                  </a:cxn>
                </a:cxnLst>
                <a:rect l="0" t="0" r="r" b="b"/>
                <a:pathLst>
                  <a:path w="11" h="12">
                    <a:moveTo>
                      <a:pt x="11" y="12"/>
                    </a:moveTo>
                    <a:cubicBezTo>
                      <a:pt x="7" y="12"/>
                      <a:pt x="3" y="12"/>
                      <a:pt x="0" y="11"/>
                    </a:cubicBezTo>
                    <a:cubicBezTo>
                      <a:pt x="1" y="0"/>
                      <a:pt x="1" y="0"/>
                      <a:pt x="1" y="0"/>
                    </a:cubicBezTo>
                    <a:cubicBezTo>
                      <a:pt x="4" y="0"/>
                      <a:pt x="8" y="0"/>
                      <a:pt x="11" y="0"/>
                    </a:cubicBezTo>
                    <a:lnTo>
                      <a:pt x="11" y="12"/>
                    </a:lnTo>
                    <a:close/>
                  </a:path>
                </a:pathLst>
              </a:custGeom>
              <a:solidFill>
                <a:srgbClr val="877D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250" name="Rectangle 5755"/>
              <p:cNvSpPr>
                <a:spLocks noChangeArrowheads="1"/>
              </p:cNvSpPr>
              <p:nvPr/>
            </p:nvSpPr>
            <p:spPr bwMode="auto">
              <a:xfrm>
                <a:off x="2756" y="2160"/>
                <a:ext cx="1" cy="1"/>
              </a:xfrm>
              <a:prstGeom prst="rect">
                <a:avLst/>
              </a:prstGeom>
              <a:solidFill>
                <a:srgbClr val="877D7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251" name="Freeform 5756"/>
              <p:cNvSpPr>
                <a:spLocks noEditPoints="1"/>
              </p:cNvSpPr>
              <p:nvPr/>
            </p:nvSpPr>
            <p:spPr bwMode="auto">
              <a:xfrm>
                <a:off x="2760" y="2149"/>
                <a:ext cx="340" cy="12"/>
              </a:xfrm>
              <a:custGeom>
                <a:avLst/>
                <a:gdLst>
                  <a:gd name="T0" fmla="*/ 8 w 340"/>
                  <a:gd name="T1" fmla="*/ 12 h 12"/>
                  <a:gd name="T2" fmla="*/ 11 w 340"/>
                  <a:gd name="T3" fmla="*/ 12 h 12"/>
                  <a:gd name="T4" fmla="*/ 16 w 340"/>
                  <a:gd name="T5" fmla="*/ 12 h 12"/>
                  <a:gd name="T6" fmla="*/ 21 w 340"/>
                  <a:gd name="T7" fmla="*/ 11 h 12"/>
                  <a:gd name="T8" fmla="*/ 29 w 340"/>
                  <a:gd name="T9" fmla="*/ 11 h 12"/>
                  <a:gd name="T10" fmla="*/ 35 w 340"/>
                  <a:gd name="T11" fmla="*/ 12 h 12"/>
                  <a:gd name="T12" fmla="*/ 38 w 340"/>
                  <a:gd name="T13" fmla="*/ 12 h 12"/>
                  <a:gd name="T14" fmla="*/ 48 w 340"/>
                  <a:gd name="T15" fmla="*/ 12 h 12"/>
                  <a:gd name="T16" fmla="*/ 54 w 340"/>
                  <a:gd name="T17" fmla="*/ 10 h 12"/>
                  <a:gd name="T18" fmla="*/ 62 w 340"/>
                  <a:gd name="T19" fmla="*/ 10 h 12"/>
                  <a:gd name="T20" fmla="*/ 67 w 340"/>
                  <a:gd name="T21" fmla="*/ 12 h 12"/>
                  <a:gd name="T22" fmla="*/ 70 w 340"/>
                  <a:gd name="T23" fmla="*/ 12 h 12"/>
                  <a:gd name="T24" fmla="*/ 80 w 340"/>
                  <a:gd name="T25" fmla="*/ 12 h 12"/>
                  <a:gd name="T26" fmla="*/ 86 w 340"/>
                  <a:gd name="T27" fmla="*/ 10 h 12"/>
                  <a:gd name="T28" fmla="*/ 94 w 340"/>
                  <a:gd name="T29" fmla="*/ 10 h 12"/>
                  <a:gd name="T30" fmla="*/ 99 w 340"/>
                  <a:gd name="T31" fmla="*/ 11 h 12"/>
                  <a:gd name="T32" fmla="*/ 102 w 340"/>
                  <a:gd name="T33" fmla="*/ 11 h 12"/>
                  <a:gd name="T34" fmla="*/ 112 w 340"/>
                  <a:gd name="T35" fmla="*/ 11 h 12"/>
                  <a:gd name="T36" fmla="*/ 118 w 340"/>
                  <a:gd name="T37" fmla="*/ 9 h 12"/>
                  <a:gd name="T38" fmla="*/ 126 w 340"/>
                  <a:gd name="T39" fmla="*/ 9 h 12"/>
                  <a:gd name="T40" fmla="*/ 131 w 340"/>
                  <a:gd name="T41" fmla="*/ 11 h 12"/>
                  <a:gd name="T42" fmla="*/ 134 w 340"/>
                  <a:gd name="T43" fmla="*/ 11 h 12"/>
                  <a:gd name="T44" fmla="*/ 145 w 340"/>
                  <a:gd name="T45" fmla="*/ 10 h 12"/>
                  <a:gd name="T46" fmla="*/ 150 w 340"/>
                  <a:gd name="T47" fmla="*/ 9 h 12"/>
                  <a:gd name="T48" fmla="*/ 158 w 340"/>
                  <a:gd name="T49" fmla="*/ 8 h 12"/>
                  <a:gd name="T50" fmla="*/ 163 w 340"/>
                  <a:gd name="T51" fmla="*/ 10 h 12"/>
                  <a:gd name="T52" fmla="*/ 166 w 340"/>
                  <a:gd name="T53" fmla="*/ 10 h 12"/>
                  <a:gd name="T54" fmla="*/ 177 w 340"/>
                  <a:gd name="T55" fmla="*/ 9 h 12"/>
                  <a:gd name="T56" fmla="*/ 182 w 340"/>
                  <a:gd name="T57" fmla="*/ 8 h 12"/>
                  <a:gd name="T58" fmla="*/ 190 w 340"/>
                  <a:gd name="T59" fmla="*/ 7 h 12"/>
                  <a:gd name="T60" fmla="*/ 195 w 340"/>
                  <a:gd name="T61" fmla="*/ 9 h 12"/>
                  <a:gd name="T62" fmla="*/ 198 w 340"/>
                  <a:gd name="T63" fmla="*/ 9 h 12"/>
                  <a:gd name="T64" fmla="*/ 209 w 340"/>
                  <a:gd name="T65" fmla="*/ 8 h 12"/>
                  <a:gd name="T66" fmla="*/ 214 w 340"/>
                  <a:gd name="T67" fmla="*/ 6 h 12"/>
                  <a:gd name="T68" fmla="*/ 222 w 340"/>
                  <a:gd name="T69" fmla="*/ 6 h 12"/>
                  <a:gd name="T70" fmla="*/ 228 w 340"/>
                  <a:gd name="T71" fmla="*/ 8 h 12"/>
                  <a:gd name="T72" fmla="*/ 230 w 340"/>
                  <a:gd name="T73" fmla="*/ 7 h 12"/>
                  <a:gd name="T74" fmla="*/ 241 w 340"/>
                  <a:gd name="T75" fmla="*/ 7 h 12"/>
                  <a:gd name="T76" fmla="*/ 246 w 340"/>
                  <a:gd name="T77" fmla="*/ 5 h 12"/>
                  <a:gd name="T78" fmla="*/ 254 w 340"/>
                  <a:gd name="T79" fmla="*/ 5 h 12"/>
                  <a:gd name="T80" fmla="*/ 260 w 340"/>
                  <a:gd name="T81" fmla="*/ 6 h 12"/>
                  <a:gd name="T82" fmla="*/ 262 w 340"/>
                  <a:gd name="T83" fmla="*/ 6 h 12"/>
                  <a:gd name="T84" fmla="*/ 273 w 340"/>
                  <a:gd name="T85" fmla="*/ 6 h 12"/>
                  <a:gd name="T86" fmla="*/ 278 w 340"/>
                  <a:gd name="T87" fmla="*/ 4 h 12"/>
                  <a:gd name="T88" fmla="*/ 286 w 340"/>
                  <a:gd name="T89" fmla="*/ 3 h 12"/>
                  <a:gd name="T90" fmla="*/ 292 w 340"/>
                  <a:gd name="T91" fmla="*/ 5 h 12"/>
                  <a:gd name="T92" fmla="*/ 294 w 340"/>
                  <a:gd name="T93" fmla="*/ 5 h 12"/>
                  <a:gd name="T94" fmla="*/ 305 w 340"/>
                  <a:gd name="T95" fmla="*/ 4 h 12"/>
                  <a:gd name="T96" fmla="*/ 310 w 340"/>
                  <a:gd name="T97" fmla="*/ 2 h 12"/>
                  <a:gd name="T98" fmla="*/ 318 w 340"/>
                  <a:gd name="T99" fmla="*/ 2 h 12"/>
                  <a:gd name="T100" fmla="*/ 324 w 340"/>
                  <a:gd name="T101" fmla="*/ 3 h 12"/>
                  <a:gd name="T102" fmla="*/ 327 w 340"/>
                  <a:gd name="T103" fmla="*/ 3 h 12"/>
                  <a:gd name="T104" fmla="*/ 337 w 340"/>
                  <a:gd name="T105" fmla="*/ 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40" h="12">
                    <a:moveTo>
                      <a:pt x="7" y="12"/>
                    </a:moveTo>
                    <a:lnTo>
                      <a:pt x="5" y="12"/>
                    </a:lnTo>
                    <a:lnTo>
                      <a:pt x="5" y="11"/>
                    </a:lnTo>
                    <a:lnTo>
                      <a:pt x="7" y="11"/>
                    </a:lnTo>
                    <a:lnTo>
                      <a:pt x="8" y="11"/>
                    </a:lnTo>
                    <a:lnTo>
                      <a:pt x="8" y="12"/>
                    </a:lnTo>
                    <a:lnTo>
                      <a:pt x="7" y="12"/>
                    </a:lnTo>
                    <a:close/>
                    <a:moveTo>
                      <a:pt x="11" y="12"/>
                    </a:moveTo>
                    <a:lnTo>
                      <a:pt x="11" y="11"/>
                    </a:lnTo>
                    <a:lnTo>
                      <a:pt x="13" y="11"/>
                    </a:lnTo>
                    <a:lnTo>
                      <a:pt x="14" y="12"/>
                    </a:lnTo>
                    <a:lnTo>
                      <a:pt x="11" y="12"/>
                    </a:lnTo>
                    <a:close/>
                    <a:moveTo>
                      <a:pt x="3" y="12"/>
                    </a:moveTo>
                    <a:lnTo>
                      <a:pt x="0" y="12"/>
                    </a:lnTo>
                    <a:lnTo>
                      <a:pt x="0" y="11"/>
                    </a:lnTo>
                    <a:lnTo>
                      <a:pt x="3" y="11"/>
                    </a:lnTo>
                    <a:lnTo>
                      <a:pt x="3" y="12"/>
                    </a:lnTo>
                    <a:close/>
                    <a:moveTo>
                      <a:pt x="16" y="12"/>
                    </a:moveTo>
                    <a:lnTo>
                      <a:pt x="16" y="11"/>
                    </a:lnTo>
                    <a:lnTo>
                      <a:pt x="19" y="11"/>
                    </a:lnTo>
                    <a:lnTo>
                      <a:pt x="19" y="12"/>
                    </a:lnTo>
                    <a:lnTo>
                      <a:pt x="16" y="12"/>
                    </a:lnTo>
                    <a:close/>
                    <a:moveTo>
                      <a:pt x="22" y="12"/>
                    </a:moveTo>
                    <a:lnTo>
                      <a:pt x="21" y="11"/>
                    </a:lnTo>
                    <a:lnTo>
                      <a:pt x="24" y="11"/>
                    </a:lnTo>
                    <a:lnTo>
                      <a:pt x="24" y="12"/>
                    </a:lnTo>
                    <a:lnTo>
                      <a:pt x="22" y="12"/>
                    </a:lnTo>
                    <a:close/>
                    <a:moveTo>
                      <a:pt x="27" y="12"/>
                    </a:moveTo>
                    <a:lnTo>
                      <a:pt x="27" y="11"/>
                    </a:lnTo>
                    <a:lnTo>
                      <a:pt x="29" y="11"/>
                    </a:lnTo>
                    <a:lnTo>
                      <a:pt x="30" y="12"/>
                    </a:lnTo>
                    <a:lnTo>
                      <a:pt x="27" y="12"/>
                    </a:lnTo>
                    <a:close/>
                    <a:moveTo>
                      <a:pt x="32" y="12"/>
                    </a:moveTo>
                    <a:lnTo>
                      <a:pt x="32" y="11"/>
                    </a:lnTo>
                    <a:lnTo>
                      <a:pt x="35" y="11"/>
                    </a:lnTo>
                    <a:lnTo>
                      <a:pt x="35" y="12"/>
                    </a:lnTo>
                    <a:lnTo>
                      <a:pt x="32" y="12"/>
                    </a:lnTo>
                    <a:close/>
                    <a:moveTo>
                      <a:pt x="38" y="12"/>
                    </a:moveTo>
                    <a:lnTo>
                      <a:pt x="37" y="11"/>
                    </a:lnTo>
                    <a:lnTo>
                      <a:pt x="40" y="11"/>
                    </a:lnTo>
                    <a:lnTo>
                      <a:pt x="40" y="12"/>
                    </a:lnTo>
                    <a:lnTo>
                      <a:pt x="38" y="12"/>
                    </a:lnTo>
                    <a:close/>
                    <a:moveTo>
                      <a:pt x="43" y="12"/>
                    </a:moveTo>
                    <a:lnTo>
                      <a:pt x="43" y="11"/>
                    </a:lnTo>
                    <a:lnTo>
                      <a:pt x="46" y="11"/>
                    </a:lnTo>
                    <a:lnTo>
                      <a:pt x="46" y="12"/>
                    </a:lnTo>
                    <a:lnTo>
                      <a:pt x="43" y="12"/>
                    </a:lnTo>
                    <a:close/>
                    <a:moveTo>
                      <a:pt x="48" y="12"/>
                    </a:moveTo>
                    <a:lnTo>
                      <a:pt x="48" y="11"/>
                    </a:lnTo>
                    <a:lnTo>
                      <a:pt x="51" y="10"/>
                    </a:lnTo>
                    <a:lnTo>
                      <a:pt x="51" y="12"/>
                    </a:lnTo>
                    <a:lnTo>
                      <a:pt x="48" y="12"/>
                    </a:lnTo>
                    <a:close/>
                    <a:moveTo>
                      <a:pt x="54" y="12"/>
                    </a:moveTo>
                    <a:lnTo>
                      <a:pt x="54" y="10"/>
                    </a:lnTo>
                    <a:lnTo>
                      <a:pt x="56" y="10"/>
                    </a:lnTo>
                    <a:lnTo>
                      <a:pt x="56" y="12"/>
                    </a:lnTo>
                    <a:lnTo>
                      <a:pt x="54" y="12"/>
                    </a:lnTo>
                    <a:close/>
                    <a:moveTo>
                      <a:pt x="59" y="12"/>
                    </a:moveTo>
                    <a:lnTo>
                      <a:pt x="59" y="10"/>
                    </a:lnTo>
                    <a:lnTo>
                      <a:pt x="62" y="10"/>
                    </a:lnTo>
                    <a:lnTo>
                      <a:pt x="62" y="12"/>
                    </a:lnTo>
                    <a:lnTo>
                      <a:pt x="59" y="12"/>
                    </a:lnTo>
                    <a:close/>
                    <a:moveTo>
                      <a:pt x="64" y="12"/>
                    </a:moveTo>
                    <a:lnTo>
                      <a:pt x="64" y="10"/>
                    </a:lnTo>
                    <a:lnTo>
                      <a:pt x="67" y="10"/>
                    </a:lnTo>
                    <a:lnTo>
                      <a:pt x="67" y="12"/>
                    </a:lnTo>
                    <a:lnTo>
                      <a:pt x="64" y="12"/>
                    </a:lnTo>
                    <a:close/>
                    <a:moveTo>
                      <a:pt x="70" y="12"/>
                    </a:moveTo>
                    <a:lnTo>
                      <a:pt x="70" y="10"/>
                    </a:lnTo>
                    <a:lnTo>
                      <a:pt x="72" y="10"/>
                    </a:lnTo>
                    <a:lnTo>
                      <a:pt x="72" y="12"/>
                    </a:lnTo>
                    <a:lnTo>
                      <a:pt x="70" y="12"/>
                    </a:lnTo>
                    <a:close/>
                    <a:moveTo>
                      <a:pt x="75" y="12"/>
                    </a:moveTo>
                    <a:lnTo>
                      <a:pt x="75" y="10"/>
                    </a:lnTo>
                    <a:lnTo>
                      <a:pt x="78" y="10"/>
                    </a:lnTo>
                    <a:lnTo>
                      <a:pt x="78" y="12"/>
                    </a:lnTo>
                    <a:lnTo>
                      <a:pt x="75" y="12"/>
                    </a:lnTo>
                    <a:close/>
                    <a:moveTo>
                      <a:pt x="80" y="12"/>
                    </a:moveTo>
                    <a:lnTo>
                      <a:pt x="80" y="10"/>
                    </a:lnTo>
                    <a:lnTo>
                      <a:pt x="83" y="10"/>
                    </a:lnTo>
                    <a:lnTo>
                      <a:pt x="83" y="12"/>
                    </a:lnTo>
                    <a:lnTo>
                      <a:pt x="80" y="12"/>
                    </a:lnTo>
                    <a:close/>
                    <a:moveTo>
                      <a:pt x="86" y="12"/>
                    </a:moveTo>
                    <a:lnTo>
                      <a:pt x="86" y="10"/>
                    </a:lnTo>
                    <a:lnTo>
                      <a:pt x="88" y="10"/>
                    </a:lnTo>
                    <a:lnTo>
                      <a:pt x="88" y="11"/>
                    </a:lnTo>
                    <a:lnTo>
                      <a:pt x="86" y="12"/>
                    </a:lnTo>
                    <a:close/>
                    <a:moveTo>
                      <a:pt x="91" y="11"/>
                    </a:moveTo>
                    <a:lnTo>
                      <a:pt x="91" y="10"/>
                    </a:lnTo>
                    <a:lnTo>
                      <a:pt x="94" y="10"/>
                    </a:lnTo>
                    <a:lnTo>
                      <a:pt x="94" y="11"/>
                    </a:lnTo>
                    <a:lnTo>
                      <a:pt x="91" y="11"/>
                    </a:lnTo>
                    <a:close/>
                    <a:moveTo>
                      <a:pt x="96" y="11"/>
                    </a:moveTo>
                    <a:lnTo>
                      <a:pt x="96" y="10"/>
                    </a:lnTo>
                    <a:lnTo>
                      <a:pt x="99" y="10"/>
                    </a:lnTo>
                    <a:lnTo>
                      <a:pt x="99" y="11"/>
                    </a:lnTo>
                    <a:lnTo>
                      <a:pt x="96" y="11"/>
                    </a:lnTo>
                    <a:close/>
                    <a:moveTo>
                      <a:pt x="102" y="11"/>
                    </a:moveTo>
                    <a:lnTo>
                      <a:pt x="102" y="10"/>
                    </a:lnTo>
                    <a:lnTo>
                      <a:pt x="104" y="10"/>
                    </a:lnTo>
                    <a:lnTo>
                      <a:pt x="104" y="11"/>
                    </a:lnTo>
                    <a:lnTo>
                      <a:pt x="102" y="11"/>
                    </a:lnTo>
                    <a:close/>
                    <a:moveTo>
                      <a:pt x="107" y="11"/>
                    </a:moveTo>
                    <a:lnTo>
                      <a:pt x="107" y="10"/>
                    </a:lnTo>
                    <a:lnTo>
                      <a:pt x="110" y="9"/>
                    </a:lnTo>
                    <a:lnTo>
                      <a:pt x="110" y="11"/>
                    </a:lnTo>
                    <a:lnTo>
                      <a:pt x="107" y="11"/>
                    </a:lnTo>
                    <a:close/>
                    <a:moveTo>
                      <a:pt x="112" y="11"/>
                    </a:moveTo>
                    <a:lnTo>
                      <a:pt x="112" y="9"/>
                    </a:lnTo>
                    <a:lnTo>
                      <a:pt x="115" y="9"/>
                    </a:lnTo>
                    <a:lnTo>
                      <a:pt x="115" y="11"/>
                    </a:lnTo>
                    <a:lnTo>
                      <a:pt x="112" y="11"/>
                    </a:lnTo>
                    <a:close/>
                    <a:moveTo>
                      <a:pt x="118" y="11"/>
                    </a:moveTo>
                    <a:lnTo>
                      <a:pt x="118" y="9"/>
                    </a:lnTo>
                    <a:lnTo>
                      <a:pt x="120" y="9"/>
                    </a:lnTo>
                    <a:lnTo>
                      <a:pt x="120" y="11"/>
                    </a:lnTo>
                    <a:lnTo>
                      <a:pt x="118" y="11"/>
                    </a:lnTo>
                    <a:close/>
                    <a:moveTo>
                      <a:pt x="123" y="11"/>
                    </a:moveTo>
                    <a:lnTo>
                      <a:pt x="123" y="9"/>
                    </a:lnTo>
                    <a:lnTo>
                      <a:pt x="126" y="9"/>
                    </a:lnTo>
                    <a:lnTo>
                      <a:pt x="126" y="11"/>
                    </a:lnTo>
                    <a:lnTo>
                      <a:pt x="123" y="11"/>
                    </a:lnTo>
                    <a:close/>
                    <a:moveTo>
                      <a:pt x="129" y="11"/>
                    </a:moveTo>
                    <a:lnTo>
                      <a:pt x="129" y="9"/>
                    </a:lnTo>
                    <a:lnTo>
                      <a:pt x="131" y="9"/>
                    </a:lnTo>
                    <a:lnTo>
                      <a:pt x="131" y="11"/>
                    </a:lnTo>
                    <a:lnTo>
                      <a:pt x="129" y="11"/>
                    </a:lnTo>
                    <a:close/>
                    <a:moveTo>
                      <a:pt x="134" y="11"/>
                    </a:moveTo>
                    <a:lnTo>
                      <a:pt x="134" y="9"/>
                    </a:lnTo>
                    <a:lnTo>
                      <a:pt x="137" y="9"/>
                    </a:lnTo>
                    <a:lnTo>
                      <a:pt x="137" y="11"/>
                    </a:lnTo>
                    <a:lnTo>
                      <a:pt x="134" y="11"/>
                    </a:lnTo>
                    <a:close/>
                    <a:moveTo>
                      <a:pt x="139" y="10"/>
                    </a:moveTo>
                    <a:lnTo>
                      <a:pt x="139" y="9"/>
                    </a:lnTo>
                    <a:lnTo>
                      <a:pt x="142" y="9"/>
                    </a:lnTo>
                    <a:lnTo>
                      <a:pt x="142" y="10"/>
                    </a:lnTo>
                    <a:lnTo>
                      <a:pt x="139" y="10"/>
                    </a:lnTo>
                    <a:close/>
                    <a:moveTo>
                      <a:pt x="145" y="10"/>
                    </a:moveTo>
                    <a:lnTo>
                      <a:pt x="145" y="9"/>
                    </a:lnTo>
                    <a:lnTo>
                      <a:pt x="147" y="9"/>
                    </a:lnTo>
                    <a:lnTo>
                      <a:pt x="147" y="10"/>
                    </a:lnTo>
                    <a:lnTo>
                      <a:pt x="145" y="10"/>
                    </a:lnTo>
                    <a:close/>
                    <a:moveTo>
                      <a:pt x="150" y="10"/>
                    </a:moveTo>
                    <a:lnTo>
                      <a:pt x="150" y="9"/>
                    </a:lnTo>
                    <a:lnTo>
                      <a:pt x="153" y="9"/>
                    </a:lnTo>
                    <a:lnTo>
                      <a:pt x="153" y="10"/>
                    </a:lnTo>
                    <a:lnTo>
                      <a:pt x="150" y="10"/>
                    </a:lnTo>
                    <a:close/>
                    <a:moveTo>
                      <a:pt x="155" y="10"/>
                    </a:moveTo>
                    <a:lnTo>
                      <a:pt x="155" y="8"/>
                    </a:lnTo>
                    <a:lnTo>
                      <a:pt x="158" y="8"/>
                    </a:lnTo>
                    <a:lnTo>
                      <a:pt x="158" y="10"/>
                    </a:lnTo>
                    <a:lnTo>
                      <a:pt x="155" y="10"/>
                    </a:lnTo>
                    <a:close/>
                    <a:moveTo>
                      <a:pt x="161" y="10"/>
                    </a:moveTo>
                    <a:lnTo>
                      <a:pt x="161" y="8"/>
                    </a:lnTo>
                    <a:lnTo>
                      <a:pt x="163" y="8"/>
                    </a:lnTo>
                    <a:lnTo>
                      <a:pt x="163" y="10"/>
                    </a:lnTo>
                    <a:lnTo>
                      <a:pt x="161" y="10"/>
                    </a:lnTo>
                    <a:close/>
                    <a:moveTo>
                      <a:pt x="166" y="10"/>
                    </a:moveTo>
                    <a:lnTo>
                      <a:pt x="166" y="8"/>
                    </a:lnTo>
                    <a:lnTo>
                      <a:pt x="169" y="8"/>
                    </a:lnTo>
                    <a:lnTo>
                      <a:pt x="169" y="10"/>
                    </a:lnTo>
                    <a:lnTo>
                      <a:pt x="166" y="10"/>
                    </a:lnTo>
                    <a:close/>
                    <a:moveTo>
                      <a:pt x="171" y="10"/>
                    </a:moveTo>
                    <a:lnTo>
                      <a:pt x="171" y="8"/>
                    </a:lnTo>
                    <a:lnTo>
                      <a:pt x="174" y="8"/>
                    </a:lnTo>
                    <a:lnTo>
                      <a:pt x="174" y="9"/>
                    </a:lnTo>
                    <a:lnTo>
                      <a:pt x="171" y="10"/>
                    </a:lnTo>
                    <a:close/>
                    <a:moveTo>
                      <a:pt x="177" y="9"/>
                    </a:moveTo>
                    <a:lnTo>
                      <a:pt x="177" y="8"/>
                    </a:lnTo>
                    <a:lnTo>
                      <a:pt x="179" y="8"/>
                    </a:lnTo>
                    <a:lnTo>
                      <a:pt x="179" y="9"/>
                    </a:lnTo>
                    <a:lnTo>
                      <a:pt x="177" y="9"/>
                    </a:lnTo>
                    <a:close/>
                    <a:moveTo>
                      <a:pt x="182" y="9"/>
                    </a:moveTo>
                    <a:lnTo>
                      <a:pt x="182" y="8"/>
                    </a:lnTo>
                    <a:lnTo>
                      <a:pt x="185" y="7"/>
                    </a:lnTo>
                    <a:lnTo>
                      <a:pt x="185" y="9"/>
                    </a:lnTo>
                    <a:lnTo>
                      <a:pt x="182" y="9"/>
                    </a:lnTo>
                    <a:close/>
                    <a:moveTo>
                      <a:pt x="187" y="9"/>
                    </a:moveTo>
                    <a:lnTo>
                      <a:pt x="187" y="7"/>
                    </a:lnTo>
                    <a:lnTo>
                      <a:pt x="190" y="7"/>
                    </a:lnTo>
                    <a:lnTo>
                      <a:pt x="190" y="9"/>
                    </a:lnTo>
                    <a:lnTo>
                      <a:pt x="187" y="9"/>
                    </a:lnTo>
                    <a:close/>
                    <a:moveTo>
                      <a:pt x="193" y="9"/>
                    </a:moveTo>
                    <a:lnTo>
                      <a:pt x="193" y="7"/>
                    </a:lnTo>
                    <a:lnTo>
                      <a:pt x="195" y="7"/>
                    </a:lnTo>
                    <a:lnTo>
                      <a:pt x="195" y="9"/>
                    </a:lnTo>
                    <a:lnTo>
                      <a:pt x="193" y="9"/>
                    </a:lnTo>
                    <a:close/>
                    <a:moveTo>
                      <a:pt x="198" y="9"/>
                    </a:moveTo>
                    <a:lnTo>
                      <a:pt x="198" y="7"/>
                    </a:lnTo>
                    <a:lnTo>
                      <a:pt x="201" y="7"/>
                    </a:lnTo>
                    <a:lnTo>
                      <a:pt x="201" y="9"/>
                    </a:lnTo>
                    <a:lnTo>
                      <a:pt x="198" y="9"/>
                    </a:lnTo>
                    <a:close/>
                    <a:moveTo>
                      <a:pt x="203" y="9"/>
                    </a:moveTo>
                    <a:lnTo>
                      <a:pt x="203" y="7"/>
                    </a:lnTo>
                    <a:lnTo>
                      <a:pt x="206" y="7"/>
                    </a:lnTo>
                    <a:lnTo>
                      <a:pt x="206" y="8"/>
                    </a:lnTo>
                    <a:lnTo>
                      <a:pt x="203" y="9"/>
                    </a:lnTo>
                    <a:close/>
                    <a:moveTo>
                      <a:pt x="209" y="8"/>
                    </a:moveTo>
                    <a:lnTo>
                      <a:pt x="209" y="7"/>
                    </a:lnTo>
                    <a:lnTo>
                      <a:pt x="211" y="7"/>
                    </a:lnTo>
                    <a:lnTo>
                      <a:pt x="212" y="8"/>
                    </a:lnTo>
                    <a:lnTo>
                      <a:pt x="209" y="8"/>
                    </a:lnTo>
                    <a:close/>
                    <a:moveTo>
                      <a:pt x="214" y="8"/>
                    </a:moveTo>
                    <a:lnTo>
                      <a:pt x="214" y="6"/>
                    </a:lnTo>
                    <a:lnTo>
                      <a:pt x="217" y="6"/>
                    </a:lnTo>
                    <a:lnTo>
                      <a:pt x="217" y="8"/>
                    </a:lnTo>
                    <a:lnTo>
                      <a:pt x="214" y="8"/>
                    </a:lnTo>
                    <a:close/>
                    <a:moveTo>
                      <a:pt x="220" y="8"/>
                    </a:moveTo>
                    <a:lnTo>
                      <a:pt x="219" y="6"/>
                    </a:lnTo>
                    <a:lnTo>
                      <a:pt x="222" y="6"/>
                    </a:lnTo>
                    <a:lnTo>
                      <a:pt x="222" y="8"/>
                    </a:lnTo>
                    <a:lnTo>
                      <a:pt x="220" y="8"/>
                    </a:lnTo>
                    <a:close/>
                    <a:moveTo>
                      <a:pt x="225" y="8"/>
                    </a:moveTo>
                    <a:lnTo>
                      <a:pt x="225" y="6"/>
                    </a:lnTo>
                    <a:lnTo>
                      <a:pt x="227" y="6"/>
                    </a:lnTo>
                    <a:lnTo>
                      <a:pt x="228" y="8"/>
                    </a:lnTo>
                    <a:lnTo>
                      <a:pt x="225" y="8"/>
                    </a:lnTo>
                    <a:close/>
                    <a:moveTo>
                      <a:pt x="230" y="7"/>
                    </a:moveTo>
                    <a:lnTo>
                      <a:pt x="230" y="6"/>
                    </a:lnTo>
                    <a:lnTo>
                      <a:pt x="233" y="6"/>
                    </a:lnTo>
                    <a:lnTo>
                      <a:pt x="233" y="7"/>
                    </a:lnTo>
                    <a:lnTo>
                      <a:pt x="230" y="7"/>
                    </a:lnTo>
                    <a:close/>
                    <a:moveTo>
                      <a:pt x="236" y="7"/>
                    </a:moveTo>
                    <a:lnTo>
                      <a:pt x="235" y="6"/>
                    </a:lnTo>
                    <a:lnTo>
                      <a:pt x="238" y="6"/>
                    </a:lnTo>
                    <a:lnTo>
                      <a:pt x="238" y="7"/>
                    </a:lnTo>
                    <a:lnTo>
                      <a:pt x="236" y="7"/>
                    </a:lnTo>
                    <a:close/>
                    <a:moveTo>
                      <a:pt x="241" y="7"/>
                    </a:moveTo>
                    <a:lnTo>
                      <a:pt x="241" y="5"/>
                    </a:lnTo>
                    <a:lnTo>
                      <a:pt x="244" y="5"/>
                    </a:lnTo>
                    <a:lnTo>
                      <a:pt x="244" y="7"/>
                    </a:lnTo>
                    <a:lnTo>
                      <a:pt x="241" y="7"/>
                    </a:lnTo>
                    <a:close/>
                    <a:moveTo>
                      <a:pt x="246" y="7"/>
                    </a:moveTo>
                    <a:lnTo>
                      <a:pt x="246" y="5"/>
                    </a:lnTo>
                    <a:lnTo>
                      <a:pt x="249" y="5"/>
                    </a:lnTo>
                    <a:lnTo>
                      <a:pt x="249" y="7"/>
                    </a:lnTo>
                    <a:lnTo>
                      <a:pt x="246" y="7"/>
                    </a:lnTo>
                    <a:close/>
                    <a:moveTo>
                      <a:pt x="252" y="7"/>
                    </a:moveTo>
                    <a:lnTo>
                      <a:pt x="252" y="5"/>
                    </a:lnTo>
                    <a:lnTo>
                      <a:pt x="254" y="5"/>
                    </a:lnTo>
                    <a:lnTo>
                      <a:pt x="254" y="6"/>
                    </a:lnTo>
                    <a:lnTo>
                      <a:pt x="252" y="7"/>
                    </a:lnTo>
                    <a:close/>
                    <a:moveTo>
                      <a:pt x="257" y="6"/>
                    </a:moveTo>
                    <a:lnTo>
                      <a:pt x="257" y="5"/>
                    </a:lnTo>
                    <a:lnTo>
                      <a:pt x="260" y="5"/>
                    </a:lnTo>
                    <a:lnTo>
                      <a:pt x="260" y="6"/>
                    </a:lnTo>
                    <a:lnTo>
                      <a:pt x="257" y="6"/>
                    </a:lnTo>
                    <a:close/>
                    <a:moveTo>
                      <a:pt x="262" y="6"/>
                    </a:moveTo>
                    <a:lnTo>
                      <a:pt x="262" y="4"/>
                    </a:lnTo>
                    <a:lnTo>
                      <a:pt x="265" y="4"/>
                    </a:lnTo>
                    <a:lnTo>
                      <a:pt x="265" y="6"/>
                    </a:lnTo>
                    <a:lnTo>
                      <a:pt x="262" y="6"/>
                    </a:lnTo>
                    <a:close/>
                    <a:moveTo>
                      <a:pt x="268" y="6"/>
                    </a:moveTo>
                    <a:lnTo>
                      <a:pt x="268" y="4"/>
                    </a:lnTo>
                    <a:lnTo>
                      <a:pt x="270" y="4"/>
                    </a:lnTo>
                    <a:lnTo>
                      <a:pt x="270" y="6"/>
                    </a:lnTo>
                    <a:lnTo>
                      <a:pt x="268" y="6"/>
                    </a:lnTo>
                    <a:close/>
                    <a:moveTo>
                      <a:pt x="273" y="6"/>
                    </a:moveTo>
                    <a:lnTo>
                      <a:pt x="273" y="4"/>
                    </a:lnTo>
                    <a:lnTo>
                      <a:pt x="276" y="4"/>
                    </a:lnTo>
                    <a:lnTo>
                      <a:pt x="276" y="5"/>
                    </a:lnTo>
                    <a:lnTo>
                      <a:pt x="273" y="6"/>
                    </a:lnTo>
                    <a:close/>
                    <a:moveTo>
                      <a:pt x="278" y="5"/>
                    </a:moveTo>
                    <a:lnTo>
                      <a:pt x="278" y="4"/>
                    </a:lnTo>
                    <a:lnTo>
                      <a:pt x="281" y="4"/>
                    </a:lnTo>
                    <a:lnTo>
                      <a:pt x="281" y="5"/>
                    </a:lnTo>
                    <a:lnTo>
                      <a:pt x="278" y="5"/>
                    </a:lnTo>
                    <a:close/>
                    <a:moveTo>
                      <a:pt x="284" y="5"/>
                    </a:moveTo>
                    <a:lnTo>
                      <a:pt x="284" y="4"/>
                    </a:lnTo>
                    <a:lnTo>
                      <a:pt x="286" y="3"/>
                    </a:lnTo>
                    <a:lnTo>
                      <a:pt x="286" y="5"/>
                    </a:lnTo>
                    <a:lnTo>
                      <a:pt x="284" y="5"/>
                    </a:lnTo>
                    <a:close/>
                    <a:moveTo>
                      <a:pt x="289" y="5"/>
                    </a:moveTo>
                    <a:lnTo>
                      <a:pt x="289" y="3"/>
                    </a:lnTo>
                    <a:lnTo>
                      <a:pt x="292" y="3"/>
                    </a:lnTo>
                    <a:lnTo>
                      <a:pt x="292" y="5"/>
                    </a:lnTo>
                    <a:lnTo>
                      <a:pt x="289" y="5"/>
                    </a:lnTo>
                    <a:close/>
                    <a:moveTo>
                      <a:pt x="294" y="5"/>
                    </a:moveTo>
                    <a:lnTo>
                      <a:pt x="294" y="3"/>
                    </a:lnTo>
                    <a:lnTo>
                      <a:pt x="297" y="3"/>
                    </a:lnTo>
                    <a:lnTo>
                      <a:pt x="297" y="4"/>
                    </a:lnTo>
                    <a:lnTo>
                      <a:pt x="294" y="5"/>
                    </a:lnTo>
                    <a:close/>
                    <a:moveTo>
                      <a:pt x="300" y="4"/>
                    </a:moveTo>
                    <a:lnTo>
                      <a:pt x="300" y="3"/>
                    </a:lnTo>
                    <a:lnTo>
                      <a:pt x="302" y="3"/>
                    </a:lnTo>
                    <a:lnTo>
                      <a:pt x="302" y="4"/>
                    </a:lnTo>
                    <a:lnTo>
                      <a:pt x="300" y="4"/>
                    </a:lnTo>
                    <a:close/>
                    <a:moveTo>
                      <a:pt x="305" y="4"/>
                    </a:moveTo>
                    <a:lnTo>
                      <a:pt x="305" y="2"/>
                    </a:lnTo>
                    <a:lnTo>
                      <a:pt x="308" y="2"/>
                    </a:lnTo>
                    <a:lnTo>
                      <a:pt x="308" y="4"/>
                    </a:lnTo>
                    <a:lnTo>
                      <a:pt x="305" y="4"/>
                    </a:lnTo>
                    <a:close/>
                    <a:moveTo>
                      <a:pt x="310" y="4"/>
                    </a:moveTo>
                    <a:lnTo>
                      <a:pt x="310" y="2"/>
                    </a:lnTo>
                    <a:lnTo>
                      <a:pt x="313" y="2"/>
                    </a:lnTo>
                    <a:lnTo>
                      <a:pt x="313" y="4"/>
                    </a:lnTo>
                    <a:lnTo>
                      <a:pt x="310" y="4"/>
                    </a:lnTo>
                    <a:close/>
                    <a:moveTo>
                      <a:pt x="316" y="3"/>
                    </a:moveTo>
                    <a:lnTo>
                      <a:pt x="316" y="2"/>
                    </a:lnTo>
                    <a:lnTo>
                      <a:pt x="318" y="2"/>
                    </a:lnTo>
                    <a:lnTo>
                      <a:pt x="318" y="3"/>
                    </a:lnTo>
                    <a:lnTo>
                      <a:pt x="316" y="3"/>
                    </a:lnTo>
                    <a:close/>
                    <a:moveTo>
                      <a:pt x="321" y="3"/>
                    </a:moveTo>
                    <a:lnTo>
                      <a:pt x="321" y="2"/>
                    </a:lnTo>
                    <a:lnTo>
                      <a:pt x="324" y="1"/>
                    </a:lnTo>
                    <a:lnTo>
                      <a:pt x="324" y="3"/>
                    </a:lnTo>
                    <a:lnTo>
                      <a:pt x="321" y="3"/>
                    </a:lnTo>
                    <a:close/>
                    <a:moveTo>
                      <a:pt x="327" y="3"/>
                    </a:moveTo>
                    <a:lnTo>
                      <a:pt x="326" y="1"/>
                    </a:lnTo>
                    <a:lnTo>
                      <a:pt x="329" y="1"/>
                    </a:lnTo>
                    <a:lnTo>
                      <a:pt x="329" y="3"/>
                    </a:lnTo>
                    <a:lnTo>
                      <a:pt x="327" y="3"/>
                    </a:lnTo>
                    <a:close/>
                    <a:moveTo>
                      <a:pt x="332" y="3"/>
                    </a:moveTo>
                    <a:lnTo>
                      <a:pt x="332" y="1"/>
                    </a:lnTo>
                    <a:lnTo>
                      <a:pt x="334" y="1"/>
                    </a:lnTo>
                    <a:lnTo>
                      <a:pt x="335" y="2"/>
                    </a:lnTo>
                    <a:lnTo>
                      <a:pt x="332" y="3"/>
                    </a:lnTo>
                    <a:close/>
                    <a:moveTo>
                      <a:pt x="337" y="2"/>
                    </a:moveTo>
                    <a:lnTo>
                      <a:pt x="337" y="1"/>
                    </a:lnTo>
                    <a:lnTo>
                      <a:pt x="340" y="0"/>
                    </a:lnTo>
                    <a:lnTo>
                      <a:pt x="340" y="2"/>
                    </a:lnTo>
                    <a:lnTo>
                      <a:pt x="337" y="2"/>
                    </a:lnTo>
                    <a:close/>
                  </a:path>
                </a:pathLst>
              </a:custGeom>
              <a:solidFill>
                <a:srgbClr val="877D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252" name="Rectangle 5757"/>
              <p:cNvSpPr>
                <a:spLocks noChangeArrowheads="1"/>
              </p:cNvSpPr>
              <p:nvPr/>
            </p:nvSpPr>
            <p:spPr bwMode="auto">
              <a:xfrm>
                <a:off x="3102" y="2149"/>
                <a:ext cx="2" cy="2"/>
              </a:xfrm>
              <a:prstGeom prst="rect">
                <a:avLst/>
              </a:prstGeom>
              <a:solidFill>
                <a:srgbClr val="877D7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253" name="Rectangle 5758"/>
              <p:cNvSpPr>
                <a:spLocks noChangeArrowheads="1"/>
              </p:cNvSpPr>
              <p:nvPr/>
            </p:nvSpPr>
            <p:spPr bwMode="auto">
              <a:xfrm>
                <a:off x="2261" y="1910"/>
                <a:ext cx="1" cy="1"/>
              </a:xfrm>
              <a:prstGeom prst="rect">
                <a:avLst/>
              </a:prstGeom>
              <a:solidFill>
                <a:srgbClr val="877D7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254" name="Freeform 5759"/>
              <p:cNvSpPr>
                <a:spLocks noEditPoints="1"/>
              </p:cNvSpPr>
              <p:nvPr/>
            </p:nvSpPr>
            <p:spPr bwMode="auto">
              <a:xfrm>
                <a:off x="2265" y="1910"/>
                <a:ext cx="477" cy="22"/>
              </a:xfrm>
              <a:custGeom>
                <a:avLst/>
                <a:gdLst>
                  <a:gd name="T0" fmla="*/ 421 w 477"/>
                  <a:gd name="T1" fmla="*/ 20 h 22"/>
                  <a:gd name="T2" fmla="*/ 418 w 477"/>
                  <a:gd name="T3" fmla="*/ 22 h 22"/>
                  <a:gd name="T4" fmla="*/ 440 w 477"/>
                  <a:gd name="T5" fmla="*/ 22 h 22"/>
                  <a:gd name="T6" fmla="*/ 442 w 477"/>
                  <a:gd name="T7" fmla="*/ 20 h 22"/>
                  <a:gd name="T8" fmla="*/ 408 w 477"/>
                  <a:gd name="T9" fmla="*/ 22 h 22"/>
                  <a:gd name="T10" fmla="*/ 450 w 477"/>
                  <a:gd name="T11" fmla="*/ 20 h 22"/>
                  <a:gd name="T12" fmla="*/ 453 w 477"/>
                  <a:gd name="T13" fmla="*/ 22 h 22"/>
                  <a:gd name="T14" fmla="*/ 392 w 477"/>
                  <a:gd name="T15" fmla="*/ 20 h 22"/>
                  <a:gd name="T16" fmla="*/ 384 w 477"/>
                  <a:gd name="T17" fmla="*/ 22 h 22"/>
                  <a:gd name="T18" fmla="*/ 464 w 477"/>
                  <a:gd name="T19" fmla="*/ 22 h 22"/>
                  <a:gd name="T20" fmla="*/ 472 w 477"/>
                  <a:gd name="T21" fmla="*/ 20 h 22"/>
                  <a:gd name="T22" fmla="*/ 475 w 477"/>
                  <a:gd name="T23" fmla="*/ 22 h 22"/>
                  <a:gd name="T24" fmla="*/ 370 w 477"/>
                  <a:gd name="T25" fmla="*/ 20 h 22"/>
                  <a:gd name="T26" fmla="*/ 357 w 477"/>
                  <a:gd name="T27" fmla="*/ 21 h 22"/>
                  <a:gd name="T28" fmla="*/ 354 w 477"/>
                  <a:gd name="T29" fmla="*/ 21 h 22"/>
                  <a:gd name="T30" fmla="*/ 341 w 477"/>
                  <a:gd name="T31" fmla="*/ 19 h 22"/>
                  <a:gd name="T32" fmla="*/ 333 w 477"/>
                  <a:gd name="T33" fmla="*/ 21 h 22"/>
                  <a:gd name="T34" fmla="*/ 328 w 477"/>
                  <a:gd name="T35" fmla="*/ 19 h 22"/>
                  <a:gd name="T36" fmla="*/ 314 w 477"/>
                  <a:gd name="T37" fmla="*/ 20 h 22"/>
                  <a:gd name="T38" fmla="*/ 311 w 477"/>
                  <a:gd name="T39" fmla="*/ 20 h 22"/>
                  <a:gd name="T40" fmla="*/ 298 w 477"/>
                  <a:gd name="T41" fmla="*/ 18 h 22"/>
                  <a:gd name="T42" fmla="*/ 290 w 477"/>
                  <a:gd name="T43" fmla="*/ 19 h 22"/>
                  <a:gd name="T44" fmla="*/ 285 w 477"/>
                  <a:gd name="T45" fmla="*/ 18 h 22"/>
                  <a:gd name="T46" fmla="*/ 271 w 477"/>
                  <a:gd name="T47" fmla="*/ 19 h 22"/>
                  <a:gd name="T48" fmla="*/ 269 w 477"/>
                  <a:gd name="T49" fmla="*/ 18 h 22"/>
                  <a:gd name="T50" fmla="*/ 256 w 477"/>
                  <a:gd name="T51" fmla="*/ 16 h 22"/>
                  <a:gd name="T52" fmla="*/ 248 w 477"/>
                  <a:gd name="T53" fmla="*/ 18 h 22"/>
                  <a:gd name="T54" fmla="*/ 242 w 477"/>
                  <a:gd name="T55" fmla="*/ 16 h 22"/>
                  <a:gd name="T56" fmla="*/ 229 w 477"/>
                  <a:gd name="T57" fmla="*/ 17 h 22"/>
                  <a:gd name="T58" fmla="*/ 226 w 477"/>
                  <a:gd name="T59" fmla="*/ 17 h 22"/>
                  <a:gd name="T60" fmla="*/ 213 w 477"/>
                  <a:gd name="T61" fmla="*/ 14 h 22"/>
                  <a:gd name="T62" fmla="*/ 205 w 477"/>
                  <a:gd name="T63" fmla="*/ 16 h 22"/>
                  <a:gd name="T64" fmla="*/ 200 w 477"/>
                  <a:gd name="T65" fmla="*/ 14 h 22"/>
                  <a:gd name="T66" fmla="*/ 186 w 477"/>
                  <a:gd name="T67" fmla="*/ 15 h 22"/>
                  <a:gd name="T68" fmla="*/ 184 w 477"/>
                  <a:gd name="T69" fmla="*/ 14 h 22"/>
                  <a:gd name="T70" fmla="*/ 170 w 477"/>
                  <a:gd name="T71" fmla="*/ 12 h 22"/>
                  <a:gd name="T72" fmla="*/ 162 w 477"/>
                  <a:gd name="T73" fmla="*/ 13 h 22"/>
                  <a:gd name="T74" fmla="*/ 157 w 477"/>
                  <a:gd name="T75" fmla="*/ 11 h 22"/>
                  <a:gd name="T76" fmla="*/ 144 w 477"/>
                  <a:gd name="T77" fmla="*/ 12 h 22"/>
                  <a:gd name="T78" fmla="*/ 141 w 477"/>
                  <a:gd name="T79" fmla="*/ 12 h 22"/>
                  <a:gd name="T80" fmla="*/ 128 w 477"/>
                  <a:gd name="T81" fmla="*/ 10 h 22"/>
                  <a:gd name="T82" fmla="*/ 120 w 477"/>
                  <a:gd name="T83" fmla="*/ 11 h 22"/>
                  <a:gd name="T84" fmla="*/ 114 w 477"/>
                  <a:gd name="T85" fmla="*/ 9 h 22"/>
                  <a:gd name="T86" fmla="*/ 101 w 477"/>
                  <a:gd name="T87" fmla="*/ 9 h 22"/>
                  <a:gd name="T88" fmla="*/ 98 w 477"/>
                  <a:gd name="T89" fmla="*/ 9 h 22"/>
                  <a:gd name="T90" fmla="*/ 85 w 477"/>
                  <a:gd name="T91" fmla="*/ 7 h 22"/>
                  <a:gd name="T92" fmla="*/ 77 w 477"/>
                  <a:gd name="T93" fmla="*/ 8 h 22"/>
                  <a:gd name="T94" fmla="*/ 72 w 477"/>
                  <a:gd name="T95" fmla="*/ 6 h 22"/>
                  <a:gd name="T96" fmla="*/ 58 w 477"/>
                  <a:gd name="T97" fmla="*/ 6 h 22"/>
                  <a:gd name="T98" fmla="*/ 56 w 477"/>
                  <a:gd name="T99" fmla="*/ 6 h 22"/>
                  <a:gd name="T100" fmla="*/ 42 w 477"/>
                  <a:gd name="T101" fmla="*/ 4 h 22"/>
                  <a:gd name="T102" fmla="*/ 34 w 477"/>
                  <a:gd name="T103" fmla="*/ 5 h 22"/>
                  <a:gd name="T104" fmla="*/ 29 w 477"/>
                  <a:gd name="T105" fmla="*/ 3 h 22"/>
                  <a:gd name="T106" fmla="*/ 16 w 477"/>
                  <a:gd name="T107" fmla="*/ 3 h 22"/>
                  <a:gd name="T108" fmla="*/ 13 w 477"/>
                  <a:gd name="T109" fmla="*/ 3 h 22"/>
                  <a:gd name="T110" fmla="*/ 0 w 477"/>
                  <a:gd name="T111"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77" h="22">
                    <a:moveTo>
                      <a:pt x="426" y="22"/>
                    </a:moveTo>
                    <a:lnTo>
                      <a:pt x="426" y="20"/>
                    </a:lnTo>
                    <a:lnTo>
                      <a:pt x="429" y="20"/>
                    </a:lnTo>
                    <a:lnTo>
                      <a:pt x="429" y="22"/>
                    </a:lnTo>
                    <a:lnTo>
                      <a:pt x="426" y="22"/>
                    </a:lnTo>
                    <a:close/>
                    <a:moveTo>
                      <a:pt x="424" y="22"/>
                    </a:moveTo>
                    <a:lnTo>
                      <a:pt x="421" y="22"/>
                    </a:lnTo>
                    <a:lnTo>
                      <a:pt x="421" y="20"/>
                    </a:lnTo>
                    <a:lnTo>
                      <a:pt x="424" y="20"/>
                    </a:lnTo>
                    <a:lnTo>
                      <a:pt x="424" y="22"/>
                    </a:lnTo>
                    <a:close/>
                    <a:moveTo>
                      <a:pt x="432" y="22"/>
                    </a:moveTo>
                    <a:lnTo>
                      <a:pt x="432" y="20"/>
                    </a:lnTo>
                    <a:lnTo>
                      <a:pt x="434" y="20"/>
                    </a:lnTo>
                    <a:lnTo>
                      <a:pt x="434" y="22"/>
                    </a:lnTo>
                    <a:lnTo>
                      <a:pt x="432" y="22"/>
                    </a:lnTo>
                    <a:close/>
                    <a:moveTo>
                      <a:pt x="418" y="22"/>
                    </a:moveTo>
                    <a:lnTo>
                      <a:pt x="416" y="22"/>
                    </a:lnTo>
                    <a:lnTo>
                      <a:pt x="416" y="20"/>
                    </a:lnTo>
                    <a:lnTo>
                      <a:pt x="418" y="20"/>
                    </a:lnTo>
                    <a:lnTo>
                      <a:pt x="418" y="22"/>
                    </a:lnTo>
                    <a:close/>
                    <a:moveTo>
                      <a:pt x="437" y="22"/>
                    </a:moveTo>
                    <a:lnTo>
                      <a:pt x="437" y="20"/>
                    </a:lnTo>
                    <a:lnTo>
                      <a:pt x="440" y="20"/>
                    </a:lnTo>
                    <a:lnTo>
                      <a:pt x="440" y="22"/>
                    </a:lnTo>
                    <a:lnTo>
                      <a:pt x="437" y="22"/>
                    </a:lnTo>
                    <a:close/>
                    <a:moveTo>
                      <a:pt x="413" y="22"/>
                    </a:moveTo>
                    <a:lnTo>
                      <a:pt x="410" y="22"/>
                    </a:lnTo>
                    <a:lnTo>
                      <a:pt x="410" y="20"/>
                    </a:lnTo>
                    <a:lnTo>
                      <a:pt x="413" y="20"/>
                    </a:lnTo>
                    <a:lnTo>
                      <a:pt x="413" y="22"/>
                    </a:lnTo>
                    <a:close/>
                    <a:moveTo>
                      <a:pt x="442" y="22"/>
                    </a:moveTo>
                    <a:lnTo>
                      <a:pt x="442" y="20"/>
                    </a:lnTo>
                    <a:lnTo>
                      <a:pt x="445" y="20"/>
                    </a:lnTo>
                    <a:lnTo>
                      <a:pt x="445" y="22"/>
                    </a:lnTo>
                    <a:lnTo>
                      <a:pt x="442" y="22"/>
                    </a:lnTo>
                    <a:close/>
                    <a:moveTo>
                      <a:pt x="408" y="22"/>
                    </a:moveTo>
                    <a:lnTo>
                      <a:pt x="405" y="22"/>
                    </a:lnTo>
                    <a:lnTo>
                      <a:pt x="405" y="20"/>
                    </a:lnTo>
                    <a:lnTo>
                      <a:pt x="408" y="20"/>
                    </a:lnTo>
                    <a:lnTo>
                      <a:pt x="408" y="22"/>
                    </a:lnTo>
                    <a:close/>
                    <a:moveTo>
                      <a:pt x="402" y="22"/>
                    </a:moveTo>
                    <a:lnTo>
                      <a:pt x="400" y="22"/>
                    </a:lnTo>
                    <a:lnTo>
                      <a:pt x="400" y="20"/>
                    </a:lnTo>
                    <a:lnTo>
                      <a:pt x="402" y="20"/>
                    </a:lnTo>
                    <a:lnTo>
                      <a:pt x="402" y="22"/>
                    </a:lnTo>
                    <a:close/>
                    <a:moveTo>
                      <a:pt x="448" y="22"/>
                    </a:moveTo>
                    <a:lnTo>
                      <a:pt x="448" y="20"/>
                    </a:lnTo>
                    <a:lnTo>
                      <a:pt x="450" y="20"/>
                    </a:lnTo>
                    <a:lnTo>
                      <a:pt x="450" y="22"/>
                    </a:lnTo>
                    <a:lnTo>
                      <a:pt x="448" y="22"/>
                    </a:lnTo>
                    <a:close/>
                    <a:moveTo>
                      <a:pt x="397" y="22"/>
                    </a:moveTo>
                    <a:lnTo>
                      <a:pt x="394" y="22"/>
                    </a:lnTo>
                    <a:lnTo>
                      <a:pt x="394" y="20"/>
                    </a:lnTo>
                    <a:lnTo>
                      <a:pt x="397" y="20"/>
                    </a:lnTo>
                    <a:lnTo>
                      <a:pt x="397" y="22"/>
                    </a:lnTo>
                    <a:close/>
                    <a:moveTo>
                      <a:pt x="453" y="22"/>
                    </a:moveTo>
                    <a:lnTo>
                      <a:pt x="453" y="20"/>
                    </a:lnTo>
                    <a:lnTo>
                      <a:pt x="456" y="20"/>
                    </a:lnTo>
                    <a:lnTo>
                      <a:pt x="456" y="22"/>
                    </a:lnTo>
                    <a:lnTo>
                      <a:pt x="453" y="22"/>
                    </a:lnTo>
                    <a:close/>
                    <a:moveTo>
                      <a:pt x="392" y="22"/>
                    </a:moveTo>
                    <a:lnTo>
                      <a:pt x="389" y="22"/>
                    </a:lnTo>
                    <a:lnTo>
                      <a:pt x="389" y="20"/>
                    </a:lnTo>
                    <a:lnTo>
                      <a:pt x="392" y="20"/>
                    </a:lnTo>
                    <a:lnTo>
                      <a:pt x="392" y="22"/>
                    </a:lnTo>
                    <a:close/>
                    <a:moveTo>
                      <a:pt x="458" y="22"/>
                    </a:moveTo>
                    <a:lnTo>
                      <a:pt x="458" y="20"/>
                    </a:lnTo>
                    <a:lnTo>
                      <a:pt x="461" y="20"/>
                    </a:lnTo>
                    <a:lnTo>
                      <a:pt x="461" y="22"/>
                    </a:lnTo>
                    <a:lnTo>
                      <a:pt x="458" y="22"/>
                    </a:lnTo>
                    <a:close/>
                    <a:moveTo>
                      <a:pt x="386" y="22"/>
                    </a:moveTo>
                    <a:lnTo>
                      <a:pt x="384" y="22"/>
                    </a:lnTo>
                    <a:lnTo>
                      <a:pt x="384" y="20"/>
                    </a:lnTo>
                    <a:lnTo>
                      <a:pt x="386" y="20"/>
                    </a:lnTo>
                    <a:lnTo>
                      <a:pt x="386" y="22"/>
                    </a:lnTo>
                    <a:close/>
                    <a:moveTo>
                      <a:pt x="464" y="22"/>
                    </a:moveTo>
                    <a:lnTo>
                      <a:pt x="464" y="20"/>
                    </a:lnTo>
                    <a:lnTo>
                      <a:pt x="466" y="20"/>
                    </a:lnTo>
                    <a:lnTo>
                      <a:pt x="466" y="22"/>
                    </a:lnTo>
                    <a:lnTo>
                      <a:pt x="464" y="22"/>
                    </a:lnTo>
                    <a:close/>
                    <a:moveTo>
                      <a:pt x="381" y="22"/>
                    </a:moveTo>
                    <a:lnTo>
                      <a:pt x="378" y="22"/>
                    </a:lnTo>
                    <a:lnTo>
                      <a:pt x="378" y="20"/>
                    </a:lnTo>
                    <a:lnTo>
                      <a:pt x="381" y="20"/>
                    </a:lnTo>
                    <a:lnTo>
                      <a:pt x="381" y="22"/>
                    </a:lnTo>
                    <a:close/>
                    <a:moveTo>
                      <a:pt x="469" y="22"/>
                    </a:moveTo>
                    <a:lnTo>
                      <a:pt x="469" y="20"/>
                    </a:lnTo>
                    <a:lnTo>
                      <a:pt x="472" y="20"/>
                    </a:lnTo>
                    <a:lnTo>
                      <a:pt x="472" y="22"/>
                    </a:lnTo>
                    <a:lnTo>
                      <a:pt x="469" y="22"/>
                    </a:lnTo>
                    <a:close/>
                    <a:moveTo>
                      <a:pt x="376" y="22"/>
                    </a:moveTo>
                    <a:lnTo>
                      <a:pt x="373" y="22"/>
                    </a:lnTo>
                    <a:lnTo>
                      <a:pt x="373" y="20"/>
                    </a:lnTo>
                    <a:lnTo>
                      <a:pt x="376" y="20"/>
                    </a:lnTo>
                    <a:lnTo>
                      <a:pt x="376" y="22"/>
                    </a:lnTo>
                    <a:close/>
                    <a:moveTo>
                      <a:pt x="475" y="22"/>
                    </a:moveTo>
                    <a:lnTo>
                      <a:pt x="475" y="20"/>
                    </a:lnTo>
                    <a:lnTo>
                      <a:pt x="477" y="20"/>
                    </a:lnTo>
                    <a:lnTo>
                      <a:pt x="477" y="21"/>
                    </a:lnTo>
                    <a:lnTo>
                      <a:pt x="475" y="22"/>
                    </a:lnTo>
                    <a:close/>
                    <a:moveTo>
                      <a:pt x="370" y="22"/>
                    </a:moveTo>
                    <a:lnTo>
                      <a:pt x="368" y="21"/>
                    </a:lnTo>
                    <a:lnTo>
                      <a:pt x="368" y="20"/>
                    </a:lnTo>
                    <a:lnTo>
                      <a:pt x="370" y="20"/>
                    </a:lnTo>
                    <a:lnTo>
                      <a:pt x="370" y="22"/>
                    </a:lnTo>
                    <a:close/>
                    <a:moveTo>
                      <a:pt x="365" y="21"/>
                    </a:moveTo>
                    <a:lnTo>
                      <a:pt x="362" y="21"/>
                    </a:lnTo>
                    <a:lnTo>
                      <a:pt x="362" y="20"/>
                    </a:lnTo>
                    <a:lnTo>
                      <a:pt x="365" y="20"/>
                    </a:lnTo>
                    <a:lnTo>
                      <a:pt x="365" y="21"/>
                    </a:lnTo>
                    <a:close/>
                    <a:moveTo>
                      <a:pt x="360" y="21"/>
                    </a:moveTo>
                    <a:lnTo>
                      <a:pt x="357" y="21"/>
                    </a:lnTo>
                    <a:lnTo>
                      <a:pt x="357" y="20"/>
                    </a:lnTo>
                    <a:lnTo>
                      <a:pt x="360" y="20"/>
                    </a:lnTo>
                    <a:lnTo>
                      <a:pt x="360" y="21"/>
                    </a:lnTo>
                    <a:close/>
                    <a:moveTo>
                      <a:pt x="354" y="21"/>
                    </a:moveTo>
                    <a:lnTo>
                      <a:pt x="351" y="21"/>
                    </a:lnTo>
                    <a:lnTo>
                      <a:pt x="351" y="20"/>
                    </a:lnTo>
                    <a:lnTo>
                      <a:pt x="354" y="20"/>
                    </a:lnTo>
                    <a:lnTo>
                      <a:pt x="354" y="21"/>
                    </a:lnTo>
                    <a:close/>
                    <a:moveTo>
                      <a:pt x="349" y="21"/>
                    </a:moveTo>
                    <a:lnTo>
                      <a:pt x="346" y="21"/>
                    </a:lnTo>
                    <a:lnTo>
                      <a:pt x="346" y="19"/>
                    </a:lnTo>
                    <a:lnTo>
                      <a:pt x="349" y="19"/>
                    </a:lnTo>
                    <a:lnTo>
                      <a:pt x="349" y="21"/>
                    </a:lnTo>
                    <a:close/>
                    <a:moveTo>
                      <a:pt x="343" y="21"/>
                    </a:moveTo>
                    <a:lnTo>
                      <a:pt x="341" y="21"/>
                    </a:lnTo>
                    <a:lnTo>
                      <a:pt x="341" y="19"/>
                    </a:lnTo>
                    <a:lnTo>
                      <a:pt x="344" y="19"/>
                    </a:lnTo>
                    <a:lnTo>
                      <a:pt x="343" y="21"/>
                    </a:lnTo>
                    <a:close/>
                    <a:moveTo>
                      <a:pt x="338" y="21"/>
                    </a:moveTo>
                    <a:lnTo>
                      <a:pt x="335" y="21"/>
                    </a:lnTo>
                    <a:lnTo>
                      <a:pt x="336" y="19"/>
                    </a:lnTo>
                    <a:lnTo>
                      <a:pt x="338" y="19"/>
                    </a:lnTo>
                    <a:lnTo>
                      <a:pt x="338" y="21"/>
                    </a:lnTo>
                    <a:close/>
                    <a:moveTo>
                      <a:pt x="333" y="21"/>
                    </a:moveTo>
                    <a:lnTo>
                      <a:pt x="330" y="21"/>
                    </a:lnTo>
                    <a:lnTo>
                      <a:pt x="330" y="19"/>
                    </a:lnTo>
                    <a:lnTo>
                      <a:pt x="333" y="19"/>
                    </a:lnTo>
                    <a:lnTo>
                      <a:pt x="333" y="21"/>
                    </a:lnTo>
                    <a:close/>
                    <a:moveTo>
                      <a:pt x="327" y="20"/>
                    </a:moveTo>
                    <a:lnTo>
                      <a:pt x="325" y="20"/>
                    </a:lnTo>
                    <a:lnTo>
                      <a:pt x="325" y="19"/>
                    </a:lnTo>
                    <a:lnTo>
                      <a:pt x="328" y="19"/>
                    </a:lnTo>
                    <a:lnTo>
                      <a:pt x="327" y="20"/>
                    </a:lnTo>
                    <a:close/>
                    <a:moveTo>
                      <a:pt x="322" y="20"/>
                    </a:moveTo>
                    <a:lnTo>
                      <a:pt x="319" y="20"/>
                    </a:lnTo>
                    <a:lnTo>
                      <a:pt x="319" y="19"/>
                    </a:lnTo>
                    <a:lnTo>
                      <a:pt x="322" y="19"/>
                    </a:lnTo>
                    <a:lnTo>
                      <a:pt x="322" y="20"/>
                    </a:lnTo>
                    <a:close/>
                    <a:moveTo>
                      <a:pt x="317" y="20"/>
                    </a:moveTo>
                    <a:lnTo>
                      <a:pt x="314" y="20"/>
                    </a:lnTo>
                    <a:lnTo>
                      <a:pt x="314" y="18"/>
                    </a:lnTo>
                    <a:lnTo>
                      <a:pt x="317" y="19"/>
                    </a:lnTo>
                    <a:lnTo>
                      <a:pt x="317" y="20"/>
                    </a:lnTo>
                    <a:close/>
                    <a:moveTo>
                      <a:pt x="311" y="20"/>
                    </a:moveTo>
                    <a:lnTo>
                      <a:pt x="309" y="20"/>
                    </a:lnTo>
                    <a:lnTo>
                      <a:pt x="309" y="18"/>
                    </a:lnTo>
                    <a:lnTo>
                      <a:pt x="311" y="18"/>
                    </a:lnTo>
                    <a:lnTo>
                      <a:pt x="311" y="20"/>
                    </a:lnTo>
                    <a:close/>
                    <a:moveTo>
                      <a:pt x="306" y="20"/>
                    </a:moveTo>
                    <a:lnTo>
                      <a:pt x="303" y="20"/>
                    </a:lnTo>
                    <a:lnTo>
                      <a:pt x="304" y="18"/>
                    </a:lnTo>
                    <a:lnTo>
                      <a:pt x="306" y="18"/>
                    </a:lnTo>
                    <a:lnTo>
                      <a:pt x="306" y="20"/>
                    </a:lnTo>
                    <a:close/>
                    <a:moveTo>
                      <a:pt x="301" y="20"/>
                    </a:moveTo>
                    <a:lnTo>
                      <a:pt x="298" y="20"/>
                    </a:lnTo>
                    <a:lnTo>
                      <a:pt x="298" y="18"/>
                    </a:lnTo>
                    <a:lnTo>
                      <a:pt x="301" y="18"/>
                    </a:lnTo>
                    <a:lnTo>
                      <a:pt x="301" y="20"/>
                    </a:lnTo>
                    <a:close/>
                    <a:moveTo>
                      <a:pt x="296" y="20"/>
                    </a:moveTo>
                    <a:lnTo>
                      <a:pt x="293" y="19"/>
                    </a:lnTo>
                    <a:lnTo>
                      <a:pt x="293" y="18"/>
                    </a:lnTo>
                    <a:lnTo>
                      <a:pt x="296" y="18"/>
                    </a:lnTo>
                    <a:lnTo>
                      <a:pt x="296" y="20"/>
                    </a:lnTo>
                    <a:close/>
                    <a:moveTo>
                      <a:pt x="290" y="19"/>
                    </a:moveTo>
                    <a:lnTo>
                      <a:pt x="287" y="19"/>
                    </a:lnTo>
                    <a:lnTo>
                      <a:pt x="287" y="18"/>
                    </a:lnTo>
                    <a:lnTo>
                      <a:pt x="290" y="18"/>
                    </a:lnTo>
                    <a:lnTo>
                      <a:pt x="290" y="19"/>
                    </a:lnTo>
                    <a:close/>
                    <a:moveTo>
                      <a:pt x="285" y="19"/>
                    </a:moveTo>
                    <a:lnTo>
                      <a:pt x="282" y="19"/>
                    </a:lnTo>
                    <a:lnTo>
                      <a:pt x="282" y="17"/>
                    </a:lnTo>
                    <a:lnTo>
                      <a:pt x="285" y="18"/>
                    </a:lnTo>
                    <a:lnTo>
                      <a:pt x="285" y="19"/>
                    </a:lnTo>
                    <a:close/>
                    <a:moveTo>
                      <a:pt x="279" y="19"/>
                    </a:moveTo>
                    <a:lnTo>
                      <a:pt x="277" y="19"/>
                    </a:lnTo>
                    <a:lnTo>
                      <a:pt x="277" y="17"/>
                    </a:lnTo>
                    <a:lnTo>
                      <a:pt x="280" y="17"/>
                    </a:lnTo>
                    <a:lnTo>
                      <a:pt x="279" y="19"/>
                    </a:lnTo>
                    <a:close/>
                    <a:moveTo>
                      <a:pt x="274" y="19"/>
                    </a:moveTo>
                    <a:lnTo>
                      <a:pt x="271" y="19"/>
                    </a:lnTo>
                    <a:lnTo>
                      <a:pt x="272" y="17"/>
                    </a:lnTo>
                    <a:lnTo>
                      <a:pt x="274" y="17"/>
                    </a:lnTo>
                    <a:lnTo>
                      <a:pt x="274" y="19"/>
                    </a:lnTo>
                    <a:close/>
                    <a:moveTo>
                      <a:pt x="269" y="18"/>
                    </a:moveTo>
                    <a:lnTo>
                      <a:pt x="266" y="18"/>
                    </a:lnTo>
                    <a:lnTo>
                      <a:pt x="266" y="17"/>
                    </a:lnTo>
                    <a:lnTo>
                      <a:pt x="269" y="17"/>
                    </a:lnTo>
                    <a:lnTo>
                      <a:pt x="269" y="18"/>
                    </a:lnTo>
                    <a:close/>
                    <a:moveTo>
                      <a:pt x="264" y="18"/>
                    </a:moveTo>
                    <a:lnTo>
                      <a:pt x="261" y="18"/>
                    </a:lnTo>
                    <a:lnTo>
                      <a:pt x="261" y="17"/>
                    </a:lnTo>
                    <a:lnTo>
                      <a:pt x="264" y="17"/>
                    </a:lnTo>
                    <a:lnTo>
                      <a:pt x="264" y="18"/>
                    </a:lnTo>
                    <a:close/>
                    <a:moveTo>
                      <a:pt x="258" y="18"/>
                    </a:moveTo>
                    <a:lnTo>
                      <a:pt x="256" y="18"/>
                    </a:lnTo>
                    <a:lnTo>
                      <a:pt x="256" y="16"/>
                    </a:lnTo>
                    <a:lnTo>
                      <a:pt x="258" y="16"/>
                    </a:lnTo>
                    <a:lnTo>
                      <a:pt x="258" y="18"/>
                    </a:lnTo>
                    <a:close/>
                    <a:moveTo>
                      <a:pt x="253" y="18"/>
                    </a:moveTo>
                    <a:lnTo>
                      <a:pt x="250" y="18"/>
                    </a:lnTo>
                    <a:lnTo>
                      <a:pt x="250" y="16"/>
                    </a:lnTo>
                    <a:lnTo>
                      <a:pt x="253" y="16"/>
                    </a:lnTo>
                    <a:lnTo>
                      <a:pt x="253" y="18"/>
                    </a:lnTo>
                    <a:close/>
                    <a:moveTo>
                      <a:pt x="248" y="18"/>
                    </a:moveTo>
                    <a:lnTo>
                      <a:pt x="245" y="18"/>
                    </a:lnTo>
                    <a:lnTo>
                      <a:pt x="245" y="16"/>
                    </a:lnTo>
                    <a:lnTo>
                      <a:pt x="248" y="16"/>
                    </a:lnTo>
                    <a:lnTo>
                      <a:pt x="248" y="18"/>
                    </a:lnTo>
                    <a:close/>
                    <a:moveTo>
                      <a:pt x="242" y="17"/>
                    </a:moveTo>
                    <a:lnTo>
                      <a:pt x="239" y="17"/>
                    </a:lnTo>
                    <a:lnTo>
                      <a:pt x="240" y="16"/>
                    </a:lnTo>
                    <a:lnTo>
                      <a:pt x="242" y="16"/>
                    </a:lnTo>
                    <a:lnTo>
                      <a:pt x="242" y="17"/>
                    </a:lnTo>
                    <a:close/>
                    <a:moveTo>
                      <a:pt x="237" y="17"/>
                    </a:moveTo>
                    <a:lnTo>
                      <a:pt x="234" y="17"/>
                    </a:lnTo>
                    <a:lnTo>
                      <a:pt x="234" y="15"/>
                    </a:lnTo>
                    <a:lnTo>
                      <a:pt x="237" y="16"/>
                    </a:lnTo>
                    <a:lnTo>
                      <a:pt x="237" y="17"/>
                    </a:lnTo>
                    <a:close/>
                    <a:moveTo>
                      <a:pt x="231" y="17"/>
                    </a:moveTo>
                    <a:lnTo>
                      <a:pt x="229" y="17"/>
                    </a:lnTo>
                    <a:lnTo>
                      <a:pt x="229" y="15"/>
                    </a:lnTo>
                    <a:lnTo>
                      <a:pt x="232" y="15"/>
                    </a:lnTo>
                    <a:lnTo>
                      <a:pt x="231" y="17"/>
                    </a:lnTo>
                    <a:close/>
                    <a:moveTo>
                      <a:pt x="226" y="17"/>
                    </a:moveTo>
                    <a:lnTo>
                      <a:pt x="224" y="16"/>
                    </a:lnTo>
                    <a:lnTo>
                      <a:pt x="224" y="15"/>
                    </a:lnTo>
                    <a:lnTo>
                      <a:pt x="226" y="15"/>
                    </a:lnTo>
                    <a:lnTo>
                      <a:pt x="226" y="17"/>
                    </a:lnTo>
                    <a:close/>
                    <a:moveTo>
                      <a:pt x="221" y="16"/>
                    </a:moveTo>
                    <a:lnTo>
                      <a:pt x="218" y="16"/>
                    </a:lnTo>
                    <a:lnTo>
                      <a:pt x="218" y="15"/>
                    </a:lnTo>
                    <a:lnTo>
                      <a:pt x="221" y="15"/>
                    </a:lnTo>
                    <a:lnTo>
                      <a:pt x="221" y="16"/>
                    </a:lnTo>
                    <a:close/>
                    <a:moveTo>
                      <a:pt x="216" y="16"/>
                    </a:moveTo>
                    <a:lnTo>
                      <a:pt x="213" y="16"/>
                    </a:lnTo>
                    <a:lnTo>
                      <a:pt x="213" y="14"/>
                    </a:lnTo>
                    <a:lnTo>
                      <a:pt x="216" y="14"/>
                    </a:lnTo>
                    <a:lnTo>
                      <a:pt x="216" y="16"/>
                    </a:lnTo>
                    <a:close/>
                    <a:moveTo>
                      <a:pt x="210" y="16"/>
                    </a:moveTo>
                    <a:lnTo>
                      <a:pt x="207" y="16"/>
                    </a:lnTo>
                    <a:lnTo>
                      <a:pt x="208" y="14"/>
                    </a:lnTo>
                    <a:lnTo>
                      <a:pt x="210" y="14"/>
                    </a:lnTo>
                    <a:lnTo>
                      <a:pt x="210" y="16"/>
                    </a:lnTo>
                    <a:close/>
                    <a:moveTo>
                      <a:pt x="205" y="16"/>
                    </a:moveTo>
                    <a:lnTo>
                      <a:pt x="202" y="15"/>
                    </a:lnTo>
                    <a:lnTo>
                      <a:pt x="202" y="14"/>
                    </a:lnTo>
                    <a:lnTo>
                      <a:pt x="205" y="14"/>
                    </a:lnTo>
                    <a:lnTo>
                      <a:pt x="205" y="16"/>
                    </a:lnTo>
                    <a:close/>
                    <a:moveTo>
                      <a:pt x="199" y="15"/>
                    </a:moveTo>
                    <a:lnTo>
                      <a:pt x="197" y="15"/>
                    </a:lnTo>
                    <a:lnTo>
                      <a:pt x="197" y="14"/>
                    </a:lnTo>
                    <a:lnTo>
                      <a:pt x="200" y="14"/>
                    </a:lnTo>
                    <a:lnTo>
                      <a:pt x="199" y="15"/>
                    </a:lnTo>
                    <a:close/>
                    <a:moveTo>
                      <a:pt x="194" y="15"/>
                    </a:moveTo>
                    <a:lnTo>
                      <a:pt x="192" y="15"/>
                    </a:lnTo>
                    <a:lnTo>
                      <a:pt x="192" y="13"/>
                    </a:lnTo>
                    <a:lnTo>
                      <a:pt x="194" y="13"/>
                    </a:lnTo>
                    <a:lnTo>
                      <a:pt x="194" y="15"/>
                    </a:lnTo>
                    <a:close/>
                    <a:moveTo>
                      <a:pt x="189" y="15"/>
                    </a:moveTo>
                    <a:lnTo>
                      <a:pt x="186" y="15"/>
                    </a:lnTo>
                    <a:lnTo>
                      <a:pt x="186" y="13"/>
                    </a:lnTo>
                    <a:lnTo>
                      <a:pt x="189" y="13"/>
                    </a:lnTo>
                    <a:lnTo>
                      <a:pt x="189" y="15"/>
                    </a:lnTo>
                    <a:close/>
                    <a:moveTo>
                      <a:pt x="184" y="14"/>
                    </a:moveTo>
                    <a:lnTo>
                      <a:pt x="181" y="14"/>
                    </a:lnTo>
                    <a:lnTo>
                      <a:pt x="181" y="13"/>
                    </a:lnTo>
                    <a:lnTo>
                      <a:pt x="184" y="13"/>
                    </a:lnTo>
                    <a:lnTo>
                      <a:pt x="184" y="14"/>
                    </a:lnTo>
                    <a:close/>
                    <a:moveTo>
                      <a:pt x="178" y="14"/>
                    </a:moveTo>
                    <a:lnTo>
                      <a:pt x="175" y="14"/>
                    </a:lnTo>
                    <a:lnTo>
                      <a:pt x="176" y="12"/>
                    </a:lnTo>
                    <a:lnTo>
                      <a:pt x="178" y="13"/>
                    </a:lnTo>
                    <a:lnTo>
                      <a:pt x="178" y="14"/>
                    </a:lnTo>
                    <a:close/>
                    <a:moveTo>
                      <a:pt x="173" y="14"/>
                    </a:moveTo>
                    <a:lnTo>
                      <a:pt x="170" y="14"/>
                    </a:lnTo>
                    <a:lnTo>
                      <a:pt x="170" y="12"/>
                    </a:lnTo>
                    <a:lnTo>
                      <a:pt x="173" y="12"/>
                    </a:lnTo>
                    <a:lnTo>
                      <a:pt x="173" y="14"/>
                    </a:lnTo>
                    <a:close/>
                    <a:moveTo>
                      <a:pt x="167" y="14"/>
                    </a:moveTo>
                    <a:lnTo>
                      <a:pt x="165" y="13"/>
                    </a:lnTo>
                    <a:lnTo>
                      <a:pt x="165" y="12"/>
                    </a:lnTo>
                    <a:lnTo>
                      <a:pt x="168" y="12"/>
                    </a:lnTo>
                    <a:lnTo>
                      <a:pt x="167" y="14"/>
                    </a:lnTo>
                    <a:close/>
                    <a:moveTo>
                      <a:pt x="162" y="13"/>
                    </a:moveTo>
                    <a:lnTo>
                      <a:pt x="160" y="13"/>
                    </a:lnTo>
                    <a:lnTo>
                      <a:pt x="160" y="12"/>
                    </a:lnTo>
                    <a:lnTo>
                      <a:pt x="162" y="12"/>
                    </a:lnTo>
                    <a:lnTo>
                      <a:pt x="162" y="13"/>
                    </a:lnTo>
                    <a:close/>
                    <a:moveTo>
                      <a:pt x="157" y="13"/>
                    </a:moveTo>
                    <a:lnTo>
                      <a:pt x="154" y="13"/>
                    </a:lnTo>
                    <a:lnTo>
                      <a:pt x="154" y="11"/>
                    </a:lnTo>
                    <a:lnTo>
                      <a:pt x="157" y="11"/>
                    </a:lnTo>
                    <a:lnTo>
                      <a:pt x="157" y="13"/>
                    </a:lnTo>
                    <a:close/>
                    <a:moveTo>
                      <a:pt x="152" y="13"/>
                    </a:moveTo>
                    <a:lnTo>
                      <a:pt x="149" y="12"/>
                    </a:lnTo>
                    <a:lnTo>
                      <a:pt x="149" y="11"/>
                    </a:lnTo>
                    <a:lnTo>
                      <a:pt x="152" y="11"/>
                    </a:lnTo>
                    <a:lnTo>
                      <a:pt x="152" y="13"/>
                    </a:lnTo>
                    <a:close/>
                    <a:moveTo>
                      <a:pt x="146" y="12"/>
                    </a:moveTo>
                    <a:lnTo>
                      <a:pt x="144" y="12"/>
                    </a:lnTo>
                    <a:lnTo>
                      <a:pt x="144" y="11"/>
                    </a:lnTo>
                    <a:lnTo>
                      <a:pt x="146" y="11"/>
                    </a:lnTo>
                    <a:lnTo>
                      <a:pt x="146" y="12"/>
                    </a:lnTo>
                    <a:close/>
                    <a:moveTo>
                      <a:pt x="141" y="12"/>
                    </a:moveTo>
                    <a:lnTo>
                      <a:pt x="138" y="12"/>
                    </a:lnTo>
                    <a:lnTo>
                      <a:pt x="138" y="10"/>
                    </a:lnTo>
                    <a:lnTo>
                      <a:pt x="141" y="10"/>
                    </a:lnTo>
                    <a:lnTo>
                      <a:pt x="141" y="12"/>
                    </a:lnTo>
                    <a:close/>
                    <a:moveTo>
                      <a:pt x="135" y="12"/>
                    </a:moveTo>
                    <a:lnTo>
                      <a:pt x="133" y="12"/>
                    </a:lnTo>
                    <a:lnTo>
                      <a:pt x="133" y="10"/>
                    </a:lnTo>
                    <a:lnTo>
                      <a:pt x="136" y="10"/>
                    </a:lnTo>
                    <a:lnTo>
                      <a:pt x="135" y="12"/>
                    </a:lnTo>
                    <a:close/>
                    <a:moveTo>
                      <a:pt x="130" y="11"/>
                    </a:moveTo>
                    <a:lnTo>
                      <a:pt x="128" y="11"/>
                    </a:lnTo>
                    <a:lnTo>
                      <a:pt x="128" y="10"/>
                    </a:lnTo>
                    <a:lnTo>
                      <a:pt x="130" y="10"/>
                    </a:lnTo>
                    <a:lnTo>
                      <a:pt x="130" y="11"/>
                    </a:lnTo>
                    <a:close/>
                    <a:moveTo>
                      <a:pt x="125" y="11"/>
                    </a:moveTo>
                    <a:lnTo>
                      <a:pt x="122" y="11"/>
                    </a:lnTo>
                    <a:lnTo>
                      <a:pt x="122" y="9"/>
                    </a:lnTo>
                    <a:lnTo>
                      <a:pt x="125" y="9"/>
                    </a:lnTo>
                    <a:lnTo>
                      <a:pt x="125" y="11"/>
                    </a:lnTo>
                    <a:close/>
                    <a:moveTo>
                      <a:pt x="120" y="11"/>
                    </a:moveTo>
                    <a:lnTo>
                      <a:pt x="117" y="10"/>
                    </a:lnTo>
                    <a:lnTo>
                      <a:pt x="117" y="9"/>
                    </a:lnTo>
                    <a:lnTo>
                      <a:pt x="120" y="9"/>
                    </a:lnTo>
                    <a:lnTo>
                      <a:pt x="120" y="11"/>
                    </a:lnTo>
                    <a:close/>
                    <a:moveTo>
                      <a:pt x="114" y="10"/>
                    </a:moveTo>
                    <a:lnTo>
                      <a:pt x="112" y="10"/>
                    </a:lnTo>
                    <a:lnTo>
                      <a:pt x="112" y="8"/>
                    </a:lnTo>
                    <a:lnTo>
                      <a:pt x="114" y="9"/>
                    </a:lnTo>
                    <a:lnTo>
                      <a:pt x="114" y="10"/>
                    </a:lnTo>
                    <a:close/>
                    <a:moveTo>
                      <a:pt x="109" y="10"/>
                    </a:moveTo>
                    <a:lnTo>
                      <a:pt x="106" y="10"/>
                    </a:lnTo>
                    <a:lnTo>
                      <a:pt x="106" y="8"/>
                    </a:lnTo>
                    <a:lnTo>
                      <a:pt x="109" y="8"/>
                    </a:lnTo>
                    <a:lnTo>
                      <a:pt x="109" y="10"/>
                    </a:lnTo>
                    <a:close/>
                    <a:moveTo>
                      <a:pt x="103" y="10"/>
                    </a:moveTo>
                    <a:lnTo>
                      <a:pt x="101" y="9"/>
                    </a:lnTo>
                    <a:lnTo>
                      <a:pt x="101" y="8"/>
                    </a:lnTo>
                    <a:lnTo>
                      <a:pt x="104" y="8"/>
                    </a:lnTo>
                    <a:lnTo>
                      <a:pt x="103" y="10"/>
                    </a:lnTo>
                    <a:close/>
                    <a:moveTo>
                      <a:pt x="98" y="9"/>
                    </a:moveTo>
                    <a:lnTo>
                      <a:pt x="96" y="9"/>
                    </a:lnTo>
                    <a:lnTo>
                      <a:pt x="96" y="7"/>
                    </a:lnTo>
                    <a:lnTo>
                      <a:pt x="98" y="8"/>
                    </a:lnTo>
                    <a:lnTo>
                      <a:pt x="98" y="9"/>
                    </a:lnTo>
                    <a:close/>
                    <a:moveTo>
                      <a:pt x="93" y="9"/>
                    </a:moveTo>
                    <a:lnTo>
                      <a:pt x="90" y="9"/>
                    </a:lnTo>
                    <a:lnTo>
                      <a:pt x="90" y="7"/>
                    </a:lnTo>
                    <a:lnTo>
                      <a:pt x="93" y="7"/>
                    </a:lnTo>
                    <a:lnTo>
                      <a:pt x="93" y="9"/>
                    </a:lnTo>
                    <a:close/>
                    <a:moveTo>
                      <a:pt x="88" y="8"/>
                    </a:moveTo>
                    <a:lnTo>
                      <a:pt x="85" y="8"/>
                    </a:lnTo>
                    <a:lnTo>
                      <a:pt x="85" y="7"/>
                    </a:lnTo>
                    <a:lnTo>
                      <a:pt x="88" y="7"/>
                    </a:lnTo>
                    <a:lnTo>
                      <a:pt x="88" y="8"/>
                    </a:lnTo>
                    <a:close/>
                    <a:moveTo>
                      <a:pt x="82" y="8"/>
                    </a:moveTo>
                    <a:lnTo>
                      <a:pt x="80" y="8"/>
                    </a:lnTo>
                    <a:lnTo>
                      <a:pt x="80" y="6"/>
                    </a:lnTo>
                    <a:lnTo>
                      <a:pt x="82" y="6"/>
                    </a:lnTo>
                    <a:lnTo>
                      <a:pt x="82" y="8"/>
                    </a:lnTo>
                    <a:close/>
                    <a:moveTo>
                      <a:pt x="77" y="8"/>
                    </a:moveTo>
                    <a:lnTo>
                      <a:pt x="74" y="7"/>
                    </a:lnTo>
                    <a:lnTo>
                      <a:pt x="74" y="6"/>
                    </a:lnTo>
                    <a:lnTo>
                      <a:pt x="77" y="6"/>
                    </a:lnTo>
                    <a:lnTo>
                      <a:pt x="77" y="8"/>
                    </a:lnTo>
                    <a:close/>
                    <a:moveTo>
                      <a:pt x="72" y="7"/>
                    </a:moveTo>
                    <a:lnTo>
                      <a:pt x="69" y="7"/>
                    </a:lnTo>
                    <a:lnTo>
                      <a:pt x="69" y="5"/>
                    </a:lnTo>
                    <a:lnTo>
                      <a:pt x="72" y="6"/>
                    </a:lnTo>
                    <a:lnTo>
                      <a:pt x="72" y="7"/>
                    </a:lnTo>
                    <a:close/>
                    <a:moveTo>
                      <a:pt x="66" y="7"/>
                    </a:moveTo>
                    <a:lnTo>
                      <a:pt x="64" y="7"/>
                    </a:lnTo>
                    <a:lnTo>
                      <a:pt x="64" y="5"/>
                    </a:lnTo>
                    <a:lnTo>
                      <a:pt x="66" y="5"/>
                    </a:lnTo>
                    <a:lnTo>
                      <a:pt x="66" y="7"/>
                    </a:lnTo>
                    <a:close/>
                    <a:moveTo>
                      <a:pt x="61" y="7"/>
                    </a:moveTo>
                    <a:lnTo>
                      <a:pt x="58" y="6"/>
                    </a:lnTo>
                    <a:lnTo>
                      <a:pt x="58" y="5"/>
                    </a:lnTo>
                    <a:lnTo>
                      <a:pt x="61" y="5"/>
                    </a:lnTo>
                    <a:lnTo>
                      <a:pt x="61" y="7"/>
                    </a:lnTo>
                    <a:close/>
                    <a:moveTo>
                      <a:pt x="56" y="6"/>
                    </a:moveTo>
                    <a:lnTo>
                      <a:pt x="53" y="6"/>
                    </a:lnTo>
                    <a:lnTo>
                      <a:pt x="53" y="4"/>
                    </a:lnTo>
                    <a:lnTo>
                      <a:pt x="56" y="5"/>
                    </a:lnTo>
                    <a:lnTo>
                      <a:pt x="56" y="6"/>
                    </a:lnTo>
                    <a:close/>
                    <a:moveTo>
                      <a:pt x="50" y="6"/>
                    </a:moveTo>
                    <a:lnTo>
                      <a:pt x="48" y="6"/>
                    </a:lnTo>
                    <a:lnTo>
                      <a:pt x="48" y="4"/>
                    </a:lnTo>
                    <a:lnTo>
                      <a:pt x="50" y="4"/>
                    </a:lnTo>
                    <a:lnTo>
                      <a:pt x="50" y="6"/>
                    </a:lnTo>
                    <a:close/>
                    <a:moveTo>
                      <a:pt x="45" y="5"/>
                    </a:moveTo>
                    <a:lnTo>
                      <a:pt x="42" y="5"/>
                    </a:lnTo>
                    <a:lnTo>
                      <a:pt x="42" y="4"/>
                    </a:lnTo>
                    <a:lnTo>
                      <a:pt x="45" y="4"/>
                    </a:lnTo>
                    <a:lnTo>
                      <a:pt x="45" y="5"/>
                    </a:lnTo>
                    <a:close/>
                    <a:moveTo>
                      <a:pt x="40" y="5"/>
                    </a:moveTo>
                    <a:lnTo>
                      <a:pt x="37" y="5"/>
                    </a:lnTo>
                    <a:lnTo>
                      <a:pt x="37" y="3"/>
                    </a:lnTo>
                    <a:lnTo>
                      <a:pt x="40" y="3"/>
                    </a:lnTo>
                    <a:lnTo>
                      <a:pt x="40" y="5"/>
                    </a:lnTo>
                    <a:close/>
                    <a:moveTo>
                      <a:pt x="34" y="5"/>
                    </a:moveTo>
                    <a:lnTo>
                      <a:pt x="32" y="4"/>
                    </a:lnTo>
                    <a:lnTo>
                      <a:pt x="32" y="3"/>
                    </a:lnTo>
                    <a:lnTo>
                      <a:pt x="34" y="3"/>
                    </a:lnTo>
                    <a:lnTo>
                      <a:pt x="34" y="5"/>
                    </a:lnTo>
                    <a:close/>
                    <a:moveTo>
                      <a:pt x="29" y="4"/>
                    </a:moveTo>
                    <a:lnTo>
                      <a:pt x="26" y="4"/>
                    </a:lnTo>
                    <a:lnTo>
                      <a:pt x="26" y="2"/>
                    </a:lnTo>
                    <a:lnTo>
                      <a:pt x="29" y="3"/>
                    </a:lnTo>
                    <a:lnTo>
                      <a:pt x="29" y="4"/>
                    </a:lnTo>
                    <a:close/>
                    <a:moveTo>
                      <a:pt x="24" y="4"/>
                    </a:moveTo>
                    <a:lnTo>
                      <a:pt x="21" y="3"/>
                    </a:lnTo>
                    <a:lnTo>
                      <a:pt x="21" y="2"/>
                    </a:lnTo>
                    <a:lnTo>
                      <a:pt x="24" y="2"/>
                    </a:lnTo>
                    <a:lnTo>
                      <a:pt x="24" y="4"/>
                    </a:lnTo>
                    <a:close/>
                    <a:moveTo>
                      <a:pt x="18" y="3"/>
                    </a:moveTo>
                    <a:lnTo>
                      <a:pt x="16" y="3"/>
                    </a:lnTo>
                    <a:lnTo>
                      <a:pt x="16" y="1"/>
                    </a:lnTo>
                    <a:lnTo>
                      <a:pt x="18" y="2"/>
                    </a:lnTo>
                    <a:lnTo>
                      <a:pt x="18" y="3"/>
                    </a:lnTo>
                    <a:close/>
                    <a:moveTo>
                      <a:pt x="13" y="3"/>
                    </a:moveTo>
                    <a:lnTo>
                      <a:pt x="10" y="3"/>
                    </a:lnTo>
                    <a:lnTo>
                      <a:pt x="10" y="1"/>
                    </a:lnTo>
                    <a:lnTo>
                      <a:pt x="13" y="1"/>
                    </a:lnTo>
                    <a:lnTo>
                      <a:pt x="13" y="3"/>
                    </a:lnTo>
                    <a:close/>
                    <a:moveTo>
                      <a:pt x="8" y="2"/>
                    </a:moveTo>
                    <a:lnTo>
                      <a:pt x="5" y="2"/>
                    </a:lnTo>
                    <a:lnTo>
                      <a:pt x="5" y="1"/>
                    </a:lnTo>
                    <a:lnTo>
                      <a:pt x="8" y="1"/>
                    </a:lnTo>
                    <a:lnTo>
                      <a:pt x="8" y="2"/>
                    </a:lnTo>
                    <a:close/>
                    <a:moveTo>
                      <a:pt x="2" y="2"/>
                    </a:moveTo>
                    <a:lnTo>
                      <a:pt x="0" y="2"/>
                    </a:lnTo>
                    <a:lnTo>
                      <a:pt x="0" y="0"/>
                    </a:lnTo>
                    <a:lnTo>
                      <a:pt x="2" y="0"/>
                    </a:lnTo>
                    <a:lnTo>
                      <a:pt x="2" y="2"/>
                    </a:lnTo>
                    <a:close/>
                  </a:path>
                </a:pathLst>
              </a:custGeom>
              <a:solidFill>
                <a:srgbClr val="877D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255" name="Rectangle 5760"/>
              <p:cNvSpPr>
                <a:spLocks noChangeArrowheads="1"/>
              </p:cNvSpPr>
              <p:nvPr/>
            </p:nvSpPr>
            <p:spPr bwMode="auto">
              <a:xfrm>
                <a:off x="2745" y="1930"/>
                <a:ext cx="1" cy="1"/>
              </a:xfrm>
              <a:prstGeom prst="rect">
                <a:avLst/>
              </a:prstGeom>
              <a:solidFill>
                <a:srgbClr val="877D7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256" name="Freeform 5761"/>
              <p:cNvSpPr>
                <a:spLocks/>
              </p:cNvSpPr>
              <p:nvPr/>
            </p:nvSpPr>
            <p:spPr bwMode="auto">
              <a:xfrm>
                <a:off x="2235" y="2184"/>
                <a:ext cx="1" cy="2"/>
              </a:xfrm>
              <a:custGeom>
                <a:avLst/>
                <a:gdLst>
                  <a:gd name="T0" fmla="*/ 1 w 1"/>
                  <a:gd name="T1" fmla="*/ 2 h 2"/>
                  <a:gd name="T2" fmla="*/ 0 w 1"/>
                  <a:gd name="T3" fmla="*/ 2 h 2"/>
                  <a:gd name="T4" fmla="*/ 0 w 1"/>
                  <a:gd name="T5" fmla="*/ 0 h 2"/>
                  <a:gd name="T6" fmla="*/ 1 w 1"/>
                  <a:gd name="T7" fmla="*/ 1 h 2"/>
                  <a:gd name="T8" fmla="*/ 1 w 1"/>
                  <a:gd name="T9" fmla="*/ 2 h 2"/>
                </a:gdLst>
                <a:ahLst/>
                <a:cxnLst>
                  <a:cxn ang="0">
                    <a:pos x="T0" y="T1"/>
                  </a:cxn>
                  <a:cxn ang="0">
                    <a:pos x="T2" y="T3"/>
                  </a:cxn>
                  <a:cxn ang="0">
                    <a:pos x="T4" y="T5"/>
                  </a:cxn>
                  <a:cxn ang="0">
                    <a:pos x="T6" y="T7"/>
                  </a:cxn>
                  <a:cxn ang="0">
                    <a:pos x="T8" y="T9"/>
                  </a:cxn>
                </a:cxnLst>
                <a:rect l="0" t="0" r="r" b="b"/>
                <a:pathLst>
                  <a:path w="1" h="2">
                    <a:moveTo>
                      <a:pt x="1" y="2"/>
                    </a:moveTo>
                    <a:lnTo>
                      <a:pt x="0" y="2"/>
                    </a:lnTo>
                    <a:lnTo>
                      <a:pt x="0" y="0"/>
                    </a:lnTo>
                    <a:lnTo>
                      <a:pt x="1" y="1"/>
                    </a:lnTo>
                    <a:lnTo>
                      <a:pt x="1" y="2"/>
                    </a:lnTo>
                    <a:close/>
                  </a:path>
                </a:pathLst>
              </a:custGeom>
              <a:solidFill>
                <a:srgbClr val="877D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257" name="Freeform 5762"/>
              <p:cNvSpPr>
                <a:spLocks noEditPoints="1"/>
              </p:cNvSpPr>
              <p:nvPr/>
            </p:nvSpPr>
            <p:spPr bwMode="auto">
              <a:xfrm>
                <a:off x="2239" y="2185"/>
                <a:ext cx="511" cy="76"/>
              </a:xfrm>
              <a:custGeom>
                <a:avLst/>
                <a:gdLst>
                  <a:gd name="T0" fmla="*/ 3784 w 3822"/>
                  <a:gd name="T1" fmla="*/ 550 h 570"/>
                  <a:gd name="T2" fmla="*/ 3746 w 3822"/>
                  <a:gd name="T3" fmla="*/ 533 h 570"/>
                  <a:gd name="T4" fmla="*/ 3721 w 3822"/>
                  <a:gd name="T5" fmla="*/ 496 h 570"/>
                  <a:gd name="T6" fmla="*/ 3706 w 3822"/>
                  <a:gd name="T7" fmla="*/ 482 h 570"/>
                  <a:gd name="T8" fmla="*/ 3697 w 3822"/>
                  <a:gd name="T9" fmla="*/ 456 h 570"/>
                  <a:gd name="T10" fmla="*/ 3675 w 3822"/>
                  <a:gd name="T11" fmla="*/ 424 h 570"/>
                  <a:gd name="T12" fmla="*/ 3604 w 3822"/>
                  <a:gd name="T13" fmla="*/ 396 h 570"/>
                  <a:gd name="T14" fmla="*/ 3565 w 3822"/>
                  <a:gd name="T15" fmla="*/ 381 h 570"/>
                  <a:gd name="T16" fmla="*/ 3534 w 3822"/>
                  <a:gd name="T17" fmla="*/ 354 h 570"/>
                  <a:gd name="T18" fmla="*/ 3510 w 3822"/>
                  <a:gd name="T19" fmla="*/ 352 h 570"/>
                  <a:gd name="T20" fmla="*/ 3478 w 3822"/>
                  <a:gd name="T21" fmla="*/ 347 h 570"/>
                  <a:gd name="T22" fmla="*/ 3042 w 3822"/>
                  <a:gd name="T23" fmla="*/ 353 h 570"/>
                  <a:gd name="T24" fmla="*/ 3427 w 3822"/>
                  <a:gd name="T25" fmla="*/ 316 h 570"/>
                  <a:gd name="T26" fmla="*/ 3090 w 3822"/>
                  <a:gd name="T27" fmla="*/ 312 h 570"/>
                  <a:gd name="T28" fmla="*/ 2984 w 3822"/>
                  <a:gd name="T29" fmla="*/ 331 h 570"/>
                  <a:gd name="T30" fmla="*/ 2956 w 3822"/>
                  <a:gd name="T31" fmla="*/ 302 h 570"/>
                  <a:gd name="T32" fmla="*/ 3187 w 3822"/>
                  <a:gd name="T33" fmla="*/ 300 h 570"/>
                  <a:gd name="T34" fmla="*/ 3295 w 3822"/>
                  <a:gd name="T35" fmla="*/ 297 h 570"/>
                  <a:gd name="T36" fmla="*/ 3211 w 3822"/>
                  <a:gd name="T37" fmla="*/ 297 h 570"/>
                  <a:gd name="T38" fmla="*/ 3112 w 3822"/>
                  <a:gd name="T39" fmla="*/ 291 h 570"/>
                  <a:gd name="T40" fmla="*/ 3131 w 3822"/>
                  <a:gd name="T41" fmla="*/ 292 h 570"/>
                  <a:gd name="T42" fmla="*/ 3331 w 3822"/>
                  <a:gd name="T43" fmla="*/ 279 h 570"/>
                  <a:gd name="T44" fmla="*/ 2927 w 3822"/>
                  <a:gd name="T45" fmla="*/ 279 h 570"/>
                  <a:gd name="T46" fmla="*/ 2840 w 3822"/>
                  <a:gd name="T47" fmla="*/ 239 h 570"/>
                  <a:gd name="T48" fmla="*/ 2800 w 3822"/>
                  <a:gd name="T49" fmla="*/ 221 h 570"/>
                  <a:gd name="T50" fmla="*/ 2791 w 3822"/>
                  <a:gd name="T51" fmla="*/ 179 h 570"/>
                  <a:gd name="T52" fmla="*/ 2771 w 3822"/>
                  <a:gd name="T53" fmla="*/ 171 h 570"/>
                  <a:gd name="T54" fmla="*/ 2692 w 3822"/>
                  <a:gd name="T55" fmla="*/ 165 h 570"/>
                  <a:gd name="T56" fmla="*/ 2592 w 3822"/>
                  <a:gd name="T57" fmla="*/ 164 h 570"/>
                  <a:gd name="T58" fmla="*/ 2512 w 3822"/>
                  <a:gd name="T59" fmla="*/ 161 h 570"/>
                  <a:gd name="T60" fmla="*/ 2432 w 3822"/>
                  <a:gd name="T61" fmla="*/ 159 h 570"/>
                  <a:gd name="T62" fmla="*/ 2352 w 3822"/>
                  <a:gd name="T63" fmla="*/ 156 h 570"/>
                  <a:gd name="T64" fmla="*/ 2273 w 3822"/>
                  <a:gd name="T65" fmla="*/ 152 h 570"/>
                  <a:gd name="T66" fmla="*/ 2193 w 3822"/>
                  <a:gd name="T67" fmla="*/ 149 h 570"/>
                  <a:gd name="T68" fmla="*/ 2113 w 3822"/>
                  <a:gd name="T69" fmla="*/ 145 h 570"/>
                  <a:gd name="T70" fmla="*/ 2033 w 3822"/>
                  <a:gd name="T71" fmla="*/ 141 h 570"/>
                  <a:gd name="T72" fmla="*/ 1953 w 3822"/>
                  <a:gd name="T73" fmla="*/ 137 h 570"/>
                  <a:gd name="T74" fmla="*/ 1874 w 3822"/>
                  <a:gd name="T75" fmla="*/ 132 h 570"/>
                  <a:gd name="T76" fmla="*/ 1794 w 3822"/>
                  <a:gd name="T77" fmla="*/ 127 h 570"/>
                  <a:gd name="T78" fmla="*/ 1714 w 3822"/>
                  <a:gd name="T79" fmla="*/ 123 h 570"/>
                  <a:gd name="T80" fmla="*/ 1634 w 3822"/>
                  <a:gd name="T81" fmla="*/ 118 h 570"/>
                  <a:gd name="T82" fmla="*/ 1555 w 3822"/>
                  <a:gd name="T83" fmla="*/ 113 h 570"/>
                  <a:gd name="T84" fmla="*/ 1475 w 3822"/>
                  <a:gd name="T85" fmla="*/ 108 h 570"/>
                  <a:gd name="T86" fmla="*/ 1395 w 3822"/>
                  <a:gd name="T87" fmla="*/ 103 h 570"/>
                  <a:gd name="T88" fmla="*/ 1316 w 3822"/>
                  <a:gd name="T89" fmla="*/ 97 h 570"/>
                  <a:gd name="T90" fmla="*/ 1236 w 3822"/>
                  <a:gd name="T91" fmla="*/ 92 h 570"/>
                  <a:gd name="T92" fmla="*/ 1156 w 3822"/>
                  <a:gd name="T93" fmla="*/ 86 h 570"/>
                  <a:gd name="T94" fmla="*/ 1077 w 3822"/>
                  <a:gd name="T95" fmla="*/ 81 h 570"/>
                  <a:gd name="T96" fmla="*/ 997 w 3822"/>
                  <a:gd name="T97" fmla="*/ 75 h 570"/>
                  <a:gd name="T98" fmla="*/ 917 w 3822"/>
                  <a:gd name="T99" fmla="*/ 70 h 570"/>
                  <a:gd name="T100" fmla="*/ 837 w 3822"/>
                  <a:gd name="T101" fmla="*/ 64 h 570"/>
                  <a:gd name="T102" fmla="*/ 758 w 3822"/>
                  <a:gd name="T103" fmla="*/ 58 h 570"/>
                  <a:gd name="T104" fmla="*/ 678 w 3822"/>
                  <a:gd name="T105" fmla="*/ 52 h 570"/>
                  <a:gd name="T106" fmla="*/ 598 w 3822"/>
                  <a:gd name="T107" fmla="*/ 46 h 570"/>
                  <a:gd name="T108" fmla="*/ 519 w 3822"/>
                  <a:gd name="T109" fmla="*/ 40 h 570"/>
                  <a:gd name="T110" fmla="*/ 439 w 3822"/>
                  <a:gd name="T111" fmla="*/ 34 h 570"/>
                  <a:gd name="T112" fmla="*/ 360 w 3822"/>
                  <a:gd name="T113" fmla="*/ 28 h 570"/>
                  <a:gd name="T114" fmla="*/ 280 w 3822"/>
                  <a:gd name="T115" fmla="*/ 22 h 570"/>
                  <a:gd name="T116" fmla="*/ 200 w 3822"/>
                  <a:gd name="T117" fmla="*/ 16 h 570"/>
                  <a:gd name="T118" fmla="*/ 121 w 3822"/>
                  <a:gd name="T119" fmla="*/ 9 h 570"/>
                  <a:gd name="T120" fmla="*/ 41 w 3822"/>
                  <a:gd name="T121" fmla="*/ 3 h 5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822" h="570">
                    <a:moveTo>
                      <a:pt x="3821" y="570"/>
                    </a:moveTo>
                    <a:cubicBezTo>
                      <a:pt x="3819" y="569"/>
                      <a:pt x="3817" y="569"/>
                      <a:pt x="3815" y="569"/>
                    </a:cubicBezTo>
                    <a:cubicBezTo>
                      <a:pt x="3814" y="569"/>
                      <a:pt x="3812" y="569"/>
                      <a:pt x="3811" y="568"/>
                    </a:cubicBezTo>
                    <a:cubicBezTo>
                      <a:pt x="3808" y="568"/>
                      <a:pt x="3804" y="568"/>
                      <a:pt x="3800" y="567"/>
                    </a:cubicBezTo>
                    <a:cubicBezTo>
                      <a:pt x="3803" y="555"/>
                      <a:pt x="3803" y="555"/>
                      <a:pt x="3803" y="555"/>
                    </a:cubicBezTo>
                    <a:cubicBezTo>
                      <a:pt x="3806" y="556"/>
                      <a:pt x="3810" y="556"/>
                      <a:pt x="3813" y="556"/>
                    </a:cubicBezTo>
                    <a:cubicBezTo>
                      <a:pt x="3814" y="557"/>
                      <a:pt x="3815" y="557"/>
                      <a:pt x="3816" y="557"/>
                    </a:cubicBezTo>
                    <a:cubicBezTo>
                      <a:pt x="3818" y="557"/>
                      <a:pt x="3820" y="557"/>
                      <a:pt x="3822" y="558"/>
                    </a:cubicBezTo>
                    <a:lnTo>
                      <a:pt x="3821" y="570"/>
                    </a:lnTo>
                    <a:close/>
                    <a:moveTo>
                      <a:pt x="3784" y="550"/>
                    </a:moveTo>
                    <a:cubicBezTo>
                      <a:pt x="3784" y="550"/>
                      <a:pt x="3784" y="549"/>
                      <a:pt x="3783" y="549"/>
                    </a:cubicBezTo>
                    <a:cubicBezTo>
                      <a:pt x="3781" y="546"/>
                      <a:pt x="3777" y="544"/>
                      <a:pt x="3771" y="544"/>
                    </a:cubicBezTo>
                    <a:cubicBezTo>
                      <a:pt x="3773" y="532"/>
                      <a:pt x="3773" y="532"/>
                      <a:pt x="3773" y="532"/>
                    </a:cubicBezTo>
                    <a:cubicBezTo>
                      <a:pt x="3781" y="533"/>
                      <a:pt x="3788" y="536"/>
                      <a:pt x="3792" y="541"/>
                    </a:cubicBezTo>
                    <a:cubicBezTo>
                      <a:pt x="3793" y="542"/>
                      <a:pt x="3794" y="543"/>
                      <a:pt x="3794" y="543"/>
                    </a:cubicBezTo>
                    <a:lnTo>
                      <a:pt x="3784" y="550"/>
                    </a:lnTo>
                    <a:close/>
                    <a:moveTo>
                      <a:pt x="3746" y="545"/>
                    </a:moveTo>
                    <a:cubicBezTo>
                      <a:pt x="3743" y="545"/>
                      <a:pt x="3734" y="545"/>
                      <a:pt x="3729" y="537"/>
                    </a:cubicBezTo>
                    <a:cubicBezTo>
                      <a:pt x="3739" y="530"/>
                      <a:pt x="3739" y="530"/>
                      <a:pt x="3739" y="530"/>
                    </a:cubicBezTo>
                    <a:cubicBezTo>
                      <a:pt x="3740" y="532"/>
                      <a:pt x="3742" y="533"/>
                      <a:pt x="3746" y="533"/>
                    </a:cubicBezTo>
                    <a:cubicBezTo>
                      <a:pt x="3748" y="533"/>
                      <a:pt x="3750" y="533"/>
                      <a:pt x="3752" y="533"/>
                    </a:cubicBezTo>
                    <a:cubicBezTo>
                      <a:pt x="3753" y="545"/>
                      <a:pt x="3753" y="545"/>
                      <a:pt x="3753" y="545"/>
                    </a:cubicBezTo>
                    <a:cubicBezTo>
                      <a:pt x="3750" y="545"/>
                      <a:pt x="3748" y="545"/>
                      <a:pt x="3746" y="545"/>
                    </a:cubicBezTo>
                    <a:cubicBezTo>
                      <a:pt x="3746" y="545"/>
                      <a:pt x="3746" y="545"/>
                      <a:pt x="3746" y="545"/>
                    </a:cubicBezTo>
                    <a:close/>
                    <a:moveTo>
                      <a:pt x="3724" y="516"/>
                    </a:moveTo>
                    <a:cubicBezTo>
                      <a:pt x="3724" y="516"/>
                      <a:pt x="3724" y="516"/>
                      <a:pt x="3724" y="516"/>
                    </a:cubicBezTo>
                    <a:cubicBezTo>
                      <a:pt x="3723" y="513"/>
                      <a:pt x="3720" y="511"/>
                      <a:pt x="3717" y="509"/>
                    </a:cubicBezTo>
                    <a:cubicBezTo>
                      <a:pt x="3716" y="508"/>
                      <a:pt x="3714" y="506"/>
                      <a:pt x="3713" y="505"/>
                    </a:cubicBezTo>
                    <a:cubicBezTo>
                      <a:pt x="3720" y="496"/>
                      <a:pt x="3720" y="496"/>
                      <a:pt x="3720" y="496"/>
                    </a:cubicBezTo>
                    <a:cubicBezTo>
                      <a:pt x="3721" y="496"/>
                      <a:pt x="3721" y="496"/>
                      <a:pt x="3721" y="496"/>
                    </a:cubicBezTo>
                    <a:cubicBezTo>
                      <a:pt x="3722" y="497"/>
                      <a:pt x="3723" y="498"/>
                      <a:pt x="3725" y="499"/>
                    </a:cubicBezTo>
                    <a:cubicBezTo>
                      <a:pt x="3728" y="502"/>
                      <a:pt x="3733" y="505"/>
                      <a:pt x="3735" y="511"/>
                    </a:cubicBezTo>
                    <a:cubicBezTo>
                      <a:pt x="3735" y="512"/>
                      <a:pt x="3735" y="512"/>
                      <a:pt x="3735" y="513"/>
                    </a:cubicBezTo>
                    <a:lnTo>
                      <a:pt x="3724" y="516"/>
                    </a:lnTo>
                    <a:close/>
                    <a:moveTo>
                      <a:pt x="3698" y="491"/>
                    </a:moveTo>
                    <a:cubicBezTo>
                      <a:pt x="3695" y="489"/>
                      <a:pt x="3693" y="487"/>
                      <a:pt x="3690" y="485"/>
                    </a:cubicBezTo>
                    <a:cubicBezTo>
                      <a:pt x="3686" y="483"/>
                      <a:pt x="3683" y="479"/>
                      <a:pt x="3682" y="474"/>
                    </a:cubicBezTo>
                    <a:cubicBezTo>
                      <a:pt x="3693" y="471"/>
                      <a:pt x="3693" y="471"/>
                      <a:pt x="3693" y="471"/>
                    </a:cubicBezTo>
                    <a:cubicBezTo>
                      <a:pt x="3694" y="472"/>
                      <a:pt x="3694" y="474"/>
                      <a:pt x="3697" y="475"/>
                    </a:cubicBezTo>
                    <a:cubicBezTo>
                      <a:pt x="3700" y="477"/>
                      <a:pt x="3703" y="479"/>
                      <a:pt x="3706" y="482"/>
                    </a:cubicBezTo>
                    <a:lnTo>
                      <a:pt x="3698" y="491"/>
                    </a:lnTo>
                    <a:close/>
                    <a:moveTo>
                      <a:pt x="3697" y="456"/>
                    </a:moveTo>
                    <a:cubicBezTo>
                      <a:pt x="3686" y="451"/>
                      <a:pt x="3686" y="451"/>
                      <a:pt x="3686" y="451"/>
                    </a:cubicBezTo>
                    <a:cubicBezTo>
                      <a:pt x="3687" y="449"/>
                      <a:pt x="3688" y="447"/>
                      <a:pt x="3689" y="445"/>
                    </a:cubicBezTo>
                    <a:cubicBezTo>
                      <a:pt x="3690" y="443"/>
                      <a:pt x="3690" y="442"/>
                      <a:pt x="3690" y="441"/>
                    </a:cubicBezTo>
                    <a:cubicBezTo>
                      <a:pt x="3690" y="439"/>
                      <a:pt x="3690" y="439"/>
                      <a:pt x="3689" y="439"/>
                    </a:cubicBezTo>
                    <a:cubicBezTo>
                      <a:pt x="3698" y="431"/>
                      <a:pt x="3698" y="431"/>
                      <a:pt x="3698" y="431"/>
                    </a:cubicBezTo>
                    <a:cubicBezTo>
                      <a:pt x="3701" y="434"/>
                      <a:pt x="3702" y="437"/>
                      <a:pt x="3702" y="441"/>
                    </a:cubicBezTo>
                    <a:cubicBezTo>
                      <a:pt x="3702" y="443"/>
                      <a:pt x="3701" y="446"/>
                      <a:pt x="3700" y="450"/>
                    </a:cubicBezTo>
                    <a:cubicBezTo>
                      <a:pt x="3699" y="452"/>
                      <a:pt x="3698" y="454"/>
                      <a:pt x="3697" y="456"/>
                    </a:cubicBezTo>
                    <a:close/>
                    <a:moveTo>
                      <a:pt x="3675" y="436"/>
                    </a:moveTo>
                    <a:cubicBezTo>
                      <a:pt x="3672" y="436"/>
                      <a:pt x="3672" y="436"/>
                      <a:pt x="3672" y="436"/>
                    </a:cubicBezTo>
                    <a:cubicBezTo>
                      <a:pt x="3670" y="436"/>
                      <a:pt x="3668" y="436"/>
                      <a:pt x="3666" y="436"/>
                    </a:cubicBezTo>
                    <a:cubicBezTo>
                      <a:pt x="3664" y="436"/>
                      <a:pt x="3663" y="436"/>
                      <a:pt x="3662" y="436"/>
                    </a:cubicBezTo>
                    <a:cubicBezTo>
                      <a:pt x="3659" y="436"/>
                      <a:pt x="3657" y="436"/>
                      <a:pt x="3655" y="435"/>
                    </a:cubicBezTo>
                    <a:cubicBezTo>
                      <a:pt x="3656" y="423"/>
                      <a:pt x="3656" y="423"/>
                      <a:pt x="3656" y="423"/>
                    </a:cubicBezTo>
                    <a:cubicBezTo>
                      <a:pt x="3657" y="424"/>
                      <a:pt x="3659" y="424"/>
                      <a:pt x="3662" y="424"/>
                    </a:cubicBezTo>
                    <a:cubicBezTo>
                      <a:pt x="3663" y="424"/>
                      <a:pt x="3664" y="424"/>
                      <a:pt x="3665" y="424"/>
                    </a:cubicBezTo>
                    <a:cubicBezTo>
                      <a:pt x="3668" y="424"/>
                      <a:pt x="3670" y="424"/>
                      <a:pt x="3672" y="424"/>
                    </a:cubicBezTo>
                    <a:cubicBezTo>
                      <a:pt x="3675" y="424"/>
                      <a:pt x="3675" y="424"/>
                      <a:pt x="3675" y="424"/>
                    </a:cubicBezTo>
                    <a:lnTo>
                      <a:pt x="3675" y="436"/>
                    </a:lnTo>
                    <a:close/>
                    <a:moveTo>
                      <a:pt x="3636" y="418"/>
                    </a:moveTo>
                    <a:cubicBezTo>
                      <a:pt x="3636" y="418"/>
                      <a:pt x="3636" y="417"/>
                      <a:pt x="3636" y="416"/>
                    </a:cubicBezTo>
                    <a:cubicBezTo>
                      <a:pt x="3634" y="412"/>
                      <a:pt x="3632" y="409"/>
                      <a:pt x="3628" y="406"/>
                    </a:cubicBezTo>
                    <a:cubicBezTo>
                      <a:pt x="3635" y="396"/>
                      <a:pt x="3635" y="396"/>
                      <a:pt x="3635" y="396"/>
                    </a:cubicBezTo>
                    <a:cubicBezTo>
                      <a:pt x="3641" y="400"/>
                      <a:pt x="3645" y="405"/>
                      <a:pt x="3647" y="413"/>
                    </a:cubicBezTo>
                    <a:cubicBezTo>
                      <a:pt x="3647" y="414"/>
                      <a:pt x="3648" y="415"/>
                      <a:pt x="3648" y="416"/>
                    </a:cubicBezTo>
                    <a:lnTo>
                      <a:pt x="3636" y="418"/>
                    </a:lnTo>
                    <a:close/>
                    <a:moveTo>
                      <a:pt x="3611" y="399"/>
                    </a:moveTo>
                    <a:cubicBezTo>
                      <a:pt x="3609" y="398"/>
                      <a:pt x="3607" y="397"/>
                      <a:pt x="3604" y="396"/>
                    </a:cubicBezTo>
                    <a:cubicBezTo>
                      <a:pt x="3601" y="394"/>
                      <a:pt x="3597" y="392"/>
                      <a:pt x="3593" y="391"/>
                    </a:cubicBezTo>
                    <a:cubicBezTo>
                      <a:pt x="3597" y="380"/>
                      <a:pt x="3597" y="380"/>
                      <a:pt x="3597" y="380"/>
                    </a:cubicBezTo>
                    <a:cubicBezTo>
                      <a:pt x="3601" y="381"/>
                      <a:pt x="3605" y="383"/>
                      <a:pt x="3609" y="385"/>
                    </a:cubicBezTo>
                    <a:cubicBezTo>
                      <a:pt x="3611" y="386"/>
                      <a:pt x="3613" y="387"/>
                      <a:pt x="3616" y="388"/>
                    </a:cubicBezTo>
                    <a:lnTo>
                      <a:pt x="3611" y="399"/>
                    </a:lnTo>
                    <a:close/>
                    <a:moveTo>
                      <a:pt x="3566" y="393"/>
                    </a:moveTo>
                    <a:cubicBezTo>
                      <a:pt x="3562" y="393"/>
                      <a:pt x="3559" y="392"/>
                      <a:pt x="3556" y="389"/>
                    </a:cubicBezTo>
                    <a:cubicBezTo>
                      <a:pt x="3554" y="388"/>
                      <a:pt x="3553" y="385"/>
                      <a:pt x="3553" y="382"/>
                    </a:cubicBezTo>
                    <a:cubicBezTo>
                      <a:pt x="3565" y="380"/>
                      <a:pt x="3565" y="380"/>
                      <a:pt x="3565" y="380"/>
                    </a:cubicBezTo>
                    <a:cubicBezTo>
                      <a:pt x="3565" y="381"/>
                      <a:pt x="3565" y="381"/>
                      <a:pt x="3565" y="381"/>
                    </a:cubicBezTo>
                    <a:cubicBezTo>
                      <a:pt x="3565" y="381"/>
                      <a:pt x="3565" y="381"/>
                      <a:pt x="3566" y="381"/>
                    </a:cubicBezTo>
                    <a:cubicBezTo>
                      <a:pt x="3568" y="381"/>
                      <a:pt x="3571" y="381"/>
                      <a:pt x="3573" y="380"/>
                    </a:cubicBezTo>
                    <a:cubicBezTo>
                      <a:pt x="3573" y="380"/>
                      <a:pt x="3573" y="380"/>
                      <a:pt x="3573" y="380"/>
                    </a:cubicBezTo>
                    <a:cubicBezTo>
                      <a:pt x="3577" y="391"/>
                      <a:pt x="3577" y="391"/>
                      <a:pt x="3577" y="391"/>
                    </a:cubicBezTo>
                    <a:cubicBezTo>
                      <a:pt x="3577" y="391"/>
                      <a:pt x="3577" y="391"/>
                      <a:pt x="3577" y="391"/>
                    </a:cubicBezTo>
                    <a:cubicBezTo>
                      <a:pt x="3573" y="392"/>
                      <a:pt x="3570" y="393"/>
                      <a:pt x="3566" y="393"/>
                    </a:cubicBezTo>
                    <a:close/>
                    <a:moveTo>
                      <a:pt x="3550" y="368"/>
                    </a:moveTo>
                    <a:cubicBezTo>
                      <a:pt x="3546" y="366"/>
                      <a:pt x="3539" y="366"/>
                      <a:pt x="3535" y="366"/>
                    </a:cubicBezTo>
                    <a:cubicBezTo>
                      <a:pt x="3534" y="366"/>
                      <a:pt x="3534" y="366"/>
                      <a:pt x="3534" y="366"/>
                    </a:cubicBezTo>
                    <a:cubicBezTo>
                      <a:pt x="3534" y="354"/>
                      <a:pt x="3534" y="354"/>
                      <a:pt x="3534" y="354"/>
                    </a:cubicBezTo>
                    <a:cubicBezTo>
                      <a:pt x="3535" y="354"/>
                      <a:pt x="3535" y="354"/>
                      <a:pt x="3535" y="354"/>
                    </a:cubicBezTo>
                    <a:cubicBezTo>
                      <a:pt x="3543" y="354"/>
                      <a:pt x="3550" y="355"/>
                      <a:pt x="3556" y="358"/>
                    </a:cubicBezTo>
                    <a:lnTo>
                      <a:pt x="3550" y="368"/>
                    </a:lnTo>
                    <a:close/>
                    <a:moveTo>
                      <a:pt x="3513" y="364"/>
                    </a:moveTo>
                    <a:cubicBezTo>
                      <a:pt x="3511" y="364"/>
                      <a:pt x="3509" y="364"/>
                      <a:pt x="3508" y="363"/>
                    </a:cubicBezTo>
                    <a:cubicBezTo>
                      <a:pt x="3504" y="362"/>
                      <a:pt x="3500" y="362"/>
                      <a:pt x="3496" y="361"/>
                    </a:cubicBezTo>
                    <a:cubicBezTo>
                      <a:pt x="3495" y="361"/>
                      <a:pt x="3494" y="361"/>
                      <a:pt x="3494" y="361"/>
                    </a:cubicBezTo>
                    <a:cubicBezTo>
                      <a:pt x="3494" y="349"/>
                      <a:pt x="3494" y="349"/>
                      <a:pt x="3494" y="349"/>
                    </a:cubicBezTo>
                    <a:cubicBezTo>
                      <a:pt x="3496" y="349"/>
                      <a:pt x="3497" y="349"/>
                      <a:pt x="3498" y="349"/>
                    </a:cubicBezTo>
                    <a:cubicBezTo>
                      <a:pt x="3502" y="350"/>
                      <a:pt x="3506" y="351"/>
                      <a:pt x="3510" y="352"/>
                    </a:cubicBezTo>
                    <a:cubicBezTo>
                      <a:pt x="3515" y="352"/>
                      <a:pt x="3515" y="352"/>
                      <a:pt x="3515" y="352"/>
                    </a:cubicBezTo>
                    <a:lnTo>
                      <a:pt x="3513" y="364"/>
                    </a:lnTo>
                    <a:close/>
                    <a:moveTo>
                      <a:pt x="3471" y="357"/>
                    </a:moveTo>
                    <a:cubicBezTo>
                      <a:pt x="3470" y="356"/>
                      <a:pt x="3468" y="354"/>
                      <a:pt x="3467" y="353"/>
                    </a:cubicBezTo>
                    <a:cubicBezTo>
                      <a:pt x="3465" y="351"/>
                      <a:pt x="3464" y="349"/>
                      <a:pt x="3462" y="347"/>
                    </a:cubicBezTo>
                    <a:cubicBezTo>
                      <a:pt x="3461" y="344"/>
                      <a:pt x="3460" y="342"/>
                      <a:pt x="3458" y="341"/>
                    </a:cubicBezTo>
                    <a:cubicBezTo>
                      <a:pt x="3466" y="332"/>
                      <a:pt x="3466" y="332"/>
                      <a:pt x="3466" y="332"/>
                    </a:cubicBezTo>
                    <a:cubicBezTo>
                      <a:pt x="3469" y="334"/>
                      <a:pt x="3471" y="338"/>
                      <a:pt x="3473" y="340"/>
                    </a:cubicBezTo>
                    <a:cubicBezTo>
                      <a:pt x="3474" y="342"/>
                      <a:pt x="3475" y="344"/>
                      <a:pt x="3476" y="345"/>
                    </a:cubicBezTo>
                    <a:cubicBezTo>
                      <a:pt x="3476" y="346"/>
                      <a:pt x="3477" y="346"/>
                      <a:pt x="3478" y="347"/>
                    </a:cubicBezTo>
                    <a:lnTo>
                      <a:pt x="3471" y="357"/>
                    </a:lnTo>
                    <a:close/>
                    <a:moveTo>
                      <a:pt x="3042" y="353"/>
                    </a:moveTo>
                    <a:cubicBezTo>
                      <a:pt x="3041" y="341"/>
                      <a:pt x="3041" y="341"/>
                      <a:pt x="3041" y="341"/>
                    </a:cubicBezTo>
                    <a:cubicBezTo>
                      <a:pt x="3046" y="341"/>
                      <a:pt x="3048" y="340"/>
                      <a:pt x="3049" y="340"/>
                    </a:cubicBezTo>
                    <a:cubicBezTo>
                      <a:pt x="3051" y="339"/>
                      <a:pt x="3052" y="337"/>
                      <a:pt x="3054" y="336"/>
                    </a:cubicBezTo>
                    <a:cubicBezTo>
                      <a:pt x="3055" y="335"/>
                      <a:pt x="3055" y="335"/>
                      <a:pt x="3055" y="335"/>
                    </a:cubicBezTo>
                    <a:cubicBezTo>
                      <a:pt x="3063" y="344"/>
                      <a:pt x="3063" y="344"/>
                      <a:pt x="3063" y="344"/>
                    </a:cubicBezTo>
                    <a:cubicBezTo>
                      <a:pt x="3062" y="344"/>
                      <a:pt x="3062" y="344"/>
                      <a:pt x="3062" y="344"/>
                    </a:cubicBezTo>
                    <a:cubicBezTo>
                      <a:pt x="3060" y="346"/>
                      <a:pt x="3058" y="348"/>
                      <a:pt x="3055" y="350"/>
                    </a:cubicBezTo>
                    <a:cubicBezTo>
                      <a:pt x="3052" y="352"/>
                      <a:pt x="3048" y="353"/>
                      <a:pt x="3042" y="353"/>
                    </a:cubicBezTo>
                    <a:close/>
                    <a:moveTo>
                      <a:pt x="3020" y="351"/>
                    </a:moveTo>
                    <a:cubicBezTo>
                      <a:pt x="3013" y="348"/>
                      <a:pt x="3006" y="344"/>
                      <a:pt x="3001" y="341"/>
                    </a:cubicBezTo>
                    <a:cubicBezTo>
                      <a:pt x="3007" y="331"/>
                      <a:pt x="3007" y="331"/>
                      <a:pt x="3007" y="331"/>
                    </a:cubicBezTo>
                    <a:cubicBezTo>
                      <a:pt x="3012" y="334"/>
                      <a:pt x="3018" y="337"/>
                      <a:pt x="3024" y="339"/>
                    </a:cubicBezTo>
                    <a:lnTo>
                      <a:pt x="3020" y="351"/>
                    </a:lnTo>
                    <a:close/>
                    <a:moveTo>
                      <a:pt x="3440" y="332"/>
                    </a:moveTo>
                    <a:cubicBezTo>
                      <a:pt x="3437" y="330"/>
                      <a:pt x="3435" y="326"/>
                      <a:pt x="3432" y="323"/>
                    </a:cubicBezTo>
                    <a:cubicBezTo>
                      <a:pt x="3432" y="322"/>
                      <a:pt x="3431" y="321"/>
                      <a:pt x="3430" y="320"/>
                    </a:cubicBezTo>
                    <a:cubicBezTo>
                      <a:pt x="3430" y="319"/>
                      <a:pt x="3429" y="319"/>
                      <a:pt x="3429" y="318"/>
                    </a:cubicBezTo>
                    <a:cubicBezTo>
                      <a:pt x="3428" y="317"/>
                      <a:pt x="3427" y="317"/>
                      <a:pt x="3427" y="316"/>
                    </a:cubicBezTo>
                    <a:cubicBezTo>
                      <a:pt x="3436" y="309"/>
                      <a:pt x="3436" y="309"/>
                      <a:pt x="3436" y="309"/>
                    </a:cubicBezTo>
                    <a:cubicBezTo>
                      <a:pt x="3437" y="309"/>
                      <a:pt x="3437" y="310"/>
                      <a:pt x="3438" y="310"/>
                    </a:cubicBezTo>
                    <a:cubicBezTo>
                      <a:pt x="3438" y="311"/>
                      <a:pt x="3439" y="312"/>
                      <a:pt x="3440" y="313"/>
                    </a:cubicBezTo>
                    <a:cubicBezTo>
                      <a:pt x="3440" y="314"/>
                      <a:pt x="3441" y="315"/>
                      <a:pt x="3442" y="316"/>
                    </a:cubicBezTo>
                    <a:cubicBezTo>
                      <a:pt x="3444" y="319"/>
                      <a:pt x="3446" y="321"/>
                      <a:pt x="3448" y="323"/>
                    </a:cubicBezTo>
                    <a:lnTo>
                      <a:pt x="3440" y="332"/>
                    </a:lnTo>
                    <a:close/>
                    <a:moveTo>
                      <a:pt x="3079" y="331"/>
                    </a:moveTo>
                    <a:cubicBezTo>
                      <a:pt x="3070" y="323"/>
                      <a:pt x="3070" y="323"/>
                      <a:pt x="3070" y="323"/>
                    </a:cubicBezTo>
                    <a:cubicBezTo>
                      <a:pt x="3074" y="319"/>
                      <a:pt x="3076" y="313"/>
                      <a:pt x="3079" y="307"/>
                    </a:cubicBezTo>
                    <a:cubicBezTo>
                      <a:pt x="3090" y="312"/>
                      <a:pt x="3090" y="312"/>
                      <a:pt x="3090" y="312"/>
                    </a:cubicBezTo>
                    <a:cubicBezTo>
                      <a:pt x="3087" y="319"/>
                      <a:pt x="3084" y="325"/>
                      <a:pt x="3079" y="331"/>
                    </a:cubicBezTo>
                    <a:close/>
                    <a:moveTo>
                      <a:pt x="2984" y="331"/>
                    </a:moveTo>
                    <a:cubicBezTo>
                      <a:pt x="2983" y="330"/>
                      <a:pt x="2981" y="329"/>
                      <a:pt x="2979" y="328"/>
                    </a:cubicBezTo>
                    <a:cubicBezTo>
                      <a:pt x="2976" y="327"/>
                      <a:pt x="2973" y="325"/>
                      <a:pt x="2970" y="323"/>
                    </a:cubicBezTo>
                    <a:cubicBezTo>
                      <a:pt x="2968" y="322"/>
                      <a:pt x="2967" y="321"/>
                      <a:pt x="2965" y="320"/>
                    </a:cubicBezTo>
                    <a:cubicBezTo>
                      <a:pt x="2974" y="312"/>
                      <a:pt x="2974" y="312"/>
                      <a:pt x="2974" y="312"/>
                    </a:cubicBezTo>
                    <a:cubicBezTo>
                      <a:pt x="2974" y="312"/>
                      <a:pt x="2975" y="313"/>
                      <a:pt x="2976" y="313"/>
                    </a:cubicBezTo>
                    <a:cubicBezTo>
                      <a:pt x="2978" y="315"/>
                      <a:pt x="2981" y="316"/>
                      <a:pt x="2984" y="317"/>
                    </a:cubicBezTo>
                    <a:cubicBezTo>
                      <a:pt x="2986" y="318"/>
                      <a:pt x="2988" y="319"/>
                      <a:pt x="2990" y="320"/>
                    </a:cubicBezTo>
                    <a:lnTo>
                      <a:pt x="2984" y="331"/>
                    </a:lnTo>
                    <a:close/>
                    <a:moveTo>
                      <a:pt x="3419" y="303"/>
                    </a:moveTo>
                    <a:cubicBezTo>
                      <a:pt x="3415" y="301"/>
                      <a:pt x="3409" y="300"/>
                      <a:pt x="3401" y="299"/>
                    </a:cubicBezTo>
                    <a:cubicBezTo>
                      <a:pt x="3402" y="287"/>
                      <a:pt x="3402" y="287"/>
                      <a:pt x="3402" y="287"/>
                    </a:cubicBezTo>
                    <a:cubicBezTo>
                      <a:pt x="3411" y="288"/>
                      <a:pt x="3418" y="290"/>
                      <a:pt x="3423" y="291"/>
                    </a:cubicBezTo>
                    <a:lnTo>
                      <a:pt x="3419" y="303"/>
                    </a:lnTo>
                    <a:close/>
                    <a:moveTo>
                      <a:pt x="2956" y="302"/>
                    </a:moveTo>
                    <a:cubicBezTo>
                      <a:pt x="2954" y="298"/>
                      <a:pt x="2948" y="297"/>
                      <a:pt x="2942" y="295"/>
                    </a:cubicBezTo>
                    <a:cubicBezTo>
                      <a:pt x="2945" y="284"/>
                      <a:pt x="2945" y="284"/>
                      <a:pt x="2945" y="284"/>
                    </a:cubicBezTo>
                    <a:cubicBezTo>
                      <a:pt x="2951" y="285"/>
                      <a:pt x="2960" y="287"/>
                      <a:pt x="2966" y="294"/>
                    </a:cubicBezTo>
                    <a:lnTo>
                      <a:pt x="2956" y="302"/>
                    </a:lnTo>
                    <a:close/>
                    <a:moveTo>
                      <a:pt x="3265" y="300"/>
                    </a:moveTo>
                    <a:cubicBezTo>
                      <a:pt x="3263" y="300"/>
                      <a:pt x="3260" y="300"/>
                      <a:pt x="3256" y="300"/>
                    </a:cubicBezTo>
                    <a:cubicBezTo>
                      <a:pt x="3254" y="299"/>
                      <a:pt x="3251" y="299"/>
                      <a:pt x="3248" y="299"/>
                    </a:cubicBezTo>
                    <a:cubicBezTo>
                      <a:pt x="3246" y="299"/>
                      <a:pt x="3246" y="299"/>
                      <a:pt x="3246" y="299"/>
                    </a:cubicBezTo>
                    <a:cubicBezTo>
                      <a:pt x="3246" y="287"/>
                      <a:pt x="3246" y="287"/>
                      <a:pt x="3246" y="287"/>
                    </a:cubicBezTo>
                    <a:cubicBezTo>
                      <a:pt x="3248" y="287"/>
                      <a:pt x="3248" y="287"/>
                      <a:pt x="3248" y="287"/>
                    </a:cubicBezTo>
                    <a:cubicBezTo>
                      <a:pt x="3251" y="287"/>
                      <a:pt x="3254" y="287"/>
                      <a:pt x="3257" y="288"/>
                    </a:cubicBezTo>
                    <a:cubicBezTo>
                      <a:pt x="3261" y="288"/>
                      <a:pt x="3263" y="288"/>
                      <a:pt x="3266" y="288"/>
                    </a:cubicBezTo>
                    <a:lnTo>
                      <a:pt x="3265" y="300"/>
                    </a:lnTo>
                    <a:close/>
                    <a:moveTo>
                      <a:pt x="3187" y="300"/>
                    </a:moveTo>
                    <a:cubicBezTo>
                      <a:pt x="3185" y="299"/>
                      <a:pt x="3184" y="298"/>
                      <a:pt x="3182" y="298"/>
                    </a:cubicBezTo>
                    <a:cubicBezTo>
                      <a:pt x="3177" y="295"/>
                      <a:pt x="3174" y="294"/>
                      <a:pt x="3171" y="293"/>
                    </a:cubicBezTo>
                    <a:cubicBezTo>
                      <a:pt x="3172" y="281"/>
                      <a:pt x="3172" y="281"/>
                      <a:pt x="3172" y="281"/>
                    </a:cubicBezTo>
                    <a:cubicBezTo>
                      <a:pt x="3178" y="282"/>
                      <a:pt x="3183" y="284"/>
                      <a:pt x="3188" y="287"/>
                    </a:cubicBezTo>
                    <a:cubicBezTo>
                      <a:pt x="3189" y="288"/>
                      <a:pt x="3191" y="289"/>
                      <a:pt x="3192" y="289"/>
                    </a:cubicBezTo>
                    <a:cubicBezTo>
                      <a:pt x="3190" y="295"/>
                      <a:pt x="3190" y="295"/>
                      <a:pt x="3190" y="295"/>
                    </a:cubicBezTo>
                    <a:lnTo>
                      <a:pt x="3187" y="300"/>
                    </a:lnTo>
                    <a:close/>
                    <a:moveTo>
                      <a:pt x="3305" y="299"/>
                    </a:moveTo>
                    <a:cubicBezTo>
                      <a:pt x="3303" y="299"/>
                      <a:pt x="3302" y="299"/>
                      <a:pt x="3301" y="299"/>
                    </a:cubicBezTo>
                    <a:cubicBezTo>
                      <a:pt x="3299" y="299"/>
                      <a:pt x="3297" y="298"/>
                      <a:pt x="3295" y="297"/>
                    </a:cubicBezTo>
                    <a:cubicBezTo>
                      <a:pt x="3294" y="297"/>
                      <a:pt x="3293" y="296"/>
                      <a:pt x="3293" y="296"/>
                    </a:cubicBezTo>
                    <a:cubicBezTo>
                      <a:pt x="3292" y="296"/>
                      <a:pt x="3292" y="296"/>
                      <a:pt x="3292" y="296"/>
                    </a:cubicBezTo>
                    <a:cubicBezTo>
                      <a:pt x="3291" y="296"/>
                      <a:pt x="3289" y="297"/>
                      <a:pt x="3287" y="297"/>
                    </a:cubicBezTo>
                    <a:cubicBezTo>
                      <a:pt x="3284" y="286"/>
                      <a:pt x="3284" y="286"/>
                      <a:pt x="3284" y="286"/>
                    </a:cubicBezTo>
                    <a:cubicBezTo>
                      <a:pt x="3287" y="285"/>
                      <a:pt x="3290" y="284"/>
                      <a:pt x="3294" y="284"/>
                    </a:cubicBezTo>
                    <a:cubicBezTo>
                      <a:pt x="3296" y="285"/>
                      <a:pt x="3298" y="285"/>
                      <a:pt x="3300" y="286"/>
                    </a:cubicBezTo>
                    <a:cubicBezTo>
                      <a:pt x="3301" y="287"/>
                      <a:pt x="3302" y="287"/>
                      <a:pt x="3303" y="287"/>
                    </a:cubicBezTo>
                    <a:cubicBezTo>
                      <a:pt x="3303" y="287"/>
                      <a:pt x="3304" y="287"/>
                      <a:pt x="3304" y="287"/>
                    </a:cubicBezTo>
                    <a:lnTo>
                      <a:pt x="3305" y="299"/>
                    </a:lnTo>
                    <a:close/>
                    <a:moveTo>
                      <a:pt x="3211" y="297"/>
                    </a:moveTo>
                    <a:cubicBezTo>
                      <a:pt x="3204" y="287"/>
                      <a:pt x="3204" y="287"/>
                      <a:pt x="3204" y="287"/>
                    </a:cubicBezTo>
                    <a:cubicBezTo>
                      <a:pt x="3209" y="284"/>
                      <a:pt x="3214" y="281"/>
                      <a:pt x="3222" y="282"/>
                    </a:cubicBezTo>
                    <a:cubicBezTo>
                      <a:pt x="3224" y="282"/>
                      <a:pt x="3226" y="282"/>
                      <a:pt x="3228" y="283"/>
                    </a:cubicBezTo>
                    <a:cubicBezTo>
                      <a:pt x="3224" y="294"/>
                      <a:pt x="3224" y="294"/>
                      <a:pt x="3224" y="294"/>
                    </a:cubicBezTo>
                    <a:cubicBezTo>
                      <a:pt x="3223" y="294"/>
                      <a:pt x="3222" y="294"/>
                      <a:pt x="3221" y="294"/>
                    </a:cubicBezTo>
                    <a:cubicBezTo>
                      <a:pt x="3217" y="293"/>
                      <a:pt x="3215" y="295"/>
                      <a:pt x="3211" y="297"/>
                    </a:cubicBezTo>
                    <a:close/>
                    <a:moveTo>
                      <a:pt x="3097" y="296"/>
                    </a:moveTo>
                    <a:cubicBezTo>
                      <a:pt x="3089" y="288"/>
                      <a:pt x="3089" y="288"/>
                      <a:pt x="3089" y="288"/>
                    </a:cubicBezTo>
                    <a:cubicBezTo>
                      <a:pt x="3095" y="283"/>
                      <a:pt x="3102" y="280"/>
                      <a:pt x="3111" y="279"/>
                    </a:cubicBezTo>
                    <a:cubicBezTo>
                      <a:pt x="3112" y="291"/>
                      <a:pt x="3112" y="291"/>
                      <a:pt x="3112" y="291"/>
                    </a:cubicBezTo>
                    <a:cubicBezTo>
                      <a:pt x="3106" y="292"/>
                      <a:pt x="3101" y="293"/>
                      <a:pt x="3097" y="296"/>
                    </a:cubicBezTo>
                    <a:close/>
                    <a:moveTo>
                      <a:pt x="3380" y="295"/>
                    </a:moveTo>
                    <a:cubicBezTo>
                      <a:pt x="3374" y="293"/>
                      <a:pt x="3369" y="292"/>
                      <a:pt x="3364" y="293"/>
                    </a:cubicBezTo>
                    <a:cubicBezTo>
                      <a:pt x="3362" y="285"/>
                      <a:pt x="3362" y="285"/>
                      <a:pt x="3362" y="285"/>
                    </a:cubicBezTo>
                    <a:cubicBezTo>
                      <a:pt x="3362" y="281"/>
                      <a:pt x="3362" y="281"/>
                      <a:pt x="3362" y="281"/>
                    </a:cubicBezTo>
                    <a:cubicBezTo>
                      <a:pt x="3370" y="280"/>
                      <a:pt x="3378" y="282"/>
                      <a:pt x="3384" y="283"/>
                    </a:cubicBezTo>
                    <a:lnTo>
                      <a:pt x="3380" y="295"/>
                    </a:lnTo>
                    <a:close/>
                    <a:moveTo>
                      <a:pt x="3151" y="295"/>
                    </a:moveTo>
                    <a:cubicBezTo>
                      <a:pt x="3149" y="295"/>
                      <a:pt x="3146" y="295"/>
                      <a:pt x="3144" y="294"/>
                    </a:cubicBezTo>
                    <a:cubicBezTo>
                      <a:pt x="3140" y="293"/>
                      <a:pt x="3136" y="292"/>
                      <a:pt x="3131" y="292"/>
                    </a:cubicBezTo>
                    <a:cubicBezTo>
                      <a:pt x="3133" y="280"/>
                      <a:pt x="3133" y="280"/>
                      <a:pt x="3133" y="280"/>
                    </a:cubicBezTo>
                    <a:cubicBezTo>
                      <a:pt x="3137" y="281"/>
                      <a:pt x="3142" y="282"/>
                      <a:pt x="3146" y="282"/>
                    </a:cubicBezTo>
                    <a:cubicBezTo>
                      <a:pt x="3148" y="283"/>
                      <a:pt x="3150" y="283"/>
                      <a:pt x="3152" y="283"/>
                    </a:cubicBezTo>
                    <a:lnTo>
                      <a:pt x="3151" y="295"/>
                    </a:lnTo>
                    <a:close/>
                    <a:moveTo>
                      <a:pt x="3341" y="293"/>
                    </a:moveTo>
                    <a:cubicBezTo>
                      <a:pt x="3336" y="292"/>
                      <a:pt x="3332" y="291"/>
                      <a:pt x="3328" y="292"/>
                    </a:cubicBezTo>
                    <a:cubicBezTo>
                      <a:pt x="3327" y="292"/>
                      <a:pt x="3326" y="292"/>
                      <a:pt x="3325" y="292"/>
                    </a:cubicBezTo>
                    <a:cubicBezTo>
                      <a:pt x="3321" y="281"/>
                      <a:pt x="3321" y="281"/>
                      <a:pt x="3321" y="281"/>
                    </a:cubicBezTo>
                    <a:cubicBezTo>
                      <a:pt x="3323" y="280"/>
                      <a:pt x="3324" y="280"/>
                      <a:pt x="3326" y="280"/>
                    </a:cubicBezTo>
                    <a:cubicBezTo>
                      <a:pt x="3327" y="279"/>
                      <a:pt x="3329" y="279"/>
                      <a:pt x="3331" y="279"/>
                    </a:cubicBezTo>
                    <a:cubicBezTo>
                      <a:pt x="3336" y="279"/>
                      <a:pt x="3340" y="281"/>
                      <a:pt x="3345" y="282"/>
                    </a:cubicBezTo>
                    <a:lnTo>
                      <a:pt x="3341" y="293"/>
                    </a:lnTo>
                    <a:close/>
                    <a:moveTo>
                      <a:pt x="2922" y="289"/>
                    </a:moveTo>
                    <a:cubicBezTo>
                      <a:pt x="2921" y="289"/>
                      <a:pt x="2920" y="288"/>
                      <a:pt x="2919" y="288"/>
                    </a:cubicBezTo>
                    <a:cubicBezTo>
                      <a:pt x="2917" y="286"/>
                      <a:pt x="2915" y="285"/>
                      <a:pt x="2913" y="283"/>
                    </a:cubicBezTo>
                    <a:cubicBezTo>
                      <a:pt x="2910" y="281"/>
                      <a:pt x="2908" y="280"/>
                      <a:pt x="2905" y="278"/>
                    </a:cubicBezTo>
                    <a:cubicBezTo>
                      <a:pt x="2910" y="267"/>
                      <a:pt x="2910" y="267"/>
                      <a:pt x="2910" y="267"/>
                    </a:cubicBezTo>
                    <a:cubicBezTo>
                      <a:pt x="2914" y="269"/>
                      <a:pt x="2917" y="272"/>
                      <a:pt x="2920" y="274"/>
                    </a:cubicBezTo>
                    <a:cubicBezTo>
                      <a:pt x="2922" y="275"/>
                      <a:pt x="2924" y="276"/>
                      <a:pt x="2926" y="278"/>
                    </a:cubicBezTo>
                    <a:cubicBezTo>
                      <a:pt x="2926" y="278"/>
                      <a:pt x="2927" y="278"/>
                      <a:pt x="2927" y="279"/>
                    </a:cubicBezTo>
                    <a:lnTo>
                      <a:pt x="2922" y="289"/>
                    </a:lnTo>
                    <a:close/>
                    <a:moveTo>
                      <a:pt x="2887" y="271"/>
                    </a:moveTo>
                    <a:cubicBezTo>
                      <a:pt x="2879" y="268"/>
                      <a:pt x="2873" y="266"/>
                      <a:pt x="2868" y="263"/>
                    </a:cubicBezTo>
                    <a:cubicBezTo>
                      <a:pt x="2874" y="252"/>
                      <a:pt x="2874" y="252"/>
                      <a:pt x="2874" y="252"/>
                    </a:cubicBezTo>
                    <a:cubicBezTo>
                      <a:pt x="2879" y="255"/>
                      <a:pt x="2884" y="257"/>
                      <a:pt x="2891" y="260"/>
                    </a:cubicBezTo>
                    <a:lnTo>
                      <a:pt x="2887" y="271"/>
                    </a:lnTo>
                    <a:close/>
                    <a:moveTo>
                      <a:pt x="2850" y="251"/>
                    </a:moveTo>
                    <a:cubicBezTo>
                      <a:pt x="2850" y="251"/>
                      <a:pt x="2850" y="251"/>
                      <a:pt x="2849" y="251"/>
                    </a:cubicBezTo>
                    <a:cubicBezTo>
                      <a:pt x="2847" y="248"/>
                      <a:pt x="2846" y="246"/>
                      <a:pt x="2844" y="244"/>
                    </a:cubicBezTo>
                    <a:cubicBezTo>
                      <a:pt x="2843" y="241"/>
                      <a:pt x="2841" y="240"/>
                      <a:pt x="2840" y="239"/>
                    </a:cubicBezTo>
                    <a:cubicBezTo>
                      <a:pt x="2839" y="238"/>
                      <a:pt x="2839" y="238"/>
                      <a:pt x="2838" y="238"/>
                    </a:cubicBezTo>
                    <a:cubicBezTo>
                      <a:pt x="2844" y="227"/>
                      <a:pt x="2844" y="227"/>
                      <a:pt x="2844" y="227"/>
                    </a:cubicBezTo>
                    <a:cubicBezTo>
                      <a:pt x="2844" y="227"/>
                      <a:pt x="2845" y="228"/>
                      <a:pt x="2846" y="228"/>
                    </a:cubicBezTo>
                    <a:cubicBezTo>
                      <a:pt x="2850" y="231"/>
                      <a:pt x="2852" y="234"/>
                      <a:pt x="2854" y="237"/>
                    </a:cubicBezTo>
                    <a:cubicBezTo>
                      <a:pt x="2855" y="239"/>
                      <a:pt x="2856" y="241"/>
                      <a:pt x="2858" y="242"/>
                    </a:cubicBezTo>
                    <a:cubicBezTo>
                      <a:pt x="2858" y="243"/>
                      <a:pt x="2858" y="243"/>
                      <a:pt x="2858" y="243"/>
                    </a:cubicBezTo>
                    <a:lnTo>
                      <a:pt x="2850" y="251"/>
                    </a:lnTo>
                    <a:close/>
                    <a:moveTo>
                      <a:pt x="2820" y="231"/>
                    </a:moveTo>
                    <a:cubicBezTo>
                      <a:pt x="2817" y="230"/>
                      <a:pt x="2813" y="229"/>
                      <a:pt x="2809" y="227"/>
                    </a:cubicBezTo>
                    <a:cubicBezTo>
                      <a:pt x="2805" y="225"/>
                      <a:pt x="2803" y="224"/>
                      <a:pt x="2800" y="221"/>
                    </a:cubicBezTo>
                    <a:cubicBezTo>
                      <a:pt x="2808" y="212"/>
                      <a:pt x="2808" y="212"/>
                      <a:pt x="2808" y="212"/>
                    </a:cubicBezTo>
                    <a:cubicBezTo>
                      <a:pt x="2810" y="214"/>
                      <a:pt x="2812" y="215"/>
                      <a:pt x="2814" y="216"/>
                    </a:cubicBezTo>
                    <a:cubicBezTo>
                      <a:pt x="2817" y="218"/>
                      <a:pt x="2821" y="219"/>
                      <a:pt x="2824" y="220"/>
                    </a:cubicBezTo>
                    <a:lnTo>
                      <a:pt x="2820" y="231"/>
                    </a:lnTo>
                    <a:close/>
                    <a:moveTo>
                      <a:pt x="2789" y="202"/>
                    </a:moveTo>
                    <a:cubicBezTo>
                      <a:pt x="2788" y="201"/>
                      <a:pt x="2788" y="200"/>
                      <a:pt x="2788" y="199"/>
                    </a:cubicBezTo>
                    <a:cubicBezTo>
                      <a:pt x="2787" y="196"/>
                      <a:pt x="2786" y="193"/>
                      <a:pt x="2784" y="190"/>
                    </a:cubicBezTo>
                    <a:cubicBezTo>
                      <a:pt x="2783" y="189"/>
                      <a:pt x="2783" y="188"/>
                      <a:pt x="2782" y="187"/>
                    </a:cubicBezTo>
                    <a:cubicBezTo>
                      <a:pt x="2781" y="186"/>
                      <a:pt x="2781" y="185"/>
                      <a:pt x="2780" y="185"/>
                    </a:cubicBezTo>
                    <a:cubicBezTo>
                      <a:pt x="2791" y="179"/>
                      <a:pt x="2791" y="179"/>
                      <a:pt x="2791" y="179"/>
                    </a:cubicBezTo>
                    <a:cubicBezTo>
                      <a:pt x="2792" y="180"/>
                      <a:pt x="2792" y="181"/>
                      <a:pt x="2792" y="181"/>
                    </a:cubicBezTo>
                    <a:cubicBezTo>
                      <a:pt x="2793" y="182"/>
                      <a:pt x="2793" y="183"/>
                      <a:pt x="2794" y="184"/>
                    </a:cubicBezTo>
                    <a:cubicBezTo>
                      <a:pt x="2796" y="187"/>
                      <a:pt x="2798" y="191"/>
                      <a:pt x="2799" y="195"/>
                    </a:cubicBezTo>
                    <a:cubicBezTo>
                      <a:pt x="2800" y="196"/>
                      <a:pt x="2800" y="197"/>
                      <a:pt x="2800" y="198"/>
                    </a:cubicBezTo>
                    <a:lnTo>
                      <a:pt x="2789" y="202"/>
                    </a:lnTo>
                    <a:close/>
                    <a:moveTo>
                      <a:pt x="2771" y="177"/>
                    </a:moveTo>
                    <a:cubicBezTo>
                      <a:pt x="2751" y="177"/>
                      <a:pt x="2751" y="177"/>
                      <a:pt x="2751" y="177"/>
                    </a:cubicBezTo>
                    <a:cubicBezTo>
                      <a:pt x="2751" y="165"/>
                      <a:pt x="2751" y="165"/>
                      <a:pt x="2751" y="165"/>
                    </a:cubicBezTo>
                    <a:cubicBezTo>
                      <a:pt x="2771" y="165"/>
                      <a:pt x="2771" y="165"/>
                      <a:pt x="2771" y="165"/>
                    </a:cubicBezTo>
                    <a:cubicBezTo>
                      <a:pt x="2771" y="171"/>
                      <a:pt x="2771" y="171"/>
                      <a:pt x="2771" y="171"/>
                    </a:cubicBezTo>
                    <a:lnTo>
                      <a:pt x="2771" y="177"/>
                    </a:lnTo>
                    <a:close/>
                    <a:moveTo>
                      <a:pt x="2731" y="177"/>
                    </a:moveTo>
                    <a:cubicBezTo>
                      <a:pt x="2711" y="177"/>
                      <a:pt x="2711" y="177"/>
                      <a:pt x="2711" y="177"/>
                    </a:cubicBezTo>
                    <a:cubicBezTo>
                      <a:pt x="2712" y="165"/>
                      <a:pt x="2712" y="165"/>
                      <a:pt x="2712" y="165"/>
                    </a:cubicBezTo>
                    <a:cubicBezTo>
                      <a:pt x="2731" y="165"/>
                      <a:pt x="2731" y="165"/>
                      <a:pt x="2731" y="165"/>
                    </a:cubicBezTo>
                    <a:lnTo>
                      <a:pt x="2731" y="177"/>
                    </a:lnTo>
                    <a:close/>
                    <a:moveTo>
                      <a:pt x="2691" y="177"/>
                    </a:moveTo>
                    <a:cubicBezTo>
                      <a:pt x="2685" y="177"/>
                      <a:pt x="2678" y="177"/>
                      <a:pt x="2671" y="177"/>
                    </a:cubicBezTo>
                    <a:cubicBezTo>
                      <a:pt x="2672" y="165"/>
                      <a:pt x="2672" y="165"/>
                      <a:pt x="2672" y="165"/>
                    </a:cubicBezTo>
                    <a:cubicBezTo>
                      <a:pt x="2678" y="165"/>
                      <a:pt x="2685" y="165"/>
                      <a:pt x="2692" y="165"/>
                    </a:cubicBezTo>
                    <a:lnTo>
                      <a:pt x="2691" y="177"/>
                    </a:lnTo>
                    <a:close/>
                    <a:moveTo>
                      <a:pt x="2651" y="177"/>
                    </a:moveTo>
                    <a:cubicBezTo>
                      <a:pt x="2645" y="177"/>
                      <a:pt x="2638" y="176"/>
                      <a:pt x="2631" y="176"/>
                    </a:cubicBezTo>
                    <a:cubicBezTo>
                      <a:pt x="2632" y="164"/>
                      <a:pt x="2632" y="164"/>
                      <a:pt x="2632" y="164"/>
                    </a:cubicBezTo>
                    <a:cubicBezTo>
                      <a:pt x="2638" y="164"/>
                      <a:pt x="2645" y="165"/>
                      <a:pt x="2651" y="165"/>
                    </a:cubicBezTo>
                    <a:cubicBezTo>
                      <a:pt x="2652" y="171"/>
                      <a:pt x="2652" y="171"/>
                      <a:pt x="2652" y="171"/>
                    </a:cubicBezTo>
                    <a:lnTo>
                      <a:pt x="2651" y="177"/>
                    </a:lnTo>
                    <a:close/>
                    <a:moveTo>
                      <a:pt x="2612" y="176"/>
                    </a:moveTo>
                    <a:cubicBezTo>
                      <a:pt x="2605" y="176"/>
                      <a:pt x="2598" y="176"/>
                      <a:pt x="2592" y="176"/>
                    </a:cubicBezTo>
                    <a:cubicBezTo>
                      <a:pt x="2592" y="164"/>
                      <a:pt x="2592" y="164"/>
                      <a:pt x="2592" y="164"/>
                    </a:cubicBezTo>
                    <a:cubicBezTo>
                      <a:pt x="2598" y="164"/>
                      <a:pt x="2605" y="164"/>
                      <a:pt x="2612" y="164"/>
                    </a:cubicBezTo>
                    <a:lnTo>
                      <a:pt x="2612" y="176"/>
                    </a:lnTo>
                    <a:close/>
                    <a:moveTo>
                      <a:pt x="2572" y="175"/>
                    </a:moveTo>
                    <a:cubicBezTo>
                      <a:pt x="2552" y="175"/>
                      <a:pt x="2552" y="175"/>
                      <a:pt x="2552" y="175"/>
                    </a:cubicBezTo>
                    <a:cubicBezTo>
                      <a:pt x="2552" y="163"/>
                      <a:pt x="2552" y="163"/>
                      <a:pt x="2552" y="163"/>
                    </a:cubicBezTo>
                    <a:cubicBezTo>
                      <a:pt x="2572" y="163"/>
                      <a:pt x="2572" y="163"/>
                      <a:pt x="2572" y="163"/>
                    </a:cubicBezTo>
                    <a:lnTo>
                      <a:pt x="2572" y="175"/>
                    </a:lnTo>
                    <a:close/>
                    <a:moveTo>
                      <a:pt x="2532" y="174"/>
                    </a:moveTo>
                    <a:cubicBezTo>
                      <a:pt x="2512" y="173"/>
                      <a:pt x="2512" y="173"/>
                      <a:pt x="2512" y="173"/>
                    </a:cubicBezTo>
                    <a:cubicBezTo>
                      <a:pt x="2512" y="161"/>
                      <a:pt x="2512" y="161"/>
                      <a:pt x="2512" y="161"/>
                    </a:cubicBezTo>
                    <a:cubicBezTo>
                      <a:pt x="2532" y="162"/>
                      <a:pt x="2532" y="162"/>
                      <a:pt x="2532" y="162"/>
                    </a:cubicBezTo>
                    <a:lnTo>
                      <a:pt x="2532" y="174"/>
                    </a:lnTo>
                    <a:close/>
                    <a:moveTo>
                      <a:pt x="2492" y="173"/>
                    </a:moveTo>
                    <a:cubicBezTo>
                      <a:pt x="2472" y="172"/>
                      <a:pt x="2472" y="172"/>
                      <a:pt x="2472" y="172"/>
                    </a:cubicBezTo>
                    <a:cubicBezTo>
                      <a:pt x="2472" y="160"/>
                      <a:pt x="2472" y="160"/>
                      <a:pt x="2472" y="160"/>
                    </a:cubicBezTo>
                    <a:cubicBezTo>
                      <a:pt x="2492" y="161"/>
                      <a:pt x="2492" y="161"/>
                      <a:pt x="2492" y="161"/>
                    </a:cubicBezTo>
                    <a:lnTo>
                      <a:pt x="2492" y="173"/>
                    </a:lnTo>
                    <a:close/>
                    <a:moveTo>
                      <a:pt x="2452" y="172"/>
                    </a:moveTo>
                    <a:cubicBezTo>
                      <a:pt x="2432" y="171"/>
                      <a:pt x="2432" y="171"/>
                      <a:pt x="2432" y="171"/>
                    </a:cubicBezTo>
                    <a:cubicBezTo>
                      <a:pt x="2432" y="159"/>
                      <a:pt x="2432" y="159"/>
                      <a:pt x="2432" y="159"/>
                    </a:cubicBezTo>
                    <a:cubicBezTo>
                      <a:pt x="2452" y="160"/>
                      <a:pt x="2452" y="160"/>
                      <a:pt x="2452" y="160"/>
                    </a:cubicBezTo>
                    <a:lnTo>
                      <a:pt x="2452" y="172"/>
                    </a:lnTo>
                    <a:close/>
                    <a:moveTo>
                      <a:pt x="2412" y="170"/>
                    </a:moveTo>
                    <a:cubicBezTo>
                      <a:pt x="2392" y="169"/>
                      <a:pt x="2392" y="169"/>
                      <a:pt x="2392" y="169"/>
                    </a:cubicBezTo>
                    <a:cubicBezTo>
                      <a:pt x="2392" y="157"/>
                      <a:pt x="2392" y="157"/>
                      <a:pt x="2392" y="157"/>
                    </a:cubicBezTo>
                    <a:cubicBezTo>
                      <a:pt x="2412" y="158"/>
                      <a:pt x="2412" y="158"/>
                      <a:pt x="2412" y="158"/>
                    </a:cubicBezTo>
                    <a:lnTo>
                      <a:pt x="2412" y="170"/>
                    </a:lnTo>
                    <a:close/>
                    <a:moveTo>
                      <a:pt x="2372" y="169"/>
                    </a:moveTo>
                    <a:cubicBezTo>
                      <a:pt x="2352" y="168"/>
                      <a:pt x="2352" y="168"/>
                      <a:pt x="2352" y="168"/>
                    </a:cubicBezTo>
                    <a:cubicBezTo>
                      <a:pt x="2352" y="156"/>
                      <a:pt x="2352" y="156"/>
                      <a:pt x="2352" y="156"/>
                    </a:cubicBezTo>
                    <a:cubicBezTo>
                      <a:pt x="2372" y="157"/>
                      <a:pt x="2372" y="157"/>
                      <a:pt x="2372" y="157"/>
                    </a:cubicBezTo>
                    <a:lnTo>
                      <a:pt x="2372" y="169"/>
                    </a:lnTo>
                    <a:close/>
                    <a:moveTo>
                      <a:pt x="2332" y="167"/>
                    </a:moveTo>
                    <a:cubicBezTo>
                      <a:pt x="2312" y="166"/>
                      <a:pt x="2312" y="166"/>
                      <a:pt x="2312" y="166"/>
                    </a:cubicBezTo>
                    <a:cubicBezTo>
                      <a:pt x="2312" y="154"/>
                      <a:pt x="2312" y="154"/>
                      <a:pt x="2312" y="154"/>
                    </a:cubicBezTo>
                    <a:cubicBezTo>
                      <a:pt x="2332" y="155"/>
                      <a:pt x="2332" y="155"/>
                      <a:pt x="2332" y="155"/>
                    </a:cubicBezTo>
                    <a:lnTo>
                      <a:pt x="2332" y="167"/>
                    </a:lnTo>
                    <a:close/>
                    <a:moveTo>
                      <a:pt x="2292" y="165"/>
                    </a:moveTo>
                    <a:cubicBezTo>
                      <a:pt x="2272" y="164"/>
                      <a:pt x="2272" y="164"/>
                      <a:pt x="2272" y="164"/>
                    </a:cubicBezTo>
                    <a:cubicBezTo>
                      <a:pt x="2273" y="152"/>
                      <a:pt x="2273" y="152"/>
                      <a:pt x="2273" y="152"/>
                    </a:cubicBezTo>
                    <a:cubicBezTo>
                      <a:pt x="2293" y="153"/>
                      <a:pt x="2293" y="153"/>
                      <a:pt x="2293" y="153"/>
                    </a:cubicBezTo>
                    <a:lnTo>
                      <a:pt x="2292" y="165"/>
                    </a:lnTo>
                    <a:close/>
                    <a:moveTo>
                      <a:pt x="2252" y="164"/>
                    </a:moveTo>
                    <a:cubicBezTo>
                      <a:pt x="2232" y="163"/>
                      <a:pt x="2232" y="163"/>
                      <a:pt x="2232" y="163"/>
                    </a:cubicBezTo>
                    <a:cubicBezTo>
                      <a:pt x="2233" y="151"/>
                      <a:pt x="2233" y="151"/>
                      <a:pt x="2233" y="151"/>
                    </a:cubicBezTo>
                    <a:cubicBezTo>
                      <a:pt x="2253" y="152"/>
                      <a:pt x="2253" y="152"/>
                      <a:pt x="2253" y="152"/>
                    </a:cubicBezTo>
                    <a:lnTo>
                      <a:pt x="2252" y="164"/>
                    </a:lnTo>
                    <a:close/>
                    <a:moveTo>
                      <a:pt x="2212" y="162"/>
                    </a:moveTo>
                    <a:cubicBezTo>
                      <a:pt x="2192" y="161"/>
                      <a:pt x="2192" y="161"/>
                      <a:pt x="2192" y="161"/>
                    </a:cubicBezTo>
                    <a:cubicBezTo>
                      <a:pt x="2193" y="149"/>
                      <a:pt x="2193" y="149"/>
                      <a:pt x="2193" y="149"/>
                    </a:cubicBezTo>
                    <a:cubicBezTo>
                      <a:pt x="2213" y="150"/>
                      <a:pt x="2213" y="150"/>
                      <a:pt x="2213" y="150"/>
                    </a:cubicBezTo>
                    <a:lnTo>
                      <a:pt x="2212" y="162"/>
                    </a:lnTo>
                    <a:close/>
                    <a:moveTo>
                      <a:pt x="2172" y="160"/>
                    </a:moveTo>
                    <a:cubicBezTo>
                      <a:pt x="2152" y="159"/>
                      <a:pt x="2152" y="159"/>
                      <a:pt x="2152" y="159"/>
                    </a:cubicBezTo>
                    <a:cubicBezTo>
                      <a:pt x="2153" y="147"/>
                      <a:pt x="2153" y="147"/>
                      <a:pt x="2153" y="147"/>
                    </a:cubicBezTo>
                    <a:cubicBezTo>
                      <a:pt x="2173" y="148"/>
                      <a:pt x="2173" y="148"/>
                      <a:pt x="2173" y="148"/>
                    </a:cubicBezTo>
                    <a:lnTo>
                      <a:pt x="2172" y="160"/>
                    </a:lnTo>
                    <a:close/>
                    <a:moveTo>
                      <a:pt x="2132" y="158"/>
                    </a:moveTo>
                    <a:cubicBezTo>
                      <a:pt x="2112" y="157"/>
                      <a:pt x="2112" y="157"/>
                      <a:pt x="2112" y="157"/>
                    </a:cubicBezTo>
                    <a:cubicBezTo>
                      <a:pt x="2113" y="145"/>
                      <a:pt x="2113" y="145"/>
                      <a:pt x="2113" y="145"/>
                    </a:cubicBezTo>
                    <a:cubicBezTo>
                      <a:pt x="2133" y="146"/>
                      <a:pt x="2133" y="146"/>
                      <a:pt x="2133" y="146"/>
                    </a:cubicBezTo>
                    <a:lnTo>
                      <a:pt x="2132" y="158"/>
                    </a:lnTo>
                    <a:close/>
                    <a:moveTo>
                      <a:pt x="2092" y="156"/>
                    </a:moveTo>
                    <a:cubicBezTo>
                      <a:pt x="2072" y="155"/>
                      <a:pt x="2072" y="155"/>
                      <a:pt x="2072" y="155"/>
                    </a:cubicBezTo>
                    <a:cubicBezTo>
                      <a:pt x="2073" y="143"/>
                      <a:pt x="2073" y="143"/>
                      <a:pt x="2073" y="143"/>
                    </a:cubicBezTo>
                    <a:cubicBezTo>
                      <a:pt x="2093" y="144"/>
                      <a:pt x="2093" y="144"/>
                      <a:pt x="2093" y="144"/>
                    </a:cubicBezTo>
                    <a:lnTo>
                      <a:pt x="2092" y="156"/>
                    </a:lnTo>
                    <a:close/>
                    <a:moveTo>
                      <a:pt x="2053" y="154"/>
                    </a:moveTo>
                    <a:cubicBezTo>
                      <a:pt x="2033" y="153"/>
                      <a:pt x="2033" y="153"/>
                      <a:pt x="2033" y="153"/>
                    </a:cubicBezTo>
                    <a:cubicBezTo>
                      <a:pt x="2033" y="141"/>
                      <a:pt x="2033" y="141"/>
                      <a:pt x="2033" y="141"/>
                    </a:cubicBezTo>
                    <a:cubicBezTo>
                      <a:pt x="2053" y="142"/>
                      <a:pt x="2053" y="142"/>
                      <a:pt x="2053" y="142"/>
                    </a:cubicBezTo>
                    <a:lnTo>
                      <a:pt x="2053" y="154"/>
                    </a:lnTo>
                    <a:close/>
                    <a:moveTo>
                      <a:pt x="2013" y="152"/>
                    </a:moveTo>
                    <a:cubicBezTo>
                      <a:pt x="1993" y="151"/>
                      <a:pt x="1993" y="151"/>
                      <a:pt x="1993" y="151"/>
                    </a:cubicBezTo>
                    <a:cubicBezTo>
                      <a:pt x="1993" y="139"/>
                      <a:pt x="1993" y="139"/>
                      <a:pt x="1993" y="139"/>
                    </a:cubicBezTo>
                    <a:cubicBezTo>
                      <a:pt x="2013" y="140"/>
                      <a:pt x="2013" y="140"/>
                      <a:pt x="2013" y="140"/>
                    </a:cubicBezTo>
                    <a:lnTo>
                      <a:pt x="2013" y="152"/>
                    </a:lnTo>
                    <a:close/>
                    <a:moveTo>
                      <a:pt x="1973" y="150"/>
                    </a:moveTo>
                    <a:cubicBezTo>
                      <a:pt x="1953" y="149"/>
                      <a:pt x="1953" y="149"/>
                      <a:pt x="1953" y="149"/>
                    </a:cubicBezTo>
                    <a:cubicBezTo>
                      <a:pt x="1953" y="137"/>
                      <a:pt x="1953" y="137"/>
                      <a:pt x="1953" y="137"/>
                    </a:cubicBezTo>
                    <a:cubicBezTo>
                      <a:pt x="1973" y="138"/>
                      <a:pt x="1973" y="138"/>
                      <a:pt x="1973" y="138"/>
                    </a:cubicBezTo>
                    <a:lnTo>
                      <a:pt x="1973" y="150"/>
                    </a:lnTo>
                    <a:close/>
                    <a:moveTo>
                      <a:pt x="1933" y="147"/>
                    </a:moveTo>
                    <a:cubicBezTo>
                      <a:pt x="1913" y="146"/>
                      <a:pt x="1913" y="146"/>
                      <a:pt x="1913" y="146"/>
                    </a:cubicBezTo>
                    <a:cubicBezTo>
                      <a:pt x="1914" y="134"/>
                      <a:pt x="1914" y="134"/>
                      <a:pt x="1914" y="134"/>
                    </a:cubicBezTo>
                    <a:cubicBezTo>
                      <a:pt x="1934" y="135"/>
                      <a:pt x="1934" y="135"/>
                      <a:pt x="1934" y="135"/>
                    </a:cubicBezTo>
                    <a:lnTo>
                      <a:pt x="1933" y="147"/>
                    </a:lnTo>
                    <a:close/>
                    <a:moveTo>
                      <a:pt x="1893" y="145"/>
                    </a:moveTo>
                    <a:cubicBezTo>
                      <a:pt x="1873" y="144"/>
                      <a:pt x="1873" y="144"/>
                      <a:pt x="1873" y="144"/>
                    </a:cubicBezTo>
                    <a:cubicBezTo>
                      <a:pt x="1874" y="132"/>
                      <a:pt x="1874" y="132"/>
                      <a:pt x="1874" y="132"/>
                    </a:cubicBezTo>
                    <a:cubicBezTo>
                      <a:pt x="1894" y="133"/>
                      <a:pt x="1894" y="133"/>
                      <a:pt x="1894" y="133"/>
                    </a:cubicBezTo>
                    <a:lnTo>
                      <a:pt x="1893" y="145"/>
                    </a:lnTo>
                    <a:close/>
                    <a:moveTo>
                      <a:pt x="1853" y="143"/>
                    </a:moveTo>
                    <a:cubicBezTo>
                      <a:pt x="1833" y="142"/>
                      <a:pt x="1833" y="142"/>
                      <a:pt x="1833" y="142"/>
                    </a:cubicBezTo>
                    <a:cubicBezTo>
                      <a:pt x="1834" y="130"/>
                      <a:pt x="1834" y="130"/>
                      <a:pt x="1834" y="130"/>
                    </a:cubicBezTo>
                    <a:cubicBezTo>
                      <a:pt x="1854" y="131"/>
                      <a:pt x="1854" y="131"/>
                      <a:pt x="1854" y="131"/>
                    </a:cubicBezTo>
                    <a:lnTo>
                      <a:pt x="1853" y="143"/>
                    </a:lnTo>
                    <a:close/>
                    <a:moveTo>
                      <a:pt x="1813" y="141"/>
                    </a:moveTo>
                    <a:cubicBezTo>
                      <a:pt x="1793" y="139"/>
                      <a:pt x="1793" y="139"/>
                      <a:pt x="1793" y="139"/>
                    </a:cubicBezTo>
                    <a:cubicBezTo>
                      <a:pt x="1794" y="127"/>
                      <a:pt x="1794" y="127"/>
                      <a:pt x="1794" y="127"/>
                    </a:cubicBezTo>
                    <a:cubicBezTo>
                      <a:pt x="1814" y="129"/>
                      <a:pt x="1814" y="129"/>
                      <a:pt x="1814" y="129"/>
                    </a:cubicBezTo>
                    <a:lnTo>
                      <a:pt x="1813" y="141"/>
                    </a:lnTo>
                    <a:close/>
                    <a:moveTo>
                      <a:pt x="1773" y="138"/>
                    </a:moveTo>
                    <a:cubicBezTo>
                      <a:pt x="1753" y="137"/>
                      <a:pt x="1753" y="137"/>
                      <a:pt x="1753" y="137"/>
                    </a:cubicBezTo>
                    <a:cubicBezTo>
                      <a:pt x="1754" y="125"/>
                      <a:pt x="1754" y="125"/>
                      <a:pt x="1754" y="125"/>
                    </a:cubicBezTo>
                    <a:cubicBezTo>
                      <a:pt x="1774" y="126"/>
                      <a:pt x="1774" y="126"/>
                      <a:pt x="1774" y="126"/>
                    </a:cubicBezTo>
                    <a:lnTo>
                      <a:pt x="1773" y="138"/>
                    </a:lnTo>
                    <a:close/>
                    <a:moveTo>
                      <a:pt x="1733" y="136"/>
                    </a:moveTo>
                    <a:cubicBezTo>
                      <a:pt x="1713" y="135"/>
                      <a:pt x="1713" y="135"/>
                      <a:pt x="1713" y="135"/>
                    </a:cubicBezTo>
                    <a:cubicBezTo>
                      <a:pt x="1714" y="123"/>
                      <a:pt x="1714" y="123"/>
                      <a:pt x="1714" y="123"/>
                    </a:cubicBezTo>
                    <a:cubicBezTo>
                      <a:pt x="1734" y="124"/>
                      <a:pt x="1734" y="124"/>
                      <a:pt x="1734" y="124"/>
                    </a:cubicBezTo>
                    <a:lnTo>
                      <a:pt x="1733" y="136"/>
                    </a:lnTo>
                    <a:close/>
                    <a:moveTo>
                      <a:pt x="1694" y="133"/>
                    </a:moveTo>
                    <a:cubicBezTo>
                      <a:pt x="1674" y="132"/>
                      <a:pt x="1674" y="132"/>
                      <a:pt x="1674" y="132"/>
                    </a:cubicBezTo>
                    <a:cubicBezTo>
                      <a:pt x="1674" y="120"/>
                      <a:pt x="1674" y="120"/>
                      <a:pt x="1674" y="120"/>
                    </a:cubicBezTo>
                    <a:cubicBezTo>
                      <a:pt x="1694" y="122"/>
                      <a:pt x="1694" y="122"/>
                      <a:pt x="1694" y="122"/>
                    </a:cubicBezTo>
                    <a:lnTo>
                      <a:pt x="1694" y="133"/>
                    </a:lnTo>
                    <a:close/>
                    <a:moveTo>
                      <a:pt x="1654" y="131"/>
                    </a:moveTo>
                    <a:cubicBezTo>
                      <a:pt x="1634" y="130"/>
                      <a:pt x="1634" y="130"/>
                      <a:pt x="1634" y="130"/>
                    </a:cubicBezTo>
                    <a:cubicBezTo>
                      <a:pt x="1634" y="118"/>
                      <a:pt x="1634" y="118"/>
                      <a:pt x="1634" y="118"/>
                    </a:cubicBezTo>
                    <a:cubicBezTo>
                      <a:pt x="1654" y="119"/>
                      <a:pt x="1654" y="119"/>
                      <a:pt x="1654" y="119"/>
                    </a:cubicBezTo>
                    <a:lnTo>
                      <a:pt x="1654" y="131"/>
                    </a:lnTo>
                    <a:close/>
                    <a:moveTo>
                      <a:pt x="1614" y="129"/>
                    </a:moveTo>
                    <a:cubicBezTo>
                      <a:pt x="1594" y="127"/>
                      <a:pt x="1594" y="127"/>
                      <a:pt x="1594" y="127"/>
                    </a:cubicBezTo>
                    <a:cubicBezTo>
                      <a:pt x="1595" y="115"/>
                      <a:pt x="1595" y="115"/>
                      <a:pt x="1595" y="115"/>
                    </a:cubicBezTo>
                    <a:cubicBezTo>
                      <a:pt x="1615" y="117"/>
                      <a:pt x="1615" y="117"/>
                      <a:pt x="1615" y="117"/>
                    </a:cubicBezTo>
                    <a:lnTo>
                      <a:pt x="1614" y="129"/>
                    </a:lnTo>
                    <a:close/>
                    <a:moveTo>
                      <a:pt x="1574" y="126"/>
                    </a:moveTo>
                    <a:cubicBezTo>
                      <a:pt x="1554" y="125"/>
                      <a:pt x="1554" y="125"/>
                      <a:pt x="1554" y="125"/>
                    </a:cubicBezTo>
                    <a:cubicBezTo>
                      <a:pt x="1555" y="113"/>
                      <a:pt x="1555" y="113"/>
                      <a:pt x="1555" y="113"/>
                    </a:cubicBezTo>
                    <a:cubicBezTo>
                      <a:pt x="1575" y="114"/>
                      <a:pt x="1575" y="114"/>
                      <a:pt x="1575" y="114"/>
                    </a:cubicBezTo>
                    <a:lnTo>
                      <a:pt x="1574" y="126"/>
                    </a:lnTo>
                    <a:close/>
                    <a:moveTo>
                      <a:pt x="1534" y="124"/>
                    </a:moveTo>
                    <a:cubicBezTo>
                      <a:pt x="1514" y="122"/>
                      <a:pt x="1514" y="122"/>
                      <a:pt x="1514" y="122"/>
                    </a:cubicBezTo>
                    <a:cubicBezTo>
                      <a:pt x="1515" y="110"/>
                      <a:pt x="1515" y="110"/>
                      <a:pt x="1515" y="110"/>
                    </a:cubicBezTo>
                    <a:cubicBezTo>
                      <a:pt x="1535" y="112"/>
                      <a:pt x="1535" y="112"/>
                      <a:pt x="1535" y="112"/>
                    </a:cubicBezTo>
                    <a:lnTo>
                      <a:pt x="1534" y="124"/>
                    </a:lnTo>
                    <a:close/>
                    <a:moveTo>
                      <a:pt x="1494" y="121"/>
                    </a:moveTo>
                    <a:cubicBezTo>
                      <a:pt x="1474" y="120"/>
                      <a:pt x="1474" y="120"/>
                      <a:pt x="1474" y="120"/>
                    </a:cubicBezTo>
                    <a:cubicBezTo>
                      <a:pt x="1475" y="108"/>
                      <a:pt x="1475" y="108"/>
                      <a:pt x="1475" y="108"/>
                    </a:cubicBezTo>
                    <a:cubicBezTo>
                      <a:pt x="1495" y="109"/>
                      <a:pt x="1495" y="109"/>
                      <a:pt x="1495" y="109"/>
                    </a:cubicBezTo>
                    <a:lnTo>
                      <a:pt x="1494" y="121"/>
                    </a:lnTo>
                    <a:close/>
                    <a:moveTo>
                      <a:pt x="1454" y="118"/>
                    </a:moveTo>
                    <a:cubicBezTo>
                      <a:pt x="1434" y="117"/>
                      <a:pt x="1434" y="117"/>
                      <a:pt x="1434" y="117"/>
                    </a:cubicBezTo>
                    <a:cubicBezTo>
                      <a:pt x="1435" y="105"/>
                      <a:pt x="1435" y="105"/>
                      <a:pt x="1435" y="105"/>
                    </a:cubicBezTo>
                    <a:cubicBezTo>
                      <a:pt x="1455" y="106"/>
                      <a:pt x="1455" y="106"/>
                      <a:pt x="1455" y="106"/>
                    </a:cubicBezTo>
                    <a:lnTo>
                      <a:pt x="1454" y="118"/>
                    </a:lnTo>
                    <a:close/>
                    <a:moveTo>
                      <a:pt x="1414" y="116"/>
                    </a:moveTo>
                    <a:cubicBezTo>
                      <a:pt x="1395" y="115"/>
                      <a:pt x="1395" y="115"/>
                      <a:pt x="1395" y="115"/>
                    </a:cubicBezTo>
                    <a:cubicBezTo>
                      <a:pt x="1395" y="103"/>
                      <a:pt x="1395" y="103"/>
                      <a:pt x="1395" y="103"/>
                    </a:cubicBezTo>
                    <a:cubicBezTo>
                      <a:pt x="1415" y="104"/>
                      <a:pt x="1415" y="104"/>
                      <a:pt x="1415" y="104"/>
                    </a:cubicBezTo>
                    <a:lnTo>
                      <a:pt x="1414" y="116"/>
                    </a:lnTo>
                    <a:close/>
                    <a:moveTo>
                      <a:pt x="1375" y="113"/>
                    </a:moveTo>
                    <a:cubicBezTo>
                      <a:pt x="1355" y="112"/>
                      <a:pt x="1355" y="112"/>
                      <a:pt x="1355" y="112"/>
                    </a:cubicBezTo>
                    <a:cubicBezTo>
                      <a:pt x="1355" y="100"/>
                      <a:pt x="1355" y="100"/>
                      <a:pt x="1355" y="100"/>
                    </a:cubicBezTo>
                    <a:cubicBezTo>
                      <a:pt x="1375" y="101"/>
                      <a:pt x="1375" y="101"/>
                      <a:pt x="1375" y="101"/>
                    </a:cubicBezTo>
                    <a:lnTo>
                      <a:pt x="1375" y="113"/>
                    </a:lnTo>
                    <a:close/>
                    <a:moveTo>
                      <a:pt x="1335" y="111"/>
                    </a:moveTo>
                    <a:cubicBezTo>
                      <a:pt x="1315" y="109"/>
                      <a:pt x="1315" y="109"/>
                      <a:pt x="1315" y="109"/>
                    </a:cubicBezTo>
                    <a:cubicBezTo>
                      <a:pt x="1316" y="97"/>
                      <a:pt x="1316" y="97"/>
                      <a:pt x="1316" y="97"/>
                    </a:cubicBezTo>
                    <a:cubicBezTo>
                      <a:pt x="1336" y="99"/>
                      <a:pt x="1336" y="99"/>
                      <a:pt x="1336" y="99"/>
                    </a:cubicBezTo>
                    <a:lnTo>
                      <a:pt x="1335" y="111"/>
                    </a:lnTo>
                    <a:close/>
                    <a:moveTo>
                      <a:pt x="1295" y="108"/>
                    </a:moveTo>
                    <a:cubicBezTo>
                      <a:pt x="1275" y="107"/>
                      <a:pt x="1275" y="107"/>
                      <a:pt x="1275" y="107"/>
                    </a:cubicBezTo>
                    <a:cubicBezTo>
                      <a:pt x="1276" y="95"/>
                      <a:pt x="1276" y="95"/>
                      <a:pt x="1276" y="95"/>
                    </a:cubicBezTo>
                    <a:cubicBezTo>
                      <a:pt x="1296" y="96"/>
                      <a:pt x="1296" y="96"/>
                      <a:pt x="1296" y="96"/>
                    </a:cubicBezTo>
                    <a:lnTo>
                      <a:pt x="1295" y="108"/>
                    </a:lnTo>
                    <a:close/>
                    <a:moveTo>
                      <a:pt x="1255" y="105"/>
                    </a:moveTo>
                    <a:cubicBezTo>
                      <a:pt x="1235" y="104"/>
                      <a:pt x="1235" y="104"/>
                      <a:pt x="1235" y="104"/>
                    </a:cubicBezTo>
                    <a:cubicBezTo>
                      <a:pt x="1236" y="92"/>
                      <a:pt x="1236" y="92"/>
                      <a:pt x="1236" y="92"/>
                    </a:cubicBezTo>
                    <a:cubicBezTo>
                      <a:pt x="1256" y="93"/>
                      <a:pt x="1256" y="93"/>
                      <a:pt x="1256" y="93"/>
                    </a:cubicBezTo>
                    <a:lnTo>
                      <a:pt x="1255" y="105"/>
                    </a:lnTo>
                    <a:close/>
                    <a:moveTo>
                      <a:pt x="1215" y="103"/>
                    </a:moveTo>
                    <a:cubicBezTo>
                      <a:pt x="1195" y="101"/>
                      <a:pt x="1195" y="101"/>
                      <a:pt x="1195" y="101"/>
                    </a:cubicBezTo>
                    <a:cubicBezTo>
                      <a:pt x="1196" y="89"/>
                      <a:pt x="1196" y="89"/>
                      <a:pt x="1196" y="89"/>
                    </a:cubicBezTo>
                    <a:cubicBezTo>
                      <a:pt x="1216" y="91"/>
                      <a:pt x="1216" y="91"/>
                      <a:pt x="1216" y="91"/>
                    </a:cubicBezTo>
                    <a:lnTo>
                      <a:pt x="1215" y="103"/>
                    </a:lnTo>
                    <a:close/>
                    <a:moveTo>
                      <a:pt x="1175" y="100"/>
                    </a:moveTo>
                    <a:cubicBezTo>
                      <a:pt x="1155" y="98"/>
                      <a:pt x="1155" y="98"/>
                      <a:pt x="1155" y="98"/>
                    </a:cubicBezTo>
                    <a:cubicBezTo>
                      <a:pt x="1156" y="86"/>
                      <a:pt x="1156" y="86"/>
                      <a:pt x="1156" y="86"/>
                    </a:cubicBezTo>
                    <a:cubicBezTo>
                      <a:pt x="1176" y="88"/>
                      <a:pt x="1176" y="88"/>
                      <a:pt x="1176" y="88"/>
                    </a:cubicBezTo>
                    <a:lnTo>
                      <a:pt x="1175" y="100"/>
                    </a:lnTo>
                    <a:close/>
                    <a:moveTo>
                      <a:pt x="1135" y="97"/>
                    </a:moveTo>
                    <a:cubicBezTo>
                      <a:pt x="1116" y="96"/>
                      <a:pt x="1116" y="96"/>
                      <a:pt x="1116" y="96"/>
                    </a:cubicBezTo>
                    <a:cubicBezTo>
                      <a:pt x="1116" y="84"/>
                      <a:pt x="1116" y="84"/>
                      <a:pt x="1116" y="84"/>
                    </a:cubicBezTo>
                    <a:cubicBezTo>
                      <a:pt x="1136" y="85"/>
                      <a:pt x="1136" y="85"/>
                      <a:pt x="1136" y="85"/>
                    </a:cubicBezTo>
                    <a:lnTo>
                      <a:pt x="1135" y="97"/>
                    </a:lnTo>
                    <a:close/>
                    <a:moveTo>
                      <a:pt x="1096" y="94"/>
                    </a:moveTo>
                    <a:cubicBezTo>
                      <a:pt x="1076" y="93"/>
                      <a:pt x="1076" y="93"/>
                      <a:pt x="1076" y="93"/>
                    </a:cubicBezTo>
                    <a:cubicBezTo>
                      <a:pt x="1077" y="81"/>
                      <a:pt x="1077" y="81"/>
                      <a:pt x="1077" y="81"/>
                    </a:cubicBezTo>
                    <a:cubicBezTo>
                      <a:pt x="1096" y="82"/>
                      <a:pt x="1096" y="82"/>
                      <a:pt x="1096" y="82"/>
                    </a:cubicBezTo>
                    <a:lnTo>
                      <a:pt x="1096" y="94"/>
                    </a:lnTo>
                    <a:close/>
                    <a:moveTo>
                      <a:pt x="1056" y="91"/>
                    </a:moveTo>
                    <a:cubicBezTo>
                      <a:pt x="1036" y="90"/>
                      <a:pt x="1036" y="90"/>
                      <a:pt x="1036" y="90"/>
                    </a:cubicBezTo>
                    <a:cubicBezTo>
                      <a:pt x="1037" y="78"/>
                      <a:pt x="1037" y="78"/>
                      <a:pt x="1037" y="78"/>
                    </a:cubicBezTo>
                    <a:cubicBezTo>
                      <a:pt x="1057" y="80"/>
                      <a:pt x="1057" y="80"/>
                      <a:pt x="1057" y="80"/>
                    </a:cubicBezTo>
                    <a:lnTo>
                      <a:pt x="1056" y="91"/>
                    </a:lnTo>
                    <a:close/>
                    <a:moveTo>
                      <a:pt x="1016" y="89"/>
                    </a:moveTo>
                    <a:cubicBezTo>
                      <a:pt x="996" y="87"/>
                      <a:pt x="996" y="87"/>
                      <a:pt x="996" y="87"/>
                    </a:cubicBezTo>
                    <a:cubicBezTo>
                      <a:pt x="997" y="75"/>
                      <a:pt x="997" y="75"/>
                      <a:pt x="997" y="75"/>
                    </a:cubicBezTo>
                    <a:cubicBezTo>
                      <a:pt x="1017" y="77"/>
                      <a:pt x="1017" y="77"/>
                      <a:pt x="1017" y="77"/>
                    </a:cubicBezTo>
                    <a:lnTo>
                      <a:pt x="1016" y="89"/>
                    </a:lnTo>
                    <a:close/>
                    <a:moveTo>
                      <a:pt x="976" y="86"/>
                    </a:moveTo>
                    <a:cubicBezTo>
                      <a:pt x="956" y="84"/>
                      <a:pt x="956" y="84"/>
                      <a:pt x="956" y="84"/>
                    </a:cubicBezTo>
                    <a:cubicBezTo>
                      <a:pt x="957" y="72"/>
                      <a:pt x="957" y="72"/>
                      <a:pt x="957" y="72"/>
                    </a:cubicBezTo>
                    <a:cubicBezTo>
                      <a:pt x="977" y="74"/>
                      <a:pt x="977" y="74"/>
                      <a:pt x="977" y="74"/>
                    </a:cubicBezTo>
                    <a:lnTo>
                      <a:pt x="976" y="86"/>
                    </a:lnTo>
                    <a:close/>
                    <a:moveTo>
                      <a:pt x="936" y="83"/>
                    </a:moveTo>
                    <a:cubicBezTo>
                      <a:pt x="916" y="82"/>
                      <a:pt x="916" y="82"/>
                      <a:pt x="916" y="82"/>
                    </a:cubicBezTo>
                    <a:cubicBezTo>
                      <a:pt x="917" y="70"/>
                      <a:pt x="917" y="70"/>
                      <a:pt x="917" y="70"/>
                    </a:cubicBezTo>
                    <a:cubicBezTo>
                      <a:pt x="937" y="71"/>
                      <a:pt x="937" y="71"/>
                      <a:pt x="937" y="71"/>
                    </a:cubicBezTo>
                    <a:lnTo>
                      <a:pt x="936" y="83"/>
                    </a:lnTo>
                    <a:close/>
                    <a:moveTo>
                      <a:pt x="896" y="80"/>
                    </a:moveTo>
                    <a:cubicBezTo>
                      <a:pt x="876" y="79"/>
                      <a:pt x="876" y="79"/>
                      <a:pt x="876" y="79"/>
                    </a:cubicBezTo>
                    <a:cubicBezTo>
                      <a:pt x="877" y="67"/>
                      <a:pt x="877" y="67"/>
                      <a:pt x="877" y="67"/>
                    </a:cubicBezTo>
                    <a:cubicBezTo>
                      <a:pt x="897" y="68"/>
                      <a:pt x="897" y="68"/>
                      <a:pt x="897" y="68"/>
                    </a:cubicBezTo>
                    <a:lnTo>
                      <a:pt x="896" y="80"/>
                    </a:lnTo>
                    <a:close/>
                    <a:moveTo>
                      <a:pt x="857" y="77"/>
                    </a:moveTo>
                    <a:cubicBezTo>
                      <a:pt x="837" y="76"/>
                      <a:pt x="837" y="76"/>
                      <a:pt x="837" y="76"/>
                    </a:cubicBezTo>
                    <a:cubicBezTo>
                      <a:pt x="837" y="64"/>
                      <a:pt x="837" y="64"/>
                      <a:pt x="837" y="64"/>
                    </a:cubicBezTo>
                    <a:cubicBezTo>
                      <a:pt x="857" y="65"/>
                      <a:pt x="857" y="65"/>
                      <a:pt x="857" y="65"/>
                    </a:cubicBezTo>
                    <a:lnTo>
                      <a:pt x="857" y="77"/>
                    </a:lnTo>
                    <a:close/>
                    <a:moveTo>
                      <a:pt x="817" y="74"/>
                    </a:moveTo>
                    <a:cubicBezTo>
                      <a:pt x="797" y="73"/>
                      <a:pt x="797" y="73"/>
                      <a:pt x="797" y="73"/>
                    </a:cubicBezTo>
                    <a:cubicBezTo>
                      <a:pt x="798" y="61"/>
                      <a:pt x="798" y="61"/>
                      <a:pt x="798" y="61"/>
                    </a:cubicBezTo>
                    <a:cubicBezTo>
                      <a:pt x="818" y="62"/>
                      <a:pt x="818" y="62"/>
                      <a:pt x="818" y="62"/>
                    </a:cubicBezTo>
                    <a:lnTo>
                      <a:pt x="817" y="74"/>
                    </a:lnTo>
                    <a:close/>
                    <a:moveTo>
                      <a:pt x="777" y="71"/>
                    </a:moveTo>
                    <a:cubicBezTo>
                      <a:pt x="757" y="70"/>
                      <a:pt x="757" y="70"/>
                      <a:pt x="757" y="70"/>
                    </a:cubicBezTo>
                    <a:cubicBezTo>
                      <a:pt x="758" y="58"/>
                      <a:pt x="758" y="58"/>
                      <a:pt x="758" y="58"/>
                    </a:cubicBezTo>
                    <a:cubicBezTo>
                      <a:pt x="778" y="60"/>
                      <a:pt x="778" y="60"/>
                      <a:pt x="778" y="60"/>
                    </a:cubicBezTo>
                    <a:lnTo>
                      <a:pt x="777" y="71"/>
                    </a:lnTo>
                    <a:close/>
                    <a:moveTo>
                      <a:pt x="737" y="69"/>
                    </a:moveTo>
                    <a:cubicBezTo>
                      <a:pt x="717" y="67"/>
                      <a:pt x="717" y="67"/>
                      <a:pt x="717" y="67"/>
                    </a:cubicBezTo>
                    <a:cubicBezTo>
                      <a:pt x="718" y="55"/>
                      <a:pt x="718" y="55"/>
                      <a:pt x="718" y="55"/>
                    </a:cubicBezTo>
                    <a:cubicBezTo>
                      <a:pt x="738" y="57"/>
                      <a:pt x="738" y="57"/>
                      <a:pt x="738" y="57"/>
                    </a:cubicBezTo>
                    <a:lnTo>
                      <a:pt x="737" y="69"/>
                    </a:lnTo>
                    <a:close/>
                    <a:moveTo>
                      <a:pt x="697" y="66"/>
                    </a:moveTo>
                    <a:cubicBezTo>
                      <a:pt x="677" y="64"/>
                      <a:pt x="677" y="64"/>
                      <a:pt x="677" y="64"/>
                    </a:cubicBezTo>
                    <a:cubicBezTo>
                      <a:pt x="678" y="52"/>
                      <a:pt x="678" y="52"/>
                      <a:pt x="678" y="52"/>
                    </a:cubicBezTo>
                    <a:cubicBezTo>
                      <a:pt x="698" y="54"/>
                      <a:pt x="698" y="54"/>
                      <a:pt x="698" y="54"/>
                    </a:cubicBezTo>
                    <a:lnTo>
                      <a:pt x="697" y="66"/>
                    </a:lnTo>
                    <a:close/>
                    <a:moveTo>
                      <a:pt x="657" y="63"/>
                    </a:moveTo>
                    <a:cubicBezTo>
                      <a:pt x="637" y="61"/>
                      <a:pt x="637" y="61"/>
                      <a:pt x="637" y="61"/>
                    </a:cubicBezTo>
                    <a:cubicBezTo>
                      <a:pt x="638" y="49"/>
                      <a:pt x="638" y="49"/>
                      <a:pt x="638" y="49"/>
                    </a:cubicBezTo>
                    <a:cubicBezTo>
                      <a:pt x="658" y="51"/>
                      <a:pt x="658" y="51"/>
                      <a:pt x="658" y="51"/>
                    </a:cubicBezTo>
                    <a:lnTo>
                      <a:pt x="657" y="63"/>
                    </a:lnTo>
                    <a:close/>
                    <a:moveTo>
                      <a:pt x="617" y="60"/>
                    </a:moveTo>
                    <a:cubicBezTo>
                      <a:pt x="598" y="58"/>
                      <a:pt x="598" y="58"/>
                      <a:pt x="598" y="58"/>
                    </a:cubicBezTo>
                    <a:cubicBezTo>
                      <a:pt x="598" y="46"/>
                      <a:pt x="598" y="46"/>
                      <a:pt x="598" y="46"/>
                    </a:cubicBezTo>
                    <a:cubicBezTo>
                      <a:pt x="618" y="48"/>
                      <a:pt x="618" y="48"/>
                      <a:pt x="618" y="48"/>
                    </a:cubicBezTo>
                    <a:lnTo>
                      <a:pt x="617" y="60"/>
                    </a:lnTo>
                    <a:close/>
                    <a:moveTo>
                      <a:pt x="578" y="57"/>
                    </a:moveTo>
                    <a:cubicBezTo>
                      <a:pt x="558" y="55"/>
                      <a:pt x="558" y="55"/>
                      <a:pt x="558" y="55"/>
                    </a:cubicBezTo>
                    <a:cubicBezTo>
                      <a:pt x="559" y="43"/>
                      <a:pt x="559" y="43"/>
                      <a:pt x="559" y="43"/>
                    </a:cubicBezTo>
                    <a:cubicBezTo>
                      <a:pt x="579" y="45"/>
                      <a:pt x="579" y="45"/>
                      <a:pt x="579" y="45"/>
                    </a:cubicBezTo>
                    <a:lnTo>
                      <a:pt x="578" y="57"/>
                    </a:lnTo>
                    <a:close/>
                    <a:moveTo>
                      <a:pt x="538" y="54"/>
                    </a:moveTo>
                    <a:cubicBezTo>
                      <a:pt x="518" y="52"/>
                      <a:pt x="518" y="52"/>
                      <a:pt x="518" y="52"/>
                    </a:cubicBezTo>
                    <a:cubicBezTo>
                      <a:pt x="519" y="40"/>
                      <a:pt x="519" y="40"/>
                      <a:pt x="519" y="40"/>
                    </a:cubicBezTo>
                    <a:cubicBezTo>
                      <a:pt x="539" y="42"/>
                      <a:pt x="539" y="42"/>
                      <a:pt x="539" y="42"/>
                    </a:cubicBezTo>
                    <a:lnTo>
                      <a:pt x="538" y="54"/>
                    </a:lnTo>
                    <a:close/>
                    <a:moveTo>
                      <a:pt x="498" y="51"/>
                    </a:moveTo>
                    <a:cubicBezTo>
                      <a:pt x="478" y="49"/>
                      <a:pt x="478" y="49"/>
                      <a:pt x="478" y="49"/>
                    </a:cubicBezTo>
                    <a:cubicBezTo>
                      <a:pt x="479" y="37"/>
                      <a:pt x="479" y="37"/>
                      <a:pt x="479" y="37"/>
                    </a:cubicBezTo>
                    <a:cubicBezTo>
                      <a:pt x="499" y="39"/>
                      <a:pt x="499" y="39"/>
                      <a:pt x="499" y="39"/>
                    </a:cubicBezTo>
                    <a:lnTo>
                      <a:pt x="498" y="51"/>
                    </a:lnTo>
                    <a:close/>
                    <a:moveTo>
                      <a:pt x="458" y="48"/>
                    </a:moveTo>
                    <a:cubicBezTo>
                      <a:pt x="438" y="46"/>
                      <a:pt x="438" y="46"/>
                      <a:pt x="438" y="46"/>
                    </a:cubicBezTo>
                    <a:cubicBezTo>
                      <a:pt x="439" y="34"/>
                      <a:pt x="439" y="34"/>
                      <a:pt x="439" y="34"/>
                    </a:cubicBezTo>
                    <a:cubicBezTo>
                      <a:pt x="459" y="36"/>
                      <a:pt x="459" y="36"/>
                      <a:pt x="459" y="36"/>
                    </a:cubicBezTo>
                    <a:lnTo>
                      <a:pt x="458" y="48"/>
                    </a:lnTo>
                    <a:close/>
                    <a:moveTo>
                      <a:pt x="418" y="45"/>
                    </a:moveTo>
                    <a:cubicBezTo>
                      <a:pt x="398" y="43"/>
                      <a:pt x="398" y="43"/>
                      <a:pt x="398" y="43"/>
                    </a:cubicBezTo>
                    <a:cubicBezTo>
                      <a:pt x="399" y="31"/>
                      <a:pt x="399" y="31"/>
                      <a:pt x="399" y="31"/>
                    </a:cubicBezTo>
                    <a:cubicBezTo>
                      <a:pt x="419" y="33"/>
                      <a:pt x="419" y="33"/>
                      <a:pt x="419" y="33"/>
                    </a:cubicBezTo>
                    <a:lnTo>
                      <a:pt x="418" y="45"/>
                    </a:lnTo>
                    <a:close/>
                    <a:moveTo>
                      <a:pt x="378" y="42"/>
                    </a:moveTo>
                    <a:cubicBezTo>
                      <a:pt x="359" y="40"/>
                      <a:pt x="359" y="40"/>
                      <a:pt x="359" y="40"/>
                    </a:cubicBezTo>
                    <a:cubicBezTo>
                      <a:pt x="360" y="28"/>
                      <a:pt x="360" y="28"/>
                      <a:pt x="360" y="28"/>
                    </a:cubicBezTo>
                    <a:cubicBezTo>
                      <a:pt x="379" y="30"/>
                      <a:pt x="379" y="30"/>
                      <a:pt x="379" y="30"/>
                    </a:cubicBezTo>
                    <a:lnTo>
                      <a:pt x="378" y="42"/>
                    </a:lnTo>
                    <a:close/>
                    <a:moveTo>
                      <a:pt x="339" y="38"/>
                    </a:moveTo>
                    <a:cubicBezTo>
                      <a:pt x="319" y="37"/>
                      <a:pt x="319" y="37"/>
                      <a:pt x="319" y="37"/>
                    </a:cubicBezTo>
                    <a:cubicBezTo>
                      <a:pt x="320" y="25"/>
                      <a:pt x="320" y="25"/>
                      <a:pt x="320" y="25"/>
                    </a:cubicBezTo>
                    <a:cubicBezTo>
                      <a:pt x="340" y="27"/>
                      <a:pt x="340" y="27"/>
                      <a:pt x="340" y="27"/>
                    </a:cubicBezTo>
                    <a:lnTo>
                      <a:pt x="339" y="38"/>
                    </a:lnTo>
                    <a:close/>
                    <a:moveTo>
                      <a:pt x="299" y="35"/>
                    </a:moveTo>
                    <a:cubicBezTo>
                      <a:pt x="279" y="34"/>
                      <a:pt x="279" y="34"/>
                      <a:pt x="279" y="34"/>
                    </a:cubicBezTo>
                    <a:cubicBezTo>
                      <a:pt x="280" y="22"/>
                      <a:pt x="280" y="22"/>
                      <a:pt x="280" y="22"/>
                    </a:cubicBezTo>
                    <a:cubicBezTo>
                      <a:pt x="300" y="23"/>
                      <a:pt x="300" y="23"/>
                      <a:pt x="300" y="23"/>
                    </a:cubicBezTo>
                    <a:lnTo>
                      <a:pt x="299" y="35"/>
                    </a:lnTo>
                    <a:close/>
                    <a:moveTo>
                      <a:pt x="259" y="32"/>
                    </a:moveTo>
                    <a:cubicBezTo>
                      <a:pt x="239" y="31"/>
                      <a:pt x="239" y="31"/>
                      <a:pt x="239" y="31"/>
                    </a:cubicBezTo>
                    <a:cubicBezTo>
                      <a:pt x="240" y="19"/>
                      <a:pt x="240" y="19"/>
                      <a:pt x="240" y="19"/>
                    </a:cubicBezTo>
                    <a:cubicBezTo>
                      <a:pt x="260" y="20"/>
                      <a:pt x="260" y="20"/>
                      <a:pt x="260" y="20"/>
                    </a:cubicBezTo>
                    <a:lnTo>
                      <a:pt x="259" y="32"/>
                    </a:lnTo>
                    <a:close/>
                    <a:moveTo>
                      <a:pt x="219" y="29"/>
                    </a:moveTo>
                    <a:cubicBezTo>
                      <a:pt x="199" y="28"/>
                      <a:pt x="199" y="28"/>
                      <a:pt x="199" y="28"/>
                    </a:cubicBezTo>
                    <a:cubicBezTo>
                      <a:pt x="200" y="16"/>
                      <a:pt x="200" y="16"/>
                      <a:pt x="200" y="16"/>
                    </a:cubicBezTo>
                    <a:cubicBezTo>
                      <a:pt x="220" y="17"/>
                      <a:pt x="220" y="17"/>
                      <a:pt x="220" y="17"/>
                    </a:cubicBezTo>
                    <a:lnTo>
                      <a:pt x="219" y="29"/>
                    </a:lnTo>
                    <a:close/>
                    <a:moveTo>
                      <a:pt x="179" y="26"/>
                    </a:moveTo>
                    <a:cubicBezTo>
                      <a:pt x="159" y="24"/>
                      <a:pt x="159" y="24"/>
                      <a:pt x="159" y="24"/>
                    </a:cubicBezTo>
                    <a:cubicBezTo>
                      <a:pt x="160" y="12"/>
                      <a:pt x="160" y="12"/>
                      <a:pt x="160" y="12"/>
                    </a:cubicBezTo>
                    <a:cubicBezTo>
                      <a:pt x="180" y="14"/>
                      <a:pt x="180" y="14"/>
                      <a:pt x="180" y="14"/>
                    </a:cubicBezTo>
                    <a:lnTo>
                      <a:pt x="179" y="26"/>
                    </a:lnTo>
                    <a:close/>
                    <a:moveTo>
                      <a:pt x="140" y="23"/>
                    </a:moveTo>
                    <a:cubicBezTo>
                      <a:pt x="120" y="21"/>
                      <a:pt x="120" y="21"/>
                      <a:pt x="120" y="21"/>
                    </a:cubicBezTo>
                    <a:cubicBezTo>
                      <a:pt x="121" y="9"/>
                      <a:pt x="121" y="9"/>
                      <a:pt x="121" y="9"/>
                    </a:cubicBezTo>
                    <a:cubicBezTo>
                      <a:pt x="140" y="11"/>
                      <a:pt x="140" y="11"/>
                      <a:pt x="140" y="11"/>
                    </a:cubicBezTo>
                    <a:lnTo>
                      <a:pt x="140" y="23"/>
                    </a:lnTo>
                    <a:close/>
                    <a:moveTo>
                      <a:pt x="100" y="20"/>
                    </a:moveTo>
                    <a:cubicBezTo>
                      <a:pt x="80" y="18"/>
                      <a:pt x="80" y="18"/>
                      <a:pt x="80" y="18"/>
                    </a:cubicBezTo>
                    <a:cubicBezTo>
                      <a:pt x="81" y="6"/>
                      <a:pt x="81" y="6"/>
                      <a:pt x="81" y="6"/>
                    </a:cubicBezTo>
                    <a:cubicBezTo>
                      <a:pt x="101" y="8"/>
                      <a:pt x="101" y="8"/>
                      <a:pt x="101" y="8"/>
                    </a:cubicBezTo>
                    <a:lnTo>
                      <a:pt x="100" y="20"/>
                    </a:lnTo>
                    <a:close/>
                    <a:moveTo>
                      <a:pt x="60" y="17"/>
                    </a:moveTo>
                    <a:cubicBezTo>
                      <a:pt x="40" y="15"/>
                      <a:pt x="40" y="15"/>
                      <a:pt x="40" y="15"/>
                    </a:cubicBezTo>
                    <a:cubicBezTo>
                      <a:pt x="41" y="3"/>
                      <a:pt x="41" y="3"/>
                      <a:pt x="41" y="3"/>
                    </a:cubicBezTo>
                    <a:cubicBezTo>
                      <a:pt x="61" y="5"/>
                      <a:pt x="61" y="5"/>
                      <a:pt x="61" y="5"/>
                    </a:cubicBezTo>
                    <a:lnTo>
                      <a:pt x="60" y="17"/>
                    </a:lnTo>
                    <a:close/>
                    <a:moveTo>
                      <a:pt x="20" y="13"/>
                    </a:moveTo>
                    <a:cubicBezTo>
                      <a:pt x="0" y="12"/>
                      <a:pt x="0" y="12"/>
                      <a:pt x="0" y="12"/>
                    </a:cubicBezTo>
                    <a:cubicBezTo>
                      <a:pt x="1" y="0"/>
                      <a:pt x="1" y="0"/>
                      <a:pt x="1" y="0"/>
                    </a:cubicBezTo>
                    <a:cubicBezTo>
                      <a:pt x="21" y="1"/>
                      <a:pt x="21" y="1"/>
                      <a:pt x="21" y="1"/>
                    </a:cubicBezTo>
                    <a:lnTo>
                      <a:pt x="20" y="13"/>
                    </a:lnTo>
                    <a:close/>
                  </a:path>
                </a:pathLst>
              </a:custGeom>
              <a:solidFill>
                <a:srgbClr val="877D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258" name="Freeform 5763"/>
              <p:cNvSpPr>
                <a:spLocks/>
              </p:cNvSpPr>
              <p:nvPr/>
            </p:nvSpPr>
            <p:spPr bwMode="auto">
              <a:xfrm>
                <a:off x="2753" y="2259"/>
                <a:ext cx="2" cy="2"/>
              </a:xfrm>
              <a:custGeom>
                <a:avLst/>
                <a:gdLst>
                  <a:gd name="T0" fmla="*/ 1 w 12"/>
                  <a:gd name="T1" fmla="*/ 14 h 14"/>
                  <a:gd name="T2" fmla="*/ 0 w 12"/>
                  <a:gd name="T3" fmla="*/ 2 h 14"/>
                  <a:gd name="T4" fmla="*/ 9 w 12"/>
                  <a:gd name="T5" fmla="*/ 0 h 14"/>
                  <a:gd name="T6" fmla="*/ 12 w 12"/>
                  <a:gd name="T7" fmla="*/ 12 h 14"/>
                  <a:gd name="T8" fmla="*/ 1 w 12"/>
                  <a:gd name="T9" fmla="*/ 14 h 14"/>
                </a:gdLst>
                <a:ahLst/>
                <a:cxnLst>
                  <a:cxn ang="0">
                    <a:pos x="T0" y="T1"/>
                  </a:cxn>
                  <a:cxn ang="0">
                    <a:pos x="T2" y="T3"/>
                  </a:cxn>
                  <a:cxn ang="0">
                    <a:pos x="T4" y="T5"/>
                  </a:cxn>
                  <a:cxn ang="0">
                    <a:pos x="T6" y="T7"/>
                  </a:cxn>
                  <a:cxn ang="0">
                    <a:pos x="T8" y="T9"/>
                  </a:cxn>
                </a:cxnLst>
                <a:rect l="0" t="0" r="r" b="b"/>
                <a:pathLst>
                  <a:path w="12" h="14">
                    <a:moveTo>
                      <a:pt x="1" y="14"/>
                    </a:moveTo>
                    <a:cubicBezTo>
                      <a:pt x="0" y="2"/>
                      <a:pt x="0" y="2"/>
                      <a:pt x="0" y="2"/>
                    </a:cubicBezTo>
                    <a:cubicBezTo>
                      <a:pt x="4" y="1"/>
                      <a:pt x="7" y="1"/>
                      <a:pt x="9" y="0"/>
                    </a:cubicBezTo>
                    <a:cubicBezTo>
                      <a:pt x="12" y="12"/>
                      <a:pt x="12" y="12"/>
                      <a:pt x="12" y="12"/>
                    </a:cubicBezTo>
                    <a:cubicBezTo>
                      <a:pt x="9" y="13"/>
                      <a:pt x="5" y="13"/>
                      <a:pt x="1" y="14"/>
                    </a:cubicBezTo>
                    <a:close/>
                  </a:path>
                </a:pathLst>
              </a:custGeom>
              <a:solidFill>
                <a:srgbClr val="877D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259" name="Freeform 5764"/>
              <p:cNvSpPr>
                <a:spLocks/>
              </p:cNvSpPr>
              <p:nvPr/>
            </p:nvSpPr>
            <p:spPr bwMode="auto">
              <a:xfrm>
                <a:off x="3141" y="1861"/>
                <a:ext cx="2" cy="2"/>
              </a:xfrm>
              <a:custGeom>
                <a:avLst/>
                <a:gdLst>
                  <a:gd name="T0" fmla="*/ 10 w 11"/>
                  <a:gd name="T1" fmla="*/ 13 h 13"/>
                  <a:gd name="T2" fmla="*/ 0 w 11"/>
                  <a:gd name="T3" fmla="*/ 12 h 13"/>
                  <a:gd name="T4" fmla="*/ 2 w 11"/>
                  <a:gd name="T5" fmla="*/ 0 h 13"/>
                  <a:gd name="T6" fmla="*/ 11 w 11"/>
                  <a:gd name="T7" fmla="*/ 1 h 13"/>
                  <a:gd name="T8" fmla="*/ 10 w 11"/>
                  <a:gd name="T9" fmla="*/ 13 h 13"/>
                </a:gdLst>
                <a:ahLst/>
                <a:cxnLst>
                  <a:cxn ang="0">
                    <a:pos x="T0" y="T1"/>
                  </a:cxn>
                  <a:cxn ang="0">
                    <a:pos x="T2" y="T3"/>
                  </a:cxn>
                  <a:cxn ang="0">
                    <a:pos x="T4" y="T5"/>
                  </a:cxn>
                  <a:cxn ang="0">
                    <a:pos x="T6" y="T7"/>
                  </a:cxn>
                  <a:cxn ang="0">
                    <a:pos x="T8" y="T9"/>
                  </a:cxn>
                </a:cxnLst>
                <a:rect l="0" t="0" r="r" b="b"/>
                <a:pathLst>
                  <a:path w="11" h="13">
                    <a:moveTo>
                      <a:pt x="10" y="13"/>
                    </a:moveTo>
                    <a:cubicBezTo>
                      <a:pt x="7" y="13"/>
                      <a:pt x="3" y="12"/>
                      <a:pt x="0" y="12"/>
                    </a:cubicBezTo>
                    <a:cubicBezTo>
                      <a:pt x="2" y="0"/>
                      <a:pt x="2" y="0"/>
                      <a:pt x="2" y="0"/>
                    </a:cubicBezTo>
                    <a:cubicBezTo>
                      <a:pt x="5" y="0"/>
                      <a:pt x="8" y="1"/>
                      <a:pt x="11" y="1"/>
                    </a:cubicBezTo>
                    <a:lnTo>
                      <a:pt x="10" y="13"/>
                    </a:lnTo>
                    <a:close/>
                  </a:path>
                </a:pathLst>
              </a:custGeom>
              <a:solidFill>
                <a:srgbClr val="877D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260" name="Freeform 5765"/>
              <p:cNvSpPr>
                <a:spLocks noEditPoints="1"/>
              </p:cNvSpPr>
              <p:nvPr/>
            </p:nvSpPr>
            <p:spPr bwMode="auto">
              <a:xfrm>
                <a:off x="3145" y="1861"/>
                <a:ext cx="16" cy="15"/>
              </a:xfrm>
              <a:custGeom>
                <a:avLst/>
                <a:gdLst>
                  <a:gd name="T0" fmla="*/ 108 w 120"/>
                  <a:gd name="T1" fmla="*/ 110 h 110"/>
                  <a:gd name="T2" fmla="*/ 106 w 120"/>
                  <a:gd name="T3" fmla="*/ 90 h 110"/>
                  <a:gd name="T4" fmla="*/ 118 w 120"/>
                  <a:gd name="T5" fmla="*/ 90 h 110"/>
                  <a:gd name="T6" fmla="*/ 120 w 120"/>
                  <a:gd name="T7" fmla="*/ 108 h 110"/>
                  <a:gd name="T8" fmla="*/ 108 w 120"/>
                  <a:gd name="T9" fmla="*/ 110 h 110"/>
                  <a:gd name="T10" fmla="*/ 104 w 120"/>
                  <a:gd name="T11" fmla="*/ 73 h 110"/>
                  <a:gd name="T12" fmla="*/ 96 w 120"/>
                  <a:gd name="T13" fmla="*/ 59 h 110"/>
                  <a:gd name="T14" fmla="*/ 105 w 120"/>
                  <a:gd name="T15" fmla="*/ 51 h 110"/>
                  <a:gd name="T16" fmla="*/ 116 w 120"/>
                  <a:gd name="T17" fmla="*/ 69 h 110"/>
                  <a:gd name="T18" fmla="*/ 104 w 120"/>
                  <a:gd name="T19" fmla="*/ 73 h 110"/>
                  <a:gd name="T20" fmla="*/ 83 w 120"/>
                  <a:gd name="T21" fmla="*/ 50 h 110"/>
                  <a:gd name="T22" fmla="*/ 77 w 120"/>
                  <a:gd name="T23" fmla="*/ 48 h 110"/>
                  <a:gd name="T24" fmla="*/ 65 w 120"/>
                  <a:gd name="T25" fmla="*/ 46 h 110"/>
                  <a:gd name="T26" fmla="*/ 67 w 120"/>
                  <a:gd name="T27" fmla="*/ 34 h 110"/>
                  <a:gd name="T28" fmla="*/ 78 w 120"/>
                  <a:gd name="T29" fmla="*/ 36 h 110"/>
                  <a:gd name="T30" fmla="*/ 87 w 120"/>
                  <a:gd name="T31" fmla="*/ 38 h 110"/>
                  <a:gd name="T32" fmla="*/ 83 w 120"/>
                  <a:gd name="T33" fmla="*/ 50 h 110"/>
                  <a:gd name="T34" fmla="*/ 46 w 120"/>
                  <a:gd name="T35" fmla="*/ 40 h 110"/>
                  <a:gd name="T36" fmla="*/ 28 w 120"/>
                  <a:gd name="T37" fmla="*/ 30 h 110"/>
                  <a:gd name="T38" fmla="*/ 36 w 120"/>
                  <a:gd name="T39" fmla="*/ 20 h 110"/>
                  <a:gd name="T40" fmla="*/ 50 w 120"/>
                  <a:gd name="T41" fmla="*/ 29 h 110"/>
                  <a:gd name="T42" fmla="*/ 46 w 120"/>
                  <a:gd name="T43" fmla="*/ 40 h 110"/>
                  <a:gd name="T44" fmla="*/ 14 w 120"/>
                  <a:gd name="T45" fmla="*/ 17 h 110"/>
                  <a:gd name="T46" fmla="*/ 0 w 120"/>
                  <a:gd name="T47" fmla="*/ 12 h 110"/>
                  <a:gd name="T48" fmla="*/ 0 w 120"/>
                  <a:gd name="T49" fmla="*/ 0 h 110"/>
                  <a:gd name="T50" fmla="*/ 21 w 120"/>
                  <a:gd name="T51" fmla="*/ 7 h 110"/>
                  <a:gd name="T52" fmla="*/ 14 w 120"/>
                  <a:gd name="T53" fmla="*/ 17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20" h="110">
                    <a:moveTo>
                      <a:pt x="108" y="110"/>
                    </a:moveTo>
                    <a:cubicBezTo>
                      <a:pt x="107" y="102"/>
                      <a:pt x="107" y="96"/>
                      <a:pt x="106" y="90"/>
                    </a:cubicBezTo>
                    <a:cubicBezTo>
                      <a:pt x="118" y="90"/>
                      <a:pt x="118" y="90"/>
                      <a:pt x="118" y="90"/>
                    </a:cubicBezTo>
                    <a:cubicBezTo>
                      <a:pt x="119" y="95"/>
                      <a:pt x="119" y="101"/>
                      <a:pt x="120" y="108"/>
                    </a:cubicBezTo>
                    <a:lnTo>
                      <a:pt x="108" y="110"/>
                    </a:lnTo>
                    <a:close/>
                    <a:moveTo>
                      <a:pt x="104" y="73"/>
                    </a:moveTo>
                    <a:cubicBezTo>
                      <a:pt x="103" y="68"/>
                      <a:pt x="100" y="63"/>
                      <a:pt x="96" y="59"/>
                    </a:cubicBezTo>
                    <a:cubicBezTo>
                      <a:pt x="105" y="51"/>
                      <a:pt x="105" y="51"/>
                      <a:pt x="105" y="51"/>
                    </a:cubicBezTo>
                    <a:cubicBezTo>
                      <a:pt x="110" y="56"/>
                      <a:pt x="114" y="62"/>
                      <a:pt x="116" y="69"/>
                    </a:cubicBezTo>
                    <a:lnTo>
                      <a:pt x="104" y="73"/>
                    </a:lnTo>
                    <a:close/>
                    <a:moveTo>
                      <a:pt x="83" y="50"/>
                    </a:moveTo>
                    <a:cubicBezTo>
                      <a:pt x="81" y="49"/>
                      <a:pt x="79" y="48"/>
                      <a:pt x="77" y="48"/>
                    </a:cubicBezTo>
                    <a:cubicBezTo>
                      <a:pt x="73" y="47"/>
                      <a:pt x="69" y="47"/>
                      <a:pt x="65" y="46"/>
                    </a:cubicBezTo>
                    <a:cubicBezTo>
                      <a:pt x="67" y="34"/>
                      <a:pt x="67" y="34"/>
                      <a:pt x="67" y="34"/>
                    </a:cubicBezTo>
                    <a:cubicBezTo>
                      <a:pt x="71" y="35"/>
                      <a:pt x="75" y="36"/>
                      <a:pt x="78" y="36"/>
                    </a:cubicBezTo>
                    <a:cubicBezTo>
                      <a:pt x="81" y="37"/>
                      <a:pt x="84" y="37"/>
                      <a:pt x="87" y="38"/>
                    </a:cubicBezTo>
                    <a:lnTo>
                      <a:pt x="83" y="50"/>
                    </a:lnTo>
                    <a:close/>
                    <a:moveTo>
                      <a:pt x="46" y="40"/>
                    </a:moveTo>
                    <a:cubicBezTo>
                      <a:pt x="39" y="38"/>
                      <a:pt x="34" y="34"/>
                      <a:pt x="28" y="30"/>
                    </a:cubicBezTo>
                    <a:cubicBezTo>
                      <a:pt x="36" y="20"/>
                      <a:pt x="36" y="20"/>
                      <a:pt x="36" y="20"/>
                    </a:cubicBezTo>
                    <a:cubicBezTo>
                      <a:pt x="40" y="24"/>
                      <a:pt x="45" y="27"/>
                      <a:pt x="50" y="29"/>
                    </a:cubicBezTo>
                    <a:lnTo>
                      <a:pt x="46" y="40"/>
                    </a:lnTo>
                    <a:close/>
                    <a:moveTo>
                      <a:pt x="14" y="17"/>
                    </a:moveTo>
                    <a:cubicBezTo>
                      <a:pt x="9" y="13"/>
                      <a:pt x="5" y="12"/>
                      <a:pt x="0" y="12"/>
                    </a:cubicBezTo>
                    <a:cubicBezTo>
                      <a:pt x="0" y="0"/>
                      <a:pt x="0" y="0"/>
                      <a:pt x="0" y="0"/>
                    </a:cubicBezTo>
                    <a:cubicBezTo>
                      <a:pt x="7" y="0"/>
                      <a:pt x="14" y="2"/>
                      <a:pt x="21" y="7"/>
                    </a:cubicBezTo>
                    <a:lnTo>
                      <a:pt x="14" y="17"/>
                    </a:lnTo>
                    <a:close/>
                  </a:path>
                </a:pathLst>
              </a:custGeom>
              <a:solidFill>
                <a:srgbClr val="877D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261" name="Freeform 5766"/>
              <p:cNvSpPr>
                <a:spLocks/>
              </p:cNvSpPr>
              <p:nvPr/>
            </p:nvSpPr>
            <p:spPr bwMode="auto">
              <a:xfrm>
                <a:off x="3160" y="1878"/>
                <a:ext cx="2" cy="3"/>
              </a:xfrm>
              <a:custGeom>
                <a:avLst/>
                <a:gdLst>
                  <a:gd name="T0" fmla="*/ 16 w 19"/>
                  <a:gd name="T1" fmla="*/ 19 h 19"/>
                  <a:gd name="T2" fmla="*/ 2 w 19"/>
                  <a:gd name="T3" fmla="*/ 16 h 19"/>
                  <a:gd name="T4" fmla="*/ 2 w 19"/>
                  <a:gd name="T5" fmla="*/ 12 h 19"/>
                  <a:gd name="T6" fmla="*/ 0 w 19"/>
                  <a:gd name="T7" fmla="*/ 2 h 19"/>
                  <a:gd name="T8" fmla="*/ 12 w 19"/>
                  <a:gd name="T9" fmla="*/ 0 h 19"/>
                  <a:gd name="T10" fmla="*/ 13 w 19"/>
                  <a:gd name="T11" fmla="*/ 6 h 19"/>
                  <a:gd name="T12" fmla="*/ 19 w 19"/>
                  <a:gd name="T13" fmla="*/ 7 h 19"/>
                  <a:gd name="T14" fmla="*/ 16 w 19"/>
                  <a:gd name="T15" fmla="*/ 19 h 1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 h="19">
                    <a:moveTo>
                      <a:pt x="16" y="19"/>
                    </a:moveTo>
                    <a:cubicBezTo>
                      <a:pt x="2" y="16"/>
                      <a:pt x="2" y="16"/>
                      <a:pt x="2" y="16"/>
                    </a:cubicBezTo>
                    <a:cubicBezTo>
                      <a:pt x="2" y="12"/>
                      <a:pt x="2" y="12"/>
                      <a:pt x="2" y="12"/>
                    </a:cubicBezTo>
                    <a:cubicBezTo>
                      <a:pt x="2" y="12"/>
                      <a:pt x="1" y="8"/>
                      <a:pt x="0" y="2"/>
                    </a:cubicBezTo>
                    <a:cubicBezTo>
                      <a:pt x="12" y="0"/>
                      <a:pt x="12" y="0"/>
                      <a:pt x="12" y="0"/>
                    </a:cubicBezTo>
                    <a:cubicBezTo>
                      <a:pt x="12" y="3"/>
                      <a:pt x="13" y="4"/>
                      <a:pt x="13" y="6"/>
                    </a:cubicBezTo>
                    <a:cubicBezTo>
                      <a:pt x="19" y="7"/>
                      <a:pt x="19" y="7"/>
                      <a:pt x="19" y="7"/>
                    </a:cubicBezTo>
                    <a:lnTo>
                      <a:pt x="16" y="19"/>
                    </a:lnTo>
                    <a:close/>
                  </a:path>
                </a:pathLst>
              </a:custGeom>
              <a:solidFill>
                <a:srgbClr val="877D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262" name="Freeform 5767"/>
              <p:cNvSpPr>
                <a:spLocks noEditPoints="1"/>
              </p:cNvSpPr>
              <p:nvPr/>
            </p:nvSpPr>
            <p:spPr bwMode="auto">
              <a:xfrm>
                <a:off x="3165" y="1880"/>
                <a:ext cx="150" cy="50"/>
              </a:xfrm>
              <a:custGeom>
                <a:avLst/>
                <a:gdLst>
                  <a:gd name="T0" fmla="*/ 1109 w 1125"/>
                  <a:gd name="T1" fmla="*/ 356 h 375"/>
                  <a:gd name="T2" fmla="*/ 1121 w 1125"/>
                  <a:gd name="T3" fmla="*/ 375 h 375"/>
                  <a:gd name="T4" fmla="*/ 1077 w 1125"/>
                  <a:gd name="T5" fmla="*/ 333 h 375"/>
                  <a:gd name="T6" fmla="*/ 1053 w 1125"/>
                  <a:gd name="T7" fmla="*/ 344 h 375"/>
                  <a:gd name="T8" fmla="*/ 1048 w 1125"/>
                  <a:gd name="T9" fmla="*/ 331 h 375"/>
                  <a:gd name="T10" fmla="*/ 985 w 1125"/>
                  <a:gd name="T11" fmla="*/ 330 h 375"/>
                  <a:gd name="T12" fmla="*/ 973 w 1125"/>
                  <a:gd name="T13" fmla="*/ 321 h 375"/>
                  <a:gd name="T14" fmla="*/ 984 w 1125"/>
                  <a:gd name="T15" fmla="*/ 315 h 375"/>
                  <a:gd name="T16" fmla="*/ 985 w 1125"/>
                  <a:gd name="T17" fmla="*/ 330 h 375"/>
                  <a:gd name="T18" fmla="*/ 1025 w 1125"/>
                  <a:gd name="T19" fmla="*/ 312 h 375"/>
                  <a:gd name="T20" fmla="*/ 1011 w 1125"/>
                  <a:gd name="T21" fmla="*/ 328 h 375"/>
                  <a:gd name="T22" fmla="*/ 963 w 1125"/>
                  <a:gd name="T23" fmla="*/ 291 h 375"/>
                  <a:gd name="T24" fmla="*/ 979 w 1125"/>
                  <a:gd name="T25" fmla="*/ 286 h 375"/>
                  <a:gd name="T26" fmla="*/ 972 w 1125"/>
                  <a:gd name="T27" fmla="*/ 259 h 375"/>
                  <a:gd name="T28" fmla="*/ 975 w 1125"/>
                  <a:gd name="T29" fmla="*/ 244 h 375"/>
                  <a:gd name="T30" fmla="*/ 955 w 1125"/>
                  <a:gd name="T31" fmla="*/ 233 h 375"/>
                  <a:gd name="T32" fmla="*/ 944 w 1125"/>
                  <a:gd name="T33" fmla="*/ 215 h 375"/>
                  <a:gd name="T34" fmla="*/ 919 w 1125"/>
                  <a:gd name="T35" fmla="*/ 216 h 375"/>
                  <a:gd name="T36" fmla="*/ 907 w 1125"/>
                  <a:gd name="T37" fmla="*/ 197 h 375"/>
                  <a:gd name="T38" fmla="*/ 876 w 1125"/>
                  <a:gd name="T39" fmla="*/ 211 h 375"/>
                  <a:gd name="T40" fmla="*/ 885 w 1125"/>
                  <a:gd name="T41" fmla="*/ 198 h 375"/>
                  <a:gd name="T42" fmla="*/ 827 w 1125"/>
                  <a:gd name="T43" fmla="*/ 196 h 375"/>
                  <a:gd name="T44" fmla="*/ 653 w 1125"/>
                  <a:gd name="T45" fmla="*/ 193 h 375"/>
                  <a:gd name="T46" fmla="*/ 663 w 1125"/>
                  <a:gd name="T47" fmla="*/ 192 h 375"/>
                  <a:gd name="T48" fmla="*/ 605 w 1125"/>
                  <a:gd name="T49" fmla="*/ 174 h 375"/>
                  <a:gd name="T50" fmla="*/ 681 w 1125"/>
                  <a:gd name="T51" fmla="*/ 177 h 375"/>
                  <a:gd name="T52" fmla="*/ 809 w 1125"/>
                  <a:gd name="T53" fmla="*/ 186 h 375"/>
                  <a:gd name="T54" fmla="*/ 800 w 1125"/>
                  <a:gd name="T55" fmla="*/ 166 h 375"/>
                  <a:gd name="T56" fmla="*/ 564 w 1125"/>
                  <a:gd name="T57" fmla="*/ 171 h 375"/>
                  <a:gd name="T58" fmla="*/ 722 w 1125"/>
                  <a:gd name="T59" fmla="*/ 176 h 375"/>
                  <a:gd name="T60" fmla="*/ 722 w 1125"/>
                  <a:gd name="T61" fmla="*/ 176 h 375"/>
                  <a:gd name="T62" fmla="*/ 757 w 1125"/>
                  <a:gd name="T63" fmla="*/ 154 h 375"/>
                  <a:gd name="T64" fmla="*/ 546 w 1125"/>
                  <a:gd name="T65" fmla="*/ 160 h 375"/>
                  <a:gd name="T66" fmla="*/ 541 w 1125"/>
                  <a:gd name="T67" fmla="*/ 140 h 375"/>
                  <a:gd name="T68" fmla="*/ 500 w 1125"/>
                  <a:gd name="T69" fmla="*/ 125 h 375"/>
                  <a:gd name="T70" fmla="*/ 482 w 1125"/>
                  <a:gd name="T71" fmla="*/ 117 h 375"/>
                  <a:gd name="T72" fmla="*/ 482 w 1125"/>
                  <a:gd name="T73" fmla="*/ 117 h 375"/>
                  <a:gd name="T74" fmla="*/ 448 w 1125"/>
                  <a:gd name="T75" fmla="*/ 92 h 375"/>
                  <a:gd name="T76" fmla="*/ 390 w 1125"/>
                  <a:gd name="T77" fmla="*/ 80 h 375"/>
                  <a:gd name="T78" fmla="*/ 349 w 1125"/>
                  <a:gd name="T79" fmla="*/ 84 h 375"/>
                  <a:gd name="T80" fmla="*/ 329 w 1125"/>
                  <a:gd name="T81" fmla="*/ 80 h 375"/>
                  <a:gd name="T82" fmla="*/ 329 w 1125"/>
                  <a:gd name="T83" fmla="*/ 80 h 375"/>
                  <a:gd name="T84" fmla="*/ 293 w 1125"/>
                  <a:gd name="T85" fmla="*/ 60 h 375"/>
                  <a:gd name="T86" fmla="*/ 235 w 1125"/>
                  <a:gd name="T87" fmla="*/ 48 h 375"/>
                  <a:gd name="T88" fmla="*/ 194 w 1125"/>
                  <a:gd name="T89" fmla="*/ 52 h 375"/>
                  <a:gd name="T90" fmla="*/ 174 w 1125"/>
                  <a:gd name="T91" fmla="*/ 48 h 375"/>
                  <a:gd name="T92" fmla="*/ 174 w 1125"/>
                  <a:gd name="T93" fmla="*/ 48 h 375"/>
                  <a:gd name="T94" fmla="*/ 138 w 1125"/>
                  <a:gd name="T95" fmla="*/ 28 h 375"/>
                  <a:gd name="T96" fmla="*/ 80 w 1125"/>
                  <a:gd name="T97" fmla="*/ 16 h 375"/>
                  <a:gd name="T98" fmla="*/ 38 w 1125"/>
                  <a:gd name="T99" fmla="*/ 20 h 375"/>
                  <a:gd name="T100" fmla="*/ 19 w 1125"/>
                  <a:gd name="T101" fmla="*/ 16 h 375"/>
                  <a:gd name="T102" fmla="*/ 19 w 1125"/>
                  <a:gd name="T103" fmla="*/ 16 h 3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25" h="375">
                    <a:moveTo>
                      <a:pt x="1121" y="375"/>
                    </a:moveTo>
                    <a:cubicBezTo>
                      <a:pt x="1120" y="375"/>
                      <a:pt x="1119" y="375"/>
                      <a:pt x="1118" y="374"/>
                    </a:cubicBezTo>
                    <a:cubicBezTo>
                      <a:pt x="1113" y="372"/>
                      <a:pt x="1107" y="370"/>
                      <a:pt x="1102" y="366"/>
                    </a:cubicBezTo>
                    <a:cubicBezTo>
                      <a:pt x="1109" y="356"/>
                      <a:pt x="1109" y="356"/>
                      <a:pt x="1109" y="356"/>
                    </a:cubicBezTo>
                    <a:cubicBezTo>
                      <a:pt x="1113" y="359"/>
                      <a:pt x="1118" y="361"/>
                      <a:pt x="1123" y="363"/>
                    </a:cubicBezTo>
                    <a:cubicBezTo>
                      <a:pt x="1123" y="363"/>
                      <a:pt x="1124" y="363"/>
                      <a:pt x="1124" y="363"/>
                    </a:cubicBezTo>
                    <a:cubicBezTo>
                      <a:pt x="1125" y="364"/>
                      <a:pt x="1125" y="364"/>
                      <a:pt x="1125" y="364"/>
                    </a:cubicBezTo>
                    <a:lnTo>
                      <a:pt x="1121" y="375"/>
                    </a:lnTo>
                    <a:close/>
                    <a:moveTo>
                      <a:pt x="1088" y="348"/>
                    </a:moveTo>
                    <a:cubicBezTo>
                      <a:pt x="1088" y="347"/>
                      <a:pt x="1087" y="346"/>
                      <a:pt x="1084" y="346"/>
                    </a:cubicBezTo>
                    <a:cubicBezTo>
                      <a:pt x="1081" y="346"/>
                      <a:pt x="1078" y="345"/>
                      <a:pt x="1075" y="345"/>
                    </a:cubicBezTo>
                    <a:cubicBezTo>
                      <a:pt x="1077" y="333"/>
                      <a:pt x="1077" y="333"/>
                      <a:pt x="1077" y="333"/>
                    </a:cubicBezTo>
                    <a:cubicBezTo>
                      <a:pt x="1079" y="333"/>
                      <a:pt x="1082" y="334"/>
                      <a:pt x="1085" y="334"/>
                    </a:cubicBezTo>
                    <a:cubicBezTo>
                      <a:pt x="1091" y="334"/>
                      <a:pt x="1096" y="337"/>
                      <a:pt x="1099" y="342"/>
                    </a:cubicBezTo>
                    <a:lnTo>
                      <a:pt x="1088" y="348"/>
                    </a:lnTo>
                    <a:close/>
                    <a:moveTo>
                      <a:pt x="1053" y="344"/>
                    </a:moveTo>
                    <a:cubicBezTo>
                      <a:pt x="1049" y="344"/>
                      <a:pt x="1046" y="343"/>
                      <a:pt x="1043" y="342"/>
                    </a:cubicBezTo>
                    <a:cubicBezTo>
                      <a:pt x="1039" y="340"/>
                      <a:pt x="1036" y="336"/>
                      <a:pt x="1034" y="334"/>
                    </a:cubicBezTo>
                    <a:cubicBezTo>
                      <a:pt x="1044" y="327"/>
                      <a:pt x="1044" y="327"/>
                      <a:pt x="1044" y="327"/>
                    </a:cubicBezTo>
                    <a:cubicBezTo>
                      <a:pt x="1045" y="329"/>
                      <a:pt x="1047" y="331"/>
                      <a:pt x="1048" y="331"/>
                    </a:cubicBezTo>
                    <a:cubicBezTo>
                      <a:pt x="1049" y="332"/>
                      <a:pt x="1052" y="332"/>
                      <a:pt x="1056" y="332"/>
                    </a:cubicBezTo>
                    <a:cubicBezTo>
                      <a:pt x="1056" y="344"/>
                      <a:pt x="1056" y="344"/>
                      <a:pt x="1056" y="344"/>
                    </a:cubicBezTo>
                    <a:cubicBezTo>
                      <a:pt x="1055" y="344"/>
                      <a:pt x="1054" y="344"/>
                      <a:pt x="1053" y="344"/>
                    </a:cubicBezTo>
                    <a:close/>
                    <a:moveTo>
                      <a:pt x="985" y="330"/>
                    </a:moveTo>
                    <a:cubicBezTo>
                      <a:pt x="984" y="330"/>
                      <a:pt x="984" y="330"/>
                      <a:pt x="984" y="330"/>
                    </a:cubicBezTo>
                    <a:cubicBezTo>
                      <a:pt x="981" y="328"/>
                      <a:pt x="979" y="326"/>
                      <a:pt x="977" y="325"/>
                    </a:cubicBezTo>
                    <a:cubicBezTo>
                      <a:pt x="976" y="324"/>
                      <a:pt x="976" y="324"/>
                      <a:pt x="976" y="324"/>
                    </a:cubicBezTo>
                    <a:cubicBezTo>
                      <a:pt x="975" y="323"/>
                      <a:pt x="974" y="322"/>
                      <a:pt x="973" y="321"/>
                    </a:cubicBezTo>
                    <a:cubicBezTo>
                      <a:pt x="971" y="320"/>
                      <a:pt x="969" y="319"/>
                      <a:pt x="967" y="317"/>
                    </a:cubicBezTo>
                    <a:cubicBezTo>
                      <a:pt x="976" y="309"/>
                      <a:pt x="976" y="309"/>
                      <a:pt x="976" y="309"/>
                    </a:cubicBezTo>
                    <a:cubicBezTo>
                      <a:pt x="977" y="310"/>
                      <a:pt x="978" y="311"/>
                      <a:pt x="980" y="312"/>
                    </a:cubicBezTo>
                    <a:cubicBezTo>
                      <a:pt x="981" y="313"/>
                      <a:pt x="983" y="313"/>
                      <a:pt x="984" y="315"/>
                    </a:cubicBezTo>
                    <a:cubicBezTo>
                      <a:pt x="985" y="316"/>
                      <a:pt x="985" y="316"/>
                      <a:pt x="985" y="316"/>
                    </a:cubicBezTo>
                    <a:cubicBezTo>
                      <a:pt x="987" y="317"/>
                      <a:pt x="988" y="318"/>
                      <a:pt x="989" y="319"/>
                    </a:cubicBezTo>
                    <a:cubicBezTo>
                      <a:pt x="990" y="319"/>
                      <a:pt x="990" y="319"/>
                      <a:pt x="990" y="319"/>
                    </a:cubicBezTo>
                    <a:lnTo>
                      <a:pt x="985" y="330"/>
                    </a:lnTo>
                    <a:close/>
                    <a:moveTo>
                      <a:pt x="1009" y="329"/>
                    </a:moveTo>
                    <a:cubicBezTo>
                      <a:pt x="1004" y="318"/>
                      <a:pt x="1004" y="318"/>
                      <a:pt x="1004" y="318"/>
                    </a:cubicBezTo>
                    <a:cubicBezTo>
                      <a:pt x="1006" y="317"/>
                      <a:pt x="1006" y="317"/>
                      <a:pt x="1006" y="317"/>
                    </a:cubicBezTo>
                    <a:cubicBezTo>
                      <a:pt x="1012" y="315"/>
                      <a:pt x="1018" y="312"/>
                      <a:pt x="1025" y="312"/>
                    </a:cubicBezTo>
                    <a:cubicBezTo>
                      <a:pt x="1026" y="312"/>
                      <a:pt x="1026" y="312"/>
                      <a:pt x="1026" y="312"/>
                    </a:cubicBezTo>
                    <a:cubicBezTo>
                      <a:pt x="1025" y="324"/>
                      <a:pt x="1025" y="324"/>
                      <a:pt x="1025" y="324"/>
                    </a:cubicBezTo>
                    <a:cubicBezTo>
                      <a:pt x="1025" y="324"/>
                      <a:pt x="1025" y="324"/>
                      <a:pt x="1025" y="324"/>
                    </a:cubicBezTo>
                    <a:cubicBezTo>
                      <a:pt x="1021" y="324"/>
                      <a:pt x="1015" y="326"/>
                      <a:pt x="1011" y="328"/>
                    </a:cubicBezTo>
                    <a:lnTo>
                      <a:pt x="1009" y="329"/>
                    </a:lnTo>
                    <a:close/>
                    <a:moveTo>
                      <a:pt x="974" y="295"/>
                    </a:moveTo>
                    <a:cubicBezTo>
                      <a:pt x="962" y="293"/>
                      <a:pt x="962" y="293"/>
                      <a:pt x="962" y="293"/>
                    </a:cubicBezTo>
                    <a:cubicBezTo>
                      <a:pt x="962" y="292"/>
                      <a:pt x="963" y="291"/>
                      <a:pt x="963" y="291"/>
                    </a:cubicBezTo>
                    <a:cubicBezTo>
                      <a:pt x="964" y="282"/>
                      <a:pt x="967" y="279"/>
                      <a:pt x="972" y="276"/>
                    </a:cubicBezTo>
                    <a:cubicBezTo>
                      <a:pt x="973" y="275"/>
                      <a:pt x="974" y="275"/>
                      <a:pt x="975" y="274"/>
                    </a:cubicBezTo>
                    <a:cubicBezTo>
                      <a:pt x="983" y="283"/>
                      <a:pt x="983" y="283"/>
                      <a:pt x="983" y="283"/>
                    </a:cubicBezTo>
                    <a:cubicBezTo>
                      <a:pt x="981" y="284"/>
                      <a:pt x="980" y="285"/>
                      <a:pt x="979" y="286"/>
                    </a:cubicBezTo>
                    <a:cubicBezTo>
                      <a:pt x="976" y="288"/>
                      <a:pt x="975" y="288"/>
                      <a:pt x="975" y="293"/>
                    </a:cubicBezTo>
                    <a:cubicBezTo>
                      <a:pt x="974" y="293"/>
                      <a:pt x="974" y="294"/>
                      <a:pt x="974" y="295"/>
                    </a:cubicBezTo>
                    <a:close/>
                    <a:moveTo>
                      <a:pt x="976" y="264"/>
                    </a:moveTo>
                    <a:cubicBezTo>
                      <a:pt x="975" y="262"/>
                      <a:pt x="973" y="261"/>
                      <a:pt x="972" y="259"/>
                    </a:cubicBezTo>
                    <a:cubicBezTo>
                      <a:pt x="970" y="257"/>
                      <a:pt x="967" y="254"/>
                      <a:pt x="965" y="251"/>
                    </a:cubicBezTo>
                    <a:cubicBezTo>
                      <a:pt x="964" y="250"/>
                      <a:pt x="964" y="249"/>
                      <a:pt x="963" y="248"/>
                    </a:cubicBezTo>
                    <a:cubicBezTo>
                      <a:pt x="974" y="243"/>
                      <a:pt x="974" y="243"/>
                      <a:pt x="974" y="243"/>
                    </a:cubicBezTo>
                    <a:cubicBezTo>
                      <a:pt x="974" y="243"/>
                      <a:pt x="974" y="244"/>
                      <a:pt x="975" y="244"/>
                    </a:cubicBezTo>
                    <a:cubicBezTo>
                      <a:pt x="976" y="247"/>
                      <a:pt x="978" y="249"/>
                      <a:pt x="980" y="251"/>
                    </a:cubicBezTo>
                    <a:cubicBezTo>
                      <a:pt x="982" y="253"/>
                      <a:pt x="984" y="254"/>
                      <a:pt x="986" y="257"/>
                    </a:cubicBezTo>
                    <a:lnTo>
                      <a:pt x="976" y="264"/>
                    </a:lnTo>
                    <a:close/>
                    <a:moveTo>
                      <a:pt x="955" y="233"/>
                    </a:moveTo>
                    <a:cubicBezTo>
                      <a:pt x="952" y="230"/>
                      <a:pt x="946" y="228"/>
                      <a:pt x="940" y="226"/>
                    </a:cubicBezTo>
                    <a:cubicBezTo>
                      <a:pt x="939" y="226"/>
                      <a:pt x="939" y="226"/>
                      <a:pt x="939" y="226"/>
                    </a:cubicBezTo>
                    <a:cubicBezTo>
                      <a:pt x="943" y="215"/>
                      <a:pt x="943" y="215"/>
                      <a:pt x="943" y="215"/>
                    </a:cubicBezTo>
                    <a:cubicBezTo>
                      <a:pt x="944" y="215"/>
                      <a:pt x="944" y="215"/>
                      <a:pt x="944" y="215"/>
                    </a:cubicBezTo>
                    <a:cubicBezTo>
                      <a:pt x="950" y="217"/>
                      <a:pt x="957" y="219"/>
                      <a:pt x="963" y="224"/>
                    </a:cubicBezTo>
                    <a:lnTo>
                      <a:pt x="955" y="233"/>
                    </a:lnTo>
                    <a:close/>
                    <a:moveTo>
                      <a:pt x="920" y="217"/>
                    </a:moveTo>
                    <a:cubicBezTo>
                      <a:pt x="919" y="216"/>
                      <a:pt x="919" y="216"/>
                      <a:pt x="919" y="216"/>
                    </a:cubicBezTo>
                    <a:cubicBezTo>
                      <a:pt x="915" y="213"/>
                      <a:pt x="910" y="210"/>
                      <a:pt x="905" y="209"/>
                    </a:cubicBezTo>
                    <a:cubicBezTo>
                      <a:pt x="904" y="209"/>
                      <a:pt x="904" y="209"/>
                      <a:pt x="904" y="209"/>
                    </a:cubicBezTo>
                    <a:cubicBezTo>
                      <a:pt x="907" y="197"/>
                      <a:pt x="907" y="197"/>
                      <a:pt x="907" y="197"/>
                    </a:cubicBezTo>
                    <a:cubicBezTo>
                      <a:pt x="907" y="197"/>
                      <a:pt x="907" y="197"/>
                      <a:pt x="907" y="197"/>
                    </a:cubicBezTo>
                    <a:cubicBezTo>
                      <a:pt x="915" y="199"/>
                      <a:pt x="921" y="203"/>
                      <a:pt x="926" y="206"/>
                    </a:cubicBezTo>
                    <a:cubicBezTo>
                      <a:pt x="927" y="207"/>
                      <a:pt x="927" y="207"/>
                      <a:pt x="927" y="207"/>
                    </a:cubicBezTo>
                    <a:lnTo>
                      <a:pt x="920" y="217"/>
                    </a:lnTo>
                    <a:close/>
                    <a:moveTo>
                      <a:pt x="876" y="211"/>
                    </a:moveTo>
                    <a:cubicBezTo>
                      <a:pt x="872" y="211"/>
                      <a:pt x="869" y="211"/>
                      <a:pt x="865" y="211"/>
                    </a:cubicBezTo>
                    <a:cubicBezTo>
                      <a:pt x="867" y="199"/>
                      <a:pt x="867" y="199"/>
                      <a:pt x="867" y="199"/>
                    </a:cubicBezTo>
                    <a:cubicBezTo>
                      <a:pt x="870" y="199"/>
                      <a:pt x="872" y="199"/>
                      <a:pt x="876" y="199"/>
                    </a:cubicBezTo>
                    <a:cubicBezTo>
                      <a:pt x="878" y="199"/>
                      <a:pt x="881" y="199"/>
                      <a:pt x="885" y="198"/>
                    </a:cubicBezTo>
                    <a:cubicBezTo>
                      <a:pt x="887" y="210"/>
                      <a:pt x="887" y="210"/>
                      <a:pt x="887" y="210"/>
                    </a:cubicBezTo>
                    <a:cubicBezTo>
                      <a:pt x="883" y="211"/>
                      <a:pt x="879" y="211"/>
                      <a:pt x="876" y="211"/>
                    </a:cubicBezTo>
                    <a:close/>
                    <a:moveTo>
                      <a:pt x="845" y="205"/>
                    </a:moveTo>
                    <a:cubicBezTo>
                      <a:pt x="840" y="203"/>
                      <a:pt x="834" y="200"/>
                      <a:pt x="827" y="196"/>
                    </a:cubicBezTo>
                    <a:cubicBezTo>
                      <a:pt x="832" y="185"/>
                      <a:pt x="832" y="185"/>
                      <a:pt x="832" y="185"/>
                    </a:cubicBezTo>
                    <a:cubicBezTo>
                      <a:pt x="839" y="189"/>
                      <a:pt x="845" y="192"/>
                      <a:pt x="850" y="194"/>
                    </a:cubicBezTo>
                    <a:lnTo>
                      <a:pt x="845" y="205"/>
                    </a:lnTo>
                    <a:close/>
                    <a:moveTo>
                      <a:pt x="653" y="193"/>
                    </a:moveTo>
                    <a:cubicBezTo>
                      <a:pt x="649" y="193"/>
                      <a:pt x="646" y="193"/>
                      <a:pt x="642" y="192"/>
                    </a:cubicBezTo>
                    <a:cubicBezTo>
                      <a:pt x="643" y="180"/>
                      <a:pt x="643" y="180"/>
                      <a:pt x="643" y="180"/>
                    </a:cubicBezTo>
                    <a:cubicBezTo>
                      <a:pt x="650" y="181"/>
                      <a:pt x="656" y="181"/>
                      <a:pt x="662" y="180"/>
                    </a:cubicBezTo>
                    <a:cubicBezTo>
                      <a:pt x="663" y="192"/>
                      <a:pt x="663" y="192"/>
                      <a:pt x="663" y="192"/>
                    </a:cubicBezTo>
                    <a:cubicBezTo>
                      <a:pt x="660" y="193"/>
                      <a:pt x="656" y="193"/>
                      <a:pt x="653" y="193"/>
                    </a:cubicBezTo>
                    <a:close/>
                    <a:moveTo>
                      <a:pt x="622" y="190"/>
                    </a:moveTo>
                    <a:cubicBezTo>
                      <a:pt x="616" y="189"/>
                      <a:pt x="609" y="187"/>
                      <a:pt x="602" y="185"/>
                    </a:cubicBezTo>
                    <a:cubicBezTo>
                      <a:pt x="605" y="174"/>
                      <a:pt x="605" y="174"/>
                      <a:pt x="605" y="174"/>
                    </a:cubicBezTo>
                    <a:cubicBezTo>
                      <a:pt x="612" y="176"/>
                      <a:pt x="618" y="177"/>
                      <a:pt x="624" y="178"/>
                    </a:cubicBezTo>
                    <a:lnTo>
                      <a:pt x="622" y="190"/>
                    </a:lnTo>
                    <a:close/>
                    <a:moveTo>
                      <a:pt x="684" y="189"/>
                    </a:moveTo>
                    <a:cubicBezTo>
                      <a:pt x="681" y="177"/>
                      <a:pt x="681" y="177"/>
                      <a:pt x="681" y="177"/>
                    </a:cubicBezTo>
                    <a:cubicBezTo>
                      <a:pt x="687" y="176"/>
                      <a:pt x="693" y="174"/>
                      <a:pt x="699" y="172"/>
                    </a:cubicBezTo>
                    <a:cubicBezTo>
                      <a:pt x="703" y="183"/>
                      <a:pt x="703" y="183"/>
                      <a:pt x="703" y="183"/>
                    </a:cubicBezTo>
                    <a:cubicBezTo>
                      <a:pt x="696" y="185"/>
                      <a:pt x="690" y="187"/>
                      <a:pt x="684" y="189"/>
                    </a:cubicBezTo>
                    <a:close/>
                    <a:moveTo>
                      <a:pt x="809" y="186"/>
                    </a:moveTo>
                    <a:cubicBezTo>
                      <a:pt x="805" y="183"/>
                      <a:pt x="800" y="180"/>
                      <a:pt x="794" y="177"/>
                    </a:cubicBezTo>
                    <a:cubicBezTo>
                      <a:pt x="793" y="176"/>
                      <a:pt x="793" y="176"/>
                      <a:pt x="793" y="176"/>
                    </a:cubicBezTo>
                    <a:cubicBezTo>
                      <a:pt x="798" y="165"/>
                      <a:pt x="798" y="165"/>
                      <a:pt x="798" y="165"/>
                    </a:cubicBezTo>
                    <a:cubicBezTo>
                      <a:pt x="800" y="166"/>
                      <a:pt x="800" y="166"/>
                      <a:pt x="800" y="166"/>
                    </a:cubicBezTo>
                    <a:cubicBezTo>
                      <a:pt x="806" y="170"/>
                      <a:pt x="811" y="173"/>
                      <a:pt x="815" y="175"/>
                    </a:cubicBezTo>
                    <a:lnTo>
                      <a:pt x="809" y="186"/>
                    </a:lnTo>
                    <a:close/>
                    <a:moveTo>
                      <a:pt x="583" y="179"/>
                    </a:moveTo>
                    <a:cubicBezTo>
                      <a:pt x="576" y="177"/>
                      <a:pt x="570" y="174"/>
                      <a:pt x="564" y="171"/>
                    </a:cubicBezTo>
                    <a:cubicBezTo>
                      <a:pt x="570" y="160"/>
                      <a:pt x="570" y="160"/>
                      <a:pt x="570" y="160"/>
                    </a:cubicBezTo>
                    <a:cubicBezTo>
                      <a:pt x="575" y="163"/>
                      <a:pt x="581" y="165"/>
                      <a:pt x="587" y="168"/>
                    </a:cubicBezTo>
                    <a:lnTo>
                      <a:pt x="583" y="179"/>
                    </a:lnTo>
                    <a:close/>
                    <a:moveTo>
                      <a:pt x="722" y="176"/>
                    </a:moveTo>
                    <a:cubicBezTo>
                      <a:pt x="717" y="164"/>
                      <a:pt x="717" y="164"/>
                      <a:pt x="717" y="164"/>
                    </a:cubicBezTo>
                    <a:cubicBezTo>
                      <a:pt x="723" y="162"/>
                      <a:pt x="730" y="159"/>
                      <a:pt x="736" y="158"/>
                    </a:cubicBezTo>
                    <a:cubicBezTo>
                      <a:pt x="740" y="169"/>
                      <a:pt x="740" y="169"/>
                      <a:pt x="740" y="169"/>
                    </a:cubicBezTo>
                    <a:cubicBezTo>
                      <a:pt x="734" y="171"/>
                      <a:pt x="728" y="173"/>
                      <a:pt x="722" y="176"/>
                    </a:cubicBezTo>
                    <a:close/>
                    <a:moveTo>
                      <a:pt x="775" y="168"/>
                    </a:moveTo>
                    <a:cubicBezTo>
                      <a:pt x="770" y="167"/>
                      <a:pt x="765" y="166"/>
                      <a:pt x="760" y="166"/>
                    </a:cubicBezTo>
                    <a:cubicBezTo>
                      <a:pt x="759" y="166"/>
                      <a:pt x="758" y="166"/>
                      <a:pt x="758" y="166"/>
                    </a:cubicBezTo>
                    <a:cubicBezTo>
                      <a:pt x="757" y="154"/>
                      <a:pt x="757" y="154"/>
                      <a:pt x="757" y="154"/>
                    </a:cubicBezTo>
                    <a:cubicBezTo>
                      <a:pt x="758" y="154"/>
                      <a:pt x="759" y="154"/>
                      <a:pt x="760" y="154"/>
                    </a:cubicBezTo>
                    <a:cubicBezTo>
                      <a:pt x="766" y="154"/>
                      <a:pt x="772" y="155"/>
                      <a:pt x="779" y="157"/>
                    </a:cubicBezTo>
                    <a:lnTo>
                      <a:pt x="775" y="168"/>
                    </a:lnTo>
                    <a:close/>
                    <a:moveTo>
                      <a:pt x="546" y="160"/>
                    </a:moveTo>
                    <a:cubicBezTo>
                      <a:pt x="541" y="156"/>
                      <a:pt x="536" y="152"/>
                      <a:pt x="532" y="148"/>
                    </a:cubicBezTo>
                    <a:cubicBezTo>
                      <a:pt x="532" y="148"/>
                      <a:pt x="531" y="147"/>
                      <a:pt x="531" y="146"/>
                    </a:cubicBezTo>
                    <a:cubicBezTo>
                      <a:pt x="539" y="138"/>
                      <a:pt x="539" y="138"/>
                      <a:pt x="539" y="138"/>
                    </a:cubicBezTo>
                    <a:cubicBezTo>
                      <a:pt x="540" y="139"/>
                      <a:pt x="541" y="139"/>
                      <a:pt x="541" y="140"/>
                    </a:cubicBezTo>
                    <a:cubicBezTo>
                      <a:pt x="544" y="143"/>
                      <a:pt x="548" y="147"/>
                      <a:pt x="553" y="150"/>
                    </a:cubicBezTo>
                    <a:lnTo>
                      <a:pt x="546" y="160"/>
                    </a:lnTo>
                    <a:close/>
                    <a:moveTo>
                      <a:pt x="516" y="135"/>
                    </a:moveTo>
                    <a:cubicBezTo>
                      <a:pt x="512" y="132"/>
                      <a:pt x="506" y="128"/>
                      <a:pt x="500" y="125"/>
                    </a:cubicBezTo>
                    <a:cubicBezTo>
                      <a:pt x="505" y="115"/>
                      <a:pt x="505" y="115"/>
                      <a:pt x="505" y="115"/>
                    </a:cubicBezTo>
                    <a:cubicBezTo>
                      <a:pt x="512" y="118"/>
                      <a:pt x="518" y="121"/>
                      <a:pt x="523" y="125"/>
                    </a:cubicBezTo>
                    <a:lnTo>
                      <a:pt x="516" y="135"/>
                    </a:lnTo>
                    <a:close/>
                    <a:moveTo>
                      <a:pt x="482" y="117"/>
                    </a:moveTo>
                    <a:cubicBezTo>
                      <a:pt x="476" y="115"/>
                      <a:pt x="470" y="112"/>
                      <a:pt x="464" y="110"/>
                    </a:cubicBezTo>
                    <a:cubicBezTo>
                      <a:pt x="468" y="99"/>
                      <a:pt x="468" y="99"/>
                      <a:pt x="468" y="99"/>
                    </a:cubicBezTo>
                    <a:cubicBezTo>
                      <a:pt x="474" y="101"/>
                      <a:pt x="481" y="104"/>
                      <a:pt x="487" y="106"/>
                    </a:cubicBezTo>
                    <a:lnTo>
                      <a:pt x="482" y="117"/>
                    </a:lnTo>
                    <a:close/>
                    <a:moveTo>
                      <a:pt x="446" y="104"/>
                    </a:moveTo>
                    <a:cubicBezTo>
                      <a:pt x="426" y="100"/>
                      <a:pt x="426" y="100"/>
                      <a:pt x="426" y="100"/>
                    </a:cubicBezTo>
                    <a:cubicBezTo>
                      <a:pt x="429" y="88"/>
                      <a:pt x="429" y="88"/>
                      <a:pt x="429" y="88"/>
                    </a:cubicBezTo>
                    <a:cubicBezTo>
                      <a:pt x="448" y="92"/>
                      <a:pt x="448" y="92"/>
                      <a:pt x="448" y="92"/>
                    </a:cubicBezTo>
                    <a:lnTo>
                      <a:pt x="446" y="104"/>
                    </a:lnTo>
                    <a:close/>
                    <a:moveTo>
                      <a:pt x="407" y="96"/>
                    </a:moveTo>
                    <a:cubicBezTo>
                      <a:pt x="388" y="92"/>
                      <a:pt x="388" y="92"/>
                      <a:pt x="388" y="92"/>
                    </a:cubicBezTo>
                    <a:cubicBezTo>
                      <a:pt x="390" y="80"/>
                      <a:pt x="390" y="80"/>
                      <a:pt x="390" y="80"/>
                    </a:cubicBezTo>
                    <a:cubicBezTo>
                      <a:pt x="409" y="84"/>
                      <a:pt x="409" y="84"/>
                      <a:pt x="409" y="84"/>
                    </a:cubicBezTo>
                    <a:lnTo>
                      <a:pt x="407" y="96"/>
                    </a:lnTo>
                    <a:close/>
                    <a:moveTo>
                      <a:pt x="368" y="88"/>
                    </a:moveTo>
                    <a:cubicBezTo>
                      <a:pt x="349" y="84"/>
                      <a:pt x="349" y="84"/>
                      <a:pt x="349" y="84"/>
                    </a:cubicBezTo>
                    <a:cubicBezTo>
                      <a:pt x="351" y="72"/>
                      <a:pt x="351" y="72"/>
                      <a:pt x="351" y="72"/>
                    </a:cubicBezTo>
                    <a:cubicBezTo>
                      <a:pt x="371" y="76"/>
                      <a:pt x="371" y="76"/>
                      <a:pt x="371" y="76"/>
                    </a:cubicBezTo>
                    <a:lnTo>
                      <a:pt x="368" y="88"/>
                    </a:lnTo>
                    <a:close/>
                    <a:moveTo>
                      <a:pt x="329" y="80"/>
                    </a:moveTo>
                    <a:cubicBezTo>
                      <a:pt x="310" y="76"/>
                      <a:pt x="310" y="76"/>
                      <a:pt x="310" y="76"/>
                    </a:cubicBezTo>
                    <a:cubicBezTo>
                      <a:pt x="312" y="64"/>
                      <a:pt x="312" y="64"/>
                      <a:pt x="312" y="64"/>
                    </a:cubicBezTo>
                    <a:cubicBezTo>
                      <a:pt x="332" y="68"/>
                      <a:pt x="332" y="68"/>
                      <a:pt x="332" y="68"/>
                    </a:cubicBezTo>
                    <a:lnTo>
                      <a:pt x="329" y="80"/>
                    </a:lnTo>
                    <a:close/>
                    <a:moveTo>
                      <a:pt x="291" y="72"/>
                    </a:moveTo>
                    <a:cubicBezTo>
                      <a:pt x="271" y="68"/>
                      <a:pt x="271" y="68"/>
                      <a:pt x="271" y="68"/>
                    </a:cubicBezTo>
                    <a:cubicBezTo>
                      <a:pt x="274" y="56"/>
                      <a:pt x="274" y="56"/>
                      <a:pt x="274" y="56"/>
                    </a:cubicBezTo>
                    <a:cubicBezTo>
                      <a:pt x="293" y="60"/>
                      <a:pt x="293" y="60"/>
                      <a:pt x="293" y="60"/>
                    </a:cubicBezTo>
                    <a:lnTo>
                      <a:pt x="291" y="72"/>
                    </a:lnTo>
                    <a:close/>
                    <a:moveTo>
                      <a:pt x="252" y="64"/>
                    </a:moveTo>
                    <a:cubicBezTo>
                      <a:pt x="232" y="60"/>
                      <a:pt x="232" y="60"/>
                      <a:pt x="232" y="60"/>
                    </a:cubicBezTo>
                    <a:cubicBezTo>
                      <a:pt x="235" y="48"/>
                      <a:pt x="235" y="48"/>
                      <a:pt x="235" y="48"/>
                    </a:cubicBezTo>
                    <a:cubicBezTo>
                      <a:pt x="254" y="52"/>
                      <a:pt x="254" y="52"/>
                      <a:pt x="254" y="52"/>
                    </a:cubicBezTo>
                    <a:lnTo>
                      <a:pt x="252" y="64"/>
                    </a:lnTo>
                    <a:close/>
                    <a:moveTo>
                      <a:pt x="213" y="56"/>
                    </a:moveTo>
                    <a:cubicBezTo>
                      <a:pt x="194" y="52"/>
                      <a:pt x="194" y="52"/>
                      <a:pt x="194" y="52"/>
                    </a:cubicBezTo>
                    <a:cubicBezTo>
                      <a:pt x="196" y="40"/>
                      <a:pt x="196" y="40"/>
                      <a:pt x="196" y="40"/>
                    </a:cubicBezTo>
                    <a:cubicBezTo>
                      <a:pt x="215" y="44"/>
                      <a:pt x="215" y="44"/>
                      <a:pt x="215" y="44"/>
                    </a:cubicBezTo>
                    <a:lnTo>
                      <a:pt x="213" y="56"/>
                    </a:lnTo>
                    <a:close/>
                    <a:moveTo>
                      <a:pt x="174" y="48"/>
                    </a:moveTo>
                    <a:cubicBezTo>
                      <a:pt x="155" y="44"/>
                      <a:pt x="155" y="44"/>
                      <a:pt x="155" y="44"/>
                    </a:cubicBezTo>
                    <a:cubicBezTo>
                      <a:pt x="157" y="32"/>
                      <a:pt x="157" y="32"/>
                      <a:pt x="157" y="32"/>
                    </a:cubicBezTo>
                    <a:cubicBezTo>
                      <a:pt x="177" y="36"/>
                      <a:pt x="177" y="36"/>
                      <a:pt x="177" y="36"/>
                    </a:cubicBezTo>
                    <a:lnTo>
                      <a:pt x="174" y="48"/>
                    </a:lnTo>
                    <a:close/>
                    <a:moveTo>
                      <a:pt x="135" y="40"/>
                    </a:moveTo>
                    <a:cubicBezTo>
                      <a:pt x="116" y="36"/>
                      <a:pt x="116" y="36"/>
                      <a:pt x="116" y="36"/>
                    </a:cubicBezTo>
                    <a:cubicBezTo>
                      <a:pt x="118" y="24"/>
                      <a:pt x="118" y="24"/>
                      <a:pt x="118" y="24"/>
                    </a:cubicBezTo>
                    <a:cubicBezTo>
                      <a:pt x="138" y="28"/>
                      <a:pt x="138" y="28"/>
                      <a:pt x="138" y="28"/>
                    </a:cubicBezTo>
                    <a:lnTo>
                      <a:pt x="135" y="40"/>
                    </a:lnTo>
                    <a:close/>
                    <a:moveTo>
                      <a:pt x="97" y="32"/>
                    </a:moveTo>
                    <a:cubicBezTo>
                      <a:pt x="77" y="28"/>
                      <a:pt x="77" y="28"/>
                      <a:pt x="77" y="28"/>
                    </a:cubicBezTo>
                    <a:cubicBezTo>
                      <a:pt x="80" y="16"/>
                      <a:pt x="80" y="16"/>
                      <a:pt x="80" y="16"/>
                    </a:cubicBezTo>
                    <a:cubicBezTo>
                      <a:pt x="99" y="20"/>
                      <a:pt x="99" y="20"/>
                      <a:pt x="99" y="20"/>
                    </a:cubicBezTo>
                    <a:lnTo>
                      <a:pt x="97" y="32"/>
                    </a:lnTo>
                    <a:close/>
                    <a:moveTo>
                      <a:pt x="58" y="24"/>
                    </a:moveTo>
                    <a:cubicBezTo>
                      <a:pt x="38" y="20"/>
                      <a:pt x="38" y="20"/>
                      <a:pt x="38" y="20"/>
                    </a:cubicBezTo>
                    <a:cubicBezTo>
                      <a:pt x="41" y="8"/>
                      <a:pt x="41" y="8"/>
                      <a:pt x="41" y="8"/>
                    </a:cubicBezTo>
                    <a:cubicBezTo>
                      <a:pt x="60" y="12"/>
                      <a:pt x="60" y="12"/>
                      <a:pt x="60" y="12"/>
                    </a:cubicBezTo>
                    <a:lnTo>
                      <a:pt x="58" y="24"/>
                    </a:lnTo>
                    <a:close/>
                    <a:moveTo>
                      <a:pt x="19" y="16"/>
                    </a:moveTo>
                    <a:cubicBezTo>
                      <a:pt x="0" y="12"/>
                      <a:pt x="0" y="12"/>
                      <a:pt x="0" y="12"/>
                    </a:cubicBezTo>
                    <a:cubicBezTo>
                      <a:pt x="2" y="0"/>
                      <a:pt x="2" y="0"/>
                      <a:pt x="2" y="0"/>
                    </a:cubicBezTo>
                    <a:cubicBezTo>
                      <a:pt x="21" y="4"/>
                      <a:pt x="21" y="4"/>
                      <a:pt x="21" y="4"/>
                    </a:cubicBezTo>
                    <a:lnTo>
                      <a:pt x="19" y="16"/>
                    </a:lnTo>
                    <a:close/>
                  </a:path>
                </a:pathLst>
              </a:custGeom>
              <a:solidFill>
                <a:srgbClr val="877D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263" name="Freeform 5768"/>
              <p:cNvSpPr>
                <a:spLocks/>
              </p:cNvSpPr>
              <p:nvPr/>
            </p:nvSpPr>
            <p:spPr bwMode="auto">
              <a:xfrm>
                <a:off x="3315" y="1930"/>
                <a:ext cx="3" cy="4"/>
              </a:xfrm>
              <a:custGeom>
                <a:avLst/>
                <a:gdLst>
                  <a:gd name="T0" fmla="*/ 9 w 20"/>
                  <a:gd name="T1" fmla="*/ 24 h 24"/>
                  <a:gd name="T2" fmla="*/ 0 w 20"/>
                  <a:gd name="T3" fmla="*/ 16 h 24"/>
                  <a:gd name="T4" fmla="*/ 7 w 20"/>
                  <a:gd name="T5" fmla="*/ 10 h 24"/>
                  <a:gd name="T6" fmla="*/ 6 w 20"/>
                  <a:gd name="T7" fmla="*/ 9 h 24"/>
                  <a:gd name="T8" fmla="*/ 14 w 20"/>
                  <a:gd name="T9" fmla="*/ 0 h 24"/>
                  <a:gd name="T10" fmla="*/ 15 w 20"/>
                  <a:gd name="T11" fmla="*/ 1 h 24"/>
                  <a:gd name="T12" fmla="*/ 18 w 20"/>
                  <a:gd name="T13" fmla="*/ 15 h 24"/>
                  <a:gd name="T14" fmla="*/ 17 w 20"/>
                  <a:gd name="T15" fmla="*/ 18 h 24"/>
                  <a:gd name="T16" fmla="*/ 15 w 20"/>
                  <a:gd name="T17" fmla="*/ 19 h 24"/>
                  <a:gd name="T18" fmla="*/ 9 w 20"/>
                  <a:gd name="T19"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4">
                    <a:moveTo>
                      <a:pt x="9" y="24"/>
                    </a:moveTo>
                    <a:cubicBezTo>
                      <a:pt x="0" y="16"/>
                      <a:pt x="0" y="16"/>
                      <a:pt x="0" y="16"/>
                    </a:cubicBezTo>
                    <a:cubicBezTo>
                      <a:pt x="2" y="13"/>
                      <a:pt x="4" y="11"/>
                      <a:pt x="7" y="10"/>
                    </a:cubicBezTo>
                    <a:cubicBezTo>
                      <a:pt x="7" y="9"/>
                      <a:pt x="6" y="9"/>
                      <a:pt x="6" y="9"/>
                    </a:cubicBezTo>
                    <a:cubicBezTo>
                      <a:pt x="14" y="0"/>
                      <a:pt x="14" y="0"/>
                      <a:pt x="14" y="0"/>
                    </a:cubicBezTo>
                    <a:cubicBezTo>
                      <a:pt x="14" y="0"/>
                      <a:pt x="15" y="0"/>
                      <a:pt x="15" y="1"/>
                    </a:cubicBezTo>
                    <a:cubicBezTo>
                      <a:pt x="20" y="6"/>
                      <a:pt x="19" y="11"/>
                      <a:pt x="18" y="15"/>
                    </a:cubicBezTo>
                    <a:cubicBezTo>
                      <a:pt x="17" y="18"/>
                      <a:pt x="17" y="18"/>
                      <a:pt x="17" y="18"/>
                    </a:cubicBezTo>
                    <a:cubicBezTo>
                      <a:pt x="15" y="19"/>
                      <a:pt x="15" y="19"/>
                      <a:pt x="15" y="19"/>
                    </a:cubicBezTo>
                    <a:cubicBezTo>
                      <a:pt x="13" y="20"/>
                      <a:pt x="11" y="22"/>
                      <a:pt x="9" y="24"/>
                    </a:cubicBezTo>
                    <a:close/>
                  </a:path>
                </a:pathLst>
              </a:custGeom>
              <a:solidFill>
                <a:srgbClr val="877D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264" name="Freeform 5769"/>
              <p:cNvSpPr>
                <a:spLocks noEditPoints="1"/>
              </p:cNvSpPr>
              <p:nvPr/>
            </p:nvSpPr>
            <p:spPr bwMode="auto">
              <a:xfrm>
                <a:off x="3313" y="1935"/>
                <a:ext cx="18" cy="50"/>
              </a:xfrm>
              <a:custGeom>
                <a:avLst/>
                <a:gdLst>
                  <a:gd name="T0" fmla="*/ 111 w 132"/>
                  <a:gd name="T1" fmla="*/ 353 h 369"/>
                  <a:gd name="T2" fmla="*/ 121 w 132"/>
                  <a:gd name="T3" fmla="*/ 347 h 369"/>
                  <a:gd name="T4" fmla="*/ 125 w 132"/>
                  <a:gd name="T5" fmla="*/ 369 h 369"/>
                  <a:gd name="T6" fmla="*/ 92 w 132"/>
                  <a:gd name="T7" fmla="*/ 336 h 369"/>
                  <a:gd name="T8" fmla="*/ 84 w 132"/>
                  <a:gd name="T9" fmla="*/ 330 h 369"/>
                  <a:gd name="T10" fmla="*/ 92 w 132"/>
                  <a:gd name="T11" fmla="*/ 321 h 369"/>
                  <a:gd name="T12" fmla="*/ 105 w 132"/>
                  <a:gd name="T13" fmla="*/ 335 h 369"/>
                  <a:gd name="T14" fmla="*/ 79 w 132"/>
                  <a:gd name="T15" fmla="*/ 306 h 369"/>
                  <a:gd name="T16" fmla="*/ 79 w 132"/>
                  <a:gd name="T17" fmla="*/ 293 h 369"/>
                  <a:gd name="T18" fmla="*/ 91 w 132"/>
                  <a:gd name="T19" fmla="*/ 291 h 369"/>
                  <a:gd name="T20" fmla="*/ 90 w 132"/>
                  <a:gd name="T21" fmla="*/ 309 h 369"/>
                  <a:gd name="T22" fmla="*/ 83 w 132"/>
                  <a:gd name="T23" fmla="*/ 268 h 369"/>
                  <a:gd name="T24" fmla="*/ 84 w 132"/>
                  <a:gd name="T25" fmla="*/ 258 h 369"/>
                  <a:gd name="T26" fmla="*/ 99 w 132"/>
                  <a:gd name="T27" fmla="*/ 254 h 369"/>
                  <a:gd name="T28" fmla="*/ 95 w 132"/>
                  <a:gd name="T29" fmla="*/ 263 h 369"/>
                  <a:gd name="T30" fmla="*/ 95 w 132"/>
                  <a:gd name="T31" fmla="*/ 270 h 369"/>
                  <a:gd name="T32" fmla="*/ 96 w 132"/>
                  <a:gd name="T33" fmla="*/ 229 h 369"/>
                  <a:gd name="T34" fmla="*/ 101 w 132"/>
                  <a:gd name="T35" fmla="*/ 213 h 369"/>
                  <a:gd name="T36" fmla="*/ 112 w 132"/>
                  <a:gd name="T37" fmla="*/ 224 h 369"/>
                  <a:gd name="T38" fmla="*/ 18 w 132"/>
                  <a:gd name="T39" fmla="*/ 216 h 369"/>
                  <a:gd name="T40" fmla="*/ 6 w 132"/>
                  <a:gd name="T41" fmla="*/ 205 h 369"/>
                  <a:gd name="T42" fmla="*/ 10 w 132"/>
                  <a:gd name="T43" fmla="*/ 194 h 369"/>
                  <a:gd name="T44" fmla="*/ 13 w 132"/>
                  <a:gd name="T45" fmla="*/ 196 h 369"/>
                  <a:gd name="T46" fmla="*/ 19 w 132"/>
                  <a:gd name="T47" fmla="*/ 204 h 369"/>
                  <a:gd name="T48" fmla="*/ 48 w 132"/>
                  <a:gd name="T49" fmla="*/ 211 h 369"/>
                  <a:gd name="T50" fmla="*/ 38 w 132"/>
                  <a:gd name="T51" fmla="*/ 209 h 369"/>
                  <a:gd name="T52" fmla="*/ 44 w 132"/>
                  <a:gd name="T53" fmla="*/ 198 h 369"/>
                  <a:gd name="T54" fmla="*/ 56 w 132"/>
                  <a:gd name="T55" fmla="*/ 197 h 369"/>
                  <a:gd name="T56" fmla="*/ 48 w 132"/>
                  <a:gd name="T57" fmla="*/ 211 h 369"/>
                  <a:gd name="T58" fmla="*/ 107 w 132"/>
                  <a:gd name="T59" fmla="*/ 176 h 369"/>
                  <a:gd name="T60" fmla="*/ 78 w 132"/>
                  <a:gd name="T61" fmla="*/ 196 h 369"/>
                  <a:gd name="T62" fmla="*/ 68 w 132"/>
                  <a:gd name="T63" fmla="*/ 189 h 369"/>
                  <a:gd name="T64" fmla="*/ 83 w 132"/>
                  <a:gd name="T65" fmla="*/ 173 h 369"/>
                  <a:gd name="T66" fmla="*/ 79 w 132"/>
                  <a:gd name="T67" fmla="*/ 195 h 369"/>
                  <a:gd name="T68" fmla="*/ 0 w 132"/>
                  <a:gd name="T69" fmla="*/ 180 h 369"/>
                  <a:gd name="T70" fmla="*/ 0 w 132"/>
                  <a:gd name="T71" fmla="*/ 168 h 369"/>
                  <a:gd name="T72" fmla="*/ 12 w 132"/>
                  <a:gd name="T73" fmla="*/ 167 h 369"/>
                  <a:gd name="T74" fmla="*/ 12 w 132"/>
                  <a:gd name="T75" fmla="*/ 183 h 369"/>
                  <a:gd name="T76" fmla="*/ 14 w 132"/>
                  <a:gd name="T77" fmla="*/ 128 h 369"/>
                  <a:gd name="T78" fmla="*/ 22 w 132"/>
                  <a:gd name="T79" fmla="*/ 137 h 369"/>
                  <a:gd name="T80" fmla="*/ 27 w 132"/>
                  <a:gd name="T81" fmla="*/ 110 h 369"/>
                  <a:gd name="T82" fmla="*/ 39 w 132"/>
                  <a:gd name="T83" fmla="*/ 92 h 369"/>
                  <a:gd name="T84" fmla="*/ 19 w 132"/>
                  <a:gd name="T85" fmla="*/ 82 h 369"/>
                  <a:gd name="T86" fmla="*/ 7 w 132"/>
                  <a:gd name="T87" fmla="*/ 61 h 369"/>
                  <a:gd name="T88" fmla="*/ 20 w 132"/>
                  <a:gd name="T89" fmla="*/ 64 h 369"/>
                  <a:gd name="T90" fmla="*/ 32 w 132"/>
                  <a:gd name="T91" fmla="*/ 58 h 369"/>
                  <a:gd name="T92" fmla="*/ 30 w 132"/>
                  <a:gd name="T93" fmla="*/ 36 h 369"/>
                  <a:gd name="T94" fmla="*/ 32 w 132"/>
                  <a:gd name="T95" fmla="*/ 58 h 369"/>
                  <a:gd name="T96" fmla="*/ 23 w 132"/>
                  <a:gd name="T97" fmla="*/ 18 h 369"/>
                  <a:gd name="T98" fmla="*/ 25 w 132"/>
                  <a:gd name="T99" fmla="*/ 0 h 369"/>
                  <a:gd name="T100" fmla="*/ 33 w 132"/>
                  <a:gd name="T101" fmla="*/ 11 h 369"/>
                  <a:gd name="T102" fmla="*/ 25 w 132"/>
                  <a:gd name="T103" fmla="*/ 21 h 3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2" h="369">
                    <a:moveTo>
                      <a:pt x="125" y="369"/>
                    </a:moveTo>
                    <a:cubicBezTo>
                      <a:pt x="124" y="368"/>
                      <a:pt x="123" y="368"/>
                      <a:pt x="122" y="367"/>
                    </a:cubicBezTo>
                    <a:cubicBezTo>
                      <a:pt x="118" y="363"/>
                      <a:pt x="115" y="359"/>
                      <a:pt x="111" y="353"/>
                    </a:cubicBezTo>
                    <a:cubicBezTo>
                      <a:pt x="111" y="353"/>
                      <a:pt x="111" y="353"/>
                      <a:pt x="111" y="353"/>
                    </a:cubicBezTo>
                    <a:cubicBezTo>
                      <a:pt x="121" y="346"/>
                      <a:pt x="121" y="346"/>
                      <a:pt x="121" y="346"/>
                    </a:cubicBezTo>
                    <a:cubicBezTo>
                      <a:pt x="121" y="346"/>
                      <a:pt x="121" y="346"/>
                      <a:pt x="121" y="347"/>
                    </a:cubicBezTo>
                    <a:cubicBezTo>
                      <a:pt x="124" y="352"/>
                      <a:pt x="127" y="355"/>
                      <a:pt x="130" y="358"/>
                    </a:cubicBezTo>
                    <a:cubicBezTo>
                      <a:pt x="131" y="358"/>
                      <a:pt x="131" y="359"/>
                      <a:pt x="132" y="359"/>
                    </a:cubicBezTo>
                    <a:lnTo>
                      <a:pt x="125" y="369"/>
                    </a:lnTo>
                    <a:close/>
                    <a:moveTo>
                      <a:pt x="95" y="341"/>
                    </a:moveTo>
                    <a:cubicBezTo>
                      <a:pt x="95" y="340"/>
                      <a:pt x="94" y="339"/>
                      <a:pt x="94" y="339"/>
                    </a:cubicBezTo>
                    <a:cubicBezTo>
                      <a:pt x="93" y="337"/>
                      <a:pt x="93" y="336"/>
                      <a:pt x="92" y="336"/>
                    </a:cubicBezTo>
                    <a:cubicBezTo>
                      <a:pt x="90" y="334"/>
                      <a:pt x="88" y="332"/>
                      <a:pt x="86" y="331"/>
                    </a:cubicBezTo>
                    <a:cubicBezTo>
                      <a:pt x="85" y="331"/>
                      <a:pt x="85" y="331"/>
                      <a:pt x="85" y="331"/>
                    </a:cubicBezTo>
                    <a:cubicBezTo>
                      <a:pt x="85" y="331"/>
                      <a:pt x="84" y="330"/>
                      <a:pt x="84" y="330"/>
                    </a:cubicBezTo>
                    <a:cubicBezTo>
                      <a:pt x="89" y="320"/>
                      <a:pt x="89" y="320"/>
                      <a:pt x="89" y="320"/>
                    </a:cubicBezTo>
                    <a:cubicBezTo>
                      <a:pt x="90" y="320"/>
                      <a:pt x="90" y="320"/>
                      <a:pt x="91" y="320"/>
                    </a:cubicBezTo>
                    <a:cubicBezTo>
                      <a:pt x="92" y="321"/>
                      <a:pt x="92" y="321"/>
                      <a:pt x="92" y="321"/>
                    </a:cubicBezTo>
                    <a:cubicBezTo>
                      <a:pt x="95" y="322"/>
                      <a:pt x="98" y="325"/>
                      <a:pt x="100" y="327"/>
                    </a:cubicBezTo>
                    <a:cubicBezTo>
                      <a:pt x="102" y="329"/>
                      <a:pt x="103" y="331"/>
                      <a:pt x="104" y="333"/>
                    </a:cubicBezTo>
                    <a:cubicBezTo>
                      <a:pt x="105" y="334"/>
                      <a:pt x="105" y="334"/>
                      <a:pt x="105" y="335"/>
                    </a:cubicBezTo>
                    <a:lnTo>
                      <a:pt x="95" y="341"/>
                    </a:lnTo>
                    <a:close/>
                    <a:moveTo>
                      <a:pt x="90" y="309"/>
                    </a:moveTo>
                    <a:cubicBezTo>
                      <a:pt x="79" y="306"/>
                      <a:pt x="79" y="306"/>
                      <a:pt x="79" y="306"/>
                    </a:cubicBezTo>
                    <a:cubicBezTo>
                      <a:pt x="79" y="303"/>
                      <a:pt x="80" y="300"/>
                      <a:pt x="80" y="298"/>
                    </a:cubicBezTo>
                    <a:cubicBezTo>
                      <a:pt x="80" y="298"/>
                      <a:pt x="80" y="297"/>
                      <a:pt x="80" y="296"/>
                    </a:cubicBezTo>
                    <a:cubicBezTo>
                      <a:pt x="80" y="295"/>
                      <a:pt x="79" y="294"/>
                      <a:pt x="79" y="293"/>
                    </a:cubicBezTo>
                    <a:cubicBezTo>
                      <a:pt x="79" y="292"/>
                      <a:pt x="79" y="290"/>
                      <a:pt x="79" y="288"/>
                    </a:cubicBezTo>
                    <a:cubicBezTo>
                      <a:pt x="91" y="287"/>
                      <a:pt x="91" y="287"/>
                      <a:pt x="91" y="287"/>
                    </a:cubicBezTo>
                    <a:cubicBezTo>
                      <a:pt x="91" y="289"/>
                      <a:pt x="91" y="290"/>
                      <a:pt x="91" y="291"/>
                    </a:cubicBezTo>
                    <a:cubicBezTo>
                      <a:pt x="91" y="293"/>
                      <a:pt x="92" y="294"/>
                      <a:pt x="92" y="295"/>
                    </a:cubicBezTo>
                    <a:cubicBezTo>
                      <a:pt x="92" y="296"/>
                      <a:pt x="92" y="297"/>
                      <a:pt x="92" y="298"/>
                    </a:cubicBezTo>
                    <a:cubicBezTo>
                      <a:pt x="92" y="302"/>
                      <a:pt x="91" y="305"/>
                      <a:pt x="90" y="309"/>
                    </a:cubicBezTo>
                    <a:close/>
                    <a:moveTo>
                      <a:pt x="95" y="270"/>
                    </a:moveTo>
                    <a:cubicBezTo>
                      <a:pt x="83" y="269"/>
                      <a:pt x="83" y="269"/>
                      <a:pt x="83" y="269"/>
                    </a:cubicBezTo>
                    <a:cubicBezTo>
                      <a:pt x="83" y="268"/>
                      <a:pt x="83" y="268"/>
                      <a:pt x="83" y="268"/>
                    </a:cubicBezTo>
                    <a:cubicBezTo>
                      <a:pt x="83" y="267"/>
                      <a:pt x="83" y="266"/>
                      <a:pt x="83" y="265"/>
                    </a:cubicBezTo>
                    <a:cubicBezTo>
                      <a:pt x="83" y="265"/>
                      <a:pt x="83" y="264"/>
                      <a:pt x="83" y="263"/>
                    </a:cubicBezTo>
                    <a:cubicBezTo>
                      <a:pt x="83" y="261"/>
                      <a:pt x="83" y="260"/>
                      <a:pt x="84" y="258"/>
                    </a:cubicBezTo>
                    <a:cubicBezTo>
                      <a:pt x="84" y="255"/>
                      <a:pt x="86" y="252"/>
                      <a:pt x="88" y="249"/>
                    </a:cubicBezTo>
                    <a:cubicBezTo>
                      <a:pt x="89" y="248"/>
                      <a:pt x="89" y="248"/>
                      <a:pt x="89" y="248"/>
                    </a:cubicBezTo>
                    <a:cubicBezTo>
                      <a:pt x="99" y="254"/>
                      <a:pt x="99" y="254"/>
                      <a:pt x="99" y="254"/>
                    </a:cubicBezTo>
                    <a:cubicBezTo>
                      <a:pt x="98" y="255"/>
                      <a:pt x="98" y="255"/>
                      <a:pt x="98" y="255"/>
                    </a:cubicBezTo>
                    <a:cubicBezTo>
                      <a:pt x="97" y="257"/>
                      <a:pt x="96" y="259"/>
                      <a:pt x="96" y="260"/>
                    </a:cubicBezTo>
                    <a:cubicBezTo>
                      <a:pt x="95" y="261"/>
                      <a:pt x="95" y="262"/>
                      <a:pt x="95" y="263"/>
                    </a:cubicBezTo>
                    <a:cubicBezTo>
                      <a:pt x="95" y="264"/>
                      <a:pt x="95" y="264"/>
                      <a:pt x="95" y="265"/>
                    </a:cubicBezTo>
                    <a:cubicBezTo>
                      <a:pt x="95" y="266"/>
                      <a:pt x="95" y="267"/>
                      <a:pt x="95" y="268"/>
                    </a:cubicBezTo>
                    <a:cubicBezTo>
                      <a:pt x="95" y="268"/>
                      <a:pt x="95" y="269"/>
                      <a:pt x="95" y="270"/>
                    </a:cubicBezTo>
                    <a:close/>
                    <a:moveTo>
                      <a:pt x="106" y="236"/>
                    </a:moveTo>
                    <a:cubicBezTo>
                      <a:pt x="96" y="229"/>
                      <a:pt x="96" y="229"/>
                      <a:pt x="96" y="229"/>
                    </a:cubicBezTo>
                    <a:cubicBezTo>
                      <a:pt x="96" y="229"/>
                      <a:pt x="96" y="229"/>
                      <a:pt x="96" y="229"/>
                    </a:cubicBezTo>
                    <a:cubicBezTo>
                      <a:pt x="98" y="226"/>
                      <a:pt x="99" y="224"/>
                      <a:pt x="100" y="222"/>
                    </a:cubicBezTo>
                    <a:cubicBezTo>
                      <a:pt x="100" y="220"/>
                      <a:pt x="100" y="219"/>
                      <a:pt x="100" y="218"/>
                    </a:cubicBezTo>
                    <a:cubicBezTo>
                      <a:pt x="101" y="217"/>
                      <a:pt x="101" y="215"/>
                      <a:pt x="101" y="213"/>
                    </a:cubicBezTo>
                    <a:cubicBezTo>
                      <a:pt x="113" y="216"/>
                      <a:pt x="113" y="216"/>
                      <a:pt x="113" y="216"/>
                    </a:cubicBezTo>
                    <a:cubicBezTo>
                      <a:pt x="113" y="217"/>
                      <a:pt x="113" y="218"/>
                      <a:pt x="112" y="220"/>
                    </a:cubicBezTo>
                    <a:cubicBezTo>
                      <a:pt x="112" y="221"/>
                      <a:pt x="112" y="223"/>
                      <a:pt x="112" y="224"/>
                    </a:cubicBezTo>
                    <a:cubicBezTo>
                      <a:pt x="110" y="229"/>
                      <a:pt x="108" y="232"/>
                      <a:pt x="106" y="235"/>
                    </a:cubicBezTo>
                    <a:lnTo>
                      <a:pt x="106" y="236"/>
                    </a:lnTo>
                    <a:close/>
                    <a:moveTo>
                      <a:pt x="18" y="216"/>
                    </a:moveTo>
                    <a:cubicBezTo>
                      <a:pt x="14" y="216"/>
                      <a:pt x="11" y="215"/>
                      <a:pt x="9" y="213"/>
                    </a:cubicBezTo>
                    <a:cubicBezTo>
                      <a:pt x="7" y="211"/>
                      <a:pt x="7" y="209"/>
                      <a:pt x="6" y="207"/>
                    </a:cubicBezTo>
                    <a:cubicBezTo>
                      <a:pt x="6" y="206"/>
                      <a:pt x="6" y="206"/>
                      <a:pt x="6" y="205"/>
                    </a:cubicBezTo>
                    <a:cubicBezTo>
                      <a:pt x="6" y="205"/>
                      <a:pt x="5" y="205"/>
                      <a:pt x="5" y="205"/>
                    </a:cubicBezTo>
                    <a:cubicBezTo>
                      <a:pt x="7" y="199"/>
                      <a:pt x="7" y="199"/>
                      <a:pt x="7" y="199"/>
                    </a:cubicBezTo>
                    <a:cubicBezTo>
                      <a:pt x="10" y="194"/>
                      <a:pt x="10" y="194"/>
                      <a:pt x="10" y="194"/>
                    </a:cubicBezTo>
                    <a:cubicBezTo>
                      <a:pt x="7" y="199"/>
                      <a:pt x="7" y="199"/>
                      <a:pt x="7" y="199"/>
                    </a:cubicBezTo>
                    <a:cubicBezTo>
                      <a:pt x="10" y="194"/>
                      <a:pt x="10" y="194"/>
                      <a:pt x="10" y="194"/>
                    </a:cubicBezTo>
                    <a:cubicBezTo>
                      <a:pt x="11" y="195"/>
                      <a:pt x="12" y="195"/>
                      <a:pt x="13" y="196"/>
                    </a:cubicBezTo>
                    <a:cubicBezTo>
                      <a:pt x="17" y="199"/>
                      <a:pt x="17" y="202"/>
                      <a:pt x="18" y="204"/>
                    </a:cubicBezTo>
                    <a:cubicBezTo>
                      <a:pt x="18" y="204"/>
                      <a:pt x="18" y="204"/>
                      <a:pt x="18" y="204"/>
                    </a:cubicBezTo>
                    <a:cubicBezTo>
                      <a:pt x="18" y="204"/>
                      <a:pt x="19" y="204"/>
                      <a:pt x="19" y="204"/>
                    </a:cubicBezTo>
                    <a:cubicBezTo>
                      <a:pt x="22" y="216"/>
                      <a:pt x="22" y="216"/>
                      <a:pt x="22" y="216"/>
                    </a:cubicBezTo>
                    <a:cubicBezTo>
                      <a:pt x="20" y="216"/>
                      <a:pt x="19" y="216"/>
                      <a:pt x="18" y="216"/>
                    </a:cubicBezTo>
                    <a:close/>
                    <a:moveTo>
                      <a:pt x="48" y="211"/>
                    </a:moveTo>
                    <a:cubicBezTo>
                      <a:pt x="47" y="211"/>
                      <a:pt x="47" y="211"/>
                      <a:pt x="46" y="211"/>
                    </a:cubicBezTo>
                    <a:cubicBezTo>
                      <a:pt x="44" y="211"/>
                      <a:pt x="42" y="210"/>
                      <a:pt x="41" y="210"/>
                    </a:cubicBezTo>
                    <a:cubicBezTo>
                      <a:pt x="40" y="209"/>
                      <a:pt x="38" y="209"/>
                      <a:pt x="38" y="209"/>
                    </a:cubicBezTo>
                    <a:cubicBezTo>
                      <a:pt x="39" y="197"/>
                      <a:pt x="39" y="197"/>
                      <a:pt x="39" y="197"/>
                    </a:cubicBezTo>
                    <a:cubicBezTo>
                      <a:pt x="39" y="197"/>
                      <a:pt x="39" y="197"/>
                      <a:pt x="39" y="197"/>
                    </a:cubicBezTo>
                    <a:cubicBezTo>
                      <a:pt x="41" y="197"/>
                      <a:pt x="43" y="198"/>
                      <a:pt x="44" y="198"/>
                    </a:cubicBezTo>
                    <a:cubicBezTo>
                      <a:pt x="45" y="199"/>
                      <a:pt x="46" y="199"/>
                      <a:pt x="47" y="199"/>
                    </a:cubicBezTo>
                    <a:cubicBezTo>
                      <a:pt x="49" y="199"/>
                      <a:pt x="51" y="199"/>
                      <a:pt x="53" y="198"/>
                    </a:cubicBezTo>
                    <a:cubicBezTo>
                      <a:pt x="56" y="197"/>
                      <a:pt x="56" y="197"/>
                      <a:pt x="56" y="197"/>
                    </a:cubicBezTo>
                    <a:cubicBezTo>
                      <a:pt x="59" y="209"/>
                      <a:pt x="59" y="209"/>
                      <a:pt x="59" y="209"/>
                    </a:cubicBezTo>
                    <a:cubicBezTo>
                      <a:pt x="56" y="210"/>
                      <a:pt x="56" y="210"/>
                      <a:pt x="56" y="210"/>
                    </a:cubicBezTo>
                    <a:cubicBezTo>
                      <a:pt x="54" y="210"/>
                      <a:pt x="51" y="211"/>
                      <a:pt x="48" y="211"/>
                    </a:cubicBezTo>
                    <a:close/>
                    <a:moveTo>
                      <a:pt x="108" y="198"/>
                    </a:moveTo>
                    <a:cubicBezTo>
                      <a:pt x="107" y="194"/>
                      <a:pt x="103" y="188"/>
                      <a:pt x="100" y="185"/>
                    </a:cubicBezTo>
                    <a:cubicBezTo>
                      <a:pt x="107" y="176"/>
                      <a:pt x="107" y="176"/>
                      <a:pt x="107" y="176"/>
                    </a:cubicBezTo>
                    <a:cubicBezTo>
                      <a:pt x="113" y="181"/>
                      <a:pt x="118" y="189"/>
                      <a:pt x="119" y="196"/>
                    </a:cubicBezTo>
                    <a:lnTo>
                      <a:pt x="108" y="198"/>
                    </a:lnTo>
                    <a:close/>
                    <a:moveTo>
                      <a:pt x="78" y="196"/>
                    </a:moveTo>
                    <a:cubicBezTo>
                      <a:pt x="68" y="189"/>
                      <a:pt x="68" y="189"/>
                      <a:pt x="68" y="189"/>
                    </a:cubicBezTo>
                    <a:cubicBezTo>
                      <a:pt x="73" y="193"/>
                      <a:pt x="73" y="193"/>
                      <a:pt x="73" y="193"/>
                    </a:cubicBezTo>
                    <a:cubicBezTo>
                      <a:pt x="68" y="189"/>
                      <a:pt x="68" y="189"/>
                      <a:pt x="68" y="189"/>
                    </a:cubicBezTo>
                    <a:cubicBezTo>
                      <a:pt x="69" y="189"/>
                      <a:pt x="69" y="189"/>
                      <a:pt x="69" y="189"/>
                    </a:cubicBezTo>
                    <a:cubicBezTo>
                      <a:pt x="72" y="184"/>
                      <a:pt x="76" y="177"/>
                      <a:pt x="82" y="173"/>
                    </a:cubicBezTo>
                    <a:cubicBezTo>
                      <a:pt x="82" y="173"/>
                      <a:pt x="82" y="173"/>
                      <a:pt x="83" y="173"/>
                    </a:cubicBezTo>
                    <a:cubicBezTo>
                      <a:pt x="89" y="183"/>
                      <a:pt x="89" y="183"/>
                      <a:pt x="89" y="183"/>
                    </a:cubicBezTo>
                    <a:cubicBezTo>
                      <a:pt x="88" y="183"/>
                      <a:pt x="88" y="183"/>
                      <a:pt x="88" y="183"/>
                    </a:cubicBezTo>
                    <a:cubicBezTo>
                      <a:pt x="85" y="186"/>
                      <a:pt x="81" y="191"/>
                      <a:pt x="79" y="195"/>
                    </a:cubicBezTo>
                    <a:lnTo>
                      <a:pt x="78" y="196"/>
                    </a:lnTo>
                    <a:close/>
                    <a:moveTo>
                      <a:pt x="12" y="183"/>
                    </a:moveTo>
                    <a:cubicBezTo>
                      <a:pt x="0" y="180"/>
                      <a:pt x="0" y="180"/>
                      <a:pt x="0" y="180"/>
                    </a:cubicBezTo>
                    <a:cubicBezTo>
                      <a:pt x="0" y="179"/>
                      <a:pt x="0" y="178"/>
                      <a:pt x="0" y="177"/>
                    </a:cubicBezTo>
                    <a:cubicBezTo>
                      <a:pt x="1" y="176"/>
                      <a:pt x="1" y="175"/>
                      <a:pt x="1" y="173"/>
                    </a:cubicBezTo>
                    <a:cubicBezTo>
                      <a:pt x="1" y="172"/>
                      <a:pt x="1" y="170"/>
                      <a:pt x="0" y="168"/>
                    </a:cubicBezTo>
                    <a:cubicBezTo>
                      <a:pt x="0" y="163"/>
                      <a:pt x="0" y="163"/>
                      <a:pt x="0" y="163"/>
                    </a:cubicBezTo>
                    <a:cubicBezTo>
                      <a:pt x="12" y="161"/>
                      <a:pt x="12" y="161"/>
                      <a:pt x="12" y="161"/>
                    </a:cubicBezTo>
                    <a:cubicBezTo>
                      <a:pt x="12" y="167"/>
                      <a:pt x="12" y="167"/>
                      <a:pt x="12" y="167"/>
                    </a:cubicBezTo>
                    <a:cubicBezTo>
                      <a:pt x="13" y="169"/>
                      <a:pt x="13" y="171"/>
                      <a:pt x="13" y="173"/>
                    </a:cubicBezTo>
                    <a:cubicBezTo>
                      <a:pt x="13" y="175"/>
                      <a:pt x="13" y="177"/>
                      <a:pt x="12" y="179"/>
                    </a:cubicBezTo>
                    <a:cubicBezTo>
                      <a:pt x="12" y="180"/>
                      <a:pt x="12" y="181"/>
                      <a:pt x="12" y="183"/>
                    </a:cubicBezTo>
                    <a:close/>
                    <a:moveTo>
                      <a:pt x="14" y="146"/>
                    </a:moveTo>
                    <a:cubicBezTo>
                      <a:pt x="4" y="140"/>
                      <a:pt x="4" y="140"/>
                      <a:pt x="4" y="140"/>
                    </a:cubicBezTo>
                    <a:cubicBezTo>
                      <a:pt x="6" y="135"/>
                      <a:pt x="10" y="132"/>
                      <a:pt x="14" y="128"/>
                    </a:cubicBezTo>
                    <a:cubicBezTo>
                      <a:pt x="15" y="127"/>
                      <a:pt x="16" y="126"/>
                      <a:pt x="18" y="125"/>
                    </a:cubicBezTo>
                    <a:cubicBezTo>
                      <a:pt x="26" y="133"/>
                      <a:pt x="26" y="133"/>
                      <a:pt x="26" y="133"/>
                    </a:cubicBezTo>
                    <a:cubicBezTo>
                      <a:pt x="25" y="134"/>
                      <a:pt x="23" y="136"/>
                      <a:pt x="22" y="137"/>
                    </a:cubicBezTo>
                    <a:cubicBezTo>
                      <a:pt x="19" y="140"/>
                      <a:pt x="16" y="143"/>
                      <a:pt x="14" y="146"/>
                    </a:cubicBezTo>
                    <a:close/>
                    <a:moveTo>
                      <a:pt x="38" y="115"/>
                    </a:moveTo>
                    <a:cubicBezTo>
                      <a:pt x="27" y="110"/>
                      <a:pt x="27" y="110"/>
                      <a:pt x="27" y="110"/>
                    </a:cubicBezTo>
                    <a:cubicBezTo>
                      <a:pt x="28" y="107"/>
                      <a:pt x="28" y="104"/>
                      <a:pt x="28" y="100"/>
                    </a:cubicBezTo>
                    <a:cubicBezTo>
                      <a:pt x="28" y="98"/>
                      <a:pt x="28" y="96"/>
                      <a:pt x="28" y="95"/>
                    </a:cubicBezTo>
                    <a:cubicBezTo>
                      <a:pt x="39" y="92"/>
                      <a:pt x="39" y="92"/>
                      <a:pt x="39" y="92"/>
                    </a:cubicBezTo>
                    <a:cubicBezTo>
                      <a:pt x="40" y="95"/>
                      <a:pt x="40" y="97"/>
                      <a:pt x="40" y="100"/>
                    </a:cubicBezTo>
                    <a:cubicBezTo>
                      <a:pt x="40" y="105"/>
                      <a:pt x="40" y="110"/>
                      <a:pt x="38" y="115"/>
                    </a:cubicBezTo>
                    <a:close/>
                    <a:moveTo>
                      <a:pt x="19" y="82"/>
                    </a:moveTo>
                    <a:cubicBezTo>
                      <a:pt x="16" y="79"/>
                      <a:pt x="12" y="75"/>
                      <a:pt x="9" y="70"/>
                    </a:cubicBezTo>
                    <a:cubicBezTo>
                      <a:pt x="8" y="68"/>
                      <a:pt x="7" y="65"/>
                      <a:pt x="7" y="62"/>
                    </a:cubicBezTo>
                    <a:cubicBezTo>
                      <a:pt x="7" y="61"/>
                      <a:pt x="7" y="61"/>
                      <a:pt x="7" y="61"/>
                    </a:cubicBezTo>
                    <a:cubicBezTo>
                      <a:pt x="19" y="62"/>
                      <a:pt x="19" y="62"/>
                      <a:pt x="19" y="62"/>
                    </a:cubicBezTo>
                    <a:cubicBezTo>
                      <a:pt x="19" y="62"/>
                      <a:pt x="19" y="62"/>
                      <a:pt x="19" y="62"/>
                    </a:cubicBezTo>
                    <a:cubicBezTo>
                      <a:pt x="19" y="62"/>
                      <a:pt x="20" y="63"/>
                      <a:pt x="20" y="64"/>
                    </a:cubicBezTo>
                    <a:cubicBezTo>
                      <a:pt x="21" y="67"/>
                      <a:pt x="24" y="70"/>
                      <a:pt x="27" y="73"/>
                    </a:cubicBezTo>
                    <a:lnTo>
                      <a:pt x="19" y="82"/>
                    </a:lnTo>
                    <a:close/>
                    <a:moveTo>
                      <a:pt x="32" y="58"/>
                    </a:moveTo>
                    <a:cubicBezTo>
                      <a:pt x="26" y="48"/>
                      <a:pt x="26" y="48"/>
                      <a:pt x="26" y="48"/>
                    </a:cubicBezTo>
                    <a:cubicBezTo>
                      <a:pt x="28" y="46"/>
                      <a:pt x="30" y="44"/>
                      <a:pt x="30" y="36"/>
                    </a:cubicBezTo>
                    <a:cubicBezTo>
                      <a:pt x="30" y="36"/>
                      <a:pt x="30" y="36"/>
                      <a:pt x="30" y="36"/>
                    </a:cubicBezTo>
                    <a:cubicBezTo>
                      <a:pt x="42" y="36"/>
                      <a:pt x="42" y="36"/>
                      <a:pt x="42" y="36"/>
                    </a:cubicBezTo>
                    <a:cubicBezTo>
                      <a:pt x="42" y="36"/>
                      <a:pt x="42" y="36"/>
                      <a:pt x="42" y="36"/>
                    </a:cubicBezTo>
                    <a:cubicBezTo>
                      <a:pt x="42" y="40"/>
                      <a:pt x="42" y="52"/>
                      <a:pt x="32" y="58"/>
                    </a:cubicBezTo>
                    <a:close/>
                    <a:moveTo>
                      <a:pt x="25" y="21"/>
                    </a:moveTo>
                    <a:cubicBezTo>
                      <a:pt x="24" y="20"/>
                      <a:pt x="24" y="20"/>
                      <a:pt x="24" y="19"/>
                    </a:cubicBezTo>
                    <a:cubicBezTo>
                      <a:pt x="24" y="19"/>
                      <a:pt x="23" y="18"/>
                      <a:pt x="23" y="18"/>
                    </a:cubicBezTo>
                    <a:cubicBezTo>
                      <a:pt x="22" y="17"/>
                      <a:pt x="21" y="15"/>
                      <a:pt x="20" y="14"/>
                    </a:cubicBezTo>
                    <a:cubicBezTo>
                      <a:pt x="18" y="11"/>
                      <a:pt x="15" y="8"/>
                      <a:pt x="14" y="4"/>
                    </a:cubicBezTo>
                    <a:cubicBezTo>
                      <a:pt x="25" y="0"/>
                      <a:pt x="25" y="0"/>
                      <a:pt x="25" y="0"/>
                    </a:cubicBezTo>
                    <a:cubicBezTo>
                      <a:pt x="25" y="0"/>
                      <a:pt x="25" y="0"/>
                      <a:pt x="25" y="0"/>
                    </a:cubicBezTo>
                    <a:cubicBezTo>
                      <a:pt x="26" y="2"/>
                      <a:pt x="27" y="4"/>
                      <a:pt x="29" y="6"/>
                    </a:cubicBezTo>
                    <a:cubicBezTo>
                      <a:pt x="30" y="8"/>
                      <a:pt x="32" y="9"/>
                      <a:pt x="33" y="11"/>
                    </a:cubicBezTo>
                    <a:cubicBezTo>
                      <a:pt x="34" y="12"/>
                      <a:pt x="34" y="13"/>
                      <a:pt x="35" y="14"/>
                    </a:cubicBezTo>
                    <a:cubicBezTo>
                      <a:pt x="35" y="14"/>
                      <a:pt x="35" y="15"/>
                      <a:pt x="35" y="15"/>
                    </a:cubicBezTo>
                    <a:lnTo>
                      <a:pt x="25" y="21"/>
                    </a:lnTo>
                    <a:close/>
                  </a:path>
                </a:pathLst>
              </a:custGeom>
              <a:solidFill>
                <a:srgbClr val="877D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265" name="Freeform 5770"/>
              <p:cNvSpPr>
                <a:spLocks/>
              </p:cNvSpPr>
              <p:nvPr/>
            </p:nvSpPr>
            <p:spPr bwMode="auto">
              <a:xfrm>
                <a:off x="3333" y="1984"/>
                <a:ext cx="2" cy="1"/>
              </a:xfrm>
              <a:custGeom>
                <a:avLst/>
                <a:gdLst>
                  <a:gd name="T0" fmla="*/ 1 w 13"/>
                  <a:gd name="T1" fmla="*/ 14 h 14"/>
                  <a:gd name="T2" fmla="*/ 0 w 13"/>
                  <a:gd name="T3" fmla="*/ 2 h 14"/>
                  <a:gd name="T4" fmla="*/ 7 w 13"/>
                  <a:gd name="T5" fmla="*/ 0 h 14"/>
                  <a:gd name="T6" fmla="*/ 13 w 13"/>
                  <a:gd name="T7" fmla="*/ 9 h 14"/>
                  <a:gd name="T8" fmla="*/ 1 w 13"/>
                  <a:gd name="T9" fmla="*/ 14 h 14"/>
                </a:gdLst>
                <a:ahLst/>
                <a:cxnLst>
                  <a:cxn ang="0">
                    <a:pos x="T0" y="T1"/>
                  </a:cxn>
                  <a:cxn ang="0">
                    <a:pos x="T2" y="T3"/>
                  </a:cxn>
                  <a:cxn ang="0">
                    <a:pos x="T4" y="T5"/>
                  </a:cxn>
                  <a:cxn ang="0">
                    <a:pos x="T6" y="T7"/>
                  </a:cxn>
                  <a:cxn ang="0">
                    <a:pos x="T8" y="T9"/>
                  </a:cxn>
                </a:cxnLst>
                <a:rect l="0" t="0" r="r" b="b"/>
                <a:pathLst>
                  <a:path w="13" h="14">
                    <a:moveTo>
                      <a:pt x="1" y="14"/>
                    </a:moveTo>
                    <a:cubicBezTo>
                      <a:pt x="0" y="2"/>
                      <a:pt x="0" y="2"/>
                      <a:pt x="0" y="2"/>
                    </a:cubicBezTo>
                    <a:cubicBezTo>
                      <a:pt x="3" y="1"/>
                      <a:pt x="5" y="1"/>
                      <a:pt x="7" y="0"/>
                    </a:cubicBezTo>
                    <a:cubicBezTo>
                      <a:pt x="13" y="9"/>
                      <a:pt x="13" y="9"/>
                      <a:pt x="13" y="9"/>
                    </a:cubicBezTo>
                    <a:cubicBezTo>
                      <a:pt x="10" y="12"/>
                      <a:pt x="6" y="13"/>
                      <a:pt x="1" y="14"/>
                    </a:cubicBezTo>
                    <a:close/>
                  </a:path>
                </a:pathLst>
              </a:custGeom>
              <a:solidFill>
                <a:srgbClr val="877D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grpSp>
        <p:sp>
          <p:nvSpPr>
            <p:cNvPr id="8929" name="Rectangle 5772"/>
            <p:cNvSpPr>
              <a:spLocks noChangeArrowheads="1"/>
            </p:cNvSpPr>
            <p:nvPr/>
          </p:nvSpPr>
          <p:spPr bwMode="auto">
            <a:xfrm>
              <a:off x="3369" y="2304"/>
              <a:ext cx="1" cy="1"/>
            </a:xfrm>
            <a:prstGeom prst="rect">
              <a:avLst/>
            </a:prstGeom>
            <a:solidFill>
              <a:srgbClr val="877D7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8930" name="Freeform 5773"/>
            <p:cNvSpPr>
              <a:spLocks noEditPoints="1"/>
            </p:cNvSpPr>
            <p:nvPr/>
          </p:nvSpPr>
          <p:spPr bwMode="auto">
            <a:xfrm>
              <a:off x="3369" y="2308"/>
              <a:ext cx="25" cy="267"/>
            </a:xfrm>
            <a:custGeom>
              <a:avLst/>
              <a:gdLst>
                <a:gd name="T0" fmla="*/ 170 w 184"/>
                <a:gd name="T1" fmla="*/ 1982 h 1995"/>
                <a:gd name="T2" fmla="*/ 183 w 184"/>
                <a:gd name="T3" fmla="*/ 1978 h 1995"/>
                <a:gd name="T4" fmla="*/ 169 w 184"/>
                <a:gd name="T5" fmla="*/ 1961 h 1995"/>
                <a:gd name="T6" fmla="*/ 162 w 184"/>
                <a:gd name="T7" fmla="*/ 1948 h 1995"/>
                <a:gd name="T8" fmla="*/ 174 w 184"/>
                <a:gd name="T9" fmla="*/ 1947 h 1995"/>
                <a:gd name="T10" fmla="*/ 169 w 184"/>
                <a:gd name="T11" fmla="*/ 1961 h 1995"/>
                <a:gd name="T12" fmla="*/ 167 w 184"/>
                <a:gd name="T13" fmla="*/ 1918 h 1995"/>
                <a:gd name="T14" fmla="*/ 176 w 184"/>
                <a:gd name="T15" fmla="*/ 1909 h 1995"/>
                <a:gd name="T16" fmla="*/ 158 w 184"/>
                <a:gd name="T17" fmla="*/ 1893 h 1995"/>
                <a:gd name="T18" fmla="*/ 148 w 184"/>
                <a:gd name="T19" fmla="*/ 1877 h 1995"/>
                <a:gd name="T20" fmla="*/ 158 w 184"/>
                <a:gd name="T21" fmla="*/ 1893 h 1995"/>
                <a:gd name="T22" fmla="*/ 144 w 184"/>
                <a:gd name="T23" fmla="*/ 1852 h 1995"/>
                <a:gd name="T24" fmla="*/ 114 w 184"/>
                <a:gd name="T25" fmla="*/ 1822 h 1995"/>
                <a:gd name="T26" fmla="*/ 102 w 184"/>
                <a:gd name="T27" fmla="*/ 1808 h 1995"/>
                <a:gd name="T28" fmla="*/ 97 w 184"/>
                <a:gd name="T29" fmla="*/ 1795 h 1995"/>
                <a:gd name="T30" fmla="*/ 82 w 184"/>
                <a:gd name="T31" fmla="*/ 1768 h 1995"/>
                <a:gd name="T32" fmla="*/ 91 w 184"/>
                <a:gd name="T33" fmla="*/ 1752 h 1995"/>
                <a:gd name="T34" fmla="*/ 93 w 184"/>
                <a:gd name="T35" fmla="*/ 1772 h 1995"/>
                <a:gd name="T36" fmla="*/ 105 w 184"/>
                <a:gd name="T37" fmla="*/ 1738 h 1995"/>
                <a:gd name="T38" fmla="*/ 123 w 184"/>
                <a:gd name="T39" fmla="*/ 1735 h 1995"/>
                <a:gd name="T40" fmla="*/ 115 w 184"/>
                <a:gd name="T41" fmla="*/ 1709 h 1995"/>
                <a:gd name="T42" fmla="*/ 115 w 184"/>
                <a:gd name="T43" fmla="*/ 1688 h 1995"/>
                <a:gd name="T44" fmla="*/ 126 w 184"/>
                <a:gd name="T45" fmla="*/ 1706 h 1995"/>
                <a:gd name="T46" fmla="*/ 94 w 184"/>
                <a:gd name="T47" fmla="*/ 1665 h 1995"/>
                <a:gd name="T48" fmla="*/ 110 w 184"/>
                <a:gd name="T49" fmla="*/ 1669 h 1995"/>
                <a:gd name="T50" fmla="*/ 113 w 184"/>
                <a:gd name="T51" fmla="*/ 1647 h 1995"/>
                <a:gd name="T52" fmla="*/ 118 w 184"/>
                <a:gd name="T53" fmla="*/ 1637 h 1995"/>
                <a:gd name="T54" fmla="*/ 132 w 184"/>
                <a:gd name="T55" fmla="*/ 1617 h 1995"/>
                <a:gd name="T56" fmla="*/ 144 w 184"/>
                <a:gd name="T57" fmla="*/ 1617 h 1995"/>
                <a:gd name="T58" fmla="*/ 130 w 184"/>
                <a:gd name="T59" fmla="*/ 1584 h 1995"/>
                <a:gd name="T60" fmla="*/ 123 w 184"/>
                <a:gd name="T61" fmla="*/ 1504 h 1995"/>
                <a:gd name="T62" fmla="*/ 118 w 184"/>
                <a:gd name="T63" fmla="*/ 1444 h 1995"/>
                <a:gd name="T64" fmla="*/ 127 w 184"/>
                <a:gd name="T65" fmla="*/ 1403 h 1995"/>
                <a:gd name="T66" fmla="*/ 125 w 184"/>
                <a:gd name="T67" fmla="*/ 1383 h 1995"/>
                <a:gd name="T68" fmla="*/ 110 w 184"/>
                <a:gd name="T69" fmla="*/ 1344 h 1995"/>
                <a:gd name="T70" fmla="*/ 103 w 184"/>
                <a:gd name="T71" fmla="*/ 1264 h 1995"/>
                <a:gd name="T72" fmla="*/ 98 w 184"/>
                <a:gd name="T73" fmla="*/ 1204 h 1995"/>
                <a:gd name="T74" fmla="*/ 107 w 184"/>
                <a:gd name="T75" fmla="*/ 1163 h 1995"/>
                <a:gd name="T76" fmla="*/ 105 w 184"/>
                <a:gd name="T77" fmla="*/ 1142 h 1995"/>
                <a:gd name="T78" fmla="*/ 90 w 184"/>
                <a:gd name="T79" fmla="*/ 1103 h 1995"/>
                <a:gd name="T80" fmla="*/ 84 w 184"/>
                <a:gd name="T81" fmla="*/ 1023 h 1995"/>
                <a:gd name="T82" fmla="*/ 79 w 184"/>
                <a:gd name="T83" fmla="*/ 963 h 1995"/>
                <a:gd name="T84" fmla="*/ 87 w 184"/>
                <a:gd name="T85" fmla="*/ 922 h 1995"/>
                <a:gd name="T86" fmla="*/ 86 w 184"/>
                <a:gd name="T87" fmla="*/ 902 h 1995"/>
                <a:gd name="T88" fmla="*/ 70 w 184"/>
                <a:gd name="T89" fmla="*/ 863 h 1995"/>
                <a:gd name="T90" fmla="*/ 64 w 184"/>
                <a:gd name="T91" fmla="*/ 783 h 1995"/>
                <a:gd name="T92" fmla="*/ 59 w 184"/>
                <a:gd name="T93" fmla="*/ 723 h 1995"/>
                <a:gd name="T94" fmla="*/ 68 w 184"/>
                <a:gd name="T95" fmla="*/ 681 h 1995"/>
                <a:gd name="T96" fmla="*/ 66 w 184"/>
                <a:gd name="T97" fmla="*/ 661 h 1995"/>
                <a:gd name="T98" fmla="*/ 51 w 184"/>
                <a:gd name="T99" fmla="*/ 622 h 1995"/>
                <a:gd name="T100" fmla="*/ 44 w 184"/>
                <a:gd name="T101" fmla="*/ 542 h 1995"/>
                <a:gd name="T102" fmla="*/ 39 w 184"/>
                <a:gd name="T103" fmla="*/ 482 h 1995"/>
                <a:gd name="T104" fmla="*/ 48 w 184"/>
                <a:gd name="T105" fmla="*/ 441 h 1995"/>
                <a:gd name="T106" fmla="*/ 46 w 184"/>
                <a:gd name="T107" fmla="*/ 421 h 1995"/>
                <a:gd name="T108" fmla="*/ 31 w 184"/>
                <a:gd name="T109" fmla="*/ 382 h 1995"/>
                <a:gd name="T110" fmla="*/ 24 w 184"/>
                <a:gd name="T111" fmla="*/ 302 h 1995"/>
                <a:gd name="T112" fmla="*/ 20 w 184"/>
                <a:gd name="T113" fmla="*/ 242 h 1995"/>
                <a:gd name="T114" fmla="*/ 28 w 184"/>
                <a:gd name="T115" fmla="*/ 200 h 1995"/>
                <a:gd name="T116" fmla="*/ 27 w 184"/>
                <a:gd name="T117" fmla="*/ 180 h 1995"/>
                <a:gd name="T118" fmla="*/ 11 w 184"/>
                <a:gd name="T119" fmla="*/ 141 h 1995"/>
                <a:gd name="T120" fmla="*/ 5 w 184"/>
                <a:gd name="T121" fmla="*/ 61 h 1995"/>
                <a:gd name="T122" fmla="*/ 0 w 184"/>
                <a:gd name="T123" fmla="*/ 1 h 19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84" h="1995">
                  <a:moveTo>
                    <a:pt x="173" y="1995"/>
                  </a:moveTo>
                  <a:cubicBezTo>
                    <a:pt x="173" y="1994"/>
                    <a:pt x="173" y="1994"/>
                    <a:pt x="173" y="1994"/>
                  </a:cubicBezTo>
                  <a:cubicBezTo>
                    <a:pt x="172" y="1992"/>
                    <a:pt x="171" y="1990"/>
                    <a:pt x="171" y="1986"/>
                  </a:cubicBezTo>
                  <a:cubicBezTo>
                    <a:pt x="171" y="1986"/>
                    <a:pt x="171" y="1985"/>
                    <a:pt x="171" y="1985"/>
                  </a:cubicBezTo>
                  <a:cubicBezTo>
                    <a:pt x="171" y="1984"/>
                    <a:pt x="171" y="1983"/>
                    <a:pt x="171" y="1983"/>
                  </a:cubicBezTo>
                  <a:cubicBezTo>
                    <a:pt x="171" y="1982"/>
                    <a:pt x="170" y="1982"/>
                    <a:pt x="170" y="1982"/>
                  </a:cubicBezTo>
                  <a:cubicBezTo>
                    <a:pt x="168" y="1979"/>
                    <a:pt x="168" y="1977"/>
                    <a:pt x="167" y="1975"/>
                  </a:cubicBezTo>
                  <a:cubicBezTo>
                    <a:pt x="167" y="1975"/>
                    <a:pt x="167" y="1975"/>
                    <a:pt x="167" y="1975"/>
                  </a:cubicBezTo>
                  <a:cubicBezTo>
                    <a:pt x="179" y="1973"/>
                    <a:pt x="179" y="1973"/>
                    <a:pt x="179" y="1973"/>
                  </a:cubicBezTo>
                  <a:cubicBezTo>
                    <a:pt x="179" y="1974"/>
                    <a:pt x="179" y="1974"/>
                    <a:pt x="179" y="1974"/>
                  </a:cubicBezTo>
                  <a:cubicBezTo>
                    <a:pt x="179" y="1974"/>
                    <a:pt x="179" y="1974"/>
                    <a:pt x="179" y="1974"/>
                  </a:cubicBezTo>
                  <a:cubicBezTo>
                    <a:pt x="180" y="1974"/>
                    <a:pt x="182" y="1976"/>
                    <a:pt x="183" y="1978"/>
                  </a:cubicBezTo>
                  <a:cubicBezTo>
                    <a:pt x="183" y="1979"/>
                    <a:pt x="184" y="1980"/>
                    <a:pt x="184" y="1982"/>
                  </a:cubicBezTo>
                  <a:cubicBezTo>
                    <a:pt x="184" y="1983"/>
                    <a:pt x="183" y="1985"/>
                    <a:pt x="183" y="1985"/>
                  </a:cubicBezTo>
                  <a:cubicBezTo>
                    <a:pt x="183" y="1986"/>
                    <a:pt x="183" y="1986"/>
                    <a:pt x="183" y="1986"/>
                  </a:cubicBezTo>
                  <a:cubicBezTo>
                    <a:pt x="183" y="1987"/>
                    <a:pt x="183" y="1987"/>
                    <a:pt x="184" y="1989"/>
                  </a:cubicBezTo>
                  <a:lnTo>
                    <a:pt x="173" y="1995"/>
                  </a:lnTo>
                  <a:close/>
                  <a:moveTo>
                    <a:pt x="169" y="1961"/>
                  </a:moveTo>
                  <a:cubicBezTo>
                    <a:pt x="157" y="1959"/>
                    <a:pt x="157" y="1959"/>
                    <a:pt x="157" y="1959"/>
                  </a:cubicBezTo>
                  <a:cubicBezTo>
                    <a:pt x="158" y="1957"/>
                    <a:pt x="158" y="1956"/>
                    <a:pt x="158" y="1955"/>
                  </a:cubicBezTo>
                  <a:cubicBezTo>
                    <a:pt x="159" y="1953"/>
                    <a:pt x="160" y="1952"/>
                    <a:pt x="161" y="1951"/>
                  </a:cubicBezTo>
                  <a:cubicBezTo>
                    <a:pt x="162" y="1950"/>
                    <a:pt x="162" y="1950"/>
                    <a:pt x="162" y="1950"/>
                  </a:cubicBezTo>
                  <a:cubicBezTo>
                    <a:pt x="162" y="1950"/>
                    <a:pt x="162" y="1949"/>
                    <a:pt x="162" y="1949"/>
                  </a:cubicBezTo>
                  <a:cubicBezTo>
                    <a:pt x="162" y="1948"/>
                    <a:pt x="162" y="1948"/>
                    <a:pt x="162" y="1948"/>
                  </a:cubicBezTo>
                  <a:cubicBezTo>
                    <a:pt x="162" y="1947"/>
                    <a:pt x="162" y="1946"/>
                    <a:pt x="162" y="1945"/>
                  </a:cubicBezTo>
                  <a:cubicBezTo>
                    <a:pt x="162" y="1942"/>
                    <a:pt x="162" y="1940"/>
                    <a:pt x="164" y="1938"/>
                  </a:cubicBezTo>
                  <a:cubicBezTo>
                    <a:pt x="173" y="1945"/>
                    <a:pt x="173" y="1945"/>
                    <a:pt x="173" y="1945"/>
                  </a:cubicBezTo>
                  <a:cubicBezTo>
                    <a:pt x="169" y="1941"/>
                    <a:pt x="169" y="1941"/>
                    <a:pt x="169" y="1941"/>
                  </a:cubicBezTo>
                  <a:cubicBezTo>
                    <a:pt x="173" y="1945"/>
                    <a:pt x="173" y="1945"/>
                    <a:pt x="173" y="1945"/>
                  </a:cubicBezTo>
                  <a:cubicBezTo>
                    <a:pt x="174" y="1945"/>
                    <a:pt x="174" y="1946"/>
                    <a:pt x="174" y="1947"/>
                  </a:cubicBezTo>
                  <a:cubicBezTo>
                    <a:pt x="174" y="1948"/>
                    <a:pt x="174" y="1948"/>
                    <a:pt x="174" y="1948"/>
                  </a:cubicBezTo>
                  <a:cubicBezTo>
                    <a:pt x="174" y="1949"/>
                    <a:pt x="174" y="1949"/>
                    <a:pt x="174" y="1950"/>
                  </a:cubicBezTo>
                  <a:cubicBezTo>
                    <a:pt x="174" y="1952"/>
                    <a:pt x="174" y="1954"/>
                    <a:pt x="173" y="1955"/>
                  </a:cubicBezTo>
                  <a:cubicBezTo>
                    <a:pt x="172" y="1957"/>
                    <a:pt x="171" y="1958"/>
                    <a:pt x="170" y="1959"/>
                  </a:cubicBezTo>
                  <a:cubicBezTo>
                    <a:pt x="170" y="1959"/>
                    <a:pt x="170" y="1960"/>
                    <a:pt x="170" y="1960"/>
                  </a:cubicBezTo>
                  <a:cubicBezTo>
                    <a:pt x="169" y="1960"/>
                    <a:pt x="169" y="1961"/>
                    <a:pt x="169" y="1961"/>
                  </a:cubicBezTo>
                  <a:close/>
                  <a:moveTo>
                    <a:pt x="177" y="1926"/>
                  </a:moveTo>
                  <a:cubicBezTo>
                    <a:pt x="166" y="1921"/>
                    <a:pt x="166" y="1921"/>
                    <a:pt x="166" y="1921"/>
                  </a:cubicBezTo>
                  <a:cubicBezTo>
                    <a:pt x="167" y="1921"/>
                    <a:pt x="167" y="1920"/>
                    <a:pt x="167" y="1920"/>
                  </a:cubicBezTo>
                  <a:cubicBezTo>
                    <a:pt x="167" y="1919"/>
                    <a:pt x="168" y="1919"/>
                    <a:pt x="168" y="1919"/>
                  </a:cubicBezTo>
                  <a:cubicBezTo>
                    <a:pt x="168" y="1919"/>
                    <a:pt x="168" y="1919"/>
                    <a:pt x="168" y="1919"/>
                  </a:cubicBezTo>
                  <a:cubicBezTo>
                    <a:pt x="168" y="1919"/>
                    <a:pt x="168" y="1918"/>
                    <a:pt x="167" y="1918"/>
                  </a:cubicBezTo>
                  <a:cubicBezTo>
                    <a:pt x="167" y="1918"/>
                    <a:pt x="167" y="1917"/>
                    <a:pt x="167" y="1916"/>
                  </a:cubicBezTo>
                  <a:cubicBezTo>
                    <a:pt x="166" y="1915"/>
                    <a:pt x="164" y="1912"/>
                    <a:pt x="164" y="1909"/>
                  </a:cubicBezTo>
                  <a:cubicBezTo>
                    <a:pt x="164" y="1908"/>
                    <a:pt x="164" y="1908"/>
                    <a:pt x="164" y="1908"/>
                  </a:cubicBezTo>
                  <a:cubicBezTo>
                    <a:pt x="164" y="1906"/>
                    <a:pt x="165" y="1905"/>
                    <a:pt x="165" y="1903"/>
                  </a:cubicBezTo>
                  <a:cubicBezTo>
                    <a:pt x="177" y="1906"/>
                    <a:pt x="177" y="1906"/>
                    <a:pt x="177" y="1906"/>
                  </a:cubicBezTo>
                  <a:cubicBezTo>
                    <a:pt x="177" y="1907"/>
                    <a:pt x="176" y="1908"/>
                    <a:pt x="176" y="1909"/>
                  </a:cubicBezTo>
                  <a:cubicBezTo>
                    <a:pt x="176" y="1909"/>
                    <a:pt x="177" y="1910"/>
                    <a:pt x="177" y="1910"/>
                  </a:cubicBezTo>
                  <a:cubicBezTo>
                    <a:pt x="178" y="1911"/>
                    <a:pt x="179" y="1913"/>
                    <a:pt x="179" y="1915"/>
                  </a:cubicBezTo>
                  <a:cubicBezTo>
                    <a:pt x="179" y="1916"/>
                    <a:pt x="180" y="1918"/>
                    <a:pt x="180" y="1919"/>
                  </a:cubicBezTo>
                  <a:cubicBezTo>
                    <a:pt x="180" y="1922"/>
                    <a:pt x="179" y="1924"/>
                    <a:pt x="178" y="1925"/>
                  </a:cubicBezTo>
                  <a:cubicBezTo>
                    <a:pt x="178" y="1925"/>
                    <a:pt x="177" y="1926"/>
                    <a:pt x="177" y="1926"/>
                  </a:cubicBezTo>
                  <a:close/>
                  <a:moveTo>
                    <a:pt x="158" y="1893"/>
                  </a:moveTo>
                  <a:cubicBezTo>
                    <a:pt x="157" y="1893"/>
                    <a:pt x="157" y="1892"/>
                    <a:pt x="157" y="1892"/>
                  </a:cubicBezTo>
                  <a:cubicBezTo>
                    <a:pt x="157" y="1892"/>
                    <a:pt x="157" y="1891"/>
                    <a:pt x="156" y="1891"/>
                  </a:cubicBezTo>
                  <a:cubicBezTo>
                    <a:pt x="156" y="1891"/>
                    <a:pt x="153" y="1891"/>
                    <a:pt x="152" y="1890"/>
                  </a:cubicBezTo>
                  <a:cubicBezTo>
                    <a:pt x="150" y="1890"/>
                    <a:pt x="149" y="1890"/>
                    <a:pt x="147" y="1889"/>
                  </a:cubicBezTo>
                  <a:cubicBezTo>
                    <a:pt x="146" y="1889"/>
                    <a:pt x="144" y="1888"/>
                    <a:pt x="142" y="1887"/>
                  </a:cubicBezTo>
                  <a:cubicBezTo>
                    <a:pt x="148" y="1877"/>
                    <a:pt x="148" y="1877"/>
                    <a:pt x="148" y="1877"/>
                  </a:cubicBezTo>
                  <a:cubicBezTo>
                    <a:pt x="149" y="1877"/>
                    <a:pt x="150" y="1878"/>
                    <a:pt x="151" y="1878"/>
                  </a:cubicBezTo>
                  <a:cubicBezTo>
                    <a:pt x="152" y="1878"/>
                    <a:pt x="153" y="1878"/>
                    <a:pt x="154" y="1879"/>
                  </a:cubicBezTo>
                  <a:cubicBezTo>
                    <a:pt x="157" y="1879"/>
                    <a:pt x="162" y="1880"/>
                    <a:pt x="165" y="1883"/>
                  </a:cubicBezTo>
                  <a:cubicBezTo>
                    <a:pt x="166" y="1884"/>
                    <a:pt x="167" y="1885"/>
                    <a:pt x="167" y="1886"/>
                  </a:cubicBezTo>
                  <a:cubicBezTo>
                    <a:pt x="168" y="1887"/>
                    <a:pt x="168" y="1887"/>
                    <a:pt x="168" y="1887"/>
                  </a:cubicBezTo>
                  <a:lnTo>
                    <a:pt x="158" y="1893"/>
                  </a:lnTo>
                  <a:close/>
                  <a:moveTo>
                    <a:pt x="146" y="1870"/>
                  </a:moveTo>
                  <a:cubicBezTo>
                    <a:pt x="136" y="1864"/>
                    <a:pt x="136" y="1864"/>
                    <a:pt x="136" y="1864"/>
                  </a:cubicBezTo>
                  <a:cubicBezTo>
                    <a:pt x="135" y="1862"/>
                    <a:pt x="134" y="1860"/>
                    <a:pt x="133" y="1857"/>
                  </a:cubicBezTo>
                  <a:cubicBezTo>
                    <a:pt x="132" y="1855"/>
                    <a:pt x="131" y="1853"/>
                    <a:pt x="130" y="1851"/>
                  </a:cubicBezTo>
                  <a:cubicBezTo>
                    <a:pt x="141" y="1847"/>
                    <a:pt x="141" y="1847"/>
                    <a:pt x="141" y="1847"/>
                  </a:cubicBezTo>
                  <a:cubicBezTo>
                    <a:pt x="142" y="1848"/>
                    <a:pt x="143" y="1850"/>
                    <a:pt x="144" y="1852"/>
                  </a:cubicBezTo>
                  <a:cubicBezTo>
                    <a:pt x="145" y="1855"/>
                    <a:pt x="147" y="1859"/>
                    <a:pt x="148" y="1863"/>
                  </a:cubicBezTo>
                  <a:cubicBezTo>
                    <a:pt x="148" y="1864"/>
                    <a:pt x="148" y="1864"/>
                    <a:pt x="148" y="1864"/>
                  </a:cubicBezTo>
                  <a:cubicBezTo>
                    <a:pt x="148" y="1866"/>
                    <a:pt x="147" y="1868"/>
                    <a:pt x="146" y="1870"/>
                  </a:cubicBezTo>
                  <a:close/>
                  <a:moveTo>
                    <a:pt x="127" y="1831"/>
                  </a:moveTo>
                  <a:cubicBezTo>
                    <a:pt x="126" y="1829"/>
                    <a:pt x="122" y="1825"/>
                    <a:pt x="118" y="1823"/>
                  </a:cubicBezTo>
                  <a:cubicBezTo>
                    <a:pt x="117" y="1823"/>
                    <a:pt x="116" y="1822"/>
                    <a:pt x="114" y="1822"/>
                  </a:cubicBezTo>
                  <a:cubicBezTo>
                    <a:pt x="120" y="1811"/>
                    <a:pt x="120" y="1811"/>
                    <a:pt x="120" y="1811"/>
                  </a:cubicBezTo>
                  <a:cubicBezTo>
                    <a:pt x="121" y="1812"/>
                    <a:pt x="122" y="1812"/>
                    <a:pt x="122" y="1812"/>
                  </a:cubicBezTo>
                  <a:cubicBezTo>
                    <a:pt x="127" y="1815"/>
                    <a:pt x="135" y="1820"/>
                    <a:pt x="138" y="1825"/>
                  </a:cubicBezTo>
                  <a:cubicBezTo>
                    <a:pt x="138" y="1826"/>
                    <a:pt x="138" y="1826"/>
                    <a:pt x="138" y="1826"/>
                  </a:cubicBezTo>
                  <a:lnTo>
                    <a:pt x="127" y="1831"/>
                  </a:lnTo>
                  <a:close/>
                  <a:moveTo>
                    <a:pt x="102" y="1808"/>
                  </a:moveTo>
                  <a:cubicBezTo>
                    <a:pt x="102" y="1808"/>
                    <a:pt x="101" y="1808"/>
                    <a:pt x="99" y="1808"/>
                  </a:cubicBezTo>
                  <a:cubicBezTo>
                    <a:pt x="97" y="1808"/>
                    <a:pt x="95" y="1807"/>
                    <a:pt x="92" y="1806"/>
                  </a:cubicBezTo>
                  <a:cubicBezTo>
                    <a:pt x="85" y="1803"/>
                    <a:pt x="85" y="1796"/>
                    <a:pt x="85" y="1792"/>
                  </a:cubicBezTo>
                  <a:cubicBezTo>
                    <a:pt x="97" y="1792"/>
                    <a:pt x="97" y="1792"/>
                    <a:pt x="97" y="1792"/>
                  </a:cubicBezTo>
                  <a:cubicBezTo>
                    <a:pt x="97" y="1792"/>
                    <a:pt x="97" y="1792"/>
                    <a:pt x="97" y="1792"/>
                  </a:cubicBezTo>
                  <a:cubicBezTo>
                    <a:pt x="97" y="1793"/>
                    <a:pt x="97" y="1794"/>
                    <a:pt x="97" y="1795"/>
                  </a:cubicBezTo>
                  <a:cubicBezTo>
                    <a:pt x="98" y="1796"/>
                    <a:pt x="99" y="1796"/>
                    <a:pt x="100" y="1796"/>
                  </a:cubicBezTo>
                  <a:cubicBezTo>
                    <a:pt x="102" y="1796"/>
                    <a:pt x="104" y="1796"/>
                    <a:pt x="106" y="1797"/>
                  </a:cubicBezTo>
                  <a:lnTo>
                    <a:pt x="102" y="1808"/>
                  </a:lnTo>
                  <a:close/>
                  <a:moveTo>
                    <a:pt x="91" y="1775"/>
                  </a:moveTo>
                  <a:cubicBezTo>
                    <a:pt x="80" y="1772"/>
                    <a:pt x="80" y="1772"/>
                    <a:pt x="80" y="1772"/>
                  </a:cubicBezTo>
                  <a:cubicBezTo>
                    <a:pt x="80" y="1770"/>
                    <a:pt x="81" y="1769"/>
                    <a:pt x="82" y="1768"/>
                  </a:cubicBezTo>
                  <a:cubicBezTo>
                    <a:pt x="82" y="1766"/>
                    <a:pt x="83" y="1766"/>
                    <a:pt x="84" y="1765"/>
                  </a:cubicBezTo>
                  <a:cubicBezTo>
                    <a:pt x="85" y="1763"/>
                    <a:pt x="86" y="1763"/>
                    <a:pt x="86" y="1762"/>
                  </a:cubicBezTo>
                  <a:cubicBezTo>
                    <a:pt x="86" y="1761"/>
                    <a:pt x="86" y="1761"/>
                    <a:pt x="86" y="1761"/>
                  </a:cubicBezTo>
                  <a:cubicBezTo>
                    <a:pt x="86" y="1759"/>
                    <a:pt x="87" y="1757"/>
                    <a:pt x="88" y="1755"/>
                  </a:cubicBezTo>
                  <a:cubicBezTo>
                    <a:pt x="89" y="1754"/>
                    <a:pt x="90" y="1753"/>
                    <a:pt x="91" y="1753"/>
                  </a:cubicBezTo>
                  <a:cubicBezTo>
                    <a:pt x="91" y="1753"/>
                    <a:pt x="91" y="1752"/>
                    <a:pt x="91" y="1752"/>
                  </a:cubicBezTo>
                  <a:cubicBezTo>
                    <a:pt x="100" y="1760"/>
                    <a:pt x="100" y="1760"/>
                    <a:pt x="100" y="1760"/>
                  </a:cubicBezTo>
                  <a:cubicBezTo>
                    <a:pt x="99" y="1761"/>
                    <a:pt x="99" y="1762"/>
                    <a:pt x="98" y="1762"/>
                  </a:cubicBezTo>
                  <a:cubicBezTo>
                    <a:pt x="98" y="1762"/>
                    <a:pt x="98" y="1762"/>
                    <a:pt x="98" y="1762"/>
                  </a:cubicBezTo>
                  <a:cubicBezTo>
                    <a:pt x="98" y="1762"/>
                    <a:pt x="98" y="1763"/>
                    <a:pt x="98" y="1763"/>
                  </a:cubicBezTo>
                  <a:cubicBezTo>
                    <a:pt x="98" y="1764"/>
                    <a:pt x="98" y="1764"/>
                    <a:pt x="98" y="1764"/>
                  </a:cubicBezTo>
                  <a:cubicBezTo>
                    <a:pt x="97" y="1768"/>
                    <a:pt x="95" y="1771"/>
                    <a:pt x="93" y="1772"/>
                  </a:cubicBezTo>
                  <a:cubicBezTo>
                    <a:pt x="93" y="1773"/>
                    <a:pt x="92" y="1774"/>
                    <a:pt x="92" y="1774"/>
                  </a:cubicBezTo>
                  <a:cubicBezTo>
                    <a:pt x="91" y="1775"/>
                    <a:pt x="91" y="1775"/>
                    <a:pt x="91" y="1775"/>
                  </a:cubicBezTo>
                  <a:close/>
                  <a:moveTo>
                    <a:pt x="108" y="1748"/>
                  </a:moveTo>
                  <a:cubicBezTo>
                    <a:pt x="106" y="1736"/>
                    <a:pt x="106" y="1736"/>
                    <a:pt x="106" y="1736"/>
                  </a:cubicBezTo>
                  <a:cubicBezTo>
                    <a:pt x="106" y="1736"/>
                    <a:pt x="106" y="1736"/>
                    <a:pt x="106" y="1736"/>
                  </a:cubicBezTo>
                  <a:cubicBezTo>
                    <a:pt x="106" y="1737"/>
                    <a:pt x="105" y="1738"/>
                    <a:pt x="105" y="1738"/>
                  </a:cubicBezTo>
                  <a:cubicBezTo>
                    <a:pt x="105" y="1737"/>
                    <a:pt x="106" y="1735"/>
                    <a:pt x="107" y="1734"/>
                  </a:cubicBezTo>
                  <a:cubicBezTo>
                    <a:pt x="108" y="1731"/>
                    <a:pt x="111" y="1730"/>
                    <a:pt x="112" y="1729"/>
                  </a:cubicBezTo>
                  <a:cubicBezTo>
                    <a:pt x="113" y="1729"/>
                    <a:pt x="113" y="1728"/>
                    <a:pt x="113" y="1728"/>
                  </a:cubicBezTo>
                  <a:cubicBezTo>
                    <a:pt x="113" y="1728"/>
                    <a:pt x="114" y="1728"/>
                    <a:pt x="114" y="1727"/>
                  </a:cubicBezTo>
                  <a:cubicBezTo>
                    <a:pt x="126" y="1729"/>
                    <a:pt x="126" y="1729"/>
                    <a:pt x="126" y="1729"/>
                  </a:cubicBezTo>
                  <a:cubicBezTo>
                    <a:pt x="125" y="1731"/>
                    <a:pt x="124" y="1733"/>
                    <a:pt x="123" y="1735"/>
                  </a:cubicBezTo>
                  <a:cubicBezTo>
                    <a:pt x="122" y="1738"/>
                    <a:pt x="119" y="1739"/>
                    <a:pt x="118" y="1740"/>
                  </a:cubicBezTo>
                  <a:cubicBezTo>
                    <a:pt x="117" y="1740"/>
                    <a:pt x="117" y="1740"/>
                    <a:pt x="117" y="1740"/>
                  </a:cubicBezTo>
                  <a:cubicBezTo>
                    <a:pt x="117" y="1742"/>
                    <a:pt x="116" y="1744"/>
                    <a:pt x="114" y="1746"/>
                  </a:cubicBezTo>
                  <a:cubicBezTo>
                    <a:pt x="112" y="1747"/>
                    <a:pt x="109" y="1748"/>
                    <a:pt x="108" y="1748"/>
                  </a:cubicBezTo>
                  <a:close/>
                  <a:moveTo>
                    <a:pt x="115" y="1709"/>
                  </a:moveTo>
                  <a:cubicBezTo>
                    <a:pt x="115" y="1709"/>
                    <a:pt x="115" y="1709"/>
                    <a:pt x="115" y="1709"/>
                  </a:cubicBezTo>
                  <a:cubicBezTo>
                    <a:pt x="115" y="1708"/>
                    <a:pt x="114" y="1707"/>
                    <a:pt x="114" y="1706"/>
                  </a:cubicBezTo>
                  <a:cubicBezTo>
                    <a:pt x="114" y="1705"/>
                    <a:pt x="114" y="1703"/>
                    <a:pt x="114" y="1702"/>
                  </a:cubicBezTo>
                  <a:cubicBezTo>
                    <a:pt x="114" y="1702"/>
                    <a:pt x="114" y="1701"/>
                    <a:pt x="114" y="1700"/>
                  </a:cubicBezTo>
                  <a:cubicBezTo>
                    <a:pt x="114" y="1700"/>
                    <a:pt x="113" y="1700"/>
                    <a:pt x="113" y="1700"/>
                  </a:cubicBezTo>
                  <a:cubicBezTo>
                    <a:pt x="112" y="1700"/>
                    <a:pt x="110" y="1700"/>
                    <a:pt x="108" y="1698"/>
                  </a:cubicBezTo>
                  <a:cubicBezTo>
                    <a:pt x="115" y="1688"/>
                    <a:pt x="115" y="1688"/>
                    <a:pt x="115" y="1688"/>
                  </a:cubicBezTo>
                  <a:cubicBezTo>
                    <a:pt x="114" y="1688"/>
                    <a:pt x="114" y="1688"/>
                    <a:pt x="114" y="1688"/>
                  </a:cubicBezTo>
                  <a:cubicBezTo>
                    <a:pt x="115" y="1688"/>
                    <a:pt x="115" y="1689"/>
                    <a:pt x="116" y="1689"/>
                  </a:cubicBezTo>
                  <a:cubicBezTo>
                    <a:pt x="117" y="1689"/>
                    <a:pt x="120" y="1689"/>
                    <a:pt x="122" y="1692"/>
                  </a:cubicBezTo>
                  <a:cubicBezTo>
                    <a:pt x="126" y="1695"/>
                    <a:pt x="126" y="1699"/>
                    <a:pt x="126" y="1702"/>
                  </a:cubicBezTo>
                  <a:cubicBezTo>
                    <a:pt x="126" y="1703"/>
                    <a:pt x="126" y="1703"/>
                    <a:pt x="126" y="1704"/>
                  </a:cubicBezTo>
                  <a:cubicBezTo>
                    <a:pt x="126" y="1705"/>
                    <a:pt x="126" y="1706"/>
                    <a:pt x="126" y="1706"/>
                  </a:cubicBezTo>
                  <a:cubicBezTo>
                    <a:pt x="127" y="1707"/>
                    <a:pt x="127" y="1707"/>
                    <a:pt x="127" y="1707"/>
                  </a:cubicBezTo>
                  <a:lnTo>
                    <a:pt x="115" y="1709"/>
                  </a:lnTo>
                  <a:close/>
                  <a:moveTo>
                    <a:pt x="102" y="1680"/>
                  </a:moveTo>
                  <a:cubicBezTo>
                    <a:pt x="98" y="1679"/>
                    <a:pt x="96" y="1676"/>
                    <a:pt x="96" y="1673"/>
                  </a:cubicBezTo>
                  <a:cubicBezTo>
                    <a:pt x="96" y="1670"/>
                    <a:pt x="96" y="1669"/>
                    <a:pt x="97" y="1668"/>
                  </a:cubicBezTo>
                  <a:cubicBezTo>
                    <a:pt x="96" y="1667"/>
                    <a:pt x="95" y="1666"/>
                    <a:pt x="94" y="1665"/>
                  </a:cubicBezTo>
                  <a:cubicBezTo>
                    <a:pt x="94" y="1665"/>
                    <a:pt x="93" y="1665"/>
                    <a:pt x="93" y="1664"/>
                  </a:cubicBezTo>
                  <a:cubicBezTo>
                    <a:pt x="102" y="1657"/>
                    <a:pt x="102" y="1657"/>
                    <a:pt x="102" y="1657"/>
                  </a:cubicBezTo>
                  <a:cubicBezTo>
                    <a:pt x="102" y="1657"/>
                    <a:pt x="102" y="1657"/>
                    <a:pt x="102" y="1657"/>
                  </a:cubicBezTo>
                  <a:cubicBezTo>
                    <a:pt x="102" y="1657"/>
                    <a:pt x="103" y="1657"/>
                    <a:pt x="103" y="1657"/>
                  </a:cubicBezTo>
                  <a:cubicBezTo>
                    <a:pt x="105" y="1658"/>
                    <a:pt x="110" y="1660"/>
                    <a:pt x="110" y="1666"/>
                  </a:cubicBezTo>
                  <a:cubicBezTo>
                    <a:pt x="110" y="1667"/>
                    <a:pt x="110" y="1668"/>
                    <a:pt x="110" y="1669"/>
                  </a:cubicBezTo>
                  <a:cubicBezTo>
                    <a:pt x="109" y="1671"/>
                    <a:pt x="108" y="1672"/>
                    <a:pt x="108" y="1673"/>
                  </a:cubicBezTo>
                  <a:cubicBezTo>
                    <a:pt x="108" y="1673"/>
                    <a:pt x="107" y="1673"/>
                    <a:pt x="107" y="1674"/>
                  </a:cubicBezTo>
                  <a:cubicBezTo>
                    <a:pt x="107" y="1674"/>
                    <a:pt x="108" y="1673"/>
                    <a:pt x="108" y="1672"/>
                  </a:cubicBezTo>
                  <a:cubicBezTo>
                    <a:pt x="108" y="1672"/>
                    <a:pt x="107" y="1671"/>
                    <a:pt x="107" y="1671"/>
                  </a:cubicBezTo>
                  <a:lnTo>
                    <a:pt x="102" y="1680"/>
                  </a:lnTo>
                  <a:close/>
                  <a:moveTo>
                    <a:pt x="113" y="1647"/>
                  </a:moveTo>
                  <a:cubicBezTo>
                    <a:pt x="101" y="1643"/>
                    <a:pt x="101" y="1643"/>
                    <a:pt x="101" y="1643"/>
                  </a:cubicBezTo>
                  <a:cubicBezTo>
                    <a:pt x="102" y="1642"/>
                    <a:pt x="102" y="1641"/>
                    <a:pt x="102" y="1640"/>
                  </a:cubicBezTo>
                  <a:cubicBezTo>
                    <a:pt x="103" y="1635"/>
                    <a:pt x="105" y="1628"/>
                    <a:pt x="115" y="1625"/>
                  </a:cubicBezTo>
                  <a:cubicBezTo>
                    <a:pt x="116" y="1625"/>
                    <a:pt x="117" y="1625"/>
                    <a:pt x="118" y="1625"/>
                  </a:cubicBezTo>
                  <a:cubicBezTo>
                    <a:pt x="119" y="1637"/>
                    <a:pt x="119" y="1637"/>
                    <a:pt x="119" y="1637"/>
                  </a:cubicBezTo>
                  <a:cubicBezTo>
                    <a:pt x="118" y="1637"/>
                    <a:pt x="118" y="1637"/>
                    <a:pt x="118" y="1637"/>
                  </a:cubicBezTo>
                  <a:cubicBezTo>
                    <a:pt x="115" y="1638"/>
                    <a:pt x="115" y="1638"/>
                    <a:pt x="114" y="1642"/>
                  </a:cubicBezTo>
                  <a:cubicBezTo>
                    <a:pt x="114" y="1644"/>
                    <a:pt x="113" y="1645"/>
                    <a:pt x="113" y="1647"/>
                  </a:cubicBezTo>
                  <a:close/>
                  <a:moveTo>
                    <a:pt x="139" y="1628"/>
                  </a:moveTo>
                  <a:cubicBezTo>
                    <a:pt x="132" y="1618"/>
                    <a:pt x="132" y="1618"/>
                    <a:pt x="132" y="1618"/>
                  </a:cubicBezTo>
                  <a:cubicBezTo>
                    <a:pt x="132" y="1619"/>
                    <a:pt x="132" y="1619"/>
                    <a:pt x="132" y="1619"/>
                  </a:cubicBezTo>
                  <a:cubicBezTo>
                    <a:pt x="132" y="1619"/>
                    <a:pt x="132" y="1619"/>
                    <a:pt x="132" y="1617"/>
                  </a:cubicBezTo>
                  <a:cubicBezTo>
                    <a:pt x="132" y="1613"/>
                    <a:pt x="132" y="1610"/>
                    <a:pt x="131" y="1606"/>
                  </a:cubicBezTo>
                  <a:cubicBezTo>
                    <a:pt x="131" y="1604"/>
                    <a:pt x="131" y="1604"/>
                    <a:pt x="131" y="1604"/>
                  </a:cubicBezTo>
                  <a:cubicBezTo>
                    <a:pt x="143" y="1603"/>
                    <a:pt x="143" y="1603"/>
                    <a:pt x="143" y="1603"/>
                  </a:cubicBezTo>
                  <a:cubicBezTo>
                    <a:pt x="143" y="1605"/>
                    <a:pt x="143" y="1605"/>
                    <a:pt x="143" y="1605"/>
                  </a:cubicBezTo>
                  <a:cubicBezTo>
                    <a:pt x="144" y="1609"/>
                    <a:pt x="144" y="1613"/>
                    <a:pt x="144" y="1617"/>
                  </a:cubicBezTo>
                  <a:cubicBezTo>
                    <a:pt x="144" y="1617"/>
                    <a:pt x="144" y="1617"/>
                    <a:pt x="144" y="1617"/>
                  </a:cubicBezTo>
                  <a:cubicBezTo>
                    <a:pt x="144" y="1620"/>
                    <a:pt x="144" y="1625"/>
                    <a:pt x="139" y="1628"/>
                  </a:cubicBezTo>
                  <a:close/>
                  <a:moveTo>
                    <a:pt x="130" y="1584"/>
                  </a:moveTo>
                  <a:cubicBezTo>
                    <a:pt x="128" y="1564"/>
                    <a:pt x="128" y="1564"/>
                    <a:pt x="128" y="1564"/>
                  </a:cubicBezTo>
                  <a:cubicBezTo>
                    <a:pt x="140" y="1563"/>
                    <a:pt x="140" y="1563"/>
                    <a:pt x="140" y="1563"/>
                  </a:cubicBezTo>
                  <a:cubicBezTo>
                    <a:pt x="142" y="1583"/>
                    <a:pt x="142" y="1583"/>
                    <a:pt x="142" y="1583"/>
                  </a:cubicBezTo>
                  <a:lnTo>
                    <a:pt x="130" y="1584"/>
                  </a:lnTo>
                  <a:close/>
                  <a:moveTo>
                    <a:pt x="126" y="1544"/>
                  </a:moveTo>
                  <a:cubicBezTo>
                    <a:pt x="125" y="1525"/>
                    <a:pt x="125" y="1525"/>
                    <a:pt x="125" y="1525"/>
                  </a:cubicBezTo>
                  <a:cubicBezTo>
                    <a:pt x="137" y="1523"/>
                    <a:pt x="137" y="1523"/>
                    <a:pt x="137" y="1523"/>
                  </a:cubicBezTo>
                  <a:cubicBezTo>
                    <a:pt x="138" y="1543"/>
                    <a:pt x="138" y="1543"/>
                    <a:pt x="138" y="1543"/>
                  </a:cubicBezTo>
                  <a:lnTo>
                    <a:pt x="126" y="1544"/>
                  </a:lnTo>
                  <a:close/>
                  <a:moveTo>
                    <a:pt x="123" y="1504"/>
                  </a:moveTo>
                  <a:cubicBezTo>
                    <a:pt x="121" y="1484"/>
                    <a:pt x="121" y="1484"/>
                    <a:pt x="121" y="1484"/>
                  </a:cubicBezTo>
                  <a:cubicBezTo>
                    <a:pt x="133" y="1483"/>
                    <a:pt x="133" y="1483"/>
                    <a:pt x="133" y="1483"/>
                  </a:cubicBezTo>
                  <a:cubicBezTo>
                    <a:pt x="135" y="1503"/>
                    <a:pt x="135" y="1503"/>
                    <a:pt x="135" y="1503"/>
                  </a:cubicBezTo>
                  <a:lnTo>
                    <a:pt x="123" y="1504"/>
                  </a:lnTo>
                  <a:close/>
                  <a:moveTo>
                    <a:pt x="120" y="1464"/>
                  </a:moveTo>
                  <a:cubicBezTo>
                    <a:pt x="118" y="1444"/>
                    <a:pt x="118" y="1444"/>
                    <a:pt x="118" y="1444"/>
                  </a:cubicBezTo>
                  <a:cubicBezTo>
                    <a:pt x="130" y="1443"/>
                    <a:pt x="130" y="1443"/>
                    <a:pt x="130" y="1443"/>
                  </a:cubicBezTo>
                  <a:cubicBezTo>
                    <a:pt x="132" y="1463"/>
                    <a:pt x="132" y="1463"/>
                    <a:pt x="132" y="1463"/>
                  </a:cubicBezTo>
                  <a:lnTo>
                    <a:pt x="120" y="1464"/>
                  </a:lnTo>
                  <a:close/>
                  <a:moveTo>
                    <a:pt x="116" y="1424"/>
                  </a:moveTo>
                  <a:cubicBezTo>
                    <a:pt x="115" y="1404"/>
                    <a:pt x="115" y="1404"/>
                    <a:pt x="115" y="1404"/>
                  </a:cubicBezTo>
                  <a:cubicBezTo>
                    <a:pt x="127" y="1403"/>
                    <a:pt x="127" y="1403"/>
                    <a:pt x="127" y="1403"/>
                  </a:cubicBezTo>
                  <a:cubicBezTo>
                    <a:pt x="128" y="1423"/>
                    <a:pt x="128" y="1423"/>
                    <a:pt x="128" y="1423"/>
                  </a:cubicBezTo>
                  <a:lnTo>
                    <a:pt x="116" y="1424"/>
                  </a:lnTo>
                  <a:close/>
                  <a:moveTo>
                    <a:pt x="113" y="1384"/>
                  </a:moveTo>
                  <a:cubicBezTo>
                    <a:pt x="111" y="1364"/>
                    <a:pt x="111" y="1364"/>
                    <a:pt x="111" y="1364"/>
                  </a:cubicBezTo>
                  <a:cubicBezTo>
                    <a:pt x="123" y="1363"/>
                    <a:pt x="123" y="1363"/>
                    <a:pt x="123" y="1363"/>
                  </a:cubicBezTo>
                  <a:cubicBezTo>
                    <a:pt x="125" y="1383"/>
                    <a:pt x="125" y="1383"/>
                    <a:pt x="125" y="1383"/>
                  </a:cubicBezTo>
                  <a:lnTo>
                    <a:pt x="113" y="1384"/>
                  </a:lnTo>
                  <a:close/>
                  <a:moveTo>
                    <a:pt x="110" y="1344"/>
                  </a:moveTo>
                  <a:cubicBezTo>
                    <a:pt x="108" y="1324"/>
                    <a:pt x="108" y="1324"/>
                    <a:pt x="108" y="1324"/>
                  </a:cubicBezTo>
                  <a:cubicBezTo>
                    <a:pt x="120" y="1323"/>
                    <a:pt x="120" y="1323"/>
                    <a:pt x="120" y="1323"/>
                  </a:cubicBezTo>
                  <a:cubicBezTo>
                    <a:pt x="122" y="1343"/>
                    <a:pt x="122" y="1343"/>
                    <a:pt x="122" y="1343"/>
                  </a:cubicBezTo>
                  <a:lnTo>
                    <a:pt x="110" y="1344"/>
                  </a:lnTo>
                  <a:close/>
                  <a:moveTo>
                    <a:pt x="107" y="1304"/>
                  </a:moveTo>
                  <a:cubicBezTo>
                    <a:pt x="105" y="1284"/>
                    <a:pt x="105" y="1284"/>
                    <a:pt x="105" y="1284"/>
                  </a:cubicBezTo>
                  <a:cubicBezTo>
                    <a:pt x="117" y="1283"/>
                    <a:pt x="117" y="1283"/>
                    <a:pt x="117" y="1283"/>
                  </a:cubicBezTo>
                  <a:cubicBezTo>
                    <a:pt x="119" y="1303"/>
                    <a:pt x="119" y="1303"/>
                    <a:pt x="119" y="1303"/>
                  </a:cubicBezTo>
                  <a:lnTo>
                    <a:pt x="107" y="1304"/>
                  </a:lnTo>
                  <a:close/>
                  <a:moveTo>
                    <a:pt x="103" y="1264"/>
                  </a:moveTo>
                  <a:cubicBezTo>
                    <a:pt x="102" y="1244"/>
                    <a:pt x="102" y="1244"/>
                    <a:pt x="102" y="1244"/>
                  </a:cubicBezTo>
                  <a:cubicBezTo>
                    <a:pt x="114" y="1243"/>
                    <a:pt x="114" y="1243"/>
                    <a:pt x="114" y="1243"/>
                  </a:cubicBezTo>
                  <a:cubicBezTo>
                    <a:pt x="115" y="1263"/>
                    <a:pt x="115" y="1263"/>
                    <a:pt x="115" y="1263"/>
                  </a:cubicBezTo>
                  <a:lnTo>
                    <a:pt x="103" y="1264"/>
                  </a:lnTo>
                  <a:close/>
                  <a:moveTo>
                    <a:pt x="100" y="1224"/>
                  </a:moveTo>
                  <a:cubicBezTo>
                    <a:pt x="98" y="1204"/>
                    <a:pt x="98" y="1204"/>
                    <a:pt x="98" y="1204"/>
                  </a:cubicBezTo>
                  <a:cubicBezTo>
                    <a:pt x="110" y="1203"/>
                    <a:pt x="110" y="1203"/>
                    <a:pt x="110" y="1203"/>
                  </a:cubicBezTo>
                  <a:cubicBezTo>
                    <a:pt x="112" y="1223"/>
                    <a:pt x="112" y="1223"/>
                    <a:pt x="112" y="1223"/>
                  </a:cubicBezTo>
                  <a:lnTo>
                    <a:pt x="100" y="1224"/>
                  </a:lnTo>
                  <a:close/>
                  <a:moveTo>
                    <a:pt x="97" y="1184"/>
                  </a:moveTo>
                  <a:cubicBezTo>
                    <a:pt x="95" y="1163"/>
                    <a:pt x="95" y="1163"/>
                    <a:pt x="95" y="1163"/>
                  </a:cubicBezTo>
                  <a:cubicBezTo>
                    <a:pt x="107" y="1163"/>
                    <a:pt x="107" y="1163"/>
                    <a:pt x="107" y="1163"/>
                  </a:cubicBezTo>
                  <a:cubicBezTo>
                    <a:pt x="109" y="1183"/>
                    <a:pt x="109" y="1183"/>
                    <a:pt x="109" y="1183"/>
                  </a:cubicBezTo>
                  <a:lnTo>
                    <a:pt x="97" y="1184"/>
                  </a:lnTo>
                  <a:close/>
                  <a:moveTo>
                    <a:pt x="93" y="1143"/>
                  </a:moveTo>
                  <a:cubicBezTo>
                    <a:pt x="92" y="1123"/>
                    <a:pt x="92" y="1123"/>
                    <a:pt x="92" y="1123"/>
                  </a:cubicBezTo>
                  <a:cubicBezTo>
                    <a:pt x="104" y="1122"/>
                    <a:pt x="104" y="1122"/>
                    <a:pt x="104" y="1122"/>
                  </a:cubicBezTo>
                  <a:cubicBezTo>
                    <a:pt x="105" y="1142"/>
                    <a:pt x="105" y="1142"/>
                    <a:pt x="105" y="1142"/>
                  </a:cubicBezTo>
                  <a:lnTo>
                    <a:pt x="93" y="1143"/>
                  </a:lnTo>
                  <a:close/>
                  <a:moveTo>
                    <a:pt x="90" y="1103"/>
                  </a:moveTo>
                  <a:cubicBezTo>
                    <a:pt x="89" y="1083"/>
                    <a:pt x="89" y="1083"/>
                    <a:pt x="89" y="1083"/>
                  </a:cubicBezTo>
                  <a:cubicBezTo>
                    <a:pt x="100" y="1082"/>
                    <a:pt x="100" y="1082"/>
                    <a:pt x="100" y="1082"/>
                  </a:cubicBezTo>
                  <a:cubicBezTo>
                    <a:pt x="102" y="1102"/>
                    <a:pt x="102" y="1102"/>
                    <a:pt x="102" y="1102"/>
                  </a:cubicBezTo>
                  <a:lnTo>
                    <a:pt x="90" y="1103"/>
                  </a:lnTo>
                  <a:close/>
                  <a:moveTo>
                    <a:pt x="87" y="1063"/>
                  </a:moveTo>
                  <a:cubicBezTo>
                    <a:pt x="85" y="1043"/>
                    <a:pt x="85" y="1043"/>
                    <a:pt x="85" y="1043"/>
                  </a:cubicBezTo>
                  <a:cubicBezTo>
                    <a:pt x="97" y="1042"/>
                    <a:pt x="97" y="1042"/>
                    <a:pt x="97" y="1042"/>
                  </a:cubicBezTo>
                  <a:cubicBezTo>
                    <a:pt x="99" y="1062"/>
                    <a:pt x="99" y="1062"/>
                    <a:pt x="99" y="1062"/>
                  </a:cubicBezTo>
                  <a:lnTo>
                    <a:pt x="87" y="1063"/>
                  </a:lnTo>
                  <a:close/>
                  <a:moveTo>
                    <a:pt x="84" y="1023"/>
                  </a:moveTo>
                  <a:cubicBezTo>
                    <a:pt x="82" y="1003"/>
                    <a:pt x="82" y="1003"/>
                    <a:pt x="82" y="1003"/>
                  </a:cubicBezTo>
                  <a:cubicBezTo>
                    <a:pt x="94" y="1002"/>
                    <a:pt x="94" y="1002"/>
                    <a:pt x="94" y="1002"/>
                  </a:cubicBezTo>
                  <a:cubicBezTo>
                    <a:pt x="96" y="1022"/>
                    <a:pt x="96" y="1022"/>
                    <a:pt x="96" y="1022"/>
                  </a:cubicBezTo>
                  <a:lnTo>
                    <a:pt x="84" y="1023"/>
                  </a:lnTo>
                  <a:close/>
                  <a:moveTo>
                    <a:pt x="80" y="983"/>
                  </a:moveTo>
                  <a:cubicBezTo>
                    <a:pt x="79" y="963"/>
                    <a:pt x="79" y="963"/>
                    <a:pt x="79" y="963"/>
                  </a:cubicBezTo>
                  <a:cubicBezTo>
                    <a:pt x="91" y="962"/>
                    <a:pt x="91" y="962"/>
                    <a:pt x="91" y="962"/>
                  </a:cubicBezTo>
                  <a:cubicBezTo>
                    <a:pt x="92" y="982"/>
                    <a:pt x="92" y="982"/>
                    <a:pt x="92" y="982"/>
                  </a:cubicBezTo>
                  <a:lnTo>
                    <a:pt x="80" y="983"/>
                  </a:lnTo>
                  <a:close/>
                  <a:moveTo>
                    <a:pt x="77" y="943"/>
                  </a:moveTo>
                  <a:cubicBezTo>
                    <a:pt x="75" y="923"/>
                    <a:pt x="75" y="923"/>
                    <a:pt x="75" y="923"/>
                  </a:cubicBezTo>
                  <a:cubicBezTo>
                    <a:pt x="87" y="922"/>
                    <a:pt x="87" y="922"/>
                    <a:pt x="87" y="922"/>
                  </a:cubicBezTo>
                  <a:cubicBezTo>
                    <a:pt x="89" y="942"/>
                    <a:pt x="89" y="942"/>
                    <a:pt x="89" y="942"/>
                  </a:cubicBezTo>
                  <a:lnTo>
                    <a:pt x="77" y="943"/>
                  </a:lnTo>
                  <a:close/>
                  <a:moveTo>
                    <a:pt x="74" y="903"/>
                  </a:moveTo>
                  <a:cubicBezTo>
                    <a:pt x="72" y="883"/>
                    <a:pt x="72" y="883"/>
                    <a:pt x="72" y="883"/>
                  </a:cubicBezTo>
                  <a:cubicBezTo>
                    <a:pt x="84" y="882"/>
                    <a:pt x="84" y="882"/>
                    <a:pt x="84" y="882"/>
                  </a:cubicBezTo>
                  <a:cubicBezTo>
                    <a:pt x="86" y="902"/>
                    <a:pt x="86" y="902"/>
                    <a:pt x="86" y="902"/>
                  </a:cubicBezTo>
                  <a:lnTo>
                    <a:pt x="74" y="903"/>
                  </a:lnTo>
                  <a:close/>
                  <a:moveTo>
                    <a:pt x="70" y="863"/>
                  </a:moveTo>
                  <a:cubicBezTo>
                    <a:pt x="69" y="843"/>
                    <a:pt x="69" y="843"/>
                    <a:pt x="69" y="843"/>
                  </a:cubicBezTo>
                  <a:cubicBezTo>
                    <a:pt x="81" y="842"/>
                    <a:pt x="81" y="842"/>
                    <a:pt x="81" y="842"/>
                  </a:cubicBezTo>
                  <a:cubicBezTo>
                    <a:pt x="82" y="862"/>
                    <a:pt x="82" y="862"/>
                    <a:pt x="82" y="862"/>
                  </a:cubicBezTo>
                  <a:lnTo>
                    <a:pt x="70" y="863"/>
                  </a:lnTo>
                  <a:close/>
                  <a:moveTo>
                    <a:pt x="67" y="823"/>
                  </a:moveTo>
                  <a:cubicBezTo>
                    <a:pt x="66" y="803"/>
                    <a:pt x="66" y="803"/>
                    <a:pt x="66" y="803"/>
                  </a:cubicBezTo>
                  <a:cubicBezTo>
                    <a:pt x="77" y="802"/>
                    <a:pt x="77" y="802"/>
                    <a:pt x="77" y="802"/>
                  </a:cubicBezTo>
                  <a:cubicBezTo>
                    <a:pt x="79" y="822"/>
                    <a:pt x="79" y="822"/>
                    <a:pt x="79" y="822"/>
                  </a:cubicBezTo>
                  <a:lnTo>
                    <a:pt x="67" y="823"/>
                  </a:lnTo>
                  <a:close/>
                  <a:moveTo>
                    <a:pt x="64" y="783"/>
                  </a:moveTo>
                  <a:cubicBezTo>
                    <a:pt x="62" y="763"/>
                    <a:pt x="62" y="763"/>
                    <a:pt x="62" y="763"/>
                  </a:cubicBezTo>
                  <a:cubicBezTo>
                    <a:pt x="74" y="762"/>
                    <a:pt x="74" y="762"/>
                    <a:pt x="74" y="762"/>
                  </a:cubicBezTo>
                  <a:cubicBezTo>
                    <a:pt x="76" y="782"/>
                    <a:pt x="76" y="782"/>
                    <a:pt x="76" y="782"/>
                  </a:cubicBezTo>
                  <a:lnTo>
                    <a:pt x="64" y="783"/>
                  </a:lnTo>
                  <a:close/>
                  <a:moveTo>
                    <a:pt x="61" y="743"/>
                  </a:moveTo>
                  <a:cubicBezTo>
                    <a:pt x="59" y="723"/>
                    <a:pt x="59" y="723"/>
                    <a:pt x="59" y="723"/>
                  </a:cubicBezTo>
                  <a:cubicBezTo>
                    <a:pt x="71" y="722"/>
                    <a:pt x="71" y="722"/>
                    <a:pt x="71" y="722"/>
                  </a:cubicBezTo>
                  <a:cubicBezTo>
                    <a:pt x="73" y="742"/>
                    <a:pt x="73" y="742"/>
                    <a:pt x="73" y="742"/>
                  </a:cubicBezTo>
                  <a:lnTo>
                    <a:pt x="61" y="743"/>
                  </a:lnTo>
                  <a:close/>
                  <a:moveTo>
                    <a:pt x="57" y="703"/>
                  </a:moveTo>
                  <a:cubicBezTo>
                    <a:pt x="56" y="682"/>
                    <a:pt x="56" y="682"/>
                    <a:pt x="56" y="682"/>
                  </a:cubicBezTo>
                  <a:cubicBezTo>
                    <a:pt x="68" y="681"/>
                    <a:pt x="68" y="681"/>
                    <a:pt x="68" y="681"/>
                  </a:cubicBezTo>
                  <a:cubicBezTo>
                    <a:pt x="69" y="702"/>
                    <a:pt x="69" y="702"/>
                    <a:pt x="69" y="702"/>
                  </a:cubicBezTo>
                  <a:lnTo>
                    <a:pt x="57" y="703"/>
                  </a:lnTo>
                  <a:close/>
                  <a:moveTo>
                    <a:pt x="54" y="662"/>
                  </a:moveTo>
                  <a:cubicBezTo>
                    <a:pt x="52" y="642"/>
                    <a:pt x="52" y="642"/>
                    <a:pt x="52" y="642"/>
                  </a:cubicBezTo>
                  <a:cubicBezTo>
                    <a:pt x="64" y="641"/>
                    <a:pt x="64" y="641"/>
                    <a:pt x="64" y="641"/>
                  </a:cubicBezTo>
                  <a:cubicBezTo>
                    <a:pt x="66" y="661"/>
                    <a:pt x="66" y="661"/>
                    <a:pt x="66" y="661"/>
                  </a:cubicBezTo>
                  <a:lnTo>
                    <a:pt x="54" y="662"/>
                  </a:lnTo>
                  <a:close/>
                  <a:moveTo>
                    <a:pt x="51" y="622"/>
                  </a:moveTo>
                  <a:cubicBezTo>
                    <a:pt x="49" y="602"/>
                    <a:pt x="49" y="602"/>
                    <a:pt x="49" y="602"/>
                  </a:cubicBezTo>
                  <a:cubicBezTo>
                    <a:pt x="61" y="601"/>
                    <a:pt x="61" y="601"/>
                    <a:pt x="61" y="601"/>
                  </a:cubicBezTo>
                  <a:cubicBezTo>
                    <a:pt x="63" y="621"/>
                    <a:pt x="63" y="621"/>
                    <a:pt x="63" y="621"/>
                  </a:cubicBezTo>
                  <a:lnTo>
                    <a:pt x="51" y="622"/>
                  </a:lnTo>
                  <a:close/>
                  <a:moveTo>
                    <a:pt x="47" y="582"/>
                  </a:moveTo>
                  <a:cubicBezTo>
                    <a:pt x="46" y="562"/>
                    <a:pt x="46" y="562"/>
                    <a:pt x="46" y="562"/>
                  </a:cubicBezTo>
                  <a:cubicBezTo>
                    <a:pt x="58" y="561"/>
                    <a:pt x="58" y="561"/>
                    <a:pt x="58" y="561"/>
                  </a:cubicBezTo>
                  <a:cubicBezTo>
                    <a:pt x="59" y="581"/>
                    <a:pt x="59" y="581"/>
                    <a:pt x="59" y="581"/>
                  </a:cubicBezTo>
                  <a:lnTo>
                    <a:pt x="47" y="582"/>
                  </a:lnTo>
                  <a:close/>
                  <a:moveTo>
                    <a:pt x="44" y="542"/>
                  </a:moveTo>
                  <a:cubicBezTo>
                    <a:pt x="43" y="522"/>
                    <a:pt x="43" y="522"/>
                    <a:pt x="43" y="522"/>
                  </a:cubicBezTo>
                  <a:cubicBezTo>
                    <a:pt x="54" y="521"/>
                    <a:pt x="54" y="521"/>
                    <a:pt x="54" y="521"/>
                  </a:cubicBezTo>
                  <a:cubicBezTo>
                    <a:pt x="56" y="541"/>
                    <a:pt x="56" y="541"/>
                    <a:pt x="56" y="541"/>
                  </a:cubicBezTo>
                  <a:lnTo>
                    <a:pt x="44" y="542"/>
                  </a:lnTo>
                  <a:close/>
                  <a:moveTo>
                    <a:pt x="41" y="502"/>
                  </a:moveTo>
                  <a:cubicBezTo>
                    <a:pt x="39" y="482"/>
                    <a:pt x="39" y="482"/>
                    <a:pt x="39" y="482"/>
                  </a:cubicBezTo>
                  <a:cubicBezTo>
                    <a:pt x="51" y="481"/>
                    <a:pt x="51" y="481"/>
                    <a:pt x="51" y="481"/>
                  </a:cubicBezTo>
                  <a:cubicBezTo>
                    <a:pt x="53" y="501"/>
                    <a:pt x="53" y="501"/>
                    <a:pt x="53" y="501"/>
                  </a:cubicBezTo>
                  <a:lnTo>
                    <a:pt x="41" y="502"/>
                  </a:lnTo>
                  <a:close/>
                  <a:moveTo>
                    <a:pt x="38" y="462"/>
                  </a:moveTo>
                  <a:cubicBezTo>
                    <a:pt x="36" y="442"/>
                    <a:pt x="36" y="442"/>
                    <a:pt x="36" y="442"/>
                  </a:cubicBezTo>
                  <a:cubicBezTo>
                    <a:pt x="48" y="441"/>
                    <a:pt x="48" y="441"/>
                    <a:pt x="48" y="441"/>
                  </a:cubicBezTo>
                  <a:cubicBezTo>
                    <a:pt x="50" y="461"/>
                    <a:pt x="50" y="461"/>
                    <a:pt x="50" y="461"/>
                  </a:cubicBezTo>
                  <a:lnTo>
                    <a:pt x="38" y="462"/>
                  </a:lnTo>
                  <a:close/>
                  <a:moveTo>
                    <a:pt x="34" y="422"/>
                  </a:moveTo>
                  <a:cubicBezTo>
                    <a:pt x="33" y="402"/>
                    <a:pt x="33" y="402"/>
                    <a:pt x="33" y="402"/>
                  </a:cubicBezTo>
                  <a:cubicBezTo>
                    <a:pt x="45" y="401"/>
                    <a:pt x="45" y="401"/>
                    <a:pt x="45" y="401"/>
                  </a:cubicBezTo>
                  <a:cubicBezTo>
                    <a:pt x="46" y="421"/>
                    <a:pt x="46" y="421"/>
                    <a:pt x="46" y="421"/>
                  </a:cubicBezTo>
                  <a:lnTo>
                    <a:pt x="34" y="422"/>
                  </a:lnTo>
                  <a:close/>
                  <a:moveTo>
                    <a:pt x="31" y="382"/>
                  </a:moveTo>
                  <a:cubicBezTo>
                    <a:pt x="29" y="362"/>
                    <a:pt x="29" y="362"/>
                    <a:pt x="29" y="362"/>
                  </a:cubicBezTo>
                  <a:cubicBezTo>
                    <a:pt x="41" y="361"/>
                    <a:pt x="41" y="361"/>
                    <a:pt x="41" y="361"/>
                  </a:cubicBezTo>
                  <a:cubicBezTo>
                    <a:pt x="43" y="381"/>
                    <a:pt x="43" y="381"/>
                    <a:pt x="43" y="381"/>
                  </a:cubicBezTo>
                  <a:lnTo>
                    <a:pt x="31" y="382"/>
                  </a:lnTo>
                  <a:close/>
                  <a:moveTo>
                    <a:pt x="28" y="342"/>
                  </a:moveTo>
                  <a:cubicBezTo>
                    <a:pt x="26" y="322"/>
                    <a:pt x="26" y="322"/>
                    <a:pt x="26" y="322"/>
                  </a:cubicBezTo>
                  <a:cubicBezTo>
                    <a:pt x="38" y="321"/>
                    <a:pt x="38" y="321"/>
                    <a:pt x="38" y="321"/>
                  </a:cubicBezTo>
                  <a:cubicBezTo>
                    <a:pt x="40" y="341"/>
                    <a:pt x="40" y="341"/>
                    <a:pt x="40" y="341"/>
                  </a:cubicBezTo>
                  <a:lnTo>
                    <a:pt x="28" y="342"/>
                  </a:lnTo>
                  <a:close/>
                  <a:moveTo>
                    <a:pt x="24" y="302"/>
                  </a:moveTo>
                  <a:cubicBezTo>
                    <a:pt x="23" y="282"/>
                    <a:pt x="23" y="282"/>
                    <a:pt x="23" y="282"/>
                  </a:cubicBezTo>
                  <a:cubicBezTo>
                    <a:pt x="35" y="281"/>
                    <a:pt x="35" y="281"/>
                    <a:pt x="35" y="281"/>
                  </a:cubicBezTo>
                  <a:cubicBezTo>
                    <a:pt x="36" y="301"/>
                    <a:pt x="36" y="301"/>
                    <a:pt x="36" y="301"/>
                  </a:cubicBezTo>
                  <a:lnTo>
                    <a:pt x="24" y="302"/>
                  </a:lnTo>
                  <a:close/>
                  <a:moveTo>
                    <a:pt x="21" y="262"/>
                  </a:moveTo>
                  <a:cubicBezTo>
                    <a:pt x="20" y="242"/>
                    <a:pt x="20" y="242"/>
                    <a:pt x="20" y="242"/>
                  </a:cubicBezTo>
                  <a:cubicBezTo>
                    <a:pt x="32" y="241"/>
                    <a:pt x="32" y="241"/>
                    <a:pt x="32" y="241"/>
                  </a:cubicBezTo>
                  <a:cubicBezTo>
                    <a:pt x="33" y="261"/>
                    <a:pt x="33" y="261"/>
                    <a:pt x="33" y="261"/>
                  </a:cubicBezTo>
                  <a:lnTo>
                    <a:pt x="21" y="262"/>
                  </a:lnTo>
                  <a:close/>
                  <a:moveTo>
                    <a:pt x="18" y="221"/>
                  </a:moveTo>
                  <a:cubicBezTo>
                    <a:pt x="16" y="201"/>
                    <a:pt x="16" y="201"/>
                    <a:pt x="16" y="201"/>
                  </a:cubicBezTo>
                  <a:cubicBezTo>
                    <a:pt x="28" y="200"/>
                    <a:pt x="28" y="200"/>
                    <a:pt x="28" y="200"/>
                  </a:cubicBezTo>
                  <a:cubicBezTo>
                    <a:pt x="30" y="221"/>
                    <a:pt x="30" y="221"/>
                    <a:pt x="30" y="221"/>
                  </a:cubicBezTo>
                  <a:lnTo>
                    <a:pt x="18" y="221"/>
                  </a:lnTo>
                  <a:close/>
                  <a:moveTo>
                    <a:pt x="15" y="181"/>
                  </a:moveTo>
                  <a:cubicBezTo>
                    <a:pt x="13" y="161"/>
                    <a:pt x="13" y="161"/>
                    <a:pt x="13" y="161"/>
                  </a:cubicBezTo>
                  <a:cubicBezTo>
                    <a:pt x="25" y="160"/>
                    <a:pt x="25" y="160"/>
                    <a:pt x="25" y="160"/>
                  </a:cubicBezTo>
                  <a:cubicBezTo>
                    <a:pt x="27" y="180"/>
                    <a:pt x="27" y="180"/>
                    <a:pt x="27" y="180"/>
                  </a:cubicBezTo>
                  <a:lnTo>
                    <a:pt x="15" y="181"/>
                  </a:lnTo>
                  <a:close/>
                  <a:moveTo>
                    <a:pt x="11" y="141"/>
                  </a:moveTo>
                  <a:cubicBezTo>
                    <a:pt x="10" y="121"/>
                    <a:pt x="10" y="121"/>
                    <a:pt x="10" y="121"/>
                  </a:cubicBezTo>
                  <a:cubicBezTo>
                    <a:pt x="22" y="120"/>
                    <a:pt x="22" y="120"/>
                    <a:pt x="22" y="120"/>
                  </a:cubicBezTo>
                  <a:cubicBezTo>
                    <a:pt x="23" y="140"/>
                    <a:pt x="23" y="140"/>
                    <a:pt x="23" y="140"/>
                  </a:cubicBezTo>
                  <a:lnTo>
                    <a:pt x="11" y="141"/>
                  </a:lnTo>
                  <a:close/>
                  <a:moveTo>
                    <a:pt x="8" y="101"/>
                  </a:moveTo>
                  <a:cubicBezTo>
                    <a:pt x="6" y="81"/>
                    <a:pt x="6" y="81"/>
                    <a:pt x="6" y="81"/>
                  </a:cubicBezTo>
                  <a:cubicBezTo>
                    <a:pt x="18" y="80"/>
                    <a:pt x="18" y="80"/>
                    <a:pt x="18" y="80"/>
                  </a:cubicBezTo>
                  <a:cubicBezTo>
                    <a:pt x="20" y="100"/>
                    <a:pt x="20" y="100"/>
                    <a:pt x="20" y="100"/>
                  </a:cubicBezTo>
                  <a:lnTo>
                    <a:pt x="8" y="101"/>
                  </a:lnTo>
                  <a:close/>
                  <a:moveTo>
                    <a:pt x="5" y="61"/>
                  </a:moveTo>
                  <a:cubicBezTo>
                    <a:pt x="3" y="41"/>
                    <a:pt x="3" y="41"/>
                    <a:pt x="3" y="41"/>
                  </a:cubicBezTo>
                  <a:cubicBezTo>
                    <a:pt x="15" y="40"/>
                    <a:pt x="15" y="40"/>
                    <a:pt x="15" y="40"/>
                  </a:cubicBezTo>
                  <a:cubicBezTo>
                    <a:pt x="17" y="60"/>
                    <a:pt x="17" y="60"/>
                    <a:pt x="17" y="60"/>
                  </a:cubicBezTo>
                  <a:lnTo>
                    <a:pt x="5" y="61"/>
                  </a:lnTo>
                  <a:close/>
                  <a:moveTo>
                    <a:pt x="1" y="21"/>
                  </a:moveTo>
                  <a:cubicBezTo>
                    <a:pt x="0" y="1"/>
                    <a:pt x="0" y="1"/>
                    <a:pt x="0" y="1"/>
                  </a:cubicBezTo>
                  <a:cubicBezTo>
                    <a:pt x="12" y="0"/>
                    <a:pt x="12" y="0"/>
                    <a:pt x="12" y="0"/>
                  </a:cubicBezTo>
                  <a:cubicBezTo>
                    <a:pt x="13" y="20"/>
                    <a:pt x="13" y="20"/>
                    <a:pt x="13" y="20"/>
                  </a:cubicBezTo>
                  <a:lnTo>
                    <a:pt x="1" y="21"/>
                  </a:lnTo>
                  <a:close/>
                </a:path>
              </a:pathLst>
            </a:custGeom>
            <a:solidFill>
              <a:srgbClr val="877D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8931" name="Freeform 5774"/>
            <p:cNvSpPr>
              <a:spLocks/>
            </p:cNvSpPr>
            <p:nvPr/>
          </p:nvSpPr>
          <p:spPr bwMode="auto">
            <a:xfrm>
              <a:off x="3394" y="2576"/>
              <a:ext cx="2" cy="3"/>
            </a:xfrm>
            <a:custGeom>
              <a:avLst/>
              <a:gdLst>
                <a:gd name="T0" fmla="*/ 2 w 18"/>
                <a:gd name="T1" fmla="*/ 23 h 23"/>
                <a:gd name="T2" fmla="*/ 1 w 18"/>
                <a:gd name="T3" fmla="*/ 20 h 23"/>
                <a:gd name="T4" fmla="*/ 5 w 18"/>
                <a:gd name="T5" fmla="*/ 10 h 23"/>
                <a:gd name="T6" fmla="*/ 3 w 18"/>
                <a:gd name="T7" fmla="*/ 7 h 23"/>
                <a:gd name="T8" fmla="*/ 13 w 18"/>
                <a:gd name="T9" fmla="*/ 0 h 23"/>
                <a:gd name="T10" fmla="*/ 17 w 18"/>
                <a:gd name="T11" fmla="*/ 14 h 23"/>
                <a:gd name="T12" fmla="*/ 17 w 18"/>
                <a:gd name="T13" fmla="*/ 18 h 23"/>
                <a:gd name="T14" fmla="*/ 13 w 18"/>
                <a:gd name="T15" fmla="*/ 19 h 23"/>
                <a:gd name="T16" fmla="*/ 13 w 18"/>
                <a:gd name="T17" fmla="*/ 18 h 23"/>
                <a:gd name="T18" fmla="*/ 2 w 18"/>
                <a:gd name="T1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 h="23">
                  <a:moveTo>
                    <a:pt x="2" y="23"/>
                  </a:moveTo>
                  <a:cubicBezTo>
                    <a:pt x="2" y="22"/>
                    <a:pt x="1" y="21"/>
                    <a:pt x="1" y="20"/>
                  </a:cubicBezTo>
                  <a:cubicBezTo>
                    <a:pt x="0" y="16"/>
                    <a:pt x="2" y="12"/>
                    <a:pt x="5" y="10"/>
                  </a:cubicBezTo>
                  <a:cubicBezTo>
                    <a:pt x="4" y="9"/>
                    <a:pt x="4" y="8"/>
                    <a:pt x="3" y="7"/>
                  </a:cubicBezTo>
                  <a:cubicBezTo>
                    <a:pt x="13" y="0"/>
                    <a:pt x="13" y="0"/>
                    <a:pt x="13" y="0"/>
                  </a:cubicBezTo>
                  <a:cubicBezTo>
                    <a:pt x="15" y="4"/>
                    <a:pt x="18" y="9"/>
                    <a:pt x="17" y="14"/>
                  </a:cubicBezTo>
                  <a:cubicBezTo>
                    <a:pt x="17" y="18"/>
                    <a:pt x="17" y="18"/>
                    <a:pt x="17" y="18"/>
                  </a:cubicBezTo>
                  <a:cubicBezTo>
                    <a:pt x="13" y="19"/>
                    <a:pt x="13" y="19"/>
                    <a:pt x="13" y="19"/>
                  </a:cubicBezTo>
                  <a:cubicBezTo>
                    <a:pt x="13" y="19"/>
                    <a:pt x="13" y="19"/>
                    <a:pt x="13" y="18"/>
                  </a:cubicBezTo>
                  <a:lnTo>
                    <a:pt x="2" y="23"/>
                  </a:lnTo>
                  <a:close/>
                </a:path>
              </a:pathLst>
            </a:custGeom>
            <a:solidFill>
              <a:srgbClr val="877D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8932" name="Freeform 5775"/>
            <p:cNvSpPr>
              <a:spLocks noEditPoints="1"/>
            </p:cNvSpPr>
            <p:nvPr/>
          </p:nvSpPr>
          <p:spPr bwMode="auto">
            <a:xfrm>
              <a:off x="3372" y="2581"/>
              <a:ext cx="24" cy="47"/>
            </a:xfrm>
            <a:custGeom>
              <a:avLst/>
              <a:gdLst>
                <a:gd name="T0" fmla="*/ 3 w 183"/>
                <a:gd name="T1" fmla="*/ 341 h 347"/>
                <a:gd name="T2" fmla="*/ 0 w 183"/>
                <a:gd name="T3" fmla="*/ 322 h 347"/>
                <a:gd name="T4" fmla="*/ 16 w 183"/>
                <a:gd name="T5" fmla="*/ 313 h 347"/>
                <a:gd name="T6" fmla="*/ 28 w 183"/>
                <a:gd name="T7" fmla="*/ 316 h 347"/>
                <a:gd name="T8" fmla="*/ 14 w 183"/>
                <a:gd name="T9" fmla="*/ 333 h 347"/>
                <a:gd name="T10" fmla="*/ 16 w 183"/>
                <a:gd name="T11" fmla="*/ 342 h 347"/>
                <a:gd name="T12" fmla="*/ 23 w 183"/>
                <a:gd name="T13" fmla="*/ 290 h 347"/>
                <a:gd name="T14" fmla="*/ 41 w 183"/>
                <a:gd name="T15" fmla="*/ 278 h 347"/>
                <a:gd name="T16" fmla="*/ 37 w 183"/>
                <a:gd name="T17" fmla="*/ 294 h 347"/>
                <a:gd name="T18" fmla="*/ 50 w 183"/>
                <a:gd name="T19" fmla="*/ 265 h 347"/>
                <a:gd name="T20" fmla="*/ 58 w 183"/>
                <a:gd name="T21" fmla="*/ 246 h 347"/>
                <a:gd name="T22" fmla="*/ 61 w 183"/>
                <a:gd name="T23" fmla="*/ 267 h 347"/>
                <a:gd name="T24" fmla="*/ 61 w 183"/>
                <a:gd name="T25" fmla="*/ 228 h 347"/>
                <a:gd name="T26" fmla="*/ 53 w 183"/>
                <a:gd name="T27" fmla="*/ 217 h 347"/>
                <a:gd name="T28" fmla="*/ 66 w 183"/>
                <a:gd name="T29" fmla="*/ 217 h 347"/>
                <a:gd name="T30" fmla="*/ 84 w 183"/>
                <a:gd name="T31" fmla="*/ 212 h 347"/>
                <a:gd name="T32" fmla="*/ 82 w 183"/>
                <a:gd name="T33" fmla="*/ 199 h 347"/>
                <a:gd name="T34" fmla="*/ 89 w 183"/>
                <a:gd name="T35" fmla="*/ 194 h 347"/>
                <a:gd name="T36" fmla="*/ 97 w 183"/>
                <a:gd name="T37" fmla="*/ 203 h 347"/>
                <a:gd name="T38" fmla="*/ 91 w 183"/>
                <a:gd name="T39" fmla="*/ 207 h 347"/>
                <a:gd name="T40" fmla="*/ 110 w 183"/>
                <a:gd name="T41" fmla="*/ 194 h 347"/>
                <a:gd name="T42" fmla="*/ 108 w 183"/>
                <a:gd name="T43" fmla="*/ 182 h 347"/>
                <a:gd name="T44" fmla="*/ 113 w 183"/>
                <a:gd name="T45" fmla="*/ 166 h 347"/>
                <a:gd name="T46" fmla="*/ 118 w 183"/>
                <a:gd name="T47" fmla="*/ 188 h 347"/>
                <a:gd name="T48" fmla="*/ 96 w 183"/>
                <a:gd name="T49" fmla="*/ 150 h 347"/>
                <a:gd name="T50" fmla="*/ 101 w 183"/>
                <a:gd name="T51" fmla="*/ 133 h 347"/>
                <a:gd name="T52" fmla="*/ 113 w 183"/>
                <a:gd name="T53" fmla="*/ 135 h 347"/>
                <a:gd name="T54" fmla="*/ 108 w 183"/>
                <a:gd name="T55" fmla="*/ 150 h 347"/>
                <a:gd name="T56" fmla="*/ 122 w 183"/>
                <a:gd name="T57" fmla="*/ 125 h 347"/>
                <a:gd name="T58" fmla="*/ 117 w 183"/>
                <a:gd name="T59" fmla="*/ 110 h 347"/>
                <a:gd name="T60" fmla="*/ 126 w 183"/>
                <a:gd name="T61" fmla="*/ 101 h 347"/>
                <a:gd name="T62" fmla="*/ 130 w 183"/>
                <a:gd name="T63" fmla="*/ 114 h 347"/>
                <a:gd name="T64" fmla="*/ 129 w 183"/>
                <a:gd name="T65" fmla="*/ 86 h 347"/>
                <a:gd name="T66" fmla="*/ 123 w 183"/>
                <a:gd name="T67" fmla="*/ 74 h 347"/>
                <a:gd name="T68" fmla="*/ 131 w 183"/>
                <a:gd name="T69" fmla="*/ 64 h 347"/>
                <a:gd name="T70" fmla="*/ 142 w 183"/>
                <a:gd name="T71" fmla="*/ 70 h 347"/>
                <a:gd name="T72" fmla="*/ 135 w 183"/>
                <a:gd name="T73" fmla="*/ 75 h 347"/>
                <a:gd name="T74" fmla="*/ 129 w 183"/>
                <a:gd name="T75" fmla="*/ 85 h 347"/>
                <a:gd name="T76" fmla="*/ 151 w 183"/>
                <a:gd name="T77" fmla="*/ 50 h 347"/>
                <a:gd name="T78" fmla="*/ 162 w 183"/>
                <a:gd name="T79" fmla="*/ 39 h 347"/>
                <a:gd name="T80" fmla="*/ 158 w 183"/>
                <a:gd name="T81" fmla="*/ 60 h 347"/>
                <a:gd name="T82" fmla="*/ 169 w 183"/>
                <a:gd name="T83" fmla="*/ 22 h 347"/>
                <a:gd name="T84" fmla="*/ 171 w 183"/>
                <a:gd name="T85" fmla="*/ 7 h 347"/>
                <a:gd name="T86" fmla="*/ 170 w 183"/>
                <a:gd name="T87" fmla="*/ 4 h 347"/>
                <a:gd name="T88" fmla="*/ 183 w 183"/>
                <a:gd name="T89" fmla="*/ 5 h 347"/>
                <a:gd name="T90" fmla="*/ 182 w 183"/>
                <a:gd name="T91" fmla="*/ 17 h 3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83" h="347">
                  <a:moveTo>
                    <a:pt x="5" y="347"/>
                  </a:moveTo>
                  <a:cubicBezTo>
                    <a:pt x="4" y="345"/>
                    <a:pt x="4" y="343"/>
                    <a:pt x="4" y="342"/>
                  </a:cubicBezTo>
                  <a:cubicBezTo>
                    <a:pt x="4" y="341"/>
                    <a:pt x="4" y="341"/>
                    <a:pt x="3" y="341"/>
                  </a:cubicBezTo>
                  <a:cubicBezTo>
                    <a:pt x="3" y="339"/>
                    <a:pt x="1" y="334"/>
                    <a:pt x="0" y="334"/>
                  </a:cubicBezTo>
                  <a:cubicBezTo>
                    <a:pt x="0" y="334"/>
                    <a:pt x="1" y="334"/>
                    <a:pt x="2" y="334"/>
                  </a:cubicBezTo>
                  <a:cubicBezTo>
                    <a:pt x="0" y="322"/>
                    <a:pt x="0" y="322"/>
                    <a:pt x="0" y="322"/>
                  </a:cubicBezTo>
                  <a:cubicBezTo>
                    <a:pt x="7" y="321"/>
                    <a:pt x="11" y="327"/>
                    <a:pt x="13" y="333"/>
                  </a:cubicBezTo>
                  <a:cubicBezTo>
                    <a:pt x="14" y="330"/>
                    <a:pt x="14" y="330"/>
                    <a:pt x="14" y="330"/>
                  </a:cubicBezTo>
                  <a:cubicBezTo>
                    <a:pt x="14" y="324"/>
                    <a:pt x="14" y="319"/>
                    <a:pt x="16" y="313"/>
                  </a:cubicBezTo>
                  <a:cubicBezTo>
                    <a:pt x="16" y="313"/>
                    <a:pt x="16" y="312"/>
                    <a:pt x="16" y="312"/>
                  </a:cubicBezTo>
                  <a:cubicBezTo>
                    <a:pt x="28" y="314"/>
                    <a:pt x="28" y="314"/>
                    <a:pt x="28" y="314"/>
                  </a:cubicBezTo>
                  <a:cubicBezTo>
                    <a:pt x="28" y="315"/>
                    <a:pt x="28" y="316"/>
                    <a:pt x="28" y="316"/>
                  </a:cubicBezTo>
                  <a:cubicBezTo>
                    <a:pt x="26" y="321"/>
                    <a:pt x="26" y="326"/>
                    <a:pt x="26" y="331"/>
                  </a:cubicBezTo>
                  <a:cubicBezTo>
                    <a:pt x="25" y="334"/>
                    <a:pt x="25" y="334"/>
                    <a:pt x="25" y="334"/>
                  </a:cubicBezTo>
                  <a:cubicBezTo>
                    <a:pt x="14" y="333"/>
                    <a:pt x="14" y="333"/>
                    <a:pt x="14" y="333"/>
                  </a:cubicBezTo>
                  <a:cubicBezTo>
                    <a:pt x="15" y="335"/>
                    <a:pt x="15" y="337"/>
                    <a:pt x="15" y="339"/>
                  </a:cubicBezTo>
                  <a:cubicBezTo>
                    <a:pt x="15" y="339"/>
                    <a:pt x="16" y="340"/>
                    <a:pt x="16" y="341"/>
                  </a:cubicBezTo>
                  <a:cubicBezTo>
                    <a:pt x="16" y="341"/>
                    <a:pt x="16" y="342"/>
                    <a:pt x="16" y="342"/>
                  </a:cubicBezTo>
                  <a:lnTo>
                    <a:pt x="5" y="347"/>
                  </a:lnTo>
                  <a:close/>
                  <a:moveTo>
                    <a:pt x="32" y="298"/>
                  </a:moveTo>
                  <a:cubicBezTo>
                    <a:pt x="23" y="290"/>
                    <a:pt x="23" y="290"/>
                    <a:pt x="23" y="290"/>
                  </a:cubicBezTo>
                  <a:cubicBezTo>
                    <a:pt x="25" y="287"/>
                    <a:pt x="29" y="285"/>
                    <a:pt x="32" y="283"/>
                  </a:cubicBezTo>
                  <a:cubicBezTo>
                    <a:pt x="34" y="283"/>
                    <a:pt x="35" y="282"/>
                    <a:pt x="36" y="281"/>
                  </a:cubicBezTo>
                  <a:cubicBezTo>
                    <a:pt x="37" y="280"/>
                    <a:pt x="39" y="279"/>
                    <a:pt x="41" y="278"/>
                  </a:cubicBezTo>
                  <a:cubicBezTo>
                    <a:pt x="48" y="287"/>
                    <a:pt x="48" y="287"/>
                    <a:pt x="48" y="287"/>
                  </a:cubicBezTo>
                  <a:cubicBezTo>
                    <a:pt x="46" y="289"/>
                    <a:pt x="44" y="290"/>
                    <a:pt x="43" y="291"/>
                  </a:cubicBezTo>
                  <a:cubicBezTo>
                    <a:pt x="41" y="292"/>
                    <a:pt x="39" y="293"/>
                    <a:pt x="37" y="294"/>
                  </a:cubicBezTo>
                  <a:cubicBezTo>
                    <a:pt x="35" y="295"/>
                    <a:pt x="33" y="296"/>
                    <a:pt x="32" y="298"/>
                  </a:cubicBezTo>
                  <a:close/>
                  <a:moveTo>
                    <a:pt x="61" y="268"/>
                  </a:moveTo>
                  <a:cubicBezTo>
                    <a:pt x="50" y="265"/>
                    <a:pt x="50" y="265"/>
                    <a:pt x="50" y="265"/>
                  </a:cubicBezTo>
                  <a:cubicBezTo>
                    <a:pt x="50" y="264"/>
                    <a:pt x="50" y="264"/>
                    <a:pt x="50" y="263"/>
                  </a:cubicBezTo>
                  <a:cubicBezTo>
                    <a:pt x="51" y="259"/>
                    <a:pt x="54" y="256"/>
                    <a:pt x="56" y="253"/>
                  </a:cubicBezTo>
                  <a:cubicBezTo>
                    <a:pt x="57" y="251"/>
                    <a:pt x="57" y="249"/>
                    <a:pt x="58" y="246"/>
                  </a:cubicBezTo>
                  <a:cubicBezTo>
                    <a:pt x="70" y="249"/>
                    <a:pt x="70" y="249"/>
                    <a:pt x="70" y="249"/>
                  </a:cubicBezTo>
                  <a:cubicBezTo>
                    <a:pt x="69" y="252"/>
                    <a:pt x="68" y="256"/>
                    <a:pt x="66" y="259"/>
                  </a:cubicBezTo>
                  <a:cubicBezTo>
                    <a:pt x="64" y="262"/>
                    <a:pt x="62" y="265"/>
                    <a:pt x="61" y="267"/>
                  </a:cubicBezTo>
                  <a:lnTo>
                    <a:pt x="61" y="268"/>
                  </a:lnTo>
                  <a:close/>
                  <a:moveTo>
                    <a:pt x="62" y="229"/>
                  </a:moveTo>
                  <a:cubicBezTo>
                    <a:pt x="61" y="229"/>
                    <a:pt x="61" y="228"/>
                    <a:pt x="61" y="228"/>
                  </a:cubicBezTo>
                  <a:cubicBezTo>
                    <a:pt x="60" y="228"/>
                    <a:pt x="60" y="227"/>
                    <a:pt x="60" y="227"/>
                  </a:cubicBezTo>
                  <a:cubicBezTo>
                    <a:pt x="55" y="226"/>
                    <a:pt x="53" y="223"/>
                    <a:pt x="53" y="219"/>
                  </a:cubicBezTo>
                  <a:cubicBezTo>
                    <a:pt x="53" y="218"/>
                    <a:pt x="53" y="217"/>
                    <a:pt x="53" y="217"/>
                  </a:cubicBezTo>
                  <a:cubicBezTo>
                    <a:pt x="54" y="213"/>
                    <a:pt x="56" y="211"/>
                    <a:pt x="59" y="208"/>
                  </a:cubicBezTo>
                  <a:cubicBezTo>
                    <a:pt x="65" y="216"/>
                    <a:pt x="65" y="216"/>
                    <a:pt x="65" y="216"/>
                  </a:cubicBezTo>
                  <a:cubicBezTo>
                    <a:pt x="65" y="217"/>
                    <a:pt x="66" y="217"/>
                    <a:pt x="66" y="217"/>
                  </a:cubicBezTo>
                  <a:cubicBezTo>
                    <a:pt x="70" y="219"/>
                    <a:pt x="72" y="222"/>
                    <a:pt x="73" y="226"/>
                  </a:cubicBezTo>
                  <a:lnTo>
                    <a:pt x="62" y="229"/>
                  </a:lnTo>
                  <a:close/>
                  <a:moveTo>
                    <a:pt x="84" y="212"/>
                  </a:moveTo>
                  <a:cubicBezTo>
                    <a:pt x="80" y="200"/>
                    <a:pt x="80" y="200"/>
                    <a:pt x="80" y="200"/>
                  </a:cubicBezTo>
                  <a:cubicBezTo>
                    <a:pt x="81" y="200"/>
                    <a:pt x="81" y="200"/>
                    <a:pt x="81" y="200"/>
                  </a:cubicBezTo>
                  <a:cubicBezTo>
                    <a:pt x="82" y="200"/>
                    <a:pt x="82" y="199"/>
                    <a:pt x="82" y="199"/>
                  </a:cubicBezTo>
                  <a:cubicBezTo>
                    <a:pt x="82" y="199"/>
                    <a:pt x="83" y="198"/>
                    <a:pt x="84" y="197"/>
                  </a:cubicBezTo>
                  <a:cubicBezTo>
                    <a:pt x="85" y="196"/>
                    <a:pt x="87" y="196"/>
                    <a:pt x="87" y="195"/>
                  </a:cubicBezTo>
                  <a:cubicBezTo>
                    <a:pt x="88" y="195"/>
                    <a:pt x="89" y="194"/>
                    <a:pt x="89" y="194"/>
                  </a:cubicBezTo>
                  <a:cubicBezTo>
                    <a:pt x="89" y="194"/>
                    <a:pt x="90" y="192"/>
                    <a:pt x="90" y="191"/>
                  </a:cubicBezTo>
                  <a:cubicBezTo>
                    <a:pt x="102" y="194"/>
                    <a:pt x="102" y="194"/>
                    <a:pt x="102" y="194"/>
                  </a:cubicBezTo>
                  <a:cubicBezTo>
                    <a:pt x="101" y="197"/>
                    <a:pt x="100" y="201"/>
                    <a:pt x="97" y="203"/>
                  </a:cubicBezTo>
                  <a:cubicBezTo>
                    <a:pt x="96" y="204"/>
                    <a:pt x="94" y="205"/>
                    <a:pt x="93" y="206"/>
                  </a:cubicBezTo>
                  <a:cubicBezTo>
                    <a:pt x="92" y="206"/>
                    <a:pt x="92" y="206"/>
                    <a:pt x="91" y="207"/>
                  </a:cubicBezTo>
                  <a:cubicBezTo>
                    <a:pt x="91" y="207"/>
                    <a:pt x="91" y="207"/>
                    <a:pt x="91" y="207"/>
                  </a:cubicBezTo>
                  <a:cubicBezTo>
                    <a:pt x="90" y="208"/>
                    <a:pt x="89" y="209"/>
                    <a:pt x="88" y="210"/>
                  </a:cubicBezTo>
                  <a:cubicBezTo>
                    <a:pt x="87" y="211"/>
                    <a:pt x="85" y="211"/>
                    <a:pt x="84" y="212"/>
                  </a:cubicBezTo>
                  <a:close/>
                  <a:moveTo>
                    <a:pt x="110" y="194"/>
                  </a:moveTo>
                  <a:cubicBezTo>
                    <a:pt x="110" y="182"/>
                    <a:pt x="110" y="182"/>
                    <a:pt x="110" y="182"/>
                  </a:cubicBezTo>
                  <a:cubicBezTo>
                    <a:pt x="109" y="182"/>
                    <a:pt x="108" y="182"/>
                    <a:pt x="107" y="183"/>
                  </a:cubicBezTo>
                  <a:cubicBezTo>
                    <a:pt x="107" y="183"/>
                    <a:pt x="108" y="182"/>
                    <a:pt x="108" y="182"/>
                  </a:cubicBezTo>
                  <a:cubicBezTo>
                    <a:pt x="108" y="181"/>
                    <a:pt x="107" y="179"/>
                    <a:pt x="107" y="179"/>
                  </a:cubicBezTo>
                  <a:cubicBezTo>
                    <a:pt x="106" y="177"/>
                    <a:pt x="105" y="176"/>
                    <a:pt x="104" y="174"/>
                  </a:cubicBezTo>
                  <a:cubicBezTo>
                    <a:pt x="113" y="166"/>
                    <a:pt x="113" y="166"/>
                    <a:pt x="113" y="166"/>
                  </a:cubicBezTo>
                  <a:cubicBezTo>
                    <a:pt x="115" y="169"/>
                    <a:pt x="117" y="171"/>
                    <a:pt x="118" y="174"/>
                  </a:cubicBezTo>
                  <a:cubicBezTo>
                    <a:pt x="119" y="176"/>
                    <a:pt x="120" y="179"/>
                    <a:pt x="120" y="182"/>
                  </a:cubicBezTo>
                  <a:cubicBezTo>
                    <a:pt x="120" y="184"/>
                    <a:pt x="119" y="187"/>
                    <a:pt x="118" y="188"/>
                  </a:cubicBezTo>
                  <a:cubicBezTo>
                    <a:pt x="116" y="193"/>
                    <a:pt x="112" y="194"/>
                    <a:pt x="110" y="194"/>
                  </a:cubicBezTo>
                  <a:close/>
                  <a:moveTo>
                    <a:pt x="96" y="152"/>
                  </a:moveTo>
                  <a:cubicBezTo>
                    <a:pt x="96" y="151"/>
                    <a:pt x="96" y="150"/>
                    <a:pt x="96" y="150"/>
                  </a:cubicBezTo>
                  <a:cubicBezTo>
                    <a:pt x="96" y="146"/>
                    <a:pt x="97" y="143"/>
                    <a:pt x="99" y="140"/>
                  </a:cubicBezTo>
                  <a:cubicBezTo>
                    <a:pt x="100" y="139"/>
                    <a:pt x="100" y="138"/>
                    <a:pt x="101" y="137"/>
                  </a:cubicBezTo>
                  <a:cubicBezTo>
                    <a:pt x="101" y="136"/>
                    <a:pt x="101" y="135"/>
                    <a:pt x="101" y="133"/>
                  </a:cubicBezTo>
                  <a:cubicBezTo>
                    <a:pt x="101" y="132"/>
                    <a:pt x="102" y="130"/>
                    <a:pt x="103" y="129"/>
                  </a:cubicBezTo>
                  <a:cubicBezTo>
                    <a:pt x="113" y="136"/>
                    <a:pt x="113" y="136"/>
                    <a:pt x="113" y="136"/>
                  </a:cubicBezTo>
                  <a:cubicBezTo>
                    <a:pt x="113" y="135"/>
                    <a:pt x="113" y="135"/>
                    <a:pt x="113" y="135"/>
                  </a:cubicBezTo>
                  <a:cubicBezTo>
                    <a:pt x="113" y="136"/>
                    <a:pt x="113" y="137"/>
                    <a:pt x="113" y="138"/>
                  </a:cubicBezTo>
                  <a:cubicBezTo>
                    <a:pt x="112" y="141"/>
                    <a:pt x="112" y="143"/>
                    <a:pt x="109" y="147"/>
                  </a:cubicBezTo>
                  <a:cubicBezTo>
                    <a:pt x="108" y="149"/>
                    <a:pt x="108" y="149"/>
                    <a:pt x="108" y="150"/>
                  </a:cubicBezTo>
                  <a:cubicBezTo>
                    <a:pt x="108" y="150"/>
                    <a:pt x="108" y="150"/>
                    <a:pt x="108" y="150"/>
                  </a:cubicBezTo>
                  <a:lnTo>
                    <a:pt x="96" y="152"/>
                  </a:lnTo>
                  <a:close/>
                  <a:moveTo>
                    <a:pt x="122" y="125"/>
                  </a:moveTo>
                  <a:cubicBezTo>
                    <a:pt x="120" y="113"/>
                    <a:pt x="120" y="113"/>
                    <a:pt x="120" y="113"/>
                  </a:cubicBezTo>
                  <a:cubicBezTo>
                    <a:pt x="120" y="113"/>
                    <a:pt x="119" y="113"/>
                    <a:pt x="118" y="114"/>
                  </a:cubicBezTo>
                  <a:cubicBezTo>
                    <a:pt x="118" y="113"/>
                    <a:pt x="117" y="111"/>
                    <a:pt x="117" y="110"/>
                  </a:cubicBezTo>
                  <a:cubicBezTo>
                    <a:pt x="115" y="107"/>
                    <a:pt x="114" y="105"/>
                    <a:pt x="114" y="102"/>
                  </a:cubicBezTo>
                  <a:cubicBezTo>
                    <a:pt x="114" y="101"/>
                    <a:pt x="114" y="101"/>
                    <a:pt x="114" y="101"/>
                  </a:cubicBezTo>
                  <a:cubicBezTo>
                    <a:pt x="126" y="101"/>
                    <a:pt x="126" y="101"/>
                    <a:pt x="126" y="101"/>
                  </a:cubicBezTo>
                  <a:cubicBezTo>
                    <a:pt x="126" y="101"/>
                    <a:pt x="126" y="101"/>
                    <a:pt x="126" y="101"/>
                  </a:cubicBezTo>
                  <a:cubicBezTo>
                    <a:pt x="126" y="102"/>
                    <a:pt x="127" y="103"/>
                    <a:pt x="127" y="105"/>
                  </a:cubicBezTo>
                  <a:cubicBezTo>
                    <a:pt x="129" y="107"/>
                    <a:pt x="130" y="111"/>
                    <a:pt x="130" y="114"/>
                  </a:cubicBezTo>
                  <a:cubicBezTo>
                    <a:pt x="130" y="117"/>
                    <a:pt x="130" y="119"/>
                    <a:pt x="128" y="121"/>
                  </a:cubicBezTo>
                  <a:cubicBezTo>
                    <a:pt x="127" y="123"/>
                    <a:pt x="125" y="124"/>
                    <a:pt x="122" y="125"/>
                  </a:cubicBezTo>
                  <a:close/>
                  <a:moveTo>
                    <a:pt x="129" y="86"/>
                  </a:moveTo>
                  <a:cubicBezTo>
                    <a:pt x="120" y="77"/>
                    <a:pt x="120" y="77"/>
                    <a:pt x="120" y="77"/>
                  </a:cubicBezTo>
                  <a:cubicBezTo>
                    <a:pt x="120" y="77"/>
                    <a:pt x="121" y="76"/>
                    <a:pt x="121" y="76"/>
                  </a:cubicBezTo>
                  <a:cubicBezTo>
                    <a:pt x="122" y="75"/>
                    <a:pt x="122" y="75"/>
                    <a:pt x="123" y="74"/>
                  </a:cubicBezTo>
                  <a:cubicBezTo>
                    <a:pt x="123" y="74"/>
                    <a:pt x="123" y="73"/>
                    <a:pt x="123" y="73"/>
                  </a:cubicBezTo>
                  <a:cubicBezTo>
                    <a:pt x="124" y="71"/>
                    <a:pt x="124" y="69"/>
                    <a:pt x="126" y="67"/>
                  </a:cubicBezTo>
                  <a:cubicBezTo>
                    <a:pt x="128" y="65"/>
                    <a:pt x="130" y="64"/>
                    <a:pt x="131" y="64"/>
                  </a:cubicBezTo>
                  <a:cubicBezTo>
                    <a:pt x="132" y="63"/>
                    <a:pt x="132" y="63"/>
                    <a:pt x="132" y="63"/>
                  </a:cubicBezTo>
                  <a:cubicBezTo>
                    <a:pt x="132" y="63"/>
                    <a:pt x="132" y="63"/>
                    <a:pt x="133" y="63"/>
                  </a:cubicBezTo>
                  <a:cubicBezTo>
                    <a:pt x="142" y="70"/>
                    <a:pt x="142" y="70"/>
                    <a:pt x="142" y="70"/>
                  </a:cubicBezTo>
                  <a:cubicBezTo>
                    <a:pt x="141" y="71"/>
                    <a:pt x="140" y="72"/>
                    <a:pt x="139" y="73"/>
                  </a:cubicBezTo>
                  <a:cubicBezTo>
                    <a:pt x="138" y="74"/>
                    <a:pt x="137" y="74"/>
                    <a:pt x="136" y="75"/>
                  </a:cubicBezTo>
                  <a:cubicBezTo>
                    <a:pt x="136" y="75"/>
                    <a:pt x="135" y="75"/>
                    <a:pt x="135" y="75"/>
                  </a:cubicBezTo>
                  <a:cubicBezTo>
                    <a:pt x="135" y="75"/>
                    <a:pt x="135" y="76"/>
                    <a:pt x="135" y="76"/>
                  </a:cubicBezTo>
                  <a:cubicBezTo>
                    <a:pt x="134" y="77"/>
                    <a:pt x="134" y="79"/>
                    <a:pt x="133" y="81"/>
                  </a:cubicBezTo>
                  <a:cubicBezTo>
                    <a:pt x="132" y="83"/>
                    <a:pt x="130" y="84"/>
                    <a:pt x="129" y="85"/>
                  </a:cubicBezTo>
                  <a:cubicBezTo>
                    <a:pt x="129" y="85"/>
                    <a:pt x="129" y="85"/>
                    <a:pt x="129" y="86"/>
                  </a:cubicBezTo>
                  <a:close/>
                  <a:moveTo>
                    <a:pt x="156" y="61"/>
                  </a:moveTo>
                  <a:cubicBezTo>
                    <a:pt x="151" y="50"/>
                    <a:pt x="151" y="50"/>
                    <a:pt x="151" y="50"/>
                  </a:cubicBezTo>
                  <a:cubicBezTo>
                    <a:pt x="151" y="50"/>
                    <a:pt x="152" y="49"/>
                    <a:pt x="152" y="49"/>
                  </a:cubicBezTo>
                  <a:cubicBezTo>
                    <a:pt x="155" y="47"/>
                    <a:pt x="159" y="45"/>
                    <a:pt x="161" y="41"/>
                  </a:cubicBezTo>
                  <a:cubicBezTo>
                    <a:pt x="162" y="41"/>
                    <a:pt x="162" y="41"/>
                    <a:pt x="162" y="39"/>
                  </a:cubicBezTo>
                  <a:cubicBezTo>
                    <a:pt x="174" y="43"/>
                    <a:pt x="174" y="43"/>
                    <a:pt x="174" y="43"/>
                  </a:cubicBezTo>
                  <a:cubicBezTo>
                    <a:pt x="173" y="46"/>
                    <a:pt x="172" y="48"/>
                    <a:pt x="171" y="49"/>
                  </a:cubicBezTo>
                  <a:cubicBezTo>
                    <a:pt x="167" y="53"/>
                    <a:pt x="163" y="57"/>
                    <a:pt x="158" y="60"/>
                  </a:cubicBezTo>
                  <a:cubicBezTo>
                    <a:pt x="157" y="60"/>
                    <a:pt x="157" y="60"/>
                    <a:pt x="156" y="61"/>
                  </a:cubicBezTo>
                  <a:close/>
                  <a:moveTo>
                    <a:pt x="181" y="23"/>
                  </a:moveTo>
                  <a:cubicBezTo>
                    <a:pt x="169" y="22"/>
                    <a:pt x="169" y="22"/>
                    <a:pt x="169" y="22"/>
                  </a:cubicBezTo>
                  <a:cubicBezTo>
                    <a:pt x="169" y="20"/>
                    <a:pt x="170" y="18"/>
                    <a:pt x="170" y="16"/>
                  </a:cubicBezTo>
                  <a:cubicBezTo>
                    <a:pt x="170" y="14"/>
                    <a:pt x="170" y="13"/>
                    <a:pt x="170" y="11"/>
                  </a:cubicBezTo>
                  <a:cubicBezTo>
                    <a:pt x="171" y="10"/>
                    <a:pt x="171" y="8"/>
                    <a:pt x="171" y="7"/>
                  </a:cubicBezTo>
                  <a:cubicBezTo>
                    <a:pt x="171" y="7"/>
                    <a:pt x="171" y="7"/>
                    <a:pt x="171" y="7"/>
                  </a:cubicBezTo>
                  <a:cubicBezTo>
                    <a:pt x="171" y="6"/>
                    <a:pt x="171" y="5"/>
                    <a:pt x="170" y="5"/>
                  </a:cubicBezTo>
                  <a:cubicBezTo>
                    <a:pt x="170" y="4"/>
                    <a:pt x="170" y="4"/>
                    <a:pt x="170" y="4"/>
                  </a:cubicBezTo>
                  <a:cubicBezTo>
                    <a:pt x="182" y="0"/>
                    <a:pt x="182" y="0"/>
                    <a:pt x="182" y="0"/>
                  </a:cubicBezTo>
                  <a:cubicBezTo>
                    <a:pt x="182" y="1"/>
                    <a:pt x="182" y="1"/>
                    <a:pt x="182" y="1"/>
                  </a:cubicBezTo>
                  <a:cubicBezTo>
                    <a:pt x="182" y="2"/>
                    <a:pt x="183" y="3"/>
                    <a:pt x="183" y="5"/>
                  </a:cubicBezTo>
                  <a:cubicBezTo>
                    <a:pt x="183" y="6"/>
                    <a:pt x="183" y="7"/>
                    <a:pt x="183" y="7"/>
                  </a:cubicBezTo>
                  <a:cubicBezTo>
                    <a:pt x="183" y="9"/>
                    <a:pt x="183" y="12"/>
                    <a:pt x="182" y="14"/>
                  </a:cubicBezTo>
                  <a:cubicBezTo>
                    <a:pt x="182" y="15"/>
                    <a:pt x="182" y="16"/>
                    <a:pt x="182" y="17"/>
                  </a:cubicBezTo>
                  <a:cubicBezTo>
                    <a:pt x="182" y="19"/>
                    <a:pt x="181" y="21"/>
                    <a:pt x="181" y="23"/>
                  </a:cubicBezTo>
                  <a:close/>
                </a:path>
              </a:pathLst>
            </a:custGeom>
            <a:solidFill>
              <a:srgbClr val="877D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8933" name="Freeform 5776"/>
            <p:cNvSpPr>
              <a:spLocks/>
            </p:cNvSpPr>
            <p:nvPr/>
          </p:nvSpPr>
          <p:spPr bwMode="auto">
            <a:xfrm>
              <a:off x="3368" y="2627"/>
              <a:ext cx="3" cy="2"/>
            </a:xfrm>
            <a:custGeom>
              <a:avLst/>
              <a:gdLst>
                <a:gd name="T0" fmla="*/ 7 w 21"/>
                <a:gd name="T1" fmla="*/ 18 h 18"/>
                <a:gd name="T2" fmla="*/ 4 w 21"/>
                <a:gd name="T3" fmla="*/ 16 h 18"/>
                <a:gd name="T4" fmla="*/ 2 w 21"/>
                <a:gd name="T5" fmla="*/ 4 h 18"/>
                <a:gd name="T6" fmla="*/ 2 w 21"/>
                <a:gd name="T7" fmla="*/ 3 h 18"/>
                <a:gd name="T8" fmla="*/ 2 w 21"/>
                <a:gd name="T9" fmla="*/ 5 h 18"/>
                <a:gd name="T10" fmla="*/ 13 w 21"/>
                <a:gd name="T11" fmla="*/ 0 h 18"/>
                <a:gd name="T12" fmla="*/ 14 w 21"/>
                <a:gd name="T13" fmla="*/ 4 h 18"/>
                <a:gd name="T14" fmla="*/ 21 w 21"/>
                <a:gd name="T15" fmla="*/ 12 h 18"/>
                <a:gd name="T16" fmla="*/ 16 w 21"/>
                <a:gd name="T17" fmla="*/ 15 h 18"/>
                <a:gd name="T18" fmla="*/ 10 w 21"/>
                <a:gd name="T19" fmla="*/ 18 h 18"/>
                <a:gd name="T20" fmla="*/ 7 w 21"/>
                <a:gd name="T21"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 h="18">
                  <a:moveTo>
                    <a:pt x="7" y="18"/>
                  </a:moveTo>
                  <a:cubicBezTo>
                    <a:pt x="4" y="16"/>
                    <a:pt x="4" y="16"/>
                    <a:pt x="4" y="16"/>
                  </a:cubicBezTo>
                  <a:cubicBezTo>
                    <a:pt x="0" y="12"/>
                    <a:pt x="1" y="7"/>
                    <a:pt x="2" y="4"/>
                  </a:cubicBezTo>
                  <a:cubicBezTo>
                    <a:pt x="2" y="4"/>
                    <a:pt x="2" y="4"/>
                    <a:pt x="2" y="3"/>
                  </a:cubicBezTo>
                  <a:cubicBezTo>
                    <a:pt x="2" y="3"/>
                    <a:pt x="2" y="4"/>
                    <a:pt x="2" y="5"/>
                  </a:cubicBezTo>
                  <a:cubicBezTo>
                    <a:pt x="13" y="0"/>
                    <a:pt x="13" y="0"/>
                    <a:pt x="13" y="0"/>
                  </a:cubicBezTo>
                  <a:cubicBezTo>
                    <a:pt x="14" y="1"/>
                    <a:pt x="14" y="2"/>
                    <a:pt x="14" y="4"/>
                  </a:cubicBezTo>
                  <a:cubicBezTo>
                    <a:pt x="21" y="12"/>
                    <a:pt x="21" y="12"/>
                    <a:pt x="21" y="12"/>
                  </a:cubicBezTo>
                  <a:cubicBezTo>
                    <a:pt x="20" y="13"/>
                    <a:pt x="18" y="14"/>
                    <a:pt x="16" y="15"/>
                  </a:cubicBezTo>
                  <a:cubicBezTo>
                    <a:pt x="14" y="16"/>
                    <a:pt x="12" y="17"/>
                    <a:pt x="10" y="18"/>
                  </a:cubicBezTo>
                  <a:lnTo>
                    <a:pt x="7" y="18"/>
                  </a:lnTo>
                  <a:close/>
                </a:path>
              </a:pathLst>
            </a:custGeom>
            <a:solidFill>
              <a:srgbClr val="877D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8934" name="Freeform 5777"/>
            <p:cNvSpPr>
              <a:spLocks noEditPoints="1"/>
            </p:cNvSpPr>
            <p:nvPr/>
          </p:nvSpPr>
          <p:spPr bwMode="auto">
            <a:xfrm>
              <a:off x="3285" y="2627"/>
              <a:ext cx="84" cy="128"/>
            </a:xfrm>
            <a:custGeom>
              <a:avLst/>
              <a:gdLst>
                <a:gd name="T0" fmla="*/ 13 w 632"/>
                <a:gd name="T1" fmla="*/ 930 h 952"/>
                <a:gd name="T2" fmla="*/ 20 w 632"/>
                <a:gd name="T3" fmla="*/ 913 h 952"/>
                <a:gd name="T4" fmla="*/ 333 w 632"/>
                <a:gd name="T5" fmla="*/ 889 h 952"/>
                <a:gd name="T6" fmla="*/ 380 w 632"/>
                <a:gd name="T7" fmla="*/ 882 h 952"/>
                <a:gd name="T8" fmla="*/ 33 w 632"/>
                <a:gd name="T9" fmla="*/ 876 h 952"/>
                <a:gd name="T10" fmla="*/ 316 w 632"/>
                <a:gd name="T11" fmla="*/ 878 h 952"/>
                <a:gd name="T12" fmla="*/ 322 w 632"/>
                <a:gd name="T13" fmla="*/ 867 h 952"/>
                <a:gd name="T14" fmla="*/ 403 w 632"/>
                <a:gd name="T15" fmla="*/ 845 h 952"/>
                <a:gd name="T16" fmla="*/ 282 w 632"/>
                <a:gd name="T17" fmla="*/ 863 h 952"/>
                <a:gd name="T18" fmla="*/ 272 w 632"/>
                <a:gd name="T19" fmla="*/ 847 h 952"/>
                <a:gd name="T20" fmla="*/ 239 w 632"/>
                <a:gd name="T21" fmla="*/ 850 h 952"/>
                <a:gd name="T22" fmla="*/ 248 w 632"/>
                <a:gd name="T23" fmla="*/ 840 h 952"/>
                <a:gd name="T24" fmla="*/ 57 w 632"/>
                <a:gd name="T25" fmla="*/ 826 h 952"/>
                <a:gd name="T26" fmla="*/ 57 w 632"/>
                <a:gd name="T27" fmla="*/ 847 h 952"/>
                <a:gd name="T28" fmla="*/ 198 w 632"/>
                <a:gd name="T29" fmla="*/ 817 h 952"/>
                <a:gd name="T30" fmla="*/ 409 w 632"/>
                <a:gd name="T31" fmla="*/ 805 h 952"/>
                <a:gd name="T32" fmla="*/ 152 w 632"/>
                <a:gd name="T33" fmla="*/ 815 h 952"/>
                <a:gd name="T34" fmla="*/ 82 w 632"/>
                <a:gd name="T35" fmla="*/ 818 h 952"/>
                <a:gd name="T36" fmla="*/ 82 w 632"/>
                <a:gd name="T37" fmla="*/ 818 h 952"/>
                <a:gd name="T38" fmla="*/ 122 w 632"/>
                <a:gd name="T39" fmla="*/ 798 h 952"/>
                <a:gd name="T40" fmla="*/ 376 w 632"/>
                <a:gd name="T41" fmla="*/ 780 h 952"/>
                <a:gd name="T42" fmla="*/ 353 w 632"/>
                <a:gd name="T43" fmla="*/ 744 h 952"/>
                <a:gd name="T44" fmla="*/ 354 w 632"/>
                <a:gd name="T45" fmla="*/ 716 h 952"/>
                <a:gd name="T46" fmla="*/ 365 w 632"/>
                <a:gd name="T47" fmla="*/ 724 h 952"/>
                <a:gd name="T48" fmla="*/ 382 w 632"/>
                <a:gd name="T49" fmla="*/ 653 h 952"/>
                <a:gd name="T50" fmla="*/ 416 w 632"/>
                <a:gd name="T51" fmla="*/ 651 h 952"/>
                <a:gd name="T52" fmla="*/ 433 w 632"/>
                <a:gd name="T53" fmla="*/ 638 h 952"/>
                <a:gd name="T54" fmla="*/ 444 w 632"/>
                <a:gd name="T55" fmla="*/ 619 h 952"/>
                <a:gd name="T56" fmla="*/ 466 w 632"/>
                <a:gd name="T57" fmla="*/ 623 h 952"/>
                <a:gd name="T58" fmla="*/ 490 w 632"/>
                <a:gd name="T59" fmla="*/ 600 h 952"/>
                <a:gd name="T60" fmla="*/ 524 w 632"/>
                <a:gd name="T61" fmla="*/ 604 h 952"/>
                <a:gd name="T62" fmla="*/ 538 w 632"/>
                <a:gd name="T63" fmla="*/ 600 h 952"/>
                <a:gd name="T64" fmla="*/ 568 w 632"/>
                <a:gd name="T65" fmla="*/ 582 h 952"/>
                <a:gd name="T66" fmla="*/ 576 w 632"/>
                <a:gd name="T67" fmla="*/ 564 h 952"/>
                <a:gd name="T68" fmla="*/ 555 w 632"/>
                <a:gd name="T69" fmla="*/ 528 h 952"/>
                <a:gd name="T70" fmla="*/ 569 w 632"/>
                <a:gd name="T71" fmla="*/ 525 h 952"/>
                <a:gd name="T72" fmla="*/ 532 w 632"/>
                <a:gd name="T73" fmla="*/ 505 h 952"/>
                <a:gd name="T74" fmla="*/ 531 w 632"/>
                <a:gd name="T75" fmla="*/ 453 h 952"/>
                <a:gd name="T76" fmla="*/ 558 w 632"/>
                <a:gd name="T77" fmla="*/ 420 h 952"/>
                <a:gd name="T78" fmla="*/ 581 w 632"/>
                <a:gd name="T79" fmla="*/ 384 h 952"/>
                <a:gd name="T80" fmla="*/ 588 w 632"/>
                <a:gd name="T81" fmla="*/ 350 h 952"/>
                <a:gd name="T82" fmla="*/ 585 w 632"/>
                <a:gd name="T83" fmla="*/ 365 h 952"/>
                <a:gd name="T84" fmla="*/ 570 w 632"/>
                <a:gd name="T85" fmla="*/ 337 h 952"/>
                <a:gd name="T86" fmla="*/ 584 w 632"/>
                <a:gd name="T87" fmla="*/ 328 h 952"/>
                <a:gd name="T88" fmla="*/ 591 w 632"/>
                <a:gd name="T89" fmla="*/ 339 h 952"/>
                <a:gd name="T90" fmla="*/ 565 w 632"/>
                <a:gd name="T91" fmla="*/ 293 h 952"/>
                <a:gd name="T92" fmla="*/ 576 w 632"/>
                <a:gd name="T93" fmla="*/ 293 h 952"/>
                <a:gd name="T94" fmla="*/ 578 w 632"/>
                <a:gd name="T95" fmla="*/ 281 h 952"/>
                <a:gd name="T96" fmla="*/ 582 w 632"/>
                <a:gd name="T97" fmla="*/ 259 h 952"/>
                <a:gd name="T98" fmla="*/ 588 w 632"/>
                <a:gd name="T99" fmla="*/ 273 h 952"/>
                <a:gd name="T100" fmla="*/ 597 w 632"/>
                <a:gd name="T101" fmla="*/ 218 h 952"/>
                <a:gd name="T102" fmla="*/ 583 w 632"/>
                <a:gd name="T103" fmla="*/ 199 h 952"/>
                <a:gd name="T104" fmla="*/ 598 w 632"/>
                <a:gd name="T105" fmla="*/ 192 h 952"/>
                <a:gd name="T106" fmla="*/ 588 w 632"/>
                <a:gd name="T107" fmla="*/ 165 h 952"/>
                <a:gd name="T108" fmla="*/ 608 w 632"/>
                <a:gd name="T109" fmla="*/ 154 h 952"/>
                <a:gd name="T110" fmla="*/ 624 w 632"/>
                <a:gd name="T111" fmla="*/ 149 h 952"/>
                <a:gd name="T112" fmla="*/ 619 w 632"/>
                <a:gd name="T113" fmla="*/ 110 h 952"/>
                <a:gd name="T114" fmla="*/ 632 w 632"/>
                <a:gd name="T115" fmla="*/ 107 h 952"/>
                <a:gd name="T116" fmla="*/ 626 w 632"/>
                <a:gd name="T117" fmla="*/ 122 h 952"/>
                <a:gd name="T118" fmla="*/ 614 w 632"/>
                <a:gd name="T119" fmla="*/ 69 h 952"/>
                <a:gd name="T120" fmla="*/ 591 w 632"/>
                <a:gd name="T121" fmla="*/ 59 h 952"/>
                <a:gd name="T122" fmla="*/ 605 w 632"/>
                <a:gd name="T123" fmla="*/ 47 h 952"/>
                <a:gd name="T124" fmla="*/ 605 w 632"/>
                <a:gd name="T125" fmla="*/ 20 h 9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32" h="952">
                  <a:moveTo>
                    <a:pt x="6" y="952"/>
                  </a:moveTo>
                  <a:cubicBezTo>
                    <a:pt x="5" y="950"/>
                    <a:pt x="5" y="950"/>
                    <a:pt x="5" y="950"/>
                  </a:cubicBezTo>
                  <a:cubicBezTo>
                    <a:pt x="1" y="944"/>
                    <a:pt x="0" y="935"/>
                    <a:pt x="0" y="932"/>
                  </a:cubicBezTo>
                  <a:cubicBezTo>
                    <a:pt x="0" y="931"/>
                    <a:pt x="0" y="930"/>
                    <a:pt x="1" y="930"/>
                  </a:cubicBezTo>
                  <a:cubicBezTo>
                    <a:pt x="1" y="929"/>
                    <a:pt x="1" y="929"/>
                    <a:pt x="1" y="929"/>
                  </a:cubicBezTo>
                  <a:cubicBezTo>
                    <a:pt x="13" y="930"/>
                    <a:pt x="13" y="930"/>
                    <a:pt x="13" y="930"/>
                  </a:cubicBezTo>
                  <a:cubicBezTo>
                    <a:pt x="12" y="930"/>
                    <a:pt x="12" y="930"/>
                    <a:pt x="12" y="930"/>
                  </a:cubicBezTo>
                  <a:cubicBezTo>
                    <a:pt x="12" y="931"/>
                    <a:pt x="12" y="931"/>
                    <a:pt x="12" y="932"/>
                  </a:cubicBezTo>
                  <a:cubicBezTo>
                    <a:pt x="12" y="937"/>
                    <a:pt x="14" y="941"/>
                    <a:pt x="15" y="944"/>
                  </a:cubicBezTo>
                  <a:cubicBezTo>
                    <a:pt x="16" y="945"/>
                    <a:pt x="16" y="945"/>
                    <a:pt x="16" y="945"/>
                  </a:cubicBezTo>
                  <a:lnTo>
                    <a:pt x="6" y="952"/>
                  </a:lnTo>
                  <a:close/>
                  <a:moveTo>
                    <a:pt x="20" y="913"/>
                  </a:moveTo>
                  <a:cubicBezTo>
                    <a:pt x="9" y="909"/>
                    <a:pt x="9" y="909"/>
                    <a:pt x="9" y="909"/>
                  </a:cubicBezTo>
                  <a:cubicBezTo>
                    <a:pt x="11" y="903"/>
                    <a:pt x="15" y="897"/>
                    <a:pt x="21" y="891"/>
                  </a:cubicBezTo>
                  <a:cubicBezTo>
                    <a:pt x="30" y="899"/>
                    <a:pt x="30" y="899"/>
                    <a:pt x="30" y="899"/>
                  </a:cubicBezTo>
                  <a:cubicBezTo>
                    <a:pt x="25" y="904"/>
                    <a:pt x="22" y="909"/>
                    <a:pt x="20" y="913"/>
                  </a:cubicBezTo>
                  <a:close/>
                  <a:moveTo>
                    <a:pt x="353" y="898"/>
                  </a:moveTo>
                  <a:cubicBezTo>
                    <a:pt x="347" y="897"/>
                    <a:pt x="341" y="894"/>
                    <a:pt x="333" y="889"/>
                  </a:cubicBezTo>
                  <a:cubicBezTo>
                    <a:pt x="339" y="879"/>
                    <a:pt x="339" y="879"/>
                    <a:pt x="339" y="879"/>
                  </a:cubicBezTo>
                  <a:cubicBezTo>
                    <a:pt x="346" y="884"/>
                    <a:pt x="351" y="886"/>
                    <a:pt x="355" y="887"/>
                  </a:cubicBezTo>
                  <a:lnTo>
                    <a:pt x="353" y="898"/>
                  </a:lnTo>
                  <a:close/>
                  <a:moveTo>
                    <a:pt x="375" y="897"/>
                  </a:moveTo>
                  <a:cubicBezTo>
                    <a:pt x="372" y="886"/>
                    <a:pt x="372" y="886"/>
                    <a:pt x="372" y="886"/>
                  </a:cubicBezTo>
                  <a:cubicBezTo>
                    <a:pt x="375" y="885"/>
                    <a:pt x="378" y="884"/>
                    <a:pt x="380" y="882"/>
                  </a:cubicBezTo>
                  <a:cubicBezTo>
                    <a:pt x="382" y="880"/>
                    <a:pt x="384" y="878"/>
                    <a:pt x="386" y="877"/>
                  </a:cubicBezTo>
                  <a:cubicBezTo>
                    <a:pt x="394" y="885"/>
                    <a:pt x="394" y="885"/>
                    <a:pt x="394" y="885"/>
                  </a:cubicBezTo>
                  <a:cubicBezTo>
                    <a:pt x="392" y="887"/>
                    <a:pt x="390" y="889"/>
                    <a:pt x="387" y="891"/>
                  </a:cubicBezTo>
                  <a:cubicBezTo>
                    <a:pt x="384" y="894"/>
                    <a:pt x="380" y="896"/>
                    <a:pt x="375" y="897"/>
                  </a:cubicBezTo>
                  <a:close/>
                  <a:moveTo>
                    <a:pt x="43" y="883"/>
                  </a:moveTo>
                  <a:cubicBezTo>
                    <a:pt x="33" y="876"/>
                    <a:pt x="33" y="876"/>
                    <a:pt x="33" y="876"/>
                  </a:cubicBezTo>
                  <a:cubicBezTo>
                    <a:pt x="35" y="872"/>
                    <a:pt x="38" y="868"/>
                    <a:pt x="39" y="863"/>
                  </a:cubicBezTo>
                  <a:cubicBezTo>
                    <a:pt x="40" y="862"/>
                    <a:pt x="40" y="861"/>
                    <a:pt x="40" y="860"/>
                  </a:cubicBezTo>
                  <a:cubicBezTo>
                    <a:pt x="52" y="863"/>
                    <a:pt x="52" y="863"/>
                    <a:pt x="52" y="863"/>
                  </a:cubicBezTo>
                  <a:cubicBezTo>
                    <a:pt x="51" y="865"/>
                    <a:pt x="51" y="866"/>
                    <a:pt x="51" y="867"/>
                  </a:cubicBezTo>
                  <a:cubicBezTo>
                    <a:pt x="49" y="873"/>
                    <a:pt x="46" y="878"/>
                    <a:pt x="43" y="883"/>
                  </a:cubicBezTo>
                  <a:close/>
                  <a:moveTo>
                    <a:pt x="316" y="878"/>
                  </a:moveTo>
                  <a:cubicBezTo>
                    <a:pt x="315" y="877"/>
                    <a:pt x="315" y="877"/>
                    <a:pt x="315" y="877"/>
                  </a:cubicBezTo>
                  <a:cubicBezTo>
                    <a:pt x="312" y="875"/>
                    <a:pt x="310" y="873"/>
                    <a:pt x="307" y="872"/>
                  </a:cubicBezTo>
                  <a:cubicBezTo>
                    <a:pt x="305" y="871"/>
                    <a:pt x="303" y="870"/>
                    <a:pt x="301" y="869"/>
                  </a:cubicBezTo>
                  <a:cubicBezTo>
                    <a:pt x="304" y="858"/>
                    <a:pt x="304" y="858"/>
                    <a:pt x="304" y="858"/>
                  </a:cubicBezTo>
                  <a:cubicBezTo>
                    <a:pt x="307" y="859"/>
                    <a:pt x="309" y="860"/>
                    <a:pt x="312" y="861"/>
                  </a:cubicBezTo>
                  <a:cubicBezTo>
                    <a:pt x="316" y="863"/>
                    <a:pt x="319" y="865"/>
                    <a:pt x="322" y="867"/>
                  </a:cubicBezTo>
                  <a:cubicBezTo>
                    <a:pt x="323" y="868"/>
                    <a:pt x="323" y="868"/>
                    <a:pt x="323" y="868"/>
                  </a:cubicBezTo>
                  <a:lnTo>
                    <a:pt x="316" y="878"/>
                  </a:lnTo>
                  <a:close/>
                  <a:moveTo>
                    <a:pt x="406" y="866"/>
                  </a:moveTo>
                  <a:cubicBezTo>
                    <a:pt x="394" y="862"/>
                    <a:pt x="394" y="862"/>
                    <a:pt x="394" y="862"/>
                  </a:cubicBezTo>
                  <a:cubicBezTo>
                    <a:pt x="396" y="858"/>
                    <a:pt x="398" y="855"/>
                    <a:pt x="399" y="851"/>
                  </a:cubicBezTo>
                  <a:cubicBezTo>
                    <a:pt x="401" y="849"/>
                    <a:pt x="402" y="847"/>
                    <a:pt x="403" y="845"/>
                  </a:cubicBezTo>
                  <a:cubicBezTo>
                    <a:pt x="403" y="844"/>
                    <a:pt x="403" y="844"/>
                    <a:pt x="403" y="844"/>
                  </a:cubicBezTo>
                  <a:cubicBezTo>
                    <a:pt x="414" y="848"/>
                    <a:pt x="414" y="848"/>
                    <a:pt x="414" y="848"/>
                  </a:cubicBezTo>
                  <a:cubicBezTo>
                    <a:pt x="414" y="848"/>
                    <a:pt x="414" y="849"/>
                    <a:pt x="414" y="849"/>
                  </a:cubicBezTo>
                  <a:cubicBezTo>
                    <a:pt x="413" y="852"/>
                    <a:pt x="411" y="855"/>
                    <a:pt x="410" y="857"/>
                  </a:cubicBezTo>
                  <a:cubicBezTo>
                    <a:pt x="408" y="860"/>
                    <a:pt x="407" y="863"/>
                    <a:pt x="406" y="866"/>
                  </a:cubicBezTo>
                  <a:close/>
                  <a:moveTo>
                    <a:pt x="282" y="863"/>
                  </a:moveTo>
                  <a:cubicBezTo>
                    <a:pt x="280" y="862"/>
                    <a:pt x="280" y="862"/>
                    <a:pt x="280" y="862"/>
                  </a:cubicBezTo>
                  <a:cubicBezTo>
                    <a:pt x="278" y="862"/>
                    <a:pt x="276" y="861"/>
                    <a:pt x="274" y="861"/>
                  </a:cubicBezTo>
                  <a:cubicBezTo>
                    <a:pt x="271" y="860"/>
                    <a:pt x="269" y="859"/>
                    <a:pt x="267" y="858"/>
                  </a:cubicBezTo>
                  <a:cubicBezTo>
                    <a:pt x="266" y="858"/>
                    <a:pt x="265" y="857"/>
                    <a:pt x="263" y="856"/>
                  </a:cubicBezTo>
                  <a:cubicBezTo>
                    <a:pt x="267" y="845"/>
                    <a:pt x="267" y="845"/>
                    <a:pt x="267" y="845"/>
                  </a:cubicBezTo>
                  <a:cubicBezTo>
                    <a:pt x="269" y="846"/>
                    <a:pt x="270" y="846"/>
                    <a:pt x="272" y="847"/>
                  </a:cubicBezTo>
                  <a:cubicBezTo>
                    <a:pt x="274" y="848"/>
                    <a:pt x="275" y="849"/>
                    <a:pt x="277" y="849"/>
                  </a:cubicBezTo>
                  <a:cubicBezTo>
                    <a:pt x="279" y="850"/>
                    <a:pt x="281" y="850"/>
                    <a:pt x="283" y="850"/>
                  </a:cubicBezTo>
                  <a:cubicBezTo>
                    <a:pt x="285" y="851"/>
                    <a:pt x="285" y="851"/>
                    <a:pt x="285" y="851"/>
                  </a:cubicBezTo>
                  <a:lnTo>
                    <a:pt x="282" y="863"/>
                  </a:lnTo>
                  <a:close/>
                  <a:moveTo>
                    <a:pt x="244" y="851"/>
                  </a:moveTo>
                  <a:cubicBezTo>
                    <a:pt x="242" y="851"/>
                    <a:pt x="240" y="850"/>
                    <a:pt x="239" y="850"/>
                  </a:cubicBezTo>
                  <a:cubicBezTo>
                    <a:pt x="237" y="849"/>
                    <a:pt x="235" y="848"/>
                    <a:pt x="233" y="848"/>
                  </a:cubicBezTo>
                  <a:cubicBezTo>
                    <a:pt x="229" y="847"/>
                    <a:pt x="226" y="845"/>
                    <a:pt x="224" y="843"/>
                  </a:cubicBezTo>
                  <a:cubicBezTo>
                    <a:pt x="231" y="833"/>
                    <a:pt x="231" y="833"/>
                    <a:pt x="231" y="833"/>
                  </a:cubicBezTo>
                  <a:cubicBezTo>
                    <a:pt x="233" y="834"/>
                    <a:pt x="235" y="836"/>
                    <a:pt x="236" y="836"/>
                  </a:cubicBezTo>
                  <a:cubicBezTo>
                    <a:pt x="238" y="837"/>
                    <a:pt x="240" y="838"/>
                    <a:pt x="242" y="838"/>
                  </a:cubicBezTo>
                  <a:cubicBezTo>
                    <a:pt x="244" y="839"/>
                    <a:pt x="246" y="839"/>
                    <a:pt x="248" y="840"/>
                  </a:cubicBezTo>
                  <a:lnTo>
                    <a:pt x="244" y="851"/>
                  </a:lnTo>
                  <a:close/>
                  <a:moveTo>
                    <a:pt x="57" y="847"/>
                  </a:moveTo>
                  <a:cubicBezTo>
                    <a:pt x="48" y="839"/>
                    <a:pt x="48" y="839"/>
                    <a:pt x="48" y="839"/>
                  </a:cubicBezTo>
                  <a:cubicBezTo>
                    <a:pt x="49" y="838"/>
                    <a:pt x="50" y="837"/>
                    <a:pt x="50" y="837"/>
                  </a:cubicBezTo>
                  <a:cubicBezTo>
                    <a:pt x="53" y="835"/>
                    <a:pt x="53" y="834"/>
                    <a:pt x="54" y="831"/>
                  </a:cubicBezTo>
                  <a:cubicBezTo>
                    <a:pt x="55" y="830"/>
                    <a:pt x="56" y="828"/>
                    <a:pt x="57" y="826"/>
                  </a:cubicBezTo>
                  <a:cubicBezTo>
                    <a:pt x="58" y="825"/>
                    <a:pt x="58" y="824"/>
                    <a:pt x="59" y="823"/>
                  </a:cubicBezTo>
                  <a:cubicBezTo>
                    <a:pt x="69" y="831"/>
                    <a:pt x="69" y="831"/>
                    <a:pt x="69" y="831"/>
                  </a:cubicBezTo>
                  <a:cubicBezTo>
                    <a:pt x="68" y="831"/>
                    <a:pt x="68" y="832"/>
                    <a:pt x="67" y="833"/>
                  </a:cubicBezTo>
                  <a:cubicBezTo>
                    <a:pt x="66" y="834"/>
                    <a:pt x="66" y="835"/>
                    <a:pt x="65" y="836"/>
                  </a:cubicBezTo>
                  <a:cubicBezTo>
                    <a:pt x="64" y="840"/>
                    <a:pt x="62" y="843"/>
                    <a:pt x="58" y="846"/>
                  </a:cubicBezTo>
                  <a:cubicBezTo>
                    <a:pt x="57" y="846"/>
                    <a:pt x="57" y="847"/>
                    <a:pt x="57" y="847"/>
                  </a:cubicBezTo>
                  <a:close/>
                  <a:moveTo>
                    <a:pt x="208" y="833"/>
                  </a:moveTo>
                  <a:cubicBezTo>
                    <a:pt x="205" y="832"/>
                    <a:pt x="203" y="831"/>
                    <a:pt x="200" y="831"/>
                  </a:cubicBezTo>
                  <a:cubicBezTo>
                    <a:pt x="198" y="830"/>
                    <a:pt x="196" y="829"/>
                    <a:pt x="194" y="828"/>
                  </a:cubicBezTo>
                  <a:cubicBezTo>
                    <a:pt x="192" y="828"/>
                    <a:pt x="191" y="827"/>
                    <a:pt x="190" y="827"/>
                  </a:cubicBezTo>
                  <a:cubicBezTo>
                    <a:pt x="194" y="816"/>
                    <a:pt x="194" y="816"/>
                    <a:pt x="194" y="816"/>
                  </a:cubicBezTo>
                  <a:cubicBezTo>
                    <a:pt x="195" y="816"/>
                    <a:pt x="197" y="817"/>
                    <a:pt x="198" y="817"/>
                  </a:cubicBezTo>
                  <a:cubicBezTo>
                    <a:pt x="200" y="818"/>
                    <a:pt x="202" y="819"/>
                    <a:pt x="204" y="819"/>
                  </a:cubicBezTo>
                  <a:cubicBezTo>
                    <a:pt x="206" y="820"/>
                    <a:pt x="210" y="821"/>
                    <a:pt x="213" y="822"/>
                  </a:cubicBezTo>
                  <a:lnTo>
                    <a:pt x="208" y="833"/>
                  </a:lnTo>
                  <a:close/>
                  <a:moveTo>
                    <a:pt x="403" y="827"/>
                  </a:moveTo>
                  <a:cubicBezTo>
                    <a:pt x="403" y="821"/>
                    <a:pt x="401" y="816"/>
                    <a:pt x="398" y="810"/>
                  </a:cubicBezTo>
                  <a:cubicBezTo>
                    <a:pt x="409" y="805"/>
                    <a:pt x="409" y="805"/>
                    <a:pt x="409" y="805"/>
                  </a:cubicBezTo>
                  <a:cubicBezTo>
                    <a:pt x="413" y="812"/>
                    <a:pt x="415" y="818"/>
                    <a:pt x="415" y="826"/>
                  </a:cubicBezTo>
                  <a:lnTo>
                    <a:pt x="403" y="827"/>
                  </a:lnTo>
                  <a:close/>
                  <a:moveTo>
                    <a:pt x="170" y="824"/>
                  </a:moveTo>
                  <a:cubicBezTo>
                    <a:pt x="168" y="823"/>
                    <a:pt x="165" y="821"/>
                    <a:pt x="163" y="820"/>
                  </a:cubicBezTo>
                  <a:cubicBezTo>
                    <a:pt x="161" y="819"/>
                    <a:pt x="159" y="818"/>
                    <a:pt x="157" y="817"/>
                  </a:cubicBezTo>
                  <a:cubicBezTo>
                    <a:pt x="156" y="817"/>
                    <a:pt x="154" y="816"/>
                    <a:pt x="152" y="815"/>
                  </a:cubicBezTo>
                  <a:cubicBezTo>
                    <a:pt x="156" y="804"/>
                    <a:pt x="156" y="804"/>
                    <a:pt x="156" y="804"/>
                  </a:cubicBezTo>
                  <a:cubicBezTo>
                    <a:pt x="158" y="805"/>
                    <a:pt x="160" y="805"/>
                    <a:pt x="162" y="806"/>
                  </a:cubicBezTo>
                  <a:cubicBezTo>
                    <a:pt x="164" y="807"/>
                    <a:pt x="166" y="808"/>
                    <a:pt x="169" y="809"/>
                  </a:cubicBezTo>
                  <a:cubicBezTo>
                    <a:pt x="171" y="811"/>
                    <a:pt x="173" y="812"/>
                    <a:pt x="174" y="812"/>
                  </a:cubicBezTo>
                  <a:lnTo>
                    <a:pt x="170" y="824"/>
                  </a:lnTo>
                  <a:close/>
                  <a:moveTo>
                    <a:pt x="82" y="818"/>
                  </a:moveTo>
                  <a:cubicBezTo>
                    <a:pt x="75" y="809"/>
                    <a:pt x="75" y="809"/>
                    <a:pt x="75" y="809"/>
                  </a:cubicBezTo>
                  <a:cubicBezTo>
                    <a:pt x="81" y="804"/>
                    <a:pt x="86" y="800"/>
                    <a:pt x="93" y="798"/>
                  </a:cubicBezTo>
                  <a:cubicBezTo>
                    <a:pt x="93" y="798"/>
                    <a:pt x="93" y="798"/>
                    <a:pt x="94" y="798"/>
                  </a:cubicBezTo>
                  <a:cubicBezTo>
                    <a:pt x="97" y="809"/>
                    <a:pt x="97" y="809"/>
                    <a:pt x="97" y="809"/>
                  </a:cubicBezTo>
                  <a:cubicBezTo>
                    <a:pt x="96" y="810"/>
                    <a:pt x="96" y="810"/>
                    <a:pt x="96" y="810"/>
                  </a:cubicBezTo>
                  <a:cubicBezTo>
                    <a:pt x="92" y="811"/>
                    <a:pt x="87" y="814"/>
                    <a:pt x="82" y="818"/>
                  </a:cubicBezTo>
                  <a:close/>
                  <a:moveTo>
                    <a:pt x="134" y="811"/>
                  </a:moveTo>
                  <a:cubicBezTo>
                    <a:pt x="132" y="811"/>
                    <a:pt x="129" y="811"/>
                    <a:pt x="127" y="810"/>
                  </a:cubicBezTo>
                  <a:cubicBezTo>
                    <a:pt x="125" y="810"/>
                    <a:pt x="122" y="810"/>
                    <a:pt x="120" y="810"/>
                  </a:cubicBezTo>
                  <a:cubicBezTo>
                    <a:pt x="118" y="809"/>
                    <a:pt x="116" y="809"/>
                    <a:pt x="115" y="809"/>
                  </a:cubicBezTo>
                  <a:cubicBezTo>
                    <a:pt x="116" y="797"/>
                    <a:pt x="116" y="797"/>
                    <a:pt x="116" y="797"/>
                  </a:cubicBezTo>
                  <a:cubicBezTo>
                    <a:pt x="118" y="797"/>
                    <a:pt x="120" y="797"/>
                    <a:pt x="122" y="798"/>
                  </a:cubicBezTo>
                  <a:cubicBezTo>
                    <a:pt x="124" y="798"/>
                    <a:pt x="126" y="798"/>
                    <a:pt x="128" y="799"/>
                  </a:cubicBezTo>
                  <a:cubicBezTo>
                    <a:pt x="131" y="799"/>
                    <a:pt x="133" y="799"/>
                    <a:pt x="136" y="799"/>
                  </a:cubicBezTo>
                  <a:lnTo>
                    <a:pt x="134" y="811"/>
                  </a:lnTo>
                  <a:close/>
                  <a:moveTo>
                    <a:pt x="388" y="794"/>
                  </a:moveTo>
                  <a:cubicBezTo>
                    <a:pt x="385" y="790"/>
                    <a:pt x="381" y="785"/>
                    <a:pt x="378" y="782"/>
                  </a:cubicBezTo>
                  <a:cubicBezTo>
                    <a:pt x="376" y="780"/>
                    <a:pt x="376" y="780"/>
                    <a:pt x="376" y="780"/>
                  </a:cubicBezTo>
                  <a:cubicBezTo>
                    <a:pt x="384" y="771"/>
                    <a:pt x="384" y="771"/>
                    <a:pt x="384" y="771"/>
                  </a:cubicBezTo>
                  <a:cubicBezTo>
                    <a:pt x="386" y="774"/>
                    <a:pt x="386" y="774"/>
                    <a:pt x="386" y="774"/>
                  </a:cubicBezTo>
                  <a:cubicBezTo>
                    <a:pt x="390" y="777"/>
                    <a:pt x="394" y="782"/>
                    <a:pt x="398" y="787"/>
                  </a:cubicBezTo>
                  <a:lnTo>
                    <a:pt x="388" y="794"/>
                  </a:lnTo>
                  <a:close/>
                  <a:moveTo>
                    <a:pt x="362" y="764"/>
                  </a:moveTo>
                  <a:cubicBezTo>
                    <a:pt x="357" y="757"/>
                    <a:pt x="354" y="751"/>
                    <a:pt x="353" y="744"/>
                  </a:cubicBezTo>
                  <a:cubicBezTo>
                    <a:pt x="365" y="741"/>
                    <a:pt x="365" y="741"/>
                    <a:pt x="365" y="741"/>
                  </a:cubicBezTo>
                  <a:cubicBezTo>
                    <a:pt x="366" y="747"/>
                    <a:pt x="368" y="752"/>
                    <a:pt x="372" y="757"/>
                  </a:cubicBezTo>
                  <a:lnTo>
                    <a:pt x="362" y="764"/>
                  </a:lnTo>
                  <a:close/>
                  <a:moveTo>
                    <a:pt x="365" y="724"/>
                  </a:moveTo>
                  <a:cubicBezTo>
                    <a:pt x="353" y="722"/>
                    <a:pt x="353" y="722"/>
                    <a:pt x="353" y="722"/>
                  </a:cubicBezTo>
                  <a:cubicBezTo>
                    <a:pt x="354" y="720"/>
                    <a:pt x="354" y="718"/>
                    <a:pt x="354" y="716"/>
                  </a:cubicBezTo>
                  <a:cubicBezTo>
                    <a:pt x="355" y="712"/>
                    <a:pt x="356" y="709"/>
                    <a:pt x="357" y="705"/>
                  </a:cubicBezTo>
                  <a:cubicBezTo>
                    <a:pt x="357" y="704"/>
                    <a:pt x="357" y="703"/>
                    <a:pt x="357" y="703"/>
                  </a:cubicBezTo>
                  <a:cubicBezTo>
                    <a:pt x="369" y="704"/>
                    <a:pt x="369" y="704"/>
                    <a:pt x="369" y="704"/>
                  </a:cubicBezTo>
                  <a:cubicBezTo>
                    <a:pt x="369" y="705"/>
                    <a:pt x="369" y="705"/>
                    <a:pt x="368" y="706"/>
                  </a:cubicBezTo>
                  <a:cubicBezTo>
                    <a:pt x="368" y="711"/>
                    <a:pt x="367" y="715"/>
                    <a:pt x="366" y="719"/>
                  </a:cubicBezTo>
                  <a:cubicBezTo>
                    <a:pt x="366" y="720"/>
                    <a:pt x="365" y="722"/>
                    <a:pt x="365" y="724"/>
                  </a:cubicBezTo>
                  <a:close/>
                  <a:moveTo>
                    <a:pt x="370" y="684"/>
                  </a:moveTo>
                  <a:cubicBezTo>
                    <a:pt x="358" y="683"/>
                    <a:pt x="358" y="683"/>
                    <a:pt x="358" y="683"/>
                  </a:cubicBezTo>
                  <a:cubicBezTo>
                    <a:pt x="359" y="674"/>
                    <a:pt x="360" y="668"/>
                    <a:pt x="362" y="662"/>
                  </a:cubicBezTo>
                  <a:cubicBezTo>
                    <a:pt x="374" y="666"/>
                    <a:pt x="374" y="666"/>
                    <a:pt x="374" y="666"/>
                  </a:cubicBezTo>
                  <a:cubicBezTo>
                    <a:pt x="372" y="671"/>
                    <a:pt x="371" y="676"/>
                    <a:pt x="370" y="684"/>
                  </a:cubicBezTo>
                  <a:close/>
                  <a:moveTo>
                    <a:pt x="382" y="653"/>
                  </a:moveTo>
                  <a:cubicBezTo>
                    <a:pt x="375" y="643"/>
                    <a:pt x="375" y="643"/>
                    <a:pt x="375" y="643"/>
                  </a:cubicBezTo>
                  <a:cubicBezTo>
                    <a:pt x="381" y="638"/>
                    <a:pt x="389" y="636"/>
                    <a:pt x="397" y="636"/>
                  </a:cubicBezTo>
                  <a:cubicBezTo>
                    <a:pt x="397" y="648"/>
                    <a:pt x="397" y="648"/>
                    <a:pt x="397" y="648"/>
                  </a:cubicBezTo>
                  <a:cubicBezTo>
                    <a:pt x="392" y="648"/>
                    <a:pt x="386" y="650"/>
                    <a:pt x="382" y="653"/>
                  </a:cubicBezTo>
                  <a:close/>
                  <a:moveTo>
                    <a:pt x="421" y="652"/>
                  </a:moveTo>
                  <a:cubicBezTo>
                    <a:pt x="419" y="652"/>
                    <a:pt x="418" y="651"/>
                    <a:pt x="416" y="651"/>
                  </a:cubicBezTo>
                  <a:cubicBezTo>
                    <a:pt x="418" y="639"/>
                    <a:pt x="418" y="639"/>
                    <a:pt x="418" y="639"/>
                  </a:cubicBezTo>
                  <a:cubicBezTo>
                    <a:pt x="419" y="639"/>
                    <a:pt x="421" y="640"/>
                    <a:pt x="422" y="640"/>
                  </a:cubicBezTo>
                  <a:cubicBezTo>
                    <a:pt x="425" y="639"/>
                    <a:pt x="425" y="639"/>
                    <a:pt x="425" y="639"/>
                  </a:cubicBezTo>
                  <a:cubicBezTo>
                    <a:pt x="426" y="639"/>
                    <a:pt x="427" y="637"/>
                    <a:pt x="428" y="636"/>
                  </a:cubicBezTo>
                  <a:cubicBezTo>
                    <a:pt x="428" y="635"/>
                    <a:pt x="428" y="635"/>
                    <a:pt x="428" y="635"/>
                  </a:cubicBezTo>
                  <a:cubicBezTo>
                    <a:pt x="433" y="638"/>
                    <a:pt x="433" y="638"/>
                    <a:pt x="433" y="638"/>
                  </a:cubicBezTo>
                  <a:cubicBezTo>
                    <a:pt x="438" y="641"/>
                    <a:pt x="438" y="641"/>
                    <a:pt x="438" y="641"/>
                  </a:cubicBezTo>
                  <a:cubicBezTo>
                    <a:pt x="438" y="642"/>
                    <a:pt x="438" y="642"/>
                    <a:pt x="438" y="642"/>
                  </a:cubicBezTo>
                  <a:cubicBezTo>
                    <a:pt x="434" y="648"/>
                    <a:pt x="432" y="651"/>
                    <a:pt x="423" y="651"/>
                  </a:cubicBezTo>
                  <a:cubicBezTo>
                    <a:pt x="422" y="652"/>
                    <a:pt x="422" y="652"/>
                    <a:pt x="421" y="652"/>
                  </a:cubicBezTo>
                  <a:close/>
                  <a:moveTo>
                    <a:pt x="451" y="629"/>
                  </a:moveTo>
                  <a:cubicBezTo>
                    <a:pt x="444" y="619"/>
                    <a:pt x="444" y="619"/>
                    <a:pt x="444" y="619"/>
                  </a:cubicBezTo>
                  <a:cubicBezTo>
                    <a:pt x="445" y="618"/>
                    <a:pt x="447" y="617"/>
                    <a:pt x="449" y="616"/>
                  </a:cubicBezTo>
                  <a:cubicBezTo>
                    <a:pt x="453" y="613"/>
                    <a:pt x="457" y="612"/>
                    <a:pt x="461" y="612"/>
                  </a:cubicBezTo>
                  <a:cubicBezTo>
                    <a:pt x="462" y="612"/>
                    <a:pt x="463" y="611"/>
                    <a:pt x="464" y="611"/>
                  </a:cubicBezTo>
                  <a:cubicBezTo>
                    <a:pt x="464" y="611"/>
                    <a:pt x="464" y="611"/>
                    <a:pt x="464" y="611"/>
                  </a:cubicBezTo>
                  <a:cubicBezTo>
                    <a:pt x="467" y="623"/>
                    <a:pt x="467" y="623"/>
                    <a:pt x="467" y="623"/>
                  </a:cubicBezTo>
                  <a:cubicBezTo>
                    <a:pt x="466" y="623"/>
                    <a:pt x="466" y="623"/>
                    <a:pt x="466" y="623"/>
                  </a:cubicBezTo>
                  <a:cubicBezTo>
                    <a:pt x="465" y="623"/>
                    <a:pt x="464" y="623"/>
                    <a:pt x="463" y="623"/>
                  </a:cubicBezTo>
                  <a:cubicBezTo>
                    <a:pt x="460" y="624"/>
                    <a:pt x="457" y="625"/>
                    <a:pt x="455" y="626"/>
                  </a:cubicBezTo>
                  <a:cubicBezTo>
                    <a:pt x="453" y="627"/>
                    <a:pt x="452" y="628"/>
                    <a:pt x="451" y="629"/>
                  </a:cubicBezTo>
                  <a:close/>
                  <a:moveTo>
                    <a:pt x="485" y="613"/>
                  </a:moveTo>
                  <a:cubicBezTo>
                    <a:pt x="481" y="602"/>
                    <a:pt x="481" y="602"/>
                    <a:pt x="481" y="602"/>
                  </a:cubicBezTo>
                  <a:cubicBezTo>
                    <a:pt x="484" y="601"/>
                    <a:pt x="487" y="600"/>
                    <a:pt x="490" y="600"/>
                  </a:cubicBezTo>
                  <a:cubicBezTo>
                    <a:pt x="493" y="600"/>
                    <a:pt x="495" y="600"/>
                    <a:pt x="497" y="601"/>
                  </a:cubicBezTo>
                  <a:cubicBezTo>
                    <a:pt x="499" y="601"/>
                    <a:pt x="501" y="601"/>
                    <a:pt x="502" y="601"/>
                  </a:cubicBezTo>
                  <a:cubicBezTo>
                    <a:pt x="503" y="612"/>
                    <a:pt x="503" y="612"/>
                    <a:pt x="503" y="612"/>
                  </a:cubicBezTo>
                  <a:cubicBezTo>
                    <a:pt x="501" y="613"/>
                    <a:pt x="499" y="613"/>
                    <a:pt x="496" y="612"/>
                  </a:cubicBezTo>
                  <a:cubicBezTo>
                    <a:pt x="491" y="612"/>
                    <a:pt x="488" y="612"/>
                    <a:pt x="485" y="613"/>
                  </a:cubicBezTo>
                  <a:close/>
                  <a:moveTo>
                    <a:pt x="524" y="604"/>
                  </a:moveTo>
                  <a:cubicBezTo>
                    <a:pt x="518" y="594"/>
                    <a:pt x="518" y="594"/>
                    <a:pt x="518" y="594"/>
                  </a:cubicBezTo>
                  <a:cubicBezTo>
                    <a:pt x="522" y="592"/>
                    <a:pt x="526" y="590"/>
                    <a:pt x="529" y="589"/>
                  </a:cubicBezTo>
                  <a:cubicBezTo>
                    <a:pt x="532" y="588"/>
                    <a:pt x="535" y="588"/>
                    <a:pt x="538" y="588"/>
                  </a:cubicBezTo>
                  <a:cubicBezTo>
                    <a:pt x="540" y="588"/>
                    <a:pt x="540" y="588"/>
                    <a:pt x="540" y="588"/>
                  </a:cubicBezTo>
                  <a:cubicBezTo>
                    <a:pt x="540" y="600"/>
                    <a:pt x="540" y="600"/>
                    <a:pt x="540" y="600"/>
                  </a:cubicBezTo>
                  <a:cubicBezTo>
                    <a:pt x="538" y="600"/>
                    <a:pt x="538" y="600"/>
                    <a:pt x="538" y="600"/>
                  </a:cubicBezTo>
                  <a:cubicBezTo>
                    <a:pt x="536" y="600"/>
                    <a:pt x="534" y="600"/>
                    <a:pt x="532" y="600"/>
                  </a:cubicBezTo>
                  <a:cubicBezTo>
                    <a:pt x="530" y="601"/>
                    <a:pt x="527" y="603"/>
                    <a:pt x="524" y="604"/>
                  </a:cubicBezTo>
                  <a:close/>
                  <a:moveTo>
                    <a:pt x="561" y="596"/>
                  </a:moveTo>
                  <a:cubicBezTo>
                    <a:pt x="557" y="585"/>
                    <a:pt x="557" y="585"/>
                    <a:pt x="557" y="585"/>
                  </a:cubicBezTo>
                  <a:cubicBezTo>
                    <a:pt x="560" y="583"/>
                    <a:pt x="562" y="583"/>
                    <a:pt x="565" y="582"/>
                  </a:cubicBezTo>
                  <a:cubicBezTo>
                    <a:pt x="566" y="582"/>
                    <a:pt x="567" y="582"/>
                    <a:pt x="568" y="582"/>
                  </a:cubicBezTo>
                  <a:cubicBezTo>
                    <a:pt x="570" y="581"/>
                    <a:pt x="571" y="581"/>
                    <a:pt x="572" y="579"/>
                  </a:cubicBezTo>
                  <a:cubicBezTo>
                    <a:pt x="582" y="587"/>
                    <a:pt x="582" y="587"/>
                    <a:pt x="582" y="587"/>
                  </a:cubicBezTo>
                  <a:cubicBezTo>
                    <a:pt x="579" y="590"/>
                    <a:pt x="575" y="592"/>
                    <a:pt x="571" y="593"/>
                  </a:cubicBezTo>
                  <a:cubicBezTo>
                    <a:pt x="570" y="594"/>
                    <a:pt x="568" y="594"/>
                    <a:pt x="568" y="594"/>
                  </a:cubicBezTo>
                  <a:cubicBezTo>
                    <a:pt x="565" y="595"/>
                    <a:pt x="563" y="595"/>
                    <a:pt x="561" y="596"/>
                  </a:cubicBezTo>
                  <a:close/>
                  <a:moveTo>
                    <a:pt x="576" y="564"/>
                  </a:moveTo>
                  <a:cubicBezTo>
                    <a:pt x="575" y="558"/>
                    <a:pt x="574" y="553"/>
                    <a:pt x="571" y="548"/>
                  </a:cubicBezTo>
                  <a:cubicBezTo>
                    <a:pt x="581" y="542"/>
                    <a:pt x="581" y="542"/>
                    <a:pt x="581" y="542"/>
                  </a:cubicBezTo>
                  <a:cubicBezTo>
                    <a:pt x="585" y="549"/>
                    <a:pt x="587" y="556"/>
                    <a:pt x="587" y="564"/>
                  </a:cubicBezTo>
                  <a:lnTo>
                    <a:pt x="576" y="564"/>
                  </a:lnTo>
                  <a:close/>
                  <a:moveTo>
                    <a:pt x="560" y="533"/>
                  </a:moveTo>
                  <a:cubicBezTo>
                    <a:pt x="555" y="528"/>
                    <a:pt x="555" y="528"/>
                    <a:pt x="555" y="528"/>
                  </a:cubicBezTo>
                  <a:cubicBezTo>
                    <a:pt x="553" y="526"/>
                    <a:pt x="552" y="525"/>
                    <a:pt x="550" y="524"/>
                  </a:cubicBezTo>
                  <a:cubicBezTo>
                    <a:pt x="549" y="523"/>
                    <a:pt x="547" y="522"/>
                    <a:pt x="545" y="520"/>
                  </a:cubicBezTo>
                  <a:cubicBezTo>
                    <a:pt x="554" y="511"/>
                    <a:pt x="554" y="511"/>
                    <a:pt x="554" y="511"/>
                  </a:cubicBezTo>
                  <a:cubicBezTo>
                    <a:pt x="555" y="512"/>
                    <a:pt x="556" y="513"/>
                    <a:pt x="557" y="514"/>
                  </a:cubicBezTo>
                  <a:cubicBezTo>
                    <a:pt x="559" y="516"/>
                    <a:pt x="562" y="517"/>
                    <a:pt x="564" y="520"/>
                  </a:cubicBezTo>
                  <a:cubicBezTo>
                    <a:pt x="569" y="525"/>
                    <a:pt x="569" y="525"/>
                    <a:pt x="569" y="525"/>
                  </a:cubicBezTo>
                  <a:lnTo>
                    <a:pt x="560" y="533"/>
                  </a:lnTo>
                  <a:close/>
                  <a:moveTo>
                    <a:pt x="532" y="505"/>
                  </a:moveTo>
                  <a:cubicBezTo>
                    <a:pt x="527" y="499"/>
                    <a:pt x="523" y="492"/>
                    <a:pt x="521" y="485"/>
                  </a:cubicBezTo>
                  <a:cubicBezTo>
                    <a:pt x="533" y="482"/>
                    <a:pt x="533" y="482"/>
                    <a:pt x="533" y="482"/>
                  </a:cubicBezTo>
                  <a:cubicBezTo>
                    <a:pt x="534" y="487"/>
                    <a:pt x="537" y="492"/>
                    <a:pt x="541" y="497"/>
                  </a:cubicBezTo>
                  <a:lnTo>
                    <a:pt x="532" y="505"/>
                  </a:lnTo>
                  <a:close/>
                  <a:moveTo>
                    <a:pt x="531" y="464"/>
                  </a:moveTo>
                  <a:cubicBezTo>
                    <a:pt x="519" y="464"/>
                    <a:pt x="519" y="464"/>
                    <a:pt x="519" y="464"/>
                  </a:cubicBezTo>
                  <a:cubicBezTo>
                    <a:pt x="519" y="460"/>
                    <a:pt x="519" y="456"/>
                    <a:pt x="520" y="451"/>
                  </a:cubicBezTo>
                  <a:cubicBezTo>
                    <a:pt x="520" y="448"/>
                    <a:pt x="521" y="445"/>
                    <a:pt x="522" y="442"/>
                  </a:cubicBezTo>
                  <a:cubicBezTo>
                    <a:pt x="533" y="447"/>
                    <a:pt x="533" y="447"/>
                    <a:pt x="533" y="447"/>
                  </a:cubicBezTo>
                  <a:cubicBezTo>
                    <a:pt x="532" y="449"/>
                    <a:pt x="532" y="451"/>
                    <a:pt x="531" y="453"/>
                  </a:cubicBezTo>
                  <a:cubicBezTo>
                    <a:pt x="531" y="457"/>
                    <a:pt x="531" y="460"/>
                    <a:pt x="531" y="464"/>
                  </a:cubicBezTo>
                  <a:close/>
                  <a:moveTo>
                    <a:pt x="544" y="432"/>
                  </a:moveTo>
                  <a:cubicBezTo>
                    <a:pt x="535" y="424"/>
                    <a:pt x="535" y="424"/>
                    <a:pt x="535" y="424"/>
                  </a:cubicBezTo>
                  <a:cubicBezTo>
                    <a:pt x="539" y="420"/>
                    <a:pt x="543" y="416"/>
                    <a:pt x="548" y="413"/>
                  </a:cubicBezTo>
                  <a:cubicBezTo>
                    <a:pt x="549" y="412"/>
                    <a:pt x="550" y="412"/>
                    <a:pt x="551" y="411"/>
                  </a:cubicBezTo>
                  <a:cubicBezTo>
                    <a:pt x="558" y="420"/>
                    <a:pt x="558" y="420"/>
                    <a:pt x="558" y="420"/>
                  </a:cubicBezTo>
                  <a:cubicBezTo>
                    <a:pt x="557" y="421"/>
                    <a:pt x="556" y="422"/>
                    <a:pt x="555" y="423"/>
                  </a:cubicBezTo>
                  <a:cubicBezTo>
                    <a:pt x="551" y="426"/>
                    <a:pt x="547" y="429"/>
                    <a:pt x="544" y="432"/>
                  </a:cubicBezTo>
                  <a:close/>
                  <a:moveTo>
                    <a:pt x="574" y="405"/>
                  </a:moveTo>
                  <a:cubicBezTo>
                    <a:pt x="563" y="398"/>
                    <a:pt x="563" y="398"/>
                    <a:pt x="563" y="398"/>
                  </a:cubicBezTo>
                  <a:cubicBezTo>
                    <a:pt x="566" y="393"/>
                    <a:pt x="568" y="387"/>
                    <a:pt x="570" y="382"/>
                  </a:cubicBezTo>
                  <a:cubicBezTo>
                    <a:pt x="581" y="384"/>
                    <a:pt x="581" y="384"/>
                    <a:pt x="581" y="384"/>
                  </a:cubicBezTo>
                  <a:cubicBezTo>
                    <a:pt x="580" y="390"/>
                    <a:pt x="578" y="398"/>
                    <a:pt x="574" y="405"/>
                  </a:cubicBezTo>
                  <a:close/>
                  <a:moveTo>
                    <a:pt x="585" y="365"/>
                  </a:moveTo>
                  <a:cubicBezTo>
                    <a:pt x="574" y="362"/>
                    <a:pt x="574" y="362"/>
                    <a:pt x="574" y="362"/>
                  </a:cubicBezTo>
                  <a:cubicBezTo>
                    <a:pt x="574" y="359"/>
                    <a:pt x="576" y="356"/>
                    <a:pt x="578" y="354"/>
                  </a:cubicBezTo>
                  <a:cubicBezTo>
                    <a:pt x="580" y="352"/>
                    <a:pt x="583" y="351"/>
                    <a:pt x="586" y="351"/>
                  </a:cubicBezTo>
                  <a:cubicBezTo>
                    <a:pt x="587" y="351"/>
                    <a:pt x="588" y="350"/>
                    <a:pt x="588" y="350"/>
                  </a:cubicBezTo>
                  <a:cubicBezTo>
                    <a:pt x="588" y="350"/>
                    <a:pt x="587" y="351"/>
                    <a:pt x="587" y="352"/>
                  </a:cubicBezTo>
                  <a:cubicBezTo>
                    <a:pt x="599" y="352"/>
                    <a:pt x="599" y="352"/>
                    <a:pt x="599" y="352"/>
                  </a:cubicBezTo>
                  <a:cubicBezTo>
                    <a:pt x="599" y="352"/>
                    <a:pt x="599" y="353"/>
                    <a:pt x="599" y="353"/>
                  </a:cubicBezTo>
                  <a:cubicBezTo>
                    <a:pt x="599" y="360"/>
                    <a:pt x="591" y="362"/>
                    <a:pt x="588" y="362"/>
                  </a:cubicBezTo>
                  <a:cubicBezTo>
                    <a:pt x="587" y="363"/>
                    <a:pt x="587" y="363"/>
                    <a:pt x="586" y="363"/>
                  </a:cubicBezTo>
                  <a:cubicBezTo>
                    <a:pt x="586" y="363"/>
                    <a:pt x="586" y="364"/>
                    <a:pt x="585" y="365"/>
                  </a:cubicBezTo>
                  <a:close/>
                  <a:moveTo>
                    <a:pt x="576" y="352"/>
                  </a:moveTo>
                  <a:cubicBezTo>
                    <a:pt x="573" y="352"/>
                    <a:pt x="568" y="352"/>
                    <a:pt x="564" y="349"/>
                  </a:cubicBezTo>
                  <a:cubicBezTo>
                    <a:pt x="561" y="347"/>
                    <a:pt x="558" y="342"/>
                    <a:pt x="558" y="338"/>
                  </a:cubicBezTo>
                  <a:cubicBezTo>
                    <a:pt x="558" y="335"/>
                    <a:pt x="559" y="333"/>
                    <a:pt x="560" y="332"/>
                  </a:cubicBezTo>
                  <a:cubicBezTo>
                    <a:pt x="570" y="337"/>
                    <a:pt x="570" y="337"/>
                    <a:pt x="570" y="337"/>
                  </a:cubicBezTo>
                  <a:cubicBezTo>
                    <a:pt x="570" y="337"/>
                    <a:pt x="570" y="337"/>
                    <a:pt x="570" y="337"/>
                  </a:cubicBezTo>
                  <a:cubicBezTo>
                    <a:pt x="570" y="338"/>
                    <a:pt x="570" y="339"/>
                    <a:pt x="571" y="339"/>
                  </a:cubicBezTo>
                  <a:cubicBezTo>
                    <a:pt x="572" y="340"/>
                    <a:pt x="574" y="340"/>
                    <a:pt x="576" y="340"/>
                  </a:cubicBezTo>
                  <a:lnTo>
                    <a:pt x="576" y="352"/>
                  </a:lnTo>
                  <a:close/>
                  <a:moveTo>
                    <a:pt x="585" y="340"/>
                  </a:moveTo>
                  <a:cubicBezTo>
                    <a:pt x="584" y="340"/>
                    <a:pt x="584" y="340"/>
                    <a:pt x="583" y="340"/>
                  </a:cubicBezTo>
                  <a:cubicBezTo>
                    <a:pt x="584" y="328"/>
                    <a:pt x="584" y="328"/>
                    <a:pt x="584" y="328"/>
                  </a:cubicBezTo>
                  <a:cubicBezTo>
                    <a:pt x="585" y="328"/>
                    <a:pt x="586" y="328"/>
                    <a:pt x="586" y="328"/>
                  </a:cubicBezTo>
                  <a:cubicBezTo>
                    <a:pt x="587" y="328"/>
                    <a:pt x="587" y="328"/>
                    <a:pt x="587" y="328"/>
                  </a:cubicBezTo>
                  <a:cubicBezTo>
                    <a:pt x="586" y="327"/>
                    <a:pt x="586" y="326"/>
                    <a:pt x="585" y="325"/>
                  </a:cubicBezTo>
                  <a:cubicBezTo>
                    <a:pt x="594" y="317"/>
                    <a:pt x="594" y="317"/>
                    <a:pt x="594" y="317"/>
                  </a:cubicBezTo>
                  <a:cubicBezTo>
                    <a:pt x="596" y="320"/>
                    <a:pt x="599" y="324"/>
                    <a:pt x="599" y="328"/>
                  </a:cubicBezTo>
                  <a:cubicBezTo>
                    <a:pt x="599" y="333"/>
                    <a:pt x="596" y="337"/>
                    <a:pt x="591" y="339"/>
                  </a:cubicBezTo>
                  <a:cubicBezTo>
                    <a:pt x="589" y="340"/>
                    <a:pt x="587" y="340"/>
                    <a:pt x="585" y="340"/>
                  </a:cubicBezTo>
                  <a:close/>
                  <a:moveTo>
                    <a:pt x="570" y="316"/>
                  </a:moveTo>
                  <a:cubicBezTo>
                    <a:pt x="568" y="315"/>
                    <a:pt x="566" y="313"/>
                    <a:pt x="565" y="312"/>
                  </a:cubicBezTo>
                  <a:cubicBezTo>
                    <a:pt x="563" y="310"/>
                    <a:pt x="563" y="310"/>
                    <a:pt x="563" y="310"/>
                  </a:cubicBezTo>
                  <a:cubicBezTo>
                    <a:pt x="560" y="307"/>
                    <a:pt x="557" y="303"/>
                    <a:pt x="554" y="299"/>
                  </a:cubicBezTo>
                  <a:cubicBezTo>
                    <a:pt x="565" y="293"/>
                    <a:pt x="565" y="293"/>
                    <a:pt x="565" y="293"/>
                  </a:cubicBezTo>
                  <a:cubicBezTo>
                    <a:pt x="567" y="296"/>
                    <a:pt x="570" y="299"/>
                    <a:pt x="572" y="302"/>
                  </a:cubicBezTo>
                  <a:cubicBezTo>
                    <a:pt x="574" y="304"/>
                    <a:pt x="574" y="304"/>
                    <a:pt x="574" y="304"/>
                  </a:cubicBezTo>
                  <a:cubicBezTo>
                    <a:pt x="574" y="304"/>
                    <a:pt x="575" y="305"/>
                    <a:pt x="576" y="306"/>
                  </a:cubicBezTo>
                  <a:lnTo>
                    <a:pt x="570" y="316"/>
                  </a:lnTo>
                  <a:close/>
                  <a:moveTo>
                    <a:pt x="580" y="293"/>
                  </a:moveTo>
                  <a:cubicBezTo>
                    <a:pt x="579" y="293"/>
                    <a:pt x="577" y="293"/>
                    <a:pt x="576" y="293"/>
                  </a:cubicBezTo>
                  <a:cubicBezTo>
                    <a:pt x="574" y="293"/>
                    <a:pt x="572" y="292"/>
                    <a:pt x="570" y="292"/>
                  </a:cubicBezTo>
                  <a:cubicBezTo>
                    <a:pt x="569" y="291"/>
                    <a:pt x="567" y="291"/>
                    <a:pt x="566" y="291"/>
                  </a:cubicBezTo>
                  <a:cubicBezTo>
                    <a:pt x="568" y="279"/>
                    <a:pt x="568" y="279"/>
                    <a:pt x="568" y="279"/>
                  </a:cubicBezTo>
                  <a:cubicBezTo>
                    <a:pt x="569" y="279"/>
                    <a:pt x="569" y="279"/>
                    <a:pt x="569" y="279"/>
                  </a:cubicBezTo>
                  <a:cubicBezTo>
                    <a:pt x="570" y="279"/>
                    <a:pt x="572" y="280"/>
                    <a:pt x="573" y="280"/>
                  </a:cubicBezTo>
                  <a:cubicBezTo>
                    <a:pt x="575" y="280"/>
                    <a:pt x="576" y="281"/>
                    <a:pt x="578" y="281"/>
                  </a:cubicBezTo>
                  <a:cubicBezTo>
                    <a:pt x="580" y="282"/>
                    <a:pt x="583" y="281"/>
                    <a:pt x="585" y="281"/>
                  </a:cubicBezTo>
                  <a:cubicBezTo>
                    <a:pt x="588" y="293"/>
                    <a:pt x="588" y="293"/>
                    <a:pt x="588" y="293"/>
                  </a:cubicBezTo>
                  <a:cubicBezTo>
                    <a:pt x="585" y="293"/>
                    <a:pt x="583" y="293"/>
                    <a:pt x="580" y="293"/>
                  </a:cubicBezTo>
                  <a:close/>
                  <a:moveTo>
                    <a:pt x="588" y="273"/>
                  </a:moveTo>
                  <a:cubicBezTo>
                    <a:pt x="588" y="270"/>
                    <a:pt x="586" y="268"/>
                    <a:pt x="585" y="265"/>
                  </a:cubicBezTo>
                  <a:cubicBezTo>
                    <a:pt x="584" y="263"/>
                    <a:pt x="583" y="261"/>
                    <a:pt x="582" y="259"/>
                  </a:cubicBezTo>
                  <a:cubicBezTo>
                    <a:pt x="582" y="258"/>
                    <a:pt x="581" y="257"/>
                    <a:pt x="581" y="256"/>
                  </a:cubicBezTo>
                  <a:cubicBezTo>
                    <a:pt x="591" y="250"/>
                    <a:pt x="591" y="250"/>
                    <a:pt x="591" y="250"/>
                  </a:cubicBezTo>
                  <a:cubicBezTo>
                    <a:pt x="592" y="252"/>
                    <a:pt x="593" y="253"/>
                    <a:pt x="593" y="254"/>
                  </a:cubicBezTo>
                  <a:cubicBezTo>
                    <a:pt x="594" y="256"/>
                    <a:pt x="595" y="258"/>
                    <a:pt x="596" y="260"/>
                  </a:cubicBezTo>
                  <a:cubicBezTo>
                    <a:pt x="597" y="263"/>
                    <a:pt x="599" y="266"/>
                    <a:pt x="600" y="270"/>
                  </a:cubicBezTo>
                  <a:lnTo>
                    <a:pt x="588" y="273"/>
                  </a:lnTo>
                  <a:close/>
                  <a:moveTo>
                    <a:pt x="589" y="243"/>
                  </a:moveTo>
                  <a:cubicBezTo>
                    <a:pt x="586" y="231"/>
                    <a:pt x="586" y="231"/>
                    <a:pt x="586" y="231"/>
                  </a:cubicBezTo>
                  <a:cubicBezTo>
                    <a:pt x="586" y="231"/>
                    <a:pt x="586" y="231"/>
                    <a:pt x="587" y="231"/>
                  </a:cubicBezTo>
                  <a:cubicBezTo>
                    <a:pt x="587" y="231"/>
                    <a:pt x="588" y="230"/>
                    <a:pt x="588" y="228"/>
                  </a:cubicBezTo>
                  <a:cubicBezTo>
                    <a:pt x="588" y="226"/>
                    <a:pt x="587" y="224"/>
                    <a:pt x="586" y="223"/>
                  </a:cubicBezTo>
                  <a:cubicBezTo>
                    <a:pt x="597" y="218"/>
                    <a:pt x="597" y="218"/>
                    <a:pt x="597" y="218"/>
                  </a:cubicBezTo>
                  <a:cubicBezTo>
                    <a:pt x="598" y="220"/>
                    <a:pt x="600" y="224"/>
                    <a:pt x="600" y="228"/>
                  </a:cubicBezTo>
                  <a:cubicBezTo>
                    <a:pt x="600" y="228"/>
                    <a:pt x="600" y="228"/>
                    <a:pt x="600" y="228"/>
                  </a:cubicBezTo>
                  <a:cubicBezTo>
                    <a:pt x="600" y="233"/>
                    <a:pt x="597" y="238"/>
                    <a:pt x="594" y="241"/>
                  </a:cubicBezTo>
                  <a:cubicBezTo>
                    <a:pt x="592" y="242"/>
                    <a:pt x="590" y="243"/>
                    <a:pt x="589" y="243"/>
                  </a:cubicBezTo>
                  <a:close/>
                  <a:moveTo>
                    <a:pt x="594" y="204"/>
                  </a:moveTo>
                  <a:cubicBezTo>
                    <a:pt x="583" y="199"/>
                    <a:pt x="583" y="199"/>
                    <a:pt x="583" y="199"/>
                  </a:cubicBezTo>
                  <a:cubicBezTo>
                    <a:pt x="583" y="198"/>
                    <a:pt x="584" y="196"/>
                    <a:pt x="585" y="195"/>
                  </a:cubicBezTo>
                  <a:cubicBezTo>
                    <a:pt x="586" y="193"/>
                    <a:pt x="586" y="193"/>
                    <a:pt x="586" y="193"/>
                  </a:cubicBezTo>
                  <a:cubicBezTo>
                    <a:pt x="586" y="193"/>
                    <a:pt x="586" y="192"/>
                    <a:pt x="586" y="192"/>
                  </a:cubicBezTo>
                  <a:cubicBezTo>
                    <a:pt x="586" y="191"/>
                    <a:pt x="586" y="191"/>
                    <a:pt x="585" y="191"/>
                  </a:cubicBezTo>
                  <a:cubicBezTo>
                    <a:pt x="587" y="179"/>
                    <a:pt x="587" y="179"/>
                    <a:pt x="587" y="179"/>
                  </a:cubicBezTo>
                  <a:cubicBezTo>
                    <a:pt x="594" y="181"/>
                    <a:pt x="598" y="186"/>
                    <a:pt x="598" y="192"/>
                  </a:cubicBezTo>
                  <a:cubicBezTo>
                    <a:pt x="598" y="195"/>
                    <a:pt x="597" y="197"/>
                    <a:pt x="596" y="199"/>
                  </a:cubicBezTo>
                  <a:cubicBezTo>
                    <a:pt x="596" y="200"/>
                    <a:pt x="596" y="200"/>
                    <a:pt x="596" y="200"/>
                  </a:cubicBezTo>
                  <a:cubicBezTo>
                    <a:pt x="595" y="202"/>
                    <a:pt x="594" y="203"/>
                    <a:pt x="594" y="204"/>
                  </a:cubicBezTo>
                  <a:close/>
                  <a:moveTo>
                    <a:pt x="582" y="180"/>
                  </a:moveTo>
                  <a:cubicBezTo>
                    <a:pt x="573" y="171"/>
                    <a:pt x="573" y="171"/>
                    <a:pt x="573" y="171"/>
                  </a:cubicBezTo>
                  <a:cubicBezTo>
                    <a:pt x="577" y="167"/>
                    <a:pt x="584" y="165"/>
                    <a:pt x="588" y="165"/>
                  </a:cubicBezTo>
                  <a:cubicBezTo>
                    <a:pt x="591" y="165"/>
                    <a:pt x="592" y="164"/>
                    <a:pt x="594" y="164"/>
                  </a:cubicBezTo>
                  <a:cubicBezTo>
                    <a:pt x="598" y="175"/>
                    <a:pt x="598" y="175"/>
                    <a:pt x="598" y="175"/>
                  </a:cubicBezTo>
                  <a:cubicBezTo>
                    <a:pt x="595" y="176"/>
                    <a:pt x="593" y="176"/>
                    <a:pt x="590" y="177"/>
                  </a:cubicBezTo>
                  <a:cubicBezTo>
                    <a:pt x="587" y="177"/>
                    <a:pt x="583" y="178"/>
                    <a:pt x="582" y="180"/>
                  </a:cubicBezTo>
                  <a:close/>
                  <a:moveTo>
                    <a:pt x="616" y="163"/>
                  </a:moveTo>
                  <a:cubicBezTo>
                    <a:pt x="608" y="154"/>
                    <a:pt x="608" y="154"/>
                    <a:pt x="608" y="154"/>
                  </a:cubicBezTo>
                  <a:cubicBezTo>
                    <a:pt x="610" y="152"/>
                    <a:pt x="611" y="150"/>
                    <a:pt x="612" y="147"/>
                  </a:cubicBezTo>
                  <a:cubicBezTo>
                    <a:pt x="612" y="145"/>
                    <a:pt x="612" y="143"/>
                    <a:pt x="612" y="142"/>
                  </a:cubicBezTo>
                  <a:cubicBezTo>
                    <a:pt x="612" y="140"/>
                    <a:pt x="612" y="140"/>
                    <a:pt x="612" y="140"/>
                  </a:cubicBezTo>
                  <a:cubicBezTo>
                    <a:pt x="624" y="140"/>
                    <a:pt x="624" y="140"/>
                    <a:pt x="624" y="140"/>
                  </a:cubicBezTo>
                  <a:cubicBezTo>
                    <a:pt x="624" y="142"/>
                    <a:pt x="624" y="142"/>
                    <a:pt x="624" y="142"/>
                  </a:cubicBezTo>
                  <a:cubicBezTo>
                    <a:pt x="624" y="144"/>
                    <a:pt x="624" y="146"/>
                    <a:pt x="624" y="149"/>
                  </a:cubicBezTo>
                  <a:cubicBezTo>
                    <a:pt x="622" y="156"/>
                    <a:pt x="619" y="160"/>
                    <a:pt x="616" y="163"/>
                  </a:cubicBezTo>
                  <a:close/>
                  <a:moveTo>
                    <a:pt x="626" y="122"/>
                  </a:moveTo>
                  <a:cubicBezTo>
                    <a:pt x="615" y="119"/>
                    <a:pt x="615" y="119"/>
                    <a:pt x="615" y="119"/>
                  </a:cubicBezTo>
                  <a:cubicBezTo>
                    <a:pt x="616" y="116"/>
                    <a:pt x="617" y="114"/>
                    <a:pt x="619" y="111"/>
                  </a:cubicBezTo>
                  <a:cubicBezTo>
                    <a:pt x="619" y="111"/>
                    <a:pt x="619" y="111"/>
                    <a:pt x="619" y="111"/>
                  </a:cubicBezTo>
                  <a:cubicBezTo>
                    <a:pt x="619" y="111"/>
                    <a:pt x="619" y="111"/>
                    <a:pt x="619" y="110"/>
                  </a:cubicBezTo>
                  <a:cubicBezTo>
                    <a:pt x="619" y="110"/>
                    <a:pt x="619" y="109"/>
                    <a:pt x="619" y="108"/>
                  </a:cubicBezTo>
                  <a:cubicBezTo>
                    <a:pt x="619" y="107"/>
                    <a:pt x="619" y="105"/>
                    <a:pt x="620" y="104"/>
                  </a:cubicBezTo>
                  <a:cubicBezTo>
                    <a:pt x="621" y="102"/>
                    <a:pt x="622" y="100"/>
                    <a:pt x="623" y="99"/>
                  </a:cubicBezTo>
                  <a:cubicBezTo>
                    <a:pt x="623" y="99"/>
                    <a:pt x="623" y="99"/>
                    <a:pt x="623" y="99"/>
                  </a:cubicBezTo>
                  <a:cubicBezTo>
                    <a:pt x="632" y="107"/>
                    <a:pt x="632" y="107"/>
                    <a:pt x="632" y="107"/>
                  </a:cubicBezTo>
                  <a:cubicBezTo>
                    <a:pt x="632" y="107"/>
                    <a:pt x="632" y="107"/>
                    <a:pt x="632" y="107"/>
                  </a:cubicBezTo>
                  <a:cubicBezTo>
                    <a:pt x="632" y="107"/>
                    <a:pt x="631" y="108"/>
                    <a:pt x="631" y="108"/>
                  </a:cubicBezTo>
                  <a:cubicBezTo>
                    <a:pt x="631" y="109"/>
                    <a:pt x="631" y="109"/>
                    <a:pt x="631" y="109"/>
                  </a:cubicBezTo>
                  <a:cubicBezTo>
                    <a:pt x="631" y="110"/>
                    <a:pt x="631" y="111"/>
                    <a:pt x="631" y="111"/>
                  </a:cubicBezTo>
                  <a:cubicBezTo>
                    <a:pt x="631" y="114"/>
                    <a:pt x="631" y="116"/>
                    <a:pt x="629" y="118"/>
                  </a:cubicBezTo>
                  <a:cubicBezTo>
                    <a:pt x="629" y="118"/>
                    <a:pt x="629" y="118"/>
                    <a:pt x="629" y="118"/>
                  </a:cubicBezTo>
                  <a:cubicBezTo>
                    <a:pt x="627" y="120"/>
                    <a:pt x="627" y="121"/>
                    <a:pt x="626" y="122"/>
                  </a:cubicBezTo>
                  <a:close/>
                  <a:moveTo>
                    <a:pt x="621" y="92"/>
                  </a:moveTo>
                  <a:cubicBezTo>
                    <a:pt x="620" y="91"/>
                    <a:pt x="619" y="91"/>
                    <a:pt x="619" y="91"/>
                  </a:cubicBezTo>
                  <a:cubicBezTo>
                    <a:pt x="615" y="89"/>
                    <a:pt x="611" y="87"/>
                    <a:pt x="609" y="83"/>
                  </a:cubicBezTo>
                  <a:cubicBezTo>
                    <a:pt x="608" y="82"/>
                    <a:pt x="607" y="81"/>
                    <a:pt x="607" y="80"/>
                  </a:cubicBezTo>
                  <a:cubicBezTo>
                    <a:pt x="606" y="79"/>
                    <a:pt x="605" y="78"/>
                    <a:pt x="605" y="77"/>
                  </a:cubicBezTo>
                  <a:cubicBezTo>
                    <a:pt x="614" y="69"/>
                    <a:pt x="614" y="69"/>
                    <a:pt x="614" y="69"/>
                  </a:cubicBezTo>
                  <a:cubicBezTo>
                    <a:pt x="615" y="71"/>
                    <a:pt x="616" y="73"/>
                    <a:pt x="617" y="74"/>
                  </a:cubicBezTo>
                  <a:cubicBezTo>
                    <a:pt x="618" y="75"/>
                    <a:pt x="618" y="76"/>
                    <a:pt x="619" y="77"/>
                  </a:cubicBezTo>
                  <a:cubicBezTo>
                    <a:pt x="619" y="78"/>
                    <a:pt x="621" y="79"/>
                    <a:pt x="624" y="80"/>
                  </a:cubicBezTo>
                  <a:cubicBezTo>
                    <a:pt x="624" y="80"/>
                    <a:pt x="625" y="80"/>
                    <a:pt x="626" y="81"/>
                  </a:cubicBezTo>
                  <a:lnTo>
                    <a:pt x="621" y="92"/>
                  </a:lnTo>
                  <a:close/>
                  <a:moveTo>
                    <a:pt x="591" y="59"/>
                  </a:moveTo>
                  <a:cubicBezTo>
                    <a:pt x="591" y="57"/>
                    <a:pt x="591" y="55"/>
                    <a:pt x="591" y="53"/>
                  </a:cubicBezTo>
                  <a:cubicBezTo>
                    <a:pt x="591" y="51"/>
                    <a:pt x="591" y="49"/>
                    <a:pt x="591" y="48"/>
                  </a:cubicBezTo>
                  <a:cubicBezTo>
                    <a:pt x="592" y="44"/>
                    <a:pt x="594" y="41"/>
                    <a:pt x="596" y="39"/>
                  </a:cubicBezTo>
                  <a:cubicBezTo>
                    <a:pt x="597" y="38"/>
                    <a:pt x="597" y="38"/>
                    <a:pt x="598" y="37"/>
                  </a:cubicBezTo>
                  <a:cubicBezTo>
                    <a:pt x="608" y="43"/>
                    <a:pt x="608" y="43"/>
                    <a:pt x="608" y="43"/>
                  </a:cubicBezTo>
                  <a:cubicBezTo>
                    <a:pt x="607" y="45"/>
                    <a:pt x="606" y="46"/>
                    <a:pt x="605" y="47"/>
                  </a:cubicBezTo>
                  <a:cubicBezTo>
                    <a:pt x="604" y="48"/>
                    <a:pt x="603" y="49"/>
                    <a:pt x="603" y="50"/>
                  </a:cubicBezTo>
                  <a:cubicBezTo>
                    <a:pt x="603" y="51"/>
                    <a:pt x="603" y="51"/>
                    <a:pt x="603" y="53"/>
                  </a:cubicBezTo>
                  <a:cubicBezTo>
                    <a:pt x="603" y="54"/>
                    <a:pt x="603" y="56"/>
                    <a:pt x="603" y="57"/>
                  </a:cubicBezTo>
                  <a:lnTo>
                    <a:pt x="591" y="59"/>
                  </a:lnTo>
                  <a:close/>
                  <a:moveTo>
                    <a:pt x="616" y="24"/>
                  </a:moveTo>
                  <a:cubicBezTo>
                    <a:pt x="605" y="20"/>
                    <a:pt x="605" y="20"/>
                    <a:pt x="605" y="20"/>
                  </a:cubicBezTo>
                  <a:cubicBezTo>
                    <a:pt x="605" y="19"/>
                    <a:pt x="606" y="18"/>
                    <a:pt x="606" y="17"/>
                  </a:cubicBezTo>
                  <a:cubicBezTo>
                    <a:pt x="607" y="11"/>
                    <a:pt x="610" y="5"/>
                    <a:pt x="613" y="0"/>
                  </a:cubicBezTo>
                  <a:cubicBezTo>
                    <a:pt x="623" y="7"/>
                    <a:pt x="623" y="7"/>
                    <a:pt x="623" y="7"/>
                  </a:cubicBezTo>
                  <a:cubicBezTo>
                    <a:pt x="621" y="11"/>
                    <a:pt x="619" y="16"/>
                    <a:pt x="617" y="20"/>
                  </a:cubicBezTo>
                  <a:cubicBezTo>
                    <a:pt x="617" y="21"/>
                    <a:pt x="617" y="22"/>
                    <a:pt x="616" y="24"/>
                  </a:cubicBezTo>
                  <a:close/>
                </a:path>
              </a:pathLst>
            </a:custGeom>
            <a:solidFill>
              <a:srgbClr val="877D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8935" name="Freeform 5778"/>
            <p:cNvSpPr>
              <a:spLocks/>
            </p:cNvSpPr>
            <p:nvPr/>
          </p:nvSpPr>
          <p:spPr bwMode="auto">
            <a:xfrm>
              <a:off x="3287" y="2756"/>
              <a:ext cx="2" cy="2"/>
            </a:xfrm>
            <a:custGeom>
              <a:avLst/>
              <a:gdLst>
                <a:gd name="T0" fmla="*/ 5 w 16"/>
                <a:gd name="T1" fmla="*/ 14 h 14"/>
                <a:gd name="T2" fmla="*/ 0 w 16"/>
                <a:gd name="T3" fmla="*/ 6 h 14"/>
                <a:gd name="T4" fmla="*/ 11 w 16"/>
                <a:gd name="T5" fmla="*/ 0 h 14"/>
                <a:gd name="T6" fmla="*/ 16 w 16"/>
                <a:gd name="T7" fmla="*/ 9 h 14"/>
                <a:gd name="T8" fmla="*/ 5 w 16"/>
                <a:gd name="T9" fmla="*/ 14 h 14"/>
              </a:gdLst>
              <a:ahLst/>
              <a:cxnLst>
                <a:cxn ang="0">
                  <a:pos x="T0" y="T1"/>
                </a:cxn>
                <a:cxn ang="0">
                  <a:pos x="T2" y="T3"/>
                </a:cxn>
                <a:cxn ang="0">
                  <a:pos x="T4" y="T5"/>
                </a:cxn>
                <a:cxn ang="0">
                  <a:pos x="T6" y="T7"/>
                </a:cxn>
                <a:cxn ang="0">
                  <a:pos x="T8" y="T9"/>
                </a:cxn>
              </a:cxnLst>
              <a:rect l="0" t="0" r="r" b="b"/>
              <a:pathLst>
                <a:path w="16" h="14">
                  <a:moveTo>
                    <a:pt x="5" y="14"/>
                  </a:moveTo>
                  <a:cubicBezTo>
                    <a:pt x="4" y="12"/>
                    <a:pt x="2" y="9"/>
                    <a:pt x="0" y="6"/>
                  </a:cubicBezTo>
                  <a:cubicBezTo>
                    <a:pt x="11" y="0"/>
                    <a:pt x="11" y="0"/>
                    <a:pt x="11" y="0"/>
                  </a:cubicBezTo>
                  <a:cubicBezTo>
                    <a:pt x="13" y="3"/>
                    <a:pt x="14" y="6"/>
                    <a:pt x="16" y="9"/>
                  </a:cubicBezTo>
                  <a:lnTo>
                    <a:pt x="5" y="14"/>
                  </a:lnTo>
                  <a:close/>
                </a:path>
              </a:pathLst>
            </a:custGeom>
            <a:solidFill>
              <a:srgbClr val="877D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8936" name="Freeform 5779"/>
            <p:cNvSpPr>
              <a:spLocks/>
            </p:cNvSpPr>
            <p:nvPr/>
          </p:nvSpPr>
          <p:spPr bwMode="auto">
            <a:xfrm>
              <a:off x="3417" y="2291"/>
              <a:ext cx="2" cy="2"/>
            </a:xfrm>
            <a:custGeom>
              <a:avLst/>
              <a:gdLst>
                <a:gd name="T0" fmla="*/ 0 w 2"/>
                <a:gd name="T1" fmla="*/ 2 h 2"/>
                <a:gd name="T2" fmla="*/ 0 w 2"/>
                <a:gd name="T3" fmla="*/ 1 h 2"/>
                <a:gd name="T4" fmla="*/ 1 w 2"/>
                <a:gd name="T5" fmla="*/ 0 h 2"/>
                <a:gd name="T6" fmla="*/ 2 w 2"/>
                <a:gd name="T7" fmla="*/ 2 h 2"/>
                <a:gd name="T8" fmla="*/ 0 w 2"/>
                <a:gd name="T9" fmla="*/ 2 h 2"/>
              </a:gdLst>
              <a:ahLst/>
              <a:cxnLst>
                <a:cxn ang="0">
                  <a:pos x="T0" y="T1"/>
                </a:cxn>
                <a:cxn ang="0">
                  <a:pos x="T2" y="T3"/>
                </a:cxn>
                <a:cxn ang="0">
                  <a:pos x="T4" y="T5"/>
                </a:cxn>
                <a:cxn ang="0">
                  <a:pos x="T6" y="T7"/>
                </a:cxn>
                <a:cxn ang="0">
                  <a:pos x="T8" y="T9"/>
                </a:cxn>
              </a:cxnLst>
              <a:rect l="0" t="0" r="r" b="b"/>
              <a:pathLst>
                <a:path w="2" h="2">
                  <a:moveTo>
                    <a:pt x="0" y="2"/>
                  </a:moveTo>
                  <a:lnTo>
                    <a:pt x="0" y="1"/>
                  </a:lnTo>
                  <a:lnTo>
                    <a:pt x="1" y="0"/>
                  </a:lnTo>
                  <a:lnTo>
                    <a:pt x="2" y="2"/>
                  </a:lnTo>
                  <a:lnTo>
                    <a:pt x="0" y="2"/>
                  </a:lnTo>
                  <a:close/>
                </a:path>
              </a:pathLst>
            </a:custGeom>
            <a:solidFill>
              <a:srgbClr val="877D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8937" name="Freeform 5780"/>
            <p:cNvSpPr>
              <a:spLocks noEditPoints="1"/>
            </p:cNvSpPr>
            <p:nvPr/>
          </p:nvSpPr>
          <p:spPr bwMode="auto">
            <a:xfrm>
              <a:off x="3421" y="2277"/>
              <a:ext cx="130" cy="16"/>
            </a:xfrm>
            <a:custGeom>
              <a:avLst/>
              <a:gdLst>
                <a:gd name="T0" fmla="*/ 0 w 130"/>
                <a:gd name="T1" fmla="*/ 14 h 16"/>
                <a:gd name="T2" fmla="*/ 3 w 130"/>
                <a:gd name="T3" fmla="*/ 15 h 16"/>
                <a:gd name="T4" fmla="*/ 5 w 130"/>
                <a:gd name="T5" fmla="*/ 15 h 16"/>
                <a:gd name="T6" fmla="*/ 8 w 130"/>
                <a:gd name="T7" fmla="*/ 13 h 16"/>
                <a:gd name="T8" fmla="*/ 5 w 130"/>
                <a:gd name="T9" fmla="*/ 15 h 16"/>
                <a:gd name="T10" fmla="*/ 11 w 130"/>
                <a:gd name="T11" fmla="*/ 13 h 16"/>
                <a:gd name="T12" fmla="*/ 13 w 130"/>
                <a:gd name="T13" fmla="*/ 14 h 16"/>
                <a:gd name="T14" fmla="*/ 16 w 130"/>
                <a:gd name="T15" fmla="*/ 14 h 16"/>
                <a:gd name="T16" fmla="*/ 19 w 130"/>
                <a:gd name="T17" fmla="*/ 12 h 16"/>
                <a:gd name="T18" fmla="*/ 16 w 130"/>
                <a:gd name="T19" fmla="*/ 14 h 16"/>
                <a:gd name="T20" fmla="*/ 21 w 130"/>
                <a:gd name="T21" fmla="*/ 12 h 16"/>
                <a:gd name="T22" fmla="*/ 24 w 130"/>
                <a:gd name="T23" fmla="*/ 13 h 16"/>
                <a:gd name="T24" fmla="*/ 27 w 130"/>
                <a:gd name="T25" fmla="*/ 13 h 16"/>
                <a:gd name="T26" fmla="*/ 29 w 130"/>
                <a:gd name="T27" fmla="*/ 11 h 16"/>
                <a:gd name="T28" fmla="*/ 27 w 130"/>
                <a:gd name="T29" fmla="*/ 13 h 16"/>
                <a:gd name="T30" fmla="*/ 32 w 130"/>
                <a:gd name="T31" fmla="*/ 11 h 16"/>
                <a:gd name="T32" fmla="*/ 35 w 130"/>
                <a:gd name="T33" fmla="*/ 12 h 16"/>
                <a:gd name="T34" fmla="*/ 37 w 130"/>
                <a:gd name="T35" fmla="*/ 12 h 16"/>
                <a:gd name="T36" fmla="*/ 40 w 130"/>
                <a:gd name="T37" fmla="*/ 10 h 16"/>
                <a:gd name="T38" fmla="*/ 37 w 130"/>
                <a:gd name="T39" fmla="*/ 12 h 16"/>
                <a:gd name="T40" fmla="*/ 43 w 130"/>
                <a:gd name="T41" fmla="*/ 10 h 16"/>
                <a:gd name="T42" fmla="*/ 45 w 130"/>
                <a:gd name="T43" fmla="*/ 11 h 16"/>
                <a:gd name="T44" fmla="*/ 48 w 130"/>
                <a:gd name="T45" fmla="*/ 10 h 16"/>
                <a:gd name="T46" fmla="*/ 51 w 130"/>
                <a:gd name="T47" fmla="*/ 9 h 16"/>
                <a:gd name="T48" fmla="*/ 48 w 130"/>
                <a:gd name="T49" fmla="*/ 10 h 16"/>
                <a:gd name="T50" fmla="*/ 53 w 130"/>
                <a:gd name="T51" fmla="*/ 8 h 16"/>
                <a:gd name="T52" fmla="*/ 56 w 130"/>
                <a:gd name="T53" fmla="*/ 10 h 16"/>
                <a:gd name="T54" fmla="*/ 59 w 130"/>
                <a:gd name="T55" fmla="*/ 9 h 16"/>
                <a:gd name="T56" fmla="*/ 61 w 130"/>
                <a:gd name="T57" fmla="*/ 7 h 16"/>
                <a:gd name="T58" fmla="*/ 59 w 130"/>
                <a:gd name="T59" fmla="*/ 9 h 16"/>
                <a:gd name="T60" fmla="*/ 64 w 130"/>
                <a:gd name="T61" fmla="*/ 7 h 16"/>
                <a:gd name="T62" fmla="*/ 67 w 130"/>
                <a:gd name="T63" fmla="*/ 8 h 16"/>
                <a:gd name="T64" fmla="*/ 69 w 130"/>
                <a:gd name="T65" fmla="*/ 8 h 16"/>
                <a:gd name="T66" fmla="*/ 72 w 130"/>
                <a:gd name="T67" fmla="*/ 6 h 16"/>
                <a:gd name="T68" fmla="*/ 69 w 130"/>
                <a:gd name="T69" fmla="*/ 8 h 16"/>
                <a:gd name="T70" fmla="*/ 75 w 130"/>
                <a:gd name="T71" fmla="*/ 6 h 16"/>
                <a:gd name="T72" fmla="*/ 77 w 130"/>
                <a:gd name="T73" fmla="*/ 7 h 16"/>
                <a:gd name="T74" fmla="*/ 80 w 130"/>
                <a:gd name="T75" fmla="*/ 7 h 16"/>
                <a:gd name="T76" fmla="*/ 82 w 130"/>
                <a:gd name="T77" fmla="*/ 5 h 16"/>
                <a:gd name="T78" fmla="*/ 80 w 130"/>
                <a:gd name="T79" fmla="*/ 7 h 16"/>
                <a:gd name="T80" fmla="*/ 85 w 130"/>
                <a:gd name="T81" fmla="*/ 5 h 16"/>
                <a:gd name="T82" fmla="*/ 88 w 130"/>
                <a:gd name="T83" fmla="*/ 6 h 16"/>
                <a:gd name="T84" fmla="*/ 91 w 130"/>
                <a:gd name="T85" fmla="*/ 6 h 16"/>
                <a:gd name="T86" fmla="*/ 93 w 130"/>
                <a:gd name="T87" fmla="*/ 4 h 16"/>
                <a:gd name="T88" fmla="*/ 91 w 130"/>
                <a:gd name="T89" fmla="*/ 6 h 16"/>
                <a:gd name="T90" fmla="*/ 96 w 130"/>
                <a:gd name="T91" fmla="*/ 4 h 16"/>
                <a:gd name="T92" fmla="*/ 99 w 130"/>
                <a:gd name="T93" fmla="*/ 5 h 16"/>
                <a:gd name="T94" fmla="*/ 101 w 130"/>
                <a:gd name="T95" fmla="*/ 5 h 16"/>
                <a:gd name="T96" fmla="*/ 104 w 130"/>
                <a:gd name="T97" fmla="*/ 3 h 16"/>
                <a:gd name="T98" fmla="*/ 101 w 130"/>
                <a:gd name="T99" fmla="*/ 5 h 16"/>
                <a:gd name="T100" fmla="*/ 106 w 130"/>
                <a:gd name="T101" fmla="*/ 2 h 16"/>
                <a:gd name="T102" fmla="*/ 109 w 130"/>
                <a:gd name="T103" fmla="*/ 4 h 16"/>
                <a:gd name="T104" fmla="*/ 112 w 130"/>
                <a:gd name="T105" fmla="*/ 4 h 16"/>
                <a:gd name="T106" fmla="*/ 114 w 130"/>
                <a:gd name="T107" fmla="*/ 2 h 16"/>
                <a:gd name="T108" fmla="*/ 112 w 130"/>
                <a:gd name="T109" fmla="*/ 4 h 16"/>
                <a:gd name="T110" fmla="*/ 117 w 130"/>
                <a:gd name="T111" fmla="*/ 1 h 16"/>
                <a:gd name="T112" fmla="*/ 120 w 130"/>
                <a:gd name="T113" fmla="*/ 3 h 16"/>
                <a:gd name="T114" fmla="*/ 122 w 130"/>
                <a:gd name="T115" fmla="*/ 2 h 16"/>
                <a:gd name="T116" fmla="*/ 125 w 130"/>
                <a:gd name="T117" fmla="*/ 0 h 16"/>
                <a:gd name="T118" fmla="*/ 122 w 130"/>
                <a:gd name="T119" fmla="*/ 2 h 16"/>
                <a:gd name="T120" fmla="*/ 128 w 130"/>
                <a:gd name="T121" fmla="*/ 0 h 16"/>
                <a:gd name="T122" fmla="*/ 130 w 130"/>
                <a:gd name="T123" fmla="*/ 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30" h="16">
                  <a:moveTo>
                    <a:pt x="0" y="16"/>
                  </a:moveTo>
                  <a:lnTo>
                    <a:pt x="0" y="14"/>
                  </a:lnTo>
                  <a:lnTo>
                    <a:pt x="3" y="14"/>
                  </a:lnTo>
                  <a:lnTo>
                    <a:pt x="3" y="15"/>
                  </a:lnTo>
                  <a:lnTo>
                    <a:pt x="0" y="16"/>
                  </a:lnTo>
                  <a:close/>
                  <a:moveTo>
                    <a:pt x="5" y="15"/>
                  </a:moveTo>
                  <a:lnTo>
                    <a:pt x="5" y="14"/>
                  </a:lnTo>
                  <a:lnTo>
                    <a:pt x="8" y="13"/>
                  </a:lnTo>
                  <a:lnTo>
                    <a:pt x="8" y="15"/>
                  </a:lnTo>
                  <a:lnTo>
                    <a:pt x="5" y="15"/>
                  </a:lnTo>
                  <a:close/>
                  <a:moveTo>
                    <a:pt x="11" y="15"/>
                  </a:moveTo>
                  <a:lnTo>
                    <a:pt x="11" y="13"/>
                  </a:lnTo>
                  <a:lnTo>
                    <a:pt x="13" y="13"/>
                  </a:lnTo>
                  <a:lnTo>
                    <a:pt x="13" y="14"/>
                  </a:lnTo>
                  <a:lnTo>
                    <a:pt x="11" y="15"/>
                  </a:lnTo>
                  <a:close/>
                  <a:moveTo>
                    <a:pt x="16" y="14"/>
                  </a:moveTo>
                  <a:lnTo>
                    <a:pt x="16" y="12"/>
                  </a:lnTo>
                  <a:lnTo>
                    <a:pt x="19" y="12"/>
                  </a:lnTo>
                  <a:lnTo>
                    <a:pt x="19" y="14"/>
                  </a:lnTo>
                  <a:lnTo>
                    <a:pt x="16" y="14"/>
                  </a:lnTo>
                  <a:close/>
                  <a:moveTo>
                    <a:pt x="21" y="13"/>
                  </a:moveTo>
                  <a:lnTo>
                    <a:pt x="21" y="12"/>
                  </a:lnTo>
                  <a:lnTo>
                    <a:pt x="24" y="12"/>
                  </a:lnTo>
                  <a:lnTo>
                    <a:pt x="24" y="13"/>
                  </a:lnTo>
                  <a:lnTo>
                    <a:pt x="21" y="13"/>
                  </a:lnTo>
                  <a:close/>
                  <a:moveTo>
                    <a:pt x="27" y="13"/>
                  </a:moveTo>
                  <a:lnTo>
                    <a:pt x="27" y="11"/>
                  </a:lnTo>
                  <a:lnTo>
                    <a:pt x="29" y="11"/>
                  </a:lnTo>
                  <a:lnTo>
                    <a:pt x="29" y="13"/>
                  </a:lnTo>
                  <a:lnTo>
                    <a:pt x="27" y="13"/>
                  </a:lnTo>
                  <a:close/>
                  <a:moveTo>
                    <a:pt x="32" y="12"/>
                  </a:moveTo>
                  <a:lnTo>
                    <a:pt x="32" y="11"/>
                  </a:lnTo>
                  <a:lnTo>
                    <a:pt x="34" y="10"/>
                  </a:lnTo>
                  <a:lnTo>
                    <a:pt x="35" y="12"/>
                  </a:lnTo>
                  <a:lnTo>
                    <a:pt x="32" y="12"/>
                  </a:lnTo>
                  <a:close/>
                  <a:moveTo>
                    <a:pt x="37" y="12"/>
                  </a:moveTo>
                  <a:lnTo>
                    <a:pt x="37" y="10"/>
                  </a:lnTo>
                  <a:lnTo>
                    <a:pt x="40" y="10"/>
                  </a:lnTo>
                  <a:lnTo>
                    <a:pt x="40" y="11"/>
                  </a:lnTo>
                  <a:lnTo>
                    <a:pt x="37" y="12"/>
                  </a:lnTo>
                  <a:close/>
                  <a:moveTo>
                    <a:pt x="43" y="11"/>
                  </a:moveTo>
                  <a:lnTo>
                    <a:pt x="43" y="10"/>
                  </a:lnTo>
                  <a:lnTo>
                    <a:pt x="45" y="9"/>
                  </a:lnTo>
                  <a:lnTo>
                    <a:pt x="45" y="11"/>
                  </a:lnTo>
                  <a:lnTo>
                    <a:pt x="43" y="11"/>
                  </a:lnTo>
                  <a:close/>
                  <a:moveTo>
                    <a:pt x="48" y="10"/>
                  </a:moveTo>
                  <a:lnTo>
                    <a:pt x="48" y="9"/>
                  </a:lnTo>
                  <a:lnTo>
                    <a:pt x="51" y="9"/>
                  </a:lnTo>
                  <a:lnTo>
                    <a:pt x="51" y="10"/>
                  </a:lnTo>
                  <a:lnTo>
                    <a:pt x="48" y="10"/>
                  </a:lnTo>
                  <a:close/>
                  <a:moveTo>
                    <a:pt x="53" y="10"/>
                  </a:moveTo>
                  <a:lnTo>
                    <a:pt x="53" y="8"/>
                  </a:lnTo>
                  <a:lnTo>
                    <a:pt x="56" y="8"/>
                  </a:lnTo>
                  <a:lnTo>
                    <a:pt x="56" y="10"/>
                  </a:lnTo>
                  <a:lnTo>
                    <a:pt x="53" y="10"/>
                  </a:lnTo>
                  <a:close/>
                  <a:moveTo>
                    <a:pt x="59" y="9"/>
                  </a:moveTo>
                  <a:lnTo>
                    <a:pt x="58" y="8"/>
                  </a:lnTo>
                  <a:lnTo>
                    <a:pt x="61" y="7"/>
                  </a:lnTo>
                  <a:lnTo>
                    <a:pt x="61" y="9"/>
                  </a:lnTo>
                  <a:lnTo>
                    <a:pt x="59" y="9"/>
                  </a:lnTo>
                  <a:close/>
                  <a:moveTo>
                    <a:pt x="64" y="9"/>
                  </a:moveTo>
                  <a:lnTo>
                    <a:pt x="64" y="7"/>
                  </a:lnTo>
                  <a:lnTo>
                    <a:pt x="66" y="7"/>
                  </a:lnTo>
                  <a:lnTo>
                    <a:pt x="67" y="8"/>
                  </a:lnTo>
                  <a:lnTo>
                    <a:pt x="64" y="9"/>
                  </a:lnTo>
                  <a:close/>
                  <a:moveTo>
                    <a:pt x="69" y="8"/>
                  </a:moveTo>
                  <a:lnTo>
                    <a:pt x="69" y="7"/>
                  </a:lnTo>
                  <a:lnTo>
                    <a:pt x="72" y="6"/>
                  </a:lnTo>
                  <a:lnTo>
                    <a:pt x="72" y="8"/>
                  </a:lnTo>
                  <a:lnTo>
                    <a:pt x="69" y="8"/>
                  </a:lnTo>
                  <a:close/>
                  <a:moveTo>
                    <a:pt x="75" y="8"/>
                  </a:moveTo>
                  <a:lnTo>
                    <a:pt x="75" y="6"/>
                  </a:lnTo>
                  <a:lnTo>
                    <a:pt x="77" y="6"/>
                  </a:lnTo>
                  <a:lnTo>
                    <a:pt x="77" y="7"/>
                  </a:lnTo>
                  <a:lnTo>
                    <a:pt x="75" y="8"/>
                  </a:lnTo>
                  <a:close/>
                  <a:moveTo>
                    <a:pt x="80" y="7"/>
                  </a:moveTo>
                  <a:lnTo>
                    <a:pt x="80" y="5"/>
                  </a:lnTo>
                  <a:lnTo>
                    <a:pt x="82" y="5"/>
                  </a:lnTo>
                  <a:lnTo>
                    <a:pt x="83" y="7"/>
                  </a:lnTo>
                  <a:lnTo>
                    <a:pt x="80" y="7"/>
                  </a:lnTo>
                  <a:close/>
                  <a:moveTo>
                    <a:pt x="85" y="6"/>
                  </a:moveTo>
                  <a:lnTo>
                    <a:pt x="85" y="5"/>
                  </a:lnTo>
                  <a:lnTo>
                    <a:pt x="88" y="4"/>
                  </a:lnTo>
                  <a:lnTo>
                    <a:pt x="88" y="6"/>
                  </a:lnTo>
                  <a:lnTo>
                    <a:pt x="85" y="6"/>
                  </a:lnTo>
                  <a:close/>
                  <a:moveTo>
                    <a:pt x="91" y="6"/>
                  </a:moveTo>
                  <a:lnTo>
                    <a:pt x="90" y="4"/>
                  </a:lnTo>
                  <a:lnTo>
                    <a:pt x="93" y="4"/>
                  </a:lnTo>
                  <a:lnTo>
                    <a:pt x="93" y="6"/>
                  </a:lnTo>
                  <a:lnTo>
                    <a:pt x="91" y="6"/>
                  </a:lnTo>
                  <a:close/>
                  <a:moveTo>
                    <a:pt x="96" y="5"/>
                  </a:moveTo>
                  <a:lnTo>
                    <a:pt x="96" y="4"/>
                  </a:lnTo>
                  <a:lnTo>
                    <a:pt x="98" y="3"/>
                  </a:lnTo>
                  <a:lnTo>
                    <a:pt x="99" y="5"/>
                  </a:lnTo>
                  <a:lnTo>
                    <a:pt x="96" y="5"/>
                  </a:lnTo>
                  <a:close/>
                  <a:moveTo>
                    <a:pt x="101" y="5"/>
                  </a:moveTo>
                  <a:lnTo>
                    <a:pt x="101" y="3"/>
                  </a:lnTo>
                  <a:lnTo>
                    <a:pt x="104" y="3"/>
                  </a:lnTo>
                  <a:lnTo>
                    <a:pt x="104" y="4"/>
                  </a:lnTo>
                  <a:lnTo>
                    <a:pt x="101" y="5"/>
                  </a:lnTo>
                  <a:close/>
                  <a:moveTo>
                    <a:pt x="107" y="4"/>
                  </a:moveTo>
                  <a:lnTo>
                    <a:pt x="106" y="2"/>
                  </a:lnTo>
                  <a:lnTo>
                    <a:pt x="109" y="2"/>
                  </a:lnTo>
                  <a:lnTo>
                    <a:pt x="109" y="4"/>
                  </a:lnTo>
                  <a:lnTo>
                    <a:pt x="107" y="4"/>
                  </a:lnTo>
                  <a:close/>
                  <a:moveTo>
                    <a:pt x="112" y="4"/>
                  </a:moveTo>
                  <a:lnTo>
                    <a:pt x="112" y="2"/>
                  </a:lnTo>
                  <a:lnTo>
                    <a:pt x="114" y="2"/>
                  </a:lnTo>
                  <a:lnTo>
                    <a:pt x="115" y="3"/>
                  </a:lnTo>
                  <a:lnTo>
                    <a:pt x="112" y="4"/>
                  </a:lnTo>
                  <a:close/>
                  <a:moveTo>
                    <a:pt x="117" y="3"/>
                  </a:moveTo>
                  <a:lnTo>
                    <a:pt x="117" y="1"/>
                  </a:lnTo>
                  <a:lnTo>
                    <a:pt x="120" y="1"/>
                  </a:lnTo>
                  <a:lnTo>
                    <a:pt x="120" y="3"/>
                  </a:lnTo>
                  <a:lnTo>
                    <a:pt x="117" y="3"/>
                  </a:lnTo>
                  <a:close/>
                  <a:moveTo>
                    <a:pt x="122" y="2"/>
                  </a:moveTo>
                  <a:lnTo>
                    <a:pt x="122" y="1"/>
                  </a:lnTo>
                  <a:lnTo>
                    <a:pt x="125" y="0"/>
                  </a:lnTo>
                  <a:lnTo>
                    <a:pt x="125" y="2"/>
                  </a:lnTo>
                  <a:lnTo>
                    <a:pt x="122" y="2"/>
                  </a:lnTo>
                  <a:close/>
                  <a:moveTo>
                    <a:pt x="128" y="2"/>
                  </a:moveTo>
                  <a:lnTo>
                    <a:pt x="128" y="0"/>
                  </a:lnTo>
                  <a:lnTo>
                    <a:pt x="130" y="0"/>
                  </a:lnTo>
                  <a:lnTo>
                    <a:pt x="130" y="1"/>
                  </a:lnTo>
                  <a:lnTo>
                    <a:pt x="128" y="2"/>
                  </a:lnTo>
                  <a:close/>
                </a:path>
              </a:pathLst>
            </a:custGeom>
            <a:solidFill>
              <a:srgbClr val="877D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8938" name="Freeform 5781"/>
            <p:cNvSpPr>
              <a:spLocks/>
            </p:cNvSpPr>
            <p:nvPr/>
          </p:nvSpPr>
          <p:spPr bwMode="auto">
            <a:xfrm>
              <a:off x="3554" y="2276"/>
              <a:ext cx="2" cy="3"/>
            </a:xfrm>
            <a:custGeom>
              <a:avLst/>
              <a:gdLst>
                <a:gd name="T0" fmla="*/ 1 w 2"/>
                <a:gd name="T1" fmla="*/ 3 h 3"/>
                <a:gd name="T2" fmla="*/ 1 w 2"/>
                <a:gd name="T3" fmla="*/ 2 h 3"/>
                <a:gd name="T4" fmla="*/ 0 w 2"/>
                <a:gd name="T5" fmla="*/ 2 h 3"/>
                <a:gd name="T6" fmla="*/ 0 w 2"/>
                <a:gd name="T7" fmla="*/ 1 h 3"/>
                <a:gd name="T8" fmla="*/ 2 w 2"/>
                <a:gd name="T9" fmla="*/ 0 h 3"/>
                <a:gd name="T10" fmla="*/ 2 w 2"/>
                <a:gd name="T11" fmla="*/ 2 h 3"/>
                <a:gd name="T12" fmla="*/ 1 w 2"/>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1" y="3"/>
                  </a:moveTo>
                  <a:lnTo>
                    <a:pt x="1" y="2"/>
                  </a:lnTo>
                  <a:lnTo>
                    <a:pt x="0" y="2"/>
                  </a:lnTo>
                  <a:lnTo>
                    <a:pt x="0" y="1"/>
                  </a:lnTo>
                  <a:lnTo>
                    <a:pt x="2" y="0"/>
                  </a:lnTo>
                  <a:lnTo>
                    <a:pt x="2" y="2"/>
                  </a:lnTo>
                  <a:lnTo>
                    <a:pt x="1" y="3"/>
                  </a:lnTo>
                  <a:close/>
                </a:path>
              </a:pathLst>
            </a:custGeom>
            <a:solidFill>
              <a:srgbClr val="877D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8939" name="Freeform 5782"/>
            <p:cNvSpPr>
              <a:spLocks noEditPoints="1"/>
            </p:cNvSpPr>
            <p:nvPr/>
          </p:nvSpPr>
          <p:spPr bwMode="auto">
            <a:xfrm>
              <a:off x="3366" y="2281"/>
              <a:ext cx="224" cy="396"/>
            </a:xfrm>
            <a:custGeom>
              <a:avLst/>
              <a:gdLst>
                <a:gd name="T0" fmla="*/ 45 w 1673"/>
                <a:gd name="T1" fmla="*/ 2921 h 2961"/>
                <a:gd name="T2" fmla="*/ 178 w 1673"/>
                <a:gd name="T3" fmla="*/ 2912 h 2961"/>
                <a:gd name="T4" fmla="*/ 198 w 1673"/>
                <a:gd name="T5" fmla="*/ 2903 h 2961"/>
                <a:gd name="T6" fmla="*/ 453 w 1673"/>
                <a:gd name="T7" fmla="*/ 2872 h 2961"/>
                <a:gd name="T8" fmla="*/ 60 w 1673"/>
                <a:gd name="T9" fmla="*/ 2867 h 2961"/>
                <a:gd name="T10" fmla="*/ 169 w 1673"/>
                <a:gd name="T11" fmla="*/ 2851 h 2961"/>
                <a:gd name="T12" fmla="*/ 149 w 1673"/>
                <a:gd name="T13" fmla="*/ 2865 h 2961"/>
                <a:gd name="T14" fmla="*/ 385 w 1673"/>
                <a:gd name="T15" fmla="*/ 2860 h 2961"/>
                <a:gd name="T16" fmla="*/ 515 w 1673"/>
                <a:gd name="T17" fmla="*/ 2849 h 2961"/>
                <a:gd name="T18" fmla="*/ 742 w 1673"/>
                <a:gd name="T19" fmla="*/ 2843 h 2961"/>
                <a:gd name="T20" fmla="*/ 338 w 1673"/>
                <a:gd name="T21" fmla="*/ 2821 h 2961"/>
                <a:gd name="T22" fmla="*/ 189 w 1673"/>
                <a:gd name="T23" fmla="*/ 2824 h 2961"/>
                <a:gd name="T24" fmla="*/ 315 w 1673"/>
                <a:gd name="T25" fmla="*/ 2823 h 2961"/>
                <a:gd name="T26" fmla="*/ 526 w 1673"/>
                <a:gd name="T27" fmla="*/ 2819 h 2961"/>
                <a:gd name="T28" fmla="*/ 717 w 1673"/>
                <a:gd name="T29" fmla="*/ 2804 h 2961"/>
                <a:gd name="T30" fmla="*/ 564 w 1673"/>
                <a:gd name="T31" fmla="*/ 2789 h 2961"/>
                <a:gd name="T32" fmla="*/ 785 w 1673"/>
                <a:gd name="T33" fmla="*/ 2774 h 2961"/>
                <a:gd name="T34" fmla="*/ 616 w 1673"/>
                <a:gd name="T35" fmla="*/ 2745 h 2961"/>
                <a:gd name="T36" fmla="*/ 1048 w 1673"/>
                <a:gd name="T37" fmla="*/ 2718 h 2961"/>
                <a:gd name="T38" fmla="*/ 791 w 1673"/>
                <a:gd name="T39" fmla="*/ 2711 h 2961"/>
                <a:gd name="T40" fmla="*/ 1015 w 1673"/>
                <a:gd name="T41" fmla="*/ 2688 h 2961"/>
                <a:gd name="T42" fmla="*/ 818 w 1673"/>
                <a:gd name="T43" fmla="*/ 2678 h 2961"/>
                <a:gd name="T44" fmla="*/ 1103 w 1673"/>
                <a:gd name="T45" fmla="*/ 2691 h 2961"/>
                <a:gd name="T46" fmla="*/ 819 w 1673"/>
                <a:gd name="T47" fmla="*/ 2661 h 2961"/>
                <a:gd name="T48" fmla="*/ 847 w 1673"/>
                <a:gd name="T49" fmla="*/ 2636 h 2961"/>
                <a:gd name="T50" fmla="*/ 829 w 1673"/>
                <a:gd name="T51" fmla="*/ 2630 h 2961"/>
                <a:gd name="T52" fmla="*/ 870 w 1673"/>
                <a:gd name="T53" fmla="*/ 2614 h 2961"/>
                <a:gd name="T54" fmla="*/ 891 w 1673"/>
                <a:gd name="T55" fmla="*/ 2610 h 2961"/>
                <a:gd name="T56" fmla="*/ 849 w 1673"/>
                <a:gd name="T57" fmla="*/ 2590 h 2961"/>
                <a:gd name="T58" fmla="*/ 1127 w 1673"/>
                <a:gd name="T59" fmla="*/ 2535 h 2961"/>
                <a:gd name="T60" fmla="*/ 1151 w 1673"/>
                <a:gd name="T61" fmla="*/ 2504 h 2961"/>
                <a:gd name="T62" fmla="*/ 1233 w 1673"/>
                <a:gd name="T63" fmla="*/ 2470 h 2961"/>
                <a:gd name="T64" fmla="*/ 1263 w 1673"/>
                <a:gd name="T65" fmla="*/ 2352 h 2961"/>
                <a:gd name="T66" fmla="*/ 1310 w 1673"/>
                <a:gd name="T67" fmla="*/ 2327 h 2961"/>
                <a:gd name="T68" fmla="*/ 1335 w 1673"/>
                <a:gd name="T69" fmla="*/ 2250 h 2961"/>
                <a:gd name="T70" fmla="*/ 1320 w 1673"/>
                <a:gd name="T71" fmla="*/ 2185 h 2961"/>
                <a:gd name="T72" fmla="*/ 1453 w 1673"/>
                <a:gd name="T73" fmla="*/ 2169 h 2961"/>
                <a:gd name="T74" fmla="*/ 1368 w 1673"/>
                <a:gd name="T75" fmla="*/ 2139 h 2961"/>
                <a:gd name="T76" fmla="*/ 1510 w 1673"/>
                <a:gd name="T77" fmla="*/ 2144 h 2961"/>
                <a:gd name="T78" fmla="*/ 1540 w 1673"/>
                <a:gd name="T79" fmla="*/ 2116 h 2961"/>
                <a:gd name="T80" fmla="*/ 1617 w 1673"/>
                <a:gd name="T81" fmla="*/ 2083 h 2961"/>
                <a:gd name="T82" fmla="*/ 1650 w 1673"/>
                <a:gd name="T83" fmla="*/ 2031 h 2961"/>
                <a:gd name="T84" fmla="*/ 1620 w 1673"/>
                <a:gd name="T85" fmla="*/ 1989 h 2961"/>
                <a:gd name="T86" fmla="*/ 1635 w 1673"/>
                <a:gd name="T87" fmla="*/ 1935 h 2961"/>
                <a:gd name="T88" fmla="*/ 1606 w 1673"/>
                <a:gd name="T89" fmla="*/ 1864 h 2961"/>
                <a:gd name="T90" fmla="*/ 1622 w 1673"/>
                <a:gd name="T91" fmla="*/ 1797 h 2961"/>
                <a:gd name="T92" fmla="*/ 1614 w 1673"/>
                <a:gd name="T93" fmla="*/ 1723 h 2961"/>
                <a:gd name="T94" fmla="*/ 1597 w 1673"/>
                <a:gd name="T95" fmla="*/ 1584 h 2961"/>
                <a:gd name="T96" fmla="*/ 1595 w 1673"/>
                <a:gd name="T97" fmla="*/ 1464 h 2961"/>
                <a:gd name="T98" fmla="*/ 1583 w 1673"/>
                <a:gd name="T99" fmla="*/ 1365 h 2961"/>
                <a:gd name="T100" fmla="*/ 1557 w 1673"/>
                <a:gd name="T101" fmla="*/ 1248 h 2961"/>
                <a:gd name="T102" fmla="*/ 1539 w 1673"/>
                <a:gd name="T103" fmla="*/ 1090 h 2961"/>
                <a:gd name="T104" fmla="*/ 1522 w 1673"/>
                <a:gd name="T105" fmla="*/ 951 h 2961"/>
                <a:gd name="T106" fmla="*/ 1520 w 1673"/>
                <a:gd name="T107" fmla="*/ 831 h 2961"/>
                <a:gd name="T108" fmla="*/ 1508 w 1673"/>
                <a:gd name="T109" fmla="*/ 732 h 2961"/>
                <a:gd name="T110" fmla="*/ 1482 w 1673"/>
                <a:gd name="T111" fmla="*/ 615 h 2961"/>
                <a:gd name="T112" fmla="*/ 1463 w 1673"/>
                <a:gd name="T113" fmla="*/ 457 h 2961"/>
                <a:gd name="T114" fmla="*/ 1447 w 1673"/>
                <a:gd name="T115" fmla="*/ 318 h 2961"/>
                <a:gd name="T116" fmla="*/ 1444 w 1673"/>
                <a:gd name="T117" fmla="*/ 198 h 2961"/>
                <a:gd name="T118" fmla="*/ 1433 w 1673"/>
                <a:gd name="T119" fmla="*/ 99 h 29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73" h="2961">
                  <a:moveTo>
                    <a:pt x="13" y="2961"/>
                  </a:moveTo>
                  <a:cubicBezTo>
                    <a:pt x="7" y="2961"/>
                    <a:pt x="3" y="2958"/>
                    <a:pt x="0" y="2955"/>
                  </a:cubicBezTo>
                  <a:cubicBezTo>
                    <a:pt x="8" y="2946"/>
                    <a:pt x="8" y="2946"/>
                    <a:pt x="8" y="2946"/>
                  </a:cubicBezTo>
                  <a:cubicBezTo>
                    <a:pt x="12" y="2950"/>
                    <a:pt x="13" y="2949"/>
                    <a:pt x="13" y="2949"/>
                  </a:cubicBezTo>
                  <a:cubicBezTo>
                    <a:pt x="14" y="2948"/>
                    <a:pt x="14" y="2948"/>
                    <a:pt x="14" y="2947"/>
                  </a:cubicBezTo>
                  <a:cubicBezTo>
                    <a:pt x="25" y="2952"/>
                    <a:pt x="25" y="2952"/>
                    <a:pt x="25" y="2952"/>
                  </a:cubicBezTo>
                  <a:cubicBezTo>
                    <a:pt x="24" y="2955"/>
                    <a:pt x="22" y="2957"/>
                    <a:pt x="20" y="2958"/>
                  </a:cubicBezTo>
                  <a:cubicBezTo>
                    <a:pt x="18" y="2960"/>
                    <a:pt x="15" y="2961"/>
                    <a:pt x="13" y="2961"/>
                  </a:cubicBezTo>
                  <a:close/>
                  <a:moveTo>
                    <a:pt x="33" y="2938"/>
                  </a:moveTo>
                  <a:cubicBezTo>
                    <a:pt x="26" y="2928"/>
                    <a:pt x="26" y="2928"/>
                    <a:pt x="26" y="2928"/>
                  </a:cubicBezTo>
                  <a:cubicBezTo>
                    <a:pt x="28" y="2927"/>
                    <a:pt x="28" y="2927"/>
                    <a:pt x="28" y="2927"/>
                  </a:cubicBezTo>
                  <a:cubicBezTo>
                    <a:pt x="29" y="2926"/>
                    <a:pt x="31" y="2925"/>
                    <a:pt x="32" y="2924"/>
                  </a:cubicBezTo>
                  <a:cubicBezTo>
                    <a:pt x="32" y="2924"/>
                    <a:pt x="33" y="2923"/>
                    <a:pt x="33" y="2921"/>
                  </a:cubicBezTo>
                  <a:cubicBezTo>
                    <a:pt x="33" y="2919"/>
                    <a:pt x="32" y="2918"/>
                    <a:pt x="32" y="2917"/>
                  </a:cubicBezTo>
                  <a:cubicBezTo>
                    <a:pt x="44" y="2916"/>
                    <a:pt x="44" y="2916"/>
                    <a:pt x="44" y="2916"/>
                  </a:cubicBezTo>
                  <a:cubicBezTo>
                    <a:pt x="44" y="2918"/>
                    <a:pt x="45" y="2919"/>
                    <a:pt x="45" y="2921"/>
                  </a:cubicBezTo>
                  <a:cubicBezTo>
                    <a:pt x="45" y="2926"/>
                    <a:pt x="43" y="2930"/>
                    <a:pt x="40" y="2933"/>
                  </a:cubicBezTo>
                  <a:cubicBezTo>
                    <a:pt x="38" y="2934"/>
                    <a:pt x="36" y="2936"/>
                    <a:pt x="35" y="2937"/>
                  </a:cubicBezTo>
                  <a:lnTo>
                    <a:pt x="33" y="2938"/>
                  </a:lnTo>
                  <a:close/>
                  <a:moveTo>
                    <a:pt x="480" y="2912"/>
                  </a:moveTo>
                  <a:cubicBezTo>
                    <a:pt x="475" y="2912"/>
                    <a:pt x="470" y="2910"/>
                    <a:pt x="466" y="2908"/>
                  </a:cubicBezTo>
                  <a:cubicBezTo>
                    <a:pt x="473" y="2898"/>
                    <a:pt x="473" y="2898"/>
                    <a:pt x="473" y="2898"/>
                  </a:cubicBezTo>
                  <a:cubicBezTo>
                    <a:pt x="477" y="2900"/>
                    <a:pt x="481" y="2900"/>
                    <a:pt x="486" y="2898"/>
                  </a:cubicBezTo>
                  <a:cubicBezTo>
                    <a:pt x="491" y="2909"/>
                    <a:pt x="491" y="2909"/>
                    <a:pt x="491" y="2909"/>
                  </a:cubicBezTo>
                  <a:cubicBezTo>
                    <a:pt x="487" y="2911"/>
                    <a:pt x="483" y="2912"/>
                    <a:pt x="480" y="2912"/>
                  </a:cubicBezTo>
                  <a:close/>
                  <a:moveTo>
                    <a:pt x="178" y="2912"/>
                  </a:moveTo>
                  <a:cubicBezTo>
                    <a:pt x="173" y="2911"/>
                    <a:pt x="171" y="2910"/>
                    <a:pt x="168" y="2908"/>
                  </a:cubicBezTo>
                  <a:cubicBezTo>
                    <a:pt x="163" y="2905"/>
                    <a:pt x="160" y="2901"/>
                    <a:pt x="158" y="2895"/>
                  </a:cubicBezTo>
                  <a:cubicBezTo>
                    <a:pt x="170" y="2892"/>
                    <a:pt x="170" y="2892"/>
                    <a:pt x="170" y="2892"/>
                  </a:cubicBezTo>
                  <a:cubicBezTo>
                    <a:pt x="170" y="2894"/>
                    <a:pt x="172" y="2897"/>
                    <a:pt x="174" y="2898"/>
                  </a:cubicBezTo>
                  <a:cubicBezTo>
                    <a:pt x="176" y="2899"/>
                    <a:pt x="177" y="2900"/>
                    <a:pt x="179" y="2900"/>
                  </a:cubicBezTo>
                  <a:lnTo>
                    <a:pt x="178" y="2912"/>
                  </a:lnTo>
                  <a:close/>
                  <a:moveTo>
                    <a:pt x="25" y="2903"/>
                  </a:moveTo>
                  <a:cubicBezTo>
                    <a:pt x="23" y="2901"/>
                    <a:pt x="22" y="2898"/>
                    <a:pt x="21" y="2896"/>
                  </a:cubicBezTo>
                  <a:cubicBezTo>
                    <a:pt x="20" y="2891"/>
                    <a:pt x="20" y="2886"/>
                    <a:pt x="19" y="2880"/>
                  </a:cubicBezTo>
                  <a:cubicBezTo>
                    <a:pt x="31" y="2880"/>
                    <a:pt x="31" y="2880"/>
                    <a:pt x="31" y="2880"/>
                  </a:cubicBezTo>
                  <a:cubicBezTo>
                    <a:pt x="32" y="2885"/>
                    <a:pt x="32" y="2889"/>
                    <a:pt x="33" y="2893"/>
                  </a:cubicBezTo>
                  <a:cubicBezTo>
                    <a:pt x="33" y="2894"/>
                    <a:pt x="33" y="2895"/>
                    <a:pt x="34" y="2896"/>
                  </a:cubicBezTo>
                  <a:lnTo>
                    <a:pt x="25" y="2903"/>
                  </a:lnTo>
                  <a:close/>
                  <a:moveTo>
                    <a:pt x="198" y="2903"/>
                  </a:moveTo>
                  <a:cubicBezTo>
                    <a:pt x="193" y="2892"/>
                    <a:pt x="193" y="2892"/>
                    <a:pt x="193" y="2892"/>
                  </a:cubicBezTo>
                  <a:cubicBezTo>
                    <a:pt x="195" y="2891"/>
                    <a:pt x="195" y="2891"/>
                    <a:pt x="195" y="2891"/>
                  </a:cubicBezTo>
                  <a:cubicBezTo>
                    <a:pt x="198" y="2890"/>
                    <a:pt x="201" y="2889"/>
                    <a:pt x="203" y="2886"/>
                  </a:cubicBezTo>
                  <a:cubicBezTo>
                    <a:pt x="204" y="2885"/>
                    <a:pt x="205" y="2884"/>
                    <a:pt x="205" y="2882"/>
                  </a:cubicBezTo>
                  <a:cubicBezTo>
                    <a:pt x="216" y="2888"/>
                    <a:pt x="216" y="2888"/>
                    <a:pt x="216" y="2888"/>
                  </a:cubicBezTo>
                  <a:cubicBezTo>
                    <a:pt x="215" y="2890"/>
                    <a:pt x="214" y="2892"/>
                    <a:pt x="212" y="2893"/>
                  </a:cubicBezTo>
                  <a:cubicBezTo>
                    <a:pt x="209" y="2899"/>
                    <a:pt x="204" y="2901"/>
                    <a:pt x="199" y="2902"/>
                  </a:cubicBezTo>
                  <a:lnTo>
                    <a:pt x="198" y="2903"/>
                  </a:lnTo>
                  <a:close/>
                  <a:moveTo>
                    <a:pt x="508" y="2893"/>
                  </a:moveTo>
                  <a:cubicBezTo>
                    <a:pt x="497" y="2888"/>
                    <a:pt x="497" y="2888"/>
                    <a:pt x="497" y="2888"/>
                  </a:cubicBezTo>
                  <a:cubicBezTo>
                    <a:pt x="499" y="2885"/>
                    <a:pt x="499" y="2881"/>
                    <a:pt x="499" y="2877"/>
                  </a:cubicBezTo>
                  <a:cubicBezTo>
                    <a:pt x="499" y="2873"/>
                    <a:pt x="499" y="2873"/>
                    <a:pt x="499" y="2873"/>
                  </a:cubicBezTo>
                  <a:cubicBezTo>
                    <a:pt x="499" y="2871"/>
                    <a:pt x="499" y="2871"/>
                    <a:pt x="499" y="2871"/>
                  </a:cubicBezTo>
                  <a:cubicBezTo>
                    <a:pt x="511" y="2871"/>
                    <a:pt x="511" y="2871"/>
                    <a:pt x="511" y="2871"/>
                  </a:cubicBezTo>
                  <a:cubicBezTo>
                    <a:pt x="511" y="2873"/>
                    <a:pt x="511" y="2873"/>
                    <a:pt x="511" y="2873"/>
                  </a:cubicBezTo>
                  <a:cubicBezTo>
                    <a:pt x="511" y="2877"/>
                    <a:pt x="511" y="2877"/>
                    <a:pt x="511" y="2877"/>
                  </a:cubicBezTo>
                  <a:cubicBezTo>
                    <a:pt x="511" y="2882"/>
                    <a:pt x="510" y="2887"/>
                    <a:pt x="508" y="2893"/>
                  </a:cubicBezTo>
                  <a:close/>
                  <a:moveTo>
                    <a:pt x="454" y="2890"/>
                  </a:moveTo>
                  <a:cubicBezTo>
                    <a:pt x="453" y="2890"/>
                    <a:pt x="453" y="2889"/>
                    <a:pt x="453" y="2889"/>
                  </a:cubicBezTo>
                  <a:cubicBezTo>
                    <a:pt x="451" y="2887"/>
                    <a:pt x="449" y="2884"/>
                    <a:pt x="446" y="2882"/>
                  </a:cubicBezTo>
                  <a:cubicBezTo>
                    <a:pt x="445" y="2882"/>
                    <a:pt x="445" y="2882"/>
                    <a:pt x="445" y="2882"/>
                  </a:cubicBezTo>
                  <a:cubicBezTo>
                    <a:pt x="444" y="2881"/>
                    <a:pt x="443" y="2880"/>
                    <a:pt x="441" y="2879"/>
                  </a:cubicBezTo>
                  <a:cubicBezTo>
                    <a:pt x="446" y="2868"/>
                    <a:pt x="446" y="2868"/>
                    <a:pt x="446" y="2868"/>
                  </a:cubicBezTo>
                  <a:cubicBezTo>
                    <a:pt x="448" y="2869"/>
                    <a:pt x="451" y="2871"/>
                    <a:pt x="453" y="2872"/>
                  </a:cubicBezTo>
                  <a:cubicBezTo>
                    <a:pt x="453" y="2873"/>
                    <a:pt x="453" y="2873"/>
                    <a:pt x="453" y="2873"/>
                  </a:cubicBezTo>
                  <a:cubicBezTo>
                    <a:pt x="457" y="2875"/>
                    <a:pt x="460" y="2878"/>
                    <a:pt x="463" y="2882"/>
                  </a:cubicBezTo>
                  <a:cubicBezTo>
                    <a:pt x="463" y="2882"/>
                    <a:pt x="463" y="2883"/>
                    <a:pt x="464" y="2883"/>
                  </a:cubicBezTo>
                  <a:lnTo>
                    <a:pt x="454" y="2890"/>
                  </a:lnTo>
                  <a:close/>
                  <a:moveTo>
                    <a:pt x="96" y="2885"/>
                  </a:moveTo>
                  <a:cubicBezTo>
                    <a:pt x="95" y="2885"/>
                    <a:pt x="93" y="2885"/>
                    <a:pt x="91" y="2885"/>
                  </a:cubicBezTo>
                  <a:cubicBezTo>
                    <a:pt x="92" y="2873"/>
                    <a:pt x="92" y="2873"/>
                    <a:pt x="92" y="2873"/>
                  </a:cubicBezTo>
                  <a:cubicBezTo>
                    <a:pt x="96" y="2873"/>
                    <a:pt x="99" y="2873"/>
                    <a:pt x="103" y="2873"/>
                  </a:cubicBezTo>
                  <a:cubicBezTo>
                    <a:pt x="105" y="2873"/>
                    <a:pt x="106" y="2872"/>
                    <a:pt x="109" y="2871"/>
                  </a:cubicBezTo>
                  <a:cubicBezTo>
                    <a:pt x="114" y="2882"/>
                    <a:pt x="114" y="2882"/>
                    <a:pt x="114" y="2882"/>
                  </a:cubicBezTo>
                  <a:cubicBezTo>
                    <a:pt x="110" y="2884"/>
                    <a:pt x="107" y="2885"/>
                    <a:pt x="103" y="2885"/>
                  </a:cubicBezTo>
                  <a:cubicBezTo>
                    <a:pt x="101" y="2885"/>
                    <a:pt x="99" y="2885"/>
                    <a:pt x="96" y="2885"/>
                  </a:cubicBezTo>
                  <a:close/>
                  <a:moveTo>
                    <a:pt x="69" y="2878"/>
                  </a:moveTo>
                  <a:cubicBezTo>
                    <a:pt x="68" y="2877"/>
                    <a:pt x="68" y="2876"/>
                    <a:pt x="67" y="2876"/>
                  </a:cubicBezTo>
                  <a:cubicBezTo>
                    <a:pt x="66" y="2874"/>
                    <a:pt x="64" y="2872"/>
                    <a:pt x="63" y="2871"/>
                  </a:cubicBezTo>
                  <a:cubicBezTo>
                    <a:pt x="62" y="2869"/>
                    <a:pt x="61" y="2868"/>
                    <a:pt x="60" y="2867"/>
                  </a:cubicBezTo>
                  <a:cubicBezTo>
                    <a:pt x="59" y="2867"/>
                    <a:pt x="59" y="2867"/>
                    <a:pt x="59" y="2867"/>
                  </a:cubicBezTo>
                  <a:cubicBezTo>
                    <a:pt x="58" y="2865"/>
                    <a:pt x="57" y="2864"/>
                    <a:pt x="55" y="2862"/>
                  </a:cubicBezTo>
                  <a:cubicBezTo>
                    <a:pt x="64" y="2854"/>
                    <a:pt x="64" y="2854"/>
                    <a:pt x="64" y="2854"/>
                  </a:cubicBezTo>
                  <a:cubicBezTo>
                    <a:pt x="65" y="2856"/>
                    <a:pt x="67" y="2857"/>
                    <a:pt x="68" y="2859"/>
                  </a:cubicBezTo>
                  <a:cubicBezTo>
                    <a:pt x="69" y="2859"/>
                    <a:pt x="69" y="2859"/>
                    <a:pt x="69" y="2859"/>
                  </a:cubicBezTo>
                  <a:cubicBezTo>
                    <a:pt x="70" y="2860"/>
                    <a:pt x="71" y="2862"/>
                    <a:pt x="72" y="2863"/>
                  </a:cubicBezTo>
                  <a:cubicBezTo>
                    <a:pt x="73" y="2864"/>
                    <a:pt x="74" y="2866"/>
                    <a:pt x="76" y="2868"/>
                  </a:cubicBezTo>
                  <a:cubicBezTo>
                    <a:pt x="76" y="2868"/>
                    <a:pt x="76" y="2868"/>
                    <a:pt x="77" y="2868"/>
                  </a:cubicBezTo>
                  <a:lnTo>
                    <a:pt x="69" y="2878"/>
                  </a:lnTo>
                  <a:close/>
                  <a:moveTo>
                    <a:pt x="170" y="2877"/>
                  </a:moveTo>
                  <a:cubicBezTo>
                    <a:pt x="159" y="2871"/>
                    <a:pt x="159" y="2871"/>
                    <a:pt x="159" y="2871"/>
                  </a:cubicBezTo>
                  <a:cubicBezTo>
                    <a:pt x="160" y="2870"/>
                    <a:pt x="160" y="2869"/>
                    <a:pt x="161" y="2868"/>
                  </a:cubicBezTo>
                  <a:cubicBezTo>
                    <a:pt x="161" y="2867"/>
                    <a:pt x="162" y="2866"/>
                    <a:pt x="162" y="2866"/>
                  </a:cubicBezTo>
                  <a:cubicBezTo>
                    <a:pt x="163" y="2865"/>
                    <a:pt x="163" y="2864"/>
                    <a:pt x="163" y="2863"/>
                  </a:cubicBezTo>
                  <a:cubicBezTo>
                    <a:pt x="163" y="2862"/>
                    <a:pt x="162" y="2861"/>
                    <a:pt x="162" y="2861"/>
                  </a:cubicBezTo>
                  <a:cubicBezTo>
                    <a:pt x="169" y="2851"/>
                    <a:pt x="169" y="2851"/>
                    <a:pt x="169" y="2851"/>
                  </a:cubicBezTo>
                  <a:cubicBezTo>
                    <a:pt x="173" y="2854"/>
                    <a:pt x="175" y="2858"/>
                    <a:pt x="175" y="2863"/>
                  </a:cubicBezTo>
                  <a:cubicBezTo>
                    <a:pt x="175" y="2866"/>
                    <a:pt x="174" y="2869"/>
                    <a:pt x="173" y="2871"/>
                  </a:cubicBezTo>
                  <a:cubicBezTo>
                    <a:pt x="172" y="2873"/>
                    <a:pt x="172" y="2874"/>
                    <a:pt x="171" y="2875"/>
                  </a:cubicBezTo>
                  <a:cubicBezTo>
                    <a:pt x="170" y="2875"/>
                    <a:pt x="170" y="2876"/>
                    <a:pt x="170" y="2877"/>
                  </a:cubicBezTo>
                  <a:close/>
                  <a:moveTo>
                    <a:pt x="423" y="2876"/>
                  </a:moveTo>
                  <a:cubicBezTo>
                    <a:pt x="420" y="2876"/>
                    <a:pt x="415" y="2875"/>
                    <a:pt x="411" y="2873"/>
                  </a:cubicBezTo>
                  <a:cubicBezTo>
                    <a:pt x="408" y="2871"/>
                    <a:pt x="405" y="2870"/>
                    <a:pt x="403" y="2869"/>
                  </a:cubicBezTo>
                  <a:cubicBezTo>
                    <a:pt x="408" y="2858"/>
                    <a:pt x="408" y="2858"/>
                    <a:pt x="408" y="2858"/>
                  </a:cubicBezTo>
                  <a:cubicBezTo>
                    <a:pt x="411" y="2859"/>
                    <a:pt x="413" y="2861"/>
                    <a:pt x="416" y="2862"/>
                  </a:cubicBezTo>
                  <a:cubicBezTo>
                    <a:pt x="418" y="2863"/>
                    <a:pt x="421" y="2864"/>
                    <a:pt x="425" y="2864"/>
                  </a:cubicBezTo>
                  <a:lnTo>
                    <a:pt x="423" y="2876"/>
                  </a:lnTo>
                  <a:close/>
                  <a:moveTo>
                    <a:pt x="132" y="2874"/>
                  </a:moveTo>
                  <a:cubicBezTo>
                    <a:pt x="126" y="2863"/>
                    <a:pt x="126" y="2863"/>
                    <a:pt x="126" y="2863"/>
                  </a:cubicBezTo>
                  <a:cubicBezTo>
                    <a:pt x="127" y="2863"/>
                    <a:pt x="128" y="2862"/>
                    <a:pt x="129" y="2862"/>
                  </a:cubicBezTo>
                  <a:cubicBezTo>
                    <a:pt x="135" y="2858"/>
                    <a:pt x="140" y="2856"/>
                    <a:pt x="145" y="2854"/>
                  </a:cubicBezTo>
                  <a:cubicBezTo>
                    <a:pt x="149" y="2865"/>
                    <a:pt x="149" y="2865"/>
                    <a:pt x="149" y="2865"/>
                  </a:cubicBezTo>
                  <a:cubicBezTo>
                    <a:pt x="145" y="2867"/>
                    <a:pt x="140" y="2869"/>
                    <a:pt x="135" y="2872"/>
                  </a:cubicBezTo>
                  <a:cubicBezTo>
                    <a:pt x="134" y="2873"/>
                    <a:pt x="133" y="2873"/>
                    <a:pt x="132" y="2874"/>
                  </a:cubicBezTo>
                  <a:close/>
                  <a:moveTo>
                    <a:pt x="208" y="2867"/>
                  </a:moveTo>
                  <a:cubicBezTo>
                    <a:pt x="208" y="2864"/>
                    <a:pt x="205" y="2861"/>
                    <a:pt x="200" y="2857"/>
                  </a:cubicBezTo>
                  <a:cubicBezTo>
                    <a:pt x="198" y="2855"/>
                    <a:pt x="198" y="2855"/>
                    <a:pt x="198" y="2855"/>
                  </a:cubicBezTo>
                  <a:cubicBezTo>
                    <a:pt x="206" y="2846"/>
                    <a:pt x="206" y="2846"/>
                    <a:pt x="206" y="2846"/>
                  </a:cubicBezTo>
                  <a:cubicBezTo>
                    <a:pt x="208" y="2848"/>
                    <a:pt x="208" y="2848"/>
                    <a:pt x="208" y="2848"/>
                  </a:cubicBezTo>
                  <a:cubicBezTo>
                    <a:pt x="213" y="2852"/>
                    <a:pt x="218" y="2857"/>
                    <a:pt x="220" y="2865"/>
                  </a:cubicBezTo>
                  <a:lnTo>
                    <a:pt x="208" y="2867"/>
                  </a:lnTo>
                  <a:close/>
                  <a:moveTo>
                    <a:pt x="33" y="2861"/>
                  </a:moveTo>
                  <a:cubicBezTo>
                    <a:pt x="21" y="2859"/>
                    <a:pt x="21" y="2859"/>
                    <a:pt x="21" y="2859"/>
                  </a:cubicBezTo>
                  <a:cubicBezTo>
                    <a:pt x="22" y="2854"/>
                    <a:pt x="26" y="2844"/>
                    <a:pt x="42" y="2844"/>
                  </a:cubicBezTo>
                  <a:cubicBezTo>
                    <a:pt x="42" y="2856"/>
                    <a:pt x="42" y="2856"/>
                    <a:pt x="42" y="2856"/>
                  </a:cubicBezTo>
                  <a:cubicBezTo>
                    <a:pt x="42" y="2856"/>
                    <a:pt x="42" y="2856"/>
                    <a:pt x="42" y="2856"/>
                  </a:cubicBezTo>
                  <a:cubicBezTo>
                    <a:pt x="34" y="2856"/>
                    <a:pt x="33" y="2860"/>
                    <a:pt x="33" y="2861"/>
                  </a:cubicBezTo>
                  <a:close/>
                  <a:moveTo>
                    <a:pt x="385" y="2860"/>
                  </a:moveTo>
                  <a:cubicBezTo>
                    <a:pt x="380" y="2857"/>
                    <a:pt x="376" y="2855"/>
                    <a:pt x="371" y="2852"/>
                  </a:cubicBezTo>
                  <a:cubicBezTo>
                    <a:pt x="367" y="2850"/>
                    <a:pt x="367" y="2850"/>
                    <a:pt x="367" y="2850"/>
                  </a:cubicBezTo>
                  <a:cubicBezTo>
                    <a:pt x="373" y="2839"/>
                    <a:pt x="373" y="2839"/>
                    <a:pt x="373" y="2839"/>
                  </a:cubicBezTo>
                  <a:cubicBezTo>
                    <a:pt x="377" y="2842"/>
                    <a:pt x="377" y="2842"/>
                    <a:pt x="377" y="2842"/>
                  </a:cubicBezTo>
                  <a:cubicBezTo>
                    <a:pt x="382" y="2844"/>
                    <a:pt x="386" y="2847"/>
                    <a:pt x="390" y="2849"/>
                  </a:cubicBezTo>
                  <a:lnTo>
                    <a:pt x="385" y="2860"/>
                  </a:lnTo>
                  <a:close/>
                  <a:moveTo>
                    <a:pt x="515" y="2852"/>
                  </a:moveTo>
                  <a:cubicBezTo>
                    <a:pt x="503" y="2850"/>
                    <a:pt x="503" y="2850"/>
                    <a:pt x="503" y="2850"/>
                  </a:cubicBezTo>
                  <a:cubicBezTo>
                    <a:pt x="503" y="2850"/>
                    <a:pt x="503" y="2849"/>
                    <a:pt x="503" y="2849"/>
                  </a:cubicBezTo>
                  <a:cubicBezTo>
                    <a:pt x="503" y="2848"/>
                    <a:pt x="503" y="2846"/>
                    <a:pt x="503" y="2845"/>
                  </a:cubicBezTo>
                  <a:cubicBezTo>
                    <a:pt x="503" y="2841"/>
                    <a:pt x="504" y="2837"/>
                    <a:pt x="506" y="2832"/>
                  </a:cubicBezTo>
                  <a:cubicBezTo>
                    <a:pt x="506" y="2831"/>
                    <a:pt x="506" y="2831"/>
                    <a:pt x="507" y="2830"/>
                  </a:cubicBezTo>
                  <a:cubicBezTo>
                    <a:pt x="518" y="2834"/>
                    <a:pt x="518" y="2834"/>
                    <a:pt x="518" y="2834"/>
                  </a:cubicBezTo>
                  <a:cubicBezTo>
                    <a:pt x="517" y="2835"/>
                    <a:pt x="517" y="2836"/>
                    <a:pt x="517" y="2837"/>
                  </a:cubicBezTo>
                  <a:cubicBezTo>
                    <a:pt x="515" y="2840"/>
                    <a:pt x="515" y="2842"/>
                    <a:pt x="515" y="2845"/>
                  </a:cubicBezTo>
                  <a:cubicBezTo>
                    <a:pt x="515" y="2847"/>
                    <a:pt x="515" y="2848"/>
                    <a:pt x="515" y="2849"/>
                  </a:cubicBezTo>
                  <a:cubicBezTo>
                    <a:pt x="515" y="2850"/>
                    <a:pt x="515" y="2851"/>
                    <a:pt x="515" y="2852"/>
                  </a:cubicBezTo>
                  <a:close/>
                  <a:moveTo>
                    <a:pt x="238" y="2847"/>
                  </a:moveTo>
                  <a:cubicBezTo>
                    <a:pt x="232" y="2847"/>
                    <a:pt x="227" y="2847"/>
                    <a:pt x="222" y="2845"/>
                  </a:cubicBezTo>
                  <a:cubicBezTo>
                    <a:pt x="226" y="2834"/>
                    <a:pt x="226" y="2834"/>
                    <a:pt x="226" y="2834"/>
                  </a:cubicBezTo>
                  <a:cubicBezTo>
                    <a:pt x="229" y="2835"/>
                    <a:pt x="233" y="2835"/>
                    <a:pt x="238" y="2835"/>
                  </a:cubicBezTo>
                  <a:cubicBezTo>
                    <a:pt x="238" y="2835"/>
                    <a:pt x="238" y="2835"/>
                    <a:pt x="238" y="2835"/>
                  </a:cubicBezTo>
                  <a:cubicBezTo>
                    <a:pt x="240" y="2835"/>
                    <a:pt x="242" y="2835"/>
                    <a:pt x="244" y="2835"/>
                  </a:cubicBezTo>
                  <a:cubicBezTo>
                    <a:pt x="244" y="2847"/>
                    <a:pt x="244" y="2847"/>
                    <a:pt x="244" y="2847"/>
                  </a:cubicBezTo>
                  <a:cubicBezTo>
                    <a:pt x="242" y="2847"/>
                    <a:pt x="240" y="2847"/>
                    <a:pt x="238" y="2847"/>
                  </a:cubicBezTo>
                  <a:close/>
                  <a:moveTo>
                    <a:pt x="742" y="2843"/>
                  </a:moveTo>
                  <a:cubicBezTo>
                    <a:pt x="736" y="2833"/>
                    <a:pt x="736" y="2833"/>
                    <a:pt x="736" y="2833"/>
                  </a:cubicBezTo>
                  <a:cubicBezTo>
                    <a:pt x="741" y="2830"/>
                    <a:pt x="744" y="2826"/>
                    <a:pt x="745" y="2822"/>
                  </a:cubicBezTo>
                  <a:cubicBezTo>
                    <a:pt x="745" y="2822"/>
                    <a:pt x="745" y="2822"/>
                    <a:pt x="745" y="2822"/>
                  </a:cubicBezTo>
                  <a:cubicBezTo>
                    <a:pt x="757" y="2824"/>
                    <a:pt x="757" y="2824"/>
                    <a:pt x="757" y="2824"/>
                  </a:cubicBezTo>
                  <a:cubicBezTo>
                    <a:pt x="757" y="2825"/>
                    <a:pt x="757" y="2825"/>
                    <a:pt x="757" y="2825"/>
                  </a:cubicBezTo>
                  <a:cubicBezTo>
                    <a:pt x="755" y="2832"/>
                    <a:pt x="750" y="2839"/>
                    <a:pt x="742" y="2843"/>
                  </a:cubicBezTo>
                  <a:close/>
                  <a:moveTo>
                    <a:pt x="716" y="2841"/>
                  </a:moveTo>
                  <a:cubicBezTo>
                    <a:pt x="714" y="2838"/>
                    <a:pt x="714" y="2835"/>
                    <a:pt x="714" y="2831"/>
                  </a:cubicBezTo>
                  <a:cubicBezTo>
                    <a:pt x="714" y="2829"/>
                    <a:pt x="714" y="2828"/>
                    <a:pt x="714" y="2826"/>
                  </a:cubicBezTo>
                  <a:cubicBezTo>
                    <a:pt x="714" y="2824"/>
                    <a:pt x="715" y="2821"/>
                    <a:pt x="716" y="2819"/>
                  </a:cubicBezTo>
                  <a:cubicBezTo>
                    <a:pt x="716" y="2818"/>
                    <a:pt x="717" y="2818"/>
                    <a:pt x="717" y="2817"/>
                  </a:cubicBezTo>
                  <a:cubicBezTo>
                    <a:pt x="728" y="2821"/>
                    <a:pt x="728" y="2821"/>
                    <a:pt x="728" y="2821"/>
                  </a:cubicBezTo>
                  <a:cubicBezTo>
                    <a:pt x="728" y="2822"/>
                    <a:pt x="728" y="2823"/>
                    <a:pt x="727" y="2824"/>
                  </a:cubicBezTo>
                  <a:cubicBezTo>
                    <a:pt x="727" y="2825"/>
                    <a:pt x="726" y="2827"/>
                    <a:pt x="726" y="2828"/>
                  </a:cubicBezTo>
                  <a:cubicBezTo>
                    <a:pt x="726" y="2829"/>
                    <a:pt x="726" y="2830"/>
                    <a:pt x="726" y="2831"/>
                  </a:cubicBezTo>
                  <a:cubicBezTo>
                    <a:pt x="726" y="2834"/>
                    <a:pt x="726" y="2835"/>
                    <a:pt x="726" y="2835"/>
                  </a:cubicBezTo>
                  <a:lnTo>
                    <a:pt x="716" y="2841"/>
                  </a:lnTo>
                  <a:close/>
                  <a:moveTo>
                    <a:pt x="350" y="2840"/>
                  </a:moveTo>
                  <a:cubicBezTo>
                    <a:pt x="349" y="2840"/>
                    <a:pt x="348" y="2839"/>
                    <a:pt x="348" y="2839"/>
                  </a:cubicBezTo>
                  <a:cubicBezTo>
                    <a:pt x="344" y="2837"/>
                    <a:pt x="343" y="2836"/>
                    <a:pt x="339" y="2835"/>
                  </a:cubicBezTo>
                  <a:cubicBezTo>
                    <a:pt x="336" y="2834"/>
                    <a:pt x="334" y="2832"/>
                    <a:pt x="332" y="2831"/>
                  </a:cubicBezTo>
                  <a:cubicBezTo>
                    <a:pt x="338" y="2821"/>
                    <a:pt x="338" y="2821"/>
                    <a:pt x="338" y="2821"/>
                  </a:cubicBezTo>
                  <a:cubicBezTo>
                    <a:pt x="340" y="2822"/>
                    <a:pt x="341" y="2823"/>
                    <a:pt x="343" y="2823"/>
                  </a:cubicBezTo>
                  <a:cubicBezTo>
                    <a:pt x="347" y="2825"/>
                    <a:pt x="350" y="2826"/>
                    <a:pt x="354" y="2829"/>
                  </a:cubicBezTo>
                  <a:cubicBezTo>
                    <a:pt x="355" y="2829"/>
                    <a:pt x="355" y="2830"/>
                    <a:pt x="356" y="2830"/>
                  </a:cubicBezTo>
                  <a:lnTo>
                    <a:pt x="350" y="2840"/>
                  </a:lnTo>
                  <a:close/>
                  <a:moveTo>
                    <a:pt x="265" y="2840"/>
                  </a:moveTo>
                  <a:cubicBezTo>
                    <a:pt x="259" y="2829"/>
                    <a:pt x="259" y="2829"/>
                    <a:pt x="259" y="2829"/>
                  </a:cubicBezTo>
                  <a:cubicBezTo>
                    <a:pt x="261" y="2828"/>
                    <a:pt x="262" y="2828"/>
                    <a:pt x="264" y="2827"/>
                  </a:cubicBezTo>
                  <a:cubicBezTo>
                    <a:pt x="267" y="2825"/>
                    <a:pt x="271" y="2823"/>
                    <a:pt x="274" y="2820"/>
                  </a:cubicBezTo>
                  <a:cubicBezTo>
                    <a:pt x="275" y="2819"/>
                    <a:pt x="275" y="2819"/>
                    <a:pt x="275" y="2819"/>
                  </a:cubicBezTo>
                  <a:cubicBezTo>
                    <a:pt x="283" y="2829"/>
                    <a:pt x="283" y="2829"/>
                    <a:pt x="283" y="2829"/>
                  </a:cubicBezTo>
                  <a:cubicBezTo>
                    <a:pt x="282" y="2830"/>
                    <a:pt x="282" y="2830"/>
                    <a:pt x="282" y="2830"/>
                  </a:cubicBezTo>
                  <a:cubicBezTo>
                    <a:pt x="278" y="2833"/>
                    <a:pt x="273" y="2835"/>
                    <a:pt x="269" y="2837"/>
                  </a:cubicBezTo>
                  <a:cubicBezTo>
                    <a:pt x="268" y="2838"/>
                    <a:pt x="266" y="2839"/>
                    <a:pt x="265" y="2840"/>
                  </a:cubicBezTo>
                  <a:close/>
                  <a:moveTo>
                    <a:pt x="199" y="2834"/>
                  </a:moveTo>
                  <a:cubicBezTo>
                    <a:pt x="187" y="2834"/>
                    <a:pt x="187" y="2834"/>
                    <a:pt x="187" y="2834"/>
                  </a:cubicBezTo>
                  <a:cubicBezTo>
                    <a:pt x="187" y="2831"/>
                    <a:pt x="187" y="2828"/>
                    <a:pt x="189" y="2824"/>
                  </a:cubicBezTo>
                  <a:cubicBezTo>
                    <a:pt x="189" y="2823"/>
                    <a:pt x="189" y="2821"/>
                    <a:pt x="190" y="2819"/>
                  </a:cubicBezTo>
                  <a:cubicBezTo>
                    <a:pt x="190" y="2817"/>
                    <a:pt x="190" y="2815"/>
                    <a:pt x="191" y="2813"/>
                  </a:cubicBezTo>
                  <a:cubicBezTo>
                    <a:pt x="203" y="2816"/>
                    <a:pt x="203" y="2816"/>
                    <a:pt x="203" y="2816"/>
                  </a:cubicBezTo>
                  <a:cubicBezTo>
                    <a:pt x="202" y="2818"/>
                    <a:pt x="202" y="2820"/>
                    <a:pt x="201" y="2822"/>
                  </a:cubicBezTo>
                  <a:cubicBezTo>
                    <a:pt x="201" y="2824"/>
                    <a:pt x="201" y="2826"/>
                    <a:pt x="200" y="2827"/>
                  </a:cubicBezTo>
                  <a:cubicBezTo>
                    <a:pt x="199" y="2830"/>
                    <a:pt x="199" y="2832"/>
                    <a:pt x="199" y="2834"/>
                  </a:cubicBezTo>
                  <a:close/>
                  <a:moveTo>
                    <a:pt x="206" y="2826"/>
                  </a:moveTo>
                  <a:cubicBezTo>
                    <a:pt x="206" y="2823"/>
                    <a:pt x="206" y="2821"/>
                    <a:pt x="206" y="2819"/>
                  </a:cubicBezTo>
                  <a:cubicBezTo>
                    <a:pt x="206" y="2816"/>
                    <a:pt x="206" y="2813"/>
                    <a:pt x="205" y="2811"/>
                  </a:cubicBezTo>
                  <a:cubicBezTo>
                    <a:pt x="205" y="2809"/>
                    <a:pt x="205" y="2809"/>
                    <a:pt x="204" y="2809"/>
                  </a:cubicBezTo>
                  <a:cubicBezTo>
                    <a:pt x="215" y="2802"/>
                    <a:pt x="215" y="2802"/>
                    <a:pt x="215" y="2802"/>
                  </a:cubicBezTo>
                  <a:cubicBezTo>
                    <a:pt x="216" y="2804"/>
                    <a:pt x="216" y="2806"/>
                    <a:pt x="217" y="2808"/>
                  </a:cubicBezTo>
                  <a:cubicBezTo>
                    <a:pt x="218" y="2812"/>
                    <a:pt x="218" y="2815"/>
                    <a:pt x="218" y="2819"/>
                  </a:cubicBezTo>
                  <a:cubicBezTo>
                    <a:pt x="218" y="2821"/>
                    <a:pt x="218" y="2822"/>
                    <a:pt x="218" y="2824"/>
                  </a:cubicBezTo>
                  <a:lnTo>
                    <a:pt x="206" y="2826"/>
                  </a:lnTo>
                  <a:close/>
                  <a:moveTo>
                    <a:pt x="315" y="2823"/>
                  </a:moveTo>
                  <a:cubicBezTo>
                    <a:pt x="313" y="2823"/>
                    <a:pt x="311" y="2822"/>
                    <a:pt x="308" y="2822"/>
                  </a:cubicBezTo>
                  <a:cubicBezTo>
                    <a:pt x="308" y="2822"/>
                    <a:pt x="308" y="2822"/>
                    <a:pt x="308" y="2822"/>
                  </a:cubicBezTo>
                  <a:cubicBezTo>
                    <a:pt x="306" y="2822"/>
                    <a:pt x="305" y="2823"/>
                    <a:pt x="303" y="2823"/>
                  </a:cubicBezTo>
                  <a:cubicBezTo>
                    <a:pt x="302" y="2823"/>
                    <a:pt x="302" y="2823"/>
                    <a:pt x="302" y="2823"/>
                  </a:cubicBezTo>
                  <a:cubicBezTo>
                    <a:pt x="300" y="2823"/>
                    <a:pt x="299" y="2823"/>
                    <a:pt x="298" y="2823"/>
                  </a:cubicBezTo>
                  <a:cubicBezTo>
                    <a:pt x="297" y="2811"/>
                    <a:pt x="297" y="2811"/>
                    <a:pt x="297" y="2811"/>
                  </a:cubicBezTo>
                  <a:cubicBezTo>
                    <a:pt x="298" y="2811"/>
                    <a:pt x="300" y="2811"/>
                    <a:pt x="301" y="2811"/>
                  </a:cubicBezTo>
                  <a:cubicBezTo>
                    <a:pt x="302" y="2811"/>
                    <a:pt x="302" y="2811"/>
                    <a:pt x="302" y="2811"/>
                  </a:cubicBezTo>
                  <a:cubicBezTo>
                    <a:pt x="304" y="2811"/>
                    <a:pt x="306" y="2810"/>
                    <a:pt x="308" y="2810"/>
                  </a:cubicBezTo>
                  <a:cubicBezTo>
                    <a:pt x="313" y="2810"/>
                    <a:pt x="316" y="2811"/>
                    <a:pt x="319" y="2812"/>
                  </a:cubicBezTo>
                  <a:lnTo>
                    <a:pt x="315" y="2823"/>
                  </a:lnTo>
                  <a:close/>
                  <a:moveTo>
                    <a:pt x="526" y="2819"/>
                  </a:moveTo>
                  <a:cubicBezTo>
                    <a:pt x="518" y="2811"/>
                    <a:pt x="518" y="2811"/>
                    <a:pt x="518" y="2811"/>
                  </a:cubicBezTo>
                  <a:cubicBezTo>
                    <a:pt x="522" y="2806"/>
                    <a:pt x="528" y="2802"/>
                    <a:pt x="536" y="2798"/>
                  </a:cubicBezTo>
                  <a:cubicBezTo>
                    <a:pt x="541" y="2809"/>
                    <a:pt x="541" y="2809"/>
                    <a:pt x="541" y="2809"/>
                  </a:cubicBezTo>
                  <a:cubicBezTo>
                    <a:pt x="535" y="2812"/>
                    <a:pt x="530" y="2815"/>
                    <a:pt x="526" y="2819"/>
                  </a:cubicBezTo>
                  <a:close/>
                  <a:moveTo>
                    <a:pt x="685" y="2817"/>
                  </a:moveTo>
                  <a:cubicBezTo>
                    <a:pt x="681" y="2817"/>
                    <a:pt x="677" y="2816"/>
                    <a:pt x="674" y="2814"/>
                  </a:cubicBezTo>
                  <a:cubicBezTo>
                    <a:pt x="671" y="2813"/>
                    <a:pt x="668" y="2810"/>
                    <a:pt x="664" y="2807"/>
                  </a:cubicBezTo>
                  <a:cubicBezTo>
                    <a:pt x="672" y="2798"/>
                    <a:pt x="672" y="2798"/>
                    <a:pt x="672" y="2798"/>
                  </a:cubicBezTo>
                  <a:cubicBezTo>
                    <a:pt x="675" y="2801"/>
                    <a:pt x="677" y="2803"/>
                    <a:pt x="679" y="2804"/>
                  </a:cubicBezTo>
                  <a:cubicBezTo>
                    <a:pt x="681" y="2804"/>
                    <a:pt x="683" y="2805"/>
                    <a:pt x="686" y="2805"/>
                  </a:cubicBezTo>
                  <a:cubicBezTo>
                    <a:pt x="686" y="2817"/>
                    <a:pt x="686" y="2817"/>
                    <a:pt x="686" y="2817"/>
                  </a:cubicBezTo>
                  <a:cubicBezTo>
                    <a:pt x="686" y="2817"/>
                    <a:pt x="685" y="2817"/>
                    <a:pt x="685" y="2817"/>
                  </a:cubicBezTo>
                  <a:close/>
                  <a:moveTo>
                    <a:pt x="707" y="2805"/>
                  </a:moveTo>
                  <a:cubicBezTo>
                    <a:pt x="698" y="2797"/>
                    <a:pt x="698" y="2797"/>
                    <a:pt x="698" y="2797"/>
                  </a:cubicBezTo>
                  <a:cubicBezTo>
                    <a:pt x="700" y="2795"/>
                    <a:pt x="701" y="2794"/>
                    <a:pt x="703" y="2794"/>
                  </a:cubicBezTo>
                  <a:cubicBezTo>
                    <a:pt x="705" y="2792"/>
                    <a:pt x="708" y="2792"/>
                    <a:pt x="711" y="2792"/>
                  </a:cubicBezTo>
                  <a:cubicBezTo>
                    <a:pt x="711" y="2792"/>
                    <a:pt x="712" y="2792"/>
                    <a:pt x="712" y="2792"/>
                  </a:cubicBezTo>
                  <a:cubicBezTo>
                    <a:pt x="719" y="2791"/>
                    <a:pt x="723" y="2792"/>
                    <a:pt x="726" y="2795"/>
                  </a:cubicBezTo>
                  <a:cubicBezTo>
                    <a:pt x="717" y="2803"/>
                    <a:pt x="717" y="2803"/>
                    <a:pt x="717" y="2803"/>
                  </a:cubicBezTo>
                  <a:cubicBezTo>
                    <a:pt x="717" y="2803"/>
                    <a:pt x="717" y="2803"/>
                    <a:pt x="717" y="2804"/>
                  </a:cubicBezTo>
                  <a:cubicBezTo>
                    <a:pt x="717" y="2804"/>
                    <a:pt x="716" y="2803"/>
                    <a:pt x="714" y="2804"/>
                  </a:cubicBezTo>
                  <a:cubicBezTo>
                    <a:pt x="713" y="2804"/>
                    <a:pt x="713" y="2804"/>
                    <a:pt x="712" y="2804"/>
                  </a:cubicBezTo>
                  <a:cubicBezTo>
                    <a:pt x="711" y="2804"/>
                    <a:pt x="708" y="2804"/>
                    <a:pt x="708" y="2804"/>
                  </a:cubicBezTo>
                  <a:cubicBezTo>
                    <a:pt x="708" y="2805"/>
                    <a:pt x="707" y="2805"/>
                    <a:pt x="707" y="2805"/>
                  </a:cubicBezTo>
                  <a:close/>
                  <a:moveTo>
                    <a:pt x="744" y="2804"/>
                  </a:moveTo>
                  <a:cubicBezTo>
                    <a:pt x="743" y="2803"/>
                    <a:pt x="743" y="2802"/>
                    <a:pt x="743" y="2800"/>
                  </a:cubicBezTo>
                  <a:cubicBezTo>
                    <a:pt x="743" y="2793"/>
                    <a:pt x="746" y="2787"/>
                    <a:pt x="752" y="2782"/>
                  </a:cubicBezTo>
                  <a:cubicBezTo>
                    <a:pt x="753" y="2782"/>
                    <a:pt x="753" y="2781"/>
                    <a:pt x="754" y="2781"/>
                  </a:cubicBezTo>
                  <a:cubicBezTo>
                    <a:pt x="760" y="2791"/>
                    <a:pt x="760" y="2791"/>
                    <a:pt x="760" y="2791"/>
                  </a:cubicBezTo>
                  <a:cubicBezTo>
                    <a:pt x="760" y="2791"/>
                    <a:pt x="760" y="2792"/>
                    <a:pt x="760" y="2792"/>
                  </a:cubicBezTo>
                  <a:cubicBezTo>
                    <a:pt x="756" y="2795"/>
                    <a:pt x="755" y="2797"/>
                    <a:pt x="755" y="2800"/>
                  </a:cubicBezTo>
                  <a:cubicBezTo>
                    <a:pt x="755" y="2801"/>
                    <a:pt x="755" y="2802"/>
                    <a:pt x="755" y="2803"/>
                  </a:cubicBezTo>
                  <a:lnTo>
                    <a:pt x="744" y="2804"/>
                  </a:lnTo>
                  <a:close/>
                  <a:moveTo>
                    <a:pt x="559" y="2803"/>
                  </a:moveTo>
                  <a:cubicBezTo>
                    <a:pt x="556" y="2792"/>
                    <a:pt x="556" y="2792"/>
                    <a:pt x="556" y="2792"/>
                  </a:cubicBezTo>
                  <a:cubicBezTo>
                    <a:pt x="558" y="2791"/>
                    <a:pt x="561" y="2790"/>
                    <a:pt x="564" y="2789"/>
                  </a:cubicBezTo>
                  <a:cubicBezTo>
                    <a:pt x="567" y="2788"/>
                    <a:pt x="570" y="2787"/>
                    <a:pt x="573" y="2786"/>
                  </a:cubicBezTo>
                  <a:cubicBezTo>
                    <a:pt x="579" y="2796"/>
                    <a:pt x="579" y="2796"/>
                    <a:pt x="579" y="2796"/>
                  </a:cubicBezTo>
                  <a:cubicBezTo>
                    <a:pt x="575" y="2798"/>
                    <a:pt x="572" y="2800"/>
                    <a:pt x="567" y="2801"/>
                  </a:cubicBezTo>
                  <a:cubicBezTo>
                    <a:pt x="564" y="2802"/>
                    <a:pt x="561" y="2803"/>
                    <a:pt x="559" y="2803"/>
                  </a:cubicBezTo>
                  <a:close/>
                  <a:moveTo>
                    <a:pt x="652" y="2788"/>
                  </a:moveTo>
                  <a:cubicBezTo>
                    <a:pt x="651" y="2785"/>
                    <a:pt x="649" y="2782"/>
                    <a:pt x="647" y="2780"/>
                  </a:cubicBezTo>
                  <a:cubicBezTo>
                    <a:pt x="646" y="2779"/>
                    <a:pt x="646" y="2779"/>
                    <a:pt x="646" y="2779"/>
                  </a:cubicBezTo>
                  <a:cubicBezTo>
                    <a:pt x="645" y="2777"/>
                    <a:pt x="643" y="2775"/>
                    <a:pt x="642" y="2773"/>
                  </a:cubicBezTo>
                  <a:cubicBezTo>
                    <a:pt x="652" y="2766"/>
                    <a:pt x="652" y="2766"/>
                    <a:pt x="652" y="2766"/>
                  </a:cubicBezTo>
                  <a:cubicBezTo>
                    <a:pt x="652" y="2768"/>
                    <a:pt x="654" y="2769"/>
                    <a:pt x="655" y="2770"/>
                  </a:cubicBezTo>
                  <a:cubicBezTo>
                    <a:pt x="656" y="2771"/>
                    <a:pt x="656" y="2771"/>
                    <a:pt x="656" y="2771"/>
                  </a:cubicBezTo>
                  <a:cubicBezTo>
                    <a:pt x="660" y="2775"/>
                    <a:pt x="662" y="2780"/>
                    <a:pt x="663" y="2784"/>
                  </a:cubicBezTo>
                  <a:lnTo>
                    <a:pt x="652" y="2788"/>
                  </a:lnTo>
                  <a:close/>
                  <a:moveTo>
                    <a:pt x="777" y="2788"/>
                  </a:moveTo>
                  <a:cubicBezTo>
                    <a:pt x="776" y="2776"/>
                    <a:pt x="776" y="2776"/>
                    <a:pt x="776" y="2776"/>
                  </a:cubicBezTo>
                  <a:cubicBezTo>
                    <a:pt x="780" y="2776"/>
                    <a:pt x="784" y="2775"/>
                    <a:pt x="785" y="2774"/>
                  </a:cubicBezTo>
                  <a:cubicBezTo>
                    <a:pt x="787" y="2773"/>
                    <a:pt x="788" y="2771"/>
                    <a:pt x="789" y="2770"/>
                  </a:cubicBezTo>
                  <a:cubicBezTo>
                    <a:pt x="799" y="2778"/>
                    <a:pt x="799" y="2778"/>
                    <a:pt x="799" y="2778"/>
                  </a:cubicBezTo>
                  <a:cubicBezTo>
                    <a:pt x="797" y="2779"/>
                    <a:pt x="795" y="2781"/>
                    <a:pt x="793" y="2783"/>
                  </a:cubicBezTo>
                  <a:cubicBezTo>
                    <a:pt x="789" y="2787"/>
                    <a:pt x="783" y="2788"/>
                    <a:pt x="777" y="2788"/>
                  </a:cubicBezTo>
                  <a:close/>
                  <a:moveTo>
                    <a:pt x="595" y="2781"/>
                  </a:moveTo>
                  <a:cubicBezTo>
                    <a:pt x="586" y="2774"/>
                    <a:pt x="586" y="2774"/>
                    <a:pt x="586" y="2774"/>
                  </a:cubicBezTo>
                  <a:cubicBezTo>
                    <a:pt x="588" y="2771"/>
                    <a:pt x="590" y="2768"/>
                    <a:pt x="591" y="2765"/>
                  </a:cubicBezTo>
                  <a:cubicBezTo>
                    <a:pt x="592" y="2764"/>
                    <a:pt x="592" y="2763"/>
                    <a:pt x="593" y="2762"/>
                  </a:cubicBezTo>
                  <a:cubicBezTo>
                    <a:pt x="593" y="2761"/>
                    <a:pt x="594" y="2759"/>
                    <a:pt x="596" y="2757"/>
                  </a:cubicBezTo>
                  <a:cubicBezTo>
                    <a:pt x="606" y="2764"/>
                    <a:pt x="606" y="2764"/>
                    <a:pt x="606" y="2764"/>
                  </a:cubicBezTo>
                  <a:cubicBezTo>
                    <a:pt x="605" y="2765"/>
                    <a:pt x="604" y="2766"/>
                    <a:pt x="603" y="2768"/>
                  </a:cubicBezTo>
                  <a:cubicBezTo>
                    <a:pt x="603" y="2769"/>
                    <a:pt x="602" y="2770"/>
                    <a:pt x="602" y="2771"/>
                  </a:cubicBezTo>
                  <a:cubicBezTo>
                    <a:pt x="600" y="2775"/>
                    <a:pt x="598" y="2778"/>
                    <a:pt x="595" y="2781"/>
                  </a:cubicBezTo>
                  <a:close/>
                  <a:moveTo>
                    <a:pt x="634" y="2758"/>
                  </a:moveTo>
                  <a:cubicBezTo>
                    <a:pt x="630" y="2756"/>
                    <a:pt x="625" y="2755"/>
                    <a:pt x="619" y="2756"/>
                  </a:cubicBezTo>
                  <a:cubicBezTo>
                    <a:pt x="616" y="2745"/>
                    <a:pt x="616" y="2745"/>
                    <a:pt x="616" y="2745"/>
                  </a:cubicBezTo>
                  <a:cubicBezTo>
                    <a:pt x="625" y="2743"/>
                    <a:pt x="634" y="2744"/>
                    <a:pt x="640" y="2748"/>
                  </a:cubicBezTo>
                  <a:lnTo>
                    <a:pt x="634" y="2758"/>
                  </a:lnTo>
                  <a:close/>
                  <a:moveTo>
                    <a:pt x="788" y="2758"/>
                  </a:moveTo>
                  <a:cubicBezTo>
                    <a:pt x="788" y="2757"/>
                    <a:pt x="787" y="2756"/>
                    <a:pt x="786" y="2755"/>
                  </a:cubicBezTo>
                  <a:cubicBezTo>
                    <a:pt x="786" y="2754"/>
                    <a:pt x="785" y="2753"/>
                    <a:pt x="785" y="2753"/>
                  </a:cubicBezTo>
                  <a:cubicBezTo>
                    <a:pt x="782" y="2747"/>
                    <a:pt x="781" y="2742"/>
                    <a:pt x="781" y="2738"/>
                  </a:cubicBezTo>
                  <a:cubicBezTo>
                    <a:pt x="792" y="2736"/>
                    <a:pt x="792" y="2736"/>
                    <a:pt x="792" y="2736"/>
                  </a:cubicBezTo>
                  <a:cubicBezTo>
                    <a:pt x="793" y="2740"/>
                    <a:pt x="794" y="2743"/>
                    <a:pt x="796" y="2747"/>
                  </a:cubicBezTo>
                  <a:cubicBezTo>
                    <a:pt x="796" y="2747"/>
                    <a:pt x="796" y="2748"/>
                    <a:pt x="797" y="2749"/>
                  </a:cubicBezTo>
                  <a:cubicBezTo>
                    <a:pt x="797" y="2750"/>
                    <a:pt x="798" y="2751"/>
                    <a:pt x="799" y="2752"/>
                  </a:cubicBezTo>
                  <a:lnTo>
                    <a:pt x="788" y="2758"/>
                  </a:lnTo>
                  <a:close/>
                  <a:moveTo>
                    <a:pt x="1049" y="2731"/>
                  </a:moveTo>
                  <a:cubicBezTo>
                    <a:pt x="1045" y="2731"/>
                    <a:pt x="1042" y="2729"/>
                    <a:pt x="1039" y="2726"/>
                  </a:cubicBezTo>
                  <a:cubicBezTo>
                    <a:pt x="1038" y="2725"/>
                    <a:pt x="1037" y="2724"/>
                    <a:pt x="1036" y="2722"/>
                  </a:cubicBezTo>
                  <a:cubicBezTo>
                    <a:pt x="1047" y="2716"/>
                    <a:pt x="1047" y="2716"/>
                    <a:pt x="1047" y="2716"/>
                  </a:cubicBezTo>
                  <a:cubicBezTo>
                    <a:pt x="1047" y="2717"/>
                    <a:pt x="1048" y="2718"/>
                    <a:pt x="1048" y="2718"/>
                  </a:cubicBezTo>
                  <a:cubicBezTo>
                    <a:pt x="1048" y="2719"/>
                    <a:pt x="1049" y="2719"/>
                    <a:pt x="1049" y="2719"/>
                  </a:cubicBezTo>
                  <a:cubicBezTo>
                    <a:pt x="1049" y="2719"/>
                    <a:pt x="1049" y="2719"/>
                    <a:pt x="1049" y="2719"/>
                  </a:cubicBezTo>
                  <a:cubicBezTo>
                    <a:pt x="1049" y="2718"/>
                    <a:pt x="1049" y="2718"/>
                    <a:pt x="1049" y="2718"/>
                  </a:cubicBezTo>
                  <a:cubicBezTo>
                    <a:pt x="1061" y="2719"/>
                    <a:pt x="1061" y="2719"/>
                    <a:pt x="1061" y="2719"/>
                  </a:cubicBezTo>
                  <a:cubicBezTo>
                    <a:pt x="1061" y="2721"/>
                    <a:pt x="1061" y="2722"/>
                    <a:pt x="1060" y="2723"/>
                  </a:cubicBezTo>
                  <a:cubicBezTo>
                    <a:pt x="1058" y="2728"/>
                    <a:pt x="1054" y="2731"/>
                    <a:pt x="1049" y="2731"/>
                  </a:cubicBezTo>
                  <a:close/>
                  <a:moveTo>
                    <a:pt x="780" y="2717"/>
                  </a:moveTo>
                  <a:cubicBezTo>
                    <a:pt x="780" y="2715"/>
                    <a:pt x="780" y="2714"/>
                    <a:pt x="779" y="2712"/>
                  </a:cubicBezTo>
                  <a:cubicBezTo>
                    <a:pt x="779" y="2712"/>
                    <a:pt x="779" y="2711"/>
                    <a:pt x="779" y="2709"/>
                  </a:cubicBezTo>
                  <a:cubicBezTo>
                    <a:pt x="778" y="2708"/>
                    <a:pt x="778" y="2705"/>
                    <a:pt x="778" y="2703"/>
                  </a:cubicBezTo>
                  <a:cubicBezTo>
                    <a:pt x="778" y="2702"/>
                    <a:pt x="778" y="2701"/>
                    <a:pt x="778" y="2701"/>
                  </a:cubicBezTo>
                  <a:cubicBezTo>
                    <a:pt x="778" y="2698"/>
                    <a:pt x="779" y="2696"/>
                    <a:pt x="781" y="2694"/>
                  </a:cubicBezTo>
                  <a:cubicBezTo>
                    <a:pt x="790" y="2702"/>
                    <a:pt x="790" y="2702"/>
                    <a:pt x="790" y="2702"/>
                  </a:cubicBezTo>
                  <a:cubicBezTo>
                    <a:pt x="790" y="2702"/>
                    <a:pt x="790" y="2703"/>
                    <a:pt x="790" y="2703"/>
                  </a:cubicBezTo>
                  <a:cubicBezTo>
                    <a:pt x="790" y="2704"/>
                    <a:pt x="790" y="2705"/>
                    <a:pt x="790" y="2706"/>
                  </a:cubicBezTo>
                  <a:cubicBezTo>
                    <a:pt x="791" y="2708"/>
                    <a:pt x="791" y="2709"/>
                    <a:pt x="791" y="2711"/>
                  </a:cubicBezTo>
                  <a:cubicBezTo>
                    <a:pt x="791" y="2713"/>
                    <a:pt x="792" y="2715"/>
                    <a:pt x="792" y="2717"/>
                  </a:cubicBezTo>
                  <a:lnTo>
                    <a:pt x="780" y="2717"/>
                  </a:lnTo>
                  <a:close/>
                  <a:moveTo>
                    <a:pt x="1066" y="2707"/>
                  </a:moveTo>
                  <a:cubicBezTo>
                    <a:pt x="1061" y="2696"/>
                    <a:pt x="1061" y="2696"/>
                    <a:pt x="1061" y="2696"/>
                  </a:cubicBezTo>
                  <a:cubicBezTo>
                    <a:pt x="1064" y="2695"/>
                    <a:pt x="1068" y="2694"/>
                    <a:pt x="1071" y="2693"/>
                  </a:cubicBezTo>
                  <a:cubicBezTo>
                    <a:pt x="1073" y="2693"/>
                    <a:pt x="1075" y="2693"/>
                    <a:pt x="1076" y="2692"/>
                  </a:cubicBezTo>
                  <a:cubicBezTo>
                    <a:pt x="1078" y="2692"/>
                    <a:pt x="1079" y="2691"/>
                    <a:pt x="1080" y="2691"/>
                  </a:cubicBezTo>
                  <a:cubicBezTo>
                    <a:pt x="1084" y="2702"/>
                    <a:pt x="1084" y="2702"/>
                    <a:pt x="1084" y="2702"/>
                  </a:cubicBezTo>
                  <a:cubicBezTo>
                    <a:pt x="1083" y="2703"/>
                    <a:pt x="1081" y="2703"/>
                    <a:pt x="1080" y="2704"/>
                  </a:cubicBezTo>
                  <a:cubicBezTo>
                    <a:pt x="1078" y="2704"/>
                    <a:pt x="1075" y="2705"/>
                    <a:pt x="1073" y="2705"/>
                  </a:cubicBezTo>
                  <a:cubicBezTo>
                    <a:pt x="1070" y="2706"/>
                    <a:pt x="1068" y="2706"/>
                    <a:pt x="1066" y="2707"/>
                  </a:cubicBezTo>
                  <a:close/>
                  <a:moveTo>
                    <a:pt x="1028" y="2706"/>
                  </a:moveTo>
                  <a:cubicBezTo>
                    <a:pt x="1026" y="2705"/>
                    <a:pt x="1025" y="2704"/>
                    <a:pt x="1024" y="2703"/>
                  </a:cubicBezTo>
                  <a:cubicBezTo>
                    <a:pt x="1023" y="2702"/>
                    <a:pt x="1021" y="2701"/>
                    <a:pt x="1018" y="2700"/>
                  </a:cubicBezTo>
                  <a:cubicBezTo>
                    <a:pt x="1017" y="2700"/>
                    <a:pt x="1016" y="2700"/>
                    <a:pt x="1014" y="2700"/>
                  </a:cubicBezTo>
                  <a:cubicBezTo>
                    <a:pt x="1015" y="2688"/>
                    <a:pt x="1015" y="2688"/>
                    <a:pt x="1015" y="2688"/>
                  </a:cubicBezTo>
                  <a:cubicBezTo>
                    <a:pt x="1017" y="2688"/>
                    <a:pt x="1020" y="2688"/>
                    <a:pt x="1022" y="2689"/>
                  </a:cubicBezTo>
                  <a:cubicBezTo>
                    <a:pt x="1026" y="2690"/>
                    <a:pt x="1029" y="2692"/>
                    <a:pt x="1031" y="2693"/>
                  </a:cubicBezTo>
                  <a:cubicBezTo>
                    <a:pt x="1032" y="2694"/>
                    <a:pt x="1034" y="2696"/>
                    <a:pt x="1036" y="2698"/>
                  </a:cubicBezTo>
                  <a:lnTo>
                    <a:pt x="1028" y="2706"/>
                  </a:lnTo>
                  <a:close/>
                  <a:moveTo>
                    <a:pt x="981" y="2703"/>
                  </a:moveTo>
                  <a:cubicBezTo>
                    <a:pt x="979" y="2703"/>
                    <a:pt x="976" y="2703"/>
                    <a:pt x="974" y="2703"/>
                  </a:cubicBezTo>
                  <a:cubicBezTo>
                    <a:pt x="976" y="2691"/>
                    <a:pt x="976" y="2691"/>
                    <a:pt x="976" y="2691"/>
                  </a:cubicBezTo>
                  <a:cubicBezTo>
                    <a:pt x="978" y="2691"/>
                    <a:pt x="981" y="2691"/>
                    <a:pt x="983" y="2691"/>
                  </a:cubicBezTo>
                  <a:cubicBezTo>
                    <a:pt x="986" y="2691"/>
                    <a:pt x="990" y="2691"/>
                    <a:pt x="994" y="2690"/>
                  </a:cubicBezTo>
                  <a:cubicBezTo>
                    <a:pt x="996" y="2702"/>
                    <a:pt x="996" y="2702"/>
                    <a:pt x="996" y="2702"/>
                  </a:cubicBezTo>
                  <a:cubicBezTo>
                    <a:pt x="991" y="2703"/>
                    <a:pt x="987" y="2703"/>
                    <a:pt x="984" y="2703"/>
                  </a:cubicBezTo>
                  <a:cubicBezTo>
                    <a:pt x="983" y="2703"/>
                    <a:pt x="982" y="2703"/>
                    <a:pt x="981" y="2703"/>
                  </a:cubicBezTo>
                  <a:close/>
                  <a:moveTo>
                    <a:pt x="805" y="2696"/>
                  </a:moveTo>
                  <a:cubicBezTo>
                    <a:pt x="803" y="2685"/>
                    <a:pt x="803" y="2685"/>
                    <a:pt x="803" y="2685"/>
                  </a:cubicBezTo>
                  <a:cubicBezTo>
                    <a:pt x="804" y="2684"/>
                    <a:pt x="806" y="2684"/>
                    <a:pt x="807" y="2683"/>
                  </a:cubicBezTo>
                  <a:cubicBezTo>
                    <a:pt x="811" y="2682"/>
                    <a:pt x="815" y="2680"/>
                    <a:pt x="818" y="2678"/>
                  </a:cubicBezTo>
                  <a:cubicBezTo>
                    <a:pt x="825" y="2687"/>
                    <a:pt x="825" y="2687"/>
                    <a:pt x="825" y="2687"/>
                  </a:cubicBezTo>
                  <a:cubicBezTo>
                    <a:pt x="820" y="2691"/>
                    <a:pt x="814" y="2694"/>
                    <a:pt x="811" y="2695"/>
                  </a:cubicBezTo>
                  <a:cubicBezTo>
                    <a:pt x="809" y="2696"/>
                    <a:pt x="807" y="2696"/>
                    <a:pt x="805" y="2696"/>
                  </a:cubicBezTo>
                  <a:close/>
                  <a:moveTo>
                    <a:pt x="953" y="2696"/>
                  </a:moveTo>
                  <a:cubicBezTo>
                    <a:pt x="953" y="2695"/>
                    <a:pt x="953" y="2695"/>
                    <a:pt x="953" y="2695"/>
                  </a:cubicBezTo>
                  <a:cubicBezTo>
                    <a:pt x="952" y="2695"/>
                    <a:pt x="951" y="2695"/>
                    <a:pt x="950" y="2694"/>
                  </a:cubicBezTo>
                  <a:cubicBezTo>
                    <a:pt x="948" y="2694"/>
                    <a:pt x="945" y="2694"/>
                    <a:pt x="943" y="2692"/>
                  </a:cubicBezTo>
                  <a:cubicBezTo>
                    <a:pt x="942" y="2692"/>
                    <a:pt x="941" y="2691"/>
                    <a:pt x="940" y="2690"/>
                  </a:cubicBezTo>
                  <a:cubicBezTo>
                    <a:pt x="938" y="2689"/>
                    <a:pt x="937" y="2689"/>
                    <a:pt x="936" y="2688"/>
                  </a:cubicBezTo>
                  <a:cubicBezTo>
                    <a:pt x="940" y="2677"/>
                    <a:pt x="940" y="2677"/>
                    <a:pt x="940" y="2677"/>
                  </a:cubicBezTo>
                  <a:cubicBezTo>
                    <a:pt x="943" y="2678"/>
                    <a:pt x="944" y="2679"/>
                    <a:pt x="946" y="2680"/>
                  </a:cubicBezTo>
                  <a:cubicBezTo>
                    <a:pt x="947" y="2681"/>
                    <a:pt x="948" y="2681"/>
                    <a:pt x="949" y="2682"/>
                  </a:cubicBezTo>
                  <a:cubicBezTo>
                    <a:pt x="950" y="2682"/>
                    <a:pt x="951" y="2682"/>
                    <a:pt x="952" y="2683"/>
                  </a:cubicBezTo>
                  <a:cubicBezTo>
                    <a:pt x="954" y="2683"/>
                    <a:pt x="957" y="2684"/>
                    <a:pt x="959" y="2685"/>
                  </a:cubicBezTo>
                  <a:lnTo>
                    <a:pt x="953" y="2696"/>
                  </a:lnTo>
                  <a:close/>
                  <a:moveTo>
                    <a:pt x="1103" y="2691"/>
                  </a:moveTo>
                  <a:cubicBezTo>
                    <a:pt x="1096" y="2682"/>
                    <a:pt x="1096" y="2682"/>
                    <a:pt x="1096" y="2682"/>
                  </a:cubicBezTo>
                  <a:cubicBezTo>
                    <a:pt x="1097" y="2681"/>
                    <a:pt x="1098" y="2679"/>
                    <a:pt x="1100" y="2678"/>
                  </a:cubicBezTo>
                  <a:cubicBezTo>
                    <a:pt x="1102" y="2676"/>
                    <a:pt x="1104" y="2673"/>
                    <a:pt x="1105" y="2668"/>
                  </a:cubicBezTo>
                  <a:cubicBezTo>
                    <a:pt x="1116" y="2673"/>
                    <a:pt x="1116" y="2673"/>
                    <a:pt x="1116" y="2673"/>
                  </a:cubicBezTo>
                  <a:cubicBezTo>
                    <a:pt x="1115" y="2676"/>
                    <a:pt x="1113" y="2682"/>
                    <a:pt x="1109" y="2686"/>
                  </a:cubicBezTo>
                  <a:cubicBezTo>
                    <a:pt x="1107" y="2688"/>
                    <a:pt x="1105" y="2690"/>
                    <a:pt x="1103" y="2691"/>
                  </a:cubicBezTo>
                  <a:close/>
                  <a:moveTo>
                    <a:pt x="917" y="2676"/>
                  </a:moveTo>
                  <a:cubicBezTo>
                    <a:pt x="915" y="2673"/>
                    <a:pt x="913" y="2670"/>
                    <a:pt x="911" y="2666"/>
                  </a:cubicBezTo>
                  <a:cubicBezTo>
                    <a:pt x="910" y="2662"/>
                    <a:pt x="909" y="2658"/>
                    <a:pt x="909" y="2655"/>
                  </a:cubicBezTo>
                  <a:cubicBezTo>
                    <a:pt x="921" y="2653"/>
                    <a:pt x="921" y="2653"/>
                    <a:pt x="921" y="2653"/>
                  </a:cubicBezTo>
                  <a:cubicBezTo>
                    <a:pt x="921" y="2657"/>
                    <a:pt x="922" y="2659"/>
                    <a:pt x="923" y="2662"/>
                  </a:cubicBezTo>
                  <a:cubicBezTo>
                    <a:pt x="924" y="2665"/>
                    <a:pt x="925" y="2667"/>
                    <a:pt x="926" y="2668"/>
                  </a:cubicBezTo>
                  <a:lnTo>
                    <a:pt x="917" y="2676"/>
                  </a:lnTo>
                  <a:close/>
                  <a:moveTo>
                    <a:pt x="824" y="2667"/>
                  </a:moveTo>
                  <a:cubicBezTo>
                    <a:pt x="824" y="2666"/>
                    <a:pt x="823" y="2665"/>
                    <a:pt x="823" y="2664"/>
                  </a:cubicBezTo>
                  <a:cubicBezTo>
                    <a:pt x="822" y="2663"/>
                    <a:pt x="821" y="2662"/>
                    <a:pt x="819" y="2661"/>
                  </a:cubicBezTo>
                  <a:cubicBezTo>
                    <a:pt x="817" y="2659"/>
                    <a:pt x="815" y="2657"/>
                    <a:pt x="812" y="2655"/>
                  </a:cubicBezTo>
                  <a:cubicBezTo>
                    <a:pt x="821" y="2647"/>
                    <a:pt x="821" y="2647"/>
                    <a:pt x="821" y="2647"/>
                  </a:cubicBezTo>
                  <a:cubicBezTo>
                    <a:pt x="823" y="2649"/>
                    <a:pt x="825" y="2650"/>
                    <a:pt x="827" y="2652"/>
                  </a:cubicBezTo>
                  <a:cubicBezTo>
                    <a:pt x="829" y="2653"/>
                    <a:pt x="830" y="2655"/>
                    <a:pt x="831" y="2656"/>
                  </a:cubicBezTo>
                  <a:cubicBezTo>
                    <a:pt x="833" y="2658"/>
                    <a:pt x="835" y="2661"/>
                    <a:pt x="836" y="2664"/>
                  </a:cubicBezTo>
                  <a:lnTo>
                    <a:pt x="824" y="2667"/>
                  </a:lnTo>
                  <a:close/>
                  <a:moveTo>
                    <a:pt x="1123" y="2653"/>
                  </a:moveTo>
                  <a:cubicBezTo>
                    <a:pt x="1111" y="2650"/>
                    <a:pt x="1111" y="2650"/>
                    <a:pt x="1111" y="2650"/>
                  </a:cubicBezTo>
                  <a:cubicBezTo>
                    <a:pt x="1112" y="2647"/>
                    <a:pt x="1112" y="2643"/>
                    <a:pt x="1112" y="2639"/>
                  </a:cubicBezTo>
                  <a:cubicBezTo>
                    <a:pt x="1112" y="2636"/>
                    <a:pt x="1112" y="2634"/>
                    <a:pt x="1112" y="2632"/>
                  </a:cubicBezTo>
                  <a:cubicBezTo>
                    <a:pt x="1124" y="2631"/>
                    <a:pt x="1124" y="2631"/>
                    <a:pt x="1124" y="2631"/>
                  </a:cubicBezTo>
                  <a:cubicBezTo>
                    <a:pt x="1124" y="2634"/>
                    <a:pt x="1124" y="2636"/>
                    <a:pt x="1124" y="2639"/>
                  </a:cubicBezTo>
                  <a:cubicBezTo>
                    <a:pt x="1124" y="2644"/>
                    <a:pt x="1124" y="2649"/>
                    <a:pt x="1123" y="2653"/>
                  </a:cubicBezTo>
                  <a:close/>
                  <a:moveTo>
                    <a:pt x="856" y="2645"/>
                  </a:moveTo>
                  <a:cubicBezTo>
                    <a:pt x="845" y="2639"/>
                    <a:pt x="845" y="2639"/>
                    <a:pt x="845" y="2639"/>
                  </a:cubicBezTo>
                  <a:cubicBezTo>
                    <a:pt x="846" y="2638"/>
                    <a:pt x="846" y="2637"/>
                    <a:pt x="847" y="2636"/>
                  </a:cubicBezTo>
                  <a:cubicBezTo>
                    <a:pt x="847" y="2634"/>
                    <a:pt x="848" y="2632"/>
                    <a:pt x="850" y="2630"/>
                  </a:cubicBezTo>
                  <a:cubicBezTo>
                    <a:pt x="854" y="2625"/>
                    <a:pt x="859" y="2623"/>
                    <a:pt x="862" y="2622"/>
                  </a:cubicBezTo>
                  <a:cubicBezTo>
                    <a:pt x="865" y="2634"/>
                    <a:pt x="865" y="2634"/>
                    <a:pt x="865" y="2634"/>
                  </a:cubicBezTo>
                  <a:cubicBezTo>
                    <a:pt x="862" y="2635"/>
                    <a:pt x="861" y="2635"/>
                    <a:pt x="859" y="2637"/>
                  </a:cubicBezTo>
                  <a:cubicBezTo>
                    <a:pt x="859" y="2638"/>
                    <a:pt x="858" y="2639"/>
                    <a:pt x="858" y="2640"/>
                  </a:cubicBezTo>
                  <a:cubicBezTo>
                    <a:pt x="857" y="2642"/>
                    <a:pt x="857" y="2643"/>
                    <a:pt x="856" y="2645"/>
                  </a:cubicBezTo>
                  <a:close/>
                  <a:moveTo>
                    <a:pt x="831" y="2643"/>
                  </a:moveTo>
                  <a:cubicBezTo>
                    <a:pt x="830" y="2642"/>
                    <a:pt x="828" y="2642"/>
                    <a:pt x="826" y="2641"/>
                  </a:cubicBezTo>
                  <a:cubicBezTo>
                    <a:pt x="825" y="2641"/>
                    <a:pt x="825" y="2641"/>
                    <a:pt x="825" y="2641"/>
                  </a:cubicBezTo>
                  <a:cubicBezTo>
                    <a:pt x="824" y="2641"/>
                    <a:pt x="823" y="2641"/>
                    <a:pt x="822" y="2640"/>
                  </a:cubicBezTo>
                  <a:cubicBezTo>
                    <a:pt x="821" y="2640"/>
                    <a:pt x="819" y="2639"/>
                    <a:pt x="818" y="2639"/>
                  </a:cubicBezTo>
                  <a:cubicBezTo>
                    <a:pt x="812" y="2629"/>
                    <a:pt x="812" y="2629"/>
                    <a:pt x="812" y="2629"/>
                  </a:cubicBezTo>
                  <a:cubicBezTo>
                    <a:pt x="814" y="2628"/>
                    <a:pt x="816" y="2627"/>
                    <a:pt x="818" y="2627"/>
                  </a:cubicBezTo>
                  <a:cubicBezTo>
                    <a:pt x="821" y="2627"/>
                    <a:pt x="824" y="2628"/>
                    <a:pt x="826" y="2629"/>
                  </a:cubicBezTo>
                  <a:cubicBezTo>
                    <a:pt x="827" y="2629"/>
                    <a:pt x="828" y="2629"/>
                    <a:pt x="829" y="2630"/>
                  </a:cubicBezTo>
                  <a:cubicBezTo>
                    <a:pt x="829" y="2630"/>
                    <a:pt x="829" y="2630"/>
                    <a:pt x="829" y="2630"/>
                  </a:cubicBezTo>
                  <a:cubicBezTo>
                    <a:pt x="832" y="2630"/>
                    <a:pt x="834" y="2631"/>
                    <a:pt x="837" y="2632"/>
                  </a:cubicBezTo>
                  <a:lnTo>
                    <a:pt x="831" y="2643"/>
                  </a:lnTo>
                  <a:close/>
                  <a:moveTo>
                    <a:pt x="906" y="2635"/>
                  </a:moveTo>
                  <a:cubicBezTo>
                    <a:pt x="906" y="2631"/>
                    <a:pt x="906" y="2628"/>
                    <a:pt x="905" y="2625"/>
                  </a:cubicBezTo>
                  <a:cubicBezTo>
                    <a:pt x="905" y="2623"/>
                    <a:pt x="905" y="2623"/>
                    <a:pt x="905" y="2623"/>
                  </a:cubicBezTo>
                  <a:cubicBezTo>
                    <a:pt x="905" y="2621"/>
                    <a:pt x="905" y="2619"/>
                    <a:pt x="904" y="2617"/>
                  </a:cubicBezTo>
                  <a:cubicBezTo>
                    <a:pt x="914" y="2612"/>
                    <a:pt x="914" y="2612"/>
                    <a:pt x="914" y="2612"/>
                  </a:cubicBezTo>
                  <a:cubicBezTo>
                    <a:pt x="916" y="2615"/>
                    <a:pt x="917" y="2619"/>
                    <a:pt x="917" y="2623"/>
                  </a:cubicBezTo>
                  <a:cubicBezTo>
                    <a:pt x="917" y="2624"/>
                    <a:pt x="917" y="2624"/>
                    <a:pt x="917" y="2624"/>
                  </a:cubicBezTo>
                  <a:cubicBezTo>
                    <a:pt x="918" y="2627"/>
                    <a:pt x="918" y="2630"/>
                    <a:pt x="918" y="2634"/>
                  </a:cubicBezTo>
                  <a:lnTo>
                    <a:pt x="906" y="2635"/>
                  </a:lnTo>
                  <a:close/>
                  <a:moveTo>
                    <a:pt x="887" y="2622"/>
                  </a:moveTo>
                  <a:cubicBezTo>
                    <a:pt x="876" y="2620"/>
                    <a:pt x="876" y="2620"/>
                    <a:pt x="876" y="2620"/>
                  </a:cubicBezTo>
                  <a:cubicBezTo>
                    <a:pt x="876" y="2620"/>
                    <a:pt x="876" y="2619"/>
                    <a:pt x="876" y="2618"/>
                  </a:cubicBezTo>
                  <a:cubicBezTo>
                    <a:pt x="876" y="2616"/>
                    <a:pt x="876" y="2616"/>
                    <a:pt x="876" y="2616"/>
                  </a:cubicBezTo>
                  <a:cubicBezTo>
                    <a:pt x="876" y="2616"/>
                    <a:pt x="875" y="2615"/>
                    <a:pt x="870" y="2614"/>
                  </a:cubicBezTo>
                  <a:cubicBezTo>
                    <a:pt x="872" y="2602"/>
                    <a:pt x="872" y="2602"/>
                    <a:pt x="872" y="2602"/>
                  </a:cubicBezTo>
                  <a:cubicBezTo>
                    <a:pt x="875" y="2603"/>
                    <a:pt x="885" y="2604"/>
                    <a:pt x="887" y="2612"/>
                  </a:cubicBezTo>
                  <a:cubicBezTo>
                    <a:pt x="887" y="2614"/>
                    <a:pt x="888" y="2615"/>
                    <a:pt x="888" y="2618"/>
                  </a:cubicBezTo>
                  <a:cubicBezTo>
                    <a:pt x="888" y="2619"/>
                    <a:pt x="888" y="2621"/>
                    <a:pt x="887" y="2622"/>
                  </a:cubicBezTo>
                  <a:close/>
                  <a:moveTo>
                    <a:pt x="1110" y="2613"/>
                  </a:moveTo>
                  <a:cubicBezTo>
                    <a:pt x="1109" y="2609"/>
                    <a:pt x="1109" y="2609"/>
                    <a:pt x="1109" y="2609"/>
                  </a:cubicBezTo>
                  <a:cubicBezTo>
                    <a:pt x="1108" y="2607"/>
                    <a:pt x="1108" y="2604"/>
                    <a:pt x="1108" y="2602"/>
                  </a:cubicBezTo>
                  <a:cubicBezTo>
                    <a:pt x="1107" y="2601"/>
                    <a:pt x="1107" y="2601"/>
                    <a:pt x="1107" y="2601"/>
                  </a:cubicBezTo>
                  <a:cubicBezTo>
                    <a:pt x="1107" y="2598"/>
                    <a:pt x="1107" y="2596"/>
                    <a:pt x="1106" y="2593"/>
                  </a:cubicBezTo>
                  <a:cubicBezTo>
                    <a:pt x="1118" y="2592"/>
                    <a:pt x="1118" y="2592"/>
                    <a:pt x="1118" y="2592"/>
                  </a:cubicBezTo>
                  <a:cubicBezTo>
                    <a:pt x="1118" y="2594"/>
                    <a:pt x="1119" y="2596"/>
                    <a:pt x="1119" y="2599"/>
                  </a:cubicBezTo>
                  <a:cubicBezTo>
                    <a:pt x="1119" y="2600"/>
                    <a:pt x="1119" y="2600"/>
                    <a:pt x="1119" y="2600"/>
                  </a:cubicBezTo>
                  <a:cubicBezTo>
                    <a:pt x="1120" y="2602"/>
                    <a:pt x="1120" y="2605"/>
                    <a:pt x="1121" y="2607"/>
                  </a:cubicBezTo>
                  <a:cubicBezTo>
                    <a:pt x="1121" y="2611"/>
                    <a:pt x="1121" y="2611"/>
                    <a:pt x="1121" y="2611"/>
                  </a:cubicBezTo>
                  <a:lnTo>
                    <a:pt x="1110" y="2613"/>
                  </a:lnTo>
                  <a:close/>
                  <a:moveTo>
                    <a:pt x="891" y="2610"/>
                  </a:moveTo>
                  <a:cubicBezTo>
                    <a:pt x="890" y="2609"/>
                    <a:pt x="888" y="2609"/>
                    <a:pt x="885" y="2608"/>
                  </a:cubicBezTo>
                  <a:cubicBezTo>
                    <a:pt x="883" y="2606"/>
                    <a:pt x="881" y="2605"/>
                    <a:pt x="880" y="2604"/>
                  </a:cubicBezTo>
                  <a:cubicBezTo>
                    <a:pt x="880" y="2603"/>
                    <a:pt x="880" y="2603"/>
                    <a:pt x="880" y="2603"/>
                  </a:cubicBezTo>
                  <a:cubicBezTo>
                    <a:pt x="879" y="2602"/>
                    <a:pt x="878" y="2601"/>
                    <a:pt x="876" y="2600"/>
                  </a:cubicBezTo>
                  <a:cubicBezTo>
                    <a:pt x="875" y="2599"/>
                    <a:pt x="874" y="2599"/>
                    <a:pt x="873" y="2598"/>
                  </a:cubicBezTo>
                  <a:cubicBezTo>
                    <a:pt x="880" y="2588"/>
                    <a:pt x="880" y="2588"/>
                    <a:pt x="880" y="2588"/>
                  </a:cubicBezTo>
                  <a:cubicBezTo>
                    <a:pt x="881" y="2589"/>
                    <a:pt x="882" y="2590"/>
                    <a:pt x="883" y="2590"/>
                  </a:cubicBezTo>
                  <a:cubicBezTo>
                    <a:pt x="885" y="2591"/>
                    <a:pt x="887" y="2593"/>
                    <a:pt x="888" y="2594"/>
                  </a:cubicBezTo>
                  <a:cubicBezTo>
                    <a:pt x="889" y="2595"/>
                    <a:pt x="889" y="2595"/>
                    <a:pt x="890" y="2596"/>
                  </a:cubicBezTo>
                  <a:cubicBezTo>
                    <a:pt x="890" y="2597"/>
                    <a:pt x="890" y="2597"/>
                    <a:pt x="891" y="2597"/>
                  </a:cubicBezTo>
                  <a:cubicBezTo>
                    <a:pt x="892" y="2597"/>
                    <a:pt x="893" y="2598"/>
                    <a:pt x="894" y="2598"/>
                  </a:cubicBezTo>
                  <a:lnTo>
                    <a:pt x="891" y="2610"/>
                  </a:lnTo>
                  <a:close/>
                  <a:moveTo>
                    <a:pt x="849" y="2600"/>
                  </a:moveTo>
                  <a:cubicBezTo>
                    <a:pt x="849" y="2598"/>
                    <a:pt x="849" y="2596"/>
                    <a:pt x="849" y="2595"/>
                  </a:cubicBezTo>
                  <a:cubicBezTo>
                    <a:pt x="849" y="2593"/>
                    <a:pt x="849" y="2593"/>
                    <a:pt x="849" y="2593"/>
                  </a:cubicBezTo>
                  <a:cubicBezTo>
                    <a:pt x="849" y="2592"/>
                    <a:pt x="849" y="2591"/>
                    <a:pt x="849" y="2590"/>
                  </a:cubicBezTo>
                  <a:cubicBezTo>
                    <a:pt x="849" y="2588"/>
                    <a:pt x="849" y="2585"/>
                    <a:pt x="851" y="2582"/>
                  </a:cubicBezTo>
                  <a:cubicBezTo>
                    <a:pt x="853" y="2579"/>
                    <a:pt x="856" y="2577"/>
                    <a:pt x="860" y="2577"/>
                  </a:cubicBezTo>
                  <a:cubicBezTo>
                    <a:pt x="861" y="2589"/>
                    <a:pt x="861" y="2589"/>
                    <a:pt x="861" y="2589"/>
                  </a:cubicBezTo>
                  <a:cubicBezTo>
                    <a:pt x="861" y="2589"/>
                    <a:pt x="861" y="2589"/>
                    <a:pt x="861" y="2589"/>
                  </a:cubicBezTo>
                  <a:cubicBezTo>
                    <a:pt x="861" y="2589"/>
                    <a:pt x="861" y="2590"/>
                    <a:pt x="861" y="2590"/>
                  </a:cubicBezTo>
                  <a:cubicBezTo>
                    <a:pt x="861" y="2591"/>
                    <a:pt x="861" y="2592"/>
                    <a:pt x="861" y="2592"/>
                  </a:cubicBezTo>
                  <a:cubicBezTo>
                    <a:pt x="861" y="2594"/>
                    <a:pt x="861" y="2594"/>
                    <a:pt x="861" y="2594"/>
                  </a:cubicBezTo>
                  <a:cubicBezTo>
                    <a:pt x="861" y="2596"/>
                    <a:pt x="861" y="2597"/>
                    <a:pt x="861" y="2598"/>
                  </a:cubicBezTo>
                  <a:lnTo>
                    <a:pt x="849" y="2600"/>
                  </a:lnTo>
                  <a:close/>
                  <a:moveTo>
                    <a:pt x="1117" y="2573"/>
                  </a:moveTo>
                  <a:cubicBezTo>
                    <a:pt x="1105" y="2572"/>
                    <a:pt x="1105" y="2572"/>
                    <a:pt x="1105" y="2572"/>
                  </a:cubicBezTo>
                  <a:cubicBezTo>
                    <a:pt x="1107" y="2563"/>
                    <a:pt x="1111" y="2556"/>
                    <a:pt x="1115" y="2551"/>
                  </a:cubicBezTo>
                  <a:cubicBezTo>
                    <a:pt x="1124" y="2558"/>
                    <a:pt x="1124" y="2558"/>
                    <a:pt x="1124" y="2558"/>
                  </a:cubicBezTo>
                  <a:cubicBezTo>
                    <a:pt x="1120" y="2564"/>
                    <a:pt x="1118" y="2569"/>
                    <a:pt x="1117" y="2573"/>
                  </a:cubicBezTo>
                  <a:close/>
                  <a:moveTo>
                    <a:pt x="1137" y="2542"/>
                  </a:moveTo>
                  <a:cubicBezTo>
                    <a:pt x="1127" y="2535"/>
                    <a:pt x="1127" y="2535"/>
                    <a:pt x="1127" y="2535"/>
                  </a:cubicBezTo>
                  <a:cubicBezTo>
                    <a:pt x="1128" y="2535"/>
                    <a:pt x="1128" y="2534"/>
                    <a:pt x="1129" y="2533"/>
                  </a:cubicBezTo>
                  <a:cubicBezTo>
                    <a:pt x="1129" y="2531"/>
                    <a:pt x="1130" y="2530"/>
                    <a:pt x="1131" y="2529"/>
                  </a:cubicBezTo>
                  <a:cubicBezTo>
                    <a:pt x="1133" y="2526"/>
                    <a:pt x="1135" y="2523"/>
                    <a:pt x="1136" y="2521"/>
                  </a:cubicBezTo>
                  <a:cubicBezTo>
                    <a:pt x="1136" y="2520"/>
                    <a:pt x="1136" y="2520"/>
                    <a:pt x="1136" y="2520"/>
                  </a:cubicBezTo>
                  <a:cubicBezTo>
                    <a:pt x="1147" y="2523"/>
                    <a:pt x="1147" y="2523"/>
                    <a:pt x="1147" y="2523"/>
                  </a:cubicBezTo>
                  <a:cubicBezTo>
                    <a:pt x="1147" y="2524"/>
                    <a:pt x="1147" y="2524"/>
                    <a:pt x="1147" y="2524"/>
                  </a:cubicBezTo>
                  <a:cubicBezTo>
                    <a:pt x="1146" y="2528"/>
                    <a:pt x="1144" y="2532"/>
                    <a:pt x="1141" y="2535"/>
                  </a:cubicBezTo>
                  <a:cubicBezTo>
                    <a:pt x="1140" y="2536"/>
                    <a:pt x="1140" y="2538"/>
                    <a:pt x="1139" y="2539"/>
                  </a:cubicBezTo>
                  <a:cubicBezTo>
                    <a:pt x="1138" y="2540"/>
                    <a:pt x="1138" y="2541"/>
                    <a:pt x="1137" y="2542"/>
                  </a:cubicBezTo>
                  <a:close/>
                  <a:moveTo>
                    <a:pt x="1151" y="2504"/>
                  </a:moveTo>
                  <a:cubicBezTo>
                    <a:pt x="1139" y="2500"/>
                    <a:pt x="1139" y="2500"/>
                    <a:pt x="1139" y="2500"/>
                  </a:cubicBezTo>
                  <a:cubicBezTo>
                    <a:pt x="1142" y="2491"/>
                    <a:pt x="1148" y="2485"/>
                    <a:pt x="1158" y="2484"/>
                  </a:cubicBezTo>
                  <a:cubicBezTo>
                    <a:pt x="1158" y="2484"/>
                    <a:pt x="1158" y="2484"/>
                    <a:pt x="1158" y="2484"/>
                  </a:cubicBezTo>
                  <a:cubicBezTo>
                    <a:pt x="1160" y="2496"/>
                    <a:pt x="1160" y="2496"/>
                    <a:pt x="1160" y="2496"/>
                  </a:cubicBezTo>
                  <a:cubicBezTo>
                    <a:pt x="1159" y="2496"/>
                    <a:pt x="1159" y="2496"/>
                    <a:pt x="1159" y="2496"/>
                  </a:cubicBezTo>
                  <a:cubicBezTo>
                    <a:pt x="1155" y="2497"/>
                    <a:pt x="1152" y="2499"/>
                    <a:pt x="1151" y="2504"/>
                  </a:cubicBezTo>
                  <a:close/>
                  <a:moveTo>
                    <a:pt x="1190" y="2500"/>
                  </a:moveTo>
                  <a:cubicBezTo>
                    <a:pt x="1186" y="2500"/>
                    <a:pt x="1184" y="2499"/>
                    <a:pt x="1181" y="2498"/>
                  </a:cubicBezTo>
                  <a:cubicBezTo>
                    <a:pt x="1180" y="2497"/>
                    <a:pt x="1179" y="2497"/>
                    <a:pt x="1178" y="2497"/>
                  </a:cubicBezTo>
                  <a:cubicBezTo>
                    <a:pt x="1180" y="2485"/>
                    <a:pt x="1180" y="2485"/>
                    <a:pt x="1180" y="2485"/>
                  </a:cubicBezTo>
                  <a:cubicBezTo>
                    <a:pt x="1182" y="2485"/>
                    <a:pt x="1184" y="2486"/>
                    <a:pt x="1186" y="2487"/>
                  </a:cubicBezTo>
                  <a:cubicBezTo>
                    <a:pt x="1188" y="2487"/>
                    <a:pt x="1189" y="2488"/>
                    <a:pt x="1191" y="2488"/>
                  </a:cubicBezTo>
                  <a:cubicBezTo>
                    <a:pt x="1192" y="2487"/>
                    <a:pt x="1192" y="2487"/>
                    <a:pt x="1192" y="2487"/>
                  </a:cubicBezTo>
                  <a:cubicBezTo>
                    <a:pt x="1194" y="2487"/>
                    <a:pt x="1195" y="2487"/>
                    <a:pt x="1196" y="2487"/>
                  </a:cubicBezTo>
                  <a:cubicBezTo>
                    <a:pt x="1200" y="2498"/>
                    <a:pt x="1200" y="2498"/>
                    <a:pt x="1200" y="2498"/>
                  </a:cubicBezTo>
                  <a:cubicBezTo>
                    <a:pt x="1198" y="2499"/>
                    <a:pt x="1196" y="2499"/>
                    <a:pt x="1193" y="2499"/>
                  </a:cubicBezTo>
                  <a:cubicBezTo>
                    <a:pt x="1192" y="2499"/>
                    <a:pt x="1192" y="2499"/>
                    <a:pt x="1192" y="2499"/>
                  </a:cubicBezTo>
                  <a:cubicBezTo>
                    <a:pt x="1191" y="2500"/>
                    <a:pt x="1191" y="2500"/>
                    <a:pt x="1190" y="2500"/>
                  </a:cubicBezTo>
                  <a:close/>
                  <a:moveTo>
                    <a:pt x="1218" y="2485"/>
                  </a:moveTo>
                  <a:cubicBezTo>
                    <a:pt x="1210" y="2476"/>
                    <a:pt x="1210" y="2476"/>
                    <a:pt x="1210" y="2476"/>
                  </a:cubicBezTo>
                  <a:cubicBezTo>
                    <a:pt x="1215" y="2472"/>
                    <a:pt x="1220" y="2467"/>
                    <a:pt x="1223" y="2463"/>
                  </a:cubicBezTo>
                  <a:cubicBezTo>
                    <a:pt x="1233" y="2470"/>
                    <a:pt x="1233" y="2470"/>
                    <a:pt x="1233" y="2470"/>
                  </a:cubicBezTo>
                  <a:cubicBezTo>
                    <a:pt x="1229" y="2475"/>
                    <a:pt x="1224" y="2480"/>
                    <a:pt x="1218" y="2485"/>
                  </a:cubicBezTo>
                  <a:close/>
                  <a:moveTo>
                    <a:pt x="1244" y="2452"/>
                  </a:moveTo>
                  <a:cubicBezTo>
                    <a:pt x="1233" y="2447"/>
                    <a:pt x="1233" y="2447"/>
                    <a:pt x="1233" y="2447"/>
                  </a:cubicBezTo>
                  <a:cubicBezTo>
                    <a:pt x="1234" y="2443"/>
                    <a:pt x="1236" y="2438"/>
                    <a:pt x="1237" y="2433"/>
                  </a:cubicBezTo>
                  <a:cubicBezTo>
                    <a:pt x="1237" y="2432"/>
                    <a:pt x="1238" y="2431"/>
                    <a:pt x="1238" y="2429"/>
                  </a:cubicBezTo>
                  <a:cubicBezTo>
                    <a:pt x="1250" y="2431"/>
                    <a:pt x="1250" y="2431"/>
                    <a:pt x="1250" y="2431"/>
                  </a:cubicBezTo>
                  <a:cubicBezTo>
                    <a:pt x="1249" y="2433"/>
                    <a:pt x="1249" y="2434"/>
                    <a:pt x="1249" y="2436"/>
                  </a:cubicBezTo>
                  <a:cubicBezTo>
                    <a:pt x="1247" y="2441"/>
                    <a:pt x="1246" y="2447"/>
                    <a:pt x="1244" y="2452"/>
                  </a:cubicBezTo>
                  <a:close/>
                  <a:moveTo>
                    <a:pt x="1251" y="2411"/>
                  </a:moveTo>
                  <a:cubicBezTo>
                    <a:pt x="1239" y="2410"/>
                    <a:pt x="1239" y="2410"/>
                    <a:pt x="1239" y="2410"/>
                  </a:cubicBezTo>
                  <a:cubicBezTo>
                    <a:pt x="1240" y="2404"/>
                    <a:pt x="1240" y="2397"/>
                    <a:pt x="1241" y="2390"/>
                  </a:cubicBezTo>
                  <a:cubicBezTo>
                    <a:pt x="1253" y="2392"/>
                    <a:pt x="1253" y="2392"/>
                    <a:pt x="1253" y="2392"/>
                  </a:cubicBezTo>
                  <a:cubicBezTo>
                    <a:pt x="1252" y="2398"/>
                    <a:pt x="1252" y="2405"/>
                    <a:pt x="1251" y="2411"/>
                  </a:cubicBezTo>
                  <a:close/>
                  <a:moveTo>
                    <a:pt x="1259" y="2375"/>
                  </a:moveTo>
                  <a:cubicBezTo>
                    <a:pt x="1248" y="2369"/>
                    <a:pt x="1248" y="2369"/>
                    <a:pt x="1248" y="2369"/>
                  </a:cubicBezTo>
                  <a:cubicBezTo>
                    <a:pt x="1252" y="2362"/>
                    <a:pt x="1257" y="2356"/>
                    <a:pt x="1263" y="2352"/>
                  </a:cubicBezTo>
                  <a:cubicBezTo>
                    <a:pt x="1270" y="2361"/>
                    <a:pt x="1270" y="2361"/>
                    <a:pt x="1270" y="2361"/>
                  </a:cubicBezTo>
                  <a:cubicBezTo>
                    <a:pt x="1266" y="2364"/>
                    <a:pt x="1262" y="2369"/>
                    <a:pt x="1259" y="2375"/>
                  </a:cubicBezTo>
                  <a:close/>
                  <a:moveTo>
                    <a:pt x="1286" y="2355"/>
                  </a:moveTo>
                  <a:cubicBezTo>
                    <a:pt x="1283" y="2343"/>
                    <a:pt x="1283" y="2343"/>
                    <a:pt x="1283" y="2343"/>
                  </a:cubicBezTo>
                  <a:cubicBezTo>
                    <a:pt x="1284" y="2343"/>
                    <a:pt x="1286" y="2342"/>
                    <a:pt x="1288" y="2342"/>
                  </a:cubicBezTo>
                  <a:cubicBezTo>
                    <a:pt x="1291" y="2341"/>
                    <a:pt x="1294" y="2340"/>
                    <a:pt x="1297" y="2339"/>
                  </a:cubicBezTo>
                  <a:cubicBezTo>
                    <a:pt x="1298" y="2339"/>
                    <a:pt x="1298" y="2339"/>
                    <a:pt x="1298" y="2339"/>
                  </a:cubicBezTo>
                  <a:cubicBezTo>
                    <a:pt x="1299" y="2338"/>
                    <a:pt x="1300" y="2338"/>
                    <a:pt x="1302" y="2338"/>
                  </a:cubicBezTo>
                  <a:cubicBezTo>
                    <a:pt x="1306" y="2349"/>
                    <a:pt x="1306" y="2349"/>
                    <a:pt x="1306" y="2349"/>
                  </a:cubicBezTo>
                  <a:cubicBezTo>
                    <a:pt x="1304" y="2349"/>
                    <a:pt x="1303" y="2350"/>
                    <a:pt x="1302" y="2350"/>
                  </a:cubicBezTo>
                  <a:cubicBezTo>
                    <a:pt x="1301" y="2351"/>
                    <a:pt x="1301" y="2351"/>
                    <a:pt x="1301" y="2351"/>
                  </a:cubicBezTo>
                  <a:cubicBezTo>
                    <a:pt x="1297" y="2352"/>
                    <a:pt x="1294" y="2353"/>
                    <a:pt x="1290" y="2353"/>
                  </a:cubicBezTo>
                  <a:cubicBezTo>
                    <a:pt x="1289" y="2354"/>
                    <a:pt x="1288" y="2354"/>
                    <a:pt x="1286" y="2355"/>
                  </a:cubicBezTo>
                  <a:close/>
                  <a:moveTo>
                    <a:pt x="1322" y="2330"/>
                  </a:moveTo>
                  <a:cubicBezTo>
                    <a:pt x="1310" y="2328"/>
                    <a:pt x="1310" y="2328"/>
                    <a:pt x="1310" y="2328"/>
                  </a:cubicBezTo>
                  <a:cubicBezTo>
                    <a:pt x="1310" y="2327"/>
                    <a:pt x="1310" y="2327"/>
                    <a:pt x="1310" y="2327"/>
                  </a:cubicBezTo>
                  <a:cubicBezTo>
                    <a:pt x="1311" y="2325"/>
                    <a:pt x="1311" y="2322"/>
                    <a:pt x="1313" y="2319"/>
                  </a:cubicBezTo>
                  <a:cubicBezTo>
                    <a:pt x="1315" y="2315"/>
                    <a:pt x="1317" y="2311"/>
                    <a:pt x="1319" y="2308"/>
                  </a:cubicBezTo>
                  <a:cubicBezTo>
                    <a:pt x="1329" y="2315"/>
                    <a:pt x="1329" y="2315"/>
                    <a:pt x="1329" y="2315"/>
                  </a:cubicBezTo>
                  <a:cubicBezTo>
                    <a:pt x="1327" y="2318"/>
                    <a:pt x="1325" y="2321"/>
                    <a:pt x="1323" y="2324"/>
                  </a:cubicBezTo>
                  <a:cubicBezTo>
                    <a:pt x="1323" y="2326"/>
                    <a:pt x="1322" y="2327"/>
                    <a:pt x="1322" y="2329"/>
                  </a:cubicBezTo>
                  <a:lnTo>
                    <a:pt x="1322" y="2330"/>
                  </a:lnTo>
                  <a:close/>
                  <a:moveTo>
                    <a:pt x="1342" y="2302"/>
                  </a:moveTo>
                  <a:cubicBezTo>
                    <a:pt x="1335" y="2292"/>
                    <a:pt x="1335" y="2292"/>
                    <a:pt x="1335" y="2292"/>
                  </a:cubicBezTo>
                  <a:cubicBezTo>
                    <a:pt x="1335" y="2292"/>
                    <a:pt x="1336" y="2291"/>
                    <a:pt x="1337" y="2291"/>
                  </a:cubicBezTo>
                  <a:cubicBezTo>
                    <a:pt x="1341" y="2288"/>
                    <a:pt x="1344" y="2284"/>
                    <a:pt x="1345" y="2280"/>
                  </a:cubicBezTo>
                  <a:cubicBezTo>
                    <a:pt x="1357" y="2284"/>
                    <a:pt x="1357" y="2284"/>
                    <a:pt x="1357" y="2284"/>
                  </a:cubicBezTo>
                  <a:cubicBezTo>
                    <a:pt x="1354" y="2291"/>
                    <a:pt x="1350" y="2296"/>
                    <a:pt x="1344" y="2301"/>
                  </a:cubicBezTo>
                  <a:cubicBezTo>
                    <a:pt x="1343" y="2301"/>
                    <a:pt x="1343" y="2302"/>
                    <a:pt x="1342" y="2302"/>
                  </a:cubicBezTo>
                  <a:close/>
                  <a:moveTo>
                    <a:pt x="1345" y="2266"/>
                  </a:moveTo>
                  <a:cubicBezTo>
                    <a:pt x="1344" y="2264"/>
                    <a:pt x="1342" y="2263"/>
                    <a:pt x="1341" y="2261"/>
                  </a:cubicBezTo>
                  <a:cubicBezTo>
                    <a:pt x="1339" y="2258"/>
                    <a:pt x="1336" y="2254"/>
                    <a:pt x="1335" y="2250"/>
                  </a:cubicBezTo>
                  <a:cubicBezTo>
                    <a:pt x="1335" y="2249"/>
                    <a:pt x="1334" y="2248"/>
                    <a:pt x="1334" y="2247"/>
                  </a:cubicBezTo>
                  <a:cubicBezTo>
                    <a:pt x="1346" y="2245"/>
                    <a:pt x="1346" y="2245"/>
                    <a:pt x="1346" y="2245"/>
                  </a:cubicBezTo>
                  <a:cubicBezTo>
                    <a:pt x="1346" y="2245"/>
                    <a:pt x="1346" y="2246"/>
                    <a:pt x="1346" y="2247"/>
                  </a:cubicBezTo>
                  <a:cubicBezTo>
                    <a:pt x="1347" y="2249"/>
                    <a:pt x="1349" y="2251"/>
                    <a:pt x="1351" y="2254"/>
                  </a:cubicBezTo>
                  <a:cubicBezTo>
                    <a:pt x="1352" y="2256"/>
                    <a:pt x="1354" y="2258"/>
                    <a:pt x="1355" y="2260"/>
                  </a:cubicBezTo>
                  <a:lnTo>
                    <a:pt x="1345" y="2266"/>
                  </a:lnTo>
                  <a:close/>
                  <a:moveTo>
                    <a:pt x="1332" y="2227"/>
                  </a:moveTo>
                  <a:cubicBezTo>
                    <a:pt x="1331" y="2223"/>
                    <a:pt x="1330" y="2220"/>
                    <a:pt x="1329" y="2216"/>
                  </a:cubicBezTo>
                  <a:cubicBezTo>
                    <a:pt x="1328" y="2213"/>
                    <a:pt x="1327" y="2211"/>
                    <a:pt x="1327" y="2208"/>
                  </a:cubicBezTo>
                  <a:cubicBezTo>
                    <a:pt x="1338" y="2205"/>
                    <a:pt x="1338" y="2205"/>
                    <a:pt x="1338" y="2205"/>
                  </a:cubicBezTo>
                  <a:cubicBezTo>
                    <a:pt x="1339" y="2208"/>
                    <a:pt x="1340" y="2210"/>
                    <a:pt x="1340" y="2212"/>
                  </a:cubicBezTo>
                  <a:cubicBezTo>
                    <a:pt x="1342" y="2216"/>
                    <a:pt x="1343" y="2220"/>
                    <a:pt x="1344" y="2225"/>
                  </a:cubicBezTo>
                  <a:lnTo>
                    <a:pt x="1332" y="2227"/>
                  </a:lnTo>
                  <a:close/>
                  <a:moveTo>
                    <a:pt x="1323" y="2189"/>
                  </a:moveTo>
                  <a:cubicBezTo>
                    <a:pt x="1323" y="2189"/>
                    <a:pt x="1323" y="2189"/>
                    <a:pt x="1322" y="2188"/>
                  </a:cubicBezTo>
                  <a:cubicBezTo>
                    <a:pt x="1322" y="2187"/>
                    <a:pt x="1321" y="2187"/>
                    <a:pt x="1320" y="2185"/>
                  </a:cubicBezTo>
                  <a:cubicBezTo>
                    <a:pt x="1318" y="2184"/>
                    <a:pt x="1317" y="2182"/>
                    <a:pt x="1315" y="2179"/>
                  </a:cubicBezTo>
                  <a:cubicBezTo>
                    <a:pt x="1314" y="2177"/>
                    <a:pt x="1313" y="2174"/>
                    <a:pt x="1313" y="2171"/>
                  </a:cubicBezTo>
                  <a:cubicBezTo>
                    <a:pt x="1325" y="2170"/>
                    <a:pt x="1325" y="2170"/>
                    <a:pt x="1325" y="2170"/>
                  </a:cubicBezTo>
                  <a:cubicBezTo>
                    <a:pt x="1325" y="2172"/>
                    <a:pt x="1325" y="2173"/>
                    <a:pt x="1326" y="2174"/>
                  </a:cubicBezTo>
                  <a:cubicBezTo>
                    <a:pt x="1327" y="2175"/>
                    <a:pt x="1327" y="2176"/>
                    <a:pt x="1329" y="2177"/>
                  </a:cubicBezTo>
                  <a:cubicBezTo>
                    <a:pt x="1330" y="2179"/>
                    <a:pt x="1332" y="2180"/>
                    <a:pt x="1333" y="2182"/>
                  </a:cubicBezTo>
                  <a:cubicBezTo>
                    <a:pt x="1333" y="2183"/>
                    <a:pt x="1334" y="2184"/>
                    <a:pt x="1334" y="2185"/>
                  </a:cubicBezTo>
                  <a:lnTo>
                    <a:pt x="1323" y="2189"/>
                  </a:lnTo>
                  <a:close/>
                  <a:moveTo>
                    <a:pt x="1477" y="2170"/>
                  </a:moveTo>
                  <a:cubicBezTo>
                    <a:pt x="1473" y="2159"/>
                    <a:pt x="1473" y="2159"/>
                    <a:pt x="1473" y="2159"/>
                  </a:cubicBezTo>
                  <a:cubicBezTo>
                    <a:pt x="1474" y="2159"/>
                    <a:pt x="1475" y="2158"/>
                    <a:pt x="1476" y="2158"/>
                  </a:cubicBezTo>
                  <a:cubicBezTo>
                    <a:pt x="1480" y="2156"/>
                    <a:pt x="1484" y="2153"/>
                    <a:pt x="1488" y="2150"/>
                  </a:cubicBezTo>
                  <a:cubicBezTo>
                    <a:pt x="1496" y="2159"/>
                    <a:pt x="1496" y="2159"/>
                    <a:pt x="1496" y="2159"/>
                  </a:cubicBezTo>
                  <a:cubicBezTo>
                    <a:pt x="1491" y="2163"/>
                    <a:pt x="1486" y="2166"/>
                    <a:pt x="1481" y="2169"/>
                  </a:cubicBezTo>
                  <a:cubicBezTo>
                    <a:pt x="1480" y="2169"/>
                    <a:pt x="1478" y="2170"/>
                    <a:pt x="1477" y="2170"/>
                  </a:cubicBezTo>
                  <a:close/>
                  <a:moveTo>
                    <a:pt x="1453" y="2169"/>
                  </a:moveTo>
                  <a:cubicBezTo>
                    <a:pt x="1447" y="2166"/>
                    <a:pt x="1441" y="2161"/>
                    <a:pt x="1435" y="2157"/>
                  </a:cubicBezTo>
                  <a:cubicBezTo>
                    <a:pt x="1443" y="2148"/>
                    <a:pt x="1443" y="2148"/>
                    <a:pt x="1443" y="2148"/>
                  </a:cubicBezTo>
                  <a:cubicBezTo>
                    <a:pt x="1447" y="2151"/>
                    <a:pt x="1453" y="2155"/>
                    <a:pt x="1458" y="2158"/>
                  </a:cubicBezTo>
                  <a:lnTo>
                    <a:pt x="1453" y="2169"/>
                  </a:lnTo>
                  <a:close/>
                  <a:moveTo>
                    <a:pt x="1331" y="2159"/>
                  </a:moveTo>
                  <a:cubicBezTo>
                    <a:pt x="1325" y="2148"/>
                    <a:pt x="1325" y="2148"/>
                    <a:pt x="1325" y="2148"/>
                  </a:cubicBezTo>
                  <a:cubicBezTo>
                    <a:pt x="1329" y="2146"/>
                    <a:pt x="1334" y="2145"/>
                    <a:pt x="1337" y="2145"/>
                  </a:cubicBezTo>
                  <a:cubicBezTo>
                    <a:pt x="1339" y="2145"/>
                    <a:pt x="1340" y="2144"/>
                    <a:pt x="1341" y="2144"/>
                  </a:cubicBezTo>
                  <a:cubicBezTo>
                    <a:pt x="1342" y="2144"/>
                    <a:pt x="1344" y="2143"/>
                    <a:pt x="1345" y="2143"/>
                  </a:cubicBezTo>
                  <a:cubicBezTo>
                    <a:pt x="1349" y="2154"/>
                    <a:pt x="1349" y="2154"/>
                    <a:pt x="1349" y="2154"/>
                  </a:cubicBezTo>
                  <a:cubicBezTo>
                    <a:pt x="1348" y="2155"/>
                    <a:pt x="1345" y="2156"/>
                    <a:pt x="1343" y="2156"/>
                  </a:cubicBezTo>
                  <a:cubicBezTo>
                    <a:pt x="1342" y="2156"/>
                    <a:pt x="1340" y="2156"/>
                    <a:pt x="1339" y="2157"/>
                  </a:cubicBezTo>
                  <a:cubicBezTo>
                    <a:pt x="1336" y="2157"/>
                    <a:pt x="1333" y="2157"/>
                    <a:pt x="1331" y="2159"/>
                  </a:cubicBezTo>
                  <a:close/>
                  <a:moveTo>
                    <a:pt x="1367" y="2151"/>
                  </a:moveTo>
                  <a:cubicBezTo>
                    <a:pt x="1367" y="2139"/>
                    <a:pt x="1367" y="2139"/>
                    <a:pt x="1367" y="2139"/>
                  </a:cubicBezTo>
                  <a:cubicBezTo>
                    <a:pt x="1368" y="2139"/>
                    <a:pt x="1368" y="2139"/>
                    <a:pt x="1368" y="2139"/>
                  </a:cubicBezTo>
                  <a:cubicBezTo>
                    <a:pt x="1371" y="2139"/>
                    <a:pt x="1374" y="2139"/>
                    <a:pt x="1377" y="2139"/>
                  </a:cubicBezTo>
                  <a:cubicBezTo>
                    <a:pt x="1379" y="2138"/>
                    <a:pt x="1381" y="2138"/>
                    <a:pt x="1384" y="2136"/>
                  </a:cubicBezTo>
                  <a:cubicBezTo>
                    <a:pt x="1388" y="2148"/>
                    <a:pt x="1388" y="2148"/>
                    <a:pt x="1388" y="2148"/>
                  </a:cubicBezTo>
                  <a:cubicBezTo>
                    <a:pt x="1385" y="2149"/>
                    <a:pt x="1382" y="2150"/>
                    <a:pt x="1379" y="2150"/>
                  </a:cubicBezTo>
                  <a:cubicBezTo>
                    <a:pt x="1375" y="2151"/>
                    <a:pt x="1371" y="2151"/>
                    <a:pt x="1368" y="2151"/>
                  </a:cubicBezTo>
                  <a:lnTo>
                    <a:pt x="1367" y="2151"/>
                  </a:lnTo>
                  <a:close/>
                  <a:moveTo>
                    <a:pt x="1420" y="2144"/>
                  </a:moveTo>
                  <a:cubicBezTo>
                    <a:pt x="1420" y="2144"/>
                    <a:pt x="1419" y="2143"/>
                    <a:pt x="1419" y="2143"/>
                  </a:cubicBezTo>
                  <a:cubicBezTo>
                    <a:pt x="1417" y="2142"/>
                    <a:pt x="1414" y="2141"/>
                    <a:pt x="1408" y="2141"/>
                  </a:cubicBezTo>
                  <a:cubicBezTo>
                    <a:pt x="1407" y="2142"/>
                    <a:pt x="1406" y="2142"/>
                    <a:pt x="1406" y="2142"/>
                  </a:cubicBezTo>
                  <a:cubicBezTo>
                    <a:pt x="1404" y="2130"/>
                    <a:pt x="1404" y="2130"/>
                    <a:pt x="1404" y="2130"/>
                  </a:cubicBezTo>
                  <a:cubicBezTo>
                    <a:pt x="1405" y="2130"/>
                    <a:pt x="1407" y="2130"/>
                    <a:pt x="1408" y="2129"/>
                  </a:cubicBezTo>
                  <a:cubicBezTo>
                    <a:pt x="1415" y="2129"/>
                    <a:pt x="1421" y="2130"/>
                    <a:pt x="1424" y="2132"/>
                  </a:cubicBezTo>
                  <a:cubicBezTo>
                    <a:pt x="1425" y="2133"/>
                    <a:pt x="1427" y="2134"/>
                    <a:pt x="1428" y="2135"/>
                  </a:cubicBezTo>
                  <a:lnTo>
                    <a:pt x="1420" y="2144"/>
                  </a:lnTo>
                  <a:close/>
                  <a:moveTo>
                    <a:pt x="1510" y="2144"/>
                  </a:moveTo>
                  <a:cubicBezTo>
                    <a:pt x="1501" y="2136"/>
                    <a:pt x="1501" y="2136"/>
                    <a:pt x="1501" y="2136"/>
                  </a:cubicBezTo>
                  <a:cubicBezTo>
                    <a:pt x="1504" y="2133"/>
                    <a:pt x="1504" y="2133"/>
                    <a:pt x="1504" y="2133"/>
                  </a:cubicBezTo>
                  <a:cubicBezTo>
                    <a:pt x="1506" y="2129"/>
                    <a:pt x="1509" y="2126"/>
                    <a:pt x="1512" y="2122"/>
                  </a:cubicBezTo>
                  <a:cubicBezTo>
                    <a:pt x="1513" y="2122"/>
                    <a:pt x="1514" y="2121"/>
                    <a:pt x="1514" y="2120"/>
                  </a:cubicBezTo>
                  <a:cubicBezTo>
                    <a:pt x="1523" y="2129"/>
                    <a:pt x="1523" y="2129"/>
                    <a:pt x="1523" y="2129"/>
                  </a:cubicBezTo>
                  <a:cubicBezTo>
                    <a:pt x="1522" y="2129"/>
                    <a:pt x="1522" y="2130"/>
                    <a:pt x="1521" y="2131"/>
                  </a:cubicBezTo>
                  <a:cubicBezTo>
                    <a:pt x="1518" y="2134"/>
                    <a:pt x="1516" y="2137"/>
                    <a:pt x="1513" y="2140"/>
                  </a:cubicBezTo>
                  <a:lnTo>
                    <a:pt x="1510" y="2144"/>
                  </a:lnTo>
                  <a:close/>
                  <a:moveTo>
                    <a:pt x="1537" y="2117"/>
                  </a:moveTo>
                  <a:cubicBezTo>
                    <a:pt x="1531" y="2107"/>
                    <a:pt x="1531" y="2107"/>
                    <a:pt x="1531" y="2107"/>
                  </a:cubicBezTo>
                  <a:cubicBezTo>
                    <a:pt x="1532" y="2106"/>
                    <a:pt x="1533" y="2106"/>
                    <a:pt x="1534" y="2105"/>
                  </a:cubicBezTo>
                  <a:cubicBezTo>
                    <a:pt x="1536" y="2104"/>
                    <a:pt x="1539" y="2102"/>
                    <a:pt x="1541" y="2101"/>
                  </a:cubicBezTo>
                  <a:cubicBezTo>
                    <a:pt x="1544" y="2099"/>
                    <a:pt x="1546" y="2098"/>
                    <a:pt x="1548" y="2097"/>
                  </a:cubicBezTo>
                  <a:cubicBezTo>
                    <a:pt x="1554" y="2107"/>
                    <a:pt x="1554" y="2107"/>
                    <a:pt x="1554" y="2107"/>
                  </a:cubicBezTo>
                  <a:cubicBezTo>
                    <a:pt x="1552" y="2108"/>
                    <a:pt x="1550" y="2109"/>
                    <a:pt x="1548" y="2111"/>
                  </a:cubicBezTo>
                  <a:cubicBezTo>
                    <a:pt x="1545" y="2112"/>
                    <a:pt x="1543" y="2114"/>
                    <a:pt x="1540" y="2116"/>
                  </a:cubicBezTo>
                  <a:cubicBezTo>
                    <a:pt x="1539" y="2116"/>
                    <a:pt x="1538" y="2117"/>
                    <a:pt x="1537" y="2117"/>
                  </a:cubicBezTo>
                  <a:close/>
                  <a:moveTo>
                    <a:pt x="1571" y="2100"/>
                  </a:moveTo>
                  <a:cubicBezTo>
                    <a:pt x="1568" y="2088"/>
                    <a:pt x="1568" y="2088"/>
                    <a:pt x="1568" y="2088"/>
                  </a:cubicBezTo>
                  <a:cubicBezTo>
                    <a:pt x="1570" y="2088"/>
                    <a:pt x="1572" y="2087"/>
                    <a:pt x="1574" y="2086"/>
                  </a:cubicBezTo>
                  <a:cubicBezTo>
                    <a:pt x="1577" y="2085"/>
                    <a:pt x="1581" y="2084"/>
                    <a:pt x="1584" y="2082"/>
                  </a:cubicBezTo>
                  <a:cubicBezTo>
                    <a:pt x="1585" y="2081"/>
                    <a:pt x="1585" y="2081"/>
                    <a:pt x="1585" y="2081"/>
                  </a:cubicBezTo>
                  <a:cubicBezTo>
                    <a:pt x="1590" y="2092"/>
                    <a:pt x="1590" y="2092"/>
                    <a:pt x="1590" y="2092"/>
                  </a:cubicBezTo>
                  <a:cubicBezTo>
                    <a:pt x="1589" y="2093"/>
                    <a:pt x="1589" y="2093"/>
                    <a:pt x="1589" y="2093"/>
                  </a:cubicBezTo>
                  <a:cubicBezTo>
                    <a:pt x="1586" y="2095"/>
                    <a:pt x="1582" y="2096"/>
                    <a:pt x="1578" y="2098"/>
                  </a:cubicBezTo>
                  <a:cubicBezTo>
                    <a:pt x="1576" y="2098"/>
                    <a:pt x="1573" y="2099"/>
                    <a:pt x="1571" y="2100"/>
                  </a:cubicBezTo>
                  <a:close/>
                  <a:moveTo>
                    <a:pt x="1608" y="2086"/>
                  </a:moveTo>
                  <a:cubicBezTo>
                    <a:pt x="1605" y="2074"/>
                    <a:pt x="1605" y="2074"/>
                    <a:pt x="1605" y="2074"/>
                  </a:cubicBezTo>
                  <a:cubicBezTo>
                    <a:pt x="1607" y="2074"/>
                    <a:pt x="1610" y="2073"/>
                    <a:pt x="1612" y="2072"/>
                  </a:cubicBezTo>
                  <a:cubicBezTo>
                    <a:pt x="1616" y="2070"/>
                    <a:pt x="1620" y="2069"/>
                    <a:pt x="1625" y="2069"/>
                  </a:cubicBezTo>
                  <a:cubicBezTo>
                    <a:pt x="1626" y="2081"/>
                    <a:pt x="1626" y="2081"/>
                    <a:pt x="1626" y="2081"/>
                  </a:cubicBezTo>
                  <a:cubicBezTo>
                    <a:pt x="1622" y="2081"/>
                    <a:pt x="1620" y="2082"/>
                    <a:pt x="1617" y="2083"/>
                  </a:cubicBezTo>
                  <a:cubicBezTo>
                    <a:pt x="1614" y="2084"/>
                    <a:pt x="1611" y="2085"/>
                    <a:pt x="1608" y="2086"/>
                  </a:cubicBezTo>
                  <a:close/>
                  <a:moveTo>
                    <a:pt x="1647" y="2082"/>
                  </a:moveTo>
                  <a:cubicBezTo>
                    <a:pt x="1646" y="2082"/>
                    <a:pt x="1646" y="2082"/>
                    <a:pt x="1645" y="2082"/>
                  </a:cubicBezTo>
                  <a:cubicBezTo>
                    <a:pt x="1646" y="2070"/>
                    <a:pt x="1646" y="2070"/>
                    <a:pt x="1646" y="2070"/>
                  </a:cubicBezTo>
                  <a:cubicBezTo>
                    <a:pt x="1646" y="2070"/>
                    <a:pt x="1647" y="2070"/>
                    <a:pt x="1647" y="2070"/>
                  </a:cubicBezTo>
                  <a:cubicBezTo>
                    <a:pt x="1650" y="2070"/>
                    <a:pt x="1651" y="2070"/>
                    <a:pt x="1651" y="2070"/>
                  </a:cubicBezTo>
                  <a:cubicBezTo>
                    <a:pt x="1651" y="2069"/>
                    <a:pt x="1651" y="2069"/>
                    <a:pt x="1651" y="2068"/>
                  </a:cubicBezTo>
                  <a:cubicBezTo>
                    <a:pt x="1651" y="2067"/>
                    <a:pt x="1651" y="2067"/>
                    <a:pt x="1651" y="2066"/>
                  </a:cubicBezTo>
                  <a:cubicBezTo>
                    <a:pt x="1663" y="2063"/>
                    <a:pt x="1663" y="2063"/>
                    <a:pt x="1663" y="2063"/>
                  </a:cubicBezTo>
                  <a:cubicBezTo>
                    <a:pt x="1663" y="2065"/>
                    <a:pt x="1663" y="2066"/>
                    <a:pt x="1663" y="2068"/>
                  </a:cubicBezTo>
                  <a:cubicBezTo>
                    <a:pt x="1663" y="2071"/>
                    <a:pt x="1662" y="2074"/>
                    <a:pt x="1661" y="2077"/>
                  </a:cubicBezTo>
                  <a:cubicBezTo>
                    <a:pt x="1658" y="2080"/>
                    <a:pt x="1653" y="2082"/>
                    <a:pt x="1647" y="2082"/>
                  </a:cubicBezTo>
                  <a:close/>
                  <a:moveTo>
                    <a:pt x="1643" y="2047"/>
                  </a:moveTo>
                  <a:cubicBezTo>
                    <a:pt x="1643" y="2046"/>
                    <a:pt x="1643" y="2045"/>
                    <a:pt x="1643" y="2044"/>
                  </a:cubicBezTo>
                  <a:cubicBezTo>
                    <a:pt x="1643" y="2039"/>
                    <a:pt x="1646" y="2035"/>
                    <a:pt x="1649" y="2032"/>
                  </a:cubicBezTo>
                  <a:cubicBezTo>
                    <a:pt x="1650" y="2031"/>
                    <a:pt x="1650" y="2031"/>
                    <a:pt x="1650" y="2031"/>
                  </a:cubicBezTo>
                  <a:cubicBezTo>
                    <a:pt x="1652" y="2030"/>
                    <a:pt x="1654" y="2028"/>
                    <a:pt x="1655" y="2026"/>
                  </a:cubicBezTo>
                  <a:cubicBezTo>
                    <a:pt x="1664" y="2035"/>
                    <a:pt x="1664" y="2035"/>
                    <a:pt x="1664" y="2035"/>
                  </a:cubicBezTo>
                  <a:cubicBezTo>
                    <a:pt x="1662" y="2037"/>
                    <a:pt x="1660" y="2038"/>
                    <a:pt x="1658" y="2040"/>
                  </a:cubicBezTo>
                  <a:cubicBezTo>
                    <a:pt x="1657" y="2041"/>
                    <a:pt x="1657" y="2041"/>
                    <a:pt x="1657" y="2041"/>
                  </a:cubicBezTo>
                  <a:cubicBezTo>
                    <a:pt x="1655" y="2043"/>
                    <a:pt x="1655" y="2044"/>
                    <a:pt x="1655" y="2044"/>
                  </a:cubicBezTo>
                  <a:cubicBezTo>
                    <a:pt x="1655" y="2044"/>
                    <a:pt x="1655" y="2045"/>
                    <a:pt x="1655" y="2045"/>
                  </a:cubicBezTo>
                  <a:lnTo>
                    <a:pt x="1643" y="2047"/>
                  </a:lnTo>
                  <a:close/>
                  <a:moveTo>
                    <a:pt x="1661" y="2015"/>
                  </a:moveTo>
                  <a:cubicBezTo>
                    <a:pt x="1660" y="2011"/>
                    <a:pt x="1656" y="2008"/>
                    <a:pt x="1650" y="2006"/>
                  </a:cubicBezTo>
                  <a:cubicBezTo>
                    <a:pt x="1654" y="1995"/>
                    <a:pt x="1654" y="1995"/>
                    <a:pt x="1654" y="1995"/>
                  </a:cubicBezTo>
                  <a:cubicBezTo>
                    <a:pt x="1663" y="1998"/>
                    <a:pt x="1670" y="2004"/>
                    <a:pt x="1673" y="2011"/>
                  </a:cubicBezTo>
                  <a:lnTo>
                    <a:pt x="1661" y="2015"/>
                  </a:lnTo>
                  <a:close/>
                  <a:moveTo>
                    <a:pt x="1632" y="2005"/>
                  </a:moveTo>
                  <a:cubicBezTo>
                    <a:pt x="1627" y="2005"/>
                    <a:pt x="1621" y="2004"/>
                    <a:pt x="1615" y="2001"/>
                  </a:cubicBezTo>
                  <a:cubicBezTo>
                    <a:pt x="1612" y="1999"/>
                    <a:pt x="1610" y="1997"/>
                    <a:pt x="1609" y="1994"/>
                  </a:cubicBezTo>
                  <a:cubicBezTo>
                    <a:pt x="1620" y="1989"/>
                    <a:pt x="1620" y="1989"/>
                    <a:pt x="1620" y="1989"/>
                  </a:cubicBezTo>
                  <a:cubicBezTo>
                    <a:pt x="1620" y="1990"/>
                    <a:pt x="1621" y="1990"/>
                    <a:pt x="1621" y="1990"/>
                  </a:cubicBezTo>
                  <a:cubicBezTo>
                    <a:pt x="1624" y="1992"/>
                    <a:pt x="1628" y="1993"/>
                    <a:pt x="1633" y="1993"/>
                  </a:cubicBezTo>
                  <a:lnTo>
                    <a:pt x="1632" y="2005"/>
                  </a:lnTo>
                  <a:close/>
                  <a:moveTo>
                    <a:pt x="1625" y="1977"/>
                  </a:moveTo>
                  <a:cubicBezTo>
                    <a:pt x="1616" y="1970"/>
                    <a:pt x="1616" y="1970"/>
                    <a:pt x="1616" y="1970"/>
                  </a:cubicBezTo>
                  <a:cubicBezTo>
                    <a:pt x="1617" y="1969"/>
                    <a:pt x="1617" y="1968"/>
                    <a:pt x="1618" y="1967"/>
                  </a:cubicBezTo>
                  <a:cubicBezTo>
                    <a:pt x="1621" y="1963"/>
                    <a:pt x="1624" y="1960"/>
                    <a:pt x="1625" y="1955"/>
                  </a:cubicBezTo>
                  <a:cubicBezTo>
                    <a:pt x="1637" y="1958"/>
                    <a:pt x="1637" y="1958"/>
                    <a:pt x="1637" y="1958"/>
                  </a:cubicBezTo>
                  <a:cubicBezTo>
                    <a:pt x="1635" y="1965"/>
                    <a:pt x="1631" y="1970"/>
                    <a:pt x="1628" y="1974"/>
                  </a:cubicBezTo>
                  <a:cubicBezTo>
                    <a:pt x="1627" y="1975"/>
                    <a:pt x="1626" y="1976"/>
                    <a:pt x="1625" y="1977"/>
                  </a:cubicBezTo>
                  <a:close/>
                  <a:moveTo>
                    <a:pt x="1624" y="1939"/>
                  </a:moveTo>
                  <a:cubicBezTo>
                    <a:pt x="1624" y="1939"/>
                    <a:pt x="1623" y="1938"/>
                    <a:pt x="1623" y="1938"/>
                  </a:cubicBezTo>
                  <a:cubicBezTo>
                    <a:pt x="1620" y="1933"/>
                    <a:pt x="1617" y="1929"/>
                    <a:pt x="1613" y="1925"/>
                  </a:cubicBezTo>
                  <a:cubicBezTo>
                    <a:pt x="1622" y="1917"/>
                    <a:pt x="1622" y="1917"/>
                    <a:pt x="1622" y="1917"/>
                  </a:cubicBezTo>
                  <a:cubicBezTo>
                    <a:pt x="1626" y="1922"/>
                    <a:pt x="1630" y="1926"/>
                    <a:pt x="1633" y="1931"/>
                  </a:cubicBezTo>
                  <a:cubicBezTo>
                    <a:pt x="1634" y="1933"/>
                    <a:pt x="1634" y="1934"/>
                    <a:pt x="1635" y="1935"/>
                  </a:cubicBezTo>
                  <a:lnTo>
                    <a:pt x="1624" y="1939"/>
                  </a:lnTo>
                  <a:close/>
                  <a:moveTo>
                    <a:pt x="1599" y="1910"/>
                  </a:moveTo>
                  <a:cubicBezTo>
                    <a:pt x="1595" y="1904"/>
                    <a:pt x="1592" y="1898"/>
                    <a:pt x="1591" y="1892"/>
                  </a:cubicBezTo>
                  <a:cubicBezTo>
                    <a:pt x="1591" y="1891"/>
                    <a:pt x="1591" y="1890"/>
                    <a:pt x="1591" y="1889"/>
                  </a:cubicBezTo>
                  <a:cubicBezTo>
                    <a:pt x="1603" y="1888"/>
                    <a:pt x="1603" y="1888"/>
                    <a:pt x="1603" y="1888"/>
                  </a:cubicBezTo>
                  <a:cubicBezTo>
                    <a:pt x="1603" y="1889"/>
                    <a:pt x="1603" y="1890"/>
                    <a:pt x="1603" y="1890"/>
                  </a:cubicBezTo>
                  <a:cubicBezTo>
                    <a:pt x="1604" y="1895"/>
                    <a:pt x="1605" y="1898"/>
                    <a:pt x="1609" y="1903"/>
                  </a:cubicBezTo>
                  <a:lnTo>
                    <a:pt x="1599" y="1910"/>
                  </a:lnTo>
                  <a:close/>
                  <a:moveTo>
                    <a:pt x="1604" y="1870"/>
                  </a:moveTo>
                  <a:cubicBezTo>
                    <a:pt x="1592" y="1867"/>
                    <a:pt x="1592" y="1867"/>
                    <a:pt x="1592" y="1867"/>
                  </a:cubicBezTo>
                  <a:cubicBezTo>
                    <a:pt x="1593" y="1863"/>
                    <a:pt x="1595" y="1859"/>
                    <a:pt x="1596" y="1857"/>
                  </a:cubicBezTo>
                  <a:cubicBezTo>
                    <a:pt x="1599" y="1853"/>
                    <a:pt x="1603" y="1852"/>
                    <a:pt x="1605" y="1851"/>
                  </a:cubicBezTo>
                  <a:cubicBezTo>
                    <a:pt x="1606" y="1851"/>
                    <a:pt x="1607" y="1850"/>
                    <a:pt x="1608" y="1850"/>
                  </a:cubicBezTo>
                  <a:cubicBezTo>
                    <a:pt x="1614" y="1860"/>
                    <a:pt x="1614" y="1860"/>
                    <a:pt x="1614" y="1860"/>
                  </a:cubicBezTo>
                  <a:cubicBezTo>
                    <a:pt x="1612" y="1861"/>
                    <a:pt x="1611" y="1862"/>
                    <a:pt x="1610" y="1862"/>
                  </a:cubicBezTo>
                  <a:cubicBezTo>
                    <a:pt x="1608" y="1863"/>
                    <a:pt x="1607" y="1863"/>
                    <a:pt x="1606" y="1864"/>
                  </a:cubicBezTo>
                  <a:cubicBezTo>
                    <a:pt x="1606" y="1864"/>
                    <a:pt x="1605" y="1866"/>
                    <a:pt x="1604" y="1870"/>
                  </a:cubicBezTo>
                  <a:close/>
                  <a:moveTo>
                    <a:pt x="1630" y="1841"/>
                  </a:moveTo>
                  <a:cubicBezTo>
                    <a:pt x="1618" y="1839"/>
                    <a:pt x="1618" y="1839"/>
                    <a:pt x="1618" y="1839"/>
                  </a:cubicBezTo>
                  <a:cubicBezTo>
                    <a:pt x="1618" y="1838"/>
                    <a:pt x="1618" y="1837"/>
                    <a:pt x="1617" y="1836"/>
                  </a:cubicBezTo>
                  <a:cubicBezTo>
                    <a:pt x="1617" y="1835"/>
                    <a:pt x="1617" y="1834"/>
                    <a:pt x="1617" y="1832"/>
                  </a:cubicBezTo>
                  <a:cubicBezTo>
                    <a:pt x="1616" y="1831"/>
                    <a:pt x="1616" y="1829"/>
                    <a:pt x="1616" y="1827"/>
                  </a:cubicBezTo>
                  <a:cubicBezTo>
                    <a:pt x="1616" y="1824"/>
                    <a:pt x="1616" y="1822"/>
                    <a:pt x="1617" y="1820"/>
                  </a:cubicBezTo>
                  <a:cubicBezTo>
                    <a:pt x="1629" y="1821"/>
                    <a:pt x="1629" y="1821"/>
                    <a:pt x="1629" y="1821"/>
                  </a:cubicBezTo>
                  <a:cubicBezTo>
                    <a:pt x="1628" y="1823"/>
                    <a:pt x="1628" y="1825"/>
                    <a:pt x="1628" y="1827"/>
                  </a:cubicBezTo>
                  <a:cubicBezTo>
                    <a:pt x="1628" y="1828"/>
                    <a:pt x="1628" y="1829"/>
                    <a:pt x="1628" y="1831"/>
                  </a:cubicBezTo>
                  <a:cubicBezTo>
                    <a:pt x="1629" y="1832"/>
                    <a:pt x="1629" y="1833"/>
                    <a:pt x="1629" y="1833"/>
                  </a:cubicBezTo>
                  <a:cubicBezTo>
                    <a:pt x="1629" y="1835"/>
                    <a:pt x="1630" y="1837"/>
                    <a:pt x="1630" y="1839"/>
                  </a:cubicBezTo>
                  <a:cubicBezTo>
                    <a:pt x="1630" y="1840"/>
                    <a:pt x="1630" y="1840"/>
                    <a:pt x="1630" y="1841"/>
                  </a:cubicBezTo>
                  <a:close/>
                  <a:moveTo>
                    <a:pt x="1634" y="1802"/>
                  </a:moveTo>
                  <a:cubicBezTo>
                    <a:pt x="1622" y="1801"/>
                    <a:pt x="1622" y="1801"/>
                    <a:pt x="1622" y="1801"/>
                  </a:cubicBezTo>
                  <a:cubicBezTo>
                    <a:pt x="1622" y="1800"/>
                    <a:pt x="1622" y="1798"/>
                    <a:pt x="1622" y="1797"/>
                  </a:cubicBezTo>
                  <a:cubicBezTo>
                    <a:pt x="1622" y="1793"/>
                    <a:pt x="1622" y="1793"/>
                    <a:pt x="1622" y="1793"/>
                  </a:cubicBezTo>
                  <a:cubicBezTo>
                    <a:pt x="1622" y="1792"/>
                    <a:pt x="1622" y="1791"/>
                    <a:pt x="1622" y="1790"/>
                  </a:cubicBezTo>
                  <a:cubicBezTo>
                    <a:pt x="1622" y="1790"/>
                    <a:pt x="1622" y="1789"/>
                    <a:pt x="1622" y="1789"/>
                  </a:cubicBezTo>
                  <a:cubicBezTo>
                    <a:pt x="1622" y="1787"/>
                    <a:pt x="1622" y="1785"/>
                    <a:pt x="1621" y="1782"/>
                  </a:cubicBezTo>
                  <a:cubicBezTo>
                    <a:pt x="1633" y="1780"/>
                    <a:pt x="1633" y="1780"/>
                    <a:pt x="1633" y="1780"/>
                  </a:cubicBezTo>
                  <a:cubicBezTo>
                    <a:pt x="1634" y="1784"/>
                    <a:pt x="1634" y="1786"/>
                    <a:pt x="1634" y="1789"/>
                  </a:cubicBezTo>
                  <a:cubicBezTo>
                    <a:pt x="1634" y="1789"/>
                    <a:pt x="1634" y="1790"/>
                    <a:pt x="1634" y="1790"/>
                  </a:cubicBezTo>
                  <a:cubicBezTo>
                    <a:pt x="1634" y="1791"/>
                    <a:pt x="1634" y="1792"/>
                    <a:pt x="1634" y="1793"/>
                  </a:cubicBezTo>
                  <a:cubicBezTo>
                    <a:pt x="1634" y="1797"/>
                    <a:pt x="1634" y="1797"/>
                    <a:pt x="1634" y="1797"/>
                  </a:cubicBezTo>
                  <a:cubicBezTo>
                    <a:pt x="1634" y="1799"/>
                    <a:pt x="1634" y="1800"/>
                    <a:pt x="1634" y="1802"/>
                  </a:cubicBezTo>
                  <a:close/>
                  <a:moveTo>
                    <a:pt x="1619" y="1762"/>
                  </a:moveTo>
                  <a:cubicBezTo>
                    <a:pt x="1618" y="1756"/>
                    <a:pt x="1617" y="1749"/>
                    <a:pt x="1616" y="1743"/>
                  </a:cubicBezTo>
                  <a:cubicBezTo>
                    <a:pt x="1628" y="1741"/>
                    <a:pt x="1628" y="1741"/>
                    <a:pt x="1628" y="1741"/>
                  </a:cubicBezTo>
                  <a:cubicBezTo>
                    <a:pt x="1629" y="1748"/>
                    <a:pt x="1630" y="1754"/>
                    <a:pt x="1630" y="1761"/>
                  </a:cubicBezTo>
                  <a:lnTo>
                    <a:pt x="1619" y="1762"/>
                  </a:lnTo>
                  <a:close/>
                  <a:moveTo>
                    <a:pt x="1614" y="1723"/>
                  </a:moveTo>
                  <a:cubicBezTo>
                    <a:pt x="1612" y="1703"/>
                    <a:pt x="1612" y="1703"/>
                    <a:pt x="1612" y="1703"/>
                  </a:cubicBezTo>
                  <a:cubicBezTo>
                    <a:pt x="1624" y="1702"/>
                    <a:pt x="1624" y="1702"/>
                    <a:pt x="1624" y="1702"/>
                  </a:cubicBezTo>
                  <a:cubicBezTo>
                    <a:pt x="1626" y="1721"/>
                    <a:pt x="1626" y="1721"/>
                    <a:pt x="1626" y="1721"/>
                  </a:cubicBezTo>
                  <a:lnTo>
                    <a:pt x="1614" y="1723"/>
                  </a:lnTo>
                  <a:close/>
                  <a:moveTo>
                    <a:pt x="1609" y="1683"/>
                  </a:moveTo>
                  <a:cubicBezTo>
                    <a:pt x="1607" y="1663"/>
                    <a:pt x="1607" y="1663"/>
                    <a:pt x="1607" y="1663"/>
                  </a:cubicBezTo>
                  <a:cubicBezTo>
                    <a:pt x="1619" y="1662"/>
                    <a:pt x="1619" y="1662"/>
                    <a:pt x="1619" y="1662"/>
                  </a:cubicBezTo>
                  <a:cubicBezTo>
                    <a:pt x="1621" y="1682"/>
                    <a:pt x="1621" y="1682"/>
                    <a:pt x="1621" y="1682"/>
                  </a:cubicBezTo>
                  <a:lnTo>
                    <a:pt x="1609" y="1683"/>
                  </a:lnTo>
                  <a:close/>
                  <a:moveTo>
                    <a:pt x="1605" y="1644"/>
                  </a:moveTo>
                  <a:cubicBezTo>
                    <a:pt x="1602" y="1624"/>
                    <a:pt x="1602" y="1624"/>
                    <a:pt x="1602" y="1624"/>
                  </a:cubicBezTo>
                  <a:cubicBezTo>
                    <a:pt x="1614" y="1622"/>
                    <a:pt x="1614" y="1622"/>
                    <a:pt x="1614" y="1622"/>
                  </a:cubicBezTo>
                  <a:cubicBezTo>
                    <a:pt x="1616" y="1642"/>
                    <a:pt x="1616" y="1642"/>
                    <a:pt x="1616" y="1642"/>
                  </a:cubicBezTo>
                  <a:lnTo>
                    <a:pt x="1605" y="1644"/>
                  </a:lnTo>
                  <a:close/>
                  <a:moveTo>
                    <a:pt x="1600" y="1604"/>
                  </a:moveTo>
                  <a:cubicBezTo>
                    <a:pt x="1597" y="1584"/>
                    <a:pt x="1597" y="1584"/>
                    <a:pt x="1597" y="1584"/>
                  </a:cubicBezTo>
                  <a:cubicBezTo>
                    <a:pt x="1609" y="1583"/>
                    <a:pt x="1609" y="1583"/>
                    <a:pt x="1609" y="1583"/>
                  </a:cubicBezTo>
                  <a:cubicBezTo>
                    <a:pt x="1612" y="1603"/>
                    <a:pt x="1612" y="1603"/>
                    <a:pt x="1612" y="1603"/>
                  </a:cubicBezTo>
                  <a:lnTo>
                    <a:pt x="1600" y="1604"/>
                  </a:lnTo>
                  <a:close/>
                  <a:moveTo>
                    <a:pt x="1595" y="1564"/>
                  </a:moveTo>
                  <a:cubicBezTo>
                    <a:pt x="1593" y="1545"/>
                    <a:pt x="1593" y="1545"/>
                    <a:pt x="1593" y="1545"/>
                  </a:cubicBezTo>
                  <a:cubicBezTo>
                    <a:pt x="1605" y="1543"/>
                    <a:pt x="1605" y="1543"/>
                    <a:pt x="1605" y="1543"/>
                  </a:cubicBezTo>
                  <a:cubicBezTo>
                    <a:pt x="1607" y="1563"/>
                    <a:pt x="1607" y="1563"/>
                    <a:pt x="1607" y="1563"/>
                  </a:cubicBezTo>
                  <a:lnTo>
                    <a:pt x="1595" y="1564"/>
                  </a:lnTo>
                  <a:close/>
                  <a:moveTo>
                    <a:pt x="1590" y="1525"/>
                  </a:moveTo>
                  <a:cubicBezTo>
                    <a:pt x="1588" y="1505"/>
                    <a:pt x="1588" y="1505"/>
                    <a:pt x="1588" y="1505"/>
                  </a:cubicBezTo>
                  <a:cubicBezTo>
                    <a:pt x="1600" y="1504"/>
                    <a:pt x="1600" y="1504"/>
                    <a:pt x="1600" y="1504"/>
                  </a:cubicBezTo>
                  <a:cubicBezTo>
                    <a:pt x="1602" y="1523"/>
                    <a:pt x="1602" y="1523"/>
                    <a:pt x="1602" y="1523"/>
                  </a:cubicBezTo>
                  <a:lnTo>
                    <a:pt x="1590" y="1525"/>
                  </a:lnTo>
                  <a:close/>
                  <a:moveTo>
                    <a:pt x="1586" y="1485"/>
                  </a:moveTo>
                  <a:cubicBezTo>
                    <a:pt x="1583" y="1466"/>
                    <a:pt x="1583" y="1466"/>
                    <a:pt x="1583" y="1466"/>
                  </a:cubicBezTo>
                  <a:cubicBezTo>
                    <a:pt x="1595" y="1464"/>
                    <a:pt x="1595" y="1464"/>
                    <a:pt x="1595" y="1464"/>
                  </a:cubicBezTo>
                  <a:cubicBezTo>
                    <a:pt x="1598" y="1484"/>
                    <a:pt x="1598" y="1484"/>
                    <a:pt x="1598" y="1484"/>
                  </a:cubicBezTo>
                  <a:lnTo>
                    <a:pt x="1586" y="1485"/>
                  </a:lnTo>
                  <a:close/>
                  <a:moveTo>
                    <a:pt x="1581" y="1446"/>
                  </a:moveTo>
                  <a:cubicBezTo>
                    <a:pt x="1579" y="1426"/>
                    <a:pt x="1579" y="1426"/>
                    <a:pt x="1579" y="1426"/>
                  </a:cubicBezTo>
                  <a:cubicBezTo>
                    <a:pt x="1591" y="1425"/>
                    <a:pt x="1591" y="1425"/>
                    <a:pt x="1591" y="1425"/>
                  </a:cubicBezTo>
                  <a:cubicBezTo>
                    <a:pt x="1593" y="1444"/>
                    <a:pt x="1593" y="1444"/>
                    <a:pt x="1593" y="1444"/>
                  </a:cubicBezTo>
                  <a:lnTo>
                    <a:pt x="1581" y="1446"/>
                  </a:lnTo>
                  <a:close/>
                  <a:moveTo>
                    <a:pt x="1576" y="1406"/>
                  </a:moveTo>
                  <a:cubicBezTo>
                    <a:pt x="1574" y="1386"/>
                    <a:pt x="1574" y="1386"/>
                    <a:pt x="1574" y="1386"/>
                  </a:cubicBezTo>
                  <a:cubicBezTo>
                    <a:pt x="1586" y="1385"/>
                    <a:pt x="1586" y="1385"/>
                    <a:pt x="1586" y="1385"/>
                  </a:cubicBezTo>
                  <a:cubicBezTo>
                    <a:pt x="1588" y="1405"/>
                    <a:pt x="1588" y="1405"/>
                    <a:pt x="1588" y="1405"/>
                  </a:cubicBezTo>
                  <a:lnTo>
                    <a:pt x="1576" y="1406"/>
                  </a:lnTo>
                  <a:close/>
                  <a:moveTo>
                    <a:pt x="1572" y="1367"/>
                  </a:moveTo>
                  <a:cubicBezTo>
                    <a:pt x="1569" y="1347"/>
                    <a:pt x="1569" y="1347"/>
                    <a:pt x="1569" y="1347"/>
                  </a:cubicBezTo>
                  <a:cubicBezTo>
                    <a:pt x="1581" y="1345"/>
                    <a:pt x="1581" y="1345"/>
                    <a:pt x="1581" y="1345"/>
                  </a:cubicBezTo>
                  <a:cubicBezTo>
                    <a:pt x="1583" y="1365"/>
                    <a:pt x="1583" y="1365"/>
                    <a:pt x="1583" y="1365"/>
                  </a:cubicBezTo>
                  <a:lnTo>
                    <a:pt x="1572" y="1367"/>
                  </a:lnTo>
                  <a:close/>
                  <a:moveTo>
                    <a:pt x="1567" y="1327"/>
                  </a:moveTo>
                  <a:cubicBezTo>
                    <a:pt x="1564" y="1307"/>
                    <a:pt x="1564" y="1307"/>
                    <a:pt x="1564" y="1307"/>
                  </a:cubicBezTo>
                  <a:cubicBezTo>
                    <a:pt x="1576" y="1306"/>
                    <a:pt x="1576" y="1306"/>
                    <a:pt x="1576" y="1306"/>
                  </a:cubicBezTo>
                  <a:cubicBezTo>
                    <a:pt x="1579" y="1326"/>
                    <a:pt x="1579" y="1326"/>
                    <a:pt x="1579" y="1326"/>
                  </a:cubicBezTo>
                  <a:lnTo>
                    <a:pt x="1567" y="1327"/>
                  </a:lnTo>
                  <a:close/>
                  <a:moveTo>
                    <a:pt x="1562" y="1287"/>
                  </a:moveTo>
                  <a:cubicBezTo>
                    <a:pt x="1560" y="1268"/>
                    <a:pt x="1560" y="1268"/>
                    <a:pt x="1560" y="1268"/>
                  </a:cubicBezTo>
                  <a:cubicBezTo>
                    <a:pt x="1572" y="1266"/>
                    <a:pt x="1572" y="1266"/>
                    <a:pt x="1572" y="1266"/>
                  </a:cubicBezTo>
                  <a:cubicBezTo>
                    <a:pt x="1574" y="1286"/>
                    <a:pt x="1574" y="1286"/>
                    <a:pt x="1574" y="1286"/>
                  </a:cubicBezTo>
                  <a:lnTo>
                    <a:pt x="1562" y="1287"/>
                  </a:lnTo>
                  <a:close/>
                  <a:moveTo>
                    <a:pt x="1557" y="1248"/>
                  </a:moveTo>
                  <a:cubicBezTo>
                    <a:pt x="1555" y="1228"/>
                    <a:pt x="1555" y="1228"/>
                    <a:pt x="1555" y="1228"/>
                  </a:cubicBezTo>
                  <a:cubicBezTo>
                    <a:pt x="1567" y="1227"/>
                    <a:pt x="1567" y="1227"/>
                    <a:pt x="1567" y="1227"/>
                  </a:cubicBezTo>
                  <a:cubicBezTo>
                    <a:pt x="1569" y="1246"/>
                    <a:pt x="1569" y="1246"/>
                    <a:pt x="1569" y="1246"/>
                  </a:cubicBezTo>
                  <a:lnTo>
                    <a:pt x="1557" y="1248"/>
                  </a:lnTo>
                  <a:close/>
                  <a:moveTo>
                    <a:pt x="1553" y="1208"/>
                  </a:moveTo>
                  <a:cubicBezTo>
                    <a:pt x="1550" y="1189"/>
                    <a:pt x="1550" y="1189"/>
                    <a:pt x="1550" y="1189"/>
                  </a:cubicBezTo>
                  <a:cubicBezTo>
                    <a:pt x="1562" y="1187"/>
                    <a:pt x="1562" y="1187"/>
                    <a:pt x="1562" y="1187"/>
                  </a:cubicBezTo>
                  <a:cubicBezTo>
                    <a:pt x="1565" y="1207"/>
                    <a:pt x="1565" y="1207"/>
                    <a:pt x="1565" y="1207"/>
                  </a:cubicBezTo>
                  <a:lnTo>
                    <a:pt x="1553" y="1208"/>
                  </a:lnTo>
                  <a:close/>
                  <a:moveTo>
                    <a:pt x="1548" y="1169"/>
                  </a:moveTo>
                  <a:cubicBezTo>
                    <a:pt x="1546" y="1149"/>
                    <a:pt x="1546" y="1149"/>
                    <a:pt x="1546" y="1149"/>
                  </a:cubicBezTo>
                  <a:cubicBezTo>
                    <a:pt x="1557" y="1148"/>
                    <a:pt x="1557" y="1148"/>
                    <a:pt x="1557" y="1148"/>
                  </a:cubicBezTo>
                  <a:cubicBezTo>
                    <a:pt x="1560" y="1167"/>
                    <a:pt x="1560" y="1167"/>
                    <a:pt x="1560" y="1167"/>
                  </a:cubicBezTo>
                  <a:lnTo>
                    <a:pt x="1548" y="1169"/>
                  </a:lnTo>
                  <a:close/>
                  <a:moveTo>
                    <a:pt x="1543" y="1129"/>
                  </a:moveTo>
                  <a:cubicBezTo>
                    <a:pt x="1541" y="1109"/>
                    <a:pt x="1541" y="1109"/>
                    <a:pt x="1541" y="1109"/>
                  </a:cubicBezTo>
                  <a:cubicBezTo>
                    <a:pt x="1553" y="1108"/>
                    <a:pt x="1553" y="1108"/>
                    <a:pt x="1553" y="1108"/>
                  </a:cubicBezTo>
                  <a:cubicBezTo>
                    <a:pt x="1555" y="1128"/>
                    <a:pt x="1555" y="1128"/>
                    <a:pt x="1555" y="1128"/>
                  </a:cubicBezTo>
                  <a:lnTo>
                    <a:pt x="1543" y="1129"/>
                  </a:lnTo>
                  <a:close/>
                  <a:moveTo>
                    <a:pt x="1539" y="1090"/>
                  </a:moveTo>
                  <a:cubicBezTo>
                    <a:pt x="1536" y="1070"/>
                    <a:pt x="1536" y="1070"/>
                    <a:pt x="1536" y="1070"/>
                  </a:cubicBezTo>
                  <a:cubicBezTo>
                    <a:pt x="1548" y="1068"/>
                    <a:pt x="1548" y="1068"/>
                    <a:pt x="1548" y="1068"/>
                  </a:cubicBezTo>
                  <a:cubicBezTo>
                    <a:pt x="1550" y="1088"/>
                    <a:pt x="1550" y="1088"/>
                    <a:pt x="1550" y="1088"/>
                  </a:cubicBezTo>
                  <a:lnTo>
                    <a:pt x="1539" y="1090"/>
                  </a:lnTo>
                  <a:close/>
                  <a:moveTo>
                    <a:pt x="1534" y="1050"/>
                  </a:moveTo>
                  <a:cubicBezTo>
                    <a:pt x="1531" y="1030"/>
                    <a:pt x="1531" y="1030"/>
                    <a:pt x="1531" y="1030"/>
                  </a:cubicBezTo>
                  <a:cubicBezTo>
                    <a:pt x="1543" y="1029"/>
                    <a:pt x="1543" y="1029"/>
                    <a:pt x="1543" y="1029"/>
                  </a:cubicBezTo>
                  <a:cubicBezTo>
                    <a:pt x="1546" y="1049"/>
                    <a:pt x="1546" y="1049"/>
                    <a:pt x="1546" y="1049"/>
                  </a:cubicBezTo>
                  <a:lnTo>
                    <a:pt x="1534" y="1050"/>
                  </a:lnTo>
                  <a:close/>
                  <a:moveTo>
                    <a:pt x="1529" y="1010"/>
                  </a:moveTo>
                  <a:cubicBezTo>
                    <a:pt x="1527" y="991"/>
                    <a:pt x="1527" y="991"/>
                    <a:pt x="1527" y="991"/>
                  </a:cubicBezTo>
                  <a:cubicBezTo>
                    <a:pt x="1539" y="989"/>
                    <a:pt x="1539" y="989"/>
                    <a:pt x="1539" y="989"/>
                  </a:cubicBezTo>
                  <a:cubicBezTo>
                    <a:pt x="1541" y="1009"/>
                    <a:pt x="1541" y="1009"/>
                    <a:pt x="1541" y="1009"/>
                  </a:cubicBezTo>
                  <a:lnTo>
                    <a:pt x="1529" y="1010"/>
                  </a:lnTo>
                  <a:close/>
                  <a:moveTo>
                    <a:pt x="1524" y="971"/>
                  </a:moveTo>
                  <a:cubicBezTo>
                    <a:pt x="1522" y="951"/>
                    <a:pt x="1522" y="951"/>
                    <a:pt x="1522" y="951"/>
                  </a:cubicBezTo>
                  <a:cubicBezTo>
                    <a:pt x="1534" y="950"/>
                    <a:pt x="1534" y="950"/>
                    <a:pt x="1534" y="950"/>
                  </a:cubicBezTo>
                  <a:cubicBezTo>
                    <a:pt x="1536" y="970"/>
                    <a:pt x="1536" y="970"/>
                    <a:pt x="1536" y="970"/>
                  </a:cubicBezTo>
                  <a:lnTo>
                    <a:pt x="1524" y="971"/>
                  </a:lnTo>
                  <a:close/>
                  <a:moveTo>
                    <a:pt x="1520" y="931"/>
                  </a:moveTo>
                  <a:cubicBezTo>
                    <a:pt x="1517" y="912"/>
                    <a:pt x="1517" y="912"/>
                    <a:pt x="1517" y="912"/>
                  </a:cubicBezTo>
                  <a:cubicBezTo>
                    <a:pt x="1529" y="910"/>
                    <a:pt x="1529" y="910"/>
                    <a:pt x="1529" y="910"/>
                  </a:cubicBezTo>
                  <a:cubicBezTo>
                    <a:pt x="1532" y="930"/>
                    <a:pt x="1532" y="930"/>
                    <a:pt x="1532" y="930"/>
                  </a:cubicBezTo>
                  <a:lnTo>
                    <a:pt x="1520" y="931"/>
                  </a:lnTo>
                  <a:close/>
                  <a:moveTo>
                    <a:pt x="1515" y="892"/>
                  </a:moveTo>
                  <a:cubicBezTo>
                    <a:pt x="1513" y="872"/>
                    <a:pt x="1513" y="872"/>
                    <a:pt x="1513" y="872"/>
                  </a:cubicBezTo>
                  <a:cubicBezTo>
                    <a:pt x="1524" y="871"/>
                    <a:pt x="1524" y="871"/>
                    <a:pt x="1524" y="871"/>
                  </a:cubicBezTo>
                  <a:cubicBezTo>
                    <a:pt x="1527" y="890"/>
                    <a:pt x="1527" y="890"/>
                    <a:pt x="1527" y="890"/>
                  </a:cubicBezTo>
                  <a:lnTo>
                    <a:pt x="1515" y="892"/>
                  </a:lnTo>
                  <a:close/>
                  <a:moveTo>
                    <a:pt x="1510" y="852"/>
                  </a:moveTo>
                  <a:cubicBezTo>
                    <a:pt x="1508" y="832"/>
                    <a:pt x="1508" y="832"/>
                    <a:pt x="1508" y="832"/>
                  </a:cubicBezTo>
                  <a:cubicBezTo>
                    <a:pt x="1520" y="831"/>
                    <a:pt x="1520" y="831"/>
                    <a:pt x="1520" y="831"/>
                  </a:cubicBezTo>
                  <a:cubicBezTo>
                    <a:pt x="1522" y="851"/>
                    <a:pt x="1522" y="851"/>
                    <a:pt x="1522" y="851"/>
                  </a:cubicBezTo>
                  <a:lnTo>
                    <a:pt x="1510" y="852"/>
                  </a:lnTo>
                  <a:close/>
                  <a:moveTo>
                    <a:pt x="1505" y="813"/>
                  </a:moveTo>
                  <a:cubicBezTo>
                    <a:pt x="1503" y="793"/>
                    <a:pt x="1503" y="793"/>
                    <a:pt x="1503" y="793"/>
                  </a:cubicBezTo>
                  <a:cubicBezTo>
                    <a:pt x="1515" y="791"/>
                    <a:pt x="1515" y="791"/>
                    <a:pt x="1515" y="791"/>
                  </a:cubicBezTo>
                  <a:cubicBezTo>
                    <a:pt x="1517" y="811"/>
                    <a:pt x="1517" y="811"/>
                    <a:pt x="1517" y="811"/>
                  </a:cubicBezTo>
                  <a:lnTo>
                    <a:pt x="1505" y="813"/>
                  </a:lnTo>
                  <a:close/>
                  <a:moveTo>
                    <a:pt x="1501" y="773"/>
                  </a:moveTo>
                  <a:cubicBezTo>
                    <a:pt x="1498" y="753"/>
                    <a:pt x="1498" y="753"/>
                    <a:pt x="1498" y="753"/>
                  </a:cubicBezTo>
                  <a:cubicBezTo>
                    <a:pt x="1510" y="752"/>
                    <a:pt x="1510" y="752"/>
                    <a:pt x="1510" y="752"/>
                  </a:cubicBezTo>
                  <a:cubicBezTo>
                    <a:pt x="1513" y="772"/>
                    <a:pt x="1513" y="772"/>
                    <a:pt x="1513" y="772"/>
                  </a:cubicBezTo>
                  <a:lnTo>
                    <a:pt x="1501" y="773"/>
                  </a:lnTo>
                  <a:close/>
                  <a:moveTo>
                    <a:pt x="1496" y="734"/>
                  </a:moveTo>
                  <a:cubicBezTo>
                    <a:pt x="1494" y="714"/>
                    <a:pt x="1494" y="714"/>
                    <a:pt x="1494" y="714"/>
                  </a:cubicBezTo>
                  <a:cubicBezTo>
                    <a:pt x="1506" y="712"/>
                    <a:pt x="1506" y="712"/>
                    <a:pt x="1506" y="712"/>
                  </a:cubicBezTo>
                  <a:cubicBezTo>
                    <a:pt x="1508" y="732"/>
                    <a:pt x="1508" y="732"/>
                    <a:pt x="1508" y="732"/>
                  </a:cubicBezTo>
                  <a:lnTo>
                    <a:pt x="1496" y="734"/>
                  </a:lnTo>
                  <a:close/>
                  <a:moveTo>
                    <a:pt x="1491" y="694"/>
                  </a:moveTo>
                  <a:cubicBezTo>
                    <a:pt x="1489" y="674"/>
                    <a:pt x="1489" y="674"/>
                    <a:pt x="1489" y="674"/>
                  </a:cubicBezTo>
                  <a:cubicBezTo>
                    <a:pt x="1501" y="673"/>
                    <a:pt x="1501" y="673"/>
                    <a:pt x="1501" y="673"/>
                  </a:cubicBezTo>
                  <a:cubicBezTo>
                    <a:pt x="1503" y="693"/>
                    <a:pt x="1503" y="693"/>
                    <a:pt x="1503" y="693"/>
                  </a:cubicBezTo>
                  <a:lnTo>
                    <a:pt x="1491" y="694"/>
                  </a:lnTo>
                  <a:close/>
                  <a:moveTo>
                    <a:pt x="1487" y="654"/>
                  </a:moveTo>
                  <a:cubicBezTo>
                    <a:pt x="1484" y="635"/>
                    <a:pt x="1484" y="635"/>
                    <a:pt x="1484" y="635"/>
                  </a:cubicBezTo>
                  <a:cubicBezTo>
                    <a:pt x="1496" y="633"/>
                    <a:pt x="1496" y="633"/>
                    <a:pt x="1496" y="633"/>
                  </a:cubicBezTo>
                  <a:cubicBezTo>
                    <a:pt x="1499" y="653"/>
                    <a:pt x="1499" y="653"/>
                    <a:pt x="1499" y="653"/>
                  </a:cubicBezTo>
                  <a:lnTo>
                    <a:pt x="1487" y="654"/>
                  </a:lnTo>
                  <a:close/>
                  <a:moveTo>
                    <a:pt x="1482" y="615"/>
                  </a:moveTo>
                  <a:cubicBezTo>
                    <a:pt x="1480" y="595"/>
                    <a:pt x="1480" y="595"/>
                    <a:pt x="1480" y="595"/>
                  </a:cubicBezTo>
                  <a:cubicBezTo>
                    <a:pt x="1491" y="594"/>
                    <a:pt x="1491" y="594"/>
                    <a:pt x="1491" y="594"/>
                  </a:cubicBezTo>
                  <a:cubicBezTo>
                    <a:pt x="1494" y="613"/>
                    <a:pt x="1494" y="613"/>
                    <a:pt x="1494" y="613"/>
                  </a:cubicBezTo>
                  <a:lnTo>
                    <a:pt x="1482" y="615"/>
                  </a:lnTo>
                  <a:close/>
                  <a:moveTo>
                    <a:pt x="1477" y="575"/>
                  </a:moveTo>
                  <a:cubicBezTo>
                    <a:pt x="1475" y="555"/>
                    <a:pt x="1475" y="555"/>
                    <a:pt x="1475" y="555"/>
                  </a:cubicBezTo>
                  <a:cubicBezTo>
                    <a:pt x="1487" y="554"/>
                    <a:pt x="1487" y="554"/>
                    <a:pt x="1487" y="554"/>
                  </a:cubicBezTo>
                  <a:cubicBezTo>
                    <a:pt x="1489" y="574"/>
                    <a:pt x="1489" y="574"/>
                    <a:pt x="1489" y="574"/>
                  </a:cubicBezTo>
                  <a:lnTo>
                    <a:pt x="1477" y="575"/>
                  </a:lnTo>
                  <a:close/>
                  <a:moveTo>
                    <a:pt x="1472" y="536"/>
                  </a:moveTo>
                  <a:cubicBezTo>
                    <a:pt x="1470" y="516"/>
                    <a:pt x="1470" y="516"/>
                    <a:pt x="1470" y="516"/>
                  </a:cubicBezTo>
                  <a:cubicBezTo>
                    <a:pt x="1482" y="514"/>
                    <a:pt x="1482" y="514"/>
                    <a:pt x="1482" y="514"/>
                  </a:cubicBezTo>
                  <a:cubicBezTo>
                    <a:pt x="1484" y="534"/>
                    <a:pt x="1484" y="534"/>
                    <a:pt x="1484" y="534"/>
                  </a:cubicBezTo>
                  <a:lnTo>
                    <a:pt x="1472" y="536"/>
                  </a:lnTo>
                  <a:close/>
                  <a:moveTo>
                    <a:pt x="1468" y="496"/>
                  </a:moveTo>
                  <a:cubicBezTo>
                    <a:pt x="1465" y="476"/>
                    <a:pt x="1465" y="476"/>
                    <a:pt x="1465" y="476"/>
                  </a:cubicBezTo>
                  <a:cubicBezTo>
                    <a:pt x="1477" y="475"/>
                    <a:pt x="1477" y="475"/>
                    <a:pt x="1477" y="475"/>
                  </a:cubicBezTo>
                  <a:cubicBezTo>
                    <a:pt x="1480" y="495"/>
                    <a:pt x="1480" y="495"/>
                    <a:pt x="1480" y="495"/>
                  </a:cubicBezTo>
                  <a:lnTo>
                    <a:pt x="1468" y="496"/>
                  </a:lnTo>
                  <a:close/>
                  <a:moveTo>
                    <a:pt x="1463" y="457"/>
                  </a:moveTo>
                  <a:cubicBezTo>
                    <a:pt x="1461" y="437"/>
                    <a:pt x="1461" y="437"/>
                    <a:pt x="1461" y="437"/>
                  </a:cubicBezTo>
                  <a:cubicBezTo>
                    <a:pt x="1473" y="435"/>
                    <a:pt x="1473" y="435"/>
                    <a:pt x="1473" y="435"/>
                  </a:cubicBezTo>
                  <a:cubicBezTo>
                    <a:pt x="1475" y="455"/>
                    <a:pt x="1475" y="455"/>
                    <a:pt x="1475" y="455"/>
                  </a:cubicBezTo>
                  <a:lnTo>
                    <a:pt x="1463" y="457"/>
                  </a:lnTo>
                  <a:close/>
                  <a:moveTo>
                    <a:pt x="1458" y="417"/>
                  </a:moveTo>
                  <a:cubicBezTo>
                    <a:pt x="1456" y="397"/>
                    <a:pt x="1456" y="397"/>
                    <a:pt x="1456" y="397"/>
                  </a:cubicBezTo>
                  <a:cubicBezTo>
                    <a:pt x="1468" y="396"/>
                    <a:pt x="1468" y="396"/>
                    <a:pt x="1468" y="396"/>
                  </a:cubicBezTo>
                  <a:cubicBezTo>
                    <a:pt x="1470" y="416"/>
                    <a:pt x="1470" y="416"/>
                    <a:pt x="1470" y="416"/>
                  </a:cubicBezTo>
                  <a:lnTo>
                    <a:pt x="1458" y="417"/>
                  </a:lnTo>
                  <a:close/>
                  <a:moveTo>
                    <a:pt x="1454" y="377"/>
                  </a:moveTo>
                  <a:cubicBezTo>
                    <a:pt x="1451" y="358"/>
                    <a:pt x="1451" y="358"/>
                    <a:pt x="1451" y="358"/>
                  </a:cubicBezTo>
                  <a:cubicBezTo>
                    <a:pt x="1463" y="356"/>
                    <a:pt x="1463" y="356"/>
                    <a:pt x="1463" y="356"/>
                  </a:cubicBezTo>
                  <a:cubicBezTo>
                    <a:pt x="1466" y="376"/>
                    <a:pt x="1466" y="376"/>
                    <a:pt x="1466" y="376"/>
                  </a:cubicBezTo>
                  <a:lnTo>
                    <a:pt x="1454" y="377"/>
                  </a:lnTo>
                  <a:close/>
                  <a:moveTo>
                    <a:pt x="1449" y="338"/>
                  </a:moveTo>
                  <a:cubicBezTo>
                    <a:pt x="1447" y="318"/>
                    <a:pt x="1447" y="318"/>
                    <a:pt x="1447" y="318"/>
                  </a:cubicBezTo>
                  <a:cubicBezTo>
                    <a:pt x="1458" y="317"/>
                    <a:pt x="1458" y="317"/>
                    <a:pt x="1458" y="317"/>
                  </a:cubicBezTo>
                  <a:cubicBezTo>
                    <a:pt x="1461" y="336"/>
                    <a:pt x="1461" y="336"/>
                    <a:pt x="1461" y="336"/>
                  </a:cubicBezTo>
                  <a:lnTo>
                    <a:pt x="1449" y="338"/>
                  </a:lnTo>
                  <a:close/>
                  <a:moveTo>
                    <a:pt x="1444" y="298"/>
                  </a:moveTo>
                  <a:cubicBezTo>
                    <a:pt x="1442" y="278"/>
                    <a:pt x="1442" y="278"/>
                    <a:pt x="1442" y="278"/>
                  </a:cubicBezTo>
                  <a:cubicBezTo>
                    <a:pt x="1454" y="277"/>
                    <a:pt x="1454" y="277"/>
                    <a:pt x="1454" y="277"/>
                  </a:cubicBezTo>
                  <a:cubicBezTo>
                    <a:pt x="1456" y="297"/>
                    <a:pt x="1456" y="297"/>
                    <a:pt x="1456" y="297"/>
                  </a:cubicBezTo>
                  <a:lnTo>
                    <a:pt x="1444" y="298"/>
                  </a:lnTo>
                  <a:close/>
                  <a:moveTo>
                    <a:pt x="1439" y="259"/>
                  </a:moveTo>
                  <a:cubicBezTo>
                    <a:pt x="1437" y="239"/>
                    <a:pt x="1437" y="239"/>
                    <a:pt x="1437" y="239"/>
                  </a:cubicBezTo>
                  <a:cubicBezTo>
                    <a:pt x="1449" y="237"/>
                    <a:pt x="1449" y="237"/>
                    <a:pt x="1449" y="237"/>
                  </a:cubicBezTo>
                  <a:cubicBezTo>
                    <a:pt x="1451" y="257"/>
                    <a:pt x="1451" y="257"/>
                    <a:pt x="1451" y="257"/>
                  </a:cubicBezTo>
                  <a:lnTo>
                    <a:pt x="1439" y="259"/>
                  </a:lnTo>
                  <a:close/>
                  <a:moveTo>
                    <a:pt x="1435" y="219"/>
                  </a:moveTo>
                  <a:cubicBezTo>
                    <a:pt x="1432" y="199"/>
                    <a:pt x="1432" y="199"/>
                    <a:pt x="1432" y="199"/>
                  </a:cubicBezTo>
                  <a:cubicBezTo>
                    <a:pt x="1444" y="198"/>
                    <a:pt x="1444" y="198"/>
                    <a:pt x="1444" y="198"/>
                  </a:cubicBezTo>
                  <a:cubicBezTo>
                    <a:pt x="1447" y="218"/>
                    <a:pt x="1447" y="218"/>
                    <a:pt x="1447" y="218"/>
                  </a:cubicBezTo>
                  <a:lnTo>
                    <a:pt x="1435" y="219"/>
                  </a:lnTo>
                  <a:close/>
                  <a:moveTo>
                    <a:pt x="1430" y="180"/>
                  </a:moveTo>
                  <a:cubicBezTo>
                    <a:pt x="1428" y="160"/>
                    <a:pt x="1428" y="160"/>
                    <a:pt x="1428" y="160"/>
                  </a:cubicBezTo>
                  <a:cubicBezTo>
                    <a:pt x="1440" y="158"/>
                    <a:pt x="1440" y="158"/>
                    <a:pt x="1440" y="158"/>
                  </a:cubicBezTo>
                  <a:cubicBezTo>
                    <a:pt x="1442" y="178"/>
                    <a:pt x="1442" y="178"/>
                    <a:pt x="1442" y="178"/>
                  </a:cubicBezTo>
                  <a:lnTo>
                    <a:pt x="1430" y="180"/>
                  </a:lnTo>
                  <a:close/>
                  <a:moveTo>
                    <a:pt x="1425" y="140"/>
                  </a:moveTo>
                  <a:cubicBezTo>
                    <a:pt x="1423" y="120"/>
                    <a:pt x="1423" y="120"/>
                    <a:pt x="1423" y="120"/>
                  </a:cubicBezTo>
                  <a:cubicBezTo>
                    <a:pt x="1435" y="119"/>
                    <a:pt x="1435" y="119"/>
                    <a:pt x="1435" y="119"/>
                  </a:cubicBezTo>
                  <a:cubicBezTo>
                    <a:pt x="1437" y="139"/>
                    <a:pt x="1437" y="139"/>
                    <a:pt x="1437" y="139"/>
                  </a:cubicBezTo>
                  <a:lnTo>
                    <a:pt x="1425" y="140"/>
                  </a:lnTo>
                  <a:close/>
                  <a:moveTo>
                    <a:pt x="1421" y="100"/>
                  </a:moveTo>
                  <a:cubicBezTo>
                    <a:pt x="1418" y="81"/>
                    <a:pt x="1418" y="81"/>
                    <a:pt x="1418" y="81"/>
                  </a:cubicBezTo>
                  <a:cubicBezTo>
                    <a:pt x="1430" y="79"/>
                    <a:pt x="1430" y="79"/>
                    <a:pt x="1430" y="79"/>
                  </a:cubicBezTo>
                  <a:cubicBezTo>
                    <a:pt x="1433" y="99"/>
                    <a:pt x="1433" y="99"/>
                    <a:pt x="1433" y="99"/>
                  </a:cubicBezTo>
                  <a:lnTo>
                    <a:pt x="1421" y="100"/>
                  </a:lnTo>
                  <a:close/>
                  <a:moveTo>
                    <a:pt x="1416" y="61"/>
                  </a:moveTo>
                  <a:cubicBezTo>
                    <a:pt x="1414" y="41"/>
                    <a:pt x="1414" y="41"/>
                    <a:pt x="1414" y="41"/>
                  </a:cubicBezTo>
                  <a:cubicBezTo>
                    <a:pt x="1425" y="40"/>
                    <a:pt x="1425" y="40"/>
                    <a:pt x="1425" y="40"/>
                  </a:cubicBezTo>
                  <a:cubicBezTo>
                    <a:pt x="1428" y="59"/>
                    <a:pt x="1428" y="59"/>
                    <a:pt x="1428" y="59"/>
                  </a:cubicBezTo>
                  <a:lnTo>
                    <a:pt x="1416" y="61"/>
                  </a:lnTo>
                  <a:close/>
                  <a:moveTo>
                    <a:pt x="1411" y="21"/>
                  </a:moveTo>
                  <a:cubicBezTo>
                    <a:pt x="1409" y="1"/>
                    <a:pt x="1409" y="1"/>
                    <a:pt x="1409" y="1"/>
                  </a:cubicBezTo>
                  <a:cubicBezTo>
                    <a:pt x="1421" y="0"/>
                    <a:pt x="1421" y="0"/>
                    <a:pt x="1421" y="0"/>
                  </a:cubicBezTo>
                  <a:cubicBezTo>
                    <a:pt x="1423" y="20"/>
                    <a:pt x="1423" y="20"/>
                    <a:pt x="1423" y="20"/>
                  </a:cubicBezTo>
                  <a:lnTo>
                    <a:pt x="1411" y="21"/>
                  </a:lnTo>
                  <a:close/>
                </a:path>
              </a:pathLst>
            </a:custGeom>
            <a:solidFill>
              <a:srgbClr val="877D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8940" name="Freeform 5783"/>
            <p:cNvSpPr>
              <a:spLocks/>
            </p:cNvSpPr>
            <p:nvPr/>
          </p:nvSpPr>
          <p:spPr bwMode="auto">
            <a:xfrm>
              <a:off x="3363" y="2674"/>
              <a:ext cx="1" cy="1"/>
            </a:xfrm>
            <a:custGeom>
              <a:avLst/>
              <a:gdLst>
                <a:gd name="T0" fmla="*/ 3 w 12"/>
                <a:gd name="T1" fmla="*/ 12 h 12"/>
                <a:gd name="T2" fmla="*/ 0 w 12"/>
                <a:gd name="T3" fmla="*/ 1 h 12"/>
                <a:gd name="T4" fmla="*/ 12 w 12"/>
                <a:gd name="T5" fmla="*/ 0 h 12"/>
                <a:gd name="T6" fmla="*/ 10 w 12"/>
                <a:gd name="T7" fmla="*/ 12 h 12"/>
                <a:gd name="T8" fmla="*/ 3 w 12"/>
                <a:gd name="T9" fmla="*/ 12 h 12"/>
              </a:gdLst>
              <a:ahLst/>
              <a:cxnLst>
                <a:cxn ang="0">
                  <a:pos x="T0" y="T1"/>
                </a:cxn>
                <a:cxn ang="0">
                  <a:pos x="T2" y="T3"/>
                </a:cxn>
                <a:cxn ang="0">
                  <a:pos x="T4" y="T5"/>
                </a:cxn>
                <a:cxn ang="0">
                  <a:pos x="T6" y="T7"/>
                </a:cxn>
                <a:cxn ang="0">
                  <a:pos x="T8" y="T9"/>
                </a:cxn>
              </a:cxnLst>
              <a:rect l="0" t="0" r="r" b="b"/>
              <a:pathLst>
                <a:path w="12" h="12">
                  <a:moveTo>
                    <a:pt x="3" y="12"/>
                  </a:moveTo>
                  <a:cubicBezTo>
                    <a:pt x="0" y="1"/>
                    <a:pt x="0" y="1"/>
                    <a:pt x="0" y="1"/>
                  </a:cubicBezTo>
                  <a:cubicBezTo>
                    <a:pt x="3" y="0"/>
                    <a:pt x="8" y="0"/>
                    <a:pt x="12" y="0"/>
                  </a:cubicBezTo>
                  <a:cubicBezTo>
                    <a:pt x="10" y="12"/>
                    <a:pt x="10" y="12"/>
                    <a:pt x="10" y="12"/>
                  </a:cubicBezTo>
                  <a:cubicBezTo>
                    <a:pt x="8" y="12"/>
                    <a:pt x="5" y="12"/>
                    <a:pt x="3" y="12"/>
                  </a:cubicBezTo>
                  <a:close/>
                </a:path>
              </a:pathLst>
            </a:custGeom>
            <a:solidFill>
              <a:srgbClr val="877D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8941" name="Freeform 5784"/>
            <p:cNvSpPr>
              <a:spLocks/>
            </p:cNvSpPr>
            <p:nvPr/>
          </p:nvSpPr>
          <p:spPr bwMode="auto">
            <a:xfrm>
              <a:off x="3647" y="2268"/>
              <a:ext cx="2" cy="2"/>
            </a:xfrm>
            <a:custGeom>
              <a:avLst/>
              <a:gdLst>
                <a:gd name="T0" fmla="*/ 0 w 2"/>
                <a:gd name="T1" fmla="*/ 2 h 2"/>
                <a:gd name="T2" fmla="*/ 0 w 2"/>
                <a:gd name="T3" fmla="*/ 0 h 2"/>
                <a:gd name="T4" fmla="*/ 2 w 2"/>
                <a:gd name="T5" fmla="*/ 0 h 2"/>
                <a:gd name="T6" fmla="*/ 2 w 2"/>
                <a:gd name="T7" fmla="*/ 1 h 2"/>
                <a:gd name="T8" fmla="*/ 0 w 2"/>
                <a:gd name="T9" fmla="*/ 2 h 2"/>
              </a:gdLst>
              <a:ahLst/>
              <a:cxnLst>
                <a:cxn ang="0">
                  <a:pos x="T0" y="T1"/>
                </a:cxn>
                <a:cxn ang="0">
                  <a:pos x="T2" y="T3"/>
                </a:cxn>
                <a:cxn ang="0">
                  <a:pos x="T4" y="T5"/>
                </a:cxn>
                <a:cxn ang="0">
                  <a:pos x="T6" y="T7"/>
                </a:cxn>
                <a:cxn ang="0">
                  <a:pos x="T8" y="T9"/>
                </a:cxn>
              </a:cxnLst>
              <a:rect l="0" t="0" r="r" b="b"/>
              <a:pathLst>
                <a:path w="2" h="2">
                  <a:moveTo>
                    <a:pt x="0" y="2"/>
                  </a:moveTo>
                  <a:lnTo>
                    <a:pt x="0" y="0"/>
                  </a:lnTo>
                  <a:lnTo>
                    <a:pt x="2" y="0"/>
                  </a:lnTo>
                  <a:lnTo>
                    <a:pt x="2" y="1"/>
                  </a:lnTo>
                  <a:lnTo>
                    <a:pt x="0" y="2"/>
                  </a:lnTo>
                  <a:close/>
                </a:path>
              </a:pathLst>
            </a:custGeom>
            <a:solidFill>
              <a:srgbClr val="877D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8942" name="Freeform 5785"/>
            <p:cNvSpPr>
              <a:spLocks noEditPoints="1"/>
            </p:cNvSpPr>
            <p:nvPr/>
          </p:nvSpPr>
          <p:spPr bwMode="auto">
            <a:xfrm>
              <a:off x="3560" y="2268"/>
              <a:ext cx="85" cy="15"/>
            </a:xfrm>
            <a:custGeom>
              <a:avLst/>
              <a:gdLst>
                <a:gd name="T0" fmla="*/ 0 w 85"/>
                <a:gd name="T1" fmla="*/ 14 h 15"/>
                <a:gd name="T2" fmla="*/ 3 w 85"/>
                <a:gd name="T3" fmla="*/ 15 h 15"/>
                <a:gd name="T4" fmla="*/ 6 w 85"/>
                <a:gd name="T5" fmla="*/ 15 h 15"/>
                <a:gd name="T6" fmla="*/ 8 w 85"/>
                <a:gd name="T7" fmla="*/ 13 h 15"/>
                <a:gd name="T8" fmla="*/ 6 w 85"/>
                <a:gd name="T9" fmla="*/ 15 h 15"/>
                <a:gd name="T10" fmla="*/ 11 w 85"/>
                <a:gd name="T11" fmla="*/ 12 h 15"/>
                <a:gd name="T12" fmla="*/ 14 w 85"/>
                <a:gd name="T13" fmla="*/ 13 h 15"/>
                <a:gd name="T14" fmla="*/ 17 w 85"/>
                <a:gd name="T15" fmla="*/ 13 h 15"/>
                <a:gd name="T16" fmla="*/ 19 w 85"/>
                <a:gd name="T17" fmla="*/ 11 h 15"/>
                <a:gd name="T18" fmla="*/ 17 w 85"/>
                <a:gd name="T19" fmla="*/ 13 h 15"/>
                <a:gd name="T20" fmla="*/ 22 w 85"/>
                <a:gd name="T21" fmla="*/ 10 h 15"/>
                <a:gd name="T22" fmla="*/ 25 w 85"/>
                <a:gd name="T23" fmla="*/ 11 h 15"/>
                <a:gd name="T24" fmla="*/ 28 w 85"/>
                <a:gd name="T25" fmla="*/ 11 h 15"/>
                <a:gd name="T26" fmla="*/ 30 w 85"/>
                <a:gd name="T27" fmla="*/ 9 h 15"/>
                <a:gd name="T28" fmla="*/ 28 w 85"/>
                <a:gd name="T29" fmla="*/ 11 h 15"/>
                <a:gd name="T30" fmla="*/ 33 w 85"/>
                <a:gd name="T31" fmla="*/ 9 h 15"/>
                <a:gd name="T32" fmla="*/ 36 w 85"/>
                <a:gd name="T33" fmla="*/ 10 h 15"/>
                <a:gd name="T34" fmla="*/ 39 w 85"/>
                <a:gd name="T35" fmla="*/ 9 h 15"/>
                <a:gd name="T36" fmla="*/ 41 w 85"/>
                <a:gd name="T37" fmla="*/ 7 h 15"/>
                <a:gd name="T38" fmla="*/ 39 w 85"/>
                <a:gd name="T39" fmla="*/ 9 h 15"/>
                <a:gd name="T40" fmla="*/ 44 w 85"/>
                <a:gd name="T41" fmla="*/ 7 h 15"/>
                <a:gd name="T42" fmla="*/ 47 w 85"/>
                <a:gd name="T43" fmla="*/ 8 h 15"/>
                <a:gd name="T44" fmla="*/ 49 w 85"/>
                <a:gd name="T45" fmla="*/ 8 h 15"/>
                <a:gd name="T46" fmla="*/ 52 w 85"/>
                <a:gd name="T47" fmla="*/ 6 h 15"/>
                <a:gd name="T48" fmla="*/ 49 w 85"/>
                <a:gd name="T49" fmla="*/ 8 h 15"/>
                <a:gd name="T50" fmla="*/ 55 w 85"/>
                <a:gd name="T51" fmla="*/ 5 h 15"/>
                <a:gd name="T52" fmla="*/ 58 w 85"/>
                <a:gd name="T53" fmla="*/ 6 h 15"/>
                <a:gd name="T54" fmla="*/ 60 w 85"/>
                <a:gd name="T55" fmla="*/ 6 h 15"/>
                <a:gd name="T56" fmla="*/ 63 w 85"/>
                <a:gd name="T57" fmla="*/ 4 h 15"/>
                <a:gd name="T58" fmla="*/ 60 w 85"/>
                <a:gd name="T59" fmla="*/ 6 h 15"/>
                <a:gd name="T60" fmla="*/ 66 w 85"/>
                <a:gd name="T61" fmla="*/ 3 h 15"/>
                <a:gd name="T62" fmla="*/ 68 w 85"/>
                <a:gd name="T63" fmla="*/ 4 h 15"/>
                <a:gd name="T64" fmla="*/ 71 w 85"/>
                <a:gd name="T65" fmla="*/ 4 h 15"/>
                <a:gd name="T66" fmla="*/ 74 w 85"/>
                <a:gd name="T67" fmla="*/ 2 h 15"/>
                <a:gd name="T68" fmla="*/ 71 w 85"/>
                <a:gd name="T69" fmla="*/ 4 h 15"/>
                <a:gd name="T70" fmla="*/ 76 w 85"/>
                <a:gd name="T71" fmla="*/ 2 h 15"/>
                <a:gd name="T72" fmla="*/ 79 w 85"/>
                <a:gd name="T73" fmla="*/ 3 h 15"/>
                <a:gd name="T74" fmla="*/ 82 w 85"/>
                <a:gd name="T75" fmla="*/ 2 h 15"/>
                <a:gd name="T76" fmla="*/ 85 w 85"/>
                <a:gd name="T77" fmla="*/ 0 h 15"/>
                <a:gd name="T78" fmla="*/ 82 w 85"/>
                <a:gd name="T79" fmla="*/ 2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5" h="15">
                  <a:moveTo>
                    <a:pt x="1" y="15"/>
                  </a:moveTo>
                  <a:lnTo>
                    <a:pt x="0" y="14"/>
                  </a:lnTo>
                  <a:lnTo>
                    <a:pt x="3" y="13"/>
                  </a:lnTo>
                  <a:lnTo>
                    <a:pt x="3" y="15"/>
                  </a:lnTo>
                  <a:lnTo>
                    <a:pt x="1" y="15"/>
                  </a:lnTo>
                  <a:close/>
                  <a:moveTo>
                    <a:pt x="6" y="15"/>
                  </a:moveTo>
                  <a:lnTo>
                    <a:pt x="6" y="13"/>
                  </a:lnTo>
                  <a:lnTo>
                    <a:pt x="8" y="13"/>
                  </a:lnTo>
                  <a:lnTo>
                    <a:pt x="9" y="14"/>
                  </a:lnTo>
                  <a:lnTo>
                    <a:pt x="6" y="15"/>
                  </a:lnTo>
                  <a:close/>
                  <a:moveTo>
                    <a:pt x="11" y="14"/>
                  </a:moveTo>
                  <a:lnTo>
                    <a:pt x="11" y="12"/>
                  </a:lnTo>
                  <a:lnTo>
                    <a:pt x="14" y="12"/>
                  </a:lnTo>
                  <a:lnTo>
                    <a:pt x="14" y="13"/>
                  </a:lnTo>
                  <a:lnTo>
                    <a:pt x="11" y="14"/>
                  </a:lnTo>
                  <a:close/>
                  <a:moveTo>
                    <a:pt x="17" y="13"/>
                  </a:moveTo>
                  <a:lnTo>
                    <a:pt x="17" y="11"/>
                  </a:lnTo>
                  <a:lnTo>
                    <a:pt x="19" y="11"/>
                  </a:lnTo>
                  <a:lnTo>
                    <a:pt x="20" y="12"/>
                  </a:lnTo>
                  <a:lnTo>
                    <a:pt x="17" y="13"/>
                  </a:lnTo>
                  <a:close/>
                  <a:moveTo>
                    <a:pt x="22" y="12"/>
                  </a:moveTo>
                  <a:lnTo>
                    <a:pt x="22" y="10"/>
                  </a:lnTo>
                  <a:lnTo>
                    <a:pt x="25" y="10"/>
                  </a:lnTo>
                  <a:lnTo>
                    <a:pt x="25" y="11"/>
                  </a:lnTo>
                  <a:lnTo>
                    <a:pt x="22" y="12"/>
                  </a:lnTo>
                  <a:close/>
                  <a:moveTo>
                    <a:pt x="28" y="11"/>
                  </a:moveTo>
                  <a:lnTo>
                    <a:pt x="27" y="9"/>
                  </a:lnTo>
                  <a:lnTo>
                    <a:pt x="30" y="9"/>
                  </a:lnTo>
                  <a:lnTo>
                    <a:pt x="30" y="11"/>
                  </a:lnTo>
                  <a:lnTo>
                    <a:pt x="28" y="11"/>
                  </a:lnTo>
                  <a:close/>
                  <a:moveTo>
                    <a:pt x="33" y="10"/>
                  </a:moveTo>
                  <a:lnTo>
                    <a:pt x="33" y="9"/>
                  </a:lnTo>
                  <a:lnTo>
                    <a:pt x="36" y="8"/>
                  </a:lnTo>
                  <a:lnTo>
                    <a:pt x="36" y="10"/>
                  </a:lnTo>
                  <a:lnTo>
                    <a:pt x="33" y="10"/>
                  </a:lnTo>
                  <a:close/>
                  <a:moveTo>
                    <a:pt x="39" y="9"/>
                  </a:moveTo>
                  <a:lnTo>
                    <a:pt x="38" y="8"/>
                  </a:lnTo>
                  <a:lnTo>
                    <a:pt x="41" y="7"/>
                  </a:lnTo>
                  <a:lnTo>
                    <a:pt x="41" y="9"/>
                  </a:lnTo>
                  <a:lnTo>
                    <a:pt x="39" y="9"/>
                  </a:lnTo>
                  <a:close/>
                  <a:moveTo>
                    <a:pt x="44" y="8"/>
                  </a:moveTo>
                  <a:lnTo>
                    <a:pt x="44" y="7"/>
                  </a:lnTo>
                  <a:lnTo>
                    <a:pt x="46" y="6"/>
                  </a:lnTo>
                  <a:lnTo>
                    <a:pt x="47" y="8"/>
                  </a:lnTo>
                  <a:lnTo>
                    <a:pt x="44" y="8"/>
                  </a:lnTo>
                  <a:close/>
                  <a:moveTo>
                    <a:pt x="49" y="8"/>
                  </a:moveTo>
                  <a:lnTo>
                    <a:pt x="49" y="6"/>
                  </a:lnTo>
                  <a:lnTo>
                    <a:pt x="52" y="6"/>
                  </a:lnTo>
                  <a:lnTo>
                    <a:pt x="52" y="7"/>
                  </a:lnTo>
                  <a:lnTo>
                    <a:pt x="49" y="8"/>
                  </a:lnTo>
                  <a:close/>
                  <a:moveTo>
                    <a:pt x="55" y="7"/>
                  </a:moveTo>
                  <a:lnTo>
                    <a:pt x="55" y="5"/>
                  </a:lnTo>
                  <a:lnTo>
                    <a:pt x="57" y="5"/>
                  </a:lnTo>
                  <a:lnTo>
                    <a:pt x="58" y="6"/>
                  </a:lnTo>
                  <a:lnTo>
                    <a:pt x="55" y="7"/>
                  </a:lnTo>
                  <a:close/>
                  <a:moveTo>
                    <a:pt x="60" y="6"/>
                  </a:moveTo>
                  <a:lnTo>
                    <a:pt x="60" y="4"/>
                  </a:lnTo>
                  <a:lnTo>
                    <a:pt x="63" y="4"/>
                  </a:lnTo>
                  <a:lnTo>
                    <a:pt x="63" y="5"/>
                  </a:lnTo>
                  <a:lnTo>
                    <a:pt x="60" y="6"/>
                  </a:lnTo>
                  <a:close/>
                  <a:moveTo>
                    <a:pt x="66" y="5"/>
                  </a:moveTo>
                  <a:lnTo>
                    <a:pt x="66" y="3"/>
                  </a:lnTo>
                  <a:lnTo>
                    <a:pt x="68" y="3"/>
                  </a:lnTo>
                  <a:lnTo>
                    <a:pt x="68" y="4"/>
                  </a:lnTo>
                  <a:lnTo>
                    <a:pt x="66" y="5"/>
                  </a:lnTo>
                  <a:close/>
                  <a:moveTo>
                    <a:pt x="71" y="4"/>
                  </a:moveTo>
                  <a:lnTo>
                    <a:pt x="71" y="2"/>
                  </a:lnTo>
                  <a:lnTo>
                    <a:pt x="74" y="2"/>
                  </a:lnTo>
                  <a:lnTo>
                    <a:pt x="74" y="4"/>
                  </a:lnTo>
                  <a:lnTo>
                    <a:pt x="71" y="4"/>
                  </a:lnTo>
                  <a:close/>
                  <a:moveTo>
                    <a:pt x="77" y="3"/>
                  </a:moveTo>
                  <a:lnTo>
                    <a:pt x="76" y="2"/>
                  </a:lnTo>
                  <a:lnTo>
                    <a:pt x="79" y="1"/>
                  </a:lnTo>
                  <a:lnTo>
                    <a:pt x="79" y="3"/>
                  </a:lnTo>
                  <a:lnTo>
                    <a:pt x="77" y="3"/>
                  </a:lnTo>
                  <a:close/>
                  <a:moveTo>
                    <a:pt x="82" y="2"/>
                  </a:moveTo>
                  <a:lnTo>
                    <a:pt x="82" y="1"/>
                  </a:lnTo>
                  <a:lnTo>
                    <a:pt x="85" y="0"/>
                  </a:lnTo>
                  <a:lnTo>
                    <a:pt x="85" y="2"/>
                  </a:lnTo>
                  <a:lnTo>
                    <a:pt x="82" y="2"/>
                  </a:lnTo>
                  <a:close/>
                </a:path>
              </a:pathLst>
            </a:custGeom>
            <a:solidFill>
              <a:srgbClr val="877D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8943" name="Freeform 5786"/>
            <p:cNvSpPr>
              <a:spLocks/>
            </p:cNvSpPr>
            <p:nvPr/>
          </p:nvSpPr>
          <p:spPr bwMode="auto">
            <a:xfrm>
              <a:off x="3556" y="2282"/>
              <a:ext cx="2" cy="2"/>
            </a:xfrm>
            <a:custGeom>
              <a:avLst/>
              <a:gdLst>
                <a:gd name="T0" fmla="*/ 1 w 2"/>
                <a:gd name="T1" fmla="*/ 2 h 2"/>
                <a:gd name="T2" fmla="*/ 0 w 2"/>
                <a:gd name="T3" fmla="*/ 0 h 2"/>
                <a:gd name="T4" fmla="*/ 2 w 2"/>
                <a:gd name="T5" fmla="*/ 0 h 2"/>
                <a:gd name="T6" fmla="*/ 2 w 2"/>
                <a:gd name="T7" fmla="*/ 2 h 2"/>
                <a:gd name="T8" fmla="*/ 1 w 2"/>
                <a:gd name="T9" fmla="*/ 2 h 2"/>
              </a:gdLst>
              <a:ahLst/>
              <a:cxnLst>
                <a:cxn ang="0">
                  <a:pos x="T0" y="T1"/>
                </a:cxn>
                <a:cxn ang="0">
                  <a:pos x="T2" y="T3"/>
                </a:cxn>
                <a:cxn ang="0">
                  <a:pos x="T4" y="T5"/>
                </a:cxn>
                <a:cxn ang="0">
                  <a:pos x="T6" y="T7"/>
                </a:cxn>
                <a:cxn ang="0">
                  <a:pos x="T8" y="T9"/>
                </a:cxn>
              </a:cxnLst>
              <a:rect l="0" t="0" r="r" b="b"/>
              <a:pathLst>
                <a:path w="2" h="2">
                  <a:moveTo>
                    <a:pt x="1" y="2"/>
                  </a:moveTo>
                  <a:lnTo>
                    <a:pt x="0" y="0"/>
                  </a:lnTo>
                  <a:lnTo>
                    <a:pt x="2" y="0"/>
                  </a:lnTo>
                  <a:lnTo>
                    <a:pt x="2" y="2"/>
                  </a:lnTo>
                  <a:lnTo>
                    <a:pt x="1" y="2"/>
                  </a:lnTo>
                  <a:close/>
                </a:path>
              </a:pathLst>
            </a:custGeom>
            <a:solidFill>
              <a:srgbClr val="877D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8944" name="Freeform 5787"/>
            <p:cNvSpPr>
              <a:spLocks/>
            </p:cNvSpPr>
            <p:nvPr/>
          </p:nvSpPr>
          <p:spPr bwMode="auto">
            <a:xfrm>
              <a:off x="3848" y="2215"/>
              <a:ext cx="2" cy="2"/>
            </a:xfrm>
            <a:custGeom>
              <a:avLst/>
              <a:gdLst>
                <a:gd name="T0" fmla="*/ 0 w 2"/>
                <a:gd name="T1" fmla="*/ 2 h 2"/>
                <a:gd name="T2" fmla="*/ 0 w 2"/>
                <a:gd name="T3" fmla="*/ 0 h 2"/>
                <a:gd name="T4" fmla="*/ 2 w 2"/>
                <a:gd name="T5" fmla="*/ 0 h 2"/>
                <a:gd name="T6" fmla="*/ 2 w 2"/>
                <a:gd name="T7" fmla="*/ 1 h 2"/>
                <a:gd name="T8" fmla="*/ 0 w 2"/>
                <a:gd name="T9" fmla="*/ 2 h 2"/>
              </a:gdLst>
              <a:ahLst/>
              <a:cxnLst>
                <a:cxn ang="0">
                  <a:pos x="T0" y="T1"/>
                </a:cxn>
                <a:cxn ang="0">
                  <a:pos x="T2" y="T3"/>
                </a:cxn>
                <a:cxn ang="0">
                  <a:pos x="T4" y="T5"/>
                </a:cxn>
                <a:cxn ang="0">
                  <a:pos x="T6" y="T7"/>
                </a:cxn>
                <a:cxn ang="0">
                  <a:pos x="T8" y="T9"/>
                </a:cxn>
              </a:cxnLst>
              <a:rect l="0" t="0" r="r" b="b"/>
              <a:pathLst>
                <a:path w="2" h="2">
                  <a:moveTo>
                    <a:pt x="0" y="2"/>
                  </a:moveTo>
                  <a:lnTo>
                    <a:pt x="0" y="0"/>
                  </a:lnTo>
                  <a:lnTo>
                    <a:pt x="2" y="0"/>
                  </a:lnTo>
                  <a:lnTo>
                    <a:pt x="2" y="1"/>
                  </a:lnTo>
                  <a:lnTo>
                    <a:pt x="0" y="2"/>
                  </a:lnTo>
                  <a:close/>
                </a:path>
              </a:pathLst>
            </a:custGeom>
            <a:solidFill>
              <a:srgbClr val="877D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8945" name="Freeform 5788"/>
            <p:cNvSpPr>
              <a:spLocks noEditPoints="1"/>
            </p:cNvSpPr>
            <p:nvPr/>
          </p:nvSpPr>
          <p:spPr bwMode="auto">
            <a:xfrm>
              <a:off x="3849" y="2219"/>
              <a:ext cx="35" cy="202"/>
            </a:xfrm>
            <a:custGeom>
              <a:avLst/>
              <a:gdLst>
                <a:gd name="T0" fmla="*/ 35 w 35"/>
                <a:gd name="T1" fmla="*/ 202 h 202"/>
                <a:gd name="T2" fmla="*/ 34 w 35"/>
                <a:gd name="T3" fmla="*/ 194 h 202"/>
                <a:gd name="T4" fmla="*/ 31 w 35"/>
                <a:gd name="T5" fmla="*/ 189 h 202"/>
                <a:gd name="T6" fmla="*/ 31 w 35"/>
                <a:gd name="T7" fmla="*/ 186 h 202"/>
                <a:gd name="T8" fmla="*/ 31 w 35"/>
                <a:gd name="T9" fmla="*/ 186 h 202"/>
                <a:gd name="T10" fmla="*/ 32 w 35"/>
                <a:gd name="T11" fmla="*/ 181 h 202"/>
                <a:gd name="T12" fmla="*/ 30 w 35"/>
                <a:gd name="T13" fmla="*/ 173 h 202"/>
                <a:gd name="T14" fmla="*/ 28 w 35"/>
                <a:gd name="T15" fmla="*/ 168 h 202"/>
                <a:gd name="T16" fmla="*/ 27 w 35"/>
                <a:gd name="T17" fmla="*/ 165 h 202"/>
                <a:gd name="T18" fmla="*/ 27 w 35"/>
                <a:gd name="T19" fmla="*/ 165 h 202"/>
                <a:gd name="T20" fmla="*/ 28 w 35"/>
                <a:gd name="T21" fmla="*/ 160 h 202"/>
                <a:gd name="T22" fmla="*/ 27 w 35"/>
                <a:gd name="T23" fmla="*/ 152 h 202"/>
                <a:gd name="T24" fmla="*/ 24 w 35"/>
                <a:gd name="T25" fmla="*/ 147 h 202"/>
                <a:gd name="T26" fmla="*/ 24 w 35"/>
                <a:gd name="T27" fmla="*/ 144 h 202"/>
                <a:gd name="T28" fmla="*/ 24 w 35"/>
                <a:gd name="T29" fmla="*/ 144 h 202"/>
                <a:gd name="T30" fmla="*/ 25 w 35"/>
                <a:gd name="T31" fmla="*/ 139 h 202"/>
                <a:gd name="T32" fmla="*/ 23 w 35"/>
                <a:gd name="T33" fmla="*/ 131 h 202"/>
                <a:gd name="T34" fmla="*/ 21 w 35"/>
                <a:gd name="T35" fmla="*/ 126 h 202"/>
                <a:gd name="T36" fmla="*/ 20 w 35"/>
                <a:gd name="T37" fmla="*/ 123 h 202"/>
                <a:gd name="T38" fmla="*/ 20 w 35"/>
                <a:gd name="T39" fmla="*/ 123 h 202"/>
                <a:gd name="T40" fmla="*/ 21 w 35"/>
                <a:gd name="T41" fmla="*/ 118 h 202"/>
                <a:gd name="T42" fmla="*/ 20 w 35"/>
                <a:gd name="T43" fmla="*/ 110 h 202"/>
                <a:gd name="T44" fmla="*/ 17 w 35"/>
                <a:gd name="T45" fmla="*/ 105 h 202"/>
                <a:gd name="T46" fmla="*/ 17 w 35"/>
                <a:gd name="T47" fmla="*/ 102 h 202"/>
                <a:gd name="T48" fmla="*/ 17 w 35"/>
                <a:gd name="T49" fmla="*/ 102 h 202"/>
                <a:gd name="T50" fmla="*/ 17 w 35"/>
                <a:gd name="T51" fmla="*/ 97 h 202"/>
                <a:gd name="T52" fmla="*/ 16 w 35"/>
                <a:gd name="T53" fmla="*/ 89 h 202"/>
                <a:gd name="T54" fmla="*/ 14 w 35"/>
                <a:gd name="T55" fmla="*/ 84 h 202"/>
                <a:gd name="T56" fmla="*/ 13 w 35"/>
                <a:gd name="T57" fmla="*/ 81 h 202"/>
                <a:gd name="T58" fmla="*/ 13 w 35"/>
                <a:gd name="T59" fmla="*/ 81 h 202"/>
                <a:gd name="T60" fmla="*/ 14 w 35"/>
                <a:gd name="T61" fmla="*/ 76 h 202"/>
                <a:gd name="T62" fmla="*/ 13 w 35"/>
                <a:gd name="T63" fmla="*/ 68 h 202"/>
                <a:gd name="T64" fmla="*/ 10 w 35"/>
                <a:gd name="T65" fmla="*/ 63 h 202"/>
                <a:gd name="T66" fmla="*/ 10 w 35"/>
                <a:gd name="T67" fmla="*/ 60 h 202"/>
                <a:gd name="T68" fmla="*/ 10 w 35"/>
                <a:gd name="T69" fmla="*/ 60 h 202"/>
                <a:gd name="T70" fmla="*/ 11 w 35"/>
                <a:gd name="T71" fmla="*/ 55 h 202"/>
                <a:gd name="T72" fmla="*/ 9 w 35"/>
                <a:gd name="T73" fmla="*/ 47 h 202"/>
                <a:gd name="T74" fmla="*/ 7 w 35"/>
                <a:gd name="T75" fmla="*/ 42 h 202"/>
                <a:gd name="T76" fmla="*/ 6 w 35"/>
                <a:gd name="T77" fmla="*/ 40 h 202"/>
                <a:gd name="T78" fmla="*/ 6 w 35"/>
                <a:gd name="T79" fmla="*/ 40 h 202"/>
                <a:gd name="T80" fmla="*/ 7 w 35"/>
                <a:gd name="T81" fmla="*/ 34 h 202"/>
                <a:gd name="T82" fmla="*/ 6 w 35"/>
                <a:gd name="T83" fmla="*/ 26 h 202"/>
                <a:gd name="T84" fmla="*/ 3 w 35"/>
                <a:gd name="T85" fmla="*/ 21 h 202"/>
                <a:gd name="T86" fmla="*/ 3 w 35"/>
                <a:gd name="T87" fmla="*/ 19 h 202"/>
                <a:gd name="T88" fmla="*/ 3 w 35"/>
                <a:gd name="T89" fmla="*/ 19 h 202"/>
                <a:gd name="T90" fmla="*/ 4 w 35"/>
                <a:gd name="T91" fmla="*/ 13 h 202"/>
                <a:gd name="T92" fmla="*/ 2 w 35"/>
                <a:gd name="T93" fmla="*/ 5 h 202"/>
                <a:gd name="T94" fmla="*/ 0 w 35"/>
                <a:gd name="T95" fmla="*/ 0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5" h="202">
                  <a:moveTo>
                    <a:pt x="33" y="202"/>
                  </a:moveTo>
                  <a:lnTo>
                    <a:pt x="33" y="200"/>
                  </a:lnTo>
                  <a:lnTo>
                    <a:pt x="34" y="199"/>
                  </a:lnTo>
                  <a:lnTo>
                    <a:pt x="35" y="202"/>
                  </a:lnTo>
                  <a:lnTo>
                    <a:pt x="33" y="202"/>
                  </a:lnTo>
                  <a:close/>
                  <a:moveTo>
                    <a:pt x="32" y="197"/>
                  </a:moveTo>
                  <a:lnTo>
                    <a:pt x="32" y="194"/>
                  </a:lnTo>
                  <a:lnTo>
                    <a:pt x="34" y="194"/>
                  </a:lnTo>
                  <a:lnTo>
                    <a:pt x="34" y="197"/>
                  </a:lnTo>
                  <a:lnTo>
                    <a:pt x="32" y="197"/>
                  </a:lnTo>
                  <a:close/>
                  <a:moveTo>
                    <a:pt x="32" y="192"/>
                  </a:moveTo>
                  <a:lnTo>
                    <a:pt x="31" y="189"/>
                  </a:lnTo>
                  <a:lnTo>
                    <a:pt x="33" y="189"/>
                  </a:lnTo>
                  <a:lnTo>
                    <a:pt x="33" y="191"/>
                  </a:lnTo>
                  <a:lnTo>
                    <a:pt x="32" y="192"/>
                  </a:lnTo>
                  <a:close/>
                  <a:moveTo>
                    <a:pt x="31" y="186"/>
                  </a:moveTo>
                  <a:lnTo>
                    <a:pt x="30" y="184"/>
                  </a:lnTo>
                  <a:lnTo>
                    <a:pt x="32" y="183"/>
                  </a:lnTo>
                  <a:lnTo>
                    <a:pt x="32" y="186"/>
                  </a:lnTo>
                  <a:lnTo>
                    <a:pt x="31" y="186"/>
                  </a:lnTo>
                  <a:close/>
                  <a:moveTo>
                    <a:pt x="30" y="181"/>
                  </a:moveTo>
                  <a:lnTo>
                    <a:pt x="29" y="179"/>
                  </a:lnTo>
                  <a:lnTo>
                    <a:pt x="31" y="178"/>
                  </a:lnTo>
                  <a:lnTo>
                    <a:pt x="32" y="181"/>
                  </a:lnTo>
                  <a:lnTo>
                    <a:pt x="30" y="181"/>
                  </a:lnTo>
                  <a:close/>
                  <a:moveTo>
                    <a:pt x="29" y="176"/>
                  </a:moveTo>
                  <a:lnTo>
                    <a:pt x="29" y="173"/>
                  </a:lnTo>
                  <a:lnTo>
                    <a:pt x="30" y="173"/>
                  </a:lnTo>
                  <a:lnTo>
                    <a:pt x="31" y="176"/>
                  </a:lnTo>
                  <a:lnTo>
                    <a:pt x="29" y="176"/>
                  </a:lnTo>
                  <a:close/>
                  <a:moveTo>
                    <a:pt x="28" y="171"/>
                  </a:moveTo>
                  <a:lnTo>
                    <a:pt x="28" y="168"/>
                  </a:lnTo>
                  <a:lnTo>
                    <a:pt x="29" y="168"/>
                  </a:lnTo>
                  <a:lnTo>
                    <a:pt x="30" y="170"/>
                  </a:lnTo>
                  <a:lnTo>
                    <a:pt x="28" y="171"/>
                  </a:lnTo>
                  <a:close/>
                  <a:moveTo>
                    <a:pt x="27" y="165"/>
                  </a:moveTo>
                  <a:lnTo>
                    <a:pt x="27" y="163"/>
                  </a:lnTo>
                  <a:lnTo>
                    <a:pt x="28" y="163"/>
                  </a:lnTo>
                  <a:lnTo>
                    <a:pt x="29" y="165"/>
                  </a:lnTo>
                  <a:lnTo>
                    <a:pt x="27" y="165"/>
                  </a:lnTo>
                  <a:close/>
                  <a:moveTo>
                    <a:pt x="26" y="160"/>
                  </a:moveTo>
                  <a:lnTo>
                    <a:pt x="26" y="157"/>
                  </a:lnTo>
                  <a:lnTo>
                    <a:pt x="28" y="157"/>
                  </a:lnTo>
                  <a:lnTo>
                    <a:pt x="28" y="160"/>
                  </a:lnTo>
                  <a:lnTo>
                    <a:pt x="26" y="160"/>
                  </a:lnTo>
                  <a:close/>
                  <a:moveTo>
                    <a:pt x="26" y="155"/>
                  </a:moveTo>
                  <a:lnTo>
                    <a:pt x="25" y="152"/>
                  </a:lnTo>
                  <a:lnTo>
                    <a:pt x="27" y="152"/>
                  </a:lnTo>
                  <a:lnTo>
                    <a:pt x="27" y="155"/>
                  </a:lnTo>
                  <a:lnTo>
                    <a:pt x="26" y="155"/>
                  </a:lnTo>
                  <a:close/>
                  <a:moveTo>
                    <a:pt x="25" y="150"/>
                  </a:moveTo>
                  <a:lnTo>
                    <a:pt x="24" y="147"/>
                  </a:lnTo>
                  <a:lnTo>
                    <a:pt x="26" y="147"/>
                  </a:lnTo>
                  <a:lnTo>
                    <a:pt x="26" y="149"/>
                  </a:lnTo>
                  <a:lnTo>
                    <a:pt x="25" y="150"/>
                  </a:lnTo>
                  <a:close/>
                  <a:moveTo>
                    <a:pt x="24" y="144"/>
                  </a:moveTo>
                  <a:lnTo>
                    <a:pt x="23" y="142"/>
                  </a:lnTo>
                  <a:lnTo>
                    <a:pt x="25" y="142"/>
                  </a:lnTo>
                  <a:lnTo>
                    <a:pt x="25" y="144"/>
                  </a:lnTo>
                  <a:lnTo>
                    <a:pt x="24" y="144"/>
                  </a:lnTo>
                  <a:close/>
                  <a:moveTo>
                    <a:pt x="23" y="139"/>
                  </a:moveTo>
                  <a:lnTo>
                    <a:pt x="22" y="137"/>
                  </a:lnTo>
                  <a:lnTo>
                    <a:pt x="24" y="136"/>
                  </a:lnTo>
                  <a:lnTo>
                    <a:pt x="25" y="139"/>
                  </a:lnTo>
                  <a:lnTo>
                    <a:pt x="23" y="139"/>
                  </a:lnTo>
                  <a:close/>
                  <a:moveTo>
                    <a:pt x="22" y="134"/>
                  </a:moveTo>
                  <a:lnTo>
                    <a:pt x="22" y="131"/>
                  </a:lnTo>
                  <a:lnTo>
                    <a:pt x="23" y="131"/>
                  </a:lnTo>
                  <a:lnTo>
                    <a:pt x="24" y="134"/>
                  </a:lnTo>
                  <a:lnTo>
                    <a:pt x="22" y="134"/>
                  </a:lnTo>
                  <a:close/>
                  <a:moveTo>
                    <a:pt x="21" y="129"/>
                  </a:moveTo>
                  <a:lnTo>
                    <a:pt x="21" y="126"/>
                  </a:lnTo>
                  <a:lnTo>
                    <a:pt x="22" y="126"/>
                  </a:lnTo>
                  <a:lnTo>
                    <a:pt x="23" y="128"/>
                  </a:lnTo>
                  <a:lnTo>
                    <a:pt x="21" y="129"/>
                  </a:lnTo>
                  <a:close/>
                  <a:moveTo>
                    <a:pt x="20" y="123"/>
                  </a:moveTo>
                  <a:lnTo>
                    <a:pt x="20" y="121"/>
                  </a:lnTo>
                  <a:lnTo>
                    <a:pt x="21" y="121"/>
                  </a:lnTo>
                  <a:lnTo>
                    <a:pt x="22" y="123"/>
                  </a:lnTo>
                  <a:lnTo>
                    <a:pt x="20" y="123"/>
                  </a:lnTo>
                  <a:close/>
                  <a:moveTo>
                    <a:pt x="19" y="118"/>
                  </a:moveTo>
                  <a:lnTo>
                    <a:pt x="19" y="116"/>
                  </a:lnTo>
                  <a:lnTo>
                    <a:pt x="21" y="115"/>
                  </a:lnTo>
                  <a:lnTo>
                    <a:pt x="21" y="118"/>
                  </a:lnTo>
                  <a:lnTo>
                    <a:pt x="19" y="118"/>
                  </a:lnTo>
                  <a:close/>
                  <a:moveTo>
                    <a:pt x="19" y="113"/>
                  </a:moveTo>
                  <a:lnTo>
                    <a:pt x="18" y="110"/>
                  </a:lnTo>
                  <a:lnTo>
                    <a:pt x="20" y="110"/>
                  </a:lnTo>
                  <a:lnTo>
                    <a:pt x="20" y="113"/>
                  </a:lnTo>
                  <a:lnTo>
                    <a:pt x="19" y="113"/>
                  </a:lnTo>
                  <a:close/>
                  <a:moveTo>
                    <a:pt x="18" y="108"/>
                  </a:moveTo>
                  <a:lnTo>
                    <a:pt x="17" y="105"/>
                  </a:lnTo>
                  <a:lnTo>
                    <a:pt x="19" y="105"/>
                  </a:lnTo>
                  <a:lnTo>
                    <a:pt x="19" y="107"/>
                  </a:lnTo>
                  <a:lnTo>
                    <a:pt x="18" y="108"/>
                  </a:lnTo>
                  <a:close/>
                  <a:moveTo>
                    <a:pt x="17" y="102"/>
                  </a:moveTo>
                  <a:lnTo>
                    <a:pt x="16" y="100"/>
                  </a:lnTo>
                  <a:lnTo>
                    <a:pt x="18" y="100"/>
                  </a:lnTo>
                  <a:lnTo>
                    <a:pt x="18" y="102"/>
                  </a:lnTo>
                  <a:lnTo>
                    <a:pt x="17" y="102"/>
                  </a:lnTo>
                  <a:close/>
                  <a:moveTo>
                    <a:pt x="16" y="97"/>
                  </a:moveTo>
                  <a:lnTo>
                    <a:pt x="15" y="95"/>
                  </a:lnTo>
                  <a:lnTo>
                    <a:pt x="17" y="94"/>
                  </a:lnTo>
                  <a:lnTo>
                    <a:pt x="17" y="97"/>
                  </a:lnTo>
                  <a:lnTo>
                    <a:pt x="16" y="97"/>
                  </a:lnTo>
                  <a:close/>
                  <a:moveTo>
                    <a:pt x="15" y="92"/>
                  </a:moveTo>
                  <a:lnTo>
                    <a:pt x="15" y="89"/>
                  </a:lnTo>
                  <a:lnTo>
                    <a:pt x="16" y="89"/>
                  </a:lnTo>
                  <a:lnTo>
                    <a:pt x="17" y="92"/>
                  </a:lnTo>
                  <a:lnTo>
                    <a:pt x="15" y="92"/>
                  </a:lnTo>
                  <a:close/>
                  <a:moveTo>
                    <a:pt x="14" y="87"/>
                  </a:moveTo>
                  <a:lnTo>
                    <a:pt x="14" y="84"/>
                  </a:lnTo>
                  <a:lnTo>
                    <a:pt x="15" y="84"/>
                  </a:lnTo>
                  <a:lnTo>
                    <a:pt x="16" y="86"/>
                  </a:lnTo>
                  <a:lnTo>
                    <a:pt x="14" y="87"/>
                  </a:lnTo>
                  <a:close/>
                  <a:moveTo>
                    <a:pt x="13" y="81"/>
                  </a:moveTo>
                  <a:lnTo>
                    <a:pt x="13" y="79"/>
                  </a:lnTo>
                  <a:lnTo>
                    <a:pt x="15" y="79"/>
                  </a:lnTo>
                  <a:lnTo>
                    <a:pt x="15" y="81"/>
                  </a:lnTo>
                  <a:lnTo>
                    <a:pt x="13" y="81"/>
                  </a:lnTo>
                  <a:close/>
                  <a:moveTo>
                    <a:pt x="13" y="76"/>
                  </a:moveTo>
                  <a:lnTo>
                    <a:pt x="12" y="74"/>
                  </a:lnTo>
                  <a:lnTo>
                    <a:pt x="14" y="73"/>
                  </a:lnTo>
                  <a:lnTo>
                    <a:pt x="14" y="76"/>
                  </a:lnTo>
                  <a:lnTo>
                    <a:pt x="13" y="76"/>
                  </a:lnTo>
                  <a:close/>
                  <a:moveTo>
                    <a:pt x="12" y="71"/>
                  </a:moveTo>
                  <a:lnTo>
                    <a:pt x="11" y="68"/>
                  </a:lnTo>
                  <a:lnTo>
                    <a:pt x="13" y="68"/>
                  </a:lnTo>
                  <a:lnTo>
                    <a:pt x="13" y="71"/>
                  </a:lnTo>
                  <a:lnTo>
                    <a:pt x="12" y="71"/>
                  </a:lnTo>
                  <a:close/>
                  <a:moveTo>
                    <a:pt x="11" y="66"/>
                  </a:moveTo>
                  <a:lnTo>
                    <a:pt x="10" y="63"/>
                  </a:lnTo>
                  <a:lnTo>
                    <a:pt x="12" y="63"/>
                  </a:lnTo>
                  <a:lnTo>
                    <a:pt x="12" y="66"/>
                  </a:lnTo>
                  <a:lnTo>
                    <a:pt x="11" y="66"/>
                  </a:lnTo>
                  <a:close/>
                  <a:moveTo>
                    <a:pt x="10" y="60"/>
                  </a:moveTo>
                  <a:lnTo>
                    <a:pt x="9" y="58"/>
                  </a:lnTo>
                  <a:lnTo>
                    <a:pt x="11" y="58"/>
                  </a:lnTo>
                  <a:lnTo>
                    <a:pt x="11" y="60"/>
                  </a:lnTo>
                  <a:lnTo>
                    <a:pt x="10" y="60"/>
                  </a:lnTo>
                  <a:close/>
                  <a:moveTo>
                    <a:pt x="9" y="55"/>
                  </a:moveTo>
                  <a:lnTo>
                    <a:pt x="9" y="53"/>
                  </a:lnTo>
                  <a:lnTo>
                    <a:pt x="10" y="52"/>
                  </a:lnTo>
                  <a:lnTo>
                    <a:pt x="11" y="55"/>
                  </a:lnTo>
                  <a:lnTo>
                    <a:pt x="9" y="55"/>
                  </a:lnTo>
                  <a:close/>
                  <a:moveTo>
                    <a:pt x="8" y="50"/>
                  </a:moveTo>
                  <a:lnTo>
                    <a:pt x="8" y="47"/>
                  </a:lnTo>
                  <a:lnTo>
                    <a:pt x="9" y="47"/>
                  </a:lnTo>
                  <a:lnTo>
                    <a:pt x="10" y="50"/>
                  </a:lnTo>
                  <a:lnTo>
                    <a:pt x="8" y="50"/>
                  </a:lnTo>
                  <a:close/>
                  <a:moveTo>
                    <a:pt x="7" y="45"/>
                  </a:moveTo>
                  <a:lnTo>
                    <a:pt x="7" y="42"/>
                  </a:lnTo>
                  <a:lnTo>
                    <a:pt x="8" y="42"/>
                  </a:lnTo>
                  <a:lnTo>
                    <a:pt x="9" y="45"/>
                  </a:lnTo>
                  <a:lnTo>
                    <a:pt x="7" y="45"/>
                  </a:lnTo>
                  <a:close/>
                  <a:moveTo>
                    <a:pt x="6" y="40"/>
                  </a:moveTo>
                  <a:lnTo>
                    <a:pt x="6" y="37"/>
                  </a:lnTo>
                  <a:lnTo>
                    <a:pt x="8" y="37"/>
                  </a:lnTo>
                  <a:lnTo>
                    <a:pt x="8" y="39"/>
                  </a:lnTo>
                  <a:lnTo>
                    <a:pt x="6" y="40"/>
                  </a:lnTo>
                  <a:close/>
                  <a:moveTo>
                    <a:pt x="6" y="34"/>
                  </a:moveTo>
                  <a:lnTo>
                    <a:pt x="5" y="32"/>
                  </a:lnTo>
                  <a:lnTo>
                    <a:pt x="7" y="31"/>
                  </a:lnTo>
                  <a:lnTo>
                    <a:pt x="7" y="34"/>
                  </a:lnTo>
                  <a:lnTo>
                    <a:pt x="6" y="34"/>
                  </a:lnTo>
                  <a:close/>
                  <a:moveTo>
                    <a:pt x="5" y="29"/>
                  </a:moveTo>
                  <a:lnTo>
                    <a:pt x="4" y="26"/>
                  </a:lnTo>
                  <a:lnTo>
                    <a:pt x="6" y="26"/>
                  </a:lnTo>
                  <a:lnTo>
                    <a:pt x="6" y="29"/>
                  </a:lnTo>
                  <a:lnTo>
                    <a:pt x="5" y="29"/>
                  </a:lnTo>
                  <a:close/>
                  <a:moveTo>
                    <a:pt x="4" y="24"/>
                  </a:moveTo>
                  <a:lnTo>
                    <a:pt x="3" y="21"/>
                  </a:lnTo>
                  <a:lnTo>
                    <a:pt x="5" y="21"/>
                  </a:lnTo>
                  <a:lnTo>
                    <a:pt x="5" y="24"/>
                  </a:lnTo>
                  <a:lnTo>
                    <a:pt x="4" y="24"/>
                  </a:lnTo>
                  <a:close/>
                  <a:moveTo>
                    <a:pt x="3" y="19"/>
                  </a:moveTo>
                  <a:lnTo>
                    <a:pt x="2" y="16"/>
                  </a:lnTo>
                  <a:lnTo>
                    <a:pt x="4" y="16"/>
                  </a:lnTo>
                  <a:lnTo>
                    <a:pt x="4" y="18"/>
                  </a:lnTo>
                  <a:lnTo>
                    <a:pt x="3" y="19"/>
                  </a:lnTo>
                  <a:close/>
                  <a:moveTo>
                    <a:pt x="2" y="13"/>
                  </a:moveTo>
                  <a:lnTo>
                    <a:pt x="2" y="11"/>
                  </a:lnTo>
                  <a:lnTo>
                    <a:pt x="3" y="10"/>
                  </a:lnTo>
                  <a:lnTo>
                    <a:pt x="4" y="13"/>
                  </a:lnTo>
                  <a:lnTo>
                    <a:pt x="2" y="13"/>
                  </a:lnTo>
                  <a:close/>
                  <a:moveTo>
                    <a:pt x="1" y="8"/>
                  </a:moveTo>
                  <a:lnTo>
                    <a:pt x="1" y="5"/>
                  </a:lnTo>
                  <a:lnTo>
                    <a:pt x="2" y="5"/>
                  </a:lnTo>
                  <a:lnTo>
                    <a:pt x="3" y="8"/>
                  </a:lnTo>
                  <a:lnTo>
                    <a:pt x="1" y="8"/>
                  </a:lnTo>
                  <a:close/>
                  <a:moveTo>
                    <a:pt x="0" y="3"/>
                  </a:moveTo>
                  <a:lnTo>
                    <a:pt x="0" y="0"/>
                  </a:lnTo>
                  <a:lnTo>
                    <a:pt x="1" y="0"/>
                  </a:lnTo>
                  <a:lnTo>
                    <a:pt x="2" y="2"/>
                  </a:lnTo>
                  <a:lnTo>
                    <a:pt x="0" y="3"/>
                  </a:lnTo>
                  <a:close/>
                </a:path>
              </a:pathLst>
            </a:custGeom>
            <a:solidFill>
              <a:srgbClr val="877D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8946" name="Freeform 5789"/>
            <p:cNvSpPr>
              <a:spLocks/>
            </p:cNvSpPr>
            <p:nvPr/>
          </p:nvSpPr>
          <p:spPr bwMode="auto">
            <a:xfrm>
              <a:off x="3883" y="2423"/>
              <a:ext cx="2" cy="3"/>
            </a:xfrm>
            <a:custGeom>
              <a:avLst/>
              <a:gdLst>
                <a:gd name="T0" fmla="*/ 0 w 2"/>
                <a:gd name="T1" fmla="*/ 3 h 3"/>
                <a:gd name="T2" fmla="*/ 0 w 2"/>
                <a:gd name="T3" fmla="*/ 1 h 3"/>
                <a:gd name="T4" fmla="*/ 1 w 2"/>
                <a:gd name="T5" fmla="*/ 0 h 3"/>
                <a:gd name="T6" fmla="*/ 1 w 2"/>
                <a:gd name="T7" fmla="*/ 1 h 3"/>
                <a:gd name="T8" fmla="*/ 2 w 2"/>
                <a:gd name="T9" fmla="*/ 1 h 3"/>
                <a:gd name="T10" fmla="*/ 2 w 2"/>
                <a:gd name="T11" fmla="*/ 2 h 3"/>
                <a:gd name="T12" fmla="*/ 0 w 2"/>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0" y="3"/>
                  </a:moveTo>
                  <a:lnTo>
                    <a:pt x="0" y="1"/>
                  </a:lnTo>
                  <a:lnTo>
                    <a:pt x="1" y="0"/>
                  </a:lnTo>
                  <a:lnTo>
                    <a:pt x="1" y="1"/>
                  </a:lnTo>
                  <a:lnTo>
                    <a:pt x="2" y="1"/>
                  </a:lnTo>
                  <a:lnTo>
                    <a:pt x="2" y="2"/>
                  </a:lnTo>
                  <a:lnTo>
                    <a:pt x="0" y="3"/>
                  </a:lnTo>
                  <a:close/>
                </a:path>
              </a:pathLst>
            </a:custGeom>
            <a:solidFill>
              <a:srgbClr val="877D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8947" name="Freeform 5790"/>
            <p:cNvSpPr>
              <a:spLocks noEditPoints="1"/>
            </p:cNvSpPr>
            <p:nvPr/>
          </p:nvSpPr>
          <p:spPr bwMode="auto">
            <a:xfrm>
              <a:off x="3888" y="2362"/>
              <a:ext cx="323" cy="63"/>
            </a:xfrm>
            <a:custGeom>
              <a:avLst/>
              <a:gdLst>
                <a:gd name="T0" fmla="*/ 0 w 323"/>
                <a:gd name="T1" fmla="*/ 63 h 63"/>
                <a:gd name="T2" fmla="*/ 5 w 323"/>
                <a:gd name="T3" fmla="*/ 62 h 63"/>
                <a:gd name="T4" fmla="*/ 10 w 323"/>
                <a:gd name="T5" fmla="*/ 61 h 63"/>
                <a:gd name="T6" fmla="*/ 16 w 323"/>
                <a:gd name="T7" fmla="*/ 60 h 63"/>
                <a:gd name="T8" fmla="*/ 21 w 323"/>
                <a:gd name="T9" fmla="*/ 59 h 63"/>
                <a:gd name="T10" fmla="*/ 26 w 323"/>
                <a:gd name="T11" fmla="*/ 58 h 63"/>
                <a:gd name="T12" fmla="*/ 31 w 323"/>
                <a:gd name="T13" fmla="*/ 57 h 63"/>
                <a:gd name="T14" fmla="*/ 37 w 323"/>
                <a:gd name="T15" fmla="*/ 56 h 63"/>
                <a:gd name="T16" fmla="*/ 42 w 323"/>
                <a:gd name="T17" fmla="*/ 55 h 63"/>
                <a:gd name="T18" fmla="*/ 47 w 323"/>
                <a:gd name="T19" fmla="*/ 54 h 63"/>
                <a:gd name="T20" fmla="*/ 52 w 323"/>
                <a:gd name="T21" fmla="*/ 53 h 63"/>
                <a:gd name="T22" fmla="*/ 58 w 323"/>
                <a:gd name="T23" fmla="*/ 52 h 63"/>
                <a:gd name="T24" fmla="*/ 63 w 323"/>
                <a:gd name="T25" fmla="*/ 51 h 63"/>
                <a:gd name="T26" fmla="*/ 68 w 323"/>
                <a:gd name="T27" fmla="*/ 50 h 63"/>
                <a:gd name="T28" fmla="*/ 73 w 323"/>
                <a:gd name="T29" fmla="*/ 49 h 63"/>
                <a:gd name="T30" fmla="*/ 79 w 323"/>
                <a:gd name="T31" fmla="*/ 48 h 63"/>
                <a:gd name="T32" fmla="*/ 84 w 323"/>
                <a:gd name="T33" fmla="*/ 47 h 63"/>
                <a:gd name="T34" fmla="*/ 89 w 323"/>
                <a:gd name="T35" fmla="*/ 46 h 63"/>
                <a:gd name="T36" fmla="*/ 94 w 323"/>
                <a:gd name="T37" fmla="*/ 45 h 63"/>
                <a:gd name="T38" fmla="*/ 100 w 323"/>
                <a:gd name="T39" fmla="*/ 44 h 63"/>
                <a:gd name="T40" fmla="*/ 105 w 323"/>
                <a:gd name="T41" fmla="*/ 43 h 63"/>
                <a:gd name="T42" fmla="*/ 110 w 323"/>
                <a:gd name="T43" fmla="*/ 42 h 63"/>
                <a:gd name="T44" fmla="*/ 115 w 323"/>
                <a:gd name="T45" fmla="*/ 41 h 63"/>
                <a:gd name="T46" fmla="*/ 121 w 323"/>
                <a:gd name="T47" fmla="*/ 40 h 63"/>
                <a:gd name="T48" fmla="*/ 126 w 323"/>
                <a:gd name="T49" fmla="*/ 39 h 63"/>
                <a:gd name="T50" fmla="*/ 131 w 323"/>
                <a:gd name="T51" fmla="*/ 38 h 63"/>
                <a:gd name="T52" fmla="*/ 136 w 323"/>
                <a:gd name="T53" fmla="*/ 37 h 63"/>
                <a:gd name="T54" fmla="*/ 142 w 323"/>
                <a:gd name="T55" fmla="*/ 36 h 63"/>
                <a:gd name="T56" fmla="*/ 147 w 323"/>
                <a:gd name="T57" fmla="*/ 35 h 63"/>
                <a:gd name="T58" fmla="*/ 152 w 323"/>
                <a:gd name="T59" fmla="*/ 34 h 63"/>
                <a:gd name="T60" fmla="*/ 157 w 323"/>
                <a:gd name="T61" fmla="*/ 33 h 63"/>
                <a:gd name="T62" fmla="*/ 163 w 323"/>
                <a:gd name="T63" fmla="*/ 32 h 63"/>
                <a:gd name="T64" fmla="*/ 168 w 323"/>
                <a:gd name="T65" fmla="*/ 31 h 63"/>
                <a:gd name="T66" fmla="*/ 173 w 323"/>
                <a:gd name="T67" fmla="*/ 30 h 63"/>
                <a:gd name="T68" fmla="*/ 178 w 323"/>
                <a:gd name="T69" fmla="*/ 29 h 63"/>
                <a:gd name="T70" fmla="*/ 184 w 323"/>
                <a:gd name="T71" fmla="*/ 28 h 63"/>
                <a:gd name="T72" fmla="*/ 189 w 323"/>
                <a:gd name="T73" fmla="*/ 27 h 63"/>
                <a:gd name="T74" fmla="*/ 194 w 323"/>
                <a:gd name="T75" fmla="*/ 26 h 63"/>
                <a:gd name="T76" fmla="*/ 200 w 323"/>
                <a:gd name="T77" fmla="*/ 25 h 63"/>
                <a:gd name="T78" fmla="*/ 205 w 323"/>
                <a:gd name="T79" fmla="*/ 24 h 63"/>
                <a:gd name="T80" fmla="*/ 210 w 323"/>
                <a:gd name="T81" fmla="*/ 23 h 63"/>
                <a:gd name="T82" fmla="*/ 215 w 323"/>
                <a:gd name="T83" fmla="*/ 22 h 63"/>
                <a:gd name="T84" fmla="*/ 221 w 323"/>
                <a:gd name="T85" fmla="*/ 21 h 63"/>
                <a:gd name="T86" fmla="*/ 226 w 323"/>
                <a:gd name="T87" fmla="*/ 20 h 63"/>
                <a:gd name="T88" fmla="*/ 231 w 323"/>
                <a:gd name="T89" fmla="*/ 19 h 63"/>
                <a:gd name="T90" fmla="*/ 236 w 323"/>
                <a:gd name="T91" fmla="*/ 18 h 63"/>
                <a:gd name="T92" fmla="*/ 242 w 323"/>
                <a:gd name="T93" fmla="*/ 17 h 63"/>
                <a:gd name="T94" fmla="*/ 247 w 323"/>
                <a:gd name="T95" fmla="*/ 16 h 63"/>
                <a:gd name="T96" fmla="*/ 252 w 323"/>
                <a:gd name="T97" fmla="*/ 15 h 63"/>
                <a:gd name="T98" fmla="*/ 257 w 323"/>
                <a:gd name="T99" fmla="*/ 14 h 63"/>
                <a:gd name="T100" fmla="*/ 263 w 323"/>
                <a:gd name="T101" fmla="*/ 13 h 63"/>
                <a:gd name="T102" fmla="*/ 268 w 323"/>
                <a:gd name="T103" fmla="*/ 12 h 63"/>
                <a:gd name="T104" fmla="*/ 273 w 323"/>
                <a:gd name="T105" fmla="*/ 11 h 63"/>
                <a:gd name="T106" fmla="*/ 278 w 323"/>
                <a:gd name="T107" fmla="*/ 10 h 63"/>
                <a:gd name="T108" fmla="*/ 284 w 323"/>
                <a:gd name="T109" fmla="*/ 9 h 63"/>
                <a:gd name="T110" fmla="*/ 289 w 323"/>
                <a:gd name="T111" fmla="*/ 8 h 63"/>
                <a:gd name="T112" fmla="*/ 294 w 323"/>
                <a:gd name="T113" fmla="*/ 8 h 63"/>
                <a:gd name="T114" fmla="*/ 299 w 323"/>
                <a:gd name="T115" fmla="*/ 6 h 63"/>
                <a:gd name="T116" fmla="*/ 305 w 323"/>
                <a:gd name="T117" fmla="*/ 6 h 63"/>
                <a:gd name="T118" fmla="*/ 310 w 323"/>
                <a:gd name="T119" fmla="*/ 4 h 63"/>
                <a:gd name="T120" fmla="*/ 315 w 323"/>
                <a:gd name="T121" fmla="*/ 4 h 63"/>
                <a:gd name="T122" fmla="*/ 320 w 323"/>
                <a:gd name="T123" fmla="*/ 3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23" h="63">
                  <a:moveTo>
                    <a:pt x="0" y="63"/>
                  </a:moveTo>
                  <a:lnTo>
                    <a:pt x="0" y="61"/>
                  </a:lnTo>
                  <a:lnTo>
                    <a:pt x="2" y="61"/>
                  </a:lnTo>
                  <a:lnTo>
                    <a:pt x="3" y="63"/>
                  </a:lnTo>
                  <a:lnTo>
                    <a:pt x="0" y="63"/>
                  </a:lnTo>
                  <a:close/>
                  <a:moveTo>
                    <a:pt x="5" y="62"/>
                  </a:moveTo>
                  <a:lnTo>
                    <a:pt x="5" y="60"/>
                  </a:lnTo>
                  <a:lnTo>
                    <a:pt x="8" y="60"/>
                  </a:lnTo>
                  <a:lnTo>
                    <a:pt x="8" y="61"/>
                  </a:lnTo>
                  <a:lnTo>
                    <a:pt x="5" y="62"/>
                  </a:lnTo>
                  <a:close/>
                  <a:moveTo>
                    <a:pt x="10" y="61"/>
                  </a:moveTo>
                  <a:lnTo>
                    <a:pt x="10" y="59"/>
                  </a:lnTo>
                  <a:lnTo>
                    <a:pt x="13" y="59"/>
                  </a:lnTo>
                  <a:lnTo>
                    <a:pt x="13" y="61"/>
                  </a:lnTo>
                  <a:lnTo>
                    <a:pt x="10" y="61"/>
                  </a:lnTo>
                  <a:close/>
                  <a:moveTo>
                    <a:pt x="16" y="60"/>
                  </a:moveTo>
                  <a:lnTo>
                    <a:pt x="15" y="58"/>
                  </a:lnTo>
                  <a:lnTo>
                    <a:pt x="18" y="58"/>
                  </a:lnTo>
                  <a:lnTo>
                    <a:pt x="18" y="59"/>
                  </a:lnTo>
                  <a:lnTo>
                    <a:pt x="16" y="60"/>
                  </a:lnTo>
                  <a:close/>
                  <a:moveTo>
                    <a:pt x="21" y="59"/>
                  </a:moveTo>
                  <a:lnTo>
                    <a:pt x="21" y="57"/>
                  </a:lnTo>
                  <a:lnTo>
                    <a:pt x="23" y="57"/>
                  </a:lnTo>
                  <a:lnTo>
                    <a:pt x="24" y="59"/>
                  </a:lnTo>
                  <a:lnTo>
                    <a:pt x="21" y="59"/>
                  </a:lnTo>
                  <a:close/>
                  <a:moveTo>
                    <a:pt x="26" y="58"/>
                  </a:moveTo>
                  <a:lnTo>
                    <a:pt x="26" y="57"/>
                  </a:lnTo>
                  <a:lnTo>
                    <a:pt x="29" y="56"/>
                  </a:lnTo>
                  <a:lnTo>
                    <a:pt x="29" y="58"/>
                  </a:lnTo>
                  <a:lnTo>
                    <a:pt x="26" y="58"/>
                  </a:lnTo>
                  <a:close/>
                  <a:moveTo>
                    <a:pt x="31" y="57"/>
                  </a:moveTo>
                  <a:lnTo>
                    <a:pt x="31" y="55"/>
                  </a:lnTo>
                  <a:lnTo>
                    <a:pt x="34" y="55"/>
                  </a:lnTo>
                  <a:lnTo>
                    <a:pt x="34" y="57"/>
                  </a:lnTo>
                  <a:lnTo>
                    <a:pt x="31" y="57"/>
                  </a:lnTo>
                  <a:close/>
                  <a:moveTo>
                    <a:pt x="37" y="56"/>
                  </a:moveTo>
                  <a:lnTo>
                    <a:pt x="36" y="55"/>
                  </a:lnTo>
                  <a:lnTo>
                    <a:pt x="39" y="54"/>
                  </a:lnTo>
                  <a:lnTo>
                    <a:pt x="39" y="56"/>
                  </a:lnTo>
                  <a:lnTo>
                    <a:pt x="37" y="56"/>
                  </a:lnTo>
                  <a:close/>
                  <a:moveTo>
                    <a:pt x="42" y="55"/>
                  </a:moveTo>
                  <a:lnTo>
                    <a:pt x="42" y="53"/>
                  </a:lnTo>
                  <a:lnTo>
                    <a:pt x="44" y="53"/>
                  </a:lnTo>
                  <a:lnTo>
                    <a:pt x="45" y="55"/>
                  </a:lnTo>
                  <a:lnTo>
                    <a:pt x="42" y="55"/>
                  </a:lnTo>
                  <a:close/>
                  <a:moveTo>
                    <a:pt x="47" y="54"/>
                  </a:moveTo>
                  <a:lnTo>
                    <a:pt x="47" y="53"/>
                  </a:lnTo>
                  <a:lnTo>
                    <a:pt x="50" y="52"/>
                  </a:lnTo>
                  <a:lnTo>
                    <a:pt x="50" y="54"/>
                  </a:lnTo>
                  <a:lnTo>
                    <a:pt x="47" y="54"/>
                  </a:lnTo>
                  <a:close/>
                  <a:moveTo>
                    <a:pt x="52" y="53"/>
                  </a:moveTo>
                  <a:lnTo>
                    <a:pt x="52" y="52"/>
                  </a:lnTo>
                  <a:lnTo>
                    <a:pt x="55" y="51"/>
                  </a:lnTo>
                  <a:lnTo>
                    <a:pt x="55" y="53"/>
                  </a:lnTo>
                  <a:lnTo>
                    <a:pt x="52" y="53"/>
                  </a:lnTo>
                  <a:close/>
                  <a:moveTo>
                    <a:pt x="58" y="52"/>
                  </a:moveTo>
                  <a:lnTo>
                    <a:pt x="57" y="51"/>
                  </a:lnTo>
                  <a:lnTo>
                    <a:pt x="60" y="50"/>
                  </a:lnTo>
                  <a:lnTo>
                    <a:pt x="60" y="52"/>
                  </a:lnTo>
                  <a:lnTo>
                    <a:pt x="58" y="52"/>
                  </a:lnTo>
                  <a:close/>
                  <a:moveTo>
                    <a:pt x="63" y="51"/>
                  </a:moveTo>
                  <a:lnTo>
                    <a:pt x="63" y="50"/>
                  </a:lnTo>
                  <a:lnTo>
                    <a:pt x="65" y="49"/>
                  </a:lnTo>
                  <a:lnTo>
                    <a:pt x="66" y="51"/>
                  </a:lnTo>
                  <a:lnTo>
                    <a:pt x="63" y="51"/>
                  </a:lnTo>
                  <a:close/>
                  <a:moveTo>
                    <a:pt x="68" y="50"/>
                  </a:moveTo>
                  <a:lnTo>
                    <a:pt x="68" y="48"/>
                  </a:lnTo>
                  <a:lnTo>
                    <a:pt x="71" y="48"/>
                  </a:lnTo>
                  <a:lnTo>
                    <a:pt x="71" y="50"/>
                  </a:lnTo>
                  <a:lnTo>
                    <a:pt x="68" y="50"/>
                  </a:lnTo>
                  <a:close/>
                  <a:moveTo>
                    <a:pt x="73" y="49"/>
                  </a:moveTo>
                  <a:lnTo>
                    <a:pt x="73" y="48"/>
                  </a:lnTo>
                  <a:lnTo>
                    <a:pt x="76" y="47"/>
                  </a:lnTo>
                  <a:lnTo>
                    <a:pt x="76" y="49"/>
                  </a:lnTo>
                  <a:lnTo>
                    <a:pt x="73" y="49"/>
                  </a:lnTo>
                  <a:close/>
                  <a:moveTo>
                    <a:pt x="79" y="48"/>
                  </a:moveTo>
                  <a:lnTo>
                    <a:pt x="78" y="46"/>
                  </a:lnTo>
                  <a:lnTo>
                    <a:pt x="81" y="46"/>
                  </a:lnTo>
                  <a:lnTo>
                    <a:pt x="81" y="48"/>
                  </a:lnTo>
                  <a:lnTo>
                    <a:pt x="79" y="48"/>
                  </a:lnTo>
                  <a:close/>
                  <a:moveTo>
                    <a:pt x="84" y="47"/>
                  </a:moveTo>
                  <a:lnTo>
                    <a:pt x="84" y="46"/>
                  </a:lnTo>
                  <a:lnTo>
                    <a:pt x="86" y="45"/>
                  </a:lnTo>
                  <a:lnTo>
                    <a:pt x="87" y="47"/>
                  </a:lnTo>
                  <a:lnTo>
                    <a:pt x="84" y="47"/>
                  </a:lnTo>
                  <a:close/>
                  <a:moveTo>
                    <a:pt x="89" y="46"/>
                  </a:moveTo>
                  <a:lnTo>
                    <a:pt x="89" y="45"/>
                  </a:lnTo>
                  <a:lnTo>
                    <a:pt x="92" y="44"/>
                  </a:lnTo>
                  <a:lnTo>
                    <a:pt x="92" y="46"/>
                  </a:lnTo>
                  <a:lnTo>
                    <a:pt x="89" y="46"/>
                  </a:lnTo>
                  <a:close/>
                  <a:moveTo>
                    <a:pt x="94" y="45"/>
                  </a:moveTo>
                  <a:lnTo>
                    <a:pt x="94" y="44"/>
                  </a:lnTo>
                  <a:lnTo>
                    <a:pt x="97" y="43"/>
                  </a:lnTo>
                  <a:lnTo>
                    <a:pt x="97" y="45"/>
                  </a:lnTo>
                  <a:lnTo>
                    <a:pt x="94" y="45"/>
                  </a:lnTo>
                  <a:close/>
                  <a:moveTo>
                    <a:pt x="100" y="44"/>
                  </a:moveTo>
                  <a:lnTo>
                    <a:pt x="99" y="43"/>
                  </a:lnTo>
                  <a:lnTo>
                    <a:pt x="102" y="42"/>
                  </a:lnTo>
                  <a:lnTo>
                    <a:pt x="102" y="44"/>
                  </a:lnTo>
                  <a:lnTo>
                    <a:pt x="100" y="44"/>
                  </a:lnTo>
                  <a:close/>
                  <a:moveTo>
                    <a:pt x="105" y="43"/>
                  </a:moveTo>
                  <a:lnTo>
                    <a:pt x="105" y="42"/>
                  </a:lnTo>
                  <a:lnTo>
                    <a:pt x="107" y="41"/>
                  </a:lnTo>
                  <a:lnTo>
                    <a:pt x="108" y="43"/>
                  </a:lnTo>
                  <a:lnTo>
                    <a:pt x="105" y="43"/>
                  </a:lnTo>
                  <a:close/>
                  <a:moveTo>
                    <a:pt x="110" y="42"/>
                  </a:moveTo>
                  <a:lnTo>
                    <a:pt x="110" y="41"/>
                  </a:lnTo>
                  <a:lnTo>
                    <a:pt x="112" y="40"/>
                  </a:lnTo>
                  <a:lnTo>
                    <a:pt x="113" y="42"/>
                  </a:lnTo>
                  <a:lnTo>
                    <a:pt x="110" y="42"/>
                  </a:lnTo>
                  <a:close/>
                  <a:moveTo>
                    <a:pt x="115" y="41"/>
                  </a:moveTo>
                  <a:lnTo>
                    <a:pt x="115" y="40"/>
                  </a:lnTo>
                  <a:lnTo>
                    <a:pt x="118" y="39"/>
                  </a:lnTo>
                  <a:lnTo>
                    <a:pt x="118" y="41"/>
                  </a:lnTo>
                  <a:lnTo>
                    <a:pt x="115" y="41"/>
                  </a:lnTo>
                  <a:close/>
                  <a:moveTo>
                    <a:pt x="121" y="40"/>
                  </a:moveTo>
                  <a:lnTo>
                    <a:pt x="120" y="39"/>
                  </a:lnTo>
                  <a:lnTo>
                    <a:pt x="123" y="38"/>
                  </a:lnTo>
                  <a:lnTo>
                    <a:pt x="123" y="40"/>
                  </a:lnTo>
                  <a:lnTo>
                    <a:pt x="121" y="40"/>
                  </a:lnTo>
                  <a:close/>
                  <a:moveTo>
                    <a:pt x="126" y="39"/>
                  </a:moveTo>
                  <a:lnTo>
                    <a:pt x="126" y="38"/>
                  </a:lnTo>
                  <a:lnTo>
                    <a:pt x="128" y="37"/>
                  </a:lnTo>
                  <a:lnTo>
                    <a:pt x="129" y="39"/>
                  </a:lnTo>
                  <a:lnTo>
                    <a:pt x="126" y="39"/>
                  </a:lnTo>
                  <a:close/>
                  <a:moveTo>
                    <a:pt x="131" y="38"/>
                  </a:moveTo>
                  <a:lnTo>
                    <a:pt x="131" y="37"/>
                  </a:lnTo>
                  <a:lnTo>
                    <a:pt x="134" y="36"/>
                  </a:lnTo>
                  <a:lnTo>
                    <a:pt x="134" y="38"/>
                  </a:lnTo>
                  <a:lnTo>
                    <a:pt x="131" y="38"/>
                  </a:lnTo>
                  <a:close/>
                  <a:moveTo>
                    <a:pt x="136" y="37"/>
                  </a:moveTo>
                  <a:lnTo>
                    <a:pt x="136" y="36"/>
                  </a:lnTo>
                  <a:lnTo>
                    <a:pt x="139" y="35"/>
                  </a:lnTo>
                  <a:lnTo>
                    <a:pt x="139" y="37"/>
                  </a:lnTo>
                  <a:lnTo>
                    <a:pt x="136" y="37"/>
                  </a:lnTo>
                  <a:close/>
                  <a:moveTo>
                    <a:pt x="142" y="36"/>
                  </a:moveTo>
                  <a:lnTo>
                    <a:pt x="141" y="35"/>
                  </a:lnTo>
                  <a:lnTo>
                    <a:pt x="144" y="34"/>
                  </a:lnTo>
                  <a:lnTo>
                    <a:pt x="144" y="36"/>
                  </a:lnTo>
                  <a:lnTo>
                    <a:pt x="142" y="36"/>
                  </a:lnTo>
                  <a:close/>
                  <a:moveTo>
                    <a:pt x="147" y="35"/>
                  </a:moveTo>
                  <a:lnTo>
                    <a:pt x="147" y="34"/>
                  </a:lnTo>
                  <a:lnTo>
                    <a:pt x="149" y="33"/>
                  </a:lnTo>
                  <a:lnTo>
                    <a:pt x="150" y="35"/>
                  </a:lnTo>
                  <a:lnTo>
                    <a:pt x="147" y="35"/>
                  </a:lnTo>
                  <a:close/>
                  <a:moveTo>
                    <a:pt x="152" y="34"/>
                  </a:moveTo>
                  <a:lnTo>
                    <a:pt x="152" y="33"/>
                  </a:lnTo>
                  <a:lnTo>
                    <a:pt x="155" y="32"/>
                  </a:lnTo>
                  <a:lnTo>
                    <a:pt x="155" y="34"/>
                  </a:lnTo>
                  <a:lnTo>
                    <a:pt x="152" y="34"/>
                  </a:lnTo>
                  <a:close/>
                  <a:moveTo>
                    <a:pt x="157" y="33"/>
                  </a:moveTo>
                  <a:lnTo>
                    <a:pt x="157" y="32"/>
                  </a:lnTo>
                  <a:lnTo>
                    <a:pt x="160" y="31"/>
                  </a:lnTo>
                  <a:lnTo>
                    <a:pt x="160" y="33"/>
                  </a:lnTo>
                  <a:lnTo>
                    <a:pt x="157" y="33"/>
                  </a:lnTo>
                  <a:close/>
                  <a:moveTo>
                    <a:pt x="163" y="32"/>
                  </a:moveTo>
                  <a:lnTo>
                    <a:pt x="162" y="31"/>
                  </a:lnTo>
                  <a:lnTo>
                    <a:pt x="165" y="30"/>
                  </a:lnTo>
                  <a:lnTo>
                    <a:pt x="165" y="32"/>
                  </a:lnTo>
                  <a:lnTo>
                    <a:pt x="163" y="32"/>
                  </a:lnTo>
                  <a:close/>
                  <a:moveTo>
                    <a:pt x="168" y="31"/>
                  </a:moveTo>
                  <a:lnTo>
                    <a:pt x="168" y="30"/>
                  </a:lnTo>
                  <a:lnTo>
                    <a:pt x="170" y="29"/>
                  </a:lnTo>
                  <a:lnTo>
                    <a:pt x="171" y="31"/>
                  </a:lnTo>
                  <a:lnTo>
                    <a:pt x="168" y="31"/>
                  </a:lnTo>
                  <a:close/>
                  <a:moveTo>
                    <a:pt x="173" y="30"/>
                  </a:moveTo>
                  <a:lnTo>
                    <a:pt x="173" y="29"/>
                  </a:lnTo>
                  <a:lnTo>
                    <a:pt x="176" y="28"/>
                  </a:lnTo>
                  <a:lnTo>
                    <a:pt x="176" y="30"/>
                  </a:lnTo>
                  <a:lnTo>
                    <a:pt x="173" y="30"/>
                  </a:lnTo>
                  <a:close/>
                  <a:moveTo>
                    <a:pt x="178" y="29"/>
                  </a:moveTo>
                  <a:lnTo>
                    <a:pt x="178" y="28"/>
                  </a:lnTo>
                  <a:lnTo>
                    <a:pt x="181" y="27"/>
                  </a:lnTo>
                  <a:lnTo>
                    <a:pt x="181" y="29"/>
                  </a:lnTo>
                  <a:lnTo>
                    <a:pt x="178" y="29"/>
                  </a:lnTo>
                  <a:close/>
                  <a:moveTo>
                    <a:pt x="184" y="28"/>
                  </a:moveTo>
                  <a:lnTo>
                    <a:pt x="183" y="27"/>
                  </a:lnTo>
                  <a:lnTo>
                    <a:pt x="186" y="26"/>
                  </a:lnTo>
                  <a:lnTo>
                    <a:pt x="186" y="28"/>
                  </a:lnTo>
                  <a:lnTo>
                    <a:pt x="184" y="28"/>
                  </a:lnTo>
                  <a:close/>
                  <a:moveTo>
                    <a:pt x="189" y="27"/>
                  </a:moveTo>
                  <a:lnTo>
                    <a:pt x="189" y="26"/>
                  </a:lnTo>
                  <a:lnTo>
                    <a:pt x="191" y="25"/>
                  </a:lnTo>
                  <a:lnTo>
                    <a:pt x="192" y="27"/>
                  </a:lnTo>
                  <a:lnTo>
                    <a:pt x="189" y="27"/>
                  </a:lnTo>
                  <a:close/>
                  <a:moveTo>
                    <a:pt x="194" y="26"/>
                  </a:moveTo>
                  <a:lnTo>
                    <a:pt x="194" y="25"/>
                  </a:lnTo>
                  <a:lnTo>
                    <a:pt x="197" y="24"/>
                  </a:lnTo>
                  <a:lnTo>
                    <a:pt x="197" y="26"/>
                  </a:lnTo>
                  <a:lnTo>
                    <a:pt x="194" y="26"/>
                  </a:lnTo>
                  <a:close/>
                  <a:moveTo>
                    <a:pt x="200" y="25"/>
                  </a:moveTo>
                  <a:lnTo>
                    <a:pt x="199" y="24"/>
                  </a:lnTo>
                  <a:lnTo>
                    <a:pt x="202" y="23"/>
                  </a:lnTo>
                  <a:lnTo>
                    <a:pt x="202" y="25"/>
                  </a:lnTo>
                  <a:lnTo>
                    <a:pt x="200" y="25"/>
                  </a:lnTo>
                  <a:close/>
                  <a:moveTo>
                    <a:pt x="205" y="24"/>
                  </a:moveTo>
                  <a:lnTo>
                    <a:pt x="204" y="23"/>
                  </a:lnTo>
                  <a:lnTo>
                    <a:pt x="207" y="22"/>
                  </a:lnTo>
                  <a:lnTo>
                    <a:pt x="207" y="24"/>
                  </a:lnTo>
                  <a:lnTo>
                    <a:pt x="205" y="24"/>
                  </a:lnTo>
                  <a:close/>
                  <a:moveTo>
                    <a:pt x="210" y="23"/>
                  </a:moveTo>
                  <a:lnTo>
                    <a:pt x="210" y="22"/>
                  </a:lnTo>
                  <a:lnTo>
                    <a:pt x="212" y="21"/>
                  </a:lnTo>
                  <a:lnTo>
                    <a:pt x="213" y="23"/>
                  </a:lnTo>
                  <a:lnTo>
                    <a:pt x="210" y="23"/>
                  </a:lnTo>
                  <a:close/>
                  <a:moveTo>
                    <a:pt x="215" y="22"/>
                  </a:moveTo>
                  <a:lnTo>
                    <a:pt x="215" y="21"/>
                  </a:lnTo>
                  <a:lnTo>
                    <a:pt x="218" y="20"/>
                  </a:lnTo>
                  <a:lnTo>
                    <a:pt x="218" y="22"/>
                  </a:lnTo>
                  <a:lnTo>
                    <a:pt x="215" y="22"/>
                  </a:lnTo>
                  <a:close/>
                  <a:moveTo>
                    <a:pt x="221" y="21"/>
                  </a:moveTo>
                  <a:lnTo>
                    <a:pt x="220" y="20"/>
                  </a:lnTo>
                  <a:lnTo>
                    <a:pt x="223" y="19"/>
                  </a:lnTo>
                  <a:lnTo>
                    <a:pt x="223" y="21"/>
                  </a:lnTo>
                  <a:lnTo>
                    <a:pt x="221" y="21"/>
                  </a:lnTo>
                  <a:close/>
                  <a:moveTo>
                    <a:pt x="226" y="20"/>
                  </a:moveTo>
                  <a:lnTo>
                    <a:pt x="225" y="19"/>
                  </a:lnTo>
                  <a:lnTo>
                    <a:pt x="228" y="18"/>
                  </a:lnTo>
                  <a:lnTo>
                    <a:pt x="228" y="20"/>
                  </a:lnTo>
                  <a:lnTo>
                    <a:pt x="226" y="20"/>
                  </a:lnTo>
                  <a:close/>
                  <a:moveTo>
                    <a:pt x="231" y="19"/>
                  </a:moveTo>
                  <a:lnTo>
                    <a:pt x="231" y="18"/>
                  </a:lnTo>
                  <a:lnTo>
                    <a:pt x="233" y="17"/>
                  </a:lnTo>
                  <a:lnTo>
                    <a:pt x="234" y="19"/>
                  </a:lnTo>
                  <a:lnTo>
                    <a:pt x="231" y="19"/>
                  </a:lnTo>
                  <a:close/>
                  <a:moveTo>
                    <a:pt x="236" y="18"/>
                  </a:moveTo>
                  <a:lnTo>
                    <a:pt x="236" y="17"/>
                  </a:lnTo>
                  <a:lnTo>
                    <a:pt x="239" y="16"/>
                  </a:lnTo>
                  <a:lnTo>
                    <a:pt x="239" y="18"/>
                  </a:lnTo>
                  <a:lnTo>
                    <a:pt x="236" y="18"/>
                  </a:lnTo>
                  <a:close/>
                  <a:moveTo>
                    <a:pt x="242" y="17"/>
                  </a:moveTo>
                  <a:lnTo>
                    <a:pt x="241" y="16"/>
                  </a:lnTo>
                  <a:lnTo>
                    <a:pt x="244" y="15"/>
                  </a:lnTo>
                  <a:lnTo>
                    <a:pt x="244" y="17"/>
                  </a:lnTo>
                  <a:lnTo>
                    <a:pt x="242" y="17"/>
                  </a:lnTo>
                  <a:close/>
                  <a:moveTo>
                    <a:pt x="247" y="16"/>
                  </a:moveTo>
                  <a:lnTo>
                    <a:pt x="246" y="15"/>
                  </a:lnTo>
                  <a:lnTo>
                    <a:pt x="249" y="14"/>
                  </a:lnTo>
                  <a:lnTo>
                    <a:pt x="249" y="16"/>
                  </a:lnTo>
                  <a:lnTo>
                    <a:pt x="247" y="16"/>
                  </a:lnTo>
                  <a:close/>
                  <a:moveTo>
                    <a:pt x="252" y="15"/>
                  </a:moveTo>
                  <a:lnTo>
                    <a:pt x="252" y="14"/>
                  </a:lnTo>
                  <a:lnTo>
                    <a:pt x="254" y="13"/>
                  </a:lnTo>
                  <a:lnTo>
                    <a:pt x="255" y="15"/>
                  </a:lnTo>
                  <a:lnTo>
                    <a:pt x="252" y="15"/>
                  </a:lnTo>
                  <a:close/>
                  <a:moveTo>
                    <a:pt x="257" y="14"/>
                  </a:moveTo>
                  <a:lnTo>
                    <a:pt x="257" y="13"/>
                  </a:lnTo>
                  <a:lnTo>
                    <a:pt x="260" y="12"/>
                  </a:lnTo>
                  <a:lnTo>
                    <a:pt x="260" y="14"/>
                  </a:lnTo>
                  <a:lnTo>
                    <a:pt x="257" y="14"/>
                  </a:lnTo>
                  <a:close/>
                  <a:moveTo>
                    <a:pt x="263" y="13"/>
                  </a:moveTo>
                  <a:lnTo>
                    <a:pt x="262" y="12"/>
                  </a:lnTo>
                  <a:lnTo>
                    <a:pt x="265" y="11"/>
                  </a:lnTo>
                  <a:lnTo>
                    <a:pt x="265" y="13"/>
                  </a:lnTo>
                  <a:lnTo>
                    <a:pt x="263" y="13"/>
                  </a:lnTo>
                  <a:close/>
                  <a:moveTo>
                    <a:pt x="268" y="12"/>
                  </a:moveTo>
                  <a:lnTo>
                    <a:pt x="268" y="11"/>
                  </a:lnTo>
                  <a:lnTo>
                    <a:pt x="270" y="10"/>
                  </a:lnTo>
                  <a:lnTo>
                    <a:pt x="270" y="12"/>
                  </a:lnTo>
                  <a:lnTo>
                    <a:pt x="268" y="12"/>
                  </a:lnTo>
                  <a:close/>
                  <a:moveTo>
                    <a:pt x="273" y="11"/>
                  </a:moveTo>
                  <a:lnTo>
                    <a:pt x="273" y="10"/>
                  </a:lnTo>
                  <a:lnTo>
                    <a:pt x="275" y="9"/>
                  </a:lnTo>
                  <a:lnTo>
                    <a:pt x="276" y="11"/>
                  </a:lnTo>
                  <a:lnTo>
                    <a:pt x="273" y="11"/>
                  </a:lnTo>
                  <a:close/>
                  <a:moveTo>
                    <a:pt x="278" y="10"/>
                  </a:moveTo>
                  <a:lnTo>
                    <a:pt x="278" y="9"/>
                  </a:lnTo>
                  <a:lnTo>
                    <a:pt x="281" y="8"/>
                  </a:lnTo>
                  <a:lnTo>
                    <a:pt x="281" y="10"/>
                  </a:lnTo>
                  <a:lnTo>
                    <a:pt x="278" y="10"/>
                  </a:lnTo>
                  <a:close/>
                  <a:moveTo>
                    <a:pt x="284" y="9"/>
                  </a:moveTo>
                  <a:lnTo>
                    <a:pt x="283" y="8"/>
                  </a:lnTo>
                  <a:lnTo>
                    <a:pt x="286" y="7"/>
                  </a:lnTo>
                  <a:lnTo>
                    <a:pt x="286" y="9"/>
                  </a:lnTo>
                  <a:lnTo>
                    <a:pt x="284" y="9"/>
                  </a:lnTo>
                  <a:close/>
                  <a:moveTo>
                    <a:pt x="289" y="8"/>
                  </a:moveTo>
                  <a:lnTo>
                    <a:pt x="289" y="7"/>
                  </a:lnTo>
                  <a:lnTo>
                    <a:pt x="291" y="6"/>
                  </a:lnTo>
                  <a:lnTo>
                    <a:pt x="291" y="8"/>
                  </a:lnTo>
                  <a:lnTo>
                    <a:pt x="289" y="8"/>
                  </a:lnTo>
                  <a:close/>
                  <a:moveTo>
                    <a:pt x="294" y="8"/>
                  </a:moveTo>
                  <a:lnTo>
                    <a:pt x="294" y="6"/>
                  </a:lnTo>
                  <a:lnTo>
                    <a:pt x="296" y="5"/>
                  </a:lnTo>
                  <a:lnTo>
                    <a:pt x="297" y="7"/>
                  </a:lnTo>
                  <a:lnTo>
                    <a:pt x="294" y="8"/>
                  </a:lnTo>
                  <a:close/>
                  <a:moveTo>
                    <a:pt x="299" y="6"/>
                  </a:moveTo>
                  <a:lnTo>
                    <a:pt x="299" y="5"/>
                  </a:lnTo>
                  <a:lnTo>
                    <a:pt x="302" y="4"/>
                  </a:lnTo>
                  <a:lnTo>
                    <a:pt x="302" y="6"/>
                  </a:lnTo>
                  <a:lnTo>
                    <a:pt x="299" y="6"/>
                  </a:lnTo>
                  <a:close/>
                  <a:moveTo>
                    <a:pt x="305" y="6"/>
                  </a:moveTo>
                  <a:lnTo>
                    <a:pt x="304" y="4"/>
                  </a:lnTo>
                  <a:lnTo>
                    <a:pt x="307" y="3"/>
                  </a:lnTo>
                  <a:lnTo>
                    <a:pt x="307" y="5"/>
                  </a:lnTo>
                  <a:lnTo>
                    <a:pt x="305" y="6"/>
                  </a:lnTo>
                  <a:close/>
                  <a:moveTo>
                    <a:pt x="310" y="4"/>
                  </a:moveTo>
                  <a:lnTo>
                    <a:pt x="310" y="3"/>
                  </a:lnTo>
                  <a:lnTo>
                    <a:pt x="312" y="2"/>
                  </a:lnTo>
                  <a:lnTo>
                    <a:pt x="312" y="4"/>
                  </a:lnTo>
                  <a:lnTo>
                    <a:pt x="310" y="4"/>
                  </a:lnTo>
                  <a:close/>
                  <a:moveTo>
                    <a:pt x="315" y="4"/>
                  </a:moveTo>
                  <a:lnTo>
                    <a:pt x="315" y="2"/>
                  </a:lnTo>
                  <a:lnTo>
                    <a:pt x="317" y="1"/>
                  </a:lnTo>
                  <a:lnTo>
                    <a:pt x="318" y="3"/>
                  </a:lnTo>
                  <a:lnTo>
                    <a:pt x="315" y="4"/>
                  </a:lnTo>
                  <a:close/>
                  <a:moveTo>
                    <a:pt x="320" y="3"/>
                  </a:moveTo>
                  <a:lnTo>
                    <a:pt x="320" y="1"/>
                  </a:lnTo>
                  <a:lnTo>
                    <a:pt x="323" y="0"/>
                  </a:lnTo>
                  <a:lnTo>
                    <a:pt x="323" y="2"/>
                  </a:lnTo>
                  <a:lnTo>
                    <a:pt x="320" y="3"/>
                  </a:lnTo>
                  <a:close/>
                </a:path>
              </a:pathLst>
            </a:custGeom>
            <a:solidFill>
              <a:srgbClr val="877D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8948" name="Freeform 5791"/>
            <p:cNvSpPr>
              <a:spLocks/>
            </p:cNvSpPr>
            <p:nvPr/>
          </p:nvSpPr>
          <p:spPr bwMode="auto">
            <a:xfrm>
              <a:off x="4213" y="2362"/>
              <a:ext cx="3" cy="2"/>
            </a:xfrm>
            <a:custGeom>
              <a:avLst/>
              <a:gdLst>
                <a:gd name="T0" fmla="*/ 1 w 3"/>
                <a:gd name="T1" fmla="*/ 2 h 2"/>
                <a:gd name="T2" fmla="*/ 1 w 3"/>
                <a:gd name="T3" fmla="*/ 1 h 2"/>
                <a:gd name="T4" fmla="*/ 1 w 3"/>
                <a:gd name="T5" fmla="*/ 2 h 2"/>
                <a:gd name="T6" fmla="*/ 0 w 3"/>
                <a:gd name="T7" fmla="*/ 0 h 2"/>
                <a:gd name="T8" fmla="*/ 2 w 3"/>
                <a:gd name="T9" fmla="*/ 0 h 2"/>
                <a:gd name="T10" fmla="*/ 3 w 3"/>
                <a:gd name="T11" fmla="*/ 2 h 2"/>
                <a:gd name="T12" fmla="*/ 1 w 3"/>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3" h="2">
                  <a:moveTo>
                    <a:pt x="1" y="2"/>
                  </a:moveTo>
                  <a:lnTo>
                    <a:pt x="1" y="1"/>
                  </a:lnTo>
                  <a:lnTo>
                    <a:pt x="1" y="2"/>
                  </a:lnTo>
                  <a:lnTo>
                    <a:pt x="0" y="0"/>
                  </a:lnTo>
                  <a:lnTo>
                    <a:pt x="2" y="0"/>
                  </a:lnTo>
                  <a:lnTo>
                    <a:pt x="3" y="2"/>
                  </a:lnTo>
                  <a:lnTo>
                    <a:pt x="1" y="2"/>
                  </a:lnTo>
                  <a:close/>
                </a:path>
              </a:pathLst>
            </a:custGeom>
            <a:solidFill>
              <a:srgbClr val="877D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8949" name="Freeform 5792"/>
            <p:cNvSpPr>
              <a:spLocks noEditPoints="1"/>
            </p:cNvSpPr>
            <p:nvPr/>
          </p:nvSpPr>
          <p:spPr bwMode="auto">
            <a:xfrm>
              <a:off x="4215" y="2366"/>
              <a:ext cx="32" cy="106"/>
            </a:xfrm>
            <a:custGeom>
              <a:avLst/>
              <a:gdLst>
                <a:gd name="T0" fmla="*/ 30 w 32"/>
                <a:gd name="T1" fmla="*/ 103 h 106"/>
                <a:gd name="T2" fmla="*/ 32 w 32"/>
                <a:gd name="T3" fmla="*/ 106 h 106"/>
                <a:gd name="T4" fmla="*/ 29 w 32"/>
                <a:gd name="T5" fmla="*/ 101 h 106"/>
                <a:gd name="T6" fmla="*/ 30 w 32"/>
                <a:gd name="T7" fmla="*/ 98 h 106"/>
                <a:gd name="T8" fmla="*/ 29 w 32"/>
                <a:gd name="T9" fmla="*/ 101 h 106"/>
                <a:gd name="T10" fmla="*/ 27 w 32"/>
                <a:gd name="T11" fmla="*/ 93 h 106"/>
                <a:gd name="T12" fmla="*/ 29 w 32"/>
                <a:gd name="T13" fmla="*/ 95 h 106"/>
                <a:gd name="T14" fmla="*/ 26 w 32"/>
                <a:gd name="T15" fmla="*/ 91 h 106"/>
                <a:gd name="T16" fmla="*/ 27 w 32"/>
                <a:gd name="T17" fmla="*/ 88 h 106"/>
                <a:gd name="T18" fmla="*/ 26 w 32"/>
                <a:gd name="T19" fmla="*/ 91 h 106"/>
                <a:gd name="T20" fmla="*/ 24 w 32"/>
                <a:gd name="T21" fmla="*/ 83 h 106"/>
                <a:gd name="T22" fmla="*/ 26 w 32"/>
                <a:gd name="T23" fmla="*/ 85 h 106"/>
                <a:gd name="T24" fmla="*/ 23 w 32"/>
                <a:gd name="T25" fmla="*/ 80 h 106"/>
                <a:gd name="T26" fmla="*/ 24 w 32"/>
                <a:gd name="T27" fmla="*/ 77 h 106"/>
                <a:gd name="T28" fmla="*/ 23 w 32"/>
                <a:gd name="T29" fmla="*/ 80 h 106"/>
                <a:gd name="T30" fmla="*/ 21 w 32"/>
                <a:gd name="T31" fmla="*/ 73 h 106"/>
                <a:gd name="T32" fmla="*/ 23 w 32"/>
                <a:gd name="T33" fmla="*/ 75 h 106"/>
                <a:gd name="T34" fmla="*/ 20 w 32"/>
                <a:gd name="T35" fmla="*/ 70 h 106"/>
                <a:gd name="T36" fmla="*/ 21 w 32"/>
                <a:gd name="T37" fmla="*/ 67 h 106"/>
                <a:gd name="T38" fmla="*/ 20 w 32"/>
                <a:gd name="T39" fmla="*/ 70 h 106"/>
                <a:gd name="T40" fmla="*/ 18 w 32"/>
                <a:gd name="T41" fmla="*/ 62 h 106"/>
                <a:gd name="T42" fmla="*/ 20 w 32"/>
                <a:gd name="T43" fmla="*/ 64 h 106"/>
                <a:gd name="T44" fmla="*/ 17 w 32"/>
                <a:gd name="T45" fmla="*/ 60 h 106"/>
                <a:gd name="T46" fmla="*/ 18 w 32"/>
                <a:gd name="T47" fmla="*/ 57 h 106"/>
                <a:gd name="T48" fmla="*/ 17 w 32"/>
                <a:gd name="T49" fmla="*/ 60 h 106"/>
                <a:gd name="T50" fmla="*/ 15 w 32"/>
                <a:gd name="T51" fmla="*/ 52 h 106"/>
                <a:gd name="T52" fmla="*/ 17 w 32"/>
                <a:gd name="T53" fmla="*/ 54 h 106"/>
                <a:gd name="T54" fmla="*/ 14 w 32"/>
                <a:gd name="T55" fmla="*/ 49 h 106"/>
                <a:gd name="T56" fmla="*/ 15 w 32"/>
                <a:gd name="T57" fmla="*/ 46 h 106"/>
                <a:gd name="T58" fmla="*/ 14 w 32"/>
                <a:gd name="T59" fmla="*/ 49 h 106"/>
                <a:gd name="T60" fmla="*/ 12 w 32"/>
                <a:gd name="T61" fmla="*/ 42 h 106"/>
                <a:gd name="T62" fmla="*/ 14 w 32"/>
                <a:gd name="T63" fmla="*/ 44 h 106"/>
                <a:gd name="T64" fmla="*/ 11 w 32"/>
                <a:gd name="T65" fmla="*/ 39 h 106"/>
                <a:gd name="T66" fmla="*/ 12 w 32"/>
                <a:gd name="T67" fmla="*/ 36 h 106"/>
                <a:gd name="T68" fmla="*/ 11 w 32"/>
                <a:gd name="T69" fmla="*/ 39 h 106"/>
                <a:gd name="T70" fmla="*/ 9 w 32"/>
                <a:gd name="T71" fmla="*/ 31 h 106"/>
                <a:gd name="T72" fmla="*/ 11 w 32"/>
                <a:gd name="T73" fmla="*/ 34 h 106"/>
                <a:gd name="T74" fmla="*/ 8 w 32"/>
                <a:gd name="T75" fmla="*/ 29 h 106"/>
                <a:gd name="T76" fmla="*/ 9 w 32"/>
                <a:gd name="T77" fmla="*/ 26 h 106"/>
                <a:gd name="T78" fmla="*/ 8 w 32"/>
                <a:gd name="T79" fmla="*/ 29 h 106"/>
                <a:gd name="T80" fmla="*/ 6 w 32"/>
                <a:gd name="T81" fmla="*/ 21 h 106"/>
                <a:gd name="T82" fmla="*/ 8 w 32"/>
                <a:gd name="T83" fmla="*/ 23 h 106"/>
                <a:gd name="T84" fmla="*/ 5 w 32"/>
                <a:gd name="T85" fmla="*/ 19 h 106"/>
                <a:gd name="T86" fmla="*/ 6 w 32"/>
                <a:gd name="T87" fmla="*/ 16 h 106"/>
                <a:gd name="T88" fmla="*/ 5 w 32"/>
                <a:gd name="T89" fmla="*/ 19 h 106"/>
                <a:gd name="T90" fmla="*/ 3 w 32"/>
                <a:gd name="T91" fmla="*/ 11 h 106"/>
                <a:gd name="T92" fmla="*/ 5 w 32"/>
                <a:gd name="T93" fmla="*/ 13 h 106"/>
                <a:gd name="T94" fmla="*/ 2 w 32"/>
                <a:gd name="T95" fmla="*/ 8 h 106"/>
                <a:gd name="T96" fmla="*/ 3 w 32"/>
                <a:gd name="T97" fmla="*/ 5 h 106"/>
                <a:gd name="T98" fmla="*/ 2 w 32"/>
                <a:gd name="T99" fmla="*/ 8 h 106"/>
                <a:gd name="T100" fmla="*/ 0 w 32"/>
                <a:gd name="T101" fmla="*/ 1 h 106"/>
                <a:gd name="T102" fmla="*/ 2 w 32"/>
                <a:gd name="T103" fmla="*/ 3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2" h="106">
                  <a:moveTo>
                    <a:pt x="31" y="106"/>
                  </a:moveTo>
                  <a:lnTo>
                    <a:pt x="30" y="103"/>
                  </a:lnTo>
                  <a:lnTo>
                    <a:pt x="32" y="103"/>
                  </a:lnTo>
                  <a:lnTo>
                    <a:pt x="32" y="106"/>
                  </a:lnTo>
                  <a:lnTo>
                    <a:pt x="31" y="106"/>
                  </a:lnTo>
                  <a:close/>
                  <a:moveTo>
                    <a:pt x="29" y="101"/>
                  </a:moveTo>
                  <a:lnTo>
                    <a:pt x="28" y="98"/>
                  </a:lnTo>
                  <a:lnTo>
                    <a:pt x="30" y="98"/>
                  </a:lnTo>
                  <a:lnTo>
                    <a:pt x="31" y="100"/>
                  </a:lnTo>
                  <a:lnTo>
                    <a:pt x="29" y="101"/>
                  </a:lnTo>
                  <a:close/>
                  <a:moveTo>
                    <a:pt x="28" y="96"/>
                  </a:moveTo>
                  <a:lnTo>
                    <a:pt x="27" y="93"/>
                  </a:lnTo>
                  <a:lnTo>
                    <a:pt x="28" y="93"/>
                  </a:lnTo>
                  <a:lnTo>
                    <a:pt x="29" y="95"/>
                  </a:lnTo>
                  <a:lnTo>
                    <a:pt x="28" y="96"/>
                  </a:lnTo>
                  <a:close/>
                  <a:moveTo>
                    <a:pt x="26" y="91"/>
                  </a:moveTo>
                  <a:lnTo>
                    <a:pt x="26" y="88"/>
                  </a:lnTo>
                  <a:lnTo>
                    <a:pt x="27" y="88"/>
                  </a:lnTo>
                  <a:lnTo>
                    <a:pt x="28" y="90"/>
                  </a:lnTo>
                  <a:lnTo>
                    <a:pt x="26" y="91"/>
                  </a:lnTo>
                  <a:close/>
                  <a:moveTo>
                    <a:pt x="25" y="85"/>
                  </a:moveTo>
                  <a:lnTo>
                    <a:pt x="24" y="83"/>
                  </a:lnTo>
                  <a:lnTo>
                    <a:pt x="26" y="82"/>
                  </a:lnTo>
                  <a:lnTo>
                    <a:pt x="26" y="85"/>
                  </a:lnTo>
                  <a:lnTo>
                    <a:pt x="25" y="85"/>
                  </a:lnTo>
                  <a:close/>
                  <a:moveTo>
                    <a:pt x="23" y="80"/>
                  </a:moveTo>
                  <a:lnTo>
                    <a:pt x="22" y="78"/>
                  </a:lnTo>
                  <a:lnTo>
                    <a:pt x="24" y="77"/>
                  </a:lnTo>
                  <a:lnTo>
                    <a:pt x="25" y="80"/>
                  </a:lnTo>
                  <a:lnTo>
                    <a:pt x="23" y="80"/>
                  </a:lnTo>
                  <a:close/>
                  <a:moveTo>
                    <a:pt x="22" y="75"/>
                  </a:moveTo>
                  <a:lnTo>
                    <a:pt x="21" y="73"/>
                  </a:lnTo>
                  <a:lnTo>
                    <a:pt x="23" y="72"/>
                  </a:lnTo>
                  <a:lnTo>
                    <a:pt x="23" y="75"/>
                  </a:lnTo>
                  <a:lnTo>
                    <a:pt x="22" y="75"/>
                  </a:lnTo>
                  <a:close/>
                  <a:moveTo>
                    <a:pt x="20" y="70"/>
                  </a:moveTo>
                  <a:lnTo>
                    <a:pt x="20" y="67"/>
                  </a:lnTo>
                  <a:lnTo>
                    <a:pt x="21" y="67"/>
                  </a:lnTo>
                  <a:lnTo>
                    <a:pt x="22" y="70"/>
                  </a:lnTo>
                  <a:lnTo>
                    <a:pt x="20" y="70"/>
                  </a:lnTo>
                  <a:close/>
                  <a:moveTo>
                    <a:pt x="19" y="65"/>
                  </a:moveTo>
                  <a:lnTo>
                    <a:pt x="18" y="62"/>
                  </a:lnTo>
                  <a:lnTo>
                    <a:pt x="20" y="62"/>
                  </a:lnTo>
                  <a:lnTo>
                    <a:pt x="20" y="64"/>
                  </a:lnTo>
                  <a:lnTo>
                    <a:pt x="19" y="65"/>
                  </a:lnTo>
                  <a:close/>
                  <a:moveTo>
                    <a:pt x="17" y="60"/>
                  </a:moveTo>
                  <a:lnTo>
                    <a:pt x="17" y="57"/>
                  </a:lnTo>
                  <a:lnTo>
                    <a:pt x="18" y="57"/>
                  </a:lnTo>
                  <a:lnTo>
                    <a:pt x="19" y="59"/>
                  </a:lnTo>
                  <a:lnTo>
                    <a:pt x="17" y="60"/>
                  </a:lnTo>
                  <a:close/>
                  <a:moveTo>
                    <a:pt x="16" y="55"/>
                  </a:moveTo>
                  <a:lnTo>
                    <a:pt x="15" y="52"/>
                  </a:lnTo>
                  <a:lnTo>
                    <a:pt x="17" y="52"/>
                  </a:lnTo>
                  <a:lnTo>
                    <a:pt x="17" y="54"/>
                  </a:lnTo>
                  <a:lnTo>
                    <a:pt x="16" y="55"/>
                  </a:lnTo>
                  <a:close/>
                  <a:moveTo>
                    <a:pt x="14" y="49"/>
                  </a:moveTo>
                  <a:lnTo>
                    <a:pt x="14" y="47"/>
                  </a:lnTo>
                  <a:lnTo>
                    <a:pt x="15" y="46"/>
                  </a:lnTo>
                  <a:lnTo>
                    <a:pt x="16" y="49"/>
                  </a:lnTo>
                  <a:lnTo>
                    <a:pt x="14" y="49"/>
                  </a:lnTo>
                  <a:close/>
                  <a:moveTo>
                    <a:pt x="13" y="44"/>
                  </a:moveTo>
                  <a:lnTo>
                    <a:pt x="12" y="42"/>
                  </a:lnTo>
                  <a:lnTo>
                    <a:pt x="14" y="41"/>
                  </a:lnTo>
                  <a:lnTo>
                    <a:pt x="14" y="44"/>
                  </a:lnTo>
                  <a:lnTo>
                    <a:pt x="13" y="44"/>
                  </a:lnTo>
                  <a:close/>
                  <a:moveTo>
                    <a:pt x="11" y="39"/>
                  </a:moveTo>
                  <a:lnTo>
                    <a:pt x="11" y="37"/>
                  </a:lnTo>
                  <a:lnTo>
                    <a:pt x="12" y="36"/>
                  </a:lnTo>
                  <a:lnTo>
                    <a:pt x="13" y="39"/>
                  </a:lnTo>
                  <a:lnTo>
                    <a:pt x="11" y="39"/>
                  </a:lnTo>
                  <a:close/>
                  <a:moveTo>
                    <a:pt x="10" y="34"/>
                  </a:moveTo>
                  <a:lnTo>
                    <a:pt x="9" y="31"/>
                  </a:lnTo>
                  <a:lnTo>
                    <a:pt x="11" y="31"/>
                  </a:lnTo>
                  <a:lnTo>
                    <a:pt x="11" y="34"/>
                  </a:lnTo>
                  <a:lnTo>
                    <a:pt x="10" y="34"/>
                  </a:lnTo>
                  <a:close/>
                  <a:moveTo>
                    <a:pt x="8" y="29"/>
                  </a:moveTo>
                  <a:lnTo>
                    <a:pt x="8" y="26"/>
                  </a:lnTo>
                  <a:lnTo>
                    <a:pt x="9" y="26"/>
                  </a:lnTo>
                  <a:lnTo>
                    <a:pt x="10" y="28"/>
                  </a:lnTo>
                  <a:lnTo>
                    <a:pt x="8" y="29"/>
                  </a:lnTo>
                  <a:close/>
                  <a:moveTo>
                    <a:pt x="7" y="24"/>
                  </a:moveTo>
                  <a:lnTo>
                    <a:pt x="6" y="21"/>
                  </a:lnTo>
                  <a:lnTo>
                    <a:pt x="8" y="21"/>
                  </a:lnTo>
                  <a:lnTo>
                    <a:pt x="8" y="23"/>
                  </a:lnTo>
                  <a:lnTo>
                    <a:pt x="7" y="24"/>
                  </a:lnTo>
                  <a:close/>
                  <a:moveTo>
                    <a:pt x="5" y="19"/>
                  </a:moveTo>
                  <a:lnTo>
                    <a:pt x="5" y="16"/>
                  </a:lnTo>
                  <a:lnTo>
                    <a:pt x="6" y="16"/>
                  </a:lnTo>
                  <a:lnTo>
                    <a:pt x="7" y="18"/>
                  </a:lnTo>
                  <a:lnTo>
                    <a:pt x="5" y="19"/>
                  </a:lnTo>
                  <a:close/>
                  <a:moveTo>
                    <a:pt x="4" y="13"/>
                  </a:moveTo>
                  <a:lnTo>
                    <a:pt x="3" y="11"/>
                  </a:lnTo>
                  <a:lnTo>
                    <a:pt x="5" y="10"/>
                  </a:lnTo>
                  <a:lnTo>
                    <a:pt x="5" y="13"/>
                  </a:lnTo>
                  <a:lnTo>
                    <a:pt x="4" y="13"/>
                  </a:lnTo>
                  <a:close/>
                  <a:moveTo>
                    <a:pt x="2" y="8"/>
                  </a:moveTo>
                  <a:lnTo>
                    <a:pt x="2" y="6"/>
                  </a:lnTo>
                  <a:lnTo>
                    <a:pt x="3" y="5"/>
                  </a:lnTo>
                  <a:lnTo>
                    <a:pt x="4" y="8"/>
                  </a:lnTo>
                  <a:lnTo>
                    <a:pt x="2" y="8"/>
                  </a:lnTo>
                  <a:close/>
                  <a:moveTo>
                    <a:pt x="1" y="3"/>
                  </a:moveTo>
                  <a:lnTo>
                    <a:pt x="0" y="1"/>
                  </a:lnTo>
                  <a:lnTo>
                    <a:pt x="2" y="0"/>
                  </a:lnTo>
                  <a:lnTo>
                    <a:pt x="2" y="3"/>
                  </a:lnTo>
                  <a:lnTo>
                    <a:pt x="1" y="3"/>
                  </a:lnTo>
                  <a:close/>
                </a:path>
              </a:pathLst>
            </a:custGeom>
            <a:solidFill>
              <a:srgbClr val="877D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8950" name="Freeform 5793"/>
            <p:cNvSpPr>
              <a:spLocks/>
            </p:cNvSpPr>
            <p:nvPr/>
          </p:nvSpPr>
          <p:spPr bwMode="auto">
            <a:xfrm>
              <a:off x="4246" y="2474"/>
              <a:ext cx="3" cy="3"/>
            </a:xfrm>
            <a:custGeom>
              <a:avLst/>
              <a:gdLst>
                <a:gd name="T0" fmla="*/ 1 w 3"/>
                <a:gd name="T1" fmla="*/ 3 h 3"/>
                <a:gd name="T2" fmla="*/ 0 w 3"/>
                <a:gd name="T3" fmla="*/ 1 h 3"/>
                <a:gd name="T4" fmla="*/ 2 w 3"/>
                <a:gd name="T5" fmla="*/ 0 h 3"/>
                <a:gd name="T6" fmla="*/ 2 w 3"/>
                <a:gd name="T7" fmla="*/ 1 h 3"/>
                <a:gd name="T8" fmla="*/ 3 w 3"/>
                <a:gd name="T9" fmla="*/ 1 h 3"/>
                <a:gd name="T10" fmla="*/ 3 w 3"/>
                <a:gd name="T11" fmla="*/ 2 h 3"/>
                <a:gd name="T12" fmla="*/ 1 w 3"/>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3" h="3">
                  <a:moveTo>
                    <a:pt x="1" y="3"/>
                  </a:moveTo>
                  <a:lnTo>
                    <a:pt x="0" y="1"/>
                  </a:lnTo>
                  <a:lnTo>
                    <a:pt x="2" y="0"/>
                  </a:lnTo>
                  <a:lnTo>
                    <a:pt x="2" y="1"/>
                  </a:lnTo>
                  <a:lnTo>
                    <a:pt x="3" y="1"/>
                  </a:lnTo>
                  <a:lnTo>
                    <a:pt x="3" y="2"/>
                  </a:lnTo>
                  <a:lnTo>
                    <a:pt x="1" y="3"/>
                  </a:lnTo>
                  <a:close/>
                </a:path>
              </a:pathLst>
            </a:custGeom>
            <a:solidFill>
              <a:srgbClr val="877D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8951" name="Freeform 5794"/>
            <p:cNvSpPr>
              <a:spLocks noEditPoints="1"/>
            </p:cNvSpPr>
            <p:nvPr/>
          </p:nvSpPr>
          <p:spPr bwMode="auto">
            <a:xfrm>
              <a:off x="4251" y="2467"/>
              <a:ext cx="40" cy="9"/>
            </a:xfrm>
            <a:custGeom>
              <a:avLst/>
              <a:gdLst>
                <a:gd name="T0" fmla="*/ 1 w 40"/>
                <a:gd name="T1" fmla="*/ 9 h 9"/>
                <a:gd name="T2" fmla="*/ 0 w 40"/>
                <a:gd name="T3" fmla="*/ 7 h 9"/>
                <a:gd name="T4" fmla="*/ 3 w 40"/>
                <a:gd name="T5" fmla="*/ 7 h 9"/>
                <a:gd name="T6" fmla="*/ 3 w 40"/>
                <a:gd name="T7" fmla="*/ 8 h 9"/>
                <a:gd name="T8" fmla="*/ 1 w 40"/>
                <a:gd name="T9" fmla="*/ 9 h 9"/>
                <a:gd name="T10" fmla="*/ 6 w 40"/>
                <a:gd name="T11" fmla="*/ 8 h 9"/>
                <a:gd name="T12" fmla="*/ 6 w 40"/>
                <a:gd name="T13" fmla="*/ 6 h 9"/>
                <a:gd name="T14" fmla="*/ 8 w 40"/>
                <a:gd name="T15" fmla="*/ 6 h 9"/>
                <a:gd name="T16" fmla="*/ 9 w 40"/>
                <a:gd name="T17" fmla="*/ 7 h 9"/>
                <a:gd name="T18" fmla="*/ 6 w 40"/>
                <a:gd name="T19" fmla="*/ 8 h 9"/>
                <a:gd name="T20" fmla="*/ 11 w 40"/>
                <a:gd name="T21" fmla="*/ 7 h 9"/>
                <a:gd name="T22" fmla="*/ 11 w 40"/>
                <a:gd name="T23" fmla="*/ 5 h 9"/>
                <a:gd name="T24" fmla="*/ 14 w 40"/>
                <a:gd name="T25" fmla="*/ 5 h 9"/>
                <a:gd name="T26" fmla="*/ 14 w 40"/>
                <a:gd name="T27" fmla="*/ 6 h 9"/>
                <a:gd name="T28" fmla="*/ 11 w 40"/>
                <a:gd name="T29" fmla="*/ 7 h 9"/>
                <a:gd name="T30" fmla="*/ 16 w 40"/>
                <a:gd name="T31" fmla="*/ 6 h 9"/>
                <a:gd name="T32" fmla="*/ 16 w 40"/>
                <a:gd name="T33" fmla="*/ 4 h 9"/>
                <a:gd name="T34" fmla="*/ 19 w 40"/>
                <a:gd name="T35" fmla="*/ 4 h 9"/>
                <a:gd name="T36" fmla="*/ 19 w 40"/>
                <a:gd name="T37" fmla="*/ 5 h 9"/>
                <a:gd name="T38" fmla="*/ 16 w 40"/>
                <a:gd name="T39" fmla="*/ 6 h 9"/>
                <a:gd name="T40" fmla="*/ 22 w 40"/>
                <a:gd name="T41" fmla="*/ 5 h 9"/>
                <a:gd name="T42" fmla="*/ 22 w 40"/>
                <a:gd name="T43" fmla="*/ 3 h 9"/>
                <a:gd name="T44" fmla="*/ 24 w 40"/>
                <a:gd name="T45" fmla="*/ 3 h 9"/>
                <a:gd name="T46" fmla="*/ 24 w 40"/>
                <a:gd name="T47" fmla="*/ 5 h 9"/>
                <a:gd name="T48" fmla="*/ 22 w 40"/>
                <a:gd name="T49" fmla="*/ 5 h 9"/>
                <a:gd name="T50" fmla="*/ 27 w 40"/>
                <a:gd name="T51" fmla="*/ 4 h 9"/>
                <a:gd name="T52" fmla="*/ 27 w 40"/>
                <a:gd name="T53" fmla="*/ 3 h 9"/>
                <a:gd name="T54" fmla="*/ 29 w 40"/>
                <a:gd name="T55" fmla="*/ 2 h 9"/>
                <a:gd name="T56" fmla="*/ 30 w 40"/>
                <a:gd name="T57" fmla="*/ 4 h 9"/>
                <a:gd name="T58" fmla="*/ 27 w 40"/>
                <a:gd name="T59" fmla="*/ 4 h 9"/>
                <a:gd name="T60" fmla="*/ 32 w 40"/>
                <a:gd name="T61" fmla="*/ 3 h 9"/>
                <a:gd name="T62" fmla="*/ 32 w 40"/>
                <a:gd name="T63" fmla="*/ 2 h 9"/>
                <a:gd name="T64" fmla="*/ 35 w 40"/>
                <a:gd name="T65" fmla="*/ 1 h 9"/>
                <a:gd name="T66" fmla="*/ 35 w 40"/>
                <a:gd name="T67" fmla="*/ 3 h 9"/>
                <a:gd name="T68" fmla="*/ 32 w 40"/>
                <a:gd name="T69" fmla="*/ 3 h 9"/>
                <a:gd name="T70" fmla="*/ 38 w 40"/>
                <a:gd name="T71" fmla="*/ 2 h 9"/>
                <a:gd name="T72" fmla="*/ 37 w 40"/>
                <a:gd name="T73" fmla="*/ 1 h 9"/>
                <a:gd name="T74" fmla="*/ 40 w 40"/>
                <a:gd name="T75" fmla="*/ 0 h 9"/>
                <a:gd name="T76" fmla="*/ 40 w 40"/>
                <a:gd name="T77" fmla="*/ 2 h 9"/>
                <a:gd name="T78" fmla="*/ 38 w 40"/>
                <a:gd name="T79" fmla="*/ 2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0" h="9">
                  <a:moveTo>
                    <a:pt x="1" y="9"/>
                  </a:moveTo>
                  <a:lnTo>
                    <a:pt x="0" y="7"/>
                  </a:lnTo>
                  <a:lnTo>
                    <a:pt x="3" y="7"/>
                  </a:lnTo>
                  <a:lnTo>
                    <a:pt x="3" y="8"/>
                  </a:lnTo>
                  <a:lnTo>
                    <a:pt x="1" y="9"/>
                  </a:lnTo>
                  <a:close/>
                  <a:moveTo>
                    <a:pt x="6" y="8"/>
                  </a:moveTo>
                  <a:lnTo>
                    <a:pt x="6" y="6"/>
                  </a:lnTo>
                  <a:lnTo>
                    <a:pt x="8" y="6"/>
                  </a:lnTo>
                  <a:lnTo>
                    <a:pt x="9" y="7"/>
                  </a:lnTo>
                  <a:lnTo>
                    <a:pt x="6" y="8"/>
                  </a:lnTo>
                  <a:close/>
                  <a:moveTo>
                    <a:pt x="11" y="7"/>
                  </a:moveTo>
                  <a:lnTo>
                    <a:pt x="11" y="5"/>
                  </a:lnTo>
                  <a:lnTo>
                    <a:pt x="14" y="5"/>
                  </a:lnTo>
                  <a:lnTo>
                    <a:pt x="14" y="6"/>
                  </a:lnTo>
                  <a:lnTo>
                    <a:pt x="11" y="7"/>
                  </a:lnTo>
                  <a:close/>
                  <a:moveTo>
                    <a:pt x="16" y="6"/>
                  </a:moveTo>
                  <a:lnTo>
                    <a:pt x="16" y="4"/>
                  </a:lnTo>
                  <a:lnTo>
                    <a:pt x="19" y="4"/>
                  </a:lnTo>
                  <a:lnTo>
                    <a:pt x="19" y="5"/>
                  </a:lnTo>
                  <a:lnTo>
                    <a:pt x="16" y="6"/>
                  </a:lnTo>
                  <a:close/>
                  <a:moveTo>
                    <a:pt x="22" y="5"/>
                  </a:moveTo>
                  <a:lnTo>
                    <a:pt x="22" y="3"/>
                  </a:lnTo>
                  <a:lnTo>
                    <a:pt x="24" y="3"/>
                  </a:lnTo>
                  <a:lnTo>
                    <a:pt x="24" y="5"/>
                  </a:lnTo>
                  <a:lnTo>
                    <a:pt x="22" y="5"/>
                  </a:lnTo>
                  <a:close/>
                  <a:moveTo>
                    <a:pt x="27" y="4"/>
                  </a:moveTo>
                  <a:lnTo>
                    <a:pt x="27" y="3"/>
                  </a:lnTo>
                  <a:lnTo>
                    <a:pt x="29" y="2"/>
                  </a:lnTo>
                  <a:lnTo>
                    <a:pt x="30" y="4"/>
                  </a:lnTo>
                  <a:lnTo>
                    <a:pt x="27" y="4"/>
                  </a:lnTo>
                  <a:close/>
                  <a:moveTo>
                    <a:pt x="32" y="3"/>
                  </a:moveTo>
                  <a:lnTo>
                    <a:pt x="32" y="2"/>
                  </a:lnTo>
                  <a:lnTo>
                    <a:pt x="35" y="1"/>
                  </a:lnTo>
                  <a:lnTo>
                    <a:pt x="35" y="3"/>
                  </a:lnTo>
                  <a:lnTo>
                    <a:pt x="32" y="3"/>
                  </a:lnTo>
                  <a:close/>
                  <a:moveTo>
                    <a:pt x="38" y="2"/>
                  </a:moveTo>
                  <a:lnTo>
                    <a:pt x="37" y="1"/>
                  </a:lnTo>
                  <a:lnTo>
                    <a:pt x="40" y="0"/>
                  </a:lnTo>
                  <a:lnTo>
                    <a:pt x="40" y="2"/>
                  </a:lnTo>
                  <a:lnTo>
                    <a:pt x="38" y="2"/>
                  </a:lnTo>
                  <a:close/>
                </a:path>
              </a:pathLst>
            </a:custGeom>
            <a:solidFill>
              <a:srgbClr val="877D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8952" name="Freeform 5795"/>
            <p:cNvSpPr>
              <a:spLocks/>
            </p:cNvSpPr>
            <p:nvPr/>
          </p:nvSpPr>
          <p:spPr bwMode="auto">
            <a:xfrm>
              <a:off x="4294" y="2466"/>
              <a:ext cx="1" cy="2"/>
            </a:xfrm>
            <a:custGeom>
              <a:avLst/>
              <a:gdLst>
                <a:gd name="T0" fmla="*/ 0 w 1"/>
                <a:gd name="T1" fmla="*/ 2 h 2"/>
                <a:gd name="T2" fmla="*/ 0 w 1"/>
                <a:gd name="T3" fmla="*/ 1 h 2"/>
                <a:gd name="T4" fmla="*/ 1 w 1"/>
                <a:gd name="T5" fmla="*/ 0 h 2"/>
                <a:gd name="T6" fmla="*/ 1 w 1"/>
                <a:gd name="T7" fmla="*/ 2 h 2"/>
                <a:gd name="T8" fmla="*/ 0 w 1"/>
                <a:gd name="T9" fmla="*/ 2 h 2"/>
              </a:gdLst>
              <a:ahLst/>
              <a:cxnLst>
                <a:cxn ang="0">
                  <a:pos x="T0" y="T1"/>
                </a:cxn>
                <a:cxn ang="0">
                  <a:pos x="T2" y="T3"/>
                </a:cxn>
                <a:cxn ang="0">
                  <a:pos x="T4" y="T5"/>
                </a:cxn>
                <a:cxn ang="0">
                  <a:pos x="T6" y="T7"/>
                </a:cxn>
                <a:cxn ang="0">
                  <a:pos x="T8" y="T9"/>
                </a:cxn>
              </a:cxnLst>
              <a:rect l="0" t="0" r="r" b="b"/>
              <a:pathLst>
                <a:path w="1" h="2">
                  <a:moveTo>
                    <a:pt x="0" y="2"/>
                  </a:moveTo>
                  <a:lnTo>
                    <a:pt x="0" y="1"/>
                  </a:lnTo>
                  <a:lnTo>
                    <a:pt x="1" y="0"/>
                  </a:lnTo>
                  <a:lnTo>
                    <a:pt x="1" y="2"/>
                  </a:lnTo>
                  <a:lnTo>
                    <a:pt x="0" y="2"/>
                  </a:lnTo>
                  <a:close/>
                </a:path>
              </a:pathLst>
            </a:custGeom>
            <a:solidFill>
              <a:srgbClr val="877D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8953" name="Freeform 5796"/>
            <p:cNvSpPr>
              <a:spLocks/>
            </p:cNvSpPr>
            <p:nvPr/>
          </p:nvSpPr>
          <p:spPr bwMode="auto">
            <a:xfrm>
              <a:off x="4262" y="2519"/>
              <a:ext cx="2" cy="2"/>
            </a:xfrm>
            <a:custGeom>
              <a:avLst/>
              <a:gdLst>
                <a:gd name="T0" fmla="*/ 4 w 12"/>
                <a:gd name="T1" fmla="*/ 17 h 17"/>
                <a:gd name="T2" fmla="*/ 3 w 12"/>
                <a:gd name="T3" fmla="*/ 5 h 17"/>
                <a:gd name="T4" fmla="*/ 0 w 12"/>
                <a:gd name="T5" fmla="*/ 8 h 17"/>
                <a:gd name="T6" fmla="*/ 0 w 12"/>
                <a:gd name="T7" fmla="*/ 7 h 17"/>
                <a:gd name="T8" fmla="*/ 0 w 12"/>
                <a:gd name="T9" fmla="*/ 5 h 17"/>
                <a:gd name="T10" fmla="*/ 0 w 12"/>
                <a:gd name="T11" fmla="*/ 0 h 17"/>
                <a:gd name="T12" fmla="*/ 12 w 12"/>
                <a:gd name="T13" fmla="*/ 4 h 17"/>
                <a:gd name="T14" fmla="*/ 12 w 12"/>
                <a:gd name="T15" fmla="*/ 4 h 17"/>
                <a:gd name="T16" fmla="*/ 12 w 12"/>
                <a:gd name="T17" fmla="*/ 5 h 17"/>
                <a:gd name="T18" fmla="*/ 12 w 12"/>
                <a:gd name="T19" fmla="*/ 6 h 17"/>
                <a:gd name="T20" fmla="*/ 10 w 12"/>
                <a:gd name="T21" fmla="*/ 14 h 17"/>
                <a:gd name="T22" fmla="*/ 4 w 12"/>
                <a:gd name="T23"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17">
                  <a:moveTo>
                    <a:pt x="4" y="17"/>
                  </a:moveTo>
                  <a:cubicBezTo>
                    <a:pt x="3" y="5"/>
                    <a:pt x="3" y="5"/>
                    <a:pt x="3" y="5"/>
                  </a:cubicBezTo>
                  <a:cubicBezTo>
                    <a:pt x="1" y="5"/>
                    <a:pt x="0" y="7"/>
                    <a:pt x="0" y="8"/>
                  </a:cubicBezTo>
                  <a:cubicBezTo>
                    <a:pt x="0" y="8"/>
                    <a:pt x="0" y="7"/>
                    <a:pt x="0" y="7"/>
                  </a:cubicBezTo>
                  <a:cubicBezTo>
                    <a:pt x="0" y="6"/>
                    <a:pt x="0" y="5"/>
                    <a:pt x="0" y="5"/>
                  </a:cubicBezTo>
                  <a:cubicBezTo>
                    <a:pt x="0" y="3"/>
                    <a:pt x="0" y="2"/>
                    <a:pt x="0" y="0"/>
                  </a:cubicBezTo>
                  <a:cubicBezTo>
                    <a:pt x="12" y="4"/>
                    <a:pt x="12" y="4"/>
                    <a:pt x="12" y="4"/>
                  </a:cubicBezTo>
                  <a:cubicBezTo>
                    <a:pt x="12" y="4"/>
                    <a:pt x="12" y="4"/>
                    <a:pt x="12" y="4"/>
                  </a:cubicBezTo>
                  <a:cubicBezTo>
                    <a:pt x="12" y="4"/>
                    <a:pt x="12" y="4"/>
                    <a:pt x="12" y="5"/>
                  </a:cubicBezTo>
                  <a:cubicBezTo>
                    <a:pt x="12" y="5"/>
                    <a:pt x="12" y="5"/>
                    <a:pt x="12" y="6"/>
                  </a:cubicBezTo>
                  <a:cubicBezTo>
                    <a:pt x="12" y="8"/>
                    <a:pt x="12" y="11"/>
                    <a:pt x="10" y="14"/>
                  </a:cubicBezTo>
                  <a:cubicBezTo>
                    <a:pt x="8" y="16"/>
                    <a:pt x="6" y="17"/>
                    <a:pt x="4" y="17"/>
                  </a:cubicBezTo>
                  <a:close/>
                </a:path>
              </a:pathLst>
            </a:custGeom>
            <a:solidFill>
              <a:srgbClr val="877D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8954" name="Freeform 5797"/>
            <p:cNvSpPr>
              <a:spLocks noEditPoints="1"/>
            </p:cNvSpPr>
            <p:nvPr/>
          </p:nvSpPr>
          <p:spPr bwMode="auto">
            <a:xfrm>
              <a:off x="4265" y="2513"/>
              <a:ext cx="12" cy="6"/>
            </a:xfrm>
            <a:custGeom>
              <a:avLst/>
              <a:gdLst>
                <a:gd name="T0" fmla="*/ 4 w 91"/>
                <a:gd name="T1" fmla="*/ 46 h 46"/>
                <a:gd name="T2" fmla="*/ 0 w 91"/>
                <a:gd name="T3" fmla="*/ 34 h 46"/>
                <a:gd name="T4" fmla="*/ 17 w 91"/>
                <a:gd name="T5" fmla="*/ 27 h 46"/>
                <a:gd name="T6" fmla="*/ 22 w 91"/>
                <a:gd name="T7" fmla="*/ 39 h 46"/>
                <a:gd name="T8" fmla="*/ 4 w 91"/>
                <a:gd name="T9" fmla="*/ 46 h 46"/>
                <a:gd name="T10" fmla="*/ 39 w 91"/>
                <a:gd name="T11" fmla="*/ 32 h 46"/>
                <a:gd name="T12" fmla="*/ 34 w 91"/>
                <a:gd name="T13" fmla="*/ 21 h 46"/>
                <a:gd name="T14" fmla="*/ 52 w 91"/>
                <a:gd name="T15" fmla="*/ 14 h 46"/>
                <a:gd name="T16" fmla="*/ 56 w 91"/>
                <a:gd name="T17" fmla="*/ 25 h 46"/>
                <a:gd name="T18" fmla="*/ 39 w 91"/>
                <a:gd name="T19" fmla="*/ 32 h 46"/>
                <a:gd name="T20" fmla="*/ 73 w 91"/>
                <a:gd name="T21" fmla="*/ 18 h 46"/>
                <a:gd name="T22" fmla="*/ 69 w 91"/>
                <a:gd name="T23" fmla="*/ 7 h 46"/>
                <a:gd name="T24" fmla="*/ 86 w 91"/>
                <a:gd name="T25" fmla="*/ 0 h 46"/>
                <a:gd name="T26" fmla="*/ 91 w 91"/>
                <a:gd name="T27" fmla="*/ 12 h 46"/>
                <a:gd name="T28" fmla="*/ 73 w 91"/>
                <a:gd name="T29" fmla="*/ 18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1" h="46">
                  <a:moveTo>
                    <a:pt x="4" y="46"/>
                  </a:moveTo>
                  <a:cubicBezTo>
                    <a:pt x="0" y="34"/>
                    <a:pt x="0" y="34"/>
                    <a:pt x="0" y="34"/>
                  </a:cubicBezTo>
                  <a:cubicBezTo>
                    <a:pt x="17" y="27"/>
                    <a:pt x="17" y="27"/>
                    <a:pt x="17" y="27"/>
                  </a:cubicBezTo>
                  <a:cubicBezTo>
                    <a:pt x="22" y="39"/>
                    <a:pt x="22" y="39"/>
                    <a:pt x="22" y="39"/>
                  </a:cubicBezTo>
                  <a:lnTo>
                    <a:pt x="4" y="46"/>
                  </a:lnTo>
                  <a:close/>
                  <a:moveTo>
                    <a:pt x="39" y="32"/>
                  </a:moveTo>
                  <a:cubicBezTo>
                    <a:pt x="34" y="21"/>
                    <a:pt x="34" y="21"/>
                    <a:pt x="34" y="21"/>
                  </a:cubicBezTo>
                  <a:cubicBezTo>
                    <a:pt x="40" y="18"/>
                    <a:pt x="46" y="16"/>
                    <a:pt x="52" y="14"/>
                  </a:cubicBezTo>
                  <a:cubicBezTo>
                    <a:pt x="56" y="25"/>
                    <a:pt x="56" y="25"/>
                    <a:pt x="56" y="25"/>
                  </a:cubicBezTo>
                  <a:cubicBezTo>
                    <a:pt x="50" y="27"/>
                    <a:pt x="44" y="30"/>
                    <a:pt x="39" y="32"/>
                  </a:cubicBezTo>
                  <a:close/>
                  <a:moveTo>
                    <a:pt x="73" y="18"/>
                  </a:moveTo>
                  <a:cubicBezTo>
                    <a:pt x="69" y="7"/>
                    <a:pt x="69" y="7"/>
                    <a:pt x="69" y="7"/>
                  </a:cubicBezTo>
                  <a:cubicBezTo>
                    <a:pt x="75" y="5"/>
                    <a:pt x="81" y="2"/>
                    <a:pt x="86" y="0"/>
                  </a:cubicBezTo>
                  <a:cubicBezTo>
                    <a:pt x="91" y="12"/>
                    <a:pt x="91" y="12"/>
                    <a:pt x="91" y="12"/>
                  </a:cubicBezTo>
                  <a:cubicBezTo>
                    <a:pt x="85" y="14"/>
                    <a:pt x="79" y="16"/>
                    <a:pt x="73" y="18"/>
                  </a:cubicBezTo>
                  <a:close/>
                </a:path>
              </a:pathLst>
            </a:custGeom>
            <a:solidFill>
              <a:srgbClr val="877D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8955" name="Freeform 5798"/>
            <p:cNvSpPr>
              <a:spLocks/>
            </p:cNvSpPr>
            <p:nvPr/>
          </p:nvSpPr>
          <p:spPr bwMode="auto">
            <a:xfrm>
              <a:off x="4279" y="2512"/>
              <a:ext cx="1" cy="2"/>
            </a:xfrm>
            <a:custGeom>
              <a:avLst/>
              <a:gdLst>
                <a:gd name="T0" fmla="*/ 4 w 13"/>
                <a:gd name="T1" fmla="*/ 14 h 14"/>
                <a:gd name="T2" fmla="*/ 0 w 13"/>
                <a:gd name="T3" fmla="*/ 3 h 14"/>
                <a:gd name="T4" fmla="*/ 10 w 13"/>
                <a:gd name="T5" fmla="*/ 0 h 14"/>
                <a:gd name="T6" fmla="*/ 13 w 13"/>
                <a:gd name="T7" fmla="*/ 11 h 14"/>
                <a:gd name="T8" fmla="*/ 4 w 13"/>
                <a:gd name="T9" fmla="*/ 14 h 14"/>
              </a:gdLst>
              <a:ahLst/>
              <a:cxnLst>
                <a:cxn ang="0">
                  <a:pos x="T0" y="T1"/>
                </a:cxn>
                <a:cxn ang="0">
                  <a:pos x="T2" y="T3"/>
                </a:cxn>
                <a:cxn ang="0">
                  <a:pos x="T4" y="T5"/>
                </a:cxn>
                <a:cxn ang="0">
                  <a:pos x="T6" y="T7"/>
                </a:cxn>
                <a:cxn ang="0">
                  <a:pos x="T8" y="T9"/>
                </a:cxn>
              </a:cxnLst>
              <a:rect l="0" t="0" r="r" b="b"/>
              <a:pathLst>
                <a:path w="13" h="14">
                  <a:moveTo>
                    <a:pt x="4" y="14"/>
                  </a:moveTo>
                  <a:cubicBezTo>
                    <a:pt x="0" y="3"/>
                    <a:pt x="0" y="3"/>
                    <a:pt x="0" y="3"/>
                  </a:cubicBezTo>
                  <a:cubicBezTo>
                    <a:pt x="4" y="1"/>
                    <a:pt x="7" y="0"/>
                    <a:pt x="10" y="0"/>
                  </a:cubicBezTo>
                  <a:cubicBezTo>
                    <a:pt x="13" y="11"/>
                    <a:pt x="13" y="11"/>
                    <a:pt x="13" y="11"/>
                  </a:cubicBezTo>
                  <a:cubicBezTo>
                    <a:pt x="11" y="12"/>
                    <a:pt x="8" y="13"/>
                    <a:pt x="4" y="14"/>
                  </a:cubicBezTo>
                  <a:close/>
                </a:path>
              </a:pathLst>
            </a:custGeom>
            <a:solidFill>
              <a:srgbClr val="877D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8956" name="Freeform 5799"/>
            <p:cNvSpPr>
              <a:spLocks/>
            </p:cNvSpPr>
            <p:nvPr/>
          </p:nvSpPr>
          <p:spPr bwMode="auto">
            <a:xfrm>
              <a:off x="3868" y="2339"/>
              <a:ext cx="2" cy="2"/>
            </a:xfrm>
            <a:custGeom>
              <a:avLst/>
              <a:gdLst>
                <a:gd name="T0" fmla="*/ 9 w 15"/>
                <a:gd name="T1" fmla="*/ 16 h 16"/>
                <a:gd name="T2" fmla="*/ 0 w 15"/>
                <a:gd name="T3" fmla="*/ 8 h 16"/>
                <a:gd name="T4" fmla="*/ 2 w 15"/>
                <a:gd name="T5" fmla="*/ 5 h 16"/>
                <a:gd name="T6" fmla="*/ 7 w 15"/>
                <a:gd name="T7" fmla="*/ 0 h 16"/>
                <a:gd name="T8" fmla="*/ 15 w 15"/>
                <a:gd name="T9" fmla="*/ 8 h 16"/>
                <a:gd name="T10" fmla="*/ 12 w 15"/>
                <a:gd name="T11" fmla="*/ 12 h 16"/>
                <a:gd name="T12" fmla="*/ 9 w 15"/>
                <a:gd name="T13" fmla="*/ 16 h 16"/>
              </a:gdLst>
              <a:ahLst/>
              <a:cxnLst>
                <a:cxn ang="0">
                  <a:pos x="T0" y="T1"/>
                </a:cxn>
                <a:cxn ang="0">
                  <a:pos x="T2" y="T3"/>
                </a:cxn>
                <a:cxn ang="0">
                  <a:pos x="T4" y="T5"/>
                </a:cxn>
                <a:cxn ang="0">
                  <a:pos x="T6" y="T7"/>
                </a:cxn>
                <a:cxn ang="0">
                  <a:pos x="T8" y="T9"/>
                </a:cxn>
                <a:cxn ang="0">
                  <a:pos x="T10" y="T11"/>
                </a:cxn>
                <a:cxn ang="0">
                  <a:pos x="T12" y="T13"/>
                </a:cxn>
              </a:cxnLst>
              <a:rect l="0" t="0" r="r" b="b"/>
              <a:pathLst>
                <a:path w="15" h="16">
                  <a:moveTo>
                    <a:pt x="9" y="16"/>
                  </a:moveTo>
                  <a:cubicBezTo>
                    <a:pt x="0" y="8"/>
                    <a:pt x="0" y="8"/>
                    <a:pt x="0" y="8"/>
                  </a:cubicBezTo>
                  <a:cubicBezTo>
                    <a:pt x="1" y="7"/>
                    <a:pt x="2" y="6"/>
                    <a:pt x="2" y="5"/>
                  </a:cubicBezTo>
                  <a:cubicBezTo>
                    <a:pt x="4" y="3"/>
                    <a:pt x="5" y="1"/>
                    <a:pt x="7" y="0"/>
                  </a:cubicBezTo>
                  <a:cubicBezTo>
                    <a:pt x="15" y="8"/>
                    <a:pt x="15" y="8"/>
                    <a:pt x="15" y="8"/>
                  </a:cubicBezTo>
                  <a:cubicBezTo>
                    <a:pt x="14" y="9"/>
                    <a:pt x="13" y="11"/>
                    <a:pt x="12" y="12"/>
                  </a:cubicBezTo>
                  <a:cubicBezTo>
                    <a:pt x="11" y="13"/>
                    <a:pt x="10" y="15"/>
                    <a:pt x="9" y="16"/>
                  </a:cubicBezTo>
                  <a:close/>
                </a:path>
              </a:pathLst>
            </a:custGeom>
            <a:solidFill>
              <a:srgbClr val="877D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8957" name="Freeform 5800"/>
            <p:cNvSpPr>
              <a:spLocks noEditPoints="1"/>
            </p:cNvSpPr>
            <p:nvPr/>
          </p:nvSpPr>
          <p:spPr bwMode="auto">
            <a:xfrm>
              <a:off x="3587" y="2341"/>
              <a:ext cx="281" cy="231"/>
            </a:xfrm>
            <a:custGeom>
              <a:avLst/>
              <a:gdLst>
                <a:gd name="T0" fmla="*/ 1294 w 2101"/>
                <a:gd name="T1" fmla="*/ 1700 h 1729"/>
                <a:gd name="T2" fmla="*/ 1322 w 2101"/>
                <a:gd name="T3" fmla="*/ 1686 h 1729"/>
                <a:gd name="T4" fmla="*/ 1363 w 2101"/>
                <a:gd name="T5" fmla="*/ 1671 h 1729"/>
                <a:gd name="T6" fmla="*/ 1164 w 2101"/>
                <a:gd name="T7" fmla="*/ 1640 h 1729"/>
                <a:gd name="T8" fmla="*/ 1367 w 2101"/>
                <a:gd name="T9" fmla="*/ 1653 h 1729"/>
                <a:gd name="T10" fmla="*/ 826 w 2101"/>
                <a:gd name="T11" fmla="*/ 1652 h 1729"/>
                <a:gd name="T12" fmla="*/ 1137 w 2101"/>
                <a:gd name="T13" fmla="*/ 1630 h 1729"/>
                <a:gd name="T14" fmla="*/ 566 w 2101"/>
                <a:gd name="T15" fmla="*/ 1636 h 1729"/>
                <a:gd name="T16" fmla="*/ 844 w 2101"/>
                <a:gd name="T17" fmla="*/ 1624 h 1729"/>
                <a:gd name="T18" fmla="*/ 794 w 2101"/>
                <a:gd name="T19" fmla="*/ 1606 h 1729"/>
                <a:gd name="T20" fmla="*/ 1367 w 2101"/>
                <a:gd name="T21" fmla="*/ 1614 h 1729"/>
                <a:gd name="T22" fmla="*/ 543 w 2101"/>
                <a:gd name="T23" fmla="*/ 1612 h 1729"/>
                <a:gd name="T24" fmla="*/ 721 w 2101"/>
                <a:gd name="T25" fmla="*/ 1590 h 1729"/>
                <a:gd name="T26" fmla="*/ 909 w 2101"/>
                <a:gd name="T27" fmla="*/ 1602 h 1729"/>
                <a:gd name="T28" fmla="*/ 686 w 2101"/>
                <a:gd name="T29" fmla="*/ 1603 h 1729"/>
                <a:gd name="T30" fmla="*/ 421 w 2101"/>
                <a:gd name="T31" fmla="*/ 1567 h 1729"/>
                <a:gd name="T32" fmla="*/ 1398 w 2101"/>
                <a:gd name="T33" fmla="*/ 1562 h 1729"/>
                <a:gd name="T34" fmla="*/ 939 w 2101"/>
                <a:gd name="T35" fmla="*/ 1575 h 1729"/>
                <a:gd name="T36" fmla="*/ 1058 w 2101"/>
                <a:gd name="T37" fmla="*/ 1551 h 1729"/>
                <a:gd name="T38" fmla="*/ 325 w 2101"/>
                <a:gd name="T39" fmla="*/ 1559 h 1729"/>
                <a:gd name="T40" fmla="*/ 304 w 2101"/>
                <a:gd name="T41" fmla="*/ 1514 h 1729"/>
                <a:gd name="T42" fmla="*/ 1035 w 2101"/>
                <a:gd name="T43" fmla="*/ 1524 h 1729"/>
                <a:gd name="T44" fmla="*/ 286 w 2101"/>
                <a:gd name="T45" fmla="*/ 1498 h 1729"/>
                <a:gd name="T46" fmla="*/ 1422 w 2101"/>
                <a:gd name="T47" fmla="*/ 1488 h 1729"/>
                <a:gd name="T48" fmla="*/ 270 w 2101"/>
                <a:gd name="T49" fmla="*/ 1464 h 1729"/>
                <a:gd name="T50" fmla="*/ 1403 w 2101"/>
                <a:gd name="T51" fmla="*/ 1422 h 1729"/>
                <a:gd name="T52" fmla="*/ 83 w 2101"/>
                <a:gd name="T53" fmla="*/ 1412 h 1729"/>
                <a:gd name="T54" fmla="*/ 172 w 2101"/>
                <a:gd name="T55" fmla="*/ 1389 h 1729"/>
                <a:gd name="T56" fmla="*/ 54 w 2101"/>
                <a:gd name="T57" fmla="*/ 1397 h 1729"/>
                <a:gd name="T58" fmla="*/ 24 w 2101"/>
                <a:gd name="T59" fmla="*/ 1371 h 1729"/>
                <a:gd name="T60" fmla="*/ 1424 w 2101"/>
                <a:gd name="T61" fmla="*/ 1328 h 1729"/>
                <a:gd name="T62" fmla="*/ 1573 w 2101"/>
                <a:gd name="T63" fmla="*/ 1324 h 1729"/>
                <a:gd name="T64" fmla="*/ 1544 w 2101"/>
                <a:gd name="T65" fmla="*/ 1303 h 1729"/>
                <a:gd name="T66" fmla="*/ 1615 w 2101"/>
                <a:gd name="T67" fmla="*/ 1305 h 1729"/>
                <a:gd name="T68" fmla="*/ 1536 w 2101"/>
                <a:gd name="T69" fmla="*/ 1273 h 1729"/>
                <a:gd name="T70" fmla="*/ 1618 w 2101"/>
                <a:gd name="T71" fmla="*/ 1270 h 1729"/>
                <a:gd name="T72" fmla="*/ 1603 w 2101"/>
                <a:gd name="T73" fmla="*/ 1222 h 1729"/>
                <a:gd name="T74" fmla="*/ 1600 w 2101"/>
                <a:gd name="T75" fmla="*/ 1179 h 1729"/>
                <a:gd name="T76" fmla="*/ 1609 w 2101"/>
                <a:gd name="T77" fmla="*/ 1135 h 1729"/>
                <a:gd name="T78" fmla="*/ 1618 w 2101"/>
                <a:gd name="T79" fmla="*/ 1067 h 1729"/>
                <a:gd name="T80" fmla="*/ 1648 w 2101"/>
                <a:gd name="T81" fmla="*/ 1056 h 1729"/>
                <a:gd name="T82" fmla="*/ 1686 w 2101"/>
                <a:gd name="T83" fmla="*/ 984 h 1729"/>
                <a:gd name="T84" fmla="*/ 1810 w 2101"/>
                <a:gd name="T85" fmla="*/ 956 h 1729"/>
                <a:gd name="T86" fmla="*/ 1749 w 2101"/>
                <a:gd name="T87" fmla="*/ 953 h 1729"/>
                <a:gd name="T88" fmla="*/ 1867 w 2101"/>
                <a:gd name="T89" fmla="*/ 926 h 1729"/>
                <a:gd name="T90" fmla="*/ 1902 w 2101"/>
                <a:gd name="T91" fmla="*/ 891 h 1729"/>
                <a:gd name="T92" fmla="*/ 1939 w 2101"/>
                <a:gd name="T93" fmla="*/ 837 h 1729"/>
                <a:gd name="T94" fmla="*/ 2012 w 2101"/>
                <a:gd name="T95" fmla="*/ 747 h 1729"/>
                <a:gd name="T96" fmla="*/ 2044 w 2101"/>
                <a:gd name="T97" fmla="*/ 702 h 1729"/>
                <a:gd name="T98" fmla="*/ 2021 w 2101"/>
                <a:gd name="T99" fmla="*/ 638 h 1729"/>
                <a:gd name="T100" fmla="*/ 2034 w 2101"/>
                <a:gd name="T101" fmla="*/ 619 h 1729"/>
                <a:gd name="T102" fmla="*/ 2037 w 2101"/>
                <a:gd name="T103" fmla="*/ 528 h 1729"/>
                <a:gd name="T104" fmla="*/ 2052 w 2101"/>
                <a:gd name="T105" fmla="*/ 517 h 1729"/>
                <a:gd name="T106" fmla="*/ 2067 w 2101"/>
                <a:gd name="T107" fmla="*/ 440 h 1729"/>
                <a:gd name="T108" fmla="*/ 2074 w 2101"/>
                <a:gd name="T109" fmla="*/ 347 h 1729"/>
                <a:gd name="T110" fmla="*/ 2077 w 2101"/>
                <a:gd name="T111" fmla="*/ 267 h 1729"/>
                <a:gd name="T112" fmla="*/ 2086 w 2101"/>
                <a:gd name="T113" fmla="*/ 212 h 1729"/>
                <a:gd name="T114" fmla="*/ 2075 w 2101"/>
                <a:gd name="T115" fmla="*/ 167 h 1729"/>
                <a:gd name="T116" fmla="*/ 2074 w 2101"/>
                <a:gd name="T117" fmla="*/ 117 h 1729"/>
                <a:gd name="T118" fmla="*/ 2084 w 2101"/>
                <a:gd name="T119" fmla="*/ 96 h 1729"/>
                <a:gd name="T120" fmla="*/ 2046 w 2101"/>
                <a:gd name="T121" fmla="*/ 15 h 17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101" h="1729">
                  <a:moveTo>
                    <a:pt x="1249" y="1729"/>
                  </a:moveTo>
                  <a:cubicBezTo>
                    <a:pt x="1247" y="1729"/>
                    <a:pt x="1245" y="1729"/>
                    <a:pt x="1243" y="1729"/>
                  </a:cubicBezTo>
                  <a:cubicBezTo>
                    <a:pt x="1245" y="1717"/>
                    <a:pt x="1245" y="1717"/>
                    <a:pt x="1245" y="1717"/>
                  </a:cubicBezTo>
                  <a:cubicBezTo>
                    <a:pt x="1248" y="1717"/>
                    <a:pt x="1252" y="1717"/>
                    <a:pt x="1256" y="1717"/>
                  </a:cubicBezTo>
                  <a:cubicBezTo>
                    <a:pt x="1258" y="1716"/>
                    <a:pt x="1258" y="1716"/>
                    <a:pt x="1258" y="1716"/>
                  </a:cubicBezTo>
                  <a:cubicBezTo>
                    <a:pt x="1260" y="1716"/>
                    <a:pt x="1262" y="1716"/>
                    <a:pt x="1264" y="1716"/>
                  </a:cubicBezTo>
                  <a:cubicBezTo>
                    <a:pt x="1264" y="1728"/>
                    <a:pt x="1264" y="1728"/>
                    <a:pt x="1264" y="1728"/>
                  </a:cubicBezTo>
                  <a:cubicBezTo>
                    <a:pt x="1262" y="1728"/>
                    <a:pt x="1261" y="1728"/>
                    <a:pt x="1260" y="1728"/>
                  </a:cubicBezTo>
                  <a:cubicBezTo>
                    <a:pt x="1257" y="1729"/>
                    <a:pt x="1257" y="1729"/>
                    <a:pt x="1257" y="1729"/>
                  </a:cubicBezTo>
                  <a:cubicBezTo>
                    <a:pt x="1255" y="1729"/>
                    <a:pt x="1252" y="1729"/>
                    <a:pt x="1249" y="1729"/>
                  </a:cubicBezTo>
                  <a:close/>
                  <a:moveTo>
                    <a:pt x="1287" y="1720"/>
                  </a:moveTo>
                  <a:cubicBezTo>
                    <a:pt x="1278" y="1712"/>
                    <a:pt x="1278" y="1712"/>
                    <a:pt x="1278" y="1712"/>
                  </a:cubicBezTo>
                  <a:cubicBezTo>
                    <a:pt x="1278" y="1712"/>
                    <a:pt x="1278" y="1712"/>
                    <a:pt x="1278" y="1712"/>
                  </a:cubicBezTo>
                  <a:cubicBezTo>
                    <a:pt x="1279" y="1710"/>
                    <a:pt x="1281" y="1708"/>
                    <a:pt x="1284" y="1707"/>
                  </a:cubicBezTo>
                  <a:cubicBezTo>
                    <a:pt x="1287" y="1705"/>
                    <a:pt x="1290" y="1704"/>
                    <a:pt x="1293" y="1702"/>
                  </a:cubicBezTo>
                  <a:cubicBezTo>
                    <a:pt x="1293" y="1701"/>
                    <a:pt x="1294" y="1701"/>
                    <a:pt x="1294" y="1700"/>
                  </a:cubicBezTo>
                  <a:cubicBezTo>
                    <a:pt x="1302" y="1710"/>
                    <a:pt x="1302" y="1710"/>
                    <a:pt x="1302" y="1710"/>
                  </a:cubicBezTo>
                  <a:cubicBezTo>
                    <a:pt x="1301" y="1710"/>
                    <a:pt x="1300" y="1711"/>
                    <a:pt x="1300" y="1711"/>
                  </a:cubicBezTo>
                  <a:cubicBezTo>
                    <a:pt x="1296" y="1714"/>
                    <a:pt x="1293" y="1716"/>
                    <a:pt x="1289" y="1718"/>
                  </a:cubicBezTo>
                  <a:cubicBezTo>
                    <a:pt x="1289" y="1718"/>
                    <a:pt x="1288" y="1719"/>
                    <a:pt x="1287" y="1720"/>
                  </a:cubicBezTo>
                  <a:close/>
                  <a:moveTo>
                    <a:pt x="1221" y="1720"/>
                  </a:moveTo>
                  <a:cubicBezTo>
                    <a:pt x="1219" y="1718"/>
                    <a:pt x="1218" y="1715"/>
                    <a:pt x="1217" y="1712"/>
                  </a:cubicBezTo>
                  <a:cubicBezTo>
                    <a:pt x="1216" y="1709"/>
                    <a:pt x="1215" y="1705"/>
                    <a:pt x="1213" y="1701"/>
                  </a:cubicBezTo>
                  <a:cubicBezTo>
                    <a:pt x="1223" y="1695"/>
                    <a:pt x="1223" y="1695"/>
                    <a:pt x="1223" y="1695"/>
                  </a:cubicBezTo>
                  <a:cubicBezTo>
                    <a:pt x="1226" y="1700"/>
                    <a:pt x="1228" y="1705"/>
                    <a:pt x="1229" y="1709"/>
                  </a:cubicBezTo>
                  <a:cubicBezTo>
                    <a:pt x="1229" y="1711"/>
                    <a:pt x="1230" y="1712"/>
                    <a:pt x="1230" y="1713"/>
                  </a:cubicBezTo>
                  <a:lnTo>
                    <a:pt x="1221" y="1720"/>
                  </a:lnTo>
                  <a:close/>
                  <a:moveTo>
                    <a:pt x="1320" y="1702"/>
                  </a:moveTo>
                  <a:cubicBezTo>
                    <a:pt x="1312" y="1692"/>
                    <a:pt x="1312" y="1692"/>
                    <a:pt x="1312" y="1692"/>
                  </a:cubicBezTo>
                  <a:cubicBezTo>
                    <a:pt x="1313" y="1692"/>
                    <a:pt x="1313" y="1692"/>
                    <a:pt x="1313" y="1692"/>
                  </a:cubicBezTo>
                  <a:cubicBezTo>
                    <a:pt x="1314" y="1690"/>
                    <a:pt x="1316" y="1689"/>
                    <a:pt x="1317" y="1688"/>
                  </a:cubicBezTo>
                  <a:cubicBezTo>
                    <a:pt x="1319" y="1687"/>
                    <a:pt x="1321" y="1686"/>
                    <a:pt x="1322" y="1686"/>
                  </a:cubicBezTo>
                  <a:cubicBezTo>
                    <a:pt x="1323" y="1686"/>
                    <a:pt x="1323" y="1686"/>
                    <a:pt x="1323" y="1685"/>
                  </a:cubicBezTo>
                  <a:cubicBezTo>
                    <a:pt x="1324" y="1685"/>
                    <a:pt x="1325" y="1685"/>
                    <a:pt x="1325" y="1685"/>
                  </a:cubicBezTo>
                  <a:cubicBezTo>
                    <a:pt x="1327" y="1684"/>
                    <a:pt x="1328" y="1683"/>
                    <a:pt x="1330" y="1682"/>
                  </a:cubicBezTo>
                  <a:cubicBezTo>
                    <a:pt x="1332" y="1682"/>
                    <a:pt x="1332" y="1682"/>
                    <a:pt x="1332" y="1682"/>
                  </a:cubicBezTo>
                  <a:cubicBezTo>
                    <a:pt x="1335" y="1693"/>
                    <a:pt x="1335" y="1693"/>
                    <a:pt x="1335" y="1693"/>
                  </a:cubicBezTo>
                  <a:cubicBezTo>
                    <a:pt x="1334" y="1694"/>
                    <a:pt x="1334" y="1694"/>
                    <a:pt x="1334" y="1694"/>
                  </a:cubicBezTo>
                  <a:cubicBezTo>
                    <a:pt x="1333" y="1694"/>
                    <a:pt x="1332" y="1694"/>
                    <a:pt x="1331" y="1695"/>
                  </a:cubicBezTo>
                  <a:cubicBezTo>
                    <a:pt x="1330" y="1696"/>
                    <a:pt x="1329" y="1696"/>
                    <a:pt x="1328" y="1697"/>
                  </a:cubicBezTo>
                  <a:cubicBezTo>
                    <a:pt x="1327" y="1697"/>
                    <a:pt x="1326" y="1697"/>
                    <a:pt x="1326" y="1697"/>
                  </a:cubicBezTo>
                  <a:cubicBezTo>
                    <a:pt x="1325" y="1698"/>
                    <a:pt x="1324" y="1698"/>
                    <a:pt x="1324" y="1698"/>
                  </a:cubicBezTo>
                  <a:cubicBezTo>
                    <a:pt x="1323" y="1699"/>
                    <a:pt x="1322" y="1700"/>
                    <a:pt x="1321" y="1700"/>
                  </a:cubicBezTo>
                  <a:lnTo>
                    <a:pt x="1320" y="1702"/>
                  </a:lnTo>
                  <a:close/>
                  <a:moveTo>
                    <a:pt x="1354" y="1689"/>
                  </a:moveTo>
                  <a:cubicBezTo>
                    <a:pt x="1351" y="1677"/>
                    <a:pt x="1351" y="1677"/>
                    <a:pt x="1351" y="1677"/>
                  </a:cubicBezTo>
                  <a:cubicBezTo>
                    <a:pt x="1356" y="1677"/>
                    <a:pt x="1359" y="1675"/>
                    <a:pt x="1361" y="1673"/>
                  </a:cubicBezTo>
                  <a:cubicBezTo>
                    <a:pt x="1362" y="1673"/>
                    <a:pt x="1363" y="1672"/>
                    <a:pt x="1363" y="1671"/>
                  </a:cubicBezTo>
                  <a:cubicBezTo>
                    <a:pt x="1374" y="1675"/>
                    <a:pt x="1374" y="1675"/>
                    <a:pt x="1374" y="1675"/>
                  </a:cubicBezTo>
                  <a:cubicBezTo>
                    <a:pt x="1373" y="1679"/>
                    <a:pt x="1371" y="1681"/>
                    <a:pt x="1368" y="1683"/>
                  </a:cubicBezTo>
                  <a:cubicBezTo>
                    <a:pt x="1363" y="1687"/>
                    <a:pt x="1358" y="1688"/>
                    <a:pt x="1354" y="1689"/>
                  </a:cubicBezTo>
                  <a:close/>
                  <a:moveTo>
                    <a:pt x="1200" y="1686"/>
                  </a:moveTo>
                  <a:cubicBezTo>
                    <a:pt x="1200" y="1685"/>
                    <a:pt x="1199" y="1685"/>
                    <a:pt x="1199" y="1684"/>
                  </a:cubicBezTo>
                  <a:cubicBezTo>
                    <a:pt x="1197" y="1683"/>
                    <a:pt x="1195" y="1682"/>
                    <a:pt x="1193" y="1681"/>
                  </a:cubicBezTo>
                  <a:cubicBezTo>
                    <a:pt x="1190" y="1681"/>
                    <a:pt x="1188" y="1680"/>
                    <a:pt x="1185" y="1679"/>
                  </a:cubicBezTo>
                  <a:cubicBezTo>
                    <a:pt x="1191" y="1668"/>
                    <a:pt x="1191" y="1668"/>
                    <a:pt x="1191" y="1668"/>
                  </a:cubicBezTo>
                  <a:cubicBezTo>
                    <a:pt x="1193" y="1669"/>
                    <a:pt x="1195" y="1669"/>
                    <a:pt x="1196" y="1670"/>
                  </a:cubicBezTo>
                  <a:cubicBezTo>
                    <a:pt x="1199" y="1671"/>
                    <a:pt x="1203" y="1672"/>
                    <a:pt x="1206" y="1675"/>
                  </a:cubicBezTo>
                  <a:cubicBezTo>
                    <a:pt x="1208" y="1676"/>
                    <a:pt x="1209" y="1678"/>
                    <a:pt x="1210" y="1680"/>
                  </a:cubicBezTo>
                  <a:lnTo>
                    <a:pt x="1200" y="1686"/>
                  </a:lnTo>
                  <a:close/>
                  <a:moveTo>
                    <a:pt x="1170" y="1662"/>
                  </a:moveTo>
                  <a:cubicBezTo>
                    <a:pt x="1170" y="1661"/>
                    <a:pt x="1170" y="1661"/>
                    <a:pt x="1169" y="1660"/>
                  </a:cubicBezTo>
                  <a:cubicBezTo>
                    <a:pt x="1167" y="1655"/>
                    <a:pt x="1164" y="1653"/>
                    <a:pt x="1158" y="1650"/>
                  </a:cubicBezTo>
                  <a:cubicBezTo>
                    <a:pt x="1164" y="1640"/>
                    <a:pt x="1164" y="1640"/>
                    <a:pt x="1164" y="1640"/>
                  </a:cubicBezTo>
                  <a:cubicBezTo>
                    <a:pt x="1170" y="1643"/>
                    <a:pt x="1175" y="1646"/>
                    <a:pt x="1180" y="1654"/>
                  </a:cubicBezTo>
                  <a:cubicBezTo>
                    <a:pt x="1180" y="1655"/>
                    <a:pt x="1180" y="1655"/>
                    <a:pt x="1180" y="1655"/>
                  </a:cubicBezTo>
                  <a:lnTo>
                    <a:pt x="1170" y="1662"/>
                  </a:lnTo>
                  <a:close/>
                  <a:moveTo>
                    <a:pt x="629" y="1655"/>
                  </a:moveTo>
                  <a:cubicBezTo>
                    <a:pt x="627" y="1644"/>
                    <a:pt x="627" y="1644"/>
                    <a:pt x="627" y="1644"/>
                  </a:cubicBezTo>
                  <a:cubicBezTo>
                    <a:pt x="628" y="1643"/>
                    <a:pt x="629" y="1643"/>
                    <a:pt x="629" y="1643"/>
                  </a:cubicBezTo>
                  <a:cubicBezTo>
                    <a:pt x="629" y="1643"/>
                    <a:pt x="630" y="1641"/>
                    <a:pt x="630" y="1640"/>
                  </a:cubicBezTo>
                  <a:cubicBezTo>
                    <a:pt x="630" y="1640"/>
                    <a:pt x="630" y="1639"/>
                    <a:pt x="631" y="1638"/>
                  </a:cubicBezTo>
                  <a:cubicBezTo>
                    <a:pt x="632" y="1636"/>
                    <a:pt x="633" y="1634"/>
                    <a:pt x="634" y="1632"/>
                  </a:cubicBezTo>
                  <a:cubicBezTo>
                    <a:pt x="644" y="1637"/>
                    <a:pt x="644" y="1637"/>
                    <a:pt x="644" y="1637"/>
                  </a:cubicBezTo>
                  <a:cubicBezTo>
                    <a:pt x="643" y="1639"/>
                    <a:pt x="643" y="1640"/>
                    <a:pt x="642" y="1642"/>
                  </a:cubicBezTo>
                  <a:cubicBezTo>
                    <a:pt x="642" y="1643"/>
                    <a:pt x="642" y="1643"/>
                    <a:pt x="642" y="1644"/>
                  </a:cubicBezTo>
                  <a:cubicBezTo>
                    <a:pt x="641" y="1647"/>
                    <a:pt x="639" y="1651"/>
                    <a:pt x="635" y="1653"/>
                  </a:cubicBezTo>
                  <a:cubicBezTo>
                    <a:pt x="633" y="1654"/>
                    <a:pt x="632" y="1655"/>
                    <a:pt x="629" y="1655"/>
                  </a:cubicBezTo>
                  <a:close/>
                  <a:moveTo>
                    <a:pt x="1379" y="1654"/>
                  </a:moveTo>
                  <a:cubicBezTo>
                    <a:pt x="1367" y="1653"/>
                    <a:pt x="1367" y="1653"/>
                    <a:pt x="1367" y="1653"/>
                  </a:cubicBezTo>
                  <a:cubicBezTo>
                    <a:pt x="1367" y="1650"/>
                    <a:pt x="1367" y="1648"/>
                    <a:pt x="1367" y="1645"/>
                  </a:cubicBezTo>
                  <a:cubicBezTo>
                    <a:pt x="1367" y="1642"/>
                    <a:pt x="1367" y="1639"/>
                    <a:pt x="1367" y="1636"/>
                  </a:cubicBezTo>
                  <a:cubicBezTo>
                    <a:pt x="1368" y="1633"/>
                    <a:pt x="1368" y="1633"/>
                    <a:pt x="1368" y="1633"/>
                  </a:cubicBezTo>
                  <a:cubicBezTo>
                    <a:pt x="1380" y="1634"/>
                    <a:pt x="1380" y="1634"/>
                    <a:pt x="1380" y="1634"/>
                  </a:cubicBezTo>
                  <a:cubicBezTo>
                    <a:pt x="1379" y="1637"/>
                    <a:pt x="1379" y="1637"/>
                    <a:pt x="1379" y="1637"/>
                  </a:cubicBezTo>
                  <a:cubicBezTo>
                    <a:pt x="1379" y="1639"/>
                    <a:pt x="1379" y="1642"/>
                    <a:pt x="1379" y="1645"/>
                  </a:cubicBezTo>
                  <a:cubicBezTo>
                    <a:pt x="1379" y="1648"/>
                    <a:pt x="1379" y="1651"/>
                    <a:pt x="1379" y="1654"/>
                  </a:cubicBezTo>
                  <a:close/>
                  <a:moveTo>
                    <a:pt x="826" y="1652"/>
                  </a:moveTo>
                  <a:cubicBezTo>
                    <a:pt x="825" y="1652"/>
                    <a:pt x="824" y="1652"/>
                    <a:pt x="822" y="1652"/>
                  </a:cubicBezTo>
                  <a:cubicBezTo>
                    <a:pt x="816" y="1651"/>
                    <a:pt x="813" y="1645"/>
                    <a:pt x="811" y="1643"/>
                  </a:cubicBezTo>
                  <a:cubicBezTo>
                    <a:pt x="822" y="1637"/>
                    <a:pt x="822" y="1637"/>
                    <a:pt x="822" y="1637"/>
                  </a:cubicBezTo>
                  <a:cubicBezTo>
                    <a:pt x="822" y="1637"/>
                    <a:pt x="823" y="1640"/>
                    <a:pt x="824" y="1640"/>
                  </a:cubicBezTo>
                  <a:cubicBezTo>
                    <a:pt x="827" y="1640"/>
                    <a:pt x="829" y="1640"/>
                    <a:pt x="831" y="1639"/>
                  </a:cubicBezTo>
                  <a:cubicBezTo>
                    <a:pt x="836" y="1650"/>
                    <a:pt x="836" y="1650"/>
                    <a:pt x="836" y="1650"/>
                  </a:cubicBezTo>
                  <a:cubicBezTo>
                    <a:pt x="835" y="1650"/>
                    <a:pt x="835" y="1650"/>
                    <a:pt x="835" y="1650"/>
                  </a:cubicBezTo>
                  <a:cubicBezTo>
                    <a:pt x="833" y="1651"/>
                    <a:pt x="830" y="1652"/>
                    <a:pt x="826" y="1652"/>
                  </a:cubicBezTo>
                  <a:close/>
                  <a:moveTo>
                    <a:pt x="606" y="1651"/>
                  </a:moveTo>
                  <a:cubicBezTo>
                    <a:pt x="605" y="1651"/>
                    <a:pt x="605" y="1650"/>
                    <a:pt x="604" y="1650"/>
                  </a:cubicBezTo>
                  <a:cubicBezTo>
                    <a:pt x="601" y="1648"/>
                    <a:pt x="597" y="1647"/>
                    <a:pt x="592" y="1647"/>
                  </a:cubicBezTo>
                  <a:cubicBezTo>
                    <a:pt x="589" y="1646"/>
                    <a:pt x="589" y="1646"/>
                    <a:pt x="589" y="1646"/>
                  </a:cubicBezTo>
                  <a:cubicBezTo>
                    <a:pt x="591" y="1634"/>
                    <a:pt x="591" y="1634"/>
                    <a:pt x="591" y="1634"/>
                  </a:cubicBezTo>
                  <a:cubicBezTo>
                    <a:pt x="593" y="1635"/>
                    <a:pt x="593" y="1635"/>
                    <a:pt x="593" y="1635"/>
                  </a:cubicBezTo>
                  <a:cubicBezTo>
                    <a:pt x="599" y="1636"/>
                    <a:pt x="605" y="1636"/>
                    <a:pt x="611" y="1640"/>
                  </a:cubicBezTo>
                  <a:cubicBezTo>
                    <a:pt x="611" y="1640"/>
                    <a:pt x="611" y="1641"/>
                    <a:pt x="612" y="1641"/>
                  </a:cubicBezTo>
                  <a:lnTo>
                    <a:pt x="606" y="1651"/>
                  </a:lnTo>
                  <a:close/>
                  <a:moveTo>
                    <a:pt x="1142" y="1643"/>
                  </a:moveTo>
                  <a:cubicBezTo>
                    <a:pt x="1140" y="1643"/>
                    <a:pt x="1139" y="1642"/>
                    <a:pt x="1138" y="1642"/>
                  </a:cubicBezTo>
                  <a:cubicBezTo>
                    <a:pt x="1135" y="1642"/>
                    <a:pt x="1135" y="1642"/>
                    <a:pt x="1135" y="1642"/>
                  </a:cubicBezTo>
                  <a:cubicBezTo>
                    <a:pt x="1131" y="1641"/>
                    <a:pt x="1128" y="1641"/>
                    <a:pt x="1125" y="1641"/>
                  </a:cubicBezTo>
                  <a:cubicBezTo>
                    <a:pt x="1123" y="1641"/>
                    <a:pt x="1123" y="1641"/>
                    <a:pt x="1123" y="1641"/>
                  </a:cubicBezTo>
                  <a:cubicBezTo>
                    <a:pt x="1123" y="1629"/>
                    <a:pt x="1123" y="1629"/>
                    <a:pt x="1123" y="1629"/>
                  </a:cubicBezTo>
                  <a:cubicBezTo>
                    <a:pt x="1128" y="1628"/>
                    <a:pt x="1133" y="1629"/>
                    <a:pt x="1137" y="1630"/>
                  </a:cubicBezTo>
                  <a:cubicBezTo>
                    <a:pt x="1140" y="1630"/>
                    <a:pt x="1140" y="1630"/>
                    <a:pt x="1140" y="1630"/>
                  </a:cubicBezTo>
                  <a:cubicBezTo>
                    <a:pt x="1141" y="1631"/>
                    <a:pt x="1143" y="1631"/>
                    <a:pt x="1144" y="1631"/>
                  </a:cubicBezTo>
                  <a:lnTo>
                    <a:pt x="1142" y="1643"/>
                  </a:lnTo>
                  <a:close/>
                  <a:moveTo>
                    <a:pt x="1101" y="1639"/>
                  </a:moveTo>
                  <a:cubicBezTo>
                    <a:pt x="1100" y="1638"/>
                    <a:pt x="1100" y="1638"/>
                    <a:pt x="1100" y="1638"/>
                  </a:cubicBezTo>
                  <a:cubicBezTo>
                    <a:pt x="1099" y="1638"/>
                    <a:pt x="1098" y="1637"/>
                    <a:pt x="1097" y="1636"/>
                  </a:cubicBezTo>
                  <a:cubicBezTo>
                    <a:pt x="1097" y="1636"/>
                    <a:pt x="1096" y="1636"/>
                    <a:pt x="1095" y="1635"/>
                  </a:cubicBezTo>
                  <a:cubicBezTo>
                    <a:pt x="1090" y="1633"/>
                    <a:pt x="1086" y="1631"/>
                    <a:pt x="1083" y="1628"/>
                  </a:cubicBezTo>
                  <a:cubicBezTo>
                    <a:pt x="1090" y="1618"/>
                    <a:pt x="1090" y="1618"/>
                    <a:pt x="1090" y="1618"/>
                  </a:cubicBezTo>
                  <a:cubicBezTo>
                    <a:pt x="1093" y="1621"/>
                    <a:pt x="1096" y="1622"/>
                    <a:pt x="1100" y="1624"/>
                  </a:cubicBezTo>
                  <a:cubicBezTo>
                    <a:pt x="1101" y="1625"/>
                    <a:pt x="1103" y="1626"/>
                    <a:pt x="1104" y="1626"/>
                  </a:cubicBezTo>
                  <a:cubicBezTo>
                    <a:pt x="1104" y="1627"/>
                    <a:pt x="1105" y="1627"/>
                    <a:pt x="1106" y="1627"/>
                  </a:cubicBezTo>
                  <a:cubicBezTo>
                    <a:pt x="1106" y="1628"/>
                    <a:pt x="1106" y="1628"/>
                    <a:pt x="1106" y="1628"/>
                  </a:cubicBezTo>
                  <a:lnTo>
                    <a:pt x="1101" y="1639"/>
                  </a:lnTo>
                  <a:close/>
                  <a:moveTo>
                    <a:pt x="567" y="1637"/>
                  </a:moveTo>
                  <a:cubicBezTo>
                    <a:pt x="566" y="1636"/>
                    <a:pt x="566" y="1636"/>
                    <a:pt x="566" y="1636"/>
                  </a:cubicBezTo>
                  <a:cubicBezTo>
                    <a:pt x="566" y="1635"/>
                    <a:pt x="566" y="1635"/>
                    <a:pt x="565" y="1634"/>
                  </a:cubicBezTo>
                  <a:cubicBezTo>
                    <a:pt x="565" y="1633"/>
                    <a:pt x="564" y="1633"/>
                    <a:pt x="563" y="1632"/>
                  </a:cubicBezTo>
                  <a:cubicBezTo>
                    <a:pt x="562" y="1631"/>
                    <a:pt x="560" y="1628"/>
                    <a:pt x="559" y="1626"/>
                  </a:cubicBezTo>
                  <a:cubicBezTo>
                    <a:pt x="558" y="1625"/>
                    <a:pt x="558" y="1624"/>
                    <a:pt x="558" y="1623"/>
                  </a:cubicBezTo>
                  <a:cubicBezTo>
                    <a:pt x="557" y="1622"/>
                    <a:pt x="557" y="1621"/>
                    <a:pt x="557" y="1620"/>
                  </a:cubicBezTo>
                  <a:cubicBezTo>
                    <a:pt x="567" y="1614"/>
                    <a:pt x="567" y="1614"/>
                    <a:pt x="567" y="1614"/>
                  </a:cubicBezTo>
                  <a:cubicBezTo>
                    <a:pt x="568" y="1616"/>
                    <a:pt x="569" y="1617"/>
                    <a:pt x="569" y="1619"/>
                  </a:cubicBezTo>
                  <a:cubicBezTo>
                    <a:pt x="569" y="1620"/>
                    <a:pt x="570" y="1620"/>
                    <a:pt x="570" y="1621"/>
                  </a:cubicBezTo>
                  <a:cubicBezTo>
                    <a:pt x="570" y="1622"/>
                    <a:pt x="571" y="1623"/>
                    <a:pt x="572" y="1624"/>
                  </a:cubicBezTo>
                  <a:cubicBezTo>
                    <a:pt x="573" y="1625"/>
                    <a:pt x="574" y="1626"/>
                    <a:pt x="575" y="1627"/>
                  </a:cubicBezTo>
                  <a:cubicBezTo>
                    <a:pt x="575" y="1628"/>
                    <a:pt x="576" y="1628"/>
                    <a:pt x="576" y="1629"/>
                  </a:cubicBezTo>
                  <a:cubicBezTo>
                    <a:pt x="577" y="1630"/>
                    <a:pt x="577" y="1630"/>
                    <a:pt x="577" y="1630"/>
                  </a:cubicBezTo>
                  <a:lnTo>
                    <a:pt x="567" y="1637"/>
                  </a:lnTo>
                  <a:close/>
                  <a:moveTo>
                    <a:pt x="850" y="1634"/>
                  </a:moveTo>
                  <a:cubicBezTo>
                    <a:pt x="842" y="1626"/>
                    <a:pt x="842" y="1626"/>
                    <a:pt x="842" y="1626"/>
                  </a:cubicBezTo>
                  <a:cubicBezTo>
                    <a:pt x="843" y="1625"/>
                    <a:pt x="843" y="1624"/>
                    <a:pt x="844" y="1624"/>
                  </a:cubicBezTo>
                  <a:cubicBezTo>
                    <a:pt x="846" y="1621"/>
                    <a:pt x="849" y="1618"/>
                    <a:pt x="855" y="1617"/>
                  </a:cubicBezTo>
                  <a:cubicBezTo>
                    <a:pt x="857" y="1617"/>
                    <a:pt x="860" y="1617"/>
                    <a:pt x="863" y="1617"/>
                  </a:cubicBezTo>
                  <a:cubicBezTo>
                    <a:pt x="864" y="1617"/>
                    <a:pt x="864" y="1617"/>
                    <a:pt x="864" y="1617"/>
                  </a:cubicBezTo>
                  <a:cubicBezTo>
                    <a:pt x="864" y="1629"/>
                    <a:pt x="864" y="1629"/>
                    <a:pt x="864" y="1629"/>
                  </a:cubicBezTo>
                  <a:cubicBezTo>
                    <a:pt x="863" y="1629"/>
                    <a:pt x="863" y="1629"/>
                    <a:pt x="863" y="1629"/>
                  </a:cubicBezTo>
                  <a:cubicBezTo>
                    <a:pt x="860" y="1629"/>
                    <a:pt x="858" y="1629"/>
                    <a:pt x="856" y="1629"/>
                  </a:cubicBezTo>
                  <a:cubicBezTo>
                    <a:pt x="855" y="1629"/>
                    <a:pt x="854" y="1630"/>
                    <a:pt x="853" y="1632"/>
                  </a:cubicBezTo>
                  <a:cubicBezTo>
                    <a:pt x="852" y="1632"/>
                    <a:pt x="851" y="1633"/>
                    <a:pt x="850" y="1634"/>
                  </a:cubicBezTo>
                  <a:close/>
                  <a:moveTo>
                    <a:pt x="884" y="1629"/>
                  </a:moveTo>
                  <a:cubicBezTo>
                    <a:pt x="883" y="1617"/>
                    <a:pt x="883" y="1617"/>
                    <a:pt x="883" y="1617"/>
                  </a:cubicBezTo>
                  <a:cubicBezTo>
                    <a:pt x="888" y="1617"/>
                    <a:pt x="895" y="1616"/>
                    <a:pt x="900" y="1614"/>
                  </a:cubicBezTo>
                  <a:cubicBezTo>
                    <a:pt x="906" y="1624"/>
                    <a:pt x="906" y="1624"/>
                    <a:pt x="906" y="1624"/>
                  </a:cubicBezTo>
                  <a:cubicBezTo>
                    <a:pt x="899" y="1628"/>
                    <a:pt x="890" y="1629"/>
                    <a:pt x="884" y="1629"/>
                  </a:cubicBezTo>
                  <a:close/>
                  <a:moveTo>
                    <a:pt x="805" y="1624"/>
                  </a:moveTo>
                  <a:cubicBezTo>
                    <a:pt x="802" y="1620"/>
                    <a:pt x="798" y="1619"/>
                    <a:pt x="792" y="1617"/>
                  </a:cubicBezTo>
                  <a:cubicBezTo>
                    <a:pt x="794" y="1606"/>
                    <a:pt x="794" y="1606"/>
                    <a:pt x="794" y="1606"/>
                  </a:cubicBezTo>
                  <a:cubicBezTo>
                    <a:pt x="801" y="1607"/>
                    <a:pt x="809" y="1610"/>
                    <a:pt x="814" y="1617"/>
                  </a:cubicBezTo>
                  <a:cubicBezTo>
                    <a:pt x="815" y="1618"/>
                    <a:pt x="815" y="1618"/>
                    <a:pt x="815" y="1618"/>
                  </a:cubicBezTo>
                  <a:cubicBezTo>
                    <a:pt x="810" y="1621"/>
                    <a:pt x="810" y="1621"/>
                    <a:pt x="810" y="1621"/>
                  </a:cubicBezTo>
                  <a:lnTo>
                    <a:pt x="805" y="1624"/>
                  </a:lnTo>
                  <a:close/>
                  <a:moveTo>
                    <a:pt x="652" y="1620"/>
                  </a:moveTo>
                  <a:cubicBezTo>
                    <a:pt x="643" y="1613"/>
                    <a:pt x="643" y="1613"/>
                    <a:pt x="643" y="1613"/>
                  </a:cubicBezTo>
                  <a:cubicBezTo>
                    <a:pt x="644" y="1612"/>
                    <a:pt x="644" y="1611"/>
                    <a:pt x="645" y="1610"/>
                  </a:cubicBezTo>
                  <a:cubicBezTo>
                    <a:pt x="646" y="1609"/>
                    <a:pt x="646" y="1609"/>
                    <a:pt x="646" y="1609"/>
                  </a:cubicBezTo>
                  <a:cubicBezTo>
                    <a:pt x="647" y="1607"/>
                    <a:pt x="649" y="1604"/>
                    <a:pt x="651" y="1602"/>
                  </a:cubicBezTo>
                  <a:cubicBezTo>
                    <a:pt x="655" y="1600"/>
                    <a:pt x="658" y="1599"/>
                    <a:pt x="661" y="1598"/>
                  </a:cubicBezTo>
                  <a:cubicBezTo>
                    <a:pt x="663" y="1610"/>
                    <a:pt x="663" y="1610"/>
                    <a:pt x="663" y="1610"/>
                  </a:cubicBezTo>
                  <a:cubicBezTo>
                    <a:pt x="661" y="1610"/>
                    <a:pt x="660" y="1611"/>
                    <a:pt x="659" y="1612"/>
                  </a:cubicBezTo>
                  <a:cubicBezTo>
                    <a:pt x="658" y="1612"/>
                    <a:pt x="657" y="1613"/>
                    <a:pt x="656" y="1615"/>
                  </a:cubicBezTo>
                  <a:cubicBezTo>
                    <a:pt x="655" y="1616"/>
                    <a:pt x="655" y="1616"/>
                    <a:pt x="655" y="1616"/>
                  </a:cubicBezTo>
                  <a:cubicBezTo>
                    <a:pt x="654" y="1618"/>
                    <a:pt x="653" y="1619"/>
                    <a:pt x="652" y="1620"/>
                  </a:cubicBezTo>
                  <a:close/>
                  <a:moveTo>
                    <a:pt x="1367" y="1614"/>
                  </a:moveTo>
                  <a:cubicBezTo>
                    <a:pt x="1367" y="1613"/>
                    <a:pt x="1366" y="1611"/>
                    <a:pt x="1366" y="1609"/>
                  </a:cubicBezTo>
                  <a:cubicBezTo>
                    <a:pt x="1366" y="1606"/>
                    <a:pt x="1367" y="1602"/>
                    <a:pt x="1367" y="1598"/>
                  </a:cubicBezTo>
                  <a:cubicBezTo>
                    <a:pt x="1368" y="1596"/>
                    <a:pt x="1368" y="1595"/>
                    <a:pt x="1368" y="1593"/>
                  </a:cubicBezTo>
                  <a:cubicBezTo>
                    <a:pt x="1380" y="1594"/>
                    <a:pt x="1380" y="1594"/>
                    <a:pt x="1380" y="1594"/>
                  </a:cubicBezTo>
                  <a:cubicBezTo>
                    <a:pt x="1380" y="1596"/>
                    <a:pt x="1380" y="1598"/>
                    <a:pt x="1379" y="1600"/>
                  </a:cubicBezTo>
                  <a:cubicBezTo>
                    <a:pt x="1379" y="1604"/>
                    <a:pt x="1378" y="1607"/>
                    <a:pt x="1378" y="1609"/>
                  </a:cubicBezTo>
                  <a:cubicBezTo>
                    <a:pt x="1378" y="1611"/>
                    <a:pt x="1378" y="1612"/>
                    <a:pt x="1379" y="1613"/>
                  </a:cubicBezTo>
                  <a:lnTo>
                    <a:pt x="1367" y="1614"/>
                  </a:lnTo>
                  <a:close/>
                  <a:moveTo>
                    <a:pt x="772" y="1614"/>
                  </a:moveTo>
                  <a:cubicBezTo>
                    <a:pt x="766" y="1613"/>
                    <a:pt x="761" y="1612"/>
                    <a:pt x="756" y="1612"/>
                  </a:cubicBezTo>
                  <a:cubicBezTo>
                    <a:pt x="754" y="1612"/>
                    <a:pt x="754" y="1612"/>
                    <a:pt x="754" y="1612"/>
                  </a:cubicBezTo>
                  <a:cubicBezTo>
                    <a:pt x="753" y="1600"/>
                    <a:pt x="753" y="1600"/>
                    <a:pt x="753" y="1600"/>
                  </a:cubicBezTo>
                  <a:cubicBezTo>
                    <a:pt x="756" y="1600"/>
                    <a:pt x="756" y="1600"/>
                    <a:pt x="756" y="1600"/>
                  </a:cubicBezTo>
                  <a:cubicBezTo>
                    <a:pt x="761" y="1600"/>
                    <a:pt x="767" y="1601"/>
                    <a:pt x="774" y="1602"/>
                  </a:cubicBezTo>
                  <a:lnTo>
                    <a:pt x="772" y="1614"/>
                  </a:lnTo>
                  <a:close/>
                  <a:moveTo>
                    <a:pt x="543" y="1612"/>
                  </a:moveTo>
                  <a:cubicBezTo>
                    <a:pt x="541" y="1611"/>
                    <a:pt x="539" y="1610"/>
                    <a:pt x="538" y="1609"/>
                  </a:cubicBezTo>
                  <a:cubicBezTo>
                    <a:pt x="536" y="1609"/>
                    <a:pt x="535" y="1608"/>
                    <a:pt x="534" y="1607"/>
                  </a:cubicBezTo>
                  <a:cubicBezTo>
                    <a:pt x="532" y="1606"/>
                    <a:pt x="530" y="1604"/>
                    <a:pt x="527" y="1603"/>
                  </a:cubicBezTo>
                  <a:cubicBezTo>
                    <a:pt x="526" y="1602"/>
                    <a:pt x="525" y="1601"/>
                    <a:pt x="524" y="1600"/>
                  </a:cubicBezTo>
                  <a:cubicBezTo>
                    <a:pt x="533" y="1592"/>
                    <a:pt x="533" y="1592"/>
                    <a:pt x="533" y="1592"/>
                  </a:cubicBezTo>
                  <a:cubicBezTo>
                    <a:pt x="533" y="1592"/>
                    <a:pt x="534" y="1593"/>
                    <a:pt x="535" y="1593"/>
                  </a:cubicBezTo>
                  <a:cubicBezTo>
                    <a:pt x="536" y="1594"/>
                    <a:pt x="538" y="1596"/>
                    <a:pt x="540" y="1597"/>
                  </a:cubicBezTo>
                  <a:cubicBezTo>
                    <a:pt x="542" y="1598"/>
                    <a:pt x="543" y="1598"/>
                    <a:pt x="544" y="1599"/>
                  </a:cubicBezTo>
                  <a:cubicBezTo>
                    <a:pt x="545" y="1600"/>
                    <a:pt x="546" y="1600"/>
                    <a:pt x="548" y="1601"/>
                  </a:cubicBezTo>
                  <a:lnTo>
                    <a:pt x="543" y="1612"/>
                  </a:lnTo>
                  <a:close/>
                  <a:moveTo>
                    <a:pt x="732" y="1611"/>
                  </a:moveTo>
                  <a:cubicBezTo>
                    <a:pt x="730" y="1611"/>
                    <a:pt x="728" y="1610"/>
                    <a:pt x="726" y="1609"/>
                  </a:cubicBezTo>
                  <a:cubicBezTo>
                    <a:pt x="721" y="1607"/>
                    <a:pt x="718" y="1604"/>
                    <a:pt x="716" y="1601"/>
                  </a:cubicBezTo>
                  <a:cubicBezTo>
                    <a:pt x="715" y="1601"/>
                    <a:pt x="715" y="1601"/>
                    <a:pt x="714" y="1600"/>
                  </a:cubicBezTo>
                  <a:cubicBezTo>
                    <a:pt x="714" y="1600"/>
                    <a:pt x="714" y="1599"/>
                    <a:pt x="713" y="1599"/>
                  </a:cubicBezTo>
                  <a:cubicBezTo>
                    <a:pt x="721" y="1590"/>
                    <a:pt x="721" y="1590"/>
                    <a:pt x="721" y="1590"/>
                  </a:cubicBezTo>
                  <a:cubicBezTo>
                    <a:pt x="722" y="1591"/>
                    <a:pt x="723" y="1592"/>
                    <a:pt x="724" y="1592"/>
                  </a:cubicBezTo>
                  <a:cubicBezTo>
                    <a:pt x="724" y="1593"/>
                    <a:pt x="724" y="1593"/>
                    <a:pt x="724" y="1593"/>
                  </a:cubicBezTo>
                  <a:cubicBezTo>
                    <a:pt x="727" y="1596"/>
                    <a:pt x="728" y="1597"/>
                    <a:pt x="731" y="1598"/>
                  </a:cubicBezTo>
                  <a:cubicBezTo>
                    <a:pt x="732" y="1599"/>
                    <a:pt x="733" y="1599"/>
                    <a:pt x="735" y="1600"/>
                  </a:cubicBezTo>
                  <a:lnTo>
                    <a:pt x="732" y="1611"/>
                  </a:lnTo>
                  <a:close/>
                  <a:moveTo>
                    <a:pt x="1069" y="1611"/>
                  </a:moveTo>
                  <a:cubicBezTo>
                    <a:pt x="1068" y="1608"/>
                    <a:pt x="1068" y="1608"/>
                    <a:pt x="1068" y="1608"/>
                  </a:cubicBezTo>
                  <a:cubicBezTo>
                    <a:pt x="1066" y="1604"/>
                    <a:pt x="1064" y="1601"/>
                    <a:pt x="1062" y="1598"/>
                  </a:cubicBezTo>
                  <a:cubicBezTo>
                    <a:pt x="1061" y="1596"/>
                    <a:pt x="1060" y="1595"/>
                    <a:pt x="1059" y="1593"/>
                  </a:cubicBezTo>
                  <a:cubicBezTo>
                    <a:pt x="1070" y="1588"/>
                    <a:pt x="1070" y="1588"/>
                    <a:pt x="1070" y="1588"/>
                  </a:cubicBezTo>
                  <a:cubicBezTo>
                    <a:pt x="1070" y="1589"/>
                    <a:pt x="1071" y="1590"/>
                    <a:pt x="1072" y="1591"/>
                  </a:cubicBezTo>
                  <a:cubicBezTo>
                    <a:pt x="1074" y="1595"/>
                    <a:pt x="1076" y="1599"/>
                    <a:pt x="1078" y="1602"/>
                  </a:cubicBezTo>
                  <a:cubicBezTo>
                    <a:pt x="1080" y="1605"/>
                    <a:pt x="1080" y="1605"/>
                    <a:pt x="1080" y="1605"/>
                  </a:cubicBezTo>
                  <a:lnTo>
                    <a:pt x="1069" y="1611"/>
                  </a:lnTo>
                  <a:close/>
                  <a:moveTo>
                    <a:pt x="920" y="1606"/>
                  </a:moveTo>
                  <a:cubicBezTo>
                    <a:pt x="909" y="1602"/>
                    <a:pt x="909" y="1602"/>
                    <a:pt x="909" y="1602"/>
                  </a:cubicBezTo>
                  <a:cubicBezTo>
                    <a:pt x="910" y="1600"/>
                    <a:pt x="910" y="1598"/>
                    <a:pt x="911" y="1596"/>
                  </a:cubicBezTo>
                  <a:cubicBezTo>
                    <a:pt x="912" y="1591"/>
                    <a:pt x="913" y="1586"/>
                    <a:pt x="916" y="1582"/>
                  </a:cubicBezTo>
                  <a:cubicBezTo>
                    <a:pt x="926" y="1588"/>
                    <a:pt x="926" y="1588"/>
                    <a:pt x="926" y="1588"/>
                  </a:cubicBezTo>
                  <a:cubicBezTo>
                    <a:pt x="926" y="1588"/>
                    <a:pt x="926" y="1588"/>
                    <a:pt x="926" y="1588"/>
                  </a:cubicBezTo>
                  <a:cubicBezTo>
                    <a:pt x="924" y="1591"/>
                    <a:pt x="923" y="1595"/>
                    <a:pt x="922" y="1599"/>
                  </a:cubicBezTo>
                  <a:cubicBezTo>
                    <a:pt x="922" y="1601"/>
                    <a:pt x="921" y="1603"/>
                    <a:pt x="920" y="1606"/>
                  </a:cubicBezTo>
                  <a:close/>
                  <a:moveTo>
                    <a:pt x="683" y="1604"/>
                  </a:moveTo>
                  <a:cubicBezTo>
                    <a:pt x="679" y="1593"/>
                    <a:pt x="679" y="1593"/>
                    <a:pt x="679" y="1593"/>
                  </a:cubicBezTo>
                  <a:cubicBezTo>
                    <a:pt x="681" y="1592"/>
                    <a:pt x="681" y="1592"/>
                    <a:pt x="681" y="1592"/>
                  </a:cubicBezTo>
                  <a:cubicBezTo>
                    <a:pt x="682" y="1592"/>
                    <a:pt x="683" y="1591"/>
                    <a:pt x="684" y="1590"/>
                  </a:cubicBezTo>
                  <a:cubicBezTo>
                    <a:pt x="685" y="1589"/>
                    <a:pt x="687" y="1587"/>
                    <a:pt x="689" y="1586"/>
                  </a:cubicBezTo>
                  <a:cubicBezTo>
                    <a:pt x="692" y="1585"/>
                    <a:pt x="695" y="1584"/>
                    <a:pt x="698" y="1584"/>
                  </a:cubicBezTo>
                  <a:cubicBezTo>
                    <a:pt x="699" y="1596"/>
                    <a:pt x="699" y="1596"/>
                    <a:pt x="699" y="1596"/>
                  </a:cubicBezTo>
                  <a:cubicBezTo>
                    <a:pt x="698" y="1596"/>
                    <a:pt x="696" y="1596"/>
                    <a:pt x="695" y="1597"/>
                  </a:cubicBezTo>
                  <a:cubicBezTo>
                    <a:pt x="694" y="1598"/>
                    <a:pt x="693" y="1598"/>
                    <a:pt x="692" y="1599"/>
                  </a:cubicBezTo>
                  <a:cubicBezTo>
                    <a:pt x="690" y="1601"/>
                    <a:pt x="688" y="1602"/>
                    <a:pt x="686" y="1603"/>
                  </a:cubicBezTo>
                  <a:lnTo>
                    <a:pt x="683" y="1604"/>
                  </a:lnTo>
                  <a:close/>
                  <a:moveTo>
                    <a:pt x="394" y="1583"/>
                  </a:moveTo>
                  <a:cubicBezTo>
                    <a:pt x="390" y="1583"/>
                    <a:pt x="386" y="1583"/>
                    <a:pt x="383" y="1583"/>
                  </a:cubicBezTo>
                  <a:cubicBezTo>
                    <a:pt x="384" y="1571"/>
                    <a:pt x="384" y="1571"/>
                    <a:pt x="384" y="1571"/>
                  </a:cubicBezTo>
                  <a:cubicBezTo>
                    <a:pt x="390" y="1571"/>
                    <a:pt x="397" y="1571"/>
                    <a:pt x="403" y="1571"/>
                  </a:cubicBezTo>
                  <a:cubicBezTo>
                    <a:pt x="404" y="1583"/>
                    <a:pt x="404" y="1583"/>
                    <a:pt x="404" y="1583"/>
                  </a:cubicBezTo>
                  <a:cubicBezTo>
                    <a:pt x="400" y="1583"/>
                    <a:pt x="397" y="1583"/>
                    <a:pt x="394" y="1583"/>
                  </a:cubicBezTo>
                  <a:close/>
                  <a:moveTo>
                    <a:pt x="514" y="1583"/>
                  </a:moveTo>
                  <a:cubicBezTo>
                    <a:pt x="513" y="1582"/>
                    <a:pt x="512" y="1581"/>
                    <a:pt x="512" y="1581"/>
                  </a:cubicBezTo>
                  <a:cubicBezTo>
                    <a:pt x="509" y="1579"/>
                    <a:pt x="504" y="1578"/>
                    <a:pt x="500" y="1578"/>
                  </a:cubicBezTo>
                  <a:cubicBezTo>
                    <a:pt x="501" y="1566"/>
                    <a:pt x="501" y="1566"/>
                    <a:pt x="501" y="1566"/>
                  </a:cubicBezTo>
                  <a:cubicBezTo>
                    <a:pt x="507" y="1566"/>
                    <a:pt x="514" y="1567"/>
                    <a:pt x="519" y="1571"/>
                  </a:cubicBezTo>
                  <a:cubicBezTo>
                    <a:pt x="520" y="1572"/>
                    <a:pt x="522" y="1574"/>
                    <a:pt x="523" y="1575"/>
                  </a:cubicBezTo>
                  <a:lnTo>
                    <a:pt x="514" y="1583"/>
                  </a:lnTo>
                  <a:close/>
                  <a:moveTo>
                    <a:pt x="425" y="1579"/>
                  </a:moveTo>
                  <a:cubicBezTo>
                    <a:pt x="421" y="1567"/>
                    <a:pt x="421" y="1567"/>
                    <a:pt x="421" y="1567"/>
                  </a:cubicBezTo>
                  <a:cubicBezTo>
                    <a:pt x="422" y="1567"/>
                    <a:pt x="422" y="1567"/>
                    <a:pt x="422" y="1567"/>
                  </a:cubicBezTo>
                  <a:cubicBezTo>
                    <a:pt x="423" y="1567"/>
                    <a:pt x="424" y="1567"/>
                    <a:pt x="425" y="1567"/>
                  </a:cubicBezTo>
                  <a:cubicBezTo>
                    <a:pt x="427" y="1566"/>
                    <a:pt x="428" y="1566"/>
                    <a:pt x="429" y="1566"/>
                  </a:cubicBezTo>
                  <a:cubicBezTo>
                    <a:pt x="430" y="1565"/>
                    <a:pt x="431" y="1565"/>
                    <a:pt x="432" y="1564"/>
                  </a:cubicBezTo>
                  <a:cubicBezTo>
                    <a:pt x="434" y="1563"/>
                    <a:pt x="436" y="1562"/>
                    <a:pt x="438" y="1562"/>
                  </a:cubicBezTo>
                  <a:cubicBezTo>
                    <a:pt x="439" y="1562"/>
                    <a:pt x="440" y="1561"/>
                    <a:pt x="441" y="1561"/>
                  </a:cubicBezTo>
                  <a:cubicBezTo>
                    <a:pt x="442" y="1573"/>
                    <a:pt x="442" y="1573"/>
                    <a:pt x="442" y="1573"/>
                  </a:cubicBezTo>
                  <a:cubicBezTo>
                    <a:pt x="442" y="1573"/>
                    <a:pt x="442" y="1573"/>
                    <a:pt x="441" y="1573"/>
                  </a:cubicBezTo>
                  <a:cubicBezTo>
                    <a:pt x="440" y="1574"/>
                    <a:pt x="439" y="1574"/>
                    <a:pt x="438" y="1575"/>
                  </a:cubicBezTo>
                  <a:cubicBezTo>
                    <a:pt x="436" y="1576"/>
                    <a:pt x="435" y="1576"/>
                    <a:pt x="433" y="1577"/>
                  </a:cubicBezTo>
                  <a:cubicBezTo>
                    <a:pt x="431" y="1578"/>
                    <a:pt x="429" y="1578"/>
                    <a:pt x="427" y="1578"/>
                  </a:cubicBezTo>
                  <a:cubicBezTo>
                    <a:pt x="426" y="1579"/>
                    <a:pt x="425" y="1579"/>
                    <a:pt x="425" y="1579"/>
                  </a:cubicBezTo>
                  <a:close/>
                  <a:moveTo>
                    <a:pt x="1386" y="1578"/>
                  </a:moveTo>
                  <a:cubicBezTo>
                    <a:pt x="1375" y="1573"/>
                    <a:pt x="1375" y="1573"/>
                    <a:pt x="1375" y="1573"/>
                  </a:cubicBezTo>
                  <a:cubicBezTo>
                    <a:pt x="1376" y="1571"/>
                    <a:pt x="1377" y="1569"/>
                    <a:pt x="1379" y="1568"/>
                  </a:cubicBezTo>
                  <a:cubicBezTo>
                    <a:pt x="1385" y="1563"/>
                    <a:pt x="1392" y="1562"/>
                    <a:pt x="1398" y="1562"/>
                  </a:cubicBezTo>
                  <a:cubicBezTo>
                    <a:pt x="1399" y="1574"/>
                    <a:pt x="1399" y="1574"/>
                    <a:pt x="1399" y="1574"/>
                  </a:cubicBezTo>
                  <a:cubicBezTo>
                    <a:pt x="1393" y="1574"/>
                    <a:pt x="1390" y="1575"/>
                    <a:pt x="1386" y="1577"/>
                  </a:cubicBezTo>
                  <a:cubicBezTo>
                    <a:pt x="1386" y="1578"/>
                    <a:pt x="1386" y="1578"/>
                    <a:pt x="1386" y="1578"/>
                  </a:cubicBezTo>
                  <a:close/>
                  <a:moveTo>
                    <a:pt x="362" y="1577"/>
                  </a:moveTo>
                  <a:cubicBezTo>
                    <a:pt x="357" y="1576"/>
                    <a:pt x="351" y="1574"/>
                    <a:pt x="344" y="1573"/>
                  </a:cubicBezTo>
                  <a:cubicBezTo>
                    <a:pt x="345" y="1561"/>
                    <a:pt x="345" y="1561"/>
                    <a:pt x="345" y="1561"/>
                  </a:cubicBezTo>
                  <a:cubicBezTo>
                    <a:pt x="353" y="1562"/>
                    <a:pt x="360" y="1564"/>
                    <a:pt x="366" y="1566"/>
                  </a:cubicBezTo>
                  <a:lnTo>
                    <a:pt x="362" y="1577"/>
                  </a:lnTo>
                  <a:close/>
                  <a:moveTo>
                    <a:pt x="938" y="1576"/>
                  </a:moveTo>
                  <a:cubicBezTo>
                    <a:pt x="932" y="1566"/>
                    <a:pt x="932" y="1566"/>
                    <a:pt x="932" y="1566"/>
                  </a:cubicBezTo>
                  <a:cubicBezTo>
                    <a:pt x="932" y="1565"/>
                    <a:pt x="932" y="1565"/>
                    <a:pt x="932" y="1565"/>
                  </a:cubicBezTo>
                  <a:cubicBezTo>
                    <a:pt x="936" y="1563"/>
                    <a:pt x="941" y="1560"/>
                    <a:pt x="944" y="1557"/>
                  </a:cubicBezTo>
                  <a:cubicBezTo>
                    <a:pt x="944" y="1556"/>
                    <a:pt x="945" y="1555"/>
                    <a:pt x="946" y="1554"/>
                  </a:cubicBezTo>
                  <a:cubicBezTo>
                    <a:pt x="955" y="1562"/>
                    <a:pt x="955" y="1562"/>
                    <a:pt x="955" y="1562"/>
                  </a:cubicBezTo>
                  <a:cubicBezTo>
                    <a:pt x="954" y="1563"/>
                    <a:pt x="953" y="1564"/>
                    <a:pt x="952" y="1565"/>
                  </a:cubicBezTo>
                  <a:cubicBezTo>
                    <a:pt x="949" y="1569"/>
                    <a:pt x="944" y="1572"/>
                    <a:pt x="939" y="1575"/>
                  </a:cubicBezTo>
                  <a:lnTo>
                    <a:pt x="938" y="1576"/>
                  </a:lnTo>
                  <a:close/>
                  <a:moveTo>
                    <a:pt x="479" y="1575"/>
                  </a:moveTo>
                  <a:cubicBezTo>
                    <a:pt x="476" y="1574"/>
                    <a:pt x="474" y="1573"/>
                    <a:pt x="472" y="1572"/>
                  </a:cubicBezTo>
                  <a:cubicBezTo>
                    <a:pt x="469" y="1571"/>
                    <a:pt x="467" y="1571"/>
                    <a:pt x="462" y="1571"/>
                  </a:cubicBezTo>
                  <a:cubicBezTo>
                    <a:pt x="460" y="1560"/>
                    <a:pt x="460" y="1560"/>
                    <a:pt x="460" y="1560"/>
                  </a:cubicBezTo>
                  <a:cubicBezTo>
                    <a:pt x="463" y="1559"/>
                    <a:pt x="465" y="1559"/>
                    <a:pt x="467" y="1559"/>
                  </a:cubicBezTo>
                  <a:cubicBezTo>
                    <a:pt x="470" y="1559"/>
                    <a:pt x="474" y="1560"/>
                    <a:pt x="477" y="1561"/>
                  </a:cubicBezTo>
                  <a:cubicBezTo>
                    <a:pt x="479" y="1562"/>
                    <a:pt x="480" y="1563"/>
                    <a:pt x="482" y="1563"/>
                  </a:cubicBezTo>
                  <a:lnTo>
                    <a:pt x="479" y="1575"/>
                  </a:lnTo>
                  <a:close/>
                  <a:moveTo>
                    <a:pt x="1052" y="1573"/>
                  </a:moveTo>
                  <a:cubicBezTo>
                    <a:pt x="1052" y="1572"/>
                    <a:pt x="1051" y="1570"/>
                    <a:pt x="1050" y="1568"/>
                  </a:cubicBezTo>
                  <a:cubicBezTo>
                    <a:pt x="1050" y="1566"/>
                    <a:pt x="1049" y="1564"/>
                    <a:pt x="1049" y="1562"/>
                  </a:cubicBezTo>
                  <a:cubicBezTo>
                    <a:pt x="1048" y="1559"/>
                    <a:pt x="1047" y="1557"/>
                    <a:pt x="1047" y="1555"/>
                  </a:cubicBezTo>
                  <a:cubicBezTo>
                    <a:pt x="1051" y="1553"/>
                    <a:pt x="1051" y="1553"/>
                    <a:pt x="1051" y="1553"/>
                  </a:cubicBezTo>
                  <a:cubicBezTo>
                    <a:pt x="1057" y="1550"/>
                    <a:pt x="1057" y="1550"/>
                    <a:pt x="1057" y="1550"/>
                  </a:cubicBezTo>
                  <a:cubicBezTo>
                    <a:pt x="1058" y="1551"/>
                    <a:pt x="1058" y="1551"/>
                    <a:pt x="1058" y="1551"/>
                  </a:cubicBezTo>
                  <a:cubicBezTo>
                    <a:pt x="1059" y="1553"/>
                    <a:pt x="1060" y="1556"/>
                    <a:pt x="1060" y="1559"/>
                  </a:cubicBezTo>
                  <a:cubicBezTo>
                    <a:pt x="1061" y="1561"/>
                    <a:pt x="1061" y="1562"/>
                    <a:pt x="1062" y="1564"/>
                  </a:cubicBezTo>
                  <a:cubicBezTo>
                    <a:pt x="1062" y="1566"/>
                    <a:pt x="1063" y="1568"/>
                    <a:pt x="1064" y="1570"/>
                  </a:cubicBezTo>
                  <a:lnTo>
                    <a:pt x="1052" y="1573"/>
                  </a:lnTo>
                  <a:close/>
                  <a:moveTo>
                    <a:pt x="1419" y="1571"/>
                  </a:moveTo>
                  <a:cubicBezTo>
                    <a:pt x="1416" y="1559"/>
                    <a:pt x="1416" y="1559"/>
                    <a:pt x="1416" y="1559"/>
                  </a:cubicBezTo>
                  <a:cubicBezTo>
                    <a:pt x="1419" y="1559"/>
                    <a:pt x="1421" y="1558"/>
                    <a:pt x="1422" y="1557"/>
                  </a:cubicBezTo>
                  <a:cubicBezTo>
                    <a:pt x="1423" y="1556"/>
                    <a:pt x="1425" y="1555"/>
                    <a:pt x="1425" y="1552"/>
                  </a:cubicBezTo>
                  <a:cubicBezTo>
                    <a:pt x="1437" y="1553"/>
                    <a:pt x="1437" y="1553"/>
                    <a:pt x="1437" y="1553"/>
                  </a:cubicBezTo>
                  <a:cubicBezTo>
                    <a:pt x="1436" y="1559"/>
                    <a:pt x="1434" y="1563"/>
                    <a:pt x="1430" y="1567"/>
                  </a:cubicBezTo>
                  <a:cubicBezTo>
                    <a:pt x="1427" y="1568"/>
                    <a:pt x="1423" y="1570"/>
                    <a:pt x="1419" y="1571"/>
                  </a:cubicBezTo>
                  <a:close/>
                  <a:moveTo>
                    <a:pt x="323" y="1571"/>
                  </a:moveTo>
                  <a:cubicBezTo>
                    <a:pt x="321" y="1570"/>
                    <a:pt x="320" y="1570"/>
                    <a:pt x="318" y="1569"/>
                  </a:cubicBezTo>
                  <a:cubicBezTo>
                    <a:pt x="314" y="1566"/>
                    <a:pt x="309" y="1561"/>
                    <a:pt x="305" y="1556"/>
                  </a:cubicBezTo>
                  <a:cubicBezTo>
                    <a:pt x="315" y="1549"/>
                    <a:pt x="315" y="1549"/>
                    <a:pt x="315" y="1549"/>
                  </a:cubicBezTo>
                  <a:cubicBezTo>
                    <a:pt x="318" y="1553"/>
                    <a:pt x="322" y="1556"/>
                    <a:pt x="325" y="1559"/>
                  </a:cubicBezTo>
                  <a:cubicBezTo>
                    <a:pt x="326" y="1559"/>
                    <a:pt x="326" y="1559"/>
                    <a:pt x="327" y="1560"/>
                  </a:cubicBezTo>
                  <a:lnTo>
                    <a:pt x="323" y="1571"/>
                  </a:lnTo>
                  <a:close/>
                  <a:moveTo>
                    <a:pt x="968" y="1548"/>
                  </a:moveTo>
                  <a:cubicBezTo>
                    <a:pt x="960" y="1539"/>
                    <a:pt x="960" y="1539"/>
                    <a:pt x="960" y="1539"/>
                  </a:cubicBezTo>
                  <a:cubicBezTo>
                    <a:pt x="962" y="1538"/>
                    <a:pt x="964" y="1536"/>
                    <a:pt x="966" y="1536"/>
                  </a:cubicBezTo>
                  <a:cubicBezTo>
                    <a:pt x="971" y="1534"/>
                    <a:pt x="976" y="1532"/>
                    <a:pt x="980" y="1531"/>
                  </a:cubicBezTo>
                  <a:cubicBezTo>
                    <a:pt x="982" y="1536"/>
                    <a:pt x="982" y="1536"/>
                    <a:pt x="982" y="1536"/>
                  </a:cubicBezTo>
                  <a:cubicBezTo>
                    <a:pt x="985" y="1542"/>
                    <a:pt x="985" y="1542"/>
                    <a:pt x="985" y="1542"/>
                  </a:cubicBezTo>
                  <a:cubicBezTo>
                    <a:pt x="984" y="1542"/>
                    <a:pt x="984" y="1542"/>
                    <a:pt x="984" y="1542"/>
                  </a:cubicBezTo>
                  <a:cubicBezTo>
                    <a:pt x="980" y="1544"/>
                    <a:pt x="975" y="1545"/>
                    <a:pt x="970" y="1547"/>
                  </a:cubicBezTo>
                  <a:cubicBezTo>
                    <a:pt x="969" y="1547"/>
                    <a:pt x="968" y="1548"/>
                    <a:pt x="968" y="1548"/>
                  </a:cubicBezTo>
                  <a:close/>
                  <a:moveTo>
                    <a:pt x="296" y="1536"/>
                  </a:moveTo>
                  <a:cubicBezTo>
                    <a:pt x="295" y="1532"/>
                    <a:pt x="295" y="1529"/>
                    <a:pt x="294" y="1525"/>
                  </a:cubicBezTo>
                  <a:cubicBezTo>
                    <a:pt x="294" y="1523"/>
                    <a:pt x="293" y="1520"/>
                    <a:pt x="293" y="1518"/>
                  </a:cubicBezTo>
                  <a:cubicBezTo>
                    <a:pt x="293" y="1517"/>
                    <a:pt x="293" y="1516"/>
                    <a:pt x="292" y="1516"/>
                  </a:cubicBezTo>
                  <a:cubicBezTo>
                    <a:pt x="304" y="1514"/>
                    <a:pt x="304" y="1514"/>
                    <a:pt x="304" y="1514"/>
                  </a:cubicBezTo>
                  <a:cubicBezTo>
                    <a:pt x="304" y="1514"/>
                    <a:pt x="304" y="1515"/>
                    <a:pt x="305" y="1515"/>
                  </a:cubicBezTo>
                  <a:cubicBezTo>
                    <a:pt x="305" y="1518"/>
                    <a:pt x="306" y="1521"/>
                    <a:pt x="306" y="1523"/>
                  </a:cubicBezTo>
                  <a:cubicBezTo>
                    <a:pt x="307" y="1527"/>
                    <a:pt x="307" y="1530"/>
                    <a:pt x="308" y="1533"/>
                  </a:cubicBezTo>
                  <a:lnTo>
                    <a:pt x="296" y="1536"/>
                  </a:lnTo>
                  <a:close/>
                  <a:moveTo>
                    <a:pt x="1422" y="1535"/>
                  </a:moveTo>
                  <a:cubicBezTo>
                    <a:pt x="1421" y="1531"/>
                    <a:pt x="1419" y="1526"/>
                    <a:pt x="1418" y="1523"/>
                  </a:cubicBezTo>
                  <a:cubicBezTo>
                    <a:pt x="1417" y="1521"/>
                    <a:pt x="1416" y="1520"/>
                    <a:pt x="1416" y="1519"/>
                  </a:cubicBezTo>
                  <a:cubicBezTo>
                    <a:pt x="1415" y="1518"/>
                    <a:pt x="1415" y="1517"/>
                    <a:pt x="1415" y="1516"/>
                  </a:cubicBezTo>
                  <a:cubicBezTo>
                    <a:pt x="1426" y="1512"/>
                    <a:pt x="1426" y="1512"/>
                    <a:pt x="1426" y="1512"/>
                  </a:cubicBezTo>
                  <a:cubicBezTo>
                    <a:pt x="1426" y="1513"/>
                    <a:pt x="1427" y="1514"/>
                    <a:pt x="1427" y="1514"/>
                  </a:cubicBezTo>
                  <a:cubicBezTo>
                    <a:pt x="1427" y="1515"/>
                    <a:pt x="1428" y="1517"/>
                    <a:pt x="1429" y="1518"/>
                  </a:cubicBezTo>
                  <a:cubicBezTo>
                    <a:pt x="1430" y="1522"/>
                    <a:pt x="1432" y="1526"/>
                    <a:pt x="1434" y="1531"/>
                  </a:cubicBezTo>
                  <a:lnTo>
                    <a:pt x="1422" y="1535"/>
                  </a:lnTo>
                  <a:close/>
                  <a:moveTo>
                    <a:pt x="1040" y="1535"/>
                  </a:moveTo>
                  <a:cubicBezTo>
                    <a:pt x="1040" y="1534"/>
                    <a:pt x="1039" y="1532"/>
                    <a:pt x="1039" y="1531"/>
                  </a:cubicBezTo>
                  <a:cubicBezTo>
                    <a:pt x="1038" y="1525"/>
                    <a:pt x="1038" y="1524"/>
                    <a:pt x="1035" y="1524"/>
                  </a:cubicBezTo>
                  <a:cubicBezTo>
                    <a:pt x="1038" y="1512"/>
                    <a:pt x="1038" y="1512"/>
                    <a:pt x="1038" y="1512"/>
                  </a:cubicBezTo>
                  <a:cubicBezTo>
                    <a:pt x="1049" y="1515"/>
                    <a:pt x="1050" y="1524"/>
                    <a:pt x="1051" y="1530"/>
                  </a:cubicBezTo>
                  <a:cubicBezTo>
                    <a:pt x="1051" y="1531"/>
                    <a:pt x="1051" y="1532"/>
                    <a:pt x="1052" y="1533"/>
                  </a:cubicBezTo>
                  <a:lnTo>
                    <a:pt x="1040" y="1535"/>
                  </a:lnTo>
                  <a:close/>
                  <a:moveTo>
                    <a:pt x="1005" y="1534"/>
                  </a:moveTo>
                  <a:cubicBezTo>
                    <a:pt x="996" y="1525"/>
                    <a:pt x="996" y="1525"/>
                    <a:pt x="996" y="1525"/>
                  </a:cubicBezTo>
                  <a:cubicBezTo>
                    <a:pt x="997" y="1525"/>
                    <a:pt x="998" y="1524"/>
                    <a:pt x="999" y="1523"/>
                  </a:cubicBezTo>
                  <a:cubicBezTo>
                    <a:pt x="999" y="1522"/>
                    <a:pt x="999" y="1522"/>
                    <a:pt x="999" y="1522"/>
                  </a:cubicBezTo>
                  <a:cubicBezTo>
                    <a:pt x="1004" y="1517"/>
                    <a:pt x="1007" y="1516"/>
                    <a:pt x="1014" y="1514"/>
                  </a:cubicBezTo>
                  <a:cubicBezTo>
                    <a:pt x="1016" y="1514"/>
                    <a:pt x="1016" y="1514"/>
                    <a:pt x="1016" y="1514"/>
                  </a:cubicBezTo>
                  <a:cubicBezTo>
                    <a:pt x="1019" y="1525"/>
                    <a:pt x="1019" y="1525"/>
                    <a:pt x="1019" y="1525"/>
                  </a:cubicBezTo>
                  <a:cubicBezTo>
                    <a:pt x="1016" y="1526"/>
                    <a:pt x="1016" y="1526"/>
                    <a:pt x="1016" y="1526"/>
                  </a:cubicBezTo>
                  <a:cubicBezTo>
                    <a:pt x="1012" y="1527"/>
                    <a:pt x="1011" y="1527"/>
                    <a:pt x="1008" y="1530"/>
                  </a:cubicBezTo>
                  <a:cubicBezTo>
                    <a:pt x="1007" y="1531"/>
                    <a:pt x="1007" y="1531"/>
                    <a:pt x="1007" y="1531"/>
                  </a:cubicBezTo>
                  <a:cubicBezTo>
                    <a:pt x="1007" y="1532"/>
                    <a:pt x="1006" y="1533"/>
                    <a:pt x="1005" y="1534"/>
                  </a:cubicBezTo>
                  <a:close/>
                  <a:moveTo>
                    <a:pt x="286" y="1498"/>
                  </a:moveTo>
                  <a:cubicBezTo>
                    <a:pt x="285" y="1494"/>
                    <a:pt x="283" y="1491"/>
                    <a:pt x="280" y="1488"/>
                  </a:cubicBezTo>
                  <a:cubicBezTo>
                    <a:pt x="280" y="1488"/>
                    <a:pt x="279" y="1487"/>
                    <a:pt x="278" y="1487"/>
                  </a:cubicBezTo>
                  <a:cubicBezTo>
                    <a:pt x="277" y="1486"/>
                    <a:pt x="277" y="1486"/>
                    <a:pt x="277" y="1486"/>
                  </a:cubicBezTo>
                  <a:cubicBezTo>
                    <a:pt x="283" y="1476"/>
                    <a:pt x="283" y="1476"/>
                    <a:pt x="283" y="1476"/>
                  </a:cubicBezTo>
                  <a:cubicBezTo>
                    <a:pt x="283" y="1476"/>
                    <a:pt x="283" y="1476"/>
                    <a:pt x="283" y="1476"/>
                  </a:cubicBezTo>
                  <a:cubicBezTo>
                    <a:pt x="285" y="1477"/>
                    <a:pt x="287" y="1478"/>
                    <a:pt x="289" y="1480"/>
                  </a:cubicBezTo>
                  <a:cubicBezTo>
                    <a:pt x="293" y="1485"/>
                    <a:pt x="296" y="1490"/>
                    <a:pt x="297" y="1494"/>
                  </a:cubicBezTo>
                  <a:lnTo>
                    <a:pt x="286" y="1498"/>
                  </a:lnTo>
                  <a:close/>
                  <a:moveTo>
                    <a:pt x="1411" y="1496"/>
                  </a:moveTo>
                  <a:cubicBezTo>
                    <a:pt x="1411" y="1494"/>
                    <a:pt x="1410" y="1493"/>
                    <a:pt x="1410" y="1491"/>
                  </a:cubicBezTo>
                  <a:cubicBezTo>
                    <a:pt x="1410" y="1489"/>
                    <a:pt x="1410" y="1489"/>
                    <a:pt x="1410" y="1489"/>
                  </a:cubicBezTo>
                  <a:cubicBezTo>
                    <a:pt x="1410" y="1486"/>
                    <a:pt x="1410" y="1483"/>
                    <a:pt x="1409" y="1481"/>
                  </a:cubicBezTo>
                  <a:cubicBezTo>
                    <a:pt x="1408" y="1478"/>
                    <a:pt x="1408" y="1478"/>
                    <a:pt x="1408" y="1478"/>
                  </a:cubicBezTo>
                  <a:cubicBezTo>
                    <a:pt x="1419" y="1473"/>
                    <a:pt x="1419" y="1473"/>
                    <a:pt x="1419" y="1473"/>
                  </a:cubicBezTo>
                  <a:cubicBezTo>
                    <a:pt x="1420" y="1476"/>
                    <a:pt x="1420" y="1476"/>
                    <a:pt x="1420" y="1476"/>
                  </a:cubicBezTo>
                  <a:cubicBezTo>
                    <a:pt x="1422" y="1480"/>
                    <a:pt x="1422" y="1484"/>
                    <a:pt x="1422" y="1488"/>
                  </a:cubicBezTo>
                  <a:cubicBezTo>
                    <a:pt x="1422" y="1490"/>
                    <a:pt x="1422" y="1490"/>
                    <a:pt x="1422" y="1490"/>
                  </a:cubicBezTo>
                  <a:cubicBezTo>
                    <a:pt x="1422" y="1492"/>
                    <a:pt x="1423" y="1493"/>
                    <a:pt x="1423" y="1494"/>
                  </a:cubicBezTo>
                  <a:lnTo>
                    <a:pt x="1411" y="1496"/>
                  </a:lnTo>
                  <a:close/>
                  <a:moveTo>
                    <a:pt x="261" y="1471"/>
                  </a:moveTo>
                  <a:cubicBezTo>
                    <a:pt x="260" y="1471"/>
                    <a:pt x="260" y="1471"/>
                    <a:pt x="260" y="1471"/>
                  </a:cubicBezTo>
                  <a:cubicBezTo>
                    <a:pt x="258" y="1467"/>
                    <a:pt x="257" y="1464"/>
                    <a:pt x="256" y="1462"/>
                  </a:cubicBezTo>
                  <a:cubicBezTo>
                    <a:pt x="256" y="1461"/>
                    <a:pt x="256" y="1461"/>
                    <a:pt x="256" y="1461"/>
                  </a:cubicBezTo>
                  <a:cubicBezTo>
                    <a:pt x="255" y="1460"/>
                    <a:pt x="255" y="1459"/>
                    <a:pt x="255" y="1458"/>
                  </a:cubicBezTo>
                  <a:cubicBezTo>
                    <a:pt x="254" y="1456"/>
                    <a:pt x="253" y="1454"/>
                    <a:pt x="252" y="1451"/>
                  </a:cubicBezTo>
                  <a:cubicBezTo>
                    <a:pt x="252" y="1451"/>
                    <a:pt x="252" y="1450"/>
                    <a:pt x="252" y="1450"/>
                  </a:cubicBezTo>
                  <a:cubicBezTo>
                    <a:pt x="264" y="1448"/>
                    <a:pt x="264" y="1448"/>
                    <a:pt x="264" y="1448"/>
                  </a:cubicBezTo>
                  <a:cubicBezTo>
                    <a:pt x="264" y="1449"/>
                    <a:pt x="264" y="1449"/>
                    <a:pt x="264" y="1449"/>
                  </a:cubicBezTo>
                  <a:cubicBezTo>
                    <a:pt x="264" y="1450"/>
                    <a:pt x="265" y="1451"/>
                    <a:pt x="265" y="1453"/>
                  </a:cubicBezTo>
                  <a:cubicBezTo>
                    <a:pt x="266" y="1454"/>
                    <a:pt x="267" y="1456"/>
                    <a:pt x="267" y="1457"/>
                  </a:cubicBezTo>
                  <a:cubicBezTo>
                    <a:pt x="267" y="1458"/>
                    <a:pt x="267" y="1458"/>
                    <a:pt x="267" y="1458"/>
                  </a:cubicBezTo>
                  <a:cubicBezTo>
                    <a:pt x="268" y="1460"/>
                    <a:pt x="269" y="1462"/>
                    <a:pt x="270" y="1464"/>
                  </a:cubicBezTo>
                  <a:lnTo>
                    <a:pt x="261" y="1471"/>
                  </a:lnTo>
                  <a:close/>
                  <a:moveTo>
                    <a:pt x="1399" y="1460"/>
                  </a:moveTo>
                  <a:cubicBezTo>
                    <a:pt x="1398" y="1458"/>
                    <a:pt x="1397" y="1457"/>
                    <a:pt x="1397" y="1455"/>
                  </a:cubicBezTo>
                  <a:cubicBezTo>
                    <a:pt x="1396" y="1454"/>
                    <a:pt x="1396" y="1453"/>
                    <a:pt x="1396" y="1452"/>
                  </a:cubicBezTo>
                  <a:cubicBezTo>
                    <a:pt x="1394" y="1448"/>
                    <a:pt x="1393" y="1445"/>
                    <a:pt x="1392" y="1441"/>
                  </a:cubicBezTo>
                  <a:cubicBezTo>
                    <a:pt x="1403" y="1437"/>
                    <a:pt x="1403" y="1437"/>
                    <a:pt x="1403" y="1437"/>
                  </a:cubicBezTo>
                  <a:cubicBezTo>
                    <a:pt x="1404" y="1441"/>
                    <a:pt x="1406" y="1444"/>
                    <a:pt x="1407" y="1447"/>
                  </a:cubicBezTo>
                  <a:cubicBezTo>
                    <a:pt x="1407" y="1449"/>
                    <a:pt x="1408" y="1450"/>
                    <a:pt x="1408" y="1451"/>
                  </a:cubicBezTo>
                  <a:cubicBezTo>
                    <a:pt x="1409" y="1452"/>
                    <a:pt x="1409" y="1454"/>
                    <a:pt x="1410" y="1455"/>
                  </a:cubicBezTo>
                  <a:lnTo>
                    <a:pt x="1399" y="1460"/>
                  </a:lnTo>
                  <a:close/>
                  <a:moveTo>
                    <a:pt x="248" y="1434"/>
                  </a:moveTo>
                  <a:cubicBezTo>
                    <a:pt x="244" y="1430"/>
                    <a:pt x="239" y="1426"/>
                    <a:pt x="234" y="1423"/>
                  </a:cubicBezTo>
                  <a:cubicBezTo>
                    <a:pt x="240" y="1413"/>
                    <a:pt x="240" y="1413"/>
                    <a:pt x="240" y="1413"/>
                  </a:cubicBezTo>
                  <a:cubicBezTo>
                    <a:pt x="246" y="1417"/>
                    <a:pt x="252" y="1421"/>
                    <a:pt x="257" y="1427"/>
                  </a:cubicBezTo>
                  <a:lnTo>
                    <a:pt x="248" y="1434"/>
                  </a:lnTo>
                  <a:close/>
                  <a:moveTo>
                    <a:pt x="1403" y="1422"/>
                  </a:moveTo>
                  <a:cubicBezTo>
                    <a:pt x="1392" y="1417"/>
                    <a:pt x="1392" y="1417"/>
                    <a:pt x="1392" y="1417"/>
                  </a:cubicBezTo>
                  <a:cubicBezTo>
                    <a:pt x="1394" y="1413"/>
                    <a:pt x="1397" y="1409"/>
                    <a:pt x="1400" y="1406"/>
                  </a:cubicBezTo>
                  <a:cubicBezTo>
                    <a:pt x="1401" y="1405"/>
                    <a:pt x="1402" y="1404"/>
                    <a:pt x="1403" y="1403"/>
                  </a:cubicBezTo>
                  <a:cubicBezTo>
                    <a:pt x="1404" y="1402"/>
                    <a:pt x="1404" y="1401"/>
                    <a:pt x="1405" y="1400"/>
                  </a:cubicBezTo>
                  <a:cubicBezTo>
                    <a:pt x="1414" y="1408"/>
                    <a:pt x="1414" y="1408"/>
                    <a:pt x="1414" y="1408"/>
                  </a:cubicBezTo>
                  <a:cubicBezTo>
                    <a:pt x="1413" y="1408"/>
                    <a:pt x="1413" y="1409"/>
                    <a:pt x="1412" y="1410"/>
                  </a:cubicBezTo>
                  <a:cubicBezTo>
                    <a:pt x="1411" y="1411"/>
                    <a:pt x="1410" y="1413"/>
                    <a:pt x="1408" y="1414"/>
                  </a:cubicBezTo>
                  <a:cubicBezTo>
                    <a:pt x="1406" y="1417"/>
                    <a:pt x="1404" y="1420"/>
                    <a:pt x="1403" y="1422"/>
                  </a:cubicBezTo>
                  <a:close/>
                  <a:moveTo>
                    <a:pt x="217" y="1415"/>
                  </a:moveTo>
                  <a:cubicBezTo>
                    <a:pt x="212" y="1413"/>
                    <a:pt x="207" y="1412"/>
                    <a:pt x="202" y="1411"/>
                  </a:cubicBezTo>
                  <a:cubicBezTo>
                    <a:pt x="198" y="1411"/>
                    <a:pt x="198" y="1411"/>
                    <a:pt x="198" y="1411"/>
                  </a:cubicBezTo>
                  <a:cubicBezTo>
                    <a:pt x="201" y="1399"/>
                    <a:pt x="201" y="1399"/>
                    <a:pt x="201" y="1399"/>
                  </a:cubicBezTo>
                  <a:cubicBezTo>
                    <a:pt x="204" y="1399"/>
                    <a:pt x="204" y="1399"/>
                    <a:pt x="204" y="1399"/>
                  </a:cubicBezTo>
                  <a:cubicBezTo>
                    <a:pt x="210" y="1401"/>
                    <a:pt x="215" y="1402"/>
                    <a:pt x="221" y="1404"/>
                  </a:cubicBezTo>
                  <a:lnTo>
                    <a:pt x="217" y="1415"/>
                  </a:lnTo>
                  <a:close/>
                  <a:moveTo>
                    <a:pt x="83" y="1412"/>
                  </a:moveTo>
                  <a:cubicBezTo>
                    <a:pt x="81" y="1412"/>
                    <a:pt x="79" y="1412"/>
                    <a:pt x="77" y="1411"/>
                  </a:cubicBezTo>
                  <a:cubicBezTo>
                    <a:pt x="73" y="1410"/>
                    <a:pt x="70" y="1408"/>
                    <a:pt x="68" y="1406"/>
                  </a:cubicBezTo>
                  <a:cubicBezTo>
                    <a:pt x="76" y="1397"/>
                    <a:pt x="76" y="1397"/>
                    <a:pt x="76" y="1397"/>
                  </a:cubicBezTo>
                  <a:cubicBezTo>
                    <a:pt x="77" y="1397"/>
                    <a:pt x="79" y="1399"/>
                    <a:pt x="80" y="1400"/>
                  </a:cubicBezTo>
                  <a:cubicBezTo>
                    <a:pt x="83" y="1400"/>
                    <a:pt x="85" y="1400"/>
                    <a:pt x="88" y="1399"/>
                  </a:cubicBezTo>
                  <a:cubicBezTo>
                    <a:pt x="93" y="1410"/>
                    <a:pt x="93" y="1410"/>
                    <a:pt x="93" y="1410"/>
                  </a:cubicBezTo>
                  <a:cubicBezTo>
                    <a:pt x="89" y="1411"/>
                    <a:pt x="86" y="1412"/>
                    <a:pt x="83" y="1412"/>
                  </a:cubicBezTo>
                  <a:close/>
                  <a:moveTo>
                    <a:pt x="111" y="1400"/>
                  </a:moveTo>
                  <a:cubicBezTo>
                    <a:pt x="105" y="1389"/>
                    <a:pt x="105" y="1389"/>
                    <a:pt x="105" y="1389"/>
                  </a:cubicBezTo>
                  <a:cubicBezTo>
                    <a:pt x="109" y="1387"/>
                    <a:pt x="113" y="1386"/>
                    <a:pt x="117" y="1385"/>
                  </a:cubicBezTo>
                  <a:cubicBezTo>
                    <a:pt x="120" y="1385"/>
                    <a:pt x="122" y="1385"/>
                    <a:pt x="124" y="1383"/>
                  </a:cubicBezTo>
                  <a:cubicBezTo>
                    <a:pt x="130" y="1394"/>
                    <a:pt x="130" y="1394"/>
                    <a:pt x="130" y="1394"/>
                  </a:cubicBezTo>
                  <a:cubicBezTo>
                    <a:pt x="126" y="1396"/>
                    <a:pt x="122" y="1397"/>
                    <a:pt x="118" y="1397"/>
                  </a:cubicBezTo>
                  <a:cubicBezTo>
                    <a:pt x="116" y="1397"/>
                    <a:pt x="113" y="1398"/>
                    <a:pt x="111" y="1400"/>
                  </a:cubicBezTo>
                  <a:close/>
                  <a:moveTo>
                    <a:pt x="178" y="1399"/>
                  </a:moveTo>
                  <a:cubicBezTo>
                    <a:pt x="176" y="1396"/>
                    <a:pt x="174" y="1393"/>
                    <a:pt x="172" y="1389"/>
                  </a:cubicBezTo>
                  <a:cubicBezTo>
                    <a:pt x="172" y="1387"/>
                    <a:pt x="171" y="1384"/>
                    <a:pt x="170" y="1382"/>
                  </a:cubicBezTo>
                  <a:cubicBezTo>
                    <a:pt x="170" y="1381"/>
                    <a:pt x="170" y="1380"/>
                    <a:pt x="170" y="1379"/>
                  </a:cubicBezTo>
                  <a:cubicBezTo>
                    <a:pt x="181" y="1375"/>
                    <a:pt x="181" y="1375"/>
                    <a:pt x="181" y="1375"/>
                  </a:cubicBezTo>
                  <a:cubicBezTo>
                    <a:pt x="181" y="1377"/>
                    <a:pt x="182" y="1378"/>
                    <a:pt x="182" y="1379"/>
                  </a:cubicBezTo>
                  <a:cubicBezTo>
                    <a:pt x="183" y="1381"/>
                    <a:pt x="183" y="1383"/>
                    <a:pt x="184" y="1384"/>
                  </a:cubicBezTo>
                  <a:cubicBezTo>
                    <a:pt x="185" y="1388"/>
                    <a:pt x="186" y="1390"/>
                    <a:pt x="188" y="1392"/>
                  </a:cubicBezTo>
                  <a:lnTo>
                    <a:pt x="178" y="1399"/>
                  </a:lnTo>
                  <a:close/>
                  <a:moveTo>
                    <a:pt x="54" y="1397"/>
                  </a:moveTo>
                  <a:cubicBezTo>
                    <a:pt x="52" y="1397"/>
                    <a:pt x="50" y="1397"/>
                    <a:pt x="47" y="1397"/>
                  </a:cubicBezTo>
                  <a:cubicBezTo>
                    <a:pt x="46" y="1397"/>
                    <a:pt x="44" y="1397"/>
                    <a:pt x="43" y="1397"/>
                  </a:cubicBezTo>
                  <a:cubicBezTo>
                    <a:pt x="39" y="1396"/>
                    <a:pt x="36" y="1395"/>
                    <a:pt x="33" y="1394"/>
                  </a:cubicBezTo>
                  <a:cubicBezTo>
                    <a:pt x="39" y="1383"/>
                    <a:pt x="39" y="1383"/>
                    <a:pt x="39" y="1383"/>
                  </a:cubicBezTo>
                  <a:cubicBezTo>
                    <a:pt x="40" y="1384"/>
                    <a:pt x="42" y="1384"/>
                    <a:pt x="44" y="1385"/>
                  </a:cubicBezTo>
                  <a:cubicBezTo>
                    <a:pt x="45" y="1385"/>
                    <a:pt x="46" y="1385"/>
                    <a:pt x="48" y="1385"/>
                  </a:cubicBezTo>
                  <a:cubicBezTo>
                    <a:pt x="50" y="1385"/>
                    <a:pt x="53" y="1385"/>
                    <a:pt x="56" y="1386"/>
                  </a:cubicBezTo>
                  <a:lnTo>
                    <a:pt x="54" y="1397"/>
                  </a:lnTo>
                  <a:close/>
                  <a:moveTo>
                    <a:pt x="1426" y="1390"/>
                  </a:moveTo>
                  <a:cubicBezTo>
                    <a:pt x="1415" y="1385"/>
                    <a:pt x="1415" y="1385"/>
                    <a:pt x="1415" y="1385"/>
                  </a:cubicBezTo>
                  <a:cubicBezTo>
                    <a:pt x="1415" y="1385"/>
                    <a:pt x="1415" y="1385"/>
                    <a:pt x="1415" y="1385"/>
                  </a:cubicBezTo>
                  <a:cubicBezTo>
                    <a:pt x="1417" y="1380"/>
                    <a:pt x="1418" y="1375"/>
                    <a:pt x="1418" y="1371"/>
                  </a:cubicBezTo>
                  <a:cubicBezTo>
                    <a:pt x="1418" y="1370"/>
                    <a:pt x="1418" y="1370"/>
                    <a:pt x="1418" y="1369"/>
                  </a:cubicBezTo>
                  <a:cubicBezTo>
                    <a:pt x="1430" y="1367"/>
                    <a:pt x="1430" y="1367"/>
                    <a:pt x="1430" y="1367"/>
                  </a:cubicBezTo>
                  <a:cubicBezTo>
                    <a:pt x="1430" y="1368"/>
                    <a:pt x="1430" y="1369"/>
                    <a:pt x="1430" y="1371"/>
                  </a:cubicBezTo>
                  <a:cubicBezTo>
                    <a:pt x="1430" y="1371"/>
                    <a:pt x="1430" y="1371"/>
                    <a:pt x="1430" y="1371"/>
                  </a:cubicBezTo>
                  <a:cubicBezTo>
                    <a:pt x="1430" y="1377"/>
                    <a:pt x="1428" y="1383"/>
                    <a:pt x="1426" y="1389"/>
                  </a:cubicBezTo>
                  <a:lnTo>
                    <a:pt x="1426" y="1390"/>
                  </a:lnTo>
                  <a:close/>
                  <a:moveTo>
                    <a:pt x="16" y="1381"/>
                  </a:moveTo>
                  <a:cubicBezTo>
                    <a:pt x="15" y="1380"/>
                    <a:pt x="13" y="1379"/>
                    <a:pt x="12" y="1378"/>
                  </a:cubicBezTo>
                  <a:cubicBezTo>
                    <a:pt x="9" y="1377"/>
                    <a:pt x="6" y="1377"/>
                    <a:pt x="3" y="1378"/>
                  </a:cubicBezTo>
                  <a:cubicBezTo>
                    <a:pt x="0" y="1366"/>
                    <a:pt x="0" y="1366"/>
                    <a:pt x="0" y="1366"/>
                  </a:cubicBezTo>
                  <a:cubicBezTo>
                    <a:pt x="6" y="1364"/>
                    <a:pt x="12" y="1365"/>
                    <a:pt x="17" y="1368"/>
                  </a:cubicBezTo>
                  <a:cubicBezTo>
                    <a:pt x="20" y="1369"/>
                    <a:pt x="22" y="1370"/>
                    <a:pt x="24" y="1371"/>
                  </a:cubicBezTo>
                  <a:lnTo>
                    <a:pt x="16" y="1381"/>
                  </a:lnTo>
                  <a:close/>
                  <a:moveTo>
                    <a:pt x="145" y="1381"/>
                  </a:moveTo>
                  <a:cubicBezTo>
                    <a:pt x="139" y="1371"/>
                    <a:pt x="139" y="1371"/>
                    <a:pt x="139" y="1371"/>
                  </a:cubicBezTo>
                  <a:cubicBezTo>
                    <a:pt x="140" y="1370"/>
                    <a:pt x="140" y="1370"/>
                    <a:pt x="140" y="1370"/>
                  </a:cubicBezTo>
                  <a:cubicBezTo>
                    <a:pt x="141" y="1369"/>
                    <a:pt x="141" y="1369"/>
                    <a:pt x="142" y="1368"/>
                  </a:cubicBezTo>
                  <a:cubicBezTo>
                    <a:pt x="144" y="1367"/>
                    <a:pt x="147" y="1365"/>
                    <a:pt x="151" y="1364"/>
                  </a:cubicBezTo>
                  <a:cubicBezTo>
                    <a:pt x="154" y="1363"/>
                    <a:pt x="157" y="1363"/>
                    <a:pt x="160" y="1363"/>
                  </a:cubicBezTo>
                  <a:cubicBezTo>
                    <a:pt x="160" y="1375"/>
                    <a:pt x="160" y="1375"/>
                    <a:pt x="160" y="1375"/>
                  </a:cubicBezTo>
                  <a:cubicBezTo>
                    <a:pt x="158" y="1375"/>
                    <a:pt x="156" y="1375"/>
                    <a:pt x="154" y="1375"/>
                  </a:cubicBezTo>
                  <a:cubicBezTo>
                    <a:pt x="152" y="1376"/>
                    <a:pt x="151" y="1376"/>
                    <a:pt x="149" y="1378"/>
                  </a:cubicBezTo>
                  <a:cubicBezTo>
                    <a:pt x="149" y="1378"/>
                    <a:pt x="148" y="1379"/>
                    <a:pt x="147" y="1380"/>
                  </a:cubicBezTo>
                  <a:lnTo>
                    <a:pt x="145" y="1381"/>
                  </a:lnTo>
                  <a:close/>
                  <a:moveTo>
                    <a:pt x="1430" y="1349"/>
                  </a:moveTo>
                  <a:cubicBezTo>
                    <a:pt x="1418" y="1347"/>
                    <a:pt x="1418" y="1347"/>
                    <a:pt x="1418" y="1347"/>
                  </a:cubicBezTo>
                  <a:cubicBezTo>
                    <a:pt x="1418" y="1343"/>
                    <a:pt x="1420" y="1339"/>
                    <a:pt x="1422" y="1334"/>
                  </a:cubicBezTo>
                  <a:cubicBezTo>
                    <a:pt x="1423" y="1333"/>
                    <a:pt x="1423" y="1331"/>
                    <a:pt x="1424" y="1328"/>
                  </a:cubicBezTo>
                  <a:cubicBezTo>
                    <a:pt x="1436" y="1330"/>
                    <a:pt x="1436" y="1330"/>
                    <a:pt x="1436" y="1330"/>
                  </a:cubicBezTo>
                  <a:cubicBezTo>
                    <a:pt x="1435" y="1333"/>
                    <a:pt x="1435" y="1336"/>
                    <a:pt x="1433" y="1340"/>
                  </a:cubicBezTo>
                  <a:cubicBezTo>
                    <a:pt x="1431" y="1344"/>
                    <a:pt x="1430" y="1346"/>
                    <a:pt x="1430" y="1349"/>
                  </a:cubicBezTo>
                  <a:close/>
                  <a:moveTo>
                    <a:pt x="1542" y="1346"/>
                  </a:moveTo>
                  <a:cubicBezTo>
                    <a:pt x="1534" y="1341"/>
                    <a:pt x="1531" y="1336"/>
                    <a:pt x="1531" y="1327"/>
                  </a:cubicBezTo>
                  <a:cubicBezTo>
                    <a:pt x="1531" y="1327"/>
                    <a:pt x="1531" y="1327"/>
                    <a:pt x="1531" y="1327"/>
                  </a:cubicBezTo>
                  <a:cubicBezTo>
                    <a:pt x="1531" y="1325"/>
                    <a:pt x="1532" y="1324"/>
                    <a:pt x="1532" y="1322"/>
                  </a:cubicBezTo>
                  <a:cubicBezTo>
                    <a:pt x="1543" y="1326"/>
                    <a:pt x="1543" y="1326"/>
                    <a:pt x="1543" y="1326"/>
                  </a:cubicBezTo>
                  <a:cubicBezTo>
                    <a:pt x="1543" y="1326"/>
                    <a:pt x="1543" y="1326"/>
                    <a:pt x="1543" y="1327"/>
                  </a:cubicBezTo>
                  <a:cubicBezTo>
                    <a:pt x="1543" y="1332"/>
                    <a:pt x="1544" y="1333"/>
                    <a:pt x="1548" y="1336"/>
                  </a:cubicBezTo>
                  <a:lnTo>
                    <a:pt x="1542" y="1346"/>
                  </a:lnTo>
                  <a:close/>
                  <a:moveTo>
                    <a:pt x="1566" y="1345"/>
                  </a:moveTo>
                  <a:cubicBezTo>
                    <a:pt x="1562" y="1335"/>
                    <a:pt x="1562" y="1335"/>
                    <a:pt x="1562" y="1335"/>
                  </a:cubicBezTo>
                  <a:cubicBezTo>
                    <a:pt x="1563" y="1334"/>
                    <a:pt x="1565" y="1333"/>
                    <a:pt x="1566" y="1332"/>
                  </a:cubicBezTo>
                  <a:cubicBezTo>
                    <a:pt x="1569" y="1331"/>
                    <a:pt x="1571" y="1329"/>
                    <a:pt x="1572" y="1326"/>
                  </a:cubicBezTo>
                  <a:cubicBezTo>
                    <a:pt x="1573" y="1324"/>
                    <a:pt x="1573" y="1324"/>
                    <a:pt x="1573" y="1324"/>
                  </a:cubicBezTo>
                  <a:cubicBezTo>
                    <a:pt x="1584" y="1329"/>
                    <a:pt x="1584" y="1329"/>
                    <a:pt x="1584" y="1329"/>
                  </a:cubicBezTo>
                  <a:cubicBezTo>
                    <a:pt x="1583" y="1330"/>
                    <a:pt x="1583" y="1330"/>
                    <a:pt x="1583" y="1330"/>
                  </a:cubicBezTo>
                  <a:cubicBezTo>
                    <a:pt x="1581" y="1336"/>
                    <a:pt x="1577" y="1340"/>
                    <a:pt x="1572" y="1343"/>
                  </a:cubicBezTo>
                  <a:cubicBezTo>
                    <a:pt x="1570" y="1344"/>
                    <a:pt x="1568" y="1345"/>
                    <a:pt x="1566" y="1345"/>
                  </a:cubicBezTo>
                  <a:close/>
                  <a:moveTo>
                    <a:pt x="1440" y="1312"/>
                  </a:moveTo>
                  <a:cubicBezTo>
                    <a:pt x="1429" y="1308"/>
                    <a:pt x="1429" y="1308"/>
                    <a:pt x="1429" y="1308"/>
                  </a:cubicBezTo>
                  <a:cubicBezTo>
                    <a:pt x="1431" y="1302"/>
                    <a:pt x="1431" y="1302"/>
                    <a:pt x="1431" y="1302"/>
                  </a:cubicBezTo>
                  <a:cubicBezTo>
                    <a:pt x="1432" y="1300"/>
                    <a:pt x="1432" y="1299"/>
                    <a:pt x="1433" y="1298"/>
                  </a:cubicBezTo>
                  <a:cubicBezTo>
                    <a:pt x="1434" y="1295"/>
                    <a:pt x="1435" y="1292"/>
                    <a:pt x="1437" y="1288"/>
                  </a:cubicBezTo>
                  <a:cubicBezTo>
                    <a:pt x="1447" y="1295"/>
                    <a:pt x="1447" y="1295"/>
                    <a:pt x="1447" y="1295"/>
                  </a:cubicBezTo>
                  <a:cubicBezTo>
                    <a:pt x="1446" y="1297"/>
                    <a:pt x="1445" y="1299"/>
                    <a:pt x="1444" y="1301"/>
                  </a:cubicBezTo>
                  <a:cubicBezTo>
                    <a:pt x="1444" y="1303"/>
                    <a:pt x="1443" y="1305"/>
                    <a:pt x="1443" y="1306"/>
                  </a:cubicBezTo>
                  <a:lnTo>
                    <a:pt x="1440" y="1312"/>
                  </a:lnTo>
                  <a:close/>
                  <a:moveTo>
                    <a:pt x="1555" y="1310"/>
                  </a:moveTo>
                  <a:cubicBezTo>
                    <a:pt x="1544" y="1306"/>
                    <a:pt x="1544" y="1306"/>
                    <a:pt x="1544" y="1306"/>
                  </a:cubicBezTo>
                  <a:cubicBezTo>
                    <a:pt x="1544" y="1305"/>
                    <a:pt x="1544" y="1304"/>
                    <a:pt x="1544" y="1303"/>
                  </a:cubicBezTo>
                  <a:cubicBezTo>
                    <a:pt x="1544" y="1301"/>
                    <a:pt x="1543" y="1298"/>
                    <a:pt x="1539" y="1295"/>
                  </a:cubicBezTo>
                  <a:cubicBezTo>
                    <a:pt x="1548" y="1286"/>
                    <a:pt x="1548" y="1286"/>
                    <a:pt x="1548" y="1286"/>
                  </a:cubicBezTo>
                  <a:cubicBezTo>
                    <a:pt x="1552" y="1290"/>
                    <a:pt x="1556" y="1296"/>
                    <a:pt x="1556" y="1303"/>
                  </a:cubicBezTo>
                  <a:cubicBezTo>
                    <a:pt x="1556" y="1306"/>
                    <a:pt x="1556" y="1308"/>
                    <a:pt x="1555" y="1310"/>
                  </a:cubicBezTo>
                  <a:close/>
                  <a:moveTo>
                    <a:pt x="1588" y="1308"/>
                  </a:moveTo>
                  <a:cubicBezTo>
                    <a:pt x="1576" y="1307"/>
                    <a:pt x="1576" y="1307"/>
                    <a:pt x="1576" y="1307"/>
                  </a:cubicBezTo>
                  <a:cubicBezTo>
                    <a:pt x="1577" y="1305"/>
                    <a:pt x="1577" y="1304"/>
                    <a:pt x="1577" y="1303"/>
                  </a:cubicBezTo>
                  <a:cubicBezTo>
                    <a:pt x="1577" y="1301"/>
                    <a:pt x="1577" y="1301"/>
                    <a:pt x="1577" y="1301"/>
                  </a:cubicBezTo>
                  <a:cubicBezTo>
                    <a:pt x="1577" y="1297"/>
                    <a:pt x="1577" y="1294"/>
                    <a:pt x="1580" y="1289"/>
                  </a:cubicBezTo>
                  <a:cubicBezTo>
                    <a:pt x="1582" y="1288"/>
                    <a:pt x="1584" y="1286"/>
                    <a:pt x="1586" y="1285"/>
                  </a:cubicBezTo>
                  <a:cubicBezTo>
                    <a:pt x="1592" y="1295"/>
                    <a:pt x="1592" y="1295"/>
                    <a:pt x="1592" y="1295"/>
                  </a:cubicBezTo>
                  <a:cubicBezTo>
                    <a:pt x="1591" y="1296"/>
                    <a:pt x="1590" y="1296"/>
                    <a:pt x="1590" y="1297"/>
                  </a:cubicBezTo>
                  <a:cubicBezTo>
                    <a:pt x="1589" y="1298"/>
                    <a:pt x="1589" y="1298"/>
                    <a:pt x="1589" y="1301"/>
                  </a:cubicBezTo>
                  <a:cubicBezTo>
                    <a:pt x="1589" y="1303"/>
                    <a:pt x="1589" y="1303"/>
                    <a:pt x="1589" y="1303"/>
                  </a:cubicBezTo>
                  <a:cubicBezTo>
                    <a:pt x="1589" y="1305"/>
                    <a:pt x="1589" y="1306"/>
                    <a:pt x="1588" y="1308"/>
                  </a:cubicBezTo>
                  <a:close/>
                  <a:moveTo>
                    <a:pt x="1615" y="1305"/>
                  </a:moveTo>
                  <a:cubicBezTo>
                    <a:pt x="1610" y="1305"/>
                    <a:pt x="1606" y="1302"/>
                    <a:pt x="1603" y="1298"/>
                  </a:cubicBezTo>
                  <a:cubicBezTo>
                    <a:pt x="1611" y="1290"/>
                    <a:pt x="1611" y="1290"/>
                    <a:pt x="1611" y="1290"/>
                  </a:cubicBezTo>
                  <a:cubicBezTo>
                    <a:pt x="1612" y="1291"/>
                    <a:pt x="1613" y="1292"/>
                    <a:pt x="1614" y="1292"/>
                  </a:cubicBezTo>
                  <a:cubicBezTo>
                    <a:pt x="1614" y="1292"/>
                    <a:pt x="1614" y="1292"/>
                    <a:pt x="1614" y="1292"/>
                  </a:cubicBezTo>
                  <a:cubicBezTo>
                    <a:pt x="1626" y="1291"/>
                    <a:pt x="1626" y="1291"/>
                    <a:pt x="1626" y="1291"/>
                  </a:cubicBezTo>
                  <a:cubicBezTo>
                    <a:pt x="1626" y="1292"/>
                    <a:pt x="1626" y="1292"/>
                    <a:pt x="1626" y="1292"/>
                  </a:cubicBezTo>
                  <a:cubicBezTo>
                    <a:pt x="1626" y="1296"/>
                    <a:pt x="1625" y="1299"/>
                    <a:pt x="1623" y="1301"/>
                  </a:cubicBezTo>
                  <a:cubicBezTo>
                    <a:pt x="1621" y="1304"/>
                    <a:pt x="1618" y="1305"/>
                    <a:pt x="1615" y="1305"/>
                  </a:cubicBezTo>
                  <a:close/>
                  <a:moveTo>
                    <a:pt x="1525" y="1278"/>
                  </a:moveTo>
                  <a:cubicBezTo>
                    <a:pt x="1524" y="1277"/>
                    <a:pt x="1524" y="1276"/>
                    <a:pt x="1523" y="1275"/>
                  </a:cubicBezTo>
                  <a:cubicBezTo>
                    <a:pt x="1522" y="1271"/>
                    <a:pt x="1522" y="1271"/>
                    <a:pt x="1519" y="1271"/>
                  </a:cubicBezTo>
                  <a:cubicBezTo>
                    <a:pt x="1518" y="1271"/>
                    <a:pt x="1518" y="1271"/>
                    <a:pt x="1517" y="1272"/>
                  </a:cubicBezTo>
                  <a:cubicBezTo>
                    <a:pt x="1515" y="1260"/>
                    <a:pt x="1515" y="1260"/>
                    <a:pt x="1515" y="1260"/>
                  </a:cubicBezTo>
                  <a:cubicBezTo>
                    <a:pt x="1517" y="1259"/>
                    <a:pt x="1518" y="1259"/>
                    <a:pt x="1519" y="1259"/>
                  </a:cubicBezTo>
                  <a:cubicBezTo>
                    <a:pt x="1530" y="1259"/>
                    <a:pt x="1533" y="1266"/>
                    <a:pt x="1535" y="1270"/>
                  </a:cubicBezTo>
                  <a:cubicBezTo>
                    <a:pt x="1535" y="1271"/>
                    <a:pt x="1535" y="1272"/>
                    <a:pt x="1536" y="1273"/>
                  </a:cubicBezTo>
                  <a:lnTo>
                    <a:pt x="1525" y="1278"/>
                  </a:lnTo>
                  <a:close/>
                  <a:moveTo>
                    <a:pt x="1459" y="1278"/>
                  </a:moveTo>
                  <a:cubicBezTo>
                    <a:pt x="1448" y="1274"/>
                    <a:pt x="1448" y="1274"/>
                    <a:pt x="1448" y="1274"/>
                  </a:cubicBezTo>
                  <a:cubicBezTo>
                    <a:pt x="1450" y="1268"/>
                    <a:pt x="1450" y="1268"/>
                    <a:pt x="1450" y="1268"/>
                  </a:cubicBezTo>
                  <a:cubicBezTo>
                    <a:pt x="1452" y="1263"/>
                    <a:pt x="1454" y="1258"/>
                    <a:pt x="1458" y="1254"/>
                  </a:cubicBezTo>
                  <a:cubicBezTo>
                    <a:pt x="1467" y="1262"/>
                    <a:pt x="1467" y="1262"/>
                    <a:pt x="1467" y="1262"/>
                  </a:cubicBezTo>
                  <a:cubicBezTo>
                    <a:pt x="1464" y="1265"/>
                    <a:pt x="1463" y="1268"/>
                    <a:pt x="1461" y="1272"/>
                  </a:cubicBezTo>
                  <a:lnTo>
                    <a:pt x="1459" y="1278"/>
                  </a:lnTo>
                  <a:close/>
                  <a:moveTo>
                    <a:pt x="1607" y="1276"/>
                  </a:moveTo>
                  <a:cubicBezTo>
                    <a:pt x="1605" y="1272"/>
                    <a:pt x="1603" y="1268"/>
                    <a:pt x="1602" y="1263"/>
                  </a:cubicBezTo>
                  <a:cubicBezTo>
                    <a:pt x="1602" y="1261"/>
                    <a:pt x="1602" y="1260"/>
                    <a:pt x="1602" y="1258"/>
                  </a:cubicBezTo>
                  <a:cubicBezTo>
                    <a:pt x="1602" y="1257"/>
                    <a:pt x="1602" y="1255"/>
                    <a:pt x="1602" y="1254"/>
                  </a:cubicBezTo>
                  <a:cubicBezTo>
                    <a:pt x="1614" y="1254"/>
                    <a:pt x="1614" y="1254"/>
                    <a:pt x="1614" y="1254"/>
                  </a:cubicBezTo>
                  <a:cubicBezTo>
                    <a:pt x="1614" y="1256"/>
                    <a:pt x="1614" y="1257"/>
                    <a:pt x="1614" y="1258"/>
                  </a:cubicBezTo>
                  <a:cubicBezTo>
                    <a:pt x="1614" y="1259"/>
                    <a:pt x="1614" y="1261"/>
                    <a:pt x="1614" y="1262"/>
                  </a:cubicBezTo>
                  <a:cubicBezTo>
                    <a:pt x="1615" y="1265"/>
                    <a:pt x="1616" y="1268"/>
                    <a:pt x="1618" y="1270"/>
                  </a:cubicBezTo>
                  <a:lnTo>
                    <a:pt x="1607" y="1276"/>
                  </a:lnTo>
                  <a:close/>
                  <a:moveTo>
                    <a:pt x="1494" y="1271"/>
                  </a:moveTo>
                  <a:cubicBezTo>
                    <a:pt x="1491" y="1269"/>
                    <a:pt x="1488" y="1267"/>
                    <a:pt x="1486" y="1264"/>
                  </a:cubicBezTo>
                  <a:cubicBezTo>
                    <a:pt x="1484" y="1262"/>
                    <a:pt x="1481" y="1260"/>
                    <a:pt x="1479" y="1259"/>
                  </a:cubicBezTo>
                  <a:cubicBezTo>
                    <a:pt x="1482" y="1248"/>
                    <a:pt x="1482" y="1248"/>
                    <a:pt x="1482" y="1248"/>
                  </a:cubicBezTo>
                  <a:cubicBezTo>
                    <a:pt x="1488" y="1249"/>
                    <a:pt x="1491" y="1253"/>
                    <a:pt x="1494" y="1256"/>
                  </a:cubicBezTo>
                  <a:cubicBezTo>
                    <a:pt x="1496" y="1258"/>
                    <a:pt x="1498" y="1259"/>
                    <a:pt x="1500" y="1260"/>
                  </a:cubicBezTo>
                  <a:lnTo>
                    <a:pt x="1494" y="1271"/>
                  </a:lnTo>
                  <a:close/>
                  <a:moveTo>
                    <a:pt x="1602" y="1238"/>
                  </a:moveTo>
                  <a:cubicBezTo>
                    <a:pt x="1602" y="1238"/>
                    <a:pt x="1602" y="1238"/>
                    <a:pt x="1602" y="1238"/>
                  </a:cubicBezTo>
                  <a:cubicBezTo>
                    <a:pt x="1601" y="1237"/>
                    <a:pt x="1600" y="1236"/>
                    <a:pt x="1600" y="1236"/>
                  </a:cubicBezTo>
                  <a:cubicBezTo>
                    <a:pt x="1598" y="1235"/>
                    <a:pt x="1597" y="1234"/>
                    <a:pt x="1596" y="1232"/>
                  </a:cubicBezTo>
                  <a:cubicBezTo>
                    <a:pt x="1593" y="1231"/>
                    <a:pt x="1590" y="1230"/>
                    <a:pt x="1588" y="1229"/>
                  </a:cubicBezTo>
                  <a:cubicBezTo>
                    <a:pt x="1594" y="1218"/>
                    <a:pt x="1594" y="1218"/>
                    <a:pt x="1594" y="1218"/>
                  </a:cubicBezTo>
                  <a:cubicBezTo>
                    <a:pt x="1596" y="1220"/>
                    <a:pt x="1599" y="1221"/>
                    <a:pt x="1601" y="1222"/>
                  </a:cubicBezTo>
                  <a:cubicBezTo>
                    <a:pt x="1603" y="1222"/>
                    <a:pt x="1603" y="1222"/>
                    <a:pt x="1603" y="1222"/>
                  </a:cubicBezTo>
                  <a:cubicBezTo>
                    <a:pt x="1605" y="1225"/>
                    <a:pt x="1605" y="1225"/>
                    <a:pt x="1605" y="1225"/>
                  </a:cubicBezTo>
                  <a:cubicBezTo>
                    <a:pt x="1605" y="1225"/>
                    <a:pt x="1606" y="1226"/>
                    <a:pt x="1607" y="1226"/>
                  </a:cubicBezTo>
                  <a:cubicBezTo>
                    <a:pt x="1608" y="1227"/>
                    <a:pt x="1610" y="1228"/>
                    <a:pt x="1611" y="1230"/>
                  </a:cubicBezTo>
                  <a:cubicBezTo>
                    <a:pt x="1611" y="1230"/>
                    <a:pt x="1612" y="1231"/>
                    <a:pt x="1612" y="1231"/>
                  </a:cubicBezTo>
                  <a:lnTo>
                    <a:pt x="1602" y="1238"/>
                  </a:lnTo>
                  <a:close/>
                  <a:moveTo>
                    <a:pt x="1573" y="1210"/>
                  </a:moveTo>
                  <a:cubicBezTo>
                    <a:pt x="1572" y="1208"/>
                    <a:pt x="1572" y="1207"/>
                    <a:pt x="1572" y="1205"/>
                  </a:cubicBezTo>
                  <a:cubicBezTo>
                    <a:pt x="1572" y="1202"/>
                    <a:pt x="1573" y="1198"/>
                    <a:pt x="1575" y="1195"/>
                  </a:cubicBezTo>
                  <a:cubicBezTo>
                    <a:pt x="1577" y="1190"/>
                    <a:pt x="1581" y="1188"/>
                    <a:pt x="1585" y="1187"/>
                  </a:cubicBezTo>
                  <a:cubicBezTo>
                    <a:pt x="1588" y="1198"/>
                    <a:pt x="1588" y="1198"/>
                    <a:pt x="1588" y="1198"/>
                  </a:cubicBezTo>
                  <a:cubicBezTo>
                    <a:pt x="1586" y="1199"/>
                    <a:pt x="1586" y="1199"/>
                    <a:pt x="1585" y="1201"/>
                  </a:cubicBezTo>
                  <a:cubicBezTo>
                    <a:pt x="1585" y="1202"/>
                    <a:pt x="1584" y="1204"/>
                    <a:pt x="1584" y="1205"/>
                  </a:cubicBezTo>
                  <a:cubicBezTo>
                    <a:pt x="1584" y="1206"/>
                    <a:pt x="1584" y="1207"/>
                    <a:pt x="1584" y="1208"/>
                  </a:cubicBezTo>
                  <a:lnTo>
                    <a:pt x="1573" y="1210"/>
                  </a:lnTo>
                  <a:close/>
                  <a:moveTo>
                    <a:pt x="1608" y="1187"/>
                  </a:moveTo>
                  <a:cubicBezTo>
                    <a:pt x="1600" y="1179"/>
                    <a:pt x="1600" y="1179"/>
                    <a:pt x="1600" y="1179"/>
                  </a:cubicBezTo>
                  <a:cubicBezTo>
                    <a:pt x="1602" y="1176"/>
                    <a:pt x="1604" y="1173"/>
                    <a:pt x="1604" y="1169"/>
                  </a:cubicBezTo>
                  <a:cubicBezTo>
                    <a:pt x="1604" y="1168"/>
                    <a:pt x="1604" y="1167"/>
                    <a:pt x="1604" y="1166"/>
                  </a:cubicBezTo>
                  <a:cubicBezTo>
                    <a:pt x="1604" y="1165"/>
                    <a:pt x="1604" y="1165"/>
                    <a:pt x="1604" y="1165"/>
                  </a:cubicBezTo>
                  <a:cubicBezTo>
                    <a:pt x="1616" y="1165"/>
                    <a:pt x="1616" y="1165"/>
                    <a:pt x="1616" y="1165"/>
                  </a:cubicBezTo>
                  <a:cubicBezTo>
                    <a:pt x="1616" y="1165"/>
                    <a:pt x="1616" y="1166"/>
                    <a:pt x="1616" y="1166"/>
                  </a:cubicBezTo>
                  <a:cubicBezTo>
                    <a:pt x="1616" y="1168"/>
                    <a:pt x="1616" y="1169"/>
                    <a:pt x="1616" y="1171"/>
                  </a:cubicBezTo>
                  <a:cubicBezTo>
                    <a:pt x="1615" y="1178"/>
                    <a:pt x="1613" y="1183"/>
                    <a:pt x="1608" y="1187"/>
                  </a:cubicBezTo>
                  <a:close/>
                  <a:moveTo>
                    <a:pt x="1600" y="1147"/>
                  </a:moveTo>
                  <a:cubicBezTo>
                    <a:pt x="1600" y="1146"/>
                    <a:pt x="1600" y="1146"/>
                    <a:pt x="1600" y="1146"/>
                  </a:cubicBezTo>
                  <a:cubicBezTo>
                    <a:pt x="1600" y="1144"/>
                    <a:pt x="1600" y="1143"/>
                    <a:pt x="1599" y="1141"/>
                  </a:cubicBezTo>
                  <a:cubicBezTo>
                    <a:pt x="1597" y="1138"/>
                    <a:pt x="1595" y="1135"/>
                    <a:pt x="1595" y="1131"/>
                  </a:cubicBezTo>
                  <a:cubicBezTo>
                    <a:pt x="1594" y="1129"/>
                    <a:pt x="1594" y="1128"/>
                    <a:pt x="1594" y="1127"/>
                  </a:cubicBezTo>
                  <a:cubicBezTo>
                    <a:pt x="1606" y="1127"/>
                    <a:pt x="1606" y="1127"/>
                    <a:pt x="1606" y="1127"/>
                  </a:cubicBezTo>
                  <a:cubicBezTo>
                    <a:pt x="1606" y="1127"/>
                    <a:pt x="1606" y="1127"/>
                    <a:pt x="1606" y="1127"/>
                  </a:cubicBezTo>
                  <a:cubicBezTo>
                    <a:pt x="1606" y="1127"/>
                    <a:pt x="1606" y="1128"/>
                    <a:pt x="1606" y="1128"/>
                  </a:cubicBezTo>
                  <a:cubicBezTo>
                    <a:pt x="1607" y="1131"/>
                    <a:pt x="1608" y="1133"/>
                    <a:pt x="1609" y="1135"/>
                  </a:cubicBezTo>
                  <a:cubicBezTo>
                    <a:pt x="1611" y="1139"/>
                    <a:pt x="1612" y="1141"/>
                    <a:pt x="1612" y="1144"/>
                  </a:cubicBezTo>
                  <a:cubicBezTo>
                    <a:pt x="1612" y="1144"/>
                    <a:pt x="1612" y="1144"/>
                    <a:pt x="1612" y="1144"/>
                  </a:cubicBezTo>
                  <a:lnTo>
                    <a:pt x="1600" y="1147"/>
                  </a:lnTo>
                  <a:close/>
                  <a:moveTo>
                    <a:pt x="1614" y="1110"/>
                  </a:moveTo>
                  <a:cubicBezTo>
                    <a:pt x="1602" y="1107"/>
                    <a:pt x="1602" y="1107"/>
                    <a:pt x="1602" y="1107"/>
                  </a:cubicBezTo>
                  <a:cubicBezTo>
                    <a:pt x="1603" y="1106"/>
                    <a:pt x="1603" y="1105"/>
                    <a:pt x="1603" y="1104"/>
                  </a:cubicBezTo>
                  <a:cubicBezTo>
                    <a:pt x="1604" y="1100"/>
                    <a:pt x="1605" y="1097"/>
                    <a:pt x="1607" y="1094"/>
                  </a:cubicBezTo>
                  <a:cubicBezTo>
                    <a:pt x="1609" y="1090"/>
                    <a:pt x="1612" y="1088"/>
                    <a:pt x="1614" y="1086"/>
                  </a:cubicBezTo>
                  <a:cubicBezTo>
                    <a:pt x="1621" y="1096"/>
                    <a:pt x="1621" y="1096"/>
                    <a:pt x="1621" y="1096"/>
                  </a:cubicBezTo>
                  <a:cubicBezTo>
                    <a:pt x="1619" y="1097"/>
                    <a:pt x="1618" y="1098"/>
                    <a:pt x="1618" y="1100"/>
                  </a:cubicBezTo>
                  <a:cubicBezTo>
                    <a:pt x="1616" y="1102"/>
                    <a:pt x="1616" y="1105"/>
                    <a:pt x="1615" y="1107"/>
                  </a:cubicBezTo>
                  <a:cubicBezTo>
                    <a:pt x="1614" y="1108"/>
                    <a:pt x="1614" y="1109"/>
                    <a:pt x="1614" y="1110"/>
                  </a:cubicBezTo>
                  <a:close/>
                  <a:moveTo>
                    <a:pt x="1619" y="1076"/>
                  </a:moveTo>
                  <a:cubicBezTo>
                    <a:pt x="1619" y="1076"/>
                    <a:pt x="1619" y="1075"/>
                    <a:pt x="1619" y="1074"/>
                  </a:cubicBezTo>
                  <a:cubicBezTo>
                    <a:pt x="1619" y="1073"/>
                    <a:pt x="1618" y="1071"/>
                    <a:pt x="1618" y="1070"/>
                  </a:cubicBezTo>
                  <a:cubicBezTo>
                    <a:pt x="1618" y="1069"/>
                    <a:pt x="1618" y="1068"/>
                    <a:pt x="1618" y="1067"/>
                  </a:cubicBezTo>
                  <a:cubicBezTo>
                    <a:pt x="1618" y="1061"/>
                    <a:pt x="1620" y="1056"/>
                    <a:pt x="1623" y="1052"/>
                  </a:cubicBezTo>
                  <a:cubicBezTo>
                    <a:pt x="1632" y="1060"/>
                    <a:pt x="1632" y="1060"/>
                    <a:pt x="1632" y="1060"/>
                  </a:cubicBezTo>
                  <a:cubicBezTo>
                    <a:pt x="1631" y="1062"/>
                    <a:pt x="1630" y="1064"/>
                    <a:pt x="1630" y="1067"/>
                  </a:cubicBezTo>
                  <a:cubicBezTo>
                    <a:pt x="1630" y="1067"/>
                    <a:pt x="1630" y="1068"/>
                    <a:pt x="1630" y="1068"/>
                  </a:cubicBezTo>
                  <a:cubicBezTo>
                    <a:pt x="1630" y="1069"/>
                    <a:pt x="1630" y="1070"/>
                    <a:pt x="1631" y="1072"/>
                  </a:cubicBezTo>
                  <a:cubicBezTo>
                    <a:pt x="1631" y="1072"/>
                    <a:pt x="1631" y="1073"/>
                    <a:pt x="1631" y="1074"/>
                  </a:cubicBezTo>
                  <a:lnTo>
                    <a:pt x="1619" y="1076"/>
                  </a:lnTo>
                  <a:close/>
                  <a:moveTo>
                    <a:pt x="1648" y="1056"/>
                  </a:moveTo>
                  <a:cubicBezTo>
                    <a:pt x="1645" y="1044"/>
                    <a:pt x="1645" y="1044"/>
                    <a:pt x="1645" y="1044"/>
                  </a:cubicBezTo>
                  <a:cubicBezTo>
                    <a:pt x="1646" y="1044"/>
                    <a:pt x="1647" y="1043"/>
                    <a:pt x="1648" y="1043"/>
                  </a:cubicBezTo>
                  <a:cubicBezTo>
                    <a:pt x="1650" y="1042"/>
                    <a:pt x="1654" y="1041"/>
                    <a:pt x="1657" y="1041"/>
                  </a:cubicBezTo>
                  <a:cubicBezTo>
                    <a:pt x="1660" y="1041"/>
                    <a:pt x="1663" y="1040"/>
                    <a:pt x="1666" y="1040"/>
                  </a:cubicBezTo>
                  <a:cubicBezTo>
                    <a:pt x="1666" y="1052"/>
                    <a:pt x="1666" y="1052"/>
                    <a:pt x="1666" y="1052"/>
                  </a:cubicBezTo>
                  <a:cubicBezTo>
                    <a:pt x="1663" y="1052"/>
                    <a:pt x="1661" y="1053"/>
                    <a:pt x="1658" y="1053"/>
                  </a:cubicBezTo>
                  <a:cubicBezTo>
                    <a:pt x="1656" y="1053"/>
                    <a:pt x="1654" y="1053"/>
                    <a:pt x="1652" y="1054"/>
                  </a:cubicBezTo>
                  <a:cubicBezTo>
                    <a:pt x="1650" y="1055"/>
                    <a:pt x="1649" y="1055"/>
                    <a:pt x="1648" y="1056"/>
                  </a:cubicBezTo>
                  <a:close/>
                  <a:moveTo>
                    <a:pt x="1689" y="1045"/>
                  </a:moveTo>
                  <a:cubicBezTo>
                    <a:pt x="1680" y="1037"/>
                    <a:pt x="1680" y="1037"/>
                    <a:pt x="1680" y="1037"/>
                  </a:cubicBezTo>
                  <a:cubicBezTo>
                    <a:pt x="1680" y="1037"/>
                    <a:pt x="1680" y="1036"/>
                    <a:pt x="1680" y="1035"/>
                  </a:cubicBezTo>
                  <a:cubicBezTo>
                    <a:pt x="1680" y="1034"/>
                    <a:pt x="1680" y="1032"/>
                    <a:pt x="1680" y="1031"/>
                  </a:cubicBezTo>
                  <a:cubicBezTo>
                    <a:pt x="1680" y="1030"/>
                    <a:pt x="1680" y="1029"/>
                    <a:pt x="1679" y="1028"/>
                  </a:cubicBezTo>
                  <a:cubicBezTo>
                    <a:pt x="1679" y="1026"/>
                    <a:pt x="1679" y="1024"/>
                    <a:pt x="1679" y="1022"/>
                  </a:cubicBezTo>
                  <a:cubicBezTo>
                    <a:pt x="1691" y="1022"/>
                    <a:pt x="1691" y="1022"/>
                    <a:pt x="1691" y="1022"/>
                  </a:cubicBezTo>
                  <a:cubicBezTo>
                    <a:pt x="1691" y="1023"/>
                    <a:pt x="1691" y="1025"/>
                    <a:pt x="1691" y="1027"/>
                  </a:cubicBezTo>
                  <a:cubicBezTo>
                    <a:pt x="1691" y="1028"/>
                    <a:pt x="1692" y="1028"/>
                    <a:pt x="1692" y="1029"/>
                  </a:cubicBezTo>
                  <a:cubicBezTo>
                    <a:pt x="1692" y="1031"/>
                    <a:pt x="1692" y="1033"/>
                    <a:pt x="1692" y="1035"/>
                  </a:cubicBezTo>
                  <a:cubicBezTo>
                    <a:pt x="1692" y="1039"/>
                    <a:pt x="1691" y="1042"/>
                    <a:pt x="1689" y="1045"/>
                  </a:cubicBezTo>
                  <a:close/>
                  <a:moveTo>
                    <a:pt x="1693" y="1003"/>
                  </a:moveTo>
                  <a:cubicBezTo>
                    <a:pt x="1681" y="1001"/>
                    <a:pt x="1681" y="1001"/>
                    <a:pt x="1681" y="1001"/>
                  </a:cubicBezTo>
                  <a:cubicBezTo>
                    <a:pt x="1681" y="999"/>
                    <a:pt x="1682" y="998"/>
                    <a:pt x="1682" y="996"/>
                  </a:cubicBezTo>
                  <a:cubicBezTo>
                    <a:pt x="1682" y="995"/>
                    <a:pt x="1682" y="995"/>
                    <a:pt x="1682" y="995"/>
                  </a:cubicBezTo>
                  <a:cubicBezTo>
                    <a:pt x="1682" y="992"/>
                    <a:pt x="1682" y="988"/>
                    <a:pt x="1686" y="984"/>
                  </a:cubicBezTo>
                  <a:cubicBezTo>
                    <a:pt x="1688" y="982"/>
                    <a:pt x="1690" y="981"/>
                    <a:pt x="1691" y="980"/>
                  </a:cubicBezTo>
                  <a:cubicBezTo>
                    <a:pt x="1698" y="990"/>
                    <a:pt x="1698" y="990"/>
                    <a:pt x="1698" y="990"/>
                  </a:cubicBezTo>
                  <a:cubicBezTo>
                    <a:pt x="1696" y="990"/>
                    <a:pt x="1696" y="991"/>
                    <a:pt x="1695" y="992"/>
                  </a:cubicBezTo>
                  <a:cubicBezTo>
                    <a:pt x="1694" y="993"/>
                    <a:pt x="1694" y="993"/>
                    <a:pt x="1694" y="996"/>
                  </a:cubicBezTo>
                  <a:cubicBezTo>
                    <a:pt x="1694" y="998"/>
                    <a:pt x="1694" y="998"/>
                    <a:pt x="1694" y="998"/>
                  </a:cubicBezTo>
                  <a:cubicBezTo>
                    <a:pt x="1693" y="1000"/>
                    <a:pt x="1693" y="1002"/>
                    <a:pt x="1693" y="1003"/>
                  </a:cubicBezTo>
                  <a:close/>
                  <a:moveTo>
                    <a:pt x="1781" y="979"/>
                  </a:moveTo>
                  <a:cubicBezTo>
                    <a:pt x="1779" y="978"/>
                    <a:pt x="1777" y="978"/>
                    <a:pt x="1775" y="977"/>
                  </a:cubicBezTo>
                  <a:cubicBezTo>
                    <a:pt x="1769" y="975"/>
                    <a:pt x="1764" y="972"/>
                    <a:pt x="1760" y="967"/>
                  </a:cubicBezTo>
                  <a:cubicBezTo>
                    <a:pt x="1769" y="959"/>
                    <a:pt x="1769" y="959"/>
                    <a:pt x="1769" y="959"/>
                  </a:cubicBezTo>
                  <a:cubicBezTo>
                    <a:pt x="1772" y="962"/>
                    <a:pt x="1775" y="964"/>
                    <a:pt x="1779" y="966"/>
                  </a:cubicBezTo>
                  <a:cubicBezTo>
                    <a:pt x="1780" y="966"/>
                    <a:pt x="1782" y="967"/>
                    <a:pt x="1783" y="967"/>
                  </a:cubicBezTo>
                  <a:lnTo>
                    <a:pt x="1781" y="979"/>
                  </a:lnTo>
                  <a:close/>
                  <a:moveTo>
                    <a:pt x="1804" y="977"/>
                  </a:moveTo>
                  <a:cubicBezTo>
                    <a:pt x="1799" y="966"/>
                    <a:pt x="1799" y="966"/>
                    <a:pt x="1799" y="966"/>
                  </a:cubicBezTo>
                  <a:cubicBezTo>
                    <a:pt x="1803" y="964"/>
                    <a:pt x="1806" y="960"/>
                    <a:pt x="1810" y="956"/>
                  </a:cubicBezTo>
                  <a:cubicBezTo>
                    <a:pt x="1811" y="954"/>
                    <a:pt x="1811" y="954"/>
                    <a:pt x="1811" y="954"/>
                  </a:cubicBezTo>
                  <a:cubicBezTo>
                    <a:pt x="1820" y="962"/>
                    <a:pt x="1820" y="962"/>
                    <a:pt x="1820" y="962"/>
                  </a:cubicBezTo>
                  <a:cubicBezTo>
                    <a:pt x="1819" y="964"/>
                    <a:pt x="1819" y="964"/>
                    <a:pt x="1819" y="964"/>
                  </a:cubicBezTo>
                  <a:cubicBezTo>
                    <a:pt x="1815" y="969"/>
                    <a:pt x="1810" y="974"/>
                    <a:pt x="1804" y="977"/>
                  </a:cubicBezTo>
                  <a:close/>
                  <a:moveTo>
                    <a:pt x="1711" y="976"/>
                  </a:moveTo>
                  <a:cubicBezTo>
                    <a:pt x="1705" y="965"/>
                    <a:pt x="1705" y="965"/>
                    <a:pt x="1705" y="965"/>
                  </a:cubicBezTo>
                  <a:cubicBezTo>
                    <a:pt x="1706" y="965"/>
                    <a:pt x="1707" y="964"/>
                    <a:pt x="1707" y="964"/>
                  </a:cubicBezTo>
                  <a:cubicBezTo>
                    <a:pt x="1710" y="963"/>
                    <a:pt x="1710" y="963"/>
                    <a:pt x="1711" y="961"/>
                  </a:cubicBezTo>
                  <a:cubicBezTo>
                    <a:pt x="1712" y="959"/>
                    <a:pt x="1713" y="957"/>
                    <a:pt x="1713" y="955"/>
                  </a:cubicBezTo>
                  <a:cubicBezTo>
                    <a:pt x="1714" y="954"/>
                    <a:pt x="1714" y="954"/>
                    <a:pt x="1714" y="954"/>
                  </a:cubicBezTo>
                  <a:cubicBezTo>
                    <a:pt x="1725" y="957"/>
                    <a:pt x="1725" y="957"/>
                    <a:pt x="1725" y="957"/>
                  </a:cubicBezTo>
                  <a:cubicBezTo>
                    <a:pt x="1725" y="959"/>
                    <a:pt x="1725" y="959"/>
                    <a:pt x="1725" y="959"/>
                  </a:cubicBezTo>
                  <a:cubicBezTo>
                    <a:pt x="1724" y="961"/>
                    <a:pt x="1723" y="964"/>
                    <a:pt x="1722" y="966"/>
                  </a:cubicBezTo>
                  <a:cubicBezTo>
                    <a:pt x="1719" y="972"/>
                    <a:pt x="1715" y="973"/>
                    <a:pt x="1712" y="975"/>
                  </a:cubicBezTo>
                  <a:cubicBezTo>
                    <a:pt x="1712" y="975"/>
                    <a:pt x="1711" y="975"/>
                    <a:pt x="1711" y="976"/>
                  </a:cubicBezTo>
                  <a:close/>
                  <a:moveTo>
                    <a:pt x="1749" y="953"/>
                  </a:moveTo>
                  <a:cubicBezTo>
                    <a:pt x="1748" y="952"/>
                    <a:pt x="1748" y="952"/>
                    <a:pt x="1747" y="951"/>
                  </a:cubicBezTo>
                  <a:cubicBezTo>
                    <a:pt x="1742" y="950"/>
                    <a:pt x="1738" y="949"/>
                    <a:pt x="1734" y="950"/>
                  </a:cubicBezTo>
                  <a:cubicBezTo>
                    <a:pt x="1733" y="938"/>
                    <a:pt x="1733" y="938"/>
                    <a:pt x="1733" y="938"/>
                  </a:cubicBezTo>
                  <a:cubicBezTo>
                    <a:pt x="1739" y="937"/>
                    <a:pt x="1746" y="939"/>
                    <a:pt x="1750" y="940"/>
                  </a:cubicBezTo>
                  <a:cubicBezTo>
                    <a:pt x="1752" y="941"/>
                    <a:pt x="1754" y="942"/>
                    <a:pt x="1756" y="943"/>
                  </a:cubicBezTo>
                  <a:lnTo>
                    <a:pt x="1749" y="953"/>
                  </a:lnTo>
                  <a:close/>
                  <a:moveTo>
                    <a:pt x="1833" y="948"/>
                  </a:moveTo>
                  <a:cubicBezTo>
                    <a:pt x="1826" y="939"/>
                    <a:pt x="1826" y="939"/>
                    <a:pt x="1826" y="939"/>
                  </a:cubicBezTo>
                  <a:cubicBezTo>
                    <a:pt x="1829" y="936"/>
                    <a:pt x="1833" y="934"/>
                    <a:pt x="1837" y="932"/>
                  </a:cubicBezTo>
                  <a:cubicBezTo>
                    <a:pt x="1840" y="931"/>
                    <a:pt x="1843" y="931"/>
                    <a:pt x="1845" y="931"/>
                  </a:cubicBezTo>
                  <a:cubicBezTo>
                    <a:pt x="1847" y="930"/>
                    <a:pt x="1847" y="930"/>
                    <a:pt x="1847" y="930"/>
                  </a:cubicBezTo>
                  <a:cubicBezTo>
                    <a:pt x="1848" y="942"/>
                    <a:pt x="1848" y="942"/>
                    <a:pt x="1848" y="942"/>
                  </a:cubicBezTo>
                  <a:cubicBezTo>
                    <a:pt x="1847" y="942"/>
                    <a:pt x="1847" y="942"/>
                    <a:pt x="1847" y="942"/>
                  </a:cubicBezTo>
                  <a:cubicBezTo>
                    <a:pt x="1845" y="943"/>
                    <a:pt x="1843" y="943"/>
                    <a:pt x="1841" y="944"/>
                  </a:cubicBezTo>
                  <a:cubicBezTo>
                    <a:pt x="1838" y="945"/>
                    <a:pt x="1836" y="946"/>
                    <a:pt x="1833" y="948"/>
                  </a:cubicBezTo>
                  <a:close/>
                  <a:moveTo>
                    <a:pt x="1867" y="926"/>
                  </a:moveTo>
                  <a:cubicBezTo>
                    <a:pt x="1855" y="922"/>
                    <a:pt x="1855" y="922"/>
                    <a:pt x="1855" y="922"/>
                  </a:cubicBezTo>
                  <a:cubicBezTo>
                    <a:pt x="1856" y="921"/>
                    <a:pt x="1856" y="920"/>
                    <a:pt x="1857" y="918"/>
                  </a:cubicBezTo>
                  <a:cubicBezTo>
                    <a:pt x="1858" y="915"/>
                    <a:pt x="1859" y="910"/>
                    <a:pt x="1862" y="906"/>
                  </a:cubicBezTo>
                  <a:cubicBezTo>
                    <a:pt x="1862" y="905"/>
                    <a:pt x="1863" y="903"/>
                    <a:pt x="1865" y="902"/>
                  </a:cubicBezTo>
                  <a:cubicBezTo>
                    <a:pt x="1874" y="909"/>
                    <a:pt x="1874" y="909"/>
                    <a:pt x="1874" y="909"/>
                  </a:cubicBezTo>
                  <a:cubicBezTo>
                    <a:pt x="1873" y="910"/>
                    <a:pt x="1872" y="912"/>
                    <a:pt x="1872" y="913"/>
                  </a:cubicBezTo>
                  <a:cubicBezTo>
                    <a:pt x="1870" y="915"/>
                    <a:pt x="1869" y="919"/>
                    <a:pt x="1868" y="922"/>
                  </a:cubicBezTo>
                  <a:cubicBezTo>
                    <a:pt x="1868" y="923"/>
                    <a:pt x="1867" y="924"/>
                    <a:pt x="1867" y="926"/>
                  </a:cubicBezTo>
                  <a:close/>
                  <a:moveTo>
                    <a:pt x="1887" y="897"/>
                  </a:moveTo>
                  <a:cubicBezTo>
                    <a:pt x="1880" y="887"/>
                    <a:pt x="1880" y="887"/>
                    <a:pt x="1880" y="887"/>
                  </a:cubicBezTo>
                  <a:cubicBezTo>
                    <a:pt x="1883" y="885"/>
                    <a:pt x="1886" y="884"/>
                    <a:pt x="1889" y="883"/>
                  </a:cubicBezTo>
                  <a:cubicBezTo>
                    <a:pt x="1889" y="883"/>
                    <a:pt x="1890" y="883"/>
                    <a:pt x="1891" y="882"/>
                  </a:cubicBezTo>
                  <a:cubicBezTo>
                    <a:pt x="1892" y="882"/>
                    <a:pt x="1893" y="882"/>
                    <a:pt x="1894" y="882"/>
                  </a:cubicBezTo>
                  <a:cubicBezTo>
                    <a:pt x="1894" y="882"/>
                    <a:pt x="1894" y="882"/>
                    <a:pt x="1894" y="881"/>
                  </a:cubicBezTo>
                  <a:cubicBezTo>
                    <a:pt x="1906" y="884"/>
                    <a:pt x="1906" y="884"/>
                    <a:pt x="1906" y="884"/>
                  </a:cubicBezTo>
                  <a:cubicBezTo>
                    <a:pt x="1905" y="887"/>
                    <a:pt x="1904" y="889"/>
                    <a:pt x="1902" y="891"/>
                  </a:cubicBezTo>
                  <a:cubicBezTo>
                    <a:pt x="1899" y="893"/>
                    <a:pt x="1895" y="894"/>
                    <a:pt x="1893" y="894"/>
                  </a:cubicBezTo>
                  <a:cubicBezTo>
                    <a:pt x="1892" y="894"/>
                    <a:pt x="1892" y="895"/>
                    <a:pt x="1891" y="895"/>
                  </a:cubicBezTo>
                  <a:cubicBezTo>
                    <a:pt x="1890" y="895"/>
                    <a:pt x="1888" y="896"/>
                    <a:pt x="1887" y="897"/>
                  </a:cubicBezTo>
                  <a:close/>
                  <a:moveTo>
                    <a:pt x="1910" y="867"/>
                  </a:moveTo>
                  <a:cubicBezTo>
                    <a:pt x="1900" y="861"/>
                    <a:pt x="1900" y="861"/>
                    <a:pt x="1900" y="861"/>
                  </a:cubicBezTo>
                  <a:cubicBezTo>
                    <a:pt x="1904" y="855"/>
                    <a:pt x="1909" y="849"/>
                    <a:pt x="1914" y="844"/>
                  </a:cubicBezTo>
                  <a:cubicBezTo>
                    <a:pt x="1922" y="853"/>
                    <a:pt x="1922" y="853"/>
                    <a:pt x="1922" y="853"/>
                  </a:cubicBezTo>
                  <a:cubicBezTo>
                    <a:pt x="1918" y="857"/>
                    <a:pt x="1913" y="862"/>
                    <a:pt x="1910" y="867"/>
                  </a:cubicBezTo>
                  <a:close/>
                  <a:moveTo>
                    <a:pt x="1936" y="839"/>
                  </a:moveTo>
                  <a:cubicBezTo>
                    <a:pt x="1928" y="830"/>
                    <a:pt x="1928" y="830"/>
                    <a:pt x="1928" y="830"/>
                  </a:cubicBezTo>
                  <a:cubicBezTo>
                    <a:pt x="1930" y="829"/>
                    <a:pt x="1931" y="828"/>
                    <a:pt x="1933" y="827"/>
                  </a:cubicBezTo>
                  <a:cubicBezTo>
                    <a:pt x="1935" y="825"/>
                    <a:pt x="1937" y="824"/>
                    <a:pt x="1938" y="822"/>
                  </a:cubicBezTo>
                  <a:cubicBezTo>
                    <a:pt x="1940" y="821"/>
                    <a:pt x="1941" y="820"/>
                    <a:pt x="1942" y="818"/>
                  </a:cubicBezTo>
                  <a:cubicBezTo>
                    <a:pt x="1952" y="825"/>
                    <a:pt x="1952" y="825"/>
                    <a:pt x="1952" y="825"/>
                  </a:cubicBezTo>
                  <a:cubicBezTo>
                    <a:pt x="1950" y="827"/>
                    <a:pt x="1949" y="829"/>
                    <a:pt x="1947" y="831"/>
                  </a:cubicBezTo>
                  <a:cubicBezTo>
                    <a:pt x="1944" y="833"/>
                    <a:pt x="1942" y="835"/>
                    <a:pt x="1939" y="837"/>
                  </a:cubicBezTo>
                  <a:cubicBezTo>
                    <a:pt x="1938" y="838"/>
                    <a:pt x="1937" y="838"/>
                    <a:pt x="1936" y="839"/>
                  </a:cubicBezTo>
                  <a:close/>
                  <a:moveTo>
                    <a:pt x="1963" y="809"/>
                  </a:moveTo>
                  <a:cubicBezTo>
                    <a:pt x="1954" y="802"/>
                    <a:pt x="1954" y="802"/>
                    <a:pt x="1954" y="802"/>
                  </a:cubicBezTo>
                  <a:cubicBezTo>
                    <a:pt x="1954" y="801"/>
                    <a:pt x="1955" y="801"/>
                    <a:pt x="1955" y="800"/>
                  </a:cubicBezTo>
                  <a:cubicBezTo>
                    <a:pt x="1959" y="796"/>
                    <a:pt x="1962" y="792"/>
                    <a:pt x="1966" y="787"/>
                  </a:cubicBezTo>
                  <a:cubicBezTo>
                    <a:pt x="1976" y="793"/>
                    <a:pt x="1976" y="793"/>
                    <a:pt x="1976" y="793"/>
                  </a:cubicBezTo>
                  <a:cubicBezTo>
                    <a:pt x="1972" y="799"/>
                    <a:pt x="1968" y="804"/>
                    <a:pt x="1964" y="809"/>
                  </a:cubicBezTo>
                  <a:cubicBezTo>
                    <a:pt x="1964" y="809"/>
                    <a:pt x="1963" y="809"/>
                    <a:pt x="1963" y="809"/>
                  </a:cubicBezTo>
                  <a:close/>
                  <a:moveTo>
                    <a:pt x="1987" y="777"/>
                  </a:moveTo>
                  <a:cubicBezTo>
                    <a:pt x="1977" y="770"/>
                    <a:pt x="1977" y="770"/>
                    <a:pt x="1977" y="770"/>
                  </a:cubicBezTo>
                  <a:cubicBezTo>
                    <a:pt x="1980" y="764"/>
                    <a:pt x="1985" y="759"/>
                    <a:pt x="1988" y="756"/>
                  </a:cubicBezTo>
                  <a:cubicBezTo>
                    <a:pt x="1990" y="754"/>
                    <a:pt x="1990" y="754"/>
                    <a:pt x="1990" y="754"/>
                  </a:cubicBezTo>
                  <a:cubicBezTo>
                    <a:pt x="1999" y="762"/>
                    <a:pt x="1999" y="762"/>
                    <a:pt x="1999" y="762"/>
                  </a:cubicBezTo>
                  <a:cubicBezTo>
                    <a:pt x="1997" y="764"/>
                    <a:pt x="1997" y="764"/>
                    <a:pt x="1997" y="764"/>
                  </a:cubicBezTo>
                  <a:cubicBezTo>
                    <a:pt x="1994" y="767"/>
                    <a:pt x="1990" y="772"/>
                    <a:pt x="1987" y="777"/>
                  </a:cubicBezTo>
                  <a:close/>
                  <a:moveTo>
                    <a:pt x="2012" y="747"/>
                  </a:moveTo>
                  <a:cubicBezTo>
                    <a:pt x="2004" y="739"/>
                    <a:pt x="2004" y="739"/>
                    <a:pt x="2004" y="739"/>
                  </a:cubicBezTo>
                  <a:cubicBezTo>
                    <a:pt x="2005" y="738"/>
                    <a:pt x="2006" y="736"/>
                    <a:pt x="2008" y="735"/>
                  </a:cubicBezTo>
                  <a:cubicBezTo>
                    <a:pt x="2011" y="732"/>
                    <a:pt x="2015" y="729"/>
                    <a:pt x="2019" y="727"/>
                  </a:cubicBezTo>
                  <a:cubicBezTo>
                    <a:pt x="2020" y="727"/>
                    <a:pt x="2020" y="726"/>
                    <a:pt x="2021" y="726"/>
                  </a:cubicBezTo>
                  <a:cubicBezTo>
                    <a:pt x="2026" y="737"/>
                    <a:pt x="2026" y="737"/>
                    <a:pt x="2026" y="737"/>
                  </a:cubicBezTo>
                  <a:cubicBezTo>
                    <a:pt x="2025" y="737"/>
                    <a:pt x="2025" y="737"/>
                    <a:pt x="2025" y="737"/>
                  </a:cubicBezTo>
                  <a:cubicBezTo>
                    <a:pt x="2022" y="739"/>
                    <a:pt x="2019" y="741"/>
                    <a:pt x="2016" y="744"/>
                  </a:cubicBezTo>
                  <a:cubicBezTo>
                    <a:pt x="2014" y="745"/>
                    <a:pt x="2013" y="746"/>
                    <a:pt x="2012" y="747"/>
                  </a:cubicBezTo>
                  <a:close/>
                  <a:moveTo>
                    <a:pt x="2042" y="719"/>
                  </a:moveTo>
                  <a:cubicBezTo>
                    <a:pt x="2036" y="718"/>
                    <a:pt x="2036" y="718"/>
                    <a:pt x="2036" y="718"/>
                  </a:cubicBezTo>
                  <a:cubicBezTo>
                    <a:pt x="2030" y="717"/>
                    <a:pt x="2030" y="717"/>
                    <a:pt x="2030" y="717"/>
                  </a:cubicBezTo>
                  <a:cubicBezTo>
                    <a:pt x="2030" y="715"/>
                    <a:pt x="2030" y="715"/>
                    <a:pt x="2030" y="715"/>
                  </a:cubicBezTo>
                  <a:cubicBezTo>
                    <a:pt x="2031" y="711"/>
                    <a:pt x="2032" y="707"/>
                    <a:pt x="2032" y="702"/>
                  </a:cubicBezTo>
                  <a:cubicBezTo>
                    <a:pt x="2032" y="701"/>
                    <a:pt x="2032" y="700"/>
                    <a:pt x="2031" y="698"/>
                  </a:cubicBezTo>
                  <a:cubicBezTo>
                    <a:pt x="2043" y="698"/>
                    <a:pt x="2043" y="698"/>
                    <a:pt x="2043" y="698"/>
                  </a:cubicBezTo>
                  <a:cubicBezTo>
                    <a:pt x="2044" y="699"/>
                    <a:pt x="2044" y="701"/>
                    <a:pt x="2044" y="702"/>
                  </a:cubicBezTo>
                  <a:cubicBezTo>
                    <a:pt x="2044" y="708"/>
                    <a:pt x="2043" y="713"/>
                    <a:pt x="2042" y="718"/>
                  </a:cubicBezTo>
                  <a:lnTo>
                    <a:pt x="2042" y="719"/>
                  </a:lnTo>
                  <a:close/>
                  <a:moveTo>
                    <a:pt x="2042" y="681"/>
                  </a:moveTo>
                  <a:cubicBezTo>
                    <a:pt x="2031" y="676"/>
                    <a:pt x="2031" y="676"/>
                    <a:pt x="2031" y="676"/>
                  </a:cubicBezTo>
                  <a:cubicBezTo>
                    <a:pt x="2031" y="675"/>
                    <a:pt x="2032" y="674"/>
                    <a:pt x="2032" y="673"/>
                  </a:cubicBezTo>
                  <a:cubicBezTo>
                    <a:pt x="2035" y="670"/>
                    <a:pt x="2038" y="669"/>
                    <a:pt x="2041" y="668"/>
                  </a:cubicBezTo>
                  <a:cubicBezTo>
                    <a:pt x="2042" y="667"/>
                    <a:pt x="2044" y="666"/>
                    <a:pt x="2045" y="666"/>
                  </a:cubicBezTo>
                  <a:cubicBezTo>
                    <a:pt x="2045" y="665"/>
                    <a:pt x="2045" y="665"/>
                    <a:pt x="2045" y="665"/>
                  </a:cubicBezTo>
                  <a:cubicBezTo>
                    <a:pt x="2057" y="667"/>
                    <a:pt x="2057" y="667"/>
                    <a:pt x="2057" y="667"/>
                  </a:cubicBezTo>
                  <a:cubicBezTo>
                    <a:pt x="2056" y="669"/>
                    <a:pt x="2056" y="670"/>
                    <a:pt x="2055" y="672"/>
                  </a:cubicBezTo>
                  <a:cubicBezTo>
                    <a:pt x="2052" y="676"/>
                    <a:pt x="2048" y="678"/>
                    <a:pt x="2045" y="679"/>
                  </a:cubicBezTo>
                  <a:cubicBezTo>
                    <a:pt x="2044" y="680"/>
                    <a:pt x="2042" y="680"/>
                    <a:pt x="2042" y="681"/>
                  </a:cubicBezTo>
                  <a:close/>
                  <a:moveTo>
                    <a:pt x="2037" y="655"/>
                  </a:moveTo>
                  <a:cubicBezTo>
                    <a:pt x="2035" y="654"/>
                    <a:pt x="2034" y="653"/>
                    <a:pt x="2033" y="652"/>
                  </a:cubicBezTo>
                  <a:cubicBezTo>
                    <a:pt x="2030" y="649"/>
                    <a:pt x="2027" y="647"/>
                    <a:pt x="2025" y="645"/>
                  </a:cubicBezTo>
                  <a:cubicBezTo>
                    <a:pt x="2024" y="643"/>
                    <a:pt x="2022" y="641"/>
                    <a:pt x="2021" y="638"/>
                  </a:cubicBezTo>
                  <a:cubicBezTo>
                    <a:pt x="2033" y="634"/>
                    <a:pt x="2033" y="634"/>
                    <a:pt x="2033" y="634"/>
                  </a:cubicBezTo>
                  <a:cubicBezTo>
                    <a:pt x="2033" y="635"/>
                    <a:pt x="2034" y="637"/>
                    <a:pt x="2035" y="637"/>
                  </a:cubicBezTo>
                  <a:cubicBezTo>
                    <a:pt x="2036" y="639"/>
                    <a:pt x="2038" y="640"/>
                    <a:pt x="2040" y="642"/>
                  </a:cubicBezTo>
                  <a:cubicBezTo>
                    <a:pt x="2042" y="643"/>
                    <a:pt x="2043" y="644"/>
                    <a:pt x="2044" y="645"/>
                  </a:cubicBezTo>
                  <a:lnTo>
                    <a:pt x="2037" y="655"/>
                  </a:lnTo>
                  <a:close/>
                  <a:moveTo>
                    <a:pt x="2034" y="619"/>
                  </a:moveTo>
                  <a:cubicBezTo>
                    <a:pt x="2023" y="614"/>
                    <a:pt x="2023" y="614"/>
                    <a:pt x="2023" y="614"/>
                  </a:cubicBezTo>
                  <a:cubicBezTo>
                    <a:pt x="2025" y="611"/>
                    <a:pt x="2027" y="608"/>
                    <a:pt x="2029" y="605"/>
                  </a:cubicBezTo>
                  <a:cubicBezTo>
                    <a:pt x="2029" y="604"/>
                    <a:pt x="2029" y="604"/>
                    <a:pt x="2029" y="604"/>
                  </a:cubicBezTo>
                  <a:cubicBezTo>
                    <a:pt x="2031" y="602"/>
                    <a:pt x="2033" y="600"/>
                    <a:pt x="2034" y="598"/>
                  </a:cubicBezTo>
                  <a:cubicBezTo>
                    <a:pt x="2035" y="598"/>
                    <a:pt x="2036" y="597"/>
                    <a:pt x="2036" y="597"/>
                  </a:cubicBezTo>
                  <a:cubicBezTo>
                    <a:pt x="2045" y="605"/>
                    <a:pt x="2045" y="605"/>
                    <a:pt x="2045" y="605"/>
                  </a:cubicBezTo>
                  <a:cubicBezTo>
                    <a:pt x="2044" y="606"/>
                    <a:pt x="2043" y="607"/>
                    <a:pt x="2042" y="608"/>
                  </a:cubicBezTo>
                  <a:cubicBezTo>
                    <a:pt x="2041" y="609"/>
                    <a:pt x="2040" y="610"/>
                    <a:pt x="2039" y="610"/>
                  </a:cubicBezTo>
                  <a:cubicBezTo>
                    <a:pt x="2039" y="611"/>
                    <a:pt x="2039" y="611"/>
                    <a:pt x="2039" y="611"/>
                  </a:cubicBezTo>
                  <a:cubicBezTo>
                    <a:pt x="2037" y="614"/>
                    <a:pt x="2035" y="617"/>
                    <a:pt x="2034" y="619"/>
                  </a:cubicBezTo>
                  <a:close/>
                  <a:moveTo>
                    <a:pt x="2036" y="584"/>
                  </a:moveTo>
                  <a:cubicBezTo>
                    <a:pt x="2036" y="582"/>
                    <a:pt x="2036" y="582"/>
                    <a:pt x="2036" y="582"/>
                  </a:cubicBezTo>
                  <a:cubicBezTo>
                    <a:pt x="2034" y="579"/>
                    <a:pt x="2033" y="575"/>
                    <a:pt x="2033" y="571"/>
                  </a:cubicBezTo>
                  <a:cubicBezTo>
                    <a:pt x="2033" y="570"/>
                    <a:pt x="2033" y="568"/>
                    <a:pt x="2034" y="567"/>
                  </a:cubicBezTo>
                  <a:cubicBezTo>
                    <a:pt x="2034" y="563"/>
                    <a:pt x="2036" y="561"/>
                    <a:pt x="2038" y="559"/>
                  </a:cubicBezTo>
                  <a:cubicBezTo>
                    <a:pt x="2047" y="567"/>
                    <a:pt x="2047" y="567"/>
                    <a:pt x="2047" y="567"/>
                  </a:cubicBezTo>
                  <a:cubicBezTo>
                    <a:pt x="2046" y="568"/>
                    <a:pt x="2046" y="568"/>
                    <a:pt x="2045" y="569"/>
                  </a:cubicBezTo>
                  <a:cubicBezTo>
                    <a:pt x="2045" y="570"/>
                    <a:pt x="2045" y="570"/>
                    <a:pt x="2045" y="571"/>
                  </a:cubicBezTo>
                  <a:cubicBezTo>
                    <a:pt x="2045" y="573"/>
                    <a:pt x="2046" y="576"/>
                    <a:pt x="2047" y="578"/>
                  </a:cubicBezTo>
                  <a:cubicBezTo>
                    <a:pt x="2047" y="580"/>
                    <a:pt x="2047" y="580"/>
                    <a:pt x="2047" y="580"/>
                  </a:cubicBezTo>
                  <a:lnTo>
                    <a:pt x="2036" y="584"/>
                  </a:lnTo>
                  <a:close/>
                  <a:moveTo>
                    <a:pt x="2043" y="546"/>
                  </a:moveTo>
                  <a:cubicBezTo>
                    <a:pt x="2043" y="545"/>
                    <a:pt x="2042" y="543"/>
                    <a:pt x="2042" y="541"/>
                  </a:cubicBezTo>
                  <a:cubicBezTo>
                    <a:pt x="2041" y="540"/>
                    <a:pt x="2041" y="539"/>
                    <a:pt x="2040" y="537"/>
                  </a:cubicBezTo>
                  <a:cubicBezTo>
                    <a:pt x="2040" y="536"/>
                    <a:pt x="2039" y="535"/>
                    <a:pt x="2039" y="533"/>
                  </a:cubicBezTo>
                  <a:cubicBezTo>
                    <a:pt x="2038" y="532"/>
                    <a:pt x="2037" y="530"/>
                    <a:pt x="2037" y="528"/>
                  </a:cubicBezTo>
                  <a:cubicBezTo>
                    <a:pt x="2048" y="525"/>
                    <a:pt x="2048" y="525"/>
                    <a:pt x="2048" y="525"/>
                  </a:cubicBezTo>
                  <a:cubicBezTo>
                    <a:pt x="2049" y="526"/>
                    <a:pt x="2049" y="527"/>
                    <a:pt x="2050" y="529"/>
                  </a:cubicBezTo>
                  <a:cubicBezTo>
                    <a:pt x="2051" y="531"/>
                    <a:pt x="2051" y="532"/>
                    <a:pt x="2052" y="534"/>
                  </a:cubicBezTo>
                  <a:cubicBezTo>
                    <a:pt x="2052" y="535"/>
                    <a:pt x="2052" y="536"/>
                    <a:pt x="2053" y="537"/>
                  </a:cubicBezTo>
                  <a:cubicBezTo>
                    <a:pt x="2054" y="539"/>
                    <a:pt x="2054" y="542"/>
                    <a:pt x="2055" y="544"/>
                  </a:cubicBezTo>
                  <a:lnTo>
                    <a:pt x="2043" y="546"/>
                  </a:lnTo>
                  <a:close/>
                  <a:moveTo>
                    <a:pt x="2052" y="517"/>
                  </a:moveTo>
                  <a:cubicBezTo>
                    <a:pt x="2050" y="505"/>
                    <a:pt x="2050" y="505"/>
                    <a:pt x="2050" y="505"/>
                  </a:cubicBezTo>
                  <a:cubicBezTo>
                    <a:pt x="2052" y="505"/>
                    <a:pt x="2054" y="505"/>
                    <a:pt x="2055" y="505"/>
                  </a:cubicBezTo>
                  <a:cubicBezTo>
                    <a:pt x="2056" y="505"/>
                    <a:pt x="2059" y="505"/>
                    <a:pt x="2060" y="505"/>
                  </a:cubicBezTo>
                  <a:cubicBezTo>
                    <a:pt x="2060" y="504"/>
                    <a:pt x="2060" y="504"/>
                    <a:pt x="2060" y="504"/>
                  </a:cubicBezTo>
                  <a:cubicBezTo>
                    <a:pt x="2060" y="504"/>
                    <a:pt x="2060" y="504"/>
                    <a:pt x="2060" y="504"/>
                  </a:cubicBezTo>
                  <a:cubicBezTo>
                    <a:pt x="2072" y="503"/>
                    <a:pt x="2072" y="503"/>
                    <a:pt x="2072" y="503"/>
                  </a:cubicBezTo>
                  <a:cubicBezTo>
                    <a:pt x="2072" y="504"/>
                    <a:pt x="2072" y="504"/>
                    <a:pt x="2072" y="504"/>
                  </a:cubicBezTo>
                  <a:cubicBezTo>
                    <a:pt x="2072" y="516"/>
                    <a:pt x="2062" y="517"/>
                    <a:pt x="2056" y="517"/>
                  </a:cubicBezTo>
                  <a:cubicBezTo>
                    <a:pt x="2054" y="517"/>
                    <a:pt x="2053" y="517"/>
                    <a:pt x="2052" y="517"/>
                  </a:cubicBezTo>
                  <a:close/>
                  <a:moveTo>
                    <a:pt x="2054" y="486"/>
                  </a:moveTo>
                  <a:cubicBezTo>
                    <a:pt x="2054" y="484"/>
                    <a:pt x="2053" y="481"/>
                    <a:pt x="2053" y="479"/>
                  </a:cubicBezTo>
                  <a:cubicBezTo>
                    <a:pt x="2053" y="478"/>
                    <a:pt x="2053" y="477"/>
                    <a:pt x="2053" y="475"/>
                  </a:cubicBezTo>
                  <a:cubicBezTo>
                    <a:pt x="2054" y="472"/>
                    <a:pt x="2056" y="469"/>
                    <a:pt x="2057" y="466"/>
                  </a:cubicBezTo>
                  <a:cubicBezTo>
                    <a:pt x="2057" y="465"/>
                    <a:pt x="2058" y="465"/>
                    <a:pt x="2058" y="464"/>
                  </a:cubicBezTo>
                  <a:cubicBezTo>
                    <a:pt x="2069" y="468"/>
                    <a:pt x="2069" y="468"/>
                    <a:pt x="2069" y="468"/>
                  </a:cubicBezTo>
                  <a:cubicBezTo>
                    <a:pt x="2069" y="470"/>
                    <a:pt x="2068" y="471"/>
                    <a:pt x="2067" y="472"/>
                  </a:cubicBezTo>
                  <a:cubicBezTo>
                    <a:pt x="2066" y="474"/>
                    <a:pt x="2065" y="476"/>
                    <a:pt x="2065" y="477"/>
                  </a:cubicBezTo>
                  <a:cubicBezTo>
                    <a:pt x="2065" y="478"/>
                    <a:pt x="2065" y="478"/>
                    <a:pt x="2065" y="479"/>
                  </a:cubicBezTo>
                  <a:cubicBezTo>
                    <a:pt x="2065" y="480"/>
                    <a:pt x="2065" y="481"/>
                    <a:pt x="2066" y="483"/>
                  </a:cubicBezTo>
                  <a:lnTo>
                    <a:pt x="2054" y="486"/>
                  </a:lnTo>
                  <a:close/>
                  <a:moveTo>
                    <a:pt x="2056" y="448"/>
                  </a:moveTo>
                  <a:cubicBezTo>
                    <a:pt x="2055" y="445"/>
                    <a:pt x="2055" y="443"/>
                    <a:pt x="2055" y="441"/>
                  </a:cubicBezTo>
                  <a:cubicBezTo>
                    <a:pt x="2055" y="437"/>
                    <a:pt x="2055" y="432"/>
                    <a:pt x="2055" y="427"/>
                  </a:cubicBezTo>
                  <a:cubicBezTo>
                    <a:pt x="2067" y="427"/>
                    <a:pt x="2067" y="427"/>
                    <a:pt x="2067" y="427"/>
                  </a:cubicBezTo>
                  <a:cubicBezTo>
                    <a:pt x="2067" y="432"/>
                    <a:pt x="2067" y="436"/>
                    <a:pt x="2067" y="440"/>
                  </a:cubicBezTo>
                  <a:cubicBezTo>
                    <a:pt x="2067" y="442"/>
                    <a:pt x="2067" y="444"/>
                    <a:pt x="2068" y="445"/>
                  </a:cubicBezTo>
                  <a:lnTo>
                    <a:pt x="2056" y="448"/>
                  </a:lnTo>
                  <a:close/>
                  <a:moveTo>
                    <a:pt x="2067" y="407"/>
                  </a:moveTo>
                  <a:cubicBezTo>
                    <a:pt x="2055" y="406"/>
                    <a:pt x="2055" y="406"/>
                    <a:pt x="2055" y="406"/>
                  </a:cubicBezTo>
                  <a:cubicBezTo>
                    <a:pt x="2056" y="401"/>
                    <a:pt x="2056" y="395"/>
                    <a:pt x="2057" y="390"/>
                  </a:cubicBezTo>
                  <a:cubicBezTo>
                    <a:pt x="2057" y="388"/>
                    <a:pt x="2057" y="387"/>
                    <a:pt x="2058" y="386"/>
                  </a:cubicBezTo>
                  <a:cubicBezTo>
                    <a:pt x="2069" y="388"/>
                    <a:pt x="2069" y="388"/>
                    <a:pt x="2069" y="388"/>
                  </a:cubicBezTo>
                  <a:cubicBezTo>
                    <a:pt x="2069" y="389"/>
                    <a:pt x="2069" y="390"/>
                    <a:pt x="2069" y="391"/>
                  </a:cubicBezTo>
                  <a:cubicBezTo>
                    <a:pt x="2068" y="397"/>
                    <a:pt x="2068" y="402"/>
                    <a:pt x="2067" y="407"/>
                  </a:cubicBezTo>
                  <a:close/>
                  <a:moveTo>
                    <a:pt x="2074" y="369"/>
                  </a:moveTo>
                  <a:cubicBezTo>
                    <a:pt x="2062" y="366"/>
                    <a:pt x="2062" y="366"/>
                    <a:pt x="2062" y="366"/>
                  </a:cubicBezTo>
                  <a:cubicBezTo>
                    <a:pt x="2063" y="365"/>
                    <a:pt x="2063" y="365"/>
                    <a:pt x="2063" y="365"/>
                  </a:cubicBezTo>
                  <a:cubicBezTo>
                    <a:pt x="2063" y="363"/>
                    <a:pt x="2063" y="361"/>
                    <a:pt x="2063" y="359"/>
                  </a:cubicBezTo>
                  <a:cubicBezTo>
                    <a:pt x="2063" y="357"/>
                    <a:pt x="2063" y="355"/>
                    <a:pt x="2063" y="352"/>
                  </a:cubicBezTo>
                  <a:cubicBezTo>
                    <a:pt x="2063" y="351"/>
                    <a:pt x="2062" y="349"/>
                    <a:pt x="2062" y="348"/>
                  </a:cubicBezTo>
                  <a:cubicBezTo>
                    <a:pt x="2074" y="347"/>
                    <a:pt x="2074" y="347"/>
                    <a:pt x="2074" y="347"/>
                  </a:cubicBezTo>
                  <a:cubicBezTo>
                    <a:pt x="2074" y="349"/>
                    <a:pt x="2075" y="350"/>
                    <a:pt x="2075" y="351"/>
                  </a:cubicBezTo>
                  <a:cubicBezTo>
                    <a:pt x="2075" y="354"/>
                    <a:pt x="2075" y="356"/>
                    <a:pt x="2075" y="359"/>
                  </a:cubicBezTo>
                  <a:cubicBezTo>
                    <a:pt x="2075" y="362"/>
                    <a:pt x="2075" y="365"/>
                    <a:pt x="2074" y="367"/>
                  </a:cubicBezTo>
                  <a:lnTo>
                    <a:pt x="2074" y="369"/>
                  </a:lnTo>
                  <a:close/>
                  <a:moveTo>
                    <a:pt x="2076" y="329"/>
                  </a:moveTo>
                  <a:cubicBezTo>
                    <a:pt x="2065" y="327"/>
                    <a:pt x="2065" y="327"/>
                    <a:pt x="2065" y="327"/>
                  </a:cubicBezTo>
                  <a:cubicBezTo>
                    <a:pt x="2065" y="325"/>
                    <a:pt x="2065" y="323"/>
                    <a:pt x="2066" y="320"/>
                  </a:cubicBezTo>
                  <a:cubicBezTo>
                    <a:pt x="2066" y="315"/>
                    <a:pt x="2067" y="311"/>
                    <a:pt x="2067" y="307"/>
                  </a:cubicBezTo>
                  <a:cubicBezTo>
                    <a:pt x="2079" y="309"/>
                    <a:pt x="2079" y="309"/>
                    <a:pt x="2079" y="309"/>
                  </a:cubicBezTo>
                  <a:cubicBezTo>
                    <a:pt x="2079" y="313"/>
                    <a:pt x="2078" y="317"/>
                    <a:pt x="2078" y="322"/>
                  </a:cubicBezTo>
                  <a:cubicBezTo>
                    <a:pt x="2077" y="324"/>
                    <a:pt x="2077" y="327"/>
                    <a:pt x="2076" y="329"/>
                  </a:cubicBezTo>
                  <a:close/>
                  <a:moveTo>
                    <a:pt x="2083" y="289"/>
                  </a:moveTo>
                  <a:cubicBezTo>
                    <a:pt x="2071" y="288"/>
                    <a:pt x="2071" y="288"/>
                    <a:pt x="2071" y="288"/>
                  </a:cubicBezTo>
                  <a:cubicBezTo>
                    <a:pt x="2071" y="288"/>
                    <a:pt x="2071" y="287"/>
                    <a:pt x="2071" y="286"/>
                  </a:cubicBezTo>
                  <a:cubicBezTo>
                    <a:pt x="2071" y="284"/>
                    <a:pt x="2072" y="283"/>
                    <a:pt x="2072" y="281"/>
                  </a:cubicBezTo>
                  <a:cubicBezTo>
                    <a:pt x="2072" y="277"/>
                    <a:pt x="2074" y="272"/>
                    <a:pt x="2077" y="267"/>
                  </a:cubicBezTo>
                  <a:cubicBezTo>
                    <a:pt x="2087" y="273"/>
                    <a:pt x="2087" y="273"/>
                    <a:pt x="2087" y="273"/>
                  </a:cubicBezTo>
                  <a:cubicBezTo>
                    <a:pt x="2085" y="276"/>
                    <a:pt x="2084" y="279"/>
                    <a:pt x="2084" y="283"/>
                  </a:cubicBezTo>
                  <a:cubicBezTo>
                    <a:pt x="2084" y="284"/>
                    <a:pt x="2083" y="285"/>
                    <a:pt x="2083" y="287"/>
                  </a:cubicBezTo>
                  <a:cubicBezTo>
                    <a:pt x="2083" y="287"/>
                    <a:pt x="2083" y="288"/>
                    <a:pt x="2083" y="289"/>
                  </a:cubicBezTo>
                  <a:close/>
                  <a:moveTo>
                    <a:pt x="2098" y="256"/>
                  </a:moveTo>
                  <a:cubicBezTo>
                    <a:pt x="2087" y="250"/>
                    <a:pt x="2087" y="250"/>
                    <a:pt x="2087" y="250"/>
                  </a:cubicBezTo>
                  <a:cubicBezTo>
                    <a:pt x="2088" y="249"/>
                    <a:pt x="2088" y="248"/>
                    <a:pt x="2088" y="247"/>
                  </a:cubicBezTo>
                  <a:cubicBezTo>
                    <a:pt x="2089" y="244"/>
                    <a:pt x="2089" y="240"/>
                    <a:pt x="2089" y="235"/>
                  </a:cubicBezTo>
                  <a:cubicBezTo>
                    <a:pt x="2089" y="234"/>
                    <a:pt x="2089" y="234"/>
                    <a:pt x="2089" y="234"/>
                  </a:cubicBezTo>
                  <a:cubicBezTo>
                    <a:pt x="2101" y="233"/>
                    <a:pt x="2101" y="233"/>
                    <a:pt x="2101" y="233"/>
                  </a:cubicBezTo>
                  <a:cubicBezTo>
                    <a:pt x="2101" y="235"/>
                    <a:pt x="2101" y="235"/>
                    <a:pt x="2101" y="235"/>
                  </a:cubicBezTo>
                  <a:cubicBezTo>
                    <a:pt x="2101" y="241"/>
                    <a:pt x="2101" y="245"/>
                    <a:pt x="2100" y="250"/>
                  </a:cubicBezTo>
                  <a:cubicBezTo>
                    <a:pt x="2100" y="252"/>
                    <a:pt x="2099" y="254"/>
                    <a:pt x="2098" y="256"/>
                  </a:cubicBezTo>
                  <a:close/>
                  <a:moveTo>
                    <a:pt x="2098" y="214"/>
                  </a:moveTo>
                  <a:cubicBezTo>
                    <a:pt x="2086" y="214"/>
                    <a:pt x="2086" y="214"/>
                    <a:pt x="2086" y="214"/>
                  </a:cubicBezTo>
                  <a:cubicBezTo>
                    <a:pt x="2086" y="213"/>
                    <a:pt x="2086" y="213"/>
                    <a:pt x="2086" y="212"/>
                  </a:cubicBezTo>
                  <a:cubicBezTo>
                    <a:pt x="2086" y="211"/>
                    <a:pt x="2086" y="210"/>
                    <a:pt x="2087" y="209"/>
                  </a:cubicBezTo>
                  <a:cubicBezTo>
                    <a:pt x="2087" y="207"/>
                    <a:pt x="2087" y="206"/>
                    <a:pt x="2087" y="205"/>
                  </a:cubicBezTo>
                  <a:cubicBezTo>
                    <a:pt x="2087" y="204"/>
                    <a:pt x="2087" y="204"/>
                    <a:pt x="2087" y="204"/>
                  </a:cubicBezTo>
                  <a:cubicBezTo>
                    <a:pt x="2087" y="202"/>
                    <a:pt x="2086" y="200"/>
                    <a:pt x="2086" y="197"/>
                  </a:cubicBezTo>
                  <a:cubicBezTo>
                    <a:pt x="2085" y="196"/>
                    <a:pt x="2085" y="196"/>
                    <a:pt x="2085" y="196"/>
                  </a:cubicBezTo>
                  <a:cubicBezTo>
                    <a:pt x="2097" y="193"/>
                    <a:pt x="2097" y="193"/>
                    <a:pt x="2097" y="193"/>
                  </a:cubicBezTo>
                  <a:cubicBezTo>
                    <a:pt x="2097" y="194"/>
                    <a:pt x="2097" y="194"/>
                    <a:pt x="2097" y="194"/>
                  </a:cubicBezTo>
                  <a:cubicBezTo>
                    <a:pt x="2098" y="197"/>
                    <a:pt x="2099" y="200"/>
                    <a:pt x="2099" y="204"/>
                  </a:cubicBezTo>
                  <a:cubicBezTo>
                    <a:pt x="2099" y="204"/>
                    <a:pt x="2099" y="204"/>
                    <a:pt x="2099" y="205"/>
                  </a:cubicBezTo>
                  <a:cubicBezTo>
                    <a:pt x="2099" y="207"/>
                    <a:pt x="2099" y="209"/>
                    <a:pt x="2098" y="211"/>
                  </a:cubicBezTo>
                  <a:cubicBezTo>
                    <a:pt x="2098" y="211"/>
                    <a:pt x="2098" y="212"/>
                    <a:pt x="2098" y="213"/>
                  </a:cubicBezTo>
                  <a:cubicBezTo>
                    <a:pt x="2098" y="214"/>
                    <a:pt x="2098" y="214"/>
                    <a:pt x="2098" y="214"/>
                  </a:cubicBezTo>
                  <a:close/>
                  <a:moveTo>
                    <a:pt x="2078" y="179"/>
                  </a:moveTo>
                  <a:cubicBezTo>
                    <a:pt x="2078" y="178"/>
                    <a:pt x="2078" y="178"/>
                    <a:pt x="2077" y="177"/>
                  </a:cubicBezTo>
                  <a:cubicBezTo>
                    <a:pt x="2076" y="175"/>
                    <a:pt x="2075" y="173"/>
                    <a:pt x="2075" y="169"/>
                  </a:cubicBezTo>
                  <a:cubicBezTo>
                    <a:pt x="2075" y="168"/>
                    <a:pt x="2075" y="168"/>
                    <a:pt x="2075" y="167"/>
                  </a:cubicBezTo>
                  <a:cubicBezTo>
                    <a:pt x="2075" y="163"/>
                    <a:pt x="2075" y="160"/>
                    <a:pt x="2076" y="156"/>
                  </a:cubicBezTo>
                  <a:cubicBezTo>
                    <a:pt x="2076" y="155"/>
                    <a:pt x="2076" y="155"/>
                    <a:pt x="2076" y="155"/>
                  </a:cubicBezTo>
                  <a:cubicBezTo>
                    <a:pt x="2088" y="158"/>
                    <a:pt x="2088" y="158"/>
                    <a:pt x="2088" y="158"/>
                  </a:cubicBezTo>
                  <a:cubicBezTo>
                    <a:pt x="2088" y="159"/>
                    <a:pt x="2088" y="159"/>
                    <a:pt x="2088" y="159"/>
                  </a:cubicBezTo>
                  <a:cubicBezTo>
                    <a:pt x="2087" y="162"/>
                    <a:pt x="2087" y="165"/>
                    <a:pt x="2087" y="167"/>
                  </a:cubicBezTo>
                  <a:cubicBezTo>
                    <a:pt x="2087" y="168"/>
                    <a:pt x="2087" y="168"/>
                    <a:pt x="2087" y="168"/>
                  </a:cubicBezTo>
                  <a:cubicBezTo>
                    <a:pt x="2087" y="169"/>
                    <a:pt x="2087" y="170"/>
                    <a:pt x="2088" y="171"/>
                  </a:cubicBezTo>
                  <a:cubicBezTo>
                    <a:pt x="2088" y="172"/>
                    <a:pt x="2089" y="172"/>
                    <a:pt x="2089" y="173"/>
                  </a:cubicBezTo>
                  <a:lnTo>
                    <a:pt x="2078" y="179"/>
                  </a:lnTo>
                  <a:close/>
                  <a:moveTo>
                    <a:pt x="2076" y="138"/>
                  </a:moveTo>
                  <a:cubicBezTo>
                    <a:pt x="2076" y="137"/>
                    <a:pt x="2076" y="137"/>
                    <a:pt x="2076" y="136"/>
                  </a:cubicBezTo>
                  <a:cubicBezTo>
                    <a:pt x="2075" y="134"/>
                    <a:pt x="2074" y="131"/>
                    <a:pt x="2074" y="129"/>
                  </a:cubicBezTo>
                  <a:cubicBezTo>
                    <a:pt x="2074" y="128"/>
                    <a:pt x="2074" y="127"/>
                    <a:pt x="2074" y="126"/>
                  </a:cubicBezTo>
                  <a:cubicBezTo>
                    <a:pt x="2074" y="124"/>
                    <a:pt x="2074" y="123"/>
                    <a:pt x="2074" y="121"/>
                  </a:cubicBezTo>
                  <a:cubicBezTo>
                    <a:pt x="2074" y="120"/>
                    <a:pt x="2074" y="119"/>
                    <a:pt x="2074" y="118"/>
                  </a:cubicBezTo>
                  <a:cubicBezTo>
                    <a:pt x="2074" y="117"/>
                    <a:pt x="2074" y="117"/>
                    <a:pt x="2074" y="117"/>
                  </a:cubicBezTo>
                  <a:cubicBezTo>
                    <a:pt x="2086" y="118"/>
                    <a:pt x="2086" y="118"/>
                    <a:pt x="2086" y="118"/>
                  </a:cubicBezTo>
                  <a:cubicBezTo>
                    <a:pt x="2086" y="119"/>
                    <a:pt x="2086" y="119"/>
                    <a:pt x="2086" y="119"/>
                  </a:cubicBezTo>
                  <a:cubicBezTo>
                    <a:pt x="2086" y="120"/>
                    <a:pt x="2086" y="121"/>
                    <a:pt x="2086" y="122"/>
                  </a:cubicBezTo>
                  <a:cubicBezTo>
                    <a:pt x="2086" y="123"/>
                    <a:pt x="2086" y="125"/>
                    <a:pt x="2086" y="126"/>
                  </a:cubicBezTo>
                  <a:cubicBezTo>
                    <a:pt x="2086" y="127"/>
                    <a:pt x="2086" y="127"/>
                    <a:pt x="2086" y="128"/>
                  </a:cubicBezTo>
                  <a:cubicBezTo>
                    <a:pt x="2086" y="129"/>
                    <a:pt x="2086" y="131"/>
                    <a:pt x="2087" y="132"/>
                  </a:cubicBezTo>
                  <a:cubicBezTo>
                    <a:pt x="2087" y="133"/>
                    <a:pt x="2088" y="135"/>
                    <a:pt x="2088" y="136"/>
                  </a:cubicBezTo>
                  <a:lnTo>
                    <a:pt x="2076" y="138"/>
                  </a:lnTo>
                  <a:close/>
                  <a:moveTo>
                    <a:pt x="2073" y="99"/>
                  </a:moveTo>
                  <a:cubicBezTo>
                    <a:pt x="2072" y="97"/>
                    <a:pt x="2071" y="94"/>
                    <a:pt x="2070" y="92"/>
                  </a:cubicBezTo>
                  <a:cubicBezTo>
                    <a:pt x="2069" y="90"/>
                    <a:pt x="2068" y="88"/>
                    <a:pt x="2067" y="87"/>
                  </a:cubicBezTo>
                  <a:cubicBezTo>
                    <a:pt x="2067" y="85"/>
                    <a:pt x="2066" y="84"/>
                    <a:pt x="2065" y="83"/>
                  </a:cubicBezTo>
                  <a:cubicBezTo>
                    <a:pt x="2075" y="76"/>
                    <a:pt x="2075" y="76"/>
                    <a:pt x="2075" y="76"/>
                  </a:cubicBezTo>
                  <a:cubicBezTo>
                    <a:pt x="2077" y="78"/>
                    <a:pt x="2078" y="80"/>
                    <a:pt x="2078" y="82"/>
                  </a:cubicBezTo>
                  <a:cubicBezTo>
                    <a:pt x="2079" y="84"/>
                    <a:pt x="2080" y="85"/>
                    <a:pt x="2081" y="87"/>
                  </a:cubicBezTo>
                  <a:cubicBezTo>
                    <a:pt x="2082" y="89"/>
                    <a:pt x="2083" y="92"/>
                    <a:pt x="2084" y="96"/>
                  </a:cubicBezTo>
                  <a:lnTo>
                    <a:pt x="2073" y="99"/>
                  </a:lnTo>
                  <a:close/>
                  <a:moveTo>
                    <a:pt x="2054" y="68"/>
                  </a:moveTo>
                  <a:cubicBezTo>
                    <a:pt x="2052" y="67"/>
                    <a:pt x="2051" y="66"/>
                    <a:pt x="2050" y="65"/>
                  </a:cubicBezTo>
                  <a:cubicBezTo>
                    <a:pt x="2048" y="63"/>
                    <a:pt x="2047" y="62"/>
                    <a:pt x="2045" y="60"/>
                  </a:cubicBezTo>
                  <a:cubicBezTo>
                    <a:pt x="2044" y="59"/>
                    <a:pt x="2042" y="58"/>
                    <a:pt x="2041" y="56"/>
                  </a:cubicBezTo>
                  <a:cubicBezTo>
                    <a:pt x="2039" y="55"/>
                    <a:pt x="2039" y="55"/>
                    <a:pt x="2039" y="55"/>
                  </a:cubicBezTo>
                  <a:cubicBezTo>
                    <a:pt x="2047" y="46"/>
                    <a:pt x="2047" y="46"/>
                    <a:pt x="2047" y="46"/>
                  </a:cubicBezTo>
                  <a:cubicBezTo>
                    <a:pt x="2048" y="47"/>
                    <a:pt x="2048" y="47"/>
                    <a:pt x="2048" y="47"/>
                  </a:cubicBezTo>
                  <a:cubicBezTo>
                    <a:pt x="2050" y="49"/>
                    <a:pt x="2052" y="50"/>
                    <a:pt x="2054" y="52"/>
                  </a:cubicBezTo>
                  <a:cubicBezTo>
                    <a:pt x="2055" y="53"/>
                    <a:pt x="2056" y="55"/>
                    <a:pt x="2058" y="56"/>
                  </a:cubicBezTo>
                  <a:cubicBezTo>
                    <a:pt x="2059" y="57"/>
                    <a:pt x="2061" y="58"/>
                    <a:pt x="2062" y="60"/>
                  </a:cubicBezTo>
                  <a:lnTo>
                    <a:pt x="2054" y="68"/>
                  </a:lnTo>
                  <a:close/>
                  <a:moveTo>
                    <a:pt x="2041" y="36"/>
                  </a:moveTo>
                  <a:cubicBezTo>
                    <a:pt x="2030" y="32"/>
                    <a:pt x="2030" y="32"/>
                    <a:pt x="2030" y="32"/>
                  </a:cubicBezTo>
                  <a:cubicBezTo>
                    <a:pt x="2031" y="30"/>
                    <a:pt x="2032" y="27"/>
                    <a:pt x="2033" y="25"/>
                  </a:cubicBezTo>
                  <a:cubicBezTo>
                    <a:pt x="2036" y="21"/>
                    <a:pt x="2040" y="18"/>
                    <a:pt x="2046" y="15"/>
                  </a:cubicBezTo>
                  <a:cubicBezTo>
                    <a:pt x="2052" y="25"/>
                    <a:pt x="2052" y="25"/>
                    <a:pt x="2052" y="25"/>
                  </a:cubicBezTo>
                  <a:cubicBezTo>
                    <a:pt x="2048" y="27"/>
                    <a:pt x="2045" y="30"/>
                    <a:pt x="2043" y="32"/>
                  </a:cubicBezTo>
                  <a:cubicBezTo>
                    <a:pt x="2042" y="34"/>
                    <a:pt x="2042" y="35"/>
                    <a:pt x="2041" y="36"/>
                  </a:cubicBezTo>
                  <a:close/>
                  <a:moveTo>
                    <a:pt x="2069" y="16"/>
                  </a:moveTo>
                  <a:cubicBezTo>
                    <a:pt x="2064" y="6"/>
                    <a:pt x="2064" y="6"/>
                    <a:pt x="2064" y="6"/>
                  </a:cubicBezTo>
                  <a:cubicBezTo>
                    <a:pt x="2068" y="4"/>
                    <a:pt x="2071" y="2"/>
                    <a:pt x="2076" y="1"/>
                  </a:cubicBezTo>
                  <a:cubicBezTo>
                    <a:pt x="2079" y="1"/>
                    <a:pt x="2082" y="0"/>
                    <a:pt x="2084" y="0"/>
                  </a:cubicBezTo>
                  <a:cubicBezTo>
                    <a:pt x="2088" y="11"/>
                    <a:pt x="2088" y="11"/>
                    <a:pt x="2088" y="11"/>
                  </a:cubicBezTo>
                  <a:cubicBezTo>
                    <a:pt x="2085" y="12"/>
                    <a:pt x="2081" y="13"/>
                    <a:pt x="2078" y="13"/>
                  </a:cubicBezTo>
                  <a:cubicBezTo>
                    <a:pt x="2075" y="14"/>
                    <a:pt x="2072" y="15"/>
                    <a:pt x="2069" y="16"/>
                  </a:cubicBezTo>
                  <a:close/>
                </a:path>
              </a:pathLst>
            </a:custGeom>
            <a:solidFill>
              <a:srgbClr val="877D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8958" name="Freeform 5801"/>
            <p:cNvSpPr>
              <a:spLocks/>
            </p:cNvSpPr>
            <p:nvPr/>
          </p:nvSpPr>
          <p:spPr bwMode="auto">
            <a:xfrm>
              <a:off x="3583" y="2526"/>
              <a:ext cx="3" cy="2"/>
            </a:xfrm>
            <a:custGeom>
              <a:avLst/>
              <a:gdLst>
                <a:gd name="T0" fmla="*/ 6 w 16"/>
                <a:gd name="T1" fmla="*/ 15 h 15"/>
                <a:gd name="T2" fmla="*/ 0 w 16"/>
                <a:gd name="T3" fmla="*/ 5 h 15"/>
                <a:gd name="T4" fmla="*/ 7 w 16"/>
                <a:gd name="T5" fmla="*/ 0 h 15"/>
                <a:gd name="T6" fmla="*/ 16 w 16"/>
                <a:gd name="T7" fmla="*/ 8 h 15"/>
                <a:gd name="T8" fmla="*/ 6 w 16"/>
                <a:gd name="T9" fmla="*/ 15 h 15"/>
              </a:gdLst>
              <a:ahLst/>
              <a:cxnLst>
                <a:cxn ang="0">
                  <a:pos x="T0" y="T1"/>
                </a:cxn>
                <a:cxn ang="0">
                  <a:pos x="T2" y="T3"/>
                </a:cxn>
                <a:cxn ang="0">
                  <a:pos x="T4" y="T5"/>
                </a:cxn>
                <a:cxn ang="0">
                  <a:pos x="T6" y="T7"/>
                </a:cxn>
                <a:cxn ang="0">
                  <a:pos x="T8" y="T9"/>
                </a:cxn>
              </a:cxnLst>
              <a:rect l="0" t="0" r="r" b="b"/>
              <a:pathLst>
                <a:path w="16" h="15">
                  <a:moveTo>
                    <a:pt x="6" y="15"/>
                  </a:moveTo>
                  <a:cubicBezTo>
                    <a:pt x="0" y="5"/>
                    <a:pt x="0" y="5"/>
                    <a:pt x="0" y="5"/>
                  </a:cubicBezTo>
                  <a:cubicBezTo>
                    <a:pt x="3" y="3"/>
                    <a:pt x="5" y="2"/>
                    <a:pt x="7" y="0"/>
                  </a:cubicBezTo>
                  <a:cubicBezTo>
                    <a:pt x="16" y="8"/>
                    <a:pt x="16" y="8"/>
                    <a:pt x="16" y="8"/>
                  </a:cubicBezTo>
                  <a:cubicBezTo>
                    <a:pt x="13" y="11"/>
                    <a:pt x="10" y="13"/>
                    <a:pt x="6" y="15"/>
                  </a:cubicBezTo>
                  <a:close/>
                </a:path>
              </a:pathLst>
            </a:custGeom>
            <a:solidFill>
              <a:srgbClr val="877D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8959" name="Rectangle 5802"/>
            <p:cNvSpPr>
              <a:spLocks noChangeArrowheads="1"/>
            </p:cNvSpPr>
            <p:nvPr/>
          </p:nvSpPr>
          <p:spPr bwMode="auto">
            <a:xfrm>
              <a:off x="3272" y="2804"/>
              <a:ext cx="1" cy="2"/>
            </a:xfrm>
            <a:prstGeom prst="rect">
              <a:avLst/>
            </a:prstGeom>
            <a:solidFill>
              <a:srgbClr val="877D7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8960" name="Freeform 5803"/>
            <p:cNvSpPr>
              <a:spLocks noEditPoints="1"/>
            </p:cNvSpPr>
            <p:nvPr/>
          </p:nvSpPr>
          <p:spPr bwMode="auto">
            <a:xfrm>
              <a:off x="3276" y="2796"/>
              <a:ext cx="93" cy="10"/>
            </a:xfrm>
            <a:custGeom>
              <a:avLst/>
              <a:gdLst>
                <a:gd name="T0" fmla="*/ 0 w 93"/>
                <a:gd name="T1" fmla="*/ 8 h 10"/>
                <a:gd name="T2" fmla="*/ 3 w 93"/>
                <a:gd name="T3" fmla="*/ 9 h 10"/>
                <a:gd name="T4" fmla="*/ 5 w 93"/>
                <a:gd name="T5" fmla="*/ 9 h 10"/>
                <a:gd name="T6" fmla="*/ 8 w 93"/>
                <a:gd name="T7" fmla="*/ 7 h 10"/>
                <a:gd name="T8" fmla="*/ 5 w 93"/>
                <a:gd name="T9" fmla="*/ 9 h 10"/>
                <a:gd name="T10" fmla="*/ 10 w 93"/>
                <a:gd name="T11" fmla="*/ 7 h 10"/>
                <a:gd name="T12" fmla="*/ 13 w 93"/>
                <a:gd name="T13" fmla="*/ 8 h 10"/>
                <a:gd name="T14" fmla="*/ 16 w 93"/>
                <a:gd name="T15" fmla="*/ 8 h 10"/>
                <a:gd name="T16" fmla="*/ 18 w 93"/>
                <a:gd name="T17" fmla="*/ 6 h 10"/>
                <a:gd name="T18" fmla="*/ 16 w 93"/>
                <a:gd name="T19" fmla="*/ 8 h 10"/>
                <a:gd name="T20" fmla="*/ 21 w 93"/>
                <a:gd name="T21" fmla="*/ 6 h 10"/>
                <a:gd name="T22" fmla="*/ 24 w 93"/>
                <a:gd name="T23" fmla="*/ 8 h 10"/>
                <a:gd name="T24" fmla="*/ 26 w 93"/>
                <a:gd name="T25" fmla="*/ 7 h 10"/>
                <a:gd name="T26" fmla="*/ 29 w 93"/>
                <a:gd name="T27" fmla="*/ 5 h 10"/>
                <a:gd name="T28" fmla="*/ 26 w 93"/>
                <a:gd name="T29" fmla="*/ 7 h 10"/>
                <a:gd name="T30" fmla="*/ 32 w 93"/>
                <a:gd name="T31" fmla="*/ 5 h 10"/>
                <a:gd name="T32" fmla="*/ 34 w 93"/>
                <a:gd name="T33" fmla="*/ 7 h 10"/>
                <a:gd name="T34" fmla="*/ 37 w 93"/>
                <a:gd name="T35" fmla="*/ 6 h 10"/>
                <a:gd name="T36" fmla="*/ 40 w 93"/>
                <a:gd name="T37" fmla="*/ 4 h 10"/>
                <a:gd name="T38" fmla="*/ 37 w 93"/>
                <a:gd name="T39" fmla="*/ 6 h 10"/>
                <a:gd name="T40" fmla="*/ 42 w 93"/>
                <a:gd name="T41" fmla="*/ 4 h 10"/>
                <a:gd name="T42" fmla="*/ 45 w 93"/>
                <a:gd name="T43" fmla="*/ 6 h 10"/>
                <a:gd name="T44" fmla="*/ 48 w 93"/>
                <a:gd name="T45" fmla="*/ 5 h 10"/>
                <a:gd name="T46" fmla="*/ 50 w 93"/>
                <a:gd name="T47" fmla="*/ 3 h 10"/>
                <a:gd name="T48" fmla="*/ 48 w 93"/>
                <a:gd name="T49" fmla="*/ 5 h 10"/>
                <a:gd name="T50" fmla="*/ 53 w 93"/>
                <a:gd name="T51" fmla="*/ 3 h 10"/>
                <a:gd name="T52" fmla="*/ 56 w 93"/>
                <a:gd name="T53" fmla="*/ 5 h 10"/>
                <a:gd name="T54" fmla="*/ 58 w 93"/>
                <a:gd name="T55" fmla="*/ 4 h 10"/>
                <a:gd name="T56" fmla="*/ 61 w 93"/>
                <a:gd name="T57" fmla="*/ 3 h 10"/>
                <a:gd name="T58" fmla="*/ 58 w 93"/>
                <a:gd name="T59" fmla="*/ 4 h 10"/>
                <a:gd name="T60" fmla="*/ 63 w 93"/>
                <a:gd name="T61" fmla="*/ 2 h 10"/>
                <a:gd name="T62" fmla="*/ 66 w 93"/>
                <a:gd name="T63" fmla="*/ 4 h 10"/>
                <a:gd name="T64" fmla="*/ 69 w 93"/>
                <a:gd name="T65" fmla="*/ 3 h 10"/>
                <a:gd name="T66" fmla="*/ 71 w 93"/>
                <a:gd name="T67" fmla="*/ 2 h 10"/>
                <a:gd name="T68" fmla="*/ 69 w 93"/>
                <a:gd name="T69" fmla="*/ 3 h 10"/>
                <a:gd name="T70" fmla="*/ 74 w 93"/>
                <a:gd name="T71" fmla="*/ 1 h 10"/>
                <a:gd name="T72" fmla="*/ 77 w 93"/>
                <a:gd name="T73" fmla="*/ 3 h 10"/>
                <a:gd name="T74" fmla="*/ 79 w 93"/>
                <a:gd name="T75" fmla="*/ 3 h 10"/>
                <a:gd name="T76" fmla="*/ 82 w 93"/>
                <a:gd name="T77" fmla="*/ 1 h 10"/>
                <a:gd name="T78" fmla="*/ 79 w 93"/>
                <a:gd name="T79" fmla="*/ 3 h 10"/>
                <a:gd name="T80" fmla="*/ 85 w 93"/>
                <a:gd name="T81" fmla="*/ 0 h 10"/>
                <a:gd name="T82" fmla="*/ 88 w 93"/>
                <a:gd name="T83" fmla="*/ 2 h 10"/>
                <a:gd name="T84" fmla="*/ 90 w 93"/>
                <a:gd name="T85" fmla="*/ 2 h 10"/>
                <a:gd name="T86" fmla="*/ 93 w 93"/>
                <a:gd name="T87" fmla="*/ 0 h 10"/>
                <a:gd name="T88" fmla="*/ 90 w 93"/>
                <a:gd name="T89"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93" h="10">
                  <a:moveTo>
                    <a:pt x="0" y="10"/>
                  </a:moveTo>
                  <a:lnTo>
                    <a:pt x="0" y="8"/>
                  </a:lnTo>
                  <a:lnTo>
                    <a:pt x="2" y="8"/>
                  </a:lnTo>
                  <a:lnTo>
                    <a:pt x="3" y="9"/>
                  </a:lnTo>
                  <a:lnTo>
                    <a:pt x="0" y="10"/>
                  </a:lnTo>
                  <a:close/>
                  <a:moveTo>
                    <a:pt x="5" y="9"/>
                  </a:moveTo>
                  <a:lnTo>
                    <a:pt x="5" y="8"/>
                  </a:lnTo>
                  <a:lnTo>
                    <a:pt x="8" y="7"/>
                  </a:lnTo>
                  <a:lnTo>
                    <a:pt x="8" y="9"/>
                  </a:lnTo>
                  <a:lnTo>
                    <a:pt x="5" y="9"/>
                  </a:lnTo>
                  <a:close/>
                  <a:moveTo>
                    <a:pt x="11" y="9"/>
                  </a:moveTo>
                  <a:lnTo>
                    <a:pt x="10" y="7"/>
                  </a:lnTo>
                  <a:lnTo>
                    <a:pt x="13" y="7"/>
                  </a:lnTo>
                  <a:lnTo>
                    <a:pt x="13" y="8"/>
                  </a:lnTo>
                  <a:lnTo>
                    <a:pt x="11" y="9"/>
                  </a:lnTo>
                  <a:close/>
                  <a:moveTo>
                    <a:pt x="16" y="8"/>
                  </a:moveTo>
                  <a:lnTo>
                    <a:pt x="16" y="7"/>
                  </a:lnTo>
                  <a:lnTo>
                    <a:pt x="18" y="6"/>
                  </a:lnTo>
                  <a:lnTo>
                    <a:pt x="19" y="8"/>
                  </a:lnTo>
                  <a:lnTo>
                    <a:pt x="16" y="8"/>
                  </a:lnTo>
                  <a:close/>
                  <a:moveTo>
                    <a:pt x="21" y="8"/>
                  </a:moveTo>
                  <a:lnTo>
                    <a:pt x="21" y="6"/>
                  </a:lnTo>
                  <a:lnTo>
                    <a:pt x="24" y="6"/>
                  </a:lnTo>
                  <a:lnTo>
                    <a:pt x="24" y="8"/>
                  </a:lnTo>
                  <a:lnTo>
                    <a:pt x="21" y="8"/>
                  </a:lnTo>
                  <a:close/>
                  <a:moveTo>
                    <a:pt x="26" y="7"/>
                  </a:moveTo>
                  <a:lnTo>
                    <a:pt x="26" y="6"/>
                  </a:lnTo>
                  <a:lnTo>
                    <a:pt x="29" y="5"/>
                  </a:lnTo>
                  <a:lnTo>
                    <a:pt x="29" y="7"/>
                  </a:lnTo>
                  <a:lnTo>
                    <a:pt x="26" y="7"/>
                  </a:lnTo>
                  <a:close/>
                  <a:moveTo>
                    <a:pt x="32" y="7"/>
                  </a:moveTo>
                  <a:lnTo>
                    <a:pt x="32" y="5"/>
                  </a:lnTo>
                  <a:lnTo>
                    <a:pt x="34" y="5"/>
                  </a:lnTo>
                  <a:lnTo>
                    <a:pt x="34" y="7"/>
                  </a:lnTo>
                  <a:lnTo>
                    <a:pt x="32" y="7"/>
                  </a:lnTo>
                  <a:close/>
                  <a:moveTo>
                    <a:pt x="37" y="6"/>
                  </a:moveTo>
                  <a:lnTo>
                    <a:pt x="37" y="5"/>
                  </a:lnTo>
                  <a:lnTo>
                    <a:pt x="40" y="4"/>
                  </a:lnTo>
                  <a:lnTo>
                    <a:pt x="40" y="6"/>
                  </a:lnTo>
                  <a:lnTo>
                    <a:pt x="37" y="6"/>
                  </a:lnTo>
                  <a:close/>
                  <a:moveTo>
                    <a:pt x="42" y="6"/>
                  </a:moveTo>
                  <a:lnTo>
                    <a:pt x="42" y="4"/>
                  </a:lnTo>
                  <a:lnTo>
                    <a:pt x="45" y="4"/>
                  </a:lnTo>
                  <a:lnTo>
                    <a:pt x="45" y="6"/>
                  </a:lnTo>
                  <a:lnTo>
                    <a:pt x="42" y="6"/>
                  </a:lnTo>
                  <a:close/>
                  <a:moveTo>
                    <a:pt x="48" y="5"/>
                  </a:moveTo>
                  <a:lnTo>
                    <a:pt x="47" y="4"/>
                  </a:lnTo>
                  <a:lnTo>
                    <a:pt x="50" y="3"/>
                  </a:lnTo>
                  <a:lnTo>
                    <a:pt x="50" y="5"/>
                  </a:lnTo>
                  <a:lnTo>
                    <a:pt x="48" y="5"/>
                  </a:lnTo>
                  <a:close/>
                  <a:moveTo>
                    <a:pt x="53" y="5"/>
                  </a:moveTo>
                  <a:lnTo>
                    <a:pt x="53" y="3"/>
                  </a:lnTo>
                  <a:lnTo>
                    <a:pt x="56" y="3"/>
                  </a:lnTo>
                  <a:lnTo>
                    <a:pt x="56" y="5"/>
                  </a:lnTo>
                  <a:lnTo>
                    <a:pt x="53" y="5"/>
                  </a:lnTo>
                  <a:close/>
                  <a:moveTo>
                    <a:pt x="58" y="4"/>
                  </a:moveTo>
                  <a:lnTo>
                    <a:pt x="58" y="3"/>
                  </a:lnTo>
                  <a:lnTo>
                    <a:pt x="61" y="3"/>
                  </a:lnTo>
                  <a:lnTo>
                    <a:pt x="61" y="4"/>
                  </a:lnTo>
                  <a:lnTo>
                    <a:pt x="58" y="4"/>
                  </a:lnTo>
                  <a:close/>
                  <a:moveTo>
                    <a:pt x="64" y="4"/>
                  </a:moveTo>
                  <a:lnTo>
                    <a:pt x="63" y="2"/>
                  </a:lnTo>
                  <a:lnTo>
                    <a:pt x="66" y="2"/>
                  </a:lnTo>
                  <a:lnTo>
                    <a:pt x="66" y="4"/>
                  </a:lnTo>
                  <a:lnTo>
                    <a:pt x="64" y="4"/>
                  </a:lnTo>
                  <a:close/>
                  <a:moveTo>
                    <a:pt x="69" y="3"/>
                  </a:moveTo>
                  <a:lnTo>
                    <a:pt x="69" y="2"/>
                  </a:lnTo>
                  <a:lnTo>
                    <a:pt x="71" y="2"/>
                  </a:lnTo>
                  <a:lnTo>
                    <a:pt x="72" y="3"/>
                  </a:lnTo>
                  <a:lnTo>
                    <a:pt x="69" y="3"/>
                  </a:lnTo>
                  <a:close/>
                  <a:moveTo>
                    <a:pt x="74" y="3"/>
                  </a:moveTo>
                  <a:lnTo>
                    <a:pt x="74" y="1"/>
                  </a:lnTo>
                  <a:lnTo>
                    <a:pt x="77" y="1"/>
                  </a:lnTo>
                  <a:lnTo>
                    <a:pt x="77" y="3"/>
                  </a:lnTo>
                  <a:lnTo>
                    <a:pt x="74" y="3"/>
                  </a:lnTo>
                  <a:close/>
                  <a:moveTo>
                    <a:pt x="79" y="3"/>
                  </a:moveTo>
                  <a:lnTo>
                    <a:pt x="79" y="1"/>
                  </a:lnTo>
                  <a:lnTo>
                    <a:pt x="82" y="1"/>
                  </a:lnTo>
                  <a:lnTo>
                    <a:pt x="82" y="2"/>
                  </a:lnTo>
                  <a:lnTo>
                    <a:pt x="79" y="3"/>
                  </a:lnTo>
                  <a:close/>
                  <a:moveTo>
                    <a:pt x="85" y="2"/>
                  </a:moveTo>
                  <a:lnTo>
                    <a:pt x="85" y="0"/>
                  </a:lnTo>
                  <a:lnTo>
                    <a:pt x="87" y="0"/>
                  </a:lnTo>
                  <a:lnTo>
                    <a:pt x="88" y="2"/>
                  </a:lnTo>
                  <a:lnTo>
                    <a:pt x="85" y="2"/>
                  </a:lnTo>
                  <a:close/>
                  <a:moveTo>
                    <a:pt x="90" y="2"/>
                  </a:moveTo>
                  <a:lnTo>
                    <a:pt x="90" y="0"/>
                  </a:lnTo>
                  <a:lnTo>
                    <a:pt x="93" y="0"/>
                  </a:lnTo>
                  <a:lnTo>
                    <a:pt x="93" y="1"/>
                  </a:lnTo>
                  <a:lnTo>
                    <a:pt x="90" y="2"/>
                  </a:lnTo>
                  <a:close/>
                </a:path>
              </a:pathLst>
            </a:custGeom>
            <a:solidFill>
              <a:srgbClr val="877D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8961" name="Freeform 5804"/>
            <p:cNvSpPr>
              <a:spLocks/>
            </p:cNvSpPr>
            <p:nvPr/>
          </p:nvSpPr>
          <p:spPr bwMode="auto">
            <a:xfrm>
              <a:off x="3371" y="2795"/>
              <a:ext cx="3" cy="2"/>
            </a:xfrm>
            <a:custGeom>
              <a:avLst/>
              <a:gdLst>
                <a:gd name="T0" fmla="*/ 0 w 3"/>
                <a:gd name="T1" fmla="*/ 2 h 2"/>
                <a:gd name="T2" fmla="*/ 0 w 3"/>
                <a:gd name="T3" fmla="*/ 0 h 2"/>
                <a:gd name="T4" fmla="*/ 1 w 3"/>
                <a:gd name="T5" fmla="*/ 0 h 2"/>
                <a:gd name="T6" fmla="*/ 1 w 3"/>
                <a:gd name="T7" fmla="*/ 0 h 2"/>
                <a:gd name="T8" fmla="*/ 2 w 3"/>
                <a:gd name="T9" fmla="*/ 0 h 2"/>
                <a:gd name="T10" fmla="*/ 3 w 3"/>
                <a:gd name="T11" fmla="*/ 2 h 2"/>
                <a:gd name="T12" fmla="*/ 0 w 3"/>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3" h="2">
                  <a:moveTo>
                    <a:pt x="0" y="2"/>
                  </a:moveTo>
                  <a:lnTo>
                    <a:pt x="0" y="0"/>
                  </a:lnTo>
                  <a:lnTo>
                    <a:pt x="1" y="0"/>
                  </a:lnTo>
                  <a:lnTo>
                    <a:pt x="1" y="0"/>
                  </a:lnTo>
                  <a:lnTo>
                    <a:pt x="2" y="0"/>
                  </a:lnTo>
                  <a:lnTo>
                    <a:pt x="3" y="2"/>
                  </a:lnTo>
                  <a:lnTo>
                    <a:pt x="0" y="2"/>
                  </a:lnTo>
                  <a:close/>
                </a:path>
              </a:pathLst>
            </a:custGeom>
            <a:solidFill>
              <a:srgbClr val="877D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8962" name="Freeform 5805"/>
            <p:cNvSpPr>
              <a:spLocks noEditPoints="1"/>
            </p:cNvSpPr>
            <p:nvPr/>
          </p:nvSpPr>
          <p:spPr bwMode="auto">
            <a:xfrm>
              <a:off x="3369" y="2786"/>
              <a:ext cx="3" cy="7"/>
            </a:xfrm>
            <a:custGeom>
              <a:avLst/>
              <a:gdLst>
                <a:gd name="T0" fmla="*/ 2 w 3"/>
                <a:gd name="T1" fmla="*/ 7 h 7"/>
                <a:gd name="T2" fmla="*/ 1 w 3"/>
                <a:gd name="T3" fmla="*/ 5 h 7"/>
                <a:gd name="T4" fmla="*/ 3 w 3"/>
                <a:gd name="T5" fmla="*/ 4 h 7"/>
                <a:gd name="T6" fmla="*/ 3 w 3"/>
                <a:gd name="T7" fmla="*/ 6 h 7"/>
                <a:gd name="T8" fmla="*/ 2 w 3"/>
                <a:gd name="T9" fmla="*/ 7 h 7"/>
                <a:gd name="T10" fmla="*/ 1 w 3"/>
                <a:gd name="T11" fmla="*/ 2 h 7"/>
                <a:gd name="T12" fmla="*/ 0 w 3"/>
                <a:gd name="T13" fmla="*/ 0 h 7"/>
                <a:gd name="T14" fmla="*/ 2 w 3"/>
                <a:gd name="T15" fmla="*/ 0 h 7"/>
                <a:gd name="T16" fmla="*/ 2 w 3"/>
                <a:gd name="T17" fmla="*/ 2 h 7"/>
                <a:gd name="T18" fmla="*/ 1 w 3"/>
                <a:gd name="T19" fmla="*/ 2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7">
                  <a:moveTo>
                    <a:pt x="2" y="7"/>
                  </a:moveTo>
                  <a:lnTo>
                    <a:pt x="1" y="5"/>
                  </a:lnTo>
                  <a:lnTo>
                    <a:pt x="3" y="4"/>
                  </a:lnTo>
                  <a:lnTo>
                    <a:pt x="3" y="6"/>
                  </a:lnTo>
                  <a:lnTo>
                    <a:pt x="2" y="7"/>
                  </a:lnTo>
                  <a:close/>
                  <a:moveTo>
                    <a:pt x="1" y="2"/>
                  </a:moveTo>
                  <a:lnTo>
                    <a:pt x="0" y="0"/>
                  </a:lnTo>
                  <a:lnTo>
                    <a:pt x="2" y="0"/>
                  </a:lnTo>
                  <a:lnTo>
                    <a:pt x="2" y="2"/>
                  </a:lnTo>
                  <a:lnTo>
                    <a:pt x="1" y="2"/>
                  </a:lnTo>
                  <a:close/>
                </a:path>
              </a:pathLst>
            </a:custGeom>
            <a:solidFill>
              <a:srgbClr val="877D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8963" name="Freeform 5806"/>
            <p:cNvSpPr>
              <a:spLocks/>
            </p:cNvSpPr>
            <p:nvPr/>
          </p:nvSpPr>
          <p:spPr bwMode="auto">
            <a:xfrm>
              <a:off x="3368" y="2781"/>
              <a:ext cx="2" cy="3"/>
            </a:xfrm>
            <a:custGeom>
              <a:avLst/>
              <a:gdLst>
                <a:gd name="T0" fmla="*/ 0 w 2"/>
                <a:gd name="T1" fmla="*/ 3 h 3"/>
                <a:gd name="T2" fmla="*/ 0 w 2"/>
                <a:gd name="T3" fmla="*/ 1 h 3"/>
                <a:gd name="T4" fmla="*/ 2 w 2"/>
                <a:gd name="T5" fmla="*/ 0 h 3"/>
                <a:gd name="T6" fmla="*/ 2 w 2"/>
                <a:gd name="T7" fmla="*/ 2 h 3"/>
                <a:gd name="T8" fmla="*/ 2 w 2"/>
                <a:gd name="T9" fmla="*/ 2 h 3"/>
                <a:gd name="T10" fmla="*/ 2 w 2"/>
                <a:gd name="T11" fmla="*/ 2 h 3"/>
                <a:gd name="T12" fmla="*/ 0 w 2"/>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0" y="3"/>
                  </a:moveTo>
                  <a:lnTo>
                    <a:pt x="0" y="1"/>
                  </a:lnTo>
                  <a:lnTo>
                    <a:pt x="2" y="0"/>
                  </a:lnTo>
                  <a:lnTo>
                    <a:pt x="2" y="2"/>
                  </a:lnTo>
                  <a:lnTo>
                    <a:pt x="2" y="2"/>
                  </a:lnTo>
                  <a:lnTo>
                    <a:pt x="2" y="2"/>
                  </a:lnTo>
                  <a:lnTo>
                    <a:pt x="0" y="3"/>
                  </a:lnTo>
                  <a:close/>
                </a:path>
              </a:pathLst>
            </a:custGeom>
            <a:solidFill>
              <a:srgbClr val="877D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8964" name="Freeform 5807"/>
            <p:cNvSpPr>
              <a:spLocks noEditPoints="1"/>
            </p:cNvSpPr>
            <p:nvPr/>
          </p:nvSpPr>
          <p:spPr bwMode="auto">
            <a:xfrm>
              <a:off x="3372" y="2780"/>
              <a:ext cx="12" cy="3"/>
            </a:xfrm>
            <a:custGeom>
              <a:avLst/>
              <a:gdLst>
                <a:gd name="T0" fmla="*/ 1 w 12"/>
                <a:gd name="T1" fmla="*/ 3 h 3"/>
                <a:gd name="T2" fmla="*/ 0 w 12"/>
                <a:gd name="T3" fmla="*/ 1 h 3"/>
                <a:gd name="T4" fmla="*/ 3 w 12"/>
                <a:gd name="T5" fmla="*/ 1 h 3"/>
                <a:gd name="T6" fmla="*/ 3 w 12"/>
                <a:gd name="T7" fmla="*/ 3 h 3"/>
                <a:gd name="T8" fmla="*/ 1 w 12"/>
                <a:gd name="T9" fmla="*/ 3 h 3"/>
                <a:gd name="T10" fmla="*/ 5 w 12"/>
                <a:gd name="T11" fmla="*/ 2 h 3"/>
                <a:gd name="T12" fmla="*/ 5 w 12"/>
                <a:gd name="T13" fmla="*/ 1 h 3"/>
                <a:gd name="T14" fmla="*/ 8 w 12"/>
                <a:gd name="T15" fmla="*/ 1 h 3"/>
                <a:gd name="T16" fmla="*/ 8 w 12"/>
                <a:gd name="T17" fmla="*/ 2 h 3"/>
                <a:gd name="T18" fmla="*/ 5 w 12"/>
                <a:gd name="T19" fmla="*/ 2 h 3"/>
                <a:gd name="T20" fmla="*/ 10 w 12"/>
                <a:gd name="T21" fmla="*/ 2 h 3"/>
                <a:gd name="T22" fmla="*/ 10 w 12"/>
                <a:gd name="T23" fmla="*/ 0 h 3"/>
                <a:gd name="T24" fmla="*/ 12 w 12"/>
                <a:gd name="T25" fmla="*/ 0 h 3"/>
                <a:gd name="T26" fmla="*/ 12 w 12"/>
                <a:gd name="T27" fmla="*/ 2 h 3"/>
                <a:gd name="T28" fmla="*/ 10 w 12"/>
                <a:gd name="T29"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 h="3">
                  <a:moveTo>
                    <a:pt x="1" y="3"/>
                  </a:moveTo>
                  <a:lnTo>
                    <a:pt x="0" y="1"/>
                  </a:lnTo>
                  <a:lnTo>
                    <a:pt x="3" y="1"/>
                  </a:lnTo>
                  <a:lnTo>
                    <a:pt x="3" y="3"/>
                  </a:lnTo>
                  <a:lnTo>
                    <a:pt x="1" y="3"/>
                  </a:lnTo>
                  <a:close/>
                  <a:moveTo>
                    <a:pt x="5" y="2"/>
                  </a:moveTo>
                  <a:lnTo>
                    <a:pt x="5" y="1"/>
                  </a:lnTo>
                  <a:lnTo>
                    <a:pt x="8" y="1"/>
                  </a:lnTo>
                  <a:lnTo>
                    <a:pt x="8" y="2"/>
                  </a:lnTo>
                  <a:lnTo>
                    <a:pt x="5" y="2"/>
                  </a:lnTo>
                  <a:close/>
                  <a:moveTo>
                    <a:pt x="10" y="2"/>
                  </a:moveTo>
                  <a:lnTo>
                    <a:pt x="10" y="0"/>
                  </a:lnTo>
                  <a:lnTo>
                    <a:pt x="12" y="0"/>
                  </a:lnTo>
                  <a:lnTo>
                    <a:pt x="12" y="2"/>
                  </a:lnTo>
                  <a:lnTo>
                    <a:pt x="10" y="2"/>
                  </a:lnTo>
                  <a:close/>
                </a:path>
              </a:pathLst>
            </a:custGeom>
            <a:solidFill>
              <a:srgbClr val="877D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8965" name="Freeform 5808"/>
            <p:cNvSpPr>
              <a:spLocks/>
            </p:cNvSpPr>
            <p:nvPr/>
          </p:nvSpPr>
          <p:spPr bwMode="auto">
            <a:xfrm>
              <a:off x="3387" y="2780"/>
              <a:ext cx="2" cy="2"/>
            </a:xfrm>
            <a:custGeom>
              <a:avLst/>
              <a:gdLst>
                <a:gd name="T0" fmla="*/ 1 w 2"/>
                <a:gd name="T1" fmla="*/ 2 h 2"/>
                <a:gd name="T2" fmla="*/ 0 w 2"/>
                <a:gd name="T3" fmla="*/ 2 h 2"/>
                <a:gd name="T4" fmla="*/ 0 w 2"/>
                <a:gd name="T5" fmla="*/ 2 h 2"/>
                <a:gd name="T6" fmla="*/ 0 w 2"/>
                <a:gd name="T7" fmla="*/ 0 h 2"/>
                <a:gd name="T8" fmla="*/ 2 w 2"/>
                <a:gd name="T9" fmla="*/ 0 h 2"/>
                <a:gd name="T10" fmla="*/ 2 w 2"/>
                <a:gd name="T11" fmla="*/ 2 h 2"/>
                <a:gd name="T12" fmla="*/ 1 w 2"/>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1" y="2"/>
                  </a:moveTo>
                  <a:lnTo>
                    <a:pt x="0" y="2"/>
                  </a:lnTo>
                  <a:lnTo>
                    <a:pt x="0" y="2"/>
                  </a:lnTo>
                  <a:lnTo>
                    <a:pt x="0" y="0"/>
                  </a:lnTo>
                  <a:lnTo>
                    <a:pt x="2" y="0"/>
                  </a:lnTo>
                  <a:lnTo>
                    <a:pt x="2" y="2"/>
                  </a:lnTo>
                  <a:lnTo>
                    <a:pt x="1" y="2"/>
                  </a:lnTo>
                  <a:close/>
                </a:path>
              </a:pathLst>
            </a:custGeom>
            <a:solidFill>
              <a:srgbClr val="877D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8966" name="Freeform 5809"/>
            <p:cNvSpPr>
              <a:spLocks/>
            </p:cNvSpPr>
            <p:nvPr/>
          </p:nvSpPr>
          <p:spPr bwMode="auto">
            <a:xfrm>
              <a:off x="3388" y="2782"/>
              <a:ext cx="2" cy="3"/>
            </a:xfrm>
            <a:custGeom>
              <a:avLst/>
              <a:gdLst>
                <a:gd name="T0" fmla="*/ 0 w 2"/>
                <a:gd name="T1" fmla="*/ 3 h 3"/>
                <a:gd name="T2" fmla="*/ 0 w 2"/>
                <a:gd name="T3" fmla="*/ 1 h 3"/>
                <a:gd name="T4" fmla="*/ 1 w 2"/>
                <a:gd name="T5" fmla="*/ 0 h 3"/>
                <a:gd name="T6" fmla="*/ 2 w 2"/>
                <a:gd name="T7" fmla="*/ 1 h 3"/>
                <a:gd name="T8" fmla="*/ 2 w 2"/>
                <a:gd name="T9" fmla="*/ 1 h 3"/>
                <a:gd name="T10" fmla="*/ 2 w 2"/>
                <a:gd name="T11" fmla="*/ 3 h 3"/>
                <a:gd name="T12" fmla="*/ 0 w 2"/>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0" y="3"/>
                  </a:moveTo>
                  <a:lnTo>
                    <a:pt x="0" y="1"/>
                  </a:lnTo>
                  <a:lnTo>
                    <a:pt x="1" y="0"/>
                  </a:lnTo>
                  <a:lnTo>
                    <a:pt x="2" y="1"/>
                  </a:lnTo>
                  <a:lnTo>
                    <a:pt x="2" y="1"/>
                  </a:lnTo>
                  <a:lnTo>
                    <a:pt x="2" y="3"/>
                  </a:lnTo>
                  <a:lnTo>
                    <a:pt x="0" y="3"/>
                  </a:lnTo>
                  <a:close/>
                </a:path>
              </a:pathLst>
            </a:custGeom>
            <a:solidFill>
              <a:srgbClr val="877D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8967" name="Freeform 5810"/>
            <p:cNvSpPr>
              <a:spLocks noEditPoints="1"/>
            </p:cNvSpPr>
            <p:nvPr/>
          </p:nvSpPr>
          <p:spPr bwMode="auto">
            <a:xfrm>
              <a:off x="3393" y="2733"/>
              <a:ext cx="431" cy="51"/>
            </a:xfrm>
            <a:custGeom>
              <a:avLst/>
              <a:gdLst>
                <a:gd name="T0" fmla="*/ 40 w 3223"/>
                <a:gd name="T1" fmla="*/ 369 h 385"/>
                <a:gd name="T2" fmla="*/ 101 w 3223"/>
                <a:gd name="T3" fmla="*/ 373 h 385"/>
                <a:gd name="T4" fmla="*/ 161 w 3223"/>
                <a:gd name="T5" fmla="*/ 366 h 385"/>
                <a:gd name="T6" fmla="*/ 220 w 3223"/>
                <a:gd name="T7" fmla="*/ 347 h 385"/>
                <a:gd name="T8" fmla="*/ 241 w 3223"/>
                <a:gd name="T9" fmla="*/ 357 h 385"/>
                <a:gd name="T10" fmla="*/ 320 w 3223"/>
                <a:gd name="T11" fmla="*/ 335 h 385"/>
                <a:gd name="T12" fmla="*/ 381 w 3223"/>
                <a:gd name="T13" fmla="*/ 340 h 385"/>
                <a:gd name="T14" fmla="*/ 441 w 3223"/>
                <a:gd name="T15" fmla="*/ 333 h 385"/>
                <a:gd name="T16" fmla="*/ 500 w 3223"/>
                <a:gd name="T17" fmla="*/ 313 h 385"/>
                <a:gd name="T18" fmla="*/ 521 w 3223"/>
                <a:gd name="T19" fmla="*/ 323 h 385"/>
                <a:gd name="T20" fmla="*/ 600 w 3223"/>
                <a:gd name="T21" fmla="*/ 301 h 385"/>
                <a:gd name="T22" fmla="*/ 661 w 3223"/>
                <a:gd name="T23" fmla="*/ 305 h 385"/>
                <a:gd name="T24" fmla="*/ 721 w 3223"/>
                <a:gd name="T25" fmla="*/ 297 h 385"/>
                <a:gd name="T26" fmla="*/ 780 w 3223"/>
                <a:gd name="T27" fmla="*/ 278 h 385"/>
                <a:gd name="T28" fmla="*/ 801 w 3223"/>
                <a:gd name="T29" fmla="*/ 288 h 385"/>
                <a:gd name="T30" fmla="*/ 880 w 3223"/>
                <a:gd name="T31" fmla="*/ 270 h 385"/>
                <a:gd name="T32" fmla="*/ 940 w 3223"/>
                <a:gd name="T33" fmla="*/ 267 h 385"/>
                <a:gd name="T34" fmla="*/ 982 w 3223"/>
                <a:gd name="T35" fmla="*/ 276 h 385"/>
                <a:gd name="T36" fmla="*/ 1042 w 3223"/>
                <a:gd name="T37" fmla="*/ 271 h 385"/>
                <a:gd name="T38" fmla="*/ 1101 w 3223"/>
                <a:gd name="T39" fmla="*/ 254 h 385"/>
                <a:gd name="T40" fmla="*/ 1122 w 3223"/>
                <a:gd name="T41" fmla="*/ 265 h 385"/>
                <a:gd name="T42" fmla="*/ 1202 w 3223"/>
                <a:gd name="T43" fmla="*/ 246 h 385"/>
                <a:gd name="T44" fmla="*/ 1263 w 3223"/>
                <a:gd name="T45" fmla="*/ 252 h 385"/>
                <a:gd name="T46" fmla="*/ 1323 w 3223"/>
                <a:gd name="T47" fmla="*/ 247 h 385"/>
                <a:gd name="T48" fmla="*/ 1382 w 3223"/>
                <a:gd name="T49" fmla="*/ 229 h 385"/>
                <a:gd name="T50" fmla="*/ 1403 w 3223"/>
                <a:gd name="T51" fmla="*/ 240 h 385"/>
                <a:gd name="T52" fmla="*/ 1482 w 3223"/>
                <a:gd name="T53" fmla="*/ 220 h 385"/>
                <a:gd name="T54" fmla="*/ 1544 w 3223"/>
                <a:gd name="T55" fmla="*/ 227 h 385"/>
                <a:gd name="T56" fmla="*/ 1604 w 3223"/>
                <a:gd name="T57" fmla="*/ 221 h 385"/>
                <a:gd name="T58" fmla="*/ 1663 w 3223"/>
                <a:gd name="T59" fmla="*/ 204 h 385"/>
                <a:gd name="T60" fmla="*/ 1684 w 3223"/>
                <a:gd name="T61" fmla="*/ 214 h 385"/>
                <a:gd name="T62" fmla="*/ 1763 w 3223"/>
                <a:gd name="T63" fmla="*/ 195 h 385"/>
                <a:gd name="T64" fmla="*/ 1825 w 3223"/>
                <a:gd name="T65" fmla="*/ 202 h 385"/>
                <a:gd name="T66" fmla="*/ 1885 w 3223"/>
                <a:gd name="T67" fmla="*/ 196 h 385"/>
                <a:gd name="T68" fmla="*/ 1944 w 3223"/>
                <a:gd name="T69" fmla="*/ 179 h 385"/>
                <a:gd name="T70" fmla="*/ 1965 w 3223"/>
                <a:gd name="T71" fmla="*/ 189 h 385"/>
                <a:gd name="T72" fmla="*/ 2044 w 3223"/>
                <a:gd name="T73" fmla="*/ 167 h 385"/>
                <a:gd name="T74" fmla="*/ 2105 w 3223"/>
                <a:gd name="T75" fmla="*/ 171 h 385"/>
                <a:gd name="T76" fmla="*/ 2165 w 3223"/>
                <a:gd name="T77" fmla="*/ 162 h 385"/>
                <a:gd name="T78" fmla="*/ 2224 w 3223"/>
                <a:gd name="T79" fmla="*/ 143 h 385"/>
                <a:gd name="T80" fmla="*/ 2245 w 3223"/>
                <a:gd name="T81" fmla="*/ 153 h 385"/>
                <a:gd name="T82" fmla="*/ 2324 w 3223"/>
                <a:gd name="T83" fmla="*/ 134 h 385"/>
                <a:gd name="T84" fmla="*/ 2386 w 3223"/>
                <a:gd name="T85" fmla="*/ 138 h 385"/>
                <a:gd name="T86" fmla="*/ 2446 w 3223"/>
                <a:gd name="T87" fmla="*/ 130 h 385"/>
                <a:gd name="T88" fmla="*/ 2504 w 3223"/>
                <a:gd name="T89" fmla="*/ 110 h 385"/>
                <a:gd name="T90" fmla="*/ 2525 w 3223"/>
                <a:gd name="T91" fmla="*/ 119 h 385"/>
                <a:gd name="T92" fmla="*/ 2603 w 3223"/>
                <a:gd name="T93" fmla="*/ 95 h 385"/>
                <a:gd name="T94" fmla="*/ 2665 w 3223"/>
                <a:gd name="T95" fmla="*/ 98 h 385"/>
                <a:gd name="T96" fmla="*/ 2725 w 3223"/>
                <a:gd name="T97" fmla="*/ 89 h 385"/>
                <a:gd name="T98" fmla="*/ 2783 w 3223"/>
                <a:gd name="T99" fmla="*/ 68 h 385"/>
                <a:gd name="T100" fmla="*/ 2804 w 3223"/>
                <a:gd name="T101" fmla="*/ 77 h 385"/>
                <a:gd name="T102" fmla="*/ 2882 w 3223"/>
                <a:gd name="T103" fmla="*/ 53 h 385"/>
                <a:gd name="T104" fmla="*/ 2944 w 3223"/>
                <a:gd name="T105" fmla="*/ 56 h 385"/>
                <a:gd name="T106" fmla="*/ 3004 w 3223"/>
                <a:gd name="T107" fmla="*/ 47 h 385"/>
                <a:gd name="T108" fmla="*/ 3062 w 3223"/>
                <a:gd name="T109" fmla="*/ 26 h 385"/>
                <a:gd name="T110" fmla="*/ 3083 w 3223"/>
                <a:gd name="T111" fmla="*/ 35 h 385"/>
                <a:gd name="T112" fmla="*/ 3142 w 3223"/>
                <a:gd name="T113" fmla="*/ 15 h 385"/>
                <a:gd name="T114" fmla="*/ 3123 w 3223"/>
                <a:gd name="T115" fmla="*/ 28 h 385"/>
                <a:gd name="T116" fmla="*/ 3201 w 3223"/>
                <a:gd name="T117" fmla="*/ 3 h 3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223" h="385">
                  <a:moveTo>
                    <a:pt x="1" y="385"/>
                  </a:moveTo>
                  <a:cubicBezTo>
                    <a:pt x="0" y="373"/>
                    <a:pt x="0" y="373"/>
                    <a:pt x="0" y="373"/>
                  </a:cubicBezTo>
                  <a:cubicBezTo>
                    <a:pt x="20" y="371"/>
                    <a:pt x="20" y="371"/>
                    <a:pt x="20" y="371"/>
                  </a:cubicBezTo>
                  <a:cubicBezTo>
                    <a:pt x="21" y="383"/>
                    <a:pt x="21" y="383"/>
                    <a:pt x="21" y="383"/>
                  </a:cubicBezTo>
                  <a:lnTo>
                    <a:pt x="1" y="385"/>
                  </a:lnTo>
                  <a:close/>
                  <a:moveTo>
                    <a:pt x="41" y="380"/>
                  </a:moveTo>
                  <a:cubicBezTo>
                    <a:pt x="40" y="369"/>
                    <a:pt x="40" y="369"/>
                    <a:pt x="40" y="369"/>
                  </a:cubicBezTo>
                  <a:cubicBezTo>
                    <a:pt x="60" y="366"/>
                    <a:pt x="60" y="366"/>
                    <a:pt x="60" y="366"/>
                  </a:cubicBezTo>
                  <a:cubicBezTo>
                    <a:pt x="61" y="378"/>
                    <a:pt x="61" y="378"/>
                    <a:pt x="61" y="378"/>
                  </a:cubicBezTo>
                  <a:lnTo>
                    <a:pt x="41" y="380"/>
                  </a:lnTo>
                  <a:close/>
                  <a:moveTo>
                    <a:pt x="81" y="376"/>
                  </a:moveTo>
                  <a:cubicBezTo>
                    <a:pt x="80" y="364"/>
                    <a:pt x="80" y="364"/>
                    <a:pt x="80" y="364"/>
                  </a:cubicBezTo>
                  <a:cubicBezTo>
                    <a:pt x="100" y="361"/>
                    <a:pt x="100" y="361"/>
                    <a:pt x="100" y="361"/>
                  </a:cubicBezTo>
                  <a:cubicBezTo>
                    <a:pt x="101" y="373"/>
                    <a:pt x="101" y="373"/>
                    <a:pt x="101" y="373"/>
                  </a:cubicBezTo>
                  <a:lnTo>
                    <a:pt x="81" y="376"/>
                  </a:lnTo>
                  <a:close/>
                  <a:moveTo>
                    <a:pt x="121" y="371"/>
                  </a:moveTo>
                  <a:cubicBezTo>
                    <a:pt x="120" y="359"/>
                    <a:pt x="120" y="359"/>
                    <a:pt x="120" y="359"/>
                  </a:cubicBezTo>
                  <a:cubicBezTo>
                    <a:pt x="140" y="357"/>
                    <a:pt x="140" y="357"/>
                    <a:pt x="140" y="357"/>
                  </a:cubicBezTo>
                  <a:cubicBezTo>
                    <a:pt x="141" y="369"/>
                    <a:pt x="141" y="369"/>
                    <a:pt x="141" y="369"/>
                  </a:cubicBezTo>
                  <a:lnTo>
                    <a:pt x="121" y="371"/>
                  </a:lnTo>
                  <a:close/>
                  <a:moveTo>
                    <a:pt x="161" y="366"/>
                  </a:moveTo>
                  <a:cubicBezTo>
                    <a:pt x="160" y="354"/>
                    <a:pt x="160" y="354"/>
                    <a:pt x="160" y="354"/>
                  </a:cubicBezTo>
                  <a:cubicBezTo>
                    <a:pt x="180" y="352"/>
                    <a:pt x="180" y="352"/>
                    <a:pt x="180" y="352"/>
                  </a:cubicBezTo>
                  <a:cubicBezTo>
                    <a:pt x="181" y="364"/>
                    <a:pt x="181" y="364"/>
                    <a:pt x="181" y="364"/>
                  </a:cubicBezTo>
                  <a:lnTo>
                    <a:pt x="161" y="366"/>
                  </a:lnTo>
                  <a:close/>
                  <a:moveTo>
                    <a:pt x="201" y="361"/>
                  </a:moveTo>
                  <a:cubicBezTo>
                    <a:pt x="200" y="350"/>
                    <a:pt x="200" y="350"/>
                    <a:pt x="200" y="350"/>
                  </a:cubicBezTo>
                  <a:cubicBezTo>
                    <a:pt x="220" y="347"/>
                    <a:pt x="220" y="347"/>
                    <a:pt x="220" y="347"/>
                  </a:cubicBezTo>
                  <a:cubicBezTo>
                    <a:pt x="221" y="359"/>
                    <a:pt x="221" y="359"/>
                    <a:pt x="221" y="359"/>
                  </a:cubicBezTo>
                  <a:lnTo>
                    <a:pt x="201" y="361"/>
                  </a:lnTo>
                  <a:close/>
                  <a:moveTo>
                    <a:pt x="241" y="357"/>
                  </a:moveTo>
                  <a:cubicBezTo>
                    <a:pt x="240" y="345"/>
                    <a:pt x="240" y="345"/>
                    <a:pt x="240" y="345"/>
                  </a:cubicBezTo>
                  <a:cubicBezTo>
                    <a:pt x="260" y="342"/>
                    <a:pt x="260" y="342"/>
                    <a:pt x="260" y="342"/>
                  </a:cubicBezTo>
                  <a:cubicBezTo>
                    <a:pt x="261" y="354"/>
                    <a:pt x="261" y="354"/>
                    <a:pt x="261" y="354"/>
                  </a:cubicBezTo>
                  <a:lnTo>
                    <a:pt x="241" y="357"/>
                  </a:lnTo>
                  <a:close/>
                  <a:moveTo>
                    <a:pt x="281" y="352"/>
                  </a:moveTo>
                  <a:cubicBezTo>
                    <a:pt x="280" y="340"/>
                    <a:pt x="280" y="340"/>
                    <a:pt x="280" y="340"/>
                  </a:cubicBezTo>
                  <a:cubicBezTo>
                    <a:pt x="300" y="338"/>
                    <a:pt x="300" y="338"/>
                    <a:pt x="300" y="338"/>
                  </a:cubicBezTo>
                  <a:cubicBezTo>
                    <a:pt x="301" y="350"/>
                    <a:pt x="301" y="350"/>
                    <a:pt x="301" y="350"/>
                  </a:cubicBezTo>
                  <a:lnTo>
                    <a:pt x="281" y="352"/>
                  </a:lnTo>
                  <a:close/>
                  <a:moveTo>
                    <a:pt x="321" y="347"/>
                  </a:moveTo>
                  <a:cubicBezTo>
                    <a:pt x="320" y="335"/>
                    <a:pt x="320" y="335"/>
                    <a:pt x="320" y="335"/>
                  </a:cubicBezTo>
                  <a:cubicBezTo>
                    <a:pt x="340" y="333"/>
                    <a:pt x="340" y="333"/>
                    <a:pt x="340" y="333"/>
                  </a:cubicBezTo>
                  <a:cubicBezTo>
                    <a:pt x="341" y="345"/>
                    <a:pt x="341" y="345"/>
                    <a:pt x="341" y="345"/>
                  </a:cubicBezTo>
                  <a:lnTo>
                    <a:pt x="321" y="347"/>
                  </a:lnTo>
                  <a:close/>
                  <a:moveTo>
                    <a:pt x="361" y="342"/>
                  </a:moveTo>
                  <a:cubicBezTo>
                    <a:pt x="360" y="330"/>
                    <a:pt x="360" y="330"/>
                    <a:pt x="360" y="330"/>
                  </a:cubicBezTo>
                  <a:cubicBezTo>
                    <a:pt x="380" y="328"/>
                    <a:pt x="380" y="328"/>
                    <a:pt x="380" y="328"/>
                  </a:cubicBezTo>
                  <a:cubicBezTo>
                    <a:pt x="381" y="340"/>
                    <a:pt x="381" y="340"/>
                    <a:pt x="381" y="340"/>
                  </a:cubicBezTo>
                  <a:lnTo>
                    <a:pt x="361" y="342"/>
                  </a:lnTo>
                  <a:close/>
                  <a:moveTo>
                    <a:pt x="401" y="338"/>
                  </a:moveTo>
                  <a:cubicBezTo>
                    <a:pt x="400" y="326"/>
                    <a:pt x="400" y="326"/>
                    <a:pt x="400" y="326"/>
                  </a:cubicBezTo>
                  <a:cubicBezTo>
                    <a:pt x="420" y="323"/>
                    <a:pt x="420" y="323"/>
                    <a:pt x="420" y="323"/>
                  </a:cubicBezTo>
                  <a:cubicBezTo>
                    <a:pt x="421" y="335"/>
                    <a:pt x="421" y="335"/>
                    <a:pt x="421" y="335"/>
                  </a:cubicBezTo>
                  <a:lnTo>
                    <a:pt x="401" y="338"/>
                  </a:lnTo>
                  <a:close/>
                  <a:moveTo>
                    <a:pt x="441" y="333"/>
                  </a:moveTo>
                  <a:cubicBezTo>
                    <a:pt x="440" y="321"/>
                    <a:pt x="440" y="321"/>
                    <a:pt x="440" y="321"/>
                  </a:cubicBezTo>
                  <a:cubicBezTo>
                    <a:pt x="460" y="318"/>
                    <a:pt x="460" y="318"/>
                    <a:pt x="460" y="318"/>
                  </a:cubicBezTo>
                  <a:cubicBezTo>
                    <a:pt x="461" y="330"/>
                    <a:pt x="461" y="330"/>
                    <a:pt x="461" y="330"/>
                  </a:cubicBezTo>
                  <a:lnTo>
                    <a:pt x="441" y="333"/>
                  </a:lnTo>
                  <a:close/>
                  <a:moveTo>
                    <a:pt x="481" y="328"/>
                  </a:moveTo>
                  <a:cubicBezTo>
                    <a:pt x="480" y="316"/>
                    <a:pt x="480" y="316"/>
                    <a:pt x="480" y="316"/>
                  </a:cubicBezTo>
                  <a:cubicBezTo>
                    <a:pt x="500" y="313"/>
                    <a:pt x="500" y="313"/>
                    <a:pt x="500" y="313"/>
                  </a:cubicBezTo>
                  <a:cubicBezTo>
                    <a:pt x="501" y="325"/>
                    <a:pt x="501" y="325"/>
                    <a:pt x="501" y="325"/>
                  </a:cubicBezTo>
                  <a:lnTo>
                    <a:pt x="481" y="328"/>
                  </a:lnTo>
                  <a:close/>
                  <a:moveTo>
                    <a:pt x="521" y="323"/>
                  </a:moveTo>
                  <a:cubicBezTo>
                    <a:pt x="520" y="311"/>
                    <a:pt x="520" y="311"/>
                    <a:pt x="520" y="311"/>
                  </a:cubicBezTo>
                  <a:cubicBezTo>
                    <a:pt x="540" y="309"/>
                    <a:pt x="540" y="309"/>
                    <a:pt x="540" y="309"/>
                  </a:cubicBezTo>
                  <a:cubicBezTo>
                    <a:pt x="541" y="320"/>
                    <a:pt x="541" y="320"/>
                    <a:pt x="541" y="320"/>
                  </a:cubicBezTo>
                  <a:lnTo>
                    <a:pt x="521" y="323"/>
                  </a:lnTo>
                  <a:close/>
                  <a:moveTo>
                    <a:pt x="561" y="318"/>
                  </a:moveTo>
                  <a:cubicBezTo>
                    <a:pt x="560" y="306"/>
                    <a:pt x="560" y="306"/>
                    <a:pt x="560" y="306"/>
                  </a:cubicBezTo>
                  <a:cubicBezTo>
                    <a:pt x="580" y="304"/>
                    <a:pt x="580" y="304"/>
                    <a:pt x="580" y="304"/>
                  </a:cubicBezTo>
                  <a:cubicBezTo>
                    <a:pt x="581" y="315"/>
                    <a:pt x="581" y="315"/>
                    <a:pt x="581" y="315"/>
                  </a:cubicBezTo>
                  <a:lnTo>
                    <a:pt x="561" y="318"/>
                  </a:lnTo>
                  <a:close/>
                  <a:moveTo>
                    <a:pt x="601" y="313"/>
                  </a:moveTo>
                  <a:cubicBezTo>
                    <a:pt x="600" y="301"/>
                    <a:pt x="600" y="301"/>
                    <a:pt x="600" y="301"/>
                  </a:cubicBezTo>
                  <a:cubicBezTo>
                    <a:pt x="607" y="300"/>
                    <a:pt x="613" y="299"/>
                    <a:pt x="620" y="298"/>
                  </a:cubicBezTo>
                  <a:cubicBezTo>
                    <a:pt x="621" y="310"/>
                    <a:pt x="621" y="310"/>
                    <a:pt x="621" y="310"/>
                  </a:cubicBezTo>
                  <a:cubicBezTo>
                    <a:pt x="615" y="311"/>
                    <a:pt x="608" y="312"/>
                    <a:pt x="601" y="313"/>
                  </a:cubicBezTo>
                  <a:close/>
                  <a:moveTo>
                    <a:pt x="641" y="308"/>
                  </a:moveTo>
                  <a:cubicBezTo>
                    <a:pt x="640" y="296"/>
                    <a:pt x="640" y="296"/>
                    <a:pt x="640" y="296"/>
                  </a:cubicBezTo>
                  <a:cubicBezTo>
                    <a:pt x="647" y="295"/>
                    <a:pt x="654" y="294"/>
                    <a:pt x="660" y="293"/>
                  </a:cubicBezTo>
                  <a:cubicBezTo>
                    <a:pt x="661" y="305"/>
                    <a:pt x="661" y="305"/>
                    <a:pt x="661" y="305"/>
                  </a:cubicBezTo>
                  <a:cubicBezTo>
                    <a:pt x="656" y="306"/>
                    <a:pt x="649" y="307"/>
                    <a:pt x="641" y="308"/>
                  </a:cubicBezTo>
                  <a:close/>
                  <a:moveTo>
                    <a:pt x="681" y="302"/>
                  </a:moveTo>
                  <a:cubicBezTo>
                    <a:pt x="679" y="290"/>
                    <a:pt x="679" y="290"/>
                    <a:pt x="679" y="290"/>
                  </a:cubicBezTo>
                  <a:cubicBezTo>
                    <a:pt x="686" y="289"/>
                    <a:pt x="693" y="288"/>
                    <a:pt x="699" y="287"/>
                  </a:cubicBezTo>
                  <a:cubicBezTo>
                    <a:pt x="701" y="299"/>
                    <a:pt x="701" y="299"/>
                    <a:pt x="701" y="299"/>
                  </a:cubicBezTo>
                  <a:cubicBezTo>
                    <a:pt x="694" y="300"/>
                    <a:pt x="688" y="301"/>
                    <a:pt x="681" y="302"/>
                  </a:cubicBezTo>
                  <a:close/>
                  <a:moveTo>
                    <a:pt x="721" y="297"/>
                  </a:moveTo>
                  <a:cubicBezTo>
                    <a:pt x="719" y="285"/>
                    <a:pt x="719" y="285"/>
                    <a:pt x="719" y="285"/>
                  </a:cubicBezTo>
                  <a:cubicBezTo>
                    <a:pt x="726" y="284"/>
                    <a:pt x="733" y="283"/>
                    <a:pt x="739" y="282"/>
                  </a:cubicBezTo>
                  <a:cubicBezTo>
                    <a:pt x="741" y="294"/>
                    <a:pt x="741" y="294"/>
                    <a:pt x="741" y="294"/>
                  </a:cubicBezTo>
                  <a:cubicBezTo>
                    <a:pt x="734" y="295"/>
                    <a:pt x="728" y="296"/>
                    <a:pt x="721" y="297"/>
                  </a:cubicBezTo>
                  <a:close/>
                  <a:moveTo>
                    <a:pt x="761" y="292"/>
                  </a:moveTo>
                  <a:cubicBezTo>
                    <a:pt x="760" y="280"/>
                    <a:pt x="760" y="280"/>
                    <a:pt x="760" y="280"/>
                  </a:cubicBezTo>
                  <a:cubicBezTo>
                    <a:pt x="766" y="279"/>
                    <a:pt x="773" y="279"/>
                    <a:pt x="780" y="278"/>
                  </a:cubicBezTo>
                  <a:cubicBezTo>
                    <a:pt x="781" y="290"/>
                    <a:pt x="781" y="290"/>
                    <a:pt x="781" y="290"/>
                  </a:cubicBezTo>
                  <a:cubicBezTo>
                    <a:pt x="774" y="291"/>
                    <a:pt x="767" y="291"/>
                    <a:pt x="761" y="292"/>
                  </a:cubicBezTo>
                  <a:close/>
                  <a:moveTo>
                    <a:pt x="801" y="288"/>
                  </a:moveTo>
                  <a:cubicBezTo>
                    <a:pt x="800" y="276"/>
                    <a:pt x="800" y="276"/>
                    <a:pt x="800" y="276"/>
                  </a:cubicBezTo>
                  <a:cubicBezTo>
                    <a:pt x="806" y="276"/>
                    <a:pt x="813" y="275"/>
                    <a:pt x="820" y="274"/>
                  </a:cubicBezTo>
                  <a:cubicBezTo>
                    <a:pt x="821" y="286"/>
                    <a:pt x="821" y="286"/>
                    <a:pt x="821" y="286"/>
                  </a:cubicBezTo>
                  <a:cubicBezTo>
                    <a:pt x="814" y="287"/>
                    <a:pt x="807" y="288"/>
                    <a:pt x="801" y="288"/>
                  </a:cubicBezTo>
                  <a:close/>
                  <a:moveTo>
                    <a:pt x="841" y="285"/>
                  </a:moveTo>
                  <a:cubicBezTo>
                    <a:pt x="840" y="273"/>
                    <a:pt x="840" y="273"/>
                    <a:pt x="840" y="273"/>
                  </a:cubicBezTo>
                  <a:cubicBezTo>
                    <a:pt x="847" y="272"/>
                    <a:pt x="853" y="272"/>
                    <a:pt x="860" y="271"/>
                  </a:cubicBezTo>
                  <a:cubicBezTo>
                    <a:pt x="861" y="283"/>
                    <a:pt x="861" y="283"/>
                    <a:pt x="861" y="283"/>
                  </a:cubicBezTo>
                  <a:cubicBezTo>
                    <a:pt x="854" y="284"/>
                    <a:pt x="848" y="284"/>
                    <a:pt x="841" y="285"/>
                  </a:cubicBezTo>
                  <a:close/>
                  <a:moveTo>
                    <a:pt x="881" y="282"/>
                  </a:moveTo>
                  <a:cubicBezTo>
                    <a:pt x="880" y="270"/>
                    <a:pt x="880" y="270"/>
                    <a:pt x="880" y="270"/>
                  </a:cubicBezTo>
                  <a:cubicBezTo>
                    <a:pt x="887" y="270"/>
                    <a:pt x="894" y="269"/>
                    <a:pt x="900" y="269"/>
                  </a:cubicBezTo>
                  <a:cubicBezTo>
                    <a:pt x="901" y="281"/>
                    <a:pt x="901" y="281"/>
                    <a:pt x="901" y="281"/>
                  </a:cubicBezTo>
                  <a:cubicBezTo>
                    <a:pt x="894" y="281"/>
                    <a:pt x="888" y="282"/>
                    <a:pt x="881" y="282"/>
                  </a:cubicBezTo>
                  <a:close/>
                  <a:moveTo>
                    <a:pt x="921" y="280"/>
                  </a:moveTo>
                  <a:cubicBezTo>
                    <a:pt x="920" y="268"/>
                    <a:pt x="920" y="268"/>
                    <a:pt x="920" y="268"/>
                  </a:cubicBezTo>
                  <a:cubicBezTo>
                    <a:pt x="926" y="268"/>
                    <a:pt x="931" y="268"/>
                    <a:pt x="936" y="267"/>
                  </a:cubicBezTo>
                  <a:cubicBezTo>
                    <a:pt x="937" y="267"/>
                    <a:pt x="939" y="267"/>
                    <a:pt x="940" y="267"/>
                  </a:cubicBezTo>
                  <a:cubicBezTo>
                    <a:pt x="941" y="279"/>
                    <a:pt x="941" y="279"/>
                    <a:pt x="941" y="279"/>
                  </a:cubicBezTo>
                  <a:cubicBezTo>
                    <a:pt x="939" y="279"/>
                    <a:pt x="938" y="279"/>
                    <a:pt x="936" y="279"/>
                  </a:cubicBezTo>
                  <a:cubicBezTo>
                    <a:pt x="931" y="280"/>
                    <a:pt x="926" y="280"/>
                    <a:pt x="921" y="280"/>
                  </a:cubicBezTo>
                  <a:close/>
                  <a:moveTo>
                    <a:pt x="961" y="278"/>
                  </a:moveTo>
                  <a:cubicBezTo>
                    <a:pt x="961" y="266"/>
                    <a:pt x="961" y="266"/>
                    <a:pt x="961" y="266"/>
                  </a:cubicBezTo>
                  <a:cubicBezTo>
                    <a:pt x="967" y="265"/>
                    <a:pt x="973" y="265"/>
                    <a:pt x="981" y="264"/>
                  </a:cubicBezTo>
                  <a:cubicBezTo>
                    <a:pt x="982" y="276"/>
                    <a:pt x="982" y="276"/>
                    <a:pt x="982" y="276"/>
                  </a:cubicBezTo>
                  <a:cubicBezTo>
                    <a:pt x="974" y="277"/>
                    <a:pt x="967" y="277"/>
                    <a:pt x="961" y="278"/>
                  </a:cubicBezTo>
                  <a:close/>
                  <a:moveTo>
                    <a:pt x="1002" y="275"/>
                  </a:moveTo>
                  <a:cubicBezTo>
                    <a:pt x="1001" y="263"/>
                    <a:pt x="1001" y="263"/>
                    <a:pt x="1001" y="263"/>
                  </a:cubicBezTo>
                  <a:cubicBezTo>
                    <a:pt x="1021" y="261"/>
                    <a:pt x="1021" y="261"/>
                    <a:pt x="1021" y="261"/>
                  </a:cubicBezTo>
                  <a:cubicBezTo>
                    <a:pt x="1022" y="273"/>
                    <a:pt x="1022" y="273"/>
                    <a:pt x="1022" y="273"/>
                  </a:cubicBezTo>
                  <a:lnTo>
                    <a:pt x="1002" y="275"/>
                  </a:lnTo>
                  <a:close/>
                  <a:moveTo>
                    <a:pt x="1042" y="271"/>
                  </a:moveTo>
                  <a:cubicBezTo>
                    <a:pt x="1041" y="259"/>
                    <a:pt x="1041" y="259"/>
                    <a:pt x="1041" y="259"/>
                  </a:cubicBezTo>
                  <a:cubicBezTo>
                    <a:pt x="1061" y="258"/>
                    <a:pt x="1061" y="258"/>
                    <a:pt x="1061" y="258"/>
                  </a:cubicBezTo>
                  <a:cubicBezTo>
                    <a:pt x="1062" y="270"/>
                    <a:pt x="1062" y="270"/>
                    <a:pt x="1062" y="270"/>
                  </a:cubicBezTo>
                  <a:lnTo>
                    <a:pt x="1042" y="271"/>
                  </a:lnTo>
                  <a:close/>
                  <a:moveTo>
                    <a:pt x="1082" y="268"/>
                  </a:moveTo>
                  <a:cubicBezTo>
                    <a:pt x="1081" y="256"/>
                    <a:pt x="1081" y="256"/>
                    <a:pt x="1081" y="256"/>
                  </a:cubicBezTo>
                  <a:cubicBezTo>
                    <a:pt x="1101" y="254"/>
                    <a:pt x="1101" y="254"/>
                    <a:pt x="1101" y="254"/>
                  </a:cubicBezTo>
                  <a:cubicBezTo>
                    <a:pt x="1102" y="266"/>
                    <a:pt x="1102" y="266"/>
                    <a:pt x="1102" y="266"/>
                  </a:cubicBezTo>
                  <a:lnTo>
                    <a:pt x="1082" y="268"/>
                  </a:lnTo>
                  <a:close/>
                  <a:moveTo>
                    <a:pt x="1122" y="265"/>
                  </a:moveTo>
                  <a:cubicBezTo>
                    <a:pt x="1121" y="253"/>
                    <a:pt x="1121" y="253"/>
                    <a:pt x="1121" y="253"/>
                  </a:cubicBezTo>
                  <a:cubicBezTo>
                    <a:pt x="1141" y="251"/>
                    <a:pt x="1141" y="251"/>
                    <a:pt x="1141" y="251"/>
                  </a:cubicBezTo>
                  <a:cubicBezTo>
                    <a:pt x="1142" y="263"/>
                    <a:pt x="1142" y="263"/>
                    <a:pt x="1142" y="263"/>
                  </a:cubicBezTo>
                  <a:lnTo>
                    <a:pt x="1122" y="265"/>
                  </a:lnTo>
                  <a:close/>
                  <a:moveTo>
                    <a:pt x="1163" y="261"/>
                  </a:moveTo>
                  <a:cubicBezTo>
                    <a:pt x="1161" y="249"/>
                    <a:pt x="1161" y="249"/>
                    <a:pt x="1161" y="249"/>
                  </a:cubicBezTo>
                  <a:cubicBezTo>
                    <a:pt x="1182" y="247"/>
                    <a:pt x="1182" y="247"/>
                    <a:pt x="1182" y="247"/>
                  </a:cubicBezTo>
                  <a:cubicBezTo>
                    <a:pt x="1183" y="259"/>
                    <a:pt x="1183" y="259"/>
                    <a:pt x="1183" y="259"/>
                  </a:cubicBezTo>
                  <a:lnTo>
                    <a:pt x="1163" y="261"/>
                  </a:lnTo>
                  <a:close/>
                  <a:moveTo>
                    <a:pt x="1203" y="258"/>
                  </a:moveTo>
                  <a:cubicBezTo>
                    <a:pt x="1202" y="246"/>
                    <a:pt x="1202" y="246"/>
                    <a:pt x="1202" y="246"/>
                  </a:cubicBezTo>
                  <a:cubicBezTo>
                    <a:pt x="1222" y="244"/>
                    <a:pt x="1222" y="244"/>
                    <a:pt x="1222" y="244"/>
                  </a:cubicBezTo>
                  <a:cubicBezTo>
                    <a:pt x="1223" y="256"/>
                    <a:pt x="1223" y="256"/>
                    <a:pt x="1223" y="256"/>
                  </a:cubicBezTo>
                  <a:lnTo>
                    <a:pt x="1203" y="258"/>
                  </a:lnTo>
                  <a:close/>
                  <a:moveTo>
                    <a:pt x="1243" y="254"/>
                  </a:moveTo>
                  <a:cubicBezTo>
                    <a:pt x="1242" y="242"/>
                    <a:pt x="1242" y="242"/>
                    <a:pt x="1242" y="242"/>
                  </a:cubicBezTo>
                  <a:cubicBezTo>
                    <a:pt x="1262" y="240"/>
                    <a:pt x="1262" y="240"/>
                    <a:pt x="1262" y="240"/>
                  </a:cubicBezTo>
                  <a:cubicBezTo>
                    <a:pt x="1263" y="252"/>
                    <a:pt x="1263" y="252"/>
                    <a:pt x="1263" y="252"/>
                  </a:cubicBezTo>
                  <a:lnTo>
                    <a:pt x="1243" y="254"/>
                  </a:lnTo>
                  <a:close/>
                  <a:moveTo>
                    <a:pt x="1283" y="250"/>
                  </a:moveTo>
                  <a:cubicBezTo>
                    <a:pt x="1282" y="238"/>
                    <a:pt x="1282" y="238"/>
                    <a:pt x="1282" y="238"/>
                  </a:cubicBezTo>
                  <a:cubicBezTo>
                    <a:pt x="1302" y="237"/>
                    <a:pt x="1302" y="237"/>
                    <a:pt x="1302" y="237"/>
                  </a:cubicBezTo>
                  <a:cubicBezTo>
                    <a:pt x="1303" y="249"/>
                    <a:pt x="1303" y="249"/>
                    <a:pt x="1303" y="249"/>
                  </a:cubicBezTo>
                  <a:lnTo>
                    <a:pt x="1283" y="250"/>
                  </a:lnTo>
                  <a:close/>
                  <a:moveTo>
                    <a:pt x="1323" y="247"/>
                  </a:moveTo>
                  <a:cubicBezTo>
                    <a:pt x="1322" y="235"/>
                    <a:pt x="1322" y="235"/>
                    <a:pt x="1322" y="235"/>
                  </a:cubicBezTo>
                  <a:cubicBezTo>
                    <a:pt x="1342" y="233"/>
                    <a:pt x="1342" y="233"/>
                    <a:pt x="1342" y="233"/>
                  </a:cubicBezTo>
                  <a:cubicBezTo>
                    <a:pt x="1343" y="245"/>
                    <a:pt x="1343" y="245"/>
                    <a:pt x="1343" y="245"/>
                  </a:cubicBezTo>
                  <a:lnTo>
                    <a:pt x="1323" y="247"/>
                  </a:lnTo>
                  <a:close/>
                  <a:moveTo>
                    <a:pt x="1363" y="243"/>
                  </a:moveTo>
                  <a:cubicBezTo>
                    <a:pt x="1362" y="231"/>
                    <a:pt x="1362" y="231"/>
                    <a:pt x="1362" y="231"/>
                  </a:cubicBezTo>
                  <a:cubicBezTo>
                    <a:pt x="1382" y="229"/>
                    <a:pt x="1382" y="229"/>
                    <a:pt x="1382" y="229"/>
                  </a:cubicBezTo>
                  <a:cubicBezTo>
                    <a:pt x="1383" y="241"/>
                    <a:pt x="1383" y="241"/>
                    <a:pt x="1383" y="241"/>
                  </a:cubicBezTo>
                  <a:lnTo>
                    <a:pt x="1363" y="243"/>
                  </a:lnTo>
                  <a:close/>
                  <a:moveTo>
                    <a:pt x="1403" y="240"/>
                  </a:moveTo>
                  <a:cubicBezTo>
                    <a:pt x="1402" y="228"/>
                    <a:pt x="1402" y="228"/>
                    <a:pt x="1402" y="228"/>
                  </a:cubicBezTo>
                  <a:cubicBezTo>
                    <a:pt x="1422" y="226"/>
                    <a:pt x="1422" y="226"/>
                    <a:pt x="1422" y="226"/>
                  </a:cubicBezTo>
                  <a:cubicBezTo>
                    <a:pt x="1423" y="238"/>
                    <a:pt x="1423" y="238"/>
                    <a:pt x="1423" y="238"/>
                  </a:cubicBezTo>
                  <a:lnTo>
                    <a:pt x="1403" y="240"/>
                  </a:lnTo>
                  <a:close/>
                  <a:moveTo>
                    <a:pt x="1443" y="236"/>
                  </a:moveTo>
                  <a:cubicBezTo>
                    <a:pt x="1442" y="224"/>
                    <a:pt x="1442" y="224"/>
                    <a:pt x="1442" y="224"/>
                  </a:cubicBezTo>
                  <a:cubicBezTo>
                    <a:pt x="1462" y="222"/>
                    <a:pt x="1462" y="222"/>
                    <a:pt x="1462" y="222"/>
                  </a:cubicBezTo>
                  <a:cubicBezTo>
                    <a:pt x="1463" y="234"/>
                    <a:pt x="1463" y="234"/>
                    <a:pt x="1463" y="234"/>
                  </a:cubicBezTo>
                  <a:lnTo>
                    <a:pt x="1443" y="236"/>
                  </a:lnTo>
                  <a:close/>
                  <a:moveTo>
                    <a:pt x="1483" y="232"/>
                  </a:moveTo>
                  <a:cubicBezTo>
                    <a:pt x="1482" y="220"/>
                    <a:pt x="1482" y="220"/>
                    <a:pt x="1482" y="220"/>
                  </a:cubicBezTo>
                  <a:cubicBezTo>
                    <a:pt x="1502" y="219"/>
                    <a:pt x="1502" y="219"/>
                    <a:pt x="1502" y="219"/>
                  </a:cubicBezTo>
                  <a:cubicBezTo>
                    <a:pt x="1504" y="230"/>
                    <a:pt x="1504" y="230"/>
                    <a:pt x="1504" y="230"/>
                  </a:cubicBezTo>
                  <a:lnTo>
                    <a:pt x="1483" y="232"/>
                  </a:lnTo>
                  <a:close/>
                  <a:moveTo>
                    <a:pt x="1524" y="229"/>
                  </a:moveTo>
                  <a:cubicBezTo>
                    <a:pt x="1522" y="217"/>
                    <a:pt x="1522" y="217"/>
                    <a:pt x="1522" y="217"/>
                  </a:cubicBezTo>
                  <a:cubicBezTo>
                    <a:pt x="1543" y="215"/>
                    <a:pt x="1543" y="215"/>
                    <a:pt x="1543" y="215"/>
                  </a:cubicBezTo>
                  <a:cubicBezTo>
                    <a:pt x="1544" y="227"/>
                    <a:pt x="1544" y="227"/>
                    <a:pt x="1544" y="227"/>
                  </a:cubicBezTo>
                  <a:lnTo>
                    <a:pt x="1524" y="229"/>
                  </a:lnTo>
                  <a:close/>
                  <a:moveTo>
                    <a:pt x="1564" y="225"/>
                  </a:moveTo>
                  <a:cubicBezTo>
                    <a:pt x="1563" y="213"/>
                    <a:pt x="1563" y="213"/>
                    <a:pt x="1563" y="213"/>
                  </a:cubicBezTo>
                  <a:cubicBezTo>
                    <a:pt x="1583" y="211"/>
                    <a:pt x="1583" y="211"/>
                    <a:pt x="1583" y="211"/>
                  </a:cubicBezTo>
                  <a:cubicBezTo>
                    <a:pt x="1584" y="223"/>
                    <a:pt x="1584" y="223"/>
                    <a:pt x="1584" y="223"/>
                  </a:cubicBezTo>
                  <a:lnTo>
                    <a:pt x="1564" y="225"/>
                  </a:lnTo>
                  <a:close/>
                  <a:moveTo>
                    <a:pt x="1604" y="221"/>
                  </a:moveTo>
                  <a:cubicBezTo>
                    <a:pt x="1603" y="209"/>
                    <a:pt x="1603" y="209"/>
                    <a:pt x="1603" y="209"/>
                  </a:cubicBezTo>
                  <a:cubicBezTo>
                    <a:pt x="1623" y="208"/>
                    <a:pt x="1623" y="208"/>
                    <a:pt x="1623" y="208"/>
                  </a:cubicBezTo>
                  <a:cubicBezTo>
                    <a:pt x="1624" y="220"/>
                    <a:pt x="1624" y="220"/>
                    <a:pt x="1624" y="220"/>
                  </a:cubicBezTo>
                  <a:lnTo>
                    <a:pt x="1604" y="221"/>
                  </a:lnTo>
                  <a:close/>
                  <a:moveTo>
                    <a:pt x="1644" y="218"/>
                  </a:moveTo>
                  <a:cubicBezTo>
                    <a:pt x="1643" y="206"/>
                    <a:pt x="1643" y="206"/>
                    <a:pt x="1643" y="206"/>
                  </a:cubicBezTo>
                  <a:cubicBezTo>
                    <a:pt x="1663" y="204"/>
                    <a:pt x="1663" y="204"/>
                    <a:pt x="1663" y="204"/>
                  </a:cubicBezTo>
                  <a:cubicBezTo>
                    <a:pt x="1664" y="216"/>
                    <a:pt x="1664" y="216"/>
                    <a:pt x="1664" y="216"/>
                  </a:cubicBezTo>
                  <a:lnTo>
                    <a:pt x="1644" y="218"/>
                  </a:lnTo>
                  <a:close/>
                  <a:moveTo>
                    <a:pt x="1684" y="214"/>
                  </a:moveTo>
                  <a:cubicBezTo>
                    <a:pt x="1683" y="202"/>
                    <a:pt x="1683" y="202"/>
                    <a:pt x="1683" y="202"/>
                  </a:cubicBezTo>
                  <a:cubicBezTo>
                    <a:pt x="1703" y="200"/>
                    <a:pt x="1703" y="200"/>
                    <a:pt x="1703" y="200"/>
                  </a:cubicBezTo>
                  <a:cubicBezTo>
                    <a:pt x="1704" y="212"/>
                    <a:pt x="1704" y="212"/>
                    <a:pt x="1704" y="212"/>
                  </a:cubicBezTo>
                  <a:lnTo>
                    <a:pt x="1684" y="214"/>
                  </a:lnTo>
                  <a:close/>
                  <a:moveTo>
                    <a:pt x="1724" y="211"/>
                  </a:moveTo>
                  <a:cubicBezTo>
                    <a:pt x="1723" y="199"/>
                    <a:pt x="1723" y="199"/>
                    <a:pt x="1723" y="199"/>
                  </a:cubicBezTo>
                  <a:cubicBezTo>
                    <a:pt x="1743" y="197"/>
                    <a:pt x="1743" y="197"/>
                    <a:pt x="1743" y="197"/>
                  </a:cubicBezTo>
                  <a:cubicBezTo>
                    <a:pt x="1744" y="209"/>
                    <a:pt x="1744" y="209"/>
                    <a:pt x="1744" y="209"/>
                  </a:cubicBezTo>
                  <a:lnTo>
                    <a:pt x="1724" y="211"/>
                  </a:lnTo>
                  <a:close/>
                  <a:moveTo>
                    <a:pt x="1764" y="207"/>
                  </a:moveTo>
                  <a:cubicBezTo>
                    <a:pt x="1763" y="195"/>
                    <a:pt x="1763" y="195"/>
                    <a:pt x="1763" y="195"/>
                  </a:cubicBezTo>
                  <a:cubicBezTo>
                    <a:pt x="1783" y="193"/>
                    <a:pt x="1783" y="193"/>
                    <a:pt x="1783" y="193"/>
                  </a:cubicBezTo>
                  <a:cubicBezTo>
                    <a:pt x="1784" y="205"/>
                    <a:pt x="1784" y="205"/>
                    <a:pt x="1784" y="205"/>
                  </a:cubicBezTo>
                  <a:lnTo>
                    <a:pt x="1764" y="207"/>
                  </a:lnTo>
                  <a:close/>
                  <a:moveTo>
                    <a:pt x="1804" y="203"/>
                  </a:moveTo>
                  <a:cubicBezTo>
                    <a:pt x="1803" y="191"/>
                    <a:pt x="1803" y="191"/>
                    <a:pt x="1803" y="191"/>
                  </a:cubicBezTo>
                  <a:cubicBezTo>
                    <a:pt x="1823" y="190"/>
                    <a:pt x="1823" y="190"/>
                    <a:pt x="1823" y="190"/>
                  </a:cubicBezTo>
                  <a:cubicBezTo>
                    <a:pt x="1825" y="202"/>
                    <a:pt x="1825" y="202"/>
                    <a:pt x="1825" y="202"/>
                  </a:cubicBezTo>
                  <a:lnTo>
                    <a:pt x="1804" y="203"/>
                  </a:lnTo>
                  <a:close/>
                  <a:moveTo>
                    <a:pt x="1845" y="200"/>
                  </a:moveTo>
                  <a:cubicBezTo>
                    <a:pt x="1844" y="188"/>
                    <a:pt x="1844" y="188"/>
                    <a:pt x="1844" y="188"/>
                  </a:cubicBezTo>
                  <a:cubicBezTo>
                    <a:pt x="1864" y="186"/>
                    <a:pt x="1864" y="186"/>
                    <a:pt x="1864" y="186"/>
                  </a:cubicBezTo>
                  <a:cubicBezTo>
                    <a:pt x="1865" y="198"/>
                    <a:pt x="1865" y="198"/>
                    <a:pt x="1865" y="198"/>
                  </a:cubicBezTo>
                  <a:lnTo>
                    <a:pt x="1845" y="200"/>
                  </a:lnTo>
                  <a:close/>
                  <a:moveTo>
                    <a:pt x="1885" y="196"/>
                  </a:moveTo>
                  <a:cubicBezTo>
                    <a:pt x="1884" y="184"/>
                    <a:pt x="1884" y="184"/>
                    <a:pt x="1884" y="184"/>
                  </a:cubicBezTo>
                  <a:cubicBezTo>
                    <a:pt x="1892" y="184"/>
                    <a:pt x="1898" y="183"/>
                    <a:pt x="1904" y="183"/>
                  </a:cubicBezTo>
                  <a:cubicBezTo>
                    <a:pt x="1905" y="195"/>
                    <a:pt x="1905" y="195"/>
                    <a:pt x="1905" y="195"/>
                  </a:cubicBezTo>
                  <a:cubicBezTo>
                    <a:pt x="1899" y="195"/>
                    <a:pt x="1893" y="196"/>
                    <a:pt x="1885" y="196"/>
                  </a:cubicBezTo>
                  <a:close/>
                  <a:moveTo>
                    <a:pt x="1925" y="193"/>
                  </a:moveTo>
                  <a:cubicBezTo>
                    <a:pt x="1924" y="181"/>
                    <a:pt x="1924" y="181"/>
                    <a:pt x="1924" y="181"/>
                  </a:cubicBezTo>
                  <a:cubicBezTo>
                    <a:pt x="1931" y="181"/>
                    <a:pt x="1937" y="180"/>
                    <a:pt x="1944" y="179"/>
                  </a:cubicBezTo>
                  <a:cubicBezTo>
                    <a:pt x="1945" y="191"/>
                    <a:pt x="1945" y="191"/>
                    <a:pt x="1945" y="191"/>
                  </a:cubicBezTo>
                  <a:cubicBezTo>
                    <a:pt x="1938" y="192"/>
                    <a:pt x="1932" y="193"/>
                    <a:pt x="1925" y="193"/>
                  </a:cubicBezTo>
                  <a:close/>
                  <a:moveTo>
                    <a:pt x="1965" y="189"/>
                  </a:moveTo>
                  <a:cubicBezTo>
                    <a:pt x="1964" y="177"/>
                    <a:pt x="1964" y="177"/>
                    <a:pt x="1964" y="177"/>
                  </a:cubicBezTo>
                  <a:cubicBezTo>
                    <a:pt x="1971" y="177"/>
                    <a:pt x="1977" y="176"/>
                    <a:pt x="1984" y="175"/>
                  </a:cubicBezTo>
                  <a:cubicBezTo>
                    <a:pt x="1985" y="187"/>
                    <a:pt x="1985" y="187"/>
                    <a:pt x="1985" y="187"/>
                  </a:cubicBezTo>
                  <a:cubicBezTo>
                    <a:pt x="1979" y="188"/>
                    <a:pt x="1972" y="188"/>
                    <a:pt x="1965" y="189"/>
                  </a:cubicBezTo>
                  <a:close/>
                  <a:moveTo>
                    <a:pt x="2005" y="184"/>
                  </a:moveTo>
                  <a:cubicBezTo>
                    <a:pt x="2004" y="172"/>
                    <a:pt x="2004" y="172"/>
                    <a:pt x="2004" y="172"/>
                  </a:cubicBezTo>
                  <a:cubicBezTo>
                    <a:pt x="2010" y="172"/>
                    <a:pt x="2017" y="171"/>
                    <a:pt x="2024" y="170"/>
                  </a:cubicBezTo>
                  <a:cubicBezTo>
                    <a:pt x="2025" y="182"/>
                    <a:pt x="2025" y="182"/>
                    <a:pt x="2025" y="182"/>
                  </a:cubicBezTo>
                  <a:cubicBezTo>
                    <a:pt x="2019" y="183"/>
                    <a:pt x="2012" y="184"/>
                    <a:pt x="2005" y="184"/>
                  </a:cubicBezTo>
                  <a:close/>
                  <a:moveTo>
                    <a:pt x="2045" y="179"/>
                  </a:moveTo>
                  <a:cubicBezTo>
                    <a:pt x="2044" y="167"/>
                    <a:pt x="2044" y="167"/>
                    <a:pt x="2044" y="167"/>
                  </a:cubicBezTo>
                  <a:cubicBezTo>
                    <a:pt x="2050" y="166"/>
                    <a:pt x="2057" y="165"/>
                    <a:pt x="2064" y="164"/>
                  </a:cubicBezTo>
                  <a:cubicBezTo>
                    <a:pt x="2065" y="176"/>
                    <a:pt x="2065" y="176"/>
                    <a:pt x="2065" y="176"/>
                  </a:cubicBezTo>
                  <a:cubicBezTo>
                    <a:pt x="2059" y="177"/>
                    <a:pt x="2052" y="178"/>
                    <a:pt x="2045" y="179"/>
                  </a:cubicBezTo>
                  <a:close/>
                  <a:moveTo>
                    <a:pt x="2085" y="173"/>
                  </a:moveTo>
                  <a:cubicBezTo>
                    <a:pt x="2084" y="162"/>
                    <a:pt x="2084" y="162"/>
                    <a:pt x="2084" y="162"/>
                  </a:cubicBezTo>
                  <a:cubicBezTo>
                    <a:pt x="2104" y="159"/>
                    <a:pt x="2104" y="159"/>
                    <a:pt x="2104" y="159"/>
                  </a:cubicBezTo>
                  <a:cubicBezTo>
                    <a:pt x="2105" y="171"/>
                    <a:pt x="2105" y="171"/>
                    <a:pt x="2105" y="171"/>
                  </a:cubicBezTo>
                  <a:lnTo>
                    <a:pt x="2085" y="173"/>
                  </a:lnTo>
                  <a:close/>
                  <a:moveTo>
                    <a:pt x="2125" y="168"/>
                  </a:moveTo>
                  <a:cubicBezTo>
                    <a:pt x="2123" y="156"/>
                    <a:pt x="2123" y="156"/>
                    <a:pt x="2123" y="156"/>
                  </a:cubicBezTo>
                  <a:cubicBezTo>
                    <a:pt x="2130" y="155"/>
                    <a:pt x="2137" y="154"/>
                    <a:pt x="2143" y="153"/>
                  </a:cubicBezTo>
                  <a:cubicBezTo>
                    <a:pt x="2145" y="165"/>
                    <a:pt x="2145" y="165"/>
                    <a:pt x="2145" y="165"/>
                  </a:cubicBezTo>
                  <a:cubicBezTo>
                    <a:pt x="2139" y="166"/>
                    <a:pt x="2132" y="167"/>
                    <a:pt x="2125" y="168"/>
                  </a:cubicBezTo>
                  <a:close/>
                  <a:moveTo>
                    <a:pt x="2165" y="162"/>
                  </a:moveTo>
                  <a:cubicBezTo>
                    <a:pt x="2163" y="150"/>
                    <a:pt x="2163" y="150"/>
                    <a:pt x="2163" y="150"/>
                  </a:cubicBezTo>
                  <a:cubicBezTo>
                    <a:pt x="2170" y="149"/>
                    <a:pt x="2177" y="149"/>
                    <a:pt x="2183" y="148"/>
                  </a:cubicBezTo>
                  <a:cubicBezTo>
                    <a:pt x="2185" y="160"/>
                    <a:pt x="2185" y="160"/>
                    <a:pt x="2185" y="160"/>
                  </a:cubicBezTo>
                  <a:cubicBezTo>
                    <a:pt x="2178" y="160"/>
                    <a:pt x="2172" y="161"/>
                    <a:pt x="2165" y="162"/>
                  </a:cubicBezTo>
                  <a:close/>
                  <a:moveTo>
                    <a:pt x="2205" y="157"/>
                  </a:moveTo>
                  <a:cubicBezTo>
                    <a:pt x="2203" y="145"/>
                    <a:pt x="2203" y="145"/>
                    <a:pt x="2203" y="145"/>
                  </a:cubicBezTo>
                  <a:cubicBezTo>
                    <a:pt x="2210" y="144"/>
                    <a:pt x="2217" y="144"/>
                    <a:pt x="2224" y="143"/>
                  </a:cubicBezTo>
                  <a:cubicBezTo>
                    <a:pt x="2225" y="155"/>
                    <a:pt x="2225" y="155"/>
                    <a:pt x="2225" y="155"/>
                  </a:cubicBezTo>
                  <a:cubicBezTo>
                    <a:pt x="2218" y="155"/>
                    <a:pt x="2212" y="156"/>
                    <a:pt x="2205" y="157"/>
                  </a:cubicBezTo>
                  <a:close/>
                  <a:moveTo>
                    <a:pt x="2245" y="153"/>
                  </a:moveTo>
                  <a:cubicBezTo>
                    <a:pt x="2244" y="141"/>
                    <a:pt x="2244" y="141"/>
                    <a:pt x="2244" y="141"/>
                  </a:cubicBezTo>
                  <a:cubicBezTo>
                    <a:pt x="2251" y="140"/>
                    <a:pt x="2258" y="140"/>
                    <a:pt x="2264" y="140"/>
                  </a:cubicBezTo>
                  <a:cubicBezTo>
                    <a:pt x="2265" y="152"/>
                    <a:pt x="2265" y="152"/>
                    <a:pt x="2265" y="152"/>
                  </a:cubicBezTo>
                  <a:cubicBezTo>
                    <a:pt x="2259" y="152"/>
                    <a:pt x="2252" y="152"/>
                    <a:pt x="2245" y="153"/>
                  </a:cubicBezTo>
                  <a:close/>
                  <a:moveTo>
                    <a:pt x="2285" y="151"/>
                  </a:moveTo>
                  <a:cubicBezTo>
                    <a:pt x="2284" y="139"/>
                    <a:pt x="2284" y="139"/>
                    <a:pt x="2284" y="139"/>
                  </a:cubicBezTo>
                  <a:cubicBezTo>
                    <a:pt x="2289" y="138"/>
                    <a:pt x="2296" y="138"/>
                    <a:pt x="2304" y="137"/>
                  </a:cubicBezTo>
                  <a:cubicBezTo>
                    <a:pt x="2305" y="149"/>
                    <a:pt x="2305" y="149"/>
                    <a:pt x="2305" y="149"/>
                  </a:cubicBezTo>
                  <a:cubicBezTo>
                    <a:pt x="2297" y="149"/>
                    <a:pt x="2291" y="150"/>
                    <a:pt x="2285" y="151"/>
                  </a:cubicBezTo>
                  <a:close/>
                  <a:moveTo>
                    <a:pt x="2325" y="146"/>
                  </a:moveTo>
                  <a:cubicBezTo>
                    <a:pt x="2324" y="134"/>
                    <a:pt x="2324" y="134"/>
                    <a:pt x="2324" y="134"/>
                  </a:cubicBezTo>
                  <a:cubicBezTo>
                    <a:pt x="2330" y="134"/>
                    <a:pt x="2337" y="133"/>
                    <a:pt x="2344" y="132"/>
                  </a:cubicBezTo>
                  <a:cubicBezTo>
                    <a:pt x="2346" y="144"/>
                    <a:pt x="2346" y="144"/>
                    <a:pt x="2346" y="144"/>
                  </a:cubicBezTo>
                  <a:cubicBezTo>
                    <a:pt x="2338" y="145"/>
                    <a:pt x="2332" y="145"/>
                    <a:pt x="2325" y="146"/>
                  </a:cubicBezTo>
                  <a:close/>
                  <a:moveTo>
                    <a:pt x="2366" y="141"/>
                  </a:moveTo>
                  <a:cubicBezTo>
                    <a:pt x="2364" y="129"/>
                    <a:pt x="2364" y="129"/>
                    <a:pt x="2364" y="129"/>
                  </a:cubicBezTo>
                  <a:cubicBezTo>
                    <a:pt x="2370" y="128"/>
                    <a:pt x="2377" y="127"/>
                    <a:pt x="2384" y="127"/>
                  </a:cubicBezTo>
                  <a:cubicBezTo>
                    <a:pt x="2386" y="138"/>
                    <a:pt x="2386" y="138"/>
                    <a:pt x="2386" y="138"/>
                  </a:cubicBezTo>
                  <a:cubicBezTo>
                    <a:pt x="2379" y="139"/>
                    <a:pt x="2372" y="140"/>
                    <a:pt x="2366" y="141"/>
                  </a:cubicBezTo>
                  <a:close/>
                  <a:moveTo>
                    <a:pt x="2406" y="136"/>
                  </a:moveTo>
                  <a:cubicBezTo>
                    <a:pt x="2404" y="124"/>
                    <a:pt x="2404" y="124"/>
                    <a:pt x="2404" y="124"/>
                  </a:cubicBezTo>
                  <a:cubicBezTo>
                    <a:pt x="2424" y="121"/>
                    <a:pt x="2424" y="121"/>
                    <a:pt x="2424" y="121"/>
                  </a:cubicBezTo>
                  <a:cubicBezTo>
                    <a:pt x="2426" y="133"/>
                    <a:pt x="2426" y="133"/>
                    <a:pt x="2426" y="133"/>
                  </a:cubicBezTo>
                  <a:lnTo>
                    <a:pt x="2406" y="136"/>
                  </a:lnTo>
                  <a:close/>
                  <a:moveTo>
                    <a:pt x="2446" y="130"/>
                  </a:moveTo>
                  <a:cubicBezTo>
                    <a:pt x="2444" y="118"/>
                    <a:pt x="2444" y="118"/>
                    <a:pt x="2444" y="118"/>
                  </a:cubicBezTo>
                  <a:cubicBezTo>
                    <a:pt x="2464" y="115"/>
                    <a:pt x="2464" y="115"/>
                    <a:pt x="2464" y="115"/>
                  </a:cubicBezTo>
                  <a:cubicBezTo>
                    <a:pt x="2466" y="127"/>
                    <a:pt x="2466" y="127"/>
                    <a:pt x="2466" y="127"/>
                  </a:cubicBezTo>
                  <a:lnTo>
                    <a:pt x="2446" y="130"/>
                  </a:lnTo>
                  <a:close/>
                  <a:moveTo>
                    <a:pt x="2485" y="124"/>
                  </a:moveTo>
                  <a:cubicBezTo>
                    <a:pt x="2484" y="113"/>
                    <a:pt x="2484" y="113"/>
                    <a:pt x="2484" y="113"/>
                  </a:cubicBezTo>
                  <a:cubicBezTo>
                    <a:pt x="2504" y="110"/>
                    <a:pt x="2504" y="110"/>
                    <a:pt x="2504" y="110"/>
                  </a:cubicBezTo>
                  <a:cubicBezTo>
                    <a:pt x="2505" y="122"/>
                    <a:pt x="2505" y="122"/>
                    <a:pt x="2505" y="122"/>
                  </a:cubicBezTo>
                  <a:lnTo>
                    <a:pt x="2485" y="124"/>
                  </a:lnTo>
                  <a:close/>
                  <a:moveTo>
                    <a:pt x="2525" y="119"/>
                  </a:moveTo>
                  <a:cubicBezTo>
                    <a:pt x="2524" y="107"/>
                    <a:pt x="2524" y="107"/>
                    <a:pt x="2524" y="107"/>
                  </a:cubicBezTo>
                  <a:cubicBezTo>
                    <a:pt x="2544" y="104"/>
                    <a:pt x="2544" y="104"/>
                    <a:pt x="2544" y="104"/>
                  </a:cubicBezTo>
                  <a:cubicBezTo>
                    <a:pt x="2545" y="116"/>
                    <a:pt x="2545" y="116"/>
                    <a:pt x="2545" y="116"/>
                  </a:cubicBezTo>
                  <a:lnTo>
                    <a:pt x="2525" y="119"/>
                  </a:lnTo>
                  <a:close/>
                  <a:moveTo>
                    <a:pt x="2565" y="113"/>
                  </a:moveTo>
                  <a:cubicBezTo>
                    <a:pt x="2564" y="101"/>
                    <a:pt x="2564" y="101"/>
                    <a:pt x="2564" y="101"/>
                  </a:cubicBezTo>
                  <a:cubicBezTo>
                    <a:pt x="2583" y="98"/>
                    <a:pt x="2583" y="98"/>
                    <a:pt x="2583" y="98"/>
                  </a:cubicBezTo>
                  <a:cubicBezTo>
                    <a:pt x="2585" y="110"/>
                    <a:pt x="2585" y="110"/>
                    <a:pt x="2585" y="110"/>
                  </a:cubicBezTo>
                  <a:lnTo>
                    <a:pt x="2565" y="113"/>
                  </a:lnTo>
                  <a:close/>
                  <a:moveTo>
                    <a:pt x="2605" y="107"/>
                  </a:moveTo>
                  <a:cubicBezTo>
                    <a:pt x="2603" y="95"/>
                    <a:pt x="2603" y="95"/>
                    <a:pt x="2603" y="95"/>
                  </a:cubicBezTo>
                  <a:cubicBezTo>
                    <a:pt x="2623" y="92"/>
                    <a:pt x="2623" y="92"/>
                    <a:pt x="2623" y="92"/>
                  </a:cubicBezTo>
                  <a:cubicBezTo>
                    <a:pt x="2625" y="104"/>
                    <a:pt x="2625" y="104"/>
                    <a:pt x="2625" y="104"/>
                  </a:cubicBezTo>
                  <a:lnTo>
                    <a:pt x="2605" y="107"/>
                  </a:lnTo>
                  <a:close/>
                  <a:moveTo>
                    <a:pt x="2645" y="101"/>
                  </a:moveTo>
                  <a:cubicBezTo>
                    <a:pt x="2643" y="89"/>
                    <a:pt x="2643" y="89"/>
                    <a:pt x="2643" y="89"/>
                  </a:cubicBezTo>
                  <a:cubicBezTo>
                    <a:pt x="2663" y="86"/>
                    <a:pt x="2663" y="86"/>
                    <a:pt x="2663" y="86"/>
                  </a:cubicBezTo>
                  <a:cubicBezTo>
                    <a:pt x="2665" y="98"/>
                    <a:pt x="2665" y="98"/>
                    <a:pt x="2665" y="98"/>
                  </a:cubicBezTo>
                  <a:lnTo>
                    <a:pt x="2645" y="101"/>
                  </a:lnTo>
                  <a:close/>
                  <a:moveTo>
                    <a:pt x="2685" y="95"/>
                  </a:moveTo>
                  <a:cubicBezTo>
                    <a:pt x="2683" y="83"/>
                    <a:pt x="2683" y="83"/>
                    <a:pt x="2683" y="83"/>
                  </a:cubicBezTo>
                  <a:cubicBezTo>
                    <a:pt x="2703" y="80"/>
                    <a:pt x="2703" y="80"/>
                    <a:pt x="2703" y="80"/>
                  </a:cubicBezTo>
                  <a:cubicBezTo>
                    <a:pt x="2705" y="92"/>
                    <a:pt x="2705" y="92"/>
                    <a:pt x="2705" y="92"/>
                  </a:cubicBezTo>
                  <a:lnTo>
                    <a:pt x="2685" y="95"/>
                  </a:lnTo>
                  <a:close/>
                  <a:moveTo>
                    <a:pt x="2725" y="89"/>
                  </a:moveTo>
                  <a:cubicBezTo>
                    <a:pt x="2723" y="77"/>
                    <a:pt x="2723" y="77"/>
                    <a:pt x="2723" y="77"/>
                  </a:cubicBezTo>
                  <a:cubicBezTo>
                    <a:pt x="2743" y="74"/>
                    <a:pt x="2743" y="74"/>
                    <a:pt x="2743" y="74"/>
                  </a:cubicBezTo>
                  <a:cubicBezTo>
                    <a:pt x="2745" y="86"/>
                    <a:pt x="2745" y="86"/>
                    <a:pt x="2745" y="86"/>
                  </a:cubicBezTo>
                  <a:lnTo>
                    <a:pt x="2725" y="89"/>
                  </a:lnTo>
                  <a:close/>
                  <a:moveTo>
                    <a:pt x="2765" y="83"/>
                  </a:moveTo>
                  <a:cubicBezTo>
                    <a:pt x="2763" y="71"/>
                    <a:pt x="2763" y="71"/>
                    <a:pt x="2763" y="71"/>
                  </a:cubicBezTo>
                  <a:cubicBezTo>
                    <a:pt x="2783" y="68"/>
                    <a:pt x="2783" y="68"/>
                    <a:pt x="2783" y="68"/>
                  </a:cubicBezTo>
                  <a:cubicBezTo>
                    <a:pt x="2784" y="80"/>
                    <a:pt x="2784" y="80"/>
                    <a:pt x="2784" y="80"/>
                  </a:cubicBezTo>
                  <a:lnTo>
                    <a:pt x="2765" y="83"/>
                  </a:lnTo>
                  <a:close/>
                  <a:moveTo>
                    <a:pt x="2804" y="77"/>
                  </a:moveTo>
                  <a:cubicBezTo>
                    <a:pt x="2803" y="65"/>
                    <a:pt x="2803" y="65"/>
                    <a:pt x="2803" y="65"/>
                  </a:cubicBezTo>
                  <a:cubicBezTo>
                    <a:pt x="2822" y="62"/>
                    <a:pt x="2822" y="62"/>
                    <a:pt x="2822" y="62"/>
                  </a:cubicBezTo>
                  <a:cubicBezTo>
                    <a:pt x="2824" y="74"/>
                    <a:pt x="2824" y="74"/>
                    <a:pt x="2824" y="74"/>
                  </a:cubicBezTo>
                  <a:lnTo>
                    <a:pt x="2804" y="77"/>
                  </a:lnTo>
                  <a:close/>
                  <a:moveTo>
                    <a:pt x="2844" y="71"/>
                  </a:moveTo>
                  <a:cubicBezTo>
                    <a:pt x="2842" y="59"/>
                    <a:pt x="2842" y="59"/>
                    <a:pt x="2842" y="59"/>
                  </a:cubicBezTo>
                  <a:cubicBezTo>
                    <a:pt x="2862" y="56"/>
                    <a:pt x="2862" y="56"/>
                    <a:pt x="2862" y="56"/>
                  </a:cubicBezTo>
                  <a:cubicBezTo>
                    <a:pt x="2864" y="68"/>
                    <a:pt x="2864" y="68"/>
                    <a:pt x="2864" y="68"/>
                  </a:cubicBezTo>
                  <a:lnTo>
                    <a:pt x="2844" y="71"/>
                  </a:lnTo>
                  <a:close/>
                  <a:moveTo>
                    <a:pt x="2884" y="65"/>
                  </a:moveTo>
                  <a:cubicBezTo>
                    <a:pt x="2882" y="53"/>
                    <a:pt x="2882" y="53"/>
                    <a:pt x="2882" y="53"/>
                  </a:cubicBezTo>
                  <a:cubicBezTo>
                    <a:pt x="2902" y="50"/>
                    <a:pt x="2902" y="50"/>
                    <a:pt x="2902" y="50"/>
                  </a:cubicBezTo>
                  <a:cubicBezTo>
                    <a:pt x="2904" y="62"/>
                    <a:pt x="2904" y="62"/>
                    <a:pt x="2904" y="62"/>
                  </a:cubicBezTo>
                  <a:lnTo>
                    <a:pt x="2884" y="65"/>
                  </a:lnTo>
                  <a:close/>
                  <a:moveTo>
                    <a:pt x="2924" y="59"/>
                  </a:moveTo>
                  <a:cubicBezTo>
                    <a:pt x="2922" y="47"/>
                    <a:pt x="2922" y="47"/>
                    <a:pt x="2922" y="47"/>
                  </a:cubicBezTo>
                  <a:cubicBezTo>
                    <a:pt x="2942" y="44"/>
                    <a:pt x="2942" y="44"/>
                    <a:pt x="2942" y="44"/>
                  </a:cubicBezTo>
                  <a:cubicBezTo>
                    <a:pt x="2944" y="56"/>
                    <a:pt x="2944" y="56"/>
                    <a:pt x="2944" y="56"/>
                  </a:cubicBezTo>
                  <a:lnTo>
                    <a:pt x="2924" y="59"/>
                  </a:lnTo>
                  <a:close/>
                  <a:moveTo>
                    <a:pt x="2964" y="53"/>
                  </a:moveTo>
                  <a:cubicBezTo>
                    <a:pt x="2962" y="41"/>
                    <a:pt x="2962" y="41"/>
                    <a:pt x="2962" y="41"/>
                  </a:cubicBezTo>
                  <a:cubicBezTo>
                    <a:pt x="2982" y="38"/>
                    <a:pt x="2982" y="38"/>
                    <a:pt x="2982" y="38"/>
                  </a:cubicBezTo>
                  <a:cubicBezTo>
                    <a:pt x="2984" y="50"/>
                    <a:pt x="2984" y="50"/>
                    <a:pt x="2984" y="50"/>
                  </a:cubicBezTo>
                  <a:lnTo>
                    <a:pt x="2964" y="53"/>
                  </a:lnTo>
                  <a:close/>
                  <a:moveTo>
                    <a:pt x="3004" y="47"/>
                  </a:moveTo>
                  <a:cubicBezTo>
                    <a:pt x="3002" y="35"/>
                    <a:pt x="3002" y="35"/>
                    <a:pt x="3002" y="35"/>
                  </a:cubicBezTo>
                  <a:cubicBezTo>
                    <a:pt x="3022" y="32"/>
                    <a:pt x="3022" y="32"/>
                    <a:pt x="3022" y="32"/>
                  </a:cubicBezTo>
                  <a:cubicBezTo>
                    <a:pt x="3024" y="44"/>
                    <a:pt x="3024" y="44"/>
                    <a:pt x="3024" y="44"/>
                  </a:cubicBezTo>
                  <a:lnTo>
                    <a:pt x="3004" y="47"/>
                  </a:lnTo>
                  <a:close/>
                  <a:moveTo>
                    <a:pt x="3043" y="41"/>
                  </a:moveTo>
                  <a:cubicBezTo>
                    <a:pt x="3042" y="29"/>
                    <a:pt x="3042" y="29"/>
                    <a:pt x="3042" y="29"/>
                  </a:cubicBezTo>
                  <a:cubicBezTo>
                    <a:pt x="3062" y="26"/>
                    <a:pt x="3062" y="26"/>
                    <a:pt x="3062" y="26"/>
                  </a:cubicBezTo>
                  <a:cubicBezTo>
                    <a:pt x="3063" y="38"/>
                    <a:pt x="3063" y="38"/>
                    <a:pt x="3063" y="38"/>
                  </a:cubicBezTo>
                  <a:lnTo>
                    <a:pt x="3043" y="41"/>
                  </a:lnTo>
                  <a:close/>
                  <a:moveTo>
                    <a:pt x="3083" y="35"/>
                  </a:moveTo>
                  <a:cubicBezTo>
                    <a:pt x="3082" y="23"/>
                    <a:pt x="3082" y="23"/>
                    <a:pt x="3082" y="23"/>
                  </a:cubicBezTo>
                  <a:cubicBezTo>
                    <a:pt x="3102" y="20"/>
                    <a:pt x="3102" y="20"/>
                    <a:pt x="3102" y="20"/>
                  </a:cubicBezTo>
                  <a:cubicBezTo>
                    <a:pt x="3103" y="32"/>
                    <a:pt x="3103" y="32"/>
                    <a:pt x="3103" y="32"/>
                  </a:cubicBezTo>
                  <a:lnTo>
                    <a:pt x="3083" y="35"/>
                  </a:lnTo>
                  <a:close/>
                  <a:moveTo>
                    <a:pt x="3123" y="28"/>
                  </a:moveTo>
                  <a:cubicBezTo>
                    <a:pt x="3122" y="17"/>
                    <a:pt x="3122" y="17"/>
                    <a:pt x="3122" y="17"/>
                  </a:cubicBezTo>
                  <a:cubicBezTo>
                    <a:pt x="3131" y="15"/>
                    <a:pt x="3131" y="15"/>
                    <a:pt x="3131" y="15"/>
                  </a:cubicBezTo>
                  <a:cubicBezTo>
                    <a:pt x="3134" y="15"/>
                    <a:pt x="3136" y="14"/>
                    <a:pt x="3138" y="14"/>
                  </a:cubicBezTo>
                  <a:cubicBezTo>
                    <a:pt x="3138" y="14"/>
                    <a:pt x="3138" y="14"/>
                    <a:pt x="3138" y="14"/>
                  </a:cubicBezTo>
                  <a:cubicBezTo>
                    <a:pt x="3142" y="13"/>
                    <a:pt x="3142" y="13"/>
                    <a:pt x="3142" y="13"/>
                  </a:cubicBezTo>
                  <a:cubicBezTo>
                    <a:pt x="3142" y="15"/>
                    <a:pt x="3142" y="15"/>
                    <a:pt x="3142" y="15"/>
                  </a:cubicBezTo>
                  <a:cubicBezTo>
                    <a:pt x="3142" y="15"/>
                    <a:pt x="3142" y="15"/>
                    <a:pt x="3142" y="15"/>
                  </a:cubicBezTo>
                  <a:cubicBezTo>
                    <a:pt x="3142" y="16"/>
                    <a:pt x="3142" y="16"/>
                    <a:pt x="3142" y="16"/>
                  </a:cubicBezTo>
                  <a:cubicBezTo>
                    <a:pt x="3144" y="25"/>
                    <a:pt x="3144" y="25"/>
                    <a:pt x="3144" y="25"/>
                  </a:cubicBezTo>
                  <a:cubicBezTo>
                    <a:pt x="3137" y="26"/>
                    <a:pt x="3137" y="26"/>
                    <a:pt x="3137" y="26"/>
                  </a:cubicBezTo>
                  <a:cubicBezTo>
                    <a:pt x="3137" y="26"/>
                    <a:pt x="3137" y="26"/>
                    <a:pt x="3137" y="26"/>
                  </a:cubicBezTo>
                  <a:cubicBezTo>
                    <a:pt x="3136" y="27"/>
                    <a:pt x="3135" y="27"/>
                    <a:pt x="3133" y="27"/>
                  </a:cubicBezTo>
                  <a:lnTo>
                    <a:pt x="3123" y="28"/>
                  </a:lnTo>
                  <a:close/>
                  <a:moveTo>
                    <a:pt x="3163" y="22"/>
                  </a:moveTo>
                  <a:cubicBezTo>
                    <a:pt x="3161" y="10"/>
                    <a:pt x="3161" y="10"/>
                    <a:pt x="3161" y="10"/>
                  </a:cubicBezTo>
                  <a:cubicBezTo>
                    <a:pt x="3181" y="7"/>
                    <a:pt x="3181" y="7"/>
                    <a:pt x="3181" y="7"/>
                  </a:cubicBezTo>
                  <a:cubicBezTo>
                    <a:pt x="3183" y="18"/>
                    <a:pt x="3183" y="18"/>
                    <a:pt x="3183" y="18"/>
                  </a:cubicBezTo>
                  <a:lnTo>
                    <a:pt x="3163" y="22"/>
                  </a:lnTo>
                  <a:close/>
                  <a:moveTo>
                    <a:pt x="3203" y="15"/>
                  </a:moveTo>
                  <a:cubicBezTo>
                    <a:pt x="3201" y="3"/>
                    <a:pt x="3201" y="3"/>
                    <a:pt x="3201" y="3"/>
                  </a:cubicBezTo>
                  <a:cubicBezTo>
                    <a:pt x="3221" y="0"/>
                    <a:pt x="3221" y="0"/>
                    <a:pt x="3221" y="0"/>
                  </a:cubicBezTo>
                  <a:cubicBezTo>
                    <a:pt x="3223" y="11"/>
                    <a:pt x="3223" y="11"/>
                    <a:pt x="3223" y="11"/>
                  </a:cubicBezTo>
                  <a:lnTo>
                    <a:pt x="3203" y="15"/>
                  </a:lnTo>
                  <a:close/>
                </a:path>
              </a:pathLst>
            </a:custGeom>
            <a:solidFill>
              <a:srgbClr val="877D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8968" name="Freeform 5811"/>
            <p:cNvSpPr>
              <a:spLocks/>
            </p:cNvSpPr>
            <p:nvPr/>
          </p:nvSpPr>
          <p:spPr bwMode="auto">
            <a:xfrm>
              <a:off x="3826" y="2731"/>
              <a:ext cx="3" cy="3"/>
            </a:xfrm>
            <a:custGeom>
              <a:avLst/>
              <a:gdLst>
                <a:gd name="T0" fmla="*/ 0 w 3"/>
                <a:gd name="T1" fmla="*/ 3 h 3"/>
                <a:gd name="T2" fmla="*/ 0 w 3"/>
                <a:gd name="T3" fmla="*/ 1 h 3"/>
                <a:gd name="T4" fmla="*/ 1 w 3"/>
                <a:gd name="T5" fmla="*/ 1 h 3"/>
                <a:gd name="T6" fmla="*/ 1 w 3"/>
                <a:gd name="T7" fmla="*/ 0 h 3"/>
                <a:gd name="T8" fmla="*/ 3 w 3"/>
                <a:gd name="T9" fmla="*/ 1 h 3"/>
                <a:gd name="T10" fmla="*/ 2 w 3"/>
                <a:gd name="T11" fmla="*/ 3 h 3"/>
                <a:gd name="T12" fmla="*/ 0 w 3"/>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3" h="3">
                  <a:moveTo>
                    <a:pt x="0" y="3"/>
                  </a:moveTo>
                  <a:lnTo>
                    <a:pt x="0" y="1"/>
                  </a:lnTo>
                  <a:lnTo>
                    <a:pt x="1" y="1"/>
                  </a:lnTo>
                  <a:lnTo>
                    <a:pt x="1" y="0"/>
                  </a:lnTo>
                  <a:lnTo>
                    <a:pt x="3" y="1"/>
                  </a:lnTo>
                  <a:lnTo>
                    <a:pt x="2" y="3"/>
                  </a:lnTo>
                  <a:lnTo>
                    <a:pt x="0" y="3"/>
                  </a:lnTo>
                  <a:close/>
                </a:path>
              </a:pathLst>
            </a:custGeom>
            <a:solidFill>
              <a:srgbClr val="877D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8969" name="Freeform 5812"/>
            <p:cNvSpPr>
              <a:spLocks/>
            </p:cNvSpPr>
            <p:nvPr/>
          </p:nvSpPr>
          <p:spPr bwMode="auto">
            <a:xfrm>
              <a:off x="3828" y="2728"/>
              <a:ext cx="3" cy="3"/>
            </a:xfrm>
            <a:custGeom>
              <a:avLst/>
              <a:gdLst>
                <a:gd name="T0" fmla="*/ 2 w 3"/>
                <a:gd name="T1" fmla="*/ 3 h 3"/>
                <a:gd name="T2" fmla="*/ 0 w 3"/>
                <a:gd name="T3" fmla="*/ 2 h 3"/>
                <a:gd name="T4" fmla="*/ 1 w 3"/>
                <a:gd name="T5" fmla="*/ 0 h 3"/>
                <a:gd name="T6" fmla="*/ 3 w 3"/>
                <a:gd name="T7" fmla="*/ 0 h 3"/>
                <a:gd name="T8" fmla="*/ 3 w 3"/>
                <a:gd name="T9" fmla="*/ 2 h 3"/>
                <a:gd name="T10" fmla="*/ 2 w 3"/>
                <a:gd name="T11" fmla="*/ 2 h 3"/>
                <a:gd name="T12" fmla="*/ 2 w 3"/>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3" h="3">
                  <a:moveTo>
                    <a:pt x="2" y="3"/>
                  </a:moveTo>
                  <a:lnTo>
                    <a:pt x="0" y="2"/>
                  </a:lnTo>
                  <a:lnTo>
                    <a:pt x="1" y="0"/>
                  </a:lnTo>
                  <a:lnTo>
                    <a:pt x="3" y="0"/>
                  </a:lnTo>
                  <a:lnTo>
                    <a:pt x="3" y="2"/>
                  </a:lnTo>
                  <a:lnTo>
                    <a:pt x="2" y="2"/>
                  </a:lnTo>
                  <a:lnTo>
                    <a:pt x="2" y="3"/>
                  </a:lnTo>
                  <a:close/>
                </a:path>
              </a:pathLst>
            </a:custGeom>
            <a:solidFill>
              <a:srgbClr val="877D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8970" name="Freeform 5813"/>
            <p:cNvSpPr>
              <a:spLocks noEditPoints="1"/>
            </p:cNvSpPr>
            <p:nvPr/>
          </p:nvSpPr>
          <p:spPr bwMode="auto">
            <a:xfrm>
              <a:off x="3834" y="2727"/>
              <a:ext cx="9" cy="2"/>
            </a:xfrm>
            <a:custGeom>
              <a:avLst/>
              <a:gdLst>
                <a:gd name="T0" fmla="*/ 0 w 9"/>
                <a:gd name="T1" fmla="*/ 2 h 2"/>
                <a:gd name="T2" fmla="*/ 0 w 9"/>
                <a:gd name="T3" fmla="*/ 1 h 2"/>
                <a:gd name="T4" fmla="*/ 3 w 9"/>
                <a:gd name="T5" fmla="*/ 0 h 2"/>
                <a:gd name="T6" fmla="*/ 3 w 9"/>
                <a:gd name="T7" fmla="*/ 2 h 2"/>
                <a:gd name="T8" fmla="*/ 0 w 9"/>
                <a:gd name="T9" fmla="*/ 2 h 2"/>
                <a:gd name="T10" fmla="*/ 6 w 9"/>
                <a:gd name="T11" fmla="*/ 2 h 2"/>
                <a:gd name="T12" fmla="*/ 6 w 9"/>
                <a:gd name="T13" fmla="*/ 0 h 2"/>
                <a:gd name="T14" fmla="*/ 9 w 9"/>
                <a:gd name="T15" fmla="*/ 0 h 2"/>
                <a:gd name="T16" fmla="*/ 9 w 9"/>
                <a:gd name="T17" fmla="*/ 1 h 2"/>
                <a:gd name="T18" fmla="*/ 6 w 9"/>
                <a:gd name="T19"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2">
                  <a:moveTo>
                    <a:pt x="0" y="2"/>
                  </a:moveTo>
                  <a:lnTo>
                    <a:pt x="0" y="1"/>
                  </a:lnTo>
                  <a:lnTo>
                    <a:pt x="3" y="0"/>
                  </a:lnTo>
                  <a:lnTo>
                    <a:pt x="3" y="2"/>
                  </a:lnTo>
                  <a:lnTo>
                    <a:pt x="0" y="2"/>
                  </a:lnTo>
                  <a:close/>
                  <a:moveTo>
                    <a:pt x="6" y="2"/>
                  </a:moveTo>
                  <a:lnTo>
                    <a:pt x="6" y="0"/>
                  </a:lnTo>
                  <a:lnTo>
                    <a:pt x="9" y="0"/>
                  </a:lnTo>
                  <a:lnTo>
                    <a:pt x="9" y="1"/>
                  </a:lnTo>
                  <a:lnTo>
                    <a:pt x="6" y="2"/>
                  </a:lnTo>
                  <a:close/>
                </a:path>
              </a:pathLst>
            </a:custGeom>
            <a:solidFill>
              <a:srgbClr val="877D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8971" name="Freeform 5814"/>
            <p:cNvSpPr>
              <a:spLocks/>
            </p:cNvSpPr>
            <p:nvPr/>
          </p:nvSpPr>
          <p:spPr bwMode="auto">
            <a:xfrm>
              <a:off x="3846" y="2726"/>
              <a:ext cx="3" cy="2"/>
            </a:xfrm>
            <a:custGeom>
              <a:avLst/>
              <a:gdLst>
                <a:gd name="T0" fmla="*/ 1 w 3"/>
                <a:gd name="T1" fmla="*/ 2 h 2"/>
                <a:gd name="T2" fmla="*/ 1 w 3"/>
                <a:gd name="T3" fmla="*/ 2 h 2"/>
                <a:gd name="T4" fmla="*/ 1 w 3"/>
                <a:gd name="T5" fmla="*/ 2 h 2"/>
                <a:gd name="T6" fmla="*/ 0 w 3"/>
                <a:gd name="T7" fmla="*/ 0 h 2"/>
                <a:gd name="T8" fmla="*/ 2 w 3"/>
                <a:gd name="T9" fmla="*/ 0 h 2"/>
                <a:gd name="T10" fmla="*/ 3 w 3"/>
                <a:gd name="T11" fmla="*/ 2 h 2"/>
                <a:gd name="T12" fmla="*/ 1 w 3"/>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3" h="2">
                  <a:moveTo>
                    <a:pt x="1" y="2"/>
                  </a:moveTo>
                  <a:lnTo>
                    <a:pt x="1" y="2"/>
                  </a:lnTo>
                  <a:lnTo>
                    <a:pt x="1" y="2"/>
                  </a:lnTo>
                  <a:lnTo>
                    <a:pt x="0" y="0"/>
                  </a:lnTo>
                  <a:lnTo>
                    <a:pt x="2" y="0"/>
                  </a:lnTo>
                  <a:lnTo>
                    <a:pt x="3" y="2"/>
                  </a:lnTo>
                  <a:lnTo>
                    <a:pt x="1" y="2"/>
                  </a:lnTo>
                  <a:close/>
                </a:path>
              </a:pathLst>
            </a:custGeom>
            <a:solidFill>
              <a:srgbClr val="877D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8972" name="Freeform 5815"/>
            <p:cNvSpPr>
              <a:spLocks/>
            </p:cNvSpPr>
            <p:nvPr/>
          </p:nvSpPr>
          <p:spPr bwMode="auto">
            <a:xfrm>
              <a:off x="3848" y="2729"/>
              <a:ext cx="2" cy="2"/>
            </a:xfrm>
            <a:custGeom>
              <a:avLst/>
              <a:gdLst>
                <a:gd name="T0" fmla="*/ 0 w 2"/>
                <a:gd name="T1" fmla="*/ 2 h 2"/>
                <a:gd name="T2" fmla="*/ 0 w 2"/>
                <a:gd name="T3" fmla="*/ 0 h 2"/>
                <a:gd name="T4" fmla="*/ 1 w 2"/>
                <a:gd name="T5" fmla="*/ 0 h 2"/>
                <a:gd name="T6" fmla="*/ 1 w 2"/>
                <a:gd name="T7" fmla="*/ 1 h 2"/>
                <a:gd name="T8" fmla="*/ 2 w 2"/>
                <a:gd name="T9" fmla="*/ 1 h 2"/>
                <a:gd name="T10" fmla="*/ 2 w 2"/>
                <a:gd name="T11" fmla="*/ 2 h 2"/>
                <a:gd name="T12" fmla="*/ 0 w 2"/>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0" y="2"/>
                  </a:moveTo>
                  <a:lnTo>
                    <a:pt x="0" y="0"/>
                  </a:lnTo>
                  <a:lnTo>
                    <a:pt x="1" y="0"/>
                  </a:lnTo>
                  <a:lnTo>
                    <a:pt x="1" y="1"/>
                  </a:lnTo>
                  <a:lnTo>
                    <a:pt x="2" y="1"/>
                  </a:lnTo>
                  <a:lnTo>
                    <a:pt x="2" y="2"/>
                  </a:lnTo>
                  <a:lnTo>
                    <a:pt x="0" y="2"/>
                  </a:lnTo>
                  <a:close/>
                </a:path>
              </a:pathLst>
            </a:custGeom>
            <a:solidFill>
              <a:srgbClr val="877D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8973" name="Freeform 5816"/>
            <p:cNvSpPr>
              <a:spLocks noEditPoints="1"/>
            </p:cNvSpPr>
            <p:nvPr/>
          </p:nvSpPr>
          <p:spPr bwMode="auto">
            <a:xfrm>
              <a:off x="3853" y="2655"/>
              <a:ext cx="418" cy="76"/>
            </a:xfrm>
            <a:custGeom>
              <a:avLst/>
              <a:gdLst>
                <a:gd name="T0" fmla="*/ 40 w 3123"/>
                <a:gd name="T1" fmla="*/ 549 h 565"/>
                <a:gd name="T2" fmla="*/ 101 w 3123"/>
                <a:gd name="T3" fmla="*/ 554 h 565"/>
                <a:gd name="T4" fmla="*/ 160 w 3123"/>
                <a:gd name="T5" fmla="*/ 547 h 565"/>
                <a:gd name="T6" fmla="*/ 218 w 3123"/>
                <a:gd name="T7" fmla="*/ 528 h 565"/>
                <a:gd name="T8" fmla="*/ 240 w 3123"/>
                <a:gd name="T9" fmla="*/ 538 h 565"/>
                <a:gd name="T10" fmla="*/ 317 w 3123"/>
                <a:gd name="T11" fmla="*/ 516 h 565"/>
                <a:gd name="T12" fmla="*/ 378 w 3123"/>
                <a:gd name="T13" fmla="*/ 521 h 565"/>
                <a:gd name="T14" fmla="*/ 438 w 3123"/>
                <a:gd name="T15" fmla="*/ 514 h 565"/>
                <a:gd name="T16" fmla="*/ 495 w 3123"/>
                <a:gd name="T17" fmla="*/ 495 h 565"/>
                <a:gd name="T18" fmla="*/ 517 w 3123"/>
                <a:gd name="T19" fmla="*/ 504 h 565"/>
                <a:gd name="T20" fmla="*/ 594 w 3123"/>
                <a:gd name="T21" fmla="*/ 482 h 565"/>
                <a:gd name="T22" fmla="*/ 655 w 3123"/>
                <a:gd name="T23" fmla="*/ 487 h 565"/>
                <a:gd name="T24" fmla="*/ 715 w 3123"/>
                <a:gd name="T25" fmla="*/ 479 h 565"/>
                <a:gd name="T26" fmla="*/ 772 w 3123"/>
                <a:gd name="T27" fmla="*/ 459 h 565"/>
                <a:gd name="T28" fmla="*/ 794 w 3123"/>
                <a:gd name="T29" fmla="*/ 469 h 565"/>
                <a:gd name="T30" fmla="*/ 871 w 3123"/>
                <a:gd name="T31" fmla="*/ 446 h 565"/>
                <a:gd name="T32" fmla="*/ 932 w 3123"/>
                <a:gd name="T33" fmla="*/ 449 h 565"/>
                <a:gd name="T34" fmla="*/ 991 w 3123"/>
                <a:gd name="T35" fmla="*/ 441 h 565"/>
                <a:gd name="T36" fmla="*/ 1049 w 3123"/>
                <a:gd name="T37" fmla="*/ 420 h 565"/>
                <a:gd name="T38" fmla="*/ 1070 w 3123"/>
                <a:gd name="T39" fmla="*/ 429 h 565"/>
                <a:gd name="T40" fmla="*/ 1147 w 3123"/>
                <a:gd name="T41" fmla="*/ 404 h 565"/>
                <a:gd name="T42" fmla="*/ 1208 w 3123"/>
                <a:gd name="T43" fmla="*/ 405 h 565"/>
                <a:gd name="T44" fmla="*/ 1267 w 3123"/>
                <a:gd name="T45" fmla="*/ 393 h 565"/>
                <a:gd name="T46" fmla="*/ 1323 w 3123"/>
                <a:gd name="T47" fmla="*/ 370 h 565"/>
                <a:gd name="T48" fmla="*/ 1345 w 3123"/>
                <a:gd name="T49" fmla="*/ 378 h 565"/>
                <a:gd name="T50" fmla="*/ 1421 w 3123"/>
                <a:gd name="T51" fmla="*/ 351 h 565"/>
                <a:gd name="T52" fmla="*/ 1482 w 3123"/>
                <a:gd name="T53" fmla="*/ 351 h 565"/>
                <a:gd name="T54" fmla="*/ 1541 w 3123"/>
                <a:gd name="T55" fmla="*/ 339 h 565"/>
                <a:gd name="T56" fmla="*/ 1597 w 3123"/>
                <a:gd name="T57" fmla="*/ 316 h 565"/>
                <a:gd name="T58" fmla="*/ 1619 w 3123"/>
                <a:gd name="T59" fmla="*/ 324 h 565"/>
                <a:gd name="T60" fmla="*/ 1695 w 3123"/>
                <a:gd name="T61" fmla="*/ 296 h 565"/>
                <a:gd name="T62" fmla="*/ 1756 w 3123"/>
                <a:gd name="T63" fmla="*/ 296 h 565"/>
                <a:gd name="T64" fmla="*/ 1814 w 3123"/>
                <a:gd name="T65" fmla="*/ 284 h 565"/>
                <a:gd name="T66" fmla="*/ 1871 w 3123"/>
                <a:gd name="T67" fmla="*/ 260 h 565"/>
                <a:gd name="T68" fmla="*/ 1893 w 3123"/>
                <a:gd name="T69" fmla="*/ 268 h 565"/>
                <a:gd name="T70" fmla="*/ 1968 w 3123"/>
                <a:gd name="T71" fmla="*/ 241 h 565"/>
                <a:gd name="T72" fmla="*/ 2029 w 3123"/>
                <a:gd name="T73" fmla="*/ 240 h 565"/>
                <a:gd name="T74" fmla="*/ 2088 w 3123"/>
                <a:gd name="T75" fmla="*/ 228 h 565"/>
                <a:gd name="T76" fmla="*/ 2144 w 3123"/>
                <a:gd name="T77" fmla="*/ 205 h 565"/>
                <a:gd name="T78" fmla="*/ 2166 w 3123"/>
                <a:gd name="T79" fmla="*/ 212 h 565"/>
                <a:gd name="T80" fmla="*/ 2242 w 3123"/>
                <a:gd name="T81" fmla="*/ 185 h 565"/>
                <a:gd name="T82" fmla="*/ 2303 w 3123"/>
                <a:gd name="T83" fmla="*/ 184 h 565"/>
                <a:gd name="T84" fmla="*/ 2361 w 3123"/>
                <a:gd name="T85" fmla="*/ 172 h 565"/>
                <a:gd name="T86" fmla="*/ 2418 w 3123"/>
                <a:gd name="T87" fmla="*/ 148 h 565"/>
                <a:gd name="T88" fmla="*/ 2439 w 3123"/>
                <a:gd name="T89" fmla="*/ 156 h 565"/>
                <a:gd name="T90" fmla="*/ 2515 w 3123"/>
                <a:gd name="T91" fmla="*/ 128 h 565"/>
                <a:gd name="T92" fmla="*/ 2576 w 3123"/>
                <a:gd name="T93" fmla="*/ 128 h 565"/>
                <a:gd name="T94" fmla="*/ 2635 w 3123"/>
                <a:gd name="T95" fmla="*/ 115 h 565"/>
                <a:gd name="T96" fmla="*/ 2691 w 3123"/>
                <a:gd name="T97" fmla="*/ 91 h 565"/>
                <a:gd name="T98" fmla="*/ 2713 w 3123"/>
                <a:gd name="T99" fmla="*/ 99 h 565"/>
                <a:gd name="T100" fmla="*/ 2788 w 3123"/>
                <a:gd name="T101" fmla="*/ 71 h 565"/>
                <a:gd name="T102" fmla="*/ 2849 w 3123"/>
                <a:gd name="T103" fmla="*/ 70 h 565"/>
                <a:gd name="T104" fmla="*/ 2908 w 3123"/>
                <a:gd name="T105" fmla="*/ 58 h 565"/>
                <a:gd name="T106" fmla="*/ 2964 w 3123"/>
                <a:gd name="T107" fmla="*/ 34 h 565"/>
                <a:gd name="T108" fmla="*/ 2986 w 3123"/>
                <a:gd name="T109" fmla="*/ 41 h 565"/>
                <a:gd name="T110" fmla="*/ 3062 w 3123"/>
                <a:gd name="T111" fmla="*/ 13 h 565"/>
                <a:gd name="T112" fmla="*/ 3123 w 3123"/>
                <a:gd name="T113" fmla="*/ 11 h 5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123" h="565">
                  <a:moveTo>
                    <a:pt x="2" y="565"/>
                  </a:moveTo>
                  <a:cubicBezTo>
                    <a:pt x="0" y="553"/>
                    <a:pt x="0" y="553"/>
                    <a:pt x="0" y="553"/>
                  </a:cubicBezTo>
                  <a:cubicBezTo>
                    <a:pt x="20" y="551"/>
                    <a:pt x="20" y="551"/>
                    <a:pt x="20" y="551"/>
                  </a:cubicBezTo>
                  <a:cubicBezTo>
                    <a:pt x="21" y="563"/>
                    <a:pt x="21" y="563"/>
                    <a:pt x="21" y="563"/>
                  </a:cubicBezTo>
                  <a:lnTo>
                    <a:pt x="2" y="565"/>
                  </a:lnTo>
                  <a:close/>
                  <a:moveTo>
                    <a:pt x="41" y="561"/>
                  </a:moveTo>
                  <a:cubicBezTo>
                    <a:pt x="40" y="549"/>
                    <a:pt x="40" y="549"/>
                    <a:pt x="40" y="549"/>
                  </a:cubicBezTo>
                  <a:cubicBezTo>
                    <a:pt x="60" y="547"/>
                    <a:pt x="60" y="547"/>
                    <a:pt x="60" y="547"/>
                  </a:cubicBezTo>
                  <a:cubicBezTo>
                    <a:pt x="61" y="559"/>
                    <a:pt x="61" y="559"/>
                    <a:pt x="61" y="559"/>
                  </a:cubicBezTo>
                  <a:lnTo>
                    <a:pt x="41" y="561"/>
                  </a:lnTo>
                  <a:close/>
                  <a:moveTo>
                    <a:pt x="81" y="556"/>
                  </a:moveTo>
                  <a:cubicBezTo>
                    <a:pt x="80" y="544"/>
                    <a:pt x="80" y="544"/>
                    <a:pt x="80" y="544"/>
                  </a:cubicBezTo>
                  <a:cubicBezTo>
                    <a:pt x="99" y="542"/>
                    <a:pt x="99" y="542"/>
                    <a:pt x="99" y="542"/>
                  </a:cubicBezTo>
                  <a:cubicBezTo>
                    <a:pt x="101" y="554"/>
                    <a:pt x="101" y="554"/>
                    <a:pt x="101" y="554"/>
                  </a:cubicBezTo>
                  <a:lnTo>
                    <a:pt x="81" y="556"/>
                  </a:lnTo>
                  <a:close/>
                  <a:moveTo>
                    <a:pt x="121" y="552"/>
                  </a:moveTo>
                  <a:cubicBezTo>
                    <a:pt x="119" y="540"/>
                    <a:pt x="119" y="540"/>
                    <a:pt x="119" y="540"/>
                  </a:cubicBezTo>
                  <a:cubicBezTo>
                    <a:pt x="139" y="537"/>
                    <a:pt x="139" y="537"/>
                    <a:pt x="139" y="537"/>
                  </a:cubicBezTo>
                  <a:cubicBezTo>
                    <a:pt x="141" y="549"/>
                    <a:pt x="141" y="549"/>
                    <a:pt x="141" y="549"/>
                  </a:cubicBezTo>
                  <a:lnTo>
                    <a:pt x="121" y="552"/>
                  </a:lnTo>
                  <a:close/>
                  <a:moveTo>
                    <a:pt x="160" y="547"/>
                  </a:moveTo>
                  <a:cubicBezTo>
                    <a:pt x="159" y="535"/>
                    <a:pt x="159" y="535"/>
                    <a:pt x="159" y="535"/>
                  </a:cubicBezTo>
                  <a:cubicBezTo>
                    <a:pt x="179" y="533"/>
                    <a:pt x="179" y="533"/>
                    <a:pt x="179" y="533"/>
                  </a:cubicBezTo>
                  <a:cubicBezTo>
                    <a:pt x="180" y="545"/>
                    <a:pt x="180" y="545"/>
                    <a:pt x="180" y="545"/>
                  </a:cubicBezTo>
                  <a:lnTo>
                    <a:pt x="160" y="547"/>
                  </a:lnTo>
                  <a:close/>
                  <a:moveTo>
                    <a:pt x="200" y="542"/>
                  </a:moveTo>
                  <a:cubicBezTo>
                    <a:pt x="199" y="530"/>
                    <a:pt x="199" y="530"/>
                    <a:pt x="199" y="530"/>
                  </a:cubicBezTo>
                  <a:cubicBezTo>
                    <a:pt x="218" y="528"/>
                    <a:pt x="218" y="528"/>
                    <a:pt x="218" y="528"/>
                  </a:cubicBezTo>
                  <a:cubicBezTo>
                    <a:pt x="220" y="540"/>
                    <a:pt x="220" y="540"/>
                    <a:pt x="220" y="540"/>
                  </a:cubicBezTo>
                  <a:lnTo>
                    <a:pt x="200" y="542"/>
                  </a:lnTo>
                  <a:close/>
                  <a:moveTo>
                    <a:pt x="240" y="538"/>
                  </a:moveTo>
                  <a:cubicBezTo>
                    <a:pt x="238" y="526"/>
                    <a:pt x="238" y="526"/>
                    <a:pt x="238" y="526"/>
                  </a:cubicBezTo>
                  <a:cubicBezTo>
                    <a:pt x="258" y="523"/>
                    <a:pt x="258" y="523"/>
                    <a:pt x="258" y="523"/>
                  </a:cubicBezTo>
                  <a:cubicBezTo>
                    <a:pt x="259" y="535"/>
                    <a:pt x="259" y="535"/>
                    <a:pt x="259" y="535"/>
                  </a:cubicBezTo>
                  <a:lnTo>
                    <a:pt x="240" y="538"/>
                  </a:lnTo>
                  <a:close/>
                  <a:moveTo>
                    <a:pt x="279" y="533"/>
                  </a:moveTo>
                  <a:cubicBezTo>
                    <a:pt x="278" y="521"/>
                    <a:pt x="278" y="521"/>
                    <a:pt x="278" y="521"/>
                  </a:cubicBezTo>
                  <a:cubicBezTo>
                    <a:pt x="298" y="519"/>
                    <a:pt x="298" y="519"/>
                    <a:pt x="298" y="519"/>
                  </a:cubicBezTo>
                  <a:cubicBezTo>
                    <a:pt x="299" y="531"/>
                    <a:pt x="299" y="531"/>
                    <a:pt x="299" y="531"/>
                  </a:cubicBezTo>
                  <a:lnTo>
                    <a:pt x="279" y="533"/>
                  </a:lnTo>
                  <a:close/>
                  <a:moveTo>
                    <a:pt x="319" y="528"/>
                  </a:moveTo>
                  <a:cubicBezTo>
                    <a:pt x="317" y="516"/>
                    <a:pt x="317" y="516"/>
                    <a:pt x="317" y="516"/>
                  </a:cubicBezTo>
                  <a:cubicBezTo>
                    <a:pt x="337" y="514"/>
                    <a:pt x="337" y="514"/>
                    <a:pt x="337" y="514"/>
                  </a:cubicBezTo>
                  <a:cubicBezTo>
                    <a:pt x="339" y="526"/>
                    <a:pt x="339" y="526"/>
                    <a:pt x="339" y="526"/>
                  </a:cubicBezTo>
                  <a:lnTo>
                    <a:pt x="319" y="528"/>
                  </a:lnTo>
                  <a:close/>
                  <a:moveTo>
                    <a:pt x="358" y="523"/>
                  </a:moveTo>
                  <a:cubicBezTo>
                    <a:pt x="357" y="512"/>
                    <a:pt x="357" y="512"/>
                    <a:pt x="357" y="512"/>
                  </a:cubicBezTo>
                  <a:cubicBezTo>
                    <a:pt x="377" y="509"/>
                    <a:pt x="377" y="509"/>
                    <a:pt x="377" y="509"/>
                  </a:cubicBezTo>
                  <a:cubicBezTo>
                    <a:pt x="378" y="521"/>
                    <a:pt x="378" y="521"/>
                    <a:pt x="378" y="521"/>
                  </a:cubicBezTo>
                  <a:lnTo>
                    <a:pt x="358" y="523"/>
                  </a:lnTo>
                  <a:close/>
                  <a:moveTo>
                    <a:pt x="398" y="519"/>
                  </a:moveTo>
                  <a:cubicBezTo>
                    <a:pt x="397" y="507"/>
                    <a:pt x="397" y="507"/>
                    <a:pt x="397" y="507"/>
                  </a:cubicBezTo>
                  <a:cubicBezTo>
                    <a:pt x="416" y="504"/>
                    <a:pt x="416" y="504"/>
                    <a:pt x="416" y="504"/>
                  </a:cubicBezTo>
                  <a:cubicBezTo>
                    <a:pt x="418" y="516"/>
                    <a:pt x="418" y="516"/>
                    <a:pt x="418" y="516"/>
                  </a:cubicBezTo>
                  <a:lnTo>
                    <a:pt x="398" y="519"/>
                  </a:lnTo>
                  <a:close/>
                  <a:moveTo>
                    <a:pt x="438" y="514"/>
                  </a:moveTo>
                  <a:cubicBezTo>
                    <a:pt x="436" y="502"/>
                    <a:pt x="436" y="502"/>
                    <a:pt x="436" y="502"/>
                  </a:cubicBezTo>
                  <a:cubicBezTo>
                    <a:pt x="456" y="500"/>
                    <a:pt x="456" y="500"/>
                    <a:pt x="456" y="500"/>
                  </a:cubicBezTo>
                  <a:cubicBezTo>
                    <a:pt x="457" y="511"/>
                    <a:pt x="457" y="511"/>
                    <a:pt x="457" y="511"/>
                  </a:cubicBezTo>
                  <a:lnTo>
                    <a:pt x="438" y="514"/>
                  </a:lnTo>
                  <a:close/>
                  <a:moveTo>
                    <a:pt x="477" y="509"/>
                  </a:moveTo>
                  <a:cubicBezTo>
                    <a:pt x="476" y="497"/>
                    <a:pt x="476" y="497"/>
                    <a:pt x="476" y="497"/>
                  </a:cubicBezTo>
                  <a:cubicBezTo>
                    <a:pt x="495" y="495"/>
                    <a:pt x="495" y="495"/>
                    <a:pt x="495" y="495"/>
                  </a:cubicBezTo>
                  <a:cubicBezTo>
                    <a:pt x="497" y="507"/>
                    <a:pt x="497" y="507"/>
                    <a:pt x="497" y="507"/>
                  </a:cubicBezTo>
                  <a:lnTo>
                    <a:pt x="477" y="509"/>
                  </a:lnTo>
                  <a:close/>
                  <a:moveTo>
                    <a:pt x="517" y="504"/>
                  </a:moveTo>
                  <a:cubicBezTo>
                    <a:pt x="515" y="492"/>
                    <a:pt x="515" y="492"/>
                    <a:pt x="515" y="492"/>
                  </a:cubicBezTo>
                  <a:cubicBezTo>
                    <a:pt x="535" y="490"/>
                    <a:pt x="535" y="490"/>
                    <a:pt x="535" y="490"/>
                  </a:cubicBezTo>
                  <a:cubicBezTo>
                    <a:pt x="537" y="502"/>
                    <a:pt x="537" y="502"/>
                    <a:pt x="537" y="502"/>
                  </a:cubicBezTo>
                  <a:lnTo>
                    <a:pt x="517" y="504"/>
                  </a:lnTo>
                  <a:close/>
                  <a:moveTo>
                    <a:pt x="556" y="499"/>
                  </a:moveTo>
                  <a:cubicBezTo>
                    <a:pt x="555" y="487"/>
                    <a:pt x="555" y="487"/>
                    <a:pt x="555" y="487"/>
                  </a:cubicBezTo>
                  <a:cubicBezTo>
                    <a:pt x="575" y="485"/>
                    <a:pt x="575" y="485"/>
                    <a:pt x="575" y="485"/>
                  </a:cubicBezTo>
                  <a:cubicBezTo>
                    <a:pt x="576" y="497"/>
                    <a:pt x="576" y="497"/>
                    <a:pt x="576" y="497"/>
                  </a:cubicBezTo>
                  <a:lnTo>
                    <a:pt x="556" y="499"/>
                  </a:lnTo>
                  <a:close/>
                  <a:moveTo>
                    <a:pt x="596" y="494"/>
                  </a:moveTo>
                  <a:cubicBezTo>
                    <a:pt x="594" y="482"/>
                    <a:pt x="594" y="482"/>
                    <a:pt x="594" y="482"/>
                  </a:cubicBezTo>
                  <a:cubicBezTo>
                    <a:pt x="614" y="480"/>
                    <a:pt x="614" y="480"/>
                    <a:pt x="614" y="480"/>
                  </a:cubicBezTo>
                  <a:cubicBezTo>
                    <a:pt x="616" y="492"/>
                    <a:pt x="616" y="492"/>
                    <a:pt x="616" y="492"/>
                  </a:cubicBezTo>
                  <a:lnTo>
                    <a:pt x="596" y="494"/>
                  </a:lnTo>
                  <a:close/>
                  <a:moveTo>
                    <a:pt x="636" y="489"/>
                  </a:moveTo>
                  <a:cubicBezTo>
                    <a:pt x="634" y="477"/>
                    <a:pt x="634" y="477"/>
                    <a:pt x="634" y="477"/>
                  </a:cubicBezTo>
                  <a:cubicBezTo>
                    <a:pt x="654" y="475"/>
                    <a:pt x="654" y="475"/>
                    <a:pt x="654" y="475"/>
                  </a:cubicBezTo>
                  <a:cubicBezTo>
                    <a:pt x="655" y="487"/>
                    <a:pt x="655" y="487"/>
                    <a:pt x="655" y="487"/>
                  </a:cubicBezTo>
                  <a:lnTo>
                    <a:pt x="636" y="489"/>
                  </a:lnTo>
                  <a:close/>
                  <a:moveTo>
                    <a:pt x="675" y="484"/>
                  </a:moveTo>
                  <a:cubicBezTo>
                    <a:pt x="674" y="472"/>
                    <a:pt x="674" y="472"/>
                    <a:pt x="674" y="472"/>
                  </a:cubicBezTo>
                  <a:cubicBezTo>
                    <a:pt x="693" y="470"/>
                    <a:pt x="693" y="470"/>
                    <a:pt x="693" y="470"/>
                  </a:cubicBezTo>
                  <a:cubicBezTo>
                    <a:pt x="695" y="482"/>
                    <a:pt x="695" y="482"/>
                    <a:pt x="695" y="482"/>
                  </a:cubicBezTo>
                  <a:lnTo>
                    <a:pt x="675" y="484"/>
                  </a:lnTo>
                  <a:close/>
                  <a:moveTo>
                    <a:pt x="715" y="479"/>
                  </a:moveTo>
                  <a:cubicBezTo>
                    <a:pt x="713" y="467"/>
                    <a:pt x="713" y="467"/>
                    <a:pt x="713" y="467"/>
                  </a:cubicBezTo>
                  <a:cubicBezTo>
                    <a:pt x="733" y="464"/>
                    <a:pt x="733" y="464"/>
                    <a:pt x="733" y="464"/>
                  </a:cubicBezTo>
                  <a:cubicBezTo>
                    <a:pt x="734" y="476"/>
                    <a:pt x="734" y="476"/>
                    <a:pt x="734" y="476"/>
                  </a:cubicBezTo>
                  <a:lnTo>
                    <a:pt x="715" y="479"/>
                  </a:lnTo>
                  <a:close/>
                  <a:moveTo>
                    <a:pt x="754" y="474"/>
                  </a:moveTo>
                  <a:cubicBezTo>
                    <a:pt x="753" y="462"/>
                    <a:pt x="753" y="462"/>
                    <a:pt x="753" y="462"/>
                  </a:cubicBezTo>
                  <a:cubicBezTo>
                    <a:pt x="772" y="459"/>
                    <a:pt x="772" y="459"/>
                    <a:pt x="772" y="459"/>
                  </a:cubicBezTo>
                  <a:cubicBezTo>
                    <a:pt x="774" y="471"/>
                    <a:pt x="774" y="471"/>
                    <a:pt x="774" y="471"/>
                  </a:cubicBezTo>
                  <a:lnTo>
                    <a:pt x="754" y="474"/>
                  </a:lnTo>
                  <a:close/>
                  <a:moveTo>
                    <a:pt x="794" y="469"/>
                  </a:moveTo>
                  <a:cubicBezTo>
                    <a:pt x="792" y="457"/>
                    <a:pt x="792" y="457"/>
                    <a:pt x="792" y="457"/>
                  </a:cubicBezTo>
                  <a:cubicBezTo>
                    <a:pt x="812" y="454"/>
                    <a:pt x="812" y="454"/>
                    <a:pt x="812" y="454"/>
                  </a:cubicBezTo>
                  <a:cubicBezTo>
                    <a:pt x="813" y="466"/>
                    <a:pt x="813" y="466"/>
                    <a:pt x="813" y="466"/>
                  </a:cubicBezTo>
                  <a:lnTo>
                    <a:pt x="794" y="469"/>
                  </a:lnTo>
                  <a:close/>
                  <a:moveTo>
                    <a:pt x="833" y="463"/>
                  </a:moveTo>
                  <a:cubicBezTo>
                    <a:pt x="832" y="451"/>
                    <a:pt x="832" y="451"/>
                    <a:pt x="832" y="451"/>
                  </a:cubicBezTo>
                  <a:cubicBezTo>
                    <a:pt x="851" y="449"/>
                    <a:pt x="851" y="449"/>
                    <a:pt x="851" y="449"/>
                  </a:cubicBezTo>
                  <a:cubicBezTo>
                    <a:pt x="853" y="460"/>
                    <a:pt x="853" y="460"/>
                    <a:pt x="853" y="460"/>
                  </a:cubicBezTo>
                  <a:lnTo>
                    <a:pt x="833" y="463"/>
                  </a:lnTo>
                  <a:close/>
                  <a:moveTo>
                    <a:pt x="873" y="458"/>
                  </a:moveTo>
                  <a:cubicBezTo>
                    <a:pt x="871" y="446"/>
                    <a:pt x="871" y="446"/>
                    <a:pt x="871" y="446"/>
                  </a:cubicBezTo>
                  <a:cubicBezTo>
                    <a:pt x="891" y="443"/>
                    <a:pt x="891" y="443"/>
                    <a:pt x="891" y="443"/>
                  </a:cubicBezTo>
                  <a:cubicBezTo>
                    <a:pt x="893" y="455"/>
                    <a:pt x="893" y="455"/>
                    <a:pt x="893" y="455"/>
                  </a:cubicBezTo>
                  <a:lnTo>
                    <a:pt x="873" y="458"/>
                  </a:lnTo>
                  <a:close/>
                  <a:moveTo>
                    <a:pt x="912" y="452"/>
                  </a:moveTo>
                  <a:cubicBezTo>
                    <a:pt x="911" y="440"/>
                    <a:pt x="911" y="440"/>
                    <a:pt x="911" y="440"/>
                  </a:cubicBezTo>
                  <a:cubicBezTo>
                    <a:pt x="930" y="438"/>
                    <a:pt x="930" y="438"/>
                    <a:pt x="930" y="438"/>
                  </a:cubicBezTo>
                  <a:cubicBezTo>
                    <a:pt x="932" y="449"/>
                    <a:pt x="932" y="449"/>
                    <a:pt x="932" y="449"/>
                  </a:cubicBezTo>
                  <a:lnTo>
                    <a:pt x="912" y="452"/>
                  </a:lnTo>
                  <a:close/>
                  <a:moveTo>
                    <a:pt x="952" y="447"/>
                  </a:moveTo>
                  <a:cubicBezTo>
                    <a:pt x="950" y="435"/>
                    <a:pt x="950" y="435"/>
                    <a:pt x="950" y="435"/>
                  </a:cubicBezTo>
                  <a:cubicBezTo>
                    <a:pt x="970" y="432"/>
                    <a:pt x="970" y="432"/>
                    <a:pt x="970" y="432"/>
                  </a:cubicBezTo>
                  <a:cubicBezTo>
                    <a:pt x="972" y="444"/>
                    <a:pt x="972" y="444"/>
                    <a:pt x="972" y="444"/>
                  </a:cubicBezTo>
                  <a:lnTo>
                    <a:pt x="952" y="447"/>
                  </a:lnTo>
                  <a:close/>
                  <a:moveTo>
                    <a:pt x="991" y="441"/>
                  </a:moveTo>
                  <a:cubicBezTo>
                    <a:pt x="990" y="429"/>
                    <a:pt x="990" y="429"/>
                    <a:pt x="990" y="429"/>
                  </a:cubicBezTo>
                  <a:cubicBezTo>
                    <a:pt x="1009" y="426"/>
                    <a:pt x="1009" y="426"/>
                    <a:pt x="1009" y="426"/>
                  </a:cubicBezTo>
                  <a:cubicBezTo>
                    <a:pt x="1011" y="438"/>
                    <a:pt x="1011" y="438"/>
                    <a:pt x="1011" y="438"/>
                  </a:cubicBezTo>
                  <a:lnTo>
                    <a:pt x="991" y="441"/>
                  </a:lnTo>
                  <a:close/>
                  <a:moveTo>
                    <a:pt x="1031" y="435"/>
                  </a:moveTo>
                  <a:cubicBezTo>
                    <a:pt x="1029" y="423"/>
                    <a:pt x="1029" y="423"/>
                    <a:pt x="1029" y="423"/>
                  </a:cubicBezTo>
                  <a:cubicBezTo>
                    <a:pt x="1036" y="422"/>
                    <a:pt x="1042" y="421"/>
                    <a:pt x="1049" y="420"/>
                  </a:cubicBezTo>
                  <a:cubicBezTo>
                    <a:pt x="1050" y="432"/>
                    <a:pt x="1050" y="432"/>
                    <a:pt x="1050" y="432"/>
                  </a:cubicBezTo>
                  <a:cubicBezTo>
                    <a:pt x="1044" y="433"/>
                    <a:pt x="1037" y="434"/>
                    <a:pt x="1031" y="435"/>
                  </a:cubicBezTo>
                  <a:close/>
                  <a:moveTo>
                    <a:pt x="1070" y="429"/>
                  </a:moveTo>
                  <a:cubicBezTo>
                    <a:pt x="1068" y="417"/>
                    <a:pt x="1068" y="417"/>
                    <a:pt x="1068" y="417"/>
                  </a:cubicBezTo>
                  <a:cubicBezTo>
                    <a:pt x="1075" y="416"/>
                    <a:pt x="1082" y="415"/>
                    <a:pt x="1088" y="414"/>
                  </a:cubicBezTo>
                  <a:cubicBezTo>
                    <a:pt x="1090" y="426"/>
                    <a:pt x="1090" y="426"/>
                    <a:pt x="1090" y="426"/>
                  </a:cubicBezTo>
                  <a:cubicBezTo>
                    <a:pt x="1084" y="427"/>
                    <a:pt x="1077" y="428"/>
                    <a:pt x="1070" y="429"/>
                  </a:cubicBezTo>
                  <a:close/>
                  <a:moveTo>
                    <a:pt x="1110" y="422"/>
                  </a:moveTo>
                  <a:cubicBezTo>
                    <a:pt x="1108" y="411"/>
                    <a:pt x="1108" y="411"/>
                    <a:pt x="1108" y="411"/>
                  </a:cubicBezTo>
                  <a:cubicBezTo>
                    <a:pt x="1114" y="409"/>
                    <a:pt x="1121" y="408"/>
                    <a:pt x="1127" y="407"/>
                  </a:cubicBezTo>
                  <a:cubicBezTo>
                    <a:pt x="1129" y="419"/>
                    <a:pt x="1129" y="419"/>
                    <a:pt x="1129" y="419"/>
                  </a:cubicBezTo>
                  <a:cubicBezTo>
                    <a:pt x="1123" y="420"/>
                    <a:pt x="1116" y="421"/>
                    <a:pt x="1110" y="422"/>
                  </a:cubicBezTo>
                  <a:close/>
                  <a:moveTo>
                    <a:pt x="1149" y="416"/>
                  </a:moveTo>
                  <a:cubicBezTo>
                    <a:pt x="1147" y="404"/>
                    <a:pt x="1147" y="404"/>
                    <a:pt x="1147" y="404"/>
                  </a:cubicBezTo>
                  <a:cubicBezTo>
                    <a:pt x="1153" y="403"/>
                    <a:pt x="1160" y="401"/>
                    <a:pt x="1167" y="400"/>
                  </a:cubicBezTo>
                  <a:cubicBezTo>
                    <a:pt x="1169" y="412"/>
                    <a:pt x="1169" y="412"/>
                    <a:pt x="1169" y="412"/>
                  </a:cubicBezTo>
                  <a:cubicBezTo>
                    <a:pt x="1162" y="413"/>
                    <a:pt x="1155" y="414"/>
                    <a:pt x="1149" y="416"/>
                  </a:cubicBezTo>
                  <a:close/>
                  <a:moveTo>
                    <a:pt x="1188" y="408"/>
                  </a:moveTo>
                  <a:cubicBezTo>
                    <a:pt x="1186" y="397"/>
                    <a:pt x="1186" y="397"/>
                    <a:pt x="1186" y="397"/>
                  </a:cubicBezTo>
                  <a:cubicBezTo>
                    <a:pt x="1192" y="395"/>
                    <a:pt x="1199" y="394"/>
                    <a:pt x="1206" y="393"/>
                  </a:cubicBezTo>
                  <a:cubicBezTo>
                    <a:pt x="1208" y="405"/>
                    <a:pt x="1208" y="405"/>
                    <a:pt x="1208" y="405"/>
                  </a:cubicBezTo>
                  <a:cubicBezTo>
                    <a:pt x="1201" y="406"/>
                    <a:pt x="1195" y="407"/>
                    <a:pt x="1188" y="408"/>
                  </a:cubicBezTo>
                  <a:close/>
                  <a:moveTo>
                    <a:pt x="1228" y="401"/>
                  </a:moveTo>
                  <a:cubicBezTo>
                    <a:pt x="1225" y="389"/>
                    <a:pt x="1225" y="389"/>
                    <a:pt x="1225" y="389"/>
                  </a:cubicBezTo>
                  <a:cubicBezTo>
                    <a:pt x="1245" y="385"/>
                    <a:pt x="1245" y="385"/>
                    <a:pt x="1245" y="385"/>
                  </a:cubicBezTo>
                  <a:cubicBezTo>
                    <a:pt x="1247" y="397"/>
                    <a:pt x="1247" y="397"/>
                    <a:pt x="1247" y="397"/>
                  </a:cubicBezTo>
                  <a:lnTo>
                    <a:pt x="1228" y="401"/>
                  </a:lnTo>
                  <a:close/>
                  <a:moveTo>
                    <a:pt x="1267" y="393"/>
                  </a:moveTo>
                  <a:cubicBezTo>
                    <a:pt x="1265" y="382"/>
                    <a:pt x="1265" y="382"/>
                    <a:pt x="1265" y="382"/>
                  </a:cubicBezTo>
                  <a:cubicBezTo>
                    <a:pt x="1284" y="378"/>
                    <a:pt x="1284" y="378"/>
                    <a:pt x="1284" y="378"/>
                  </a:cubicBezTo>
                  <a:cubicBezTo>
                    <a:pt x="1286" y="390"/>
                    <a:pt x="1286" y="390"/>
                    <a:pt x="1286" y="390"/>
                  </a:cubicBezTo>
                  <a:lnTo>
                    <a:pt x="1267" y="393"/>
                  </a:lnTo>
                  <a:close/>
                  <a:moveTo>
                    <a:pt x="1306" y="386"/>
                  </a:moveTo>
                  <a:cubicBezTo>
                    <a:pt x="1304" y="374"/>
                    <a:pt x="1304" y="374"/>
                    <a:pt x="1304" y="374"/>
                  </a:cubicBezTo>
                  <a:cubicBezTo>
                    <a:pt x="1323" y="370"/>
                    <a:pt x="1323" y="370"/>
                    <a:pt x="1323" y="370"/>
                  </a:cubicBezTo>
                  <a:cubicBezTo>
                    <a:pt x="1326" y="382"/>
                    <a:pt x="1326" y="382"/>
                    <a:pt x="1326" y="382"/>
                  </a:cubicBezTo>
                  <a:lnTo>
                    <a:pt x="1306" y="386"/>
                  </a:lnTo>
                  <a:close/>
                  <a:moveTo>
                    <a:pt x="1345" y="378"/>
                  </a:moveTo>
                  <a:cubicBezTo>
                    <a:pt x="1343" y="366"/>
                    <a:pt x="1343" y="366"/>
                    <a:pt x="1343" y="366"/>
                  </a:cubicBezTo>
                  <a:cubicBezTo>
                    <a:pt x="1362" y="362"/>
                    <a:pt x="1362" y="362"/>
                    <a:pt x="1362" y="362"/>
                  </a:cubicBezTo>
                  <a:cubicBezTo>
                    <a:pt x="1365" y="374"/>
                    <a:pt x="1365" y="374"/>
                    <a:pt x="1365" y="374"/>
                  </a:cubicBezTo>
                  <a:lnTo>
                    <a:pt x="1345" y="378"/>
                  </a:lnTo>
                  <a:close/>
                  <a:moveTo>
                    <a:pt x="1384" y="370"/>
                  </a:moveTo>
                  <a:cubicBezTo>
                    <a:pt x="1382" y="359"/>
                    <a:pt x="1382" y="359"/>
                    <a:pt x="1382" y="359"/>
                  </a:cubicBezTo>
                  <a:cubicBezTo>
                    <a:pt x="1402" y="355"/>
                    <a:pt x="1402" y="355"/>
                    <a:pt x="1402" y="355"/>
                  </a:cubicBezTo>
                  <a:cubicBezTo>
                    <a:pt x="1404" y="367"/>
                    <a:pt x="1404" y="367"/>
                    <a:pt x="1404" y="367"/>
                  </a:cubicBezTo>
                  <a:lnTo>
                    <a:pt x="1384" y="370"/>
                  </a:lnTo>
                  <a:close/>
                  <a:moveTo>
                    <a:pt x="1423" y="363"/>
                  </a:moveTo>
                  <a:cubicBezTo>
                    <a:pt x="1421" y="351"/>
                    <a:pt x="1421" y="351"/>
                    <a:pt x="1421" y="351"/>
                  </a:cubicBezTo>
                  <a:cubicBezTo>
                    <a:pt x="1441" y="347"/>
                    <a:pt x="1441" y="347"/>
                    <a:pt x="1441" y="347"/>
                  </a:cubicBezTo>
                  <a:cubicBezTo>
                    <a:pt x="1443" y="359"/>
                    <a:pt x="1443" y="359"/>
                    <a:pt x="1443" y="359"/>
                  </a:cubicBezTo>
                  <a:lnTo>
                    <a:pt x="1423" y="363"/>
                  </a:lnTo>
                  <a:close/>
                  <a:moveTo>
                    <a:pt x="1463" y="355"/>
                  </a:moveTo>
                  <a:cubicBezTo>
                    <a:pt x="1460" y="343"/>
                    <a:pt x="1460" y="343"/>
                    <a:pt x="1460" y="343"/>
                  </a:cubicBezTo>
                  <a:cubicBezTo>
                    <a:pt x="1480" y="339"/>
                    <a:pt x="1480" y="339"/>
                    <a:pt x="1480" y="339"/>
                  </a:cubicBezTo>
                  <a:cubicBezTo>
                    <a:pt x="1482" y="351"/>
                    <a:pt x="1482" y="351"/>
                    <a:pt x="1482" y="351"/>
                  </a:cubicBezTo>
                  <a:lnTo>
                    <a:pt x="1463" y="355"/>
                  </a:lnTo>
                  <a:close/>
                  <a:moveTo>
                    <a:pt x="1502" y="347"/>
                  </a:moveTo>
                  <a:cubicBezTo>
                    <a:pt x="1499" y="335"/>
                    <a:pt x="1499" y="335"/>
                    <a:pt x="1499" y="335"/>
                  </a:cubicBezTo>
                  <a:cubicBezTo>
                    <a:pt x="1519" y="331"/>
                    <a:pt x="1519" y="331"/>
                    <a:pt x="1519" y="331"/>
                  </a:cubicBezTo>
                  <a:cubicBezTo>
                    <a:pt x="1521" y="343"/>
                    <a:pt x="1521" y="343"/>
                    <a:pt x="1521" y="343"/>
                  </a:cubicBezTo>
                  <a:lnTo>
                    <a:pt x="1502" y="347"/>
                  </a:lnTo>
                  <a:close/>
                  <a:moveTo>
                    <a:pt x="1541" y="339"/>
                  </a:moveTo>
                  <a:cubicBezTo>
                    <a:pt x="1539" y="328"/>
                    <a:pt x="1539" y="328"/>
                    <a:pt x="1539" y="328"/>
                  </a:cubicBezTo>
                  <a:cubicBezTo>
                    <a:pt x="1558" y="324"/>
                    <a:pt x="1558" y="324"/>
                    <a:pt x="1558" y="324"/>
                  </a:cubicBezTo>
                  <a:cubicBezTo>
                    <a:pt x="1560" y="335"/>
                    <a:pt x="1560" y="335"/>
                    <a:pt x="1560" y="335"/>
                  </a:cubicBezTo>
                  <a:lnTo>
                    <a:pt x="1541" y="339"/>
                  </a:lnTo>
                  <a:close/>
                  <a:moveTo>
                    <a:pt x="1580" y="331"/>
                  </a:moveTo>
                  <a:cubicBezTo>
                    <a:pt x="1578" y="320"/>
                    <a:pt x="1578" y="320"/>
                    <a:pt x="1578" y="320"/>
                  </a:cubicBezTo>
                  <a:cubicBezTo>
                    <a:pt x="1597" y="316"/>
                    <a:pt x="1597" y="316"/>
                    <a:pt x="1597" y="316"/>
                  </a:cubicBezTo>
                  <a:cubicBezTo>
                    <a:pt x="1600" y="328"/>
                    <a:pt x="1600" y="328"/>
                    <a:pt x="1600" y="328"/>
                  </a:cubicBezTo>
                  <a:lnTo>
                    <a:pt x="1580" y="331"/>
                  </a:lnTo>
                  <a:close/>
                  <a:moveTo>
                    <a:pt x="1619" y="324"/>
                  </a:moveTo>
                  <a:cubicBezTo>
                    <a:pt x="1617" y="312"/>
                    <a:pt x="1617" y="312"/>
                    <a:pt x="1617" y="312"/>
                  </a:cubicBezTo>
                  <a:cubicBezTo>
                    <a:pt x="1636" y="308"/>
                    <a:pt x="1636" y="308"/>
                    <a:pt x="1636" y="308"/>
                  </a:cubicBezTo>
                  <a:cubicBezTo>
                    <a:pt x="1639" y="320"/>
                    <a:pt x="1639" y="320"/>
                    <a:pt x="1639" y="320"/>
                  </a:cubicBezTo>
                  <a:lnTo>
                    <a:pt x="1619" y="324"/>
                  </a:lnTo>
                  <a:close/>
                  <a:moveTo>
                    <a:pt x="1658" y="316"/>
                  </a:moveTo>
                  <a:cubicBezTo>
                    <a:pt x="1656" y="304"/>
                    <a:pt x="1656" y="304"/>
                    <a:pt x="1656" y="304"/>
                  </a:cubicBezTo>
                  <a:cubicBezTo>
                    <a:pt x="1675" y="300"/>
                    <a:pt x="1675" y="300"/>
                    <a:pt x="1675" y="300"/>
                  </a:cubicBezTo>
                  <a:cubicBezTo>
                    <a:pt x="1678" y="312"/>
                    <a:pt x="1678" y="312"/>
                    <a:pt x="1678" y="312"/>
                  </a:cubicBezTo>
                  <a:lnTo>
                    <a:pt x="1658" y="316"/>
                  </a:lnTo>
                  <a:close/>
                  <a:moveTo>
                    <a:pt x="1697" y="308"/>
                  </a:moveTo>
                  <a:cubicBezTo>
                    <a:pt x="1695" y="296"/>
                    <a:pt x="1695" y="296"/>
                    <a:pt x="1695" y="296"/>
                  </a:cubicBezTo>
                  <a:cubicBezTo>
                    <a:pt x="1714" y="292"/>
                    <a:pt x="1714" y="292"/>
                    <a:pt x="1714" y="292"/>
                  </a:cubicBezTo>
                  <a:cubicBezTo>
                    <a:pt x="1717" y="304"/>
                    <a:pt x="1717" y="304"/>
                    <a:pt x="1717" y="304"/>
                  </a:cubicBezTo>
                  <a:lnTo>
                    <a:pt x="1697" y="308"/>
                  </a:lnTo>
                  <a:close/>
                  <a:moveTo>
                    <a:pt x="1736" y="300"/>
                  </a:moveTo>
                  <a:cubicBezTo>
                    <a:pt x="1734" y="288"/>
                    <a:pt x="1734" y="288"/>
                    <a:pt x="1734" y="288"/>
                  </a:cubicBezTo>
                  <a:cubicBezTo>
                    <a:pt x="1753" y="284"/>
                    <a:pt x="1753" y="284"/>
                    <a:pt x="1753" y="284"/>
                  </a:cubicBezTo>
                  <a:cubicBezTo>
                    <a:pt x="1756" y="296"/>
                    <a:pt x="1756" y="296"/>
                    <a:pt x="1756" y="296"/>
                  </a:cubicBezTo>
                  <a:lnTo>
                    <a:pt x="1736" y="300"/>
                  </a:lnTo>
                  <a:close/>
                  <a:moveTo>
                    <a:pt x="1775" y="292"/>
                  </a:moveTo>
                  <a:cubicBezTo>
                    <a:pt x="1773" y="280"/>
                    <a:pt x="1773" y="280"/>
                    <a:pt x="1773" y="280"/>
                  </a:cubicBezTo>
                  <a:cubicBezTo>
                    <a:pt x="1793" y="276"/>
                    <a:pt x="1793" y="276"/>
                    <a:pt x="1793" y="276"/>
                  </a:cubicBezTo>
                  <a:cubicBezTo>
                    <a:pt x="1795" y="288"/>
                    <a:pt x="1795" y="288"/>
                    <a:pt x="1795" y="288"/>
                  </a:cubicBezTo>
                  <a:lnTo>
                    <a:pt x="1775" y="292"/>
                  </a:lnTo>
                  <a:close/>
                  <a:moveTo>
                    <a:pt x="1814" y="284"/>
                  </a:moveTo>
                  <a:cubicBezTo>
                    <a:pt x="1812" y="272"/>
                    <a:pt x="1812" y="272"/>
                    <a:pt x="1812" y="272"/>
                  </a:cubicBezTo>
                  <a:cubicBezTo>
                    <a:pt x="1832" y="268"/>
                    <a:pt x="1832" y="268"/>
                    <a:pt x="1832" y="268"/>
                  </a:cubicBezTo>
                  <a:cubicBezTo>
                    <a:pt x="1834" y="280"/>
                    <a:pt x="1834" y="280"/>
                    <a:pt x="1834" y="280"/>
                  </a:cubicBezTo>
                  <a:lnTo>
                    <a:pt x="1814" y="284"/>
                  </a:lnTo>
                  <a:close/>
                  <a:moveTo>
                    <a:pt x="1854" y="276"/>
                  </a:moveTo>
                  <a:cubicBezTo>
                    <a:pt x="1851" y="264"/>
                    <a:pt x="1851" y="264"/>
                    <a:pt x="1851" y="264"/>
                  </a:cubicBezTo>
                  <a:cubicBezTo>
                    <a:pt x="1871" y="260"/>
                    <a:pt x="1871" y="260"/>
                    <a:pt x="1871" y="260"/>
                  </a:cubicBezTo>
                  <a:cubicBezTo>
                    <a:pt x="1873" y="272"/>
                    <a:pt x="1873" y="272"/>
                    <a:pt x="1873" y="272"/>
                  </a:cubicBezTo>
                  <a:lnTo>
                    <a:pt x="1854" y="276"/>
                  </a:lnTo>
                  <a:close/>
                  <a:moveTo>
                    <a:pt x="1893" y="268"/>
                  </a:moveTo>
                  <a:cubicBezTo>
                    <a:pt x="1890" y="256"/>
                    <a:pt x="1890" y="256"/>
                    <a:pt x="1890" y="256"/>
                  </a:cubicBezTo>
                  <a:cubicBezTo>
                    <a:pt x="1910" y="253"/>
                    <a:pt x="1910" y="253"/>
                    <a:pt x="1910" y="253"/>
                  </a:cubicBezTo>
                  <a:cubicBezTo>
                    <a:pt x="1912" y="264"/>
                    <a:pt x="1912" y="264"/>
                    <a:pt x="1912" y="264"/>
                  </a:cubicBezTo>
                  <a:lnTo>
                    <a:pt x="1893" y="268"/>
                  </a:lnTo>
                  <a:close/>
                  <a:moveTo>
                    <a:pt x="1932" y="260"/>
                  </a:moveTo>
                  <a:cubicBezTo>
                    <a:pt x="1929" y="249"/>
                    <a:pt x="1929" y="249"/>
                    <a:pt x="1929" y="249"/>
                  </a:cubicBezTo>
                  <a:cubicBezTo>
                    <a:pt x="1949" y="245"/>
                    <a:pt x="1949" y="245"/>
                    <a:pt x="1949" y="245"/>
                  </a:cubicBezTo>
                  <a:cubicBezTo>
                    <a:pt x="1951" y="256"/>
                    <a:pt x="1951" y="256"/>
                    <a:pt x="1951" y="256"/>
                  </a:cubicBezTo>
                  <a:lnTo>
                    <a:pt x="1932" y="260"/>
                  </a:lnTo>
                  <a:close/>
                  <a:moveTo>
                    <a:pt x="1971" y="252"/>
                  </a:moveTo>
                  <a:cubicBezTo>
                    <a:pt x="1968" y="241"/>
                    <a:pt x="1968" y="241"/>
                    <a:pt x="1968" y="241"/>
                  </a:cubicBezTo>
                  <a:cubicBezTo>
                    <a:pt x="1988" y="237"/>
                    <a:pt x="1988" y="237"/>
                    <a:pt x="1988" y="237"/>
                  </a:cubicBezTo>
                  <a:cubicBezTo>
                    <a:pt x="1990" y="248"/>
                    <a:pt x="1990" y="248"/>
                    <a:pt x="1990" y="248"/>
                  </a:cubicBezTo>
                  <a:lnTo>
                    <a:pt x="1971" y="252"/>
                  </a:lnTo>
                  <a:close/>
                  <a:moveTo>
                    <a:pt x="2010" y="244"/>
                  </a:moveTo>
                  <a:cubicBezTo>
                    <a:pt x="2007" y="233"/>
                    <a:pt x="2007" y="233"/>
                    <a:pt x="2007" y="233"/>
                  </a:cubicBezTo>
                  <a:cubicBezTo>
                    <a:pt x="2027" y="229"/>
                    <a:pt x="2027" y="229"/>
                    <a:pt x="2027" y="229"/>
                  </a:cubicBezTo>
                  <a:cubicBezTo>
                    <a:pt x="2029" y="240"/>
                    <a:pt x="2029" y="240"/>
                    <a:pt x="2029" y="240"/>
                  </a:cubicBezTo>
                  <a:lnTo>
                    <a:pt x="2010" y="244"/>
                  </a:lnTo>
                  <a:close/>
                  <a:moveTo>
                    <a:pt x="2049" y="236"/>
                  </a:moveTo>
                  <a:cubicBezTo>
                    <a:pt x="2046" y="225"/>
                    <a:pt x="2046" y="225"/>
                    <a:pt x="2046" y="225"/>
                  </a:cubicBezTo>
                  <a:cubicBezTo>
                    <a:pt x="2066" y="221"/>
                    <a:pt x="2066" y="221"/>
                    <a:pt x="2066" y="221"/>
                  </a:cubicBezTo>
                  <a:cubicBezTo>
                    <a:pt x="2068" y="232"/>
                    <a:pt x="2068" y="232"/>
                    <a:pt x="2068" y="232"/>
                  </a:cubicBezTo>
                  <a:lnTo>
                    <a:pt x="2049" y="236"/>
                  </a:lnTo>
                  <a:close/>
                  <a:moveTo>
                    <a:pt x="2088" y="228"/>
                  </a:moveTo>
                  <a:cubicBezTo>
                    <a:pt x="2085" y="217"/>
                    <a:pt x="2085" y="217"/>
                    <a:pt x="2085" y="217"/>
                  </a:cubicBezTo>
                  <a:cubicBezTo>
                    <a:pt x="2105" y="213"/>
                    <a:pt x="2105" y="213"/>
                    <a:pt x="2105" y="213"/>
                  </a:cubicBezTo>
                  <a:cubicBezTo>
                    <a:pt x="2107" y="224"/>
                    <a:pt x="2107" y="224"/>
                    <a:pt x="2107" y="224"/>
                  </a:cubicBezTo>
                  <a:lnTo>
                    <a:pt x="2088" y="228"/>
                  </a:lnTo>
                  <a:close/>
                  <a:moveTo>
                    <a:pt x="2127" y="220"/>
                  </a:moveTo>
                  <a:cubicBezTo>
                    <a:pt x="2125" y="209"/>
                    <a:pt x="2125" y="209"/>
                    <a:pt x="2125" y="209"/>
                  </a:cubicBezTo>
                  <a:cubicBezTo>
                    <a:pt x="2144" y="205"/>
                    <a:pt x="2144" y="205"/>
                    <a:pt x="2144" y="205"/>
                  </a:cubicBezTo>
                  <a:cubicBezTo>
                    <a:pt x="2147" y="216"/>
                    <a:pt x="2147" y="216"/>
                    <a:pt x="2147" y="216"/>
                  </a:cubicBezTo>
                  <a:lnTo>
                    <a:pt x="2127" y="220"/>
                  </a:lnTo>
                  <a:close/>
                  <a:moveTo>
                    <a:pt x="2166" y="212"/>
                  </a:moveTo>
                  <a:cubicBezTo>
                    <a:pt x="2164" y="201"/>
                    <a:pt x="2164" y="201"/>
                    <a:pt x="2164" y="201"/>
                  </a:cubicBezTo>
                  <a:cubicBezTo>
                    <a:pt x="2183" y="197"/>
                    <a:pt x="2183" y="197"/>
                    <a:pt x="2183" y="197"/>
                  </a:cubicBezTo>
                  <a:cubicBezTo>
                    <a:pt x="2186" y="208"/>
                    <a:pt x="2186" y="208"/>
                    <a:pt x="2186" y="208"/>
                  </a:cubicBezTo>
                  <a:lnTo>
                    <a:pt x="2166" y="212"/>
                  </a:lnTo>
                  <a:close/>
                  <a:moveTo>
                    <a:pt x="2205" y="204"/>
                  </a:moveTo>
                  <a:cubicBezTo>
                    <a:pt x="2203" y="193"/>
                    <a:pt x="2203" y="193"/>
                    <a:pt x="2203" y="193"/>
                  </a:cubicBezTo>
                  <a:cubicBezTo>
                    <a:pt x="2222" y="189"/>
                    <a:pt x="2222" y="189"/>
                    <a:pt x="2222" y="189"/>
                  </a:cubicBezTo>
                  <a:cubicBezTo>
                    <a:pt x="2225" y="200"/>
                    <a:pt x="2225" y="200"/>
                    <a:pt x="2225" y="200"/>
                  </a:cubicBezTo>
                  <a:lnTo>
                    <a:pt x="2205" y="204"/>
                  </a:lnTo>
                  <a:close/>
                  <a:moveTo>
                    <a:pt x="2244" y="196"/>
                  </a:moveTo>
                  <a:cubicBezTo>
                    <a:pt x="2242" y="185"/>
                    <a:pt x="2242" y="185"/>
                    <a:pt x="2242" y="185"/>
                  </a:cubicBezTo>
                  <a:cubicBezTo>
                    <a:pt x="2261" y="181"/>
                    <a:pt x="2261" y="181"/>
                    <a:pt x="2261" y="181"/>
                  </a:cubicBezTo>
                  <a:cubicBezTo>
                    <a:pt x="2264" y="192"/>
                    <a:pt x="2264" y="192"/>
                    <a:pt x="2264" y="192"/>
                  </a:cubicBezTo>
                  <a:lnTo>
                    <a:pt x="2244" y="196"/>
                  </a:lnTo>
                  <a:close/>
                  <a:moveTo>
                    <a:pt x="2283" y="188"/>
                  </a:moveTo>
                  <a:cubicBezTo>
                    <a:pt x="2281" y="177"/>
                    <a:pt x="2281" y="177"/>
                    <a:pt x="2281" y="177"/>
                  </a:cubicBezTo>
                  <a:cubicBezTo>
                    <a:pt x="2300" y="172"/>
                    <a:pt x="2300" y="172"/>
                    <a:pt x="2300" y="172"/>
                  </a:cubicBezTo>
                  <a:cubicBezTo>
                    <a:pt x="2303" y="184"/>
                    <a:pt x="2303" y="184"/>
                    <a:pt x="2303" y="184"/>
                  </a:cubicBezTo>
                  <a:lnTo>
                    <a:pt x="2283" y="188"/>
                  </a:lnTo>
                  <a:close/>
                  <a:moveTo>
                    <a:pt x="2322" y="180"/>
                  </a:moveTo>
                  <a:cubicBezTo>
                    <a:pt x="2320" y="168"/>
                    <a:pt x="2320" y="168"/>
                    <a:pt x="2320" y="168"/>
                  </a:cubicBezTo>
                  <a:cubicBezTo>
                    <a:pt x="2339" y="164"/>
                    <a:pt x="2339" y="164"/>
                    <a:pt x="2339" y="164"/>
                  </a:cubicBezTo>
                  <a:cubicBezTo>
                    <a:pt x="2342" y="176"/>
                    <a:pt x="2342" y="176"/>
                    <a:pt x="2342" y="176"/>
                  </a:cubicBezTo>
                  <a:lnTo>
                    <a:pt x="2322" y="180"/>
                  </a:lnTo>
                  <a:close/>
                  <a:moveTo>
                    <a:pt x="2361" y="172"/>
                  </a:moveTo>
                  <a:cubicBezTo>
                    <a:pt x="2359" y="160"/>
                    <a:pt x="2359" y="160"/>
                    <a:pt x="2359" y="160"/>
                  </a:cubicBezTo>
                  <a:cubicBezTo>
                    <a:pt x="2378" y="156"/>
                    <a:pt x="2378" y="156"/>
                    <a:pt x="2378" y="156"/>
                  </a:cubicBezTo>
                  <a:cubicBezTo>
                    <a:pt x="2381" y="168"/>
                    <a:pt x="2381" y="168"/>
                    <a:pt x="2381" y="168"/>
                  </a:cubicBezTo>
                  <a:lnTo>
                    <a:pt x="2361" y="172"/>
                  </a:lnTo>
                  <a:close/>
                  <a:moveTo>
                    <a:pt x="2400" y="164"/>
                  </a:moveTo>
                  <a:cubicBezTo>
                    <a:pt x="2398" y="152"/>
                    <a:pt x="2398" y="152"/>
                    <a:pt x="2398" y="152"/>
                  </a:cubicBezTo>
                  <a:cubicBezTo>
                    <a:pt x="2418" y="148"/>
                    <a:pt x="2418" y="148"/>
                    <a:pt x="2418" y="148"/>
                  </a:cubicBezTo>
                  <a:cubicBezTo>
                    <a:pt x="2420" y="160"/>
                    <a:pt x="2420" y="160"/>
                    <a:pt x="2420" y="160"/>
                  </a:cubicBezTo>
                  <a:lnTo>
                    <a:pt x="2400" y="164"/>
                  </a:lnTo>
                  <a:close/>
                  <a:moveTo>
                    <a:pt x="2439" y="156"/>
                  </a:moveTo>
                  <a:cubicBezTo>
                    <a:pt x="2437" y="144"/>
                    <a:pt x="2437" y="144"/>
                    <a:pt x="2437" y="144"/>
                  </a:cubicBezTo>
                  <a:cubicBezTo>
                    <a:pt x="2457" y="140"/>
                    <a:pt x="2457" y="140"/>
                    <a:pt x="2457" y="140"/>
                  </a:cubicBezTo>
                  <a:cubicBezTo>
                    <a:pt x="2459" y="152"/>
                    <a:pt x="2459" y="152"/>
                    <a:pt x="2459" y="152"/>
                  </a:cubicBezTo>
                  <a:lnTo>
                    <a:pt x="2439" y="156"/>
                  </a:lnTo>
                  <a:close/>
                  <a:moveTo>
                    <a:pt x="2479" y="148"/>
                  </a:moveTo>
                  <a:cubicBezTo>
                    <a:pt x="2476" y="136"/>
                    <a:pt x="2476" y="136"/>
                    <a:pt x="2476" y="136"/>
                  </a:cubicBezTo>
                  <a:cubicBezTo>
                    <a:pt x="2496" y="132"/>
                    <a:pt x="2496" y="132"/>
                    <a:pt x="2496" y="132"/>
                  </a:cubicBezTo>
                  <a:cubicBezTo>
                    <a:pt x="2498" y="144"/>
                    <a:pt x="2498" y="144"/>
                    <a:pt x="2498" y="144"/>
                  </a:cubicBezTo>
                  <a:lnTo>
                    <a:pt x="2479" y="148"/>
                  </a:lnTo>
                  <a:close/>
                  <a:moveTo>
                    <a:pt x="2518" y="140"/>
                  </a:moveTo>
                  <a:cubicBezTo>
                    <a:pt x="2515" y="128"/>
                    <a:pt x="2515" y="128"/>
                    <a:pt x="2515" y="128"/>
                  </a:cubicBezTo>
                  <a:cubicBezTo>
                    <a:pt x="2535" y="124"/>
                    <a:pt x="2535" y="124"/>
                    <a:pt x="2535" y="124"/>
                  </a:cubicBezTo>
                  <a:cubicBezTo>
                    <a:pt x="2537" y="136"/>
                    <a:pt x="2537" y="136"/>
                    <a:pt x="2537" y="136"/>
                  </a:cubicBezTo>
                  <a:lnTo>
                    <a:pt x="2518" y="140"/>
                  </a:lnTo>
                  <a:close/>
                  <a:moveTo>
                    <a:pt x="2557" y="132"/>
                  </a:moveTo>
                  <a:cubicBezTo>
                    <a:pt x="2554" y="120"/>
                    <a:pt x="2554" y="120"/>
                    <a:pt x="2554" y="120"/>
                  </a:cubicBezTo>
                  <a:cubicBezTo>
                    <a:pt x="2574" y="116"/>
                    <a:pt x="2574" y="116"/>
                    <a:pt x="2574" y="116"/>
                  </a:cubicBezTo>
                  <a:cubicBezTo>
                    <a:pt x="2576" y="128"/>
                    <a:pt x="2576" y="128"/>
                    <a:pt x="2576" y="128"/>
                  </a:cubicBezTo>
                  <a:lnTo>
                    <a:pt x="2557" y="132"/>
                  </a:lnTo>
                  <a:close/>
                  <a:moveTo>
                    <a:pt x="2596" y="124"/>
                  </a:moveTo>
                  <a:cubicBezTo>
                    <a:pt x="2593" y="112"/>
                    <a:pt x="2593" y="112"/>
                    <a:pt x="2593" y="112"/>
                  </a:cubicBezTo>
                  <a:cubicBezTo>
                    <a:pt x="2613" y="108"/>
                    <a:pt x="2613" y="108"/>
                    <a:pt x="2613" y="108"/>
                  </a:cubicBezTo>
                  <a:cubicBezTo>
                    <a:pt x="2615" y="120"/>
                    <a:pt x="2615" y="120"/>
                    <a:pt x="2615" y="120"/>
                  </a:cubicBezTo>
                  <a:lnTo>
                    <a:pt x="2596" y="124"/>
                  </a:lnTo>
                  <a:close/>
                  <a:moveTo>
                    <a:pt x="2635" y="115"/>
                  </a:moveTo>
                  <a:cubicBezTo>
                    <a:pt x="2632" y="104"/>
                    <a:pt x="2632" y="104"/>
                    <a:pt x="2632" y="104"/>
                  </a:cubicBezTo>
                  <a:cubicBezTo>
                    <a:pt x="2652" y="100"/>
                    <a:pt x="2652" y="100"/>
                    <a:pt x="2652" y="100"/>
                  </a:cubicBezTo>
                  <a:cubicBezTo>
                    <a:pt x="2654" y="111"/>
                    <a:pt x="2654" y="111"/>
                    <a:pt x="2654" y="111"/>
                  </a:cubicBezTo>
                  <a:lnTo>
                    <a:pt x="2635" y="115"/>
                  </a:lnTo>
                  <a:close/>
                  <a:moveTo>
                    <a:pt x="2674" y="107"/>
                  </a:moveTo>
                  <a:cubicBezTo>
                    <a:pt x="2671" y="96"/>
                    <a:pt x="2671" y="96"/>
                    <a:pt x="2671" y="96"/>
                  </a:cubicBezTo>
                  <a:cubicBezTo>
                    <a:pt x="2691" y="91"/>
                    <a:pt x="2691" y="91"/>
                    <a:pt x="2691" y="91"/>
                  </a:cubicBezTo>
                  <a:cubicBezTo>
                    <a:pt x="2693" y="103"/>
                    <a:pt x="2693" y="103"/>
                    <a:pt x="2693" y="103"/>
                  </a:cubicBezTo>
                  <a:lnTo>
                    <a:pt x="2674" y="107"/>
                  </a:lnTo>
                  <a:close/>
                  <a:moveTo>
                    <a:pt x="2713" y="99"/>
                  </a:moveTo>
                  <a:cubicBezTo>
                    <a:pt x="2710" y="87"/>
                    <a:pt x="2710" y="87"/>
                    <a:pt x="2710" y="87"/>
                  </a:cubicBezTo>
                  <a:cubicBezTo>
                    <a:pt x="2730" y="83"/>
                    <a:pt x="2730" y="83"/>
                    <a:pt x="2730" y="83"/>
                  </a:cubicBezTo>
                  <a:cubicBezTo>
                    <a:pt x="2732" y="95"/>
                    <a:pt x="2732" y="95"/>
                    <a:pt x="2732" y="95"/>
                  </a:cubicBezTo>
                  <a:lnTo>
                    <a:pt x="2713" y="99"/>
                  </a:lnTo>
                  <a:close/>
                  <a:moveTo>
                    <a:pt x="2752" y="91"/>
                  </a:moveTo>
                  <a:cubicBezTo>
                    <a:pt x="2749" y="79"/>
                    <a:pt x="2749" y="79"/>
                    <a:pt x="2749" y="79"/>
                  </a:cubicBezTo>
                  <a:cubicBezTo>
                    <a:pt x="2769" y="75"/>
                    <a:pt x="2769" y="75"/>
                    <a:pt x="2769" y="75"/>
                  </a:cubicBezTo>
                  <a:cubicBezTo>
                    <a:pt x="2771" y="87"/>
                    <a:pt x="2771" y="87"/>
                    <a:pt x="2771" y="87"/>
                  </a:cubicBezTo>
                  <a:lnTo>
                    <a:pt x="2752" y="91"/>
                  </a:lnTo>
                  <a:close/>
                  <a:moveTo>
                    <a:pt x="2791" y="83"/>
                  </a:moveTo>
                  <a:cubicBezTo>
                    <a:pt x="2788" y="71"/>
                    <a:pt x="2788" y="71"/>
                    <a:pt x="2788" y="71"/>
                  </a:cubicBezTo>
                  <a:cubicBezTo>
                    <a:pt x="2808" y="67"/>
                    <a:pt x="2808" y="67"/>
                    <a:pt x="2808" y="67"/>
                  </a:cubicBezTo>
                  <a:cubicBezTo>
                    <a:pt x="2810" y="79"/>
                    <a:pt x="2810" y="79"/>
                    <a:pt x="2810" y="79"/>
                  </a:cubicBezTo>
                  <a:lnTo>
                    <a:pt x="2791" y="83"/>
                  </a:lnTo>
                  <a:close/>
                  <a:moveTo>
                    <a:pt x="2830" y="75"/>
                  </a:moveTo>
                  <a:cubicBezTo>
                    <a:pt x="2827" y="63"/>
                    <a:pt x="2827" y="63"/>
                    <a:pt x="2827" y="63"/>
                  </a:cubicBezTo>
                  <a:cubicBezTo>
                    <a:pt x="2847" y="59"/>
                    <a:pt x="2847" y="59"/>
                    <a:pt x="2847" y="59"/>
                  </a:cubicBezTo>
                  <a:cubicBezTo>
                    <a:pt x="2849" y="70"/>
                    <a:pt x="2849" y="70"/>
                    <a:pt x="2849" y="70"/>
                  </a:cubicBezTo>
                  <a:lnTo>
                    <a:pt x="2830" y="75"/>
                  </a:lnTo>
                  <a:close/>
                  <a:moveTo>
                    <a:pt x="2869" y="66"/>
                  </a:moveTo>
                  <a:cubicBezTo>
                    <a:pt x="2866" y="55"/>
                    <a:pt x="2866" y="55"/>
                    <a:pt x="2866" y="55"/>
                  </a:cubicBezTo>
                  <a:cubicBezTo>
                    <a:pt x="2886" y="50"/>
                    <a:pt x="2886" y="50"/>
                    <a:pt x="2886" y="50"/>
                  </a:cubicBezTo>
                  <a:cubicBezTo>
                    <a:pt x="2888" y="62"/>
                    <a:pt x="2888" y="62"/>
                    <a:pt x="2888" y="62"/>
                  </a:cubicBezTo>
                  <a:lnTo>
                    <a:pt x="2869" y="66"/>
                  </a:lnTo>
                  <a:close/>
                  <a:moveTo>
                    <a:pt x="2908" y="58"/>
                  </a:moveTo>
                  <a:cubicBezTo>
                    <a:pt x="2905" y="46"/>
                    <a:pt x="2905" y="46"/>
                    <a:pt x="2905" y="46"/>
                  </a:cubicBezTo>
                  <a:cubicBezTo>
                    <a:pt x="2925" y="42"/>
                    <a:pt x="2925" y="42"/>
                    <a:pt x="2925" y="42"/>
                  </a:cubicBezTo>
                  <a:cubicBezTo>
                    <a:pt x="2927" y="54"/>
                    <a:pt x="2927" y="54"/>
                    <a:pt x="2927" y="54"/>
                  </a:cubicBezTo>
                  <a:lnTo>
                    <a:pt x="2908" y="58"/>
                  </a:lnTo>
                  <a:close/>
                  <a:moveTo>
                    <a:pt x="2947" y="50"/>
                  </a:moveTo>
                  <a:cubicBezTo>
                    <a:pt x="2944" y="38"/>
                    <a:pt x="2944" y="38"/>
                    <a:pt x="2944" y="38"/>
                  </a:cubicBezTo>
                  <a:cubicBezTo>
                    <a:pt x="2964" y="34"/>
                    <a:pt x="2964" y="34"/>
                    <a:pt x="2964" y="34"/>
                  </a:cubicBezTo>
                  <a:cubicBezTo>
                    <a:pt x="2966" y="46"/>
                    <a:pt x="2966" y="46"/>
                    <a:pt x="2966" y="46"/>
                  </a:cubicBezTo>
                  <a:lnTo>
                    <a:pt x="2947" y="50"/>
                  </a:lnTo>
                  <a:close/>
                  <a:moveTo>
                    <a:pt x="2986" y="41"/>
                  </a:moveTo>
                  <a:cubicBezTo>
                    <a:pt x="2983" y="30"/>
                    <a:pt x="2983" y="30"/>
                    <a:pt x="2983" y="30"/>
                  </a:cubicBezTo>
                  <a:cubicBezTo>
                    <a:pt x="3003" y="26"/>
                    <a:pt x="3003" y="26"/>
                    <a:pt x="3003" y="26"/>
                  </a:cubicBezTo>
                  <a:cubicBezTo>
                    <a:pt x="3006" y="37"/>
                    <a:pt x="3006" y="37"/>
                    <a:pt x="3006" y="37"/>
                  </a:cubicBezTo>
                  <a:lnTo>
                    <a:pt x="2986" y="41"/>
                  </a:lnTo>
                  <a:close/>
                  <a:moveTo>
                    <a:pt x="3025" y="33"/>
                  </a:moveTo>
                  <a:cubicBezTo>
                    <a:pt x="3023" y="21"/>
                    <a:pt x="3023" y="21"/>
                    <a:pt x="3023" y="21"/>
                  </a:cubicBezTo>
                  <a:cubicBezTo>
                    <a:pt x="3042" y="17"/>
                    <a:pt x="3042" y="17"/>
                    <a:pt x="3042" y="17"/>
                  </a:cubicBezTo>
                  <a:cubicBezTo>
                    <a:pt x="3045" y="29"/>
                    <a:pt x="3045" y="29"/>
                    <a:pt x="3045" y="29"/>
                  </a:cubicBezTo>
                  <a:lnTo>
                    <a:pt x="3025" y="33"/>
                  </a:lnTo>
                  <a:close/>
                  <a:moveTo>
                    <a:pt x="3064" y="25"/>
                  </a:moveTo>
                  <a:cubicBezTo>
                    <a:pt x="3062" y="13"/>
                    <a:pt x="3062" y="13"/>
                    <a:pt x="3062" y="13"/>
                  </a:cubicBezTo>
                  <a:cubicBezTo>
                    <a:pt x="3068" y="11"/>
                    <a:pt x="3075" y="10"/>
                    <a:pt x="3081" y="9"/>
                  </a:cubicBezTo>
                  <a:cubicBezTo>
                    <a:pt x="3084" y="20"/>
                    <a:pt x="3084" y="20"/>
                    <a:pt x="3084" y="20"/>
                  </a:cubicBezTo>
                  <a:cubicBezTo>
                    <a:pt x="3078" y="22"/>
                    <a:pt x="3071" y="23"/>
                    <a:pt x="3064" y="25"/>
                  </a:cubicBezTo>
                  <a:close/>
                  <a:moveTo>
                    <a:pt x="3103" y="16"/>
                  </a:moveTo>
                  <a:cubicBezTo>
                    <a:pt x="3101" y="4"/>
                    <a:pt x="3101" y="4"/>
                    <a:pt x="3101" y="4"/>
                  </a:cubicBezTo>
                  <a:cubicBezTo>
                    <a:pt x="3108" y="3"/>
                    <a:pt x="3114" y="1"/>
                    <a:pt x="3120" y="0"/>
                  </a:cubicBezTo>
                  <a:cubicBezTo>
                    <a:pt x="3123" y="11"/>
                    <a:pt x="3123" y="11"/>
                    <a:pt x="3123" y="11"/>
                  </a:cubicBezTo>
                  <a:cubicBezTo>
                    <a:pt x="3117" y="13"/>
                    <a:pt x="3111" y="14"/>
                    <a:pt x="3103" y="16"/>
                  </a:cubicBezTo>
                  <a:close/>
                </a:path>
              </a:pathLst>
            </a:custGeom>
            <a:solidFill>
              <a:srgbClr val="877D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8974" name="Freeform 5817"/>
            <p:cNvSpPr>
              <a:spLocks/>
            </p:cNvSpPr>
            <p:nvPr/>
          </p:nvSpPr>
          <p:spPr bwMode="auto">
            <a:xfrm>
              <a:off x="4273" y="2654"/>
              <a:ext cx="1" cy="2"/>
            </a:xfrm>
            <a:custGeom>
              <a:avLst/>
              <a:gdLst>
                <a:gd name="T0" fmla="*/ 3 w 14"/>
                <a:gd name="T1" fmla="*/ 14 h 14"/>
                <a:gd name="T2" fmla="*/ 0 w 14"/>
                <a:gd name="T3" fmla="*/ 2 h 14"/>
                <a:gd name="T4" fmla="*/ 8 w 14"/>
                <a:gd name="T5" fmla="*/ 0 h 14"/>
                <a:gd name="T6" fmla="*/ 10 w 14"/>
                <a:gd name="T7" fmla="*/ 2 h 14"/>
                <a:gd name="T8" fmla="*/ 14 w 14"/>
                <a:gd name="T9" fmla="*/ 10 h 14"/>
                <a:gd name="T10" fmla="*/ 3 w 14"/>
                <a:gd name="T11" fmla="*/ 14 h 14"/>
              </a:gdLst>
              <a:ahLst/>
              <a:cxnLst>
                <a:cxn ang="0">
                  <a:pos x="T0" y="T1"/>
                </a:cxn>
                <a:cxn ang="0">
                  <a:pos x="T2" y="T3"/>
                </a:cxn>
                <a:cxn ang="0">
                  <a:pos x="T4" y="T5"/>
                </a:cxn>
                <a:cxn ang="0">
                  <a:pos x="T6" y="T7"/>
                </a:cxn>
                <a:cxn ang="0">
                  <a:pos x="T8" y="T9"/>
                </a:cxn>
                <a:cxn ang="0">
                  <a:pos x="T10" y="T11"/>
                </a:cxn>
              </a:cxnLst>
              <a:rect l="0" t="0" r="r" b="b"/>
              <a:pathLst>
                <a:path w="14" h="14">
                  <a:moveTo>
                    <a:pt x="3" y="14"/>
                  </a:moveTo>
                  <a:cubicBezTo>
                    <a:pt x="0" y="2"/>
                    <a:pt x="0" y="2"/>
                    <a:pt x="0" y="2"/>
                  </a:cubicBezTo>
                  <a:cubicBezTo>
                    <a:pt x="7" y="0"/>
                    <a:pt x="8" y="0"/>
                    <a:pt x="8" y="0"/>
                  </a:cubicBezTo>
                  <a:cubicBezTo>
                    <a:pt x="10" y="2"/>
                    <a:pt x="10" y="2"/>
                    <a:pt x="10" y="2"/>
                  </a:cubicBezTo>
                  <a:cubicBezTo>
                    <a:pt x="14" y="10"/>
                    <a:pt x="14" y="10"/>
                    <a:pt x="14" y="10"/>
                  </a:cubicBezTo>
                  <a:cubicBezTo>
                    <a:pt x="13" y="11"/>
                    <a:pt x="11" y="11"/>
                    <a:pt x="3" y="14"/>
                  </a:cubicBezTo>
                  <a:close/>
                </a:path>
              </a:pathLst>
            </a:custGeom>
            <a:solidFill>
              <a:srgbClr val="877D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8975" name="Freeform 5818"/>
            <p:cNvSpPr>
              <a:spLocks/>
            </p:cNvSpPr>
            <p:nvPr/>
          </p:nvSpPr>
          <p:spPr bwMode="auto">
            <a:xfrm>
              <a:off x="4123" y="2946"/>
              <a:ext cx="2" cy="3"/>
            </a:xfrm>
            <a:custGeom>
              <a:avLst/>
              <a:gdLst>
                <a:gd name="T0" fmla="*/ 1 w 2"/>
                <a:gd name="T1" fmla="*/ 3 h 3"/>
                <a:gd name="T2" fmla="*/ 0 w 2"/>
                <a:gd name="T3" fmla="*/ 2 h 3"/>
                <a:gd name="T4" fmla="*/ 1 w 2"/>
                <a:gd name="T5" fmla="*/ 0 h 3"/>
                <a:gd name="T6" fmla="*/ 2 w 2"/>
                <a:gd name="T7" fmla="*/ 1 h 3"/>
                <a:gd name="T8" fmla="*/ 1 w 2"/>
                <a:gd name="T9" fmla="*/ 3 h 3"/>
              </a:gdLst>
              <a:ahLst/>
              <a:cxnLst>
                <a:cxn ang="0">
                  <a:pos x="T0" y="T1"/>
                </a:cxn>
                <a:cxn ang="0">
                  <a:pos x="T2" y="T3"/>
                </a:cxn>
                <a:cxn ang="0">
                  <a:pos x="T4" y="T5"/>
                </a:cxn>
                <a:cxn ang="0">
                  <a:pos x="T6" y="T7"/>
                </a:cxn>
                <a:cxn ang="0">
                  <a:pos x="T8" y="T9"/>
                </a:cxn>
              </a:cxnLst>
              <a:rect l="0" t="0" r="r" b="b"/>
              <a:pathLst>
                <a:path w="2" h="3">
                  <a:moveTo>
                    <a:pt x="1" y="3"/>
                  </a:moveTo>
                  <a:lnTo>
                    <a:pt x="0" y="2"/>
                  </a:lnTo>
                  <a:lnTo>
                    <a:pt x="1" y="0"/>
                  </a:lnTo>
                  <a:lnTo>
                    <a:pt x="2" y="1"/>
                  </a:lnTo>
                  <a:lnTo>
                    <a:pt x="1" y="3"/>
                  </a:lnTo>
                  <a:close/>
                </a:path>
              </a:pathLst>
            </a:custGeom>
            <a:solidFill>
              <a:srgbClr val="877D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8976" name="Freeform 5819"/>
            <p:cNvSpPr>
              <a:spLocks noEditPoints="1"/>
            </p:cNvSpPr>
            <p:nvPr/>
          </p:nvSpPr>
          <p:spPr bwMode="auto">
            <a:xfrm>
              <a:off x="3942" y="2874"/>
              <a:ext cx="180" cy="72"/>
            </a:xfrm>
            <a:custGeom>
              <a:avLst/>
              <a:gdLst>
                <a:gd name="T0" fmla="*/ 178 w 180"/>
                <a:gd name="T1" fmla="*/ 69 h 72"/>
                <a:gd name="T2" fmla="*/ 174 w 180"/>
                <a:gd name="T3" fmla="*/ 69 h 72"/>
                <a:gd name="T4" fmla="*/ 175 w 180"/>
                <a:gd name="T5" fmla="*/ 68 h 72"/>
                <a:gd name="T6" fmla="*/ 168 w 180"/>
                <a:gd name="T7" fmla="*/ 64 h 72"/>
                <a:gd name="T8" fmla="*/ 170 w 180"/>
                <a:gd name="T9" fmla="*/ 66 h 72"/>
                <a:gd name="T10" fmla="*/ 164 w 180"/>
                <a:gd name="T11" fmla="*/ 60 h 72"/>
                <a:gd name="T12" fmla="*/ 161 w 180"/>
                <a:gd name="T13" fmla="*/ 60 h 72"/>
                <a:gd name="T14" fmla="*/ 162 w 180"/>
                <a:gd name="T15" fmla="*/ 58 h 72"/>
                <a:gd name="T16" fmla="*/ 155 w 180"/>
                <a:gd name="T17" fmla="*/ 55 h 72"/>
                <a:gd name="T18" fmla="*/ 157 w 180"/>
                <a:gd name="T19" fmla="*/ 56 h 72"/>
                <a:gd name="T20" fmla="*/ 151 w 180"/>
                <a:gd name="T21" fmla="*/ 50 h 72"/>
                <a:gd name="T22" fmla="*/ 148 w 180"/>
                <a:gd name="T23" fmla="*/ 50 h 72"/>
                <a:gd name="T24" fmla="*/ 149 w 180"/>
                <a:gd name="T25" fmla="*/ 49 h 72"/>
                <a:gd name="T26" fmla="*/ 141 w 180"/>
                <a:gd name="T27" fmla="*/ 45 h 72"/>
                <a:gd name="T28" fmla="*/ 144 w 180"/>
                <a:gd name="T29" fmla="*/ 47 h 72"/>
                <a:gd name="T30" fmla="*/ 138 w 180"/>
                <a:gd name="T31" fmla="*/ 41 h 72"/>
                <a:gd name="T32" fmla="*/ 135 w 180"/>
                <a:gd name="T33" fmla="*/ 41 h 72"/>
                <a:gd name="T34" fmla="*/ 136 w 180"/>
                <a:gd name="T35" fmla="*/ 39 h 72"/>
                <a:gd name="T36" fmla="*/ 128 w 180"/>
                <a:gd name="T37" fmla="*/ 36 h 72"/>
                <a:gd name="T38" fmla="*/ 131 w 180"/>
                <a:gd name="T39" fmla="*/ 38 h 72"/>
                <a:gd name="T40" fmla="*/ 125 w 180"/>
                <a:gd name="T41" fmla="*/ 32 h 72"/>
                <a:gd name="T42" fmla="*/ 122 w 180"/>
                <a:gd name="T43" fmla="*/ 31 h 72"/>
                <a:gd name="T44" fmla="*/ 123 w 180"/>
                <a:gd name="T45" fmla="*/ 30 h 72"/>
                <a:gd name="T46" fmla="*/ 115 w 180"/>
                <a:gd name="T47" fmla="*/ 26 h 72"/>
                <a:gd name="T48" fmla="*/ 117 w 180"/>
                <a:gd name="T49" fmla="*/ 28 h 72"/>
                <a:gd name="T50" fmla="*/ 112 w 180"/>
                <a:gd name="T51" fmla="*/ 22 h 72"/>
                <a:gd name="T52" fmla="*/ 109 w 180"/>
                <a:gd name="T53" fmla="*/ 22 h 72"/>
                <a:gd name="T54" fmla="*/ 109 w 180"/>
                <a:gd name="T55" fmla="*/ 20 h 72"/>
                <a:gd name="T56" fmla="*/ 102 w 180"/>
                <a:gd name="T57" fmla="*/ 17 h 72"/>
                <a:gd name="T58" fmla="*/ 104 w 180"/>
                <a:gd name="T59" fmla="*/ 19 h 72"/>
                <a:gd name="T60" fmla="*/ 99 w 180"/>
                <a:gd name="T61" fmla="*/ 13 h 72"/>
                <a:gd name="T62" fmla="*/ 95 w 180"/>
                <a:gd name="T63" fmla="*/ 12 h 72"/>
                <a:gd name="T64" fmla="*/ 96 w 180"/>
                <a:gd name="T65" fmla="*/ 11 h 72"/>
                <a:gd name="T66" fmla="*/ 0 w 180"/>
                <a:gd name="T67" fmla="*/ 11 h 72"/>
                <a:gd name="T68" fmla="*/ 0 w 180"/>
                <a:gd name="T69" fmla="*/ 12 h 72"/>
                <a:gd name="T70" fmla="*/ 8 w 180"/>
                <a:gd name="T71" fmla="*/ 10 h 72"/>
                <a:gd name="T72" fmla="*/ 11 w 180"/>
                <a:gd name="T73" fmla="*/ 11 h 72"/>
                <a:gd name="T74" fmla="*/ 14 w 180"/>
                <a:gd name="T75" fmla="*/ 11 h 72"/>
                <a:gd name="T76" fmla="*/ 16 w 180"/>
                <a:gd name="T77" fmla="*/ 9 h 72"/>
                <a:gd name="T78" fmla="*/ 16 w 180"/>
                <a:gd name="T79" fmla="*/ 10 h 72"/>
                <a:gd name="T80" fmla="*/ 24 w 180"/>
                <a:gd name="T81" fmla="*/ 8 h 72"/>
                <a:gd name="T82" fmla="*/ 91 w 180"/>
                <a:gd name="T83" fmla="*/ 9 h 72"/>
                <a:gd name="T84" fmla="*/ 92 w 180"/>
                <a:gd name="T85" fmla="*/ 8 h 72"/>
                <a:gd name="T86" fmla="*/ 27 w 180"/>
                <a:gd name="T87" fmla="*/ 7 h 72"/>
                <a:gd name="T88" fmla="*/ 27 w 180"/>
                <a:gd name="T89" fmla="*/ 9 h 72"/>
                <a:gd name="T90" fmla="*/ 35 w 180"/>
                <a:gd name="T91" fmla="*/ 6 h 72"/>
                <a:gd name="T92" fmla="*/ 38 w 180"/>
                <a:gd name="T93" fmla="*/ 7 h 72"/>
                <a:gd name="T94" fmla="*/ 40 w 180"/>
                <a:gd name="T95" fmla="*/ 7 h 72"/>
                <a:gd name="T96" fmla="*/ 43 w 180"/>
                <a:gd name="T97" fmla="*/ 5 h 72"/>
                <a:gd name="T98" fmla="*/ 43 w 180"/>
                <a:gd name="T99" fmla="*/ 7 h 72"/>
                <a:gd name="T100" fmla="*/ 85 w 180"/>
                <a:gd name="T101" fmla="*/ 3 h 72"/>
                <a:gd name="T102" fmla="*/ 48 w 180"/>
                <a:gd name="T103" fmla="*/ 6 h 72"/>
                <a:gd name="T104" fmla="*/ 51 w 180"/>
                <a:gd name="T105" fmla="*/ 6 h 72"/>
                <a:gd name="T106" fmla="*/ 54 w 180"/>
                <a:gd name="T107" fmla="*/ 4 h 72"/>
                <a:gd name="T108" fmla="*/ 54 w 180"/>
                <a:gd name="T109" fmla="*/ 5 h 72"/>
                <a:gd name="T110" fmla="*/ 62 w 180"/>
                <a:gd name="T111" fmla="*/ 2 h 72"/>
                <a:gd name="T112" fmla="*/ 65 w 180"/>
                <a:gd name="T113" fmla="*/ 4 h 72"/>
                <a:gd name="T114" fmla="*/ 67 w 180"/>
                <a:gd name="T115" fmla="*/ 3 h 72"/>
                <a:gd name="T116" fmla="*/ 80 w 180"/>
                <a:gd name="T117" fmla="*/ 1 h 72"/>
                <a:gd name="T118" fmla="*/ 82 w 180"/>
                <a:gd name="T119" fmla="*/ 3 h 72"/>
                <a:gd name="T120" fmla="*/ 72 w 180"/>
                <a:gd name="T121" fmla="*/ 1 h 72"/>
                <a:gd name="T122" fmla="*/ 75 w 180"/>
                <a:gd name="T123" fmla="*/ 2 h 72"/>
                <a:gd name="T124" fmla="*/ 78 w 180"/>
                <a:gd name="T125" fmla="*/ 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80" h="72">
                  <a:moveTo>
                    <a:pt x="179" y="72"/>
                  </a:moveTo>
                  <a:lnTo>
                    <a:pt x="177" y="71"/>
                  </a:lnTo>
                  <a:lnTo>
                    <a:pt x="178" y="69"/>
                  </a:lnTo>
                  <a:lnTo>
                    <a:pt x="180" y="71"/>
                  </a:lnTo>
                  <a:lnTo>
                    <a:pt x="179" y="72"/>
                  </a:lnTo>
                  <a:close/>
                  <a:moveTo>
                    <a:pt x="174" y="69"/>
                  </a:moveTo>
                  <a:lnTo>
                    <a:pt x="172" y="67"/>
                  </a:lnTo>
                  <a:lnTo>
                    <a:pt x="173" y="66"/>
                  </a:lnTo>
                  <a:lnTo>
                    <a:pt x="175" y="68"/>
                  </a:lnTo>
                  <a:lnTo>
                    <a:pt x="174" y="69"/>
                  </a:lnTo>
                  <a:close/>
                  <a:moveTo>
                    <a:pt x="170" y="66"/>
                  </a:moveTo>
                  <a:lnTo>
                    <a:pt x="168" y="64"/>
                  </a:lnTo>
                  <a:lnTo>
                    <a:pt x="169" y="63"/>
                  </a:lnTo>
                  <a:lnTo>
                    <a:pt x="171" y="65"/>
                  </a:lnTo>
                  <a:lnTo>
                    <a:pt x="170" y="66"/>
                  </a:lnTo>
                  <a:close/>
                  <a:moveTo>
                    <a:pt x="166" y="63"/>
                  </a:moveTo>
                  <a:lnTo>
                    <a:pt x="163" y="61"/>
                  </a:lnTo>
                  <a:lnTo>
                    <a:pt x="164" y="60"/>
                  </a:lnTo>
                  <a:lnTo>
                    <a:pt x="167" y="61"/>
                  </a:lnTo>
                  <a:lnTo>
                    <a:pt x="166" y="63"/>
                  </a:lnTo>
                  <a:close/>
                  <a:moveTo>
                    <a:pt x="161" y="60"/>
                  </a:moveTo>
                  <a:lnTo>
                    <a:pt x="159" y="58"/>
                  </a:lnTo>
                  <a:lnTo>
                    <a:pt x="160" y="57"/>
                  </a:lnTo>
                  <a:lnTo>
                    <a:pt x="162" y="58"/>
                  </a:lnTo>
                  <a:lnTo>
                    <a:pt x="161" y="60"/>
                  </a:lnTo>
                  <a:close/>
                  <a:moveTo>
                    <a:pt x="157" y="56"/>
                  </a:moveTo>
                  <a:lnTo>
                    <a:pt x="155" y="55"/>
                  </a:lnTo>
                  <a:lnTo>
                    <a:pt x="156" y="54"/>
                  </a:lnTo>
                  <a:lnTo>
                    <a:pt x="158" y="55"/>
                  </a:lnTo>
                  <a:lnTo>
                    <a:pt x="157" y="56"/>
                  </a:lnTo>
                  <a:close/>
                  <a:moveTo>
                    <a:pt x="152" y="53"/>
                  </a:moveTo>
                  <a:lnTo>
                    <a:pt x="150" y="52"/>
                  </a:lnTo>
                  <a:lnTo>
                    <a:pt x="151" y="50"/>
                  </a:lnTo>
                  <a:lnTo>
                    <a:pt x="153" y="52"/>
                  </a:lnTo>
                  <a:lnTo>
                    <a:pt x="152" y="53"/>
                  </a:lnTo>
                  <a:close/>
                  <a:moveTo>
                    <a:pt x="148" y="50"/>
                  </a:moveTo>
                  <a:lnTo>
                    <a:pt x="146" y="49"/>
                  </a:lnTo>
                  <a:lnTo>
                    <a:pt x="147" y="47"/>
                  </a:lnTo>
                  <a:lnTo>
                    <a:pt x="149" y="49"/>
                  </a:lnTo>
                  <a:lnTo>
                    <a:pt x="148" y="50"/>
                  </a:lnTo>
                  <a:close/>
                  <a:moveTo>
                    <a:pt x="144" y="47"/>
                  </a:moveTo>
                  <a:lnTo>
                    <a:pt x="141" y="45"/>
                  </a:lnTo>
                  <a:lnTo>
                    <a:pt x="142" y="44"/>
                  </a:lnTo>
                  <a:lnTo>
                    <a:pt x="145" y="46"/>
                  </a:lnTo>
                  <a:lnTo>
                    <a:pt x="144" y="47"/>
                  </a:lnTo>
                  <a:close/>
                  <a:moveTo>
                    <a:pt x="139" y="44"/>
                  </a:moveTo>
                  <a:lnTo>
                    <a:pt x="137" y="42"/>
                  </a:lnTo>
                  <a:lnTo>
                    <a:pt x="138" y="41"/>
                  </a:lnTo>
                  <a:lnTo>
                    <a:pt x="140" y="43"/>
                  </a:lnTo>
                  <a:lnTo>
                    <a:pt x="139" y="44"/>
                  </a:lnTo>
                  <a:close/>
                  <a:moveTo>
                    <a:pt x="135" y="41"/>
                  </a:moveTo>
                  <a:lnTo>
                    <a:pt x="133" y="39"/>
                  </a:lnTo>
                  <a:lnTo>
                    <a:pt x="134" y="38"/>
                  </a:lnTo>
                  <a:lnTo>
                    <a:pt x="136" y="39"/>
                  </a:lnTo>
                  <a:lnTo>
                    <a:pt x="135" y="41"/>
                  </a:lnTo>
                  <a:close/>
                  <a:moveTo>
                    <a:pt x="131" y="38"/>
                  </a:moveTo>
                  <a:lnTo>
                    <a:pt x="128" y="36"/>
                  </a:lnTo>
                  <a:lnTo>
                    <a:pt x="129" y="35"/>
                  </a:lnTo>
                  <a:lnTo>
                    <a:pt x="131" y="36"/>
                  </a:lnTo>
                  <a:lnTo>
                    <a:pt x="131" y="38"/>
                  </a:lnTo>
                  <a:close/>
                  <a:moveTo>
                    <a:pt x="126" y="34"/>
                  </a:moveTo>
                  <a:lnTo>
                    <a:pt x="124" y="33"/>
                  </a:lnTo>
                  <a:lnTo>
                    <a:pt x="125" y="32"/>
                  </a:lnTo>
                  <a:lnTo>
                    <a:pt x="127" y="33"/>
                  </a:lnTo>
                  <a:lnTo>
                    <a:pt x="126" y="34"/>
                  </a:lnTo>
                  <a:close/>
                  <a:moveTo>
                    <a:pt x="122" y="31"/>
                  </a:moveTo>
                  <a:lnTo>
                    <a:pt x="120" y="30"/>
                  </a:lnTo>
                  <a:lnTo>
                    <a:pt x="120" y="28"/>
                  </a:lnTo>
                  <a:lnTo>
                    <a:pt x="123" y="30"/>
                  </a:lnTo>
                  <a:lnTo>
                    <a:pt x="122" y="31"/>
                  </a:lnTo>
                  <a:close/>
                  <a:moveTo>
                    <a:pt x="117" y="28"/>
                  </a:moveTo>
                  <a:lnTo>
                    <a:pt x="115" y="26"/>
                  </a:lnTo>
                  <a:lnTo>
                    <a:pt x="116" y="25"/>
                  </a:lnTo>
                  <a:lnTo>
                    <a:pt x="118" y="27"/>
                  </a:lnTo>
                  <a:lnTo>
                    <a:pt x="117" y="28"/>
                  </a:lnTo>
                  <a:close/>
                  <a:moveTo>
                    <a:pt x="113" y="25"/>
                  </a:moveTo>
                  <a:lnTo>
                    <a:pt x="111" y="23"/>
                  </a:lnTo>
                  <a:lnTo>
                    <a:pt x="112" y="22"/>
                  </a:lnTo>
                  <a:lnTo>
                    <a:pt x="114" y="24"/>
                  </a:lnTo>
                  <a:lnTo>
                    <a:pt x="113" y="25"/>
                  </a:lnTo>
                  <a:close/>
                  <a:moveTo>
                    <a:pt x="109" y="22"/>
                  </a:moveTo>
                  <a:lnTo>
                    <a:pt x="106" y="20"/>
                  </a:lnTo>
                  <a:lnTo>
                    <a:pt x="107" y="19"/>
                  </a:lnTo>
                  <a:lnTo>
                    <a:pt x="109" y="20"/>
                  </a:lnTo>
                  <a:lnTo>
                    <a:pt x="109" y="22"/>
                  </a:lnTo>
                  <a:close/>
                  <a:moveTo>
                    <a:pt x="104" y="19"/>
                  </a:moveTo>
                  <a:lnTo>
                    <a:pt x="102" y="17"/>
                  </a:lnTo>
                  <a:lnTo>
                    <a:pt x="103" y="16"/>
                  </a:lnTo>
                  <a:lnTo>
                    <a:pt x="105" y="17"/>
                  </a:lnTo>
                  <a:lnTo>
                    <a:pt x="104" y="19"/>
                  </a:lnTo>
                  <a:close/>
                  <a:moveTo>
                    <a:pt x="100" y="16"/>
                  </a:moveTo>
                  <a:lnTo>
                    <a:pt x="98" y="14"/>
                  </a:lnTo>
                  <a:lnTo>
                    <a:pt x="99" y="13"/>
                  </a:lnTo>
                  <a:lnTo>
                    <a:pt x="101" y="14"/>
                  </a:lnTo>
                  <a:lnTo>
                    <a:pt x="100" y="16"/>
                  </a:lnTo>
                  <a:close/>
                  <a:moveTo>
                    <a:pt x="95" y="12"/>
                  </a:moveTo>
                  <a:lnTo>
                    <a:pt x="93" y="11"/>
                  </a:lnTo>
                  <a:lnTo>
                    <a:pt x="94" y="10"/>
                  </a:lnTo>
                  <a:lnTo>
                    <a:pt x="96" y="11"/>
                  </a:lnTo>
                  <a:lnTo>
                    <a:pt x="95" y="12"/>
                  </a:lnTo>
                  <a:close/>
                  <a:moveTo>
                    <a:pt x="0" y="12"/>
                  </a:moveTo>
                  <a:lnTo>
                    <a:pt x="0" y="11"/>
                  </a:lnTo>
                  <a:lnTo>
                    <a:pt x="3" y="10"/>
                  </a:lnTo>
                  <a:lnTo>
                    <a:pt x="3" y="12"/>
                  </a:lnTo>
                  <a:lnTo>
                    <a:pt x="0" y="12"/>
                  </a:lnTo>
                  <a:close/>
                  <a:moveTo>
                    <a:pt x="6" y="12"/>
                  </a:moveTo>
                  <a:lnTo>
                    <a:pt x="5" y="10"/>
                  </a:lnTo>
                  <a:lnTo>
                    <a:pt x="8" y="10"/>
                  </a:lnTo>
                  <a:lnTo>
                    <a:pt x="8" y="11"/>
                  </a:lnTo>
                  <a:lnTo>
                    <a:pt x="6" y="12"/>
                  </a:lnTo>
                  <a:close/>
                  <a:moveTo>
                    <a:pt x="11" y="11"/>
                  </a:moveTo>
                  <a:lnTo>
                    <a:pt x="11" y="9"/>
                  </a:lnTo>
                  <a:lnTo>
                    <a:pt x="13" y="9"/>
                  </a:lnTo>
                  <a:lnTo>
                    <a:pt x="14" y="11"/>
                  </a:lnTo>
                  <a:lnTo>
                    <a:pt x="11" y="11"/>
                  </a:lnTo>
                  <a:close/>
                  <a:moveTo>
                    <a:pt x="16" y="10"/>
                  </a:moveTo>
                  <a:lnTo>
                    <a:pt x="16" y="9"/>
                  </a:lnTo>
                  <a:lnTo>
                    <a:pt x="19" y="8"/>
                  </a:lnTo>
                  <a:lnTo>
                    <a:pt x="19" y="10"/>
                  </a:lnTo>
                  <a:lnTo>
                    <a:pt x="16" y="10"/>
                  </a:lnTo>
                  <a:close/>
                  <a:moveTo>
                    <a:pt x="22" y="10"/>
                  </a:moveTo>
                  <a:lnTo>
                    <a:pt x="21" y="8"/>
                  </a:lnTo>
                  <a:lnTo>
                    <a:pt x="24" y="8"/>
                  </a:lnTo>
                  <a:lnTo>
                    <a:pt x="24" y="9"/>
                  </a:lnTo>
                  <a:lnTo>
                    <a:pt x="22" y="10"/>
                  </a:lnTo>
                  <a:close/>
                  <a:moveTo>
                    <a:pt x="91" y="9"/>
                  </a:moveTo>
                  <a:lnTo>
                    <a:pt x="89" y="8"/>
                  </a:lnTo>
                  <a:lnTo>
                    <a:pt x="90" y="6"/>
                  </a:lnTo>
                  <a:lnTo>
                    <a:pt x="92" y="8"/>
                  </a:lnTo>
                  <a:lnTo>
                    <a:pt x="91" y="9"/>
                  </a:lnTo>
                  <a:close/>
                  <a:moveTo>
                    <a:pt x="27" y="9"/>
                  </a:moveTo>
                  <a:lnTo>
                    <a:pt x="27" y="7"/>
                  </a:lnTo>
                  <a:lnTo>
                    <a:pt x="29" y="7"/>
                  </a:lnTo>
                  <a:lnTo>
                    <a:pt x="30" y="8"/>
                  </a:lnTo>
                  <a:lnTo>
                    <a:pt x="27" y="9"/>
                  </a:lnTo>
                  <a:close/>
                  <a:moveTo>
                    <a:pt x="32" y="8"/>
                  </a:moveTo>
                  <a:lnTo>
                    <a:pt x="32" y="6"/>
                  </a:lnTo>
                  <a:lnTo>
                    <a:pt x="35" y="6"/>
                  </a:lnTo>
                  <a:lnTo>
                    <a:pt x="35" y="8"/>
                  </a:lnTo>
                  <a:lnTo>
                    <a:pt x="32" y="8"/>
                  </a:lnTo>
                  <a:close/>
                  <a:moveTo>
                    <a:pt x="38" y="7"/>
                  </a:moveTo>
                  <a:lnTo>
                    <a:pt x="37" y="6"/>
                  </a:lnTo>
                  <a:lnTo>
                    <a:pt x="40" y="5"/>
                  </a:lnTo>
                  <a:lnTo>
                    <a:pt x="40" y="7"/>
                  </a:lnTo>
                  <a:lnTo>
                    <a:pt x="38" y="7"/>
                  </a:lnTo>
                  <a:close/>
                  <a:moveTo>
                    <a:pt x="43" y="7"/>
                  </a:moveTo>
                  <a:lnTo>
                    <a:pt x="43" y="5"/>
                  </a:lnTo>
                  <a:lnTo>
                    <a:pt x="46" y="5"/>
                  </a:lnTo>
                  <a:lnTo>
                    <a:pt x="46" y="6"/>
                  </a:lnTo>
                  <a:lnTo>
                    <a:pt x="43" y="7"/>
                  </a:lnTo>
                  <a:close/>
                  <a:moveTo>
                    <a:pt x="87" y="6"/>
                  </a:moveTo>
                  <a:lnTo>
                    <a:pt x="84" y="5"/>
                  </a:lnTo>
                  <a:lnTo>
                    <a:pt x="85" y="3"/>
                  </a:lnTo>
                  <a:lnTo>
                    <a:pt x="88" y="5"/>
                  </a:lnTo>
                  <a:lnTo>
                    <a:pt x="87" y="6"/>
                  </a:lnTo>
                  <a:close/>
                  <a:moveTo>
                    <a:pt x="48" y="6"/>
                  </a:moveTo>
                  <a:lnTo>
                    <a:pt x="48" y="4"/>
                  </a:lnTo>
                  <a:lnTo>
                    <a:pt x="51" y="4"/>
                  </a:lnTo>
                  <a:lnTo>
                    <a:pt x="51" y="6"/>
                  </a:lnTo>
                  <a:lnTo>
                    <a:pt x="48" y="6"/>
                  </a:lnTo>
                  <a:close/>
                  <a:moveTo>
                    <a:pt x="54" y="5"/>
                  </a:moveTo>
                  <a:lnTo>
                    <a:pt x="54" y="4"/>
                  </a:lnTo>
                  <a:lnTo>
                    <a:pt x="56" y="3"/>
                  </a:lnTo>
                  <a:lnTo>
                    <a:pt x="56" y="5"/>
                  </a:lnTo>
                  <a:lnTo>
                    <a:pt x="54" y="5"/>
                  </a:lnTo>
                  <a:close/>
                  <a:moveTo>
                    <a:pt x="59" y="4"/>
                  </a:moveTo>
                  <a:lnTo>
                    <a:pt x="59" y="3"/>
                  </a:lnTo>
                  <a:lnTo>
                    <a:pt x="62" y="2"/>
                  </a:lnTo>
                  <a:lnTo>
                    <a:pt x="62" y="4"/>
                  </a:lnTo>
                  <a:lnTo>
                    <a:pt x="59" y="4"/>
                  </a:lnTo>
                  <a:close/>
                  <a:moveTo>
                    <a:pt x="65" y="4"/>
                  </a:moveTo>
                  <a:lnTo>
                    <a:pt x="64" y="2"/>
                  </a:lnTo>
                  <a:lnTo>
                    <a:pt x="67" y="2"/>
                  </a:lnTo>
                  <a:lnTo>
                    <a:pt x="67" y="3"/>
                  </a:lnTo>
                  <a:lnTo>
                    <a:pt x="65" y="4"/>
                  </a:lnTo>
                  <a:close/>
                  <a:moveTo>
                    <a:pt x="82" y="3"/>
                  </a:moveTo>
                  <a:lnTo>
                    <a:pt x="80" y="1"/>
                  </a:lnTo>
                  <a:lnTo>
                    <a:pt x="81" y="0"/>
                  </a:lnTo>
                  <a:lnTo>
                    <a:pt x="83" y="2"/>
                  </a:lnTo>
                  <a:lnTo>
                    <a:pt x="82" y="3"/>
                  </a:lnTo>
                  <a:close/>
                  <a:moveTo>
                    <a:pt x="70" y="3"/>
                  </a:moveTo>
                  <a:lnTo>
                    <a:pt x="70" y="1"/>
                  </a:lnTo>
                  <a:lnTo>
                    <a:pt x="72" y="1"/>
                  </a:lnTo>
                  <a:lnTo>
                    <a:pt x="73" y="3"/>
                  </a:lnTo>
                  <a:lnTo>
                    <a:pt x="70" y="3"/>
                  </a:lnTo>
                  <a:close/>
                  <a:moveTo>
                    <a:pt x="75" y="2"/>
                  </a:moveTo>
                  <a:lnTo>
                    <a:pt x="75" y="1"/>
                  </a:lnTo>
                  <a:lnTo>
                    <a:pt x="78" y="0"/>
                  </a:lnTo>
                  <a:lnTo>
                    <a:pt x="78" y="2"/>
                  </a:lnTo>
                  <a:lnTo>
                    <a:pt x="75" y="2"/>
                  </a:lnTo>
                  <a:close/>
                </a:path>
              </a:pathLst>
            </a:custGeom>
            <a:solidFill>
              <a:srgbClr val="877D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8977" name="Freeform 5820"/>
            <p:cNvSpPr>
              <a:spLocks/>
            </p:cNvSpPr>
            <p:nvPr/>
          </p:nvSpPr>
          <p:spPr bwMode="auto">
            <a:xfrm>
              <a:off x="3937" y="2885"/>
              <a:ext cx="3" cy="2"/>
            </a:xfrm>
            <a:custGeom>
              <a:avLst/>
              <a:gdLst>
                <a:gd name="T0" fmla="*/ 0 w 18"/>
                <a:gd name="T1" fmla="*/ 17 h 17"/>
                <a:gd name="T2" fmla="*/ 1 w 18"/>
                <a:gd name="T3" fmla="*/ 10 h 17"/>
                <a:gd name="T4" fmla="*/ 1 w 18"/>
                <a:gd name="T5" fmla="*/ 0 h 17"/>
                <a:gd name="T6" fmla="*/ 13 w 18"/>
                <a:gd name="T7" fmla="*/ 0 h 17"/>
                <a:gd name="T8" fmla="*/ 13 w 18"/>
                <a:gd name="T9" fmla="*/ 3 h 17"/>
                <a:gd name="T10" fmla="*/ 16 w 18"/>
                <a:gd name="T11" fmla="*/ 3 h 17"/>
                <a:gd name="T12" fmla="*/ 18 w 18"/>
                <a:gd name="T13" fmla="*/ 15 h 17"/>
                <a:gd name="T14" fmla="*/ 0 w 18"/>
                <a:gd name="T15" fmla="*/ 17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17">
                  <a:moveTo>
                    <a:pt x="0" y="17"/>
                  </a:moveTo>
                  <a:cubicBezTo>
                    <a:pt x="1" y="10"/>
                    <a:pt x="1" y="10"/>
                    <a:pt x="1" y="10"/>
                  </a:cubicBezTo>
                  <a:cubicBezTo>
                    <a:pt x="1" y="10"/>
                    <a:pt x="1" y="6"/>
                    <a:pt x="1" y="0"/>
                  </a:cubicBezTo>
                  <a:cubicBezTo>
                    <a:pt x="13" y="0"/>
                    <a:pt x="13" y="0"/>
                    <a:pt x="13" y="0"/>
                  </a:cubicBezTo>
                  <a:cubicBezTo>
                    <a:pt x="13" y="2"/>
                    <a:pt x="13" y="3"/>
                    <a:pt x="13" y="3"/>
                  </a:cubicBezTo>
                  <a:cubicBezTo>
                    <a:pt x="16" y="3"/>
                    <a:pt x="16" y="3"/>
                    <a:pt x="16" y="3"/>
                  </a:cubicBezTo>
                  <a:cubicBezTo>
                    <a:pt x="18" y="15"/>
                    <a:pt x="18" y="15"/>
                    <a:pt x="18" y="15"/>
                  </a:cubicBezTo>
                  <a:lnTo>
                    <a:pt x="0" y="17"/>
                  </a:lnTo>
                  <a:close/>
                </a:path>
              </a:pathLst>
            </a:custGeom>
            <a:solidFill>
              <a:srgbClr val="877D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8978" name="Freeform 5821"/>
            <p:cNvSpPr>
              <a:spLocks noEditPoints="1"/>
            </p:cNvSpPr>
            <p:nvPr/>
          </p:nvSpPr>
          <p:spPr bwMode="auto">
            <a:xfrm>
              <a:off x="3919" y="2861"/>
              <a:ext cx="20" cy="21"/>
            </a:xfrm>
            <a:custGeom>
              <a:avLst/>
              <a:gdLst>
                <a:gd name="T0" fmla="*/ 138 w 149"/>
                <a:gd name="T1" fmla="*/ 155 h 155"/>
                <a:gd name="T2" fmla="*/ 135 w 149"/>
                <a:gd name="T3" fmla="*/ 136 h 155"/>
                <a:gd name="T4" fmla="*/ 147 w 149"/>
                <a:gd name="T5" fmla="*/ 134 h 155"/>
                <a:gd name="T6" fmla="*/ 149 w 149"/>
                <a:gd name="T7" fmla="*/ 154 h 155"/>
                <a:gd name="T8" fmla="*/ 138 w 149"/>
                <a:gd name="T9" fmla="*/ 155 h 155"/>
                <a:gd name="T10" fmla="*/ 130 w 149"/>
                <a:gd name="T11" fmla="*/ 118 h 155"/>
                <a:gd name="T12" fmla="*/ 121 w 149"/>
                <a:gd name="T13" fmla="*/ 102 h 155"/>
                <a:gd name="T14" fmla="*/ 131 w 149"/>
                <a:gd name="T15" fmla="*/ 95 h 155"/>
                <a:gd name="T16" fmla="*/ 141 w 149"/>
                <a:gd name="T17" fmla="*/ 114 h 155"/>
                <a:gd name="T18" fmla="*/ 130 w 149"/>
                <a:gd name="T19" fmla="*/ 118 h 155"/>
                <a:gd name="T20" fmla="*/ 109 w 149"/>
                <a:gd name="T21" fmla="*/ 88 h 155"/>
                <a:gd name="T22" fmla="*/ 107 w 149"/>
                <a:gd name="T23" fmla="*/ 86 h 155"/>
                <a:gd name="T24" fmla="*/ 95 w 149"/>
                <a:gd name="T25" fmla="*/ 74 h 155"/>
                <a:gd name="T26" fmla="*/ 104 w 149"/>
                <a:gd name="T27" fmla="*/ 65 h 155"/>
                <a:gd name="T28" fmla="*/ 116 w 149"/>
                <a:gd name="T29" fmla="*/ 78 h 155"/>
                <a:gd name="T30" fmla="*/ 118 w 149"/>
                <a:gd name="T31" fmla="*/ 80 h 155"/>
                <a:gd name="T32" fmla="*/ 109 w 149"/>
                <a:gd name="T33" fmla="*/ 88 h 155"/>
                <a:gd name="T34" fmla="*/ 82 w 149"/>
                <a:gd name="T35" fmla="*/ 60 h 155"/>
                <a:gd name="T36" fmla="*/ 68 w 149"/>
                <a:gd name="T37" fmla="*/ 46 h 155"/>
                <a:gd name="T38" fmla="*/ 76 w 149"/>
                <a:gd name="T39" fmla="*/ 37 h 155"/>
                <a:gd name="T40" fmla="*/ 90 w 149"/>
                <a:gd name="T41" fmla="*/ 51 h 155"/>
                <a:gd name="T42" fmla="*/ 82 w 149"/>
                <a:gd name="T43" fmla="*/ 60 h 155"/>
                <a:gd name="T44" fmla="*/ 53 w 149"/>
                <a:gd name="T45" fmla="*/ 33 h 155"/>
                <a:gd name="T46" fmla="*/ 38 w 149"/>
                <a:gd name="T47" fmla="*/ 22 h 155"/>
                <a:gd name="T48" fmla="*/ 44 w 149"/>
                <a:gd name="T49" fmla="*/ 12 h 155"/>
                <a:gd name="T50" fmla="*/ 61 w 149"/>
                <a:gd name="T51" fmla="*/ 24 h 155"/>
                <a:gd name="T52" fmla="*/ 53 w 149"/>
                <a:gd name="T53" fmla="*/ 33 h 155"/>
                <a:gd name="T54" fmla="*/ 9 w 149"/>
                <a:gd name="T55" fmla="*/ 16 h 155"/>
                <a:gd name="T56" fmla="*/ 0 w 149"/>
                <a:gd name="T57" fmla="*/ 8 h 155"/>
                <a:gd name="T58" fmla="*/ 25 w 149"/>
                <a:gd name="T59" fmla="*/ 3 h 155"/>
                <a:gd name="T60" fmla="*/ 21 w 149"/>
                <a:gd name="T61" fmla="*/ 14 h 155"/>
                <a:gd name="T62" fmla="*/ 9 w 149"/>
                <a:gd name="T63" fmla="*/ 16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9" h="155">
                  <a:moveTo>
                    <a:pt x="138" y="155"/>
                  </a:moveTo>
                  <a:cubicBezTo>
                    <a:pt x="137" y="149"/>
                    <a:pt x="136" y="142"/>
                    <a:pt x="135" y="136"/>
                  </a:cubicBezTo>
                  <a:cubicBezTo>
                    <a:pt x="147" y="134"/>
                    <a:pt x="147" y="134"/>
                    <a:pt x="147" y="134"/>
                  </a:cubicBezTo>
                  <a:cubicBezTo>
                    <a:pt x="148" y="140"/>
                    <a:pt x="149" y="147"/>
                    <a:pt x="149" y="154"/>
                  </a:cubicBezTo>
                  <a:lnTo>
                    <a:pt x="138" y="155"/>
                  </a:lnTo>
                  <a:close/>
                  <a:moveTo>
                    <a:pt x="130" y="118"/>
                  </a:moveTo>
                  <a:cubicBezTo>
                    <a:pt x="127" y="112"/>
                    <a:pt x="125" y="107"/>
                    <a:pt x="121" y="102"/>
                  </a:cubicBezTo>
                  <a:cubicBezTo>
                    <a:pt x="131" y="95"/>
                    <a:pt x="131" y="95"/>
                    <a:pt x="131" y="95"/>
                  </a:cubicBezTo>
                  <a:cubicBezTo>
                    <a:pt x="135" y="101"/>
                    <a:pt x="138" y="107"/>
                    <a:pt x="141" y="114"/>
                  </a:cubicBezTo>
                  <a:lnTo>
                    <a:pt x="130" y="118"/>
                  </a:lnTo>
                  <a:close/>
                  <a:moveTo>
                    <a:pt x="109" y="88"/>
                  </a:moveTo>
                  <a:cubicBezTo>
                    <a:pt x="107" y="86"/>
                    <a:pt x="107" y="86"/>
                    <a:pt x="107" y="86"/>
                  </a:cubicBezTo>
                  <a:cubicBezTo>
                    <a:pt x="104" y="82"/>
                    <a:pt x="100" y="78"/>
                    <a:pt x="95" y="74"/>
                  </a:cubicBezTo>
                  <a:cubicBezTo>
                    <a:pt x="104" y="65"/>
                    <a:pt x="104" y="65"/>
                    <a:pt x="104" y="65"/>
                  </a:cubicBezTo>
                  <a:cubicBezTo>
                    <a:pt x="108" y="70"/>
                    <a:pt x="112" y="74"/>
                    <a:pt x="116" y="78"/>
                  </a:cubicBezTo>
                  <a:cubicBezTo>
                    <a:pt x="118" y="80"/>
                    <a:pt x="118" y="80"/>
                    <a:pt x="118" y="80"/>
                  </a:cubicBezTo>
                  <a:lnTo>
                    <a:pt x="109" y="88"/>
                  </a:lnTo>
                  <a:close/>
                  <a:moveTo>
                    <a:pt x="82" y="60"/>
                  </a:moveTo>
                  <a:cubicBezTo>
                    <a:pt x="77" y="55"/>
                    <a:pt x="72" y="50"/>
                    <a:pt x="68" y="46"/>
                  </a:cubicBezTo>
                  <a:cubicBezTo>
                    <a:pt x="76" y="37"/>
                    <a:pt x="76" y="37"/>
                    <a:pt x="76" y="37"/>
                  </a:cubicBezTo>
                  <a:cubicBezTo>
                    <a:pt x="80" y="41"/>
                    <a:pt x="85" y="46"/>
                    <a:pt x="90" y="51"/>
                  </a:cubicBezTo>
                  <a:lnTo>
                    <a:pt x="82" y="60"/>
                  </a:lnTo>
                  <a:close/>
                  <a:moveTo>
                    <a:pt x="53" y="33"/>
                  </a:moveTo>
                  <a:cubicBezTo>
                    <a:pt x="47" y="29"/>
                    <a:pt x="42" y="25"/>
                    <a:pt x="38" y="22"/>
                  </a:cubicBezTo>
                  <a:cubicBezTo>
                    <a:pt x="44" y="12"/>
                    <a:pt x="44" y="12"/>
                    <a:pt x="44" y="12"/>
                  </a:cubicBezTo>
                  <a:cubicBezTo>
                    <a:pt x="49" y="15"/>
                    <a:pt x="55" y="19"/>
                    <a:pt x="61" y="24"/>
                  </a:cubicBezTo>
                  <a:lnTo>
                    <a:pt x="53" y="33"/>
                  </a:lnTo>
                  <a:close/>
                  <a:moveTo>
                    <a:pt x="9" y="16"/>
                  </a:moveTo>
                  <a:cubicBezTo>
                    <a:pt x="0" y="8"/>
                    <a:pt x="0" y="8"/>
                    <a:pt x="0" y="8"/>
                  </a:cubicBezTo>
                  <a:cubicBezTo>
                    <a:pt x="6" y="2"/>
                    <a:pt x="15" y="0"/>
                    <a:pt x="25" y="3"/>
                  </a:cubicBezTo>
                  <a:cubicBezTo>
                    <a:pt x="21" y="14"/>
                    <a:pt x="21" y="14"/>
                    <a:pt x="21" y="14"/>
                  </a:cubicBezTo>
                  <a:cubicBezTo>
                    <a:pt x="16" y="13"/>
                    <a:pt x="12" y="13"/>
                    <a:pt x="9" y="16"/>
                  </a:cubicBezTo>
                  <a:close/>
                </a:path>
              </a:pathLst>
            </a:custGeom>
            <a:solidFill>
              <a:srgbClr val="877D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8979" name="Freeform 5822"/>
            <p:cNvSpPr>
              <a:spLocks/>
            </p:cNvSpPr>
            <p:nvPr/>
          </p:nvSpPr>
          <p:spPr bwMode="auto">
            <a:xfrm>
              <a:off x="3917" y="2865"/>
              <a:ext cx="2" cy="3"/>
            </a:xfrm>
            <a:custGeom>
              <a:avLst/>
              <a:gdLst>
                <a:gd name="T0" fmla="*/ 3 w 17"/>
                <a:gd name="T1" fmla="*/ 20 h 20"/>
                <a:gd name="T2" fmla="*/ 0 w 17"/>
                <a:gd name="T3" fmla="*/ 9 h 20"/>
                <a:gd name="T4" fmla="*/ 5 w 17"/>
                <a:gd name="T5" fmla="*/ 7 h 20"/>
                <a:gd name="T6" fmla="*/ 6 w 17"/>
                <a:gd name="T7" fmla="*/ 0 h 20"/>
                <a:gd name="T8" fmla="*/ 17 w 17"/>
                <a:gd name="T9" fmla="*/ 2 h 20"/>
                <a:gd name="T10" fmla="*/ 17 w 17"/>
                <a:gd name="T11" fmla="*/ 11 h 20"/>
                <a:gd name="T12" fmla="*/ 17 w 17"/>
                <a:gd name="T13" fmla="*/ 15 h 20"/>
                <a:gd name="T14" fmla="*/ 14 w 17"/>
                <a:gd name="T15" fmla="*/ 16 h 20"/>
                <a:gd name="T16" fmla="*/ 3 w 17"/>
                <a:gd name="T17" fmla="*/ 2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0">
                  <a:moveTo>
                    <a:pt x="3" y="20"/>
                  </a:moveTo>
                  <a:cubicBezTo>
                    <a:pt x="0" y="9"/>
                    <a:pt x="0" y="9"/>
                    <a:pt x="0" y="9"/>
                  </a:cubicBezTo>
                  <a:cubicBezTo>
                    <a:pt x="2" y="8"/>
                    <a:pt x="3" y="8"/>
                    <a:pt x="5" y="7"/>
                  </a:cubicBezTo>
                  <a:cubicBezTo>
                    <a:pt x="5" y="5"/>
                    <a:pt x="5" y="2"/>
                    <a:pt x="6" y="0"/>
                  </a:cubicBezTo>
                  <a:cubicBezTo>
                    <a:pt x="17" y="2"/>
                    <a:pt x="17" y="2"/>
                    <a:pt x="17" y="2"/>
                  </a:cubicBezTo>
                  <a:cubicBezTo>
                    <a:pt x="17" y="5"/>
                    <a:pt x="17" y="8"/>
                    <a:pt x="17" y="11"/>
                  </a:cubicBezTo>
                  <a:cubicBezTo>
                    <a:pt x="17" y="15"/>
                    <a:pt x="17" y="15"/>
                    <a:pt x="17" y="15"/>
                  </a:cubicBezTo>
                  <a:cubicBezTo>
                    <a:pt x="14" y="16"/>
                    <a:pt x="14" y="16"/>
                    <a:pt x="14" y="16"/>
                  </a:cubicBezTo>
                  <a:cubicBezTo>
                    <a:pt x="10" y="18"/>
                    <a:pt x="6" y="20"/>
                    <a:pt x="3" y="20"/>
                  </a:cubicBezTo>
                  <a:close/>
                </a:path>
              </a:pathLst>
            </a:custGeom>
            <a:solidFill>
              <a:srgbClr val="877D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8980" name="Freeform 5823"/>
            <p:cNvSpPr>
              <a:spLocks noEditPoints="1"/>
            </p:cNvSpPr>
            <p:nvPr/>
          </p:nvSpPr>
          <p:spPr bwMode="auto">
            <a:xfrm>
              <a:off x="3219" y="2859"/>
              <a:ext cx="697" cy="92"/>
            </a:xfrm>
            <a:custGeom>
              <a:avLst/>
              <a:gdLst>
                <a:gd name="T0" fmla="*/ 82 w 5205"/>
                <a:gd name="T1" fmla="*/ 683 h 689"/>
                <a:gd name="T2" fmla="*/ 161 w 5205"/>
                <a:gd name="T3" fmla="*/ 666 h 689"/>
                <a:gd name="T4" fmla="*/ 261 w 5205"/>
                <a:gd name="T5" fmla="*/ 659 h 689"/>
                <a:gd name="T6" fmla="*/ 342 w 5205"/>
                <a:gd name="T7" fmla="*/ 666 h 689"/>
                <a:gd name="T8" fmla="*/ 402 w 5205"/>
                <a:gd name="T9" fmla="*/ 662 h 689"/>
                <a:gd name="T10" fmla="*/ 523 w 5205"/>
                <a:gd name="T11" fmla="*/ 654 h 689"/>
                <a:gd name="T12" fmla="*/ 602 w 5205"/>
                <a:gd name="T13" fmla="*/ 637 h 689"/>
                <a:gd name="T14" fmla="*/ 702 w 5205"/>
                <a:gd name="T15" fmla="*/ 630 h 689"/>
                <a:gd name="T16" fmla="*/ 783 w 5205"/>
                <a:gd name="T17" fmla="*/ 637 h 689"/>
                <a:gd name="T18" fmla="*/ 844 w 5205"/>
                <a:gd name="T19" fmla="*/ 633 h 689"/>
                <a:gd name="T20" fmla="*/ 964 w 5205"/>
                <a:gd name="T21" fmla="*/ 626 h 689"/>
                <a:gd name="T22" fmla="*/ 1004 w 5205"/>
                <a:gd name="T23" fmla="*/ 624 h 689"/>
                <a:gd name="T24" fmla="*/ 1125 w 5205"/>
                <a:gd name="T25" fmla="*/ 613 h 689"/>
                <a:gd name="T26" fmla="*/ 1202 w 5205"/>
                <a:gd name="T27" fmla="*/ 584 h 689"/>
                <a:gd name="T28" fmla="*/ 1263 w 5205"/>
                <a:gd name="T29" fmla="*/ 590 h 689"/>
                <a:gd name="T30" fmla="*/ 1323 w 5205"/>
                <a:gd name="T31" fmla="*/ 585 h 689"/>
                <a:gd name="T32" fmla="*/ 1443 w 5205"/>
                <a:gd name="T33" fmla="*/ 575 h 689"/>
                <a:gd name="T34" fmla="*/ 1522 w 5205"/>
                <a:gd name="T35" fmla="*/ 556 h 689"/>
                <a:gd name="T36" fmla="*/ 1622 w 5205"/>
                <a:gd name="T37" fmla="*/ 547 h 689"/>
                <a:gd name="T38" fmla="*/ 1703 w 5205"/>
                <a:gd name="T39" fmla="*/ 552 h 689"/>
                <a:gd name="T40" fmla="*/ 1763 w 5205"/>
                <a:gd name="T41" fmla="*/ 547 h 689"/>
                <a:gd name="T42" fmla="*/ 1883 w 5205"/>
                <a:gd name="T43" fmla="*/ 536 h 689"/>
                <a:gd name="T44" fmla="*/ 1962 w 5205"/>
                <a:gd name="T45" fmla="*/ 516 h 689"/>
                <a:gd name="T46" fmla="*/ 2062 w 5205"/>
                <a:gd name="T47" fmla="*/ 507 h 689"/>
                <a:gd name="T48" fmla="*/ 2143 w 5205"/>
                <a:gd name="T49" fmla="*/ 511 h 689"/>
                <a:gd name="T50" fmla="*/ 2203 w 5205"/>
                <a:gd name="T51" fmla="*/ 505 h 689"/>
                <a:gd name="T52" fmla="*/ 2323 w 5205"/>
                <a:gd name="T53" fmla="*/ 493 h 689"/>
                <a:gd name="T54" fmla="*/ 2402 w 5205"/>
                <a:gd name="T55" fmla="*/ 473 h 689"/>
                <a:gd name="T56" fmla="*/ 2501 w 5205"/>
                <a:gd name="T57" fmla="*/ 462 h 689"/>
                <a:gd name="T58" fmla="*/ 2583 w 5205"/>
                <a:gd name="T59" fmla="*/ 466 h 689"/>
                <a:gd name="T60" fmla="*/ 2643 w 5205"/>
                <a:gd name="T61" fmla="*/ 459 h 689"/>
                <a:gd name="T62" fmla="*/ 2762 w 5205"/>
                <a:gd name="T63" fmla="*/ 446 h 689"/>
                <a:gd name="T64" fmla="*/ 2840 w 5205"/>
                <a:gd name="T65" fmla="*/ 425 h 689"/>
                <a:gd name="T66" fmla="*/ 2940 w 5205"/>
                <a:gd name="T67" fmla="*/ 413 h 689"/>
                <a:gd name="T68" fmla="*/ 3021 w 5205"/>
                <a:gd name="T69" fmla="*/ 416 h 689"/>
                <a:gd name="T70" fmla="*/ 3081 w 5205"/>
                <a:gd name="T71" fmla="*/ 409 h 689"/>
                <a:gd name="T72" fmla="*/ 3201 w 5205"/>
                <a:gd name="T73" fmla="*/ 394 h 689"/>
                <a:gd name="T74" fmla="*/ 3279 w 5205"/>
                <a:gd name="T75" fmla="*/ 373 h 689"/>
                <a:gd name="T76" fmla="*/ 3378 w 5205"/>
                <a:gd name="T77" fmla="*/ 360 h 689"/>
                <a:gd name="T78" fmla="*/ 3460 w 5205"/>
                <a:gd name="T79" fmla="*/ 362 h 689"/>
                <a:gd name="T80" fmla="*/ 3519 w 5205"/>
                <a:gd name="T81" fmla="*/ 355 h 689"/>
                <a:gd name="T82" fmla="*/ 3639 w 5205"/>
                <a:gd name="T83" fmla="*/ 339 h 689"/>
                <a:gd name="T84" fmla="*/ 3717 w 5205"/>
                <a:gd name="T85" fmla="*/ 317 h 689"/>
                <a:gd name="T86" fmla="*/ 3816 w 5205"/>
                <a:gd name="T87" fmla="*/ 304 h 689"/>
                <a:gd name="T88" fmla="*/ 3898 w 5205"/>
                <a:gd name="T89" fmla="*/ 305 h 689"/>
                <a:gd name="T90" fmla="*/ 3957 w 5205"/>
                <a:gd name="T91" fmla="*/ 297 h 689"/>
                <a:gd name="T92" fmla="*/ 4054 w 5205"/>
                <a:gd name="T93" fmla="*/ 284 h 689"/>
                <a:gd name="T94" fmla="*/ 4130 w 5205"/>
                <a:gd name="T95" fmla="*/ 244 h 689"/>
                <a:gd name="T96" fmla="*/ 4199 w 5205"/>
                <a:gd name="T97" fmla="*/ 199 h 689"/>
                <a:gd name="T98" fmla="*/ 4221 w 5205"/>
                <a:gd name="T99" fmla="*/ 211 h 689"/>
                <a:gd name="T100" fmla="*/ 4267 w 5205"/>
                <a:gd name="T101" fmla="*/ 142 h 689"/>
                <a:gd name="T102" fmla="*/ 4346 w 5205"/>
                <a:gd name="T103" fmla="*/ 132 h 689"/>
                <a:gd name="T104" fmla="*/ 4379 w 5205"/>
                <a:gd name="T105" fmla="*/ 110 h 689"/>
                <a:gd name="T106" fmla="*/ 4492 w 5205"/>
                <a:gd name="T107" fmla="*/ 80 h 689"/>
                <a:gd name="T108" fmla="*/ 4570 w 5205"/>
                <a:gd name="T109" fmla="*/ 59 h 689"/>
                <a:gd name="T110" fmla="*/ 4670 w 5205"/>
                <a:gd name="T111" fmla="*/ 45 h 689"/>
                <a:gd name="T112" fmla="*/ 4690 w 5205"/>
                <a:gd name="T113" fmla="*/ 44 h 689"/>
                <a:gd name="T114" fmla="*/ 4789 w 5205"/>
                <a:gd name="T115" fmla="*/ 34 h 689"/>
                <a:gd name="T116" fmla="*/ 4870 w 5205"/>
                <a:gd name="T117" fmla="*/ 32 h 689"/>
                <a:gd name="T118" fmla="*/ 4949 w 5205"/>
                <a:gd name="T119" fmla="*/ 15 h 689"/>
                <a:gd name="T120" fmla="*/ 5030 w 5205"/>
                <a:gd name="T121" fmla="*/ 21 h 689"/>
                <a:gd name="T122" fmla="*/ 5050 w 5205"/>
                <a:gd name="T123" fmla="*/ 20 h 689"/>
                <a:gd name="T124" fmla="*/ 5149 w 5205"/>
                <a:gd name="T125" fmla="*/ 12 h 6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205" h="689">
                  <a:moveTo>
                    <a:pt x="1" y="689"/>
                  </a:moveTo>
                  <a:cubicBezTo>
                    <a:pt x="0" y="677"/>
                    <a:pt x="0" y="677"/>
                    <a:pt x="0" y="677"/>
                  </a:cubicBezTo>
                  <a:cubicBezTo>
                    <a:pt x="20" y="675"/>
                    <a:pt x="20" y="675"/>
                    <a:pt x="20" y="675"/>
                  </a:cubicBezTo>
                  <a:cubicBezTo>
                    <a:pt x="21" y="687"/>
                    <a:pt x="21" y="687"/>
                    <a:pt x="21" y="687"/>
                  </a:cubicBezTo>
                  <a:lnTo>
                    <a:pt x="1" y="689"/>
                  </a:lnTo>
                  <a:close/>
                  <a:moveTo>
                    <a:pt x="41" y="686"/>
                  </a:moveTo>
                  <a:cubicBezTo>
                    <a:pt x="41" y="674"/>
                    <a:pt x="41" y="674"/>
                    <a:pt x="41" y="674"/>
                  </a:cubicBezTo>
                  <a:cubicBezTo>
                    <a:pt x="61" y="673"/>
                    <a:pt x="61" y="673"/>
                    <a:pt x="61" y="673"/>
                  </a:cubicBezTo>
                  <a:cubicBezTo>
                    <a:pt x="61" y="685"/>
                    <a:pt x="61" y="685"/>
                    <a:pt x="61" y="685"/>
                  </a:cubicBezTo>
                  <a:lnTo>
                    <a:pt x="41" y="686"/>
                  </a:lnTo>
                  <a:close/>
                  <a:moveTo>
                    <a:pt x="82" y="683"/>
                  </a:moveTo>
                  <a:cubicBezTo>
                    <a:pt x="81" y="671"/>
                    <a:pt x="81" y="671"/>
                    <a:pt x="81" y="671"/>
                  </a:cubicBezTo>
                  <a:cubicBezTo>
                    <a:pt x="101" y="670"/>
                    <a:pt x="101" y="670"/>
                    <a:pt x="101" y="670"/>
                  </a:cubicBezTo>
                  <a:cubicBezTo>
                    <a:pt x="102" y="682"/>
                    <a:pt x="102" y="682"/>
                    <a:pt x="102" y="682"/>
                  </a:cubicBezTo>
                  <a:lnTo>
                    <a:pt x="82" y="683"/>
                  </a:lnTo>
                  <a:close/>
                  <a:moveTo>
                    <a:pt x="122" y="681"/>
                  </a:moveTo>
                  <a:cubicBezTo>
                    <a:pt x="121" y="669"/>
                    <a:pt x="121" y="669"/>
                    <a:pt x="121" y="669"/>
                  </a:cubicBezTo>
                  <a:cubicBezTo>
                    <a:pt x="141" y="667"/>
                    <a:pt x="141" y="667"/>
                    <a:pt x="141" y="667"/>
                  </a:cubicBezTo>
                  <a:cubicBezTo>
                    <a:pt x="142" y="679"/>
                    <a:pt x="142" y="679"/>
                    <a:pt x="142" y="679"/>
                  </a:cubicBezTo>
                  <a:lnTo>
                    <a:pt x="122" y="681"/>
                  </a:lnTo>
                  <a:close/>
                  <a:moveTo>
                    <a:pt x="162" y="678"/>
                  </a:moveTo>
                  <a:cubicBezTo>
                    <a:pt x="161" y="666"/>
                    <a:pt x="161" y="666"/>
                    <a:pt x="161" y="666"/>
                  </a:cubicBezTo>
                  <a:cubicBezTo>
                    <a:pt x="181" y="665"/>
                    <a:pt x="181" y="665"/>
                    <a:pt x="181" y="665"/>
                  </a:cubicBezTo>
                  <a:cubicBezTo>
                    <a:pt x="182" y="677"/>
                    <a:pt x="182" y="677"/>
                    <a:pt x="182" y="677"/>
                  </a:cubicBezTo>
                  <a:lnTo>
                    <a:pt x="162" y="678"/>
                  </a:lnTo>
                  <a:close/>
                  <a:moveTo>
                    <a:pt x="202" y="675"/>
                  </a:moveTo>
                  <a:cubicBezTo>
                    <a:pt x="201" y="663"/>
                    <a:pt x="201" y="663"/>
                    <a:pt x="201" y="663"/>
                  </a:cubicBezTo>
                  <a:cubicBezTo>
                    <a:pt x="221" y="662"/>
                    <a:pt x="221" y="662"/>
                    <a:pt x="221" y="662"/>
                  </a:cubicBezTo>
                  <a:cubicBezTo>
                    <a:pt x="222" y="674"/>
                    <a:pt x="222" y="674"/>
                    <a:pt x="222" y="674"/>
                  </a:cubicBezTo>
                  <a:lnTo>
                    <a:pt x="202" y="675"/>
                  </a:lnTo>
                  <a:close/>
                  <a:moveTo>
                    <a:pt x="242" y="673"/>
                  </a:moveTo>
                  <a:cubicBezTo>
                    <a:pt x="241" y="661"/>
                    <a:pt x="241" y="661"/>
                    <a:pt x="241" y="661"/>
                  </a:cubicBezTo>
                  <a:cubicBezTo>
                    <a:pt x="261" y="659"/>
                    <a:pt x="261" y="659"/>
                    <a:pt x="261" y="659"/>
                  </a:cubicBezTo>
                  <a:cubicBezTo>
                    <a:pt x="262" y="671"/>
                    <a:pt x="262" y="671"/>
                    <a:pt x="262" y="671"/>
                  </a:cubicBezTo>
                  <a:lnTo>
                    <a:pt x="242" y="673"/>
                  </a:lnTo>
                  <a:close/>
                  <a:moveTo>
                    <a:pt x="282" y="670"/>
                  </a:moveTo>
                  <a:cubicBezTo>
                    <a:pt x="281" y="658"/>
                    <a:pt x="281" y="658"/>
                    <a:pt x="281" y="658"/>
                  </a:cubicBezTo>
                  <a:cubicBezTo>
                    <a:pt x="301" y="657"/>
                    <a:pt x="301" y="657"/>
                    <a:pt x="301" y="657"/>
                  </a:cubicBezTo>
                  <a:cubicBezTo>
                    <a:pt x="302" y="669"/>
                    <a:pt x="302" y="669"/>
                    <a:pt x="302" y="669"/>
                  </a:cubicBezTo>
                  <a:lnTo>
                    <a:pt x="282" y="670"/>
                  </a:lnTo>
                  <a:close/>
                  <a:moveTo>
                    <a:pt x="322" y="667"/>
                  </a:moveTo>
                  <a:cubicBezTo>
                    <a:pt x="321" y="655"/>
                    <a:pt x="321" y="655"/>
                    <a:pt x="321" y="655"/>
                  </a:cubicBezTo>
                  <a:cubicBezTo>
                    <a:pt x="342" y="654"/>
                    <a:pt x="342" y="654"/>
                    <a:pt x="342" y="654"/>
                  </a:cubicBezTo>
                  <a:cubicBezTo>
                    <a:pt x="342" y="666"/>
                    <a:pt x="342" y="666"/>
                    <a:pt x="342" y="666"/>
                  </a:cubicBezTo>
                  <a:lnTo>
                    <a:pt x="322" y="667"/>
                  </a:lnTo>
                  <a:close/>
                  <a:moveTo>
                    <a:pt x="362" y="665"/>
                  </a:moveTo>
                  <a:cubicBezTo>
                    <a:pt x="362" y="653"/>
                    <a:pt x="362" y="653"/>
                    <a:pt x="362" y="653"/>
                  </a:cubicBezTo>
                  <a:cubicBezTo>
                    <a:pt x="382" y="651"/>
                    <a:pt x="382" y="651"/>
                    <a:pt x="382" y="651"/>
                  </a:cubicBezTo>
                  <a:cubicBezTo>
                    <a:pt x="382" y="663"/>
                    <a:pt x="382" y="663"/>
                    <a:pt x="382" y="663"/>
                  </a:cubicBezTo>
                  <a:lnTo>
                    <a:pt x="362" y="665"/>
                  </a:lnTo>
                  <a:close/>
                  <a:moveTo>
                    <a:pt x="402" y="662"/>
                  </a:moveTo>
                  <a:cubicBezTo>
                    <a:pt x="402" y="650"/>
                    <a:pt x="402" y="650"/>
                    <a:pt x="402" y="650"/>
                  </a:cubicBezTo>
                  <a:cubicBezTo>
                    <a:pt x="422" y="649"/>
                    <a:pt x="422" y="649"/>
                    <a:pt x="422" y="649"/>
                  </a:cubicBezTo>
                  <a:cubicBezTo>
                    <a:pt x="423" y="661"/>
                    <a:pt x="423" y="661"/>
                    <a:pt x="423" y="661"/>
                  </a:cubicBezTo>
                  <a:lnTo>
                    <a:pt x="402" y="662"/>
                  </a:lnTo>
                  <a:close/>
                  <a:moveTo>
                    <a:pt x="443" y="659"/>
                  </a:moveTo>
                  <a:cubicBezTo>
                    <a:pt x="442" y="647"/>
                    <a:pt x="442" y="647"/>
                    <a:pt x="442" y="647"/>
                  </a:cubicBezTo>
                  <a:cubicBezTo>
                    <a:pt x="462" y="646"/>
                    <a:pt x="462" y="646"/>
                    <a:pt x="462" y="646"/>
                  </a:cubicBezTo>
                  <a:cubicBezTo>
                    <a:pt x="463" y="658"/>
                    <a:pt x="463" y="658"/>
                    <a:pt x="463" y="658"/>
                  </a:cubicBezTo>
                  <a:lnTo>
                    <a:pt x="443" y="659"/>
                  </a:lnTo>
                  <a:close/>
                  <a:moveTo>
                    <a:pt x="483" y="657"/>
                  </a:moveTo>
                  <a:cubicBezTo>
                    <a:pt x="482" y="645"/>
                    <a:pt x="482" y="645"/>
                    <a:pt x="482" y="645"/>
                  </a:cubicBezTo>
                  <a:cubicBezTo>
                    <a:pt x="502" y="643"/>
                    <a:pt x="502" y="643"/>
                    <a:pt x="502" y="643"/>
                  </a:cubicBezTo>
                  <a:cubicBezTo>
                    <a:pt x="503" y="655"/>
                    <a:pt x="503" y="655"/>
                    <a:pt x="503" y="655"/>
                  </a:cubicBezTo>
                  <a:lnTo>
                    <a:pt x="483" y="657"/>
                  </a:lnTo>
                  <a:close/>
                  <a:moveTo>
                    <a:pt x="523" y="654"/>
                  </a:moveTo>
                  <a:cubicBezTo>
                    <a:pt x="522" y="642"/>
                    <a:pt x="522" y="642"/>
                    <a:pt x="522" y="642"/>
                  </a:cubicBezTo>
                  <a:cubicBezTo>
                    <a:pt x="542" y="641"/>
                    <a:pt x="542" y="641"/>
                    <a:pt x="542" y="641"/>
                  </a:cubicBezTo>
                  <a:cubicBezTo>
                    <a:pt x="543" y="653"/>
                    <a:pt x="543" y="653"/>
                    <a:pt x="543" y="653"/>
                  </a:cubicBezTo>
                  <a:lnTo>
                    <a:pt x="523" y="654"/>
                  </a:lnTo>
                  <a:close/>
                  <a:moveTo>
                    <a:pt x="563" y="652"/>
                  </a:moveTo>
                  <a:cubicBezTo>
                    <a:pt x="562" y="640"/>
                    <a:pt x="562" y="640"/>
                    <a:pt x="562" y="640"/>
                  </a:cubicBezTo>
                  <a:cubicBezTo>
                    <a:pt x="582" y="638"/>
                    <a:pt x="582" y="638"/>
                    <a:pt x="582" y="638"/>
                  </a:cubicBezTo>
                  <a:cubicBezTo>
                    <a:pt x="583" y="650"/>
                    <a:pt x="583" y="650"/>
                    <a:pt x="583" y="650"/>
                  </a:cubicBezTo>
                  <a:lnTo>
                    <a:pt x="563" y="652"/>
                  </a:lnTo>
                  <a:close/>
                  <a:moveTo>
                    <a:pt x="603" y="649"/>
                  </a:moveTo>
                  <a:cubicBezTo>
                    <a:pt x="602" y="637"/>
                    <a:pt x="602" y="637"/>
                    <a:pt x="602" y="637"/>
                  </a:cubicBezTo>
                  <a:cubicBezTo>
                    <a:pt x="622" y="636"/>
                    <a:pt x="622" y="636"/>
                    <a:pt x="622" y="636"/>
                  </a:cubicBezTo>
                  <a:cubicBezTo>
                    <a:pt x="623" y="648"/>
                    <a:pt x="623" y="648"/>
                    <a:pt x="623" y="648"/>
                  </a:cubicBezTo>
                  <a:lnTo>
                    <a:pt x="603" y="649"/>
                  </a:lnTo>
                  <a:close/>
                  <a:moveTo>
                    <a:pt x="643" y="646"/>
                  </a:moveTo>
                  <a:cubicBezTo>
                    <a:pt x="642" y="634"/>
                    <a:pt x="642" y="634"/>
                    <a:pt x="642" y="634"/>
                  </a:cubicBezTo>
                  <a:cubicBezTo>
                    <a:pt x="662" y="633"/>
                    <a:pt x="662" y="633"/>
                    <a:pt x="662" y="633"/>
                  </a:cubicBezTo>
                  <a:cubicBezTo>
                    <a:pt x="663" y="645"/>
                    <a:pt x="663" y="645"/>
                    <a:pt x="663" y="645"/>
                  </a:cubicBezTo>
                  <a:lnTo>
                    <a:pt x="643" y="646"/>
                  </a:lnTo>
                  <a:close/>
                  <a:moveTo>
                    <a:pt x="683" y="644"/>
                  </a:moveTo>
                  <a:cubicBezTo>
                    <a:pt x="682" y="632"/>
                    <a:pt x="682" y="632"/>
                    <a:pt x="682" y="632"/>
                  </a:cubicBezTo>
                  <a:cubicBezTo>
                    <a:pt x="702" y="630"/>
                    <a:pt x="702" y="630"/>
                    <a:pt x="702" y="630"/>
                  </a:cubicBezTo>
                  <a:cubicBezTo>
                    <a:pt x="703" y="642"/>
                    <a:pt x="703" y="642"/>
                    <a:pt x="703" y="642"/>
                  </a:cubicBezTo>
                  <a:lnTo>
                    <a:pt x="683" y="644"/>
                  </a:lnTo>
                  <a:close/>
                  <a:moveTo>
                    <a:pt x="723" y="641"/>
                  </a:moveTo>
                  <a:cubicBezTo>
                    <a:pt x="722" y="629"/>
                    <a:pt x="722" y="629"/>
                    <a:pt x="722" y="629"/>
                  </a:cubicBezTo>
                  <a:cubicBezTo>
                    <a:pt x="743" y="628"/>
                    <a:pt x="743" y="628"/>
                    <a:pt x="743" y="628"/>
                  </a:cubicBezTo>
                  <a:cubicBezTo>
                    <a:pt x="743" y="640"/>
                    <a:pt x="743" y="640"/>
                    <a:pt x="743" y="640"/>
                  </a:cubicBezTo>
                  <a:lnTo>
                    <a:pt x="723" y="641"/>
                  </a:lnTo>
                  <a:close/>
                  <a:moveTo>
                    <a:pt x="763" y="639"/>
                  </a:moveTo>
                  <a:cubicBezTo>
                    <a:pt x="763" y="627"/>
                    <a:pt x="763" y="627"/>
                    <a:pt x="763" y="627"/>
                  </a:cubicBezTo>
                  <a:cubicBezTo>
                    <a:pt x="783" y="625"/>
                    <a:pt x="783" y="625"/>
                    <a:pt x="783" y="625"/>
                  </a:cubicBezTo>
                  <a:cubicBezTo>
                    <a:pt x="783" y="637"/>
                    <a:pt x="783" y="637"/>
                    <a:pt x="783" y="637"/>
                  </a:cubicBezTo>
                  <a:lnTo>
                    <a:pt x="763" y="639"/>
                  </a:lnTo>
                  <a:close/>
                  <a:moveTo>
                    <a:pt x="803" y="636"/>
                  </a:moveTo>
                  <a:cubicBezTo>
                    <a:pt x="803" y="624"/>
                    <a:pt x="803" y="624"/>
                    <a:pt x="803" y="624"/>
                  </a:cubicBezTo>
                  <a:cubicBezTo>
                    <a:pt x="823" y="623"/>
                    <a:pt x="823" y="623"/>
                    <a:pt x="823" y="623"/>
                  </a:cubicBezTo>
                  <a:cubicBezTo>
                    <a:pt x="824" y="635"/>
                    <a:pt x="824" y="635"/>
                    <a:pt x="824" y="635"/>
                  </a:cubicBezTo>
                  <a:lnTo>
                    <a:pt x="803" y="636"/>
                  </a:lnTo>
                  <a:close/>
                  <a:moveTo>
                    <a:pt x="844" y="633"/>
                  </a:moveTo>
                  <a:cubicBezTo>
                    <a:pt x="843" y="621"/>
                    <a:pt x="843" y="621"/>
                    <a:pt x="843" y="621"/>
                  </a:cubicBezTo>
                  <a:cubicBezTo>
                    <a:pt x="863" y="620"/>
                    <a:pt x="863" y="620"/>
                    <a:pt x="863" y="620"/>
                  </a:cubicBezTo>
                  <a:cubicBezTo>
                    <a:pt x="864" y="632"/>
                    <a:pt x="864" y="632"/>
                    <a:pt x="864" y="632"/>
                  </a:cubicBezTo>
                  <a:lnTo>
                    <a:pt x="844" y="633"/>
                  </a:lnTo>
                  <a:close/>
                  <a:moveTo>
                    <a:pt x="884" y="631"/>
                  </a:moveTo>
                  <a:cubicBezTo>
                    <a:pt x="883" y="619"/>
                    <a:pt x="883" y="619"/>
                    <a:pt x="883" y="619"/>
                  </a:cubicBezTo>
                  <a:cubicBezTo>
                    <a:pt x="903" y="618"/>
                    <a:pt x="903" y="618"/>
                    <a:pt x="903" y="618"/>
                  </a:cubicBezTo>
                  <a:cubicBezTo>
                    <a:pt x="904" y="630"/>
                    <a:pt x="904" y="630"/>
                    <a:pt x="904" y="630"/>
                  </a:cubicBezTo>
                  <a:lnTo>
                    <a:pt x="884" y="631"/>
                  </a:lnTo>
                  <a:close/>
                  <a:moveTo>
                    <a:pt x="924" y="629"/>
                  </a:moveTo>
                  <a:cubicBezTo>
                    <a:pt x="923" y="617"/>
                    <a:pt x="923" y="617"/>
                    <a:pt x="923" y="617"/>
                  </a:cubicBezTo>
                  <a:cubicBezTo>
                    <a:pt x="943" y="615"/>
                    <a:pt x="943" y="615"/>
                    <a:pt x="943" y="615"/>
                  </a:cubicBezTo>
                  <a:cubicBezTo>
                    <a:pt x="944" y="627"/>
                    <a:pt x="944" y="627"/>
                    <a:pt x="944" y="627"/>
                  </a:cubicBezTo>
                  <a:lnTo>
                    <a:pt x="924" y="629"/>
                  </a:lnTo>
                  <a:close/>
                  <a:moveTo>
                    <a:pt x="964" y="626"/>
                  </a:moveTo>
                  <a:cubicBezTo>
                    <a:pt x="963" y="614"/>
                    <a:pt x="963" y="614"/>
                    <a:pt x="963" y="614"/>
                  </a:cubicBezTo>
                  <a:cubicBezTo>
                    <a:pt x="971" y="614"/>
                    <a:pt x="978" y="613"/>
                    <a:pt x="984" y="613"/>
                  </a:cubicBezTo>
                  <a:cubicBezTo>
                    <a:pt x="984" y="625"/>
                    <a:pt x="984" y="625"/>
                    <a:pt x="984" y="625"/>
                  </a:cubicBezTo>
                  <a:cubicBezTo>
                    <a:pt x="978" y="625"/>
                    <a:pt x="972" y="626"/>
                    <a:pt x="964" y="626"/>
                  </a:cubicBezTo>
                  <a:close/>
                  <a:moveTo>
                    <a:pt x="1004" y="624"/>
                  </a:moveTo>
                  <a:cubicBezTo>
                    <a:pt x="1004" y="612"/>
                    <a:pt x="1004" y="612"/>
                    <a:pt x="1004" y="612"/>
                  </a:cubicBezTo>
                  <a:cubicBezTo>
                    <a:pt x="1008" y="612"/>
                    <a:pt x="1010" y="612"/>
                    <a:pt x="1012" y="612"/>
                  </a:cubicBezTo>
                  <a:cubicBezTo>
                    <a:pt x="1016" y="612"/>
                    <a:pt x="1020" y="612"/>
                    <a:pt x="1024" y="612"/>
                  </a:cubicBezTo>
                  <a:cubicBezTo>
                    <a:pt x="1024" y="623"/>
                    <a:pt x="1024" y="623"/>
                    <a:pt x="1024" y="623"/>
                  </a:cubicBezTo>
                  <a:cubicBezTo>
                    <a:pt x="1020" y="624"/>
                    <a:pt x="1016" y="624"/>
                    <a:pt x="1012" y="624"/>
                  </a:cubicBezTo>
                  <a:cubicBezTo>
                    <a:pt x="1011" y="624"/>
                    <a:pt x="1008" y="624"/>
                    <a:pt x="1004" y="624"/>
                  </a:cubicBezTo>
                  <a:close/>
                  <a:moveTo>
                    <a:pt x="1045" y="622"/>
                  </a:moveTo>
                  <a:cubicBezTo>
                    <a:pt x="1044" y="610"/>
                    <a:pt x="1044" y="610"/>
                    <a:pt x="1044" y="610"/>
                  </a:cubicBezTo>
                  <a:cubicBezTo>
                    <a:pt x="1050" y="610"/>
                    <a:pt x="1057" y="610"/>
                    <a:pt x="1064" y="609"/>
                  </a:cubicBezTo>
                  <a:cubicBezTo>
                    <a:pt x="1065" y="621"/>
                    <a:pt x="1065" y="621"/>
                    <a:pt x="1065" y="621"/>
                  </a:cubicBezTo>
                  <a:cubicBezTo>
                    <a:pt x="1058" y="621"/>
                    <a:pt x="1051" y="622"/>
                    <a:pt x="1045" y="622"/>
                  </a:cubicBezTo>
                  <a:close/>
                  <a:moveTo>
                    <a:pt x="1085" y="619"/>
                  </a:moveTo>
                  <a:cubicBezTo>
                    <a:pt x="1084" y="607"/>
                    <a:pt x="1084" y="607"/>
                    <a:pt x="1084" y="607"/>
                  </a:cubicBezTo>
                  <a:cubicBezTo>
                    <a:pt x="1090" y="606"/>
                    <a:pt x="1097" y="605"/>
                    <a:pt x="1103" y="604"/>
                  </a:cubicBezTo>
                  <a:cubicBezTo>
                    <a:pt x="1105" y="616"/>
                    <a:pt x="1105" y="616"/>
                    <a:pt x="1105" y="616"/>
                  </a:cubicBezTo>
                  <a:cubicBezTo>
                    <a:pt x="1099" y="617"/>
                    <a:pt x="1092" y="618"/>
                    <a:pt x="1085" y="619"/>
                  </a:cubicBezTo>
                  <a:close/>
                  <a:moveTo>
                    <a:pt x="1125" y="613"/>
                  </a:moveTo>
                  <a:cubicBezTo>
                    <a:pt x="1123" y="601"/>
                    <a:pt x="1123" y="601"/>
                    <a:pt x="1123" y="601"/>
                  </a:cubicBezTo>
                  <a:cubicBezTo>
                    <a:pt x="1131" y="599"/>
                    <a:pt x="1137" y="598"/>
                    <a:pt x="1142" y="597"/>
                  </a:cubicBezTo>
                  <a:cubicBezTo>
                    <a:pt x="1145" y="608"/>
                    <a:pt x="1145" y="608"/>
                    <a:pt x="1145" y="608"/>
                  </a:cubicBezTo>
                  <a:cubicBezTo>
                    <a:pt x="1140" y="610"/>
                    <a:pt x="1133" y="611"/>
                    <a:pt x="1125" y="613"/>
                  </a:cubicBezTo>
                  <a:close/>
                  <a:moveTo>
                    <a:pt x="1164" y="603"/>
                  </a:moveTo>
                  <a:cubicBezTo>
                    <a:pt x="1162" y="591"/>
                    <a:pt x="1162" y="591"/>
                    <a:pt x="1162" y="591"/>
                  </a:cubicBezTo>
                  <a:cubicBezTo>
                    <a:pt x="1168" y="590"/>
                    <a:pt x="1174" y="588"/>
                    <a:pt x="1182" y="587"/>
                  </a:cubicBezTo>
                  <a:cubicBezTo>
                    <a:pt x="1184" y="599"/>
                    <a:pt x="1184" y="599"/>
                    <a:pt x="1184" y="599"/>
                  </a:cubicBezTo>
                  <a:cubicBezTo>
                    <a:pt x="1177" y="600"/>
                    <a:pt x="1170" y="602"/>
                    <a:pt x="1164" y="603"/>
                  </a:cubicBezTo>
                  <a:close/>
                  <a:moveTo>
                    <a:pt x="1203" y="596"/>
                  </a:moveTo>
                  <a:cubicBezTo>
                    <a:pt x="1202" y="584"/>
                    <a:pt x="1202" y="584"/>
                    <a:pt x="1202" y="584"/>
                  </a:cubicBezTo>
                  <a:cubicBezTo>
                    <a:pt x="1209" y="583"/>
                    <a:pt x="1214" y="582"/>
                    <a:pt x="1214" y="582"/>
                  </a:cubicBezTo>
                  <a:cubicBezTo>
                    <a:pt x="1214" y="583"/>
                    <a:pt x="1214" y="583"/>
                    <a:pt x="1214" y="583"/>
                  </a:cubicBezTo>
                  <a:cubicBezTo>
                    <a:pt x="1215" y="582"/>
                    <a:pt x="1216" y="582"/>
                    <a:pt x="1217" y="582"/>
                  </a:cubicBezTo>
                  <a:cubicBezTo>
                    <a:pt x="1222" y="582"/>
                    <a:pt x="1222" y="582"/>
                    <a:pt x="1222" y="582"/>
                  </a:cubicBezTo>
                  <a:cubicBezTo>
                    <a:pt x="1223" y="594"/>
                    <a:pt x="1223" y="594"/>
                    <a:pt x="1223" y="594"/>
                  </a:cubicBezTo>
                  <a:cubicBezTo>
                    <a:pt x="1215" y="594"/>
                    <a:pt x="1215" y="594"/>
                    <a:pt x="1215" y="594"/>
                  </a:cubicBezTo>
                  <a:cubicBezTo>
                    <a:pt x="1215" y="594"/>
                    <a:pt x="1210" y="595"/>
                    <a:pt x="1203" y="596"/>
                  </a:cubicBezTo>
                  <a:close/>
                  <a:moveTo>
                    <a:pt x="1243" y="592"/>
                  </a:moveTo>
                  <a:cubicBezTo>
                    <a:pt x="1242" y="580"/>
                    <a:pt x="1242" y="580"/>
                    <a:pt x="1242" y="580"/>
                  </a:cubicBezTo>
                  <a:cubicBezTo>
                    <a:pt x="1262" y="578"/>
                    <a:pt x="1262" y="578"/>
                    <a:pt x="1262" y="578"/>
                  </a:cubicBezTo>
                  <a:cubicBezTo>
                    <a:pt x="1263" y="590"/>
                    <a:pt x="1263" y="590"/>
                    <a:pt x="1263" y="590"/>
                  </a:cubicBezTo>
                  <a:lnTo>
                    <a:pt x="1243" y="592"/>
                  </a:lnTo>
                  <a:close/>
                  <a:moveTo>
                    <a:pt x="1283" y="589"/>
                  </a:moveTo>
                  <a:cubicBezTo>
                    <a:pt x="1282" y="577"/>
                    <a:pt x="1282" y="577"/>
                    <a:pt x="1282" y="577"/>
                  </a:cubicBezTo>
                  <a:cubicBezTo>
                    <a:pt x="1302" y="575"/>
                    <a:pt x="1302" y="575"/>
                    <a:pt x="1302" y="575"/>
                  </a:cubicBezTo>
                  <a:cubicBezTo>
                    <a:pt x="1303" y="587"/>
                    <a:pt x="1303" y="587"/>
                    <a:pt x="1303" y="587"/>
                  </a:cubicBezTo>
                  <a:lnTo>
                    <a:pt x="1283" y="589"/>
                  </a:lnTo>
                  <a:close/>
                  <a:moveTo>
                    <a:pt x="1323" y="585"/>
                  </a:moveTo>
                  <a:cubicBezTo>
                    <a:pt x="1322" y="573"/>
                    <a:pt x="1322" y="573"/>
                    <a:pt x="1322" y="573"/>
                  </a:cubicBezTo>
                  <a:cubicBezTo>
                    <a:pt x="1342" y="572"/>
                    <a:pt x="1342" y="572"/>
                    <a:pt x="1342" y="572"/>
                  </a:cubicBezTo>
                  <a:cubicBezTo>
                    <a:pt x="1343" y="584"/>
                    <a:pt x="1343" y="584"/>
                    <a:pt x="1343" y="584"/>
                  </a:cubicBezTo>
                  <a:lnTo>
                    <a:pt x="1323" y="585"/>
                  </a:lnTo>
                  <a:close/>
                  <a:moveTo>
                    <a:pt x="1363" y="582"/>
                  </a:moveTo>
                  <a:cubicBezTo>
                    <a:pt x="1362" y="570"/>
                    <a:pt x="1362" y="570"/>
                    <a:pt x="1362" y="570"/>
                  </a:cubicBezTo>
                  <a:cubicBezTo>
                    <a:pt x="1382" y="568"/>
                    <a:pt x="1382" y="568"/>
                    <a:pt x="1382" y="568"/>
                  </a:cubicBezTo>
                  <a:cubicBezTo>
                    <a:pt x="1383" y="580"/>
                    <a:pt x="1383" y="580"/>
                    <a:pt x="1383" y="580"/>
                  </a:cubicBezTo>
                  <a:lnTo>
                    <a:pt x="1363" y="582"/>
                  </a:lnTo>
                  <a:close/>
                  <a:moveTo>
                    <a:pt x="1403" y="579"/>
                  </a:moveTo>
                  <a:cubicBezTo>
                    <a:pt x="1402" y="567"/>
                    <a:pt x="1402" y="567"/>
                    <a:pt x="1402" y="567"/>
                  </a:cubicBezTo>
                  <a:cubicBezTo>
                    <a:pt x="1422" y="565"/>
                    <a:pt x="1422" y="565"/>
                    <a:pt x="1422" y="565"/>
                  </a:cubicBezTo>
                  <a:cubicBezTo>
                    <a:pt x="1423" y="577"/>
                    <a:pt x="1423" y="577"/>
                    <a:pt x="1423" y="577"/>
                  </a:cubicBezTo>
                  <a:lnTo>
                    <a:pt x="1403" y="579"/>
                  </a:lnTo>
                  <a:close/>
                  <a:moveTo>
                    <a:pt x="1443" y="575"/>
                  </a:moveTo>
                  <a:cubicBezTo>
                    <a:pt x="1442" y="563"/>
                    <a:pt x="1442" y="563"/>
                    <a:pt x="1442" y="563"/>
                  </a:cubicBezTo>
                  <a:cubicBezTo>
                    <a:pt x="1462" y="561"/>
                    <a:pt x="1462" y="561"/>
                    <a:pt x="1462" y="561"/>
                  </a:cubicBezTo>
                  <a:cubicBezTo>
                    <a:pt x="1463" y="573"/>
                    <a:pt x="1463" y="573"/>
                    <a:pt x="1463" y="573"/>
                  </a:cubicBezTo>
                  <a:lnTo>
                    <a:pt x="1443" y="575"/>
                  </a:lnTo>
                  <a:close/>
                  <a:moveTo>
                    <a:pt x="1483" y="572"/>
                  </a:moveTo>
                  <a:cubicBezTo>
                    <a:pt x="1482" y="560"/>
                    <a:pt x="1482" y="560"/>
                    <a:pt x="1482" y="560"/>
                  </a:cubicBezTo>
                  <a:cubicBezTo>
                    <a:pt x="1502" y="558"/>
                    <a:pt x="1502" y="558"/>
                    <a:pt x="1502" y="558"/>
                  </a:cubicBezTo>
                  <a:cubicBezTo>
                    <a:pt x="1503" y="570"/>
                    <a:pt x="1503" y="570"/>
                    <a:pt x="1503" y="570"/>
                  </a:cubicBezTo>
                  <a:lnTo>
                    <a:pt x="1483" y="572"/>
                  </a:lnTo>
                  <a:close/>
                  <a:moveTo>
                    <a:pt x="1523" y="568"/>
                  </a:moveTo>
                  <a:cubicBezTo>
                    <a:pt x="1522" y="556"/>
                    <a:pt x="1522" y="556"/>
                    <a:pt x="1522" y="556"/>
                  </a:cubicBezTo>
                  <a:cubicBezTo>
                    <a:pt x="1542" y="555"/>
                    <a:pt x="1542" y="555"/>
                    <a:pt x="1542" y="555"/>
                  </a:cubicBezTo>
                  <a:cubicBezTo>
                    <a:pt x="1543" y="566"/>
                    <a:pt x="1543" y="566"/>
                    <a:pt x="1543" y="566"/>
                  </a:cubicBezTo>
                  <a:lnTo>
                    <a:pt x="1523" y="568"/>
                  </a:lnTo>
                  <a:close/>
                  <a:moveTo>
                    <a:pt x="1563" y="565"/>
                  </a:moveTo>
                  <a:cubicBezTo>
                    <a:pt x="1562" y="553"/>
                    <a:pt x="1562" y="553"/>
                    <a:pt x="1562" y="553"/>
                  </a:cubicBezTo>
                  <a:cubicBezTo>
                    <a:pt x="1582" y="551"/>
                    <a:pt x="1582" y="551"/>
                    <a:pt x="1582" y="551"/>
                  </a:cubicBezTo>
                  <a:cubicBezTo>
                    <a:pt x="1583" y="563"/>
                    <a:pt x="1583" y="563"/>
                    <a:pt x="1583" y="563"/>
                  </a:cubicBezTo>
                  <a:lnTo>
                    <a:pt x="1563" y="565"/>
                  </a:lnTo>
                  <a:close/>
                  <a:moveTo>
                    <a:pt x="1603" y="561"/>
                  </a:moveTo>
                  <a:cubicBezTo>
                    <a:pt x="1602" y="549"/>
                    <a:pt x="1602" y="549"/>
                    <a:pt x="1602" y="549"/>
                  </a:cubicBezTo>
                  <a:cubicBezTo>
                    <a:pt x="1622" y="547"/>
                    <a:pt x="1622" y="547"/>
                    <a:pt x="1622" y="547"/>
                  </a:cubicBezTo>
                  <a:cubicBezTo>
                    <a:pt x="1623" y="559"/>
                    <a:pt x="1623" y="559"/>
                    <a:pt x="1623" y="559"/>
                  </a:cubicBezTo>
                  <a:lnTo>
                    <a:pt x="1603" y="561"/>
                  </a:lnTo>
                  <a:close/>
                  <a:moveTo>
                    <a:pt x="1643" y="558"/>
                  </a:moveTo>
                  <a:cubicBezTo>
                    <a:pt x="1642" y="546"/>
                    <a:pt x="1642" y="546"/>
                    <a:pt x="1642" y="546"/>
                  </a:cubicBezTo>
                  <a:cubicBezTo>
                    <a:pt x="1662" y="544"/>
                    <a:pt x="1662" y="544"/>
                    <a:pt x="1662" y="544"/>
                  </a:cubicBezTo>
                  <a:cubicBezTo>
                    <a:pt x="1663" y="556"/>
                    <a:pt x="1663" y="556"/>
                    <a:pt x="1663" y="556"/>
                  </a:cubicBezTo>
                  <a:lnTo>
                    <a:pt x="1643" y="558"/>
                  </a:lnTo>
                  <a:close/>
                  <a:moveTo>
                    <a:pt x="1683" y="554"/>
                  </a:moveTo>
                  <a:cubicBezTo>
                    <a:pt x="1682" y="542"/>
                    <a:pt x="1682" y="542"/>
                    <a:pt x="1682" y="542"/>
                  </a:cubicBezTo>
                  <a:cubicBezTo>
                    <a:pt x="1702" y="540"/>
                    <a:pt x="1702" y="540"/>
                    <a:pt x="1702" y="540"/>
                  </a:cubicBezTo>
                  <a:cubicBezTo>
                    <a:pt x="1703" y="552"/>
                    <a:pt x="1703" y="552"/>
                    <a:pt x="1703" y="552"/>
                  </a:cubicBezTo>
                  <a:lnTo>
                    <a:pt x="1683" y="554"/>
                  </a:lnTo>
                  <a:close/>
                  <a:moveTo>
                    <a:pt x="1723" y="550"/>
                  </a:moveTo>
                  <a:cubicBezTo>
                    <a:pt x="1722" y="538"/>
                    <a:pt x="1722" y="538"/>
                    <a:pt x="1722" y="538"/>
                  </a:cubicBezTo>
                  <a:cubicBezTo>
                    <a:pt x="1742" y="537"/>
                    <a:pt x="1742" y="537"/>
                    <a:pt x="1742" y="537"/>
                  </a:cubicBezTo>
                  <a:cubicBezTo>
                    <a:pt x="1743" y="549"/>
                    <a:pt x="1743" y="549"/>
                    <a:pt x="1743" y="549"/>
                  </a:cubicBezTo>
                  <a:lnTo>
                    <a:pt x="1723" y="550"/>
                  </a:lnTo>
                  <a:close/>
                  <a:moveTo>
                    <a:pt x="1763" y="547"/>
                  </a:moveTo>
                  <a:cubicBezTo>
                    <a:pt x="1762" y="535"/>
                    <a:pt x="1762" y="535"/>
                    <a:pt x="1762" y="535"/>
                  </a:cubicBezTo>
                  <a:cubicBezTo>
                    <a:pt x="1782" y="533"/>
                    <a:pt x="1782" y="533"/>
                    <a:pt x="1782" y="533"/>
                  </a:cubicBezTo>
                  <a:cubicBezTo>
                    <a:pt x="1783" y="545"/>
                    <a:pt x="1783" y="545"/>
                    <a:pt x="1783" y="545"/>
                  </a:cubicBezTo>
                  <a:lnTo>
                    <a:pt x="1763" y="547"/>
                  </a:lnTo>
                  <a:close/>
                  <a:moveTo>
                    <a:pt x="1803" y="543"/>
                  </a:moveTo>
                  <a:cubicBezTo>
                    <a:pt x="1802" y="531"/>
                    <a:pt x="1802" y="531"/>
                    <a:pt x="1802" y="531"/>
                  </a:cubicBezTo>
                  <a:cubicBezTo>
                    <a:pt x="1822" y="529"/>
                    <a:pt x="1822" y="529"/>
                    <a:pt x="1822" y="529"/>
                  </a:cubicBezTo>
                  <a:cubicBezTo>
                    <a:pt x="1823" y="541"/>
                    <a:pt x="1823" y="541"/>
                    <a:pt x="1823" y="541"/>
                  </a:cubicBezTo>
                  <a:lnTo>
                    <a:pt x="1803" y="543"/>
                  </a:lnTo>
                  <a:close/>
                  <a:moveTo>
                    <a:pt x="1843" y="539"/>
                  </a:moveTo>
                  <a:cubicBezTo>
                    <a:pt x="1842" y="527"/>
                    <a:pt x="1842" y="527"/>
                    <a:pt x="1842" y="527"/>
                  </a:cubicBezTo>
                  <a:cubicBezTo>
                    <a:pt x="1862" y="526"/>
                    <a:pt x="1862" y="526"/>
                    <a:pt x="1862" y="526"/>
                  </a:cubicBezTo>
                  <a:cubicBezTo>
                    <a:pt x="1863" y="537"/>
                    <a:pt x="1863" y="537"/>
                    <a:pt x="1863" y="537"/>
                  </a:cubicBezTo>
                  <a:lnTo>
                    <a:pt x="1843" y="539"/>
                  </a:lnTo>
                  <a:close/>
                  <a:moveTo>
                    <a:pt x="1883" y="536"/>
                  </a:moveTo>
                  <a:cubicBezTo>
                    <a:pt x="1882" y="524"/>
                    <a:pt x="1882" y="524"/>
                    <a:pt x="1882" y="524"/>
                  </a:cubicBezTo>
                  <a:cubicBezTo>
                    <a:pt x="1902" y="522"/>
                    <a:pt x="1902" y="522"/>
                    <a:pt x="1902" y="522"/>
                  </a:cubicBezTo>
                  <a:cubicBezTo>
                    <a:pt x="1903" y="534"/>
                    <a:pt x="1903" y="534"/>
                    <a:pt x="1903" y="534"/>
                  </a:cubicBezTo>
                  <a:lnTo>
                    <a:pt x="1883" y="536"/>
                  </a:lnTo>
                  <a:close/>
                  <a:moveTo>
                    <a:pt x="1923" y="532"/>
                  </a:moveTo>
                  <a:cubicBezTo>
                    <a:pt x="1922" y="520"/>
                    <a:pt x="1922" y="520"/>
                    <a:pt x="1922" y="520"/>
                  </a:cubicBezTo>
                  <a:cubicBezTo>
                    <a:pt x="1942" y="518"/>
                    <a:pt x="1942" y="518"/>
                    <a:pt x="1942" y="518"/>
                  </a:cubicBezTo>
                  <a:cubicBezTo>
                    <a:pt x="1943" y="530"/>
                    <a:pt x="1943" y="530"/>
                    <a:pt x="1943" y="530"/>
                  </a:cubicBezTo>
                  <a:lnTo>
                    <a:pt x="1923" y="532"/>
                  </a:lnTo>
                  <a:close/>
                  <a:moveTo>
                    <a:pt x="1963" y="528"/>
                  </a:moveTo>
                  <a:cubicBezTo>
                    <a:pt x="1962" y="516"/>
                    <a:pt x="1962" y="516"/>
                    <a:pt x="1962" y="516"/>
                  </a:cubicBezTo>
                  <a:cubicBezTo>
                    <a:pt x="1982" y="514"/>
                    <a:pt x="1982" y="514"/>
                    <a:pt x="1982" y="514"/>
                  </a:cubicBezTo>
                  <a:cubicBezTo>
                    <a:pt x="1983" y="526"/>
                    <a:pt x="1983" y="526"/>
                    <a:pt x="1983" y="526"/>
                  </a:cubicBezTo>
                  <a:lnTo>
                    <a:pt x="1963" y="528"/>
                  </a:lnTo>
                  <a:close/>
                  <a:moveTo>
                    <a:pt x="2003" y="524"/>
                  </a:moveTo>
                  <a:cubicBezTo>
                    <a:pt x="2002" y="512"/>
                    <a:pt x="2002" y="512"/>
                    <a:pt x="2002" y="512"/>
                  </a:cubicBezTo>
                  <a:cubicBezTo>
                    <a:pt x="2022" y="510"/>
                    <a:pt x="2022" y="510"/>
                    <a:pt x="2022" y="510"/>
                  </a:cubicBezTo>
                  <a:cubicBezTo>
                    <a:pt x="2023" y="522"/>
                    <a:pt x="2023" y="522"/>
                    <a:pt x="2023" y="522"/>
                  </a:cubicBezTo>
                  <a:lnTo>
                    <a:pt x="2003" y="524"/>
                  </a:lnTo>
                  <a:close/>
                  <a:moveTo>
                    <a:pt x="2043" y="520"/>
                  </a:moveTo>
                  <a:cubicBezTo>
                    <a:pt x="2042" y="509"/>
                    <a:pt x="2042" y="509"/>
                    <a:pt x="2042" y="509"/>
                  </a:cubicBezTo>
                  <a:cubicBezTo>
                    <a:pt x="2062" y="507"/>
                    <a:pt x="2062" y="507"/>
                    <a:pt x="2062" y="507"/>
                  </a:cubicBezTo>
                  <a:cubicBezTo>
                    <a:pt x="2063" y="519"/>
                    <a:pt x="2063" y="519"/>
                    <a:pt x="2063" y="519"/>
                  </a:cubicBezTo>
                  <a:lnTo>
                    <a:pt x="2043" y="520"/>
                  </a:lnTo>
                  <a:close/>
                  <a:moveTo>
                    <a:pt x="2083" y="517"/>
                  </a:moveTo>
                  <a:cubicBezTo>
                    <a:pt x="2082" y="505"/>
                    <a:pt x="2082" y="505"/>
                    <a:pt x="2082" y="505"/>
                  </a:cubicBezTo>
                  <a:cubicBezTo>
                    <a:pt x="2102" y="503"/>
                    <a:pt x="2102" y="503"/>
                    <a:pt x="2102" y="503"/>
                  </a:cubicBezTo>
                  <a:cubicBezTo>
                    <a:pt x="2103" y="515"/>
                    <a:pt x="2103" y="515"/>
                    <a:pt x="2103" y="515"/>
                  </a:cubicBezTo>
                  <a:lnTo>
                    <a:pt x="2083" y="517"/>
                  </a:lnTo>
                  <a:close/>
                  <a:moveTo>
                    <a:pt x="2123" y="513"/>
                  </a:moveTo>
                  <a:cubicBezTo>
                    <a:pt x="2122" y="501"/>
                    <a:pt x="2122" y="501"/>
                    <a:pt x="2122" y="501"/>
                  </a:cubicBezTo>
                  <a:cubicBezTo>
                    <a:pt x="2142" y="499"/>
                    <a:pt x="2142" y="499"/>
                    <a:pt x="2142" y="499"/>
                  </a:cubicBezTo>
                  <a:cubicBezTo>
                    <a:pt x="2143" y="511"/>
                    <a:pt x="2143" y="511"/>
                    <a:pt x="2143" y="511"/>
                  </a:cubicBezTo>
                  <a:lnTo>
                    <a:pt x="2123" y="513"/>
                  </a:lnTo>
                  <a:close/>
                  <a:moveTo>
                    <a:pt x="2163" y="509"/>
                  </a:moveTo>
                  <a:cubicBezTo>
                    <a:pt x="2162" y="497"/>
                    <a:pt x="2162" y="497"/>
                    <a:pt x="2162" y="497"/>
                  </a:cubicBezTo>
                  <a:cubicBezTo>
                    <a:pt x="2182" y="495"/>
                    <a:pt x="2182" y="495"/>
                    <a:pt x="2182" y="495"/>
                  </a:cubicBezTo>
                  <a:cubicBezTo>
                    <a:pt x="2183" y="507"/>
                    <a:pt x="2183" y="507"/>
                    <a:pt x="2183" y="507"/>
                  </a:cubicBezTo>
                  <a:lnTo>
                    <a:pt x="2163" y="509"/>
                  </a:lnTo>
                  <a:close/>
                  <a:moveTo>
                    <a:pt x="2203" y="505"/>
                  </a:moveTo>
                  <a:cubicBezTo>
                    <a:pt x="2202" y="493"/>
                    <a:pt x="2202" y="493"/>
                    <a:pt x="2202" y="493"/>
                  </a:cubicBezTo>
                  <a:cubicBezTo>
                    <a:pt x="2222" y="491"/>
                    <a:pt x="2222" y="491"/>
                    <a:pt x="2222" y="491"/>
                  </a:cubicBezTo>
                  <a:cubicBezTo>
                    <a:pt x="2223" y="503"/>
                    <a:pt x="2223" y="503"/>
                    <a:pt x="2223" y="503"/>
                  </a:cubicBezTo>
                  <a:lnTo>
                    <a:pt x="2203" y="505"/>
                  </a:lnTo>
                  <a:close/>
                  <a:moveTo>
                    <a:pt x="2243" y="501"/>
                  </a:moveTo>
                  <a:cubicBezTo>
                    <a:pt x="2242" y="489"/>
                    <a:pt x="2242" y="489"/>
                    <a:pt x="2242" y="489"/>
                  </a:cubicBezTo>
                  <a:cubicBezTo>
                    <a:pt x="2262" y="487"/>
                    <a:pt x="2262" y="487"/>
                    <a:pt x="2262" y="487"/>
                  </a:cubicBezTo>
                  <a:cubicBezTo>
                    <a:pt x="2263" y="499"/>
                    <a:pt x="2263" y="499"/>
                    <a:pt x="2263" y="499"/>
                  </a:cubicBezTo>
                  <a:lnTo>
                    <a:pt x="2243" y="501"/>
                  </a:lnTo>
                  <a:close/>
                  <a:moveTo>
                    <a:pt x="2283" y="497"/>
                  </a:moveTo>
                  <a:cubicBezTo>
                    <a:pt x="2282" y="485"/>
                    <a:pt x="2282" y="485"/>
                    <a:pt x="2282" y="485"/>
                  </a:cubicBezTo>
                  <a:cubicBezTo>
                    <a:pt x="2302" y="483"/>
                    <a:pt x="2302" y="483"/>
                    <a:pt x="2302" y="483"/>
                  </a:cubicBezTo>
                  <a:cubicBezTo>
                    <a:pt x="2303" y="495"/>
                    <a:pt x="2303" y="495"/>
                    <a:pt x="2303" y="495"/>
                  </a:cubicBezTo>
                  <a:lnTo>
                    <a:pt x="2283" y="497"/>
                  </a:lnTo>
                  <a:close/>
                  <a:moveTo>
                    <a:pt x="2323" y="493"/>
                  </a:moveTo>
                  <a:cubicBezTo>
                    <a:pt x="2322" y="481"/>
                    <a:pt x="2322" y="481"/>
                    <a:pt x="2322" y="481"/>
                  </a:cubicBezTo>
                  <a:cubicBezTo>
                    <a:pt x="2342" y="479"/>
                    <a:pt x="2342" y="479"/>
                    <a:pt x="2342" y="479"/>
                  </a:cubicBezTo>
                  <a:cubicBezTo>
                    <a:pt x="2343" y="491"/>
                    <a:pt x="2343" y="491"/>
                    <a:pt x="2343" y="491"/>
                  </a:cubicBezTo>
                  <a:lnTo>
                    <a:pt x="2323" y="493"/>
                  </a:lnTo>
                  <a:close/>
                  <a:moveTo>
                    <a:pt x="2363" y="489"/>
                  </a:moveTo>
                  <a:cubicBezTo>
                    <a:pt x="2362" y="477"/>
                    <a:pt x="2362" y="477"/>
                    <a:pt x="2362" y="477"/>
                  </a:cubicBezTo>
                  <a:cubicBezTo>
                    <a:pt x="2382" y="475"/>
                    <a:pt x="2382" y="475"/>
                    <a:pt x="2382" y="475"/>
                  </a:cubicBezTo>
                  <a:cubicBezTo>
                    <a:pt x="2383" y="487"/>
                    <a:pt x="2383" y="487"/>
                    <a:pt x="2383" y="487"/>
                  </a:cubicBezTo>
                  <a:lnTo>
                    <a:pt x="2363" y="489"/>
                  </a:lnTo>
                  <a:close/>
                  <a:moveTo>
                    <a:pt x="2403" y="485"/>
                  </a:moveTo>
                  <a:cubicBezTo>
                    <a:pt x="2402" y="473"/>
                    <a:pt x="2402" y="473"/>
                    <a:pt x="2402" y="473"/>
                  </a:cubicBezTo>
                  <a:cubicBezTo>
                    <a:pt x="2422" y="471"/>
                    <a:pt x="2422" y="471"/>
                    <a:pt x="2422" y="471"/>
                  </a:cubicBezTo>
                  <a:cubicBezTo>
                    <a:pt x="2423" y="483"/>
                    <a:pt x="2423" y="483"/>
                    <a:pt x="2423" y="483"/>
                  </a:cubicBezTo>
                  <a:lnTo>
                    <a:pt x="2403" y="485"/>
                  </a:lnTo>
                  <a:close/>
                  <a:moveTo>
                    <a:pt x="2443" y="480"/>
                  </a:moveTo>
                  <a:cubicBezTo>
                    <a:pt x="2442" y="469"/>
                    <a:pt x="2442" y="469"/>
                    <a:pt x="2442" y="469"/>
                  </a:cubicBezTo>
                  <a:cubicBezTo>
                    <a:pt x="2462" y="466"/>
                    <a:pt x="2462" y="466"/>
                    <a:pt x="2462" y="466"/>
                  </a:cubicBezTo>
                  <a:cubicBezTo>
                    <a:pt x="2463" y="478"/>
                    <a:pt x="2463" y="478"/>
                    <a:pt x="2463" y="478"/>
                  </a:cubicBezTo>
                  <a:lnTo>
                    <a:pt x="2443" y="480"/>
                  </a:lnTo>
                  <a:close/>
                  <a:moveTo>
                    <a:pt x="2483" y="476"/>
                  </a:moveTo>
                  <a:cubicBezTo>
                    <a:pt x="2481" y="464"/>
                    <a:pt x="2481" y="464"/>
                    <a:pt x="2481" y="464"/>
                  </a:cubicBezTo>
                  <a:cubicBezTo>
                    <a:pt x="2501" y="462"/>
                    <a:pt x="2501" y="462"/>
                    <a:pt x="2501" y="462"/>
                  </a:cubicBezTo>
                  <a:cubicBezTo>
                    <a:pt x="2503" y="474"/>
                    <a:pt x="2503" y="474"/>
                    <a:pt x="2503" y="474"/>
                  </a:cubicBezTo>
                  <a:lnTo>
                    <a:pt x="2483" y="476"/>
                  </a:lnTo>
                  <a:close/>
                  <a:moveTo>
                    <a:pt x="2523" y="472"/>
                  </a:moveTo>
                  <a:cubicBezTo>
                    <a:pt x="2521" y="460"/>
                    <a:pt x="2521" y="460"/>
                    <a:pt x="2521" y="460"/>
                  </a:cubicBezTo>
                  <a:cubicBezTo>
                    <a:pt x="2541" y="458"/>
                    <a:pt x="2541" y="458"/>
                    <a:pt x="2541" y="458"/>
                  </a:cubicBezTo>
                  <a:cubicBezTo>
                    <a:pt x="2543" y="470"/>
                    <a:pt x="2543" y="470"/>
                    <a:pt x="2543" y="470"/>
                  </a:cubicBezTo>
                  <a:lnTo>
                    <a:pt x="2523" y="472"/>
                  </a:lnTo>
                  <a:close/>
                  <a:moveTo>
                    <a:pt x="2563" y="468"/>
                  </a:moveTo>
                  <a:cubicBezTo>
                    <a:pt x="2561" y="456"/>
                    <a:pt x="2561" y="456"/>
                    <a:pt x="2561" y="456"/>
                  </a:cubicBezTo>
                  <a:cubicBezTo>
                    <a:pt x="2581" y="454"/>
                    <a:pt x="2581" y="454"/>
                    <a:pt x="2581" y="454"/>
                  </a:cubicBezTo>
                  <a:cubicBezTo>
                    <a:pt x="2583" y="466"/>
                    <a:pt x="2583" y="466"/>
                    <a:pt x="2583" y="466"/>
                  </a:cubicBezTo>
                  <a:lnTo>
                    <a:pt x="2563" y="468"/>
                  </a:lnTo>
                  <a:close/>
                  <a:moveTo>
                    <a:pt x="2603" y="464"/>
                  </a:moveTo>
                  <a:cubicBezTo>
                    <a:pt x="2601" y="452"/>
                    <a:pt x="2601" y="452"/>
                    <a:pt x="2601" y="452"/>
                  </a:cubicBezTo>
                  <a:cubicBezTo>
                    <a:pt x="2621" y="449"/>
                    <a:pt x="2621" y="449"/>
                    <a:pt x="2621" y="449"/>
                  </a:cubicBezTo>
                  <a:cubicBezTo>
                    <a:pt x="2623" y="461"/>
                    <a:pt x="2623" y="461"/>
                    <a:pt x="2623" y="461"/>
                  </a:cubicBezTo>
                  <a:lnTo>
                    <a:pt x="2603" y="464"/>
                  </a:lnTo>
                  <a:close/>
                  <a:moveTo>
                    <a:pt x="2643" y="459"/>
                  </a:moveTo>
                  <a:cubicBezTo>
                    <a:pt x="2641" y="447"/>
                    <a:pt x="2641" y="447"/>
                    <a:pt x="2641" y="447"/>
                  </a:cubicBezTo>
                  <a:cubicBezTo>
                    <a:pt x="2661" y="445"/>
                    <a:pt x="2661" y="445"/>
                    <a:pt x="2661" y="445"/>
                  </a:cubicBezTo>
                  <a:cubicBezTo>
                    <a:pt x="2663" y="457"/>
                    <a:pt x="2663" y="457"/>
                    <a:pt x="2663" y="457"/>
                  </a:cubicBezTo>
                  <a:lnTo>
                    <a:pt x="2643" y="459"/>
                  </a:lnTo>
                  <a:close/>
                  <a:moveTo>
                    <a:pt x="2683" y="455"/>
                  </a:moveTo>
                  <a:cubicBezTo>
                    <a:pt x="2681" y="443"/>
                    <a:pt x="2681" y="443"/>
                    <a:pt x="2681" y="443"/>
                  </a:cubicBezTo>
                  <a:cubicBezTo>
                    <a:pt x="2701" y="441"/>
                    <a:pt x="2701" y="441"/>
                    <a:pt x="2701" y="441"/>
                  </a:cubicBezTo>
                  <a:cubicBezTo>
                    <a:pt x="2702" y="453"/>
                    <a:pt x="2702" y="453"/>
                    <a:pt x="2702" y="453"/>
                  </a:cubicBezTo>
                  <a:lnTo>
                    <a:pt x="2683" y="455"/>
                  </a:lnTo>
                  <a:close/>
                  <a:moveTo>
                    <a:pt x="2722" y="450"/>
                  </a:moveTo>
                  <a:cubicBezTo>
                    <a:pt x="2721" y="438"/>
                    <a:pt x="2721" y="438"/>
                    <a:pt x="2721" y="438"/>
                  </a:cubicBezTo>
                  <a:cubicBezTo>
                    <a:pt x="2741" y="436"/>
                    <a:pt x="2741" y="436"/>
                    <a:pt x="2741" y="436"/>
                  </a:cubicBezTo>
                  <a:cubicBezTo>
                    <a:pt x="2742" y="448"/>
                    <a:pt x="2742" y="448"/>
                    <a:pt x="2742" y="448"/>
                  </a:cubicBezTo>
                  <a:lnTo>
                    <a:pt x="2722" y="450"/>
                  </a:lnTo>
                  <a:close/>
                  <a:moveTo>
                    <a:pt x="2762" y="446"/>
                  </a:moveTo>
                  <a:cubicBezTo>
                    <a:pt x="2761" y="434"/>
                    <a:pt x="2761" y="434"/>
                    <a:pt x="2761" y="434"/>
                  </a:cubicBezTo>
                  <a:cubicBezTo>
                    <a:pt x="2781" y="432"/>
                    <a:pt x="2781" y="432"/>
                    <a:pt x="2781" y="432"/>
                  </a:cubicBezTo>
                  <a:cubicBezTo>
                    <a:pt x="2782" y="444"/>
                    <a:pt x="2782" y="444"/>
                    <a:pt x="2782" y="444"/>
                  </a:cubicBezTo>
                  <a:lnTo>
                    <a:pt x="2762" y="446"/>
                  </a:lnTo>
                  <a:close/>
                  <a:moveTo>
                    <a:pt x="2802" y="441"/>
                  </a:moveTo>
                  <a:cubicBezTo>
                    <a:pt x="2801" y="430"/>
                    <a:pt x="2801" y="430"/>
                    <a:pt x="2801" y="430"/>
                  </a:cubicBezTo>
                  <a:cubicBezTo>
                    <a:pt x="2821" y="427"/>
                    <a:pt x="2821" y="427"/>
                    <a:pt x="2821" y="427"/>
                  </a:cubicBezTo>
                  <a:cubicBezTo>
                    <a:pt x="2822" y="439"/>
                    <a:pt x="2822" y="439"/>
                    <a:pt x="2822" y="439"/>
                  </a:cubicBezTo>
                  <a:lnTo>
                    <a:pt x="2802" y="441"/>
                  </a:lnTo>
                  <a:close/>
                  <a:moveTo>
                    <a:pt x="2842" y="437"/>
                  </a:moveTo>
                  <a:cubicBezTo>
                    <a:pt x="2840" y="425"/>
                    <a:pt x="2840" y="425"/>
                    <a:pt x="2840" y="425"/>
                  </a:cubicBezTo>
                  <a:cubicBezTo>
                    <a:pt x="2860" y="423"/>
                    <a:pt x="2860" y="423"/>
                    <a:pt x="2860" y="423"/>
                  </a:cubicBezTo>
                  <a:cubicBezTo>
                    <a:pt x="2862" y="435"/>
                    <a:pt x="2862" y="435"/>
                    <a:pt x="2862" y="435"/>
                  </a:cubicBezTo>
                  <a:lnTo>
                    <a:pt x="2842" y="437"/>
                  </a:lnTo>
                  <a:close/>
                  <a:moveTo>
                    <a:pt x="2882" y="432"/>
                  </a:moveTo>
                  <a:cubicBezTo>
                    <a:pt x="2880" y="420"/>
                    <a:pt x="2880" y="420"/>
                    <a:pt x="2880" y="420"/>
                  </a:cubicBezTo>
                  <a:cubicBezTo>
                    <a:pt x="2900" y="418"/>
                    <a:pt x="2900" y="418"/>
                    <a:pt x="2900" y="418"/>
                  </a:cubicBezTo>
                  <a:cubicBezTo>
                    <a:pt x="2902" y="430"/>
                    <a:pt x="2902" y="430"/>
                    <a:pt x="2902" y="430"/>
                  </a:cubicBezTo>
                  <a:lnTo>
                    <a:pt x="2882" y="432"/>
                  </a:lnTo>
                  <a:close/>
                  <a:moveTo>
                    <a:pt x="2922" y="428"/>
                  </a:moveTo>
                  <a:cubicBezTo>
                    <a:pt x="2920" y="416"/>
                    <a:pt x="2920" y="416"/>
                    <a:pt x="2920" y="416"/>
                  </a:cubicBezTo>
                  <a:cubicBezTo>
                    <a:pt x="2940" y="413"/>
                    <a:pt x="2940" y="413"/>
                    <a:pt x="2940" y="413"/>
                  </a:cubicBezTo>
                  <a:cubicBezTo>
                    <a:pt x="2941" y="425"/>
                    <a:pt x="2941" y="425"/>
                    <a:pt x="2941" y="425"/>
                  </a:cubicBezTo>
                  <a:lnTo>
                    <a:pt x="2922" y="428"/>
                  </a:lnTo>
                  <a:close/>
                  <a:moveTo>
                    <a:pt x="2961" y="423"/>
                  </a:moveTo>
                  <a:cubicBezTo>
                    <a:pt x="2960" y="411"/>
                    <a:pt x="2960" y="411"/>
                    <a:pt x="2960" y="411"/>
                  </a:cubicBezTo>
                  <a:cubicBezTo>
                    <a:pt x="2980" y="409"/>
                    <a:pt x="2980" y="409"/>
                    <a:pt x="2980" y="409"/>
                  </a:cubicBezTo>
                  <a:cubicBezTo>
                    <a:pt x="2981" y="421"/>
                    <a:pt x="2981" y="421"/>
                    <a:pt x="2981" y="421"/>
                  </a:cubicBezTo>
                  <a:lnTo>
                    <a:pt x="2961" y="423"/>
                  </a:lnTo>
                  <a:close/>
                  <a:moveTo>
                    <a:pt x="3001" y="418"/>
                  </a:moveTo>
                  <a:cubicBezTo>
                    <a:pt x="3000" y="406"/>
                    <a:pt x="3000" y="406"/>
                    <a:pt x="3000" y="406"/>
                  </a:cubicBezTo>
                  <a:cubicBezTo>
                    <a:pt x="3020" y="404"/>
                    <a:pt x="3020" y="404"/>
                    <a:pt x="3020" y="404"/>
                  </a:cubicBezTo>
                  <a:cubicBezTo>
                    <a:pt x="3021" y="416"/>
                    <a:pt x="3021" y="416"/>
                    <a:pt x="3021" y="416"/>
                  </a:cubicBezTo>
                  <a:lnTo>
                    <a:pt x="3001" y="418"/>
                  </a:lnTo>
                  <a:close/>
                  <a:moveTo>
                    <a:pt x="3041" y="414"/>
                  </a:moveTo>
                  <a:cubicBezTo>
                    <a:pt x="3040" y="402"/>
                    <a:pt x="3040" y="402"/>
                    <a:pt x="3040" y="402"/>
                  </a:cubicBezTo>
                  <a:cubicBezTo>
                    <a:pt x="3060" y="399"/>
                    <a:pt x="3060" y="399"/>
                    <a:pt x="3060" y="399"/>
                  </a:cubicBezTo>
                  <a:cubicBezTo>
                    <a:pt x="3061" y="411"/>
                    <a:pt x="3061" y="411"/>
                    <a:pt x="3061" y="411"/>
                  </a:cubicBezTo>
                  <a:lnTo>
                    <a:pt x="3041" y="414"/>
                  </a:lnTo>
                  <a:close/>
                  <a:moveTo>
                    <a:pt x="3081" y="409"/>
                  </a:moveTo>
                  <a:cubicBezTo>
                    <a:pt x="3080" y="397"/>
                    <a:pt x="3080" y="397"/>
                    <a:pt x="3080" y="397"/>
                  </a:cubicBezTo>
                  <a:cubicBezTo>
                    <a:pt x="3100" y="395"/>
                    <a:pt x="3100" y="395"/>
                    <a:pt x="3100" y="395"/>
                  </a:cubicBezTo>
                  <a:cubicBezTo>
                    <a:pt x="3101" y="407"/>
                    <a:pt x="3101" y="407"/>
                    <a:pt x="3101" y="407"/>
                  </a:cubicBezTo>
                  <a:lnTo>
                    <a:pt x="3081" y="409"/>
                  </a:lnTo>
                  <a:close/>
                  <a:moveTo>
                    <a:pt x="3121" y="404"/>
                  </a:moveTo>
                  <a:cubicBezTo>
                    <a:pt x="3119" y="392"/>
                    <a:pt x="3119" y="392"/>
                    <a:pt x="3119" y="392"/>
                  </a:cubicBezTo>
                  <a:cubicBezTo>
                    <a:pt x="3139" y="390"/>
                    <a:pt x="3139" y="390"/>
                    <a:pt x="3139" y="390"/>
                  </a:cubicBezTo>
                  <a:cubicBezTo>
                    <a:pt x="3141" y="402"/>
                    <a:pt x="3141" y="402"/>
                    <a:pt x="3141" y="402"/>
                  </a:cubicBezTo>
                  <a:lnTo>
                    <a:pt x="3121" y="404"/>
                  </a:lnTo>
                  <a:close/>
                  <a:moveTo>
                    <a:pt x="3161" y="399"/>
                  </a:moveTo>
                  <a:cubicBezTo>
                    <a:pt x="3159" y="387"/>
                    <a:pt x="3159" y="387"/>
                    <a:pt x="3159" y="387"/>
                  </a:cubicBezTo>
                  <a:cubicBezTo>
                    <a:pt x="3179" y="385"/>
                    <a:pt x="3179" y="385"/>
                    <a:pt x="3179" y="385"/>
                  </a:cubicBezTo>
                  <a:cubicBezTo>
                    <a:pt x="3181" y="397"/>
                    <a:pt x="3181" y="397"/>
                    <a:pt x="3181" y="397"/>
                  </a:cubicBezTo>
                  <a:lnTo>
                    <a:pt x="3161" y="399"/>
                  </a:lnTo>
                  <a:close/>
                  <a:moveTo>
                    <a:pt x="3201" y="394"/>
                  </a:moveTo>
                  <a:cubicBezTo>
                    <a:pt x="3199" y="383"/>
                    <a:pt x="3199" y="383"/>
                    <a:pt x="3199" y="383"/>
                  </a:cubicBezTo>
                  <a:cubicBezTo>
                    <a:pt x="3219" y="380"/>
                    <a:pt x="3219" y="380"/>
                    <a:pt x="3219" y="380"/>
                  </a:cubicBezTo>
                  <a:cubicBezTo>
                    <a:pt x="3221" y="392"/>
                    <a:pt x="3221" y="392"/>
                    <a:pt x="3221" y="392"/>
                  </a:cubicBezTo>
                  <a:lnTo>
                    <a:pt x="3201" y="394"/>
                  </a:lnTo>
                  <a:close/>
                  <a:moveTo>
                    <a:pt x="3240" y="390"/>
                  </a:moveTo>
                  <a:cubicBezTo>
                    <a:pt x="3239" y="378"/>
                    <a:pt x="3239" y="378"/>
                    <a:pt x="3239" y="378"/>
                  </a:cubicBezTo>
                  <a:cubicBezTo>
                    <a:pt x="3259" y="375"/>
                    <a:pt x="3259" y="375"/>
                    <a:pt x="3259" y="375"/>
                  </a:cubicBezTo>
                  <a:cubicBezTo>
                    <a:pt x="3260" y="387"/>
                    <a:pt x="3260" y="387"/>
                    <a:pt x="3260" y="387"/>
                  </a:cubicBezTo>
                  <a:lnTo>
                    <a:pt x="3240" y="390"/>
                  </a:lnTo>
                  <a:close/>
                  <a:moveTo>
                    <a:pt x="3280" y="385"/>
                  </a:moveTo>
                  <a:cubicBezTo>
                    <a:pt x="3279" y="373"/>
                    <a:pt x="3279" y="373"/>
                    <a:pt x="3279" y="373"/>
                  </a:cubicBezTo>
                  <a:cubicBezTo>
                    <a:pt x="3299" y="370"/>
                    <a:pt x="3299" y="370"/>
                    <a:pt x="3299" y="370"/>
                  </a:cubicBezTo>
                  <a:cubicBezTo>
                    <a:pt x="3300" y="382"/>
                    <a:pt x="3300" y="382"/>
                    <a:pt x="3300" y="382"/>
                  </a:cubicBezTo>
                  <a:lnTo>
                    <a:pt x="3280" y="385"/>
                  </a:lnTo>
                  <a:close/>
                  <a:moveTo>
                    <a:pt x="3320" y="380"/>
                  </a:moveTo>
                  <a:cubicBezTo>
                    <a:pt x="3319" y="368"/>
                    <a:pt x="3319" y="368"/>
                    <a:pt x="3319" y="368"/>
                  </a:cubicBezTo>
                  <a:cubicBezTo>
                    <a:pt x="3339" y="365"/>
                    <a:pt x="3339" y="365"/>
                    <a:pt x="3339" y="365"/>
                  </a:cubicBezTo>
                  <a:cubicBezTo>
                    <a:pt x="3340" y="377"/>
                    <a:pt x="3340" y="377"/>
                    <a:pt x="3340" y="377"/>
                  </a:cubicBezTo>
                  <a:lnTo>
                    <a:pt x="3320" y="380"/>
                  </a:lnTo>
                  <a:close/>
                  <a:moveTo>
                    <a:pt x="3360" y="375"/>
                  </a:moveTo>
                  <a:cubicBezTo>
                    <a:pt x="3359" y="363"/>
                    <a:pt x="3359" y="363"/>
                    <a:pt x="3359" y="363"/>
                  </a:cubicBezTo>
                  <a:cubicBezTo>
                    <a:pt x="3378" y="360"/>
                    <a:pt x="3378" y="360"/>
                    <a:pt x="3378" y="360"/>
                  </a:cubicBezTo>
                  <a:cubicBezTo>
                    <a:pt x="3380" y="372"/>
                    <a:pt x="3380" y="372"/>
                    <a:pt x="3380" y="372"/>
                  </a:cubicBezTo>
                  <a:lnTo>
                    <a:pt x="3360" y="375"/>
                  </a:lnTo>
                  <a:close/>
                  <a:moveTo>
                    <a:pt x="3400" y="370"/>
                  </a:moveTo>
                  <a:cubicBezTo>
                    <a:pt x="3398" y="358"/>
                    <a:pt x="3398" y="358"/>
                    <a:pt x="3398" y="358"/>
                  </a:cubicBezTo>
                  <a:cubicBezTo>
                    <a:pt x="3418" y="355"/>
                    <a:pt x="3418" y="355"/>
                    <a:pt x="3418" y="355"/>
                  </a:cubicBezTo>
                  <a:cubicBezTo>
                    <a:pt x="3420" y="367"/>
                    <a:pt x="3420" y="367"/>
                    <a:pt x="3420" y="367"/>
                  </a:cubicBezTo>
                  <a:lnTo>
                    <a:pt x="3400" y="370"/>
                  </a:lnTo>
                  <a:close/>
                  <a:moveTo>
                    <a:pt x="3440" y="365"/>
                  </a:moveTo>
                  <a:cubicBezTo>
                    <a:pt x="3438" y="353"/>
                    <a:pt x="3438" y="353"/>
                    <a:pt x="3438" y="353"/>
                  </a:cubicBezTo>
                  <a:cubicBezTo>
                    <a:pt x="3458" y="350"/>
                    <a:pt x="3458" y="350"/>
                    <a:pt x="3458" y="350"/>
                  </a:cubicBezTo>
                  <a:cubicBezTo>
                    <a:pt x="3460" y="362"/>
                    <a:pt x="3460" y="362"/>
                    <a:pt x="3460" y="362"/>
                  </a:cubicBezTo>
                  <a:lnTo>
                    <a:pt x="3440" y="365"/>
                  </a:lnTo>
                  <a:close/>
                  <a:moveTo>
                    <a:pt x="3480" y="360"/>
                  </a:moveTo>
                  <a:cubicBezTo>
                    <a:pt x="3478" y="348"/>
                    <a:pt x="3478" y="348"/>
                    <a:pt x="3478" y="348"/>
                  </a:cubicBezTo>
                  <a:cubicBezTo>
                    <a:pt x="3498" y="345"/>
                    <a:pt x="3498" y="345"/>
                    <a:pt x="3498" y="345"/>
                  </a:cubicBezTo>
                  <a:cubicBezTo>
                    <a:pt x="3499" y="357"/>
                    <a:pt x="3499" y="357"/>
                    <a:pt x="3499" y="357"/>
                  </a:cubicBezTo>
                  <a:lnTo>
                    <a:pt x="3480" y="360"/>
                  </a:lnTo>
                  <a:close/>
                  <a:moveTo>
                    <a:pt x="3519" y="355"/>
                  </a:moveTo>
                  <a:cubicBezTo>
                    <a:pt x="3518" y="343"/>
                    <a:pt x="3518" y="343"/>
                    <a:pt x="3518" y="343"/>
                  </a:cubicBezTo>
                  <a:cubicBezTo>
                    <a:pt x="3538" y="340"/>
                    <a:pt x="3538" y="340"/>
                    <a:pt x="3538" y="340"/>
                  </a:cubicBezTo>
                  <a:cubicBezTo>
                    <a:pt x="3539" y="352"/>
                    <a:pt x="3539" y="352"/>
                    <a:pt x="3539" y="352"/>
                  </a:cubicBezTo>
                  <a:lnTo>
                    <a:pt x="3519" y="355"/>
                  </a:lnTo>
                  <a:close/>
                  <a:moveTo>
                    <a:pt x="3559" y="350"/>
                  </a:moveTo>
                  <a:cubicBezTo>
                    <a:pt x="3558" y="338"/>
                    <a:pt x="3558" y="338"/>
                    <a:pt x="3558" y="338"/>
                  </a:cubicBezTo>
                  <a:cubicBezTo>
                    <a:pt x="3578" y="335"/>
                    <a:pt x="3578" y="335"/>
                    <a:pt x="3578" y="335"/>
                  </a:cubicBezTo>
                  <a:cubicBezTo>
                    <a:pt x="3579" y="347"/>
                    <a:pt x="3579" y="347"/>
                    <a:pt x="3579" y="347"/>
                  </a:cubicBezTo>
                  <a:lnTo>
                    <a:pt x="3559" y="350"/>
                  </a:lnTo>
                  <a:close/>
                  <a:moveTo>
                    <a:pt x="3599" y="344"/>
                  </a:moveTo>
                  <a:cubicBezTo>
                    <a:pt x="3597" y="333"/>
                    <a:pt x="3597" y="333"/>
                    <a:pt x="3597" y="333"/>
                  </a:cubicBezTo>
                  <a:cubicBezTo>
                    <a:pt x="3617" y="330"/>
                    <a:pt x="3617" y="330"/>
                    <a:pt x="3617" y="330"/>
                  </a:cubicBezTo>
                  <a:cubicBezTo>
                    <a:pt x="3619" y="342"/>
                    <a:pt x="3619" y="342"/>
                    <a:pt x="3619" y="342"/>
                  </a:cubicBezTo>
                  <a:lnTo>
                    <a:pt x="3599" y="344"/>
                  </a:lnTo>
                  <a:close/>
                  <a:moveTo>
                    <a:pt x="3639" y="339"/>
                  </a:moveTo>
                  <a:cubicBezTo>
                    <a:pt x="3637" y="327"/>
                    <a:pt x="3637" y="327"/>
                    <a:pt x="3637" y="327"/>
                  </a:cubicBezTo>
                  <a:cubicBezTo>
                    <a:pt x="3657" y="325"/>
                    <a:pt x="3657" y="325"/>
                    <a:pt x="3657" y="325"/>
                  </a:cubicBezTo>
                  <a:cubicBezTo>
                    <a:pt x="3659" y="337"/>
                    <a:pt x="3659" y="337"/>
                    <a:pt x="3659" y="337"/>
                  </a:cubicBezTo>
                  <a:lnTo>
                    <a:pt x="3639" y="339"/>
                  </a:lnTo>
                  <a:close/>
                  <a:moveTo>
                    <a:pt x="3679" y="334"/>
                  </a:moveTo>
                  <a:cubicBezTo>
                    <a:pt x="3677" y="322"/>
                    <a:pt x="3677" y="322"/>
                    <a:pt x="3677" y="322"/>
                  </a:cubicBezTo>
                  <a:cubicBezTo>
                    <a:pt x="3697" y="320"/>
                    <a:pt x="3697" y="320"/>
                    <a:pt x="3697" y="320"/>
                  </a:cubicBezTo>
                  <a:cubicBezTo>
                    <a:pt x="3699" y="331"/>
                    <a:pt x="3699" y="331"/>
                    <a:pt x="3699" y="331"/>
                  </a:cubicBezTo>
                  <a:lnTo>
                    <a:pt x="3679" y="334"/>
                  </a:lnTo>
                  <a:close/>
                  <a:moveTo>
                    <a:pt x="3718" y="329"/>
                  </a:moveTo>
                  <a:cubicBezTo>
                    <a:pt x="3717" y="317"/>
                    <a:pt x="3717" y="317"/>
                    <a:pt x="3717" y="317"/>
                  </a:cubicBezTo>
                  <a:cubicBezTo>
                    <a:pt x="3737" y="314"/>
                    <a:pt x="3737" y="314"/>
                    <a:pt x="3737" y="314"/>
                  </a:cubicBezTo>
                  <a:cubicBezTo>
                    <a:pt x="3738" y="326"/>
                    <a:pt x="3738" y="326"/>
                    <a:pt x="3738" y="326"/>
                  </a:cubicBezTo>
                  <a:lnTo>
                    <a:pt x="3718" y="329"/>
                  </a:lnTo>
                  <a:close/>
                  <a:moveTo>
                    <a:pt x="3758" y="324"/>
                  </a:moveTo>
                  <a:cubicBezTo>
                    <a:pt x="3757" y="312"/>
                    <a:pt x="3757" y="312"/>
                    <a:pt x="3757" y="312"/>
                  </a:cubicBezTo>
                  <a:cubicBezTo>
                    <a:pt x="3777" y="309"/>
                    <a:pt x="3777" y="309"/>
                    <a:pt x="3777" y="309"/>
                  </a:cubicBezTo>
                  <a:cubicBezTo>
                    <a:pt x="3778" y="321"/>
                    <a:pt x="3778" y="321"/>
                    <a:pt x="3778" y="321"/>
                  </a:cubicBezTo>
                  <a:lnTo>
                    <a:pt x="3758" y="324"/>
                  </a:lnTo>
                  <a:close/>
                  <a:moveTo>
                    <a:pt x="3798" y="318"/>
                  </a:moveTo>
                  <a:cubicBezTo>
                    <a:pt x="3797" y="306"/>
                    <a:pt x="3797" y="306"/>
                    <a:pt x="3797" y="306"/>
                  </a:cubicBezTo>
                  <a:cubicBezTo>
                    <a:pt x="3816" y="304"/>
                    <a:pt x="3816" y="304"/>
                    <a:pt x="3816" y="304"/>
                  </a:cubicBezTo>
                  <a:cubicBezTo>
                    <a:pt x="3818" y="316"/>
                    <a:pt x="3818" y="316"/>
                    <a:pt x="3818" y="316"/>
                  </a:cubicBezTo>
                  <a:lnTo>
                    <a:pt x="3798" y="318"/>
                  </a:lnTo>
                  <a:close/>
                  <a:moveTo>
                    <a:pt x="3838" y="313"/>
                  </a:moveTo>
                  <a:cubicBezTo>
                    <a:pt x="3836" y="301"/>
                    <a:pt x="3836" y="301"/>
                    <a:pt x="3836" y="301"/>
                  </a:cubicBezTo>
                  <a:cubicBezTo>
                    <a:pt x="3856" y="299"/>
                    <a:pt x="3856" y="299"/>
                    <a:pt x="3856" y="299"/>
                  </a:cubicBezTo>
                  <a:cubicBezTo>
                    <a:pt x="3858" y="310"/>
                    <a:pt x="3858" y="310"/>
                    <a:pt x="3858" y="310"/>
                  </a:cubicBezTo>
                  <a:lnTo>
                    <a:pt x="3838" y="313"/>
                  </a:lnTo>
                  <a:close/>
                  <a:moveTo>
                    <a:pt x="3878" y="308"/>
                  </a:moveTo>
                  <a:cubicBezTo>
                    <a:pt x="3876" y="296"/>
                    <a:pt x="3876" y="296"/>
                    <a:pt x="3876" y="296"/>
                  </a:cubicBezTo>
                  <a:cubicBezTo>
                    <a:pt x="3896" y="293"/>
                    <a:pt x="3896" y="293"/>
                    <a:pt x="3896" y="293"/>
                  </a:cubicBezTo>
                  <a:cubicBezTo>
                    <a:pt x="3898" y="305"/>
                    <a:pt x="3898" y="305"/>
                    <a:pt x="3898" y="305"/>
                  </a:cubicBezTo>
                  <a:lnTo>
                    <a:pt x="3878" y="308"/>
                  </a:lnTo>
                  <a:close/>
                  <a:moveTo>
                    <a:pt x="3918" y="302"/>
                  </a:moveTo>
                  <a:cubicBezTo>
                    <a:pt x="3916" y="291"/>
                    <a:pt x="3916" y="291"/>
                    <a:pt x="3916" y="291"/>
                  </a:cubicBezTo>
                  <a:cubicBezTo>
                    <a:pt x="3936" y="288"/>
                    <a:pt x="3936" y="288"/>
                    <a:pt x="3936" y="288"/>
                  </a:cubicBezTo>
                  <a:cubicBezTo>
                    <a:pt x="3937" y="300"/>
                    <a:pt x="3937" y="300"/>
                    <a:pt x="3937" y="300"/>
                  </a:cubicBezTo>
                  <a:lnTo>
                    <a:pt x="3918" y="302"/>
                  </a:lnTo>
                  <a:close/>
                  <a:moveTo>
                    <a:pt x="3957" y="297"/>
                  </a:moveTo>
                  <a:cubicBezTo>
                    <a:pt x="3956" y="285"/>
                    <a:pt x="3956" y="285"/>
                    <a:pt x="3956" y="285"/>
                  </a:cubicBezTo>
                  <a:cubicBezTo>
                    <a:pt x="3976" y="282"/>
                    <a:pt x="3976" y="282"/>
                    <a:pt x="3976" y="282"/>
                  </a:cubicBezTo>
                  <a:cubicBezTo>
                    <a:pt x="3977" y="294"/>
                    <a:pt x="3977" y="294"/>
                    <a:pt x="3977" y="294"/>
                  </a:cubicBezTo>
                  <a:lnTo>
                    <a:pt x="3957" y="297"/>
                  </a:lnTo>
                  <a:close/>
                  <a:moveTo>
                    <a:pt x="3997" y="292"/>
                  </a:moveTo>
                  <a:cubicBezTo>
                    <a:pt x="3996" y="280"/>
                    <a:pt x="3996" y="280"/>
                    <a:pt x="3996" y="280"/>
                  </a:cubicBezTo>
                  <a:cubicBezTo>
                    <a:pt x="4016" y="277"/>
                    <a:pt x="4016" y="277"/>
                    <a:pt x="4016" y="277"/>
                  </a:cubicBezTo>
                  <a:cubicBezTo>
                    <a:pt x="4017" y="289"/>
                    <a:pt x="4017" y="289"/>
                    <a:pt x="4017" y="289"/>
                  </a:cubicBezTo>
                  <a:lnTo>
                    <a:pt x="3997" y="292"/>
                  </a:lnTo>
                  <a:close/>
                  <a:moveTo>
                    <a:pt x="4037" y="286"/>
                  </a:moveTo>
                  <a:cubicBezTo>
                    <a:pt x="4035" y="274"/>
                    <a:pt x="4035" y="274"/>
                    <a:pt x="4035" y="274"/>
                  </a:cubicBezTo>
                  <a:cubicBezTo>
                    <a:pt x="4050" y="272"/>
                    <a:pt x="4050" y="272"/>
                    <a:pt x="4050" y="272"/>
                  </a:cubicBezTo>
                  <a:cubicBezTo>
                    <a:pt x="4051" y="272"/>
                    <a:pt x="4052" y="271"/>
                    <a:pt x="4054" y="271"/>
                  </a:cubicBezTo>
                  <a:cubicBezTo>
                    <a:pt x="4058" y="282"/>
                    <a:pt x="4058" y="282"/>
                    <a:pt x="4058" y="282"/>
                  </a:cubicBezTo>
                  <a:cubicBezTo>
                    <a:pt x="4057" y="282"/>
                    <a:pt x="4056" y="283"/>
                    <a:pt x="4054" y="284"/>
                  </a:cubicBezTo>
                  <a:cubicBezTo>
                    <a:pt x="4053" y="284"/>
                    <a:pt x="4053" y="284"/>
                    <a:pt x="4053" y="284"/>
                  </a:cubicBezTo>
                  <a:lnTo>
                    <a:pt x="4037" y="286"/>
                  </a:lnTo>
                  <a:close/>
                  <a:moveTo>
                    <a:pt x="4077" y="273"/>
                  </a:moveTo>
                  <a:cubicBezTo>
                    <a:pt x="4071" y="262"/>
                    <a:pt x="4071" y="262"/>
                    <a:pt x="4071" y="262"/>
                  </a:cubicBezTo>
                  <a:cubicBezTo>
                    <a:pt x="4077" y="259"/>
                    <a:pt x="4083" y="256"/>
                    <a:pt x="4089" y="253"/>
                  </a:cubicBezTo>
                  <a:cubicBezTo>
                    <a:pt x="4095" y="264"/>
                    <a:pt x="4095" y="264"/>
                    <a:pt x="4095" y="264"/>
                  </a:cubicBezTo>
                  <a:cubicBezTo>
                    <a:pt x="4088" y="267"/>
                    <a:pt x="4082" y="270"/>
                    <a:pt x="4077" y="273"/>
                  </a:cubicBezTo>
                  <a:close/>
                  <a:moveTo>
                    <a:pt x="4113" y="254"/>
                  </a:moveTo>
                  <a:cubicBezTo>
                    <a:pt x="4107" y="243"/>
                    <a:pt x="4107" y="243"/>
                    <a:pt x="4107" y="243"/>
                  </a:cubicBezTo>
                  <a:cubicBezTo>
                    <a:pt x="4113" y="240"/>
                    <a:pt x="4119" y="237"/>
                    <a:pt x="4124" y="234"/>
                  </a:cubicBezTo>
                  <a:cubicBezTo>
                    <a:pt x="4130" y="244"/>
                    <a:pt x="4130" y="244"/>
                    <a:pt x="4130" y="244"/>
                  </a:cubicBezTo>
                  <a:cubicBezTo>
                    <a:pt x="4124" y="248"/>
                    <a:pt x="4118" y="251"/>
                    <a:pt x="4113" y="254"/>
                  </a:cubicBezTo>
                  <a:close/>
                  <a:moveTo>
                    <a:pt x="4148" y="235"/>
                  </a:moveTo>
                  <a:cubicBezTo>
                    <a:pt x="4142" y="224"/>
                    <a:pt x="4142" y="224"/>
                    <a:pt x="4142" y="224"/>
                  </a:cubicBezTo>
                  <a:cubicBezTo>
                    <a:pt x="4159" y="214"/>
                    <a:pt x="4159" y="214"/>
                    <a:pt x="4159" y="214"/>
                  </a:cubicBezTo>
                  <a:cubicBezTo>
                    <a:pt x="4165" y="225"/>
                    <a:pt x="4165" y="225"/>
                    <a:pt x="4165" y="225"/>
                  </a:cubicBezTo>
                  <a:lnTo>
                    <a:pt x="4148" y="235"/>
                  </a:lnTo>
                  <a:close/>
                  <a:moveTo>
                    <a:pt x="4183" y="215"/>
                  </a:moveTo>
                  <a:cubicBezTo>
                    <a:pt x="4177" y="205"/>
                    <a:pt x="4177" y="205"/>
                    <a:pt x="4177" y="205"/>
                  </a:cubicBezTo>
                  <a:cubicBezTo>
                    <a:pt x="4179" y="203"/>
                    <a:pt x="4181" y="202"/>
                    <a:pt x="4182" y="202"/>
                  </a:cubicBezTo>
                  <a:cubicBezTo>
                    <a:pt x="4186" y="200"/>
                    <a:pt x="4190" y="199"/>
                    <a:pt x="4195" y="199"/>
                  </a:cubicBezTo>
                  <a:cubicBezTo>
                    <a:pt x="4196" y="199"/>
                    <a:pt x="4198" y="199"/>
                    <a:pt x="4199" y="199"/>
                  </a:cubicBezTo>
                  <a:cubicBezTo>
                    <a:pt x="4199" y="211"/>
                    <a:pt x="4199" y="211"/>
                    <a:pt x="4199" y="211"/>
                  </a:cubicBezTo>
                  <a:cubicBezTo>
                    <a:pt x="4197" y="211"/>
                    <a:pt x="4196" y="211"/>
                    <a:pt x="4195" y="211"/>
                  </a:cubicBezTo>
                  <a:cubicBezTo>
                    <a:pt x="4192" y="211"/>
                    <a:pt x="4190" y="211"/>
                    <a:pt x="4188" y="212"/>
                  </a:cubicBezTo>
                  <a:cubicBezTo>
                    <a:pt x="4187" y="213"/>
                    <a:pt x="4185" y="214"/>
                    <a:pt x="4183" y="215"/>
                  </a:cubicBezTo>
                  <a:close/>
                  <a:moveTo>
                    <a:pt x="4221" y="211"/>
                  </a:moveTo>
                  <a:cubicBezTo>
                    <a:pt x="4217" y="199"/>
                    <a:pt x="4217" y="199"/>
                    <a:pt x="4217" y="199"/>
                  </a:cubicBezTo>
                  <a:cubicBezTo>
                    <a:pt x="4218" y="199"/>
                    <a:pt x="4218" y="199"/>
                    <a:pt x="4219" y="199"/>
                  </a:cubicBezTo>
                  <a:cubicBezTo>
                    <a:pt x="4225" y="195"/>
                    <a:pt x="4227" y="192"/>
                    <a:pt x="4228" y="190"/>
                  </a:cubicBezTo>
                  <a:cubicBezTo>
                    <a:pt x="4239" y="194"/>
                    <a:pt x="4239" y="194"/>
                    <a:pt x="4239" y="194"/>
                  </a:cubicBezTo>
                  <a:cubicBezTo>
                    <a:pt x="4237" y="200"/>
                    <a:pt x="4232" y="205"/>
                    <a:pt x="4225" y="209"/>
                  </a:cubicBezTo>
                  <a:cubicBezTo>
                    <a:pt x="4224" y="210"/>
                    <a:pt x="4222" y="210"/>
                    <a:pt x="4221" y="211"/>
                  </a:cubicBezTo>
                  <a:close/>
                  <a:moveTo>
                    <a:pt x="4244" y="175"/>
                  </a:moveTo>
                  <a:cubicBezTo>
                    <a:pt x="4238" y="173"/>
                    <a:pt x="4238" y="173"/>
                    <a:pt x="4238" y="173"/>
                  </a:cubicBezTo>
                  <a:cubicBezTo>
                    <a:pt x="4233" y="170"/>
                    <a:pt x="4233" y="170"/>
                    <a:pt x="4233" y="170"/>
                  </a:cubicBezTo>
                  <a:cubicBezTo>
                    <a:pt x="4237" y="162"/>
                    <a:pt x="4241" y="156"/>
                    <a:pt x="4245" y="152"/>
                  </a:cubicBezTo>
                  <a:cubicBezTo>
                    <a:pt x="4253" y="160"/>
                    <a:pt x="4253" y="160"/>
                    <a:pt x="4253" y="160"/>
                  </a:cubicBezTo>
                  <a:cubicBezTo>
                    <a:pt x="4250" y="163"/>
                    <a:pt x="4247" y="168"/>
                    <a:pt x="4244" y="175"/>
                  </a:cubicBezTo>
                  <a:close/>
                  <a:moveTo>
                    <a:pt x="4286" y="154"/>
                  </a:moveTo>
                  <a:cubicBezTo>
                    <a:pt x="4285" y="154"/>
                    <a:pt x="4285" y="154"/>
                    <a:pt x="4285" y="154"/>
                  </a:cubicBezTo>
                  <a:cubicBezTo>
                    <a:pt x="4282" y="154"/>
                    <a:pt x="4280" y="154"/>
                    <a:pt x="4277" y="154"/>
                  </a:cubicBezTo>
                  <a:cubicBezTo>
                    <a:pt x="4273" y="154"/>
                    <a:pt x="4270" y="154"/>
                    <a:pt x="4267" y="154"/>
                  </a:cubicBezTo>
                  <a:cubicBezTo>
                    <a:pt x="4267" y="142"/>
                    <a:pt x="4267" y="142"/>
                    <a:pt x="4267" y="142"/>
                  </a:cubicBezTo>
                  <a:cubicBezTo>
                    <a:pt x="4270" y="142"/>
                    <a:pt x="4274" y="142"/>
                    <a:pt x="4277" y="142"/>
                  </a:cubicBezTo>
                  <a:cubicBezTo>
                    <a:pt x="4280" y="142"/>
                    <a:pt x="4283" y="142"/>
                    <a:pt x="4286" y="142"/>
                  </a:cubicBezTo>
                  <a:cubicBezTo>
                    <a:pt x="4286" y="142"/>
                    <a:pt x="4286" y="142"/>
                    <a:pt x="4287" y="142"/>
                  </a:cubicBezTo>
                  <a:cubicBezTo>
                    <a:pt x="4287" y="154"/>
                    <a:pt x="4287" y="154"/>
                    <a:pt x="4287" y="154"/>
                  </a:cubicBezTo>
                  <a:cubicBezTo>
                    <a:pt x="4287" y="154"/>
                    <a:pt x="4286" y="154"/>
                    <a:pt x="4286" y="154"/>
                  </a:cubicBezTo>
                  <a:close/>
                  <a:moveTo>
                    <a:pt x="4308" y="151"/>
                  </a:moveTo>
                  <a:cubicBezTo>
                    <a:pt x="4305" y="140"/>
                    <a:pt x="4305" y="140"/>
                    <a:pt x="4305" y="140"/>
                  </a:cubicBezTo>
                  <a:cubicBezTo>
                    <a:pt x="4310" y="138"/>
                    <a:pt x="4316" y="136"/>
                    <a:pt x="4322" y="132"/>
                  </a:cubicBezTo>
                  <a:cubicBezTo>
                    <a:pt x="4328" y="143"/>
                    <a:pt x="4328" y="143"/>
                    <a:pt x="4328" y="143"/>
                  </a:cubicBezTo>
                  <a:cubicBezTo>
                    <a:pt x="4321" y="147"/>
                    <a:pt x="4314" y="149"/>
                    <a:pt x="4308" y="151"/>
                  </a:cubicBezTo>
                  <a:close/>
                  <a:moveTo>
                    <a:pt x="4346" y="132"/>
                  </a:moveTo>
                  <a:cubicBezTo>
                    <a:pt x="4339" y="122"/>
                    <a:pt x="4339" y="122"/>
                    <a:pt x="4339" y="122"/>
                  </a:cubicBezTo>
                  <a:cubicBezTo>
                    <a:pt x="4343" y="119"/>
                    <a:pt x="4348" y="116"/>
                    <a:pt x="4352" y="113"/>
                  </a:cubicBezTo>
                  <a:cubicBezTo>
                    <a:pt x="4356" y="111"/>
                    <a:pt x="4356" y="111"/>
                    <a:pt x="4356" y="111"/>
                  </a:cubicBezTo>
                  <a:cubicBezTo>
                    <a:pt x="4362" y="121"/>
                    <a:pt x="4362" y="121"/>
                    <a:pt x="4362" y="121"/>
                  </a:cubicBezTo>
                  <a:cubicBezTo>
                    <a:pt x="4359" y="123"/>
                    <a:pt x="4359" y="123"/>
                    <a:pt x="4359" y="123"/>
                  </a:cubicBezTo>
                  <a:cubicBezTo>
                    <a:pt x="4354" y="126"/>
                    <a:pt x="4350" y="129"/>
                    <a:pt x="4346" y="132"/>
                  </a:cubicBezTo>
                  <a:close/>
                  <a:moveTo>
                    <a:pt x="4379" y="110"/>
                  </a:moveTo>
                  <a:cubicBezTo>
                    <a:pt x="4373" y="100"/>
                    <a:pt x="4373" y="100"/>
                    <a:pt x="4373" y="100"/>
                  </a:cubicBezTo>
                  <a:cubicBezTo>
                    <a:pt x="4379" y="96"/>
                    <a:pt x="4385" y="93"/>
                    <a:pt x="4391" y="90"/>
                  </a:cubicBezTo>
                  <a:cubicBezTo>
                    <a:pt x="4396" y="101"/>
                    <a:pt x="4396" y="101"/>
                    <a:pt x="4396" y="101"/>
                  </a:cubicBezTo>
                  <a:cubicBezTo>
                    <a:pt x="4390" y="104"/>
                    <a:pt x="4384" y="107"/>
                    <a:pt x="4379" y="110"/>
                  </a:cubicBezTo>
                  <a:close/>
                  <a:moveTo>
                    <a:pt x="4414" y="94"/>
                  </a:moveTo>
                  <a:cubicBezTo>
                    <a:pt x="4410" y="83"/>
                    <a:pt x="4410" y="83"/>
                    <a:pt x="4410" y="83"/>
                  </a:cubicBezTo>
                  <a:cubicBezTo>
                    <a:pt x="4417" y="81"/>
                    <a:pt x="4423" y="79"/>
                    <a:pt x="4430" y="77"/>
                  </a:cubicBezTo>
                  <a:cubicBezTo>
                    <a:pt x="4433" y="89"/>
                    <a:pt x="4433" y="89"/>
                    <a:pt x="4433" y="89"/>
                  </a:cubicBezTo>
                  <a:cubicBezTo>
                    <a:pt x="4426" y="90"/>
                    <a:pt x="4420" y="92"/>
                    <a:pt x="4414" y="94"/>
                  </a:cubicBezTo>
                  <a:close/>
                  <a:moveTo>
                    <a:pt x="4452" y="85"/>
                  </a:moveTo>
                  <a:cubicBezTo>
                    <a:pt x="4450" y="73"/>
                    <a:pt x="4450" y="73"/>
                    <a:pt x="4450" y="73"/>
                  </a:cubicBezTo>
                  <a:cubicBezTo>
                    <a:pt x="4456" y="72"/>
                    <a:pt x="4463" y="71"/>
                    <a:pt x="4470" y="70"/>
                  </a:cubicBezTo>
                  <a:cubicBezTo>
                    <a:pt x="4472" y="82"/>
                    <a:pt x="4472" y="82"/>
                    <a:pt x="4472" y="82"/>
                  </a:cubicBezTo>
                  <a:cubicBezTo>
                    <a:pt x="4465" y="83"/>
                    <a:pt x="4458" y="84"/>
                    <a:pt x="4452" y="85"/>
                  </a:cubicBezTo>
                  <a:close/>
                  <a:moveTo>
                    <a:pt x="4492" y="80"/>
                  </a:moveTo>
                  <a:cubicBezTo>
                    <a:pt x="4490" y="68"/>
                    <a:pt x="4490" y="68"/>
                    <a:pt x="4490" y="68"/>
                  </a:cubicBezTo>
                  <a:cubicBezTo>
                    <a:pt x="4497" y="67"/>
                    <a:pt x="4504" y="66"/>
                    <a:pt x="4511" y="66"/>
                  </a:cubicBezTo>
                  <a:cubicBezTo>
                    <a:pt x="4512" y="78"/>
                    <a:pt x="4512" y="78"/>
                    <a:pt x="4512" y="78"/>
                  </a:cubicBezTo>
                  <a:cubicBezTo>
                    <a:pt x="4505" y="78"/>
                    <a:pt x="4498" y="79"/>
                    <a:pt x="4492" y="80"/>
                  </a:cubicBezTo>
                  <a:close/>
                  <a:moveTo>
                    <a:pt x="4532" y="76"/>
                  </a:moveTo>
                  <a:cubicBezTo>
                    <a:pt x="4530" y="64"/>
                    <a:pt x="4530" y="64"/>
                    <a:pt x="4530" y="64"/>
                  </a:cubicBezTo>
                  <a:cubicBezTo>
                    <a:pt x="4537" y="64"/>
                    <a:pt x="4543" y="63"/>
                    <a:pt x="4550" y="62"/>
                  </a:cubicBezTo>
                  <a:cubicBezTo>
                    <a:pt x="4552" y="74"/>
                    <a:pt x="4552" y="74"/>
                    <a:pt x="4552" y="74"/>
                  </a:cubicBezTo>
                  <a:cubicBezTo>
                    <a:pt x="4545" y="75"/>
                    <a:pt x="4538" y="75"/>
                    <a:pt x="4532" y="76"/>
                  </a:cubicBezTo>
                  <a:close/>
                  <a:moveTo>
                    <a:pt x="4572" y="71"/>
                  </a:moveTo>
                  <a:cubicBezTo>
                    <a:pt x="4570" y="59"/>
                    <a:pt x="4570" y="59"/>
                    <a:pt x="4570" y="59"/>
                  </a:cubicBezTo>
                  <a:cubicBezTo>
                    <a:pt x="4576" y="58"/>
                    <a:pt x="4583" y="57"/>
                    <a:pt x="4590" y="56"/>
                  </a:cubicBezTo>
                  <a:cubicBezTo>
                    <a:pt x="4592" y="68"/>
                    <a:pt x="4592" y="68"/>
                    <a:pt x="4592" y="68"/>
                  </a:cubicBezTo>
                  <a:cubicBezTo>
                    <a:pt x="4585" y="69"/>
                    <a:pt x="4578" y="70"/>
                    <a:pt x="4572" y="71"/>
                  </a:cubicBezTo>
                  <a:close/>
                  <a:moveTo>
                    <a:pt x="4611" y="64"/>
                  </a:moveTo>
                  <a:cubicBezTo>
                    <a:pt x="4610" y="53"/>
                    <a:pt x="4610" y="53"/>
                    <a:pt x="4610" y="53"/>
                  </a:cubicBezTo>
                  <a:cubicBezTo>
                    <a:pt x="4616" y="52"/>
                    <a:pt x="4623" y="50"/>
                    <a:pt x="4629" y="50"/>
                  </a:cubicBezTo>
                  <a:cubicBezTo>
                    <a:pt x="4631" y="61"/>
                    <a:pt x="4631" y="61"/>
                    <a:pt x="4631" y="61"/>
                  </a:cubicBezTo>
                  <a:cubicBezTo>
                    <a:pt x="4625" y="62"/>
                    <a:pt x="4618" y="63"/>
                    <a:pt x="4611" y="64"/>
                  </a:cubicBezTo>
                  <a:close/>
                  <a:moveTo>
                    <a:pt x="4651" y="59"/>
                  </a:moveTo>
                  <a:cubicBezTo>
                    <a:pt x="4649" y="47"/>
                    <a:pt x="4649" y="47"/>
                    <a:pt x="4649" y="47"/>
                  </a:cubicBezTo>
                  <a:cubicBezTo>
                    <a:pt x="4657" y="46"/>
                    <a:pt x="4663" y="45"/>
                    <a:pt x="4670" y="45"/>
                  </a:cubicBezTo>
                  <a:cubicBezTo>
                    <a:pt x="4671" y="57"/>
                    <a:pt x="4671" y="57"/>
                    <a:pt x="4671" y="57"/>
                  </a:cubicBezTo>
                  <a:cubicBezTo>
                    <a:pt x="4664" y="57"/>
                    <a:pt x="4658" y="58"/>
                    <a:pt x="4651" y="59"/>
                  </a:cubicBezTo>
                  <a:close/>
                  <a:moveTo>
                    <a:pt x="5194" y="58"/>
                  </a:moveTo>
                  <a:cubicBezTo>
                    <a:pt x="5192" y="53"/>
                    <a:pt x="5190" y="48"/>
                    <a:pt x="5189" y="42"/>
                  </a:cubicBezTo>
                  <a:cubicBezTo>
                    <a:pt x="5189" y="41"/>
                    <a:pt x="5188" y="39"/>
                    <a:pt x="5188" y="38"/>
                  </a:cubicBezTo>
                  <a:cubicBezTo>
                    <a:pt x="5200" y="35"/>
                    <a:pt x="5200" y="35"/>
                    <a:pt x="5200" y="35"/>
                  </a:cubicBezTo>
                  <a:cubicBezTo>
                    <a:pt x="5200" y="36"/>
                    <a:pt x="5200" y="38"/>
                    <a:pt x="5201" y="39"/>
                  </a:cubicBezTo>
                  <a:cubicBezTo>
                    <a:pt x="5202" y="45"/>
                    <a:pt x="5203" y="49"/>
                    <a:pt x="5205" y="53"/>
                  </a:cubicBezTo>
                  <a:lnTo>
                    <a:pt x="5194" y="58"/>
                  </a:lnTo>
                  <a:close/>
                  <a:moveTo>
                    <a:pt x="4690" y="56"/>
                  </a:moveTo>
                  <a:cubicBezTo>
                    <a:pt x="4690" y="44"/>
                    <a:pt x="4690" y="44"/>
                    <a:pt x="4690" y="44"/>
                  </a:cubicBezTo>
                  <a:cubicBezTo>
                    <a:pt x="4697" y="44"/>
                    <a:pt x="4703" y="44"/>
                    <a:pt x="4710" y="44"/>
                  </a:cubicBezTo>
                  <a:cubicBezTo>
                    <a:pt x="4710" y="56"/>
                    <a:pt x="4710" y="56"/>
                    <a:pt x="4710" y="56"/>
                  </a:cubicBezTo>
                  <a:cubicBezTo>
                    <a:pt x="4704" y="56"/>
                    <a:pt x="4697" y="56"/>
                    <a:pt x="4690" y="56"/>
                  </a:cubicBezTo>
                  <a:close/>
                  <a:moveTo>
                    <a:pt x="4731" y="54"/>
                  </a:moveTo>
                  <a:cubicBezTo>
                    <a:pt x="4730" y="42"/>
                    <a:pt x="4730" y="42"/>
                    <a:pt x="4730" y="42"/>
                  </a:cubicBezTo>
                  <a:cubicBezTo>
                    <a:pt x="4736" y="42"/>
                    <a:pt x="4743" y="41"/>
                    <a:pt x="4749" y="40"/>
                  </a:cubicBezTo>
                  <a:cubicBezTo>
                    <a:pt x="4751" y="52"/>
                    <a:pt x="4751" y="52"/>
                    <a:pt x="4751" y="52"/>
                  </a:cubicBezTo>
                  <a:cubicBezTo>
                    <a:pt x="4744" y="53"/>
                    <a:pt x="4737" y="54"/>
                    <a:pt x="4731" y="54"/>
                  </a:cubicBezTo>
                  <a:close/>
                  <a:moveTo>
                    <a:pt x="4771" y="49"/>
                  </a:moveTo>
                  <a:cubicBezTo>
                    <a:pt x="4769" y="37"/>
                    <a:pt x="4769" y="37"/>
                    <a:pt x="4769" y="37"/>
                  </a:cubicBezTo>
                  <a:cubicBezTo>
                    <a:pt x="4776" y="36"/>
                    <a:pt x="4782" y="35"/>
                    <a:pt x="4789" y="34"/>
                  </a:cubicBezTo>
                  <a:cubicBezTo>
                    <a:pt x="4791" y="46"/>
                    <a:pt x="4791" y="46"/>
                    <a:pt x="4791" y="46"/>
                  </a:cubicBezTo>
                  <a:cubicBezTo>
                    <a:pt x="4784" y="47"/>
                    <a:pt x="4778" y="48"/>
                    <a:pt x="4771" y="49"/>
                  </a:cubicBezTo>
                  <a:close/>
                  <a:moveTo>
                    <a:pt x="4811" y="42"/>
                  </a:moveTo>
                  <a:cubicBezTo>
                    <a:pt x="4808" y="30"/>
                    <a:pt x="4808" y="30"/>
                    <a:pt x="4808" y="30"/>
                  </a:cubicBezTo>
                  <a:cubicBezTo>
                    <a:pt x="4815" y="29"/>
                    <a:pt x="4822" y="28"/>
                    <a:pt x="4828" y="27"/>
                  </a:cubicBezTo>
                  <a:cubicBezTo>
                    <a:pt x="4830" y="38"/>
                    <a:pt x="4830" y="38"/>
                    <a:pt x="4830" y="38"/>
                  </a:cubicBezTo>
                  <a:cubicBezTo>
                    <a:pt x="4824" y="40"/>
                    <a:pt x="4817" y="41"/>
                    <a:pt x="4811" y="42"/>
                  </a:cubicBezTo>
                  <a:close/>
                  <a:moveTo>
                    <a:pt x="4850" y="35"/>
                  </a:moveTo>
                  <a:cubicBezTo>
                    <a:pt x="4848" y="23"/>
                    <a:pt x="4848" y="23"/>
                    <a:pt x="4848" y="23"/>
                  </a:cubicBezTo>
                  <a:cubicBezTo>
                    <a:pt x="4855" y="22"/>
                    <a:pt x="4862" y="21"/>
                    <a:pt x="4868" y="20"/>
                  </a:cubicBezTo>
                  <a:cubicBezTo>
                    <a:pt x="4870" y="32"/>
                    <a:pt x="4870" y="32"/>
                    <a:pt x="4870" y="32"/>
                  </a:cubicBezTo>
                  <a:cubicBezTo>
                    <a:pt x="4863" y="33"/>
                    <a:pt x="4857" y="34"/>
                    <a:pt x="4850" y="35"/>
                  </a:cubicBezTo>
                  <a:close/>
                  <a:moveTo>
                    <a:pt x="4889" y="30"/>
                  </a:moveTo>
                  <a:cubicBezTo>
                    <a:pt x="4888" y="18"/>
                    <a:pt x="4888" y="18"/>
                    <a:pt x="4888" y="18"/>
                  </a:cubicBezTo>
                  <a:cubicBezTo>
                    <a:pt x="4892" y="18"/>
                    <a:pt x="4896" y="18"/>
                    <a:pt x="4901" y="18"/>
                  </a:cubicBezTo>
                  <a:cubicBezTo>
                    <a:pt x="4909" y="17"/>
                    <a:pt x="4909" y="17"/>
                    <a:pt x="4909" y="17"/>
                  </a:cubicBezTo>
                  <a:cubicBezTo>
                    <a:pt x="4909" y="29"/>
                    <a:pt x="4909" y="29"/>
                    <a:pt x="4909" y="29"/>
                  </a:cubicBezTo>
                  <a:cubicBezTo>
                    <a:pt x="4901" y="30"/>
                    <a:pt x="4901" y="30"/>
                    <a:pt x="4901" y="30"/>
                  </a:cubicBezTo>
                  <a:cubicBezTo>
                    <a:pt x="4897" y="30"/>
                    <a:pt x="4893" y="30"/>
                    <a:pt x="4889" y="30"/>
                  </a:cubicBezTo>
                  <a:close/>
                  <a:moveTo>
                    <a:pt x="4929" y="28"/>
                  </a:moveTo>
                  <a:cubicBezTo>
                    <a:pt x="4929" y="16"/>
                    <a:pt x="4929" y="16"/>
                    <a:pt x="4929" y="16"/>
                  </a:cubicBezTo>
                  <a:cubicBezTo>
                    <a:pt x="4935" y="16"/>
                    <a:pt x="4942" y="15"/>
                    <a:pt x="4949" y="15"/>
                  </a:cubicBezTo>
                  <a:cubicBezTo>
                    <a:pt x="4949" y="27"/>
                    <a:pt x="4949" y="27"/>
                    <a:pt x="4949" y="27"/>
                  </a:cubicBezTo>
                  <a:cubicBezTo>
                    <a:pt x="4943" y="27"/>
                    <a:pt x="4936" y="28"/>
                    <a:pt x="4929" y="28"/>
                  </a:cubicBezTo>
                  <a:close/>
                  <a:moveTo>
                    <a:pt x="4969" y="26"/>
                  </a:moveTo>
                  <a:cubicBezTo>
                    <a:pt x="4969" y="14"/>
                    <a:pt x="4969" y="14"/>
                    <a:pt x="4969" y="14"/>
                  </a:cubicBezTo>
                  <a:cubicBezTo>
                    <a:pt x="4975" y="13"/>
                    <a:pt x="4982" y="13"/>
                    <a:pt x="4989" y="12"/>
                  </a:cubicBezTo>
                  <a:cubicBezTo>
                    <a:pt x="4989" y="24"/>
                    <a:pt x="4989" y="24"/>
                    <a:pt x="4989" y="24"/>
                  </a:cubicBezTo>
                  <a:cubicBezTo>
                    <a:pt x="4983" y="25"/>
                    <a:pt x="4976" y="25"/>
                    <a:pt x="4969" y="26"/>
                  </a:cubicBezTo>
                  <a:close/>
                  <a:moveTo>
                    <a:pt x="5010" y="23"/>
                  </a:moveTo>
                  <a:cubicBezTo>
                    <a:pt x="5009" y="11"/>
                    <a:pt x="5009" y="11"/>
                    <a:pt x="5009" y="11"/>
                  </a:cubicBezTo>
                  <a:cubicBezTo>
                    <a:pt x="5029" y="10"/>
                    <a:pt x="5029" y="10"/>
                    <a:pt x="5029" y="10"/>
                  </a:cubicBezTo>
                  <a:cubicBezTo>
                    <a:pt x="5030" y="21"/>
                    <a:pt x="5030" y="21"/>
                    <a:pt x="5030" y="21"/>
                  </a:cubicBezTo>
                  <a:lnTo>
                    <a:pt x="5010" y="23"/>
                  </a:lnTo>
                  <a:close/>
                  <a:moveTo>
                    <a:pt x="5181" y="22"/>
                  </a:moveTo>
                  <a:cubicBezTo>
                    <a:pt x="5178" y="18"/>
                    <a:pt x="5173" y="15"/>
                    <a:pt x="5167" y="14"/>
                  </a:cubicBezTo>
                  <a:cubicBezTo>
                    <a:pt x="5171" y="2"/>
                    <a:pt x="5171" y="2"/>
                    <a:pt x="5171" y="2"/>
                  </a:cubicBezTo>
                  <a:cubicBezTo>
                    <a:pt x="5179" y="4"/>
                    <a:pt x="5185" y="8"/>
                    <a:pt x="5190" y="14"/>
                  </a:cubicBezTo>
                  <a:lnTo>
                    <a:pt x="5181" y="22"/>
                  </a:lnTo>
                  <a:close/>
                  <a:moveTo>
                    <a:pt x="5050" y="20"/>
                  </a:moveTo>
                  <a:cubicBezTo>
                    <a:pt x="5049" y="8"/>
                    <a:pt x="5049" y="8"/>
                    <a:pt x="5049" y="8"/>
                  </a:cubicBezTo>
                  <a:cubicBezTo>
                    <a:pt x="5055" y="8"/>
                    <a:pt x="5062" y="7"/>
                    <a:pt x="5069" y="7"/>
                  </a:cubicBezTo>
                  <a:cubicBezTo>
                    <a:pt x="5070" y="19"/>
                    <a:pt x="5070" y="19"/>
                    <a:pt x="5070" y="19"/>
                  </a:cubicBezTo>
                  <a:cubicBezTo>
                    <a:pt x="5063" y="19"/>
                    <a:pt x="5056" y="20"/>
                    <a:pt x="5050" y="20"/>
                  </a:cubicBezTo>
                  <a:close/>
                  <a:moveTo>
                    <a:pt x="5090" y="17"/>
                  </a:moveTo>
                  <a:cubicBezTo>
                    <a:pt x="5089" y="5"/>
                    <a:pt x="5089" y="5"/>
                    <a:pt x="5089" y="5"/>
                  </a:cubicBezTo>
                  <a:cubicBezTo>
                    <a:pt x="5095" y="5"/>
                    <a:pt x="5101" y="5"/>
                    <a:pt x="5107" y="4"/>
                  </a:cubicBezTo>
                  <a:cubicBezTo>
                    <a:pt x="5109" y="4"/>
                    <a:pt x="5109" y="4"/>
                    <a:pt x="5109" y="4"/>
                  </a:cubicBezTo>
                  <a:cubicBezTo>
                    <a:pt x="5109" y="16"/>
                    <a:pt x="5109" y="16"/>
                    <a:pt x="5109" y="16"/>
                  </a:cubicBezTo>
                  <a:cubicBezTo>
                    <a:pt x="5108" y="16"/>
                    <a:pt x="5108" y="16"/>
                    <a:pt x="5108" y="16"/>
                  </a:cubicBezTo>
                  <a:cubicBezTo>
                    <a:pt x="5102" y="17"/>
                    <a:pt x="5096" y="17"/>
                    <a:pt x="5090" y="17"/>
                  </a:cubicBezTo>
                  <a:close/>
                  <a:moveTo>
                    <a:pt x="5130" y="14"/>
                  </a:moveTo>
                  <a:cubicBezTo>
                    <a:pt x="5128" y="2"/>
                    <a:pt x="5128" y="2"/>
                    <a:pt x="5128" y="2"/>
                  </a:cubicBezTo>
                  <a:cubicBezTo>
                    <a:pt x="5135" y="1"/>
                    <a:pt x="5142" y="0"/>
                    <a:pt x="5149" y="0"/>
                  </a:cubicBezTo>
                  <a:cubicBezTo>
                    <a:pt x="5149" y="12"/>
                    <a:pt x="5149" y="12"/>
                    <a:pt x="5149" y="12"/>
                  </a:cubicBezTo>
                  <a:cubicBezTo>
                    <a:pt x="5143" y="12"/>
                    <a:pt x="5136" y="13"/>
                    <a:pt x="5130" y="14"/>
                  </a:cubicBezTo>
                  <a:close/>
                </a:path>
              </a:pathLst>
            </a:custGeom>
            <a:solidFill>
              <a:srgbClr val="877D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8981" name="Freeform 5824"/>
            <p:cNvSpPr>
              <a:spLocks/>
            </p:cNvSpPr>
            <p:nvPr/>
          </p:nvSpPr>
          <p:spPr bwMode="auto">
            <a:xfrm>
              <a:off x="3215" y="2949"/>
              <a:ext cx="2" cy="2"/>
            </a:xfrm>
            <a:custGeom>
              <a:avLst/>
              <a:gdLst>
                <a:gd name="T0" fmla="*/ 1 w 2"/>
                <a:gd name="T1" fmla="*/ 2 h 2"/>
                <a:gd name="T2" fmla="*/ 0 w 2"/>
                <a:gd name="T3" fmla="*/ 0 h 2"/>
                <a:gd name="T4" fmla="*/ 2 w 2"/>
                <a:gd name="T5" fmla="*/ 0 h 2"/>
                <a:gd name="T6" fmla="*/ 2 w 2"/>
                <a:gd name="T7" fmla="*/ 2 h 2"/>
                <a:gd name="T8" fmla="*/ 1 w 2"/>
                <a:gd name="T9" fmla="*/ 2 h 2"/>
              </a:gdLst>
              <a:ahLst/>
              <a:cxnLst>
                <a:cxn ang="0">
                  <a:pos x="T0" y="T1"/>
                </a:cxn>
                <a:cxn ang="0">
                  <a:pos x="T2" y="T3"/>
                </a:cxn>
                <a:cxn ang="0">
                  <a:pos x="T4" y="T5"/>
                </a:cxn>
                <a:cxn ang="0">
                  <a:pos x="T6" y="T7"/>
                </a:cxn>
                <a:cxn ang="0">
                  <a:pos x="T8" y="T9"/>
                </a:cxn>
              </a:cxnLst>
              <a:rect l="0" t="0" r="r" b="b"/>
              <a:pathLst>
                <a:path w="2" h="2">
                  <a:moveTo>
                    <a:pt x="1" y="2"/>
                  </a:moveTo>
                  <a:lnTo>
                    <a:pt x="0" y="0"/>
                  </a:lnTo>
                  <a:lnTo>
                    <a:pt x="2" y="0"/>
                  </a:lnTo>
                  <a:lnTo>
                    <a:pt x="2" y="2"/>
                  </a:lnTo>
                  <a:lnTo>
                    <a:pt x="1" y="2"/>
                  </a:lnTo>
                  <a:close/>
                </a:path>
              </a:pathLst>
            </a:custGeom>
            <a:solidFill>
              <a:srgbClr val="877D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8982" name="Freeform 5825"/>
            <p:cNvSpPr>
              <a:spLocks/>
            </p:cNvSpPr>
            <p:nvPr/>
          </p:nvSpPr>
          <p:spPr bwMode="auto">
            <a:xfrm>
              <a:off x="3372" y="2938"/>
              <a:ext cx="2" cy="3"/>
            </a:xfrm>
            <a:custGeom>
              <a:avLst/>
              <a:gdLst>
                <a:gd name="T0" fmla="*/ 3 w 13"/>
                <a:gd name="T1" fmla="*/ 16 h 16"/>
                <a:gd name="T2" fmla="*/ 0 w 13"/>
                <a:gd name="T3" fmla="*/ 9 h 16"/>
                <a:gd name="T4" fmla="*/ 0 w 13"/>
                <a:gd name="T5" fmla="*/ 6 h 16"/>
                <a:gd name="T6" fmla="*/ 0 w 13"/>
                <a:gd name="T7" fmla="*/ 5 h 16"/>
                <a:gd name="T8" fmla="*/ 0 w 13"/>
                <a:gd name="T9" fmla="*/ 6 h 16"/>
                <a:gd name="T10" fmla="*/ 10 w 13"/>
                <a:gd name="T11" fmla="*/ 0 h 16"/>
                <a:gd name="T12" fmla="*/ 12 w 13"/>
                <a:gd name="T13" fmla="*/ 6 h 16"/>
                <a:gd name="T14" fmla="*/ 12 w 13"/>
                <a:gd name="T15" fmla="*/ 7 h 16"/>
                <a:gd name="T16" fmla="*/ 13 w 13"/>
                <a:gd name="T17" fmla="*/ 9 h 16"/>
                <a:gd name="T18" fmla="*/ 3 w 13"/>
                <a:gd name="T19"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 h="16">
                  <a:moveTo>
                    <a:pt x="3" y="16"/>
                  </a:moveTo>
                  <a:cubicBezTo>
                    <a:pt x="2" y="14"/>
                    <a:pt x="0" y="12"/>
                    <a:pt x="0" y="9"/>
                  </a:cubicBezTo>
                  <a:cubicBezTo>
                    <a:pt x="0" y="8"/>
                    <a:pt x="0" y="7"/>
                    <a:pt x="0" y="6"/>
                  </a:cubicBezTo>
                  <a:cubicBezTo>
                    <a:pt x="0" y="6"/>
                    <a:pt x="0" y="5"/>
                    <a:pt x="0" y="5"/>
                  </a:cubicBezTo>
                  <a:cubicBezTo>
                    <a:pt x="0" y="5"/>
                    <a:pt x="0" y="5"/>
                    <a:pt x="0" y="6"/>
                  </a:cubicBezTo>
                  <a:cubicBezTo>
                    <a:pt x="10" y="0"/>
                    <a:pt x="10" y="0"/>
                    <a:pt x="10" y="0"/>
                  </a:cubicBezTo>
                  <a:cubicBezTo>
                    <a:pt x="12" y="2"/>
                    <a:pt x="12" y="5"/>
                    <a:pt x="12" y="6"/>
                  </a:cubicBezTo>
                  <a:cubicBezTo>
                    <a:pt x="12" y="7"/>
                    <a:pt x="12" y="7"/>
                    <a:pt x="12" y="7"/>
                  </a:cubicBezTo>
                  <a:cubicBezTo>
                    <a:pt x="12" y="7"/>
                    <a:pt x="12" y="8"/>
                    <a:pt x="13" y="9"/>
                  </a:cubicBezTo>
                  <a:lnTo>
                    <a:pt x="3" y="16"/>
                  </a:lnTo>
                  <a:close/>
                </a:path>
              </a:pathLst>
            </a:custGeom>
            <a:solidFill>
              <a:srgbClr val="877D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8983" name="Freeform 5826"/>
            <p:cNvSpPr>
              <a:spLocks noEditPoints="1"/>
            </p:cNvSpPr>
            <p:nvPr/>
          </p:nvSpPr>
          <p:spPr bwMode="auto">
            <a:xfrm>
              <a:off x="3374" y="2942"/>
              <a:ext cx="21" cy="428"/>
            </a:xfrm>
            <a:custGeom>
              <a:avLst/>
              <a:gdLst>
                <a:gd name="T0" fmla="*/ 135 w 154"/>
                <a:gd name="T1" fmla="*/ 3142 h 3202"/>
                <a:gd name="T2" fmla="*/ 144 w 154"/>
                <a:gd name="T3" fmla="*/ 3121 h 3202"/>
                <a:gd name="T4" fmla="*/ 122 w 154"/>
                <a:gd name="T5" fmla="*/ 3043 h 3202"/>
                <a:gd name="T6" fmla="*/ 126 w 154"/>
                <a:gd name="T7" fmla="*/ 2981 h 3202"/>
                <a:gd name="T8" fmla="*/ 112 w 154"/>
                <a:gd name="T9" fmla="*/ 2963 h 3202"/>
                <a:gd name="T10" fmla="*/ 99 w 154"/>
                <a:gd name="T11" fmla="*/ 2863 h 3202"/>
                <a:gd name="T12" fmla="*/ 108 w 154"/>
                <a:gd name="T13" fmla="*/ 2842 h 3202"/>
                <a:gd name="T14" fmla="*/ 86 w 154"/>
                <a:gd name="T15" fmla="*/ 2764 h 3202"/>
                <a:gd name="T16" fmla="*/ 90 w 154"/>
                <a:gd name="T17" fmla="*/ 2702 h 3202"/>
                <a:gd name="T18" fmla="*/ 76 w 154"/>
                <a:gd name="T19" fmla="*/ 2684 h 3202"/>
                <a:gd name="T20" fmla="*/ 63 w 154"/>
                <a:gd name="T21" fmla="*/ 2584 h 3202"/>
                <a:gd name="T22" fmla="*/ 73 w 154"/>
                <a:gd name="T23" fmla="*/ 2563 h 3202"/>
                <a:gd name="T24" fmla="*/ 50 w 154"/>
                <a:gd name="T25" fmla="*/ 2485 h 3202"/>
                <a:gd name="T26" fmla="*/ 55 w 154"/>
                <a:gd name="T27" fmla="*/ 2423 h 3202"/>
                <a:gd name="T28" fmla="*/ 40 w 154"/>
                <a:gd name="T29" fmla="*/ 2405 h 3202"/>
                <a:gd name="T30" fmla="*/ 27 w 154"/>
                <a:gd name="T31" fmla="*/ 2305 h 3202"/>
                <a:gd name="T32" fmla="*/ 37 w 154"/>
                <a:gd name="T33" fmla="*/ 2284 h 3202"/>
                <a:gd name="T34" fmla="*/ 15 w 154"/>
                <a:gd name="T35" fmla="*/ 2206 h 3202"/>
                <a:gd name="T36" fmla="*/ 27 w 154"/>
                <a:gd name="T37" fmla="*/ 2204 h 3202"/>
                <a:gd name="T38" fmla="*/ 25 w 154"/>
                <a:gd name="T39" fmla="*/ 2125 h 3202"/>
                <a:gd name="T40" fmla="*/ 14 w 154"/>
                <a:gd name="T41" fmla="*/ 2065 h 3202"/>
                <a:gd name="T42" fmla="*/ 27 w 154"/>
                <a:gd name="T43" fmla="*/ 2045 h 3202"/>
                <a:gd name="T44" fmla="*/ 16 w 154"/>
                <a:gd name="T45" fmla="*/ 1964 h 3202"/>
                <a:gd name="T46" fmla="*/ 29 w 154"/>
                <a:gd name="T47" fmla="*/ 1904 h 3202"/>
                <a:gd name="T48" fmla="*/ 30 w 154"/>
                <a:gd name="T49" fmla="*/ 1844 h 3202"/>
                <a:gd name="T50" fmla="*/ 19 w 154"/>
                <a:gd name="T51" fmla="*/ 1783 h 3202"/>
                <a:gd name="T52" fmla="*/ 31 w 154"/>
                <a:gd name="T53" fmla="*/ 1764 h 3202"/>
                <a:gd name="T54" fmla="*/ 21 w 154"/>
                <a:gd name="T55" fmla="*/ 1683 h 3202"/>
                <a:gd name="T56" fmla="*/ 34 w 154"/>
                <a:gd name="T57" fmla="*/ 1623 h 3202"/>
                <a:gd name="T58" fmla="*/ 35 w 154"/>
                <a:gd name="T59" fmla="*/ 1563 h 3202"/>
                <a:gd name="T60" fmla="*/ 36 w 154"/>
                <a:gd name="T61" fmla="*/ 1503 h 3202"/>
                <a:gd name="T62" fmla="*/ 36 w 154"/>
                <a:gd name="T63" fmla="*/ 1482 h 3202"/>
                <a:gd name="T64" fmla="*/ 26 w 154"/>
                <a:gd name="T65" fmla="*/ 1402 h 3202"/>
                <a:gd name="T66" fmla="*/ 39 w 154"/>
                <a:gd name="T67" fmla="*/ 1342 h 3202"/>
                <a:gd name="T68" fmla="*/ 40 w 154"/>
                <a:gd name="T69" fmla="*/ 1282 h 3202"/>
                <a:gd name="T70" fmla="*/ 29 w 154"/>
                <a:gd name="T71" fmla="*/ 1221 h 3202"/>
                <a:gd name="T72" fmla="*/ 41 w 154"/>
                <a:gd name="T73" fmla="*/ 1201 h 3202"/>
                <a:gd name="T74" fmla="*/ 31 w 154"/>
                <a:gd name="T75" fmla="*/ 1121 h 3202"/>
                <a:gd name="T76" fmla="*/ 44 w 154"/>
                <a:gd name="T77" fmla="*/ 1061 h 3202"/>
                <a:gd name="T78" fmla="*/ 45 w 154"/>
                <a:gd name="T79" fmla="*/ 1000 h 3202"/>
                <a:gd name="T80" fmla="*/ 34 w 154"/>
                <a:gd name="T81" fmla="*/ 940 h 3202"/>
                <a:gd name="T82" fmla="*/ 46 w 154"/>
                <a:gd name="T83" fmla="*/ 920 h 3202"/>
                <a:gd name="T84" fmla="*/ 35 w 154"/>
                <a:gd name="T85" fmla="*/ 840 h 3202"/>
                <a:gd name="T86" fmla="*/ 49 w 154"/>
                <a:gd name="T87" fmla="*/ 780 h 3202"/>
                <a:gd name="T88" fmla="*/ 50 w 154"/>
                <a:gd name="T89" fmla="*/ 719 h 3202"/>
                <a:gd name="T90" fmla="*/ 39 w 154"/>
                <a:gd name="T91" fmla="*/ 659 h 3202"/>
                <a:gd name="T92" fmla="*/ 51 w 154"/>
                <a:gd name="T93" fmla="*/ 639 h 3202"/>
                <a:gd name="T94" fmla="*/ 40 w 154"/>
                <a:gd name="T95" fmla="*/ 558 h 3202"/>
                <a:gd name="T96" fmla="*/ 54 w 154"/>
                <a:gd name="T97" fmla="*/ 498 h 3202"/>
                <a:gd name="T98" fmla="*/ 55 w 154"/>
                <a:gd name="T99" fmla="*/ 438 h 3202"/>
                <a:gd name="T100" fmla="*/ 44 w 154"/>
                <a:gd name="T101" fmla="*/ 378 h 3202"/>
                <a:gd name="T102" fmla="*/ 56 w 154"/>
                <a:gd name="T103" fmla="*/ 358 h 3202"/>
                <a:gd name="T104" fmla="*/ 46 w 154"/>
                <a:gd name="T105" fmla="*/ 277 h 3202"/>
                <a:gd name="T106" fmla="*/ 59 w 154"/>
                <a:gd name="T107" fmla="*/ 217 h 3202"/>
                <a:gd name="T108" fmla="*/ 47 w 154"/>
                <a:gd name="T109" fmla="*/ 157 h 3202"/>
                <a:gd name="T110" fmla="*/ 45 w 154"/>
                <a:gd name="T111" fmla="*/ 103 h 3202"/>
                <a:gd name="T112" fmla="*/ 54 w 154"/>
                <a:gd name="T113" fmla="*/ 84 h 3202"/>
                <a:gd name="T114" fmla="*/ 58 w 154"/>
                <a:gd name="T115" fmla="*/ 64 h 3202"/>
                <a:gd name="T116" fmla="*/ 40 w 154"/>
                <a:gd name="T117" fmla="*/ 51 h 3202"/>
                <a:gd name="T118" fmla="*/ 9 w 154"/>
                <a:gd name="T119" fmla="*/ 21 h 3202"/>
                <a:gd name="T120" fmla="*/ 20 w 154"/>
                <a:gd name="T121" fmla="*/ 15 h 3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4" h="3202">
                  <a:moveTo>
                    <a:pt x="142" y="3202"/>
                  </a:moveTo>
                  <a:cubicBezTo>
                    <a:pt x="140" y="3182"/>
                    <a:pt x="140" y="3182"/>
                    <a:pt x="140" y="3182"/>
                  </a:cubicBezTo>
                  <a:cubicBezTo>
                    <a:pt x="152" y="3181"/>
                    <a:pt x="152" y="3181"/>
                    <a:pt x="152" y="3181"/>
                  </a:cubicBezTo>
                  <a:cubicBezTo>
                    <a:pt x="154" y="3200"/>
                    <a:pt x="154" y="3200"/>
                    <a:pt x="154" y="3200"/>
                  </a:cubicBezTo>
                  <a:lnTo>
                    <a:pt x="142" y="3202"/>
                  </a:lnTo>
                  <a:close/>
                  <a:moveTo>
                    <a:pt x="137" y="3162"/>
                  </a:moveTo>
                  <a:cubicBezTo>
                    <a:pt x="135" y="3142"/>
                    <a:pt x="135" y="3142"/>
                    <a:pt x="135" y="3142"/>
                  </a:cubicBezTo>
                  <a:cubicBezTo>
                    <a:pt x="146" y="3141"/>
                    <a:pt x="146" y="3141"/>
                    <a:pt x="146" y="3141"/>
                  </a:cubicBezTo>
                  <a:cubicBezTo>
                    <a:pt x="149" y="3161"/>
                    <a:pt x="149" y="3161"/>
                    <a:pt x="149" y="3161"/>
                  </a:cubicBezTo>
                  <a:lnTo>
                    <a:pt x="137" y="3162"/>
                  </a:lnTo>
                  <a:close/>
                  <a:moveTo>
                    <a:pt x="132" y="3122"/>
                  </a:moveTo>
                  <a:cubicBezTo>
                    <a:pt x="129" y="3102"/>
                    <a:pt x="129" y="3102"/>
                    <a:pt x="129" y="3102"/>
                  </a:cubicBezTo>
                  <a:cubicBezTo>
                    <a:pt x="141" y="3101"/>
                    <a:pt x="141" y="3101"/>
                    <a:pt x="141" y="3101"/>
                  </a:cubicBezTo>
                  <a:cubicBezTo>
                    <a:pt x="144" y="3121"/>
                    <a:pt x="144" y="3121"/>
                    <a:pt x="144" y="3121"/>
                  </a:cubicBezTo>
                  <a:lnTo>
                    <a:pt x="132" y="3122"/>
                  </a:lnTo>
                  <a:close/>
                  <a:moveTo>
                    <a:pt x="127" y="3082"/>
                  </a:moveTo>
                  <a:cubicBezTo>
                    <a:pt x="124" y="3063"/>
                    <a:pt x="124" y="3063"/>
                    <a:pt x="124" y="3063"/>
                  </a:cubicBezTo>
                  <a:cubicBezTo>
                    <a:pt x="136" y="3061"/>
                    <a:pt x="136" y="3061"/>
                    <a:pt x="136" y="3061"/>
                  </a:cubicBezTo>
                  <a:cubicBezTo>
                    <a:pt x="139" y="3081"/>
                    <a:pt x="139" y="3081"/>
                    <a:pt x="139" y="3081"/>
                  </a:cubicBezTo>
                  <a:lnTo>
                    <a:pt x="127" y="3082"/>
                  </a:lnTo>
                  <a:close/>
                  <a:moveTo>
                    <a:pt x="122" y="3043"/>
                  </a:moveTo>
                  <a:cubicBezTo>
                    <a:pt x="119" y="3023"/>
                    <a:pt x="119" y="3023"/>
                    <a:pt x="119" y="3023"/>
                  </a:cubicBezTo>
                  <a:cubicBezTo>
                    <a:pt x="131" y="3021"/>
                    <a:pt x="131" y="3021"/>
                    <a:pt x="131" y="3021"/>
                  </a:cubicBezTo>
                  <a:cubicBezTo>
                    <a:pt x="134" y="3041"/>
                    <a:pt x="134" y="3041"/>
                    <a:pt x="134" y="3041"/>
                  </a:cubicBezTo>
                  <a:lnTo>
                    <a:pt x="122" y="3043"/>
                  </a:lnTo>
                  <a:close/>
                  <a:moveTo>
                    <a:pt x="117" y="3003"/>
                  </a:moveTo>
                  <a:cubicBezTo>
                    <a:pt x="114" y="2983"/>
                    <a:pt x="114" y="2983"/>
                    <a:pt x="114" y="2983"/>
                  </a:cubicBezTo>
                  <a:cubicBezTo>
                    <a:pt x="126" y="2981"/>
                    <a:pt x="126" y="2981"/>
                    <a:pt x="126" y="2981"/>
                  </a:cubicBezTo>
                  <a:cubicBezTo>
                    <a:pt x="129" y="3001"/>
                    <a:pt x="129" y="3001"/>
                    <a:pt x="129" y="3001"/>
                  </a:cubicBezTo>
                  <a:lnTo>
                    <a:pt x="117" y="3003"/>
                  </a:lnTo>
                  <a:close/>
                  <a:moveTo>
                    <a:pt x="112" y="2963"/>
                  </a:moveTo>
                  <a:cubicBezTo>
                    <a:pt x="109" y="2943"/>
                    <a:pt x="109" y="2943"/>
                    <a:pt x="109" y="2943"/>
                  </a:cubicBezTo>
                  <a:cubicBezTo>
                    <a:pt x="121" y="2941"/>
                    <a:pt x="121" y="2941"/>
                    <a:pt x="121" y="2941"/>
                  </a:cubicBezTo>
                  <a:cubicBezTo>
                    <a:pt x="124" y="2961"/>
                    <a:pt x="124" y="2961"/>
                    <a:pt x="124" y="2961"/>
                  </a:cubicBezTo>
                  <a:lnTo>
                    <a:pt x="112" y="2963"/>
                  </a:lnTo>
                  <a:close/>
                  <a:moveTo>
                    <a:pt x="107" y="2923"/>
                  </a:moveTo>
                  <a:cubicBezTo>
                    <a:pt x="104" y="2903"/>
                    <a:pt x="104" y="2903"/>
                    <a:pt x="104" y="2903"/>
                  </a:cubicBezTo>
                  <a:cubicBezTo>
                    <a:pt x="116" y="2902"/>
                    <a:pt x="116" y="2902"/>
                    <a:pt x="116" y="2902"/>
                  </a:cubicBezTo>
                  <a:cubicBezTo>
                    <a:pt x="118" y="2922"/>
                    <a:pt x="118" y="2922"/>
                    <a:pt x="118" y="2922"/>
                  </a:cubicBezTo>
                  <a:lnTo>
                    <a:pt x="107" y="2923"/>
                  </a:lnTo>
                  <a:close/>
                  <a:moveTo>
                    <a:pt x="101" y="2883"/>
                  </a:moveTo>
                  <a:cubicBezTo>
                    <a:pt x="99" y="2863"/>
                    <a:pt x="99" y="2863"/>
                    <a:pt x="99" y="2863"/>
                  </a:cubicBezTo>
                  <a:cubicBezTo>
                    <a:pt x="111" y="2862"/>
                    <a:pt x="111" y="2862"/>
                    <a:pt x="111" y="2862"/>
                  </a:cubicBezTo>
                  <a:cubicBezTo>
                    <a:pt x="113" y="2882"/>
                    <a:pt x="113" y="2882"/>
                    <a:pt x="113" y="2882"/>
                  </a:cubicBezTo>
                  <a:lnTo>
                    <a:pt x="101" y="2883"/>
                  </a:lnTo>
                  <a:close/>
                  <a:moveTo>
                    <a:pt x="96" y="2843"/>
                  </a:moveTo>
                  <a:cubicBezTo>
                    <a:pt x="94" y="2823"/>
                    <a:pt x="94" y="2823"/>
                    <a:pt x="94" y="2823"/>
                  </a:cubicBezTo>
                  <a:cubicBezTo>
                    <a:pt x="106" y="2822"/>
                    <a:pt x="106" y="2822"/>
                    <a:pt x="106" y="2822"/>
                  </a:cubicBezTo>
                  <a:cubicBezTo>
                    <a:pt x="108" y="2842"/>
                    <a:pt x="108" y="2842"/>
                    <a:pt x="108" y="2842"/>
                  </a:cubicBezTo>
                  <a:lnTo>
                    <a:pt x="96" y="2843"/>
                  </a:lnTo>
                  <a:close/>
                  <a:moveTo>
                    <a:pt x="91" y="2804"/>
                  </a:moveTo>
                  <a:cubicBezTo>
                    <a:pt x="89" y="2784"/>
                    <a:pt x="89" y="2784"/>
                    <a:pt x="89" y="2784"/>
                  </a:cubicBezTo>
                  <a:cubicBezTo>
                    <a:pt x="101" y="2782"/>
                    <a:pt x="101" y="2782"/>
                    <a:pt x="101" y="2782"/>
                  </a:cubicBezTo>
                  <a:cubicBezTo>
                    <a:pt x="103" y="2802"/>
                    <a:pt x="103" y="2802"/>
                    <a:pt x="103" y="2802"/>
                  </a:cubicBezTo>
                  <a:lnTo>
                    <a:pt x="91" y="2804"/>
                  </a:lnTo>
                  <a:close/>
                  <a:moveTo>
                    <a:pt x="86" y="2764"/>
                  </a:moveTo>
                  <a:cubicBezTo>
                    <a:pt x="84" y="2744"/>
                    <a:pt x="84" y="2744"/>
                    <a:pt x="84" y="2744"/>
                  </a:cubicBezTo>
                  <a:cubicBezTo>
                    <a:pt x="95" y="2742"/>
                    <a:pt x="95" y="2742"/>
                    <a:pt x="95" y="2742"/>
                  </a:cubicBezTo>
                  <a:cubicBezTo>
                    <a:pt x="98" y="2762"/>
                    <a:pt x="98" y="2762"/>
                    <a:pt x="98" y="2762"/>
                  </a:cubicBezTo>
                  <a:lnTo>
                    <a:pt x="86" y="2764"/>
                  </a:lnTo>
                  <a:close/>
                  <a:moveTo>
                    <a:pt x="81" y="2724"/>
                  </a:moveTo>
                  <a:cubicBezTo>
                    <a:pt x="78" y="2704"/>
                    <a:pt x="78" y="2704"/>
                    <a:pt x="78" y="2704"/>
                  </a:cubicBezTo>
                  <a:cubicBezTo>
                    <a:pt x="90" y="2702"/>
                    <a:pt x="90" y="2702"/>
                    <a:pt x="90" y="2702"/>
                  </a:cubicBezTo>
                  <a:cubicBezTo>
                    <a:pt x="93" y="2722"/>
                    <a:pt x="93" y="2722"/>
                    <a:pt x="93" y="2722"/>
                  </a:cubicBezTo>
                  <a:lnTo>
                    <a:pt x="81" y="2724"/>
                  </a:lnTo>
                  <a:close/>
                  <a:moveTo>
                    <a:pt x="76" y="2684"/>
                  </a:moveTo>
                  <a:cubicBezTo>
                    <a:pt x="73" y="2664"/>
                    <a:pt x="73" y="2664"/>
                    <a:pt x="73" y="2664"/>
                  </a:cubicBezTo>
                  <a:cubicBezTo>
                    <a:pt x="85" y="2663"/>
                    <a:pt x="85" y="2663"/>
                    <a:pt x="85" y="2663"/>
                  </a:cubicBezTo>
                  <a:cubicBezTo>
                    <a:pt x="88" y="2682"/>
                    <a:pt x="88" y="2682"/>
                    <a:pt x="88" y="2682"/>
                  </a:cubicBezTo>
                  <a:lnTo>
                    <a:pt x="76" y="2684"/>
                  </a:lnTo>
                  <a:close/>
                  <a:moveTo>
                    <a:pt x="71" y="2644"/>
                  </a:moveTo>
                  <a:cubicBezTo>
                    <a:pt x="68" y="2624"/>
                    <a:pt x="68" y="2624"/>
                    <a:pt x="68" y="2624"/>
                  </a:cubicBezTo>
                  <a:cubicBezTo>
                    <a:pt x="80" y="2623"/>
                    <a:pt x="80" y="2623"/>
                    <a:pt x="80" y="2623"/>
                  </a:cubicBezTo>
                  <a:cubicBezTo>
                    <a:pt x="83" y="2643"/>
                    <a:pt x="83" y="2643"/>
                    <a:pt x="83" y="2643"/>
                  </a:cubicBezTo>
                  <a:lnTo>
                    <a:pt x="71" y="2644"/>
                  </a:lnTo>
                  <a:close/>
                  <a:moveTo>
                    <a:pt x="66" y="2604"/>
                  </a:moveTo>
                  <a:cubicBezTo>
                    <a:pt x="63" y="2584"/>
                    <a:pt x="63" y="2584"/>
                    <a:pt x="63" y="2584"/>
                  </a:cubicBezTo>
                  <a:cubicBezTo>
                    <a:pt x="75" y="2583"/>
                    <a:pt x="75" y="2583"/>
                    <a:pt x="75" y="2583"/>
                  </a:cubicBezTo>
                  <a:cubicBezTo>
                    <a:pt x="78" y="2603"/>
                    <a:pt x="78" y="2603"/>
                    <a:pt x="78" y="2603"/>
                  </a:cubicBezTo>
                  <a:lnTo>
                    <a:pt x="66" y="2604"/>
                  </a:lnTo>
                  <a:close/>
                  <a:moveTo>
                    <a:pt x="61" y="2564"/>
                  </a:moveTo>
                  <a:cubicBezTo>
                    <a:pt x="58" y="2545"/>
                    <a:pt x="58" y="2545"/>
                    <a:pt x="58" y="2545"/>
                  </a:cubicBezTo>
                  <a:cubicBezTo>
                    <a:pt x="70" y="2543"/>
                    <a:pt x="70" y="2543"/>
                    <a:pt x="70" y="2543"/>
                  </a:cubicBezTo>
                  <a:cubicBezTo>
                    <a:pt x="73" y="2563"/>
                    <a:pt x="73" y="2563"/>
                    <a:pt x="73" y="2563"/>
                  </a:cubicBezTo>
                  <a:lnTo>
                    <a:pt x="61" y="2564"/>
                  </a:lnTo>
                  <a:close/>
                  <a:moveTo>
                    <a:pt x="56" y="2525"/>
                  </a:moveTo>
                  <a:cubicBezTo>
                    <a:pt x="53" y="2505"/>
                    <a:pt x="53" y="2505"/>
                    <a:pt x="53" y="2505"/>
                  </a:cubicBezTo>
                  <a:cubicBezTo>
                    <a:pt x="65" y="2503"/>
                    <a:pt x="65" y="2503"/>
                    <a:pt x="65" y="2503"/>
                  </a:cubicBezTo>
                  <a:cubicBezTo>
                    <a:pt x="67" y="2523"/>
                    <a:pt x="67" y="2523"/>
                    <a:pt x="67" y="2523"/>
                  </a:cubicBezTo>
                  <a:lnTo>
                    <a:pt x="56" y="2525"/>
                  </a:lnTo>
                  <a:close/>
                  <a:moveTo>
                    <a:pt x="50" y="2485"/>
                  </a:moveTo>
                  <a:cubicBezTo>
                    <a:pt x="48" y="2465"/>
                    <a:pt x="48" y="2465"/>
                    <a:pt x="48" y="2465"/>
                  </a:cubicBezTo>
                  <a:cubicBezTo>
                    <a:pt x="60" y="2463"/>
                    <a:pt x="60" y="2463"/>
                    <a:pt x="60" y="2463"/>
                  </a:cubicBezTo>
                  <a:cubicBezTo>
                    <a:pt x="62" y="2483"/>
                    <a:pt x="62" y="2483"/>
                    <a:pt x="62" y="2483"/>
                  </a:cubicBezTo>
                  <a:lnTo>
                    <a:pt x="50" y="2485"/>
                  </a:lnTo>
                  <a:close/>
                  <a:moveTo>
                    <a:pt x="45" y="2445"/>
                  </a:moveTo>
                  <a:cubicBezTo>
                    <a:pt x="43" y="2425"/>
                    <a:pt x="43" y="2425"/>
                    <a:pt x="43" y="2425"/>
                  </a:cubicBezTo>
                  <a:cubicBezTo>
                    <a:pt x="55" y="2423"/>
                    <a:pt x="55" y="2423"/>
                    <a:pt x="55" y="2423"/>
                  </a:cubicBezTo>
                  <a:cubicBezTo>
                    <a:pt x="57" y="2443"/>
                    <a:pt x="57" y="2443"/>
                    <a:pt x="57" y="2443"/>
                  </a:cubicBezTo>
                  <a:lnTo>
                    <a:pt x="45" y="2445"/>
                  </a:lnTo>
                  <a:close/>
                  <a:moveTo>
                    <a:pt x="40" y="2405"/>
                  </a:moveTo>
                  <a:cubicBezTo>
                    <a:pt x="38" y="2385"/>
                    <a:pt x="38" y="2385"/>
                    <a:pt x="38" y="2385"/>
                  </a:cubicBezTo>
                  <a:cubicBezTo>
                    <a:pt x="50" y="2384"/>
                    <a:pt x="50" y="2384"/>
                    <a:pt x="50" y="2384"/>
                  </a:cubicBezTo>
                  <a:cubicBezTo>
                    <a:pt x="52" y="2404"/>
                    <a:pt x="52" y="2404"/>
                    <a:pt x="52" y="2404"/>
                  </a:cubicBezTo>
                  <a:lnTo>
                    <a:pt x="40" y="2405"/>
                  </a:lnTo>
                  <a:close/>
                  <a:moveTo>
                    <a:pt x="35" y="2365"/>
                  </a:moveTo>
                  <a:cubicBezTo>
                    <a:pt x="33" y="2345"/>
                    <a:pt x="33" y="2345"/>
                    <a:pt x="33" y="2345"/>
                  </a:cubicBezTo>
                  <a:cubicBezTo>
                    <a:pt x="44" y="2344"/>
                    <a:pt x="44" y="2344"/>
                    <a:pt x="44" y="2344"/>
                  </a:cubicBezTo>
                  <a:cubicBezTo>
                    <a:pt x="47" y="2364"/>
                    <a:pt x="47" y="2364"/>
                    <a:pt x="47" y="2364"/>
                  </a:cubicBezTo>
                  <a:lnTo>
                    <a:pt x="35" y="2365"/>
                  </a:lnTo>
                  <a:close/>
                  <a:moveTo>
                    <a:pt x="30" y="2325"/>
                  </a:moveTo>
                  <a:cubicBezTo>
                    <a:pt x="27" y="2305"/>
                    <a:pt x="27" y="2305"/>
                    <a:pt x="27" y="2305"/>
                  </a:cubicBezTo>
                  <a:cubicBezTo>
                    <a:pt x="39" y="2304"/>
                    <a:pt x="39" y="2304"/>
                    <a:pt x="39" y="2304"/>
                  </a:cubicBezTo>
                  <a:cubicBezTo>
                    <a:pt x="42" y="2324"/>
                    <a:pt x="42" y="2324"/>
                    <a:pt x="42" y="2324"/>
                  </a:cubicBezTo>
                  <a:lnTo>
                    <a:pt x="30" y="2325"/>
                  </a:lnTo>
                  <a:close/>
                  <a:moveTo>
                    <a:pt x="25" y="2286"/>
                  </a:moveTo>
                  <a:cubicBezTo>
                    <a:pt x="22" y="2266"/>
                    <a:pt x="22" y="2266"/>
                    <a:pt x="22" y="2266"/>
                  </a:cubicBezTo>
                  <a:cubicBezTo>
                    <a:pt x="34" y="2264"/>
                    <a:pt x="34" y="2264"/>
                    <a:pt x="34" y="2264"/>
                  </a:cubicBezTo>
                  <a:cubicBezTo>
                    <a:pt x="37" y="2284"/>
                    <a:pt x="37" y="2284"/>
                    <a:pt x="37" y="2284"/>
                  </a:cubicBezTo>
                  <a:lnTo>
                    <a:pt x="25" y="2286"/>
                  </a:lnTo>
                  <a:close/>
                  <a:moveTo>
                    <a:pt x="20" y="2246"/>
                  </a:moveTo>
                  <a:cubicBezTo>
                    <a:pt x="17" y="2226"/>
                    <a:pt x="17" y="2226"/>
                    <a:pt x="17" y="2226"/>
                  </a:cubicBezTo>
                  <a:cubicBezTo>
                    <a:pt x="29" y="2224"/>
                    <a:pt x="29" y="2224"/>
                    <a:pt x="29" y="2224"/>
                  </a:cubicBezTo>
                  <a:cubicBezTo>
                    <a:pt x="32" y="2244"/>
                    <a:pt x="32" y="2244"/>
                    <a:pt x="32" y="2244"/>
                  </a:cubicBezTo>
                  <a:lnTo>
                    <a:pt x="20" y="2246"/>
                  </a:lnTo>
                  <a:close/>
                  <a:moveTo>
                    <a:pt x="15" y="2206"/>
                  </a:moveTo>
                  <a:cubicBezTo>
                    <a:pt x="12" y="2186"/>
                    <a:pt x="12" y="2186"/>
                    <a:pt x="12" y="2186"/>
                  </a:cubicBezTo>
                  <a:cubicBezTo>
                    <a:pt x="12" y="2185"/>
                    <a:pt x="12" y="2185"/>
                    <a:pt x="12" y="2185"/>
                  </a:cubicBezTo>
                  <a:cubicBezTo>
                    <a:pt x="24" y="2185"/>
                    <a:pt x="24" y="2185"/>
                    <a:pt x="24" y="2185"/>
                  </a:cubicBezTo>
                  <a:cubicBezTo>
                    <a:pt x="24" y="2185"/>
                    <a:pt x="24" y="2185"/>
                    <a:pt x="24" y="2185"/>
                  </a:cubicBezTo>
                  <a:cubicBezTo>
                    <a:pt x="24" y="2185"/>
                    <a:pt x="24" y="2185"/>
                    <a:pt x="24" y="2185"/>
                  </a:cubicBezTo>
                  <a:cubicBezTo>
                    <a:pt x="24" y="2186"/>
                    <a:pt x="24" y="2186"/>
                    <a:pt x="24" y="2186"/>
                  </a:cubicBezTo>
                  <a:cubicBezTo>
                    <a:pt x="27" y="2204"/>
                    <a:pt x="27" y="2204"/>
                    <a:pt x="27" y="2204"/>
                  </a:cubicBezTo>
                  <a:lnTo>
                    <a:pt x="15" y="2206"/>
                  </a:lnTo>
                  <a:close/>
                  <a:moveTo>
                    <a:pt x="25" y="2165"/>
                  </a:moveTo>
                  <a:cubicBezTo>
                    <a:pt x="13" y="2165"/>
                    <a:pt x="13" y="2165"/>
                    <a:pt x="13" y="2165"/>
                  </a:cubicBezTo>
                  <a:cubicBezTo>
                    <a:pt x="13" y="2145"/>
                    <a:pt x="13" y="2145"/>
                    <a:pt x="13" y="2145"/>
                  </a:cubicBezTo>
                  <a:cubicBezTo>
                    <a:pt x="25" y="2145"/>
                    <a:pt x="25" y="2145"/>
                    <a:pt x="25" y="2145"/>
                  </a:cubicBezTo>
                  <a:lnTo>
                    <a:pt x="25" y="2165"/>
                  </a:lnTo>
                  <a:close/>
                  <a:moveTo>
                    <a:pt x="25" y="2125"/>
                  </a:moveTo>
                  <a:cubicBezTo>
                    <a:pt x="13" y="2125"/>
                    <a:pt x="13" y="2125"/>
                    <a:pt x="13" y="2125"/>
                  </a:cubicBezTo>
                  <a:cubicBezTo>
                    <a:pt x="14" y="2105"/>
                    <a:pt x="14" y="2105"/>
                    <a:pt x="14" y="2105"/>
                  </a:cubicBezTo>
                  <a:cubicBezTo>
                    <a:pt x="26" y="2105"/>
                    <a:pt x="26" y="2105"/>
                    <a:pt x="26" y="2105"/>
                  </a:cubicBezTo>
                  <a:lnTo>
                    <a:pt x="25" y="2125"/>
                  </a:lnTo>
                  <a:close/>
                  <a:moveTo>
                    <a:pt x="26" y="2085"/>
                  </a:moveTo>
                  <a:cubicBezTo>
                    <a:pt x="14" y="2085"/>
                    <a:pt x="14" y="2085"/>
                    <a:pt x="14" y="2085"/>
                  </a:cubicBezTo>
                  <a:cubicBezTo>
                    <a:pt x="14" y="2065"/>
                    <a:pt x="14" y="2065"/>
                    <a:pt x="14" y="2065"/>
                  </a:cubicBezTo>
                  <a:cubicBezTo>
                    <a:pt x="26" y="2065"/>
                    <a:pt x="26" y="2065"/>
                    <a:pt x="26" y="2065"/>
                  </a:cubicBezTo>
                  <a:lnTo>
                    <a:pt x="26" y="2085"/>
                  </a:lnTo>
                  <a:close/>
                  <a:moveTo>
                    <a:pt x="27" y="2045"/>
                  </a:moveTo>
                  <a:cubicBezTo>
                    <a:pt x="15" y="2045"/>
                    <a:pt x="15" y="2045"/>
                    <a:pt x="15" y="2045"/>
                  </a:cubicBezTo>
                  <a:cubicBezTo>
                    <a:pt x="15" y="2024"/>
                    <a:pt x="15" y="2024"/>
                    <a:pt x="15" y="2024"/>
                  </a:cubicBezTo>
                  <a:cubicBezTo>
                    <a:pt x="27" y="2025"/>
                    <a:pt x="27" y="2025"/>
                    <a:pt x="27" y="2025"/>
                  </a:cubicBezTo>
                  <a:lnTo>
                    <a:pt x="27" y="2045"/>
                  </a:lnTo>
                  <a:close/>
                  <a:moveTo>
                    <a:pt x="27" y="2005"/>
                  </a:moveTo>
                  <a:cubicBezTo>
                    <a:pt x="15" y="2004"/>
                    <a:pt x="15" y="2004"/>
                    <a:pt x="15" y="2004"/>
                  </a:cubicBezTo>
                  <a:cubicBezTo>
                    <a:pt x="16" y="1984"/>
                    <a:pt x="16" y="1984"/>
                    <a:pt x="16" y="1984"/>
                  </a:cubicBezTo>
                  <a:cubicBezTo>
                    <a:pt x="28" y="1984"/>
                    <a:pt x="28" y="1984"/>
                    <a:pt x="28" y="1984"/>
                  </a:cubicBezTo>
                  <a:lnTo>
                    <a:pt x="27" y="2005"/>
                  </a:lnTo>
                  <a:close/>
                  <a:moveTo>
                    <a:pt x="28" y="1964"/>
                  </a:moveTo>
                  <a:cubicBezTo>
                    <a:pt x="16" y="1964"/>
                    <a:pt x="16" y="1964"/>
                    <a:pt x="16" y="1964"/>
                  </a:cubicBezTo>
                  <a:cubicBezTo>
                    <a:pt x="16" y="1944"/>
                    <a:pt x="16" y="1944"/>
                    <a:pt x="16" y="1944"/>
                  </a:cubicBezTo>
                  <a:cubicBezTo>
                    <a:pt x="28" y="1944"/>
                    <a:pt x="28" y="1944"/>
                    <a:pt x="28" y="1944"/>
                  </a:cubicBezTo>
                  <a:lnTo>
                    <a:pt x="28" y="1964"/>
                  </a:lnTo>
                  <a:close/>
                  <a:moveTo>
                    <a:pt x="29" y="1924"/>
                  </a:moveTo>
                  <a:cubicBezTo>
                    <a:pt x="17" y="1924"/>
                    <a:pt x="17" y="1924"/>
                    <a:pt x="17" y="1924"/>
                  </a:cubicBezTo>
                  <a:cubicBezTo>
                    <a:pt x="17" y="1904"/>
                    <a:pt x="17" y="1904"/>
                    <a:pt x="17" y="1904"/>
                  </a:cubicBezTo>
                  <a:cubicBezTo>
                    <a:pt x="29" y="1904"/>
                    <a:pt x="29" y="1904"/>
                    <a:pt x="29" y="1904"/>
                  </a:cubicBezTo>
                  <a:lnTo>
                    <a:pt x="29" y="1924"/>
                  </a:lnTo>
                  <a:close/>
                  <a:moveTo>
                    <a:pt x="29" y="1884"/>
                  </a:moveTo>
                  <a:cubicBezTo>
                    <a:pt x="17" y="1884"/>
                    <a:pt x="17" y="1884"/>
                    <a:pt x="17" y="1884"/>
                  </a:cubicBezTo>
                  <a:cubicBezTo>
                    <a:pt x="18" y="1864"/>
                    <a:pt x="18" y="1864"/>
                    <a:pt x="18" y="1864"/>
                  </a:cubicBezTo>
                  <a:cubicBezTo>
                    <a:pt x="30" y="1864"/>
                    <a:pt x="30" y="1864"/>
                    <a:pt x="30" y="1864"/>
                  </a:cubicBezTo>
                  <a:lnTo>
                    <a:pt x="29" y="1884"/>
                  </a:lnTo>
                  <a:close/>
                  <a:moveTo>
                    <a:pt x="30" y="1844"/>
                  </a:moveTo>
                  <a:cubicBezTo>
                    <a:pt x="18" y="1844"/>
                    <a:pt x="18" y="1844"/>
                    <a:pt x="18" y="1844"/>
                  </a:cubicBezTo>
                  <a:cubicBezTo>
                    <a:pt x="18" y="1824"/>
                    <a:pt x="18" y="1824"/>
                    <a:pt x="18" y="1824"/>
                  </a:cubicBezTo>
                  <a:cubicBezTo>
                    <a:pt x="30" y="1824"/>
                    <a:pt x="30" y="1824"/>
                    <a:pt x="30" y="1824"/>
                  </a:cubicBezTo>
                  <a:lnTo>
                    <a:pt x="30" y="1844"/>
                  </a:lnTo>
                  <a:close/>
                  <a:moveTo>
                    <a:pt x="31" y="1804"/>
                  </a:moveTo>
                  <a:cubicBezTo>
                    <a:pt x="19" y="1804"/>
                    <a:pt x="19" y="1804"/>
                    <a:pt x="19" y="1804"/>
                  </a:cubicBezTo>
                  <a:cubicBezTo>
                    <a:pt x="19" y="1783"/>
                    <a:pt x="19" y="1783"/>
                    <a:pt x="19" y="1783"/>
                  </a:cubicBezTo>
                  <a:cubicBezTo>
                    <a:pt x="31" y="1784"/>
                    <a:pt x="31" y="1784"/>
                    <a:pt x="31" y="1784"/>
                  </a:cubicBezTo>
                  <a:lnTo>
                    <a:pt x="31" y="1804"/>
                  </a:lnTo>
                  <a:close/>
                  <a:moveTo>
                    <a:pt x="31" y="1764"/>
                  </a:moveTo>
                  <a:cubicBezTo>
                    <a:pt x="19" y="1763"/>
                    <a:pt x="19" y="1763"/>
                    <a:pt x="19" y="1763"/>
                  </a:cubicBezTo>
                  <a:cubicBezTo>
                    <a:pt x="20" y="1743"/>
                    <a:pt x="20" y="1743"/>
                    <a:pt x="20" y="1743"/>
                  </a:cubicBezTo>
                  <a:cubicBezTo>
                    <a:pt x="32" y="1743"/>
                    <a:pt x="32" y="1743"/>
                    <a:pt x="32" y="1743"/>
                  </a:cubicBezTo>
                  <a:lnTo>
                    <a:pt x="31" y="1764"/>
                  </a:lnTo>
                  <a:close/>
                  <a:moveTo>
                    <a:pt x="32" y="1723"/>
                  </a:moveTo>
                  <a:cubicBezTo>
                    <a:pt x="20" y="1723"/>
                    <a:pt x="20" y="1723"/>
                    <a:pt x="20" y="1723"/>
                  </a:cubicBezTo>
                  <a:cubicBezTo>
                    <a:pt x="20" y="1703"/>
                    <a:pt x="20" y="1703"/>
                    <a:pt x="20" y="1703"/>
                  </a:cubicBezTo>
                  <a:cubicBezTo>
                    <a:pt x="32" y="1703"/>
                    <a:pt x="32" y="1703"/>
                    <a:pt x="32" y="1703"/>
                  </a:cubicBezTo>
                  <a:lnTo>
                    <a:pt x="32" y="1723"/>
                  </a:lnTo>
                  <a:close/>
                  <a:moveTo>
                    <a:pt x="33" y="1683"/>
                  </a:moveTo>
                  <a:cubicBezTo>
                    <a:pt x="21" y="1683"/>
                    <a:pt x="21" y="1683"/>
                    <a:pt x="21" y="1683"/>
                  </a:cubicBezTo>
                  <a:cubicBezTo>
                    <a:pt x="21" y="1663"/>
                    <a:pt x="21" y="1663"/>
                    <a:pt x="21" y="1663"/>
                  </a:cubicBezTo>
                  <a:cubicBezTo>
                    <a:pt x="33" y="1663"/>
                    <a:pt x="33" y="1663"/>
                    <a:pt x="33" y="1663"/>
                  </a:cubicBezTo>
                  <a:lnTo>
                    <a:pt x="33" y="1683"/>
                  </a:lnTo>
                  <a:close/>
                  <a:moveTo>
                    <a:pt x="33" y="1643"/>
                  </a:moveTo>
                  <a:cubicBezTo>
                    <a:pt x="21" y="1643"/>
                    <a:pt x="21" y="1643"/>
                    <a:pt x="21" y="1643"/>
                  </a:cubicBezTo>
                  <a:cubicBezTo>
                    <a:pt x="22" y="1623"/>
                    <a:pt x="22" y="1623"/>
                    <a:pt x="22" y="1623"/>
                  </a:cubicBezTo>
                  <a:cubicBezTo>
                    <a:pt x="34" y="1623"/>
                    <a:pt x="34" y="1623"/>
                    <a:pt x="34" y="1623"/>
                  </a:cubicBezTo>
                  <a:lnTo>
                    <a:pt x="33" y="1643"/>
                  </a:lnTo>
                  <a:close/>
                  <a:moveTo>
                    <a:pt x="34" y="1603"/>
                  </a:moveTo>
                  <a:cubicBezTo>
                    <a:pt x="22" y="1603"/>
                    <a:pt x="22" y="1603"/>
                    <a:pt x="22" y="1603"/>
                  </a:cubicBezTo>
                  <a:cubicBezTo>
                    <a:pt x="23" y="1583"/>
                    <a:pt x="23" y="1583"/>
                    <a:pt x="23" y="1583"/>
                  </a:cubicBezTo>
                  <a:cubicBezTo>
                    <a:pt x="35" y="1583"/>
                    <a:pt x="35" y="1583"/>
                    <a:pt x="35" y="1583"/>
                  </a:cubicBezTo>
                  <a:lnTo>
                    <a:pt x="34" y="1603"/>
                  </a:lnTo>
                  <a:close/>
                  <a:moveTo>
                    <a:pt x="35" y="1563"/>
                  </a:moveTo>
                  <a:cubicBezTo>
                    <a:pt x="23" y="1563"/>
                    <a:pt x="23" y="1563"/>
                    <a:pt x="23" y="1563"/>
                  </a:cubicBezTo>
                  <a:cubicBezTo>
                    <a:pt x="23" y="1542"/>
                    <a:pt x="23" y="1542"/>
                    <a:pt x="23" y="1542"/>
                  </a:cubicBezTo>
                  <a:cubicBezTo>
                    <a:pt x="35" y="1543"/>
                    <a:pt x="35" y="1543"/>
                    <a:pt x="35" y="1543"/>
                  </a:cubicBezTo>
                  <a:lnTo>
                    <a:pt x="35" y="1563"/>
                  </a:lnTo>
                  <a:close/>
                  <a:moveTo>
                    <a:pt x="24" y="1522"/>
                  </a:moveTo>
                  <a:cubicBezTo>
                    <a:pt x="24" y="1502"/>
                    <a:pt x="24" y="1502"/>
                    <a:pt x="24" y="1502"/>
                  </a:cubicBezTo>
                  <a:cubicBezTo>
                    <a:pt x="36" y="1503"/>
                    <a:pt x="36" y="1503"/>
                    <a:pt x="36" y="1503"/>
                  </a:cubicBezTo>
                  <a:cubicBezTo>
                    <a:pt x="36" y="1522"/>
                    <a:pt x="36" y="1522"/>
                    <a:pt x="36" y="1522"/>
                  </a:cubicBezTo>
                  <a:lnTo>
                    <a:pt x="24" y="1522"/>
                  </a:lnTo>
                  <a:close/>
                  <a:moveTo>
                    <a:pt x="36" y="1482"/>
                  </a:moveTo>
                  <a:cubicBezTo>
                    <a:pt x="24" y="1482"/>
                    <a:pt x="24" y="1482"/>
                    <a:pt x="24" y="1482"/>
                  </a:cubicBezTo>
                  <a:cubicBezTo>
                    <a:pt x="25" y="1462"/>
                    <a:pt x="25" y="1462"/>
                    <a:pt x="25" y="1462"/>
                  </a:cubicBezTo>
                  <a:cubicBezTo>
                    <a:pt x="37" y="1462"/>
                    <a:pt x="37" y="1462"/>
                    <a:pt x="37" y="1462"/>
                  </a:cubicBezTo>
                  <a:lnTo>
                    <a:pt x="36" y="1482"/>
                  </a:lnTo>
                  <a:close/>
                  <a:moveTo>
                    <a:pt x="37" y="1442"/>
                  </a:moveTo>
                  <a:cubicBezTo>
                    <a:pt x="25" y="1442"/>
                    <a:pt x="25" y="1442"/>
                    <a:pt x="25" y="1442"/>
                  </a:cubicBezTo>
                  <a:cubicBezTo>
                    <a:pt x="25" y="1422"/>
                    <a:pt x="25" y="1422"/>
                    <a:pt x="25" y="1422"/>
                  </a:cubicBezTo>
                  <a:cubicBezTo>
                    <a:pt x="37" y="1422"/>
                    <a:pt x="37" y="1422"/>
                    <a:pt x="37" y="1422"/>
                  </a:cubicBezTo>
                  <a:lnTo>
                    <a:pt x="37" y="1442"/>
                  </a:lnTo>
                  <a:close/>
                  <a:moveTo>
                    <a:pt x="38" y="1402"/>
                  </a:moveTo>
                  <a:cubicBezTo>
                    <a:pt x="26" y="1402"/>
                    <a:pt x="26" y="1402"/>
                    <a:pt x="26" y="1402"/>
                  </a:cubicBezTo>
                  <a:cubicBezTo>
                    <a:pt x="26" y="1382"/>
                    <a:pt x="26" y="1382"/>
                    <a:pt x="26" y="1382"/>
                  </a:cubicBezTo>
                  <a:cubicBezTo>
                    <a:pt x="38" y="1382"/>
                    <a:pt x="38" y="1382"/>
                    <a:pt x="38" y="1382"/>
                  </a:cubicBezTo>
                  <a:lnTo>
                    <a:pt x="38" y="1402"/>
                  </a:lnTo>
                  <a:close/>
                  <a:moveTo>
                    <a:pt x="38" y="1362"/>
                  </a:moveTo>
                  <a:cubicBezTo>
                    <a:pt x="26" y="1362"/>
                    <a:pt x="26" y="1362"/>
                    <a:pt x="26" y="1362"/>
                  </a:cubicBezTo>
                  <a:cubicBezTo>
                    <a:pt x="27" y="1342"/>
                    <a:pt x="27" y="1342"/>
                    <a:pt x="27" y="1342"/>
                  </a:cubicBezTo>
                  <a:cubicBezTo>
                    <a:pt x="39" y="1342"/>
                    <a:pt x="39" y="1342"/>
                    <a:pt x="39" y="1342"/>
                  </a:cubicBezTo>
                  <a:lnTo>
                    <a:pt x="38" y="1362"/>
                  </a:lnTo>
                  <a:close/>
                  <a:moveTo>
                    <a:pt x="39" y="1322"/>
                  </a:moveTo>
                  <a:cubicBezTo>
                    <a:pt x="27" y="1322"/>
                    <a:pt x="27" y="1322"/>
                    <a:pt x="27" y="1322"/>
                  </a:cubicBezTo>
                  <a:cubicBezTo>
                    <a:pt x="27" y="1301"/>
                    <a:pt x="27" y="1301"/>
                    <a:pt x="27" y="1301"/>
                  </a:cubicBezTo>
                  <a:cubicBezTo>
                    <a:pt x="39" y="1302"/>
                    <a:pt x="39" y="1302"/>
                    <a:pt x="39" y="1302"/>
                  </a:cubicBezTo>
                  <a:lnTo>
                    <a:pt x="39" y="1322"/>
                  </a:lnTo>
                  <a:close/>
                  <a:moveTo>
                    <a:pt x="40" y="1282"/>
                  </a:moveTo>
                  <a:cubicBezTo>
                    <a:pt x="28" y="1281"/>
                    <a:pt x="28" y="1281"/>
                    <a:pt x="28" y="1281"/>
                  </a:cubicBezTo>
                  <a:cubicBezTo>
                    <a:pt x="28" y="1261"/>
                    <a:pt x="28" y="1261"/>
                    <a:pt x="28" y="1261"/>
                  </a:cubicBezTo>
                  <a:cubicBezTo>
                    <a:pt x="40" y="1262"/>
                    <a:pt x="40" y="1262"/>
                    <a:pt x="40" y="1262"/>
                  </a:cubicBezTo>
                  <a:lnTo>
                    <a:pt x="40" y="1282"/>
                  </a:lnTo>
                  <a:close/>
                  <a:moveTo>
                    <a:pt x="40" y="1241"/>
                  </a:moveTo>
                  <a:cubicBezTo>
                    <a:pt x="28" y="1241"/>
                    <a:pt x="28" y="1241"/>
                    <a:pt x="28" y="1241"/>
                  </a:cubicBezTo>
                  <a:cubicBezTo>
                    <a:pt x="29" y="1221"/>
                    <a:pt x="29" y="1221"/>
                    <a:pt x="29" y="1221"/>
                  </a:cubicBezTo>
                  <a:cubicBezTo>
                    <a:pt x="41" y="1221"/>
                    <a:pt x="41" y="1221"/>
                    <a:pt x="41" y="1221"/>
                  </a:cubicBezTo>
                  <a:lnTo>
                    <a:pt x="40" y="1241"/>
                  </a:lnTo>
                  <a:close/>
                  <a:moveTo>
                    <a:pt x="41" y="1201"/>
                  </a:moveTo>
                  <a:cubicBezTo>
                    <a:pt x="29" y="1201"/>
                    <a:pt x="29" y="1201"/>
                    <a:pt x="29" y="1201"/>
                  </a:cubicBezTo>
                  <a:cubicBezTo>
                    <a:pt x="29" y="1181"/>
                    <a:pt x="29" y="1181"/>
                    <a:pt x="29" y="1181"/>
                  </a:cubicBezTo>
                  <a:cubicBezTo>
                    <a:pt x="41" y="1181"/>
                    <a:pt x="41" y="1181"/>
                    <a:pt x="41" y="1181"/>
                  </a:cubicBezTo>
                  <a:lnTo>
                    <a:pt x="41" y="1201"/>
                  </a:lnTo>
                  <a:close/>
                  <a:moveTo>
                    <a:pt x="42" y="1161"/>
                  </a:moveTo>
                  <a:cubicBezTo>
                    <a:pt x="30" y="1161"/>
                    <a:pt x="30" y="1161"/>
                    <a:pt x="30" y="1161"/>
                  </a:cubicBezTo>
                  <a:cubicBezTo>
                    <a:pt x="30" y="1141"/>
                    <a:pt x="30" y="1141"/>
                    <a:pt x="30" y="1141"/>
                  </a:cubicBezTo>
                  <a:cubicBezTo>
                    <a:pt x="42" y="1141"/>
                    <a:pt x="42" y="1141"/>
                    <a:pt x="42" y="1141"/>
                  </a:cubicBezTo>
                  <a:lnTo>
                    <a:pt x="42" y="1161"/>
                  </a:lnTo>
                  <a:close/>
                  <a:moveTo>
                    <a:pt x="43" y="1121"/>
                  </a:moveTo>
                  <a:cubicBezTo>
                    <a:pt x="31" y="1121"/>
                    <a:pt x="31" y="1121"/>
                    <a:pt x="31" y="1121"/>
                  </a:cubicBezTo>
                  <a:cubicBezTo>
                    <a:pt x="31" y="1101"/>
                    <a:pt x="31" y="1101"/>
                    <a:pt x="31" y="1101"/>
                  </a:cubicBezTo>
                  <a:cubicBezTo>
                    <a:pt x="43" y="1101"/>
                    <a:pt x="43" y="1101"/>
                    <a:pt x="43" y="1101"/>
                  </a:cubicBezTo>
                  <a:lnTo>
                    <a:pt x="43" y="1121"/>
                  </a:lnTo>
                  <a:close/>
                  <a:moveTo>
                    <a:pt x="43" y="1081"/>
                  </a:moveTo>
                  <a:cubicBezTo>
                    <a:pt x="31" y="1081"/>
                    <a:pt x="31" y="1081"/>
                    <a:pt x="31" y="1081"/>
                  </a:cubicBezTo>
                  <a:cubicBezTo>
                    <a:pt x="32" y="1061"/>
                    <a:pt x="32" y="1061"/>
                    <a:pt x="32" y="1061"/>
                  </a:cubicBezTo>
                  <a:cubicBezTo>
                    <a:pt x="44" y="1061"/>
                    <a:pt x="44" y="1061"/>
                    <a:pt x="44" y="1061"/>
                  </a:cubicBezTo>
                  <a:lnTo>
                    <a:pt x="43" y="1081"/>
                  </a:lnTo>
                  <a:close/>
                  <a:moveTo>
                    <a:pt x="44" y="1041"/>
                  </a:moveTo>
                  <a:cubicBezTo>
                    <a:pt x="32" y="1040"/>
                    <a:pt x="32" y="1040"/>
                    <a:pt x="32" y="1040"/>
                  </a:cubicBezTo>
                  <a:cubicBezTo>
                    <a:pt x="32" y="1020"/>
                    <a:pt x="32" y="1020"/>
                    <a:pt x="32" y="1020"/>
                  </a:cubicBezTo>
                  <a:cubicBezTo>
                    <a:pt x="44" y="1021"/>
                    <a:pt x="44" y="1021"/>
                    <a:pt x="44" y="1021"/>
                  </a:cubicBezTo>
                  <a:lnTo>
                    <a:pt x="44" y="1041"/>
                  </a:lnTo>
                  <a:close/>
                  <a:moveTo>
                    <a:pt x="45" y="1000"/>
                  </a:moveTo>
                  <a:cubicBezTo>
                    <a:pt x="33" y="1000"/>
                    <a:pt x="33" y="1000"/>
                    <a:pt x="33" y="1000"/>
                  </a:cubicBezTo>
                  <a:cubicBezTo>
                    <a:pt x="33" y="980"/>
                    <a:pt x="33" y="980"/>
                    <a:pt x="33" y="980"/>
                  </a:cubicBezTo>
                  <a:cubicBezTo>
                    <a:pt x="45" y="980"/>
                    <a:pt x="45" y="980"/>
                    <a:pt x="45" y="980"/>
                  </a:cubicBezTo>
                  <a:lnTo>
                    <a:pt x="45" y="1000"/>
                  </a:lnTo>
                  <a:close/>
                  <a:moveTo>
                    <a:pt x="45" y="960"/>
                  </a:moveTo>
                  <a:cubicBezTo>
                    <a:pt x="33" y="960"/>
                    <a:pt x="33" y="960"/>
                    <a:pt x="33" y="960"/>
                  </a:cubicBezTo>
                  <a:cubicBezTo>
                    <a:pt x="34" y="940"/>
                    <a:pt x="34" y="940"/>
                    <a:pt x="34" y="940"/>
                  </a:cubicBezTo>
                  <a:cubicBezTo>
                    <a:pt x="46" y="940"/>
                    <a:pt x="46" y="940"/>
                    <a:pt x="46" y="940"/>
                  </a:cubicBezTo>
                  <a:lnTo>
                    <a:pt x="45" y="960"/>
                  </a:lnTo>
                  <a:close/>
                  <a:moveTo>
                    <a:pt x="46" y="920"/>
                  </a:moveTo>
                  <a:cubicBezTo>
                    <a:pt x="34" y="920"/>
                    <a:pt x="34" y="920"/>
                    <a:pt x="34" y="920"/>
                  </a:cubicBezTo>
                  <a:cubicBezTo>
                    <a:pt x="34" y="900"/>
                    <a:pt x="34" y="900"/>
                    <a:pt x="34" y="900"/>
                  </a:cubicBezTo>
                  <a:cubicBezTo>
                    <a:pt x="46" y="900"/>
                    <a:pt x="46" y="900"/>
                    <a:pt x="46" y="900"/>
                  </a:cubicBezTo>
                  <a:lnTo>
                    <a:pt x="46" y="920"/>
                  </a:lnTo>
                  <a:close/>
                  <a:moveTo>
                    <a:pt x="47" y="880"/>
                  </a:moveTo>
                  <a:cubicBezTo>
                    <a:pt x="35" y="880"/>
                    <a:pt x="35" y="880"/>
                    <a:pt x="35" y="880"/>
                  </a:cubicBezTo>
                  <a:cubicBezTo>
                    <a:pt x="35" y="860"/>
                    <a:pt x="35" y="860"/>
                    <a:pt x="35" y="860"/>
                  </a:cubicBezTo>
                  <a:cubicBezTo>
                    <a:pt x="47" y="860"/>
                    <a:pt x="47" y="860"/>
                    <a:pt x="47" y="860"/>
                  </a:cubicBezTo>
                  <a:lnTo>
                    <a:pt x="47" y="880"/>
                  </a:lnTo>
                  <a:close/>
                  <a:moveTo>
                    <a:pt x="47" y="840"/>
                  </a:moveTo>
                  <a:cubicBezTo>
                    <a:pt x="35" y="840"/>
                    <a:pt x="35" y="840"/>
                    <a:pt x="35" y="840"/>
                  </a:cubicBezTo>
                  <a:cubicBezTo>
                    <a:pt x="36" y="820"/>
                    <a:pt x="36" y="820"/>
                    <a:pt x="36" y="820"/>
                  </a:cubicBezTo>
                  <a:cubicBezTo>
                    <a:pt x="48" y="820"/>
                    <a:pt x="48" y="820"/>
                    <a:pt x="48" y="820"/>
                  </a:cubicBezTo>
                  <a:lnTo>
                    <a:pt x="47" y="840"/>
                  </a:lnTo>
                  <a:close/>
                  <a:moveTo>
                    <a:pt x="48" y="800"/>
                  </a:moveTo>
                  <a:cubicBezTo>
                    <a:pt x="36" y="799"/>
                    <a:pt x="36" y="799"/>
                    <a:pt x="36" y="799"/>
                  </a:cubicBezTo>
                  <a:cubicBezTo>
                    <a:pt x="37" y="779"/>
                    <a:pt x="37" y="779"/>
                    <a:pt x="37" y="779"/>
                  </a:cubicBezTo>
                  <a:cubicBezTo>
                    <a:pt x="49" y="780"/>
                    <a:pt x="49" y="780"/>
                    <a:pt x="49" y="780"/>
                  </a:cubicBezTo>
                  <a:lnTo>
                    <a:pt x="48" y="800"/>
                  </a:lnTo>
                  <a:close/>
                  <a:moveTo>
                    <a:pt x="49" y="759"/>
                  </a:moveTo>
                  <a:cubicBezTo>
                    <a:pt x="37" y="759"/>
                    <a:pt x="37" y="759"/>
                    <a:pt x="37" y="759"/>
                  </a:cubicBezTo>
                  <a:cubicBezTo>
                    <a:pt x="37" y="739"/>
                    <a:pt x="37" y="739"/>
                    <a:pt x="37" y="739"/>
                  </a:cubicBezTo>
                  <a:cubicBezTo>
                    <a:pt x="49" y="739"/>
                    <a:pt x="49" y="739"/>
                    <a:pt x="49" y="739"/>
                  </a:cubicBezTo>
                  <a:lnTo>
                    <a:pt x="49" y="759"/>
                  </a:lnTo>
                  <a:close/>
                  <a:moveTo>
                    <a:pt x="50" y="719"/>
                  </a:moveTo>
                  <a:cubicBezTo>
                    <a:pt x="38" y="719"/>
                    <a:pt x="38" y="719"/>
                    <a:pt x="38" y="719"/>
                  </a:cubicBezTo>
                  <a:cubicBezTo>
                    <a:pt x="38" y="699"/>
                    <a:pt x="38" y="699"/>
                    <a:pt x="38" y="699"/>
                  </a:cubicBezTo>
                  <a:cubicBezTo>
                    <a:pt x="50" y="699"/>
                    <a:pt x="50" y="699"/>
                    <a:pt x="50" y="699"/>
                  </a:cubicBezTo>
                  <a:lnTo>
                    <a:pt x="50" y="719"/>
                  </a:lnTo>
                  <a:close/>
                  <a:moveTo>
                    <a:pt x="50" y="679"/>
                  </a:moveTo>
                  <a:cubicBezTo>
                    <a:pt x="38" y="679"/>
                    <a:pt x="38" y="679"/>
                    <a:pt x="38" y="679"/>
                  </a:cubicBezTo>
                  <a:cubicBezTo>
                    <a:pt x="39" y="659"/>
                    <a:pt x="39" y="659"/>
                    <a:pt x="39" y="659"/>
                  </a:cubicBezTo>
                  <a:cubicBezTo>
                    <a:pt x="51" y="659"/>
                    <a:pt x="51" y="659"/>
                    <a:pt x="51" y="659"/>
                  </a:cubicBezTo>
                  <a:lnTo>
                    <a:pt x="50" y="679"/>
                  </a:lnTo>
                  <a:close/>
                  <a:moveTo>
                    <a:pt x="51" y="639"/>
                  </a:moveTo>
                  <a:cubicBezTo>
                    <a:pt x="39" y="639"/>
                    <a:pt x="39" y="639"/>
                    <a:pt x="39" y="639"/>
                  </a:cubicBezTo>
                  <a:cubicBezTo>
                    <a:pt x="39" y="619"/>
                    <a:pt x="39" y="619"/>
                    <a:pt x="39" y="619"/>
                  </a:cubicBezTo>
                  <a:cubicBezTo>
                    <a:pt x="51" y="619"/>
                    <a:pt x="51" y="619"/>
                    <a:pt x="51" y="619"/>
                  </a:cubicBezTo>
                  <a:lnTo>
                    <a:pt x="51" y="639"/>
                  </a:lnTo>
                  <a:close/>
                  <a:moveTo>
                    <a:pt x="52" y="599"/>
                  </a:moveTo>
                  <a:cubicBezTo>
                    <a:pt x="40" y="599"/>
                    <a:pt x="40" y="599"/>
                    <a:pt x="40" y="599"/>
                  </a:cubicBezTo>
                  <a:cubicBezTo>
                    <a:pt x="40" y="579"/>
                    <a:pt x="40" y="579"/>
                    <a:pt x="40" y="579"/>
                  </a:cubicBezTo>
                  <a:cubicBezTo>
                    <a:pt x="52" y="579"/>
                    <a:pt x="52" y="579"/>
                    <a:pt x="52" y="579"/>
                  </a:cubicBezTo>
                  <a:lnTo>
                    <a:pt x="52" y="599"/>
                  </a:lnTo>
                  <a:close/>
                  <a:moveTo>
                    <a:pt x="52" y="559"/>
                  </a:moveTo>
                  <a:cubicBezTo>
                    <a:pt x="40" y="558"/>
                    <a:pt x="40" y="558"/>
                    <a:pt x="40" y="558"/>
                  </a:cubicBezTo>
                  <a:cubicBezTo>
                    <a:pt x="41" y="538"/>
                    <a:pt x="41" y="538"/>
                    <a:pt x="41" y="538"/>
                  </a:cubicBezTo>
                  <a:cubicBezTo>
                    <a:pt x="53" y="539"/>
                    <a:pt x="53" y="539"/>
                    <a:pt x="53" y="539"/>
                  </a:cubicBezTo>
                  <a:lnTo>
                    <a:pt x="52" y="559"/>
                  </a:lnTo>
                  <a:close/>
                  <a:moveTo>
                    <a:pt x="53" y="519"/>
                  </a:moveTo>
                  <a:cubicBezTo>
                    <a:pt x="41" y="518"/>
                    <a:pt x="41" y="518"/>
                    <a:pt x="41" y="518"/>
                  </a:cubicBezTo>
                  <a:cubicBezTo>
                    <a:pt x="42" y="498"/>
                    <a:pt x="42" y="498"/>
                    <a:pt x="42" y="498"/>
                  </a:cubicBezTo>
                  <a:cubicBezTo>
                    <a:pt x="54" y="498"/>
                    <a:pt x="54" y="498"/>
                    <a:pt x="54" y="498"/>
                  </a:cubicBezTo>
                  <a:lnTo>
                    <a:pt x="53" y="519"/>
                  </a:lnTo>
                  <a:close/>
                  <a:moveTo>
                    <a:pt x="54" y="478"/>
                  </a:moveTo>
                  <a:cubicBezTo>
                    <a:pt x="42" y="478"/>
                    <a:pt x="42" y="478"/>
                    <a:pt x="42" y="478"/>
                  </a:cubicBezTo>
                  <a:cubicBezTo>
                    <a:pt x="42" y="458"/>
                    <a:pt x="42" y="458"/>
                    <a:pt x="42" y="458"/>
                  </a:cubicBezTo>
                  <a:cubicBezTo>
                    <a:pt x="54" y="458"/>
                    <a:pt x="54" y="458"/>
                    <a:pt x="54" y="458"/>
                  </a:cubicBezTo>
                  <a:lnTo>
                    <a:pt x="54" y="478"/>
                  </a:lnTo>
                  <a:close/>
                  <a:moveTo>
                    <a:pt x="55" y="438"/>
                  </a:moveTo>
                  <a:cubicBezTo>
                    <a:pt x="43" y="438"/>
                    <a:pt x="43" y="438"/>
                    <a:pt x="43" y="438"/>
                  </a:cubicBezTo>
                  <a:cubicBezTo>
                    <a:pt x="43" y="418"/>
                    <a:pt x="43" y="418"/>
                    <a:pt x="43" y="418"/>
                  </a:cubicBezTo>
                  <a:cubicBezTo>
                    <a:pt x="55" y="418"/>
                    <a:pt x="55" y="418"/>
                    <a:pt x="55" y="418"/>
                  </a:cubicBezTo>
                  <a:lnTo>
                    <a:pt x="55" y="438"/>
                  </a:lnTo>
                  <a:close/>
                  <a:moveTo>
                    <a:pt x="55" y="398"/>
                  </a:moveTo>
                  <a:cubicBezTo>
                    <a:pt x="43" y="398"/>
                    <a:pt x="43" y="398"/>
                    <a:pt x="43" y="398"/>
                  </a:cubicBezTo>
                  <a:cubicBezTo>
                    <a:pt x="44" y="378"/>
                    <a:pt x="44" y="378"/>
                    <a:pt x="44" y="378"/>
                  </a:cubicBezTo>
                  <a:cubicBezTo>
                    <a:pt x="56" y="378"/>
                    <a:pt x="56" y="378"/>
                    <a:pt x="56" y="378"/>
                  </a:cubicBezTo>
                  <a:lnTo>
                    <a:pt x="55" y="398"/>
                  </a:lnTo>
                  <a:close/>
                  <a:moveTo>
                    <a:pt x="56" y="358"/>
                  </a:moveTo>
                  <a:cubicBezTo>
                    <a:pt x="44" y="358"/>
                    <a:pt x="44" y="358"/>
                    <a:pt x="44" y="358"/>
                  </a:cubicBezTo>
                  <a:cubicBezTo>
                    <a:pt x="45" y="338"/>
                    <a:pt x="45" y="338"/>
                    <a:pt x="45" y="338"/>
                  </a:cubicBezTo>
                  <a:cubicBezTo>
                    <a:pt x="57" y="338"/>
                    <a:pt x="57" y="338"/>
                    <a:pt x="57" y="338"/>
                  </a:cubicBezTo>
                  <a:lnTo>
                    <a:pt x="56" y="358"/>
                  </a:lnTo>
                  <a:close/>
                  <a:moveTo>
                    <a:pt x="57" y="318"/>
                  </a:moveTo>
                  <a:cubicBezTo>
                    <a:pt x="45" y="317"/>
                    <a:pt x="45" y="317"/>
                    <a:pt x="45" y="317"/>
                  </a:cubicBezTo>
                  <a:cubicBezTo>
                    <a:pt x="45" y="297"/>
                    <a:pt x="45" y="297"/>
                    <a:pt x="45" y="297"/>
                  </a:cubicBezTo>
                  <a:cubicBezTo>
                    <a:pt x="57" y="298"/>
                    <a:pt x="57" y="298"/>
                    <a:pt x="57" y="298"/>
                  </a:cubicBezTo>
                  <a:lnTo>
                    <a:pt x="57" y="318"/>
                  </a:lnTo>
                  <a:close/>
                  <a:moveTo>
                    <a:pt x="58" y="278"/>
                  </a:moveTo>
                  <a:cubicBezTo>
                    <a:pt x="46" y="277"/>
                    <a:pt x="46" y="277"/>
                    <a:pt x="46" y="277"/>
                  </a:cubicBezTo>
                  <a:cubicBezTo>
                    <a:pt x="46" y="257"/>
                    <a:pt x="46" y="257"/>
                    <a:pt x="46" y="257"/>
                  </a:cubicBezTo>
                  <a:cubicBezTo>
                    <a:pt x="58" y="257"/>
                    <a:pt x="58" y="257"/>
                    <a:pt x="58" y="257"/>
                  </a:cubicBezTo>
                  <a:lnTo>
                    <a:pt x="58" y="278"/>
                  </a:lnTo>
                  <a:close/>
                  <a:moveTo>
                    <a:pt x="58" y="237"/>
                  </a:moveTo>
                  <a:cubicBezTo>
                    <a:pt x="46" y="237"/>
                    <a:pt x="46" y="237"/>
                    <a:pt x="46" y="237"/>
                  </a:cubicBezTo>
                  <a:cubicBezTo>
                    <a:pt x="47" y="217"/>
                    <a:pt x="47" y="217"/>
                    <a:pt x="47" y="217"/>
                  </a:cubicBezTo>
                  <a:cubicBezTo>
                    <a:pt x="59" y="217"/>
                    <a:pt x="59" y="217"/>
                    <a:pt x="59" y="217"/>
                  </a:cubicBezTo>
                  <a:lnTo>
                    <a:pt x="58" y="237"/>
                  </a:lnTo>
                  <a:close/>
                  <a:moveTo>
                    <a:pt x="47" y="197"/>
                  </a:moveTo>
                  <a:cubicBezTo>
                    <a:pt x="47" y="191"/>
                    <a:pt x="47" y="184"/>
                    <a:pt x="47" y="177"/>
                  </a:cubicBezTo>
                  <a:cubicBezTo>
                    <a:pt x="59" y="177"/>
                    <a:pt x="59" y="177"/>
                    <a:pt x="59" y="177"/>
                  </a:cubicBezTo>
                  <a:cubicBezTo>
                    <a:pt x="59" y="184"/>
                    <a:pt x="59" y="191"/>
                    <a:pt x="59" y="197"/>
                  </a:cubicBezTo>
                  <a:lnTo>
                    <a:pt x="47" y="197"/>
                  </a:lnTo>
                  <a:close/>
                  <a:moveTo>
                    <a:pt x="47" y="157"/>
                  </a:moveTo>
                  <a:cubicBezTo>
                    <a:pt x="47" y="150"/>
                    <a:pt x="46" y="143"/>
                    <a:pt x="46" y="137"/>
                  </a:cubicBezTo>
                  <a:cubicBezTo>
                    <a:pt x="58" y="137"/>
                    <a:pt x="58" y="137"/>
                    <a:pt x="58" y="137"/>
                  </a:cubicBezTo>
                  <a:cubicBezTo>
                    <a:pt x="58" y="143"/>
                    <a:pt x="59" y="150"/>
                    <a:pt x="59" y="157"/>
                  </a:cubicBezTo>
                  <a:lnTo>
                    <a:pt x="47" y="157"/>
                  </a:lnTo>
                  <a:close/>
                  <a:moveTo>
                    <a:pt x="46" y="117"/>
                  </a:moveTo>
                  <a:cubicBezTo>
                    <a:pt x="46" y="108"/>
                    <a:pt x="46" y="106"/>
                    <a:pt x="46" y="105"/>
                  </a:cubicBezTo>
                  <a:cubicBezTo>
                    <a:pt x="45" y="105"/>
                    <a:pt x="45" y="104"/>
                    <a:pt x="45" y="103"/>
                  </a:cubicBezTo>
                  <a:cubicBezTo>
                    <a:pt x="45" y="99"/>
                    <a:pt x="47" y="96"/>
                    <a:pt x="49" y="93"/>
                  </a:cubicBezTo>
                  <a:cubicBezTo>
                    <a:pt x="58" y="101"/>
                    <a:pt x="58" y="101"/>
                    <a:pt x="58" y="101"/>
                  </a:cubicBezTo>
                  <a:cubicBezTo>
                    <a:pt x="57" y="102"/>
                    <a:pt x="57" y="102"/>
                    <a:pt x="57" y="103"/>
                  </a:cubicBezTo>
                  <a:cubicBezTo>
                    <a:pt x="57" y="103"/>
                    <a:pt x="57" y="103"/>
                    <a:pt x="57" y="103"/>
                  </a:cubicBezTo>
                  <a:cubicBezTo>
                    <a:pt x="58" y="104"/>
                    <a:pt x="58" y="105"/>
                    <a:pt x="58" y="116"/>
                  </a:cubicBezTo>
                  <a:lnTo>
                    <a:pt x="46" y="117"/>
                  </a:lnTo>
                  <a:close/>
                  <a:moveTo>
                    <a:pt x="54" y="84"/>
                  </a:moveTo>
                  <a:cubicBezTo>
                    <a:pt x="53" y="84"/>
                    <a:pt x="52" y="83"/>
                    <a:pt x="52" y="82"/>
                  </a:cubicBezTo>
                  <a:cubicBezTo>
                    <a:pt x="50" y="80"/>
                    <a:pt x="47" y="77"/>
                    <a:pt x="46" y="72"/>
                  </a:cubicBezTo>
                  <a:cubicBezTo>
                    <a:pt x="46" y="71"/>
                    <a:pt x="46" y="70"/>
                    <a:pt x="46" y="69"/>
                  </a:cubicBezTo>
                  <a:cubicBezTo>
                    <a:pt x="46" y="67"/>
                    <a:pt x="46" y="64"/>
                    <a:pt x="47" y="62"/>
                  </a:cubicBezTo>
                  <a:cubicBezTo>
                    <a:pt x="47" y="61"/>
                    <a:pt x="47" y="61"/>
                    <a:pt x="47" y="61"/>
                  </a:cubicBezTo>
                  <a:cubicBezTo>
                    <a:pt x="59" y="64"/>
                    <a:pt x="59" y="64"/>
                    <a:pt x="59" y="64"/>
                  </a:cubicBezTo>
                  <a:cubicBezTo>
                    <a:pt x="58" y="64"/>
                    <a:pt x="58" y="64"/>
                    <a:pt x="58" y="64"/>
                  </a:cubicBezTo>
                  <a:cubicBezTo>
                    <a:pt x="58" y="66"/>
                    <a:pt x="58" y="68"/>
                    <a:pt x="58" y="69"/>
                  </a:cubicBezTo>
                  <a:cubicBezTo>
                    <a:pt x="58" y="69"/>
                    <a:pt x="58" y="70"/>
                    <a:pt x="58" y="70"/>
                  </a:cubicBezTo>
                  <a:cubicBezTo>
                    <a:pt x="58" y="71"/>
                    <a:pt x="59" y="73"/>
                    <a:pt x="61" y="74"/>
                  </a:cubicBezTo>
                  <a:cubicBezTo>
                    <a:pt x="62" y="75"/>
                    <a:pt x="62" y="76"/>
                    <a:pt x="63" y="77"/>
                  </a:cubicBezTo>
                  <a:lnTo>
                    <a:pt x="54" y="84"/>
                  </a:lnTo>
                  <a:close/>
                  <a:moveTo>
                    <a:pt x="42" y="52"/>
                  </a:moveTo>
                  <a:cubicBezTo>
                    <a:pt x="42" y="51"/>
                    <a:pt x="41" y="51"/>
                    <a:pt x="40" y="51"/>
                  </a:cubicBezTo>
                  <a:cubicBezTo>
                    <a:pt x="32" y="48"/>
                    <a:pt x="28" y="44"/>
                    <a:pt x="24" y="40"/>
                  </a:cubicBezTo>
                  <a:cubicBezTo>
                    <a:pt x="32" y="31"/>
                    <a:pt x="32" y="31"/>
                    <a:pt x="32" y="31"/>
                  </a:cubicBezTo>
                  <a:cubicBezTo>
                    <a:pt x="36" y="35"/>
                    <a:pt x="39" y="38"/>
                    <a:pt x="44" y="40"/>
                  </a:cubicBezTo>
                  <a:cubicBezTo>
                    <a:pt x="45" y="40"/>
                    <a:pt x="46" y="40"/>
                    <a:pt x="47" y="41"/>
                  </a:cubicBezTo>
                  <a:lnTo>
                    <a:pt x="42" y="52"/>
                  </a:lnTo>
                  <a:close/>
                  <a:moveTo>
                    <a:pt x="10" y="23"/>
                  </a:moveTo>
                  <a:cubicBezTo>
                    <a:pt x="9" y="21"/>
                    <a:pt x="9" y="21"/>
                    <a:pt x="9" y="21"/>
                  </a:cubicBezTo>
                  <a:cubicBezTo>
                    <a:pt x="8" y="18"/>
                    <a:pt x="7" y="16"/>
                    <a:pt x="6" y="14"/>
                  </a:cubicBezTo>
                  <a:cubicBezTo>
                    <a:pt x="5" y="13"/>
                    <a:pt x="4" y="12"/>
                    <a:pt x="4" y="11"/>
                  </a:cubicBezTo>
                  <a:cubicBezTo>
                    <a:pt x="2" y="10"/>
                    <a:pt x="1" y="8"/>
                    <a:pt x="0" y="6"/>
                  </a:cubicBezTo>
                  <a:cubicBezTo>
                    <a:pt x="10" y="0"/>
                    <a:pt x="10" y="0"/>
                    <a:pt x="10" y="0"/>
                  </a:cubicBezTo>
                  <a:cubicBezTo>
                    <a:pt x="11" y="1"/>
                    <a:pt x="12" y="3"/>
                    <a:pt x="13" y="4"/>
                  </a:cubicBezTo>
                  <a:cubicBezTo>
                    <a:pt x="14" y="5"/>
                    <a:pt x="15" y="7"/>
                    <a:pt x="16" y="8"/>
                  </a:cubicBezTo>
                  <a:cubicBezTo>
                    <a:pt x="18" y="10"/>
                    <a:pt x="19" y="13"/>
                    <a:pt x="20" y="15"/>
                  </a:cubicBezTo>
                  <a:cubicBezTo>
                    <a:pt x="21" y="17"/>
                    <a:pt x="21" y="17"/>
                    <a:pt x="21" y="17"/>
                  </a:cubicBezTo>
                  <a:lnTo>
                    <a:pt x="10" y="23"/>
                  </a:lnTo>
                  <a:close/>
                </a:path>
              </a:pathLst>
            </a:custGeom>
            <a:solidFill>
              <a:srgbClr val="877D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8984" name="Freeform 5827"/>
            <p:cNvSpPr>
              <a:spLocks/>
            </p:cNvSpPr>
            <p:nvPr/>
          </p:nvSpPr>
          <p:spPr bwMode="auto">
            <a:xfrm>
              <a:off x="3393" y="3373"/>
              <a:ext cx="2" cy="1"/>
            </a:xfrm>
            <a:custGeom>
              <a:avLst/>
              <a:gdLst>
                <a:gd name="T0" fmla="*/ 1 w 2"/>
                <a:gd name="T1" fmla="*/ 1 h 1"/>
                <a:gd name="T2" fmla="*/ 0 w 2"/>
                <a:gd name="T3" fmla="*/ 0 h 1"/>
                <a:gd name="T4" fmla="*/ 2 w 2"/>
                <a:gd name="T5" fmla="*/ 0 h 1"/>
                <a:gd name="T6" fmla="*/ 2 w 2"/>
                <a:gd name="T7" fmla="*/ 1 h 1"/>
                <a:gd name="T8" fmla="*/ 1 w 2"/>
                <a:gd name="T9" fmla="*/ 1 h 1"/>
              </a:gdLst>
              <a:ahLst/>
              <a:cxnLst>
                <a:cxn ang="0">
                  <a:pos x="T0" y="T1"/>
                </a:cxn>
                <a:cxn ang="0">
                  <a:pos x="T2" y="T3"/>
                </a:cxn>
                <a:cxn ang="0">
                  <a:pos x="T4" y="T5"/>
                </a:cxn>
                <a:cxn ang="0">
                  <a:pos x="T6" y="T7"/>
                </a:cxn>
                <a:cxn ang="0">
                  <a:pos x="T8" y="T9"/>
                </a:cxn>
              </a:cxnLst>
              <a:rect l="0" t="0" r="r" b="b"/>
              <a:pathLst>
                <a:path w="2" h="1">
                  <a:moveTo>
                    <a:pt x="1" y="1"/>
                  </a:moveTo>
                  <a:lnTo>
                    <a:pt x="0" y="0"/>
                  </a:lnTo>
                  <a:lnTo>
                    <a:pt x="2" y="0"/>
                  </a:lnTo>
                  <a:lnTo>
                    <a:pt x="2" y="1"/>
                  </a:lnTo>
                  <a:lnTo>
                    <a:pt x="1" y="1"/>
                  </a:lnTo>
                  <a:close/>
                </a:path>
              </a:pathLst>
            </a:custGeom>
            <a:solidFill>
              <a:srgbClr val="877D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8985" name="Rectangle 5828"/>
            <p:cNvSpPr>
              <a:spLocks noChangeArrowheads="1"/>
            </p:cNvSpPr>
            <p:nvPr/>
          </p:nvSpPr>
          <p:spPr bwMode="auto">
            <a:xfrm>
              <a:off x="3658" y="3290"/>
              <a:ext cx="2" cy="1"/>
            </a:xfrm>
            <a:prstGeom prst="rect">
              <a:avLst/>
            </a:prstGeom>
            <a:solidFill>
              <a:srgbClr val="877D7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8986" name="Freeform 5829"/>
            <p:cNvSpPr>
              <a:spLocks noEditPoints="1"/>
            </p:cNvSpPr>
            <p:nvPr/>
          </p:nvSpPr>
          <p:spPr bwMode="auto">
            <a:xfrm>
              <a:off x="3451" y="3290"/>
              <a:ext cx="205" cy="86"/>
            </a:xfrm>
            <a:custGeom>
              <a:avLst/>
              <a:gdLst>
                <a:gd name="T0" fmla="*/ 108 w 1528"/>
                <a:gd name="T1" fmla="*/ 645 h 645"/>
                <a:gd name="T2" fmla="*/ 129 w 1528"/>
                <a:gd name="T3" fmla="*/ 611 h 645"/>
                <a:gd name="T4" fmla="*/ 149 w 1528"/>
                <a:gd name="T5" fmla="*/ 576 h 645"/>
                <a:gd name="T6" fmla="*/ 159 w 1528"/>
                <a:gd name="T7" fmla="*/ 514 h 645"/>
                <a:gd name="T8" fmla="*/ 142 w 1528"/>
                <a:gd name="T9" fmla="*/ 486 h 645"/>
                <a:gd name="T10" fmla="*/ 137 w 1528"/>
                <a:gd name="T11" fmla="*/ 445 h 645"/>
                <a:gd name="T12" fmla="*/ 149 w 1528"/>
                <a:gd name="T13" fmla="*/ 418 h 645"/>
                <a:gd name="T14" fmla="*/ 150 w 1528"/>
                <a:gd name="T15" fmla="*/ 395 h 645"/>
                <a:gd name="T16" fmla="*/ 121 w 1528"/>
                <a:gd name="T17" fmla="*/ 372 h 645"/>
                <a:gd name="T18" fmla="*/ 109 w 1528"/>
                <a:gd name="T19" fmla="*/ 354 h 645"/>
                <a:gd name="T20" fmla="*/ 121 w 1528"/>
                <a:gd name="T21" fmla="*/ 372 h 645"/>
                <a:gd name="T22" fmla="*/ 87 w 1528"/>
                <a:gd name="T23" fmla="*/ 350 h 645"/>
                <a:gd name="T24" fmla="*/ 55 w 1528"/>
                <a:gd name="T25" fmla="*/ 326 h 645"/>
                <a:gd name="T26" fmla="*/ 27 w 1528"/>
                <a:gd name="T27" fmla="*/ 291 h 645"/>
                <a:gd name="T28" fmla="*/ 12 w 1528"/>
                <a:gd name="T29" fmla="*/ 245 h 645"/>
                <a:gd name="T30" fmla="*/ 1 w 1528"/>
                <a:gd name="T31" fmla="*/ 224 h 645"/>
                <a:gd name="T32" fmla="*/ 6 w 1528"/>
                <a:gd name="T33" fmla="*/ 185 h 645"/>
                <a:gd name="T34" fmla="*/ 18 w 1528"/>
                <a:gd name="T35" fmla="*/ 186 h 645"/>
                <a:gd name="T36" fmla="*/ 43 w 1528"/>
                <a:gd name="T37" fmla="*/ 168 h 645"/>
                <a:gd name="T38" fmla="*/ 101 w 1528"/>
                <a:gd name="T39" fmla="*/ 159 h 645"/>
                <a:gd name="T40" fmla="*/ 140 w 1528"/>
                <a:gd name="T41" fmla="*/ 155 h 645"/>
                <a:gd name="T42" fmla="*/ 180 w 1528"/>
                <a:gd name="T43" fmla="*/ 151 h 645"/>
                <a:gd name="T44" fmla="*/ 220 w 1528"/>
                <a:gd name="T45" fmla="*/ 147 h 645"/>
                <a:gd name="T46" fmla="*/ 259 w 1528"/>
                <a:gd name="T47" fmla="*/ 143 h 645"/>
                <a:gd name="T48" fmla="*/ 299 w 1528"/>
                <a:gd name="T49" fmla="*/ 138 h 645"/>
                <a:gd name="T50" fmla="*/ 339 w 1528"/>
                <a:gd name="T51" fmla="*/ 134 h 645"/>
                <a:gd name="T52" fmla="*/ 378 w 1528"/>
                <a:gd name="T53" fmla="*/ 130 h 645"/>
                <a:gd name="T54" fmla="*/ 418 w 1528"/>
                <a:gd name="T55" fmla="*/ 126 h 645"/>
                <a:gd name="T56" fmla="*/ 457 w 1528"/>
                <a:gd name="T57" fmla="*/ 122 h 645"/>
                <a:gd name="T58" fmla="*/ 497 w 1528"/>
                <a:gd name="T59" fmla="*/ 118 h 645"/>
                <a:gd name="T60" fmla="*/ 537 w 1528"/>
                <a:gd name="T61" fmla="*/ 114 h 645"/>
                <a:gd name="T62" fmla="*/ 576 w 1528"/>
                <a:gd name="T63" fmla="*/ 110 h 645"/>
                <a:gd name="T64" fmla="*/ 616 w 1528"/>
                <a:gd name="T65" fmla="*/ 106 h 645"/>
                <a:gd name="T66" fmla="*/ 656 w 1528"/>
                <a:gd name="T67" fmla="*/ 102 h 645"/>
                <a:gd name="T68" fmla="*/ 695 w 1528"/>
                <a:gd name="T69" fmla="*/ 98 h 645"/>
                <a:gd name="T70" fmla="*/ 735 w 1528"/>
                <a:gd name="T71" fmla="*/ 93 h 645"/>
                <a:gd name="T72" fmla="*/ 775 w 1528"/>
                <a:gd name="T73" fmla="*/ 89 h 645"/>
                <a:gd name="T74" fmla="*/ 814 w 1528"/>
                <a:gd name="T75" fmla="*/ 85 h 645"/>
                <a:gd name="T76" fmla="*/ 854 w 1528"/>
                <a:gd name="T77" fmla="*/ 81 h 645"/>
                <a:gd name="T78" fmla="*/ 893 w 1528"/>
                <a:gd name="T79" fmla="*/ 77 h 645"/>
                <a:gd name="T80" fmla="*/ 933 w 1528"/>
                <a:gd name="T81" fmla="*/ 73 h 645"/>
                <a:gd name="T82" fmla="*/ 973 w 1528"/>
                <a:gd name="T83" fmla="*/ 69 h 645"/>
                <a:gd name="T84" fmla="*/ 1012 w 1528"/>
                <a:gd name="T85" fmla="*/ 65 h 645"/>
                <a:gd name="T86" fmla="*/ 1052 w 1528"/>
                <a:gd name="T87" fmla="*/ 61 h 645"/>
                <a:gd name="T88" fmla="*/ 1092 w 1528"/>
                <a:gd name="T89" fmla="*/ 57 h 645"/>
                <a:gd name="T90" fmla="*/ 1131 w 1528"/>
                <a:gd name="T91" fmla="*/ 53 h 645"/>
                <a:gd name="T92" fmla="*/ 1171 w 1528"/>
                <a:gd name="T93" fmla="*/ 49 h 645"/>
                <a:gd name="T94" fmla="*/ 1211 w 1528"/>
                <a:gd name="T95" fmla="*/ 44 h 645"/>
                <a:gd name="T96" fmla="*/ 1250 w 1528"/>
                <a:gd name="T97" fmla="*/ 40 h 645"/>
                <a:gd name="T98" fmla="*/ 1290 w 1528"/>
                <a:gd name="T99" fmla="*/ 36 h 645"/>
                <a:gd name="T100" fmla="*/ 1330 w 1528"/>
                <a:gd name="T101" fmla="*/ 32 h 645"/>
                <a:gd name="T102" fmla="*/ 1369 w 1528"/>
                <a:gd name="T103" fmla="*/ 28 h 645"/>
                <a:gd name="T104" fmla="*/ 1409 w 1528"/>
                <a:gd name="T105" fmla="*/ 24 h 645"/>
                <a:gd name="T106" fmla="*/ 1448 w 1528"/>
                <a:gd name="T107" fmla="*/ 20 h 645"/>
                <a:gd name="T108" fmla="*/ 1488 w 1528"/>
                <a:gd name="T109" fmla="*/ 16 h 645"/>
                <a:gd name="T110" fmla="*/ 1528 w 1528"/>
                <a:gd name="T111" fmla="*/ 12 h 6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528" h="645">
                  <a:moveTo>
                    <a:pt x="108" y="645"/>
                  </a:moveTo>
                  <a:cubicBezTo>
                    <a:pt x="98" y="639"/>
                    <a:pt x="98" y="639"/>
                    <a:pt x="98" y="639"/>
                  </a:cubicBezTo>
                  <a:cubicBezTo>
                    <a:pt x="101" y="633"/>
                    <a:pt x="105" y="628"/>
                    <a:pt x="109" y="622"/>
                  </a:cubicBezTo>
                  <a:cubicBezTo>
                    <a:pt x="119" y="628"/>
                    <a:pt x="119" y="628"/>
                    <a:pt x="119" y="628"/>
                  </a:cubicBezTo>
                  <a:cubicBezTo>
                    <a:pt x="115" y="634"/>
                    <a:pt x="112" y="640"/>
                    <a:pt x="108" y="645"/>
                  </a:cubicBezTo>
                  <a:close/>
                  <a:moveTo>
                    <a:pt x="129" y="611"/>
                  </a:moveTo>
                  <a:cubicBezTo>
                    <a:pt x="119" y="604"/>
                    <a:pt x="119" y="604"/>
                    <a:pt x="119" y="604"/>
                  </a:cubicBezTo>
                  <a:cubicBezTo>
                    <a:pt x="122" y="599"/>
                    <a:pt x="126" y="593"/>
                    <a:pt x="129" y="587"/>
                  </a:cubicBezTo>
                  <a:cubicBezTo>
                    <a:pt x="139" y="593"/>
                    <a:pt x="139" y="593"/>
                    <a:pt x="139" y="593"/>
                  </a:cubicBezTo>
                  <a:cubicBezTo>
                    <a:pt x="136" y="599"/>
                    <a:pt x="133" y="605"/>
                    <a:pt x="129" y="611"/>
                  </a:cubicBezTo>
                  <a:close/>
                  <a:moveTo>
                    <a:pt x="149" y="576"/>
                  </a:moveTo>
                  <a:cubicBezTo>
                    <a:pt x="139" y="570"/>
                    <a:pt x="139" y="570"/>
                    <a:pt x="139" y="570"/>
                  </a:cubicBezTo>
                  <a:cubicBezTo>
                    <a:pt x="143" y="562"/>
                    <a:pt x="146" y="557"/>
                    <a:pt x="148" y="553"/>
                  </a:cubicBezTo>
                  <a:cubicBezTo>
                    <a:pt x="159" y="558"/>
                    <a:pt x="159" y="558"/>
                    <a:pt x="159" y="558"/>
                  </a:cubicBezTo>
                  <a:cubicBezTo>
                    <a:pt x="157" y="562"/>
                    <a:pt x="154" y="568"/>
                    <a:pt x="149" y="576"/>
                  </a:cubicBezTo>
                  <a:close/>
                  <a:moveTo>
                    <a:pt x="166" y="537"/>
                  </a:moveTo>
                  <a:cubicBezTo>
                    <a:pt x="154" y="536"/>
                    <a:pt x="154" y="536"/>
                    <a:pt x="154" y="536"/>
                  </a:cubicBezTo>
                  <a:cubicBezTo>
                    <a:pt x="154" y="535"/>
                    <a:pt x="154" y="534"/>
                    <a:pt x="154" y="534"/>
                  </a:cubicBezTo>
                  <a:cubicBezTo>
                    <a:pt x="154" y="529"/>
                    <a:pt x="153" y="525"/>
                    <a:pt x="150" y="522"/>
                  </a:cubicBezTo>
                  <a:cubicBezTo>
                    <a:pt x="159" y="514"/>
                    <a:pt x="159" y="514"/>
                    <a:pt x="159" y="514"/>
                  </a:cubicBezTo>
                  <a:cubicBezTo>
                    <a:pt x="164" y="519"/>
                    <a:pt x="166" y="526"/>
                    <a:pt x="166" y="534"/>
                  </a:cubicBezTo>
                  <a:cubicBezTo>
                    <a:pt x="166" y="535"/>
                    <a:pt x="166" y="536"/>
                    <a:pt x="166" y="537"/>
                  </a:cubicBezTo>
                  <a:close/>
                  <a:moveTo>
                    <a:pt x="135" y="508"/>
                  </a:moveTo>
                  <a:cubicBezTo>
                    <a:pt x="132" y="502"/>
                    <a:pt x="131" y="495"/>
                    <a:pt x="130" y="486"/>
                  </a:cubicBezTo>
                  <a:cubicBezTo>
                    <a:pt x="142" y="486"/>
                    <a:pt x="142" y="486"/>
                    <a:pt x="142" y="486"/>
                  </a:cubicBezTo>
                  <a:cubicBezTo>
                    <a:pt x="142" y="493"/>
                    <a:pt x="144" y="499"/>
                    <a:pt x="146" y="503"/>
                  </a:cubicBezTo>
                  <a:lnTo>
                    <a:pt x="135" y="508"/>
                  </a:lnTo>
                  <a:close/>
                  <a:moveTo>
                    <a:pt x="143" y="467"/>
                  </a:moveTo>
                  <a:cubicBezTo>
                    <a:pt x="132" y="465"/>
                    <a:pt x="132" y="465"/>
                    <a:pt x="132" y="465"/>
                  </a:cubicBezTo>
                  <a:cubicBezTo>
                    <a:pt x="133" y="458"/>
                    <a:pt x="134" y="451"/>
                    <a:pt x="137" y="445"/>
                  </a:cubicBezTo>
                  <a:cubicBezTo>
                    <a:pt x="148" y="448"/>
                    <a:pt x="148" y="448"/>
                    <a:pt x="148" y="448"/>
                  </a:cubicBezTo>
                  <a:cubicBezTo>
                    <a:pt x="146" y="454"/>
                    <a:pt x="144" y="461"/>
                    <a:pt x="143" y="467"/>
                  </a:cubicBezTo>
                  <a:close/>
                  <a:moveTo>
                    <a:pt x="155" y="431"/>
                  </a:moveTo>
                  <a:cubicBezTo>
                    <a:pt x="145" y="425"/>
                    <a:pt x="145" y="425"/>
                    <a:pt x="145" y="425"/>
                  </a:cubicBezTo>
                  <a:cubicBezTo>
                    <a:pt x="146" y="423"/>
                    <a:pt x="148" y="420"/>
                    <a:pt x="149" y="418"/>
                  </a:cubicBezTo>
                  <a:cubicBezTo>
                    <a:pt x="151" y="415"/>
                    <a:pt x="152" y="412"/>
                    <a:pt x="153" y="409"/>
                  </a:cubicBezTo>
                  <a:cubicBezTo>
                    <a:pt x="165" y="412"/>
                    <a:pt x="165" y="412"/>
                    <a:pt x="165" y="412"/>
                  </a:cubicBezTo>
                  <a:cubicBezTo>
                    <a:pt x="164" y="416"/>
                    <a:pt x="162" y="420"/>
                    <a:pt x="159" y="425"/>
                  </a:cubicBezTo>
                  <a:cubicBezTo>
                    <a:pt x="158" y="427"/>
                    <a:pt x="157" y="429"/>
                    <a:pt x="155" y="431"/>
                  </a:cubicBezTo>
                  <a:close/>
                  <a:moveTo>
                    <a:pt x="150" y="395"/>
                  </a:moveTo>
                  <a:cubicBezTo>
                    <a:pt x="147" y="390"/>
                    <a:pt x="143" y="386"/>
                    <a:pt x="138" y="382"/>
                  </a:cubicBezTo>
                  <a:cubicBezTo>
                    <a:pt x="145" y="372"/>
                    <a:pt x="145" y="372"/>
                    <a:pt x="145" y="372"/>
                  </a:cubicBezTo>
                  <a:cubicBezTo>
                    <a:pt x="151" y="377"/>
                    <a:pt x="157" y="383"/>
                    <a:pt x="160" y="388"/>
                  </a:cubicBezTo>
                  <a:lnTo>
                    <a:pt x="150" y="395"/>
                  </a:lnTo>
                  <a:close/>
                  <a:moveTo>
                    <a:pt x="121" y="372"/>
                  </a:moveTo>
                  <a:cubicBezTo>
                    <a:pt x="114" y="368"/>
                    <a:pt x="108" y="366"/>
                    <a:pt x="107" y="366"/>
                  </a:cubicBezTo>
                  <a:cubicBezTo>
                    <a:pt x="106" y="365"/>
                    <a:pt x="105" y="365"/>
                    <a:pt x="105" y="364"/>
                  </a:cubicBezTo>
                  <a:cubicBezTo>
                    <a:pt x="103" y="363"/>
                    <a:pt x="103" y="363"/>
                    <a:pt x="103" y="363"/>
                  </a:cubicBezTo>
                  <a:cubicBezTo>
                    <a:pt x="109" y="355"/>
                    <a:pt x="109" y="355"/>
                    <a:pt x="109" y="355"/>
                  </a:cubicBezTo>
                  <a:cubicBezTo>
                    <a:pt x="109" y="354"/>
                    <a:pt x="109" y="354"/>
                    <a:pt x="109" y="354"/>
                  </a:cubicBezTo>
                  <a:cubicBezTo>
                    <a:pt x="109" y="354"/>
                    <a:pt x="109" y="354"/>
                    <a:pt x="109" y="354"/>
                  </a:cubicBezTo>
                  <a:cubicBezTo>
                    <a:pt x="110" y="353"/>
                    <a:pt x="110" y="353"/>
                    <a:pt x="110" y="353"/>
                  </a:cubicBezTo>
                  <a:cubicBezTo>
                    <a:pt x="112" y="355"/>
                    <a:pt x="112" y="355"/>
                    <a:pt x="112" y="355"/>
                  </a:cubicBezTo>
                  <a:cubicBezTo>
                    <a:pt x="114" y="356"/>
                    <a:pt x="120" y="358"/>
                    <a:pt x="127" y="361"/>
                  </a:cubicBezTo>
                  <a:lnTo>
                    <a:pt x="121" y="372"/>
                  </a:lnTo>
                  <a:close/>
                  <a:moveTo>
                    <a:pt x="87" y="350"/>
                  </a:moveTo>
                  <a:cubicBezTo>
                    <a:pt x="82" y="347"/>
                    <a:pt x="77" y="342"/>
                    <a:pt x="71" y="338"/>
                  </a:cubicBezTo>
                  <a:cubicBezTo>
                    <a:pt x="79" y="329"/>
                    <a:pt x="79" y="329"/>
                    <a:pt x="79" y="329"/>
                  </a:cubicBezTo>
                  <a:cubicBezTo>
                    <a:pt x="84" y="333"/>
                    <a:pt x="90" y="337"/>
                    <a:pt x="94" y="341"/>
                  </a:cubicBezTo>
                  <a:lnTo>
                    <a:pt x="87" y="350"/>
                  </a:lnTo>
                  <a:close/>
                  <a:moveTo>
                    <a:pt x="55" y="326"/>
                  </a:moveTo>
                  <a:cubicBezTo>
                    <a:pt x="50" y="322"/>
                    <a:pt x="45" y="318"/>
                    <a:pt x="39" y="314"/>
                  </a:cubicBezTo>
                  <a:cubicBezTo>
                    <a:pt x="46" y="304"/>
                    <a:pt x="46" y="304"/>
                    <a:pt x="46" y="304"/>
                  </a:cubicBezTo>
                  <a:cubicBezTo>
                    <a:pt x="52" y="308"/>
                    <a:pt x="57" y="312"/>
                    <a:pt x="63" y="316"/>
                  </a:cubicBezTo>
                  <a:lnTo>
                    <a:pt x="55" y="326"/>
                  </a:lnTo>
                  <a:close/>
                  <a:moveTo>
                    <a:pt x="23" y="303"/>
                  </a:moveTo>
                  <a:cubicBezTo>
                    <a:pt x="22" y="302"/>
                    <a:pt x="21" y="302"/>
                    <a:pt x="20" y="301"/>
                  </a:cubicBezTo>
                  <a:cubicBezTo>
                    <a:pt x="15" y="298"/>
                    <a:pt x="11" y="293"/>
                    <a:pt x="8" y="287"/>
                  </a:cubicBezTo>
                  <a:cubicBezTo>
                    <a:pt x="18" y="281"/>
                    <a:pt x="18" y="281"/>
                    <a:pt x="18" y="281"/>
                  </a:cubicBezTo>
                  <a:cubicBezTo>
                    <a:pt x="21" y="286"/>
                    <a:pt x="23" y="289"/>
                    <a:pt x="27" y="291"/>
                  </a:cubicBezTo>
                  <a:cubicBezTo>
                    <a:pt x="28" y="292"/>
                    <a:pt x="29" y="292"/>
                    <a:pt x="30" y="293"/>
                  </a:cubicBezTo>
                  <a:lnTo>
                    <a:pt x="23" y="303"/>
                  </a:lnTo>
                  <a:close/>
                  <a:moveTo>
                    <a:pt x="2" y="266"/>
                  </a:moveTo>
                  <a:cubicBezTo>
                    <a:pt x="1" y="260"/>
                    <a:pt x="0" y="253"/>
                    <a:pt x="0" y="245"/>
                  </a:cubicBezTo>
                  <a:cubicBezTo>
                    <a:pt x="12" y="245"/>
                    <a:pt x="12" y="245"/>
                    <a:pt x="12" y="245"/>
                  </a:cubicBezTo>
                  <a:cubicBezTo>
                    <a:pt x="12" y="245"/>
                    <a:pt x="12" y="245"/>
                    <a:pt x="12" y="245"/>
                  </a:cubicBezTo>
                  <a:cubicBezTo>
                    <a:pt x="12" y="252"/>
                    <a:pt x="13" y="258"/>
                    <a:pt x="13" y="264"/>
                  </a:cubicBezTo>
                  <a:lnTo>
                    <a:pt x="2" y="266"/>
                  </a:lnTo>
                  <a:close/>
                  <a:moveTo>
                    <a:pt x="13" y="226"/>
                  </a:moveTo>
                  <a:cubicBezTo>
                    <a:pt x="1" y="224"/>
                    <a:pt x="1" y="224"/>
                    <a:pt x="1" y="224"/>
                  </a:cubicBezTo>
                  <a:cubicBezTo>
                    <a:pt x="2" y="218"/>
                    <a:pt x="2" y="212"/>
                    <a:pt x="3" y="204"/>
                  </a:cubicBezTo>
                  <a:cubicBezTo>
                    <a:pt x="15" y="206"/>
                    <a:pt x="15" y="206"/>
                    <a:pt x="15" y="206"/>
                  </a:cubicBezTo>
                  <a:cubicBezTo>
                    <a:pt x="14" y="213"/>
                    <a:pt x="14" y="220"/>
                    <a:pt x="13" y="226"/>
                  </a:cubicBezTo>
                  <a:close/>
                  <a:moveTo>
                    <a:pt x="18" y="186"/>
                  </a:moveTo>
                  <a:cubicBezTo>
                    <a:pt x="6" y="185"/>
                    <a:pt x="6" y="185"/>
                    <a:pt x="6" y="185"/>
                  </a:cubicBezTo>
                  <a:cubicBezTo>
                    <a:pt x="7" y="183"/>
                    <a:pt x="7" y="182"/>
                    <a:pt x="7" y="181"/>
                  </a:cubicBezTo>
                  <a:cubicBezTo>
                    <a:pt x="8" y="174"/>
                    <a:pt x="12" y="169"/>
                    <a:pt x="19" y="164"/>
                  </a:cubicBezTo>
                  <a:cubicBezTo>
                    <a:pt x="26" y="175"/>
                    <a:pt x="26" y="175"/>
                    <a:pt x="26" y="175"/>
                  </a:cubicBezTo>
                  <a:cubicBezTo>
                    <a:pt x="23" y="176"/>
                    <a:pt x="19" y="179"/>
                    <a:pt x="19" y="182"/>
                  </a:cubicBezTo>
                  <a:cubicBezTo>
                    <a:pt x="19" y="183"/>
                    <a:pt x="19" y="185"/>
                    <a:pt x="18" y="186"/>
                  </a:cubicBezTo>
                  <a:close/>
                  <a:moveTo>
                    <a:pt x="43" y="168"/>
                  </a:moveTo>
                  <a:cubicBezTo>
                    <a:pt x="39" y="156"/>
                    <a:pt x="39" y="156"/>
                    <a:pt x="39" y="156"/>
                  </a:cubicBezTo>
                  <a:cubicBezTo>
                    <a:pt x="45" y="155"/>
                    <a:pt x="52" y="153"/>
                    <a:pt x="59" y="152"/>
                  </a:cubicBezTo>
                  <a:cubicBezTo>
                    <a:pt x="61" y="164"/>
                    <a:pt x="61" y="164"/>
                    <a:pt x="61" y="164"/>
                  </a:cubicBezTo>
                  <a:cubicBezTo>
                    <a:pt x="54" y="165"/>
                    <a:pt x="48" y="166"/>
                    <a:pt x="43" y="168"/>
                  </a:cubicBezTo>
                  <a:close/>
                  <a:moveTo>
                    <a:pt x="81" y="161"/>
                  </a:moveTo>
                  <a:cubicBezTo>
                    <a:pt x="80" y="149"/>
                    <a:pt x="80" y="149"/>
                    <a:pt x="80" y="149"/>
                  </a:cubicBezTo>
                  <a:cubicBezTo>
                    <a:pt x="82" y="149"/>
                    <a:pt x="82" y="149"/>
                    <a:pt x="82" y="149"/>
                  </a:cubicBezTo>
                  <a:cubicBezTo>
                    <a:pt x="99" y="147"/>
                    <a:pt x="99" y="147"/>
                    <a:pt x="99" y="147"/>
                  </a:cubicBezTo>
                  <a:cubicBezTo>
                    <a:pt x="101" y="159"/>
                    <a:pt x="101" y="159"/>
                    <a:pt x="101" y="159"/>
                  </a:cubicBezTo>
                  <a:lnTo>
                    <a:pt x="81" y="161"/>
                  </a:lnTo>
                  <a:close/>
                  <a:moveTo>
                    <a:pt x="120" y="157"/>
                  </a:moveTo>
                  <a:cubicBezTo>
                    <a:pt x="119" y="145"/>
                    <a:pt x="119" y="145"/>
                    <a:pt x="119" y="145"/>
                  </a:cubicBezTo>
                  <a:cubicBezTo>
                    <a:pt x="139" y="143"/>
                    <a:pt x="139" y="143"/>
                    <a:pt x="139" y="143"/>
                  </a:cubicBezTo>
                  <a:cubicBezTo>
                    <a:pt x="140" y="155"/>
                    <a:pt x="140" y="155"/>
                    <a:pt x="140" y="155"/>
                  </a:cubicBezTo>
                  <a:lnTo>
                    <a:pt x="120" y="157"/>
                  </a:lnTo>
                  <a:close/>
                  <a:moveTo>
                    <a:pt x="160" y="153"/>
                  </a:moveTo>
                  <a:cubicBezTo>
                    <a:pt x="159" y="141"/>
                    <a:pt x="159" y="141"/>
                    <a:pt x="159" y="141"/>
                  </a:cubicBezTo>
                  <a:cubicBezTo>
                    <a:pt x="179" y="139"/>
                    <a:pt x="179" y="139"/>
                    <a:pt x="179" y="139"/>
                  </a:cubicBezTo>
                  <a:cubicBezTo>
                    <a:pt x="180" y="151"/>
                    <a:pt x="180" y="151"/>
                    <a:pt x="180" y="151"/>
                  </a:cubicBezTo>
                  <a:lnTo>
                    <a:pt x="160" y="153"/>
                  </a:lnTo>
                  <a:close/>
                  <a:moveTo>
                    <a:pt x="200" y="149"/>
                  </a:moveTo>
                  <a:cubicBezTo>
                    <a:pt x="199" y="137"/>
                    <a:pt x="199" y="137"/>
                    <a:pt x="199" y="137"/>
                  </a:cubicBezTo>
                  <a:cubicBezTo>
                    <a:pt x="218" y="135"/>
                    <a:pt x="218" y="135"/>
                    <a:pt x="218" y="135"/>
                  </a:cubicBezTo>
                  <a:cubicBezTo>
                    <a:pt x="220" y="147"/>
                    <a:pt x="220" y="147"/>
                    <a:pt x="220" y="147"/>
                  </a:cubicBezTo>
                  <a:lnTo>
                    <a:pt x="200" y="149"/>
                  </a:lnTo>
                  <a:close/>
                  <a:moveTo>
                    <a:pt x="239" y="145"/>
                  </a:moveTo>
                  <a:cubicBezTo>
                    <a:pt x="238" y="133"/>
                    <a:pt x="238" y="133"/>
                    <a:pt x="238" y="133"/>
                  </a:cubicBezTo>
                  <a:cubicBezTo>
                    <a:pt x="258" y="131"/>
                    <a:pt x="258" y="131"/>
                    <a:pt x="258" y="131"/>
                  </a:cubicBezTo>
                  <a:cubicBezTo>
                    <a:pt x="259" y="143"/>
                    <a:pt x="259" y="143"/>
                    <a:pt x="259" y="143"/>
                  </a:cubicBezTo>
                  <a:lnTo>
                    <a:pt x="239" y="145"/>
                  </a:lnTo>
                  <a:close/>
                  <a:moveTo>
                    <a:pt x="279" y="140"/>
                  </a:moveTo>
                  <a:cubicBezTo>
                    <a:pt x="278" y="129"/>
                    <a:pt x="278" y="129"/>
                    <a:pt x="278" y="129"/>
                  </a:cubicBezTo>
                  <a:cubicBezTo>
                    <a:pt x="298" y="126"/>
                    <a:pt x="298" y="126"/>
                    <a:pt x="298" y="126"/>
                  </a:cubicBezTo>
                  <a:cubicBezTo>
                    <a:pt x="299" y="138"/>
                    <a:pt x="299" y="138"/>
                    <a:pt x="299" y="138"/>
                  </a:cubicBezTo>
                  <a:lnTo>
                    <a:pt x="279" y="140"/>
                  </a:lnTo>
                  <a:close/>
                  <a:moveTo>
                    <a:pt x="319" y="136"/>
                  </a:moveTo>
                  <a:cubicBezTo>
                    <a:pt x="317" y="124"/>
                    <a:pt x="317" y="124"/>
                    <a:pt x="317" y="124"/>
                  </a:cubicBezTo>
                  <a:cubicBezTo>
                    <a:pt x="337" y="122"/>
                    <a:pt x="337" y="122"/>
                    <a:pt x="337" y="122"/>
                  </a:cubicBezTo>
                  <a:cubicBezTo>
                    <a:pt x="339" y="134"/>
                    <a:pt x="339" y="134"/>
                    <a:pt x="339" y="134"/>
                  </a:cubicBezTo>
                  <a:lnTo>
                    <a:pt x="319" y="136"/>
                  </a:lnTo>
                  <a:close/>
                  <a:moveTo>
                    <a:pt x="358" y="132"/>
                  </a:moveTo>
                  <a:cubicBezTo>
                    <a:pt x="357" y="120"/>
                    <a:pt x="357" y="120"/>
                    <a:pt x="357" y="120"/>
                  </a:cubicBezTo>
                  <a:cubicBezTo>
                    <a:pt x="377" y="118"/>
                    <a:pt x="377" y="118"/>
                    <a:pt x="377" y="118"/>
                  </a:cubicBezTo>
                  <a:cubicBezTo>
                    <a:pt x="378" y="130"/>
                    <a:pt x="378" y="130"/>
                    <a:pt x="378" y="130"/>
                  </a:cubicBezTo>
                  <a:lnTo>
                    <a:pt x="358" y="132"/>
                  </a:lnTo>
                  <a:close/>
                  <a:moveTo>
                    <a:pt x="398" y="128"/>
                  </a:moveTo>
                  <a:cubicBezTo>
                    <a:pt x="397" y="116"/>
                    <a:pt x="397" y="116"/>
                    <a:pt x="397" y="116"/>
                  </a:cubicBezTo>
                  <a:cubicBezTo>
                    <a:pt x="417" y="114"/>
                    <a:pt x="417" y="114"/>
                    <a:pt x="417" y="114"/>
                  </a:cubicBezTo>
                  <a:cubicBezTo>
                    <a:pt x="418" y="126"/>
                    <a:pt x="418" y="126"/>
                    <a:pt x="418" y="126"/>
                  </a:cubicBezTo>
                  <a:lnTo>
                    <a:pt x="398" y="128"/>
                  </a:lnTo>
                  <a:close/>
                  <a:moveTo>
                    <a:pt x="438" y="124"/>
                  </a:moveTo>
                  <a:cubicBezTo>
                    <a:pt x="436" y="112"/>
                    <a:pt x="436" y="112"/>
                    <a:pt x="436" y="112"/>
                  </a:cubicBezTo>
                  <a:cubicBezTo>
                    <a:pt x="456" y="110"/>
                    <a:pt x="456" y="110"/>
                    <a:pt x="456" y="110"/>
                  </a:cubicBezTo>
                  <a:cubicBezTo>
                    <a:pt x="457" y="122"/>
                    <a:pt x="457" y="122"/>
                    <a:pt x="457" y="122"/>
                  </a:cubicBezTo>
                  <a:lnTo>
                    <a:pt x="438" y="124"/>
                  </a:lnTo>
                  <a:close/>
                  <a:moveTo>
                    <a:pt x="477" y="120"/>
                  </a:moveTo>
                  <a:cubicBezTo>
                    <a:pt x="476" y="108"/>
                    <a:pt x="476" y="108"/>
                    <a:pt x="476" y="108"/>
                  </a:cubicBezTo>
                  <a:cubicBezTo>
                    <a:pt x="496" y="106"/>
                    <a:pt x="496" y="106"/>
                    <a:pt x="496" y="106"/>
                  </a:cubicBezTo>
                  <a:cubicBezTo>
                    <a:pt x="497" y="118"/>
                    <a:pt x="497" y="118"/>
                    <a:pt x="497" y="118"/>
                  </a:cubicBezTo>
                  <a:lnTo>
                    <a:pt x="477" y="120"/>
                  </a:lnTo>
                  <a:close/>
                  <a:moveTo>
                    <a:pt x="517" y="116"/>
                  </a:moveTo>
                  <a:cubicBezTo>
                    <a:pt x="516" y="104"/>
                    <a:pt x="516" y="104"/>
                    <a:pt x="516" y="104"/>
                  </a:cubicBezTo>
                  <a:cubicBezTo>
                    <a:pt x="535" y="102"/>
                    <a:pt x="535" y="102"/>
                    <a:pt x="535" y="102"/>
                  </a:cubicBezTo>
                  <a:cubicBezTo>
                    <a:pt x="537" y="114"/>
                    <a:pt x="537" y="114"/>
                    <a:pt x="537" y="114"/>
                  </a:cubicBezTo>
                  <a:lnTo>
                    <a:pt x="517" y="116"/>
                  </a:lnTo>
                  <a:close/>
                  <a:moveTo>
                    <a:pt x="557" y="112"/>
                  </a:moveTo>
                  <a:cubicBezTo>
                    <a:pt x="555" y="100"/>
                    <a:pt x="555" y="100"/>
                    <a:pt x="555" y="100"/>
                  </a:cubicBezTo>
                  <a:cubicBezTo>
                    <a:pt x="575" y="98"/>
                    <a:pt x="575" y="98"/>
                    <a:pt x="575" y="98"/>
                  </a:cubicBezTo>
                  <a:cubicBezTo>
                    <a:pt x="576" y="110"/>
                    <a:pt x="576" y="110"/>
                    <a:pt x="576" y="110"/>
                  </a:cubicBezTo>
                  <a:lnTo>
                    <a:pt x="557" y="112"/>
                  </a:lnTo>
                  <a:close/>
                  <a:moveTo>
                    <a:pt x="596" y="108"/>
                  </a:moveTo>
                  <a:cubicBezTo>
                    <a:pt x="595" y="96"/>
                    <a:pt x="595" y="96"/>
                    <a:pt x="595" y="96"/>
                  </a:cubicBezTo>
                  <a:cubicBezTo>
                    <a:pt x="615" y="94"/>
                    <a:pt x="615" y="94"/>
                    <a:pt x="615" y="94"/>
                  </a:cubicBezTo>
                  <a:cubicBezTo>
                    <a:pt x="616" y="106"/>
                    <a:pt x="616" y="106"/>
                    <a:pt x="616" y="106"/>
                  </a:cubicBezTo>
                  <a:lnTo>
                    <a:pt x="596" y="108"/>
                  </a:lnTo>
                  <a:close/>
                  <a:moveTo>
                    <a:pt x="636" y="104"/>
                  </a:moveTo>
                  <a:cubicBezTo>
                    <a:pt x="635" y="92"/>
                    <a:pt x="635" y="92"/>
                    <a:pt x="635" y="92"/>
                  </a:cubicBezTo>
                  <a:cubicBezTo>
                    <a:pt x="654" y="90"/>
                    <a:pt x="654" y="90"/>
                    <a:pt x="654" y="90"/>
                  </a:cubicBezTo>
                  <a:cubicBezTo>
                    <a:pt x="656" y="102"/>
                    <a:pt x="656" y="102"/>
                    <a:pt x="656" y="102"/>
                  </a:cubicBezTo>
                  <a:lnTo>
                    <a:pt x="636" y="104"/>
                  </a:lnTo>
                  <a:close/>
                  <a:moveTo>
                    <a:pt x="675" y="100"/>
                  </a:moveTo>
                  <a:cubicBezTo>
                    <a:pt x="674" y="88"/>
                    <a:pt x="674" y="88"/>
                    <a:pt x="674" y="88"/>
                  </a:cubicBezTo>
                  <a:cubicBezTo>
                    <a:pt x="694" y="86"/>
                    <a:pt x="694" y="86"/>
                    <a:pt x="694" y="86"/>
                  </a:cubicBezTo>
                  <a:cubicBezTo>
                    <a:pt x="695" y="98"/>
                    <a:pt x="695" y="98"/>
                    <a:pt x="695" y="98"/>
                  </a:cubicBezTo>
                  <a:lnTo>
                    <a:pt x="675" y="100"/>
                  </a:lnTo>
                  <a:close/>
                  <a:moveTo>
                    <a:pt x="715" y="96"/>
                  </a:moveTo>
                  <a:cubicBezTo>
                    <a:pt x="714" y="84"/>
                    <a:pt x="714" y="84"/>
                    <a:pt x="714" y="84"/>
                  </a:cubicBezTo>
                  <a:cubicBezTo>
                    <a:pt x="734" y="82"/>
                    <a:pt x="734" y="82"/>
                    <a:pt x="734" y="82"/>
                  </a:cubicBezTo>
                  <a:cubicBezTo>
                    <a:pt x="735" y="93"/>
                    <a:pt x="735" y="93"/>
                    <a:pt x="735" y="93"/>
                  </a:cubicBezTo>
                  <a:lnTo>
                    <a:pt x="715" y="96"/>
                  </a:lnTo>
                  <a:close/>
                  <a:moveTo>
                    <a:pt x="755" y="91"/>
                  </a:moveTo>
                  <a:cubicBezTo>
                    <a:pt x="754" y="79"/>
                    <a:pt x="754" y="79"/>
                    <a:pt x="754" y="79"/>
                  </a:cubicBezTo>
                  <a:cubicBezTo>
                    <a:pt x="773" y="77"/>
                    <a:pt x="773" y="77"/>
                    <a:pt x="773" y="77"/>
                  </a:cubicBezTo>
                  <a:cubicBezTo>
                    <a:pt x="775" y="89"/>
                    <a:pt x="775" y="89"/>
                    <a:pt x="775" y="89"/>
                  </a:cubicBezTo>
                  <a:lnTo>
                    <a:pt x="755" y="91"/>
                  </a:lnTo>
                  <a:close/>
                  <a:moveTo>
                    <a:pt x="794" y="87"/>
                  </a:moveTo>
                  <a:cubicBezTo>
                    <a:pt x="793" y="75"/>
                    <a:pt x="793" y="75"/>
                    <a:pt x="793" y="75"/>
                  </a:cubicBezTo>
                  <a:cubicBezTo>
                    <a:pt x="813" y="73"/>
                    <a:pt x="813" y="73"/>
                    <a:pt x="813" y="73"/>
                  </a:cubicBezTo>
                  <a:cubicBezTo>
                    <a:pt x="814" y="85"/>
                    <a:pt x="814" y="85"/>
                    <a:pt x="814" y="85"/>
                  </a:cubicBezTo>
                  <a:lnTo>
                    <a:pt x="794" y="87"/>
                  </a:lnTo>
                  <a:close/>
                  <a:moveTo>
                    <a:pt x="834" y="83"/>
                  </a:moveTo>
                  <a:cubicBezTo>
                    <a:pt x="833" y="71"/>
                    <a:pt x="833" y="71"/>
                    <a:pt x="833" y="71"/>
                  </a:cubicBezTo>
                  <a:cubicBezTo>
                    <a:pt x="853" y="69"/>
                    <a:pt x="853" y="69"/>
                    <a:pt x="853" y="69"/>
                  </a:cubicBezTo>
                  <a:cubicBezTo>
                    <a:pt x="854" y="81"/>
                    <a:pt x="854" y="81"/>
                    <a:pt x="854" y="81"/>
                  </a:cubicBezTo>
                  <a:lnTo>
                    <a:pt x="834" y="83"/>
                  </a:lnTo>
                  <a:close/>
                  <a:moveTo>
                    <a:pt x="874" y="79"/>
                  </a:moveTo>
                  <a:cubicBezTo>
                    <a:pt x="872" y="67"/>
                    <a:pt x="872" y="67"/>
                    <a:pt x="872" y="67"/>
                  </a:cubicBezTo>
                  <a:cubicBezTo>
                    <a:pt x="892" y="65"/>
                    <a:pt x="892" y="65"/>
                    <a:pt x="892" y="65"/>
                  </a:cubicBezTo>
                  <a:cubicBezTo>
                    <a:pt x="893" y="77"/>
                    <a:pt x="893" y="77"/>
                    <a:pt x="893" y="77"/>
                  </a:cubicBezTo>
                  <a:lnTo>
                    <a:pt x="874" y="79"/>
                  </a:lnTo>
                  <a:close/>
                  <a:moveTo>
                    <a:pt x="913" y="75"/>
                  </a:moveTo>
                  <a:cubicBezTo>
                    <a:pt x="912" y="63"/>
                    <a:pt x="912" y="63"/>
                    <a:pt x="912" y="63"/>
                  </a:cubicBezTo>
                  <a:cubicBezTo>
                    <a:pt x="932" y="61"/>
                    <a:pt x="932" y="61"/>
                    <a:pt x="932" y="61"/>
                  </a:cubicBezTo>
                  <a:cubicBezTo>
                    <a:pt x="933" y="73"/>
                    <a:pt x="933" y="73"/>
                    <a:pt x="933" y="73"/>
                  </a:cubicBezTo>
                  <a:lnTo>
                    <a:pt x="913" y="75"/>
                  </a:lnTo>
                  <a:close/>
                  <a:moveTo>
                    <a:pt x="953" y="71"/>
                  </a:moveTo>
                  <a:cubicBezTo>
                    <a:pt x="952" y="59"/>
                    <a:pt x="952" y="59"/>
                    <a:pt x="952" y="59"/>
                  </a:cubicBezTo>
                  <a:cubicBezTo>
                    <a:pt x="972" y="57"/>
                    <a:pt x="972" y="57"/>
                    <a:pt x="972" y="57"/>
                  </a:cubicBezTo>
                  <a:cubicBezTo>
                    <a:pt x="973" y="69"/>
                    <a:pt x="973" y="69"/>
                    <a:pt x="973" y="69"/>
                  </a:cubicBezTo>
                  <a:lnTo>
                    <a:pt x="953" y="71"/>
                  </a:lnTo>
                  <a:close/>
                  <a:moveTo>
                    <a:pt x="993" y="67"/>
                  </a:moveTo>
                  <a:cubicBezTo>
                    <a:pt x="991" y="55"/>
                    <a:pt x="991" y="55"/>
                    <a:pt x="991" y="55"/>
                  </a:cubicBezTo>
                  <a:cubicBezTo>
                    <a:pt x="1011" y="53"/>
                    <a:pt x="1011" y="53"/>
                    <a:pt x="1011" y="53"/>
                  </a:cubicBezTo>
                  <a:cubicBezTo>
                    <a:pt x="1012" y="65"/>
                    <a:pt x="1012" y="65"/>
                    <a:pt x="1012" y="65"/>
                  </a:cubicBezTo>
                  <a:lnTo>
                    <a:pt x="993" y="67"/>
                  </a:lnTo>
                  <a:close/>
                  <a:moveTo>
                    <a:pt x="1032" y="63"/>
                  </a:moveTo>
                  <a:cubicBezTo>
                    <a:pt x="1031" y="51"/>
                    <a:pt x="1031" y="51"/>
                    <a:pt x="1031" y="51"/>
                  </a:cubicBezTo>
                  <a:cubicBezTo>
                    <a:pt x="1051" y="49"/>
                    <a:pt x="1051" y="49"/>
                    <a:pt x="1051" y="49"/>
                  </a:cubicBezTo>
                  <a:cubicBezTo>
                    <a:pt x="1052" y="61"/>
                    <a:pt x="1052" y="61"/>
                    <a:pt x="1052" y="61"/>
                  </a:cubicBezTo>
                  <a:lnTo>
                    <a:pt x="1032" y="63"/>
                  </a:lnTo>
                  <a:close/>
                  <a:moveTo>
                    <a:pt x="1072" y="59"/>
                  </a:moveTo>
                  <a:cubicBezTo>
                    <a:pt x="1071" y="47"/>
                    <a:pt x="1071" y="47"/>
                    <a:pt x="1071" y="47"/>
                  </a:cubicBezTo>
                  <a:cubicBezTo>
                    <a:pt x="1090" y="45"/>
                    <a:pt x="1090" y="45"/>
                    <a:pt x="1090" y="45"/>
                  </a:cubicBezTo>
                  <a:cubicBezTo>
                    <a:pt x="1092" y="57"/>
                    <a:pt x="1092" y="57"/>
                    <a:pt x="1092" y="57"/>
                  </a:cubicBezTo>
                  <a:lnTo>
                    <a:pt x="1072" y="59"/>
                  </a:lnTo>
                  <a:close/>
                  <a:moveTo>
                    <a:pt x="1112" y="55"/>
                  </a:moveTo>
                  <a:cubicBezTo>
                    <a:pt x="1110" y="43"/>
                    <a:pt x="1110" y="43"/>
                    <a:pt x="1110" y="43"/>
                  </a:cubicBezTo>
                  <a:cubicBezTo>
                    <a:pt x="1130" y="41"/>
                    <a:pt x="1130" y="41"/>
                    <a:pt x="1130" y="41"/>
                  </a:cubicBezTo>
                  <a:cubicBezTo>
                    <a:pt x="1131" y="53"/>
                    <a:pt x="1131" y="53"/>
                    <a:pt x="1131" y="53"/>
                  </a:cubicBezTo>
                  <a:lnTo>
                    <a:pt x="1112" y="55"/>
                  </a:lnTo>
                  <a:close/>
                  <a:moveTo>
                    <a:pt x="1151" y="51"/>
                  </a:moveTo>
                  <a:cubicBezTo>
                    <a:pt x="1150" y="39"/>
                    <a:pt x="1150" y="39"/>
                    <a:pt x="1150" y="39"/>
                  </a:cubicBezTo>
                  <a:cubicBezTo>
                    <a:pt x="1170" y="37"/>
                    <a:pt x="1170" y="37"/>
                    <a:pt x="1170" y="37"/>
                  </a:cubicBezTo>
                  <a:cubicBezTo>
                    <a:pt x="1171" y="49"/>
                    <a:pt x="1171" y="49"/>
                    <a:pt x="1171" y="49"/>
                  </a:cubicBezTo>
                  <a:lnTo>
                    <a:pt x="1151" y="51"/>
                  </a:lnTo>
                  <a:close/>
                  <a:moveTo>
                    <a:pt x="1191" y="46"/>
                  </a:moveTo>
                  <a:cubicBezTo>
                    <a:pt x="1190" y="35"/>
                    <a:pt x="1190" y="35"/>
                    <a:pt x="1190" y="35"/>
                  </a:cubicBezTo>
                  <a:cubicBezTo>
                    <a:pt x="1209" y="33"/>
                    <a:pt x="1209" y="33"/>
                    <a:pt x="1209" y="33"/>
                  </a:cubicBezTo>
                  <a:cubicBezTo>
                    <a:pt x="1211" y="44"/>
                    <a:pt x="1211" y="44"/>
                    <a:pt x="1211" y="44"/>
                  </a:cubicBezTo>
                  <a:lnTo>
                    <a:pt x="1191" y="46"/>
                  </a:lnTo>
                  <a:close/>
                  <a:moveTo>
                    <a:pt x="1230" y="42"/>
                  </a:moveTo>
                  <a:cubicBezTo>
                    <a:pt x="1229" y="30"/>
                    <a:pt x="1229" y="30"/>
                    <a:pt x="1229" y="30"/>
                  </a:cubicBezTo>
                  <a:cubicBezTo>
                    <a:pt x="1249" y="28"/>
                    <a:pt x="1249" y="28"/>
                    <a:pt x="1249" y="28"/>
                  </a:cubicBezTo>
                  <a:cubicBezTo>
                    <a:pt x="1250" y="40"/>
                    <a:pt x="1250" y="40"/>
                    <a:pt x="1250" y="40"/>
                  </a:cubicBezTo>
                  <a:lnTo>
                    <a:pt x="1230" y="42"/>
                  </a:lnTo>
                  <a:close/>
                  <a:moveTo>
                    <a:pt x="1270" y="38"/>
                  </a:moveTo>
                  <a:cubicBezTo>
                    <a:pt x="1269" y="26"/>
                    <a:pt x="1269" y="26"/>
                    <a:pt x="1269" y="26"/>
                  </a:cubicBezTo>
                  <a:cubicBezTo>
                    <a:pt x="1289" y="24"/>
                    <a:pt x="1289" y="24"/>
                    <a:pt x="1289" y="24"/>
                  </a:cubicBezTo>
                  <a:cubicBezTo>
                    <a:pt x="1290" y="36"/>
                    <a:pt x="1290" y="36"/>
                    <a:pt x="1290" y="36"/>
                  </a:cubicBezTo>
                  <a:lnTo>
                    <a:pt x="1270" y="38"/>
                  </a:lnTo>
                  <a:close/>
                  <a:moveTo>
                    <a:pt x="1310" y="34"/>
                  </a:moveTo>
                  <a:cubicBezTo>
                    <a:pt x="1308" y="22"/>
                    <a:pt x="1308" y="22"/>
                    <a:pt x="1308" y="22"/>
                  </a:cubicBezTo>
                  <a:cubicBezTo>
                    <a:pt x="1328" y="20"/>
                    <a:pt x="1328" y="20"/>
                    <a:pt x="1328" y="20"/>
                  </a:cubicBezTo>
                  <a:cubicBezTo>
                    <a:pt x="1330" y="32"/>
                    <a:pt x="1330" y="32"/>
                    <a:pt x="1330" y="32"/>
                  </a:cubicBezTo>
                  <a:lnTo>
                    <a:pt x="1310" y="34"/>
                  </a:lnTo>
                  <a:close/>
                  <a:moveTo>
                    <a:pt x="1349" y="30"/>
                  </a:moveTo>
                  <a:cubicBezTo>
                    <a:pt x="1348" y="18"/>
                    <a:pt x="1348" y="18"/>
                    <a:pt x="1348" y="18"/>
                  </a:cubicBezTo>
                  <a:cubicBezTo>
                    <a:pt x="1368" y="16"/>
                    <a:pt x="1368" y="16"/>
                    <a:pt x="1368" y="16"/>
                  </a:cubicBezTo>
                  <a:cubicBezTo>
                    <a:pt x="1369" y="28"/>
                    <a:pt x="1369" y="28"/>
                    <a:pt x="1369" y="28"/>
                  </a:cubicBezTo>
                  <a:lnTo>
                    <a:pt x="1349" y="30"/>
                  </a:lnTo>
                  <a:close/>
                  <a:moveTo>
                    <a:pt x="1389" y="26"/>
                  </a:moveTo>
                  <a:cubicBezTo>
                    <a:pt x="1388" y="14"/>
                    <a:pt x="1388" y="14"/>
                    <a:pt x="1388" y="14"/>
                  </a:cubicBezTo>
                  <a:cubicBezTo>
                    <a:pt x="1408" y="12"/>
                    <a:pt x="1408" y="12"/>
                    <a:pt x="1408" y="12"/>
                  </a:cubicBezTo>
                  <a:cubicBezTo>
                    <a:pt x="1409" y="24"/>
                    <a:pt x="1409" y="24"/>
                    <a:pt x="1409" y="24"/>
                  </a:cubicBezTo>
                  <a:lnTo>
                    <a:pt x="1389" y="26"/>
                  </a:lnTo>
                  <a:close/>
                  <a:moveTo>
                    <a:pt x="1429" y="22"/>
                  </a:moveTo>
                  <a:cubicBezTo>
                    <a:pt x="1427" y="10"/>
                    <a:pt x="1427" y="10"/>
                    <a:pt x="1427" y="10"/>
                  </a:cubicBezTo>
                  <a:cubicBezTo>
                    <a:pt x="1447" y="8"/>
                    <a:pt x="1447" y="8"/>
                    <a:pt x="1447" y="8"/>
                  </a:cubicBezTo>
                  <a:cubicBezTo>
                    <a:pt x="1448" y="20"/>
                    <a:pt x="1448" y="20"/>
                    <a:pt x="1448" y="20"/>
                  </a:cubicBezTo>
                  <a:lnTo>
                    <a:pt x="1429" y="22"/>
                  </a:lnTo>
                  <a:close/>
                  <a:moveTo>
                    <a:pt x="1468" y="18"/>
                  </a:moveTo>
                  <a:cubicBezTo>
                    <a:pt x="1467" y="6"/>
                    <a:pt x="1467" y="6"/>
                    <a:pt x="1467" y="6"/>
                  </a:cubicBezTo>
                  <a:cubicBezTo>
                    <a:pt x="1487" y="4"/>
                    <a:pt x="1487" y="4"/>
                    <a:pt x="1487" y="4"/>
                  </a:cubicBezTo>
                  <a:cubicBezTo>
                    <a:pt x="1488" y="16"/>
                    <a:pt x="1488" y="16"/>
                    <a:pt x="1488" y="16"/>
                  </a:cubicBezTo>
                  <a:lnTo>
                    <a:pt x="1468" y="18"/>
                  </a:lnTo>
                  <a:close/>
                  <a:moveTo>
                    <a:pt x="1508" y="14"/>
                  </a:moveTo>
                  <a:cubicBezTo>
                    <a:pt x="1507" y="2"/>
                    <a:pt x="1507" y="2"/>
                    <a:pt x="1507" y="2"/>
                  </a:cubicBezTo>
                  <a:cubicBezTo>
                    <a:pt x="1527" y="0"/>
                    <a:pt x="1527" y="0"/>
                    <a:pt x="1527" y="0"/>
                  </a:cubicBezTo>
                  <a:cubicBezTo>
                    <a:pt x="1528" y="12"/>
                    <a:pt x="1528" y="12"/>
                    <a:pt x="1528" y="12"/>
                  </a:cubicBezTo>
                  <a:lnTo>
                    <a:pt x="1508" y="14"/>
                  </a:lnTo>
                  <a:close/>
                </a:path>
              </a:pathLst>
            </a:custGeom>
            <a:solidFill>
              <a:srgbClr val="877D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8987" name="Freeform 5830"/>
            <p:cNvSpPr>
              <a:spLocks/>
            </p:cNvSpPr>
            <p:nvPr/>
          </p:nvSpPr>
          <p:spPr bwMode="auto">
            <a:xfrm>
              <a:off x="3462" y="3378"/>
              <a:ext cx="2" cy="2"/>
            </a:xfrm>
            <a:custGeom>
              <a:avLst/>
              <a:gdLst>
                <a:gd name="T0" fmla="*/ 2 w 2"/>
                <a:gd name="T1" fmla="*/ 2 h 2"/>
                <a:gd name="T2" fmla="*/ 0 w 2"/>
                <a:gd name="T3" fmla="*/ 1 h 2"/>
                <a:gd name="T4" fmla="*/ 1 w 2"/>
                <a:gd name="T5" fmla="*/ 0 h 2"/>
                <a:gd name="T6" fmla="*/ 2 w 2"/>
                <a:gd name="T7" fmla="*/ 1 h 2"/>
                <a:gd name="T8" fmla="*/ 2 w 2"/>
                <a:gd name="T9" fmla="*/ 2 h 2"/>
              </a:gdLst>
              <a:ahLst/>
              <a:cxnLst>
                <a:cxn ang="0">
                  <a:pos x="T0" y="T1"/>
                </a:cxn>
                <a:cxn ang="0">
                  <a:pos x="T2" y="T3"/>
                </a:cxn>
                <a:cxn ang="0">
                  <a:pos x="T4" y="T5"/>
                </a:cxn>
                <a:cxn ang="0">
                  <a:pos x="T6" y="T7"/>
                </a:cxn>
                <a:cxn ang="0">
                  <a:pos x="T8" y="T9"/>
                </a:cxn>
              </a:cxnLst>
              <a:rect l="0" t="0" r="r" b="b"/>
              <a:pathLst>
                <a:path w="2" h="2">
                  <a:moveTo>
                    <a:pt x="2" y="2"/>
                  </a:moveTo>
                  <a:lnTo>
                    <a:pt x="0" y="1"/>
                  </a:lnTo>
                  <a:lnTo>
                    <a:pt x="1" y="0"/>
                  </a:lnTo>
                  <a:lnTo>
                    <a:pt x="2" y="1"/>
                  </a:lnTo>
                  <a:lnTo>
                    <a:pt x="2" y="2"/>
                  </a:lnTo>
                  <a:close/>
                </a:path>
              </a:pathLst>
            </a:custGeom>
            <a:solidFill>
              <a:srgbClr val="877D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8988" name="Freeform 5831"/>
            <p:cNvSpPr>
              <a:spLocks/>
            </p:cNvSpPr>
            <p:nvPr/>
          </p:nvSpPr>
          <p:spPr bwMode="auto">
            <a:xfrm>
              <a:off x="3570" y="2919"/>
              <a:ext cx="2" cy="2"/>
            </a:xfrm>
            <a:custGeom>
              <a:avLst/>
              <a:gdLst>
                <a:gd name="T0" fmla="*/ 0 w 2"/>
                <a:gd name="T1" fmla="*/ 2 h 2"/>
                <a:gd name="T2" fmla="*/ 0 w 2"/>
                <a:gd name="T3" fmla="*/ 1 h 2"/>
                <a:gd name="T4" fmla="*/ 1 w 2"/>
                <a:gd name="T5" fmla="*/ 0 h 2"/>
                <a:gd name="T6" fmla="*/ 2 w 2"/>
                <a:gd name="T7" fmla="*/ 2 h 2"/>
                <a:gd name="T8" fmla="*/ 0 w 2"/>
                <a:gd name="T9" fmla="*/ 2 h 2"/>
              </a:gdLst>
              <a:ahLst/>
              <a:cxnLst>
                <a:cxn ang="0">
                  <a:pos x="T0" y="T1"/>
                </a:cxn>
                <a:cxn ang="0">
                  <a:pos x="T2" y="T3"/>
                </a:cxn>
                <a:cxn ang="0">
                  <a:pos x="T4" y="T5"/>
                </a:cxn>
                <a:cxn ang="0">
                  <a:pos x="T6" y="T7"/>
                </a:cxn>
                <a:cxn ang="0">
                  <a:pos x="T8" y="T9"/>
                </a:cxn>
              </a:cxnLst>
              <a:rect l="0" t="0" r="r" b="b"/>
              <a:pathLst>
                <a:path w="2" h="2">
                  <a:moveTo>
                    <a:pt x="0" y="2"/>
                  </a:moveTo>
                  <a:lnTo>
                    <a:pt x="0" y="1"/>
                  </a:lnTo>
                  <a:lnTo>
                    <a:pt x="1" y="0"/>
                  </a:lnTo>
                  <a:lnTo>
                    <a:pt x="2" y="2"/>
                  </a:lnTo>
                  <a:lnTo>
                    <a:pt x="0" y="2"/>
                  </a:lnTo>
                  <a:close/>
                </a:path>
              </a:pathLst>
            </a:custGeom>
            <a:solidFill>
              <a:srgbClr val="877D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8989" name="Freeform 5832"/>
            <p:cNvSpPr>
              <a:spLocks noEditPoints="1"/>
            </p:cNvSpPr>
            <p:nvPr/>
          </p:nvSpPr>
          <p:spPr bwMode="auto">
            <a:xfrm>
              <a:off x="3571" y="2923"/>
              <a:ext cx="369" cy="398"/>
            </a:xfrm>
            <a:custGeom>
              <a:avLst/>
              <a:gdLst>
                <a:gd name="T0" fmla="*/ 2398 w 2756"/>
                <a:gd name="T1" fmla="*/ 2954 h 2971"/>
                <a:gd name="T2" fmla="*/ 2490 w 2756"/>
                <a:gd name="T3" fmla="*/ 2935 h 2971"/>
                <a:gd name="T4" fmla="*/ 789 w 2756"/>
                <a:gd name="T5" fmla="*/ 2932 h 2971"/>
                <a:gd name="T6" fmla="*/ 875 w 2756"/>
                <a:gd name="T7" fmla="*/ 2926 h 2971"/>
                <a:gd name="T8" fmla="*/ 1014 w 2756"/>
                <a:gd name="T9" fmla="*/ 2905 h 2971"/>
                <a:gd name="T10" fmla="*/ 1113 w 2756"/>
                <a:gd name="T11" fmla="*/ 2898 h 2971"/>
                <a:gd name="T12" fmla="*/ 2474 w 2756"/>
                <a:gd name="T13" fmla="*/ 2897 h 2971"/>
                <a:gd name="T14" fmla="*/ 1294 w 2756"/>
                <a:gd name="T15" fmla="*/ 2898 h 2971"/>
                <a:gd name="T16" fmla="*/ 1433 w 2756"/>
                <a:gd name="T17" fmla="*/ 2889 h 2971"/>
                <a:gd name="T18" fmla="*/ 725 w 2756"/>
                <a:gd name="T19" fmla="*/ 2887 h 2971"/>
                <a:gd name="T20" fmla="*/ 1533 w 2756"/>
                <a:gd name="T21" fmla="*/ 2882 h 2971"/>
                <a:gd name="T22" fmla="*/ 1711 w 2756"/>
                <a:gd name="T23" fmla="*/ 2858 h 2971"/>
                <a:gd name="T24" fmla="*/ 2489 w 2756"/>
                <a:gd name="T25" fmla="*/ 2844 h 2971"/>
                <a:gd name="T26" fmla="*/ 1852 w 2756"/>
                <a:gd name="T27" fmla="*/ 2861 h 2971"/>
                <a:gd name="T28" fmla="*/ 1991 w 2756"/>
                <a:gd name="T29" fmla="*/ 2852 h 2971"/>
                <a:gd name="T30" fmla="*/ 723 w 2756"/>
                <a:gd name="T31" fmla="*/ 2845 h 2971"/>
                <a:gd name="T32" fmla="*/ 2170 w 2756"/>
                <a:gd name="T33" fmla="*/ 2828 h 2971"/>
                <a:gd name="T34" fmla="*/ 2291 w 2756"/>
                <a:gd name="T35" fmla="*/ 2832 h 2971"/>
                <a:gd name="T36" fmla="*/ 2490 w 2756"/>
                <a:gd name="T37" fmla="*/ 2826 h 2971"/>
                <a:gd name="T38" fmla="*/ 2468 w 2756"/>
                <a:gd name="T39" fmla="*/ 2773 h 2971"/>
                <a:gd name="T40" fmla="*/ 2443 w 2756"/>
                <a:gd name="T41" fmla="*/ 2742 h 2971"/>
                <a:gd name="T42" fmla="*/ 672 w 2756"/>
                <a:gd name="T43" fmla="*/ 2736 h 2971"/>
                <a:gd name="T44" fmla="*/ 653 w 2756"/>
                <a:gd name="T45" fmla="*/ 2697 h 2971"/>
                <a:gd name="T46" fmla="*/ 2467 w 2756"/>
                <a:gd name="T47" fmla="*/ 2675 h 2971"/>
                <a:gd name="T48" fmla="*/ 2737 w 2756"/>
                <a:gd name="T49" fmla="*/ 2677 h 2971"/>
                <a:gd name="T50" fmla="*/ 2668 w 2756"/>
                <a:gd name="T51" fmla="*/ 2673 h 2971"/>
                <a:gd name="T52" fmla="*/ 2476 w 2756"/>
                <a:gd name="T53" fmla="*/ 2658 h 2971"/>
                <a:gd name="T54" fmla="*/ 2641 w 2756"/>
                <a:gd name="T55" fmla="*/ 2657 h 2971"/>
                <a:gd name="T56" fmla="*/ 2563 w 2756"/>
                <a:gd name="T57" fmla="*/ 2652 h 2971"/>
                <a:gd name="T58" fmla="*/ 625 w 2756"/>
                <a:gd name="T59" fmla="*/ 2632 h 2971"/>
                <a:gd name="T60" fmla="*/ 2528 w 2756"/>
                <a:gd name="T61" fmla="*/ 2638 h 2971"/>
                <a:gd name="T62" fmla="*/ 600 w 2756"/>
                <a:gd name="T63" fmla="*/ 2613 h 2971"/>
                <a:gd name="T64" fmla="*/ 598 w 2756"/>
                <a:gd name="T65" fmla="*/ 2523 h 2971"/>
                <a:gd name="T66" fmla="*/ 589 w 2756"/>
                <a:gd name="T67" fmla="*/ 2449 h 2971"/>
                <a:gd name="T68" fmla="*/ 594 w 2756"/>
                <a:gd name="T69" fmla="*/ 2378 h 2971"/>
                <a:gd name="T70" fmla="*/ 581 w 2756"/>
                <a:gd name="T71" fmla="*/ 2314 h 2971"/>
                <a:gd name="T72" fmla="*/ 542 w 2756"/>
                <a:gd name="T73" fmla="*/ 2247 h 2971"/>
                <a:gd name="T74" fmla="*/ 528 w 2756"/>
                <a:gd name="T75" fmla="*/ 2165 h 2971"/>
                <a:gd name="T76" fmla="*/ 549 w 2756"/>
                <a:gd name="T77" fmla="*/ 2078 h 2971"/>
                <a:gd name="T78" fmla="*/ 550 w 2756"/>
                <a:gd name="T79" fmla="*/ 2014 h 2971"/>
                <a:gd name="T80" fmla="*/ 581 w 2756"/>
                <a:gd name="T81" fmla="*/ 1914 h 2971"/>
                <a:gd name="T82" fmla="*/ 615 w 2756"/>
                <a:gd name="T83" fmla="*/ 1881 h 2971"/>
                <a:gd name="T84" fmla="*/ 618 w 2756"/>
                <a:gd name="T85" fmla="*/ 1857 h 2971"/>
                <a:gd name="T86" fmla="*/ 570 w 2756"/>
                <a:gd name="T87" fmla="*/ 1809 h 2971"/>
                <a:gd name="T88" fmla="*/ 574 w 2756"/>
                <a:gd name="T89" fmla="*/ 1765 h 2971"/>
                <a:gd name="T90" fmla="*/ 563 w 2756"/>
                <a:gd name="T91" fmla="*/ 1734 h 2971"/>
                <a:gd name="T92" fmla="*/ 547 w 2756"/>
                <a:gd name="T93" fmla="*/ 1696 h 2971"/>
                <a:gd name="T94" fmla="*/ 503 w 2756"/>
                <a:gd name="T95" fmla="*/ 1628 h 2971"/>
                <a:gd name="T96" fmla="*/ 495 w 2756"/>
                <a:gd name="T97" fmla="*/ 1602 h 2971"/>
                <a:gd name="T98" fmla="*/ 458 w 2756"/>
                <a:gd name="T99" fmla="*/ 1532 h 2971"/>
                <a:gd name="T100" fmla="*/ 446 w 2756"/>
                <a:gd name="T101" fmla="*/ 1487 h 2971"/>
                <a:gd name="T102" fmla="*/ 432 w 2756"/>
                <a:gd name="T103" fmla="*/ 1476 h 2971"/>
                <a:gd name="T104" fmla="*/ 393 w 2756"/>
                <a:gd name="T105" fmla="*/ 1409 h 2971"/>
                <a:gd name="T106" fmla="*/ 355 w 2756"/>
                <a:gd name="T107" fmla="*/ 1274 h 2971"/>
                <a:gd name="T108" fmla="*/ 328 w 2756"/>
                <a:gd name="T109" fmla="*/ 1178 h 2971"/>
                <a:gd name="T110" fmla="*/ 291 w 2756"/>
                <a:gd name="T111" fmla="*/ 1001 h 2971"/>
                <a:gd name="T112" fmla="*/ 242 w 2756"/>
                <a:gd name="T113" fmla="*/ 870 h 2971"/>
                <a:gd name="T114" fmla="*/ 221 w 2756"/>
                <a:gd name="T115" fmla="*/ 751 h 2971"/>
                <a:gd name="T116" fmla="*/ 161 w 2756"/>
                <a:gd name="T117" fmla="*/ 581 h 2971"/>
                <a:gd name="T118" fmla="*/ 134 w 2756"/>
                <a:gd name="T119" fmla="*/ 485 h 2971"/>
                <a:gd name="T120" fmla="*/ 97 w 2756"/>
                <a:gd name="T121" fmla="*/ 308 h 2971"/>
                <a:gd name="T122" fmla="*/ 48 w 2756"/>
                <a:gd name="T123" fmla="*/ 177 h 2971"/>
                <a:gd name="T124" fmla="*/ 27 w 2756"/>
                <a:gd name="T125" fmla="*/ 58 h 29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756" h="2971">
                  <a:moveTo>
                    <a:pt x="2419" y="2971"/>
                  </a:moveTo>
                  <a:cubicBezTo>
                    <a:pt x="2415" y="2960"/>
                    <a:pt x="2415" y="2960"/>
                    <a:pt x="2415" y="2960"/>
                  </a:cubicBezTo>
                  <a:cubicBezTo>
                    <a:pt x="2416" y="2960"/>
                    <a:pt x="2416" y="2960"/>
                    <a:pt x="2416" y="2960"/>
                  </a:cubicBezTo>
                  <a:cubicBezTo>
                    <a:pt x="2417" y="2959"/>
                    <a:pt x="2418" y="2959"/>
                    <a:pt x="2420" y="2959"/>
                  </a:cubicBezTo>
                  <a:cubicBezTo>
                    <a:pt x="2422" y="2958"/>
                    <a:pt x="2424" y="2958"/>
                    <a:pt x="2427" y="2958"/>
                  </a:cubicBezTo>
                  <a:cubicBezTo>
                    <a:pt x="2428" y="2958"/>
                    <a:pt x="2430" y="2958"/>
                    <a:pt x="2431" y="2957"/>
                  </a:cubicBezTo>
                  <a:cubicBezTo>
                    <a:pt x="2433" y="2957"/>
                    <a:pt x="2434" y="2957"/>
                    <a:pt x="2436" y="2956"/>
                  </a:cubicBezTo>
                  <a:cubicBezTo>
                    <a:pt x="2438" y="2968"/>
                    <a:pt x="2438" y="2968"/>
                    <a:pt x="2438" y="2968"/>
                  </a:cubicBezTo>
                  <a:cubicBezTo>
                    <a:pt x="2436" y="2968"/>
                    <a:pt x="2435" y="2969"/>
                    <a:pt x="2434" y="2969"/>
                  </a:cubicBezTo>
                  <a:cubicBezTo>
                    <a:pt x="2432" y="2970"/>
                    <a:pt x="2429" y="2970"/>
                    <a:pt x="2427" y="2970"/>
                  </a:cubicBezTo>
                  <a:cubicBezTo>
                    <a:pt x="2426" y="2970"/>
                    <a:pt x="2424" y="2970"/>
                    <a:pt x="2423" y="2970"/>
                  </a:cubicBezTo>
                  <a:cubicBezTo>
                    <a:pt x="2422" y="2971"/>
                    <a:pt x="2421" y="2971"/>
                    <a:pt x="2420" y="2971"/>
                  </a:cubicBezTo>
                  <a:lnTo>
                    <a:pt x="2419" y="2971"/>
                  </a:lnTo>
                  <a:close/>
                  <a:moveTo>
                    <a:pt x="2395" y="2968"/>
                  </a:moveTo>
                  <a:cubicBezTo>
                    <a:pt x="2392" y="2966"/>
                    <a:pt x="2390" y="2963"/>
                    <a:pt x="2388" y="2960"/>
                  </a:cubicBezTo>
                  <a:cubicBezTo>
                    <a:pt x="2386" y="2957"/>
                    <a:pt x="2384" y="2954"/>
                    <a:pt x="2381" y="2949"/>
                  </a:cubicBezTo>
                  <a:cubicBezTo>
                    <a:pt x="2392" y="2944"/>
                    <a:pt x="2392" y="2944"/>
                    <a:pt x="2392" y="2944"/>
                  </a:cubicBezTo>
                  <a:cubicBezTo>
                    <a:pt x="2394" y="2948"/>
                    <a:pt x="2396" y="2951"/>
                    <a:pt x="2398" y="2954"/>
                  </a:cubicBezTo>
                  <a:cubicBezTo>
                    <a:pt x="2399" y="2955"/>
                    <a:pt x="2400" y="2957"/>
                    <a:pt x="2402" y="2958"/>
                  </a:cubicBezTo>
                  <a:lnTo>
                    <a:pt x="2395" y="2968"/>
                  </a:lnTo>
                  <a:close/>
                  <a:moveTo>
                    <a:pt x="2457" y="2967"/>
                  </a:moveTo>
                  <a:cubicBezTo>
                    <a:pt x="2456" y="2955"/>
                    <a:pt x="2456" y="2955"/>
                    <a:pt x="2456" y="2955"/>
                  </a:cubicBezTo>
                  <a:cubicBezTo>
                    <a:pt x="2461" y="2955"/>
                    <a:pt x="2465" y="2954"/>
                    <a:pt x="2468" y="2953"/>
                  </a:cubicBezTo>
                  <a:cubicBezTo>
                    <a:pt x="2470" y="2952"/>
                    <a:pt x="2472" y="2952"/>
                    <a:pt x="2473" y="2951"/>
                  </a:cubicBezTo>
                  <a:cubicBezTo>
                    <a:pt x="2479" y="2962"/>
                    <a:pt x="2479" y="2962"/>
                    <a:pt x="2479" y="2962"/>
                  </a:cubicBezTo>
                  <a:cubicBezTo>
                    <a:pt x="2476" y="2963"/>
                    <a:pt x="2474" y="2964"/>
                    <a:pt x="2472" y="2964"/>
                  </a:cubicBezTo>
                  <a:cubicBezTo>
                    <a:pt x="2466" y="2966"/>
                    <a:pt x="2461" y="2967"/>
                    <a:pt x="2457" y="2967"/>
                  </a:cubicBezTo>
                  <a:close/>
                  <a:moveTo>
                    <a:pt x="2480" y="2942"/>
                  </a:moveTo>
                  <a:cubicBezTo>
                    <a:pt x="2480" y="2941"/>
                    <a:pt x="2479" y="2940"/>
                    <a:pt x="2479" y="2939"/>
                  </a:cubicBezTo>
                  <a:cubicBezTo>
                    <a:pt x="2478" y="2937"/>
                    <a:pt x="2477" y="2935"/>
                    <a:pt x="2477" y="2933"/>
                  </a:cubicBezTo>
                  <a:cubicBezTo>
                    <a:pt x="2477" y="2932"/>
                    <a:pt x="2476" y="2929"/>
                    <a:pt x="2474" y="2927"/>
                  </a:cubicBezTo>
                  <a:cubicBezTo>
                    <a:pt x="2474" y="2927"/>
                    <a:pt x="2474" y="2926"/>
                    <a:pt x="2473" y="2925"/>
                  </a:cubicBezTo>
                  <a:cubicBezTo>
                    <a:pt x="2484" y="2920"/>
                    <a:pt x="2484" y="2920"/>
                    <a:pt x="2484" y="2920"/>
                  </a:cubicBezTo>
                  <a:cubicBezTo>
                    <a:pt x="2484" y="2920"/>
                    <a:pt x="2485" y="2921"/>
                    <a:pt x="2485" y="2922"/>
                  </a:cubicBezTo>
                  <a:cubicBezTo>
                    <a:pt x="2487" y="2925"/>
                    <a:pt x="2488" y="2927"/>
                    <a:pt x="2489" y="2930"/>
                  </a:cubicBezTo>
                  <a:cubicBezTo>
                    <a:pt x="2489" y="2932"/>
                    <a:pt x="2490" y="2933"/>
                    <a:pt x="2490" y="2935"/>
                  </a:cubicBezTo>
                  <a:cubicBezTo>
                    <a:pt x="2491" y="2936"/>
                    <a:pt x="2491" y="2938"/>
                    <a:pt x="2492" y="2939"/>
                  </a:cubicBezTo>
                  <a:lnTo>
                    <a:pt x="2480" y="2942"/>
                  </a:lnTo>
                  <a:close/>
                  <a:moveTo>
                    <a:pt x="789" y="2932"/>
                  </a:moveTo>
                  <a:cubicBezTo>
                    <a:pt x="786" y="2932"/>
                    <a:pt x="782" y="2931"/>
                    <a:pt x="780" y="2930"/>
                  </a:cubicBezTo>
                  <a:cubicBezTo>
                    <a:pt x="779" y="2930"/>
                    <a:pt x="778" y="2930"/>
                    <a:pt x="777" y="2930"/>
                  </a:cubicBezTo>
                  <a:cubicBezTo>
                    <a:pt x="776" y="2929"/>
                    <a:pt x="774" y="2929"/>
                    <a:pt x="773" y="2928"/>
                  </a:cubicBezTo>
                  <a:cubicBezTo>
                    <a:pt x="778" y="2917"/>
                    <a:pt x="778" y="2917"/>
                    <a:pt x="778" y="2917"/>
                  </a:cubicBezTo>
                  <a:cubicBezTo>
                    <a:pt x="778" y="2918"/>
                    <a:pt x="779" y="2918"/>
                    <a:pt x="779" y="2918"/>
                  </a:cubicBezTo>
                  <a:cubicBezTo>
                    <a:pt x="780" y="2918"/>
                    <a:pt x="782" y="2918"/>
                    <a:pt x="783" y="2919"/>
                  </a:cubicBezTo>
                  <a:cubicBezTo>
                    <a:pt x="785" y="2919"/>
                    <a:pt x="788" y="2920"/>
                    <a:pt x="789" y="2920"/>
                  </a:cubicBezTo>
                  <a:cubicBezTo>
                    <a:pt x="790" y="2919"/>
                    <a:pt x="790" y="2919"/>
                    <a:pt x="790" y="2919"/>
                  </a:cubicBezTo>
                  <a:cubicBezTo>
                    <a:pt x="794" y="2919"/>
                    <a:pt x="794" y="2919"/>
                    <a:pt x="794" y="2919"/>
                  </a:cubicBezTo>
                  <a:cubicBezTo>
                    <a:pt x="795" y="2928"/>
                    <a:pt x="795" y="2928"/>
                    <a:pt x="795" y="2928"/>
                  </a:cubicBezTo>
                  <a:cubicBezTo>
                    <a:pt x="796" y="2930"/>
                    <a:pt x="796" y="2930"/>
                    <a:pt x="796" y="2930"/>
                  </a:cubicBezTo>
                  <a:cubicBezTo>
                    <a:pt x="796" y="2930"/>
                    <a:pt x="795" y="2931"/>
                    <a:pt x="795" y="2931"/>
                  </a:cubicBezTo>
                  <a:cubicBezTo>
                    <a:pt x="795" y="2931"/>
                    <a:pt x="795" y="2931"/>
                    <a:pt x="795" y="2931"/>
                  </a:cubicBezTo>
                  <a:cubicBezTo>
                    <a:pt x="795" y="2931"/>
                    <a:pt x="794" y="2931"/>
                    <a:pt x="794" y="2931"/>
                  </a:cubicBezTo>
                  <a:cubicBezTo>
                    <a:pt x="793" y="2932"/>
                    <a:pt x="791" y="2932"/>
                    <a:pt x="789" y="2932"/>
                  </a:cubicBezTo>
                  <a:close/>
                  <a:moveTo>
                    <a:pt x="2374" y="2930"/>
                  </a:moveTo>
                  <a:cubicBezTo>
                    <a:pt x="2373" y="2926"/>
                    <a:pt x="2372" y="2922"/>
                    <a:pt x="2371" y="2919"/>
                  </a:cubicBezTo>
                  <a:cubicBezTo>
                    <a:pt x="2371" y="2916"/>
                    <a:pt x="2371" y="2914"/>
                    <a:pt x="2371" y="2912"/>
                  </a:cubicBezTo>
                  <a:cubicBezTo>
                    <a:pt x="2371" y="2910"/>
                    <a:pt x="2371" y="2909"/>
                    <a:pt x="2371" y="2908"/>
                  </a:cubicBezTo>
                  <a:cubicBezTo>
                    <a:pt x="2383" y="2909"/>
                    <a:pt x="2383" y="2909"/>
                    <a:pt x="2383" y="2909"/>
                  </a:cubicBezTo>
                  <a:cubicBezTo>
                    <a:pt x="2383" y="2910"/>
                    <a:pt x="2383" y="2911"/>
                    <a:pt x="2383" y="2912"/>
                  </a:cubicBezTo>
                  <a:cubicBezTo>
                    <a:pt x="2383" y="2914"/>
                    <a:pt x="2383" y="2915"/>
                    <a:pt x="2383" y="2917"/>
                  </a:cubicBezTo>
                  <a:cubicBezTo>
                    <a:pt x="2384" y="2920"/>
                    <a:pt x="2384" y="2923"/>
                    <a:pt x="2385" y="2926"/>
                  </a:cubicBezTo>
                  <a:lnTo>
                    <a:pt x="2374" y="2930"/>
                  </a:lnTo>
                  <a:close/>
                  <a:moveTo>
                    <a:pt x="815" y="2930"/>
                  </a:moveTo>
                  <a:cubicBezTo>
                    <a:pt x="814" y="2918"/>
                    <a:pt x="814" y="2918"/>
                    <a:pt x="814" y="2918"/>
                  </a:cubicBezTo>
                  <a:cubicBezTo>
                    <a:pt x="834" y="2917"/>
                    <a:pt x="834" y="2917"/>
                    <a:pt x="834" y="2917"/>
                  </a:cubicBezTo>
                  <a:cubicBezTo>
                    <a:pt x="835" y="2929"/>
                    <a:pt x="835" y="2929"/>
                    <a:pt x="835" y="2929"/>
                  </a:cubicBezTo>
                  <a:lnTo>
                    <a:pt x="815" y="2930"/>
                  </a:lnTo>
                  <a:close/>
                  <a:moveTo>
                    <a:pt x="855" y="2927"/>
                  </a:moveTo>
                  <a:cubicBezTo>
                    <a:pt x="854" y="2915"/>
                    <a:pt x="854" y="2915"/>
                    <a:pt x="854" y="2915"/>
                  </a:cubicBezTo>
                  <a:cubicBezTo>
                    <a:pt x="874" y="2914"/>
                    <a:pt x="874" y="2914"/>
                    <a:pt x="874" y="2914"/>
                  </a:cubicBezTo>
                  <a:cubicBezTo>
                    <a:pt x="875" y="2926"/>
                    <a:pt x="875" y="2926"/>
                    <a:pt x="875" y="2926"/>
                  </a:cubicBezTo>
                  <a:lnTo>
                    <a:pt x="855" y="2927"/>
                  </a:lnTo>
                  <a:close/>
                  <a:moveTo>
                    <a:pt x="895" y="2925"/>
                  </a:moveTo>
                  <a:cubicBezTo>
                    <a:pt x="894" y="2913"/>
                    <a:pt x="894" y="2913"/>
                    <a:pt x="894" y="2913"/>
                  </a:cubicBezTo>
                  <a:cubicBezTo>
                    <a:pt x="914" y="2911"/>
                    <a:pt x="914" y="2911"/>
                    <a:pt x="914" y="2911"/>
                  </a:cubicBezTo>
                  <a:cubicBezTo>
                    <a:pt x="915" y="2923"/>
                    <a:pt x="915" y="2923"/>
                    <a:pt x="915" y="2923"/>
                  </a:cubicBezTo>
                  <a:lnTo>
                    <a:pt x="895" y="2925"/>
                  </a:lnTo>
                  <a:close/>
                  <a:moveTo>
                    <a:pt x="935" y="2922"/>
                  </a:moveTo>
                  <a:cubicBezTo>
                    <a:pt x="934" y="2910"/>
                    <a:pt x="934" y="2910"/>
                    <a:pt x="934" y="2910"/>
                  </a:cubicBezTo>
                  <a:cubicBezTo>
                    <a:pt x="954" y="2909"/>
                    <a:pt x="954" y="2909"/>
                    <a:pt x="954" y="2909"/>
                  </a:cubicBezTo>
                  <a:cubicBezTo>
                    <a:pt x="955" y="2921"/>
                    <a:pt x="955" y="2921"/>
                    <a:pt x="955" y="2921"/>
                  </a:cubicBezTo>
                  <a:lnTo>
                    <a:pt x="935" y="2922"/>
                  </a:lnTo>
                  <a:close/>
                  <a:moveTo>
                    <a:pt x="974" y="2919"/>
                  </a:moveTo>
                  <a:cubicBezTo>
                    <a:pt x="974" y="2907"/>
                    <a:pt x="974" y="2907"/>
                    <a:pt x="974" y="2907"/>
                  </a:cubicBezTo>
                  <a:cubicBezTo>
                    <a:pt x="994" y="2906"/>
                    <a:pt x="994" y="2906"/>
                    <a:pt x="994" y="2906"/>
                  </a:cubicBezTo>
                  <a:cubicBezTo>
                    <a:pt x="994" y="2918"/>
                    <a:pt x="994" y="2918"/>
                    <a:pt x="994" y="2918"/>
                  </a:cubicBezTo>
                  <a:lnTo>
                    <a:pt x="974" y="2919"/>
                  </a:lnTo>
                  <a:close/>
                  <a:moveTo>
                    <a:pt x="1014" y="2917"/>
                  </a:moveTo>
                  <a:cubicBezTo>
                    <a:pt x="1014" y="2905"/>
                    <a:pt x="1014" y="2905"/>
                    <a:pt x="1014" y="2905"/>
                  </a:cubicBezTo>
                  <a:cubicBezTo>
                    <a:pt x="1033" y="2903"/>
                    <a:pt x="1033" y="2903"/>
                    <a:pt x="1033" y="2903"/>
                  </a:cubicBezTo>
                  <a:cubicBezTo>
                    <a:pt x="1034" y="2915"/>
                    <a:pt x="1034" y="2915"/>
                    <a:pt x="1034" y="2915"/>
                  </a:cubicBezTo>
                  <a:lnTo>
                    <a:pt x="1014" y="2917"/>
                  </a:lnTo>
                  <a:close/>
                  <a:moveTo>
                    <a:pt x="1054" y="2914"/>
                  </a:moveTo>
                  <a:cubicBezTo>
                    <a:pt x="1053" y="2902"/>
                    <a:pt x="1053" y="2902"/>
                    <a:pt x="1053" y="2902"/>
                  </a:cubicBezTo>
                  <a:cubicBezTo>
                    <a:pt x="1073" y="2901"/>
                    <a:pt x="1073" y="2901"/>
                    <a:pt x="1073" y="2901"/>
                  </a:cubicBezTo>
                  <a:cubicBezTo>
                    <a:pt x="1074" y="2913"/>
                    <a:pt x="1074" y="2913"/>
                    <a:pt x="1074" y="2913"/>
                  </a:cubicBezTo>
                  <a:lnTo>
                    <a:pt x="1054" y="2914"/>
                  </a:lnTo>
                  <a:close/>
                  <a:moveTo>
                    <a:pt x="758" y="2914"/>
                  </a:moveTo>
                  <a:cubicBezTo>
                    <a:pt x="756" y="2913"/>
                    <a:pt x="753" y="2911"/>
                    <a:pt x="750" y="2910"/>
                  </a:cubicBezTo>
                  <a:cubicBezTo>
                    <a:pt x="746" y="2908"/>
                    <a:pt x="743" y="2907"/>
                    <a:pt x="740" y="2905"/>
                  </a:cubicBezTo>
                  <a:cubicBezTo>
                    <a:pt x="747" y="2895"/>
                    <a:pt x="747" y="2895"/>
                    <a:pt x="747" y="2895"/>
                  </a:cubicBezTo>
                  <a:cubicBezTo>
                    <a:pt x="749" y="2896"/>
                    <a:pt x="751" y="2898"/>
                    <a:pt x="755" y="2899"/>
                  </a:cubicBezTo>
                  <a:cubicBezTo>
                    <a:pt x="759" y="2901"/>
                    <a:pt x="762" y="2902"/>
                    <a:pt x="765" y="2904"/>
                  </a:cubicBezTo>
                  <a:lnTo>
                    <a:pt x="758" y="2914"/>
                  </a:lnTo>
                  <a:close/>
                  <a:moveTo>
                    <a:pt x="1094" y="2911"/>
                  </a:moveTo>
                  <a:cubicBezTo>
                    <a:pt x="1093" y="2899"/>
                    <a:pt x="1093" y="2899"/>
                    <a:pt x="1093" y="2899"/>
                  </a:cubicBezTo>
                  <a:cubicBezTo>
                    <a:pt x="1113" y="2898"/>
                    <a:pt x="1113" y="2898"/>
                    <a:pt x="1113" y="2898"/>
                  </a:cubicBezTo>
                  <a:cubicBezTo>
                    <a:pt x="1114" y="2910"/>
                    <a:pt x="1114" y="2910"/>
                    <a:pt x="1114" y="2910"/>
                  </a:cubicBezTo>
                  <a:lnTo>
                    <a:pt x="1094" y="2911"/>
                  </a:lnTo>
                  <a:close/>
                  <a:moveTo>
                    <a:pt x="1134" y="2909"/>
                  </a:moveTo>
                  <a:cubicBezTo>
                    <a:pt x="1133" y="2897"/>
                    <a:pt x="1133" y="2897"/>
                    <a:pt x="1133" y="2897"/>
                  </a:cubicBezTo>
                  <a:cubicBezTo>
                    <a:pt x="1153" y="2895"/>
                    <a:pt x="1153" y="2895"/>
                    <a:pt x="1153" y="2895"/>
                  </a:cubicBezTo>
                  <a:cubicBezTo>
                    <a:pt x="1154" y="2907"/>
                    <a:pt x="1154" y="2907"/>
                    <a:pt x="1154" y="2907"/>
                  </a:cubicBezTo>
                  <a:lnTo>
                    <a:pt x="1134" y="2909"/>
                  </a:lnTo>
                  <a:close/>
                  <a:moveTo>
                    <a:pt x="1173" y="2906"/>
                  </a:moveTo>
                  <a:cubicBezTo>
                    <a:pt x="1173" y="2900"/>
                    <a:pt x="1173" y="2900"/>
                    <a:pt x="1173" y="2900"/>
                  </a:cubicBezTo>
                  <a:cubicBezTo>
                    <a:pt x="1173" y="2894"/>
                    <a:pt x="1173" y="2894"/>
                    <a:pt x="1173" y="2894"/>
                  </a:cubicBezTo>
                  <a:cubicBezTo>
                    <a:pt x="1174" y="2894"/>
                    <a:pt x="1174" y="2894"/>
                    <a:pt x="1174" y="2894"/>
                  </a:cubicBezTo>
                  <a:cubicBezTo>
                    <a:pt x="1193" y="2893"/>
                    <a:pt x="1193" y="2893"/>
                    <a:pt x="1193" y="2893"/>
                  </a:cubicBezTo>
                  <a:cubicBezTo>
                    <a:pt x="1194" y="2905"/>
                    <a:pt x="1194" y="2905"/>
                    <a:pt x="1194" y="2905"/>
                  </a:cubicBezTo>
                  <a:lnTo>
                    <a:pt x="1173" y="2906"/>
                  </a:lnTo>
                  <a:close/>
                  <a:moveTo>
                    <a:pt x="2485" y="2905"/>
                  </a:moveTo>
                  <a:cubicBezTo>
                    <a:pt x="2474" y="2902"/>
                    <a:pt x="2474" y="2902"/>
                    <a:pt x="2474" y="2902"/>
                  </a:cubicBezTo>
                  <a:cubicBezTo>
                    <a:pt x="2474" y="2901"/>
                    <a:pt x="2474" y="2900"/>
                    <a:pt x="2474" y="2899"/>
                  </a:cubicBezTo>
                  <a:cubicBezTo>
                    <a:pt x="2474" y="2898"/>
                    <a:pt x="2474" y="2898"/>
                    <a:pt x="2474" y="2897"/>
                  </a:cubicBezTo>
                  <a:cubicBezTo>
                    <a:pt x="2473" y="2893"/>
                    <a:pt x="2472" y="2889"/>
                    <a:pt x="2472" y="2886"/>
                  </a:cubicBezTo>
                  <a:cubicBezTo>
                    <a:pt x="2472" y="2885"/>
                    <a:pt x="2472" y="2884"/>
                    <a:pt x="2473" y="2883"/>
                  </a:cubicBezTo>
                  <a:cubicBezTo>
                    <a:pt x="2485" y="2884"/>
                    <a:pt x="2485" y="2884"/>
                    <a:pt x="2485" y="2884"/>
                  </a:cubicBezTo>
                  <a:cubicBezTo>
                    <a:pt x="2484" y="2885"/>
                    <a:pt x="2484" y="2886"/>
                    <a:pt x="2484" y="2886"/>
                  </a:cubicBezTo>
                  <a:cubicBezTo>
                    <a:pt x="2484" y="2888"/>
                    <a:pt x="2485" y="2891"/>
                    <a:pt x="2486" y="2894"/>
                  </a:cubicBezTo>
                  <a:cubicBezTo>
                    <a:pt x="2486" y="2896"/>
                    <a:pt x="2486" y="2897"/>
                    <a:pt x="2486" y="2899"/>
                  </a:cubicBezTo>
                  <a:cubicBezTo>
                    <a:pt x="2486" y="2901"/>
                    <a:pt x="2486" y="2903"/>
                    <a:pt x="2485" y="2905"/>
                  </a:cubicBezTo>
                  <a:close/>
                  <a:moveTo>
                    <a:pt x="1214" y="2903"/>
                  </a:moveTo>
                  <a:cubicBezTo>
                    <a:pt x="1213" y="2891"/>
                    <a:pt x="1213" y="2891"/>
                    <a:pt x="1213" y="2891"/>
                  </a:cubicBezTo>
                  <a:cubicBezTo>
                    <a:pt x="1233" y="2890"/>
                    <a:pt x="1233" y="2890"/>
                    <a:pt x="1233" y="2890"/>
                  </a:cubicBezTo>
                  <a:cubicBezTo>
                    <a:pt x="1234" y="2902"/>
                    <a:pt x="1234" y="2902"/>
                    <a:pt x="1234" y="2902"/>
                  </a:cubicBezTo>
                  <a:lnTo>
                    <a:pt x="1214" y="2903"/>
                  </a:lnTo>
                  <a:close/>
                  <a:moveTo>
                    <a:pt x="1254" y="2901"/>
                  </a:moveTo>
                  <a:cubicBezTo>
                    <a:pt x="1253" y="2889"/>
                    <a:pt x="1253" y="2889"/>
                    <a:pt x="1253" y="2889"/>
                  </a:cubicBezTo>
                  <a:cubicBezTo>
                    <a:pt x="1273" y="2888"/>
                    <a:pt x="1273" y="2888"/>
                    <a:pt x="1273" y="2888"/>
                  </a:cubicBezTo>
                  <a:cubicBezTo>
                    <a:pt x="1274" y="2900"/>
                    <a:pt x="1274" y="2900"/>
                    <a:pt x="1274" y="2900"/>
                  </a:cubicBezTo>
                  <a:lnTo>
                    <a:pt x="1254" y="2901"/>
                  </a:lnTo>
                  <a:close/>
                  <a:moveTo>
                    <a:pt x="1294" y="2898"/>
                  </a:moveTo>
                  <a:cubicBezTo>
                    <a:pt x="1293" y="2886"/>
                    <a:pt x="1293" y="2886"/>
                    <a:pt x="1293" y="2886"/>
                  </a:cubicBezTo>
                  <a:cubicBezTo>
                    <a:pt x="1313" y="2885"/>
                    <a:pt x="1313" y="2885"/>
                    <a:pt x="1313" y="2885"/>
                  </a:cubicBezTo>
                  <a:cubicBezTo>
                    <a:pt x="1313" y="2897"/>
                    <a:pt x="1313" y="2897"/>
                    <a:pt x="1313" y="2897"/>
                  </a:cubicBezTo>
                  <a:lnTo>
                    <a:pt x="1294" y="2898"/>
                  </a:lnTo>
                  <a:close/>
                  <a:moveTo>
                    <a:pt x="1333" y="2896"/>
                  </a:moveTo>
                  <a:cubicBezTo>
                    <a:pt x="1333" y="2884"/>
                    <a:pt x="1333" y="2884"/>
                    <a:pt x="1333" y="2884"/>
                  </a:cubicBezTo>
                  <a:cubicBezTo>
                    <a:pt x="1353" y="2882"/>
                    <a:pt x="1353" y="2882"/>
                    <a:pt x="1353" y="2882"/>
                  </a:cubicBezTo>
                  <a:cubicBezTo>
                    <a:pt x="1353" y="2894"/>
                    <a:pt x="1353" y="2894"/>
                    <a:pt x="1353" y="2894"/>
                  </a:cubicBezTo>
                  <a:lnTo>
                    <a:pt x="1333" y="2896"/>
                  </a:lnTo>
                  <a:close/>
                  <a:moveTo>
                    <a:pt x="1373" y="2893"/>
                  </a:moveTo>
                  <a:cubicBezTo>
                    <a:pt x="1372" y="2881"/>
                    <a:pt x="1372" y="2881"/>
                    <a:pt x="1372" y="2881"/>
                  </a:cubicBezTo>
                  <a:cubicBezTo>
                    <a:pt x="1392" y="2880"/>
                    <a:pt x="1392" y="2880"/>
                    <a:pt x="1392" y="2880"/>
                  </a:cubicBezTo>
                  <a:cubicBezTo>
                    <a:pt x="1393" y="2892"/>
                    <a:pt x="1393" y="2892"/>
                    <a:pt x="1393" y="2892"/>
                  </a:cubicBezTo>
                  <a:lnTo>
                    <a:pt x="1373" y="2893"/>
                  </a:lnTo>
                  <a:close/>
                  <a:moveTo>
                    <a:pt x="1413" y="2890"/>
                  </a:moveTo>
                  <a:cubicBezTo>
                    <a:pt x="1412" y="2878"/>
                    <a:pt x="1412" y="2878"/>
                    <a:pt x="1412" y="2878"/>
                  </a:cubicBezTo>
                  <a:cubicBezTo>
                    <a:pt x="1432" y="2877"/>
                    <a:pt x="1432" y="2877"/>
                    <a:pt x="1432" y="2877"/>
                  </a:cubicBezTo>
                  <a:cubicBezTo>
                    <a:pt x="1433" y="2889"/>
                    <a:pt x="1433" y="2889"/>
                    <a:pt x="1433" y="2889"/>
                  </a:cubicBezTo>
                  <a:lnTo>
                    <a:pt x="1413" y="2890"/>
                  </a:lnTo>
                  <a:close/>
                  <a:moveTo>
                    <a:pt x="2372" y="2889"/>
                  </a:moveTo>
                  <a:cubicBezTo>
                    <a:pt x="2372" y="2889"/>
                    <a:pt x="2372" y="2889"/>
                    <a:pt x="2372" y="2889"/>
                  </a:cubicBezTo>
                  <a:cubicBezTo>
                    <a:pt x="2371" y="2884"/>
                    <a:pt x="2369" y="2883"/>
                    <a:pt x="2363" y="2879"/>
                  </a:cubicBezTo>
                  <a:cubicBezTo>
                    <a:pt x="2363" y="2879"/>
                    <a:pt x="2363" y="2879"/>
                    <a:pt x="2363" y="2879"/>
                  </a:cubicBezTo>
                  <a:cubicBezTo>
                    <a:pt x="2362" y="2879"/>
                    <a:pt x="2362" y="2879"/>
                    <a:pt x="2362" y="2879"/>
                  </a:cubicBezTo>
                  <a:cubicBezTo>
                    <a:pt x="2366" y="2874"/>
                    <a:pt x="2366" y="2874"/>
                    <a:pt x="2366" y="2874"/>
                  </a:cubicBezTo>
                  <a:cubicBezTo>
                    <a:pt x="2368" y="2868"/>
                    <a:pt x="2368" y="2868"/>
                    <a:pt x="2368" y="2868"/>
                  </a:cubicBezTo>
                  <a:cubicBezTo>
                    <a:pt x="2369" y="2869"/>
                    <a:pt x="2369" y="2869"/>
                    <a:pt x="2369" y="2869"/>
                  </a:cubicBezTo>
                  <a:cubicBezTo>
                    <a:pt x="2375" y="2873"/>
                    <a:pt x="2381" y="2876"/>
                    <a:pt x="2384" y="2885"/>
                  </a:cubicBezTo>
                  <a:cubicBezTo>
                    <a:pt x="2384" y="2886"/>
                    <a:pt x="2384" y="2887"/>
                    <a:pt x="2384" y="2888"/>
                  </a:cubicBezTo>
                  <a:lnTo>
                    <a:pt x="2372" y="2889"/>
                  </a:lnTo>
                  <a:close/>
                  <a:moveTo>
                    <a:pt x="1453" y="2888"/>
                  </a:moveTo>
                  <a:cubicBezTo>
                    <a:pt x="1452" y="2876"/>
                    <a:pt x="1452" y="2876"/>
                    <a:pt x="1452" y="2876"/>
                  </a:cubicBezTo>
                  <a:cubicBezTo>
                    <a:pt x="1472" y="2874"/>
                    <a:pt x="1472" y="2874"/>
                    <a:pt x="1472" y="2874"/>
                  </a:cubicBezTo>
                  <a:cubicBezTo>
                    <a:pt x="1473" y="2886"/>
                    <a:pt x="1473" y="2886"/>
                    <a:pt x="1473" y="2886"/>
                  </a:cubicBezTo>
                  <a:lnTo>
                    <a:pt x="1453" y="2888"/>
                  </a:lnTo>
                  <a:close/>
                  <a:moveTo>
                    <a:pt x="725" y="2887"/>
                  </a:moveTo>
                  <a:cubicBezTo>
                    <a:pt x="724" y="2884"/>
                    <a:pt x="723" y="2881"/>
                    <a:pt x="723" y="2878"/>
                  </a:cubicBezTo>
                  <a:cubicBezTo>
                    <a:pt x="723" y="2875"/>
                    <a:pt x="723" y="2875"/>
                    <a:pt x="723" y="2875"/>
                  </a:cubicBezTo>
                  <a:cubicBezTo>
                    <a:pt x="723" y="2872"/>
                    <a:pt x="723" y="2868"/>
                    <a:pt x="723" y="2865"/>
                  </a:cubicBezTo>
                  <a:cubicBezTo>
                    <a:pt x="735" y="2865"/>
                    <a:pt x="735" y="2865"/>
                    <a:pt x="735" y="2865"/>
                  </a:cubicBezTo>
                  <a:cubicBezTo>
                    <a:pt x="735" y="2868"/>
                    <a:pt x="735" y="2872"/>
                    <a:pt x="735" y="2875"/>
                  </a:cubicBezTo>
                  <a:cubicBezTo>
                    <a:pt x="735" y="2878"/>
                    <a:pt x="735" y="2878"/>
                    <a:pt x="735" y="2878"/>
                  </a:cubicBezTo>
                  <a:cubicBezTo>
                    <a:pt x="735" y="2879"/>
                    <a:pt x="735" y="2881"/>
                    <a:pt x="736" y="2882"/>
                  </a:cubicBezTo>
                  <a:lnTo>
                    <a:pt x="725" y="2887"/>
                  </a:lnTo>
                  <a:close/>
                  <a:moveTo>
                    <a:pt x="1493" y="2885"/>
                  </a:moveTo>
                  <a:cubicBezTo>
                    <a:pt x="1492" y="2873"/>
                    <a:pt x="1492" y="2873"/>
                    <a:pt x="1492" y="2873"/>
                  </a:cubicBezTo>
                  <a:cubicBezTo>
                    <a:pt x="1512" y="2872"/>
                    <a:pt x="1512" y="2872"/>
                    <a:pt x="1512" y="2872"/>
                  </a:cubicBezTo>
                  <a:cubicBezTo>
                    <a:pt x="1513" y="2884"/>
                    <a:pt x="1513" y="2884"/>
                    <a:pt x="1513" y="2884"/>
                  </a:cubicBezTo>
                  <a:lnTo>
                    <a:pt x="1493" y="2885"/>
                  </a:lnTo>
                  <a:close/>
                  <a:moveTo>
                    <a:pt x="1533" y="2882"/>
                  </a:moveTo>
                  <a:cubicBezTo>
                    <a:pt x="1532" y="2870"/>
                    <a:pt x="1532" y="2870"/>
                    <a:pt x="1532" y="2870"/>
                  </a:cubicBezTo>
                  <a:cubicBezTo>
                    <a:pt x="1552" y="2869"/>
                    <a:pt x="1552" y="2869"/>
                    <a:pt x="1552" y="2869"/>
                  </a:cubicBezTo>
                  <a:cubicBezTo>
                    <a:pt x="1553" y="2881"/>
                    <a:pt x="1553" y="2881"/>
                    <a:pt x="1553" y="2881"/>
                  </a:cubicBezTo>
                  <a:lnTo>
                    <a:pt x="1533" y="2882"/>
                  </a:lnTo>
                  <a:close/>
                  <a:moveTo>
                    <a:pt x="1573" y="2880"/>
                  </a:moveTo>
                  <a:cubicBezTo>
                    <a:pt x="1572" y="2868"/>
                    <a:pt x="1572" y="2868"/>
                    <a:pt x="1572" y="2868"/>
                  </a:cubicBezTo>
                  <a:cubicBezTo>
                    <a:pt x="1592" y="2866"/>
                    <a:pt x="1592" y="2866"/>
                    <a:pt x="1592" y="2866"/>
                  </a:cubicBezTo>
                  <a:cubicBezTo>
                    <a:pt x="1593" y="2878"/>
                    <a:pt x="1593" y="2878"/>
                    <a:pt x="1593" y="2878"/>
                  </a:cubicBezTo>
                  <a:lnTo>
                    <a:pt x="1573" y="2880"/>
                  </a:lnTo>
                  <a:close/>
                  <a:moveTo>
                    <a:pt x="1613" y="2877"/>
                  </a:moveTo>
                  <a:cubicBezTo>
                    <a:pt x="1612" y="2865"/>
                    <a:pt x="1612" y="2865"/>
                    <a:pt x="1612" y="2865"/>
                  </a:cubicBezTo>
                  <a:cubicBezTo>
                    <a:pt x="1632" y="2864"/>
                    <a:pt x="1632" y="2864"/>
                    <a:pt x="1632" y="2864"/>
                  </a:cubicBezTo>
                  <a:cubicBezTo>
                    <a:pt x="1633" y="2876"/>
                    <a:pt x="1633" y="2876"/>
                    <a:pt x="1633" y="2876"/>
                  </a:cubicBezTo>
                  <a:lnTo>
                    <a:pt x="1613" y="2877"/>
                  </a:lnTo>
                  <a:close/>
                  <a:moveTo>
                    <a:pt x="1652" y="2874"/>
                  </a:moveTo>
                  <a:cubicBezTo>
                    <a:pt x="1652" y="2862"/>
                    <a:pt x="1652" y="2862"/>
                    <a:pt x="1652" y="2862"/>
                  </a:cubicBezTo>
                  <a:cubicBezTo>
                    <a:pt x="1672" y="2861"/>
                    <a:pt x="1672" y="2861"/>
                    <a:pt x="1672" y="2861"/>
                  </a:cubicBezTo>
                  <a:cubicBezTo>
                    <a:pt x="1672" y="2873"/>
                    <a:pt x="1672" y="2873"/>
                    <a:pt x="1672" y="2873"/>
                  </a:cubicBezTo>
                  <a:lnTo>
                    <a:pt x="1652" y="2874"/>
                  </a:lnTo>
                  <a:close/>
                  <a:moveTo>
                    <a:pt x="1692" y="2872"/>
                  </a:moveTo>
                  <a:cubicBezTo>
                    <a:pt x="1692" y="2860"/>
                    <a:pt x="1692" y="2860"/>
                    <a:pt x="1692" y="2860"/>
                  </a:cubicBezTo>
                  <a:cubicBezTo>
                    <a:pt x="1711" y="2858"/>
                    <a:pt x="1711" y="2858"/>
                    <a:pt x="1711" y="2858"/>
                  </a:cubicBezTo>
                  <a:cubicBezTo>
                    <a:pt x="1712" y="2870"/>
                    <a:pt x="1712" y="2870"/>
                    <a:pt x="1712" y="2870"/>
                  </a:cubicBezTo>
                  <a:lnTo>
                    <a:pt x="1692" y="2872"/>
                  </a:lnTo>
                  <a:close/>
                  <a:moveTo>
                    <a:pt x="1732" y="2869"/>
                  </a:moveTo>
                  <a:cubicBezTo>
                    <a:pt x="1731" y="2857"/>
                    <a:pt x="1731" y="2857"/>
                    <a:pt x="1731" y="2857"/>
                  </a:cubicBezTo>
                  <a:cubicBezTo>
                    <a:pt x="1751" y="2856"/>
                    <a:pt x="1751" y="2856"/>
                    <a:pt x="1751" y="2856"/>
                  </a:cubicBezTo>
                  <a:cubicBezTo>
                    <a:pt x="1752" y="2868"/>
                    <a:pt x="1752" y="2868"/>
                    <a:pt x="1752" y="2868"/>
                  </a:cubicBezTo>
                  <a:lnTo>
                    <a:pt x="1732" y="2869"/>
                  </a:lnTo>
                  <a:close/>
                  <a:moveTo>
                    <a:pt x="1772" y="2867"/>
                  </a:moveTo>
                  <a:cubicBezTo>
                    <a:pt x="1771" y="2855"/>
                    <a:pt x="1771" y="2855"/>
                    <a:pt x="1771" y="2855"/>
                  </a:cubicBezTo>
                  <a:cubicBezTo>
                    <a:pt x="1791" y="2853"/>
                    <a:pt x="1791" y="2853"/>
                    <a:pt x="1791" y="2853"/>
                  </a:cubicBezTo>
                  <a:cubicBezTo>
                    <a:pt x="1792" y="2865"/>
                    <a:pt x="1792" y="2865"/>
                    <a:pt x="1792" y="2865"/>
                  </a:cubicBezTo>
                  <a:lnTo>
                    <a:pt x="1772" y="2867"/>
                  </a:lnTo>
                  <a:close/>
                  <a:moveTo>
                    <a:pt x="2490" y="2865"/>
                  </a:moveTo>
                  <a:cubicBezTo>
                    <a:pt x="2478" y="2864"/>
                    <a:pt x="2478" y="2864"/>
                    <a:pt x="2478" y="2864"/>
                  </a:cubicBezTo>
                  <a:cubicBezTo>
                    <a:pt x="2478" y="2862"/>
                    <a:pt x="2478" y="2859"/>
                    <a:pt x="2478" y="2857"/>
                  </a:cubicBezTo>
                  <a:cubicBezTo>
                    <a:pt x="2478" y="2853"/>
                    <a:pt x="2478" y="2850"/>
                    <a:pt x="2477" y="2847"/>
                  </a:cubicBezTo>
                  <a:cubicBezTo>
                    <a:pt x="2477" y="2846"/>
                    <a:pt x="2477" y="2846"/>
                    <a:pt x="2477" y="2846"/>
                  </a:cubicBezTo>
                  <a:cubicBezTo>
                    <a:pt x="2489" y="2844"/>
                    <a:pt x="2489" y="2844"/>
                    <a:pt x="2489" y="2844"/>
                  </a:cubicBezTo>
                  <a:cubicBezTo>
                    <a:pt x="2489" y="2845"/>
                    <a:pt x="2489" y="2845"/>
                    <a:pt x="2489" y="2845"/>
                  </a:cubicBezTo>
                  <a:cubicBezTo>
                    <a:pt x="2490" y="2849"/>
                    <a:pt x="2490" y="2853"/>
                    <a:pt x="2490" y="2856"/>
                  </a:cubicBezTo>
                  <a:cubicBezTo>
                    <a:pt x="2490" y="2860"/>
                    <a:pt x="2490" y="2862"/>
                    <a:pt x="2490" y="2865"/>
                  </a:cubicBezTo>
                  <a:close/>
                  <a:moveTo>
                    <a:pt x="1812" y="2864"/>
                  </a:moveTo>
                  <a:cubicBezTo>
                    <a:pt x="1811" y="2852"/>
                    <a:pt x="1811" y="2852"/>
                    <a:pt x="1811" y="2852"/>
                  </a:cubicBezTo>
                  <a:cubicBezTo>
                    <a:pt x="1831" y="2851"/>
                    <a:pt x="1831" y="2851"/>
                    <a:pt x="1831" y="2851"/>
                  </a:cubicBezTo>
                  <a:cubicBezTo>
                    <a:pt x="1832" y="2863"/>
                    <a:pt x="1832" y="2863"/>
                    <a:pt x="1832" y="2863"/>
                  </a:cubicBezTo>
                  <a:lnTo>
                    <a:pt x="1812" y="2864"/>
                  </a:lnTo>
                  <a:close/>
                  <a:moveTo>
                    <a:pt x="2346" y="2863"/>
                  </a:moveTo>
                  <a:cubicBezTo>
                    <a:pt x="2343" y="2859"/>
                    <a:pt x="2342" y="2854"/>
                    <a:pt x="2342" y="2848"/>
                  </a:cubicBezTo>
                  <a:cubicBezTo>
                    <a:pt x="2342" y="2846"/>
                    <a:pt x="2342" y="2843"/>
                    <a:pt x="2343" y="2840"/>
                  </a:cubicBezTo>
                  <a:cubicBezTo>
                    <a:pt x="2343" y="2840"/>
                    <a:pt x="2343" y="2839"/>
                    <a:pt x="2343" y="2839"/>
                  </a:cubicBezTo>
                  <a:cubicBezTo>
                    <a:pt x="2355" y="2843"/>
                    <a:pt x="2355" y="2843"/>
                    <a:pt x="2355" y="2843"/>
                  </a:cubicBezTo>
                  <a:cubicBezTo>
                    <a:pt x="2355" y="2843"/>
                    <a:pt x="2355" y="2843"/>
                    <a:pt x="2355" y="2843"/>
                  </a:cubicBezTo>
                  <a:cubicBezTo>
                    <a:pt x="2354" y="2845"/>
                    <a:pt x="2354" y="2847"/>
                    <a:pt x="2354" y="2848"/>
                  </a:cubicBezTo>
                  <a:cubicBezTo>
                    <a:pt x="2354" y="2851"/>
                    <a:pt x="2355" y="2854"/>
                    <a:pt x="2357" y="2857"/>
                  </a:cubicBezTo>
                  <a:lnTo>
                    <a:pt x="2346" y="2863"/>
                  </a:lnTo>
                  <a:close/>
                  <a:moveTo>
                    <a:pt x="1852" y="2861"/>
                  </a:moveTo>
                  <a:cubicBezTo>
                    <a:pt x="1851" y="2849"/>
                    <a:pt x="1851" y="2849"/>
                    <a:pt x="1851" y="2849"/>
                  </a:cubicBezTo>
                  <a:cubicBezTo>
                    <a:pt x="1871" y="2848"/>
                    <a:pt x="1871" y="2848"/>
                    <a:pt x="1871" y="2848"/>
                  </a:cubicBezTo>
                  <a:cubicBezTo>
                    <a:pt x="1872" y="2860"/>
                    <a:pt x="1872" y="2860"/>
                    <a:pt x="1872" y="2860"/>
                  </a:cubicBezTo>
                  <a:lnTo>
                    <a:pt x="1852" y="2861"/>
                  </a:lnTo>
                  <a:close/>
                  <a:moveTo>
                    <a:pt x="1892" y="2859"/>
                  </a:moveTo>
                  <a:cubicBezTo>
                    <a:pt x="1891" y="2847"/>
                    <a:pt x="1891" y="2847"/>
                    <a:pt x="1891" y="2847"/>
                  </a:cubicBezTo>
                  <a:cubicBezTo>
                    <a:pt x="1911" y="2845"/>
                    <a:pt x="1911" y="2845"/>
                    <a:pt x="1911" y="2845"/>
                  </a:cubicBezTo>
                  <a:cubicBezTo>
                    <a:pt x="1912" y="2857"/>
                    <a:pt x="1912" y="2857"/>
                    <a:pt x="1912" y="2857"/>
                  </a:cubicBezTo>
                  <a:lnTo>
                    <a:pt x="1892" y="2859"/>
                  </a:lnTo>
                  <a:close/>
                  <a:moveTo>
                    <a:pt x="1932" y="2856"/>
                  </a:moveTo>
                  <a:cubicBezTo>
                    <a:pt x="1931" y="2844"/>
                    <a:pt x="1931" y="2844"/>
                    <a:pt x="1931" y="2844"/>
                  </a:cubicBezTo>
                  <a:cubicBezTo>
                    <a:pt x="1951" y="2843"/>
                    <a:pt x="1951" y="2843"/>
                    <a:pt x="1951" y="2843"/>
                  </a:cubicBezTo>
                  <a:cubicBezTo>
                    <a:pt x="1952" y="2855"/>
                    <a:pt x="1952" y="2855"/>
                    <a:pt x="1952" y="2855"/>
                  </a:cubicBezTo>
                  <a:lnTo>
                    <a:pt x="1932" y="2856"/>
                  </a:lnTo>
                  <a:close/>
                  <a:moveTo>
                    <a:pt x="1972" y="2853"/>
                  </a:moveTo>
                  <a:cubicBezTo>
                    <a:pt x="1971" y="2841"/>
                    <a:pt x="1971" y="2841"/>
                    <a:pt x="1971" y="2841"/>
                  </a:cubicBezTo>
                  <a:cubicBezTo>
                    <a:pt x="1991" y="2840"/>
                    <a:pt x="1991" y="2840"/>
                    <a:pt x="1991" y="2840"/>
                  </a:cubicBezTo>
                  <a:cubicBezTo>
                    <a:pt x="1991" y="2852"/>
                    <a:pt x="1991" y="2852"/>
                    <a:pt x="1991" y="2852"/>
                  </a:cubicBezTo>
                  <a:lnTo>
                    <a:pt x="1972" y="2853"/>
                  </a:lnTo>
                  <a:close/>
                  <a:moveTo>
                    <a:pt x="2011" y="2851"/>
                  </a:moveTo>
                  <a:cubicBezTo>
                    <a:pt x="2011" y="2839"/>
                    <a:pt x="2011" y="2839"/>
                    <a:pt x="2011" y="2839"/>
                  </a:cubicBezTo>
                  <a:cubicBezTo>
                    <a:pt x="2031" y="2837"/>
                    <a:pt x="2031" y="2837"/>
                    <a:pt x="2031" y="2837"/>
                  </a:cubicBezTo>
                  <a:cubicBezTo>
                    <a:pt x="2031" y="2849"/>
                    <a:pt x="2031" y="2849"/>
                    <a:pt x="2031" y="2849"/>
                  </a:cubicBezTo>
                  <a:lnTo>
                    <a:pt x="2011" y="2851"/>
                  </a:lnTo>
                  <a:close/>
                  <a:moveTo>
                    <a:pt x="2051" y="2848"/>
                  </a:moveTo>
                  <a:cubicBezTo>
                    <a:pt x="2050" y="2836"/>
                    <a:pt x="2050" y="2836"/>
                    <a:pt x="2050" y="2836"/>
                  </a:cubicBezTo>
                  <a:cubicBezTo>
                    <a:pt x="2070" y="2835"/>
                    <a:pt x="2070" y="2835"/>
                    <a:pt x="2070" y="2835"/>
                  </a:cubicBezTo>
                  <a:cubicBezTo>
                    <a:pt x="2071" y="2847"/>
                    <a:pt x="2071" y="2847"/>
                    <a:pt x="2071" y="2847"/>
                  </a:cubicBezTo>
                  <a:lnTo>
                    <a:pt x="2051" y="2848"/>
                  </a:lnTo>
                  <a:close/>
                  <a:moveTo>
                    <a:pt x="2091" y="2845"/>
                  </a:moveTo>
                  <a:cubicBezTo>
                    <a:pt x="2090" y="2833"/>
                    <a:pt x="2090" y="2833"/>
                    <a:pt x="2090" y="2833"/>
                  </a:cubicBezTo>
                  <a:cubicBezTo>
                    <a:pt x="2110" y="2832"/>
                    <a:pt x="2110" y="2832"/>
                    <a:pt x="2110" y="2832"/>
                  </a:cubicBezTo>
                  <a:cubicBezTo>
                    <a:pt x="2111" y="2844"/>
                    <a:pt x="2111" y="2844"/>
                    <a:pt x="2111" y="2844"/>
                  </a:cubicBezTo>
                  <a:lnTo>
                    <a:pt x="2091" y="2845"/>
                  </a:lnTo>
                  <a:close/>
                  <a:moveTo>
                    <a:pt x="735" y="2845"/>
                  </a:moveTo>
                  <a:cubicBezTo>
                    <a:pt x="723" y="2845"/>
                    <a:pt x="723" y="2845"/>
                    <a:pt x="723" y="2845"/>
                  </a:cubicBezTo>
                  <a:cubicBezTo>
                    <a:pt x="723" y="2844"/>
                    <a:pt x="723" y="2844"/>
                    <a:pt x="723" y="2844"/>
                  </a:cubicBezTo>
                  <a:cubicBezTo>
                    <a:pt x="723" y="2843"/>
                    <a:pt x="723" y="2842"/>
                    <a:pt x="723" y="2841"/>
                  </a:cubicBezTo>
                  <a:cubicBezTo>
                    <a:pt x="723" y="2839"/>
                    <a:pt x="722" y="2838"/>
                    <a:pt x="721" y="2836"/>
                  </a:cubicBezTo>
                  <a:cubicBezTo>
                    <a:pt x="721" y="2834"/>
                    <a:pt x="721" y="2833"/>
                    <a:pt x="720" y="2832"/>
                  </a:cubicBezTo>
                  <a:cubicBezTo>
                    <a:pt x="720" y="2831"/>
                    <a:pt x="719" y="2829"/>
                    <a:pt x="719" y="2828"/>
                  </a:cubicBezTo>
                  <a:cubicBezTo>
                    <a:pt x="730" y="2824"/>
                    <a:pt x="730" y="2824"/>
                    <a:pt x="730" y="2824"/>
                  </a:cubicBezTo>
                  <a:cubicBezTo>
                    <a:pt x="731" y="2825"/>
                    <a:pt x="731" y="2827"/>
                    <a:pt x="732" y="2828"/>
                  </a:cubicBezTo>
                  <a:cubicBezTo>
                    <a:pt x="732" y="2829"/>
                    <a:pt x="732" y="2830"/>
                    <a:pt x="733" y="2831"/>
                  </a:cubicBezTo>
                  <a:cubicBezTo>
                    <a:pt x="734" y="2834"/>
                    <a:pt x="735" y="2837"/>
                    <a:pt x="735" y="2840"/>
                  </a:cubicBezTo>
                  <a:cubicBezTo>
                    <a:pt x="735" y="2841"/>
                    <a:pt x="735" y="2842"/>
                    <a:pt x="735" y="2844"/>
                  </a:cubicBezTo>
                  <a:lnTo>
                    <a:pt x="735" y="2845"/>
                  </a:lnTo>
                  <a:close/>
                  <a:moveTo>
                    <a:pt x="2131" y="2843"/>
                  </a:moveTo>
                  <a:cubicBezTo>
                    <a:pt x="2130" y="2831"/>
                    <a:pt x="2130" y="2831"/>
                    <a:pt x="2130" y="2831"/>
                  </a:cubicBezTo>
                  <a:cubicBezTo>
                    <a:pt x="2150" y="2829"/>
                    <a:pt x="2150" y="2829"/>
                    <a:pt x="2150" y="2829"/>
                  </a:cubicBezTo>
                  <a:cubicBezTo>
                    <a:pt x="2151" y="2841"/>
                    <a:pt x="2151" y="2841"/>
                    <a:pt x="2151" y="2841"/>
                  </a:cubicBezTo>
                  <a:lnTo>
                    <a:pt x="2131" y="2843"/>
                  </a:lnTo>
                  <a:close/>
                  <a:moveTo>
                    <a:pt x="2171" y="2840"/>
                  </a:moveTo>
                  <a:cubicBezTo>
                    <a:pt x="2170" y="2828"/>
                    <a:pt x="2170" y="2828"/>
                    <a:pt x="2170" y="2828"/>
                  </a:cubicBezTo>
                  <a:cubicBezTo>
                    <a:pt x="2190" y="2827"/>
                    <a:pt x="2190" y="2827"/>
                    <a:pt x="2190" y="2827"/>
                  </a:cubicBezTo>
                  <a:cubicBezTo>
                    <a:pt x="2191" y="2839"/>
                    <a:pt x="2191" y="2839"/>
                    <a:pt x="2191" y="2839"/>
                  </a:cubicBezTo>
                  <a:lnTo>
                    <a:pt x="2171" y="2840"/>
                  </a:lnTo>
                  <a:close/>
                  <a:moveTo>
                    <a:pt x="2211" y="2837"/>
                  </a:moveTo>
                  <a:cubicBezTo>
                    <a:pt x="2210" y="2826"/>
                    <a:pt x="2210" y="2826"/>
                    <a:pt x="2210" y="2826"/>
                  </a:cubicBezTo>
                  <a:cubicBezTo>
                    <a:pt x="2230" y="2824"/>
                    <a:pt x="2230" y="2824"/>
                    <a:pt x="2230" y="2824"/>
                  </a:cubicBezTo>
                  <a:cubicBezTo>
                    <a:pt x="2231" y="2836"/>
                    <a:pt x="2231" y="2836"/>
                    <a:pt x="2231" y="2836"/>
                  </a:cubicBezTo>
                  <a:lnTo>
                    <a:pt x="2211" y="2837"/>
                  </a:lnTo>
                  <a:close/>
                  <a:moveTo>
                    <a:pt x="2251" y="2835"/>
                  </a:moveTo>
                  <a:cubicBezTo>
                    <a:pt x="2250" y="2823"/>
                    <a:pt x="2250" y="2823"/>
                    <a:pt x="2250" y="2823"/>
                  </a:cubicBezTo>
                  <a:cubicBezTo>
                    <a:pt x="2270" y="2822"/>
                    <a:pt x="2270" y="2822"/>
                    <a:pt x="2270" y="2822"/>
                  </a:cubicBezTo>
                  <a:cubicBezTo>
                    <a:pt x="2271" y="2834"/>
                    <a:pt x="2271" y="2834"/>
                    <a:pt x="2271" y="2834"/>
                  </a:cubicBezTo>
                  <a:lnTo>
                    <a:pt x="2251" y="2835"/>
                  </a:lnTo>
                  <a:close/>
                  <a:moveTo>
                    <a:pt x="2291" y="2832"/>
                  </a:moveTo>
                  <a:cubicBezTo>
                    <a:pt x="2290" y="2820"/>
                    <a:pt x="2290" y="2820"/>
                    <a:pt x="2290" y="2820"/>
                  </a:cubicBezTo>
                  <a:cubicBezTo>
                    <a:pt x="2310" y="2819"/>
                    <a:pt x="2310" y="2819"/>
                    <a:pt x="2310" y="2819"/>
                  </a:cubicBezTo>
                  <a:cubicBezTo>
                    <a:pt x="2311" y="2831"/>
                    <a:pt x="2311" y="2831"/>
                    <a:pt x="2311" y="2831"/>
                  </a:cubicBezTo>
                  <a:lnTo>
                    <a:pt x="2291" y="2832"/>
                  </a:lnTo>
                  <a:close/>
                  <a:moveTo>
                    <a:pt x="2348" y="2831"/>
                  </a:moveTo>
                  <a:cubicBezTo>
                    <a:pt x="2347" y="2830"/>
                    <a:pt x="2346" y="2830"/>
                    <a:pt x="2345" y="2830"/>
                  </a:cubicBezTo>
                  <a:cubicBezTo>
                    <a:pt x="2343" y="2830"/>
                    <a:pt x="2343" y="2830"/>
                    <a:pt x="2343" y="2830"/>
                  </a:cubicBezTo>
                  <a:cubicBezTo>
                    <a:pt x="2341" y="2830"/>
                    <a:pt x="2338" y="2830"/>
                    <a:pt x="2335" y="2830"/>
                  </a:cubicBezTo>
                  <a:cubicBezTo>
                    <a:pt x="2334" y="2830"/>
                    <a:pt x="2332" y="2830"/>
                    <a:pt x="2330" y="2830"/>
                  </a:cubicBezTo>
                  <a:cubicBezTo>
                    <a:pt x="2330" y="2818"/>
                    <a:pt x="2330" y="2818"/>
                    <a:pt x="2330" y="2818"/>
                  </a:cubicBezTo>
                  <a:cubicBezTo>
                    <a:pt x="2332" y="2818"/>
                    <a:pt x="2334" y="2818"/>
                    <a:pt x="2336" y="2818"/>
                  </a:cubicBezTo>
                  <a:cubicBezTo>
                    <a:pt x="2338" y="2818"/>
                    <a:pt x="2341" y="2818"/>
                    <a:pt x="2343" y="2818"/>
                  </a:cubicBezTo>
                  <a:cubicBezTo>
                    <a:pt x="2345" y="2818"/>
                    <a:pt x="2345" y="2818"/>
                    <a:pt x="2345" y="2818"/>
                  </a:cubicBezTo>
                  <a:cubicBezTo>
                    <a:pt x="2347" y="2818"/>
                    <a:pt x="2349" y="2819"/>
                    <a:pt x="2352" y="2819"/>
                  </a:cubicBezTo>
                  <a:lnTo>
                    <a:pt x="2348" y="2831"/>
                  </a:lnTo>
                  <a:close/>
                  <a:moveTo>
                    <a:pt x="2490" y="2826"/>
                  </a:moveTo>
                  <a:cubicBezTo>
                    <a:pt x="2478" y="2824"/>
                    <a:pt x="2478" y="2824"/>
                    <a:pt x="2478" y="2824"/>
                  </a:cubicBezTo>
                  <a:cubicBezTo>
                    <a:pt x="2479" y="2821"/>
                    <a:pt x="2479" y="2819"/>
                    <a:pt x="2479" y="2817"/>
                  </a:cubicBezTo>
                  <a:cubicBezTo>
                    <a:pt x="2479" y="2814"/>
                    <a:pt x="2479" y="2810"/>
                    <a:pt x="2479" y="2806"/>
                  </a:cubicBezTo>
                  <a:cubicBezTo>
                    <a:pt x="2491" y="2805"/>
                    <a:pt x="2491" y="2805"/>
                    <a:pt x="2491" y="2805"/>
                  </a:cubicBezTo>
                  <a:cubicBezTo>
                    <a:pt x="2491" y="2809"/>
                    <a:pt x="2491" y="2813"/>
                    <a:pt x="2491" y="2817"/>
                  </a:cubicBezTo>
                  <a:cubicBezTo>
                    <a:pt x="2491" y="2821"/>
                    <a:pt x="2491" y="2824"/>
                    <a:pt x="2490" y="2826"/>
                  </a:cubicBezTo>
                  <a:close/>
                  <a:moveTo>
                    <a:pt x="710" y="2812"/>
                  </a:moveTo>
                  <a:cubicBezTo>
                    <a:pt x="708" y="2809"/>
                    <a:pt x="706" y="2807"/>
                    <a:pt x="703" y="2805"/>
                  </a:cubicBezTo>
                  <a:cubicBezTo>
                    <a:pt x="702" y="2804"/>
                    <a:pt x="701" y="2803"/>
                    <a:pt x="700" y="2802"/>
                  </a:cubicBezTo>
                  <a:cubicBezTo>
                    <a:pt x="699" y="2801"/>
                    <a:pt x="698" y="2800"/>
                    <a:pt x="697" y="2799"/>
                  </a:cubicBezTo>
                  <a:cubicBezTo>
                    <a:pt x="697" y="2798"/>
                    <a:pt x="697" y="2798"/>
                    <a:pt x="697" y="2798"/>
                  </a:cubicBezTo>
                  <a:cubicBezTo>
                    <a:pt x="705" y="2790"/>
                    <a:pt x="705" y="2790"/>
                    <a:pt x="705" y="2790"/>
                  </a:cubicBezTo>
                  <a:cubicBezTo>
                    <a:pt x="706" y="2790"/>
                    <a:pt x="706" y="2790"/>
                    <a:pt x="706" y="2790"/>
                  </a:cubicBezTo>
                  <a:cubicBezTo>
                    <a:pt x="707" y="2791"/>
                    <a:pt x="708" y="2792"/>
                    <a:pt x="709" y="2793"/>
                  </a:cubicBezTo>
                  <a:cubicBezTo>
                    <a:pt x="710" y="2794"/>
                    <a:pt x="711" y="2795"/>
                    <a:pt x="712" y="2796"/>
                  </a:cubicBezTo>
                  <a:cubicBezTo>
                    <a:pt x="714" y="2799"/>
                    <a:pt x="717" y="2801"/>
                    <a:pt x="720" y="2804"/>
                  </a:cubicBezTo>
                  <a:lnTo>
                    <a:pt x="710" y="2812"/>
                  </a:lnTo>
                  <a:close/>
                  <a:moveTo>
                    <a:pt x="2470" y="2796"/>
                  </a:moveTo>
                  <a:cubicBezTo>
                    <a:pt x="2466" y="2793"/>
                    <a:pt x="2463" y="2788"/>
                    <a:pt x="2462" y="2785"/>
                  </a:cubicBezTo>
                  <a:cubicBezTo>
                    <a:pt x="2461" y="2784"/>
                    <a:pt x="2461" y="2783"/>
                    <a:pt x="2461" y="2783"/>
                  </a:cubicBezTo>
                  <a:cubicBezTo>
                    <a:pt x="2460" y="2782"/>
                    <a:pt x="2460" y="2781"/>
                    <a:pt x="2459" y="2781"/>
                  </a:cubicBezTo>
                  <a:cubicBezTo>
                    <a:pt x="2458" y="2780"/>
                    <a:pt x="2458" y="2779"/>
                    <a:pt x="2457" y="2778"/>
                  </a:cubicBezTo>
                  <a:cubicBezTo>
                    <a:pt x="2467" y="2771"/>
                    <a:pt x="2467" y="2771"/>
                    <a:pt x="2467" y="2771"/>
                  </a:cubicBezTo>
                  <a:cubicBezTo>
                    <a:pt x="2467" y="2772"/>
                    <a:pt x="2468" y="2773"/>
                    <a:pt x="2468" y="2773"/>
                  </a:cubicBezTo>
                  <a:cubicBezTo>
                    <a:pt x="2469" y="2774"/>
                    <a:pt x="2470" y="2775"/>
                    <a:pt x="2471" y="2777"/>
                  </a:cubicBezTo>
                  <a:cubicBezTo>
                    <a:pt x="2471" y="2778"/>
                    <a:pt x="2472" y="2779"/>
                    <a:pt x="2472" y="2779"/>
                  </a:cubicBezTo>
                  <a:cubicBezTo>
                    <a:pt x="2474" y="2782"/>
                    <a:pt x="2475" y="2785"/>
                    <a:pt x="2477" y="2786"/>
                  </a:cubicBezTo>
                  <a:lnTo>
                    <a:pt x="2470" y="2796"/>
                  </a:lnTo>
                  <a:close/>
                  <a:moveTo>
                    <a:pt x="683" y="2782"/>
                  </a:moveTo>
                  <a:cubicBezTo>
                    <a:pt x="680" y="2777"/>
                    <a:pt x="679" y="2772"/>
                    <a:pt x="679" y="2766"/>
                  </a:cubicBezTo>
                  <a:cubicBezTo>
                    <a:pt x="679" y="2764"/>
                    <a:pt x="678" y="2764"/>
                    <a:pt x="678" y="2764"/>
                  </a:cubicBezTo>
                  <a:cubicBezTo>
                    <a:pt x="687" y="2756"/>
                    <a:pt x="687" y="2756"/>
                    <a:pt x="687" y="2756"/>
                  </a:cubicBezTo>
                  <a:cubicBezTo>
                    <a:pt x="690" y="2759"/>
                    <a:pt x="691" y="2762"/>
                    <a:pt x="691" y="2765"/>
                  </a:cubicBezTo>
                  <a:cubicBezTo>
                    <a:pt x="691" y="2769"/>
                    <a:pt x="692" y="2773"/>
                    <a:pt x="694" y="2776"/>
                  </a:cubicBezTo>
                  <a:lnTo>
                    <a:pt x="683" y="2782"/>
                  </a:lnTo>
                  <a:close/>
                  <a:moveTo>
                    <a:pt x="2448" y="2758"/>
                  </a:moveTo>
                  <a:cubicBezTo>
                    <a:pt x="2447" y="2757"/>
                    <a:pt x="2447" y="2756"/>
                    <a:pt x="2447" y="2756"/>
                  </a:cubicBezTo>
                  <a:cubicBezTo>
                    <a:pt x="2447" y="2753"/>
                    <a:pt x="2447" y="2753"/>
                    <a:pt x="2447" y="2753"/>
                  </a:cubicBezTo>
                  <a:cubicBezTo>
                    <a:pt x="2447" y="2753"/>
                    <a:pt x="2447" y="2752"/>
                    <a:pt x="2447" y="2752"/>
                  </a:cubicBezTo>
                  <a:cubicBezTo>
                    <a:pt x="2447" y="2751"/>
                    <a:pt x="2447" y="2751"/>
                    <a:pt x="2447" y="2751"/>
                  </a:cubicBezTo>
                  <a:cubicBezTo>
                    <a:pt x="2446" y="2750"/>
                    <a:pt x="2443" y="2748"/>
                    <a:pt x="2443" y="2744"/>
                  </a:cubicBezTo>
                  <a:cubicBezTo>
                    <a:pt x="2443" y="2743"/>
                    <a:pt x="2443" y="2743"/>
                    <a:pt x="2443" y="2742"/>
                  </a:cubicBezTo>
                  <a:cubicBezTo>
                    <a:pt x="2443" y="2741"/>
                    <a:pt x="2443" y="2739"/>
                    <a:pt x="2443" y="2738"/>
                  </a:cubicBezTo>
                  <a:cubicBezTo>
                    <a:pt x="2455" y="2739"/>
                    <a:pt x="2455" y="2739"/>
                    <a:pt x="2455" y="2739"/>
                  </a:cubicBezTo>
                  <a:cubicBezTo>
                    <a:pt x="2455" y="2740"/>
                    <a:pt x="2455" y="2741"/>
                    <a:pt x="2455" y="2742"/>
                  </a:cubicBezTo>
                  <a:cubicBezTo>
                    <a:pt x="2455" y="2742"/>
                    <a:pt x="2455" y="2742"/>
                    <a:pt x="2455" y="2742"/>
                  </a:cubicBezTo>
                  <a:cubicBezTo>
                    <a:pt x="2455" y="2742"/>
                    <a:pt x="2455" y="2742"/>
                    <a:pt x="2455" y="2742"/>
                  </a:cubicBezTo>
                  <a:cubicBezTo>
                    <a:pt x="2456" y="2743"/>
                    <a:pt x="2458" y="2745"/>
                    <a:pt x="2459" y="2748"/>
                  </a:cubicBezTo>
                  <a:cubicBezTo>
                    <a:pt x="2459" y="2750"/>
                    <a:pt x="2459" y="2752"/>
                    <a:pt x="2459" y="2753"/>
                  </a:cubicBezTo>
                  <a:cubicBezTo>
                    <a:pt x="2459" y="2756"/>
                    <a:pt x="2459" y="2756"/>
                    <a:pt x="2459" y="2756"/>
                  </a:cubicBezTo>
                  <a:cubicBezTo>
                    <a:pt x="2459" y="2756"/>
                    <a:pt x="2459" y="2756"/>
                    <a:pt x="2459" y="2757"/>
                  </a:cubicBezTo>
                  <a:lnTo>
                    <a:pt x="2448" y="2758"/>
                  </a:lnTo>
                  <a:close/>
                  <a:moveTo>
                    <a:pt x="664" y="2749"/>
                  </a:moveTo>
                  <a:cubicBezTo>
                    <a:pt x="661" y="2745"/>
                    <a:pt x="660" y="2741"/>
                    <a:pt x="660" y="2737"/>
                  </a:cubicBezTo>
                  <a:cubicBezTo>
                    <a:pt x="660" y="2736"/>
                    <a:pt x="660" y="2736"/>
                    <a:pt x="660" y="2735"/>
                  </a:cubicBezTo>
                  <a:cubicBezTo>
                    <a:pt x="661" y="2732"/>
                    <a:pt x="662" y="2729"/>
                    <a:pt x="662" y="2727"/>
                  </a:cubicBezTo>
                  <a:cubicBezTo>
                    <a:pt x="663" y="2725"/>
                    <a:pt x="663" y="2725"/>
                    <a:pt x="663" y="2725"/>
                  </a:cubicBezTo>
                  <a:cubicBezTo>
                    <a:pt x="675" y="2728"/>
                    <a:pt x="675" y="2728"/>
                    <a:pt x="675" y="2728"/>
                  </a:cubicBezTo>
                  <a:cubicBezTo>
                    <a:pt x="674" y="2730"/>
                    <a:pt x="674" y="2730"/>
                    <a:pt x="674" y="2730"/>
                  </a:cubicBezTo>
                  <a:cubicBezTo>
                    <a:pt x="673" y="2732"/>
                    <a:pt x="672" y="2734"/>
                    <a:pt x="672" y="2736"/>
                  </a:cubicBezTo>
                  <a:cubicBezTo>
                    <a:pt x="672" y="2736"/>
                    <a:pt x="672" y="2737"/>
                    <a:pt x="672" y="2737"/>
                  </a:cubicBezTo>
                  <a:cubicBezTo>
                    <a:pt x="672" y="2739"/>
                    <a:pt x="673" y="2741"/>
                    <a:pt x="674" y="2743"/>
                  </a:cubicBezTo>
                  <a:lnTo>
                    <a:pt x="664" y="2749"/>
                  </a:lnTo>
                  <a:close/>
                  <a:moveTo>
                    <a:pt x="2446" y="2719"/>
                  </a:moveTo>
                  <a:cubicBezTo>
                    <a:pt x="2446" y="2716"/>
                    <a:pt x="2445" y="2713"/>
                    <a:pt x="2445" y="2710"/>
                  </a:cubicBezTo>
                  <a:cubicBezTo>
                    <a:pt x="2445" y="2709"/>
                    <a:pt x="2444" y="2708"/>
                    <a:pt x="2444" y="2707"/>
                  </a:cubicBezTo>
                  <a:cubicBezTo>
                    <a:pt x="2444" y="2706"/>
                    <a:pt x="2444" y="2705"/>
                    <a:pt x="2443" y="2704"/>
                  </a:cubicBezTo>
                  <a:cubicBezTo>
                    <a:pt x="2443" y="2703"/>
                    <a:pt x="2443" y="2702"/>
                    <a:pt x="2442" y="2701"/>
                  </a:cubicBezTo>
                  <a:cubicBezTo>
                    <a:pt x="2454" y="2698"/>
                    <a:pt x="2454" y="2698"/>
                    <a:pt x="2454" y="2698"/>
                  </a:cubicBezTo>
                  <a:cubicBezTo>
                    <a:pt x="2454" y="2698"/>
                    <a:pt x="2454" y="2699"/>
                    <a:pt x="2454" y="2700"/>
                  </a:cubicBezTo>
                  <a:cubicBezTo>
                    <a:pt x="2455" y="2701"/>
                    <a:pt x="2456" y="2703"/>
                    <a:pt x="2456" y="2705"/>
                  </a:cubicBezTo>
                  <a:cubicBezTo>
                    <a:pt x="2456" y="2706"/>
                    <a:pt x="2456" y="2707"/>
                    <a:pt x="2457" y="2708"/>
                  </a:cubicBezTo>
                  <a:cubicBezTo>
                    <a:pt x="2457" y="2711"/>
                    <a:pt x="2458" y="2715"/>
                    <a:pt x="2458" y="2718"/>
                  </a:cubicBezTo>
                  <a:lnTo>
                    <a:pt x="2446" y="2719"/>
                  </a:lnTo>
                  <a:close/>
                  <a:moveTo>
                    <a:pt x="659" y="2710"/>
                  </a:moveTo>
                  <a:cubicBezTo>
                    <a:pt x="658" y="2708"/>
                    <a:pt x="658" y="2706"/>
                    <a:pt x="658" y="2704"/>
                  </a:cubicBezTo>
                  <a:cubicBezTo>
                    <a:pt x="657" y="2703"/>
                    <a:pt x="657" y="2703"/>
                    <a:pt x="657" y="2703"/>
                  </a:cubicBezTo>
                  <a:cubicBezTo>
                    <a:pt x="657" y="2701"/>
                    <a:pt x="656" y="2700"/>
                    <a:pt x="653" y="2697"/>
                  </a:cubicBezTo>
                  <a:cubicBezTo>
                    <a:pt x="652" y="2697"/>
                    <a:pt x="652" y="2696"/>
                    <a:pt x="651" y="2696"/>
                  </a:cubicBezTo>
                  <a:cubicBezTo>
                    <a:pt x="659" y="2687"/>
                    <a:pt x="659" y="2687"/>
                    <a:pt x="659" y="2687"/>
                  </a:cubicBezTo>
                  <a:cubicBezTo>
                    <a:pt x="661" y="2688"/>
                    <a:pt x="661" y="2688"/>
                    <a:pt x="661" y="2688"/>
                  </a:cubicBezTo>
                  <a:cubicBezTo>
                    <a:pt x="664" y="2691"/>
                    <a:pt x="668" y="2695"/>
                    <a:pt x="669" y="2701"/>
                  </a:cubicBezTo>
                  <a:cubicBezTo>
                    <a:pt x="670" y="2703"/>
                    <a:pt x="670" y="2703"/>
                    <a:pt x="670" y="2703"/>
                  </a:cubicBezTo>
                  <a:cubicBezTo>
                    <a:pt x="670" y="2704"/>
                    <a:pt x="670" y="2705"/>
                    <a:pt x="670" y="2706"/>
                  </a:cubicBezTo>
                  <a:lnTo>
                    <a:pt x="659" y="2710"/>
                  </a:lnTo>
                  <a:close/>
                  <a:moveTo>
                    <a:pt x="2459" y="2686"/>
                  </a:moveTo>
                  <a:cubicBezTo>
                    <a:pt x="2460" y="2686"/>
                    <a:pt x="2460" y="2686"/>
                    <a:pt x="2460" y="2686"/>
                  </a:cubicBezTo>
                  <a:cubicBezTo>
                    <a:pt x="2450" y="2680"/>
                    <a:pt x="2450" y="2680"/>
                    <a:pt x="2450" y="2680"/>
                  </a:cubicBezTo>
                  <a:cubicBezTo>
                    <a:pt x="2450" y="2679"/>
                    <a:pt x="2450" y="2679"/>
                    <a:pt x="2450" y="2679"/>
                  </a:cubicBezTo>
                  <a:cubicBezTo>
                    <a:pt x="2451" y="2677"/>
                    <a:pt x="2453" y="2676"/>
                    <a:pt x="2454" y="2676"/>
                  </a:cubicBezTo>
                  <a:cubicBezTo>
                    <a:pt x="2454" y="2676"/>
                    <a:pt x="2454" y="2675"/>
                    <a:pt x="2454" y="2675"/>
                  </a:cubicBezTo>
                  <a:cubicBezTo>
                    <a:pt x="2454" y="2675"/>
                    <a:pt x="2453" y="2674"/>
                    <a:pt x="2453" y="2674"/>
                  </a:cubicBezTo>
                  <a:cubicBezTo>
                    <a:pt x="2452" y="2673"/>
                    <a:pt x="2451" y="2671"/>
                    <a:pt x="2450" y="2670"/>
                  </a:cubicBezTo>
                  <a:cubicBezTo>
                    <a:pt x="2461" y="2664"/>
                    <a:pt x="2461" y="2664"/>
                    <a:pt x="2461" y="2664"/>
                  </a:cubicBezTo>
                  <a:cubicBezTo>
                    <a:pt x="2461" y="2665"/>
                    <a:pt x="2462" y="2666"/>
                    <a:pt x="2462" y="2666"/>
                  </a:cubicBezTo>
                  <a:cubicBezTo>
                    <a:pt x="2464" y="2668"/>
                    <a:pt x="2467" y="2671"/>
                    <a:pt x="2467" y="2675"/>
                  </a:cubicBezTo>
                  <a:cubicBezTo>
                    <a:pt x="2467" y="2681"/>
                    <a:pt x="2463" y="2684"/>
                    <a:pt x="2461" y="2685"/>
                  </a:cubicBezTo>
                  <a:cubicBezTo>
                    <a:pt x="2460" y="2686"/>
                    <a:pt x="2460" y="2686"/>
                    <a:pt x="2459" y="2686"/>
                  </a:cubicBezTo>
                  <a:close/>
                  <a:moveTo>
                    <a:pt x="2705" y="2679"/>
                  </a:moveTo>
                  <a:cubicBezTo>
                    <a:pt x="2703" y="2679"/>
                    <a:pt x="2702" y="2679"/>
                    <a:pt x="2700" y="2678"/>
                  </a:cubicBezTo>
                  <a:cubicBezTo>
                    <a:pt x="2697" y="2677"/>
                    <a:pt x="2696" y="2675"/>
                    <a:pt x="2695" y="2674"/>
                  </a:cubicBezTo>
                  <a:cubicBezTo>
                    <a:pt x="2694" y="2673"/>
                    <a:pt x="2694" y="2673"/>
                    <a:pt x="2694" y="2673"/>
                  </a:cubicBezTo>
                  <a:cubicBezTo>
                    <a:pt x="2702" y="2664"/>
                    <a:pt x="2702" y="2664"/>
                    <a:pt x="2702" y="2664"/>
                  </a:cubicBezTo>
                  <a:cubicBezTo>
                    <a:pt x="2703" y="2664"/>
                    <a:pt x="2704" y="2665"/>
                    <a:pt x="2704" y="2666"/>
                  </a:cubicBezTo>
                  <a:cubicBezTo>
                    <a:pt x="2704" y="2667"/>
                    <a:pt x="2705" y="2667"/>
                    <a:pt x="2705" y="2667"/>
                  </a:cubicBezTo>
                  <a:cubicBezTo>
                    <a:pt x="2705" y="2667"/>
                    <a:pt x="2706" y="2667"/>
                    <a:pt x="2706" y="2667"/>
                  </a:cubicBezTo>
                  <a:cubicBezTo>
                    <a:pt x="2708" y="2666"/>
                    <a:pt x="2710" y="2666"/>
                    <a:pt x="2712" y="2666"/>
                  </a:cubicBezTo>
                  <a:cubicBezTo>
                    <a:pt x="2713" y="2666"/>
                    <a:pt x="2715" y="2666"/>
                    <a:pt x="2716" y="2667"/>
                  </a:cubicBezTo>
                  <a:cubicBezTo>
                    <a:pt x="2715" y="2678"/>
                    <a:pt x="2715" y="2678"/>
                    <a:pt x="2715" y="2678"/>
                  </a:cubicBezTo>
                  <a:cubicBezTo>
                    <a:pt x="2714" y="2678"/>
                    <a:pt x="2712" y="2678"/>
                    <a:pt x="2711" y="2678"/>
                  </a:cubicBezTo>
                  <a:cubicBezTo>
                    <a:pt x="2711" y="2678"/>
                    <a:pt x="2711" y="2678"/>
                    <a:pt x="2711" y="2678"/>
                  </a:cubicBezTo>
                  <a:cubicBezTo>
                    <a:pt x="2710" y="2678"/>
                    <a:pt x="2710" y="2678"/>
                    <a:pt x="2709" y="2678"/>
                  </a:cubicBezTo>
                  <a:cubicBezTo>
                    <a:pt x="2708" y="2679"/>
                    <a:pt x="2707" y="2679"/>
                    <a:pt x="2705" y="2679"/>
                  </a:cubicBezTo>
                  <a:close/>
                  <a:moveTo>
                    <a:pt x="2737" y="2677"/>
                  </a:moveTo>
                  <a:cubicBezTo>
                    <a:pt x="2734" y="2665"/>
                    <a:pt x="2734" y="2665"/>
                    <a:pt x="2734" y="2665"/>
                  </a:cubicBezTo>
                  <a:cubicBezTo>
                    <a:pt x="2739" y="2664"/>
                    <a:pt x="2744" y="2663"/>
                    <a:pt x="2750" y="2661"/>
                  </a:cubicBezTo>
                  <a:cubicBezTo>
                    <a:pt x="2753" y="2660"/>
                    <a:pt x="2753" y="2660"/>
                    <a:pt x="2753" y="2660"/>
                  </a:cubicBezTo>
                  <a:cubicBezTo>
                    <a:pt x="2756" y="2671"/>
                    <a:pt x="2756" y="2671"/>
                    <a:pt x="2756" y="2671"/>
                  </a:cubicBezTo>
                  <a:cubicBezTo>
                    <a:pt x="2754" y="2672"/>
                    <a:pt x="2754" y="2672"/>
                    <a:pt x="2754" y="2672"/>
                  </a:cubicBezTo>
                  <a:cubicBezTo>
                    <a:pt x="2747" y="2674"/>
                    <a:pt x="2742" y="2676"/>
                    <a:pt x="2737" y="2677"/>
                  </a:cubicBezTo>
                  <a:close/>
                  <a:moveTo>
                    <a:pt x="640" y="2677"/>
                  </a:moveTo>
                  <a:cubicBezTo>
                    <a:pt x="639" y="2675"/>
                    <a:pt x="638" y="2674"/>
                    <a:pt x="637" y="2673"/>
                  </a:cubicBezTo>
                  <a:cubicBezTo>
                    <a:pt x="635" y="2668"/>
                    <a:pt x="633" y="2665"/>
                    <a:pt x="630" y="2661"/>
                  </a:cubicBezTo>
                  <a:cubicBezTo>
                    <a:pt x="640" y="2654"/>
                    <a:pt x="640" y="2654"/>
                    <a:pt x="640" y="2654"/>
                  </a:cubicBezTo>
                  <a:cubicBezTo>
                    <a:pt x="643" y="2658"/>
                    <a:pt x="646" y="2662"/>
                    <a:pt x="648" y="2667"/>
                  </a:cubicBezTo>
                  <a:cubicBezTo>
                    <a:pt x="649" y="2669"/>
                    <a:pt x="650" y="2670"/>
                    <a:pt x="651" y="2672"/>
                  </a:cubicBezTo>
                  <a:lnTo>
                    <a:pt x="640" y="2677"/>
                  </a:lnTo>
                  <a:close/>
                  <a:moveTo>
                    <a:pt x="2676" y="2674"/>
                  </a:moveTo>
                  <a:cubicBezTo>
                    <a:pt x="2674" y="2673"/>
                    <a:pt x="2673" y="2672"/>
                    <a:pt x="2672" y="2671"/>
                  </a:cubicBezTo>
                  <a:cubicBezTo>
                    <a:pt x="2672" y="2671"/>
                    <a:pt x="2672" y="2671"/>
                    <a:pt x="2672" y="2671"/>
                  </a:cubicBezTo>
                  <a:cubicBezTo>
                    <a:pt x="2672" y="2671"/>
                    <a:pt x="2672" y="2671"/>
                    <a:pt x="2672" y="2671"/>
                  </a:cubicBezTo>
                  <a:cubicBezTo>
                    <a:pt x="2671" y="2672"/>
                    <a:pt x="2669" y="2672"/>
                    <a:pt x="2668" y="2673"/>
                  </a:cubicBezTo>
                  <a:cubicBezTo>
                    <a:pt x="2667" y="2673"/>
                    <a:pt x="2666" y="2673"/>
                    <a:pt x="2665" y="2673"/>
                  </a:cubicBezTo>
                  <a:cubicBezTo>
                    <a:pt x="2665" y="2673"/>
                    <a:pt x="2665" y="2673"/>
                    <a:pt x="2665" y="2673"/>
                  </a:cubicBezTo>
                  <a:cubicBezTo>
                    <a:pt x="2662" y="2673"/>
                    <a:pt x="2659" y="2672"/>
                    <a:pt x="2658" y="2671"/>
                  </a:cubicBezTo>
                  <a:cubicBezTo>
                    <a:pt x="2664" y="2661"/>
                    <a:pt x="2664" y="2661"/>
                    <a:pt x="2664" y="2661"/>
                  </a:cubicBezTo>
                  <a:cubicBezTo>
                    <a:pt x="2665" y="2661"/>
                    <a:pt x="2665" y="2661"/>
                    <a:pt x="2665" y="2661"/>
                  </a:cubicBezTo>
                  <a:cubicBezTo>
                    <a:pt x="2665" y="2661"/>
                    <a:pt x="2665" y="2661"/>
                    <a:pt x="2665" y="2661"/>
                  </a:cubicBezTo>
                  <a:cubicBezTo>
                    <a:pt x="2666" y="2661"/>
                    <a:pt x="2666" y="2661"/>
                    <a:pt x="2667" y="2660"/>
                  </a:cubicBezTo>
                  <a:cubicBezTo>
                    <a:pt x="2668" y="2660"/>
                    <a:pt x="2670" y="2659"/>
                    <a:pt x="2673" y="2659"/>
                  </a:cubicBezTo>
                  <a:cubicBezTo>
                    <a:pt x="2674" y="2659"/>
                    <a:pt x="2675" y="2659"/>
                    <a:pt x="2676" y="2659"/>
                  </a:cubicBezTo>
                  <a:cubicBezTo>
                    <a:pt x="2679" y="2660"/>
                    <a:pt x="2681" y="2662"/>
                    <a:pt x="2682" y="2664"/>
                  </a:cubicBezTo>
                  <a:cubicBezTo>
                    <a:pt x="2682" y="2664"/>
                    <a:pt x="2682" y="2664"/>
                    <a:pt x="2682" y="2664"/>
                  </a:cubicBezTo>
                  <a:lnTo>
                    <a:pt x="2676" y="2674"/>
                  </a:lnTo>
                  <a:close/>
                  <a:moveTo>
                    <a:pt x="2474" y="2670"/>
                  </a:moveTo>
                  <a:cubicBezTo>
                    <a:pt x="2471" y="2670"/>
                    <a:pt x="2469" y="2670"/>
                    <a:pt x="2466" y="2669"/>
                  </a:cubicBezTo>
                  <a:cubicBezTo>
                    <a:pt x="2471" y="2658"/>
                    <a:pt x="2471" y="2658"/>
                    <a:pt x="2471" y="2658"/>
                  </a:cubicBezTo>
                  <a:cubicBezTo>
                    <a:pt x="2472" y="2658"/>
                    <a:pt x="2472" y="2658"/>
                    <a:pt x="2474" y="2658"/>
                  </a:cubicBezTo>
                  <a:cubicBezTo>
                    <a:pt x="2475" y="2658"/>
                    <a:pt x="2475" y="2658"/>
                    <a:pt x="2475" y="2658"/>
                  </a:cubicBezTo>
                  <a:cubicBezTo>
                    <a:pt x="2475" y="2658"/>
                    <a:pt x="2475" y="2658"/>
                    <a:pt x="2476" y="2658"/>
                  </a:cubicBezTo>
                  <a:cubicBezTo>
                    <a:pt x="2476" y="2658"/>
                    <a:pt x="2476" y="2658"/>
                    <a:pt x="2476" y="2658"/>
                  </a:cubicBezTo>
                  <a:cubicBezTo>
                    <a:pt x="2476" y="2657"/>
                    <a:pt x="2476" y="2657"/>
                    <a:pt x="2476" y="2656"/>
                  </a:cubicBezTo>
                  <a:cubicBezTo>
                    <a:pt x="2476" y="2655"/>
                    <a:pt x="2477" y="2653"/>
                    <a:pt x="2478" y="2652"/>
                  </a:cubicBezTo>
                  <a:cubicBezTo>
                    <a:pt x="2488" y="2658"/>
                    <a:pt x="2488" y="2658"/>
                    <a:pt x="2488" y="2658"/>
                  </a:cubicBezTo>
                  <a:cubicBezTo>
                    <a:pt x="2488" y="2658"/>
                    <a:pt x="2488" y="2659"/>
                    <a:pt x="2487" y="2660"/>
                  </a:cubicBezTo>
                  <a:cubicBezTo>
                    <a:pt x="2487" y="2661"/>
                    <a:pt x="2487" y="2662"/>
                    <a:pt x="2487" y="2662"/>
                  </a:cubicBezTo>
                  <a:cubicBezTo>
                    <a:pt x="2484" y="2669"/>
                    <a:pt x="2480" y="2670"/>
                    <a:pt x="2475" y="2670"/>
                  </a:cubicBezTo>
                  <a:cubicBezTo>
                    <a:pt x="2475" y="2670"/>
                    <a:pt x="2474" y="2670"/>
                    <a:pt x="2474" y="2670"/>
                  </a:cubicBezTo>
                  <a:close/>
                  <a:moveTo>
                    <a:pt x="2640" y="2669"/>
                  </a:moveTo>
                  <a:cubicBezTo>
                    <a:pt x="2632" y="2669"/>
                    <a:pt x="2628" y="2665"/>
                    <a:pt x="2626" y="2661"/>
                  </a:cubicBezTo>
                  <a:cubicBezTo>
                    <a:pt x="2625" y="2661"/>
                    <a:pt x="2625" y="2660"/>
                    <a:pt x="2624" y="2659"/>
                  </a:cubicBezTo>
                  <a:cubicBezTo>
                    <a:pt x="2624" y="2659"/>
                    <a:pt x="2623" y="2659"/>
                    <a:pt x="2623" y="2658"/>
                  </a:cubicBezTo>
                  <a:cubicBezTo>
                    <a:pt x="2631" y="2649"/>
                    <a:pt x="2631" y="2649"/>
                    <a:pt x="2631" y="2649"/>
                  </a:cubicBezTo>
                  <a:cubicBezTo>
                    <a:pt x="2632" y="2650"/>
                    <a:pt x="2632" y="2650"/>
                    <a:pt x="2633" y="2651"/>
                  </a:cubicBezTo>
                  <a:cubicBezTo>
                    <a:pt x="2634" y="2652"/>
                    <a:pt x="2634" y="2653"/>
                    <a:pt x="2635" y="2654"/>
                  </a:cubicBezTo>
                  <a:cubicBezTo>
                    <a:pt x="2638" y="2657"/>
                    <a:pt x="2638" y="2657"/>
                    <a:pt x="2640" y="2657"/>
                  </a:cubicBezTo>
                  <a:cubicBezTo>
                    <a:pt x="2640" y="2657"/>
                    <a:pt x="2640" y="2657"/>
                    <a:pt x="2640" y="2657"/>
                  </a:cubicBezTo>
                  <a:cubicBezTo>
                    <a:pt x="2640" y="2657"/>
                    <a:pt x="2641" y="2657"/>
                    <a:pt x="2641" y="2657"/>
                  </a:cubicBezTo>
                  <a:cubicBezTo>
                    <a:pt x="2641" y="2657"/>
                    <a:pt x="2642" y="2657"/>
                    <a:pt x="2643" y="2657"/>
                  </a:cubicBezTo>
                  <a:cubicBezTo>
                    <a:pt x="2643" y="2669"/>
                    <a:pt x="2643" y="2669"/>
                    <a:pt x="2643" y="2669"/>
                  </a:cubicBezTo>
                  <a:cubicBezTo>
                    <a:pt x="2643" y="2669"/>
                    <a:pt x="2643" y="2669"/>
                    <a:pt x="2643" y="2669"/>
                  </a:cubicBezTo>
                  <a:cubicBezTo>
                    <a:pt x="2642" y="2669"/>
                    <a:pt x="2642" y="2669"/>
                    <a:pt x="2641" y="2669"/>
                  </a:cubicBezTo>
                  <a:cubicBezTo>
                    <a:pt x="2641" y="2669"/>
                    <a:pt x="2640" y="2669"/>
                    <a:pt x="2640" y="2669"/>
                  </a:cubicBezTo>
                  <a:close/>
                  <a:moveTo>
                    <a:pt x="2601" y="2662"/>
                  </a:moveTo>
                  <a:cubicBezTo>
                    <a:pt x="2594" y="2662"/>
                    <a:pt x="2591" y="2656"/>
                    <a:pt x="2590" y="2654"/>
                  </a:cubicBezTo>
                  <a:cubicBezTo>
                    <a:pt x="2589" y="2653"/>
                    <a:pt x="2589" y="2653"/>
                    <a:pt x="2589" y="2652"/>
                  </a:cubicBezTo>
                  <a:cubicBezTo>
                    <a:pt x="2596" y="2643"/>
                    <a:pt x="2596" y="2643"/>
                    <a:pt x="2596" y="2643"/>
                  </a:cubicBezTo>
                  <a:cubicBezTo>
                    <a:pt x="2598" y="2644"/>
                    <a:pt x="2599" y="2646"/>
                    <a:pt x="2600" y="2648"/>
                  </a:cubicBezTo>
                  <a:cubicBezTo>
                    <a:pt x="2601" y="2649"/>
                    <a:pt x="2601" y="2649"/>
                    <a:pt x="2601" y="2650"/>
                  </a:cubicBezTo>
                  <a:cubicBezTo>
                    <a:pt x="2602" y="2649"/>
                    <a:pt x="2603" y="2649"/>
                    <a:pt x="2604" y="2648"/>
                  </a:cubicBezTo>
                  <a:cubicBezTo>
                    <a:pt x="2605" y="2647"/>
                    <a:pt x="2605" y="2647"/>
                    <a:pt x="2605" y="2647"/>
                  </a:cubicBezTo>
                  <a:cubicBezTo>
                    <a:pt x="2611" y="2658"/>
                    <a:pt x="2611" y="2658"/>
                    <a:pt x="2611" y="2658"/>
                  </a:cubicBezTo>
                  <a:cubicBezTo>
                    <a:pt x="2610" y="2659"/>
                    <a:pt x="2610" y="2659"/>
                    <a:pt x="2610" y="2659"/>
                  </a:cubicBezTo>
                  <a:cubicBezTo>
                    <a:pt x="2607" y="2660"/>
                    <a:pt x="2604" y="2662"/>
                    <a:pt x="2601" y="2662"/>
                  </a:cubicBezTo>
                  <a:close/>
                  <a:moveTo>
                    <a:pt x="2569" y="2652"/>
                  </a:moveTo>
                  <a:cubicBezTo>
                    <a:pt x="2567" y="2652"/>
                    <a:pt x="2565" y="2652"/>
                    <a:pt x="2563" y="2652"/>
                  </a:cubicBezTo>
                  <a:cubicBezTo>
                    <a:pt x="2561" y="2651"/>
                    <a:pt x="2559" y="2651"/>
                    <a:pt x="2557" y="2651"/>
                  </a:cubicBezTo>
                  <a:cubicBezTo>
                    <a:pt x="2555" y="2651"/>
                    <a:pt x="2554" y="2651"/>
                    <a:pt x="2553" y="2651"/>
                  </a:cubicBezTo>
                  <a:cubicBezTo>
                    <a:pt x="2553" y="2639"/>
                    <a:pt x="2553" y="2639"/>
                    <a:pt x="2553" y="2639"/>
                  </a:cubicBezTo>
                  <a:cubicBezTo>
                    <a:pt x="2554" y="2639"/>
                    <a:pt x="2555" y="2639"/>
                    <a:pt x="2556" y="2639"/>
                  </a:cubicBezTo>
                  <a:cubicBezTo>
                    <a:pt x="2557" y="2639"/>
                    <a:pt x="2559" y="2639"/>
                    <a:pt x="2560" y="2639"/>
                  </a:cubicBezTo>
                  <a:cubicBezTo>
                    <a:pt x="2562" y="2639"/>
                    <a:pt x="2564" y="2639"/>
                    <a:pt x="2566" y="2640"/>
                  </a:cubicBezTo>
                  <a:cubicBezTo>
                    <a:pt x="2567" y="2640"/>
                    <a:pt x="2568" y="2640"/>
                    <a:pt x="2569" y="2640"/>
                  </a:cubicBezTo>
                  <a:cubicBezTo>
                    <a:pt x="2570" y="2640"/>
                    <a:pt x="2570" y="2640"/>
                    <a:pt x="2570" y="2640"/>
                  </a:cubicBezTo>
                  <a:cubicBezTo>
                    <a:pt x="2571" y="2640"/>
                    <a:pt x="2572" y="2640"/>
                    <a:pt x="2572" y="2640"/>
                  </a:cubicBezTo>
                  <a:cubicBezTo>
                    <a:pt x="2573" y="2652"/>
                    <a:pt x="2573" y="2652"/>
                    <a:pt x="2573" y="2652"/>
                  </a:cubicBezTo>
                  <a:cubicBezTo>
                    <a:pt x="2573" y="2652"/>
                    <a:pt x="2572" y="2652"/>
                    <a:pt x="2571" y="2652"/>
                  </a:cubicBezTo>
                  <a:cubicBezTo>
                    <a:pt x="2570" y="2652"/>
                    <a:pt x="2570" y="2652"/>
                    <a:pt x="2569" y="2652"/>
                  </a:cubicBezTo>
                  <a:close/>
                  <a:moveTo>
                    <a:pt x="617" y="2644"/>
                  </a:moveTo>
                  <a:cubicBezTo>
                    <a:pt x="617" y="2642"/>
                    <a:pt x="617" y="2642"/>
                    <a:pt x="617" y="2642"/>
                  </a:cubicBezTo>
                  <a:cubicBezTo>
                    <a:pt x="616" y="2641"/>
                    <a:pt x="616" y="2640"/>
                    <a:pt x="615" y="2639"/>
                  </a:cubicBezTo>
                  <a:cubicBezTo>
                    <a:pt x="614" y="2637"/>
                    <a:pt x="611" y="2636"/>
                    <a:pt x="608" y="2636"/>
                  </a:cubicBezTo>
                  <a:cubicBezTo>
                    <a:pt x="609" y="2624"/>
                    <a:pt x="609" y="2624"/>
                    <a:pt x="609" y="2624"/>
                  </a:cubicBezTo>
                  <a:cubicBezTo>
                    <a:pt x="613" y="2624"/>
                    <a:pt x="620" y="2626"/>
                    <a:pt x="625" y="2632"/>
                  </a:cubicBezTo>
                  <a:cubicBezTo>
                    <a:pt x="626" y="2634"/>
                    <a:pt x="627" y="2636"/>
                    <a:pt x="628" y="2638"/>
                  </a:cubicBezTo>
                  <a:cubicBezTo>
                    <a:pt x="628" y="2639"/>
                    <a:pt x="628" y="2639"/>
                    <a:pt x="628" y="2639"/>
                  </a:cubicBezTo>
                  <a:lnTo>
                    <a:pt x="617" y="2644"/>
                  </a:lnTo>
                  <a:close/>
                  <a:moveTo>
                    <a:pt x="2507" y="2642"/>
                  </a:moveTo>
                  <a:cubicBezTo>
                    <a:pt x="2506" y="2642"/>
                    <a:pt x="2505" y="2641"/>
                    <a:pt x="2503" y="2641"/>
                  </a:cubicBezTo>
                  <a:cubicBezTo>
                    <a:pt x="2501" y="2640"/>
                    <a:pt x="2499" y="2639"/>
                    <a:pt x="2497" y="2639"/>
                  </a:cubicBezTo>
                  <a:cubicBezTo>
                    <a:pt x="2497" y="2639"/>
                    <a:pt x="2497" y="2639"/>
                    <a:pt x="2497" y="2639"/>
                  </a:cubicBezTo>
                  <a:cubicBezTo>
                    <a:pt x="2497" y="2639"/>
                    <a:pt x="2497" y="2639"/>
                    <a:pt x="2497" y="2639"/>
                  </a:cubicBezTo>
                  <a:cubicBezTo>
                    <a:pt x="2497" y="2639"/>
                    <a:pt x="2496" y="2639"/>
                    <a:pt x="2496" y="2639"/>
                  </a:cubicBezTo>
                  <a:cubicBezTo>
                    <a:pt x="2496" y="2639"/>
                    <a:pt x="2496" y="2639"/>
                    <a:pt x="2497" y="2639"/>
                  </a:cubicBezTo>
                  <a:cubicBezTo>
                    <a:pt x="2486" y="2635"/>
                    <a:pt x="2486" y="2635"/>
                    <a:pt x="2486" y="2635"/>
                  </a:cubicBezTo>
                  <a:cubicBezTo>
                    <a:pt x="2487" y="2633"/>
                    <a:pt x="2488" y="2630"/>
                    <a:pt x="2491" y="2628"/>
                  </a:cubicBezTo>
                  <a:cubicBezTo>
                    <a:pt x="2493" y="2627"/>
                    <a:pt x="2495" y="2627"/>
                    <a:pt x="2496" y="2627"/>
                  </a:cubicBezTo>
                  <a:cubicBezTo>
                    <a:pt x="2500" y="2627"/>
                    <a:pt x="2504" y="2628"/>
                    <a:pt x="2507" y="2629"/>
                  </a:cubicBezTo>
                  <a:cubicBezTo>
                    <a:pt x="2508" y="2630"/>
                    <a:pt x="2510" y="2630"/>
                    <a:pt x="2510" y="2630"/>
                  </a:cubicBezTo>
                  <a:lnTo>
                    <a:pt x="2507" y="2642"/>
                  </a:lnTo>
                  <a:close/>
                  <a:moveTo>
                    <a:pt x="2531" y="2642"/>
                  </a:moveTo>
                  <a:cubicBezTo>
                    <a:pt x="2530" y="2641"/>
                    <a:pt x="2529" y="2640"/>
                    <a:pt x="2528" y="2638"/>
                  </a:cubicBezTo>
                  <a:cubicBezTo>
                    <a:pt x="2528" y="2638"/>
                    <a:pt x="2528" y="2638"/>
                    <a:pt x="2528" y="2638"/>
                  </a:cubicBezTo>
                  <a:cubicBezTo>
                    <a:pt x="2524" y="2632"/>
                    <a:pt x="2522" y="2631"/>
                    <a:pt x="2522" y="2631"/>
                  </a:cubicBezTo>
                  <a:cubicBezTo>
                    <a:pt x="2522" y="2631"/>
                    <a:pt x="2522" y="2631"/>
                    <a:pt x="2522" y="2631"/>
                  </a:cubicBezTo>
                  <a:cubicBezTo>
                    <a:pt x="2519" y="2619"/>
                    <a:pt x="2519" y="2619"/>
                    <a:pt x="2519" y="2619"/>
                  </a:cubicBezTo>
                  <a:cubicBezTo>
                    <a:pt x="2520" y="2619"/>
                    <a:pt x="2521" y="2619"/>
                    <a:pt x="2522" y="2619"/>
                  </a:cubicBezTo>
                  <a:cubicBezTo>
                    <a:pt x="2530" y="2619"/>
                    <a:pt x="2535" y="2627"/>
                    <a:pt x="2538" y="2631"/>
                  </a:cubicBezTo>
                  <a:cubicBezTo>
                    <a:pt x="2538" y="2632"/>
                    <a:pt x="2538" y="2632"/>
                    <a:pt x="2538" y="2632"/>
                  </a:cubicBezTo>
                  <a:cubicBezTo>
                    <a:pt x="2539" y="2632"/>
                    <a:pt x="2539" y="2633"/>
                    <a:pt x="2540" y="2634"/>
                  </a:cubicBezTo>
                  <a:lnTo>
                    <a:pt x="2531" y="2642"/>
                  </a:lnTo>
                  <a:close/>
                  <a:moveTo>
                    <a:pt x="591" y="2621"/>
                  </a:moveTo>
                  <a:cubicBezTo>
                    <a:pt x="590" y="2620"/>
                    <a:pt x="590" y="2620"/>
                    <a:pt x="590" y="2620"/>
                  </a:cubicBezTo>
                  <a:cubicBezTo>
                    <a:pt x="589" y="2619"/>
                    <a:pt x="588" y="2618"/>
                    <a:pt x="588" y="2616"/>
                  </a:cubicBezTo>
                  <a:cubicBezTo>
                    <a:pt x="586" y="2612"/>
                    <a:pt x="585" y="2606"/>
                    <a:pt x="585" y="2599"/>
                  </a:cubicBezTo>
                  <a:cubicBezTo>
                    <a:pt x="585" y="2598"/>
                    <a:pt x="585" y="2598"/>
                    <a:pt x="585" y="2598"/>
                  </a:cubicBezTo>
                  <a:cubicBezTo>
                    <a:pt x="597" y="2598"/>
                    <a:pt x="597" y="2598"/>
                    <a:pt x="597" y="2598"/>
                  </a:cubicBezTo>
                  <a:cubicBezTo>
                    <a:pt x="597" y="2599"/>
                    <a:pt x="597" y="2599"/>
                    <a:pt x="597" y="2599"/>
                  </a:cubicBezTo>
                  <a:cubicBezTo>
                    <a:pt x="597" y="2605"/>
                    <a:pt x="597" y="2609"/>
                    <a:pt x="599" y="2611"/>
                  </a:cubicBezTo>
                  <a:cubicBezTo>
                    <a:pt x="599" y="2612"/>
                    <a:pt x="599" y="2612"/>
                    <a:pt x="600" y="2613"/>
                  </a:cubicBezTo>
                  <a:cubicBezTo>
                    <a:pt x="600" y="2613"/>
                    <a:pt x="600" y="2613"/>
                    <a:pt x="600" y="2613"/>
                  </a:cubicBezTo>
                  <a:lnTo>
                    <a:pt x="591" y="2621"/>
                  </a:lnTo>
                  <a:close/>
                  <a:moveTo>
                    <a:pt x="586" y="2580"/>
                  </a:moveTo>
                  <a:cubicBezTo>
                    <a:pt x="585" y="2578"/>
                    <a:pt x="584" y="2577"/>
                    <a:pt x="583" y="2575"/>
                  </a:cubicBezTo>
                  <a:cubicBezTo>
                    <a:pt x="583" y="2574"/>
                    <a:pt x="583" y="2574"/>
                    <a:pt x="583" y="2574"/>
                  </a:cubicBezTo>
                  <a:cubicBezTo>
                    <a:pt x="580" y="2569"/>
                    <a:pt x="579" y="2565"/>
                    <a:pt x="578" y="2561"/>
                  </a:cubicBezTo>
                  <a:cubicBezTo>
                    <a:pt x="590" y="2559"/>
                    <a:pt x="590" y="2559"/>
                    <a:pt x="590" y="2559"/>
                  </a:cubicBezTo>
                  <a:cubicBezTo>
                    <a:pt x="591" y="2562"/>
                    <a:pt x="591" y="2565"/>
                    <a:pt x="593" y="2568"/>
                  </a:cubicBezTo>
                  <a:cubicBezTo>
                    <a:pt x="594" y="2569"/>
                    <a:pt x="594" y="2569"/>
                    <a:pt x="594" y="2569"/>
                  </a:cubicBezTo>
                  <a:cubicBezTo>
                    <a:pt x="595" y="2571"/>
                    <a:pt x="596" y="2574"/>
                    <a:pt x="597" y="2577"/>
                  </a:cubicBezTo>
                  <a:lnTo>
                    <a:pt x="586" y="2580"/>
                  </a:lnTo>
                  <a:close/>
                  <a:moveTo>
                    <a:pt x="589" y="2544"/>
                  </a:moveTo>
                  <a:cubicBezTo>
                    <a:pt x="580" y="2537"/>
                    <a:pt x="580" y="2537"/>
                    <a:pt x="580" y="2537"/>
                  </a:cubicBezTo>
                  <a:cubicBezTo>
                    <a:pt x="581" y="2535"/>
                    <a:pt x="583" y="2533"/>
                    <a:pt x="584" y="2532"/>
                  </a:cubicBezTo>
                  <a:cubicBezTo>
                    <a:pt x="586" y="2531"/>
                    <a:pt x="586" y="2531"/>
                    <a:pt x="586" y="2530"/>
                  </a:cubicBezTo>
                  <a:cubicBezTo>
                    <a:pt x="587" y="2530"/>
                    <a:pt x="587" y="2529"/>
                    <a:pt x="587" y="2528"/>
                  </a:cubicBezTo>
                  <a:cubicBezTo>
                    <a:pt x="587" y="2527"/>
                    <a:pt x="587" y="2526"/>
                    <a:pt x="586" y="2525"/>
                  </a:cubicBezTo>
                  <a:cubicBezTo>
                    <a:pt x="598" y="2523"/>
                    <a:pt x="598" y="2523"/>
                    <a:pt x="598" y="2523"/>
                  </a:cubicBezTo>
                  <a:cubicBezTo>
                    <a:pt x="599" y="2525"/>
                    <a:pt x="599" y="2526"/>
                    <a:pt x="599" y="2528"/>
                  </a:cubicBezTo>
                  <a:cubicBezTo>
                    <a:pt x="599" y="2530"/>
                    <a:pt x="599" y="2531"/>
                    <a:pt x="598" y="2532"/>
                  </a:cubicBezTo>
                  <a:cubicBezTo>
                    <a:pt x="597" y="2538"/>
                    <a:pt x="594" y="2541"/>
                    <a:pt x="591" y="2542"/>
                  </a:cubicBezTo>
                  <a:cubicBezTo>
                    <a:pt x="590" y="2543"/>
                    <a:pt x="590" y="2543"/>
                    <a:pt x="589" y="2544"/>
                  </a:cubicBezTo>
                  <a:close/>
                  <a:moveTo>
                    <a:pt x="581" y="2506"/>
                  </a:moveTo>
                  <a:cubicBezTo>
                    <a:pt x="581" y="2505"/>
                    <a:pt x="580" y="2503"/>
                    <a:pt x="580" y="2502"/>
                  </a:cubicBezTo>
                  <a:cubicBezTo>
                    <a:pt x="580" y="2500"/>
                    <a:pt x="579" y="2498"/>
                    <a:pt x="579" y="2497"/>
                  </a:cubicBezTo>
                  <a:cubicBezTo>
                    <a:pt x="578" y="2493"/>
                    <a:pt x="578" y="2490"/>
                    <a:pt x="578" y="2486"/>
                  </a:cubicBezTo>
                  <a:cubicBezTo>
                    <a:pt x="578" y="2486"/>
                    <a:pt x="578" y="2485"/>
                    <a:pt x="578" y="2485"/>
                  </a:cubicBezTo>
                  <a:cubicBezTo>
                    <a:pt x="590" y="2485"/>
                    <a:pt x="590" y="2485"/>
                    <a:pt x="590" y="2485"/>
                  </a:cubicBezTo>
                  <a:cubicBezTo>
                    <a:pt x="590" y="2485"/>
                    <a:pt x="590" y="2486"/>
                    <a:pt x="590" y="2486"/>
                  </a:cubicBezTo>
                  <a:cubicBezTo>
                    <a:pt x="590" y="2489"/>
                    <a:pt x="590" y="2491"/>
                    <a:pt x="591" y="2494"/>
                  </a:cubicBezTo>
                  <a:cubicBezTo>
                    <a:pt x="591" y="2496"/>
                    <a:pt x="592" y="2498"/>
                    <a:pt x="592" y="2500"/>
                  </a:cubicBezTo>
                  <a:cubicBezTo>
                    <a:pt x="592" y="2501"/>
                    <a:pt x="592" y="2502"/>
                    <a:pt x="593" y="2503"/>
                  </a:cubicBezTo>
                  <a:lnTo>
                    <a:pt x="581" y="2506"/>
                  </a:lnTo>
                  <a:close/>
                  <a:moveTo>
                    <a:pt x="594" y="2469"/>
                  </a:moveTo>
                  <a:cubicBezTo>
                    <a:pt x="584" y="2463"/>
                    <a:pt x="584" y="2463"/>
                    <a:pt x="584" y="2463"/>
                  </a:cubicBezTo>
                  <a:cubicBezTo>
                    <a:pt x="587" y="2457"/>
                    <a:pt x="589" y="2454"/>
                    <a:pt x="589" y="2449"/>
                  </a:cubicBezTo>
                  <a:cubicBezTo>
                    <a:pt x="589" y="2448"/>
                    <a:pt x="589" y="2447"/>
                    <a:pt x="589" y="2446"/>
                  </a:cubicBezTo>
                  <a:cubicBezTo>
                    <a:pt x="601" y="2447"/>
                    <a:pt x="601" y="2447"/>
                    <a:pt x="601" y="2447"/>
                  </a:cubicBezTo>
                  <a:cubicBezTo>
                    <a:pt x="601" y="2448"/>
                    <a:pt x="601" y="2448"/>
                    <a:pt x="601" y="2449"/>
                  </a:cubicBezTo>
                  <a:cubicBezTo>
                    <a:pt x="601" y="2457"/>
                    <a:pt x="598" y="2463"/>
                    <a:pt x="594" y="2469"/>
                  </a:cubicBezTo>
                  <a:close/>
                  <a:moveTo>
                    <a:pt x="592" y="2428"/>
                  </a:moveTo>
                  <a:cubicBezTo>
                    <a:pt x="591" y="2426"/>
                    <a:pt x="591" y="2424"/>
                    <a:pt x="590" y="2422"/>
                  </a:cubicBezTo>
                  <a:cubicBezTo>
                    <a:pt x="589" y="2420"/>
                    <a:pt x="588" y="2417"/>
                    <a:pt x="587" y="2415"/>
                  </a:cubicBezTo>
                  <a:cubicBezTo>
                    <a:pt x="587" y="2413"/>
                    <a:pt x="587" y="2412"/>
                    <a:pt x="587" y="2410"/>
                  </a:cubicBezTo>
                  <a:cubicBezTo>
                    <a:pt x="587" y="2409"/>
                    <a:pt x="587" y="2408"/>
                    <a:pt x="587" y="2407"/>
                  </a:cubicBezTo>
                  <a:cubicBezTo>
                    <a:pt x="599" y="2409"/>
                    <a:pt x="599" y="2409"/>
                    <a:pt x="599" y="2409"/>
                  </a:cubicBezTo>
                  <a:cubicBezTo>
                    <a:pt x="599" y="2409"/>
                    <a:pt x="599" y="2410"/>
                    <a:pt x="599" y="2410"/>
                  </a:cubicBezTo>
                  <a:cubicBezTo>
                    <a:pt x="599" y="2411"/>
                    <a:pt x="599" y="2412"/>
                    <a:pt x="599" y="2412"/>
                  </a:cubicBezTo>
                  <a:cubicBezTo>
                    <a:pt x="600" y="2414"/>
                    <a:pt x="600" y="2416"/>
                    <a:pt x="601" y="2418"/>
                  </a:cubicBezTo>
                  <a:cubicBezTo>
                    <a:pt x="602" y="2420"/>
                    <a:pt x="603" y="2423"/>
                    <a:pt x="603" y="2426"/>
                  </a:cubicBezTo>
                  <a:lnTo>
                    <a:pt x="592" y="2428"/>
                  </a:lnTo>
                  <a:close/>
                  <a:moveTo>
                    <a:pt x="602" y="2389"/>
                  </a:moveTo>
                  <a:cubicBezTo>
                    <a:pt x="590" y="2387"/>
                    <a:pt x="590" y="2387"/>
                    <a:pt x="590" y="2387"/>
                  </a:cubicBezTo>
                  <a:cubicBezTo>
                    <a:pt x="591" y="2384"/>
                    <a:pt x="592" y="2381"/>
                    <a:pt x="594" y="2378"/>
                  </a:cubicBezTo>
                  <a:cubicBezTo>
                    <a:pt x="595" y="2376"/>
                    <a:pt x="596" y="2375"/>
                    <a:pt x="596" y="2374"/>
                  </a:cubicBezTo>
                  <a:cubicBezTo>
                    <a:pt x="597" y="2374"/>
                    <a:pt x="597" y="2374"/>
                    <a:pt x="597" y="2374"/>
                  </a:cubicBezTo>
                  <a:cubicBezTo>
                    <a:pt x="597" y="2374"/>
                    <a:pt x="597" y="2374"/>
                    <a:pt x="597" y="2373"/>
                  </a:cubicBezTo>
                  <a:cubicBezTo>
                    <a:pt x="607" y="2367"/>
                    <a:pt x="607" y="2367"/>
                    <a:pt x="607" y="2367"/>
                  </a:cubicBezTo>
                  <a:cubicBezTo>
                    <a:pt x="608" y="2370"/>
                    <a:pt x="609" y="2372"/>
                    <a:pt x="609" y="2374"/>
                  </a:cubicBezTo>
                  <a:cubicBezTo>
                    <a:pt x="609" y="2378"/>
                    <a:pt x="607" y="2380"/>
                    <a:pt x="606" y="2382"/>
                  </a:cubicBezTo>
                  <a:cubicBezTo>
                    <a:pt x="605" y="2383"/>
                    <a:pt x="604" y="2383"/>
                    <a:pt x="604" y="2384"/>
                  </a:cubicBezTo>
                  <a:cubicBezTo>
                    <a:pt x="603" y="2386"/>
                    <a:pt x="603" y="2387"/>
                    <a:pt x="602" y="2389"/>
                  </a:cubicBezTo>
                  <a:close/>
                  <a:moveTo>
                    <a:pt x="590" y="2352"/>
                  </a:moveTo>
                  <a:cubicBezTo>
                    <a:pt x="590" y="2351"/>
                    <a:pt x="590" y="2350"/>
                    <a:pt x="588" y="2348"/>
                  </a:cubicBezTo>
                  <a:cubicBezTo>
                    <a:pt x="588" y="2347"/>
                    <a:pt x="588" y="2347"/>
                    <a:pt x="588" y="2347"/>
                  </a:cubicBezTo>
                  <a:cubicBezTo>
                    <a:pt x="585" y="2343"/>
                    <a:pt x="584" y="2339"/>
                    <a:pt x="583" y="2334"/>
                  </a:cubicBezTo>
                  <a:cubicBezTo>
                    <a:pt x="595" y="2331"/>
                    <a:pt x="595" y="2331"/>
                    <a:pt x="595" y="2331"/>
                  </a:cubicBezTo>
                  <a:cubicBezTo>
                    <a:pt x="595" y="2335"/>
                    <a:pt x="596" y="2338"/>
                    <a:pt x="598" y="2341"/>
                  </a:cubicBezTo>
                  <a:cubicBezTo>
                    <a:pt x="599" y="2341"/>
                    <a:pt x="599" y="2341"/>
                    <a:pt x="599" y="2341"/>
                  </a:cubicBezTo>
                  <a:cubicBezTo>
                    <a:pt x="600" y="2344"/>
                    <a:pt x="602" y="2346"/>
                    <a:pt x="602" y="2351"/>
                  </a:cubicBezTo>
                  <a:lnTo>
                    <a:pt x="590" y="2352"/>
                  </a:lnTo>
                  <a:close/>
                  <a:moveTo>
                    <a:pt x="581" y="2314"/>
                  </a:moveTo>
                  <a:cubicBezTo>
                    <a:pt x="580" y="2313"/>
                    <a:pt x="580" y="2313"/>
                    <a:pt x="580" y="2313"/>
                  </a:cubicBezTo>
                  <a:cubicBezTo>
                    <a:pt x="580" y="2311"/>
                    <a:pt x="580" y="2310"/>
                    <a:pt x="580" y="2309"/>
                  </a:cubicBezTo>
                  <a:cubicBezTo>
                    <a:pt x="580" y="2308"/>
                    <a:pt x="580" y="2307"/>
                    <a:pt x="580" y="2306"/>
                  </a:cubicBezTo>
                  <a:cubicBezTo>
                    <a:pt x="579" y="2303"/>
                    <a:pt x="577" y="2301"/>
                    <a:pt x="575" y="2298"/>
                  </a:cubicBezTo>
                  <a:cubicBezTo>
                    <a:pt x="586" y="2292"/>
                    <a:pt x="586" y="2292"/>
                    <a:pt x="586" y="2292"/>
                  </a:cubicBezTo>
                  <a:cubicBezTo>
                    <a:pt x="587" y="2295"/>
                    <a:pt x="589" y="2298"/>
                    <a:pt x="591" y="2300"/>
                  </a:cubicBezTo>
                  <a:cubicBezTo>
                    <a:pt x="592" y="2304"/>
                    <a:pt x="592" y="2307"/>
                    <a:pt x="592" y="2309"/>
                  </a:cubicBezTo>
                  <a:cubicBezTo>
                    <a:pt x="592" y="2310"/>
                    <a:pt x="592" y="2311"/>
                    <a:pt x="592" y="2311"/>
                  </a:cubicBezTo>
                  <a:cubicBezTo>
                    <a:pt x="592" y="2312"/>
                    <a:pt x="592" y="2312"/>
                    <a:pt x="592" y="2312"/>
                  </a:cubicBezTo>
                  <a:lnTo>
                    <a:pt x="581" y="2314"/>
                  </a:lnTo>
                  <a:close/>
                  <a:moveTo>
                    <a:pt x="565" y="2281"/>
                  </a:moveTo>
                  <a:cubicBezTo>
                    <a:pt x="562" y="2278"/>
                    <a:pt x="560" y="2275"/>
                    <a:pt x="558" y="2271"/>
                  </a:cubicBezTo>
                  <a:cubicBezTo>
                    <a:pt x="553" y="2265"/>
                    <a:pt x="553" y="2265"/>
                    <a:pt x="553" y="2265"/>
                  </a:cubicBezTo>
                  <a:cubicBezTo>
                    <a:pt x="563" y="2258"/>
                    <a:pt x="563" y="2258"/>
                    <a:pt x="563" y="2258"/>
                  </a:cubicBezTo>
                  <a:cubicBezTo>
                    <a:pt x="568" y="2264"/>
                    <a:pt x="568" y="2264"/>
                    <a:pt x="568" y="2264"/>
                  </a:cubicBezTo>
                  <a:cubicBezTo>
                    <a:pt x="570" y="2268"/>
                    <a:pt x="572" y="2271"/>
                    <a:pt x="575" y="2274"/>
                  </a:cubicBezTo>
                  <a:lnTo>
                    <a:pt x="565" y="2281"/>
                  </a:lnTo>
                  <a:close/>
                  <a:moveTo>
                    <a:pt x="542" y="2247"/>
                  </a:moveTo>
                  <a:cubicBezTo>
                    <a:pt x="540" y="2244"/>
                    <a:pt x="539" y="2241"/>
                    <a:pt x="538" y="2238"/>
                  </a:cubicBezTo>
                  <a:cubicBezTo>
                    <a:pt x="538" y="2234"/>
                    <a:pt x="537" y="2231"/>
                    <a:pt x="536" y="2228"/>
                  </a:cubicBezTo>
                  <a:cubicBezTo>
                    <a:pt x="547" y="2224"/>
                    <a:pt x="547" y="2224"/>
                    <a:pt x="547" y="2224"/>
                  </a:cubicBezTo>
                  <a:cubicBezTo>
                    <a:pt x="548" y="2227"/>
                    <a:pt x="549" y="2231"/>
                    <a:pt x="550" y="2235"/>
                  </a:cubicBezTo>
                  <a:cubicBezTo>
                    <a:pt x="551" y="2237"/>
                    <a:pt x="552" y="2240"/>
                    <a:pt x="553" y="2242"/>
                  </a:cubicBezTo>
                  <a:lnTo>
                    <a:pt x="542" y="2247"/>
                  </a:lnTo>
                  <a:close/>
                  <a:moveTo>
                    <a:pt x="528" y="2210"/>
                  </a:moveTo>
                  <a:cubicBezTo>
                    <a:pt x="525" y="2205"/>
                    <a:pt x="522" y="2198"/>
                    <a:pt x="519" y="2191"/>
                  </a:cubicBezTo>
                  <a:cubicBezTo>
                    <a:pt x="531" y="2187"/>
                    <a:pt x="531" y="2187"/>
                    <a:pt x="531" y="2187"/>
                  </a:cubicBezTo>
                  <a:cubicBezTo>
                    <a:pt x="533" y="2194"/>
                    <a:pt x="536" y="2200"/>
                    <a:pt x="538" y="2205"/>
                  </a:cubicBezTo>
                  <a:lnTo>
                    <a:pt x="528" y="2210"/>
                  </a:lnTo>
                  <a:close/>
                  <a:moveTo>
                    <a:pt x="516" y="2170"/>
                  </a:moveTo>
                  <a:cubicBezTo>
                    <a:pt x="516" y="2168"/>
                    <a:pt x="516" y="2167"/>
                    <a:pt x="516" y="2165"/>
                  </a:cubicBezTo>
                  <a:cubicBezTo>
                    <a:pt x="516" y="2159"/>
                    <a:pt x="517" y="2153"/>
                    <a:pt x="518" y="2148"/>
                  </a:cubicBezTo>
                  <a:cubicBezTo>
                    <a:pt x="518" y="2148"/>
                    <a:pt x="518" y="2148"/>
                    <a:pt x="518" y="2148"/>
                  </a:cubicBezTo>
                  <a:cubicBezTo>
                    <a:pt x="530" y="2151"/>
                    <a:pt x="530" y="2151"/>
                    <a:pt x="530" y="2151"/>
                  </a:cubicBezTo>
                  <a:cubicBezTo>
                    <a:pt x="529" y="2152"/>
                    <a:pt x="529" y="2152"/>
                    <a:pt x="529" y="2152"/>
                  </a:cubicBezTo>
                  <a:cubicBezTo>
                    <a:pt x="528" y="2155"/>
                    <a:pt x="528" y="2160"/>
                    <a:pt x="528" y="2165"/>
                  </a:cubicBezTo>
                  <a:cubicBezTo>
                    <a:pt x="528" y="2167"/>
                    <a:pt x="528" y="2168"/>
                    <a:pt x="528" y="2169"/>
                  </a:cubicBezTo>
                  <a:lnTo>
                    <a:pt x="516" y="2170"/>
                  </a:lnTo>
                  <a:close/>
                  <a:moveTo>
                    <a:pt x="536" y="2131"/>
                  </a:moveTo>
                  <a:cubicBezTo>
                    <a:pt x="524" y="2130"/>
                    <a:pt x="524" y="2130"/>
                    <a:pt x="524" y="2130"/>
                  </a:cubicBezTo>
                  <a:cubicBezTo>
                    <a:pt x="524" y="2127"/>
                    <a:pt x="524" y="2124"/>
                    <a:pt x="524" y="2121"/>
                  </a:cubicBezTo>
                  <a:cubicBezTo>
                    <a:pt x="524" y="2118"/>
                    <a:pt x="524" y="2115"/>
                    <a:pt x="525" y="2112"/>
                  </a:cubicBezTo>
                  <a:cubicBezTo>
                    <a:pt x="525" y="2111"/>
                    <a:pt x="525" y="2110"/>
                    <a:pt x="525" y="2110"/>
                  </a:cubicBezTo>
                  <a:cubicBezTo>
                    <a:pt x="537" y="2112"/>
                    <a:pt x="537" y="2112"/>
                    <a:pt x="537" y="2112"/>
                  </a:cubicBezTo>
                  <a:cubicBezTo>
                    <a:pt x="537" y="2112"/>
                    <a:pt x="537" y="2113"/>
                    <a:pt x="537" y="2113"/>
                  </a:cubicBezTo>
                  <a:cubicBezTo>
                    <a:pt x="536" y="2116"/>
                    <a:pt x="536" y="2119"/>
                    <a:pt x="536" y="2121"/>
                  </a:cubicBezTo>
                  <a:cubicBezTo>
                    <a:pt x="536" y="2125"/>
                    <a:pt x="536" y="2128"/>
                    <a:pt x="536" y="2131"/>
                  </a:cubicBezTo>
                  <a:close/>
                  <a:moveTo>
                    <a:pt x="543" y="2094"/>
                  </a:moveTo>
                  <a:cubicBezTo>
                    <a:pt x="531" y="2089"/>
                    <a:pt x="531" y="2089"/>
                    <a:pt x="531" y="2089"/>
                  </a:cubicBezTo>
                  <a:cubicBezTo>
                    <a:pt x="532" y="2088"/>
                    <a:pt x="533" y="2086"/>
                    <a:pt x="534" y="2084"/>
                  </a:cubicBezTo>
                  <a:cubicBezTo>
                    <a:pt x="535" y="2081"/>
                    <a:pt x="537" y="2077"/>
                    <a:pt x="538" y="2074"/>
                  </a:cubicBezTo>
                  <a:cubicBezTo>
                    <a:pt x="538" y="2073"/>
                    <a:pt x="538" y="2072"/>
                    <a:pt x="538" y="2072"/>
                  </a:cubicBezTo>
                  <a:cubicBezTo>
                    <a:pt x="550" y="2075"/>
                    <a:pt x="550" y="2075"/>
                    <a:pt x="550" y="2075"/>
                  </a:cubicBezTo>
                  <a:cubicBezTo>
                    <a:pt x="550" y="2076"/>
                    <a:pt x="550" y="2077"/>
                    <a:pt x="549" y="2078"/>
                  </a:cubicBezTo>
                  <a:cubicBezTo>
                    <a:pt x="548" y="2081"/>
                    <a:pt x="546" y="2085"/>
                    <a:pt x="545" y="2089"/>
                  </a:cubicBezTo>
                  <a:cubicBezTo>
                    <a:pt x="544" y="2091"/>
                    <a:pt x="543" y="2092"/>
                    <a:pt x="543" y="2094"/>
                  </a:cubicBezTo>
                  <a:close/>
                  <a:moveTo>
                    <a:pt x="555" y="2055"/>
                  </a:moveTo>
                  <a:cubicBezTo>
                    <a:pt x="543" y="2053"/>
                    <a:pt x="543" y="2053"/>
                    <a:pt x="543" y="2053"/>
                  </a:cubicBezTo>
                  <a:cubicBezTo>
                    <a:pt x="544" y="2048"/>
                    <a:pt x="544" y="2044"/>
                    <a:pt x="544" y="2039"/>
                  </a:cubicBezTo>
                  <a:cubicBezTo>
                    <a:pt x="544" y="2037"/>
                    <a:pt x="544" y="2035"/>
                    <a:pt x="544" y="2033"/>
                  </a:cubicBezTo>
                  <a:cubicBezTo>
                    <a:pt x="556" y="2034"/>
                    <a:pt x="556" y="2034"/>
                    <a:pt x="556" y="2034"/>
                  </a:cubicBezTo>
                  <a:cubicBezTo>
                    <a:pt x="556" y="2036"/>
                    <a:pt x="556" y="2037"/>
                    <a:pt x="556" y="2039"/>
                  </a:cubicBezTo>
                  <a:cubicBezTo>
                    <a:pt x="556" y="2044"/>
                    <a:pt x="555" y="2050"/>
                    <a:pt x="555" y="2055"/>
                  </a:cubicBezTo>
                  <a:close/>
                  <a:moveTo>
                    <a:pt x="544" y="2016"/>
                  </a:moveTo>
                  <a:cubicBezTo>
                    <a:pt x="544" y="2015"/>
                    <a:pt x="544" y="2015"/>
                    <a:pt x="544" y="2015"/>
                  </a:cubicBezTo>
                  <a:cubicBezTo>
                    <a:pt x="544" y="2015"/>
                    <a:pt x="544" y="2015"/>
                    <a:pt x="544" y="2015"/>
                  </a:cubicBezTo>
                  <a:cubicBezTo>
                    <a:pt x="544" y="2013"/>
                    <a:pt x="544" y="2013"/>
                    <a:pt x="544" y="2013"/>
                  </a:cubicBezTo>
                  <a:cubicBezTo>
                    <a:pt x="543" y="2007"/>
                    <a:pt x="541" y="2001"/>
                    <a:pt x="541" y="1994"/>
                  </a:cubicBezTo>
                  <a:cubicBezTo>
                    <a:pt x="553" y="1994"/>
                    <a:pt x="553" y="1994"/>
                    <a:pt x="553" y="1994"/>
                  </a:cubicBezTo>
                  <a:cubicBezTo>
                    <a:pt x="553" y="2000"/>
                    <a:pt x="554" y="2005"/>
                    <a:pt x="555" y="2011"/>
                  </a:cubicBezTo>
                  <a:cubicBezTo>
                    <a:pt x="556" y="2014"/>
                    <a:pt x="556" y="2014"/>
                    <a:pt x="556" y="2014"/>
                  </a:cubicBezTo>
                  <a:cubicBezTo>
                    <a:pt x="550" y="2014"/>
                    <a:pt x="550" y="2014"/>
                    <a:pt x="550" y="2014"/>
                  </a:cubicBezTo>
                  <a:lnTo>
                    <a:pt x="544" y="2016"/>
                  </a:lnTo>
                  <a:close/>
                  <a:moveTo>
                    <a:pt x="546" y="1975"/>
                  </a:moveTo>
                  <a:cubicBezTo>
                    <a:pt x="545" y="1973"/>
                    <a:pt x="545" y="1971"/>
                    <a:pt x="543" y="1969"/>
                  </a:cubicBezTo>
                  <a:cubicBezTo>
                    <a:pt x="542" y="1965"/>
                    <a:pt x="541" y="1960"/>
                    <a:pt x="540" y="1956"/>
                  </a:cubicBezTo>
                  <a:cubicBezTo>
                    <a:pt x="552" y="1955"/>
                    <a:pt x="552" y="1955"/>
                    <a:pt x="552" y="1955"/>
                  </a:cubicBezTo>
                  <a:cubicBezTo>
                    <a:pt x="552" y="1958"/>
                    <a:pt x="553" y="1961"/>
                    <a:pt x="554" y="1964"/>
                  </a:cubicBezTo>
                  <a:cubicBezTo>
                    <a:pt x="556" y="1968"/>
                    <a:pt x="557" y="1971"/>
                    <a:pt x="557" y="1974"/>
                  </a:cubicBezTo>
                  <a:lnTo>
                    <a:pt x="546" y="1975"/>
                  </a:lnTo>
                  <a:close/>
                  <a:moveTo>
                    <a:pt x="558" y="1939"/>
                  </a:moveTo>
                  <a:cubicBezTo>
                    <a:pt x="547" y="1935"/>
                    <a:pt x="547" y="1935"/>
                    <a:pt x="547" y="1935"/>
                  </a:cubicBezTo>
                  <a:cubicBezTo>
                    <a:pt x="547" y="1934"/>
                    <a:pt x="547" y="1933"/>
                    <a:pt x="548" y="1932"/>
                  </a:cubicBezTo>
                  <a:cubicBezTo>
                    <a:pt x="549" y="1928"/>
                    <a:pt x="551" y="1923"/>
                    <a:pt x="554" y="1918"/>
                  </a:cubicBezTo>
                  <a:cubicBezTo>
                    <a:pt x="555" y="1917"/>
                    <a:pt x="556" y="1916"/>
                    <a:pt x="557" y="1915"/>
                  </a:cubicBezTo>
                  <a:cubicBezTo>
                    <a:pt x="565" y="1924"/>
                    <a:pt x="565" y="1924"/>
                    <a:pt x="565" y="1924"/>
                  </a:cubicBezTo>
                  <a:cubicBezTo>
                    <a:pt x="565" y="1924"/>
                    <a:pt x="564" y="1925"/>
                    <a:pt x="564" y="1925"/>
                  </a:cubicBezTo>
                  <a:cubicBezTo>
                    <a:pt x="562" y="1928"/>
                    <a:pt x="560" y="1932"/>
                    <a:pt x="559" y="1936"/>
                  </a:cubicBezTo>
                  <a:cubicBezTo>
                    <a:pt x="559" y="1937"/>
                    <a:pt x="558" y="1938"/>
                    <a:pt x="558" y="1939"/>
                  </a:cubicBezTo>
                  <a:close/>
                  <a:moveTo>
                    <a:pt x="581" y="1914"/>
                  </a:moveTo>
                  <a:cubicBezTo>
                    <a:pt x="576" y="1904"/>
                    <a:pt x="576" y="1904"/>
                    <a:pt x="576" y="1904"/>
                  </a:cubicBezTo>
                  <a:cubicBezTo>
                    <a:pt x="577" y="1903"/>
                    <a:pt x="577" y="1903"/>
                    <a:pt x="577" y="1903"/>
                  </a:cubicBezTo>
                  <a:cubicBezTo>
                    <a:pt x="577" y="1903"/>
                    <a:pt x="578" y="1903"/>
                    <a:pt x="578" y="1902"/>
                  </a:cubicBezTo>
                  <a:cubicBezTo>
                    <a:pt x="580" y="1901"/>
                    <a:pt x="586" y="1898"/>
                    <a:pt x="587" y="1896"/>
                  </a:cubicBezTo>
                  <a:cubicBezTo>
                    <a:pt x="587" y="1896"/>
                    <a:pt x="587" y="1896"/>
                    <a:pt x="587" y="1897"/>
                  </a:cubicBezTo>
                  <a:cubicBezTo>
                    <a:pt x="599" y="1896"/>
                    <a:pt x="599" y="1896"/>
                    <a:pt x="599" y="1896"/>
                  </a:cubicBezTo>
                  <a:cubicBezTo>
                    <a:pt x="599" y="1897"/>
                    <a:pt x="599" y="1897"/>
                    <a:pt x="599" y="1897"/>
                  </a:cubicBezTo>
                  <a:cubicBezTo>
                    <a:pt x="599" y="1905"/>
                    <a:pt x="590" y="1910"/>
                    <a:pt x="584" y="1913"/>
                  </a:cubicBezTo>
                  <a:lnTo>
                    <a:pt x="581" y="1914"/>
                  </a:lnTo>
                  <a:close/>
                  <a:moveTo>
                    <a:pt x="597" y="1888"/>
                  </a:moveTo>
                  <a:cubicBezTo>
                    <a:pt x="592" y="1878"/>
                    <a:pt x="592" y="1878"/>
                    <a:pt x="592" y="1878"/>
                  </a:cubicBezTo>
                  <a:cubicBezTo>
                    <a:pt x="594" y="1876"/>
                    <a:pt x="597" y="1876"/>
                    <a:pt x="598" y="1875"/>
                  </a:cubicBezTo>
                  <a:cubicBezTo>
                    <a:pt x="599" y="1875"/>
                    <a:pt x="600" y="1875"/>
                    <a:pt x="601" y="1875"/>
                  </a:cubicBezTo>
                  <a:cubicBezTo>
                    <a:pt x="601" y="1875"/>
                    <a:pt x="602" y="1874"/>
                    <a:pt x="602" y="1874"/>
                  </a:cubicBezTo>
                  <a:cubicBezTo>
                    <a:pt x="603" y="1873"/>
                    <a:pt x="604" y="1872"/>
                    <a:pt x="605" y="1872"/>
                  </a:cubicBezTo>
                  <a:cubicBezTo>
                    <a:pt x="607" y="1871"/>
                    <a:pt x="609" y="1870"/>
                    <a:pt x="610" y="1870"/>
                  </a:cubicBezTo>
                  <a:cubicBezTo>
                    <a:pt x="610" y="1870"/>
                    <a:pt x="611" y="1870"/>
                    <a:pt x="611" y="1870"/>
                  </a:cubicBezTo>
                  <a:cubicBezTo>
                    <a:pt x="615" y="1881"/>
                    <a:pt x="615" y="1881"/>
                    <a:pt x="615" y="1881"/>
                  </a:cubicBezTo>
                  <a:cubicBezTo>
                    <a:pt x="614" y="1882"/>
                    <a:pt x="613" y="1882"/>
                    <a:pt x="612" y="1882"/>
                  </a:cubicBezTo>
                  <a:cubicBezTo>
                    <a:pt x="612" y="1882"/>
                    <a:pt x="611" y="1882"/>
                    <a:pt x="611" y="1882"/>
                  </a:cubicBezTo>
                  <a:cubicBezTo>
                    <a:pt x="611" y="1882"/>
                    <a:pt x="610" y="1883"/>
                    <a:pt x="610" y="1883"/>
                  </a:cubicBezTo>
                  <a:cubicBezTo>
                    <a:pt x="609" y="1884"/>
                    <a:pt x="607" y="1885"/>
                    <a:pt x="605" y="1886"/>
                  </a:cubicBezTo>
                  <a:cubicBezTo>
                    <a:pt x="604" y="1887"/>
                    <a:pt x="602" y="1887"/>
                    <a:pt x="601" y="1887"/>
                  </a:cubicBezTo>
                  <a:cubicBezTo>
                    <a:pt x="599" y="1887"/>
                    <a:pt x="598" y="1888"/>
                    <a:pt x="597" y="1888"/>
                  </a:cubicBezTo>
                  <a:close/>
                  <a:moveTo>
                    <a:pt x="607" y="1861"/>
                  </a:moveTo>
                  <a:cubicBezTo>
                    <a:pt x="607" y="1860"/>
                    <a:pt x="606" y="1859"/>
                    <a:pt x="606" y="1858"/>
                  </a:cubicBezTo>
                  <a:cubicBezTo>
                    <a:pt x="606" y="1855"/>
                    <a:pt x="608" y="1852"/>
                    <a:pt x="610" y="1850"/>
                  </a:cubicBezTo>
                  <a:cubicBezTo>
                    <a:pt x="613" y="1847"/>
                    <a:pt x="617" y="1846"/>
                    <a:pt x="620" y="1845"/>
                  </a:cubicBezTo>
                  <a:cubicBezTo>
                    <a:pt x="621" y="1845"/>
                    <a:pt x="623" y="1845"/>
                    <a:pt x="623" y="1844"/>
                  </a:cubicBezTo>
                  <a:cubicBezTo>
                    <a:pt x="632" y="1853"/>
                    <a:pt x="632" y="1853"/>
                    <a:pt x="632" y="1853"/>
                  </a:cubicBezTo>
                  <a:cubicBezTo>
                    <a:pt x="631" y="1854"/>
                    <a:pt x="630" y="1854"/>
                    <a:pt x="629" y="1855"/>
                  </a:cubicBezTo>
                  <a:cubicBezTo>
                    <a:pt x="627" y="1856"/>
                    <a:pt x="625" y="1857"/>
                    <a:pt x="623" y="1857"/>
                  </a:cubicBezTo>
                  <a:cubicBezTo>
                    <a:pt x="621" y="1857"/>
                    <a:pt x="619" y="1858"/>
                    <a:pt x="619" y="1858"/>
                  </a:cubicBezTo>
                  <a:cubicBezTo>
                    <a:pt x="618" y="1859"/>
                    <a:pt x="618" y="1859"/>
                    <a:pt x="618" y="1859"/>
                  </a:cubicBezTo>
                  <a:cubicBezTo>
                    <a:pt x="618" y="1859"/>
                    <a:pt x="618" y="1858"/>
                    <a:pt x="618" y="1858"/>
                  </a:cubicBezTo>
                  <a:cubicBezTo>
                    <a:pt x="618" y="1858"/>
                    <a:pt x="618" y="1857"/>
                    <a:pt x="618" y="1857"/>
                  </a:cubicBezTo>
                  <a:lnTo>
                    <a:pt x="607" y="1861"/>
                  </a:lnTo>
                  <a:close/>
                  <a:moveTo>
                    <a:pt x="616" y="1841"/>
                  </a:moveTo>
                  <a:cubicBezTo>
                    <a:pt x="615" y="1841"/>
                    <a:pt x="615" y="1841"/>
                    <a:pt x="615" y="1841"/>
                  </a:cubicBezTo>
                  <a:cubicBezTo>
                    <a:pt x="612" y="1840"/>
                    <a:pt x="606" y="1839"/>
                    <a:pt x="604" y="1832"/>
                  </a:cubicBezTo>
                  <a:cubicBezTo>
                    <a:pt x="604" y="1831"/>
                    <a:pt x="604" y="1830"/>
                    <a:pt x="603" y="1828"/>
                  </a:cubicBezTo>
                  <a:cubicBezTo>
                    <a:pt x="603" y="1826"/>
                    <a:pt x="603" y="1826"/>
                    <a:pt x="602" y="1826"/>
                  </a:cubicBezTo>
                  <a:cubicBezTo>
                    <a:pt x="609" y="1816"/>
                    <a:pt x="609" y="1816"/>
                    <a:pt x="609" y="1816"/>
                  </a:cubicBezTo>
                  <a:cubicBezTo>
                    <a:pt x="609" y="1816"/>
                    <a:pt x="609" y="1816"/>
                    <a:pt x="609" y="1816"/>
                  </a:cubicBezTo>
                  <a:cubicBezTo>
                    <a:pt x="614" y="1820"/>
                    <a:pt x="615" y="1824"/>
                    <a:pt x="615" y="1826"/>
                  </a:cubicBezTo>
                  <a:cubicBezTo>
                    <a:pt x="615" y="1827"/>
                    <a:pt x="615" y="1828"/>
                    <a:pt x="616" y="1829"/>
                  </a:cubicBezTo>
                  <a:cubicBezTo>
                    <a:pt x="616" y="1829"/>
                    <a:pt x="617" y="1829"/>
                    <a:pt x="617" y="1829"/>
                  </a:cubicBezTo>
                  <a:cubicBezTo>
                    <a:pt x="618" y="1829"/>
                    <a:pt x="618" y="1829"/>
                    <a:pt x="618" y="1829"/>
                  </a:cubicBezTo>
                  <a:lnTo>
                    <a:pt x="616" y="1841"/>
                  </a:lnTo>
                  <a:close/>
                  <a:moveTo>
                    <a:pt x="571" y="1821"/>
                  </a:moveTo>
                  <a:cubicBezTo>
                    <a:pt x="569" y="1821"/>
                    <a:pt x="567" y="1821"/>
                    <a:pt x="566" y="1821"/>
                  </a:cubicBezTo>
                  <a:cubicBezTo>
                    <a:pt x="565" y="1821"/>
                    <a:pt x="565" y="1820"/>
                    <a:pt x="564" y="1820"/>
                  </a:cubicBezTo>
                  <a:cubicBezTo>
                    <a:pt x="569" y="1809"/>
                    <a:pt x="569" y="1809"/>
                    <a:pt x="569" y="1809"/>
                  </a:cubicBezTo>
                  <a:cubicBezTo>
                    <a:pt x="569" y="1809"/>
                    <a:pt x="569" y="1809"/>
                    <a:pt x="570" y="1809"/>
                  </a:cubicBezTo>
                  <a:cubicBezTo>
                    <a:pt x="570" y="1809"/>
                    <a:pt x="572" y="1809"/>
                    <a:pt x="573" y="1809"/>
                  </a:cubicBezTo>
                  <a:cubicBezTo>
                    <a:pt x="578" y="1809"/>
                    <a:pt x="582" y="1809"/>
                    <a:pt x="587" y="1809"/>
                  </a:cubicBezTo>
                  <a:cubicBezTo>
                    <a:pt x="586" y="1821"/>
                    <a:pt x="586" y="1821"/>
                    <a:pt x="586" y="1821"/>
                  </a:cubicBezTo>
                  <a:cubicBezTo>
                    <a:pt x="582" y="1821"/>
                    <a:pt x="578" y="1821"/>
                    <a:pt x="574" y="1821"/>
                  </a:cubicBezTo>
                  <a:cubicBezTo>
                    <a:pt x="573" y="1821"/>
                    <a:pt x="572" y="1821"/>
                    <a:pt x="571" y="1821"/>
                  </a:cubicBezTo>
                  <a:close/>
                  <a:moveTo>
                    <a:pt x="566" y="1799"/>
                  </a:moveTo>
                  <a:cubicBezTo>
                    <a:pt x="555" y="1796"/>
                    <a:pt x="555" y="1796"/>
                    <a:pt x="555" y="1796"/>
                  </a:cubicBezTo>
                  <a:cubicBezTo>
                    <a:pt x="555" y="1793"/>
                    <a:pt x="557" y="1791"/>
                    <a:pt x="558" y="1789"/>
                  </a:cubicBezTo>
                  <a:cubicBezTo>
                    <a:pt x="561" y="1785"/>
                    <a:pt x="563" y="1782"/>
                    <a:pt x="566" y="1778"/>
                  </a:cubicBezTo>
                  <a:cubicBezTo>
                    <a:pt x="576" y="1783"/>
                    <a:pt x="576" y="1783"/>
                    <a:pt x="576" y="1783"/>
                  </a:cubicBezTo>
                  <a:cubicBezTo>
                    <a:pt x="574" y="1788"/>
                    <a:pt x="571" y="1792"/>
                    <a:pt x="568" y="1796"/>
                  </a:cubicBezTo>
                  <a:cubicBezTo>
                    <a:pt x="567" y="1797"/>
                    <a:pt x="567" y="1798"/>
                    <a:pt x="566" y="1799"/>
                  </a:cubicBezTo>
                  <a:close/>
                  <a:moveTo>
                    <a:pt x="574" y="1766"/>
                  </a:moveTo>
                  <a:cubicBezTo>
                    <a:pt x="574" y="1766"/>
                    <a:pt x="574" y="1766"/>
                    <a:pt x="574" y="1766"/>
                  </a:cubicBezTo>
                  <a:cubicBezTo>
                    <a:pt x="574" y="1766"/>
                    <a:pt x="574" y="1766"/>
                    <a:pt x="574" y="1766"/>
                  </a:cubicBezTo>
                  <a:cubicBezTo>
                    <a:pt x="574" y="1766"/>
                    <a:pt x="574" y="1766"/>
                    <a:pt x="574" y="1766"/>
                  </a:cubicBezTo>
                  <a:cubicBezTo>
                    <a:pt x="574" y="1766"/>
                    <a:pt x="574" y="1766"/>
                    <a:pt x="574" y="1766"/>
                  </a:cubicBezTo>
                  <a:cubicBezTo>
                    <a:pt x="574" y="1766"/>
                    <a:pt x="574" y="1766"/>
                    <a:pt x="574" y="1765"/>
                  </a:cubicBezTo>
                  <a:cubicBezTo>
                    <a:pt x="562" y="1764"/>
                    <a:pt x="562" y="1764"/>
                    <a:pt x="562" y="1764"/>
                  </a:cubicBezTo>
                  <a:cubicBezTo>
                    <a:pt x="562" y="1762"/>
                    <a:pt x="563" y="1760"/>
                    <a:pt x="565" y="1758"/>
                  </a:cubicBezTo>
                  <a:cubicBezTo>
                    <a:pt x="565" y="1757"/>
                    <a:pt x="566" y="1757"/>
                    <a:pt x="566" y="1757"/>
                  </a:cubicBezTo>
                  <a:cubicBezTo>
                    <a:pt x="566" y="1757"/>
                    <a:pt x="566" y="1757"/>
                    <a:pt x="566" y="1756"/>
                  </a:cubicBezTo>
                  <a:cubicBezTo>
                    <a:pt x="566" y="1756"/>
                    <a:pt x="565" y="1755"/>
                    <a:pt x="565" y="1755"/>
                  </a:cubicBezTo>
                  <a:cubicBezTo>
                    <a:pt x="565" y="1753"/>
                    <a:pt x="564" y="1751"/>
                    <a:pt x="564" y="1748"/>
                  </a:cubicBezTo>
                  <a:cubicBezTo>
                    <a:pt x="564" y="1748"/>
                    <a:pt x="564" y="1748"/>
                    <a:pt x="564" y="1747"/>
                  </a:cubicBezTo>
                  <a:cubicBezTo>
                    <a:pt x="564" y="1747"/>
                    <a:pt x="564" y="1746"/>
                    <a:pt x="564" y="1745"/>
                  </a:cubicBezTo>
                  <a:cubicBezTo>
                    <a:pt x="576" y="1747"/>
                    <a:pt x="576" y="1747"/>
                    <a:pt x="576" y="1747"/>
                  </a:cubicBezTo>
                  <a:cubicBezTo>
                    <a:pt x="576" y="1748"/>
                    <a:pt x="576" y="1748"/>
                    <a:pt x="576" y="1748"/>
                  </a:cubicBezTo>
                  <a:cubicBezTo>
                    <a:pt x="576" y="1749"/>
                    <a:pt x="576" y="1750"/>
                    <a:pt x="577" y="1751"/>
                  </a:cubicBezTo>
                  <a:cubicBezTo>
                    <a:pt x="577" y="1752"/>
                    <a:pt x="577" y="1753"/>
                    <a:pt x="577" y="1754"/>
                  </a:cubicBezTo>
                  <a:cubicBezTo>
                    <a:pt x="578" y="1755"/>
                    <a:pt x="578" y="1756"/>
                    <a:pt x="578" y="1758"/>
                  </a:cubicBezTo>
                  <a:cubicBezTo>
                    <a:pt x="578" y="1759"/>
                    <a:pt x="578" y="1760"/>
                    <a:pt x="578" y="1761"/>
                  </a:cubicBezTo>
                  <a:cubicBezTo>
                    <a:pt x="577" y="1764"/>
                    <a:pt x="575" y="1765"/>
                    <a:pt x="574" y="1766"/>
                  </a:cubicBezTo>
                  <a:cubicBezTo>
                    <a:pt x="574" y="1766"/>
                    <a:pt x="574" y="1766"/>
                    <a:pt x="574" y="1766"/>
                  </a:cubicBezTo>
                  <a:close/>
                  <a:moveTo>
                    <a:pt x="564" y="1735"/>
                  </a:moveTo>
                  <a:cubicBezTo>
                    <a:pt x="564" y="1734"/>
                    <a:pt x="563" y="1734"/>
                    <a:pt x="563" y="1734"/>
                  </a:cubicBezTo>
                  <a:cubicBezTo>
                    <a:pt x="561" y="1734"/>
                    <a:pt x="559" y="1733"/>
                    <a:pt x="557" y="1732"/>
                  </a:cubicBezTo>
                  <a:cubicBezTo>
                    <a:pt x="556" y="1731"/>
                    <a:pt x="550" y="1727"/>
                    <a:pt x="548" y="1722"/>
                  </a:cubicBezTo>
                  <a:cubicBezTo>
                    <a:pt x="548" y="1720"/>
                    <a:pt x="547" y="1719"/>
                    <a:pt x="547" y="1717"/>
                  </a:cubicBezTo>
                  <a:cubicBezTo>
                    <a:pt x="559" y="1715"/>
                    <a:pt x="559" y="1715"/>
                    <a:pt x="559" y="1715"/>
                  </a:cubicBezTo>
                  <a:cubicBezTo>
                    <a:pt x="559" y="1716"/>
                    <a:pt x="559" y="1717"/>
                    <a:pt x="559" y="1718"/>
                  </a:cubicBezTo>
                  <a:cubicBezTo>
                    <a:pt x="560" y="1719"/>
                    <a:pt x="561" y="1721"/>
                    <a:pt x="563" y="1722"/>
                  </a:cubicBezTo>
                  <a:cubicBezTo>
                    <a:pt x="564" y="1722"/>
                    <a:pt x="565" y="1722"/>
                    <a:pt x="566" y="1722"/>
                  </a:cubicBezTo>
                  <a:cubicBezTo>
                    <a:pt x="567" y="1723"/>
                    <a:pt x="567" y="1723"/>
                    <a:pt x="568" y="1723"/>
                  </a:cubicBezTo>
                  <a:lnTo>
                    <a:pt x="564" y="1735"/>
                  </a:lnTo>
                  <a:close/>
                  <a:moveTo>
                    <a:pt x="547" y="1696"/>
                  </a:moveTo>
                  <a:cubicBezTo>
                    <a:pt x="546" y="1695"/>
                    <a:pt x="546" y="1695"/>
                    <a:pt x="546" y="1695"/>
                  </a:cubicBezTo>
                  <a:cubicBezTo>
                    <a:pt x="546" y="1692"/>
                    <a:pt x="546" y="1690"/>
                    <a:pt x="546" y="1687"/>
                  </a:cubicBezTo>
                  <a:cubicBezTo>
                    <a:pt x="545" y="1684"/>
                    <a:pt x="544" y="1682"/>
                    <a:pt x="543" y="1681"/>
                  </a:cubicBezTo>
                  <a:cubicBezTo>
                    <a:pt x="552" y="1674"/>
                    <a:pt x="552" y="1674"/>
                    <a:pt x="552" y="1674"/>
                  </a:cubicBezTo>
                  <a:cubicBezTo>
                    <a:pt x="555" y="1677"/>
                    <a:pt x="556" y="1680"/>
                    <a:pt x="557" y="1684"/>
                  </a:cubicBezTo>
                  <a:cubicBezTo>
                    <a:pt x="558" y="1688"/>
                    <a:pt x="558" y="1691"/>
                    <a:pt x="558" y="1694"/>
                  </a:cubicBezTo>
                  <a:cubicBezTo>
                    <a:pt x="559" y="1696"/>
                    <a:pt x="559" y="1696"/>
                    <a:pt x="559" y="1696"/>
                  </a:cubicBezTo>
                  <a:lnTo>
                    <a:pt x="547" y="1696"/>
                  </a:lnTo>
                  <a:close/>
                  <a:moveTo>
                    <a:pt x="527" y="1667"/>
                  </a:moveTo>
                  <a:cubicBezTo>
                    <a:pt x="527" y="1666"/>
                    <a:pt x="527" y="1666"/>
                    <a:pt x="527" y="1665"/>
                  </a:cubicBezTo>
                  <a:cubicBezTo>
                    <a:pt x="525" y="1662"/>
                    <a:pt x="524" y="1659"/>
                    <a:pt x="522" y="1656"/>
                  </a:cubicBezTo>
                  <a:cubicBezTo>
                    <a:pt x="521" y="1656"/>
                    <a:pt x="521" y="1656"/>
                    <a:pt x="519" y="1655"/>
                  </a:cubicBezTo>
                  <a:cubicBezTo>
                    <a:pt x="522" y="1644"/>
                    <a:pt x="522" y="1644"/>
                    <a:pt x="522" y="1644"/>
                  </a:cubicBezTo>
                  <a:cubicBezTo>
                    <a:pt x="525" y="1644"/>
                    <a:pt x="528" y="1645"/>
                    <a:pt x="530" y="1648"/>
                  </a:cubicBezTo>
                  <a:cubicBezTo>
                    <a:pt x="534" y="1652"/>
                    <a:pt x="536" y="1657"/>
                    <a:pt x="538" y="1661"/>
                  </a:cubicBezTo>
                  <a:cubicBezTo>
                    <a:pt x="538" y="1661"/>
                    <a:pt x="538" y="1662"/>
                    <a:pt x="538" y="1662"/>
                  </a:cubicBezTo>
                  <a:lnTo>
                    <a:pt x="527" y="1667"/>
                  </a:lnTo>
                  <a:close/>
                  <a:moveTo>
                    <a:pt x="502" y="1640"/>
                  </a:moveTo>
                  <a:cubicBezTo>
                    <a:pt x="501" y="1640"/>
                    <a:pt x="501" y="1640"/>
                    <a:pt x="501" y="1640"/>
                  </a:cubicBezTo>
                  <a:cubicBezTo>
                    <a:pt x="499" y="1640"/>
                    <a:pt x="497" y="1639"/>
                    <a:pt x="495" y="1637"/>
                  </a:cubicBezTo>
                  <a:cubicBezTo>
                    <a:pt x="490" y="1633"/>
                    <a:pt x="490" y="1627"/>
                    <a:pt x="490" y="1623"/>
                  </a:cubicBezTo>
                  <a:cubicBezTo>
                    <a:pt x="490" y="1622"/>
                    <a:pt x="490" y="1622"/>
                    <a:pt x="490" y="1622"/>
                  </a:cubicBezTo>
                  <a:cubicBezTo>
                    <a:pt x="502" y="1623"/>
                    <a:pt x="502" y="1623"/>
                    <a:pt x="502" y="1623"/>
                  </a:cubicBezTo>
                  <a:cubicBezTo>
                    <a:pt x="502" y="1623"/>
                    <a:pt x="502" y="1623"/>
                    <a:pt x="502" y="1623"/>
                  </a:cubicBezTo>
                  <a:cubicBezTo>
                    <a:pt x="502" y="1625"/>
                    <a:pt x="502" y="1628"/>
                    <a:pt x="503" y="1628"/>
                  </a:cubicBezTo>
                  <a:cubicBezTo>
                    <a:pt x="503" y="1628"/>
                    <a:pt x="503" y="1628"/>
                    <a:pt x="503" y="1628"/>
                  </a:cubicBezTo>
                  <a:cubicBezTo>
                    <a:pt x="504" y="1629"/>
                    <a:pt x="505" y="1629"/>
                    <a:pt x="506" y="1629"/>
                  </a:cubicBezTo>
                  <a:cubicBezTo>
                    <a:pt x="509" y="1630"/>
                    <a:pt x="511" y="1632"/>
                    <a:pt x="512" y="1634"/>
                  </a:cubicBezTo>
                  <a:cubicBezTo>
                    <a:pt x="501" y="1640"/>
                    <a:pt x="501" y="1640"/>
                    <a:pt x="501" y="1640"/>
                  </a:cubicBezTo>
                  <a:cubicBezTo>
                    <a:pt x="501" y="1640"/>
                    <a:pt x="502" y="1640"/>
                    <a:pt x="502" y="1640"/>
                  </a:cubicBezTo>
                  <a:close/>
                  <a:moveTo>
                    <a:pt x="483" y="1607"/>
                  </a:moveTo>
                  <a:cubicBezTo>
                    <a:pt x="483" y="1606"/>
                    <a:pt x="483" y="1606"/>
                    <a:pt x="483" y="1606"/>
                  </a:cubicBezTo>
                  <a:cubicBezTo>
                    <a:pt x="483" y="1605"/>
                    <a:pt x="483" y="1605"/>
                    <a:pt x="482" y="1604"/>
                  </a:cubicBezTo>
                  <a:cubicBezTo>
                    <a:pt x="482" y="1604"/>
                    <a:pt x="482" y="1604"/>
                    <a:pt x="482" y="1604"/>
                  </a:cubicBezTo>
                  <a:cubicBezTo>
                    <a:pt x="480" y="1604"/>
                    <a:pt x="478" y="1603"/>
                    <a:pt x="476" y="1601"/>
                  </a:cubicBezTo>
                  <a:cubicBezTo>
                    <a:pt x="473" y="1599"/>
                    <a:pt x="472" y="1596"/>
                    <a:pt x="472" y="1593"/>
                  </a:cubicBezTo>
                  <a:cubicBezTo>
                    <a:pt x="472" y="1592"/>
                    <a:pt x="472" y="1591"/>
                    <a:pt x="472" y="1590"/>
                  </a:cubicBezTo>
                  <a:cubicBezTo>
                    <a:pt x="472" y="1589"/>
                    <a:pt x="472" y="1589"/>
                    <a:pt x="472" y="1589"/>
                  </a:cubicBezTo>
                  <a:cubicBezTo>
                    <a:pt x="484" y="1591"/>
                    <a:pt x="484" y="1591"/>
                    <a:pt x="484" y="1591"/>
                  </a:cubicBezTo>
                  <a:cubicBezTo>
                    <a:pt x="484" y="1592"/>
                    <a:pt x="484" y="1592"/>
                    <a:pt x="484" y="1592"/>
                  </a:cubicBezTo>
                  <a:cubicBezTo>
                    <a:pt x="484" y="1592"/>
                    <a:pt x="484" y="1592"/>
                    <a:pt x="485" y="1592"/>
                  </a:cubicBezTo>
                  <a:cubicBezTo>
                    <a:pt x="486" y="1593"/>
                    <a:pt x="489" y="1593"/>
                    <a:pt x="491" y="1595"/>
                  </a:cubicBezTo>
                  <a:cubicBezTo>
                    <a:pt x="493" y="1597"/>
                    <a:pt x="494" y="1600"/>
                    <a:pt x="494" y="1602"/>
                  </a:cubicBezTo>
                  <a:cubicBezTo>
                    <a:pt x="495" y="1602"/>
                    <a:pt x="495" y="1602"/>
                    <a:pt x="495" y="1602"/>
                  </a:cubicBezTo>
                  <a:lnTo>
                    <a:pt x="483" y="1607"/>
                  </a:lnTo>
                  <a:close/>
                  <a:moveTo>
                    <a:pt x="476" y="1576"/>
                  </a:moveTo>
                  <a:cubicBezTo>
                    <a:pt x="475" y="1575"/>
                    <a:pt x="474" y="1575"/>
                    <a:pt x="472" y="1574"/>
                  </a:cubicBezTo>
                  <a:cubicBezTo>
                    <a:pt x="471" y="1573"/>
                    <a:pt x="470" y="1572"/>
                    <a:pt x="469" y="1571"/>
                  </a:cubicBezTo>
                  <a:cubicBezTo>
                    <a:pt x="467" y="1570"/>
                    <a:pt x="463" y="1567"/>
                    <a:pt x="462" y="1561"/>
                  </a:cubicBezTo>
                  <a:cubicBezTo>
                    <a:pt x="462" y="1560"/>
                    <a:pt x="462" y="1559"/>
                    <a:pt x="462" y="1558"/>
                  </a:cubicBezTo>
                  <a:cubicBezTo>
                    <a:pt x="462" y="1558"/>
                    <a:pt x="462" y="1558"/>
                    <a:pt x="462" y="1558"/>
                  </a:cubicBezTo>
                  <a:cubicBezTo>
                    <a:pt x="474" y="1557"/>
                    <a:pt x="474" y="1557"/>
                    <a:pt x="474" y="1557"/>
                  </a:cubicBezTo>
                  <a:cubicBezTo>
                    <a:pt x="474" y="1557"/>
                    <a:pt x="474" y="1557"/>
                    <a:pt x="474" y="1557"/>
                  </a:cubicBezTo>
                  <a:cubicBezTo>
                    <a:pt x="474" y="1558"/>
                    <a:pt x="474" y="1559"/>
                    <a:pt x="474" y="1559"/>
                  </a:cubicBezTo>
                  <a:cubicBezTo>
                    <a:pt x="474" y="1560"/>
                    <a:pt x="475" y="1560"/>
                    <a:pt x="476" y="1562"/>
                  </a:cubicBezTo>
                  <a:cubicBezTo>
                    <a:pt x="477" y="1562"/>
                    <a:pt x="478" y="1563"/>
                    <a:pt x="479" y="1564"/>
                  </a:cubicBezTo>
                  <a:cubicBezTo>
                    <a:pt x="481" y="1565"/>
                    <a:pt x="483" y="1566"/>
                    <a:pt x="484" y="1568"/>
                  </a:cubicBezTo>
                  <a:lnTo>
                    <a:pt x="476" y="1576"/>
                  </a:lnTo>
                  <a:close/>
                  <a:moveTo>
                    <a:pt x="469" y="1538"/>
                  </a:moveTo>
                  <a:cubicBezTo>
                    <a:pt x="457" y="1538"/>
                    <a:pt x="457" y="1538"/>
                    <a:pt x="457" y="1538"/>
                  </a:cubicBezTo>
                  <a:cubicBezTo>
                    <a:pt x="457" y="1537"/>
                    <a:pt x="457" y="1535"/>
                    <a:pt x="457" y="1534"/>
                  </a:cubicBezTo>
                  <a:cubicBezTo>
                    <a:pt x="457" y="1533"/>
                    <a:pt x="457" y="1533"/>
                    <a:pt x="458" y="1532"/>
                  </a:cubicBezTo>
                  <a:cubicBezTo>
                    <a:pt x="458" y="1531"/>
                    <a:pt x="458" y="1530"/>
                    <a:pt x="458" y="1530"/>
                  </a:cubicBezTo>
                  <a:cubicBezTo>
                    <a:pt x="458" y="1529"/>
                    <a:pt x="457" y="1528"/>
                    <a:pt x="454" y="1526"/>
                  </a:cubicBezTo>
                  <a:cubicBezTo>
                    <a:pt x="460" y="1516"/>
                    <a:pt x="460" y="1516"/>
                    <a:pt x="460" y="1516"/>
                  </a:cubicBezTo>
                  <a:cubicBezTo>
                    <a:pt x="465" y="1518"/>
                    <a:pt x="468" y="1522"/>
                    <a:pt x="469" y="1526"/>
                  </a:cubicBezTo>
                  <a:cubicBezTo>
                    <a:pt x="470" y="1527"/>
                    <a:pt x="470" y="1528"/>
                    <a:pt x="470" y="1530"/>
                  </a:cubicBezTo>
                  <a:cubicBezTo>
                    <a:pt x="470" y="1531"/>
                    <a:pt x="470" y="1532"/>
                    <a:pt x="469" y="1533"/>
                  </a:cubicBezTo>
                  <a:cubicBezTo>
                    <a:pt x="469" y="1534"/>
                    <a:pt x="469" y="1534"/>
                    <a:pt x="469" y="1535"/>
                  </a:cubicBezTo>
                  <a:cubicBezTo>
                    <a:pt x="469" y="1536"/>
                    <a:pt x="469" y="1537"/>
                    <a:pt x="469" y="1538"/>
                  </a:cubicBezTo>
                  <a:close/>
                  <a:moveTo>
                    <a:pt x="457" y="1508"/>
                  </a:moveTo>
                  <a:cubicBezTo>
                    <a:pt x="447" y="1505"/>
                    <a:pt x="447" y="1505"/>
                    <a:pt x="447" y="1505"/>
                  </a:cubicBezTo>
                  <a:cubicBezTo>
                    <a:pt x="447" y="1505"/>
                    <a:pt x="447" y="1505"/>
                    <a:pt x="447" y="1505"/>
                  </a:cubicBezTo>
                  <a:cubicBezTo>
                    <a:pt x="447" y="1505"/>
                    <a:pt x="446" y="1504"/>
                    <a:pt x="446" y="1504"/>
                  </a:cubicBezTo>
                  <a:cubicBezTo>
                    <a:pt x="444" y="1504"/>
                    <a:pt x="442" y="1503"/>
                    <a:pt x="440" y="1502"/>
                  </a:cubicBezTo>
                  <a:cubicBezTo>
                    <a:pt x="437" y="1499"/>
                    <a:pt x="437" y="1496"/>
                    <a:pt x="437" y="1495"/>
                  </a:cubicBezTo>
                  <a:cubicBezTo>
                    <a:pt x="437" y="1494"/>
                    <a:pt x="437" y="1494"/>
                    <a:pt x="437" y="1494"/>
                  </a:cubicBezTo>
                  <a:cubicBezTo>
                    <a:pt x="437" y="1494"/>
                    <a:pt x="437" y="1495"/>
                    <a:pt x="438" y="1496"/>
                  </a:cubicBezTo>
                  <a:cubicBezTo>
                    <a:pt x="438" y="1496"/>
                    <a:pt x="438" y="1496"/>
                    <a:pt x="438" y="1496"/>
                  </a:cubicBezTo>
                  <a:cubicBezTo>
                    <a:pt x="446" y="1487"/>
                    <a:pt x="446" y="1487"/>
                    <a:pt x="446" y="1487"/>
                  </a:cubicBezTo>
                  <a:cubicBezTo>
                    <a:pt x="447" y="1488"/>
                    <a:pt x="447" y="1488"/>
                    <a:pt x="447" y="1489"/>
                  </a:cubicBezTo>
                  <a:cubicBezTo>
                    <a:pt x="449" y="1490"/>
                    <a:pt x="449" y="1491"/>
                    <a:pt x="449" y="1493"/>
                  </a:cubicBezTo>
                  <a:cubicBezTo>
                    <a:pt x="451" y="1493"/>
                    <a:pt x="454" y="1494"/>
                    <a:pt x="457" y="1497"/>
                  </a:cubicBezTo>
                  <a:cubicBezTo>
                    <a:pt x="458" y="1499"/>
                    <a:pt x="458" y="1501"/>
                    <a:pt x="458" y="1503"/>
                  </a:cubicBezTo>
                  <a:cubicBezTo>
                    <a:pt x="458" y="1505"/>
                    <a:pt x="458" y="1506"/>
                    <a:pt x="457" y="1508"/>
                  </a:cubicBezTo>
                  <a:close/>
                  <a:moveTo>
                    <a:pt x="424" y="1484"/>
                  </a:moveTo>
                  <a:cubicBezTo>
                    <a:pt x="423" y="1483"/>
                    <a:pt x="422" y="1481"/>
                    <a:pt x="421" y="1479"/>
                  </a:cubicBezTo>
                  <a:cubicBezTo>
                    <a:pt x="421" y="1478"/>
                    <a:pt x="421" y="1478"/>
                    <a:pt x="421" y="1478"/>
                  </a:cubicBezTo>
                  <a:cubicBezTo>
                    <a:pt x="417" y="1476"/>
                    <a:pt x="416" y="1471"/>
                    <a:pt x="415" y="1468"/>
                  </a:cubicBezTo>
                  <a:cubicBezTo>
                    <a:pt x="415" y="1467"/>
                    <a:pt x="414" y="1465"/>
                    <a:pt x="414" y="1464"/>
                  </a:cubicBezTo>
                  <a:cubicBezTo>
                    <a:pt x="414" y="1463"/>
                    <a:pt x="414" y="1463"/>
                    <a:pt x="414" y="1463"/>
                  </a:cubicBezTo>
                  <a:cubicBezTo>
                    <a:pt x="426" y="1462"/>
                    <a:pt x="426" y="1462"/>
                    <a:pt x="426" y="1462"/>
                  </a:cubicBezTo>
                  <a:cubicBezTo>
                    <a:pt x="426" y="1462"/>
                    <a:pt x="426" y="1462"/>
                    <a:pt x="426" y="1462"/>
                  </a:cubicBezTo>
                  <a:cubicBezTo>
                    <a:pt x="426" y="1464"/>
                    <a:pt x="426" y="1465"/>
                    <a:pt x="427" y="1465"/>
                  </a:cubicBezTo>
                  <a:cubicBezTo>
                    <a:pt x="427" y="1466"/>
                    <a:pt x="427" y="1467"/>
                    <a:pt x="427" y="1468"/>
                  </a:cubicBezTo>
                  <a:cubicBezTo>
                    <a:pt x="429" y="1468"/>
                    <a:pt x="431" y="1469"/>
                    <a:pt x="432" y="1471"/>
                  </a:cubicBezTo>
                  <a:cubicBezTo>
                    <a:pt x="433" y="1473"/>
                    <a:pt x="433" y="1475"/>
                    <a:pt x="433" y="1476"/>
                  </a:cubicBezTo>
                  <a:cubicBezTo>
                    <a:pt x="433" y="1476"/>
                    <a:pt x="433" y="1476"/>
                    <a:pt x="432" y="1476"/>
                  </a:cubicBezTo>
                  <a:cubicBezTo>
                    <a:pt x="432" y="1475"/>
                    <a:pt x="432" y="1475"/>
                    <a:pt x="432" y="1475"/>
                  </a:cubicBezTo>
                  <a:lnTo>
                    <a:pt x="424" y="1484"/>
                  </a:lnTo>
                  <a:close/>
                  <a:moveTo>
                    <a:pt x="408" y="1445"/>
                  </a:moveTo>
                  <a:cubicBezTo>
                    <a:pt x="408" y="1444"/>
                    <a:pt x="408" y="1444"/>
                    <a:pt x="408" y="1443"/>
                  </a:cubicBezTo>
                  <a:cubicBezTo>
                    <a:pt x="408" y="1442"/>
                    <a:pt x="408" y="1442"/>
                    <a:pt x="408" y="1441"/>
                  </a:cubicBezTo>
                  <a:cubicBezTo>
                    <a:pt x="407" y="1439"/>
                    <a:pt x="407" y="1438"/>
                    <a:pt x="407" y="1437"/>
                  </a:cubicBezTo>
                  <a:cubicBezTo>
                    <a:pt x="406" y="1436"/>
                    <a:pt x="406" y="1435"/>
                    <a:pt x="405" y="1434"/>
                  </a:cubicBezTo>
                  <a:cubicBezTo>
                    <a:pt x="404" y="1432"/>
                    <a:pt x="403" y="1431"/>
                    <a:pt x="403" y="1430"/>
                  </a:cubicBezTo>
                  <a:cubicBezTo>
                    <a:pt x="402" y="1428"/>
                    <a:pt x="402" y="1428"/>
                    <a:pt x="402" y="1428"/>
                  </a:cubicBezTo>
                  <a:cubicBezTo>
                    <a:pt x="412" y="1422"/>
                    <a:pt x="412" y="1422"/>
                    <a:pt x="412" y="1422"/>
                  </a:cubicBezTo>
                  <a:cubicBezTo>
                    <a:pt x="413" y="1424"/>
                    <a:pt x="413" y="1424"/>
                    <a:pt x="413" y="1424"/>
                  </a:cubicBezTo>
                  <a:cubicBezTo>
                    <a:pt x="414" y="1425"/>
                    <a:pt x="415" y="1427"/>
                    <a:pt x="415" y="1428"/>
                  </a:cubicBezTo>
                  <a:cubicBezTo>
                    <a:pt x="416" y="1429"/>
                    <a:pt x="417" y="1430"/>
                    <a:pt x="417" y="1431"/>
                  </a:cubicBezTo>
                  <a:cubicBezTo>
                    <a:pt x="419" y="1434"/>
                    <a:pt x="419" y="1437"/>
                    <a:pt x="419" y="1439"/>
                  </a:cubicBezTo>
                  <a:cubicBezTo>
                    <a:pt x="420" y="1440"/>
                    <a:pt x="420" y="1440"/>
                    <a:pt x="420" y="1441"/>
                  </a:cubicBezTo>
                  <a:cubicBezTo>
                    <a:pt x="420" y="1441"/>
                    <a:pt x="420" y="1442"/>
                    <a:pt x="420" y="1442"/>
                  </a:cubicBezTo>
                  <a:lnTo>
                    <a:pt x="408" y="1445"/>
                  </a:lnTo>
                  <a:close/>
                  <a:moveTo>
                    <a:pt x="393" y="1409"/>
                  </a:moveTo>
                  <a:cubicBezTo>
                    <a:pt x="392" y="1405"/>
                    <a:pt x="391" y="1402"/>
                    <a:pt x="390" y="1399"/>
                  </a:cubicBezTo>
                  <a:cubicBezTo>
                    <a:pt x="387" y="1389"/>
                    <a:pt x="387" y="1389"/>
                    <a:pt x="387" y="1389"/>
                  </a:cubicBezTo>
                  <a:cubicBezTo>
                    <a:pt x="398" y="1386"/>
                    <a:pt x="398" y="1386"/>
                    <a:pt x="398" y="1386"/>
                  </a:cubicBezTo>
                  <a:cubicBezTo>
                    <a:pt x="401" y="1396"/>
                    <a:pt x="401" y="1396"/>
                    <a:pt x="401" y="1396"/>
                  </a:cubicBezTo>
                  <a:cubicBezTo>
                    <a:pt x="402" y="1398"/>
                    <a:pt x="403" y="1401"/>
                    <a:pt x="404" y="1404"/>
                  </a:cubicBezTo>
                  <a:lnTo>
                    <a:pt x="393" y="1409"/>
                  </a:lnTo>
                  <a:close/>
                  <a:moveTo>
                    <a:pt x="381" y="1370"/>
                  </a:moveTo>
                  <a:cubicBezTo>
                    <a:pt x="376" y="1351"/>
                    <a:pt x="376" y="1351"/>
                    <a:pt x="376" y="1351"/>
                  </a:cubicBezTo>
                  <a:cubicBezTo>
                    <a:pt x="388" y="1348"/>
                    <a:pt x="388" y="1348"/>
                    <a:pt x="388" y="1348"/>
                  </a:cubicBezTo>
                  <a:cubicBezTo>
                    <a:pt x="393" y="1367"/>
                    <a:pt x="393" y="1367"/>
                    <a:pt x="393" y="1367"/>
                  </a:cubicBezTo>
                  <a:lnTo>
                    <a:pt x="381" y="1370"/>
                  </a:lnTo>
                  <a:close/>
                  <a:moveTo>
                    <a:pt x="371" y="1332"/>
                  </a:moveTo>
                  <a:cubicBezTo>
                    <a:pt x="365" y="1312"/>
                    <a:pt x="365" y="1312"/>
                    <a:pt x="365" y="1312"/>
                  </a:cubicBezTo>
                  <a:cubicBezTo>
                    <a:pt x="377" y="1309"/>
                    <a:pt x="377" y="1309"/>
                    <a:pt x="377" y="1309"/>
                  </a:cubicBezTo>
                  <a:cubicBezTo>
                    <a:pt x="382" y="1328"/>
                    <a:pt x="382" y="1328"/>
                    <a:pt x="382" y="1328"/>
                  </a:cubicBezTo>
                  <a:lnTo>
                    <a:pt x="371" y="1332"/>
                  </a:lnTo>
                  <a:close/>
                  <a:moveTo>
                    <a:pt x="360" y="1293"/>
                  </a:moveTo>
                  <a:cubicBezTo>
                    <a:pt x="355" y="1274"/>
                    <a:pt x="355" y="1274"/>
                    <a:pt x="355" y="1274"/>
                  </a:cubicBezTo>
                  <a:cubicBezTo>
                    <a:pt x="366" y="1271"/>
                    <a:pt x="366" y="1271"/>
                    <a:pt x="366" y="1271"/>
                  </a:cubicBezTo>
                  <a:cubicBezTo>
                    <a:pt x="371" y="1290"/>
                    <a:pt x="371" y="1290"/>
                    <a:pt x="371" y="1290"/>
                  </a:cubicBezTo>
                  <a:lnTo>
                    <a:pt x="360" y="1293"/>
                  </a:lnTo>
                  <a:close/>
                  <a:moveTo>
                    <a:pt x="349" y="1255"/>
                  </a:moveTo>
                  <a:cubicBezTo>
                    <a:pt x="344" y="1235"/>
                    <a:pt x="344" y="1235"/>
                    <a:pt x="344" y="1235"/>
                  </a:cubicBezTo>
                  <a:cubicBezTo>
                    <a:pt x="355" y="1232"/>
                    <a:pt x="355" y="1232"/>
                    <a:pt x="355" y="1232"/>
                  </a:cubicBezTo>
                  <a:cubicBezTo>
                    <a:pt x="361" y="1251"/>
                    <a:pt x="361" y="1251"/>
                    <a:pt x="361" y="1251"/>
                  </a:cubicBezTo>
                  <a:lnTo>
                    <a:pt x="349" y="1255"/>
                  </a:lnTo>
                  <a:close/>
                  <a:moveTo>
                    <a:pt x="338" y="1216"/>
                  </a:moveTo>
                  <a:cubicBezTo>
                    <a:pt x="333" y="1197"/>
                    <a:pt x="333" y="1197"/>
                    <a:pt x="333" y="1197"/>
                  </a:cubicBezTo>
                  <a:cubicBezTo>
                    <a:pt x="345" y="1194"/>
                    <a:pt x="345" y="1194"/>
                    <a:pt x="345" y="1194"/>
                  </a:cubicBezTo>
                  <a:cubicBezTo>
                    <a:pt x="350" y="1213"/>
                    <a:pt x="350" y="1213"/>
                    <a:pt x="350" y="1213"/>
                  </a:cubicBezTo>
                  <a:lnTo>
                    <a:pt x="338" y="1216"/>
                  </a:lnTo>
                  <a:close/>
                  <a:moveTo>
                    <a:pt x="328" y="1178"/>
                  </a:moveTo>
                  <a:cubicBezTo>
                    <a:pt x="322" y="1158"/>
                    <a:pt x="322" y="1158"/>
                    <a:pt x="322" y="1158"/>
                  </a:cubicBezTo>
                  <a:cubicBezTo>
                    <a:pt x="334" y="1155"/>
                    <a:pt x="334" y="1155"/>
                    <a:pt x="334" y="1155"/>
                  </a:cubicBezTo>
                  <a:cubicBezTo>
                    <a:pt x="339" y="1174"/>
                    <a:pt x="339" y="1174"/>
                    <a:pt x="339" y="1174"/>
                  </a:cubicBezTo>
                  <a:lnTo>
                    <a:pt x="328" y="1178"/>
                  </a:lnTo>
                  <a:close/>
                  <a:moveTo>
                    <a:pt x="317" y="1139"/>
                  </a:moveTo>
                  <a:cubicBezTo>
                    <a:pt x="311" y="1120"/>
                    <a:pt x="311" y="1120"/>
                    <a:pt x="311" y="1120"/>
                  </a:cubicBezTo>
                  <a:cubicBezTo>
                    <a:pt x="323" y="1117"/>
                    <a:pt x="323" y="1117"/>
                    <a:pt x="323" y="1117"/>
                  </a:cubicBezTo>
                  <a:cubicBezTo>
                    <a:pt x="328" y="1136"/>
                    <a:pt x="328" y="1136"/>
                    <a:pt x="328" y="1136"/>
                  </a:cubicBezTo>
                  <a:lnTo>
                    <a:pt x="317" y="1139"/>
                  </a:lnTo>
                  <a:close/>
                  <a:moveTo>
                    <a:pt x="306" y="1101"/>
                  </a:moveTo>
                  <a:cubicBezTo>
                    <a:pt x="301" y="1081"/>
                    <a:pt x="301" y="1081"/>
                    <a:pt x="301" y="1081"/>
                  </a:cubicBezTo>
                  <a:cubicBezTo>
                    <a:pt x="312" y="1078"/>
                    <a:pt x="312" y="1078"/>
                    <a:pt x="312" y="1078"/>
                  </a:cubicBezTo>
                  <a:cubicBezTo>
                    <a:pt x="318" y="1097"/>
                    <a:pt x="318" y="1097"/>
                    <a:pt x="318" y="1097"/>
                  </a:cubicBezTo>
                  <a:lnTo>
                    <a:pt x="306" y="1101"/>
                  </a:lnTo>
                  <a:close/>
                  <a:moveTo>
                    <a:pt x="295" y="1062"/>
                  </a:moveTo>
                  <a:cubicBezTo>
                    <a:pt x="290" y="1043"/>
                    <a:pt x="290" y="1043"/>
                    <a:pt x="290" y="1043"/>
                  </a:cubicBezTo>
                  <a:cubicBezTo>
                    <a:pt x="302" y="1040"/>
                    <a:pt x="302" y="1040"/>
                    <a:pt x="302" y="1040"/>
                  </a:cubicBezTo>
                  <a:cubicBezTo>
                    <a:pt x="307" y="1059"/>
                    <a:pt x="307" y="1059"/>
                    <a:pt x="307" y="1059"/>
                  </a:cubicBezTo>
                  <a:lnTo>
                    <a:pt x="295" y="1062"/>
                  </a:lnTo>
                  <a:close/>
                  <a:moveTo>
                    <a:pt x="285" y="1024"/>
                  </a:moveTo>
                  <a:cubicBezTo>
                    <a:pt x="279" y="1004"/>
                    <a:pt x="279" y="1004"/>
                    <a:pt x="279" y="1004"/>
                  </a:cubicBezTo>
                  <a:cubicBezTo>
                    <a:pt x="291" y="1001"/>
                    <a:pt x="291" y="1001"/>
                    <a:pt x="291" y="1001"/>
                  </a:cubicBezTo>
                  <a:cubicBezTo>
                    <a:pt x="296" y="1020"/>
                    <a:pt x="296" y="1020"/>
                    <a:pt x="296" y="1020"/>
                  </a:cubicBezTo>
                  <a:lnTo>
                    <a:pt x="285" y="1024"/>
                  </a:lnTo>
                  <a:close/>
                  <a:moveTo>
                    <a:pt x="274" y="985"/>
                  </a:moveTo>
                  <a:cubicBezTo>
                    <a:pt x="268" y="966"/>
                    <a:pt x="268" y="966"/>
                    <a:pt x="268" y="966"/>
                  </a:cubicBezTo>
                  <a:cubicBezTo>
                    <a:pt x="280" y="963"/>
                    <a:pt x="280" y="963"/>
                    <a:pt x="280" y="963"/>
                  </a:cubicBezTo>
                  <a:cubicBezTo>
                    <a:pt x="285" y="982"/>
                    <a:pt x="285" y="982"/>
                    <a:pt x="285" y="982"/>
                  </a:cubicBezTo>
                  <a:lnTo>
                    <a:pt x="274" y="985"/>
                  </a:lnTo>
                  <a:close/>
                  <a:moveTo>
                    <a:pt x="263" y="947"/>
                  </a:moveTo>
                  <a:cubicBezTo>
                    <a:pt x="258" y="927"/>
                    <a:pt x="258" y="927"/>
                    <a:pt x="258" y="927"/>
                  </a:cubicBezTo>
                  <a:cubicBezTo>
                    <a:pt x="269" y="924"/>
                    <a:pt x="269" y="924"/>
                    <a:pt x="269" y="924"/>
                  </a:cubicBezTo>
                  <a:cubicBezTo>
                    <a:pt x="275" y="943"/>
                    <a:pt x="275" y="943"/>
                    <a:pt x="275" y="943"/>
                  </a:cubicBezTo>
                  <a:lnTo>
                    <a:pt x="263" y="947"/>
                  </a:lnTo>
                  <a:close/>
                  <a:moveTo>
                    <a:pt x="252" y="908"/>
                  </a:moveTo>
                  <a:cubicBezTo>
                    <a:pt x="247" y="889"/>
                    <a:pt x="247" y="889"/>
                    <a:pt x="247" y="889"/>
                  </a:cubicBezTo>
                  <a:cubicBezTo>
                    <a:pt x="259" y="886"/>
                    <a:pt x="259" y="886"/>
                    <a:pt x="259" y="886"/>
                  </a:cubicBezTo>
                  <a:cubicBezTo>
                    <a:pt x="264" y="905"/>
                    <a:pt x="264" y="905"/>
                    <a:pt x="264" y="905"/>
                  </a:cubicBezTo>
                  <a:lnTo>
                    <a:pt x="252" y="908"/>
                  </a:lnTo>
                  <a:close/>
                  <a:moveTo>
                    <a:pt x="242" y="870"/>
                  </a:moveTo>
                  <a:cubicBezTo>
                    <a:pt x="236" y="850"/>
                    <a:pt x="236" y="850"/>
                    <a:pt x="236" y="850"/>
                  </a:cubicBezTo>
                  <a:cubicBezTo>
                    <a:pt x="248" y="847"/>
                    <a:pt x="248" y="847"/>
                    <a:pt x="248" y="847"/>
                  </a:cubicBezTo>
                  <a:cubicBezTo>
                    <a:pt x="253" y="866"/>
                    <a:pt x="253" y="866"/>
                    <a:pt x="253" y="866"/>
                  </a:cubicBezTo>
                  <a:lnTo>
                    <a:pt x="242" y="870"/>
                  </a:lnTo>
                  <a:close/>
                  <a:moveTo>
                    <a:pt x="231" y="831"/>
                  </a:moveTo>
                  <a:cubicBezTo>
                    <a:pt x="225" y="812"/>
                    <a:pt x="225" y="812"/>
                    <a:pt x="225" y="812"/>
                  </a:cubicBezTo>
                  <a:cubicBezTo>
                    <a:pt x="237" y="809"/>
                    <a:pt x="237" y="809"/>
                    <a:pt x="237" y="809"/>
                  </a:cubicBezTo>
                  <a:cubicBezTo>
                    <a:pt x="242" y="828"/>
                    <a:pt x="242" y="828"/>
                    <a:pt x="242" y="828"/>
                  </a:cubicBezTo>
                  <a:lnTo>
                    <a:pt x="231" y="831"/>
                  </a:lnTo>
                  <a:close/>
                  <a:moveTo>
                    <a:pt x="220" y="793"/>
                  </a:moveTo>
                  <a:cubicBezTo>
                    <a:pt x="215" y="773"/>
                    <a:pt x="215" y="773"/>
                    <a:pt x="215" y="773"/>
                  </a:cubicBezTo>
                  <a:cubicBezTo>
                    <a:pt x="226" y="770"/>
                    <a:pt x="226" y="770"/>
                    <a:pt x="226" y="770"/>
                  </a:cubicBezTo>
                  <a:cubicBezTo>
                    <a:pt x="232" y="789"/>
                    <a:pt x="232" y="789"/>
                    <a:pt x="232" y="789"/>
                  </a:cubicBezTo>
                  <a:lnTo>
                    <a:pt x="220" y="793"/>
                  </a:lnTo>
                  <a:close/>
                  <a:moveTo>
                    <a:pt x="209" y="754"/>
                  </a:moveTo>
                  <a:cubicBezTo>
                    <a:pt x="204" y="735"/>
                    <a:pt x="204" y="735"/>
                    <a:pt x="204" y="735"/>
                  </a:cubicBezTo>
                  <a:cubicBezTo>
                    <a:pt x="215" y="732"/>
                    <a:pt x="215" y="732"/>
                    <a:pt x="215" y="732"/>
                  </a:cubicBezTo>
                  <a:cubicBezTo>
                    <a:pt x="221" y="751"/>
                    <a:pt x="221" y="751"/>
                    <a:pt x="221" y="751"/>
                  </a:cubicBezTo>
                  <a:lnTo>
                    <a:pt x="209" y="754"/>
                  </a:lnTo>
                  <a:close/>
                  <a:moveTo>
                    <a:pt x="199" y="716"/>
                  </a:moveTo>
                  <a:cubicBezTo>
                    <a:pt x="193" y="696"/>
                    <a:pt x="193" y="696"/>
                    <a:pt x="193" y="696"/>
                  </a:cubicBezTo>
                  <a:cubicBezTo>
                    <a:pt x="205" y="693"/>
                    <a:pt x="205" y="693"/>
                    <a:pt x="205" y="693"/>
                  </a:cubicBezTo>
                  <a:cubicBezTo>
                    <a:pt x="210" y="712"/>
                    <a:pt x="210" y="712"/>
                    <a:pt x="210" y="712"/>
                  </a:cubicBezTo>
                  <a:lnTo>
                    <a:pt x="199" y="716"/>
                  </a:lnTo>
                  <a:close/>
                  <a:moveTo>
                    <a:pt x="188" y="677"/>
                  </a:moveTo>
                  <a:cubicBezTo>
                    <a:pt x="182" y="658"/>
                    <a:pt x="182" y="658"/>
                    <a:pt x="182" y="658"/>
                  </a:cubicBezTo>
                  <a:cubicBezTo>
                    <a:pt x="194" y="655"/>
                    <a:pt x="194" y="655"/>
                    <a:pt x="194" y="655"/>
                  </a:cubicBezTo>
                  <a:cubicBezTo>
                    <a:pt x="199" y="674"/>
                    <a:pt x="199" y="674"/>
                    <a:pt x="199" y="674"/>
                  </a:cubicBezTo>
                  <a:lnTo>
                    <a:pt x="188" y="677"/>
                  </a:lnTo>
                  <a:close/>
                  <a:moveTo>
                    <a:pt x="177" y="639"/>
                  </a:moveTo>
                  <a:cubicBezTo>
                    <a:pt x="172" y="619"/>
                    <a:pt x="172" y="619"/>
                    <a:pt x="172" y="619"/>
                  </a:cubicBezTo>
                  <a:cubicBezTo>
                    <a:pt x="183" y="616"/>
                    <a:pt x="183" y="616"/>
                    <a:pt x="183" y="616"/>
                  </a:cubicBezTo>
                  <a:cubicBezTo>
                    <a:pt x="189" y="635"/>
                    <a:pt x="189" y="635"/>
                    <a:pt x="189" y="635"/>
                  </a:cubicBezTo>
                  <a:lnTo>
                    <a:pt x="177" y="639"/>
                  </a:lnTo>
                  <a:close/>
                  <a:moveTo>
                    <a:pt x="166" y="600"/>
                  </a:moveTo>
                  <a:cubicBezTo>
                    <a:pt x="161" y="581"/>
                    <a:pt x="161" y="581"/>
                    <a:pt x="161" y="581"/>
                  </a:cubicBezTo>
                  <a:cubicBezTo>
                    <a:pt x="172" y="578"/>
                    <a:pt x="172" y="578"/>
                    <a:pt x="172" y="578"/>
                  </a:cubicBezTo>
                  <a:cubicBezTo>
                    <a:pt x="178" y="597"/>
                    <a:pt x="178" y="597"/>
                    <a:pt x="178" y="597"/>
                  </a:cubicBezTo>
                  <a:lnTo>
                    <a:pt x="166" y="600"/>
                  </a:lnTo>
                  <a:close/>
                  <a:moveTo>
                    <a:pt x="156" y="562"/>
                  </a:moveTo>
                  <a:cubicBezTo>
                    <a:pt x="150" y="542"/>
                    <a:pt x="150" y="542"/>
                    <a:pt x="150" y="542"/>
                  </a:cubicBezTo>
                  <a:cubicBezTo>
                    <a:pt x="162" y="539"/>
                    <a:pt x="162" y="539"/>
                    <a:pt x="162" y="539"/>
                  </a:cubicBezTo>
                  <a:cubicBezTo>
                    <a:pt x="167" y="558"/>
                    <a:pt x="167" y="558"/>
                    <a:pt x="167" y="558"/>
                  </a:cubicBezTo>
                  <a:lnTo>
                    <a:pt x="156" y="562"/>
                  </a:lnTo>
                  <a:close/>
                  <a:moveTo>
                    <a:pt x="145" y="523"/>
                  </a:moveTo>
                  <a:cubicBezTo>
                    <a:pt x="139" y="504"/>
                    <a:pt x="139" y="504"/>
                    <a:pt x="139" y="504"/>
                  </a:cubicBezTo>
                  <a:cubicBezTo>
                    <a:pt x="151" y="501"/>
                    <a:pt x="151" y="501"/>
                    <a:pt x="151" y="501"/>
                  </a:cubicBezTo>
                  <a:cubicBezTo>
                    <a:pt x="156" y="520"/>
                    <a:pt x="156" y="520"/>
                    <a:pt x="156" y="520"/>
                  </a:cubicBezTo>
                  <a:lnTo>
                    <a:pt x="145" y="523"/>
                  </a:lnTo>
                  <a:close/>
                  <a:moveTo>
                    <a:pt x="134" y="485"/>
                  </a:moveTo>
                  <a:cubicBezTo>
                    <a:pt x="129" y="465"/>
                    <a:pt x="129" y="465"/>
                    <a:pt x="129" y="465"/>
                  </a:cubicBezTo>
                  <a:cubicBezTo>
                    <a:pt x="140" y="462"/>
                    <a:pt x="140" y="462"/>
                    <a:pt x="140" y="462"/>
                  </a:cubicBezTo>
                  <a:cubicBezTo>
                    <a:pt x="146" y="481"/>
                    <a:pt x="146" y="481"/>
                    <a:pt x="146" y="481"/>
                  </a:cubicBezTo>
                  <a:lnTo>
                    <a:pt x="134" y="485"/>
                  </a:lnTo>
                  <a:close/>
                  <a:moveTo>
                    <a:pt x="123" y="446"/>
                  </a:moveTo>
                  <a:cubicBezTo>
                    <a:pt x="118" y="427"/>
                    <a:pt x="118" y="427"/>
                    <a:pt x="118" y="427"/>
                  </a:cubicBezTo>
                  <a:cubicBezTo>
                    <a:pt x="129" y="424"/>
                    <a:pt x="129" y="424"/>
                    <a:pt x="129" y="424"/>
                  </a:cubicBezTo>
                  <a:cubicBezTo>
                    <a:pt x="135" y="443"/>
                    <a:pt x="135" y="443"/>
                    <a:pt x="135" y="443"/>
                  </a:cubicBezTo>
                  <a:lnTo>
                    <a:pt x="123" y="446"/>
                  </a:lnTo>
                  <a:close/>
                  <a:moveTo>
                    <a:pt x="112" y="408"/>
                  </a:moveTo>
                  <a:cubicBezTo>
                    <a:pt x="107" y="388"/>
                    <a:pt x="107" y="388"/>
                    <a:pt x="107" y="388"/>
                  </a:cubicBezTo>
                  <a:cubicBezTo>
                    <a:pt x="119" y="385"/>
                    <a:pt x="119" y="385"/>
                    <a:pt x="119" y="385"/>
                  </a:cubicBezTo>
                  <a:cubicBezTo>
                    <a:pt x="124" y="405"/>
                    <a:pt x="124" y="405"/>
                    <a:pt x="124" y="405"/>
                  </a:cubicBezTo>
                  <a:lnTo>
                    <a:pt x="112" y="408"/>
                  </a:lnTo>
                  <a:close/>
                  <a:moveTo>
                    <a:pt x="102" y="369"/>
                  </a:moveTo>
                  <a:cubicBezTo>
                    <a:pt x="96" y="350"/>
                    <a:pt x="96" y="350"/>
                    <a:pt x="96" y="350"/>
                  </a:cubicBezTo>
                  <a:cubicBezTo>
                    <a:pt x="108" y="347"/>
                    <a:pt x="108" y="347"/>
                    <a:pt x="108" y="347"/>
                  </a:cubicBezTo>
                  <a:cubicBezTo>
                    <a:pt x="113" y="366"/>
                    <a:pt x="113" y="366"/>
                    <a:pt x="113" y="366"/>
                  </a:cubicBezTo>
                  <a:lnTo>
                    <a:pt x="102" y="369"/>
                  </a:lnTo>
                  <a:close/>
                  <a:moveTo>
                    <a:pt x="91" y="331"/>
                  </a:moveTo>
                  <a:cubicBezTo>
                    <a:pt x="86" y="311"/>
                    <a:pt x="86" y="311"/>
                    <a:pt x="86" y="311"/>
                  </a:cubicBezTo>
                  <a:cubicBezTo>
                    <a:pt x="97" y="308"/>
                    <a:pt x="97" y="308"/>
                    <a:pt x="97" y="308"/>
                  </a:cubicBezTo>
                  <a:cubicBezTo>
                    <a:pt x="103" y="328"/>
                    <a:pt x="103" y="328"/>
                    <a:pt x="103" y="328"/>
                  </a:cubicBezTo>
                  <a:lnTo>
                    <a:pt x="91" y="331"/>
                  </a:lnTo>
                  <a:close/>
                  <a:moveTo>
                    <a:pt x="80" y="292"/>
                  </a:moveTo>
                  <a:cubicBezTo>
                    <a:pt x="75" y="273"/>
                    <a:pt x="75" y="273"/>
                    <a:pt x="75" y="273"/>
                  </a:cubicBezTo>
                  <a:cubicBezTo>
                    <a:pt x="86" y="270"/>
                    <a:pt x="86" y="270"/>
                    <a:pt x="86" y="270"/>
                  </a:cubicBezTo>
                  <a:cubicBezTo>
                    <a:pt x="92" y="289"/>
                    <a:pt x="92" y="289"/>
                    <a:pt x="92" y="289"/>
                  </a:cubicBezTo>
                  <a:lnTo>
                    <a:pt x="80" y="292"/>
                  </a:lnTo>
                  <a:close/>
                  <a:moveTo>
                    <a:pt x="69" y="254"/>
                  </a:moveTo>
                  <a:cubicBezTo>
                    <a:pt x="64" y="235"/>
                    <a:pt x="64" y="235"/>
                    <a:pt x="64" y="235"/>
                  </a:cubicBezTo>
                  <a:cubicBezTo>
                    <a:pt x="76" y="231"/>
                    <a:pt x="76" y="231"/>
                    <a:pt x="76" y="231"/>
                  </a:cubicBezTo>
                  <a:cubicBezTo>
                    <a:pt x="81" y="251"/>
                    <a:pt x="81" y="251"/>
                    <a:pt x="81" y="251"/>
                  </a:cubicBezTo>
                  <a:lnTo>
                    <a:pt x="69" y="254"/>
                  </a:lnTo>
                  <a:close/>
                  <a:moveTo>
                    <a:pt x="59" y="215"/>
                  </a:moveTo>
                  <a:cubicBezTo>
                    <a:pt x="53" y="196"/>
                    <a:pt x="53" y="196"/>
                    <a:pt x="53" y="196"/>
                  </a:cubicBezTo>
                  <a:cubicBezTo>
                    <a:pt x="65" y="193"/>
                    <a:pt x="65" y="193"/>
                    <a:pt x="65" y="193"/>
                  </a:cubicBezTo>
                  <a:cubicBezTo>
                    <a:pt x="70" y="212"/>
                    <a:pt x="70" y="212"/>
                    <a:pt x="70" y="212"/>
                  </a:cubicBezTo>
                  <a:lnTo>
                    <a:pt x="59" y="215"/>
                  </a:lnTo>
                  <a:close/>
                  <a:moveTo>
                    <a:pt x="48" y="177"/>
                  </a:moveTo>
                  <a:cubicBezTo>
                    <a:pt x="43" y="158"/>
                    <a:pt x="43" y="158"/>
                    <a:pt x="43" y="158"/>
                  </a:cubicBezTo>
                  <a:cubicBezTo>
                    <a:pt x="54" y="154"/>
                    <a:pt x="54" y="154"/>
                    <a:pt x="54" y="154"/>
                  </a:cubicBezTo>
                  <a:cubicBezTo>
                    <a:pt x="59" y="174"/>
                    <a:pt x="59" y="174"/>
                    <a:pt x="59" y="174"/>
                  </a:cubicBezTo>
                  <a:lnTo>
                    <a:pt x="48" y="177"/>
                  </a:lnTo>
                  <a:close/>
                  <a:moveTo>
                    <a:pt x="37" y="138"/>
                  </a:moveTo>
                  <a:cubicBezTo>
                    <a:pt x="32" y="119"/>
                    <a:pt x="32" y="119"/>
                    <a:pt x="32" y="119"/>
                  </a:cubicBezTo>
                  <a:cubicBezTo>
                    <a:pt x="43" y="116"/>
                    <a:pt x="43" y="116"/>
                    <a:pt x="43" y="116"/>
                  </a:cubicBezTo>
                  <a:cubicBezTo>
                    <a:pt x="49" y="135"/>
                    <a:pt x="49" y="135"/>
                    <a:pt x="49" y="135"/>
                  </a:cubicBezTo>
                  <a:lnTo>
                    <a:pt x="37" y="138"/>
                  </a:lnTo>
                  <a:close/>
                  <a:moveTo>
                    <a:pt x="26" y="100"/>
                  </a:moveTo>
                  <a:cubicBezTo>
                    <a:pt x="21" y="81"/>
                    <a:pt x="21" y="81"/>
                    <a:pt x="21" y="81"/>
                  </a:cubicBezTo>
                  <a:cubicBezTo>
                    <a:pt x="33" y="77"/>
                    <a:pt x="33" y="77"/>
                    <a:pt x="33" y="77"/>
                  </a:cubicBezTo>
                  <a:cubicBezTo>
                    <a:pt x="38" y="97"/>
                    <a:pt x="38" y="97"/>
                    <a:pt x="38" y="97"/>
                  </a:cubicBezTo>
                  <a:lnTo>
                    <a:pt x="26" y="100"/>
                  </a:lnTo>
                  <a:close/>
                  <a:moveTo>
                    <a:pt x="16" y="61"/>
                  </a:moveTo>
                  <a:cubicBezTo>
                    <a:pt x="10" y="42"/>
                    <a:pt x="10" y="42"/>
                    <a:pt x="10" y="42"/>
                  </a:cubicBezTo>
                  <a:cubicBezTo>
                    <a:pt x="22" y="39"/>
                    <a:pt x="22" y="39"/>
                    <a:pt x="22" y="39"/>
                  </a:cubicBezTo>
                  <a:cubicBezTo>
                    <a:pt x="27" y="58"/>
                    <a:pt x="27" y="58"/>
                    <a:pt x="27" y="58"/>
                  </a:cubicBezTo>
                  <a:lnTo>
                    <a:pt x="16" y="61"/>
                  </a:lnTo>
                  <a:close/>
                  <a:moveTo>
                    <a:pt x="5" y="23"/>
                  </a:moveTo>
                  <a:cubicBezTo>
                    <a:pt x="0" y="4"/>
                    <a:pt x="0" y="4"/>
                    <a:pt x="0" y="4"/>
                  </a:cubicBezTo>
                  <a:cubicBezTo>
                    <a:pt x="11" y="0"/>
                    <a:pt x="11" y="0"/>
                    <a:pt x="11" y="0"/>
                  </a:cubicBezTo>
                  <a:cubicBezTo>
                    <a:pt x="16" y="20"/>
                    <a:pt x="16" y="20"/>
                    <a:pt x="16" y="20"/>
                  </a:cubicBezTo>
                  <a:lnTo>
                    <a:pt x="5" y="23"/>
                  </a:lnTo>
                  <a:close/>
                </a:path>
              </a:pathLst>
            </a:custGeom>
            <a:solidFill>
              <a:srgbClr val="877D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8990" name="Freeform 5833"/>
            <p:cNvSpPr>
              <a:spLocks/>
            </p:cNvSpPr>
            <p:nvPr/>
          </p:nvSpPr>
          <p:spPr bwMode="auto">
            <a:xfrm>
              <a:off x="3943" y="3279"/>
              <a:ext cx="1" cy="2"/>
            </a:xfrm>
            <a:custGeom>
              <a:avLst/>
              <a:gdLst>
                <a:gd name="T0" fmla="*/ 1 w 13"/>
                <a:gd name="T1" fmla="*/ 14 h 14"/>
                <a:gd name="T2" fmla="*/ 0 w 13"/>
                <a:gd name="T3" fmla="*/ 2 h 14"/>
                <a:gd name="T4" fmla="*/ 7 w 13"/>
                <a:gd name="T5" fmla="*/ 0 h 14"/>
                <a:gd name="T6" fmla="*/ 13 w 13"/>
                <a:gd name="T7" fmla="*/ 10 h 14"/>
                <a:gd name="T8" fmla="*/ 1 w 13"/>
                <a:gd name="T9" fmla="*/ 14 h 14"/>
              </a:gdLst>
              <a:ahLst/>
              <a:cxnLst>
                <a:cxn ang="0">
                  <a:pos x="T0" y="T1"/>
                </a:cxn>
                <a:cxn ang="0">
                  <a:pos x="T2" y="T3"/>
                </a:cxn>
                <a:cxn ang="0">
                  <a:pos x="T4" y="T5"/>
                </a:cxn>
                <a:cxn ang="0">
                  <a:pos x="T6" y="T7"/>
                </a:cxn>
                <a:cxn ang="0">
                  <a:pos x="T8" y="T9"/>
                </a:cxn>
              </a:cxnLst>
              <a:rect l="0" t="0" r="r" b="b"/>
              <a:pathLst>
                <a:path w="13" h="14">
                  <a:moveTo>
                    <a:pt x="1" y="14"/>
                  </a:moveTo>
                  <a:cubicBezTo>
                    <a:pt x="0" y="2"/>
                    <a:pt x="0" y="2"/>
                    <a:pt x="0" y="2"/>
                  </a:cubicBezTo>
                  <a:cubicBezTo>
                    <a:pt x="3" y="1"/>
                    <a:pt x="5" y="1"/>
                    <a:pt x="7" y="0"/>
                  </a:cubicBezTo>
                  <a:cubicBezTo>
                    <a:pt x="13" y="10"/>
                    <a:pt x="13" y="10"/>
                    <a:pt x="13" y="10"/>
                  </a:cubicBezTo>
                  <a:cubicBezTo>
                    <a:pt x="9" y="12"/>
                    <a:pt x="6" y="13"/>
                    <a:pt x="1" y="14"/>
                  </a:cubicBezTo>
                  <a:close/>
                </a:path>
              </a:pathLst>
            </a:custGeom>
            <a:solidFill>
              <a:srgbClr val="877D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8991" name="Freeform 5834"/>
            <p:cNvSpPr>
              <a:spLocks/>
            </p:cNvSpPr>
            <p:nvPr/>
          </p:nvSpPr>
          <p:spPr bwMode="auto">
            <a:xfrm>
              <a:off x="3760" y="2896"/>
              <a:ext cx="2" cy="2"/>
            </a:xfrm>
            <a:custGeom>
              <a:avLst/>
              <a:gdLst>
                <a:gd name="T0" fmla="*/ 11 w 15"/>
                <a:gd name="T1" fmla="*/ 14 h 14"/>
                <a:gd name="T2" fmla="*/ 0 w 15"/>
                <a:gd name="T3" fmla="*/ 9 h 14"/>
                <a:gd name="T4" fmla="*/ 4 w 15"/>
                <a:gd name="T5" fmla="*/ 0 h 14"/>
                <a:gd name="T6" fmla="*/ 15 w 15"/>
                <a:gd name="T7" fmla="*/ 4 h 14"/>
                <a:gd name="T8" fmla="*/ 11 w 15"/>
                <a:gd name="T9" fmla="*/ 14 h 14"/>
              </a:gdLst>
              <a:ahLst/>
              <a:cxnLst>
                <a:cxn ang="0">
                  <a:pos x="T0" y="T1"/>
                </a:cxn>
                <a:cxn ang="0">
                  <a:pos x="T2" y="T3"/>
                </a:cxn>
                <a:cxn ang="0">
                  <a:pos x="T4" y="T5"/>
                </a:cxn>
                <a:cxn ang="0">
                  <a:pos x="T6" y="T7"/>
                </a:cxn>
                <a:cxn ang="0">
                  <a:pos x="T8" y="T9"/>
                </a:cxn>
              </a:cxnLst>
              <a:rect l="0" t="0" r="r" b="b"/>
              <a:pathLst>
                <a:path w="15" h="14">
                  <a:moveTo>
                    <a:pt x="11" y="14"/>
                  </a:moveTo>
                  <a:cubicBezTo>
                    <a:pt x="0" y="9"/>
                    <a:pt x="0" y="9"/>
                    <a:pt x="0" y="9"/>
                  </a:cubicBezTo>
                  <a:cubicBezTo>
                    <a:pt x="2" y="3"/>
                    <a:pt x="4" y="0"/>
                    <a:pt x="4" y="0"/>
                  </a:cubicBezTo>
                  <a:cubicBezTo>
                    <a:pt x="15" y="4"/>
                    <a:pt x="15" y="4"/>
                    <a:pt x="15" y="4"/>
                  </a:cubicBezTo>
                  <a:cubicBezTo>
                    <a:pt x="15" y="4"/>
                    <a:pt x="13" y="8"/>
                    <a:pt x="11" y="14"/>
                  </a:cubicBezTo>
                  <a:close/>
                </a:path>
              </a:pathLst>
            </a:custGeom>
            <a:solidFill>
              <a:srgbClr val="877D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8992" name="Freeform 5835"/>
            <p:cNvSpPr>
              <a:spLocks noEditPoints="1"/>
            </p:cNvSpPr>
            <p:nvPr/>
          </p:nvSpPr>
          <p:spPr bwMode="auto">
            <a:xfrm>
              <a:off x="3745" y="2899"/>
              <a:ext cx="221" cy="249"/>
            </a:xfrm>
            <a:custGeom>
              <a:avLst/>
              <a:gdLst>
                <a:gd name="T0" fmla="*/ 1576 w 1652"/>
                <a:gd name="T1" fmla="*/ 1842 h 1855"/>
                <a:gd name="T2" fmla="*/ 1541 w 1652"/>
                <a:gd name="T3" fmla="*/ 1804 h 1855"/>
                <a:gd name="T4" fmla="*/ 1519 w 1652"/>
                <a:gd name="T5" fmla="*/ 1774 h 1855"/>
                <a:gd name="T6" fmla="*/ 1509 w 1652"/>
                <a:gd name="T7" fmla="*/ 1739 h 1855"/>
                <a:gd name="T8" fmla="*/ 1503 w 1652"/>
                <a:gd name="T9" fmla="*/ 1700 h 1855"/>
                <a:gd name="T10" fmla="*/ 1489 w 1652"/>
                <a:gd name="T11" fmla="*/ 1676 h 1855"/>
                <a:gd name="T12" fmla="*/ 1466 w 1652"/>
                <a:gd name="T13" fmla="*/ 1655 h 1855"/>
                <a:gd name="T14" fmla="*/ 1451 w 1652"/>
                <a:gd name="T15" fmla="*/ 1621 h 1855"/>
                <a:gd name="T16" fmla="*/ 1430 w 1652"/>
                <a:gd name="T17" fmla="*/ 1587 h 1855"/>
                <a:gd name="T18" fmla="*/ 1410 w 1652"/>
                <a:gd name="T19" fmla="*/ 1557 h 1855"/>
                <a:gd name="T20" fmla="*/ 1370 w 1652"/>
                <a:gd name="T21" fmla="*/ 1540 h 1855"/>
                <a:gd name="T22" fmla="*/ 1350 w 1652"/>
                <a:gd name="T23" fmla="*/ 1536 h 1855"/>
                <a:gd name="T24" fmla="*/ 1310 w 1652"/>
                <a:gd name="T25" fmla="*/ 1502 h 1855"/>
                <a:gd name="T26" fmla="*/ 1313 w 1652"/>
                <a:gd name="T27" fmla="*/ 1463 h 1855"/>
                <a:gd name="T28" fmla="*/ 1307 w 1652"/>
                <a:gd name="T29" fmla="*/ 1428 h 1855"/>
                <a:gd name="T30" fmla="*/ 1281 w 1652"/>
                <a:gd name="T31" fmla="*/ 1393 h 1855"/>
                <a:gd name="T32" fmla="*/ 1276 w 1652"/>
                <a:gd name="T33" fmla="*/ 1373 h 1855"/>
                <a:gd name="T34" fmla="*/ 1276 w 1652"/>
                <a:gd name="T35" fmla="*/ 1376 h 1855"/>
                <a:gd name="T36" fmla="*/ 1255 w 1652"/>
                <a:gd name="T37" fmla="*/ 1352 h 1855"/>
                <a:gd name="T38" fmla="*/ 1241 w 1652"/>
                <a:gd name="T39" fmla="*/ 1332 h 1855"/>
                <a:gd name="T40" fmla="*/ 1228 w 1652"/>
                <a:gd name="T41" fmla="*/ 1293 h 1855"/>
                <a:gd name="T42" fmla="*/ 1228 w 1652"/>
                <a:gd name="T43" fmla="*/ 1255 h 1855"/>
                <a:gd name="T44" fmla="*/ 1188 w 1652"/>
                <a:gd name="T45" fmla="*/ 1225 h 1855"/>
                <a:gd name="T46" fmla="*/ 1148 w 1652"/>
                <a:gd name="T47" fmla="*/ 1205 h 1855"/>
                <a:gd name="T48" fmla="*/ 1159 w 1652"/>
                <a:gd name="T49" fmla="*/ 1222 h 1855"/>
                <a:gd name="T50" fmla="*/ 1075 w 1652"/>
                <a:gd name="T51" fmla="*/ 1190 h 1855"/>
                <a:gd name="T52" fmla="*/ 1053 w 1652"/>
                <a:gd name="T53" fmla="*/ 1154 h 1855"/>
                <a:gd name="T54" fmla="*/ 1038 w 1652"/>
                <a:gd name="T55" fmla="*/ 1141 h 1855"/>
                <a:gd name="T56" fmla="*/ 995 w 1652"/>
                <a:gd name="T57" fmla="*/ 1112 h 1855"/>
                <a:gd name="T58" fmla="*/ 987 w 1652"/>
                <a:gd name="T59" fmla="*/ 1094 h 1855"/>
                <a:gd name="T60" fmla="*/ 1001 w 1652"/>
                <a:gd name="T61" fmla="*/ 1101 h 1855"/>
                <a:gd name="T62" fmla="*/ 982 w 1652"/>
                <a:gd name="T63" fmla="*/ 1079 h 1855"/>
                <a:gd name="T64" fmla="*/ 936 w 1652"/>
                <a:gd name="T65" fmla="*/ 1049 h 1855"/>
                <a:gd name="T66" fmla="*/ 925 w 1652"/>
                <a:gd name="T67" fmla="*/ 1029 h 1855"/>
                <a:gd name="T68" fmla="*/ 921 w 1652"/>
                <a:gd name="T69" fmla="*/ 1004 h 1855"/>
                <a:gd name="T70" fmla="*/ 931 w 1652"/>
                <a:gd name="T71" fmla="*/ 1011 h 1855"/>
                <a:gd name="T72" fmla="*/ 879 w 1652"/>
                <a:gd name="T73" fmla="*/ 950 h 1855"/>
                <a:gd name="T74" fmla="*/ 872 w 1652"/>
                <a:gd name="T75" fmla="*/ 925 h 1855"/>
                <a:gd name="T76" fmla="*/ 785 w 1652"/>
                <a:gd name="T77" fmla="*/ 902 h 1855"/>
                <a:gd name="T78" fmla="*/ 759 w 1652"/>
                <a:gd name="T79" fmla="*/ 891 h 1855"/>
                <a:gd name="T80" fmla="*/ 724 w 1652"/>
                <a:gd name="T81" fmla="*/ 840 h 1855"/>
                <a:gd name="T82" fmla="*/ 724 w 1652"/>
                <a:gd name="T83" fmla="*/ 817 h 1855"/>
                <a:gd name="T84" fmla="*/ 653 w 1652"/>
                <a:gd name="T85" fmla="*/ 763 h 1855"/>
                <a:gd name="T86" fmla="*/ 612 w 1652"/>
                <a:gd name="T87" fmla="*/ 743 h 1855"/>
                <a:gd name="T88" fmla="*/ 580 w 1652"/>
                <a:gd name="T89" fmla="*/ 718 h 1855"/>
                <a:gd name="T90" fmla="*/ 553 w 1652"/>
                <a:gd name="T91" fmla="*/ 715 h 1855"/>
                <a:gd name="T92" fmla="*/ 498 w 1652"/>
                <a:gd name="T93" fmla="*/ 663 h 1855"/>
                <a:gd name="T94" fmla="*/ 431 w 1652"/>
                <a:gd name="T95" fmla="*/ 588 h 1855"/>
                <a:gd name="T96" fmla="*/ 387 w 1652"/>
                <a:gd name="T97" fmla="*/ 553 h 1855"/>
                <a:gd name="T98" fmla="*/ 371 w 1652"/>
                <a:gd name="T99" fmla="*/ 493 h 1855"/>
                <a:gd name="T100" fmla="*/ 353 w 1652"/>
                <a:gd name="T101" fmla="*/ 476 h 1855"/>
                <a:gd name="T102" fmla="*/ 330 w 1652"/>
                <a:gd name="T103" fmla="*/ 446 h 1855"/>
                <a:gd name="T104" fmla="*/ 298 w 1652"/>
                <a:gd name="T105" fmla="*/ 367 h 1855"/>
                <a:gd name="T106" fmla="*/ 289 w 1652"/>
                <a:gd name="T107" fmla="*/ 315 h 1855"/>
                <a:gd name="T108" fmla="*/ 194 w 1652"/>
                <a:gd name="T109" fmla="*/ 309 h 1855"/>
                <a:gd name="T110" fmla="*/ 260 w 1652"/>
                <a:gd name="T111" fmla="*/ 306 h 1855"/>
                <a:gd name="T112" fmla="*/ 159 w 1652"/>
                <a:gd name="T113" fmla="*/ 284 h 1855"/>
                <a:gd name="T114" fmla="*/ 127 w 1652"/>
                <a:gd name="T115" fmla="*/ 272 h 1855"/>
                <a:gd name="T116" fmla="*/ 46 w 1652"/>
                <a:gd name="T117" fmla="*/ 243 h 1855"/>
                <a:gd name="T118" fmla="*/ 22 w 1652"/>
                <a:gd name="T119" fmla="*/ 223 h 1855"/>
                <a:gd name="T120" fmla="*/ 14 w 1652"/>
                <a:gd name="T121" fmla="*/ 151 h 1855"/>
                <a:gd name="T122" fmla="*/ 23 w 1652"/>
                <a:gd name="T123" fmla="*/ 113 h 1855"/>
                <a:gd name="T124" fmla="*/ 84 w 1652"/>
                <a:gd name="T125" fmla="*/ 46 h 18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52" h="1855">
                  <a:moveTo>
                    <a:pt x="1595" y="1855"/>
                  </a:moveTo>
                  <a:cubicBezTo>
                    <a:pt x="1592" y="1843"/>
                    <a:pt x="1592" y="1843"/>
                    <a:pt x="1592" y="1843"/>
                  </a:cubicBezTo>
                  <a:cubicBezTo>
                    <a:pt x="1596" y="1842"/>
                    <a:pt x="1599" y="1841"/>
                    <a:pt x="1602" y="1838"/>
                  </a:cubicBezTo>
                  <a:cubicBezTo>
                    <a:pt x="1604" y="1837"/>
                    <a:pt x="1606" y="1836"/>
                    <a:pt x="1608" y="1834"/>
                  </a:cubicBezTo>
                  <a:cubicBezTo>
                    <a:pt x="1614" y="1845"/>
                    <a:pt x="1614" y="1845"/>
                    <a:pt x="1614" y="1845"/>
                  </a:cubicBezTo>
                  <a:cubicBezTo>
                    <a:pt x="1612" y="1846"/>
                    <a:pt x="1611" y="1847"/>
                    <a:pt x="1609" y="1848"/>
                  </a:cubicBezTo>
                  <a:cubicBezTo>
                    <a:pt x="1605" y="1851"/>
                    <a:pt x="1601" y="1854"/>
                    <a:pt x="1595" y="1855"/>
                  </a:cubicBezTo>
                  <a:close/>
                  <a:moveTo>
                    <a:pt x="1572" y="1853"/>
                  </a:moveTo>
                  <a:cubicBezTo>
                    <a:pt x="1566" y="1851"/>
                    <a:pt x="1559" y="1847"/>
                    <a:pt x="1553" y="1842"/>
                  </a:cubicBezTo>
                  <a:cubicBezTo>
                    <a:pt x="1560" y="1833"/>
                    <a:pt x="1560" y="1833"/>
                    <a:pt x="1560" y="1833"/>
                  </a:cubicBezTo>
                  <a:cubicBezTo>
                    <a:pt x="1565" y="1837"/>
                    <a:pt x="1571" y="1840"/>
                    <a:pt x="1576" y="1842"/>
                  </a:cubicBezTo>
                  <a:lnTo>
                    <a:pt x="1572" y="1853"/>
                  </a:lnTo>
                  <a:close/>
                  <a:moveTo>
                    <a:pt x="1648" y="1846"/>
                  </a:moveTo>
                  <a:cubicBezTo>
                    <a:pt x="1643" y="1844"/>
                    <a:pt x="1636" y="1842"/>
                    <a:pt x="1630" y="1841"/>
                  </a:cubicBezTo>
                  <a:cubicBezTo>
                    <a:pt x="1631" y="1829"/>
                    <a:pt x="1631" y="1829"/>
                    <a:pt x="1631" y="1829"/>
                  </a:cubicBezTo>
                  <a:cubicBezTo>
                    <a:pt x="1639" y="1830"/>
                    <a:pt x="1646" y="1833"/>
                    <a:pt x="1652" y="1835"/>
                  </a:cubicBezTo>
                  <a:lnTo>
                    <a:pt x="1648" y="1846"/>
                  </a:lnTo>
                  <a:close/>
                  <a:moveTo>
                    <a:pt x="1537" y="1827"/>
                  </a:moveTo>
                  <a:cubicBezTo>
                    <a:pt x="1536" y="1825"/>
                    <a:pt x="1534" y="1823"/>
                    <a:pt x="1533" y="1821"/>
                  </a:cubicBezTo>
                  <a:cubicBezTo>
                    <a:pt x="1531" y="1816"/>
                    <a:pt x="1530" y="1811"/>
                    <a:pt x="1529" y="1807"/>
                  </a:cubicBezTo>
                  <a:cubicBezTo>
                    <a:pt x="1529" y="1806"/>
                    <a:pt x="1529" y="1806"/>
                    <a:pt x="1529" y="1806"/>
                  </a:cubicBezTo>
                  <a:cubicBezTo>
                    <a:pt x="1541" y="1804"/>
                    <a:pt x="1541" y="1804"/>
                    <a:pt x="1541" y="1804"/>
                  </a:cubicBezTo>
                  <a:cubicBezTo>
                    <a:pt x="1541" y="1805"/>
                    <a:pt x="1541" y="1805"/>
                    <a:pt x="1541" y="1805"/>
                  </a:cubicBezTo>
                  <a:cubicBezTo>
                    <a:pt x="1542" y="1809"/>
                    <a:pt x="1542" y="1812"/>
                    <a:pt x="1543" y="1815"/>
                  </a:cubicBezTo>
                  <a:cubicBezTo>
                    <a:pt x="1544" y="1816"/>
                    <a:pt x="1546" y="1818"/>
                    <a:pt x="1547" y="1820"/>
                  </a:cubicBezTo>
                  <a:lnTo>
                    <a:pt x="1537" y="1827"/>
                  </a:lnTo>
                  <a:close/>
                  <a:moveTo>
                    <a:pt x="1522" y="1789"/>
                  </a:moveTo>
                  <a:cubicBezTo>
                    <a:pt x="1521" y="1789"/>
                    <a:pt x="1521" y="1789"/>
                    <a:pt x="1520" y="1789"/>
                  </a:cubicBezTo>
                  <a:cubicBezTo>
                    <a:pt x="1519" y="1789"/>
                    <a:pt x="1517" y="1789"/>
                    <a:pt x="1515" y="1788"/>
                  </a:cubicBezTo>
                  <a:cubicBezTo>
                    <a:pt x="1510" y="1785"/>
                    <a:pt x="1508" y="1780"/>
                    <a:pt x="1507" y="1777"/>
                  </a:cubicBezTo>
                  <a:cubicBezTo>
                    <a:pt x="1507" y="1777"/>
                    <a:pt x="1507" y="1777"/>
                    <a:pt x="1507" y="1777"/>
                  </a:cubicBezTo>
                  <a:cubicBezTo>
                    <a:pt x="1519" y="1773"/>
                    <a:pt x="1519" y="1773"/>
                    <a:pt x="1519" y="1773"/>
                  </a:cubicBezTo>
                  <a:cubicBezTo>
                    <a:pt x="1519" y="1774"/>
                    <a:pt x="1519" y="1774"/>
                    <a:pt x="1519" y="1774"/>
                  </a:cubicBezTo>
                  <a:cubicBezTo>
                    <a:pt x="1519" y="1775"/>
                    <a:pt x="1520" y="1777"/>
                    <a:pt x="1520" y="1777"/>
                  </a:cubicBezTo>
                  <a:cubicBezTo>
                    <a:pt x="1521" y="1777"/>
                    <a:pt x="1521" y="1777"/>
                    <a:pt x="1522" y="1777"/>
                  </a:cubicBezTo>
                  <a:cubicBezTo>
                    <a:pt x="1524" y="1778"/>
                    <a:pt x="1527" y="1778"/>
                    <a:pt x="1530" y="1781"/>
                  </a:cubicBezTo>
                  <a:cubicBezTo>
                    <a:pt x="1531" y="1782"/>
                    <a:pt x="1532" y="1784"/>
                    <a:pt x="1532" y="1785"/>
                  </a:cubicBezTo>
                  <a:cubicBezTo>
                    <a:pt x="1521" y="1789"/>
                    <a:pt x="1521" y="1789"/>
                    <a:pt x="1521" y="1789"/>
                  </a:cubicBezTo>
                  <a:cubicBezTo>
                    <a:pt x="1521" y="1789"/>
                    <a:pt x="1521" y="1789"/>
                    <a:pt x="1521" y="1789"/>
                  </a:cubicBezTo>
                  <a:cubicBezTo>
                    <a:pt x="1521" y="1789"/>
                    <a:pt x="1521" y="1789"/>
                    <a:pt x="1522" y="1789"/>
                  </a:cubicBezTo>
                  <a:close/>
                  <a:moveTo>
                    <a:pt x="1504" y="1755"/>
                  </a:moveTo>
                  <a:cubicBezTo>
                    <a:pt x="1504" y="1754"/>
                    <a:pt x="1504" y="1754"/>
                    <a:pt x="1504" y="1753"/>
                  </a:cubicBezTo>
                  <a:cubicBezTo>
                    <a:pt x="1504" y="1749"/>
                    <a:pt x="1505" y="1745"/>
                    <a:pt x="1507" y="1742"/>
                  </a:cubicBezTo>
                  <a:cubicBezTo>
                    <a:pt x="1508" y="1741"/>
                    <a:pt x="1509" y="1740"/>
                    <a:pt x="1509" y="1739"/>
                  </a:cubicBezTo>
                  <a:cubicBezTo>
                    <a:pt x="1510" y="1737"/>
                    <a:pt x="1511" y="1736"/>
                    <a:pt x="1512" y="1734"/>
                  </a:cubicBezTo>
                  <a:cubicBezTo>
                    <a:pt x="1523" y="1739"/>
                    <a:pt x="1523" y="1739"/>
                    <a:pt x="1523" y="1739"/>
                  </a:cubicBezTo>
                  <a:cubicBezTo>
                    <a:pt x="1522" y="1742"/>
                    <a:pt x="1520" y="1744"/>
                    <a:pt x="1519" y="1746"/>
                  </a:cubicBezTo>
                  <a:cubicBezTo>
                    <a:pt x="1518" y="1747"/>
                    <a:pt x="1518" y="1747"/>
                    <a:pt x="1517" y="1748"/>
                  </a:cubicBezTo>
                  <a:cubicBezTo>
                    <a:pt x="1516" y="1750"/>
                    <a:pt x="1516" y="1751"/>
                    <a:pt x="1516" y="1753"/>
                  </a:cubicBezTo>
                  <a:cubicBezTo>
                    <a:pt x="1516" y="1753"/>
                    <a:pt x="1516" y="1754"/>
                    <a:pt x="1516" y="1754"/>
                  </a:cubicBezTo>
                  <a:lnTo>
                    <a:pt x="1504" y="1755"/>
                  </a:lnTo>
                  <a:close/>
                  <a:moveTo>
                    <a:pt x="1512" y="1719"/>
                  </a:moveTo>
                  <a:cubicBezTo>
                    <a:pt x="1511" y="1717"/>
                    <a:pt x="1510" y="1714"/>
                    <a:pt x="1508" y="1712"/>
                  </a:cubicBezTo>
                  <a:cubicBezTo>
                    <a:pt x="1507" y="1709"/>
                    <a:pt x="1504" y="1705"/>
                    <a:pt x="1503" y="1701"/>
                  </a:cubicBezTo>
                  <a:cubicBezTo>
                    <a:pt x="1503" y="1700"/>
                    <a:pt x="1503" y="1700"/>
                    <a:pt x="1503" y="1700"/>
                  </a:cubicBezTo>
                  <a:cubicBezTo>
                    <a:pt x="1515" y="1698"/>
                    <a:pt x="1515" y="1698"/>
                    <a:pt x="1515" y="1698"/>
                  </a:cubicBezTo>
                  <a:cubicBezTo>
                    <a:pt x="1515" y="1698"/>
                    <a:pt x="1515" y="1698"/>
                    <a:pt x="1515" y="1698"/>
                  </a:cubicBezTo>
                  <a:cubicBezTo>
                    <a:pt x="1515" y="1701"/>
                    <a:pt x="1517" y="1703"/>
                    <a:pt x="1519" y="1705"/>
                  </a:cubicBezTo>
                  <a:cubicBezTo>
                    <a:pt x="1520" y="1708"/>
                    <a:pt x="1522" y="1712"/>
                    <a:pt x="1524" y="1715"/>
                  </a:cubicBezTo>
                  <a:lnTo>
                    <a:pt x="1512" y="1719"/>
                  </a:lnTo>
                  <a:close/>
                  <a:moveTo>
                    <a:pt x="1494" y="1696"/>
                  </a:moveTo>
                  <a:cubicBezTo>
                    <a:pt x="1490" y="1696"/>
                    <a:pt x="1488" y="1694"/>
                    <a:pt x="1486" y="1689"/>
                  </a:cubicBezTo>
                  <a:cubicBezTo>
                    <a:pt x="1486" y="1689"/>
                    <a:pt x="1486" y="1688"/>
                    <a:pt x="1486" y="1688"/>
                  </a:cubicBezTo>
                  <a:cubicBezTo>
                    <a:pt x="1485" y="1688"/>
                    <a:pt x="1484" y="1687"/>
                    <a:pt x="1483" y="1687"/>
                  </a:cubicBezTo>
                  <a:cubicBezTo>
                    <a:pt x="1482" y="1686"/>
                    <a:pt x="1481" y="1686"/>
                    <a:pt x="1481" y="1685"/>
                  </a:cubicBezTo>
                  <a:cubicBezTo>
                    <a:pt x="1489" y="1676"/>
                    <a:pt x="1489" y="1676"/>
                    <a:pt x="1489" y="1676"/>
                  </a:cubicBezTo>
                  <a:cubicBezTo>
                    <a:pt x="1489" y="1676"/>
                    <a:pt x="1489" y="1676"/>
                    <a:pt x="1489" y="1676"/>
                  </a:cubicBezTo>
                  <a:cubicBezTo>
                    <a:pt x="1490" y="1677"/>
                    <a:pt x="1490" y="1677"/>
                    <a:pt x="1491" y="1677"/>
                  </a:cubicBezTo>
                  <a:cubicBezTo>
                    <a:pt x="1495" y="1679"/>
                    <a:pt x="1496" y="1681"/>
                    <a:pt x="1497" y="1685"/>
                  </a:cubicBezTo>
                  <a:cubicBezTo>
                    <a:pt x="1502" y="1691"/>
                    <a:pt x="1502" y="1691"/>
                    <a:pt x="1502" y="1691"/>
                  </a:cubicBezTo>
                  <a:cubicBezTo>
                    <a:pt x="1502" y="1692"/>
                    <a:pt x="1502" y="1692"/>
                    <a:pt x="1501" y="1692"/>
                  </a:cubicBezTo>
                  <a:cubicBezTo>
                    <a:pt x="1500" y="1694"/>
                    <a:pt x="1497" y="1696"/>
                    <a:pt x="1494" y="1696"/>
                  </a:cubicBezTo>
                  <a:close/>
                  <a:moveTo>
                    <a:pt x="1472" y="1663"/>
                  </a:moveTo>
                  <a:cubicBezTo>
                    <a:pt x="1472" y="1662"/>
                    <a:pt x="1472" y="1662"/>
                    <a:pt x="1472" y="1662"/>
                  </a:cubicBezTo>
                  <a:cubicBezTo>
                    <a:pt x="1472" y="1662"/>
                    <a:pt x="1472" y="1662"/>
                    <a:pt x="1472" y="1661"/>
                  </a:cubicBezTo>
                  <a:cubicBezTo>
                    <a:pt x="1472" y="1661"/>
                    <a:pt x="1471" y="1660"/>
                    <a:pt x="1470" y="1660"/>
                  </a:cubicBezTo>
                  <a:cubicBezTo>
                    <a:pt x="1469" y="1658"/>
                    <a:pt x="1467" y="1657"/>
                    <a:pt x="1466" y="1655"/>
                  </a:cubicBezTo>
                  <a:cubicBezTo>
                    <a:pt x="1465" y="1653"/>
                    <a:pt x="1464" y="1651"/>
                    <a:pt x="1463" y="1649"/>
                  </a:cubicBezTo>
                  <a:cubicBezTo>
                    <a:pt x="1474" y="1644"/>
                    <a:pt x="1474" y="1644"/>
                    <a:pt x="1474" y="1644"/>
                  </a:cubicBezTo>
                  <a:cubicBezTo>
                    <a:pt x="1474" y="1645"/>
                    <a:pt x="1475" y="1647"/>
                    <a:pt x="1476" y="1649"/>
                  </a:cubicBezTo>
                  <a:cubicBezTo>
                    <a:pt x="1477" y="1649"/>
                    <a:pt x="1478" y="1650"/>
                    <a:pt x="1479" y="1651"/>
                  </a:cubicBezTo>
                  <a:cubicBezTo>
                    <a:pt x="1480" y="1652"/>
                    <a:pt x="1481" y="1653"/>
                    <a:pt x="1483" y="1655"/>
                  </a:cubicBezTo>
                  <a:cubicBezTo>
                    <a:pt x="1484" y="1658"/>
                    <a:pt x="1484" y="1660"/>
                    <a:pt x="1484" y="1662"/>
                  </a:cubicBezTo>
                  <a:cubicBezTo>
                    <a:pt x="1484" y="1663"/>
                    <a:pt x="1484" y="1663"/>
                    <a:pt x="1484" y="1663"/>
                  </a:cubicBezTo>
                  <a:lnTo>
                    <a:pt x="1472" y="1663"/>
                  </a:lnTo>
                  <a:close/>
                  <a:moveTo>
                    <a:pt x="1454" y="1632"/>
                  </a:moveTo>
                  <a:cubicBezTo>
                    <a:pt x="1453" y="1629"/>
                    <a:pt x="1451" y="1626"/>
                    <a:pt x="1451" y="1622"/>
                  </a:cubicBezTo>
                  <a:cubicBezTo>
                    <a:pt x="1451" y="1621"/>
                    <a:pt x="1451" y="1621"/>
                    <a:pt x="1451" y="1621"/>
                  </a:cubicBezTo>
                  <a:cubicBezTo>
                    <a:pt x="1451" y="1619"/>
                    <a:pt x="1452" y="1617"/>
                    <a:pt x="1452" y="1615"/>
                  </a:cubicBezTo>
                  <a:cubicBezTo>
                    <a:pt x="1453" y="1613"/>
                    <a:pt x="1453" y="1612"/>
                    <a:pt x="1453" y="1611"/>
                  </a:cubicBezTo>
                  <a:cubicBezTo>
                    <a:pt x="1453" y="1610"/>
                    <a:pt x="1453" y="1610"/>
                    <a:pt x="1453" y="1610"/>
                  </a:cubicBezTo>
                  <a:cubicBezTo>
                    <a:pt x="1465" y="1608"/>
                    <a:pt x="1465" y="1608"/>
                    <a:pt x="1465" y="1608"/>
                  </a:cubicBezTo>
                  <a:cubicBezTo>
                    <a:pt x="1465" y="1609"/>
                    <a:pt x="1465" y="1610"/>
                    <a:pt x="1465" y="1611"/>
                  </a:cubicBezTo>
                  <a:cubicBezTo>
                    <a:pt x="1465" y="1613"/>
                    <a:pt x="1465" y="1616"/>
                    <a:pt x="1464" y="1618"/>
                  </a:cubicBezTo>
                  <a:cubicBezTo>
                    <a:pt x="1464" y="1619"/>
                    <a:pt x="1463" y="1621"/>
                    <a:pt x="1463" y="1622"/>
                  </a:cubicBezTo>
                  <a:cubicBezTo>
                    <a:pt x="1463" y="1623"/>
                    <a:pt x="1464" y="1624"/>
                    <a:pt x="1464" y="1626"/>
                  </a:cubicBezTo>
                  <a:lnTo>
                    <a:pt x="1454" y="1632"/>
                  </a:lnTo>
                  <a:close/>
                  <a:moveTo>
                    <a:pt x="1441" y="1600"/>
                  </a:moveTo>
                  <a:cubicBezTo>
                    <a:pt x="1436" y="1596"/>
                    <a:pt x="1433" y="1592"/>
                    <a:pt x="1430" y="1587"/>
                  </a:cubicBezTo>
                  <a:cubicBezTo>
                    <a:pt x="1430" y="1585"/>
                    <a:pt x="1429" y="1583"/>
                    <a:pt x="1429" y="1581"/>
                  </a:cubicBezTo>
                  <a:cubicBezTo>
                    <a:pt x="1429" y="1580"/>
                    <a:pt x="1429" y="1580"/>
                    <a:pt x="1429" y="1580"/>
                  </a:cubicBezTo>
                  <a:cubicBezTo>
                    <a:pt x="1440" y="1578"/>
                    <a:pt x="1440" y="1578"/>
                    <a:pt x="1440" y="1578"/>
                  </a:cubicBezTo>
                  <a:cubicBezTo>
                    <a:pt x="1441" y="1578"/>
                    <a:pt x="1441" y="1578"/>
                    <a:pt x="1441" y="1578"/>
                  </a:cubicBezTo>
                  <a:cubicBezTo>
                    <a:pt x="1441" y="1580"/>
                    <a:pt x="1441" y="1581"/>
                    <a:pt x="1442" y="1582"/>
                  </a:cubicBezTo>
                  <a:cubicBezTo>
                    <a:pt x="1443" y="1585"/>
                    <a:pt x="1445" y="1588"/>
                    <a:pt x="1449" y="1591"/>
                  </a:cubicBezTo>
                  <a:lnTo>
                    <a:pt x="1441" y="1600"/>
                  </a:lnTo>
                  <a:close/>
                  <a:moveTo>
                    <a:pt x="1417" y="1576"/>
                  </a:moveTo>
                  <a:cubicBezTo>
                    <a:pt x="1414" y="1576"/>
                    <a:pt x="1409" y="1575"/>
                    <a:pt x="1405" y="1571"/>
                  </a:cubicBezTo>
                  <a:cubicBezTo>
                    <a:pt x="1402" y="1568"/>
                    <a:pt x="1401" y="1565"/>
                    <a:pt x="1399" y="1562"/>
                  </a:cubicBezTo>
                  <a:cubicBezTo>
                    <a:pt x="1410" y="1557"/>
                    <a:pt x="1410" y="1557"/>
                    <a:pt x="1410" y="1557"/>
                  </a:cubicBezTo>
                  <a:cubicBezTo>
                    <a:pt x="1410" y="1557"/>
                    <a:pt x="1410" y="1557"/>
                    <a:pt x="1410" y="1557"/>
                  </a:cubicBezTo>
                  <a:cubicBezTo>
                    <a:pt x="1411" y="1559"/>
                    <a:pt x="1412" y="1561"/>
                    <a:pt x="1413" y="1562"/>
                  </a:cubicBezTo>
                  <a:cubicBezTo>
                    <a:pt x="1414" y="1563"/>
                    <a:pt x="1415" y="1564"/>
                    <a:pt x="1417" y="1564"/>
                  </a:cubicBezTo>
                  <a:cubicBezTo>
                    <a:pt x="1418" y="1564"/>
                    <a:pt x="1418" y="1564"/>
                    <a:pt x="1419" y="1563"/>
                  </a:cubicBezTo>
                  <a:cubicBezTo>
                    <a:pt x="1420" y="1575"/>
                    <a:pt x="1420" y="1575"/>
                    <a:pt x="1420" y="1575"/>
                  </a:cubicBezTo>
                  <a:cubicBezTo>
                    <a:pt x="1419" y="1576"/>
                    <a:pt x="1418" y="1576"/>
                    <a:pt x="1417" y="1576"/>
                  </a:cubicBezTo>
                  <a:close/>
                  <a:moveTo>
                    <a:pt x="1388" y="1554"/>
                  </a:moveTo>
                  <a:cubicBezTo>
                    <a:pt x="1386" y="1553"/>
                    <a:pt x="1383" y="1553"/>
                    <a:pt x="1382" y="1552"/>
                  </a:cubicBezTo>
                  <a:cubicBezTo>
                    <a:pt x="1380" y="1552"/>
                    <a:pt x="1378" y="1552"/>
                    <a:pt x="1375" y="1552"/>
                  </a:cubicBezTo>
                  <a:cubicBezTo>
                    <a:pt x="1373" y="1552"/>
                    <a:pt x="1371" y="1552"/>
                    <a:pt x="1369" y="1552"/>
                  </a:cubicBezTo>
                  <a:cubicBezTo>
                    <a:pt x="1370" y="1540"/>
                    <a:pt x="1370" y="1540"/>
                    <a:pt x="1370" y="1540"/>
                  </a:cubicBezTo>
                  <a:cubicBezTo>
                    <a:pt x="1372" y="1540"/>
                    <a:pt x="1373" y="1540"/>
                    <a:pt x="1375" y="1540"/>
                  </a:cubicBezTo>
                  <a:cubicBezTo>
                    <a:pt x="1378" y="1540"/>
                    <a:pt x="1381" y="1540"/>
                    <a:pt x="1383" y="1540"/>
                  </a:cubicBezTo>
                  <a:cubicBezTo>
                    <a:pt x="1385" y="1541"/>
                    <a:pt x="1388" y="1541"/>
                    <a:pt x="1391" y="1542"/>
                  </a:cubicBezTo>
                  <a:lnTo>
                    <a:pt x="1388" y="1554"/>
                  </a:lnTo>
                  <a:close/>
                  <a:moveTo>
                    <a:pt x="1349" y="1550"/>
                  </a:moveTo>
                  <a:cubicBezTo>
                    <a:pt x="1343" y="1550"/>
                    <a:pt x="1341" y="1544"/>
                    <a:pt x="1340" y="1542"/>
                  </a:cubicBezTo>
                  <a:cubicBezTo>
                    <a:pt x="1340" y="1541"/>
                    <a:pt x="1340" y="1541"/>
                    <a:pt x="1339" y="1541"/>
                  </a:cubicBezTo>
                  <a:cubicBezTo>
                    <a:pt x="1339" y="1539"/>
                    <a:pt x="1337" y="1537"/>
                    <a:pt x="1337" y="1537"/>
                  </a:cubicBezTo>
                  <a:cubicBezTo>
                    <a:pt x="1339" y="1525"/>
                    <a:pt x="1339" y="1525"/>
                    <a:pt x="1339" y="1525"/>
                  </a:cubicBezTo>
                  <a:cubicBezTo>
                    <a:pt x="1340" y="1525"/>
                    <a:pt x="1340" y="1526"/>
                    <a:pt x="1340" y="1526"/>
                  </a:cubicBezTo>
                  <a:cubicBezTo>
                    <a:pt x="1347" y="1528"/>
                    <a:pt x="1350" y="1535"/>
                    <a:pt x="1350" y="1536"/>
                  </a:cubicBezTo>
                  <a:cubicBezTo>
                    <a:pt x="1351" y="1536"/>
                    <a:pt x="1351" y="1537"/>
                    <a:pt x="1351" y="1538"/>
                  </a:cubicBezTo>
                  <a:cubicBezTo>
                    <a:pt x="1351" y="1539"/>
                    <a:pt x="1352" y="1539"/>
                    <a:pt x="1352" y="1540"/>
                  </a:cubicBezTo>
                  <a:cubicBezTo>
                    <a:pt x="1352" y="1539"/>
                    <a:pt x="1351" y="1538"/>
                    <a:pt x="1349" y="1538"/>
                  </a:cubicBezTo>
                  <a:cubicBezTo>
                    <a:pt x="1354" y="1549"/>
                    <a:pt x="1354" y="1549"/>
                    <a:pt x="1354" y="1549"/>
                  </a:cubicBezTo>
                  <a:cubicBezTo>
                    <a:pt x="1353" y="1549"/>
                    <a:pt x="1352" y="1550"/>
                    <a:pt x="1352" y="1550"/>
                  </a:cubicBezTo>
                  <a:cubicBezTo>
                    <a:pt x="1351" y="1550"/>
                    <a:pt x="1350" y="1550"/>
                    <a:pt x="1349" y="1550"/>
                  </a:cubicBezTo>
                  <a:close/>
                  <a:moveTo>
                    <a:pt x="1316" y="1527"/>
                  </a:moveTo>
                  <a:cubicBezTo>
                    <a:pt x="1314" y="1525"/>
                    <a:pt x="1312" y="1522"/>
                    <a:pt x="1310" y="1519"/>
                  </a:cubicBezTo>
                  <a:cubicBezTo>
                    <a:pt x="1309" y="1515"/>
                    <a:pt x="1308" y="1512"/>
                    <a:pt x="1308" y="1509"/>
                  </a:cubicBezTo>
                  <a:cubicBezTo>
                    <a:pt x="1308" y="1508"/>
                    <a:pt x="1308" y="1507"/>
                    <a:pt x="1308" y="1506"/>
                  </a:cubicBezTo>
                  <a:cubicBezTo>
                    <a:pt x="1309" y="1505"/>
                    <a:pt x="1309" y="1504"/>
                    <a:pt x="1310" y="1502"/>
                  </a:cubicBezTo>
                  <a:cubicBezTo>
                    <a:pt x="1321" y="1507"/>
                    <a:pt x="1321" y="1507"/>
                    <a:pt x="1321" y="1507"/>
                  </a:cubicBezTo>
                  <a:cubicBezTo>
                    <a:pt x="1321" y="1507"/>
                    <a:pt x="1320" y="1508"/>
                    <a:pt x="1320" y="1508"/>
                  </a:cubicBezTo>
                  <a:cubicBezTo>
                    <a:pt x="1320" y="1509"/>
                    <a:pt x="1320" y="1509"/>
                    <a:pt x="1320" y="1509"/>
                  </a:cubicBezTo>
                  <a:cubicBezTo>
                    <a:pt x="1320" y="1510"/>
                    <a:pt x="1321" y="1512"/>
                    <a:pt x="1321" y="1514"/>
                  </a:cubicBezTo>
                  <a:cubicBezTo>
                    <a:pt x="1322" y="1515"/>
                    <a:pt x="1323" y="1517"/>
                    <a:pt x="1325" y="1519"/>
                  </a:cubicBezTo>
                  <a:lnTo>
                    <a:pt x="1316" y="1527"/>
                  </a:lnTo>
                  <a:close/>
                  <a:moveTo>
                    <a:pt x="1321" y="1486"/>
                  </a:moveTo>
                  <a:cubicBezTo>
                    <a:pt x="1310" y="1484"/>
                    <a:pt x="1310" y="1484"/>
                    <a:pt x="1310" y="1484"/>
                  </a:cubicBezTo>
                  <a:cubicBezTo>
                    <a:pt x="1310" y="1484"/>
                    <a:pt x="1310" y="1484"/>
                    <a:pt x="1310" y="1483"/>
                  </a:cubicBezTo>
                  <a:cubicBezTo>
                    <a:pt x="1310" y="1482"/>
                    <a:pt x="1308" y="1478"/>
                    <a:pt x="1303" y="1471"/>
                  </a:cubicBezTo>
                  <a:cubicBezTo>
                    <a:pt x="1313" y="1463"/>
                    <a:pt x="1313" y="1463"/>
                    <a:pt x="1313" y="1463"/>
                  </a:cubicBezTo>
                  <a:cubicBezTo>
                    <a:pt x="1313" y="1464"/>
                    <a:pt x="1313" y="1464"/>
                    <a:pt x="1313" y="1464"/>
                  </a:cubicBezTo>
                  <a:cubicBezTo>
                    <a:pt x="1319" y="1472"/>
                    <a:pt x="1322" y="1479"/>
                    <a:pt x="1322" y="1483"/>
                  </a:cubicBezTo>
                  <a:cubicBezTo>
                    <a:pt x="1322" y="1484"/>
                    <a:pt x="1322" y="1485"/>
                    <a:pt x="1321" y="1486"/>
                  </a:cubicBezTo>
                  <a:close/>
                  <a:moveTo>
                    <a:pt x="1309" y="1449"/>
                  </a:moveTo>
                  <a:cubicBezTo>
                    <a:pt x="1297" y="1448"/>
                    <a:pt x="1297" y="1448"/>
                    <a:pt x="1297" y="1448"/>
                  </a:cubicBezTo>
                  <a:cubicBezTo>
                    <a:pt x="1298" y="1448"/>
                    <a:pt x="1298" y="1447"/>
                    <a:pt x="1298" y="1446"/>
                  </a:cubicBezTo>
                  <a:cubicBezTo>
                    <a:pt x="1298" y="1444"/>
                    <a:pt x="1298" y="1442"/>
                    <a:pt x="1298" y="1440"/>
                  </a:cubicBezTo>
                  <a:cubicBezTo>
                    <a:pt x="1298" y="1438"/>
                    <a:pt x="1298" y="1436"/>
                    <a:pt x="1297" y="1435"/>
                  </a:cubicBezTo>
                  <a:cubicBezTo>
                    <a:pt x="1297" y="1434"/>
                    <a:pt x="1296" y="1434"/>
                    <a:pt x="1296" y="1433"/>
                  </a:cubicBezTo>
                  <a:cubicBezTo>
                    <a:pt x="1306" y="1426"/>
                    <a:pt x="1306" y="1426"/>
                    <a:pt x="1306" y="1426"/>
                  </a:cubicBezTo>
                  <a:cubicBezTo>
                    <a:pt x="1306" y="1427"/>
                    <a:pt x="1307" y="1427"/>
                    <a:pt x="1307" y="1428"/>
                  </a:cubicBezTo>
                  <a:cubicBezTo>
                    <a:pt x="1309" y="1431"/>
                    <a:pt x="1310" y="1435"/>
                    <a:pt x="1310" y="1440"/>
                  </a:cubicBezTo>
                  <a:cubicBezTo>
                    <a:pt x="1310" y="1442"/>
                    <a:pt x="1310" y="1445"/>
                    <a:pt x="1310" y="1447"/>
                  </a:cubicBezTo>
                  <a:cubicBezTo>
                    <a:pt x="1310" y="1448"/>
                    <a:pt x="1310" y="1449"/>
                    <a:pt x="1309" y="1449"/>
                  </a:cubicBezTo>
                  <a:close/>
                  <a:moveTo>
                    <a:pt x="1298" y="1412"/>
                  </a:moveTo>
                  <a:cubicBezTo>
                    <a:pt x="1286" y="1412"/>
                    <a:pt x="1286" y="1412"/>
                    <a:pt x="1286" y="1412"/>
                  </a:cubicBezTo>
                  <a:cubicBezTo>
                    <a:pt x="1286" y="1411"/>
                    <a:pt x="1286" y="1411"/>
                    <a:pt x="1286" y="1411"/>
                  </a:cubicBezTo>
                  <a:cubicBezTo>
                    <a:pt x="1286" y="1411"/>
                    <a:pt x="1286" y="1411"/>
                    <a:pt x="1286" y="1411"/>
                  </a:cubicBezTo>
                  <a:cubicBezTo>
                    <a:pt x="1286" y="1411"/>
                    <a:pt x="1286" y="1410"/>
                    <a:pt x="1286" y="1410"/>
                  </a:cubicBezTo>
                  <a:cubicBezTo>
                    <a:pt x="1284" y="1409"/>
                    <a:pt x="1281" y="1407"/>
                    <a:pt x="1281" y="1402"/>
                  </a:cubicBezTo>
                  <a:cubicBezTo>
                    <a:pt x="1281" y="1401"/>
                    <a:pt x="1281" y="1400"/>
                    <a:pt x="1281" y="1399"/>
                  </a:cubicBezTo>
                  <a:cubicBezTo>
                    <a:pt x="1281" y="1397"/>
                    <a:pt x="1281" y="1395"/>
                    <a:pt x="1281" y="1393"/>
                  </a:cubicBezTo>
                  <a:cubicBezTo>
                    <a:pt x="1293" y="1395"/>
                    <a:pt x="1293" y="1395"/>
                    <a:pt x="1293" y="1395"/>
                  </a:cubicBezTo>
                  <a:cubicBezTo>
                    <a:pt x="1293" y="1395"/>
                    <a:pt x="1293" y="1395"/>
                    <a:pt x="1293" y="1395"/>
                  </a:cubicBezTo>
                  <a:cubicBezTo>
                    <a:pt x="1293" y="1397"/>
                    <a:pt x="1293" y="1398"/>
                    <a:pt x="1293" y="1399"/>
                  </a:cubicBezTo>
                  <a:cubicBezTo>
                    <a:pt x="1293" y="1400"/>
                    <a:pt x="1293" y="1400"/>
                    <a:pt x="1293" y="1400"/>
                  </a:cubicBezTo>
                  <a:cubicBezTo>
                    <a:pt x="1293" y="1401"/>
                    <a:pt x="1293" y="1401"/>
                    <a:pt x="1293" y="1401"/>
                  </a:cubicBezTo>
                  <a:cubicBezTo>
                    <a:pt x="1294" y="1402"/>
                    <a:pt x="1296" y="1403"/>
                    <a:pt x="1297" y="1406"/>
                  </a:cubicBezTo>
                  <a:cubicBezTo>
                    <a:pt x="1298" y="1407"/>
                    <a:pt x="1298" y="1409"/>
                    <a:pt x="1298" y="1411"/>
                  </a:cubicBezTo>
                  <a:cubicBezTo>
                    <a:pt x="1298" y="1411"/>
                    <a:pt x="1298" y="1412"/>
                    <a:pt x="1298" y="1412"/>
                  </a:cubicBezTo>
                  <a:close/>
                  <a:moveTo>
                    <a:pt x="1276" y="1376"/>
                  </a:moveTo>
                  <a:cubicBezTo>
                    <a:pt x="1276" y="1375"/>
                    <a:pt x="1276" y="1375"/>
                    <a:pt x="1276" y="1375"/>
                  </a:cubicBezTo>
                  <a:cubicBezTo>
                    <a:pt x="1276" y="1374"/>
                    <a:pt x="1276" y="1374"/>
                    <a:pt x="1276" y="1373"/>
                  </a:cubicBezTo>
                  <a:cubicBezTo>
                    <a:pt x="1276" y="1373"/>
                    <a:pt x="1276" y="1372"/>
                    <a:pt x="1276" y="1372"/>
                  </a:cubicBezTo>
                  <a:cubicBezTo>
                    <a:pt x="1275" y="1372"/>
                    <a:pt x="1275" y="1372"/>
                    <a:pt x="1274" y="1372"/>
                  </a:cubicBezTo>
                  <a:cubicBezTo>
                    <a:pt x="1272" y="1373"/>
                    <a:pt x="1269" y="1373"/>
                    <a:pt x="1268" y="1372"/>
                  </a:cubicBezTo>
                  <a:cubicBezTo>
                    <a:pt x="1270" y="1360"/>
                    <a:pt x="1270" y="1360"/>
                    <a:pt x="1270" y="1360"/>
                  </a:cubicBezTo>
                  <a:cubicBezTo>
                    <a:pt x="1270" y="1361"/>
                    <a:pt x="1272" y="1361"/>
                    <a:pt x="1273" y="1360"/>
                  </a:cubicBezTo>
                  <a:cubicBezTo>
                    <a:pt x="1274" y="1360"/>
                    <a:pt x="1275" y="1360"/>
                    <a:pt x="1276" y="1360"/>
                  </a:cubicBezTo>
                  <a:cubicBezTo>
                    <a:pt x="1280" y="1360"/>
                    <a:pt x="1283" y="1362"/>
                    <a:pt x="1285" y="1364"/>
                  </a:cubicBezTo>
                  <a:cubicBezTo>
                    <a:pt x="1287" y="1366"/>
                    <a:pt x="1288" y="1368"/>
                    <a:pt x="1288" y="1371"/>
                  </a:cubicBezTo>
                  <a:cubicBezTo>
                    <a:pt x="1288" y="1372"/>
                    <a:pt x="1288" y="1373"/>
                    <a:pt x="1288" y="1374"/>
                  </a:cubicBezTo>
                  <a:cubicBezTo>
                    <a:pt x="1288" y="1374"/>
                    <a:pt x="1288" y="1375"/>
                    <a:pt x="1288" y="1375"/>
                  </a:cubicBezTo>
                  <a:lnTo>
                    <a:pt x="1276" y="1376"/>
                  </a:lnTo>
                  <a:close/>
                  <a:moveTo>
                    <a:pt x="1251" y="1352"/>
                  </a:moveTo>
                  <a:cubicBezTo>
                    <a:pt x="1249" y="1352"/>
                    <a:pt x="1248" y="1352"/>
                    <a:pt x="1247" y="1351"/>
                  </a:cubicBezTo>
                  <a:cubicBezTo>
                    <a:pt x="1243" y="1350"/>
                    <a:pt x="1241" y="1347"/>
                    <a:pt x="1241" y="1343"/>
                  </a:cubicBezTo>
                  <a:cubicBezTo>
                    <a:pt x="1241" y="1341"/>
                    <a:pt x="1242" y="1339"/>
                    <a:pt x="1243" y="1337"/>
                  </a:cubicBezTo>
                  <a:cubicBezTo>
                    <a:pt x="1253" y="1343"/>
                    <a:pt x="1253" y="1343"/>
                    <a:pt x="1253" y="1343"/>
                  </a:cubicBezTo>
                  <a:cubicBezTo>
                    <a:pt x="1253" y="1342"/>
                    <a:pt x="1252" y="1341"/>
                    <a:pt x="1252" y="1341"/>
                  </a:cubicBezTo>
                  <a:cubicBezTo>
                    <a:pt x="1252" y="1340"/>
                    <a:pt x="1251" y="1340"/>
                    <a:pt x="1251" y="1340"/>
                  </a:cubicBezTo>
                  <a:cubicBezTo>
                    <a:pt x="1251" y="1340"/>
                    <a:pt x="1251" y="1340"/>
                    <a:pt x="1252" y="1340"/>
                  </a:cubicBezTo>
                  <a:cubicBezTo>
                    <a:pt x="1254" y="1339"/>
                    <a:pt x="1257" y="1339"/>
                    <a:pt x="1260" y="1340"/>
                  </a:cubicBezTo>
                  <a:cubicBezTo>
                    <a:pt x="1263" y="1341"/>
                    <a:pt x="1265" y="1343"/>
                    <a:pt x="1266" y="1346"/>
                  </a:cubicBezTo>
                  <a:cubicBezTo>
                    <a:pt x="1255" y="1352"/>
                    <a:pt x="1255" y="1352"/>
                    <a:pt x="1255" y="1352"/>
                  </a:cubicBezTo>
                  <a:cubicBezTo>
                    <a:pt x="1255" y="1351"/>
                    <a:pt x="1255" y="1351"/>
                    <a:pt x="1255" y="1351"/>
                  </a:cubicBezTo>
                  <a:cubicBezTo>
                    <a:pt x="1254" y="1352"/>
                    <a:pt x="1253" y="1352"/>
                    <a:pt x="1251" y="1352"/>
                  </a:cubicBezTo>
                  <a:close/>
                  <a:moveTo>
                    <a:pt x="1241" y="1332"/>
                  </a:moveTo>
                  <a:cubicBezTo>
                    <a:pt x="1238" y="1330"/>
                    <a:pt x="1236" y="1327"/>
                    <a:pt x="1235" y="1323"/>
                  </a:cubicBezTo>
                  <a:cubicBezTo>
                    <a:pt x="1234" y="1321"/>
                    <a:pt x="1232" y="1319"/>
                    <a:pt x="1230" y="1317"/>
                  </a:cubicBezTo>
                  <a:cubicBezTo>
                    <a:pt x="1229" y="1316"/>
                    <a:pt x="1229" y="1316"/>
                    <a:pt x="1228" y="1315"/>
                  </a:cubicBezTo>
                  <a:cubicBezTo>
                    <a:pt x="1237" y="1307"/>
                    <a:pt x="1237" y="1307"/>
                    <a:pt x="1237" y="1307"/>
                  </a:cubicBezTo>
                  <a:cubicBezTo>
                    <a:pt x="1237" y="1307"/>
                    <a:pt x="1238" y="1308"/>
                    <a:pt x="1238" y="1309"/>
                  </a:cubicBezTo>
                  <a:cubicBezTo>
                    <a:pt x="1241" y="1311"/>
                    <a:pt x="1244" y="1315"/>
                    <a:pt x="1246" y="1319"/>
                  </a:cubicBezTo>
                  <a:cubicBezTo>
                    <a:pt x="1246" y="1320"/>
                    <a:pt x="1247" y="1321"/>
                    <a:pt x="1248" y="1321"/>
                  </a:cubicBezTo>
                  <a:lnTo>
                    <a:pt x="1241" y="1332"/>
                  </a:lnTo>
                  <a:close/>
                  <a:moveTo>
                    <a:pt x="1216" y="1294"/>
                  </a:moveTo>
                  <a:cubicBezTo>
                    <a:pt x="1216" y="1294"/>
                    <a:pt x="1216" y="1293"/>
                    <a:pt x="1216" y="1293"/>
                  </a:cubicBezTo>
                  <a:cubicBezTo>
                    <a:pt x="1216" y="1292"/>
                    <a:pt x="1216" y="1292"/>
                    <a:pt x="1216" y="1292"/>
                  </a:cubicBezTo>
                  <a:cubicBezTo>
                    <a:pt x="1216" y="1289"/>
                    <a:pt x="1217" y="1286"/>
                    <a:pt x="1218" y="1283"/>
                  </a:cubicBezTo>
                  <a:cubicBezTo>
                    <a:pt x="1219" y="1281"/>
                    <a:pt x="1220" y="1278"/>
                    <a:pt x="1220" y="1276"/>
                  </a:cubicBezTo>
                  <a:cubicBezTo>
                    <a:pt x="1220" y="1274"/>
                    <a:pt x="1220" y="1274"/>
                    <a:pt x="1220" y="1274"/>
                  </a:cubicBezTo>
                  <a:cubicBezTo>
                    <a:pt x="1232" y="1274"/>
                    <a:pt x="1232" y="1274"/>
                    <a:pt x="1232" y="1274"/>
                  </a:cubicBezTo>
                  <a:cubicBezTo>
                    <a:pt x="1232" y="1275"/>
                    <a:pt x="1232" y="1275"/>
                    <a:pt x="1232" y="1275"/>
                  </a:cubicBezTo>
                  <a:cubicBezTo>
                    <a:pt x="1232" y="1275"/>
                    <a:pt x="1232" y="1276"/>
                    <a:pt x="1232" y="1276"/>
                  </a:cubicBezTo>
                  <a:cubicBezTo>
                    <a:pt x="1232" y="1280"/>
                    <a:pt x="1231" y="1284"/>
                    <a:pt x="1230" y="1287"/>
                  </a:cubicBezTo>
                  <a:cubicBezTo>
                    <a:pt x="1229" y="1289"/>
                    <a:pt x="1228" y="1291"/>
                    <a:pt x="1228" y="1293"/>
                  </a:cubicBezTo>
                  <a:lnTo>
                    <a:pt x="1216" y="1294"/>
                  </a:lnTo>
                  <a:close/>
                  <a:moveTo>
                    <a:pt x="1216" y="1257"/>
                  </a:moveTo>
                  <a:cubicBezTo>
                    <a:pt x="1215" y="1257"/>
                    <a:pt x="1213" y="1255"/>
                    <a:pt x="1212" y="1254"/>
                  </a:cubicBezTo>
                  <a:cubicBezTo>
                    <a:pt x="1209" y="1252"/>
                    <a:pt x="1207" y="1250"/>
                    <a:pt x="1205" y="1248"/>
                  </a:cubicBezTo>
                  <a:cubicBezTo>
                    <a:pt x="1205" y="1247"/>
                    <a:pt x="1204" y="1246"/>
                    <a:pt x="1204" y="1246"/>
                  </a:cubicBezTo>
                  <a:cubicBezTo>
                    <a:pt x="1203" y="1245"/>
                    <a:pt x="1203" y="1245"/>
                    <a:pt x="1203" y="1245"/>
                  </a:cubicBezTo>
                  <a:cubicBezTo>
                    <a:pt x="1213" y="1239"/>
                    <a:pt x="1213" y="1239"/>
                    <a:pt x="1213" y="1239"/>
                  </a:cubicBezTo>
                  <a:cubicBezTo>
                    <a:pt x="1214" y="1239"/>
                    <a:pt x="1214" y="1239"/>
                    <a:pt x="1214" y="1239"/>
                  </a:cubicBezTo>
                  <a:cubicBezTo>
                    <a:pt x="1214" y="1240"/>
                    <a:pt x="1215" y="1241"/>
                    <a:pt x="1215" y="1241"/>
                  </a:cubicBezTo>
                  <a:cubicBezTo>
                    <a:pt x="1216" y="1242"/>
                    <a:pt x="1217" y="1243"/>
                    <a:pt x="1218" y="1244"/>
                  </a:cubicBezTo>
                  <a:cubicBezTo>
                    <a:pt x="1222" y="1246"/>
                    <a:pt x="1227" y="1250"/>
                    <a:pt x="1228" y="1255"/>
                  </a:cubicBezTo>
                  <a:lnTo>
                    <a:pt x="1216" y="1257"/>
                  </a:lnTo>
                  <a:close/>
                  <a:moveTo>
                    <a:pt x="1190" y="1238"/>
                  </a:moveTo>
                  <a:cubicBezTo>
                    <a:pt x="1182" y="1238"/>
                    <a:pt x="1179" y="1234"/>
                    <a:pt x="1177" y="1231"/>
                  </a:cubicBezTo>
                  <a:cubicBezTo>
                    <a:pt x="1177" y="1230"/>
                    <a:pt x="1176" y="1229"/>
                    <a:pt x="1176" y="1228"/>
                  </a:cubicBezTo>
                  <a:cubicBezTo>
                    <a:pt x="1176" y="1228"/>
                    <a:pt x="1176" y="1227"/>
                    <a:pt x="1176" y="1227"/>
                  </a:cubicBezTo>
                  <a:cubicBezTo>
                    <a:pt x="1176" y="1227"/>
                    <a:pt x="1176" y="1228"/>
                    <a:pt x="1177" y="1228"/>
                  </a:cubicBezTo>
                  <a:cubicBezTo>
                    <a:pt x="1177" y="1228"/>
                    <a:pt x="1177" y="1228"/>
                    <a:pt x="1177" y="1229"/>
                  </a:cubicBezTo>
                  <a:cubicBezTo>
                    <a:pt x="1177" y="1217"/>
                    <a:pt x="1177" y="1217"/>
                    <a:pt x="1177" y="1217"/>
                  </a:cubicBezTo>
                  <a:cubicBezTo>
                    <a:pt x="1179" y="1217"/>
                    <a:pt x="1181" y="1217"/>
                    <a:pt x="1183" y="1218"/>
                  </a:cubicBezTo>
                  <a:cubicBezTo>
                    <a:pt x="1186" y="1220"/>
                    <a:pt x="1187" y="1223"/>
                    <a:pt x="1188" y="1225"/>
                  </a:cubicBezTo>
                  <a:cubicBezTo>
                    <a:pt x="1188" y="1225"/>
                    <a:pt x="1188" y="1225"/>
                    <a:pt x="1188" y="1225"/>
                  </a:cubicBezTo>
                  <a:cubicBezTo>
                    <a:pt x="1188" y="1226"/>
                    <a:pt x="1188" y="1226"/>
                    <a:pt x="1190" y="1226"/>
                  </a:cubicBezTo>
                  <a:cubicBezTo>
                    <a:pt x="1191" y="1226"/>
                    <a:pt x="1191" y="1226"/>
                    <a:pt x="1192" y="1226"/>
                  </a:cubicBezTo>
                  <a:cubicBezTo>
                    <a:pt x="1193" y="1238"/>
                    <a:pt x="1193" y="1238"/>
                    <a:pt x="1193" y="1238"/>
                  </a:cubicBezTo>
                  <a:cubicBezTo>
                    <a:pt x="1192" y="1238"/>
                    <a:pt x="1191" y="1238"/>
                    <a:pt x="1190" y="1238"/>
                  </a:cubicBezTo>
                  <a:close/>
                  <a:moveTo>
                    <a:pt x="1159" y="1222"/>
                  </a:moveTo>
                  <a:cubicBezTo>
                    <a:pt x="1158" y="1222"/>
                    <a:pt x="1156" y="1222"/>
                    <a:pt x="1154" y="1221"/>
                  </a:cubicBezTo>
                  <a:cubicBezTo>
                    <a:pt x="1151" y="1220"/>
                    <a:pt x="1150" y="1217"/>
                    <a:pt x="1149" y="1215"/>
                  </a:cubicBezTo>
                  <a:cubicBezTo>
                    <a:pt x="1148" y="1216"/>
                    <a:pt x="1147" y="1216"/>
                    <a:pt x="1146" y="1216"/>
                  </a:cubicBezTo>
                  <a:cubicBezTo>
                    <a:pt x="1144" y="1216"/>
                    <a:pt x="1142" y="1215"/>
                    <a:pt x="1140" y="1213"/>
                  </a:cubicBezTo>
                  <a:cubicBezTo>
                    <a:pt x="1139" y="1213"/>
                    <a:pt x="1139" y="1213"/>
                    <a:pt x="1139" y="1213"/>
                  </a:cubicBezTo>
                  <a:cubicBezTo>
                    <a:pt x="1148" y="1205"/>
                    <a:pt x="1148" y="1205"/>
                    <a:pt x="1148" y="1205"/>
                  </a:cubicBezTo>
                  <a:cubicBezTo>
                    <a:pt x="1148" y="1204"/>
                    <a:pt x="1148" y="1204"/>
                    <a:pt x="1148" y="1204"/>
                  </a:cubicBezTo>
                  <a:cubicBezTo>
                    <a:pt x="1147" y="1204"/>
                    <a:pt x="1147" y="1204"/>
                    <a:pt x="1146" y="1204"/>
                  </a:cubicBezTo>
                  <a:cubicBezTo>
                    <a:pt x="1146" y="1204"/>
                    <a:pt x="1146" y="1204"/>
                    <a:pt x="1147" y="1204"/>
                  </a:cubicBezTo>
                  <a:cubicBezTo>
                    <a:pt x="1148" y="1203"/>
                    <a:pt x="1152" y="1202"/>
                    <a:pt x="1154" y="1204"/>
                  </a:cubicBezTo>
                  <a:cubicBezTo>
                    <a:pt x="1158" y="1205"/>
                    <a:pt x="1159" y="1208"/>
                    <a:pt x="1160" y="1210"/>
                  </a:cubicBezTo>
                  <a:cubicBezTo>
                    <a:pt x="1160" y="1210"/>
                    <a:pt x="1160" y="1210"/>
                    <a:pt x="1160" y="1210"/>
                  </a:cubicBezTo>
                  <a:cubicBezTo>
                    <a:pt x="1160" y="1210"/>
                    <a:pt x="1160" y="1210"/>
                    <a:pt x="1160" y="1210"/>
                  </a:cubicBezTo>
                  <a:cubicBezTo>
                    <a:pt x="1160" y="1210"/>
                    <a:pt x="1160" y="1210"/>
                    <a:pt x="1160" y="1210"/>
                  </a:cubicBezTo>
                  <a:cubicBezTo>
                    <a:pt x="1160" y="1210"/>
                    <a:pt x="1160" y="1210"/>
                    <a:pt x="1160" y="1211"/>
                  </a:cubicBezTo>
                  <a:cubicBezTo>
                    <a:pt x="1160" y="1211"/>
                    <a:pt x="1160" y="1210"/>
                    <a:pt x="1160" y="1210"/>
                  </a:cubicBezTo>
                  <a:lnTo>
                    <a:pt x="1159" y="1222"/>
                  </a:lnTo>
                  <a:close/>
                  <a:moveTo>
                    <a:pt x="1126" y="1210"/>
                  </a:moveTo>
                  <a:cubicBezTo>
                    <a:pt x="1124" y="1210"/>
                    <a:pt x="1120" y="1209"/>
                    <a:pt x="1116" y="1208"/>
                  </a:cubicBezTo>
                  <a:cubicBezTo>
                    <a:pt x="1113" y="1206"/>
                    <a:pt x="1109" y="1204"/>
                    <a:pt x="1106" y="1203"/>
                  </a:cubicBezTo>
                  <a:cubicBezTo>
                    <a:pt x="1110" y="1192"/>
                    <a:pt x="1110" y="1192"/>
                    <a:pt x="1110" y="1192"/>
                  </a:cubicBezTo>
                  <a:cubicBezTo>
                    <a:pt x="1111" y="1192"/>
                    <a:pt x="1111" y="1192"/>
                    <a:pt x="1111" y="1192"/>
                  </a:cubicBezTo>
                  <a:cubicBezTo>
                    <a:pt x="1114" y="1194"/>
                    <a:pt x="1117" y="1195"/>
                    <a:pt x="1121" y="1196"/>
                  </a:cubicBezTo>
                  <a:cubicBezTo>
                    <a:pt x="1123" y="1197"/>
                    <a:pt x="1125" y="1198"/>
                    <a:pt x="1127" y="1198"/>
                  </a:cubicBezTo>
                  <a:lnTo>
                    <a:pt x="1126" y="1210"/>
                  </a:lnTo>
                  <a:close/>
                  <a:moveTo>
                    <a:pt x="1087" y="1195"/>
                  </a:moveTo>
                  <a:cubicBezTo>
                    <a:pt x="1085" y="1194"/>
                    <a:pt x="1082" y="1193"/>
                    <a:pt x="1079" y="1192"/>
                  </a:cubicBezTo>
                  <a:cubicBezTo>
                    <a:pt x="1078" y="1191"/>
                    <a:pt x="1077" y="1191"/>
                    <a:pt x="1075" y="1190"/>
                  </a:cubicBezTo>
                  <a:cubicBezTo>
                    <a:pt x="1073" y="1189"/>
                    <a:pt x="1070" y="1189"/>
                    <a:pt x="1068" y="1187"/>
                  </a:cubicBezTo>
                  <a:cubicBezTo>
                    <a:pt x="1073" y="1177"/>
                    <a:pt x="1073" y="1177"/>
                    <a:pt x="1073" y="1177"/>
                  </a:cubicBezTo>
                  <a:cubicBezTo>
                    <a:pt x="1075" y="1178"/>
                    <a:pt x="1077" y="1178"/>
                    <a:pt x="1079" y="1179"/>
                  </a:cubicBezTo>
                  <a:cubicBezTo>
                    <a:pt x="1081" y="1180"/>
                    <a:pt x="1083" y="1180"/>
                    <a:pt x="1084" y="1181"/>
                  </a:cubicBezTo>
                  <a:cubicBezTo>
                    <a:pt x="1087" y="1182"/>
                    <a:pt x="1089" y="1183"/>
                    <a:pt x="1092" y="1184"/>
                  </a:cubicBezTo>
                  <a:lnTo>
                    <a:pt x="1087" y="1195"/>
                  </a:lnTo>
                  <a:close/>
                  <a:moveTo>
                    <a:pt x="1051" y="1173"/>
                  </a:moveTo>
                  <a:cubicBezTo>
                    <a:pt x="1047" y="1168"/>
                    <a:pt x="1044" y="1164"/>
                    <a:pt x="1042" y="1160"/>
                  </a:cubicBezTo>
                  <a:cubicBezTo>
                    <a:pt x="1041" y="1157"/>
                    <a:pt x="1041" y="1154"/>
                    <a:pt x="1040" y="1152"/>
                  </a:cubicBezTo>
                  <a:cubicBezTo>
                    <a:pt x="1052" y="1151"/>
                    <a:pt x="1052" y="1151"/>
                    <a:pt x="1052" y="1151"/>
                  </a:cubicBezTo>
                  <a:cubicBezTo>
                    <a:pt x="1053" y="1153"/>
                    <a:pt x="1053" y="1154"/>
                    <a:pt x="1053" y="1154"/>
                  </a:cubicBezTo>
                  <a:cubicBezTo>
                    <a:pt x="1055" y="1158"/>
                    <a:pt x="1057" y="1161"/>
                    <a:pt x="1060" y="1165"/>
                  </a:cubicBezTo>
                  <a:lnTo>
                    <a:pt x="1051" y="1173"/>
                  </a:lnTo>
                  <a:close/>
                  <a:moveTo>
                    <a:pt x="1023" y="1144"/>
                  </a:moveTo>
                  <a:cubicBezTo>
                    <a:pt x="1021" y="1144"/>
                    <a:pt x="1020" y="1144"/>
                    <a:pt x="1018" y="1143"/>
                  </a:cubicBezTo>
                  <a:cubicBezTo>
                    <a:pt x="1017" y="1143"/>
                    <a:pt x="1016" y="1142"/>
                    <a:pt x="1015" y="1141"/>
                  </a:cubicBezTo>
                  <a:cubicBezTo>
                    <a:pt x="1024" y="1133"/>
                    <a:pt x="1024" y="1133"/>
                    <a:pt x="1024" y="1133"/>
                  </a:cubicBezTo>
                  <a:cubicBezTo>
                    <a:pt x="1024" y="1133"/>
                    <a:pt x="1024" y="1133"/>
                    <a:pt x="1024" y="1133"/>
                  </a:cubicBezTo>
                  <a:cubicBezTo>
                    <a:pt x="1023" y="1132"/>
                    <a:pt x="1023" y="1132"/>
                    <a:pt x="1023" y="1132"/>
                  </a:cubicBezTo>
                  <a:cubicBezTo>
                    <a:pt x="1023" y="1132"/>
                    <a:pt x="1025" y="1132"/>
                    <a:pt x="1028" y="1131"/>
                  </a:cubicBezTo>
                  <a:cubicBezTo>
                    <a:pt x="1031" y="1130"/>
                    <a:pt x="1035" y="1128"/>
                    <a:pt x="1040" y="1129"/>
                  </a:cubicBezTo>
                  <a:cubicBezTo>
                    <a:pt x="1038" y="1141"/>
                    <a:pt x="1038" y="1141"/>
                    <a:pt x="1038" y="1141"/>
                  </a:cubicBezTo>
                  <a:cubicBezTo>
                    <a:pt x="1037" y="1140"/>
                    <a:pt x="1034" y="1142"/>
                    <a:pt x="1032" y="1142"/>
                  </a:cubicBezTo>
                  <a:cubicBezTo>
                    <a:pt x="1028" y="1144"/>
                    <a:pt x="1026" y="1144"/>
                    <a:pt x="1023" y="1144"/>
                  </a:cubicBezTo>
                  <a:close/>
                  <a:moveTo>
                    <a:pt x="1006" y="1133"/>
                  </a:moveTo>
                  <a:cubicBezTo>
                    <a:pt x="1003" y="1133"/>
                    <a:pt x="1001" y="1132"/>
                    <a:pt x="999" y="1131"/>
                  </a:cubicBezTo>
                  <a:cubicBezTo>
                    <a:pt x="996" y="1129"/>
                    <a:pt x="995" y="1127"/>
                    <a:pt x="994" y="1125"/>
                  </a:cubicBezTo>
                  <a:cubicBezTo>
                    <a:pt x="994" y="1125"/>
                    <a:pt x="993" y="1124"/>
                    <a:pt x="993" y="1123"/>
                  </a:cubicBezTo>
                  <a:cubicBezTo>
                    <a:pt x="992" y="1123"/>
                    <a:pt x="992" y="1123"/>
                    <a:pt x="991" y="1123"/>
                  </a:cubicBezTo>
                  <a:cubicBezTo>
                    <a:pt x="990" y="1122"/>
                    <a:pt x="986" y="1121"/>
                    <a:pt x="985" y="1117"/>
                  </a:cubicBezTo>
                  <a:cubicBezTo>
                    <a:pt x="997" y="1114"/>
                    <a:pt x="997" y="1114"/>
                    <a:pt x="997" y="1114"/>
                  </a:cubicBezTo>
                  <a:cubicBezTo>
                    <a:pt x="996" y="1112"/>
                    <a:pt x="995" y="1112"/>
                    <a:pt x="995" y="1111"/>
                  </a:cubicBezTo>
                  <a:cubicBezTo>
                    <a:pt x="995" y="1111"/>
                    <a:pt x="995" y="1111"/>
                    <a:pt x="995" y="1112"/>
                  </a:cubicBezTo>
                  <a:cubicBezTo>
                    <a:pt x="996" y="1112"/>
                    <a:pt x="997" y="1112"/>
                    <a:pt x="998" y="1113"/>
                  </a:cubicBezTo>
                  <a:cubicBezTo>
                    <a:pt x="1001" y="1114"/>
                    <a:pt x="1003" y="1117"/>
                    <a:pt x="1004" y="1119"/>
                  </a:cubicBezTo>
                  <a:cubicBezTo>
                    <a:pt x="1005" y="1120"/>
                    <a:pt x="1005" y="1120"/>
                    <a:pt x="1005" y="1121"/>
                  </a:cubicBezTo>
                  <a:cubicBezTo>
                    <a:pt x="1005" y="1121"/>
                    <a:pt x="1006" y="1121"/>
                    <a:pt x="1006" y="1121"/>
                  </a:cubicBezTo>
                  <a:lnTo>
                    <a:pt x="1006" y="1133"/>
                  </a:lnTo>
                  <a:close/>
                  <a:moveTo>
                    <a:pt x="1001" y="1101"/>
                  </a:moveTo>
                  <a:cubicBezTo>
                    <a:pt x="991" y="1095"/>
                    <a:pt x="991" y="1095"/>
                    <a:pt x="991" y="1095"/>
                  </a:cubicBezTo>
                  <a:cubicBezTo>
                    <a:pt x="991" y="1096"/>
                    <a:pt x="990" y="1096"/>
                    <a:pt x="990" y="1097"/>
                  </a:cubicBezTo>
                  <a:cubicBezTo>
                    <a:pt x="990" y="1098"/>
                    <a:pt x="991" y="1099"/>
                    <a:pt x="991" y="1099"/>
                  </a:cubicBezTo>
                  <a:cubicBezTo>
                    <a:pt x="991" y="1098"/>
                    <a:pt x="990" y="1098"/>
                    <a:pt x="990" y="1097"/>
                  </a:cubicBezTo>
                  <a:cubicBezTo>
                    <a:pt x="989" y="1096"/>
                    <a:pt x="988" y="1095"/>
                    <a:pt x="987" y="1094"/>
                  </a:cubicBezTo>
                  <a:cubicBezTo>
                    <a:pt x="987" y="1093"/>
                    <a:pt x="986" y="1091"/>
                    <a:pt x="985" y="1091"/>
                  </a:cubicBezTo>
                  <a:cubicBezTo>
                    <a:pt x="985" y="1091"/>
                    <a:pt x="985" y="1091"/>
                    <a:pt x="985" y="1091"/>
                  </a:cubicBezTo>
                  <a:cubicBezTo>
                    <a:pt x="984" y="1091"/>
                    <a:pt x="984" y="1091"/>
                    <a:pt x="984" y="1091"/>
                  </a:cubicBezTo>
                  <a:cubicBezTo>
                    <a:pt x="984" y="1079"/>
                    <a:pt x="984" y="1079"/>
                    <a:pt x="984" y="1079"/>
                  </a:cubicBezTo>
                  <a:cubicBezTo>
                    <a:pt x="985" y="1079"/>
                    <a:pt x="985" y="1079"/>
                    <a:pt x="985" y="1079"/>
                  </a:cubicBezTo>
                  <a:cubicBezTo>
                    <a:pt x="985" y="1079"/>
                    <a:pt x="985" y="1079"/>
                    <a:pt x="985" y="1079"/>
                  </a:cubicBezTo>
                  <a:cubicBezTo>
                    <a:pt x="987" y="1079"/>
                    <a:pt x="988" y="1079"/>
                    <a:pt x="990" y="1079"/>
                  </a:cubicBezTo>
                  <a:cubicBezTo>
                    <a:pt x="993" y="1081"/>
                    <a:pt x="996" y="1085"/>
                    <a:pt x="998" y="1088"/>
                  </a:cubicBezTo>
                  <a:cubicBezTo>
                    <a:pt x="998" y="1088"/>
                    <a:pt x="999" y="1089"/>
                    <a:pt x="999" y="1090"/>
                  </a:cubicBezTo>
                  <a:cubicBezTo>
                    <a:pt x="1001" y="1092"/>
                    <a:pt x="1002" y="1094"/>
                    <a:pt x="1002" y="1097"/>
                  </a:cubicBezTo>
                  <a:cubicBezTo>
                    <a:pt x="1002" y="1098"/>
                    <a:pt x="1002" y="1100"/>
                    <a:pt x="1001" y="1101"/>
                  </a:cubicBezTo>
                  <a:close/>
                  <a:moveTo>
                    <a:pt x="966" y="1081"/>
                  </a:moveTo>
                  <a:cubicBezTo>
                    <a:pt x="965" y="1081"/>
                    <a:pt x="965" y="1081"/>
                    <a:pt x="964" y="1081"/>
                  </a:cubicBezTo>
                  <a:cubicBezTo>
                    <a:pt x="967" y="1069"/>
                    <a:pt x="967" y="1069"/>
                    <a:pt x="967" y="1069"/>
                  </a:cubicBezTo>
                  <a:cubicBezTo>
                    <a:pt x="966" y="1069"/>
                    <a:pt x="965" y="1069"/>
                    <a:pt x="965" y="1069"/>
                  </a:cubicBezTo>
                  <a:cubicBezTo>
                    <a:pt x="965" y="1069"/>
                    <a:pt x="965" y="1069"/>
                    <a:pt x="965" y="1069"/>
                  </a:cubicBezTo>
                  <a:cubicBezTo>
                    <a:pt x="965" y="1069"/>
                    <a:pt x="965" y="1069"/>
                    <a:pt x="965" y="1068"/>
                  </a:cubicBezTo>
                  <a:cubicBezTo>
                    <a:pt x="967" y="1066"/>
                    <a:pt x="970" y="1062"/>
                    <a:pt x="975" y="1063"/>
                  </a:cubicBezTo>
                  <a:cubicBezTo>
                    <a:pt x="979" y="1064"/>
                    <a:pt x="981" y="1066"/>
                    <a:pt x="982" y="1067"/>
                  </a:cubicBezTo>
                  <a:cubicBezTo>
                    <a:pt x="982" y="1067"/>
                    <a:pt x="982" y="1068"/>
                    <a:pt x="983" y="1068"/>
                  </a:cubicBezTo>
                  <a:cubicBezTo>
                    <a:pt x="982" y="1067"/>
                    <a:pt x="982" y="1067"/>
                    <a:pt x="981" y="1067"/>
                  </a:cubicBezTo>
                  <a:cubicBezTo>
                    <a:pt x="982" y="1079"/>
                    <a:pt x="982" y="1079"/>
                    <a:pt x="982" y="1079"/>
                  </a:cubicBezTo>
                  <a:cubicBezTo>
                    <a:pt x="981" y="1079"/>
                    <a:pt x="981" y="1079"/>
                    <a:pt x="981" y="1079"/>
                  </a:cubicBezTo>
                  <a:cubicBezTo>
                    <a:pt x="981" y="1079"/>
                    <a:pt x="981" y="1079"/>
                    <a:pt x="981" y="1079"/>
                  </a:cubicBezTo>
                  <a:cubicBezTo>
                    <a:pt x="978" y="1079"/>
                    <a:pt x="976" y="1078"/>
                    <a:pt x="974" y="1076"/>
                  </a:cubicBezTo>
                  <a:cubicBezTo>
                    <a:pt x="974" y="1078"/>
                    <a:pt x="972" y="1079"/>
                    <a:pt x="971" y="1080"/>
                  </a:cubicBezTo>
                  <a:cubicBezTo>
                    <a:pt x="969" y="1081"/>
                    <a:pt x="968" y="1081"/>
                    <a:pt x="966" y="1081"/>
                  </a:cubicBezTo>
                  <a:close/>
                  <a:moveTo>
                    <a:pt x="949" y="1070"/>
                  </a:moveTo>
                  <a:cubicBezTo>
                    <a:pt x="947" y="1070"/>
                    <a:pt x="945" y="1069"/>
                    <a:pt x="944" y="1069"/>
                  </a:cubicBezTo>
                  <a:cubicBezTo>
                    <a:pt x="940" y="1067"/>
                    <a:pt x="939" y="1063"/>
                    <a:pt x="939" y="1061"/>
                  </a:cubicBezTo>
                  <a:cubicBezTo>
                    <a:pt x="939" y="1061"/>
                    <a:pt x="939" y="1061"/>
                    <a:pt x="939" y="1061"/>
                  </a:cubicBezTo>
                  <a:cubicBezTo>
                    <a:pt x="935" y="1050"/>
                    <a:pt x="935" y="1050"/>
                    <a:pt x="935" y="1050"/>
                  </a:cubicBezTo>
                  <a:cubicBezTo>
                    <a:pt x="936" y="1049"/>
                    <a:pt x="936" y="1049"/>
                    <a:pt x="936" y="1049"/>
                  </a:cubicBezTo>
                  <a:cubicBezTo>
                    <a:pt x="937" y="1049"/>
                    <a:pt x="939" y="1048"/>
                    <a:pt x="941" y="1048"/>
                  </a:cubicBezTo>
                  <a:cubicBezTo>
                    <a:pt x="943" y="1048"/>
                    <a:pt x="945" y="1049"/>
                    <a:pt x="947" y="1051"/>
                  </a:cubicBezTo>
                  <a:cubicBezTo>
                    <a:pt x="950" y="1053"/>
                    <a:pt x="950" y="1056"/>
                    <a:pt x="951" y="1058"/>
                  </a:cubicBezTo>
                  <a:cubicBezTo>
                    <a:pt x="951" y="1059"/>
                    <a:pt x="951" y="1059"/>
                    <a:pt x="951" y="1060"/>
                  </a:cubicBezTo>
                  <a:cubicBezTo>
                    <a:pt x="951" y="1059"/>
                    <a:pt x="951" y="1059"/>
                    <a:pt x="950" y="1059"/>
                  </a:cubicBezTo>
                  <a:cubicBezTo>
                    <a:pt x="952" y="1070"/>
                    <a:pt x="952" y="1070"/>
                    <a:pt x="952" y="1070"/>
                  </a:cubicBezTo>
                  <a:cubicBezTo>
                    <a:pt x="951" y="1070"/>
                    <a:pt x="950" y="1070"/>
                    <a:pt x="949" y="1070"/>
                  </a:cubicBezTo>
                  <a:close/>
                  <a:moveTo>
                    <a:pt x="921" y="1046"/>
                  </a:moveTo>
                  <a:cubicBezTo>
                    <a:pt x="919" y="1043"/>
                    <a:pt x="918" y="1041"/>
                    <a:pt x="918" y="1039"/>
                  </a:cubicBezTo>
                  <a:cubicBezTo>
                    <a:pt x="918" y="1037"/>
                    <a:pt x="919" y="1033"/>
                    <a:pt x="923" y="1031"/>
                  </a:cubicBezTo>
                  <a:cubicBezTo>
                    <a:pt x="924" y="1030"/>
                    <a:pt x="925" y="1030"/>
                    <a:pt x="925" y="1029"/>
                  </a:cubicBezTo>
                  <a:cubicBezTo>
                    <a:pt x="925" y="1029"/>
                    <a:pt x="925" y="1029"/>
                    <a:pt x="925" y="1029"/>
                  </a:cubicBezTo>
                  <a:cubicBezTo>
                    <a:pt x="936" y="1023"/>
                    <a:pt x="936" y="1023"/>
                    <a:pt x="936" y="1023"/>
                  </a:cubicBezTo>
                  <a:cubicBezTo>
                    <a:pt x="937" y="1025"/>
                    <a:pt x="937" y="1027"/>
                    <a:pt x="937" y="1029"/>
                  </a:cubicBezTo>
                  <a:cubicBezTo>
                    <a:pt x="937" y="1030"/>
                    <a:pt x="937" y="1031"/>
                    <a:pt x="937" y="1032"/>
                  </a:cubicBezTo>
                  <a:cubicBezTo>
                    <a:pt x="936" y="1037"/>
                    <a:pt x="933" y="1039"/>
                    <a:pt x="930" y="1040"/>
                  </a:cubicBezTo>
                  <a:cubicBezTo>
                    <a:pt x="930" y="1040"/>
                    <a:pt x="930" y="1041"/>
                    <a:pt x="929" y="1041"/>
                  </a:cubicBezTo>
                  <a:cubicBezTo>
                    <a:pt x="929" y="1041"/>
                    <a:pt x="930" y="1040"/>
                    <a:pt x="930" y="1039"/>
                  </a:cubicBezTo>
                  <a:cubicBezTo>
                    <a:pt x="930" y="1038"/>
                    <a:pt x="930" y="1038"/>
                    <a:pt x="930" y="1038"/>
                  </a:cubicBezTo>
                  <a:lnTo>
                    <a:pt x="921" y="1046"/>
                  </a:lnTo>
                  <a:close/>
                  <a:moveTo>
                    <a:pt x="930" y="1012"/>
                  </a:moveTo>
                  <a:cubicBezTo>
                    <a:pt x="921" y="1004"/>
                    <a:pt x="921" y="1004"/>
                    <a:pt x="921" y="1004"/>
                  </a:cubicBezTo>
                  <a:cubicBezTo>
                    <a:pt x="922" y="1003"/>
                    <a:pt x="923" y="1002"/>
                    <a:pt x="924" y="1002"/>
                  </a:cubicBezTo>
                  <a:cubicBezTo>
                    <a:pt x="924" y="1002"/>
                    <a:pt x="924" y="1002"/>
                    <a:pt x="924" y="1001"/>
                  </a:cubicBezTo>
                  <a:cubicBezTo>
                    <a:pt x="922" y="1000"/>
                    <a:pt x="921" y="999"/>
                    <a:pt x="920" y="997"/>
                  </a:cubicBezTo>
                  <a:cubicBezTo>
                    <a:pt x="919" y="997"/>
                    <a:pt x="919" y="996"/>
                    <a:pt x="919" y="996"/>
                  </a:cubicBezTo>
                  <a:cubicBezTo>
                    <a:pt x="930" y="991"/>
                    <a:pt x="930" y="991"/>
                    <a:pt x="930" y="991"/>
                  </a:cubicBezTo>
                  <a:cubicBezTo>
                    <a:pt x="930" y="991"/>
                    <a:pt x="930" y="991"/>
                    <a:pt x="930" y="991"/>
                  </a:cubicBezTo>
                  <a:cubicBezTo>
                    <a:pt x="930" y="991"/>
                    <a:pt x="931" y="992"/>
                    <a:pt x="931" y="992"/>
                  </a:cubicBezTo>
                  <a:cubicBezTo>
                    <a:pt x="933" y="994"/>
                    <a:pt x="935" y="995"/>
                    <a:pt x="936" y="998"/>
                  </a:cubicBezTo>
                  <a:cubicBezTo>
                    <a:pt x="937" y="1000"/>
                    <a:pt x="937" y="1001"/>
                    <a:pt x="937" y="1003"/>
                  </a:cubicBezTo>
                  <a:cubicBezTo>
                    <a:pt x="937" y="1008"/>
                    <a:pt x="934" y="1010"/>
                    <a:pt x="932" y="1011"/>
                  </a:cubicBezTo>
                  <a:cubicBezTo>
                    <a:pt x="932" y="1011"/>
                    <a:pt x="931" y="1011"/>
                    <a:pt x="931" y="1011"/>
                  </a:cubicBezTo>
                  <a:cubicBezTo>
                    <a:pt x="930" y="1012"/>
                    <a:pt x="930" y="1012"/>
                    <a:pt x="930" y="1012"/>
                  </a:cubicBezTo>
                  <a:close/>
                  <a:moveTo>
                    <a:pt x="924" y="975"/>
                  </a:moveTo>
                  <a:cubicBezTo>
                    <a:pt x="924" y="974"/>
                    <a:pt x="924" y="973"/>
                    <a:pt x="923" y="972"/>
                  </a:cubicBezTo>
                  <a:cubicBezTo>
                    <a:pt x="921" y="970"/>
                    <a:pt x="919" y="969"/>
                    <a:pt x="916" y="968"/>
                  </a:cubicBezTo>
                  <a:cubicBezTo>
                    <a:pt x="918" y="956"/>
                    <a:pt x="918" y="956"/>
                    <a:pt x="918" y="956"/>
                  </a:cubicBezTo>
                  <a:cubicBezTo>
                    <a:pt x="924" y="957"/>
                    <a:pt x="928" y="960"/>
                    <a:pt x="932" y="964"/>
                  </a:cubicBezTo>
                  <a:cubicBezTo>
                    <a:pt x="934" y="967"/>
                    <a:pt x="936" y="970"/>
                    <a:pt x="936" y="975"/>
                  </a:cubicBezTo>
                  <a:lnTo>
                    <a:pt x="924" y="975"/>
                  </a:lnTo>
                  <a:close/>
                  <a:moveTo>
                    <a:pt x="895" y="965"/>
                  </a:moveTo>
                  <a:cubicBezTo>
                    <a:pt x="893" y="964"/>
                    <a:pt x="891" y="963"/>
                    <a:pt x="889" y="962"/>
                  </a:cubicBezTo>
                  <a:cubicBezTo>
                    <a:pt x="883" y="959"/>
                    <a:pt x="881" y="954"/>
                    <a:pt x="879" y="950"/>
                  </a:cubicBezTo>
                  <a:cubicBezTo>
                    <a:pt x="878" y="949"/>
                    <a:pt x="878" y="949"/>
                    <a:pt x="878" y="949"/>
                  </a:cubicBezTo>
                  <a:cubicBezTo>
                    <a:pt x="888" y="943"/>
                    <a:pt x="888" y="943"/>
                    <a:pt x="888" y="943"/>
                  </a:cubicBezTo>
                  <a:cubicBezTo>
                    <a:pt x="889" y="945"/>
                    <a:pt x="889" y="945"/>
                    <a:pt x="889" y="945"/>
                  </a:cubicBezTo>
                  <a:cubicBezTo>
                    <a:pt x="891" y="948"/>
                    <a:pt x="892" y="950"/>
                    <a:pt x="895" y="951"/>
                  </a:cubicBezTo>
                  <a:cubicBezTo>
                    <a:pt x="896" y="952"/>
                    <a:pt x="898" y="953"/>
                    <a:pt x="899" y="954"/>
                  </a:cubicBezTo>
                  <a:lnTo>
                    <a:pt x="895" y="965"/>
                  </a:lnTo>
                  <a:close/>
                  <a:moveTo>
                    <a:pt x="865" y="935"/>
                  </a:moveTo>
                  <a:cubicBezTo>
                    <a:pt x="865" y="935"/>
                    <a:pt x="864" y="934"/>
                    <a:pt x="864" y="934"/>
                  </a:cubicBezTo>
                  <a:cubicBezTo>
                    <a:pt x="860" y="930"/>
                    <a:pt x="856" y="927"/>
                    <a:pt x="851" y="923"/>
                  </a:cubicBezTo>
                  <a:cubicBezTo>
                    <a:pt x="857" y="913"/>
                    <a:pt x="857" y="913"/>
                    <a:pt x="857" y="913"/>
                  </a:cubicBezTo>
                  <a:cubicBezTo>
                    <a:pt x="863" y="917"/>
                    <a:pt x="868" y="921"/>
                    <a:pt x="872" y="925"/>
                  </a:cubicBezTo>
                  <a:cubicBezTo>
                    <a:pt x="873" y="926"/>
                    <a:pt x="873" y="926"/>
                    <a:pt x="874" y="927"/>
                  </a:cubicBezTo>
                  <a:lnTo>
                    <a:pt x="865" y="935"/>
                  </a:lnTo>
                  <a:close/>
                  <a:moveTo>
                    <a:pt x="833" y="915"/>
                  </a:moveTo>
                  <a:cubicBezTo>
                    <a:pt x="826" y="911"/>
                    <a:pt x="826" y="911"/>
                    <a:pt x="826" y="911"/>
                  </a:cubicBezTo>
                  <a:cubicBezTo>
                    <a:pt x="822" y="910"/>
                    <a:pt x="819" y="908"/>
                    <a:pt x="815" y="906"/>
                  </a:cubicBezTo>
                  <a:cubicBezTo>
                    <a:pt x="820" y="895"/>
                    <a:pt x="820" y="895"/>
                    <a:pt x="820" y="895"/>
                  </a:cubicBezTo>
                  <a:cubicBezTo>
                    <a:pt x="824" y="897"/>
                    <a:pt x="828" y="899"/>
                    <a:pt x="831" y="901"/>
                  </a:cubicBezTo>
                  <a:cubicBezTo>
                    <a:pt x="839" y="905"/>
                    <a:pt x="839" y="905"/>
                    <a:pt x="839" y="905"/>
                  </a:cubicBezTo>
                  <a:lnTo>
                    <a:pt x="833" y="915"/>
                  </a:lnTo>
                  <a:close/>
                  <a:moveTo>
                    <a:pt x="790" y="902"/>
                  </a:moveTo>
                  <a:cubicBezTo>
                    <a:pt x="788" y="902"/>
                    <a:pt x="787" y="902"/>
                    <a:pt x="785" y="902"/>
                  </a:cubicBezTo>
                  <a:cubicBezTo>
                    <a:pt x="781" y="901"/>
                    <a:pt x="778" y="899"/>
                    <a:pt x="776" y="897"/>
                  </a:cubicBezTo>
                  <a:cubicBezTo>
                    <a:pt x="783" y="888"/>
                    <a:pt x="783" y="888"/>
                    <a:pt x="783" y="888"/>
                  </a:cubicBezTo>
                  <a:cubicBezTo>
                    <a:pt x="785" y="889"/>
                    <a:pt x="786" y="890"/>
                    <a:pt x="787" y="890"/>
                  </a:cubicBezTo>
                  <a:cubicBezTo>
                    <a:pt x="789" y="890"/>
                    <a:pt x="791" y="890"/>
                    <a:pt x="793" y="890"/>
                  </a:cubicBezTo>
                  <a:cubicBezTo>
                    <a:pt x="795" y="890"/>
                    <a:pt x="796" y="890"/>
                    <a:pt x="797" y="890"/>
                  </a:cubicBezTo>
                  <a:cubicBezTo>
                    <a:pt x="799" y="890"/>
                    <a:pt x="799" y="890"/>
                    <a:pt x="799" y="890"/>
                  </a:cubicBezTo>
                  <a:cubicBezTo>
                    <a:pt x="798" y="902"/>
                    <a:pt x="798" y="902"/>
                    <a:pt x="798" y="902"/>
                  </a:cubicBezTo>
                  <a:cubicBezTo>
                    <a:pt x="797" y="902"/>
                    <a:pt x="797" y="902"/>
                    <a:pt x="797" y="902"/>
                  </a:cubicBezTo>
                  <a:cubicBezTo>
                    <a:pt x="796" y="902"/>
                    <a:pt x="795" y="902"/>
                    <a:pt x="794" y="902"/>
                  </a:cubicBezTo>
                  <a:cubicBezTo>
                    <a:pt x="793" y="902"/>
                    <a:pt x="791" y="902"/>
                    <a:pt x="790" y="902"/>
                  </a:cubicBezTo>
                  <a:close/>
                  <a:moveTo>
                    <a:pt x="759" y="891"/>
                  </a:moveTo>
                  <a:cubicBezTo>
                    <a:pt x="755" y="890"/>
                    <a:pt x="751" y="888"/>
                    <a:pt x="749" y="885"/>
                  </a:cubicBezTo>
                  <a:cubicBezTo>
                    <a:pt x="746" y="881"/>
                    <a:pt x="744" y="876"/>
                    <a:pt x="743" y="872"/>
                  </a:cubicBezTo>
                  <a:cubicBezTo>
                    <a:pt x="755" y="869"/>
                    <a:pt x="755" y="869"/>
                    <a:pt x="755" y="869"/>
                  </a:cubicBezTo>
                  <a:cubicBezTo>
                    <a:pt x="755" y="869"/>
                    <a:pt x="755" y="869"/>
                    <a:pt x="755" y="869"/>
                  </a:cubicBezTo>
                  <a:cubicBezTo>
                    <a:pt x="756" y="873"/>
                    <a:pt x="757" y="875"/>
                    <a:pt x="758" y="878"/>
                  </a:cubicBezTo>
                  <a:cubicBezTo>
                    <a:pt x="759" y="878"/>
                    <a:pt x="760" y="879"/>
                    <a:pt x="762" y="880"/>
                  </a:cubicBezTo>
                  <a:lnTo>
                    <a:pt x="759" y="891"/>
                  </a:lnTo>
                  <a:close/>
                  <a:moveTo>
                    <a:pt x="735" y="855"/>
                  </a:moveTo>
                  <a:cubicBezTo>
                    <a:pt x="735" y="853"/>
                    <a:pt x="734" y="853"/>
                    <a:pt x="734" y="852"/>
                  </a:cubicBezTo>
                  <a:cubicBezTo>
                    <a:pt x="732" y="849"/>
                    <a:pt x="730" y="846"/>
                    <a:pt x="727" y="843"/>
                  </a:cubicBezTo>
                  <a:cubicBezTo>
                    <a:pt x="726" y="842"/>
                    <a:pt x="725" y="841"/>
                    <a:pt x="724" y="840"/>
                  </a:cubicBezTo>
                  <a:cubicBezTo>
                    <a:pt x="733" y="832"/>
                    <a:pt x="733" y="832"/>
                    <a:pt x="733" y="832"/>
                  </a:cubicBezTo>
                  <a:cubicBezTo>
                    <a:pt x="734" y="833"/>
                    <a:pt x="735" y="834"/>
                    <a:pt x="736" y="835"/>
                  </a:cubicBezTo>
                  <a:cubicBezTo>
                    <a:pt x="739" y="839"/>
                    <a:pt x="742" y="842"/>
                    <a:pt x="744" y="845"/>
                  </a:cubicBezTo>
                  <a:cubicBezTo>
                    <a:pt x="745" y="847"/>
                    <a:pt x="746" y="849"/>
                    <a:pt x="746" y="850"/>
                  </a:cubicBezTo>
                  <a:lnTo>
                    <a:pt x="735" y="855"/>
                  </a:lnTo>
                  <a:close/>
                  <a:moveTo>
                    <a:pt x="713" y="821"/>
                  </a:moveTo>
                  <a:cubicBezTo>
                    <a:pt x="712" y="818"/>
                    <a:pt x="711" y="816"/>
                    <a:pt x="709" y="813"/>
                  </a:cubicBezTo>
                  <a:cubicBezTo>
                    <a:pt x="708" y="811"/>
                    <a:pt x="706" y="810"/>
                    <a:pt x="704" y="808"/>
                  </a:cubicBezTo>
                  <a:cubicBezTo>
                    <a:pt x="711" y="798"/>
                    <a:pt x="711" y="798"/>
                    <a:pt x="711" y="798"/>
                  </a:cubicBezTo>
                  <a:cubicBezTo>
                    <a:pt x="714" y="800"/>
                    <a:pt x="717" y="803"/>
                    <a:pt x="720" y="807"/>
                  </a:cubicBezTo>
                  <a:cubicBezTo>
                    <a:pt x="722" y="810"/>
                    <a:pt x="723" y="813"/>
                    <a:pt x="724" y="817"/>
                  </a:cubicBezTo>
                  <a:lnTo>
                    <a:pt x="713" y="821"/>
                  </a:lnTo>
                  <a:close/>
                  <a:moveTo>
                    <a:pt x="689" y="793"/>
                  </a:moveTo>
                  <a:cubicBezTo>
                    <a:pt x="688" y="791"/>
                    <a:pt x="686" y="790"/>
                    <a:pt x="684" y="788"/>
                  </a:cubicBezTo>
                  <a:cubicBezTo>
                    <a:pt x="679" y="785"/>
                    <a:pt x="676" y="782"/>
                    <a:pt x="674" y="779"/>
                  </a:cubicBezTo>
                  <a:cubicBezTo>
                    <a:pt x="683" y="771"/>
                    <a:pt x="683" y="771"/>
                    <a:pt x="683" y="771"/>
                  </a:cubicBezTo>
                  <a:cubicBezTo>
                    <a:pt x="685" y="774"/>
                    <a:pt x="687" y="776"/>
                    <a:pt x="690" y="778"/>
                  </a:cubicBezTo>
                  <a:cubicBezTo>
                    <a:pt x="693" y="780"/>
                    <a:pt x="696" y="782"/>
                    <a:pt x="698" y="785"/>
                  </a:cubicBezTo>
                  <a:lnTo>
                    <a:pt x="689" y="793"/>
                  </a:lnTo>
                  <a:close/>
                  <a:moveTo>
                    <a:pt x="661" y="767"/>
                  </a:moveTo>
                  <a:cubicBezTo>
                    <a:pt x="659" y="766"/>
                    <a:pt x="658" y="766"/>
                    <a:pt x="656" y="765"/>
                  </a:cubicBezTo>
                  <a:cubicBezTo>
                    <a:pt x="655" y="764"/>
                    <a:pt x="654" y="764"/>
                    <a:pt x="653" y="763"/>
                  </a:cubicBezTo>
                  <a:cubicBezTo>
                    <a:pt x="650" y="762"/>
                    <a:pt x="648" y="760"/>
                    <a:pt x="645" y="758"/>
                  </a:cubicBezTo>
                  <a:cubicBezTo>
                    <a:pt x="645" y="757"/>
                    <a:pt x="644" y="757"/>
                    <a:pt x="643" y="756"/>
                  </a:cubicBezTo>
                  <a:cubicBezTo>
                    <a:pt x="650" y="747"/>
                    <a:pt x="650" y="747"/>
                    <a:pt x="650" y="747"/>
                  </a:cubicBezTo>
                  <a:cubicBezTo>
                    <a:pt x="651" y="747"/>
                    <a:pt x="652" y="748"/>
                    <a:pt x="653" y="749"/>
                  </a:cubicBezTo>
                  <a:cubicBezTo>
                    <a:pt x="655" y="750"/>
                    <a:pt x="656" y="752"/>
                    <a:pt x="658" y="753"/>
                  </a:cubicBezTo>
                  <a:cubicBezTo>
                    <a:pt x="660" y="753"/>
                    <a:pt x="661" y="754"/>
                    <a:pt x="662" y="754"/>
                  </a:cubicBezTo>
                  <a:cubicBezTo>
                    <a:pt x="663" y="755"/>
                    <a:pt x="665" y="756"/>
                    <a:pt x="667" y="757"/>
                  </a:cubicBezTo>
                  <a:lnTo>
                    <a:pt x="661" y="767"/>
                  </a:lnTo>
                  <a:close/>
                  <a:moveTo>
                    <a:pt x="626" y="751"/>
                  </a:moveTo>
                  <a:cubicBezTo>
                    <a:pt x="624" y="751"/>
                    <a:pt x="621" y="750"/>
                    <a:pt x="619" y="749"/>
                  </a:cubicBezTo>
                  <a:cubicBezTo>
                    <a:pt x="617" y="747"/>
                    <a:pt x="614" y="745"/>
                    <a:pt x="612" y="743"/>
                  </a:cubicBezTo>
                  <a:cubicBezTo>
                    <a:pt x="611" y="742"/>
                    <a:pt x="609" y="741"/>
                    <a:pt x="607" y="740"/>
                  </a:cubicBezTo>
                  <a:cubicBezTo>
                    <a:pt x="614" y="730"/>
                    <a:pt x="614" y="730"/>
                    <a:pt x="614" y="730"/>
                  </a:cubicBezTo>
                  <a:cubicBezTo>
                    <a:pt x="616" y="731"/>
                    <a:pt x="618" y="733"/>
                    <a:pt x="619" y="734"/>
                  </a:cubicBezTo>
                  <a:cubicBezTo>
                    <a:pt x="621" y="735"/>
                    <a:pt x="623" y="737"/>
                    <a:pt x="625" y="738"/>
                  </a:cubicBezTo>
                  <a:cubicBezTo>
                    <a:pt x="626" y="739"/>
                    <a:pt x="628" y="739"/>
                    <a:pt x="629" y="740"/>
                  </a:cubicBezTo>
                  <a:lnTo>
                    <a:pt x="626" y="751"/>
                  </a:lnTo>
                  <a:close/>
                  <a:moveTo>
                    <a:pt x="591" y="734"/>
                  </a:moveTo>
                  <a:cubicBezTo>
                    <a:pt x="585" y="733"/>
                    <a:pt x="580" y="732"/>
                    <a:pt x="574" y="729"/>
                  </a:cubicBezTo>
                  <a:cubicBezTo>
                    <a:pt x="573" y="728"/>
                    <a:pt x="571" y="727"/>
                    <a:pt x="570" y="727"/>
                  </a:cubicBezTo>
                  <a:cubicBezTo>
                    <a:pt x="576" y="716"/>
                    <a:pt x="576" y="716"/>
                    <a:pt x="576" y="716"/>
                  </a:cubicBezTo>
                  <a:cubicBezTo>
                    <a:pt x="577" y="717"/>
                    <a:pt x="578" y="718"/>
                    <a:pt x="580" y="718"/>
                  </a:cubicBezTo>
                  <a:cubicBezTo>
                    <a:pt x="584" y="720"/>
                    <a:pt x="588" y="721"/>
                    <a:pt x="593" y="722"/>
                  </a:cubicBezTo>
                  <a:lnTo>
                    <a:pt x="591" y="734"/>
                  </a:lnTo>
                  <a:close/>
                  <a:moveTo>
                    <a:pt x="553" y="715"/>
                  </a:moveTo>
                  <a:cubicBezTo>
                    <a:pt x="550" y="712"/>
                    <a:pt x="550" y="712"/>
                    <a:pt x="550" y="712"/>
                  </a:cubicBezTo>
                  <a:cubicBezTo>
                    <a:pt x="546" y="709"/>
                    <a:pt x="544" y="707"/>
                    <a:pt x="542" y="704"/>
                  </a:cubicBezTo>
                  <a:cubicBezTo>
                    <a:pt x="540" y="703"/>
                    <a:pt x="539" y="701"/>
                    <a:pt x="538" y="700"/>
                  </a:cubicBezTo>
                  <a:cubicBezTo>
                    <a:pt x="547" y="692"/>
                    <a:pt x="547" y="692"/>
                    <a:pt x="547" y="692"/>
                  </a:cubicBezTo>
                  <a:cubicBezTo>
                    <a:pt x="548" y="693"/>
                    <a:pt x="549" y="695"/>
                    <a:pt x="551" y="696"/>
                  </a:cubicBezTo>
                  <a:cubicBezTo>
                    <a:pt x="553" y="698"/>
                    <a:pt x="555" y="701"/>
                    <a:pt x="557" y="703"/>
                  </a:cubicBezTo>
                  <a:cubicBezTo>
                    <a:pt x="560" y="705"/>
                    <a:pt x="560" y="705"/>
                    <a:pt x="560" y="705"/>
                  </a:cubicBezTo>
                  <a:lnTo>
                    <a:pt x="553" y="715"/>
                  </a:lnTo>
                  <a:close/>
                  <a:moveTo>
                    <a:pt x="523" y="693"/>
                  </a:moveTo>
                  <a:cubicBezTo>
                    <a:pt x="519" y="693"/>
                    <a:pt x="519" y="693"/>
                    <a:pt x="519" y="693"/>
                  </a:cubicBezTo>
                  <a:cubicBezTo>
                    <a:pt x="512" y="691"/>
                    <a:pt x="507" y="689"/>
                    <a:pt x="502" y="686"/>
                  </a:cubicBezTo>
                  <a:cubicBezTo>
                    <a:pt x="509" y="676"/>
                    <a:pt x="509" y="676"/>
                    <a:pt x="509" y="676"/>
                  </a:cubicBezTo>
                  <a:cubicBezTo>
                    <a:pt x="512" y="678"/>
                    <a:pt x="516" y="680"/>
                    <a:pt x="522" y="681"/>
                  </a:cubicBezTo>
                  <a:cubicBezTo>
                    <a:pt x="526" y="682"/>
                    <a:pt x="526" y="682"/>
                    <a:pt x="526" y="682"/>
                  </a:cubicBezTo>
                  <a:lnTo>
                    <a:pt x="523" y="693"/>
                  </a:lnTo>
                  <a:close/>
                  <a:moveTo>
                    <a:pt x="487" y="669"/>
                  </a:moveTo>
                  <a:cubicBezTo>
                    <a:pt x="484" y="663"/>
                    <a:pt x="481" y="657"/>
                    <a:pt x="478" y="650"/>
                  </a:cubicBezTo>
                  <a:cubicBezTo>
                    <a:pt x="489" y="645"/>
                    <a:pt x="489" y="645"/>
                    <a:pt x="489" y="645"/>
                  </a:cubicBezTo>
                  <a:cubicBezTo>
                    <a:pt x="492" y="652"/>
                    <a:pt x="495" y="658"/>
                    <a:pt x="498" y="663"/>
                  </a:cubicBezTo>
                  <a:lnTo>
                    <a:pt x="487" y="669"/>
                  </a:lnTo>
                  <a:close/>
                  <a:moveTo>
                    <a:pt x="471" y="632"/>
                  </a:moveTo>
                  <a:cubicBezTo>
                    <a:pt x="468" y="628"/>
                    <a:pt x="463" y="624"/>
                    <a:pt x="459" y="619"/>
                  </a:cubicBezTo>
                  <a:cubicBezTo>
                    <a:pt x="462" y="615"/>
                    <a:pt x="462" y="615"/>
                    <a:pt x="462" y="615"/>
                  </a:cubicBezTo>
                  <a:cubicBezTo>
                    <a:pt x="466" y="610"/>
                    <a:pt x="466" y="610"/>
                    <a:pt x="466" y="610"/>
                  </a:cubicBezTo>
                  <a:cubicBezTo>
                    <a:pt x="462" y="615"/>
                    <a:pt x="462" y="615"/>
                    <a:pt x="462" y="615"/>
                  </a:cubicBezTo>
                  <a:cubicBezTo>
                    <a:pt x="467" y="610"/>
                    <a:pt x="467" y="610"/>
                    <a:pt x="467" y="610"/>
                  </a:cubicBezTo>
                  <a:cubicBezTo>
                    <a:pt x="472" y="615"/>
                    <a:pt x="477" y="620"/>
                    <a:pt x="481" y="626"/>
                  </a:cubicBezTo>
                  <a:lnTo>
                    <a:pt x="471" y="632"/>
                  </a:lnTo>
                  <a:close/>
                  <a:moveTo>
                    <a:pt x="444" y="604"/>
                  </a:moveTo>
                  <a:cubicBezTo>
                    <a:pt x="439" y="599"/>
                    <a:pt x="435" y="593"/>
                    <a:pt x="431" y="588"/>
                  </a:cubicBezTo>
                  <a:cubicBezTo>
                    <a:pt x="441" y="581"/>
                    <a:pt x="441" y="581"/>
                    <a:pt x="441" y="581"/>
                  </a:cubicBezTo>
                  <a:cubicBezTo>
                    <a:pt x="445" y="586"/>
                    <a:pt x="449" y="591"/>
                    <a:pt x="453" y="596"/>
                  </a:cubicBezTo>
                  <a:lnTo>
                    <a:pt x="444" y="604"/>
                  </a:lnTo>
                  <a:close/>
                  <a:moveTo>
                    <a:pt x="420" y="572"/>
                  </a:moveTo>
                  <a:cubicBezTo>
                    <a:pt x="416" y="567"/>
                    <a:pt x="412" y="563"/>
                    <a:pt x="408" y="561"/>
                  </a:cubicBezTo>
                  <a:cubicBezTo>
                    <a:pt x="407" y="560"/>
                    <a:pt x="407" y="560"/>
                    <a:pt x="407" y="560"/>
                  </a:cubicBezTo>
                  <a:cubicBezTo>
                    <a:pt x="412" y="549"/>
                    <a:pt x="412" y="549"/>
                    <a:pt x="412" y="549"/>
                  </a:cubicBezTo>
                  <a:cubicBezTo>
                    <a:pt x="413" y="550"/>
                    <a:pt x="414" y="550"/>
                    <a:pt x="415" y="551"/>
                  </a:cubicBezTo>
                  <a:cubicBezTo>
                    <a:pt x="420" y="554"/>
                    <a:pt x="424" y="559"/>
                    <a:pt x="429" y="564"/>
                  </a:cubicBezTo>
                  <a:lnTo>
                    <a:pt x="420" y="572"/>
                  </a:lnTo>
                  <a:close/>
                  <a:moveTo>
                    <a:pt x="387" y="553"/>
                  </a:moveTo>
                  <a:cubicBezTo>
                    <a:pt x="382" y="549"/>
                    <a:pt x="377" y="543"/>
                    <a:pt x="373" y="534"/>
                  </a:cubicBezTo>
                  <a:cubicBezTo>
                    <a:pt x="384" y="529"/>
                    <a:pt x="384" y="529"/>
                    <a:pt x="384" y="529"/>
                  </a:cubicBezTo>
                  <a:cubicBezTo>
                    <a:pt x="387" y="536"/>
                    <a:pt x="390" y="540"/>
                    <a:pt x="394" y="543"/>
                  </a:cubicBezTo>
                  <a:lnTo>
                    <a:pt x="387" y="553"/>
                  </a:lnTo>
                  <a:close/>
                  <a:moveTo>
                    <a:pt x="367" y="515"/>
                  </a:moveTo>
                  <a:cubicBezTo>
                    <a:pt x="365" y="511"/>
                    <a:pt x="365" y="511"/>
                    <a:pt x="365" y="511"/>
                  </a:cubicBezTo>
                  <a:cubicBezTo>
                    <a:pt x="365" y="509"/>
                    <a:pt x="364" y="508"/>
                    <a:pt x="363" y="506"/>
                  </a:cubicBezTo>
                  <a:cubicBezTo>
                    <a:pt x="363" y="504"/>
                    <a:pt x="361" y="502"/>
                    <a:pt x="360" y="499"/>
                  </a:cubicBezTo>
                  <a:cubicBezTo>
                    <a:pt x="359" y="497"/>
                    <a:pt x="359" y="497"/>
                    <a:pt x="359" y="497"/>
                  </a:cubicBezTo>
                  <a:cubicBezTo>
                    <a:pt x="369" y="491"/>
                    <a:pt x="369" y="491"/>
                    <a:pt x="369" y="491"/>
                  </a:cubicBezTo>
                  <a:cubicBezTo>
                    <a:pt x="371" y="493"/>
                    <a:pt x="371" y="493"/>
                    <a:pt x="371" y="493"/>
                  </a:cubicBezTo>
                  <a:cubicBezTo>
                    <a:pt x="372" y="496"/>
                    <a:pt x="374" y="499"/>
                    <a:pt x="375" y="502"/>
                  </a:cubicBezTo>
                  <a:cubicBezTo>
                    <a:pt x="375" y="504"/>
                    <a:pt x="376" y="505"/>
                    <a:pt x="376" y="507"/>
                  </a:cubicBezTo>
                  <a:cubicBezTo>
                    <a:pt x="378" y="510"/>
                    <a:pt x="378" y="510"/>
                    <a:pt x="378" y="510"/>
                  </a:cubicBezTo>
                  <a:lnTo>
                    <a:pt x="367" y="515"/>
                  </a:lnTo>
                  <a:close/>
                  <a:moveTo>
                    <a:pt x="353" y="476"/>
                  </a:moveTo>
                  <a:cubicBezTo>
                    <a:pt x="353" y="474"/>
                    <a:pt x="352" y="472"/>
                    <a:pt x="351" y="470"/>
                  </a:cubicBezTo>
                  <a:cubicBezTo>
                    <a:pt x="349" y="468"/>
                    <a:pt x="347" y="466"/>
                    <a:pt x="344" y="464"/>
                  </a:cubicBezTo>
                  <a:cubicBezTo>
                    <a:pt x="351" y="454"/>
                    <a:pt x="351" y="454"/>
                    <a:pt x="351" y="454"/>
                  </a:cubicBezTo>
                  <a:cubicBezTo>
                    <a:pt x="355" y="457"/>
                    <a:pt x="358" y="459"/>
                    <a:pt x="361" y="463"/>
                  </a:cubicBezTo>
                  <a:cubicBezTo>
                    <a:pt x="363" y="467"/>
                    <a:pt x="364" y="470"/>
                    <a:pt x="365" y="474"/>
                  </a:cubicBezTo>
                  <a:lnTo>
                    <a:pt x="353" y="476"/>
                  </a:lnTo>
                  <a:close/>
                  <a:moveTo>
                    <a:pt x="330" y="446"/>
                  </a:moveTo>
                  <a:cubicBezTo>
                    <a:pt x="330" y="445"/>
                    <a:pt x="329" y="445"/>
                    <a:pt x="329" y="444"/>
                  </a:cubicBezTo>
                  <a:cubicBezTo>
                    <a:pt x="327" y="441"/>
                    <a:pt x="325" y="439"/>
                    <a:pt x="322" y="437"/>
                  </a:cubicBezTo>
                  <a:cubicBezTo>
                    <a:pt x="321" y="436"/>
                    <a:pt x="320" y="435"/>
                    <a:pt x="319" y="435"/>
                  </a:cubicBezTo>
                  <a:cubicBezTo>
                    <a:pt x="318" y="434"/>
                    <a:pt x="318" y="434"/>
                    <a:pt x="318" y="434"/>
                  </a:cubicBezTo>
                  <a:cubicBezTo>
                    <a:pt x="326" y="425"/>
                    <a:pt x="326" y="425"/>
                    <a:pt x="326" y="425"/>
                  </a:cubicBezTo>
                  <a:cubicBezTo>
                    <a:pt x="326" y="425"/>
                    <a:pt x="326" y="425"/>
                    <a:pt x="326" y="425"/>
                  </a:cubicBezTo>
                  <a:cubicBezTo>
                    <a:pt x="327" y="426"/>
                    <a:pt x="328" y="426"/>
                    <a:pt x="329" y="427"/>
                  </a:cubicBezTo>
                  <a:cubicBezTo>
                    <a:pt x="333" y="430"/>
                    <a:pt x="337" y="433"/>
                    <a:pt x="340" y="439"/>
                  </a:cubicBezTo>
                  <a:cubicBezTo>
                    <a:pt x="340" y="440"/>
                    <a:pt x="341" y="441"/>
                    <a:pt x="341" y="441"/>
                  </a:cubicBezTo>
                  <a:lnTo>
                    <a:pt x="330" y="446"/>
                  </a:lnTo>
                  <a:close/>
                  <a:moveTo>
                    <a:pt x="305" y="415"/>
                  </a:moveTo>
                  <a:cubicBezTo>
                    <a:pt x="304" y="412"/>
                    <a:pt x="302" y="408"/>
                    <a:pt x="301" y="403"/>
                  </a:cubicBezTo>
                  <a:cubicBezTo>
                    <a:pt x="299" y="395"/>
                    <a:pt x="299" y="395"/>
                    <a:pt x="299" y="395"/>
                  </a:cubicBezTo>
                  <a:cubicBezTo>
                    <a:pt x="311" y="392"/>
                    <a:pt x="311" y="392"/>
                    <a:pt x="311" y="392"/>
                  </a:cubicBezTo>
                  <a:cubicBezTo>
                    <a:pt x="313" y="400"/>
                    <a:pt x="313" y="400"/>
                    <a:pt x="313" y="400"/>
                  </a:cubicBezTo>
                  <a:cubicBezTo>
                    <a:pt x="314" y="405"/>
                    <a:pt x="315" y="408"/>
                    <a:pt x="316" y="411"/>
                  </a:cubicBezTo>
                  <a:lnTo>
                    <a:pt x="305" y="415"/>
                  </a:lnTo>
                  <a:close/>
                  <a:moveTo>
                    <a:pt x="309" y="375"/>
                  </a:moveTo>
                  <a:cubicBezTo>
                    <a:pt x="298" y="373"/>
                    <a:pt x="298" y="373"/>
                    <a:pt x="298" y="373"/>
                  </a:cubicBezTo>
                  <a:cubicBezTo>
                    <a:pt x="298" y="372"/>
                    <a:pt x="298" y="372"/>
                    <a:pt x="298" y="372"/>
                  </a:cubicBezTo>
                  <a:cubicBezTo>
                    <a:pt x="298" y="371"/>
                    <a:pt x="298" y="369"/>
                    <a:pt x="298" y="367"/>
                  </a:cubicBezTo>
                  <a:cubicBezTo>
                    <a:pt x="298" y="366"/>
                    <a:pt x="298" y="366"/>
                    <a:pt x="298" y="366"/>
                  </a:cubicBezTo>
                  <a:cubicBezTo>
                    <a:pt x="298" y="363"/>
                    <a:pt x="298" y="359"/>
                    <a:pt x="296" y="356"/>
                  </a:cubicBezTo>
                  <a:cubicBezTo>
                    <a:pt x="308" y="352"/>
                    <a:pt x="308" y="352"/>
                    <a:pt x="308" y="352"/>
                  </a:cubicBezTo>
                  <a:cubicBezTo>
                    <a:pt x="309" y="357"/>
                    <a:pt x="310" y="361"/>
                    <a:pt x="310" y="366"/>
                  </a:cubicBezTo>
                  <a:cubicBezTo>
                    <a:pt x="310" y="366"/>
                    <a:pt x="310" y="367"/>
                    <a:pt x="310" y="368"/>
                  </a:cubicBezTo>
                  <a:cubicBezTo>
                    <a:pt x="310" y="370"/>
                    <a:pt x="310" y="372"/>
                    <a:pt x="309" y="374"/>
                  </a:cubicBezTo>
                  <a:lnTo>
                    <a:pt x="309" y="375"/>
                  </a:lnTo>
                  <a:close/>
                  <a:moveTo>
                    <a:pt x="288" y="338"/>
                  </a:moveTo>
                  <a:cubicBezTo>
                    <a:pt x="287" y="337"/>
                    <a:pt x="287" y="335"/>
                    <a:pt x="286" y="334"/>
                  </a:cubicBezTo>
                  <a:cubicBezTo>
                    <a:pt x="284" y="329"/>
                    <a:pt x="282" y="325"/>
                    <a:pt x="279" y="322"/>
                  </a:cubicBezTo>
                  <a:cubicBezTo>
                    <a:pt x="289" y="315"/>
                    <a:pt x="289" y="315"/>
                    <a:pt x="289" y="315"/>
                  </a:cubicBezTo>
                  <a:cubicBezTo>
                    <a:pt x="292" y="319"/>
                    <a:pt x="295" y="324"/>
                    <a:pt x="297" y="329"/>
                  </a:cubicBezTo>
                  <a:cubicBezTo>
                    <a:pt x="298" y="330"/>
                    <a:pt x="298" y="332"/>
                    <a:pt x="299" y="333"/>
                  </a:cubicBezTo>
                  <a:lnTo>
                    <a:pt x="288" y="338"/>
                  </a:lnTo>
                  <a:close/>
                  <a:moveTo>
                    <a:pt x="192" y="321"/>
                  </a:moveTo>
                  <a:cubicBezTo>
                    <a:pt x="188" y="321"/>
                    <a:pt x="185" y="318"/>
                    <a:pt x="183" y="315"/>
                  </a:cubicBezTo>
                  <a:cubicBezTo>
                    <a:pt x="182" y="314"/>
                    <a:pt x="182" y="314"/>
                    <a:pt x="182" y="314"/>
                  </a:cubicBezTo>
                  <a:cubicBezTo>
                    <a:pt x="180" y="312"/>
                    <a:pt x="177" y="310"/>
                    <a:pt x="174" y="309"/>
                  </a:cubicBezTo>
                  <a:cubicBezTo>
                    <a:pt x="179" y="298"/>
                    <a:pt x="179" y="298"/>
                    <a:pt x="179" y="298"/>
                  </a:cubicBezTo>
                  <a:cubicBezTo>
                    <a:pt x="183" y="299"/>
                    <a:pt x="187" y="302"/>
                    <a:pt x="191" y="306"/>
                  </a:cubicBezTo>
                  <a:cubicBezTo>
                    <a:pt x="192" y="307"/>
                    <a:pt x="192" y="307"/>
                    <a:pt x="192" y="307"/>
                  </a:cubicBezTo>
                  <a:cubicBezTo>
                    <a:pt x="193" y="308"/>
                    <a:pt x="194" y="309"/>
                    <a:pt x="194" y="309"/>
                  </a:cubicBezTo>
                  <a:cubicBezTo>
                    <a:pt x="194" y="309"/>
                    <a:pt x="194" y="309"/>
                    <a:pt x="193" y="309"/>
                  </a:cubicBezTo>
                  <a:lnTo>
                    <a:pt x="192" y="321"/>
                  </a:lnTo>
                  <a:close/>
                  <a:moveTo>
                    <a:pt x="212" y="312"/>
                  </a:moveTo>
                  <a:cubicBezTo>
                    <a:pt x="209" y="301"/>
                    <a:pt x="209" y="301"/>
                    <a:pt x="209" y="301"/>
                  </a:cubicBezTo>
                  <a:cubicBezTo>
                    <a:pt x="210" y="301"/>
                    <a:pt x="211" y="300"/>
                    <a:pt x="212" y="300"/>
                  </a:cubicBezTo>
                  <a:cubicBezTo>
                    <a:pt x="218" y="299"/>
                    <a:pt x="224" y="298"/>
                    <a:pt x="229" y="297"/>
                  </a:cubicBezTo>
                  <a:cubicBezTo>
                    <a:pt x="231" y="308"/>
                    <a:pt x="231" y="308"/>
                    <a:pt x="231" y="308"/>
                  </a:cubicBezTo>
                  <a:cubicBezTo>
                    <a:pt x="226" y="309"/>
                    <a:pt x="221" y="311"/>
                    <a:pt x="214" y="312"/>
                  </a:cubicBezTo>
                  <a:cubicBezTo>
                    <a:pt x="214" y="312"/>
                    <a:pt x="213" y="312"/>
                    <a:pt x="212" y="312"/>
                  </a:cubicBezTo>
                  <a:close/>
                  <a:moveTo>
                    <a:pt x="266" y="310"/>
                  </a:moveTo>
                  <a:cubicBezTo>
                    <a:pt x="264" y="308"/>
                    <a:pt x="262" y="307"/>
                    <a:pt x="260" y="306"/>
                  </a:cubicBezTo>
                  <a:cubicBezTo>
                    <a:pt x="257" y="305"/>
                    <a:pt x="255" y="306"/>
                    <a:pt x="251" y="306"/>
                  </a:cubicBezTo>
                  <a:cubicBezTo>
                    <a:pt x="250" y="294"/>
                    <a:pt x="250" y="294"/>
                    <a:pt x="250" y="294"/>
                  </a:cubicBezTo>
                  <a:cubicBezTo>
                    <a:pt x="251" y="294"/>
                    <a:pt x="254" y="294"/>
                    <a:pt x="256" y="294"/>
                  </a:cubicBezTo>
                  <a:cubicBezTo>
                    <a:pt x="259" y="294"/>
                    <a:pt x="262" y="294"/>
                    <a:pt x="265" y="295"/>
                  </a:cubicBezTo>
                  <a:cubicBezTo>
                    <a:pt x="267" y="296"/>
                    <a:pt x="270" y="298"/>
                    <a:pt x="273" y="300"/>
                  </a:cubicBezTo>
                  <a:lnTo>
                    <a:pt x="266" y="310"/>
                  </a:lnTo>
                  <a:close/>
                  <a:moveTo>
                    <a:pt x="154" y="299"/>
                  </a:moveTo>
                  <a:cubicBezTo>
                    <a:pt x="152" y="296"/>
                    <a:pt x="150" y="293"/>
                    <a:pt x="149" y="290"/>
                  </a:cubicBezTo>
                  <a:cubicBezTo>
                    <a:pt x="147" y="287"/>
                    <a:pt x="145" y="285"/>
                    <a:pt x="143" y="283"/>
                  </a:cubicBezTo>
                  <a:cubicBezTo>
                    <a:pt x="151" y="274"/>
                    <a:pt x="151" y="274"/>
                    <a:pt x="151" y="274"/>
                  </a:cubicBezTo>
                  <a:cubicBezTo>
                    <a:pt x="155" y="277"/>
                    <a:pt x="157" y="281"/>
                    <a:pt x="159" y="284"/>
                  </a:cubicBezTo>
                  <a:cubicBezTo>
                    <a:pt x="160" y="287"/>
                    <a:pt x="162" y="289"/>
                    <a:pt x="163" y="291"/>
                  </a:cubicBezTo>
                  <a:lnTo>
                    <a:pt x="154" y="299"/>
                  </a:lnTo>
                  <a:close/>
                  <a:moveTo>
                    <a:pt x="127" y="272"/>
                  </a:moveTo>
                  <a:cubicBezTo>
                    <a:pt x="126" y="271"/>
                    <a:pt x="126" y="271"/>
                    <a:pt x="126" y="271"/>
                  </a:cubicBezTo>
                  <a:cubicBezTo>
                    <a:pt x="123" y="268"/>
                    <a:pt x="120" y="266"/>
                    <a:pt x="116" y="264"/>
                  </a:cubicBezTo>
                  <a:cubicBezTo>
                    <a:pt x="115" y="263"/>
                    <a:pt x="113" y="262"/>
                    <a:pt x="112" y="262"/>
                  </a:cubicBezTo>
                  <a:cubicBezTo>
                    <a:pt x="117" y="251"/>
                    <a:pt x="117" y="251"/>
                    <a:pt x="117" y="251"/>
                  </a:cubicBezTo>
                  <a:cubicBezTo>
                    <a:pt x="118" y="252"/>
                    <a:pt x="120" y="252"/>
                    <a:pt x="122" y="253"/>
                  </a:cubicBezTo>
                  <a:cubicBezTo>
                    <a:pt x="127" y="256"/>
                    <a:pt x="130" y="259"/>
                    <a:pt x="134" y="262"/>
                  </a:cubicBezTo>
                  <a:cubicBezTo>
                    <a:pt x="135" y="263"/>
                    <a:pt x="135" y="263"/>
                    <a:pt x="135" y="263"/>
                  </a:cubicBezTo>
                  <a:lnTo>
                    <a:pt x="127" y="272"/>
                  </a:lnTo>
                  <a:close/>
                  <a:moveTo>
                    <a:pt x="94" y="255"/>
                  </a:moveTo>
                  <a:cubicBezTo>
                    <a:pt x="90" y="253"/>
                    <a:pt x="87" y="252"/>
                    <a:pt x="83" y="251"/>
                  </a:cubicBezTo>
                  <a:cubicBezTo>
                    <a:pt x="79" y="250"/>
                    <a:pt x="79" y="250"/>
                    <a:pt x="79" y="250"/>
                  </a:cubicBezTo>
                  <a:cubicBezTo>
                    <a:pt x="78" y="250"/>
                    <a:pt x="76" y="249"/>
                    <a:pt x="75" y="249"/>
                  </a:cubicBezTo>
                  <a:cubicBezTo>
                    <a:pt x="78" y="237"/>
                    <a:pt x="78" y="237"/>
                    <a:pt x="78" y="237"/>
                  </a:cubicBezTo>
                  <a:cubicBezTo>
                    <a:pt x="79" y="238"/>
                    <a:pt x="81" y="238"/>
                    <a:pt x="82" y="239"/>
                  </a:cubicBezTo>
                  <a:cubicBezTo>
                    <a:pt x="86" y="240"/>
                    <a:pt x="86" y="240"/>
                    <a:pt x="86" y="240"/>
                  </a:cubicBezTo>
                  <a:cubicBezTo>
                    <a:pt x="90" y="241"/>
                    <a:pt x="94" y="242"/>
                    <a:pt x="97" y="243"/>
                  </a:cubicBezTo>
                  <a:lnTo>
                    <a:pt x="94" y="255"/>
                  </a:lnTo>
                  <a:close/>
                  <a:moveTo>
                    <a:pt x="55" y="245"/>
                  </a:moveTo>
                  <a:cubicBezTo>
                    <a:pt x="52" y="244"/>
                    <a:pt x="49" y="244"/>
                    <a:pt x="46" y="243"/>
                  </a:cubicBezTo>
                  <a:cubicBezTo>
                    <a:pt x="42" y="243"/>
                    <a:pt x="39" y="242"/>
                    <a:pt x="35" y="242"/>
                  </a:cubicBezTo>
                  <a:cubicBezTo>
                    <a:pt x="38" y="230"/>
                    <a:pt x="38" y="230"/>
                    <a:pt x="38" y="230"/>
                  </a:cubicBezTo>
                  <a:cubicBezTo>
                    <a:pt x="41" y="230"/>
                    <a:pt x="44" y="231"/>
                    <a:pt x="47" y="231"/>
                  </a:cubicBezTo>
                  <a:cubicBezTo>
                    <a:pt x="51" y="232"/>
                    <a:pt x="54" y="232"/>
                    <a:pt x="58" y="233"/>
                  </a:cubicBezTo>
                  <a:lnTo>
                    <a:pt x="55" y="245"/>
                  </a:lnTo>
                  <a:close/>
                  <a:moveTo>
                    <a:pt x="14" y="232"/>
                  </a:moveTo>
                  <a:cubicBezTo>
                    <a:pt x="13" y="231"/>
                    <a:pt x="12" y="229"/>
                    <a:pt x="10" y="228"/>
                  </a:cubicBezTo>
                  <a:cubicBezTo>
                    <a:pt x="7" y="223"/>
                    <a:pt x="5" y="218"/>
                    <a:pt x="3" y="212"/>
                  </a:cubicBezTo>
                  <a:cubicBezTo>
                    <a:pt x="15" y="209"/>
                    <a:pt x="15" y="209"/>
                    <a:pt x="15" y="209"/>
                  </a:cubicBezTo>
                  <a:cubicBezTo>
                    <a:pt x="16" y="214"/>
                    <a:pt x="18" y="218"/>
                    <a:pt x="20" y="221"/>
                  </a:cubicBezTo>
                  <a:cubicBezTo>
                    <a:pt x="21" y="222"/>
                    <a:pt x="22" y="223"/>
                    <a:pt x="22" y="223"/>
                  </a:cubicBezTo>
                  <a:lnTo>
                    <a:pt x="14" y="232"/>
                  </a:lnTo>
                  <a:close/>
                  <a:moveTo>
                    <a:pt x="0" y="191"/>
                  </a:moveTo>
                  <a:cubicBezTo>
                    <a:pt x="0" y="190"/>
                    <a:pt x="0" y="189"/>
                    <a:pt x="0" y="188"/>
                  </a:cubicBezTo>
                  <a:cubicBezTo>
                    <a:pt x="0" y="185"/>
                    <a:pt x="0" y="183"/>
                    <a:pt x="0" y="180"/>
                  </a:cubicBezTo>
                  <a:cubicBezTo>
                    <a:pt x="0" y="177"/>
                    <a:pt x="0" y="173"/>
                    <a:pt x="0" y="170"/>
                  </a:cubicBezTo>
                  <a:cubicBezTo>
                    <a:pt x="12" y="171"/>
                    <a:pt x="12" y="171"/>
                    <a:pt x="12" y="171"/>
                  </a:cubicBezTo>
                  <a:cubicBezTo>
                    <a:pt x="12" y="174"/>
                    <a:pt x="12" y="177"/>
                    <a:pt x="12" y="180"/>
                  </a:cubicBezTo>
                  <a:cubicBezTo>
                    <a:pt x="12" y="183"/>
                    <a:pt x="12" y="185"/>
                    <a:pt x="12" y="187"/>
                  </a:cubicBezTo>
                  <a:cubicBezTo>
                    <a:pt x="12" y="188"/>
                    <a:pt x="12" y="189"/>
                    <a:pt x="12" y="190"/>
                  </a:cubicBezTo>
                  <a:lnTo>
                    <a:pt x="0" y="191"/>
                  </a:lnTo>
                  <a:close/>
                  <a:moveTo>
                    <a:pt x="14" y="151"/>
                  </a:moveTo>
                  <a:cubicBezTo>
                    <a:pt x="2" y="149"/>
                    <a:pt x="2" y="149"/>
                    <a:pt x="2" y="149"/>
                  </a:cubicBezTo>
                  <a:cubicBezTo>
                    <a:pt x="3" y="142"/>
                    <a:pt x="4" y="136"/>
                    <a:pt x="6" y="129"/>
                  </a:cubicBezTo>
                  <a:cubicBezTo>
                    <a:pt x="17" y="132"/>
                    <a:pt x="17" y="132"/>
                    <a:pt x="17" y="132"/>
                  </a:cubicBezTo>
                  <a:cubicBezTo>
                    <a:pt x="16" y="138"/>
                    <a:pt x="15" y="144"/>
                    <a:pt x="14" y="151"/>
                  </a:cubicBezTo>
                  <a:close/>
                  <a:moveTo>
                    <a:pt x="23" y="113"/>
                  </a:moveTo>
                  <a:cubicBezTo>
                    <a:pt x="12" y="109"/>
                    <a:pt x="12" y="109"/>
                    <a:pt x="12" y="109"/>
                  </a:cubicBezTo>
                  <a:cubicBezTo>
                    <a:pt x="12" y="108"/>
                    <a:pt x="13" y="107"/>
                    <a:pt x="13" y="106"/>
                  </a:cubicBezTo>
                  <a:cubicBezTo>
                    <a:pt x="15" y="101"/>
                    <a:pt x="18" y="95"/>
                    <a:pt x="22" y="90"/>
                  </a:cubicBezTo>
                  <a:cubicBezTo>
                    <a:pt x="32" y="97"/>
                    <a:pt x="32" y="97"/>
                    <a:pt x="32" y="97"/>
                  </a:cubicBezTo>
                  <a:cubicBezTo>
                    <a:pt x="28" y="102"/>
                    <a:pt x="26" y="106"/>
                    <a:pt x="24" y="111"/>
                  </a:cubicBezTo>
                  <a:cubicBezTo>
                    <a:pt x="24" y="112"/>
                    <a:pt x="23" y="112"/>
                    <a:pt x="23" y="113"/>
                  </a:cubicBezTo>
                  <a:close/>
                  <a:moveTo>
                    <a:pt x="45" y="83"/>
                  </a:moveTo>
                  <a:cubicBezTo>
                    <a:pt x="36" y="74"/>
                    <a:pt x="36" y="74"/>
                    <a:pt x="36" y="74"/>
                  </a:cubicBezTo>
                  <a:cubicBezTo>
                    <a:pt x="41" y="70"/>
                    <a:pt x="46" y="65"/>
                    <a:pt x="51" y="61"/>
                  </a:cubicBezTo>
                  <a:cubicBezTo>
                    <a:pt x="59" y="70"/>
                    <a:pt x="59" y="70"/>
                    <a:pt x="59" y="70"/>
                  </a:cubicBezTo>
                  <a:cubicBezTo>
                    <a:pt x="54" y="74"/>
                    <a:pt x="49" y="78"/>
                    <a:pt x="45" y="83"/>
                  </a:cubicBezTo>
                  <a:close/>
                  <a:moveTo>
                    <a:pt x="74" y="56"/>
                  </a:moveTo>
                  <a:cubicBezTo>
                    <a:pt x="66" y="47"/>
                    <a:pt x="66" y="47"/>
                    <a:pt x="66" y="47"/>
                  </a:cubicBezTo>
                  <a:cubicBezTo>
                    <a:pt x="70" y="44"/>
                    <a:pt x="73" y="41"/>
                    <a:pt x="75" y="38"/>
                  </a:cubicBezTo>
                  <a:cubicBezTo>
                    <a:pt x="77" y="36"/>
                    <a:pt x="78" y="35"/>
                    <a:pt x="79" y="33"/>
                  </a:cubicBezTo>
                  <a:cubicBezTo>
                    <a:pt x="89" y="40"/>
                    <a:pt x="89" y="40"/>
                    <a:pt x="89" y="40"/>
                  </a:cubicBezTo>
                  <a:cubicBezTo>
                    <a:pt x="87" y="42"/>
                    <a:pt x="86" y="44"/>
                    <a:pt x="84" y="46"/>
                  </a:cubicBezTo>
                  <a:cubicBezTo>
                    <a:pt x="82" y="49"/>
                    <a:pt x="78" y="52"/>
                    <a:pt x="74" y="56"/>
                  </a:cubicBezTo>
                  <a:close/>
                  <a:moveTo>
                    <a:pt x="100" y="23"/>
                  </a:moveTo>
                  <a:cubicBezTo>
                    <a:pt x="90" y="17"/>
                    <a:pt x="90" y="17"/>
                    <a:pt x="90" y="17"/>
                  </a:cubicBezTo>
                  <a:cubicBezTo>
                    <a:pt x="93" y="12"/>
                    <a:pt x="96" y="6"/>
                    <a:pt x="99" y="0"/>
                  </a:cubicBezTo>
                  <a:cubicBezTo>
                    <a:pt x="110" y="5"/>
                    <a:pt x="110" y="5"/>
                    <a:pt x="110" y="5"/>
                  </a:cubicBezTo>
                  <a:cubicBezTo>
                    <a:pt x="107" y="12"/>
                    <a:pt x="103" y="18"/>
                    <a:pt x="100" y="23"/>
                  </a:cubicBezTo>
                  <a:close/>
                </a:path>
              </a:pathLst>
            </a:custGeom>
            <a:solidFill>
              <a:srgbClr val="877D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8993" name="Freeform 5836"/>
            <p:cNvSpPr>
              <a:spLocks/>
            </p:cNvSpPr>
            <p:nvPr/>
          </p:nvSpPr>
          <p:spPr bwMode="auto">
            <a:xfrm>
              <a:off x="3969" y="3146"/>
              <a:ext cx="2" cy="2"/>
            </a:xfrm>
            <a:custGeom>
              <a:avLst/>
              <a:gdLst>
                <a:gd name="T0" fmla="*/ 11 w 13"/>
                <a:gd name="T1" fmla="*/ 14 h 14"/>
                <a:gd name="T2" fmla="*/ 0 w 13"/>
                <a:gd name="T3" fmla="*/ 11 h 14"/>
                <a:gd name="T4" fmla="*/ 4 w 13"/>
                <a:gd name="T5" fmla="*/ 0 h 14"/>
                <a:gd name="T6" fmla="*/ 13 w 13"/>
                <a:gd name="T7" fmla="*/ 2 h 14"/>
                <a:gd name="T8" fmla="*/ 11 w 13"/>
                <a:gd name="T9" fmla="*/ 14 h 14"/>
              </a:gdLst>
              <a:ahLst/>
              <a:cxnLst>
                <a:cxn ang="0">
                  <a:pos x="T0" y="T1"/>
                </a:cxn>
                <a:cxn ang="0">
                  <a:pos x="T2" y="T3"/>
                </a:cxn>
                <a:cxn ang="0">
                  <a:pos x="T4" y="T5"/>
                </a:cxn>
                <a:cxn ang="0">
                  <a:pos x="T6" y="T7"/>
                </a:cxn>
                <a:cxn ang="0">
                  <a:pos x="T8" y="T9"/>
                </a:cxn>
              </a:cxnLst>
              <a:rect l="0" t="0" r="r" b="b"/>
              <a:pathLst>
                <a:path w="13" h="14">
                  <a:moveTo>
                    <a:pt x="11" y="14"/>
                  </a:moveTo>
                  <a:cubicBezTo>
                    <a:pt x="8" y="13"/>
                    <a:pt x="4" y="13"/>
                    <a:pt x="0" y="11"/>
                  </a:cubicBezTo>
                  <a:cubicBezTo>
                    <a:pt x="4" y="0"/>
                    <a:pt x="4" y="0"/>
                    <a:pt x="4" y="0"/>
                  </a:cubicBezTo>
                  <a:cubicBezTo>
                    <a:pt x="7" y="1"/>
                    <a:pt x="10" y="2"/>
                    <a:pt x="13" y="2"/>
                  </a:cubicBezTo>
                  <a:lnTo>
                    <a:pt x="11" y="14"/>
                  </a:lnTo>
                  <a:close/>
                </a:path>
              </a:pathLst>
            </a:custGeom>
            <a:solidFill>
              <a:srgbClr val="877D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8994" name="Freeform 5837"/>
            <p:cNvSpPr>
              <a:spLocks/>
            </p:cNvSpPr>
            <p:nvPr/>
          </p:nvSpPr>
          <p:spPr bwMode="auto">
            <a:xfrm>
              <a:off x="3846" y="2728"/>
              <a:ext cx="2" cy="2"/>
            </a:xfrm>
            <a:custGeom>
              <a:avLst/>
              <a:gdLst>
                <a:gd name="T0" fmla="*/ 10 w 16"/>
                <a:gd name="T1" fmla="*/ 15 h 15"/>
                <a:gd name="T2" fmla="*/ 0 w 16"/>
                <a:gd name="T3" fmla="*/ 8 h 15"/>
                <a:gd name="T4" fmla="*/ 6 w 16"/>
                <a:gd name="T5" fmla="*/ 0 h 15"/>
                <a:gd name="T6" fmla="*/ 16 w 16"/>
                <a:gd name="T7" fmla="*/ 7 h 15"/>
                <a:gd name="T8" fmla="*/ 10 w 16"/>
                <a:gd name="T9" fmla="*/ 15 h 15"/>
              </a:gdLst>
              <a:ahLst/>
              <a:cxnLst>
                <a:cxn ang="0">
                  <a:pos x="T0" y="T1"/>
                </a:cxn>
                <a:cxn ang="0">
                  <a:pos x="T2" y="T3"/>
                </a:cxn>
                <a:cxn ang="0">
                  <a:pos x="T4" y="T5"/>
                </a:cxn>
                <a:cxn ang="0">
                  <a:pos x="T6" y="T7"/>
                </a:cxn>
                <a:cxn ang="0">
                  <a:pos x="T8" y="T9"/>
                </a:cxn>
              </a:cxnLst>
              <a:rect l="0" t="0" r="r" b="b"/>
              <a:pathLst>
                <a:path w="16" h="15">
                  <a:moveTo>
                    <a:pt x="10" y="15"/>
                  </a:moveTo>
                  <a:cubicBezTo>
                    <a:pt x="0" y="8"/>
                    <a:pt x="0" y="8"/>
                    <a:pt x="0" y="8"/>
                  </a:cubicBezTo>
                  <a:cubicBezTo>
                    <a:pt x="2" y="6"/>
                    <a:pt x="4" y="3"/>
                    <a:pt x="6" y="0"/>
                  </a:cubicBezTo>
                  <a:cubicBezTo>
                    <a:pt x="16" y="7"/>
                    <a:pt x="16" y="7"/>
                    <a:pt x="16" y="7"/>
                  </a:cubicBezTo>
                  <a:cubicBezTo>
                    <a:pt x="14" y="10"/>
                    <a:pt x="12" y="13"/>
                    <a:pt x="10" y="15"/>
                  </a:cubicBezTo>
                  <a:close/>
                </a:path>
              </a:pathLst>
            </a:custGeom>
            <a:solidFill>
              <a:srgbClr val="877D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8995" name="Freeform 5838"/>
            <p:cNvSpPr>
              <a:spLocks noEditPoints="1"/>
            </p:cNvSpPr>
            <p:nvPr/>
          </p:nvSpPr>
          <p:spPr bwMode="auto">
            <a:xfrm>
              <a:off x="3666" y="2732"/>
              <a:ext cx="180" cy="173"/>
            </a:xfrm>
            <a:custGeom>
              <a:avLst/>
              <a:gdLst>
                <a:gd name="T0" fmla="*/ 9 w 1348"/>
                <a:gd name="T1" fmla="*/ 1255 h 1293"/>
                <a:gd name="T2" fmla="*/ 9 w 1348"/>
                <a:gd name="T3" fmla="*/ 1255 h 1293"/>
                <a:gd name="T4" fmla="*/ 13 w 1348"/>
                <a:gd name="T5" fmla="*/ 1175 h 1293"/>
                <a:gd name="T6" fmla="*/ 23 w 1348"/>
                <a:gd name="T7" fmla="*/ 1135 h 1293"/>
                <a:gd name="T8" fmla="*/ 84 w 1348"/>
                <a:gd name="T9" fmla="*/ 1141 h 1293"/>
                <a:gd name="T10" fmla="*/ 84 w 1348"/>
                <a:gd name="T11" fmla="*/ 1129 h 1293"/>
                <a:gd name="T12" fmla="*/ 106 w 1348"/>
                <a:gd name="T13" fmla="*/ 1138 h 1293"/>
                <a:gd name="T14" fmla="*/ 127 w 1348"/>
                <a:gd name="T15" fmla="*/ 1064 h 1293"/>
                <a:gd name="T16" fmla="*/ 127 w 1348"/>
                <a:gd name="T17" fmla="*/ 1064 h 1293"/>
                <a:gd name="T18" fmla="*/ 169 w 1348"/>
                <a:gd name="T19" fmla="*/ 997 h 1293"/>
                <a:gd name="T20" fmla="*/ 190 w 1348"/>
                <a:gd name="T21" fmla="*/ 961 h 1293"/>
                <a:gd name="T22" fmla="*/ 229 w 1348"/>
                <a:gd name="T23" fmla="*/ 944 h 1293"/>
                <a:gd name="T24" fmla="*/ 229 w 1348"/>
                <a:gd name="T25" fmla="*/ 944 h 1293"/>
                <a:gd name="T26" fmla="*/ 290 w 1348"/>
                <a:gd name="T27" fmla="*/ 894 h 1293"/>
                <a:gd name="T28" fmla="*/ 318 w 1348"/>
                <a:gd name="T29" fmla="*/ 863 h 1293"/>
                <a:gd name="T30" fmla="*/ 377 w 1348"/>
                <a:gd name="T31" fmla="*/ 847 h 1293"/>
                <a:gd name="T32" fmla="*/ 398 w 1348"/>
                <a:gd name="T33" fmla="*/ 846 h 1293"/>
                <a:gd name="T34" fmla="*/ 445 w 1348"/>
                <a:gd name="T35" fmla="*/ 820 h 1293"/>
                <a:gd name="T36" fmla="*/ 482 w 1348"/>
                <a:gd name="T37" fmla="*/ 800 h 1293"/>
                <a:gd name="T38" fmla="*/ 496 w 1348"/>
                <a:gd name="T39" fmla="*/ 787 h 1293"/>
                <a:gd name="T40" fmla="*/ 560 w 1348"/>
                <a:gd name="T41" fmla="*/ 739 h 1293"/>
                <a:gd name="T42" fmla="*/ 560 w 1348"/>
                <a:gd name="T43" fmla="*/ 739 h 1293"/>
                <a:gd name="T44" fmla="*/ 613 w 1348"/>
                <a:gd name="T45" fmla="*/ 715 h 1293"/>
                <a:gd name="T46" fmla="*/ 629 w 1348"/>
                <a:gd name="T47" fmla="*/ 681 h 1293"/>
                <a:gd name="T48" fmla="*/ 647 w 1348"/>
                <a:gd name="T49" fmla="*/ 667 h 1293"/>
                <a:gd name="T50" fmla="*/ 681 w 1348"/>
                <a:gd name="T51" fmla="*/ 662 h 1293"/>
                <a:gd name="T52" fmla="*/ 700 w 1348"/>
                <a:gd name="T53" fmla="*/ 624 h 1293"/>
                <a:gd name="T54" fmla="*/ 711 w 1348"/>
                <a:gd name="T55" fmla="*/ 592 h 1293"/>
                <a:gd name="T56" fmla="*/ 750 w 1348"/>
                <a:gd name="T57" fmla="*/ 555 h 1293"/>
                <a:gd name="T58" fmla="*/ 770 w 1348"/>
                <a:gd name="T59" fmla="*/ 538 h 1293"/>
                <a:gd name="T60" fmla="*/ 788 w 1348"/>
                <a:gd name="T61" fmla="*/ 503 h 1293"/>
                <a:gd name="T62" fmla="*/ 921 w 1348"/>
                <a:gd name="T63" fmla="*/ 483 h 1293"/>
                <a:gd name="T64" fmla="*/ 883 w 1348"/>
                <a:gd name="T65" fmla="*/ 472 h 1293"/>
                <a:gd name="T66" fmla="*/ 818 w 1348"/>
                <a:gd name="T67" fmla="*/ 477 h 1293"/>
                <a:gd name="T68" fmla="*/ 818 w 1348"/>
                <a:gd name="T69" fmla="*/ 477 h 1293"/>
                <a:gd name="T70" fmla="*/ 862 w 1348"/>
                <a:gd name="T71" fmla="*/ 461 h 1293"/>
                <a:gd name="T72" fmla="*/ 987 w 1348"/>
                <a:gd name="T73" fmla="*/ 434 h 1293"/>
                <a:gd name="T74" fmla="*/ 987 w 1348"/>
                <a:gd name="T75" fmla="*/ 434 h 1293"/>
                <a:gd name="T76" fmla="*/ 1004 w 1348"/>
                <a:gd name="T77" fmla="*/ 392 h 1293"/>
                <a:gd name="T78" fmla="*/ 1043 w 1348"/>
                <a:gd name="T79" fmla="*/ 374 h 1293"/>
                <a:gd name="T80" fmla="*/ 1137 w 1348"/>
                <a:gd name="T81" fmla="*/ 371 h 1293"/>
                <a:gd name="T82" fmla="*/ 1061 w 1348"/>
                <a:gd name="T83" fmla="*/ 362 h 1293"/>
                <a:gd name="T84" fmla="*/ 1071 w 1348"/>
                <a:gd name="T85" fmla="*/ 369 h 1293"/>
                <a:gd name="T86" fmla="*/ 1113 w 1348"/>
                <a:gd name="T87" fmla="*/ 350 h 1293"/>
                <a:gd name="T88" fmla="*/ 1197 w 1348"/>
                <a:gd name="T89" fmla="*/ 352 h 1293"/>
                <a:gd name="T90" fmla="*/ 1220 w 1348"/>
                <a:gd name="T91" fmla="*/ 316 h 1293"/>
                <a:gd name="T92" fmla="*/ 1222 w 1348"/>
                <a:gd name="T93" fmla="*/ 274 h 1293"/>
                <a:gd name="T94" fmla="*/ 1238 w 1348"/>
                <a:gd name="T95" fmla="*/ 237 h 1293"/>
                <a:gd name="T96" fmla="*/ 1265 w 1348"/>
                <a:gd name="T97" fmla="*/ 204 h 1293"/>
                <a:gd name="T98" fmla="*/ 1288 w 1348"/>
                <a:gd name="T99" fmla="*/ 189 h 1293"/>
                <a:gd name="T100" fmla="*/ 1314 w 1348"/>
                <a:gd name="T101" fmla="*/ 172 h 1293"/>
                <a:gd name="T102" fmla="*/ 1329 w 1348"/>
                <a:gd name="T103" fmla="*/ 119 h 1293"/>
                <a:gd name="T104" fmla="*/ 1341 w 1348"/>
                <a:gd name="T105" fmla="*/ 99 h 1293"/>
                <a:gd name="T106" fmla="*/ 1333 w 1348"/>
                <a:gd name="T107" fmla="*/ 44 h 1293"/>
                <a:gd name="T108" fmla="*/ 1348 w 1348"/>
                <a:gd name="T109" fmla="*/ 7 h 1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348" h="1293">
                  <a:moveTo>
                    <a:pt x="15" y="1293"/>
                  </a:moveTo>
                  <a:cubicBezTo>
                    <a:pt x="15" y="1288"/>
                    <a:pt x="14" y="1281"/>
                    <a:pt x="13" y="1274"/>
                  </a:cubicBezTo>
                  <a:cubicBezTo>
                    <a:pt x="24" y="1272"/>
                    <a:pt x="24" y="1272"/>
                    <a:pt x="24" y="1272"/>
                  </a:cubicBezTo>
                  <a:cubicBezTo>
                    <a:pt x="26" y="1280"/>
                    <a:pt x="27" y="1287"/>
                    <a:pt x="27" y="1292"/>
                  </a:cubicBezTo>
                  <a:lnTo>
                    <a:pt x="15" y="1293"/>
                  </a:lnTo>
                  <a:close/>
                  <a:moveTo>
                    <a:pt x="9" y="1255"/>
                  </a:moveTo>
                  <a:cubicBezTo>
                    <a:pt x="8" y="1250"/>
                    <a:pt x="7" y="1246"/>
                    <a:pt x="6" y="1243"/>
                  </a:cubicBezTo>
                  <a:cubicBezTo>
                    <a:pt x="5" y="1235"/>
                    <a:pt x="5" y="1235"/>
                    <a:pt x="5" y="1235"/>
                  </a:cubicBezTo>
                  <a:cubicBezTo>
                    <a:pt x="16" y="1233"/>
                    <a:pt x="16" y="1233"/>
                    <a:pt x="16" y="1233"/>
                  </a:cubicBezTo>
                  <a:cubicBezTo>
                    <a:pt x="18" y="1240"/>
                    <a:pt x="18" y="1240"/>
                    <a:pt x="18" y="1240"/>
                  </a:cubicBezTo>
                  <a:cubicBezTo>
                    <a:pt x="19" y="1244"/>
                    <a:pt x="20" y="1248"/>
                    <a:pt x="21" y="1252"/>
                  </a:cubicBezTo>
                  <a:lnTo>
                    <a:pt x="9" y="1255"/>
                  </a:lnTo>
                  <a:close/>
                  <a:moveTo>
                    <a:pt x="1" y="1215"/>
                  </a:moveTo>
                  <a:cubicBezTo>
                    <a:pt x="1" y="1210"/>
                    <a:pt x="0" y="1202"/>
                    <a:pt x="0" y="1194"/>
                  </a:cubicBezTo>
                  <a:cubicBezTo>
                    <a:pt x="12" y="1194"/>
                    <a:pt x="12" y="1194"/>
                    <a:pt x="12" y="1194"/>
                  </a:cubicBezTo>
                  <a:cubicBezTo>
                    <a:pt x="12" y="1201"/>
                    <a:pt x="12" y="1208"/>
                    <a:pt x="13" y="1214"/>
                  </a:cubicBezTo>
                  <a:lnTo>
                    <a:pt x="1" y="1215"/>
                  </a:lnTo>
                  <a:close/>
                  <a:moveTo>
                    <a:pt x="13" y="1175"/>
                  </a:moveTo>
                  <a:cubicBezTo>
                    <a:pt x="1" y="1173"/>
                    <a:pt x="1" y="1173"/>
                    <a:pt x="1" y="1173"/>
                  </a:cubicBezTo>
                  <a:cubicBezTo>
                    <a:pt x="2" y="1165"/>
                    <a:pt x="4" y="1158"/>
                    <a:pt x="7" y="1152"/>
                  </a:cubicBezTo>
                  <a:cubicBezTo>
                    <a:pt x="18" y="1158"/>
                    <a:pt x="18" y="1158"/>
                    <a:pt x="18" y="1158"/>
                  </a:cubicBezTo>
                  <a:cubicBezTo>
                    <a:pt x="16" y="1162"/>
                    <a:pt x="14" y="1168"/>
                    <a:pt x="13" y="1175"/>
                  </a:cubicBezTo>
                  <a:close/>
                  <a:moveTo>
                    <a:pt x="29" y="1145"/>
                  </a:moveTo>
                  <a:cubicBezTo>
                    <a:pt x="23" y="1135"/>
                    <a:pt x="23" y="1135"/>
                    <a:pt x="23" y="1135"/>
                  </a:cubicBezTo>
                  <a:cubicBezTo>
                    <a:pt x="23" y="1135"/>
                    <a:pt x="24" y="1134"/>
                    <a:pt x="25" y="1134"/>
                  </a:cubicBezTo>
                  <a:cubicBezTo>
                    <a:pt x="31" y="1131"/>
                    <a:pt x="37" y="1129"/>
                    <a:pt x="44" y="1128"/>
                  </a:cubicBezTo>
                  <a:cubicBezTo>
                    <a:pt x="45" y="1140"/>
                    <a:pt x="45" y="1140"/>
                    <a:pt x="45" y="1140"/>
                  </a:cubicBezTo>
                  <a:cubicBezTo>
                    <a:pt x="40" y="1141"/>
                    <a:pt x="35" y="1142"/>
                    <a:pt x="31" y="1144"/>
                  </a:cubicBezTo>
                  <a:cubicBezTo>
                    <a:pt x="30" y="1145"/>
                    <a:pt x="29" y="1145"/>
                    <a:pt x="29" y="1145"/>
                  </a:cubicBezTo>
                  <a:close/>
                  <a:moveTo>
                    <a:pt x="84" y="1141"/>
                  </a:moveTo>
                  <a:cubicBezTo>
                    <a:pt x="84" y="1141"/>
                    <a:pt x="84" y="1141"/>
                    <a:pt x="84" y="1141"/>
                  </a:cubicBezTo>
                  <a:cubicBezTo>
                    <a:pt x="79" y="1141"/>
                    <a:pt x="74" y="1141"/>
                    <a:pt x="69" y="1140"/>
                  </a:cubicBezTo>
                  <a:cubicBezTo>
                    <a:pt x="64" y="1140"/>
                    <a:pt x="64" y="1140"/>
                    <a:pt x="64" y="1140"/>
                  </a:cubicBezTo>
                  <a:cubicBezTo>
                    <a:pt x="65" y="1128"/>
                    <a:pt x="65" y="1128"/>
                    <a:pt x="65" y="1128"/>
                  </a:cubicBezTo>
                  <a:cubicBezTo>
                    <a:pt x="70" y="1128"/>
                    <a:pt x="70" y="1128"/>
                    <a:pt x="70" y="1128"/>
                  </a:cubicBezTo>
                  <a:cubicBezTo>
                    <a:pt x="75" y="1129"/>
                    <a:pt x="79" y="1129"/>
                    <a:pt x="84" y="1129"/>
                  </a:cubicBezTo>
                  <a:lnTo>
                    <a:pt x="84" y="1141"/>
                  </a:lnTo>
                  <a:close/>
                  <a:moveTo>
                    <a:pt x="106" y="1138"/>
                  </a:moveTo>
                  <a:cubicBezTo>
                    <a:pt x="102" y="1126"/>
                    <a:pt x="102" y="1126"/>
                    <a:pt x="102" y="1126"/>
                  </a:cubicBezTo>
                  <a:cubicBezTo>
                    <a:pt x="107" y="1124"/>
                    <a:pt x="112" y="1121"/>
                    <a:pt x="116" y="1116"/>
                  </a:cubicBezTo>
                  <a:cubicBezTo>
                    <a:pt x="125" y="1124"/>
                    <a:pt x="125" y="1124"/>
                    <a:pt x="125" y="1124"/>
                  </a:cubicBezTo>
                  <a:cubicBezTo>
                    <a:pt x="119" y="1130"/>
                    <a:pt x="113" y="1135"/>
                    <a:pt x="106" y="1138"/>
                  </a:cubicBezTo>
                  <a:close/>
                  <a:moveTo>
                    <a:pt x="136" y="1105"/>
                  </a:moveTo>
                  <a:cubicBezTo>
                    <a:pt x="124" y="1101"/>
                    <a:pt x="124" y="1101"/>
                    <a:pt x="124" y="1101"/>
                  </a:cubicBezTo>
                  <a:cubicBezTo>
                    <a:pt x="126" y="1096"/>
                    <a:pt x="127" y="1091"/>
                    <a:pt x="127" y="1083"/>
                  </a:cubicBezTo>
                  <a:cubicBezTo>
                    <a:pt x="139" y="1084"/>
                    <a:pt x="139" y="1084"/>
                    <a:pt x="139" y="1084"/>
                  </a:cubicBezTo>
                  <a:cubicBezTo>
                    <a:pt x="139" y="1092"/>
                    <a:pt x="138" y="1099"/>
                    <a:pt x="136" y="1105"/>
                  </a:cubicBezTo>
                  <a:close/>
                  <a:moveTo>
                    <a:pt x="127" y="1064"/>
                  </a:moveTo>
                  <a:cubicBezTo>
                    <a:pt x="127" y="1062"/>
                    <a:pt x="127" y="1062"/>
                    <a:pt x="127" y="1062"/>
                  </a:cubicBezTo>
                  <a:cubicBezTo>
                    <a:pt x="127" y="1054"/>
                    <a:pt x="128" y="1048"/>
                    <a:pt x="129" y="1042"/>
                  </a:cubicBezTo>
                  <a:cubicBezTo>
                    <a:pt x="140" y="1045"/>
                    <a:pt x="140" y="1045"/>
                    <a:pt x="140" y="1045"/>
                  </a:cubicBezTo>
                  <a:cubicBezTo>
                    <a:pt x="139" y="1050"/>
                    <a:pt x="139" y="1055"/>
                    <a:pt x="139" y="1062"/>
                  </a:cubicBezTo>
                  <a:cubicBezTo>
                    <a:pt x="139" y="1063"/>
                    <a:pt x="139" y="1063"/>
                    <a:pt x="139" y="1063"/>
                  </a:cubicBezTo>
                  <a:lnTo>
                    <a:pt x="127" y="1064"/>
                  </a:lnTo>
                  <a:close/>
                  <a:moveTo>
                    <a:pt x="147" y="1027"/>
                  </a:moveTo>
                  <a:cubicBezTo>
                    <a:pt x="136" y="1022"/>
                    <a:pt x="136" y="1022"/>
                    <a:pt x="136" y="1022"/>
                  </a:cubicBezTo>
                  <a:cubicBezTo>
                    <a:pt x="139" y="1016"/>
                    <a:pt x="143" y="1010"/>
                    <a:pt x="147" y="1004"/>
                  </a:cubicBezTo>
                  <a:cubicBezTo>
                    <a:pt x="157" y="1011"/>
                    <a:pt x="157" y="1011"/>
                    <a:pt x="157" y="1011"/>
                  </a:cubicBezTo>
                  <a:cubicBezTo>
                    <a:pt x="153" y="1017"/>
                    <a:pt x="149" y="1022"/>
                    <a:pt x="147" y="1027"/>
                  </a:cubicBezTo>
                  <a:close/>
                  <a:moveTo>
                    <a:pt x="169" y="997"/>
                  </a:moveTo>
                  <a:cubicBezTo>
                    <a:pt x="160" y="988"/>
                    <a:pt x="160" y="988"/>
                    <a:pt x="160" y="988"/>
                  </a:cubicBezTo>
                  <a:cubicBezTo>
                    <a:pt x="165" y="984"/>
                    <a:pt x="169" y="979"/>
                    <a:pt x="175" y="974"/>
                  </a:cubicBezTo>
                  <a:cubicBezTo>
                    <a:pt x="183" y="983"/>
                    <a:pt x="183" y="983"/>
                    <a:pt x="183" y="983"/>
                  </a:cubicBezTo>
                  <a:cubicBezTo>
                    <a:pt x="178" y="988"/>
                    <a:pt x="173" y="992"/>
                    <a:pt x="169" y="997"/>
                  </a:cubicBezTo>
                  <a:close/>
                  <a:moveTo>
                    <a:pt x="198" y="970"/>
                  </a:moveTo>
                  <a:cubicBezTo>
                    <a:pt x="190" y="961"/>
                    <a:pt x="190" y="961"/>
                    <a:pt x="190" y="961"/>
                  </a:cubicBezTo>
                  <a:cubicBezTo>
                    <a:pt x="193" y="959"/>
                    <a:pt x="196" y="956"/>
                    <a:pt x="198" y="954"/>
                  </a:cubicBezTo>
                  <a:cubicBezTo>
                    <a:pt x="201" y="952"/>
                    <a:pt x="203" y="950"/>
                    <a:pt x="206" y="948"/>
                  </a:cubicBezTo>
                  <a:cubicBezTo>
                    <a:pt x="213" y="957"/>
                    <a:pt x="213" y="957"/>
                    <a:pt x="213" y="957"/>
                  </a:cubicBezTo>
                  <a:cubicBezTo>
                    <a:pt x="211" y="960"/>
                    <a:pt x="208" y="962"/>
                    <a:pt x="206" y="964"/>
                  </a:cubicBezTo>
                  <a:cubicBezTo>
                    <a:pt x="203" y="966"/>
                    <a:pt x="200" y="968"/>
                    <a:pt x="198" y="970"/>
                  </a:cubicBezTo>
                  <a:close/>
                  <a:moveTo>
                    <a:pt x="229" y="944"/>
                  </a:moveTo>
                  <a:cubicBezTo>
                    <a:pt x="221" y="935"/>
                    <a:pt x="221" y="935"/>
                    <a:pt x="221" y="935"/>
                  </a:cubicBezTo>
                  <a:cubicBezTo>
                    <a:pt x="224" y="932"/>
                    <a:pt x="228" y="929"/>
                    <a:pt x="231" y="926"/>
                  </a:cubicBezTo>
                  <a:cubicBezTo>
                    <a:pt x="236" y="922"/>
                    <a:pt x="236" y="922"/>
                    <a:pt x="236" y="922"/>
                  </a:cubicBezTo>
                  <a:cubicBezTo>
                    <a:pt x="244" y="931"/>
                    <a:pt x="244" y="931"/>
                    <a:pt x="244" y="931"/>
                  </a:cubicBezTo>
                  <a:cubicBezTo>
                    <a:pt x="239" y="935"/>
                    <a:pt x="239" y="935"/>
                    <a:pt x="239" y="935"/>
                  </a:cubicBezTo>
                  <a:cubicBezTo>
                    <a:pt x="236" y="938"/>
                    <a:pt x="232" y="941"/>
                    <a:pt x="229" y="944"/>
                  </a:cubicBezTo>
                  <a:close/>
                  <a:moveTo>
                    <a:pt x="259" y="918"/>
                  </a:moveTo>
                  <a:cubicBezTo>
                    <a:pt x="251" y="909"/>
                    <a:pt x="251" y="909"/>
                    <a:pt x="251" y="909"/>
                  </a:cubicBezTo>
                  <a:cubicBezTo>
                    <a:pt x="257" y="904"/>
                    <a:pt x="262" y="900"/>
                    <a:pt x="267" y="896"/>
                  </a:cubicBezTo>
                  <a:cubicBezTo>
                    <a:pt x="274" y="906"/>
                    <a:pt x="274" y="906"/>
                    <a:pt x="274" y="906"/>
                  </a:cubicBezTo>
                  <a:cubicBezTo>
                    <a:pt x="270" y="909"/>
                    <a:pt x="265" y="914"/>
                    <a:pt x="259" y="918"/>
                  </a:cubicBezTo>
                  <a:close/>
                  <a:moveTo>
                    <a:pt x="290" y="894"/>
                  </a:moveTo>
                  <a:cubicBezTo>
                    <a:pt x="283" y="884"/>
                    <a:pt x="283" y="884"/>
                    <a:pt x="283" y="884"/>
                  </a:cubicBezTo>
                  <a:cubicBezTo>
                    <a:pt x="289" y="880"/>
                    <a:pt x="295" y="876"/>
                    <a:pt x="300" y="873"/>
                  </a:cubicBezTo>
                  <a:cubicBezTo>
                    <a:pt x="306" y="883"/>
                    <a:pt x="306" y="883"/>
                    <a:pt x="306" y="883"/>
                  </a:cubicBezTo>
                  <a:cubicBezTo>
                    <a:pt x="301" y="886"/>
                    <a:pt x="296" y="890"/>
                    <a:pt x="290" y="894"/>
                  </a:cubicBezTo>
                  <a:close/>
                  <a:moveTo>
                    <a:pt x="323" y="874"/>
                  </a:moveTo>
                  <a:cubicBezTo>
                    <a:pt x="318" y="863"/>
                    <a:pt x="318" y="863"/>
                    <a:pt x="318" y="863"/>
                  </a:cubicBezTo>
                  <a:cubicBezTo>
                    <a:pt x="324" y="860"/>
                    <a:pt x="331" y="857"/>
                    <a:pt x="337" y="855"/>
                  </a:cubicBezTo>
                  <a:cubicBezTo>
                    <a:pt x="341" y="866"/>
                    <a:pt x="341" y="866"/>
                    <a:pt x="341" y="866"/>
                  </a:cubicBezTo>
                  <a:cubicBezTo>
                    <a:pt x="335" y="868"/>
                    <a:pt x="329" y="871"/>
                    <a:pt x="323" y="874"/>
                  </a:cubicBezTo>
                  <a:close/>
                  <a:moveTo>
                    <a:pt x="360" y="861"/>
                  </a:moveTo>
                  <a:cubicBezTo>
                    <a:pt x="357" y="849"/>
                    <a:pt x="357" y="849"/>
                    <a:pt x="357" y="849"/>
                  </a:cubicBezTo>
                  <a:cubicBezTo>
                    <a:pt x="364" y="848"/>
                    <a:pt x="370" y="847"/>
                    <a:pt x="377" y="847"/>
                  </a:cubicBezTo>
                  <a:cubicBezTo>
                    <a:pt x="378" y="847"/>
                    <a:pt x="378" y="847"/>
                    <a:pt x="378" y="847"/>
                  </a:cubicBezTo>
                  <a:cubicBezTo>
                    <a:pt x="379" y="859"/>
                    <a:pt x="379" y="859"/>
                    <a:pt x="379" y="859"/>
                  </a:cubicBezTo>
                  <a:cubicBezTo>
                    <a:pt x="378" y="859"/>
                    <a:pt x="378" y="859"/>
                    <a:pt x="378" y="859"/>
                  </a:cubicBezTo>
                  <a:cubicBezTo>
                    <a:pt x="372" y="859"/>
                    <a:pt x="366" y="860"/>
                    <a:pt x="360" y="861"/>
                  </a:cubicBezTo>
                  <a:close/>
                  <a:moveTo>
                    <a:pt x="399" y="858"/>
                  </a:moveTo>
                  <a:cubicBezTo>
                    <a:pt x="398" y="846"/>
                    <a:pt x="398" y="846"/>
                    <a:pt x="398" y="846"/>
                  </a:cubicBezTo>
                  <a:cubicBezTo>
                    <a:pt x="406" y="845"/>
                    <a:pt x="411" y="844"/>
                    <a:pt x="416" y="842"/>
                  </a:cubicBezTo>
                  <a:cubicBezTo>
                    <a:pt x="420" y="854"/>
                    <a:pt x="420" y="854"/>
                    <a:pt x="420" y="854"/>
                  </a:cubicBezTo>
                  <a:cubicBezTo>
                    <a:pt x="414" y="856"/>
                    <a:pt x="408" y="857"/>
                    <a:pt x="399" y="858"/>
                  </a:cubicBezTo>
                  <a:close/>
                  <a:moveTo>
                    <a:pt x="439" y="842"/>
                  </a:moveTo>
                  <a:cubicBezTo>
                    <a:pt x="431" y="833"/>
                    <a:pt x="431" y="833"/>
                    <a:pt x="431" y="833"/>
                  </a:cubicBezTo>
                  <a:cubicBezTo>
                    <a:pt x="435" y="830"/>
                    <a:pt x="439" y="826"/>
                    <a:pt x="445" y="820"/>
                  </a:cubicBezTo>
                  <a:cubicBezTo>
                    <a:pt x="453" y="828"/>
                    <a:pt x="453" y="828"/>
                    <a:pt x="453" y="828"/>
                  </a:cubicBezTo>
                  <a:cubicBezTo>
                    <a:pt x="448" y="834"/>
                    <a:pt x="443" y="839"/>
                    <a:pt x="439" y="842"/>
                  </a:cubicBezTo>
                  <a:close/>
                  <a:moveTo>
                    <a:pt x="467" y="814"/>
                  </a:moveTo>
                  <a:cubicBezTo>
                    <a:pt x="459" y="805"/>
                    <a:pt x="459" y="805"/>
                    <a:pt x="459" y="805"/>
                  </a:cubicBezTo>
                  <a:cubicBezTo>
                    <a:pt x="463" y="801"/>
                    <a:pt x="468" y="796"/>
                    <a:pt x="473" y="791"/>
                  </a:cubicBezTo>
                  <a:cubicBezTo>
                    <a:pt x="482" y="800"/>
                    <a:pt x="482" y="800"/>
                    <a:pt x="482" y="800"/>
                  </a:cubicBezTo>
                  <a:cubicBezTo>
                    <a:pt x="477" y="805"/>
                    <a:pt x="472" y="809"/>
                    <a:pt x="467" y="814"/>
                  </a:cubicBezTo>
                  <a:close/>
                  <a:moveTo>
                    <a:pt x="496" y="787"/>
                  </a:moveTo>
                  <a:cubicBezTo>
                    <a:pt x="489" y="778"/>
                    <a:pt x="489" y="778"/>
                    <a:pt x="489" y="778"/>
                  </a:cubicBezTo>
                  <a:cubicBezTo>
                    <a:pt x="494" y="774"/>
                    <a:pt x="499" y="769"/>
                    <a:pt x="504" y="765"/>
                  </a:cubicBezTo>
                  <a:cubicBezTo>
                    <a:pt x="512" y="774"/>
                    <a:pt x="512" y="774"/>
                    <a:pt x="512" y="774"/>
                  </a:cubicBezTo>
                  <a:cubicBezTo>
                    <a:pt x="506" y="779"/>
                    <a:pt x="501" y="783"/>
                    <a:pt x="496" y="787"/>
                  </a:cubicBezTo>
                  <a:close/>
                  <a:moveTo>
                    <a:pt x="527" y="762"/>
                  </a:moveTo>
                  <a:cubicBezTo>
                    <a:pt x="520" y="753"/>
                    <a:pt x="520" y="753"/>
                    <a:pt x="520" y="753"/>
                  </a:cubicBezTo>
                  <a:cubicBezTo>
                    <a:pt x="525" y="749"/>
                    <a:pt x="531" y="745"/>
                    <a:pt x="536" y="741"/>
                  </a:cubicBezTo>
                  <a:cubicBezTo>
                    <a:pt x="543" y="750"/>
                    <a:pt x="543" y="750"/>
                    <a:pt x="543" y="750"/>
                  </a:cubicBezTo>
                  <a:cubicBezTo>
                    <a:pt x="538" y="754"/>
                    <a:pt x="533" y="758"/>
                    <a:pt x="527" y="762"/>
                  </a:cubicBezTo>
                  <a:close/>
                  <a:moveTo>
                    <a:pt x="560" y="739"/>
                  </a:moveTo>
                  <a:cubicBezTo>
                    <a:pt x="553" y="729"/>
                    <a:pt x="553" y="729"/>
                    <a:pt x="553" y="729"/>
                  </a:cubicBezTo>
                  <a:cubicBezTo>
                    <a:pt x="559" y="725"/>
                    <a:pt x="564" y="722"/>
                    <a:pt x="570" y="719"/>
                  </a:cubicBezTo>
                  <a:cubicBezTo>
                    <a:pt x="573" y="723"/>
                    <a:pt x="573" y="723"/>
                    <a:pt x="573" y="723"/>
                  </a:cubicBezTo>
                  <a:cubicBezTo>
                    <a:pt x="576" y="729"/>
                    <a:pt x="576" y="729"/>
                    <a:pt x="576" y="729"/>
                  </a:cubicBezTo>
                  <a:cubicBezTo>
                    <a:pt x="576" y="729"/>
                    <a:pt x="576" y="729"/>
                    <a:pt x="576" y="729"/>
                  </a:cubicBezTo>
                  <a:cubicBezTo>
                    <a:pt x="571" y="732"/>
                    <a:pt x="565" y="736"/>
                    <a:pt x="560" y="739"/>
                  </a:cubicBezTo>
                  <a:close/>
                  <a:moveTo>
                    <a:pt x="593" y="724"/>
                  </a:moveTo>
                  <a:cubicBezTo>
                    <a:pt x="591" y="712"/>
                    <a:pt x="591" y="712"/>
                    <a:pt x="591" y="712"/>
                  </a:cubicBezTo>
                  <a:cubicBezTo>
                    <a:pt x="596" y="712"/>
                    <a:pt x="600" y="710"/>
                    <a:pt x="604" y="706"/>
                  </a:cubicBezTo>
                  <a:cubicBezTo>
                    <a:pt x="605" y="706"/>
                    <a:pt x="605" y="706"/>
                    <a:pt x="605" y="706"/>
                  </a:cubicBezTo>
                  <a:cubicBezTo>
                    <a:pt x="615" y="713"/>
                    <a:pt x="615" y="713"/>
                    <a:pt x="615" y="713"/>
                  </a:cubicBezTo>
                  <a:cubicBezTo>
                    <a:pt x="614" y="714"/>
                    <a:pt x="613" y="714"/>
                    <a:pt x="613" y="715"/>
                  </a:cubicBezTo>
                  <a:cubicBezTo>
                    <a:pt x="606" y="721"/>
                    <a:pt x="599" y="723"/>
                    <a:pt x="593" y="724"/>
                  </a:cubicBezTo>
                  <a:close/>
                  <a:moveTo>
                    <a:pt x="621" y="691"/>
                  </a:moveTo>
                  <a:cubicBezTo>
                    <a:pt x="609" y="689"/>
                    <a:pt x="609" y="689"/>
                    <a:pt x="609" y="689"/>
                  </a:cubicBezTo>
                  <a:cubicBezTo>
                    <a:pt x="611" y="683"/>
                    <a:pt x="613" y="677"/>
                    <a:pt x="618" y="674"/>
                  </a:cubicBezTo>
                  <a:cubicBezTo>
                    <a:pt x="620" y="672"/>
                    <a:pt x="622" y="671"/>
                    <a:pt x="625" y="670"/>
                  </a:cubicBezTo>
                  <a:cubicBezTo>
                    <a:pt x="629" y="681"/>
                    <a:pt x="629" y="681"/>
                    <a:pt x="629" y="681"/>
                  </a:cubicBezTo>
                  <a:cubicBezTo>
                    <a:pt x="627" y="682"/>
                    <a:pt x="626" y="682"/>
                    <a:pt x="624" y="683"/>
                  </a:cubicBezTo>
                  <a:cubicBezTo>
                    <a:pt x="623" y="684"/>
                    <a:pt x="622" y="686"/>
                    <a:pt x="621" y="691"/>
                  </a:cubicBezTo>
                  <a:close/>
                  <a:moveTo>
                    <a:pt x="661" y="680"/>
                  </a:moveTo>
                  <a:cubicBezTo>
                    <a:pt x="657" y="680"/>
                    <a:pt x="653" y="680"/>
                    <a:pt x="650" y="680"/>
                  </a:cubicBezTo>
                  <a:cubicBezTo>
                    <a:pt x="646" y="679"/>
                    <a:pt x="646" y="679"/>
                    <a:pt x="646" y="679"/>
                  </a:cubicBezTo>
                  <a:cubicBezTo>
                    <a:pt x="647" y="667"/>
                    <a:pt x="647" y="667"/>
                    <a:pt x="647" y="667"/>
                  </a:cubicBezTo>
                  <a:cubicBezTo>
                    <a:pt x="648" y="667"/>
                    <a:pt x="649" y="668"/>
                    <a:pt x="651" y="668"/>
                  </a:cubicBezTo>
                  <a:cubicBezTo>
                    <a:pt x="656" y="668"/>
                    <a:pt x="661" y="668"/>
                    <a:pt x="666" y="668"/>
                  </a:cubicBezTo>
                  <a:cubicBezTo>
                    <a:pt x="667" y="680"/>
                    <a:pt x="667" y="680"/>
                    <a:pt x="667" y="680"/>
                  </a:cubicBezTo>
                  <a:cubicBezTo>
                    <a:pt x="665" y="680"/>
                    <a:pt x="663" y="680"/>
                    <a:pt x="661" y="680"/>
                  </a:cubicBezTo>
                  <a:close/>
                  <a:moveTo>
                    <a:pt x="688" y="671"/>
                  </a:moveTo>
                  <a:cubicBezTo>
                    <a:pt x="681" y="662"/>
                    <a:pt x="681" y="662"/>
                    <a:pt x="681" y="662"/>
                  </a:cubicBezTo>
                  <a:cubicBezTo>
                    <a:pt x="686" y="658"/>
                    <a:pt x="689" y="654"/>
                    <a:pt x="692" y="649"/>
                  </a:cubicBezTo>
                  <a:cubicBezTo>
                    <a:pt x="703" y="654"/>
                    <a:pt x="703" y="654"/>
                    <a:pt x="703" y="654"/>
                  </a:cubicBezTo>
                  <a:cubicBezTo>
                    <a:pt x="699" y="661"/>
                    <a:pt x="695" y="667"/>
                    <a:pt x="688" y="671"/>
                  </a:cubicBezTo>
                  <a:close/>
                  <a:moveTo>
                    <a:pt x="710" y="634"/>
                  </a:moveTo>
                  <a:cubicBezTo>
                    <a:pt x="698" y="631"/>
                    <a:pt x="698" y="631"/>
                    <a:pt x="698" y="631"/>
                  </a:cubicBezTo>
                  <a:cubicBezTo>
                    <a:pt x="699" y="629"/>
                    <a:pt x="699" y="627"/>
                    <a:pt x="700" y="624"/>
                  </a:cubicBezTo>
                  <a:cubicBezTo>
                    <a:pt x="701" y="620"/>
                    <a:pt x="702" y="616"/>
                    <a:pt x="703" y="611"/>
                  </a:cubicBezTo>
                  <a:cubicBezTo>
                    <a:pt x="714" y="615"/>
                    <a:pt x="714" y="615"/>
                    <a:pt x="714" y="615"/>
                  </a:cubicBezTo>
                  <a:cubicBezTo>
                    <a:pt x="713" y="619"/>
                    <a:pt x="712" y="623"/>
                    <a:pt x="711" y="627"/>
                  </a:cubicBezTo>
                  <a:cubicBezTo>
                    <a:pt x="711" y="629"/>
                    <a:pt x="710" y="632"/>
                    <a:pt x="710" y="634"/>
                  </a:cubicBezTo>
                  <a:close/>
                  <a:moveTo>
                    <a:pt x="721" y="597"/>
                  </a:moveTo>
                  <a:cubicBezTo>
                    <a:pt x="711" y="592"/>
                    <a:pt x="711" y="592"/>
                    <a:pt x="711" y="592"/>
                  </a:cubicBezTo>
                  <a:cubicBezTo>
                    <a:pt x="715" y="584"/>
                    <a:pt x="718" y="578"/>
                    <a:pt x="723" y="574"/>
                  </a:cubicBezTo>
                  <a:cubicBezTo>
                    <a:pt x="731" y="582"/>
                    <a:pt x="731" y="582"/>
                    <a:pt x="731" y="582"/>
                  </a:cubicBezTo>
                  <a:cubicBezTo>
                    <a:pt x="728" y="586"/>
                    <a:pt x="725" y="590"/>
                    <a:pt x="721" y="597"/>
                  </a:cubicBezTo>
                  <a:close/>
                  <a:moveTo>
                    <a:pt x="747" y="571"/>
                  </a:moveTo>
                  <a:cubicBezTo>
                    <a:pt x="740" y="561"/>
                    <a:pt x="740" y="561"/>
                    <a:pt x="740" y="561"/>
                  </a:cubicBezTo>
                  <a:cubicBezTo>
                    <a:pt x="743" y="559"/>
                    <a:pt x="746" y="557"/>
                    <a:pt x="750" y="555"/>
                  </a:cubicBezTo>
                  <a:cubicBezTo>
                    <a:pt x="756" y="550"/>
                    <a:pt x="756" y="550"/>
                    <a:pt x="756" y="550"/>
                  </a:cubicBezTo>
                  <a:cubicBezTo>
                    <a:pt x="763" y="560"/>
                    <a:pt x="763" y="560"/>
                    <a:pt x="763" y="560"/>
                  </a:cubicBezTo>
                  <a:cubicBezTo>
                    <a:pt x="757" y="564"/>
                    <a:pt x="757" y="564"/>
                    <a:pt x="757" y="564"/>
                  </a:cubicBezTo>
                  <a:cubicBezTo>
                    <a:pt x="753" y="567"/>
                    <a:pt x="749" y="569"/>
                    <a:pt x="747" y="571"/>
                  </a:cubicBezTo>
                  <a:close/>
                  <a:moveTo>
                    <a:pt x="780" y="546"/>
                  </a:moveTo>
                  <a:cubicBezTo>
                    <a:pt x="770" y="538"/>
                    <a:pt x="770" y="538"/>
                    <a:pt x="770" y="538"/>
                  </a:cubicBezTo>
                  <a:cubicBezTo>
                    <a:pt x="773" y="535"/>
                    <a:pt x="775" y="531"/>
                    <a:pt x="779" y="522"/>
                  </a:cubicBezTo>
                  <a:cubicBezTo>
                    <a:pt x="790" y="527"/>
                    <a:pt x="790" y="527"/>
                    <a:pt x="790" y="527"/>
                  </a:cubicBezTo>
                  <a:cubicBezTo>
                    <a:pt x="786" y="536"/>
                    <a:pt x="784" y="541"/>
                    <a:pt x="780" y="546"/>
                  </a:cubicBezTo>
                  <a:close/>
                  <a:moveTo>
                    <a:pt x="799" y="509"/>
                  </a:moveTo>
                  <a:cubicBezTo>
                    <a:pt x="788" y="504"/>
                    <a:pt x="788" y="504"/>
                    <a:pt x="788" y="504"/>
                  </a:cubicBezTo>
                  <a:cubicBezTo>
                    <a:pt x="788" y="503"/>
                    <a:pt x="788" y="503"/>
                    <a:pt x="788" y="503"/>
                  </a:cubicBezTo>
                  <a:cubicBezTo>
                    <a:pt x="791" y="497"/>
                    <a:pt x="794" y="492"/>
                    <a:pt x="797" y="486"/>
                  </a:cubicBezTo>
                  <a:cubicBezTo>
                    <a:pt x="807" y="492"/>
                    <a:pt x="807" y="492"/>
                    <a:pt x="807" y="492"/>
                  </a:cubicBezTo>
                  <a:cubicBezTo>
                    <a:pt x="804" y="497"/>
                    <a:pt x="802" y="502"/>
                    <a:pt x="799" y="508"/>
                  </a:cubicBezTo>
                  <a:lnTo>
                    <a:pt x="799" y="509"/>
                  </a:lnTo>
                  <a:close/>
                  <a:moveTo>
                    <a:pt x="924" y="483"/>
                  </a:moveTo>
                  <a:cubicBezTo>
                    <a:pt x="923" y="483"/>
                    <a:pt x="922" y="483"/>
                    <a:pt x="921" y="483"/>
                  </a:cubicBezTo>
                  <a:cubicBezTo>
                    <a:pt x="921" y="471"/>
                    <a:pt x="921" y="471"/>
                    <a:pt x="921" y="471"/>
                  </a:cubicBezTo>
                  <a:cubicBezTo>
                    <a:pt x="928" y="471"/>
                    <a:pt x="933" y="470"/>
                    <a:pt x="939" y="468"/>
                  </a:cubicBezTo>
                  <a:cubicBezTo>
                    <a:pt x="943" y="480"/>
                    <a:pt x="943" y="480"/>
                    <a:pt x="943" y="480"/>
                  </a:cubicBezTo>
                  <a:cubicBezTo>
                    <a:pt x="937" y="482"/>
                    <a:pt x="931" y="483"/>
                    <a:pt x="924" y="483"/>
                  </a:cubicBezTo>
                  <a:close/>
                  <a:moveTo>
                    <a:pt x="900" y="479"/>
                  </a:moveTo>
                  <a:cubicBezTo>
                    <a:pt x="894" y="477"/>
                    <a:pt x="889" y="475"/>
                    <a:pt x="883" y="472"/>
                  </a:cubicBezTo>
                  <a:cubicBezTo>
                    <a:pt x="882" y="472"/>
                    <a:pt x="881" y="471"/>
                    <a:pt x="880" y="471"/>
                  </a:cubicBezTo>
                  <a:cubicBezTo>
                    <a:pt x="886" y="460"/>
                    <a:pt x="886" y="460"/>
                    <a:pt x="886" y="460"/>
                  </a:cubicBezTo>
                  <a:cubicBezTo>
                    <a:pt x="886" y="461"/>
                    <a:pt x="887" y="461"/>
                    <a:pt x="888" y="461"/>
                  </a:cubicBezTo>
                  <a:cubicBezTo>
                    <a:pt x="893" y="464"/>
                    <a:pt x="899" y="466"/>
                    <a:pt x="903" y="467"/>
                  </a:cubicBezTo>
                  <a:lnTo>
                    <a:pt x="900" y="479"/>
                  </a:lnTo>
                  <a:close/>
                  <a:moveTo>
                    <a:pt x="818" y="477"/>
                  </a:moveTo>
                  <a:cubicBezTo>
                    <a:pt x="809" y="468"/>
                    <a:pt x="809" y="468"/>
                    <a:pt x="809" y="468"/>
                  </a:cubicBezTo>
                  <a:cubicBezTo>
                    <a:pt x="812" y="465"/>
                    <a:pt x="815" y="463"/>
                    <a:pt x="818" y="460"/>
                  </a:cubicBezTo>
                  <a:cubicBezTo>
                    <a:pt x="821" y="458"/>
                    <a:pt x="823" y="456"/>
                    <a:pt x="825" y="455"/>
                  </a:cubicBezTo>
                  <a:cubicBezTo>
                    <a:pt x="832" y="465"/>
                    <a:pt x="832" y="465"/>
                    <a:pt x="832" y="465"/>
                  </a:cubicBezTo>
                  <a:cubicBezTo>
                    <a:pt x="830" y="466"/>
                    <a:pt x="828" y="468"/>
                    <a:pt x="826" y="470"/>
                  </a:cubicBezTo>
                  <a:cubicBezTo>
                    <a:pt x="823" y="472"/>
                    <a:pt x="820" y="474"/>
                    <a:pt x="818" y="477"/>
                  </a:cubicBezTo>
                  <a:close/>
                  <a:moveTo>
                    <a:pt x="962" y="468"/>
                  </a:moveTo>
                  <a:cubicBezTo>
                    <a:pt x="954" y="459"/>
                    <a:pt x="954" y="459"/>
                    <a:pt x="954" y="459"/>
                  </a:cubicBezTo>
                  <a:cubicBezTo>
                    <a:pt x="958" y="456"/>
                    <a:pt x="962" y="451"/>
                    <a:pt x="966" y="446"/>
                  </a:cubicBezTo>
                  <a:cubicBezTo>
                    <a:pt x="976" y="453"/>
                    <a:pt x="976" y="453"/>
                    <a:pt x="976" y="453"/>
                  </a:cubicBezTo>
                  <a:cubicBezTo>
                    <a:pt x="972" y="459"/>
                    <a:pt x="967" y="464"/>
                    <a:pt x="962" y="468"/>
                  </a:cubicBezTo>
                  <a:close/>
                  <a:moveTo>
                    <a:pt x="862" y="461"/>
                  </a:moveTo>
                  <a:cubicBezTo>
                    <a:pt x="856" y="457"/>
                    <a:pt x="852" y="456"/>
                    <a:pt x="848" y="457"/>
                  </a:cubicBezTo>
                  <a:cubicBezTo>
                    <a:pt x="845" y="445"/>
                    <a:pt x="845" y="445"/>
                    <a:pt x="845" y="445"/>
                  </a:cubicBezTo>
                  <a:cubicBezTo>
                    <a:pt x="847" y="445"/>
                    <a:pt x="849" y="444"/>
                    <a:pt x="850" y="444"/>
                  </a:cubicBezTo>
                  <a:cubicBezTo>
                    <a:pt x="857" y="444"/>
                    <a:pt x="862" y="447"/>
                    <a:pt x="868" y="451"/>
                  </a:cubicBezTo>
                  <a:lnTo>
                    <a:pt x="862" y="461"/>
                  </a:lnTo>
                  <a:close/>
                  <a:moveTo>
                    <a:pt x="987" y="434"/>
                  </a:moveTo>
                  <a:cubicBezTo>
                    <a:pt x="975" y="430"/>
                    <a:pt x="975" y="430"/>
                    <a:pt x="975" y="430"/>
                  </a:cubicBezTo>
                  <a:cubicBezTo>
                    <a:pt x="977" y="426"/>
                    <a:pt x="978" y="421"/>
                    <a:pt x="979" y="417"/>
                  </a:cubicBezTo>
                  <a:cubicBezTo>
                    <a:pt x="980" y="415"/>
                    <a:pt x="980" y="413"/>
                    <a:pt x="981" y="411"/>
                  </a:cubicBezTo>
                  <a:cubicBezTo>
                    <a:pt x="992" y="414"/>
                    <a:pt x="992" y="414"/>
                    <a:pt x="992" y="414"/>
                  </a:cubicBezTo>
                  <a:cubicBezTo>
                    <a:pt x="992" y="416"/>
                    <a:pt x="991" y="418"/>
                    <a:pt x="991" y="420"/>
                  </a:cubicBezTo>
                  <a:cubicBezTo>
                    <a:pt x="989" y="425"/>
                    <a:pt x="988" y="429"/>
                    <a:pt x="987" y="434"/>
                  </a:cubicBezTo>
                  <a:close/>
                  <a:moveTo>
                    <a:pt x="999" y="397"/>
                  </a:moveTo>
                  <a:cubicBezTo>
                    <a:pt x="989" y="391"/>
                    <a:pt x="989" y="391"/>
                    <a:pt x="989" y="391"/>
                  </a:cubicBezTo>
                  <a:cubicBezTo>
                    <a:pt x="991" y="388"/>
                    <a:pt x="994" y="385"/>
                    <a:pt x="996" y="383"/>
                  </a:cubicBezTo>
                  <a:cubicBezTo>
                    <a:pt x="1000" y="380"/>
                    <a:pt x="1004" y="378"/>
                    <a:pt x="1008" y="376"/>
                  </a:cubicBezTo>
                  <a:cubicBezTo>
                    <a:pt x="1011" y="388"/>
                    <a:pt x="1011" y="388"/>
                    <a:pt x="1011" y="388"/>
                  </a:cubicBezTo>
                  <a:cubicBezTo>
                    <a:pt x="1009" y="389"/>
                    <a:pt x="1006" y="390"/>
                    <a:pt x="1004" y="392"/>
                  </a:cubicBezTo>
                  <a:cubicBezTo>
                    <a:pt x="1002" y="393"/>
                    <a:pt x="1001" y="395"/>
                    <a:pt x="999" y="397"/>
                  </a:cubicBezTo>
                  <a:close/>
                  <a:moveTo>
                    <a:pt x="1033" y="388"/>
                  </a:moveTo>
                  <a:cubicBezTo>
                    <a:pt x="1032" y="388"/>
                    <a:pt x="1031" y="387"/>
                    <a:pt x="1030" y="387"/>
                  </a:cubicBezTo>
                  <a:cubicBezTo>
                    <a:pt x="1030" y="375"/>
                    <a:pt x="1030" y="375"/>
                    <a:pt x="1030" y="375"/>
                  </a:cubicBezTo>
                  <a:cubicBezTo>
                    <a:pt x="1031" y="375"/>
                    <a:pt x="1032" y="376"/>
                    <a:pt x="1033" y="376"/>
                  </a:cubicBezTo>
                  <a:cubicBezTo>
                    <a:pt x="1037" y="376"/>
                    <a:pt x="1040" y="375"/>
                    <a:pt x="1043" y="374"/>
                  </a:cubicBezTo>
                  <a:cubicBezTo>
                    <a:pt x="1045" y="374"/>
                    <a:pt x="1046" y="373"/>
                    <a:pt x="1047" y="373"/>
                  </a:cubicBezTo>
                  <a:cubicBezTo>
                    <a:pt x="1052" y="384"/>
                    <a:pt x="1052" y="384"/>
                    <a:pt x="1052" y="384"/>
                  </a:cubicBezTo>
                  <a:cubicBezTo>
                    <a:pt x="1050" y="384"/>
                    <a:pt x="1049" y="385"/>
                    <a:pt x="1047" y="385"/>
                  </a:cubicBezTo>
                  <a:cubicBezTo>
                    <a:pt x="1041" y="387"/>
                    <a:pt x="1036" y="388"/>
                    <a:pt x="1033" y="388"/>
                  </a:cubicBezTo>
                  <a:close/>
                  <a:moveTo>
                    <a:pt x="1149" y="372"/>
                  </a:moveTo>
                  <a:cubicBezTo>
                    <a:pt x="1145" y="372"/>
                    <a:pt x="1141" y="372"/>
                    <a:pt x="1137" y="371"/>
                  </a:cubicBezTo>
                  <a:cubicBezTo>
                    <a:pt x="1139" y="359"/>
                    <a:pt x="1139" y="359"/>
                    <a:pt x="1139" y="359"/>
                  </a:cubicBezTo>
                  <a:cubicBezTo>
                    <a:pt x="1145" y="360"/>
                    <a:pt x="1151" y="360"/>
                    <a:pt x="1157" y="360"/>
                  </a:cubicBezTo>
                  <a:cubicBezTo>
                    <a:pt x="1159" y="371"/>
                    <a:pt x="1159" y="371"/>
                    <a:pt x="1159" y="371"/>
                  </a:cubicBezTo>
                  <a:cubicBezTo>
                    <a:pt x="1155" y="372"/>
                    <a:pt x="1152" y="372"/>
                    <a:pt x="1149" y="372"/>
                  </a:cubicBezTo>
                  <a:close/>
                  <a:moveTo>
                    <a:pt x="1069" y="371"/>
                  </a:moveTo>
                  <a:cubicBezTo>
                    <a:pt x="1061" y="362"/>
                    <a:pt x="1061" y="362"/>
                    <a:pt x="1061" y="362"/>
                  </a:cubicBezTo>
                  <a:cubicBezTo>
                    <a:pt x="1062" y="361"/>
                    <a:pt x="1062" y="361"/>
                    <a:pt x="1062" y="361"/>
                  </a:cubicBezTo>
                  <a:cubicBezTo>
                    <a:pt x="1067" y="356"/>
                    <a:pt x="1072" y="352"/>
                    <a:pt x="1078" y="349"/>
                  </a:cubicBezTo>
                  <a:cubicBezTo>
                    <a:pt x="1079" y="349"/>
                    <a:pt x="1079" y="349"/>
                    <a:pt x="1079" y="349"/>
                  </a:cubicBezTo>
                  <a:cubicBezTo>
                    <a:pt x="1083" y="360"/>
                    <a:pt x="1083" y="360"/>
                    <a:pt x="1083" y="360"/>
                  </a:cubicBezTo>
                  <a:cubicBezTo>
                    <a:pt x="1082" y="360"/>
                    <a:pt x="1082" y="360"/>
                    <a:pt x="1082" y="360"/>
                  </a:cubicBezTo>
                  <a:cubicBezTo>
                    <a:pt x="1078" y="362"/>
                    <a:pt x="1075" y="365"/>
                    <a:pt x="1071" y="369"/>
                  </a:cubicBezTo>
                  <a:lnTo>
                    <a:pt x="1069" y="371"/>
                  </a:lnTo>
                  <a:close/>
                  <a:moveTo>
                    <a:pt x="1116" y="365"/>
                  </a:moveTo>
                  <a:cubicBezTo>
                    <a:pt x="1113" y="364"/>
                    <a:pt x="1110" y="362"/>
                    <a:pt x="1107" y="361"/>
                  </a:cubicBezTo>
                  <a:cubicBezTo>
                    <a:pt x="1104" y="359"/>
                    <a:pt x="1102" y="358"/>
                    <a:pt x="1099" y="357"/>
                  </a:cubicBezTo>
                  <a:cubicBezTo>
                    <a:pt x="1102" y="345"/>
                    <a:pt x="1102" y="345"/>
                    <a:pt x="1102" y="345"/>
                  </a:cubicBezTo>
                  <a:cubicBezTo>
                    <a:pt x="1106" y="346"/>
                    <a:pt x="1110" y="348"/>
                    <a:pt x="1113" y="350"/>
                  </a:cubicBezTo>
                  <a:cubicBezTo>
                    <a:pt x="1116" y="352"/>
                    <a:pt x="1118" y="353"/>
                    <a:pt x="1121" y="354"/>
                  </a:cubicBezTo>
                  <a:lnTo>
                    <a:pt x="1116" y="365"/>
                  </a:lnTo>
                  <a:close/>
                  <a:moveTo>
                    <a:pt x="1179" y="365"/>
                  </a:moveTo>
                  <a:cubicBezTo>
                    <a:pt x="1174" y="354"/>
                    <a:pt x="1174" y="354"/>
                    <a:pt x="1174" y="354"/>
                  </a:cubicBezTo>
                  <a:cubicBezTo>
                    <a:pt x="1179" y="351"/>
                    <a:pt x="1184" y="348"/>
                    <a:pt x="1188" y="343"/>
                  </a:cubicBezTo>
                  <a:cubicBezTo>
                    <a:pt x="1197" y="352"/>
                    <a:pt x="1197" y="352"/>
                    <a:pt x="1197" y="352"/>
                  </a:cubicBezTo>
                  <a:cubicBezTo>
                    <a:pt x="1191" y="357"/>
                    <a:pt x="1186" y="361"/>
                    <a:pt x="1179" y="365"/>
                  </a:cubicBezTo>
                  <a:close/>
                  <a:moveTo>
                    <a:pt x="1210" y="335"/>
                  </a:moveTo>
                  <a:cubicBezTo>
                    <a:pt x="1200" y="328"/>
                    <a:pt x="1200" y="328"/>
                    <a:pt x="1200" y="328"/>
                  </a:cubicBezTo>
                  <a:cubicBezTo>
                    <a:pt x="1201" y="326"/>
                    <a:pt x="1203" y="324"/>
                    <a:pt x="1204" y="321"/>
                  </a:cubicBezTo>
                  <a:cubicBezTo>
                    <a:pt x="1206" y="318"/>
                    <a:pt x="1207" y="315"/>
                    <a:pt x="1209" y="311"/>
                  </a:cubicBezTo>
                  <a:cubicBezTo>
                    <a:pt x="1220" y="316"/>
                    <a:pt x="1220" y="316"/>
                    <a:pt x="1220" y="316"/>
                  </a:cubicBezTo>
                  <a:cubicBezTo>
                    <a:pt x="1218" y="320"/>
                    <a:pt x="1216" y="323"/>
                    <a:pt x="1215" y="327"/>
                  </a:cubicBezTo>
                  <a:cubicBezTo>
                    <a:pt x="1213" y="330"/>
                    <a:pt x="1211" y="332"/>
                    <a:pt x="1210" y="335"/>
                  </a:cubicBezTo>
                  <a:close/>
                  <a:moveTo>
                    <a:pt x="1227" y="297"/>
                  </a:moveTo>
                  <a:cubicBezTo>
                    <a:pt x="1216" y="293"/>
                    <a:pt x="1216" y="293"/>
                    <a:pt x="1216" y="293"/>
                  </a:cubicBezTo>
                  <a:cubicBezTo>
                    <a:pt x="1217" y="289"/>
                    <a:pt x="1219" y="285"/>
                    <a:pt x="1220" y="282"/>
                  </a:cubicBezTo>
                  <a:cubicBezTo>
                    <a:pt x="1222" y="274"/>
                    <a:pt x="1222" y="274"/>
                    <a:pt x="1222" y="274"/>
                  </a:cubicBezTo>
                  <a:cubicBezTo>
                    <a:pt x="1234" y="278"/>
                    <a:pt x="1234" y="278"/>
                    <a:pt x="1234" y="278"/>
                  </a:cubicBezTo>
                  <a:cubicBezTo>
                    <a:pt x="1231" y="285"/>
                    <a:pt x="1231" y="285"/>
                    <a:pt x="1231" y="285"/>
                  </a:cubicBezTo>
                  <a:cubicBezTo>
                    <a:pt x="1230" y="289"/>
                    <a:pt x="1228" y="293"/>
                    <a:pt x="1227" y="297"/>
                  </a:cubicBezTo>
                  <a:close/>
                  <a:moveTo>
                    <a:pt x="1241" y="260"/>
                  </a:moveTo>
                  <a:cubicBezTo>
                    <a:pt x="1230" y="255"/>
                    <a:pt x="1230" y="255"/>
                    <a:pt x="1230" y="255"/>
                  </a:cubicBezTo>
                  <a:cubicBezTo>
                    <a:pt x="1232" y="248"/>
                    <a:pt x="1235" y="242"/>
                    <a:pt x="1238" y="237"/>
                  </a:cubicBezTo>
                  <a:cubicBezTo>
                    <a:pt x="1249" y="242"/>
                    <a:pt x="1249" y="242"/>
                    <a:pt x="1249" y="242"/>
                  </a:cubicBezTo>
                  <a:cubicBezTo>
                    <a:pt x="1246" y="248"/>
                    <a:pt x="1243" y="253"/>
                    <a:pt x="1241" y="260"/>
                  </a:cubicBezTo>
                  <a:close/>
                  <a:moveTo>
                    <a:pt x="1259" y="227"/>
                  </a:moveTo>
                  <a:cubicBezTo>
                    <a:pt x="1250" y="219"/>
                    <a:pt x="1250" y="219"/>
                    <a:pt x="1250" y="219"/>
                  </a:cubicBezTo>
                  <a:cubicBezTo>
                    <a:pt x="1251" y="218"/>
                    <a:pt x="1252" y="217"/>
                    <a:pt x="1253" y="216"/>
                  </a:cubicBezTo>
                  <a:cubicBezTo>
                    <a:pt x="1256" y="211"/>
                    <a:pt x="1260" y="208"/>
                    <a:pt x="1265" y="204"/>
                  </a:cubicBezTo>
                  <a:cubicBezTo>
                    <a:pt x="1272" y="213"/>
                    <a:pt x="1272" y="213"/>
                    <a:pt x="1272" y="213"/>
                  </a:cubicBezTo>
                  <a:cubicBezTo>
                    <a:pt x="1268" y="217"/>
                    <a:pt x="1265" y="220"/>
                    <a:pt x="1262" y="224"/>
                  </a:cubicBezTo>
                  <a:cubicBezTo>
                    <a:pt x="1261" y="225"/>
                    <a:pt x="1260" y="226"/>
                    <a:pt x="1259" y="227"/>
                  </a:cubicBezTo>
                  <a:close/>
                  <a:moveTo>
                    <a:pt x="1288" y="203"/>
                  </a:moveTo>
                  <a:cubicBezTo>
                    <a:pt x="1282" y="193"/>
                    <a:pt x="1282" y="193"/>
                    <a:pt x="1282" y="193"/>
                  </a:cubicBezTo>
                  <a:cubicBezTo>
                    <a:pt x="1284" y="191"/>
                    <a:pt x="1286" y="190"/>
                    <a:pt x="1288" y="189"/>
                  </a:cubicBezTo>
                  <a:cubicBezTo>
                    <a:pt x="1292" y="187"/>
                    <a:pt x="1296" y="185"/>
                    <a:pt x="1300" y="183"/>
                  </a:cubicBezTo>
                  <a:cubicBezTo>
                    <a:pt x="1306" y="193"/>
                    <a:pt x="1306" y="193"/>
                    <a:pt x="1306" y="193"/>
                  </a:cubicBezTo>
                  <a:cubicBezTo>
                    <a:pt x="1302" y="196"/>
                    <a:pt x="1298" y="198"/>
                    <a:pt x="1294" y="200"/>
                  </a:cubicBezTo>
                  <a:cubicBezTo>
                    <a:pt x="1292" y="201"/>
                    <a:pt x="1290" y="202"/>
                    <a:pt x="1288" y="203"/>
                  </a:cubicBezTo>
                  <a:close/>
                  <a:moveTo>
                    <a:pt x="1323" y="180"/>
                  </a:moveTo>
                  <a:cubicBezTo>
                    <a:pt x="1314" y="172"/>
                    <a:pt x="1314" y="172"/>
                    <a:pt x="1314" y="172"/>
                  </a:cubicBezTo>
                  <a:cubicBezTo>
                    <a:pt x="1318" y="167"/>
                    <a:pt x="1321" y="162"/>
                    <a:pt x="1323" y="156"/>
                  </a:cubicBezTo>
                  <a:cubicBezTo>
                    <a:pt x="1334" y="160"/>
                    <a:pt x="1334" y="160"/>
                    <a:pt x="1334" y="160"/>
                  </a:cubicBezTo>
                  <a:cubicBezTo>
                    <a:pt x="1331" y="168"/>
                    <a:pt x="1328" y="174"/>
                    <a:pt x="1323" y="180"/>
                  </a:cubicBezTo>
                  <a:close/>
                  <a:moveTo>
                    <a:pt x="1339" y="140"/>
                  </a:moveTo>
                  <a:cubicBezTo>
                    <a:pt x="1327" y="138"/>
                    <a:pt x="1327" y="138"/>
                    <a:pt x="1327" y="138"/>
                  </a:cubicBezTo>
                  <a:cubicBezTo>
                    <a:pt x="1328" y="132"/>
                    <a:pt x="1329" y="126"/>
                    <a:pt x="1329" y="119"/>
                  </a:cubicBezTo>
                  <a:cubicBezTo>
                    <a:pt x="1341" y="119"/>
                    <a:pt x="1341" y="119"/>
                    <a:pt x="1341" y="119"/>
                  </a:cubicBezTo>
                  <a:cubicBezTo>
                    <a:pt x="1341" y="127"/>
                    <a:pt x="1340" y="134"/>
                    <a:pt x="1339" y="140"/>
                  </a:cubicBezTo>
                  <a:close/>
                  <a:moveTo>
                    <a:pt x="1329" y="100"/>
                  </a:moveTo>
                  <a:cubicBezTo>
                    <a:pt x="1329" y="93"/>
                    <a:pt x="1328" y="87"/>
                    <a:pt x="1327" y="80"/>
                  </a:cubicBezTo>
                  <a:cubicBezTo>
                    <a:pt x="1339" y="78"/>
                    <a:pt x="1339" y="78"/>
                    <a:pt x="1339" y="78"/>
                  </a:cubicBezTo>
                  <a:cubicBezTo>
                    <a:pt x="1340" y="85"/>
                    <a:pt x="1341" y="92"/>
                    <a:pt x="1341" y="99"/>
                  </a:cubicBezTo>
                  <a:lnTo>
                    <a:pt x="1329" y="100"/>
                  </a:lnTo>
                  <a:close/>
                  <a:moveTo>
                    <a:pt x="1323" y="61"/>
                  </a:moveTo>
                  <a:cubicBezTo>
                    <a:pt x="1322" y="55"/>
                    <a:pt x="1321" y="49"/>
                    <a:pt x="1321" y="44"/>
                  </a:cubicBezTo>
                  <a:cubicBezTo>
                    <a:pt x="1321" y="42"/>
                    <a:pt x="1321" y="41"/>
                    <a:pt x="1321" y="39"/>
                  </a:cubicBezTo>
                  <a:cubicBezTo>
                    <a:pt x="1333" y="40"/>
                    <a:pt x="1333" y="40"/>
                    <a:pt x="1333" y="40"/>
                  </a:cubicBezTo>
                  <a:cubicBezTo>
                    <a:pt x="1333" y="42"/>
                    <a:pt x="1333" y="43"/>
                    <a:pt x="1333" y="44"/>
                  </a:cubicBezTo>
                  <a:cubicBezTo>
                    <a:pt x="1333" y="48"/>
                    <a:pt x="1334" y="53"/>
                    <a:pt x="1335" y="58"/>
                  </a:cubicBezTo>
                  <a:lnTo>
                    <a:pt x="1323" y="61"/>
                  </a:lnTo>
                  <a:close/>
                  <a:moveTo>
                    <a:pt x="1338" y="23"/>
                  </a:moveTo>
                  <a:cubicBezTo>
                    <a:pt x="1327" y="18"/>
                    <a:pt x="1327" y="18"/>
                    <a:pt x="1327" y="18"/>
                  </a:cubicBezTo>
                  <a:cubicBezTo>
                    <a:pt x="1330" y="13"/>
                    <a:pt x="1333" y="7"/>
                    <a:pt x="1338" y="0"/>
                  </a:cubicBezTo>
                  <a:cubicBezTo>
                    <a:pt x="1348" y="7"/>
                    <a:pt x="1348" y="7"/>
                    <a:pt x="1348" y="7"/>
                  </a:cubicBezTo>
                  <a:cubicBezTo>
                    <a:pt x="1343" y="14"/>
                    <a:pt x="1340" y="19"/>
                    <a:pt x="1338" y="23"/>
                  </a:cubicBezTo>
                  <a:close/>
                </a:path>
              </a:pathLst>
            </a:custGeom>
            <a:solidFill>
              <a:srgbClr val="877D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8996" name="Freeform 5839"/>
            <p:cNvSpPr>
              <a:spLocks/>
            </p:cNvSpPr>
            <p:nvPr/>
          </p:nvSpPr>
          <p:spPr bwMode="auto">
            <a:xfrm>
              <a:off x="3667" y="2907"/>
              <a:ext cx="2" cy="2"/>
            </a:xfrm>
            <a:custGeom>
              <a:avLst/>
              <a:gdLst>
                <a:gd name="T0" fmla="*/ 7 w 15"/>
                <a:gd name="T1" fmla="*/ 15 h 15"/>
                <a:gd name="T2" fmla="*/ 0 w 15"/>
                <a:gd name="T3" fmla="*/ 5 h 15"/>
                <a:gd name="T4" fmla="*/ 3 w 15"/>
                <a:gd name="T5" fmla="*/ 0 h 15"/>
                <a:gd name="T6" fmla="*/ 15 w 15"/>
                <a:gd name="T7" fmla="*/ 4 h 15"/>
                <a:gd name="T8" fmla="*/ 7 w 15"/>
                <a:gd name="T9" fmla="*/ 15 h 15"/>
              </a:gdLst>
              <a:ahLst/>
              <a:cxnLst>
                <a:cxn ang="0">
                  <a:pos x="T0" y="T1"/>
                </a:cxn>
                <a:cxn ang="0">
                  <a:pos x="T2" y="T3"/>
                </a:cxn>
                <a:cxn ang="0">
                  <a:pos x="T4" y="T5"/>
                </a:cxn>
                <a:cxn ang="0">
                  <a:pos x="T6" y="T7"/>
                </a:cxn>
                <a:cxn ang="0">
                  <a:pos x="T8" y="T9"/>
                </a:cxn>
              </a:cxnLst>
              <a:rect l="0" t="0" r="r" b="b"/>
              <a:pathLst>
                <a:path w="15" h="15">
                  <a:moveTo>
                    <a:pt x="7" y="15"/>
                  </a:moveTo>
                  <a:cubicBezTo>
                    <a:pt x="0" y="5"/>
                    <a:pt x="0" y="5"/>
                    <a:pt x="0" y="5"/>
                  </a:cubicBezTo>
                  <a:cubicBezTo>
                    <a:pt x="2" y="4"/>
                    <a:pt x="3" y="2"/>
                    <a:pt x="3" y="0"/>
                  </a:cubicBezTo>
                  <a:cubicBezTo>
                    <a:pt x="15" y="4"/>
                    <a:pt x="15" y="4"/>
                    <a:pt x="15" y="4"/>
                  </a:cubicBezTo>
                  <a:cubicBezTo>
                    <a:pt x="13" y="9"/>
                    <a:pt x="11" y="13"/>
                    <a:pt x="7" y="15"/>
                  </a:cubicBezTo>
                  <a:close/>
                </a:path>
              </a:pathLst>
            </a:custGeom>
            <a:solidFill>
              <a:srgbClr val="877D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8997" name="Freeform 5840"/>
            <p:cNvSpPr>
              <a:spLocks/>
            </p:cNvSpPr>
            <p:nvPr/>
          </p:nvSpPr>
          <p:spPr bwMode="auto">
            <a:xfrm>
              <a:off x="3954" y="2412"/>
              <a:ext cx="1" cy="2"/>
            </a:xfrm>
            <a:custGeom>
              <a:avLst/>
              <a:gdLst>
                <a:gd name="T0" fmla="*/ 1 w 13"/>
                <a:gd name="T1" fmla="*/ 12 h 12"/>
                <a:gd name="T2" fmla="*/ 0 w 13"/>
                <a:gd name="T3" fmla="*/ 5 h 12"/>
                <a:gd name="T4" fmla="*/ 0 w 13"/>
                <a:gd name="T5" fmla="*/ 4 h 12"/>
                <a:gd name="T6" fmla="*/ 0 w 13"/>
                <a:gd name="T7" fmla="*/ 3 h 12"/>
                <a:gd name="T8" fmla="*/ 11 w 13"/>
                <a:gd name="T9" fmla="*/ 0 h 12"/>
                <a:gd name="T10" fmla="*/ 12 w 13"/>
                <a:gd name="T11" fmla="*/ 2 h 12"/>
                <a:gd name="T12" fmla="*/ 12 w 13"/>
                <a:gd name="T13" fmla="*/ 2 h 12"/>
                <a:gd name="T14" fmla="*/ 13 w 13"/>
                <a:gd name="T15" fmla="*/ 10 h 12"/>
                <a:gd name="T16" fmla="*/ 1 w 13"/>
                <a:gd name="T17"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12">
                  <a:moveTo>
                    <a:pt x="1" y="12"/>
                  </a:moveTo>
                  <a:cubicBezTo>
                    <a:pt x="1" y="10"/>
                    <a:pt x="1" y="7"/>
                    <a:pt x="0" y="5"/>
                  </a:cubicBezTo>
                  <a:cubicBezTo>
                    <a:pt x="0" y="4"/>
                    <a:pt x="0" y="4"/>
                    <a:pt x="0" y="4"/>
                  </a:cubicBezTo>
                  <a:cubicBezTo>
                    <a:pt x="0" y="4"/>
                    <a:pt x="0" y="3"/>
                    <a:pt x="0" y="3"/>
                  </a:cubicBezTo>
                  <a:cubicBezTo>
                    <a:pt x="11" y="0"/>
                    <a:pt x="11" y="0"/>
                    <a:pt x="11" y="0"/>
                  </a:cubicBezTo>
                  <a:cubicBezTo>
                    <a:pt x="11" y="1"/>
                    <a:pt x="12" y="1"/>
                    <a:pt x="12" y="2"/>
                  </a:cubicBezTo>
                  <a:cubicBezTo>
                    <a:pt x="12" y="2"/>
                    <a:pt x="12" y="2"/>
                    <a:pt x="12" y="2"/>
                  </a:cubicBezTo>
                  <a:cubicBezTo>
                    <a:pt x="12" y="5"/>
                    <a:pt x="13" y="8"/>
                    <a:pt x="13" y="10"/>
                  </a:cubicBezTo>
                  <a:lnTo>
                    <a:pt x="1" y="12"/>
                  </a:lnTo>
                  <a:close/>
                </a:path>
              </a:pathLst>
            </a:custGeom>
            <a:solidFill>
              <a:srgbClr val="877D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8998" name="Freeform 5841"/>
            <p:cNvSpPr>
              <a:spLocks noEditPoints="1"/>
            </p:cNvSpPr>
            <p:nvPr/>
          </p:nvSpPr>
          <p:spPr bwMode="auto">
            <a:xfrm>
              <a:off x="3954" y="2412"/>
              <a:ext cx="54" cy="51"/>
            </a:xfrm>
            <a:custGeom>
              <a:avLst/>
              <a:gdLst>
                <a:gd name="T0" fmla="*/ 66 w 399"/>
                <a:gd name="T1" fmla="*/ 376 h 385"/>
                <a:gd name="T2" fmla="*/ 65 w 399"/>
                <a:gd name="T3" fmla="*/ 354 h 385"/>
                <a:gd name="T4" fmla="*/ 88 w 399"/>
                <a:gd name="T5" fmla="*/ 376 h 385"/>
                <a:gd name="T6" fmla="*/ 107 w 399"/>
                <a:gd name="T7" fmla="*/ 366 h 385"/>
                <a:gd name="T8" fmla="*/ 104 w 399"/>
                <a:gd name="T9" fmla="*/ 344 h 385"/>
                <a:gd name="T10" fmla="*/ 113 w 399"/>
                <a:gd name="T11" fmla="*/ 353 h 385"/>
                <a:gd name="T12" fmla="*/ 46 w 399"/>
                <a:gd name="T13" fmla="*/ 316 h 385"/>
                <a:gd name="T14" fmla="*/ 127 w 399"/>
                <a:gd name="T15" fmla="*/ 331 h 385"/>
                <a:gd name="T16" fmla="*/ 129 w 399"/>
                <a:gd name="T17" fmla="*/ 307 h 385"/>
                <a:gd name="T18" fmla="*/ 127 w 399"/>
                <a:gd name="T19" fmla="*/ 331 h 385"/>
                <a:gd name="T20" fmla="*/ 158 w 399"/>
                <a:gd name="T21" fmla="*/ 285 h 385"/>
                <a:gd name="T22" fmla="*/ 156 w 399"/>
                <a:gd name="T23" fmla="*/ 297 h 385"/>
                <a:gd name="T24" fmla="*/ 43 w 399"/>
                <a:gd name="T25" fmla="*/ 296 h 385"/>
                <a:gd name="T26" fmla="*/ 43 w 399"/>
                <a:gd name="T27" fmla="*/ 296 h 385"/>
                <a:gd name="T28" fmla="*/ 173 w 399"/>
                <a:gd name="T29" fmla="*/ 262 h 385"/>
                <a:gd name="T30" fmla="*/ 175 w 399"/>
                <a:gd name="T31" fmla="*/ 253 h 385"/>
                <a:gd name="T32" fmla="*/ 185 w 399"/>
                <a:gd name="T33" fmla="*/ 260 h 385"/>
                <a:gd name="T34" fmla="*/ 179 w 399"/>
                <a:gd name="T35" fmla="*/ 275 h 385"/>
                <a:gd name="T36" fmla="*/ 48 w 399"/>
                <a:gd name="T37" fmla="*/ 254 h 385"/>
                <a:gd name="T38" fmla="*/ 197 w 399"/>
                <a:gd name="T39" fmla="*/ 233 h 385"/>
                <a:gd name="T40" fmla="*/ 200 w 399"/>
                <a:gd name="T41" fmla="*/ 246 h 385"/>
                <a:gd name="T42" fmla="*/ 222 w 399"/>
                <a:gd name="T43" fmla="*/ 206 h 385"/>
                <a:gd name="T44" fmla="*/ 233 w 399"/>
                <a:gd name="T45" fmla="*/ 200 h 385"/>
                <a:gd name="T46" fmla="*/ 235 w 399"/>
                <a:gd name="T47" fmla="*/ 209 h 385"/>
                <a:gd name="T48" fmla="*/ 30 w 399"/>
                <a:gd name="T49" fmla="*/ 216 h 385"/>
                <a:gd name="T50" fmla="*/ 30 w 399"/>
                <a:gd name="T51" fmla="*/ 216 h 385"/>
                <a:gd name="T52" fmla="*/ 239 w 399"/>
                <a:gd name="T53" fmla="*/ 182 h 385"/>
                <a:gd name="T54" fmla="*/ 245 w 399"/>
                <a:gd name="T55" fmla="*/ 169 h 385"/>
                <a:gd name="T56" fmla="*/ 255 w 399"/>
                <a:gd name="T57" fmla="*/ 176 h 385"/>
                <a:gd name="T58" fmla="*/ 245 w 399"/>
                <a:gd name="T59" fmla="*/ 194 h 385"/>
                <a:gd name="T60" fmla="*/ 35 w 399"/>
                <a:gd name="T61" fmla="*/ 174 h 385"/>
                <a:gd name="T62" fmla="*/ 324 w 399"/>
                <a:gd name="T63" fmla="*/ 152 h 385"/>
                <a:gd name="T64" fmla="*/ 323 w 399"/>
                <a:gd name="T65" fmla="*/ 147 h 385"/>
                <a:gd name="T66" fmla="*/ 335 w 399"/>
                <a:gd name="T67" fmla="*/ 147 h 385"/>
                <a:gd name="T68" fmla="*/ 327 w 399"/>
                <a:gd name="T69" fmla="*/ 163 h 385"/>
                <a:gd name="T70" fmla="*/ 258 w 399"/>
                <a:gd name="T71" fmla="*/ 155 h 385"/>
                <a:gd name="T72" fmla="*/ 251 w 399"/>
                <a:gd name="T73" fmla="*/ 145 h 385"/>
                <a:gd name="T74" fmla="*/ 262 w 399"/>
                <a:gd name="T75" fmla="*/ 140 h 385"/>
                <a:gd name="T76" fmla="*/ 272 w 399"/>
                <a:gd name="T77" fmla="*/ 146 h 385"/>
                <a:gd name="T78" fmla="*/ 300 w 399"/>
                <a:gd name="T79" fmla="*/ 153 h 385"/>
                <a:gd name="T80" fmla="*/ 289 w 399"/>
                <a:gd name="T81" fmla="*/ 151 h 385"/>
                <a:gd name="T82" fmla="*/ 290 w 399"/>
                <a:gd name="T83" fmla="*/ 139 h 385"/>
                <a:gd name="T84" fmla="*/ 296 w 399"/>
                <a:gd name="T85" fmla="*/ 139 h 385"/>
                <a:gd name="T86" fmla="*/ 17 w 399"/>
                <a:gd name="T87" fmla="*/ 137 h 385"/>
                <a:gd name="T88" fmla="*/ 28 w 399"/>
                <a:gd name="T89" fmla="*/ 134 h 385"/>
                <a:gd name="T90" fmla="*/ 338 w 399"/>
                <a:gd name="T91" fmla="*/ 121 h 385"/>
                <a:gd name="T92" fmla="*/ 353 w 399"/>
                <a:gd name="T93" fmla="*/ 120 h 385"/>
                <a:gd name="T94" fmla="*/ 18 w 399"/>
                <a:gd name="T95" fmla="*/ 74 h 385"/>
                <a:gd name="T96" fmla="*/ 357 w 399"/>
                <a:gd name="T97" fmla="*/ 89 h 385"/>
                <a:gd name="T98" fmla="*/ 365 w 399"/>
                <a:gd name="T99" fmla="*/ 73 h 385"/>
                <a:gd name="T100" fmla="*/ 372 w 399"/>
                <a:gd name="T101" fmla="*/ 86 h 385"/>
                <a:gd name="T102" fmla="*/ 381 w 399"/>
                <a:gd name="T103" fmla="*/ 52 h 385"/>
                <a:gd name="T104" fmla="*/ 378 w 399"/>
                <a:gd name="T105" fmla="*/ 43 h 385"/>
                <a:gd name="T106" fmla="*/ 394 w 399"/>
                <a:gd name="T107" fmla="*/ 53 h 385"/>
                <a:gd name="T108" fmla="*/ 0 w 399"/>
                <a:gd name="T109" fmla="*/ 36 h 385"/>
                <a:gd name="T110" fmla="*/ 395 w 399"/>
                <a:gd name="T111" fmla="*/ 23 h 385"/>
                <a:gd name="T112" fmla="*/ 390 w 399"/>
                <a:gd name="T113" fmla="*/ 0 h 385"/>
                <a:gd name="T114" fmla="*/ 397 w 399"/>
                <a:gd name="T115" fmla="*/ 11 h 3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99" h="385">
                  <a:moveTo>
                    <a:pt x="75" y="385"/>
                  </a:moveTo>
                  <a:cubicBezTo>
                    <a:pt x="69" y="382"/>
                    <a:pt x="69" y="382"/>
                    <a:pt x="69" y="382"/>
                  </a:cubicBezTo>
                  <a:cubicBezTo>
                    <a:pt x="64" y="379"/>
                    <a:pt x="64" y="379"/>
                    <a:pt x="64" y="379"/>
                  </a:cubicBezTo>
                  <a:cubicBezTo>
                    <a:pt x="65" y="378"/>
                    <a:pt x="65" y="377"/>
                    <a:pt x="66" y="376"/>
                  </a:cubicBezTo>
                  <a:cubicBezTo>
                    <a:pt x="66" y="375"/>
                    <a:pt x="67" y="375"/>
                    <a:pt x="68" y="374"/>
                  </a:cubicBezTo>
                  <a:cubicBezTo>
                    <a:pt x="56" y="376"/>
                    <a:pt x="56" y="376"/>
                    <a:pt x="56" y="376"/>
                  </a:cubicBezTo>
                  <a:cubicBezTo>
                    <a:pt x="53" y="356"/>
                    <a:pt x="53" y="356"/>
                    <a:pt x="53" y="356"/>
                  </a:cubicBezTo>
                  <a:cubicBezTo>
                    <a:pt x="65" y="354"/>
                    <a:pt x="65" y="354"/>
                    <a:pt x="65" y="354"/>
                  </a:cubicBezTo>
                  <a:cubicBezTo>
                    <a:pt x="68" y="374"/>
                    <a:pt x="68" y="374"/>
                    <a:pt x="68" y="374"/>
                  </a:cubicBezTo>
                  <a:cubicBezTo>
                    <a:pt x="71" y="371"/>
                    <a:pt x="75" y="369"/>
                    <a:pt x="78" y="368"/>
                  </a:cubicBezTo>
                  <a:cubicBezTo>
                    <a:pt x="79" y="367"/>
                    <a:pt x="81" y="366"/>
                    <a:pt x="82" y="365"/>
                  </a:cubicBezTo>
                  <a:cubicBezTo>
                    <a:pt x="88" y="376"/>
                    <a:pt x="88" y="376"/>
                    <a:pt x="88" y="376"/>
                  </a:cubicBezTo>
                  <a:cubicBezTo>
                    <a:pt x="87" y="377"/>
                    <a:pt x="85" y="377"/>
                    <a:pt x="83" y="378"/>
                  </a:cubicBezTo>
                  <a:cubicBezTo>
                    <a:pt x="80" y="380"/>
                    <a:pt x="77" y="381"/>
                    <a:pt x="75" y="384"/>
                  </a:cubicBezTo>
                  <a:cubicBezTo>
                    <a:pt x="75" y="384"/>
                    <a:pt x="75" y="384"/>
                    <a:pt x="75" y="385"/>
                  </a:cubicBezTo>
                  <a:close/>
                  <a:moveTo>
                    <a:pt x="107" y="366"/>
                  </a:moveTo>
                  <a:cubicBezTo>
                    <a:pt x="98" y="358"/>
                    <a:pt x="98" y="358"/>
                    <a:pt x="98" y="358"/>
                  </a:cubicBezTo>
                  <a:cubicBezTo>
                    <a:pt x="99" y="357"/>
                    <a:pt x="100" y="354"/>
                    <a:pt x="101" y="351"/>
                  </a:cubicBezTo>
                  <a:cubicBezTo>
                    <a:pt x="102" y="350"/>
                    <a:pt x="102" y="349"/>
                    <a:pt x="102" y="349"/>
                  </a:cubicBezTo>
                  <a:cubicBezTo>
                    <a:pt x="103" y="347"/>
                    <a:pt x="104" y="346"/>
                    <a:pt x="104" y="344"/>
                  </a:cubicBezTo>
                  <a:cubicBezTo>
                    <a:pt x="105" y="343"/>
                    <a:pt x="105" y="342"/>
                    <a:pt x="105" y="341"/>
                  </a:cubicBezTo>
                  <a:cubicBezTo>
                    <a:pt x="116" y="346"/>
                    <a:pt x="116" y="346"/>
                    <a:pt x="116" y="346"/>
                  </a:cubicBezTo>
                  <a:cubicBezTo>
                    <a:pt x="116" y="347"/>
                    <a:pt x="116" y="347"/>
                    <a:pt x="116" y="348"/>
                  </a:cubicBezTo>
                  <a:cubicBezTo>
                    <a:pt x="115" y="350"/>
                    <a:pt x="114" y="352"/>
                    <a:pt x="113" y="353"/>
                  </a:cubicBezTo>
                  <a:cubicBezTo>
                    <a:pt x="113" y="354"/>
                    <a:pt x="113" y="355"/>
                    <a:pt x="112" y="356"/>
                  </a:cubicBezTo>
                  <a:cubicBezTo>
                    <a:pt x="111" y="359"/>
                    <a:pt x="110" y="363"/>
                    <a:pt x="107" y="366"/>
                  </a:cubicBezTo>
                  <a:close/>
                  <a:moveTo>
                    <a:pt x="50" y="336"/>
                  </a:moveTo>
                  <a:cubicBezTo>
                    <a:pt x="46" y="316"/>
                    <a:pt x="46" y="316"/>
                    <a:pt x="46" y="316"/>
                  </a:cubicBezTo>
                  <a:cubicBezTo>
                    <a:pt x="58" y="314"/>
                    <a:pt x="58" y="314"/>
                    <a:pt x="58" y="314"/>
                  </a:cubicBezTo>
                  <a:cubicBezTo>
                    <a:pt x="61" y="334"/>
                    <a:pt x="61" y="334"/>
                    <a:pt x="61" y="334"/>
                  </a:cubicBezTo>
                  <a:lnTo>
                    <a:pt x="50" y="336"/>
                  </a:lnTo>
                  <a:close/>
                  <a:moveTo>
                    <a:pt x="127" y="331"/>
                  </a:moveTo>
                  <a:cubicBezTo>
                    <a:pt x="118" y="323"/>
                    <a:pt x="118" y="323"/>
                    <a:pt x="118" y="323"/>
                  </a:cubicBezTo>
                  <a:cubicBezTo>
                    <a:pt x="120" y="321"/>
                    <a:pt x="121" y="319"/>
                    <a:pt x="122" y="317"/>
                  </a:cubicBezTo>
                  <a:cubicBezTo>
                    <a:pt x="123" y="315"/>
                    <a:pt x="125" y="313"/>
                    <a:pt x="126" y="312"/>
                  </a:cubicBezTo>
                  <a:cubicBezTo>
                    <a:pt x="127" y="310"/>
                    <a:pt x="128" y="309"/>
                    <a:pt x="129" y="307"/>
                  </a:cubicBezTo>
                  <a:cubicBezTo>
                    <a:pt x="139" y="314"/>
                    <a:pt x="139" y="314"/>
                    <a:pt x="139" y="314"/>
                  </a:cubicBezTo>
                  <a:cubicBezTo>
                    <a:pt x="138" y="316"/>
                    <a:pt x="137" y="317"/>
                    <a:pt x="136" y="319"/>
                  </a:cubicBezTo>
                  <a:cubicBezTo>
                    <a:pt x="134" y="321"/>
                    <a:pt x="133" y="322"/>
                    <a:pt x="132" y="324"/>
                  </a:cubicBezTo>
                  <a:cubicBezTo>
                    <a:pt x="131" y="326"/>
                    <a:pt x="129" y="328"/>
                    <a:pt x="127" y="331"/>
                  </a:cubicBezTo>
                  <a:close/>
                  <a:moveTo>
                    <a:pt x="151" y="299"/>
                  </a:moveTo>
                  <a:cubicBezTo>
                    <a:pt x="142" y="291"/>
                    <a:pt x="142" y="291"/>
                    <a:pt x="142" y="291"/>
                  </a:cubicBezTo>
                  <a:cubicBezTo>
                    <a:pt x="144" y="289"/>
                    <a:pt x="148" y="284"/>
                    <a:pt x="155" y="284"/>
                  </a:cubicBezTo>
                  <a:cubicBezTo>
                    <a:pt x="156" y="284"/>
                    <a:pt x="157" y="284"/>
                    <a:pt x="158" y="285"/>
                  </a:cubicBezTo>
                  <a:cubicBezTo>
                    <a:pt x="159" y="285"/>
                    <a:pt x="159" y="285"/>
                    <a:pt x="159" y="285"/>
                  </a:cubicBezTo>
                  <a:cubicBezTo>
                    <a:pt x="161" y="285"/>
                    <a:pt x="162" y="285"/>
                    <a:pt x="163" y="285"/>
                  </a:cubicBezTo>
                  <a:cubicBezTo>
                    <a:pt x="167" y="297"/>
                    <a:pt x="167" y="297"/>
                    <a:pt x="167" y="297"/>
                  </a:cubicBezTo>
                  <a:cubicBezTo>
                    <a:pt x="163" y="298"/>
                    <a:pt x="159" y="297"/>
                    <a:pt x="156" y="297"/>
                  </a:cubicBezTo>
                  <a:cubicBezTo>
                    <a:pt x="156" y="296"/>
                    <a:pt x="156" y="296"/>
                    <a:pt x="156" y="296"/>
                  </a:cubicBezTo>
                  <a:cubicBezTo>
                    <a:pt x="155" y="296"/>
                    <a:pt x="155" y="296"/>
                    <a:pt x="155" y="296"/>
                  </a:cubicBezTo>
                  <a:cubicBezTo>
                    <a:pt x="154" y="296"/>
                    <a:pt x="153" y="297"/>
                    <a:pt x="151" y="299"/>
                  </a:cubicBezTo>
                  <a:close/>
                  <a:moveTo>
                    <a:pt x="43" y="296"/>
                  </a:moveTo>
                  <a:cubicBezTo>
                    <a:pt x="40" y="276"/>
                    <a:pt x="40" y="276"/>
                    <a:pt x="40" y="276"/>
                  </a:cubicBezTo>
                  <a:cubicBezTo>
                    <a:pt x="51" y="274"/>
                    <a:pt x="51" y="274"/>
                    <a:pt x="51" y="274"/>
                  </a:cubicBezTo>
                  <a:cubicBezTo>
                    <a:pt x="55" y="294"/>
                    <a:pt x="55" y="294"/>
                    <a:pt x="55" y="294"/>
                  </a:cubicBezTo>
                  <a:lnTo>
                    <a:pt x="43" y="296"/>
                  </a:lnTo>
                  <a:close/>
                  <a:moveTo>
                    <a:pt x="179" y="275"/>
                  </a:moveTo>
                  <a:cubicBezTo>
                    <a:pt x="167" y="272"/>
                    <a:pt x="167" y="272"/>
                    <a:pt x="167" y="272"/>
                  </a:cubicBezTo>
                  <a:cubicBezTo>
                    <a:pt x="168" y="268"/>
                    <a:pt x="170" y="266"/>
                    <a:pt x="172" y="264"/>
                  </a:cubicBezTo>
                  <a:cubicBezTo>
                    <a:pt x="172" y="263"/>
                    <a:pt x="173" y="263"/>
                    <a:pt x="173" y="262"/>
                  </a:cubicBezTo>
                  <a:cubicBezTo>
                    <a:pt x="173" y="262"/>
                    <a:pt x="173" y="262"/>
                    <a:pt x="173" y="262"/>
                  </a:cubicBezTo>
                  <a:cubicBezTo>
                    <a:pt x="173" y="262"/>
                    <a:pt x="173" y="262"/>
                    <a:pt x="173" y="262"/>
                  </a:cubicBezTo>
                  <a:cubicBezTo>
                    <a:pt x="173" y="261"/>
                    <a:pt x="173" y="260"/>
                    <a:pt x="173" y="259"/>
                  </a:cubicBezTo>
                  <a:cubicBezTo>
                    <a:pt x="173" y="257"/>
                    <a:pt x="174" y="255"/>
                    <a:pt x="175" y="253"/>
                  </a:cubicBezTo>
                  <a:cubicBezTo>
                    <a:pt x="175" y="252"/>
                    <a:pt x="176" y="252"/>
                    <a:pt x="176" y="251"/>
                  </a:cubicBezTo>
                  <a:cubicBezTo>
                    <a:pt x="185" y="260"/>
                    <a:pt x="185" y="260"/>
                    <a:pt x="185" y="260"/>
                  </a:cubicBezTo>
                  <a:cubicBezTo>
                    <a:pt x="185" y="260"/>
                    <a:pt x="185" y="259"/>
                    <a:pt x="185" y="259"/>
                  </a:cubicBezTo>
                  <a:cubicBezTo>
                    <a:pt x="185" y="259"/>
                    <a:pt x="185" y="259"/>
                    <a:pt x="185" y="260"/>
                  </a:cubicBezTo>
                  <a:cubicBezTo>
                    <a:pt x="185" y="260"/>
                    <a:pt x="185" y="261"/>
                    <a:pt x="186" y="263"/>
                  </a:cubicBezTo>
                  <a:cubicBezTo>
                    <a:pt x="186" y="268"/>
                    <a:pt x="183" y="270"/>
                    <a:pt x="181" y="271"/>
                  </a:cubicBezTo>
                  <a:cubicBezTo>
                    <a:pt x="181" y="272"/>
                    <a:pt x="181" y="272"/>
                    <a:pt x="181" y="272"/>
                  </a:cubicBezTo>
                  <a:cubicBezTo>
                    <a:pt x="180" y="273"/>
                    <a:pt x="179" y="274"/>
                    <a:pt x="179" y="275"/>
                  </a:cubicBezTo>
                  <a:close/>
                  <a:moveTo>
                    <a:pt x="36" y="256"/>
                  </a:moveTo>
                  <a:cubicBezTo>
                    <a:pt x="33" y="236"/>
                    <a:pt x="33" y="236"/>
                    <a:pt x="33" y="236"/>
                  </a:cubicBezTo>
                  <a:cubicBezTo>
                    <a:pt x="45" y="234"/>
                    <a:pt x="45" y="234"/>
                    <a:pt x="45" y="234"/>
                  </a:cubicBezTo>
                  <a:cubicBezTo>
                    <a:pt x="48" y="254"/>
                    <a:pt x="48" y="254"/>
                    <a:pt x="48" y="254"/>
                  </a:cubicBezTo>
                  <a:lnTo>
                    <a:pt x="36" y="256"/>
                  </a:lnTo>
                  <a:close/>
                  <a:moveTo>
                    <a:pt x="200" y="246"/>
                  </a:moveTo>
                  <a:cubicBezTo>
                    <a:pt x="191" y="239"/>
                    <a:pt x="191" y="239"/>
                    <a:pt x="191" y="239"/>
                  </a:cubicBezTo>
                  <a:cubicBezTo>
                    <a:pt x="193" y="237"/>
                    <a:pt x="195" y="235"/>
                    <a:pt x="197" y="233"/>
                  </a:cubicBezTo>
                  <a:cubicBezTo>
                    <a:pt x="200" y="230"/>
                    <a:pt x="201" y="228"/>
                    <a:pt x="202" y="226"/>
                  </a:cubicBezTo>
                  <a:cubicBezTo>
                    <a:pt x="214" y="228"/>
                    <a:pt x="214" y="228"/>
                    <a:pt x="214" y="228"/>
                  </a:cubicBezTo>
                  <a:cubicBezTo>
                    <a:pt x="213" y="233"/>
                    <a:pt x="210" y="237"/>
                    <a:pt x="205" y="242"/>
                  </a:cubicBezTo>
                  <a:cubicBezTo>
                    <a:pt x="203" y="243"/>
                    <a:pt x="202" y="245"/>
                    <a:pt x="200" y="246"/>
                  </a:cubicBezTo>
                  <a:close/>
                  <a:moveTo>
                    <a:pt x="224" y="219"/>
                  </a:moveTo>
                  <a:cubicBezTo>
                    <a:pt x="218" y="209"/>
                    <a:pt x="218" y="209"/>
                    <a:pt x="218" y="209"/>
                  </a:cubicBezTo>
                  <a:cubicBezTo>
                    <a:pt x="220" y="208"/>
                    <a:pt x="222" y="207"/>
                    <a:pt x="223" y="207"/>
                  </a:cubicBezTo>
                  <a:cubicBezTo>
                    <a:pt x="223" y="207"/>
                    <a:pt x="223" y="206"/>
                    <a:pt x="222" y="206"/>
                  </a:cubicBezTo>
                  <a:cubicBezTo>
                    <a:pt x="222" y="204"/>
                    <a:pt x="221" y="202"/>
                    <a:pt x="221" y="200"/>
                  </a:cubicBezTo>
                  <a:cubicBezTo>
                    <a:pt x="221" y="199"/>
                    <a:pt x="221" y="199"/>
                    <a:pt x="221" y="198"/>
                  </a:cubicBezTo>
                  <a:cubicBezTo>
                    <a:pt x="233" y="201"/>
                    <a:pt x="233" y="201"/>
                    <a:pt x="233" y="201"/>
                  </a:cubicBezTo>
                  <a:cubicBezTo>
                    <a:pt x="233" y="200"/>
                    <a:pt x="233" y="200"/>
                    <a:pt x="233" y="200"/>
                  </a:cubicBezTo>
                  <a:cubicBezTo>
                    <a:pt x="233" y="200"/>
                    <a:pt x="233" y="200"/>
                    <a:pt x="233" y="199"/>
                  </a:cubicBezTo>
                  <a:cubicBezTo>
                    <a:pt x="233" y="200"/>
                    <a:pt x="233" y="200"/>
                    <a:pt x="233" y="200"/>
                  </a:cubicBezTo>
                  <a:cubicBezTo>
                    <a:pt x="233" y="201"/>
                    <a:pt x="233" y="201"/>
                    <a:pt x="233" y="201"/>
                  </a:cubicBezTo>
                  <a:cubicBezTo>
                    <a:pt x="234" y="203"/>
                    <a:pt x="235" y="206"/>
                    <a:pt x="235" y="209"/>
                  </a:cubicBezTo>
                  <a:cubicBezTo>
                    <a:pt x="235" y="214"/>
                    <a:pt x="232" y="217"/>
                    <a:pt x="228" y="218"/>
                  </a:cubicBezTo>
                  <a:cubicBezTo>
                    <a:pt x="227" y="219"/>
                    <a:pt x="226" y="219"/>
                    <a:pt x="225" y="219"/>
                  </a:cubicBezTo>
                  <a:cubicBezTo>
                    <a:pt x="225" y="219"/>
                    <a:pt x="224" y="219"/>
                    <a:pt x="224" y="219"/>
                  </a:cubicBezTo>
                  <a:close/>
                  <a:moveTo>
                    <a:pt x="30" y="216"/>
                  </a:moveTo>
                  <a:cubicBezTo>
                    <a:pt x="26" y="196"/>
                    <a:pt x="26" y="196"/>
                    <a:pt x="26" y="196"/>
                  </a:cubicBezTo>
                  <a:cubicBezTo>
                    <a:pt x="38" y="194"/>
                    <a:pt x="38" y="194"/>
                    <a:pt x="38" y="194"/>
                  </a:cubicBezTo>
                  <a:cubicBezTo>
                    <a:pt x="42" y="214"/>
                    <a:pt x="42" y="214"/>
                    <a:pt x="42" y="214"/>
                  </a:cubicBezTo>
                  <a:lnTo>
                    <a:pt x="30" y="216"/>
                  </a:lnTo>
                  <a:close/>
                  <a:moveTo>
                    <a:pt x="245" y="194"/>
                  </a:moveTo>
                  <a:cubicBezTo>
                    <a:pt x="239" y="183"/>
                    <a:pt x="239" y="183"/>
                    <a:pt x="239" y="183"/>
                  </a:cubicBezTo>
                  <a:cubicBezTo>
                    <a:pt x="239" y="184"/>
                    <a:pt x="238" y="184"/>
                    <a:pt x="238" y="184"/>
                  </a:cubicBezTo>
                  <a:cubicBezTo>
                    <a:pt x="239" y="183"/>
                    <a:pt x="239" y="182"/>
                    <a:pt x="239" y="182"/>
                  </a:cubicBezTo>
                  <a:cubicBezTo>
                    <a:pt x="240" y="180"/>
                    <a:pt x="241" y="179"/>
                    <a:pt x="242" y="177"/>
                  </a:cubicBezTo>
                  <a:cubicBezTo>
                    <a:pt x="242" y="177"/>
                    <a:pt x="243" y="176"/>
                    <a:pt x="243" y="176"/>
                  </a:cubicBezTo>
                  <a:cubicBezTo>
                    <a:pt x="243" y="176"/>
                    <a:pt x="243" y="175"/>
                    <a:pt x="243" y="175"/>
                  </a:cubicBezTo>
                  <a:cubicBezTo>
                    <a:pt x="243" y="172"/>
                    <a:pt x="244" y="170"/>
                    <a:pt x="245" y="169"/>
                  </a:cubicBezTo>
                  <a:cubicBezTo>
                    <a:pt x="245" y="169"/>
                    <a:pt x="245" y="168"/>
                    <a:pt x="245" y="168"/>
                  </a:cubicBezTo>
                  <a:cubicBezTo>
                    <a:pt x="256" y="173"/>
                    <a:pt x="256" y="173"/>
                    <a:pt x="256" y="173"/>
                  </a:cubicBezTo>
                  <a:cubicBezTo>
                    <a:pt x="256" y="174"/>
                    <a:pt x="256" y="174"/>
                    <a:pt x="255" y="175"/>
                  </a:cubicBezTo>
                  <a:cubicBezTo>
                    <a:pt x="255" y="175"/>
                    <a:pt x="255" y="176"/>
                    <a:pt x="255" y="176"/>
                  </a:cubicBezTo>
                  <a:cubicBezTo>
                    <a:pt x="254" y="180"/>
                    <a:pt x="254" y="181"/>
                    <a:pt x="252" y="184"/>
                  </a:cubicBezTo>
                  <a:cubicBezTo>
                    <a:pt x="251" y="185"/>
                    <a:pt x="251" y="186"/>
                    <a:pt x="250" y="187"/>
                  </a:cubicBezTo>
                  <a:cubicBezTo>
                    <a:pt x="250" y="188"/>
                    <a:pt x="249" y="189"/>
                    <a:pt x="249" y="190"/>
                  </a:cubicBezTo>
                  <a:cubicBezTo>
                    <a:pt x="248" y="192"/>
                    <a:pt x="246" y="193"/>
                    <a:pt x="245" y="194"/>
                  </a:cubicBezTo>
                  <a:close/>
                  <a:moveTo>
                    <a:pt x="23" y="176"/>
                  </a:moveTo>
                  <a:cubicBezTo>
                    <a:pt x="20" y="156"/>
                    <a:pt x="20" y="156"/>
                    <a:pt x="20" y="156"/>
                  </a:cubicBezTo>
                  <a:cubicBezTo>
                    <a:pt x="32" y="154"/>
                    <a:pt x="32" y="154"/>
                    <a:pt x="32" y="154"/>
                  </a:cubicBezTo>
                  <a:cubicBezTo>
                    <a:pt x="35" y="174"/>
                    <a:pt x="35" y="174"/>
                    <a:pt x="35" y="174"/>
                  </a:cubicBezTo>
                  <a:lnTo>
                    <a:pt x="23" y="176"/>
                  </a:lnTo>
                  <a:close/>
                  <a:moveTo>
                    <a:pt x="324" y="164"/>
                  </a:moveTo>
                  <a:cubicBezTo>
                    <a:pt x="323" y="164"/>
                    <a:pt x="322" y="164"/>
                    <a:pt x="321" y="163"/>
                  </a:cubicBezTo>
                  <a:cubicBezTo>
                    <a:pt x="324" y="152"/>
                    <a:pt x="324" y="152"/>
                    <a:pt x="324" y="152"/>
                  </a:cubicBezTo>
                  <a:cubicBezTo>
                    <a:pt x="323" y="152"/>
                    <a:pt x="323" y="153"/>
                    <a:pt x="323" y="153"/>
                  </a:cubicBezTo>
                  <a:cubicBezTo>
                    <a:pt x="323" y="153"/>
                    <a:pt x="323" y="153"/>
                    <a:pt x="323" y="152"/>
                  </a:cubicBezTo>
                  <a:cubicBezTo>
                    <a:pt x="323" y="152"/>
                    <a:pt x="323" y="151"/>
                    <a:pt x="323" y="150"/>
                  </a:cubicBezTo>
                  <a:cubicBezTo>
                    <a:pt x="323" y="149"/>
                    <a:pt x="323" y="148"/>
                    <a:pt x="323" y="147"/>
                  </a:cubicBezTo>
                  <a:cubicBezTo>
                    <a:pt x="323" y="145"/>
                    <a:pt x="323" y="144"/>
                    <a:pt x="324" y="143"/>
                  </a:cubicBezTo>
                  <a:cubicBezTo>
                    <a:pt x="324" y="141"/>
                    <a:pt x="325" y="140"/>
                    <a:pt x="326" y="139"/>
                  </a:cubicBezTo>
                  <a:cubicBezTo>
                    <a:pt x="335" y="146"/>
                    <a:pt x="335" y="146"/>
                    <a:pt x="335" y="146"/>
                  </a:cubicBezTo>
                  <a:cubicBezTo>
                    <a:pt x="335" y="147"/>
                    <a:pt x="335" y="147"/>
                    <a:pt x="335" y="147"/>
                  </a:cubicBezTo>
                  <a:cubicBezTo>
                    <a:pt x="335" y="147"/>
                    <a:pt x="335" y="147"/>
                    <a:pt x="335" y="147"/>
                  </a:cubicBezTo>
                  <a:cubicBezTo>
                    <a:pt x="335" y="148"/>
                    <a:pt x="335" y="149"/>
                    <a:pt x="335" y="149"/>
                  </a:cubicBezTo>
                  <a:cubicBezTo>
                    <a:pt x="335" y="150"/>
                    <a:pt x="335" y="151"/>
                    <a:pt x="335" y="152"/>
                  </a:cubicBezTo>
                  <a:cubicBezTo>
                    <a:pt x="335" y="161"/>
                    <a:pt x="329" y="163"/>
                    <a:pt x="327" y="163"/>
                  </a:cubicBezTo>
                  <a:cubicBezTo>
                    <a:pt x="326" y="164"/>
                    <a:pt x="325" y="164"/>
                    <a:pt x="324" y="164"/>
                  </a:cubicBezTo>
                  <a:close/>
                  <a:moveTo>
                    <a:pt x="261" y="155"/>
                  </a:moveTo>
                  <a:cubicBezTo>
                    <a:pt x="260" y="155"/>
                    <a:pt x="260" y="155"/>
                    <a:pt x="259" y="155"/>
                  </a:cubicBezTo>
                  <a:cubicBezTo>
                    <a:pt x="259" y="155"/>
                    <a:pt x="258" y="155"/>
                    <a:pt x="258" y="155"/>
                  </a:cubicBezTo>
                  <a:cubicBezTo>
                    <a:pt x="258" y="155"/>
                    <a:pt x="258" y="155"/>
                    <a:pt x="258" y="155"/>
                  </a:cubicBezTo>
                  <a:cubicBezTo>
                    <a:pt x="258" y="155"/>
                    <a:pt x="258" y="155"/>
                    <a:pt x="258" y="155"/>
                  </a:cubicBezTo>
                  <a:cubicBezTo>
                    <a:pt x="249" y="147"/>
                    <a:pt x="249" y="147"/>
                    <a:pt x="249" y="147"/>
                  </a:cubicBezTo>
                  <a:cubicBezTo>
                    <a:pt x="249" y="146"/>
                    <a:pt x="250" y="146"/>
                    <a:pt x="251" y="145"/>
                  </a:cubicBezTo>
                  <a:cubicBezTo>
                    <a:pt x="254" y="143"/>
                    <a:pt x="256" y="143"/>
                    <a:pt x="258" y="143"/>
                  </a:cubicBezTo>
                  <a:cubicBezTo>
                    <a:pt x="259" y="143"/>
                    <a:pt x="259" y="143"/>
                    <a:pt x="260" y="143"/>
                  </a:cubicBezTo>
                  <a:cubicBezTo>
                    <a:pt x="260" y="143"/>
                    <a:pt x="260" y="143"/>
                    <a:pt x="260" y="143"/>
                  </a:cubicBezTo>
                  <a:cubicBezTo>
                    <a:pt x="260" y="142"/>
                    <a:pt x="261" y="141"/>
                    <a:pt x="262" y="140"/>
                  </a:cubicBezTo>
                  <a:cubicBezTo>
                    <a:pt x="262" y="138"/>
                    <a:pt x="263" y="137"/>
                    <a:pt x="265" y="136"/>
                  </a:cubicBezTo>
                  <a:cubicBezTo>
                    <a:pt x="271" y="146"/>
                    <a:pt x="271" y="146"/>
                    <a:pt x="271" y="146"/>
                  </a:cubicBezTo>
                  <a:cubicBezTo>
                    <a:pt x="272" y="146"/>
                    <a:pt x="272" y="145"/>
                    <a:pt x="272" y="145"/>
                  </a:cubicBezTo>
                  <a:cubicBezTo>
                    <a:pt x="272" y="145"/>
                    <a:pt x="272" y="145"/>
                    <a:pt x="272" y="146"/>
                  </a:cubicBezTo>
                  <a:cubicBezTo>
                    <a:pt x="272" y="147"/>
                    <a:pt x="272" y="149"/>
                    <a:pt x="271" y="151"/>
                  </a:cubicBezTo>
                  <a:cubicBezTo>
                    <a:pt x="268" y="155"/>
                    <a:pt x="264" y="155"/>
                    <a:pt x="262" y="155"/>
                  </a:cubicBezTo>
                  <a:lnTo>
                    <a:pt x="261" y="155"/>
                  </a:lnTo>
                  <a:close/>
                  <a:moveTo>
                    <a:pt x="300" y="153"/>
                  </a:moveTo>
                  <a:cubicBezTo>
                    <a:pt x="300" y="153"/>
                    <a:pt x="299" y="151"/>
                    <a:pt x="298" y="151"/>
                  </a:cubicBezTo>
                  <a:cubicBezTo>
                    <a:pt x="298" y="151"/>
                    <a:pt x="296" y="151"/>
                    <a:pt x="296" y="151"/>
                  </a:cubicBezTo>
                  <a:cubicBezTo>
                    <a:pt x="294" y="151"/>
                    <a:pt x="294" y="151"/>
                    <a:pt x="294" y="151"/>
                  </a:cubicBezTo>
                  <a:cubicBezTo>
                    <a:pt x="292" y="151"/>
                    <a:pt x="291" y="151"/>
                    <a:pt x="289" y="151"/>
                  </a:cubicBezTo>
                  <a:cubicBezTo>
                    <a:pt x="288" y="151"/>
                    <a:pt x="288" y="151"/>
                    <a:pt x="288" y="151"/>
                  </a:cubicBezTo>
                  <a:cubicBezTo>
                    <a:pt x="287" y="150"/>
                    <a:pt x="285" y="150"/>
                    <a:pt x="283" y="148"/>
                  </a:cubicBezTo>
                  <a:cubicBezTo>
                    <a:pt x="290" y="138"/>
                    <a:pt x="290" y="138"/>
                    <a:pt x="290" y="138"/>
                  </a:cubicBezTo>
                  <a:cubicBezTo>
                    <a:pt x="290" y="139"/>
                    <a:pt x="290" y="139"/>
                    <a:pt x="290" y="139"/>
                  </a:cubicBezTo>
                  <a:cubicBezTo>
                    <a:pt x="290" y="139"/>
                    <a:pt x="291" y="139"/>
                    <a:pt x="291" y="139"/>
                  </a:cubicBezTo>
                  <a:cubicBezTo>
                    <a:pt x="292" y="139"/>
                    <a:pt x="292" y="139"/>
                    <a:pt x="292" y="139"/>
                  </a:cubicBezTo>
                  <a:cubicBezTo>
                    <a:pt x="292" y="139"/>
                    <a:pt x="293" y="139"/>
                    <a:pt x="294" y="139"/>
                  </a:cubicBezTo>
                  <a:cubicBezTo>
                    <a:pt x="296" y="139"/>
                    <a:pt x="296" y="139"/>
                    <a:pt x="296" y="139"/>
                  </a:cubicBezTo>
                  <a:cubicBezTo>
                    <a:pt x="298" y="139"/>
                    <a:pt x="300" y="139"/>
                    <a:pt x="302" y="140"/>
                  </a:cubicBezTo>
                  <a:cubicBezTo>
                    <a:pt x="306" y="141"/>
                    <a:pt x="308" y="144"/>
                    <a:pt x="309" y="146"/>
                  </a:cubicBezTo>
                  <a:lnTo>
                    <a:pt x="300" y="153"/>
                  </a:lnTo>
                  <a:close/>
                  <a:moveTo>
                    <a:pt x="17" y="137"/>
                  </a:moveTo>
                  <a:cubicBezTo>
                    <a:pt x="16" y="136"/>
                    <a:pt x="16" y="136"/>
                    <a:pt x="16" y="136"/>
                  </a:cubicBezTo>
                  <a:cubicBezTo>
                    <a:pt x="13" y="116"/>
                    <a:pt x="13" y="116"/>
                    <a:pt x="13" y="116"/>
                  </a:cubicBezTo>
                  <a:cubicBezTo>
                    <a:pt x="25" y="114"/>
                    <a:pt x="25" y="114"/>
                    <a:pt x="25" y="114"/>
                  </a:cubicBezTo>
                  <a:cubicBezTo>
                    <a:pt x="28" y="134"/>
                    <a:pt x="28" y="134"/>
                    <a:pt x="28" y="134"/>
                  </a:cubicBezTo>
                  <a:lnTo>
                    <a:pt x="17" y="137"/>
                  </a:lnTo>
                  <a:close/>
                  <a:moveTo>
                    <a:pt x="345" y="130"/>
                  </a:moveTo>
                  <a:cubicBezTo>
                    <a:pt x="338" y="121"/>
                    <a:pt x="338" y="121"/>
                    <a:pt x="338" y="121"/>
                  </a:cubicBezTo>
                  <a:cubicBezTo>
                    <a:pt x="338" y="121"/>
                    <a:pt x="338" y="121"/>
                    <a:pt x="338" y="121"/>
                  </a:cubicBezTo>
                  <a:cubicBezTo>
                    <a:pt x="340" y="119"/>
                    <a:pt x="341" y="118"/>
                    <a:pt x="341" y="117"/>
                  </a:cubicBezTo>
                  <a:cubicBezTo>
                    <a:pt x="342" y="113"/>
                    <a:pt x="343" y="110"/>
                    <a:pt x="346" y="106"/>
                  </a:cubicBezTo>
                  <a:cubicBezTo>
                    <a:pt x="356" y="111"/>
                    <a:pt x="356" y="111"/>
                    <a:pt x="356" y="111"/>
                  </a:cubicBezTo>
                  <a:cubicBezTo>
                    <a:pt x="355" y="114"/>
                    <a:pt x="354" y="116"/>
                    <a:pt x="353" y="120"/>
                  </a:cubicBezTo>
                  <a:cubicBezTo>
                    <a:pt x="352" y="125"/>
                    <a:pt x="348" y="128"/>
                    <a:pt x="345" y="130"/>
                  </a:cubicBezTo>
                  <a:close/>
                  <a:moveTo>
                    <a:pt x="10" y="96"/>
                  </a:moveTo>
                  <a:cubicBezTo>
                    <a:pt x="7" y="76"/>
                    <a:pt x="7" y="76"/>
                    <a:pt x="7" y="76"/>
                  </a:cubicBezTo>
                  <a:cubicBezTo>
                    <a:pt x="18" y="74"/>
                    <a:pt x="18" y="74"/>
                    <a:pt x="18" y="74"/>
                  </a:cubicBezTo>
                  <a:cubicBezTo>
                    <a:pt x="22" y="94"/>
                    <a:pt x="22" y="94"/>
                    <a:pt x="22" y="94"/>
                  </a:cubicBezTo>
                  <a:lnTo>
                    <a:pt x="10" y="96"/>
                  </a:lnTo>
                  <a:close/>
                  <a:moveTo>
                    <a:pt x="368" y="94"/>
                  </a:moveTo>
                  <a:cubicBezTo>
                    <a:pt x="357" y="89"/>
                    <a:pt x="357" y="89"/>
                    <a:pt x="357" y="89"/>
                  </a:cubicBezTo>
                  <a:cubicBezTo>
                    <a:pt x="357" y="89"/>
                    <a:pt x="357" y="89"/>
                    <a:pt x="357" y="89"/>
                  </a:cubicBezTo>
                  <a:cubicBezTo>
                    <a:pt x="358" y="88"/>
                    <a:pt x="358" y="87"/>
                    <a:pt x="359" y="86"/>
                  </a:cubicBezTo>
                  <a:cubicBezTo>
                    <a:pt x="360" y="84"/>
                    <a:pt x="361" y="82"/>
                    <a:pt x="362" y="80"/>
                  </a:cubicBezTo>
                  <a:cubicBezTo>
                    <a:pt x="363" y="78"/>
                    <a:pt x="364" y="75"/>
                    <a:pt x="365" y="73"/>
                  </a:cubicBezTo>
                  <a:cubicBezTo>
                    <a:pt x="365" y="73"/>
                    <a:pt x="366" y="72"/>
                    <a:pt x="366" y="72"/>
                  </a:cubicBezTo>
                  <a:cubicBezTo>
                    <a:pt x="377" y="76"/>
                    <a:pt x="377" y="76"/>
                    <a:pt x="377" y="76"/>
                  </a:cubicBezTo>
                  <a:cubicBezTo>
                    <a:pt x="377" y="77"/>
                    <a:pt x="376" y="78"/>
                    <a:pt x="376" y="78"/>
                  </a:cubicBezTo>
                  <a:cubicBezTo>
                    <a:pt x="375" y="81"/>
                    <a:pt x="374" y="83"/>
                    <a:pt x="372" y="86"/>
                  </a:cubicBezTo>
                  <a:cubicBezTo>
                    <a:pt x="371" y="87"/>
                    <a:pt x="370" y="89"/>
                    <a:pt x="369" y="91"/>
                  </a:cubicBezTo>
                  <a:cubicBezTo>
                    <a:pt x="369" y="92"/>
                    <a:pt x="369" y="93"/>
                    <a:pt x="368" y="94"/>
                  </a:cubicBezTo>
                  <a:close/>
                  <a:moveTo>
                    <a:pt x="385" y="63"/>
                  </a:moveTo>
                  <a:cubicBezTo>
                    <a:pt x="381" y="52"/>
                    <a:pt x="381" y="52"/>
                    <a:pt x="381" y="52"/>
                  </a:cubicBezTo>
                  <a:cubicBezTo>
                    <a:pt x="381" y="52"/>
                    <a:pt x="381" y="52"/>
                    <a:pt x="381" y="52"/>
                  </a:cubicBezTo>
                  <a:cubicBezTo>
                    <a:pt x="381" y="52"/>
                    <a:pt x="381" y="52"/>
                    <a:pt x="382" y="52"/>
                  </a:cubicBezTo>
                  <a:cubicBezTo>
                    <a:pt x="382" y="52"/>
                    <a:pt x="382" y="52"/>
                    <a:pt x="382" y="51"/>
                  </a:cubicBezTo>
                  <a:cubicBezTo>
                    <a:pt x="380" y="49"/>
                    <a:pt x="378" y="47"/>
                    <a:pt x="378" y="43"/>
                  </a:cubicBezTo>
                  <a:cubicBezTo>
                    <a:pt x="378" y="42"/>
                    <a:pt x="379" y="41"/>
                    <a:pt x="379" y="40"/>
                  </a:cubicBezTo>
                  <a:cubicBezTo>
                    <a:pt x="390" y="43"/>
                    <a:pt x="390" y="43"/>
                    <a:pt x="390" y="43"/>
                  </a:cubicBezTo>
                  <a:cubicBezTo>
                    <a:pt x="391" y="43"/>
                    <a:pt x="391" y="44"/>
                    <a:pt x="392" y="45"/>
                  </a:cubicBezTo>
                  <a:cubicBezTo>
                    <a:pt x="393" y="47"/>
                    <a:pt x="394" y="50"/>
                    <a:pt x="394" y="53"/>
                  </a:cubicBezTo>
                  <a:cubicBezTo>
                    <a:pt x="394" y="54"/>
                    <a:pt x="394" y="57"/>
                    <a:pt x="392" y="59"/>
                  </a:cubicBezTo>
                  <a:cubicBezTo>
                    <a:pt x="389" y="62"/>
                    <a:pt x="387" y="63"/>
                    <a:pt x="385" y="63"/>
                  </a:cubicBezTo>
                  <a:close/>
                  <a:moveTo>
                    <a:pt x="3" y="56"/>
                  </a:moveTo>
                  <a:cubicBezTo>
                    <a:pt x="2" y="50"/>
                    <a:pt x="1" y="43"/>
                    <a:pt x="0" y="36"/>
                  </a:cubicBezTo>
                  <a:cubicBezTo>
                    <a:pt x="12" y="34"/>
                    <a:pt x="12" y="34"/>
                    <a:pt x="12" y="34"/>
                  </a:cubicBezTo>
                  <a:cubicBezTo>
                    <a:pt x="13" y="41"/>
                    <a:pt x="14" y="48"/>
                    <a:pt x="15" y="54"/>
                  </a:cubicBezTo>
                  <a:lnTo>
                    <a:pt x="3" y="56"/>
                  </a:lnTo>
                  <a:close/>
                  <a:moveTo>
                    <a:pt x="395" y="23"/>
                  </a:moveTo>
                  <a:cubicBezTo>
                    <a:pt x="383" y="23"/>
                    <a:pt x="383" y="23"/>
                    <a:pt x="383" y="23"/>
                  </a:cubicBezTo>
                  <a:cubicBezTo>
                    <a:pt x="383" y="20"/>
                    <a:pt x="383" y="20"/>
                    <a:pt x="383" y="20"/>
                  </a:cubicBezTo>
                  <a:cubicBezTo>
                    <a:pt x="383" y="15"/>
                    <a:pt x="383" y="10"/>
                    <a:pt x="386" y="5"/>
                  </a:cubicBezTo>
                  <a:cubicBezTo>
                    <a:pt x="387" y="3"/>
                    <a:pt x="389" y="2"/>
                    <a:pt x="390" y="0"/>
                  </a:cubicBezTo>
                  <a:cubicBezTo>
                    <a:pt x="391" y="0"/>
                    <a:pt x="391" y="0"/>
                    <a:pt x="391" y="0"/>
                  </a:cubicBezTo>
                  <a:cubicBezTo>
                    <a:pt x="399" y="9"/>
                    <a:pt x="399" y="9"/>
                    <a:pt x="399" y="9"/>
                  </a:cubicBezTo>
                  <a:cubicBezTo>
                    <a:pt x="398" y="9"/>
                    <a:pt x="398" y="9"/>
                    <a:pt x="398" y="9"/>
                  </a:cubicBezTo>
                  <a:cubicBezTo>
                    <a:pt x="397" y="10"/>
                    <a:pt x="397" y="11"/>
                    <a:pt x="397" y="11"/>
                  </a:cubicBezTo>
                  <a:cubicBezTo>
                    <a:pt x="395" y="13"/>
                    <a:pt x="395" y="17"/>
                    <a:pt x="395" y="20"/>
                  </a:cubicBezTo>
                  <a:lnTo>
                    <a:pt x="395" y="23"/>
                  </a:lnTo>
                  <a:close/>
                </a:path>
              </a:pathLst>
            </a:custGeom>
            <a:solidFill>
              <a:srgbClr val="877D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8999" name="Freeform 5842"/>
            <p:cNvSpPr>
              <a:spLocks/>
            </p:cNvSpPr>
            <p:nvPr/>
          </p:nvSpPr>
          <p:spPr bwMode="auto">
            <a:xfrm>
              <a:off x="4007" y="2413"/>
              <a:ext cx="3" cy="2"/>
            </a:xfrm>
            <a:custGeom>
              <a:avLst/>
              <a:gdLst>
                <a:gd name="T0" fmla="*/ 7 w 19"/>
                <a:gd name="T1" fmla="*/ 17 h 17"/>
                <a:gd name="T2" fmla="*/ 6 w 19"/>
                <a:gd name="T3" fmla="*/ 17 h 17"/>
                <a:gd name="T4" fmla="*/ 1 w 19"/>
                <a:gd name="T5" fmla="*/ 17 h 17"/>
                <a:gd name="T6" fmla="*/ 0 w 19"/>
                <a:gd name="T7" fmla="*/ 12 h 17"/>
                <a:gd name="T8" fmla="*/ 3 w 19"/>
                <a:gd name="T9" fmla="*/ 2 h 17"/>
                <a:gd name="T10" fmla="*/ 4 w 19"/>
                <a:gd name="T11" fmla="*/ 0 h 17"/>
                <a:gd name="T12" fmla="*/ 12 w 19"/>
                <a:gd name="T13" fmla="*/ 3 h 17"/>
                <a:gd name="T14" fmla="*/ 12 w 19"/>
                <a:gd name="T15" fmla="*/ 3 h 17"/>
                <a:gd name="T16" fmla="*/ 12 w 19"/>
                <a:gd name="T17" fmla="*/ 3 h 17"/>
                <a:gd name="T18" fmla="*/ 15 w 19"/>
                <a:gd name="T19" fmla="*/ 4 h 17"/>
                <a:gd name="T20" fmla="*/ 14 w 19"/>
                <a:gd name="T21" fmla="*/ 6 h 17"/>
                <a:gd name="T22" fmla="*/ 19 w 19"/>
                <a:gd name="T23" fmla="*/ 13 h 17"/>
                <a:gd name="T24" fmla="*/ 7 w 19"/>
                <a:gd name="T25"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9" h="17">
                  <a:moveTo>
                    <a:pt x="7" y="17"/>
                  </a:moveTo>
                  <a:cubicBezTo>
                    <a:pt x="6" y="17"/>
                    <a:pt x="6" y="17"/>
                    <a:pt x="6" y="17"/>
                  </a:cubicBezTo>
                  <a:cubicBezTo>
                    <a:pt x="1" y="17"/>
                    <a:pt x="1" y="17"/>
                    <a:pt x="1" y="17"/>
                  </a:cubicBezTo>
                  <a:cubicBezTo>
                    <a:pt x="0" y="12"/>
                    <a:pt x="0" y="12"/>
                    <a:pt x="0" y="12"/>
                  </a:cubicBezTo>
                  <a:cubicBezTo>
                    <a:pt x="0" y="9"/>
                    <a:pt x="1" y="6"/>
                    <a:pt x="3" y="2"/>
                  </a:cubicBezTo>
                  <a:cubicBezTo>
                    <a:pt x="3" y="1"/>
                    <a:pt x="3" y="0"/>
                    <a:pt x="4" y="0"/>
                  </a:cubicBezTo>
                  <a:cubicBezTo>
                    <a:pt x="12" y="3"/>
                    <a:pt x="12" y="3"/>
                    <a:pt x="12" y="3"/>
                  </a:cubicBezTo>
                  <a:cubicBezTo>
                    <a:pt x="12" y="3"/>
                    <a:pt x="12" y="3"/>
                    <a:pt x="12" y="3"/>
                  </a:cubicBezTo>
                  <a:cubicBezTo>
                    <a:pt x="12" y="3"/>
                    <a:pt x="12" y="3"/>
                    <a:pt x="12" y="3"/>
                  </a:cubicBezTo>
                  <a:cubicBezTo>
                    <a:pt x="15" y="4"/>
                    <a:pt x="15" y="4"/>
                    <a:pt x="15" y="4"/>
                  </a:cubicBezTo>
                  <a:cubicBezTo>
                    <a:pt x="15" y="5"/>
                    <a:pt x="14" y="5"/>
                    <a:pt x="14" y="6"/>
                  </a:cubicBezTo>
                  <a:cubicBezTo>
                    <a:pt x="19" y="13"/>
                    <a:pt x="19" y="13"/>
                    <a:pt x="19" y="13"/>
                  </a:cubicBezTo>
                  <a:cubicBezTo>
                    <a:pt x="16" y="15"/>
                    <a:pt x="12" y="17"/>
                    <a:pt x="7" y="17"/>
                  </a:cubicBezTo>
                  <a:close/>
                </a:path>
              </a:pathLst>
            </a:custGeom>
            <a:solidFill>
              <a:srgbClr val="877D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000" name="Freeform 5843"/>
            <p:cNvSpPr>
              <a:spLocks noEditPoints="1"/>
            </p:cNvSpPr>
            <p:nvPr/>
          </p:nvSpPr>
          <p:spPr bwMode="auto">
            <a:xfrm>
              <a:off x="4009" y="2398"/>
              <a:ext cx="128" cy="59"/>
            </a:xfrm>
            <a:custGeom>
              <a:avLst/>
              <a:gdLst>
                <a:gd name="T0" fmla="*/ 960 w 962"/>
                <a:gd name="T1" fmla="*/ 428 h 439"/>
                <a:gd name="T2" fmla="*/ 878 w 962"/>
                <a:gd name="T3" fmla="*/ 417 h 439"/>
                <a:gd name="T4" fmla="*/ 887 w 962"/>
                <a:gd name="T5" fmla="*/ 407 h 439"/>
                <a:gd name="T6" fmla="*/ 908 w 962"/>
                <a:gd name="T7" fmla="*/ 417 h 439"/>
                <a:gd name="T8" fmla="*/ 928 w 962"/>
                <a:gd name="T9" fmla="*/ 405 h 439"/>
                <a:gd name="T10" fmla="*/ 864 w 962"/>
                <a:gd name="T11" fmla="*/ 383 h 439"/>
                <a:gd name="T12" fmla="*/ 838 w 962"/>
                <a:gd name="T13" fmla="*/ 368 h 439"/>
                <a:gd name="T14" fmla="*/ 838 w 962"/>
                <a:gd name="T15" fmla="*/ 368 h 439"/>
                <a:gd name="T16" fmla="*/ 801 w 962"/>
                <a:gd name="T17" fmla="*/ 367 h 439"/>
                <a:gd name="T18" fmla="*/ 748 w 962"/>
                <a:gd name="T19" fmla="*/ 341 h 439"/>
                <a:gd name="T20" fmla="*/ 729 w 962"/>
                <a:gd name="T21" fmla="*/ 325 h 439"/>
                <a:gd name="T22" fmla="*/ 739 w 962"/>
                <a:gd name="T23" fmla="*/ 314 h 439"/>
                <a:gd name="T24" fmla="*/ 745 w 962"/>
                <a:gd name="T25" fmla="*/ 270 h 439"/>
                <a:gd name="T26" fmla="*/ 724 w 962"/>
                <a:gd name="T27" fmla="*/ 247 h 439"/>
                <a:gd name="T28" fmla="*/ 688 w 962"/>
                <a:gd name="T29" fmla="*/ 223 h 439"/>
                <a:gd name="T30" fmla="*/ 574 w 962"/>
                <a:gd name="T31" fmla="*/ 212 h 439"/>
                <a:gd name="T32" fmla="*/ 654 w 962"/>
                <a:gd name="T33" fmla="*/ 210 h 439"/>
                <a:gd name="T34" fmla="*/ 630 w 962"/>
                <a:gd name="T35" fmla="*/ 219 h 439"/>
                <a:gd name="T36" fmla="*/ 574 w 962"/>
                <a:gd name="T37" fmla="*/ 189 h 439"/>
                <a:gd name="T38" fmla="*/ 584 w 962"/>
                <a:gd name="T39" fmla="*/ 172 h 439"/>
                <a:gd name="T40" fmla="*/ 65 w 962"/>
                <a:gd name="T41" fmla="*/ 156 h 439"/>
                <a:gd name="T42" fmla="*/ 72 w 962"/>
                <a:gd name="T43" fmla="*/ 171 h 439"/>
                <a:gd name="T44" fmla="*/ 96 w 962"/>
                <a:gd name="T45" fmla="*/ 152 h 439"/>
                <a:gd name="T46" fmla="*/ 134 w 962"/>
                <a:gd name="T47" fmla="*/ 156 h 439"/>
                <a:gd name="T48" fmla="*/ 42 w 962"/>
                <a:gd name="T49" fmla="*/ 156 h 439"/>
                <a:gd name="T50" fmla="*/ 34 w 962"/>
                <a:gd name="T51" fmla="*/ 143 h 439"/>
                <a:gd name="T52" fmla="*/ 569 w 962"/>
                <a:gd name="T53" fmla="*/ 155 h 439"/>
                <a:gd name="T54" fmla="*/ 578 w 962"/>
                <a:gd name="T55" fmla="*/ 147 h 439"/>
                <a:gd name="T56" fmla="*/ 179 w 962"/>
                <a:gd name="T57" fmla="*/ 134 h 439"/>
                <a:gd name="T58" fmla="*/ 180 w 962"/>
                <a:gd name="T59" fmla="*/ 151 h 439"/>
                <a:gd name="T60" fmla="*/ 19 w 962"/>
                <a:gd name="T61" fmla="*/ 127 h 439"/>
                <a:gd name="T62" fmla="*/ 546 w 962"/>
                <a:gd name="T63" fmla="*/ 141 h 439"/>
                <a:gd name="T64" fmla="*/ 539 w 962"/>
                <a:gd name="T65" fmla="*/ 122 h 439"/>
                <a:gd name="T66" fmla="*/ 546 w 962"/>
                <a:gd name="T67" fmla="*/ 139 h 439"/>
                <a:gd name="T68" fmla="*/ 184 w 962"/>
                <a:gd name="T69" fmla="*/ 100 h 439"/>
                <a:gd name="T70" fmla="*/ 546 w 962"/>
                <a:gd name="T71" fmla="*/ 111 h 439"/>
                <a:gd name="T72" fmla="*/ 551 w 962"/>
                <a:gd name="T73" fmla="*/ 103 h 439"/>
                <a:gd name="T74" fmla="*/ 517 w 962"/>
                <a:gd name="T75" fmla="*/ 83 h 439"/>
                <a:gd name="T76" fmla="*/ 487 w 962"/>
                <a:gd name="T77" fmla="*/ 86 h 439"/>
                <a:gd name="T78" fmla="*/ 495 w 962"/>
                <a:gd name="T79" fmla="*/ 87 h 439"/>
                <a:gd name="T80" fmla="*/ 197 w 962"/>
                <a:gd name="T81" fmla="*/ 75 h 439"/>
                <a:gd name="T82" fmla="*/ 204 w 962"/>
                <a:gd name="T83" fmla="*/ 68 h 439"/>
                <a:gd name="T84" fmla="*/ 224 w 962"/>
                <a:gd name="T85" fmla="*/ 66 h 439"/>
                <a:gd name="T86" fmla="*/ 257 w 962"/>
                <a:gd name="T87" fmla="*/ 71 h 439"/>
                <a:gd name="T88" fmla="*/ 259 w 962"/>
                <a:gd name="T89" fmla="*/ 58 h 439"/>
                <a:gd name="T90" fmla="*/ 494 w 962"/>
                <a:gd name="T91" fmla="*/ 52 h 439"/>
                <a:gd name="T92" fmla="*/ 433 w 962"/>
                <a:gd name="T93" fmla="*/ 52 h 439"/>
                <a:gd name="T94" fmla="*/ 444 w 962"/>
                <a:gd name="T95" fmla="*/ 36 h 439"/>
                <a:gd name="T96" fmla="*/ 455 w 962"/>
                <a:gd name="T97" fmla="*/ 46 h 439"/>
                <a:gd name="T98" fmla="*/ 404 w 962"/>
                <a:gd name="T99" fmla="*/ 37 h 439"/>
                <a:gd name="T100" fmla="*/ 274 w 962"/>
                <a:gd name="T101" fmla="*/ 45 h 439"/>
                <a:gd name="T102" fmla="*/ 496 w 962"/>
                <a:gd name="T103" fmla="*/ 40 h 439"/>
                <a:gd name="T104" fmla="*/ 482 w 962"/>
                <a:gd name="T105" fmla="*/ 24 h 439"/>
                <a:gd name="T106" fmla="*/ 496 w 962"/>
                <a:gd name="T107" fmla="*/ 40 h 439"/>
                <a:gd name="T108" fmla="*/ 382 w 962"/>
                <a:gd name="T109" fmla="*/ 20 h 439"/>
                <a:gd name="T110" fmla="*/ 311 w 962"/>
                <a:gd name="T111" fmla="*/ 13 h 439"/>
                <a:gd name="T112" fmla="*/ 350 w 962"/>
                <a:gd name="T113" fmla="*/ 14 h 4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62" h="439">
                  <a:moveTo>
                    <a:pt x="954" y="439"/>
                  </a:moveTo>
                  <a:cubicBezTo>
                    <a:pt x="954" y="439"/>
                    <a:pt x="954" y="439"/>
                    <a:pt x="954" y="439"/>
                  </a:cubicBezTo>
                  <a:cubicBezTo>
                    <a:pt x="953" y="438"/>
                    <a:pt x="952" y="437"/>
                    <a:pt x="951" y="436"/>
                  </a:cubicBezTo>
                  <a:cubicBezTo>
                    <a:pt x="948" y="433"/>
                    <a:pt x="945" y="430"/>
                    <a:pt x="942" y="428"/>
                  </a:cubicBezTo>
                  <a:cubicBezTo>
                    <a:pt x="941" y="428"/>
                    <a:pt x="940" y="427"/>
                    <a:pt x="939" y="427"/>
                  </a:cubicBezTo>
                  <a:cubicBezTo>
                    <a:pt x="947" y="417"/>
                    <a:pt x="947" y="417"/>
                    <a:pt x="947" y="417"/>
                  </a:cubicBezTo>
                  <a:cubicBezTo>
                    <a:pt x="947" y="418"/>
                    <a:pt x="948" y="418"/>
                    <a:pt x="948" y="418"/>
                  </a:cubicBezTo>
                  <a:cubicBezTo>
                    <a:pt x="953" y="421"/>
                    <a:pt x="956" y="425"/>
                    <a:pt x="960" y="428"/>
                  </a:cubicBezTo>
                  <a:cubicBezTo>
                    <a:pt x="961" y="429"/>
                    <a:pt x="961" y="430"/>
                    <a:pt x="962" y="431"/>
                  </a:cubicBezTo>
                  <a:lnTo>
                    <a:pt x="954" y="439"/>
                  </a:lnTo>
                  <a:close/>
                  <a:moveTo>
                    <a:pt x="887" y="420"/>
                  </a:moveTo>
                  <a:cubicBezTo>
                    <a:pt x="886" y="420"/>
                    <a:pt x="886" y="420"/>
                    <a:pt x="886" y="419"/>
                  </a:cubicBezTo>
                  <a:cubicBezTo>
                    <a:pt x="882" y="419"/>
                    <a:pt x="880" y="418"/>
                    <a:pt x="879" y="417"/>
                  </a:cubicBezTo>
                  <a:cubicBezTo>
                    <a:pt x="879" y="417"/>
                    <a:pt x="879" y="417"/>
                    <a:pt x="879" y="417"/>
                  </a:cubicBezTo>
                  <a:cubicBezTo>
                    <a:pt x="879" y="417"/>
                    <a:pt x="879" y="417"/>
                    <a:pt x="879" y="417"/>
                  </a:cubicBezTo>
                  <a:cubicBezTo>
                    <a:pt x="878" y="417"/>
                    <a:pt x="878" y="417"/>
                    <a:pt x="878" y="417"/>
                  </a:cubicBezTo>
                  <a:cubicBezTo>
                    <a:pt x="878" y="417"/>
                    <a:pt x="877" y="417"/>
                    <a:pt x="877" y="417"/>
                  </a:cubicBezTo>
                  <a:cubicBezTo>
                    <a:pt x="875" y="417"/>
                    <a:pt x="873" y="416"/>
                    <a:pt x="870" y="415"/>
                  </a:cubicBezTo>
                  <a:cubicBezTo>
                    <a:pt x="868" y="413"/>
                    <a:pt x="867" y="411"/>
                    <a:pt x="865" y="409"/>
                  </a:cubicBezTo>
                  <a:cubicBezTo>
                    <a:pt x="876" y="404"/>
                    <a:pt x="876" y="404"/>
                    <a:pt x="876" y="404"/>
                  </a:cubicBezTo>
                  <a:cubicBezTo>
                    <a:pt x="877" y="405"/>
                    <a:pt x="877" y="405"/>
                    <a:pt x="877" y="405"/>
                  </a:cubicBezTo>
                  <a:cubicBezTo>
                    <a:pt x="877" y="405"/>
                    <a:pt x="877" y="405"/>
                    <a:pt x="877" y="405"/>
                  </a:cubicBezTo>
                  <a:cubicBezTo>
                    <a:pt x="879" y="405"/>
                    <a:pt x="880" y="405"/>
                    <a:pt x="881" y="405"/>
                  </a:cubicBezTo>
                  <a:cubicBezTo>
                    <a:pt x="884" y="405"/>
                    <a:pt x="886" y="407"/>
                    <a:pt x="887" y="407"/>
                  </a:cubicBezTo>
                  <a:cubicBezTo>
                    <a:pt x="887" y="407"/>
                    <a:pt x="887" y="407"/>
                    <a:pt x="887" y="408"/>
                  </a:cubicBezTo>
                  <a:cubicBezTo>
                    <a:pt x="887" y="408"/>
                    <a:pt x="887" y="407"/>
                    <a:pt x="888" y="407"/>
                  </a:cubicBezTo>
                  <a:cubicBezTo>
                    <a:pt x="889" y="419"/>
                    <a:pt x="889" y="419"/>
                    <a:pt x="889" y="419"/>
                  </a:cubicBezTo>
                  <a:cubicBezTo>
                    <a:pt x="888" y="419"/>
                    <a:pt x="888" y="420"/>
                    <a:pt x="887" y="420"/>
                  </a:cubicBezTo>
                  <a:close/>
                  <a:moveTo>
                    <a:pt x="912" y="418"/>
                  </a:moveTo>
                  <a:cubicBezTo>
                    <a:pt x="911" y="418"/>
                    <a:pt x="911" y="418"/>
                    <a:pt x="910" y="418"/>
                  </a:cubicBezTo>
                  <a:cubicBezTo>
                    <a:pt x="909" y="418"/>
                    <a:pt x="908" y="417"/>
                    <a:pt x="907" y="417"/>
                  </a:cubicBezTo>
                  <a:cubicBezTo>
                    <a:pt x="907" y="417"/>
                    <a:pt x="907" y="417"/>
                    <a:pt x="908" y="417"/>
                  </a:cubicBezTo>
                  <a:cubicBezTo>
                    <a:pt x="909" y="405"/>
                    <a:pt x="909" y="405"/>
                    <a:pt x="909" y="405"/>
                  </a:cubicBezTo>
                  <a:cubicBezTo>
                    <a:pt x="910" y="405"/>
                    <a:pt x="911" y="406"/>
                    <a:pt x="912" y="406"/>
                  </a:cubicBezTo>
                  <a:cubicBezTo>
                    <a:pt x="912" y="406"/>
                    <a:pt x="912" y="406"/>
                    <a:pt x="912" y="406"/>
                  </a:cubicBezTo>
                  <a:cubicBezTo>
                    <a:pt x="912" y="406"/>
                    <a:pt x="912" y="406"/>
                    <a:pt x="912" y="406"/>
                  </a:cubicBezTo>
                  <a:cubicBezTo>
                    <a:pt x="913" y="405"/>
                    <a:pt x="914" y="405"/>
                    <a:pt x="915" y="404"/>
                  </a:cubicBezTo>
                  <a:cubicBezTo>
                    <a:pt x="918" y="403"/>
                    <a:pt x="922" y="404"/>
                    <a:pt x="924" y="404"/>
                  </a:cubicBezTo>
                  <a:cubicBezTo>
                    <a:pt x="925" y="404"/>
                    <a:pt x="925" y="404"/>
                    <a:pt x="925" y="404"/>
                  </a:cubicBezTo>
                  <a:cubicBezTo>
                    <a:pt x="926" y="405"/>
                    <a:pt x="926" y="405"/>
                    <a:pt x="928" y="405"/>
                  </a:cubicBezTo>
                  <a:cubicBezTo>
                    <a:pt x="927" y="417"/>
                    <a:pt x="927" y="417"/>
                    <a:pt x="927" y="417"/>
                  </a:cubicBezTo>
                  <a:cubicBezTo>
                    <a:pt x="926" y="417"/>
                    <a:pt x="924" y="417"/>
                    <a:pt x="922" y="416"/>
                  </a:cubicBezTo>
                  <a:cubicBezTo>
                    <a:pt x="921" y="416"/>
                    <a:pt x="921" y="416"/>
                    <a:pt x="921" y="416"/>
                  </a:cubicBezTo>
                  <a:cubicBezTo>
                    <a:pt x="920" y="416"/>
                    <a:pt x="920" y="415"/>
                    <a:pt x="919" y="415"/>
                  </a:cubicBezTo>
                  <a:cubicBezTo>
                    <a:pt x="919" y="416"/>
                    <a:pt x="919" y="416"/>
                    <a:pt x="919" y="416"/>
                  </a:cubicBezTo>
                  <a:cubicBezTo>
                    <a:pt x="917" y="417"/>
                    <a:pt x="915" y="418"/>
                    <a:pt x="912" y="418"/>
                  </a:cubicBezTo>
                  <a:close/>
                  <a:moveTo>
                    <a:pt x="865" y="387"/>
                  </a:moveTo>
                  <a:cubicBezTo>
                    <a:pt x="865" y="385"/>
                    <a:pt x="864" y="383"/>
                    <a:pt x="864" y="383"/>
                  </a:cubicBezTo>
                  <a:cubicBezTo>
                    <a:pt x="863" y="382"/>
                    <a:pt x="861" y="381"/>
                    <a:pt x="860" y="381"/>
                  </a:cubicBezTo>
                  <a:cubicBezTo>
                    <a:pt x="858" y="380"/>
                    <a:pt x="857" y="380"/>
                    <a:pt x="855" y="379"/>
                  </a:cubicBezTo>
                  <a:cubicBezTo>
                    <a:pt x="860" y="368"/>
                    <a:pt x="860" y="368"/>
                    <a:pt x="860" y="368"/>
                  </a:cubicBezTo>
                  <a:cubicBezTo>
                    <a:pt x="861" y="369"/>
                    <a:pt x="862" y="369"/>
                    <a:pt x="863" y="369"/>
                  </a:cubicBezTo>
                  <a:cubicBezTo>
                    <a:pt x="866" y="370"/>
                    <a:pt x="869" y="371"/>
                    <a:pt x="871" y="373"/>
                  </a:cubicBezTo>
                  <a:cubicBezTo>
                    <a:pt x="875" y="376"/>
                    <a:pt x="877" y="380"/>
                    <a:pt x="877" y="386"/>
                  </a:cubicBezTo>
                  <a:lnTo>
                    <a:pt x="865" y="387"/>
                  </a:lnTo>
                  <a:close/>
                  <a:moveTo>
                    <a:pt x="838" y="368"/>
                  </a:moveTo>
                  <a:cubicBezTo>
                    <a:pt x="836" y="367"/>
                    <a:pt x="833" y="366"/>
                    <a:pt x="831" y="366"/>
                  </a:cubicBezTo>
                  <a:cubicBezTo>
                    <a:pt x="828" y="366"/>
                    <a:pt x="826" y="366"/>
                    <a:pt x="823" y="367"/>
                  </a:cubicBezTo>
                  <a:cubicBezTo>
                    <a:pt x="822" y="367"/>
                    <a:pt x="822" y="367"/>
                    <a:pt x="822" y="367"/>
                  </a:cubicBezTo>
                  <a:cubicBezTo>
                    <a:pt x="821" y="355"/>
                    <a:pt x="821" y="355"/>
                    <a:pt x="821" y="355"/>
                  </a:cubicBezTo>
                  <a:cubicBezTo>
                    <a:pt x="822" y="355"/>
                    <a:pt x="822" y="355"/>
                    <a:pt x="822" y="355"/>
                  </a:cubicBezTo>
                  <a:cubicBezTo>
                    <a:pt x="825" y="354"/>
                    <a:pt x="828" y="354"/>
                    <a:pt x="831" y="354"/>
                  </a:cubicBezTo>
                  <a:cubicBezTo>
                    <a:pt x="835" y="354"/>
                    <a:pt x="839" y="355"/>
                    <a:pt x="843" y="357"/>
                  </a:cubicBezTo>
                  <a:lnTo>
                    <a:pt x="838" y="368"/>
                  </a:lnTo>
                  <a:close/>
                  <a:moveTo>
                    <a:pt x="791" y="368"/>
                  </a:moveTo>
                  <a:cubicBezTo>
                    <a:pt x="790" y="368"/>
                    <a:pt x="789" y="368"/>
                    <a:pt x="788" y="368"/>
                  </a:cubicBezTo>
                  <a:cubicBezTo>
                    <a:pt x="784" y="368"/>
                    <a:pt x="781" y="367"/>
                    <a:pt x="778" y="365"/>
                  </a:cubicBezTo>
                  <a:cubicBezTo>
                    <a:pt x="784" y="355"/>
                    <a:pt x="784" y="355"/>
                    <a:pt x="784" y="355"/>
                  </a:cubicBezTo>
                  <a:cubicBezTo>
                    <a:pt x="785" y="355"/>
                    <a:pt x="787" y="356"/>
                    <a:pt x="789" y="356"/>
                  </a:cubicBezTo>
                  <a:cubicBezTo>
                    <a:pt x="792" y="356"/>
                    <a:pt x="795" y="356"/>
                    <a:pt x="798" y="355"/>
                  </a:cubicBezTo>
                  <a:cubicBezTo>
                    <a:pt x="800" y="355"/>
                    <a:pt x="800" y="355"/>
                    <a:pt x="800" y="355"/>
                  </a:cubicBezTo>
                  <a:cubicBezTo>
                    <a:pt x="801" y="367"/>
                    <a:pt x="801" y="367"/>
                    <a:pt x="801" y="367"/>
                  </a:cubicBezTo>
                  <a:cubicBezTo>
                    <a:pt x="799" y="367"/>
                    <a:pt x="799" y="367"/>
                    <a:pt x="799" y="367"/>
                  </a:cubicBezTo>
                  <a:cubicBezTo>
                    <a:pt x="796" y="368"/>
                    <a:pt x="794" y="368"/>
                    <a:pt x="791" y="368"/>
                  </a:cubicBezTo>
                  <a:close/>
                  <a:moveTo>
                    <a:pt x="760" y="351"/>
                  </a:moveTo>
                  <a:cubicBezTo>
                    <a:pt x="759" y="350"/>
                    <a:pt x="759" y="350"/>
                    <a:pt x="759" y="350"/>
                  </a:cubicBezTo>
                  <a:cubicBezTo>
                    <a:pt x="759" y="348"/>
                    <a:pt x="758" y="347"/>
                    <a:pt x="757" y="346"/>
                  </a:cubicBezTo>
                  <a:cubicBezTo>
                    <a:pt x="756" y="346"/>
                    <a:pt x="755" y="345"/>
                    <a:pt x="754" y="344"/>
                  </a:cubicBezTo>
                  <a:cubicBezTo>
                    <a:pt x="753" y="344"/>
                    <a:pt x="752" y="343"/>
                    <a:pt x="751" y="342"/>
                  </a:cubicBezTo>
                  <a:cubicBezTo>
                    <a:pt x="750" y="342"/>
                    <a:pt x="749" y="341"/>
                    <a:pt x="748" y="341"/>
                  </a:cubicBezTo>
                  <a:cubicBezTo>
                    <a:pt x="753" y="330"/>
                    <a:pt x="753" y="330"/>
                    <a:pt x="753" y="330"/>
                  </a:cubicBezTo>
                  <a:cubicBezTo>
                    <a:pt x="755" y="330"/>
                    <a:pt x="756" y="331"/>
                    <a:pt x="758" y="333"/>
                  </a:cubicBezTo>
                  <a:cubicBezTo>
                    <a:pt x="759" y="333"/>
                    <a:pt x="759" y="334"/>
                    <a:pt x="760" y="334"/>
                  </a:cubicBezTo>
                  <a:cubicBezTo>
                    <a:pt x="762" y="335"/>
                    <a:pt x="764" y="336"/>
                    <a:pt x="765" y="338"/>
                  </a:cubicBezTo>
                  <a:cubicBezTo>
                    <a:pt x="768" y="340"/>
                    <a:pt x="769" y="342"/>
                    <a:pt x="770" y="344"/>
                  </a:cubicBezTo>
                  <a:cubicBezTo>
                    <a:pt x="770" y="345"/>
                    <a:pt x="770" y="345"/>
                    <a:pt x="770" y="345"/>
                  </a:cubicBezTo>
                  <a:lnTo>
                    <a:pt x="760" y="351"/>
                  </a:lnTo>
                  <a:close/>
                  <a:moveTo>
                    <a:pt x="729" y="325"/>
                  </a:moveTo>
                  <a:cubicBezTo>
                    <a:pt x="728" y="321"/>
                    <a:pt x="727" y="317"/>
                    <a:pt x="727" y="314"/>
                  </a:cubicBezTo>
                  <a:cubicBezTo>
                    <a:pt x="727" y="313"/>
                    <a:pt x="727" y="312"/>
                    <a:pt x="727" y="310"/>
                  </a:cubicBezTo>
                  <a:cubicBezTo>
                    <a:pt x="727" y="309"/>
                    <a:pt x="728" y="308"/>
                    <a:pt x="728" y="307"/>
                  </a:cubicBezTo>
                  <a:cubicBezTo>
                    <a:pt x="728" y="306"/>
                    <a:pt x="728" y="304"/>
                    <a:pt x="728" y="303"/>
                  </a:cubicBezTo>
                  <a:cubicBezTo>
                    <a:pt x="740" y="304"/>
                    <a:pt x="740" y="304"/>
                    <a:pt x="740" y="304"/>
                  </a:cubicBezTo>
                  <a:cubicBezTo>
                    <a:pt x="740" y="305"/>
                    <a:pt x="740" y="306"/>
                    <a:pt x="740" y="307"/>
                  </a:cubicBezTo>
                  <a:cubicBezTo>
                    <a:pt x="740" y="308"/>
                    <a:pt x="739" y="310"/>
                    <a:pt x="739" y="311"/>
                  </a:cubicBezTo>
                  <a:cubicBezTo>
                    <a:pt x="739" y="312"/>
                    <a:pt x="739" y="313"/>
                    <a:pt x="739" y="314"/>
                  </a:cubicBezTo>
                  <a:cubicBezTo>
                    <a:pt x="739" y="316"/>
                    <a:pt x="739" y="319"/>
                    <a:pt x="740" y="321"/>
                  </a:cubicBezTo>
                  <a:lnTo>
                    <a:pt x="729" y="325"/>
                  </a:lnTo>
                  <a:close/>
                  <a:moveTo>
                    <a:pt x="748" y="292"/>
                  </a:moveTo>
                  <a:cubicBezTo>
                    <a:pt x="741" y="282"/>
                    <a:pt x="741" y="282"/>
                    <a:pt x="741" y="282"/>
                  </a:cubicBezTo>
                  <a:cubicBezTo>
                    <a:pt x="743" y="281"/>
                    <a:pt x="744" y="280"/>
                    <a:pt x="745" y="279"/>
                  </a:cubicBezTo>
                  <a:cubicBezTo>
                    <a:pt x="745" y="278"/>
                    <a:pt x="745" y="277"/>
                    <a:pt x="745" y="275"/>
                  </a:cubicBezTo>
                  <a:cubicBezTo>
                    <a:pt x="745" y="275"/>
                    <a:pt x="745" y="275"/>
                    <a:pt x="745" y="275"/>
                  </a:cubicBezTo>
                  <a:cubicBezTo>
                    <a:pt x="745" y="273"/>
                    <a:pt x="745" y="271"/>
                    <a:pt x="745" y="270"/>
                  </a:cubicBezTo>
                  <a:cubicBezTo>
                    <a:pt x="757" y="269"/>
                    <a:pt x="757" y="269"/>
                    <a:pt x="757" y="269"/>
                  </a:cubicBezTo>
                  <a:cubicBezTo>
                    <a:pt x="757" y="271"/>
                    <a:pt x="757" y="273"/>
                    <a:pt x="757" y="275"/>
                  </a:cubicBezTo>
                  <a:cubicBezTo>
                    <a:pt x="757" y="275"/>
                    <a:pt x="757" y="275"/>
                    <a:pt x="757" y="275"/>
                  </a:cubicBezTo>
                  <a:cubicBezTo>
                    <a:pt x="757" y="278"/>
                    <a:pt x="757" y="281"/>
                    <a:pt x="755" y="285"/>
                  </a:cubicBezTo>
                  <a:cubicBezTo>
                    <a:pt x="753" y="288"/>
                    <a:pt x="750" y="290"/>
                    <a:pt x="748" y="292"/>
                  </a:cubicBezTo>
                  <a:close/>
                  <a:moveTo>
                    <a:pt x="738" y="256"/>
                  </a:moveTo>
                  <a:cubicBezTo>
                    <a:pt x="737" y="255"/>
                    <a:pt x="736" y="254"/>
                    <a:pt x="734" y="253"/>
                  </a:cubicBezTo>
                  <a:cubicBezTo>
                    <a:pt x="732" y="250"/>
                    <a:pt x="728" y="249"/>
                    <a:pt x="724" y="247"/>
                  </a:cubicBezTo>
                  <a:cubicBezTo>
                    <a:pt x="727" y="236"/>
                    <a:pt x="727" y="236"/>
                    <a:pt x="727" y="236"/>
                  </a:cubicBezTo>
                  <a:cubicBezTo>
                    <a:pt x="734" y="238"/>
                    <a:pt x="738" y="240"/>
                    <a:pt x="742" y="243"/>
                  </a:cubicBezTo>
                  <a:cubicBezTo>
                    <a:pt x="744" y="245"/>
                    <a:pt x="745" y="246"/>
                    <a:pt x="747" y="248"/>
                  </a:cubicBezTo>
                  <a:lnTo>
                    <a:pt x="738" y="256"/>
                  </a:lnTo>
                  <a:close/>
                  <a:moveTo>
                    <a:pt x="704" y="238"/>
                  </a:moveTo>
                  <a:cubicBezTo>
                    <a:pt x="703" y="238"/>
                    <a:pt x="703" y="238"/>
                    <a:pt x="703" y="238"/>
                  </a:cubicBezTo>
                  <a:cubicBezTo>
                    <a:pt x="698" y="234"/>
                    <a:pt x="694" y="230"/>
                    <a:pt x="689" y="224"/>
                  </a:cubicBezTo>
                  <a:cubicBezTo>
                    <a:pt x="689" y="224"/>
                    <a:pt x="689" y="223"/>
                    <a:pt x="688" y="223"/>
                  </a:cubicBezTo>
                  <a:cubicBezTo>
                    <a:pt x="697" y="215"/>
                    <a:pt x="697" y="215"/>
                    <a:pt x="697" y="215"/>
                  </a:cubicBezTo>
                  <a:cubicBezTo>
                    <a:pt x="698" y="216"/>
                    <a:pt x="698" y="216"/>
                    <a:pt x="699" y="217"/>
                  </a:cubicBezTo>
                  <a:cubicBezTo>
                    <a:pt x="702" y="222"/>
                    <a:pt x="706" y="225"/>
                    <a:pt x="709" y="228"/>
                  </a:cubicBezTo>
                  <a:cubicBezTo>
                    <a:pt x="710" y="228"/>
                    <a:pt x="710" y="228"/>
                    <a:pt x="710" y="228"/>
                  </a:cubicBezTo>
                  <a:lnTo>
                    <a:pt x="704" y="238"/>
                  </a:lnTo>
                  <a:close/>
                  <a:moveTo>
                    <a:pt x="594" y="223"/>
                  </a:moveTo>
                  <a:cubicBezTo>
                    <a:pt x="593" y="223"/>
                    <a:pt x="592" y="223"/>
                    <a:pt x="591" y="222"/>
                  </a:cubicBezTo>
                  <a:cubicBezTo>
                    <a:pt x="585" y="222"/>
                    <a:pt x="577" y="218"/>
                    <a:pt x="574" y="212"/>
                  </a:cubicBezTo>
                  <a:cubicBezTo>
                    <a:pt x="573" y="210"/>
                    <a:pt x="573" y="209"/>
                    <a:pt x="573" y="208"/>
                  </a:cubicBezTo>
                  <a:cubicBezTo>
                    <a:pt x="585" y="206"/>
                    <a:pt x="585" y="206"/>
                    <a:pt x="585" y="206"/>
                  </a:cubicBezTo>
                  <a:cubicBezTo>
                    <a:pt x="585" y="206"/>
                    <a:pt x="585" y="207"/>
                    <a:pt x="585" y="207"/>
                  </a:cubicBezTo>
                  <a:cubicBezTo>
                    <a:pt x="586" y="209"/>
                    <a:pt x="589" y="210"/>
                    <a:pt x="591" y="211"/>
                  </a:cubicBezTo>
                  <a:cubicBezTo>
                    <a:pt x="592" y="211"/>
                    <a:pt x="593" y="211"/>
                    <a:pt x="595" y="211"/>
                  </a:cubicBezTo>
                  <a:lnTo>
                    <a:pt x="594" y="223"/>
                  </a:lnTo>
                  <a:close/>
                  <a:moveTo>
                    <a:pt x="654" y="222"/>
                  </a:moveTo>
                  <a:cubicBezTo>
                    <a:pt x="654" y="210"/>
                    <a:pt x="654" y="210"/>
                    <a:pt x="654" y="210"/>
                  </a:cubicBezTo>
                  <a:cubicBezTo>
                    <a:pt x="654" y="210"/>
                    <a:pt x="654" y="210"/>
                    <a:pt x="654" y="210"/>
                  </a:cubicBezTo>
                  <a:cubicBezTo>
                    <a:pt x="657" y="210"/>
                    <a:pt x="660" y="210"/>
                    <a:pt x="662" y="209"/>
                  </a:cubicBezTo>
                  <a:cubicBezTo>
                    <a:pt x="666" y="209"/>
                    <a:pt x="670" y="208"/>
                    <a:pt x="674" y="208"/>
                  </a:cubicBezTo>
                  <a:cubicBezTo>
                    <a:pt x="675" y="220"/>
                    <a:pt x="675" y="220"/>
                    <a:pt x="675" y="220"/>
                  </a:cubicBezTo>
                  <a:cubicBezTo>
                    <a:pt x="671" y="220"/>
                    <a:pt x="668" y="221"/>
                    <a:pt x="665" y="221"/>
                  </a:cubicBezTo>
                  <a:cubicBezTo>
                    <a:pt x="662" y="222"/>
                    <a:pt x="658" y="222"/>
                    <a:pt x="654" y="222"/>
                  </a:cubicBezTo>
                  <a:close/>
                  <a:moveTo>
                    <a:pt x="633" y="220"/>
                  </a:moveTo>
                  <a:cubicBezTo>
                    <a:pt x="632" y="220"/>
                    <a:pt x="631" y="220"/>
                    <a:pt x="630" y="219"/>
                  </a:cubicBezTo>
                  <a:cubicBezTo>
                    <a:pt x="628" y="219"/>
                    <a:pt x="627" y="218"/>
                    <a:pt x="626" y="218"/>
                  </a:cubicBezTo>
                  <a:cubicBezTo>
                    <a:pt x="622" y="218"/>
                    <a:pt x="619" y="218"/>
                    <a:pt x="616" y="219"/>
                  </a:cubicBezTo>
                  <a:cubicBezTo>
                    <a:pt x="613" y="207"/>
                    <a:pt x="613" y="207"/>
                    <a:pt x="613" y="207"/>
                  </a:cubicBezTo>
                  <a:cubicBezTo>
                    <a:pt x="618" y="206"/>
                    <a:pt x="622" y="206"/>
                    <a:pt x="627" y="206"/>
                  </a:cubicBezTo>
                  <a:cubicBezTo>
                    <a:pt x="629" y="207"/>
                    <a:pt x="631" y="207"/>
                    <a:pt x="633" y="208"/>
                  </a:cubicBezTo>
                  <a:cubicBezTo>
                    <a:pt x="634" y="208"/>
                    <a:pt x="635" y="208"/>
                    <a:pt x="636" y="208"/>
                  </a:cubicBezTo>
                  <a:lnTo>
                    <a:pt x="633" y="220"/>
                  </a:lnTo>
                  <a:close/>
                  <a:moveTo>
                    <a:pt x="574" y="189"/>
                  </a:moveTo>
                  <a:cubicBezTo>
                    <a:pt x="574" y="188"/>
                    <a:pt x="574" y="188"/>
                    <a:pt x="574" y="188"/>
                  </a:cubicBezTo>
                  <a:cubicBezTo>
                    <a:pt x="573" y="187"/>
                    <a:pt x="573" y="187"/>
                    <a:pt x="573" y="186"/>
                  </a:cubicBezTo>
                  <a:cubicBezTo>
                    <a:pt x="570" y="185"/>
                    <a:pt x="569" y="183"/>
                    <a:pt x="568" y="182"/>
                  </a:cubicBezTo>
                  <a:cubicBezTo>
                    <a:pt x="568" y="181"/>
                    <a:pt x="568" y="180"/>
                    <a:pt x="568" y="179"/>
                  </a:cubicBezTo>
                  <a:cubicBezTo>
                    <a:pt x="568" y="177"/>
                    <a:pt x="569" y="175"/>
                    <a:pt x="570" y="174"/>
                  </a:cubicBezTo>
                  <a:cubicBezTo>
                    <a:pt x="570" y="173"/>
                    <a:pt x="571" y="172"/>
                    <a:pt x="572" y="171"/>
                  </a:cubicBezTo>
                  <a:cubicBezTo>
                    <a:pt x="572" y="170"/>
                    <a:pt x="573" y="169"/>
                    <a:pt x="573" y="169"/>
                  </a:cubicBezTo>
                  <a:cubicBezTo>
                    <a:pt x="584" y="172"/>
                    <a:pt x="584" y="172"/>
                    <a:pt x="584" y="172"/>
                  </a:cubicBezTo>
                  <a:cubicBezTo>
                    <a:pt x="584" y="172"/>
                    <a:pt x="584" y="172"/>
                    <a:pt x="584" y="172"/>
                  </a:cubicBezTo>
                  <a:cubicBezTo>
                    <a:pt x="584" y="175"/>
                    <a:pt x="582" y="177"/>
                    <a:pt x="581" y="178"/>
                  </a:cubicBezTo>
                  <a:cubicBezTo>
                    <a:pt x="583" y="180"/>
                    <a:pt x="584" y="183"/>
                    <a:pt x="585" y="184"/>
                  </a:cubicBezTo>
                  <a:cubicBezTo>
                    <a:pt x="585" y="184"/>
                    <a:pt x="585" y="185"/>
                    <a:pt x="585" y="185"/>
                  </a:cubicBezTo>
                  <a:lnTo>
                    <a:pt x="574" y="189"/>
                  </a:lnTo>
                  <a:close/>
                  <a:moveTo>
                    <a:pt x="69" y="171"/>
                  </a:moveTo>
                  <a:cubicBezTo>
                    <a:pt x="65" y="171"/>
                    <a:pt x="61" y="169"/>
                    <a:pt x="56" y="165"/>
                  </a:cubicBezTo>
                  <a:cubicBezTo>
                    <a:pt x="65" y="156"/>
                    <a:pt x="65" y="156"/>
                    <a:pt x="65" y="156"/>
                  </a:cubicBezTo>
                  <a:cubicBezTo>
                    <a:pt x="67" y="158"/>
                    <a:pt x="68" y="159"/>
                    <a:pt x="69" y="159"/>
                  </a:cubicBezTo>
                  <a:cubicBezTo>
                    <a:pt x="69" y="159"/>
                    <a:pt x="69" y="159"/>
                    <a:pt x="69" y="159"/>
                  </a:cubicBezTo>
                  <a:cubicBezTo>
                    <a:pt x="71" y="158"/>
                    <a:pt x="73" y="156"/>
                    <a:pt x="76" y="156"/>
                  </a:cubicBezTo>
                  <a:cubicBezTo>
                    <a:pt x="77" y="155"/>
                    <a:pt x="78" y="155"/>
                    <a:pt x="79" y="156"/>
                  </a:cubicBezTo>
                  <a:cubicBezTo>
                    <a:pt x="77" y="167"/>
                    <a:pt x="77" y="167"/>
                    <a:pt x="77" y="167"/>
                  </a:cubicBezTo>
                  <a:cubicBezTo>
                    <a:pt x="78" y="167"/>
                    <a:pt x="78" y="167"/>
                    <a:pt x="78" y="167"/>
                  </a:cubicBezTo>
                  <a:cubicBezTo>
                    <a:pt x="77" y="168"/>
                    <a:pt x="77" y="168"/>
                    <a:pt x="77" y="168"/>
                  </a:cubicBezTo>
                  <a:cubicBezTo>
                    <a:pt x="76" y="169"/>
                    <a:pt x="74" y="170"/>
                    <a:pt x="72" y="171"/>
                  </a:cubicBezTo>
                  <a:cubicBezTo>
                    <a:pt x="71" y="171"/>
                    <a:pt x="70" y="171"/>
                    <a:pt x="69" y="171"/>
                  </a:cubicBezTo>
                  <a:close/>
                  <a:moveTo>
                    <a:pt x="113" y="170"/>
                  </a:moveTo>
                  <a:cubicBezTo>
                    <a:pt x="112" y="169"/>
                    <a:pt x="111" y="169"/>
                    <a:pt x="110" y="168"/>
                  </a:cubicBezTo>
                  <a:cubicBezTo>
                    <a:pt x="109" y="167"/>
                    <a:pt x="108" y="167"/>
                    <a:pt x="107" y="166"/>
                  </a:cubicBezTo>
                  <a:cubicBezTo>
                    <a:pt x="106" y="166"/>
                    <a:pt x="104" y="165"/>
                    <a:pt x="103" y="164"/>
                  </a:cubicBezTo>
                  <a:cubicBezTo>
                    <a:pt x="102" y="164"/>
                    <a:pt x="101" y="163"/>
                    <a:pt x="100" y="163"/>
                  </a:cubicBezTo>
                  <a:cubicBezTo>
                    <a:pt x="99" y="163"/>
                    <a:pt x="99" y="164"/>
                    <a:pt x="98" y="164"/>
                  </a:cubicBezTo>
                  <a:cubicBezTo>
                    <a:pt x="96" y="152"/>
                    <a:pt x="96" y="152"/>
                    <a:pt x="96" y="152"/>
                  </a:cubicBezTo>
                  <a:cubicBezTo>
                    <a:pt x="97" y="152"/>
                    <a:pt x="98" y="152"/>
                    <a:pt x="100" y="151"/>
                  </a:cubicBezTo>
                  <a:cubicBezTo>
                    <a:pt x="103" y="151"/>
                    <a:pt x="106" y="152"/>
                    <a:pt x="109" y="154"/>
                  </a:cubicBezTo>
                  <a:cubicBezTo>
                    <a:pt x="110" y="155"/>
                    <a:pt x="111" y="155"/>
                    <a:pt x="112" y="155"/>
                  </a:cubicBezTo>
                  <a:cubicBezTo>
                    <a:pt x="113" y="156"/>
                    <a:pt x="115" y="157"/>
                    <a:pt x="117" y="158"/>
                  </a:cubicBezTo>
                  <a:cubicBezTo>
                    <a:pt x="118" y="159"/>
                    <a:pt x="118" y="159"/>
                    <a:pt x="119" y="159"/>
                  </a:cubicBezTo>
                  <a:lnTo>
                    <a:pt x="113" y="170"/>
                  </a:lnTo>
                  <a:close/>
                  <a:moveTo>
                    <a:pt x="137" y="168"/>
                  </a:moveTo>
                  <a:cubicBezTo>
                    <a:pt x="134" y="156"/>
                    <a:pt x="134" y="156"/>
                    <a:pt x="134" y="156"/>
                  </a:cubicBezTo>
                  <a:cubicBezTo>
                    <a:pt x="137" y="155"/>
                    <a:pt x="139" y="155"/>
                    <a:pt x="142" y="154"/>
                  </a:cubicBezTo>
                  <a:cubicBezTo>
                    <a:pt x="146" y="153"/>
                    <a:pt x="149" y="153"/>
                    <a:pt x="153" y="152"/>
                  </a:cubicBezTo>
                  <a:cubicBezTo>
                    <a:pt x="154" y="152"/>
                    <a:pt x="154" y="152"/>
                    <a:pt x="154" y="152"/>
                  </a:cubicBezTo>
                  <a:cubicBezTo>
                    <a:pt x="156" y="163"/>
                    <a:pt x="156" y="163"/>
                    <a:pt x="156" y="163"/>
                  </a:cubicBezTo>
                  <a:cubicBezTo>
                    <a:pt x="155" y="164"/>
                    <a:pt x="155" y="164"/>
                    <a:pt x="155" y="164"/>
                  </a:cubicBezTo>
                  <a:cubicBezTo>
                    <a:pt x="152" y="164"/>
                    <a:pt x="148" y="165"/>
                    <a:pt x="145" y="166"/>
                  </a:cubicBezTo>
                  <a:cubicBezTo>
                    <a:pt x="142" y="167"/>
                    <a:pt x="139" y="167"/>
                    <a:pt x="137" y="168"/>
                  </a:cubicBezTo>
                  <a:close/>
                  <a:moveTo>
                    <a:pt x="42" y="156"/>
                  </a:moveTo>
                  <a:cubicBezTo>
                    <a:pt x="41" y="155"/>
                    <a:pt x="40" y="155"/>
                    <a:pt x="38" y="155"/>
                  </a:cubicBezTo>
                  <a:cubicBezTo>
                    <a:pt x="36" y="155"/>
                    <a:pt x="36" y="155"/>
                    <a:pt x="36" y="155"/>
                  </a:cubicBezTo>
                  <a:cubicBezTo>
                    <a:pt x="36" y="156"/>
                    <a:pt x="35" y="156"/>
                    <a:pt x="35" y="156"/>
                  </a:cubicBezTo>
                  <a:cubicBezTo>
                    <a:pt x="32" y="156"/>
                    <a:pt x="28" y="155"/>
                    <a:pt x="25" y="151"/>
                  </a:cubicBezTo>
                  <a:cubicBezTo>
                    <a:pt x="24" y="150"/>
                    <a:pt x="24" y="150"/>
                    <a:pt x="24" y="150"/>
                  </a:cubicBezTo>
                  <a:cubicBezTo>
                    <a:pt x="24" y="149"/>
                    <a:pt x="23" y="149"/>
                    <a:pt x="23" y="149"/>
                  </a:cubicBezTo>
                  <a:cubicBezTo>
                    <a:pt x="29" y="138"/>
                    <a:pt x="29" y="138"/>
                    <a:pt x="29" y="138"/>
                  </a:cubicBezTo>
                  <a:cubicBezTo>
                    <a:pt x="31" y="139"/>
                    <a:pt x="32" y="141"/>
                    <a:pt x="34" y="143"/>
                  </a:cubicBezTo>
                  <a:cubicBezTo>
                    <a:pt x="34" y="144"/>
                    <a:pt x="34" y="144"/>
                    <a:pt x="34" y="144"/>
                  </a:cubicBezTo>
                  <a:cubicBezTo>
                    <a:pt x="34" y="144"/>
                    <a:pt x="34" y="144"/>
                    <a:pt x="34" y="144"/>
                  </a:cubicBezTo>
                  <a:cubicBezTo>
                    <a:pt x="34" y="144"/>
                    <a:pt x="34" y="144"/>
                    <a:pt x="35" y="144"/>
                  </a:cubicBezTo>
                  <a:cubicBezTo>
                    <a:pt x="35" y="144"/>
                    <a:pt x="35" y="144"/>
                    <a:pt x="36" y="144"/>
                  </a:cubicBezTo>
                  <a:cubicBezTo>
                    <a:pt x="37" y="143"/>
                    <a:pt x="37" y="143"/>
                    <a:pt x="37" y="143"/>
                  </a:cubicBezTo>
                  <a:cubicBezTo>
                    <a:pt x="40" y="143"/>
                    <a:pt x="43" y="143"/>
                    <a:pt x="45" y="144"/>
                  </a:cubicBezTo>
                  <a:lnTo>
                    <a:pt x="42" y="156"/>
                  </a:lnTo>
                  <a:close/>
                  <a:moveTo>
                    <a:pt x="569" y="155"/>
                  </a:moveTo>
                  <a:cubicBezTo>
                    <a:pt x="568" y="154"/>
                    <a:pt x="567" y="154"/>
                    <a:pt x="564" y="153"/>
                  </a:cubicBezTo>
                  <a:cubicBezTo>
                    <a:pt x="562" y="153"/>
                    <a:pt x="560" y="152"/>
                    <a:pt x="559" y="152"/>
                  </a:cubicBezTo>
                  <a:cubicBezTo>
                    <a:pt x="558" y="152"/>
                    <a:pt x="557" y="152"/>
                    <a:pt x="556" y="152"/>
                  </a:cubicBezTo>
                  <a:cubicBezTo>
                    <a:pt x="555" y="140"/>
                    <a:pt x="555" y="140"/>
                    <a:pt x="555" y="140"/>
                  </a:cubicBezTo>
                  <a:cubicBezTo>
                    <a:pt x="556" y="140"/>
                    <a:pt x="556" y="140"/>
                    <a:pt x="556" y="140"/>
                  </a:cubicBezTo>
                  <a:cubicBezTo>
                    <a:pt x="558" y="140"/>
                    <a:pt x="560" y="140"/>
                    <a:pt x="562" y="140"/>
                  </a:cubicBezTo>
                  <a:cubicBezTo>
                    <a:pt x="563" y="141"/>
                    <a:pt x="564" y="141"/>
                    <a:pt x="566" y="141"/>
                  </a:cubicBezTo>
                  <a:cubicBezTo>
                    <a:pt x="570" y="142"/>
                    <a:pt x="574" y="143"/>
                    <a:pt x="578" y="147"/>
                  </a:cubicBezTo>
                  <a:cubicBezTo>
                    <a:pt x="578" y="147"/>
                    <a:pt x="579" y="147"/>
                    <a:pt x="579" y="148"/>
                  </a:cubicBezTo>
                  <a:lnTo>
                    <a:pt x="569" y="155"/>
                  </a:lnTo>
                  <a:close/>
                  <a:moveTo>
                    <a:pt x="177" y="154"/>
                  </a:moveTo>
                  <a:cubicBezTo>
                    <a:pt x="169" y="145"/>
                    <a:pt x="169" y="145"/>
                    <a:pt x="169" y="145"/>
                  </a:cubicBezTo>
                  <a:cubicBezTo>
                    <a:pt x="170" y="144"/>
                    <a:pt x="171" y="143"/>
                    <a:pt x="171" y="143"/>
                  </a:cubicBezTo>
                  <a:cubicBezTo>
                    <a:pt x="172" y="142"/>
                    <a:pt x="173" y="141"/>
                    <a:pt x="173" y="141"/>
                  </a:cubicBezTo>
                  <a:cubicBezTo>
                    <a:pt x="174" y="139"/>
                    <a:pt x="175" y="138"/>
                    <a:pt x="176" y="137"/>
                  </a:cubicBezTo>
                  <a:cubicBezTo>
                    <a:pt x="177" y="136"/>
                    <a:pt x="178" y="135"/>
                    <a:pt x="179" y="134"/>
                  </a:cubicBezTo>
                  <a:cubicBezTo>
                    <a:pt x="180" y="134"/>
                    <a:pt x="181" y="133"/>
                    <a:pt x="181" y="133"/>
                  </a:cubicBezTo>
                  <a:cubicBezTo>
                    <a:pt x="181" y="133"/>
                    <a:pt x="181" y="133"/>
                    <a:pt x="181" y="132"/>
                  </a:cubicBezTo>
                  <a:cubicBezTo>
                    <a:pt x="193" y="137"/>
                    <a:pt x="193" y="137"/>
                    <a:pt x="193" y="137"/>
                  </a:cubicBezTo>
                  <a:cubicBezTo>
                    <a:pt x="192" y="137"/>
                    <a:pt x="192" y="138"/>
                    <a:pt x="191" y="139"/>
                  </a:cubicBezTo>
                  <a:cubicBezTo>
                    <a:pt x="190" y="142"/>
                    <a:pt x="188" y="143"/>
                    <a:pt x="186" y="144"/>
                  </a:cubicBezTo>
                  <a:cubicBezTo>
                    <a:pt x="186" y="145"/>
                    <a:pt x="185" y="145"/>
                    <a:pt x="185" y="145"/>
                  </a:cubicBezTo>
                  <a:cubicBezTo>
                    <a:pt x="184" y="146"/>
                    <a:pt x="183" y="147"/>
                    <a:pt x="183" y="148"/>
                  </a:cubicBezTo>
                  <a:cubicBezTo>
                    <a:pt x="182" y="149"/>
                    <a:pt x="181" y="150"/>
                    <a:pt x="180" y="151"/>
                  </a:cubicBezTo>
                  <a:cubicBezTo>
                    <a:pt x="179" y="152"/>
                    <a:pt x="178" y="153"/>
                    <a:pt x="177" y="154"/>
                  </a:cubicBezTo>
                  <a:close/>
                  <a:moveTo>
                    <a:pt x="2" y="141"/>
                  </a:moveTo>
                  <a:cubicBezTo>
                    <a:pt x="1" y="139"/>
                    <a:pt x="1" y="138"/>
                    <a:pt x="0" y="136"/>
                  </a:cubicBezTo>
                  <a:cubicBezTo>
                    <a:pt x="0" y="135"/>
                    <a:pt x="0" y="134"/>
                    <a:pt x="0" y="132"/>
                  </a:cubicBezTo>
                  <a:cubicBezTo>
                    <a:pt x="0" y="129"/>
                    <a:pt x="1" y="126"/>
                    <a:pt x="3" y="124"/>
                  </a:cubicBezTo>
                  <a:cubicBezTo>
                    <a:pt x="5" y="122"/>
                    <a:pt x="7" y="121"/>
                    <a:pt x="9" y="120"/>
                  </a:cubicBezTo>
                  <a:cubicBezTo>
                    <a:pt x="9" y="119"/>
                    <a:pt x="10" y="119"/>
                    <a:pt x="11" y="119"/>
                  </a:cubicBezTo>
                  <a:cubicBezTo>
                    <a:pt x="19" y="127"/>
                    <a:pt x="19" y="127"/>
                    <a:pt x="19" y="127"/>
                  </a:cubicBezTo>
                  <a:cubicBezTo>
                    <a:pt x="19" y="127"/>
                    <a:pt x="19" y="127"/>
                    <a:pt x="19" y="127"/>
                  </a:cubicBezTo>
                  <a:cubicBezTo>
                    <a:pt x="17" y="129"/>
                    <a:pt x="15" y="130"/>
                    <a:pt x="14" y="131"/>
                  </a:cubicBezTo>
                  <a:cubicBezTo>
                    <a:pt x="13" y="131"/>
                    <a:pt x="13" y="131"/>
                    <a:pt x="12" y="131"/>
                  </a:cubicBezTo>
                  <a:cubicBezTo>
                    <a:pt x="12" y="132"/>
                    <a:pt x="12" y="132"/>
                    <a:pt x="12" y="132"/>
                  </a:cubicBezTo>
                  <a:cubicBezTo>
                    <a:pt x="12" y="133"/>
                    <a:pt x="12" y="134"/>
                    <a:pt x="12" y="134"/>
                  </a:cubicBezTo>
                  <a:cubicBezTo>
                    <a:pt x="12" y="135"/>
                    <a:pt x="13" y="135"/>
                    <a:pt x="13" y="136"/>
                  </a:cubicBezTo>
                  <a:lnTo>
                    <a:pt x="2" y="141"/>
                  </a:lnTo>
                  <a:close/>
                  <a:moveTo>
                    <a:pt x="546" y="141"/>
                  </a:moveTo>
                  <a:cubicBezTo>
                    <a:pt x="534" y="138"/>
                    <a:pt x="534" y="138"/>
                    <a:pt x="534" y="138"/>
                  </a:cubicBezTo>
                  <a:cubicBezTo>
                    <a:pt x="534" y="138"/>
                    <a:pt x="534" y="137"/>
                    <a:pt x="534" y="137"/>
                  </a:cubicBezTo>
                  <a:cubicBezTo>
                    <a:pt x="534" y="136"/>
                    <a:pt x="534" y="136"/>
                    <a:pt x="534" y="136"/>
                  </a:cubicBezTo>
                  <a:cubicBezTo>
                    <a:pt x="534" y="136"/>
                    <a:pt x="533" y="134"/>
                    <a:pt x="533" y="133"/>
                  </a:cubicBezTo>
                  <a:cubicBezTo>
                    <a:pt x="532" y="132"/>
                    <a:pt x="532" y="132"/>
                    <a:pt x="532" y="131"/>
                  </a:cubicBezTo>
                  <a:cubicBezTo>
                    <a:pt x="532" y="126"/>
                    <a:pt x="536" y="124"/>
                    <a:pt x="537" y="123"/>
                  </a:cubicBezTo>
                  <a:cubicBezTo>
                    <a:pt x="538" y="123"/>
                    <a:pt x="538" y="123"/>
                    <a:pt x="538" y="123"/>
                  </a:cubicBezTo>
                  <a:cubicBezTo>
                    <a:pt x="538" y="122"/>
                    <a:pt x="539" y="122"/>
                    <a:pt x="539" y="122"/>
                  </a:cubicBezTo>
                  <a:cubicBezTo>
                    <a:pt x="538" y="122"/>
                    <a:pt x="538" y="123"/>
                    <a:pt x="538" y="123"/>
                  </a:cubicBezTo>
                  <a:cubicBezTo>
                    <a:pt x="550" y="122"/>
                    <a:pt x="550" y="122"/>
                    <a:pt x="550" y="122"/>
                  </a:cubicBezTo>
                  <a:cubicBezTo>
                    <a:pt x="550" y="122"/>
                    <a:pt x="550" y="123"/>
                    <a:pt x="550" y="123"/>
                  </a:cubicBezTo>
                  <a:cubicBezTo>
                    <a:pt x="550" y="126"/>
                    <a:pt x="549" y="129"/>
                    <a:pt x="546" y="132"/>
                  </a:cubicBezTo>
                  <a:cubicBezTo>
                    <a:pt x="546" y="132"/>
                    <a:pt x="546" y="132"/>
                    <a:pt x="546" y="133"/>
                  </a:cubicBezTo>
                  <a:cubicBezTo>
                    <a:pt x="546" y="134"/>
                    <a:pt x="546" y="134"/>
                    <a:pt x="546" y="135"/>
                  </a:cubicBezTo>
                  <a:cubicBezTo>
                    <a:pt x="546" y="137"/>
                    <a:pt x="546" y="138"/>
                    <a:pt x="546" y="138"/>
                  </a:cubicBezTo>
                  <a:cubicBezTo>
                    <a:pt x="546" y="139"/>
                    <a:pt x="546" y="139"/>
                    <a:pt x="546" y="139"/>
                  </a:cubicBezTo>
                  <a:cubicBezTo>
                    <a:pt x="546" y="140"/>
                    <a:pt x="546" y="140"/>
                    <a:pt x="546" y="141"/>
                  </a:cubicBezTo>
                  <a:close/>
                  <a:moveTo>
                    <a:pt x="172" y="121"/>
                  </a:moveTo>
                  <a:cubicBezTo>
                    <a:pt x="172" y="120"/>
                    <a:pt x="171" y="119"/>
                    <a:pt x="171" y="117"/>
                  </a:cubicBezTo>
                  <a:cubicBezTo>
                    <a:pt x="171" y="117"/>
                    <a:pt x="171" y="116"/>
                    <a:pt x="171" y="115"/>
                  </a:cubicBezTo>
                  <a:cubicBezTo>
                    <a:pt x="171" y="109"/>
                    <a:pt x="175" y="106"/>
                    <a:pt x="178" y="104"/>
                  </a:cubicBezTo>
                  <a:cubicBezTo>
                    <a:pt x="179" y="104"/>
                    <a:pt x="179" y="104"/>
                    <a:pt x="179" y="104"/>
                  </a:cubicBezTo>
                  <a:cubicBezTo>
                    <a:pt x="180" y="103"/>
                    <a:pt x="181" y="102"/>
                    <a:pt x="182" y="102"/>
                  </a:cubicBezTo>
                  <a:cubicBezTo>
                    <a:pt x="183" y="101"/>
                    <a:pt x="184" y="101"/>
                    <a:pt x="184" y="100"/>
                  </a:cubicBezTo>
                  <a:cubicBezTo>
                    <a:pt x="194" y="108"/>
                    <a:pt x="194" y="108"/>
                    <a:pt x="194" y="108"/>
                  </a:cubicBezTo>
                  <a:cubicBezTo>
                    <a:pt x="192" y="110"/>
                    <a:pt x="189" y="111"/>
                    <a:pt x="187" y="113"/>
                  </a:cubicBezTo>
                  <a:cubicBezTo>
                    <a:pt x="186" y="113"/>
                    <a:pt x="186" y="113"/>
                    <a:pt x="185" y="113"/>
                  </a:cubicBezTo>
                  <a:cubicBezTo>
                    <a:pt x="185" y="114"/>
                    <a:pt x="185" y="114"/>
                    <a:pt x="185" y="114"/>
                  </a:cubicBezTo>
                  <a:cubicBezTo>
                    <a:pt x="184" y="114"/>
                    <a:pt x="183" y="115"/>
                    <a:pt x="182" y="116"/>
                  </a:cubicBezTo>
                  <a:cubicBezTo>
                    <a:pt x="183" y="115"/>
                    <a:pt x="183" y="115"/>
                    <a:pt x="183" y="115"/>
                  </a:cubicBezTo>
                  <a:lnTo>
                    <a:pt x="172" y="121"/>
                  </a:lnTo>
                  <a:close/>
                  <a:moveTo>
                    <a:pt x="546" y="111"/>
                  </a:moveTo>
                  <a:cubicBezTo>
                    <a:pt x="542" y="107"/>
                    <a:pt x="542" y="107"/>
                    <a:pt x="542" y="107"/>
                  </a:cubicBezTo>
                  <a:cubicBezTo>
                    <a:pt x="541" y="107"/>
                    <a:pt x="540" y="107"/>
                    <a:pt x="539" y="107"/>
                  </a:cubicBezTo>
                  <a:cubicBezTo>
                    <a:pt x="537" y="108"/>
                    <a:pt x="535" y="109"/>
                    <a:pt x="533" y="109"/>
                  </a:cubicBezTo>
                  <a:cubicBezTo>
                    <a:pt x="531" y="97"/>
                    <a:pt x="531" y="97"/>
                    <a:pt x="531" y="97"/>
                  </a:cubicBezTo>
                  <a:cubicBezTo>
                    <a:pt x="532" y="97"/>
                    <a:pt x="534" y="97"/>
                    <a:pt x="535" y="96"/>
                  </a:cubicBezTo>
                  <a:cubicBezTo>
                    <a:pt x="537" y="95"/>
                    <a:pt x="539" y="95"/>
                    <a:pt x="542" y="95"/>
                  </a:cubicBezTo>
                  <a:cubicBezTo>
                    <a:pt x="544" y="95"/>
                    <a:pt x="546" y="95"/>
                    <a:pt x="547" y="96"/>
                  </a:cubicBezTo>
                  <a:cubicBezTo>
                    <a:pt x="551" y="98"/>
                    <a:pt x="551" y="101"/>
                    <a:pt x="551" y="103"/>
                  </a:cubicBezTo>
                  <a:cubicBezTo>
                    <a:pt x="551" y="108"/>
                    <a:pt x="547" y="110"/>
                    <a:pt x="546" y="111"/>
                  </a:cubicBezTo>
                  <a:close/>
                  <a:moveTo>
                    <a:pt x="511" y="108"/>
                  </a:moveTo>
                  <a:cubicBezTo>
                    <a:pt x="503" y="107"/>
                    <a:pt x="502" y="101"/>
                    <a:pt x="502" y="99"/>
                  </a:cubicBezTo>
                  <a:cubicBezTo>
                    <a:pt x="502" y="98"/>
                    <a:pt x="502" y="96"/>
                    <a:pt x="503" y="95"/>
                  </a:cubicBezTo>
                  <a:cubicBezTo>
                    <a:pt x="503" y="93"/>
                    <a:pt x="504" y="92"/>
                    <a:pt x="505" y="90"/>
                  </a:cubicBezTo>
                  <a:cubicBezTo>
                    <a:pt x="506" y="90"/>
                    <a:pt x="506" y="89"/>
                    <a:pt x="506" y="88"/>
                  </a:cubicBezTo>
                  <a:cubicBezTo>
                    <a:pt x="506" y="89"/>
                    <a:pt x="506" y="89"/>
                    <a:pt x="506" y="89"/>
                  </a:cubicBezTo>
                  <a:cubicBezTo>
                    <a:pt x="517" y="83"/>
                    <a:pt x="517" y="83"/>
                    <a:pt x="517" y="83"/>
                  </a:cubicBezTo>
                  <a:cubicBezTo>
                    <a:pt x="518" y="85"/>
                    <a:pt x="518" y="86"/>
                    <a:pt x="518" y="88"/>
                  </a:cubicBezTo>
                  <a:cubicBezTo>
                    <a:pt x="518" y="92"/>
                    <a:pt x="516" y="95"/>
                    <a:pt x="515" y="97"/>
                  </a:cubicBezTo>
                  <a:cubicBezTo>
                    <a:pt x="515" y="98"/>
                    <a:pt x="514" y="99"/>
                    <a:pt x="514" y="99"/>
                  </a:cubicBezTo>
                  <a:cubicBezTo>
                    <a:pt x="514" y="98"/>
                    <a:pt x="513" y="97"/>
                    <a:pt x="513" y="97"/>
                  </a:cubicBezTo>
                  <a:lnTo>
                    <a:pt x="511" y="108"/>
                  </a:lnTo>
                  <a:close/>
                  <a:moveTo>
                    <a:pt x="497" y="99"/>
                  </a:moveTo>
                  <a:cubicBezTo>
                    <a:pt x="492" y="99"/>
                    <a:pt x="488" y="96"/>
                    <a:pt x="487" y="91"/>
                  </a:cubicBezTo>
                  <a:cubicBezTo>
                    <a:pt x="487" y="89"/>
                    <a:pt x="487" y="88"/>
                    <a:pt x="487" y="86"/>
                  </a:cubicBezTo>
                  <a:cubicBezTo>
                    <a:pt x="487" y="85"/>
                    <a:pt x="487" y="84"/>
                    <a:pt x="487" y="83"/>
                  </a:cubicBezTo>
                  <a:cubicBezTo>
                    <a:pt x="487" y="83"/>
                    <a:pt x="486" y="82"/>
                    <a:pt x="485" y="81"/>
                  </a:cubicBezTo>
                  <a:cubicBezTo>
                    <a:pt x="495" y="74"/>
                    <a:pt x="495" y="74"/>
                    <a:pt x="495" y="74"/>
                  </a:cubicBezTo>
                  <a:cubicBezTo>
                    <a:pt x="496" y="75"/>
                    <a:pt x="498" y="78"/>
                    <a:pt x="498" y="81"/>
                  </a:cubicBezTo>
                  <a:cubicBezTo>
                    <a:pt x="499" y="82"/>
                    <a:pt x="499" y="84"/>
                    <a:pt x="499" y="86"/>
                  </a:cubicBezTo>
                  <a:cubicBezTo>
                    <a:pt x="499" y="87"/>
                    <a:pt x="499" y="88"/>
                    <a:pt x="499" y="89"/>
                  </a:cubicBezTo>
                  <a:cubicBezTo>
                    <a:pt x="499" y="88"/>
                    <a:pt x="498" y="87"/>
                    <a:pt x="497" y="87"/>
                  </a:cubicBezTo>
                  <a:cubicBezTo>
                    <a:pt x="496" y="87"/>
                    <a:pt x="496" y="87"/>
                    <a:pt x="495" y="87"/>
                  </a:cubicBezTo>
                  <a:cubicBezTo>
                    <a:pt x="501" y="98"/>
                    <a:pt x="501" y="98"/>
                    <a:pt x="501" y="98"/>
                  </a:cubicBezTo>
                  <a:cubicBezTo>
                    <a:pt x="501" y="98"/>
                    <a:pt x="501" y="98"/>
                    <a:pt x="501" y="98"/>
                  </a:cubicBezTo>
                  <a:cubicBezTo>
                    <a:pt x="499" y="99"/>
                    <a:pt x="498" y="99"/>
                    <a:pt x="497" y="99"/>
                  </a:cubicBezTo>
                  <a:close/>
                  <a:moveTo>
                    <a:pt x="177" y="90"/>
                  </a:moveTo>
                  <a:cubicBezTo>
                    <a:pt x="175" y="88"/>
                    <a:pt x="175" y="85"/>
                    <a:pt x="175" y="83"/>
                  </a:cubicBezTo>
                  <a:cubicBezTo>
                    <a:pt x="175" y="81"/>
                    <a:pt x="176" y="78"/>
                    <a:pt x="177" y="76"/>
                  </a:cubicBezTo>
                  <a:cubicBezTo>
                    <a:pt x="179" y="75"/>
                    <a:pt x="182" y="73"/>
                    <a:pt x="187" y="73"/>
                  </a:cubicBezTo>
                  <a:cubicBezTo>
                    <a:pt x="191" y="73"/>
                    <a:pt x="195" y="74"/>
                    <a:pt x="197" y="75"/>
                  </a:cubicBezTo>
                  <a:cubicBezTo>
                    <a:pt x="192" y="86"/>
                    <a:pt x="192" y="86"/>
                    <a:pt x="192" y="86"/>
                  </a:cubicBezTo>
                  <a:cubicBezTo>
                    <a:pt x="190" y="85"/>
                    <a:pt x="188" y="85"/>
                    <a:pt x="187" y="85"/>
                  </a:cubicBezTo>
                  <a:cubicBezTo>
                    <a:pt x="186" y="85"/>
                    <a:pt x="186" y="85"/>
                    <a:pt x="186" y="85"/>
                  </a:cubicBezTo>
                  <a:cubicBezTo>
                    <a:pt x="186" y="85"/>
                    <a:pt x="186" y="85"/>
                    <a:pt x="186" y="85"/>
                  </a:cubicBezTo>
                  <a:cubicBezTo>
                    <a:pt x="186" y="84"/>
                    <a:pt x="186" y="84"/>
                    <a:pt x="186" y="84"/>
                  </a:cubicBezTo>
                  <a:lnTo>
                    <a:pt x="177" y="90"/>
                  </a:lnTo>
                  <a:close/>
                  <a:moveTo>
                    <a:pt x="213" y="76"/>
                  </a:moveTo>
                  <a:cubicBezTo>
                    <a:pt x="204" y="68"/>
                    <a:pt x="204" y="68"/>
                    <a:pt x="204" y="68"/>
                  </a:cubicBezTo>
                  <a:cubicBezTo>
                    <a:pt x="205" y="67"/>
                    <a:pt x="206" y="66"/>
                    <a:pt x="207" y="66"/>
                  </a:cubicBezTo>
                  <a:cubicBezTo>
                    <a:pt x="208" y="65"/>
                    <a:pt x="209" y="64"/>
                    <a:pt x="210" y="64"/>
                  </a:cubicBezTo>
                  <a:cubicBezTo>
                    <a:pt x="210" y="64"/>
                    <a:pt x="211" y="64"/>
                    <a:pt x="211" y="64"/>
                  </a:cubicBezTo>
                  <a:cubicBezTo>
                    <a:pt x="211" y="63"/>
                    <a:pt x="211" y="63"/>
                    <a:pt x="211" y="63"/>
                  </a:cubicBezTo>
                  <a:cubicBezTo>
                    <a:pt x="212" y="62"/>
                    <a:pt x="212" y="58"/>
                    <a:pt x="216" y="56"/>
                  </a:cubicBezTo>
                  <a:cubicBezTo>
                    <a:pt x="219" y="55"/>
                    <a:pt x="221" y="54"/>
                    <a:pt x="224" y="54"/>
                  </a:cubicBezTo>
                  <a:cubicBezTo>
                    <a:pt x="224" y="54"/>
                    <a:pt x="224" y="54"/>
                    <a:pt x="224" y="54"/>
                  </a:cubicBezTo>
                  <a:cubicBezTo>
                    <a:pt x="224" y="66"/>
                    <a:pt x="224" y="66"/>
                    <a:pt x="224" y="66"/>
                  </a:cubicBezTo>
                  <a:cubicBezTo>
                    <a:pt x="224" y="66"/>
                    <a:pt x="224" y="66"/>
                    <a:pt x="224" y="66"/>
                  </a:cubicBezTo>
                  <a:cubicBezTo>
                    <a:pt x="223" y="66"/>
                    <a:pt x="223" y="66"/>
                    <a:pt x="223" y="67"/>
                  </a:cubicBezTo>
                  <a:cubicBezTo>
                    <a:pt x="223" y="67"/>
                    <a:pt x="223" y="67"/>
                    <a:pt x="223" y="67"/>
                  </a:cubicBezTo>
                  <a:cubicBezTo>
                    <a:pt x="222" y="68"/>
                    <a:pt x="222" y="70"/>
                    <a:pt x="220" y="71"/>
                  </a:cubicBezTo>
                  <a:cubicBezTo>
                    <a:pt x="218" y="73"/>
                    <a:pt x="216" y="74"/>
                    <a:pt x="215" y="75"/>
                  </a:cubicBezTo>
                  <a:cubicBezTo>
                    <a:pt x="214" y="75"/>
                    <a:pt x="214" y="75"/>
                    <a:pt x="214" y="75"/>
                  </a:cubicBezTo>
                  <a:cubicBezTo>
                    <a:pt x="213" y="76"/>
                    <a:pt x="213" y="76"/>
                    <a:pt x="213" y="76"/>
                  </a:cubicBezTo>
                  <a:close/>
                  <a:moveTo>
                    <a:pt x="257" y="71"/>
                  </a:moveTo>
                  <a:cubicBezTo>
                    <a:pt x="256" y="71"/>
                    <a:pt x="256" y="71"/>
                    <a:pt x="255" y="70"/>
                  </a:cubicBezTo>
                  <a:cubicBezTo>
                    <a:pt x="254" y="70"/>
                    <a:pt x="252" y="70"/>
                    <a:pt x="251" y="70"/>
                  </a:cubicBezTo>
                  <a:cubicBezTo>
                    <a:pt x="248" y="70"/>
                    <a:pt x="245" y="70"/>
                    <a:pt x="243" y="70"/>
                  </a:cubicBezTo>
                  <a:cubicBezTo>
                    <a:pt x="244" y="58"/>
                    <a:pt x="244" y="58"/>
                    <a:pt x="244" y="58"/>
                  </a:cubicBezTo>
                  <a:cubicBezTo>
                    <a:pt x="247" y="58"/>
                    <a:pt x="249" y="58"/>
                    <a:pt x="251" y="58"/>
                  </a:cubicBezTo>
                  <a:cubicBezTo>
                    <a:pt x="253" y="58"/>
                    <a:pt x="255" y="58"/>
                    <a:pt x="256" y="59"/>
                  </a:cubicBezTo>
                  <a:cubicBezTo>
                    <a:pt x="257" y="59"/>
                    <a:pt x="257" y="59"/>
                    <a:pt x="257" y="59"/>
                  </a:cubicBezTo>
                  <a:cubicBezTo>
                    <a:pt x="258" y="59"/>
                    <a:pt x="258" y="58"/>
                    <a:pt x="259" y="58"/>
                  </a:cubicBezTo>
                  <a:cubicBezTo>
                    <a:pt x="267" y="66"/>
                    <a:pt x="267" y="66"/>
                    <a:pt x="267" y="66"/>
                  </a:cubicBezTo>
                  <a:cubicBezTo>
                    <a:pt x="265" y="69"/>
                    <a:pt x="261" y="71"/>
                    <a:pt x="257" y="71"/>
                  </a:cubicBezTo>
                  <a:close/>
                  <a:moveTo>
                    <a:pt x="487" y="68"/>
                  </a:moveTo>
                  <a:cubicBezTo>
                    <a:pt x="478" y="59"/>
                    <a:pt x="478" y="59"/>
                    <a:pt x="478" y="59"/>
                  </a:cubicBezTo>
                  <a:cubicBezTo>
                    <a:pt x="481" y="57"/>
                    <a:pt x="484" y="55"/>
                    <a:pt x="486" y="54"/>
                  </a:cubicBezTo>
                  <a:cubicBezTo>
                    <a:pt x="488" y="53"/>
                    <a:pt x="490" y="53"/>
                    <a:pt x="491" y="53"/>
                  </a:cubicBezTo>
                  <a:cubicBezTo>
                    <a:pt x="493" y="53"/>
                    <a:pt x="493" y="53"/>
                    <a:pt x="493" y="52"/>
                  </a:cubicBezTo>
                  <a:cubicBezTo>
                    <a:pt x="494" y="52"/>
                    <a:pt x="494" y="52"/>
                    <a:pt x="494" y="52"/>
                  </a:cubicBezTo>
                  <a:cubicBezTo>
                    <a:pt x="505" y="56"/>
                    <a:pt x="505" y="56"/>
                    <a:pt x="505" y="56"/>
                  </a:cubicBezTo>
                  <a:cubicBezTo>
                    <a:pt x="504" y="58"/>
                    <a:pt x="503" y="60"/>
                    <a:pt x="501" y="61"/>
                  </a:cubicBezTo>
                  <a:cubicBezTo>
                    <a:pt x="498" y="64"/>
                    <a:pt x="495" y="64"/>
                    <a:pt x="493" y="65"/>
                  </a:cubicBezTo>
                  <a:cubicBezTo>
                    <a:pt x="492" y="65"/>
                    <a:pt x="491" y="65"/>
                    <a:pt x="491" y="65"/>
                  </a:cubicBezTo>
                  <a:cubicBezTo>
                    <a:pt x="490" y="65"/>
                    <a:pt x="488" y="66"/>
                    <a:pt x="487" y="68"/>
                  </a:cubicBezTo>
                  <a:close/>
                  <a:moveTo>
                    <a:pt x="444" y="59"/>
                  </a:moveTo>
                  <a:cubicBezTo>
                    <a:pt x="443" y="59"/>
                    <a:pt x="442" y="59"/>
                    <a:pt x="441" y="58"/>
                  </a:cubicBezTo>
                  <a:cubicBezTo>
                    <a:pt x="437" y="57"/>
                    <a:pt x="435" y="54"/>
                    <a:pt x="433" y="52"/>
                  </a:cubicBezTo>
                  <a:cubicBezTo>
                    <a:pt x="432" y="51"/>
                    <a:pt x="431" y="51"/>
                    <a:pt x="431" y="50"/>
                  </a:cubicBezTo>
                  <a:cubicBezTo>
                    <a:pt x="439" y="41"/>
                    <a:pt x="439" y="41"/>
                    <a:pt x="439" y="41"/>
                  </a:cubicBezTo>
                  <a:cubicBezTo>
                    <a:pt x="440" y="42"/>
                    <a:pt x="441" y="43"/>
                    <a:pt x="442" y="44"/>
                  </a:cubicBezTo>
                  <a:cubicBezTo>
                    <a:pt x="442" y="45"/>
                    <a:pt x="443" y="45"/>
                    <a:pt x="443" y="46"/>
                  </a:cubicBezTo>
                  <a:cubicBezTo>
                    <a:pt x="448" y="44"/>
                    <a:pt x="448" y="44"/>
                    <a:pt x="448" y="44"/>
                  </a:cubicBezTo>
                  <a:cubicBezTo>
                    <a:pt x="448" y="44"/>
                    <a:pt x="448" y="44"/>
                    <a:pt x="448" y="43"/>
                  </a:cubicBezTo>
                  <a:cubicBezTo>
                    <a:pt x="446" y="41"/>
                    <a:pt x="445" y="39"/>
                    <a:pt x="444" y="37"/>
                  </a:cubicBezTo>
                  <a:cubicBezTo>
                    <a:pt x="444" y="37"/>
                    <a:pt x="444" y="37"/>
                    <a:pt x="444" y="36"/>
                  </a:cubicBezTo>
                  <a:cubicBezTo>
                    <a:pt x="455" y="32"/>
                    <a:pt x="455" y="32"/>
                    <a:pt x="455" y="32"/>
                  </a:cubicBezTo>
                  <a:cubicBezTo>
                    <a:pt x="455" y="32"/>
                    <a:pt x="455" y="32"/>
                    <a:pt x="455" y="32"/>
                  </a:cubicBezTo>
                  <a:cubicBezTo>
                    <a:pt x="457" y="31"/>
                    <a:pt x="459" y="30"/>
                    <a:pt x="461" y="30"/>
                  </a:cubicBezTo>
                  <a:cubicBezTo>
                    <a:pt x="463" y="30"/>
                    <a:pt x="465" y="31"/>
                    <a:pt x="467" y="32"/>
                  </a:cubicBezTo>
                  <a:cubicBezTo>
                    <a:pt x="461" y="42"/>
                    <a:pt x="461" y="42"/>
                    <a:pt x="461" y="42"/>
                  </a:cubicBezTo>
                  <a:cubicBezTo>
                    <a:pt x="462" y="42"/>
                    <a:pt x="463" y="42"/>
                    <a:pt x="463" y="42"/>
                  </a:cubicBezTo>
                  <a:cubicBezTo>
                    <a:pt x="463" y="42"/>
                    <a:pt x="463" y="42"/>
                    <a:pt x="462" y="42"/>
                  </a:cubicBezTo>
                  <a:cubicBezTo>
                    <a:pt x="462" y="43"/>
                    <a:pt x="460" y="46"/>
                    <a:pt x="455" y="46"/>
                  </a:cubicBezTo>
                  <a:cubicBezTo>
                    <a:pt x="455" y="46"/>
                    <a:pt x="454" y="46"/>
                    <a:pt x="453" y="46"/>
                  </a:cubicBezTo>
                  <a:cubicBezTo>
                    <a:pt x="452" y="46"/>
                    <a:pt x="451" y="46"/>
                    <a:pt x="450" y="45"/>
                  </a:cubicBezTo>
                  <a:cubicBezTo>
                    <a:pt x="451" y="47"/>
                    <a:pt x="452" y="49"/>
                    <a:pt x="452" y="51"/>
                  </a:cubicBezTo>
                  <a:cubicBezTo>
                    <a:pt x="452" y="55"/>
                    <a:pt x="448" y="59"/>
                    <a:pt x="444" y="59"/>
                  </a:cubicBezTo>
                  <a:close/>
                  <a:moveTo>
                    <a:pt x="415" y="55"/>
                  </a:moveTo>
                  <a:cubicBezTo>
                    <a:pt x="413" y="55"/>
                    <a:pt x="412" y="55"/>
                    <a:pt x="411" y="54"/>
                  </a:cubicBezTo>
                  <a:cubicBezTo>
                    <a:pt x="404" y="53"/>
                    <a:pt x="399" y="50"/>
                    <a:pt x="396" y="46"/>
                  </a:cubicBezTo>
                  <a:cubicBezTo>
                    <a:pt x="404" y="37"/>
                    <a:pt x="404" y="37"/>
                    <a:pt x="404" y="37"/>
                  </a:cubicBezTo>
                  <a:cubicBezTo>
                    <a:pt x="407" y="40"/>
                    <a:pt x="409" y="42"/>
                    <a:pt x="413" y="43"/>
                  </a:cubicBezTo>
                  <a:cubicBezTo>
                    <a:pt x="413" y="43"/>
                    <a:pt x="414" y="43"/>
                    <a:pt x="415" y="43"/>
                  </a:cubicBezTo>
                  <a:cubicBezTo>
                    <a:pt x="415" y="43"/>
                    <a:pt x="415" y="43"/>
                    <a:pt x="415" y="43"/>
                  </a:cubicBezTo>
                  <a:cubicBezTo>
                    <a:pt x="415" y="43"/>
                    <a:pt x="415" y="43"/>
                    <a:pt x="415" y="43"/>
                  </a:cubicBezTo>
                  <a:cubicBezTo>
                    <a:pt x="421" y="53"/>
                    <a:pt x="421" y="53"/>
                    <a:pt x="421" y="53"/>
                  </a:cubicBezTo>
                  <a:cubicBezTo>
                    <a:pt x="419" y="54"/>
                    <a:pt x="417" y="55"/>
                    <a:pt x="415" y="55"/>
                  </a:cubicBezTo>
                  <a:close/>
                  <a:moveTo>
                    <a:pt x="278" y="50"/>
                  </a:moveTo>
                  <a:cubicBezTo>
                    <a:pt x="274" y="45"/>
                    <a:pt x="274" y="45"/>
                    <a:pt x="274" y="45"/>
                  </a:cubicBezTo>
                  <a:cubicBezTo>
                    <a:pt x="270" y="40"/>
                    <a:pt x="270" y="40"/>
                    <a:pt x="270" y="40"/>
                  </a:cubicBezTo>
                  <a:cubicBezTo>
                    <a:pt x="271" y="39"/>
                    <a:pt x="272" y="38"/>
                    <a:pt x="272" y="35"/>
                  </a:cubicBezTo>
                  <a:cubicBezTo>
                    <a:pt x="272" y="33"/>
                    <a:pt x="272" y="31"/>
                    <a:pt x="272" y="29"/>
                  </a:cubicBezTo>
                  <a:cubicBezTo>
                    <a:pt x="273" y="26"/>
                    <a:pt x="274" y="24"/>
                    <a:pt x="276" y="22"/>
                  </a:cubicBezTo>
                  <a:cubicBezTo>
                    <a:pt x="284" y="31"/>
                    <a:pt x="284" y="31"/>
                    <a:pt x="284" y="31"/>
                  </a:cubicBezTo>
                  <a:cubicBezTo>
                    <a:pt x="284" y="32"/>
                    <a:pt x="284" y="34"/>
                    <a:pt x="284" y="35"/>
                  </a:cubicBezTo>
                  <a:cubicBezTo>
                    <a:pt x="284" y="39"/>
                    <a:pt x="283" y="45"/>
                    <a:pt x="278" y="50"/>
                  </a:cubicBezTo>
                  <a:close/>
                  <a:moveTo>
                    <a:pt x="496" y="40"/>
                  </a:moveTo>
                  <a:cubicBezTo>
                    <a:pt x="495" y="39"/>
                    <a:pt x="494" y="39"/>
                    <a:pt x="492" y="39"/>
                  </a:cubicBezTo>
                  <a:cubicBezTo>
                    <a:pt x="490" y="39"/>
                    <a:pt x="490" y="39"/>
                    <a:pt x="490" y="39"/>
                  </a:cubicBezTo>
                  <a:cubicBezTo>
                    <a:pt x="489" y="39"/>
                    <a:pt x="488" y="39"/>
                    <a:pt x="486" y="39"/>
                  </a:cubicBezTo>
                  <a:cubicBezTo>
                    <a:pt x="482" y="39"/>
                    <a:pt x="480" y="38"/>
                    <a:pt x="478" y="36"/>
                  </a:cubicBezTo>
                  <a:cubicBezTo>
                    <a:pt x="478" y="36"/>
                    <a:pt x="478" y="35"/>
                    <a:pt x="477" y="35"/>
                  </a:cubicBezTo>
                  <a:cubicBezTo>
                    <a:pt x="477" y="35"/>
                    <a:pt x="477" y="35"/>
                    <a:pt x="477" y="35"/>
                  </a:cubicBezTo>
                  <a:cubicBezTo>
                    <a:pt x="477" y="35"/>
                    <a:pt x="477" y="35"/>
                    <a:pt x="478" y="35"/>
                  </a:cubicBezTo>
                  <a:cubicBezTo>
                    <a:pt x="482" y="24"/>
                    <a:pt x="482" y="24"/>
                    <a:pt x="482" y="24"/>
                  </a:cubicBezTo>
                  <a:cubicBezTo>
                    <a:pt x="482" y="24"/>
                    <a:pt x="483" y="25"/>
                    <a:pt x="484" y="25"/>
                  </a:cubicBezTo>
                  <a:cubicBezTo>
                    <a:pt x="485" y="26"/>
                    <a:pt x="486" y="27"/>
                    <a:pt x="486" y="27"/>
                  </a:cubicBezTo>
                  <a:cubicBezTo>
                    <a:pt x="487" y="27"/>
                    <a:pt x="487" y="27"/>
                    <a:pt x="487" y="27"/>
                  </a:cubicBezTo>
                  <a:cubicBezTo>
                    <a:pt x="487" y="27"/>
                    <a:pt x="487" y="27"/>
                    <a:pt x="487" y="27"/>
                  </a:cubicBezTo>
                  <a:cubicBezTo>
                    <a:pt x="487" y="27"/>
                    <a:pt x="488" y="27"/>
                    <a:pt x="488" y="27"/>
                  </a:cubicBezTo>
                  <a:cubicBezTo>
                    <a:pt x="490" y="27"/>
                    <a:pt x="490" y="27"/>
                    <a:pt x="490" y="27"/>
                  </a:cubicBezTo>
                  <a:cubicBezTo>
                    <a:pt x="493" y="27"/>
                    <a:pt x="497" y="27"/>
                    <a:pt x="501" y="29"/>
                  </a:cubicBezTo>
                  <a:lnTo>
                    <a:pt x="496" y="40"/>
                  </a:lnTo>
                  <a:close/>
                  <a:moveTo>
                    <a:pt x="380" y="35"/>
                  </a:moveTo>
                  <a:cubicBezTo>
                    <a:pt x="377" y="33"/>
                    <a:pt x="375" y="31"/>
                    <a:pt x="374" y="29"/>
                  </a:cubicBezTo>
                  <a:cubicBezTo>
                    <a:pt x="373" y="28"/>
                    <a:pt x="372" y="26"/>
                    <a:pt x="372" y="25"/>
                  </a:cubicBezTo>
                  <a:cubicBezTo>
                    <a:pt x="371" y="24"/>
                    <a:pt x="370" y="22"/>
                    <a:pt x="370" y="22"/>
                  </a:cubicBezTo>
                  <a:cubicBezTo>
                    <a:pt x="370" y="21"/>
                    <a:pt x="369" y="21"/>
                    <a:pt x="368" y="21"/>
                  </a:cubicBezTo>
                  <a:cubicBezTo>
                    <a:pt x="373" y="10"/>
                    <a:pt x="373" y="10"/>
                    <a:pt x="373" y="10"/>
                  </a:cubicBezTo>
                  <a:cubicBezTo>
                    <a:pt x="375" y="11"/>
                    <a:pt x="377" y="12"/>
                    <a:pt x="378" y="13"/>
                  </a:cubicBezTo>
                  <a:cubicBezTo>
                    <a:pt x="380" y="15"/>
                    <a:pt x="381" y="17"/>
                    <a:pt x="382" y="20"/>
                  </a:cubicBezTo>
                  <a:cubicBezTo>
                    <a:pt x="383" y="21"/>
                    <a:pt x="383" y="21"/>
                    <a:pt x="384" y="22"/>
                  </a:cubicBezTo>
                  <a:cubicBezTo>
                    <a:pt x="385" y="23"/>
                    <a:pt x="385" y="24"/>
                    <a:pt x="387" y="25"/>
                  </a:cubicBezTo>
                  <a:lnTo>
                    <a:pt x="380" y="35"/>
                  </a:lnTo>
                  <a:close/>
                  <a:moveTo>
                    <a:pt x="300" y="17"/>
                  </a:moveTo>
                  <a:cubicBezTo>
                    <a:pt x="289" y="14"/>
                    <a:pt x="289" y="14"/>
                    <a:pt x="289" y="14"/>
                  </a:cubicBezTo>
                  <a:cubicBezTo>
                    <a:pt x="289" y="13"/>
                    <a:pt x="289" y="12"/>
                    <a:pt x="289" y="12"/>
                  </a:cubicBezTo>
                  <a:cubicBezTo>
                    <a:pt x="292" y="5"/>
                    <a:pt x="300" y="1"/>
                    <a:pt x="311" y="1"/>
                  </a:cubicBezTo>
                  <a:cubicBezTo>
                    <a:pt x="311" y="13"/>
                    <a:pt x="311" y="13"/>
                    <a:pt x="311" y="13"/>
                  </a:cubicBezTo>
                  <a:cubicBezTo>
                    <a:pt x="306" y="13"/>
                    <a:pt x="301" y="15"/>
                    <a:pt x="300" y="17"/>
                  </a:cubicBezTo>
                  <a:close/>
                  <a:moveTo>
                    <a:pt x="350" y="14"/>
                  </a:moveTo>
                  <a:cubicBezTo>
                    <a:pt x="347" y="14"/>
                    <a:pt x="344" y="13"/>
                    <a:pt x="340" y="13"/>
                  </a:cubicBezTo>
                  <a:cubicBezTo>
                    <a:pt x="338" y="12"/>
                    <a:pt x="335" y="12"/>
                    <a:pt x="331" y="12"/>
                  </a:cubicBezTo>
                  <a:cubicBezTo>
                    <a:pt x="331" y="0"/>
                    <a:pt x="331" y="0"/>
                    <a:pt x="331" y="0"/>
                  </a:cubicBezTo>
                  <a:cubicBezTo>
                    <a:pt x="335" y="0"/>
                    <a:pt x="339" y="0"/>
                    <a:pt x="342" y="1"/>
                  </a:cubicBezTo>
                  <a:cubicBezTo>
                    <a:pt x="345" y="1"/>
                    <a:pt x="349" y="2"/>
                    <a:pt x="353" y="3"/>
                  </a:cubicBezTo>
                  <a:lnTo>
                    <a:pt x="350" y="14"/>
                  </a:lnTo>
                  <a:close/>
                </a:path>
              </a:pathLst>
            </a:custGeom>
            <a:solidFill>
              <a:srgbClr val="877D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001" name="Freeform 5844"/>
            <p:cNvSpPr>
              <a:spLocks/>
            </p:cNvSpPr>
            <p:nvPr/>
          </p:nvSpPr>
          <p:spPr bwMode="auto">
            <a:xfrm>
              <a:off x="4139" y="2457"/>
              <a:ext cx="2" cy="2"/>
            </a:xfrm>
            <a:custGeom>
              <a:avLst/>
              <a:gdLst>
                <a:gd name="T0" fmla="*/ 8 w 13"/>
                <a:gd name="T1" fmla="*/ 14 h 14"/>
                <a:gd name="T2" fmla="*/ 7 w 13"/>
                <a:gd name="T3" fmla="*/ 14 h 14"/>
                <a:gd name="T4" fmla="*/ 1 w 13"/>
                <a:gd name="T5" fmla="*/ 12 h 14"/>
                <a:gd name="T6" fmla="*/ 0 w 13"/>
                <a:gd name="T7" fmla="*/ 12 h 14"/>
                <a:gd name="T8" fmla="*/ 2 w 13"/>
                <a:gd name="T9" fmla="*/ 0 h 14"/>
                <a:gd name="T10" fmla="*/ 3 w 13"/>
                <a:gd name="T11" fmla="*/ 0 h 14"/>
                <a:gd name="T12" fmla="*/ 12 w 13"/>
                <a:gd name="T13" fmla="*/ 3 h 14"/>
                <a:gd name="T14" fmla="*/ 13 w 13"/>
                <a:gd name="T15" fmla="*/ 3 h 14"/>
                <a:gd name="T16" fmla="*/ 8 w 13"/>
                <a:gd name="T17"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14">
                  <a:moveTo>
                    <a:pt x="8" y="14"/>
                  </a:moveTo>
                  <a:cubicBezTo>
                    <a:pt x="7" y="14"/>
                    <a:pt x="7" y="14"/>
                    <a:pt x="7" y="14"/>
                  </a:cubicBezTo>
                  <a:cubicBezTo>
                    <a:pt x="5" y="13"/>
                    <a:pt x="3" y="12"/>
                    <a:pt x="1" y="12"/>
                  </a:cubicBezTo>
                  <a:cubicBezTo>
                    <a:pt x="0" y="12"/>
                    <a:pt x="0" y="12"/>
                    <a:pt x="0" y="12"/>
                  </a:cubicBezTo>
                  <a:cubicBezTo>
                    <a:pt x="2" y="0"/>
                    <a:pt x="2" y="0"/>
                    <a:pt x="2" y="0"/>
                  </a:cubicBezTo>
                  <a:cubicBezTo>
                    <a:pt x="3" y="0"/>
                    <a:pt x="3" y="0"/>
                    <a:pt x="3" y="0"/>
                  </a:cubicBezTo>
                  <a:cubicBezTo>
                    <a:pt x="6" y="1"/>
                    <a:pt x="9" y="2"/>
                    <a:pt x="12" y="3"/>
                  </a:cubicBezTo>
                  <a:cubicBezTo>
                    <a:pt x="13" y="3"/>
                    <a:pt x="13" y="3"/>
                    <a:pt x="13" y="3"/>
                  </a:cubicBezTo>
                  <a:lnTo>
                    <a:pt x="8" y="14"/>
                  </a:lnTo>
                  <a:close/>
                </a:path>
              </a:pathLst>
            </a:custGeom>
            <a:solidFill>
              <a:srgbClr val="877D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002" name="Freeform 5845"/>
            <p:cNvSpPr>
              <a:spLocks/>
            </p:cNvSpPr>
            <p:nvPr/>
          </p:nvSpPr>
          <p:spPr bwMode="auto">
            <a:xfrm>
              <a:off x="4086" y="2426"/>
              <a:ext cx="2" cy="2"/>
            </a:xfrm>
            <a:custGeom>
              <a:avLst/>
              <a:gdLst>
                <a:gd name="T0" fmla="*/ 11 w 14"/>
                <a:gd name="T1" fmla="*/ 14 h 14"/>
                <a:gd name="T2" fmla="*/ 0 w 14"/>
                <a:gd name="T3" fmla="*/ 9 h 14"/>
                <a:gd name="T4" fmla="*/ 1 w 14"/>
                <a:gd name="T5" fmla="*/ 5 h 14"/>
                <a:gd name="T6" fmla="*/ 2 w 14"/>
                <a:gd name="T7" fmla="*/ 0 h 14"/>
                <a:gd name="T8" fmla="*/ 14 w 14"/>
                <a:gd name="T9" fmla="*/ 4 h 14"/>
                <a:gd name="T10" fmla="*/ 13 w 14"/>
                <a:gd name="T11" fmla="*/ 7 h 14"/>
                <a:gd name="T12" fmla="*/ 11 w 14"/>
                <a:gd name="T13" fmla="*/ 14 h 14"/>
              </a:gdLst>
              <a:ahLst/>
              <a:cxnLst>
                <a:cxn ang="0">
                  <a:pos x="T0" y="T1"/>
                </a:cxn>
                <a:cxn ang="0">
                  <a:pos x="T2" y="T3"/>
                </a:cxn>
                <a:cxn ang="0">
                  <a:pos x="T4" y="T5"/>
                </a:cxn>
                <a:cxn ang="0">
                  <a:pos x="T6" y="T7"/>
                </a:cxn>
                <a:cxn ang="0">
                  <a:pos x="T8" y="T9"/>
                </a:cxn>
                <a:cxn ang="0">
                  <a:pos x="T10" y="T11"/>
                </a:cxn>
                <a:cxn ang="0">
                  <a:pos x="T12" y="T13"/>
                </a:cxn>
              </a:cxnLst>
              <a:rect l="0" t="0" r="r" b="b"/>
              <a:pathLst>
                <a:path w="14" h="14">
                  <a:moveTo>
                    <a:pt x="11" y="14"/>
                  </a:moveTo>
                  <a:cubicBezTo>
                    <a:pt x="0" y="9"/>
                    <a:pt x="0" y="9"/>
                    <a:pt x="0" y="9"/>
                  </a:cubicBezTo>
                  <a:cubicBezTo>
                    <a:pt x="1" y="8"/>
                    <a:pt x="1" y="7"/>
                    <a:pt x="1" y="5"/>
                  </a:cubicBezTo>
                  <a:cubicBezTo>
                    <a:pt x="1" y="4"/>
                    <a:pt x="2" y="2"/>
                    <a:pt x="2" y="0"/>
                  </a:cubicBezTo>
                  <a:cubicBezTo>
                    <a:pt x="14" y="4"/>
                    <a:pt x="14" y="4"/>
                    <a:pt x="14" y="4"/>
                  </a:cubicBezTo>
                  <a:cubicBezTo>
                    <a:pt x="13" y="5"/>
                    <a:pt x="13" y="6"/>
                    <a:pt x="13" y="7"/>
                  </a:cubicBezTo>
                  <a:cubicBezTo>
                    <a:pt x="13" y="9"/>
                    <a:pt x="12" y="11"/>
                    <a:pt x="11" y="14"/>
                  </a:cubicBezTo>
                  <a:close/>
                </a:path>
              </a:pathLst>
            </a:custGeom>
            <a:solidFill>
              <a:srgbClr val="877D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003" name="Freeform 5846"/>
            <p:cNvSpPr>
              <a:spLocks noEditPoints="1"/>
            </p:cNvSpPr>
            <p:nvPr/>
          </p:nvSpPr>
          <p:spPr bwMode="auto">
            <a:xfrm>
              <a:off x="4081" y="2429"/>
              <a:ext cx="5" cy="12"/>
            </a:xfrm>
            <a:custGeom>
              <a:avLst/>
              <a:gdLst>
                <a:gd name="T0" fmla="*/ 1 w 35"/>
                <a:gd name="T1" fmla="*/ 85 h 85"/>
                <a:gd name="T2" fmla="*/ 0 w 35"/>
                <a:gd name="T3" fmla="*/ 84 h 85"/>
                <a:gd name="T4" fmla="*/ 0 w 35"/>
                <a:gd name="T5" fmla="*/ 81 h 85"/>
                <a:gd name="T6" fmla="*/ 0 w 35"/>
                <a:gd name="T7" fmla="*/ 78 h 85"/>
                <a:gd name="T8" fmla="*/ 0 w 35"/>
                <a:gd name="T9" fmla="*/ 74 h 85"/>
                <a:gd name="T10" fmla="*/ 3 w 35"/>
                <a:gd name="T11" fmla="*/ 68 h 85"/>
                <a:gd name="T12" fmla="*/ 4 w 35"/>
                <a:gd name="T13" fmla="*/ 68 h 85"/>
                <a:gd name="T14" fmla="*/ 4 w 35"/>
                <a:gd name="T15" fmla="*/ 68 h 85"/>
                <a:gd name="T16" fmla="*/ 4 w 35"/>
                <a:gd name="T17" fmla="*/ 70 h 85"/>
                <a:gd name="T18" fmla="*/ 14 w 35"/>
                <a:gd name="T19" fmla="*/ 62 h 85"/>
                <a:gd name="T20" fmla="*/ 16 w 35"/>
                <a:gd name="T21" fmla="*/ 68 h 85"/>
                <a:gd name="T22" fmla="*/ 14 w 35"/>
                <a:gd name="T23" fmla="*/ 74 h 85"/>
                <a:gd name="T24" fmla="*/ 12 w 35"/>
                <a:gd name="T25" fmla="*/ 76 h 85"/>
                <a:gd name="T26" fmla="*/ 12 w 35"/>
                <a:gd name="T27" fmla="*/ 77 h 85"/>
                <a:gd name="T28" fmla="*/ 12 w 35"/>
                <a:gd name="T29" fmla="*/ 78 h 85"/>
                <a:gd name="T30" fmla="*/ 12 w 35"/>
                <a:gd name="T31" fmla="*/ 80 h 85"/>
                <a:gd name="T32" fmla="*/ 12 w 35"/>
                <a:gd name="T33" fmla="*/ 81 h 85"/>
                <a:gd name="T34" fmla="*/ 12 w 35"/>
                <a:gd name="T35" fmla="*/ 83 h 85"/>
                <a:gd name="T36" fmla="*/ 1 w 35"/>
                <a:gd name="T37" fmla="*/ 85 h 85"/>
                <a:gd name="T38" fmla="*/ 18 w 35"/>
                <a:gd name="T39" fmla="*/ 60 h 85"/>
                <a:gd name="T40" fmla="*/ 13 w 35"/>
                <a:gd name="T41" fmla="*/ 49 h 85"/>
                <a:gd name="T42" fmla="*/ 11 w 35"/>
                <a:gd name="T43" fmla="*/ 51 h 85"/>
                <a:gd name="T44" fmla="*/ 11 w 35"/>
                <a:gd name="T45" fmla="*/ 50 h 85"/>
                <a:gd name="T46" fmla="*/ 11 w 35"/>
                <a:gd name="T47" fmla="*/ 49 h 85"/>
                <a:gd name="T48" fmla="*/ 11 w 35"/>
                <a:gd name="T49" fmla="*/ 46 h 85"/>
                <a:gd name="T50" fmla="*/ 11 w 35"/>
                <a:gd name="T51" fmla="*/ 43 h 85"/>
                <a:gd name="T52" fmla="*/ 15 w 35"/>
                <a:gd name="T53" fmla="*/ 32 h 85"/>
                <a:gd name="T54" fmla="*/ 24 w 35"/>
                <a:gd name="T55" fmla="*/ 40 h 85"/>
                <a:gd name="T56" fmla="*/ 23 w 35"/>
                <a:gd name="T57" fmla="*/ 43 h 85"/>
                <a:gd name="T58" fmla="*/ 23 w 35"/>
                <a:gd name="T59" fmla="*/ 46 h 85"/>
                <a:gd name="T60" fmla="*/ 23 w 35"/>
                <a:gd name="T61" fmla="*/ 49 h 85"/>
                <a:gd name="T62" fmla="*/ 23 w 35"/>
                <a:gd name="T63" fmla="*/ 51 h 85"/>
                <a:gd name="T64" fmla="*/ 18 w 35"/>
                <a:gd name="T65" fmla="*/ 60 h 85"/>
                <a:gd name="T66" fmla="*/ 23 w 35"/>
                <a:gd name="T67" fmla="*/ 23 h 85"/>
                <a:gd name="T68" fmla="*/ 22 w 35"/>
                <a:gd name="T69" fmla="*/ 22 h 85"/>
                <a:gd name="T70" fmla="*/ 22 w 35"/>
                <a:gd name="T71" fmla="*/ 20 h 85"/>
                <a:gd name="T72" fmla="*/ 21 w 35"/>
                <a:gd name="T73" fmla="*/ 17 h 85"/>
                <a:gd name="T74" fmla="*/ 22 w 35"/>
                <a:gd name="T75" fmla="*/ 11 h 85"/>
                <a:gd name="T76" fmla="*/ 23 w 35"/>
                <a:gd name="T77" fmla="*/ 8 h 85"/>
                <a:gd name="T78" fmla="*/ 23 w 35"/>
                <a:gd name="T79" fmla="*/ 7 h 85"/>
                <a:gd name="T80" fmla="*/ 24 w 35"/>
                <a:gd name="T81" fmla="*/ 0 h 85"/>
                <a:gd name="T82" fmla="*/ 35 w 35"/>
                <a:gd name="T83" fmla="*/ 5 h 85"/>
                <a:gd name="T84" fmla="*/ 35 w 35"/>
                <a:gd name="T85" fmla="*/ 8 h 85"/>
                <a:gd name="T86" fmla="*/ 35 w 35"/>
                <a:gd name="T87" fmla="*/ 8 h 85"/>
                <a:gd name="T88" fmla="*/ 34 w 35"/>
                <a:gd name="T89" fmla="*/ 13 h 85"/>
                <a:gd name="T90" fmla="*/ 33 w 35"/>
                <a:gd name="T91" fmla="*/ 17 h 85"/>
                <a:gd name="T92" fmla="*/ 34 w 35"/>
                <a:gd name="T93" fmla="*/ 18 h 85"/>
                <a:gd name="T94" fmla="*/ 34 w 35"/>
                <a:gd name="T95" fmla="*/ 20 h 85"/>
                <a:gd name="T96" fmla="*/ 34 w 35"/>
                <a:gd name="T97" fmla="*/ 20 h 85"/>
                <a:gd name="T98" fmla="*/ 23 w 35"/>
                <a:gd name="T99" fmla="*/ 23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5" h="85">
                  <a:moveTo>
                    <a:pt x="1" y="85"/>
                  </a:moveTo>
                  <a:cubicBezTo>
                    <a:pt x="1" y="84"/>
                    <a:pt x="0" y="84"/>
                    <a:pt x="0" y="84"/>
                  </a:cubicBezTo>
                  <a:cubicBezTo>
                    <a:pt x="0" y="83"/>
                    <a:pt x="0" y="82"/>
                    <a:pt x="0" y="81"/>
                  </a:cubicBezTo>
                  <a:cubicBezTo>
                    <a:pt x="0" y="80"/>
                    <a:pt x="0" y="79"/>
                    <a:pt x="0" y="78"/>
                  </a:cubicBezTo>
                  <a:cubicBezTo>
                    <a:pt x="0" y="77"/>
                    <a:pt x="0" y="75"/>
                    <a:pt x="0" y="74"/>
                  </a:cubicBezTo>
                  <a:cubicBezTo>
                    <a:pt x="1" y="71"/>
                    <a:pt x="2" y="69"/>
                    <a:pt x="3" y="68"/>
                  </a:cubicBezTo>
                  <a:cubicBezTo>
                    <a:pt x="3" y="68"/>
                    <a:pt x="4" y="68"/>
                    <a:pt x="4" y="68"/>
                  </a:cubicBezTo>
                  <a:cubicBezTo>
                    <a:pt x="4" y="67"/>
                    <a:pt x="4" y="68"/>
                    <a:pt x="4" y="68"/>
                  </a:cubicBezTo>
                  <a:cubicBezTo>
                    <a:pt x="4" y="69"/>
                    <a:pt x="4" y="69"/>
                    <a:pt x="4" y="70"/>
                  </a:cubicBezTo>
                  <a:cubicBezTo>
                    <a:pt x="14" y="62"/>
                    <a:pt x="14" y="62"/>
                    <a:pt x="14" y="62"/>
                  </a:cubicBezTo>
                  <a:cubicBezTo>
                    <a:pt x="15" y="64"/>
                    <a:pt x="16" y="66"/>
                    <a:pt x="16" y="68"/>
                  </a:cubicBezTo>
                  <a:cubicBezTo>
                    <a:pt x="16" y="70"/>
                    <a:pt x="15" y="72"/>
                    <a:pt x="14" y="74"/>
                  </a:cubicBezTo>
                  <a:cubicBezTo>
                    <a:pt x="14" y="75"/>
                    <a:pt x="13" y="76"/>
                    <a:pt x="12" y="76"/>
                  </a:cubicBezTo>
                  <a:cubicBezTo>
                    <a:pt x="12" y="76"/>
                    <a:pt x="12" y="77"/>
                    <a:pt x="12" y="77"/>
                  </a:cubicBezTo>
                  <a:cubicBezTo>
                    <a:pt x="12" y="77"/>
                    <a:pt x="12" y="78"/>
                    <a:pt x="12" y="78"/>
                  </a:cubicBezTo>
                  <a:cubicBezTo>
                    <a:pt x="12" y="79"/>
                    <a:pt x="12" y="79"/>
                    <a:pt x="12" y="80"/>
                  </a:cubicBezTo>
                  <a:cubicBezTo>
                    <a:pt x="12" y="80"/>
                    <a:pt x="12" y="81"/>
                    <a:pt x="12" y="81"/>
                  </a:cubicBezTo>
                  <a:cubicBezTo>
                    <a:pt x="12" y="82"/>
                    <a:pt x="12" y="82"/>
                    <a:pt x="12" y="83"/>
                  </a:cubicBezTo>
                  <a:lnTo>
                    <a:pt x="1" y="85"/>
                  </a:lnTo>
                  <a:close/>
                  <a:moveTo>
                    <a:pt x="18" y="60"/>
                  </a:moveTo>
                  <a:cubicBezTo>
                    <a:pt x="13" y="49"/>
                    <a:pt x="13" y="49"/>
                    <a:pt x="13" y="49"/>
                  </a:cubicBezTo>
                  <a:cubicBezTo>
                    <a:pt x="12" y="49"/>
                    <a:pt x="11" y="50"/>
                    <a:pt x="11" y="51"/>
                  </a:cubicBezTo>
                  <a:cubicBezTo>
                    <a:pt x="11" y="51"/>
                    <a:pt x="11" y="50"/>
                    <a:pt x="11" y="50"/>
                  </a:cubicBezTo>
                  <a:cubicBezTo>
                    <a:pt x="11" y="50"/>
                    <a:pt x="11" y="49"/>
                    <a:pt x="11" y="49"/>
                  </a:cubicBezTo>
                  <a:cubicBezTo>
                    <a:pt x="11" y="48"/>
                    <a:pt x="11" y="47"/>
                    <a:pt x="11" y="46"/>
                  </a:cubicBezTo>
                  <a:cubicBezTo>
                    <a:pt x="11" y="45"/>
                    <a:pt x="11" y="44"/>
                    <a:pt x="11" y="43"/>
                  </a:cubicBezTo>
                  <a:cubicBezTo>
                    <a:pt x="11" y="40"/>
                    <a:pt x="11" y="36"/>
                    <a:pt x="15" y="32"/>
                  </a:cubicBezTo>
                  <a:cubicBezTo>
                    <a:pt x="24" y="40"/>
                    <a:pt x="24" y="40"/>
                    <a:pt x="24" y="40"/>
                  </a:cubicBezTo>
                  <a:cubicBezTo>
                    <a:pt x="23" y="41"/>
                    <a:pt x="23" y="41"/>
                    <a:pt x="23" y="43"/>
                  </a:cubicBezTo>
                  <a:cubicBezTo>
                    <a:pt x="23" y="44"/>
                    <a:pt x="23" y="45"/>
                    <a:pt x="23" y="46"/>
                  </a:cubicBezTo>
                  <a:cubicBezTo>
                    <a:pt x="23" y="47"/>
                    <a:pt x="23" y="48"/>
                    <a:pt x="23" y="49"/>
                  </a:cubicBezTo>
                  <a:cubicBezTo>
                    <a:pt x="23" y="50"/>
                    <a:pt x="23" y="50"/>
                    <a:pt x="23" y="51"/>
                  </a:cubicBezTo>
                  <a:cubicBezTo>
                    <a:pt x="23" y="53"/>
                    <a:pt x="22" y="57"/>
                    <a:pt x="18" y="60"/>
                  </a:cubicBezTo>
                  <a:close/>
                  <a:moveTo>
                    <a:pt x="23" y="23"/>
                  </a:moveTo>
                  <a:cubicBezTo>
                    <a:pt x="22" y="22"/>
                    <a:pt x="22" y="22"/>
                    <a:pt x="22" y="22"/>
                  </a:cubicBezTo>
                  <a:cubicBezTo>
                    <a:pt x="22" y="21"/>
                    <a:pt x="22" y="21"/>
                    <a:pt x="22" y="20"/>
                  </a:cubicBezTo>
                  <a:cubicBezTo>
                    <a:pt x="22" y="19"/>
                    <a:pt x="21" y="18"/>
                    <a:pt x="21" y="17"/>
                  </a:cubicBezTo>
                  <a:cubicBezTo>
                    <a:pt x="21" y="15"/>
                    <a:pt x="22" y="13"/>
                    <a:pt x="22" y="11"/>
                  </a:cubicBezTo>
                  <a:cubicBezTo>
                    <a:pt x="22" y="10"/>
                    <a:pt x="22" y="9"/>
                    <a:pt x="23" y="8"/>
                  </a:cubicBezTo>
                  <a:cubicBezTo>
                    <a:pt x="23" y="7"/>
                    <a:pt x="23" y="7"/>
                    <a:pt x="23" y="7"/>
                  </a:cubicBezTo>
                  <a:cubicBezTo>
                    <a:pt x="23" y="5"/>
                    <a:pt x="23" y="3"/>
                    <a:pt x="24" y="0"/>
                  </a:cubicBezTo>
                  <a:cubicBezTo>
                    <a:pt x="35" y="5"/>
                    <a:pt x="35" y="5"/>
                    <a:pt x="35" y="5"/>
                  </a:cubicBezTo>
                  <a:cubicBezTo>
                    <a:pt x="35" y="6"/>
                    <a:pt x="35" y="7"/>
                    <a:pt x="35" y="8"/>
                  </a:cubicBezTo>
                  <a:cubicBezTo>
                    <a:pt x="35" y="8"/>
                    <a:pt x="35" y="8"/>
                    <a:pt x="35" y="8"/>
                  </a:cubicBezTo>
                  <a:cubicBezTo>
                    <a:pt x="34" y="10"/>
                    <a:pt x="34" y="12"/>
                    <a:pt x="34" y="13"/>
                  </a:cubicBezTo>
                  <a:cubicBezTo>
                    <a:pt x="34" y="15"/>
                    <a:pt x="33" y="16"/>
                    <a:pt x="33" y="17"/>
                  </a:cubicBezTo>
                  <a:cubicBezTo>
                    <a:pt x="33" y="17"/>
                    <a:pt x="33" y="17"/>
                    <a:pt x="34" y="18"/>
                  </a:cubicBezTo>
                  <a:cubicBezTo>
                    <a:pt x="34" y="18"/>
                    <a:pt x="34" y="19"/>
                    <a:pt x="34" y="20"/>
                  </a:cubicBezTo>
                  <a:cubicBezTo>
                    <a:pt x="34" y="20"/>
                    <a:pt x="34" y="20"/>
                    <a:pt x="34" y="20"/>
                  </a:cubicBezTo>
                  <a:lnTo>
                    <a:pt x="23" y="23"/>
                  </a:lnTo>
                  <a:close/>
                </a:path>
              </a:pathLst>
            </a:custGeom>
            <a:solidFill>
              <a:srgbClr val="877D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004" name="Freeform 5847"/>
            <p:cNvSpPr>
              <a:spLocks/>
            </p:cNvSpPr>
            <p:nvPr/>
          </p:nvSpPr>
          <p:spPr bwMode="auto">
            <a:xfrm>
              <a:off x="4080" y="2443"/>
              <a:ext cx="3" cy="2"/>
            </a:xfrm>
            <a:custGeom>
              <a:avLst/>
              <a:gdLst>
                <a:gd name="T0" fmla="*/ 11 w 18"/>
                <a:gd name="T1" fmla="*/ 16 h 16"/>
                <a:gd name="T2" fmla="*/ 0 w 18"/>
                <a:gd name="T3" fmla="*/ 10 h 16"/>
                <a:gd name="T4" fmla="*/ 4 w 18"/>
                <a:gd name="T5" fmla="*/ 2 h 16"/>
                <a:gd name="T6" fmla="*/ 4 w 18"/>
                <a:gd name="T7" fmla="*/ 0 h 16"/>
                <a:gd name="T8" fmla="*/ 4 w 18"/>
                <a:gd name="T9" fmla="*/ 0 h 16"/>
                <a:gd name="T10" fmla="*/ 16 w 18"/>
                <a:gd name="T11" fmla="*/ 0 h 16"/>
                <a:gd name="T12" fmla="*/ 10 w 18"/>
                <a:gd name="T13" fmla="*/ 0 h 16"/>
                <a:gd name="T14" fmla="*/ 16 w 18"/>
                <a:gd name="T15" fmla="*/ 0 h 16"/>
                <a:gd name="T16" fmla="*/ 17 w 18"/>
                <a:gd name="T17" fmla="*/ 3 h 16"/>
                <a:gd name="T18" fmla="*/ 18 w 18"/>
                <a:gd name="T19" fmla="*/ 10 h 16"/>
                <a:gd name="T20" fmla="*/ 17 w 18"/>
                <a:gd name="T21" fmla="*/ 14 h 16"/>
                <a:gd name="T22" fmla="*/ 13 w 18"/>
                <a:gd name="T23" fmla="*/ 15 h 16"/>
                <a:gd name="T24" fmla="*/ 11 w 18"/>
                <a:gd name="T25"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 h="16">
                  <a:moveTo>
                    <a:pt x="11" y="16"/>
                  </a:moveTo>
                  <a:cubicBezTo>
                    <a:pt x="8" y="16"/>
                    <a:pt x="5" y="14"/>
                    <a:pt x="0" y="10"/>
                  </a:cubicBezTo>
                  <a:cubicBezTo>
                    <a:pt x="4" y="2"/>
                    <a:pt x="4" y="2"/>
                    <a:pt x="4" y="2"/>
                  </a:cubicBezTo>
                  <a:cubicBezTo>
                    <a:pt x="4" y="2"/>
                    <a:pt x="4" y="1"/>
                    <a:pt x="4" y="0"/>
                  </a:cubicBezTo>
                  <a:cubicBezTo>
                    <a:pt x="4" y="0"/>
                    <a:pt x="4" y="0"/>
                    <a:pt x="4" y="0"/>
                  </a:cubicBezTo>
                  <a:cubicBezTo>
                    <a:pt x="16" y="0"/>
                    <a:pt x="16" y="0"/>
                    <a:pt x="16" y="0"/>
                  </a:cubicBezTo>
                  <a:cubicBezTo>
                    <a:pt x="10" y="0"/>
                    <a:pt x="10" y="0"/>
                    <a:pt x="10" y="0"/>
                  </a:cubicBezTo>
                  <a:cubicBezTo>
                    <a:pt x="16" y="0"/>
                    <a:pt x="16" y="0"/>
                    <a:pt x="16" y="0"/>
                  </a:cubicBezTo>
                  <a:cubicBezTo>
                    <a:pt x="16" y="1"/>
                    <a:pt x="17" y="2"/>
                    <a:pt x="17" y="3"/>
                  </a:cubicBezTo>
                  <a:cubicBezTo>
                    <a:pt x="17" y="5"/>
                    <a:pt x="18" y="7"/>
                    <a:pt x="18" y="10"/>
                  </a:cubicBezTo>
                  <a:cubicBezTo>
                    <a:pt x="17" y="14"/>
                    <a:pt x="17" y="14"/>
                    <a:pt x="17" y="14"/>
                  </a:cubicBezTo>
                  <a:cubicBezTo>
                    <a:pt x="13" y="15"/>
                    <a:pt x="13" y="15"/>
                    <a:pt x="13" y="15"/>
                  </a:cubicBezTo>
                  <a:cubicBezTo>
                    <a:pt x="13" y="15"/>
                    <a:pt x="12" y="16"/>
                    <a:pt x="11" y="16"/>
                  </a:cubicBezTo>
                  <a:close/>
                </a:path>
              </a:pathLst>
            </a:custGeom>
            <a:solidFill>
              <a:srgbClr val="877D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005" name="Freeform 5848"/>
            <p:cNvSpPr>
              <a:spLocks noEditPoints="1"/>
            </p:cNvSpPr>
            <p:nvPr/>
          </p:nvSpPr>
          <p:spPr bwMode="auto">
            <a:xfrm>
              <a:off x="4045" y="2424"/>
              <a:ext cx="33" cy="19"/>
            </a:xfrm>
            <a:custGeom>
              <a:avLst/>
              <a:gdLst>
                <a:gd name="T0" fmla="*/ 33 w 33"/>
                <a:gd name="T1" fmla="*/ 19 h 19"/>
                <a:gd name="T2" fmla="*/ 30 w 33"/>
                <a:gd name="T3" fmla="*/ 18 h 19"/>
                <a:gd name="T4" fmla="*/ 31 w 33"/>
                <a:gd name="T5" fmla="*/ 16 h 19"/>
                <a:gd name="T6" fmla="*/ 33 w 33"/>
                <a:gd name="T7" fmla="*/ 18 h 19"/>
                <a:gd name="T8" fmla="*/ 33 w 33"/>
                <a:gd name="T9" fmla="*/ 19 h 19"/>
                <a:gd name="T10" fmla="*/ 28 w 33"/>
                <a:gd name="T11" fmla="*/ 16 h 19"/>
                <a:gd name="T12" fmla="*/ 25 w 33"/>
                <a:gd name="T13" fmla="*/ 15 h 19"/>
                <a:gd name="T14" fmla="*/ 26 w 33"/>
                <a:gd name="T15" fmla="*/ 14 h 19"/>
                <a:gd name="T16" fmla="*/ 28 w 33"/>
                <a:gd name="T17" fmla="*/ 15 h 19"/>
                <a:gd name="T18" fmla="*/ 28 w 33"/>
                <a:gd name="T19" fmla="*/ 16 h 19"/>
                <a:gd name="T20" fmla="*/ 23 w 33"/>
                <a:gd name="T21" fmla="*/ 14 h 19"/>
                <a:gd name="T22" fmla="*/ 20 w 33"/>
                <a:gd name="T23" fmla="*/ 12 h 19"/>
                <a:gd name="T24" fmla="*/ 21 w 33"/>
                <a:gd name="T25" fmla="*/ 11 h 19"/>
                <a:gd name="T26" fmla="*/ 23 w 33"/>
                <a:gd name="T27" fmla="*/ 12 h 19"/>
                <a:gd name="T28" fmla="*/ 23 w 33"/>
                <a:gd name="T29" fmla="*/ 14 h 19"/>
                <a:gd name="T30" fmla="*/ 18 w 33"/>
                <a:gd name="T31" fmla="*/ 11 h 19"/>
                <a:gd name="T32" fmla="*/ 15 w 33"/>
                <a:gd name="T33" fmla="*/ 10 h 19"/>
                <a:gd name="T34" fmla="*/ 16 w 33"/>
                <a:gd name="T35" fmla="*/ 8 h 19"/>
                <a:gd name="T36" fmla="*/ 18 w 33"/>
                <a:gd name="T37" fmla="*/ 10 h 19"/>
                <a:gd name="T38" fmla="*/ 18 w 33"/>
                <a:gd name="T39" fmla="*/ 11 h 19"/>
                <a:gd name="T40" fmla="*/ 13 w 33"/>
                <a:gd name="T41" fmla="*/ 9 h 19"/>
                <a:gd name="T42" fmla="*/ 10 w 33"/>
                <a:gd name="T43" fmla="*/ 7 h 19"/>
                <a:gd name="T44" fmla="*/ 11 w 33"/>
                <a:gd name="T45" fmla="*/ 6 h 19"/>
                <a:gd name="T46" fmla="*/ 13 w 33"/>
                <a:gd name="T47" fmla="*/ 7 h 19"/>
                <a:gd name="T48" fmla="*/ 13 w 33"/>
                <a:gd name="T49" fmla="*/ 9 h 19"/>
                <a:gd name="T50" fmla="*/ 8 w 33"/>
                <a:gd name="T51" fmla="*/ 6 h 19"/>
                <a:gd name="T52" fmla="*/ 5 w 33"/>
                <a:gd name="T53" fmla="*/ 5 h 19"/>
                <a:gd name="T54" fmla="*/ 6 w 33"/>
                <a:gd name="T55" fmla="*/ 3 h 19"/>
                <a:gd name="T56" fmla="*/ 9 w 33"/>
                <a:gd name="T57" fmla="*/ 4 h 19"/>
                <a:gd name="T58" fmla="*/ 8 w 33"/>
                <a:gd name="T59" fmla="*/ 6 h 19"/>
                <a:gd name="T60" fmla="*/ 3 w 33"/>
                <a:gd name="T61" fmla="*/ 3 h 19"/>
                <a:gd name="T62" fmla="*/ 0 w 33"/>
                <a:gd name="T63" fmla="*/ 2 h 19"/>
                <a:gd name="T64" fmla="*/ 1 w 33"/>
                <a:gd name="T65" fmla="*/ 0 h 19"/>
                <a:gd name="T66" fmla="*/ 4 w 33"/>
                <a:gd name="T67" fmla="*/ 2 h 19"/>
                <a:gd name="T68" fmla="*/ 3 w 33"/>
                <a:gd name="T69" fmla="*/ 3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3" h="19">
                  <a:moveTo>
                    <a:pt x="33" y="19"/>
                  </a:moveTo>
                  <a:lnTo>
                    <a:pt x="30" y="18"/>
                  </a:lnTo>
                  <a:lnTo>
                    <a:pt x="31" y="16"/>
                  </a:lnTo>
                  <a:lnTo>
                    <a:pt x="33" y="18"/>
                  </a:lnTo>
                  <a:lnTo>
                    <a:pt x="33" y="19"/>
                  </a:lnTo>
                  <a:close/>
                  <a:moveTo>
                    <a:pt x="28" y="16"/>
                  </a:moveTo>
                  <a:lnTo>
                    <a:pt x="25" y="15"/>
                  </a:lnTo>
                  <a:lnTo>
                    <a:pt x="26" y="14"/>
                  </a:lnTo>
                  <a:lnTo>
                    <a:pt x="28" y="15"/>
                  </a:lnTo>
                  <a:lnTo>
                    <a:pt x="28" y="16"/>
                  </a:lnTo>
                  <a:close/>
                  <a:moveTo>
                    <a:pt x="23" y="14"/>
                  </a:moveTo>
                  <a:lnTo>
                    <a:pt x="20" y="12"/>
                  </a:lnTo>
                  <a:lnTo>
                    <a:pt x="21" y="11"/>
                  </a:lnTo>
                  <a:lnTo>
                    <a:pt x="23" y="12"/>
                  </a:lnTo>
                  <a:lnTo>
                    <a:pt x="23" y="14"/>
                  </a:lnTo>
                  <a:close/>
                  <a:moveTo>
                    <a:pt x="18" y="11"/>
                  </a:moveTo>
                  <a:lnTo>
                    <a:pt x="15" y="10"/>
                  </a:lnTo>
                  <a:lnTo>
                    <a:pt x="16" y="8"/>
                  </a:lnTo>
                  <a:lnTo>
                    <a:pt x="18" y="10"/>
                  </a:lnTo>
                  <a:lnTo>
                    <a:pt x="18" y="11"/>
                  </a:lnTo>
                  <a:close/>
                  <a:moveTo>
                    <a:pt x="13" y="9"/>
                  </a:moveTo>
                  <a:lnTo>
                    <a:pt x="10" y="7"/>
                  </a:lnTo>
                  <a:lnTo>
                    <a:pt x="11" y="6"/>
                  </a:lnTo>
                  <a:lnTo>
                    <a:pt x="13" y="7"/>
                  </a:lnTo>
                  <a:lnTo>
                    <a:pt x="13" y="9"/>
                  </a:lnTo>
                  <a:close/>
                  <a:moveTo>
                    <a:pt x="8" y="6"/>
                  </a:moveTo>
                  <a:lnTo>
                    <a:pt x="5" y="5"/>
                  </a:lnTo>
                  <a:lnTo>
                    <a:pt x="6" y="3"/>
                  </a:lnTo>
                  <a:lnTo>
                    <a:pt x="9" y="4"/>
                  </a:lnTo>
                  <a:lnTo>
                    <a:pt x="8" y="6"/>
                  </a:lnTo>
                  <a:close/>
                  <a:moveTo>
                    <a:pt x="3" y="3"/>
                  </a:moveTo>
                  <a:lnTo>
                    <a:pt x="0" y="2"/>
                  </a:lnTo>
                  <a:lnTo>
                    <a:pt x="1" y="0"/>
                  </a:lnTo>
                  <a:lnTo>
                    <a:pt x="4" y="2"/>
                  </a:lnTo>
                  <a:lnTo>
                    <a:pt x="3" y="3"/>
                  </a:lnTo>
                  <a:close/>
                </a:path>
              </a:pathLst>
            </a:custGeom>
            <a:solidFill>
              <a:srgbClr val="877D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006" name="Freeform 5849"/>
            <p:cNvSpPr>
              <a:spLocks/>
            </p:cNvSpPr>
            <p:nvPr/>
          </p:nvSpPr>
          <p:spPr bwMode="auto">
            <a:xfrm>
              <a:off x="4041" y="2422"/>
              <a:ext cx="3" cy="3"/>
            </a:xfrm>
            <a:custGeom>
              <a:avLst/>
              <a:gdLst>
                <a:gd name="T0" fmla="*/ 12 w 19"/>
                <a:gd name="T1" fmla="*/ 20 h 20"/>
                <a:gd name="T2" fmla="*/ 0 w 19"/>
                <a:gd name="T3" fmla="*/ 19 h 20"/>
                <a:gd name="T4" fmla="*/ 1 w 19"/>
                <a:gd name="T5" fmla="*/ 9 h 20"/>
                <a:gd name="T6" fmla="*/ 2 w 19"/>
                <a:gd name="T7" fmla="*/ 0 h 20"/>
                <a:gd name="T8" fmla="*/ 19 w 19"/>
                <a:gd name="T9" fmla="*/ 9 h 20"/>
                <a:gd name="T10" fmla="*/ 13 w 19"/>
                <a:gd name="T11" fmla="*/ 20 h 20"/>
                <a:gd name="T12" fmla="*/ 12 w 19"/>
                <a:gd name="T13" fmla="*/ 19 h 20"/>
                <a:gd name="T14" fmla="*/ 12 w 19"/>
                <a:gd name="T15" fmla="*/ 20 h 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 h="20">
                  <a:moveTo>
                    <a:pt x="12" y="20"/>
                  </a:moveTo>
                  <a:cubicBezTo>
                    <a:pt x="0" y="19"/>
                    <a:pt x="0" y="19"/>
                    <a:pt x="0" y="19"/>
                  </a:cubicBezTo>
                  <a:cubicBezTo>
                    <a:pt x="1" y="13"/>
                    <a:pt x="1" y="9"/>
                    <a:pt x="1" y="9"/>
                  </a:cubicBezTo>
                  <a:cubicBezTo>
                    <a:pt x="2" y="0"/>
                    <a:pt x="2" y="0"/>
                    <a:pt x="2" y="0"/>
                  </a:cubicBezTo>
                  <a:cubicBezTo>
                    <a:pt x="19" y="9"/>
                    <a:pt x="19" y="9"/>
                    <a:pt x="19" y="9"/>
                  </a:cubicBezTo>
                  <a:cubicBezTo>
                    <a:pt x="13" y="20"/>
                    <a:pt x="13" y="20"/>
                    <a:pt x="13" y="20"/>
                  </a:cubicBezTo>
                  <a:cubicBezTo>
                    <a:pt x="12" y="19"/>
                    <a:pt x="12" y="19"/>
                    <a:pt x="12" y="19"/>
                  </a:cubicBezTo>
                  <a:cubicBezTo>
                    <a:pt x="12" y="20"/>
                    <a:pt x="12" y="20"/>
                    <a:pt x="12" y="20"/>
                  </a:cubicBezTo>
                  <a:close/>
                </a:path>
              </a:pathLst>
            </a:custGeom>
            <a:solidFill>
              <a:srgbClr val="877D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007" name="Freeform 5850"/>
            <p:cNvSpPr>
              <a:spLocks noEditPoints="1"/>
            </p:cNvSpPr>
            <p:nvPr/>
          </p:nvSpPr>
          <p:spPr bwMode="auto">
            <a:xfrm>
              <a:off x="3810" y="2427"/>
              <a:ext cx="233" cy="245"/>
            </a:xfrm>
            <a:custGeom>
              <a:avLst/>
              <a:gdLst>
                <a:gd name="T0" fmla="*/ 198 w 1737"/>
                <a:gd name="T1" fmla="*/ 1814 h 1827"/>
                <a:gd name="T2" fmla="*/ 176 w 1737"/>
                <a:gd name="T3" fmla="*/ 1823 h 1827"/>
                <a:gd name="T4" fmla="*/ 268 w 1737"/>
                <a:gd name="T5" fmla="*/ 1804 h 1827"/>
                <a:gd name="T6" fmla="*/ 123 w 1737"/>
                <a:gd name="T7" fmla="*/ 1799 h 1827"/>
                <a:gd name="T8" fmla="*/ 102 w 1737"/>
                <a:gd name="T9" fmla="*/ 1803 h 1827"/>
                <a:gd name="T10" fmla="*/ 54 w 1737"/>
                <a:gd name="T11" fmla="*/ 1763 h 1827"/>
                <a:gd name="T12" fmla="*/ 394 w 1737"/>
                <a:gd name="T13" fmla="*/ 1754 h 1827"/>
                <a:gd name="T14" fmla="*/ 436 w 1737"/>
                <a:gd name="T15" fmla="*/ 1752 h 1827"/>
                <a:gd name="T16" fmla="*/ 465 w 1737"/>
                <a:gd name="T17" fmla="*/ 1761 h 1827"/>
                <a:gd name="T18" fmla="*/ 513 w 1737"/>
                <a:gd name="T19" fmla="*/ 1735 h 1827"/>
                <a:gd name="T20" fmla="*/ 332 w 1737"/>
                <a:gd name="T21" fmla="*/ 1757 h 1827"/>
                <a:gd name="T22" fmla="*/ 365 w 1737"/>
                <a:gd name="T23" fmla="*/ 1739 h 1827"/>
                <a:gd name="T24" fmla="*/ 551 w 1737"/>
                <a:gd name="T25" fmla="*/ 1725 h 1827"/>
                <a:gd name="T26" fmla="*/ 12 w 1737"/>
                <a:gd name="T27" fmla="*/ 1711 h 1827"/>
                <a:gd name="T28" fmla="*/ 610 w 1737"/>
                <a:gd name="T29" fmla="*/ 1676 h 1827"/>
                <a:gd name="T30" fmla="*/ 13 w 1737"/>
                <a:gd name="T31" fmla="*/ 1661 h 1827"/>
                <a:gd name="T32" fmla="*/ 630 w 1737"/>
                <a:gd name="T33" fmla="*/ 1665 h 1827"/>
                <a:gd name="T34" fmla="*/ 655 w 1737"/>
                <a:gd name="T35" fmla="*/ 1639 h 1827"/>
                <a:gd name="T36" fmla="*/ 726 w 1737"/>
                <a:gd name="T37" fmla="*/ 1624 h 1827"/>
                <a:gd name="T38" fmla="*/ 757 w 1737"/>
                <a:gd name="T39" fmla="*/ 1600 h 1827"/>
                <a:gd name="T40" fmla="*/ 779 w 1737"/>
                <a:gd name="T41" fmla="*/ 1570 h 1827"/>
                <a:gd name="T42" fmla="*/ 779 w 1737"/>
                <a:gd name="T43" fmla="*/ 1570 h 1827"/>
                <a:gd name="T44" fmla="*/ 875 w 1737"/>
                <a:gd name="T45" fmla="*/ 1518 h 1827"/>
                <a:gd name="T46" fmla="*/ 891 w 1737"/>
                <a:gd name="T47" fmla="*/ 1482 h 1827"/>
                <a:gd name="T48" fmla="*/ 903 w 1737"/>
                <a:gd name="T49" fmla="*/ 1484 h 1827"/>
                <a:gd name="T50" fmla="*/ 904 w 1737"/>
                <a:gd name="T51" fmla="*/ 1446 h 1827"/>
                <a:gd name="T52" fmla="*/ 873 w 1737"/>
                <a:gd name="T53" fmla="*/ 1375 h 1827"/>
                <a:gd name="T54" fmla="*/ 884 w 1737"/>
                <a:gd name="T55" fmla="*/ 1333 h 1827"/>
                <a:gd name="T56" fmla="*/ 917 w 1737"/>
                <a:gd name="T57" fmla="*/ 1307 h 1827"/>
                <a:gd name="T58" fmla="*/ 953 w 1737"/>
                <a:gd name="T59" fmla="*/ 1235 h 1827"/>
                <a:gd name="T60" fmla="*/ 966 w 1737"/>
                <a:gd name="T61" fmla="*/ 1196 h 1827"/>
                <a:gd name="T62" fmla="*/ 1018 w 1737"/>
                <a:gd name="T63" fmla="*/ 1163 h 1827"/>
                <a:gd name="T64" fmla="*/ 1051 w 1737"/>
                <a:gd name="T65" fmla="*/ 1110 h 1827"/>
                <a:gd name="T66" fmla="*/ 1046 w 1737"/>
                <a:gd name="T67" fmla="*/ 1049 h 1827"/>
                <a:gd name="T68" fmla="*/ 1057 w 1737"/>
                <a:gd name="T69" fmla="*/ 1022 h 1827"/>
                <a:gd name="T70" fmla="*/ 1079 w 1737"/>
                <a:gd name="T71" fmla="*/ 958 h 1827"/>
                <a:gd name="T72" fmla="*/ 1081 w 1737"/>
                <a:gd name="T73" fmla="*/ 898 h 1827"/>
                <a:gd name="T74" fmla="*/ 1095 w 1737"/>
                <a:gd name="T75" fmla="*/ 879 h 1827"/>
                <a:gd name="T76" fmla="*/ 1116 w 1737"/>
                <a:gd name="T77" fmla="*/ 810 h 1827"/>
                <a:gd name="T78" fmla="*/ 1116 w 1737"/>
                <a:gd name="T79" fmla="*/ 810 h 1827"/>
                <a:gd name="T80" fmla="*/ 1315 w 1737"/>
                <a:gd name="T81" fmla="*/ 766 h 1827"/>
                <a:gd name="T82" fmla="*/ 1125 w 1737"/>
                <a:gd name="T83" fmla="*/ 770 h 1827"/>
                <a:gd name="T84" fmla="*/ 1213 w 1737"/>
                <a:gd name="T85" fmla="*/ 730 h 1827"/>
                <a:gd name="T86" fmla="*/ 1138 w 1737"/>
                <a:gd name="T87" fmla="*/ 739 h 1827"/>
                <a:gd name="T88" fmla="*/ 1193 w 1737"/>
                <a:gd name="T89" fmla="*/ 724 h 1827"/>
                <a:gd name="T90" fmla="*/ 1381 w 1737"/>
                <a:gd name="T91" fmla="*/ 674 h 1827"/>
                <a:gd name="T92" fmla="*/ 1392 w 1737"/>
                <a:gd name="T93" fmla="*/ 625 h 1827"/>
                <a:gd name="T94" fmla="*/ 1397 w 1737"/>
                <a:gd name="T95" fmla="*/ 597 h 1827"/>
                <a:gd name="T96" fmla="*/ 1421 w 1737"/>
                <a:gd name="T97" fmla="*/ 563 h 1827"/>
                <a:gd name="T98" fmla="*/ 1448 w 1737"/>
                <a:gd name="T99" fmla="*/ 465 h 1827"/>
                <a:gd name="T100" fmla="*/ 1514 w 1737"/>
                <a:gd name="T101" fmla="*/ 476 h 1827"/>
                <a:gd name="T102" fmla="*/ 1538 w 1737"/>
                <a:gd name="T103" fmla="*/ 429 h 1827"/>
                <a:gd name="T104" fmla="*/ 1552 w 1737"/>
                <a:gd name="T105" fmla="*/ 391 h 1827"/>
                <a:gd name="T106" fmla="*/ 1570 w 1737"/>
                <a:gd name="T107" fmla="*/ 379 h 1827"/>
                <a:gd name="T108" fmla="*/ 1635 w 1737"/>
                <a:gd name="T109" fmla="*/ 315 h 1827"/>
                <a:gd name="T110" fmla="*/ 1655 w 1737"/>
                <a:gd name="T111" fmla="*/ 292 h 1827"/>
                <a:gd name="T112" fmla="*/ 1679 w 1737"/>
                <a:gd name="T113" fmla="*/ 224 h 1827"/>
                <a:gd name="T114" fmla="*/ 1719 w 1737"/>
                <a:gd name="T115" fmla="*/ 212 h 1827"/>
                <a:gd name="T116" fmla="*/ 1704 w 1737"/>
                <a:gd name="T117" fmla="*/ 135 h 1827"/>
                <a:gd name="T118" fmla="*/ 1713 w 1737"/>
                <a:gd name="T119" fmla="*/ 92 h 1827"/>
                <a:gd name="T120" fmla="*/ 1736 w 1737"/>
                <a:gd name="T121" fmla="*/ 40 h 18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737" h="1827">
                  <a:moveTo>
                    <a:pt x="248" y="1827"/>
                  </a:moveTo>
                  <a:cubicBezTo>
                    <a:pt x="245" y="1827"/>
                    <a:pt x="241" y="1826"/>
                    <a:pt x="238" y="1826"/>
                  </a:cubicBezTo>
                  <a:cubicBezTo>
                    <a:pt x="239" y="1814"/>
                    <a:pt x="239" y="1814"/>
                    <a:pt x="239" y="1814"/>
                  </a:cubicBezTo>
                  <a:cubicBezTo>
                    <a:pt x="247" y="1815"/>
                    <a:pt x="253" y="1815"/>
                    <a:pt x="257" y="1814"/>
                  </a:cubicBezTo>
                  <a:cubicBezTo>
                    <a:pt x="259" y="1826"/>
                    <a:pt x="259" y="1826"/>
                    <a:pt x="259" y="1826"/>
                  </a:cubicBezTo>
                  <a:cubicBezTo>
                    <a:pt x="256" y="1826"/>
                    <a:pt x="252" y="1827"/>
                    <a:pt x="248" y="1827"/>
                  </a:cubicBezTo>
                  <a:close/>
                  <a:moveTo>
                    <a:pt x="199" y="1826"/>
                  </a:moveTo>
                  <a:cubicBezTo>
                    <a:pt x="198" y="1814"/>
                    <a:pt x="198" y="1814"/>
                    <a:pt x="198" y="1814"/>
                  </a:cubicBezTo>
                  <a:cubicBezTo>
                    <a:pt x="201" y="1814"/>
                    <a:pt x="203" y="1813"/>
                    <a:pt x="206" y="1813"/>
                  </a:cubicBezTo>
                  <a:cubicBezTo>
                    <a:pt x="210" y="1813"/>
                    <a:pt x="214" y="1813"/>
                    <a:pt x="217" y="1813"/>
                  </a:cubicBezTo>
                  <a:cubicBezTo>
                    <a:pt x="218" y="1813"/>
                    <a:pt x="218" y="1813"/>
                    <a:pt x="218" y="1813"/>
                  </a:cubicBezTo>
                  <a:cubicBezTo>
                    <a:pt x="218" y="1825"/>
                    <a:pt x="218" y="1825"/>
                    <a:pt x="218" y="1825"/>
                  </a:cubicBezTo>
                  <a:cubicBezTo>
                    <a:pt x="217" y="1825"/>
                    <a:pt x="217" y="1825"/>
                    <a:pt x="217" y="1825"/>
                  </a:cubicBezTo>
                  <a:cubicBezTo>
                    <a:pt x="214" y="1825"/>
                    <a:pt x="211" y="1825"/>
                    <a:pt x="207" y="1825"/>
                  </a:cubicBezTo>
                  <a:cubicBezTo>
                    <a:pt x="204" y="1825"/>
                    <a:pt x="201" y="1826"/>
                    <a:pt x="199" y="1826"/>
                  </a:cubicBezTo>
                  <a:close/>
                  <a:moveTo>
                    <a:pt x="176" y="1823"/>
                  </a:moveTo>
                  <a:cubicBezTo>
                    <a:pt x="171" y="1821"/>
                    <a:pt x="167" y="1818"/>
                    <a:pt x="164" y="1815"/>
                  </a:cubicBezTo>
                  <a:cubicBezTo>
                    <a:pt x="162" y="1814"/>
                    <a:pt x="161" y="1813"/>
                    <a:pt x="159" y="1812"/>
                  </a:cubicBezTo>
                  <a:cubicBezTo>
                    <a:pt x="165" y="1801"/>
                    <a:pt x="165" y="1801"/>
                    <a:pt x="165" y="1801"/>
                  </a:cubicBezTo>
                  <a:cubicBezTo>
                    <a:pt x="167" y="1803"/>
                    <a:pt x="169" y="1804"/>
                    <a:pt x="171" y="1806"/>
                  </a:cubicBezTo>
                  <a:cubicBezTo>
                    <a:pt x="174" y="1808"/>
                    <a:pt x="177" y="1810"/>
                    <a:pt x="181" y="1812"/>
                  </a:cubicBezTo>
                  <a:lnTo>
                    <a:pt x="176" y="1823"/>
                  </a:lnTo>
                  <a:close/>
                  <a:moveTo>
                    <a:pt x="278" y="1811"/>
                  </a:moveTo>
                  <a:cubicBezTo>
                    <a:pt x="268" y="1804"/>
                    <a:pt x="268" y="1804"/>
                    <a:pt x="268" y="1804"/>
                  </a:cubicBezTo>
                  <a:cubicBezTo>
                    <a:pt x="270" y="1802"/>
                    <a:pt x="272" y="1799"/>
                    <a:pt x="274" y="1796"/>
                  </a:cubicBezTo>
                  <a:cubicBezTo>
                    <a:pt x="275" y="1793"/>
                    <a:pt x="277" y="1790"/>
                    <a:pt x="279" y="1788"/>
                  </a:cubicBezTo>
                  <a:cubicBezTo>
                    <a:pt x="289" y="1794"/>
                    <a:pt x="289" y="1794"/>
                    <a:pt x="289" y="1794"/>
                  </a:cubicBezTo>
                  <a:cubicBezTo>
                    <a:pt x="287" y="1797"/>
                    <a:pt x="286" y="1799"/>
                    <a:pt x="284" y="1802"/>
                  </a:cubicBezTo>
                  <a:cubicBezTo>
                    <a:pt x="282" y="1805"/>
                    <a:pt x="280" y="1808"/>
                    <a:pt x="278" y="1811"/>
                  </a:cubicBezTo>
                  <a:close/>
                  <a:moveTo>
                    <a:pt x="142" y="1806"/>
                  </a:moveTo>
                  <a:cubicBezTo>
                    <a:pt x="136" y="1805"/>
                    <a:pt x="130" y="1805"/>
                    <a:pt x="124" y="1805"/>
                  </a:cubicBezTo>
                  <a:cubicBezTo>
                    <a:pt x="123" y="1799"/>
                    <a:pt x="123" y="1799"/>
                    <a:pt x="123" y="1799"/>
                  </a:cubicBezTo>
                  <a:cubicBezTo>
                    <a:pt x="124" y="1793"/>
                    <a:pt x="124" y="1793"/>
                    <a:pt x="124" y="1793"/>
                  </a:cubicBezTo>
                  <a:cubicBezTo>
                    <a:pt x="130" y="1793"/>
                    <a:pt x="137" y="1793"/>
                    <a:pt x="144" y="1794"/>
                  </a:cubicBezTo>
                  <a:lnTo>
                    <a:pt x="142" y="1806"/>
                  </a:lnTo>
                  <a:close/>
                  <a:moveTo>
                    <a:pt x="102" y="1803"/>
                  </a:moveTo>
                  <a:cubicBezTo>
                    <a:pt x="95" y="1801"/>
                    <a:pt x="88" y="1798"/>
                    <a:pt x="82" y="1793"/>
                  </a:cubicBezTo>
                  <a:cubicBezTo>
                    <a:pt x="90" y="1783"/>
                    <a:pt x="90" y="1783"/>
                    <a:pt x="90" y="1783"/>
                  </a:cubicBezTo>
                  <a:cubicBezTo>
                    <a:pt x="94" y="1787"/>
                    <a:pt x="99" y="1790"/>
                    <a:pt x="105" y="1791"/>
                  </a:cubicBezTo>
                  <a:lnTo>
                    <a:pt x="102" y="1803"/>
                  </a:lnTo>
                  <a:close/>
                  <a:moveTo>
                    <a:pt x="301" y="1781"/>
                  </a:moveTo>
                  <a:cubicBezTo>
                    <a:pt x="293" y="1772"/>
                    <a:pt x="293" y="1772"/>
                    <a:pt x="293" y="1772"/>
                  </a:cubicBezTo>
                  <a:cubicBezTo>
                    <a:pt x="298" y="1768"/>
                    <a:pt x="304" y="1763"/>
                    <a:pt x="309" y="1759"/>
                  </a:cubicBezTo>
                  <a:cubicBezTo>
                    <a:pt x="316" y="1768"/>
                    <a:pt x="316" y="1768"/>
                    <a:pt x="316" y="1768"/>
                  </a:cubicBezTo>
                  <a:cubicBezTo>
                    <a:pt x="311" y="1772"/>
                    <a:pt x="306" y="1777"/>
                    <a:pt x="301" y="1781"/>
                  </a:cubicBezTo>
                  <a:close/>
                  <a:moveTo>
                    <a:pt x="67" y="1778"/>
                  </a:moveTo>
                  <a:cubicBezTo>
                    <a:pt x="67" y="1777"/>
                    <a:pt x="67" y="1777"/>
                    <a:pt x="67" y="1777"/>
                  </a:cubicBezTo>
                  <a:cubicBezTo>
                    <a:pt x="63" y="1773"/>
                    <a:pt x="59" y="1768"/>
                    <a:pt x="54" y="1763"/>
                  </a:cubicBezTo>
                  <a:cubicBezTo>
                    <a:pt x="63" y="1755"/>
                    <a:pt x="63" y="1755"/>
                    <a:pt x="63" y="1755"/>
                  </a:cubicBezTo>
                  <a:cubicBezTo>
                    <a:pt x="68" y="1760"/>
                    <a:pt x="72" y="1765"/>
                    <a:pt x="76" y="1769"/>
                  </a:cubicBezTo>
                  <a:cubicBezTo>
                    <a:pt x="76" y="1770"/>
                    <a:pt x="76" y="1770"/>
                    <a:pt x="76" y="1770"/>
                  </a:cubicBezTo>
                  <a:lnTo>
                    <a:pt x="67" y="1778"/>
                  </a:lnTo>
                  <a:close/>
                  <a:moveTo>
                    <a:pt x="407" y="1771"/>
                  </a:moveTo>
                  <a:cubicBezTo>
                    <a:pt x="400" y="1771"/>
                    <a:pt x="395" y="1769"/>
                    <a:pt x="389" y="1765"/>
                  </a:cubicBezTo>
                  <a:cubicBezTo>
                    <a:pt x="387" y="1764"/>
                    <a:pt x="386" y="1763"/>
                    <a:pt x="385" y="1761"/>
                  </a:cubicBezTo>
                  <a:cubicBezTo>
                    <a:pt x="394" y="1754"/>
                    <a:pt x="394" y="1754"/>
                    <a:pt x="394" y="1754"/>
                  </a:cubicBezTo>
                  <a:cubicBezTo>
                    <a:pt x="395" y="1754"/>
                    <a:pt x="395" y="1755"/>
                    <a:pt x="396" y="1755"/>
                  </a:cubicBezTo>
                  <a:cubicBezTo>
                    <a:pt x="400" y="1758"/>
                    <a:pt x="403" y="1759"/>
                    <a:pt x="407" y="1759"/>
                  </a:cubicBezTo>
                  <a:cubicBezTo>
                    <a:pt x="407" y="1769"/>
                    <a:pt x="407" y="1769"/>
                    <a:pt x="407" y="1769"/>
                  </a:cubicBezTo>
                  <a:cubicBezTo>
                    <a:pt x="407" y="1771"/>
                    <a:pt x="407" y="1771"/>
                    <a:pt x="407" y="1771"/>
                  </a:cubicBezTo>
                  <a:close/>
                  <a:moveTo>
                    <a:pt x="428" y="1766"/>
                  </a:moveTo>
                  <a:cubicBezTo>
                    <a:pt x="425" y="1755"/>
                    <a:pt x="425" y="1755"/>
                    <a:pt x="425" y="1755"/>
                  </a:cubicBezTo>
                  <a:cubicBezTo>
                    <a:pt x="426" y="1754"/>
                    <a:pt x="427" y="1754"/>
                    <a:pt x="428" y="1754"/>
                  </a:cubicBezTo>
                  <a:cubicBezTo>
                    <a:pt x="431" y="1753"/>
                    <a:pt x="434" y="1752"/>
                    <a:pt x="436" y="1752"/>
                  </a:cubicBezTo>
                  <a:cubicBezTo>
                    <a:pt x="439" y="1751"/>
                    <a:pt x="442" y="1750"/>
                    <a:pt x="445" y="1749"/>
                  </a:cubicBezTo>
                  <a:cubicBezTo>
                    <a:pt x="447" y="1761"/>
                    <a:pt x="447" y="1761"/>
                    <a:pt x="447" y="1761"/>
                  </a:cubicBezTo>
                  <a:cubicBezTo>
                    <a:pt x="445" y="1762"/>
                    <a:pt x="442" y="1762"/>
                    <a:pt x="439" y="1763"/>
                  </a:cubicBezTo>
                  <a:cubicBezTo>
                    <a:pt x="437" y="1764"/>
                    <a:pt x="435" y="1764"/>
                    <a:pt x="431" y="1765"/>
                  </a:cubicBezTo>
                  <a:cubicBezTo>
                    <a:pt x="430" y="1766"/>
                    <a:pt x="429" y="1766"/>
                    <a:pt x="428" y="1766"/>
                  </a:cubicBezTo>
                  <a:close/>
                  <a:moveTo>
                    <a:pt x="485" y="1763"/>
                  </a:moveTo>
                  <a:cubicBezTo>
                    <a:pt x="480" y="1762"/>
                    <a:pt x="475" y="1762"/>
                    <a:pt x="471" y="1761"/>
                  </a:cubicBezTo>
                  <a:cubicBezTo>
                    <a:pt x="469" y="1761"/>
                    <a:pt x="467" y="1761"/>
                    <a:pt x="465" y="1761"/>
                  </a:cubicBezTo>
                  <a:cubicBezTo>
                    <a:pt x="466" y="1749"/>
                    <a:pt x="466" y="1749"/>
                    <a:pt x="466" y="1749"/>
                  </a:cubicBezTo>
                  <a:cubicBezTo>
                    <a:pt x="468" y="1749"/>
                    <a:pt x="470" y="1749"/>
                    <a:pt x="472" y="1750"/>
                  </a:cubicBezTo>
                  <a:cubicBezTo>
                    <a:pt x="476" y="1750"/>
                    <a:pt x="481" y="1750"/>
                    <a:pt x="486" y="1751"/>
                  </a:cubicBezTo>
                  <a:lnTo>
                    <a:pt x="485" y="1763"/>
                  </a:lnTo>
                  <a:close/>
                  <a:moveTo>
                    <a:pt x="508" y="1758"/>
                  </a:moveTo>
                  <a:cubicBezTo>
                    <a:pt x="502" y="1748"/>
                    <a:pt x="502" y="1748"/>
                    <a:pt x="502" y="1748"/>
                  </a:cubicBezTo>
                  <a:cubicBezTo>
                    <a:pt x="505" y="1746"/>
                    <a:pt x="508" y="1742"/>
                    <a:pt x="511" y="1738"/>
                  </a:cubicBezTo>
                  <a:cubicBezTo>
                    <a:pt x="511" y="1737"/>
                    <a:pt x="512" y="1736"/>
                    <a:pt x="513" y="1735"/>
                  </a:cubicBezTo>
                  <a:cubicBezTo>
                    <a:pt x="522" y="1742"/>
                    <a:pt x="522" y="1742"/>
                    <a:pt x="522" y="1742"/>
                  </a:cubicBezTo>
                  <a:cubicBezTo>
                    <a:pt x="522" y="1743"/>
                    <a:pt x="521" y="1743"/>
                    <a:pt x="521" y="1744"/>
                  </a:cubicBezTo>
                  <a:cubicBezTo>
                    <a:pt x="517" y="1749"/>
                    <a:pt x="514" y="1755"/>
                    <a:pt x="508" y="1758"/>
                  </a:cubicBezTo>
                  <a:close/>
                  <a:moveTo>
                    <a:pt x="332" y="1757"/>
                  </a:moveTo>
                  <a:cubicBezTo>
                    <a:pt x="325" y="1747"/>
                    <a:pt x="325" y="1747"/>
                    <a:pt x="325" y="1747"/>
                  </a:cubicBezTo>
                  <a:cubicBezTo>
                    <a:pt x="332" y="1742"/>
                    <a:pt x="337" y="1739"/>
                    <a:pt x="343" y="1736"/>
                  </a:cubicBezTo>
                  <a:cubicBezTo>
                    <a:pt x="349" y="1746"/>
                    <a:pt x="349" y="1746"/>
                    <a:pt x="349" y="1746"/>
                  </a:cubicBezTo>
                  <a:cubicBezTo>
                    <a:pt x="344" y="1749"/>
                    <a:pt x="338" y="1752"/>
                    <a:pt x="332" y="1757"/>
                  </a:cubicBezTo>
                  <a:close/>
                  <a:moveTo>
                    <a:pt x="41" y="1748"/>
                  </a:moveTo>
                  <a:cubicBezTo>
                    <a:pt x="37" y="1743"/>
                    <a:pt x="32" y="1738"/>
                    <a:pt x="28" y="1732"/>
                  </a:cubicBezTo>
                  <a:cubicBezTo>
                    <a:pt x="38" y="1725"/>
                    <a:pt x="38" y="1725"/>
                    <a:pt x="38" y="1725"/>
                  </a:cubicBezTo>
                  <a:cubicBezTo>
                    <a:pt x="42" y="1730"/>
                    <a:pt x="46" y="1735"/>
                    <a:pt x="50" y="1740"/>
                  </a:cubicBezTo>
                  <a:lnTo>
                    <a:pt x="41" y="1748"/>
                  </a:lnTo>
                  <a:close/>
                  <a:moveTo>
                    <a:pt x="377" y="1743"/>
                  </a:moveTo>
                  <a:cubicBezTo>
                    <a:pt x="377" y="1742"/>
                    <a:pt x="375" y="1740"/>
                    <a:pt x="368" y="1739"/>
                  </a:cubicBezTo>
                  <a:cubicBezTo>
                    <a:pt x="367" y="1739"/>
                    <a:pt x="366" y="1739"/>
                    <a:pt x="365" y="1739"/>
                  </a:cubicBezTo>
                  <a:cubicBezTo>
                    <a:pt x="363" y="1728"/>
                    <a:pt x="363" y="1728"/>
                    <a:pt x="363" y="1728"/>
                  </a:cubicBezTo>
                  <a:cubicBezTo>
                    <a:pt x="365" y="1727"/>
                    <a:pt x="367" y="1727"/>
                    <a:pt x="369" y="1727"/>
                  </a:cubicBezTo>
                  <a:cubicBezTo>
                    <a:pt x="378" y="1728"/>
                    <a:pt x="383" y="1731"/>
                    <a:pt x="387" y="1736"/>
                  </a:cubicBezTo>
                  <a:lnTo>
                    <a:pt x="377" y="1743"/>
                  </a:lnTo>
                  <a:close/>
                  <a:moveTo>
                    <a:pt x="535" y="1730"/>
                  </a:moveTo>
                  <a:cubicBezTo>
                    <a:pt x="529" y="1719"/>
                    <a:pt x="529" y="1719"/>
                    <a:pt x="529" y="1719"/>
                  </a:cubicBezTo>
                  <a:cubicBezTo>
                    <a:pt x="536" y="1715"/>
                    <a:pt x="543" y="1714"/>
                    <a:pt x="550" y="1713"/>
                  </a:cubicBezTo>
                  <a:cubicBezTo>
                    <a:pt x="551" y="1725"/>
                    <a:pt x="551" y="1725"/>
                    <a:pt x="551" y="1725"/>
                  </a:cubicBezTo>
                  <a:cubicBezTo>
                    <a:pt x="545" y="1726"/>
                    <a:pt x="540" y="1727"/>
                    <a:pt x="535" y="1730"/>
                  </a:cubicBezTo>
                  <a:close/>
                  <a:moveTo>
                    <a:pt x="572" y="1723"/>
                  </a:moveTo>
                  <a:cubicBezTo>
                    <a:pt x="569" y="1711"/>
                    <a:pt x="569" y="1711"/>
                    <a:pt x="569" y="1711"/>
                  </a:cubicBezTo>
                  <a:cubicBezTo>
                    <a:pt x="575" y="1710"/>
                    <a:pt x="581" y="1707"/>
                    <a:pt x="586" y="1704"/>
                  </a:cubicBezTo>
                  <a:cubicBezTo>
                    <a:pt x="592" y="1714"/>
                    <a:pt x="592" y="1714"/>
                    <a:pt x="592" y="1714"/>
                  </a:cubicBezTo>
                  <a:cubicBezTo>
                    <a:pt x="586" y="1718"/>
                    <a:pt x="579" y="1721"/>
                    <a:pt x="572" y="1723"/>
                  </a:cubicBezTo>
                  <a:close/>
                  <a:moveTo>
                    <a:pt x="16" y="1717"/>
                  </a:moveTo>
                  <a:cubicBezTo>
                    <a:pt x="14" y="1715"/>
                    <a:pt x="13" y="1713"/>
                    <a:pt x="12" y="1711"/>
                  </a:cubicBezTo>
                  <a:cubicBezTo>
                    <a:pt x="9" y="1707"/>
                    <a:pt x="7" y="1702"/>
                    <a:pt x="5" y="1697"/>
                  </a:cubicBezTo>
                  <a:cubicBezTo>
                    <a:pt x="17" y="1694"/>
                    <a:pt x="17" y="1694"/>
                    <a:pt x="17" y="1694"/>
                  </a:cubicBezTo>
                  <a:cubicBezTo>
                    <a:pt x="18" y="1698"/>
                    <a:pt x="19" y="1701"/>
                    <a:pt x="21" y="1704"/>
                  </a:cubicBezTo>
                  <a:cubicBezTo>
                    <a:pt x="23" y="1706"/>
                    <a:pt x="24" y="1707"/>
                    <a:pt x="25" y="1709"/>
                  </a:cubicBezTo>
                  <a:lnTo>
                    <a:pt x="16" y="1717"/>
                  </a:lnTo>
                  <a:close/>
                  <a:moveTo>
                    <a:pt x="608" y="1700"/>
                  </a:moveTo>
                  <a:cubicBezTo>
                    <a:pt x="599" y="1692"/>
                    <a:pt x="599" y="1692"/>
                    <a:pt x="599" y="1692"/>
                  </a:cubicBezTo>
                  <a:cubicBezTo>
                    <a:pt x="603" y="1687"/>
                    <a:pt x="607" y="1681"/>
                    <a:pt x="610" y="1676"/>
                  </a:cubicBezTo>
                  <a:cubicBezTo>
                    <a:pt x="620" y="1683"/>
                    <a:pt x="620" y="1683"/>
                    <a:pt x="620" y="1683"/>
                  </a:cubicBezTo>
                  <a:cubicBezTo>
                    <a:pt x="617" y="1687"/>
                    <a:pt x="613" y="1694"/>
                    <a:pt x="608" y="1700"/>
                  </a:cubicBezTo>
                  <a:close/>
                  <a:moveTo>
                    <a:pt x="2" y="1676"/>
                  </a:moveTo>
                  <a:cubicBezTo>
                    <a:pt x="2" y="1675"/>
                    <a:pt x="2" y="1675"/>
                    <a:pt x="2" y="1675"/>
                  </a:cubicBezTo>
                  <a:cubicBezTo>
                    <a:pt x="2" y="1671"/>
                    <a:pt x="1" y="1667"/>
                    <a:pt x="1" y="1663"/>
                  </a:cubicBezTo>
                  <a:cubicBezTo>
                    <a:pt x="1" y="1661"/>
                    <a:pt x="0" y="1660"/>
                    <a:pt x="0" y="1658"/>
                  </a:cubicBezTo>
                  <a:cubicBezTo>
                    <a:pt x="11" y="1654"/>
                    <a:pt x="11" y="1654"/>
                    <a:pt x="11" y="1654"/>
                  </a:cubicBezTo>
                  <a:cubicBezTo>
                    <a:pt x="12" y="1657"/>
                    <a:pt x="13" y="1659"/>
                    <a:pt x="13" y="1661"/>
                  </a:cubicBezTo>
                  <a:cubicBezTo>
                    <a:pt x="13" y="1666"/>
                    <a:pt x="14" y="1670"/>
                    <a:pt x="14" y="1674"/>
                  </a:cubicBezTo>
                  <a:cubicBezTo>
                    <a:pt x="14" y="1676"/>
                    <a:pt x="14" y="1676"/>
                    <a:pt x="14" y="1676"/>
                  </a:cubicBezTo>
                  <a:lnTo>
                    <a:pt x="2" y="1676"/>
                  </a:lnTo>
                  <a:close/>
                  <a:moveTo>
                    <a:pt x="630" y="1665"/>
                  </a:moveTo>
                  <a:cubicBezTo>
                    <a:pt x="620" y="1659"/>
                    <a:pt x="620" y="1659"/>
                    <a:pt x="620" y="1659"/>
                  </a:cubicBezTo>
                  <a:cubicBezTo>
                    <a:pt x="624" y="1652"/>
                    <a:pt x="628" y="1647"/>
                    <a:pt x="632" y="1642"/>
                  </a:cubicBezTo>
                  <a:cubicBezTo>
                    <a:pt x="641" y="1650"/>
                    <a:pt x="641" y="1650"/>
                    <a:pt x="641" y="1650"/>
                  </a:cubicBezTo>
                  <a:cubicBezTo>
                    <a:pt x="637" y="1654"/>
                    <a:pt x="634" y="1659"/>
                    <a:pt x="630" y="1665"/>
                  </a:cubicBezTo>
                  <a:close/>
                  <a:moveTo>
                    <a:pt x="710" y="1642"/>
                  </a:moveTo>
                  <a:cubicBezTo>
                    <a:pt x="704" y="1642"/>
                    <a:pt x="698" y="1640"/>
                    <a:pt x="692" y="1638"/>
                  </a:cubicBezTo>
                  <a:cubicBezTo>
                    <a:pt x="689" y="1638"/>
                    <a:pt x="689" y="1638"/>
                    <a:pt x="689" y="1638"/>
                  </a:cubicBezTo>
                  <a:cubicBezTo>
                    <a:pt x="692" y="1626"/>
                    <a:pt x="692" y="1626"/>
                    <a:pt x="692" y="1626"/>
                  </a:cubicBezTo>
                  <a:cubicBezTo>
                    <a:pt x="695" y="1627"/>
                    <a:pt x="695" y="1627"/>
                    <a:pt x="695" y="1627"/>
                  </a:cubicBezTo>
                  <a:cubicBezTo>
                    <a:pt x="701" y="1628"/>
                    <a:pt x="706" y="1630"/>
                    <a:pt x="710" y="1630"/>
                  </a:cubicBezTo>
                  <a:lnTo>
                    <a:pt x="710" y="1642"/>
                  </a:lnTo>
                  <a:close/>
                  <a:moveTo>
                    <a:pt x="655" y="1639"/>
                  </a:moveTo>
                  <a:cubicBezTo>
                    <a:pt x="649" y="1629"/>
                    <a:pt x="649" y="1629"/>
                    <a:pt x="649" y="1629"/>
                  </a:cubicBezTo>
                  <a:cubicBezTo>
                    <a:pt x="655" y="1626"/>
                    <a:pt x="661" y="1624"/>
                    <a:pt x="667" y="1623"/>
                  </a:cubicBezTo>
                  <a:cubicBezTo>
                    <a:pt x="668" y="1623"/>
                    <a:pt x="670" y="1623"/>
                    <a:pt x="671" y="1623"/>
                  </a:cubicBezTo>
                  <a:cubicBezTo>
                    <a:pt x="671" y="1635"/>
                    <a:pt x="671" y="1635"/>
                    <a:pt x="671" y="1635"/>
                  </a:cubicBezTo>
                  <a:cubicBezTo>
                    <a:pt x="671" y="1635"/>
                    <a:pt x="670" y="1635"/>
                    <a:pt x="669" y="1635"/>
                  </a:cubicBezTo>
                  <a:cubicBezTo>
                    <a:pt x="663" y="1636"/>
                    <a:pt x="659" y="1637"/>
                    <a:pt x="655" y="1639"/>
                  </a:cubicBezTo>
                  <a:close/>
                  <a:moveTo>
                    <a:pt x="732" y="1634"/>
                  </a:moveTo>
                  <a:cubicBezTo>
                    <a:pt x="726" y="1624"/>
                    <a:pt x="726" y="1624"/>
                    <a:pt x="726" y="1624"/>
                  </a:cubicBezTo>
                  <a:cubicBezTo>
                    <a:pt x="729" y="1622"/>
                    <a:pt x="733" y="1618"/>
                    <a:pt x="737" y="1611"/>
                  </a:cubicBezTo>
                  <a:cubicBezTo>
                    <a:pt x="747" y="1618"/>
                    <a:pt x="747" y="1618"/>
                    <a:pt x="747" y="1618"/>
                  </a:cubicBezTo>
                  <a:cubicBezTo>
                    <a:pt x="742" y="1626"/>
                    <a:pt x="737" y="1631"/>
                    <a:pt x="732" y="1634"/>
                  </a:cubicBezTo>
                  <a:close/>
                  <a:moveTo>
                    <a:pt x="757" y="1600"/>
                  </a:moveTo>
                  <a:cubicBezTo>
                    <a:pt x="747" y="1594"/>
                    <a:pt x="747" y="1594"/>
                    <a:pt x="747" y="1594"/>
                  </a:cubicBezTo>
                  <a:cubicBezTo>
                    <a:pt x="750" y="1589"/>
                    <a:pt x="753" y="1582"/>
                    <a:pt x="757" y="1577"/>
                  </a:cubicBezTo>
                  <a:cubicBezTo>
                    <a:pt x="767" y="1583"/>
                    <a:pt x="767" y="1583"/>
                    <a:pt x="767" y="1583"/>
                  </a:cubicBezTo>
                  <a:cubicBezTo>
                    <a:pt x="763" y="1589"/>
                    <a:pt x="760" y="1595"/>
                    <a:pt x="757" y="1600"/>
                  </a:cubicBezTo>
                  <a:close/>
                  <a:moveTo>
                    <a:pt x="813" y="1572"/>
                  </a:moveTo>
                  <a:cubicBezTo>
                    <a:pt x="813" y="1560"/>
                    <a:pt x="813" y="1560"/>
                    <a:pt x="813" y="1560"/>
                  </a:cubicBezTo>
                  <a:cubicBezTo>
                    <a:pt x="814" y="1560"/>
                    <a:pt x="817" y="1559"/>
                    <a:pt x="823" y="1556"/>
                  </a:cubicBezTo>
                  <a:cubicBezTo>
                    <a:pt x="824" y="1555"/>
                    <a:pt x="826" y="1554"/>
                    <a:pt x="827" y="1553"/>
                  </a:cubicBezTo>
                  <a:cubicBezTo>
                    <a:pt x="834" y="1562"/>
                    <a:pt x="834" y="1562"/>
                    <a:pt x="834" y="1562"/>
                  </a:cubicBezTo>
                  <a:cubicBezTo>
                    <a:pt x="833" y="1564"/>
                    <a:pt x="831" y="1565"/>
                    <a:pt x="829" y="1566"/>
                  </a:cubicBezTo>
                  <a:cubicBezTo>
                    <a:pt x="822" y="1570"/>
                    <a:pt x="817" y="1572"/>
                    <a:pt x="813" y="1572"/>
                  </a:cubicBezTo>
                  <a:close/>
                  <a:moveTo>
                    <a:pt x="779" y="1570"/>
                  </a:moveTo>
                  <a:cubicBezTo>
                    <a:pt x="772" y="1561"/>
                    <a:pt x="772" y="1561"/>
                    <a:pt x="772" y="1561"/>
                  </a:cubicBezTo>
                  <a:cubicBezTo>
                    <a:pt x="778" y="1557"/>
                    <a:pt x="784" y="1554"/>
                    <a:pt x="790" y="1554"/>
                  </a:cubicBezTo>
                  <a:cubicBezTo>
                    <a:pt x="791" y="1554"/>
                    <a:pt x="793" y="1554"/>
                    <a:pt x="794" y="1554"/>
                  </a:cubicBezTo>
                  <a:cubicBezTo>
                    <a:pt x="794" y="1554"/>
                    <a:pt x="794" y="1554"/>
                    <a:pt x="794" y="1554"/>
                  </a:cubicBezTo>
                  <a:cubicBezTo>
                    <a:pt x="794" y="1566"/>
                    <a:pt x="794" y="1566"/>
                    <a:pt x="794" y="1566"/>
                  </a:cubicBezTo>
                  <a:cubicBezTo>
                    <a:pt x="794" y="1566"/>
                    <a:pt x="794" y="1566"/>
                    <a:pt x="794" y="1566"/>
                  </a:cubicBezTo>
                  <a:cubicBezTo>
                    <a:pt x="793" y="1566"/>
                    <a:pt x="792" y="1566"/>
                    <a:pt x="791" y="1566"/>
                  </a:cubicBezTo>
                  <a:cubicBezTo>
                    <a:pt x="787" y="1566"/>
                    <a:pt x="783" y="1568"/>
                    <a:pt x="779" y="1570"/>
                  </a:cubicBezTo>
                  <a:close/>
                  <a:moveTo>
                    <a:pt x="850" y="1548"/>
                  </a:moveTo>
                  <a:cubicBezTo>
                    <a:pt x="841" y="1540"/>
                    <a:pt x="841" y="1540"/>
                    <a:pt x="841" y="1540"/>
                  </a:cubicBezTo>
                  <a:cubicBezTo>
                    <a:pt x="844" y="1536"/>
                    <a:pt x="847" y="1532"/>
                    <a:pt x="850" y="1529"/>
                  </a:cubicBezTo>
                  <a:cubicBezTo>
                    <a:pt x="853" y="1524"/>
                    <a:pt x="853" y="1524"/>
                    <a:pt x="853" y="1524"/>
                  </a:cubicBezTo>
                  <a:cubicBezTo>
                    <a:pt x="862" y="1532"/>
                    <a:pt x="862" y="1532"/>
                    <a:pt x="862" y="1532"/>
                  </a:cubicBezTo>
                  <a:cubicBezTo>
                    <a:pt x="859" y="1536"/>
                    <a:pt x="859" y="1536"/>
                    <a:pt x="859" y="1536"/>
                  </a:cubicBezTo>
                  <a:cubicBezTo>
                    <a:pt x="856" y="1540"/>
                    <a:pt x="853" y="1544"/>
                    <a:pt x="850" y="1548"/>
                  </a:cubicBezTo>
                  <a:close/>
                  <a:moveTo>
                    <a:pt x="875" y="1518"/>
                  </a:moveTo>
                  <a:cubicBezTo>
                    <a:pt x="867" y="1509"/>
                    <a:pt x="867" y="1509"/>
                    <a:pt x="867" y="1509"/>
                  </a:cubicBezTo>
                  <a:cubicBezTo>
                    <a:pt x="869" y="1507"/>
                    <a:pt x="872" y="1505"/>
                    <a:pt x="874" y="1503"/>
                  </a:cubicBezTo>
                  <a:cubicBezTo>
                    <a:pt x="877" y="1501"/>
                    <a:pt x="879" y="1499"/>
                    <a:pt x="882" y="1496"/>
                  </a:cubicBezTo>
                  <a:cubicBezTo>
                    <a:pt x="890" y="1505"/>
                    <a:pt x="890" y="1505"/>
                    <a:pt x="890" y="1505"/>
                  </a:cubicBezTo>
                  <a:cubicBezTo>
                    <a:pt x="888" y="1507"/>
                    <a:pt x="884" y="1510"/>
                    <a:pt x="881" y="1513"/>
                  </a:cubicBezTo>
                  <a:cubicBezTo>
                    <a:pt x="879" y="1514"/>
                    <a:pt x="877" y="1516"/>
                    <a:pt x="875" y="1518"/>
                  </a:cubicBezTo>
                  <a:close/>
                  <a:moveTo>
                    <a:pt x="903" y="1485"/>
                  </a:moveTo>
                  <a:cubicBezTo>
                    <a:pt x="891" y="1482"/>
                    <a:pt x="891" y="1482"/>
                    <a:pt x="891" y="1482"/>
                  </a:cubicBezTo>
                  <a:cubicBezTo>
                    <a:pt x="891" y="1481"/>
                    <a:pt x="891" y="1481"/>
                    <a:pt x="891" y="1481"/>
                  </a:cubicBezTo>
                  <a:cubicBezTo>
                    <a:pt x="892" y="1480"/>
                    <a:pt x="892" y="1478"/>
                    <a:pt x="892" y="1476"/>
                  </a:cubicBezTo>
                  <a:cubicBezTo>
                    <a:pt x="892" y="1473"/>
                    <a:pt x="892" y="1470"/>
                    <a:pt x="891" y="1466"/>
                  </a:cubicBezTo>
                  <a:cubicBezTo>
                    <a:pt x="891" y="1465"/>
                    <a:pt x="891" y="1465"/>
                    <a:pt x="891" y="1465"/>
                  </a:cubicBezTo>
                  <a:cubicBezTo>
                    <a:pt x="903" y="1463"/>
                    <a:pt x="903" y="1463"/>
                    <a:pt x="903" y="1463"/>
                  </a:cubicBezTo>
                  <a:cubicBezTo>
                    <a:pt x="903" y="1465"/>
                    <a:pt x="903" y="1465"/>
                    <a:pt x="903" y="1465"/>
                  </a:cubicBezTo>
                  <a:cubicBezTo>
                    <a:pt x="903" y="1468"/>
                    <a:pt x="904" y="1472"/>
                    <a:pt x="904" y="1476"/>
                  </a:cubicBezTo>
                  <a:cubicBezTo>
                    <a:pt x="904" y="1479"/>
                    <a:pt x="904" y="1482"/>
                    <a:pt x="903" y="1484"/>
                  </a:cubicBezTo>
                  <a:lnTo>
                    <a:pt x="903" y="1485"/>
                  </a:lnTo>
                  <a:close/>
                  <a:moveTo>
                    <a:pt x="904" y="1446"/>
                  </a:moveTo>
                  <a:cubicBezTo>
                    <a:pt x="892" y="1442"/>
                    <a:pt x="892" y="1442"/>
                    <a:pt x="892" y="1442"/>
                  </a:cubicBezTo>
                  <a:cubicBezTo>
                    <a:pt x="893" y="1440"/>
                    <a:pt x="894" y="1437"/>
                    <a:pt x="895" y="1435"/>
                  </a:cubicBezTo>
                  <a:cubicBezTo>
                    <a:pt x="897" y="1432"/>
                    <a:pt x="899" y="1429"/>
                    <a:pt x="899" y="1425"/>
                  </a:cubicBezTo>
                  <a:cubicBezTo>
                    <a:pt x="911" y="1426"/>
                    <a:pt x="911" y="1426"/>
                    <a:pt x="911" y="1426"/>
                  </a:cubicBezTo>
                  <a:cubicBezTo>
                    <a:pt x="910" y="1432"/>
                    <a:pt x="908" y="1436"/>
                    <a:pt x="906" y="1441"/>
                  </a:cubicBezTo>
                  <a:cubicBezTo>
                    <a:pt x="905" y="1442"/>
                    <a:pt x="904" y="1444"/>
                    <a:pt x="904" y="1446"/>
                  </a:cubicBezTo>
                  <a:close/>
                  <a:moveTo>
                    <a:pt x="894" y="1412"/>
                  </a:moveTo>
                  <a:cubicBezTo>
                    <a:pt x="892" y="1410"/>
                    <a:pt x="891" y="1409"/>
                    <a:pt x="889" y="1408"/>
                  </a:cubicBezTo>
                  <a:cubicBezTo>
                    <a:pt x="885" y="1405"/>
                    <a:pt x="881" y="1402"/>
                    <a:pt x="879" y="1396"/>
                  </a:cubicBezTo>
                  <a:cubicBezTo>
                    <a:pt x="889" y="1391"/>
                    <a:pt x="889" y="1391"/>
                    <a:pt x="889" y="1391"/>
                  </a:cubicBezTo>
                  <a:cubicBezTo>
                    <a:pt x="891" y="1394"/>
                    <a:pt x="893" y="1396"/>
                    <a:pt x="897" y="1399"/>
                  </a:cubicBezTo>
                  <a:cubicBezTo>
                    <a:pt x="898" y="1400"/>
                    <a:pt x="900" y="1402"/>
                    <a:pt x="902" y="1403"/>
                  </a:cubicBezTo>
                  <a:lnTo>
                    <a:pt x="894" y="1412"/>
                  </a:lnTo>
                  <a:close/>
                  <a:moveTo>
                    <a:pt x="873" y="1375"/>
                  </a:moveTo>
                  <a:cubicBezTo>
                    <a:pt x="873" y="1373"/>
                    <a:pt x="873" y="1372"/>
                    <a:pt x="873" y="1371"/>
                  </a:cubicBezTo>
                  <a:cubicBezTo>
                    <a:pt x="873" y="1365"/>
                    <a:pt x="874" y="1359"/>
                    <a:pt x="876" y="1353"/>
                  </a:cubicBezTo>
                  <a:cubicBezTo>
                    <a:pt x="887" y="1356"/>
                    <a:pt x="887" y="1356"/>
                    <a:pt x="887" y="1356"/>
                  </a:cubicBezTo>
                  <a:cubicBezTo>
                    <a:pt x="886" y="1361"/>
                    <a:pt x="885" y="1366"/>
                    <a:pt x="885" y="1371"/>
                  </a:cubicBezTo>
                  <a:cubicBezTo>
                    <a:pt x="885" y="1372"/>
                    <a:pt x="885" y="1373"/>
                    <a:pt x="885" y="1374"/>
                  </a:cubicBezTo>
                  <a:lnTo>
                    <a:pt x="873" y="1375"/>
                  </a:lnTo>
                  <a:close/>
                  <a:moveTo>
                    <a:pt x="894" y="1339"/>
                  </a:moveTo>
                  <a:cubicBezTo>
                    <a:pt x="884" y="1333"/>
                    <a:pt x="884" y="1333"/>
                    <a:pt x="884" y="1333"/>
                  </a:cubicBezTo>
                  <a:cubicBezTo>
                    <a:pt x="887" y="1328"/>
                    <a:pt x="890" y="1322"/>
                    <a:pt x="895" y="1316"/>
                  </a:cubicBezTo>
                  <a:cubicBezTo>
                    <a:pt x="905" y="1323"/>
                    <a:pt x="905" y="1323"/>
                    <a:pt x="905" y="1323"/>
                  </a:cubicBezTo>
                  <a:cubicBezTo>
                    <a:pt x="900" y="1329"/>
                    <a:pt x="897" y="1334"/>
                    <a:pt x="894" y="1339"/>
                  </a:cubicBezTo>
                  <a:close/>
                  <a:moveTo>
                    <a:pt x="917" y="1307"/>
                  </a:moveTo>
                  <a:cubicBezTo>
                    <a:pt x="907" y="1300"/>
                    <a:pt x="907" y="1300"/>
                    <a:pt x="907" y="1300"/>
                  </a:cubicBezTo>
                  <a:cubicBezTo>
                    <a:pt x="910" y="1295"/>
                    <a:pt x="913" y="1290"/>
                    <a:pt x="917" y="1284"/>
                  </a:cubicBezTo>
                  <a:cubicBezTo>
                    <a:pt x="927" y="1289"/>
                    <a:pt x="927" y="1289"/>
                    <a:pt x="927" y="1289"/>
                  </a:cubicBezTo>
                  <a:cubicBezTo>
                    <a:pt x="924" y="1296"/>
                    <a:pt x="920" y="1302"/>
                    <a:pt x="917" y="1307"/>
                  </a:cubicBezTo>
                  <a:close/>
                  <a:moveTo>
                    <a:pt x="936" y="1271"/>
                  </a:moveTo>
                  <a:cubicBezTo>
                    <a:pt x="925" y="1266"/>
                    <a:pt x="925" y="1266"/>
                    <a:pt x="925" y="1266"/>
                  </a:cubicBezTo>
                  <a:cubicBezTo>
                    <a:pt x="926" y="1263"/>
                    <a:pt x="928" y="1261"/>
                    <a:pt x="929" y="1258"/>
                  </a:cubicBezTo>
                  <a:cubicBezTo>
                    <a:pt x="930" y="1254"/>
                    <a:pt x="932" y="1251"/>
                    <a:pt x="933" y="1248"/>
                  </a:cubicBezTo>
                  <a:cubicBezTo>
                    <a:pt x="944" y="1253"/>
                    <a:pt x="944" y="1253"/>
                    <a:pt x="944" y="1253"/>
                  </a:cubicBezTo>
                  <a:cubicBezTo>
                    <a:pt x="943" y="1256"/>
                    <a:pt x="941" y="1259"/>
                    <a:pt x="940" y="1263"/>
                  </a:cubicBezTo>
                  <a:cubicBezTo>
                    <a:pt x="939" y="1265"/>
                    <a:pt x="937" y="1268"/>
                    <a:pt x="936" y="1271"/>
                  </a:cubicBezTo>
                  <a:close/>
                  <a:moveTo>
                    <a:pt x="953" y="1235"/>
                  </a:moveTo>
                  <a:cubicBezTo>
                    <a:pt x="942" y="1230"/>
                    <a:pt x="942" y="1230"/>
                    <a:pt x="942" y="1230"/>
                  </a:cubicBezTo>
                  <a:cubicBezTo>
                    <a:pt x="945" y="1224"/>
                    <a:pt x="948" y="1219"/>
                    <a:pt x="951" y="1215"/>
                  </a:cubicBezTo>
                  <a:cubicBezTo>
                    <a:pt x="951" y="1214"/>
                    <a:pt x="952" y="1213"/>
                    <a:pt x="953" y="1212"/>
                  </a:cubicBezTo>
                  <a:cubicBezTo>
                    <a:pt x="963" y="1219"/>
                    <a:pt x="963" y="1219"/>
                    <a:pt x="963" y="1219"/>
                  </a:cubicBezTo>
                  <a:cubicBezTo>
                    <a:pt x="962" y="1220"/>
                    <a:pt x="961" y="1220"/>
                    <a:pt x="961" y="1221"/>
                  </a:cubicBezTo>
                  <a:cubicBezTo>
                    <a:pt x="958" y="1226"/>
                    <a:pt x="956" y="1230"/>
                    <a:pt x="953" y="1235"/>
                  </a:cubicBezTo>
                  <a:close/>
                  <a:moveTo>
                    <a:pt x="975" y="1204"/>
                  </a:moveTo>
                  <a:cubicBezTo>
                    <a:pt x="966" y="1196"/>
                    <a:pt x="966" y="1196"/>
                    <a:pt x="966" y="1196"/>
                  </a:cubicBezTo>
                  <a:cubicBezTo>
                    <a:pt x="971" y="1191"/>
                    <a:pt x="977" y="1187"/>
                    <a:pt x="982" y="1182"/>
                  </a:cubicBezTo>
                  <a:cubicBezTo>
                    <a:pt x="989" y="1191"/>
                    <a:pt x="989" y="1191"/>
                    <a:pt x="989" y="1191"/>
                  </a:cubicBezTo>
                  <a:cubicBezTo>
                    <a:pt x="985" y="1196"/>
                    <a:pt x="980" y="1200"/>
                    <a:pt x="975" y="1204"/>
                  </a:cubicBezTo>
                  <a:close/>
                  <a:moveTo>
                    <a:pt x="1004" y="1178"/>
                  </a:moveTo>
                  <a:cubicBezTo>
                    <a:pt x="996" y="1169"/>
                    <a:pt x="996" y="1169"/>
                    <a:pt x="996" y="1169"/>
                  </a:cubicBezTo>
                  <a:cubicBezTo>
                    <a:pt x="1000" y="1166"/>
                    <a:pt x="1003" y="1163"/>
                    <a:pt x="1005" y="1159"/>
                  </a:cubicBezTo>
                  <a:cubicBezTo>
                    <a:pt x="1007" y="1158"/>
                    <a:pt x="1008" y="1156"/>
                    <a:pt x="1009" y="1155"/>
                  </a:cubicBezTo>
                  <a:cubicBezTo>
                    <a:pt x="1018" y="1163"/>
                    <a:pt x="1018" y="1163"/>
                    <a:pt x="1018" y="1163"/>
                  </a:cubicBezTo>
                  <a:cubicBezTo>
                    <a:pt x="1017" y="1164"/>
                    <a:pt x="1016" y="1166"/>
                    <a:pt x="1014" y="1167"/>
                  </a:cubicBezTo>
                  <a:cubicBezTo>
                    <a:pt x="1011" y="1171"/>
                    <a:pt x="1008" y="1174"/>
                    <a:pt x="1004" y="1178"/>
                  </a:cubicBezTo>
                  <a:close/>
                  <a:moveTo>
                    <a:pt x="1031" y="1146"/>
                  </a:moveTo>
                  <a:cubicBezTo>
                    <a:pt x="1021" y="1139"/>
                    <a:pt x="1021" y="1139"/>
                    <a:pt x="1021" y="1139"/>
                  </a:cubicBezTo>
                  <a:cubicBezTo>
                    <a:pt x="1025" y="1134"/>
                    <a:pt x="1028" y="1128"/>
                    <a:pt x="1031" y="1123"/>
                  </a:cubicBezTo>
                  <a:cubicBezTo>
                    <a:pt x="1042" y="1129"/>
                    <a:pt x="1042" y="1129"/>
                    <a:pt x="1042" y="1129"/>
                  </a:cubicBezTo>
                  <a:cubicBezTo>
                    <a:pt x="1039" y="1135"/>
                    <a:pt x="1035" y="1140"/>
                    <a:pt x="1031" y="1146"/>
                  </a:cubicBezTo>
                  <a:close/>
                  <a:moveTo>
                    <a:pt x="1051" y="1110"/>
                  </a:moveTo>
                  <a:cubicBezTo>
                    <a:pt x="1039" y="1106"/>
                    <a:pt x="1039" y="1106"/>
                    <a:pt x="1039" y="1106"/>
                  </a:cubicBezTo>
                  <a:cubicBezTo>
                    <a:pt x="1042" y="1100"/>
                    <a:pt x="1043" y="1094"/>
                    <a:pt x="1044" y="1088"/>
                  </a:cubicBezTo>
                  <a:cubicBezTo>
                    <a:pt x="1056" y="1090"/>
                    <a:pt x="1056" y="1090"/>
                    <a:pt x="1056" y="1090"/>
                  </a:cubicBezTo>
                  <a:cubicBezTo>
                    <a:pt x="1055" y="1097"/>
                    <a:pt x="1053" y="1104"/>
                    <a:pt x="1051" y="1110"/>
                  </a:cubicBezTo>
                  <a:close/>
                  <a:moveTo>
                    <a:pt x="1058" y="1069"/>
                  </a:moveTo>
                  <a:cubicBezTo>
                    <a:pt x="1046" y="1069"/>
                    <a:pt x="1046" y="1069"/>
                    <a:pt x="1046" y="1069"/>
                  </a:cubicBezTo>
                  <a:cubicBezTo>
                    <a:pt x="1046" y="1067"/>
                    <a:pt x="1046" y="1066"/>
                    <a:pt x="1046" y="1064"/>
                  </a:cubicBezTo>
                  <a:cubicBezTo>
                    <a:pt x="1046" y="1059"/>
                    <a:pt x="1046" y="1054"/>
                    <a:pt x="1046" y="1049"/>
                  </a:cubicBezTo>
                  <a:cubicBezTo>
                    <a:pt x="1058" y="1049"/>
                    <a:pt x="1058" y="1049"/>
                    <a:pt x="1058" y="1049"/>
                  </a:cubicBezTo>
                  <a:cubicBezTo>
                    <a:pt x="1058" y="1053"/>
                    <a:pt x="1058" y="1059"/>
                    <a:pt x="1058" y="1064"/>
                  </a:cubicBezTo>
                  <a:cubicBezTo>
                    <a:pt x="1058" y="1066"/>
                    <a:pt x="1058" y="1068"/>
                    <a:pt x="1058" y="1069"/>
                  </a:cubicBezTo>
                  <a:close/>
                  <a:moveTo>
                    <a:pt x="1045" y="1029"/>
                  </a:moveTo>
                  <a:cubicBezTo>
                    <a:pt x="1045" y="1027"/>
                    <a:pt x="1045" y="1025"/>
                    <a:pt x="1045" y="1022"/>
                  </a:cubicBezTo>
                  <a:cubicBezTo>
                    <a:pt x="1045" y="1017"/>
                    <a:pt x="1045" y="1013"/>
                    <a:pt x="1045" y="1009"/>
                  </a:cubicBezTo>
                  <a:cubicBezTo>
                    <a:pt x="1057" y="1010"/>
                    <a:pt x="1057" y="1010"/>
                    <a:pt x="1057" y="1010"/>
                  </a:cubicBezTo>
                  <a:cubicBezTo>
                    <a:pt x="1057" y="1014"/>
                    <a:pt x="1057" y="1018"/>
                    <a:pt x="1057" y="1022"/>
                  </a:cubicBezTo>
                  <a:cubicBezTo>
                    <a:pt x="1057" y="1024"/>
                    <a:pt x="1057" y="1027"/>
                    <a:pt x="1057" y="1029"/>
                  </a:cubicBezTo>
                  <a:lnTo>
                    <a:pt x="1045" y="1029"/>
                  </a:lnTo>
                  <a:close/>
                  <a:moveTo>
                    <a:pt x="1060" y="992"/>
                  </a:moveTo>
                  <a:cubicBezTo>
                    <a:pt x="1049" y="988"/>
                    <a:pt x="1049" y="988"/>
                    <a:pt x="1049" y="988"/>
                  </a:cubicBezTo>
                  <a:cubicBezTo>
                    <a:pt x="1051" y="982"/>
                    <a:pt x="1054" y="976"/>
                    <a:pt x="1058" y="969"/>
                  </a:cubicBezTo>
                  <a:cubicBezTo>
                    <a:pt x="1068" y="975"/>
                    <a:pt x="1068" y="975"/>
                    <a:pt x="1068" y="975"/>
                  </a:cubicBezTo>
                  <a:cubicBezTo>
                    <a:pt x="1064" y="981"/>
                    <a:pt x="1062" y="986"/>
                    <a:pt x="1060" y="992"/>
                  </a:cubicBezTo>
                  <a:close/>
                  <a:moveTo>
                    <a:pt x="1079" y="958"/>
                  </a:moveTo>
                  <a:cubicBezTo>
                    <a:pt x="1069" y="952"/>
                    <a:pt x="1069" y="952"/>
                    <a:pt x="1069" y="952"/>
                  </a:cubicBezTo>
                  <a:cubicBezTo>
                    <a:pt x="1072" y="948"/>
                    <a:pt x="1075" y="942"/>
                    <a:pt x="1077" y="935"/>
                  </a:cubicBezTo>
                  <a:cubicBezTo>
                    <a:pt x="1089" y="939"/>
                    <a:pt x="1089" y="939"/>
                    <a:pt x="1089" y="939"/>
                  </a:cubicBezTo>
                  <a:cubicBezTo>
                    <a:pt x="1086" y="947"/>
                    <a:pt x="1082" y="954"/>
                    <a:pt x="1079" y="958"/>
                  </a:cubicBezTo>
                  <a:close/>
                  <a:moveTo>
                    <a:pt x="1093" y="918"/>
                  </a:moveTo>
                  <a:cubicBezTo>
                    <a:pt x="1081" y="917"/>
                    <a:pt x="1081" y="917"/>
                    <a:pt x="1081" y="917"/>
                  </a:cubicBezTo>
                  <a:cubicBezTo>
                    <a:pt x="1081" y="914"/>
                    <a:pt x="1081" y="910"/>
                    <a:pt x="1081" y="907"/>
                  </a:cubicBezTo>
                  <a:cubicBezTo>
                    <a:pt x="1081" y="904"/>
                    <a:pt x="1081" y="901"/>
                    <a:pt x="1081" y="898"/>
                  </a:cubicBezTo>
                  <a:cubicBezTo>
                    <a:pt x="1093" y="898"/>
                    <a:pt x="1093" y="898"/>
                    <a:pt x="1093" y="898"/>
                  </a:cubicBezTo>
                  <a:cubicBezTo>
                    <a:pt x="1093" y="901"/>
                    <a:pt x="1093" y="904"/>
                    <a:pt x="1093" y="907"/>
                  </a:cubicBezTo>
                  <a:cubicBezTo>
                    <a:pt x="1093" y="911"/>
                    <a:pt x="1093" y="914"/>
                    <a:pt x="1093" y="918"/>
                  </a:cubicBezTo>
                  <a:close/>
                  <a:moveTo>
                    <a:pt x="1095" y="879"/>
                  </a:moveTo>
                  <a:cubicBezTo>
                    <a:pt x="1083" y="877"/>
                    <a:pt x="1083" y="877"/>
                    <a:pt x="1083" y="877"/>
                  </a:cubicBezTo>
                  <a:cubicBezTo>
                    <a:pt x="1085" y="870"/>
                    <a:pt x="1087" y="863"/>
                    <a:pt x="1091" y="857"/>
                  </a:cubicBezTo>
                  <a:cubicBezTo>
                    <a:pt x="1102" y="862"/>
                    <a:pt x="1102" y="862"/>
                    <a:pt x="1102" y="862"/>
                  </a:cubicBezTo>
                  <a:cubicBezTo>
                    <a:pt x="1099" y="868"/>
                    <a:pt x="1096" y="873"/>
                    <a:pt x="1095" y="879"/>
                  </a:cubicBezTo>
                  <a:close/>
                  <a:moveTo>
                    <a:pt x="1113" y="850"/>
                  </a:moveTo>
                  <a:cubicBezTo>
                    <a:pt x="1106" y="840"/>
                    <a:pt x="1106" y="840"/>
                    <a:pt x="1106" y="840"/>
                  </a:cubicBezTo>
                  <a:cubicBezTo>
                    <a:pt x="1110" y="837"/>
                    <a:pt x="1113" y="833"/>
                    <a:pt x="1115" y="828"/>
                  </a:cubicBezTo>
                  <a:cubicBezTo>
                    <a:pt x="1115" y="827"/>
                    <a:pt x="1115" y="827"/>
                    <a:pt x="1115" y="827"/>
                  </a:cubicBezTo>
                  <a:cubicBezTo>
                    <a:pt x="1126" y="831"/>
                    <a:pt x="1126" y="831"/>
                    <a:pt x="1126" y="831"/>
                  </a:cubicBezTo>
                  <a:cubicBezTo>
                    <a:pt x="1126" y="831"/>
                    <a:pt x="1126" y="831"/>
                    <a:pt x="1126" y="831"/>
                  </a:cubicBezTo>
                  <a:cubicBezTo>
                    <a:pt x="1124" y="840"/>
                    <a:pt x="1118" y="846"/>
                    <a:pt x="1113" y="850"/>
                  </a:cubicBezTo>
                  <a:close/>
                  <a:moveTo>
                    <a:pt x="1116" y="810"/>
                  </a:moveTo>
                  <a:cubicBezTo>
                    <a:pt x="1116" y="809"/>
                    <a:pt x="1115" y="807"/>
                    <a:pt x="1115" y="805"/>
                  </a:cubicBezTo>
                  <a:cubicBezTo>
                    <a:pt x="1114" y="802"/>
                    <a:pt x="1114" y="798"/>
                    <a:pt x="1113" y="793"/>
                  </a:cubicBezTo>
                  <a:cubicBezTo>
                    <a:pt x="1113" y="792"/>
                    <a:pt x="1113" y="791"/>
                    <a:pt x="1113" y="790"/>
                  </a:cubicBezTo>
                  <a:cubicBezTo>
                    <a:pt x="1125" y="789"/>
                    <a:pt x="1125" y="789"/>
                    <a:pt x="1125" y="789"/>
                  </a:cubicBezTo>
                  <a:cubicBezTo>
                    <a:pt x="1125" y="791"/>
                    <a:pt x="1125" y="791"/>
                    <a:pt x="1125" y="791"/>
                  </a:cubicBezTo>
                  <a:cubicBezTo>
                    <a:pt x="1125" y="796"/>
                    <a:pt x="1126" y="799"/>
                    <a:pt x="1127" y="803"/>
                  </a:cubicBezTo>
                  <a:cubicBezTo>
                    <a:pt x="1127" y="805"/>
                    <a:pt x="1128" y="807"/>
                    <a:pt x="1128" y="808"/>
                  </a:cubicBezTo>
                  <a:lnTo>
                    <a:pt x="1116" y="810"/>
                  </a:lnTo>
                  <a:close/>
                  <a:moveTo>
                    <a:pt x="1296" y="784"/>
                  </a:moveTo>
                  <a:cubicBezTo>
                    <a:pt x="1289" y="784"/>
                    <a:pt x="1283" y="783"/>
                    <a:pt x="1278" y="780"/>
                  </a:cubicBezTo>
                  <a:cubicBezTo>
                    <a:pt x="1282" y="769"/>
                    <a:pt x="1282" y="769"/>
                    <a:pt x="1282" y="769"/>
                  </a:cubicBezTo>
                  <a:cubicBezTo>
                    <a:pt x="1288" y="771"/>
                    <a:pt x="1293" y="772"/>
                    <a:pt x="1299" y="772"/>
                  </a:cubicBezTo>
                  <a:cubicBezTo>
                    <a:pt x="1300" y="784"/>
                    <a:pt x="1300" y="784"/>
                    <a:pt x="1300" y="784"/>
                  </a:cubicBezTo>
                  <a:cubicBezTo>
                    <a:pt x="1298" y="784"/>
                    <a:pt x="1297" y="784"/>
                    <a:pt x="1296" y="784"/>
                  </a:cubicBezTo>
                  <a:close/>
                  <a:moveTo>
                    <a:pt x="1321" y="777"/>
                  </a:moveTo>
                  <a:cubicBezTo>
                    <a:pt x="1315" y="766"/>
                    <a:pt x="1315" y="766"/>
                    <a:pt x="1315" y="766"/>
                  </a:cubicBezTo>
                  <a:cubicBezTo>
                    <a:pt x="1320" y="764"/>
                    <a:pt x="1325" y="760"/>
                    <a:pt x="1330" y="756"/>
                  </a:cubicBezTo>
                  <a:cubicBezTo>
                    <a:pt x="1338" y="765"/>
                    <a:pt x="1338" y="765"/>
                    <a:pt x="1338" y="765"/>
                  </a:cubicBezTo>
                  <a:cubicBezTo>
                    <a:pt x="1333" y="770"/>
                    <a:pt x="1327" y="774"/>
                    <a:pt x="1321" y="777"/>
                  </a:cubicBezTo>
                  <a:close/>
                  <a:moveTo>
                    <a:pt x="1125" y="770"/>
                  </a:moveTo>
                  <a:cubicBezTo>
                    <a:pt x="1113" y="769"/>
                    <a:pt x="1113" y="769"/>
                    <a:pt x="1113" y="769"/>
                  </a:cubicBezTo>
                  <a:cubicBezTo>
                    <a:pt x="1113" y="761"/>
                    <a:pt x="1115" y="754"/>
                    <a:pt x="1117" y="748"/>
                  </a:cubicBezTo>
                  <a:cubicBezTo>
                    <a:pt x="1128" y="752"/>
                    <a:pt x="1128" y="752"/>
                    <a:pt x="1128" y="752"/>
                  </a:cubicBezTo>
                  <a:cubicBezTo>
                    <a:pt x="1126" y="757"/>
                    <a:pt x="1125" y="763"/>
                    <a:pt x="1125" y="770"/>
                  </a:cubicBezTo>
                  <a:close/>
                  <a:moveTo>
                    <a:pt x="1259" y="769"/>
                  </a:moveTo>
                  <a:cubicBezTo>
                    <a:pt x="1254" y="766"/>
                    <a:pt x="1249" y="762"/>
                    <a:pt x="1243" y="759"/>
                  </a:cubicBezTo>
                  <a:cubicBezTo>
                    <a:pt x="1249" y="749"/>
                    <a:pt x="1249" y="749"/>
                    <a:pt x="1249" y="749"/>
                  </a:cubicBezTo>
                  <a:cubicBezTo>
                    <a:pt x="1255" y="752"/>
                    <a:pt x="1261" y="756"/>
                    <a:pt x="1266" y="759"/>
                  </a:cubicBezTo>
                  <a:lnTo>
                    <a:pt x="1259" y="769"/>
                  </a:lnTo>
                  <a:close/>
                  <a:moveTo>
                    <a:pt x="1226" y="750"/>
                  </a:moveTo>
                  <a:cubicBezTo>
                    <a:pt x="1220" y="747"/>
                    <a:pt x="1214" y="744"/>
                    <a:pt x="1208" y="742"/>
                  </a:cubicBezTo>
                  <a:cubicBezTo>
                    <a:pt x="1213" y="730"/>
                    <a:pt x="1213" y="730"/>
                    <a:pt x="1213" y="730"/>
                  </a:cubicBezTo>
                  <a:cubicBezTo>
                    <a:pt x="1219" y="733"/>
                    <a:pt x="1225" y="736"/>
                    <a:pt x="1231" y="739"/>
                  </a:cubicBezTo>
                  <a:lnTo>
                    <a:pt x="1226" y="750"/>
                  </a:lnTo>
                  <a:close/>
                  <a:moveTo>
                    <a:pt x="1353" y="749"/>
                  </a:moveTo>
                  <a:cubicBezTo>
                    <a:pt x="1343" y="742"/>
                    <a:pt x="1343" y="742"/>
                    <a:pt x="1343" y="742"/>
                  </a:cubicBezTo>
                  <a:cubicBezTo>
                    <a:pt x="1347" y="737"/>
                    <a:pt x="1351" y="732"/>
                    <a:pt x="1355" y="726"/>
                  </a:cubicBezTo>
                  <a:cubicBezTo>
                    <a:pt x="1365" y="733"/>
                    <a:pt x="1365" y="733"/>
                    <a:pt x="1365" y="733"/>
                  </a:cubicBezTo>
                  <a:cubicBezTo>
                    <a:pt x="1361" y="739"/>
                    <a:pt x="1357" y="744"/>
                    <a:pt x="1353" y="749"/>
                  </a:cubicBezTo>
                  <a:close/>
                  <a:moveTo>
                    <a:pt x="1138" y="739"/>
                  </a:moveTo>
                  <a:cubicBezTo>
                    <a:pt x="1130" y="729"/>
                    <a:pt x="1130" y="729"/>
                    <a:pt x="1130" y="729"/>
                  </a:cubicBezTo>
                  <a:cubicBezTo>
                    <a:pt x="1136" y="725"/>
                    <a:pt x="1143" y="722"/>
                    <a:pt x="1151" y="720"/>
                  </a:cubicBezTo>
                  <a:cubicBezTo>
                    <a:pt x="1153" y="732"/>
                    <a:pt x="1153" y="732"/>
                    <a:pt x="1153" y="732"/>
                  </a:cubicBezTo>
                  <a:cubicBezTo>
                    <a:pt x="1147" y="733"/>
                    <a:pt x="1142" y="735"/>
                    <a:pt x="1138" y="739"/>
                  </a:cubicBezTo>
                  <a:close/>
                  <a:moveTo>
                    <a:pt x="1190" y="735"/>
                  </a:moveTo>
                  <a:cubicBezTo>
                    <a:pt x="1183" y="733"/>
                    <a:pt x="1177" y="732"/>
                    <a:pt x="1171" y="732"/>
                  </a:cubicBezTo>
                  <a:cubicBezTo>
                    <a:pt x="1173" y="720"/>
                    <a:pt x="1173" y="720"/>
                    <a:pt x="1173" y="720"/>
                  </a:cubicBezTo>
                  <a:cubicBezTo>
                    <a:pt x="1179" y="720"/>
                    <a:pt x="1186" y="722"/>
                    <a:pt x="1193" y="724"/>
                  </a:cubicBezTo>
                  <a:lnTo>
                    <a:pt x="1190" y="735"/>
                  </a:lnTo>
                  <a:close/>
                  <a:moveTo>
                    <a:pt x="1375" y="715"/>
                  </a:moveTo>
                  <a:cubicBezTo>
                    <a:pt x="1365" y="710"/>
                    <a:pt x="1365" y="710"/>
                    <a:pt x="1365" y="710"/>
                  </a:cubicBezTo>
                  <a:cubicBezTo>
                    <a:pt x="1368" y="704"/>
                    <a:pt x="1371" y="698"/>
                    <a:pt x="1374" y="692"/>
                  </a:cubicBezTo>
                  <a:cubicBezTo>
                    <a:pt x="1384" y="697"/>
                    <a:pt x="1384" y="697"/>
                    <a:pt x="1384" y="697"/>
                  </a:cubicBezTo>
                  <a:cubicBezTo>
                    <a:pt x="1382" y="703"/>
                    <a:pt x="1378" y="710"/>
                    <a:pt x="1375" y="715"/>
                  </a:cubicBezTo>
                  <a:close/>
                  <a:moveTo>
                    <a:pt x="1392" y="678"/>
                  </a:moveTo>
                  <a:cubicBezTo>
                    <a:pt x="1381" y="674"/>
                    <a:pt x="1381" y="674"/>
                    <a:pt x="1381" y="674"/>
                  </a:cubicBezTo>
                  <a:cubicBezTo>
                    <a:pt x="1384" y="668"/>
                    <a:pt x="1386" y="662"/>
                    <a:pt x="1388" y="656"/>
                  </a:cubicBezTo>
                  <a:cubicBezTo>
                    <a:pt x="1399" y="659"/>
                    <a:pt x="1399" y="659"/>
                    <a:pt x="1399" y="659"/>
                  </a:cubicBezTo>
                  <a:cubicBezTo>
                    <a:pt x="1397" y="665"/>
                    <a:pt x="1395" y="672"/>
                    <a:pt x="1392" y="678"/>
                  </a:cubicBezTo>
                  <a:close/>
                  <a:moveTo>
                    <a:pt x="1404" y="639"/>
                  </a:moveTo>
                  <a:cubicBezTo>
                    <a:pt x="1392" y="637"/>
                    <a:pt x="1392" y="637"/>
                    <a:pt x="1392" y="637"/>
                  </a:cubicBezTo>
                  <a:cubicBezTo>
                    <a:pt x="1392" y="635"/>
                    <a:pt x="1393" y="633"/>
                    <a:pt x="1393" y="631"/>
                  </a:cubicBezTo>
                  <a:cubicBezTo>
                    <a:pt x="1393" y="631"/>
                    <a:pt x="1393" y="630"/>
                    <a:pt x="1393" y="630"/>
                  </a:cubicBezTo>
                  <a:cubicBezTo>
                    <a:pt x="1392" y="628"/>
                    <a:pt x="1392" y="627"/>
                    <a:pt x="1392" y="625"/>
                  </a:cubicBezTo>
                  <a:cubicBezTo>
                    <a:pt x="1392" y="623"/>
                    <a:pt x="1393" y="620"/>
                    <a:pt x="1393" y="617"/>
                  </a:cubicBezTo>
                  <a:cubicBezTo>
                    <a:pt x="1405" y="619"/>
                    <a:pt x="1405" y="619"/>
                    <a:pt x="1405" y="619"/>
                  </a:cubicBezTo>
                  <a:cubicBezTo>
                    <a:pt x="1405" y="621"/>
                    <a:pt x="1404" y="623"/>
                    <a:pt x="1404" y="625"/>
                  </a:cubicBezTo>
                  <a:cubicBezTo>
                    <a:pt x="1404" y="627"/>
                    <a:pt x="1404" y="628"/>
                    <a:pt x="1405" y="629"/>
                  </a:cubicBezTo>
                  <a:cubicBezTo>
                    <a:pt x="1405" y="630"/>
                    <a:pt x="1405" y="630"/>
                    <a:pt x="1405" y="631"/>
                  </a:cubicBezTo>
                  <a:cubicBezTo>
                    <a:pt x="1405" y="633"/>
                    <a:pt x="1404" y="636"/>
                    <a:pt x="1404" y="639"/>
                  </a:cubicBezTo>
                  <a:close/>
                  <a:moveTo>
                    <a:pt x="1409" y="600"/>
                  </a:moveTo>
                  <a:cubicBezTo>
                    <a:pt x="1397" y="597"/>
                    <a:pt x="1397" y="597"/>
                    <a:pt x="1397" y="597"/>
                  </a:cubicBezTo>
                  <a:cubicBezTo>
                    <a:pt x="1398" y="591"/>
                    <a:pt x="1400" y="585"/>
                    <a:pt x="1403" y="578"/>
                  </a:cubicBezTo>
                  <a:cubicBezTo>
                    <a:pt x="1414" y="581"/>
                    <a:pt x="1414" y="581"/>
                    <a:pt x="1414" y="581"/>
                  </a:cubicBezTo>
                  <a:cubicBezTo>
                    <a:pt x="1412" y="588"/>
                    <a:pt x="1410" y="595"/>
                    <a:pt x="1409" y="600"/>
                  </a:cubicBezTo>
                  <a:close/>
                  <a:moveTo>
                    <a:pt x="1421" y="563"/>
                  </a:moveTo>
                  <a:cubicBezTo>
                    <a:pt x="1410" y="559"/>
                    <a:pt x="1410" y="559"/>
                    <a:pt x="1410" y="559"/>
                  </a:cubicBezTo>
                  <a:cubicBezTo>
                    <a:pt x="1412" y="552"/>
                    <a:pt x="1414" y="546"/>
                    <a:pt x="1417" y="540"/>
                  </a:cubicBezTo>
                  <a:cubicBezTo>
                    <a:pt x="1428" y="544"/>
                    <a:pt x="1428" y="544"/>
                    <a:pt x="1428" y="544"/>
                  </a:cubicBezTo>
                  <a:cubicBezTo>
                    <a:pt x="1425" y="550"/>
                    <a:pt x="1423" y="557"/>
                    <a:pt x="1421" y="563"/>
                  </a:cubicBezTo>
                  <a:close/>
                  <a:moveTo>
                    <a:pt x="1435" y="526"/>
                  </a:moveTo>
                  <a:cubicBezTo>
                    <a:pt x="1424" y="521"/>
                    <a:pt x="1424" y="521"/>
                    <a:pt x="1424" y="521"/>
                  </a:cubicBezTo>
                  <a:cubicBezTo>
                    <a:pt x="1426" y="515"/>
                    <a:pt x="1429" y="509"/>
                    <a:pt x="1431" y="503"/>
                  </a:cubicBezTo>
                  <a:cubicBezTo>
                    <a:pt x="1442" y="507"/>
                    <a:pt x="1442" y="507"/>
                    <a:pt x="1442" y="507"/>
                  </a:cubicBezTo>
                  <a:cubicBezTo>
                    <a:pt x="1440" y="513"/>
                    <a:pt x="1437" y="519"/>
                    <a:pt x="1435" y="526"/>
                  </a:cubicBezTo>
                  <a:close/>
                  <a:moveTo>
                    <a:pt x="1449" y="488"/>
                  </a:moveTo>
                  <a:cubicBezTo>
                    <a:pt x="1437" y="484"/>
                    <a:pt x="1437" y="484"/>
                    <a:pt x="1437" y="484"/>
                  </a:cubicBezTo>
                  <a:cubicBezTo>
                    <a:pt x="1440" y="476"/>
                    <a:pt x="1444" y="469"/>
                    <a:pt x="1448" y="465"/>
                  </a:cubicBezTo>
                  <a:cubicBezTo>
                    <a:pt x="1457" y="472"/>
                    <a:pt x="1457" y="472"/>
                    <a:pt x="1457" y="472"/>
                  </a:cubicBezTo>
                  <a:cubicBezTo>
                    <a:pt x="1454" y="476"/>
                    <a:pt x="1451" y="481"/>
                    <a:pt x="1449" y="488"/>
                  </a:cubicBezTo>
                  <a:close/>
                  <a:moveTo>
                    <a:pt x="1514" y="476"/>
                  </a:moveTo>
                  <a:cubicBezTo>
                    <a:pt x="1512" y="476"/>
                    <a:pt x="1509" y="476"/>
                    <a:pt x="1506" y="475"/>
                  </a:cubicBezTo>
                  <a:cubicBezTo>
                    <a:pt x="1509" y="464"/>
                    <a:pt x="1509" y="464"/>
                    <a:pt x="1509" y="464"/>
                  </a:cubicBezTo>
                  <a:cubicBezTo>
                    <a:pt x="1515" y="465"/>
                    <a:pt x="1519" y="465"/>
                    <a:pt x="1522" y="461"/>
                  </a:cubicBezTo>
                  <a:cubicBezTo>
                    <a:pt x="1530" y="470"/>
                    <a:pt x="1530" y="470"/>
                    <a:pt x="1530" y="470"/>
                  </a:cubicBezTo>
                  <a:cubicBezTo>
                    <a:pt x="1526" y="474"/>
                    <a:pt x="1520" y="476"/>
                    <a:pt x="1514" y="476"/>
                  </a:cubicBezTo>
                  <a:close/>
                  <a:moveTo>
                    <a:pt x="1487" y="468"/>
                  </a:moveTo>
                  <a:cubicBezTo>
                    <a:pt x="1482" y="467"/>
                    <a:pt x="1475" y="465"/>
                    <a:pt x="1470" y="465"/>
                  </a:cubicBezTo>
                  <a:cubicBezTo>
                    <a:pt x="1469" y="453"/>
                    <a:pt x="1469" y="453"/>
                    <a:pt x="1469" y="453"/>
                  </a:cubicBezTo>
                  <a:cubicBezTo>
                    <a:pt x="1476" y="453"/>
                    <a:pt x="1484" y="455"/>
                    <a:pt x="1491" y="457"/>
                  </a:cubicBezTo>
                  <a:lnTo>
                    <a:pt x="1487" y="468"/>
                  </a:lnTo>
                  <a:close/>
                  <a:moveTo>
                    <a:pt x="1543" y="452"/>
                  </a:moveTo>
                  <a:cubicBezTo>
                    <a:pt x="1532" y="447"/>
                    <a:pt x="1532" y="447"/>
                    <a:pt x="1532" y="447"/>
                  </a:cubicBezTo>
                  <a:cubicBezTo>
                    <a:pt x="1534" y="441"/>
                    <a:pt x="1536" y="435"/>
                    <a:pt x="1538" y="429"/>
                  </a:cubicBezTo>
                  <a:cubicBezTo>
                    <a:pt x="1538" y="429"/>
                    <a:pt x="1538" y="429"/>
                    <a:pt x="1538" y="429"/>
                  </a:cubicBezTo>
                  <a:cubicBezTo>
                    <a:pt x="1550" y="433"/>
                    <a:pt x="1550" y="433"/>
                    <a:pt x="1550" y="433"/>
                  </a:cubicBezTo>
                  <a:cubicBezTo>
                    <a:pt x="1550" y="433"/>
                    <a:pt x="1550" y="433"/>
                    <a:pt x="1550" y="433"/>
                  </a:cubicBezTo>
                  <a:cubicBezTo>
                    <a:pt x="1547" y="439"/>
                    <a:pt x="1545" y="446"/>
                    <a:pt x="1543" y="452"/>
                  </a:cubicBezTo>
                  <a:close/>
                  <a:moveTo>
                    <a:pt x="1557" y="414"/>
                  </a:moveTo>
                  <a:cubicBezTo>
                    <a:pt x="1546" y="410"/>
                    <a:pt x="1546" y="410"/>
                    <a:pt x="1546" y="410"/>
                  </a:cubicBezTo>
                  <a:cubicBezTo>
                    <a:pt x="1548" y="404"/>
                    <a:pt x="1549" y="399"/>
                    <a:pt x="1551" y="394"/>
                  </a:cubicBezTo>
                  <a:cubicBezTo>
                    <a:pt x="1552" y="391"/>
                    <a:pt x="1552" y="391"/>
                    <a:pt x="1552" y="391"/>
                  </a:cubicBezTo>
                  <a:cubicBezTo>
                    <a:pt x="1563" y="395"/>
                    <a:pt x="1563" y="395"/>
                    <a:pt x="1563" y="395"/>
                  </a:cubicBezTo>
                  <a:cubicBezTo>
                    <a:pt x="1562" y="397"/>
                    <a:pt x="1562" y="397"/>
                    <a:pt x="1562" y="397"/>
                  </a:cubicBezTo>
                  <a:cubicBezTo>
                    <a:pt x="1561" y="403"/>
                    <a:pt x="1559" y="408"/>
                    <a:pt x="1557" y="414"/>
                  </a:cubicBezTo>
                  <a:close/>
                  <a:moveTo>
                    <a:pt x="1570" y="379"/>
                  </a:moveTo>
                  <a:cubicBezTo>
                    <a:pt x="1561" y="371"/>
                    <a:pt x="1561" y="371"/>
                    <a:pt x="1561" y="371"/>
                  </a:cubicBezTo>
                  <a:cubicBezTo>
                    <a:pt x="1565" y="365"/>
                    <a:pt x="1572" y="361"/>
                    <a:pt x="1580" y="359"/>
                  </a:cubicBezTo>
                  <a:cubicBezTo>
                    <a:pt x="1584" y="370"/>
                    <a:pt x="1584" y="370"/>
                    <a:pt x="1584" y="370"/>
                  </a:cubicBezTo>
                  <a:cubicBezTo>
                    <a:pt x="1577" y="372"/>
                    <a:pt x="1573" y="375"/>
                    <a:pt x="1570" y="379"/>
                  </a:cubicBezTo>
                  <a:close/>
                  <a:moveTo>
                    <a:pt x="1603" y="366"/>
                  </a:moveTo>
                  <a:cubicBezTo>
                    <a:pt x="1599" y="354"/>
                    <a:pt x="1599" y="354"/>
                    <a:pt x="1599" y="354"/>
                  </a:cubicBezTo>
                  <a:cubicBezTo>
                    <a:pt x="1605" y="352"/>
                    <a:pt x="1610" y="350"/>
                    <a:pt x="1615" y="346"/>
                  </a:cubicBezTo>
                  <a:cubicBezTo>
                    <a:pt x="1622" y="355"/>
                    <a:pt x="1622" y="355"/>
                    <a:pt x="1622" y="355"/>
                  </a:cubicBezTo>
                  <a:cubicBezTo>
                    <a:pt x="1617" y="360"/>
                    <a:pt x="1610" y="363"/>
                    <a:pt x="1603" y="366"/>
                  </a:cubicBezTo>
                  <a:close/>
                  <a:moveTo>
                    <a:pt x="1636" y="338"/>
                  </a:moveTo>
                  <a:cubicBezTo>
                    <a:pt x="1626" y="332"/>
                    <a:pt x="1626" y="332"/>
                    <a:pt x="1626" y="332"/>
                  </a:cubicBezTo>
                  <a:cubicBezTo>
                    <a:pt x="1629" y="327"/>
                    <a:pt x="1632" y="322"/>
                    <a:pt x="1635" y="315"/>
                  </a:cubicBezTo>
                  <a:cubicBezTo>
                    <a:pt x="1646" y="320"/>
                    <a:pt x="1646" y="320"/>
                    <a:pt x="1646" y="320"/>
                  </a:cubicBezTo>
                  <a:cubicBezTo>
                    <a:pt x="1643" y="327"/>
                    <a:pt x="1640" y="333"/>
                    <a:pt x="1636" y="338"/>
                  </a:cubicBezTo>
                  <a:close/>
                  <a:moveTo>
                    <a:pt x="1653" y="300"/>
                  </a:moveTo>
                  <a:cubicBezTo>
                    <a:pt x="1641" y="297"/>
                    <a:pt x="1641" y="297"/>
                    <a:pt x="1641" y="297"/>
                  </a:cubicBezTo>
                  <a:cubicBezTo>
                    <a:pt x="1642" y="294"/>
                    <a:pt x="1643" y="292"/>
                    <a:pt x="1643" y="289"/>
                  </a:cubicBezTo>
                  <a:cubicBezTo>
                    <a:pt x="1645" y="285"/>
                    <a:pt x="1646" y="281"/>
                    <a:pt x="1647" y="277"/>
                  </a:cubicBezTo>
                  <a:cubicBezTo>
                    <a:pt x="1658" y="281"/>
                    <a:pt x="1658" y="281"/>
                    <a:pt x="1658" y="281"/>
                  </a:cubicBezTo>
                  <a:cubicBezTo>
                    <a:pt x="1657" y="285"/>
                    <a:pt x="1656" y="289"/>
                    <a:pt x="1655" y="292"/>
                  </a:cubicBezTo>
                  <a:cubicBezTo>
                    <a:pt x="1654" y="295"/>
                    <a:pt x="1653" y="298"/>
                    <a:pt x="1653" y="300"/>
                  </a:cubicBezTo>
                  <a:close/>
                  <a:moveTo>
                    <a:pt x="1666" y="264"/>
                  </a:moveTo>
                  <a:cubicBezTo>
                    <a:pt x="1655" y="258"/>
                    <a:pt x="1655" y="258"/>
                    <a:pt x="1655" y="258"/>
                  </a:cubicBezTo>
                  <a:cubicBezTo>
                    <a:pt x="1658" y="252"/>
                    <a:pt x="1662" y="246"/>
                    <a:pt x="1666" y="241"/>
                  </a:cubicBezTo>
                  <a:cubicBezTo>
                    <a:pt x="1676" y="247"/>
                    <a:pt x="1676" y="247"/>
                    <a:pt x="1676" y="247"/>
                  </a:cubicBezTo>
                  <a:cubicBezTo>
                    <a:pt x="1672" y="252"/>
                    <a:pt x="1669" y="258"/>
                    <a:pt x="1666" y="264"/>
                  </a:cubicBezTo>
                  <a:close/>
                  <a:moveTo>
                    <a:pt x="1688" y="233"/>
                  </a:moveTo>
                  <a:cubicBezTo>
                    <a:pt x="1679" y="224"/>
                    <a:pt x="1679" y="224"/>
                    <a:pt x="1679" y="224"/>
                  </a:cubicBezTo>
                  <a:cubicBezTo>
                    <a:pt x="1684" y="219"/>
                    <a:pt x="1690" y="215"/>
                    <a:pt x="1695" y="211"/>
                  </a:cubicBezTo>
                  <a:cubicBezTo>
                    <a:pt x="1702" y="221"/>
                    <a:pt x="1702" y="221"/>
                    <a:pt x="1702" y="221"/>
                  </a:cubicBezTo>
                  <a:cubicBezTo>
                    <a:pt x="1697" y="224"/>
                    <a:pt x="1692" y="228"/>
                    <a:pt x="1688" y="233"/>
                  </a:cubicBezTo>
                  <a:close/>
                  <a:moveTo>
                    <a:pt x="1719" y="212"/>
                  </a:moveTo>
                  <a:cubicBezTo>
                    <a:pt x="1713" y="201"/>
                    <a:pt x="1713" y="201"/>
                    <a:pt x="1713" y="201"/>
                  </a:cubicBezTo>
                  <a:cubicBezTo>
                    <a:pt x="1718" y="199"/>
                    <a:pt x="1720" y="195"/>
                    <a:pt x="1720" y="190"/>
                  </a:cubicBezTo>
                  <a:cubicBezTo>
                    <a:pt x="1732" y="191"/>
                    <a:pt x="1732" y="191"/>
                    <a:pt x="1732" y="191"/>
                  </a:cubicBezTo>
                  <a:cubicBezTo>
                    <a:pt x="1732" y="200"/>
                    <a:pt x="1727" y="207"/>
                    <a:pt x="1719" y="212"/>
                  </a:cubicBezTo>
                  <a:close/>
                  <a:moveTo>
                    <a:pt x="1717" y="173"/>
                  </a:moveTo>
                  <a:cubicBezTo>
                    <a:pt x="1715" y="168"/>
                    <a:pt x="1713" y="162"/>
                    <a:pt x="1711" y="157"/>
                  </a:cubicBezTo>
                  <a:cubicBezTo>
                    <a:pt x="1710" y="154"/>
                    <a:pt x="1710" y="154"/>
                    <a:pt x="1710" y="154"/>
                  </a:cubicBezTo>
                  <a:cubicBezTo>
                    <a:pt x="1721" y="150"/>
                    <a:pt x="1721" y="150"/>
                    <a:pt x="1721" y="150"/>
                  </a:cubicBezTo>
                  <a:cubicBezTo>
                    <a:pt x="1722" y="153"/>
                    <a:pt x="1722" y="153"/>
                    <a:pt x="1722" y="153"/>
                  </a:cubicBezTo>
                  <a:cubicBezTo>
                    <a:pt x="1725" y="158"/>
                    <a:pt x="1727" y="164"/>
                    <a:pt x="1728" y="169"/>
                  </a:cubicBezTo>
                  <a:lnTo>
                    <a:pt x="1717" y="173"/>
                  </a:lnTo>
                  <a:close/>
                  <a:moveTo>
                    <a:pt x="1704" y="135"/>
                  </a:moveTo>
                  <a:cubicBezTo>
                    <a:pt x="1702" y="130"/>
                    <a:pt x="1702" y="126"/>
                    <a:pt x="1702" y="123"/>
                  </a:cubicBezTo>
                  <a:cubicBezTo>
                    <a:pt x="1702" y="119"/>
                    <a:pt x="1702" y="116"/>
                    <a:pt x="1703" y="112"/>
                  </a:cubicBezTo>
                  <a:cubicBezTo>
                    <a:pt x="1715" y="115"/>
                    <a:pt x="1715" y="115"/>
                    <a:pt x="1715" y="115"/>
                  </a:cubicBezTo>
                  <a:cubicBezTo>
                    <a:pt x="1714" y="118"/>
                    <a:pt x="1714" y="120"/>
                    <a:pt x="1714" y="123"/>
                  </a:cubicBezTo>
                  <a:cubicBezTo>
                    <a:pt x="1714" y="125"/>
                    <a:pt x="1714" y="128"/>
                    <a:pt x="1715" y="132"/>
                  </a:cubicBezTo>
                  <a:lnTo>
                    <a:pt x="1704" y="135"/>
                  </a:lnTo>
                  <a:close/>
                  <a:moveTo>
                    <a:pt x="1723" y="99"/>
                  </a:moveTo>
                  <a:cubicBezTo>
                    <a:pt x="1713" y="92"/>
                    <a:pt x="1713" y="92"/>
                    <a:pt x="1713" y="92"/>
                  </a:cubicBezTo>
                  <a:cubicBezTo>
                    <a:pt x="1714" y="90"/>
                    <a:pt x="1716" y="88"/>
                    <a:pt x="1717" y="87"/>
                  </a:cubicBezTo>
                  <a:cubicBezTo>
                    <a:pt x="1720" y="83"/>
                    <a:pt x="1722" y="80"/>
                    <a:pt x="1724" y="77"/>
                  </a:cubicBezTo>
                  <a:cubicBezTo>
                    <a:pt x="1735" y="82"/>
                    <a:pt x="1735" y="82"/>
                    <a:pt x="1735" y="82"/>
                  </a:cubicBezTo>
                  <a:cubicBezTo>
                    <a:pt x="1732" y="86"/>
                    <a:pt x="1730" y="90"/>
                    <a:pt x="1727" y="94"/>
                  </a:cubicBezTo>
                  <a:cubicBezTo>
                    <a:pt x="1726" y="96"/>
                    <a:pt x="1724" y="97"/>
                    <a:pt x="1723" y="99"/>
                  </a:cubicBezTo>
                  <a:close/>
                  <a:moveTo>
                    <a:pt x="1725" y="61"/>
                  </a:moveTo>
                  <a:cubicBezTo>
                    <a:pt x="1724" y="56"/>
                    <a:pt x="1724" y="50"/>
                    <a:pt x="1724" y="41"/>
                  </a:cubicBezTo>
                  <a:cubicBezTo>
                    <a:pt x="1736" y="40"/>
                    <a:pt x="1736" y="40"/>
                    <a:pt x="1736" y="40"/>
                  </a:cubicBezTo>
                  <a:cubicBezTo>
                    <a:pt x="1736" y="49"/>
                    <a:pt x="1736" y="55"/>
                    <a:pt x="1737" y="59"/>
                  </a:cubicBezTo>
                  <a:lnTo>
                    <a:pt x="1725" y="61"/>
                  </a:lnTo>
                  <a:close/>
                  <a:moveTo>
                    <a:pt x="1736" y="21"/>
                  </a:moveTo>
                  <a:cubicBezTo>
                    <a:pt x="1724" y="20"/>
                    <a:pt x="1724" y="20"/>
                    <a:pt x="1724" y="20"/>
                  </a:cubicBezTo>
                  <a:cubicBezTo>
                    <a:pt x="1724" y="14"/>
                    <a:pt x="1724" y="7"/>
                    <a:pt x="1724" y="0"/>
                  </a:cubicBezTo>
                  <a:cubicBezTo>
                    <a:pt x="1736" y="1"/>
                    <a:pt x="1736" y="1"/>
                    <a:pt x="1736" y="1"/>
                  </a:cubicBezTo>
                  <a:cubicBezTo>
                    <a:pt x="1736" y="7"/>
                    <a:pt x="1736" y="14"/>
                    <a:pt x="1736" y="21"/>
                  </a:cubicBezTo>
                  <a:close/>
                </a:path>
              </a:pathLst>
            </a:custGeom>
            <a:solidFill>
              <a:srgbClr val="877D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008" name="Freeform 5851"/>
            <p:cNvSpPr>
              <a:spLocks/>
            </p:cNvSpPr>
            <p:nvPr/>
          </p:nvSpPr>
          <p:spPr bwMode="auto">
            <a:xfrm>
              <a:off x="3808" y="2644"/>
              <a:ext cx="3" cy="2"/>
            </a:xfrm>
            <a:custGeom>
              <a:avLst/>
              <a:gdLst>
                <a:gd name="T0" fmla="*/ 8 w 20"/>
                <a:gd name="T1" fmla="*/ 17 h 17"/>
                <a:gd name="T2" fmla="*/ 7 w 20"/>
                <a:gd name="T3" fmla="*/ 16 h 17"/>
                <a:gd name="T4" fmla="*/ 0 w 20"/>
                <a:gd name="T5" fmla="*/ 16 h 17"/>
                <a:gd name="T6" fmla="*/ 1 w 20"/>
                <a:gd name="T7" fmla="*/ 4 h 17"/>
                <a:gd name="T8" fmla="*/ 5 w 20"/>
                <a:gd name="T9" fmla="*/ 4 h 17"/>
                <a:gd name="T10" fmla="*/ 8 w 20"/>
                <a:gd name="T11" fmla="*/ 0 h 17"/>
                <a:gd name="T12" fmla="*/ 13 w 20"/>
                <a:gd name="T13" fmla="*/ 3 h 17"/>
                <a:gd name="T14" fmla="*/ 20 w 20"/>
                <a:gd name="T15" fmla="*/ 16 h 17"/>
                <a:gd name="T16" fmla="*/ 8 w 20"/>
                <a:gd name="T17"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17">
                  <a:moveTo>
                    <a:pt x="8" y="17"/>
                  </a:moveTo>
                  <a:cubicBezTo>
                    <a:pt x="8" y="17"/>
                    <a:pt x="8" y="16"/>
                    <a:pt x="7" y="16"/>
                  </a:cubicBezTo>
                  <a:cubicBezTo>
                    <a:pt x="5" y="17"/>
                    <a:pt x="2" y="16"/>
                    <a:pt x="0" y="16"/>
                  </a:cubicBezTo>
                  <a:cubicBezTo>
                    <a:pt x="1" y="4"/>
                    <a:pt x="1" y="4"/>
                    <a:pt x="1" y="4"/>
                  </a:cubicBezTo>
                  <a:cubicBezTo>
                    <a:pt x="3" y="4"/>
                    <a:pt x="4" y="4"/>
                    <a:pt x="5" y="4"/>
                  </a:cubicBezTo>
                  <a:cubicBezTo>
                    <a:pt x="8" y="0"/>
                    <a:pt x="8" y="0"/>
                    <a:pt x="8" y="0"/>
                  </a:cubicBezTo>
                  <a:cubicBezTo>
                    <a:pt x="13" y="3"/>
                    <a:pt x="13" y="3"/>
                    <a:pt x="13" y="3"/>
                  </a:cubicBezTo>
                  <a:cubicBezTo>
                    <a:pt x="19" y="7"/>
                    <a:pt x="19" y="14"/>
                    <a:pt x="20" y="16"/>
                  </a:cubicBezTo>
                  <a:lnTo>
                    <a:pt x="8" y="17"/>
                  </a:lnTo>
                  <a:close/>
                </a:path>
              </a:pathLst>
            </a:custGeom>
            <a:solidFill>
              <a:srgbClr val="877D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009" name="Freeform 5852"/>
            <p:cNvSpPr>
              <a:spLocks noEditPoints="1"/>
            </p:cNvSpPr>
            <p:nvPr/>
          </p:nvSpPr>
          <p:spPr bwMode="auto">
            <a:xfrm>
              <a:off x="3755" y="2576"/>
              <a:ext cx="51" cy="70"/>
            </a:xfrm>
            <a:custGeom>
              <a:avLst/>
              <a:gdLst>
                <a:gd name="T0" fmla="*/ 366 w 377"/>
                <a:gd name="T1" fmla="*/ 518 h 525"/>
                <a:gd name="T2" fmla="*/ 371 w 377"/>
                <a:gd name="T3" fmla="*/ 507 h 525"/>
                <a:gd name="T4" fmla="*/ 377 w 377"/>
                <a:gd name="T5" fmla="*/ 514 h 525"/>
                <a:gd name="T6" fmla="*/ 375 w 377"/>
                <a:gd name="T7" fmla="*/ 525 h 525"/>
                <a:gd name="T8" fmla="*/ 330 w 377"/>
                <a:gd name="T9" fmla="*/ 501 h 525"/>
                <a:gd name="T10" fmla="*/ 341 w 377"/>
                <a:gd name="T11" fmla="*/ 512 h 525"/>
                <a:gd name="T12" fmla="*/ 323 w 377"/>
                <a:gd name="T13" fmla="*/ 494 h 525"/>
                <a:gd name="T14" fmla="*/ 316 w 377"/>
                <a:gd name="T15" fmla="*/ 470 h 525"/>
                <a:gd name="T16" fmla="*/ 326 w 377"/>
                <a:gd name="T17" fmla="*/ 483 h 525"/>
                <a:gd name="T18" fmla="*/ 291 w 377"/>
                <a:gd name="T19" fmla="*/ 466 h 525"/>
                <a:gd name="T20" fmla="*/ 305 w 377"/>
                <a:gd name="T21" fmla="*/ 469 h 525"/>
                <a:gd name="T22" fmla="*/ 271 w 377"/>
                <a:gd name="T23" fmla="*/ 459 h 525"/>
                <a:gd name="T24" fmla="*/ 256 w 377"/>
                <a:gd name="T25" fmla="*/ 443 h 525"/>
                <a:gd name="T26" fmla="*/ 271 w 377"/>
                <a:gd name="T27" fmla="*/ 459 h 525"/>
                <a:gd name="T28" fmla="*/ 226 w 377"/>
                <a:gd name="T29" fmla="*/ 426 h 525"/>
                <a:gd name="T30" fmla="*/ 240 w 377"/>
                <a:gd name="T31" fmla="*/ 439 h 525"/>
                <a:gd name="T32" fmla="*/ 209 w 377"/>
                <a:gd name="T33" fmla="*/ 409 h 525"/>
                <a:gd name="T34" fmla="*/ 210 w 377"/>
                <a:gd name="T35" fmla="*/ 395 h 525"/>
                <a:gd name="T36" fmla="*/ 221 w 377"/>
                <a:gd name="T37" fmla="*/ 401 h 525"/>
                <a:gd name="T38" fmla="*/ 216 w 377"/>
                <a:gd name="T39" fmla="*/ 418 h 525"/>
                <a:gd name="T40" fmla="*/ 185 w 377"/>
                <a:gd name="T41" fmla="*/ 371 h 525"/>
                <a:gd name="T42" fmla="*/ 208 w 377"/>
                <a:gd name="T43" fmla="*/ 374 h 525"/>
                <a:gd name="T44" fmla="*/ 157 w 377"/>
                <a:gd name="T45" fmla="*/ 355 h 525"/>
                <a:gd name="T46" fmla="*/ 167 w 377"/>
                <a:gd name="T47" fmla="*/ 346 h 525"/>
                <a:gd name="T48" fmla="*/ 169 w 377"/>
                <a:gd name="T49" fmla="*/ 369 h 525"/>
                <a:gd name="T50" fmla="*/ 139 w 377"/>
                <a:gd name="T51" fmla="*/ 316 h 525"/>
                <a:gd name="T52" fmla="*/ 157 w 377"/>
                <a:gd name="T53" fmla="*/ 328 h 525"/>
                <a:gd name="T54" fmla="*/ 118 w 377"/>
                <a:gd name="T55" fmla="*/ 303 h 525"/>
                <a:gd name="T56" fmla="*/ 120 w 377"/>
                <a:gd name="T57" fmla="*/ 290 h 525"/>
                <a:gd name="T58" fmla="*/ 124 w 377"/>
                <a:gd name="T59" fmla="*/ 306 h 525"/>
                <a:gd name="T60" fmla="*/ 108 w 377"/>
                <a:gd name="T61" fmla="*/ 259 h 525"/>
                <a:gd name="T62" fmla="*/ 115 w 377"/>
                <a:gd name="T63" fmla="*/ 274 h 525"/>
                <a:gd name="T64" fmla="*/ 80 w 377"/>
                <a:gd name="T65" fmla="*/ 235 h 525"/>
                <a:gd name="T66" fmla="*/ 98 w 377"/>
                <a:gd name="T67" fmla="*/ 245 h 525"/>
                <a:gd name="T68" fmla="*/ 68 w 377"/>
                <a:gd name="T69" fmla="*/ 192 h 525"/>
                <a:gd name="T70" fmla="*/ 45 w 377"/>
                <a:gd name="T71" fmla="*/ 188 h 525"/>
                <a:gd name="T72" fmla="*/ 47 w 377"/>
                <a:gd name="T73" fmla="*/ 174 h 525"/>
                <a:gd name="T74" fmla="*/ 2 w 377"/>
                <a:gd name="T75" fmla="*/ 151 h 525"/>
                <a:gd name="T76" fmla="*/ 19 w 377"/>
                <a:gd name="T77" fmla="*/ 154 h 525"/>
                <a:gd name="T78" fmla="*/ 9 w 377"/>
                <a:gd name="T79" fmla="*/ 118 h 525"/>
                <a:gd name="T80" fmla="*/ 25 w 377"/>
                <a:gd name="T81" fmla="*/ 109 h 525"/>
                <a:gd name="T82" fmla="*/ 14 w 377"/>
                <a:gd name="T83" fmla="*/ 130 h 525"/>
                <a:gd name="T84" fmla="*/ 19 w 377"/>
                <a:gd name="T85" fmla="*/ 70 h 525"/>
                <a:gd name="T86" fmla="*/ 21 w 377"/>
                <a:gd name="T87" fmla="*/ 84 h 525"/>
                <a:gd name="T88" fmla="*/ 22 w 377"/>
                <a:gd name="T89" fmla="*/ 58 h 525"/>
                <a:gd name="T90" fmla="*/ 20 w 377"/>
                <a:gd name="T91" fmla="*/ 36 h 525"/>
                <a:gd name="T92" fmla="*/ 32 w 377"/>
                <a:gd name="T93" fmla="*/ 51 h 525"/>
                <a:gd name="T94" fmla="*/ 13 w 377"/>
                <a:gd name="T95" fmla="*/ 20 h 525"/>
                <a:gd name="T96" fmla="*/ 24 w 377"/>
                <a:gd name="T97" fmla="*/ 15 h 5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77" h="525">
                  <a:moveTo>
                    <a:pt x="375" y="525"/>
                  </a:moveTo>
                  <a:cubicBezTo>
                    <a:pt x="372" y="525"/>
                    <a:pt x="370" y="524"/>
                    <a:pt x="369" y="522"/>
                  </a:cubicBezTo>
                  <a:cubicBezTo>
                    <a:pt x="367" y="521"/>
                    <a:pt x="366" y="519"/>
                    <a:pt x="366" y="518"/>
                  </a:cubicBezTo>
                  <a:cubicBezTo>
                    <a:pt x="366" y="518"/>
                    <a:pt x="366" y="518"/>
                    <a:pt x="366" y="518"/>
                  </a:cubicBezTo>
                  <a:cubicBezTo>
                    <a:pt x="365" y="518"/>
                    <a:pt x="363" y="519"/>
                    <a:pt x="362" y="519"/>
                  </a:cubicBezTo>
                  <a:cubicBezTo>
                    <a:pt x="357" y="508"/>
                    <a:pt x="357" y="508"/>
                    <a:pt x="357" y="508"/>
                  </a:cubicBezTo>
                  <a:cubicBezTo>
                    <a:pt x="359" y="507"/>
                    <a:pt x="362" y="506"/>
                    <a:pt x="366" y="506"/>
                  </a:cubicBezTo>
                  <a:cubicBezTo>
                    <a:pt x="368" y="506"/>
                    <a:pt x="369" y="506"/>
                    <a:pt x="371" y="507"/>
                  </a:cubicBezTo>
                  <a:cubicBezTo>
                    <a:pt x="375" y="508"/>
                    <a:pt x="376" y="511"/>
                    <a:pt x="377" y="513"/>
                  </a:cubicBezTo>
                  <a:cubicBezTo>
                    <a:pt x="377" y="513"/>
                    <a:pt x="377" y="514"/>
                    <a:pt x="377" y="514"/>
                  </a:cubicBezTo>
                  <a:cubicBezTo>
                    <a:pt x="377" y="514"/>
                    <a:pt x="377" y="514"/>
                    <a:pt x="377" y="514"/>
                  </a:cubicBezTo>
                  <a:cubicBezTo>
                    <a:pt x="377" y="514"/>
                    <a:pt x="377" y="514"/>
                    <a:pt x="377" y="514"/>
                  </a:cubicBezTo>
                  <a:cubicBezTo>
                    <a:pt x="377" y="514"/>
                    <a:pt x="377" y="514"/>
                    <a:pt x="377" y="514"/>
                  </a:cubicBezTo>
                  <a:cubicBezTo>
                    <a:pt x="377" y="514"/>
                    <a:pt x="377" y="514"/>
                    <a:pt x="377" y="514"/>
                  </a:cubicBezTo>
                  <a:cubicBezTo>
                    <a:pt x="377" y="514"/>
                    <a:pt x="377" y="514"/>
                    <a:pt x="376" y="514"/>
                  </a:cubicBezTo>
                  <a:lnTo>
                    <a:pt x="375" y="525"/>
                  </a:lnTo>
                  <a:close/>
                  <a:moveTo>
                    <a:pt x="338" y="522"/>
                  </a:moveTo>
                  <a:cubicBezTo>
                    <a:pt x="334" y="522"/>
                    <a:pt x="329" y="520"/>
                    <a:pt x="329" y="512"/>
                  </a:cubicBezTo>
                  <a:cubicBezTo>
                    <a:pt x="329" y="509"/>
                    <a:pt x="329" y="507"/>
                    <a:pt x="329" y="505"/>
                  </a:cubicBezTo>
                  <a:cubicBezTo>
                    <a:pt x="330" y="503"/>
                    <a:pt x="330" y="502"/>
                    <a:pt x="330" y="501"/>
                  </a:cubicBezTo>
                  <a:cubicBezTo>
                    <a:pt x="342" y="502"/>
                    <a:pt x="342" y="502"/>
                    <a:pt x="342" y="502"/>
                  </a:cubicBezTo>
                  <a:cubicBezTo>
                    <a:pt x="342" y="503"/>
                    <a:pt x="342" y="505"/>
                    <a:pt x="341" y="506"/>
                  </a:cubicBezTo>
                  <a:cubicBezTo>
                    <a:pt x="341" y="508"/>
                    <a:pt x="341" y="510"/>
                    <a:pt x="341" y="512"/>
                  </a:cubicBezTo>
                  <a:cubicBezTo>
                    <a:pt x="341" y="512"/>
                    <a:pt x="341" y="512"/>
                    <a:pt x="341" y="512"/>
                  </a:cubicBezTo>
                  <a:cubicBezTo>
                    <a:pt x="341" y="512"/>
                    <a:pt x="340" y="511"/>
                    <a:pt x="339" y="511"/>
                  </a:cubicBezTo>
                  <a:cubicBezTo>
                    <a:pt x="343" y="522"/>
                    <a:pt x="343" y="522"/>
                    <a:pt x="343" y="522"/>
                  </a:cubicBezTo>
                  <a:cubicBezTo>
                    <a:pt x="341" y="522"/>
                    <a:pt x="340" y="522"/>
                    <a:pt x="338" y="522"/>
                  </a:cubicBezTo>
                  <a:close/>
                  <a:moveTo>
                    <a:pt x="323" y="494"/>
                  </a:moveTo>
                  <a:cubicBezTo>
                    <a:pt x="317" y="493"/>
                    <a:pt x="315" y="489"/>
                    <a:pt x="313" y="485"/>
                  </a:cubicBezTo>
                  <a:cubicBezTo>
                    <a:pt x="313" y="483"/>
                    <a:pt x="312" y="482"/>
                    <a:pt x="310" y="480"/>
                  </a:cubicBezTo>
                  <a:cubicBezTo>
                    <a:pt x="309" y="480"/>
                    <a:pt x="309" y="479"/>
                    <a:pt x="308" y="478"/>
                  </a:cubicBezTo>
                  <a:cubicBezTo>
                    <a:pt x="316" y="470"/>
                    <a:pt x="316" y="470"/>
                    <a:pt x="316" y="470"/>
                  </a:cubicBezTo>
                  <a:cubicBezTo>
                    <a:pt x="316" y="470"/>
                    <a:pt x="317" y="471"/>
                    <a:pt x="318" y="471"/>
                  </a:cubicBezTo>
                  <a:cubicBezTo>
                    <a:pt x="320" y="473"/>
                    <a:pt x="323" y="475"/>
                    <a:pt x="325" y="480"/>
                  </a:cubicBezTo>
                  <a:cubicBezTo>
                    <a:pt x="325" y="481"/>
                    <a:pt x="325" y="482"/>
                    <a:pt x="326" y="483"/>
                  </a:cubicBezTo>
                  <a:cubicBezTo>
                    <a:pt x="326" y="483"/>
                    <a:pt x="326" y="483"/>
                    <a:pt x="326" y="483"/>
                  </a:cubicBezTo>
                  <a:lnTo>
                    <a:pt x="323" y="494"/>
                  </a:lnTo>
                  <a:close/>
                  <a:moveTo>
                    <a:pt x="292" y="480"/>
                  </a:moveTo>
                  <a:cubicBezTo>
                    <a:pt x="286" y="480"/>
                    <a:pt x="282" y="475"/>
                    <a:pt x="281" y="473"/>
                  </a:cubicBezTo>
                  <a:cubicBezTo>
                    <a:pt x="291" y="466"/>
                    <a:pt x="291" y="466"/>
                    <a:pt x="291" y="466"/>
                  </a:cubicBezTo>
                  <a:cubicBezTo>
                    <a:pt x="291" y="466"/>
                    <a:pt x="291" y="467"/>
                    <a:pt x="291" y="467"/>
                  </a:cubicBezTo>
                  <a:cubicBezTo>
                    <a:pt x="292" y="466"/>
                    <a:pt x="293" y="465"/>
                    <a:pt x="293" y="465"/>
                  </a:cubicBezTo>
                  <a:cubicBezTo>
                    <a:pt x="294" y="464"/>
                    <a:pt x="295" y="462"/>
                    <a:pt x="296" y="461"/>
                  </a:cubicBezTo>
                  <a:cubicBezTo>
                    <a:pt x="305" y="469"/>
                    <a:pt x="305" y="469"/>
                    <a:pt x="305" y="469"/>
                  </a:cubicBezTo>
                  <a:cubicBezTo>
                    <a:pt x="304" y="470"/>
                    <a:pt x="303" y="471"/>
                    <a:pt x="303" y="472"/>
                  </a:cubicBezTo>
                  <a:cubicBezTo>
                    <a:pt x="301" y="475"/>
                    <a:pt x="298" y="478"/>
                    <a:pt x="295" y="479"/>
                  </a:cubicBezTo>
                  <a:cubicBezTo>
                    <a:pt x="294" y="480"/>
                    <a:pt x="293" y="480"/>
                    <a:pt x="292" y="480"/>
                  </a:cubicBezTo>
                  <a:close/>
                  <a:moveTo>
                    <a:pt x="271" y="459"/>
                  </a:moveTo>
                  <a:cubicBezTo>
                    <a:pt x="268" y="457"/>
                    <a:pt x="266" y="455"/>
                    <a:pt x="263" y="455"/>
                  </a:cubicBezTo>
                  <a:cubicBezTo>
                    <a:pt x="262" y="455"/>
                    <a:pt x="261" y="455"/>
                    <a:pt x="260" y="455"/>
                  </a:cubicBezTo>
                  <a:cubicBezTo>
                    <a:pt x="258" y="455"/>
                    <a:pt x="256" y="455"/>
                    <a:pt x="255" y="455"/>
                  </a:cubicBezTo>
                  <a:cubicBezTo>
                    <a:pt x="256" y="443"/>
                    <a:pt x="256" y="443"/>
                    <a:pt x="256" y="443"/>
                  </a:cubicBezTo>
                  <a:cubicBezTo>
                    <a:pt x="257" y="443"/>
                    <a:pt x="258" y="443"/>
                    <a:pt x="259" y="443"/>
                  </a:cubicBezTo>
                  <a:cubicBezTo>
                    <a:pt x="260" y="443"/>
                    <a:pt x="262" y="443"/>
                    <a:pt x="264" y="443"/>
                  </a:cubicBezTo>
                  <a:cubicBezTo>
                    <a:pt x="269" y="443"/>
                    <a:pt x="274" y="446"/>
                    <a:pt x="278" y="448"/>
                  </a:cubicBezTo>
                  <a:lnTo>
                    <a:pt x="271" y="459"/>
                  </a:lnTo>
                  <a:close/>
                  <a:moveTo>
                    <a:pt x="235" y="449"/>
                  </a:moveTo>
                  <a:cubicBezTo>
                    <a:pt x="229" y="447"/>
                    <a:pt x="228" y="442"/>
                    <a:pt x="228" y="438"/>
                  </a:cubicBezTo>
                  <a:cubicBezTo>
                    <a:pt x="227" y="436"/>
                    <a:pt x="227" y="434"/>
                    <a:pt x="227" y="431"/>
                  </a:cubicBezTo>
                  <a:cubicBezTo>
                    <a:pt x="226" y="430"/>
                    <a:pt x="226" y="428"/>
                    <a:pt x="226" y="426"/>
                  </a:cubicBezTo>
                  <a:cubicBezTo>
                    <a:pt x="238" y="424"/>
                    <a:pt x="238" y="424"/>
                    <a:pt x="238" y="424"/>
                  </a:cubicBezTo>
                  <a:cubicBezTo>
                    <a:pt x="238" y="426"/>
                    <a:pt x="238" y="428"/>
                    <a:pt x="239" y="430"/>
                  </a:cubicBezTo>
                  <a:cubicBezTo>
                    <a:pt x="239" y="432"/>
                    <a:pt x="239" y="434"/>
                    <a:pt x="239" y="436"/>
                  </a:cubicBezTo>
                  <a:cubicBezTo>
                    <a:pt x="240" y="437"/>
                    <a:pt x="240" y="438"/>
                    <a:pt x="240" y="439"/>
                  </a:cubicBezTo>
                  <a:cubicBezTo>
                    <a:pt x="240" y="438"/>
                    <a:pt x="240" y="438"/>
                    <a:pt x="240" y="438"/>
                  </a:cubicBezTo>
                  <a:lnTo>
                    <a:pt x="235" y="449"/>
                  </a:lnTo>
                  <a:close/>
                  <a:moveTo>
                    <a:pt x="216" y="418"/>
                  </a:moveTo>
                  <a:cubicBezTo>
                    <a:pt x="213" y="416"/>
                    <a:pt x="210" y="413"/>
                    <a:pt x="209" y="409"/>
                  </a:cubicBezTo>
                  <a:cubicBezTo>
                    <a:pt x="209" y="407"/>
                    <a:pt x="209" y="406"/>
                    <a:pt x="209" y="405"/>
                  </a:cubicBezTo>
                  <a:cubicBezTo>
                    <a:pt x="209" y="403"/>
                    <a:pt x="209" y="401"/>
                    <a:pt x="210" y="399"/>
                  </a:cubicBezTo>
                  <a:cubicBezTo>
                    <a:pt x="210" y="398"/>
                    <a:pt x="210" y="397"/>
                    <a:pt x="210" y="396"/>
                  </a:cubicBezTo>
                  <a:cubicBezTo>
                    <a:pt x="210" y="395"/>
                    <a:pt x="210" y="395"/>
                    <a:pt x="210" y="395"/>
                  </a:cubicBezTo>
                  <a:cubicBezTo>
                    <a:pt x="222" y="393"/>
                    <a:pt x="222" y="393"/>
                    <a:pt x="222" y="393"/>
                  </a:cubicBezTo>
                  <a:cubicBezTo>
                    <a:pt x="222" y="394"/>
                    <a:pt x="222" y="394"/>
                    <a:pt x="222" y="395"/>
                  </a:cubicBezTo>
                  <a:cubicBezTo>
                    <a:pt x="222" y="396"/>
                    <a:pt x="222" y="396"/>
                    <a:pt x="222" y="396"/>
                  </a:cubicBezTo>
                  <a:cubicBezTo>
                    <a:pt x="222" y="398"/>
                    <a:pt x="222" y="400"/>
                    <a:pt x="221" y="401"/>
                  </a:cubicBezTo>
                  <a:cubicBezTo>
                    <a:pt x="221" y="403"/>
                    <a:pt x="221" y="404"/>
                    <a:pt x="221" y="405"/>
                  </a:cubicBezTo>
                  <a:cubicBezTo>
                    <a:pt x="221" y="406"/>
                    <a:pt x="221" y="406"/>
                    <a:pt x="221" y="406"/>
                  </a:cubicBezTo>
                  <a:cubicBezTo>
                    <a:pt x="221" y="407"/>
                    <a:pt x="221" y="407"/>
                    <a:pt x="221" y="407"/>
                  </a:cubicBezTo>
                  <a:lnTo>
                    <a:pt x="216" y="418"/>
                  </a:lnTo>
                  <a:close/>
                  <a:moveTo>
                    <a:pt x="200" y="384"/>
                  </a:moveTo>
                  <a:cubicBezTo>
                    <a:pt x="200" y="383"/>
                    <a:pt x="199" y="382"/>
                    <a:pt x="198" y="382"/>
                  </a:cubicBezTo>
                  <a:cubicBezTo>
                    <a:pt x="197" y="381"/>
                    <a:pt x="195" y="379"/>
                    <a:pt x="194" y="378"/>
                  </a:cubicBezTo>
                  <a:cubicBezTo>
                    <a:pt x="191" y="376"/>
                    <a:pt x="188" y="373"/>
                    <a:pt x="185" y="371"/>
                  </a:cubicBezTo>
                  <a:cubicBezTo>
                    <a:pt x="192" y="361"/>
                    <a:pt x="192" y="361"/>
                    <a:pt x="192" y="361"/>
                  </a:cubicBezTo>
                  <a:cubicBezTo>
                    <a:pt x="196" y="363"/>
                    <a:pt x="199" y="366"/>
                    <a:pt x="202" y="369"/>
                  </a:cubicBezTo>
                  <a:cubicBezTo>
                    <a:pt x="203" y="370"/>
                    <a:pt x="205" y="372"/>
                    <a:pt x="206" y="373"/>
                  </a:cubicBezTo>
                  <a:cubicBezTo>
                    <a:pt x="207" y="373"/>
                    <a:pt x="207" y="374"/>
                    <a:pt x="208" y="374"/>
                  </a:cubicBezTo>
                  <a:lnTo>
                    <a:pt x="200" y="384"/>
                  </a:lnTo>
                  <a:close/>
                  <a:moveTo>
                    <a:pt x="169" y="369"/>
                  </a:moveTo>
                  <a:cubicBezTo>
                    <a:pt x="164" y="369"/>
                    <a:pt x="161" y="366"/>
                    <a:pt x="159" y="364"/>
                  </a:cubicBezTo>
                  <a:cubicBezTo>
                    <a:pt x="157" y="361"/>
                    <a:pt x="157" y="358"/>
                    <a:pt x="157" y="355"/>
                  </a:cubicBezTo>
                  <a:cubicBezTo>
                    <a:pt x="157" y="354"/>
                    <a:pt x="156" y="352"/>
                    <a:pt x="156" y="351"/>
                  </a:cubicBezTo>
                  <a:cubicBezTo>
                    <a:pt x="156" y="350"/>
                    <a:pt x="156" y="350"/>
                    <a:pt x="156" y="350"/>
                  </a:cubicBezTo>
                  <a:cubicBezTo>
                    <a:pt x="166" y="345"/>
                    <a:pt x="166" y="345"/>
                    <a:pt x="166" y="345"/>
                  </a:cubicBezTo>
                  <a:cubicBezTo>
                    <a:pt x="166" y="345"/>
                    <a:pt x="167" y="346"/>
                    <a:pt x="167" y="346"/>
                  </a:cubicBezTo>
                  <a:cubicBezTo>
                    <a:pt x="168" y="349"/>
                    <a:pt x="168" y="352"/>
                    <a:pt x="169" y="354"/>
                  </a:cubicBezTo>
                  <a:cubicBezTo>
                    <a:pt x="169" y="355"/>
                    <a:pt x="169" y="357"/>
                    <a:pt x="169" y="357"/>
                  </a:cubicBezTo>
                  <a:cubicBezTo>
                    <a:pt x="169" y="357"/>
                    <a:pt x="169" y="357"/>
                    <a:pt x="170" y="357"/>
                  </a:cubicBezTo>
                  <a:lnTo>
                    <a:pt x="169" y="369"/>
                  </a:lnTo>
                  <a:close/>
                  <a:moveTo>
                    <a:pt x="146" y="332"/>
                  </a:moveTo>
                  <a:cubicBezTo>
                    <a:pt x="145" y="331"/>
                    <a:pt x="145" y="329"/>
                    <a:pt x="144" y="328"/>
                  </a:cubicBezTo>
                  <a:cubicBezTo>
                    <a:pt x="143" y="323"/>
                    <a:pt x="141" y="319"/>
                    <a:pt x="139" y="316"/>
                  </a:cubicBezTo>
                  <a:cubicBezTo>
                    <a:pt x="139" y="316"/>
                    <a:pt x="139" y="316"/>
                    <a:pt x="139" y="316"/>
                  </a:cubicBezTo>
                  <a:cubicBezTo>
                    <a:pt x="148" y="308"/>
                    <a:pt x="148" y="308"/>
                    <a:pt x="148" y="308"/>
                  </a:cubicBezTo>
                  <a:cubicBezTo>
                    <a:pt x="149" y="309"/>
                    <a:pt x="149" y="309"/>
                    <a:pt x="149" y="309"/>
                  </a:cubicBezTo>
                  <a:cubicBezTo>
                    <a:pt x="152" y="313"/>
                    <a:pt x="154" y="319"/>
                    <a:pt x="156" y="324"/>
                  </a:cubicBezTo>
                  <a:cubicBezTo>
                    <a:pt x="156" y="326"/>
                    <a:pt x="156" y="327"/>
                    <a:pt x="157" y="328"/>
                  </a:cubicBezTo>
                  <a:lnTo>
                    <a:pt x="146" y="332"/>
                  </a:lnTo>
                  <a:close/>
                  <a:moveTo>
                    <a:pt x="124" y="306"/>
                  </a:moveTo>
                  <a:cubicBezTo>
                    <a:pt x="123" y="306"/>
                    <a:pt x="123" y="306"/>
                    <a:pt x="123" y="306"/>
                  </a:cubicBezTo>
                  <a:cubicBezTo>
                    <a:pt x="122" y="305"/>
                    <a:pt x="120" y="304"/>
                    <a:pt x="118" y="303"/>
                  </a:cubicBezTo>
                  <a:cubicBezTo>
                    <a:pt x="117" y="302"/>
                    <a:pt x="116" y="302"/>
                    <a:pt x="115" y="301"/>
                  </a:cubicBezTo>
                  <a:cubicBezTo>
                    <a:pt x="112" y="300"/>
                    <a:pt x="108" y="299"/>
                    <a:pt x="106" y="296"/>
                  </a:cubicBezTo>
                  <a:cubicBezTo>
                    <a:pt x="113" y="287"/>
                    <a:pt x="113" y="287"/>
                    <a:pt x="113" y="287"/>
                  </a:cubicBezTo>
                  <a:cubicBezTo>
                    <a:pt x="115" y="288"/>
                    <a:pt x="117" y="289"/>
                    <a:pt x="120" y="290"/>
                  </a:cubicBezTo>
                  <a:cubicBezTo>
                    <a:pt x="121" y="291"/>
                    <a:pt x="122" y="291"/>
                    <a:pt x="123" y="292"/>
                  </a:cubicBezTo>
                  <a:cubicBezTo>
                    <a:pt x="125" y="293"/>
                    <a:pt x="128" y="294"/>
                    <a:pt x="130" y="295"/>
                  </a:cubicBezTo>
                  <a:cubicBezTo>
                    <a:pt x="130" y="296"/>
                    <a:pt x="130" y="296"/>
                    <a:pt x="130" y="296"/>
                  </a:cubicBezTo>
                  <a:lnTo>
                    <a:pt x="124" y="306"/>
                  </a:lnTo>
                  <a:close/>
                  <a:moveTo>
                    <a:pt x="114" y="276"/>
                  </a:moveTo>
                  <a:cubicBezTo>
                    <a:pt x="103" y="271"/>
                    <a:pt x="103" y="271"/>
                    <a:pt x="103" y="271"/>
                  </a:cubicBezTo>
                  <a:cubicBezTo>
                    <a:pt x="104" y="269"/>
                    <a:pt x="104" y="269"/>
                    <a:pt x="104" y="269"/>
                  </a:cubicBezTo>
                  <a:cubicBezTo>
                    <a:pt x="106" y="265"/>
                    <a:pt x="107" y="262"/>
                    <a:pt x="108" y="259"/>
                  </a:cubicBezTo>
                  <a:cubicBezTo>
                    <a:pt x="108" y="258"/>
                    <a:pt x="107" y="257"/>
                    <a:pt x="107" y="256"/>
                  </a:cubicBezTo>
                  <a:cubicBezTo>
                    <a:pt x="119" y="253"/>
                    <a:pt x="119" y="253"/>
                    <a:pt x="119" y="253"/>
                  </a:cubicBezTo>
                  <a:cubicBezTo>
                    <a:pt x="119" y="255"/>
                    <a:pt x="120" y="257"/>
                    <a:pt x="120" y="259"/>
                  </a:cubicBezTo>
                  <a:cubicBezTo>
                    <a:pt x="119" y="265"/>
                    <a:pt x="117" y="270"/>
                    <a:pt x="115" y="274"/>
                  </a:cubicBezTo>
                  <a:lnTo>
                    <a:pt x="114" y="276"/>
                  </a:lnTo>
                  <a:close/>
                  <a:moveTo>
                    <a:pt x="98" y="245"/>
                  </a:moveTo>
                  <a:cubicBezTo>
                    <a:pt x="96" y="244"/>
                    <a:pt x="94" y="243"/>
                    <a:pt x="92" y="242"/>
                  </a:cubicBezTo>
                  <a:cubicBezTo>
                    <a:pt x="88" y="240"/>
                    <a:pt x="83" y="238"/>
                    <a:pt x="80" y="235"/>
                  </a:cubicBezTo>
                  <a:cubicBezTo>
                    <a:pt x="87" y="225"/>
                    <a:pt x="87" y="225"/>
                    <a:pt x="87" y="225"/>
                  </a:cubicBezTo>
                  <a:cubicBezTo>
                    <a:pt x="90" y="227"/>
                    <a:pt x="93" y="229"/>
                    <a:pt x="97" y="231"/>
                  </a:cubicBezTo>
                  <a:cubicBezTo>
                    <a:pt x="99" y="232"/>
                    <a:pt x="102" y="233"/>
                    <a:pt x="104" y="234"/>
                  </a:cubicBezTo>
                  <a:lnTo>
                    <a:pt x="98" y="245"/>
                  </a:lnTo>
                  <a:close/>
                  <a:moveTo>
                    <a:pt x="67" y="216"/>
                  </a:moveTo>
                  <a:cubicBezTo>
                    <a:pt x="65" y="212"/>
                    <a:pt x="63" y="207"/>
                    <a:pt x="60" y="203"/>
                  </a:cubicBezTo>
                  <a:cubicBezTo>
                    <a:pt x="60" y="202"/>
                    <a:pt x="59" y="201"/>
                    <a:pt x="58" y="200"/>
                  </a:cubicBezTo>
                  <a:cubicBezTo>
                    <a:pt x="68" y="192"/>
                    <a:pt x="68" y="192"/>
                    <a:pt x="68" y="192"/>
                  </a:cubicBezTo>
                  <a:cubicBezTo>
                    <a:pt x="69" y="194"/>
                    <a:pt x="70" y="195"/>
                    <a:pt x="71" y="197"/>
                  </a:cubicBezTo>
                  <a:cubicBezTo>
                    <a:pt x="73" y="202"/>
                    <a:pt x="76" y="206"/>
                    <a:pt x="78" y="211"/>
                  </a:cubicBezTo>
                  <a:lnTo>
                    <a:pt x="67" y="216"/>
                  </a:lnTo>
                  <a:close/>
                  <a:moveTo>
                    <a:pt x="45" y="188"/>
                  </a:moveTo>
                  <a:cubicBezTo>
                    <a:pt x="43" y="186"/>
                    <a:pt x="41" y="185"/>
                    <a:pt x="40" y="184"/>
                  </a:cubicBezTo>
                  <a:cubicBezTo>
                    <a:pt x="36" y="181"/>
                    <a:pt x="32" y="178"/>
                    <a:pt x="29" y="175"/>
                  </a:cubicBezTo>
                  <a:cubicBezTo>
                    <a:pt x="36" y="166"/>
                    <a:pt x="36" y="166"/>
                    <a:pt x="36" y="166"/>
                  </a:cubicBezTo>
                  <a:cubicBezTo>
                    <a:pt x="40" y="169"/>
                    <a:pt x="43" y="172"/>
                    <a:pt x="47" y="174"/>
                  </a:cubicBezTo>
                  <a:cubicBezTo>
                    <a:pt x="49" y="176"/>
                    <a:pt x="50" y="177"/>
                    <a:pt x="52" y="178"/>
                  </a:cubicBezTo>
                  <a:lnTo>
                    <a:pt x="45" y="188"/>
                  </a:lnTo>
                  <a:close/>
                  <a:moveTo>
                    <a:pt x="13" y="165"/>
                  </a:moveTo>
                  <a:cubicBezTo>
                    <a:pt x="8" y="162"/>
                    <a:pt x="4" y="159"/>
                    <a:pt x="2" y="151"/>
                  </a:cubicBezTo>
                  <a:cubicBezTo>
                    <a:pt x="1" y="149"/>
                    <a:pt x="0" y="147"/>
                    <a:pt x="0" y="145"/>
                  </a:cubicBezTo>
                  <a:cubicBezTo>
                    <a:pt x="12" y="142"/>
                    <a:pt x="12" y="142"/>
                    <a:pt x="12" y="142"/>
                  </a:cubicBezTo>
                  <a:cubicBezTo>
                    <a:pt x="12" y="144"/>
                    <a:pt x="12" y="145"/>
                    <a:pt x="13" y="147"/>
                  </a:cubicBezTo>
                  <a:cubicBezTo>
                    <a:pt x="15" y="152"/>
                    <a:pt x="16" y="153"/>
                    <a:pt x="19" y="154"/>
                  </a:cubicBezTo>
                  <a:lnTo>
                    <a:pt x="13" y="165"/>
                  </a:lnTo>
                  <a:close/>
                  <a:moveTo>
                    <a:pt x="14" y="130"/>
                  </a:moveTo>
                  <a:cubicBezTo>
                    <a:pt x="6" y="120"/>
                    <a:pt x="6" y="120"/>
                    <a:pt x="6" y="120"/>
                  </a:cubicBezTo>
                  <a:cubicBezTo>
                    <a:pt x="7" y="120"/>
                    <a:pt x="8" y="119"/>
                    <a:pt x="9" y="118"/>
                  </a:cubicBezTo>
                  <a:cubicBezTo>
                    <a:pt x="11" y="117"/>
                    <a:pt x="12" y="116"/>
                    <a:pt x="13" y="115"/>
                  </a:cubicBezTo>
                  <a:cubicBezTo>
                    <a:pt x="13" y="114"/>
                    <a:pt x="13" y="113"/>
                    <a:pt x="13" y="110"/>
                  </a:cubicBezTo>
                  <a:cubicBezTo>
                    <a:pt x="13" y="109"/>
                    <a:pt x="13" y="109"/>
                    <a:pt x="13" y="109"/>
                  </a:cubicBezTo>
                  <a:cubicBezTo>
                    <a:pt x="25" y="109"/>
                    <a:pt x="25" y="109"/>
                    <a:pt x="25" y="109"/>
                  </a:cubicBezTo>
                  <a:cubicBezTo>
                    <a:pt x="25" y="109"/>
                    <a:pt x="25" y="110"/>
                    <a:pt x="25" y="110"/>
                  </a:cubicBezTo>
                  <a:cubicBezTo>
                    <a:pt x="25" y="113"/>
                    <a:pt x="25" y="117"/>
                    <a:pt x="23" y="120"/>
                  </a:cubicBezTo>
                  <a:cubicBezTo>
                    <a:pt x="22" y="124"/>
                    <a:pt x="18" y="126"/>
                    <a:pt x="16" y="128"/>
                  </a:cubicBezTo>
                  <a:cubicBezTo>
                    <a:pt x="15" y="129"/>
                    <a:pt x="14" y="129"/>
                    <a:pt x="14" y="130"/>
                  </a:cubicBezTo>
                  <a:close/>
                  <a:moveTo>
                    <a:pt x="8" y="91"/>
                  </a:moveTo>
                  <a:cubicBezTo>
                    <a:pt x="8" y="90"/>
                    <a:pt x="8" y="88"/>
                    <a:pt x="8" y="87"/>
                  </a:cubicBezTo>
                  <a:cubicBezTo>
                    <a:pt x="8" y="83"/>
                    <a:pt x="9" y="80"/>
                    <a:pt x="11" y="77"/>
                  </a:cubicBezTo>
                  <a:cubicBezTo>
                    <a:pt x="14" y="74"/>
                    <a:pt x="16" y="72"/>
                    <a:pt x="19" y="70"/>
                  </a:cubicBezTo>
                  <a:cubicBezTo>
                    <a:pt x="19" y="70"/>
                    <a:pt x="20" y="70"/>
                    <a:pt x="20" y="69"/>
                  </a:cubicBezTo>
                  <a:cubicBezTo>
                    <a:pt x="27" y="79"/>
                    <a:pt x="27" y="79"/>
                    <a:pt x="27" y="79"/>
                  </a:cubicBezTo>
                  <a:cubicBezTo>
                    <a:pt x="27" y="79"/>
                    <a:pt x="26" y="80"/>
                    <a:pt x="25" y="80"/>
                  </a:cubicBezTo>
                  <a:cubicBezTo>
                    <a:pt x="24" y="82"/>
                    <a:pt x="22" y="83"/>
                    <a:pt x="21" y="84"/>
                  </a:cubicBezTo>
                  <a:cubicBezTo>
                    <a:pt x="20" y="85"/>
                    <a:pt x="20" y="86"/>
                    <a:pt x="20" y="87"/>
                  </a:cubicBezTo>
                  <a:cubicBezTo>
                    <a:pt x="20" y="88"/>
                    <a:pt x="20" y="88"/>
                    <a:pt x="20" y="89"/>
                  </a:cubicBezTo>
                  <a:lnTo>
                    <a:pt x="8" y="91"/>
                  </a:lnTo>
                  <a:close/>
                  <a:moveTo>
                    <a:pt x="22" y="58"/>
                  </a:moveTo>
                  <a:cubicBezTo>
                    <a:pt x="21" y="57"/>
                    <a:pt x="20" y="55"/>
                    <a:pt x="20" y="52"/>
                  </a:cubicBezTo>
                  <a:cubicBezTo>
                    <a:pt x="20" y="50"/>
                    <a:pt x="20" y="48"/>
                    <a:pt x="20" y="46"/>
                  </a:cubicBezTo>
                  <a:cubicBezTo>
                    <a:pt x="20" y="43"/>
                    <a:pt x="20" y="41"/>
                    <a:pt x="20" y="39"/>
                  </a:cubicBezTo>
                  <a:cubicBezTo>
                    <a:pt x="20" y="36"/>
                    <a:pt x="20" y="36"/>
                    <a:pt x="20" y="36"/>
                  </a:cubicBezTo>
                  <a:cubicBezTo>
                    <a:pt x="32" y="37"/>
                    <a:pt x="32" y="37"/>
                    <a:pt x="32" y="37"/>
                  </a:cubicBezTo>
                  <a:cubicBezTo>
                    <a:pt x="32" y="40"/>
                    <a:pt x="32" y="40"/>
                    <a:pt x="32" y="40"/>
                  </a:cubicBezTo>
                  <a:cubicBezTo>
                    <a:pt x="32" y="42"/>
                    <a:pt x="32" y="44"/>
                    <a:pt x="32" y="46"/>
                  </a:cubicBezTo>
                  <a:cubicBezTo>
                    <a:pt x="32" y="48"/>
                    <a:pt x="32" y="49"/>
                    <a:pt x="32" y="51"/>
                  </a:cubicBezTo>
                  <a:cubicBezTo>
                    <a:pt x="32" y="52"/>
                    <a:pt x="33" y="53"/>
                    <a:pt x="33" y="54"/>
                  </a:cubicBezTo>
                  <a:lnTo>
                    <a:pt x="22" y="58"/>
                  </a:lnTo>
                  <a:close/>
                  <a:moveTo>
                    <a:pt x="14" y="23"/>
                  </a:moveTo>
                  <a:cubicBezTo>
                    <a:pt x="14" y="22"/>
                    <a:pt x="13" y="21"/>
                    <a:pt x="13" y="20"/>
                  </a:cubicBezTo>
                  <a:cubicBezTo>
                    <a:pt x="9" y="16"/>
                    <a:pt x="6" y="9"/>
                    <a:pt x="5" y="2"/>
                  </a:cubicBezTo>
                  <a:cubicBezTo>
                    <a:pt x="16" y="0"/>
                    <a:pt x="16" y="0"/>
                    <a:pt x="16" y="0"/>
                  </a:cubicBezTo>
                  <a:cubicBezTo>
                    <a:pt x="18" y="5"/>
                    <a:pt x="20" y="10"/>
                    <a:pt x="22" y="14"/>
                  </a:cubicBezTo>
                  <a:cubicBezTo>
                    <a:pt x="23" y="14"/>
                    <a:pt x="23" y="15"/>
                    <a:pt x="24" y="15"/>
                  </a:cubicBezTo>
                  <a:lnTo>
                    <a:pt x="14" y="23"/>
                  </a:lnTo>
                  <a:close/>
                </a:path>
              </a:pathLst>
            </a:custGeom>
            <a:solidFill>
              <a:srgbClr val="877D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010" name="Freeform 5853"/>
            <p:cNvSpPr>
              <a:spLocks/>
            </p:cNvSpPr>
            <p:nvPr/>
          </p:nvSpPr>
          <p:spPr bwMode="auto">
            <a:xfrm>
              <a:off x="3755" y="2572"/>
              <a:ext cx="2" cy="1"/>
            </a:xfrm>
            <a:custGeom>
              <a:avLst/>
              <a:gdLst>
                <a:gd name="T0" fmla="*/ 1 w 13"/>
                <a:gd name="T1" fmla="*/ 11 h 11"/>
                <a:gd name="T2" fmla="*/ 1 w 13"/>
                <a:gd name="T3" fmla="*/ 10 h 11"/>
                <a:gd name="T4" fmla="*/ 0 w 13"/>
                <a:gd name="T5" fmla="*/ 1 h 11"/>
                <a:gd name="T6" fmla="*/ 12 w 13"/>
                <a:gd name="T7" fmla="*/ 0 h 11"/>
                <a:gd name="T8" fmla="*/ 13 w 13"/>
                <a:gd name="T9" fmla="*/ 9 h 11"/>
                <a:gd name="T10" fmla="*/ 13 w 13"/>
                <a:gd name="T11" fmla="*/ 10 h 11"/>
                <a:gd name="T12" fmla="*/ 1 w 13"/>
                <a:gd name="T13" fmla="*/ 11 h 11"/>
              </a:gdLst>
              <a:ahLst/>
              <a:cxnLst>
                <a:cxn ang="0">
                  <a:pos x="T0" y="T1"/>
                </a:cxn>
                <a:cxn ang="0">
                  <a:pos x="T2" y="T3"/>
                </a:cxn>
                <a:cxn ang="0">
                  <a:pos x="T4" y="T5"/>
                </a:cxn>
                <a:cxn ang="0">
                  <a:pos x="T6" y="T7"/>
                </a:cxn>
                <a:cxn ang="0">
                  <a:pos x="T8" y="T9"/>
                </a:cxn>
                <a:cxn ang="0">
                  <a:pos x="T10" y="T11"/>
                </a:cxn>
                <a:cxn ang="0">
                  <a:pos x="T12" y="T13"/>
                </a:cxn>
              </a:cxnLst>
              <a:rect l="0" t="0" r="r" b="b"/>
              <a:pathLst>
                <a:path w="13" h="11">
                  <a:moveTo>
                    <a:pt x="1" y="11"/>
                  </a:moveTo>
                  <a:cubicBezTo>
                    <a:pt x="1" y="10"/>
                    <a:pt x="1" y="10"/>
                    <a:pt x="1" y="10"/>
                  </a:cubicBezTo>
                  <a:cubicBezTo>
                    <a:pt x="1" y="7"/>
                    <a:pt x="0" y="4"/>
                    <a:pt x="0" y="1"/>
                  </a:cubicBezTo>
                  <a:cubicBezTo>
                    <a:pt x="12" y="0"/>
                    <a:pt x="12" y="0"/>
                    <a:pt x="12" y="0"/>
                  </a:cubicBezTo>
                  <a:cubicBezTo>
                    <a:pt x="12" y="3"/>
                    <a:pt x="13" y="6"/>
                    <a:pt x="13" y="9"/>
                  </a:cubicBezTo>
                  <a:cubicBezTo>
                    <a:pt x="13" y="10"/>
                    <a:pt x="13" y="10"/>
                    <a:pt x="13" y="10"/>
                  </a:cubicBezTo>
                  <a:lnTo>
                    <a:pt x="1" y="11"/>
                  </a:lnTo>
                  <a:close/>
                </a:path>
              </a:pathLst>
            </a:custGeom>
            <a:solidFill>
              <a:srgbClr val="877D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011" name="Freeform 5854"/>
            <p:cNvSpPr>
              <a:spLocks/>
            </p:cNvSpPr>
            <p:nvPr/>
          </p:nvSpPr>
          <p:spPr bwMode="auto">
            <a:xfrm>
              <a:off x="3808" y="2647"/>
              <a:ext cx="2" cy="1"/>
            </a:xfrm>
            <a:custGeom>
              <a:avLst/>
              <a:gdLst>
                <a:gd name="T0" fmla="*/ 11 w 15"/>
                <a:gd name="T1" fmla="*/ 13 h 13"/>
                <a:gd name="T2" fmla="*/ 0 w 15"/>
                <a:gd name="T3" fmla="*/ 9 h 13"/>
                <a:gd name="T4" fmla="*/ 3 w 15"/>
                <a:gd name="T5" fmla="*/ 0 h 13"/>
                <a:gd name="T6" fmla="*/ 15 w 15"/>
                <a:gd name="T7" fmla="*/ 4 h 13"/>
                <a:gd name="T8" fmla="*/ 11 w 15"/>
                <a:gd name="T9" fmla="*/ 13 h 13"/>
              </a:gdLst>
              <a:ahLst/>
              <a:cxnLst>
                <a:cxn ang="0">
                  <a:pos x="T0" y="T1"/>
                </a:cxn>
                <a:cxn ang="0">
                  <a:pos x="T2" y="T3"/>
                </a:cxn>
                <a:cxn ang="0">
                  <a:pos x="T4" y="T5"/>
                </a:cxn>
                <a:cxn ang="0">
                  <a:pos x="T6" y="T7"/>
                </a:cxn>
                <a:cxn ang="0">
                  <a:pos x="T8" y="T9"/>
                </a:cxn>
              </a:cxnLst>
              <a:rect l="0" t="0" r="r" b="b"/>
              <a:pathLst>
                <a:path w="15" h="13">
                  <a:moveTo>
                    <a:pt x="11" y="13"/>
                  </a:moveTo>
                  <a:cubicBezTo>
                    <a:pt x="0" y="9"/>
                    <a:pt x="0" y="9"/>
                    <a:pt x="0" y="9"/>
                  </a:cubicBezTo>
                  <a:cubicBezTo>
                    <a:pt x="1" y="6"/>
                    <a:pt x="2" y="3"/>
                    <a:pt x="3" y="0"/>
                  </a:cubicBezTo>
                  <a:cubicBezTo>
                    <a:pt x="15" y="4"/>
                    <a:pt x="15" y="4"/>
                    <a:pt x="15" y="4"/>
                  </a:cubicBezTo>
                  <a:cubicBezTo>
                    <a:pt x="14" y="7"/>
                    <a:pt x="12" y="10"/>
                    <a:pt x="11" y="13"/>
                  </a:cubicBezTo>
                  <a:close/>
                </a:path>
              </a:pathLst>
            </a:custGeom>
            <a:solidFill>
              <a:srgbClr val="877D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012" name="Freeform 5855"/>
            <p:cNvSpPr>
              <a:spLocks noEditPoints="1"/>
            </p:cNvSpPr>
            <p:nvPr/>
          </p:nvSpPr>
          <p:spPr bwMode="auto">
            <a:xfrm>
              <a:off x="3696" y="2650"/>
              <a:ext cx="113" cy="99"/>
            </a:xfrm>
            <a:custGeom>
              <a:avLst/>
              <a:gdLst>
                <a:gd name="T0" fmla="*/ 20 w 838"/>
                <a:gd name="T1" fmla="*/ 721 h 737"/>
                <a:gd name="T2" fmla="*/ 42 w 838"/>
                <a:gd name="T3" fmla="*/ 688 h 737"/>
                <a:gd name="T4" fmla="*/ 61 w 838"/>
                <a:gd name="T5" fmla="*/ 679 h 737"/>
                <a:gd name="T6" fmla="*/ 102 w 838"/>
                <a:gd name="T7" fmla="*/ 678 h 737"/>
                <a:gd name="T8" fmla="*/ 102 w 838"/>
                <a:gd name="T9" fmla="*/ 678 h 737"/>
                <a:gd name="T10" fmla="*/ 158 w 838"/>
                <a:gd name="T11" fmla="*/ 661 h 737"/>
                <a:gd name="T12" fmla="*/ 194 w 838"/>
                <a:gd name="T13" fmla="*/ 640 h 737"/>
                <a:gd name="T14" fmla="*/ 213 w 838"/>
                <a:gd name="T15" fmla="*/ 635 h 737"/>
                <a:gd name="T16" fmla="*/ 254 w 838"/>
                <a:gd name="T17" fmla="*/ 630 h 737"/>
                <a:gd name="T18" fmla="*/ 254 w 838"/>
                <a:gd name="T19" fmla="*/ 630 h 737"/>
                <a:gd name="T20" fmla="*/ 289 w 838"/>
                <a:gd name="T21" fmla="*/ 581 h 737"/>
                <a:gd name="T22" fmla="*/ 306 w 838"/>
                <a:gd name="T23" fmla="*/ 543 h 737"/>
                <a:gd name="T24" fmla="*/ 320 w 838"/>
                <a:gd name="T25" fmla="*/ 529 h 737"/>
                <a:gd name="T26" fmla="*/ 359 w 838"/>
                <a:gd name="T27" fmla="*/ 518 h 737"/>
                <a:gd name="T28" fmla="*/ 378 w 838"/>
                <a:gd name="T29" fmla="*/ 515 h 737"/>
                <a:gd name="T30" fmla="*/ 394 w 838"/>
                <a:gd name="T31" fmla="*/ 499 h 737"/>
                <a:gd name="T32" fmla="*/ 428 w 838"/>
                <a:gd name="T33" fmla="*/ 479 h 737"/>
                <a:gd name="T34" fmla="*/ 428 w 838"/>
                <a:gd name="T35" fmla="*/ 479 h 737"/>
                <a:gd name="T36" fmla="*/ 432 w 838"/>
                <a:gd name="T37" fmla="*/ 418 h 737"/>
                <a:gd name="T38" fmla="*/ 452 w 838"/>
                <a:gd name="T39" fmla="*/ 406 h 737"/>
                <a:gd name="T40" fmla="*/ 464 w 838"/>
                <a:gd name="T41" fmla="*/ 391 h 737"/>
                <a:gd name="T42" fmla="*/ 466 w 838"/>
                <a:gd name="T43" fmla="*/ 369 h 737"/>
                <a:gd name="T44" fmla="*/ 480 w 838"/>
                <a:gd name="T45" fmla="*/ 365 h 737"/>
                <a:gd name="T46" fmla="*/ 494 w 838"/>
                <a:gd name="T47" fmla="*/ 316 h 737"/>
                <a:gd name="T48" fmla="*/ 506 w 838"/>
                <a:gd name="T49" fmla="*/ 300 h 737"/>
                <a:gd name="T50" fmla="*/ 542 w 838"/>
                <a:gd name="T51" fmla="*/ 279 h 737"/>
                <a:gd name="T52" fmla="*/ 542 w 838"/>
                <a:gd name="T53" fmla="*/ 279 h 737"/>
                <a:gd name="T54" fmla="*/ 574 w 838"/>
                <a:gd name="T55" fmla="*/ 235 h 737"/>
                <a:gd name="T56" fmla="*/ 576 w 838"/>
                <a:gd name="T57" fmla="*/ 249 h 737"/>
                <a:gd name="T58" fmla="*/ 601 w 838"/>
                <a:gd name="T59" fmla="*/ 219 h 737"/>
                <a:gd name="T60" fmla="*/ 611 w 838"/>
                <a:gd name="T61" fmla="*/ 229 h 737"/>
                <a:gd name="T62" fmla="*/ 626 w 838"/>
                <a:gd name="T63" fmla="*/ 202 h 737"/>
                <a:gd name="T64" fmla="*/ 630 w 838"/>
                <a:gd name="T65" fmla="*/ 201 h 737"/>
                <a:gd name="T66" fmla="*/ 638 w 838"/>
                <a:gd name="T67" fmla="*/ 195 h 737"/>
                <a:gd name="T68" fmla="*/ 639 w 838"/>
                <a:gd name="T69" fmla="*/ 208 h 737"/>
                <a:gd name="T70" fmla="*/ 629 w 838"/>
                <a:gd name="T71" fmla="*/ 213 h 737"/>
                <a:gd name="T72" fmla="*/ 650 w 838"/>
                <a:gd name="T73" fmla="*/ 184 h 737"/>
                <a:gd name="T74" fmla="*/ 659 w 838"/>
                <a:gd name="T75" fmla="*/ 176 h 737"/>
                <a:gd name="T76" fmla="*/ 670 w 838"/>
                <a:gd name="T77" fmla="*/ 181 h 737"/>
                <a:gd name="T78" fmla="*/ 659 w 838"/>
                <a:gd name="T79" fmla="*/ 190 h 737"/>
                <a:gd name="T80" fmla="*/ 692 w 838"/>
                <a:gd name="T81" fmla="*/ 140 h 737"/>
                <a:gd name="T82" fmla="*/ 714 w 838"/>
                <a:gd name="T83" fmla="*/ 134 h 737"/>
                <a:gd name="T84" fmla="*/ 714 w 838"/>
                <a:gd name="T85" fmla="*/ 134 h 737"/>
                <a:gd name="T86" fmla="*/ 750 w 838"/>
                <a:gd name="T87" fmla="*/ 85 h 737"/>
                <a:gd name="T88" fmla="*/ 772 w 838"/>
                <a:gd name="T89" fmla="*/ 81 h 737"/>
                <a:gd name="T90" fmla="*/ 772 w 838"/>
                <a:gd name="T91" fmla="*/ 81 h 737"/>
                <a:gd name="T92" fmla="*/ 815 w 838"/>
                <a:gd name="T93" fmla="*/ 39 h 737"/>
                <a:gd name="T94" fmla="*/ 828 w 838"/>
                <a:gd name="T95" fmla="*/ 0 h 7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838" h="737">
                  <a:moveTo>
                    <a:pt x="12" y="737"/>
                  </a:moveTo>
                  <a:cubicBezTo>
                    <a:pt x="0" y="733"/>
                    <a:pt x="0" y="733"/>
                    <a:pt x="0" y="733"/>
                  </a:cubicBezTo>
                  <a:cubicBezTo>
                    <a:pt x="3" y="726"/>
                    <a:pt x="6" y="720"/>
                    <a:pt x="10" y="714"/>
                  </a:cubicBezTo>
                  <a:cubicBezTo>
                    <a:pt x="20" y="721"/>
                    <a:pt x="20" y="721"/>
                    <a:pt x="20" y="721"/>
                  </a:cubicBezTo>
                  <a:cubicBezTo>
                    <a:pt x="16" y="726"/>
                    <a:pt x="14" y="731"/>
                    <a:pt x="12" y="737"/>
                  </a:cubicBezTo>
                  <a:close/>
                  <a:moveTo>
                    <a:pt x="32" y="708"/>
                  </a:moveTo>
                  <a:cubicBezTo>
                    <a:pt x="25" y="699"/>
                    <a:pt x="25" y="699"/>
                    <a:pt x="25" y="699"/>
                  </a:cubicBezTo>
                  <a:cubicBezTo>
                    <a:pt x="30" y="695"/>
                    <a:pt x="36" y="691"/>
                    <a:pt x="42" y="688"/>
                  </a:cubicBezTo>
                  <a:cubicBezTo>
                    <a:pt x="48" y="698"/>
                    <a:pt x="48" y="698"/>
                    <a:pt x="48" y="698"/>
                  </a:cubicBezTo>
                  <a:cubicBezTo>
                    <a:pt x="42" y="702"/>
                    <a:pt x="37" y="705"/>
                    <a:pt x="32" y="708"/>
                  </a:cubicBezTo>
                  <a:close/>
                  <a:moveTo>
                    <a:pt x="65" y="691"/>
                  </a:moveTo>
                  <a:cubicBezTo>
                    <a:pt x="61" y="679"/>
                    <a:pt x="61" y="679"/>
                    <a:pt x="61" y="679"/>
                  </a:cubicBezTo>
                  <a:cubicBezTo>
                    <a:pt x="66" y="677"/>
                    <a:pt x="72" y="675"/>
                    <a:pt x="80" y="673"/>
                  </a:cubicBezTo>
                  <a:cubicBezTo>
                    <a:pt x="84" y="684"/>
                    <a:pt x="84" y="684"/>
                    <a:pt x="84" y="684"/>
                  </a:cubicBezTo>
                  <a:cubicBezTo>
                    <a:pt x="76" y="686"/>
                    <a:pt x="71" y="689"/>
                    <a:pt x="65" y="691"/>
                  </a:cubicBezTo>
                  <a:close/>
                  <a:moveTo>
                    <a:pt x="102" y="678"/>
                  </a:moveTo>
                  <a:cubicBezTo>
                    <a:pt x="99" y="666"/>
                    <a:pt x="99" y="666"/>
                    <a:pt x="99" y="666"/>
                  </a:cubicBezTo>
                  <a:cubicBezTo>
                    <a:pt x="104" y="665"/>
                    <a:pt x="111" y="662"/>
                    <a:pt x="117" y="660"/>
                  </a:cubicBezTo>
                  <a:cubicBezTo>
                    <a:pt x="121" y="671"/>
                    <a:pt x="121" y="671"/>
                    <a:pt x="121" y="671"/>
                  </a:cubicBezTo>
                  <a:cubicBezTo>
                    <a:pt x="114" y="674"/>
                    <a:pt x="108" y="676"/>
                    <a:pt x="102" y="678"/>
                  </a:cubicBezTo>
                  <a:close/>
                  <a:moveTo>
                    <a:pt x="139" y="665"/>
                  </a:moveTo>
                  <a:cubicBezTo>
                    <a:pt x="136" y="654"/>
                    <a:pt x="136" y="654"/>
                    <a:pt x="136" y="654"/>
                  </a:cubicBezTo>
                  <a:cubicBezTo>
                    <a:pt x="142" y="652"/>
                    <a:pt x="148" y="651"/>
                    <a:pt x="155" y="649"/>
                  </a:cubicBezTo>
                  <a:cubicBezTo>
                    <a:pt x="158" y="661"/>
                    <a:pt x="158" y="661"/>
                    <a:pt x="158" y="661"/>
                  </a:cubicBezTo>
                  <a:cubicBezTo>
                    <a:pt x="151" y="662"/>
                    <a:pt x="145" y="664"/>
                    <a:pt x="139" y="665"/>
                  </a:cubicBezTo>
                  <a:close/>
                  <a:moveTo>
                    <a:pt x="177" y="656"/>
                  </a:moveTo>
                  <a:cubicBezTo>
                    <a:pt x="175" y="644"/>
                    <a:pt x="175" y="644"/>
                    <a:pt x="175" y="644"/>
                  </a:cubicBezTo>
                  <a:cubicBezTo>
                    <a:pt x="181" y="643"/>
                    <a:pt x="188" y="642"/>
                    <a:pt x="194" y="640"/>
                  </a:cubicBezTo>
                  <a:cubicBezTo>
                    <a:pt x="197" y="652"/>
                    <a:pt x="197" y="652"/>
                    <a:pt x="197" y="652"/>
                  </a:cubicBezTo>
                  <a:cubicBezTo>
                    <a:pt x="190" y="653"/>
                    <a:pt x="184" y="655"/>
                    <a:pt x="177" y="656"/>
                  </a:cubicBezTo>
                  <a:close/>
                  <a:moveTo>
                    <a:pt x="216" y="646"/>
                  </a:moveTo>
                  <a:cubicBezTo>
                    <a:pt x="213" y="635"/>
                    <a:pt x="213" y="635"/>
                    <a:pt x="213" y="635"/>
                  </a:cubicBezTo>
                  <a:cubicBezTo>
                    <a:pt x="219" y="633"/>
                    <a:pt x="225" y="631"/>
                    <a:pt x="231" y="629"/>
                  </a:cubicBezTo>
                  <a:cubicBezTo>
                    <a:pt x="235" y="640"/>
                    <a:pt x="235" y="640"/>
                    <a:pt x="235" y="640"/>
                  </a:cubicBezTo>
                  <a:cubicBezTo>
                    <a:pt x="229" y="642"/>
                    <a:pt x="223" y="644"/>
                    <a:pt x="216" y="646"/>
                  </a:cubicBezTo>
                  <a:close/>
                  <a:moveTo>
                    <a:pt x="254" y="630"/>
                  </a:moveTo>
                  <a:cubicBezTo>
                    <a:pt x="246" y="620"/>
                    <a:pt x="246" y="620"/>
                    <a:pt x="246" y="620"/>
                  </a:cubicBezTo>
                  <a:cubicBezTo>
                    <a:pt x="251" y="617"/>
                    <a:pt x="254" y="612"/>
                    <a:pt x="257" y="606"/>
                  </a:cubicBezTo>
                  <a:cubicBezTo>
                    <a:pt x="267" y="612"/>
                    <a:pt x="267" y="612"/>
                    <a:pt x="267" y="612"/>
                  </a:cubicBezTo>
                  <a:cubicBezTo>
                    <a:pt x="264" y="619"/>
                    <a:pt x="260" y="625"/>
                    <a:pt x="254" y="630"/>
                  </a:cubicBezTo>
                  <a:close/>
                  <a:moveTo>
                    <a:pt x="277" y="596"/>
                  </a:moveTo>
                  <a:cubicBezTo>
                    <a:pt x="268" y="589"/>
                    <a:pt x="268" y="589"/>
                    <a:pt x="268" y="589"/>
                  </a:cubicBezTo>
                  <a:cubicBezTo>
                    <a:pt x="271" y="584"/>
                    <a:pt x="275" y="579"/>
                    <a:pt x="280" y="573"/>
                  </a:cubicBezTo>
                  <a:cubicBezTo>
                    <a:pt x="289" y="581"/>
                    <a:pt x="289" y="581"/>
                    <a:pt x="289" y="581"/>
                  </a:cubicBezTo>
                  <a:cubicBezTo>
                    <a:pt x="285" y="586"/>
                    <a:pt x="281" y="591"/>
                    <a:pt x="277" y="596"/>
                  </a:cubicBezTo>
                  <a:close/>
                  <a:moveTo>
                    <a:pt x="302" y="566"/>
                  </a:moveTo>
                  <a:cubicBezTo>
                    <a:pt x="293" y="558"/>
                    <a:pt x="293" y="558"/>
                    <a:pt x="293" y="558"/>
                  </a:cubicBezTo>
                  <a:cubicBezTo>
                    <a:pt x="297" y="553"/>
                    <a:pt x="302" y="548"/>
                    <a:pt x="306" y="543"/>
                  </a:cubicBezTo>
                  <a:cubicBezTo>
                    <a:pt x="315" y="551"/>
                    <a:pt x="315" y="551"/>
                    <a:pt x="315" y="551"/>
                  </a:cubicBezTo>
                  <a:cubicBezTo>
                    <a:pt x="310" y="556"/>
                    <a:pt x="306" y="561"/>
                    <a:pt x="302" y="566"/>
                  </a:cubicBezTo>
                  <a:close/>
                  <a:moveTo>
                    <a:pt x="328" y="538"/>
                  </a:moveTo>
                  <a:cubicBezTo>
                    <a:pt x="320" y="529"/>
                    <a:pt x="320" y="529"/>
                    <a:pt x="320" y="529"/>
                  </a:cubicBezTo>
                  <a:cubicBezTo>
                    <a:pt x="326" y="524"/>
                    <a:pt x="331" y="519"/>
                    <a:pt x="336" y="516"/>
                  </a:cubicBezTo>
                  <a:cubicBezTo>
                    <a:pt x="343" y="526"/>
                    <a:pt x="343" y="526"/>
                    <a:pt x="343" y="526"/>
                  </a:cubicBezTo>
                  <a:cubicBezTo>
                    <a:pt x="339" y="529"/>
                    <a:pt x="334" y="533"/>
                    <a:pt x="328" y="538"/>
                  </a:cubicBezTo>
                  <a:close/>
                  <a:moveTo>
                    <a:pt x="359" y="518"/>
                  </a:moveTo>
                  <a:cubicBezTo>
                    <a:pt x="356" y="507"/>
                    <a:pt x="356" y="507"/>
                    <a:pt x="356" y="507"/>
                  </a:cubicBezTo>
                  <a:cubicBezTo>
                    <a:pt x="361" y="505"/>
                    <a:pt x="367" y="504"/>
                    <a:pt x="373" y="503"/>
                  </a:cubicBezTo>
                  <a:cubicBezTo>
                    <a:pt x="376" y="503"/>
                    <a:pt x="376" y="503"/>
                    <a:pt x="376" y="503"/>
                  </a:cubicBezTo>
                  <a:cubicBezTo>
                    <a:pt x="378" y="515"/>
                    <a:pt x="378" y="515"/>
                    <a:pt x="378" y="515"/>
                  </a:cubicBezTo>
                  <a:cubicBezTo>
                    <a:pt x="375" y="515"/>
                    <a:pt x="375" y="515"/>
                    <a:pt x="375" y="515"/>
                  </a:cubicBezTo>
                  <a:cubicBezTo>
                    <a:pt x="369" y="516"/>
                    <a:pt x="364" y="517"/>
                    <a:pt x="359" y="518"/>
                  </a:cubicBezTo>
                  <a:close/>
                  <a:moveTo>
                    <a:pt x="398" y="510"/>
                  </a:moveTo>
                  <a:cubicBezTo>
                    <a:pt x="394" y="499"/>
                    <a:pt x="394" y="499"/>
                    <a:pt x="394" y="499"/>
                  </a:cubicBezTo>
                  <a:cubicBezTo>
                    <a:pt x="399" y="497"/>
                    <a:pt x="404" y="494"/>
                    <a:pt x="408" y="490"/>
                  </a:cubicBezTo>
                  <a:cubicBezTo>
                    <a:pt x="417" y="498"/>
                    <a:pt x="417" y="498"/>
                    <a:pt x="417" y="498"/>
                  </a:cubicBezTo>
                  <a:cubicBezTo>
                    <a:pt x="411" y="503"/>
                    <a:pt x="405" y="507"/>
                    <a:pt x="398" y="510"/>
                  </a:cubicBezTo>
                  <a:close/>
                  <a:moveTo>
                    <a:pt x="428" y="479"/>
                  </a:moveTo>
                  <a:cubicBezTo>
                    <a:pt x="417" y="475"/>
                    <a:pt x="417" y="475"/>
                    <a:pt x="417" y="475"/>
                  </a:cubicBezTo>
                  <a:cubicBezTo>
                    <a:pt x="419" y="470"/>
                    <a:pt x="421" y="464"/>
                    <a:pt x="422" y="457"/>
                  </a:cubicBezTo>
                  <a:cubicBezTo>
                    <a:pt x="434" y="460"/>
                    <a:pt x="434" y="460"/>
                    <a:pt x="434" y="460"/>
                  </a:cubicBezTo>
                  <a:cubicBezTo>
                    <a:pt x="432" y="468"/>
                    <a:pt x="430" y="474"/>
                    <a:pt x="428" y="479"/>
                  </a:cubicBezTo>
                  <a:close/>
                  <a:moveTo>
                    <a:pt x="438" y="440"/>
                  </a:moveTo>
                  <a:cubicBezTo>
                    <a:pt x="426" y="438"/>
                    <a:pt x="426" y="438"/>
                    <a:pt x="426" y="438"/>
                  </a:cubicBezTo>
                  <a:cubicBezTo>
                    <a:pt x="427" y="432"/>
                    <a:pt x="429" y="425"/>
                    <a:pt x="431" y="419"/>
                  </a:cubicBezTo>
                  <a:cubicBezTo>
                    <a:pt x="432" y="418"/>
                    <a:pt x="432" y="418"/>
                    <a:pt x="432" y="418"/>
                  </a:cubicBezTo>
                  <a:cubicBezTo>
                    <a:pt x="443" y="422"/>
                    <a:pt x="443" y="422"/>
                    <a:pt x="443" y="422"/>
                  </a:cubicBezTo>
                  <a:cubicBezTo>
                    <a:pt x="443" y="423"/>
                    <a:pt x="443" y="423"/>
                    <a:pt x="443" y="423"/>
                  </a:cubicBezTo>
                  <a:cubicBezTo>
                    <a:pt x="441" y="429"/>
                    <a:pt x="439" y="435"/>
                    <a:pt x="438" y="440"/>
                  </a:cubicBezTo>
                  <a:close/>
                  <a:moveTo>
                    <a:pt x="452" y="406"/>
                  </a:moveTo>
                  <a:cubicBezTo>
                    <a:pt x="442" y="399"/>
                    <a:pt x="442" y="399"/>
                    <a:pt x="442" y="399"/>
                  </a:cubicBezTo>
                  <a:cubicBezTo>
                    <a:pt x="445" y="395"/>
                    <a:pt x="448" y="392"/>
                    <a:pt x="451" y="388"/>
                  </a:cubicBezTo>
                  <a:cubicBezTo>
                    <a:pt x="452" y="387"/>
                    <a:pt x="454" y="385"/>
                    <a:pt x="455" y="384"/>
                  </a:cubicBezTo>
                  <a:cubicBezTo>
                    <a:pt x="464" y="391"/>
                    <a:pt x="464" y="391"/>
                    <a:pt x="464" y="391"/>
                  </a:cubicBezTo>
                  <a:cubicBezTo>
                    <a:pt x="463" y="393"/>
                    <a:pt x="461" y="395"/>
                    <a:pt x="460" y="396"/>
                  </a:cubicBezTo>
                  <a:cubicBezTo>
                    <a:pt x="457" y="400"/>
                    <a:pt x="454" y="403"/>
                    <a:pt x="452" y="406"/>
                  </a:cubicBezTo>
                  <a:close/>
                  <a:moveTo>
                    <a:pt x="476" y="374"/>
                  </a:moveTo>
                  <a:cubicBezTo>
                    <a:pt x="466" y="369"/>
                    <a:pt x="466" y="369"/>
                    <a:pt x="466" y="369"/>
                  </a:cubicBezTo>
                  <a:cubicBezTo>
                    <a:pt x="467" y="366"/>
                    <a:pt x="468" y="364"/>
                    <a:pt x="469" y="361"/>
                  </a:cubicBezTo>
                  <a:cubicBezTo>
                    <a:pt x="471" y="358"/>
                    <a:pt x="472" y="354"/>
                    <a:pt x="474" y="351"/>
                  </a:cubicBezTo>
                  <a:cubicBezTo>
                    <a:pt x="485" y="356"/>
                    <a:pt x="485" y="356"/>
                    <a:pt x="485" y="356"/>
                  </a:cubicBezTo>
                  <a:cubicBezTo>
                    <a:pt x="483" y="359"/>
                    <a:pt x="482" y="362"/>
                    <a:pt x="480" y="365"/>
                  </a:cubicBezTo>
                  <a:cubicBezTo>
                    <a:pt x="479" y="369"/>
                    <a:pt x="478" y="372"/>
                    <a:pt x="476" y="374"/>
                  </a:cubicBezTo>
                  <a:close/>
                  <a:moveTo>
                    <a:pt x="493" y="339"/>
                  </a:moveTo>
                  <a:cubicBezTo>
                    <a:pt x="483" y="333"/>
                    <a:pt x="483" y="333"/>
                    <a:pt x="483" y="333"/>
                  </a:cubicBezTo>
                  <a:cubicBezTo>
                    <a:pt x="486" y="328"/>
                    <a:pt x="490" y="322"/>
                    <a:pt x="494" y="316"/>
                  </a:cubicBezTo>
                  <a:cubicBezTo>
                    <a:pt x="504" y="323"/>
                    <a:pt x="504" y="323"/>
                    <a:pt x="504" y="323"/>
                  </a:cubicBezTo>
                  <a:cubicBezTo>
                    <a:pt x="500" y="328"/>
                    <a:pt x="497" y="334"/>
                    <a:pt x="493" y="339"/>
                  </a:cubicBezTo>
                  <a:close/>
                  <a:moveTo>
                    <a:pt x="515" y="308"/>
                  </a:moveTo>
                  <a:cubicBezTo>
                    <a:pt x="506" y="300"/>
                    <a:pt x="506" y="300"/>
                    <a:pt x="506" y="300"/>
                  </a:cubicBezTo>
                  <a:cubicBezTo>
                    <a:pt x="510" y="295"/>
                    <a:pt x="515" y="290"/>
                    <a:pt x="519" y="285"/>
                  </a:cubicBezTo>
                  <a:cubicBezTo>
                    <a:pt x="528" y="293"/>
                    <a:pt x="528" y="293"/>
                    <a:pt x="528" y="293"/>
                  </a:cubicBezTo>
                  <a:cubicBezTo>
                    <a:pt x="524" y="298"/>
                    <a:pt x="519" y="303"/>
                    <a:pt x="515" y="308"/>
                  </a:cubicBezTo>
                  <a:close/>
                  <a:moveTo>
                    <a:pt x="542" y="279"/>
                  </a:moveTo>
                  <a:cubicBezTo>
                    <a:pt x="533" y="271"/>
                    <a:pt x="533" y="271"/>
                    <a:pt x="533" y="271"/>
                  </a:cubicBezTo>
                  <a:cubicBezTo>
                    <a:pt x="538" y="266"/>
                    <a:pt x="543" y="262"/>
                    <a:pt x="548" y="257"/>
                  </a:cubicBezTo>
                  <a:cubicBezTo>
                    <a:pt x="556" y="266"/>
                    <a:pt x="556" y="266"/>
                    <a:pt x="556" y="266"/>
                  </a:cubicBezTo>
                  <a:cubicBezTo>
                    <a:pt x="551" y="271"/>
                    <a:pt x="546" y="275"/>
                    <a:pt x="542" y="279"/>
                  </a:cubicBezTo>
                  <a:close/>
                  <a:moveTo>
                    <a:pt x="571" y="253"/>
                  </a:moveTo>
                  <a:cubicBezTo>
                    <a:pt x="563" y="244"/>
                    <a:pt x="563" y="244"/>
                    <a:pt x="563" y="244"/>
                  </a:cubicBezTo>
                  <a:cubicBezTo>
                    <a:pt x="565" y="243"/>
                    <a:pt x="567" y="241"/>
                    <a:pt x="568" y="240"/>
                  </a:cubicBezTo>
                  <a:cubicBezTo>
                    <a:pt x="570" y="238"/>
                    <a:pt x="572" y="236"/>
                    <a:pt x="574" y="235"/>
                  </a:cubicBezTo>
                  <a:cubicBezTo>
                    <a:pt x="576" y="234"/>
                    <a:pt x="577" y="233"/>
                    <a:pt x="578" y="231"/>
                  </a:cubicBezTo>
                  <a:cubicBezTo>
                    <a:pt x="586" y="241"/>
                    <a:pt x="586" y="241"/>
                    <a:pt x="586" y="241"/>
                  </a:cubicBezTo>
                  <a:cubicBezTo>
                    <a:pt x="585" y="242"/>
                    <a:pt x="583" y="243"/>
                    <a:pt x="582" y="244"/>
                  </a:cubicBezTo>
                  <a:cubicBezTo>
                    <a:pt x="580" y="246"/>
                    <a:pt x="578" y="247"/>
                    <a:pt x="576" y="249"/>
                  </a:cubicBezTo>
                  <a:cubicBezTo>
                    <a:pt x="574" y="251"/>
                    <a:pt x="573" y="252"/>
                    <a:pt x="571" y="253"/>
                  </a:cubicBezTo>
                  <a:close/>
                  <a:moveTo>
                    <a:pt x="600" y="232"/>
                  </a:moveTo>
                  <a:cubicBezTo>
                    <a:pt x="597" y="220"/>
                    <a:pt x="597" y="220"/>
                    <a:pt x="597" y="220"/>
                  </a:cubicBezTo>
                  <a:cubicBezTo>
                    <a:pt x="598" y="220"/>
                    <a:pt x="600" y="219"/>
                    <a:pt x="601" y="219"/>
                  </a:cubicBezTo>
                  <a:cubicBezTo>
                    <a:pt x="604" y="218"/>
                    <a:pt x="605" y="218"/>
                    <a:pt x="607" y="217"/>
                  </a:cubicBezTo>
                  <a:cubicBezTo>
                    <a:pt x="608" y="217"/>
                    <a:pt x="608" y="217"/>
                    <a:pt x="608" y="216"/>
                  </a:cubicBezTo>
                  <a:cubicBezTo>
                    <a:pt x="620" y="217"/>
                    <a:pt x="620" y="217"/>
                    <a:pt x="620" y="217"/>
                  </a:cubicBezTo>
                  <a:cubicBezTo>
                    <a:pt x="619" y="225"/>
                    <a:pt x="615" y="228"/>
                    <a:pt x="611" y="229"/>
                  </a:cubicBezTo>
                  <a:cubicBezTo>
                    <a:pt x="609" y="230"/>
                    <a:pt x="606" y="230"/>
                    <a:pt x="604" y="231"/>
                  </a:cubicBezTo>
                  <a:cubicBezTo>
                    <a:pt x="603" y="231"/>
                    <a:pt x="602" y="231"/>
                    <a:pt x="600" y="232"/>
                  </a:cubicBezTo>
                  <a:close/>
                  <a:moveTo>
                    <a:pt x="628" y="213"/>
                  </a:moveTo>
                  <a:cubicBezTo>
                    <a:pt x="626" y="202"/>
                    <a:pt x="626" y="202"/>
                    <a:pt x="626" y="202"/>
                  </a:cubicBezTo>
                  <a:cubicBezTo>
                    <a:pt x="627" y="201"/>
                    <a:pt x="627" y="201"/>
                    <a:pt x="627" y="201"/>
                  </a:cubicBezTo>
                  <a:cubicBezTo>
                    <a:pt x="627" y="201"/>
                    <a:pt x="628" y="201"/>
                    <a:pt x="630" y="201"/>
                  </a:cubicBezTo>
                  <a:cubicBezTo>
                    <a:pt x="630" y="201"/>
                    <a:pt x="630" y="201"/>
                    <a:pt x="630" y="201"/>
                  </a:cubicBezTo>
                  <a:cubicBezTo>
                    <a:pt x="630" y="201"/>
                    <a:pt x="630" y="201"/>
                    <a:pt x="630" y="201"/>
                  </a:cubicBezTo>
                  <a:cubicBezTo>
                    <a:pt x="630" y="201"/>
                    <a:pt x="630" y="200"/>
                    <a:pt x="631" y="200"/>
                  </a:cubicBezTo>
                  <a:cubicBezTo>
                    <a:pt x="633" y="198"/>
                    <a:pt x="635" y="197"/>
                    <a:pt x="637" y="197"/>
                  </a:cubicBezTo>
                  <a:cubicBezTo>
                    <a:pt x="637" y="196"/>
                    <a:pt x="637" y="195"/>
                    <a:pt x="638" y="195"/>
                  </a:cubicBezTo>
                  <a:cubicBezTo>
                    <a:pt x="638" y="195"/>
                    <a:pt x="638" y="195"/>
                    <a:pt x="638" y="195"/>
                  </a:cubicBezTo>
                  <a:cubicBezTo>
                    <a:pt x="647" y="202"/>
                    <a:pt x="647" y="202"/>
                    <a:pt x="647" y="202"/>
                  </a:cubicBezTo>
                  <a:cubicBezTo>
                    <a:pt x="648" y="201"/>
                    <a:pt x="648" y="201"/>
                    <a:pt x="648" y="200"/>
                  </a:cubicBezTo>
                  <a:cubicBezTo>
                    <a:pt x="648" y="202"/>
                    <a:pt x="648" y="204"/>
                    <a:pt x="645" y="206"/>
                  </a:cubicBezTo>
                  <a:cubicBezTo>
                    <a:pt x="643" y="208"/>
                    <a:pt x="641" y="208"/>
                    <a:pt x="639" y="208"/>
                  </a:cubicBezTo>
                  <a:cubicBezTo>
                    <a:pt x="639" y="208"/>
                    <a:pt x="639" y="208"/>
                    <a:pt x="639" y="208"/>
                  </a:cubicBezTo>
                  <a:cubicBezTo>
                    <a:pt x="639" y="209"/>
                    <a:pt x="638" y="211"/>
                    <a:pt x="635" y="212"/>
                  </a:cubicBezTo>
                  <a:cubicBezTo>
                    <a:pt x="633" y="213"/>
                    <a:pt x="631" y="213"/>
                    <a:pt x="630" y="213"/>
                  </a:cubicBezTo>
                  <a:cubicBezTo>
                    <a:pt x="629" y="213"/>
                    <a:pt x="629" y="213"/>
                    <a:pt x="629" y="213"/>
                  </a:cubicBezTo>
                  <a:lnTo>
                    <a:pt x="628" y="213"/>
                  </a:lnTo>
                  <a:close/>
                  <a:moveTo>
                    <a:pt x="659" y="190"/>
                  </a:moveTo>
                  <a:cubicBezTo>
                    <a:pt x="660" y="189"/>
                    <a:pt x="661" y="189"/>
                    <a:pt x="662" y="187"/>
                  </a:cubicBezTo>
                  <a:cubicBezTo>
                    <a:pt x="650" y="184"/>
                    <a:pt x="650" y="184"/>
                    <a:pt x="650" y="184"/>
                  </a:cubicBezTo>
                  <a:cubicBezTo>
                    <a:pt x="651" y="181"/>
                    <a:pt x="653" y="179"/>
                    <a:pt x="656" y="178"/>
                  </a:cubicBezTo>
                  <a:cubicBezTo>
                    <a:pt x="656" y="178"/>
                    <a:pt x="657" y="178"/>
                    <a:pt x="657" y="178"/>
                  </a:cubicBezTo>
                  <a:cubicBezTo>
                    <a:pt x="658" y="178"/>
                    <a:pt x="658" y="178"/>
                    <a:pt x="658" y="178"/>
                  </a:cubicBezTo>
                  <a:cubicBezTo>
                    <a:pt x="658" y="177"/>
                    <a:pt x="658" y="177"/>
                    <a:pt x="659" y="176"/>
                  </a:cubicBezTo>
                  <a:cubicBezTo>
                    <a:pt x="660" y="175"/>
                    <a:pt x="661" y="173"/>
                    <a:pt x="663" y="172"/>
                  </a:cubicBezTo>
                  <a:cubicBezTo>
                    <a:pt x="664" y="170"/>
                    <a:pt x="666" y="169"/>
                    <a:pt x="667" y="168"/>
                  </a:cubicBezTo>
                  <a:cubicBezTo>
                    <a:pt x="674" y="178"/>
                    <a:pt x="674" y="178"/>
                    <a:pt x="674" y="178"/>
                  </a:cubicBezTo>
                  <a:cubicBezTo>
                    <a:pt x="673" y="179"/>
                    <a:pt x="672" y="180"/>
                    <a:pt x="670" y="181"/>
                  </a:cubicBezTo>
                  <a:cubicBezTo>
                    <a:pt x="670" y="182"/>
                    <a:pt x="669" y="182"/>
                    <a:pt x="668" y="183"/>
                  </a:cubicBezTo>
                  <a:cubicBezTo>
                    <a:pt x="668" y="184"/>
                    <a:pt x="668" y="184"/>
                    <a:pt x="667" y="185"/>
                  </a:cubicBezTo>
                  <a:cubicBezTo>
                    <a:pt x="666" y="186"/>
                    <a:pt x="665" y="187"/>
                    <a:pt x="664" y="188"/>
                  </a:cubicBezTo>
                  <a:cubicBezTo>
                    <a:pt x="662" y="190"/>
                    <a:pt x="660" y="190"/>
                    <a:pt x="659" y="190"/>
                  </a:cubicBezTo>
                  <a:close/>
                  <a:moveTo>
                    <a:pt x="689" y="163"/>
                  </a:moveTo>
                  <a:cubicBezTo>
                    <a:pt x="679" y="156"/>
                    <a:pt x="679" y="156"/>
                    <a:pt x="679" y="156"/>
                  </a:cubicBezTo>
                  <a:cubicBezTo>
                    <a:pt x="681" y="153"/>
                    <a:pt x="683" y="151"/>
                    <a:pt x="685" y="148"/>
                  </a:cubicBezTo>
                  <a:cubicBezTo>
                    <a:pt x="688" y="145"/>
                    <a:pt x="690" y="143"/>
                    <a:pt x="692" y="140"/>
                  </a:cubicBezTo>
                  <a:cubicBezTo>
                    <a:pt x="701" y="148"/>
                    <a:pt x="701" y="148"/>
                    <a:pt x="701" y="148"/>
                  </a:cubicBezTo>
                  <a:cubicBezTo>
                    <a:pt x="699" y="151"/>
                    <a:pt x="697" y="153"/>
                    <a:pt x="695" y="156"/>
                  </a:cubicBezTo>
                  <a:cubicBezTo>
                    <a:pt x="693" y="158"/>
                    <a:pt x="691" y="161"/>
                    <a:pt x="689" y="163"/>
                  </a:cubicBezTo>
                  <a:close/>
                  <a:moveTo>
                    <a:pt x="714" y="134"/>
                  </a:moveTo>
                  <a:cubicBezTo>
                    <a:pt x="706" y="126"/>
                    <a:pt x="706" y="126"/>
                    <a:pt x="706" y="126"/>
                  </a:cubicBezTo>
                  <a:cubicBezTo>
                    <a:pt x="710" y="121"/>
                    <a:pt x="715" y="117"/>
                    <a:pt x="720" y="112"/>
                  </a:cubicBezTo>
                  <a:cubicBezTo>
                    <a:pt x="728" y="120"/>
                    <a:pt x="728" y="120"/>
                    <a:pt x="728" y="120"/>
                  </a:cubicBezTo>
                  <a:cubicBezTo>
                    <a:pt x="723" y="125"/>
                    <a:pt x="719" y="130"/>
                    <a:pt x="714" y="134"/>
                  </a:cubicBezTo>
                  <a:close/>
                  <a:moveTo>
                    <a:pt x="743" y="107"/>
                  </a:moveTo>
                  <a:cubicBezTo>
                    <a:pt x="735" y="98"/>
                    <a:pt x="735" y="98"/>
                    <a:pt x="735" y="98"/>
                  </a:cubicBezTo>
                  <a:cubicBezTo>
                    <a:pt x="739" y="95"/>
                    <a:pt x="742" y="92"/>
                    <a:pt x="746" y="89"/>
                  </a:cubicBezTo>
                  <a:cubicBezTo>
                    <a:pt x="750" y="85"/>
                    <a:pt x="750" y="85"/>
                    <a:pt x="750" y="85"/>
                  </a:cubicBezTo>
                  <a:cubicBezTo>
                    <a:pt x="758" y="94"/>
                    <a:pt x="758" y="94"/>
                    <a:pt x="758" y="94"/>
                  </a:cubicBezTo>
                  <a:cubicBezTo>
                    <a:pt x="754" y="98"/>
                    <a:pt x="754" y="98"/>
                    <a:pt x="754" y="98"/>
                  </a:cubicBezTo>
                  <a:cubicBezTo>
                    <a:pt x="750" y="101"/>
                    <a:pt x="747" y="104"/>
                    <a:pt x="743" y="107"/>
                  </a:cubicBezTo>
                  <a:close/>
                  <a:moveTo>
                    <a:pt x="772" y="81"/>
                  </a:moveTo>
                  <a:cubicBezTo>
                    <a:pt x="764" y="72"/>
                    <a:pt x="764" y="72"/>
                    <a:pt x="764" y="72"/>
                  </a:cubicBezTo>
                  <a:cubicBezTo>
                    <a:pt x="770" y="67"/>
                    <a:pt x="774" y="63"/>
                    <a:pt x="779" y="59"/>
                  </a:cubicBezTo>
                  <a:cubicBezTo>
                    <a:pt x="787" y="68"/>
                    <a:pt x="787" y="68"/>
                    <a:pt x="787" y="68"/>
                  </a:cubicBezTo>
                  <a:cubicBezTo>
                    <a:pt x="783" y="72"/>
                    <a:pt x="778" y="76"/>
                    <a:pt x="772" y="81"/>
                  </a:cubicBezTo>
                  <a:close/>
                  <a:moveTo>
                    <a:pt x="801" y="54"/>
                  </a:moveTo>
                  <a:cubicBezTo>
                    <a:pt x="793" y="45"/>
                    <a:pt x="793" y="45"/>
                    <a:pt x="793" y="45"/>
                  </a:cubicBezTo>
                  <a:cubicBezTo>
                    <a:pt x="797" y="40"/>
                    <a:pt x="802" y="36"/>
                    <a:pt x="806" y="31"/>
                  </a:cubicBezTo>
                  <a:cubicBezTo>
                    <a:pt x="815" y="39"/>
                    <a:pt x="815" y="39"/>
                    <a:pt x="815" y="39"/>
                  </a:cubicBezTo>
                  <a:cubicBezTo>
                    <a:pt x="811" y="44"/>
                    <a:pt x="806" y="49"/>
                    <a:pt x="801" y="54"/>
                  </a:cubicBezTo>
                  <a:close/>
                  <a:moveTo>
                    <a:pt x="827" y="23"/>
                  </a:moveTo>
                  <a:cubicBezTo>
                    <a:pt x="817" y="16"/>
                    <a:pt x="817" y="16"/>
                    <a:pt x="817" y="16"/>
                  </a:cubicBezTo>
                  <a:cubicBezTo>
                    <a:pt x="821" y="11"/>
                    <a:pt x="825" y="5"/>
                    <a:pt x="828" y="0"/>
                  </a:cubicBezTo>
                  <a:cubicBezTo>
                    <a:pt x="838" y="6"/>
                    <a:pt x="838" y="6"/>
                    <a:pt x="838" y="6"/>
                  </a:cubicBezTo>
                  <a:cubicBezTo>
                    <a:pt x="835" y="11"/>
                    <a:pt x="831" y="17"/>
                    <a:pt x="827" y="23"/>
                  </a:cubicBezTo>
                  <a:close/>
                </a:path>
              </a:pathLst>
            </a:custGeom>
            <a:solidFill>
              <a:srgbClr val="877D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013" name="Freeform 5856"/>
            <p:cNvSpPr>
              <a:spLocks/>
            </p:cNvSpPr>
            <p:nvPr/>
          </p:nvSpPr>
          <p:spPr bwMode="auto">
            <a:xfrm>
              <a:off x="3696" y="2751"/>
              <a:ext cx="2" cy="2"/>
            </a:xfrm>
            <a:custGeom>
              <a:avLst/>
              <a:gdLst>
                <a:gd name="T0" fmla="*/ 0 w 12"/>
                <a:gd name="T1" fmla="*/ 10 h 10"/>
                <a:gd name="T2" fmla="*/ 0 w 12"/>
                <a:gd name="T3" fmla="*/ 0 h 10"/>
                <a:gd name="T4" fmla="*/ 12 w 12"/>
                <a:gd name="T5" fmla="*/ 0 h 10"/>
                <a:gd name="T6" fmla="*/ 12 w 12"/>
                <a:gd name="T7" fmla="*/ 10 h 10"/>
                <a:gd name="T8" fmla="*/ 0 w 12"/>
                <a:gd name="T9" fmla="*/ 10 h 10"/>
              </a:gdLst>
              <a:ahLst/>
              <a:cxnLst>
                <a:cxn ang="0">
                  <a:pos x="T0" y="T1"/>
                </a:cxn>
                <a:cxn ang="0">
                  <a:pos x="T2" y="T3"/>
                </a:cxn>
                <a:cxn ang="0">
                  <a:pos x="T4" y="T5"/>
                </a:cxn>
                <a:cxn ang="0">
                  <a:pos x="T6" y="T7"/>
                </a:cxn>
                <a:cxn ang="0">
                  <a:pos x="T8" y="T9"/>
                </a:cxn>
              </a:cxnLst>
              <a:rect l="0" t="0" r="r" b="b"/>
              <a:pathLst>
                <a:path w="12" h="10">
                  <a:moveTo>
                    <a:pt x="0" y="10"/>
                  </a:moveTo>
                  <a:cubicBezTo>
                    <a:pt x="0" y="7"/>
                    <a:pt x="0" y="3"/>
                    <a:pt x="0" y="0"/>
                  </a:cubicBezTo>
                  <a:cubicBezTo>
                    <a:pt x="12" y="0"/>
                    <a:pt x="12" y="0"/>
                    <a:pt x="12" y="0"/>
                  </a:cubicBezTo>
                  <a:cubicBezTo>
                    <a:pt x="12" y="3"/>
                    <a:pt x="12" y="7"/>
                    <a:pt x="12" y="10"/>
                  </a:cubicBezTo>
                  <a:lnTo>
                    <a:pt x="0" y="10"/>
                  </a:lnTo>
                  <a:close/>
                </a:path>
              </a:pathLst>
            </a:custGeom>
            <a:solidFill>
              <a:srgbClr val="877D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014" name="Rectangle 5857"/>
            <p:cNvSpPr>
              <a:spLocks noChangeArrowheads="1"/>
            </p:cNvSpPr>
            <p:nvPr/>
          </p:nvSpPr>
          <p:spPr bwMode="auto">
            <a:xfrm>
              <a:off x="3895" y="2180"/>
              <a:ext cx="2" cy="1"/>
            </a:xfrm>
            <a:prstGeom prst="rect">
              <a:avLst/>
            </a:prstGeom>
            <a:solidFill>
              <a:srgbClr val="877D7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015" name="Freeform 5858"/>
            <p:cNvSpPr>
              <a:spLocks noEditPoints="1"/>
            </p:cNvSpPr>
            <p:nvPr/>
          </p:nvSpPr>
          <p:spPr bwMode="auto">
            <a:xfrm>
              <a:off x="3896" y="2183"/>
              <a:ext cx="4" cy="17"/>
            </a:xfrm>
            <a:custGeom>
              <a:avLst/>
              <a:gdLst>
                <a:gd name="T0" fmla="*/ 3 w 4"/>
                <a:gd name="T1" fmla="*/ 17 h 17"/>
                <a:gd name="T2" fmla="*/ 2 w 4"/>
                <a:gd name="T3" fmla="*/ 15 h 17"/>
                <a:gd name="T4" fmla="*/ 4 w 4"/>
                <a:gd name="T5" fmla="*/ 15 h 17"/>
                <a:gd name="T6" fmla="*/ 4 w 4"/>
                <a:gd name="T7" fmla="*/ 17 h 17"/>
                <a:gd name="T8" fmla="*/ 3 w 4"/>
                <a:gd name="T9" fmla="*/ 17 h 17"/>
                <a:gd name="T10" fmla="*/ 2 w 4"/>
                <a:gd name="T11" fmla="*/ 13 h 17"/>
                <a:gd name="T12" fmla="*/ 1 w 4"/>
                <a:gd name="T13" fmla="*/ 10 h 17"/>
                <a:gd name="T14" fmla="*/ 3 w 4"/>
                <a:gd name="T15" fmla="*/ 10 h 17"/>
                <a:gd name="T16" fmla="*/ 3 w 4"/>
                <a:gd name="T17" fmla="*/ 12 h 17"/>
                <a:gd name="T18" fmla="*/ 2 w 4"/>
                <a:gd name="T19" fmla="*/ 13 h 17"/>
                <a:gd name="T20" fmla="*/ 1 w 4"/>
                <a:gd name="T21" fmla="*/ 8 h 17"/>
                <a:gd name="T22" fmla="*/ 1 w 4"/>
                <a:gd name="T23" fmla="*/ 6 h 17"/>
                <a:gd name="T24" fmla="*/ 2 w 4"/>
                <a:gd name="T25" fmla="*/ 5 h 17"/>
                <a:gd name="T26" fmla="*/ 3 w 4"/>
                <a:gd name="T27" fmla="*/ 8 h 17"/>
                <a:gd name="T28" fmla="*/ 1 w 4"/>
                <a:gd name="T29" fmla="*/ 8 h 17"/>
                <a:gd name="T30" fmla="*/ 0 w 4"/>
                <a:gd name="T31" fmla="*/ 3 h 17"/>
                <a:gd name="T32" fmla="*/ 0 w 4"/>
                <a:gd name="T33" fmla="*/ 1 h 17"/>
                <a:gd name="T34" fmla="*/ 1 w 4"/>
                <a:gd name="T35" fmla="*/ 0 h 17"/>
                <a:gd name="T36" fmla="*/ 2 w 4"/>
                <a:gd name="T37" fmla="*/ 3 h 17"/>
                <a:gd name="T38" fmla="*/ 0 w 4"/>
                <a:gd name="T39" fmla="*/ 3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 h="17">
                  <a:moveTo>
                    <a:pt x="3" y="17"/>
                  </a:moveTo>
                  <a:lnTo>
                    <a:pt x="2" y="15"/>
                  </a:lnTo>
                  <a:lnTo>
                    <a:pt x="4" y="15"/>
                  </a:lnTo>
                  <a:lnTo>
                    <a:pt x="4" y="17"/>
                  </a:lnTo>
                  <a:lnTo>
                    <a:pt x="3" y="17"/>
                  </a:lnTo>
                  <a:close/>
                  <a:moveTo>
                    <a:pt x="2" y="13"/>
                  </a:moveTo>
                  <a:lnTo>
                    <a:pt x="1" y="10"/>
                  </a:lnTo>
                  <a:lnTo>
                    <a:pt x="3" y="10"/>
                  </a:lnTo>
                  <a:lnTo>
                    <a:pt x="3" y="12"/>
                  </a:lnTo>
                  <a:lnTo>
                    <a:pt x="2" y="13"/>
                  </a:lnTo>
                  <a:close/>
                  <a:moveTo>
                    <a:pt x="1" y="8"/>
                  </a:moveTo>
                  <a:lnTo>
                    <a:pt x="1" y="6"/>
                  </a:lnTo>
                  <a:lnTo>
                    <a:pt x="2" y="5"/>
                  </a:lnTo>
                  <a:lnTo>
                    <a:pt x="3" y="8"/>
                  </a:lnTo>
                  <a:lnTo>
                    <a:pt x="1" y="8"/>
                  </a:lnTo>
                  <a:close/>
                  <a:moveTo>
                    <a:pt x="0" y="3"/>
                  </a:moveTo>
                  <a:lnTo>
                    <a:pt x="0" y="1"/>
                  </a:lnTo>
                  <a:lnTo>
                    <a:pt x="1" y="0"/>
                  </a:lnTo>
                  <a:lnTo>
                    <a:pt x="2" y="3"/>
                  </a:lnTo>
                  <a:lnTo>
                    <a:pt x="0" y="3"/>
                  </a:lnTo>
                  <a:close/>
                </a:path>
              </a:pathLst>
            </a:custGeom>
            <a:solidFill>
              <a:srgbClr val="877D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016" name="Freeform 5859"/>
            <p:cNvSpPr>
              <a:spLocks/>
            </p:cNvSpPr>
            <p:nvPr/>
          </p:nvSpPr>
          <p:spPr bwMode="auto">
            <a:xfrm>
              <a:off x="3899" y="2202"/>
              <a:ext cx="3" cy="3"/>
            </a:xfrm>
            <a:custGeom>
              <a:avLst/>
              <a:gdLst>
                <a:gd name="T0" fmla="*/ 1 w 3"/>
                <a:gd name="T1" fmla="*/ 3 h 3"/>
                <a:gd name="T2" fmla="*/ 0 w 3"/>
                <a:gd name="T3" fmla="*/ 1 h 3"/>
                <a:gd name="T4" fmla="*/ 2 w 3"/>
                <a:gd name="T5" fmla="*/ 0 h 3"/>
                <a:gd name="T6" fmla="*/ 2 w 3"/>
                <a:gd name="T7" fmla="*/ 1 h 3"/>
                <a:gd name="T8" fmla="*/ 2 w 3"/>
                <a:gd name="T9" fmla="*/ 1 h 3"/>
                <a:gd name="T10" fmla="*/ 3 w 3"/>
                <a:gd name="T11" fmla="*/ 2 h 3"/>
                <a:gd name="T12" fmla="*/ 1 w 3"/>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3" h="3">
                  <a:moveTo>
                    <a:pt x="1" y="3"/>
                  </a:moveTo>
                  <a:lnTo>
                    <a:pt x="0" y="1"/>
                  </a:lnTo>
                  <a:lnTo>
                    <a:pt x="2" y="0"/>
                  </a:lnTo>
                  <a:lnTo>
                    <a:pt x="2" y="1"/>
                  </a:lnTo>
                  <a:lnTo>
                    <a:pt x="2" y="1"/>
                  </a:lnTo>
                  <a:lnTo>
                    <a:pt x="3" y="2"/>
                  </a:lnTo>
                  <a:lnTo>
                    <a:pt x="1" y="3"/>
                  </a:lnTo>
                  <a:close/>
                </a:path>
              </a:pathLst>
            </a:custGeom>
            <a:solidFill>
              <a:srgbClr val="877D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017" name="Freeform 5860"/>
            <p:cNvSpPr>
              <a:spLocks noEditPoints="1"/>
            </p:cNvSpPr>
            <p:nvPr/>
          </p:nvSpPr>
          <p:spPr bwMode="auto">
            <a:xfrm>
              <a:off x="3904" y="2145"/>
              <a:ext cx="412" cy="70"/>
            </a:xfrm>
            <a:custGeom>
              <a:avLst/>
              <a:gdLst>
                <a:gd name="T0" fmla="*/ 3020 w 3080"/>
                <a:gd name="T1" fmla="*/ 504 h 522"/>
                <a:gd name="T2" fmla="*/ 2963 w 3080"/>
                <a:gd name="T3" fmla="*/ 485 h 522"/>
                <a:gd name="T4" fmla="*/ 2926 w 3080"/>
                <a:gd name="T5" fmla="*/ 473 h 522"/>
                <a:gd name="T6" fmla="*/ 2854 w 3080"/>
                <a:gd name="T7" fmla="*/ 436 h 522"/>
                <a:gd name="T8" fmla="*/ 2797 w 3080"/>
                <a:gd name="T9" fmla="*/ 418 h 522"/>
                <a:gd name="T10" fmla="*/ 79 w 3080"/>
                <a:gd name="T11" fmla="*/ 411 h 522"/>
                <a:gd name="T12" fmla="*/ 120 w 3080"/>
                <a:gd name="T13" fmla="*/ 415 h 522"/>
                <a:gd name="T14" fmla="*/ 2736 w 3080"/>
                <a:gd name="T15" fmla="*/ 411 h 522"/>
                <a:gd name="T16" fmla="*/ 218 w 3080"/>
                <a:gd name="T17" fmla="*/ 396 h 522"/>
                <a:gd name="T18" fmla="*/ 254 w 3080"/>
                <a:gd name="T19" fmla="*/ 377 h 522"/>
                <a:gd name="T20" fmla="*/ 2658 w 3080"/>
                <a:gd name="T21" fmla="*/ 372 h 522"/>
                <a:gd name="T22" fmla="*/ 313 w 3080"/>
                <a:gd name="T23" fmla="*/ 365 h 522"/>
                <a:gd name="T24" fmla="*/ 2625 w 3080"/>
                <a:gd name="T25" fmla="*/ 363 h 522"/>
                <a:gd name="T26" fmla="*/ 393 w 3080"/>
                <a:gd name="T27" fmla="*/ 362 h 522"/>
                <a:gd name="T28" fmla="*/ 432 w 3080"/>
                <a:gd name="T29" fmla="*/ 354 h 522"/>
                <a:gd name="T30" fmla="*/ 2512 w 3080"/>
                <a:gd name="T31" fmla="*/ 330 h 522"/>
                <a:gd name="T32" fmla="*/ 2524 w 3080"/>
                <a:gd name="T33" fmla="*/ 341 h 522"/>
                <a:gd name="T34" fmla="*/ 2597 w 3080"/>
                <a:gd name="T35" fmla="*/ 339 h 522"/>
                <a:gd name="T36" fmla="*/ 2546 w 3080"/>
                <a:gd name="T37" fmla="*/ 325 h 522"/>
                <a:gd name="T38" fmla="*/ 569 w 3080"/>
                <a:gd name="T39" fmla="*/ 327 h 522"/>
                <a:gd name="T40" fmla="*/ 2489 w 3080"/>
                <a:gd name="T41" fmla="*/ 319 h 522"/>
                <a:gd name="T42" fmla="*/ 628 w 3080"/>
                <a:gd name="T43" fmla="*/ 315 h 522"/>
                <a:gd name="T44" fmla="*/ 2445 w 3080"/>
                <a:gd name="T45" fmla="*/ 299 h 522"/>
                <a:gd name="T46" fmla="*/ 2467 w 3080"/>
                <a:gd name="T47" fmla="*/ 308 h 522"/>
                <a:gd name="T48" fmla="*/ 706 w 3080"/>
                <a:gd name="T49" fmla="*/ 300 h 522"/>
                <a:gd name="T50" fmla="*/ 745 w 3080"/>
                <a:gd name="T51" fmla="*/ 292 h 522"/>
                <a:gd name="T52" fmla="*/ 2427 w 3080"/>
                <a:gd name="T53" fmla="*/ 267 h 522"/>
                <a:gd name="T54" fmla="*/ 821 w 3080"/>
                <a:gd name="T55" fmla="*/ 265 h 522"/>
                <a:gd name="T56" fmla="*/ 901 w 3080"/>
                <a:gd name="T57" fmla="*/ 262 h 522"/>
                <a:gd name="T58" fmla="*/ 940 w 3080"/>
                <a:gd name="T59" fmla="*/ 254 h 522"/>
                <a:gd name="T60" fmla="*/ 2410 w 3080"/>
                <a:gd name="T61" fmla="*/ 252 h 522"/>
                <a:gd name="T62" fmla="*/ 1038 w 3080"/>
                <a:gd name="T63" fmla="*/ 235 h 522"/>
                <a:gd name="T64" fmla="*/ 1114 w 3080"/>
                <a:gd name="T65" fmla="*/ 208 h 522"/>
                <a:gd name="T66" fmla="*/ 2403 w 3080"/>
                <a:gd name="T67" fmla="*/ 211 h 522"/>
                <a:gd name="T68" fmla="*/ 2403 w 3080"/>
                <a:gd name="T69" fmla="*/ 212 h 522"/>
                <a:gd name="T70" fmla="*/ 1233 w 3080"/>
                <a:gd name="T71" fmla="*/ 196 h 522"/>
                <a:gd name="T72" fmla="*/ 1309 w 3080"/>
                <a:gd name="T73" fmla="*/ 169 h 522"/>
                <a:gd name="T74" fmla="*/ 2385 w 3080"/>
                <a:gd name="T75" fmla="*/ 162 h 522"/>
                <a:gd name="T76" fmla="*/ 1331 w 3080"/>
                <a:gd name="T77" fmla="*/ 177 h 522"/>
                <a:gd name="T78" fmla="*/ 1370 w 3080"/>
                <a:gd name="T79" fmla="*/ 169 h 522"/>
                <a:gd name="T80" fmla="*/ 1467 w 3080"/>
                <a:gd name="T81" fmla="*/ 150 h 522"/>
                <a:gd name="T82" fmla="*/ 2379 w 3080"/>
                <a:gd name="T83" fmla="*/ 140 h 522"/>
                <a:gd name="T84" fmla="*/ 2391 w 3080"/>
                <a:gd name="T85" fmla="*/ 144 h 522"/>
                <a:gd name="T86" fmla="*/ 1584 w 3080"/>
                <a:gd name="T87" fmla="*/ 127 h 522"/>
                <a:gd name="T88" fmla="*/ 2369 w 3080"/>
                <a:gd name="T89" fmla="*/ 112 h 522"/>
                <a:gd name="T90" fmla="*/ 1643 w 3080"/>
                <a:gd name="T91" fmla="*/ 116 h 522"/>
                <a:gd name="T92" fmla="*/ 1682 w 3080"/>
                <a:gd name="T93" fmla="*/ 108 h 522"/>
                <a:gd name="T94" fmla="*/ 2355 w 3080"/>
                <a:gd name="T95" fmla="*/ 90 h 522"/>
                <a:gd name="T96" fmla="*/ 1721 w 3080"/>
                <a:gd name="T97" fmla="*/ 100 h 522"/>
                <a:gd name="T98" fmla="*/ 2269 w 3080"/>
                <a:gd name="T99" fmla="*/ 80 h 522"/>
                <a:gd name="T100" fmla="*/ 2279 w 3080"/>
                <a:gd name="T101" fmla="*/ 83 h 522"/>
                <a:gd name="T102" fmla="*/ 2322 w 3080"/>
                <a:gd name="T103" fmla="*/ 83 h 522"/>
                <a:gd name="T104" fmla="*/ 2329 w 3080"/>
                <a:gd name="T105" fmla="*/ 73 h 522"/>
                <a:gd name="T106" fmla="*/ 1875 w 3080"/>
                <a:gd name="T107" fmla="*/ 58 h 522"/>
                <a:gd name="T108" fmla="*/ 2258 w 3080"/>
                <a:gd name="T109" fmla="*/ 45 h 522"/>
                <a:gd name="T110" fmla="*/ 1953 w 3080"/>
                <a:gd name="T111" fmla="*/ 42 h 522"/>
                <a:gd name="T112" fmla="*/ 2034 w 3080"/>
                <a:gd name="T113" fmla="*/ 39 h 522"/>
                <a:gd name="T114" fmla="*/ 2228 w 3080"/>
                <a:gd name="T115" fmla="*/ 25 h 522"/>
                <a:gd name="T116" fmla="*/ 2092 w 3080"/>
                <a:gd name="T117" fmla="*/ 27 h 522"/>
                <a:gd name="T118" fmla="*/ 2203 w 3080"/>
                <a:gd name="T119" fmla="*/ 19 h 522"/>
                <a:gd name="T120" fmla="*/ 2205 w 3080"/>
                <a:gd name="T121" fmla="*/ 7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080" h="522">
                  <a:moveTo>
                    <a:pt x="3077" y="522"/>
                  </a:moveTo>
                  <a:cubicBezTo>
                    <a:pt x="3073" y="521"/>
                    <a:pt x="3070" y="520"/>
                    <a:pt x="3066" y="519"/>
                  </a:cubicBezTo>
                  <a:cubicBezTo>
                    <a:pt x="3058" y="516"/>
                    <a:pt x="3058" y="516"/>
                    <a:pt x="3058" y="516"/>
                  </a:cubicBezTo>
                  <a:cubicBezTo>
                    <a:pt x="3062" y="505"/>
                    <a:pt x="3062" y="505"/>
                    <a:pt x="3062" y="505"/>
                  </a:cubicBezTo>
                  <a:cubicBezTo>
                    <a:pt x="3070" y="507"/>
                    <a:pt x="3070" y="507"/>
                    <a:pt x="3070" y="507"/>
                  </a:cubicBezTo>
                  <a:cubicBezTo>
                    <a:pt x="3073" y="509"/>
                    <a:pt x="3077" y="510"/>
                    <a:pt x="3080" y="511"/>
                  </a:cubicBezTo>
                  <a:lnTo>
                    <a:pt x="3077" y="522"/>
                  </a:lnTo>
                  <a:close/>
                  <a:moveTo>
                    <a:pt x="3039" y="510"/>
                  </a:moveTo>
                  <a:cubicBezTo>
                    <a:pt x="3020" y="504"/>
                    <a:pt x="3020" y="504"/>
                    <a:pt x="3020" y="504"/>
                  </a:cubicBezTo>
                  <a:cubicBezTo>
                    <a:pt x="3024" y="492"/>
                    <a:pt x="3024" y="492"/>
                    <a:pt x="3024" y="492"/>
                  </a:cubicBezTo>
                  <a:cubicBezTo>
                    <a:pt x="3043" y="499"/>
                    <a:pt x="3043" y="499"/>
                    <a:pt x="3043" y="499"/>
                  </a:cubicBezTo>
                  <a:lnTo>
                    <a:pt x="3039" y="510"/>
                  </a:lnTo>
                  <a:close/>
                  <a:moveTo>
                    <a:pt x="3001" y="498"/>
                  </a:moveTo>
                  <a:cubicBezTo>
                    <a:pt x="2982" y="491"/>
                    <a:pt x="2982" y="491"/>
                    <a:pt x="2982" y="491"/>
                  </a:cubicBezTo>
                  <a:cubicBezTo>
                    <a:pt x="2986" y="480"/>
                    <a:pt x="2986" y="480"/>
                    <a:pt x="2986" y="480"/>
                  </a:cubicBezTo>
                  <a:cubicBezTo>
                    <a:pt x="3005" y="486"/>
                    <a:pt x="3005" y="486"/>
                    <a:pt x="3005" y="486"/>
                  </a:cubicBezTo>
                  <a:lnTo>
                    <a:pt x="3001" y="498"/>
                  </a:lnTo>
                  <a:close/>
                  <a:moveTo>
                    <a:pt x="2963" y="485"/>
                  </a:moveTo>
                  <a:cubicBezTo>
                    <a:pt x="2944" y="479"/>
                    <a:pt x="2944" y="479"/>
                    <a:pt x="2944" y="479"/>
                  </a:cubicBezTo>
                  <a:cubicBezTo>
                    <a:pt x="2948" y="467"/>
                    <a:pt x="2948" y="467"/>
                    <a:pt x="2948" y="467"/>
                  </a:cubicBezTo>
                  <a:cubicBezTo>
                    <a:pt x="2967" y="474"/>
                    <a:pt x="2967" y="474"/>
                    <a:pt x="2967" y="474"/>
                  </a:cubicBezTo>
                  <a:lnTo>
                    <a:pt x="2963" y="485"/>
                  </a:lnTo>
                  <a:close/>
                  <a:moveTo>
                    <a:pt x="2926" y="473"/>
                  </a:moveTo>
                  <a:cubicBezTo>
                    <a:pt x="2907" y="467"/>
                    <a:pt x="2907" y="467"/>
                    <a:pt x="2907" y="467"/>
                  </a:cubicBezTo>
                  <a:cubicBezTo>
                    <a:pt x="2910" y="455"/>
                    <a:pt x="2910" y="455"/>
                    <a:pt x="2910" y="455"/>
                  </a:cubicBezTo>
                  <a:cubicBezTo>
                    <a:pt x="2929" y="461"/>
                    <a:pt x="2929" y="461"/>
                    <a:pt x="2929" y="461"/>
                  </a:cubicBezTo>
                  <a:lnTo>
                    <a:pt x="2926" y="473"/>
                  </a:lnTo>
                  <a:close/>
                  <a:moveTo>
                    <a:pt x="2888" y="460"/>
                  </a:moveTo>
                  <a:cubicBezTo>
                    <a:pt x="2869" y="454"/>
                    <a:pt x="2869" y="454"/>
                    <a:pt x="2869" y="454"/>
                  </a:cubicBezTo>
                  <a:cubicBezTo>
                    <a:pt x="2873" y="443"/>
                    <a:pt x="2873" y="443"/>
                    <a:pt x="2873" y="443"/>
                  </a:cubicBezTo>
                  <a:cubicBezTo>
                    <a:pt x="2891" y="449"/>
                    <a:pt x="2891" y="449"/>
                    <a:pt x="2891" y="449"/>
                  </a:cubicBezTo>
                  <a:lnTo>
                    <a:pt x="2888" y="460"/>
                  </a:lnTo>
                  <a:close/>
                  <a:moveTo>
                    <a:pt x="2850" y="448"/>
                  </a:moveTo>
                  <a:cubicBezTo>
                    <a:pt x="2831" y="442"/>
                    <a:pt x="2831" y="442"/>
                    <a:pt x="2831" y="442"/>
                  </a:cubicBezTo>
                  <a:cubicBezTo>
                    <a:pt x="2835" y="430"/>
                    <a:pt x="2835" y="430"/>
                    <a:pt x="2835" y="430"/>
                  </a:cubicBezTo>
                  <a:cubicBezTo>
                    <a:pt x="2854" y="436"/>
                    <a:pt x="2854" y="436"/>
                    <a:pt x="2854" y="436"/>
                  </a:cubicBezTo>
                  <a:lnTo>
                    <a:pt x="2850" y="448"/>
                  </a:lnTo>
                  <a:close/>
                  <a:moveTo>
                    <a:pt x="3" y="438"/>
                  </a:moveTo>
                  <a:cubicBezTo>
                    <a:pt x="0" y="427"/>
                    <a:pt x="0" y="427"/>
                    <a:pt x="0" y="427"/>
                  </a:cubicBezTo>
                  <a:cubicBezTo>
                    <a:pt x="20" y="423"/>
                    <a:pt x="20" y="423"/>
                    <a:pt x="20" y="423"/>
                  </a:cubicBezTo>
                  <a:cubicBezTo>
                    <a:pt x="22" y="435"/>
                    <a:pt x="22" y="435"/>
                    <a:pt x="22" y="435"/>
                  </a:cubicBezTo>
                  <a:lnTo>
                    <a:pt x="3" y="438"/>
                  </a:lnTo>
                  <a:close/>
                  <a:moveTo>
                    <a:pt x="2812" y="435"/>
                  </a:moveTo>
                  <a:cubicBezTo>
                    <a:pt x="2793" y="429"/>
                    <a:pt x="2793" y="429"/>
                    <a:pt x="2793" y="429"/>
                  </a:cubicBezTo>
                  <a:cubicBezTo>
                    <a:pt x="2797" y="418"/>
                    <a:pt x="2797" y="418"/>
                    <a:pt x="2797" y="418"/>
                  </a:cubicBezTo>
                  <a:cubicBezTo>
                    <a:pt x="2816" y="424"/>
                    <a:pt x="2816" y="424"/>
                    <a:pt x="2816" y="424"/>
                  </a:cubicBezTo>
                  <a:lnTo>
                    <a:pt x="2812" y="435"/>
                  </a:lnTo>
                  <a:close/>
                  <a:moveTo>
                    <a:pt x="42" y="431"/>
                  </a:moveTo>
                  <a:cubicBezTo>
                    <a:pt x="39" y="419"/>
                    <a:pt x="39" y="419"/>
                    <a:pt x="39" y="419"/>
                  </a:cubicBezTo>
                  <a:cubicBezTo>
                    <a:pt x="59" y="415"/>
                    <a:pt x="59" y="415"/>
                    <a:pt x="59" y="415"/>
                  </a:cubicBezTo>
                  <a:cubicBezTo>
                    <a:pt x="61" y="427"/>
                    <a:pt x="61" y="427"/>
                    <a:pt x="61" y="427"/>
                  </a:cubicBezTo>
                  <a:lnTo>
                    <a:pt x="42" y="431"/>
                  </a:lnTo>
                  <a:close/>
                  <a:moveTo>
                    <a:pt x="81" y="423"/>
                  </a:moveTo>
                  <a:cubicBezTo>
                    <a:pt x="79" y="411"/>
                    <a:pt x="79" y="411"/>
                    <a:pt x="79" y="411"/>
                  </a:cubicBezTo>
                  <a:cubicBezTo>
                    <a:pt x="98" y="407"/>
                    <a:pt x="98" y="407"/>
                    <a:pt x="98" y="407"/>
                  </a:cubicBezTo>
                  <a:cubicBezTo>
                    <a:pt x="100" y="419"/>
                    <a:pt x="100" y="419"/>
                    <a:pt x="100" y="419"/>
                  </a:cubicBezTo>
                  <a:lnTo>
                    <a:pt x="81" y="423"/>
                  </a:lnTo>
                  <a:close/>
                  <a:moveTo>
                    <a:pt x="2774" y="423"/>
                  </a:moveTo>
                  <a:cubicBezTo>
                    <a:pt x="2755" y="417"/>
                    <a:pt x="2755" y="417"/>
                    <a:pt x="2755" y="417"/>
                  </a:cubicBezTo>
                  <a:cubicBezTo>
                    <a:pt x="2759" y="405"/>
                    <a:pt x="2759" y="405"/>
                    <a:pt x="2759" y="405"/>
                  </a:cubicBezTo>
                  <a:cubicBezTo>
                    <a:pt x="2778" y="412"/>
                    <a:pt x="2778" y="412"/>
                    <a:pt x="2778" y="412"/>
                  </a:cubicBezTo>
                  <a:lnTo>
                    <a:pt x="2774" y="423"/>
                  </a:lnTo>
                  <a:close/>
                  <a:moveTo>
                    <a:pt x="120" y="415"/>
                  </a:moveTo>
                  <a:cubicBezTo>
                    <a:pt x="118" y="404"/>
                    <a:pt x="118" y="404"/>
                    <a:pt x="118" y="404"/>
                  </a:cubicBezTo>
                  <a:cubicBezTo>
                    <a:pt x="137" y="400"/>
                    <a:pt x="137" y="400"/>
                    <a:pt x="137" y="400"/>
                  </a:cubicBezTo>
                  <a:cubicBezTo>
                    <a:pt x="139" y="412"/>
                    <a:pt x="139" y="412"/>
                    <a:pt x="139" y="412"/>
                  </a:cubicBezTo>
                  <a:lnTo>
                    <a:pt x="120" y="415"/>
                  </a:lnTo>
                  <a:close/>
                  <a:moveTo>
                    <a:pt x="2736" y="411"/>
                  </a:moveTo>
                  <a:cubicBezTo>
                    <a:pt x="2718" y="404"/>
                    <a:pt x="2718" y="404"/>
                    <a:pt x="2718" y="404"/>
                  </a:cubicBezTo>
                  <a:cubicBezTo>
                    <a:pt x="2721" y="393"/>
                    <a:pt x="2721" y="393"/>
                    <a:pt x="2721" y="393"/>
                  </a:cubicBezTo>
                  <a:cubicBezTo>
                    <a:pt x="2740" y="399"/>
                    <a:pt x="2740" y="399"/>
                    <a:pt x="2740" y="399"/>
                  </a:cubicBezTo>
                  <a:lnTo>
                    <a:pt x="2736" y="411"/>
                  </a:lnTo>
                  <a:close/>
                  <a:moveTo>
                    <a:pt x="159" y="408"/>
                  </a:moveTo>
                  <a:cubicBezTo>
                    <a:pt x="157" y="396"/>
                    <a:pt x="157" y="396"/>
                    <a:pt x="157" y="396"/>
                  </a:cubicBezTo>
                  <a:cubicBezTo>
                    <a:pt x="176" y="392"/>
                    <a:pt x="176" y="392"/>
                    <a:pt x="176" y="392"/>
                  </a:cubicBezTo>
                  <a:cubicBezTo>
                    <a:pt x="178" y="404"/>
                    <a:pt x="178" y="404"/>
                    <a:pt x="178" y="404"/>
                  </a:cubicBezTo>
                  <a:lnTo>
                    <a:pt x="159" y="408"/>
                  </a:lnTo>
                  <a:close/>
                  <a:moveTo>
                    <a:pt x="198" y="400"/>
                  </a:moveTo>
                  <a:cubicBezTo>
                    <a:pt x="196" y="388"/>
                    <a:pt x="196" y="388"/>
                    <a:pt x="196" y="388"/>
                  </a:cubicBezTo>
                  <a:cubicBezTo>
                    <a:pt x="215" y="384"/>
                    <a:pt x="215" y="384"/>
                    <a:pt x="215" y="384"/>
                  </a:cubicBezTo>
                  <a:cubicBezTo>
                    <a:pt x="218" y="396"/>
                    <a:pt x="218" y="396"/>
                    <a:pt x="218" y="396"/>
                  </a:cubicBezTo>
                  <a:lnTo>
                    <a:pt x="198" y="400"/>
                  </a:lnTo>
                  <a:close/>
                  <a:moveTo>
                    <a:pt x="2699" y="398"/>
                  </a:moveTo>
                  <a:cubicBezTo>
                    <a:pt x="2680" y="392"/>
                    <a:pt x="2680" y="392"/>
                    <a:pt x="2680" y="392"/>
                  </a:cubicBezTo>
                  <a:cubicBezTo>
                    <a:pt x="2684" y="380"/>
                    <a:pt x="2684" y="380"/>
                    <a:pt x="2684" y="380"/>
                  </a:cubicBezTo>
                  <a:cubicBezTo>
                    <a:pt x="2702" y="387"/>
                    <a:pt x="2702" y="387"/>
                    <a:pt x="2702" y="387"/>
                  </a:cubicBezTo>
                  <a:lnTo>
                    <a:pt x="2699" y="398"/>
                  </a:lnTo>
                  <a:close/>
                  <a:moveTo>
                    <a:pt x="237" y="392"/>
                  </a:moveTo>
                  <a:cubicBezTo>
                    <a:pt x="235" y="381"/>
                    <a:pt x="235" y="381"/>
                    <a:pt x="235" y="381"/>
                  </a:cubicBezTo>
                  <a:cubicBezTo>
                    <a:pt x="254" y="377"/>
                    <a:pt x="254" y="377"/>
                    <a:pt x="254" y="377"/>
                  </a:cubicBezTo>
                  <a:cubicBezTo>
                    <a:pt x="257" y="389"/>
                    <a:pt x="257" y="389"/>
                    <a:pt x="257" y="389"/>
                  </a:cubicBezTo>
                  <a:lnTo>
                    <a:pt x="237" y="392"/>
                  </a:lnTo>
                  <a:close/>
                  <a:moveTo>
                    <a:pt x="2661" y="385"/>
                  </a:moveTo>
                  <a:cubicBezTo>
                    <a:pt x="2654" y="383"/>
                    <a:pt x="2654" y="383"/>
                    <a:pt x="2654" y="383"/>
                  </a:cubicBezTo>
                  <a:cubicBezTo>
                    <a:pt x="2652" y="382"/>
                    <a:pt x="2650" y="382"/>
                    <a:pt x="2648" y="381"/>
                  </a:cubicBezTo>
                  <a:cubicBezTo>
                    <a:pt x="2646" y="381"/>
                    <a:pt x="2644" y="380"/>
                    <a:pt x="2642" y="379"/>
                  </a:cubicBezTo>
                  <a:cubicBezTo>
                    <a:pt x="2646" y="368"/>
                    <a:pt x="2646" y="368"/>
                    <a:pt x="2646" y="368"/>
                  </a:cubicBezTo>
                  <a:cubicBezTo>
                    <a:pt x="2647" y="369"/>
                    <a:pt x="2649" y="369"/>
                    <a:pt x="2651" y="370"/>
                  </a:cubicBezTo>
                  <a:cubicBezTo>
                    <a:pt x="2653" y="370"/>
                    <a:pt x="2656" y="371"/>
                    <a:pt x="2658" y="372"/>
                  </a:cubicBezTo>
                  <a:cubicBezTo>
                    <a:pt x="2665" y="374"/>
                    <a:pt x="2665" y="374"/>
                    <a:pt x="2665" y="374"/>
                  </a:cubicBezTo>
                  <a:lnTo>
                    <a:pt x="2661" y="385"/>
                  </a:lnTo>
                  <a:close/>
                  <a:moveTo>
                    <a:pt x="276" y="385"/>
                  </a:moveTo>
                  <a:cubicBezTo>
                    <a:pt x="274" y="373"/>
                    <a:pt x="274" y="373"/>
                    <a:pt x="274" y="373"/>
                  </a:cubicBezTo>
                  <a:cubicBezTo>
                    <a:pt x="293" y="369"/>
                    <a:pt x="293" y="369"/>
                    <a:pt x="293" y="369"/>
                  </a:cubicBezTo>
                  <a:cubicBezTo>
                    <a:pt x="296" y="381"/>
                    <a:pt x="296" y="381"/>
                    <a:pt x="296" y="381"/>
                  </a:cubicBezTo>
                  <a:lnTo>
                    <a:pt x="276" y="385"/>
                  </a:lnTo>
                  <a:close/>
                  <a:moveTo>
                    <a:pt x="315" y="377"/>
                  </a:moveTo>
                  <a:cubicBezTo>
                    <a:pt x="313" y="365"/>
                    <a:pt x="313" y="365"/>
                    <a:pt x="313" y="365"/>
                  </a:cubicBezTo>
                  <a:cubicBezTo>
                    <a:pt x="332" y="361"/>
                    <a:pt x="332" y="361"/>
                    <a:pt x="332" y="361"/>
                  </a:cubicBezTo>
                  <a:cubicBezTo>
                    <a:pt x="335" y="373"/>
                    <a:pt x="335" y="373"/>
                    <a:pt x="335" y="373"/>
                  </a:cubicBezTo>
                  <a:lnTo>
                    <a:pt x="315" y="377"/>
                  </a:lnTo>
                  <a:close/>
                  <a:moveTo>
                    <a:pt x="354" y="369"/>
                  </a:moveTo>
                  <a:cubicBezTo>
                    <a:pt x="352" y="358"/>
                    <a:pt x="352" y="358"/>
                    <a:pt x="352" y="358"/>
                  </a:cubicBezTo>
                  <a:cubicBezTo>
                    <a:pt x="371" y="354"/>
                    <a:pt x="371" y="354"/>
                    <a:pt x="371" y="354"/>
                  </a:cubicBezTo>
                  <a:cubicBezTo>
                    <a:pt x="374" y="365"/>
                    <a:pt x="374" y="365"/>
                    <a:pt x="374" y="365"/>
                  </a:cubicBezTo>
                  <a:lnTo>
                    <a:pt x="354" y="369"/>
                  </a:lnTo>
                  <a:close/>
                  <a:moveTo>
                    <a:pt x="2625" y="363"/>
                  </a:moveTo>
                  <a:cubicBezTo>
                    <a:pt x="2624" y="363"/>
                    <a:pt x="2624" y="362"/>
                    <a:pt x="2624" y="362"/>
                  </a:cubicBezTo>
                  <a:cubicBezTo>
                    <a:pt x="2622" y="360"/>
                    <a:pt x="2620" y="359"/>
                    <a:pt x="2617" y="357"/>
                  </a:cubicBezTo>
                  <a:cubicBezTo>
                    <a:pt x="2615" y="356"/>
                    <a:pt x="2613" y="355"/>
                    <a:pt x="2611" y="353"/>
                  </a:cubicBezTo>
                  <a:cubicBezTo>
                    <a:pt x="2619" y="344"/>
                    <a:pt x="2619" y="344"/>
                    <a:pt x="2619" y="344"/>
                  </a:cubicBezTo>
                  <a:cubicBezTo>
                    <a:pt x="2620" y="345"/>
                    <a:pt x="2622" y="346"/>
                    <a:pt x="2624" y="347"/>
                  </a:cubicBezTo>
                  <a:cubicBezTo>
                    <a:pt x="2627" y="349"/>
                    <a:pt x="2630" y="351"/>
                    <a:pt x="2632" y="354"/>
                  </a:cubicBezTo>
                  <a:cubicBezTo>
                    <a:pt x="2634" y="355"/>
                    <a:pt x="2635" y="357"/>
                    <a:pt x="2636" y="359"/>
                  </a:cubicBezTo>
                  <a:lnTo>
                    <a:pt x="2625" y="363"/>
                  </a:lnTo>
                  <a:close/>
                  <a:moveTo>
                    <a:pt x="393" y="362"/>
                  </a:moveTo>
                  <a:cubicBezTo>
                    <a:pt x="391" y="350"/>
                    <a:pt x="391" y="350"/>
                    <a:pt x="391" y="350"/>
                  </a:cubicBezTo>
                  <a:cubicBezTo>
                    <a:pt x="410" y="346"/>
                    <a:pt x="410" y="346"/>
                    <a:pt x="410" y="346"/>
                  </a:cubicBezTo>
                  <a:cubicBezTo>
                    <a:pt x="413" y="358"/>
                    <a:pt x="413" y="358"/>
                    <a:pt x="413" y="358"/>
                  </a:cubicBezTo>
                  <a:lnTo>
                    <a:pt x="393" y="362"/>
                  </a:lnTo>
                  <a:close/>
                  <a:moveTo>
                    <a:pt x="432" y="354"/>
                  </a:moveTo>
                  <a:cubicBezTo>
                    <a:pt x="430" y="342"/>
                    <a:pt x="430" y="342"/>
                    <a:pt x="430" y="342"/>
                  </a:cubicBezTo>
                  <a:cubicBezTo>
                    <a:pt x="450" y="338"/>
                    <a:pt x="450" y="338"/>
                    <a:pt x="450" y="338"/>
                  </a:cubicBezTo>
                  <a:cubicBezTo>
                    <a:pt x="452" y="350"/>
                    <a:pt x="452" y="350"/>
                    <a:pt x="452" y="350"/>
                  </a:cubicBezTo>
                  <a:lnTo>
                    <a:pt x="432" y="354"/>
                  </a:lnTo>
                  <a:close/>
                  <a:moveTo>
                    <a:pt x="471" y="346"/>
                  </a:moveTo>
                  <a:cubicBezTo>
                    <a:pt x="469" y="334"/>
                    <a:pt x="469" y="334"/>
                    <a:pt x="469" y="334"/>
                  </a:cubicBezTo>
                  <a:cubicBezTo>
                    <a:pt x="489" y="331"/>
                    <a:pt x="489" y="331"/>
                    <a:pt x="489" y="331"/>
                  </a:cubicBezTo>
                  <a:cubicBezTo>
                    <a:pt x="491" y="342"/>
                    <a:pt x="491" y="342"/>
                    <a:pt x="491" y="342"/>
                  </a:cubicBezTo>
                  <a:lnTo>
                    <a:pt x="471" y="346"/>
                  </a:lnTo>
                  <a:close/>
                  <a:moveTo>
                    <a:pt x="2524" y="341"/>
                  </a:moveTo>
                  <a:cubicBezTo>
                    <a:pt x="2522" y="341"/>
                    <a:pt x="2521" y="340"/>
                    <a:pt x="2519" y="340"/>
                  </a:cubicBezTo>
                  <a:cubicBezTo>
                    <a:pt x="2516" y="338"/>
                    <a:pt x="2515" y="335"/>
                    <a:pt x="2514" y="332"/>
                  </a:cubicBezTo>
                  <a:cubicBezTo>
                    <a:pt x="2513" y="332"/>
                    <a:pt x="2513" y="331"/>
                    <a:pt x="2512" y="330"/>
                  </a:cubicBezTo>
                  <a:cubicBezTo>
                    <a:pt x="2512" y="330"/>
                    <a:pt x="2512" y="330"/>
                    <a:pt x="2511" y="330"/>
                  </a:cubicBezTo>
                  <a:cubicBezTo>
                    <a:pt x="2511" y="330"/>
                    <a:pt x="2509" y="330"/>
                    <a:pt x="2508" y="330"/>
                  </a:cubicBezTo>
                  <a:cubicBezTo>
                    <a:pt x="2511" y="318"/>
                    <a:pt x="2511" y="318"/>
                    <a:pt x="2511" y="318"/>
                  </a:cubicBezTo>
                  <a:cubicBezTo>
                    <a:pt x="2511" y="318"/>
                    <a:pt x="2512" y="318"/>
                    <a:pt x="2512" y="318"/>
                  </a:cubicBezTo>
                  <a:cubicBezTo>
                    <a:pt x="2514" y="318"/>
                    <a:pt x="2517" y="319"/>
                    <a:pt x="2521" y="322"/>
                  </a:cubicBezTo>
                  <a:cubicBezTo>
                    <a:pt x="2523" y="323"/>
                    <a:pt x="2524" y="325"/>
                    <a:pt x="2524" y="327"/>
                  </a:cubicBezTo>
                  <a:cubicBezTo>
                    <a:pt x="2525" y="328"/>
                    <a:pt x="2525" y="329"/>
                    <a:pt x="2525" y="329"/>
                  </a:cubicBezTo>
                  <a:cubicBezTo>
                    <a:pt x="2525" y="329"/>
                    <a:pt x="2525" y="329"/>
                    <a:pt x="2524" y="329"/>
                  </a:cubicBezTo>
                  <a:lnTo>
                    <a:pt x="2524" y="341"/>
                  </a:lnTo>
                  <a:close/>
                  <a:moveTo>
                    <a:pt x="2597" y="339"/>
                  </a:moveTo>
                  <a:cubicBezTo>
                    <a:pt x="2595" y="337"/>
                    <a:pt x="2592" y="337"/>
                    <a:pt x="2590" y="337"/>
                  </a:cubicBezTo>
                  <a:cubicBezTo>
                    <a:pt x="2588" y="337"/>
                    <a:pt x="2586" y="337"/>
                    <a:pt x="2584" y="337"/>
                  </a:cubicBezTo>
                  <a:cubicBezTo>
                    <a:pt x="2584" y="337"/>
                    <a:pt x="2583" y="337"/>
                    <a:pt x="2582" y="338"/>
                  </a:cubicBezTo>
                  <a:cubicBezTo>
                    <a:pt x="2581" y="326"/>
                    <a:pt x="2581" y="326"/>
                    <a:pt x="2581" y="326"/>
                  </a:cubicBezTo>
                  <a:cubicBezTo>
                    <a:pt x="2582" y="326"/>
                    <a:pt x="2582" y="325"/>
                    <a:pt x="2583" y="325"/>
                  </a:cubicBezTo>
                  <a:cubicBezTo>
                    <a:pt x="2585" y="325"/>
                    <a:pt x="2587" y="325"/>
                    <a:pt x="2590" y="325"/>
                  </a:cubicBezTo>
                  <a:cubicBezTo>
                    <a:pt x="2595" y="325"/>
                    <a:pt x="2600" y="326"/>
                    <a:pt x="2604" y="330"/>
                  </a:cubicBezTo>
                  <a:lnTo>
                    <a:pt x="2597" y="339"/>
                  </a:lnTo>
                  <a:close/>
                  <a:moveTo>
                    <a:pt x="510" y="339"/>
                  </a:moveTo>
                  <a:cubicBezTo>
                    <a:pt x="508" y="327"/>
                    <a:pt x="508" y="327"/>
                    <a:pt x="508" y="327"/>
                  </a:cubicBezTo>
                  <a:cubicBezTo>
                    <a:pt x="528" y="323"/>
                    <a:pt x="528" y="323"/>
                    <a:pt x="528" y="323"/>
                  </a:cubicBezTo>
                  <a:cubicBezTo>
                    <a:pt x="530" y="335"/>
                    <a:pt x="530" y="335"/>
                    <a:pt x="530" y="335"/>
                  </a:cubicBezTo>
                  <a:lnTo>
                    <a:pt x="510" y="339"/>
                  </a:lnTo>
                  <a:close/>
                  <a:moveTo>
                    <a:pt x="2545" y="338"/>
                  </a:moveTo>
                  <a:cubicBezTo>
                    <a:pt x="2542" y="326"/>
                    <a:pt x="2542" y="326"/>
                    <a:pt x="2542" y="326"/>
                  </a:cubicBezTo>
                  <a:cubicBezTo>
                    <a:pt x="2542" y="326"/>
                    <a:pt x="2543" y="326"/>
                    <a:pt x="2543" y="326"/>
                  </a:cubicBezTo>
                  <a:cubicBezTo>
                    <a:pt x="2544" y="325"/>
                    <a:pt x="2545" y="325"/>
                    <a:pt x="2546" y="325"/>
                  </a:cubicBezTo>
                  <a:cubicBezTo>
                    <a:pt x="2551" y="323"/>
                    <a:pt x="2557" y="321"/>
                    <a:pt x="2563" y="321"/>
                  </a:cubicBezTo>
                  <a:cubicBezTo>
                    <a:pt x="2563" y="333"/>
                    <a:pt x="2563" y="333"/>
                    <a:pt x="2563" y="333"/>
                  </a:cubicBezTo>
                  <a:cubicBezTo>
                    <a:pt x="2559" y="333"/>
                    <a:pt x="2554" y="335"/>
                    <a:pt x="2550" y="336"/>
                  </a:cubicBezTo>
                  <a:cubicBezTo>
                    <a:pt x="2549" y="336"/>
                    <a:pt x="2549" y="337"/>
                    <a:pt x="2548" y="337"/>
                  </a:cubicBezTo>
                  <a:cubicBezTo>
                    <a:pt x="2547" y="337"/>
                    <a:pt x="2546" y="338"/>
                    <a:pt x="2545" y="338"/>
                  </a:cubicBezTo>
                  <a:close/>
                  <a:moveTo>
                    <a:pt x="550" y="331"/>
                  </a:moveTo>
                  <a:cubicBezTo>
                    <a:pt x="547" y="319"/>
                    <a:pt x="547" y="319"/>
                    <a:pt x="547" y="319"/>
                  </a:cubicBezTo>
                  <a:cubicBezTo>
                    <a:pt x="567" y="315"/>
                    <a:pt x="567" y="315"/>
                    <a:pt x="567" y="315"/>
                  </a:cubicBezTo>
                  <a:cubicBezTo>
                    <a:pt x="569" y="327"/>
                    <a:pt x="569" y="327"/>
                    <a:pt x="569" y="327"/>
                  </a:cubicBezTo>
                  <a:lnTo>
                    <a:pt x="550" y="331"/>
                  </a:lnTo>
                  <a:close/>
                  <a:moveTo>
                    <a:pt x="2478" y="324"/>
                  </a:moveTo>
                  <a:cubicBezTo>
                    <a:pt x="2475" y="313"/>
                    <a:pt x="2475" y="313"/>
                    <a:pt x="2475" y="313"/>
                  </a:cubicBezTo>
                  <a:cubicBezTo>
                    <a:pt x="2475" y="313"/>
                    <a:pt x="2475" y="312"/>
                    <a:pt x="2476" y="312"/>
                  </a:cubicBezTo>
                  <a:cubicBezTo>
                    <a:pt x="2477" y="312"/>
                    <a:pt x="2478" y="311"/>
                    <a:pt x="2480" y="310"/>
                  </a:cubicBezTo>
                  <a:cubicBezTo>
                    <a:pt x="2481" y="309"/>
                    <a:pt x="2483" y="308"/>
                    <a:pt x="2484" y="308"/>
                  </a:cubicBezTo>
                  <a:cubicBezTo>
                    <a:pt x="2488" y="306"/>
                    <a:pt x="2492" y="305"/>
                    <a:pt x="2496" y="306"/>
                  </a:cubicBezTo>
                  <a:cubicBezTo>
                    <a:pt x="2494" y="318"/>
                    <a:pt x="2494" y="318"/>
                    <a:pt x="2494" y="318"/>
                  </a:cubicBezTo>
                  <a:cubicBezTo>
                    <a:pt x="2492" y="318"/>
                    <a:pt x="2491" y="318"/>
                    <a:pt x="2489" y="319"/>
                  </a:cubicBezTo>
                  <a:cubicBezTo>
                    <a:pt x="2488" y="319"/>
                    <a:pt x="2487" y="320"/>
                    <a:pt x="2486" y="321"/>
                  </a:cubicBezTo>
                  <a:cubicBezTo>
                    <a:pt x="2484" y="322"/>
                    <a:pt x="2482" y="323"/>
                    <a:pt x="2480" y="324"/>
                  </a:cubicBezTo>
                  <a:cubicBezTo>
                    <a:pt x="2479" y="324"/>
                    <a:pt x="2478" y="324"/>
                    <a:pt x="2478" y="324"/>
                  </a:cubicBezTo>
                  <a:close/>
                  <a:moveTo>
                    <a:pt x="589" y="323"/>
                  </a:moveTo>
                  <a:cubicBezTo>
                    <a:pt x="586" y="311"/>
                    <a:pt x="586" y="311"/>
                    <a:pt x="586" y="311"/>
                  </a:cubicBezTo>
                  <a:cubicBezTo>
                    <a:pt x="606" y="308"/>
                    <a:pt x="606" y="308"/>
                    <a:pt x="606" y="308"/>
                  </a:cubicBezTo>
                  <a:cubicBezTo>
                    <a:pt x="608" y="319"/>
                    <a:pt x="608" y="319"/>
                    <a:pt x="608" y="319"/>
                  </a:cubicBezTo>
                  <a:lnTo>
                    <a:pt x="589" y="323"/>
                  </a:lnTo>
                  <a:close/>
                  <a:moveTo>
                    <a:pt x="628" y="315"/>
                  </a:moveTo>
                  <a:cubicBezTo>
                    <a:pt x="625" y="304"/>
                    <a:pt x="625" y="304"/>
                    <a:pt x="625" y="304"/>
                  </a:cubicBezTo>
                  <a:cubicBezTo>
                    <a:pt x="645" y="300"/>
                    <a:pt x="645" y="300"/>
                    <a:pt x="645" y="300"/>
                  </a:cubicBezTo>
                  <a:cubicBezTo>
                    <a:pt x="647" y="312"/>
                    <a:pt x="647" y="312"/>
                    <a:pt x="647" y="312"/>
                  </a:cubicBezTo>
                  <a:lnTo>
                    <a:pt x="628" y="315"/>
                  </a:lnTo>
                  <a:close/>
                  <a:moveTo>
                    <a:pt x="2456" y="311"/>
                  </a:moveTo>
                  <a:cubicBezTo>
                    <a:pt x="2455" y="310"/>
                    <a:pt x="2455" y="309"/>
                    <a:pt x="2455" y="308"/>
                  </a:cubicBezTo>
                  <a:cubicBezTo>
                    <a:pt x="2454" y="306"/>
                    <a:pt x="2454" y="305"/>
                    <a:pt x="2453" y="305"/>
                  </a:cubicBezTo>
                  <a:cubicBezTo>
                    <a:pt x="2453" y="305"/>
                    <a:pt x="2452" y="304"/>
                    <a:pt x="2452" y="304"/>
                  </a:cubicBezTo>
                  <a:cubicBezTo>
                    <a:pt x="2450" y="303"/>
                    <a:pt x="2447" y="302"/>
                    <a:pt x="2445" y="299"/>
                  </a:cubicBezTo>
                  <a:cubicBezTo>
                    <a:pt x="2444" y="298"/>
                    <a:pt x="2444" y="297"/>
                    <a:pt x="2443" y="295"/>
                  </a:cubicBezTo>
                  <a:cubicBezTo>
                    <a:pt x="2455" y="291"/>
                    <a:pt x="2455" y="291"/>
                    <a:pt x="2455" y="291"/>
                  </a:cubicBezTo>
                  <a:cubicBezTo>
                    <a:pt x="2455" y="292"/>
                    <a:pt x="2455" y="292"/>
                    <a:pt x="2455" y="292"/>
                  </a:cubicBezTo>
                  <a:cubicBezTo>
                    <a:pt x="2455" y="292"/>
                    <a:pt x="2456" y="293"/>
                    <a:pt x="2457" y="293"/>
                  </a:cubicBezTo>
                  <a:cubicBezTo>
                    <a:pt x="2458" y="294"/>
                    <a:pt x="2459" y="295"/>
                    <a:pt x="2461" y="296"/>
                  </a:cubicBezTo>
                  <a:cubicBezTo>
                    <a:pt x="2464" y="298"/>
                    <a:pt x="2465" y="302"/>
                    <a:pt x="2466" y="304"/>
                  </a:cubicBezTo>
                  <a:cubicBezTo>
                    <a:pt x="2466" y="305"/>
                    <a:pt x="2466" y="305"/>
                    <a:pt x="2467" y="306"/>
                  </a:cubicBezTo>
                  <a:cubicBezTo>
                    <a:pt x="2467" y="307"/>
                    <a:pt x="2467" y="307"/>
                    <a:pt x="2467" y="307"/>
                  </a:cubicBezTo>
                  <a:cubicBezTo>
                    <a:pt x="2467" y="308"/>
                    <a:pt x="2467" y="308"/>
                    <a:pt x="2467" y="308"/>
                  </a:cubicBezTo>
                  <a:cubicBezTo>
                    <a:pt x="2455" y="308"/>
                    <a:pt x="2455" y="308"/>
                    <a:pt x="2455" y="308"/>
                  </a:cubicBezTo>
                  <a:cubicBezTo>
                    <a:pt x="2461" y="308"/>
                    <a:pt x="2461" y="308"/>
                    <a:pt x="2461" y="308"/>
                  </a:cubicBezTo>
                  <a:lnTo>
                    <a:pt x="2456" y="311"/>
                  </a:lnTo>
                  <a:close/>
                  <a:moveTo>
                    <a:pt x="667" y="308"/>
                  </a:moveTo>
                  <a:cubicBezTo>
                    <a:pt x="664" y="296"/>
                    <a:pt x="664" y="296"/>
                    <a:pt x="664" y="296"/>
                  </a:cubicBezTo>
                  <a:cubicBezTo>
                    <a:pt x="684" y="292"/>
                    <a:pt x="684" y="292"/>
                    <a:pt x="684" y="292"/>
                  </a:cubicBezTo>
                  <a:cubicBezTo>
                    <a:pt x="686" y="304"/>
                    <a:pt x="686" y="304"/>
                    <a:pt x="686" y="304"/>
                  </a:cubicBezTo>
                  <a:lnTo>
                    <a:pt x="667" y="308"/>
                  </a:lnTo>
                  <a:close/>
                  <a:moveTo>
                    <a:pt x="706" y="300"/>
                  </a:moveTo>
                  <a:cubicBezTo>
                    <a:pt x="703" y="288"/>
                    <a:pt x="703" y="288"/>
                    <a:pt x="703" y="288"/>
                  </a:cubicBezTo>
                  <a:cubicBezTo>
                    <a:pt x="723" y="284"/>
                    <a:pt x="723" y="284"/>
                    <a:pt x="723" y="284"/>
                  </a:cubicBezTo>
                  <a:cubicBezTo>
                    <a:pt x="725" y="296"/>
                    <a:pt x="725" y="296"/>
                    <a:pt x="725" y="296"/>
                  </a:cubicBezTo>
                  <a:lnTo>
                    <a:pt x="706" y="300"/>
                  </a:lnTo>
                  <a:close/>
                  <a:moveTo>
                    <a:pt x="745" y="292"/>
                  </a:moveTo>
                  <a:cubicBezTo>
                    <a:pt x="742" y="281"/>
                    <a:pt x="742" y="281"/>
                    <a:pt x="742" y="281"/>
                  </a:cubicBezTo>
                  <a:cubicBezTo>
                    <a:pt x="762" y="277"/>
                    <a:pt x="762" y="277"/>
                    <a:pt x="762" y="277"/>
                  </a:cubicBezTo>
                  <a:cubicBezTo>
                    <a:pt x="764" y="289"/>
                    <a:pt x="764" y="289"/>
                    <a:pt x="764" y="289"/>
                  </a:cubicBezTo>
                  <a:lnTo>
                    <a:pt x="745" y="292"/>
                  </a:lnTo>
                  <a:close/>
                  <a:moveTo>
                    <a:pt x="784" y="285"/>
                  </a:moveTo>
                  <a:cubicBezTo>
                    <a:pt x="782" y="273"/>
                    <a:pt x="782" y="273"/>
                    <a:pt x="782" y="273"/>
                  </a:cubicBezTo>
                  <a:cubicBezTo>
                    <a:pt x="801" y="269"/>
                    <a:pt x="801" y="269"/>
                    <a:pt x="801" y="269"/>
                  </a:cubicBezTo>
                  <a:cubicBezTo>
                    <a:pt x="803" y="281"/>
                    <a:pt x="803" y="281"/>
                    <a:pt x="803" y="281"/>
                  </a:cubicBezTo>
                  <a:lnTo>
                    <a:pt x="784" y="285"/>
                  </a:lnTo>
                  <a:close/>
                  <a:moveTo>
                    <a:pt x="2433" y="279"/>
                  </a:moveTo>
                  <a:cubicBezTo>
                    <a:pt x="2433" y="278"/>
                    <a:pt x="2433" y="276"/>
                    <a:pt x="2432" y="275"/>
                  </a:cubicBezTo>
                  <a:cubicBezTo>
                    <a:pt x="2432" y="274"/>
                    <a:pt x="2432" y="273"/>
                    <a:pt x="2431" y="273"/>
                  </a:cubicBezTo>
                  <a:cubicBezTo>
                    <a:pt x="2431" y="271"/>
                    <a:pt x="2429" y="269"/>
                    <a:pt x="2427" y="267"/>
                  </a:cubicBezTo>
                  <a:cubicBezTo>
                    <a:pt x="2424" y="265"/>
                    <a:pt x="2424" y="265"/>
                    <a:pt x="2424" y="265"/>
                  </a:cubicBezTo>
                  <a:cubicBezTo>
                    <a:pt x="2432" y="256"/>
                    <a:pt x="2432" y="256"/>
                    <a:pt x="2432" y="256"/>
                  </a:cubicBezTo>
                  <a:cubicBezTo>
                    <a:pt x="2434" y="258"/>
                    <a:pt x="2434" y="258"/>
                    <a:pt x="2434" y="258"/>
                  </a:cubicBezTo>
                  <a:cubicBezTo>
                    <a:pt x="2437" y="261"/>
                    <a:pt x="2441" y="263"/>
                    <a:pt x="2443" y="268"/>
                  </a:cubicBezTo>
                  <a:cubicBezTo>
                    <a:pt x="2443" y="270"/>
                    <a:pt x="2444" y="271"/>
                    <a:pt x="2444" y="272"/>
                  </a:cubicBezTo>
                  <a:cubicBezTo>
                    <a:pt x="2444" y="273"/>
                    <a:pt x="2444" y="274"/>
                    <a:pt x="2445" y="275"/>
                  </a:cubicBezTo>
                  <a:lnTo>
                    <a:pt x="2433" y="279"/>
                  </a:lnTo>
                  <a:close/>
                  <a:moveTo>
                    <a:pt x="823" y="277"/>
                  </a:moveTo>
                  <a:cubicBezTo>
                    <a:pt x="821" y="265"/>
                    <a:pt x="821" y="265"/>
                    <a:pt x="821" y="265"/>
                  </a:cubicBezTo>
                  <a:cubicBezTo>
                    <a:pt x="840" y="261"/>
                    <a:pt x="840" y="261"/>
                    <a:pt x="840" y="261"/>
                  </a:cubicBezTo>
                  <a:cubicBezTo>
                    <a:pt x="842" y="273"/>
                    <a:pt x="842" y="273"/>
                    <a:pt x="842" y="273"/>
                  </a:cubicBezTo>
                  <a:lnTo>
                    <a:pt x="823" y="277"/>
                  </a:lnTo>
                  <a:close/>
                  <a:moveTo>
                    <a:pt x="862" y="269"/>
                  </a:moveTo>
                  <a:cubicBezTo>
                    <a:pt x="860" y="258"/>
                    <a:pt x="860" y="258"/>
                    <a:pt x="860" y="258"/>
                  </a:cubicBezTo>
                  <a:cubicBezTo>
                    <a:pt x="879" y="254"/>
                    <a:pt x="879" y="254"/>
                    <a:pt x="879" y="254"/>
                  </a:cubicBezTo>
                  <a:cubicBezTo>
                    <a:pt x="881" y="265"/>
                    <a:pt x="881" y="265"/>
                    <a:pt x="881" y="265"/>
                  </a:cubicBezTo>
                  <a:lnTo>
                    <a:pt x="862" y="269"/>
                  </a:lnTo>
                  <a:close/>
                  <a:moveTo>
                    <a:pt x="901" y="262"/>
                  </a:moveTo>
                  <a:cubicBezTo>
                    <a:pt x="899" y="250"/>
                    <a:pt x="899" y="250"/>
                    <a:pt x="899" y="250"/>
                  </a:cubicBezTo>
                  <a:cubicBezTo>
                    <a:pt x="918" y="246"/>
                    <a:pt x="918" y="246"/>
                    <a:pt x="918" y="246"/>
                  </a:cubicBezTo>
                  <a:cubicBezTo>
                    <a:pt x="921" y="258"/>
                    <a:pt x="921" y="258"/>
                    <a:pt x="921" y="258"/>
                  </a:cubicBezTo>
                  <a:lnTo>
                    <a:pt x="901" y="262"/>
                  </a:lnTo>
                  <a:close/>
                  <a:moveTo>
                    <a:pt x="940" y="254"/>
                  </a:moveTo>
                  <a:cubicBezTo>
                    <a:pt x="938" y="242"/>
                    <a:pt x="938" y="242"/>
                    <a:pt x="938" y="242"/>
                  </a:cubicBezTo>
                  <a:cubicBezTo>
                    <a:pt x="957" y="238"/>
                    <a:pt x="957" y="238"/>
                    <a:pt x="957" y="238"/>
                  </a:cubicBezTo>
                  <a:cubicBezTo>
                    <a:pt x="960" y="250"/>
                    <a:pt x="960" y="250"/>
                    <a:pt x="960" y="250"/>
                  </a:cubicBezTo>
                  <a:lnTo>
                    <a:pt x="940" y="254"/>
                  </a:lnTo>
                  <a:close/>
                  <a:moveTo>
                    <a:pt x="2410" y="252"/>
                  </a:moveTo>
                  <a:cubicBezTo>
                    <a:pt x="2409" y="251"/>
                    <a:pt x="2409" y="251"/>
                    <a:pt x="2409" y="251"/>
                  </a:cubicBezTo>
                  <a:cubicBezTo>
                    <a:pt x="2404" y="248"/>
                    <a:pt x="2398" y="243"/>
                    <a:pt x="2398" y="234"/>
                  </a:cubicBezTo>
                  <a:cubicBezTo>
                    <a:pt x="2398" y="233"/>
                    <a:pt x="2398" y="231"/>
                    <a:pt x="2399" y="230"/>
                  </a:cubicBezTo>
                  <a:cubicBezTo>
                    <a:pt x="2410" y="233"/>
                    <a:pt x="2410" y="233"/>
                    <a:pt x="2410" y="233"/>
                  </a:cubicBezTo>
                  <a:cubicBezTo>
                    <a:pt x="2410" y="233"/>
                    <a:pt x="2410" y="234"/>
                    <a:pt x="2410" y="234"/>
                  </a:cubicBezTo>
                  <a:cubicBezTo>
                    <a:pt x="2410" y="237"/>
                    <a:pt x="2412" y="239"/>
                    <a:pt x="2416" y="242"/>
                  </a:cubicBezTo>
                  <a:cubicBezTo>
                    <a:pt x="2417" y="243"/>
                    <a:pt x="2417" y="243"/>
                    <a:pt x="2417" y="243"/>
                  </a:cubicBezTo>
                  <a:lnTo>
                    <a:pt x="2410" y="252"/>
                  </a:lnTo>
                  <a:close/>
                  <a:moveTo>
                    <a:pt x="979" y="246"/>
                  </a:moveTo>
                  <a:cubicBezTo>
                    <a:pt x="977" y="234"/>
                    <a:pt x="977" y="234"/>
                    <a:pt x="977" y="234"/>
                  </a:cubicBezTo>
                  <a:cubicBezTo>
                    <a:pt x="996" y="231"/>
                    <a:pt x="996" y="231"/>
                    <a:pt x="996" y="231"/>
                  </a:cubicBezTo>
                  <a:cubicBezTo>
                    <a:pt x="999" y="242"/>
                    <a:pt x="999" y="242"/>
                    <a:pt x="999" y="242"/>
                  </a:cubicBezTo>
                  <a:lnTo>
                    <a:pt x="979" y="246"/>
                  </a:lnTo>
                  <a:close/>
                  <a:moveTo>
                    <a:pt x="1018" y="239"/>
                  </a:moveTo>
                  <a:cubicBezTo>
                    <a:pt x="1016" y="227"/>
                    <a:pt x="1016" y="227"/>
                    <a:pt x="1016" y="227"/>
                  </a:cubicBezTo>
                  <a:cubicBezTo>
                    <a:pt x="1035" y="223"/>
                    <a:pt x="1035" y="223"/>
                    <a:pt x="1035" y="223"/>
                  </a:cubicBezTo>
                  <a:cubicBezTo>
                    <a:pt x="1038" y="235"/>
                    <a:pt x="1038" y="235"/>
                    <a:pt x="1038" y="235"/>
                  </a:cubicBezTo>
                  <a:lnTo>
                    <a:pt x="1018" y="239"/>
                  </a:lnTo>
                  <a:close/>
                  <a:moveTo>
                    <a:pt x="1057" y="231"/>
                  </a:moveTo>
                  <a:cubicBezTo>
                    <a:pt x="1055" y="219"/>
                    <a:pt x="1055" y="219"/>
                    <a:pt x="1055" y="219"/>
                  </a:cubicBezTo>
                  <a:cubicBezTo>
                    <a:pt x="1074" y="215"/>
                    <a:pt x="1074" y="215"/>
                    <a:pt x="1074" y="215"/>
                  </a:cubicBezTo>
                  <a:cubicBezTo>
                    <a:pt x="1077" y="227"/>
                    <a:pt x="1077" y="227"/>
                    <a:pt x="1077" y="227"/>
                  </a:cubicBezTo>
                  <a:lnTo>
                    <a:pt x="1057" y="231"/>
                  </a:lnTo>
                  <a:close/>
                  <a:moveTo>
                    <a:pt x="1096" y="223"/>
                  </a:moveTo>
                  <a:cubicBezTo>
                    <a:pt x="1094" y="211"/>
                    <a:pt x="1094" y="211"/>
                    <a:pt x="1094" y="211"/>
                  </a:cubicBezTo>
                  <a:cubicBezTo>
                    <a:pt x="1114" y="208"/>
                    <a:pt x="1114" y="208"/>
                    <a:pt x="1114" y="208"/>
                  </a:cubicBezTo>
                  <a:cubicBezTo>
                    <a:pt x="1116" y="219"/>
                    <a:pt x="1116" y="219"/>
                    <a:pt x="1116" y="219"/>
                  </a:cubicBezTo>
                  <a:lnTo>
                    <a:pt x="1096" y="223"/>
                  </a:lnTo>
                  <a:close/>
                  <a:moveTo>
                    <a:pt x="1135" y="216"/>
                  </a:moveTo>
                  <a:cubicBezTo>
                    <a:pt x="1133" y="204"/>
                    <a:pt x="1133" y="204"/>
                    <a:pt x="1133" y="204"/>
                  </a:cubicBezTo>
                  <a:cubicBezTo>
                    <a:pt x="1153" y="200"/>
                    <a:pt x="1153" y="200"/>
                    <a:pt x="1153" y="200"/>
                  </a:cubicBezTo>
                  <a:cubicBezTo>
                    <a:pt x="1155" y="212"/>
                    <a:pt x="1155" y="212"/>
                    <a:pt x="1155" y="212"/>
                  </a:cubicBezTo>
                  <a:lnTo>
                    <a:pt x="1135" y="216"/>
                  </a:lnTo>
                  <a:close/>
                  <a:moveTo>
                    <a:pt x="2403" y="212"/>
                  </a:moveTo>
                  <a:cubicBezTo>
                    <a:pt x="2403" y="211"/>
                    <a:pt x="2403" y="211"/>
                    <a:pt x="2403" y="211"/>
                  </a:cubicBezTo>
                  <a:cubicBezTo>
                    <a:pt x="2403" y="210"/>
                    <a:pt x="2402" y="209"/>
                    <a:pt x="2400" y="208"/>
                  </a:cubicBezTo>
                  <a:cubicBezTo>
                    <a:pt x="2400" y="207"/>
                    <a:pt x="2399" y="206"/>
                    <a:pt x="2398" y="206"/>
                  </a:cubicBezTo>
                  <a:cubicBezTo>
                    <a:pt x="2396" y="204"/>
                    <a:pt x="2394" y="201"/>
                    <a:pt x="2393" y="198"/>
                  </a:cubicBezTo>
                  <a:cubicBezTo>
                    <a:pt x="2404" y="193"/>
                    <a:pt x="2404" y="193"/>
                    <a:pt x="2404" y="193"/>
                  </a:cubicBezTo>
                  <a:cubicBezTo>
                    <a:pt x="2405" y="195"/>
                    <a:pt x="2406" y="196"/>
                    <a:pt x="2407" y="197"/>
                  </a:cubicBezTo>
                  <a:cubicBezTo>
                    <a:pt x="2407" y="198"/>
                    <a:pt x="2408" y="198"/>
                    <a:pt x="2408" y="199"/>
                  </a:cubicBezTo>
                  <a:cubicBezTo>
                    <a:pt x="2410" y="201"/>
                    <a:pt x="2413" y="203"/>
                    <a:pt x="2415" y="208"/>
                  </a:cubicBezTo>
                  <a:cubicBezTo>
                    <a:pt x="2415" y="209"/>
                    <a:pt x="2415" y="210"/>
                    <a:pt x="2415" y="212"/>
                  </a:cubicBezTo>
                  <a:lnTo>
                    <a:pt x="2403" y="212"/>
                  </a:lnTo>
                  <a:close/>
                  <a:moveTo>
                    <a:pt x="1174" y="208"/>
                  </a:moveTo>
                  <a:cubicBezTo>
                    <a:pt x="1172" y="196"/>
                    <a:pt x="1172" y="196"/>
                    <a:pt x="1172" y="196"/>
                  </a:cubicBezTo>
                  <a:cubicBezTo>
                    <a:pt x="1192" y="192"/>
                    <a:pt x="1192" y="192"/>
                    <a:pt x="1192" y="192"/>
                  </a:cubicBezTo>
                  <a:cubicBezTo>
                    <a:pt x="1194" y="204"/>
                    <a:pt x="1194" y="204"/>
                    <a:pt x="1194" y="204"/>
                  </a:cubicBezTo>
                  <a:lnTo>
                    <a:pt x="1174" y="208"/>
                  </a:lnTo>
                  <a:close/>
                  <a:moveTo>
                    <a:pt x="1213" y="200"/>
                  </a:moveTo>
                  <a:cubicBezTo>
                    <a:pt x="1211" y="188"/>
                    <a:pt x="1211" y="188"/>
                    <a:pt x="1211" y="188"/>
                  </a:cubicBezTo>
                  <a:cubicBezTo>
                    <a:pt x="1231" y="185"/>
                    <a:pt x="1231" y="185"/>
                    <a:pt x="1231" y="185"/>
                  </a:cubicBezTo>
                  <a:cubicBezTo>
                    <a:pt x="1233" y="196"/>
                    <a:pt x="1233" y="196"/>
                    <a:pt x="1233" y="196"/>
                  </a:cubicBezTo>
                  <a:lnTo>
                    <a:pt x="1213" y="200"/>
                  </a:lnTo>
                  <a:close/>
                  <a:moveTo>
                    <a:pt x="1253" y="192"/>
                  </a:moveTo>
                  <a:cubicBezTo>
                    <a:pt x="1250" y="181"/>
                    <a:pt x="1250" y="181"/>
                    <a:pt x="1250" y="181"/>
                  </a:cubicBezTo>
                  <a:cubicBezTo>
                    <a:pt x="1270" y="177"/>
                    <a:pt x="1270" y="177"/>
                    <a:pt x="1270" y="177"/>
                  </a:cubicBezTo>
                  <a:cubicBezTo>
                    <a:pt x="1272" y="189"/>
                    <a:pt x="1272" y="189"/>
                    <a:pt x="1272" y="189"/>
                  </a:cubicBezTo>
                  <a:lnTo>
                    <a:pt x="1253" y="192"/>
                  </a:lnTo>
                  <a:close/>
                  <a:moveTo>
                    <a:pt x="1292" y="185"/>
                  </a:moveTo>
                  <a:cubicBezTo>
                    <a:pt x="1289" y="173"/>
                    <a:pt x="1289" y="173"/>
                    <a:pt x="1289" y="173"/>
                  </a:cubicBezTo>
                  <a:cubicBezTo>
                    <a:pt x="1309" y="169"/>
                    <a:pt x="1309" y="169"/>
                    <a:pt x="1309" y="169"/>
                  </a:cubicBezTo>
                  <a:cubicBezTo>
                    <a:pt x="1311" y="181"/>
                    <a:pt x="1311" y="181"/>
                    <a:pt x="1311" y="181"/>
                  </a:cubicBezTo>
                  <a:lnTo>
                    <a:pt x="1292" y="185"/>
                  </a:lnTo>
                  <a:close/>
                  <a:moveTo>
                    <a:pt x="2388" y="182"/>
                  </a:moveTo>
                  <a:cubicBezTo>
                    <a:pt x="2388" y="182"/>
                    <a:pt x="2387" y="182"/>
                    <a:pt x="2387" y="182"/>
                  </a:cubicBezTo>
                  <a:cubicBezTo>
                    <a:pt x="2385" y="180"/>
                    <a:pt x="2382" y="178"/>
                    <a:pt x="2382" y="173"/>
                  </a:cubicBezTo>
                  <a:cubicBezTo>
                    <a:pt x="2382" y="171"/>
                    <a:pt x="2382" y="169"/>
                    <a:pt x="2383" y="167"/>
                  </a:cubicBezTo>
                  <a:cubicBezTo>
                    <a:pt x="2384" y="166"/>
                    <a:pt x="2384" y="165"/>
                    <a:pt x="2385" y="164"/>
                  </a:cubicBezTo>
                  <a:cubicBezTo>
                    <a:pt x="2385" y="164"/>
                    <a:pt x="2385" y="163"/>
                    <a:pt x="2385" y="163"/>
                  </a:cubicBezTo>
                  <a:cubicBezTo>
                    <a:pt x="2385" y="163"/>
                    <a:pt x="2385" y="162"/>
                    <a:pt x="2385" y="162"/>
                  </a:cubicBezTo>
                  <a:cubicBezTo>
                    <a:pt x="2397" y="159"/>
                    <a:pt x="2397" y="159"/>
                    <a:pt x="2397" y="159"/>
                  </a:cubicBezTo>
                  <a:cubicBezTo>
                    <a:pt x="2397" y="160"/>
                    <a:pt x="2397" y="161"/>
                    <a:pt x="2397" y="162"/>
                  </a:cubicBezTo>
                  <a:cubicBezTo>
                    <a:pt x="2397" y="163"/>
                    <a:pt x="2397" y="163"/>
                    <a:pt x="2397" y="163"/>
                  </a:cubicBezTo>
                  <a:cubicBezTo>
                    <a:pt x="2397" y="167"/>
                    <a:pt x="2396" y="169"/>
                    <a:pt x="2395" y="171"/>
                  </a:cubicBezTo>
                  <a:cubicBezTo>
                    <a:pt x="2394" y="171"/>
                    <a:pt x="2394" y="171"/>
                    <a:pt x="2394" y="172"/>
                  </a:cubicBezTo>
                  <a:cubicBezTo>
                    <a:pt x="2394" y="172"/>
                    <a:pt x="2394" y="172"/>
                    <a:pt x="2394" y="172"/>
                  </a:cubicBezTo>
                  <a:cubicBezTo>
                    <a:pt x="2395" y="172"/>
                    <a:pt x="2395" y="173"/>
                    <a:pt x="2395" y="173"/>
                  </a:cubicBezTo>
                  <a:lnTo>
                    <a:pt x="2388" y="182"/>
                  </a:lnTo>
                  <a:close/>
                  <a:moveTo>
                    <a:pt x="1331" y="177"/>
                  </a:moveTo>
                  <a:cubicBezTo>
                    <a:pt x="1328" y="165"/>
                    <a:pt x="1328" y="165"/>
                    <a:pt x="1328" y="165"/>
                  </a:cubicBezTo>
                  <a:cubicBezTo>
                    <a:pt x="1348" y="161"/>
                    <a:pt x="1348" y="161"/>
                    <a:pt x="1348" y="161"/>
                  </a:cubicBezTo>
                  <a:cubicBezTo>
                    <a:pt x="1350" y="173"/>
                    <a:pt x="1350" y="173"/>
                    <a:pt x="1350" y="173"/>
                  </a:cubicBezTo>
                  <a:lnTo>
                    <a:pt x="1331" y="177"/>
                  </a:lnTo>
                  <a:close/>
                  <a:moveTo>
                    <a:pt x="1370" y="169"/>
                  </a:moveTo>
                  <a:cubicBezTo>
                    <a:pt x="1367" y="158"/>
                    <a:pt x="1367" y="158"/>
                    <a:pt x="1367" y="158"/>
                  </a:cubicBezTo>
                  <a:cubicBezTo>
                    <a:pt x="1387" y="154"/>
                    <a:pt x="1387" y="154"/>
                    <a:pt x="1387" y="154"/>
                  </a:cubicBezTo>
                  <a:cubicBezTo>
                    <a:pt x="1389" y="166"/>
                    <a:pt x="1389" y="166"/>
                    <a:pt x="1389" y="166"/>
                  </a:cubicBezTo>
                  <a:lnTo>
                    <a:pt x="1370" y="169"/>
                  </a:lnTo>
                  <a:close/>
                  <a:moveTo>
                    <a:pt x="1409" y="162"/>
                  </a:moveTo>
                  <a:cubicBezTo>
                    <a:pt x="1406" y="150"/>
                    <a:pt x="1406" y="150"/>
                    <a:pt x="1406" y="150"/>
                  </a:cubicBezTo>
                  <a:cubicBezTo>
                    <a:pt x="1426" y="146"/>
                    <a:pt x="1426" y="146"/>
                    <a:pt x="1426" y="146"/>
                  </a:cubicBezTo>
                  <a:cubicBezTo>
                    <a:pt x="1428" y="158"/>
                    <a:pt x="1428" y="158"/>
                    <a:pt x="1428" y="158"/>
                  </a:cubicBezTo>
                  <a:lnTo>
                    <a:pt x="1409" y="162"/>
                  </a:lnTo>
                  <a:close/>
                  <a:moveTo>
                    <a:pt x="1448" y="154"/>
                  </a:moveTo>
                  <a:cubicBezTo>
                    <a:pt x="1445" y="142"/>
                    <a:pt x="1445" y="142"/>
                    <a:pt x="1445" y="142"/>
                  </a:cubicBezTo>
                  <a:cubicBezTo>
                    <a:pt x="1465" y="138"/>
                    <a:pt x="1465" y="138"/>
                    <a:pt x="1465" y="138"/>
                  </a:cubicBezTo>
                  <a:cubicBezTo>
                    <a:pt x="1467" y="150"/>
                    <a:pt x="1467" y="150"/>
                    <a:pt x="1467" y="150"/>
                  </a:cubicBezTo>
                  <a:lnTo>
                    <a:pt x="1448" y="154"/>
                  </a:lnTo>
                  <a:close/>
                  <a:moveTo>
                    <a:pt x="1487" y="146"/>
                  </a:moveTo>
                  <a:cubicBezTo>
                    <a:pt x="1485" y="135"/>
                    <a:pt x="1485" y="135"/>
                    <a:pt x="1485" y="135"/>
                  </a:cubicBezTo>
                  <a:cubicBezTo>
                    <a:pt x="1504" y="131"/>
                    <a:pt x="1504" y="131"/>
                    <a:pt x="1504" y="131"/>
                  </a:cubicBezTo>
                  <a:cubicBezTo>
                    <a:pt x="1506" y="142"/>
                    <a:pt x="1506" y="142"/>
                    <a:pt x="1506" y="142"/>
                  </a:cubicBezTo>
                  <a:lnTo>
                    <a:pt x="1487" y="146"/>
                  </a:lnTo>
                  <a:close/>
                  <a:moveTo>
                    <a:pt x="2391" y="144"/>
                  </a:moveTo>
                  <a:cubicBezTo>
                    <a:pt x="2379" y="142"/>
                    <a:pt x="2379" y="142"/>
                    <a:pt x="2379" y="142"/>
                  </a:cubicBezTo>
                  <a:cubicBezTo>
                    <a:pt x="2379" y="141"/>
                    <a:pt x="2379" y="141"/>
                    <a:pt x="2379" y="140"/>
                  </a:cubicBezTo>
                  <a:cubicBezTo>
                    <a:pt x="2380" y="139"/>
                    <a:pt x="2380" y="137"/>
                    <a:pt x="2380" y="136"/>
                  </a:cubicBezTo>
                  <a:cubicBezTo>
                    <a:pt x="2380" y="135"/>
                    <a:pt x="2380" y="135"/>
                    <a:pt x="2380" y="135"/>
                  </a:cubicBezTo>
                  <a:cubicBezTo>
                    <a:pt x="2380" y="135"/>
                    <a:pt x="2379" y="135"/>
                    <a:pt x="2379" y="135"/>
                  </a:cubicBezTo>
                  <a:cubicBezTo>
                    <a:pt x="2378" y="135"/>
                    <a:pt x="2378" y="135"/>
                    <a:pt x="2378" y="135"/>
                  </a:cubicBezTo>
                  <a:cubicBezTo>
                    <a:pt x="2378" y="123"/>
                    <a:pt x="2378" y="123"/>
                    <a:pt x="2378" y="123"/>
                  </a:cubicBezTo>
                  <a:cubicBezTo>
                    <a:pt x="2379" y="123"/>
                    <a:pt x="2379" y="123"/>
                    <a:pt x="2379" y="123"/>
                  </a:cubicBezTo>
                  <a:cubicBezTo>
                    <a:pt x="2387" y="123"/>
                    <a:pt x="2392" y="128"/>
                    <a:pt x="2392" y="136"/>
                  </a:cubicBezTo>
                  <a:cubicBezTo>
                    <a:pt x="2392" y="138"/>
                    <a:pt x="2392" y="140"/>
                    <a:pt x="2391" y="142"/>
                  </a:cubicBezTo>
                  <a:cubicBezTo>
                    <a:pt x="2391" y="143"/>
                    <a:pt x="2391" y="143"/>
                    <a:pt x="2391" y="144"/>
                  </a:cubicBezTo>
                  <a:close/>
                  <a:moveTo>
                    <a:pt x="1526" y="139"/>
                  </a:moveTo>
                  <a:cubicBezTo>
                    <a:pt x="1524" y="127"/>
                    <a:pt x="1524" y="127"/>
                    <a:pt x="1524" y="127"/>
                  </a:cubicBezTo>
                  <a:cubicBezTo>
                    <a:pt x="1543" y="123"/>
                    <a:pt x="1543" y="123"/>
                    <a:pt x="1543" y="123"/>
                  </a:cubicBezTo>
                  <a:cubicBezTo>
                    <a:pt x="1545" y="135"/>
                    <a:pt x="1545" y="135"/>
                    <a:pt x="1545" y="135"/>
                  </a:cubicBezTo>
                  <a:lnTo>
                    <a:pt x="1526" y="139"/>
                  </a:lnTo>
                  <a:close/>
                  <a:moveTo>
                    <a:pt x="1565" y="131"/>
                  </a:moveTo>
                  <a:cubicBezTo>
                    <a:pt x="1563" y="119"/>
                    <a:pt x="1563" y="119"/>
                    <a:pt x="1563" y="119"/>
                  </a:cubicBezTo>
                  <a:cubicBezTo>
                    <a:pt x="1582" y="115"/>
                    <a:pt x="1582" y="115"/>
                    <a:pt x="1582" y="115"/>
                  </a:cubicBezTo>
                  <a:cubicBezTo>
                    <a:pt x="1584" y="127"/>
                    <a:pt x="1584" y="127"/>
                    <a:pt x="1584" y="127"/>
                  </a:cubicBezTo>
                  <a:lnTo>
                    <a:pt x="1565" y="131"/>
                  </a:lnTo>
                  <a:close/>
                  <a:moveTo>
                    <a:pt x="2355" y="125"/>
                  </a:moveTo>
                  <a:cubicBezTo>
                    <a:pt x="2354" y="123"/>
                    <a:pt x="2353" y="121"/>
                    <a:pt x="2353" y="118"/>
                  </a:cubicBezTo>
                  <a:cubicBezTo>
                    <a:pt x="2353" y="112"/>
                    <a:pt x="2357" y="107"/>
                    <a:pt x="2360" y="104"/>
                  </a:cubicBezTo>
                  <a:cubicBezTo>
                    <a:pt x="2361" y="103"/>
                    <a:pt x="2362" y="102"/>
                    <a:pt x="2362" y="102"/>
                  </a:cubicBezTo>
                  <a:cubicBezTo>
                    <a:pt x="2363" y="102"/>
                    <a:pt x="2363" y="101"/>
                    <a:pt x="2363" y="101"/>
                  </a:cubicBezTo>
                  <a:cubicBezTo>
                    <a:pt x="2371" y="110"/>
                    <a:pt x="2371" y="110"/>
                    <a:pt x="2371" y="110"/>
                  </a:cubicBezTo>
                  <a:cubicBezTo>
                    <a:pt x="2371" y="110"/>
                    <a:pt x="2371" y="111"/>
                    <a:pt x="2370" y="111"/>
                  </a:cubicBezTo>
                  <a:cubicBezTo>
                    <a:pt x="2370" y="111"/>
                    <a:pt x="2369" y="112"/>
                    <a:pt x="2369" y="112"/>
                  </a:cubicBezTo>
                  <a:cubicBezTo>
                    <a:pt x="2366" y="115"/>
                    <a:pt x="2365" y="117"/>
                    <a:pt x="2365" y="118"/>
                  </a:cubicBezTo>
                  <a:cubicBezTo>
                    <a:pt x="2365" y="119"/>
                    <a:pt x="2365" y="119"/>
                    <a:pt x="2366" y="120"/>
                  </a:cubicBezTo>
                  <a:lnTo>
                    <a:pt x="2355" y="125"/>
                  </a:lnTo>
                  <a:close/>
                  <a:moveTo>
                    <a:pt x="1604" y="123"/>
                  </a:moveTo>
                  <a:cubicBezTo>
                    <a:pt x="1602" y="111"/>
                    <a:pt x="1602" y="111"/>
                    <a:pt x="1602" y="111"/>
                  </a:cubicBezTo>
                  <a:cubicBezTo>
                    <a:pt x="1621" y="108"/>
                    <a:pt x="1621" y="108"/>
                    <a:pt x="1621" y="108"/>
                  </a:cubicBezTo>
                  <a:cubicBezTo>
                    <a:pt x="1624" y="119"/>
                    <a:pt x="1624" y="119"/>
                    <a:pt x="1624" y="119"/>
                  </a:cubicBezTo>
                  <a:lnTo>
                    <a:pt x="1604" y="123"/>
                  </a:lnTo>
                  <a:close/>
                  <a:moveTo>
                    <a:pt x="1643" y="116"/>
                  </a:moveTo>
                  <a:cubicBezTo>
                    <a:pt x="1641" y="104"/>
                    <a:pt x="1641" y="104"/>
                    <a:pt x="1641" y="104"/>
                  </a:cubicBezTo>
                  <a:cubicBezTo>
                    <a:pt x="1660" y="100"/>
                    <a:pt x="1660" y="100"/>
                    <a:pt x="1660" y="100"/>
                  </a:cubicBezTo>
                  <a:cubicBezTo>
                    <a:pt x="1663" y="112"/>
                    <a:pt x="1663" y="112"/>
                    <a:pt x="1663" y="112"/>
                  </a:cubicBezTo>
                  <a:lnTo>
                    <a:pt x="1643" y="116"/>
                  </a:lnTo>
                  <a:close/>
                  <a:moveTo>
                    <a:pt x="1682" y="108"/>
                  </a:moveTo>
                  <a:cubicBezTo>
                    <a:pt x="1680" y="96"/>
                    <a:pt x="1680" y="96"/>
                    <a:pt x="1680" y="96"/>
                  </a:cubicBezTo>
                  <a:cubicBezTo>
                    <a:pt x="1699" y="92"/>
                    <a:pt x="1699" y="92"/>
                    <a:pt x="1699" y="92"/>
                  </a:cubicBezTo>
                  <a:cubicBezTo>
                    <a:pt x="1702" y="104"/>
                    <a:pt x="1702" y="104"/>
                    <a:pt x="1702" y="104"/>
                  </a:cubicBezTo>
                  <a:lnTo>
                    <a:pt x="1682" y="108"/>
                  </a:lnTo>
                  <a:close/>
                  <a:moveTo>
                    <a:pt x="2356" y="102"/>
                  </a:moveTo>
                  <a:cubicBezTo>
                    <a:pt x="2355" y="102"/>
                    <a:pt x="2353" y="101"/>
                    <a:pt x="2352" y="101"/>
                  </a:cubicBezTo>
                  <a:cubicBezTo>
                    <a:pt x="2347" y="100"/>
                    <a:pt x="2344" y="95"/>
                    <a:pt x="2343" y="93"/>
                  </a:cubicBezTo>
                  <a:cubicBezTo>
                    <a:pt x="2343" y="92"/>
                    <a:pt x="2343" y="91"/>
                    <a:pt x="2342" y="91"/>
                  </a:cubicBezTo>
                  <a:cubicBezTo>
                    <a:pt x="2342" y="90"/>
                    <a:pt x="2341" y="89"/>
                    <a:pt x="2340" y="88"/>
                  </a:cubicBezTo>
                  <a:cubicBezTo>
                    <a:pt x="2348" y="79"/>
                    <a:pt x="2348" y="79"/>
                    <a:pt x="2348" y="79"/>
                  </a:cubicBezTo>
                  <a:cubicBezTo>
                    <a:pt x="2350" y="81"/>
                    <a:pt x="2351" y="82"/>
                    <a:pt x="2353" y="85"/>
                  </a:cubicBezTo>
                  <a:cubicBezTo>
                    <a:pt x="2353" y="85"/>
                    <a:pt x="2354" y="86"/>
                    <a:pt x="2354" y="87"/>
                  </a:cubicBezTo>
                  <a:cubicBezTo>
                    <a:pt x="2354" y="88"/>
                    <a:pt x="2355" y="89"/>
                    <a:pt x="2355" y="90"/>
                  </a:cubicBezTo>
                  <a:cubicBezTo>
                    <a:pt x="2355" y="90"/>
                    <a:pt x="2356" y="90"/>
                    <a:pt x="2356" y="90"/>
                  </a:cubicBezTo>
                  <a:cubicBezTo>
                    <a:pt x="2356" y="90"/>
                    <a:pt x="2357" y="90"/>
                    <a:pt x="2357" y="90"/>
                  </a:cubicBezTo>
                  <a:cubicBezTo>
                    <a:pt x="2358" y="101"/>
                    <a:pt x="2358" y="101"/>
                    <a:pt x="2358" y="101"/>
                  </a:cubicBezTo>
                  <a:cubicBezTo>
                    <a:pt x="2358" y="102"/>
                    <a:pt x="2357" y="102"/>
                    <a:pt x="2356" y="102"/>
                  </a:cubicBezTo>
                  <a:close/>
                  <a:moveTo>
                    <a:pt x="1721" y="100"/>
                  </a:moveTo>
                  <a:cubicBezTo>
                    <a:pt x="1719" y="88"/>
                    <a:pt x="1719" y="88"/>
                    <a:pt x="1719" y="88"/>
                  </a:cubicBezTo>
                  <a:cubicBezTo>
                    <a:pt x="1738" y="85"/>
                    <a:pt x="1738" y="85"/>
                    <a:pt x="1738" y="85"/>
                  </a:cubicBezTo>
                  <a:cubicBezTo>
                    <a:pt x="1741" y="96"/>
                    <a:pt x="1741" y="96"/>
                    <a:pt x="1741" y="96"/>
                  </a:cubicBezTo>
                  <a:lnTo>
                    <a:pt x="1721" y="100"/>
                  </a:lnTo>
                  <a:close/>
                  <a:moveTo>
                    <a:pt x="1760" y="92"/>
                  </a:moveTo>
                  <a:cubicBezTo>
                    <a:pt x="1758" y="81"/>
                    <a:pt x="1758" y="81"/>
                    <a:pt x="1758" y="81"/>
                  </a:cubicBezTo>
                  <a:cubicBezTo>
                    <a:pt x="1777" y="77"/>
                    <a:pt x="1777" y="77"/>
                    <a:pt x="1777" y="77"/>
                  </a:cubicBezTo>
                  <a:cubicBezTo>
                    <a:pt x="1780" y="89"/>
                    <a:pt x="1780" y="89"/>
                    <a:pt x="1780" y="89"/>
                  </a:cubicBezTo>
                  <a:lnTo>
                    <a:pt x="1760" y="92"/>
                  </a:lnTo>
                  <a:close/>
                  <a:moveTo>
                    <a:pt x="2269" y="86"/>
                  </a:moveTo>
                  <a:cubicBezTo>
                    <a:pt x="2269" y="86"/>
                    <a:pt x="2269" y="86"/>
                    <a:pt x="2269" y="86"/>
                  </a:cubicBezTo>
                  <a:cubicBezTo>
                    <a:pt x="2270" y="74"/>
                    <a:pt x="2270" y="74"/>
                    <a:pt x="2270" y="74"/>
                  </a:cubicBezTo>
                  <a:cubicBezTo>
                    <a:pt x="2269" y="80"/>
                    <a:pt x="2269" y="80"/>
                    <a:pt x="2269" y="80"/>
                  </a:cubicBezTo>
                  <a:cubicBezTo>
                    <a:pt x="2269" y="74"/>
                    <a:pt x="2269" y="74"/>
                    <a:pt x="2269" y="74"/>
                  </a:cubicBezTo>
                  <a:cubicBezTo>
                    <a:pt x="2270" y="74"/>
                    <a:pt x="2271" y="73"/>
                    <a:pt x="2273" y="73"/>
                  </a:cubicBezTo>
                  <a:cubicBezTo>
                    <a:pt x="2273" y="72"/>
                    <a:pt x="2273" y="72"/>
                    <a:pt x="2273" y="72"/>
                  </a:cubicBezTo>
                  <a:cubicBezTo>
                    <a:pt x="2276" y="71"/>
                    <a:pt x="2279" y="70"/>
                    <a:pt x="2282" y="71"/>
                  </a:cubicBezTo>
                  <a:cubicBezTo>
                    <a:pt x="2284" y="71"/>
                    <a:pt x="2286" y="73"/>
                    <a:pt x="2287" y="74"/>
                  </a:cubicBezTo>
                  <a:cubicBezTo>
                    <a:pt x="2287" y="74"/>
                    <a:pt x="2286" y="74"/>
                    <a:pt x="2286" y="73"/>
                  </a:cubicBezTo>
                  <a:cubicBezTo>
                    <a:pt x="2289" y="85"/>
                    <a:pt x="2289" y="85"/>
                    <a:pt x="2289" y="85"/>
                  </a:cubicBezTo>
                  <a:cubicBezTo>
                    <a:pt x="2286" y="86"/>
                    <a:pt x="2284" y="86"/>
                    <a:pt x="2281" y="84"/>
                  </a:cubicBezTo>
                  <a:cubicBezTo>
                    <a:pt x="2280" y="84"/>
                    <a:pt x="2279" y="83"/>
                    <a:pt x="2279" y="83"/>
                  </a:cubicBezTo>
                  <a:cubicBezTo>
                    <a:pt x="2278" y="83"/>
                    <a:pt x="2278" y="83"/>
                    <a:pt x="2278" y="83"/>
                  </a:cubicBezTo>
                  <a:cubicBezTo>
                    <a:pt x="2277" y="84"/>
                    <a:pt x="2277" y="84"/>
                    <a:pt x="2277" y="84"/>
                  </a:cubicBezTo>
                  <a:cubicBezTo>
                    <a:pt x="2274" y="85"/>
                    <a:pt x="2272" y="86"/>
                    <a:pt x="2269" y="86"/>
                  </a:cubicBezTo>
                  <a:close/>
                  <a:moveTo>
                    <a:pt x="1799" y="85"/>
                  </a:moveTo>
                  <a:cubicBezTo>
                    <a:pt x="1797" y="73"/>
                    <a:pt x="1797" y="73"/>
                    <a:pt x="1797" y="73"/>
                  </a:cubicBezTo>
                  <a:cubicBezTo>
                    <a:pt x="1817" y="69"/>
                    <a:pt x="1817" y="69"/>
                    <a:pt x="1817" y="69"/>
                  </a:cubicBezTo>
                  <a:cubicBezTo>
                    <a:pt x="1819" y="81"/>
                    <a:pt x="1819" y="81"/>
                    <a:pt x="1819" y="81"/>
                  </a:cubicBezTo>
                  <a:lnTo>
                    <a:pt x="1799" y="85"/>
                  </a:lnTo>
                  <a:close/>
                  <a:moveTo>
                    <a:pt x="2322" y="83"/>
                  </a:moveTo>
                  <a:cubicBezTo>
                    <a:pt x="2322" y="83"/>
                    <a:pt x="2321" y="82"/>
                    <a:pt x="2321" y="82"/>
                  </a:cubicBezTo>
                  <a:cubicBezTo>
                    <a:pt x="2319" y="81"/>
                    <a:pt x="2318" y="81"/>
                    <a:pt x="2314" y="81"/>
                  </a:cubicBezTo>
                  <a:cubicBezTo>
                    <a:pt x="2313" y="81"/>
                    <a:pt x="2311" y="81"/>
                    <a:pt x="2309" y="81"/>
                  </a:cubicBezTo>
                  <a:cubicBezTo>
                    <a:pt x="2307" y="82"/>
                    <a:pt x="2307" y="82"/>
                    <a:pt x="2307" y="82"/>
                  </a:cubicBezTo>
                  <a:cubicBezTo>
                    <a:pt x="2306" y="70"/>
                    <a:pt x="2306" y="70"/>
                    <a:pt x="2306" y="70"/>
                  </a:cubicBezTo>
                  <a:cubicBezTo>
                    <a:pt x="2307" y="69"/>
                    <a:pt x="2307" y="69"/>
                    <a:pt x="2307" y="69"/>
                  </a:cubicBezTo>
                  <a:cubicBezTo>
                    <a:pt x="2309" y="69"/>
                    <a:pt x="2312" y="69"/>
                    <a:pt x="2314" y="69"/>
                  </a:cubicBezTo>
                  <a:cubicBezTo>
                    <a:pt x="2319" y="69"/>
                    <a:pt x="2323" y="69"/>
                    <a:pt x="2327" y="72"/>
                  </a:cubicBezTo>
                  <a:cubicBezTo>
                    <a:pt x="2328" y="72"/>
                    <a:pt x="2328" y="73"/>
                    <a:pt x="2329" y="73"/>
                  </a:cubicBezTo>
                  <a:lnTo>
                    <a:pt x="2322" y="83"/>
                  </a:lnTo>
                  <a:close/>
                  <a:moveTo>
                    <a:pt x="1838" y="77"/>
                  </a:moveTo>
                  <a:cubicBezTo>
                    <a:pt x="1836" y="65"/>
                    <a:pt x="1836" y="65"/>
                    <a:pt x="1836" y="65"/>
                  </a:cubicBezTo>
                  <a:cubicBezTo>
                    <a:pt x="1855" y="62"/>
                    <a:pt x="1855" y="62"/>
                    <a:pt x="1855" y="62"/>
                  </a:cubicBezTo>
                  <a:cubicBezTo>
                    <a:pt x="1857" y="67"/>
                    <a:pt x="1857" y="67"/>
                    <a:pt x="1857" y="67"/>
                  </a:cubicBezTo>
                  <a:cubicBezTo>
                    <a:pt x="1858" y="73"/>
                    <a:pt x="1858" y="73"/>
                    <a:pt x="1858" y="73"/>
                  </a:cubicBezTo>
                  <a:lnTo>
                    <a:pt x="1838" y="77"/>
                  </a:lnTo>
                  <a:close/>
                  <a:moveTo>
                    <a:pt x="1877" y="69"/>
                  </a:moveTo>
                  <a:cubicBezTo>
                    <a:pt x="1875" y="58"/>
                    <a:pt x="1875" y="58"/>
                    <a:pt x="1875" y="58"/>
                  </a:cubicBezTo>
                  <a:cubicBezTo>
                    <a:pt x="1895" y="54"/>
                    <a:pt x="1895" y="54"/>
                    <a:pt x="1895" y="54"/>
                  </a:cubicBezTo>
                  <a:cubicBezTo>
                    <a:pt x="1897" y="66"/>
                    <a:pt x="1897" y="66"/>
                    <a:pt x="1897" y="66"/>
                  </a:cubicBezTo>
                  <a:lnTo>
                    <a:pt x="1877" y="69"/>
                  </a:lnTo>
                  <a:close/>
                  <a:moveTo>
                    <a:pt x="2252" y="66"/>
                  </a:moveTo>
                  <a:cubicBezTo>
                    <a:pt x="2252" y="66"/>
                    <a:pt x="2252" y="66"/>
                    <a:pt x="2252" y="66"/>
                  </a:cubicBezTo>
                  <a:cubicBezTo>
                    <a:pt x="2250" y="60"/>
                    <a:pt x="2248" y="55"/>
                    <a:pt x="2246" y="49"/>
                  </a:cubicBezTo>
                  <a:cubicBezTo>
                    <a:pt x="2246" y="47"/>
                    <a:pt x="2246" y="47"/>
                    <a:pt x="2246" y="47"/>
                  </a:cubicBezTo>
                  <a:cubicBezTo>
                    <a:pt x="2257" y="43"/>
                    <a:pt x="2257" y="43"/>
                    <a:pt x="2257" y="43"/>
                  </a:cubicBezTo>
                  <a:cubicBezTo>
                    <a:pt x="2258" y="45"/>
                    <a:pt x="2258" y="45"/>
                    <a:pt x="2258" y="45"/>
                  </a:cubicBezTo>
                  <a:cubicBezTo>
                    <a:pt x="2259" y="51"/>
                    <a:pt x="2261" y="56"/>
                    <a:pt x="2263" y="61"/>
                  </a:cubicBezTo>
                  <a:lnTo>
                    <a:pt x="2252" y="66"/>
                  </a:lnTo>
                  <a:close/>
                  <a:moveTo>
                    <a:pt x="1916" y="62"/>
                  </a:moveTo>
                  <a:cubicBezTo>
                    <a:pt x="1914" y="50"/>
                    <a:pt x="1914" y="50"/>
                    <a:pt x="1914" y="50"/>
                  </a:cubicBezTo>
                  <a:cubicBezTo>
                    <a:pt x="1934" y="46"/>
                    <a:pt x="1934" y="46"/>
                    <a:pt x="1934" y="46"/>
                  </a:cubicBezTo>
                  <a:cubicBezTo>
                    <a:pt x="1936" y="58"/>
                    <a:pt x="1936" y="58"/>
                    <a:pt x="1936" y="58"/>
                  </a:cubicBezTo>
                  <a:lnTo>
                    <a:pt x="1916" y="62"/>
                  </a:lnTo>
                  <a:close/>
                  <a:moveTo>
                    <a:pt x="1956" y="54"/>
                  </a:moveTo>
                  <a:cubicBezTo>
                    <a:pt x="1953" y="42"/>
                    <a:pt x="1953" y="42"/>
                    <a:pt x="1953" y="42"/>
                  </a:cubicBezTo>
                  <a:cubicBezTo>
                    <a:pt x="1973" y="38"/>
                    <a:pt x="1973" y="38"/>
                    <a:pt x="1973" y="38"/>
                  </a:cubicBezTo>
                  <a:cubicBezTo>
                    <a:pt x="1975" y="50"/>
                    <a:pt x="1975" y="50"/>
                    <a:pt x="1975" y="50"/>
                  </a:cubicBezTo>
                  <a:lnTo>
                    <a:pt x="1956" y="54"/>
                  </a:lnTo>
                  <a:close/>
                  <a:moveTo>
                    <a:pt x="1995" y="46"/>
                  </a:moveTo>
                  <a:cubicBezTo>
                    <a:pt x="1992" y="35"/>
                    <a:pt x="1992" y="35"/>
                    <a:pt x="1992" y="35"/>
                  </a:cubicBezTo>
                  <a:cubicBezTo>
                    <a:pt x="2012" y="31"/>
                    <a:pt x="2012" y="31"/>
                    <a:pt x="2012" y="31"/>
                  </a:cubicBezTo>
                  <a:cubicBezTo>
                    <a:pt x="2014" y="42"/>
                    <a:pt x="2014" y="42"/>
                    <a:pt x="2014" y="42"/>
                  </a:cubicBezTo>
                  <a:lnTo>
                    <a:pt x="1995" y="46"/>
                  </a:lnTo>
                  <a:close/>
                  <a:moveTo>
                    <a:pt x="2034" y="39"/>
                  </a:moveTo>
                  <a:cubicBezTo>
                    <a:pt x="2031" y="27"/>
                    <a:pt x="2031" y="27"/>
                    <a:pt x="2031" y="27"/>
                  </a:cubicBezTo>
                  <a:cubicBezTo>
                    <a:pt x="2051" y="23"/>
                    <a:pt x="2051" y="23"/>
                    <a:pt x="2051" y="23"/>
                  </a:cubicBezTo>
                  <a:cubicBezTo>
                    <a:pt x="2053" y="35"/>
                    <a:pt x="2053" y="35"/>
                    <a:pt x="2053" y="35"/>
                  </a:cubicBezTo>
                  <a:lnTo>
                    <a:pt x="2034" y="39"/>
                  </a:lnTo>
                  <a:close/>
                  <a:moveTo>
                    <a:pt x="2229" y="37"/>
                  </a:moveTo>
                  <a:cubicBezTo>
                    <a:pt x="2228" y="37"/>
                    <a:pt x="2227" y="37"/>
                    <a:pt x="2226" y="37"/>
                  </a:cubicBezTo>
                  <a:cubicBezTo>
                    <a:pt x="2222" y="36"/>
                    <a:pt x="2219" y="34"/>
                    <a:pt x="2217" y="32"/>
                  </a:cubicBezTo>
                  <a:cubicBezTo>
                    <a:pt x="2225" y="23"/>
                    <a:pt x="2225" y="23"/>
                    <a:pt x="2225" y="23"/>
                  </a:cubicBezTo>
                  <a:cubicBezTo>
                    <a:pt x="2226" y="24"/>
                    <a:pt x="2227" y="25"/>
                    <a:pt x="2228" y="25"/>
                  </a:cubicBezTo>
                  <a:cubicBezTo>
                    <a:pt x="2229" y="25"/>
                    <a:pt x="2231" y="25"/>
                    <a:pt x="2232" y="25"/>
                  </a:cubicBezTo>
                  <a:cubicBezTo>
                    <a:pt x="2235" y="24"/>
                    <a:pt x="2238" y="24"/>
                    <a:pt x="2241" y="24"/>
                  </a:cubicBezTo>
                  <a:cubicBezTo>
                    <a:pt x="2239" y="36"/>
                    <a:pt x="2239" y="36"/>
                    <a:pt x="2239" y="36"/>
                  </a:cubicBezTo>
                  <a:cubicBezTo>
                    <a:pt x="2237" y="36"/>
                    <a:pt x="2236" y="36"/>
                    <a:pt x="2234" y="37"/>
                  </a:cubicBezTo>
                  <a:cubicBezTo>
                    <a:pt x="2233" y="37"/>
                    <a:pt x="2231" y="37"/>
                    <a:pt x="2229" y="37"/>
                  </a:cubicBezTo>
                  <a:close/>
                  <a:moveTo>
                    <a:pt x="2073" y="31"/>
                  </a:moveTo>
                  <a:cubicBezTo>
                    <a:pt x="2070" y="19"/>
                    <a:pt x="2070" y="19"/>
                    <a:pt x="2070" y="19"/>
                  </a:cubicBezTo>
                  <a:cubicBezTo>
                    <a:pt x="2090" y="15"/>
                    <a:pt x="2090" y="15"/>
                    <a:pt x="2090" y="15"/>
                  </a:cubicBezTo>
                  <a:cubicBezTo>
                    <a:pt x="2092" y="27"/>
                    <a:pt x="2092" y="27"/>
                    <a:pt x="2092" y="27"/>
                  </a:cubicBezTo>
                  <a:lnTo>
                    <a:pt x="2073" y="31"/>
                  </a:lnTo>
                  <a:close/>
                  <a:moveTo>
                    <a:pt x="2112" y="23"/>
                  </a:moveTo>
                  <a:cubicBezTo>
                    <a:pt x="2111" y="17"/>
                    <a:pt x="2111" y="17"/>
                    <a:pt x="2111" y="17"/>
                  </a:cubicBezTo>
                  <a:cubicBezTo>
                    <a:pt x="2109" y="11"/>
                    <a:pt x="2109" y="11"/>
                    <a:pt x="2109" y="11"/>
                  </a:cubicBezTo>
                  <a:cubicBezTo>
                    <a:pt x="2129" y="8"/>
                    <a:pt x="2129" y="8"/>
                    <a:pt x="2129" y="8"/>
                  </a:cubicBezTo>
                  <a:cubicBezTo>
                    <a:pt x="2131" y="19"/>
                    <a:pt x="2131" y="19"/>
                    <a:pt x="2131" y="19"/>
                  </a:cubicBezTo>
                  <a:lnTo>
                    <a:pt x="2112" y="23"/>
                  </a:lnTo>
                  <a:close/>
                  <a:moveTo>
                    <a:pt x="2204" y="19"/>
                  </a:moveTo>
                  <a:cubicBezTo>
                    <a:pt x="2204" y="19"/>
                    <a:pt x="2204" y="19"/>
                    <a:pt x="2203" y="19"/>
                  </a:cubicBezTo>
                  <a:cubicBezTo>
                    <a:pt x="2203" y="19"/>
                    <a:pt x="2202" y="19"/>
                    <a:pt x="2201" y="19"/>
                  </a:cubicBezTo>
                  <a:cubicBezTo>
                    <a:pt x="2200" y="19"/>
                    <a:pt x="2200" y="19"/>
                    <a:pt x="2200" y="19"/>
                  </a:cubicBezTo>
                  <a:cubicBezTo>
                    <a:pt x="2197" y="19"/>
                    <a:pt x="2194" y="18"/>
                    <a:pt x="2191" y="16"/>
                  </a:cubicBezTo>
                  <a:cubicBezTo>
                    <a:pt x="2189" y="15"/>
                    <a:pt x="2188" y="14"/>
                    <a:pt x="2186" y="13"/>
                  </a:cubicBezTo>
                  <a:cubicBezTo>
                    <a:pt x="2191" y="2"/>
                    <a:pt x="2191" y="2"/>
                    <a:pt x="2191" y="2"/>
                  </a:cubicBezTo>
                  <a:cubicBezTo>
                    <a:pt x="2194" y="3"/>
                    <a:pt x="2196" y="5"/>
                    <a:pt x="2198" y="6"/>
                  </a:cubicBezTo>
                  <a:cubicBezTo>
                    <a:pt x="2199" y="7"/>
                    <a:pt x="2199" y="7"/>
                    <a:pt x="2200" y="7"/>
                  </a:cubicBezTo>
                  <a:cubicBezTo>
                    <a:pt x="2201" y="7"/>
                    <a:pt x="2201" y="7"/>
                    <a:pt x="2201" y="7"/>
                  </a:cubicBezTo>
                  <a:cubicBezTo>
                    <a:pt x="2203" y="7"/>
                    <a:pt x="2204" y="7"/>
                    <a:pt x="2205" y="7"/>
                  </a:cubicBezTo>
                  <a:cubicBezTo>
                    <a:pt x="2207" y="7"/>
                    <a:pt x="2209" y="8"/>
                    <a:pt x="2210" y="9"/>
                  </a:cubicBezTo>
                  <a:lnTo>
                    <a:pt x="2204" y="19"/>
                  </a:lnTo>
                  <a:close/>
                  <a:moveTo>
                    <a:pt x="2151" y="16"/>
                  </a:moveTo>
                  <a:cubicBezTo>
                    <a:pt x="2148" y="4"/>
                    <a:pt x="2148" y="4"/>
                    <a:pt x="2148" y="4"/>
                  </a:cubicBezTo>
                  <a:cubicBezTo>
                    <a:pt x="2166" y="0"/>
                    <a:pt x="2166" y="0"/>
                    <a:pt x="2166" y="0"/>
                  </a:cubicBezTo>
                  <a:cubicBezTo>
                    <a:pt x="2167" y="0"/>
                    <a:pt x="2168" y="0"/>
                    <a:pt x="2168" y="0"/>
                  </a:cubicBezTo>
                  <a:cubicBezTo>
                    <a:pt x="2170" y="12"/>
                    <a:pt x="2170" y="12"/>
                    <a:pt x="2170" y="12"/>
                  </a:cubicBezTo>
                  <a:lnTo>
                    <a:pt x="2151" y="16"/>
                  </a:lnTo>
                  <a:close/>
                </a:path>
              </a:pathLst>
            </a:custGeom>
            <a:solidFill>
              <a:srgbClr val="877D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018" name="Freeform 5861"/>
            <p:cNvSpPr>
              <a:spLocks/>
            </p:cNvSpPr>
            <p:nvPr/>
          </p:nvSpPr>
          <p:spPr bwMode="auto">
            <a:xfrm>
              <a:off x="4319" y="2214"/>
              <a:ext cx="1" cy="2"/>
            </a:xfrm>
            <a:custGeom>
              <a:avLst/>
              <a:gdLst>
                <a:gd name="T0" fmla="*/ 9 w 12"/>
                <a:gd name="T1" fmla="*/ 14 h 14"/>
                <a:gd name="T2" fmla="*/ 0 w 12"/>
                <a:gd name="T3" fmla="*/ 12 h 14"/>
                <a:gd name="T4" fmla="*/ 2 w 12"/>
                <a:gd name="T5" fmla="*/ 0 h 14"/>
                <a:gd name="T6" fmla="*/ 12 w 12"/>
                <a:gd name="T7" fmla="*/ 2 h 14"/>
                <a:gd name="T8" fmla="*/ 9 w 12"/>
                <a:gd name="T9" fmla="*/ 14 h 14"/>
              </a:gdLst>
              <a:ahLst/>
              <a:cxnLst>
                <a:cxn ang="0">
                  <a:pos x="T0" y="T1"/>
                </a:cxn>
                <a:cxn ang="0">
                  <a:pos x="T2" y="T3"/>
                </a:cxn>
                <a:cxn ang="0">
                  <a:pos x="T4" y="T5"/>
                </a:cxn>
                <a:cxn ang="0">
                  <a:pos x="T6" y="T7"/>
                </a:cxn>
                <a:cxn ang="0">
                  <a:pos x="T8" y="T9"/>
                </a:cxn>
              </a:cxnLst>
              <a:rect l="0" t="0" r="r" b="b"/>
              <a:pathLst>
                <a:path w="12" h="14">
                  <a:moveTo>
                    <a:pt x="9" y="14"/>
                  </a:moveTo>
                  <a:cubicBezTo>
                    <a:pt x="6" y="13"/>
                    <a:pt x="3" y="12"/>
                    <a:pt x="0" y="12"/>
                  </a:cubicBezTo>
                  <a:cubicBezTo>
                    <a:pt x="2" y="0"/>
                    <a:pt x="2" y="0"/>
                    <a:pt x="2" y="0"/>
                  </a:cubicBezTo>
                  <a:cubicBezTo>
                    <a:pt x="5" y="1"/>
                    <a:pt x="9" y="1"/>
                    <a:pt x="12" y="2"/>
                  </a:cubicBezTo>
                  <a:lnTo>
                    <a:pt x="9" y="14"/>
                  </a:lnTo>
                  <a:close/>
                </a:path>
              </a:pathLst>
            </a:custGeom>
            <a:solidFill>
              <a:srgbClr val="877D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019" name="Freeform 5862"/>
            <p:cNvSpPr>
              <a:spLocks/>
            </p:cNvSpPr>
            <p:nvPr/>
          </p:nvSpPr>
          <p:spPr bwMode="auto">
            <a:xfrm>
              <a:off x="4255" y="2195"/>
              <a:ext cx="2" cy="2"/>
            </a:xfrm>
            <a:custGeom>
              <a:avLst/>
              <a:gdLst>
                <a:gd name="T0" fmla="*/ 10 w 14"/>
                <a:gd name="T1" fmla="*/ 16 h 16"/>
                <a:gd name="T2" fmla="*/ 0 w 14"/>
                <a:gd name="T3" fmla="*/ 10 h 16"/>
                <a:gd name="T4" fmla="*/ 1 w 14"/>
                <a:gd name="T5" fmla="*/ 7 h 16"/>
                <a:gd name="T6" fmla="*/ 6 w 14"/>
                <a:gd name="T7" fmla="*/ 0 h 16"/>
                <a:gd name="T8" fmla="*/ 14 w 14"/>
                <a:gd name="T9" fmla="*/ 9 h 16"/>
                <a:gd name="T10" fmla="*/ 11 w 14"/>
                <a:gd name="T11" fmla="*/ 13 h 16"/>
                <a:gd name="T12" fmla="*/ 10 w 14"/>
                <a:gd name="T13" fmla="*/ 16 h 16"/>
              </a:gdLst>
              <a:ahLst/>
              <a:cxnLst>
                <a:cxn ang="0">
                  <a:pos x="T0" y="T1"/>
                </a:cxn>
                <a:cxn ang="0">
                  <a:pos x="T2" y="T3"/>
                </a:cxn>
                <a:cxn ang="0">
                  <a:pos x="T4" y="T5"/>
                </a:cxn>
                <a:cxn ang="0">
                  <a:pos x="T6" y="T7"/>
                </a:cxn>
                <a:cxn ang="0">
                  <a:pos x="T8" y="T9"/>
                </a:cxn>
                <a:cxn ang="0">
                  <a:pos x="T10" y="T11"/>
                </a:cxn>
                <a:cxn ang="0">
                  <a:pos x="T12" y="T13"/>
                </a:cxn>
              </a:cxnLst>
              <a:rect l="0" t="0" r="r" b="b"/>
              <a:pathLst>
                <a:path w="14" h="16">
                  <a:moveTo>
                    <a:pt x="10" y="16"/>
                  </a:moveTo>
                  <a:cubicBezTo>
                    <a:pt x="0" y="10"/>
                    <a:pt x="0" y="10"/>
                    <a:pt x="0" y="10"/>
                  </a:cubicBezTo>
                  <a:cubicBezTo>
                    <a:pt x="0" y="9"/>
                    <a:pt x="0" y="8"/>
                    <a:pt x="1" y="7"/>
                  </a:cubicBezTo>
                  <a:cubicBezTo>
                    <a:pt x="2" y="5"/>
                    <a:pt x="3" y="2"/>
                    <a:pt x="6" y="0"/>
                  </a:cubicBezTo>
                  <a:cubicBezTo>
                    <a:pt x="14" y="9"/>
                    <a:pt x="14" y="9"/>
                    <a:pt x="14" y="9"/>
                  </a:cubicBezTo>
                  <a:cubicBezTo>
                    <a:pt x="13" y="10"/>
                    <a:pt x="12" y="11"/>
                    <a:pt x="11" y="13"/>
                  </a:cubicBezTo>
                  <a:cubicBezTo>
                    <a:pt x="11" y="14"/>
                    <a:pt x="10" y="15"/>
                    <a:pt x="10" y="16"/>
                  </a:cubicBezTo>
                  <a:close/>
                </a:path>
              </a:pathLst>
            </a:custGeom>
            <a:solidFill>
              <a:srgbClr val="877D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020" name="Freeform 5863"/>
            <p:cNvSpPr>
              <a:spLocks noEditPoints="1"/>
            </p:cNvSpPr>
            <p:nvPr/>
          </p:nvSpPr>
          <p:spPr bwMode="auto">
            <a:xfrm>
              <a:off x="4234" y="2197"/>
              <a:ext cx="46" cy="149"/>
            </a:xfrm>
            <a:custGeom>
              <a:avLst/>
              <a:gdLst>
                <a:gd name="T0" fmla="*/ 87 w 349"/>
                <a:gd name="T1" fmla="*/ 1118 h 1118"/>
                <a:gd name="T2" fmla="*/ 131 w 349"/>
                <a:gd name="T3" fmla="*/ 1081 h 1118"/>
                <a:gd name="T4" fmla="*/ 156 w 349"/>
                <a:gd name="T5" fmla="*/ 1041 h 1118"/>
                <a:gd name="T6" fmla="*/ 166 w 349"/>
                <a:gd name="T7" fmla="*/ 1030 h 1118"/>
                <a:gd name="T8" fmla="*/ 178 w 349"/>
                <a:gd name="T9" fmla="*/ 1030 h 1118"/>
                <a:gd name="T10" fmla="*/ 173 w 349"/>
                <a:gd name="T11" fmla="*/ 998 h 1118"/>
                <a:gd name="T12" fmla="*/ 201 w 349"/>
                <a:gd name="T13" fmla="*/ 958 h 1118"/>
                <a:gd name="T14" fmla="*/ 225 w 349"/>
                <a:gd name="T15" fmla="*/ 918 h 1118"/>
                <a:gd name="T16" fmla="*/ 240 w 349"/>
                <a:gd name="T17" fmla="*/ 895 h 1118"/>
                <a:gd name="T18" fmla="*/ 258 w 349"/>
                <a:gd name="T19" fmla="*/ 898 h 1118"/>
                <a:gd name="T20" fmla="*/ 270 w 349"/>
                <a:gd name="T21" fmla="*/ 880 h 1118"/>
                <a:gd name="T22" fmla="*/ 277 w 349"/>
                <a:gd name="T23" fmla="*/ 890 h 1118"/>
                <a:gd name="T24" fmla="*/ 307 w 349"/>
                <a:gd name="T25" fmla="*/ 848 h 1118"/>
                <a:gd name="T26" fmla="*/ 337 w 349"/>
                <a:gd name="T27" fmla="*/ 822 h 1118"/>
                <a:gd name="T28" fmla="*/ 335 w 349"/>
                <a:gd name="T29" fmla="*/ 804 h 1118"/>
                <a:gd name="T30" fmla="*/ 346 w 349"/>
                <a:gd name="T31" fmla="*/ 799 h 1118"/>
                <a:gd name="T32" fmla="*/ 303 w 349"/>
                <a:gd name="T33" fmla="*/ 766 h 1118"/>
                <a:gd name="T34" fmla="*/ 263 w 349"/>
                <a:gd name="T35" fmla="*/ 742 h 1118"/>
                <a:gd name="T36" fmla="*/ 237 w 349"/>
                <a:gd name="T37" fmla="*/ 729 h 1118"/>
                <a:gd name="T38" fmla="*/ 244 w 349"/>
                <a:gd name="T39" fmla="*/ 734 h 1118"/>
                <a:gd name="T40" fmla="*/ 204 w 349"/>
                <a:gd name="T41" fmla="*/ 703 h 1118"/>
                <a:gd name="T42" fmla="*/ 208 w 349"/>
                <a:gd name="T43" fmla="*/ 717 h 1118"/>
                <a:gd name="T44" fmla="*/ 194 w 349"/>
                <a:gd name="T45" fmla="*/ 680 h 1118"/>
                <a:gd name="T46" fmla="*/ 164 w 349"/>
                <a:gd name="T47" fmla="*/ 674 h 1118"/>
                <a:gd name="T48" fmla="*/ 133 w 349"/>
                <a:gd name="T49" fmla="*/ 653 h 1118"/>
                <a:gd name="T50" fmla="*/ 118 w 349"/>
                <a:gd name="T51" fmla="*/ 607 h 1118"/>
                <a:gd name="T52" fmla="*/ 52 w 349"/>
                <a:gd name="T53" fmla="*/ 580 h 1118"/>
                <a:gd name="T54" fmla="*/ 96 w 349"/>
                <a:gd name="T55" fmla="*/ 587 h 1118"/>
                <a:gd name="T56" fmla="*/ 29 w 349"/>
                <a:gd name="T57" fmla="*/ 568 h 1118"/>
                <a:gd name="T58" fmla="*/ 38 w 349"/>
                <a:gd name="T59" fmla="*/ 550 h 1118"/>
                <a:gd name="T60" fmla="*/ 17 w 349"/>
                <a:gd name="T61" fmla="*/ 531 h 1118"/>
                <a:gd name="T62" fmla="*/ 32 w 349"/>
                <a:gd name="T63" fmla="*/ 513 h 1118"/>
                <a:gd name="T64" fmla="*/ 9 w 349"/>
                <a:gd name="T65" fmla="*/ 495 h 1118"/>
                <a:gd name="T66" fmla="*/ 25 w 349"/>
                <a:gd name="T67" fmla="*/ 478 h 1118"/>
                <a:gd name="T68" fmla="*/ 10 w 349"/>
                <a:gd name="T69" fmla="*/ 453 h 1118"/>
                <a:gd name="T70" fmla="*/ 23 w 349"/>
                <a:gd name="T71" fmla="*/ 446 h 1118"/>
                <a:gd name="T72" fmla="*/ 38 w 349"/>
                <a:gd name="T73" fmla="*/ 432 h 1118"/>
                <a:gd name="T74" fmla="*/ 51 w 349"/>
                <a:gd name="T75" fmla="*/ 428 h 1118"/>
                <a:gd name="T76" fmla="*/ 40 w 349"/>
                <a:gd name="T77" fmla="*/ 384 h 1118"/>
                <a:gd name="T78" fmla="*/ 45 w 349"/>
                <a:gd name="T79" fmla="*/ 398 h 1118"/>
                <a:gd name="T80" fmla="*/ 69 w 349"/>
                <a:gd name="T81" fmla="*/ 358 h 1118"/>
                <a:gd name="T82" fmla="*/ 25 w 349"/>
                <a:gd name="T83" fmla="*/ 331 h 1118"/>
                <a:gd name="T84" fmla="*/ 12 w 349"/>
                <a:gd name="T85" fmla="*/ 312 h 1118"/>
                <a:gd name="T86" fmla="*/ 13 w 349"/>
                <a:gd name="T87" fmla="*/ 295 h 1118"/>
                <a:gd name="T88" fmla="*/ 26 w 349"/>
                <a:gd name="T89" fmla="*/ 262 h 1118"/>
                <a:gd name="T90" fmla="*/ 44 w 349"/>
                <a:gd name="T91" fmla="*/ 246 h 1118"/>
                <a:gd name="T92" fmla="*/ 49 w 349"/>
                <a:gd name="T93" fmla="*/ 261 h 1118"/>
                <a:gd name="T94" fmla="*/ 80 w 349"/>
                <a:gd name="T95" fmla="*/ 211 h 1118"/>
                <a:gd name="T96" fmla="*/ 69 w 349"/>
                <a:gd name="T97" fmla="*/ 184 h 1118"/>
                <a:gd name="T98" fmla="*/ 96 w 349"/>
                <a:gd name="T99" fmla="*/ 169 h 1118"/>
                <a:gd name="T100" fmla="*/ 97 w 349"/>
                <a:gd name="T101" fmla="*/ 166 h 1118"/>
                <a:gd name="T102" fmla="*/ 107 w 349"/>
                <a:gd name="T103" fmla="*/ 126 h 1118"/>
                <a:gd name="T104" fmla="*/ 116 w 349"/>
                <a:gd name="T105" fmla="*/ 71 h 1118"/>
                <a:gd name="T106" fmla="*/ 119 w 349"/>
                <a:gd name="T107" fmla="*/ 38 h 1118"/>
                <a:gd name="T108" fmla="*/ 121 w 349"/>
                <a:gd name="T109" fmla="*/ 53 h 1118"/>
                <a:gd name="T110" fmla="*/ 151 w 349"/>
                <a:gd name="T111" fmla="*/ 11 h 1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49" h="1118">
                  <a:moveTo>
                    <a:pt x="87" y="1118"/>
                  </a:moveTo>
                  <a:cubicBezTo>
                    <a:pt x="79" y="1109"/>
                    <a:pt x="79" y="1109"/>
                    <a:pt x="79" y="1109"/>
                  </a:cubicBezTo>
                  <a:cubicBezTo>
                    <a:pt x="81" y="1107"/>
                    <a:pt x="82" y="1106"/>
                    <a:pt x="84" y="1104"/>
                  </a:cubicBezTo>
                  <a:cubicBezTo>
                    <a:pt x="87" y="1101"/>
                    <a:pt x="90" y="1098"/>
                    <a:pt x="94" y="1095"/>
                  </a:cubicBezTo>
                  <a:cubicBezTo>
                    <a:pt x="102" y="1104"/>
                    <a:pt x="102" y="1104"/>
                    <a:pt x="102" y="1104"/>
                  </a:cubicBezTo>
                  <a:cubicBezTo>
                    <a:pt x="99" y="1106"/>
                    <a:pt x="95" y="1109"/>
                    <a:pt x="92" y="1112"/>
                  </a:cubicBezTo>
                  <a:cubicBezTo>
                    <a:pt x="91" y="1114"/>
                    <a:pt x="89" y="1116"/>
                    <a:pt x="87" y="1118"/>
                  </a:cubicBezTo>
                  <a:close/>
                  <a:moveTo>
                    <a:pt x="117" y="1092"/>
                  </a:moveTo>
                  <a:cubicBezTo>
                    <a:pt x="110" y="1082"/>
                    <a:pt x="110" y="1082"/>
                    <a:pt x="110" y="1082"/>
                  </a:cubicBezTo>
                  <a:cubicBezTo>
                    <a:pt x="113" y="1080"/>
                    <a:pt x="113" y="1080"/>
                    <a:pt x="113" y="1080"/>
                  </a:cubicBezTo>
                  <a:cubicBezTo>
                    <a:pt x="117" y="1077"/>
                    <a:pt x="120" y="1075"/>
                    <a:pt x="123" y="1072"/>
                  </a:cubicBezTo>
                  <a:cubicBezTo>
                    <a:pt x="124" y="1071"/>
                    <a:pt x="125" y="1071"/>
                    <a:pt x="126" y="1070"/>
                  </a:cubicBezTo>
                  <a:cubicBezTo>
                    <a:pt x="134" y="1079"/>
                    <a:pt x="134" y="1079"/>
                    <a:pt x="134" y="1079"/>
                  </a:cubicBezTo>
                  <a:cubicBezTo>
                    <a:pt x="133" y="1080"/>
                    <a:pt x="132" y="1081"/>
                    <a:pt x="131" y="1081"/>
                  </a:cubicBezTo>
                  <a:cubicBezTo>
                    <a:pt x="127" y="1084"/>
                    <a:pt x="123" y="1087"/>
                    <a:pt x="120" y="1090"/>
                  </a:cubicBezTo>
                  <a:lnTo>
                    <a:pt x="117" y="1092"/>
                  </a:lnTo>
                  <a:close/>
                  <a:moveTo>
                    <a:pt x="148" y="1063"/>
                  </a:moveTo>
                  <a:cubicBezTo>
                    <a:pt x="138" y="1056"/>
                    <a:pt x="138" y="1056"/>
                    <a:pt x="138" y="1056"/>
                  </a:cubicBezTo>
                  <a:cubicBezTo>
                    <a:pt x="139" y="1056"/>
                    <a:pt x="139" y="1055"/>
                    <a:pt x="140" y="1054"/>
                  </a:cubicBezTo>
                  <a:cubicBezTo>
                    <a:pt x="142" y="1051"/>
                    <a:pt x="144" y="1047"/>
                    <a:pt x="147" y="1045"/>
                  </a:cubicBezTo>
                  <a:cubicBezTo>
                    <a:pt x="150" y="1042"/>
                    <a:pt x="154" y="1041"/>
                    <a:pt x="156" y="1041"/>
                  </a:cubicBezTo>
                  <a:cubicBezTo>
                    <a:pt x="158" y="1053"/>
                    <a:pt x="158" y="1053"/>
                    <a:pt x="158" y="1053"/>
                  </a:cubicBezTo>
                  <a:cubicBezTo>
                    <a:pt x="156" y="1053"/>
                    <a:pt x="155" y="1053"/>
                    <a:pt x="154" y="1054"/>
                  </a:cubicBezTo>
                  <a:cubicBezTo>
                    <a:pt x="153" y="1055"/>
                    <a:pt x="151" y="1058"/>
                    <a:pt x="150" y="1060"/>
                  </a:cubicBezTo>
                  <a:cubicBezTo>
                    <a:pt x="149" y="1061"/>
                    <a:pt x="149" y="1062"/>
                    <a:pt x="148" y="1063"/>
                  </a:cubicBezTo>
                  <a:close/>
                  <a:moveTo>
                    <a:pt x="178" y="1037"/>
                  </a:moveTo>
                  <a:cubicBezTo>
                    <a:pt x="166" y="1036"/>
                    <a:pt x="166" y="1036"/>
                    <a:pt x="166" y="1036"/>
                  </a:cubicBezTo>
                  <a:cubicBezTo>
                    <a:pt x="166" y="1034"/>
                    <a:pt x="166" y="1032"/>
                    <a:pt x="166" y="1030"/>
                  </a:cubicBezTo>
                  <a:cubicBezTo>
                    <a:pt x="166" y="1028"/>
                    <a:pt x="166" y="1027"/>
                    <a:pt x="166" y="1025"/>
                  </a:cubicBezTo>
                  <a:cubicBezTo>
                    <a:pt x="165" y="1024"/>
                    <a:pt x="165" y="1023"/>
                    <a:pt x="164" y="1021"/>
                  </a:cubicBezTo>
                  <a:cubicBezTo>
                    <a:pt x="163" y="1020"/>
                    <a:pt x="163" y="1020"/>
                    <a:pt x="163" y="1020"/>
                  </a:cubicBezTo>
                  <a:cubicBezTo>
                    <a:pt x="174" y="1014"/>
                    <a:pt x="174" y="1014"/>
                    <a:pt x="174" y="1014"/>
                  </a:cubicBezTo>
                  <a:cubicBezTo>
                    <a:pt x="174" y="1016"/>
                    <a:pt x="174" y="1016"/>
                    <a:pt x="174" y="1016"/>
                  </a:cubicBezTo>
                  <a:cubicBezTo>
                    <a:pt x="176" y="1018"/>
                    <a:pt x="177" y="1020"/>
                    <a:pt x="178" y="1023"/>
                  </a:cubicBezTo>
                  <a:cubicBezTo>
                    <a:pt x="178" y="1025"/>
                    <a:pt x="178" y="1028"/>
                    <a:pt x="178" y="1030"/>
                  </a:cubicBezTo>
                  <a:cubicBezTo>
                    <a:pt x="178" y="1032"/>
                    <a:pt x="178" y="1035"/>
                    <a:pt x="178" y="1037"/>
                  </a:cubicBezTo>
                  <a:close/>
                  <a:moveTo>
                    <a:pt x="173" y="998"/>
                  </a:moveTo>
                  <a:cubicBezTo>
                    <a:pt x="161" y="997"/>
                    <a:pt x="161" y="997"/>
                    <a:pt x="161" y="997"/>
                  </a:cubicBezTo>
                  <a:cubicBezTo>
                    <a:pt x="161" y="996"/>
                    <a:pt x="161" y="996"/>
                    <a:pt x="161" y="996"/>
                  </a:cubicBezTo>
                  <a:cubicBezTo>
                    <a:pt x="162" y="987"/>
                    <a:pt x="169" y="981"/>
                    <a:pt x="174" y="976"/>
                  </a:cubicBezTo>
                  <a:cubicBezTo>
                    <a:pt x="181" y="986"/>
                    <a:pt x="181" y="986"/>
                    <a:pt x="181" y="986"/>
                  </a:cubicBezTo>
                  <a:cubicBezTo>
                    <a:pt x="178" y="989"/>
                    <a:pt x="173" y="993"/>
                    <a:pt x="173" y="998"/>
                  </a:cubicBezTo>
                  <a:close/>
                  <a:moveTo>
                    <a:pt x="196" y="969"/>
                  </a:moveTo>
                  <a:cubicBezTo>
                    <a:pt x="185" y="964"/>
                    <a:pt x="185" y="964"/>
                    <a:pt x="185" y="964"/>
                  </a:cubicBezTo>
                  <a:cubicBezTo>
                    <a:pt x="186" y="962"/>
                    <a:pt x="187" y="960"/>
                    <a:pt x="188" y="958"/>
                  </a:cubicBezTo>
                  <a:cubicBezTo>
                    <a:pt x="188" y="956"/>
                    <a:pt x="189" y="955"/>
                    <a:pt x="190" y="953"/>
                  </a:cubicBezTo>
                  <a:cubicBezTo>
                    <a:pt x="192" y="949"/>
                    <a:pt x="194" y="946"/>
                    <a:pt x="196" y="944"/>
                  </a:cubicBezTo>
                  <a:cubicBezTo>
                    <a:pt x="205" y="953"/>
                    <a:pt x="205" y="953"/>
                    <a:pt x="205" y="953"/>
                  </a:cubicBezTo>
                  <a:cubicBezTo>
                    <a:pt x="203" y="955"/>
                    <a:pt x="201" y="956"/>
                    <a:pt x="201" y="958"/>
                  </a:cubicBezTo>
                  <a:cubicBezTo>
                    <a:pt x="200" y="960"/>
                    <a:pt x="199" y="961"/>
                    <a:pt x="199" y="963"/>
                  </a:cubicBezTo>
                  <a:cubicBezTo>
                    <a:pt x="198" y="965"/>
                    <a:pt x="197" y="967"/>
                    <a:pt x="196" y="969"/>
                  </a:cubicBezTo>
                  <a:close/>
                  <a:moveTo>
                    <a:pt x="221" y="941"/>
                  </a:moveTo>
                  <a:cubicBezTo>
                    <a:pt x="212" y="932"/>
                    <a:pt x="212" y="932"/>
                    <a:pt x="212" y="932"/>
                  </a:cubicBezTo>
                  <a:cubicBezTo>
                    <a:pt x="213" y="932"/>
                    <a:pt x="213" y="931"/>
                    <a:pt x="214" y="931"/>
                  </a:cubicBezTo>
                  <a:cubicBezTo>
                    <a:pt x="215" y="929"/>
                    <a:pt x="217" y="927"/>
                    <a:pt x="219" y="925"/>
                  </a:cubicBezTo>
                  <a:cubicBezTo>
                    <a:pt x="221" y="922"/>
                    <a:pt x="223" y="920"/>
                    <a:pt x="225" y="918"/>
                  </a:cubicBezTo>
                  <a:cubicBezTo>
                    <a:pt x="235" y="925"/>
                    <a:pt x="235" y="925"/>
                    <a:pt x="235" y="925"/>
                  </a:cubicBezTo>
                  <a:cubicBezTo>
                    <a:pt x="232" y="928"/>
                    <a:pt x="230" y="930"/>
                    <a:pt x="228" y="933"/>
                  </a:cubicBezTo>
                  <a:cubicBezTo>
                    <a:pt x="226" y="935"/>
                    <a:pt x="224" y="937"/>
                    <a:pt x="223" y="939"/>
                  </a:cubicBezTo>
                  <a:cubicBezTo>
                    <a:pt x="222" y="940"/>
                    <a:pt x="221" y="940"/>
                    <a:pt x="221" y="941"/>
                  </a:cubicBezTo>
                  <a:close/>
                  <a:moveTo>
                    <a:pt x="245" y="907"/>
                  </a:moveTo>
                  <a:cubicBezTo>
                    <a:pt x="234" y="901"/>
                    <a:pt x="234" y="901"/>
                    <a:pt x="234" y="901"/>
                  </a:cubicBezTo>
                  <a:cubicBezTo>
                    <a:pt x="235" y="899"/>
                    <a:pt x="237" y="896"/>
                    <a:pt x="240" y="895"/>
                  </a:cubicBezTo>
                  <a:cubicBezTo>
                    <a:pt x="242" y="894"/>
                    <a:pt x="243" y="894"/>
                    <a:pt x="245" y="894"/>
                  </a:cubicBezTo>
                  <a:cubicBezTo>
                    <a:pt x="245" y="894"/>
                    <a:pt x="246" y="894"/>
                    <a:pt x="246" y="894"/>
                  </a:cubicBezTo>
                  <a:cubicBezTo>
                    <a:pt x="246" y="894"/>
                    <a:pt x="247" y="893"/>
                    <a:pt x="247" y="892"/>
                  </a:cubicBezTo>
                  <a:cubicBezTo>
                    <a:pt x="248" y="891"/>
                    <a:pt x="249" y="890"/>
                    <a:pt x="250" y="889"/>
                  </a:cubicBezTo>
                  <a:cubicBezTo>
                    <a:pt x="251" y="888"/>
                    <a:pt x="252" y="888"/>
                    <a:pt x="252" y="887"/>
                  </a:cubicBezTo>
                  <a:cubicBezTo>
                    <a:pt x="258" y="898"/>
                    <a:pt x="258" y="898"/>
                    <a:pt x="258" y="898"/>
                  </a:cubicBezTo>
                  <a:cubicBezTo>
                    <a:pt x="258" y="898"/>
                    <a:pt x="258" y="898"/>
                    <a:pt x="258" y="898"/>
                  </a:cubicBezTo>
                  <a:cubicBezTo>
                    <a:pt x="257" y="899"/>
                    <a:pt x="257" y="899"/>
                    <a:pt x="256" y="900"/>
                  </a:cubicBezTo>
                  <a:cubicBezTo>
                    <a:pt x="255" y="901"/>
                    <a:pt x="254" y="903"/>
                    <a:pt x="252" y="904"/>
                  </a:cubicBezTo>
                  <a:cubicBezTo>
                    <a:pt x="250" y="905"/>
                    <a:pt x="247" y="906"/>
                    <a:pt x="246" y="906"/>
                  </a:cubicBezTo>
                  <a:cubicBezTo>
                    <a:pt x="246" y="906"/>
                    <a:pt x="245" y="906"/>
                    <a:pt x="245" y="906"/>
                  </a:cubicBezTo>
                  <a:cubicBezTo>
                    <a:pt x="245" y="906"/>
                    <a:pt x="245" y="906"/>
                    <a:pt x="245" y="907"/>
                  </a:cubicBezTo>
                  <a:close/>
                  <a:moveTo>
                    <a:pt x="277" y="890"/>
                  </a:moveTo>
                  <a:cubicBezTo>
                    <a:pt x="270" y="880"/>
                    <a:pt x="270" y="880"/>
                    <a:pt x="270" y="880"/>
                  </a:cubicBezTo>
                  <a:cubicBezTo>
                    <a:pt x="271" y="879"/>
                    <a:pt x="272" y="879"/>
                    <a:pt x="272" y="878"/>
                  </a:cubicBezTo>
                  <a:cubicBezTo>
                    <a:pt x="274" y="877"/>
                    <a:pt x="276" y="876"/>
                    <a:pt x="277" y="875"/>
                  </a:cubicBezTo>
                  <a:cubicBezTo>
                    <a:pt x="278" y="873"/>
                    <a:pt x="280" y="871"/>
                    <a:pt x="282" y="867"/>
                  </a:cubicBezTo>
                  <a:cubicBezTo>
                    <a:pt x="292" y="873"/>
                    <a:pt x="292" y="873"/>
                    <a:pt x="292" y="873"/>
                  </a:cubicBezTo>
                  <a:cubicBezTo>
                    <a:pt x="290" y="877"/>
                    <a:pt x="288" y="880"/>
                    <a:pt x="286" y="883"/>
                  </a:cubicBezTo>
                  <a:cubicBezTo>
                    <a:pt x="284" y="885"/>
                    <a:pt x="281" y="887"/>
                    <a:pt x="279" y="888"/>
                  </a:cubicBezTo>
                  <a:cubicBezTo>
                    <a:pt x="278" y="889"/>
                    <a:pt x="277" y="889"/>
                    <a:pt x="277" y="890"/>
                  </a:cubicBezTo>
                  <a:close/>
                  <a:moveTo>
                    <a:pt x="302" y="855"/>
                  </a:moveTo>
                  <a:cubicBezTo>
                    <a:pt x="291" y="850"/>
                    <a:pt x="291" y="850"/>
                    <a:pt x="291" y="850"/>
                  </a:cubicBezTo>
                  <a:cubicBezTo>
                    <a:pt x="292" y="849"/>
                    <a:pt x="292" y="847"/>
                    <a:pt x="293" y="846"/>
                  </a:cubicBezTo>
                  <a:cubicBezTo>
                    <a:pt x="295" y="842"/>
                    <a:pt x="299" y="838"/>
                    <a:pt x="304" y="836"/>
                  </a:cubicBezTo>
                  <a:cubicBezTo>
                    <a:pt x="306" y="835"/>
                    <a:pt x="309" y="835"/>
                    <a:pt x="311" y="835"/>
                  </a:cubicBezTo>
                  <a:cubicBezTo>
                    <a:pt x="311" y="847"/>
                    <a:pt x="311" y="847"/>
                    <a:pt x="311" y="847"/>
                  </a:cubicBezTo>
                  <a:cubicBezTo>
                    <a:pt x="310" y="847"/>
                    <a:pt x="308" y="847"/>
                    <a:pt x="307" y="848"/>
                  </a:cubicBezTo>
                  <a:cubicBezTo>
                    <a:pt x="306" y="848"/>
                    <a:pt x="304" y="849"/>
                    <a:pt x="304" y="851"/>
                  </a:cubicBezTo>
                  <a:cubicBezTo>
                    <a:pt x="303" y="852"/>
                    <a:pt x="303" y="854"/>
                    <a:pt x="302" y="855"/>
                  </a:cubicBezTo>
                  <a:close/>
                  <a:moveTo>
                    <a:pt x="334" y="840"/>
                  </a:moveTo>
                  <a:cubicBezTo>
                    <a:pt x="327" y="831"/>
                    <a:pt x="327" y="831"/>
                    <a:pt x="327" y="831"/>
                  </a:cubicBezTo>
                  <a:cubicBezTo>
                    <a:pt x="330" y="828"/>
                    <a:pt x="330" y="828"/>
                    <a:pt x="330" y="828"/>
                  </a:cubicBezTo>
                  <a:cubicBezTo>
                    <a:pt x="331" y="827"/>
                    <a:pt x="332" y="827"/>
                    <a:pt x="332" y="827"/>
                  </a:cubicBezTo>
                  <a:cubicBezTo>
                    <a:pt x="335" y="825"/>
                    <a:pt x="336" y="824"/>
                    <a:pt x="337" y="822"/>
                  </a:cubicBezTo>
                  <a:cubicBezTo>
                    <a:pt x="337" y="821"/>
                    <a:pt x="337" y="820"/>
                    <a:pt x="337" y="820"/>
                  </a:cubicBezTo>
                  <a:cubicBezTo>
                    <a:pt x="349" y="823"/>
                    <a:pt x="349" y="823"/>
                    <a:pt x="349" y="823"/>
                  </a:cubicBezTo>
                  <a:cubicBezTo>
                    <a:pt x="349" y="824"/>
                    <a:pt x="348" y="825"/>
                    <a:pt x="348" y="826"/>
                  </a:cubicBezTo>
                  <a:cubicBezTo>
                    <a:pt x="346" y="832"/>
                    <a:pt x="342" y="834"/>
                    <a:pt x="339" y="837"/>
                  </a:cubicBezTo>
                  <a:cubicBezTo>
                    <a:pt x="338" y="837"/>
                    <a:pt x="338" y="837"/>
                    <a:pt x="337" y="838"/>
                  </a:cubicBezTo>
                  <a:lnTo>
                    <a:pt x="334" y="840"/>
                  </a:lnTo>
                  <a:close/>
                  <a:moveTo>
                    <a:pt x="335" y="804"/>
                  </a:moveTo>
                  <a:cubicBezTo>
                    <a:pt x="335" y="803"/>
                    <a:pt x="334" y="802"/>
                    <a:pt x="334" y="802"/>
                  </a:cubicBezTo>
                  <a:cubicBezTo>
                    <a:pt x="333" y="800"/>
                    <a:pt x="332" y="800"/>
                    <a:pt x="329" y="799"/>
                  </a:cubicBezTo>
                  <a:cubicBezTo>
                    <a:pt x="327" y="799"/>
                    <a:pt x="324" y="798"/>
                    <a:pt x="321" y="796"/>
                  </a:cubicBezTo>
                  <a:cubicBezTo>
                    <a:pt x="328" y="786"/>
                    <a:pt x="328" y="786"/>
                    <a:pt x="328" y="786"/>
                  </a:cubicBezTo>
                  <a:cubicBezTo>
                    <a:pt x="329" y="787"/>
                    <a:pt x="330" y="787"/>
                    <a:pt x="332" y="788"/>
                  </a:cubicBezTo>
                  <a:cubicBezTo>
                    <a:pt x="335" y="788"/>
                    <a:pt x="340" y="790"/>
                    <a:pt x="343" y="794"/>
                  </a:cubicBezTo>
                  <a:cubicBezTo>
                    <a:pt x="344" y="796"/>
                    <a:pt x="345" y="797"/>
                    <a:pt x="346" y="799"/>
                  </a:cubicBezTo>
                  <a:lnTo>
                    <a:pt x="335" y="804"/>
                  </a:lnTo>
                  <a:close/>
                  <a:moveTo>
                    <a:pt x="307" y="782"/>
                  </a:moveTo>
                  <a:cubicBezTo>
                    <a:pt x="306" y="781"/>
                    <a:pt x="306" y="781"/>
                    <a:pt x="306" y="781"/>
                  </a:cubicBezTo>
                  <a:cubicBezTo>
                    <a:pt x="304" y="779"/>
                    <a:pt x="301" y="778"/>
                    <a:pt x="300" y="777"/>
                  </a:cubicBezTo>
                  <a:cubicBezTo>
                    <a:pt x="296" y="776"/>
                    <a:pt x="293" y="775"/>
                    <a:pt x="290" y="774"/>
                  </a:cubicBezTo>
                  <a:cubicBezTo>
                    <a:pt x="294" y="763"/>
                    <a:pt x="294" y="763"/>
                    <a:pt x="294" y="763"/>
                  </a:cubicBezTo>
                  <a:cubicBezTo>
                    <a:pt x="297" y="764"/>
                    <a:pt x="299" y="765"/>
                    <a:pt x="303" y="766"/>
                  </a:cubicBezTo>
                  <a:cubicBezTo>
                    <a:pt x="307" y="767"/>
                    <a:pt x="310" y="769"/>
                    <a:pt x="313" y="771"/>
                  </a:cubicBezTo>
                  <a:cubicBezTo>
                    <a:pt x="314" y="772"/>
                    <a:pt x="314" y="772"/>
                    <a:pt x="314" y="772"/>
                  </a:cubicBezTo>
                  <a:lnTo>
                    <a:pt x="307" y="782"/>
                  </a:lnTo>
                  <a:close/>
                  <a:moveTo>
                    <a:pt x="271" y="765"/>
                  </a:moveTo>
                  <a:cubicBezTo>
                    <a:pt x="266" y="762"/>
                    <a:pt x="263" y="759"/>
                    <a:pt x="260" y="755"/>
                  </a:cubicBezTo>
                  <a:cubicBezTo>
                    <a:pt x="259" y="754"/>
                    <a:pt x="257" y="753"/>
                    <a:pt x="256" y="751"/>
                  </a:cubicBezTo>
                  <a:cubicBezTo>
                    <a:pt x="263" y="742"/>
                    <a:pt x="263" y="742"/>
                    <a:pt x="263" y="742"/>
                  </a:cubicBezTo>
                  <a:cubicBezTo>
                    <a:pt x="259" y="747"/>
                    <a:pt x="259" y="747"/>
                    <a:pt x="259" y="747"/>
                  </a:cubicBezTo>
                  <a:cubicBezTo>
                    <a:pt x="263" y="742"/>
                    <a:pt x="263" y="742"/>
                    <a:pt x="263" y="742"/>
                  </a:cubicBezTo>
                  <a:cubicBezTo>
                    <a:pt x="265" y="744"/>
                    <a:pt x="267" y="745"/>
                    <a:pt x="269" y="748"/>
                  </a:cubicBezTo>
                  <a:cubicBezTo>
                    <a:pt x="271" y="750"/>
                    <a:pt x="274" y="753"/>
                    <a:pt x="277" y="755"/>
                  </a:cubicBezTo>
                  <a:lnTo>
                    <a:pt x="271" y="765"/>
                  </a:lnTo>
                  <a:close/>
                  <a:moveTo>
                    <a:pt x="244" y="734"/>
                  </a:moveTo>
                  <a:cubicBezTo>
                    <a:pt x="241" y="732"/>
                    <a:pt x="239" y="730"/>
                    <a:pt x="237" y="729"/>
                  </a:cubicBezTo>
                  <a:cubicBezTo>
                    <a:pt x="236" y="728"/>
                    <a:pt x="234" y="728"/>
                    <a:pt x="231" y="728"/>
                  </a:cubicBezTo>
                  <a:cubicBezTo>
                    <a:pt x="230" y="728"/>
                    <a:pt x="230" y="728"/>
                    <a:pt x="230" y="728"/>
                  </a:cubicBezTo>
                  <a:cubicBezTo>
                    <a:pt x="230" y="716"/>
                    <a:pt x="230" y="716"/>
                    <a:pt x="230" y="716"/>
                  </a:cubicBezTo>
                  <a:cubicBezTo>
                    <a:pt x="231" y="716"/>
                    <a:pt x="231" y="716"/>
                    <a:pt x="231" y="716"/>
                  </a:cubicBezTo>
                  <a:cubicBezTo>
                    <a:pt x="234" y="716"/>
                    <a:pt x="239" y="716"/>
                    <a:pt x="243" y="718"/>
                  </a:cubicBezTo>
                  <a:cubicBezTo>
                    <a:pt x="246" y="720"/>
                    <a:pt x="249" y="723"/>
                    <a:pt x="252" y="726"/>
                  </a:cubicBezTo>
                  <a:lnTo>
                    <a:pt x="244" y="734"/>
                  </a:lnTo>
                  <a:close/>
                  <a:moveTo>
                    <a:pt x="208" y="717"/>
                  </a:moveTo>
                  <a:cubicBezTo>
                    <a:pt x="207" y="716"/>
                    <a:pt x="207" y="716"/>
                    <a:pt x="207" y="716"/>
                  </a:cubicBezTo>
                  <a:cubicBezTo>
                    <a:pt x="207" y="715"/>
                    <a:pt x="207" y="714"/>
                    <a:pt x="206" y="713"/>
                  </a:cubicBezTo>
                  <a:cubicBezTo>
                    <a:pt x="205" y="713"/>
                    <a:pt x="204" y="714"/>
                    <a:pt x="203" y="714"/>
                  </a:cubicBezTo>
                  <a:cubicBezTo>
                    <a:pt x="202" y="714"/>
                    <a:pt x="202" y="714"/>
                    <a:pt x="202" y="714"/>
                  </a:cubicBezTo>
                  <a:cubicBezTo>
                    <a:pt x="197" y="713"/>
                    <a:pt x="195" y="711"/>
                    <a:pt x="194" y="709"/>
                  </a:cubicBezTo>
                  <a:cubicBezTo>
                    <a:pt x="204" y="703"/>
                    <a:pt x="204" y="703"/>
                    <a:pt x="204" y="703"/>
                  </a:cubicBezTo>
                  <a:cubicBezTo>
                    <a:pt x="204" y="702"/>
                    <a:pt x="203" y="702"/>
                    <a:pt x="203" y="702"/>
                  </a:cubicBezTo>
                  <a:cubicBezTo>
                    <a:pt x="203" y="702"/>
                    <a:pt x="204" y="702"/>
                    <a:pt x="204" y="701"/>
                  </a:cubicBezTo>
                  <a:cubicBezTo>
                    <a:pt x="205" y="701"/>
                    <a:pt x="206" y="701"/>
                    <a:pt x="207" y="701"/>
                  </a:cubicBezTo>
                  <a:cubicBezTo>
                    <a:pt x="210" y="701"/>
                    <a:pt x="213" y="702"/>
                    <a:pt x="215" y="705"/>
                  </a:cubicBezTo>
                  <a:cubicBezTo>
                    <a:pt x="217" y="707"/>
                    <a:pt x="218" y="711"/>
                    <a:pt x="219" y="713"/>
                  </a:cubicBezTo>
                  <a:cubicBezTo>
                    <a:pt x="219" y="714"/>
                    <a:pt x="219" y="714"/>
                    <a:pt x="219" y="714"/>
                  </a:cubicBezTo>
                  <a:lnTo>
                    <a:pt x="208" y="717"/>
                  </a:lnTo>
                  <a:close/>
                  <a:moveTo>
                    <a:pt x="185" y="690"/>
                  </a:moveTo>
                  <a:cubicBezTo>
                    <a:pt x="184" y="688"/>
                    <a:pt x="184" y="686"/>
                    <a:pt x="183" y="685"/>
                  </a:cubicBezTo>
                  <a:cubicBezTo>
                    <a:pt x="182" y="684"/>
                    <a:pt x="182" y="683"/>
                    <a:pt x="182" y="682"/>
                  </a:cubicBezTo>
                  <a:cubicBezTo>
                    <a:pt x="181" y="679"/>
                    <a:pt x="179" y="676"/>
                    <a:pt x="178" y="674"/>
                  </a:cubicBezTo>
                  <a:cubicBezTo>
                    <a:pt x="186" y="665"/>
                    <a:pt x="186" y="665"/>
                    <a:pt x="186" y="665"/>
                  </a:cubicBezTo>
                  <a:cubicBezTo>
                    <a:pt x="190" y="669"/>
                    <a:pt x="191" y="674"/>
                    <a:pt x="193" y="678"/>
                  </a:cubicBezTo>
                  <a:cubicBezTo>
                    <a:pt x="193" y="679"/>
                    <a:pt x="194" y="679"/>
                    <a:pt x="194" y="680"/>
                  </a:cubicBezTo>
                  <a:cubicBezTo>
                    <a:pt x="195" y="682"/>
                    <a:pt x="195" y="683"/>
                    <a:pt x="196" y="685"/>
                  </a:cubicBezTo>
                  <a:lnTo>
                    <a:pt x="185" y="690"/>
                  </a:lnTo>
                  <a:close/>
                  <a:moveTo>
                    <a:pt x="151" y="676"/>
                  </a:moveTo>
                  <a:cubicBezTo>
                    <a:pt x="148" y="676"/>
                    <a:pt x="144" y="675"/>
                    <a:pt x="141" y="675"/>
                  </a:cubicBezTo>
                  <a:cubicBezTo>
                    <a:pt x="144" y="663"/>
                    <a:pt x="144" y="663"/>
                    <a:pt x="144" y="663"/>
                  </a:cubicBezTo>
                  <a:cubicBezTo>
                    <a:pt x="149" y="664"/>
                    <a:pt x="156" y="664"/>
                    <a:pt x="161" y="663"/>
                  </a:cubicBezTo>
                  <a:cubicBezTo>
                    <a:pt x="164" y="674"/>
                    <a:pt x="164" y="674"/>
                    <a:pt x="164" y="674"/>
                  </a:cubicBezTo>
                  <a:cubicBezTo>
                    <a:pt x="160" y="675"/>
                    <a:pt x="156" y="676"/>
                    <a:pt x="151" y="676"/>
                  </a:cubicBezTo>
                  <a:close/>
                  <a:moveTo>
                    <a:pt x="123" y="659"/>
                  </a:moveTo>
                  <a:cubicBezTo>
                    <a:pt x="120" y="654"/>
                    <a:pt x="118" y="648"/>
                    <a:pt x="116" y="643"/>
                  </a:cubicBezTo>
                  <a:cubicBezTo>
                    <a:pt x="115" y="639"/>
                    <a:pt x="115" y="639"/>
                    <a:pt x="115" y="639"/>
                  </a:cubicBezTo>
                  <a:cubicBezTo>
                    <a:pt x="126" y="635"/>
                    <a:pt x="126" y="635"/>
                    <a:pt x="126" y="635"/>
                  </a:cubicBezTo>
                  <a:cubicBezTo>
                    <a:pt x="127" y="639"/>
                    <a:pt x="127" y="639"/>
                    <a:pt x="127" y="639"/>
                  </a:cubicBezTo>
                  <a:cubicBezTo>
                    <a:pt x="129" y="643"/>
                    <a:pt x="131" y="649"/>
                    <a:pt x="133" y="653"/>
                  </a:cubicBezTo>
                  <a:lnTo>
                    <a:pt x="123" y="659"/>
                  </a:lnTo>
                  <a:close/>
                  <a:moveTo>
                    <a:pt x="108" y="620"/>
                  </a:moveTo>
                  <a:cubicBezTo>
                    <a:pt x="108" y="619"/>
                    <a:pt x="108" y="618"/>
                    <a:pt x="108" y="617"/>
                  </a:cubicBezTo>
                  <a:cubicBezTo>
                    <a:pt x="107" y="614"/>
                    <a:pt x="107" y="611"/>
                    <a:pt x="106" y="609"/>
                  </a:cubicBezTo>
                  <a:cubicBezTo>
                    <a:pt x="106" y="606"/>
                    <a:pt x="105" y="603"/>
                    <a:pt x="105" y="600"/>
                  </a:cubicBezTo>
                  <a:cubicBezTo>
                    <a:pt x="116" y="597"/>
                    <a:pt x="116" y="597"/>
                    <a:pt x="116" y="597"/>
                  </a:cubicBezTo>
                  <a:cubicBezTo>
                    <a:pt x="117" y="600"/>
                    <a:pt x="118" y="604"/>
                    <a:pt x="118" y="607"/>
                  </a:cubicBezTo>
                  <a:cubicBezTo>
                    <a:pt x="118" y="609"/>
                    <a:pt x="119" y="612"/>
                    <a:pt x="119" y="614"/>
                  </a:cubicBezTo>
                  <a:cubicBezTo>
                    <a:pt x="120" y="615"/>
                    <a:pt x="120" y="616"/>
                    <a:pt x="120" y="617"/>
                  </a:cubicBezTo>
                  <a:lnTo>
                    <a:pt x="108" y="620"/>
                  </a:lnTo>
                  <a:close/>
                  <a:moveTo>
                    <a:pt x="47" y="593"/>
                  </a:moveTo>
                  <a:cubicBezTo>
                    <a:pt x="44" y="593"/>
                    <a:pt x="42" y="592"/>
                    <a:pt x="39" y="591"/>
                  </a:cubicBezTo>
                  <a:cubicBezTo>
                    <a:pt x="45" y="580"/>
                    <a:pt x="45" y="580"/>
                    <a:pt x="45" y="580"/>
                  </a:cubicBezTo>
                  <a:cubicBezTo>
                    <a:pt x="46" y="581"/>
                    <a:pt x="49" y="581"/>
                    <a:pt x="52" y="580"/>
                  </a:cubicBezTo>
                  <a:cubicBezTo>
                    <a:pt x="53" y="579"/>
                    <a:pt x="54" y="578"/>
                    <a:pt x="56" y="577"/>
                  </a:cubicBezTo>
                  <a:cubicBezTo>
                    <a:pt x="57" y="576"/>
                    <a:pt x="57" y="576"/>
                    <a:pt x="57" y="576"/>
                  </a:cubicBezTo>
                  <a:cubicBezTo>
                    <a:pt x="64" y="586"/>
                    <a:pt x="64" y="586"/>
                    <a:pt x="64" y="586"/>
                  </a:cubicBezTo>
                  <a:cubicBezTo>
                    <a:pt x="63" y="587"/>
                    <a:pt x="63" y="587"/>
                    <a:pt x="63" y="587"/>
                  </a:cubicBezTo>
                  <a:cubicBezTo>
                    <a:pt x="61" y="588"/>
                    <a:pt x="59" y="590"/>
                    <a:pt x="56" y="591"/>
                  </a:cubicBezTo>
                  <a:cubicBezTo>
                    <a:pt x="53" y="592"/>
                    <a:pt x="50" y="593"/>
                    <a:pt x="47" y="593"/>
                  </a:cubicBezTo>
                  <a:close/>
                  <a:moveTo>
                    <a:pt x="96" y="587"/>
                  </a:moveTo>
                  <a:cubicBezTo>
                    <a:pt x="95" y="587"/>
                    <a:pt x="94" y="586"/>
                    <a:pt x="93" y="586"/>
                  </a:cubicBezTo>
                  <a:cubicBezTo>
                    <a:pt x="88" y="583"/>
                    <a:pt x="85" y="582"/>
                    <a:pt x="81" y="582"/>
                  </a:cubicBezTo>
                  <a:cubicBezTo>
                    <a:pt x="79" y="570"/>
                    <a:pt x="79" y="570"/>
                    <a:pt x="79" y="570"/>
                  </a:cubicBezTo>
                  <a:cubicBezTo>
                    <a:pt x="86" y="570"/>
                    <a:pt x="91" y="571"/>
                    <a:pt x="99" y="575"/>
                  </a:cubicBezTo>
                  <a:cubicBezTo>
                    <a:pt x="100" y="576"/>
                    <a:pt x="101" y="577"/>
                    <a:pt x="102" y="577"/>
                  </a:cubicBezTo>
                  <a:lnTo>
                    <a:pt x="96" y="587"/>
                  </a:lnTo>
                  <a:close/>
                  <a:moveTo>
                    <a:pt x="29" y="568"/>
                  </a:moveTo>
                  <a:cubicBezTo>
                    <a:pt x="29" y="567"/>
                    <a:pt x="29" y="567"/>
                    <a:pt x="29" y="567"/>
                  </a:cubicBezTo>
                  <a:cubicBezTo>
                    <a:pt x="29" y="564"/>
                    <a:pt x="29" y="562"/>
                    <a:pt x="28" y="560"/>
                  </a:cubicBezTo>
                  <a:cubicBezTo>
                    <a:pt x="28" y="559"/>
                    <a:pt x="28" y="558"/>
                    <a:pt x="28" y="557"/>
                  </a:cubicBezTo>
                  <a:cubicBezTo>
                    <a:pt x="27" y="556"/>
                    <a:pt x="26" y="554"/>
                    <a:pt x="26" y="552"/>
                  </a:cubicBezTo>
                  <a:cubicBezTo>
                    <a:pt x="26" y="551"/>
                    <a:pt x="26" y="550"/>
                    <a:pt x="26" y="549"/>
                  </a:cubicBezTo>
                  <a:cubicBezTo>
                    <a:pt x="37" y="547"/>
                    <a:pt x="37" y="547"/>
                    <a:pt x="37" y="547"/>
                  </a:cubicBezTo>
                  <a:cubicBezTo>
                    <a:pt x="38" y="548"/>
                    <a:pt x="38" y="549"/>
                    <a:pt x="38" y="550"/>
                  </a:cubicBezTo>
                  <a:cubicBezTo>
                    <a:pt x="38" y="551"/>
                    <a:pt x="38" y="552"/>
                    <a:pt x="39" y="553"/>
                  </a:cubicBezTo>
                  <a:cubicBezTo>
                    <a:pt x="39" y="555"/>
                    <a:pt x="40" y="557"/>
                    <a:pt x="40" y="559"/>
                  </a:cubicBezTo>
                  <a:cubicBezTo>
                    <a:pt x="41" y="561"/>
                    <a:pt x="41" y="564"/>
                    <a:pt x="41" y="566"/>
                  </a:cubicBezTo>
                  <a:cubicBezTo>
                    <a:pt x="41" y="567"/>
                    <a:pt x="41" y="567"/>
                    <a:pt x="41" y="567"/>
                  </a:cubicBezTo>
                  <a:lnTo>
                    <a:pt x="29" y="568"/>
                  </a:lnTo>
                  <a:close/>
                  <a:moveTo>
                    <a:pt x="19" y="533"/>
                  </a:moveTo>
                  <a:cubicBezTo>
                    <a:pt x="18" y="532"/>
                    <a:pt x="18" y="531"/>
                    <a:pt x="17" y="531"/>
                  </a:cubicBezTo>
                  <a:cubicBezTo>
                    <a:pt x="16" y="529"/>
                    <a:pt x="14" y="527"/>
                    <a:pt x="14" y="523"/>
                  </a:cubicBezTo>
                  <a:cubicBezTo>
                    <a:pt x="14" y="521"/>
                    <a:pt x="15" y="519"/>
                    <a:pt x="16" y="517"/>
                  </a:cubicBezTo>
                  <a:cubicBezTo>
                    <a:pt x="17" y="515"/>
                    <a:pt x="18" y="514"/>
                    <a:pt x="19" y="513"/>
                  </a:cubicBezTo>
                  <a:cubicBezTo>
                    <a:pt x="20" y="513"/>
                    <a:pt x="20" y="512"/>
                    <a:pt x="20" y="512"/>
                  </a:cubicBezTo>
                  <a:cubicBezTo>
                    <a:pt x="20" y="512"/>
                    <a:pt x="20" y="513"/>
                    <a:pt x="20" y="513"/>
                  </a:cubicBezTo>
                  <a:cubicBezTo>
                    <a:pt x="32" y="511"/>
                    <a:pt x="32" y="511"/>
                    <a:pt x="32" y="511"/>
                  </a:cubicBezTo>
                  <a:cubicBezTo>
                    <a:pt x="32" y="512"/>
                    <a:pt x="32" y="512"/>
                    <a:pt x="32" y="513"/>
                  </a:cubicBezTo>
                  <a:cubicBezTo>
                    <a:pt x="32" y="518"/>
                    <a:pt x="29" y="520"/>
                    <a:pt x="27" y="522"/>
                  </a:cubicBezTo>
                  <a:cubicBezTo>
                    <a:pt x="27" y="522"/>
                    <a:pt x="27" y="523"/>
                    <a:pt x="26" y="523"/>
                  </a:cubicBezTo>
                  <a:cubicBezTo>
                    <a:pt x="27" y="523"/>
                    <a:pt x="27" y="523"/>
                    <a:pt x="27" y="524"/>
                  </a:cubicBezTo>
                  <a:cubicBezTo>
                    <a:pt x="27" y="524"/>
                    <a:pt x="28" y="525"/>
                    <a:pt x="29" y="526"/>
                  </a:cubicBezTo>
                  <a:lnTo>
                    <a:pt x="19" y="533"/>
                  </a:lnTo>
                  <a:close/>
                  <a:moveTo>
                    <a:pt x="9" y="496"/>
                  </a:moveTo>
                  <a:cubicBezTo>
                    <a:pt x="9" y="496"/>
                    <a:pt x="9" y="495"/>
                    <a:pt x="9" y="495"/>
                  </a:cubicBezTo>
                  <a:cubicBezTo>
                    <a:pt x="9" y="491"/>
                    <a:pt x="10" y="488"/>
                    <a:pt x="11" y="485"/>
                  </a:cubicBezTo>
                  <a:cubicBezTo>
                    <a:pt x="12" y="482"/>
                    <a:pt x="13" y="480"/>
                    <a:pt x="13" y="478"/>
                  </a:cubicBezTo>
                  <a:cubicBezTo>
                    <a:pt x="13" y="477"/>
                    <a:pt x="13" y="477"/>
                    <a:pt x="13" y="477"/>
                  </a:cubicBezTo>
                  <a:cubicBezTo>
                    <a:pt x="13" y="476"/>
                    <a:pt x="13" y="476"/>
                    <a:pt x="13" y="476"/>
                  </a:cubicBezTo>
                  <a:cubicBezTo>
                    <a:pt x="25" y="475"/>
                    <a:pt x="25" y="475"/>
                    <a:pt x="25" y="475"/>
                  </a:cubicBezTo>
                  <a:cubicBezTo>
                    <a:pt x="25" y="475"/>
                    <a:pt x="25" y="475"/>
                    <a:pt x="25" y="475"/>
                  </a:cubicBezTo>
                  <a:cubicBezTo>
                    <a:pt x="25" y="476"/>
                    <a:pt x="25" y="477"/>
                    <a:pt x="25" y="478"/>
                  </a:cubicBezTo>
                  <a:cubicBezTo>
                    <a:pt x="25" y="482"/>
                    <a:pt x="24" y="485"/>
                    <a:pt x="23" y="488"/>
                  </a:cubicBezTo>
                  <a:cubicBezTo>
                    <a:pt x="22" y="491"/>
                    <a:pt x="21" y="493"/>
                    <a:pt x="21" y="495"/>
                  </a:cubicBezTo>
                  <a:cubicBezTo>
                    <a:pt x="21" y="495"/>
                    <a:pt x="21" y="495"/>
                    <a:pt x="21" y="495"/>
                  </a:cubicBezTo>
                  <a:lnTo>
                    <a:pt x="9" y="496"/>
                  </a:lnTo>
                  <a:close/>
                  <a:moveTo>
                    <a:pt x="21" y="459"/>
                  </a:moveTo>
                  <a:cubicBezTo>
                    <a:pt x="10" y="455"/>
                    <a:pt x="10" y="455"/>
                    <a:pt x="10" y="455"/>
                  </a:cubicBezTo>
                  <a:cubicBezTo>
                    <a:pt x="10" y="454"/>
                    <a:pt x="10" y="453"/>
                    <a:pt x="10" y="453"/>
                  </a:cubicBezTo>
                  <a:cubicBezTo>
                    <a:pt x="11" y="452"/>
                    <a:pt x="11" y="451"/>
                    <a:pt x="11" y="451"/>
                  </a:cubicBezTo>
                  <a:cubicBezTo>
                    <a:pt x="11" y="450"/>
                    <a:pt x="11" y="449"/>
                    <a:pt x="11" y="449"/>
                  </a:cubicBezTo>
                  <a:cubicBezTo>
                    <a:pt x="11" y="448"/>
                    <a:pt x="11" y="447"/>
                    <a:pt x="11" y="446"/>
                  </a:cubicBezTo>
                  <a:cubicBezTo>
                    <a:pt x="11" y="443"/>
                    <a:pt x="11" y="441"/>
                    <a:pt x="13" y="440"/>
                  </a:cubicBezTo>
                  <a:cubicBezTo>
                    <a:pt x="15" y="437"/>
                    <a:pt x="18" y="435"/>
                    <a:pt x="22" y="434"/>
                  </a:cubicBezTo>
                  <a:cubicBezTo>
                    <a:pt x="23" y="446"/>
                    <a:pt x="23" y="446"/>
                    <a:pt x="23" y="446"/>
                  </a:cubicBezTo>
                  <a:cubicBezTo>
                    <a:pt x="23" y="446"/>
                    <a:pt x="23" y="446"/>
                    <a:pt x="23" y="446"/>
                  </a:cubicBezTo>
                  <a:cubicBezTo>
                    <a:pt x="23" y="447"/>
                    <a:pt x="23" y="447"/>
                    <a:pt x="23" y="447"/>
                  </a:cubicBezTo>
                  <a:cubicBezTo>
                    <a:pt x="23" y="448"/>
                    <a:pt x="23" y="449"/>
                    <a:pt x="23" y="450"/>
                  </a:cubicBezTo>
                  <a:cubicBezTo>
                    <a:pt x="23" y="451"/>
                    <a:pt x="23" y="453"/>
                    <a:pt x="23" y="453"/>
                  </a:cubicBezTo>
                  <a:cubicBezTo>
                    <a:pt x="22" y="455"/>
                    <a:pt x="22" y="457"/>
                    <a:pt x="21" y="458"/>
                  </a:cubicBezTo>
                  <a:cubicBezTo>
                    <a:pt x="21" y="458"/>
                    <a:pt x="21" y="459"/>
                    <a:pt x="21" y="459"/>
                  </a:cubicBezTo>
                  <a:close/>
                  <a:moveTo>
                    <a:pt x="46" y="440"/>
                  </a:moveTo>
                  <a:cubicBezTo>
                    <a:pt x="38" y="432"/>
                    <a:pt x="38" y="432"/>
                    <a:pt x="38" y="432"/>
                  </a:cubicBezTo>
                  <a:cubicBezTo>
                    <a:pt x="38" y="432"/>
                    <a:pt x="38" y="430"/>
                    <a:pt x="38" y="429"/>
                  </a:cubicBezTo>
                  <a:cubicBezTo>
                    <a:pt x="38" y="428"/>
                    <a:pt x="39" y="426"/>
                    <a:pt x="39" y="424"/>
                  </a:cubicBezTo>
                  <a:cubicBezTo>
                    <a:pt x="40" y="422"/>
                    <a:pt x="41" y="421"/>
                    <a:pt x="42" y="420"/>
                  </a:cubicBezTo>
                  <a:cubicBezTo>
                    <a:pt x="43" y="418"/>
                    <a:pt x="43" y="417"/>
                    <a:pt x="43" y="416"/>
                  </a:cubicBezTo>
                  <a:cubicBezTo>
                    <a:pt x="55" y="419"/>
                    <a:pt x="55" y="419"/>
                    <a:pt x="55" y="419"/>
                  </a:cubicBezTo>
                  <a:cubicBezTo>
                    <a:pt x="54" y="422"/>
                    <a:pt x="53" y="424"/>
                    <a:pt x="52" y="425"/>
                  </a:cubicBezTo>
                  <a:cubicBezTo>
                    <a:pt x="52" y="427"/>
                    <a:pt x="51" y="428"/>
                    <a:pt x="51" y="428"/>
                  </a:cubicBezTo>
                  <a:cubicBezTo>
                    <a:pt x="50" y="429"/>
                    <a:pt x="50" y="430"/>
                    <a:pt x="50" y="431"/>
                  </a:cubicBezTo>
                  <a:cubicBezTo>
                    <a:pt x="50" y="433"/>
                    <a:pt x="49" y="436"/>
                    <a:pt x="47" y="439"/>
                  </a:cubicBezTo>
                  <a:cubicBezTo>
                    <a:pt x="47" y="439"/>
                    <a:pt x="47" y="440"/>
                    <a:pt x="46" y="440"/>
                  </a:cubicBezTo>
                  <a:close/>
                  <a:moveTo>
                    <a:pt x="45" y="398"/>
                  </a:moveTo>
                  <a:cubicBezTo>
                    <a:pt x="45" y="397"/>
                    <a:pt x="44" y="396"/>
                    <a:pt x="43" y="394"/>
                  </a:cubicBezTo>
                  <a:cubicBezTo>
                    <a:pt x="42" y="392"/>
                    <a:pt x="41" y="390"/>
                    <a:pt x="40" y="387"/>
                  </a:cubicBezTo>
                  <a:cubicBezTo>
                    <a:pt x="40" y="386"/>
                    <a:pt x="40" y="385"/>
                    <a:pt x="40" y="384"/>
                  </a:cubicBezTo>
                  <a:cubicBezTo>
                    <a:pt x="40" y="380"/>
                    <a:pt x="41" y="377"/>
                    <a:pt x="44" y="375"/>
                  </a:cubicBezTo>
                  <a:cubicBezTo>
                    <a:pt x="52" y="384"/>
                    <a:pt x="52" y="384"/>
                    <a:pt x="52" y="384"/>
                  </a:cubicBezTo>
                  <a:cubicBezTo>
                    <a:pt x="52" y="384"/>
                    <a:pt x="52" y="384"/>
                    <a:pt x="52" y="384"/>
                  </a:cubicBezTo>
                  <a:cubicBezTo>
                    <a:pt x="52" y="384"/>
                    <a:pt x="52" y="384"/>
                    <a:pt x="52" y="385"/>
                  </a:cubicBezTo>
                  <a:cubicBezTo>
                    <a:pt x="52" y="386"/>
                    <a:pt x="53" y="387"/>
                    <a:pt x="54" y="389"/>
                  </a:cubicBezTo>
                  <a:cubicBezTo>
                    <a:pt x="55" y="391"/>
                    <a:pt x="56" y="394"/>
                    <a:pt x="57" y="397"/>
                  </a:cubicBezTo>
                  <a:lnTo>
                    <a:pt x="45" y="398"/>
                  </a:lnTo>
                  <a:close/>
                  <a:moveTo>
                    <a:pt x="70" y="371"/>
                  </a:moveTo>
                  <a:cubicBezTo>
                    <a:pt x="59" y="369"/>
                    <a:pt x="59" y="369"/>
                    <a:pt x="59" y="369"/>
                  </a:cubicBezTo>
                  <a:cubicBezTo>
                    <a:pt x="59" y="368"/>
                    <a:pt x="59" y="368"/>
                    <a:pt x="59" y="367"/>
                  </a:cubicBezTo>
                  <a:cubicBezTo>
                    <a:pt x="59" y="365"/>
                    <a:pt x="58" y="362"/>
                    <a:pt x="58" y="361"/>
                  </a:cubicBezTo>
                  <a:cubicBezTo>
                    <a:pt x="57" y="358"/>
                    <a:pt x="56" y="356"/>
                    <a:pt x="55" y="354"/>
                  </a:cubicBezTo>
                  <a:cubicBezTo>
                    <a:pt x="65" y="348"/>
                    <a:pt x="65" y="348"/>
                    <a:pt x="65" y="348"/>
                  </a:cubicBezTo>
                  <a:cubicBezTo>
                    <a:pt x="67" y="350"/>
                    <a:pt x="68" y="354"/>
                    <a:pt x="69" y="358"/>
                  </a:cubicBezTo>
                  <a:cubicBezTo>
                    <a:pt x="70" y="360"/>
                    <a:pt x="71" y="364"/>
                    <a:pt x="71" y="367"/>
                  </a:cubicBezTo>
                  <a:cubicBezTo>
                    <a:pt x="71" y="368"/>
                    <a:pt x="71" y="370"/>
                    <a:pt x="70" y="371"/>
                  </a:cubicBezTo>
                  <a:close/>
                  <a:moveTo>
                    <a:pt x="42" y="345"/>
                  </a:moveTo>
                  <a:cubicBezTo>
                    <a:pt x="41" y="345"/>
                    <a:pt x="41" y="345"/>
                    <a:pt x="41" y="345"/>
                  </a:cubicBezTo>
                  <a:cubicBezTo>
                    <a:pt x="39" y="345"/>
                    <a:pt x="36" y="344"/>
                    <a:pt x="33" y="341"/>
                  </a:cubicBezTo>
                  <a:cubicBezTo>
                    <a:pt x="30" y="339"/>
                    <a:pt x="28" y="336"/>
                    <a:pt x="26" y="332"/>
                  </a:cubicBezTo>
                  <a:cubicBezTo>
                    <a:pt x="26" y="332"/>
                    <a:pt x="26" y="331"/>
                    <a:pt x="25" y="331"/>
                  </a:cubicBezTo>
                  <a:cubicBezTo>
                    <a:pt x="34" y="323"/>
                    <a:pt x="34" y="323"/>
                    <a:pt x="34" y="323"/>
                  </a:cubicBezTo>
                  <a:cubicBezTo>
                    <a:pt x="35" y="324"/>
                    <a:pt x="36" y="325"/>
                    <a:pt x="37" y="327"/>
                  </a:cubicBezTo>
                  <a:cubicBezTo>
                    <a:pt x="38" y="330"/>
                    <a:pt x="39" y="331"/>
                    <a:pt x="41" y="332"/>
                  </a:cubicBezTo>
                  <a:cubicBezTo>
                    <a:pt x="41" y="333"/>
                    <a:pt x="42" y="333"/>
                    <a:pt x="44" y="333"/>
                  </a:cubicBezTo>
                  <a:cubicBezTo>
                    <a:pt x="45" y="334"/>
                    <a:pt x="45" y="334"/>
                    <a:pt x="45" y="334"/>
                  </a:cubicBezTo>
                  <a:lnTo>
                    <a:pt x="42" y="345"/>
                  </a:lnTo>
                  <a:close/>
                  <a:moveTo>
                    <a:pt x="12" y="312"/>
                  </a:moveTo>
                  <a:cubicBezTo>
                    <a:pt x="12" y="310"/>
                    <a:pt x="12" y="308"/>
                    <a:pt x="11" y="307"/>
                  </a:cubicBezTo>
                  <a:cubicBezTo>
                    <a:pt x="10" y="307"/>
                    <a:pt x="10" y="307"/>
                    <a:pt x="9" y="307"/>
                  </a:cubicBezTo>
                  <a:cubicBezTo>
                    <a:pt x="7" y="306"/>
                    <a:pt x="3" y="304"/>
                    <a:pt x="1" y="300"/>
                  </a:cubicBezTo>
                  <a:cubicBezTo>
                    <a:pt x="1" y="299"/>
                    <a:pt x="1" y="299"/>
                    <a:pt x="0" y="298"/>
                  </a:cubicBezTo>
                  <a:cubicBezTo>
                    <a:pt x="12" y="295"/>
                    <a:pt x="12" y="295"/>
                    <a:pt x="12" y="295"/>
                  </a:cubicBezTo>
                  <a:cubicBezTo>
                    <a:pt x="12" y="295"/>
                    <a:pt x="12" y="295"/>
                    <a:pt x="12" y="295"/>
                  </a:cubicBezTo>
                  <a:cubicBezTo>
                    <a:pt x="12" y="295"/>
                    <a:pt x="12" y="295"/>
                    <a:pt x="13" y="295"/>
                  </a:cubicBezTo>
                  <a:cubicBezTo>
                    <a:pt x="14" y="296"/>
                    <a:pt x="16" y="296"/>
                    <a:pt x="18" y="298"/>
                  </a:cubicBezTo>
                  <a:cubicBezTo>
                    <a:pt x="23" y="301"/>
                    <a:pt x="24" y="306"/>
                    <a:pt x="24" y="310"/>
                  </a:cubicBezTo>
                  <a:lnTo>
                    <a:pt x="12" y="312"/>
                  </a:lnTo>
                  <a:close/>
                  <a:moveTo>
                    <a:pt x="15" y="281"/>
                  </a:moveTo>
                  <a:cubicBezTo>
                    <a:pt x="5" y="274"/>
                    <a:pt x="5" y="274"/>
                    <a:pt x="5" y="274"/>
                  </a:cubicBezTo>
                  <a:cubicBezTo>
                    <a:pt x="7" y="271"/>
                    <a:pt x="10" y="269"/>
                    <a:pt x="12" y="267"/>
                  </a:cubicBezTo>
                  <a:cubicBezTo>
                    <a:pt x="17" y="264"/>
                    <a:pt x="23" y="262"/>
                    <a:pt x="26" y="262"/>
                  </a:cubicBezTo>
                  <a:cubicBezTo>
                    <a:pt x="29" y="273"/>
                    <a:pt x="29" y="273"/>
                    <a:pt x="29" y="273"/>
                  </a:cubicBezTo>
                  <a:cubicBezTo>
                    <a:pt x="25" y="274"/>
                    <a:pt x="21" y="276"/>
                    <a:pt x="19" y="277"/>
                  </a:cubicBezTo>
                  <a:cubicBezTo>
                    <a:pt x="17" y="278"/>
                    <a:pt x="16" y="279"/>
                    <a:pt x="15" y="281"/>
                  </a:cubicBezTo>
                  <a:close/>
                  <a:moveTo>
                    <a:pt x="49" y="261"/>
                  </a:moveTo>
                  <a:cubicBezTo>
                    <a:pt x="39" y="254"/>
                    <a:pt x="39" y="254"/>
                    <a:pt x="39" y="254"/>
                  </a:cubicBezTo>
                  <a:cubicBezTo>
                    <a:pt x="40" y="252"/>
                    <a:pt x="42" y="250"/>
                    <a:pt x="43" y="248"/>
                  </a:cubicBezTo>
                  <a:cubicBezTo>
                    <a:pt x="44" y="246"/>
                    <a:pt x="44" y="246"/>
                    <a:pt x="44" y="246"/>
                  </a:cubicBezTo>
                  <a:cubicBezTo>
                    <a:pt x="45" y="244"/>
                    <a:pt x="46" y="242"/>
                    <a:pt x="46" y="239"/>
                  </a:cubicBezTo>
                  <a:cubicBezTo>
                    <a:pt x="47" y="238"/>
                    <a:pt x="47" y="238"/>
                    <a:pt x="47" y="238"/>
                  </a:cubicBezTo>
                  <a:cubicBezTo>
                    <a:pt x="58" y="241"/>
                    <a:pt x="58" y="241"/>
                    <a:pt x="58" y="241"/>
                  </a:cubicBezTo>
                  <a:cubicBezTo>
                    <a:pt x="58" y="242"/>
                    <a:pt x="58" y="242"/>
                    <a:pt x="58" y="242"/>
                  </a:cubicBezTo>
                  <a:cubicBezTo>
                    <a:pt x="57" y="245"/>
                    <a:pt x="56" y="249"/>
                    <a:pt x="54" y="252"/>
                  </a:cubicBezTo>
                  <a:cubicBezTo>
                    <a:pt x="53" y="254"/>
                    <a:pt x="53" y="254"/>
                    <a:pt x="53" y="254"/>
                  </a:cubicBezTo>
                  <a:cubicBezTo>
                    <a:pt x="52" y="256"/>
                    <a:pt x="51" y="259"/>
                    <a:pt x="49" y="261"/>
                  </a:cubicBezTo>
                  <a:close/>
                  <a:moveTo>
                    <a:pt x="65" y="224"/>
                  </a:moveTo>
                  <a:cubicBezTo>
                    <a:pt x="55" y="218"/>
                    <a:pt x="55" y="218"/>
                    <a:pt x="55" y="218"/>
                  </a:cubicBezTo>
                  <a:cubicBezTo>
                    <a:pt x="57" y="216"/>
                    <a:pt x="57" y="216"/>
                    <a:pt x="57" y="216"/>
                  </a:cubicBezTo>
                  <a:cubicBezTo>
                    <a:pt x="58" y="213"/>
                    <a:pt x="61" y="210"/>
                    <a:pt x="64" y="208"/>
                  </a:cubicBezTo>
                  <a:cubicBezTo>
                    <a:pt x="65" y="208"/>
                    <a:pt x="66" y="207"/>
                    <a:pt x="67" y="207"/>
                  </a:cubicBezTo>
                  <a:cubicBezTo>
                    <a:pt x="68" y="206"/>
                    <a:pt x="70" y="205"/>
                    <a:pt x="70" y="205"/>
                  </a:cubicBezTo>
                  <a:cubicBezTo>
                    <a:pt x="80" y="211"/>
                    <a:pt x="80" y="211"/>
                    <a:pt x="80" y="211"/>
                  </a:cubicBezTo>
                  <a:cubicBezTo>
                    <a:pt x="78" y="214"/>
                    <a:pt x="75" y="216"/>
                    <a:pt x="72" y="218"/>
                  </a:cubicBezTo>
                  <a:cubicBezTo>
                    <a:pt x="71" y="218"/>
                    <a:pt x="71" y="218"/>
                    <a:pt x="70" y="219"/>
                  </a:cubicBezTo>
                  <a:cubicBezTo>
                    <a:pt x="69" y="219"/>
                    <a:pt x="68" y="221"/>
                    <a:pt x="67" y="223"/>
                  </a:cubicBezTo>
                  <a:lnTo>
                    <a:pt x="65" y="224"/>
                  </a:lnTo>
                  <a:close/>
                  <a:moveTo>
                    <a:pt x="70" y="198"/>
                  </a:moveTo>
                  <a:cubicBezTo>
                    <a:pt x="58" y="195"/>
                    <a:pt x="58" y="195"/>
                    <a:pt x="58" y="195"/>
                  </a:cubicBezTo>
                  <a:cubicBezTo>
                    <a:pt x="59" y="189"/>
                    <a:pt x="65" y="186"/>
                    <a:pt x="69" y="184"/>
                  </a:cubicBezTo>
                  <a:cubicBezTo>
                    <a:pt x="70" y="184"/>
                    <a:pt x="71" y="183"/>
                    <a:pt x="72" y="182"/>
                  </a:cubicBezTo>
                  <a:cubicBezTo>
                    <a:pt x="73" y="182"/>
                    <a:pt x="74" y="181"/>
                    <a:pt x="75" y="180"/>
                  </a:cubicBezTo>
                  <a:cubicBezTo>
                    <a:pt x="84" y="188"/>
                    <a:pt x="84" y="188"/>
                    <a:pt x="84" y="188"/>
                  </a:cubicBezTo>
                  <a:cubicBezTo>
                    <a:pt x="83" y="189"/>
                    <a:pt x="82" y="190"/>
                    <a:pt x="80" y="191"/>
                  </a:cubicBezTo>
                  <a:cubicBezTo>
                    <a:pt x="79" y="193"/>
                    <a:pt x="76" y="194"/>
                    <a:pt x="74" y="195"/>
                  </a:cubicBezTo>
                  <a:cubicBezTo>
                    <a:pt x="73" y="196"/>
                    <a:pt x="70" y="197"/>
                    <a:pt x="70" y="198"/>
                  </a:cubicBezTo>
                  <a:close/>
                  <a:moveTo>
                    <a:pt x="96" y="169"/>
                  </a:moveTo>
                  <a:cubicBezTo>
                    <a:pt x="85" y="164"/>
                    <a:pt x="85" y="164"/>
                    <a:pt x="85" y="164"/>
                  </a:cubicBezTo>
                  <a:cubicBezTo>
                    <a:pt x="85" y="163"/>
                    <a:pt x="85" y="163"/>
                    <a:pt x="86" y="162"/>
                  </a:cubicBezTo>
                  <a:cubicBezTo>
                    <a:pt x="87" y="157"/>
                    <a:pt x="88" y="153"/>
                    <a:pt x="90" y="148"/>
                  </a:cubicBezTo>
                  <a:cubicBezTo>
                    <a:pt x="90" y="146"/>
                    <a:pt x="90" y="146"/>
                    <a:pt x="90" y="146"/>
                  </a:cubicBezTo>
                  <a:cubicBezTo>
                    <a:pt x="102" y="149"/>
                    <a:pt x="102" y="149"/>
                    <a:pt x="102" y="149"/>
                  </a:cubicBezTo>
                  <a:cubicBezTo>
                    <a:pt x="101" y="151"/>
                    <a:pt x="101" y="151"/>
                    <a:pt x="101" y="151"/>
                  </a:cubicBezTo>
                  <a:cubicBezTo>
                    <a:pt x="100" y="156"/>
                    <a:pt x="99" y="161"/>
                    <a:pt x="97" y="166"/>
                  </a:cubicBezTo>
                  <a:cubicBezTo>
                    <a:pt x="97" y="167"/>
                    <a:pt x="96" y="168"/>
                    <a:pt x="96" y="169"/>
                  </a:cubicBezTo>
                  <a:close/>
                  <a:moveTo>
                    <a:pt x="105" y="130"/>
                  </a:moveTo>
                  <a:cubicBezTo>
                    <a:pt x="94" y="125"/>
                    <a:pt x="94" y="125"/>
                    <a:pt x="94" y="125"/>
                  </a:cubicBezTo>
                  <a:cubicBezTo>
                    <a:pt x="95" y="124"/>
                    <a:pt x="96" y="122"/>
                    <a:pt x="97" y="120"/>
                  </a:cubicBezTo>
                  <a:cubicBezTo>
                    <a:pt x="100" y="116"/>
                    <a:pt x="101" y="112"/>
                    <a:pt x="101" y="109"/>
                  </a:cubicBezTo>
                  <a:cubicBezTo>
                    <a:pt x="113" y="109"/>
                    <a:pt x="113" y="109"/>
                    <a:pt x="113" y="109"/>
                  </a:cubicBezTo>
                  <a:cubicBezTo>
                    <a:pt x="113" y="114"/>
                    <a:pt x="111" y="120"/>
                    <a:pt x="107" y="126"/>
                  </a:cubicBezTo>
                  <a:cubicBezTo>
                    <a:pt x="107" y="128"/>
                    <a:pt x="106" y="129"/>
                    <a:pt x="105" y="130"/>
                  </a:cubicBezTo>
                  <a:close/>
                  <a:moveTo>
                    <a:pt x="111" y="90"/>
                  </a:moveTo>
                  <a:cubicBezTo>
                    <a:pt x="99" y="88"/>
                    <a:pt x="99" y="88"/>
                    <a:pt x="99" y="88"/>
                  </a:cubicBezTo>
                  <a:cubicBezTo>
                    <a:pt x="100" y="87"/>
                    <a:pt x="100" y="86"/>
                    <a:pt x="100" y="85"/>
                  </a:cubicBezTo>
                  <a:cubicBezTo>
                    <a:pt x="101" y="80"/>
                    <a:pt x="103" y="74"/>
                    <a:pt x="104" y="69"/>
                  </a:cubicBezTo>
                  <a:cubicBezTo>
                    <a:pt x="105" y="68"/>
                    <a:pt x="105" y="68"/>
                    <a:pt x="105" y="68"/>
                  </a:cubicBezTo>
                  <a:cubicBezTo>
                    <a:pt x="116" y="71"/>
                    <a:pt x="116" y="71"/>
                    <a:pt x="116" y="71"/>
                  </a:cubicBezTo>
                  <a:cubicBezTo>
                    <a:pt x="116" y="72"/>
                    <a:pt x="116" y="72"/>
                    <a:pt x="116" y="72"/>
                  </a:cubicBezTo>
                  <a:cubicBezTo>
                    <a:pt x="115" y="77"/>
                    <a:pt x="113" y="83"/>
                    <a:pt x="112" y="88"/>
                  </a:cubicBezTo>
                  <a:cubicBezTo>
                    <a:pt x="112" y="89"/>
                    <a:pt x="111" y="90"/>
                    <a:pt x="111" y="90"/>
                  </a:cubicBezTo>
                  <a:close/>
                  <a:moveTo>
                    <a:pt x="121" y="53"/>
                  </a:moveTo>
                  <a:cubicBezTo>
                    <a:pt x="110" y="48"/>
                    <a:pt x="110" y="48"/>
                    <a:pt x="110" y="48"/>
                  </a:cubicBezTo>
                  <a:cubicBezTo>
                    <a:pt x="111" y="46"/>
                    <a:pt x="112" y="44"/>
                    <a:pt x="113" y="42"/>
                  </a:cubicBezTo>
                  <a:cubicBezTo>
                    <a:pt x="115" y="40"/>
                    <a:pt x="117" y="39"/>
                    <a:pt x="119" y="38"/>
                  </a:cubicBezTo>
                  <a:cubicBezTo>
                    <a:pt x="121" y="37"/>
                    <a:pt x="123" y="36"/>
                    <a:pt x="123" y="35"/>
                  </a:cubicBezTo>
                  <a:cubicBezTo>
                    <a:pt x="123" y="35"/>
                    <a:pt x="123" y="35"/>
                    <a:pt x="123" y="36"/>
                  </a:cubicBezTo>
                  <a:cubicBezTo>
                    <a:pt x="135" y="37"/>
                    <a:pt x="135" y="37"/>
                    <a:pt x="135" y="37"/>
                  </a:cubicBezTo>
                  <a:cubicBezTo>
                    <a:pt x="135" y="38"/>
                    <a:pt x="135" y="39"/>
                    <a:pt x="134" y="40"/>
                  </a:cubicBezTo>
                  <a:cubicBezTo>
                    <a:pt x="133" y="44"/>
                    <a:pt x="129" y="46"/>
                    <a:pt x="126" y="48"/>
                  </a:cubicBezTo>
                  <a:cubicBezTo>
                    <a:pt x="125" y="49"/>
                    <a:pt x="123" y="50"/>
                    <a:pt x="122" y="50"/>
                  </a:cubicBezTo>
                  <a:cubicBezTo>
                    <a:pt x="122" y="51"/>
                    <a:pt x="121" y="52"/>
                    <a:pt x="121" y="53"/>
                  </a:cubicBezTo>
                  <a:close/>
                  <a:moveTo>
                    <a:pt x="139" y="26"/>
                  </a:moveTo>
                  <a:cubicBezTo>
                    <a:pt x="133" y="16"/>
                    <a:pt x="133" y="16"/>
                    <a:pt x="133" y="16"/>
                  </a:cubicBezTo>
                  <a:cubicBezTo>
                    <a:pt x="134" y="15"/>
                    <a:pt x="135" y="15"/>
                    <a:pt x="135" y="15"/>
                  </a:cubicBezTo>
                  <a:cubicBezTo>
                    <a:pt x="137" y="14"/>
                    <a:pt x="137" y="14"/>
                    <a:pt x="137" y="12"/>
                  </a:cubicBezTo>
                  <a:cubicBezTo>
                    <a:pt x="137" y="11"/>
                    <a:pt x="137" y="10"/>
                    <a:pt x="138" y="9"/>
                  </a:cubicBezTo>
                  <a:cubicBezTo>
                    <a:pt x="139" y="5"/>
                    <a:pt x="142" y="2"/>
                    <a:pt x="145" y="0"/>
                  </a:cubicBezTo>
                  <a:cubicBezTo>
                    <a:pt x="151" y="11"/>
                    <a:pt x="151" y="11"/>
                    <a:pt x="151" y="11"/>
                  </a:cubicBezTo>
                  <a:cubicBezTo>
                    <a:pt x="150" y="11"/>
                    <a:pt x="150" y="11"/>
                    <a:pt x="149" y="13"/>
                  </a:cubicBezTo>
                  <a:cubicBezTo>
                    <a:pt x="149" y="14"/>
                    <a:pt x="149" y="14"/>
                    <a:pt x="149" y="15"/>
                  </a:cubicBezTo>
                  <a:cubicBezTo>
                    <a:pt x="148" y="19"/>
                    <a:pt x="147" y="21"/>
                    <a:pt x="142" y="24"/>
                  </a:cubicBezTo>
                  <a:cubicBezTo>
                    <a:pt x="141" y="25"/>
                    <a:pt x="140" y="25"/>
                    <a:pt x="139" y="26"/>
                  </a:cubicBezTo>
                  <a:close/>
                </a:path>
              </a:pathLst>
            </a:custGeom>
            <a:solidFill>
              <a:srgbClr val="877D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021" name="Freeform 5864"/>
            <p:cNvSpPr>
              <a:spLocks/>
            </p:cNvSpPr>
            <p:nvPr/>
          </p:nvSpPr>
          <p:spPr bwMode="auto">
            <a:xfrm>
              <a:off x="4241" y="2347"/>
              <a:ext cx="2" cy="2"/>
            </a:xfrm>
            <a:custGeom>
              <a:avLst/>
              <a:gdLst>
                <a:gd name="T0" fmla="*/ 8 w 15"/>
                <a:gd name="T1" fmla="*/ 16 h 16"/>
                <a:gd name="T2" fmla="*/ 0 w 15"/>
                <a:gd name="T3" fmla="*/ 6 h 16"/>
                <a:gd name="T4" fmla="*/ 0 w 15"/>
                <a:gd name="T5" fmla="*/ 6 h 16"/>
                <a:gd name="T6" fmla="*/ 2 w 15"/>
                <a:gd name="T7" fmla="*/ 4 h 16"/>
                <a:gd name="T8" fmla="*/ 7 w 15"/>
                <a:gd name="T9" fmla="*/ 0 h 16"/>
                <a:gd name="T10" fmla="*/ 15 w 15"/>
                <a:gd name="T11" fmla="*/ 9 h 16"/>
                <a:gd name="T12" fmla="*/ 11 w 15"/>
                <a:gd name="T13" fmla="*/ 13 h 16"/>
                <a:gd name="T14" fmla="*/ 8 w 15"/>
                <a:gd name="T15" fmla="*/ 15 h 16"/>
                <a:gd name="T16" fmla="*/ 8 w 15"/>
                <a:gd name="T17"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16">
                  <a:moveTo>
                    <a:pt x="8" y="16"/>
                  </a:moveTo>
                  <a:cubicBezTo>
                    <a:pt x="0" y="6"/>
                    <a:pt x="0" y="6"/>
                    <a:pt x="0" y="6"/>
                  </a:cubicBezTo>
                  <a:cubicBezTo>
                    <a:pt x="0" y="6"/>
                    <a:pt x="0" y="6"/>
                    <a:pt x="0" y="6"/>
                  </a:cubicBezTo>
                  <a:cubicBezTo>
                    <a:pt x="1" y="6"/>
                    <a:pt x="2" y="5"/>
                    <a:pt x="2" y="4"/>
                  </a:cubicBezTo>
                  <a:cubicBezTo>
                    <a:pt x="4" y="3"/>
                    <a:pt x="6" y="1"/>
                    <a:pt x="7" y="0"/>
                  </a:cubicBezTo>
                  <a:cubicBezTo>
                    <a:pt x="15" y="9"/>
                    <a:pt x="15" y="9"/>
                    <a:pt x="15" y="9"/>
                  </a:cubicBezTo>
                  <a:cubicBezTo>
                    <a:pt x="14" y="10"/>
                    <a:pt x="12" y="12"/>
                    <a:pt x="11" y="13"/>
                  </a:cubicBezTo>
                  <a:cubicBezTo>
                    <a:pt x="10" y="14"/>
                    <a:pt x="9" y="15"/>
                    <a:pt x="8" y="15"/>
                  </a:cubicBezTo>
                  <a:lnTo>
                    <a:pt x="8" y="16"/>
                  </a:lnTo>
                  <a:close/>
                </a:path>
              </a:pathLst>
            </a:custGeom>
            <a:solidFill>
              <a:srgbClr val="877D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022" name="Freeform 5865"/>
            <p:cNvSpPr>
              <a:spLocks/>
            </p:cNvSpPr>
            <p:nvPr/>
          </p:nvSpPr>
          <p:spPr bwMode="auto">
            <a:xfrm>
              <a:off x="4266" y="1840"/>
              <a:ext cx="2" cy="1"/>
            </a:xfrm>
            <a:custGeom>
              <a:avLst/>
              <a:gdLst>
                <a:gd name="T0" fmla="*/ 1 w 13"/>
                <a:gd name="T1" fmla="*/ 11 h 11"/>
                <a:gd name="T2" fmla="*/ 0 w 13"/>
                <a:gd name="T3" fmla="*/ 0 h 11"/>
                <a:gd name="T4" fmla="*/ 12 w 13"/>
                <a:gd name="T5" fmla="*/ 0 h 11"/>
                <a:gd name="T6" fmla="*/ 13 w 13"/>
                <a:gd name="T7" fmla="*/ 9 h 11"/>
                <a:gd name="T8" fmla="*/ 1 w 13"/>
                <a:gd name="T9" fmla="*/ 11 h 11"/>
              </a:gdLst>
              <a:ahLst/>
              <a:cxnLst>
                <a:cxn ang="0">
                  <a:pos x="T0" y="T1"/>
                </a:cxn>
                <a:cxn ang="0">
                  <a:pos x="T2" y="T3"/>
                </a:cxn>
                <a:cxn ang="0">
                  <a:pos x="T4" y="T5"/>
                </a:cxn>
                <a:cxn ang="0">
                  <a:pos x="T6" y="T7"/>
                </a:cxn>
                <a:cxn ang="0">
                  <a:pos x="T8" y="T9"/>
                </a:cxn>
              </a:cxnLst>
              <a:rect l="0" t="0" r="r" b="b"/>
              <a:pathLst>
                <a:path w="13" h="11">
                  <a:moveTo>
                    <a:pt x="1" y="11"/>
                  </a:moveTo>
                  <a:cubicBezTo>
                    <a:pt x="1" y="7"/>
                    <a:pt x="0" y="4"/>
                    <a:pt x="0" y="0"/>
                  </a:cubicBezTo>
                  <a:cubicBezTo>
                    <a:pt x="12" y="0"/>
                    <a:pt x="12" y="0"/>
                    <a:pt x="12" y="0"/>
                  </a:cubicBezTo>
                  <a:cubicBezTo>
                    <a:pt x="12" y="3"/>
                    <a:pt x="13" y="6"/>
                    <a:pt x="13" y="9"/>
                  </a:cubicBezTo>
                  <a:lnTo>
                    <a:pt x="1" y="11"/>
                  </a:lnTo>
                  <a:close/>
                </a:path>
              </a:pathLst>
            </a:custGeom>
            <a:solidFill>
              <a:srgbClr val="877D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023" name="Freeform 5866"/>
            <p:cNvSpPr>
              <a:spLocks noEditPoints="1"/>
            </p:cNvSpPr>
            <p:nvPr/>
          </p:nvSpPr>
          <p:spPr bwMode="auto">
            <a:xfrm>
              <a:off x="4267" y="1844"/>
              <a:ext cx="75" cy="340"/>
            </a:xfrm>
            <a:custGeom>
              <a:avLst/>
              <a:gdLst>
                <a:gd name="T0" fmla="*/ 518 w 556"/>
                <a:gd name="T1" fmla="*/ 2503 h 2541"/>
                <a:gd name="T2" fmla="*/ 507 w 556"/>
                <a:gd name="T3" fmla="*/ 2448 h 2541"/>
                <a:gd name="T4" fmla="*/ 516 w 556"/>
                <a:gd name="T5" fmla="*/ 2426 h 2541"/>
                <a:gd name="T6" fmla="*/ 489 w 556"/>
                <a:gd name="T7" fmla="*/ 2349 h 2541"/>
                <a:gd name="T8" fmla="*/ 489 w 556"/>
                <a:gd name="T9" fmla="*/ 2287 h 2541"/>
                <a:gd name="T10" fmla="*/ 474 w 556"/>
                <a:gd name="T11" fmla="*/ 2270 h 2541"/>
                <a:gd name="T12" fmla="*/ 454 w 556"/>
                <a:gd name="T13" fmla="*/ 2171 h 2541"/>
                <a:gd name="T14" fmla="*/ 461 w 556"/>
                <a:gd name="T15" fmla="*/ 2149 h 2541"/>
                <a:gd name="T16" fmla="*/ 432 w 556"/>
                <a:gd name="T17" fmla="*/ 2072 h 2541"/>
                <a:gd name="T18" fmla="*/ 428 w 556"/>
                <a:gd name="T19" fmla="*/ 2011 h 2541"/>
                <a:gd name="T20" fmla="*/ 409 w 556"/>
                <a:gd name="T21" fmla="*/ 1999 h 2541"/>
                <a:gd name="T22" fmla="*/ 398 w 556"/>
                <a:gd name="T23" fmla="*/ 1957 h 2541"/>
                <a:gd name="T24" fmla="*/ 404 w 556"/>
                <a:gd name="T25" fmla="*/ 1876 h 2541"/>
                <a:gd name="T26" fmla="*/ 419 w 556"/>
                <a:gd name="T27" fmla="*/ 1816 h 2541"/>
                <a:gd name="T28" fmla="*/ 423 w 556"/>
                <a:gd name="T29" fmla="*/ 1756 h 2541"/>
                <a:gd name="T30" fmla="*/ 415 w 556"/>
                <a:gd name="T31" fmla="*/ 1695 h 2541"/>
                <a:gd name="T32" fmla="*/ 428 w 556"/>
                <a:gd name="T33" fmla="*/ 1676 h 2541"/>
                <a:gd name="T34" fmla="*/ 421 w 556"/>
                <a:gd name="T35" fmla="*/ 1595 h 2541"/>
                <a:gd name="T36" fmla="*/ 437 w 556"/>
                <a:gd name="T37" fmla="*/ 1535 h 2541"/>
                <a:gd name="T38" fmla="*/ 413 w 556"/>
                <a:gd name="T39" fmla="*/ 1477 h 2541"/>
                <a:gd name="T40" fmla="*/ 411 w 556"/>
                <a:gd name="T41" fmla="*/ 1416 h 2541"/>
                <a:gd name="T42" fmla="*/ 394 w 556"/>
                <a:gd name="T43" fmla="*/ 1399 h 2541"/>
                <a:gd name="T44" fmla="*/ 370 w 556"/>
                <a:gd name="T45" fmla="*/ 1301 h 2541"/>
                <a:gd name="T46" fmla="*/ 377 w 556"/>
                <a:gd name="T47" fmla="*/ 1279 h 2541"/>
                <a:gd name="T48" fmla="*/ 347 w 556"/>
                <a:gd name="T49" fmla="*/ 1204 h 2541"/>
                <a:gd name="T50" fmla="*/ 344 w 556"/>
                <a:gd name="T51" fmla="*/ 1142 h 2541"/>
                <a:gd name="T52" fmla="*/ 327 w 556"/>
                <a:gd name="T53" fmla="*/ 1125 h 2541"/>
                <a:gd name="T54" fmla="*/ 304 w 556"/>
                <a:gd name="T55" fmla="*/ 1028 h 2541"/>
                <a:gd name="T56" fmla="*/ 310 w 556"/>
                <a:gd name="T57" fmla="*/ 1005 h 2541"/>
                <a:gd name="T58" fmla="*/ 275 w 556"/>
                <a:gd name="T59" fmla="*/ 937 h 2541"/>
                <a:gd name="T60" fmla="*/ 223 w 556"/>
                <a:gd name="T61" fmla="*/ 931 h 2541"/>
                <a:gd name="T62" fmla="*/ 230 w 556"/>
                <a:gd name="T63" fmla="*/ 929 h 2541"/>
                <a:gd name="T64" fmla="*/ 198 w 556"/>
                <a:gd name="T65" fmla="*/ 886 h 2541"/>
                <a:gd name="T66" fmla="*/ 198 w 556"/>
                <a:gd name="T67" fmla="*/ 882 h 2541"/>
                <a:gd name="T68" fmla="*/ 202 w 556"/>
                <a:gd name="T69" fmla="*/ 829 h 2541"/>
                <a:gd name="T70" fmla="*/ 188 w 556"/>
                <a:gd name="T71" fmla="*/ 786 h 2541"/>
                <a:gd name="T72" fmla="*/ 176 w 556"/>
                <a:gd name="T73" fmla="*/ 753 h 2541"/>
                <a:gd name="T74" fmla="*/ 150 w 556"/>
                <a:gd name="T75" fmla="*/ 720 h 2541"/>
                <a:gd name="T76" fmla="*/ 138 w 556"/>
                <a:gd name="T77" fmla="*/ 692 h 2541"/>
                <a:gd name="T78" fmla="*/ 128 w 556"/>
                <a:gd name="T79" fmla="*/ 662 h 2541"/>
                <a:gd name="T80" fmla="*/ 113 w 556"/>
                <a:gd name="T81" fmla="*/ 628 h 2541"/>
                <a:gd name="T82" fmla="*/ 105 w 556"/>
                <a:gd name="T83" fmla="*/ 585 h 2541"/>
                <a:gd name="T84" fmla="*/ 117 w 556"/>
                <a:gd name="T85" fmla="*/ 585 h 2541"/>
                <a:gd name="T86" fmla="*/ 108 w 556"/>
                <a:gd name="T87" fmla="*/ 525 h 2541"/>
                <a:gd name="T88" fmla="*/ 127 w 556"/>
                <a:gd name="T89" fmla="*/ 512 h 2541"/>
                <a:gd name="T90" fmla="*/ 128 w 556"/>
                <a:gd name="T91" fmla="*/ 467 h 2541"/>
                <a:gd name="T92" fmla="*/ 121 w 556"/>
                <a:gd name="T93" fmla="*/ 432 h 2541"/>
                <a:gd name="T94" fmla="*/ 116 w 556"/>
                <a:gd name="T95" fmla="*/ 393 h 2541"/>
                <a:gd name="T96" fmla="*/ 106 w 556"/>
                <a:gd name="T97" fmla="*/ 334 h 2541"/>
                <a:gd name="T98" fmla="*/ 99 w 556"/>
                <a:gd name="T99" fmla="*/ 293 h 2541"/>
                <a:gd name="T100" fmla="*/ 69 w 556"/>
                <a:gd name="T101" fmla="*/ 265 h 2541"/>
                <a:gd name="T102" fmla="*/ 52 w 556"/>
                <a:gd name="T103" fmla="*/ 233 h 2541"/>
                <a:gd name="T104" fmla="*/ 36 w 556"/>
                <a:gd name="T105" fmla="*/ 215 h 2541"/>
                <a:gd name="T106" fmla="*/ 33 w 556"/>
                <a:gd name="T107" fmla="*/ 175 h 2541"/>
                <a:gd name="T108" fmla="*/ 40 w 556"/>
                <a:gd name="T109" fmla="*/ 130 h 2541"/>
                <a:gd name="T110" fmla="*/ 26 w 556"/>
                <a:gd name="T111" fmla="*/ 91 h 2541"/>
                <a:gd name="T112" fmla="*/ 15 w 556"/>
                <a:gd name="T113" fmla="*/ 41 h 2541"/>
                <a:gd name="T114" fmla="*/ 0 w 556"/>
                <a:gd name="T115" fmla="*/ 3 h 2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56" h="2541">
                  <a:moveTo>
                    <a:pt x="547" y="2541"/>
                  </a:moveTo>
                  <a:cubicBezTo>
                    <a:pt x="534" y="2525"/>
                    <a:pt x="534" y="2525"/>
                    <a:pt x="534" y="2525"/>
                  </a:cubicBezTo>
                  <a:cubicBezTo>
                    <a:pt x="544" y="2518"/>
                    <a:pt x="544" y="2518"/>
                    <a:pt x="544" y="2518"/>
                  </a:cubicBezTo>
                  <a:cubicBezTo>
                    <a:pt x="556" y="2534"/>
                    <a:pt x="556" y="2534"/>
                    <a:pt x="556" y="2534"/>
                  </a:cubicBezTo>
                  <a:lnTo>
                    <a:pt x="547" y="2541"/>
                  </a:lnTo>
                  <a:close/>
                  <a:moveTo>
                    <a:pt x="522" y="2509"/>
                  </a:moveTo>
                  <a:cubicBezTo>
                    <a:pt x="518" y="2503"/>
                    <a:pt x="518" y="2503"/>
                    <a:pt x="518" y="2503"/>
                  </a:cubicBezTo>
                  <a:cubicBezTo>
                    <a:pt x="515" y="2488"/>
                    <a:pt x="515" y="2488"/>
                    <a:pt x="515" y="2488"/>
                  </a:cubicBezTo>
                  <a:cubicBezTo>
                    <a:pt x="527" y="2486"/>
                    <a:pt x="527" y="2486"/>
                    <a:pt x="527" y="2486"/>
                  </a:cubicBezTo>
                  <a:cubicBezTo>
                    <a:pt x="529" y="2498"/>
                    <a:pt x="529" y="2498"/>
                    <a:pt x="529" y="2498"/>
                  </a:cubicBezTo>
                  <a:cubicBezTo>
                    <a:pt x="532" y="2502"/>
                    <a:pt x="532" y="2502"/>
                    <a:pt x="532" y="2502"/>
                  </a:cubicBezTo>
                  <a:lnTo>
                    <a:pt x="522" y="2509"/>
                  </a:lnTo>
                  <a:close/>
                  <a:moveTo>
                    <a:pt x="511" y="2468"/>
                  </a:moveTo>
                  <a:cubicBezTo>
                    <a:pt x="507" y="2448"/>
                    <a:pt x="507" y="2448"/>
                    <a:pt x="507" y="2448"/>
                  </a:cubicBezTo>
                  <a:cubicBezTo>
                    <a:pt x="519" y="2446"/>
                    <a:pt x="519" y="2446"/>
                    <a:pt x="519" y="2446"/>
                  </a:cubicBezTo>
                  <a:cubicBezTo>
                    <a:pt x="523" y="2466"/>
                    <a:pt x="523" y="2466"/>
                    <a:pt x="523" y="2466"/>
                  </a:cubicBezTo>
                  <a:lnTo>
                    <a:pt x="511" y="2468"/>
                  </a:lnTo>
                  <a:close/>
                  <a:moveTo>
                    <a:pt x="504" y="2428"/>
                  </a:moveTo>
                  <a:cubicBezTo>
                    <a:pt x="500" y="2408"/>
                    <a:pt x="500" y="2408"/>
                    <a:pt x="500" y="2408"/>
                  </a:cubicBezTo>
                  <a:cubicBezTo>
                    <a:pt x="512" y="2406"/>
                    <a:pt x="512" y="2406"/>
                    <a:pt x="512" y="2406"/>
                  </a:cubicBezTo>
                  <a:cubicBezTo>
                    <a:pt x="516" y="2426"/>
                    <a:pt x="516" y="2426"/>
                    <a:pt x="516" y="2426"/>
                  </a:cubicBezTo>
                  <a:lnTo>
                    <a:pt x="504" y="2428"/>
                  </a:lnTo>
                  <a:close/>
                  <a:moveTo>
                    <a:pt x="496" y="2389"/>
                  </a:moveTo>
                  <a:cubicBezTo>
                    <a:pt x="493" y="2369"/>
                    <a:pt x="493" y="2369"/>
                    <a:pt x="493" y="2369"/>
                  </a:cubicBezTo>
                  <a:cubicBezTo>
                    <a:pt x="504" y="2367"/>
                    <a:pt x="504" y="2367"/>
                    <a:pt x="504" y="2367"/>
                  </a:cubicBezTo>
                  <a:cubicBezTo>
                    <a:pt x="508" y="2386"/>
                    <a:pt x="508" y="2386"/>
                    <a:pt x="508" y="2386"/>
                  </a:cubicBezTo>
                  <a:lnTo>
                    <a:pt x="496" y="2389"/>
                  </a:lnTo>
                  <a:close/>
                  <a:moveTo>
                    <a:pt x="489" y="2349"/>
                  </a:moveTo>
                  <a:cubicBezTo>
                    <a:pt x="485" y="2329"/>
                    <a:pt x="485" y="2329"/>
                    <a:pt x="485" y="2329"/>
                  </a:cubicBezTo>
                  <a:cubicBezTo>
                    <a:pt x="497" y="2327"/>
                    <a:pt x="497" y="2327"/>
                    <a:pt x="497" y="2327"/>
                  </a:cubicBezTo>
                  <a:cubicBezTo>
                    <a:pt x="501" y="2347"/>
                    <a:pt x="501" y="2347"/>
                    <a:pt x="501" y="2347"/>
                  </a:cubicBezTo>
                  <a:lnTo>
                    <a:pt x="489" y="2349"/>
                  </a:lnTo>
                  <a:close/>
                  <a:moveTo>
                    <a:pt x="481" y="2309"/>
                  </a:moveTo>
                  <a:cubicBezTo>
                    <a:pt x="477" y="2290"/>
                    <a:pt x="477" y="2290"/>
                    <a:pt x="477" y="2290"/>
                  </a:cubicBezTo>
                  <a:cubicBezTo>
                    <a:pt x="489" y="2287"/>
                    <a:pt x="489" y="2287"/>
                    <a:pt x="489" y="2287"/>
                  </a:cubicBezTo>
                  <a:cubicBezTo>
                    <a:pt x="493" y="2307"/>
                    <a:pt x="493" y="2307"/>
                    <a:pt x="493" y="2307"/>
                  </a:cubicBezTo>
                  <a:lnTo>
                    <a:pt x="481" y="2309"/>
                  </a:lnTo>
                  <a:close/>
                  <a:moveTo>
                    <a:pt x="474" y="2270"/>
                  </a:moveTo>
                  <a:cubicBezTo>
                    <a:pt x="470" y="2250"/>
                    <a:pt x="470" y="2250"/>
                    <a:pt x="470" y="2250"/>
                  </a:cubicBezTo>
                  <a:cubicBezTo>
                    <a:pt x="481" y="2248"/>
                    <a:pt x="481" y="2248"/>
                    <a:pt x="481" y="2248"/>
                  </a:cubicBezTo>
                  <a:cubicBezTo>
                    <a:pt x="485" y="2267"/>
                    <a:pt x="485" y="2267"/>
                    <a:pt x="485" y="2267"/>
                  </a:cubicBezTo>
                  <a:lnTo>
                    <a:pt x="474" y="2270"/>
                  </a:lnTo>
                  <a:close/>
                  <a:moveTo>
                    <a:pt x="466" y="2230"/>
                  </a:moveTo>
                  <a:cubicBezTo>
                    <a:pt x="464" y="2224"/>
                    <a:pt x="463" y="2217"/>
                    <a:pt x="462" y="2210"/>
                  </a:cubicBezTo>
                  <a:cubicBezTo>
                    <a:pt x="474" y="2208"/>
                    <a:pt x="474" y="2208"/>
                    <a:pt x="474" y="2208"/>
                  </a:cubicBezTo>
                  <a:cubicBezTo>
                    <a:pt x="475" y="2215"/>
                    <a:pt x="476" y="2221"/>
                    <a:pt x="477" y="2228"/>
                  </a:cubicBezTo>
                  <a:lnTo>
                    <a:pt x="466" y="2230"/>
                  </a:lnTo>
                  <a:close/>
                  <a:moveTo>
                    <a:pt x="458" y="2191"/>
                  </a:moveTo>
                  <a:cubicBezTo>
                    <a:pt x="456" y="2184"/>
                    <a:pt x="455" y="2177"/>
                    <a:pt x="454" y="2171"/>
                  </a:cubicBezTo>
                  <a:cubicBezTo>
                    <a:pt x="465" y="2168"/>
                    <a:pt x="465" y="2168"/>
                    <a:pt x="465" y="2168"/>
                  </a:cubicBezTo>
                  <a:cubicBezTo>
                    <a:pt x="467" y="2175"/>
                    <a:pt x="468" y="2182"/>
                    <a:pt x="469" y="2188"/>
                  </a:cubicBezTo>
                  <a:lnTo>
                    <a:pt x="458" y="2191"/>
                  </a:lnTo>
                  <a:close/>
                  <a:moveTo>
                    <a:pt x="450" y="2151"/>
                  </a:moveTo>
                  <a:cubicBezTo>
                    <a:pt x="448" y="2145"/>
                    <a:pt x="447" y="2138"/>
                    <a:pt x="445" y="2131"/>
                  </a:cubicBezTo>
                  <a:cubicBezTo>
                    <a:pt x="457" y="2129"/>
                    <a:pt x="457" y="2129"/>
                    <a:pt x="457" y="2129"/>
                  </a:cubicBezTo>
                  <a:cubicBezTo>
                    <a:pt x="458" y="2135"/>
                    <a:pt x="460" y="2142"/>
                    <a:pt x="461" y="2149"/>
                  </a:cubicBezTo>
                  <a:lnTo>
                    <a:pt x="450" y="2151"/>
                  </a:lnTo>
                  <a:close/>
                  <a:moveTo>
                    <a:pt x="441" y="2112"/>
                  </a:moveTo>
                  <a:cubicBezTo>
                    <a:pt x="440" y="2105"/>
                    <a:pt x="438" y="2098"/>
                    <a:pt x="437" y="2092"/>
                  </a:cubicBezTo>
                  <a:cubicBezTo>
                    <a:pt x="448" y="2089"/>
                    <a:pt x="448" y="2089"/>
                    <a:pt x="448" y="2089"/>
                  </a:cubicBezTo>
                  <a:cubicBezTo>
                    <a:pt x="450" y="2096"/>
                    <a:pt x="451" y="2102"/>
                    <a:pt x="453" y="2109"/>
                  </a:cubicBezTo>
                  <a:lnTo>
                    <a:pt x="441" y="2112"/>
                  </a:lnTo>
                  <a:close/>
                  <a:moveTo>
                    <a:pt x="432" y="2072"/>
                  </a:moveTo>
                  <a:cubicBezTo>
                    <a:pt x="430" y="2066"/>
                    <a:pt x="429" y="2059"/>
                    <a:pt x="427" y="2053"/>
                  </a:cubicBezTo>
                  <a:cubicBezTo>
                    <a:pt x="439" y="2050"/>
                    <a:pt x="439" y="2050"/>
                    <a:pt x="439" y="2050"/>
                  </a:cubicBezTo>
                  <a:cubicBezTo>
                    <a:pt x="441" y="2056"/>
                    <a:pt x="442" y="2063"/>
                    <a:pt x="444" y="2070"/>
                  </a:cubicBezTo>
                  <a:lnTo>
                    <a:pt x="432" y="2072"/>
                  </a:lnTo>
                  <a:close/>
                  <a:moveTo>
                    <a:pt x="422" y="2033"/>
                  </a:moveTo>
                  <a:cubicBezTo>
                    <a:pt x="420" y="2026"/>
                    <a:pt x="418" y="2019"/>
                    <a:pt x="417" y="2014"/>
                  </a:cubicBezTo>
                  <a:cubicBezTo>
                    <a:pt x="428" y="2011"/>
                    <a:pt x="428" y="2011"/>
                    <a:pt x="428" y="2011"/>
                  </a:cubicBezTo>
                  <a:cubicBezTo>
                    <a:pt x="430" y="2016"/>
                    <a:pt x="432" y="2023"/>
                    <a:pt x="434" y="2030"/>
                  </a:cubicBezTo>
                  <a:lnTo>
                    <a:pt x="422" y="2033"/>
                  </a:lnTo>
                  <a:close/>
                  <a:moveTo>
                    <a:pt x="409" y="1999"/>
                  </a:moveTo>
                  <a:cubicBezTo>
                    <a:pt x="404" y="1994"/>
                    <a:pt x="401" y="1987"/>
                    <a:pt x="399" y="1978"/>
                  </a:cubicBezTo>
                  <a:cubicBezTo>
                    <a:pt x="411" y="1976"/>
                    <a:pt x="411" y="1976"/>
                    <a:pt x="411" y="1976"/>
                  </a:cubicBezTo>
                  <a:cubicBezTo>
                    <a:pt x="413" y="1983"/>
                    <a:pt x="415" y="1988"/>
                    <a:pt x="418" y="1991"/>
                  </a:cubicBezTo>
                  <a:lnTo>
                    <a:pt x="409" y="1999"/>
                  </a:lnTo>
                  <a:close/>
                  <a:moveTo>
                    <a:pt x="398" y="1957"/>
                  </a:moveTo>
                  <a:cubicBezTo>
                    <a:pt x="398" y="1956"/>
                    <a:pt x="398" y="1956"/>
                    <a:pt x="398" y="1956"/>
                  </a:cubicBezTo>
                  <a:cubicBezTo>
                    <a:pt x="398" y="1950"/>
                    <a:pt x="398" y="1943"/>
                    <a:pt x="399" y="1936"/>
                  </a:cubicBezTo>
                  <a:cubicBezTo>
                    <a:pt x="411" y="1937"/>
                    <a:pt x="411" y="1937"/>
                    <a:pt x="411" y="1937"/>
                  </a:cubicBezTo>
                  <a:cubicBezTo>
                    <a:pt x="410" y="1944"/>
                    <a:pt x="410" y="1950"/>
                    <a:pt x="410" y="1956"/>
                  </a:cubicBezTo>
                  <a:cubicBezTo>
                    <a:pt x="410" y="1957"/>
                    <a:pt x="410" y="1957"/>
                    <a:pt x="410" y="1957"/>
                  </a:cubicBezTo>
                  <a:lnTo>
                    <a:pt x="398" y="1957"/>
                  </a:lnTo>
                  <a:close/>
                  <a:moveTo>
                    <a:pt x="413" y="1917"/>
                  </a:moveTo>
                  <a:cubicBezTo>
                    <a:pt x="401" y="1916"/>
                    <a:pt x="401" y="1916"/>
                    <a:pt x="401" y="1916"/>
                  </a:cubicBezTo>
                  <a:cubicBezTo>
                    <a:pt x="402" y="1896"/>
                    <a:pt x="402" y="1896"/>
                    <a:pt x="402" y="1896"/>
                  </a:cubicBezTo>
                  <a:cubicBezTo>
                    <a:pt x="414" y="1897"/>
                    <a:pt x="414" y="1897"/>
                    <a:pt x="414" y="1897"/>
                  </a:cubicBezTo>
                  <a:lnTo>
                    <a:pt x="413" y="1917"/>
                  </a:lnTo>
                  <a:close/>
                  <a:moveTo>
                    <a:pt x="416" y="1877"/>
                  </a:moveTo>
                  <a:cubicBezTo>
                    <a:pt x="404" y="1876"/>
                    <a:pt x="404" y="1876"/>
                    <a:pt x="404" y="1876"/>
                  </a:cubicBezTo>
                  <a:cubicBezTo>
                    <a:pt x="405" y="1856"/>
                    <a:pt x="405" y="1856"/>
                    <a:pt x="405" y="1856"/>
                  </a:cubicBezTo>
                  <a:cubicBezTo>
                    <a:pt x="417" y="1857"/>
                    <a:pt x="417" y="1857"/>
                    <a:pt x="417" y="1857"/>
                  </a:cubicBezTo>
                  <a:lnTo>
                    <a:pt x="416" y="1877"/>
                  </a:lnTo>
                  <a:close/>
                  <a:moveTo>
                    <a:pt x="418" y="1837"/>
                  </a:moveTo>
                  <a:cubicBezTo>
                    <a:pt x="406" y="1836"/>
                    <a:pt x="406" y="1836"/>
                    <a:pt x="406" y="1836"/>
                  </a:cubicBezTo>
                  <a:cubicBezTo>
                    <a:pt x="407" y="1816"/>
                    <a:pt x="407" y="1816"/>
                    <a:pt x="407" y="1816"/>
                  </a:cubicBezTo>
                  <a:cubicBezTo>
                    <a:pt x="419" y="1816"/>
                    <a:pt x="419" y="1816"/>
                    <a:pt x="419" y="1816"/>
                  </a:cubicBezTo>
                  <a:lnTo>
                    <a:pt x="418" y="1837"/>
                  </a:lnTo>
                  <a:close/>
                  <a:moveTo>
                    <a:pt x="421" y="1796"/>
                  </a:moveTo>
                  <a:cubicBezTo>
                    <a:pt x="409" y="1796"/>
                    <a:pt x="409" y="1796"/>
                    <a:pt x="409" y="1796"/>
                  </a:cubicBezTo>
                  <a:cubicBezTo>
                    <a:pt x="410" y="1776"/>
                    <a:pt x="410" y="1776"/>
                    <a:pt x="410" y="1776"/>
                  </a:cubicBezTo>
                  <a:cubicBezTo>
                    <a:pt x="422" y="1776"/>
                    <a:pt x="422" y="1776"/>
                    <a:pt x="422" y="1776"/>
                  </a:cubicBezTo>
                  <a:lnTo>
                    <a:pt x="421" y="1796"/>
                  </a:lnTo>
                  <a:close/>
                  <a:moveTo>
                    <a:pt x="423" y="1756"/>
                  </a:moveTo>
                  <a:cubicBezTo>
                    <a:pt x="411" y="1755"/>
                    <a:pt x="411" y="1755"/>
                    <a:pt x="411" y="1755"/>
                  </a:cubicBezTo>
                  <a:cubicBezTo>
                    <a:pt x="412" y="1735"/>
                    <a:pt x="412" y="1735"/>
                    <a:pt x="412" y="1735"/>
                  </a:cubicBezTo>
                  <a:cubicBezTo>
                    <a:pt x="424" y="1736"/>
                    <a:pt x="424" y="1736"/>
                    <a:pt x="424" y="1736"/>
                  </a:cubicBezTo>
                  <a:lnTo>
                    <a:pt x="423" y="1756"/>
                  </a:lnTo>
                  <a:close/>
                  <a:moveTo>
                    <a:pt x="426" y="1716"/>
                  </a:moveTo>
                  <a:cubicBezTo>
                    <a:pt x="414" y="1715"/>
                    <a:pt x="414" y="1715"/>
                    <a:pt x="414" y="1715"/>
                  </a:cubicBezTo>
                  <a:cubicBezTo>
                    <a:pt x="415" y="1695"/>
                    <a:pt x="415" y="1695"/>
                    <a:pt x="415" y="1695"/>
                  </a:cubicBezTo>
                  <a:cubicBezTo>
                    <a:pt x="427" y="1696"/>
                    <a:pt x="427" y="1696"/>
                    <a:pt x="427" y="1696"/>
                  </a:cubicBezTo>
                  <a:lnTo>
                    <a:pt x="426" y="1716"/>
                  </a:lnTo>
                  <a:close/>
                  <a:moveTo>
                    <a:pt x="428" y="1676"/>
                  </a:moveTo>
                  <a:cubicBezTo>
                    <a:pt x="416" y="1675"/>
                    <a:pt x="416" y="1675"/>
                    <a:pt x="416" y="1675"/>
                  </a:cubicBezTo>
                  <a:cubicBezTo>
                    <a:pt x="417" y="1655"/>
                    <a:pt x="417" y="1655"/>
                    <a:pt x="417" y="1655"/>
                  </a:cubicBezTo>
                  <a:cubicBezTo>
                    <a:pt x="429" y="1656"/>
                    <a:pt x="429" y="1656"/>
                    <a:pt x="429" y="1656"/>
                  </a:cubicBezTo>
                  <a:lnTo>
                    <a:pt x="428" y="1676"/>
                  </a:lnTo>
                  <a:close/>
                  <a:moveTo>
                    <a:pt x="430" y="1636"/>
                  </a:moveTo>
                  <a:cubicBezTo>
                    <a:pt x="418" y="1635"/>
                    <a:pt x="418" y="1635"/>
                    <a:pt x="418" y="1635"/>
                  </a:cubicBezTo>
                  <a:cubicBezTo>
                    <a:pt x="420" y="1615"/>
                    <a:pt x="420" y="1615"/>
                    <a:pt x="420" y="1615"/>
                  </a:cubicBezTo>
                  <a:cubicBezTo>
                    <a:pt x="432" y="1616"/>
                    <a:pt x="432" y="1616"/>
                    <a:pt x="432" y="1616"/>
                  </a:cubicBezTo>
                  <a:lnTo>
                    <a:pt x="430" y="1636"/>
                  </a:lnTo>
                  <a:close/>
                  <a:moveTo>
                    <a:pt x="433" y="1595"/>
                  </a:moveTo>
                  <a:cubicBezTo>
                    <a:pt x="421" y="1595"/>
                    <a:pt x="421" y="1595"/>
                    <a:pt x="421" y="1595"/>
                  </a:cubicBezTo>
                  <a:cubicBezTo>
                    <a:pt x="422" y="1575"/>
                    <a:pt x="422" y="1575"/>
                    <a:pt x="422" y="1575"/>
                  </a:cubicBezTo>
                  <a:cubicBezTo>
                    <a:pt x="434" y="1575"/>
                    <a:pt x="434" y="1575"/>
                    <a:pt x="434" y="1575"/>
                  </a:cubicBezTo>
                  <a:lnTo>
                    <a:pt x="433" y="1595"/>
                  </a:lnTo>
                  <a:close/>
                  <a:moveTo>
                    <a:pt x="435" y="1555"/>
                  </a:moveTo>
                  <a:cubicBezTo>
                    <a:pt x="423" y="1555"/>
                    <a:pt x="423" y="1555"/>
                    <a:pt x="423" y="1555"/>
                  </a:cubicBezTo>
                  <a:cubicBezTo>
                    <a:pt x="425" y="1534"/>
                    <a:pt x="425" y="1534"/>
                    <a:pt x="425" y="1534"/>
                  </a:cubicBezTo>
                  <a:cubicBezTo>
                    <a:pt x="437" y="1535"/>
                    <a:pt x="437" y="1535"/>
                    <a:pt x="437" y="1535"/>
                  </a:cubicBezTo>
                  <a:lnTo>
                    <a:pt x="435" y="1555"/>
                  </a:lnTo>
                  <a:close/>
                  <a:moveTo>
                    <a:pt x="423" y="1516"/>
                  </a:moveTo>
                  <a:cubicBezTo>
                    <a:pt x="418" y="1497"/>
                    <a:pt x="418" y="1497"/>
                    <a:pt x="418" y="1497"/>
                  </a:cubicBezTo>
                  <a:cubicBezTo>
                    <a:pt x="430" y="1494"/>
                    <a:pt x="430" y="1494"/>
                    <a:pt x="430" y="1494"/>
                  </a:cubicBezTo>
                  <a:cubicBezTo>
                    <a:pt x="435" y="1514"/>
                    <a:pt x="435" y="1514"/>
                    <a:pt x="435" y="1514"/>
                  </a:cubicBezTo>
                  <a:lnTo>
                    <a:pt x="423" y="1516"/>
                  </a:lnTo>
                  <a:close/>
                  <a:moveTo>
                    <a:pt x="413" y="1477"/>
                  </a:moveTo>
                  <a:cubicBezTo>
                    <a:pt x="409" y="1458"/>
                    <a:pt x="409" y="1458"/>
                    <a:pt x="409" y="1458"/>
                  </a:cubicBezTo>
                  <a:cubicBezTo>
                    <a:pt x="420" y="1455"/>
                    <a:pt x="420" y="1455"/>
                    <a:pt x="420" y="1455"/>
                  </a:cubicBezTo>
                  <a:cubicBezTo>
                    <a:pt x="425" y="1474"/>
                    <a:pt x="425" y="1474"/>
                    <a:pt x="425" y="1474"/>
                  </a:cubicBezTo>
                  <a:lnTo>
                    <a:pt x="413" y="1477"/>
                  </a:lnTo>
                  <a:close/>
                  <a:moveTo>
                    <a:pt x="404" y="1438"/>
                  </a:moveTo>
                  <a:cubicBezTo>
                    <a:pt x="399" y="1419"/>
                    <a:pt x="399" y="1419"/>
                    <a:pt x="399" y="1419"/>
                  </a:cubicBezTo>
                  <a:cubicBezTo>
                    <a:pt x="411" y="1416"/>
                    <a:pt x="411" y="1416"/>
                    <a:pt x="411" y="1416"/>
                  </a:cubicBezTo>
                  <a:cubicBezTo>
                    <a:pt x="416" y="1435"/>
                    <a:pt x="416" y="1435"/>
                    <a:pt x="416" y="1435"/>
                  </a:cubicBezTo>
                  <a:lnTo>
                    <a:pt x="404" y="1438"/>
                  </a:lnTo>
                  <a:close/>
                  <a:moveTo>
                    <a:pt x="394" y="1399"/>
                  </a:moveTo>
                  <a:cubicBezTo>
                    <a:pt x="390" y="1380"/>
                    <a:pt x="390" y="1380"/>
                    <a:pt x="390" y="1380"/>
                  </a:cubicBezTo>
                  <a:cubicBezTo>
                    <a:pt x="401" y="1377"/>
                    <a:pt x="401" y="1377"/>
                    <a:pt x="401" y="1377"/>
                  </a:cubicBezTo>
                  <a:cubicBezTo>
                    <a:pt x="406" y="1396"/>
                    <a:pt x="406" y="1396"/>
                    <a:pt x="406" y="1396"/>
                  </a:cubicBezTo>
                  <a:lnTo>
                    <a:pt x="394" y="1399"/>
                  </a:lnTo>
                  <a:close/>
                  <a:moveTo>
                    <a:pt x="385" y="1360"/>
                  </a:moveTo>
                  <a:cubicBezTo>
                    <a:pt x="380" y="1340"/>
                    <a:pt x="380" y="1340"/>
                    <a:pt x="380" y="1340"/>
                  </a:cubicBezTo>
                  <a:cubicBezTo>
                    <a:pt x="392" y="1338"/>
                    <a:pt x="392" y="1338"/>
                    <a:pt x="392" y="1338"/>
                  </a:cubicBezTo>
                  <a:cubicBezTo>
                    <a:pt x="396" y="1357"/>
                    <a:pt x="396" y="1357"/>
                    <a:pt x="396" y="1357"/>
                  </a:cubicBezTo>
                  <a:lnTo>
                    <a:pt x="385" y="1360"/>
                  </a:lnTo>
                  <a:close/>
                  <a:moveTo>
                    <a:pt x="375" y="1321"/>
                  </a:moveTo>
                  <a:cubicBezTo>
                    <a:pt x="370" y="1301"/>
                    <a:pt x="370" y="1301"/>
                    <a:pt x="370" y="1301"/>
                  </a:cubicBezTo>
                  <a:cubicBezTo>
                    <a:pt x="382" y="1299"/>
                    <a:pt x="382" y="1299"/>
                    <a:pt x="382" y="1299"/>
                  </a:cubicBezTo>
                  <a:cubicBezTo>
                    <a:pt x="387" y="1318"/>
                    <a:pt x="387" y="1318"/>
                    <a:pt x="387" y="1318"/>
                  </a:cubicBezTo>
                  <a:lnTo>
                    <a:pt x="375" y="1321"/>
                  </a:lnTo>
                  <a:close/>
                  <a:moveTo>
                    <a:pt x="366" y="1282"/>
                  </a:moveTo>
                  <a:cubicBezTo>
                    <a:pt x="361" y="1262"/>
                    <a:pt x="361" y="1262"/>
                    <a:pt x="361" y="1262"/>
                  </a:cubicBezTo>
                  <a:cubicBezTo>
                    <a:pt x="373" y="1259"/>
                    <a:pt x="373" y="1259"/>
                    <a:pt x="373" y="1259"/>
                  </a:cubicBezTo>
                  <a:cubicBezTo>
                    <a:pt x="377" y="1279"/>
                    <a:pt x="377" y="1279"/>
                    <a:pt x="377" y="1279"/>
                  </a:cubicBezTo>
                  <a:lnTo>
                    <a:pt x="366" y="1282"/>
                  </a:lnTo>
                  <a:close/>
                  <a:moveTo>
                    <a:pt x="356" y="1243"/>
                  </a:moveTo>
                  <a:cubicBezTo>
                    <a:pt x="351" y="1223"/>
                    <a:pt x="351" y="1223"/>
                    <a:pt x="351" y="1223"/>
                  </a:cubicBezTo>
                  <a:cubicBezTo>
                    <a:pt x="363" y="1220"/>
                    <a:pt x="363" y="1220"/>
                    <a:pt x="363" y="1220"/>
                  </a:cubicBezTo>
                  <a:cubicBezTo>
                    <a:pt x="368" y="1240"/>
                    <a:pt x="368" y="1240"/>
                    <a:pt x="368" y="1240"/>
                  </a:cubicBezTo>
                  <a:lnTo>
                    <a:pt x="356" y="1243"/>
                  </a:lnTo>
                  <a:close/>
                  <a:moveTo>
                    <a:pt x="347" y="1204"/>
                  </a:moveTo>
                  <a:cubicBezTo>
                    <a:pt x="342" y="1184"/>
                    <a:pt x="342" y="1184"/>
                    <a:pt x="342" y="1184"/>
                  </a:cubicBezTo>
                  <a:cubicBezTo>
                    <a:pt x="353" y="1181"/>
                    <a:pt x="353" y="1181"/>
                    <a:pt x="353" y="1181"/>
                  </a:cubicBezTo>
                  <a:cubicBezTo>
                    <a:pt x="358" y="1201"/>
                    <a:pt x="358" y="1201"/>
                    <a:pt x="358" y="1201"/>
                  </a:cubicBezTo>
                  <a:lnTo>
                    <a:pt x="347" y="1204"/>
                  </a:lnTo>
                  <a:close/>
                  <a:moveTo>
                    <a:pt x="337" y="1164"/>
                  </a:moveTo>
                  <a:cubicBezTo>
                    <a:pt x="332" y="1145"/>
                    <a:pt x="332" y="1145"/>
                    <a:pt x="332" y="1145"/>
                  </a:cubicBezTo>
                  <a:cubicBezTo>
                    <a:pt x="344" y="1142"/>
                    <a:pt x="344" y="1142"/>
                    <a:pt x="344" y="1142"/>
                  </a:cubicBezTo>
                  <a:cubicBezTo>
                    <a:pt x="349" y="1162"/>
                    <a:pt x="349" y="1162"/>
                    <a:pt x="349" y="1162"/>
                  </a:cubicBezTo>
                  <a:lnTo>
                    <a:pt x="337" y="1164"/>
                  </a:lnTo>
                  <a:close/>
                  <a:moveTo>
                    <a:pt x="327" y="1125"/>
                  </a:moveTo>
                  <a:cubicBezTo>
                    <a:pt x="323" y="1106"/>
                    <a:pt x="323" y="1106"/>
                    <a:pt x="323" y="1106"/>
                  </a:cubicBezTo>
                  <a:cubicBezTo>
                    <a:pt x="334" y="1103"/>
                    <a:pt x="334" y="1103"/>
                    <a:pt x="334" y="1103"/>
                  </a:cubicBezTo>
                  <a:cubicBezTo>
                    <a:pt x="339" y="1123"/>
                    <a:pt x="339" y="1123"/>
                    <a:pt x="339" y="1123"/>
                  </a:cubicBezTo>
                  <a:lnTo>
                    <a:pt x="327" y="1125"/>
                  </a:lnTo>
                  <a:close/>
                  <a:moveTo>
                    <a:pt x="318" y="1086"/>
                  </a:moveTo>
                  <a:cubicBezTo>
                    <a:pt x="313" y="1067"/>
                    <a:pt x="313" y="1067"/>
                    <a:pt x="313" y="1067"/>
                  </a:cubicBezTo>
                  <a:cubicBezTo>
                    <a:pt x="325" y="1064"/>
                    <a:pt x="325" y="1064"/>
                    <a:pt x="325" y="1064"/>
                  </a:cubicBezTo>
                  <a:cubicBezTo>
                    <a:pt x="330" y="1083"/>
                    <a:pt x="330" y="1083"/>
                    <a:pt x="330" y="1083"/>
                  </a:cubicBezTo>
                  <a:lnTo>
                    <a:pt x="318" y="1086"/>
                  </a:lnTo>
                  <a:close/>
                  <a:moveTo>
                    <a:pt x="308" y="1047"/>
                  </a:moveTo>
                  <a:cubicBezTo>
                    <a:pt x="304" y="1028"/>
                    <a:pt x="304" y="1028"/>
                    <a:pt x="304" y="1028"/>
                  </a:cubicBezTo>
                  <a:cubicBezTo>
                    <a:pt x="315" y="1025"/>
                    <a:pt x="315" y="1025"/>
                    <a:pt x="315" y="1025"/>
                  </a:cubicBezTo>
                  <a:cubicBezTo>
                    <a:pt x="320" y="1044"/>
                    <a:pt x="320" y="1044"/>
                    <a:pt x="320" y="1044"/>
                  </a:cubicBezTo>
                  <a:lnTo>
                    <a:pt x="308" y="1047"/>
                  </a:lnTo>
                  <a:close/>
                  <a:moveTo>
                    <a:pt x="299" y="1008"/>
                  </a:moveTo>
                  <a:cubicBezTo>
                    <a:pt x="294" y="989"/>
                    <a:pt x="294" y="989"/>
                    <a:pt x="294" y="989"/>
                  </a:cubicBezTo>
                  <a:cubicBezTo>
                    <a:pt x="306" y="986"/>
                    <a:pt x="306" y="986"/>
                    <a:pt x="306" y="986"/>
                  </a:cubicBezTo>
                  <a:cubicBezTo>
                    <a:pt x="310" y="1005"/>
                    <a:pt x="310" y="1005"/>
                    <a:pt x="310" y="1005"/>
                  </a:cubicBezTo>
                  <a:lnTo>
                    <a:pt x="299" y="1008"/>
                  </a:lnTo>
                  <a:close/>
                  <a:moveTo>
                    <a:pt x="291" y="968"/>
                  </a:moveTo>
                  <a:cubicBezTo>
                    <a:pt x="290" y="962"/>
                    <a:pt x="288" y="956"/>
                    <a:pt x="286" y="951"/>
                  </a:cubicBezTo>
                  <a:cubicBezTo>
                    <a:pt x="296" y="945"/>
                    <a:pt x="296" y="945"/>
                    <a:pt x="296" y="945"/>
                  </a:cubicBezTo>
                  <a:cubicBezTo>
                    <a:pt x="299" y="951"/>
                    <a:pt x="302" y="958"/>
                    <a:pt x="303" y="966"/>
                  </a:cubicBezTo>
                  <a:lnTo>
                    <a:pt x="291" y="968"/>
                  </a:lnTo>
                  <a:close/>
                  <a:moveTo>
                    <a:pt x="275" y="937"/>
                  </a:moveTo>
                  <a:cubicBezTo>
                    <a:pt x="273" y="935"/>
                    <a:pt x="271" y="934"/>
                    <a:pt x="269" y="933"/>
                  </a:cubicBezTo>
                  <a:cubicBezTo>
                    <a:pt x="267" y="931"/>
                    <a:pt x="263" y="930"/>
                    <a:pt x="260" y="929"/>
                  </a:cubicBezTo>
                  <a:cubicBezTo>
                    <a:pt x="263" y="917"/>
                    <a:pt x="263" y="917"/>
                    <a:pt x="263" y="917"/>
                  </a:cubicBezTo>
                  <a:cubicBezTo>
                    <a:pt x="268" y="918"/>
                    <a:pt x="272" y="920"/>
                    <a:pt x="276" y="922"/>
                  </a:cubicBezTo>
                  <a:cubicBezTo>
                    <a:pt x="278" y="924"/>
                    <a:pt x="281" y="926"/>
                    <a:pt x="283" y="928"/>
                  </a:cubicBezTo>
                  <a:lnTo>
                    <a:pt x="275" y="937"/>
                  </a:lnTo>
                  <a:close/>
                  <a:moveTo>
                    <a:pt x="223" y="931"/>
                  </a:moveTo>
                  <a:cubicBezTo>
                    <a:pt x="221" y="919"/>
                    <a:pt x="221" y="919"/>
                    <a:pt x="221" y="919"/>
                  </a:cubicBezTo>
                  <a:cubicBezTo>
                    <a:pt x="223" y="919"/>
                    <a:pt x="225" y="918"/>
                    <a:pt x="227" y="918"/>
                  </a:cubicBezTo>
                  <a:cubicBezTo>
                    <a:pt x="231" y="917"/>
                    <a:pt x="235" y="915"/>
                    <a:pt x="240" y="915"/>
                  </a:cubicBezTo>
                  <a:cubicBezTo>
                    <a:pt x="241" y="915"/>
                    <a:pt x="241" y="915"/>
                    <a:pt x="241" y="915"/>
                  </a:cubicBezTo>
                  <a:cubicBezTo>
                    <a:pt x="242" y="927"/>
                    <a:pt x="242" y="927"/>
                    <a:pt x="242" y="927"/>
                  </a:cubicBezTo>
                  <a:cubicBezTo>
                    <a:pt x="241" y="927"/>
                    <a:pt x="241" y="927"/>
                    <a:pt x="241" y="927"/>
                  </a:cubicBezTo>
                  <a:cubicBezTo>
                    <a:pt x="237" y="927"/>
                    <a:pt x="234" y="928"/>
                    <a:pt x="230" y="929"/>
                  </a:cubicBezTo>
                  <a:cubicBezTo>
                    <a:pt x="228" y="930"/>
                    <a:pt x="226" y="931"/>
                    <a:pt x="223" y="931"/>
                  </a:cubicBezTo>
                  <a:close/>
                  <a:moveTo>
                    <a:pt x="199" y="927"/>
                  </a:moveTo>
                  <a:cubicBezTo>
                    <a:pt x="193" y="923"/>
                    <a:pt x="188" y="916"/>
                    <a:pt x="187" y="907"/>
                  </a:cubicBezTo>
                  <a:cubicBezTo>
                    <a:pt x="198" y="904"/>
                    <a:pt x="198" y="904"/>
                    <a:pt x="198" y="904"/>
                  </a:cubicBezTo>
                  <a:cubicBezTo>
                    <a:pt x="200" y="910"/>
                    <a:pt x="202" y="915"/>
                    <a:pt x="206" y="917"/>
                  </a:cubicBezTo>
                  <a:lnTo>
                    <a:pt x="199" y="927"/>
                  </a:lnTo>
                  <a:close/>
                  <a:moveTo>
                    <a:pt x="198" y="886"/>
                  </a:moveTo>
                  <a:cubicBezTo>
                    <a:pt x="186" y="885"/>
                    <a:pt x="186" y="885"/>
                    <a:pt x="186" y="885"/>
                  </a:cubicBezTo>
                  <a:cubicBezTo>
                    <a:pt x="186" y="881"/>
                    <a:pt x="186" y="881"/>
                    <a:pt x="186" y="881"/>
                  </a:cubicBezTo>
                  <a:cubicBezTo>
                    <a:pt x="187" y="879"/>
                    <a:pt x="187" y="876"/>
                    <a:pt x="187" y="874"/>
                  </a:cubicBezTo>
                  <a:cubicBezTo>
                    <a:pt x="187" y="871"/>
                    <a:pt x="187" y="868"/>
                    <a:pt x="188" y="865"/>
                  </a:cubicBezTo>
                  <a:cubicBezTo>
                    <a:pt x="200" y="866"/>
                    <a:pt x="200" y="866"/>
                    <a:pt x="200" y="866"/>
                  </a:cubicBezTo>
                  <a:cubicBezTo>
                    <a:pt x="199" y="869"/>
                    <a:pt x="199" y="871"/>
                    <a:pt x="199" y="874"/>
                  </a:cubicBezTo>
                  <a:cubicBezTo>
                    <a:pt x="199" y="877"/>
                    <a:pt x="199" y="879"/>
                    <a:pt x="198" y="882"/>
                  </a:cubicBezTo>
                  <a:lnTo>
                    <a:pt x="198" y="886"/>
                  </a:lnTo>
                  <a:close/>
                  <a:moveTo>
                    <a:pt x="201" y="846"/>
                  </a:moveTo>
                  <a:cubicBezTo>
                    <a:pt x="189" y="845"/>
                    <a:pt x="189" y="845"/>
                    <a:pt x="189" y="845"/>
                  </a:cubicBezTo>
                  <a:cubicBezTo>
                    <a:pt x="190" y="839"/>
                    <a:pt x="190" y="834"/>
                    <a:pt x="190" y="829"/>
                  </a:cubicBezTo>
                  <a:cubicBezTo>
                    <a:pt x="190" y="828"/>
                    <a:pt x="190" y="827"/>
                    <a:pt x="190" y="825"/>
                  </a:cubicBezTo>
                  <a:cubicBezTo>
                    <a:pt x="202" y="825"/>
                    <a:pt x="202" y="825"/>
                    <a:pt x="202" y="825"/>
                  </a:cubicBezTo>
                  <a:cubicBezTo>
                    <a:pt x="202" y="826"/>
                    <a:pt x="202" y="828"/>
                    <a:pt x="202" y="829"/>
                  </a:cubicBezTo>
                  <a:cubicBezTo>
                    <a:pt x="202" y="834"/>
                    <a:pt x="202" y="839"/>
                    <a:pt x="201" y="846"/>
                  </a:cubicBezTo>
                  <a:close/>
                  <a:moveTo>
                    <a:pt x="188" y="807"/>
                  </a:moveTo>
                  <a:cubicBezTo>
                    <a:pt x="188" y="805"/>
                    <a:pt x="187" y="804"/>
                    <a:pt x="187" y="803"/>
                  </a:cubicBezTo>
                  <a:cubicBezTo>
                    <a:pt x="185" y="800"/>
                    <a:pt x="182" y="798"/>
                    <a:pt x="180" y="795"/>
                  </a:cubicBezTo>
                  <a:cubicBezTo>
                    <a:pt x="178" y="794"/>
                    <a:pt x="178" y="794"/>
                    <a:pt x="178" y="794"/>
                  </a:cubicBezTo>
                  <a:cubicBezTo>
                    <a:pt x="186" y="785"/>
                    <a:pt x="186" y="785"/>
                    <a:pt x="186" y="785"/>
                  </a:cubicBezTo>
                  <a:cubicBezTo>
                    <a:pt x="188" y="786"/>
                    <a:pt x="188" y="786"/>
                    <a:pt x="188" y="786"/>
                  </a:cubicBezTo>
                  <a:cubicBezTo>
                    <a:pt x="191" y="789"/>
                    <a:pt x="195" y="793"/>
                    <a:pt x="197" y="797"/>
                  </a:cubicBezTo>
                  <a:cubicBezTo>
                    <a:pt x="198" y="799"/>
                    <a:pt x="199" y="801"/>
                    <a:pt x="200" y="804"/>
                  </a:cubicBezTo>
                  <a:lnTo>
                    <a:pt x="188" y="807"/>
                  </a:lnTo>
                  <a:close/>
                  <a:moveTo>
                    <a:pt x="166" y="774"/>
                  </a:moveTo>
                  <a:cubicBezTo>
                    <a:pt x="164" y="768"/>
                    <a:pt x="164" y="762"/>
                    <a:pt x="164" y="755"/>
                  </a:cubicBezTo>
                  <a:cubicBezTo>
                    <a:pt x="164" y="753"/>
                    <a:pt x="164" y="753"/>
                    <a:pt x="164" y="753"/>
                  </a:cubicBezTo>
                  <a:cubicBezTo>
                    <a:pt x="176" y="753"/>
                    <a:pt x="176" y="753"/>
                    <a:pt x="176" y="753"/>
                  </a:cubicBezTo>
                  <a:cubicBezTo>
                    <a:pt x="176" y="755"/>
                    <a:pt x="176" y="755"/>
                    <a:pt x="176" y="755"/>
                  </a:cubicBezTo>
                  <a:cubicBezTo>
                    <a:pt x="176" y="761"/>
                    <a:pt x="176" y="766"/>
                    <a:pt x="178" y="771"/>
                  </a:cubicBezTo>
                  <a:lnTo>
                    <a:pt x="166" y="774"/>
                  </a:lnTo>
                  <a:close/>
                  <a:moveTo>
                    <a:pt x="162" y="736"/>
                  </a:moveTo>
                  <a:cubicBezTo>
                    <a:pt x="160" y="733"/>
                    <a:pt x="158" y="730"/>
                    <a:pt x="155" y="727"/>
                  </a:cubicBezTo>
                  <a:cubicBezTo>
                    <a:pt x="154" y="726"/>
                    <a:pt x="153" y="724"/>
                    <a:pt x="152" y="723"/>
                  </a:cubicBezTo>
                  <a:cubicBezTo>
                    <a:pt x="151" y="722"/>
                    <a:pt x="151" y="721"/>
                    <a:pt x="150" y="720"/>
                  </a:cubicBezTo>
                  <a:cubicBezTo>
                    <a:pt x="160" y="713"/>
                    <a:pt x="160" y="713"/>
                    <a:pt x="160" y="713"/>
                  </a:cubicBezTo>
                  <a:cubicBezTo>
                    <a:pt x="160" y="714"/>
                    <a:pt x="161" y="715"/>
                    <a:pt x="161" y="716"/>
                  </a:cubicBezTo>
                  <a:cubicBezTo>
                    <a:pt x="162" y="717"/>
                    <a:pt x="163" y="718"/>
                    <a:pt x="164" y="719"/>
                  </a:cubicBezTo>
                  <a:cubicBezTo>
                    <a:pt x="167" y="722"/>
                    <a:pt x="170" y="726"/>
                    <a:pt x="173" y="730"/>
                  </a:cubicBezTo>
                  <a:lnTo>
                    <a:pt x="162" y="736"/>
                  </a:lnTo>
                  <a:close/>
                  <a:moveTo>
                    <a:pt x="141" y="701"/>
                  </a:moveTo>
                  <a:cubicBezTo>
                    <a:pt x="138" y="692"/>
                    <a:pt x="138" y="692"/>
                    <a:pt x="138" y="692"/>
                  </a:cubicBezTo>
                  <a:cubicBezTo>
                    <a:pt x="136" y="688"/>
                    <a:pt x="135" y="685"/>
                    <a:pt x="134" y="682"/>
                  </a:cubicBezTo>
                  <a:cubicBezTo>
                    <a:pt x="145" y="678"/>
                    <a:pt x="145" y="678"/>
                    <a:pt x="145" y="678"/>
                  </a:cubicBezTo>
                  <a:cubicBezTo>
                    <a:pt x="147" y="681"/>
                    <a:pt x="148" y="685"/>
                    <a:pt x="149" y="688"/>
                  </a:cubicBezTo>
                  <a:cubicBezTo>
                    <a:pt x="152" y="697"/>
                    <a:pt x="152" y="697"/>
                    <a:pt x="152" y="697"/>
                  </a:cubicBezTo>
                  <a:cubicBezTo>
                    <a:pt x="146" y="699"/>
                    <a:pt x="146" y="699"/>
                    <a:pt x="146" y="699"/>
                  </a:cubicBezTo>
                  <a:lnTo>
                    <a:pt x="141" y="701"/>
                  </a:lnTo>
                  <a:close/>
                  <a:moveTo>
                    <a:pt x="128" y="662"/>
                  </a:moveTo>
                  <a:cubicBezTo>
                    <a:pt x="127" y="658"/>
                    <a:pt x="125" y="654"/>
                    <a:pt x="124" y="649"/>
                  </a:cubicBezTo>
                  <a:cubicBezTo>
                    <a:pt x="124" y="647"/>
                    <a:pt x="123" y="645"/>
                    <a:pt x="123" y="643"/>
                  </a:cubicBezTo>
                  <a:cubicBezTo>
                    <a:pt x="134" y="639"/>
                    <a:pt x="134" y="639"/>
                    <a:pt x="134" y="639"/>
                  </a:cubicBezTo>
                  <a:cubicBezTo>
                    <a:pt x="135" y="642"/>
                    <a:pt x="135" y="644"/>
                    <a:pt x="136" y="647"/>
                  </a:cubicBezTo>
                  <a:cubicBezTo>
                    <a:pt x="137" y="651"/>
                    <a:pt x="138" y="655"/>
                    <a:pt x="139" y="659"/>
                  </a:cubicBezTo>
                  <a:lnTo>
                    <a:pt x="128" y="662"/>
                  </a:lnTo>
                  <a:close/>
                  <a:moveTo>
                    <a:pt x="113" y="628"/>
                  </a:moveTo>
                  <a:cubicBezTo>
                    <a:pt x="107" y="621"/>
                    <a:pt x="105" y="616"/>
                    <a:pt x="105" y="606"/>
                  </a:cubicBezTo>
                  <a:cubicBezTo>
                    <a:pt x="117" y="606"/>
                    <a:pt x="117" y="606"/>
                    <a:pt x="117" y="606"/>
                  </a:cubicBezTo>
                  <a:cubicBezTo>
                    <a:pt x="117" y="606"/>
                    <a:pt x="117" y="606"/>
                    <a:pt x="117" y="606"/>
                  </a:cubicBezTo>
                  <a:cubicBezTo>
                    <a:pt x="117" y="612"/>
                    <a:pt x="118" y="615"/>
                    <a:pt x="122" y="621"/>
                  </a:cubicBezTo>
                  <a:lnTo>
                    <a:pt x="113" y="628"/>
                  </a:lnTo>
                  <a:close/>
                  <a:moveTo>
                    <a:pt x="105" y="586"/>
                  </a:moveTo>
                  <a:cubicBezTo>
                    <a:pt x="105" y="585"/>
                    <a:pt x="105" y="585"/>
                    <a:pt x="105" y="585"/>
                  </a:cubicBezTo>
                  <a:cubicBezTo>
                    <a:pt x="105" y="582"/>
                    <a:pt x="105" y="580"/>
                    <a:pt x="105" y="578"/>
                  </a:cubicBezTo>
                  <a:cubicBezTo>
                    <a:pt x="106" y="574"/>
                    <a:pt x="107" y="571"/>
                    <a:pt x="108" y="568"/>
                  </a:cubicBezTo>
                  <a:cubicBezTo>
                    <a:pt x="109" y="567"/>
                    <a:pt x="109" y="566"/>
                    <a:pt x="109" y="565"/>
                  </a:cubicBezTo>
                  <a:cubicBezTo>
                    <a:pt x="121" y="568"/>
                    <a:pt x="121" y="568"/>
                    <a:pt x="121" y="568"/>
                  </a:cubicBezTo>
                  <a:cubicBezTo>
                    <a:pt x="120" y="570"/>
                    <a:pt x="120" y="571"/>
                    <a:pt x="119" y="572"/>
                  </a:cubicBezTo>
                  <a:cubicBezTo>
                    <a:pt x="118" y="575"/>
                    <a:pt x="117" y="577"/>
                    <a:pt x="117" y="580"/>
                  </a:cubicBezTo>
                  <a:cubicBezTo>
                    <a:pt x="117" y="581"/>
                    <a:pt x="117" y="583"/>
                    <a:pt x="117" y="585"/>
                  </a:cubicBezTo>
                  <a:cubicBezTo>
                    <a:pt x="117" y="586"/>
                    <a:pt x="117" y="586"/>
                    <a:pt x="117" y="586"/>
                  </a:cubicBezTo>
                  <a:lnTo>
                    <a:pt x="105" y="586"/>
                  </a:lnTo>
                  <a:close/>
                  <a:moveTo>
                    <a:pt x="109" y="549"/>
                  </a:moveTo>
                  <a:cubicBezTo>
                    <a:pt x="109" y="547"/>
                    <a:pt x="109" y="547"/>
                    <a:pt x="109" y="547"/>
                  </a:cubicBezTo>
                  <a:cubicBezTo>
                    <a:pt x="108" y="544"/>
                    <a:pt x="106" y="541"/>
                    <a:pt x="106" y="537"/>
                  </a:cubicBezTo>
                  <a:cubicBezTo>
                    <a:pt x="106" y="536"/>
                    <a:pt x="106" y="535"/>
                    <a:pt x="106" y="534"/>
                  </a:cubicBezTo>
                  <a:cubicBezTo>
                    <a:pt x="106" y="531"/>
                    <a:pt x="106" y="528"/>
                    <a:pt x="108" y="525"/>
                  </a:cubicBezTo>
                  <a:cubicBezTo>
                    <a:pt x="119" y="530"/>
                    <a:pt x="119" y="530"/>
                    <a:pt x="119" y="530"/>
                  </a:cubicBezTo>
                  <a:cubicBezTo>
                    <a:pt x="118" y="531"/>
                    <a:pt x="118" y="533"/>
                    <a:pt x="118" y="534"/>
                  </a:cubicBezTo>
                  <a:cubicBezTo>
                    <a:pt x="118" y="534"/>
                    <a:pt x="118" y="535"/>
                    <a:pt x="118" y="535"/>
                  </a:cubicBezTo>
                  <a:cubicBezTo>
                    <a:pt x="118" y="538"/>
                    <a:pt x="119" y="540"/>
                    <a:pt x="120" y="543"/>
                  </a:cubicBezTo>
                  <a:cubicBezTo>
                    <a:pt x="121" y="545"/>
                    <a:pt x="121" y="545"/>
                    <a:pt x="121" y="545"/>
                  </a:cubicBezTo>
                  <a:lnTo>
                    <a:pt x="109" y="549"/>
                  </a:lnTo>
                  <a:close/>
                  <a:moveTo>
                    <a:pt x="127" y="512"/>
                  </a:moveTo>
                  <a:cubicBezTo>
                    <a:pt x="116" y="507"/>
                    <a:pt x="116" y="507"/>
                    <a:pt x="116" y="507"/>
                  </a:cubicBezTo>
                  <a:cubicBezTo>
                    <a:pt x="119" y="501"/>
                    <a:pt x="121" y="495"/>
                    <a:pt x="124" y="489"/>
                  </a:cubicBezTo>
                  <a:cubicBezTo>
                    <a:pt x="135" y="492"/>
                    <a:pt x="135" y="492"/>
                    <a:pt x="135" y="492"/>
                  </a:cubicBezTo>
                  <a:cubicBezTo>
                    <a:pt x="133" y="499"/>
                    <a:pt x="130" y="506"/>
                    <a:pt x="127" y="512"/>
                  </a:cubicBezTo>
                  <a:close/>
                  <a:moveTo>
                    <a:pt x="140" y="472"/>
                  </a:moveTo>
                  <a:cubicBezTo>
                    <a:pt x="128" y="470"/>
                    <a:pt x="128" y="470"/>
                    <a:pt x="128" y="470"/>
                  </a:cubicBezTo>
                  <a:cubicBezTo>
                    <a:pt x="128" y="469"/>
                    <a:pt x="128" y="468"/>
                    <a:pt x="128" y="467"/>
                  </a:cubicBezTo>
                  <a:cubicBezTo>
                    <a:pt x="128" y="464"/>
                    <a:pt x="128" y="461"/>
                    <a:pt x="125" y="455"/>
                  </a:cubicBezTo>
                  <a:cubicBezTo>
                    <a:pt x="125" y="455"/>
                    <a:pt x="125" y="454"/>
                    <a:pt x="124" y="454"/>
                  </a:cubicBezTo>
                  <a:cubicBezTo>
                    <a:pt x="136" y="450"/>
                    <a:pt x="136" y="450"/>
                    <a:pt x="136" y="450"/>
                  </a:cubicBezTo>
                  <a:cubicBezTo>
                    <a:pt x="136" y="450"/>
                    <a:pt x="136" y="450"/>
                    <a:pt x="136" y="451"/>
                  </a:cubicBezTo>
                  <a:cubicBezTo>
                    <a:pt x="139" y="457"/>
                    <a:pt x="140" y="462"/>
                    <a:pt x="140" y="467"/>
                  </a:cubicBezTo>
                  <a:cubicBezTo>
                    <a:pt x="140" y="469"/>
                    <a:pt x="140" y="470"/>
                    <a:pt x="140" y="472"/>
                  </a:cubicBezTo>
                  <a:close/>
                  <a:moveTo>
                    <a:pt x="121" y="432"/>
                  </a:moveTo>
                  <a:cubicBezTo>
                    <a:pt x="121" y="430"/>
                    <a:pt x="121" y="429"/>
                    <a:pt x="121" y="427"/>
                  </a:cubicBezTo>
                  <a:cubicBezTo>
                    <a:pt x="121" y="423"/>
                    <a:pt x="120" y="418"/>
                    <a:pt x="120" y="413"/>
                  </a:cubicBezTo>
                  <a:cubicBezTo>
                    <a:pt x="131" y="411"/>
                    <a:pt x="131" y="411"/>
                    <a:pt x="131" y="411"/>
                  </a:cubicBezTo>
                  <a:cubicBezTo>
                    <a:pt x="132" y="417"/>
                    <a:pt x="133" y="422"/>
                    <a:pt x="133" y="427"/>
                  </a:cubicBezTo>
                  <a:cubicBezTo>
                    <a:pt x="133" y="428"/>
                    <a:pt x="133" y="430"/>
                    <a:pt x="133" y="431"/>
                  </a:cubicBezTo>
                  <a:lnTo>
                    <a:pt x="121" y="432"/>
                  </a:lnTo>
                  <a:close/>
                  <a:moveTo>
                    <a:pt x="116" y="393"/>
                  </a:moveTo>
                  <a:cubicBezTo>
                    <a:pt x="115" y="386"/>
                    <a:pt x="114" y="380"/>
                    <a:pt x="113" y="373"/>
                  </a:cubicBezTo>
                  <a:cubicBezTo>
                    <a:pt x="125" y="371"/>
                    <a:pt x="125" y="371"/>
                    <a:pt x="125" y="371"/>
                  </a:cubicBezTo>
                  <a:cubicBezTo>
                    <a:pt x="125" y="372"/>
                    <a:pt x="125" y="372"/>
                    <a:pt x="125" y="372"/>
                  </a:cubicBezTo>
                  <a:cubicBezTo>
                    <a:pt x="126" y="378"/>
                    <a:pt x="127" y="384"/>
                    <a:pt x="128" y="391"/>
                  </a:cubicBezTo>
                  <a:lnTo>
                    <a:pt x="116" y="393"/>
                  </a:lnTo>
                  <a:close/>
                  <a:moveTo>
                    <a:pt x="110" y="353"/>
                  </a:moveTo>
                  <a:cubicBezTo>
                    <a:pt x="109" y="345"/>
                    <a:pt x="108" y="339"/>
                    <a:pt x="106" y="334"/>
                  </a:cubicBezTo>
                  <a:cubicBezTo>
                    <a:pt x="118" y="331"/>
                    <a:pt x="118" y="331"/>
                    <a:pt x="118" y="331"/>
                  </a:cubicBezTo>
                  <a:cubicBezTo>
                    <a:pt x="120" y="337"/>
                    <a:pt x="121" y="343"/>
                    <a:pt x="122" y="351"/>
                  </a:cubicBezTo>
                  <a:lnTo>
                    <a:pt x="110" y="353"/>
                  </a:lnTo>
                  <a:close/>
                  <a:moveTo>
                    <a:pt x="100" y="316"/>
                  </a:moveTo>
                  <a:cubicBezTo>
                    <a:pt x="98" y="311"/>
                    <a:pt x="95" y="307"/>
                    <a:pt x="92" y="303"/>
                  </a:cubicBezTo>
                  <a:cubicBezTo>
                    <a:pt x="92" y="302"/>
                    <a:pt x="91" y="301"/>
                    <a:pt x="90" y="300"/>
                  </a:cubicBezTo>
                  <a:cubicBezTo>
                    <a:pt x="99" y="293"/>
                    <a:pt x="99" y="293"/>
                    <a:pt x="99" y="293"/>
                  </a:cubicBezTo>
                  <a:cubicBezTo>
                    <a:pt x="100" y="294"/>
                    <a:pt x="101" y="295"/>
                    <a:pt x="102" y="296"/>
                  </a:cubicBezTo>
                  <a:cubicBezTo>
                    <a:pt x="105" y="300"/>
                    <a:pt x="108" y="305"/>
                    <a:pt x="111" y="311"/>
                  </a:cubicBezTo>
                  <a:lnTo>
                    <a:pt x="100" y="316"/>
                  </a:lnTo>
                  <a:close/>
                  <a:moveTo>
                    <a:pt x="76" y="287"/>
                  </a:moveTo>
                  <a:cubicBezTo>
                    <a:pt x="74" y="285"/>
                    <a:pt x="74" y="285"/>
                    <a:pt x="74" y="285"/>
                  </a:cubicBezTo>
                  <a:cubicBezTo>
                    <a:pt x="69" y="282"/>
                    <a:pt x="65" y="278"/>
                    <a:pt x="61" y="274"/>
                  </a:cubicBezTo>
                  <a:cubicBezTo>
                    <a:pt x="69" y="265"/>
                    <a:pt x="69" y="265"/>
                    <a:pt x="69" y="265"/>
                  </a:cubicBezTo>
                  <a:cubicBezTo>
                    <a:pt x="73" y="269"/>
                    <a:pt x="77" y="272"/>
                    <a:pt x="82" y="276"/>
                  </a:cubicBezTo>
                  <a:cubicBezTo>
                    <a:pt x="84" y="278"/>
                    <a:pt x="84" y="278"/>
                    <a:pt x="84" y="278"/>
                  </a:cubicBezTo>
                  <a:lnTo>
                    <a:pt x="76" y="287"/>
                  </a:lnTo>
                  <a:close/>
                  <a:moveTo>
                    <a:pt x="48" y="256"/>
                  </a:moveTo>
                  <a:cubicBezTo>
                    <a:pt x="47" y="255"/>
                    <a:pt x="47" y="255"/>
                    <a:pt x="47" y="255"/>
                  </a:cubicBezTo>
                  <a:cubicBezTo>
                    <a:pt x="45" y="249"/>
                    <a:pt x="42" y="243"/>
                    <a:pt x="40" y="236"/>
                  </a:cubicBezTo>
                  <a:cubicBezTo>
                    <a:pt x="52" y="233"/>
                    <a:pt x="52" y="233"/>
                    <a:pt x="52" y="233"/>
                  </a:cubicBezTo>
                  <a:cubicBezTo>
                    <a:pt x="54" y="239"/>
                    <a:pt x="56" y="245"/>
                    <a:pt x="58" y="250"/>
                  </a:cubicBezTo>
                  <a:lnTo>
                    <a:pt x="48" y="256"/>
                  </a:lnTo>
                  <a:close/>
                  <a:moveTo>
                    <a:pt x="36" y="215"/>
                  </a:moveTo>
                  <a:cubicBezTo>
                    <a:pt x="35" y="209"/>
                    <a:pt x="35" y="203"/>
                    <a:pt x="34" y="195"/>
                  </a:cubicBezTo>
                  <a:cubicBezTo>
                    <a:pt x="46" y="194"/>
                    <a:pt x="46" y="194"/>
                    <a:pt x="46" y="194"/>
                  </a:cubicBezTo>
                  <a:cubicBezTo>
                    <a:pt x="47" y="202"/>
                    <a:pt x="47" y="208"/>
                    <a:pt x="48" y="214"/>
                  </a:cubicBezTo>
                  <a:lnTo>
                    <a:pt x="36" y="215"/>
                  </a:lnTo>
                  <a:close/>
                  <a:moveTo>
                    <a:pt x="33" y="175"/>
                  </a:moveTo>
                  <a:cubicBezTo>
                    <a:pt x="33" y="174"/>
                    <a:pt x="33" y="174"/>
                    <a:pt x="33" y="174"/>
                  </a:cubicBezTo>
                  <a:cubicBezTo>
                    <a:pt x="33" y="168"/>
                    <a:pt x="32" y="162"/>
                    <a:pt x="31" y="155"/>
                  </a:cubicBezTo>
                  <a:cubicBezTo>
                    <a:pt x="43" y="154"/>
                    <a:pt x="43" y="154"/>
                    <a:pt x="43" y="154"/>
                  </a:cubicBezTo>
                  <a:cubicBezTo>
                    <a:pt x="44" y="161"/>
                    <a:pt x="45" y="167"/>
                    <a:pt x="45" y="174"/>
                  </a:cubicBezTo>
                  <a:cubicBezTo>
                    <a:pt x="45" y="174"/>
                    <a:pt x="45" y="174"/>
                    <a:pt x="45" y="174"/>
                  </a:cubicBezTo>
                  <a:lnTo>
                    <a:pt x="33" y="175"/>
                  </a:lnTo>
                  <a:close/>
                  <a:moveTo>
                    <a:pt x="29" y="135"/>
                  </a:moveTo>
                  <a:cubicBezTo>
                    <a:pt x="28" y="132"/>
                    <a:pt x="28" y="132"/>
                    <a:pt x="28" y="132"/>
                  </a:cubicBezTo>
                  <a:cubicBezTo>
                    <a:pt x="27" y="127"/>
                    <a:pt x="27" y="122"/>
                    <a:pt x="26" y="117"/>
                  </a:cubicBezTo>
                  <a:cubicBezTo>
                    <a:pt x="26" y="115"/>
                    <a:pt x="26" y="115"/>
                    <a:pt x="26" y="115"/>
                  </a:cubicBezTo>
                  <a:cubicBezTo>
                    <a:pt x="38" y="114"/>
                    <a:pt x="38" y="114"/>
                    <a:pt x="38" y="114"/>
                  </a:cubicBezTo>
                  <a:cubicBezTo>
                    <a:pt x="38" y="115"/>
                    <a:pt x="38" y="115"/>
                    <a:pt x="38" y="115"/>
                  </a:cubicBezTo>
                  <a:cubicBezTo>
                    <a:pt x="39" y="120"/>
                    <a:pt x="39" y="125"/>
                    <a:pt x="40" y="130"/>
                  </a:cubicBezTo>
                  <a:cubicBezTo>
                    <a:pt x="41" y="134"/>
                    <a:pt x="41" y="134"/>
                    <a:pt x="41" y="134"/>
                  </a:cubicBezTo>
                  <a:lnTo>
                    <a:pt x="29" y="135"/>
                  </a:lnTo>
                  <a:close/>
                  <a:moveTo>
                    <a:pt x="19" y="101"/>
                  </a:moveTo>
                  <a:cubicBezTo>
                    <a:pt x="18" y="99"/>
                    <a:pt x="18" y="99"/>
                    <a:pt x="18" y="99"/>
                  </a:cubicBezTo>
                  <a:cubicBezTo>
                    <a:pt x="12" y="94"/>
                    <a:pt x="8" y="90"/>
                    <a:pt x="6" y="83"/>
                  </a:cubicBezTo>
                  <a:cubicBezTo>
                    <a:pt x="17" y="79"/>
                    <a:pt x="17" y="79"/>
                    <a:pt x="17" y="79"/>
                  </a:cubicBezTo>
                  <a:cubicBezTo>
                    <a:pt x="18" y="84"/>
                    <a:pt x="20" y="85"/>
                    <a:pt x="26" y="91"/>
                  </a:cubicBezTo>
                  <a:cubicBezTo>
                    <a:pt x="28" y="92"/>
                    <a:pt x="28" y="92"/>
                    <a:pt x="28" y="92"/>
                  </a:cubicBezTo>
                  <a:lnTo>
                    <a:pt x="19" y="101"/>
                  </a:lnTo>
                  <a:close/>
                  <a:moveTo>
                    <a:pt x="3" y="61"/>
                  </a:moveTo>
                  <a:cubicBezTo>
                    <a:pt x="3" y="60"/>
                    <a:pt x="3" y="58"/>
                    <a:pt x="3" y="57"/>
                  </a:cubicBezTo>
                  <a:cubicBezTo>
                    <a:pt x="3" y="52"/>
                    <a:pt x="3" y="47"/>
                    <a:pt x="3" y="42"/>
                  </a:cubicBezTo>
                  <a:cubicBezTo>
                    <a:pt x="3" y="41"/>
                    <a:pt x="3" y="41"/>
                    <a:pt x="3" y="41"/>
                  </a:cubicBezTo>
                  <a:cubicBezTo>
                    <a:pt x="15" y="41"/>
                    <a:pt x="15" y="41"/>
                    <a:pt x="15" y="41"/>
                  </a:cubicBezTo>
                  <a:cubicBezTo>
                    <a:pt x="15" y="42"/>
                    <a:pt x="15" y="42"/>
                    <a:pt x="15" y="42"/>
                  </a:cubicBezTo>
                  <a:cubicBezTo>
                    <a:pt x="15" y="47"/>
                    <a:pt x="15" y="52"/>
                    <a:pt x="15" y="57"/>
                  </a:cubicBezTo>
                  <a:cubicBezTo>
                    <a:pt x="15" y="58"/>
                    <a:pt x="15" y="60"/>
                    <a:pt x="15" y="61"/>
                  </a:cubicBezTo>
                  <a:lnTo>
                    <a:pt x="3" y="61"/>
                  </a:lnTo>
                  <a:close/>
                  <a:moveTo>
                    <a:pt x="3" y="21"/>
                  </a:moveTo>
                  <a:cubicBezTo>
                    <a:pt x="3" y="20"/>
                    <a:pt x="3" y="19"/>
                    <a:pt x="3" y="17"/>
                  </a:cubicBezTo>
                  <a:cubicBezTo>
                    <a:pt x="3" y="12"/>
                    <a:pt x="1" y="7"/>
                    <a:pt x="0" y="3"/>
                  </a:cubicBezTo>
                  <a:cubicBezTo>
                    <a:pt x="12" y="0"/>
                    <a:pt x="12" y="0"/>
                    <a:pt x="12" y="0"/>
                  </a:cubicBezTo>
                  <a:cubicBezTo>
                    <a:pt x="13" y="4"/>
                    <a:pt x="14" y="9"/>
                    <a:pt x="15" y="17"/>
                  </a:cubicBezTo>
                  <a:cubicBezTo>
                    <a:pt x="15" y="18"/>
                    <a:pt x="15" y="19"/>
                    <a:pt x="15" y="21"/>
                  </a:cubicBezTo>
                  <a:lnTo>
                    <a:pt x="3" y="21"/>
                  </a:lnTo>
                  <a:close/>
                </a:path>
              </a:pathLst>
            </a:custGeom>
            <a:solidFill>
              <a:srgbClr val="877D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024" name="Freeform 5867"/>
            <p:cNvSpPr>
              <a:spLocks/>
            </p:cNvSpPr>
            <p:nvPr/>
          </p:nvSpPr>
          <p:spPr bwMode="auto">
            <a:xfrm>
              <a:off x="4342" y="2185"/>
              <a:ext cx="2" cy="3"/>
            </a:xfrm>
            <a:custGeom>
              <a:avLst/>
              <a:gdLst>
                <a:gd name="T0" fmla="*/ 1 w 2"/>
                <a:gd name="T1" fmla="*/ 3 h 3"/>
                <a:gd name="T2" fmla="*/ 0 w 2"/>
                <a:gd name="T3" fmla="*/ 2 h 3"/>
                <a:gd name="T4" fmla="*/ 0 w 2"/>
                <a:gd name="T5" fmla="*/ 1 h 3"/>
                <a:gd name="T6" fmla="*/ 0 w 2"/>
                <a:gd name="T7" fmla="*/ 1 h 3"/>
                <a:gd name="T8" fmla="*/ 1 w 2"/>
                <a:gd name="T9" fmla="*/ 0 h 3"/>
                <a:gd name="T10" fmla="*/ 2 w 2"/>
                <a:gd name="T11" fmla="*/ 2 h 3"/>
                <a:gd name="T12" fmla="*/ 1 w 2"/>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1" y="3"/>
                  </a:moveTo>
                  <a:lnTo>
                    <a:pt x="0" y="2"/>
                  </a:lnTo>
                  <a:lnTo>
                    <a:pt x="0" y="1"/>
                  </a:lnTo>
                  <a:lnTo>
                    <a:pt x="0" y="1"/>
                  </a:lnTo>
                  <a:lnTo>
                    <a:pt x="1" y="0"/>
                  </a:lnTo>
                  <a:lnTo>
                    <a:pt x="2" y="2"/>
                  </a:lnTo>
                  <a:lnTo>
                    <a:pt x="1" y="3"/>
                  </a:lnTo>
                  <a:close/>
                </a:path>
              </a:pathLst>
            </a:custGeom>
            <a:solidFill>
              <a:srgbClr val="877D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025" name="Freeform 5868"/>
            <p:cNvSpPr>
              <a:spLocks noEditPoints="1"/>
            </p:cNvSpPr>
            <p:nvPr/>
          </p:nvSpPr>
          <p:spPr bwMode="auto">
            <a:xfrm>
              <a:off x="4332" y="2189"/>
              <a:ext cx="9" cy="10"/>
            </a:xfrm>
            <a:custGeom>
              <a:avLst/>
              <a:gdLst>
                <a:gd name="T0" fmla="*/ 1 w 9"/>
                <a:gd name="T1" fmla="*/ 10 h 10"/>
                <a:gd name="T2" fmla="*/ 0 w 9"/>
                <a:gd name="T3" fmla="*/ 9 h 10"/>
                <a:gd name="T4" fmla="*/ 1 w 9"/>
                <a:gd name="T5" fmla="*/ 7 h 10"/>
                <a:gd name="T6" fmla="*/ 3 w 9"/>
                <a:gd name="T7" fmla="*/ 8 h 10"/>
                <a:gd name="T8" fmla="*/ 1 w 9"/>
                <a:gd name="T9" fmla="*/ 10 h 10"/>
                <a:gd name="T10" fmla="*/ 4 w 9"/>
                <a:gd name="T11" fmla="*/ 6 h 10"/>
                <a:gd name="T12" fmla="*/ 3 w 9"/>
                <a:gd name="T13" fmla="*/ 5 h 10"/>
                <a:gd name="T14" fmla="*/ 5 w 9"/>
                <a:gd name="T15" fmla="*/ 3 h 10"/>
                <a:gd name="T16" fmla="*/ 6 w 9"/>
                <a:gd name="T17" fmla="*/ 4 h 10"/>
                <a:gd name="T18" fmla="*/ 4 w 9"/>
                <a:gd name="T19" fmla="*/ 6 h 10"/>
                <a:gd name="T20" fmla="*/ 8 w 9"/>
                <a:gd name="T21" fmla="*/ 3 h 10"/>
                <a:gd name="T22" fmla="*/ 7 w 9"/>
                <a:gd name="T23" fmla="*/ 2 h 10"/>
                <a:gd name="T24" fmla="*/ 8 w 9"/>
                <a:gd name="T25" fmla="*/ 0 h 10"/>
                <a:gd name="T26" fmla="*/ 9 w 9"/>
                <a:gd name="T27" fmla="*/ 1 h 10"/>
                <a:gd name="T28" fmla="*/ 8 w 9"/>
                <a:gd name="T29" fmla="*/ 3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 h="10">
                  <a:moveTo>
                    <a:pt x="1" y="10"/>
                  </a:moveTo>
                  <a:lnTo>
                    <a:pt x="0" y="9"/>
                  </a:lnTo>
                  <a:lnTo>
                    <a:pt x="1" y="7"/>
                  </a:lnTo>
                  <a:lnTo>
                    <a:pt x="3" y="8"/>
                  </a:lnTo>
                  <a:lnTo>
                    <a:pt x="1" y="10"/>
                  </a:lnTo>
                  <a:close/>
                  <a:moveTo>
                    <a:pt x="4" y="6"/>
                  </a:moveTo>
                  <a:lnTo>
                    <a:pt x="3" y="5"/>
                  </a:lnTo>
                  <a:lnTo>
                    <a:pt x="5" y="3"/>
                  </a:lnTo>
                  <a:lnTo>
                    <a:pt x="6" y="4"/>
                  </a:lnTo>
                  <a:lnTo>
                    <a:pt x="4" y="6"/>
                  </a:lnTo>
                  <a:close/>
                  <a:moveTo>
                    <a:pt x="8" y="3"/>
                  </a:moveTo>
                  <a:lnTo>
                    <a:pt x="7" y="2"/>
                  </a:lnTo>
                  <a:lnTo>
                    <a:pt x="8" y="0"/>
                  </a:lnTo>
                  <a:lnTo>
                    <a:pt x="9" y="1"/>
                  </a:lnTo>
                  <a:lnTo>
                    <a:pt x="8" y="3"/>
                  </a:lnTo>
                  <a:close/>
                </a:path>
              </a:pathLst>
            </a:custGeom>
            <a:solidFill>
              <a:srgbClr val="877D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026" name="Freeform 5869"/>
            <p:cNvSpPr>
              <a:spLocks/>
            </p:cNvSpPr>
            <p:nvPr/>
          </p:nvSpPr>
          <p:spPr bwMode="auto">
            <a:xfrm>
              <a:off x="4329" y="2199"/>
              <a:ext cx="2" cy="3"/>
            </a:xfrm>
            <a:custGeom>
              <a:avLst/>
              <a:gdLst>
                <a:gd name="T0" fmla="*/ 1 w 2"/>
                <a:gd name="T1" fmla="*/ 3 h 3"/>
                <a:gd name="T2" fmla="*/ 0 w 2"/>
                <a:gd name="T3" fmla="*/ 2 h 3"/>
                <a:gd name="T4" fmla="*/ 1 w 2"/>
                <a:gd name="T5" fmla="*/ 0 h 3"/>
                <a:gd name="T6" fmla="*/ 2 w 2"/>
                <a:gd name="T7" fmla="*/ 2 h 3"/>
                <a:gd name="T8" fmla="*/ 2 w 2"/>
                <a:gd name="T9" fmla="*/ 2 h 3"/>
                <a:gd name="T10" fmla="*/ 2 w 2"/>
                <a:gd name="T11" fmla="*/ 2 h 3"/>
                <a:gd name="T12" fmla="*/ 1 w 2"/>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1" y="3"/>
                  </a:moveTo>
                  <a:lnTo>
                    <a:pt x="0" y="2"/>
                  </a:lnTo>
                  <a:lnTo>
                    <a:pt x="1" y="0"/>
                  </a:lnTo>
                  <a:lnTo>
                    <a:pt x="2" y="2"/>
                  </a:lnTo>
                  <a:lnTo>
                    <a:pt x="2" y="2"/>
                  </a:lnTo>
                  <a:lnTo>
                    <a:pt x="2" y="2"/>
                  </a:lnTo>
                  <a:lnTo>
                    <a:pt x="1" y="3"/>
                  </a:lnTo>
                  <a:close/>
                </a:path>
              </a:pathLst>
            </a:custGeom>
            <a:solidFill>
              <a:srgbClr val="877D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027" name="Freeform 5870"/>
            <p:cNvSpPr>
              <a:spLocks noEditPoints="1"/>
            </p:cNvSpPr>
            <p:nvPr/>
          </p:nvSpPr>
          <p:spPr bwMode="auto">
            <a:xfrm>
              <a:off x="4331" y="2203"/>
              <a:ext cx="6" cy="6"/>
            </a:xfrm>
            <a:custGeom>
              <a:avLst/>
              <a:gdLst>
                <a:gd name="T0" fmla="*/ 5 w 6"/>
                <a:gd name="T1" fmla="*/ 6 h 6"/>
                <a:gd name="T2" fmla="*/ 3 w 6"/>
                <a:gd name="T3" fmla="*/ 4 h 6"/>
                <a:gd name="T4" fmla="*/ 4 w 6"/>
                <a:gd name="T5" fmla="*/ 3 h 6"/>
                <a:gd name="T6" fmla="*/ 6 w 6"/>
                <a:gd name="T7" fmla="*/ 5 h 6"/>
                <a:gd name="T8" fmla="*/ 5 w 6"/>
                <a:gd name="T9" fmla="*/ 6 h 6"/>
                <a:gd name="T10" fmla="*/ 2 w 6"/>
                <a:gd name="T11" fmla="*/ 3 h 6"/>
                <a:gd name="T12" fmla="*/ 0 w 6"/>
                <a:gd name="T13" fmla="*/ 1 h 6"/>
                <a:gd name="T14" fmla="*/ 2 w 6"/>
                <a:gd name="T15" fmla="*/ 0 h 6"/>
                <a:gd name="T16" fmla="*/ 3 w 6"/>
                <a:gd name="T17" fmla="*/ 1 h 6"/>
                <a:gd name="T18" fmla="*/ 2 w 6"/>
                <a:gd name="T19"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6">
                  <a:moveTo>
                    <a:pt x="5" y="6"/>
                  </a:moveTo>
                  <a:lnTo>
                    <a:pt x="3" y="4"/>
                  </a:lnTo>
                  <a:lnTo>
                    <a:pt x="4" y="3"/>
                  </a:lnTo>
                  <a:lnTo>
                    <a:pt x="6" y="5"/>
                  </a:lnTo>
                  <a:lnTo>
                    <a:pt x="5" y="6"/>
                  </a:lnTo>
                  <a:close/>
                  <a:moveTo>
                    <a:pt x="2" y="3"/>
                  </a:moveTo>
                  <a:lnTo>
                    <a:pt x="0" y="1"/>
                  </a:lnTo>
                  <a:lnTo>
                    <a:pt x="2" y="0"/>
                  </a:lnTo>
                  <a:lnTo>
                    <a:pt x="3" y="1"/>
                  </a:lnTo>
                  <a:lnTo>
                    <a:pt x="2" y="3"/>
                  </a:lnTo>
                  <a:close/>
                </a:path>
              </a:pathLst>
            </a:custGeom>
            <a:solidFill>
              <a:srgbClr val="877D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028" name="Freeform 5871"/>
            <p:cNvSpPr>
              <a:spLocks/>
            </p:cNvSpPr>
            <p:nvPr/>
          </p:nvSpPr>
          <p:spPr bwMode="auto">
            <a:xfrm>
              <a:off x="4337" y="2209"/>
              <a:ext cx="2" cy="2"/>
            </a:xfrm>
            <a:custGeom>
              <a:avLst/>
              <a:gdLst>
                <a:gd name="T0" fmla="*/ 1 w 2"/>
                <a:gd name="T1" fmla="*/ 2 h 2"/>
                <a:gd name="T2" fmla="*/ 0 w 2"/>
                <a:gd name="T3" fmla="*/ 1 h 2"/>
                <a:gd name="T4" fmla="*/ 1 w 2"/>
                <a:gd name="T5" fmla="*/ 0 h 2"/>
                <a:gd name="T6" fmla="*/ 2 w 2"/>
                <a:gd name="T7" fmla="*/ 1 h 2"/>
                <a:gd name="T8" fmla="*/ 1 w 2"/>
                <a:gd name="T9" fmla="*/ 2 h 2"/>
              </a:gdLst>
              <a:ahLst/>
              <a:cxnLst>
                <a:cxn ang="0">
                  <a:pos x="T0" y="T1"/>
                </a:cxn>
                <a:cxn ang="0">
                  <a:pos x="T2" y="T3"/>
                </a:cxn>
                <a:cxn ang="0">
                  <a:pos x="T4" y="T5"/>
                </a:cxn>
                <a:cxn ang="0">
                  <a:pos x="T6" y="T7"/>
                </a:cxn>
                <a:cxn ang="0">
                  <a:pos x="T8" y="T9"/>
                </a:cxn>
              </a:cxnLst>
              <a:rect l="0" t="0" r="r" b="b"/>
              <a:pathLst>
                <a:path w="2" h="2">
                  <a:moveTo>
                    <a:pt x="1" y="2"/>
                  </a:moveTo>
                  <a:lnTo>
                    <a:pt x="0" y="1"/>
                  </a:lnTo>
                  <a:lnTo>
                    <a:pt x="1" y="0"/>
                  </a:lnTo>
                  <a:lnTo>
                    <a:pt x="2" y="1"/>
                  </a:lnTo>
                  <a:lnTo>
                    <a:pt x="1" y="2"/>
                  </a:lnTo>
                  <a:close/>
                </a:path>
              </a:pathLst>
            </a:custGeom>
            <a:solidFill>
              <a:srgbClr val="877D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029" name="Freeform 5872"/>
            <p:cNvSpPr>
              <a:spLocks/>
            </p:cNvSpPr>
            <p:nvPr/>
          </p:nvSpPr>
          <p:spPr bwMode="auto">
            <a:xfrm>
              <a:off x="4324" y="2111"/>
              <a:ext cx="2" cy="2"/>
            </a:xfrm>
            <a:custGeom>
              <a:avLst/>
              <a:gdLst>
                <a:gd name="T0" fmla="*/ 0 w 11"/>
                <a:gd name="T1" fmla="*/ 14 h 14"/>
                <a:gd name="T2" fmla="*/ 0 w 11"/>
                <a:gd name="T3" fmla="*/ 8 h 14"/>
                <a:gd name="T4" fmla="*/ 0 w 11"/>
                <a:gd name="T5" fmla="*/ 2 h 14"/>
                <a:gd name="T6" fmla="*/ 9 w 11"/>
                <a:gd name="T7" fmla="*/ 0 h 14"/>
                <a:gd name="T8" fmla="*/ 11 w 11"/>
                <a:gd name="T9" fmla="*/ 11 h 14"/>
                <a:gd name="T10" fmla="*/ 0 w 11"/>
                <a:gd name="T11" fmla="*/ 14 h 14"/>
              </a:gdLst>
              <a:ahLst/>
              <a:cxnLst>
                <a:cxn ang="0">
                  <a:pos x="T0" y="T1"/>
                </a:cxn>
                <a:cxn ang="0">
                  <a:pos x="T2" y="T3"/>
                </a:cxn>
                <a:cxn ang="0">
                  <a:pos x="T4" y="T5"/>
                </a:cxn>
                <a:cxn ang="0">
                  <a:pos x="T6" y="T7"/>
                </a:cxn>
                <a:cxn ang="0">
                  <a:pos x="T8" y="T9"/>
                </a:cxn>
                <a:cxn ang="0">
                  <a:pos x="T10" y="T11"/>
                </a:cxn>
              </a:cxnLst>
              <a:rect l="0" t="0" r="r" b="b"/>
              <a:pathLst>
                <a:path w="11" h="14">
                  <a:moveTo>
                    <a:pt x="0" y="14"/>
                  </a:moveTo>
                  <a:cubicBezTo>
                    <a:pt x="0" y="8"/>
                    <a:pt x="0" y="8"/>
                    <a:pt x="0" y="8"/>
                  </a:cubicBezTo>
                  <a:cubicBezTo>
                    <a:pt x="0" y="2"/>
                    <a:pt x="0" y="2"/>
                    <a:pt x="0" y="2"/>
                  </a:cubicBezTo>
                  <a:cubicBezTo>
                    <a:pt x="0" y="2"/>
                    <a:pt x="1" y="1"/>
                    <a:pt x="9" y="0"/>
                  </a:cubicBezTo>
                  <a:cubicBezTo>
                    <a:pt x="11" y="11"/>
                    <a:pt x="11" y="11"/>
                    <a:pt x="11" y="11"/>
                  </a:cubicBezTo>
                  <a:cubicBezTo>
                    <a:pt x="2" y="14"/>
                    <a:pt x="1" y="14"/>
                    <a:pt x="0" y="14"/>
                  </a:cubicBezTo>
                  <a:close/>
                </a:path>
              </a:pathLst>
            </a:custGeom>
            <a:solidFill>
              <a:srgbClr val="877D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030" name="Freeform 5873"/>
            <p:cNvSpPr>
              <a:spLocks noEditPoints="1"/>
            </p:cNvSpPr>
            <p:nvPr/>
          </p:nvSpPr>
          <p:spPr bwMode="auto">
            <a:xfrm>
              <a:off x="4328" y="2101"/>
              <a:ext cx="34" cy="11"/>
            </a:xfrm>
            <a:custGeom>
              <a:avLst/>
              <a:gdLst>
                <a:gd name="T0" fmla="*/ 3 w 257"/>
                <a:gd name="T1" fmla="*/ 78 h 78"/>
                <a:gd name="T2" fmla="*/ 0 w 257"/>
                <a:gd name="T3" fmla="*/ 66 h 78"/>
                <a:gd name="T4" fmla="*/ 20 w 257"/>
                <a:gd name="T5" fmla="*/ 61 h 78"/>
                <a:gd name="T6" fmla="*/ 23 w 257"/>
                <a:gd name="T7" fmla="*/ 73 h 78"/>
                <a:gd name="T8" fmla="*/ 3 w 257"/>
                <a:gd name="T9" fmla="*/ 78 h 78"/>
                <a:gd name="T10" fmla="*/ 42 w 257"/>
                <a:gd name="T11" fmla="*/ 68 h 78"/>
                <a:gd name="T12" fmla="*/ 39 w 257"/>
                <a:gd name="T13" fmla="*/ 56 h 78"/>
                <a:gd name="T14" fmla="*/ 59 w 257"/>
                <a:gd name="T15" fmla="*/ 51 h 78"/>
                <a:gd name="T16" fmla="*/ 62 w 257"/>
                <a:gd name="T17" fmla="*/ 63 h 78"/>
                <a:gd name="T18" fmla="*/ 42 w 257"/>
                <a:gd name="T19" fmla="*/ 68 h 78"/>
                <a:gd name="T20" fmla="*/ 81 w 257"/>
                <a:gd name="T21" fmla="*/ 58 h 78"/>
                <a:gd name="T22" fmla="*/ 78 w 257"/>
                <a:gd name="T23" fmla="*/ 46 h 78"/>
                <a:gd name="T24" fmla="*/ 98 w 257"/>
                <a:gd name="T25" fmla="*/ 41 h 78"/>
                <a:gd name="T26" fmla="*/ 101 w 257"/>
                <a:gd name="T27" fmla="*/ 53 h 78"/>
                <a:gd name="T28" fmla="*/ 81 w 257"/>
                <a:gd name="T29" fmla="*/ 58 h 78"/>
                <a:gd name="T30" fmla="*/ 120 w 257"/>
                <a:gd name="T31" fmla="*/ 48 h 78"/>
                <a:gd name="T32" fmla="*/ 117 w 257"/>
                <a:gd name="T33" fmla="*/ 36 h 78"/>
                <a:gd name="T34" fmla="*/ 137 w 257"/>
                <a:gd name="T35" fmla="*/ 31 h 78"/>
                <a:gd name="T36" fmla="*/ 140 w 257"/>
                <a:gd name="T37" fmla="*/ 43 h 78"/>
                <a:gd name="T38" fmla="*/ 120 w 257"/>
                <a:gd name="T39" fmla="*/ 48 h 78"/>
                <a:gd name="T40" fmla="*/ 159 w 257"/>
                <a:gd name="T41" fmla="*/ 37 h 78"/>
                <a:gd name="T42" fmla="*/ 156 w 257"/>
                <a:gd name="T43" fmla="*/ 26 h 78"/>
                <a:gd name="T44" fmla="*/ 176 w 257"/>
                <a:gd name="T45" fmla="*/ 21 h 78"/>
                <a:gd name="T46" fmla="*/ 179 w 257"/>
                <a:gd name="T47" fmla="*/ 32 h 78"/>
                <a:gd name="T48" fmla="*/ 159 w 257"/>
                <a:gd name="T49" fmla="*/ 37 h 78"/>
                <a:gd name="T50" fmla="*/ 198 w 257"/>
                <a:gd name="T51" fmla="*/ 27 h 78"/>
                <a:gd name="T52" fmla="*/ 195 w 257"/>
                <a:gd name="T53" fmla="*/ 16 h 78"/>
                <a:gd name="T54" fmla="*/ 215 w 257"/>
                <a:gd name="T55" fmla="*/ 11 h 78"/>
                <a:gd name="T56" fmla="*/ 218 w 257"/>
                <a:gd name="T57" fmla="*/ 22 h 78"/>
                <a:gd name="T58" fmla="*/ 198 w 257"/>
                <a:gd name="T59" fmla="*/ 27 h 78"/>
                <a:gd name="T60" fmla="*/ 237 w 257"/>
                <a:gd name="T61" fmla="*/ 17 h 78"/>
                <a:gd name="T62" fmla="*/ 234 w 257"/>
                <a:gd name="T63" fmla="*/ 6 h 78"/>
                <a:gd name="T64" fmla="*/ 254 w 257"/>
                <a:gd name="T65" fmla="*/ 0 h 78"/>
                <a:gd name="T66" fmla="*/ 257 w 257"/>
                <a:gd name="T67" fmla="*/ 12 h 78"/>
                <a:gd name="T68" fmla="*/ 237 w 257"/>
                <a:gd name="T69" fmla="*/ 17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7" h="78">
                  <a:moveTo>
                    <a:pt x="3" y="78"/>
                  </a:moveTo>
                  <a:cubicBezTo>
                    <a:pt x="0" y="66"/>
                    <a:pt x="0" y="66"/>
                    <a:pt x="0" y="66"/>
                  </a:cubicBezTo>
                  <a:cubicBezTo>
                    <a:pt x="6" y="64"/>
                    <a:pt x="12" y="63"/>
                    <a:pt x="20" y="61"/>
                  </a:cubicBezTo>
                  <a:cubicBezTo>
                    <a:pt x="23" y="73"/>
                    <a:pt x="23" y="73"/>
                    <a:pt x="23" y="73"/>
                  </a:cubicBezTo>
                  <a:cubicBezTo>
                    <a:pt x="15" y="74"/>
                    <a:pt x="9" y="76"/>
                    <a:pt x="3" y="78"/>
                  </a:cubicBezTo>
                  <a:close/>
                  <a:moveTo>
                    <a:pt x="42" y="68"/>
                  </a:moveTo>
                  <a:cubicBezTo>
                    <a:pt x="39" y="56"/>
                    <a:pt x="39" y="56"/>
                    <a:pt x="39" y="56"/>
                  </a:cubicBezTo>
                  <a:cubicBezTo>
                    <a:pt x="59" y="51"/>
                    <a:pt x="59" y="51"/>
                    <a:pt x="59" y="51"/>
                  </a:cubicBezTo>
                  <a:cubicBezTo>
                    <a:pt x="62" y="63"/>
                    <a:pt x="62" y="63"/>
                    <a:pt x="62" y="63"/>
                  </a:cubicBezTo>
                  <a:lnTo>
                    <a:pt x="42" y="68"/>
                  </a:lnTo>
                  <a:close/>
                  <a:moveTo>
                    <a:pt x="81" y="58"/>
                  </a:moveTo>
                  <a:cubicBezTo>
                    <a:pt x="78" y="46"/>
                    <a:pt x="78" y="46"/>
                    <a:pt x="78" y="46"/>
                  </a:cubicBezTo>
                  <a:cubicBezTo>
                    <a:pt x="98" y="41"/>
                    <a:pt x="98" y="41"/>
                    <a:pt x="98" y="41"/>
                  </a:cubicBezTo>
                  <a:cubicBezTo>
                    <a:pt x="101" y="53"/>
                    <a:pt x="101" y="53"/>
                    <a:pt x="101" y="53"/>
                  </a:cubicBezTo>
                  <a:lnTo>
                    <a:pt x="81" y="58"/>
                  </a:lnTo>
                  <a:close/>
                  <a:moveTo>
                    <a:pt x="120" y="48"/>
                  </a:moveTo>
                  <a:cubicBezTo>
                    <a:pt x="117" y="36"/>
                    <a:pt x="117" y="36"/>
                    <a:pt x="117" y="36"/>
                  </a:cubicBezTo>
                  <a:cubicBezTo>
                    <a:pt x="137" y="31"/>
                    <a:pt x="137" y="31"/>
                    <a:pt x="137" y="31"/>
                  </a:cubicBezTo>
                  <a:cubicBezTo>
                    <a:pt x="140" y="43"/>
                    <a:pt x="140" y="43"/>
                    <a:pt x="140" y="43"/>
                  </a:cubicBezTo>
                  <a:lnTo>
                    <a:pt x="120" y="48"/>
                  </a:lnTo>
                  <a:close/>
                  <a:moveTo>
                    <a:pt x="159" y="37"/>
                  </a:moveTo>
                  <a:cubicBezTo>
                    <a:pt x="156" y="26"/>
                    <a:pt x="156" y="26"/>
                    <a:pt x="156" y="26"/>
                  </a:cubicBezTo>
                  <a:cubicBezTo>
                    <a:pt x="176" y="21"/>
                    <a:pt x="176" y="21"/>
                    <a:pt x="176" y="21"/>
                  </a:cubicBezTo>
                  <a:cubicBezTo>
                    <a:pt x="179" y="32"/>
                    <a:pt x="179" y="32"/>
                    <a:pt x="179" y="32"/>
                  </a:cubicBezTo>
                  <a:lnTo>
                    <a:pt x="159" y="37"/>
                  </a:lnTo>
                  <a:close/>
                  <a:moveTo>
                    <a:pt x="198" y="27"/>
                  </a:moveTo>
                  <a:cubicBezTo>
                    <a:pt x="195" y="16"/>
                    <a:pt x="195" y="16"/>
                    <a:pt x="195" y="16"/>
                  </a:cubicBezTo>
                  <a:cubicBezTo>
                    <a:pt x="215" y="11"/>
                    <a:pt x="215" y="11"/>
                    <a:pt x="215" y="11"/>
                  </a:cubicBezTo>
                  <a:cubicBezTo>
                    <a:pt x="218" y="22"/>
                    <a:pt x="218" y="22"/>
                    <a:pt x="218" y="22"/>
                  </a:cubicBezTo>
                  <a:lnTo>
                    <a:pt x="198" y="27"/>
                  </a:lnTo>
                  <a:close/>
                  <a:moveTo>
                    <a:pt x="237" y="17"/>
                  </a:moveTo>
                  <a:cubicBezTo>
                    <a:pt x="234" y="6"/>
                    <a:pt x="234" y="6"/>
                    <a:pt x="234" y="6"/>
                  </a:cubicBezTo>
                  <a:cubicBezTo>
                    <a:pt x="254" y="0"/>
                    <a:pt x="254" y="0"/>
                    <a:pt x="254" y="0"/>
                  </a:cubicBezTo>
                  <a:cubicBezTo>
                    <a:pt x="257" y="12"/>
                    <a:pt x="257" y="12"/>
                    <a:pt x="257" y="12"/>
                  </a:cubicBezTo>
                  <a:lnTo>
                    <a:pt x="237" y="17"/>
                  </a:lnTo>
                  <a:close/>
                </a:path>
              </a:pathLst>
            </a:custGeom>
            <a:solidFill>
              <a:srgbClr val="877D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031" name="Freeform 5874"/>
            <p:cNvSpPr>
              <a:spLocks/>
            </p:cNvSpPr>
            <p:nvPr/>
          </p:nvSpPr>
          <p:spPr bwMode="auto">
            <a:xfrm>
              <a:off x="4365" y="2100"/>
              <a:ext cx="2" cy="3"/>
            </a:xfrm>
            <a:custGeom>
              <a:avLst/>
              <a:gdLst>
                <a:gd name="T0" fmla="*/ 1 w 2"/>
                <a:gd name="T1" fmla="*/ 3 h 3"/>
                <a:gd name="T2" fmla="*/ 1 w 2"/>
                <a:gd name="T3" fmla="*/ 2 h 3"/>
                <a:gd name="T4" fmla="*/ 0 w 2"/>
                <a:gd name="T5" fmla="*/ 2 h 3"/>
                <a:gd name="T6" fmla="*/ 0 w 2"/>
                <a:gd name="T7" fmla="*/ 1 h 3"/>
                <a:gd name="T8" fmla="*/ 2 w 2"/>
                <a:gd name="T9" fmla="*/ 0 h 3"/>
                <a:gd name="T10" fmla="*/ 2 w 2"/>
                <a:gd name="T11" fmla="*/ 2 h 3"/>
                <a:gd name="T12" fmla="*/ 1 w 2"/>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1" y="3"/>
                  </a:moveTo>
                  <a:lnTo>
                    <a:pt x="1" y="2"/>
                  </a:lnTo>
                  <a:lnTo>
                    <a:pt x="0" y="2"/>
                  </a:lnTo>
                  <a:lnTo>
                    <a:pt x="0" y="1"/>
                  </a:lnTo>
                  <a:lnTo>
                    <a:pt x="2" y="0"/>
                  </a:lnTo>
                  <a:lnTo>
                    <a:pt x="2" y="2"/>
                  </a:lnTo>
                  <a:lnTo>
                    <a:pt x="1" y="3"/>
                  </a:lnTo>
                  <a:close/>
                </a:path>
              </a:pathLst>
            </a:custGeom>
            <a:solidFill>
              <a:srgbClr val="877D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032" name="Freeform 5875"/>
            <p:cNvSpPr>
              <a:spLocks/>
            </p:cNvSpPr>
            <p:nvPr/>
          </p:nvSpPr>
          <p:spPr bwMode="auto">
            <a:xfrm>
              <a:off x="4367" y="2103"/>
              <a:ext cx="2" cy="3"/>
            </a:xfrm>
            <a:custGeom>
              <a:avLst/>
              <a:gdLst>
                <a:gd name="T0" fmla="*/ 0 w 2"/>
                <a:gd name="T1" fmla="*/ 3 h 3"/>
                <a:gd name="T2" fmla="*/ 0 w 2"/>
                <a:gd name="T3" fmla="*/ 1 h 3"/>
                <a:gd name="T4" fmla="*/ 1 w 2"/>
                <a:gd name="T5" fmla="*/ 0 h 3"/>
                <a:gd name="T6" fmla="*/ 1 w 2"/>
                <a:gd name="T7" fmla="*/ 1 h 3"/>
                <a:gd name="T8" fmla="*/ 2 w 2"/>
                <a:gd name="T9" fmla="*/ 1 h 3"/>
                <a:gd name="T10" fmla="*/ 2 w 2"/>
                <a:gd name="T11" fmla="*/ 2 h 3"/>
                <a:gd name="T12" fmla="*/ 0 w 2"/>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0" y="3"/>
                  </a:moveTo>
                  <a:lnTo>
                    <a:pt x="0" y="1"/>
                  </a:lnTo>
                  <a:lnTo>
                    <a:pt x="1" y="0"/>
                  </a:lnTo>
                  <a:lnTo>
                    <a:pt x="1" y="1"/>
                  </a:lnTo>
                  <a:lnTo>
                    <a:pt x="2" y="1"/>
                  </a:lnTo>
                  <a:lnTo>
                    <a:pt x="2" y="2"/>
                  </a:lnTo>
                  <a:lnTo>
                    <a:pt x="0" y="3"/>
                  </a:lnTo>
                  <a:close/>
                </a:path>
              </a:pathLst>
            </a:custGeom>
            <a:solidFill>
              <a:srgbClr val="877D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033" name="Freeform 5876"/>
            <p:cNvSpPr>
              <a:spLocks/>
            </p:cNvSpPr>
            <p:nvPr/>
          </p:nvSpPr>
          <p:spPr bwMode="auto">
            <a:xfrm>
              <a:off x="4371" y="2103"/>
              <a:ext cx="2" cy="2"/>
            </a:xfrm>
            <a:custGeom>
              <a:avLst/>
              <a:gdLst>
                <a:gd name="T0" fmla="*/ 0 w 2"/>
                <a:gd name="T1" fmla="*/ 2 h 2"/>
                <a:gd name="T2" fmla="*/ 0 w 2"/>
                <a:gd name="T3" fmla="*/ 0 h 2"/>
                <a:gd name="T4" fmla="*/ 2 w 2"/>
                <a:gd name="T5" fmla="*/ 0 h 2"/>
                <a:gd name="T6" fmla="*/ 2 w 2"/>
                <a:gd name="T7" fmla="*/ 1 h 2"/>
                <a:gd name="T8" fmla="*/ 0 w 2"/>
                <a:gd name="T9" fmla="*/ 2 h 2"/>
              </a:gdLst>
              <a:ahLst/>
              <a:cxnLst>
                <a:cxn ang="0">
                  <a:pos x="T0" y="T1"/>
                </a:cxn>
                <a:cxn ang="0">
                  <a:pos x="T2" y="T3"/>
                </a:cxn>
                <a:cxn ang="0">
                  <a:pos x="T4" y="T5"/>
                </a:cxn>
                <a:cxn ang="0">
                  <a:pos x="T6" y="T7"/>
                </a:cxn>
                <a:cxn ang="0">
                  <a:pos x="T8" y="T9"/>
                </a:cxn>
              </a:cxnLst>
              <a:rect l="0" t="0" r="r" b="b"/>
              <a:pathLst>
                <a:path w="2" h="2">
                  <a:moveTo>
                    <a:pt x="0" y="2"/>
                  </a:moveTo>
                  <a:lnTo>
                    <a:pt x="0" y="0"/>
                  </a:lnTo>
                  <a:lnTo>
                    <a:pt x="2" y="0"/>
                  </a:lnTo>
                  <a:lnTo>
                    <a:pt x="2" y="1"/>
                  </a:lnTo>
                  <a:lnTo>
                    <a:pt x="0" y="2"/>
                  </a:lnTo>
                  <a:close/>
                </a:path>
              </a:pathLst>
            </a:custGeom>
            <a:solidFill>
              <a:srgbClr val="877D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034" name="Freeform 5877"/>
            <p:cNvSpPr>
              <a:spLocks/>
            </p:cNvSpPr>
            <p:nvPr/>
          </p:nvSpPr>
          <p:spPr bwMode="auto">
            <a:xfrm>
              <a:off x="4375" y="2101"/>
              <a:ext cx="2" cy="3"/>
            </a:xfrm>
            <a:custGeom>
              <a:avLst/>
              <a:gdLst>
                <a:gd name="T0" fmla="*/ 0 w 2"/>
                <a:gd name="T1" fmla="*/ 3 h 3"/>
                <a:gd name="T2" fmla="*/ 0 w 2"/>
                <a:gd name="T3" fmla="*/ 1 h 3"/>
                <a:gd name="T4" fmla="*/ 0 w 2"/>
                <a:gd name="T5" fmla="*/ 1 h 3"/>
                <a:gd name="T6" fmla="*/ 0 w 2"/>
                <a:gd name="T7" fmla="*/ 0 h 3"/>
                <a:gd name="T8" fmla="*/ 2 w 2"/>
                <a:gd name="T9" fmla="*/ 0 h 3"/>
                <a:gd name="T10" fmla="*/ 2 w 2"/>
                <a:gd name="T11" fmla="*/ 2 h 3"/>
                <a:gd name="T12" fmla="*/ 0 w 2"/>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0" y="3"/>
                  </a:moveTo>
                  <a:lnTo>
                    <a:pt x="0" y="1"/>
                  </a:lnTo>
                  <a:lnTo>
                    <a:pt x="0" y="1"/>
                  </a:lnTo>
                  <a:lnTo>
                    <a:pt x="0" y="0"/>
                  </a:lnTo>
                  <a:lnTo>
                    <a:pt x="2" y="0"/>
                  </a:lnTo>
                  <a:lnTo>
                    <a:pt x="2" y="2"/>
                  </a:lnTo>
                  <a:lnTo>
                    <a:pt x="0" y="3"/>
                  </a:lnTo>
                  <a:close/>
                </a:path>
              </a:pathLst>
            </a:custGeom>
            <a:solidFill>
              <a:srgbClr val="877D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035" name="Freeform 5878"/>
            <p:cNvSpPr>
              <a:spLocks/>
            </p:cNvSpPr>
            <p:nvPr/>
          </p:nvSpPr>
          <p:spPr bwMode="auto">
            <a:xfrm>
              <a:off x="4375" y="2098"/>
              <a:ext cx="2" cy="3"/>
            </a:xfrm>
            <a:custGeom>
              <a:avLst/>
              <a:gdLst>
                <a:gd name="T0" fmla="*/ 0 w 2"/>
                <a:gd name="T1" fmla="*/ 3 h 3"/>
                <a:gd name="T2" fmla="*/ 0 w 2"/>
                <a:gd name="T3" fmla="*/ 1 h 3"/>
                <a:gd name="T4" fmla="*/ 2 w 2"/>
                <a:gd name="T5" fmla="*/ 0 h 3"/>
                <a:gd name="T6" fmla="*/ 2 w 2"/>
                <a:gd name="T7" fmla="*/ 2 h 3"/>
                <a:gd name="T8" fmla="*/ 1 w 2"/>
                <a:gd name="T9" fmla="*/ 2 h 3"/>
                <a:gd name="T10" fmla="*/ 2 w 2"/>
                <a:gd name="T11" fmla="*/ 2 h 3"/>
                <a:gd name="T12" fmla="*/ 0 w 2"/>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0" y="3"/>
                  </a:moveTo>
                  <a:lnTo>
                    <a:pt x="0" y="1"/>
                  </a:lnTo>
                  <a:lnTo>
                    <a:pt x="2" y="0"/>
                  </a:lnTo>
                  <a:lnTo>
                    <a:pt x="2" y="2"/>
                  </a:lnTo>
                  <a:lnTo>
                    <a:pt x="1" y="2"/>
                  </a:lnTo>
                  <a:lnTo>
                    <a:pt x="2" y="2"/>
                  </a:lnTo>
                  <a:lnTo>
                    <a:pt x="0" y="3"/>
                  </a:lnTo>
                  <a:close/>
                </a:path>
              </a:pathLst>
            </a:custGeom>
            <a:solidFill>
              <a:srgbClr val="877D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036" name="Freeform 5879"/>
            <p:cNvSpPr>
              <a:spLocks noEditPoints="1"/>
            </p:cNvSpPr>
            <p:nvPr/>
          </p:nvSpPr>
          <p:spPr bwMode="auto">
            <a:xfrm>
              <a:off x="4379" y="2077"/>
              <a:ext cx="84" cy="22"/>
            </a:xfrm>
            <a:custGeom>
              <a:avLst/>
              <a:gdLst>
                <a:gd name="T0" fmla="*/ 0 w 84"/>
                <a:gd name="T1" fmla="*/ 21 h 22"/>
                <a:gd name="T2" fmla="*/ 3 w 84"/>
                <a:gd name="T3" fmla="*/ 21 h 22"/>
                <a:gd name="T4" fmla="*/ 6 w 84"/>
                <a:gd name="T5" fmla="*/ 21 h 22"/>
                <a:gd name="T6" fmla="*/ 8 w 84"/>
                <a:gd name="T7" fmla="*/ 19 h 22"/>
                <a:gd name="T8" fmla="*/ 6 w 84"/>
                <a:gd name="T9" fmla="*/ 21 h 22"/>
                <a:gd name="T10" fmla="*/ 10 w 84"/>
                <a:gd name="T11" fmla="*/ 18 h 22"/>
                <a:gd name="T12" fmla="*/ 13 w 84"/>
                <a:gd name="T13" fmla="*/ 19 h 22"/>
                <a:gd name="T14" fmla="*/ 16 w 84"/>
                <a:gd name="T15" fmla="*/ 18 h 22"/>
                <a:gd name="T16" fmla="*/ 18 w 84"/>
                <a:gd name="T17" fmla="*/ 16 h 22"/>
                <a:gd name="T18" fmla="*/ 16 w 84"/>
                <a:gd name="T19" fmla="*/ 18 h 22"/>
                <a:gd name="T20" fmla="*/ 20 w 84"/>
                <a:gd name="T21" fmla="*/ 16 h 22"/>
                <a:gd name="T22" fmla="*/ 23 w 84"/>
                <a:gd name="T23" fmla="*/ 17 h 22"/>
                <a:gd name="T24" fmla="*/ 26 w 84"/>
                <a:gd name="T25" fmla="*/ 16 h 22"/>
                <a:gd name="T26" fmla="*/ 28 w 84"/>
                <a:gd name="T27" fmla="*/ 14 h 22"/>
                <a:gd name="T28" fmla="*/ 26 w 84"/>
                <a:gd name="T29" fmla="*/ 16 h 22"/>
                <a:gd name="T30" fmla="*/ 31 w 84"/>
                <a:gd name="T31" fmla="*/ 13 h 22"/>
                <a:gd name="T32" fmla="*/ 33 w 84"/>
                <a:gd name="T33" fmla="*/ 14 h 22"/>
                <a:gd name="T34" fmla="*/ 36 w 84"/>
                <a:gd name="T35" fmla="*/ 14 h 22"/>
                <a:gd name="T36" fmla="*/ 38 w 84"/>
                <a:gd name="T37" fmla="*/ 11 h 22"/>
                <a:gd name="T38" fmla="*/ 36 w 84"/>
                <a:gd name="T39" fmla="*/ 14 h 22"/>
                <a:gd name="T40" fmla="*/ 41 w 84"/>
                <a:gd name="T41" fmla="*/ 11 h 22"/>
                <a:gd name="T42" fmla="*/ 44 w 84"/>
                <a:gd name="T43" fmla="*/ 12 h 22"/>
                <a:gd name="T44" fmla="*/ 46 w 84"/>
                <a:gd name="T45" fmla="*/ 11 h 22"/>
                <a:gd name="T46" fmla="*/ 48 w 84"/>
                <a:gd name="T47" fmla="*/ 9 h 22"/>
                <a:gd name="T48" fmla="*/ 46 w 84"/>
                <a:gd name="T49" fmla="*/ 11 h 22"/>
                <a:gd name="T50" fmla="*/ 51 w 84"/>
                <a:gd name="T51" fmla="*/ 8 h 22"/>
                <a:gd name="T52" fmla="*/ 54 w 84"/>
                <a:gd name="T53" fmla="*/ 9 h 22"/>
                <a:gd name="T54" fmla="*/ 56 w 84"/>
                <a:gd name="T55" fmla="*/ 9 h 22"/>
                <a:gd name="T56" fmla="*/ 58 w 84"/>
                <a:gd name="T57" fmla="*/ 6 h 22"/>
                <a:gd name="T58" fmla="*/ 56 w 84"/>
                <a:gd name="T59" fmla="*/ 9 h 22"/>
                <a:gd name="T60" fmla="*/ 61 w 84"/>
                <a:gd name="T61" fmla="*/ 6 h 22"/>
                <a:gd name="T62" fmla="*/ 64 w 84"/>
                <a:gd name="T63" fmla="*/ 7 h 22"/>
                <a:gd name="T64" fmla="*/ 66 w 84"/>
                <a:gd name="T65" fmla="*/ 6 h 22"/>
                <a:gd name="T66" fmla="*/ 69 w 84"/>
                <a:gd name="T67" fmla="*/ 4 h 22"/>
                <a:gd name="T68" fmla="*/ 66 w 84"/>
                <a:gd name="T69" fmla="*/ 6 h 22"/>
                <a:gd name="T70" fmla="*/ 71 w 84"/>
                <a:gd name="T71" fmla="*/ 4 h 22"/>
                <a:gd name="T72" fmla="*/ 74 w 84"/>
                <a:gd name="T73" fmla="*/ 4 h 22"/>
                <a:gd name="T74" fmla="*/ 77 w 84"/>
                <a:gd name="T75" fmla="*/ 4 h 22"/>
                <a:gd name="T76" fmla="*/ 79 w 84"/>
                <a:gd name="T77" fmla="*/ 2 h 22"/>
                <a:gd name="T78" fmla="*/ 77 w 84"/>
                <a:gd name="T79" fmla="*/ 4 h 22"/>
                <a:gd name="T80" fmla="*/ 81 w 84"/>
                <a:gd name="T81" fmla="*/ 1 h 22"/>
                <a:gd name="T82" fmla="*/ 84 w 84"/>
                <a:gd name="T83" fmla="*/ 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4" h="22">
                  <a:moveTo>
                    <a:pt x="0" y="22"/>
                  </a:moveTo>
                  <a:lnTo>
                    <a:pt x="0" y="21"/>
                  </a:lnTo>
                  <a:lnTo>
                    <a:pt x="3" y="20"/>
                  </a:lnTo>
                  <a:lnTo>
                    <a:pt x="3" y="21"/>
                  </a:lnTo>
                  <a:lnTo>
                    <a:pt x="0" y="22"/>
                  </a:lnTo>
                  <a:close/>
                  <a:moveTo>
                    <a:pt x="6" y="21"/>
                  </a:moveTo>
                  <a:lnTo>
                    <a:pt x="5" y="19"/>
                  </a:lnTo>
                  <a:lnTo>
                    <a:pt x="8" y="19"/>
                  </a:lnTo>
                  <a:lnTo>
                    <a:pt x="8" y="20"/>
                  </a:lnTo>
                  <a:lnTo>
                    <a:pt x="6" y="21"/>
                  </a:lnTo>
                  <a:close/>
                  <a:moveTo>
                    <a:pt x="11" y="20"/>
                  </a:moveTo>
                  <a:lnTo>
                    <a:pt x="10" y="18"/>
                  </a:lnTo>
                  <a:lnTo>
                    <a:pt x="13" y="17"/>
                  </a:lnTo>
                  <a:lnTo>
                    <a:pt x="13" y="19"/>
                  </a:lnTo>
                  <a:lnTo>
                    <a:pt x="11" y="20"/>
                  </a:lnTo>
                  <a:close/>
                  <a:moveTo>
                    <a:pt x="16" y="18"/>
                  </a:moveTo>
                  <a:lnTo>
                    <a:pt x="15" y="17"/>
                  </a:lnTo>
                  <a:lnTo>
                    <a:pt x="18" y="16"/>
                  </a:lnTo>
                  <a:lnTo>
                    <a:pt x="18" y="18"/>
                  </a:lnTo>
                  <a:lnTo>
                    <a:pt x="16" y="18"/>
                  </a:lnTo>
                  <a:close/>
                  <a:moveTo>
                    <a:pt x="21" y="17"/>
                  </a:moveTo>
                  <a:lnTo>
                    <a:pt x="20" y="16"/>
                  </a:lnTo>
                  <a:lnTo>
                    <a:pt x="23" y="15"/>
                  </a:lnTo>
                  <a:lnTo>
                    <a:pt x="23" y="17"/>
                  </a:lnTo>
                  <a:lnTo>
                    <a:pt x="21" y="17"/>
                  </a:lnTo>
                  <a:close/>
                  <a:moveTo>
                    <a:pt x="26" y="16"/>
                  </a:moveTo>
                  <a:lnTo>
                    <a:pt x="26" y="14"/>
                  </a:lnTo>
                  <a:lnTo>
                    <a:pt x="28" y="14"/>
                  </a:lnTo>
                  <a:lnTo>
                    <a:pt x="28" y="15"/>
                  </a:lnTo>
                  <a:lnTo>
                    <a:pt x="26" y="16"/>
                  </a:lnTo>
                  <a:close/>
                  <a:moveTo>
                    <a:pt x="31" y="15"/>
                  </a:moveTo>
                  <a:lnTo>
                    <a:pt x="31" y="13"/>
                  </a:lnTo>
                  <a:lnTo>
                    <a:pt x="33" y="13"/>
                  </a:lnTo>
                  <a:lnTo>
                    <a:pt x="33" y="14"/>
                  </a:lnTo>
                  <a:lnTo>
                    <a:pt x="31" y="15"/>
                  </a:lnTo>
                  <a:close/>
                  <a:moveTo>
                    <a:pt x="36" y="14"/>
                  </a:moveTo>
                  <a:lnTo>
                    <a:pt x="36" y="12"/>
                  </a:lnTo>
                  <a:lnTo>
                    <a:pt x="38" y="11"/>
                  </a:lnTo>
                  <a:lnTo>
                    <a:pt x="39" y="13"/>
                  </a:lnTo>
                  <a:lnTo>
                    <a:pt x="36" y="14"/>
                  </a:lnTo>
                  <a:close/>
                  <a:moveTo>
                    <a:pt x="41" y="12"/>
                  </a:moveTo>
                  <a:lnTo>
                    <a:pt x="41" y="11"/>
                  </a:lnTo>
                  <a:lnTo>
                    <a:pt x="43" y="10"/>
                  </a:lnTo>
                  <a:lnTo>
                    <a:pt x="44" y="12"/>
                  </a:lnTo>
                  <a:lnTo>
                    <a:pt x="41" y="12"/>
                  </a:lnTo>
                  <a:close/>
                  <a:moveTo>
                    <a:pt x="46" y="11"/>
                  </a:moveTo>
                  <a:lnTo>
                    <a:pt x="46" y="10"/>
                  </a:lnTo>
                  <a:lnTo>
                    <a:pt x="48" y="9"/>
                  </a:lnTo>
                  <a:lnTo>
                    <a:pt x="49" y="10"/>
                  </a:lnTo>
                  <a:lnTo>
                    <a:pt x="46" y="11"/>
                  </a:lnTo>
                  <a:close/>
                  <a:moveTo>
                    <a:pt x="51" y="10"/>
                  </a:moveTo>
                  <a:lnTo>
                    <a:pt x="51" y="8"/>
                  </a:lnTo>
                  <a:lnTo>
                    <a:pt x="53" y="8"/>
                  </a:lnTo>
                  <a:lnTo>
                    <a:pt x="54" y="9"/>
                  </a:lnTo>
                  <a:lnTo>
                    <a:pt x="51" y="10"/>
                  </a:lnTo>
                  <a:close/>
                  <a:moveTo>
                    <a:pt x="56" y="9"/>
                  </a:moveTo>
                  <a:lnTo>
                    <a:pt x="56" y="7"/>
                  </a:lnTo>
                  <a:lnTo>
                    <a:pt x="58" y="6"/>
                  </a:lnTo>
                  <a:lnTo>
                    <a:pt x="59" y="8"/>
                  </a:lnTo>
                  <a:lnTo>
                    <a:pt x="56" y="9"/>
                  </a:lnTo>
                  <a:close/>
                  <a:moveTo>
                    <a:pt x="61" y="7"/>
                  </a:moveTo>
                  <a:lnTo>
                    <a:pt x="61" y="6"/>
                  </a:lnTo>
                  <a:lnTo>
                    <a:pt x="64" y="5"/>
                  </a:lnTo>
                  <a:lnTo>
                    <a:pt x="64" y="7"/>
                  </a:lnTo>
                  <a:lnTo>
                    <a:pt x="61" y="7"/>
                  </a:lnTo>
                  <a:close/>
                  <a:moveTo>
                    <a:pt x="66" y="6"/>
                  </a:moveTo>
                  <a:lnTo>
                    <a:pt x="66" y="5"/>
                  </a:lnTo>
                  <a:lnTo>
                    <a:pt x="69" y="4"/>
                  </a:lnTo>
                  <a:lnTo>
                    <a:pt x="69" y="6"/>
                  </a:lnTo>
                  <a:lnTo>
                    <a:pt x="66" y="6"/>
                  </a:lnTo>
                  <a:close/>
                  <a:moveTo>
                    <a:pt x="71" y="5"/>
                  </a:moveTo>
                  <a:lnTo>
                    <a:pt x="71" y="4"/>
                  </a:lnTo>
                  <a:lnTo>
                    <a:pt x="74" y="3"/>
                  </a:lnTo>
                  <a:lnTo>
                    <a:pt x="74" y="4"/>
                  </a:lnTo>
                  <a:lnTo>
                    <a:pt x="71" y="5"/>
                  </a:lnTo>
                  <a:close/>
                  <a:moveTo>
                    <a:pt x="77" y="4"/>
                  </a:moveTo>
                  <a:lnTo>
                    <a:pt x="76" y="2"/>
                  </a:lnTo>
                  <a:lnTo>
                    <a:pt x="79" y="2"/>
                  </a:lnTo>
                  <a:lnTo>
                    <a:pt x="79" y="3"/>
                  </a:lnTo>
                  <a:lnTo>
                    <a:pt x="77" y="4"/>
                  </a:lnTo>
                  <a:close/>
                  <a:moveTo>
                    <a:pt x="82" y="3"/>
                  </a:moveTo>
                  <a:lnTo>
                    <a:pt x="81" y="1"/>
                  </a:lnTo>
                  <a:lnTo>
                    <a:pt x="84" y="0"/>
                  </a:lnTo>
                  <a:lnTo>
                    <a:pt x="84" y="2"/>
                  </a:lnTo>
                  <a:lnTo>
                    <a:pt x="82" y="3"/>
                  </a:lnTo>
                  <a:close/>
                </a:path>
              </a:pathLst>
            </a:custGeom>
            <a:solidFill>
              <a:srgbClr val="877D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037" name="Freeform 5880"/>
            <p:cNvSpPr>
              <a:spLocks/>
            </p:cNvSpPr>
            <p:nvPr/>
          </p:nvSpPr>
          <p:spPr bwMode="auto">
            <a:xfrm>
              <a:off x="4465" y="2076"/>
              <a:ext cx="3" cy="3"/>
            </a:xfrm>
            <a:custGeom>
              <a:avLst/>
              <a:gdLst>
                <a:gd name="T0" fmla="*/ 1 w 3"/>
                <a:gd name="T1" fmla="*/ 3 h 3"/>
                <a:gd name="T2" fmla="*/ 1 w 3"/>
                <a:gd name="T3" fmla="*/ 2 h 3"/>
                <a:gd name="T4" fmla="*/ 1 w 3"/>
                <a:gd name="T5" fmla="*/ 2 h 3"/>
                <a:gd name="T6" fmla="*/ 0 w 3"/>
                <a:gd name="T7" fmla="*/ 1 h 3"/>
                <a:gd name="T8" fmla="*/ 2 w 3"/>
                <a:gd name="T9" fmla="*/ 0 h 3"/>
                <a:gd name="T10" fmla="*/ 3 w 3"/>
                <a:gd name="T11" fmla="*/ 2 h 3"/>
                <a:gd name="T12" fmla="*/ 1 w 3"/>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3" h="3">
                  <a:moveTo>
                    <a:pt x="1" y="3"/>
                  </a:moveTo>
                  <a:lnTo>
                    <a:pt x="1" y="2"/>
                  </a:lnTo>
                  <a:lnTo>
                    <a:pt x="1" y="2"/>
                  </a:lnTo>
                  <a:lnTo>
                    <a:pt x="0" y="1"/>
                  </a:lnTo>
                  <a:lnTo>
                    <a:pt x="2" y="0"/>
                  </a:lnTo>
                  <a:lnTo>
                    <a:pt x="3" y="2"/>
                  </a:lnTo>
                  <a:lnTo>
                    <a:pt x="1" y="3"/>
                  </a:lnTo>
                  <a:close/>
                </a:path>
              </a:pathLst>
            </a:custGeom>
            <a:solidFill>
              <a:srgbClr val="877D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038" name="Freeform 5881"/>
            <p:cNvSpPr>
              <a:spLocks noEditPoints="1"/>
            </p:cNvSpPr>
            <p:nvPr/>
          </p:nvSpPr>
          <p:spPr bwMode="auto">
            <a:xfrm>
              <a:off x="4467" y="2081"/>
              <a:ext cx="29" cy="37"/>
            </a:xfrm>
            <a:custGeom>
              <a:avLst/>
              <a:gdLst>
                <a:gd name="T0" fmla="*/ 203 w 217"/>
                <a:gd name="T1" fmla="*/ 273 h 281"/>
                <a:gd name="T2" fmla="*/ 201 w 217"/>
                <a:gd name="T3" fmla="*/ 262 h 281"/>
                <a:gd name="T4" fmla="*/ 214 w 217"/>
                <a:gd name="T5" fmla="*/ 264 h 281"/>
                <a:gd name="T6" fmla="*/ 217 w 217"/>
                <a:gd name="T7" fmla="*/ 278 h 281"/>
                <a:gd name="T8" fmla="*/ 194 w 217"/>
                <a:gd name="T9" fmla="*/ 246 h 281"/>
                <a:gd name="T10" fmla="*/ 190 w 217"/>
                <a:gd name="T11" fmla="*/ 232 h 281"/>
                <a:gd name="T12" fmla="*/ 190 w 217"/>
                <a:gd name="T13" fmla="*/ 223 h 281"/>
                <a:gd name="T14" fmla="*/ 202 w 217"/>
                <a:gd name="T15" fmla="*/ 225 h 281"/>
                <a:gd name="T16" fmla="*/ 202 w 217"/>
                <a:gd name="T17" fmla="*/ 232 h 281"/>
                <a:gd name="T18" fmla="*/ 204 w 217"/>
                <a:gd name="T19" fmla="*/ 240 h 281"/>
                <a:gd name="T20" fmla="*/ 192 w 217"/>
                <a:gd name="T21" fmla="*/ 210 h 281"/>
                <a:gd name="T22" fmla="*/ 175 w 217"/>
                <a:gd name="T23" fmla="*/ 194 h 281"/>
                <a:gd name="T24" fmla="*/ 196 w 217"/>
                <a:gd name="T25" fmla="*/ 199 h 281"/>
                <a:gd name="T26" fmla="*/ 193 w 217"/>
                <a:gd name="T27" fmla="*/ 204 h 281"/>
                <a:gd name="T28" fmla="*/ 153 w 217"/>
                <a:gd name="T29" fmla="*/ 201 h 281"/>
                <a:gd name="T30" fmla="*/ 133 w 217"/>
                <a:gd name="T31" fmla="*/ 192 h 281"/>
                <a:gd name="T32" fmla="*/ 148 w 217"/>
                <a:gd name="T33" fmla="*/ 188 h 281"/>
                <a:gd name="T34" fmla="*/ 153 w 217"/>
                <a:gd name="T35" fmla="*/ 201 h 281"/>
                <a:gd name="T36" fmla="*/ 102 w 217"/>
                <a:gd name="T37" fmla="*/ 167 h 281"/>
                <a:gd name="T38" fmla="*/ 125 w 217"/>
                <a:gd name="T39" fmla="*/ 170 h 281"/>
                <a:gd name="T40" fmla="*/ 87 w 217"/>
                <a:gd name="T41" fmla="*/ 155 h 281"/>
                <a:gd name="T42" fmla="*/ 79 w 217"/>
                <a:gd name="T43" fmla="*/ 133 h 281"/>
                <a:gd name="T44" fmla="*/ 87 w 217"/>
                <a:gd name="T45" fmla="*/ 155 h 281"/>
                <a:gd name="T46" fmla="*/ 40 w 217"/>
                <a:gd name="T47" fmla="*/ 118 h 281"/>
                <a:gd name="T48" fmla="*/ 63 w 217"/>
                <a:gd name="T49" fmla="*/ 121 h 281"/>
                <a:gd name="T50" fmla="*/ 29 w 217"/>
                <a:gd name="T51" fmla="*/ 98 h 281"/>
                <a:gd name="T52" fmla="*/ 35 w 217"/>
                <a:gd name="T53" fmla="*/ 76 h 281"/>
                <a:gd name="T54" fmla="*/ 29 w 217"/>
                <a:gd name="T55" fmla="*/ 98 h 281"/>
                <a:gd name="T56" fmla="*/ 12 w 217"/>
                <a:gd name="T57" fmla="*/ 42 h 281"/>
                <a:gd name="T58" fmla="*/ 29 w 217"/>
                <a:gd name="T59" fmla="*/ 57 h 281"/>
                <a:gd name="T60" fmla="*/ 6 w 217"/>
                <a:gd name="T61" fmla="*/ 23 h 281"/>
                <a:gd name="T62" fmla="*/ 12 w 217"/>
                <a:gd name="T63" fmla="*/ 0 h 281"/>
                <a:gd name="T64" fmla="*/ 6 w 217"/>
                <a:gd name="T65" fmla="*/ 23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17" h="281">
                  <a:moveTo>
                    <a:pt x="205" y="281"/>
                  </a:moveTo>
                  <a:cubicBezTo>
                    <a:pt x="205" y="278"/>
                    <a:pt x="204" y="275"/>
                    <a:pt x="203" y="273"/>
                  </a:cubicBezTo>
                  <a:cubicBezTo>
                    <a:pt x="203" y="271"/>
                    <a:pt x="202" y="268"/>
                    <a:pt x="202" y="266"/>
                  </a:cubicBezTo>
                  <a:cubicBezTo>
                    <a:pt x="202" y="264"/>
                    <a:pt x="201" y="263"/>
                    <a:pt x="201" y="262"/>
                  </a:cubicBezTo>
                  <a:cubicBezTo>
                    <a:pt x="213" y="259"/>
                    <a:pt x="213" y="259"/>
                    <a:pt x="213" y="259"/>
                  </a:cubicBezTo>
                  <a:cubicBezTo>
                    <a:pt x="213" y="261"/>
                    <a:pt x="213" y="262"/>
                    <a:pt x="214" y="264"/>
                  </a:cubicBezTo>
                  <a:cubicBezTo>
                    <a:pt x="214" y="266"/>
                    <a:pt x="214" y="268"/>
                    <a:pt x="215" y="270"/>
                  </a:cubicBezTo>
                  <a:cubicBezTo>
                    <a:pt x="215" y="273"/>
                    <a:pt x="216" y="275"/>
                    <a:pt x="217" y="278"/>
                  </a:cubicBezTo>
                  <a:lnTo>
                    <a:pt x="205" y="281"/>
                  </a:lnTo>
                  <a:close/>
                  <a:moveTo>
                    <a:pt x="194" y="246"/>
                  </a:moveTo>
                  <a:cubicBezTo>
                    <a:pt x="192" y="243"/>
                    <a:pt x="191" y="239"/>
                    <a:pt x="190" y="236"/>
                  </a:cubicBezTo>
                  <a:cubicBezTo>
                    <a:pt x="190" y="235"/>
                    <a:pt x="190" y="234"/>
                    <a:pt x="190" y="232"/>
                  </a:cubicBezTo>
                  <a:cubicBezTo>
                    <a:pt x="190" y="230"/>
                    <a:pt x="190" y="228"/>
                    <a:pt x="190" y="226"/>
                  </a:cubicBezTo>
                  <a:cubicBezTo>
                    <a:pt x="190" y="223"/>
                    <a:pt x="190" y="223"/>
                    <a:pt x="190" y="223"/>
                  </a:cubicBezTo>
                  <a:cubicBezTo>
                    <a:pt x="202" y="224"/>
                    <a:pt x="202" y="224"/>
                    <a:pt x="202" y="224"/>
                  </a:cubicBezTo>
                  <a:cubicBezTo>
                    <a:pt x="202" y="224"/>
                    <a:pt x="202" y="225"/>
                    <a:pt x="202" y="225"/>
                  </a:cubicBezTo>
                  <a:cubicBezTo>
                    <a:pt x="202" y="227"/>
                    <a:pt x="202" y="227"/>
                    <a:pt x="202" y="227"/>
                  </a:cubicBezTo>
                  <a:cubicBezTo>
                    <a:pt x="202" y="229"/>
                    <a:pt x="202" y="230"/>
                    <a:pt x="202" y="232"/>
                  </a:cubicBezTo>
                  <a:cubicBezTo>
                    <a:pt x="202" y="233"/>
                    <a:pt x="202" y="234"/>
                    <a:pt x="202" y="235"/>
                  </a:cubicBezTo>
                  <a:cubicBezTo>
                    <a:pt x="202" y="236"/>
                    <a:pt x="203" y="238"/>
                    <a:pt x="204" y="240"/>
                  </a:cubicBezTo>
                  <a:lnTo>
                    <a:pt x="194" y="246"/>
                  </a:lnTo>
                  <a:close/>
                  <a:moveTo>
                    <a:pt x="192" y="210"/>
                  </a:moveTo>
                  <a:cubicBezTo>
                    <a:pt x="172" y="206"/>
                    <a:pt x="172" y="206"/>
                    <a:pt x="172" y="206"/>
                  </a:cubicBezTo>
                  <a:cubicBezTo>
                    <a:pt x="175" y="194"/>
                    <a:pt x="175" y="194"/>
                    <a:pt x="175" y="194"/>
                  </a:cubicBezTo>
                  <a:cubicBezTo>
                    <a:pt x="195" y="199"/>
                    <a:pt x="195" y="199"/>
                    <a:pt x="195" y="199"/>
                  </a:cubicBezTo>
                  <a:cubicBezTo>
                    <a:pt x="196" y="199"/>
                    <a:pt x="196" y="199"/>
                    <a:pt x="196" y="199"/>
                  </a:cubicBezTo>
                  <a:cubicBezTo>
                    <a:pt x="190" y="209"/>
                    <a:pt x="190" y="209"/>
                    <a:pt x="190" y="209"/>
                  </a:cubicBezTo>
                  <a:cubicBezTo>
                    <a:pt x="193" y="204"/>
                    <a:pt x="193" y="204"/>
                    <a:pt x="193" y="204"/>
                  </a:cubicBezTo>
                  <a:lnTo>
                    <a:pt x="192" y="210"/>
                  </a:lnTo>
                  <a:close/>
                  <a:moveTo>
                    <a:pt x="153" y="201"/>
                  </a:moveTo>
                  <a:cubicBezTo>
                    <a:pt x="142" y="199"/>
                    <a:pt x="142" y="199"/>
                    <a:pt x="142" y="199"/>
                  </a:cubicBezTo>
                  <a:cubicBezTo>
                    <a:pt x="133" y="192"/>
                    <a:pt x="133" y="192"/>
                    <a:pt x="133" y="192"/>
                  </a:cubicBezTo>
                  <a:cubicBezTo>
                    <a:pt x="141" y="183"/>
                    <a:pt x="141" y="183"/>
                    <a:pt x="141" y="183"/>
                  </a:cubicBezTo>
                  <a:cubicBezTo>
                    <a:pt x="148" y="188"/>
                    <a:pt x="148" y="188"/>
                    <a:pt x="148" y="188"/>
                  </a:cubicBezTo>
                  <a:cubicBezTo>
                    <a:pt x="156" y="190"/>
                    <a:pt x="156" y="190"/>
                    <a:pt x="156" y="190"/>
                  </a:cubicBezTo>
                  <a:lnTo>
                    <a:pt x="153" y="201"/>
                  </a:lnTo>
                  <a:close/>
                  <a:moveTo>
                    <a:pt x="118" y="180"/>
                  </a:moveTo>
                  <a:cubicBezTo>
                    <a:pt x="102" y="167"/>
                    <a:pt x="102" y="167"/>
                    <a:pt x="102" y="167"/>
                  </a:cubicBezTo>
                  <a:cubicBezTo>
                    <a:pt x="110" y="158"/>
                    <a:pt x="110" y="158"/>
                    <a:pt x="110" y="158"/>
                  </a:cubicBezTo>
                  <a:cubicBezTo>
                    <a:pt x="125" y="170"/>
                    <a:pt x="125" y="170"/>
                    <a:pt x="125" y="170"/>
                  </a:cubicBezTo>
                  <a:lnTo>
                    <a:pt x="118" y="180"/>
                  </a:lnTo>
                  <a:close/>
                  <a:moveTo>
                    <a:pt x="87" y="155"/>
                  </a:moveTo>
                  <a:cubicBezTo>
                    <a:pt x="71" y="143"/>
                    <a:pt x="71" y="143"/>
                    <a:pt x="71" y="143"/>
                  </a:cubicBezTo>
                  <a:cubicBezTo>
                    <a:pt x="79" y="133"/>
                    <a:pt x="79" y="133"/>
                    <a:pt x="79" y="133"/>
                  </a:cubicBezTo>
                  <a:cubicBezTo>
                    <a:pt x="94" y="146"/>
                    <a:pt x="94" y="146"/>
                    <a:pt x="94" y="146"/>
                  </a:cubicBezTo>
                  <a:lnTo>
                    <a:pt x="87" y="155"/>
                  </a:lnTo>
                  <a:close/>
                  <a:moveTo>
                    <a:pt x="56" y="131"/>
                  </a:moveTo>
                  <a:cubicBezTo>
                    <a:pt x="40" y="118"/>
                    <a:pt x="40" y="118"/>
                    <a:pt x="40" y="118"/>
                  </a:cubicBezTo>
                  <a:cubicBezTo>
                    <a:pt x="48" y="109"/>
                    <a:pt x="48" y="109"/>
                    <a:pt x="48" y="109"/>
                  </a:cubicBezTo>
                  <a:cubicBezTo>
                    <a:pt x="63" y="121"/>
                    <a:pt x="63" y="121"/>
                    <a:pt x="63" y="121"/>
                  </a:cubicBezTo>
                  <a:lnTo>
                    <a:pt x="56" y="131"/>
                  </a:lnTo>
                  <a:close/>
                  <a:moveTo>
                    <a:pt x="29" y="98"/>
                  </a:moveTo>
                  <a:cubicBezTo>
                    <a:pt x="24" y="80"/>
                    <a:pt x="24" y="80"/>
                    <a:pt x="24" y="80"/>
                  </a:cubicBezTo>
                  <a:cubicBezTo>
                    <a:pt x="35" y="76"/>
                    <a:pt x="35" y="76"/>
                    <a:pt x="35" y="76"/>
                  </a:cubicBezTo>
                  <a:cubicBezTo>
                    <a:pt x="41" y="95"/>
                    <a:pt x="41" y="95"/>
                    <a:pt x="41" y="95"/>
                  </a:cubicBezTo>
                  <a:lnTo>
                    <a:pt x="29" y="98"/>
                  </a:lnTo>
                  <a:close/>
                  <a:moveTo>
                    <a:pt x="18" y="61"/>
                  </a:moveTo>
                  <a:cubicBezTo>
                    <a:pt x="12" y="42"/>
                    <a:pt x="12" y="42"/>
                    <a:pt x="12" y="42"/>
                  </a:cubicBezTo>
                  <a:cubicBezTo>
                    <a:pt x="23" y="38"/>
                    <a:pt x="23" y="38"/>
                    <a:pt x="23" y="38"/>
                  </a:cubicBezTo>
                  <a:cubicBezTo>
                    <a:pt x="29" y="57"/>
                    <a:pt x="29" y="57"/>
                    <a:pt x="29" y="57"/>
                  </a:cubicBezTo>
                  <a:lnTo>
                    <a:pt x="18" y="61"/>
                  </a:lnTo>
                  <a:close/>
                  <a:moveTo>
                    <a:pt x="6" y="23"/>
                  </a:moveTo>
                  <a:cubicBezTo>
                    <a:pt x="0" y="4"/>
                    <a:pt x="0" y="4"/>
                    <a:pt x="0" y="4"/>
                  </a:cubicBezTo>
                  <a:cubicBezTo>
                    <a:pt x="12" y="0"/>
                    <a:pt x="12" y="0"/>
                    <a:pt x="12" y="0"/>
                  </a:cubicBezTo>
                  <a:cubicBezTo>
                    <a:pt x="18" y="19"/>
                    <a:pt x="18" y="19"/>
                    <a:pt x="18" y="19"/>
                  </a:cubicBezTo>
                  <a:lnTo>
                    <a:pt x="6" y="23"/>
                  </a:lnTo>
                  <a:close/>
                </a:path>
              </a:pathLst>
            </a:custGeom>
            <a:solidFill>
              <a:srgbClr val="877D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039" name="Freeform 5882"/>
            <p:cNvSpPr>
              <a:spLocks/>
            </p:cNvSpPr>
            <p:nvPr/>
          </p:nvSpPr>
          <p:spPr bwMode="auto">
            <a:xfrm>
              <a:off x="4495" y="2121"/>
              <a:ext cx="2" cy="1"/>
            </a:xfrm>
            <a:custGeom>
              <a:avLst/>
              <a:gdLst>
                <a:gd name="T0" fmla="*/ 2 w 14"/>
                <a:gd name="T1" fmla="*/ 13 h 13"/>
                <a:gd name="T2" fmla="*/ 0 w 14"/>
                <a:gd name="T3" fmla="*/ 4 h 13"/>
                <a:gd name="T4" fmla="*/ 11 w 14"/>
                <a:gd name="T5" fmla="*/ 0 h 13"/>
                <a:gd name="T6" fmla="*/ 14 w 14"/>
                <a:gd name="T7" fmla="*/ 10 h 13"/>
                <a:gd name="T8" fmla="*/ 2 w 14"/>
                <a:gd name="T9" fmla="*/ 13 h 13"/>
              </a:gdLst>
              <a:ahLst/>
              <a:cxnLst>
                <a:cxn ang="0">
                  <a:pos x="T0" y="T1"/>
                </a:cxn>
                <a:cxn ang="0">
                  <a:pos x="T2" y="T3"/>
                </a:cxn>
                <a:cxn ang="0">
                  <a:pos x="T4" y="T5"/>
                </a:cxn>
                <a:cxn ang="0">
                  <a:pos x="T6" y="T7"/>
                </a:cxn>
                <a:cxn ang="0">
                  <a:pos x="T8" y="T9"/>
                </a:cxn>
              </a:cxnLst>
              <a:rect l="0" t="0" r="r" b="b"/>
              <a:pathLst>
                <a:path w="14" h="13">
                  <a:moveTo>
                    <a:pt x="2" y="13"/>
                  </a:moveTo>
                  <a:cubicBezTo>
                    <a:pt x="2" y="10"/>
                    <a:pt x="1" y="7"/>
                    <a:pt x="0" y="4"/>
                  </a:cubicBezTo>
                  <a:cubicBezTo>
                    <a:pt x="11" y="0"/>
                    <a:pt x="11" y="0"/>
                    <a:pt x="11" y="0"/>
                  </a:cubicBezTo>
                  <a:cubicBezTo>
                    <a:pt x="12" y="4"/>
                    <a:pt x="13" y="8"/>
                    <a:pt x="14" y="10"/>
                  </a:cubicBezTo>
                  <a:lnTo>
                    <a:pt x="2" y="13"/>
                  </a:lnTo>
                  <a:close/>
                </a:path>
              </a:pathLst>
            </a:custGeom>
            <a:solidFill>
              <a:srgbClr val="877D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040" name="Freeform 5883"/>
            <p:cNvSpPr>
              <a:spLocks/>
            </p:cNvSpPr>
            <p:nvPr/>
          </p:nvSpPr>
          <p:spPr bwMode="auto">
            <a:xfrm>
              <a:off x="4439" y="2084"/>
              <a:ext cx="2" cy="2"/>
            </a:xfrm>
            <a:custGeom>
              <a:avLst/>
              <a:gdLst>
                <a:gd name="T0" fmla="*/ 1 w 2"/>
                <a:gd name="T1" fmla="*/ 2 h 2"/>
                <a:gd name="T2" fmla="*/ 0 w 2"/>
                <a:gd name="T3" fmla="*/ 1 h 2"/>
                <a:gd name="T4" fmla="*/ 2 w 2"/>
                <a:gd name="T5" fmla="*/ 0 h 2"/>
                <a:gd name="T6" fmla="*/ 2 w 2"/>
                <a:gd name="T7" fmla="*/ 1 h 2"/>
                <a:gd name="T8" fmla="*/ 1 w 2"/>
                <a:gd name="T9" fmla="*/ 2 h 2"/>
              </a:gdLst>
              <a:ahLst/>
              <a:cxnLst>
                <a:cxn ang="0">
                  <a:pos x="T0" y="T1"/>
                </a:cxn>
                <a:cxn ang="0">
                  <a:pos x="T2" y="T3"/>
                </a:cxn>
                <a:cxn ang="0">
                  <a:pos x="T4" y="T5"/>
                </a:cxn>
                <a:cxn ang="0">
                  <a:pos x="T6" y="T7"/>
                </a:cxn>
                <a:cxn ang="0">
                  <a:pos x="T8" y="T9"/>
                </a:cxn>
              </a:cxnLst>
              <a:rect l="0" t="0" r="r" b="b"/>
              <a:pathLst>
                <a:path w="2" h="2">
                  <a:moveTo>
                    <a:pt x="1" y="2"/>
                  </a:moveTo>
                  <a:lnTo>
                    <a:pt x="0" y="1"/>
                  </a:lnTo>
                  <a:lnTo>
                    <a:pt x="2" y="0"/>
                  </a:lnTo>
                  <a:lnTo>
                    <a:pt x="2" y="1"/>
                  </a:lnTo>
                  <a:lnTo>
                    <a:pt x="1" y="2"/>
                  </a:lnTo>
                  <a:close/>
                </a:path>
              </a:pathLst>
            </a:custGeom>
            <a:solidFill>
              <a:srgbClr val="877D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041" name="Freeform 5884"/>
            <p:cNvSpPr>
              <a:spLocks noEditPoints="1"/>
            </p:cNvSpPr>
            <p:nvPr/>
          </p:nvSpPr>
          <p:spPr bwMode="auto">
            <a:xfrm>
              <a:off x="4440" y="2088"/>
              <a:ext cx="13" cy="58"/>
            </a:xfrm>
            <a:custGeom>
              <a:avLst/>
              <a:gdLst>
                <a:gd name="T0" fmla="*/ 74 w 95"/>
                <a:gd name="T1" fmla="*/ 430 h 434"/>
                <a:gd name="T2" fmla="*/ 69 w 95"/>
                <a:gd name="T3" fmla="*/ 414 h 434"/>
                <a:gd name="T4" fmla="*/ 82 w 95"/>
                <a:gd name="T5" fmla="*/ 418 h 434"/>
                <a:gd name="T6" fmla="*/ 87 w 95"/>
                <a:gd name="T7" fmla="*/ 429 h 434"/>
                <a:gd name="T8" fmla="*/ 85 w 95"/>
                <a:gd name="T9" fmla="*/ 396 h 434"/>
                <a:gd name="T10" fmla="*/ 75 w 95"/>
                <a:gd name="T11" fmla="*/ 386 h 434"/>
                <a:gd name="T12" fmla="*/ 87 w 95"/>
                <a:gd name="T13" fmla="*/ 376 h 434"/>
                <a:gd name="T14" fmla="*/ 85 w 95"/>
                <a:gd name="T15" fmla="*/ 396 h 434"/>
                <a:gd name="T16" fmla="*/ 77 w 95"/>
                <a:gd name="T17" fmla="*/ 356 h 434"/>
                <a:gd name="T18" fmla="*/ 91 w 95"/>
                <a:gd name="T19" fmla="*/ 338 h 434"/>
                <a:gd name="T20" fmla="*/ 94 w 95"/>
                <a:gd name="T21" fmla="*/ 319 h 434"/>
                <a:gd name="T22" fmla="*/ 83 w 95"/>
                <a:gd name="T23" fmla="*/ 309 h 434"/>
                <a:gd name="T24" fmla="*/ 92 w 95"/>
                <a:gd name="T25" fmla="*/ 298 h 434"/>
                <a:gd name="T26" fmla="*/ 95 w 95"/>
                <a:gd name="T27" fmla="*/ 310 h 434"/>
                <a:gd name="T28" fmla="*/ 75 w 95"/>
                <a:gd name="T29" fmla="*/ 282 h 434"/>
                <a:gd name="T30" fmla="*/ 82 w 95"/>
                <a:gd name="T31" fmla="*/ 260 h 434"/>
                <a:gd name="T32" fmla="*/ 75 w 95"/>
                <a:gd name="T33" fmla="*/ 282 h 434"/>
                <a:gd name="T34" fmla="*/ 60 w 95"/>
                <a:gd name="T35" fmla="*/ 226 h 434"/>
                <a:gd name="T36" fmla="*/ 77 w 95"/>
                <a:gd name="T37" fmla="*/ 242 h 434"/>
                <a:gd name="T38" fmla="*/ 55 w 95"/>
                <a:gd name="T39" fmla="*/ 208 h 434"/>
                <a:gd name="T40" fmla="*/ 62 w 95"/>
                <a:gd name="T41" fmla="*/ 186 h 434"/>
                <a:gd name="T42" fmla="*/ 55 w 95"/>
                <a:gd name="T43" fmla="*/ 208 h 434"/>
                <a:gd name="T44" fmla="*/ 40 w 95"/>
                <a:gd name="T45" fmla="*/ 152 h 434"/>
                <a:gd name="T46" fmla="*/ 57 w 95"/>
                <a:gd name="T47" fmla="*/ 167 h 434"/>
                <a:gd name="T48" fmla="*/ 35 w 95"/>
                <a:gd name="T49" fmla="*/ 133 h 434"/>
                <a:gd name="T50" fmla="*/ 42 w 95"/>
                <a:gd name="T51" fmla="*/ 111 h 434"/>
                <a:gd name="T52" fmla="*/ 35 w 95"/>
                <a:gd name="T53" fmla="*/ 133 h 434"/>
                <a:gd name="T54" fmla="*/ 20 w 95"/>
                <a:gd name="T55" fmla="*/ 77 h 434"/>
                <a:gd name="T56" fmla="*/ 37 w 95"/>
                <a:gd name="T57" fmla="*/ 93 h 434"/>
                <a:gd name="T58" fmla="*/ 15 w 95"/>
                <a:gd name="T59" fmla="*/ 59 h 434"/>
                <a:gd name="T60" fmla="*/ 22 w 95"/>
                <a:gd name="T61" fmla="*/ 37 h 434"/>
                <a:gd name="T62" fmla="*/ 15 w 95"/>
                <a:gd name="T63" fmla="*/ 59 h 434"/>
                <a:gd name="T64" fmla="*/ 0 w 95"/>
                <a:gd name="T65" fmla="*/ 3 h 434"/>
                <a:gd name="T66" fmla="*/ 17 w 95"/>
                <a:gd name="T67" fmla="*/ 18 h 4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5" h="434">
                  <a:moveTo>
                    <a:pt x="76" y="434"/>
                  </a:moveTo>
                  <a:cubicBezTo>
                    <a:pt x="76" y="433"/>
                    <a:pt x="75" y="431"/>
                    <a:pt x="74" y="430"/>
                  </a:cubicBezTo>
                  <a:cubicBezTo>
                    <a:pt x="73" y="428"/>
                    <a:pt x="72" y="425"/>
                    <a:pt x="71" y="423"/>
                  </a:cubicBezTo>
                  <a:cubicBezTo>
                    <a:pt x="70" y="420"/>
                    <a:pt x="70" y="417"/>
                    <a:pt x="69" y="414"/>
                  </a:cubicBezTo>
                  <a:cubicBezTo>
                    <a:pt x="81" y="414"/>
                    <a:pt x="81" y="414"/>
                    <a:pt x="81" y="414"/>
                  </a:cubicBezTo>
                  <a:cubicBezTo>
                    <a:pt x="81" y="415"/>
                    <a:pt x="82" y="417"/>
                    <a:pt x="82" y="418"/>
                  </a:cubicBezTo>
                  <a:cubicBezTo>
                    <a:pt x="83" y="421"/>
                    <a:pt x="84" y="423"/>
                    <a:pt x="85" y="425"/>
                  </a:cubicBezTo>
                  <a:cubicBezTo>
                    <a:pt x="86" y="427"/>
                    <a:pt x="87" y="428"/>
                    <a:pt x="87" y="429"/>
                  </a:cubicBezTo>
                  <a:lnTo>
                    <a:pt x="76" y="434"/>
                  </a:lnTo>
                  <a:close/>
                  <a:moveTo>
                    <a:pt x="85" y="396"/>
                  </a:moveTo>
                  <a:cubicBezTo>
                    <a:pt x="74" y="393"/>
                    <a:pt x="74" y="393"/>
                    <a:pt x="74" y="393"/>
                  </a:cubicBezTo>
                  <a:cubicBezTo>
                    <a:pt x="75" y="391"/>
                    <a:pt x="75" y="388"/>
                    <a:pt x="75" y="386"/>
                  </a:cubicBezTo>
                  <a:cubicBezTo>
                    <a:pt x="75" y="383"/>
                    <a:pt x="75" y="380"/>
                    <a:pt x="75" y="375"/>
                  </a:cubicBezTo>
                  <a:cubicBezTo>
                    <a:pt x="87" y="376"/>
                    <a:pt x="87" y="376"/>
                    <a:pt x="87" y="376"/>
                  </a:cubicBezTo>
                  <a:cubicBezTo>
                    <a:pt x="87" y="380"/>
                    <a:pt x="87" y="384"/>
                    <a:pt x="87" y="386"/>
                  </a:cubicBezTo>
                  <a:cubicBezTo>
                    <a:pt x="87" y="389"/>
                    <a:pt x="86" y="393"/>
                    <a:pt x="85" y="396"/>
                  </a:cubicBezTo>
                  <a:close/>
                  <a:moveTo>
                    <a:pt x="89" y="357"/>
                  </a:moveTo>
                  <a:cubicBezTo>
                    <a:pt x="77" y="356"/>
                    <a:pt x="77" y="356"/>
                    <a:pt x="77" y="356"/>
                  </a:cubicBezTo>
                  <a:cubicBezTo>
                    <a:pt x="78" y="349"/>
                    <a:pt x="78" y="343"/>
                    <a:pt x="79" y="337"/>
                  </a:cubicBezTo>
                  <a:cubicBezTo>
                    <a:pt x="91" y="338"/>
                    <a:pt x="91" y="338"/>
                    <a:pt x="91" y="338"/>
                  </a:cubicBezTo>
                  <a:cubicBezTo>
                    <a:pt x="90" y="344"/>
                    <a:pt x="90" y="351"/>
                    <a:pt x="89" y="357"/>
                  </a:cubicBezTo>
                  <a:close/>
                  <a:moveTo>
                    <a:pt x="94" y="319"/>
                  </a:moveTo>
                  <a:cubicBezTo>
                    <a:pt x="82" y="317"/>
                    <a:pt x="82" y="317"/>
                    <a:pt x="82" y="317"/>
                  </a:cubicBezTo>
                  <a:cubicBezTo>
                    <a:pt x="82" y="314"/>
                    <a:pt x="83" y="311"/>
                    <a:pt x="83" y="309"/>
                  </a:cubicBezTo>
                  <a:cubicBezTo>
                    <a:pt x="80" y="301"/>
                    <a:pt x="80" y="301"/>
                    <a:pt x="80" y="301"/>
                  </a:cubicBezTo>
                  <a:cubicBezTo>
                    <a:pt x="92" y="298"/>
                    <a:pt x="92" y="298"/>
                    <a:pt x="92" y="298"/>
                  </a:cubicBezTo>
                  <a:cubicBezTo>
                    <a:pt x="95" y="309"/>
                    <a:pt x="95" y="309"/>
                    <a:pt x="95" y="309"/>
                  </a:cubicBezTo>
                  <a:cubicBezTo>
                    <a:pt x="95" y="310"/>
                    <a:pt x="95" y="310"/>
                    <a:pt x="95" y="310"/>
                  </a:cubicBezTo>
                  <a:cubicBezTo>
                    <a:pt x="95" y="310"/>
                    <a:pt x="94" y="313"/>
                    <a:pt x="94" y="319"/>
                  </a:cubicBezTo>
                  <a:close/>
                  <a:moveTo>
                    <a:pt x="75" y="282"/>
                  </a:moveTo>
                  <a:cubicBezTo>
                    <a:pt x="70" y="264"/>
                    <a:pt x="70" y="264"/>
                    <a:pt x="70" y="264"/>
                  </a:cubicBezTo>
                  <a:cubicBezTo>
                    <a:pt x="82" y="260"/>
                    <a:pt x="82" y="260"/>
                    <a:pt x="82" y="260"/>
                  </a:cubicBezTo>
                  <a:cubicBezTo>
                    <a:pt x="87" y="279"/>
                    <a:pt x="87" y="279"/>
                    <a:pt x="87" y="279"/>
                  </a:cubicBezTo>
                  <a:lnTo>
                    <a:pt x="75" y="282"/>
                  </a:lnTo>
                  <a:close/>
                  <a:moveTo>
                    <a:pt x="65" y="245"/>
                  </a:moveTo>
                  <a:cubicBezTo>
                    <a:pt x="60" y="226"/>
                    <a:pt x="60" y="226"/>
                    <a:pt x="60" y="226"/>
                  </a:cubicBezTo>
                  <a:cubicBezTo>
                    <a:pt x="72" y="223"/>
                    <a:pt x="72" y="223"/>
                    <a:pt x="72" y="223"/>
                  </a:cubicBezTo>
                  <a:cubicBezTo>
                    <a:pt x="77" y="242"/>
                    <a:pt x="77" y="242"/>
                    <a:pt x="77" y="242"/>
                  </a:cubicBezTo>
                  <a:lnTo>
                    <a:pt x="65" y="245"/>
                  </a:lnTo>
                  <a:close/>
                  <a:moveTo>
                    <a:pt x="55" y="208"/>
                  </a:moveTo>
                  <a:cubicBezTo>
                    <a:pt x="50" y="189"/>
                    <a:pt x="50" y="189"/>
                    <a:pt x="50" y="189"/>
                  </a:cubicBezTo>
                  <a:cubicBezTo>
                    <a:pt x="62" y="186"/>
                    <a:pt x="62" y="186"/>
                    <a:pt x="62" y="186"/>
                  </a:cubicBezTo>
                  <a:cubicBezTo>
                    <a:pt x="67" y="205"/>
                    <a:pt x="67" y="205"/>
                    <a:pt x="67" y="205"/>
                  </a:cubicBezTo>
                  <a:lnTo>
                    <a:pt x="55" y="208"/>
                  </a:lnTo>
                  <a:close/>
                  <a:moveTo>
                    <a:pt x="45" y="170"/>
                  </a:moveTo>
                  <a:cubicBezTo>
                    <a:pt x="40" y="152"/>
                    <a:pt x="40" y="152"/>
                    <a:pt x="40" y="152"/>
                  </a:cubicBezTo>
                  <a:cubicBezTo>
                    <a:pt x="52" y="149"/>
                    <a:pt x="52" y="149"/>
                    <a:pt x="52" y="149"/>
                  </a:cubicBezTo>
                  <a:cubicBezTo>
                    <a:pt x="57" y="167"/>
                    <a:pt x="57" y="167"/>
                    <a:pt x="57" y="167"/>
                  </a:cubicBezTo>
                  <a:lnTo>
                    <a:pt x="45" y="170"/>
                  </a:lnTo>
                  <a:close/>
                  <a:moveTo>
                    <a:pt x="35" y="133"/>
                  </a:moveTo>
                  <a:cubicBezTo>
                    <a:pt x="30" y="115"/>
                    <a:pt x="30" y="115"/>
                    <a:pt x="30" y="115"/>
                  </a:cubicBezTo>
                  <a:cubicBezTo>
                    <a:pt x="42" y="111"/>
                    <a:pt x="42" y="111"/>
                    <a:pt x="42" y="111"/>
                  </a:cubicBezTo>
                  <a:cubicBezTo>
                    <a:pt x="47" y="130"/>
                    <a:pt x="47" y="130"/>
                    <a:pt x="47" y="130"/>
                  </a:cubicBezTo>
                  <a:lnTo>
                    <a:pt x="35" y="133"/>
                  </a:lnTo>
                  <a:close/>
                  <a:moveTo>
                    <a:pt x="25" y="96"/>
                  </a:moveTo>
                  <a:cubicBezTo>
                    <a:pt x="20" y="77"/>
                    <a:pt x="20" y="77"/>
                    <a:pt x="20" y="77"/>
                  </a:cubicBezTo>
                  <a:cubicBezTo>
                    <a:pt x="32" y="74"/>
                    <a:pt x="32" y="74"/>
                    <a:pt x="32" y="74"/>
                  </a:cubicBezTo>
                  <a:cubicBezTo>
                    <a:pt x="37" y="93"/>
                    <a:pt x="37" y="93"/>
                    <a:pt x="37" y="93"/>
                  </a:cubicBezTo>
                  <a:lnTo>
                    <a:pt x="25" y="96"/>
                  </a:lnTo>
                  <a:close/>
                  <a:moveTo>
                    <a:pt x="15" y="59"/>
                  </a:moveTo>
                  <a:cubicBezTo>
                    <a:pt x="10" y="40"/>
                    <a:pt x="10" y="40"/>
                    <a:pt x="10" y="40"/>
                  </a:cubicBezTo>
                  <a:cubicBezTo>
                    <a:pt x="22" y="37"/>
                    <a:pt x="22" y="37"/>
                    <a:pt x="22" y="37"/>
                  </a:cubicBezTo>
                  <a:cubicBezTo>
                    <a:pt x="27" y="56"/>
                    <a:pt x="27" y="56"/>
                    <a:pt x="27" y="56"/>
                  </a:cubicBezTo>
                  <a:lnTo>
                    <a:pt x="15" y="59"/>
                  </a:lnTo>
                  <a:close/>
                  <a:moveTo>
                    <a:pt x="5" y="22"/>
                  </a:moveTo>
                  <a:cubicBezTo>
                    <a:pt x="0" y="3"/>
                    <a:pt x="0" y="3"/>
                    <a:pt x="0" y="3"/>
                  </a:cubicBezTo>
                  <a:cubicBezTo>
                    <a:pt x="12" y="0"/>
                    <a:pt x="12" y="0"/>
                    <a:pt x="12" y="0"/>
                  </a:cubicBezTo>
                  <a:cubicBezTo>
                    <a:pt x="17" y="18"/>
                    <a:pt x="17" y="18"/>
                    <a:pt x="17" y="18"/>
                  </a:cubicBezTo>
                  <a:lnTo>
                    <a:pt x="5" y="22"/>
                  </a:lnTo>
                  <a:close/>
                </a:path>
              </a:pathLst>
            </a:custGeom>
            <a:solidFill>
              <a:srgbClr val="877D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042" name="Freeform 5885"/>
            <p:cNvSpPr>
              <a:spLocks/>
            </p:cNvSpPr>
            <p:nvPr/>
          </p:nvSpPr>
          <p:spPr bwMode="auto">
            <a:xfrm>
              <a:off x="4451" y="2148"/>
              <a:ext cx="2" cy="2"/>
            </a:xfrm>
            <a:custGeom>
              <a:avLst/>
              <a:gdLst>
                <a:gd name="T0" fmla="*/ 11 w 13"/>
                <a:gd name="T1" fmla="*/ 12 h 12"/>
                <a:gd name="T2" fmla="*/ 0 w 13"/>
                <a:gd name="T3" fmla="*/ 8 h 12"/>
                <a:gd name="T4" fmla="*/ 1 w 13"/>
                <a:gd name="T5" fmla="*/ 0 h 12"/>
                <a:gd name="T6" fmla="*/ 13 w 13"/>
                <a:gd name="T7" fmla="*/ 0 h 12"/>
                <a:gd name="T8" fmla="*/ 11 w 13"/>
                <a:gd name="T9" fmla="*/ 12 h 12"/>
              </a:gdLst>
              <a:ahLst/>
              <a:cxnLst>
                <a:cxn ang="0">
                  <a:pos x="T0" y="T1"/>
                </a:cxn>
                <a:cxn ang="0">
                  <a:pos x="T2" y="T3"/>
                </a:cxn>
                <a:cxn ang="0">
                  <a:pos x="T4" y="T5"/>
                </a:cxn>
                <a:cxn ang="0">
                  <a:pos x="T6" y="T7"/>
                </a:cxn>
                <a:cxn ang="0">
                  <a:pos x="T8" y="T9"/>
                </a:cxn>
              </a:cxnLst>
              <a:rect l="0" t="0" r="r" b="b"/>
              <a:pathLst>
                <a:path w="13" h="12">
                  <a:moveTo>
                    <a:pt x="11" y="12"/>
                  </a:moveTo>
                  <a:cubicBezTo>
                    <a:pt x="0" y="8"/>
                    <a:pt x="0" y="8"/>
                    <a:pt x="0" y="8"/>
                  </a:cubicBezTo>
                  <a:cubicBezTo>
                    <a:pt x="1" y="5"/>
                    <a:pt x="1" y="3"/>
                    <a:pt x="1" y="0"/>
                  </a:cubicBezTo>
                  <a:cubicBezTo>
                    <a:pt x="13" y="0"/>
                    <a:pt x="13" y="0"/>
                    <a:pt x="13" y="0"/>
                  </a:cubicBezTo>
                  <a:cubicBezTo>
                    <a:pt x="13" y="4"/>
                    <a:pt x="13" y="8"/>
                    <a:pt x="11" y="12"/>
                  </a:cubicBezTo>
                  <a:close/>
                </a:path>
              </a:pathLst>
            </a:custGeom>
            <a:solidFill>
              <a:srgbClr val="877D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043" name="Freeform 5886"/>
            <p:cNvSpPr>
              <a:spLocks/>
            </p:cNvSpPr>
            <p:nvPr/>
          </p:nvSpPr>
          <p:spPr bwMode="auto">
            <a:xfrm>
              <a:off x="4325" y="2042"/>
              <a:ext cx="2" cy="2"/>
            </a:xfrm>
            <a:custGeom>
              <a:avLst/>
              <a:gdLst>
                <a:gd name="T0" fmla="*/ 0 w 2"/>
                <a:gd name="T1" fmla="*/ 2 h 2"/>
                <a:gd name="T2" fmla="*/ 0 w 2"/>
                <a:gd name="T3" fmla="*/ 1 h 2"/>
                <a:gd name="T4" fmla="*/ 1 w 2"/>
                <a:gd name="T5" fmla="*/ 0 h 2"/>
                <a:gd name="T6" fmla="*/ 2 w 2"/>
                <a:gd name="T7" fmla="*/ 2 h 2"/>
                <a:gd name="T8" fmla="*/ 0 w 2"/>
                <a:gd name="T9" fmla="*/ 2 h 2"/>
              </a:gdLst>
              <a:ahLst/>
              <a:cxnLst>
                <a:cxn ang="0">
                  <a:pos x="T0" y="T1"/>
                </a:cxn>
                <a:cxn ang="0">
                  <a:pos x="T2" y="T3"/>
                </a:cxn>
                <a:cxn ang="0">
                  <a:pos x="T4" y="T5"/>
                </a:cxn>
                <a:cxn ang="0">
                  <a:pos x="T6" y="T7"/>
                </a:cxn>
                <a:cxn ang="0">
                  <a:pos x="T8" y="T9"/>
                </a:cxn>
              </a:cxnLst>
              <a:rect l="0" t="0" r="r" b="b"/>
              <a:pathLst>
                <a:path w="2" h="2">
                  <a:moveTo>
                    <a:pt x="0" y="2"/>
                  </a:moveTo>
                  <a:lnTo>
                    <a:pt x="0" y="1"/>
                  </a:lnTo>
                  <a:lnTo>
                    <a:pt x="1" y="0"/>
                  </a:lnTo>
                  <a:lnTo>
                    <a:pt x="2" y="2"/>
                  </a:lnTo>
                  <a:lnTo>
                    <a:pt x="0" y="2"/>
                  </a:lnTo>
                  <a:close/>
                </a:path>
              </a:pathLst>
            </a:custGeom>
            <a:solidFill>
              <a:srgbClr val="877D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044" name="Freeform 5887"/>
            <p:cNvSpPr>
              <a:spLocks noEditPoints="1"/>
            </p:cNvSpPr>
            <p:nvPr/>
          </p:nvSpPr>
          <p:spPr bwMode="auto">
            <a:xfrm>
              <a:off x="4329" y="2001"/>
              <a:ext cx="134" cy="42"/>
            </a:xfrm>
            <a:custGeom>
              <a:avLst/>
              <a:gdLst>
                <a:gd name="T0" fmla="*/ 20 w 1005"/>
                <a:gd name="T1" fmla="*/ 300 h 316"/>
                <a:gd name="T2" fmla="*/ 42 w 1005"/>
                <a:gd name="T3" fmla="*/ 307 h 316"/>
                <a:gd name="T4" fmla="*/ 61 w 1005"/>
                <a:gd name="T5" fmla="*/ 303 h 316"/>
                <a:gd name="T6" fmla="*/ 78 w 1005"/>
                <a:gd name="T7" fmla="*/ 287 h 316"/>
                <a:gd name="T8" fmla="*/ 81 w 1005"/>
                <a:gd name="T9" fmla="*/ 299 h 316"/>
                <a:gd name="T10" fmla="*/ 136 w 1005"/>
                <a:gd name="T11" fmla="*/ 274 h 316"/>
                <a:gd name="T12" fmla="*/ 158 w 1005"/>
                <a:gd name="T13" fmla="*/ 282 h 316"/>
                <a:gd name="T14" fmla="*/ 177 w 1005"/>
                <a:gd name="T15" fmla="*/ 278 h 316"/>
                <a:gd name="T16" fmla="*/ 194 w 1005"/>
                <a:gd name="T17" fmla="*/ 262 h 316"/>
                <a:gd name="T18" fmla="*/ 197 w 1005"/>
                <a:gd name="T19" fmla="*/ 273 h 316"/>
                <a:gd name="T20" fmla="*/ 252 w 1005"/>
                <a:gd name="T21" fmla="*/ 249 h 316"/>
                <a:gd name="T22" fmla="*/ 274 w 1005"/>
                <a:gd name="T23" fmla="*/ 256 h 316"/>
                <a:gd name="T24" fmla="*/ 294 w 1005"/>
                <a:gd name="T25" fmla="*/ 252 h 316"/>
                <a:gd name="T26" fmla="*/ 311 w 1005"/>
                <a:gd name="T27" fmla="*/ 236 h 316"/>
                <a:gd name="T28" fmla="*/ 313 w 1005"/>
                <a:gd name="T29" fmla="*/ 248 h 316"/>
                <a:gd name="T30" fmla="*/ 369 w 1005"/>
                <a:gd name="T31" fmla="*/ 224 h 316"/>
                <a:gd name="T32" fmla="*/ 391 w 1005"/>
                <a:gd name="T33" fmla="*/ 231 h 316"/>
                <a:gd name="T34" fmla="*/ 410 w 1005"/>
                <a:gd name="T35" fmla="*/ 227 h 316"/>
                <a:gd name="T36" fmla="*/ 427 w 1005"/>
                <a:gd name="T37" fmla="*/ 211 h 316"/>
                <a:gd name="T38" fmla="*/ 449 w 1005"/>
                <a:gd name="T39" fmla="*/ 218 h 316"/>
                <a:gd name="T40" fmla="*/ 466 w 1005"/>
                <a:gd name="T41" fmla="*/ 202 h 316"/>
                <a:gd name="T42" fmla="*/ 468 w 1005"/>
                <a:gd name="T43" fmla="*/ 214 h 316"/>
                <a:gd name="T44" fmla="*/ 524 w 1005"/>
                <a:gd name="T45" fmla="*/ 190 h 316"/>
                <a:gd name="T46" fmla="*/ 546 w 1005"/>
                <a:gd name="T47" fmla="*/ 197 h 316"/>
                <a:gd name="T48" fmla="*/ 565 w 1005"/>
                <a:gd name="T49" fmla="*/ 193 h 316"/>
                <a:gd name="T50" fmla="*/ 582 w 1005"/>
                <a:gd name="T51" fmla="*/ 177 h 316"/>
                <a:gd name="T52" fmla="*/ 584 w 1005"/>
                <a:gd name="T53" fmla="*/ 189 h 316"/>
                <a:gd name="T54" fmla="*/ 640 w 1005"/>
                <a:gd name="T55" fmla="*/ 164 h 316"/>
                <a:gd name="T56" fmla="*/ 662 w 1005"/>
                <a:gd name="T57" fmla="*/ 172 h 316"/>
                <a:gd name="T58" fmla="*/ 681 w 1005"/>
                <a:gd name="T59" fmla="*/ 167 h 316"/>
                <a:gd name="T60" fmla="*/ 698 w 1005"/>
                <a:gd name="T61" fmla="*/ 151 h 316"/>
                <a:gd name="T62" fmla="*/ 701 w 1005"/>
                <a:gd name="T63" fmla="*/ 163 h 316"/>
                <a:gd name="T64" fmla="*/ 745 w 1005"/>
                <a:gd name="T65" fmla="*/ 141 h 316"/>
                <a:gd name="T66" fmla="*/ 748 w 1005"/>
                <a:gd name="T67" fmla="*/ 153 h 316"/>
                <a:gd name="T68" fmla="*/ 776 w 1005"/>
                <a:gd name="T69" fmla="*/ 135 h 316"/>
                <a:gd name="T70" fmla="*/ 778 w 1005"/>
                <a:gd name="T71" fmla="*/ 147 h 316"/>
                <a:gd name="T72" fmla="*/ 835 w 1005"/>
                <a:gd name="T73" fmla="*/ 126 h 316"/>
                <a:gd name="T74" fmla="*/ 857 w 1005"/>
                <a:gd name="T75" fmla="*/ 134 h 316"/>
                <a:gd name="T76" fmla="*/ 876 w 1005"/>
                <a:gd name="T77" fmla="*/ 130 h 316"/>
                <a:gd name="T78" fmla="*/ 893 w 1005"/>
                <a:gd name="T79" fmla="*/ 114 h 316"/>
                <a:gd name="T80" fmla="*/ 896 w 1005"/>
                <a:gd name="T81" fmla="*/ 125 h 316"/>
                <a:gd name="T82" fmla="*/ 935 w 1005"/>
                <a:gd name="T83" fmla="*/ 98 h 316"/>
                <a:gd name="T84" fmla="*/ 953 w 1005"/>
                <a:gd name="T85" fmla="*/ 102 h 316"/>
                <a:gd name="T86" fmla="*/ 934 w 1005"/>
                <a:gd name="T87" fmla="*/ 112 h 316"/>
                <a:gd name="T88" fmla="*/ 970 w 1005"/>
                <a:gd name="T89" fmla="*/ 65 h 316"/>
                <a:gd name="T90" fmla="*/ 974 w 1005"/>
                <a:gd name="T91" fmla="*/ 76 h 316"/>
                <a:gd name="T92" fmla="*/ 980 w 1005"/>
                <a:gd name="T93" fmla="*/ 56 h 316"/>
                <a:gd name="T94" fmla="*/ 977 w 1005"/>
                <a:gd name="T95" fmla="*/ 37 h 316"/>
                <a:gd name="T96" fmla="*/ 991 w 1005"/>
                <a:gd name="T97" fmla="*/ 45 h 316"/>
                <a:gd name="T98" fmla="*/ 992 w 1005"/>
                <a:gd name="T99" fmla="*/ 21 h 316"/>
                <a:gd name="T100" fmla="*/ 1001 w 1005"/>
                <a:gd name="T101" fmla="*/ 0 h 316"/>
                <a:gd name="T102" fmla="*/ 992 w 1005"/>
                <a:gd name="T103" fmla="*/ 21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05" h="316">
                  <a:moveTo>
                    <a:pt x="3" y="316"/>
                  </a:moveTo>
                  <a:cubicBezTo>
                    <a:pt x="0" y="304"/>
                    <a:pt x="0" y="304"/>
                    <a:pt x="0" y="304"/>
                  </a:cubicBezTo>
                  <a:cubicBezTo>
                    <a:pt x="20" y="300"/>
                    <a:pt x="20" y="300"/>
                    <a:pt x="20" y="300"/>
                  </a:cubicBezTo>
                  <a:cubicBezTo>
                    <a:pt x="22" y="312"/>
                    <a:pt x="22" y="312"/>
                    <a:pt x="22" y="312"/>
                  </a:cubicBezTo>
                  <a:lnTo>
                    <a:pt x="3" y="316"/>
                  </a:lnTo>
                  <a:close/>
                  <a:moveTo>
                    <a:pt x="42" y="307"/>
                  </a:moveTo>
                  <a:cubicBezTo>
                    <a:pt x="39" y="296"/>
                    <a:pt x="39" y="296"/>
                    <a:pt x="39" y="296"/>
                  </a:cubicBezTo>
                  <a:cubicBezTo>
                    <a:pt x="59" y="291"/>
                    <a:pt x="59" y="291"/>
                    <a:pt x="59" y="291"/>
                  </a:cubicBezTo>
                  <a:cubicBezTo>
                    <a:pt x="61" y="303"/>
                    <a:pt x="61" y="303"/>
                    <a:pt x="61" y="303"/>
                  </a:cubicBezTo>
                  <a:lnTo>
                    <a:pt x="42" y="307"/>
                  </a:lnTo>
                  <a:close/>
                  <a:moveTo>
                    <a:pt x="81" y="299"/>
                  </a:moveTo>
                  <a:cubicBezTo>
                    <a:pt x="78" y="287"/>
                    <a:pt x="78" y="287"/>
                    <a:pt x="78" y="287"/>
                  </a:cubicBezTo>
                  <a:cubicBezTo>
                    <a:pt x="97" y="283"/>
                    <a:pt x="97" y="283"/>
                    <a:pt x="97" y="283"/>
                  </a:cubicBezTo>
                  <a:cubicBezTo>
                    <a:pt x="100" y="295"/>
                    <a:pt x="100" y="295"/>
                    <a:pt x="100" y="295"/>
                  </a:cubicBezTo>
                  <a:lnTo>
                    <a:pt x="81" y="299"/>
                  </a:lnTo>
                  <a:close/>
                  <a:moveTo>
                    <a:pt x="119" y="290"/>
                  </a:moveTo>
                  <a:cubicBezTo>
                    <a:pt x="117" y="279"/>
                    <a:pt x="117" y="279"/>
                    <a:pt x="117" y="279"/>
                  </a:cubicBezTo>
                  <a:cubicBezTo>
                    <a:pt x="136" y="274"/>
                    <a:pt x="136" y="274"/>
                    <a:pt x="136" y="274"/>
                  </a:cubicBezTo>
                  <a:cubicBezTo>
                    <a:pt x="139" y="286"/>
                    <a:pt x="139" y="286"/>
                    <a:pt x="139" y="286"/>
                  </a:cubicBezTo>
                  <a:lnTo>
                    <a:pt x="119" y="290"/>
                  </a:lnTo>
                  <a:close/>
                  <a:moveTo>
                    <a:pt x="158" y="282"/>
                  </a:moveTo>
                  <a:cubicBezTo>
                    <a:pt x="155" y="270"/>
                    <a:pt x="155" y="270"/>
                    <a:pt x="155" y="270"/>
                  </a:cubicBezTo>
                  <a:cubicBezTo>
                    <a:pt x="175" y="266"/>
                    <a:pt x="175" y="266"/>
                    <a:pt x="175" y="266"/>
                  </a:cubicBezTo>
                  <a:cubicBezTo>
                    <a:pt x="177" y="278"/>
                    <a:pt x="177" y="278"/>
                    <a:pt x="177" y="278"/>
                  </a:cubicBezTo>
                  <a:lnTo>
                    <a:pt x="158" y="282"/>
                  </a:lnTo>
                  <a:close/>
                  <a:moveTo>
                    <a:pt x="197" y="273"/>
                  </a:moveTo>
                  <a:cubicBezTo>
                    <a:pt x="194" y="262"/>
                    <a:pt x="194" y="262"/>
                    <a:pt x="194" y="262"/>
                  </a:cubicBezTo>
                  <a:cubicBezTo>
                    <a:pt x="214" y="257"/>
                    <a:pt x="214" y="257"/>
                    <a:pt x="214" y="257"/>
                  </a:cubicBezTo>
                  <a:cubicBezTo>
                    <a:pt x="216" y="269"/>
                    <a:pt x="216" y="269"/>
                    <a:pt x="216" y="269"/>
                  </a:cubicBezTo>
                  <a:lnTo>
                    <a:pt x="197" y="273"/>
                  </a:lnTo>
                  <a:close/>
                  <a:moveTo>
                    <a:pt x="236" y="265"/>
                  </a:moveTo>
                  <a:cubicBezTo>
                    <a:pt x="233" y="253"/>
                    <a:pt x="233" y="253"/>
                    <a:pt x="233" y="253"/>
                  </a:cubicBezTo>
                  <a:cubicBezTo>
                    <a:pt x="252" y="249"/>
                    <a:pt x="252" y="249"/>
                    <a:pt x="252" y="249"/>
                  </a:cubicBezTo>
                  <a:cubicBezTo>
                    <a:pt x="255" y="261"/>
                    <a:pt x="255" y="261"/>
                    <a:pt x="255" y="261"/>
                  </a:cubicBezTo>
                  <a:lnTo>
                    <a:pt x="236" y="265"/>
                  </a:lnTo>
                  <a:close/>
                  <a:moveTo>
                    <a:pt x="274" y="256"/>
                  </a:moveTo>
                  <a:cubicBezTo>
                    <a:pt x="272" y="245"/>
                    <a:pt x="272" y="245"/>
                    <a:pt x="272" y="245"/>
                  </a:cubicBezTo>
                  <a:cubicBezTo>
                    <a:pt x="291" y="241"/>
                    <a:pt x="291" y="241"/>
                    <a:pt x="291" y="241"/>
                  </a:cubicBezTo>
                  <a:cubicBezTo>
                    <a:pt x="294" y="252"/>
                    <a:pt x="294" y="252"/>
                    <a:pt x="294" y="252"/>
                  </a:cubicBezTo>
                  <a:lnTo>
                    <a:pt x="274" y="256"/>
                  </a:lnTo>
                  <a:close/>
                  <a:moveTo>
                    <a:pt x="313" y="248"/>
                  </a:moveTo>
                  <a:cubicBezTo>
                    <a:pt x="311" y="236"/>
                    <a:pt x="311" y="236"/>
                    <a:pt x="311" y="236"/>
                  </a:cubicBezTo>
                  <a:cubicBezTo>
                    <a:pt x="330" y="232"/>
                    <a:pt x="330" y="232"/>
                    <a:pt x="330" y="232"/>
                  </a:cubicBezTo>
                  <a:cubicBezTo>
                    <a:pt x="333" y="244"/>
                    <a:pt x="333" y="244"/>
                    <a:pt x="333" y="244"/>
                  </a:cubicBezTo>
                  <a:lnTo>
                    <a:pt x="313" y="248"/>
                  </a:lnTo>
                  <a:close/>
                  <a:moveTo>
                    <a:pt x="352" y="240"/>
                  </a:moveTo>
                  <a:cubicBezTo>
                    <a:pt x="349" y="228"/>
                    <a:pt x="349" y="228"/>
                    <a:pt x="349" y="228"/>
                  </a:cubicBezTo>
                  <a:cubicBezTo>
                    <a:pt x="369" y="224"/>
                    <a:pt x="369" y="224"/>
                    <a:pt x="369" y="224"/>
                  </a:cubicBezTo>
                  <a:cubicBezTo>
                    <a:pt x="371" y="235"/>
                    <a:pt x="371" y="235"/>
                    <a:pt x="371" y="235"/>
                  </a:cubicBezTo>
                  <a:lnTo>
                    <a:pt x="352" y="240"/>
                  </a:lnTo>
                  <a:close/>
                  <a:moveTo>
                    <a:pt x="391" y="231"/>
                  </a:moveTo>
                  <a:cubicBezTo>
                    <a:pt x="388" y="219"/>
                    <a:pt x="388" y="219"/>
                    <a:pt x="388" y="219"/>
                  </a:cubicBezTo>
                  <a:cubicBezTo>
                    <a:pt x="407" y="215"/>
                    <a:pt x="407" y="215"/>
                    <a:pt x="407" y="215"/>
                  </a:cubicBezTo>
                  <a:cubicBezTo>
                    <a:pt x="410" y="227"/>
                    <a:pt x="410" y="227"/>
                    <a:pt x="410" y="227"/>
                  </a:cubicBezTo>
                  <a:lnTo>
                    <a:pt x="391" y="231"/>
                  </a:lnTo>
                  <a:close/>
                  <a:moveTo>
                    <a:pt x="429" y="223"/>
                  </a:moveTo>
                  <a:cubicBezTo>
                    <a:pt x="427" y="211"/>
                    <a:pt x="427" y="211"/>
                    <a:pt x="427" y="211"/>
                  </a:cubicBezTo>
                  <a:cubicBezTo>
                    <a:pt x="446" y="207"/>
                    <a:pt x="446" y="207"/>
                    <a:pt x="446" y="207"/>
                  </a:cubicBezTo>
                  <a:cubicBezTo>
                    <a:pt x="449" y="218"/>
                    <a:pt x="449" y="218"/>
                    <a:pt x="449" y="218"/>
                  </a:cubicBezTo>
                  <a:cubicBezTo>
                    <a:pt x="449" y="218"/>
                    <a:pt x="449" y="218"/>
                    <a:pt x="449" y="218"/>
                  </a:cubicBezTo>
                  <a:lnTo>
                    <a:pt x="429" y="223"/>
                  </a:lnTo>
                  <a:close/>
                  <a:moveTo>
                    <a:pt x="468" y="214"/>
                  </a:moveTo>
                  <a:cubicBezTo>
                    <a:pt x="466" y="202"/>
                    <a:pt x="466" y="202"/>
                    <a:pt x="466" y="202"/>
                  </a:cubicBezTo>
                  <a:cubicBezTo>
                    <a:pt x="485" y="198"/>
                    <a:pt x="485" y="198"/>
                    <a:pt x="485" y="198"/>
                  </a:cubicBezTo>
                  <a:cubicBezTo>
                    <a:pt x="488" y="210"/>
                    <a:pt x="488" y="210"/>
                    <a:pt x="488" y="210"/>
                  </a:cubicBezTo>
                  <a:lnTo>
                    <a:pt x="468" y="214"/>
                  </a:lnTo>
                  <a:close/>
                  <a:moveTo>
                    <a:pt x="507" y="206"/>
                  </a:moveTo>
                  <a:cubicBezTo>
                    <a:pt x="504" y="194"/>
                    <a:pt x="504" y="194"/>
                    <a:pt x="504" y="194"/>
                  </a:cubicBezTo>
                  <a:cubicBezTo>
                    <a:pt x="524" y="190"/>
                    <a:pt x="524" y="190"/>
                    <a:pt x="524" y="190"/>
                  </a:cubicBezTo>
                  <a:cubicBezTo>
                    <a:pt x="526" y="201"/>
                    <a:pt x="526" y="201"/>
                    <a:pt x="526" y="201"/>
                  </a:cubicBezTo>
                  <a:lnTo>
                    <a:pt x="507" y="206"/>
                  </a:lnTo>
                  <a:close/>
                  <a:moveTo>
                    <a:pt x="546" y="197"/>
                  </a:moveTo>
                  <a:cubicBezTo>
                    <a:pt x="543" y="185"/>
                    <a:pt x="543" y="185"/>
                    <a:pt x="543" y="185"/>
                  </a:cubicBezTo>
                  <a:cubicBezTo>
                    <a:pt x="563" y="181"/>
                    <a:pt x="563" y="181"/>
                    <a:pt x="563" y="181"/>
                  </a:cubicBezTo>
                  <a:cubicBezTo>
                    <a:pt x="565" y="193"/>
                    <a:pt x="565" y="193"/>
                    <a:pt x="565" y="193"/>
                  </a:cubicBezTo>
                  <a:lnTo>
                    <a:pt x="546" y="197"/>
                  </a:lnTo>
                  <a:close/>
                  <a:moveTo>
                    <a:pt x="584" y="189"/>
                  </a:moveTo>
                  <a:cubicBezTo>
                    <a:pt x="582" y="177"/>
                    <a:pt x="582" y="177"/>
                    <a:pt x="582" y="177"/>
                  </a:cubicBezTo>
                  <a:cubicBezTo>
                    <a:pt x="601" y="173"/>
                    <a:pt x="601" y="173"/>
                    <a:pt x="601" y="173"/>
                  </a:cubicBezTo>
                  <a:cubicBezTo>
                    <a:pt x="604" y="184"/>
                    <a:pt x="604" y="184"/>
                    <a:pt x="604" y="184"/>
                  </a:cubicBezTo>
                  <a:lnTo>
                    <a:pt x="584" y="189"/>
                  </a:lnTo>
                  <a:close/>
                  <a:moveTo>
                    <a:pt x="623" y="180"/>
                  </a:moveTo>
                  <a:cubicBezTo>
                    <a:pt x="621" y="168"/>
                    <a:pt x="621" y="168"/>
                    <a:pt x="621" y="168"/>
                  </a:cubicBezTo>
                  <a:cubicBezTo>
                    <a:pt x="640" y="164"/>
                    <a:pt x="640" y="164"/>
                    <a:pt x="640" y="164"/>
                  </a:cubicBezTo>
                  <a:cubicBezTo>
                    <a:pt x="643" y="176"/>
                    <a:pt x="643" y="176"/>
                    <a:pt x="643" y="176"/>
                  </a:cubicBezTo>
                  <a:lnTo>
                    <a:pt x="623" y="180"/>
                  </a:lnTo>
                  <a:close/>
                  <a:moveTo>
                    <a:pt x="662" y="172"/>
                  </a:moveTo>
                  <a:cubicBezTo>
                    <a:pt x="659" y="160"/>
                    <a:pt x="659" y="160"/>
                    <a:pt x="659" y="160"/>
                  </a:cubicBezTo>
                  <a:cubicBezTo>
                    <a:pt x="679" y="156"/>
                    <a:pt x="679" y="156"/>
                    <a:pt x="679" y="156"/>
                  </a:cubicBezTo>
                  <a:cubicBezTo>
                    <a:pt x="681" y="167"/>
                    <a:pt x="681" y="167"/>
                    <a:pt x="681" y="167"/>
                  </a:cubicBezTo>
                  <a:lnTo>
                    <a:pt x="662" y="172"/>
                  </a:lnTo>
                  <a:close/>
                  <a:moveTo>
                    <a:pt x="701" y="163"/>
                  </a:moveTo>
                  <a:cubicBezTo>
                    <a:pt x="698" y="151"/>
                    <a:pt x="698" y="151"/>
                    <a:pt x="698" y="151"/>
                  </a:cubicBezTo>
                  <a:cubicBezTo>
                    <a:pt x="718" y="147"/>
                    <a:pt x="718" y="147"/>
                    <a:pt x="718" y="147"/>
                  </a:cubicBezTo>
                  <a:cubicBezTo>
                    <a:pt x="720" y="159"/>
                    <a:pt x="720" y="159"/>
                    <a:pt x="720" y="159"/>
                  </a:cubicBezTo>
                  <a:lnTo>
                    <a:pt x="701" y="163"/>
                  </a:lnTo>
                  <a:close/>
                  <a:moveTo>
                    <a:pt x="740" y="155"/>
                  </a:moveTo>
                  <a:cubicBezTo>
                    <a:pt x="737" y="143"/>
                    <a:pt x="737" y="143"/>
                    <a:pt x="737" y="143"/>
                  </a:cubicBezTo>
                  <a:cubicBezTo>
                    <a:pt x="745" y="141"/>
                    <a:pt x="745" y="141"/>
                    <a:pt x="745" y="141"/>
                  </a:cubicBezTo>
                  <a:cubicBezTo>
                    <a:pt x="749" y="140"/>
                    <a:pt x="753" y="140"/>
                    <a:pt x="757" y="139"/>
                  </a:cubicBezTo>
                  <a:cubicBezTo>
                    <a:pt x="759" y="151"/>
                    <a:pt x="759" y="151"/>
                    <a:pt x="759" y="151"/>
                  </a:cubicBezTo>
                  <a:cubicBezTo>
                    <a:pt x="755" y="151"/>
                    <a:pt x="751" y="152"/>
                    <a:pt x="748" y="153"/>
                  </a:cubicBezTo>
                  <a:lnTo>
                    <a:pt x="740" y="155"/>
                  </a:lnTo>
                  <a:close/>
                  <a:moveTo>
                    <a:pt x="778" y="147"/>
                  </a:moveTo>
                  <a:cubicBezTo>
                    <a:pt x="776" y="135"/>
                    <a:pt x="776" y="135"/>
                    <a:pt x="776" y="135"/>
                  </a:cubicBezTo>
                  <a:cubicBezTo>
                    <a:pt x="783" y="134"/>
                    <a:pt x="789" y="133"/>
                    <a:pt x="796" y="132"/>
                  </a:cubicBezTo>
                  <a:cubicBezTo>
                    <a:pt x="798" y="144"/>
                    <a:pt x="798" y="144"/>
                    <a:pt x="798" y="144"/>
                  </a:cubicBezTo>
                  <a:cubicBezTo>
                    <a:pt x="791" y="145"/>
                    <a:pt x="785" y="146"/>
                    <a:pt x="778" y="147"/>
                  </a:cubicBezTo>
                  <a:close/>
                  <a:moveTo>
                    <a:pt x="817" y="141"/>
                  </a:moveTo>
                  <a:cubicBezTo>
                    <a:pt x="816" y="129"/>
                    <a:pt x="816" y="129"/>
                    <a:pt x="816" y="129"/>
                  </a:cubicBezTo>
                  <a:cubicBezTo>
                    <a:pt x="822" y="128"/>
                    <a:pt x="829" y="127"/>
                    <a:pt x="835" y="126"/>
                  </a:cubicBezTo>
                  <a:cubicBezTo>
                    <a:pt x="837" y="138"/>
                    <a:pt x="837" y="138"/>
                    <a:pt x="837" y="138"/>
                  </a:cubicBezTo>
                  <a:cubicBezTo>
                    <a:pt x="830" y="139"/>
                    <a:pt x="824" y="140"/>
                    <a:pt x="817" y="141"/>
                  </a:cubicBezTo>
                  <a:close/>
                  <a:moveTo>
                    <a:pt x="857" y="134"/>
                  </a:moveTo>
                  <a:cubicBezTo>
                    <a:pt x="854" y="123"/>
                    <a:pt x="854" y="123"/>
                    <a:pt x="854" y="123"/>
                  </a:cubicBezTo>
                  <a:cubicBezTo>
                    <a:pt x="861" y="121"/>
                    <a:pt x="868" y="120"/>
                    <a:pt x="874" y="119"/>
                  </a:cubicBezTo>
                  <a:cubicBezTo>
                    <a:pt x="876" y="130"/>
                    <a:pt x="876" y="130"/>
                    <a:pt x="876" y="130"/>
                  </a:cubicBezTo>
                  <a:cubicBezTo>
                    <a:pt x="870" y="132"/>
                    <a:pt x="864" y="133"/>
                    <a:pt x="857" y="134"/>
                  </a:cubicBezTo>
                  <a:close/>
                  <a:moveTo>
                    <a:pt x="896" y="125"/>
                  </a:moveTo>
                  <a:cubicBezTo>
                    <a:pt x="893" y="114"/>
                    <a:pt x="893" y="114"/>
                    <a:pt x="893" y="114"/>
                  </a:cubicBezTo>
                  <a:cubicBezTo>
                    <a:pt x="899" y="112"/>
                    <a:pt x="906" y="110"/>
                    <a:pt x="911" y="108"/>
                  </a:cubicBezTo>
                  <a:cubicBezTo>
                    <a:pt x="915" y="120"/>
                    <a:pt x="915" y="120"/>
                    <a:pt x="915" y="120"/>
                  </a:cubicBezTo>
                  <a:cubicBezTo>
                    <a:pt x="909" y="122"/>
                    <a:pt x="903" y="124"/>
                    <a:pt x="896" y="125"/>
                  </a:cubicBezTo>
                  <a:close/>
                  <a:moveTo>
                    <a:pt x="934" y="112"/>
                  </a:moveTo>
                  <a:cubicBezTo>
                    <a:pt x="929" y="101"/>
                    <a:pt x="929" y="101"/>
                    <a:pt x="929" y="101"/>
                  </a:cubicBezTo>
                  <a:cubicBezTo>
                    <a:pt x="931" y="100"/>
                    <a:pt x="933" y="99"/>
                    <a:pt x="935" y="98"/>
                  </a:cubicBezTo>
                  <a:cubicBezTo>
                    <a:pt x="936" y="98"/>
                    <a:pt x="937" y="97"/>
                    <a:pt x="938" y="97"/>
                  </a:cubicBezTo>
                  <a:cubicBezTo>
                    <a:pt x="941" y="96"/>
                    <a:pt x="944" y="94"/>
                    <a:pt x="945" y="93"/>
                  </a:cubicBezTo>
                  <a:cubicBezTo>
                    <a:pt x="953" y="102"/>
                    <a:pt x="953" y="102"/>
                    <a:pt x="953" y="102"/>
                  </a:cubicBezTo>
                  <a:cubicBezTo>
                    <a:pt x="951" y="105"/>
                    <a:pt x="947" y="106"/>
                    <a:pt x="943" y="108"/>
                  </a:cubicBezTo>
                  <a:cubicBezTo>
                    <a:pt x="942" y="108"/>
                    <a:pt x="941" y="109"/>
                    <a:pt x="940" y="109"/>
                  </a:cubicBezTo>
                  <a:cubicBezTo>
                    <a:pt x="938" y="110"/>
                    <a:pt x="936" y="111"/>
                    <a:pt x="934" y="112"/>
                  </a:cubicBezTo>
                  <a:close/>
                  <a:moveTo>
                    <a:pt x="961" y="83"/>
                  </a:moveTo>
                  <a:cubicBezTo>
                    <a:pt x="952" y="76"/>
                    <a:pt x="952" y="76"/>
                    <a:pt x="952" y="76"/>
                  </a:cubicBezTo>
                  <a:cubicBezTo>
                    <a:pt x="957" y="70"/>
                    <a:pt x="963" y="67"/>
                    <a:pt x="970" y="65"/>
                  </a:cubicBezTo>
                  <a:cubicBezTo>
                    <a:pt x="971" y="64"/>
                    <a:pt x="971" y="64"/>
                    <a:pt x="971" y="64"/>
                  </a:cubicBezTo>
                  <a:cubicBezTo>
                    <a:pt x="976" y="75"/>
                    <a:pt x="976" y="75"/>
                    <a:pt x="976" y="75"/>
                  </a:cubicBezTo>
                  <a:cubicBezTo>
                    <a:pt x="974" y="76"/>
                    <a:pt x="974" y="76"/>
                    <a:pt x="974" y="76"/>
                  </a:cubicBezTo>
                  <a:cubicBezTo>
                    <a:pt x="969" y="78"/>
                    <a:pt x="964" y="80"/>
                    <a:pt x="961" y="83"/>
                  </a:cubicBezTo>
                  <a:close/>
                  <a:moveTo>
                    <a:pt x="980" y="56"/>
                  </a:moveTo>
                  <a:cubicBezTo>
                    <a:pt x="980" y="56"/>
                    <a:pt x="980" y="56"/>
                    <a:pt x="980" y="56"/>
                  </a:cubicBezTo>
                  <a:cubicBezTo>
                    <a:pt x="980" y="53"/>
                    <a:pt x="979" y="50"/>
                    <a:pt x="979" y="46"/>
                  </a:cubicBezTo>
                  <a:cubicBezTo>
                    <a:pt x="978" y="45"/>
                    <a:pt x="978" y="43"/>
                    <a:pt x="978" y="42"/>
                  </a:cubicBezTo>
                  <a:cubicBezTo>
                    <a:pt x="978" y="40"/>
                    <a:pt x="978" y="38"/>
                    <a:pt x="977" y="37"/>
                  </a:cubicBezTo>
                  <a:cubicBezTo>
                    <a:pt x="989" y="36"/>
                    <a:pt x="989" y="36"/>
                    <a:pt x="989" y="36"/>
                  </a:cubicBezTo>
                  <a:cubicBezTo>
                    <a:pt x="990" y="37"/>
                    <a:pt x="990" y="39"/>
                    <a:pt x="990" y="40"/>
                  </a:cubicBezTo>
                  <a:cubicBezTo>
                    <a:pt x="990" y="42"/>
                    <a:pt x="990" y="43"/>
                    <a:pt x="991" y="45"/>
                  </a:cubicBezTo>
                  <a:cubicBezTo>
                    <a:pt x="991" y="49"/>
                    <a:pt x="992" y="52"/>
                    <a:pt x="992" y="56"/>
                  </a:cubicBezTo>
                  <a:lnTo>
                    <a:pt x="980" y="56"/>
                  </a:lnTo>
                  <a:close/>
                  <a:moveTo>
                    <a:pt x="992" y="21"/>
                  </a:moveTo>
                  <a:cubicBezTo>
                    <a:pt x="983" y="14"/>
                    <a:pt x="983" y="14"/>
                    <a:pt x="983" y="14"/>
                  </a:cubicBezTo>
                  <a:cubicBezTo>
                    <a:pt x="985" y="10"/>
                    <a:pt x="988" y="7"/>
                    <a:pt x="993" y="4"/>
                  </a:cubicBezTo>
                  <a:cubicBezTo>
                    <a:pt x="995" y="3"/>
                    <a:pt x="998" y="1"/>
                    <a:pt x="1001" y="0"/>
                  </a:cubicBezTo>
                  <a:cubicBezTo>
                    <a:pt x="1005" y="11"/>
                    <a:pt x="1005" y="11"/>
                    <a:pt x="1005" y="11"/>
                  </a:cubicBezTo>
                  <a:cubicBezTo>
                    <a:pt x="1003" y="12"/>
                    <a:pt x="1001" y="13"/>
                    <a:pt x="999" y="14"/>
                  </a:cubicBezTo>
                  <a:cubicBezTo>
                    <a:pt x="996" y="16"/>
                    <a:pt x="994" y="19"/>
                    <a:pt x="992" y="21"/>
                  </a:cubicBezTo>
                  <a:close/>
                </a:path>
              </a:pathLst>
            </a:custGeom>
            <a:solidFill>
              <a:srgbClr val="877D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045" name="Freeform 5888"/>
            <p:cNvSpPr>
              <a:spLocks/>
            </p:cNvSpPr>
            <p:nvPr/>
          </p:nvSpPr>
          <p:spPr bwMode="auto">
            <a:xfrm>
              <a:off x="4466" y="2000"/>
              <a:ext cx="2" cy="2"/>
            </a:xfrm>
            <a:custGeom>
              <a:avLst/>
              <a:gdLst>
                <a:gd name="T0" fmla="*/ 16 w 17"/>
                <a:gd name="T1" fmla="*/ 17 h 17"/>
                <a:gd name="T2" fmla="*/ 10 w 17"/>
                <a:gd name="T3" fmla="*/ 17 h 17"/>
                <a:gd name="T4" fmla="*/ 0 w 17"/>
                <a:gd name="T5" fmla="*/ 17 h 17"/>
                <a:gd name="T6" fmla="*/ 0 w 17"/>
                <a:gd name="T7" fmla="*/ 5 h 17"/>
                <a:gd name="T8" fmla="*/ 4 w 17"/>
                <a:gd name="T9" fmla="*/ 5 h 17"/>
                <a:gd name="T10" fmla="*/ 5 w 17"/>
                <a:gd name="T11" fmla="*/ 0 h 17"/>
                <a:gd name="T12" fmla="*/ 17 w 17"/>
                <a:gd name="T13" fmla="*/ 2 h 17"/>
                <a:gd name="T14" fmla="*/ 16 w 17"/>
                <a:gd name="T15" fmla="*/ 10 h 17"/>
                <a:gd name="T16" fmla="*/ 16 w 17"/>
                <a:gd name="T17"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17">
                  <a:moveTo>
                    <a:pt x="16" y="17"/>
                  </a:moveTo>
                  <a:cubicBezTo>
                    <a:pt x="10" y="17"/>
                    <a:pt x="10" y="17"/>
                    <a:pt x="10" y="17"/>
                  </a:cubicBezTo>
                  <a:cubicBezTo>
                    <a:pt x="6" y="17"/>
                    <a:pt x="3" y="17"/>
                    <a:pt x="0" y="17"/>
                  </a:cubicBezTo>
                  <a:cubicBezTo>
                    <a:pt x="0" y="5"/>
                    <a:pt x="0" y="5"/>
                    <a:pt x="0" y="5"/>
                  </a:cubicBezTo>
                  <a:cubicBezTo>
                    <a:pt x="1" y="5"/>
                    <a:pt x="2" y="5"/>
                    <a:pt x="4" y="5"/>
                  </a:cubicBezTo>
                  <a:cubicBezTo>
                    <a:pt x="4" y="3"/>
                    <a:pt x="4" y="1"/>
                    <a:pt x="5" y="0"/>
                  </a:cubicBezTo>
                  <a:cubicBezTo>
                    <a:pt x="17" y="2"/>
                    <a:pt x="17" y="2"/>
                    <a:pt x="17" y="2"/>
                  </a:cubicBezTo>
                  <a:cubicBezTo>
                    <a:pt x="16" y="5"/>
                    <a:pt x="16" y="8"/>
                    <a:pt x="16" y="10"/>
                  </a:cubicBezTo>
                  <a:lnTo>
                    <a:pt x="16" y="17"/>
                  </a:lnTo>
                  <a:close/>
                </a:path>
              </a:pathLst>
            </a:custGeom>
            <a:solidFill>
              <a:srgbClr val="877D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046" name="Freeform 5889"/>
            <p:cNvSpPr>
              <a:spLocks noEditPoints="1"/>
            </p:cNvSpPr>
            <p:nvPr/>
          </p:nvSpPr>
          <p:spPr bwMode="auto">
            <a:xfrm>
              <a:off x="4467" y="1991"/>
              <a:ext cx="12" cy="7"/>
            </a:xfrm>
            <a:custGeom>
              <a:avLst/>
              <a:gdLst>
                <a:gd name="T0" fmla="*/ 11 w 87"/>
                <a:gd name="T1" fmla="*/ 52 h 52"/>
                <a:gd name="T2" fmla="*/ 0 w 87"/>
                <a:gd name="T3" fmla="*/ 46 h 52"/>
                <a:gd name="T4" fmla="*/ 15 w 87"/>
                <a:gd name="T5" fmla="*/ 30 h 52"/>
                <a:gd name="T6" fmla="*/ 16 w 87"/>
                <a:gd name="T7" fmla="*/ 29 h 52"/>
                <a:gd name="T8" fmla="*/ 22 w 87"/>
                <a:gd name="T9" fmla="*/ 39 h 52"/>
                <a:gd name="T10" fmla="*/ 21 w 87"/>
                <a:gd name="T11" fmla="*/ 40 h 52"/>
                <a:gd name="T12" fmla="*/ 11 w 87"/>
                <a:gd name="T13" fmla="*/ 52 h 52"/>
                <a:gd name="T14" fmla="*/ 39 w 87"/>
                <a:gd name="T15" fmla="*/ 28 h 52"/>
                <a:gd name="T16" fmla="*/ 31 w 87"/>
                <a:gd name="T17" fmla="*/ 19 h 52"/>
                <a:gd name="T18" fmla="*/ 33 w 87"/>
                <a:gd name="T19" fmla="*/ 18 h 52"/>
                <a:gd name="T20" fmla="*/ 36 w 87"/>
                <a:gd name="T21" fmla="*/ 15 h 52"/>
                <a:gd name="T22" fmla="*/ 46 w 87"/>
                <a:gd name="T23" fmla="*/ 5 h 52"/>
                <a:gd name="T24" fmla="*/ 53 w 87"/>
                <a:gd name="T25" fmla="*/ 15 h 52"/>
                <a:gd name="T26" fmla="*/ 45 w 87"/>
                <a:gd name="T27" fmla="*/ 23 h 52"/>
                <a:gd name="T28" fmla="*/ 41 w 87"/>
                <a:gd name="T29" fmla="*/ 26 h 52"/>
                <a:gd name="T30" fmla="*/ 39 w 87"/>
                <a:gd name="T31" fmla="*/ 28 h 52"/>
                <a:gd name="T32" fmla="*/ 87 w 87"/>
                <a:gd name="T33" fmla="*/ 15 h 52"/>
                <a:gd name="T34" fmla="*/ 73 w 87"/>
                <a:gd name="T35" fmla="*/ 13 h 52"/>
                <a:gd name="T36" fmla="*/ 67 w 87"/>
                <a:gd name="T37" fmla="*/ 11 h 52"/>
                <a:gd name="T38" fmla="*/ 69 w 87"/>
                <a:gd name="T39" fmla="*/ 0 h 52"/>
                <a:gd name="T40" fmla="*/ 76 w 87"/>
                <a:gd name="T41" fmla="*/ 1 h 52"/>
                <a:gd name="T42" fmla="*/ 87 w 87"/>
                <a:gd name="T43" fmla="*/ 3 h 52"/>
                <a:gd name="T44" fmla="*/ 87 w 87"/>
                <a:gd name="T45" fmla="*/ 15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7" h="52">
                  <a:moveTo>
                    <a:pt x="11" y="52"/>
                  </a:moveTo>
                  <a:cubicBezTo>
                    <a:pt x="0" y="46"/>
                    <a:pt x="0" y="46"/>
                    <a:pt x="0" y="46"/>
                  </a:cubicBezTo>
                  <a:cubicBezTo>
                    <a:pt x="3" y="41"/>
                    <a:pt x="8" y="34"/>
                    <a:pt x="15" y="30"/>
                  </a:cubicBezTo>
                  <a:cubicBezTo>
                    <a:pt x="16" y="29"/>
                    <a:pt x="16" y="29"/>
                    <a:pt x="16" y="29"/>
                  </a:cubicBezTo>
                  <a:cubicBezTo>
                    <a:pt x="22" y="39"/>
                    <a:pt x="22" y="39"/>
                    <a:pt x="22" y="39"/>
                  </a:cubicBezTo>
                  <a:cubicBezTo>
                    <a:pt x="21" y="40"/>
                    <a:pt x="21" y="40"/>
                    <a:pt x="21" y="40"/>
                  </a:cubicBezTo>
                  <a:cubicBezTo>
                    <a:pt x="18" y="42"/>
                    <a:pt x="14" y="46"/>
                    <a:pt x="11" y="52"/>
                  </a:cubicBezTo>
                  <a:close/>
                  <a:moveTo>
                    <a:pt x="39" y="28"/>
                  </a:moveTo>
                  <a:cubicBezTo>
                    <a:pt x="31" y="19"/>
                    <a:pt x="31" y="19"/>
                    <a:pt x="31" y="19"/>
                  </a:cubicBezTo>
                  <a:cubicBezTo>
                    <a:pt x="32" y="19"/>
                    <a:pt x="32" y="19"/>
                    <a:pt x="33" y="18"/>
                  </a:cubicBezTo>
                  <a:cubicBezTo>
                    <a:pt x="34" y="17"/>
                    <a:pt x="35" y="16"/>
                    <a:pt x="36" y="15"/>
                  </a:cubicBezTo>
                  <a:cubicBezTo>
                    <a:pt x="39" y="11"/>
                    <a:pt x="42" y="8"/>
                    <a:pt x="46" y="5"/>
                  </a:cubicBezTo>
                  <a:cubicBezTo>
                    <a:pt x="53" y="15"/>
                    <a:pt x="53" y="15"/>
                    <a:pt x="53" y="15"/>
                  </a:cubicBezTo>
                  <a:cubicBezTo>
                    <a:pt x="50" y="17"/>
                    <a:pt x="47" y="20"/>
                    <a:pt x="45" y="23"/>
                  </a:cubicBezTo>
                  <a:cubicBezTo>
                    <a:pt x="44" y="24"/>
                    <a:pt x="43" y="25"/>
                    <a:pt x="41" y="26"/>
                  </a:cubicBezTo>
                  <a:cubicBezTo>
                    <a:pt x="41" y="27"/>
                    <a:pt x="40" y="28"/>
                    <a:pt x="39" y="28"/>
                  </a:cubicBezTo>
                  <a:close/>
                  <a:moveTo>
                    <a:pt x="87" y="15"/>
                  </a:moveTo>
                  <a:cubicBezTo>
                    <a:pt x="82" y="15"/>
                    <a:pt x="77" y="14"/>
                    <a:pt x="73" y="13"/>
                  </a:cubicBezTo>
                  <a:cubicBezTo>
                    <a:pt x="71" y="12"/>
                    <a:pt x="69" y="12"/>
                    <a:pt x="67" y="11"/>
                  </a:cubicBezTo>
                  <a:cubicBezTo>
                    <a:pt x="69" y="0"/>
                    <a:pt x="69" y="0"/>
                    <a:pt x="69" y="0"/>
                  </a:cubicBezTo>
                  <a:cubicBezTo>
                    <a:pt x="71" y="0"/>
                    <a:pt x="74" y="1"/>
                    <a:pt x="76" y="1"/>
                  </a:cubicBezTo>
                  <a:cubicBezTo>
                    <a:pt x="80" y="2"/>
                    <a:pt x="83" y="3"/>
                    <a:pt x="87" y="3"/>
                  </a:cubicBezTo>
                  <a:lnTo>
                    <a:pt x="87" y="15"/>
                  </a:lnTo>
                  <a:close/>
                </a:path>
              </a:pathLst>
            </a:custGeom>
            <a:solidFill>
              <a:srgbClr val="877D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047" name="Freeform 5890"/>
            <p:cNvSpPr>
              <a:spLocks/>
            </p:cNvSpPr>
            <p:nvPr/>
          </p:nvSpPr>
          <p:spPr bwMode="auto">
            <a:xfrm>
              <a:off x="4481" y="1991"/>
              <a:ext cx="2" cy="1"/>
            </a:xfrm>
            <a:custGeom>
              <a:avLst/>
              <a:gdLst>
                <a:gd name="T0" fmla="*/ 3 w 12"/>
                <a:gd name="T1" fmla="*/ 14 h 14"/>
                <a:gd name="T2" fmla="*/ 0 w 12"/>
                <a:gd name="T3" fmla="*/ 3 h 14"/>
                <a:gd name="T4" fmla="*/ 10 w 12"/>
                <a:gd name="T5" fmla="*/ 0 h 14"/>
                <a:gd name="T6" fmla="*/ 12 w 12"/>
                <a:gd name="T7" fmla="*/ 12 h 14"/>
                <a:gd name="T8" fmla="*/ 3 w 12"/>
                <a:gd name="T9" fmla="*/ 14 h 14"/>
              </a:gdLst>
              <a:ahLst/>
              <a:cxnLst>
                <a:cxn ang="0">
                  <a:pos x="T0" y="T1"/>
                </a:cxn>
                <a:cxn ang="0">
                  <a:pos x="T2" y="T3"/>
                </a:cxn>
                <a:cxn ang="0">
                  <a:pos x="T4" y="T5"/>
                </a:cxn>
                <a:cxn ang="0">
                  <a:pos x="T6" y="T7"/>
                </a:cxn>
                <a:cxn ang="0">
                  <a:pos x="T8" y="T9"/>
                </a:cxn>
              </a:cxnLst>
              <a:rect l="0" t="0" r="r" b="b"/>
              <a:pathLst>
                <a:path w="12" h="14">
                  <a:moveTo>
                    <a:pt x="3" y="14"/>
                  </a:moveTo>
                  <a:cubicBezTo>
                    <a:pt x="0" y="3"/>
                    <a:pt x="0" y="3"/>
                    <a:pt x="0" y="3"/>
                  </a:cubicBezTo>
                  <a:cubicBezTo>
                    <a:pt x="2" y="2"/>
                    <a:pt x="5" y="1"/>
                    <a:pt x="10" y="0"/>
                  </a:cubicBezTo>
                  <a:cubicBezTo>
                    <a:pt x="12" y="12"/>
                    <a:pt x="12" y="12"/>
                    <a:pt x="12" y="12"/>
                  </a:cubicBezTo>
                  <a:cubicBezTo>
                    <a:pt x="8" y="13"/>
                    <a:pt x="5" y="14"/>
                    <a:pt x="3" y="14"/>
                  </a:cubicBezTo>
                  <a:close/>
                </a:path>
              </a:pathLst>
            </a:custGeom>
            <a:solidFill>
              <a:srgbClr val="877D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048" name="Freeform 5891"/>
            <p:cNvSpPr>
              <a:spLocks/>
            </p:cNvSpPr>
            <p:nvPr/>
          </p:nvSpPr>
          <p:spPr bwMode="auto">
            <a:xfrm>
              <a:off x="4382" y="1810"/>
              <a:ext cx="2" cy="2"/>
            </a:xfrm>
            <a:custGeom>
              <a:avLst/>
              <a:gdLst>
                <a:gd name="T0" fmla="*/ 5 w 16"/>
                <a:gd name="T1" fmla="*/ 14 h 14"/>
                <a:gd name="T2" fmla="*/ 2 w 16"/>
                <a:gd name="T3" fmla="*/ 9 h 14"/>
                <a:gd name="T4" fmla="*/ 0 w 16"/>
                <a:gd name="T5" fmla="*/ 7 h 14"/>
                <a:gd name="T6" fmla="*/ 10 w 16"/>
                <a:gd name="T7" fmla="*/ 0 h 14"/>
                <a:gd name="T8" fmla="*/ 11 w 16"/>
                <a:gd name="T9" fmla="*/ 1 h 14"/>
                <a:gd name="T10" fmla="*/ 16 w 16"/>
                <a:gd name="T11" fmla="*/ 9 h 14"/>
                <a:gd name="T12" fmla="*/ 11 w 16"/>
                <a:gd name="T13" fmla="*/ 12 h 14"/>
                <a:gd name="T14" fmla="*/ 5 w 16"/>
                <a:gd name="T15" fmla="*/ 14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4">
                  <a:moveTo>
                    <a:pt x="5" y="14"/>
                  </a:moveTo>
                  <a:cubicBezTo>
                    <a:pt x="4" y="12"/>
                    <a:pt x="3" y="11"/>
                    <a:pt x="2" y="9"/>
                  </a:cubicBezTo>
                  <a:cubicBezTo>
                    <a:pt x="1" y="8"/>
                    <a:pt x="1" y="8"/>
                    <a:pt x="0" y="7"/>
                  </a:cubicBezTo>
                  <a:cubicBezTo>
                    <a:pt x="10" y="0"/>
                    <a:pt x="10" y="0"/>
                    <a:pt x="10" y="0"/>
                  </a:cubicBezTo>
                  <a:cubicBezTo>
                    <a:pt x="10" y="0"/>
                    <a:pt x="11" y="1"/>
                    <a:pt x="11" y="1"/>
                  </a:cubicBezTo>
                  <a:cubicBezTo>
                    <a:pt x="13" y="3"/>
                    <a:pt x="15" y="6"/>
                    <a:pt x="16" y="9"/>
                  </a:cubicBezTo>
                  <a:cubicBezTo>
                    <a:pt x="11" y="12"/>
                    <a:pt x="11" y="12"/>
                    <a:pt x="11" y="12"/>
                  </a:cubicBezTo>
                  <a:lnTo>
                    <a:pt x="5" y="14"/>
                  </a:lnTo>
                  <a:close/>
                </a:path>
              </a:pathLst>
            </a:custGeom>
            <a:solidFill>
              <a:srgbClr val="877D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049" name="Freeform 5892"/>
            <p:cNvSpPr>
              <a:spLocks noEditPoints="1"/>
            </p:cNvSpPr>
            <p:nvPr/>
          </p:nvSpPr>
          <p:spPr bwMode="auto">
            <a:xfrm>
              <a:off x="4363" y="1814"/>
              <a:ext cx="33" cy="215"/>
            </a:xfrm>
            <a:custGeom>
              <a:avLst/>
              <a:gdLst>
                <a:gd name="T0" fmla="*/ 82 w 245"/>
                <a:gd name="T1" fmla="*/ 1598 h 1612"/>
                <a:gd name="T2" fmla="*/ 55 w 245"/>
                <a:gd name="T3" fmla="*/ 1568 h 1612"/>
                <a:gd name="T4" fmla="*/ 50 w 245"/>
                <a:gd name="T5" fmla="*/ 1533 h 1612"/>
                <a:gd name="T6" fmla="*/ 39 w 245"/>
                <a:gd name="T7" fmla="*/ 1507 h 1612"/>
                <a:gd name="T8" fmla="*/ 40 w 245"/>
                <a:gd name="T9" fmla="*/ 1470 h 1612"/>
                <a:gd name="T10" fmla="*/ 54 w 245"/>
                <a:gd name="T11" fmla="*/ 1471 h 1612"/>
                <a:gd name="T12" fmla="*/ 68 w 245"/>
                <a:gd name="T13" fmla="*/ 1438 h 1612"/>
                <a:gd name="T14" fmla="*/ 53 w 245"/>
                <a:gd name="T15" fmla="*/ 1384 h 1612"/>
                <a:gd name="T16" fmla="*/ 48 w 245"/>
                <a:gd name="T17" fmla="*/ 1364 h 1612"/>
                <a:gd name="T18" fmla="*/ 55 w 245"/>
                <a:gd name="T19" fmla="*/ 1346 h 1612"/>
                <a:gd name="T20" fmla="*/ 31 w 245"/>
                <a:gd name="T21" fmla="*/ 1311 h 1612"/>
                <a:gd name="T22" fmla="*/ 29 w 245"/>
                <a:gd name="T23" fmla="*/ 1285 h 1612"/>
                <a:gd name="T24" fmla="*/ 31 w 245"/>
                <a:gd name="T25" fmla="*/ 1293 h 1612"/>
                <a:gd name="T26" fmla="*/ 44 w 245"/>
                <a:gd name="T27" fmla="*/ 1239 h 1612"/>
                <a:gd name="T28" fmla="*/ 39 w 245"/>
                <a:gd name="T29" fmla="*/ 1193 h 1612"/>
                <a:gd name="T30" fmla="*/ 17 w 245"/>
                <a:gd name="T31" fmla="*/ 1178 h 1612"/>
                <a:gd name="T32" fmla="*/ 30 w 245"/>
                <a:gd name="T33" fmla="*/ 1165 h 1612"/>
                <a:gd name="T34" fmla="*/ 14 w 245"/>
                <a:gd name="T35" fmla="*/ 1120 h 1612"/>
                <a:gd name="T36" fmla="*/ 5 w 245"/>
                <a:gd name="T37" fmla="*/ 1081 h 1612"/>
                <a:gd name="T38" fmla="*/ 1 w 245"/>
                <a:gd name="T39" fmla="*/ 1051 h 1612"/>
                <a:gd name="T40" fmla="*/ 14 w 245"/>
                <a:gd name="T41" fmla="*/ 1052 h 1612"/>
                <a:gd name="T42" fmla="*/ 28 w 245"/>
                <a:gd name="T43" fmla="*/ 1007 h 1612"/>
                <a:gd name="T44" fmla="*/ 19 w 245"/>
                <a:gd name="T45" fmla="*/ 970 h 1612"/>
                <a:gd name="T46" fmla="*/ 30 w 245"/>
                <a:gd name="T47" fmla="*/ 987 h 1612"/>
                <a:gd name="T48" fmla="*/ 25 w 245"/>
                <a:gd name="T49" fmla="*/ 927 h 1612"/>
                <a:gd name="T50" fmla="*/ 44 w 245"/>
                <a:gd name="T51" fmla="*/ 916 h 1612"/>
                <a:gd name="T52" fmla="*/ 53 w 245"/>
                <a:gd name="T53" fmla="*/ 878 h 1612"/>
                <a:gd name="T54" fmla="*/ 65 w 245"/>
                <a:gd name="T55" fmla="*/ 871 h 1612"/>
                <a:gd name="T56" fmla="*/ 64 w 245"/>
                <a:gd name="T57" fmla="*/ 822 h 1612"/>
                <a:gd name="T58" fmla="*/ 58 w 245"/>
                <a:gd name="T59" fmla="*/ 790 h 1612"/>
                <a:gd name="T60" fmla="*/ 64 w 245"/>
                <a:gd name="T61" fmla="*/ 804 h 1612"/>
                <a:gd name="T62" fmla="*/ 82 w 245"/>
                <a:gd name="T63" fmla="*/ 753 h 1612"/>
                <a:gd name="T64" fmla="*/ 60 w 245"/>
                <a:gd name="T65" fmla="*/ 721 h 1612"/>
                <a:gd name="T66" fmla="*/ 71 w 245"/>
                <a:gd name="T67" fmla="*/ 696 h 1612"/>
                <a:gd name="T68" fmla="*/ 83 w 245"/>
                <a:gd name="T69" fmla="*/ 690 h 1612"/>
                <a:gd name="T70" fmla="*/ 74 w 245"/>
                <a:gd name="T71" fmla="*/ 643 h 1612"/>
                <a:gd name="T72" fmla="*/ 69 w 245"/>
                <a:gd name="T73" fmla="*/ 614 h 1612"/>
                <a:gd name="T74" fmla="*/ 73 w 245"/>
                <a:gd name="T75" fmla="*/ 622 h 1612"/>
                <a:gd name="T76" fmla="*/ 66 w 245"/>
                <a:gd name="T77" fmla="*/ 583 h 1612"/>
                <a:gd name="T78" fmla="*/ 56 w 245"/>
                <a:gd name="T79" fmla="*/ 535 h 1612"/>
                <a:gd name="T80" fmla="*/ 62 w 245"/>
                <a:gd name="T81" fmla="*/ 497 h 1612"/>
                <a:gd name="T82" fmla="*/ 92 w 245"/>
                <a:gd name="T83" fmla="*/ 475 h 1612"/>
                <a:gd name="T84" fmla="*/ 121 w 245"/>
                <a:gd name="T85" fmla="*/ 448 h 1612"/>
                <a:gd name="T86" fmla="*/ 145 w 245"/>
                <a:gd name="T87" fmla="*/ 428 h 1612"/>
                <a:gd name="T88" fmla="*/ 171 w 245"/>
                <a:gd name="T89" fmla="*/ 391 h 1612"/>
                <a:gd name="T90" fmla="*/ 197 w 245"/>
                <a:gd name="T91" fmla="*/ 369 h 1612"/>
                <a:gd name="T92" fmla="*/ 202 w 245"/>
                <a:gd name="T93" fmla="*/ 350 h 1612"/>
                <a:gd name="T94" fmla="*/ 219 w 245"/>
                <a:gd name="T95" fmla="*/ 338 h 1612"/>
                <a:gd name="T96" fmla="*/ 232 w 245"/>
                <a:gd name="T97" fmla="*/ 331 h 1612"/>
                <a:gd name="T98" fmla="*/ 237 w 245"/>
                <a:gd name="T99" fmla="*/ 307 h 1612"/>
                <a:gd name="T100" fmla="*/ 221 w 245"/>
                <a:gd name="T101" fmla="*/ 288 h 1612"/>
                <a:gd name="T102" fmla="*/ 226 w 245"/>
                <a:gd name="T103" fmla="*/ 276 h 1612"/>
                <a:gd name="T104" fmla="*/ 233 w 245"/>
                <a:gd name="T105" fmla="*/ 252 h 1612"/>
                <a:gd name="T106" fmla="*/ 226 w 245"/>
                <a:gd name="T107" fmla="*/ 232 h 1612"/>
                <a:gd name="T108" fmla="*/ 230 w 245"/>
                <a:gd name="T109" fmla="*/ 219 h 1612"/>
                <a:gd name="T110" fmla="*/ 203 w 245"/>
                <a:gd name="T111" fmla="*/ 190 h 1612"/>
                <a:gd name="T112" fmla="*/ 171 w 245"/>
                <a:gd name="T113" fmla="*/ 159 h 1612"/>
                <a:gd name="T114" fmla="*/ 186 w 245"/>
                <a:gd name="T115" fmla="*/ 167 h 1612"/>
                <a:gd name="T116" fmla="*/ 189 w 245"/>
                <a:gd name="T117" fmla="*/ 117 h 1612"/>
                <a:gd name="T118" fmla="*/ 186 w 245"/>
                <a:gd name="T119" fmla="*/ 76 h 1612"/>
                <a:gd name="T120" fmla="*/ 176 w 245"/>
                <a:gd name="T121" fmla="*/ 44 h 1612"/>
                <a:gd name="T122" fmla="*/ 161 w 245"/>
                <a:gd name="T123" fmla="*/ 15 h 1612"/>
                <a:gd name="T124" fmla="*/ 165 w 245"/>
                <a:gd name="T125" fmla="*/ 24 h 16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45" h="1612">
                  <a:moveTo>
                    <a:pt x="91" y="1612"/>
                  </a:moveTo>
                  <a:cubicBezTo>
                    <a:pt x="89" y="1611"/>
                    <a:pt x="87" y="1610"/>
                    <a:pt x="85" y="1611"/>
                  </a:cubicBezTo>
                  <a:cubicBezTo>
                    <a:pt x="84" y="1611"/>
                    <a:pt x="84" y="1611"/>
                    <a:pt x="83" y="1611"/>
                  </a:cubicBezTo>
                  <a:cubicBezTo>
                    <a:pt x="77" y="1611"/>
                    <a:pt x="74" y="1607"/>
                    <a:pt x="72" y="1604"/>
                  </a:cubicBezTo>
                  <a:cubicBezTo>
                    <a:pt x="72" y="1604"/>
                    <a:pt x="72" y="1603"/>
                    <a:pt x="72" y="1603"/>
                  </a:cubicBezTo>
                  <a:cubicBezTo>
                    <a:pt x="81" y="1596"/>
                    <a:pt x="81" y="1596"/>
                    <a:pt x="81" y="1596"/>
                  </a:cubicBezTo>
                  <a:cubicBezTo>
                    <a:pt x="82" y="1596"/>
                    <a:pt x="82" y="1597"/>
                    <a:pt x="82" y="1597"/>
                  </a:cubicBezTo>
                  <a:cubicBezTo>
                    <a:pt x="82" y="1598"/>
                    <a:pt x="82" y="1598"/>
                    <a:pt x="82" y="1598"/>
                  </a:cubicBezTo>
                  <a:cubicBezTo>
                    <a:pt x="83" y="1598"/>
                    <a:pt x="83" y="1598"/>
                    <a:pt x="83" y="1599"/>
                  </a:cubicBezTo>
                  <a:cubicBezTo>
                    <a:pt x="83" y="1599"/>
                    <a:pt x="84" y="1599"/>
                    <a:pt x="84" y="1599"/>
                  </a:cubicBezTo>
                  <a:cubicBezTo>
                    <a:pt x="89" y="1598"/>
                    <a:pt x="93" y="1599"/>
                    <a:pt x="97" y="1601"/>
                  </a:cubicBezTo>
                  <a:lnTo>
                    <a:pt x="91" y="1612"/>
                  </a:lnTo>
                  <a:close/>
                  <a:moveTo>
                    <a:pt x="57" y="1591"/>
                  </a:moveTo>
                  <a:cubicBezTo>
                    <a:pt x="55" y="1589"/>
                    <a:pt x="54" y="1587"/>
                    <a:pt x="52" y="1585"/>
                  </a:cubicBezTo>
                  <a:cubicBezTo>
                    <a:pt x="49" y="1581"/>
                    <a:pt x="47" y="1577"/>
                    <a:pt x="45" y="1573"/>
                  </a:cubicBezTo>
                  <a:cubicBezTo>
                    <a:pt x="55" y="1568"/>
                    <a:pt x="55" y="1568"/>
                    <a:pt x="55" y="1568"/>
                  </a:cubicBezTo>
                  <a:cubicBezTo>
                    <a:pt x="57" y="1571"/>
                    <a:pt x="59" y="1575"/>
                    <a:pt x="62" y="1578"/>
                  </a:cubicBezTo>
                  <a:cubicBezTo>
                    <a:pt x="63" y="1580"/>
                    <a:pt x="64" y="1582"/>
                    <a:pt x="66" y="1583"/>
                  </a:cubicBezTo>
                  <a:lnTo>
                    <a:pt x="57" y="1591"/>
                  </a:lnTo>
                  <a:close/>
                  <a:moveTo>
                    <a:pt x="38" y="1553"/>
                  </a:moveTo>
                  <a:cubicBezTo>
                    <a:pt x="37" y="1550"/>
                    <a:pt x="37" y="1548"/>
                    <a:pt x="37" y="1545"/>
                  </a:cubicBezTo>
                  <a:cubicBezTo>
                    <a:pt x="37" y="1544"/>
                    <a:pt x="37" y="1544"/>
                    <a:pt x="37" y="1543"/>
                  </a:cubicBezTo>
                  <a:cubicBezTo>
                    <a:pt x="37" y="1539"/>
                    <a:pt x="37" y="1535"/>
                    <a:pt x="38" y="1531"/>
                  </a:cubicBezTo>
                  <a:cubicBezTo>
                    <a:pt x="50" y="1533"/>
                    <a:pt x="50" y="1533"/>
                    <a:pt x="50" y="1533"/>
                  </a:cubicBezTo>
                  <a:cubicBezTo>
                    <a:pt x="49" y="1536"/>
                    <a:pt x="49" y="1540"/>
                    <a:pt x="49" y="1544"/>
                  </a:cubicBezTo>
                  <a:cubicBezTo>
                    <a:pt x="49" y="1544"/>
                    <a:pt x="49" y="1544"/>
                    <a:pt x="49" y="1545"/>
                  </a:cubicBezTo>
                  <a:cubicBezTo>
                    <a:pt x="49" y="1547"/>
                    <a:pt x="49" y="1549"/>
                    <a:pt x="49" y="1551"/>
                  </a:cubicBezTo>
                  <a:lnTo>
                    <a:pt x="38" y="1553"/>
                  </a:lnTo>
                  <a:close/>
                  <a:moveTo>
                    <a:pt x="51" y="1512"/>
                  </a:moveTo>
                  <a:cubicBezTo>
                    <a:pt x="39" y="1512"/>
                    <a:pt x="39" y="1512"/>
                    <a:pt x="39" y="1512"/>
                  </a:cubicBezTo>
                  <a:cubicBezTo>
                    <a:pt x="39" y="1512"/>
                    <a:pt x="39" y="1512"/>
                    <a:pt x="39" y="1512"/>
                  </a:cubicBezTo>
                  <a:cubicBezTo>
                    <a:pt x="39" y="1510"/>
                    <a:pt x="39" y="1509"/>
                    <a:pt x="39" y="1507"/>
                  </a:cubicBezTo>
                  <a:cubicBezTo>
                    <a:pt x="39" y="1504"/>
                    <a:pt x="39" y="1502"/>
                    <a:pt x="38" y="1499"/>
                  </a:cubicBezTo>
                  <a:cubicBezTo>
                    <a:pt x="38" y="1497"/>
                    <a:pt x="38" y="1495"/>
                    <a:pt x="38" y="1493"/>
                  </a:cubicBezTo>
                  <a:cubicBezTo>
                    <a:pt x="50" y="1492"/>
                    <a:pt x="50" y="1492"/>
                    <a:pt x="50" y="1492"/>
                  </a:cubicBezTo>
                  <a:cubicBezTo>
                    <a:pt x="50" y="1494"/>
                    <a:pt x="50" y="1495"/>
                    <a:pt x="50" y="1497"/>
                  </a:cubicBezTo>
                  <a:cubicBezTo>
                    <a:pt x="50" y="1500"/>
                    <a:pt x="51" y="1503"/>
                    <a:pt x="51" y="1506"/>
                  </a:cubicBezTo>
                  <a:cubicBezTo>
                    <a:pt x="51" y="1508"/>
                    <a:pt x="51" y="1510"/>
                    <a:pt x="51" y="1512"/>
                  </a:cubicBezTo>
                  <a:close/>
                  <a:moveTo>
                    <a:pt x="51" y="1475"/>
                  </a:moveTo>
                  <a:cubicBezTo>
                    <a:pt x="40" y="1470"/>
                    <a:pt x="40" y="1470"/>
                    <a:pt x="40" y="1470"/>
                  </a:cubicBezTo>
                  <a:cubicBezTo>
                    <a:pt x="43" y="1465"/>
                    <a:pt x="46" y="1462"/>
                    <a:pt x="49" y="1460"/>
                  </a:cubicBezTo>
                  <a:cubicBezTo>
                    <a:pt x="50" y="1460"/>
                    <a:pt x="50" y="1459"/>
                    <a:pt x="51" y="1459"/>
                  </a:cubicBezTo>
                  <a:cubicBezTo>
                    <a:pt x="53" y="1458"/>
                    <a:pt x="54" y="1458"/>
                    <a:pt x="54" y="1456"/>
                  </a:cubicBezTo>
                  <a:cubicBezTo>
                    <a:pt x="55" y="1456"/>
                    <a:pt x="55" y="1456"/>
                    <a:pt x="55" y="1456"/>
                  </a:cubicBezTo>
                  <a:cubicBezTo>
                    <a:pt x="65" y="1462"/>
                    <a:pt x="65" y="1462"/>
                    <a:pt x="65" y="1462"/>
                  </a:cubicBezTo>
                  <a:cubicBezTo>
                    <a:pt x="65" y="1463"/>
                    <a:pt x="65" y="1463"/>
                    <a:pt x="65" y="1463"/>
                  </a:cubicBezTo>
                  <a:cubicBezTo>
                    <a:pt x="62" y="1467"/>
                    <a:pt x="59" y="1468"/>
                    <a:pt x="56" y="1470"/>
                  </a:cubicBezTo>
                  <a:cubicBezTo>
                    <a:pt x="56" y="1470"/>
                    <a:pt x="55" y="1470"/>
                    <a:pt x="54" y="1471"/>
                  </a:cubicBezTo>
                  <a:cubicBezTo>
                    <a:pt x="54" y="1471"/>
                    <a:pt x="53" y="1472"/>
                    <a:pt x="51" y="1475"/>
                  </a:cubicBezTo>
                  <a:close/>
                  <a:moveTo>
                    <a:pt x="56" y="1441"/>
                  </a:moveTo>
                  <a:cubicBezTo>
                    <a:pt x="56" y="1440"/>
                    <a:pt x="56" y="1440"/>
                    <a:pt x="56" y="1440"/>
                  </a:cubicBezTo>
                  <a:cubicBezTo>
                    <a:pt x="55" y="1436"/>
                    <a:pt x="54" y="1432"/>
                    <a:pt x="53" y="1427"/>
                  </a:cubicBezTo>
                  <a:cubicBezTo>
                    <a:pt x="52" y="1426"/>
                    <a:pt x="52" y="1424"/>
                    <a:pt x="51" y="1423"/>
                  </a:cubicBezTo>
                  <a:cubicBezTo>
                    <a:pt x="63" y="1419"/>
                    <a:pt x="63" y="1419"/>
                    <a:pt x="63" y="1419"/>
                  </a:cubicBezTo>
                  <a:cubicBezTo>
                    <a:pt x="63" y="1421"/>
                    <a:pt x="64" y="1422"/>
                    <a:pt x="64" y="1424"/>
                  </a:cubicBezTo>
                  <a:cubicBezTo>
                    <a:pt x="66" y="1428"/>
                    <a:pt x="67" y="1433"/>
                    <a:pt x="68" y="1438"/>
                  </a:cubicBezTo>
                  <a:cubicBezTo>
                    <a:pt x="68" y="1439"/>
                    <a:pt x="68" y="1439"/>
                    <a:pt x="68" y="1439"/>
                  </a:cubicBezTo>
                  <a:lnTo>
                    <a:pt x="56" y="1441"/>
                  </a:lnTo>
                  <a:close/>
                  <a:moveTo>
                    <a:pt x="47" y="1402"/>
                  </a:moveTo>
                  <a:cubicBezTo>
                    <a:pt x="47" y="1400"/>
                    <a:pt x="47" y="1399"/>
                    <a:pt x="47" y="1398"/>
                  </a:cubicBezTo>
                  <a:cubicBezTo>
                    <a:pt x="48" y="1394"/>
                    <a:pt x="50" y="1392"/>
                    <a:pt x="51" y="1389"/>
                  </a:cubicBezTo>
                  <a:cubicBezTo>
                    <a:pt x="52" y="1388"/>
                    <a:pt x="52" y="1387"/>
                    <a:pt x="53" y="1386"/>
                  </a:cubicBezTo>
                  <a:cubicBezTo>
                    <a:pt x="53" y="1386"/>
                    <a:pt x="53" y="1385"/>
                    <a:pt x="53" y="1385"/>
                  </a:cubicBezTo>
                  <a:cubicBezTo>
                    <a:pt x="53" y="1384"/>
                    <a:pt x="53" y="1384"/>
                    <a:pt x="53" y="1384"/>
                  </a:cubicBezTo>
                  <a:cubicBezTo>
                    <a:pt x="65" y="1382"/>
                    <a:pt x="65" y="1382"/>
                    <a:pt x="65" y="1382"/>
                  </a:cubicBezTo>
                  <a:cubicBezTo>
                    <a:pt x="65" y="1383"/>
                    <a:pt x="65" y="1384"/>
                    <a:pt x="65" y="1385"/>
                  </a:cubicBezTo>
                  <a:cubicBezTo>
                    <a:pt x="65" y="1387"/>
                    <a:pt x="64" y="1390"/>
                    <a:pt x="63" y="1392"/>
                  </a:cubicBezTo>
                  <a:cubicBezTo>
                    <a:pt x="63" y="1393"/>
                    <a:pt x="62" y="1394"/>
                    <a:pt x="62" y="1395"/>
                  </a:cubicBezTo>
                  <a:cubicBezTo>
                    <a:pt x="60" y="1397"/>
                    <a:pt x="59" y="1399"/>
                    <a:pt x="59" y="1400"/>
                  </a:cubicBezTo>
                  <a:cubicBezTo>
                    <a:pt x="59" y="1401"/>
                    <a:pt x="59" y="1401"/>
                    <a:pt x="59" y="1401"/>
                  </a:cubicBezTo>
                  <a:lnTo>
                    <a:pt x="47" y="1402"/>
                  </a:lnTo>
                  <a:close/>
                  <a:moveTo>
                    <a:pt x="48" y="1364"/>
                  </a:moveTo>
                  <a:cubicBezTo>
                    <a:pt x="48" y="1362"/>
                    <a:pt x="48" y="1362"/>
                    <a:pt x="48" y="1362"/>
                  </a:cubicBezTo>
                  <a:cubicBezTo>
                    <a:pt x="48" y="1361"/>
                    <a:pt x="48" y="1360"/>
                    <a:pt x="47" y="1358"/>
                  </a:cubicBezTo>
                  <a:cubicBezTo>
                    <a:pt x="47" y="1356"/>
                    <a:pt x="47" y="1355"/>
                    <a:pt x="47" y="1355"/>
                  </a:cubicBezTo>
                  <a:cubicBezTo>
                    <a:pt x="46" y="1355"/>
                    <a:pt x="46" y="1354"/>
                    <a:pt x="45" y="1354"/>
                  </a:cubicBezTo>
                  <a:cubicBezTo>
                    <a:pt x="44" y="1354"/>
                    <a:pt x="44" y="1354"/>
                    <a:pt x="43" y="1354"/>
                  </a:cubicBezTo>
                  <a:cubicBezTo>
                    <a:pt x="48" y="1342"/>
                    <a:pt x="48" y="1342"/>
                    <a:pt x="48" y="1342"/>
                  </a:cubicBezTo>
                  <a:cubicBezTo>
                    <a:pt x="48" y="1343"/>
                    <a:pt x="49" y="1343"/>
                    <a:pt x="49" y="1343"/>
                  </a:cubicBezTo>
                  <a:cubicBezTo>
                    <a:pt x="51" y="1343"/>
                    <a:pt x="53" y="1344"/>
                    <a:pt x="55" y="1346"/>
                  </a:cubicBezTo>
                  <a:cubicBezTo>
                    <a:pt x="59" y="1349"/>
                    <a:pt x="59" y="1354"/>
                    <a:pt x="59" y="1357"/>
                  </a:cubicBezTo>
                  <a:cubicBezTo>
                    <a:pt x="59" y="1359"/>
                    <a:pt x="60" y="1360"/>
                    <a:pt x="60" y="1362"/>
                  </a:cubicBezTo>
                  <a:cubicBezTo>
                    <a:pt x="60" y="1364"/>
                    <a:pt x="60" y="1364"/>
                    <a:pt x="60" y="1364"/>
                  </a:cubicBezTo>
                  <a:lnTo>
                    <a:pt x="48" y="1364"/>
                  </a:lnTo>
                  <a:close/>
                  <a:moveTo>
                    <a:pt x="31" y="1332"/>
                  </a:moveTo>
                  <a:cubicBezTo>
                    <a:pt x="31" y="1329"/>
                    <a:pt x="30" y="1326"/>
                    <a:pt x="30" y="1322"/>
                  </a:cubicBezTo>
                  <a:cubicBezTo>
                    <a:pt x="30" y="1322"/>
                    <a:pt x="30" y="1322"/>
                    <a:pt x="30" y="1321"/>
                  </a:cubicBezTo>
                  <a:cubicBezTo>
                    <a:pt x="30" y="1318"/>
                    <a:pt x="31" y="1314"/>
                    <a:pt x="31" y="1311"/>
                  </a:cubicBezTo>
                  <a:cubicBezTo>
                    <a:pt x="43" y="1312"/>
                    <a:pt x="43" y="1312"/>
                    <a:pt x="43" y="1312"/>
                  </a:cubicBezTo>
                  <a:cubicBezTo>
                    <a:pt x="43" y="1315"/>
                    <a:pt x="42" y="1318"/>
                    <a:pt x="42" y="1322"/>
                  </a:cubicBezTo>
                  <a:cubicBezTo>
                    <a:pt x="42" y="1322"/>
                    <a:pt x="42" y="1322"/>
                    <a:pt x="42" y="1322"/>
                  </a:cubicBezTo>
                  <a:cubicBezTo>
                    <a:pt x="42" y="1325"/>
                    <a:pt x="43" y="1328"/>
                    <a:pt x="43" y="1330"/>
                  </a:cubicBezTo>
                  <a:lnTo>
                    <a:pt x="31" y="1332"/>
                  </a:lnTo>
                  <a:close/>
                  <a:moveTo>
                    <a:pt x="31" y="1293"/>
                  </a:moveTo>
                  <a:cubicBezTo>
                    <a:pt x="30" y="1292"/>
                    <a:pt x="30" y="1292"/>
                    <a:pt x="30" y="1292"/>
                  </a:cubicBezTo>
                  <a:cubicBezTo>
                    <a:pt x="30" y="1290"/>
                    <a:pt x="29" y="1287"/>
                    <a:pt x="29" y="1285"/>
                  </a:cubicBezTo>
                  <a:cubicBezTo>
                    <a:pt x="29" y="1283"/>
                    <a:pt x="28" y="1282"/>
                    <a:pt x="28" y="1280"/>
                  </a:cubicBezTo>
                  <a:cubicBezTo>
                    <a:pt x="27" y="1278"/>
                    <a:pt x="27" y="1275"/>
                    <a:pt x="26" y="1272"/>
                  </a:cubicBezTo>
                  <a:cubicBezTo>
                    <a:pt x="38" y="1271"/>
                    <a:pt x="38" y="1271"/>
                    <a:pt x="38" y="1271"/>
                  </a:cubicBezTo>
                  <a:cubicBezTo>
                    <a:pt x="39" y="1273"/>
                    <a:pt x="39" y="1275"/>
                    <a:pt x="40" y="1278"/>
                  </a:cubicBezTo>
                  <a:cubicBezTo>
                    <a:pt x="40" y="1280"/>
                    <a:pt x="40" y="1281"/>
                    <a:pt x="41" y="1283"/>
                  </a:cubicBezTo>
                  <a:cubicBezTo>
                    <a:pt x="41" y="1285"/>
                    <a:pt x="41" y="1287"/>
                    <a:pt x="42" y="1288"/>
                  </a:cubicBezTo>
                  <a:cubicBezTo>
                    <a:pt x="42" y="1290"/>
                    <a:pt x="42" y="1290"/>
                    <a:pt x="42" y="1290"/>
                  </a:cubicBezTo>
                  <a:lnTo>
                    <a:pt x="31" y="1293"/>
                  </a:lnTo>
                  <a:close/>
                  <a:moveTo>
                    <a:pt x="42" y="1254"/>
                  </a:moveTo>
                  <a:cubicBezTo>
                    <a:pt x="31" y="1251"/>
                    <a:pt x="31" y="1251"/>
                    <a:pt x="31" y="1251"/>
                  </a:cubicBezTo>
                  <a:cubicBezTo>
                    <a:pt x="32" y="1247"/>
                    <a:pt x="32" y="1243"/>
                    <a:pt x="32" y="1238"/>
                  </a:cubicBezTo>
                  <a:cubicBezTo>
                    <a:pt x="33" y="1234"/>
                    <a:pt x="33" y="1234"/>
                    <a:pt x="33" y="1234"/>
                  </a:cubicBezTo>
                  <a:cubicBezTo>
                    <a:pt x="33" y="1234"/>
                    <a:pt x="33" y="1233"/>
                    <a:pt x="33" y="1232"/>
                  </a:cubicBezTo>
                  <a:cubicBezTo>
                    <a:pt x="45" y="1233"/>
                    <a:pt x="45" y="1233"/>
                    <a:pt x="45" y="1233"/>
                  </a:cubicBezTo>
                  <a:cubicBezTo>
                    <a:pt x="45" y="1234"/>
                    <a:pt x="45" y="1235"/>
                    <a:pt x="45" y="1236"/>
                  </a:cubicBezTo>
                  <a:cubicBezTo>
                    <a:pt x="44" y="1239"/>
                    <a:pt x="44" y="1239"/>
                    <a:pt x="44" y="1239"/>
                  </a:cubicBezTo>
                  <a:cubicBezTo>
                    <a:pt x="44" y="1244"/>
                    <a:pt x="43" y="1249"/>
                    <a:pt x="42" y="1254"/>
                  </a:cubicBezTo>
                  <a:close/>
                  <a:moveTo>
                    <a:pt x="29" y="1216"/>
                  </a:moveTo>
                  <a:cubicBezTo>
                    <a:pt x="28" y="1213"/>
                    <a:pt x="27" y="1210"/>
                    <a:pt x="27" y="1207"/>
                  </a:cubicBezTo>
                  <a:cubicBezTo>
                    <a:pt x="27" y="1205"/>
                    <a:pt x="27" y="1204"/>
                    <a:pt x="27" y="1202"/>
                  </a:cubicBezTo>
                  <a:cubicBezTo>
                    <a:pt x="28" y="1200"/>
                    <a:pt x="28" y="1199"/>
                    <a:pt x="28" y="1197"/>
                  </a:cubicBezTo>
                  <a:cubicBezTo>
                    <a:pt x="28" y="1197"/>
                    <a:pt x="28" y="1197"/>
                    <a:pt x="28" y="1196"/>
                  </a:cubicBezTo>
                  <a:cubicBezTo>
                    <a:pt x="28" y="1196"/>
                    <a:pt x="28" y="1195"/>
                    <a:pt x="28" y="1195"/>
                  </a:cubicBezTo>
                  <a:cubicBezTo>
                    <a:pt x="39" y="1193"/>
                    <a:pt x="39" y="1193"/>
                    <a:pt x="39" y="1193"/>
                  </a:cubicBezTo>
                  <a:cubicBezTo>
                    <a:pt x="40" y="1194"/>
                    <a:pt x="40" y="1195"/>
                    <a:pt x="40" y="1196"/>
                  </a:cubicBezTo>
                  <a:cubicBezTo>
                    <a:pt x="40" y="1196"/>
                    <a:pt x="40" y="1197"/>
                    <a:pt x="40" y="1197"/>
                  </a:cubicBezTo>
                  <a:cubicBezTo>
                    <a:pt x="40" y="1199"/>
                    <a:pt x="40" y="1201"/>
                    <a:pt x="39" y="1203"/>
                  </a:cubicBezTo>
                  <a:cubicBezTo>
                    <a:pt x="39" y="1204"/>
                    <a:pt x="39" y="1206"/>
                    <a:pt x="39" y="1207"/>
                  </a:cubicBezTo>
                  <a:cubicBezTo>
                    <a:pt x="39" y="1209"/>
                    <a:pt x="39" y="1210"/>
                    <a:pt x="40" y="1211"/>
                  </a:cubicBezTo>
                  <a:lnTo>
                    <a:pt x="29" y="1216"/>
                  </a:lnTo>
                  <a:close/>
                  <a:moveTo>
                    <a:pt x="17" y="1179"/>
                  </a:moveTo>
                  <a:cubicBezTo>
                    <a:pt x="17" y="1178"/>
                    <a:pt x="17" y="1178"/>
                    <a:pt x="17" y="1178"/>
                  </a:cubicBezTo>
                  <a:cubicBezTo>
                    <a:pt x="17" y="1176"/>
                    <a:pt x="17" y="1174"/>
                    <a:pt x="17" y="1173"/>
                  </a:cubicBezTo>
                  <a:cubicBezTo>
                    <a:pt x="18" y="1172"/>
                    <a:pt x="18" y="1172"/>
                    <a:pt x="18" y="1171"/>
                  </a:cubicBezTo>
                  <a:cubicBezTo>
                    <a:pt x="18" y="1169"/>
                    <a:pt x="18" y="1167"/>
                    <a:pt x="18" y="1165"/>
                  </a:cubicBezTo>
                  <a:cubicBezTo>
                    <a:pt x="18" y="1164"/>
                    <a:pt x="18" y="1163"/>
                    <a:pt x="18" y="1162"/>
                  </a:cubicBezTo>
                  <a:cubicBezTo>
                    <a:pt x="18" y="1161"/>
                    <a:pt x="18" y="1160"/>
                    <a:pt x="18" y="1160"/>
                  </a:cubicBezTo>
                  <a:cubicBezTo>
                    <a:pt x="29" y="1157"/>
                    <a:pt x="29" y="1157"/>
                    <a:pt x="29" y="1157"/>
                  </a:cubicBezTo>
                  <a:cubicBezTo>
                    <a:pt x="30" y="1159"/>
                    <a:pt x="30" y="1160"/>
                    <a:pt x="30" y="1161"/>
                  </a:cubicBezTo>
                  <a:cubicBezTo>
                    <a:pt x="30" y="1162"/>
                    <a:pt x="30" y="1163"/>
                    <a:pt x="30" y="1165"/>
                  </a:cubicBezTo>
                  <a:cubicBezTo>
                    <a:pt x="30" y="1167"/>
                    <a:pt x="30" y="1170"/>
                    <a:pt x="30" y="1172"/>
                  </a:cubicBezTo>
                  <a:cubicBezTo>
                    <a:pt x="30" y="1173"/>
                    <a:pt x="29" y="1174"/>
                    <a:pt x="29" y="1175"/>
                  </a:cubicBezTo>
                  <a:cubicBezTo>
                    <a:pt x="29" y="1176"/>
                    <a:pt x="29" y="1177"/>
                    <a:pt x="29" y="1178"/>
                  </a:cubicBezTo>
                  <a:lnTo>
                    <a:pt x="17" y="1179"/>
                  </a:lnTo>
                  <a:close/>
                  <a:moveTo>
                    <a:pt x="16" y="1139"/>
                  </a:moveTo>
                  <a:cubicBezTo>
                    <a:pt x="16" y="1138"/>
                    <a:pt x="16" y="1138"/>
                    <a:pt x="16" y="1138"/>
                  </a:cubicBezTo>
                  <a:cubicBezTo>
                    <a:pt x="16" y="1132"/>
                    <a:pt x="15" y="1127"/>
                    <a:pt x="15" y="1122"/>
                  </a:cubicBezTo>
                  <a:cubicBezTo>
                    <a:pt x="14" y="1120"/>
                    <a:pt x="14" y="1120"/>
                    <a:pt x="14" y="1120"/>
                  </a:cubicBezTo>
                  <a:cubicBezTo>
                    <a:pt x="26" y="1118"/>
                    <a:pt x="26" y="1118"/>
                    <a:pt x="26" y="1118"/>
                  </a:cubicBezTo>
                  <a:cubicBezTo>
                    <a:pt x="26" y="1119"/>
                    <a:pt x="27" y="1120"/>
                    <a:pt x="27" y="1120"/>
                  </a:cubicBezTo>
                  <a:cubicBezTo>
                    <a:pt x="27" y="1126"/>
                    <a:pt x="27" y="1132"/>
                    <a:pt x="28" y="1138"/>
                  </a:cubicBezTo>
                  <a:cubicBezTo>
                    <a:pt x="28" y="1138"/>
                    <a:pt x="28" y="1138"/>
                    <a:pt x="28" y="1138"/>
                  </a:cubicBezTo>
                  <a:lnTo>
                    <a:pt x="16" y="1139"/>
                  </a:lnTo>
                  <a:close/>
                  <a:moveTo>
                    <a:pt x="11" y="1101"/>
                  </a:moveTo>
                  <a:cubicBezTo>
                    <a:pt x="10" y="1098"/>
                    <a:pt x="9" y="1096"/>
                    <a:pt x="8" y="1093"/>
                  </a:cubicBezTo>
                  <a:cubicBezTo>
                    <a:pt x="6" y="1089"/>
                    <a:pt x="5" y="1085"/>
                    <a:pt x="5" y="1081"/>
                  </a:cubicBezTo>
                  <a:cubicBezTo>
                    <a:pt x="17" y="1079"/>
                    <a:pt x="17" y="1079"/>
                    <a:pt x="17" y="1079"/>
                  </a:cubicBezTo>
                  <a:cubicBezTo>
                    <a:pt x="17" y="1083"/>
                    <a:pt x="18" y="1086"/>
                    <a:pt x="19" y="1089"/>
                  </a:cubicBezTo>
                  <a:cubicBezTo>
                    <a:pt x="20" y="1091"/>
                    <a:pt x="21" y="1094"/>
                    <a:pt x="22" y="1098"/>
                  </a:cubicBezTo>
                  <a:lnTo>
                    <a:pt x="11" y="1101"/>
                  </a:lnTo>
                  <a:close/>
                  <a:moveTo>
                    <a:pt x="5" y="1061"/>
                  </a:moveTo>
                  <a:cubicBezTo>
                    <a:pt x="5" y="1061"/>
                    <a:pt x="5" y="1061"/>
                    <a:pt x="5" y="1061"/>
                  </a:cubicBezTo>
                  <a:cubicBezTo>
                    <a:pt x="5" y="1060"/>
                    <a:pt x="4" y="1059"/>
                    <a:pt x="4" y="1058"/>
                  </a:cubicBezTo>
                  <a:cubicBezTo>
                    <a:pt x="3" y="1056"/>
                    <a:pt x="2" y="1054"/>
                    <a:pt x="1" y="1051"/>
                  </a:cubicBezTo>
                  <a:cubicBezTo>
                    <a:pt x="1" y="1050"/>
                    <a:pt x="1" y="1050"/>
                    <a:pt x="1" y="1050"/>
                  </a:cubicBezTo>
                  <a:cubicBezTo>
                    <a:pt x="1" y="1048"/>
                    <a:pt x="0" y="1046"/>
                    <a:pt x="0" y="1043"/>
                  </a:cubicBezTo>
                  <a:cubicBezTo>
                    <a:pt x="0" y="1042"/>
                    <a:pt x="0" y="1041"/>
                    <a:pt x="0" y="1040"/>
                  </a:cubicBezTo>
                  <a:cubicBezTo>
                    <a:pt x="12" y="1042"/>
                    <a:pt x="12" y="1042"/>
                    <a:pt x="12" y="1042"/>
                  </a:cubicBezTo>
                  <a:cubicBezTo>
                    <a:pt x="12" y="1042"/>
                    <a:pt x="12" y="1043"/>
                    <a:pt x="12" y="1043"/>
                  </a:cubicBezTo>
                  <a:cubicBezTo>
                    <a:pt x="12" y="1045"/>
                    <a:pt x="13" y="1046"/>
                    <a:pt x="13" y="1048"/>
                  </a:cubicBezTo>
                  <a:cubicBezTo>
                    <a:pt x="13" y="1049"/>
                    <a:pt x="13" y="1049"/>
                    <a:pt x="13" y="1049"/>
                  </a:cubicBezTo>
                  <a:cubicBezTo>
                    <a:pt x="13" y="1050"/>
                    <a:pt x="14" y="1051"/>
                    <a:pt x="14" y="1052"/>
                  </a:cubicBezTo>
                  <a:cubicBezTo>
                    <a:pt x="15" y="1054"/>
                    <a:pt x="16" y="1055"/>
                    <a:pt x="16" y="1057"/>
                  </a:cubicBezTo>
                  <a:cubicBezTo>
                    <a:pt x="17" y="1057"/>
                    <a:pt x="17" y="1058"/>
                    <a:pt x="17" y="1059"/>
                  </a:cubicBezTo>
                  <a:lnTo>
                    <a:pt x="5" y="1061"/>
                  </a:lnTo>
                  <a:close/>
                  <a:moveTo>
                    <a:pt x="24" y="1029"/>
                  </a:moveTo>
                  <a:cubicBezTo>
                    <a:pt x="13" y="1023"/>
                    <a:pt x="13" y="1023"/>
                    <a:pt x="13" y="1023"/>
                  </a:cubicBezTo>
                  <a:cubicBezTo>
                    <a:pt x="15" y="1020"/>
                    <a:pt x="16" y="1016"/>
                    <a:pt x="16" y="1010"/>
                  </a:cubicBezTo>
                  <a:cubicBezTo>
                    <a:pt x="16" y="1007"/>
                    <a:pt x="16" y="1007"/>
                    <a:pt x="16" y="1007"/>
                  </a:cubicBezTo>
                  <a:cubicBezTo>
                    <a:pt x="28" y="1007"/>
                    <a:pt x="28" y="1007"/>
                    <a:pt x="28" y="1007"/>
                  </a:cubicBezTo>
                  <a:cubicBezTo>
                    <a:pt x="28" y="1010"/>
                    <a:pt x="28" y="1010"/>
                    <a:pt x="28" y="1010"/>
                  </a:cubicBezTo>
                  <a:cubicBezTo>
                    <a:pt x="28" y="1016"/>
                    <a:pt x="27" y="1023"/>
                    <a:pt x="24" y="1029"/>
                  </a:cubicBezTo>
                  <a:close/>
                  <a:moveTo>
                    <a:pt x="30" y="987"/>
                  </a:moveTo>
                  <a:cubicBezTo>
                    <a:pt x="18" y="987"/>
                    <a:pt x="18" y="987"/>
                    <a:pt x="18" y="987"/>
                  </a:cubicBezTo>
                  <a:cubicBezTo>
                    <a:pt x="18" y="985"/>
                    <a:pt x="18" y="985"/>
                    <a:pt x="18" y="985"/>
                  </a:cubicBezTo>
                  <a:cubicBezTo>
                    <a:pt x="18" y="983"/>
                    <a:pt x="18" y="981"/>
                    <a:pt x="18" y="979"/>
                  </a:cubicBezTo>
                  <a:cubicBezTo>
                    <a:pt x="18" y="978"/>
                    <a:pt x="18" y="977"/>
                    <a:pt x="19" y="976"/>
                  </a:cubicBezTo>
                  <a:cubicBezTo>
                    <a:pt x="19" y="974"/>
                    <a:pt x="19" y="972"/>
                    <a:pt x="19" y="970"/>
                  </a:cubicBezTo>
                  <a:cubicBezTo>
                    <a:pt x="19" y="969"/>
                    <a:pt x="19" y="969"/>
                    <a:pt x="19" y="968"/>
                  </a:cubicBezTo>
                  <a:cubicBezTo>
                    <a:pt x="31" y="966"/>
                    <a:pt x="31" y="966"/>
                    <a:pt x="31" y="966"/>
                  </a:cubicBezTo>
                  <a:cubicBezTo>
                    <a:pt x="31" y="966"/>
                    <a:pt x="31" y="966"/>
                    <a:pt x="31" y="966"/>
                  </a:cubicBezTo>
                  <a:cubicBezTo>
                    <a:pt x="31" y="968"/>
                    <a:pt x="31" y="969"/>
                    <a:pt x="31" y="970"/>
                  </a:cubicBezTo>
                  <a:cubicBezTo>
                    <a:pt x="31" y="973"/>
                    <a:pt x="31" y="975"/>
                    <a:pt x="30" y="978"/>
                  </a:cubicBezTo>
                  <a:cubicBezTo>
                    <a:pt x="30" y="979"/>
                    <a:pt x="30" y="980"/>
                    <a:pt x="30" y="981"/>
                  </a:cubicBezTo>
                  <a:cubicBezTo>
                    <a:pt x="30" y="982"/>
                    <a:pt x="30" y="984"/>
                    <a:pt x="30" y="986"/>
                  </a:cubicBezTo>
                  <a:lnTo>
                    <a:pt x="30" y="987"/>
                  </a:lnTo>
                  <a:close/>
                  <a:moveTo>
                    <a:pt x="29" y="948"/>
                  </a:moveTo>
                  <a:cubicBezTo>
                    <a:pt x="17" y="947"/>
                    <a:pt x="17" y="947"/>
                    <a:pt x="17" y="947"/>
                  </a:cubicBezTo>
                  <a:cubicBezTo>
                    <a:pt x="17" y="946"/>
                    <a:pt x="17" y="946"/>
                    <a:pt x="17" y="945"/>
                  </a:cubicBezTo>
                  <a:cubicBezTo>
                    <a:pt x="17" y="945"/>
                    <a:pt x="17" y="944"/>
                    <a:pt x="17" y="944"/>
                  </a:cubicBezTo>
                  <a:cubicBezTo>
                    <a:pt x="17" y="943"/>
                    <a:pt x="17" y="943"/>
                    <a:pt x="17" y="943"/>
                  </a:cubicBezTo>
                  <a:cubicBezTo>
                    <a:pt x="17" y="941"/>
                    <a:pt x="17" y="937"/>
                    <a:pt x="20" y="933"/>
                  </a:cubicBezTo>
                  <a:cubicBezTo>
                    <a:pt x="21" y="932"/>
                    <a:pt x="22" y="931"/>
                    <a:pt x="22" y="930"/>
                  </a:cubicBezTo>
                  <a:cubicBezTo>
                    <a:pt x="23" y="929"/>
                    <a:pt x="24" y="928"/>
                    <a:pt x="25" y="927"/>
                  </a:cubicBezTo>
                  <a:cubicBezTo>
                    <a:pt x="35" y="933"/>
                    <a:pt x="35" y="933"/>
                    <a:pt x="35" y="933"/>
                  </a:cubicBezTo>
                  <a:cubicBezTo>
                    <a:pt x="34" y="935"/>
                    <a:pt x="33" y="937"/>
                    <a:pt x="31" y="938"/>
                  </a:cubicBezTo>
                  <a:cubicBezTo>
                    <a:pt x="31" y="939"/>
                    <a:pt x="30" y="940"/>
                    <a:pt x="30" y="940"/>
                  </a:cubicBezTo>
                  <a:cubicBezTo>
                    <a:pt x="29" y="941"/>
                    <a:pt x="29" y="941"/>
                    <a:pt x="29" y="943"/>
                  </a:cubicBezTo>
                  <a:cubicBezTo>
                    <a:pt x="29" y="944"/>
                    <a:pt x="29" y="944"/>
                    <a:pt x="29" y="944"/>
                  </a:cubicBezTo>
                  <a:cubicBezTo>
                    <a:pt x="29" y="944"/>
                    <a:pt x="29" y="945"/>
                    <a:pt x="29" y="946"/>
                  </a:cubicBezTo>
                  <a:cubicBezTo>
                    <a:pt x="29" y="946"/>
                    <a:pt x="29" y="947"/>
                    <a:pt x="29" y="948"/>
                  </a:cubicBezTo>
                  <a:close/>
                  <a:moveTo>
                    <a:pt x="44" y="916"/>
                  </a:moveTo>
                  <a:cubicBezTo>
                    <a:pt x="34" y="909"/>
                    <a:pt x="34" y="909"/>
                    <a:pt x="34" y="909"/>
                  </a:cubicBezTo>
                  <a:cubicBezTo>
                    <a:pt x="36" y="907"/>
                    <a:pt x="37" y="905"/>
                    <a:pt x="39" y="903"/>
                  </a:cubicBezTo>
                  <a:cubicBezTo>
                    <a:pt x="42" y="900"/>
                    <a:pt x="44" y="896"/>
                    <a:pt x="46" y="893"/>
                  </a:cubicBezTo>
                  <a:cubicBezTo>
                    <a:pt x="56" y="900"/>
                    <a:pt x="56" y="900"/>
                    <a:pt x="56" y="900"/>
                  </a:cubicBezTo>
                  <a:cubicBezTo>
                    <a:pt x="54" y="903"/>
                    <a:pt x="51" y="907"/>
                    <a:pt x="48" y="911"/>
                  </a:cubicBezTo>
                  <a:cubicBezTo>
                    <a:pt x="47" y="912"/>
                    <a:pt x="45" y="914"/>
                    <a:pt x="44" y="916"/>
                  </a:cubicBezTo>
                  <a:close/>
                  <a:moveTo>
                    <a:pt x="54" y="880"/>
                  </a:moveTo>
                  <a:cubicBezTo>
                    <a:pt x="54" y="879"/>
                    <a:pt x="53" y="879"/>
                    <a:pt x="53" y="878"/>
                  </a:cubicBezTo>
                  <a:cubicBezTo>
                    <a:pt x="53" y="877"/>
                    <a:pt x="52" y="875"/>
                    <a:pt x="52" y="873"/>
                  </a:cubicBezTo>
                  <a:cubicBezTo>
                    <a:pt x="52" y="871"/>
                    <a:pt x="52" y="870"/>
                    <a:pt x="53" y="869"/>
                  </a:cubicBezTo>
                  <a:cubicBezTo>
                    <a:pt x="54" y="866"/>
                    <a:pt x="55" y="864"/>
                    <a:pt x="56" y="863"/>
                  </a:cubicBezTo>
                  <a:cubicBezTo>
                    <a:pt x="57" y="863"/>
                    <a:pt x="57" y="862"/>
                    <a:pt x="57" y="862"/>
                  </a:cubicBezTo>
                  <a:cubicBezTo>
                    <a:pt x="58" y="861"/>
                    <a:pt x="58" y="860"/>
                    <a:pt x="58" y="860"/>
                  </a:cubicBezTo>
                  <a:cubicBezTo>
                    <a:pt x="70" y="861"/>
                    <a:pt x="70" y="861"/>
                    <a:pt x="70" y="861"/>
                  </a:cubicBezTo>
                  <a:cubicBezTo>
                    <a:pt x="70" y="862"/>
                    <a:pt x="69" y="863"/>
                    <a:pt x="69" y="864"/>
                  </a:cubicBezTo>
                  <a:cubicBezTo>
                    <a:pt x="69" y="867"/>
                    <a:pt x="67" y="869"/>
                    <a:pt x="65" y="871"/>
                  </a:cubicBezTo>
                  <a:cubicBezTo>
                    <a:pt x="65" y="872"/>
                    <a:pt x="64" y="872"/>
                    <a:pt x="64" y="873"/>
                  </a:cubicBezTo>
                  <a:cubicBezTo>
                    <a:pt x="64" y="873"/>
                    <a:pt x="64" y="873"/>
                    <a:pt x="64" y="874"/>
                  </a:cubicBezTo>
                  <a:cubicBezTo>
                    <a:pt x="65" y="875"/>
                    <a:pt x="65" y="876"/>
                    <a:pt x="66" y="878"/>
                  </a:cubicBezTo>
                  <a:lnTo>
                    <a:pt x="54" y="880"/>
                  </a:lnTo>
                  <a:close/>
                  <a:moveTo>
                    <a:pt x="55" y="843"/>
                  </a:moveTo>
                  <a:cubicBezTo>
                    <a:pt x="54" y="838"/>
                    <a:pt x="52" y="832"/>
                    <a:pt x="52" y="826"/>
                  </a:cubicBezTo>
                  <a:cubicBezTo>
                    <a:pt x="52" y="824"/>
                    <a:pt x="52" y="822"/>
                    <a:pt x="53" y="820"/>
                  </a:cubicBezTo>
                  <a:cubicBezTo>
                    <a:pt x="64" y="822"/>
                    <a:pt x="64" y="822"/>
                    <a:pt x="64" y="822"/>
                  </a:cubicBezTo>
                  <a:cubicBezTo>
                    <a:pt x="64" y="823"/>
                    <a:pt x="64" y="824"/>
                    <a:pt x="64" y="826"/>
                  </a:cubicBezTo>
                  <a:cubicBezTo>
                    <a:pt x="64" y="830"/>
                    <a:pt x="66" y="835"/>
                    <a:pt x="67" y="839"/>
                  </a:cubicBezTo>
                  <a:lnTo>
                    <a:pt x="55" y="843"/>
                  </a:lnTo>
                  <a:close/>
                  <a:moveTo>
                    <a:pt x="64" y="804"/>
                  </a:moveTo>
                  <a:cubicBezTo>
                    <a:pt x="53" y="799"/>
                    <a:pt x="53" y="799"/>
                    <a:pt x="53" y="799"/>
                  </a:cubicBezTo>
                  <a:cubicBezTo>
                    <a:pt x="54" y="797"/>
                    <a:pt x="55" y="796"/>
                    <a:pt x="56" y="795"/>
                  </a:cubicBezTo>
                  <a:cubicBezTo>
                    <a:pt x="57" y="794"/>
                    <a:pt x="57" y="794"/>
                    <a:pt x="57" y="793"/>
                  </a:cubicBezTo>
                  <a:cubicBezTo>
                    <a:pt x="58" y="793"/>
                    <a:pt x="58" y="791"/>
                    <a:pt x="58" y="790"/>
                  </a:cubicBezTo>
                  <a:cubicBezTo>
                    <a:pt x="59" y="789"/>
                    <a:pt x="59" y="788"/>
                    <a:pt x="60" y="787"/>
                  </a:cubicBezTo>
                  <a:cubicBezTo>
                    <a:pt x="60" y="785"/>
                    <a:pt x="61" y="783"/>
                    <a:pt x="63" y="781"/>
                  </a:cubicBezTo>
                  <a:cubicBezTo>
                    <a:pt x="73" y="788"/>
                    <a:pt x="73" y="788"/>
                    <a:pt x="73" y="788"/>
                  </a:cubicBezTo>
                  <a:cubicBezTo>
                    <a:pt x="72" y="789"/>
                    <a:pt x="71" y="790"/>
                    <a:pt x="71" y="791"/>
                  </a:cubicBezTo>
                  <a:cubicBezTo>
                    <a:pt x="70" y="792"/>
                    <a:pt x="70" y="793"/>
                    <a:pt x="70" y="794"/>
                  </a:cubicBezTo>
                  <a:cubicBezTo>
                    <a:pt x="69" y="795"/>
                    <a:pt x="69" y="798"/>
                    <a:pt x="67" y="800"/>
                  </a:cubicBezTo>
                  <a:cubicBezTo>
                    <a:pt x="67" y="801"/>
                    <a:pt x="66" y="802"/>
                    <a:pt x="66" y="802"/>
                  </a:cubicBezTo>
                  <a:cubicBezTo>
                    <a:pt x="65" y="803"/>
                    <a:pt x="64" y="804"/>
                    <a:pt x="64" y="804"/>
                  </a:cubicBezTo>
                  <a:close/>
                  <a:moveTo>
                    <a:pt x="70" y="767"/>
                  </a:moveTo>
                  <a:cubicBezTo>
                    <a:pt x="70" y="766"/>
                    <a:pt x="70" y="765"/>
                    <a:pt x="69" y="764"/>
                  </a:cubicBezTo>
                  <a:cubicBezTo>
                    <a:pt x="69" y="762"/>
                    <a:pt x="68" y="759"/>
                    <a:pt x="68" y="757"/>
                  </a:cubicBezTo>
                  <a:cubicBezTo>
                    <a:pt x="68" y="754"/>
                    <a:pt x="69" y="751"/>
                    <a:pt x="70" y="749"/>
                  </a:cubicBezTo>
                  <a:cubicBezTo>
                    <a:pt x="71" y="748"/>
                    <a:pt x="72" y="747"/>
                    <a:pt x="72" y="746"/>
                  </a:cubicBezTo>
                  <a:cubicBezTo>
                    <a:pt x="72" y="746"/>
                    <a:pt x="73" y="745"/>
                    <a:pt x="73" y="745"/>
                  </a:cubicBezTo>
                  <a:cubicBezTo>
                    <a:pt x="84" y="751"/>
                    <a:pt x="84" y="751"/>
                    <a:pt x="84" y="751"/>
                  </a:cubicBezTo>
                  <a:cubicBezTo>
                    <a:pt x="83" y="752"/>
                    <a:pt x="82" y="753"/>
                    <a:pt x="82" y="753"/>
                  </a:cubicBezTo>
                  <a:cubicBezTo>
                    <a:pt x="81" y="754"/>
                    <a:pt x="81" y="754"/>
                    <a:pt x="81" y="755"/>
                  </a:cubicBezTo>
                  <a:cubicBezTo>
                    <a:pt x="80" y="756"/>
                    <a:pt x="80" y="756"/>
                    <a:pt x="80" y="757"/>
                  </a:cubicBezTo>
                  <a:cubicBezTo>
                    <a:pt x="80" y="758"/>
                    <a:pt x="81" y="759"/>
                    <a:pt x="81" y="761"/>
                  </a:cubicBezTo>
                  <a:cubicBezTo>
                    <a:pt x="81" y="763"/>
                    <a:pt x="82" y="764"/>
                    <a:pt x="82" y="766"/>
                  </a:cubicBezTo>
                  <a:lnTo>
                    <a:pt x="70" y="767"/>
                  </a:lnTo>
                  <a:close/>
                  <a:moveTo>
                    <a:pt x="68" y="736"/>
                  </a:moveTo>
                  <a:cubicBezTo>
                    <a:pt x="65" y="734"/>
                    <a:pt x="61" y="730"/>
                    <a:pt x="60" y="724"/>
                  </a:cubicBezTo>
                  <a:cubicBezTo>
                    <a:pt x="60" y="723"/>
                    <a:pt x="60" y="722"/>
                    <a:pt x="60" y="721"/>
                  </a:cubicBezTo>
                  <a:cubicBezTo>
                    <a:pt x="60" y="716"/>
                    <a:pt x="62" y="713"/>
                    <a:pt x="63" y="710"/>
                  </a:cubicBezTo>
                  <a:cubicBezTo>
                    <a:pt x="74" y="717"/>
                    <a:pt x="74" y="717"/>
                    <a:pt x="74" y="717"/>
                  </a:cubicBezTo>
                  <a:cubicBezTo>
                    <a:pt x="72" y="719"/>
                    <a:pt x="72" y="720"/>
                    <a:pt x="72" y="721"/>
                  </a:cubicBezTo>
                  <a:cubicBezTo>
                    <a:pt x="72" y="722"/>
                    <a:pt x="72" y="722"/>
                    <a:pt x="72" y="722"/>
                  </a:cubicBezTo>
                  <a:cubicBezTo>
                    <a:pt x="72" y="723"/>
                    <a:pt x="73" y="724"/>
                    <a:pt x="75" y="726"/>
                  </a:cubicBezTo>
                  <a:lnTo>
                    <a:pt x="68" y="736"/>
                  </a:lnTo>
                  <a:close/>
                  <a:moveTo>
                    <a:pt x="83" y="696"/>
                  </a:moveTo>
                  <a:cubicBezTo>
                    <a:pt x="71" y="696"/>
                    <a:pt x="71" y="696"/>
                    <a:pt x="71" y="696"/>
                  </a:cubicBezTo>
                  <a:cubicBezTo>
                    <a:pt x="71" y="695"/>
                    <a:pt x="71" y="694"/>
                    <a:pt x="71" y="693"/>
                  </a:cubicBezTo>
                  <a:cubicBezTo>
                    <a:pt x="71" y="690"/>
                    <a:pt x="71" y="690"/>
                    <a:pt x="71" y="690"/>
                  </a:cubicBezTo>
                  <a:cubicBezTo>
                    <a:pt x="71" y="688"/>
                    <a:pt x="71" y="687"/>
                    <a:pt x="71" y="686"/>
                  </a:cubicBezTo>
                  <a:cubicBezTo>
                    <a:pt x="71" y="683"/>
                    <a:pt x="71" y="678"/>
                    <a:pt x="74" y="674"/>
                  </a:cubicBezTo>
                  <a:cubicBezTo>
                    <a:pt x="84" y="679"/>
                    <a:pt x="84" y="679"/>
                    <a:pt x="84" y="679"/>
                  </a:cubicBezTo>
                  <a:cubicBezTo>
                    <a:pt x="84" y="679"/>
                    <a:pt x="84" y="679"/>
                    <a:pt x="84" y="679"/>
                  </a:cubicBezTo>
                  <a:cubicBezTo>
                    <a:pt x="83" y="681"/>
                    <a:pt x="83" y="683"/>
                    <a:pt x="83" y="687"/>
                  </a:cubicBezTo>
                  <a:cubicBezTo>
                    <a:pt x="83" y="688"/>
                    <a:pt x="83" y="689"/>
                    <a:pt x="83" y="690"/>
                  </a:cubicBezTo>
                  <a:cubicBezTo>
                    <a:pt x="83" y="693"/>
                    <a:pt x="83" y="693"/>
                    <a:pt x="83" y="693"/>
                  </a:cubicBezTo>
                  <a:cubicBezTo>
                    <a:pt x="83" y="694"/>
                    <a:pt x="83" y="695"/>
                    <a:pt x="83" y="696"/>
                  </a:cubicBezTo>
                  <a:close/>
                  <a:moveTo>
                    <a:pt x="90" y="658"/>
                  </a:moveTo>
                  <a:cubicBezTo>
                    <a:pt x="78" y="656"/>
                    <a:pt x="78" y="656"/>
                    <a:pt x="78" y="656"/>
                  </a:cubicBezTo>
                  <a:cubicBezTo>
                    <a:pt x="79" y="655"/>
                    <a:pt x="79" y="653"/>
                    <a:pt x="79" y="652"/>
                  </a:cubicBezTo>
                  <a:cubicBezTo>
                    <a:pt x="79" y="649"/>
                    <a:pt x="78" y="648"/>
                    <a:pt x="78" y="647"/>
                  </a:cubicBezTo>
                  <a:cubicBezTo>
                    <a:pt x="78" y="647"/>
                    <a:pt x="77" y="646"/>
                    <a:pt x="77" y="646"/>
                  </a:cubicBezTo>
                  <a:cubicBezTo>
                    <a:pt x="76" y="645"/>
                    <a:pt x="75" y="644"/>
                    <a:pt x="74" y="643"/>
                  </a:cubicBezTo>
                  <a:cubicBezTo>
                    <a:pt x="84" y="636"/>
                    <a:pt x="84" y="636"/>
                    <a:pt x="84" y="636"/>
                  </a:cubicBezTo>
                  <a:cubicBezTo>
                    <a:pt x="84" y="636"/>
                    <a:pt x="84" y="637"/>
                    <a:pt x="85" y="637"/>
                  </a:cubicBezTo>
                  <a:cubicBezTo>
                    <a:pt x="86" y="638"/>
                    <a:pt x="88" y="640"/>
                    <a:pt x="89" y="642"/>
                  </a:cubicBezTo>
                  <a:cubicBezTo>
                    <a:pt x="90" y="645"/>
                    <a:pt x="91" y="648"/>
                    <a:pt x="91" y="652"/>
                  </a:cubicBezTo>
                  <a:cubicBezTo>
                    <a:pt x="91" y="654"/>
                    <a:pt x="91" y="656"/>
                    <a:pt x="90" y="658"/>
                  </a:cubicBezTo>
                  <a:close/>
                  <a:moveTo>
                    <a:pt x="73" y="622"/>
                  </a:moveTo>
                  <a:cubicBezTo>
                    <a:pt x="73" y="621"/>
                    <a:pt x="72" y="620"/>
                    <a:pt x="71" y="619"/>
                  </a:cubicBezTo>
                  <a:cubicBezTo>
                    <a:pt x="70" y="617"/>
                    <a:pt x="69" y="615"/>
                    <a:pt x="69" y="614"/>
                  </a:cubicBezTo>
                  <a:cubicBezTo>
                    <a:pt x="68" y="612"/>
                    <a:pt x="67" y="610"/>
                    <a:pt x="66" y="609"/>
                  </a:cubicBezTo>
                  <a:cubicBezTo>
                    <a:pt x="65" y="608"/>
                    <a:pt x="65" y="606"/>
                    <a:pt x="64" y="605"/>
                  </a:cubicBezTo>
                  <a:cubicBezTo>
                    <a:pt x="75" y="600"/>
                    <a:pt x="75" y="600"/>
                    <a:pt x="75" y="600"/>
                  </a:cubicBezTo>
                  <a:cubicBezTo>
                    <a:pt x="75" y="601"/>
                    <a:pt x="76" y="602"/>
                    <a:pt x="76" y="603"/>
                  </a:cubicBezTo>
                  <a:cubicBezTo>
                    <a:pt x="77" y="605"/>
                    <a:pt x="78" y="607"/>
                    <a:pt x="79" y="608"/>
                  </a:cubicBezTo>
                  <a:cubicBezTo>
                    <a:pt x="80" y="610"/>
                    <a:pt x="81" y="611"/>
                    <a:pt x="82" y="612"/>
                  </a:cubicBezTo>
                  <a:cubicBezTo>
                    <a:pt x="82" y="614"/>
                    <a:pt x="83" y="616"/>
                    <a:pt x="84" y="618"/>
                  </a:cubicBezTo>
                  <a:lnTo>
                    <a:pt x="73" y="622"/>
                  </a:lnTo>
                  <a:close/>
                  <a:moveTo>
                    <a:pt x="55" y="587"/>
                  </a:moveTo>
                  <a:cubicBezTo>
                    <a:pt x="53" y="583"/>
                    <a:pt x="53" y="578"/>
                    <a:pt x="52" y="574"/>
                  </a:cubicBezTo>
                  <a:cubicBezTo>
                    <a:pt x="52" y="572"/>
                    <a:pt x="52" y="571"/>
                    <a:pt x="52" y="569"/>
                  </a:cubicBezTo>
                  <a:cubicBezTo>
                    <a:pt x="52" y="568"/>
                    <a:pt x="52" y="567"/>
                    <a:pt x="52" y="565"/>
                  </a:cubicBezTo>
                  <a:cubicBezTo>
                    <a:pt x="64" y="566"/>
                    <a:pt x="64" y="566"/>
                    <a:pt x="64" y="566"/>
                  </a:cubicBezTo>
                  <a:cubicBezTo>
                    <a:pt x="64" y="567"/>
                    <a:pt x="64" y="568"/>
                    <a:pt x="64" y="569"/>
                  </a:cubicBezTo>
                  <a:cubicBezTo>
                    <a:pt x="64" y="571"/>
                    <a:pt x="64" y="572"/>
                    <a:pt x="64" y="573"/>
                  </a:cubicBezTo>
                  <a:cubicBezTo>
                    <a:pt x="65" y="576"/>
                    <a:pt x="65" y="580"/>
                    <a:pt x="66" y="583"/>
                  </a:cubicBezTo>
                  <a:lnTo>
                    <a:pt x="55" y="587"/>
                  </a:lnTo>
                  <a:close/>
                  <a:moveTo>
                    <a:pt x="51" y="548"/>
                  </a:moveTo>
                  <a:cubicBezTo>
                    <a:pt x="50" y="546"/>
                    <a:pt x="49" y="545"/>
                    <a:pt x="47" y="543"/>
                  </a:cubicBezTo>
                  <a:cubicBezTo>
                    <a:pt x="45" y="540"/>
                    <a:pt x="42" y="537"/>
                    <a:pt x="40" y="533"/>
                  </a:cubicBezTo>
                  <a:cubicBezTo>
                    <a:pt x="40" y="532"/>
                    <a:pt x="40" y="532"/>
                    <a:pt x="40" y="531"/>
                  </a:cubicBezTo>
                  <a:cubicBezTo>
                    <a:pt x="51" y="528"/>
                    <a:pt x="51" y="528"/>
                    <a:pt x="51" y="528"/>
                  </a:cubicBezTo>
                  <a:cubicBezTo>
                    <a:pt x="51" y="528"/>
                    <a:pt x="51" y="528"/>
                    <a:pt x="51" y="528"/>
                  </a:cubicBezTo>
                  <a:cubicBezTo>
                    <a:pt x="52" y="530"/>
                    <a:pt x="54" y="532"/>
                    <a:pt x="56" y="535"/>
                  </a:cubicBezTo>
                  <a:cubicBezTo>
                    <a:pt x="58" y="537"/>
                    <a:pt x="60" y="540"/>
                    <a:pt x="62" y="543"/>
                  </a:cubicBezTo>
                  <a:lnTo>
                    <a:pt x="51" y="548"/>
                  </a:lnTo>
                  <a:close/>
                  <a:moveTo>
                    <a:pt x="53" y="513"/>
                  </a:moveTo>
                  <a:cubicBezTo>
                    <a:pt x="43" y="508"/>
                    <a:pt x="43" y="508"/>
                    <a:pt x="43" y="508"/>
                  </a:cubicBezTo>
                  <a:cubicBezTo>
                    <a:pt x="45" y="502"/>
                    <a:pt x="48" y="497"/>
                    <a:pt x="52" y="491"/>
                  </a:cubicBezTo>
                  <a:cubicBezTo>
                    <a:pt x="52" y="490"/>
                    <a:pt x="52" y="490"/>
                    <a:pt x="53" y="489"/>
                  </a:cubicBezTo>
                  <a:cubicBezTo>
                    <a:pt x="62" y="496"/>
                    <a:pt x="62" y="496"/>
                    <a:pt x="62" y="496"/>
                  </a:cubicBezTo>
                  <a:cubicBezTo>
                    <a:pt x="62" y="497"/>
                    <a:pt x="62" y="497"/>
                    <a:pt x="62" y="497"/>
                  </a:cubicBezTo>
                  <a:cubicBezTo>
                    <a:pt x="58" y="503"/>
                    <a:pt x="56" y="508"/>
                    <a:pt x="53" y="513"/>
                  </a:cubicBezTo>
                  <a:close/>
                  <a:moveTo>
                    <a:pt x="75" y="482"/>
                  </a:moveTo>
                  <a:cubicBezTo>
                    <a:pt x="67" y="474"/>
                    <a:pt x="67" y="474"/>
                    <a:pt x="67" y="474"/>
                  </a:cubicBezTo>
                  <a:cubicBezTo>
                    <a:pt x="68" y="472"/>
                    <a:pt x="69" y="472"/>
                    <a:pt x="71" y="471"/>
                  </a:cubicBezTo>
                  <a:cubicBezTo>
                    <a:pt x="73" y="469"/>
                    <a:pt x="76" y="469"/>
                    <a:pt x="78" y="468"/>
                  </a:cubicBezTo>
                  <a:cubicBezTo>
                    <a:pt x="80" y="468"/>
                    <a:pt x="81" y="467"/>
                    <a:pt x="82" y="467"/>
                  </a:cubicBezTo>
                  <a:cubicBezTo>
                    <a:pt x="83" y="466"/>
                    <a:pt x="85" y="466"/>
                    <a:pt x="86" y="465"/>
                  </a:cubicBezTo>
                  <a:cubicBezTo>
                    <a:pt x="92" y="475"/>
                    <a:pt x="92" y="475"/>
                    <a:pt x="92" y="475"/>
                  </a:cubicBezTo>
                  <a:cubicBezTo>
                    <a:pt x="91" y="476"/>
                    <a:pt x="90" y="477"/>
                    <a:pt x="88" y="477"/>
                  </a:cubicBezTo>
                  <a:cubicBezTo>
                    <a:pt x="86" y="479"/>
                    <a:pt x="83" y="479"/>
                    <a:pt x="81" y="480"/>
                  </a:cubicBezTo>
                  <a:cubicBezTo>
                    <a:pt x="79" y="480"/>
                    <a:pt x="78" y="481"/>
                    <a:pt x="77" y="481"/>
                  </a:cubicBezTo>
                  <a:cubicBezTo>
                    <a:pt x="76" y="482"/>
                    <a:pt x="75" y="482"/>
                    <a:pt x="75" y="482"/>
                  </a:cubicBezTo>
                  <a:close/>
                  <a:moveTo>
                    <a:pt x="109" y="465"/>
                  </a:moveTo>
                  <a:cubicBezTo>
                    <a:pt x="103" y="454"/>
                    <a:pt x="103" y="454"/>
                    <a:pt x="103" y="454"/>
                  </a:cubicBezTo>
                  <a:cubicBezTo>
                    <a:pt x="104" y="453"/>
                    <a:pt x="105" y="453"/>
                    <a:pt x="107" y="452"/>
                  </a:cubicBezTo>
                  <a:cubicBezTo>
                    <a:pt x="111" y="450"/>
                    <a:pt x="116" y="449"/>
                    <a:pt x="121" y="448"/>
                  </a:cubicBezTo>
                  <a:cubicBezTo>
                    <a:pt x="123" y="447"/>
                    <a:pt x="123" y="447"/>
                    <a:pt x="123" y="447"/>
                  </a:cubicBezTo>
                  <a:cubicBezTo>
                    <a:pt x="126" y="459"/>
                    <a:pt x="126" y="459"/>
                    <a:pt x="126" y="459"/>
                  </a:cubicBezTo>
                  <a:cubicBezTo>
                    <a:pt x="124" y="459"/>
                    <a:pt x="124" y="459"/>
                    <a:pt x="124" y="459"/>
                  </a:cubicBezTo>
                  <a:cubicBezTo>
                    <a:pt x="119" y="461"/>
                    <a:pt x="115" y="462"/>
                    <a:pt x="111" y="463"/>
                  </a:cubicBezTo>
                  <a:cubicBezTo>
                    <a:pt x="111" y="464"/>
                    <a:pt x="110" y="464"/>
                    <a:pt x="109" y="465"/>
                  </a:cubicBezTo>
                  <a:close/>
                  <a:moveTo>
                    <a:pt x="147" y="450"/>
                  </a:moveTo>
                  <a:cubicBezTo>
                    <a:pt x="139" y="441"/>
                    <a:pt x="139" y="441"/>
                    <a:pt x="139" y="441"/>
                  </a:cubicBezTo>
                  <a:cubicBezTo>
                    <a:pt x="142" y="438"/>
                    <a:pt x="144" y="433"/>
                    <a:pt x="145" y="428"/>
                  </a:cubicBezTo>
                  <a:cubicBezTo>
                    <a:pt x="146" y="426"/>
                    <a:pt x="146" y="426"/>
                    <a:pt x="146" y="426"/>
                  </a:cubicBezTo>
                  <a:cubicBezTo>
                    <a:pt x="157" y="429"/>
                    <a:pt x="157" y="429"/>
                    <a:pt x="157" y="429"/>
                  </a:cubicBezTo>
                  <a:cubicBezTo>
                    <a:pt x="157" y="431"/>
                    <a:pt x="157" y="431"/>
                    <a:pt x="157" y="431"/>
                  </a:cubicBezTo>
                  <a:cubicBezTo>
                    <a:pt x="155" y="437"/>
                    <a:pt x="153" y="444"/>
                    <a:pt x="147" y="450"/>
                  </a:cubicBezTo>
                  <a:close/>
                  <a:moveTo>
                    <a:pt x="165" y="414"/>
                  </a:moveTo>
                  <a:cubicBezTo>
                    <a:pt x="156" y="406"/>
                    <a:pt x="156" y="406"/>
                    <a:pt x="156" y="406"/>
                  </a:cubicBezTo>
                  <a:cubicBezTo>
                    <a:pt x="159" y="401"/>
                    <a:pt x="164" y="397"/>
                    <a:pt x="170" y="392"/>
                  </a:cubicBezTo>
                  <a:cubicBezTo>
                    <a:pt x="170" y="392"/>
                    <a:pt x="170" y="392"/>
                    <a:pt x="171" y="391"/>
                  </a:cubicBezTo>
                  <a:cubicBezTo>
                    <a:pt x="178" y="401"/>
                    <a:pt x="178" y="401"/>
                    <a:pt x="178" y="401"/>
                  </a:cubicBezTo>
                  <a:cubicBezTo>
                    <a:pt x="178" y="401"/>
                    <a:pt x="178" y="401"/>
                    <a:pt x="177" y="402"/>
                  </a:cubicBezTo>
                  <a:cubicBezTo>
                    <a:pt x="172" y="406"/>
                    <a:pt x="168" y="409"/>
                    <a:pt x="165" y="414"/>
                  </a:cubicBezTo>
                  <a:close/>
                  <a:moveTo>
                    <a:pt x="192" y="393"/>
                  </a:moveTo>
                  <a:cubicBezTo>
                    <a:pt x="191" y="381"/>
                    <a:pt x="191" y="381"/>
                    <a:pt x="191" y="381"/>
                  </a:cubicBezTo>
                  <a:cubicBezTo>
                    <a:pt x="192" y="380"/>
                    <a:pt x="192" y="380"/>
                    <a:pt x="193" y="380"/>
                  </a:cubicBezTo>
                  <a:cubicBezTo>
                    <a:pt x="193" y="380"/>
                    <a:pt x="193" y="378"/>
                    <a:pt x="194" y="377"/>
                  </a:cubicBezTo>
                  <a:cubicBezTo>
                    <a:pt x="194" y="375"/>
                    <a:pt x="195" y="372"/>
                    <a:pt x="197" y="369"/>
                  </a:cubicBezTo>
                  <a:cubicBezTo>
                    <a:pt x="197" y="368"/>
                    <a:pt x="198" y="368"/>
                    <a:pt x="199" y="367"/>
                  </a:cubicBezTo>
                  <a:cubicBezTo>
                    <a:pt x="207" y="376"/>
                    <a:pt x="207" y="376"/>
                    <a:pt x="207" y="376"/>
                  </a:cubicBezTo>
                  <a:cubicBezTo>
                    <a:pt x="206" y="376"/>
                    <a:pt x="206" y="377"/>
                    <a:pt x="206" y="377"/>
                  </a:cubicBezTo>
                  <a:cubicBezTo>
                    <a:pt x="206" y="377"/>
                    <a:pt x="206" y="379"/>
                    <a:pt x="205" y="380"/>
                  </a:cubicBezTo>
                  <a:cubicBezTo>
                    <a:pt x="205" y="382"/>
                    <a:pt x="204" y="385"/>
                    <a:pt x="202" y="387"/>
                  </a:cubicBezTo>
                  <a:cubicBezTo>
                    <a:pt x="199" y="391"/>
                    <a:pt x="195" y="392"/>
                    <a:pt x="192" y="393"/>
                  </a:cubicBezTo>
                  <a:close/>
                  <a:moveTo>
                    <a:pt x="202" y="355"/>
                  </a:moveTo>
                  <a:cubicBezTo>
                    <a:pt x="202" y="353"/>
                    <a:pt x="202" y="352"/>
                    <a:pt x="202" y="350"/>
                  </a:cubicBezTo>
                  <a:cubicBezTo>
                    <a:pt x="203" y="348"/>
                    <a:pt x="204" y="346"/>
                    <a:pt x="205" y="344"/>
                  </a:cubicBezTo>
                  <a:cubicBezTo>
                    <a:pt x="206" y="343"/>
                    <a:pt x="206" y="342"/>
                    <a:pt x="207" y="342"/>
                  </a:cubicBezTo>
                  <a:cubicBezTo>
                    <a:pt x="207" y="341"/>
                    <a:pt x="207" y="341"/>
                    <a:pt x="207" y="340"/>
                  </a:cubicBezTo>
                  <a:cubicBezTo>
                    <a:pt x="207" y="339"/>
                    <a:pt x="207" y="339"/>
                    <a:pt x="207" y="339"/>
                  </a:cubicBezTo>
                  <a:cubicBezTo>
                    <a:pt x="207" y="337"/>
                    <a:pt x="207" y="336"/>
                    <a:pt x="207" y="334"/>
                  </a:cubicBezTo>
                  <a:cubicBezTo>
                    <a:pt x="219" y="338"/>
                    <a:pt x="219" y="338"/>
                    <a:pt x="219" y="338"/>
                  </a:cubicBezTo>
                  <a:cubicBezTo>
                    <a:pt x="213" y="336"/>
                    <a:pt x="213" y="336"/>
                    <a:pt x="213" y="336"/>
                  </a:cubicBezTo>
                  <a:cubicBezTo>
                    <a:pt x="219" y="338"/>
                    <a:pt x="219" y="338"/>
                    <a:pt x="219" y="338"/>
                  </a:cubicBezTo>
                  <a:cubicBezTo>
                    <a:pt x="219" y="338"/>
                    <a:pt x="219" y="338"/>
                    <a:pt x="219" y="339"/>
                  </a:cubicBezTo>
                  <a:cubicBezTo>
                    <a:pt x="219" y="340"/>
                    <a:pt x="219" y="340"/>
                    <a:pt x="219" y="340"/>
                  </a:cubicBezTo>
                  <a:cubicBezTo>
                    <a:pt x="219" y="342"/>
                    <a:pt x="219" y="343"/>
                    <a:pt x="218" y="345"/>
                  </a:cubicBezTo>
                  <a:cubicBezTo>
                    <a:pt x="218" y="347"/>
                    <a:pt x="216" y="349"/>
                    <a:pt x="216" y="350"/>
                  </a:cubicBezTo>
                  <a:cubicBezTo>
                    <a:pt x="215" y="352"/>
                    <a:pt x="214" y="353"/>
                    <a:pt x="214" y="353"/>
                  </a:cubicBezTo>
                  <a:cubicBezTo>
                    <a:pt x="214" y="354"/>
                    <a:pt x="214" y="354"/>
                    <a:pt x="214" y="355"/>
                  </a:cubicBezTo>
                  <a:lnTo>
                    <a:pt x="202" y="355"/>
                  </a:lnTo>
                  <a:close/>
                  <a:moveTo>
                    <a:pt x="232" y="331"/>
                  </a:moveTo>
                  <a:cubicBezTo>
                    <a:pt x="223" y="322"/>
                    <a:pt x="223" y="322"/>
                    <a:pt x="223" y="322"/>
                  </a:cubicBezTo>
                  <a:cubicBezTo>
                    <a:pt x="223" y="322"/>
                    <a:pt x="224" y="321"/>
                    <a:pt x="224" y="321"/>
                  </a:cubicBezTo>
                  <a:cubicBezTo>
                    <a:pt x="225" y="320"/>
                    <a:pt x="226" y="320"/>
                    <a:pt x="226" y="319"/>
                  </a:cubicBezTo>
                  <a:cubicBezTo>
                    <a:pt x="226" y="319"/>
                    <a:pt x="226" y="318"/>
                    <a:pt x="226" y="317"/>
                  </a:cubicBezTo>
                  <a:cubicBezTo>
                    <a:pt x="226" y="316"/>
                    <a:pt x="226" y="314"/>
                    <a:pt x="226" y="313"/>
                  </a:cubicBezTo>
                  <a:cubicBezTo>
                    <a:pt x="226" y="312"/>
                    <a:pt x="225" y="311"/>
                    <a:pt x="225" y="310"/>
                  </a:cubicBezTo>
                  <a:cubicBezTo>
                    <a:pt x="225" y="309"/>
                    <a:pt x="225" y="309"/>
                    <a:pt x="225" y="309"/>
                  </a:cubicBezTo>
                  <a:cubicBezTo>
                    <a:pt x="237" y="307"/>
                    <a:pt x="237" y="307"/>
                    <a:pt x="237" y="307"/>
                  </a:cubicBezTo>
                  <a:cubicBezTo>
                    <a:pt x="237" y="308"/>
                    <a:pt x="237" y="308"/>
                    <a:pt x="237" y="309"/>
                  </a:cubicBezTo>
                  <a:cubicBezTo>
                    <a:pt x="237" y="310"/>
                    <a:pt x="237" y="310"/>
                    <a:pt x="238" y="311"/>
                  </a:cubicBezTo>
                  <a:cubicBezTo>
                    <a:pt x="238" y="313"/>
                    <a:pt x="238" y="315"/>
                    <a:pt x="238" y="317"/>
                  </a:cubicBezTo>
                  <a:cubicBezTo>
                    <a:pt x="238" y="319"/>
                    <a:pt x="238" y="321"/>
                    <a:pt x="237" y="322"/>
                  </a:cubicBezTo>
                  <a:cubicBezTo>
                    <a:pt x="237" y="326"/>
                    <a:pt x="234" y="328"/>
                    <a:pt x="233" y="330"/>
                  </a:cubicBezTo>
                  <a:lnTo>
                    <a:pt x="232" y="331"/>
                  </a:lnTo>
                  <a:close/>
                  <a:moveTo>
                    <a:pt x="226" y="292"/>
                  </a:moveTo>
                  <a:cubicBezTo>
                    <a:pt x="225" y="290"/>
                    <a:pt x="223" y="289"/>
                    <a:pt x="221" y="288"/>
                  </a:cubicBezTo>
                  <a:cubicBezTo>
                    <a:pt x="221" y="287"/>
                    <a:pt x="220" y="287"/>
                    <a:pt x="220" y="287"/>
                  </a:cubicBezTo>
                  <a:cubicBezTo>
                    <a:pt x="218" y="286"/>
                    <a:pt x="215" y="283"/>
                    <a:pt x="214" y="278"/>
                  </a:cubicBezTo>
                  <a:cubicBezTo>
                    <a:pt x="214" y="277"/>
                    <a:pt x="214" y="276"/>
                    <a:pt x="214" y="276"/>
                  </a:cubicBezTo>
                  <a:cubicBezTo>
                    <a:pt x="214" y="275"/>
                    <a:pt x="214" y="274"/>
                    <a:pt x="214" y="272"/>
                  </a:cubicBezTo>
                  <a:cubicBezTo>
                    <a:pt x="226" y="274"/>
                    <a:pt x="226" y="274"/>
                    <a:pt x="226" y="274"/>
                  </a:cubicBezTo>
                  <a:cubicBezTo>
                    <a:pt x="226" y="275"/>
                    <a:pt x="226" y="275"/>
                    <a:pt x="226" y="276"/>
                  </a:cubicBezTo>
                  <a:cubicBezTo>
                    <a:pt x="226" y="276"/>
                    <a:pt x="226" y="276"/>
                    <a:pt x="226" y="276"/>
                  </a:cubicBezTo>
                  <a:cubicBezTo>
                    <a:pt x="226" y="276"/>
                    <a:pt x="226" y="276"/>
                    <a:pt x="226" y="276"/>
                  </a:cubicBezTo>
                  <a:cubicBezTo>
                    <a:pt x="227" y="277"/>
                    <a:pt x="228" y="277"/>
                    <a:pt x="228" y="278"/>
                  </a:cubicBezTo>
                  <a:cubicBezTo>
                    <a:pt x="231" y="280"/>
                    <a:pt x="234" y="282"/>
                    <a:pt x="236" y="286"/>
                  </a:cubicBezTo>
                  <a:lnTo>
                    <a:pt x="226" y="292"/>
                  </a:lnTo>
                  <a:close/>
                  <a:moveTo>
                    <a:pt x="238" y="269"/>
                  </a:moveTo>
                  <a:cubicBezTo>
                    <a:pt x="233" y="258"/>
                    <a:pt x="233" y="258"/>
                    <a:pt x="233" y="258"/>
                  </a:cubicBezTo>
                  <a:cubicBezTo>
                    <a:pt x="232" y="258"/>
                    <a:pt x="232" y="258"/>
                    <a:pt x="232" y="258"/>
                  </a:cubicBezTo>
                  <a:cubicBezTo>
                    <a:pt x="232" y="258"/>
                    <a:pt x="232" y="258"/>
                    <a:pt x="233" y="257"/>
                  </a:cubicBezTo>
                  <a:cubicBezTo>
                    <a:pt x="233" y="256"/>
                    <a:pt x="233" y="254"/>
                    <a:pt x="233" y="252"/>
                  </a:cubicBezTo>
                  <a:cubicBezTo>
                    <a:pt x="233" y="251"/>
                    <a:pt x="233" y="251"/>
                    <a:pt x="233" y="251"/>
                  </a:cubicBezTo>
                  <a:cubicBezTo>
                    <a:pt x="233" y="251"/>
                    <a:pt x="233" y="251"/>
                    <a:pt x="233" y="251"/>
                  </a:cubicBezTo>
                  <a:cubicBezTo>
                    <a:pt x="240" y="241"/>
                    <a:pt x="240" y="241"/>
                    <a:pt x="240" y="241"/>
                  </a:cubicBezTo>
                  <a:cubicBezTo>
                    <a:pt x="241" y="242"/>
                    <a:pt x="243" y="244"/>
                    <a:pt x="244" y="246"/>
                  </a:cubicBezTo>
                  <a:cubicBezTo>
                    <a:pt x="245" y="248"/>
                    <a:pt x="245" y="250"/>
                    <a:pt x="245" y="252"/>
                  </a:cubicBezTo>
                  <a:cubicBezTo>
                    <a:pt x="245" y="256"/>
                    <a:pt x="244" y="260"/>
                    <a:pt x="244" y="261"/>
                  </a:cubicBezTo>
                  <a:cubicBezTo>
                    <a:pt x="243" y="263"/>
                    <a:pt x="242" y="267"/>
                    <a:pt x="238" y="269"/>
                  </a:cubicBezTo>
                  <a:close/>
                  <a:moveTo>
                    <a:pt x="226" y="232"/>
                  </a:moveTo>
                  <a:cubicBezTo>
                    <a:pt x="226" y="231"/>
                    <a:pt x="225" y="231"/>
                    <a:pt x="225" y="230"/>
                  </a:cubicBezTo>
                  <a:cubicBezTo>
                    <a:pt x="224" y="230"/>
                    <a:pt x="222" y="229"/>
                    <a:pt x="221" y="227"/>
                  </a:cubicBezTo>
                  <a:cubicBezTo>
                    <a:pt x="219" y="225"/>
                    <a:pt x="218" y="223"/>
                    <a:pt x="217" y="220"/>
                  </a:cubicBezTo>
                  <a:cubicBezTo>
                    <a:pt x="216" y="219"/>
                    <a:pt x="216" y="217"/>
                    <a:pt x="215" y="217"/>
                  </a:cubicBezTo>
                  <a:cubicBezTo>
                    <a:pt x="223" y="207"/>
                    <a:pt x="223" y="207"/>
                    <a:pt x="223" y="207"/>
                  </a:cubicBezTo>
                  <a:cubicBezTo>
                    <a:pt x="223" y="208"/>
                    <a:pt x="223" y="208"/>
                    <a:pt x="223" y="208"/>
                  </a:cubicBezTo>
                  <a:cubicBezTo>
                    <a:pt x="226" y="210"/>
                    <a:pt x="227" y="213"/>
                    <a:pt x="228" y="216"/>
                  </a:cubicBezTo>
                  <a:cubicBezTo>
                    <a:pt x="229" y="217"/>
                    <a:pt x="229" y="219"/>
                    <a:pt x="230" y="219"/>
                  </a:cubicBezTo>
                  <a:cubicBezTo>
                    <a:pt x="231" y="220"/>
                    <a:pt x="231" y="220"/>
                    <a:pt x="232" y="221"/>
                  </a:cubicBezTo>
                  <a:cubicBezTo>
                    <a:pt x="233" y="222"/>
                    <a:pt x="234" y="223"/>
                    <a:pt x="235" y="224"/>
                  </a:cubicBezTo>
                  <a:lnTo>
                    <a:pt x="226" y="232"/>
                  </a:lnTo>
                  <a:close/>
                  <a:moveTo>
                    <a:pt x="202" y="202"/>
                  </a:moveTo>
                  <a:cubicBezTo>
                    <a:pt x="202" y="202"/>
                    <a:pt x="200" y="202"/>
                    <a:pt x="200" y="202"/>
                  </a:cubicBezTo>
                  <a:cubicBezTo>
                    <a:pt x="193" y="200"/>
                    <a:pt x="189" y="196"/>
                    <a:pt x="187" y="190"/>
                  </a:cubicBezTo>
                  <a:cubicBezTo>
                    <a:pt x="198" y="185"/>
                    <a:pt x="198" y="185"/>
                    <a:pt x="198" y="185"/>
                  </a:cubicBezTo>
                  <a:cubicBezTo>
                    <a:pt x="199" y="188"/>
                    <a:pt x="200" y="189"/>
                    <a:pt x="203" y="190"/>
                  </a:cubicBezTo>
                  <a:cubicBezTo>
                    <a:pt x="206" y="191"/>
                    <a:pt x="211" y="192"/>
                    <a:pt x="213" y="198"/>
                  </a:cubicBezTo>
                  <a:cubicBezTo>
                    <a:pt x="201" y="202"/>
                    <a:pt x="201" y="202"/>
                    <a:pt x="201" y="202"/>
                  </a:cubicBezTo>
                  <a:cubicBezTo>
                    <a:pt x="201" y="202"/>
                    <a:pt x="202" y="202"/>
                    <a:pt x="202" y="202"/>
                  </a:cubicBezTo>
                  <a:close/>
                  <a:moveTo>
                    <a:pt x="178" y="176"/>
                  </a:moveTo>
                  <a:cubicBezTo>
                    <a:pt x="176" y="175"/>
                    <a:pt x="176" y="172"/>
                    <a:pt x="175" y="171"/>
                  </a:cubicBezTo>
                  <a:cubicBezTo>
                    <a:pt x="175" y="171"/>
                    <a:pt x="175" y="170"/>
                    <a:pt x="175" y="170"/>
                  </a:cubicBezTo>
                  <a:cubicBezTo>
                    <a:pt x="174" y="168"/>
                    <a:pt x="173" y="166"/>
                    <a:pt x="173" y="164"/>
                  </a:cubicBezTo>
                  <a:cubicBezTo>
                    <a:pt x="172" y="162"/>
                    <a:pt x="172" y="161"/>
                    <a:pt x="171" y="159"/>
                  </a:cubicBezTo>
                  <a:cubicBezTo>
                    <a:pt x="171" y="159"/>
                    <a:pt x="171" y="158"/>
                    <a:pt x="170" y="158"/>
                  </a:cubicBezTo>
                  <a:cubicBezTo>
                    <a:pt x="170" y="157"/>
                    <a:pt x="170" y="157"/>
                    <a:pt x="170" y="157"/>
                  </a:cubicBezTo>
                  <a:cubicBezTo>
                    <a:pt x="180" y="151"/>
                    <a:pt x="180" y="151"/>
                    <a:pt x="180" y="151"/>
                  </a:cubicBezTo>
                  <a:cubicBezTo>
                    <a:pt x="181" y="152"/>
                    <a:pt x="181" y="152"/>
                    <a:pt x="181" y="152"/>
                  </a:cubicBezTo>
                  <a:cubicBezTo>
                    <a:pt x="181" y="152"/>
                    <a:pt x="182" y="153"/>
                    <a:pt x="182" y="154"/>
                  </a:cubicBezTo>
                  <a:cubicBezTo>
                    <a:pt x="183" y="156"/>
                    <a:pt x="184" y="159"/>
                    <a:pt x="185" y="161"/>
                  </a:cubicBezTo>
                  <a:cubicBezTo>
                    <a:pt x="185" y="163"/>
                    <a:pt x="185" y="164"/>
                    <a:pt x="186" y="165"/>
                  </a:cubicBezTo>
                  <a:cubicBezTo>
                    <a:pt x="186" y="166"/>
                    <a:pt x="186" y="166"/>
                    <a:pt x="186" y="167"/>
                  </a:cubicBezTo>
                  <a:cubicBezTo>
                    <a:pt x="187" y="167"/>
                    <a:pt x="187" y="168"/>
                    <a:pt x="187" y="168"/>
                  </a:cubicBezTo>
                  <a:lnTo>
                    <a:pt x="178" y="176"/>
                  </a:lnTo>
                  <a:close/>
                  <a:moveTo>
                    <a:pt x="182" y="138"/>
                  </a:moveTo>
                  <a:cubicBezTo>
                    <a:pt x="171" y="132"/>
                    <a:pt x="171" y="132"/>
                    <a:pt x="171" y="132"/>
                  </a:cubicBezTo>
                  <a:cubicBezTo>
                    <a:pt x="172" y="132"/>
                    <a:pt x="172" y="132"/>
                    <a:pt x="172" y="132"/>
                  </a:cubicBezTo>
                  <a:cubicBezTo>
                    <a:pt x="172" y="130"/>
                    <a:pt x="173" y="129"/>
                    <a:pt x="173" y="128"/>
                  </a:cubicBezTo>
                  <a:cubicBezTo>
                    <a:pt x="175" y="123"/>
                    <a:pt x="176" y="119"/>
                    <a:pt x="177" y="116"/>
                  </a:cubicBezTo>
                  <a:cubicBezTo>
                    <a:pt x="189" y="117"/>
                    <a:pt x="189" y="117"/>
                    <a:pt x="189" y="117"/>
                  </a:cubicBezTo>
                  <a:cubicBezTo>
                    <a:pt x="188" y="122"/>
                    <a:pt x="187" y="127"/>
                    <a:pt x="185" y="132"/>
                  </a:cubicBezTo>
                  <a:cubicBezTo>
                    <a:pt x="184" y="134"/>
                    <a:pt x="183" y="136"/>
                    <a:pt x="182" y="137"/>
                  </a:cubicBezTo>
                  <a:lnTo>
                    <a:pt x="182" y="138"/>
                  </a:lnTo>
                  <a:close/>
                  <a:moveTo>
                    <a:pt x="175" y="97"/>
                  </a:moveTo>
                  <a:cubicBezTo>
                    <a:pt x="175" y="96"/>
                    <a:pt x="175" y="94"/>
                    <a:pt x="175" y="93"/>
                  </a:cubicBezTo>
                  <a:cubicBezTo>
                    <a:pt x="175" y="90"/>
                    <a:pt x="174" y="88"/>
                    <a:pt x="174" y="86"/>
                  </a:cubicBezTo>
                  <a:cubicBezTo>
                    <a:pt x="174" y="83"/>
                    <a:pt x="174" y="80"/>
                    <a:pt x="174" y="77"/>
                  </a:cubicBezTo>
                  <a:cubicBezTo>
                    <a:pt x="186" y="76"/>
                    <a:pt x="186" y="76"/>
                    <a:pt x="186" y="76"/>
                  </a:cubicBezTo>
                  <a:cubicBezTo>
                    <a:pt x="186" y="79"/>
                    <a:pt x="186" y="82"/>
                    <a:pt x="186" y="85"/>
                  </a:cubicBezTo>
                  <a:cubicBezTo>
                    <a:pt x="186" y="87"/>
                    <a:pt x="187" y="90"/>
                    <a:pt x="187" y="92"/>
                  </a:cubicBezTo>
                  <a:cubicBezTo>
                    <a:pt x="187" y="93"/>
                    <a:pt x="187" y="95"/>
                    <a:pt x="187" y="96"/>
                  </a:cubicBezTo>
                  <a:lnTo>
                    <a:pt x="175" y="97"/>
                  </a:lnTo>
                  <a:close/>
                  <a:moveTo>
                    <a:pt x="187" y="57"/>
                  </a:moveTo>
                  <a:cubicBezTo>
                    <a:pt x="175" y="56"/>
                    <a:pt x="175" y="56"/>
                    <a:pt x="175" y="56"/>
                  </a:cubicBezTo>
                  <a:cubicBezTo>
                    <a:pt x="176" y="53"/>
                    <a:pt x="176" y="53"/>
                    <a:pt x="176" y="53"/>
                  </a:cubicBezTo>
                  <a:cubicBezTo>
                    <a:pt x="176" y="50"/>
                    <a:pt x="176" y="47"/>
                    <a:pt x="176" y="44"/>
                  </a:cubicBezTo>
                  <a:cubicBezTo>
                    <a:pt x="176" y="42"/>
                    <a:pt x="176" y="40"/>
                    <a:pt x="176" y="38"/>
                  </a:cubicBezTo>
                  <a:cubicBezTo>
                    <a:pt x="187" y="35"/>
                    <a:pt x="187" y="35"/>
                    <a:pt x="187" y="35"/>
                  </a:cubicBezTo>
                  <a:cubicBezTo>
                    <a:pt x="188" y="38"/>
                    <a:pt x="188" y="41"/>
                    <a:pt x="188" y="44"/>
                  </a:cubicBezTo>
                  <a:cubicBezTo>
                    <a:pt x="188" y="47"/>
                    <a:pt x="188" y="51"/>
                    <a:pt x="187" y="54"/>
                  </a:cubicBezTo>
                  <a:lnTo>
                    <a:pt x="187" y="57"/>
                  </a:lnTo>
                  <a:close/>
                  <a:moveTo>
                    <a:pt x="165" y="24"/>
                  </a:moveTo>
                  <a:cubicBezTo>
                    <a:pt x="164" y="24"/>
                    <a:pt x="164" y="23"/>
                    <a:pt x="164" y="23"/>
                  </a:cubicBezTo>
                  <a:cubicBezTo>
                    <a:pt x="163" y="20"/>
                    <a:pt x="162" y="18"/>
                    <a:pt x="161" y="15"/>
                  </a:cubicBezTo>
                  <a:cubicBezTo>
                    <a:pt x="161" y="14"/>
                    <a:pt x="160" y="13"/>
                    <a:pt x="160" y="12"/>
                  </a:cubicBezTo>
                  <a:cubicBezTo>
                    <a:pt x="159" y="10"/>
                    <a:pt x="158" y="8"/>
                    <a:pt x="157" y="7"/>
                  </a:cubicBezTo>
                  <a:cubicBezTo>
                    <a:pt x="167" y="0"/>
                    <a:pt x="167" y="0"/>
                    <a:pt x="167" y="0"/>
                  </a:cubicBezTo>
                  <a:cubicBezTo>
                    <a:pt x="168" y="2"/>
                    <a:pt x="170" y="5"/>
                    <a:pt x="171" y="8"/>
                  </a:cubicBezTo>
                  <a:cubicBezTo>
                    <a:pt x="172" y="9"/>
                    <a:pt x="172" y="10"/>
                    <a:pt x="173" y="11"/>
                  </a:cubicBezTo>
                  <a:cubicBezTo>
                    <a:pt x="173" y="14"/>
                    <a:pt x="174" y="16"/>
                    <a:pt x="175" y="18"/>
                  </a:cubicBezTo>
                  <a:cubicBezTo>
                    <a:pt x="175" y="18"/>
                    <a:pt x="175" y="18"/>
                    <a:pt x="175" y="18"/>
                  </a:cubicBezTo>
                  <a:lnTo>
                    <a:pt x="165" y="24"/>
                  </a:lnTo>
                  <a:close/>
                </a:path>
              </a:pathLst>
            </a:custGeom>
            <a:solidFill>
              <a:srgbClr val="877D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050" name="Freeform 5893"/>
            <p:cNvSpPr>
              <a:spLocks/>
            </p:cNvSpPr>
            <p:nvPr/>
          </p:nvSpPr>
          <p:spPr bwMode="auto">
            <a:xfrm>
              <a:off x="4377" y="2030"/>
              <a:ext cx="2" cy="2"/>
            </a:xfrm>
            <a:custGeom>
              <a:avLst/>
              <a:gdLst>
                <a:gd name="T0" fmla="*/ 6 w 15"/>
                <a:gd name="T1" fmla="*/ 15 h 15"/>
                <a:gd name="T2" fmla="*/ 3 w 15"/>
                <a:gd name="T3" fmla="*/ 11 h 15"/>
                <a:gd name="T4" fmla="*/ 0 w 15"/>
                <a:gd name="T5" fmla="*/ 7 h 15"/>
                <a:gd name="T6" fmla="*/ 9 w 15"/>
                <a:gd name="T7" fmla="*/ 0 h 15"/>
                <a:gd name="T8" fmla="*/ 9 w 15"/>
                <a:gd name="T9" fmla="*/ 0 h 15"/>
                <a:gd name="T10" fmla="*/ 12 w 15"/>
                <a:gd name="T11" fmla="*/ 3 h 15"/>
                <a:gd name="T12" fmla="*/ 15 w 15"/>
                <a:gd name="T13" fmla="*/ 7 h 15"/>
                <a:gd name="T14" fmla="*/ 6 w 15"/>
                <a:gd name="T15" fmla="*/ 15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15">
                  <a:moveTo>
                    <a:pt x="6" y="15"/>
                  </a:moveTo>
                  <a:cubicBezTo>
                    <a:pt x="5" y="14"/>
                    <a:pt x="4" y="12"/>
                    <a:pt x="3" y="11"/>
                  </a:cubicBezTo>
                  <a:cubicBezTo>
                    <a:pt x="2" y="10"/>
                    <a:pt x="1" y="9"/>
                    <a:pt x="0" y="7"/>
                  </a:cubicBezTo>
                  <a:cubicBezTo>
                    <a:pt x="9" y="0"/>
                    <a:pt x="9" y="0"/>
                    <a:pt x="9" y="0"/>
                  </a:cubicBezTo>
                  <a:cubicBezTo>
                    <a:pt x="9" y="0"/>
                    <a:pt x="9" y="0"/>
                    <a:pt x="9" y="0"/>
                  </a:cubicBezTo>
                  <a:cubicBezTo>
                    <a:pt x="10" y="1"/>
                    <a:pt x="11" y="2"/>
                    <a:pt x="12" y="3"/>
                  </a:cubicBezTo>
                  <a:cubicBezTo>
                    <a:pt x="13" y="5"/>
                    <a:pt x="14" y="6"/>
                    <a:pt x="15" y="7"/>
                  </a:cubicBezTo>
                  <a:lnTo>
                    <a:pt x="6" y="15"/>
                  </a:lnTo>
                  <a:close/>
                </a:path>
              </a:pathLst>
            </a:custGeom>
            <a:solidFill>
              <a:srgbClr val="877D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051" name="Freeform 5894"/>
            <p:cNvSpPr>
              <a:spLocks/>
            </p:cNvSpPr>
            <p:nvPr/>
          </p:nvSpPr>
          <p:spPr bwMode="auto">
            <a:xfrm>
              <a:off x="4405" y="1771"/>
              <a:ext cx="2" cy="1"/>
            </a:xfrm>
            <a:custGeom>
              <a:avLst/>
              <a:gdLst>
                <a:gd name="T0" fmla="*/ 1 w 2"/>
                <a:gd name="T1" fmla="*/ 1 h 1"/>
                <a:gd name="T2" fmla="*/ 0 w 2"/>
                <a:gd name="T3" fmla="*/ 0 h 1"/>
                <a:gd name="T4" fmla="*/ 2 w 2"/>
                <a:gd name="T5" fmla="*/ 0 h 1"/>
                <a:gd name="T6" fmla="*/ 2 w 2"/>
                <a:gd name="T7" fmla="*/ 1 h 1"/>
                <a:gd name="T8" fmla="*/ 1 w 2"/>
                <a:gd name="T9" fmla="*/ 1 h 1"/>
              </a:gdLst>
              <a:ahLst/>
              <a:cxnLst>
                <a:cxn ang="0">
                  <a:pos x="T0" y="T1"/>
                </a:cxn>
                <a:cxn ang="0">
                  <a:pos x="T2" y="T3"/>
                </a:cxn>
                <a:cxn ang="0">
                  <a:pos x="T4" y="T5"/>
                </a:cxn>
                <a:cxn ang="0">
                  <a:pos x="T6" y="T7"/>
                </a:cxn>
                <a:cxn ang="0">
                  <a:pos x="T8" y="T9"/>
                </a:cxn>
              </a:cxnLst>
              <a:rect l="0" t="0" r="r" b="b"/>
              <a:pathLst>
                <a:path w="2" h="1">
                  <a:moveTo>
                    <a:pt x="1" y="1"/>
                  </a:moveTo>
                  <a:lnTo>
                    <a:pt x="0" y="0"/>
                  </a:lnTo>
                  <a:lnTo>
                    <a:pt x="2" y="0"/>
                  </a:lnTo>
                  <a:lnTo>
                    <a:pt x="2" y="1"/>
                  </a:lnTo>
                  <a:lnTo>
                    <a:pt x="1" y="1"/>
                  </a:lnTo>
                  <a:close/>
                </a:path>
              </a:pathLst>
            </a:custGeom>
            <a:solidFill>
              <a:srgbClr val="877D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052" name="Freeform 5895"/>
            <p:cNvSpPr>
              <a:spLocks noEditPoints="1"/>
            </p:cNvSpPr>
            <p:nvPr/>
          </p:nvSpPr>
          <p:spPr bwMode="auto">
            <a:xfrm>
              <a:off x="4407" y="1774"/>
              <a:ext cx="48" cy="150"/>
            </a:xfrm>
            <a:custGeom>
              <a:avLst/>
              <a:gdLst>
                <a:gd name="T0" fmla="*/ 47 w 48"/>
                <a:gd name="T1" fmla="*/ 146 h 150"/>
                <a:gd name="T2" fmla="*/ 45 w 48"/>
                <a:gd name="T3" fmla="*/ 144 h 150"/>
                <a:gd name="T4" fmla="*/ 47 w 48"/>
                <a:gd name="T5" fmla="*/ 144 h 150"/>
                <a:gd name="T6" fmla="*/ 43 w 48"/>
                <a:gd name="T7" fmla="*/ 137 h 150"/>
                <a:gd name="T8" fmla="*/ 44 w 48"/>
                <a:gd name="T9" fmla="*/ 139 h 150"/>
                <a:gd name="T10" fmla="*/ 43 w 48"/>
                <a:gd name="T11" fmla="*/ 131 h 150"/>
                <a:gd name="T12" fmla="*/ 40 w 48"/>
                <a:gd name="T13" fmla="*/ 129 h 150"/>
                <a:gd name="T14" fmla="*/ 42 w 48"/>
                <a:gd name="T15" fmla="*/ 129 h 150"/>
                <a:gd name="T16" fmla="*/ 38 w 48"/>
                <a:gd name="T17" fmla="*/ 122 h 150"/>
                <a:gd name="T18" fmla="*/ 39 w 48"/>
                <a:gd name="T19" fmla="*/ 124 h 150"/>
                <a:gd name="T20" fmla="*/ 38 w 48"/>
                <a:gd name="T21" fmla="*/ 116 h 150"/>
                <a:gd name="T22" fmla="*/ 36 w 48"/>
                <a:gd name="T23" fmla="*/ 114 h 150"/>
                <a:gd name="T24" fmla="*/ 37 w 48"/>
                <a:gd name="T25" fmla="*/ 114 h 150"/>
                <a:gd name="T26" fmla="*/ 33 w 48"/>
                <a:gd name="T27" fmla="*/ 107 h 150"/>
                <a:gd name="T28" fmla="*/ 34 w 48"/>
                <a:gd name="T29" fmla="*/ 109 h 150"/>
                <a:gd name="T30" fmla="*/ 33 w 48"/>
                <a:gd name="T31" fmla="*/ 101 h 150"/>
                <a:gd name="T32" fmla="*/ 31 w 48"/>
                <a:gd name="T33" fmla="*/ 99 h 150"/>
                <a:gd name="T34" fmla="*/ 32 w 48"/>
                <a:gd name="T35" fmla="*/ 99 h 150"/>
                <a:gd name="T36" fmla="*/ 28 w 48"/>
                <a:gd name="T37" fmla="*/ 92 h 150"/>
                <a:gd name="T38" fmla="*/ 29 w 48"/>
                <a:gd name="T39" fmla="*/ 94 h 150"/>
                <a:gd name="T40" fmla="*/ 28 w 48"/>
                <a:gd name="T41" fmla="*/ 86 h 150"/>
                <a:gd name="T42" fmla="*/ 26 w 48"/>
                <a:gd name="T43" fmla="*/ 84 h 150"/>
                <a:gd name="T44" fmla="*/ 28 w 48"/>
                <a:gd name="T45" fmla="*/ 84 h 150"/>
                <a:gd name="T46" fmla="*/ 24 w 48"/>
                <a:gd name="T47" fmla="*/ 76 h 150"/>
                <a:gd name="T48" fmla="*/ 24 w 48"/>
                <a:gd name="T49" fmla="*/ 79 h 150"/>
                <a:gd name="T50" fmla="*/ 24 w 48"/>
                <a:gd name="T51" fmla="*/ 71 h 150"/>
                <a:gd name="T52" fmla="*/ 21 w 48"/>
                <a:gd name="T53" fmla="*/ 69 h 150"/>
                <a:gd name="T54" fmla="*/ 23 w 48"/>
                <a:gd name="T55" fmla="*/ 68 h 150"/>
                <a:gd name="T56" fmla="*/ 19 w 48"/>
                <a:gd name="T57" fmla="*/ 61 h 150"/>
                <a:gd name="T58" fmla="*/ 20 w 48"/>
                <a:gd name="T59" fmla="*/ 64 h 150"/>
                <a:gd name="T60" fmla="*/ 19 w 48"/>
                <a:gd name="T61" fmla="*/ 56 h 150"/>
                <a:gd name="T62" fmla="*/ 16 w 48"/>
                <a:gd name="T63" fmla="*/ 54 h 150"/>
                <a:gd name="T64" fmla="*/ 18 w 48"/>
                <a:gd name="T65" fmla="*/ 53 h 150"/>
                <a:gd name="T66" fmla="*/ 14 w 48"/>
                <a:gd name="T67" fmla="*/ 46 h 150"/>
                <a:gd name="T68" fmla="*/ 15 w 48"/>
                <a:gd name="T69" fmla="*/ 49 h 150"/>
                <a:gd name="T70" fmla="*/ 14 w 48"/>
                <a:gd name="T71" fmla="*/ 41 h 150"/>
                <a:gd name="T72" fmla="*/ 12 w 48"/>
                <a:gd name="T73" fmla="*/ 39 h 150"/>
                <a:gd name="T74" fmla="*/ 13 w 48"/>
                <a:gd name="T75" fmla="*/ 38 h 150"/>
                <a:gd name="T76" fmla="*/ 9 w 48"/>
                <a:gd name="T77" fmla="*/ 31 h 150"/>
                <a:gd name="T78" fmla="*/ 10 w 48"/>
                <a:gd name="T79" fmla="*/ 34 h 150"/>
                <a:gd name="T80" fmla="*/ 9 w 48"/>
                <a:gd name="T81" fmla="*/ 26 h 150"/>
                <a:gd name="T82" fmla="*/ 7 w 48"/>
                <a:gd name="T83" fmla="*/ 24 h 150"/>
                <a:gd name="T84" fmla="*/ 8 w 48"/>
                <a:gd name="T85" fmla="*/ 23 h 150"/>
                <a:gd name="T86" fmla="*/ 4 w 48"/>
                <a:gd name="T87" fmla="*/ 16 h 150"/>
                <a:gd name="T88" fmla="*/ 5 w 48"/>
                <a:gd name="T89" fmla="*/ 18 h 150"/>
                <a:gd name="T90" fmla="*/ 4 w 48"/>
                <a:gd name="T91" fmla="*/ 10 h 150"/>
                <a:gd name="T92" fmla="*/ 2 w 48"/>
                <a:gd name="T93" fmla="*/ 8 h 150"/>
                <a:gd name="T94" fmla="*/ 4 w 48"/>
                <a:gd name="T95" fmla="*/ 8 h 150"/>
                <a:gd name="T96" fmla="*/ 0 w 48"/>
                <a:gd name="T97" fmla="*/ 1 h 150"/>
                <a:gd name="T98" fmla="*/ 0 w 48"/>
                <a:gd name="T99" fmla="*/ 3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8" h="150">
                  <a:moveTo>
                    <a:pt x="47" y="150"/>
                  </a:moveTo>
                  <a:lnTo>
                    <a:pt x="46" y="147"/>
                  </a:lnTo>
                  <a:lnTo>
                    <a:pt x="47" y="146"/>
                  </a:lnTo>
                  <a:lnTo>
                    <a:pt x="48" y="149"/>
                  </a:lnTo>
                  <a:lnTo>
                    <a:pt x="47" y="150"/>
                  </a:lnTo>
                  <a:close/>
                  <a:moveTo>
                    <a:pt x="45" y="144"/>
                  </a:moveTo>
                  <a:lnTo>
                    <a:pt x="44" y="142"/>
                  </a:lnTo>
                  <a:lnTo>
                    <a:pt x="46" y="141"/>
                  </a:lnTo>
                  <a:lnTo>
                    <a:pt x="47" y="144"/>
                  </a:lnTo>
                  <a:lnTo>
                    <a:pt x="45" y="144"/>
                  </a:lnTo>
                  <a:close/>
                  <a:moveTo>
                    <a:pt x="44" y="139"/>
                  </a:moveTo>
                  <a:lnTo>
                    <a:pt x="43" y="137"/>
                  </a:lnTo>
                  <a:lnTo>
                    <a:pt x="44" y="136"/>
                  </a:lnTo>
                  <a:lnTo>
                    <a:pt x="45" y="139"/>
                  </a:lnTo>
                  <a:lnTo>
                    <a:pt x="44" y="139"/>
                  </a:lnTo>
                  <a:close/>
                  <a:moveTo>
                    <a:pt x="42" y="134"/>
                  </a:moveTo>
                  <a:lnTo>
                    <a:pt x="41" y="132"/>
                  </a:lnTo>
                  <a:lnTo>
                    <a:pt x="43" y="131"/>
                  </a:lnTo>
                  <a:lnTo>
                    <a:pt x="44" y="134"/>
                  </a:lnTo>
                  <a:lnTo>
                    <a:pt x="42" y="134"/>
                  </a:lnTo>
                  <a:close/>
                  <a:moveTo>
                    <a:pt x="40" y="129"/>
                  </a:moveTo>
                  <a:lnTo>
                    <a:pt x="40" y="127"/>
                  </a:lnTo>
                  <a:lnTo>
                    <a:pt x="41" y="126"/>
                  </a:lnTo>
                  <a:lnTo>
                    <a:pt x="42" y="129"/>
                  </a:lnTo>
                  <a:lnTo>
                    <a:pt x="40" y="129"/>
                  </a:lnTo>
                  <a:close/>
                  <a:moveTo>
                    <a:pt x="39" y="124"/>
                  </a:moveTo>
                  <a:lnTo>
                    <a:pt x="38" y="122"/>
                  </a:lnTo>
                  <a:lnTo>
                    <a:pt x="40" y="121"/>
                  </a:lnTo>
                  <a:lnTo>
                    <a:pt x="40" y="124"/>
                  </a:lnTo>
                  <a:lnTo>
                    <a:pt x="39" y="124"/>
                  </a:lnTo>
                  <a:close/>
                  <a:moveTo>
                    <a:pt x="37" y="119"/>
                  </a:moveTo>
                  <a:lnTo>
                    <a:pt x="36" y="117"/>
                  </a:lnTo>
                  <a:lnTo>
                    <a:pt x="38" y="116"/>
                  </a:lnTo>
                  <a:lnTo>
                    <a:pt x="39" y="119"/>
                  </a:lnTo>
                  <a:lnTo>
                    <a:pt x="37" y="119"/>
                  </a:lnTo>
                  <a:close/>
                  <a:moveTo>
                    <a:pt x="36" y="114"/>
                  </a:moveTo>
                  <a:lnTo>
                    <a:pt x="35" y="112"/>
                  </a:lnTo>
                  <a:lnTo>
                    <a:pt x="36" y="111"/>
                  </a:lnTo>
                  <a:lnTo>
                    <a:pt x="37" y="114"/>
                  </a:lnTo>
                  <a:lnTo>
                    <a:pt x="36" y="114"/>
                  </a:lnTo>
                  <a:close/>
                  <a:moveTo>
                    <a:pt x="34" y="109"/>
                  </a:moveTo>
                  <a:lnTo>
                    <a:pt x="33" y="107"/>
                  </a:lnTo>
                  <a:lnTo>
                    <a:pt x="35" y="106"/>
                  </a:lnTo>
                  <a:lnTo>
                    <a:pt x="36" y="109"/>
                  </a:lnTo>
                  <a:lnTo>
                    <a:pt x="34" y="109"/>
                  </a:lnTo>
                  <a:close/>
                  <a:moveTo>
                    <a:pt x="32" y="104"/>
                  </a:moveTo>
                  <a:lnTo>
                    <a:pt x="32" y="102"/>
                  </a:lnTo>
                  <a:lnTo>
                    <a:pt x="33" y="101"/>
                  </a:lnTo>
                  <a:lnTo>
                    <a:pt x="34" y="104"/>
                  </a:lnTo>
                  <a:lnTo>
                    <a:pt x="32" y="104"/>
                  </a:lnTo>
                  <a:close/>
                  <a:moveTo>
                    <a:pt x="31" y="99"/>
                  </a:moveTo>
                  <a:lnTo>
                    <a:pt x="30" y="97"/>
                  </a:lnTo>
                  <a:lnTo>
                    <a:pt x="32" y="96"/>
                  </a:lnTo>
                  <a:lnTo>
                    <a:pt x="32" y="99"/>
                  </a:lnTo>
                  <a:lnTo>
                    <a:pt x="31" y="99"/>
                  </a:lnTo>
                  <a:close/>
                  <a:moveTo>
                    <a:pt x="29" y="94"/>
                  </a:moveTo>
                  <a:lnTo>
                    <a:pt x="28" y="92"/>
                  </a:lnTo>
                  <a:lnTo>
                    <a:pt x="30" y="91"/>
                  </a:lnTo>
                  <a:lnTo>
                    <a:pt x="31" y="94"/>
                  </a:lnTo>
                  <a:lnTo>
                    <a:pt x="29" y="94"/>
                  </a:lnTo>
                  <a:close/>
                  <a:moveTo>
                    <a:pt x="28" y="89"/>
                  </a:moveTo>
                  <a:lnTo>
                    <a:pt x="27" y="86"/>
                  </a:lnTo>
                  <a:lnTo>
                    <a:pt x="28" y="86"/>
                  </a:lnTo>
                  <a:lnTo>
                    <a:pt x="29" y="88"/>
                  </a:lnTo>
                  <a:lnTo>
                    <a:pt x="28" y="89"/>
                  </a:lnTo>
                  <a:close/>
                  <a:moveTo>
                    <a:pt x="26" y="84"/>
                  </a:moveTo>
                  <a:lnTo>
                    <a:pt x="25" y="81"/>
                  </a:lnTo>
                  <a:lnTo>
                    <a:pt x="27" y="81"/>
                  </a:lnTo>
                  <a:lnTo>
                    <a:pt x="28" y="84"/>
                  </a:lnTo>
                  <a:lnTo>
                    <a:pt x="26" y="84"/>
                  </a:lnTo>
                  <a:close/>
                  <a:moveTo>
                    <a:pt x="24" y="79"/>
                  </a:moveTo>
                  <a:lnTo>
                    <a:pt x="24" y="76"/>
                  </a:lnTo>
                  <a:lnTo>
                    <a:pt x="25" y="76"/>
                  </a:lnTo>
                  <a:lnTo>
                    <a:pt x="26" y="78"/>
                  </a:lnTo>
                  <a:lnTo>
                    <a:pt x="24" y="79"/>
                  </a:lnTo>
                  <a:close/>
                  <a:moveTo>
                    <a:pt x="23" y="74"/>
                  </a:moveTo>
                  <a:lnTo>
                    <a:pt x="22" y="71"/>
                  </a:lnTo>
                  <a:lnTo>
                    <a:pt x="24" y="71"/>
                  </a:lnTo>
                  <a:lnTo>
                    <a:pt x="24" y="73"/>
                  </a:lnTo>
                  <a:lnTo>
                    <a:pt x="23" y="74"/>
                  </a:lnTo>
                  <a:close/>
                  <a:moveTo>
                    <a:pt x="21" y="69"/>
                  </a:moveTo>
                  <a:lnTo>
                    <a:pt x="20" y="66"/>
                  </a:lnTo>
                  <a:lnTo>
                    <a:pt x="22" y="66"/>
                  </a:lnTo>
                  <a:lnTo>
                    <a:pt x="23" y="68"/>
                  </a:lnTo>
                  <a:lnTo>
                    <a:pt x="21" y="69"/>
                  </a:lnTo>
                  <a:close/>
                  <a:moveTo>
                    <a:pt x="20" y="64"/>
                  </a:moveTo>
                  <a:lnTo>
                    <a:pt x="19" y="61"/>
                  </a:lnTo>
                  <a:lnTo>
                    <a:pt x="20" y="61"/>
                  </a:lnTo>
                  <a:lnTo>
                    <a:pt x="21" y="63"/>
                  </a:lnTo>
                  <a:lnTo>
                    <a:pt x="20" y="64"/>
                  </a:lnTo>
                  <a:close/>
                  <a:moveTo>
                    <a:pt x="18" y="59"/>
                  </a:moveTo>
                  <a:lnTo>
                    <a:pt x="17" y="56"/>
                  </a:lnTo>
                  <a:lnTo>
                    <a:pt x="19" y="56"/>
                  </a:lnTo>
                  <a:lnTo>
                    <a:pt x="20" y="58"/>
                  </a:lnTo>
                  <a:lnTo>
                    <a:pt x="18" y="59"/>
                  </a:lnTo>
                  <a:close/>
                  <a:moveTo>
                    <a:pt x="16" y="54"/>
                  </a:moveTo>
                  <a:lnTo>
                    <a:pt x="16" y="51"/>
                  </a:lnTo>
                  <a:lnTo>
                    <a:pt x="17" y="51"/>
                  </a:lnTo>
                  <a:lnTo>
                    <a:pt x="18" y="53"/>
                  </a:lnTo>
                  <a:lnTo>
                    <a:pt x="16" y="54"/>
                  </a:lnTo>
                  <a:close/>
                  <a:moveTo>
                    <a:pt x="15" y="49"/>
                  </a:moveTo>
                  <a:lnTo>
                    <a:pt x="14" y="46"/>
                  </a:lnTo>
                  <a:lnTo>
                    <a:pt x="16" y="46"/>
                  </a:lnTo>
                  <a:lnTo>
                    <a:pt x="16" y="48"/>
                  </a:lnTo>
                  <a:lnTo>
                    <a:pt x="15" y="49"/>
                  </a:lnTo>
                  <a:close/>
                  <a:moveTo>
                    <a:pt x="13" y="44"/>
                  </a:moveTo>
                  <a:lnTo>
                    <a:pt x="13" y="41"/>
                  </a:lnTo>
                  <a:lnTo>
                    <a:pt x="14" y="41"/>
                  </a:lnTo>
                  <a:lnTo>
                    <a:pt x="15" y="43"/>
                  </a:lnTo>
                  <a:lnTo>
                    <a:pt x="13" y="44"/>
                  </a:lnTo>
                  <a:close/>
                  <a:moveTo>
                    <a:pt x="12" y="39"/>
                  </a:moveTo>
                  <a:lnTo>
                    <a:pt x="11" y="36"/>
                  </a:lnTo>
                  <a:lnTo>
                    <a:pt x="12" y="36"/>
                  </a:lnTo>
                  <a:lnTo>
                    <a:pt x="13" y="38"/>
                  </a:lnTo>
                  <a:lnTo>
                    <a:pt x="12" y="39"/>
                  </a:lnTo>
                  <a:close/>
                  <a:moveTo>
                    <a:pt x="10" y="34"/>
                  </a:moveTo>
                  <a:lnTo>
                    <a:pt x="9" y="31"/>
                  </a:lnTo>
                  <a:lnTo>
                    <a:pt x="11" y="31"/>
                  </a:lnTo>
                  <a:lnTo>
                    <a:pt x="12" y="33"/>
                  </a:lnTo>
                  <a:lnTo>
                    <a:pt x="10" y="34"/>
                  </a:lnTo>
                  <a:close/>
                  <a:moveTo>
                    <a:pt x="9" y="29"/>
                  </a:moveTo>
                  <a:lnTo>
                    <a:pt x="8" y="26"/>
                  </a:lnTo>
                  <a:lnTo>
                    <a:pt x="9" y="26"/>
                  </a:lnTo>
                  <a:lnTo>
                    <a:pt x="10" y="28"/>
                  </a:lnTo>
                  <a:lnTo>
                    <a:pt x="9" y="29"/>
                  </a:lnTo>
                  <a:close/>
                  <a:moveTo>
                    <a:pt x="7" y="24"/>
                  </a:moveTo>
                  <a:lnTo>
                    <a:pt x="6" y="21"/>
                  </a:lnTo>
                  <a:lnTo>
                    <a:pt x="8" y="20"/>
                  </a:lnTo>
                  <a:lnTo>
                    <a:pt x="8" y="23"/>
                  </a:lnTo>
                  <a:lnTo>
                    <a:pt x="7" y="24"/>
                  </a:lnTo>
                  <a:close/>
                  <a:moveTo>
                    <a:pt x="5" y="18"/>
                  </a:moveTo>
                  <a:lnTo>
                    <a:pt x="4" y="16"/>
                  </a:lnTo>
                  <a:lnTo>
                    <a:pt x="6" y="15"/>
                  </a:lnTo>
                  <a:lnTo>
                    <a:pt x="7" y="18"/>
                  </a:lnTo>
                  <a:lnTo>
                    <a:pt x="5" y="18"/>
                  </a:lnTo>
                  <a:close/>
                  <a:moveTo>
                    <a:pt x="4" y="13"/>
                  </a:moveTo>
                  <a:lnTo>
                    <a:pt x="3" y="11"/>
                  </a:lnTo>
                  <a:lnTo>
                    <a:pt x="4" y="10"/>
                  </a:lnTo>
                  <a:lnTo>
                    <a:pt x="5" y="13"/>
                  </a:lnTo>
                  <a:lnTo>
                    <a:pt x="4" y="13"/>
                  </a:lnTo>
                  <a:close/>
                  <a:moveTo>
                    <a:pt x="2" y="8"/>
                  </a:moveTo>
                  <a:lnTo>
                    <a:pt x="1" y="6"/>
                  </a:lnTo>
                  <a:lnTo>
                    <a:pt x="3" y="5"/>
                  </a:lnTo>
                  <a:lnTo>
                    <a:pt x="4" y="8"/>
                  </a:lnTo>
                  <a:lnTo>
                    <a:pt x="2" y="8"/>
                  </a:lnTo>
                  <a:close/>
                  <a:moveTo>
                    <a:pt x="0" y="3"/>
                  </a:moveTo>
                  <a:lnTo>
                    <a:pt x="0" y="1"/>
                  </a:lnTo>
                  <a:lnTo>
                    <a:pt x="1" y="0"/>
                  </a:lnTo>
                  <a:lnTo>
                    <a:pt x="2" y="3"/>
                  </a:lnTo>
                  <a:lnTo>
                    <a:pt x="0" y="3"/>
                  </a:lnTo>
                  <a:close/>
                </a:path>
              </a:pathLst>
            </a:custGeom>
            <a:solidFill>
              <a:srgbClr val="877D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053" name="Freeform 5896"/>
            <p:cNvSpPr>
              <a:spLocks/>
            </p:cNvSpPr>
            <p:nvPr/>
          </p:nvSpPr>
          <p:spPr bwMode="auto">
            <a:xfrm>
              <a:off x="4455" y="1926"/>
              <a:ext cx="2" cy="2"/>
            </a:xfrm>
            <a:custGeom>
              <a:avLst/>
              <a:gdLst>
                <a:gd name="T0" fmla="*/ 16 w 20"/>
                <a:gd name="T1" fmla="*/ 20 h 20"/>
                <a:gd name="T2" fmla="*/ 7 w 20"/>
                <a:gd name="T3" fmla="*/ 17 h 20"/>
                <a:gd name="T4" fmla="*/ 4 w 20"/>
                <a:gd name="T5" fmla="*/ 16 h 20"/>
                <a:gd name="T6" fmla="*/ 0 w 20"/>
                <a:gd name="T7" fmla="*/ 3 h 20"/>
                <a:gd name="T8" fmla="*/ 11 w 20"/>
                <a:gd name="T9" fmla="*/ 0 h 20"/>
                <a:gd name="T10" fmla="*/ 13 w 20"/>
                <a:gd name="T11" fmla="*/ 6 h 20"/>
                <a:gd name="T12" fmla="*/ 20 w 20"/>
                <a:gd name="T13" fmla="*/ 8 h 20"/>
                <a:gd name="T14" fmla="*/ 16 w 20"/>
                <a:gd name="T15" fmla="*/ 20 h 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 h="20">
                  <a:moveTo>
                    <a:pt x="16" y="20"/>
                  </a:moveTo>
                  <a:cubicBezTo>
                    <a:pt x="11" y="18"/>
                    <a:pt x="7" y="17"/>
                    <a:pt x="7" y="17"/>
                  </a:cubicBezTo>
                  <a:cubicBezTo>
                    <a:pt x="4" y="16"/>
                    <a:pt x="4" y="16"/>
                    <a:pt x="4" y="16"/>
                  </a:cubicBezTo>
                  <a:cubicBezTo>
                    <a:pt x="0" y="3"/>
                    <a:pt x="0" y="3"/>
                    <a:pt x="0" y="3"/>
                  </a:cubicBezTo>
                  <a:cubicBezTo>
                    <a:pt x="11" y="0"/>
                    <a:pt x="11" y="0"/>
                    <a:pt x="11" y="0"/>
                  </a:cubicBezTo>
                  <a:cubicBezTo>
                    <a:pt x="13" y="6"/>
                    <a:pt x="13" y="6"/>
                    <a:pt x="13" y="6"/>
                  </a:cubicBezTo>
                  <a:cubicBezTo>
                    <a:pt x="15" y="7"/>
                    <a:pt x="17" y="7"/>
                    <a:pt x="20" y="8"/>
                  </a:cubicBezTo>
                  <a:lnTo>
                    <a:pt x="16" y="20"/>
                  </a:lnTo>
                  <a:close/>
                </a:path>
              </a:pathLst>
            </a:custGeom>
            <a:solidFill>
              <a:srgbClr val="877D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054" name="Freeform 5897"/>
            <p:cNvSpPr>
              <a:spLocks noEditPoints="1"/>
            </p:cNvSpPr>
            <p:nvPr/>
          </p:nvSpPr>
          <p:spPr bwMode="auto">
            <a:xfrm>
              <a:off x="4459" y="1928"/>
              <a:ext cx="23" cy="42"/>
            </a:xfrm>
            <a:custGeom>
              <a:avLst/>
              <a:gdLst>
                <a:gd name="T0" fmla="*/ 160 w 170"/>
                <a:gd name="T1" fmla="*/ 315 h 316"/>
                <a:gd name="T2" fmla="*/ 147 w 170"/>
                <a:gd name="T3" fmla="*/ 308 h 316"/>
                <a:gd name="T4" fmla="*/ 159 w 170"/>
                <a:gd name="T5" fmla="*/ 300 h 316"/>
                <a:gd name="T6" fmla="*/ 170 w 170"/>
                <a:gd name="T7" fmla="*/ 306 h 316"/>
                <a:gd name="T8" fmla="*/ 128 w 170"/>
                <a:gd name="T9" fmla="*/ 304 h 316"/>
                <a:gd name="T10" fmla="*/ 115 w 170"/>
                <a:gd name="T11" fmla="*/ 291 h 316"/>
                <a:gd name="T12" fmla="*/ 113 w 170"/>
                <a:gd name="T13" fmla="*/ 287 h 316"/>
                <a:gd name="T14" fmla="*/ 125 w 170"/>
                <a:gd name="T15" fmla="*/ 283 h 316"/>
                <a:gd name="T16" fmla="*/ 128 w 170"/>
                <a:gd name="T17" fmla="*/ 290 h 316"/>
                <a:gd name="T18" fmla="*/ 128 w 170"/>
                <a:gd name="T19" fmla="*/ 304 h 316"/>
                <a:gd name="T20" fmla="*/ 99 w 170"/>
                <a:gd name="T21" fmla="*/ 261 h 316"/>
                <a:gd name="T22" fmla="*/ 110 w 170"/>
                <a:gd name="T23" fmla="*/ 247 h 316"/>
                <a:gd name="T24" fmla="*/ 113 w 170"/>
                <a:gd name="T25" fmla="*/ 264 h 316"/>
                <a:gd name="T26" fmla="*/ 97 w 170"/>
                <a:gd name="T27" fmla="*/ 228 h 316"/>
                <a:gd name="T28" fmla="*/ 101 w 170"/>
                <a:gd name="T29" fmla="*/ 206 h 316"/>
                <a:gd name="T30" fmla="*/ 97 w 170"/>
                <a:gd name="T31" fmla="*/ 228 h 316"/>
                <a:gd name="T32" fmla="*/ 74 w 170"/>
                <a:gd name="T33" fmla="*/ 195 h 316"/>
                <a:gd name="T34" fmla="*/ 65 w 170"/>
                <a:gd name="T35" fmla="*/ 186 h 316"/>
                <a:gd name="T36" fmla="*/ 74 w 170"/>
                <a:gd name="T37" fmla="*/ 178 h 316"/>
                <a:gd name="T38" fmla="*/ 87 w 170"/>
                <a:gd name="T39" fmla="*/ 191 h 316"/>
                <a:gd name="T40" fmla="*/ 50 w 170"/>
                <a:gd name="T41" fmla="*/ 170 h 316"/>
                <a:gd name="T42" fmla="*/ 40 w 170"/>
                <a:gd name="T43" fmla="*/ 154 h 316"/>
                <a:gd name="T44" fmla="*/ 60 w 170"/>
                <a:gd name="T45" fmla="*/ 163 h 316"/>
                <a:gd name="T46" fmla="*/ 50 w 170"/>
                <a:gd name="T47" fmla="*/ 170 h 316"/>
                <a:gd name="T48" fmla="*/ 20 w 170"/>
                <a:gd name="T49" fmla="*/ 118 h 316"/>
                <a:gd name="T50" fmla="*/ 37 w 170"/>
                <a:gd name="T51" fmla="*/ 133 h 316"/>
                <a:gd name="T52" fmla="*/ 16 w 170"/>
                <a:gd name="T53" fmla="*/ 100 h 316"/>
                <a:gd name="T54" fmla="*/ 13 w 170"/>
                <a:gd name="T55" fmla="*/ 84 h 316"/>
                <a:gd name="T56" fmla="*/ 25 w 170"/>
                <a:gd name="T57" fmla="*/ 79 h 316"/>
                <a:gd name="T58" fmla="*/ 25 w 170"/>
                <a:gd name="T59" fmla="*/ 87 h 316"/>
                <a:gd name="T60" fmla="*/ 16 w 170"/>
                <a:gd name="T61" fmla="*/ 100 h 316"/>
                <a:gd name="T62" fmla="*/ 14 w 170"/>
                <a:gd name="T63" fmla="*/ 59 h 316"/>
                <a:gd name="T64" fmla="*/ 14 w 170"/>
                <a:gd name="T65" fmla="*/ 46 h 316"/>
                <a:gd name="T66" fmla="*/ 26 w 170"/>
                <a:gd name="T67" fmla="*/ 39 h 316"/>
                <a:gd name="T68" fmla="*/ 26 w 170"/>
                <a:gd name="T69" fmla="*/ 57 h 316"/>
                <a:gd name="T70" fmla="*/ 11 w 170"/>
                <a:gd name="T71" fmla="*/ 22 h 316"/>
                <a:gd name="T72" fmla="*/ 7 w 170"/>
                <a:gd name="T73" fmla="*/ 0 h 316"/>
                <a:gd name="T74" fmla="*/ 11 w 170"/>
                <a:gd name="T75" fmla="*/ 22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70" h="316">
                  <a:moveTo>
                    <a:pt x="163" y="316"/>
                  </a:moveTo>
                  <a:cubicBezTo>
                    <a:pt x="160" y="315"/>
                    <a:pt x="160" y="315"/>
                    <a:pt x="160" y="315"/>
                  </a:cubicBezTo>
                  <a:cubicBezTo>
                    <a:pt x="158" y="313"/>
                    <a:pt x="156" y="311"/>
                    <a:pt x="154" y="310"/>
                  </a:cubicBezTo>
                  <a:cubicBezTo>
                    <a:pt x="152" y="309"/>
                    <a:pt x="150" y="308"/>
                    <a:pt x="147" y="308"/>
                  </a:cubicBezTo>
                  <a:cubicBezTo>
                    <a:pt x="151" y="296"/>
                    <a:pt x="151" y="296"/>
                    <a:pt x="151" y="296"/>
                  </a:cubicBezTo>
                  <a:cubicBezTo>
                    <a:pt x="154" y="297"/>
                    <a:pt x="157" y="298"/>
                    <a:pt x="159" y="300"/>
                  </a:cubicBezTo>
                  <a:cubicBezTo>
                    <a:pt x="162" y="301"/>
                    <a:pt x="165" y="303"/>
                    <a:pt x="167" y="305"/>
                  </a:cubicBezTo>
                  <a:cubicBezTo>
                    <a:pt x="170" y="306"/>
                    <a:pt x="170" y="306"/>
                    <a:pt x="170" y="306"/>
                  </a:cubicBezTo>
                  <a:lnTo>
                    <a:pt x="163" y="316"/>
                  </a:lnTo>
                  <a:close/>
                  <a:moveTo>
                    <a:pt x="128" y="304"/>
                  </a:moveTo>
                  <a:cubicBezTo>
                    <a:pt x="124" y="303"/>
                    <a:pt x="120" y="300"/>
                    <a:pt x="118" y="297"/>
                  </a:cubicBezTo>
                  <a:cubicBezTo>
                    <a:pt x="117" y="295"/>
                    <a:pt x="116" y="293"/>
                    <a:pt x="115" y="291"/>
                  </a:cubicBezTo>
                  <a:cubicBezTo>
                    <a:pt x="115" y="290"/>
                    <a:pt x="114" y="289"/>
                    <a:pt x="114" y="289"/>
                  </a:cubicBezTo>
                  <a:cubicBezTo>
                    <a:pt x="114" y="288"/>
                    <a:pt x="113" y="287"/>
                    <a:pt x="113" y="287"/>
                  </a:cubicBezTo>
                  <a:cubicBezTo>
                    <a:pt x="123" y="280"/>
                    <a:pt x="123" y="280"/>
                    <a:pt x="123" y="280"/>
                  </a:cubicBezTo>
                  <a:cubicBezTo>
                    <a:pt x="123" y="281"/>
                    <a:pt x="124" y="282"/>
                    <a:pt x="125" y="283"/>
                  </a:cubicBezTo>
                  <a:cubicBezTo>
                    <a:pt x="125" y="284"/>
                    <a:pt x="126" y="286"/>
                    <a:pt x="126" y="287"/>
                  </a:cubicBezTo>
                  <a:cubicBezTo>
                    <a:pt x="127" y="288"/>
                    <a:pt x="127" y="290"/>
                    <a:pt x="128" y="290"/>
                  </a:cubicBezTo>
                  <a:cubicBezTo>
                    <a:pt x="128" y="291"/>
                    <a:pt x="129" y="292"/>
                    <a:pt x="131" y="292"/>
                  </a:cubicBezTo>
                  <a:lnTo>
                    <a:pt x="128" y="304"/>
                  </a:lnTo>
                  <a:close/>
                  <a:moveTo>
                    <a:pt x="102" y="269"/>
                  </a:moveTo>
                  <a:cubicBezTo>
                    <a:pt x="101" y="266"/>
                    <a:pt x="100" y="264"/>
                    <a:pt x="99" y="261"/>
                  </a:cubicBezTo>
                  <a:cubicBezTo>
                    <a:pt x="98" y="257"/>
                    <a:pt x="98" y="253"/>
                    <a:pt x="98" y="248"/>
                  </a:cubicBezTo>
                  <a:cubicBezTo>
                    <a:pt x="110" y="247"/>
                    <a:pt x="110" y="247"/>
                    <a:pt x="110" y="247"/>
                  </a:cubicBezTo>
                  <a:cubicBezTo>
                    <a:pt x="110" y="252"/>
                    <a:pt x="110" y="255"/>
                    <a:pt x="111" y="258"/>
                  </a:cubicBezTo>
                  <a:cubicBezTo>
                    <a:pt x="111" y="260"/>
                    <a:pt x="112" y="262"/>
                    <a:pt x="113" y="264"/>
                  </a:cubicBezTo>
                  <a:lnTo>
                    <a:pt x="102" y="269"/>
                  </a:lnTo>
                  <a:close/>
                  <a:moveTo>
                    <a:pt x="97" y="228"/>
                  </a:moveTo>
                  <a:cubicBezTo>
                    <a:pt x="97" y="223"/>
                    <a:pt x="95" y="218"/>
                    <a:pt x="91" y="213"/>
                  </a:cubicBezTo>
                  <a:cubicBezTo>
                    <a:pt x="101" y="206"/>
                    <a:pt x="101" y="206"/>
                    <a:pt x="101" y="206"/>
                  </a:cubicBezTo>
                  <a:cubicBezTo>
                    <a:pt x="106" y="212"/>
                    <a:pt x="108" y="219"/>
                    <a:pt x="109" y="227"/>
                  </a:cubicBezTo>
                  <a:lnTo>
                    <a:pt x="97" y="228"/>
                  </a:lnTo>
                  <a:close/>
                  <a:moveTo>
                    <a:pt x="79" y="199"/>
                  </a:moveTo>
                  <a:cubicBezTo>
                    <a:pt x="77" y="198"/>
                    <a:pt x="75" y="196"/>
                    <a:pt x="74" y="195"/>
                  </a:cubicBezTo>
                  <a:cubicBezTo>
                    <a:pt x="71" y="192"/>
                    <a:pt x="69" y="190"/>
                    <a:pt x="67" y="188"/>
                  </a:cubicBezTo>
                  <a:cubicBezTo>
                    <a:pt x="65" y="186"/>
                    <a:pt x="65" y="186"/>
                    <a:pt x="65" y="186"/>
                  </a:cubicBezTo>
                  <a:cubicBezTo>
                    <a:pt x="73" y="177"/>
                    <a:pt x="73" y="177"/>
                    <a:pt x="73" y="177"/>
                  </a:cubicBezTo>
                  <a:cubicBezTo>
                    <a:pt x="74" y="178"/>
                    <a:pt x="74" y="178"/>
                    <a:pt x="74" y="178"/>
                  </a:cubicBezTo>
                  <a:cubicBezTo>
                    <a:pt x="77" y="181"/>
                    <a:pt x="80" y="184"/>
                    <a:pt x="82" y="186"/>
                  </a:cubicBezTo>
                  <a:cubicBezTo>
                    <a:pt x="84" y="188"/>
                    <a:pt x="85" y="189"/>
                    <a:pt x="87" y="191"/>
                  </a:cubicBezTo>
                  <a:lnTo>
                    <a:pt x="79" y="199"/>
                  </a:lnTo>
                  <a:close/>
                  <a:moveTo>
                    <a:pt x="50" y="170"/>
                  </a:moveTo>
                  <a:cubicBezTo>
                    <a:pt x="50" y="169"/>
                    <a:pt x="50" y="169"/>
                    <a:pt x="50" y="169"/>
                  </a:cubicBezTo>
                  <a:cubicBezTo>
                    <a:pt x="47" y="164"/>
                    <a:pt x="43" y="159"/>
                    <a:pt x="40" y="154"/>
                  </a:cubicBezTo>
                  <a:cubicBezTo>
                    <a:pt x="49" y="147"/>
                    <a:pt x="49" y="147"/>
                    <a:pt x="49" y="147"/>
                  </a:cubicBezTo>
                  <a:cubicBezTo>
                    <a:pt x="53" y="152"/>
                    <a:pt x="56" y="157"/>
                    <a:pt x="60" y="163"/>
                  </a:cubicBezTo>
                  <a:cubicBezTo>
                    <a:pt x="61" y="164"/>
                    <a:pt x="61" y="164"/>
                    <a:pt x="61" y="164"/>
                  </a:cubicBezTo>
                  <a:lnTo>
                    <a:pt x="50" y="170"/>
                  </a:lnTo>
                  <a:close/>
                  <a:moveTo>
                    <a:pt x="26" y="139"/>
                  </a:moveTo>
                  <a:cubicBezTo>
                    <a:pt x="23" y="132"/>
                    <a:pt x="21" y="124"/>
                    <a:pt x="20" y="118"/>
                  </a:cubicBezTo>
                  <a:cubicBezTo>
                    <a:pt x="32" y="116"/>
                    <a:pt x="32" y="116"/>
                    <a:pt x="32" y="116"/>
                  </a:cubicBezTo>
                  <a:cubicBezTo>
                    <a:pt x="33" y="122"/>
                    <a:pt x="34" y="128"/>
                    <a:pt x="37" y="133"/>
                  </a:cubicBezTo>
                  <a:lnTo>
                    <a:pt x="26" y="139"/>
                  </a:lnTo>
                  <a:close/>
                  <a:moveTo>
                    <a:pt x="16" y="100"/>
                  </a:moveTo>
                  <a:cubicBezTo>
                    <a:pt x="14" y="96"/>
                    <a:pt x="13" y="92"/>
                    <a:pt x="13" y="88"/>
                  </a:cubicBezTo>
                  <a:cubicBezTo>
                    <a:pt x="13" y="86"/>
                    <a:pt x="13" y="85"/>
                    <a:pt x="13" y="84"/>
                  </a:cubicBezTo>
                  <a:cubicBezTo>
                    <a:pt x="13" y="82"/>
                    <a:pt x="13" y="80"/>
                    <a:pt x="13" y="78"/>
                  </a:cubicBezTo>
                  <a:cubicBezTo>
                    <a:pt x="25" y="79"/>
                    <a:pt x="25" y="79"/>
                    <a:pt x="25" y="79"/>
                  </a:cubicBezTo>
                  <a:cubicBezTo>
                    <a:pt x="25" y="81"/>
                    <a:pt x="25" y="82"/>
                    <a:pt x="25" y="84"/>
                  </a:cubicBezTo>
                  <a:cubicBezTo>
                    <a:pt x="25" y="85"/>
                    <a:pt x="25" y="86"/>
                    <a:pt x="25" y="87"/>
                  </a:cubicBezTo>
                  <a:cubicBezTo>
                    <a:pt x="25" y="90"/>
                    <a:pt x="26" y="93"/>
                    <a:pt x="27" y="96"/>
                  </a:cubicBezTo>
                  <a:lnTo>
                    <a:pt x="16" y="100"/>
                  </a:lnTo>
                  <a:close/>
                  <a:moveTo>
                    <a:pt x="26" y="59"/>
                  </a:moveTo>
                  <a:cubicBezTo>
                    <a:pt x="14" y="59"/>
                    <a:pt x="14" y="59"/>
                    <a:pt x="14" y="59"/>
                  </a:cubicBezTo>
                  <a:cubicBezTo>
                    <a:pt x="14" y="57"/>
                    <a:pt x="14" y="57"/>
                    <a:pt x="14" y="57"/>
                  </a:cubicBezTo>
                  <a:cubicBezTo>
                    <a:pt x="14" y="53"/>
                    <a:pt x="14" y="50"/>
                    <a:pt x="14" y="46"/>
                  </a:cubicBezTo>
                  <a:cubicBezTo>
                    <a:pt x="14" y="44"/>
                    <a:pt x="14" y="42"/>
                    <a:pt x="14" y="39"/>
                  </a:cubicBezTo>
                  <a:cubicBezTo>
                    <a:pt x="26" y="39"/>
                    <a:pt x="26" y="39"/>
                    <a:pt x="26" y="39"/>
                  </a:cubicBezTo>
                  <a:cubicBezTo>
                    <a:pt x="26" y="41"/>
                    <a:pt x="26" y="44"/>
                    <a:pt x="26" y="46"/>
                  </a:cubicBezTo>
                  <a:cubicBezTo>
                    <a:pt x="26" y="50"/>
                    <a:pt x="26" y="53"/>
                    <a:pt x="26" y="57"/>
                  </a:cubicBezTo>
                  <a:lnTo>
                    <a:pt x="26" y="59"/>
                  </a:lnTo>
                  <a:close/>
                  <a:moveTo>
                    <a:pt x="11" y="22"/>
                  </a:moveTo>
                  <a:cubicBezTo>
                    <a:pt x="9" y="18"/>
                    <a:pt x="5" y="13"/>
                    <a:pt x="0" y="10"/>
                  </a:cubicBezTo>
                  <a:cubicBezTo>
                    <a:pt x="7" y="0"/>
                    <a:pt x="7" y="0"/>
                    <a:pt x="7" y="0"/>
                  </a:cubicBezTo>
                  <a:cubicBezTo>
                    <a:pt x="14" y="5"/>
                    <a:pt x="19" y="11"/>
                    <a:pt x="22" y="17"/>
                  </a:cubicBezTo>
                  <a:lnTo>
                    <a:pt x="11" y="22"/>
                  </a:lnTo>
                  <a:close/>
                </a:path>
              </a:pathLst>
            </a:custGeom>
            <a:solidFill>
              <a:srgbClr val="877D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055" name="Freeform 5898"/>
            <p:cNvSpPr>
              <a:spLocks/>
            </p:cNvSpPr>
            <p:nvPr/>
          </p:nvSpPr>
          <p:spPr bwMode="auto">
            <a:xfrm>
              <a:off x="4484" y="1970"/>
              <a:ext cx="1" cy="1"/>
            </a:xfrm>
            <a:custGeom>
              <a:avLst/>
              <a:gdLst>
                <a:gd name="T0" fmla="*/ 9 w 11"/>
                <a:gd name="T1" fmla="*/ 12 h 12"/>
                <a:gd name="T2" fmla="*/ 0 w 11"/>
                <a:gd name="T3" fmla="*/ 12 h 12"/>
                <a:gd name="T4" fmla="*/ 1 w 11"/>
                <a:gd name="T5" fmla="*/ 0 h 12"/>
                <a:gd name="T6" fmla="*/ 10 w 11"/>
                <a:gd name="T7" fmla="*/ 0 h 12"/>
                <a:gd name="T8" fmla="*/ 11 w 11"/>
                <a:gd name="T9" fmla="*/ 12 h 12"/>
                <a:gd name="T10" fmla="*/ 9 w 11"/>
                <a:gd name="T11" fmla="*/ 12 h 12"/>
              </a:gdLst>
              <a:ahLst/>
              <a:cxnLst>
                <a:cxn ang="0">
                  <a:pos x="T0" y="T1"/>
                </a:cxn>
                <a:cxn ang="0">
                  <a:pos x="T2" y="T3"/>
                </a:cxn>
                <a:cxn ang="0">
                  <a:pos x="T4" y="T5"/>
                </a:cxn>
                <a:cxn ang="0">
                  <a:pos x="T6" y="T7"/>
                </a:cxn>
                <a:cxn ang="0">
                  <a:pos x="T8" y="T9"/>
                </a:cxn>
                <a:cxn ang="0">
                  <a:pos x="T10" y="T11"/>
                </a:cxn>
              </a:cxnLst>
              <a:rect l="0" t="0" r="r" b="b"/>
              <a:pathLst>
                <a:path w="11" h="12">
                  <a:moveTo>
                    <a:pt x="9" y="12"/>
                  </a:moveTo>
                  <a:cubicBezTo>
                    <a:pt x="6" y="12"/>
                    <a:pt x="3" y="12"/>
                    <a:pt x="0" y="12"/>
                  </a:cubicBezTo>
                  <a:cubicBezTo>
                    <a:pt x="1" y="0"/>
                    <a:pt x="1" y="0"/>
                    <a:pt x="1" y="0"/>
                  </a:cubicBezTo>
                  <a:cubicBezTo>
                    <a:pt x="4" y="0"/>
                    <a:pt x="7" y="1"/>
                    <a:pt x="10" y="0"/>
                  </a:cubicBezTo>
                  <a:cubicBezTo>
                    <a:pt x="11" y="12"/>
                    <a:pt x="11" y="12"/>
                    <a:pt x="11" y="12"/>
                  </a:cubicBezTo>
                  <a:cubicBezTo>
                    <a:pt x="10" y="12"/>
                    <a:pt x="10" y="12"/>
                    <a:pt x="9" y="12"/>
                  </a:cubicBezTo>
                  <a:close/>
                </a:path>
              </a:pathLst>
            </a:custGeom>
            <a:solidFill>
              <a:srgbClr val="877D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056" name="Freeform 5899"/>
            <p:cNvSpPr>
              <a:spLocks/>
            </p:cNvSpPr>
            <p:nvPr/>
          </p:nvSpPr>
          <p:spPr bwMode="auto">
            <a:xfrm>
              <a:off x="4144" y="2463"/>
              <a:ext cx="3" cy="2"/>
            </a:xfrm>
            <a:custGeom>
              <a:avLst/>
              <a:gdLst>
                <a:gd name="T0" fmla="*/ 2 w 3"/>
                <a:gd name="T1" fmla="*/ 2 h 2"/>
                <a:gd name="T2" fmla="*/ 0 w 3"/>
                <a:gd name="T3" fmla="*/ 2 h 2"/>
                <a:gd name="T4" fmla="*/ 1 w 3"/>
                <a:gd name="T5" fmla="*/ 0 h 2"/>
                <a:gd name="T6" fmla="*/ 3 w 3"/>
                <a:gd name="T7" fmla="*/ 1 h 2"/>
                <a:gd name="T8" fmla="*/ 2 w 3"/>
                <a:gd name="T9" fmla="*/ 2 h 2"/>
              </a:gdLst>
              <a:ahLst/>
              <a:cxnLst>
                <a:cxn ang="0">
                  <a:pos x="T0" y="T1"/>
                </a:cxn>
                <a:cxn ang="0">
                  <a:pos x="T2" y="T3"/>
                </a:cxn>
                <a:cxn ang="0">
                  <a:pos x="T4" y="T5"/>
                </a:cxn>
                <a:cxn ang="0">
                  <a:pos x="T6" y="T7"/>
                </a:cxn>
                <a:cxn ang="0">
                  <a:pos x="T8" y="T9"/>
                </a:cxn>
              </a:cxnLst>
              <a:rect l="0" t="0" r="r" b="b"/>
              <a:pathLst>
                <a:path w="3" h="2">
                  <a:moveTo>
                    <a:pt x="2" y="2"/>
                  </a:moveTo>
                  <a:lnTo>
                    <a:pt x="0" y="2"/>
                  </a:lnTo>
                  <a:lnTo>
                    <a:pt x="1" y="0"/>
                  </a:lnTo>
                  <a:lnTo>
                    <a:pt x="3" y="1"/>
                  </a:lnTo>
                  <a:lnTo>
                    <a:pt x="2" y="2"/>
                  </a:lnTo>
                  <a:close/>
                </a:path>
              </a:pathLst>
            </a:custGeom>
            <a:solidFill>
              <a:srgbClr val="877D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057" name="Freeform 5900"/>
            <p:cNvSpPr>
              <a:spLocks noEditPoints="1"/>
            </p:cNvSpPr>
            <p:nvPr/>
          </p:nvSpPr>
          <p:spPr bwMode="auto">
            <a:xfrm>
              <a:off x="4146" y="2456"/>
              <a:ext cx="5" cy="6"/>
            </a:xfrm>
            <a:custGeom>
              <a:avLst/>
              <a:gdLst>
                <a:gd name="T0" fmla="*/ 2 w 5"/>
                <a:gd name="T1" fmla="*/ 6 h 6"/>
                <a:gd name="T2" fmla="*/ 0 w 5"/>
                <a:gd name="T3" fmla="*/ 5 h 6"/>
                <a:gd name="T4" fmla="*/ 2 w 5"/>
                <a:gd name="T5" fmla="*/ 3 h 6"/>
                <a:gd name="T6" fmla="*/ 3 w 5"/>
                <a:gd name="T7" fmla="*/ 4 h 6"/>
                <a:gd name="T8" fmla="*/ 2 w 5"/>
                <a:gd name="T9" fmla="*/ 6 h 6"/>
                <a:gd name="T10" fmla="*/ 4 w 5"/>
                <a:gd name="T11" fmla="*/ 2 h 6"/>
                <a:gd name="T12" fmla="*/ 3 w 5"/>
                <a:gd name="T13" fmla="*/ 2 h 6"/>
                <a:gd name="T14" fmla="*/ 4 w 5"/>
                <a:gd name="T15" fmla="*/ 0 h 6"/>
                <a:gd name="T16" fmla="*/ 5 w 5"/>
                <a:gd name="T17" fmla="*/ 1 h 6"/>
                <a:gd name="T18" fmla="*/ 4 w 5"/>
                <a:gd name="T19"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6">
                  <a:moveTo>
                    <a:pt x="2" y="6"/>
                  </a:moveTo>
                  <a:lnTo>
                    <a:pt x="0" y="5"/>
                  </a:lnTo>
                  <a:lnTo>
                    <a:pt x="2" y="3"/>
                  </a:lnTo>
                  <a:lnTo>
                    <a:pt x="3" y="4"/>
                  </a:lnTo>
                  <a:lnTo>
                    <a:pt x="2" y="6"/>
                  </a:lnTo>
                  <a:close/>
                  <a:moveTo>
                    <a:pt x="4" y="2"/>
                  </a:moveTo>
                  <a:lnTo>
                    <a:pt x="3" y="2"/>
                  </a:lnTo>
                  <a:lnTo>
                    <a:pt x="4" y="0"/>
                  </a:lnTo>
                  <a:lnTo>
                    <a:pt x="5" y="1"/>
                  </a:lnTo>
                  <a:lnTo>
                    <a:pt x="4" y="2"/>
                  </a:lnTo>
                  <a:close/>
                </a:path>
              </a:pathLst>
            </a:custGeom>
            <a:solidFill>
              <a:srgbClr val="877D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058" name="Freeform 5901"/>
            <p:cNvSpPr>
              <a:spLocks/>
            </p:cNvSpPr>
            <p:nvPr/>
          </p:nvSpPr>
          <p:spPr bwMode="auto">
            <a:xfrm>
              <a:off x="4151" y="2452"/>
              <a:ext cx="3" cy="3"/>
            </a:xfrm>
            <a:custGeom>
              <a:avLst/>
              <a:gdLst>
                <a:gd name="T0" fmla="*/ 2 w 3"/>
                <a:gd name="T1" fmla="*/ 3 h 3"/>
                <a:gd name="T2" fmla="*/ 0 w 3"/>
                <a:gd name="T3" fmla="*/ 2 h 3"/>
                <a:gd name="T4" fmla="*/ 1 w 3"/>
                <a:gd name="T5" fmla="*/ 1 h 3"/>
                <a:gd name="T6" fmla="*/ 0 w 3"/>
                <a:gd name="T7" fmla="*/ 1 h 3"/>
                <a:gd name="T8" fmla="*/ 1 w 3"/>
                <a:gd name="T9" fmla="*/ 0 h 3"/>
                <a:gd name="T10" fmla="*/ 3 w 3"/>
                <a:gd name="T11" fmla="*/ 1 h 3"/>
                <a:gd name="T12" fmla="*/ 2 w 3"/>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3" h="3">
                  <a:moveTo>
                    <a:pt x="2" y="3"/>
                  </a:moveTo>
                  <a:lnTo>
                    <a:pt x="0" y="2"/>
                  </a:lnTo>
                  <a:lnTo>
                    <a:pt x="1" y="1"/>
                  </a:lnTo>
                  <a:lnTo>
                    <a:pt x="0" y="1"/>
                  </a:lnTo>
                  <a:lnTo>
                    <a:pt x="1" y="0"/>
                  </a:lnTo>
                  <a:lnTo>
                    <a:pt x="3" y="1"/>
                  </a:lnTo>
                  <a:lnTo>
                    <a:pt x="2" y="3"/>
                  </a:lnTo>
                  <a:close/>
                </a:path>
              </a:pathLst>
            </a:custGeom>
            <a:solidFill>
              <a:srgbClr val="877D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059" name="Freeform 5902"/>
            <p:cNvSpPr>
              <a:spLocks noEditPoints="1"/>
            </p:cNvSpPr>
            <p:nvPr/>
          </p:nvSpPr>
          <p:spPr bwMode="auto">
            <a:xfrm>
              <a:off x="4144" y="2447"/>
              <a:ext cx="6" cy="5"/>
            </a:xfrm>
            <a:custGeom>
              <a:avLst/>
              <a:gdLst>
                <a:gd name="T0" fmla="*/ 5 w 6"/>
                <a:gd name="T1" fmla="*/ 5 h 5"/>
                <a:gd name="T2" fmla="*/ 3 w 6"/>
                <a:gd name="T3" fmla="*/ 4 h 5"/>
                <a:gd name="T4" fmla="*/ 4 w 6"/>
                <a:gd name="T5" fmla="*/ 2 h 5"/>
                <a:gd name="T6" fmla="*/ 6 w 6"/>
                <a:gd name="T7" fmla="*/ 3 h 5"/>
                <a:gd name="T8" fmla="*/ 5 w 6"/>
                <a:gd name="T9" fmla="*/ 5 h 5"/>
                <a:gd name="T10" fmla="*/ 1 w 6"/>
                <a:gd name="T11" fmla="*/ 2 h 5"/>
                <a:gd name="T12" fmla="*/ 0 w 6"/>
                <a:gd name="T13" fmla="*/ 1 h 5"/>
                <a:gd name="T14" fmla="*/ 1 w 6"/>
                <a:gd name="T15" fmla="*/ 0 h 5"/>
                <a:gd name="T16" fmla="*/ 2 w 6"/>
                <a:gd name="T17" fmla="*/ 1 h 5"/>
                <a:gd name="T18" fmla="*/ 1 w 6"/>
                <a:gd name="T19"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5">
                  <a:moveTo>
                    <a:pt x="5" y="5"/>
                  </a:moveTo>
                  <a:lnTo>
                    <a:pt x="3" y="4"/>
                  </a:lnTo>
                  <a:lnTo>
                    <a:pt x="4" y="2"/>
                  </a:lnTo>
                  <a:lnTo>
                    <a:pt x="6" y="3"/>
                  </a:lnTo>
                  <a:lnTo>
                    <a:pt x="5" y="5"/>
                  </a:lnTo>
                  <a:close/>
                  <a:moveTo>
                    <a:pt x="1" y="2"/>
                  </a:moveTo>
                  <a:lnTo>
                    <a:pt x="0" y="1"/>
                  </a:lnTo>
                  <a:lnTo>
                    <a:pt x="1" y="0"/>
                  </a:lnTo>
                  <a:lnTo>
                    <a:pt x="2" y="1"/>
                  </a:lnTo>
                  <a:lnTo>
                    <a:pt x="1" y="2"/>
                  </a:lnTo>
                  <a:close/>
                </a:path>
              </a:pathLst>
            </a:custGeom>
            <a:solidFill>
              <a:srgbClr val="877D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060" name="Freeform 5903"/>
            <p:cNvSpPr>
              <a:spLocks/>
            </p:cNvSpPr>
            <p:nvPr/>
          </p:nvSpPr>
          <p:spPr bwMode="auto">
            <a:xfrm>
              <a:off x="4140" y="2444"/>
              <a:ext cx="3" cy="3"/>
            </a:xfrm>
            <a:custGeom>
              <a:avLst/>
              <a:gdLst>
                <a:gd name="T0" fmla="*/ 1 w 3"/>
                <a:gd name="T1" fmla="*/ 3 h 3"/>
                <a:gd name="T2" fmla="*/ 0 w 3"/>
                <a:gd name="T3" fmla="*/ 2 h 3"/>
                <a:gd name="T4" fmla="*/ 1 w 3"/>
                <a:gd name="T5" fmla="*/ 0 h 3"/>
                <a:gd name="T6" fmla="*/ 3 w 3"/>
                <a:gd name="T7" fmla="*/ 2 h 3"/>
                <a:gd name="T8" fmla="*/ 2 w 3"/>
                <a:gd name="T9" fmla="*/ 3 h 3"/>
                <a:gd name="T10" fmla="*/ 1 w 3"/>
                <a:gd name="T11" fmla="*/ 3 h 3"/>
                <a:gd name="T12" fmla="*/ 1 w 3"/>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3" h="3">
                  <a:moveTo>
                    <a:pt x="1" y="3"/>
                  </a:moveTo>
                  <a:lnTo>
                    <a:pt x="0" y="2"/>
                  </a:lnTo>
                  <a:lnTo>
                    <a:pt x="1" y="0"/>
                  </a:lnTo>
                  <a:lnTo>
                    <a:pt x="3" y="2"/>
                  </a:lnTo>
                  <a:lnTo>
                    <a:pt x="2" y="3"/>
                  </a:lnTo>
                  <a:lnTo>
                    <a:pt x="1" y="3"/>
                  </a:lnTo>
                  <a:lnTo>
                    <a:pt x="1" y="3"/>
                  </a:lnTo>
                  <a:close/>
                </a:path>
              </a:pathLst>
            </a:custGeom>
            <a:solidFill>
              <a:srgbClr val="877D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061" name="Freeform 5904"/>
            <p:cNvSpPr>
              <a:spLocks/>
            </p:cNvSpPr>
            <p:nvPr/>
          </p:nvSpPr>
          <p:spPr bwMode="auto">
            <a:xfrm>
              <a:off x="4137" y="2448"/>
              <a:ext cx="3" cy="3"/>
            </a:xfrm>
            <a:custGeom>
              <a:avLst/>
              <a:gdLst>
                <a:gd name="T0" fmla="*/ 2 w 3"/>
                <a:gd name="T1" fmla="*/ 3 h 3"/>
                <a:gd name="T2" fmla="*/ 0 w 3"/>
                <a:gd name="T3" fmla="*/ 2 h 3"/>
                <a:gd name="T4" fmla="*/ 2 w 3"/>
                <a:gd name="T5" fmla="*/ 0 h 3"/>
                <a:gd name="T6" fmla="*/ 3 w 3"/>
                <a:gd name="T7" fmla="*/ 1 h 3"/>
                <a:gd name="T8" fmla="*/ 2 w 3"/>
                <a:gd name="T9" fmla="*/ 3 h 3"/>
              </a:gdLst>
              <a:ahLst/>
              <a:cxnLst>
                <a:cxn ang="0">
                  <a:pos x="T0" y="T1"/>
                </a:cxn>
                <a:cxn ang="0">
                  <a:pos x="T2" y="T3"/>
                </a:cxn>
                <a:cxn ang="0">
                  <a:pos x="T4" y="T5"/>
                </a:cxn>
                <a:cxn ang="0">
                  <a:pos x="T6" y="T7"/>
                </a:cxn>
                <a:cxn ang="0">
                  <a:pos x="T8" y="T9"/>
                </a:cxn>
              </a:cxnLst>
              <a:rect l="0" t="0" r="r" b="b"/>
              <a:pathLst>
                <a:path w="3" h="3">
                  <a:moveTo>
                    <a:pt x="2" y="3"/>
                  </a:moveTo>
                  <a:lnTo>
                    <a:pt x="0" y="2"/>
                  </a:lnTo>
                  <a:lnTo>
                    <a:pt x="2" y="0"/>
                  </a:lnTo>
                  <a:lnTo>
                    <a:pt x="3" y="1"/>
                  </a:lnTo>
                  <a:lnTo>
                    <a:pt x="2" y="3"/>
                  </a:lnTo>
                  <a:close/>
                </a:path>
              </a:pathLst>
            </a:custGeom>
            <a:solidFill>
              <a:srgbClr val="877D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062" name="Freeform 5905"/>
            <p:cNvSpPr>
              <a:spLocks/>
            </p:cNvSpPr>
            <p:nvPr/>
          </p:nvSpPr>
          <p:spPr bwMode="auto">
            <a:xfrm>
              <a:off x="4135" y="2453"/>
              <a:ext cx="2" cy="2"/>
            </a:xfrm>
            <a:custGeom>
              <a:avLst/>
              <a:gdLst>
                <a:gd name="T0" fmla="*/ 2 w 2"/>
                <a:gd name="T1" fmla="*/ 2 h 2"/>
                <a:gd name="T2" fmla="*/ 0 w 2"/>
                <a:gd name="T3" fmla="*/ 1 h 2"/>
                <a:gd name="T4" fmla="*/ 1 w 2"/>
                <a:gd name="T5" fmla="*/ 0 h 2"/>
                <a:gd name="T6" fmla="*/ 2 w 2"/>
                <a:gd name="T7" fmla="*/ 0 h 2"/>
                <a:gd name="T8" fmla="*/ 2 w 2"/>
                <a:gd name="T9" fmla="*/ 2 h 2"/>
              </a:gdLst>
              <a:ahLst/>
              <a:cxnLst>
                <a:cxn ang="0">
                  <a:pos x="T0" y="T1"/>
                </a:cxn>
                <a:cxn ang="0">
                  <a:pos x="T2" y="T3"/>
                </a:cxn>
                <a:cxn ang="0">
                  <a:pos x="T4" y="T5"/>
                </a:cxn>
                <a:cxn ang="0">
                  <a:pos x="T6" y="T7"/>
                </a:cxn>
                <a:cxn ang="0">
                  <a:pos x="T8" y="T9"/>
                </a:cxn>
              </a:cxnLst>
              <a:rect l="0" t="0" r="r" b="b"/>
              <a:pathLst>
                <a:path w="2" h="2">
                  <a:moveTo>
                    <a:pt x="2" y="2"/>
                  </a:moveTo>
                  <a:lnTo>
                    <a:pt x="0" y="1"/>
                  </a:lnTo>
                  <a:lnTo>
                    <a:pt x="1" y="0"/>
                  </a:lnTo>
                  <a:lnTo>
                    <a:pt x="2" y="0"/>
                  </a:lnTo>
                  <a:lnTo>
                    <a:pt x="2" y="2"/>
                  </a:lnTo>
                  <a:close/>
                </a:path>
              </a:pathLst>
            </a:custGeom>
            <a:solidFill>
              <a:srgbClr val="877D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063" name="Freeform 5906"/>
            <p:cNvSpPr>
              <a:spLocks/>
            </p:cNvSpPr>
            <p:nvPr/>
          </p:nvSpPr>
          <p:spPr bwMode="auto">
            <a:xfrm>
              <a:off x="4288" y="2508"/>
              <a:ext cx="2" cy="2"/>
            </a:xfrm>
            <a:custGeom>
              <a:avLst/>
              <a:gdLst>
                <a:gd name="T0" fmla="*/ 0 w 2"/>
                <a:gd name="T1" fmla="*/ 2 h 2"/>
                <a:gd name="T2" fmla="*/ 0 w 2"/>
                <a:gd name="T3" fmla="*/ 1 h 2"/>
                <a:gd name="T4" fmla="*/ 2 w 2"/>
                <a:gd name="T5" fmla="*/ 0 h 2"/>
                <a:gd name="T6" fmla="*/ 2 w 2"/>
                <a:gd name="T7" fmla="*/ 2 h 2"/>
                <a:gd name="T8" fmla="*/ 0 w 2"/>
                <a:gd name="T9" fmla="*/ 2 h 2"/>
              </a:gdLst>
              <a:ahLst/>
              <a:cxnLst>
                <a:cxn ang="0">
                  <a:pos x="T0" y="T1"/>
                </a:cxn>
                <a:cxn ang="0">
                  <a:pos x="T2" y="T3"/>
                </a:cxn>
                <a:cxn ang="0">
                  <a:pos x="T4" y="T5"/>
                </a:cxn>
                <a:cxn ang="0">
                  <a:pos x="T6" y="T7"/>
                </a:cxn>
                <a:cxn ang="0">
                  <a:pos x="T8" y="T9"/>
                </a:cxn>
              </a:cxnLst>
              <a:rect l="0" t="0" r="r" b="b"/>
              <a:pathLst>
                <a:path w="2" h="2">
                  <a:moveTo>
                    <a:pt x="0" y="2"/>
                  </a:moveTo>
                  <a:lnTo>
                    <a:pt x="0" y="1"/>
                  </a:lnTo>
                  <a:lnTo>
                    <a:pt x="2" y="0"/>
                  </a:lnTo>
                  <a:lnTo>
                    <a:pt x="2" y="2"/>
                  </a:lnTo>
                  <a:lnTo>
                    <a:pt x="0" y="2"/>
                  </a:lnTo>
                  <a:close/>
                </a:path>
              </a:pathLst>
            </a:custGeom>
            <a:solidFill>
              <a:srgbClr val="877D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064" name="Freeform 5907"/>
            <p:cNvSpPr>
              <a:spLocks noEditPoints="1"/>
            </p:cNvSpPr>
            <p:nvPr/>
          </p:nvSpPr>
          <p:spPr bwMode="auto">
            <a:xfrm>
              <a:off x="3147" y="2230"/>
              <a:ext cx="195" cy="15"/>
            </a:xfrm>
            <a:custGeom>
              <a:avLst/>
              <a:gdLst>
                <a:gd name="T0" fmla="*/ 3 w 195"/>
                <a:gd name="T1" fmla="*/ 13 h 15"/>
                <a:gd name="T2" fmla="*/ 6 w 195"/>
                <a:gd name="T3" fmla="*/ 15 h 15"/>
                <a:gd name="T4" fmla="*/ 8 w 195"/>
                <a:gd name="T5" fmla="*/ 14 h 15"/>
                <a:gd name="T6" fmla="*/ 11 w 195"/>
                <a:gd name="T7" fmla="*/ 13 h 15"/>
                <a:gd name="T8" fmla="*/ 11 w 195"/>
                <a:gd name="T9" fmla="*/ 14 h 15"/>
                <a:gd name="T10" fmla="*/ 19 w 195"/>
                <a:gd name="T11" fmla="*/ 12 h 15"/>
                <a:gd name="T12" fmla="*/ 22 w 195"/>
                <a:gd name="T13" fmla="*/ 13 h 15"/>
                <a:gd name="T14" fmla="*/ 24 w 195"/>
                <a:gd name="T15" fmla="*/ 13 h 15"/>
                <a:gd name="T16" fmla="*/ 27 w 195"/>
                <a:gd name="T17" fmla="*/ 11 h 15"/>
                <a:gd name="T18" fmla="*/ 27 w 195"/>
                <a:gd name="T19" fmla="*/ 13 h 15"/>
                <a:gd name="T20" fmla="*/ 35 w 195"/>
                <a:gd name="T21" fmla="*/ 11 h 15"/>
                <a:gd name="T22" fmla="*/ 38 w 195"/>
                <a:gd name="T23" fmla="*/ 12 h 15"/>
                <a:gd name="T24" fmla="*/ 40 w 195"/>
                <a:gd name="T25" fmla="*/ 12 h 15"/>
                <a:gd name="T26" fmla="*/ 43 w 195"/>
                <a:gd name="T27" fmla="*/ 10 h 15"/>
                <a:gd name="T28" fmla="*/ 43 w 195"/>
                <a:gd name="T29" fmla="*/ 12 h 15"/>
                <a:gd name="T30" fmla="*/ 51 w 195"/>
                <a:gd name="T31" fmla="*/ 10 h 15"/>
                <a:gd name="T32" fmla="*/ 54 w 195"/>
                <a:gd name="T33" fmla="*/ 11 h 15"/>
                <a:gd name="T34" fmla="*/ 56 w 195"/>
                <a:gd name="T35" fmla="*/ 11 h 15"/>
                <a:gd name="T36" fmla="*/ 59 w 195"/>
                <a:gd name="T37" fmla="*/ 9 h 15"/>
                <a:gd name="T38" fmla="*/ 59 w 195"/>
                <a:gd name="T39" fmla="*/ 11 h 15"/>
                <a:gd name="T40" fmla="*/ 67 w 195"/>
                <a:gd name="T41" fmla="*/ 9 h 15"/>
                <a:gd name="T42" fmla="*/ 70 w 195"/>
                <a:gd name="T43" fmla="*/ 10 h 15"/>
                <a:gd name="T44" fmla="*/ 72 w 195"/>
                <a:gd name="T45" fmla="*/ 10 h 15"/>
                <a:gd name="T46" fmla="*/ 75 w 195"/>
                <a:gd name="T47" fmla="*/ 8 h 15"/>
                <a:gd name="T48" fmla="*/ 75 w 195"/>
                <a:gd name="T49" fmla="*/ 10 h 15"/>
                <a:gd name="T50" fmla="*/ 83 w 195"/>
                <a:gd name="T51" fmla="*/ 8 h 15"/>
                <a:gd name="T52" fmla="*/ 86 w 195"/>
                <a:gd name="T53" fmla="*/ 9 h 15"/>
                <a:gd name="T54" fmla="*/ 89 w 195"/>
                <a:gd name="T55" fmla="*/ 9 h 15"/>
                <a:gd name="T56" fmla="*/ 91 w 195"/>
                <a:gd name="T57" fmla="*/ 7 h 15"/>
                <a:gd name="T58" fmla="*/ 91 w 195"/>
                <a:gd name="T59" fmla="*/ 9 h 15"/>
                <a:gd name="T60" fmla="*/ 99 w 195"/>
                <a:gd name="T61" fmla="*/ 6 h 15"/>
                <a:gd name="T62" fmla="*/ 102 w 195"/>
                <a:gd name="T63" fmla="*/ 8 h 15"/>
                <a:gd name="T64" fmla="*/ 105 w 195"/>
                <a:gd name="T65" fmla="*/ 8 h 15"/>
                <a:gd name="T66" fmla="*/ 107 w 195"/>
                <a:gd name="T67" fmla="*/ 6 h 15"/>
                <a:gd name="T68" fmla="*/ 107 w 195"/>
                <a:gd name="T69" fmla="*/ 7 h 15"/>
                <a:gd name="T70" fmla="*/ 115 w 195"/>
                <a:gd name="T71" fmla="*/ 5 h 15"/>
                <a:gd name="T72" fmla="*/ 118 w 195"/>
                <a:gd name="T73" fmla="*/ 7 h 15"/>
                <a:gd name="T74" fmla="*/ 121 w 195"/>
                <a:gd name="T75" fmla="*/ 6 h 15"/>
                <a:gd name="T76" fmla="*/ 123 w 195"/>
                <a:gd name="T77" fmla="*/ 5 h 15"/>
                <a:gd name="T78" fmla="*/ 123 w 195"/>
                <a:gd name="T79" fmla="*/ 6 h 15"/>
                <a:gd name="T80" fmla="*/ 131 w 195"/>
                <a:gd name="T81" fmla="*/ 4 h 15"/>
                <a:gd name="T82" fmla="*/ 134 w 195"/>
                <a:gd name="T83" fmla="*/ 6 h 15"/>
                <a:gd name="T84" fmla="*/ 137 w 195"/>
                <a:gd name="T85" fmla="*/ 5 h 15"/>
                <a:gd name="T86" fmla="*/ 139 w 195"/>
                <a:gd name="T87" fmla="*/ 4 h 15"/>
                <a:gd name="T88" fmla="*/ 139 w 195"/>
                <a:gd name="T89" fmla="*/ 5 h 15"/>
                <a:gd name="T90" fmla="*/ 147 w 195"/>
                <a:gd name="T91" fmla="*/ 3 h 15"/>
                <a:gd name="T92" fmla="*/ 150 w 195"/>
                <a:gd name="T93" fmla="*/ 4 h 15"/>
                <a:gd name="T94" fmla="*/ 153 w 195"/>
                <a:gd name="T95" fmla="*/ 4 h 15"/>
                <a:gd name="T96" fmla="*/ 155 w 195"/>
                <a:gd name="T97" fmla="*/ 2 h 15"/>
                <a:gd name="T98" fmla="*/ 155 w 195"/>
                <a:gd name="T99" fmla="*/ 4 h 15"/>
                <a:gd name="T100" fmla="*/ 163 w 195"/>
                <a:gd name="T101" fmla="*/ 2 h 15"/>
                <a:gd name="T102" fmla="*/ 166 w 195"/>
                <a:gd name="T103" fmla="*/ 3 h 15"/>
                <a:gd name="T104" fmla="*/ 169 w 195"/>
                <a:gd name="T105" fmla="*/ 3 h 15"/>
                <a:gd name="T106" fmla="*/ 171 w 195"/>
                <a:gd name="T107" fmla="*/ 1 h 15"/>
                <a:gd name="T108" fmla="*/ 171 w 195"/>
                <a:gd name="T109" fmla="*/ 3 h 15"/>
                <a:gd name="T110" fmla="*/ 179 w 195"/>
                <a:gd name="T111" fmla="*/ 1 h 15"/>
                <a:gd name="T112" fmla="*/ 182 w 195"/>
                <a:gd name="T113" fmla="*/ 2 h 15"/>
                <a:gd name="T114" fmla="*/ 185 w 195"/>
                <a:gd name="T115" fmla="*/ 2 h 15"/>
                <a:gd name="T116" fmla="*/ 187 w 195"/>
                <a:gd name="T117" fmla="*/ 0 h 15"/>
                <a:gd name="T118" fmla="*/ 187 w 195"/>
                <a:gd name="T119" fmla="*/ 2 h 15"/>
                <a:gd name="T120" fmla="*/ 195 w 195"/>
                <a:gd name="T121"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95" h="15">
                  <a:moveTo>
                    <a:pt x="0" y="15"/>
                  </a:moveTo>
                  <a:lnTo>
                    <a:pt x="0" y="13"/>
                  </a:lnTo>
                  <a:lnTo>
                    <a:pt x="3" y="13"/>
                  </a:lnTo>
                  <a:lnTo>
                    <a:pt x="3" y="15"/>
                  </a:lnTo>
                  <a:lnTo>
                    <a:pt x="0" y="15"/>
                  </a:lnTo>
                  <a:close/>
                  <a:moveTo>
                    <a:pt x="6" y="15"/>
                  </a:moveTo>
                  <a:lnTo>
                    <a:pt x="6" y="13"/>
                  </a:lnTo>
                  <a:lnTo>
                    <a:pt x="8" y="13"/>
                  </a:lnTo>
                  <a:lnTo>
                    <a:pt x="8" y="14"/>
                  </a:lnTo>
                  <a:lnTo>
                    <a:pt x="6" y="15"/>
                  </a:lnTo>
                  <a:close/>
                  <a:moveTo>
                    <a:pt x="11" y="14"/>
                  </a:moveTo>
                  <a:lnTo>
                    <a:pt x="11" y="13"/>
                  </a:lnTo>
                  <a:lnTo>
                    <a:pt x="14" y="12"/>
                  </a:lnTo>
                  <a:lnTo>
                    <a:pt x="14" y="14"/>
                  </a:lnTo>
                  <a:lnTo>
                    <a:pt x="11" y="14"/>
                  </a:lnTo>
                  <a:close/>
                  <a:moveTo>
                    <a:pt x="16" y="14"/>
                  </a:moveTo>
                  <a:lnTo>
                    <a:pt x="16" y="12"/>
                  </a:lnTo>
                  <a:lnTo>
                    <a:pt x="19" y="12"/>
                  </a:lnTo>
                  <a:lnTo>
                    <a:pt x="19" y="14"/>
                  </a:lnTo>
                  <a:lnTo>
                    <a:pt x="16" y="14"/>
                  </a:lnTo>
                  <a:close/>
                  <a:moveTo>
                    <a:pt x="22" y="13"/>
                  </a:moveTo>
                  <a:lnTo>
                    <a:pt x="22" y="12"/>
                  </a:lnTo>
                  <a:lnTo>
                    <a:pt x="24" y="12"/>
                  </a:lnTo>
                  <a:lnTo>
                    <a:pt x="24" y="13"/>
                  </a:lnTo>
                  <a:lnTo>
                    <a:pt x="22" y="13"/>
                  </a:lnTo>
                  <a:close/>
                  <a:moveTo>
                    <a:pt x="27" y="13"/>
                  </a:moveTo>
                  <a:lnTo>
                    <a:pt x="27" y="11"/>
                  </a:lnTo>
                  <a:lnTo>
                    <a:pt x="30" y="11"/>
                  </a:lnTo>
                  <a:lnTo>
                    <a:pt x="30" y="13"/>
                  </a:lnTo>
                  <a:lnTo>
                    <a:pt x="27" y="13"/>
                  </a:lnTo>
                  <a:close/>
                  <a:moveTo>
                    <a:pt x="32" y="13"/>
                  </a:moveTo>
                  <a:lnTo>
                    <a:pt x="32" y="11"/>
                  </a:lnTo>
                  <a:lnTo>
                    <a:pt x="35" y="11"/>
                  </a:lnTo>
                  <a:lnTo>
                    <a:pt x="35" y="13"/>
                  </a:lnTo>
                  <a:lnTo>
                    <a:pt x="32" y="13"/>
                  </a:lnTo>
                  <a:close/>
                  <a:moveTo>
                    <a:pt x="38" y="12"/>
                  </a:moveTo>
                  <a:lnTo>
                    <a:pt x="38" y="11"/>
                  </a:lnTo>
                  <a:lnTo>
                    <a:pt x="40" y="10"/>
                  </a:lnTo>
                  <a:lnTo>
                    <a:pt x="40" y="12"/>
                  </a:lnTo>
                  <a:lnTo>
                    <a:pt x="38" y="12"/>
                  </a:lnTo>
                  <a:close/>
                  <a:moveTo>
                    <a:pt x="43" y="12"/>
                  </a:moveTo>
                  <a:lnTo>
                    <a:pt x="43" y="10"/>
                  </a:lnTo>
                  <a:lnTo>
                    <a:pt x="46" y="10"/>
                  </a:lnTo>
                  <a:lnTo>
                    <a:pt x="46" y="12"/>
                  </a:lnTo>
                  <a:lnTo>
                    <a:pt x="43" y="12"/>
                  </a:lnTo>
                  <a:close/>
                  <a:moveTo>
                    <a:pt x="48" y="12"/>
                  </a:moveTo>
                  <a:lnTo>
                    <a:pt x="48" y="10"/>
                  </a:lnTo>
                  <a:lnTo>
                    <a:pt x="51" y="10"/>
                  </a:lnTo>
                  <a:lnTo>
                    <a:pt x="51" y="11"/>
                  </a:lnTo>
                  <a:lnTo>
                    <a:pt x="48" y="12"/>
                  </a:lnTo>
                  <a:close/>
                  <a:moveTo>
                    <a:pt x="54" y="11"/>
                  </a:moveTo>
                  <a:lnTo>
                    <a:pt x="54" y="10"/>
                  </a:lnTo>
                  <a:lnTo>
                    <a:pt x="56" y="9"/>
                  </a:lnTo>
                  <a:lnTo>
                    <a:pt x="56" y="11"/>
                  </a:lnTo>
                  <a:lnTo>
                    <a:pt x="54" y="11"/>
                  </a:lnTo>
                  <a:close/>
                  <a:moveTo>
                    <a:pt x="59" y="11"/>
                  </a:moveTo>
                  <a:lnTo>
                    <a:pt x="59" y="9"/>
                  </a:lnTo>
                  <a:lnTo>
                    <a:pt x="62" y="9"/>
                  </a:lnTo>
                  <a:lnTo>
                    <a:pt x="62" y="11"/>
                  </a:lnTo>
                  <a:lnTo>
                    <a:pt x="59" y="11"/>
                  </a:lnTo>
                  <a:close/>
                  <a:moveTo>
                    <a:pt x="64" y="10"/>
                  </a:moveTo>
                  <a:lnTo>
                    <a:pt x="64" y="9"/>
                  </a:lnTo>
                  <a:lnTo>
                    <a:pt x="67" y="9"/>
                  </a:lnTo>
                  <a:lnTo>
                    <a:pt x="67" y="10"/>
                  </a:lnTo>
                  <a:lnTo>
                    <a:pt x="64" y="10"/>
                  </a:lnTo>
                  <a:close/>
                  <a:moveTo>
                    <a:pt x="70" y="10"/>
                  </a:moveTo>
                  <a:lnTo>
                    <a:pt x="70" y="8"/>
                  </a:lnTo>
                  <a:lnTo>
                    <a:pt x="72" y="8"/>
                  </a:lnTo>
                  <a:lnTo>
                    <a:pt x="72" y="10"/>
                  </a:lnTo>
                  <a:lnTo>
                    <a:pt x="70" y="10"/>
                  </a:lnTo>
                  <a:close/>
                  <a:moveTo>
                    <a:pt x="75" y="10"/>
                  </a:moveTo>
                  <a:lnTo>
                    <a:pt x="75" y="8"/>
                  </a:lnTo>
                  <a:lnTo>
                    <a:pt x="78" y="8"/>
                  </a:lnTo>
                  <a:lnTo>
                    <a:pt x="78" y="10"/>
                  </a:lnTo>
                  <a:lnTo>
                    <a:pt x="75" y="10"/>
                  </a:lnTo>
                  <a:close/>
                  <a:moveTo>
                    <a:pt x="80" y="9"/>
                  </a:moveTo>
                  <a:lnTo>
                    <a:pt x="80" y="8"/>
                  </a:lnTo>
                  <a:lnTo>
                    <a:pt x="83" y="8"/>
                  </a:lnTo>
                  <a:lnTo>
                    <a:pt x="83" y="9"/>
                  </a:lnTo>
                  <a:lnTo>
                    <a:pt x="80" y="9"/>
                  </a:lnTo>
                  <a:close/>
                  <a:moveTo>
                    <a:pt x="86" y="9"/>
                  </a:moveTo>
                  <a:lnTo>
                    <a:pt x="86" y="7"/>
                  </a:lnTo>
                  <a:lnTo>
                    <a:pt x="88" y="7"/>
                  </a:lnTo>
                  <a:lnTo>
                    <a:pt x="89" y="9"/>
                  </a:lnTo>
                  <a:lnTo>
                    <a:pt x="86" y="9"/>
                  </a:lnTo>
                  <a:close/>
                  <a:moveTo>
                    <a:pt x="91" y="9"/>
                  </a:moveTo>
                  <a:lnTo>
                    <a:pt x="91" y="7"/>
                  </a:lnTo>
                  <a:lnTo>
                    <a:pt x="94" y="7"/>
                  </a:lnTo>
                  <a:lnTo>
                    <a:pt x="94" y="8"/>
                  </a:lnTo>
                  <a:lnTo>
                    <a:pt x="91" y="9"/>
                  </a:lnTo>
                  <a:close/>
                  <a:moveTo>
                    <a:pt x="97" y="8"/>
                  </a:moveTo>
                  <a:lnTo>
                    <a:pt x="96" y="7"/>
                  </a:lnTo>
                  <a:lnTo>
                    <a:pt x="99" y="6"/>
                  </a:lnTo>
                  <a:lnTo>
                    <a:pt x="99" y="8"/>
                  </a:lnTo>
                  <a:lnTo>
                    <a:pt x="97" y="8"/>
                  </a:lnTo>
                  <a:close/>
                  <a:moveTo>
                    <a:pt x="102" y="8"/>
                  </a:moveTo>
                  <a:lnTo>
                    <a:pt x="102" y="6"/>
                  </a:lnTo>
                  <a:lnTo>
                    <a:pt x="104" y="6"/>
                  </a:lnTo>
                  <a:lnTo>
                    <a:pt x="105" y="8"/>
                  </a:lnTo>
                  <a:lnTo>
                    <a:pt x="102" y="8"/>
                  </a:lnTo>
                  <a:close/>
                  <a:moveTo>
                    <a:pt x="107" y="7"/>
                  </a:moveTo>
                  <a:lnTo>
                    <a:pt x="107" y="6"/>
                  </a:lnTo>
                  <a:lnTo>
                    <a:pt x="110" y="6"/>
                  </a:lnTo>
                  <a:lnTo>
                    <a:pt x="110" y="7"/>
                  </a:lnTo>
                  <a:lnTo>
                    <a:pt x="107" y="7"/>
                  </a:lnTo>
                  <a:close/>
                  <a:moveTo>
                    <a:pt x="112" y="7"/>
                  </a:moveTo>
                  <a:lnTo>
                    <a:pt x="112" y="5"/>
                  </a:lnTo>
                  <a:lnTo>
                    <a:pt x="115" y="5"/>
                  </a:lnTo>
                  <a:lnTo>
                    <a:pt x="115" y="7"/>
                  </a:lnTo>
                  <a:lnTo>
                    <a:pt x="112" y="7"/>
                  </a:lnTo>
                  <a:close/>
                  <a:moveTo>
                    <a:pt x="118" y="7"/>
                  </a:moveTo>
                  <a:lnTo>
                    <a:pt x="118" y="5"/>
                  </a:lnTo>
                  <a:lnTo>
                    <a:pt x="120" y="5"/>
                  </a:lnTo>
                  <a:lnTo>
                    <a:pt x="121" y="6"/>
                  </a:lnTo>
                  <a:lnTo>
                    <a:pt x="118" y="7"/>
                  </a:lnTo>
                  <a:close/>
                  <a:moveTo>
                    <a:pt x="123" y="6"/>
                  </a:moveTo>
                  <a:lnTo>
                    <a:pt x="123" y="5"/>
                  </a:lnTo>
                  <a:lnTo>
                    <a:pt x="126" y="5"/>
                  </a:lnTo>
                  <a:lnTo>
                    <a:pt x="126" y="6"/>
                  </a:lnTo>
                  <a:lnTo>
                    <a:pt x="123" y="6"/>
                  </a:lnTo>
                  <a:close/>
                  <a:moveTo>
                    <a:pt x="129" y="6"/>
                  </a:moveTo>
                  <a:lnTo>
                    <a:pt x="128" y="4"/>
                  </a:lnTo>
                  <a:lnTo>
                    <a:pt x="131" y="4"/>
                  </a:lnTo>
                  <a:lnTo>
                    <a:pt x="131" y="6"/>
                  </a:lnTo>
                  <a:lnTo>
                    <a:pt x="129" y="6"/>
                  </a:lnTo>
                  <a:close/>
                  <a:moveTo>
                    <a:pt x="134" y="6"/>
                  </a:moveTo>
                  <a:lnTo>
                    <a:pt x="134" y="4"/>
                  </a:lnTo>
                  <a:lnTo>
                    <a:pt x="136" y="4"/>
                  </a:lnTo>
                  <a:lnTo>
                    <a:pt x="137" y="5"/>
                  </a:lnTo>
                  <a:lnTo>
                    <a:pt x="134" y="6"/>
                  </a:lnTo>
                  <a:close/>
                  <a:moveTo>
                    <a:pt x="139" y="5"/>
                  </a:moveTo>
                  <a:lnTo>
                    <a:pt x="139" y="4"/>
                  </a:lnTo>
                  <a:lnTo>
                    <a:pt x="142" y="3"/>
                  </a:lnTo>
                  <a:lnTo>
                    <a:pt x="142" y="5"/>
                  </a:lnTo>
                  <a:lnTo>
                    <a:pt x="139" y="5"/>
                  </a:lnTo>
                  <a:close/>
                  <a:moveTo>
                    <a:pt x="145" y="5"/>
                  </a:moveTo>
                  <a:lnTo>
                    <a:pt x="144" y="3"/>
                  </a:lnTo>
                  <a:lnTo>
                    <a:pt x="147" y="3"/>
                  </a:lnTo>
                  <a:lnTo>
                    <a:pt x="147" y="5"/>
                  </a:lnTo>
                  <a:lnTo>
                    <a:pt x="145" y="5"/>
                  </a:lnTo>
                  <a:close/>
                  <a:moveTo>
                    <a:pt x="150" y="4"/>
                  </a:moveTo>
                  <a:lnTo>
                    <a:pt x="150" y="3"/>
                  </a:lnTo>
                  <a:lnTo>
                    <a:pt x="153" y="3"/>
                  </a:lnTo>
                  <a:lnTo>
                    <a:pt x="153" y="4"/>
                  </a:lnTo>
                  <a:lnTo>
                    <a:pt x="150" y="4"/>
                  </a:lnTo>
                  <a:close/>
                  <a:moveTo>
                    <a:pt x="155" y="4"/>
                  </a:moveTo>
                  <a:lnTo>
                    <a:pt x="155" y="2"/>
                  </a:lnTo>
                  <a:lnTo>
                    <a:pt x="158" y="2"/>
                  </a:lnTo>
                  <a:lnTo>
                    <a:pt x="158" y="4"/>
                  </a:lnTo>
                  <a:lnTo>
                    <a:pt x="155" y="4"/>
                  </a:lnTo>
                  <a:close/>
                  <a:moveTo>
                    <a:pt x="161" y="4"/>
                  </a:moveTo>
                  <a:lnTo>
                    <a:pt x="161" y="2"/>
                  </a:lnTo>
                  <a:lnTo>
                    <a:pt x="163" y="2"/>
                  </a:lnTo>
                  <a:lnTo>
                    <a:pt x="163" y="4"/>
                  </a:lnTo>
                  <a:lnTo>
                    <a:pt x="161" y="4"/>
                  </a:lnTo>
                  <a:close/>
                  <a:moveTo>
                    <a:pt x="166" y="3"/>
                  </a:moveTo>
                  <a:lnTo>
                    <a:pt x="166" y="2"/>
                  </a:lnTo>
                  <a:lnTo>
                    <a:pt x="169" y="2"/>
                  </a:lnTo>
                  <a:lnTo>
                    <a:pt x="169" y="3"/>
                  </a:lnTo>
                  <a:lnTo>
                    <a:pt x="166" y="3"/>
                  </a:lnTo>
                  <a:close/>
                  <a:moveTo>
                    <a:pt x="171" y="3"/>
                  </a:moveTo>
                  <a:lnTo>
                    <a:pt x="171" y="1"/>
                  </a:lnTo>
                  <a:lnTo>
                    <a:pt x="174" y="1"/>
                  </a:lnTo>
                  <a:lnTo>
                    <a:pt x="174" y="3"/>
                  </a:lnTo>
                  <a:lnTo>
                    <a:pt x="171" y="3"/>
                  </a:lnTo>
                  <a:close/>
                  <a:moveTo>
                    <a:pt x="177" y="3"/>
                  </a:moveTo>
                  <a:lnTo>
                    <a:pt x="176" y="1"/>
                  </a:lnTo>
                  <a:lnTo>
                    <a:pt x="179" y="1"/>
                  </a:lnTo>
                  <a:lnTo>
                    <a:pt x="179" y="2"/>
                  </a:lnTo>
                  <a:lnTo>
                    <a:pt x="177" y="3"/>
                  </a:lnTo>
                  <a:close/>
                  <a:moveTo>
                    <a:pt x="182" y="2"/>
                  </a:moveTo>
                  <a:lnTo>
                    <a:pt x="182" y="1"/>
                  </a:lnTo>
                  <a:lnTo>
                    <a:pt x="185" y="0"/>
                  </a:lnTo>
                  <a:lnTo>
                    <a:pt x="185" y="2"/>
                  </a:lnTo>
                  <a:lnTo>
                    <a:pt x="182" y="2"/>
                  </a:lnTo>
                  <a:close/>
                  <a:moveTo>
                    <a:pt x="187" y="2"/>
                  </a:moveTo>
                  <a:lnTo>
                    <a:pt x="187" y="0"/>
                  </a:lnTo>
                  <a:lnTo>
                    <a:pt x="190" y="0"/>
                  </a:lnTo>
                  <a:lnTo>
                    <a:pt x="190" y="2"/>
                  </a:lnTo>
                  <a:lnTo>
                    <a:pt x="187" y="2"/>
                  </a:lnTo>
                  <a:close/>
                  <a:moveTo>
                    <a:pt x="193" y="2"/>
                  </a:moveTo>
                  <a:lnTo>
                    <a:pt x="193" y="0"/>
                  </a:lnTo>
                  <a:lnTo>
                    <a:pt x="195" y="0"/>
                  </a:lnTo>
                  <a:lnTo>
                    <a:pt x="195" y="1"/>
                  </a:lnTo>
                  <a:lnTo>
                    <a:pt x="193" y="2"/>
                  </a:lnTo>
                  <a:close/>
                </a:path>
              </a:pathLst>
            </a:custGeom>
            <a:solidFill>
              <a:srgbClr val="877D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sp>
          <p:nvSpPr>
            <p:cNvPr id="9065" name="Freeform 5908"/>
            <p:cNvSpPr>
              <a:spLocks noEditPoints="1"/>
            </p:cNvSpPr>
            <p:nvPr/>
          </p:nvSpPr>
          <p:spPr bwMode="auto">
            <a:xfrm>
              <a:off x="4215" y="2347"/>
              <a:ext cx="26" cy="16"/>
            </a:xfrm>
            <a:custGeom>
              <a:avLst/>
              <a:gdLst>
                <a:gd name="T0" fmla="*/ 7 w 192"/>
                <a:gd name="T1" fmla="*/ 119 h 119"/>
                <a:gd name="T2" fmla="*/ 0 w 192"/>
                <a:gd name="T3" fmla="*/ 109 h 119"/>
                <a:gd name="T4" fmla="*/ 9 w 192"/>
                <a:gd name="T5" fmla="*/ 106 h 119"/>
                <a:gd name="T6" fmla="*/ 13 w 192"/>
                <a:gd name="T7" fmla="*/ 105 h 119"/>
                <a:gd name="T8" fmla="*/ 15 w 192"/>
                <a:gd name="T9" fmla="*/ 103 h 119"/>
                <a:gd name="T10" fmla="*/ 26 w 192"/>
                <a:gd name="T11" fmla="*/ 108 h 119"/>
                <a:gd name="T12" fmla="*/ 20 w 192"/>
                <a:gd name="T13" fmla="*/ 115 h 119"/>
                <a:gd name="T14" fmla="*/ 11 w 192"/>
                <a:gd name="T15" fmla="*/ 118 h 119"/>
                <a:gd name="T16" fmla="*/ 7 w 192"/>
                <a:gd name="T17" fmla="*/ 119 h 119"/>
                <a:gd name="T18" fmla="*/ 32 w 192"/>
                <a:gd name="T19" fmla="*/ 88 h 119"/>
                <a:gd name="T20" fmla="*/ 20 w 192"/>
                <a:gd name="T21" fmla="*/ 84 h 119"/>
                <a:gd name="T22" fmla="*/ 26 w 192"/>
                <a:gd name="T23" fmla="*/ 70 h 119"/>
                <a:gd name="T24" fmla="*/ 28 w 192"/>
                <a:gd name="T25" fmla="*/ 65 h 119"/>
                <a:gd name="T26" fmla="*/ 39 w 192"/>
                <a:gd name="T27" fmla="*/ 70 h 119"/>
                <a:gd name="T28" fmla="*/ 37 w 192"/>
                <a:gd name="T29" fmla="*/ 75 h 119"/>
                <a:gd name="T30" fmla="*/ 32 w 192"/>
                <a:gd name="T31" fmla="*/ 88 h 119"/>
                <a:gd name="T32" fmla="*/ 49 w 192"/>
                <a:gd name="T33" fmla="*/ 54 h 119"/>
                <a:gd name="T34" fmla="*/ 39 w 192"/>
                <a:gd name="T35" fmla="*/ 47 h 119"/>
                <a:gd name="T36" fmla="*/ 51 w 192"/>
                <a:gd name="T37" fmla="*/ 33 h 119"/>
                <a:gd name="T38" fmla="*/ 53 w 192"/>
                <a:gd name="T39" fmla="*/ 31 h 119"/>
                <a:gd name="T40" fmla="*/ 61 w 192"/>
                <a:gd name="T41" fmla="*/ 40 h 119"/>
                <a:gd name="T42" fmla="*/ 60 w 192"/>
                <a:gd name="T43" fmla="*/ 41 h 119"/>
                <a:gd name="T44" fmla="*/ 49 w 192"/>
                <a:gd name="T45" fmla="*/ 54 h 119"/>
                <a:gd name="T46" fmla="*/ 76 w 192"/>
                <a:gd name="T47" fmla="*/ 28 h 119"/>
                <a:gd name="T48" fmla="*/ 69 w 192"/>
                <a:gd name="T49" fmla="*/ 18 h 119"/>
                <a:gd name="T50" fmla="*/ 88 w 192"/>
                <a:gd name="T51" fmla="*/ 8 h 119"/>
                <a:gd name="T52" fmla="*/ 93 w 192"/>
                <a:gd name="T53" fmla="*/ 20 h 119"/>
                <a:gd name="T54" fmla="*/ 76 w 192"/>
                <a:gd name="T55" fmla="*/ 28 h 119"/>
                <a:gd name="T56" fmla="*/ 189 w 192"/>
                <a:gd name="T57" fmla="*/ 20 h 119"/>
                <a:gd name="T58" fmla="*/ 187 w 192"/>
                <a:gd name="T59" fmla="*/ 19 h 119"/>
                <a:gd name="T60" fmla="*/ 190 w 192"/>
                <a:gd name="T61" fmla="*/ 8 h 119"/>
                <a:gd name="T62" fmla="*/ 192 w 192"/>
                <a:gd name="T63" fmla="*/ 8 h 119"/>
                <a:gd name="T64" fmla="*/ 189 w 192"/>
                <a:gd name="T65" fmla="*/ 20 h 119"/>
                <a:gd name="T66" fmla="*/ 168 w 192"/>
                <a:gd name="T67" fmla="*/ 15 h 119"/>
                <a:gd name="T68" fmla="*/ 149 w 192"/>
                <a:gd name="T69" fmla="*/ 12 h 119"/>
                <a:gd name="T70" fmla="*/ 150 w 192"/>
                <a:gd name="T71" fmla="*/ 0 h 119"/>
                <a:gd name="T72" fmla="*/ 170 w 192"/>
                <a:gd name="T73" fmla="*/ 3 h 119"/>
                <a:gd name="T74" fmla="*/ 168 w 192"/>
                <a:gd name="T75" fmla="*/ 15 h 119"/>
                <a:gd name="T76" fmla="*/ 111 w 192"/>
                <a:gd name="T77" fmla="*/ 14 h 119"/>
                <a:gd name="T78" fmla="*/ 108 w 192"/>
                <a:gd name="T79" fmla="*/ 3 h 119"/>
                <a:gd name="T80" fmla="*/ 129 w 192"/>
                <a:gd name="T81" fmla="*/ 0 h 119"/>
                <a:gd name="T82" fmla="*/ 130 w 192"/>
                <a:gd name="T83" fmla="*/ 12 h 119"/>
                <a:gd name="T84" fmla="*/ 111 w 192"/>
                <a:gd name="T85" fmla="*/ 14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92" h="119">
                  <a:moveTo>
                    <a:pt x="7" y="119"/>
                  </a:moveTo>
                  <a:cubicBezTo>
                    <a:pt x="0" y="109"/>
                    <a:pt x="0" y="109"/>
                    <a:pt x="0" y="109"/>
                  </a:cubicBezTo>
                  <a:cubicBezTo>
                    <a:pt x="3" y="107"/>
                    <a:pt x="6" y="107"/>
                    <a:pt x="9" y="106"/>
                  </a:cubicBezTo>
                  <a:cubicBezTo>
                    <a:pt x="11" y="106"/>
                    <a:pt x="12" y="106"/>
                    <a:pt x="13" y="105"/>
                  </a:cubicBezTo>
                  <a:cubicBezTo>
                    <a:pt x="14" y="105"/>
                    <a:pt x="15" y="104"/>
                    <a:pt x="15" y="103"/>
                  </a:cubicBezTo>
                  <a:cubicBezTo>
                    <a:pt x="26" y="108"/>
                    <a:pt x="26" y="108"/>
                    <a:pt x="26" y="108"/>
                  </a:cubicBezTo>
                  <a:cubicBezTo>
                    <a:pt x="24" y="111"/>
                    <a:pt x="22" y="114"/>
                    <a:pt x="20" y="115"/>
                  </a:cubicBezTo>
                  <a:cubicBezTo>
                    <a:pt x="17" y="117"/>
                    <a:pt x="13" y="118"/>
                    <a:pt x="11" y="118"/>
                  </a:cubicBezTo>
                  <a:cubicBezTo>
                    <a:pt x="9" y="118"/>
                    <a:pt x="7" y="119"/>
                    <a:pt x="7" y="119"/>
                  </a:cubicBezTo>
                  <a:close/>
                  <a:moveTo>
                    <a:pt x="32" y="88"/>
                  </a:moveTo>
                  <a:cubicBezTo>
                    <a:pt x="20" y="84"/>
                    <a:pt x="20" y="84"/>
                    <a:pt x="20" y="84"/>
                  </a:cubicBezTo>
                  <a:cubicBezTo>
                    <a:pt x="22" y="79"/>
                    <a:pt x="24" y="75"/>
                    <a:pt x="26" y="70"/>
                  </a:cubicBezTo>
                  <a:cubicBezTo>
                    <a:pt x="27" y="68"/>
                    <a:pt x="28" y="67"/>
                    <a:pt x="28" y="65"/>
                  </a:cubicBezTo>
                  <a:cubicBezTo>
                    <a:pt x="39" y="70"/>
                    <a:pt x="39" y="70"/>
                    <a:pt x="39" y="70"/>
                  </a:cubicBezTo>
                  <a:cubicBezTo>
                    <a:pt x="38" y="72"/>
                    <a:pt x="38" y="73"/>
                    <a:pt x="37" y="75"/>
                  </a:cubicBezTo>
                  <a:cubicBezTo>
                    <a:pt x="35" y="79"/>
                    <a:pt x="33" y="84"/>
                    <a:pt x="32" y="88"/>
                  </a:cubicBezTo>
                  <a:close/>
                  <a:moveTo>
                    <a:pt x="49" y="54"/>
                  </a:moveTo>
                  <a:cubicBezTo>
                    <a:pt x="39" y="47"/>
                    <a:pt x="39" y="47"/>
                    <a:pt x="39" y="47"/>
                  </a:cubicBezTo>
                  <a:cubicBezTo>
                    <a:pt x="43" y="42"/>
                    <a:pt x="47" y="37"/>
                    <a:pt x="51" y="33"/>
                  </a:cubicBezTo>
                  <a:cubicBezTo>
                    <a:pt x="53" y="31"/>
                    <a:pt x="53" y="31"/>
                    <a:pt x="53" y="31"/>
                  </a:cubicBezTo>
                  <a:cubicBezTo>
                    <a:pt x="61" y="40"/>
                    <a:pt x="61" y="40"/>
                    <a:pt x="61" y="40"/>
                  </a:cubicBezTo>
                  <a:cubicBezTo>
                    <a:pt x="60" y="41"/>
                    <a:pt x="60" y="41"/>
                    <a:pt x="60" y="41"/>
                  </a:cubicBezTo>
                  <a:cubicBezTo>
                    <a:pt x="56" y="45"/>
                    <a:pt x="52" y="49"/>
                    <a:pt x="49" y="54"/>
                  </a:cubicBezTo>
                  <a:close/>
                  <a:moveTo>
                    <a:pt x="76" y="28"/>
                  </a:moveTo>
                  <a:cubicBezTo>
                    <a:pt x="69" y="18"/>
                    <a:pt x="69" y="18"/>
                    <a:pt x="69" y="18"/>
                  </a:cubicBezTo>
                  <a:cubicBezTo>
                    <a:pt x="75" y="14"/>
                    <a:pt x="82" y="11"/>
                    <a:pt x="88" y="8"/>
                  </a:cubicBezTo>
                  <a:cubicBezTo>
                    <a:pt x="93" y="20"/>
                    <a:pt x="93" y="20"/>
                    <a:pt x="93" y="20"/>
                  </a:cubicBezTo>
                  <a:cubicBezTo>
                    <a:pt x="87" y="22"/>
                    <a:pt x="81" y="25"/>
                    <a:pt x="76" y="28"/>
                  </a:cubicBezTo>
                  <a:close/>
                  <a:moveTo>
                    <a:pt x="189" y="20"/>
                  </a:moveTo>
                  <a:cubicBezTo>
                    <a:pt x="187" y="19"/>
                    <a:pt x="187" y="19"/>
                    <a:pt x="187" y="19"/>
                  </a:cubicBezTo>
                  <a:cubicBezTo>
                    <a:pt x="190" y="8"/>
                    <a:pt x="190" y="8"/>
                    <a:pt x="190" y="8"/>
                  </a:cubicBezTo>
                  <a:cubicBezTo>
                    <a:pt x="192" y="8"/>
                    <a:pt x="192" y="8"/>
                    <a:pt x="192" y="8"/>
                  </a:cubicBezTo>
                  <a:lnTo>
                    <a:pt x="189" y="20"/>
                  </a:lnTo>
                  <a:close/>
                  <a:moveTo>
                    <a:pt x="168" y="15"/>
                  </a:moveTo>
                  <a:cubicBezTo>
                    <a:pt x="162" y="14"/>
                    <a:pt x="155" y="13"/>
                    <a:pt x="149" y="12"/>
                  </a:cubicBezTo>
                  <a:cubicBezTo>
                    <a:pt x="150" y="0"/>
                    <a:pt x="150" y="0"/>
                    <a:pt x="150" y="0"/>
                  </a:cubicBezTo>
                  <a:cubicBezTo>
                    <a:pt x="157" y="1"/>
                    <a:pt x="163" y="2"/>
                    <a:pt x="170" y="3"/>
                  </a:cubicBezTo>
                  <a:lnTo>
                    <a:pt x="168" y="15"/>
                  </a:lnTo>
                  <a:close/>
                  <a:moveTo>
                    <a:pt x="111" y="14"/>
                  </a:moveTo>
                  <a:cubicBezTo>
                    <a:pt x="108" y="3"/>
                    <a:pt x="108" y="3"/>
                    <a:pt x="108" y="3"/>
                  </a:cubicBezTo>
                  <a:cubicBezTo>
                    <a:pt x="115" y="1"/>
                    <a:pt x="122" y="0"/>
                    <a:pt x="129" y="0"/>
                  </a:cubicBezTo>
                  <a:cubicBezTo>
                    <a:pt x="130" y="12"/>
                    <a:pt x="130" y="12"/>
                    <a:pt x="130" y="12"/>
                  </a:cubicBezTo>
                  <a:cubicBezTo>
                    <a:pt x="123" y="12"/>
                    <a:pt x="117" y="13"/>
                    <a:pt x="111" y="14"/>
                  </a:cubicBezTo>
                  <a:close/>
                </a:path>
              </a:pathLst>
            </a:custGeom>
            <a:solidFill>
              <a:srgbClr val="877D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4038"/>
              <a:endParaRPr lang="en-US" sz="1867">
                <a:solidFill>
                  <a:srgbClr val="052D49"/>
                </a:solidFill>
                <a:ea typeface="ＭＳ Ｐゴシック" charset="-128"/>
              </a:endParaRPr>
            </a:p>
          </p:txBody>
        </p:sp>
      </p:grpSp>
      <p:sp>
        <p:nvSpPr>
          <p:cNvPr id="11866" name="TextBox 11865"/>
          <p:cNvSpPr txBox="1"/>
          <p:nvPr/>
        </p:nvSpPr>
        <p:spPr>
          <a:xfrm>
            <a:off x="1836833" y="4437877"/>
            <a:ext cx="1473813" cy="318090"/>
          </a:xfrm>
          <a:prstGeom prst="rect">
            <a:avLst/>
          </a:prstGeom>
          <a:noFill/>
        </p:spPr>
        <p:txBody>
          <a:bodyPr wrap="square" lIns="91411" tIns="45715" rIns="91411" bIns="45715" rtlCol="0">
            <a:spAutoFit/>
          </a:bodyPr>
          <a:lstStyle/>
          <a:p>
            <a:pPr defTabSz="914038"/>
            <a:r>
              <a:rPr lang="en-US" sz="1400" dirty="0">
                <a:solidFill>
                  <a:srgbClr val="CC0033"/>
                </a:solidFill>
                <a:latin typeface="Arial" panose="020B0604020202020204" pitchFamily="34" charset="0"/>
                <a:ea typeface="ＭＳ Ｐゴシック" charset="-128"/>
                <a:cs typeface="Arial" panose="020B0604020202020204" pitchFamily="34" charset="0"/>
              </a:rPr>
              <a:t>San Diego</a:t>
            </a:r>
          </a:p>
        </p:txBody>
      </p:sp>
      <p:sp>
        <p:nvSpPr>
          <p:cNvPr id="11867" name="Oval 11866"/>
          <p:cNvSpPr/>
          <p:nvPr/>
        </p:nvSpPr>
        <p:spPr>
          <a:xfrm>
            <a:off x="751057" y="3222923"/>
            <a:ext cx="1144539" cy="1123343"/>
          </a:xfrm>
          <a:prstGeom prst="ellipse">
            <a:avLst/>
          </a:prstGeom>
          <a:solidFill>
            <a:srgbClr val="CC0033">
              <a:alpha val="89804"/>
            </a:srgbClr>
          </a:solid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91411" tIns="45715" rIns="91411" bIns="45715" rtlCol="0" anchor="ctr"/>
          <a:lstStyle/>
          <a:p>
            <a:pPr algn="ctr" defTabSz="914038"/>
            <a:endParaRPr lang="en-US" sz="1867">
              <a:solidFill>
                <a:prstClr val="white"/>
              </a:solidFill>
            </a:endParaRPr>
          </a:p>
        </p:txBody>
      </p:sp>
      <p:sp>
        <p:nvSpPr>
          <p:cNvPr id="11868" name="Oval 11867"/>
          <p:cNvSpPr/>
          <p:nvPr/>
        </p:nvSpPr>
        <p:spPr>
          <a:xfrm>
            <a:off x="6144537" y="1913637"/>
            <a:ext cx="1473625" cy="1477083"/>
          </a:xfrm>
          <a:prstGeom prst="ellipse">
            <a:avLst/>
          </a:prstGeom>
          <a:solidFill>
            <a:srgbClr val="CC0033">
              <a:alpha val="89804"/>
            </a:srgbClr>
          </a:solid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91411" tIns="45715" rIns="91411" bIns="45715" rtlCol="0" anchor="ctr"/>
          <a:lstStyle/>
          <a:p>
            <a:pPr algn="ctr" defTabSz="914038"/>
            <a:endParaRPr lang="en-US" sz="1867">
              <a:solidFill>
                <a:prstClr val="white"/>
              </a:solidFill>
            </a:endParaRPr>
          </a:p>
        </p:txBody>
      </p:sp>
      <p:sp>
        <p:nvSpPr>
          <p:cNvPr id="11869" name="Oval 11868"/>
          <p:cNvSpPr/>
          <p:nvPr/>
        </p:nvSpPr>
        <p:spPr>
          <a:xfrm>
            <a:off x="663725" y="2784840"/>
            <a:ext cx="762227" cy="743289"/>
          </a:xfrm>
          <a:prstGeom prst="ellipse">
            <a:avLst/>
          </a:prstGeom>
          <a:solidFill>
            <a:srgbClr val="CC0033">
              <a:alpha val="89804"/>
            </a:srgbClr>
          </a:solid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91411" tIns="45715" rIns="91411" bIns="45715" rtlCol="0" anchor="ctr"/>
          <a:lstStyle/>
          <a:p>
            <a:pPr algn="ctr" defTabSz="914038"/>
            <a:endParaRPr lang="en-US" sz="1867">
              <a:solidFill>
                <a:prstClr val="white"/>
              </a:solidFill>
            </a:endParaRPr>
          </a:p>
        </p:txBody>
      </p:sp>
      <p:sp>
        <p:nvSpPr>
          <p:cNvPr id="11870" name="TextBox 11869"/>
          <p:cNvSpPr txBox="1"/>
          <p:nvPr/>
        </p:nvSpPr>
        <p:spPr>
          <a:xfrm>
            <a:off x="-32959" y="4206544"/>
            <a:ext cx="1243644" cy="318090"/>
          </a:xfrm>
          <a:prstGeom prst="rect">
            <a:avLst/>
          </a:prstGeom>
          <a:noFill/>
        </p:spPr>
        <p:txBody>
          <a:bodyPr wrap="square" lIns="91411" tIns="45715" rIns="91411" bIns="45715" rtlCol="0">
            <a:spAutoFit/>
          </a:bodyPr>
          <a:lstStyle/>
          <a:p>
            <a:pPr defTabSz="914038"/>
            <a:r>
              <a:rPr lang="en-US" sz="1400" dirty="0">
                <a:solidFill>
                  <a:srgbClr val="CC0033"/>
                </a:solidFill>
                <a:latin typeface="Arial" panose="020B0604020202020204" pitchFamily="34" charset="0"/>
                <a:ea typeface="ＭＳ Ｐゴシック" charset="-128"/>
                <a:cs typeface="Arial" panose="020B0604020202020204" pitchFamily="34" charset="0"/>
              </a:rPr>
              <a:t>Los Angeles</a:t>
            </a:r>
          </a:p>
        </p:txBody>
      </p:sp>
      <p:sp>
        <p:nvSpPr>
          <p:cNvPr id="11871" name="TextBox 11870"/>
          <p:cNvSpPr txBox="1"/>
          <p:nvPr/>
        </p:nvSpPr>
        <p:spPr>
          <a:xfrm>
            <a:off x="7491732" y="2909167"/>
            <a:ext cx="1465504" cy="318090"/>
          </a:xfrm>
          <a:prstGeom prst="rect">
            <a:avLst/>
          </a:prstGeom>
          <a:noFill/>
        </p:spPr>
        <p:txBody>
          <a:bodyPr wrap="square" lIns="91411" tIns="45715" rIns="91411" bIns="45715" rtlCol="0">
            <a:spAutoFit/>
          </a:bodyPr>
          <a:lstStyle/>
          <a:p>
            <a:pPr defTabSz="914038"/>
            <a:r>
              <a:rPr lang="en-US" sz="1400" dirty="0">
                <a:solidFill>
                  <a:srgbClr val="CC0033"/>
                </a:solidFill>
                <a:latin typeface="Arial" panose="020B0604020202020204" pitchFamily="34" charset="0"/>
                <a:ea typeface="ＭＳ Ｐゴシック" charset="-128"/>
                <a:cs typeface="Arial" panose="020B0604020202020204" pitchFamily="34" charset="0"/>
              </a:rPr>
              <a:t>New York City</a:t>
            </a:r>
          </a:p>
        </p:txBody>
      </p:sp>
      <p:sp>
        <p:nvSpPr>
          <p:cNvPr id="11872" name="TextBox 11871"/>
          <p:cNvSpPr txBox="1"/>
          <p:nvPr/>
        </p:nvSpPr>
        <p:spPr>
          <a:xfrm>
            <a:off x="52899" y="2539624"/>
            <a:ext cx="1414424" cy="318090"/>
          </a:xfrm>
          <a:prstGeom prst="rect">
            <a:avLst/>
          </a:prstGeom>
          <a:noFill/>
        </p:spPr>
        <p:txBody>
          <a:bodyPr wrap="square" lIns="91411" tIns="45715" rIns="91411" bIns="45715" rtlCol="0">
            <a:spAutoFit/>
          </a:bodyPr>
          <a:lstStyle/>
          <a:p>
            <a:pPr defTabSz="914038"/>
            <a:r>
              <a:rPr lang="en-US" sz="1400" dirty="0">
                <a:solidFill>
                  <a:srgbClr val="CC0033"/>
                </a:solidFill>
                <a:latin typeface="Arial" panose="020B0604020202020204" pitchFamily="34" charset="0"/>
                <a:ea typeface="ＭＳ Ｐゴシック" charset="-128"/>
                <a:cs typeface="Arial" panose="020B0604020202020204" pitchFamily="34" charset="0"/>
              </a:rPr>
              <a:t>San Francisco</a:t>
            </a:r>
          </a:p>
        </p:txBody>
      </p:sp>
      <p:sp>
        <p:nvSpPr>
          <p:cNvPr id="11873" name="TextBox 11872"/>
          <p:cNvSpPr txBox="1"/>
          <p:nvPr/>
        </p:nvSpPr>
        <p:spPr>
          <a:xfrm>
            <a:off x="7044145" y="5393033"/>
            <a:ext cx="835723" cy="318090"/>
          </a:xfrm>
          <a:prstGeom prst="rect">
            <a:avLst/>
          </a:prstGeom>
          <a:noFill/>
        </p:spPr>
        <p:txBody>
          <a:bodyPr wrap="square" lIns="91411" tIns="45715" rIns="91411" bIns="45715" rtlCol="0">
            <a:spAutoFit/>
          </a:bodyPr>
          <a:lstStyle/>
          <a:p>
            <a:pPr defTabSz="914038"/>
            <a:r>
              <a:rPr lang="en-US" sz="1400" dirty="0">
                <a:solidFill>
                  <a:srgbClr val="CC0033"/>
                </a:solidFill>
                <a:latin typeface="Arial" panose="020B0604020202020204" pitchFamily="34" charset="0"/>
                <a:ea typeface="ＭＳ Ｐゴシック" charset="-128"/>
                <a:cs typeface="Arial" panose="020B0604020202020204" pitchFamily="34" charset="0"/>
              </a:rPr>
              <a:t>Miami</a:t>
            </a:r>
          </a:p>
        </p:txBody>
      </p:sp>
      <p:sp>
        <p:nvSpPr>
          <p:cNvPr id="11874" name="TextBox 11873"/>
          <p:cNvSpPr txBox="1"/>
          <p:nvPr/>
        </p:nvSpPr>
        <p:spPr>
          <a:xfrm>
            <a:off x="4282253" y="2882181"/>
            <a:ext cx="1000745" cy="321169"/>
          </a:xfrm>
          <a:prstGeom prst="rect">
            <a:avLst/>
          </a:prstGeom>
          <a:noFill/>
        </p:spPr>
        <p:txBody>
          <a:bodyPr wrap="none" lIns="0" tIns="0" rIns="0" bIns="0" rtlCol="0">
            <a:noAutofit/>
          </a:bodyPr>
          <a:lstStyle/>
          <a:p>
            <a:pPr defTabSz="914038"/>
            <a:r>
              <a:rPr lang="en-US" sz="1467" dirty="0">
                <a:solidFill>
                  <a:srgbClr val="CC0033"/>
                </a:solidFill>
                <a:ea typeface="ＭＳ Ｐゴシック" charset="-128"/>
              </a:rPr>
              <a:t>   </a:t>
            </a:r>
            <a:r>
              <a:rPr lang="en-US" sz="1400" dirty="0">
                <a:solidFill>
                  <a:srgbClr val="CC0033"/>
                </a:solidFill>
                <a:latin typeface="Arial" panose="020B0604020202020204" pitchFamily="34" charset="0"/>
                <a:ea typeface="ＭＳ Ｐゴシック" charset="-128"/>
                <a:cs typeface="Arial" panose="020B0604020202020204" pitchFamily="34" charset="0"/>
              </a:rPr>
              <a:t>Chicago</a:t>
            </a:r>
          </a:p>
        </p:txBody>
      </p:sp>
      <p:sp>
        <p:nvSpPr>
          <p:cNvPr id="11875" name="TextBox 11874"/>
          <p:cNvSpPr txBox="1"/>
          <p:nvPr/>
        </p:nvSpPr>
        <p:spPr>
          <a:xfrm>
            <a:off x="4811823" y="5554609"/>
            <a:ext cx="902391" cy="318090"/>
          </a:xfrm>
          <a:prstGeom prst="rect">
            <a:avLst/>
          </a:prstGeom>
          <a:noFill/>
        </p:spPr>
        <p:txBody>
          <a:bodyPr wrap="square" lIns="91411" tIns="45715" rIns="91411" bIns="45715" rtlCol="0">
            <a:spAutoFit/>
          </a:bodyPr>
          <a:lstStyle/>
          <a:p>
            <a:pPr defTabSz="914038"/>
            <a:r>
              <a:rPr lang="en-US" sz="1400" dirty="0">
                <a:solidFill>
                  <a:srgbClr val="CC0033"/>
                </a:solidFill>
                <a:latin typeface="Arial" panose="020B0604020202020204" pitchFamily="34" charset="0"/>
                <a:ea typeface="ＭＳ Ｐゴシック" charset="-128"/>
                <a:cs typeface="Arial" panose="020B0604020202020204" pitchFamily="34" charset="0"/>
              </a:rPr>
              <a:t>Houston</a:t>
            </a:r>
          </a:p>
        </p:txBody>
      </p:sp>
      <p:sp>
        <p:nvSpPr>
          <p:cNvPr id="11877" name="Oval 11876"/>
          <p:cNvSpPr/>
          <p:nvPr/>
        </p:nvSpPr>
        <p:spPr>
          <a:xfrm>
            <a:off x="5138473" y="2515694"/>
            <a:ext cx="744584" cy="743289"/>
          </a:xfrm>
          <a:prstGeom prst="ellipse">
            <a:avLst/>
          </a:prstGeom>
          <a:solidFill>
            <a:srgbClr val="CC0033">
              <a:alpha val="89804"/>
            </a:srgbClr>
          </a:solid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91411" tIns="45715" rIns="91411" bIns="45715" rtlCol="0" anchor="ctr"/>
          <a:lstStyle/>
          <a:p>
            <a:pPr algn="ctr" defTabSz="914038"/>
            <a:endParaRPr lang="en-US" sz="1867">
              <a:solidFill>
                <a:prstClr val="white"/>
              </a:solidFill>
            </a:endParaRPr>
          </a:p>
        </p:txBody>
      </p:sp>
      <p:sp>
        <p:nvSpPr>
          <p:cNvPr id="11878" name="Oval 11877"/>
          <p:cNvSpPr/>
          <p:nvPr/>
        </p:nvSpPr>
        <p:spPr>
          <a:xfrm>
            <a:off x="6042433" y="5169555"/>
            <a:ext cx="1032547" cy="1081607"/>
          </a:xfrm>
          <a:prstGeom prst="ellipse">
            <a:avLst/>
          </a:prstGeom>
          <a:solidFill>
            <a:srgbClr val="CC0033">
              <a:alpha val="89804"/>
            </a:srgbClr>
          </a:solid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91411" tIns="45715" rIns="91411" bIns="45715" rtlCol="0" anchor="ctr"/>
          <a:lstStyle/>
          <a:p>
            <a:pPr algn="ctr" defTabSz="914038"/>
            <a:endParaRPr lang="en-US" sz="1867">
              <a:solidFill>
                <a:prstClr val="white"/>
              </a:solidFill>
            </a:endParaRPr>
          </a:p>
        </p:txBody>
      </p:sp>
      <p:sp>
        <p:nvSpPr>
          <p:cNvPr id="11879" name="Oval 11878"/>
          <p:cNvSpPr/>
          <p:nvPr/>
        </p:nvSpPr>
        <p:spPr>
          <a:xfrm>
            <a:off x="4282252" y="4913985"/>
            <a:ext cx="726477" cy="743289"/>
          </a:xfrm>
          <a:prstGeom prst="ellipse">
            <a:avLst/>
          </a:prstGeom>
          <a:solidFill>
            <a:srgbClr val="CC0033">
              <a:alpha val="89804"/>
            </a:srgbClr>
          </a:solid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91411" tIns="45715" rIns="91411" bIns="45715" rtlCol="0" anchor="ctr"/>
          <a:lstStyle/>
          <a:p>
            <a:pPr algn="ctr" defTabSz="914038"/>
            <a:endParaRPr lang="en-US" sz="1867">
              <a:solidFill>
                <a:prstClr val="white"/>
              </a:solidFill>
            </a:endParaRPr>
          </a:p>
        </p:txBody>
      </p:sp>
      <p:sp>
        <p:nvSpPr>
          <p:cNvPr id="11880" name="Oval 11879"/>
          <p:cNvSpPr/>
          <p:nvPr/>
        </p:nvSpPr>
        <p:spPr>
          <a:xfrm>
            <a:off x="6662433" y="3067483"/>
            <a:ext cx="630297" cy="611044"/>
          </a:xfrm>
          <a:prstGeom prst="ellipse">
            <a:avLst/>
          </a:prstGeom>
          <a:solidFill>
            <a:srgbClr val="CC0033">
              <a:alpha val="89804"/>
            </a:srgbClr>
          </a:solid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91411" tIns="45715" rIns="91411" bIns="45715" rtlCol="0" anchor="ctr"/>
          <a:lstStyle/>
          <a:p>
            <a:pPr algn="ctr" defTabSz="914038"/>
            <a:endParaRPr lang="en-US" sz="1867">
              <a:solidFill>
                <a:prstClr val="white"/>
              </a:solidFill>
            </a:endParaRPr>
          </a:p>
        </p:txBody>
      </p:sp>
      <p:sp>
        <p:nvSpPr>
          <p:cNvPr id="11881" name="Oval 11880"/>
          <p:cNvSpPr/>
          <p:nvPr/>
        </p:nvSpPr>
        <p:spPr>
          <a:xfrm>
            <a:off x="1323327" y="4151609"/>
            <a:ext cx="538731" cy="525347"/>
          </a:xfrm>
          <a:prstGeom prst="ellipse">
            <a:avLst/>
          </a:prstGeom>
          <a:solidFill>
            <a:srgbClr val="CC0033">
              <a:alpha val="89804"/>
            </a:srgbClr>
          </a:solid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91411" tIns="45715" rIns="91411" bIns="45715" rtlCol="0" anchor="ctr"/>
          <a:lstStyle/>
          <a:p>
            <a:pPr algn="ctr" defTabSz="914038"/>
            <a:endParaRPr lang="en-US" sz="1867">
              <a:solidFill>
                <a:prstClr val="white"/>
              </a:solidFill>
            </a:endParaRPr>
          </a:p>
        </p:txBody>
      </p:sp>
      <p:sp>
        <p:nvSpPr>
          <p:cNvPr id="11882" name="Oval 11881"/>
          <p:cNvSpPr/>
          <p:nvPr/>
        </p:nvSpPr>
        <p:spPr>
          <a:xfrm>
            <a:off x="4268600" y="4482130"/>
            <a:ext cx="595189" cy="551180"/>
          </a:xfrm>
          <a:prstGeom prst="ellipse">
            <a:avLst/>
          </a:prstGeom>
          <a:solidFill>
            <a:srgbClr val="CC0033">
              <a:alpha val="89804"/>
            </a:srgbClr>
          </a:solid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91411" tIns="45715" rIns="91411" bIns="45715" rtlCol="0" anchor="ctr"/>
          <a:lstStyle/>
          <a:p>
            <a:pPr algn="ctr" defTabSz="914038"/>
            <a:endParaRPr lang="en-US" sz="1867">
              <a:solidFill>
                <a:prstClr val="white"/>
              </a:solidFill>
            </a:endParaRPr>
          </a:p>
        </p:txBody>
      </p:sp>
      <p:sp>
        <p:nvSpPr>
          <p:cNvPr id="11883" name="Oval 11882"/>
          <p:cNvSpPr/>
          <p:nvPr/>
        </p:nvSpPr>
        <p:spPr>
          <a:xfrm>
            <a:off x="7155780" y="2291803"/>
            <a:ext cx="523968" cy="527572"/>
          </a:xfrm>
          <a:prstGeom prst="ellipse">
            <a:avLst/>
          </a:prstGeom>
          <a:solidFill>
            <a:srgbClr val="CC0033">
              <a:alpha val="89804"/>
            </a:srgbClr>
          </a:solid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91411" tIns="45715" rIns="91411" bIns="45715" rtlCol="0" anchor="ctr"/>
          <a:lstStyle/>
          <a:p>
            <a:pPr algn="ctr" defTabSz="914038"/>
            <a:endParaRPr lang="en-US" sz="1867">
              <a:solidFill>
                <a:prstClr val="white"/>
              </a:solidFill>
            </a:endParaRPr>
          </a:p>
        </p:txBody>
      </p:sp>
      <p:sp>
        <p:nvSpPr>
          <p:cNvPr id="11884" name="Oval 11883"/>
          <p:cNvSpPr/>
          <p:nvPr/>
        </p:nvSpPr>
        <p:spPr>
          <a:xfrm>
            <a:off x="5883059" y="4267377"/>
            <a:ext cx="602604" cy="583307"/>
          </a:xfrm>
          <a:prstGeom prst="ellipse">
            <a:avLst/>
          </a:prstGeom>
          <a:solidFill>
            <a:srgbClr val="CC0033">
              <a:alpha val="89804"/>
            </a:srgbClr>
          </a:solid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91411" tIns="45715" rIns="91411" bIns="45715" rtlCol="0" anchor="ctr"/>
          <a:lstStyle/>
          <a:p>
            <a:pPr algn="ctr" defTabSz="914038"/>
            <a:endParaRPr lang="en-US" sz="1867">
              <a:solidFill>
                <a:prstClr val="white"/>
              </a:solidFill>
            </a:endParaRPr>
          </a:p>
        </p:txBody>
      </p:sp>
      <p:sp>
        <p:nvSpPr>
          <p:cNvPr id="11885" name="TextBox 11884"/>
          <p:cNvSpPr txBox="1"/>
          <p:nvPr/>
        </p:nvSpPr>
        <p:spPr>
          <a:xfrm>
            <a:off x="7208667" y="3501184"/>
            <a:ext cx="1625571" cy="318090"/>
          </a:xfrm>
          <a:prstGeom prst="rect">
            <a:avLst/>
          </a:prstGeom>
          <a:noFill/>
        </p:spPr>
        <p:txBody>
          <a:bodyPr wrap="square" lIns="91411" tIns="45715" rIns="91411" bIns="45715" rtlCol="0">
            <a:spAutoFit/>
          </a:bodyPr>
          <a:lstStyle/>
          <a:p>
            <a:pPr defTabSz="914038"/>
            <a:r>
              <a:rPr lang="en-US" sz="1400" dirty="0">
                <a:solidFill>
                  <a:srgbClr val="CC0033"/>
                </a:solidFill>
                <a:latin typeface="Arial" panose="020B0604020202020204" pitchFamily="34" charset="0"/>
                <a:ea typeface="ＭＳ Ｐゴシック" charset="-128"/>
                <a:cs typeface="Arial" panose="020B0604020202020204" pitchFamily="34" charset="0"/>
              </a:rPr>
              <a:t>Washington D.C</a:t>
            </a:r>
            <a:r>
              <a:rPr lang="en-US" sz="1467" dirty="0">
                <a:solidFill>
                  <a:srgbClr val="CC0033"/>
                </a:solidFill>
                <a:latin typeface="Arial" panose="020B0604020202020204" pitchFamily="34" charset="0"/>
                <a:ea typeface="ＭＳ Ｐゴシック" charset="-128"/>
                <a:cs typeface="Arial" panose="020B0604020202020204" pitchFamily="34" charset="0"/>
              </a:rPr>
              <a:t>.</a:t>
            </a:r>
          </a:p>
        </p:txBody>
      </p:sp>
      <p:sp>
        <p:nvSpPr>
          <p:cNvPr id="11886" name="TextBox 11885"/>
          <p:cNvSpPr txBox="1"/>
          <p:nvPr/>
        </p:nvSpPr>
        <p:spPr>
          <a:xfrm>
            <a:off x="6514228" y="4374211"/>
            <a:ext cx="912117" cy="318090"/>
          </a:xfrm>
          <a:prstGeom prst="rect">
            <a:avLst/>
          </a:prstGeom>
          <a:noFill/>
        </p:spPr>
        <p:txBody>
          <a:bodyPr wrap="square" lIns="91411" tIns="45715" rIns="91411" bIns="45715" rtlCol="0">
            <a:spAutoFit/>
          </a:bodyPr>
          <a:lstStyle/>
          <a:p>
            <a:pPr defTabSz="914038"/>
            <a:r>
              <a:rPr lang="en-US" sz="1400" dirty="0">
                <a:solidFill>
                  <a:srgbClr val="CC0033"/>
                </a:solidFill>
                <a:latin typeface="Arial" panose="020B0604020202020204" pitchFamily="34" charset="0"/>
                <a:ea typeface="ＭＳ Ｐゴシック" charset="-128"/>
                <a:cs typeface="Arial" panose="020B0604020202020204" pitchFamily="34" charset="0"/>
              </a:rPr>
              <a:t>Atlanta</a:t>
            </a:r>
          </a:p>
        </p:txBody>
      </p:sp>
      <p:sp>
        <p:nvSpPr>
          <p:cNvPr id="11887" name="TextBox 11886"/>
          <p:cNvSpPr txBox="1"/>
          <p:nvPr/>
        </p:nvSpPr>
        <p:spPr>
          <a:xfrm>
            <a:off x="4226976" y="4186569"/>
            <a:ext cx="446037" cy="211703"/>
          </a:xfrm>
          <a:prstGeom prst="rect">
            <a:avLst/>
          </a:prstGeom>
          <a:solidFill>
            <a:srgbClr val="D3DEE5"/>
          </a:solidFill>
        </p:spPr>
        <p:txBody>
          <a:bodyPr wrap="none" lIns="0" tIns="0" rIns="0" bIns="0" rtlCol="0">
            <a:noAutofit/>
          </a:bodyPr>
          <a:lstStyle/>
          <a:p>
            <a:pPr defTabSz="914038"/>
            <a:r>
              <a:rPr lang="en-US" sz="1400" dirty="0">
                <a:solidFill>
                  <a:srgbClr val="CC0033"/>
                </a:solidFill>
                <a:latin typeface="Arial" panose="020B0604020202020204" pitchFamily="34" charset="0"/>
                <a:ea typeface="ＭＳ Ｐゴシック" charset="-128"/>
                <a:cs typeface="Arial" panose="020B0604020202020204" pitchFamily="34" charset="0"/>
              </a:rPr>
              <a:t>Dallas</a:t>
            </a:r>
          </a:p>
        </p:txBody>
      </p:sp>
      <p:sp>
        <p:nvSpPr>
          <p:cNvPr id="11888" name="TextBox 11887"/>
          <p:cNvSpPr txBox="1"/>
          <p:nvPr/>
        </p:nvSpPr>
        <p:spPr>
          <a:xfrm>
            <a:off x="7739109" y="2440651"/>
            <a:ext cx="838060" cy="318090"/>
          </a:xfrm>
          <a:prstGeom prst="rect">
            <a:avLst/>
          </a:prstGeom>
          <a:noFill/>
        </p:spPr>
        <p:txBody>
          <a:bodyPr wrap="square" lIns="91411" tIns="45715" rIns="91411" bIns="45715" rtlCol="0">
            <a:spAutoFit/>
          </a:bodyPr>
          <a:lstStyle/>
          <a:p>
            <a:pPr defTabSz="914038"/>
            <a:r>
              <a:rPr lang="en-US" sz="1400" dirty="0">
                <a:solidFill>
                  <a:srgbClr val="CC0033"/>
                </a:solidFill>
                <a:latin typeface="Arial" panose="020B0604020202020204" pitchFamily="34" charset="0"/>
                <a:ea typeface="ＭＳ Ｐゴシック" charset="-128"/>
                <a:cs typeface="Arial" panose="020B0604020202020204" pitchFamily="34" charset="0"/>
              </a:rPr>
              <a:t>Boston</a:t>
            </a:r>
          </a:p>
        </p:txBody>
      </p:sp>
      <p:sp>
        <p:nvSpPr>
          <p:cNvPr id="2" name="Title 1"/>
          <p:cNvSpPr>
            <a:spLocks noGrp="1"/>
          </p:cNvSpPr>
          <p:nvPr>
            <p:ph type="title"/>
          </p:nvPr>
        </p:nvSpPr>
        <p:spPr>
          <a:xfrm>
            <a:off x="338328" y="256032"/>
            <a:ext cx="8598878" cy="1042416"/>
          </a:xfrm>
        </p:spPr>
        <p:txBody>
          <a:bodyPr vert="horz" lIns="91411" tIns="45715" rIns="91411" bIns="45715" rtlCol="0" anchor="ctr">
            <a:normAutofit/>
          </a:bodyPr>
          <a:lstStyle/>
          <a:p>
            <a:r>
              <a:rPr lang="en-US" sz="2800" dirty="0">
                <a:latin typeface="Arial" panose="020B0604020202020204" pitchFamily="34" charset="0"/>
                <a:cs typeface="Arial" panose="020B0604020202020204" pitchFamily="34" charset="0"/>
              </a:rPr>
              <a:t>Cities with large numbers of foreign born residents</a:t>
            </a:r>
            <a:r>
              <a:rPr lang="en-US" sz="2400" dirty="0">
                <a:latin typeface="Arial" panose="020B0604020202020204" pitchFamily="34" charset="0"/>
                <a:cs typeface="Arial" panose="020B0604020202020204" pitchFamily="34" charset="0"/>
              </a:rPr>
              <a:t> (2010-2014)</a:t>
            </a:r>
          </a:p>
        </p:txBody>
      </p:sp>
      <p:sp>
        <p:nvSpPr>
          <p:cNvPr id="2979" name="Footer Placeholder 2"/>
          <p:cNvSpPr txBox="1">
            <a:spLocks/>
          </p:cNvSpPr>
          <p:nvPr/>
        </p:nvSpPr>
        <p:spPr>
          <a:xfrm>
            <a:off x="3959352" y="6419088"/>
            <a:ext cx="5184648" cy="365125"/>
          </a:xfrm>
          <a:prstGeom prst="rect">
            <a:avLst/>
          </a:prstGeom>
        </p:spPr>
        <p:txBody>
          <a:bodyPr vert="horz" lIns="91411" tIns="45715" rIns="91411" bIns="45715" rtlCol="0" anchor="ctr"/>
          <a:lstStyle>
            <a:defPPr>
              <a:defRPr lang="en-US"/>
            </a:defPPr>
            <a:lvl1pPr marL="0" algn="l" defTabSz="914265" rtl="0" eaLnBrk="1" latinLnBrk="0" hangingPunct="1">
              <a:defRPr sz="800" kern="1200">
                <a:solidFill>
                  <a:schemeClr val="bg1"/>
                </a:solidFill>
                <a:latin typeface="Arial" pitchFamily="34" charset="0"/>
                <a:ea typeface="+mn-ea"/>
                <a:cs typeface="+mn-cs"/>
              </a:defRPr>
            </a:lvl1pPr>
            <a:lvl2pPr marL="457130" algn="l" defTabSz="914265" rtl="0" eaLnBrk="1" latinLnBrk="0" hangingPunct="1">
              <a:defRPr sz="1800" kern="1200">
                <a:solidFill>
                  <a:schemeClr val="tx1"/>
                </a:solidFill>
                <a:latin typeface="+mn-lt"/>
                <a:ea typeface="+mn-ea"/>
                <a:cs typeface="+mn-cs"/>
              </a:defRPr>
            </a:lvl2pPr>
            <a:lvl3pPr marL="914265" algn="l" defTabSz="914265" rtl="0" eaLnBrk="1" latinLnBrk="0" hangingPunct="1">
              <a:defRPr sz="1800" kern="1200">
                <a:solidFill>
                  <a:schemeClr val="tx1"/>
                </a:solidFill>
                <a:latin typeface="+mn-lt"/>
                <a:ea typeface="+mn-ea"/>
                <a:cs typeface="+mn-cs"/>
              </a:defRPr>
            </a:lvl3pPr>
            <a:lvl4pPr marL="1371396" algn="l" defTabSz="914265" rtl="0" eaLnBrk="1" latinLnBrk="0" hangingPunct="1">
              <a:defRPr sz="1800" kern="1200">
                <a:solidFill>
                  <a:schemeClr val="tx1"/>
                </a:solidFill>
                <a:latin typeface="+mn-lt"/>
                <a:ea typeface="+mn-ea"/>
                <a:cs typeface="+mn-cs"/>
              </a:defRPr>
            </a:lvl4pPr>
            <a:lvl5pPr marL="1828529" algn="l" defTabSz="914265" rtl="0" eaLnBrk="1" latinLnBrk="0" hangingPunct="1">
              <a:defRPr sz="1800" kern="1200">
                <a:solidFill>
                  <a:schemeClr val="tx1"/>
                </a:solidFill>
                <a:latin typeface="+mn-lt"/>
                <a:ea typeface="+mn-ea"/>
                <a:cs typeface="+mn-cs"/>
              </a:defRPr>
            </a:lvl5pPr>
            <a:lvl6pPr marL="2285658" algn="l" defTabSz="914265" rtl="0" eaLnBrk="1" latinLnBrk="0" hangingPunct="1">
              <a:defRPr sz="1800" kern="1200">
                <a:solidFill>
                  <a:schemeClr val="tx1"/>
                </a:solidFill>
                <a:latin typeface="+mn-lt"/>
                <a:ea typeface="+mn-ea"/>
                <a:cs typeface="+mn-cs"/>
              </a:defRPr>
            </a:lvl6pPr>
            <a:lvl7pPr marL="2742788" algn="l" defTabSz="914265" rtl="0" eaLnBrk="1" latinLnBrk="0" hangingPunct="1">
              <a:defRPr sz="1800" kern="1200">
                <a:solidFill>
                  <a:schemeClr val="tx1"/>
                </a:solidFill>
                <a:latin typeface="+mn-lt"/>
                <a:ea typeface="+mn-ea"/>
                <a:cs typeface="+mn-cs"/>
              </a:defRPr>
            </a:lvl7pPr>
            <a:lvl8pPr marL="3199920" algn="l" defTabSz="914265" rtl="0" eaLnBrk="1" latinLnBrk="0" hangingPunct="1">
              <a:defRPr sz="1800" kern="1200">
                <a:solidFill>
                  <a:schemeClr val="tx1"/>
                </a:solidFill>
                <a:latin typeface="+mn-lt"/>
                <a:ea typeface="+mn-ea"/>
                <a:cs typeface="+mn-cs"/>
              </a:defRPr>
            </a:lvl8pPr>
            <a:lvl9pPr marL="3657052" algn="l" defTabSz="914265" rtl="0" eaLnBrk="1" latinLnBrk="0" hangingPunct="1">
              <a:defRPr sz="1800" kern="1200">
                <a:solidFill>
                  <a:schemeClr val="tx1"/>
                </a:solidFill>
                <a:latin typeface="+mn-lt"/>
                <a:ea typeface="+mn-ea"/>
                <a:cs typeface="+mn-cs"/>
              </a:defRPr>
            </a:lvl9pPr>
          </a:lstStyle>
          <a:p>
            <a:r>
              <a:rPr lang="en-US" dirty="0">
                <a:solidFill>
                  <a:prstClr val="white"/>
                </a:solidFill>
                <a:cs typeface="Arial" pitchFamily="34" charset="0"/>
              </a:rPr>
              <a:t>Source: ACS 2010-2014 Five-Year Estimates. U.S. Census Bureau</a:t>
            </a:r>
          </a:p>
          <a:p>
            <a:r>
              <a:rPr lang="en-US" dirty="0">
                <a:solidFill>
                  <a:prstClr val="white"/>
                </a:solidFill>
                <a:cs typeface="Arial" pitchFamily="34" charset="0"/>
              </a:rPr>
              <a:t>© Dr. Stephen L. Klineberg and the Kinder Institute for Urban Research</a:t>
            </a:r>
          </a:p>
        </p:txBody>
      </p:sp>
    </p:spTree>
    <p:extLst>
      <p:ext uri="{BB962C8B-B14F-4D97-AF65-F5344CB8AC3E}">
        <p14:creationId xmlns:p14="http://schemas.microsoft.com/office/powerpoint/2010/main" val="3923309453"/>
      </p:ext>
    </p:extLst>
  </p:cSld>
  <p:clrMapOvr>
    <a:masterClrMapping/>
  </p:clrMapOvr>
  <p:transition spd="slow"/>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11868"/>
                                        </p:tgtEl>
                                        <p:attrNameLst>
                                          <p:attrName>style.visibility</p:attrName>
                                        </p:attrNameLst>
                                      </p:cBhvr>
                                      <p:to>
                                        <p:strVal val="visible"/>
                                      </p:to>
                                    </p:set>
                                    <p:anim calcmode="lin" valueType="num">
                                      <p:cBhvr>
                                        <p:cTn id="7" dur="1000" fill="hold"/>
                                        <p:tgtEl>
                                          <p:spTgt spid="11868"/>
                                        </p:tgtEl>
                                        <p:attrNameLst>
                                          <p:attrName>ppt_w</p:attrName>
                                        </p:attrNameLst>
                                      </p:cBhvr>
                                      <p:tavLst>
                                        <p:tav tm="0">
                                          <p:val>
                                            <p:fltVal val="0"/>
                                          </p:val>
                                        </p:tav>
                                        <p:tav tm="100000">
                                          <p:val>
                                            <p:strVal val="#ppt_w"/>
                                          </p:val>
                                        </p:tav>
                                      </p:tavLst>
                                    </p:anim>
                                    <p:anim calcmode="lin" valueType="num">
                                      <p:cBhvr>
                                        <p:cTn id="8" dur="1000" fill="hold"/>
                                        <p:tgtEl>
                                          <p:spTgt spid="11868"/>
                                        </p:tgtEl>
                                        <p:attrNameLst>
                                          <p:attrName>ppt_h</p:attrName>
                                        </p:attrNameLst>
                                      </p:cBhvr>
                                      <p:tavLst>
                                        <p:tav tm="0">
                                          <p:val>
                                            <p:fltVal val="0"/>
                                          </p:val>
                                        </p:tav>
                                        <p:tav tm="100000">
                                          <p:val>
                                            <p:strVal val="#ppt_h"/>
                                          </p:val>
                                        </p:tav>
                                      </p:tavLst>
                                    </p:anim>
                                    <p:animEffect transition="in" filter="fade">
                                      <p:cBhvr>
                                        <p:cTn id="9" dur="1000"/>
                                        <p:tgtEl>
                                          <p:spTgt spid="11868"/>
                                        </p:tgtEl>
                                      </p:cBhvr>
                                    </p:animEffect>
                                  </p:childTnLst>
                                </p:cTn>
                              </p:par>
                              <p:par>
                                <p:cTn id="10" presetID="10" presetClass="entr" presetSubtype="0" fill="hold" grpId="0" nodeType="withEffect">
                                  <p:stCondLst>
                                    <p:cond delay="500"/>
                                  </p:stCondLst>
                                  <p:childTnLst>
                                    <p:set>
                                      <p:cBhvr>
                                        <p:cTn id="11" dur="1" fill="hold">
                                          <p:stCondLst>
                                            <p:cond delay="0"/>
                                          </p:stCondLst>
                                        </p:cTn>
                                        <p:tgtEl>
                                          <p:spTgt spid="11871"/>
                                        </p:tgtEl>
                                        <p:attrNameLst>
                                          <p:attrName>style.visibility</p:attrName>
                                        </p:attrNameLst>
                                      </p:cBhvr>
                                      <p:to>
                                        <p:strVal val="visible"/>
                                      </p:to>
                                    </p:set>
                                    <p:animEffect transition="in" filter="fade">
                                      <p:cBhvr>
                                        <p:cTn id="12" dur="1000"/>
                                        <p:tgtEl>
                                          <p:spTgt spid="11871"/>
                                        </p:tgtEl>
                                      </p:cBhvr>
                                    </p:animEffect>
                                  </p:childTnLst>
                                </p:cTn>
                              </p:par>
                            </p:childTnLst>
                          </p:cTn>
                        </p:par>
                      </p:childTnLst>
                    </p:cTn>
                  </p:par>
                  <p:par>
                    <p:cTn id="13" fill="hold">
                      <p:stCondLst>
                        <p:cond delay="indefinite"/>
                      </p:stCondLst>
                      <p:childTnLst>
                        <p:par>
                          <p:cTn id="14" fill="hold">
                            <p:stCondLst>
                              <p:cond delay="0"/>
                            </p:stCondLst>
                            <p:childTnLst>
                              <p:par>
                                <p:cTn id="15" presetID="53" presetClass="entr" presetSubtype="16" fill="hold" grpId="0" nodeType="clickEffect">
                                  <p:stCondLst>
                                    <p:cond delay="0"/>
                                  </p:stCondLst>
                                  <p:childTnLst>
                                    <p:set>
                                      <p:cBhvr>
                                        <p:cTn id="16" dur="1" fill="hold">
                                          <p:stCondLst>
                                            <p:cond delay="0"/>
                                          </p:stCondLst>
                                        </p:cTn>
                                        <p:tgtEl>
                                          <p:spTgt spid="11867"/>
                                        </p:tgtEl>
                                        <p:attrNameLst>
                                          <p:attrName>style.visibility</p:attrName>
                                        </p:attrNameLst>
                                      </p:cBhvr>
                                      <p:to>
                                        <p:strVal val="visible"/>
                                      </p:to>
                                    </p:set>
                                    <p:anim calcmode="lin" valueType="num">
                                      <p:cBhvr>
                                        <p:cTn id="17" dur="1000" fill="hold"/>
                                        <p:tgtEl>
                                          <p:spTgt spid="11867"/>
                                        </p:tgtEl>
                                        <p:attrNameLst>
                                          <p:attrName>ppt_w</p:attrName>
                                        </p:attrNameLst>
                                      </p:cBhvr>
                                      <p:tavLst>
                                        <p:tav tm="0">
                                          <p:val>
                                            <p:fltVal val="0"/>
                                          </p:val>
                                        </p:tav>
                                        <p:tav tm="100000">
                                          <p:val>
                                            <p:strVal val="#ppt_w"/>
                                          </p:val>
                                        </p:tav>
                                      </p:tavLst>
                                    </p:anim>
                                    <p:anim calcmode="lin" valueType="num">
                                      <p:cBhvr>
                                        <p:cTn id="18" dur="1000" fill="hold"/>
                                        <p:tgtEl>
                                          <p:spTgt spid="11867"/>
                                        </p:tgtEl>
                                        <p:attrNameLst>
                                          <p:attrName>ppt_h</p:attrName>
                                        </p:attrNameLst>
                                      </p:cBhvr>
                                      <p:tavLst>
                                        <p:tav tm="0">
                                          <p:val>
                                            <p:fltVal val="0"/>
                                          </p:val>
                                        </p:tav>
                                        <p:tav tm="100000">
                                          <p:val>
                                            <p:strVal val="#ppt_h"/>
                                          </p:val>
                                        </p:tav>
                                      </p:tavLst>
                                    </p:anim>
                                    <p:animEffect transition="in" filter="fade">
                                      <p:cBhvr>
                                        <p:cTn id="19" dur="1000"/>
                                        <p:tgtEl>
                                          <p:spTgt spid="11867"/>
                                        </p:tgtEl>
                                      </p:cBhvr>
                                    </p:animEffect>
                                  </p:childTnLst>
                                </p:cTn>
                              </p:par>
                              <p:par>
                                <p:cTn id="20" presetID="10" presetClass="entr" presetSubtype="0" fill="hold" grpId="0" nodeType="withEffect">
                                  <p:stCondLst>
                                    <p:cond delay="500"/>
                                  </p:stCondLst>
                                  <p:childTnLst>
                                    <p:set>
                                      <p:cBhvr>
                                        <p:cTn id="21" dur="1" fill="hold">
                                          <p:stCondLst>
                                            <p:cond delay="0"/>
                                          </p:stCondLst>
                                        </p:cTn>
                                        <p:tgtEl>
                                          <p:spTgt spid="11870"/>
                                        </p:tgtEl>
                                        <p:attrNameLst>
                                          <p:attrName>style.visibility</p:attrName>
                                        </p:attrNameLst>
                                      </p:cBhvr>
                                      <p:to>
                                        <p:strVal val="visible"/>
                                      </p:to>
                                    </p:set>
                                    <p:animEffect transition="in" filter="fade">
                                      <p:cBhvr>
                                        <p:cTn id="22" dur="1000"/>
                                        <p:tgtEl>
                                          <p:spTgt spid="11870"/>
                                        </p:tgtEl>
                                      </p:cBhvr>
                                    </p:animEffect>
                                  </p:childTnLst>
                                </p:cTn>
                              </p:par>
                              <p:par>
                                <p:cTn id="23" presetID="53" presetClass="entr" presetSubtype="16" fill="hold" grpId="0" nodeType="withEffect">
                                  <p:stCondLst>
                                    <p:cond delay="500"/>
                                  </p:stCondLst>
                                  <p:childTnLst>
                                    <p:set>
                                      <p:cBhvr>
                                        <p:cTn id="24" dur="1" fill="hold">
                                          <p:stCondLst>
                                            <p:cond delay="0"/>
                                          </p:stCondLst>
                                        </p:cTn>
                                        <p:tgtEl>
                                          <p:spTgt spid="11878"/>
                                        </p:tgtEl>
                                        <p:attrNameLst>
                                          <p:attrName>style.visibility</p:attrName>
                                        </p:attrNameLst>
                                      </p:cBhvr>
                                      <p:to>
                                        <p:strVal val="visible"/>
                                      </p:to>
                                    </p:set>
                                    <p:anim calcmode="lin" valueType="num">
                                      <p:cBhvr>
                                        <p:cTn id="25" dur="1000" fill="hold"/>
                                        <p:tgtEl>
                                          <p:spTgt spid="11878"/>
                                        </p:tgtEl>
                                        <p:attrNameLst>
                                          <p:attrName>ppt_w</p:attrName>
                                        </p:attrNameLst>
                                      </p:cBhvr>
                                      <p:tavLst>
                                        <p:tav tm="0">
                                          <p:val>
                                            <p:fltVal val="0"/>
                                          </p:val>
                                        </p:tav>
                                        <p:tav tm="100000">
                                          <p:val>
                                            <p:strVal val="#ppt_w"/>
                                          </p:val>
                                        </p:tav>
                                      </p:tavLst>
                                    </p:anim>
                                    <p:anim calcmode="lin" valueType="num">
                                      <p:cBhvr>
                                        <p:cTn id="26" dur="1000" fill="hold"/>
                                        <p:tgtEl>
                                          <p:spTgt spid="11878"/>
                                        </p:tgtEl>
                                        <p:attrNameLst>
                                          <p:attrName>ppt_h</p:attrName>
                                        </p:attrNameLst>
                                      </p:cBhvr>
                                      <p:tavLst>
                                        <p:tav tm="0">
                                          <p:val>
                                            <p:fltVal val="0"/>
                                          </p:val>
                                        </p:tav>
                                        <p:tav tm="100000">
                                          <p:val>
                                            <p:strVal val="#ppt_h"/>
                                          </p:val>
                                        </p:tav>
                                      </p:tavLst>
                                    </p:anim>
                                    <p:animEffect transition="in" filter="fade">
                                      <p:cBhvr>
                                        <p:cTn id="27" dur="1000"/>
                                        <p:tgtEl>
                                          <p:spTgt spid="11878"/>
                                        </p:tgtEl>
                                      </p:cBhvr>
                                    </p:animEffect>
                                  </p:childTnLst>
                                </p:cTn>
                              </p:par>
                              <p:par>
                                <p:cTn id="28" presetID="10" presetClass="entr" presetSubtype="0" fill="hold" grpId="0" nodeType="withEffect">
                                  <p:stCondLst>
                                    <p:cond delay="500"/>
                                  </p:stCondLst>
                                  <p:childTnLst>
                                    <p:set>
                                      <p:cBhvr>
                                        <p:cTn id="29" dur="1" fill="hold">
                                          <p:stCondLst>
                                            <p:cond delay="0"/>
                                          </p:stCondLst>
                                        </p:cTn>
                                        <p:tgtEl>
                                          <p:spTgt spid="11873"/>
                                        </p:tgtEl>
                                        <p:attrNameLst>
                                          <p:attrName>style.visibility</p:attrName>
                                        </p:attrNameLst>
                                      </p:cBhvr>
                                      <p:to>
                                        <p:strVal val="visible"/>
                                      </p:to>
                                    </p:set>
                                    <p:animEffect transition="in" filter="fade">
                                      <p:cBhvr>
                                        <p:cTn id="30" dur="1000"/>
                                        <p:tgtEl>
                                          <p:spTgt spid="11873"/>
                                        </p:tgtEl>
                                      </p:cBhvr>
                                    </p:animEffect>
                                  </p:childTnLst>
                                </p:cTn>
                              </p:par>
                              <p:par>
                                <p:cTn id="31" presetID="53" presetClass="entr" presetSubtype="16" fill="hold" grpId="0" nodeType="withEffect">
                                  <p:stCondLst>
                                    <p:cond delay="500"/>
                                  </p:stCondLst>
                                  <p:childTnLst>
                                    <p:set>
                                      <p:cBhvr>
                                        <p:cTn id="32" dur="1" fill="hold">
                                          <p:stCondLst>
                                            <p:cond delay="0"/>
                                          </p:stCondLst>
                                        </p:cTn>
                                        <p:tgtEl>
                                          <p:spTgt spid="11877"/>
                                        </p:tgtEl>
                                        <p:attrNameLst>
                                          <p:attrName>style.visibility</p:attrName>
                                        </p:attrNameLst>
                                      </p:cBhvr>
                                      <p:to>
                                        <p:strVal val="visible"/>
                                      </p:to>
                                    </p:set>
                                    <p:anim calcmode="lin" valueType="num">
                                      <p:cBhvr>
                                        <p:cTn id="33" dur="1000" fill="hold"/>
                                        <p:tgtEl>
                                          <p:spTgt spid="11877"/>
                                        </p:tgtEl>
                                        <p:attrNameLst>
                                          <p:attrName>ppt_w</p:attrName>
                                        </p:attrNameLst>
                                      </p:cBhvr>
                                      <p:tavLst>
                                        <p:tav tm="0">
                                          <p:val>
                                            <p:fltVal val="0"/>
                                          </p:val>
                                        </p:tav>
                                        <p:tav tm="100000">
                                          <p:val>
                                            <p:strVal val="#ppt_w"/>
                                          </p:val>
                                        </p:tav>
                                      </p:tavLst>
                                    </p:anim>
                                    <p:anim calcmode="lin" valueType="num">
                                      <p:cBhvr>
                                        <p:cTn id="34" dur="1000" fill="hold"/>
                                        <p:tgtEl>
                                          <p:spTgt spid="11877"/>
                                        </p:tgtEl>
                                        <p:attrNameLst>
                                          <p:attrName>ppt_h</p:attrName>
                                        </p:attrNameLst>
                                      </p:cBhvr>
                                      <p:tavLst>
                                        <p:tav tm="0">
                                          <p:val>
                                            <p:fltVal val="0"/>
                                          </p:val>
                                        </p:tav>
                                        <p:tav tm="100000">
                                          <p:val>
                                            <p:strVal val="#ppt_h"/>
                                          </p:val>
                                        </p:tav>
                                      </p:tavLst>
                                    </p:anim>
                                    <p:animEffect transition="in" filter="fade">
                                      <p:cBhvr>
                                        <p:cTn id="35" dur="1000"/>
                                        <p:tgtEl>
                                          <p:spTgt spid="11877"/>
                                        </p:tgtEl>
                                      </p:cBhvr>
                                    </p:animEffect>
                                  </p:childTnLst>
                                </p:cTn>
                              </p:par>
                              <p:par>
                                <p:cTn id="36" presetID="10" presetClass="entr" presetSubtype="0" fill="hold" grpId="0" nodeType="withEffect">
                                  <p:stCondLst>
                                    <p:cond delay="0"/>
                                  </p:stCondLst>
                                  <p:childTnLst>
                                    <p:set>
                                      <p:cBhvr>
                                        <p:cTn id="37" dur="1" fill="hold">
                                          <p:stCondLst>
                                            <p:cond delay="0"/>
                                          </p:stCondLst>
                                        </p:cTn>
                                        <p:tgtEl>
                                          <p:spTgt spid="11874"/>
                                        </p:tgtEl>
                                        <p:attrNameLst>
                                          <p:attrName>style.visibility</p:attrName>
                                        </p:attrNameLst>
                                      </p:cBhvr>
                                      <p:to>
                                        <p:strVal val="visible"/>
                                      </p:to>
                                    </p:set>
                                    <p:animEffect transition="in" filter="fade">
                                      <p:cBhvr>
                                        <p:cTn id="38" dur="1000"/>
                                        <p:tgtEl>
                                          <p:spTgt spid="11874"/>
                                        </p:tgtEl>
                                      </p:cBhvr>
                                    </p:animEffect>
                                  </p:childTnLst>
                                </p:cTn>
                              </p:par>
                            </p:childTnLst>
                          </p:cTn>
                        </p:par>
                      </p:childTnLst>
                    </p:cTn>
                  </p:par>
                  <p:par>
                    <p:cTn id="39" fill="hold">
                      <p:stCondLst>
                        <p:cond delay="indefinite"/>
                      </p:stCondLst>
                      <p:childTnLst>
                        <p:par>
                          <p:cTn id="40" fill="hold">
                            <p:stCondLst>
                              <p:cond delay="0"/>
                            </p:stCondLst>
                            <p:childTnLst>
                              <p:par>
                                <p:cTn id="41" presetID="53" presetClass="entr" presetSubtype="16" fill="hold" grpId="0" nodeType="clickEffect">
                                  <p:stCondLst>
                                    <p:cond delay="0"/>
                                  </p:stCondLst>
                                  <p:childTnLst>
                                    <p:set>
                                      <p:cBhvr>
                                        <p:cTn id="42" dur="1" fill="hold">
                                          <p:stCondLst>
                                            <p:cond delay="0"/>
                                          </p:stCondLst>
                                        </p:cTn>
                                        <p:tgtEl>
                                          <p:spTgt spid="11879"/>
                                        </p:tgtEl>
                                        <p:attrNameLst>
                                          <p:attrName>style.visibility</p:attrName>
                                        </p:attrNameLst>
                                      </p:cBhvr>
                                      <p:to>
                                        <p:strVal val="visible"/>
                                      </p:to>
                                    </p:set>
                                    <p:anim calcmode="lin" valueType="num">
                                      <p:cBhvr>
                                        <p:cTn id="43" dur="1000" fill="hold"/>
                                        <p:tgtEl>
                                          <p:spTgt spid="11879"/>
                                        </p:tgtEl>
                                        <p:attrNameLst>
                                          <p:attrName>ppt_w</p:attrName>
                                        </p:attrNameLst>
                                      </p:cBhvr>
                                      <p:tavLst>
                                        <p:tav tm="0">
                                          <p:val>
                                            <p:fltVal val="0"/>
                                          </p:val>
                                        </p:tav>
                                        <p:tav tm="100000">
                                          <p:val>
                                            <p:strVal val="#ppt_w"/>
                                          </p:val>
                                        </p:tav>
                                      </p:tavLst>
                                    </p:anim>
                                    <p:anim calcmode="lin" valueType="num">
                                      <p:cBhvr>
                                        <p:cTn id="44" dur="1000" fill="hold"/>
                                        <p:tgtEl>
                                          <p:spTgt spid="11879"/>
                                        </p:tgtEl>
                                        <p:attrNameLst>
                                          <p:attrName>ppt_h</p:attrName>
                                        </p:attrNameLst>
                                      </p:cBhvr>
                                      <p:tavLst>
                                        <p:tav tm="0">
                                          <p:val>
                                            <p:fltVal val="0"/>
                                          </p:val>
                                        </p:tav>
                                        <p:tav tm="100000">
                                          <p:val>
                                            <p:strVal val="#ppt_h"/>
                                          </p:val>
                                        </p:tav>
                                      </p:tavLst>
                                    </p:anim>
                                    <p:animEffect transition="in" filter="fade">
                                      <p:cBhvr>
                                        <p:cTn id="45" dur="1000"/>
                                        <p:tgtEl>
                                          <p:spTgt spid="11879"/>
                                        </p:tgtEl>
                                      </p:cBhvr>
                                    </p:animEffect>
                                  </p:childTnLst>
                                </p:cTn>
                              </p:par>
                              <p:par>
                                <p:cTn id="46" presetID="10" presetClass="entr" presetSubtype="0" fill="hold" grpId="0" nodeType="withEffect">
                                  <p:stCondLst>
                                    <p:cond delay="0"/>
                                  </p:stCondLst>
                                  <p:childTnLst>
                                    <p:set>
                                      <p:cBhvr>
                                        <p:cTn id="47" dur="1" fill="hold">
                                          <p:stCondLst>
                                            <p:cond delay="0"/>
                                          </p:stCondLst>
                                        </p:cTn>
                                        <p:tgtEl>
                                          <p:spTgt spid="11875"/>
                                        </p:tgtEl>
                                        <p:attrNameLst>
                                          <p:attrName>style.visibility</p:attrName>
                                        </p:attrNameLst>
                                      </p:cBhvr>
                                      <p:to>
                                        <p:strVal val="visible"/>
                                      </p:to>
                                    </p:set>
                                    <p:animEffect transition="in" filter="fade">
                                      <p:cBhvr>
                                        <p:cTn id="48" dur="1000"/>
                                        <p:tgtEl>
                                          <p:spTgt spid="11875"/>
                                        </p:tgtEl>
                                      </p:cBhvr>
                                    </p:animEffect>
                                  </p:childTnLst>
                                </p:cTn>
                              </p:par>
                              <p:par>
                                <p:cTn id="49" presetID="53" presetClass="entr" presetSubtype="16" fill="hold" grpId="0" nodeType="withEffect">
                                  <p:stCondLst>
                                    <p:cond delay="0"/>
                                  </p:stCondLst>
                                  <p:childTnLst>
                                    <p:set>
                                      <p:cBhvr>
                                        <p:cTn id="50" dur="1" fill="hold">
                                          <p:stCondLst>
                                            <p:cond delay="0"/>
                                          </p:stCondLst>
                                        </p:cTn>
                                        <p:tgtEl>
                                          <p:spTgt spid="11869"/>
                                        </p:tgtEl>
                                        <p:attrNameLst>
                                          <p:attrName>style.visibility</p:attrName>
                                        </p:attrNameLst>
                                      </p:cBhvr>
                                      <p:to>
                                        <p:strVal val="visible"/>
                                      </p:to>
                                    </p:set>
                                    <p:anim calcmode="lin" valueType="num">
                                      <p:cBhvr>
                                        <p:cTn id="51" dur="1000" fill="hold"/>
                                        <p:tgtEl>
                                          <p:spTgt spid="11869"/>
                                        </p:tgtEl>
                                        <p:attrNameLst>
                                          <p:attrName>ppt_w</p:attrName>
                                        </p:attrNameLst>
                                      </p:cBhvr>
                                      <p:tavLst>
                                        <p:tav tm="0">
                                          <p:val>
                                            <p:fltVal val="0"/>
                                          </p:val>
                                        </p:tav>
                                        <p:tav tm="100000">
                                          <p:val>
                                            <p:strVal val="#ppt_w"/>
                                          </p:val>
                                        </p:tav>
                                      </p:tavLst>
                                    </p:anim>
                                    <p:anim calcmode="lin" valueType="num">
                                      <p:cBhvr>
                                        <p:cTn id="52" dur="1000" fill="hold"/>
                                        <p:tgtEl>
                                          <p:spTgt spid="11869"/>
                                        </p:tgtEl>
                                        <p:attrNameLst>
                                          <p:attrName>ppt_h</p:attrName>
                                        </p:attrNameLst>
                                      </p:cBhvr>
                                      <p:tavLst>
                                        <p:tav tm="0">
                                          <p:val>
                                            <p:fltVal val="0"/>
                                          </p:val>
                                        </p:tav>
                                        <p:tav tm="100000">
                                          <p:val>
                                            <p:strVal val="#ppt_h"/>
                                          </p:val>
                                        </p:tav>
                                      </p:tavLst>
                                    </p:anim>
                                    <p:animEffect transition="in" filter="fade">
                                      <p:cBhvr>
                                        <p:cTn id="53" dur="1000"/>
                                        <p:tgtEl>
                                          <p:spTgt spid="11869"/>
                                        </p:tgtEl>
                                      </p:cBhvr>
                                    </p:animEffect>
                                  </p:childTnLst>
                                </p:cTn>
                              </p:par>
                              <p:par>
                                <p:cTn id="54" presetID="10" presetClass="entr" presetSubtype="0" fill="hold" grpId="0" nodeType="withEffect">
                                  <p:stCondLst>
                                    <p:cond delay="0"/>
                                  </p:stCondLst>
                                  <p:childTnLst>
                                    <p:set>
                                      <p:cBhvr>
                                        <p:cTn id="55" dur="1" fill="hold">
                                          <p:stCondLst>
                                            <p:cond delay="0"/>
                                          </p:stCondLst>
                                        </p:cTn>
                                        <p:tgtEl>
                                          <p:spTgt spid="11872"/>
                                        </p:tgtEl>
                                        <p:attrNameLst>
                                          <p:attrName>style.visibility</p:attrName>
                                        </p:attrNameLst>
                                      </p:cBhvr>
                                      <p:to>
                                        <p:strVal val="visible"/>
                                      </p:to>
                                    </p:set>
                                    <p:animEffect transition="in" filter="fade">
                                      <p:cBhvr>
                                        <p:cTn id="56" dur="1000"/>
                                        <p:tgtEl>
                                          <p:spTgt spid="11872"/>
                                        </p:tgtEl>
                                      </p:cBhvr>
                                    </p:animEffect>
                                  </p:childTnLst>
                                </p:cTn>
                              </p:par>
                              <p:par>
                                <p:cTn id="57" presetID="53" presetClass="entr" presetSubtype="16" fill="hold" grpId="0" nodeType="withEffect">
                                  <p:stCondLst>
                                    <p:cond delay="0"/>
                                  </p:stCondLst>
                                  <p:childTnLst>
                                    <p:set>
                                      <p:cBhvr>
                                        <p:cTn id="58" dur="1" fill="hold">
                                          <p:stCondLst>
                                            <p:cond delay="0"/>
                                          </p:stCondLst>
                                        </p:cTn>
                                        <p:tgtEl>
                                          <p:spTgt spid="11880"/>
                                        </p:tgtEl>
                                        <p:attrNameLst>
                                          <p:attrName>style.visibility</p:attrName>
                                        </p:attrNameLst>
                                      </p:cBhvr>
                                      <p:to>
                                        <p:strVal val="visible"/>
                                      </p:to>
                                    </p:set>
                                    <p:anim calcmode="lin" valueType="num">
                                      <p:cBhvr>
                                        <p:cTn id="59" dur="1000" fill="hold"/>
                                        <p:tgtEl>
                                          <p:spTgt spid="11880"/>
                                        </p:tgtEl>
                                        <p:attrNameLst>
                                          <p:attrName>ppt_w</p:attrName>
                                        </p:attrNameLst>
                                      </p:cBhvr>
                                      <p:tavLst>
                                        <p:tav tm="0">
                                          <p:val>
                                            <p:fltVal val="0"/>
                                          </p:val>
                                        </p:tav>
                                        <p:tav tm="100000">
                                          <p:val>
                                            <p:strVal val="#ppt_w"/>
                                          </p:val>
                                        </p:tav>
                                      </p:tavLst>
                                    </p:anim>
                                    <p:anim calcmode="lin" valueType="num">
                                      <p:cBhvr>
                                        <p:cTn id="60" dur="1000" fill="hold"/>
                                        <p:tgtEl>
                                          <p:spTgt spid="11880"/>
                                        </p:tgtEl>
                                        <p:attrNameLst>
                                          <p:attrName>ppt_h</p:attrName>
                                        </p:attrNameLst>
                                      </p:cBhvr>
                                      <p:tavLst>
                                        <p:tav tm="0">
                                          <p:val>
                                            <p:fltVal val="0"/>
                                          </p:val>
                                        </p:tav>
                                        <p:tav tm="100000">
                                          <p:val>
                                            <p:strVal val="#ppt_h"/>
                                          </p:val>
                                        </p:tav>
                                      </p:tavLst>
                                    </p:anim>
                                    <p:animEffect transition="in" filter="fade">
                                      <p:cBhvr>
                                        <p:cTn id="61" dur="1000"/>
                                        <p:tgtEl>
                                          <p:spTgt spid="11880"/>
                                        </p:tgtEl>
                                      </p:cBhvr>
                                    </p:animEffect>
                                  </p:childTnLst>
                                </p:cTn>
                              </p:par>
                              <p:par>
                                <p:cTn id="62" presetID="10" presetClass="entr" presetSubtype="0" fill="hold" grpId="0" nodeType="withEffect">
                                  <p:stCondLst>
                                    <p:cond delay="500"/>
                                  </p:stCondLst>
                                  <p:childTnLst>
                                    <p:set>
                                      <p:cBhvr>
                                        <p:cTn id="63" dur="1" fill="hold">
                                          <p:stCondLst>
                                            <p:cond delay="0"/>
                                          </p:stCondLst>
                                        </p:cTn>
                                        <p:tgtEl>
                                          <p:spTgt spid="11885"/>
                                        </p:tgtEl>
                                        <p:attrNameLst>
                                          <p:attrName>style.visibility</p:attrName>
                                        </p:attrNameLst>
                                      </p:cBhvr>
                                      <p:to>
                                        <p:strVal val="visible"/>
                                      </p:to>
                                    </p:set>
                                    <p:animEffect transition="in" filter="fade">
                                      <p:cBhvr>
                                        <p:cTn id="64" dur="1000"/>
                                        <p:tgtEl>
                                          <p:spTgt spid="11885"/>
                                        </p:tgtEl>
                                      </p:cBhvr>
                                    </p:animEffect>
                                  </p:childTnLst>
                                </p:cTn>
                              </p:par>
                            </p:childTnLst>
                          </p:cTn>
                        </p:par>
                      </p:childTnLst>
                    </p:cTn>
                  </p:par>
                  <p:par>
                    <p:cTn id="65" fill="hold">
                      <p:stCondLst>
                        <p:cond delay="indefinite"/>
                      </p:stCondLst>
                      <p:childTnLst>
                        <p:par>
                          <p:cTn id="66" fill="hold">
                            <p:stCondLst>
                              <p:cond delay="0"/>
                            </p:stCondLst>
                            <p:childTnLst>
                              <p:par>
                                <p:cTn id="67" presetID="53" presetClass="entr" presetSubtype="16" fill="hold" grpId="0" nodeType="clickEffect">
                                  <p:stCondLst>
                                    <p:cond delay="0"/>
                                  </p:stCondLst>
                                  <p:childTnLst>
                                    <p:set>
                                      <p:cBhvr>
                                        <p:cTn id="68" dur="1" fill="hold">
                                          <p:stCondLst>
                                            <p:cond delay="0"/>
                                          </p:stCondLst>
                                        </p:cTn>
                                        <p:tgtEl>
                                          <p:spTgt spid="11882"/>
                                        </p:tgtEl>
                                        <p:attrNameLst>
                                          <p:attrName>style.visibility</p:attrName>
                                        </p:attrNameLst>
                                      </p:cBhvr>
                                      <p:to>
                                        <p:strVal val="visible"/>
                                      </p:to>
                                    </p:set>
                                    <p:anim calcmode="lin" valueType="num">
                                      <p:cBhvr>
                                        <p:cTn id="69" dur="1000" fill="hold"/>
                                        <p:tgtEl>
                                          <p:spTgt spid="11882"/>
                                        </p:tgtEl>
                                        <p:attrNameLst>
                                          <p:attrName>ppt_w</p:attrName>
                                        </p:attrNameLst>
                                      </p:cBhvr>
                                      <p:tavLst>
                                        <p:tav tm="0">
                                          <p:val>
                                            <p:fltVal val="0"/>
                                          </p:val>
                                        </p:tav>
                                        <p:tav tm="100000">
                                          <p:val>
                                            <p:strVal val="#ppt_w"/>
                                          </p:val>
                                        </p:tav>
                                      </p:tavLst>
                                    </p:anim>
                                    <p:anim calcmode="lin" valueType="num">
                                      <p:cBhvr>
                                        <p:cTn id="70" dur="1000" fill="hold"/>
                                        <p:tgtEl>
                                          <p:spTgt spid="11882"/>
                                        </p:tgtEl>
                                        <p:attrNameLst>
                                          <p:attrName>ppt_h</p:attrName>
                                        </p:attrNameLst>
                                      </p:cBhvr>
                                      <p:tavLst>
                                        <p:tav tm="0">
                                          <p:val>
                                            <p:fltVal val="0"/>
                                          </p:val>
                                        </p:tav>
                                        <p:tav tm="100000">
                                          <p:val>
                                            <p:strVal val="#ppt_h"/>
                                          </p:val>
                                        </p:tav>
                                      </p:tavLst>
                                    </p:anim>
                                    <p:animEffect transition="in" filter="fade">
                                      <p:cBhvr>
                                        <p:cTn id="71" dur="1000"/>
                                        <p:tgtEl>
                                          <p:spTgt spid="11882"/>
                                        </p:tgtEl>
                                      </p:cBhvr>
                                    </p:animEffect>
                                  </p:childTnLst>
                                </p:cTn>
                              </p:par>
                              <p:par>
                                <p:cTn id="72" presetID="10" presetClass="entr" presetSubtype="0" fill="hold" grpId="0" nodeType="withEffect">
                                  <p:stCondLst>
                                    <p:cond delay="0"/>
                                  </p:stCondLst>
                                  <p:childTnLst>
                                    <p:set>
                                      <p:cBhvr>
                                        <p:cTn id="73" dur="1" fill="hold">
                                          <p:stCondLst>
                                            <p:cond delay="0"/>
                                          </p:stCondLst>
                                        </p:cTn>
                                        <p:tgtEl>
                                          <p:spTgt spid="11887"/>
                                        </p:tgtEl>
                                        <p:attrNameLst>
                                          <p:attrName>style.visibility</p:attrName>
                                        </p:attrNameLst>
                                      </p:cBhvr>
                                      <p:to>
                                        <p:strVal val="visible"/>
                                      </p:to>
                                    </p:set>
                                    <p:animEffect transition="in" filter="fade">
                                      <p:cBhvr>
                                        <p:cTn id="74" dur="1000"/>
                                        <p:tgtEl>
                                          <p:spTgt spid="11887"/>
                                        </p:tgtEl>
                                      </p:cBhvr>
                                    </p:animEffect>
                                  </p:childTnLst>
                                </p:cTn>
                              </p:par>
                              <p:par>
                                <p:cTn id="75" presetID="53" presetClass="entr" presetSubtype="16" fill="hold" grpId="0" nodeType="withEffect">
                                  <p:stCondLst>
                                    <p:cond delay="0"/>
                                  </p:stCondLst>
                                  <p:childTnLst>
                                    <p:set>
                                      <p:cBhvr>
                                        <p:cTn id="76" dur="1" fill="hold">
                                          <p:stCondLst>
                                            <p:cond delay="0"/>
                                          </p:stCondLst>
                                        </p:cTn>
                                        <p:tgtEl>
                                          <p:spTgt spid="11883"/>
                                        </p:tgtEl>
                                        <p:attrNameLst>
                                          <p:attrName>style.visibility</p:attrName>
                                        </p:attrNameLst>
                                      </p:cBhvr>
                                      <p:to>
                                        <p:strVal val="visible"/>
                                      </p:to>
                                    </p:set>
                                    <p:anim calcmode="lin" valueType="num">
                                      <p:cBhvr>
                                        <p:cTn id="77" dur="1000" fill="hold"/>
                                        <p:tgtEl>
                                          <p:spTgt spid="11883"/>
                                        </p:tgtEl>
                                        <p:attrNameLst>
                                          <p:attrName>ppt_w</p:attrName>
                                        </p:attrNameLst>
                                      </p:cBhvr>
                                      <p:tavLst>
                                        <p:tav tm="0">
                                          <p:val>
                                            <p:fltVal val="0"/>
                                          </p:val>
                                        </p:tav>
                                        <p:tav tm="100000">
                                          <p:val>
                                            <p:strVal val="#ppt_w"/>
                                          </p:val>
                                        </p:tav>
                                      </p:tavLst>
                                    </p:anim>
                                    <p:anim calcmode="lin" valueType="num">
                                      <p:cBhvr>
                                        <p:cTn id="78" dur="1000" fill="hold"/>
                                        <p:tgtEl>
                                          <p:spTgt spid="11883"/>
                                        </p:tgtEl>
                                        <p:attrNameLst>
                                          <p:attrName>ppt_h</p:attrName>
                                        </p:attrNameLst>
                                      </p:cBhvr>
                                      <p:tavLst>
                                        <p:tav tm="0">
                                          <p:val>
                                            <p:fltVal val="0"/>
                                          </p:val>
                                        </p:tav>
                                        <p:tav tm="100000">
                                          <p:val>
                                            <p:strVal val="#ppt_h"/>
                                          </p:val>
                                        </p:tav>
                                      </p:tavLst>
                                    </p:anim>
                                    <p:animEffect transition="in" filter="fade">
                                      <p:cBhvr>
                                        <p:cTn id="79" dur="1000"/>
                                        <p:tgtEl>
                                          <p:spTgt spid="11883"/>
                                        </p:tgtEl>
                                      </p:cBhvr>
                                    </p:animEffect>
                                  </p:childTnLst>
                                </p:cTn>
                              </p:par>
                              <p:par>
                                <p:cTn id="80" presetID="10" presetClass="entr" presetSubtype="0" fill="hold" grpId="0" nodeType="withEffect">
                                  <p:stCondLst>
                                    <p:cond delay="0"/>
                                  </p:stCondLst>
                                  <p:childTnLst>
                                    <p:set>
                                      <p:cBhvr>
                                        <p:cTn id="81" dur="1" fill="hold">
                                          <p:stCondLst>
                                            <p:cond delay="0"/>
                                          </p:stCondLst>
                                        </p:cTn>
                                        <p:tgtEl>
                                          <p:spTgt spid="11888"/>
                                        </p:tgtEl>
                                        <p:attrNameLst>
                                          <p:attrName>style.visibility</p:attrName>
                                        </p:attrNameLst>
                                      </p:cBhvr>
                                      <p:to>
                                        <p:strVal val="visible"/>
                                      </p:to>
                                    </p:set>
                                    <p:animEffect transition="in" filter="fade">
                                      <p:cBhvr>
                                        <p:cTn id="82" dur="1000"/>
                                        <p:tgtEl>
                                          <p:spTgt spid="11888"/>
                                        </p:tgtEl>
                                      </p:cBhvr>
                                    </p:animEffect>
                                  </p:childTnLst>
                                </p:cTn>
                              </p:par>
                              <p:par>
                                <p:cTn id="83" presetID="53" presetClass="entr" presetSubtype="16" fill="hold" grpId="0" nodeType="withEffect">
                                  <p:stCondLst>
                                    <p:cond delay="500"/>
                                  </p:stCondLst>
                                  <p:childTnLst>
                                    <p:set>
                                      <p:cBhvr>
                                        <p:cTn id="84" dur="1" fill="hold">
                                          <p:stCondLst>
                                            <p:cond delay="0"/>
                                          </p:stCondLst>
                                        </p:cTn>
                                        <p:tgtEl>
                                          <p:spTgt spid="11881"/>
                                        </p:tgtEl>
                                        <p:attrNameLst>
                                          <p:attrName>style.visibility</p:attrName>
                                        </p:attrNameLst>
                                      </p:cBhvr>
                                      <p:to>
                                        <p:strVal val="visible"/>
                                      </p:to>
                                    </p:set>
                                    <p:anim calcmode="lin" valueType="num">
                                      <p:cBhvr>
                                        <p:cTn id="85" dur="1000" fill="hold"/>
                                        <p:tgtEl>
                                          <p:spTgt spid="11881"/>
                                        </p:tgtEl>
                                        <p:attrNameLst>
                                          <p:attrName>ppt_w</p:attrName>
                                        </p:attrNameLst>
                                      </p:cBhvr>
                                      <p:tavLst>
                                        <p:tav tm="0">
                                          <p:val>
                                            <p:fltVal val="0"/>
                                          </p:val>
                                        </p:tav>
                                        <p:tav tm="100000">
                                          <p:val>
                                            <p:strVal val="#ppt_w"/>
                                          </p:val>
                                        </p:tav>
                                      </p:tavLst>
                                    </p:anim>
                                    <p:anim calcmode="lin" valueType="num">
                                      <p:cBhvr>
                                        <p:cTn id="86" dur="1000" fill="hold"/>
                                        <p:tgtEl>
                                          <p:spTgt spid="11881"/>
                                        </p:tgtEl>
                                        <p:attrNameLst>
                                          <p:attrName>ppt_h</p:attrName>
                                        </p:attrNameLst>
                                      </p:cBhvr>
                                      <p:tavLst>
                                        <p:tav tm="0">
                                          <p:val>
                                            <p:fltVal val="0"/>
                                          </p:val>
                                        </p:tav>
                                        <p:tav tm="100000">
                                          <p:val>
                                            <p:strVal val="#ppt_h"/>
                                          </p:val>
                                        </p:tav>
                                      </p:tavLst>
                                    </p:anim>
                                    <p:animEffect transition="in" filter="fade">
                                      <p:cBhvr>
                                        <p:cTn id="87" dur="1000"/>
                                        <p:tgtEl>
                                          <p:spTgt spid="11881"/>
                                        </p:tgtEl>
                                      </p:cBhvr>
                                    </p:animEffect>
                                  </p:childTnLst>
                                </p:cTn>
                              </p:par>
                              <p:par>
                                <p:cTn id="88" presetID="10" presetClass="entr" presetSubtype="0" fill="hold" grpId="0" nodeType="withEffect">
                                  <p:stCondLst>
                                    <p:cond delay="500"/>
                                  </p:stCondLst>
                                  <p:childTnLst>
                                    <p:set>
                                      <p:cBhvr>
                                        <p:cTn id="89" dur="1" fill="hold">
                                          <p:stCondLst>
                                            <p:cond delay="0"/>
                                          </p:stCondLst>
                                        </p:cTn>
                                        <p:tgtEl>
                                          <p:spTgt spid="11866"/>
                                        </p:tgtEl>
                                        <p:attrNameLst>
                                          <p:attrName>style.visibility</p:attrName>
                                        </p:attrNameLst>
                                      </p:cBhvr>
                                      <p:to>
                                        <p:strVal val="visible"/>
                                      </p:to>
                                    </p:set>
                                    <p:animEffect transition="in" filter="fade">
                                      <p:cBhvr>
                                        <p:cTn id="90" dur="1000"/>
                                        <p:tgtEl>
                                          <p:spTgt spid="11866"/>
                                        </p:tgtEl>
                                      </p:cBhvr>
                                    </p:animEffect>
                                  </p:childTnLst>
                                </p:cTn>
                              </p:par>
                              <p:par>
                                <p:cTn id="91" presetID="53" presetClass="entr" presetSubtype="16" fill="hold" grpId="0" nodeType="withEffect">
                                  <p:stCondLst>
                                    <p:cond delay="500"/>
                                  </p:stCondLst>
                                  <p:childTnLst>
                                    <p:set>
                                      <p:cBhvr>
                                        <p:cTn id="92" dur="1" fill="hold">
                                          <p:stCondLst>
                                            <p:cond delay="0"/>
                                          </p:stCondLst>
                                        </p:cTn>
                                        <p:tgtEl>
                                          <p:spTgt spid="11884"/>
                                        </p:tgtEl>
                                        <p:attrNameLst>
                                          <p:attrName>style.visibility</p:attrName>
                                        </p:attrNameLst>
                                      </p:cBhvr>
                                      <p:to>
                                        <p:strVal val="visible"/>
                                      </p:to>
                                    </p:set>
                                    <p:anim calcmode="lin" valueType="num">
                                      <p:cBhvr>
                                        <p:cTn id="93" dur="1000" fill="hold"/>
                                        <p:tgtEl>
                                          <p:spTgt spid="11884"/>
                                        </p:tgtEl>
                                        <p:attrNameLst>
                                          <p:attrName>ppt_w</p:attrName>
                                        </p:attrNameLst>
                                      </p:cBhvr>
                                      <p:tavLst>
                                        <p:tav tm="0">
                                          <p:val>
                                            <p:fltVal val="0"/>
                                          </p:val>
                                        </p:tav>
                                        <p:tav tm="100000">
                                          <p:val>
                                            <p:strVal val="#ppt_w"/>
                                          </p:val>
                                        </p:tav>
                                      </p:tavLst>
                                    </p:anim>
                                    <p:anim calcmode="lin" valueType="num">
                                      <p:cBhvr>
                                        <p:cTn id="94" dur="1000" fill="hold"/>
                                        <p:tgtEl>
                                          <p:spTgt spid="11884"/>
                                        </p:tgtEl>
                                        <p:attrNameLst>
                                          <p:attrName>ppt_h</p:attrName>
                                        </p:attrNameLst>
                                      </p:cBhvr>
                                      <p:tavLst>
                                        <p:tav tm="0">
                                          <p:val>
                                            <p:fltVal val="0"/>
                                          </p:val>
                                        </p:tav>
                                        <p:tav tm="100000">
                                          <p:val>
                                            <p:strVal val="#ppt_h"/>
                                          </p:val>
                                        </p:tav>
                                      </p:tavLst>
                                    </p:anim>
                                    <p:animEffect transition="in" filter="fade">
                                      <p:cBhvr>
                                        <p:cTn id="95" dur="1000"/>
                                        <p:tgtEl>
                                          <p:spTgt spid="11884"/>
                                        </p:tgtEl>
                                      </p:cBhvr>
                                    </p:animEffect>
                                  </p:childTnLst>
                                </p:cTn>
                              </p:par>
                              <p:par>
                                <p:cTn id="96" presetID="10" presetClass="entr" presetSubtype="0" fill="hold" grpId="0" nodeType="withEffect">
                                  <p:stCondLst>
                                    <p:cond delay="500"/>
                                  </p:stCondLst>
                                  <p:childTnLst>
                                    <p:set>
                                      <p:cBhvr>
                                        <p:cTn id="97" dur="1" fill="hold">
                                          <p:stCondLst>
                                            <p:cond delay="0"/>
                                          </p:stCondLst>
                                        </p:cTn>
                                        <p:tgtEl>
                                          <p:spTgt spid="11886"/>
                                        </p:tgtEl>
                                        <p:attrNameLst>
                                          <p:attrName>style.visibility</p:attrName>
                                        </p:attrNameLst>
                                      </p:cBhvr>
                                      <p:to>
                                        <p:strVal val="visible"/>
                                      </p:to>
                                    </p:set>
                                    <p:animEffect transition="in" filter="fade">
                                      <p:cBhvr>
                                        <p:cTn id="98" dur="1000"/>
                                        <p:tgtEl>
                                          <p:spTgt spid="1188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866" grpId="0"/>
      <p:bldP spid="11867" grpId="0" animBg="1"/>
      <p:bldP spid="11868" grpId="0" animBg="1"/>
      <p:bldP spid="11869" grpId="0" animBg="1"/>
      <p:bldP spid="11870" grpId="0"/>
      <p:bldP spid="11871" grpId="0"/>
      <p:bldP spid="11872" grpId="0"/>
      <p:bldP spid="11873" grpId="0"/>
      <p:bldP spid="11874" grpId="0"/>
      <p:bldP spid="11875" grpId="0"/>
      <p:bldP spid="11877" grpId="0" animBg="1"/>
      <p:bldP spid="11878" grpId="0" animBg="1"/>
      <p:bldP spid="11879" grpId="0" animBg="1"/>
      <p:bldP spid="11880" grpId="0" animBg="1"/>
      <p:bldP spid="11881" grpId="0" animBg="1"/>
      <p:bldP spid="11882" grpId="0" animBg="1"/>
      <p:bldP spid="11883" grpId="0" animBg="1"/>
      <p:bldP spid="11884" grpId="0" animBg="1"/>
      <p:bldP spid="11885" grpId="0"/>
      <p:bldP spid="11886" grpId="0"/>
      <p:bldP spid="11887" grpId="0" animBg="1"/>
      <p:bldP spid="11888" grpId="0"/>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9" name="Title 108"/>
          <p:cNvSpPr>
            <a:spLocks noGrp="1"/>
          </p:cNvSpPr>
          <p:nvPr>
            <p:ph type="title"/>
          </p:nvPr>
        </p:nvSpPr>
        <p:spPr>
          <a:xfrm>
            <a:off x="421088" y="252302"/>
            <a:ext cx="9418736" cy="1198003"/>
          </a:xfrm>
        </p:spPr>
        <p:txBody>
          <a:bodyPr>
            <a:noAutofit/>
          </a:bodyPr>
          <a:lstStyle/>
          <a:p>
            <a:r>
              <a:rPr lang="en-US" sz="2800" b="0" dirty="0">
                <a:latin typeface="Arial" panose="020B0604020202020204" pitchFamily="34" charset="0"/>
                <a:cs typeface="Arial" panose="020B0604020202020204" pitchFamily="34" charset="0"/>
              </a:rPr>
              <a:t>Demographic changes in Harris County by decade</a:t>
            </a:r>
            <a:br>
              <a:rPr lang="en-US" sz="2800" b="0" dirty="0">
                <a:latin typeface="Arial" panose="020B0604020202020204" pitchFamily="34" charset="0"/>
                <a:cs typeface="Arial" panose="020B0604020202020204" pitchFamily="34" charset="0"/>
              </a:rPr>
            </a:br>
            <a:r>
              <a:rPr lang="en-US" sz="2800" b="0" dirty="0">
                <a:latin typeface="Arial" panose="020B0604020202020204" pitchFamily="34" charset="0"/>
                <a:cs typeface="Arial" panose="020B0604020202020204" pitchFamily="34" charset="0"/>
              </a:rPr>
              <a:t>(1980-2010) and the ACS estimates for 2012-2016</a:t>
            </a:r>
            <a:br>
              <a:rPr lang="en-US" sz="2400" b="0" dirty="0">
                <a:latin typeface="Arial" panose="020B0604020202020204" pitchFamily="34" charset="0"/>
                <a:cs typeface="Arial" panose="020B0604020202020204" pitchFamily="34" charset="0"/>
              </a:rPr>
            </a:br>
            <a:endParaRPr lang="en-US" sz="2400" b="0" dirty="0">
              <a:latin typeface="Arial" panose="020B0604020202020204" pitchFamily="34" charset="0"/>
              <a:cs typeface="Arial" panose="020B0604020202020204" pitchFamily="34" charset="0"/>
            </a:endParaRPr>
          </a:p>
        </p:txBody>
      </p:sp>
      <p:graphicFrame>
        <p:nvGraphicFramePr>
          <p:cNvPr id="13" name="Chart 12"/>
          <p:cNvGraphicFramePr>
            <a:graphicFrameLocks/>
          </p:cNvGraphicFramePr>
          <p:nvPr>
            <p:extLst>
              <p:ext uri="{D42A27DB-BD31-4B8C-83A1-F6EECF244321}">
                <p14:modId xmlns:p14="http://schemas.microsoft.com/office/powerpoint/2010/main" val="933290015"/>
              </p:ext>
            </p:extLst>
          </p:nvPr>
        </p:nvGraphicFramePr>
        <p:xfrm>
          <a:off x="-325509" y="1298447"/>
          <a:ext cx="9280701" cy="5190881"/>
        </p:xfrm>
        <a:graphic>
          <a:graphicData uri="http://schemas.openxmlformats.org/drawingml/2006/chart">
            <c:chart xmlns:c="http://schemas.openxmlformats.org/drawingml/2006/chart" xmlns:r="http://schemas.openxmlformats.org/officeDocument/2006/relationships" r:id="rId3"/>
          </a:graphicData>
        </a:graphic>
      </p:graphicFrame>
      <p:sp>
        <p:nvSpPr>
          <p:cNvPr id="2" name="TextBox 1"/>
          <p:cNvSpPr txBox="1"/>
          <p:nvPr/>
        </p:nvSpPr>
        <p:spPr>
          <a:xfrm>
            <a:off x="1521464" y="2346613"/>
            <a:ext cx="2811688" cy="338554"/>
          </a:xfrm>
          <a:prstGeom prst="rect">
            <a:avLst/>
          </a:prstGeom>
          <a:noFill/>
        </p:spPr>
        <p:txBody>
          <a:bodyPr wrap="square" rtlCol="0">
            <a:spAutoFit/>
          </a:bodyPr>
          <a:lstStyle/>
          <a:p>
            <a:r>
              <a:rPr lang="en-US" sz="1600" dirty="0">
                <a:solidFill>
                  <a:srgbClr val="052D49"/>
                </a:solidFill>
                <a:latin typeface="Arial" panose="020B0604020202020204" pitchFamily="34" charset="0"/>
                <a:cs typeface="Arial" panose="020B0604020202020204" pitchFamily="34" charset="0"/>
              </a:rPr>
              <a:t>Percent of total population</a:t>
            </a:r>
          </a:p>
        </p:txBody>
      </p:sp>
      <p:sp>
        <p:nvSpPr>
          <p:cNvPr id="8" name="TextBox 7"/>
          <p:cNvSpPr txBox="1"/>
          <p:nvPr/>
        </p:nvSpPr>
        <p:spPr>
          <a:xfrm>
            <a:off x="1130305" y="4056297"/>
            <a:ext cx="753324" cy="461665"/>
          </a:xfrm>
          <a:prstGeom prst="rect">
            <a:avLst/>
          </a:prstGeom>
          <a:noFill/>
        </p:spPr>
        <p:txBody>
          <a:bodyPr wrap="square" rtlCol="0">
            <a:spAutoFit/>
          </a:bodyPr>
          <a:lstStyle/>
          <a:p>
            <a:r>
              <a:rPr lang="en-US" sz="1200" dirty="0">
                <a:solidFill>
                  <a:srgbClr val="00B050"/>
                </a:solidFill>
                <a:latin typeface="Arial" panose="020B0604020202020204" pitchFamily="34" charset="0"/>
                <a:cs typeface="Arial" panose="020B0604020202020204" pitchFamily="34" charset="0"/>
              </a:rPr>
              <a:t>   .03</a:t>
            </a:r>
          </a:p>
          <a:p>
            <a:r>
              <a:rPr lang="en-US" sz="1200" dirty="0">
                <a:solidFill>
                  <a:srgbClr val="F67F12"/>
                </a:solidFill>
                <a:latin typeface="Arial" panose="020B0604020202020204" pitchFamily="34" charset="0"/>
                <a:cs typeface="Arial" panose="020B0604020202020204" pitchFamily="34" charset="0"/>
              </a:rPr>
              <a:t>   6</a:t>
            </a:r>
          </a:p>
        </p:txBody>
      </p:sp>
      <p:sp>
        <p:nvSpPr>
          <p:cNvPr id="9" name="TextBox 8"/>
          <p:cNvSpPr txBox="1"/>
          <p:nvPr/>
        </p:nvSpPr>
        <p:spPr>
          <a:xfrm>
            <a:off x="2346993" y="3748015"/>
            <a:ext cx="555083" cy="276999"/>
          </a:xfrm>
          <a:prstGeom prst="rect">
            <a:avLst/>
          </a:prstGeom>
          <a:noFill/>
        </p:spPr>
        <p:txBody>
          <a:bodyPr wrap="square" rtlCol="0">
            <a:spAutoFit/>
          </a:bodyPr>
          <a:lstStyle/>
          <a:p>
            <a:r>
              <a:rPr lang="en-US" sz="1200" dirty="0">
                <a:solidFill>
                  <a:srgbClr val="00B050"/>
                </a:solidFill>
                <a:latin typeface="Arial" panose="020B0604020202020204" pitchFamily="34" charset="0"/>
                <a:cs typeface="Arial" panose="020B0604020202020204" pitchFamily="34" charset="0"/>
              </a:rPr>
              <a:t> .08</a:t>
            </a:r>
          </a:p>
        </p:txBody>
      </p:sp>
      <p:sp>
        <p:nvSpPr>
          <p:cNvPr id="10" name="TextBox 9"/>
          <p:cNvSpPr txBox="1"/>
          <p:nvPr/>
        </p:nvSpPr>
        <p:spPr>
          <a:xfrm>
            <a:off x="3188632" y="3107641"/>
            <a:ext cx="1038007" cy="318100"/>
          </a:xfrm>
          <a:prstGeom prst="rect">
            <a:avLst/>
          </a:prstGeom>
          <a:noFill/>
        </p:spPr>
        <p:txBody>
          <a:bodyPr wrap="square" rtlCol="0">
            <a:spAutoFit/>
          </a:bodyPr>
          <a:lstStyle/>
          <a:p>
            <a:r>
              <a:rPr lang="en-US" sz="1467" dirty="0">
                <a:solidFill>
                  <a:srgbClr val="00B050"/>
                </a:solidFill>
                <a:latin typeface="Arial" panose="020B0604020202020204" pitchFamily="34" charset="0"/>
                <a:cs typeface="Arial" panose="020B0604020202020204" pitchFamily="34" charset="0"/>
              </a:rPr>
              <a:t>        </a:t>
            </a:r>
            <a:r>
              <a:rPr lang="en-US" sz="1200" dirty="0">
                <a:solidFill>
                  <a:srgbClr val="00B050"/>
                </a:solidFill>
                <a:latin typeface="Arial" panose="020B0604020202020204" pitchFamily="34" charset="0"/>
                <a:cs typeface="Arial" panose="020B0604020202020204" pitchFamily="34" charset="0"/>
              </a:rPr>
              <a:t>2</a:t>
            </a:r>
          </a:p>
        </p:txBody>
      </p:sp>
      <p:sp>
        <p:nvSpPr>
          <p:cNvPr id="11" name="TextBox 10"/>
          <p:cNvSpPr txBox="1"/>
          <p:nvPr/>
        </p:nvSpPr>
        <p:spPr>
          <a:xfrm>
            <a:off x="4709187" y="2775741"/>
            <a:ext cx="842537" cy="276999"/>
          </a:xfrm>
          <a:prstGeom prst="rect">
            <a:avLst/>
          </a:prstGeom>
          <a:noFill/>
        </p:spPr>
        <p:txBody>
          <a:bodyPr wrap="square" rtlCol="0">
            <a:spAutoFit/>
          </a:bodyPr>
          <a:lstStyle/>
          <a:p>
            <a:r>
              <a:rPr lang="en-US" sz="1200" dirty="0">
                <a:solidFill>
                  <a:srgbClr val="00B050"/>
                </a:solidFill>
                <a:latin typeface="Arial" panose="020B0604020202020204" pitchFamily="34" charset="0"/>
                <a:cs typeface="Arial" panose="020B0604020202020204" pitchFamily="34" charset="0"/>
              </a:rPr>
              <a:t>4</a:t>
            </a:r>
          </a:p>
        </p:txBody>
      </p:sp>
      <p:sp>
        <p:nvSpPr>
          <p:cNvPr id="4" name="TextBox 3"/>
          <p:cNvSpPr txBox="1"/>
          <p:nvPr/>
        </p:nvSpPr>
        <p:spPr>
          <a:xfrm>
            <a:off x="8167077" y="1602163"/>
            <a:ext cx="608447" cy="276999"/>
          </a:xfrm>
          <a:prstGeom prst="rect">
            <a:avLst/>
          </a:prstGeom>
          <a:noFill/>
        </p:spPr>
        <p:txBody>
          <a:bodyPr wrap="square" rtlCol="0">
            <a:spAutoFit/>
          </a:bodyPr>
          <a:lstStyle/>
          <a:p>
            <a:r>
              <a:rPr lang="en-US" sz="1200" dirty="0">
                <a:solidFill>
                  <a:schemeClr val="bg1"/>
                </a:solidFill>
                <a:latin typeface="Arial" panose="020B0604020202020204" pitchFamily="34" charset="0"/>
                <a:cs typeface="Arial" panose="020B0604020202020204" pitchFamily="34" charset="0"/>
              </a:rPr>
              <a:t> 8</a:t>
            </a:r>
          </a:p>
        </p:txBody>
      </p:sp>
      <p:sp>
        <p:nvSpPr>
          <p:cNvPr id="3" name="TextBox 2"/>
          <p:cNvSpPr txBox="1"/>
          <p:nvPr/>
        </p:nvSpPr>
        <p:spPr>
          <a:xfrm>
            <a:off x="4046899" y="6500384"/>
            <a:ext cx="4120178" cy="584775"/>
          </a:xfrm>
          <a:prstGeom prst="rect">
            <a:avLst/>
          </a:prstGeom>
          <a:noFill/>
        </p:spPr>
        <p:txBody>
          <a:bodyPr wrap="square" rtlCol="0">
            <a:spAutoFit/>
          </a:bodyPr>
          <a:lstStyle/>
          <a:p>
            <a:r>
              <a:rPr lang="en-US" sz="800" dirty="0">
                <a:solidFill>
                  <a:schemeClr val="bg1"/>
                </a:solidFill>
                <a:latin typeface="Arial" panose="020B0604020202020204" pitchFamily="34" charset="0"/>
                <a:cs typeface="Arial" panose="020B0604020202020204" pitchFamily="34" charset="0"/>
              </a:rPr>
              <a:t>Source: U.S. Census. Classifications based on Texas State Data Center Conventions</a:t>
            </a:r>
          </a:p>
          <a:p>
            <a:endParaRPr lang="en-US" dirty="0"/>
          </a:p>
        </p:txBody>
      </p:sp>
    </p:spTree>
    <p:extLst>
      <p:ext uri="{BB962C8B-B14F-4D97-AF65-F5344CB8AC3E}">
        <p14:creationId xmlns:p14="http://schemas.microsoft.com/office/powerpoint/2010/main" val="122274262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13">
                                            <p:graphicEl>
                                              <a:chart seriesIdx="-3" categoryIdx="-3" bldStep="gridLegend"/>
                                            </p:graphicEl>
                                          </p:spTgt>
                                        </p:tgtEl>
                                        <p:attrNameLst>
                                          <p:attrName>style.visibility</p:attrName>
                                        </p:attrNameLst>
                                      </p:cBhvr>
                                      <p:to>
                                        <p:strVal val="visible"/>
                                      </p:to>
                                    </p:set>
                                    <p:animEffect transition="in" filter="wipe(down)">
                                      <p:cBhvr>
                                        <p:cTn id="7" dur="1250"/>
                                        <p:tgtEl>
                                          <p:spTgt spid="13">
                                            <p:graphicEl>
                                              <a:chart seriesIdx="-3" categoryIdx="-3" bldStep="gridLegend"/>
                                            </p:graphicEl>
                                          </p:spTgt>
                                        </p:tgtEl>
                                      </p:cBhvr>
                                    </p:animEffect>
                                  </p:childTnLst>
                                </p:cTn>
                              </p:par>
                              <p:par>
                                <p:cTn id="8" presetID="22" presetClass="entr" presetSubtype="8" fill="hold" grpId="0" nodeType="withEffect">
                                  <p:stCondLst>
                                    <p:cond delay="0"/>
                                  </p:stCondLst>
                                  <p:childTnLst>
                                    <p:set>
                                      <p:cBhvr>
                                        <p:cTn id="9" dur="1" fill="hold">
                                          <p:stCondLst>
                                            <p:cond delay="0"/>
                                          </p:stCondLst>
                                        </p:cTn>
                                        <p:tgtEl>
                                          <p:spTgt spid="2"/>
                                        </p:tgtEl>
                                        <p:attrNameLst>
                                          <p:attrName>style.visibility</p:attrName>
                                        </p:attrNameLst>
                                      </p:cBhvr>
                                      <p:to>
                                        <p:strVal val="visible"/>
                                      </p:to>
                                    </p:set>
                                    <p:animEffect transition="in" filter="wipe(left)">
                                      <p:cBhvr>
                                        <p:cTn id="10" dur="1250"/>
                                        <p:tgtEl>
                                          <p:spTgt spid="2"/>
                                        </p:tgtEl>
                                      </p:cBhvr>
                                    </p:animEffect>
                                  </p:childTnLst>
                                </p:cTn>
                              </p:par>
                            </p:childTnLst>
                          </p:cTn>
                        </p:par>
                      </p:childTnLst>
                    </p:cTn>
                  </p:par>
                  <p:par>
                    <p:cTn id="11" fill="hold">
                      <p:stCondLst>
                        <p:cond delay="indefinite"/>
                      </p:stCondLst>
                      <p:childTnLst>
                        <p:par>
                          <p:cTn id="12" fill="hold">
                            <p:stCondLst>
                              <p:cond delay="0"/>
                            </p:stCondLst>
                            <p:childTnLst>
                              <p:par>
                                <p:cTn id="13" presetID="22" presetClass="entr" presetSubtype="4" fill="hold" grpId="0" nodeType="clickEffect">
                                  <p:stCondLst>
                                    <p:cond delay="0"/>
                                  </p:stCondLst>
                                  <p:childTnLst>
                                    <p:set>
                                      <p:cBhvr>
                                        <p:cTn id="14" dur="1" fill="hold">
                                          <p:stCondLst>
                                            <p:cond delay="0"/>
                                          </p:stCondLst>
                                        </p:cTn>
                                        <p:tgtEl>
                                          <p:spTgt spid="13">
                                            <p:graphicEl>
                                              <a:chart seriesIdx="-4" categoryIdx="0" bldStep="category"/>
                                            </p:graphicEl>
                                          </p:spTgt>
                                        </p:tgtEl>
                                        <p:attrNameLst>
                                          <p:attrName>style.visibility</p:attrName>
                                        </p:attrNameLst>
                                      </p:cBhvr>
                                      <p:to>
                                        <p:strVal val="visible"/>
                                      </p:to>
                                    </p:set>
                                    <p:animEffect transition="in" filter="wipe(down)">
                                      <p:cBhvr>
                                        <p:cTn id="15" dur="1250"/>
                                        <p:tgtEl>
                                          <p:spTgt spid="13">
                                            <p:graphicEl>
                                              <a:chart seriesIdx="-4" categoryIdx="0" bldStep="category"/>
                                            </p:graphicEl>
                                          </p:spTgt>
                                        </p:tgtEl>
                                      </p:cBhvr>
                                    </p:animEffect>
                                  </p:childTnLst>
                                </p:cTn>
                              </p:par>
                            </p:childTnLst>
                          </p:cTn>
                        </p:par>
                        <p:par>
                          <p:cTn id="16" fill="hold">
                            <p:stCondLst>
                              <p:cond delay="1250"/>
                            </p:stCondLst>
                            <p:childTnLst>
                              <p:par>
                                <p:cTn id="17" presetID="22" presetClass="entr" presetSubtype="4" fill="hold" grpId="0" nodeType="afterEffect">
                                  <p:stCondLst>
                                    <p:cond delay="0"/>
                                  </p:stCondLst>
                                  <p:childTnLst>
                                    <p:set>
                                      <p:cBhvr>
                                        <p:cTn id="18" dur="1" fill="hold">
                                          <p:stCondLst>
                                            <p:cond delay="0"/>
                                          </p:stCondLst>
                                        </p:cTn>
                                        <p:tgtEl>
                                          <p:spTgt spid="8"/>
                                        </p:tgtEl>
                                        <p:attrNameLst>
                                          <p:attrName>style.visibility</p:attrName>
                                        </p:attrNameLst>
                                      </p:cBhvr>
                                      <p:to>
                                        <p:strVal val="visible"/>
                                      </p:to>
                                    </p:set>
                                    <p:animEffect transition="in" filter="wipe(down)">
                                      <p:cBhvr>
                                        <p:cTn id="19" dur="500"/>
                                        <p:tgtEl>
                                          <p:spTgt spid="8"/>
                                        </p:tgtEl>
                                      </p:cBhvr>
                                    </p:animEffect>
                                  </p:childTnLst>
                                </p:cTn>
                              </p:par>
                            </p:childTnLst>
                          </p:cTn>
                        </p:par>
                      </p:childTnLst>
                    </p:cTn>
                  </p:par>
                  <p:par>
                    <p:cTn id="20" fill="hold">
                      <p:stCondLst>
                        <p:cond delay="indefinite"/>
                      </p:stCondLst>
                      <p:childTnLst>
                        <p:par>
                          <p:cTn id="21" fill="hold">
                            <p:stCondLst>
                              <p:cond delay="0"/>
                            </p:stCondLst>
                            <p:childTnLst>
                              <p:par>
                                <p:cTn id="22" presetID="22" presetClass="entr" presetSubtype="4" fill="hold" grpId="0" nodeType="clickEffect">
                                  <p:stCondLst>
                                    <p:cond delay="0"/>
                                  </p:stCondLst>
                                  <p:childTnLst>
                                    <p:set>
                                      <p:cBhvr>
                                        <p:cTn id="23" dur="1" fill="hold">
                                          <p:stCondLst>
                                            <p:cond delay="0"/>
                                          </p:stCondLst>
                                        </p:cTn>
                                        <p:tgtEl>
                                          <p:spTgt spid="13">
                                            <p:graphicEl>
                                              <a:chart seriesIdx="-4" categoryIdx="1" bldStep="category"/>
                                            </p:graphicEl>
                                          </p:spTgt>
                                        </p:tgtEl>
                                        <p:attrNameLst>
                                          <p:attrName>style.visibility</p:attrName>
                                        </p:attrNameLst>
                                      </p:cBhvr>
                                      <p:to>
                                        <p:strVal val="visible"/>
                                      </p:to>
                                    </p:set>
                                    <p:animEffect transition="in" filter="wipe(down)">
                                      <p:cBhvr>
                                        <p:cTn id="24" dur="1250"/>
                                        <p:tgtEl>
                                          <p:spTgt spid="13">
                                            <p:graphicEl>
                                              <a:chart seriesIdx="-4" categoryIdx="1" bldStep="category"/>
                                            </p:graphicEl>
                                          </p:spTgt>
                                        </p:tgtEl>
                                      </p:cBhvr>
                                    </p:animEffect>
                                  </p:childTnLst>
                                </p:cTn>
                              </p:par>
                            </p:childTnLst>
                          </p:cTn>
                        </p:par>
                        <p:par>
                          <p:cTn id="25" fill="hold">
                            <p:stCondLst>
                              <p:cond delay="1250"/>
                            </p:stCondLst>
                            <p:childTnLst>
                              <p:par>
                                <p:cTn id="26" presetID="22" presetClass="entr" presetSubtype="4" fill="hold" grpId="0" nodeType="afterEffect">
                                  <p:stCondLst>
                                    <p:cond delay="0"/>
                                  </p:stCondLst>
                                  <p:childTnLst>
                                    <p:set>
                                      <p:cBhvr>
                                        <p:cTn id="27" dur="1" fill="hold">
                                          <p:stCondLst>
                                            <p:cond delay="0"/>
                                          </p:stCondLst>
                                        </p:cTn>
                                        <p:tgtEl>
                                          <p:spTgt spid="9"/>
                                        </p:tgtEl>
                                        <p:attrNameLst>
                                          <p:attrName>style.visibility</p:attrName>
                                        </p:attrNameLst>
                                      </p:cBhvr>
                                      <p:to>
                                        <p:strVal val="visible"/>
                                      </p:to>
                                    </p:set>
                                    <p:animEffect transition="in" filter="wipe(down)">
                                      <p:cBhvr>
                                        <p:cTn id="28" dur="500"/>
                                        <p:tgtEl>
                                          <p:spTgt spid="9"/>
                                        </p:tgtEl>
                                      </p:cBhvr>
                                    </p:animEffect>
                                  </p:childTnLst>
                                </p:cTn>
                              </p:par>
                            </p:childTnLst>
                          </p:cTn>
                        </p:par>
                      </p:childTnLst>
                    </p:cTn>
                  </p:par>
                  <p:par>
                    <p:cTn id="29" fill="hold">
                      <p:stCondLst>
                        <p:cond delay="indefinite"/>
                      </p:stCondLst>
                      <p:childTnLst>
                        <p:par>
                          <p:cTn id="30" fill="hold">
                            <p:stCondLst>
                              <p:cond delay="0"/>
                            </p:stCondLst>
                            <p:childTnLst>
                              <p:par>
                                <p:cTn id="31" presetID="22" presetClass="entr" presetSubtype="4" fill="hold" grpId="0" nodeType="clickEffect">
                                  <p:stCondLst>
                                    <p:cond delay="0"/>
                                  </p:stCondLst>
                                  <p:childTnLst>
                                    <p:set>
                                      <p:cBhvr>
                                        <p:cTn id="32" dur="1" fill="hold">
                                          <p:stCondLst>
                                            <p:cond delay="0"/>
                                          </p:stCondLst>
                                        </p:cTn>
                                        <p:tgtEl>
                                          <p:spTgt spid="13">
                                            <p:graphicEl>
                                              <a:chart seriesIdx="-4" categoryIdx="2" bldStep="category"/>
                                            </p:graphicEl>
                                          </p:spTgt>
                                        </p:tgtEl>
                                        <p:attrNameLst>
                                          <p:attrName>style.visibility</p:attrName>
                                        </p:attrNameLst>
                                      </p:cBhvr>
                                      <p:to>
                                        <p:strVal val="visible"/>
                                      </p:to>
                                    </p:set>
                                    <p:animEffect transition="in" filter="wipe(down)">
                                      <p:cBhvr>
                                        <p:cTn id="33" dur="1250"/>
                                        <p:tgtEl>
                                          <p:spTgt spid="13">
                                            <p:graphicEl>
                                              <a:chart seriesIdx="-4" categoryIdx="2" bldStep="category"/>
                                            </p:graphicEl>
                                          </p:spTgt>
                                        </p:tgtEl>
                                      </p:cBhvr>
                                    </p:animEffect>
                                  </p:childTnLst>
                                </p:cTn>
                              </p:par>
                            </p:childTnLst>
                          </p:cTn>
                        </p:par>
                        <p:par>
                          <p:cTn id="34" fill="hold">
                            <p:stCondLst>
                              <p:cond delay="1250"/>
                            </p:stCondLst>
                            <p:childTnLst>
                              <p:par>
                                <p:cTn id="35" presetID="22" presetClass="entr" presetSubtype="4" fill="hold" grpId="0" nodeType="afterEffect">
                                  <p:stCondLst>
                                    <p:cond delay="0"/>
                                  </p:stCondLst>
                                  <p:childTnLst>
                                    <p:set>
                                      <p:cBhvr>
                                        <p:cTn id="36" dur="1" fill="hold">
                                          <p:stCondLst>
                                            <p:cond delay="0"/>
                                          </p:stCondLst>
                                        </p:cTn>
                                        <p:tgtEl>
                                          <p:spTgt spid="10"/>
                                        </p:tgtEl>
                                        <p:attrNameLst>
                                          <p:attrName>style.visibility</p:attrName>
                                        </p:attrNameLst>
                                      </p:cBhvr>
                                      <p:to>
                                        <p:strVal val="visible"/>
                                      </p:to>
                                    </p:set>
                                    <p:animEffect transition="in" filter="wipe(down)">
                                      <p:cBhvr>
                                        <p:cTn id="37" dur="500"/>
                                        <p:tgtEl>
                                          <p:spTgt spid="10"/>
                                        </p:tgtEl>
                                      </p:cBhvr>
                                    </p:animEffect>
                                  </p:childTnLst>
                                </p:cTn>
                              </p:par>
                            </p:childTnLst>
                          </p:cTn>
                        </p:par>
                      </p:childTnLst>
                    </p:cTn>
                  </p:par>
                  <p:par>
                    <p:cTn id="38" fill="hold">
                      <p:stCondLst>
                        <p:cond delay="indefinite"/>
                      </p:stCondLst>
                      <p:childTnLst>
                        <p:par>
                          <p:cTn id="39" fill="hold">
                            <p:stCondLst>
                              <p:cond delay="0"/>
                            </p:stCondLst>
                            <p:childTnLst>
                              <p:par>
                                <p:cTn id="40" presetID="22" presetClass="entr" presetSubtype="4" fill="hold" grpId="0" nodeType="clickEffect">
                                  <p:stCondLst>
                                    <p:cond delay="0"/>
                                  </p:stCondLst>
                                  <p:childTnLst>
                                    <p:set>
                                      <p:cBhvr>
                                        <p:cTn id="41" dur="1" fill="hold">
                                          <p:stCondLst>
                                            <p:cond delay="0"/>
                                          </p:stCondLst>
                                        </p:cTn>
                                        <p:tgtEl>
                                          <p:spTgt spid="13">
                                            <p:graphicEl>
                                              <a:chart seriesIdx="-4" categoryIdx="3" bldStep="category"/>
                                            </p:graphicEl>
                                          </p:spTgt>
                                        </p:tgtEl>
                                        <p:attrNameLst>
                                          <p:attrName>style.visibility</p:attrName>
                                        </p:attrNameLst>
                                      </p:cBhvr>
                                      <p:to>
                                        <p:strVal val="visible"/>
                                      </p:to>
                                    </p:set>
                                    <p:animEffect transition="in" filter="wipe(down)">
                                      <p:cBhvr>
                                        <p:cTn id="42" dur="1250"/>
                                        <p:tgtEl>
                                          <p:spTgt spid="13">
                                            <p:graphicEl>
                                              <a:chart seriesIdx="-4" categoryIdx="3" bldStep="category"/>
                                            </p:graphicEl>
                                          </p:spTgt>
                                        </p:tgtEl>
                                      </p:cBhvr>
                                    </p:animEffect>
                                  </p:childTnLst>
                                </p:cTn>
                              </p:par>
                            </p:childTnLst>
                          </p:cTn>
                        </p:par>
                        <p:par>
                          <p:cTn id="43" fill="hold">
                            <p:stCondLst>
                              <p:cond delay="1250"/>
                            </p:stCondLst>
                            <p:childTnLst>
                              <p:par>
                                <p:cTn id="44" presetID="22" presetClass="entr" presetSubtype="4" fill="hold" grpId="0" nodeType="afterEffect">
                                  <p:stCondLst>
                                    <p:cond delay="0"/>
                                  </p:stCondLst>
                                  <p:childTnLst>
                                    <p:set>
                                      <p:cBhvr>
                                        <p:cTn id="45" dur="1" fill="hold">
                                          <p:stCondLst>
                                            <p:cond delay="0"/>
                                          </p:stCondLst>
                                        </p:cTn>
                                        <p:tgtEl>
                                          <p:spTgt spid="11"/>
                                        </p:tgtEl>
                                        <p:attrNameLst>
                                          <p:attrName>style.visibility</p:attrName>
                                        </p:attrNameLst>
                                      </p:cBhvr>
                                      <p:to>
                                        <p:strVal val="visible"/>
                                      </p:to>
                                    </p:set>
                                    <p:animEffect transition="in" filter="wipe(down)">
                                      <p:cBhvr>
                                        <p:cTn id="46" dur="500"/>
                                        <p:tgtEl>
                                          <p:spTgt spid="11"/>
                                        </p:tgtEl>
                                      </p:cBhvr>
                                    </p:animEffect>
                                  </p:childTnLst>
                                </p:cTn>
                              </p:par>
                            </p:childTnLst>
                          </p:cTn>
                        </p:par>
                      </p:childTnLst>
                    </p:cTn>
                  </p:par>
                  <p:par>
                    <p:cTn id="47" fill="hold">
                      <p:stCondLst>
                        <p:cond delay="indefinite"/>
                      </p:stCondLst>
                      <p:childTnLst>
                        <p:par>
                          <p:cTn id="48" fill="hold">
                            <p:stCondLst>
                              <p:cond delay="0"/>
                            </p:stCondLst>
                            <p:childTnLst>
                              <p:par>
                                <p:cTn id="49" presetID="22" presetClass="entr" presetSubtype="4" fill="hold" grpId="0" nodeType="clickEffect">
                                  <p:stCondLst>
                                    <p:cond delay="0"/>
                                  </p:stCondLst>
                                  <p:childTnLst>
                                    <p:set>
                                      <p:cBhvr>
                                        <p:cTn id="50" dur="1" fill="hold">
                                          <p:stCondLst>
                                            <p:cond delay="0"/>
                                          </p:stCondLst>
                                        </p:cTn>
                                        <p:tgtEl>
                                          <p:spTgt spid="13">
                                            <p:graphicEl>
                                              <a:chart seriesIdx="-4" categoryIdx="4" bldStep="category"/>
                                            </p:graphicEl>
                                          </p:spTgt>
                                        </p:tgtEl>
                                        <p:attrNameLst>
                                          <p:attrName>style.visibility</p:attrName>
                                        </p:attrNameLst>
                                      </p:cBhvr>
                                      <p:to>
                                        <p:strVal val="visible"/>
                                      </p:to>
                                    </p:set>
                                    <p:animEffect transition="in" filter="wipe(down)">
                                      <p:cBhvr>
                                        <p:cTn id="51" dur="1250"/>
                                        <p:tgtEl>
                                          <p:spTgt spid="13">
                                            <p:graphicEl>
                                              <a:chart seriesIdx="-4" categoryIdx="4" bldStep="category"/>
                                            </p:graphicEl>
                                          </p:spTgt>
                                        </p:tgtEl>
                                      </p:cBhvr>
                                    </p:animEffect>
                                  </p:childTnLst>
                                </p:cTn>
                              </p:par>
                            </p:childTnLst>
                          </p:cTn>
                        </p:par>
                      </p:childTnLst>
                    </p:cTn>
                  </p:par>
                  <p:par>
                    <p:cTn id="52" fill="hold">
                      <p:stCondLst>
                        <p:cond delay="indefinite"/>
                      </p:stCondLst>
                      <p:childTnLst>
                        <p:par>
                          <p:cTn id="53" fill="hold">
                            <p:stCondLst>
                              <p:cond delay="0"/>
                            </p:stCondLst>
                            <p:childTnLst>
                              <p:par>
                                <p:cTn id="54" presetID="22" presetClass="entr" presetSubtype="4" fill="hold" grpId="0" nodeType="clickEffect">
                                  <p:stCondLst>
                                    <p:cond delay="0"/>
                                  </p:stCondLst>
                                  <p:childTnLst>
                                    <p:set>
                                      <p:cBhvr>
                                        <p:cTn id="55" dur="1" fill="hold">
                                          <p:stCondLst>
                                            <p:cond delay="0"/>
                                          </p:stCondLst>
                                        </p:cTn>
                                        <p:tgtEl>
                                          <p:spTgt spid="13">
                                            <p:graphicEl>
                                              <a:chart seriesIdx="-4" categoryIdx="5" bldStep="category"/>
                                            </p:graphicEl>
                                          </p:spTgt>
                                        </p:tgtEl>
                                        <p:attrNameLst>
                                          <p:attrName>style.visibility</p:attrName>
                                        </p:attrNameLst>
                                      </p:cBhvr>
                                      <p:to>
                                        <p:strVal val="visible"/>
                                      </p:to>
                                    </p:set>
                                    <p:animEffect transition="in" filter="wipe(down)">
                                      <p:cBhvr>
                                        <p:cTn id="56" dur="1250"/>
                                        <p:tgtEl>
                                          <p:spTgt spid="13">
                                            <p:graphicEl>
                                              <a:chart seriesIdx="-4" categoryIdx="5" bldStep="category"/>
                                            </p:graphicEl>
                                          </p:spTgt>
                                        </p:tgtEl>
                                      </p:cBhvr>
                                    </p:animEffect>
                                  </p:childTnLst>
                                </p:cTn>
                              </p:par>
                            </p:childTnLst>
                          </p:cTn>
                        </p:par>
                      </p:childTnLst>
                    </p:cTn>
                  </p:par>
                  <p:par>
                    <p:cTn id="57" fill="hold">
                      <p:stCondLst>
                        <p:cond delay="indefinite"/>
                      </p:stCondLst>
                      <p:childTnLst>
                        <p:par>
                          <p:cTn id="58" fill="hold">
                            <p:stCondLst>
                              <p:cond delay="0"/>
                            </p:stCondLst>
                            <p:childTnLst>
                              <p:par>
                                <p:cTn id="59" presetID="22" presetClass="entr" presetSubtype="4" fill="hold" grpId="0" nodeType="clickEffect">
                                  <p:stCondLst>
                                    <p:cond delay="0"/>
                                  </p:stCondLst>
                                  <p:childTnLst>
                                    <p:set>
                                      <p:cBhvr>
                                        <p:cTn id="60" dur="1" fill="hold">
                                          <p:stCondLst>
                                            <p:cond delay="0"/>
                                          </p:stCondLst>
                                        </p:cTn>
                                        <p:tgtEl>
                                          <p:spTgt spid="13">
                                            <p:graphicEl>
                                              <a:chart seriesIdx="-4" categoryIdx="6" bldStep="category"/>
                                            </p:graphicEl>
                                          </p:spTgt>
                                        </p:tgtEl>
                                        <p:attrNameLst>
                                          <p:attrName>style.visibility</p:attrName>
                                        </p:attrNameLst>
                                      </p:cBhvr>
                                      <p:to>
                                        <p:strVal val="visible"/>
                                      </p:to>
                                    </p:set>
                                    <p:animEffect transition="in" filter="wipe(down)">
                                      <p:cBhvr>
                                        <p:cTn id="61" dur="1250"/>
                                        <p:tgtEl>
                                          <p:spTgt spid="13">
                                            <p:graphicEl>
                                              <a:chart seriesIdx="-4" categoryIdx="6" bldStep="category"/>
                                            </p:graphic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13" grpId="0">
        <p:bldSub>
          <a:bldChart bld="category"/>
        </p:bldSub>
      </p:bldGraphic>
      <p:bldP spid="2" grpId="0"/>
      <p:bldP spid="8" grpId="0"/>
      <p:bldP spid="9" grpId="0"/>
      <p:bldP spid="10" grpId="0"/>
      <p:bldP spid="11" grpId="0"/>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1" name="Chart 20"/>
          <p:cNvGraphicFramePr>
            <a:graphicFrameLocks/>
          </p:cNvGraphicFramePr>
          <p:nvPr>
            <p:extLst>
              <p:ext uri="{D42A27DB-BD31-4B8C-83A1-F6EECF244321}">
                <p14:modId xmlns:p14="http://schemas.microsoft.com/office/powerpoint/2010/main" val="1986172084"/>
              </p:ext>
            </p:extLst>
          </p:nvPr>
        </p:nvGraphicFramePr>
        <p:xfrm>
          <a:off x="0" y="1115467"/>
          <a:ext cx="9001057" cy="5291746"/>
        </p:xfrm>
        <a:graphic>
          <a:graphicData uri="http://schemas.openxmlformats.org/drawingml/2006/chart">
            <c:chart xmlns:c="http://schemas.openxmlformats.org/drawingml/2006/chart" xmlns:r="http://schemas.openxmlformats.org/officeDocument/2006/relationships" r:id="rId3"/>
          </a:graphicData>
        </a:graphic>
      </p:graphicFrame>
      <p:sp>
        <p:nvSpPr>
          <p:cNvPr id="11" name="Line 6"/>
          <p:cNvSpPr>
            <a:spLocks noChangeShapeType="1"/>
          </p:cNvSpPr>
          <p:nvPr/>
        </p:nvSpPr>
        <p:spPr bwMode="auto">
          <a:xfrm>
            <a:off x="3049588" y="1784351"/>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396" tIns="45715" rIns="91396" bIns="45715" numCol="1" anchor="t" anchorCtr="0" compatLnSpc="1">
            <a:prstTxWarp prst="textNoShape">
              <a:avLst/>
            </a:prstTxWarp>
          </a:bodyPr>
          <a:lstStyle/>
          <a:p>
            <a:pPr defTabSz="913880"/>
            <a:endParaRPr lang="en-US" sz="1867" dirty="0">
              <a:solidFill>
                <a:srgbClr val="052D49"/>
              </a:solidFill>
            </a:endParaRPr>
          </a:p>
        </p:txBody>
      </p:sp>
      <p:sp>
        <p:nvSpPr>
          <p:cNvPr id="12" name="Line 7"/>
          <p:cNvSpPr>
            <a:spLocks noChangeShapeType="1"/>
          </p:cNvSpPr>
          <p:nvPr/>
        </p:nvSpPr>
        <p:spPr bwMode="auto">
          <a:xfrm>
            <a:off x="3049588" y="1784351"/>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396" tIns="45715" rIns="91396" bIns="45715" numCol="1" anchor="t" anchorCtr="0" compatLnSpc="1">
            <a:prstTxWarp prst="textNoShape">
              <a:avLst/>
            </a:prstTxWarp>
          </a:bodyPr>
          <a:lstStyle/>
          <a:p>
            <a:pPr defTabSz="913880"/>
            <a:endParaRPr lang="en-US" sz="1867" dirty="0">
              <a:solidFill>
                <a:srgbClr val="052D49"/>
              </a:solidFill>
            </a:endParaRPr>
          </a:p>
        </p:txBody>
      </p:sp>
      <p:grpSp>
        <p:nvGrpSpPr>
          <p:cNvPr id="18" name="Group 17"/>
          <p:cNvGrpSpPr/>
          <p:nvPr/>
        </p:nvGrpSpPr>
        <p:grpSpPr>
          <a:xfrm>
            <a:off x="147871" y="5245333"/>
            <a:ext cx="469052" cy="631615"/>
            <a:chOff x="2470150" y="1571625"/>
            <a:chExt cx="1158875" cy="1560512"/>
          </a:xfrm>
          <a:solidFill>
            <a:schemeClr val="bg1">
              <a:lumMod val="75000"/>
            </a:schemeClr>
          </a:solidFill>
        </p:grpSpPr>
        <p:sp>
          <p:nvSpPr>
            <p:cNvPr id="10" name="Freeform 5"/>
            <p:cNvSpPr>
              <a:spLocks/>
            </p:cNvSpPr>
            <p:nvPr/>
          </p:nvSpPr>
          <p:spPr bwMode="auto">
            <a:xfrm>
              <a:off x="2835275" y="1571625"/>
              <a:ext cx="425450" cy="427037"/>
            </a:xfrm>
            <a:custGeom>
              <a:avLst/>
              <a:gdLst>
                <a:gd name="T0" fmla="*/ 57 w 113"/>
                <a:gd name="T1" fmla="*/ 113 h 113"/>
                <a:gd name="T2" fmla="*/ 113 w 113"/>
                <a:gd name="T3" fmla="*/ 56 h 113"/>
                <a:gd name="T4" fmla="*/ 57 w 113"/>
                <a:gd name="T5" fmla="*/ 0 h 113"/>
                <a:gd name="T6" fmla="*/ 1 w 113"/>
                <a:gd name="T7" fmla="*/ 56 h 113"/>
                <a:gd name="T8" fmla="*/ 57 w 113"/>
                <a:gd name="T9" fmla="*/ 113 h 113"/>
              </a:gdLst>
              <a:ahLst/>
              <a:cxnLst>
                <a:cxn ang="0">
                  <a:pos x="T0" y="T1"/>
                </a:cxn>
                <a:cxn ang="0">
                  <a:pos x="T2" y="T3"/>
                </a:cxn>
                <a:cxn ang="0">
                  <a:pos x="T4" y="T5"/>
                </a:cxn>
                <a:cxn ang="0">
                  <a:pos x="T6" y="T7"/>
                </a:cxn>
                <a:cxn ang="0">
                  <a:pos x="T8" y="T9"/>
                </a:cxn>
              </a:cxnLst>
              <a:rect l="0" t="0" r="r" b="b"/>
              <a:pathLst>
                <a:path w="113" h="113">
                  <a:moveTo>
                    <a:pt x="57" y="113"/>
                  </a:moveTo>
                  <a:cubicBezTo>
                    <a:pt x="88" y="113"/>
                    <a:pt x="113" y="88"/>
                    <a:pt x="113" y="56"/>
                  </a:cubicBezTo>
                  <a:cubicBezTo>
                    <a:pt x="113" y="25"/>
                    <a:pt x="88" y="0"/>
                    <a:pt x="57" y="0"/>
                  </a:cubicBezTo>
                  <a:cubicBezTo>
                    <a:pt x="26" y="0"/>
                    <a:pt x="0" y="25"/>
                    <a:pt x="1" y="56"/>
                  </a:cubicBezTo>
                  <a:cubicBezTo>
                    <a:pt x="0" y="88"/>
                    <a:pt x="26" y="113"/>
                    <a:pt x="57" y="1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3880"/>
              <a:endParaRPr lang="en-US" sz="1867" dirty="0">
                <a:solidFill>
                  <a:srgbClr val="052D49"/>
                </a:solidFill>
              </a:endParaRPr>
            </a:p>
          </p:txBody>
        </p:sp>
        <p:sp>
          <p:nvSpPr>
            <p:cNvPr id="13" name="Freeform 8"/>
            <p:cNvSpPr>
              <a:spLocks/>
            </p:cNvSpPr>
            <p:nvPr/>
          </p:nvSpPr>
          <p:spPr bwMode="auto">
            <a:xfrm>
              <a:off x="2470150" y="2033588"/>
              <a:ext cx="1158875" cy="501650"/>
            </a:xfrm>
            <a:custGeom>
              <a:avLst/>
              <a:gdLst>
                <a:gd name="T0" fmla="*/ 154 w 308"/>
                <a:gd name="T1" fmla="*/ 109 h 133"/>
                <a:gd name="T2" fmla="*/ 94 w 308"/>
                <a:gd name="T3" fmla="*/ 109 h 133"/>
                <a:gd name="T4" fmla="*/ 94 w 308"/>
                <a:gd name="T5" fmla="*/ 66 h 133"/>
                <a:gd name="T6" fmla="*/ 49 w 308"/>
                <a:gd name="T7" fmla="*/ 112 h 133"/>
                <a:gd name="T8" fmla="*/ 21 w 308"/>
                <a:gd name="T9" fmla="*/ 85 h 133"/>
                <a:gd name="T10" fmla="*/ 96 w 308"/>
                <a:gd name="T11" fmla="*/ 10 h 133"/>
                <a:gd name="T12" fmla="*/ 120 w 308"/>
                <a:gd name="T13" fmla="*/ 0 h 133"/>
                <a:gd name="T14" fmla="*/ 154 w 308"/>
                <a:gd name="T15" fmla="*/ 0 h 133"/>
                <a:gd name="T16" fmla="*/ 154 w 308"/>
                <a:gd name="T17" fmla="*/ 0 h 133"/>
                <a:gd name="T18" fmla="*/ 188 w 308"/>
                <a:gd name="T19" fmla="*/ 0 h 133"/>
                <a:gd name="T20" fmla="*/ 212 w 308"/>
                <a:gd name="T21" fmla="*/ 10 h 133"/>
                <a:gd name="T22" fmla="*/ 288 w 308"/>
                <a:gd name="T23" fmla="*/ 86 h 133"/>
                <a:gd name="T24" fmla="*/ 260 w 308"/>
                <a:gd name="T25" fmla="*/ 113 h 133"/>
                <a:gd name="T26" fmla="*/ 213 w 308"/>
                <a:gd name="T27" fmla="*/ 66 h 133"/>
                <a:gd name="T28" fmla="*/ 213 w 308"/>
                <a:gd name="T29" fmla="*/ 109 h 133"/>
                <a:gd name="T30" fmla="*/ 154 w 308"/>
                <a:gd name="T31" fmla="*/ 109 h 133"/>
                <a:gd name="T32" fmla="*/ 154 w 308"/>
                <a:gd name="T33" fmla="*/ 109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08" h="133">
                  <a:moveTo>
                    <a:pt x="154" y="109"/>
                  </a:moveTo>
                  <a:cubicBezTo>
                    <a:pt x="94" y="109"/>
                    <a:pt x="94" y="109"/>
                    <a:pt x="94" y="109"/>
                  </a:cubicBezTo>
                  <a:cubicBezTo>
                    <a:pt x="94" y="66"/>
                    <a:pt x="94" y="66"/>
                    <a:pt x="94" y="66"/>
                  </a:cubicBezTo>
                  <a:cubicBezTo>
                    <a:pt x="49" y="112"/>
                    <a:pt x="49" y="112"/>
                    <a:pt x="49" y="112"/>
                  </a:cubicBezTo>
                  <a:cubicBezTo>
                    <a:pt x="28" y="133"/>
                    <a:pt x="0" y="106"/>
                    <a:pt x="21" y="85"/>
                  </a:cubicBezTo>
                  <a:cubicBezTo>
                    <a:pt x="96" y="10"/>
                    <a:pt x="96" y="10"/>
                    <a:pt x="96" y="10"/>
                  </a:cubicBezTo>
                  <a:cubicBezTo>
                    <a:pt x="102" y="4"/>
                    <a:pt x="109" y="0"/>
                    <a:pt x="120" y="0"/>
                  </a:cubicBezTo>
                  <a:cubicBezTo>
                    <a:pt x="154" y="0"/>
                    <a:pt x="154" y="0"/>
                    <a:pt x="154" y="0"/>
                  </a:cubicBezTo>
                  <a:cubicBezTo>
                    <a:pt x="154" y="0"/>
                    <a:pt x="154" y="0"/>
                    <a:pt x="154" y="0"/>
                  </a:cubicBezTo>
                  <a:cubicBezTo>
                    <a:pt x="188" y="0"/>
                    <a:pt x="188" y="0"/>
                    <a:pt x="188" y="0"/>
                  </a:cubicBezTo>
                  <a:cubicBezTo>
                    <a:pt x="198" y="0"/>
                    <a:pt x="205" y="3"/>
                    <a:pt x="212" y="10"/>
                  </a:cubicBezTo>
                  <a:cubicBezTo>
                    <a:pt x="288" y="86"/>
                    <a:pt x="288" y="86"/>
                    <a:pt x="288" y="86"/>
                  </a:cubicBezTo>
                  <a:cubicBezTo>
                    <a:pt x="308" y="106"/>
                    <a:pt x="279" y="133"/>
                    <a:pt x="260" y="113"/>
                  </a:cubicBezTo>
                  <a:cubicBezTo>
                    <a:pt x="213" y="66"/>
                    <a:pt x="213" y="66"/>
                    <a:pt x="213" y="66"/>
                  </a:cubicBezTo>
                  <a:cubicBezTo>
                    <a:pt x="213" y="109"/>
                    <a:pt x="213" y="109"/>
                    <a:pt x="213" y="109"/>
                  </a:cubicBezTo>
                  <a:cubicBezTo>
                    <a:pt x="154" y="109"/>
                    <a:pt x="154" y="109"/>
                    <a:pt x="154" y="109"/>
                  </a:cubicBezTo>
                  <a:cubicBezTo>
                    <a:pt x="154" y="109"/>
                    <a:pt x="154" y="109"/>
                    <a:pt x="154" y="10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3880"/>
              <a:endParaRPr lang="en-US" sz="1867" dirty="0">
                <a:solidFill>
                  <a:srgbClr val="052D49"/>
                </a:solidFill>
              </a:endParaRPr>
            </a:p>
          </p:txBody>
        </p:sp>
        <p:sp>
          <p:nvSpPr>
            <p:cNvPr id="14" name="Freeform 9"/>
            <p:cNvSpPr>
              <a:spLocks/>
            </p:cNvSpPr>
            <p:nvPr/>
          </p:nvSpPr>
          <p:spPr bwMode="auto">
            <a:xfrm>
              <a:off x="3022600" y="2527300"/>
              <a:ext cx="441325" cy="604837"/>
            </a:xfrm>
            <a:custGeom>
              <a:avLst/>
              <a:gdLst>
                <a:gd name="T0" fmla="*/ 66 w 117"/>
                <a:gd name="T1" fmla="*/ 0 h 160"/>
                <a:gd name="T2" fmla="*/ 21 w 117"/>
                <a:gd name="T3" fmla="*/ 45 h 160"/>
                <a:gd name="T4" fmla="*/ 54 w 117"/>
                <a:gd name="T5" fmla="*/ 78 h 160"/>
                <a:gd name="T6" fmla="*/ 20 w 117"/>
                <a:gd name="T7" fmla="*/ 112 h 160"/>
                <a:gd name="T8" fmla="*/ 49 w 117"/>
                <a:gd name="T9" fmla="*/ 140 h 160"/>
                <a:gd name="T10" fmla="*/ 102 w 117"/>
                <a:gd name="T11" fmla="*/ 84 h 160"/>
                <a:gd name="T12" fmla="*/ 104 w 117"/>
                <a:gd name="T13" fmla="*/ 39 h 160"/>
                <a:gd name="T14" fmla="*/ 66 w 117"/>
                <a:gd name="T15" fmla="*/ 0 h 16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7" h="160">
                  <a:moveTo>
                    <a:pt x="66" y="0"/>
                  </a:moveTo>
                  <a:cubicBezTo>
                    <a:pt x="21" y="45"/>
                    <a:pt x="21" y="45"/>
                    <a:pt x="21" y="45"/>
                  </a:cubicBezTo>
                  <a:cubicBezTo>
                    <a:pt x="54" y="78"/>
                    <a:pt x="54" y="78"/>
                    <a:pt x="54" y="78"/>
                  </a:cubicBezTo>
                  <a:cubicBezTo>
                    <a:pt x="20" y="112"/>
                    <a:pt x="20" y="112"/>
                    <a:pt x="20" y="112"/>
                  </a:cubicBezTo>
                  <a:cubicBezTo>
                    <a:pt x="0" y="132"/>
                    <a:pt x="28" y="160"/>
                    <a:pt x="49" y="140"/>
                  </a:cubicBezTo>
                  <a:cubicBezTo>
                    <a:pt x="102" y="84"/>
                    <a:pt x="102" y="84"/>
                    <a:pt x="102" y="84"/>
                  </a:cubicBezTo>
                  <a:cubicBezTo>
                    <a:pt x="113" y="73"/>
                    <a:pt x="117" y="51"/>
                    <a:pt x="104" y="39"/>
                  </a:cubicBezTo>
                  <a:cubicBezTo>
                    <a:pt x="104" y="39"/>
                    <a:pt x="66" y="0"/>
                    <a:pt x="6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3880"/>
              <a:endParaRPr lang="en-US" sz="1867" dirty="0">
                <a:solidFill>
                  <a:srgbClr val="052D49"/>
                </a:solidFill>
              </a:endParaRPr>
            </a:p>
          </p:txBody>
        </p:sp>
        <p:sp>
          <p:nvSpPr>
            <p:cNvPr id="15" name="Freeform 10"/>
            <p:cNvSpPr>
              <a:spLocks/>
            </p:cNvSpPr>
            <p:nvPr/>
          </p:nvSpPr>
          <p:spPr bwMode="auto">
            <a:xfrm>
              <a:off x="2635250" y="2527300"/>
              <a:ext cx="436563" cy="604837"/>
            </a:xfrm>
            <a:custGeom>
              <a:avLst/>
              <a:gdLst>
                <a:gd name="T0" fmla="*/ 50 w 116"/>
                <a:gd name="T1" fmla="*/ 0 h 160"/>
                <a:gd name="T2" fmla="*/ 95 w 116"/>
                <a:gd name="T3" fmla="*/ 45 h 160"/>
                <a:gd name="T4" fmla="*/ 62 w 116"/>
                <a:gd name="T5" fmla="*/ 78 h 160"/>
                <a:gd name="T6" fmla="*/ 96 w 116"/>
                <a:gd name="T7" fmla="*/ 112 h 160"/>
                <a:gd name="T8" fmla="*/ 68 w 116"/>
                <a:gd name="T9" fmla="*/ 140 h 160"/>
                <a:gd name="T10" fmla="*/ 14 w 116"/>
                <a:gd name="T11" fmla="*/ 84 h 160"/>
                <a:gd name="T12" fmla="*/ 12 w 116"/>
                <a:gd name="T13" fmla="*/ 39 h 160"/>
                <a:gd name="T14" fmla="*/ 50 w 116"/>
                <a:gd name="T15" fmla="*/ 0 h 16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6" h="160">
                  <a:moveTo>
                    <a:pt x="50" y="0"/>
                  </a:moveTo>
                  <a:cubicBezTo>
                    <a:pt x="95" y="45"/>
                    <a:pt x="95" y="45"/>
                    <a:pt x="95" y="45"/>
                  </a:cubicBezTo>
                  <a:cubicBezTo>
                    <a:pt x="62" y="78"/>
                    <a:pt x="62" y="78"/>
                    <a:pt x="62" y="78"/>
                  </a:cubicBezTo>
                  <a:cubicBezTo>
                    <a:pt x="96" y="112"/>
                    <a:pt x="96" y="112"/>
                    <a:pt x="96" y="112"/>
                  </a:cubicBezTo>
                  <a:cubicBezTo>
                    <a:pt x="116" y="132"/>
                    <a:pt x="88" y="160"/>
                    <a:pt x="68" y="140"/>
                  </a:cubicBezTo>
                  <a:cubicBezTo>
                    <a:pt x="14" y="84"/>
                    <a:pt x="14" y="84"/>
                    <a:pt x="14" y="84"/>
                  </a:cubicBezTo>
                  <a:cubicBezTo>
                    <a:pt x="3" y="73"/>
                    <a:pt x="0" y="51"/>
                    <a:pt x="12" y="39"/>
                  </a:cubicBezTo>
                  <a:cubicBezTo>
                    <a:pt x="12" y="39"/>
                    <a:pt x="50" y="0"/>
                    <a:pt x="5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3880"/>
              <a:endParaRPr lang="en-US" sz="1867" dirty="0">
                <a:solidFill>
                  <a:srgbClr val="052D49"/>
                </a:solidFill>
              </a:endParaRPr>
            </a:p>
          </p:txBody>
        </p:sp>
      </p:grpSp>
      <p:grpSp>
        <p:nvGrpSpPr>
          <p:cNvPr id="19" name="Group 18"/>
          <p:cNvGrpSpPr/>
          <p:nvPr/>
        </p:nvGrpSpPr>
        <p:grpSpPr>
          <a:xfrm flipH="1">
            <a:off x="8574786" y="4899072"/>
            <a:ext cx="426271" cy="977853"/>
            <a:chOff x="4837113" y="1557338"/>
            <a:chExt cx="658813" cy="1511299"/>
          </a:xfrm>
          <a:solidFill>
            <a:schemeClr val="bg1">
              <a:lumMod val="75000"/>
            </a:schemeClr>
          </a:solidFill>
        </p:grpSpPr>
        <p:sp>
          <p:nvSpPr>
            <p:cNvPr id="16" name="Oval 11"/>
            <p:cNvSpPr>
              <a:spLocks noChangeArrowheads="1"/>
            </p:cNvSpPr>
            <p:nvPr/>
          </p:nvSpPr>
          <p:spPr bwMode="auto">
            <a:xfrm>
              <a:off x="5224463" y="1557338"/>
              <a:ext cx="271463" cy="271462"/>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3880"/>
              <a:endParaRPr lang="en-US" sz="1867" dirty="0">
                <a:solidFill>
                  <a:srgbClr val="052D49"/>
                </a:solidFill>
              </a:endParaRPr>
            </a:p>
          </p:txBody>
        </p:sp>
        <p:sp>
          <p:nvSpPr>
            <p:cNvPr id="17" name="Freeform 12"/>
            <p:cNvSpPr>
              <a:spLocks/>
            </p:cNvSpPr>
            <p:nvPr/>
          </p:nvSpPr>
          <p:spPr bwMode="auto">
            <a:xfrm>
              <a:off x="4837113" y="1768475"/>
              <a:ext cx="595313" cy="1300162"/>
            </a:xfrm>
            <a:custGeom>
              <a:avLst/>
              <a:gdLst>
                <a:gd name="T0" fmla="*/ 150 w 158"/>
                <a:gd name="T1" fmla="*/ 164 h 344"/>
                <a:gd name="T2" fmla="*/ 149 w 158"/>
                <a:gd name="T3" fmla="*/ 148 h 344"/>
                <a:gd name="T4" fmla="*/ 111 w 158"/>
                <a:gd name="T5" fmla="*/ 27 h 344"/>
                <a:gd name="T6" fmla="*/ 111 w 158"/>
                <a:gd name="T7" fmla="*/ 15 h 344"/>
                <a:gd name="T8" fmla="*/ 87 w 158"/>
                <a:gd name="T9" fmla="*/ 4 h 344"/>
                <a:gd name="T10" fmla="*/ 11 w 158"/>
                <a:gd name="T11" fmla="*/ 76 h 344"/>
                <a:gd name="T12" fmla="*/ 14 w 158"/>
                <a:gd name="T13" fmla="*/ 165 h 344"/>
                <a:gd name="T14" fmla="*/ 14 w 158"/>
                <a:gd name="T15" fmla="*/ 165 h 344"/>
                <a:gd name="T16" fmla="*/ 29 w 158"/>
                <a:gd name="T17" fmla="*/ 246 h 344"/>
                <a:gd name="T18" fmla="*/ 19 w 158"/>
                <a:gd name="T19" fmla="*/ 314 h 344"/>
                <a:gd name="T20" fmla="*/ 32 w 158"/>
                <a:gd name="T21" fmla="*/ 337 h 344"/>
                <a:gd name="T22" fmla="*/ 37 w 158"/>
                <a:gd name="T23" fmla="*/ 338 h 344"/>
                <a:gd name="T24" fmla="*/ 55 w 158"/>
                <a:gd name="T25" fmla="*/ 325 h 344"/>
                <a:gd name="T26" fmla="*/ 66 w 158"/>
                <a:gd name="T27" fmla="*/ 242 h 344"/>
                <a:gd name="T28" fmla="*/ 66 w 158"/>
                <a:gd name="T29" fmla="*/ 242 h 344"/>
                <a:gd name="T30" fmla="*/ 66 w 158"/>
                <a:gd name="T31" fmla="*/ 242 h 344"/>
                <a:gd name="T32" fmla="*/ 64 w 158"/>
                <a:gd name="T33" fmla="*/ 208 h 344"/>
                <a:gd name="T34" fmla="*/ 61 w 158"/>
                <a:gd name="T35" fmla="*/ 160 h 344"/>
                <a:gd name="T36" fmla="*/ 90 w 158"/>
                <a:gd name="T37" fmla="*/ 79 h 344"/>
                <a:gd name="T38" fmla="*/ 123 w 158"/>
                <a:gd name="T39" fmla="*/ 160 h 344"/>
                <a:gd name="T40" fmla="*/ 108 w 158"/>
                <a:gd name="T41" fmla="*/ 183 h 344"/>
                <a:gd name="T42" fmla="*/ 115 w 158"/>
                <a:gd name="T43" fmla="*/ 190 h 344"/>
                <a:gd name="T44" fmla="*/ 122 w 158"/>
                <a:gd name="T45" fmla="*/ 183 h 344"/>
                <a:gd name="T46" fmla="*/ 133 w 158"/>
                <a:gd name="T47" fmla="*/ 172 h 344"/>
                <a:gd name="T48" fmla="*/ 144 w 158"/>
                <a:gd name="T49" fmla="*/ 183 h 344"/>
                <a:gd name="T50" fmla="*/ 144 w 158"/>
                <a:gd name="T51" fmla="*/ 337 h 344"/>
                <a:gd name="T52" fmla="*/ 151 w 158"/>
                <a:gd name="T53" fmla="*/ 344 h 344"/>
                <a:gd name="T54" fmla="*/ 158 w 158"/>
                <a:gd name="T55" fmla="*/ 337 h 344"/>
                <a:gd name="T56" fmla="*/ 158 w 158"/>
                <a:gd name="T57" fmla="*/ 183 h 344"/>
                <a:gd name="T58" fmla="*/ 150 w 158"/>
                <a:gd name="T59" fmla="*/ 164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58" h="344">
                  <a:moveTo>
                    <a:pt x="150" y="164"/>
                  </a:moveTo>
                  <a:cubicBezTo>
                    <a:pt x="153" y="159"/>
                    <a:pt x="153" y="153"/>
                    <a:pt x="149" y="148"/>
                  </a:cubicBezTo>
                  <a:cubicBezTo>
                    <a:pt x="112" y="97"/>
                    <a:pt x="111" y="27"/>
                    <a:pt x="111" y="27"/>
                  </a:cubicBezTo>
                  <a:cubicBezTo>
                    <a:pt x="111" y="26"/>
                    <a:pt x="112" y="18"/>
                    <a:pt x="111" y="15"/>
                  </a:cubicBezTo>
                  <a:cubicBezTo>
                    <a:pt x="107" y="5"/>
                    <a:pt x="97" y="0"/>
                    <a:pt x="87" y="4"/>
                  </a:cubicBezTo>
                  <a:cubicBezTo>
                    <a:pt x="85" y="4"/>
                    <a:pt x="31" y="25"/>
                    <a:pt x="11" y="76"/>
                  </a:cubicBezTo>
                  <a:cubicBezTo>
                    <a:pt x="0" y="103"/>
                    <a:pt x="2" y="133"/>
                    <a:pt x="14" y="165"/>
                  </a:cubicBezTo>
                  <a:cubicBezTo>
                    <a:pt x="14" y="165"/>
                    <a:pt x="14" y="165"/>
                    <a:pt x="14" y="165"/>
                  </a:cubicBezTo>
                  <a:cubicBezTo>
                    <a:pt x="29" y="246"/>
                    <a:pt x="29" y="246"/>
                    <a:pt x="29" y="246"/>
                  </a:cubicBezTo>
                  <a:cubicBezTo>
                    <a:pt x="29" y="267"/>
                    <a:pt x="27" y="290"/>
                    <a:pt x="19" y="314"/>
                  </a:cubicBezTo>
                  <a:cubicBezTo>
                    <a:pt x="17" y="324"/>
                    <a:pt x="22" y="334"/>
                    <a:pt x="32" y="337"/>
                  </a:cubicBezTo>
                  <a:cubicBezTo>
                    <a:pt x="34" y="338"/>
                    <a:pt x="35" y="338"/>
                    <a:pt x="37" y="338"/>
                  </a:cubicBezTo>
                  <a:cubicBezTo>
                    <a:pt x="45" y="338"/>
                    <a:pt x="52" y="333"/>
                    <a:pt x="55" y="325"/>
                  </a:cubicBezTo>
                  <a:cubicBezTo>
                    <a:pt x="64" y="295"/>
                    <a:pt x="66" y="266"/>
                    <a:pt x="66" y="242"/>
                  </a:cubicBezTo>
                  <a:cubicBezTo>
                    <a:pt x="66" y="242"/>
                    <a:pt x="66" y="242"/>
                    <a:pt x="66" y="242"/>
                  </a:cubicBezTo>
                  <a:cubicBezTo>
                    <a:pt x="66" y="242"/>
                    <a:pt x="66" y="242"/>
                    <a:pt x="66" y="242"/>
                  </a:cubicBezTo>
                  <a:cubicBezTo>
                    <a:pt x="66" y="229"/>
                    <a:pt x="65" y="218"/>
                    <a:pt x="64" y="208"/>
                  </a:cubicBezTo>
                  <a:cubicBezTo>
                    <a:pt x="61" y="160"/>
                    <a:pt x="61" y="160"/>
                    <a:pt x="61" y="160"/>
                  </a:cubicBezTo>
                  <a:cubicBezTo>
                    <a:pt x="90" y="79"/>
                    <a:pt x="90" y="79"/>
                    <a:pt x="90" y="79"/>
                  </a:cubicBezTo>
                  <a:cubicBezTo>
                    <a:pt x="95" y="104"/>
                    <a:pt x="105" y="133"/>
                    <a:pt x="123" y="160"/>
                  </a:cubicBezTo>
                  <a:cubicBezTo>
                    <a:pt x="114" y="164"/>
                    <a:pt x="108" y="172"/>
                    <a:pt x="108" y="183"/>
                  </a:cubicBezTo>
                  <a:cubicBezTo>
                    <a:pt x="108" y="187"/>
                    <a:pt x="111" y="190"/>
                    <a:pt x="115" y="190"/>
                  </a:cubicBezTo>
                  <a:cubicBezTo>
                    <a:pt x="119" y="190"/>
                    <a:pt x="122" y="187"/>
                    <a:pt x="122" y="183"/>
                  </a:cubicBezTo>
                  <a:cubicBezTo>
                    <a:pt x="122" y="177"/>
                    <a:pt x="127" y="172"/>
                    <a:pt x="133" y="172"/>
                  </a:cubicBezTo>
                  <a:cubicBezTo>
                    <a:pt x="139" y="172"/>
                    <a:pt x="144" y="177"/>
                    <a:pt x="144" y="183"/>
                  </a:cubicBezTo>
                  <a:cubicBezTo>
                    <a:pt x="144" y="337"/>
                    <a:pt x="144" y="337"/>
                    <a:pt x="144" y="337"/>
                  </a:cubicBezTo>
                  <a:cubicBezTo>
                    <a:pt x="144" y="341"/>
                    <a:pt x="147" y="344"/>
                    <a:pt x="151" y="344"/>
                  </a:cubicBezTo>
                  <a:cubicBezTo>
                    <a:pt x="155" y="344"/>
                    <a:pt x="158" y="341"/>
                    <a:pt x="158" y="337"/>
                  </a:cubicBezTo>
                  <a:cubicBezTo>
                    <a:pt x="158" y="183"/>
                    <a:pt x="158" y="183"/>
                    <a:pt x="158" y="183"/>
                  </a:cubicBezTo>
                  <a:cubicBezTo>
                    <a:pt x="158" y="175"/>
                    <a:pt x="155" y="169"/>
                    <a:pt x="150" y="16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3880"/>
              <a:endParaRPr lang="en-US" sz="1867" dirty="0">
                <a:solidFill>
                  <a:srgbClr val="052D49"/>
                </a:solidFill>
              </a:endParaRPr>
            </a:p>
          </p:txBody>
        </p:sp>
      </p:grpSp>
      <p:sp>
        <p:nvSpPr>
          <p:cNvPr id="5" name="Title 4"/>
          <p:cNvSpPr>
            <a:spLocks noGrp="1"/>
          </p:cNvSpPr>
          <p:nvPr>
            <p:ph type="title"/>
          </p:nvPr>
        </p:nvSpPr>
        <p:spPr>
          <a:xfrm>
            <a:off x="338328" y="256032"/>
            <a:ext cx="7891272" cy="1042416"/>
          </a:xfrm>
        </p:spPr>
        <p:txBody>
          <a:bodyPr vert="horz" lIns="91396" tIns="45715" rIns="91396" bIns="45715" rtlCol="0" anchor="ctr">
            <a:normAutofit/>
          </a:bodyPr>
          <a:lstStyle/>
          <a:p>
            <a:r>
              <a:rPr lang="en-US" sz="2800" dirty="0">
                <a:latin typeface="Arial" panose="020B0604020202020204" pitchFamily="34" charset="0"/>
                <a:cs typeface="Arial" panose="020B0604020202020204" pitchFamily="34" charset="0"/>
              </a:rPr>
              <a:t>The current population of Harris County by age group and ethnicity (ACS, 2011-2015)</a:t>
            </a:r>
          </a:p>
        </p:txBody>
      </p:sp>
      <p:sp>
        <p:nvSpPr>
          <p:cNvPr id="2" name="Footer Placeholder 1"/>
          <p:cNvSpPr>
            <a:spLocks noGrp="1"/>
          </p:cNvSpPr>
          <p:nvPr>
            <p:ph type="ftr" sz="quarter" idx="3"/>
          </p:nvPr>
        </p:nvSpPr>
        <p:spPr>
          <a:xfrm>
            <a:off x="3959352" y="6419088"/>
            <a:ext cx="5184648" cy="365125"/>
          </a:xfrm>
        </p:spPr>
        <p:txBody>
          <a:bodyPr/>
          <a:lstStyle/>
          <a:p>
            <a:pPr algn="l" defTabSz="914037"/>
            <a:r>
              <a:rPr lang="en-US" sz="800" dirty="0">
                <a:solidFill>
                  <a:prstClr val="white"/>
                </a:solidFill>
                <a:latin typeface="Arial" panose="020B0604020202020204" pitchFamily="34" charset="0"/>
                <a:ea typeface="ＭＳ Ｐゴシック" charset="-128"/>
                <a:cs typeface="Arial" panose="020B0604020202020204" pitchFamily="34" charset="0"/>
              </a:rPr>
              <a:t>Source: American Community Survey (2011-2015)</a:t>
            </a:r>
          </a:p>
        </p:txBody>
      </p:sp>
    </p:spTree>
    <p:extLst>
      <p:ext uri="{BB962C8B-B14F-4D97-AF65-F5344CB8AC3E}">
        <p14:creationId xmlns:p14="http://schemas.microsoft.com/office/powerpoint/2010/main" val="26560889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21">
                                            <p:graphicEl>
                                              <a:chart seriesIdx="-3" categoryIdx="-3" bldStep="gridLegend"/>
                                            </p:graphicEl>
                                          </p:spTgt>
                                        </p:tgtEl>
                                        <p:attrNameLst>
                                          <p:attrName>style.visibility</p:attrName>
                                        </p:attrNameLst>
                                      </p:cBhvr>
                                      <p:to>
                                        <p:strVal val="visible"/>
                                      </p:to>
                                    </p:set>
                                    <p:animEffect transition="in" filter="wipe(left)">
                                      <p:cBhvr>
                                        <p:cTn id="7" dur="1250"/>
                                        <p:tgtEl>
                                          <p:spTgt spid="21">
                                            <p:graphicEl>
                                              <a:chart seriesIdx="-3" categoryIdx="-3" bldStep="gridLegend"/>
                                            </p:graphicEl>
                                          </p:spTgt>
                                        </p:tgtEl>
                                      </p:cBhvr>
                                    </p:animEffect>
                                  </p:childTnLst>
                                </p:cTn>
                              </p:par>
                              <p:par>
                                <p:cTn id="8" presetID="10" presetClass="entr" presetSubtype="0" fill="hold" nodeType="withEffect">
                                  <p:stCondLst>
                                    <p:cond delay="0"/>
                                  </p:stCondLst>
                                  <p:childTnLst>
                                    <p:set>
                                      <p:cBhvr>
                                        <p:cTn id="9" dur="1" fill="hold">
                                          <p:stCondLst>
                                            <p:cond delay="0"/>
                                          </p:stCondLst>
                                        </p:cTn>
                                        <p:tgtEl>
                                          <p:spTgt spid="18"/>
                                        </p:tgtEl>
                                        <p:attrNameLst>
                                          <p:attrName>style.visibility</p:attrName>
                                        </p:attrNameLst>
                                      </p:cBhvr>
                                      <p:to>
                                        <p:strVal val="visible"/>
                                      </p:to>
                                    </p:set>
                                    <p:animEffect transition="in" filter="fade">
                                      <p:cBhvr>
                                        <p:cTn id="10" dur="500"/>
                                        <p:tgtEl>
                                          <p:spTgt spid="18"/>
                                        </p:tgtEl>
                                      </p:cBhvr>
                                    </p:animEffect>
                                  </p:childTnLst>
                                </p:cTn>
                              </p:par>
                              <p:par>
                                <p:cTn id="11" presetID="10" presetClass="entr" presetSubtype="0" fill="hold" nodeType="withEffect">
                                  <p:stCondLst>
                                    <p:cond delay="0"/>
                                  </p:stCondLst>
                                  <p:childTnLst>
                                    <p:set>
                                      <p:cBhvr>
                                        <p:cTn id="12" dur="1" fill="hold">
                                          <p:stCondLst>
                                            <p:cond delay="0"/>
                                          </p:stCondLst>
                                        </p:cTn>
                                        <p:tgtEl>
                                          <p:spTgt spid="19"/>
                                        </p:tgtEl>
                                        <p:attrNameLst>
                                          <p:attrName>style.visibility</p:attrName>
                                        </p:attrNameLst>
                                      </p:cBhvr>
                                      <p:to>
                                        <p:strVal val="visible"/>
                                      </p:to>
                                    </p:set>
                                    <p:animEffect transition="in" filter="fade">
                                      <p:cBhvr>
                                        <p:cTn id="13" dur="500"/>
                                        <p:tgtEl>
                                          <p:spTgt spid="19"/>
                                        </p:tgtEl>
                                      </p:cBhvr>
                                    </p:animEffect>
                                  </p:childTnLst>
                                </p:cTn>
                              </p:par>
                            </p:childTnLst>
                          </p:cTn>
                        </p:par>
                      </p:childTnLst>
                    </p:cTn>
                  </p:par>
                  <p:par>
                    <p:cTn id="14" fill="hold">
                      <p:stCondLst>
                        <p:cond delay="indefinite"/>
                      </p:stCondLst>
                      <p:childTnLst>
                        <p:par>
                          <p:cTn id="15" fill="hold">
                            <p:stCondLst>
                              <p:cond delay="0"/>
                            </p:stCondLst>
                            <p:childTnLst>
                              <p:par>
                                <p:cTn id="16" presetID="22" presetClass="entr" presetSubtype="8" fill="hold" grpId="0" nodeType="clickEffect">
                                  <p:stCondLst>
                                    <p:cond delay="0"/>
                                  </p:stCondLst>
                                  <p:childTnLst>
                                    <p:set>
                                      <p:cBhvr>
                                        <p:cTn id="17" dur="1" fill="hold">
                                          <p:stCondLst>
                                            <p:cond delay="0"/>
                                          </p:stCondLst>
                                        </p:cTn>
                                        <p:tgtEl>
                                          <p:spTgt spid="21">
                                            <p:graphicEl>
                                              <a:chart seriesIdx="0" categoryIdx="-4" bldStep="series"/>
                                            </p:graphicEl>
                                          </p:spTgt>
                                        </p:tgtEl>
                                        <p:attrNameLst>
                                          <p:attrName>style.visibility</p:attrName>
                                        </p:attrNameLst>
                                      </p:cBhvr>
                                      <p:to>
                                        <p:strVal val="visible"/>
                                      </p:to>
                                    </p:set>
                                    <p:animEffect transition="in" filter="wipe(left)">
                                      <p:cBhvr>
                                        <p:cTn id="18" dur="1250"/>
                                        <p:tgtEl>
                                          <p:spTgt spid="21">
                                            <p:graphicEl>
                                              <a:chart seriesIdx="0" categoryIdx="-4" bldStep="series"/>
                                            </p:graphicEl>
                                          </p:spTgt>
                                        </p:tgtEl>
                                      </p:cBhvr>
                                    </p:animEffect>
                                  </p:childTnLst>
                                </p:cTn>
                              </p:par>
                            </p:childTnLst>
                          </p:cTn>
                        </p:par>
                      </p:childTnLst>
                    </p:cTn>
                  </p:par>
                  <p:par>
                    <p:cTn id="19" fill="hold">
                      <p:stCondLst>
                        <p:cond delay="indefinite"/>
                      </p:stCondLst>
                      <p:childTnLst>
                        <p:par>
                          <p:cTn id="20" fill="hold">
                            <p:stCondLst>
                              <p:cond delay="0"/>
                            </p:stCondLst>
                            <p:childTnLst>
                              <p:par>
                                <p:cTn id="21" presetID="22" presetClass="entr" presetSubtype="8" fill="hold" grpId="0" nodeType="clickEffect">
                                  <p:stCondLst>
                                    <p:cond delay="0"/>
                                  </p:stCondLst>
                                  <p:childTnLst>
                                    <p:set>
                                      <p:cBhvr>
                                        <p:cTn id="22" dur="1" fill="hold">
                                          <p:stCondLst>
                                            <p:cond delay="0"/>
                                          </p:stCondLst>
                                        </p:cTn>
                                        <p:tgtEl>
                                          <p:spTgt spid="21">
                                            <p:graphicEl>
                                              <a:chart seriesIdx="1" categoryIdx="-4" bldStep="series"/>
                                            </p:graphicEl>
                                          </p:spTgt>
                                        </p:tgtEl>
                                        <p:attrNameLst>
                                          <p:attrName>style.visibility</p:attrName>
                                        </p:attrNameLst>
                                      </p:cBhvr>
                                      <p:to>
                                        <p:strVal val="visible"/>
                                      </p:to>
                                    </p:set>
                                    <p:animEffect transition="in" filter="wipe(left)">
                                      <p:cBhvr>
                                        <p:cTn id="23" dur="1250"/>
                                        <p:tgtEl>
                                          <p:spTgt spid="21">
                                            <p:graphicEl>
                                              <a:chart seriesIdx="1" categoryIdx="-4" bldStep="series"/>
                                            </p:graphic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21" grpId="0" uiExpand="1">
        <p:bldSub>
          <a:bldChart bld="series"/>
        </p:bldSub>
      </p:bldGraphic>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2" name="Chart 21"/>
          <p:cNvGraphicFramePr>
            <a:graphicFrameLocks/>
          </p:cNvGraphicFramePr>
          <p:nvPr>
            <p:extLst>
              <p:ext uri="{D42A27DB-BD31-4B8C-83A1-F6EECF244321}">
                <p14:modId xmlns:p14="http://schemas.microsoft.com/office/powerpoint/2010/main" val="281410968"/>
              </p:ext>
            </p:extLst>
          </p:nvPr>
        </p:nvGraphicFramePr>
        <p:xfrm>
          <a:off x="0" y="1124712"/>
          <a:ext cx="8997696" cy="5294376"/>
        </p:xfrm>
        <a:graphic>
          <a:graphicData uri="http://schemas.openxmlformats.org/drawingml/2006/chart">
            <c:chart xmlns:c="http://schemas.openxmlformats.org/drawingml/2006/chart" xmlns:r="http://schemas.openxmlformats.org/officeDocument/2006/relationships" r:id="rId3"/>
          </a:graphicData>
        </a:graphic>
      </p:graphicFrame>
      <p:sp>
        <p:nvSpPr>
          <p:cNvPr id="11" name="Line 6"/>
          <p:cNvSpPr>
            <a:spLocks noChangeShapeType="1"/>
          </p:cNvSpPr>
          <p:nvPr/>
        </p:nvSpPr>
        <p:spPr bwMode="auto">
          <a:xfrm>
            <a:off x="3049588" y="1784351"/>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07" tIns="45719" rIns="91407" bIns="45719" numCol="1" anchor="t" anchorCtr="0" compatLnSpc="1">
            <a:prstTxWarp prst="textNoShape">
              <a:avLst/>
            </a:prstTxWarp>
          </a:bodyPr>
          <a:lstStyle/>
          <a:p>
            <a:pPr defTabSz="913992"/>
            <a:endParaRPr lang="en-US" sz="1867">
              <a:solidFill>
                <a:srgbClr val="052D49"/>
              </a:solidFill>
              <a:ea typeface="ＭＳ Ｐゴシック" charset="-128"/>
            </a:endParaRPr>
          </a:p>
        </p:txBody>
      </p:sp>
      <p:sp>
        <p:nvSpPr>
          <p:cNvPr id="12" name="Line 7"/>
          <p:cNvSpPr>
            <a:spLocks noChangeShapeType="1"/>
          </p:cNvSpPr>
          <p:nvPr/>
        </p:nvSpPr>
        <p:spPr bwMode="auto">
          <a:xfrm>
            <a:off x="3049588" y="1784351"/>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07" tIns="45719" rIns="91407" bIns="45719" numCol="1" anchor="t" anchorCtr="0" compatLnSpc="1">
            <a:prstTxWarp prst="textNoShape">
              <a:avLst/>
            </a:prstTxWarp>
          </a:bodyPr>
          <a:lstStyle/>
          <a:p>
            <a:pPr defTabSz="913992"/>
            <a:endParaRPr lang="en-US" sz="1867">
              <a:solidFill>
                <a:srgbClr val="052D49"/>
              </a:solidFill>
              <a:ea typeface="ＭＳ Ｐゴシック" charset="-128"/>
            </a:endParaRPr>
          </a:p>
        </p:txBody>
      </p:sp>
      <p:grpSp>
        <p:nvGrpSpPr>
          <p:cNvPr id="18" name="Group 17"/>
          <p:cNvGrpSpPr/>
          <p:nvPr/>
        </p:nvGrpSpPr>
        <p:grpSpPr>
          <a:xfrm>
            <a:off x="146304" y="5248656"/>
            <a:ext cx="469052" cy="631615"/>
            <a:chOff x="2470150" y="1571625"/>
            <a:chExt cx="1158875" cy="1560512"/>
          </a:xfrm>
          <a:solidFill>
            <a:schemeClr val="bg1">
              <a:lumMod val="75000"/>
            </a:schemeClr>
          </a:solidFill>
        </p:grpSpPr>
        <p:sp>
          <p:nvSpPr>
            <p:cNvPr id="10" name="Freeform 5"/>
            <p:cNvSpPr>
              <a:spLocks/>
            </p:cNvSpPr>
            <p:nvPr/>
          </p:nvSpPr>
          <p:spPr bwMode="auto">
            <a:xfrm>
              <a:off x="2835275" y="1571625"/>
              <a:ext cx="425450" cy="427037"/>
            </a:xfrm>
            <a:custGeom>
              <a:avLst/>
              <a:gdLst>
                <a:gd name="T0" fmla="*/ 57 w 113"/>
                <a:gd name="T1" fmla="*/ 113 h 113"/>
                <a:gd name="T2" fmla="*/ 113 w 113"/>
                <a:gd name="T3" fmla="*/ 56 h 113"/>
                <a:gd name="T4" fmla="*/ 57 w 113"/>
                <a:gd name="T5" fmla="*/ 0 h 113"/>
                <a:gd name="T6" fmla="*/ 1 w 113"/>
                <a:gd name="T7" fmla="*/ 56 h 113"/>
                <a:gd name="T8" fmla="*/ 57 w 113"/>
                <a:gd name="T9" fmla="*/ 113 h 113"/>
              </a:gdLst>
              <a:ahLst/>
              <a:cxnLst>
                <a:cxn ang="0">
                  <a:pos x="T0" y="T1"/>
                </a:cxn>
                <a:cxn ang="0">
                  <a:pos x="T2" y="T3"/>
                </a:cxn>
                <a:cxn ang="0">
                  <a:pos x="T4" y="T5"/>
                </a:cxn>
                <a:cxn ang="0">
                  <a:pos x="T6" y="T7"/>
                </a:cxn>
                <a:cxn ang="0">
                  <a:pos x="T8" y="T9"/>
                </a:cxn>
              </a:cxnLst>
              <a:rect l="0" t="0" r="r" b="b"/>
              <a:pathLst>
                <a:path w="113" h="113">
                  <a:moveTo>
                    <a:pt x="57" y="113"/>
                  </a:moveTo>
                  <a:cubicBezTo>
                    <a:pt x="88" y="113"/>
                    <a:pt x="113" y="88"/>
                    <a:pt x="113" y="56"/>
                  </a:cubicBezTo>
                  <a:cubicBezTo>
                    <a:pt x="113" y="25"/>
                    <a:pt x="88" y="0"/>
                    <a:pt x="57" y="0"/>
                  </a:cubicBezTo>
                  <a:cubicBezTo>
                    <a:pt x="26" y="0"/>
                    <a:pt x="0" y="25"/>
                    <a:pt x="1" y="56"/>
                  </a:cubicBezTo>
                  <a:cubicBezTo>
                    <a:pt x="0" y="88"/>
                    <a:pt x="26" y="113"/>
                    <a:pt x="57" y="1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3992"/>
              <a:endParaRPr lang="en-US" sz="1867">
                <a:solidFill>
                  <a:srgbClr val="052D49"/>
                </a:solidFill>
                <a:ea typeface="ＭＳ Ｐゴシック" charset="-128"/>
              </a:endParaRPr>
            </a:p>
          </p:txBody>
        </p:sp>
        <p:sp>
          <p:nvSpPr>
            <p:cNvPr id="13" name="Freeform 8"/>
            <p:cNvSpPr>
              <a:spLocks/>
            </p:cNvSpPr>
            <p:nvPr/>
          </p:nvSpPr>
          <p:spPr bwMode="auto">
            <a:xfrm>
              <a:off x="2470150" y="2033588"/>
              <a:ext cx="1158875" cy="501650"/>
            </a:xfrm>
            <a:custGeom>
              <a:avLst/>
              <a:gdLst>
                <a:gd name="T0" fmla="*/ 154 w 308"/>
                <a:gd name="T1" fmla="*/ 109 h 133"/>
                <a:gd name="T2" fmla="*/ 94 w 308"/>
                <a:gd name="T3" fmla="*/ 109 h 133"/>
                <a:gd name="T4" fmla="*/ 94 w 308"/>
                <a:gd name="T5" fmla="*/ 66 h 133"/>
                <a:gd name="T6" fmla="*/ 49 w 308"/>
                <a:gd name="T7" fmla="*/ 112 h 133"/>
                <a:gd name="T8" fmla="*/ 21 w 308"/>
                <a:gd name="T9" fmla="*/ 85 h 133"/>
                <a:gd name="T10" fmla="*/ 96 w 308"/>
                <a:gd name="T11" fmla="*/ 10 h 133"/>
                <a:gd name="T12" fmla="*/ 120 w 308"/>
                <a:gd name="T13" fmla="*/ 0 h 133"/>
                <a:gd name="T14" fmla="*/ 154 w 308"/>
                <a:gd name="T15" fmla="*/ 0 h 133"/>
                <a:gd name="T16" fmla="*/ 154 w 308"/>
                <a:gd name="T17" fmla="*/ 0 h 133"/>
                <a:gd name="T18" fmla="*/ 188 w 308"/>
                <a:gd name="T19" fmla="*/ 0 h 133"/>
                <a:gd name="T20" fmla="*/ 212 w 308"/>
                <a:gd name="T21" fmla="*/ 10 h 133"/>
                <a:gd name="T22" fmla="*/ 288 w 308"/>
                <a:gd name="T23" fmla="*/ 86 h 133"/>
                <a:gd name="T24" fmla="*/ 260 w 308"/>
                <a:gd name="T25" fmla="*/ 113 h 133"/>
                <a:gd name="T26" fmla="*/ 213 w 308"/>
                <a:gd name="T27" fmla="*/ 66 h 133"/>
                <a:gd name="T28" fmla="*/ 213 w 308"/>
                <a:gd name="T29" fmla="*/ 109 h 133"/>
                <a:gd name="T30" fmla="*/ 154 w 308"/>
                <a:gd name="T31" fmla="*/ 109 h 133"/>
                <a:gd name="T32" fmla="*/ 154 w 308"/>
                <a:gd name="T33" fmla="*/ 109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08" h="133">
                  <a:moveTo>
                    <a:pt x="154" y="109"/>
                  </a:moveTo>
                  <a:cubicBezTo>
                    <a:pt x="94" y="109"/>
                    <a:pt x="94" y="109"/>
                    <a:pt x="94" y="109"/>
                  </a:cubicBezTo>
                  <a:cubicBezTo>
                    <a:pt x="94" y="66"/>
                    <a:pt x="94" y="66"/>
                    <a:pt x="94" y="66"/>
                  </a:cubicBezTo>
                  <a:cubicBezTo>
                    <a:pt x="49" y="112"/>
                    <a:pt x="49" y="112"/>
                    <a:pt x="49" y="112"/>
                  </a:cubicBezTo>
                  <a:cubicBezTo>
                    <a:pt x="28" y="133"/>
                    <a:pt x="0" y="106"/>
                    <a:pt x="21" y="85"/>
                  </a:cubicBezTo>
                  <a:cubicBezTo>
                    <a:pt x="96" y="10"/>
                    <a:pt x="96" y="10"/>
                    <a:pt x="96" y="10"/>
                  </a:cubicBezTo>
                  <a:cubicBezTo>
                    <a:pt x="102" y="4"/>
                    <a:pt x="109" y="0"/>
                    <a:pt x="120" y="0"/>
                  </a:cubicBezTo>
                  <a:cubicBezTo>
                    <a:pt x="154" y="0"/>
                    <a:pt x="154" y="0"/>
                    <a:pt x="154" y="0"/>
                  </a:cubicBezTo>
                  <a:cubicBezTo>
                    <a:pt x="154" y="0"/>
                    <a:pt x="154" y="0"/>
                    <a:pt x="154" y="0"/>
                  </a:cubicBezTo>
                  <a:cubicBezTo>
                    <a:pt x="188" y="0"/>
                    <a:pt x="188" y="0"/>
                    <a:pt x="188" y="0"/>
                  </a:cubicBezTo>
                  <a:cubicBezTo>
                    <a:pt x="198" y="0"/>
                    <a:pt x="205" y="3"/>
                    <a:pt x="212" y="10"/>
                  </a:cubicBezTo>
                  <a:cubicBezTo>
                    <a:pt x="288" y="86"/>
                    <a:pt x="288" y="86"/>
                    <a:pt x="288" y="86"/>
                  </a:cubicBezTo>
                  <a:cubicBezTo>
                    <a:pt x="308" y="106"/>
                    <a:pt x="279" y="133"/>
                    <a:pt x="260" y="113"/>
                  </a:cubicBezTo>
                  <a:cubicBezTo>
                    <a:pt x="213" y="66"/>
                    <a:pt x="213" y="66"/>
                    <a:pt x="213" y="66"/>
                  </a:cubicBezTo>
                  <a:cubicBezTo>
                    <a:pt x="213" y="109"/>
                    <a:pt x="213" y="109"/>
                    <a:pt x="213" y="109"/>
                  </a:cubicBezTo>
                  <a:cubicBezTo>
                    <a:pt x="154" y="109"/>
                    <a:pt x="154" y="109"/>
                    <a:pt x="154" y="109"/>
                  </a:cubicBezTo>
                  <a:cubicBezTo>
                    <a:pt x="154" y="109"/>
                    <a:pt x="154" y="109"/>
                    <a:pt x="154" y="10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3992"/>
              <a:endParaRPr lang="en-US" sz="1867">
                <a:solidFill>
                  <a:srgbClr val="052D49"/>
                </a:solidFill>
                <a:ea typeface="ＭＳ Ｐゴシック" charset="-128"/>
              </a:endParaRPr>
            </a:p>
          </p:txBody>
        </p:sp>
        <p:sp>
          <p:nvSpPr>
            <p:cNvPr id="14" name="Freeform 9"/>
            <p:cNvSpPr>
              <a:spLocks/>
            </p:cNvSpPr>
            <p:nvPr/>
          </p:nvSpPr>
          <p:spPr bwMode="auto">
            <a:xfrm>
              <a:off x="3022600" y="2527300"/>
              <a:ext cx="441325" cy="604837"/>
            </a:xfrm>
            <a:custGeom>
              <a:avLst/>
              <a:gdLst>
                <a:gd name="T0" fmla="*/ 66 w 117"/>
                <a:gd name="T1" fmla="*/ 0 h 160"/>
                <a:gd name="T2" fmla="*/ 21 w 117"/>
                <a:gd name="T3" fmla="*/ 45 h 160"/>
                <a:gd name="T4" fmla="*/ 54 w 117"/>
                <a:gd name="T5" fmla="*/ 78 h 160"/>
                <a:gd name="T6" fmla="*/ 20 w 117"/>
                <a:gd name="T7" fmla="*/ 112 h 160"/>
                <a:gd name="T8" fmla="*/ 49 w 117"/>
                <a:gd name="T9" fmla="*/ 140 h 160"/>
                <a:gd name="T10" fmla="*/ 102 w 117"/>
                <a:gd name="T11" fmla="*/ 84 h 160"/>
                <a:gd name="T12" fmla="*/ 104 w 117"/>
                <a:gd name="T13" fmla="*/ 39 h 160"/>
                <a:gd name="T14" fmla="*/ 66 w 117"/>
                <a:gd name="T15" fmla="*/ 0 h 16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7" h="160">
                  <a:moveTo>
                    <a:pt x="66" y="0"/>
                  </a:moveTo>
                  <a:cubicBezTo>
                    <a:pt x="21" y="45"/>
                    <a:pt x="21" y="45"/>
                    <a:pt x="21" y="45"/>
                  </a:cubicBezTo>
                  <a:cubicBezTo>
                    <a:pt x="54" y="78"/>
                    <a:pt x="54" y="78"/>
                    <a:pt x="54" y="78"/>
                  </a:cubicBezTo>
                  <a:cubicBezTo>
                    <a:pt x="20" y="112"/>
                    <a:pt x="20" y="112"/>
                    <a:pt x="20" y="112"/>
                  </a:cubicBezTo>
                  <a:cubicBezTo>
                    <a:pt x="0" y="132"/>
                    <a:pt x="28" y="160"/>
                    <a:pt x="49" y="140"/>
                  </a:cubicBezTo>
                  <a:cubicBezTo>
                    <a:pt x="102" y="84"/>
                    <a:pt x="102" y="84"/>
                    <a:pt x="102" y="84"/>
                  </a:cubicBezTo>
                  <a:cubicBezTo>
                    <a:pt x="113" y="73"/>
                    <a:pt x="117" y="51"/>
                    <a:pt x="104" y="39"/>
                  </a:cubicBezTo>
                  <a:cubicBezTo>
                    <a:pt x="104" y="39"/>
                    <a:pt x="66" y="0"/>
                    <a:pt x="6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3992"/>
              <a:endParaRPr lang="en-US" sz="1867">
                <a:solidFill>
                  <a:srgbClr val="052D49"/>
                </a:solidFill>
                <a:ea typeface="ＭＳ Ｐゴシック" charset="-128"/>
              </a:endParaRPr>
            </a:p>
          </p:txBody>
        </p:sp>
        <p:sp>
          <p:nvSpPr>
            <p:cNvPr id="15" name="Freeform 10"/>
            <p:cNvSpPr>
              <a:spLocks/>
            </p:cNvSpPr>
            <p:nvPr/>
          </p:nvSpPr>
          <p:spPr bwMode="auto">
            <a:xfrm>
              <a:off x="2635250" y="2527300"/>
              <a:ext cx="436563" cy="604837"/>
            </a:xfrm>
            <a:custGeom>
              <a:avLst/>
              <a:gdLst>
                <a:gd name="T0" fmla="*/ 50 w 116"/>
                <a:gd name="T1" fmla="*/ 0 h 160"/>
                <a:gd name="T2" fmla="*/ 95 w 116"/>
                <a:gd name="T3" fmla="*/ 45 h 160"/>
                <a:gd name="T4" fmla="*/ 62 w 116"/>
                <a:gd name="T5" fmla="*/ 78 h 160"/>
                <a:gd name="T6" fmla="*/ 96 w 116"/>
                <a:gd name="T7" fmla="*/ 112 h 160"/>
                <a:gd name="T8" fmla="*/ 68 w 116"/>
                <a:gd name="T9" fmla="*/ 140 h 160"/>
                <a:gd name="T10" fmla="*/ 14 w 116"/>
                <a:gd name="T11" fmla="*/ 84 h 160"/>
                <a:gd name="T12" fmla="*/ 12 w 116"/>
                <a:gd name="T13" fmla="*/ 39 h 160"/>
                <a:gd name="T14" fmla="*/ 50 w 116"/>
                <a:gd name="T15" fmla="*/ 0 h 16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6" h="160">
                  <a:moveTo>
                    <a:pt x="50" y="0"/>
                  </a:moveTo>
                  <a:cubicBezTo>
                    <a:pt x="95" y="45"/>
                    <a:pt x="95" y="45"/>
                    <a:pt x="95" y="45"/>
                  </a:cubicBezTo>
                  <a:cubicBezTo>
                    <a:pt x="62" y="78"/>
                    <a:pt x="62" y="78"/>
                    <a:pt x="62" y="78"/>
                  </a:cubicBezTo>
                  <a:cubicBezTo>
                    <a:pt x="96" y="112"/>
                    <a:pt x="96" y="112"/>
                    <a:pt x="96" y="112"/>
                  </a:cubicBezTo>
                  <a:cubicBezTo>
                    <a:pt x="116" y="132"/>
                    <a:pt x="88" y="160"/>
                    <a:pt x="68" y="140"/>
                  </a:cubicBezTo>
                  <a:cubicBezTo>
                    <a:pt x="14" y="84"/>
                    <a:pt x="14" y="84"/>
                    <a:pt x="14" y="84"/>
                  </a:cubicBezTo>
                  <a:cubicBezTo>
                    <a:pt x="3" y="73"/>
                    <a:pt x="0" y="51"/>
                    <a:pt x="12" y="39"/>
                  </a:cubicBezTo>
                  <a:cubicBezTo>
                    <a:pt x="12" y="39"/>
                    <a:pt x="50" y="0"/>
                    <a:pt x="5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3992"/>
              <a:endParaRPr lang="en-US" sz="1867">
                <a:solidFill>
                  <a:srgbClr val="052D49"/>
                </a:solidFill>
                <a:ea typeface="ＭＳ Ｐゴシック" charset="-128"/>
              </a:endParaRPr>
            </a:p>
          </p:txBody>
        </p:sp>
      </p:grpSp>
      <p:grpSp>
        <p:nvGrpSpPr>
          <p:cNvPr id="19" name="Group 18"/>
          <p:cNvGrpSpPr/>
          <p:nvPr/>
        </p:nvGrpSpPr>
        <p:grpSpPr>
          <a:xfrm flipH="1">
            <a:off x="8577072" y="4901184"/>
            <a:ext cx="426271" cy="977853"/>
            <a:chOff x="4837113" y="1557338"/>
            <a:chExt cx="658813" cy="1511299"/>
          </a:xfrm>
          <a:solidFill>
            <a:schemeClr val="bg1">
              <a:lumMod val="75000"/>
            </a:schemeClr>
          </a:solidFill>
        </p:grpSpPr>
        <p:sp>
          <p:nvSpPr>
            <p:cNvPr id="16" name="Oval 11"/>
            <p:cNvSpPr>
              <a:spLocks noChangeArrowheads="1"/>
            </p:cNvSpPr>
            <p:nvPr/>
          </p:nvSpPr>
          <p:spPr bwMode="auto">
            <a:xfrm>
              <a:off x="5224463" y="1557338"/>
              <a:ext cx="271463" cy="271462"/>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3992"/>
              <a:endParaRPr lang="en-US" sz="1867">
                <a:solidFill>
                  <a:srgbClr val="052D49"/>
                </a:solidFill>
                <a:ea typeface="ＭＳ Ｐゴシック" charset="-128"/>
              </a:endParaRPr>
            </a:p>
          </p:txBody>
        </p:sp>
        <p:sp>
          <p:nvSpPr>
            <p:cNvPr id="17" name="Freeform 12"/>
            <p:cNvSpPr>
              <a:spLocks/>
            </p:cNvSpPr>
            <p:nvPr/>
          </p:nvSpPr>
          <p:spPr bwMode="auto">
            <a:xfrm>
              <a:off x="4837113" y="1768475"/>
              <a:ext cx="595313" cy="1300162"/>
            </a:xfrm>
            <a:custGeom>
              <a:avLst/>
              <a:gdLst>
                <a:gd name="T0" fmla="*/ 150 w 158"/>
                <a:gd name="T1" fmla="*/ 164 h 344"/>
                <a:gd name="T2" fmla="*/ 149 w 158"/>
                <a:gd name="T3" fmla="*/ 148 h 344"/>
                <a:gd name="T4" fmla="*/ 111 w 158"/>
                <a:gd name="T5" fmla="*/ 27 h 344"/>
                <a:gd name="T6" fmla="*/ 111 w 158"/>
                <a:gd name="T7" fmla="*/ 15 h 344"/>
                <a:gd name="T8" fmla="*/ 87 w 158"/>
                <a:gd name="T9" fmla="*/ 4 h 344"/>
                <a:gd name="T10" fmla="*/ 11 w 158"/>
                <a:gd name="T11" fmla="*/ 76 h 344"/>
                <a:gd name="T12" fmla="*/ 14 w 158"/>
                <a:gd name="T13" fmla="*/ 165 h 344"/>
                <a:gd name="T14" fmla="*/ 14 w 158"/>
                <a:gd name="T15" fmla="*/ 165 h 344"/>
                <a:gd name="T16" fmla="*/ 29 w 158"/>
                <a:gd name="T17" fmla="*/ 246 h 344"/>
                <a:gd name="T18" fmla="*/ 19 w 158"/>
                <a:gd name="T19" fmla="*/ 314 h 344"/>
                <a:gd name="T20" fmla="*/ 32 w 158"/>
                <a:gd name="T21" fmla="*/ 337 h 344"/>
                <a:gd name="T22" fmla="*/ 37 w 158"/>
                <a:gd name="T23" fmla="*/ 338 h 344"/>
                <a:gd name="T24" fmla="*/ 55 w 158"/>
                <a:gd name="T25" fmla="*/ 325 h 344"/>
                <a:gd name="T26" fmla="*/ 66 w 158"/>
                <a:gd name="T27" fmla="*/ 242 h 344"/>
                <a:gd name="T28" fmla="*/ 66 w 158"/>
                <a:gd name="T29" fmla="*/ 242 h 344"/>
                <a:gd name="T30" fmla="*/ 66 w 158"/>
                <a:gd name="T31" fmla="*/ 242 h 344"/>
                <a:gd name="T32" fmla="*/ 64 w 158"/>
                <a:gd name="T33" fmla="*/ 208 h 344"/>
                <a:gd name="T34" fmla="*/ 61 w 158"/>
                <a:gd name="T35" fmla="*/ 160 h 344"/>
                <a:gd name="T36" fmla="*/ 90 w 158"/>
                <a:gd name="T37" fmla="*/ 79 h 344"/>
                <a:gd name="T38" fmla="*/ 123 w 158"/>
                <a:gd name="T39" fmla="*/ 160 h 344"/>
                <a:gd name="T40" fmla="*/ 108 w 158"/>
                <a:gd name="T41" fmla="*/ 183 h 344"/>
                <a:gd name="T42" fmla="*/ 115 w 158"/>
                <a:gd name="T43" fmla="*/ 190 h 344"/>
                <a:gd name="T44" fmla="*/ 122 w 158"/>
                <a:gd name="T45" fmla="*/ 183 h 344"/>
                <a:gd name="T46" fmla="*/ 133 w 158"/>
                <a:gd name="T47" fmla="*/ 172 h 344"/>
                <a:gd name="T48" fmla="*/ 144 w 158"/>
                <a:gd name="T49" fmla="*/ 183 h 344"/>
                <a:gd name="T50" fmla="*/ 144 w 158"/>
                <a:gd name="T51" fmla="*/ 337 h 344"/>
                <a:gd name="T52" fmla="*/ 151 w 158"/>
                <a:gd name="T53" fmla="*/ 344 h 344"/>
                <a:gd name="T54" fmla="*/ 158 w 158"/>
                <a:gd name="T55" fmla="*/ 337 h 344"/>
                <a:gd name="T56" fmla="*/ 158 w 158"/>
                <a:gd name="T57" fmla="*/ 183 h 344"/>
                <a:gd name="T58" fmla="*/ 150 w 158"/>
                <a:gd name="T59" fmla="*/ 164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58" h="344">
                  <a:moveTo>
                    <a:pt x="150" y="164"/>
                  </a:moveTo>
                  <a:cubicBezTo>
                    <a:pt x="153" y="159"/>
                    <a:pt x="153" y="153"/>
                    <a:pt x="149" y="148"/>
                  </a:cubicBezTo>
                  <a:cubicBezTo>
                    <a:pt x="112" y="97"/>
                    <a:pt x="111" y="27"/>
                    <a:pt x="111" y="27"/>
                  </a:cubicBezTo>
                  <a:cubicBezTo>
                    <a:pt x="111" y="26"/>
                    <a:pt x="112" y="18"/>
                    <a:pt x="111" y="15"/>
                  </a:cubicBezTo>
                  <a:cubicBezTo>
                    <a:pt x="107" y="5"/>
                    <a:pt x="97" y="0"/>
                    <a:pt x="87" y="4"/>
                  </a:cubicBezTo>
                  <a:cubicBezTo>
                    <a:pt x="85" y="4"/>
                    <a:pt x="31" y="25"/>
                    <a:pt x="11" y="76"/>
                  </a:cubicBezTo>
                  <a:cubicBezTo>
                    <a:pt x="0" y="103"/>
                    <a:pt x="2" y="133"/>
                    <a:pt x="14" y="165"/>
                  </a:cubicBezTo>
                  <a:cubicBezTo>
                    <a:pt x="14" y="165"/>
                    <a:pt x="14" y="165"/>
                    <a:pt x="14" y="165"/>
                  </a:cubicBezTo>
                  <a:cubicBezTo>
                    <a:pt x="29" y="246"/>
                    <a:pt x="29" y="246"/>
                    <a:pt x="29" y="246"/>
                  </a:cubicBezTo>
                  <a:cubicBezTo>
                    <a:pt x="29" y="267"/>
                    <a:pt x="27" y="290"/>
                    <a:pt x="19" y="314"/>
                  </a:cubicBezTo>
                  <a:cubicBezTo>
                    <a:pt x="17" y="324"/>
                    <a:pt x="22" y="334"/>
                    <a:pt x="32" y="337"/>
                  </a:cubicBezTo>
                  <a:cubicBezTo>
                    <a:pt x="34" y="338"/>
                    <a:pt x="35" y="338"/>
                    <a:pt x="37" y="338"/>
                  </a:cubicBezTo>
                  <a:cubicBezTo>
                    <a:pt x="45" y="338"/>
                    <a:pt x="52" y="333"/>
                    <a:pt x="55" y="325"/>
                  </a:cubicBezTo>
                  <a:cubicBezTo>
                    <a:pt x="64" y="295"/>
                    <a:pt x="66" y="266"/>
                    <a:pt x="66" y="242"/>
                  </a:cubicBezTo>
                  <a:cubicBezTo>
                    <a:pt x="66" y="242"/>
                    <a:pt x="66" y="242"/>
                    <a:pt x="66" y="242"/>
                  </a:cubicBezTo>
                  <a:cubicBezTo>
                    <a:pt x="66" y="242"/>
                    <a:pt x="66" y="242"/>
                    <a:pt x="66" y="242"/>
                  </a:cubicBezTo>
                  <a:cubicBezTo>
                    <a:pt x="66" y="229"/>
                    <a:pt x="65" y="218"/>
                    <a:pt x="64" y="208"/>
                  </a:cubicBezTo>
                  <a:cubicBezTo>
                    <a:pt x="61" y="160"/>
                    <a:pt x="61" y="160"/>
                    <a:pt x="61" y="160"/>
                  </a:cubicBezTo>
                  <a:cubicBezTo>
                    <a:pt x="90" y="79"/>
                    <a:pt x="90" y="79"/>
                    <a:pt x="90" y="79"/>
                  </a:cubicBezTo>
                  <a:cubicBezTo>
                    <a:pt x="95" y="104"/>
                    <a:pt x="105" y="133"/>
                    <a:pt x="123" y="160"/>
                  </a:cubicBezTo>
                  <a:cubicBezTo>
                    <a:pt x="114" y="164"/>
                    <a:pt x="108" y="172"/>
                    <a:pt x="108" y="183"/>
                  </a:cubicBezTo>
                  <a:cubicBezTo>
                    <a:pt x="108" y="187"/>
                    <a:pt x="111" y="190"/>
                    <a:pt x="115" y="190"/>
                  </a:cubicBezTo>
                  <a:cubicBezTo>
                    <a:pt x="119" y="190"/>
                    <a:pt x="122" y="187"/>
                    <a:pt x="122" y="183"/>
                  </a:cubicBezTo>
                  <a:cubicBezTo>
                    <a:pt x="122" y="177"/>
                    <a:pt x="127" y="172"/>
                    <a:pt x="133" y="172"/>
                  </a:cubicBezTo>
                  <a:cubicBezTo>
                    <a:pt x="139" y="172"/>
                    <a:pt x="144" y="177"/>
                    <a:pt x="144" y="183"/>
                  </a:cubicBezTo>
                  <a:cubicBezTo>
                    <a:pt x="144" y="337"/>
                    <a:pt x="144" y="337"/>
                    <a:pt x="144" y="337"/>
                  </a:cubicBezTo>
                  <a:cubicBezTo>
                    <a:pt x="144" y="341"/>
                    <a:pt x="147" y="344"/>
                    <a:pt x="151" y="344"/>
                  </a:cubicBezTo>
                  <a:cubicBezTo>
                    <a:pt x="155" y="344"/>
                    <a:pt x="158" y="341"/>
                    <a:pt x="158" y="337"/>
                  </a:cubicBezTo>
                  <a:cubicBezTo>
                    <a:pt x="158" y="183"/>
                    <a:pt x="158" y="183"/>
                    <a:pt x="158" y="183"/>
                  </a:cubicBezTo>
                  <a:cubicBezTo>
                    <a:pt x="158" y="175"/>
                    <a:pt x="155" y="169"/>
                    <a:pt x="150" y="16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3992"/>
              <a:endParaRPr lang="en-US" sz="1867">
                <a:solidFill>
                  <a:srgbClr val="052D49"/>
                </a:solidFill>
                <a:ea typeface="ＭＳ Ｐゴシック" charset="-128"/>
              </a:endParaRPr>
            </a:p>
          </p:txBody>
        </p:sp>
      </p:grpSp>
      <p:sp>
        <p:nvSpPr>
          <p:cNvPr id="5" name="Title 4"/>
          <p:cNvSpPr>
            <a:spLocks noGrp="1"/>
          </p:cNvSpPr>
          <p:nvPr>
            <p:ph type="title"/>
          </p:nvPr>
        </p:nvSpPr>
        <p:spPr>
          <a:xfrm>
            <a:off x="338328" y="256032"/>
            <a:ext cx="7891272" cy="1042416"/>
          </a:xfrm>
        </p:spPr>
        <p:txBody>
          <a:bodyPr>
            <a:normAutofit/>
          </a:bodyPr>
          <a:lstStyle/>
          <a:p>
            <a:r>
              <a:rPr lang="en-US" sz="2800" dirty="0">
                <a:latin typeface="Arial" panose="020B0604020202020204" pitchFamily="34" charset="0"/>
                <a:cs typeface="Arial" panose="020B0604020202020204" pitchFamily="34" charset="0"/>
              </a:rPr>
              <a:t>The current population of the United States by age group and ethnicity (ACS, 2011-2015)</a:t>
            </a:r>
          </a:p>
        </p:txBody>
      </p:sp>
      <p:sp>
        <p:nvSpPr>
          <p:cNvPr id="20" name="Footer Placeholder 1"/>
          <p:cNvSpPr>
            <a:spLocks noGrp="1"/>
          </p:cNvSpPr>
          <p:nvPr>
            <p:ph type="ftr" sz="quarter" idx="3"/>
          </p:nvPr>
        </p:nvSpPr>
        <p:spPr>
          <a:xfrm>
            <a:off x="3959225" y="6419850"/>
            <a:ext cx="5184775" cy="365125"/>
          </a:xfrm>
        </p:spPr>
        <p:txBody>
          <a:bodyPr/>
          <a:lstStyle/>
          <a:p>
            <a:pPr algn="l" defTabSz="914037"/>
            <a:r>
              <a:rPr lang="en-US" sz="800" dirty="0">
                <a:solidFill>
                  <a:prstClr val="white"/>
                </a:solidFill>
                <a:latin typeface="Arial" panose="020B0604020202020204" pitchFamily="34" charset="0"/>
                <a:ea typeface="ＭＳ Ｐゴシック" charset="-128"/>
                <a:cs typeface="Arial" panose="020B0604020202020204" pitchFamily="34" charset="0"/>
              </a:rPr>
              <a:t>Source: American Community Survey (2011-2015)</a:t>
            </a:r>
          </a:p>
        </p:txBody>
      </p:sp>
    </p:spTree>
    <p:extLst>
      <p:ext uri="{BB962C8B-B14F-4D97-AF65-F5344CB8AC3E}">
        <p14:creationId xmlns:p14="http://schemas.microsoft.com/office/powerpoint/2010/main" val="19591421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22">
                                            <p:graphicEl>
                                              <a:chart seriesIdx="-3" categoryIdx="-3" bldStep="gridLegend"/>
                                            </p:graphicEl>
                                          </p:spTgt>
                                        </p:tgtEl>
                                        <p:attrNameLst>
                                          <p:attrName>style.visibility</p:attrName>
                                        </p:attrNameLst>
                                      </p:cBhvr>
                                      <p:to>
                                        <p:strVal val="visible"/>
                                      </p:to>
                                    </p:set>
                                    <p:animEffect transition="in" filter="wipe(left)">
                                      <p:cBhvr>
                                        <p:cTn id="7" dur="1250"/>
                                        <p:tgtEl>
                                          <p:spTgt spid="22">
                                            <p:graphicEl>
                                              <a:chart seriesIdx="-3" categoryIdx="-3" bldStep="gridLegend"/>
                                            </p:graphicEl>
                                          </p:spTgt>
                                        </p:tgtEl>
                                      </p:cBhvr>
                                    </p:animEffect>
                                  </p:childTnLst>
                                </p:cTn>
                              </p:par>
                              <p:par>
                                <p:cTn id="8" presetID="1" presetClass="entr" presetSubtype="0" fill="hold" nodeType="withEffect">
                                  <p:stCondLst>
                                    <p:cond delay="0"/>
                                  </p:stCondLst>
                                  <p:childTnLst>
                                    <p:set>
                                      <p:cBhvr>
                                        <p:cTn id="9" dur="1" fill="hold">
                                          <p:stCondLst>
                                            <p:cond delay="0"/>
                                          </p:stCondLst>
                                        </p:cTn>
                                        <p:tgtEl>
                                          <p:spTgt spid="18"/>
                                        </p:tgtEl>
                                        <p:attrNameLst>
                                          <p:attrName>style.visibility</p:attrName>
                                        </p:attrNameLst>
                                      </p:cBhvr>
                                      <p:to>
                                        <p:strVal val="visible"/>
                                      </p:to>
                                    </p:set>
                                  </p:childTnLst>
                                </p:cTn>
                              </p:par>
                              <p:par>
                                <p:cTn id="10" presetID="1" presetClass="entr" presetSubtype="0" fill="hold" nodeType="withEffect">
                                  <p:stCondLst>
                                    <p:cond delay="0"/>
                                  </p:stCondLst>
                                  <p:childTnLst>
                                    <p:set>
                                      <p:cBhvr>
                                        <p:cTn id="11" dur="1" fill="hold">
                                          <p:stCondLst>
                                            <p:cond delay="0"/>
                                          </p:stCondLst>
                                        </p:cTn>
                                        <p:tgtEl>
                                          <p:spTgt spid="19"/>
                                        </p:tgtEl>
                                        <p:attrNameLst>
                                          <p:attrName>style.visibility</p:attrName>
                                        </p:attrNameLst>
                                      </p:cBhvr>
                                      <p:to>
                                        <p:strVal val="visible"/>
                                      </p:to>
                                    </p:set>
                                  </p:childTnLst>
                                </p:cTn>
                              </p:par>
                            </p:childTnLst>
                          </p:cTn>
                        </p:par>
                      </p:childTnLst>
                    </p:cTn>
                  </p:par>
                  <p:par>
                    <p:cTn id="12" fill="hold">
                      <p:stCondLst>
                        <p:cond delay="indefinite"/>
                      </p:stCondLst>
                      <p:childTnLst>
                        <p:par>
                          <p:cTn id="13" fill="hold">
                            <p:stCondLst>
                              <p:cond delay="0"/>
                            </p:stCondLst>
                            <p:childTnLst>
                              <p:par>
                                <p:cTn id="14" presetID="22" presetClass="entr" presetSubtype="8" fill="hold" grpId="0" nodeType="clickEffect">
                                  <p:stCondLst>
                                    <p:cond delay="0"/>
                                  </p:stCondLst>
                                  <p:childTnLst>
                                    <p:set>
                                      <p:cBhvr>
                                        <p:cTn id="15" dur="1" fill="hold">
                                          <p:stCondLst>
                                            <p:cond delay="0"/>
                                          </p:stCondLst>
                                        </p:cTn>
                                        <p:tgtEl>
                                          <p:spTgt spid="22">
                                            <p:graphicEl>
                                              <a:chart seriesIdx="0" categoryIdx="-4" bldStep="series"/>
                                            </p:graphicEl>
                                          </p:spTgt>
                                        </p:tgtEl>
                                        <p:attrNameLst>
                                          <p:attrName>style.visibility</p:attrName>
                                        </p:attrNameLst>
                                      </p:cBhvr>
                                      <p:to>
                                        <p:strVal val="visible"/>
                                      </p:to>
                                    </p:set>
                                    <p:animEffect transition="in" filter="wipe(left)">
                                      <p:cBhvr>
                                        <p:cTn id="16" dur="1250"/>
                                        <p:tgtEl>
                                          <p:spTgt spid="22">
                                            <p:graphicEl>
                                              <a:chart seriesIdx="0" categoryIdx="-4" bldStep="series"/>
                                            </p:graphicEl>
                                          </p:spTgt>
                                        </p:tgtEl>
                                      </p:cBhvr>
                                    </p:animEffect>
                                  </p:childTnLst>
                                </p:cTn>
                              </p:par>
                            </p:childTnLst>
                          </p:cTn>
                        </p:par>
                      </p:childTnLst>
                    </p:cTn>
                  </p:par>
                  <p:par>
                    <p:cTn id="17" fill="hold">
                      <p:stCondLst>
                        <p:cond delay="indefinite"/>
                      </p:stCondLst>
                      <p:childTnLst>
                        <p:par>
                          <p:cTn id="18" fill="hold">
                            <p:stCondLst>
                              <p:cond delay="0"/>
                            </p:stCondLst>
                            <p:childTnLst>
                              <p:par>
                                <p:cTn id="19" presetID="22" presetClass="entr" presetSubtype="8" fill="hold" grpId="0" nodeType="clickEffect">
                                  <p:stCondLst>
                                    <p:cond delay="0"/>
                                  </p:stCondLst>
                                  <p:childTnLst>
                                    <p:set>
                                      <p:cBhvr>
                                        <p:cTn id="20" dur="1" fill="hold">
                                          <p:stCondLst>
                                            <p:cond delay="0"/>
                                          </p:stCondLst>
                                        </p:cTn>
                                        <p:tgtEl>
                                          <p:spTgt spid="22">
                                            <p:graphicEl>
                                              <a:chart seriesIdx="1" categoryIdx="-4" bldStep="series"/>
                                            </p:graphicEl>
                                          </p:spTgt>
                                        </p:tgtEl>
                                        <p:attrNameLst>
                                          <p:attrName>style.visibility</p:attrName>
                                        </p:attrNameLst>
                                      </p:cBhvr>
                                      <p:to>
                                        <p:strVal val="visible"/>
                                      </p:to>
                                    </p:set>
                                    <p:animEffect transition="in" filter="wipe(left)">
                                      <p:cBhvr>
                                        <p:cTn id="21" dur="1250"/>
                                        <p:tgtEl>
                                          <p:spTgt spid="22">
                                            <p:graphicEl>
                                              <a:chart seriesIdx="1" categoryIdx="-4" bldStep="series"/>
                                            </p:graphic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22" grpId="0" uiExpand="1">
        <p:bldSub>
          <a:bldChart bld="series"/>
        </p:bldSub>
      </p:bldGraphic>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2" name="Chart 21"/>
          <p:cNvGraphicFramePr>
            <a:graphicFrameLocks noGrp="1"/>
          </p:cNvGraphicFramePr>
          <p:nvPr>
            <p:extLst>
              <p:ext uri="{D42A27DB-BD31-4B8C-83A1-F6EECF244321}">
                <p14:modId xmlns:p14="http://schemas.microsoft.com/office/powerpoint/2010/main" val="331255677"/>
              </p:ext>
            </p:extLst>
          </p:nvPr>
        </p:nvGraphicFramePr>
        <p:xfrm>
          <a:off x="58079" y="1125168"/>
          <a:ext cx="8408914" cy="5294376"/>
        </p:xfrm>
        <a:graphic>
          <a:graphicData uri="http://schemas.openxmlformats.org/drawingml/2006/chart">
            <c:chart xmlns:c="http://schemas.openxmlformats.org/drawingml/2006/chart" xmlns:r="http://schemas.openxmlformats.org/officeDocument/2006/relationships" r:id="rId3"/>
          </a:graphicData>
        </a:graphic>
      </p:graphicFrame>
      <p:sp>
        <p:nvSpPr>
          <p:cNvPr id="11" name="Line 6"/>
          <p:cNvSpPr>
            <a:spLocks noChangeShapeType="1"/>
          </p:cNvSpPr>
          <p:nvPr/>
        </p:nvSpPr>
        <p:spPr bwMode="auto">
          <a:xfrm>
            <a:off x="3049588" y="1784351"/>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00" tIns="45715" rIns="91400" bIns="45715" numCol="1" anchor="t" anchorCtr="0" compatLnSpc="1">
            <a:prstTxWarp prst="textNoShape">
              <a:avLst/>
            </a:prstTxWarp>
          </a:bodyPr>
          <a:lstStyle/>
          <a:p>
            <a:pPr defTabSz="913925"/>
            <a:endParaRPr lang="en-US" sz="1867" dirty="0">
              <a:solidFill>
                <a:srgbClr val="052D49"/>
              </a:solidFill>
            </a:endParaRPr>
          </a:p>
        </p:txBody>
      </p:sp>
      <p:sp>
        <p:nvSpPr>
          <p:cNvPr id="12" name="Line 7"/>
          <p:cNvSpPr>
            <a:spLocks noChangeShapeType="1"/>
          </p:cNvSpPr>
          <p:nvPr/>
        </p:nvSpPr>
        <p:spPr bwMode="auto">
          <a:xfrm>
            <a:off x="3049588" y="1784351"/>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00" tIns="45715" rIns="91400" bIns="45715" numCol="1" anchor="t" anchorCtr="0" compatLnSpc="1">
            <a:prstTxWarp prst="textNoShape">
              <a:avLst/>
            </a:prstTxWarp>
          </a:bodyPr>
          <a:lstStyle/>
          <a:p>
            <a:pPr defTabSz="913925"/>
            <a:endParaRPr lang="en-US" sz="1867" dirty="0">
              <a:solidFill>
                <a:srgbClr val="052D49"/>
              </a:solidFill>
            </a:endParaRPr>
          </a:p>
        </p:txBody>
      </p:sp>
      <p:grpSp>
        <p:nvGrpSpPr>
          <p:cNvPr id="18" name="Group 17"/>
          <p:cNvGrpSpPr/>
          <p:nvPr/>
        </p:nvGrpSpPr>
        <p:grpSpPr>
          <a:xfrm>
            <a:off x="146304" y="5245310"/>
            <a:ext cx="469052" cy="631615"/>
            <a:chOff x="2470150" y="1571625"/>
            <a:chExt cx="1158875" cy="1560512"/>
          </a:xfrm>
          <a:solidFill>
            <a:schemeClr val="bg1">
              <a:lumMod val="75000"/>
            </a:schemeClr>
          </a:solidFill>
        </p:grpSpPr>
        <p:sp>
          <p:nvSpPr>
            <p:cNvPr id="10" name="Freeform 5"/>
            <p:cNvSpPr>
              <a:spLocks/>
            </p:cNvSpPr>
            <p:nvPr/>
          </p:nvSpPr>
          <p:spPr bwMode="auto">
            <a:xfrm>
              <a:off x="2835275" y="1571625"/>
              <a:ext cx="425450" cy="427037"/>
            </a:xfrm>
            <a:custGeom>
              <a:avLst/>
              <a:gdLst>
                <a:gd name="T0" fmla="*/ 57 w 113"/>
                <a:gd name="T1" fmla="*/ 113 h 113"/>
                <a:gd name="T2" fmla="*/ 113 w 113"/>
                <a:gd name="T3" fmla="*/ 56 h 113"/>
                <a:gd name="T4" fmla="*/ 57 w 113"/>
                <a:gd name="T5" fmla="*/ 0 h 113"/>
                <a:gd name="T6" fmla="*/ 1 w 113"/>
                <a:gd name="T7" fmla="*/ 56 h 113"/>
                <a:gd name="T8" fmla="*/ 57 w 113"/>
                <a:gd name="T9" fmla="*/ 113 h 113"/>
              </a:gdLst>
              <a:ahLst/>
              <a:cxnLst>
                <a:cxn ang="0">
                  <a:pos x="T0" y="T1"/>
                </a:cxn>
                <a:cxn ang="0">
                  <a:pos x="T2" y="T3"/>
                </a:cxn>
                <a:cxn ang="0">
                  <a:pos x="T4" y="T5"/>
                </a:cxn>
                <a:cxn ang="0">
                  <a:pos x="T6" y="T7"/>
                </a:cxn>
                <a:cxn ang="0">
                  <a:pos x="T8" y="T9"/>
                </a:cxn>
              </a:cxnLst>
              <a:rect l="0" t="0" r="r" b="b"/>
              <a:pathLst>
                <a:path w="113" h="113">
                  <a:moveTo>
                    <a:pt x="57" y="113"/>
                  </a:moveTo>
                  <a:cubicBezTo>
                    <a:pt x="88" y="113"/>
                    <a:pt x="113" y="88"/>
                    <a:pt x="113" y="56"/>
                  </a:cubicBezTo>
                  <a:cubicBezTo>
                    <a:pt x="113" y="25"/>
                    <a:pt x="88" y="0"/>
                    <a:pt x="57" y="0"/>
                  </a:cubicBezTo>
                  <a:cubicBezTo>
                    <a:pt x="26" y="0"/>
                    <a:pt x="0" y="25"/>
                    <a:pt x="1" y="56"/>
                  </a:cubicBezTo>
                  <a:cubicBezTo>
                    <a:pt x="0" y="88"/>
                    <a:pt x="26" y="113"/>
                    <a:pt x="57" y="1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3925"/>
              <a:endParaRPr lang="en-US" sz="1867" dirty="0">
                <a:solidFill>
                  <a:srgbClr val="052D49"/>
                </a:solidFill>
              </a:endParaRPr>
            </a:p>
          </p:txBody>
        </p:sp>
        <p:sp>
          <p:nvSpPr>
            <p:cNvPr id="13" name="Freeform 8"/>
            <p:cNvSpPr>
              <a:spLocks/>
            </p:cNvSpPr>
            <p:nvPr/>
          </p:nvSpPr>
          <p:spPr bwMode="auto">
            <a:xfrm>
              <a:off x="2470150" y="2033588"/>
              <a:ext cx="1158875" cy="501650"/>
            </a:xfrm>
            <a:custGeom>
              <a:avLst/>
              <a:gdLst>
                <a:gd name="T0" fmla="*/ 154 w 308"/>
                <a:gd name="T1" fmla="*/ 109 h 133"/>
                <a:gd name="T2" fmla="*/ 94 w 308"/>
                <a:gd name="T3" fmla="*/ 109 h 133"/>
                <a:gd name="T4" fmla="*/ 94 w 308"/>
                <a:gd name="T5" fmla="*/ 66 h 133"/>
                <a:gd name="T6" fmla="*/ 49 w 308"/>
                <a:gd name="T7" fmla="*/ 112 h 133"/>
                <a:gd name="T8" fmla="*/ 21 w 308"/>
                <a:gd name="T9" fmla="*/ 85 h 133"/>
                <a:gd name="T10" fmla="*/ 96 w 308"/>
                <a:gd name="T11" fmla="*/ 10 h 133"/>
                <a:gd name="T12" fmla="*/ 120 w 308"/>
                <a:gd name="T13" fmla="*/ 0 h 133"/>
                <a:gd name="T14" fmla="*/ 154 w 308"/>
                <a:gd name="T15" fmla="*/ 0 h 133"/>
                <a:gd name="T16" fmla="*/ 154 w 308"/>
                <a:gd name="T17" fmla="*/ 0 h 133"/>
                <a:gd name="T18" fmla="*/ 188 w 308"/>
                <a:gd name="T19" fmla="*/ 0 h 133"/>
                <a:gd name="T20" fmla="*/ 212 w 308"/>
                <a:gd name="T21" fmla="*/ 10 h 133"/>
                <a:gd name="T22" fmla="*/ 288 w 308"/>
                <a:gd name="T23" fmla="*/ 86 h 133"/>
                <a:gd name="T24" fmla="*/ 260 w 308"/>
                <a:gd name="T25" fmla="*/ 113 h 133"/>
                <a:gd name="T26" fmla="*/ 213 w 308"/>
                <a:gd name="T27" fmla="*/ 66 h 133"/>
                <a:gd name="T28" fmla="*/ 213 w 308"/>
                <a:gd name="T29" fmla="*/ 109 h 133"/>
                <a:gd name="T30" fmla="*/ 154 w 308"/>
                <a:gd name="T31" fmla="*/ 109 h 133"/>
                <a:gd name="T32" fmla="*/ 154 w 308"/>
                <a:gd name="T33" fmla="*/ 109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08" h="133">
                  <a:moveTo>
                    <a:pt x="154" y="109"/>
                  </a:moveTo>
                  <a:cubicBezTo>
                    <a:pt x="94" y="109"/>
                    <a:pt x="94" y="109"/>
                    <a:pt x="94" y="109"/>
                  </a:cubicBezTo>
                  <a:cubicBezTo>
                    <a:pt x="94" y="66"/>
                    <a:pt x="94" y="66"/>
                    <a:pt x="94" y="66"/>
                  </a:cubicBezTo>
                  <a:cubicBezTo>
                    <a:pt x="49" y="112"/>
                    <a:pt x="49" y="112"/>
                    <a:pt x="49" y="112"/>
                  </a:cubicBezTo>
                  <a:cubicBezTo>
                    <a:pt x="28" y="133"/>
                    <a:pt x="0" y="106"/>
                    <a:pt x="21" y="85"/>
                  </a:cubicBezTo>
                  <a:cubicBezTo>
                    <a:pt x="96" y="10"/>
                    <a:pt x="96" y="10"/>
                    <a:pt x="96" y="10"/>
                  </a:cubicBezTo>
                  <a:cubicBezTo>
                    <a:pt x="102" y="4"/>
                    <a:pt x="109" y="0"/>
                    <a:pt x="120" y="0"/>
                  </a:cubicBezTo>
                  <a:cubicBezTo>
                    <a:pt x="154" y="0"/>
                    <a:pt x="154" y="0"/>
                    <a:pt x="154" y="0"/>
                  </a:cubicBezTo>
                  <a:cubicBezTo>
                    <a:pt x="154" y="0"/>
                    <a:pt x="154" y="0"/>
                    <a:pt x="154" y="0"/>
                  </a:cubicBezTo>
                  <a:cubicBezTo>
                    <a:pt x="188" y="0"/>
                    <a:pt x="188" y="0"/>
                    <a:pt x="188" y="0"/>
                  </a:cubicBezTo>
                  <a:cubicBezTo>
                    <a:pt x="198" y="0"/>
                    <a:pt x="205" y="3"/>
                    <a:pt x="212" y="10"/>
                  </a:cubicBezTo>
                  <a:cubicBezTo>
                    <a:pt x="288" y="86"/>
                    <a:pt x="288" y="86"/>
                    <a:pt x="288" y="86"/>
                  </a:cubicBezTo>
                  <a:cubicBezTo>
                    <a:pt x="308" y="106"/>
                    <a:pt x="279" y="133"/>
                    <a:pt x="260" y="113"/>
                  </a:cubicBezTo>
                  <a:cubicBezTo>
                    <a:pt x="213" y="66"/>
                    <a:pt x="213" y="66"/>
                    <a:pt x="213" y="66"/>
                  </a:cubicBezTo>
                  <a:cubicBezTo>
                    <a:pt x="213" y="109"/>
                    <a:pt x="213" y="109"/>
                    <a:pt x="213" y="109"/>
                  </a:cubicBezTo>
                  <a:cubicBezTo>
                    <a:pt x="154" y="109"/>
                    <a:pt x="154" y="109"/>
                    <a:pt x="154" y="109"/>
                  </a:cubicBezTo>
                  <a:cubicBezTo>
                    <a:pt x="154" y="109"/>
                    <a:pt x="154" y="109"/>
                    <a:pt x="154" y="10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3925"/>
              <a:endParaRPr lang="en-US" sz="1867" dirty="0">
                <a:solidFill>
                  <a:srgbClr val="052D49"/>
                </a:solidFill>
              </a:endParaRPr>
            </a:p>
          </p:txBody>
        </p:sp>
        <p:sp>
          <p:nvSpPr>
            <p:cNvPr id="14" name="Freeform 9"/>
            <p:cNvSpPr>
              <a:spLocks/>
            </p:cNvSpPr>
            <p:nvPr/>
          </p:nvSpPr>
          <p:spPr bwMode="auto">
            <a:xfrm>
              <a:off x="3022600" y="2527300"/>
              <a:ext cx="441325" cy="604837"/>
            </a:xfrm>
            <a:custGeom>
              <a:avLst/>
              <a:gdLst>
                <a:gd name="T0" fmla="*/ 66 w 117"/>
                <a:gd name="T1" fmla="*/ 0 h 160"/>
                <a:gd name="T2" fmla="*/ 21 w 117"/>
                <a:gd name="T3" fmla="*/ 45 h 160"/>
                <a:gd name="T4" fmla="*/ 54 w 117"/>
                <a:gd name="T5" fmla="*/ 78 h 160"/>
                <a:gd name="T6" fmla="*/ 20 w 117"/>
                <a:gd name="T7" fmla="*/ 112 h 160"/>
                <a:gd name="T8" fmla="*/ 49 w 117"/>
                <a:gd name="T9" fmla="*/ 140 h 160"/>
                <a:gd name="T10" fmla="*/ 102 w 117"/>
                <a:gd name="T11" fmla="*/ 84 h 160"/>
                <a:gd name="T12" fmla="*/ 104 w 117"/>
                <a:gd name="T13" fmla="*/ 39 h 160"/>
                <a:gd name="T14" fmla="*/ 66 w 117"/>
                <a:gd name="T15" fmla="*/ 0 h 16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7" h="160">
                  <a:moveTo>
                    <a:pt x="66" y="0"/>
                  </a:moveTo>
                  <a:cubicBezTo>
                    <a:pt x="21" y="45"/>
                    <a:pt x="21" y="45"/>
                    <a:pt x="21" y="45"/>
                  </a:cubicBezTo>
                  <a:cubicBezTo>
                    <a:pt x="54" y="78"/>
                    <a:pt x="54" y="78"/>
                    <a:pt x="54" y="78"/>
                  </a:cubicBezTo>
                  <a:cubicBezTo>
                    <a:pt x="20" y="112"/>
                    <a:pt x="20" y="112"/>
                    <a:pt x="20" y="112"/>
                  </a:cubicBezTo>
                  <a:cubicBezTo>
                    <a:pt x="0" y="132"/>
                    <a:pt x="28" y="160"/>
                    <a:pt x="49" y="140"/>
                  </a:cubicBezTo>
                  <a:cubicBezTo>
                    <a:pt x="102" y="84"/>
                    <a:pt x="102" y="84"/>
                    <a:pt x="102" y="84"/>
                  </a:cubicBezTo>
                  <a:cubicBezTo>
                    <a:pt x="113" y="73"/>
                    <a:pt x="117" y="51"/>
                    <a:pt x="104" y="39"/>
                  </a:cubicBezTo>
                  <a:cubicBezTo>
                    <a:pt x="104" y="39"/>
                    <a:pt x="66" y="0"/>
                    <a:pt x="6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3925"/>
              <a:endParaRPr lang="en-US" sz="1867" dirty="0">
                <a:solidFill>
                  <a:srgbClr val="052D49"/>
                </a:solidFill>
              </a:endParaRPr>
            </a:p>
          </p:txBody>
        </p:sp>
        <p:sp>
          <p:nvSpPr>
            <p:cNvPr id="15" name="Freeform 10"/>
            <p:cNvSpPr>
              <a:spLocks/>
            </p:cNvSpPr>
            <p:nvPr/>
          </p:nvSpPr>
          <p:spPr bwMode="auto">
            <a:xfrm>
              <a:off x="2635250" y="2527300"/>
              <a:ext cx="436563" cy="604837"/>
            </a:xfrm>
            <a:custGeom>
              <a:avLst/>
              <a:gdLst>
                <a:gd name="T0" fmla="*/ 50 w 116"/>
                <a:gd name="T1" fmla="*/ 0 h 160"/>
                <a:gd name="T2" fmla="*/ 95 w 116"/>
                <a:gd name="T3" fmla="*/ 45 h 160"/>
                <a:gd name="T4" fmla="*/ 62 w 116"/>
                <a:gd name="T5" fmla="*/ 78 h 160"/>
                <a:gd name="T6" fmla="*/ 96 w 116"/>
                <a:gd name="T7" fmla="*/ 112 h 160"/>
                <a:gd name="T8" fmla="*/ 68 w 116"/>
                <a:gd name="T9" fmla="*/ 140 h 160"/>
                <a:gd name="T10" fmla="*/ 14 w 116"/>
                <a:gd name="T11" fmla="*/ 84 h 160"/>
                <a:gd name="T12" fmla="*/ 12 w 116"/>
                <a:gd name="T13" fmla="*/ 39 h 160"/>
                <a:gd name="T14" fmla="*/ 50 w 116"/>
                <a:gd name="T15" fmla="*/ 0 h 16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6" h="160">
                  <a:moveTo>
                    <a:pt x="50" y="0"/>
                  </a:moveTo>
                  <a:cubicBezTo>
                    <a:pt x="95" y="45"/>
                    <a:pt x="95" y="45"/>
                    <a:pt x="95" y="45"/>
                  </a:cubicBezTo>
                  <a:cubicBezTo>
                    <a:pt x="62" y="78"/>
                    <a:pt x="62" y="78"/>
                    <a:pt x="62" y="78"/>
                  </a:cubicBezTo>
                  <a:cubicBezTo>
                    <a:pt x="96" y="112"/>
                    <a:pt x="96" y="112"/>
                    <a:pt x="96" y="112"/>
                  </a:cubicBezTo>
                  <a:cubicBezTo>
                    <a:pt x="116" y="132"/>
                    <a:pt x="88" y="160"/>
                    <a:pt x="68" y="140"/>
                  </a:cubicBezTo>
                  <a:cubicBezTo>
                    <a:pt x="14" y="84"/>
                    <a:pt x="14" y="84"/>
                    <a:pt x="14" y="84"/>
                  </a:cubicBezTo>
                  <a:cubicBezTo>
                    <a:pt x="3" y="73"/>
                    <a:pt x="0" y="51"/>
                    <a:pt x="12" y="39"/>
                  </a:cubicBezTo>
                  <a:cubicBezTo>
                    <a:pt x="12" y="39"/>
                    <a:pt x="50" y="0"/>
                    <a:pt x="5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3925"/>
              <a:endParaRPr lang="en-US" sz="1867" dirty="0">
                <a:solidFill>
                  <a:srgbClr val="052D49"/>
                </a:solidFill>
              </a:endParaRPr>
            </a:p>
          </p:txBody>
        </p:sp>
      </p:grpSp>
      <p:grpSp>
        <p:nvGrpSpPr>
          <p:cNvPr id="19" name="Group 18"/>
          <p:cNvGrpSpPr/>
          <p:nvPr/>
        </p:nvGrpSpPr>
        <p:grpSpPr>
          <a:xfrm flipH="1">
            <a:off x="8574783" y="4899072"/>
            <a:ext cx="426271" cy="977853"/>
            <a:chOff x="4837113" y="1557338"/>
            <a:chExt cx="658813" cy="1511299"/>
          </a:xfrm>
          <a:solidFill>
            <a:schemeClr val="bg1">
              <a:lumMod val="75000"/>
            </a:schemeClr>
          </a:solidFill>
        </p:grpSpPr>
        <p:sp>
          <p:nvSpPr>
            <p:cNvPr id="16" name="Oval 11"/>
            <p:cNvSpPr>
              <a:spLocks noChangeArrowheads="1"/>
            </p:cNvSpPr>
            <p:nvPr/>
          </p:nvSpPr>
          <p:spPr bwMode="auto">
            <a:xfrm>
              <a:off x="5224463" y="1557338"/>
              <a:ext cx="271463" cy="271462"/>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3925"/>
              <a:endParaRPr lang="en-US" sz="1867" dirty="0">
                <a:solidFill>
                  <a:srgbClr val="052D49"/>
                </a:solidFill>
              </a:endParaRPr>
            </a:p>
          </p:txBody>
        </p:sp>
        <p:sp>
          <p:nvSpPr>
            <p:cNvPr id="17" name="Freeform 12"/>
            <p:cNvSpPr>
              <a:spLocks/>
            </p:cNvSpPr>
            <p:nvPr/>
          </p:nvSpPr>
          <p:spPr bwMode="auto">
            <a:xfrm>
              <a:off x="4837113" y="1768475"/>
              <a:ext cx="595313" cy="1300162"/>
            </a:xfrm>
            <a:custGeom>
              <a:avLst/>
              <a:gdLst>
                <a:gd name="T0" fmla="*/ 150 w 158"/>
                <a:gd name="T1" fmla="*/ 164 h 344"/>
                <a:gd name="T2" fmla="*/ 149 w 158"/>
                <a:gd name="T3" fmla="*/ 148 h 344"/>
                <a:gd name="T4" fmla="*/ 111 w 158"/>
                <a:gd name="T5" fmla="*/ 27 h 344"/>
                <a:gd name="T6" fmla="*/ 111 w 158"/>
                <a:gd name="T7" fmla="*/ 15 h 344"/>
                <a:gd name="T8" fmla="*/ 87 w 158"/>
                <a:gd name="T9" fmla="*/ 4 h 344"/>
                <a:gd name="T10" fmla="*/ 11 w 158"/>
                <a:gd name="T11" fmla="*/ 76 h 344"/>
                <a:gd name="T12" fmla="*/ 14 w 158"/>
                <a:gd name="T13" fmla="*/ 165 h 344"/>
                <a:gd name="T14" fmla="*/ 14 w 158"/>
                <a:gd name="T15" fmla="*/ 165 h 344"/>
                <a:gd name="T16" fmla="*/ 29 w 158"/>
                <a:gd name="T17" fmla="*/ 246 h 344"/>
                <a:gd name="T18" fmla="*/ 19 w 158"/>
                <a:gd name="T19" fmla="*/ 314 h 344"/>
                <a:gd name="T20" fmla="*/ 32 w 158"/>
                <a:gd name="T21" fmla="*/ 337 h 344"/>
                <a:gd name="T22" fmla="*/ 37 w 158"/>
                <a:gd name="T23" fmla="*/ 338 h 344"/>
                <a:gd name="T24" fmla="*/ 55 w 158"/>
                <a:gd name="T25" fmla="*/ 325 h 344"/>
                <a:gd name="T26" fmla="*/ 66 w 158"/>
                <a:gd name="T27" fmla="*/ 242 h 344"/>
                <a:gd name="T28" fmla="*/ 66 w 158"/>
                <a:gd name="T29" fmla="*/ 242 h 344"/>
                <a:gd name="T30" fmla="*/ 66 w 158"/>
                <a:gd name="T31" fmla="*/ 242 h 344"/>
                <a:gd name="T32" fmla="*/ 64 w 158"/>
                <a:gd name="T33" fmla="*/ 208 h 344"/>
                <a:gd name="T34" fmla="*/ 61 w 158"/>
                <a:gd name="T35" fmla="*/ 160 h 344"/>
                <a:gd name="T36" fmla="*/ 90 w 158"/>
                <a:gd name="T37" fmla="*/ 79 h 344"/>
                <a:gd name="T38" fmla="*/ 123 w 158"/>
                <a:gd name="T39" fmla="*/ 160 h 344"/>
                <a:gd name="T40" fmla="*/ 108 w 158"/>
                <a:gd name="T41" fmla="*/ 183 h 344"/>
                <a:gd name="T42" fmla="*/ 115 w 158"/>
                <a:gd name="T43" fmla="*/ 190 h 344"/>
                <a:gd name="T44" fmla="*/ 122 w 158"/>
                <a:gd name="T45" fmla="*/ 183 h 344"/>
                <a:gd name="T46" fmla="*/ 133 w 158"/>
                <a:gd name="T47" fmla="*/ 172 h 344"/>
                <a:gd name="T48" fmla="*/ 144 w 158"/>
                <a:gd name="T49" fmla="*/ 183 h 344"/>
                <a:gd name="T50" fmla="*/ 144 w 158"/>
                <a:gd name="T51" fmla="*/ 337 h 344"/>
                <a:gd name="T52" fmla="*/ 151 w 158"/>
                <a:gd name="T53" fmla="*/ 344 h 344"/>
                <a:gd name="T54" fmla="*/ 158 w 158"/>
                <a:gd name="T55" fmla="*/ 337 h 344"/>
                <a:gd name="T56" fmla="*/ 158 w 158"/>
                <a:gd name="T57" fmla="*/ 183 h 344"/>
                <a:gd name="T58" fmla="*/ 150 w 158"/>
                <a:gd name="T59" fmla="*/ 164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58" h="344">
                  <a:moveTo>
                    <a:pt x="150" y="164"/>
                  </a:moveTo>
                  <a:cubicBezTo>
                    <a:pt x="153" y="159"/>
                    <a:pt x="153" y="153"/>
                    <a:pt x="149" y="148"/>
                  </a:cubicBezTo>
                  <a:cubicBezTo>
                    <a:pt x="112" y="97"/>
                    <a:pt x="111" y="27"/>
                    <a:pt x="111" y="27"/>
                  </a:cubicBezTo>
                  <a:cubicBezTo>
                    <a:pt x="111" y="26"/>
                    <a:pt x="112" y="18"/>
                    <a:pt x="111" y="15"/>
                  </a:cubicBezTo>
                  <a:cubicBezTo>
                    <a:pt x="107" y="5"/>
                    <a:pt x="97" y="0"/>
                    <a:pt x="87" y="4"/>
                  </a:cubicBezTo>
                  <a:cubicBezTo>
                    <a:pt x="85" y="4"/>
                    <a:pt x="31" y="25"/>
                    <a:pt x="11" y="76"/>
                  </a:cubicBezTo>
                  <a:cubicBezTo>
                    <a:pt x="0" y="103"/>
                    <a:pt x="2" y="133"/>
                    <a:pt x="14" y="165"/>
                  </a:cubicBezTo>
                  <a:cubicBezTo>
                    <a:pt x="14" y="165"/>
                    <a:pt x="14" y="165"/>
                    <a:pt x="14" y="165"/>
                  </a:cubicBezTo>
                  <a:cubicBezTo>
                    <a:pt x="29" y="246"/>
                    <a:pt x="29" y="246"/>
                    <a:pt x="29" y="246"/>
                  </a:cubicBezTo>
                  <a:cubicBezTo>
                    <a:pt x="29" y="267"/>
                    <a:pt x="27" y="290"/>
                    <a:pt x="19" y="314"/>
                  </a:cubicBezTo>
                  <a:cubicBezTo>
                    <a:pt x="17" y="324"/>
                    <a:pt x="22" y="334"/>
                    <a:pt x="32" y="337"/>
                  </a:cubicBezTo>
                  <a:cubicBezTo>
                    <a:pt x="34" y="338"/>
                    <a:pt x="35" y="338"/>
                    <a:pt x="37" y="338"/>
                  </a:cubicBezTo>
                  <a:cubicBezTo>
                    <a:pt x="45" y="338"/>
                    <a:pt x="52" y="333"/>
                    <a:pt x="55" y="325"/>
                  </a:cubicBezTo>
                  <a:cubicBezTo>
                    <a:pt x="64" y="295"/>
                    <a:pt x="66" y="266"/>
                    <a:pt x="66" y="242"/>
                  </a:cubicBezTo>
                  <a:cubicBezTo>
                    <a:pt x="66" y="242"/>
                    <a:pt x="66" y="242"/>
                    <a:pt x="66" y="242"/>
                  </a:cubicBezTo>
                  <a:cubicBezTo>
                    <a:pt x="66" y="242"/>
                    <a:pt x="66" y="242"/>
                    <a:pt x="66" y="242"/>
                  </a:cubicBezTo>
                  <a:cubicBezTo>
                    <a:pt x="66" y="229"/>
                    <a:pt x="65" y="218"/>
                    <a:pt x="64" y="208"/>
                  </a:cubicBezTo>
                  <a:cubicBezTo>
                    <a:pt x="61" y="160"/>
                    <a:pt x="61" y="160"/>
                    <a:pt x="61" y="160"/>
                  </a:cubicBezTo>
                  <a:cubicBezTo>
                    <a:pt x="90" y="79"/>
                    <a:pt x="90" y="79"/>
                    <a:pt x="90" y="79"/>
                  </a:cubicBezTo>
                  <a:cubicBezTo>
                    <a:pt x="95" y="104"/>
                    <a:pt x="105" y="133"/>
                    <a:pt x="123" y="160"/>
                  </a:cubicBezTo>
                  <a:cubicBezTo>
                    <a:pt x="114" y="164"/>
                    <a:pt x="108" y="172"/>
                    <a:pt x="108" y="183"/>
                  </a:cubicBezTo>
                  <a:cubicBezTo>
                    <a:pt x="108" y="187"/>
                    <a:pt x="111" y="190"/>
                    <a:pt x="115" y="190"/>
                  </a:cubicBezTo>
                  <a:cubicBezTo>
                    <a:pt x="119" y="190"/>
                    <a:pt x="122" y="187"/>
                    <a:pt x="122" y="183"/>
                  </a:cubicBezTo>
                  <a:cubicBezTo>
                    <a:pt x="122" y="177"/>
                    <a:pt x="127" y="172"/>
                    <a:pt x="133" y="172"/>
                  </a:cubicBezTo>
                  <a:cubicBezTo>
                    <a:pt x="139" y="172"/>
                    <a:pt x="144" y="177"/>
                    <a:pt x="144" y="183"/>
                  </a:cubicBezTo>
                  <a:cubicBezTo>
                    <a:pt x="144" y="337"/>
                    <a:pt x="144" y="337"/>
                    <a:pt x="144" y="337"/>
                  </a:cubicBezTo>
                  <a:cubicBezTo>
                    <a:pt x="144" y="341"/>
                    <a:pt x="147" y="344"/>
                    <a:pt x="151" y="344"/>
                  </a:cubicBezTo>
                  <a:cubicBezTo>
                    <a:pt x="155" y="344"/>
                    <a:pt x="158" y="341"/>
                    <a:pt x="158" y="337"/>
                  </a:cubicBezTo>
                  <a:cubicBezTo>
                    <a:pt x="158" y="183"/>
                    <a:pt x="158" y="183"/>
                    <a:pt x="158" y="183"/>
                  </a:cubicBezTo>
                  <a:cubicBezTo>
                    <a:pt x="158" y="175"/>
                    <a:pt x="155" y="169"/>
                    <a:pt x="150" y="16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913925"/>
              <a:endParaRPr lang="en-US" sz="1867" dirty="0">
                <a:solidFill>
                  <a:srgbClr val="052D49"/>
                </a:solidFill>
              </a:endParaRPr>
            </a:p>
          </p:txBody>
        </p:sp>
      </p:grpSp>
      <p:sp>
        <p:nvSpPr>
          <p:cNvPr id="5" name="Title 4"/>
          <p:cNvSpPr>
            <a:spLocks noGrp="1"/>
          </p:cNvSpPr>
          <p:nvPr>
            <p:ph type="title"/>
          </p:nvPr>
        </p:nvSpPr>
        <p:spPr>
          <a:xfrm>
            <a:off x="338328" y="256032"/>
            <a:ext cx="8662726" cy="1042416"/>
          </a:xfrm>
        </p:spPr>
        <p:txBody>
          <a:bodyPr vert="horz" lIns="91400" tIns="45715" rIns="91400" bIns="45715" rtlCol="0" anchor="ctr">
            <a:normAutofit fontScale="90000"/>
          </a:bodyPr>
          <a:lstStyle/>
          <a:p>
            <a:r>
              <a:rPr lang="en-US" sz="3100" dirty="0">
                <a:latin typeface="Arial" panose="020B0604020202020204" pitchFamily="34" charset="0"/>
                <a:cs typeface="Arial" panose="020B0604020202020204" pitchFamily="34" charset="0"/>
              </a:rPr>
              <a:t>The projected population of U.S. by age group and ethnicity in 2050, assuming no change in immigration</a:t>
            </a:r>
          </a:p>
        </p:txBody>
      </p:sp>
      <p:sp>
        <p:nvSpPr>
          <p:cNvPr id="2" name="Footer Placeholder 1"/>
          <p:cNvSpPr>
            <a:spLocks noGrp="1"/>
          </p:cNvSpPr>
          <p:nvPr>
            <p:ph type="ftr" sz="quarter" idx="3"/>
          </p:nvPr>
        </p:nvSpPr>
        <p:spPr>
          <a:xfrm>
            <a:off x="3959352" y="6419544"/>
            <a:ext cx="5184648" cy="365125"/>
          </a:xfrm>
        </p:spPr>
        <p:txBody>
          <a:bodyPr/>
          <a:lstStyle/>
          <a:p>
            <a:r>
              <a:rPr lang="en-US" dirty="0">
                <a:solidFill>
                  <a:prstClr val="white"/>
                </a:solidFill>
              </a:rPr>
              <a:t>Source: U.S. Census Bureau. 2012 National Population Projections, Alternative Net International Migration Series (Constant Series). © Dr. Stephen L. Klineberg and the Kinder Institute for Urban Research.</a:t>
            </a:r>
          </a:p>
        </p:txBody>
      </p:sp>
    </p:spTree>
    <p:extLst>
      <p:ext uri="{BB962C8B-B14F-4D97-AF65-F5344CB8AC3E}">
        <p14:creationId xmlns:p14="http://schemas.microsoft.com/office/powerpoint/2010/main" val="306860328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22">
                                            <p:graphicEl>
                                              <a:chart seriesIdx="-3" categoryIdx="-3" bldStep="gridLegend"/>
                                            </p:graphicEl>
                                          </p:spTgt>
                                        </p:tgtEl>
                                        <p:attrNameLst>
                                          <p:attrName>style.visibility</p:attrName>
                                        </p:attrNameLst>
                                      </p:cBhvr>
                                      <p:to>
                                        <p:strVal val="visible"/>
                                      </p:to>
                                    </p:set>
                                    <p:animEffect transition="in" filter="wipe(left)">
                                      <p:cBhvr>
                                        <p:cTn id="7" dur="1000"/>
                                        <p:tgtEl>
                                          <p:spTgt spid="22">
                                            <p:graphicEl>
                                              <a:chart seriesIdx="-3" categoryIdx="-3" bldStep="gridLegend"/>
                                            </p:graphicEl>
                                          </p:spTgt>
                                        </p:tgtEl>
                                      </p:cBhvr>
                                    </p:animEffect>
                                  </p:childTnLst>
                                </p:cTn>
                              </p:par>
                              <p:par>
                                <p:cTn id="8" presetID="1" presetClass="entr" presetSubtype="0" fill="hold" nodeType="withEffect">
                                  <p:stCondLst>
                                    <p:cond delay="0"/>
                                  </p:stCondLst>
                                  <p:childTnLst>
                                    <p:set>
                                      <p:cBhvr>
                                        <p:cTn id="9" dur="1" fill="hold">
                                          <p:stCondLst>
                                            <p:cond delay="0"/>
                                          </p:stCondLst>
                                        </p:cTn>
                                        <p:tgtEl>
                                          <p:spTgt spid="18"/>
                                        </p:tgtEl>
                                        <p:attrNameLst>
                                          <p:attrName>style.visibility</p:attrName>
                                        </p:attrNameLst>
                                      </p:cBhvr>
                                      <p:to>
                                        <p:strVal val="visible"/>
                                      </p:to>
                                    </p:set>
                                  </p:childTnLst>
                                </p:cTn>
                              </p:par>
                              <p:par>
                                <p:cTn id="10" presetID="10" presetClass="entr" presetSubtype="0" fill="hold" nodeType="withEffect">
                                  <p:stCondLst>
                                    <p:cond delay="0"/>
                                  </p:stCondLst>
                                  <p:childTnLst>
                                    <p:set>
                                      <p:cBhvr>
                                        <p:cTn id="11" dur="1" fill="hold">
                                          <p:stCondLst>
                                            <p:cond delay="0"/>
                                          </p:stCondLst>
                                        </p:cTn>
                                        <p:tgtEl>
                                          <p:spTgt spid="19"/>
                                        </p:tgtEl>
                                        <p:attrNameLst>
                                          <p:attrName>style.visibility</p:attrName>
                                        </p:attrNameLst>
                                      </p:cBhvr>
                                      <p:to>
                                        <p:strVal val="visible"/>
                                      </p:to>
                                    </p:set>
                                    <p:animEffect transition="in" filter="fade">
                                      <p:cBhvr>
                                        <p:cTn id="12" dur="500"/>
                                        <p:tgtEl>
                                          <p:spTgt spid="19"/>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grpId="0" nodeType="clickEffect">
                                  <p:stCondLst>
                                    <p:cond delay="0"/>
                                  </p:stCondLst>
                                  <p:childTnLst>
                                    <p:set>
                                      <p:cBhvr>
                                        <p:cTn id="16" dur="1" fill="hold">
                                          <p:stCondLst>
                                            <p:cond delay="0"/>
                                          </p:stCondLst>
                                        </p:cTn>
                                        <p:tgtEl>
                                          <p:spTgt spid="22">
                                            <p:graphicEl>
                                              <a:chart seriesIdx="0" categoryIdx="-4" bldStep="series"/>
                                            </p:graphicEl>
                                          </p:spTgt>
                                        </p:tgtEl>
                                        <p:attrNameLst>
                                          <p:attrName>style.visibility</p:attrName>
                                        </p:attrNameLst>
                                      </p:cBhvr>
                                      <p:to>
                                        <p:strVal val="visible"/>
                                      </p:to>
                                    </p:set>
                                    <p:animEffect transition="in" filter="wipe(left)">
                                      <p:cBhvr>
                                        <p:cTn id="17" dur="2000"/>
                                        <p:tgtEl>
                                          <p:spTgt spid="22">
                                            <p:graphicEl>
                                              <a:chart seriesIdx="0" categoryIdx="-4" bldStep="series"/>
                                            </p:graphicEl>
                                          </p:spTgt>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8" fill="hold" grpId="0" nodeType="clickEffect">
                                  <p:stCondLst>
                                    <p:cond delay="0"/>
                                  </p:stCondLst>
                                  <p:childTnLst>
                                    <p:set>
                                      <p:cBhvr>
                                        <p:cTn id="21" dur="1" fill="hold">
                                          <p:stCondLst>
                                            <p:cond delay="0"/>
                                          </p:stCondLst>
                                        </p:cTn>
                                        <p:tgtEl>
                                          <p:spTgt spid="22">
                                            <p:graphicEl>
                                              <a:chart seriesIdx="1" categoryIdx="-4" bldStep="series"/>
                                            </p:graphicEl>
                                          </p:spTgt>
                                        </p:tgtEl>
                                        <p:attrNameLst>
                                          <p:attrName>style.visibility</p:attrName>
                                        </p:attrNameLst>
                                      </p:cBhvr>
                                      <p:to>
                                        <p:strVal val="visible"/>
                                      </p:to>
                                    </p:set>
                                    <p:animEffect transition="in" filter="wipe(left)">
                                      <p:cBhvr>
                                        <p:cTn id="22" dur="2000"/>
                                        <p:tgtEl>
                                          <p:spTgt spid="22">
                                            <p:graphicEl>
                                              <a:chart seriesIdx="1" categoryIdx="-4" bldStep="series"/>
                                            </p:graphic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22" grpId="0" uiExpand="1">
        <p:bldSub>
          <a:bldChart bld="series"/>
        </p:bldSub>
      </p:bldGraphic>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3"/>
          <p:cNvSpPr txBox="1">
            <a:spLocks/>
          </p:cNvSpPr>
          <p:nvPr/>
        </p:nvSpPr>
        <p:spPr>
          <a:xfrm>
            <a:off x="187571" y="411780"/>
            <a:ext cx="8797405" cy="1062892"/>
          </a:xfrm>
          <a:prstGeom prst="rect">
            <a:avLst/>
          </a:prstGeom>
          <a:solidFill>
            <a:srgbClr val="00246A"/>
          </a:solidFill>
        </p:spPr>
        <p:txBody>
          <a:bodyPr vert="horz" lIns="121874" tIns="60937" rIns="121874" bIns="60937" rtlCol="0" anchor="ctr">
            <a:noAutofit/>
          </a:bodyPr>
          <a:lstStyle>
            <a:lvl1pPr algn="l" defTabSz="914265" rtl="0" eaLnBrk="1" latinLnBrk="0" hangingPunct="1">
              <a:spcBef>
                <a:spcPct val="0"/>
              </a:spcBef>
              <a:buNone/>
              <a:defRPr sz="2900" kern="1200">
                <a:solidFill>
                  <a:schemeClr val="tx1"/>
                </a:solidFill>
                <a:latin typeface="Helvetica-Light" pitchFamily="34" charset="0"/>
                <a:ea typeface="+mj-ea"/>
                <a:cs typeface="+mj-cs"/>
              </a:defRPr>
            </a:lvl1pPr>
          </a:lstStyle>
          <a:p>
            <a:endParaRPr lang="en-US" sz="4000" dirty="0">
              <a:solidFill>
                <a:prstClr val="white"/>
              </a:solidFill>
              <a:latin typeface="Arial" panose="020B0604020202020204" pitchFamily="34" charset="0"/>
              <a:cs typeface="Arial" panose="020B0604020202020204" pitchFamily="34" charset="0"/>
            </a:endParaRPr>
          </a:p>
        </p:txBody>
      </p:sp>
      <p:sp>
        <p:nvSpPr>
          <p:cNvPr id="3" name="Title 2"/>
          <p:cNvSpPr>
            <a:spLocks noGrp="1"/>
          </p:cNvSpPr>
          <p:nvPr>
            <p:ph type="title" idx="4294967295"/>
          </p:nvPr>
        </p:nvSpPr>
        <p:spPr>
          <a:xfrm>
            <a:off x="187571" y="411780"/>
            <a:ext cx="7891463" cy="1062892"/>
          </a:xfrm>
          <a:prstGeom prst="rect">
            <a:avLst/>
          </a:prstGeom>
        </p:spPr>
        <p:txBody>
          <a:bodyPr>
            <a:normAutofit/>
          </a:bodyPr>
          <a:lstStyle/>
          <a:p>
            <a:r>
              <a:rPr lang="en-US" sz="4000" b="1" dirty="0">
                <a:solidFill>
                  <a:schemeClr val="bg1"/>
                </a:solidFill>
                <a:latin typeface="Arial" panose="020B0604020202020204" pitchFamily="34" charset="0"/>
                <a:cs typeface="Arial" panose="020B0604020202020204" pitchFamily="34" charset="0"/>
              </a:rPr>
              <a:t> Tentative conclusions</a:t>
            </a:r>
          </a:p>
        </p:txBody>
      </p:sp>
      <p:sp>
        <p:nvSpPr>
          <p:cNvPr id="6" name="Content Placeholder 2"/>
          <p:cNvSpPr txBox="1">
            <a:spLocks/>
          </p:cNvSpPr>
          <p:nvPr/>
        </p:nvSpPr>
        <p:spPr>
          <a:xfrm>
            <a:off x="304799" y="1863166"/>
            <a:ext cx="8287135" cy="2033965"/>
          </a:xfrm>
          <a:prstGeom prst="rect">
            <a:avLst/>
          </a:prstGeom>
        </p:spPr>
        <p:txBody>
          <a:bodyPr vert="horz" lIns="121874" tIns="60937" rIns="121874" bIns="60937" rtlCol="0">
            <a:noAutofit/>
          </a:bodyPr>
          <a:lstStyle>
            <a:lvl1pPr marL="342848" indent="-342848" algn="l" defTabSz="914265" rtl="0" eaLnBrk="1" latinLnBrk="0" hangingPunct="1">
              <a:spcBef>
                <a:spcPct val="20000"/>
              </a:spcBef>
              <a:buFont typeface="Arial" pitchFamily="34" charset="0"/>
              <a:buChar char="•"/>
              <a:defRPr sz="2800" kern="1200">
                <a:solidFill>
                  <a:srgbClr val="5E6062"/>
                </a:solidFill>
                <a:latin typeface="Helvetica-Light" pitchFamily="34" charset="0"/>
                <a:ea typeface="+mn-ea"/>
                <a:cs typeface="+mn-cs"/>
              </a:defRPr>
            </a:lvl1pPr>
            <a:lvl2pPr marL="742841" indent="-285708" algn="l" defTabSz="914265" rtl="0" eaLnBrk="1" latinLnBrk="0" hangingPunct="1">
              <a:spcBef>
                <a:spcPct val="20000"/>
              </a:spcBef>
              <a:buFont typeface="Arial" pitchFamily="34" charset="0"/>
              <a:buChar char="–"/>
              <a:defRPr sz="2400" kern="1200">
                <a:solidFill>
                  <a:srgbClr val="5E6062"/>
                </a:solidFill>
                <a:latin typeface="Helvetica-Light" pitchFamily="34" charset="0"/>
                <a:ea typeface="+mn-ea"/>
                <a:cs typeface="+mn-cs"/>
              </a:defRPr>
            </a:lvl2pPr>
            <a:lvl3pPr marL="1142830" indent="-228564" algn="l" defTabSz="914265" rtl="0" eaLnBrk="1" latinLnBrk="0" hangingPunct="1">
              <a:spcBef>
                <a:spcPct val="20000"/>
              </a:spcBef>
              <a:buFont typeface="Arial" pitchFamily="34" charset="0"/>
              <a:buChar char="•"/>
              <a:defRPr sz="2000" kern="1200">
                <a:solidFill>
                  <a:srgbClr val="5E6062"/>
                </a:solidFill>
                <a:latin typeface="Helvetica-Light" pitchFamily="34" charset="0"/>
                <a:ea typeface="+mn-ea"/>
                <a:cs typeface="+mn-cs"/>
              </a:defRPr>
            </a:lvl3pPr>
            <a:lvl4pPr marL="1599960" indent="-228564" algn="l" defTabSz="914265" rtl="0" eaLnBrk="1" latinLnBrk="0" hangingPunct="1">
              <a:spcBef>
                <a:spcPct val="20000"/>
              </a:spcBef>
              <a:buFont typeface="Arial" pitchFamily="34" charset="0"/>
              <a:buChar char="–"/>
              <a:defRPr sz="1800" kern="1200">
                <a:solidFill>
                  <a:srgbClr val="5E6062"/>
                </a:solidFill>
                <a:latin typeface="Helvetica-Light" pitchFamily="34" charset="0"/>
                <a:ea typeface="+mn-ea"/>
                <a:cs typeface="+mn-cs"/>
              </a:defRPr>
            </a:lvl4pPr>
            <a:lvl5pPr marL="2057093" indent="-228564" algn="l" defTabSz="914265" rtl="0" eaLnBrk="1" latinLnBrk="0" hangingPunct="1">
              <a:spcBef>
                <a:spcPct val="20000"/>
              </a:spcBef>
              <a:buFont typeface="Arial" pitchFamily="34" charset="0"/>
              <a:buChar char="»"/>
              <a:defRPr sz="1800" kern="1200">
                <a:solidFill>
                  <a:srgbClr val="5E6062"/>
                </a:solidFill>
                <a:latin typeface="Helvetica-Light" pitchFamily="34" charset="0"/>
                <a:ea typeface="+mn-ea"/>
                <a:cs typeface="+mn-cs"/>
              </a:defRPr>
            </a:lvl5pPr>
            <a:lvl6pPr marL="2514222" indent="-228564" algn="l" defTabSz="914265"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356" indent="-228564" algn="l" defTabSz="914265"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8487" indent="-228564" algn="l" defTabSz="914265"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5618" indent="-228564" algn="l" defTabSz="914265"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ts val="0"/>
              </a:spcBef>
              <a:buNone/>
            </a:pPr>
            <a:r>
              <a:rPr lang="en-US" sz="2000" dirty="0">
                <a:solidFill>
                  <a:schemeClr val="tx1"/>
                </a:solidFill>
                <a:latin typeface="Arial" panose="020B0604020202020204" pitchFamily="34" charset="0"/>
                <a:cs typeface="Arial" panose="020B0604020202020204" pitchFamily="34" charset="0"/>
              </a:rPr>
              <a:t>Hidden beneath the political divides, Houston-area residents are embracing the ethnic diversity and are increasingly in support of policy </a:t>
            </a:r>
          </a:p>
          <a:p>
            <a:pPr marL="0" indent="0">
              <a:spcBef>
                <a:spcPts val="0"/>
              </a:spcBef>
              <a:buNone/>
            </a:pPr>
            <a:r>
              <a:rPr lang="en-US" sz="2000" dirty="0">
                <a:solidFill>
                  <a:schemeClr val="tx1"/>
                </a:solidFill>
                <a:latin typeface="Arial" panose="020B0604020202020204" pitchFamily="34" charset="0"/>
                <a:cs typeface="Arial" panose="020B0604020202020204" pitchFamily="34" charset="0"/>
              </a:rPr>
              <a:t>initiatives to reduce income inequalities, promote the public schools, strengthen resiliency, and enhance the region’s urban amenities.</a:t>
            </a:r>
          </a:p>
        </p:txBody>
      </p:sp>
      <p:sp>
        <p:nvSpPr>
          <p:cNvPr id="10" name="Content Placeholder 2"/>
          <p:cNvSpPr txBox="1">
            <a:spLocks/>
          </p:cNvSpPr>
          <p:nvPr/>
        </p:nvSpPr>
        <p:spPr>
          <a:xfrm>
            <a:off x="304798" y="3302473"/>
            <a:ext cx="8610601" cy="1664513"/>
          </a:xfrm>
          <a:prstGeom prst="rect">
            <a:avLst/>
          </a:prstGeom>
        </p:spPr>
        <p:txBody>
          <a:bodyPr vert="horz" lIns="121874" tIns="60937" rIns="121874" bIns="60937" rtlCol="0">
            <a:noAutofit/>
          </a:bodyPr>
          <a:lstStyle>
            <a:lvl1pPr marL="342848" indent="-342848" algn="l" defTabSz="914265" rtl="0" eaLnBrk="1" latinLnBrk="0" hangingPunct="1">
              <a:spcBef>
                <a:spcPct val="20000"/>
              </a:spcBef>
              <a:buFont typeface="Arial" pitchFamily="34" charset="0"/>
              <a:buChar char="•"/>
              <a:defRPr sz="2800" kern="1200">
                <a:solidFill>
                  <a:srgbClr val="5E6062"/>
                </a:solidFill>
                <a:latin typeface="Helvetica-Light" pitchFamily="34" charset="0"/>
                <a:ea typeface="+mn-ea"/>
                <a:cs typeface="+mn-cs"/>
              </a:defRPr>
            </a:lvl1pPr>
            <a:lvl2pPr marL="742841" indent="-285708" algn="l" defTabSz="914265" rtl="0" eaLnBrk="1" latinLnBrk="0" hangingPunct="1">
              <a:spcBef>
                <a:spcPct val="20000"/>
              </a:spcBef>
              <a:buFont typeface="Arial" pitchFamily="34" charset="0"/>
              <a:buChar char="–"/>
              <a:defRPr sz="2400" kern="1200">
                <a:solidFill>
                  <a:srgbClr val="5E6062"/>
                </a:solidFill>
                <a:latin typeface="Helvetica-Light" pitchFamily="34" charset="0"/>
                <a:ea typeface="+mn-ea"/>
                <a:cs typeface="+mn-cs"/>
              </a:defRPr>
            </a:lvl2pPr>
            <a:lvl3pPr marL="1142830" indent="-228564" algn="l" defTabSz="914265" rtl="0" eaLnBrk="1" latinLnBrk="0" hangingPunct="1">
              <a:spcBef>
                <a:spcPct val="20000"/>
              </a:spcBef>
              <a:buFont typeface="Arial" pitchFamily="34" charset="0"/>
              <a:buChar char="•"/>
              <a:defRPr sz="2000" kern="1200">
                <a:solidFill>
                  <a:srgbClr val="5E6062"/>
                </a:solidFill>
                <a:latin typeface="Helvetica-Light" pitchFamily="34" charset="0"/>
                <a:ea typeface="+mn-ea"/>
                <a:cs typeface="+mn-cs"/>
              </a:defRPr>
            </a:lvl3pPr>
            <a:lvl4pPr marL="1599960" indent="-228564" algn="l" defTabSz="914265" rtl="0" eaLnBrk="1" latinLnBrk="0" hangingPunct="1">
              <a:spcBef>
                <a:spcPct val="20000"/>
              </a:spcBef>
              <a:buFont typeface="Arial" pitchFamily="34" charset="0"/>
              <a:buChar char="–"/>
              <a:defRPr sz="1800" kern="1200">
                <a:solidFill>
                  <a:srgbClr val="5E6062"/>
                </a:solidFill>
                <a:latin typeface="Helvetica-Light" pitchFamily="34" charset="0"/>
                <a:ea typeface="+mn-ea"/>
                <a:cs typeface="+mn-cs"/>
              </a:defRPr>
            </a:lvl4pPr>
            <a:lvl5pPr marL="2057093" indent="-228564" algn="l" defTabSz="914265" rtl="0" eaLnBrk="1" latinLnBrk="0" hangingPunct="1">
              <a:spcBef>
                <a:spcPct val="20000"/>
              </a:spcBef>
              <a:buFont typeface="Arial" pitchFamily="34" charset="0"/>
              <a:buChar char="»"/>
              <a:defRPr sz="1800" kern="1200">
                <a:solidFill>
                  <a:srgbClr val="5E6062"/>
                </a:solidFill>
                <a:latin typeface="Helvetica-Light" pitchFamily="34" charset="0"/>
                <a:ea typeface="+mn-ea"/>
                <a:cs typeface="+mn-cs"/>
              </a:defRPr>
            </a:lvl5pPr>
            <a:lvl6pPr marL="2514222" indent="-228564" algn="l" defTabSz="914265"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356" indent="-228564" algn="l" defTabSz="914265"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8487" indent="-228564" algn="l" defTabSz="914265"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5618" indent="-228564" algn="l" defTabSz="914265"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2000" dirty="0">
                <a:solidFill>
                  <a:schemeClr val="tx1"/>
                </a:solidFill>
                <a:latin typeface="Arial" panose="020B0604020202020204" pitchFamily="34" charset="0"/>
                <a:cs typeface="Arial" panose="020B0604020202020204" pitchFamily="34" charset="0"/>
              </a:rPr>
              <a:t>Area residents clearly recognize the importance of improving education and workforce development if Houston is to succeed in today’s economy. The city needs to do more to support the learning process, by strengthen-</a:t>
            </a:r>
            <a:r>
              <a:rPr lang="en-US" sz="2000" dirty="0" err="1">
                <a:solidFill>
                  <a:schemeClr val="tx1"/>
                </a:solidFill>
                <a:latin typeface="Arial" panose="020B0604020202020204" pitchFamily="34" charset="0"/>
                <a:cs typeface="Arial" panose="020B0604020202020204" pitchFamily="34" charset="0"/>
              </a:rPr>
              <a:t>ing</a:t>
            </a:r>
            <a:r>
              <a:rPr lang="en-US" sz="2000" dirty="0">
                <a:solidFill>
                  <a:schemeClr val="tx1"/>
                </a:solidFill>
                <a:latin typeface="Arial" panose="020B0604020202020204" pitchFamily="34" charset="0"/>
                <a:cs typeface="Arial" panose="020B0604020202020204" pitchFamily="34" charset="0"/>
              </a:rPr>
              <a:t> preschool, after-school, and summer programs. The work of the City Council’s new Subcommittee on Education, chaired by Council Member Karla Cisneros, </a:t>
            </a:r>
            <a:r>
              <a:rPr lang="en-US" sz="2000">
                <a:solidFill>
                  <a:schemeClr val="tx1"/>
                </a:solidFill>
                <a:latin typeface="Arial" panose="020B0604020202020204" pitchFamily="34" charset="0"/>
                <a:cs typeface="Arial" panose="020B0604020202020204" pitchFamily="34" charset="0"/>
              </a:rPr>
              <a:t>will help determine </a:t>
            </a:r>
            <a:r>
              <a:rPr lang="en-US" sz="2000" dirty="0">
                <a:solidFill>
                  <a:schemeClr val="tx1"/>
                </a:solidFill>
                <a:latin typeface="Arial" panose="020B0604020202020204" pitchFamily="34" charset="0"/>
                <a:cs typeface="Arial" panose="020B0604020202020204" pitchFamily="34" charset="0"/>
              </a:rPr>
              <a:t>Houston’s success in the years ahead.</a:t>
            </a:r>
          </a:p>
        </p:txBody>
      </p:sp>
      <p:sp>
        <p:nvSpPr>
          <p:cNvPr id="2" name="TextBox 1"/>
          <p:cNvSpPr txBox="1"/>
          <p:nvPr/>
        </p:nvSpPr>
        <p:spPr>
          <a:xfrm>
            <a:off x="2708024" y="5550182"/>
            <a:ext cx="3480683" cy="461665"/>
          </a:xfrm>
          <a:prstGeom prst="rect">
            <a:avLst/>
          </a:prstGeom>
          <a:noFill/>
        </p:spPr>
        <p:txBody>
          <a:bodyPr wrap="square" rtlCol="0">
            <a:spAutoFit/>
          </a:bodyPr>
          <a:lstStyle/>
          <a:p>
            <a:r>
              <a:rPr lang="en-US" b="1" dirty="0">
                <a:latin typeface="Arial" panose="020B0604020202020204" pitchFamily="34" charset="0"/>
                <a:cs typeface="Arial" panose="020B0604020202020204" pitchFamily="34" charset="0"/>
              </a:rPr>
              <a:t>Thank you very much!</a:t>
            </a:r>
          </a:p>
        </p:txBody>
      </p:sp>
    </p:spTree>
    <p:extLst>
      <p:ext uri="{BB962C8B-B14F-4D97-AF65-F5344CB8AC3E}">
        <p14:creationId xmlns:p14="http://schemas.microsoft.com/office/powerpoint/2010/main" val="185076476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childTnLst>
                                </p:cTn>
                              </p:par>
                            </p:childTnLst>
                          </p:cTn>
                        </p:par>
                      </p:childTnLst>
                    </p:cTn>
                  </p:par>
                  <p:par>
                    <p:cTn id="8" fill="hold">
                      <p:stCondLst>
                        <p:cond delay="indefinite"/>
                      </p:stCondLst>
                      <p:childTnLst>
                        <p:par>
                          <p:cTn id="9" fill="hold">
                            <p:stCondLst>
                              <p:cond delay="0"/>
                            </p:stCondLst>
                            <p:childTnLst>
                              <p:par>
                                <p:cTn id="10" presetID="1" presetClass="entr" presetSubtype="0" fill="hold" grpId="0" nodeType="clickEffect">
                                  <p:stCondLst>
                                    <p:cond delay="0"/>
                                  </p:stCondLst>
                                  <p:childTnLst>
                                    <p:set>
                                      <p:cBhvr>
                                        <p:cTn id="11" dur="1" fill="hold">
                                          <p:stCondLst>
                                            <p:cond delay="0"/>
                                          </p:stCondLst>
                                        </p:cTn>
                                        <p:tgtEl>
                                          <p:spTgt spid="10"/>
                                        </p:tgtEl>
                                        <p:attrNameLst>
                                          <p:attrName>style.visibility</p:attrName>
                                        </p:attrNameLst>
                                      </p:cBhvr>
                                      <p:to>
                                        <p:strVal val="visible"/>
                                      </p:to>
                                    </p:set>
                                  </p:childTnLst>
                                </p:cTn>
                              </p:par>
                            </p:childTnLst>
                          </p:cTn>
                        </p:par>
                      </p:childTnLst>
                    </p:cTn>
                  </p:par>
                  <p:par>
                    <p:cTn id="12" fill="hold">
                      <p:stCondLst>
                        <p:cond delay="indefinite"/>
                      </p:stCondLst>
                      <p:childTnLst>
                        <p:par>
                          <p:cTn id="13" fill="hold">
                            <p:stCondLst>
                              <p:cond delay="0"/>
                            </p:stCondLst>
                            <p:childTnLst>
                              <p:par>
                                <p:cTn id="14" presetID="31" presetClass="entr" presetSubtype="0" fill="hold" grpId="0" nodeType="clickEffect">
                                  <p:stCondLst>
                                    <p:cond delay="0"/>
                                  </p:stCondLst>
                                  <p:childTnLst>
                                    <p:set>
                                      <p:cBhvr>
                                        <p:cTn id="15" dur="1" fill="hold">
                                          <p:stCondLst>
                                            <p:cond delay="0"/>
                                          </p:stCondLst>
                                        </p:cTn>
                                        <p:tgtEl>
                                          <p:spTgt spid="2"/>
                                        </p:tgtEl>
                                        <p:attrNameLst>
                                          <p:attrName>style.visibility</p:attrName>
                                        </p:attrNameLst>
                                      </p:cBhvr>
                                      <p:to>
                                        <p:strVal val="visible"/>
                                      </p:to>
                                    </p:set>
                                    <p:anim calcmode="lin" valueType="num">
                                      <p:cBhvr>
                                        <p:cTn id="16" dur="1000" fill="hold"/>
                                        <p:tgtEl>
                                          <p:spTgt spid="2"/>
                                        </p:tgtEl>
                                        <p:attrNameLst>
                                          <p:attrName>ppt_w</p:attrName>
                                        </p:attrNameLst>
                                      </p:cBhvr>
                                      <p:tavLst>
                                        <p:tav tm="0">
                                          <p:val>
                                            <p:fltVal val="0"/>
                                          </p:val>
                                        </p:tav>
                                        <p:tav tm="100000">
                                          <p:val>
                                            <p:strVal val="#ppt_w"/>
                                          </p:val>
                                        </p:tav>
                                      </p:tavLst>
                                    </p:anim>
                                    <p:anim calcmode="lin" valueType="num">
                                      <p:cBhvr>
                                        <p:cTn id="17" dur="1000" fill="hold"/>
                                        <p:tgtEl>
                                          <p:spTgt spid="2"/>
                                        </p:tgtEl>
                                        <p:attrNameLst>
                                          <p:attrName>ppt_h</p:attrName>
                                        </p:attrNameLst>
                                      </p:cBhvr>
                                      <p:tavLst>
                                        <p:tav tm="0">
                                          <p:val>
                                            <p:fltVal val="0"/>
                                          </p:val>
                                        </p:tav>
                                        <p:tav tm="100000">
                                          <p:val>
                                            <p:strVal val="#ppt_h"/>
                                          </p:val>
                                        </p:tav>
                                      </p:tavLst>
                                    </p:anim>
                                    <p:anim calcmode="lin" valueType="num">
                                      <p:cBhvr>
                                        <p:cTn id="18" dur="1000" fill="hold"/>
                                        <p:tgtEl>
                                          <p:spTgt spid="2"/>
                                        </p:tgtEl>
                                        <p:attrNameLst>
                                          <p:attrName>style.rotation</p:attrName>
                                        </p:attrNameLst>
                                      </p:cBhvr>
                                      <p:tavLst>
                                        <p:tav tm="0">
                                          <p:val>
                                            <p:fltVal val="90"/>
                                          </p:val>
                                        </p:tav>
                                        <p:tav tm="100000">
                                          <p:val>
                                            <p:fltVal val="0"/>
                                          </p:val>
                                        </p:tav>
                                      </p:tavLst>
                                    </p:anim>
                                    <p:animEffect transition="in" filter="fade">
                                      <p:cBhvr>
                                        <p:cTn id="19" dur="10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10" grpId="0"/>
      <p:bldP spid="2" grpId="0"/>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638570" y="1283289"/>
            <a:ext cx="7856015" cy="1622083"/>
          </a:xfrm>
          <a:prstGeom prst="rect">
            <a:avLst/>
          </a:prstGeom>
        </p:spPr>
      </p:pic>
      <p:cxnSp>
        <p:nvCxnSpPr>
          <p:cNvPr id="5" name="Straight Connector 4"/>
          <p:cNvCxnSpPr/>
          <p:nvPr/>
        </p:nvCxnSpPr>
        <p:spPr>
          <a:xfrm>
            <a:off x="4273667" y="3414497"/>
            <a:ext cx="0" cy="1170415"/>
          </a:xfrm>
          <a:prstGeom prst="line">
            <a:avLst/>
          </a:prstGeom>
          <a:ln w="38100">
            <a:solidFill>
              <a:srgbClr val="00246A"/>
            </a:solidFill>
          </a:ln>
        </p:spPr>
        <p:style>
          <a:lnRef idx="1">
            <a:schemeClr val="accent1"/>
          </a:lnRef>
          <a:fillRef idx="0">
            <a:schemeClr val="accent1"/>
          </a:fillRef>
          <a:effectRef idx="0">
            <a:schemeClr val="accent1"/>
          </a:effectRef>
          <a:fontRef idx="minor">
            <a:schemeClr val="tx1"/>
          </a:fontRef>
        </p:style>
      </p:cxnSp>
      <p:sp>
        <p:nvSpPr>
          <p:cNvPr id="6" name="Content Placeholder 2"/>
          <p:cNvSpPr txBox="1">
            <a:spLocks/>
          </p:cNvSpPr>
          <p:nvPr/>
        </p:nvSpPr>
        <p:spPr>
          <a:xfrm>
            <a:off x="638570" y="3263260"/>
            <a:ext cx="3413797" cy="1743328"/>
          </a:xfrm>
          <a:prstGeom prst="rect">
            <a:avLst/>
          </a:prstGeom>
        </p:spPr>
        <p:txBody>
          <a:bodyPr vert="horz" lIns="91411" tIns="45719" rIns="91411" bIns="45719" rtlCol="0">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Helvetica-Light" pitchFamily="34" charset="0"/>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Helvetica-Light" pitchFamily="34" charset="0"/>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Helvetica-Light" pitchFamily="34" charset="0"/>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Helvetica-Light" pitchFamily="34" charset="0"/>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Helvetica-Light" pitchFamily="34" charset="0"/>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187261" indent="0" algn="r">
              <a:lnSpc>
                <a:spcPct val="120000"/>
              </a:lnSpc>
              <a:spcBef>
                <a:spcPts val="2400"/>
              </a:spcBef>
              <a:buNone/>
            </a:pPr>
            <a:r>
              <a:rPr lang="en-US" sz="2000" dirty="0">
                <a:solidFill>
                  <a:srgbClr val="00246A"/>
                </a:solidFill>
                <a:latin typeface="Arial" panose="020B0604020202020204" pitchFamily="34" charset="0"/>
                <a:cs typeface="Arial" panose="020B0604020202020204" pitchFamily="34" charset="0"/>
              </a:rPr>
              <a:t>kinder.rice.edu</a:t>
            </a:r>
          </a:p>
          <a:p>
            <a:pPr marL="0" indent="0" algn="r">
              <a:spcBef>
                <a:spcPts val="0"/>
              </a:spcBef>
              <a:buNone/>
            </a:pPr>
            <a:r>
              <a:rPr lang="en-US" sz="2000" dirty="0">
                <a:solidFill>
                  <a:srgbClr val="00246A"/>
                </a:solidFill>
                <a:latin typeface="Arial" panose="020B0604020202020204" pitchFamily="34" charset="0"/>
                <a:cs typeface="Arial" panose="020B0604020202020204" pitchFamily="34" charset="0"/>
              </a:rPr>
              <a:t>www.datahouston.org/khas</a:t>
            </a:r>
          </a:p>
          <a:p>
            <a:pPr marL="187261" indent="0" algn="r">
              <a:spcBef>
                <a:spcPts val="0"/>
              </a:spcBef>
              <a:buNone/>
            </a:pPr>
            <a:r>
              <a:rPr lang="en-US" sz="2000" dirty="0">
                <a:solidFill>
                  <a:srgbClr val="00246A"/>
                </a:solidFill>
                <a:latin typeface="Arial" panose="020B0604020202020204" pitchFamily="34" charset="0"/>
                <a:cs typeface="Arial" panose="020B0604020202020204" pitchFamily="34" charset="0"/>
              </a:rPr>
              <a:t>kinder@rice.edu</a:t>
            </a:r>
          </a:p>
          <a:p>
            <a:pPr marL="187261" indent="0" algn="r">
              <a:spcBef>
                <a:spcPts val="0"/>
              </a:spcBef>
              <a:buNone/>
            </a:pPr>
            <a:r>
              <a:rPr lang="en-US" sz="2000" dirty="0">
                <a:solidFill>
                  <a:srgbClr val="00246A"/>
                </a:solidFill>
                <a:latin typeface="Arial" panose="020B0604020202020204" pitchFamily="34" charset="0"/>
                <a:cs typeface="Arial" panose="020B0604020202020204" pitchFamily="34" charset="0"/>
              </a:rPr>
              <a:t>713-348-4132</a:t>
            </a:r>
            <a:br>
              <a:rPr lang="en-US" sz="2200" dirty="0">
                <a:solidFill>
                  <a:srgbClr val="00246A"/>
                </a:solidFill>
                <a:latin typeface="Arial" panose="020B0604020202020204" pitchFamily="34" charset="0"/>
                <a:cs typeface="Arial" panose="020B0604020202020204" pitchFamily="34" charset="0"/>
              </a:rPr>
            </a:br>
            <a:endParaRPr lang="en-US" sz="2200" dirty="0">
              <a:solidFill>
                <a:srgbClr val="00246A"/>
              </a:solidFill>
              <a:latin typeface="Arial" panose="020B0604020202020204" pitchFamily="34" charset="0"/>
              <a:cs typeface="Arial" panose="020B0604020202020204" pitchFamily="34" charset="0"/>
            </a:endParaRPr>
          </a:p>
        </p:txBody>
      </p:sp>
      <p:grpSp>
        <p:nvGrpSpPr>
          <p:cNvPr id="7" name="Group 6"/>
          <p:cNvGrpSpPr/>
          <p:nvPr/>
        </p:nvGrpSpPr>
        <p:grpSpPr>
          <a:xfrm>
            <a:off x="4522278" y="3999705"/>
            <a:ext cx="2661554" cy="510345"/>
            <a:chOff x="3775028" y="3705686"/>
            <a:chExt cx="2661548" cy="626354"/>
          </a:xfrm>
        </p:grpSpPr>
        <p:pic>
          <p:nvPicPr>
            <p:cNvPr id="8" name="Picture 7"/>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3775028" y="3705686"/>
              <a:ext cx="548471" cy="626354"/>
            </a:xfrm>
            <a:prstGeom prst="rect">
              <a:avLst/>
            </a:prstGeom>
          </p:spPr>
        </p:pic>
        <p:sp>
          <p:nvSpPr>
            <p:cNvPr id="9" name="Rectangle 8"/>
            <p:cNvSpPr/>
            <p:nvPr/>
          </p:nvSpPr>
          <p:spPr>
            <a:xfrm>
              <a:off x="4323502" y="3815922"/>
              <a:ext cx="2113074" cy="491061"/>
            </a:xfrm>
            <a:prstGeom prst="rect">
              <a:avLst/>
            </a:prstGeom>
          </p:spPr>
          <p:txBody>
            <a:bodyPr wrap="none">
              <a:spAutoFit/>
            </a:bodyPr>
            <a:lstStyle/>
            <a:p>
              <a:r>
                <a:rPr lang="en-US" sz="2000" dirty="0">
                  <a:solidFill>
                    <a:srgbClr val="00246A"/>
                  </a:solidFill>
                  <a:latin typeface="Arial" panose="020B0604020202020204" pitchFamily="34" charset="0"/>
                  <a:cs typeface="Arial" panose="020B0604020202020204" pitchFamily="34" charset="0"/>
                </a:rPr>
                <a:t>@RiceKinderInst</a:t>
              </a:r>
            </a:p>
          </p:txBody>
        </p:sp>
      </p:grpSp>
      <p:grpSp>
        <p:nvGrpSpPr>
          <p:cNvPr id="10" name="Group 9"/>
          <p:cNvGrpSpPr/>
          <p:nvPr/>
        </p:nvGrpSpPr>
        <p:grpSpPr>
          <a:xfrm>
            <a:off x="4551604" y="3357912"/>
            <a:ext cx="3847481" cy="485175"/>
            <a:chOff x="3804365" y="3063844"/>
            <a:chExt cx="3847479" cy="550417"/>
          </a:xfrm>
        </p:grpSpPr>
        <p:pic>
          <p:nvPicPr>
            <p:cNvPr id="11" name="Picture 10"/>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3804365" y="3063844"/>
              <a:ext cx="519133" cy="550417"/>
            </a:xfrm>
            <a:prstGeom prst="rect">
              <a:avLst/>
            </a:prstGeom>
          </p:spPr>
        </p:pic>
        <p:sp>
          <p:nvSpPr>
            <p:cNvPr id="12" name="Rectangle 11"/>
            <p:cNvSpPr/>
            <p:nvPr/>
          </p:nvSpPr>
          <p:spPr>
            <a:xfrm>
              <a:off x="4323498" y="3148908"/>
              <a:ext cx="3328346" cy="453914"/>
            </a:xfrm>
            <a:prstGeom prst="rect">
              <a:avLst/>
            </a:prstGeom>
          </p:spPr>
          <p:txBody>
            <a:bodyPr wrap="none">
              <a:spAutoFit/>
            </a:bodyPr>
            <a:lstStyle/>
            <a:p>
              <a:r>
                <a:rPr lang="en-US" sz="2000" dirty="0">
                  <a:solidFill>
                    <a:srgbClr val="00246A"/>
                  </a:solidFill>
                  <a:latin typeface="Arial" panose="020B0604020202020204" pitchFamily="34" charset="0"/>
                  <a:cs typeface="Arial" panose="020B0604020202020204" pitchFamily="34" charset="0"/>
                </a:rPr>
                <a:t>/</a:t>
              </a:r>
              <a:r>
                <a:rPr lang="en-US" sz="2000" dirty="0" err="1">
                  <a:solidFill>
                    <a:srgbClr val="00246A"/>
                  </a:solidFill>
                  <a:latin typeface="Arial" panose="020B0604020202020204" pitchFamily="34" charset="0"/>
                  <a:cs typeface="Arial" panose="020B0604020202020204" pitchFamily="34" charset="0"/>
                </a:rPr>
                <a:t>InstituteForUrbanResearch</a:t>
              </a:r>
              <a:endParaRPr lang="en-US" sz="2000" dirty="0">
                <a:solidFill>
                  <a:srgbClr val="00246A"/>
                </a:solidFill>
                <a:latin typeface="Arial" panose="020B0604020202020204" pitchFamily="34" charset="0"/>
                <a:cs typeface="Arial" panose="020B0604020202020204" pitchFamily="34" charset="0"/>
              </a:endParaRPr>
            </a:p>
          </p:txBody>
        </p:sp>
      </p:grpSp>
    </p:spTree>
    <p:extLst>
      <p:ext uri="{BB962C8B-B14F-4D97-AF65-F5344CB8AC3E}">
        <p14:creationId xmlns:p14="http://schemas.microsoft.com/office/powerpoint/2010/main" val="1915300046"/>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a:xfrm>
            <a:off x="256185" y="326609"/>
            <a:ext cx="8835081" cy="1042416"/>
          </a:xfrm>
        </p:spPr>
        <p:txBody>
          <a:bodyPr>
            <a:noAutofit/>
          </a:bodyPr>
          <a:lstStyle/>
          <a:p>
            <a:r>
              <a:rPr lang="en-US" sz="2800" dirty="0">
                <a:latin typeface="Arial" panose="020B0604020202020204" pitchFamily="34" charset="0"/>
                <a:cs typeface="Arial" panose="020B0604020202020204" pitchFamily="34" charset="0"/>
              </a:rPr>
              <a:t>The Kinder Houston Area Survey (1982-2018)</a:t>
            </a:r>
          </a:p>
        </p:txBody>
      </p:sp>
      <p:sp>
        <p:nvSpPr>
          <p:cNvPr id="30" name="Slide Number Placeholder 3"/>
          <p:cNvSpPr>
            <a:spLocks noGrp="1"/>
          </p:cNvSpPr>
          <p:nvPr>
            <p:ph type="sldNum" sz="quarter" idx="12"/>
          </p:nvPr>
        </p:nvSpPr>
        <p:spPr>
          <a:prstGeom prst="rect">
            <a:avLst/>
          </a:prstGeom>
        </p:spPr>
        <p:txBody>
          <a:bodyPr/>
          <a:lstStyle>
            <a:lvl1pPr>
              <a:defRPr sz="1000">
                <a:solidFill>
                  <a:schemeClr val="bg1"/>
                </a:solidFill>
                <a:latin typeface="Arial" panose="020B0604020202020204" pitchFamily="34" charset="0"/>
                <a:cs typeface="Arial" panose="020B0604020202020204" pitchFamily="34" charset="0"/>
              </a:defRPr>
            </a:lvl1pPr>
          </a:lstStyle>
          <a:p>
            <a:fld id="{49B0AFC4-76D5-4F98-8332-4D24D5264768}" type="slidenum">
              <a:rPr lang="en-US" smtClean="0">
                <a:solidFill>
                  <a:prstClr val="white"/>
                </a:solidFill>
              </a:rPr>
              <a:pPr/>
              <a:t>2</a:t>
            </a:fld>
            <a:endParaRPr lang="en-US" dirty="0">
              <a:solidFill>
                <a:prstClr val="white"/>
              </a:solidFill>
            </a:endParaRPr>
          </a:p>
        </p:txBody>
      </p:sp>
      <p:sp>
        <p:nvSpPr>
          <p:cNvPr id="5" name="Subtitle 4"/>
          <p:cNvSpPr>
            <a:spLocks noGrp="1"/>
          </p:cNvSpPr>
          <p:nvPr>
            <p:ph type="subTitle" idx="4294967295"/>
          </p:nvPr>
        </p:nvSpPr>
        <p:spPr>
          <a:xfrm>
            <a:off x="217284" y="1549358"/>
            <a:ext cx="8486348" cy="862012"/>
          </a:xfrm>
          <a:prstGeom prst="rect">
            <a:avLst/>
          </a:prstGeom>
        </p:spPr>
        <p:txBody>
          <a:bodyPr>
            <a:noAutofit/>
          </a:bodyPr>
          <a:lstStyle/>
          <a:p>
            <a:pPr marL="0" indent="0">
              <a:buNone/>
            </a:pPr>
            <a:r>
              <a:rPr lang="en-US" sz="2000" dirty="0">
                <a:solidFill>
                  <a:srgbClr val="052D49"/>
                </a:solidFill>
                <a:latin typeface="Arial" panose="020B0604020202020204" pitchFamily="34" charset="0"/>
                <a:cs typeface="Arial" panose="020B0604020202020204" pitchFamily="34" charset="0"/>
              </a:rPr>
              <a:t>Thirty-seven years of systematic interviews with representative samples of Harris County residents have underlined three fundamental new realities:</a:t>
            </a:r>
          </a:p>
        </p:txBody>
      </p:sp>
      <p:grpSp>
        <p:nvGrpSpPr>
          <p:cNvPr id="29" name="Group 28"/>
          <p:cNvGrpSpPr/>
          <p:nvPr/>
        </p:nvGrpSpPr>
        <p:grpSpPr>
          <a:xfrm>
            <a:off x="9144020" y="3701726"/>
            <a:ext cx="7039284" cy="908854"/>
            <a:chOff x="9670575" y="3013075"/>
            <a:chExt cx="5628472" cy="839788"/>
          </a:xfrm>
        </p:grpSpPr>
        <p:sp>
          <p:nvSpPr>
            <p:cNvPr id="7" name="Rectangle 85"/>
            <p:cNvSpPr>
              <a:spLocks noChangeArrowheads="1"/>
            </p:cNvSpPr>
            <p:nvPr/>
          </p:nvSpPr>
          <p:spPr bwMode="auto">
            <a:xfrm>
              <a:off x="9670575" y="3013075"/>
              <a:ext cx="5628472" cy="839788"/>
            </a:xfrm>
            <a:prstGeom prst="rect">
              <a:avLst/>
            </a:prstGeom>
            <a:solidFill>
              <a:srgbClr val="ED2124"/>
            </a:solidFill>
            <a:ln w="8">
              <a:solidFill>
                <a:srgbClr val="FFFFFF"/>
              </a:solidFill>
              <a:prstDash val="solid"/>
              <a:miter lim="800000"/>
              <a:headEnd/>
              <a:tailEnd/>
            </a:ln>
          </p:spPr>
          <p:txBody>
            <a:bodyPr vert="horz" wrap="square" lIns="121920" tIns="60960" rIns="121920" bIns="60960" numCol="1" anchor="t" anchorCtr="0" compatLnSpc="1">
              <a:prstTxWarp prst="textNoShape">
                <a:avLst/>
              </a:prstTxWarp>
            </a:bodyPr>
            <a:lstStyle/>
            <a:p>
              <a:pPr algn="ctr" defTabSz="914060" fontAlgn="base">
                <a:spcBef>
                  <a:spcPct val="0"/>
                </a:spcBef>
                <a:spcAft>
                  <a:spcPct val="0"/>
                </a:spcAft>
              </a:pPr>
              <a:endParaRPr lang="en-US" sz="3200" b="1" i="1" dirty="0">
                <a:solidFill>
                  <a:srgbClr val="000000"/>
                </a:solidFill>
                <a:ea typeface="ＭＳ Ｐゴシック" charset="-128"/>
              </a:endParaRPr>
            </a:p>
          </p:txBody>
        </p:sp>
        <p:sp>
          <p:nvSpPr>
            <p:cNvPr id="8" name="Rectangle 86"/>
            <p:cNvSpPr>
              <a:spLocks noChangeArrowheads="1"/>
            </p:cNvSpPr>
            <p:nvPr/>
          </p:nvSpPr>
          <p:spPr bwMode="auto">
            <a:xfrm>
              <a:off x="11121551" y="3247295"/>
              <a:ext cx="4085842" cy="3412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p>
              <a:pPr defTabSz="914060" fontAlgn="base">
                <a:spcBef>
                  <a:spcPct val="0"/>
                </a:spcBef>
                <a:spcAft>
                  <a:spcPct val="0"/>
                </a:spcAft>
              </a:pPr>
              <a:r>
                <a:rPr lang="en-US" dirty="0">
                  <a:solidFill>
                    <a:srgbClr val="FFFFFF"/>
                  </a:solidFill>
                  <a:latin typeface="Arial" panose="020B0604020202020204" pitchFamily="34" charset="0"/>
                  <a:ea typeface="ＭＳ Ｐゴシック" charset="-128"/>
                  <a:cs typeface="Arial" panose="020B0604020202020204" pitchFamily="34" charset="0"/>
                </a:rPr>
                <a:t>The Epic Demographic Transition</a:t>
              </a:r>
              <a:endParaRPr lang="en-US" sz="1400" dirty="0">
                <a:solidFill>
                  <a:srgbClr val="000000"/>
                </a:solidFill>
                <a:latin typeface="Arial" panose="020B0604020202020204" pitchFamily="34" charset="0"/>
                <a:ea typeface="ＭＳ Ｐゴシック" charset="-128"/>
                <a:cs typeface="Arial" panose="020B0604020202020204" pitchFamily="34" charset="0"/>
              </a:endParaRPr>
            </a:p>
          </p:txBody>
        </p:sp>
        <p:sp>
          <p:nvSpPr>
            <p:cNvPr id="9" name="Freeform 87"/>
            <p:cNvSpPr>
              <a:spLocks/>
            </p:cNvSpPr>
            <p:nvPr/>
          </p:nvSpPr>
          <p:spPr bwMode="auto">
            <a:xfrm>
              <a:off x="10172226" y="3306762"/>
              <a:ext cx="106363" cy="103188"/>
            </a:xfrm>
            <a:custGeom>
              <a:avLst/>
              <a:gdLst>
                <a:gd name="T0" fmla="*/ 32 w 67"/>
                <a:gd name="T1" fmla="*/ 65 h 65"/>
                <a:gd name="T2" fmla="*/ 32 w 67"/>
                <a:gd name="T3" fmla="*/ 65 h 65"/>
                <a:gd name="T4" fmla="*/ 27 w 67"/>
                <a:gd name="T5" fmla="*/ 65 h 65"/>
                <a:gd name="T6" fmla="*/ 20 w 67"/>
                <a:gd name="T7" fmla="*/ 63 h 65"/>
                <a:gd name="T8" fmla="*/ 15 w 67"/>
                <a:gd name="T9" fmla="*/ 60 h 65"/>
                <a:gd name="T10" fmla="*/ 9 w 67"/>
                <a:gd name="T11" fmla="*/ 56 h 65"/>
                <a:gd name="T12" fmla="*/ 5 w 67"/>
                <a:gd name="T13" fmla="*/ 52 h 65"/>
                <a:gd name="T14" fmla="*/ 2 w 67"/>
                <a:gd name="T15" fmla="*/ 45 h 65"/>
                <a:gd name="T16" fmla="*/ 1 w 67"/>
                <a:gd name="T17" fmla="*/ 39 h 65"/>
                <a:gd name="T18" fmla="*/ 0 w 67"/>
                <a:gd name="T19" fmla="*/ 33 h 65"/>
                <a:gd name="T20" fmla="*/ 0 w 67"/>
                <a:gd name="T21" fmla="*/ 33 h 65"/>
                <a:gd name="T22" fmla="*/ 1 w 67"/>
                <a:gd name="T23" fmla="*/ 26 h 65"/>
                <a:gd name="T24" fmla="*/ 2 w 67"/>
                <a:gd name="T25" fmla="*/ 20 h 65"/>
                <a:gd name="T26" fmla="*/ 5 w 67"/>
                <a:gd name="T27" fmla="*/ 13 h 65"/>
                <a:gd name="T28" fmla="*/ 9 w 67"/>
                <a:gd name="T29" fmla="*/ 9 h 65"/>
                <a:gd name="T30" fmla="*/ 15 w 67"/>
                <a:gd name="T31" fmla="*/ 5 h 65"/>
                <a:gd name="T32" fmla="*/ 20 w 67"/>
                <a:gd name="T33" fmla="*/ 3 h 65"/>
                <a:gd name="T34" fmla="*/ 27 w 67"/>
                <a:gd name="T35" fmla="*/ 0 h 65"/>
                <a:gd name="T36" fmla="*/ 32 w 67"/>
                <a:gd name="T37" fmla="*/ 0 h 65"/>
                <a:gd name="T38" fmla="*/ 32 w 67"/>
                <a:gd name="T39" fmla="*/ 0 h 65"/>
                <a:gd name="T40" fmla="*/ 39 w 67"/>
                <a:gd name="T41" fmla="*/ 0 h 65"/>
                <a:gd name="T42" fmla="*/ 46 w 67"/>
                <a:gd name="T43" fmla="*/ 3 h 65"/>
                <a:gd name="T44" fmla="*/ 52 w 67"/>
                <a:gd name="T45" fmla="*/ 5 h 65"/>
                <a:gd name="T46" fmla="*/ 57 w 67"/>
                <a:gd name="T47" fmla="*/ 9 h 65"/>
                <a:gd name="T48" fmla="*/ 61 w 67"/>
                <a:gd name="T49" fmla="*/ 13 h 65"/>
                <a:gd name="T50" fmla="*/ 64 w 67"/>
                <a:gd name="T51" fmla="*/ 20 h 65"/>
                <a:gd name="T52" fmla="*/ 65 w 67"/>
                <a:gd name="T53" fmla="*/ 26 h 65"/>
                <a:gd name="T54" fmla="*/ 67 w 67"/>
                <a:gd name="T55" fmla="*/ 33 h 65"/>
                <a:gd name="T56" fmla="*/ 67 w 67"/>
                <a:gd name="T57" fmla="*/ 33 h 65"/>
                <a:gd name="T58" fmla="*/ 65 w 67"/>
                <a:gd name="T59" fmla="*/ 39 h 65"/>
                <a:gd name="T60" fmla="*/ 64 w 67"/>
                <a:gd name="T61" fmla="*/ 45 h 65"/>
                <a:gd name="T62" fmla="*/ 61 w 67"/>
                <a:gd name="T63" fmla="*/ 52 h 65"/>
                <a:gd name="T64" fmla="*/ 57 w 67"/>
                <a:gd name="T65" fmla="*/ 56 h 65"/>
                <a:gd name="T66" fmla="*/ 52 w 67"/>
                <a:gd name="T67" fmla="*/ 60 h 65"/>
                <a:gd name="T68" fmla="*/ 46 w 67"/>
                <a:gd name="T69" fmla="*/ 63 h 65"/>
                <a:gd name="T70" fmla="*/ 39 w 67"/>
                <a:gd name="T71" fmla="*/ 65 h 65"/>
                <a:gd name="T72" fmla="*/ 32 w 67"/>
                <a:gd name="T73" fmla="*/ 65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7" h="65">
                  <a:moveTo>
                    <a:pt x="32" y="65"/>
                  </a:moveTo>
                  <a:lnTo>
                    <a:pt x="32" y="65"/>
                  </a:lnTo>
                  <a:lnTo>
                    <a:pt x="27" y="65"/>
                  </a:lnTo>
                  <a:lnTo>
                    <a:pt x="20" y="63"/>
                  </a:lnTo>
                  <a:lnTo>
                    <a:pt x="15" y="60"/>
                  </a:lnTo>
                  <a:lnTo>
                    <a:pt x="9" y="56"/>
                  </a:lnTo>
                  <a:lnTo>
                    <a:pt x="5" y="52"/>
                  </a:lnTo>
                  <a:lnTo>
                    <a:pt x="2" y="45"/>
                  </a:lnTo>
                  <a:lnTo>
                    <a:pt x="1" y="39"/>
                  </a:lnTo>
                  <a:lnTo>
                    <a:pt x="0" y="33"/>
                  </a:lnTo>
                  <a:lnTo>
                    <a:pt x="0" y="33"/>
                  </a:lnTo>
                  <a:lnTo>
                    <a:pt x="1" y="26"/>
                  </a:lnTo>
                  <a:lnTo>
                    <a:pt x="2" y="20"/>
                  </a:lnTo>
                  <a:lnTo>
                    <a:pt x="5" y="13"/>
                  </a:lnTo>
                  <a:lnTo>
                    <a:pt x="9" y="9"/>
                  </a:lnTo>
                  <a:lnTo>
                    <a:pt x="15" y="5"/>
                  </a:lnTo>
                  <a:lnTo>
                    <a:pt x="20" y="3"/>
                  </a:lnTo>
                  <a:lnTo>
                    <a:pt x="27" y="0"/>
                  </a:lnTo>
                  <a:lnTo>
                    <a:pt x="32" y="0"/>
                  </a:lnTo>
                  <a:lnTo>
                    <a:pt x="32" y="0"/>
                  </a:lnTo>
                  <a:lnTo>
                    <a:pt x="39" y="0"/>
                  </a:lnTo>
                  <a:lnTo>
                    <a:pt x="46" y="3"/>
                  </a:lnTo>
                  <a:lnTo>
                    <a:pt x="52" y="5"/>
                  </a:lnTo>
                  <a:lnTo>
                    <a:pt x="57" y="9"/>
                  </a:lnTo>
                  <a:lnTo>
                    <a:pt x="61" y="13"/>
                  </a:lnTo>
                  <a:lnTo>
                    <a:pt x="64" y="20"/>
                  </a:lnTo>
                  <a:lnTo>
                    <a:pt x="65" y="26"/>
                  </a:lnTo>
                  <a:lnTo>
                    <a:pt x="67" y="33"/>
                  </a:lnTo>
                  <a:lnTo>
                    <a:pt x="67" y="33"/>
                  </a:lnTo>
                  <a:lnTo>
                    <a:pt x="65" y="39"/>
                  </a:lnTo>
                  <a:lnTo>
                    <a:pt x="64" y="45"/>
                  </a:lnTo>
                  <a:lnTo>
                    <a:pt x="61" y="52"/>
                  </a:lnTo>
                  <a:lnTo>
                    <a:pt x="57" y="56"/>
                  </a:lnTo>
                  <a:lnTo>
                    <a:pt x="52" y="60"/>
                  </a:lnTo>
                  <a:lnTo>
                    <a:pt x="46" y="63"/>
                  </a:lnTo>
                  <a:lnTo>
                    <a:pt x="39" y="65"/>
                  </a:lnTo>
                  <a:lnTo>
                    <a:pt x="32" y="6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algn="ctr" defTabSz="914060" fontAlgn="base">
                <a:spcBef>
                  <a:spcPct val="0"/>
                </a:spcBef>
                <a:spcAft>
                  <a:spcPct val="0"/>
                </a:spcAft>
              </a:pPr>
              <a:endParaRPr lang="en-US" sz="3200" b="1" i="1" dirty="0">
                <a:solidFill>
                  <a:srgbClr val="000000"/>
                </a:solidFill>
                <a:ea typeface="ＭＳ Ｐゴシック" charset="-128"/>
              </a:endParaRPr>
            </a:p>
          </p:txBody>
        </p:sp>
        <p:sp>
          <p:nvSpPr>
            <p:cNvPr id="10" name="Freeform 88"/>
            <p:cNvSpPr>
              <a:spLocks/>
            </p:cNvSpPr>
            <p:nvPr/>
          </p:nvSpPr>
          <p:spPr bwMode="auto">
            <a:xfrm>
              <a:off x="10172226" y="3306762"/>
              <a:ext cx="106363" cy="103188"/>
            </a:xfrm>
            <a:custGeom>
              <a:avLst/>
              <a:gdLst>
                <a:gd name="T0" fmla="*/ 32 w 67"/>
                <a:gd name="T1" fmla="*/ 65 h 65"/>
                <a:gd name="T2" fmla="*/ 32 w 67"/>
                <a:gd name="T3" fmla="*/ 65 h 65"/>
                <a:gd name="T4" fmla="*/ 27 w 67"/>
                <a:gd name="T5" fmla="*/ 65 h 65"/>
                <a:gd name="T6" fmla="*/ 20 w 67"/>
                <a:gd name="T7" fmla="*/ 63 h 65"/>
                <a:gd name="T8" fmla="*/ 15 w 67"/>
                <a:gd name="T9" fmla="*/ 60 h 65"/>
                <a:gd name="T10" fmla="*/ 9 w 67"/>
                <a:gd name="T11" fmla="*/ 56 h 65"/>
                <a:gd name="T12" fmla="*/ 5 w 67"/>
                <a:gd name="T13" fmla="*/ 52 h 65"/>
                <a:gd name="T14" fmla="*/ 2 w 67"/>
                <a:gd name="T15" fmla="*/ 45 h 65"/>
                <a:gd name="T16" fmla="*/ 1 w 67"/>
                <a:gd name="T17" fmla="*/ 39 h 65"/>
                <a:gd name="T18" fmla="*/ 0 w 67"/>
                <a:gd name="T19" fmla="*/ 33 h 65"/>
                <a:gd name="T20" fmla="*/ 0 w 67"/>
                <a:gd name="T21" fmla="*/ 33 h 65"/>
                <a:gd name="T22" fmla="*/ 1 w 67"/>
                <a:gd name="T23" fmla="*/ 26 h 65"/>
                <a:gd name="T24" fmla="*/ 2 w 67"/>
                <a:gd name="T25" fmla="*/ 20 h 65"/>
                <a:gd name="T26" fmla="*/ 5 w 67"/>
                <a:gd name="T27" fmla="*/ 13 h 65"/>
                <a:gd name="T28" fmla="*/ 9 w 67"/>
                <a:gd name="T29" fmla="*/ 9 h 65"/>
                <a:gd name="T30" fmla="*/ 15 w 67"/>
                <a:gd name="T31" fmla="*/ 5 h 65"/>
                <a:gd name="T32" fmla="*/ 20 w 67"/>
                <a:gd name="T33" fmla="*/ 3 h 65"/>
                <a:gd name="T34" fmla="*/ 27 w 67"/>
                <a:gd name="T35" fmla="*/ 0 h 65"/>
                <a:gd name="T36" fmla="*/ 32 w 67"/>
                <a:gd name="T37" fmla="*/ 0 h 65"/>
                <a:gd name="T38" fmla="*/ 32 w 67"/>
                <a:gd name="T39" fmla="*/ 0 h 65"/>
                <a:gd name="T40" fmla="*/ 39 w 67"/>
                <a:gd name="T41" fmla="*/ 0 h 65"/>
                <a:gd name="T42" fmla="*/ 46 w 67"/>
                <a:gd name="T43" fmla="*/ 3 h 65"/>
                <a:gd name="T44" fmla="*/ 52 w 67"/>
                <a:gd name="T45" fmla="*/ 5 h 65"/>
                <a:gd name="T46" fmla="*/ 57 w 67"/>
                <a:gd name="T47" fmla="*/ 9 h 65"/>
                <a:gd name="T48" fmla="*/ 61 w 67"/>
                <a:gd name="T49" fmla="*/ 13 h 65"/>
                <a:gd name="T50" fmla="*/ 64 w 67"/>
                <a:gd name="T51" fmla="*/ 20 h 65"/>
                <a:gd name="T52" fmla="*/ 65 w 67"/>
                <a:gd name="T53" fmla="*/ 26 h 65"/>
                <a:gd name="T54" fmla="*/ 67 w 67"/>
                <a:gd name="T55" fmla="*/ 33 h 65"/>
                <a:gd name="T56" fmla="*/ 67 w 67"/>
                <a:gd name="T57" fmla="*/ 33 h 65"/>
                <a:gd name="T58" fmla="*/ 65 w 67"/>
                <a:gd name="T59" fmla="*/ 39 h 65"/>
                <a:gd name="T60" fmla="*/ 64 w 67"/>
                <a:gd name="T61" fmla="*/ 45 h 65"/>
                <a:gd name="T62" fmla="*/ 61 w 67"/>
                <a:gd name="T63" fmla="*/ 52 h 65"/>
                <a:gd name="T64" fmla="*/ 57 w 67"/>
                <a:gd name="T65" fmla="*/ 56 h 65"/>
                <a:gd name="T66" fmla="*/ 52 w 67"/>
                <a:gd name="T67" fmla="*/ 60 h 65"/>
                <a:gd name="T68" fmla="*/ 46 w 67"/>
                <a:gd name="T69" fmla="*/ 63 h 65"/>
                <a:gd name="T70" fmla="*/ 39 w 67"/>
                <a:gd name="T71" fmla="*/ 65 h 65"/>
                <a:gd name="T72" fmla="*/ 32 w 67"/>
                <a:gd name="T73" fmla="*/ 65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7" h="65">
                  <a:moveTo>
                    <a:pt x="32" y="65"/>
                  </a:moveTo>
                  <a:lnTo>
                    <a:pt x="32" y="65"/>
                  </a:lnTo>
                  <a:lnTo>
                    <a:pt x="27" y="65"/>
                  </a:lnTo>
                  <a:lnTo>
                    <a:pt x="20" y="63"/>
                  </a:lnTo>
                  <a:lnTo>
                    <a:pt x="15" y="60"/>
                  </a:lnTo>
                  <a:lnTo>
                    <a:pt x="9" y="56"/>
                  </a:lnTo>
                  <a:lnTo>
                    <a:pt x="5" y="52"/>
                  </a:lnTo>
                  <a:lnTo>
                    <a:pt x="2" y="45"/>
                  </a:lnTo>
                  <a:lnTo>
                    <a:pt x="1" y="39"/>
                  </a:lnTo>
                  <a:lnTo>
                    <a:pt x="0" y="33"/>
                  </a:lnTo>
                  <a:lnTo>
                    <a:pt x="0" y="33"/>
                  </a:lnTo>
                  <a:lnTo>
                    <a:pt x="1" y="26"/>
                  </a:lnTo>
                  <a:lnTo>
                    <a:pt x="2" y="20"/>
                  </a:lnTo>
                  <a:lnTo>
                    <a:pt x="5" y="13"/>
                  </a:lnTo>
                  <a:lnTo>
                    <a:pt x="9" y="9"/>
                  </a:lnTo>
                  <a:lnTo>
                    <a:pt x="15" y="5"/>
                  </a:lnTo>
                  <a:lnTo>
                    <a:pt x="20" y="3"/>
                  </a:lnTo>
                  <a:lnTo>
                    <a:pt x="27" y="0"/>
                  </a:lnTo>
                  <a:lnTo>
                    <a:pt x="32" y="0"/>
                  </a:lnTo>
                  <a:lnTo>
                    <a:pt x="32" y="0"/>
                  </a:lnTo>
                  <a:lnTo>
                    <a:pt x="39" y="0"/>
                  </a:lnTo>
                  <a:lnTo>
                    <a:pt x="46" y="3"/>
                  </a:lnTo>
                  <a:lnTo>
                    <a:pt x="52" y="5"/>
                  </a:lnTo>
                  <a:lnTo>
                    <a:pt x="57" y="9"/>
                  </a:lnTo>
                  <a:lnTo>
                    <a:pt x="61" y="13"/>
                  </a:lnTo>
                  <a:lnTo>
                    <a:pt x="64" y="20"/>
                  </a:lnTo>
                  <a:lnTo>
                    <a:pt x="65" y="26"/>
                  </a:lnTo>
                  <a:lnTo>
                    <a:pt x="67" y="33"/>
                  </a:lnTo>
                  <a:lnTo>
                    <a:pt x="67" y="33"/>
                  </a:lnTo>
                  <a:lnTo>
                    <a:pt x="65" y="39"/>
                  </a:lnTo>
                  <a:lnTo>
                    <a:pt x="64" y="45"/>
                  </a:lnTo>
                  <a:lnTo>
                    <a:pt x="61" y="52"/>
                  </a:lnTo>
                  <a:lnTo>
                    <a:pt x="57" y="56"/>
                  </a:lnTo>
                  <a:lnTo>
                    <a:pt x="52" y="60"/>
                  </a:lnTo>
                  <a:lnTo>
                    <a:pt x="46" y="63"/>
                  </a:lnTo>
                  <a:lnTo>
                    <a:pt x="39" y="65"/>
                  </a:lnTo>
                  <a:lnTo>
                    <a:pt x="32" y="6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algn="ctr" defTabSz="914060" fontAlgn="base">
                <a:spcBef>
                  <a:spcPct val="0"/>
                </a:spcBef>
                <a:spcAft>
                  <a:spcPct val="0"/>
                </a:spcAft>
              </a:pPr>
              <a:endParaRPr lang="en-US" sz="3200" b="1" i="1" dirty="0">
                <a:solidFill>
                  <a:srgbClr val="000000"/>
                </a:solidFill>
                <a:ea typeface="ＭＳ Ｐゴシック" charset="-128"/>
              </a:endParaRPr>
            </a:p>
          </p:txBody>
        </p:sp>
        <p:sp>
          <p:nvSpPr>
            <p:cNvPr id="11" name="Freeform 89"/>
            <p:cNvSpPr>
              <a:spLocks/>
            </p:cNvSpPr>
            <p:nvPr/>
          </p:nvSpPr>
          <p:spPr bwMode="auto">
            <a:xfrm>
              <a:off x="10119839" y="3432175"/>
              <a:ext cx="209550" cy="168275"/>
            </a:xfrm>
            <a:custGeom>
              <a:avLst/>
              <a:gdLst>
                <a:gd name="T0" fmla="*/ 0 w 132"/>
                <a:gd name="T1" fmla="*/ 106 h 106"/>
                <a:gd name="T2" fmla="*/ 0 w 132"/>
                <a:gd name="T3" fmla="*/ 42 h 106"/>
                <a:gd name="T4" fmla="*/ 0 w 132"/>
                <a:gd name="T5" fmla="*/ 42 h 106"/>
                <a:gd name="T6" fmla="*/ 0 w 132"/>
                <a:gd name="T7" fmla="*/ 33 h 106"/>
                <a:gd name="T8" fmla="*/ 3 w 132"/>
                <a:gd name="T9" fmla="*/ 26 h 106"/>
                <a:gd name="T10" fmla="*/ 7 w 132"/>
                <a:gd name="T11" fmla="*/ 18 h 106"/>
                <a:gd name="T12" fmla="*/ 12 w 132"/>
                <a:gd name="T13" fmla="*/ 12 h 106"/>
                <a:gd name="T14" fmla="*/ 19 w 132"/>
                <a:gd name="T15" fmla="*/ 7 h 106"/>
                <a:gd name="T16" fmla="*/ 26 w 132"/>
                <a:gd name="T17" fmla="*/ 3 h 106"/>
                <a:gd name="T18" fmla="*/ 34 w 132"/>
                <a:gd name="T19" fmla="*/ 0 h 106"/>
                <a:gd name="T20" fmla="*/ 42 w 132"/>
                <a:gd name="T21" fmla="*/ 0 h 106"/>
                <a:gd name="T22" fmla="*/ 87 w 132"/>
                <a:gd name="T23" fmla="*/ 0 h 106"/>
                <a:gd name="T24" fmla="*/ 87 w 132"/>
                <a:gd name="T25" fmla="*/ 0 h 106"/>
                <a:gd name="T26" fmla="*/ 97 w 132"/>
                <a:gd name="T27" fmla="*/ 0 h 106"/>
                <a:gd name="T28" fmla="*/ 105 w 132"/>
                <a:gd name="T29" fmla="*/ 3 h 106"/>
                <a:gd name="T30" fmla="*/ 112 w 132"/>
                <a:gd name="T31" fmla="*/ 7 h 106"/>
                <a:gd name="T32" fmla="*/ 119 w 132"/>
                <a:gd name="T33" fmla="*/ 12 h 106"/>
                <a:gd name="T34" fmla="*/ 124 w 132"/>
                <a:gd name="T35" fmla="*/ 18 h 106"/>
                <a:gd name="T36" fmla="*/ 128 w 132"/>
                <a:gd name="T37" fmla="*/ 26 h 106"/>
                <a:gd name="T38" fmla="*/ 131 w 132"/>
                <a:gd name="T39" fmla="*/ 33 h 106"/>
                <a:gd name="T40" fmla="*/ 132 w 132"/>
                <a:gd name="T41" fmla="*/ 42 h 106"/>
                <a:gd name="T42" fmla="*/ 132 w 132"/>
                <a:gd name="T43" fmla="*/ 106 h 106"/>
                <a:gd name="T44" fmla="*/ 0 w 132"/>
                <a:gd name="T45" fmla="*/ 106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32" h="106">
                  <a:moveTo>
                    <a:pt x="0" y="106"/>
                  </a:moveTo>
                  <a:lnTo>
                    <a:pt x="0" y="42"/>
                  </a:lnTo>
                  <a:lnTo>
                    <a:pt x="0" y="42"/>
                  </a:lnTo>
                  <a:lnTo>
                    <a:pt x="0" y="33"/>
                  </a:lnTo>
                  <a:lnTo>
                    <a:pt x="3" y="26"/>
                  </a:lnTo>
                  <a:lnTo>
                    <a:pt x="7" y="18"/>
                  </a:lnTo>
                  <a:lnTo>
                    <a:pt x="12" y="12"/>
                  </a:lnTo>
                  <a:lnTo>
                    <a:pt x="19" y="7"/>
                  </a:lnTo>
                  <a:lnTo>
                    <a:pt x="26" y="3"/>
                  </a:lnTo>
                  <a:lnTo>
                    <a:pt x="34" y="0"/>
                  </a:lnTo>
                  <a:lnTo>
                    <a:pt x="42" y="0"/>
                  </a:lnTo>
                  <a:lnTo>
                    <a:pt x="87" y="0"/>
                  </a:lnTo>
                  <a:lnTo>
                    <a:pt x="87" y="0"/>
                  </a:lnTo>
                  <a:lnTo>
                    <a:pt x="97" y="0"/>
                  </a:lnTo>
                  <a:lnTo>
                    <a:pt x="105" y="3"/>
                  </a:lnTo>
                  <a:lnTo>
                    <a:pt x="112" y="7"/>
                  </a:lnTo>
                  <a:lnTo>
                    <a:pt x="119" y="12"/>
                  </a:lnTo>
                  <a:lnTo>
                    <a:pt x="124" y="18"/>
                  </a:lnTo>
                  <a:lnTo>
                    <a:pt x="128" y="26"/>
                  </a:lnTo>
                  <a:lnTo>
                    <a:pt x="131" y="33"/>
                  </a:lnTo>
                  <a:lnTo>
                    <a:pt x="132" y="42"/>
                  </a:lnTo>
                  <a:lnTo>
                    <a:pt x="132" y="106"/>
                  </a:lnTo>
                  <a:lnTo>
                    <a:pt x="0" y="10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algn="ctr" defTabSz="914060" fontAlgn="base">
                <a:spcBef>
                  <a:spcPct val="0"/>
                </a:spcBef>
                <a:spcAft>
                  <a:spcPct val="0"/>
                </a:spcAft>
              </a:pPr>
              <a:endParaRPr lang="en-US" sz="3200" b="1" i="1" dirty="0">
                <a:solidFill>
                  <a:srgbClr val="000000"/>
                </a:solidFill>
                <a:ea typeface="ＭＳ Ｐゴシック" charset="-128"/>
              </a:endParaRPr>
            </a:p>
          </p:txBody>
        </p:sp>
        <p:sp>
          <p:nvSpPr>
            <p:cNvPr id="12" name="Freeform 90"/>
            <p:cNvSpPr>
              <a:spLocks/>
            </p:cNvSpPr>
            <p:nvPr/>
          </p:nvSpPr>
          <p:spPr bwMode="auto">
            <a:xfrm>
              <a:off x="10716739" y="3302000"/>
              <a:ext cx="106363" cy="104775"/>
            </a:xfrm>
            <a:custGeom>
              <a:avLst/>
              <a:gdLst>
                <a:gd name="T0" fmla="*/ 32 w 67"/>
                <a:gd name="T1" fmla="*/ 66 h 66"/>
                <a:gd name="T2" fmla="*/ 32 w 67"/>
                <a:gd name="T3" fmla="*/ 66 h 66"/>
                <a:gd name="T4" fmla="*/ 39 w 67"/>
                <a:gd name="T5" fmla="*/ 66 h 66"/>
                <a:gd name="T6" fmla="*/ 46 w 67"/>
                <a:gd name="T7" fmla="*/ 63 h 66"/>
                <a:gd name="T8" fmla="*/ 51 w 67"/>
                <a:gd name="T9" fmla="*/ 60 h 66"/>
                <a:gd name="T10" fmla="*/ 57 w 67"/>
                <a:gd name="T11" fmla="*/ 56 h 66"/>
                <a:gd name="T12" fmla="*/ 61 w 67"/>
                <a:gd name="T13" fmla="*/ 51 h 66"/>
                <a:gd name="T14" fmla="*/ 64 w 67"/>
                <a:gd name="T15" fmla="*/ 45 h 66"/>
                <a:gd name="T16" fmla="*/ 65 w 67"/>
                <a:gd name="T17" fmla="*/ 40 h 66"/>
                <a:gd name="T18" fmla="*/ 67 w 67"/>
                <a:gd name="T19" fmla="*/ 33 h 66"/>
                <a:gd name="T20" fmla="*/ 67 w 67"/>
                <a:gd name="T21" fmla="*/ 33 h 66"/>
                <a:gd name="T22" fmla="*/ 65 w 67"/>
                <a:gd name="T23" fmla="*/ 26 h 66"/>
                <a:gd name="T24" fmla="*/ 64 w 67"/>
                <a:gd name="T25" fmla="*/ 21 h 66"/>
                <a:gd name="T26" fmla="*/ 61 w 67"/>
                <a:gd name="T27" fmla="*/ 14 h 66"/>
                <a:gd name="T28" fmla="*/ 57 w 67"/>
                <a:gd name="T29" fmla="*/ 10 h 66"/>
                <a:gd name="T30" fmla="*/ 51 w 67"/>
                <a:gd name="T31" fmla="*/ 6 h 66"/>
                <a:gd name="T32" fmla="*/ 46 w 67"/>
                <a:gd name="T33" fmla="*/ 3 h 66"/>
                <a:gd name="T34" fmla="*/ 39 w 67"/>
                <a:gd name="T35" fmla="*/ 0 h 66"/>
                <a:gd name="T36" fmla="*/ 32 w 67"/>
                <a:gd name="T37" fmla="*/ 0 h 66"/>
                <a:gd name="T38" fmla="*/ 32 w 67"/>
                <a:gd name="T39" fmla="*/ 0 h 66"/>
                <a:gd name="T40" fmla="*/ 27 w 67"/>
                <a:gd name="T41" fmla="*/ 0 h 66"/>
                <a:gd name="T42" fmla="*/ 20 w 67"/>
                <a:gd name="T43" fmla="*/ 3 h 66"/>
                <a:gd name="T44" fmla="*/ 15 w 67"/>
                <a:gd name="T45" fmla="*/ 6 h 66"/>
                <a:gd name="T46" fmla="*/ 9 w 67"/>
                <a:gd name="T47" fmla="*/ 10 h 66"/>
                <a:gd name="T48" fmla="*/ 5 w 67"/>
                <a:gd name="T49" fmla="*/ 14 h 66"/>
                <a:gd name="T50" fmla="*/ 2 w 67"/>
                <a:gd name="T51" fmla="*/ 21 h 66"/>
                <a:gd name="T52" fmla="*/ 1 w 67"/>
                <a:gd name="T53" fmla="*/ 26 h 66"/>
                <a:gd name="T54" fmla="*/ 0 w 67"/>
                <a:gd name="T55" fmla="*/ 33 h 66"/>
                <a:gd name="T56" fmla="*/ 0 w 67"/>
                <a:gd name="T57" fmla="*/ 33 h 66"/>
                <a:gd name="T58" fmla="*/ 1 w 67"/>
                <a:gd name="T59" fmla="*/ 40 h 66"/>
                <a:gd name="T60" fmla="*/ 2 w 67"/>
                <a:gd name="T61" fmla="*/ 45 h 66"/>
                <a:gd name="T62" fmla="*/ 5 w 67"/>
                <a:gd name="T63" fmla="*/ 51 h 66"/>
                <a:gd name="T64" fmla="*/ 9 w 67"/>
                <a:gd name="T65" fmla="*/ 56 h 66"/>
                <a:gd name="T66" fmla="*/ 15 w 67"/>
                <a:gd name="T67" fmla="*/ 60 h 66"/>
                <a:gd name="T68" fmla="*/ 20 w 67"/>
                <a:gd name="T69" fmla="*/ 63 h 66"/>
                <a:gd name="T70" fmla="*/ 27 w 67"/>
                <a:gd name="T71" fmla="*/ 66 h 66"/>
                <a:gd name="T72" fmla="*/ 32 w 67"/>
                <a:gd name="T73" fmla="*/ 66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7" h="66">
                  <a:moveTo>
                    <a:pt x="32" y="66"/>
                  </a:moveTo>
                  <a:lnTo>
                    <a:pt x="32" y="66"/>
                  </a:lnTo>
                  <a:lnTo>
                    <a:pt x="39" y="66"/>
                  </a:lnTo>
                  <a:lnTo>
                    <a:pt x="46" y="63"/>
                  </a:lnTo>
                  <a:lnTo>
                    <a:pt x="51" y="60"/>
                  </a:lnTo>
                  <a:lnTo>
                    <a:pt x="57" y="56"/>
                  </a:lnTo>
                  <a:lnTo>
                    <a:pt x="61" y="51"/>
                  </a:lnTo>
                  <a:lnTo>
                    <a:pt x="64" y="45"/>
                  </a:lnTo>
                  <a:lnTo>
                    <a:pt x="65" y="40"/>
                  </a:lnTo>
                  <a:lnTo>
                    <a:pt x="67" y="33"/>
                  </a:lnTo>
                  <a:lnTo>
                    <a:pt x="67" y="33"/>
                  </a:lnTo>
                  <a:lnTo>
                    <a:pt x="65" y="26"/>
                  </a:lnTo>
                  <a:lnTo>
                    <a:pt x="64" y="21"/>
                  </a:lnTo>
                  <a:lnTo>
                    <a:pt x="61" y="14"/>
                  </a:lnTo>
                  <a:lnTo>
                    <a:pt x="57" y="10"/>
                  </a:lnTo>
                  <a:lnTo>
                    <a:pt x="51" y="6"/>
                  </a:lnTo>
                  <a:lnTo>
                    <a:pt x="46" y="3"/>
                  </a:lnTo>
                  <a:lnTo>
                    <a:pt x="39" y="0"/>
                  </a:lnTo>
                  <a:lnTo>
                    <a:pt x="32" y="0"/>
                  </a:lnTo>
                  <a:lnTo>
                    <a:pt x="32" y="0"/>
                  </a:lnTo>
                  <a:lnTo>
                    <a:pt x="27" y="0"/>
                  </a:lnTo>
                  <a:lnTo>
                    <a:pt x="20" y="3"/>
                  </a:lnTo>
                  <a:lnTo>
                    <a:pt x="15" y="6"/>
                  </a:lnTo>
                  <a:lnTo>
                    <a:pt x="9" y="10"/>
                  </a:lnTo>
                  <a:lnTo>
                    <a:pt x="5" y="14"/>
                  </a:lnTo>
                  <a:lnTo>
                    <a:pt x="2" y="21"/>
                  </a:lnTo>
                  <a:lnTo>
                    <a:pt x="1" y="26"/>
                  </a:lnTo>
                  <a:lnTo>
                    <a:pt x="0" y="33"/>
                  </a:lnTo>
                  <a:lnTo>
                    <a:pt x="0" y="33"/>
                  </a:lnTo>
                  <a:lnTo>
                    <a:pt x="1" y="40"/>
                  </a:lnTo>
                  <a:lnTo>
                    <a:pt x="2" y="45"/>
                  </a:lnTo>
                  <a:lnTo>
                    <a:pt x="5" y="51"/>
                  </a:lnTo>
                  <a:lnTo>
                    <a:pt x="9" y="56"/>
                  </a:lnTo>
                  <a:lnTo>
                    <a:pt x="15" y="60"/>
                  </a:lnTo>
                  <a:lnTo>
                    <a:pt x="20" y="63"/>
                  </a:lnTo>
                  <a:lnTo>
                    <a:pt x="27" y="66"/>
                  </a:lnTo>
                  <a:lnTo>
                    <a:pt x="32" y="6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algn="ctr" defTabSz="914060" fontAlgn="base">
                <a:spcBef>
                  <a:spcPct val="0"/>
                </a:spcBef>
                <a:spcAft>
                  <a:spcPct val="0"/>
                </a:spcAft>
              </a:pPr>
              <a:endParaRPr lang="en-US" sz="3200" b="1" i="1" dirty="0">
                <a:solidFill>
                  <a:srgbClr val="000000"/>
                </a:solidFill>
                <a:ea typeface="ＭＳ Ｐゴシック" charset="-128"/>
              </a:endParaRPr>
            </a:p>
          </p:txBody>
        </p:sp>
        <p:sp>
          <p:nvSpPr>
            <p:cNvPr id="13" name="Freeform 91"/>
            <p:cNvSpPr>
              <a:spLocks/>
            </p:cNvSpPr>
            <p:nvPr/>
          </p:nvSpPr>
          <p:spPr bwMode="auto">
            <a:xfrm>
              <a:off x="10716739" y="3302000"/>
              <a:ext cx="106363" cy="104775"/>
            </a:xfrm>
            <a:custGeom>
              <a:avLst/>
              <a:gdLst>
                <a:gd name="T0" fmla="*/ 32 w 67"/>
                <a:gd name="T1" fmla="*/ 66 h 66"/>
                <a:gd name="T2" fmla="*/ 32 w 67"/>
                <a:gd name="T3" fmla="*/ 66 h 66"/>
                <a:gd name="T4" fmla="*/ 39 w 67"/>
                <a:gd name="T5" fmla="*/ 66 h 66"/>
                <a:gd name="T6" fmla="*/ 46 w 67"/>
                <a:gd name="T7" fmla="*/ 63 h 66"/>
                <a:gd name="T8" fmla="*/ 51 w 67"/>
                <a:gd name="T9" fmla="*/ 60 h 66"/>
                <a:gd name="T10" fmla="*/ 57 w 67"/>
                <a:gd name="T11" fmla="*/ 56 h 66"/>
                <a:gd name="T12" fmla="*/ 61 w 67"/>
                <a:gd name="T13" fmla="*/ 51 h 66"/>
                <a:gd name="T14" fmla="*/ 64 w 67"/>
                <a:gd name="T15" fmla="*/ 45 h 66"/>
                <a:gd name="T16" fmla="*/ 65 w 67"/>
                <a:gd name="T17" fmla="*/ 40 h 66"/>
                <a:gd name="T18" fmla="*/ 67 w 67"/>
                <a:gd name="T19" fmla="*/ 33 h 66"/>
                <a:gd name="T20" fmla="*/ 67 w 67"/>
                <a:gd name="T21" fmla="*/ 33 h 66"/>
                <a:gd name="T22" fmla="*/ 65 w 67"/>
                <a:gd name="T23" fmla="*/ 26 h 66"/>
                <a:gd name="T24" fmla="*/ 64 w 67"/>
                <a:gd name="T25" fmla="*/ 21 h 66"/>
                <a:gd name="T26" fmla="*/ 61 w 67"/>
                <a:gd name="T27" fmla="*/ 14 h 66"/>
                <a:gd name="T28" fmla="*/ 57 w 67"/>
                <a:gd name="T29" fmla="*/ 10 h 66"/>
                <a:gd name="T30" fmla="*/ 51 w 67"/>
                <a:gd name="T31" fmla="*/ 6 h 66"/>
                <a:gd name="T32" fmla="*/ 46 w 67"/>
                <a:gd name="T33" fmla="*/ 3 h 66"/>
                <a:gd name="T34" fmla="*/ 39 w 67"/>
                <a:gd name="T35" fmla="*/ 0 h 66"/>
                <a:gd name="T36" fmla="*/ 32 w 67"/>
                <a:gd name="T37" fmla="*/ 0 h 66"/>
                <a:gd name="T38" fmla="*/ 32 w 67"/>
                <a:gd name="T39" fmla="*/ 0 h 66"/>
                <a:gd name="T40" fmla="*/ 27 w 67"/>
                <a:gd name="T41" fmla="*/ 0 h 66"/>
                <a:gd name="T42" fmla="*/ 20 w 67"/>
                <a:gd name="T43" fmla="*/ 3 h 66"/>
                <a:gd name="T44" fmla="*/ 15 w 67"/>
                <a:gd name="T45" fmla="*/ 6 h 66"/>
                <a:gd name="T46" fmla="*/ 9 w 67"/>
                <a:gd name="T47" fmla="*/ 10 h 66"/>
                <a:gd name="T48" fmla="*/ 5 w 67"/>
                <a:gd name="T49" fmla="*/ 14 h 66"/>
                <a:gd name="T50" fmla="*/ 2 w 67"/>
                <a:gd name="T51" fmla="*/ 21 h 66"/>
                <a:gd name="T52" fmla="*/ 1 w 67"/>
                <a:gd name="T53" fmla="*/ 26 h 66"/>
                <a:gd name="T54" fmla="*/ 0 w 67"/>
                <a:gd name="T55" fmla="*/ 33 h 66"/>
                <a:gd name="T56" fmla="*/ 0 w 67"/>
                <a:gd name="T57" fmla="*/ 33 h 66"/>
                <a:gd name="T58" fmla="*/ 1 w 67"/>
                <a:gd name="T59" fmla="*/ 40 h 66"/>
                <a:gd name="T60" fmla="*/ 2 w 67"/>
                <a:gd name="T61" fmla="*/ 45 h 66"/>
                <a:gd name="T62" fmla="*/ 5 w 67"/>
                <a:gd name="T63" fmla="*/ 51 h 66"/>
                <a:gd name="T64" fmla="*/ 9 w 67"/>
                <a:gd name="T65" fmla="*/ 56 h 66"/>
                <a:gd name="T66" fmla="*/ 15 w 67"/>
                <a:gd name="T67" fmla="*/ 60 h 66"/>
                <a:gd name="T68" fmla="*/ 20 w 67"/>
                <a:gd name="T69" fmla="*/ 63 h 66"/>
                <a:gd name="T70" fmla="*/ 27 w 67"/>
                <a:gd name="T71" fmla="*/ 66 h 66"/>
                <a:gd name="T72" fmla="*/ 32 w 67"/>
                <a:gd name="T73" fmla="*/ 66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7" h="66">
                  <a:moveTo>
                    <a:pt x="32" y="66"/>
                  </a:moveTo>
                  <a:lnTo>
                    <a:pt x="32" y="66"/>
                  </a:lnTo>
                  <a:lnTo>
                    <a:pt x="39" y="66"/>
                  </a:lnTo>
                  <a:lnTo>
                    <a:pt x="46" y="63"/>
                  </a:lnTo>
                  <a:lnTo>
                    <a:pt x="51" y="60"/>
                  </a:lnTo>
                  <a:lnTo>
                    <a:pt x="57" y="56"/>
                  </a:lnTo>
                  <a:lnTo>
                    <a:pt x="61" y="51"/>
                  </a:lnTo>
                  <a:lnTo>
                    <a:pt x="64" y="45"/>
                  </a:lnTo>
                  <a:lnTo>
                    <a:pt x="65" y="40"/>
                  </a:lnTo>
                  <a:lnTo>
                    <a:pt x="67" y="33"/>
                  </a:lnTo>
                  <a:lnTo>
                    <a:pt x="67" y="33"/>
                  </a:lnTo>
                  <a:lnTo>
                    <a:pt x="65" y="26"/>
                  </a:lnTo>
                  <a:lnTo>
                    <a:pt x="64" y="21"/>
                  </a:lnTo>
                  <a:lnTo>
                    <a:pt x="61" y="14"/>
                  </a:lnTo>
                  <a:lnTo>
                    <a:pt x="57" y="10"/>
                  </a:lnTo>
                  <a:lnTo>
                    <a:pt x="51" y="6"/>
                  </a:lnTo>
                  <a:lnTo>
                    <a:pt x="46" y="3"/>
                  </a:lnTo>
                  <a:lnTo>
                    <a:pt x="39" y="0"/>
                  </a:lnTo>
                  <a:lnTo>
                    <a:pt x="32" y="0"/>
                  </a:lnTo>
                  <a:lnTo>
                    <a:pt x="32" y="0"/>
                  </a:lnTo>
                  <a:lnTo>
                    <a:pt x="27" y="0"/>
                  </a:lnTo>
                  <a:lnTo>
                    <a:pt x="20" y="3"/>
                  </a:lnTo>
                  <a:lnTo>
                    <a:pt x="15" y="6"/>
                  </a:lnTo>
                  <a:lnTo>
                    <a:pt x="9" y="10"/>
                  </a:lnTo>
                  <a:lnTo>
                    <a:pt x="5" y="14"/>
                  </a:lnTo>
                  <a:lnTo>
                    <a:pt x="2" y="21"/>
                  </a:lnTo>
                  <a:lnTo>
                    <a:pt x="1" y="26"/>
                  </a:lnTo>
                  <a:lnTo>
                    <a:pt x="0" y="33"/>
                  </a:lnTo>
                  <a:lnTo>
                    <a:pt x="0" y="33"/>
                  </a:lnTo>
                  <a:lnTo>
                    <a:pt x="1" y="40"/>
                  </a:lnTo>
                  <a:lnTo>
                    <a:pt x="2" y="45"/>
                  </a:lnTo>
                  <a:lnTo>
                    <a:pt x="5" y="51"/>
                  </a:lnTo>
                  <a:lnTo>
                    <a:pt x="9" y="56"/>
                  </a:lnTo>
                  <a:lnTo>
                    <a:pt x="15" y="60"/>
                  </a:lnTo>
                  <a:lnTo>
                    <a:pt x="20" y="63"/>
                  </a:lnTo>
                  <a:lnTo>
                    <a:pt x="27" y="66"/>
                  </a:lnTo>
                  <a:lnTo>
                    <a:pt x="32" y="6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algn="ctr" defTabSz="914060" fontAlgn="base">
                <a:spcBef>
                  <a:spcPct val="0"/>
                </a:spcBef>
                <a:spcAft>
                  <a:spcPct val="0"/>
                </a:spcAft>
              </a:pPr>
              <a:endParaRPr lang="en-US" sz="3200" b="1" i="1" dirty="0">
                <a:solidFill>
                  <a:srgbClr val="000000"/>
                </a:solidFill>
                <a:ea typeface="ＭＳ Ｐゴシック" charset="-128"/>
              </a:endParaRPr>
            </a:p>
          </p:txBody>
        </p:sp>
        <p:sp>
          <p:nvSpPr>
            <p:cNvPr id="14" name="Freeform 92"/>
            <p:cNvSpPr>
              <a:spLocks/>
            </p:cNvSpPr>
            <p:nvPr/>
          </p:nvSpPr>
          <p:spPr bwMode="auto">
            <a:xfrm>
              <a:off x="10664351" y="3432175"/>
              <a:ext cx="209550" cy="168275"/>
            </a:xfrm>
            <a:custGeom>
              <a:avLst/>
              <a:gdLst>
                <a:gd name="T0" fmla="*/ 132 w 132"/>
                <a:gd name="T1" fmla="*/ 106 h 106"/>
                <a:gd name="T2" fmla="*/ 132 w 132"/>
                <a:gd name="T3" fmla="*/ 42 h 106"/>
                <a:gd name="T4" fmla="*/ 132 w 132"/>
                <a:gd name="T5" fmla="*/ 42 h 106"/>
                <a:gd name="T6" fmla="*/ 132 w 132"/>
                <a:gd name="T7" fmla="*/ 33 h 106"/>
                <a:gd name="T8" fmla="*/ 130 w 132"/>
                <a:gd name="T9" fmla="*/ 26 h 106"/>
                <a:gd name="T10" fmla="*/ 125 w 132"/>
                <a:gd name="T11" fmla="*/ 18 h 106"/>
                <a:gd name="T12" fmla="*/ 120 w 132"/>
                <a:gd name="T13" fmla="*/ 12 h 106"/>
                <a:gd name="T14" fmla="*/ 113 w 132"/>
                <a:gd name="T15" fmla="*/ 7 h 106"/>
                <a:gd name="T16" fmla="*/ 106 w 132"/>
                <a:gd name="T17" fmla="*/ 3 h 106"/>
                <a:gd name="T18" fmla="*/ 98 w 132"/>
                <a:gd name="T19" fmla="*/ 0 h 106"/>
                <a:gd name="T20" fmla="*/ 90 w 132"/>
                <a:gd name="T21" fmla="*/ 0 h 106"/>
                <a:gd name="T22" fmla="*/ 45 w 132"/>
                <a:gd name="T23" fmla="*/ 0 h 106"/>
                <a:gd name="T24" fmla="*/ 45 w 132"/>
                <a:gd name="T25" fmla="*/ 0 h 106"/>
                <a:gd name="T26" fmla="*/ 35 w 132"/>
                <a:gd name="T27" fmla="*/ 0 h 106"/>
                <a:gd name="T28" fmla="*/ 27 w 132"/>
                <a:gd name="T29" fmla="*/ 3 h 106"/>
                <a:gd name="T30" fmla="*/ 20 w 132"/>
                <a:gd name="T31" fmla="*/ 7 h 106"/>
                <a:gd name="T32" fmla="*/ 13 w 132"/>
                <a:gd name="T33" fmla="*/ 12 h 106"/>
                <a:gd name="T34" fmla="*/ 8 w 132"/>
                <a:gd name="T35" fmla="*/ 18 h 106"/>
                <a:gd name="T36" fmla="*/ 4 w 132"/>
                <a:gd name="T37" fmla="*/ 26 h 106"/>
                <a:gd name="T38" fmla="*/ 1 w 132"/>
                <a:gd name="T39" fmla="*/ 33 h 106"/>
                <a:gd name="T40" fmla="*/ 0 w 132"/>
                <a:gd name="T41" fmla="*/ 42 h 106"/>
                <a:gd name="T42" fmla="*/ 0 w 132"/>
                <a:gd name="T43" fmla="*/ 106 h 106"/>
                <a:gd name="T44" fmla="*/ 132 w 132"/>
                <a:gd name="T45" fmla="*/ 106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32" h="106">
                  <a:moveTo>
                    <a:pt x="132" y="106"/>
                  </a:moveTo>
                  <a:lnTo>
                    <a:pt x="132" y="42"/>
                  </a:lnTo>
                  <a:lnTo>
                    <a:pt x="132" y="42"/>
                  </a:lnTo>
                  <a:lnTo>
                    <a:pt x="132" y="33"/>
                  </a:lnTo>
                  <a:lnTo>
                    <a:pt x="130" y="26"/>
                  </a:lnTo>
                  <a:lnTo>
                    <a:pt x="125" y="18"/>
                  </a:lnTo>
                  <a:lnTo>
                    <a:pt x="120" y="12"/>
                  </a:lnTo>
                  <a:lnTo>
                    <a:pt x="113" y="7"/>
                  </a:lnTo>
                  <a:lnTo>
                    <a:pt x="106" y="3"/>
                  </a:lnTo>
                  <a:lnTo>
                    <a:pt x="98" y="0"/>
                  </a:lnTo>
                  <a:lnTo>
                    <a:pt x="90" y="0"/>
                  </a:lnTo>
                  <a:lnTo>
                    <a:pt x="45" y="0"/>
                  </a:lnTo>
                  <a:lnTo>
                    <a:pt x="45" y="0"/>
                  </a:lnTo>
                  <a:lnTo>
                    <a:pt x="35" y="0"/>
                  </a:lnTo>
                  <a:lnTo>
                    <a:pt x="27" y="3"/>
                  </a:lnTo>
                  <a:lnTo>
                    <a:pt x="20" y="7"/>
                  </a:lnTo>
                  <a:lnTo>
                    <a:pt x="13" y="12"/>
                  </a:lnTo>
                  <a:lnTo>
                    <a:pt x="8" y="18"/>
                  </a:lnTo>
                  <a:lnTo>
                    <a:pt x="4" y="26"/>
                  </a:lnTo>
                  <a:lnTo>
                    <a:pt x="1" y="33"/>
                  </a:lnTo>
                  <a:lnTo>
                    <a:pt x="0" y="42"/>
                  </a:lnTo>
                  <a:lnTo>
                    <a:pt x="0" y="106"/>
                  </a:lnTo>
                  <a:lnTo>
                    <a:pt x="132" y="10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algn="ctr" defTabSz="914060" fontAlgn="base">
                <a:spcBef>
                  <a:spcPct val="0"/>
                </a:spcBef>
                <a:spcAft>
                  <a:spcPct val="0"/>
                </a:spcAft>
              </a:pPr>
              <a:endParaRPr lang="en-US" sz="3200" b="1" i="1" dirty="0">
                <a:solidFill>
                  <a:srgbClr val="000000"/>
                </a:solidFill>
                <a:ea typeface="ＭＳ Ｐゴシック" charset="-128"/>
              </a:endParaRPr>
            </a:p>
          </p:txBody>
        </p:sp>
        <p:sp>
          <p:nvSpPr>
            <p:cNvPr id="15" name="Freeform 93"/>
            <p:cNvSpPr>
              <a:spLocks/>
            </p:cNvSpPr>
            <p:nvPr/>
          </p:nvSpPr>
          <p:spPr bwMode="auto">
            <a:xfrm>
              <a:off x="10442101" y="3306762"/>
              <a:ext cx="106363" cy="103188"/>
            </a:xfrm>
            <a:custGeom>
              <a:avLst/>
              <a:gdLst>
                <a:gd name="T0" fmla="*/ 35 w 67"/>
                <a:gd name="T1" fmla="*/ 0 h 65"/>
                <a:gd name="T2" fmla="*/ 35 w 67"/>
                <a:gd name="T3" fmla="*/ 0 h 65"/>
                <a:gd name="T4" fmla="*/ 41 w 67"/>
                <a:gd name="T5" fmla="*/ 0 h 65"/>
                <a:gd name="T6" fmla="*/ 47 w 67"/>
                <a:gd name="T7" fmla="*/ 1 h 65"/>
                <a:gd name="T8" fmla="*/ 54 w 67"/>
                <a:gd name="T9" fmla="*/ 5 h 65"/>
                <a:gd name="T10" fmla="*/ 58 w 67"/>
                <a:gd name="T11" fmla="*/ 9 h 65"/>
                <a:gd name="T12" fmla="*/ 62 w 67"/>
                <a:gd name="T13" fmla="*/ 13 h 65"/>
                <a:gd name="T14" fmla="*/ 65 w 67"/>
                <a:gd name="T15" fmla="*/ 19 h 65"/>
                <a:gd name="T16" fmla="*/ 67 w 67"/>
                <a:gd name="T17" fmla="*/ 26 h 65"/>
                <a:gd name="T18" fmla="*/ 67 w 67"/>
                <a:gd name="T19" fmla="*/ 33 h 65"/>
                <a:gd name="T20" fmla="*/ 67 w 67"/>
                <a:gd name="T21" fmla="*/ 33 h 65"/>
                <a:gd name="T22" fmla="*/ 67 w 67"/>
                <a:gd name="T23" fmla="*/ 39 h 65"/>
                <a:gd name="T24" fmla="*/ 65 w 67"/>
                <a:gd name="T25" fmla="*/ 45 h 65"/>
                <a:gd name="T26" fmla="*/ 62 w 67"/>
                <a:gd name="T27" fmla="*/ 50 h 65"/>
                <a:gd name="T28" fmla="*/ 58 w 67"/>
                <a:gd name="T29" fmla="*/ 56 h 65"/>
                <a:gd name="T30" fmla="*/ 54 w 67"/>
                <a:gd name="T31" fmla="*/ 60 h 65"/>
                <a:gd name="T32" fmla="*/ 47 w 67"/>
                <a:gd name="T33" fmla="*/ 63 h 65"/>
                <a:gd name="T34" fmla="*/ 41 w 67"/>
                <a:gd name="T35" fmla="*/ 65 h 65"/>
                <a:gd name="T36" fmla="*/ 35 w 67"/>
                <a:gd name="T37" fmla="*/ 65 h 65"/>
                <a:gd name="T38" fmla="*/ 35 w 67"/>
                <a:gd name="T39" fmla="*/ 65 h 65"/>
                <a:gd name="T40" fmla="*/ 28 w 67"/>
                <a:gd name="T41" fmla="*/ 65 h 65"/>
                <a:gd name="T42" fmla="*/ 21 w 67"/>
                <a:gd name="T43" fmla="*/ 63 h 65"/>
                <a:gd name="T44" fmla="*/ 15 w 67"/>
                <a:gd name="T45" fmla="*/ 60 h 65"/>
                <a:gd name="T46" fmla="*/ 11 w 67"/>
                <a:gd name="T47" fmla="*/ 56 h 65"/>
                <a:gd name="T48" fmla="*/ 7 w 67"/>
                <a:gd name="T49" fmla="*/ 50 h 65"/>
                <a:gd name="T50" fmla="*/ 3 w 67"/>
                <a:gd name="T51" fmla="*/ 45 h 65"/>
                <a:gd name="T52" fmla="*/ 2 w 67"/>
                <a:gd name="T53" fmla="*/ 39 h 65"/>
                <a:gd name="T54" fmla="*/ 0 w 67"/>
                <a:gd name="T55" fmla="*/ 33 h 65"/>
                <a:gd name="T56" fmla="*/ 0 w 67"/>
                <a:gd name="T57" fmla="*/ 33 h 65"/>
                <a:gd name="T58" fmla="*/ 2 w 67"/>
                <a:gd name="T59" fmla="*/ 26 h 65"/>
                <a:gd name="T60" fmla="*/ 3 w 67"/>
                <a:gd name="T61" fmla="*/ 19 h 65"/>
                <a:gd name="T62" fmla="*/ 7 w 67"/>
                <a:gd name="T63" fmla="*/ 13 h 65"/>
                <a:gd name="T64" fmla="*/ 11 w 67"/>
                <a:gd name="T65" fmla="*/ 9 h 65"/>
                <a:gd name="T66" fmla="*/ 15 w 67"/>
                <a:gd name="T67" fmla="*/ 5 h 65"/>
                <a:gd name="T68" fmla="*/ 21 w 67"/>
                <a:gd name="T69" fmla="*/ 1 h 65"/>
                <a:gd name="T70" fmla="*/ 28 w 67"/>
                <a:gd name="T71" fmla="*/ 0 h 65"/>
                <a:gd name="T72" fmla="*/ 35 w 67"/>
                <a:gd name="T73" fmla="*/ 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7" h="65">
                  <a:moveTo>
                    <a:pt x="35" y="0"/>
                  </a:moveTo>
                  <a:lnTo>
                    <a:pt x="35" y="0"/>
                  </a:lnTo>
                  <a:lnTo>
                    <a:pt x="41" y="0"/>
                  </a:lnTo>
                  <a:lnTo>
                    <a:pt x="47" y="1"/>
                  </a:lnTo>
                  <a:lnTo>
                    <a:pt x="54" y="5"/>
                  </a:lnTo>
                  <a:lnTo>
                    <a:pt x="58" y="9"/>
                  </a:lnTo>
                  <a:lnTo>
                    <a:pt x="62" y="13"/>
                  </a:lnTo>
                  <a:lnTo>
                    <a:pt x="65" y="19"/>
                  </a:lnTo>
                  <a:lnTo>
                    <a:pt x="67" y="26"/>
                  </a:lnTo>
                  <a:lnTo>
                    <a:pt x="67" y="33"/>
                  </a:lnTo>
                  <a:lnTo>
                    <a:pt x="67" y="33"/>
                  </a:lnTo>
                  <a:lnTo>
                    <a:pt x="67" y="39"/>
                  </a:lnTo>
                  <a:lnTo>
                    <a:pt x="65" y="45"/>
                  </a:lnTo>
                  <a:lnTo>
                    <a:pt x="62" y="50"/>
                  </a:lnTo>
                  <a:lnTo>
                    <a:pt x="58" y="56"/>
                  </a:lnTo>
                  <a:lnTo>
                    <a:pt x="54" y="60"/>
                  </a:lnTo>
                  <a:lnTo>
                    <a:pt x="47" y="63"/>
                  </a:lnTo>
                  <a:lnTo>
                    <a:pt x="41" y="65"/>
                  </a:lnTo>
                  <a:lnTo>
                    <a:pt x="35" y="65"/>
                  </a:lnTo>
                  <a:lnTo>
                    <a:pt x="35" y="65"/>
                  </a:lnTo>
                  <a:lnTo>
                    <a:pt x="28" y="65"/>
                  </a:lnTo>
                  <a:lnTo>
                    <a:pt x="21" y="63"/>
                  </a:lnTo>
                  <a:lnTo>
                    <a:pt x="15" y="60"/>
                  </a:lnTo>
                  <a:lnTo>
                    <a:pt x="11" y="56"/>
                  </a:lnTo>
                  <a:lnTo>
                    <a:pt x="7" y="50"/>
                  </a:lnTo>
                  <a:lnTo>
                    <a:pt x="3" y="45"/>
                  </a:lnTo>
                  <a:lnTo>
                    <a:pt x="2" y="39"/>
                  </a:lnTo>
                  <a:lnTo>
                    <a:pt x="0" y="33"/>
                  </a:lnTo>
                  <a:lnTo>
                    <a:pt x="0" y="33"/>
                  </a:lnTo>
                  <a:lnTo>
                    <a:pt x="2" y="26"/>
                  </a:lnTo>
                  <a:lnTo>
                    <a:pt x="3" y="19"/>
                  </a:lnTo>
                  <a:lnTo>
                    <a:pt x="7" y="13"/>
                  </a:lnTo>
                  <a:lnTo>
                    <a:pt x="11" y="9"/>
                  </a:lnTo>
                  <a:lnTo>
                    <a:pt x="15" y="5"/>
                  </a:lnTo>
                  <a:lnTo>
                    <a:pt x="21" y="1"/>
                  </a:lnTo>
                  <a:lnTo>
                    <a:pt x="28" y="0"/>
                  </a:lnTo>
                  <a:lnTo>
                    <a:pt x="3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algn="ctr" defTabSz="914060" fontAlgn="base">
                <a:spcBef>
                  <a:spcPct val="0"/>
                </a:spcBef>
                <a:spcAft>
                  <a:spcPct val="0"/>
                </a:spcAft>
              </a:pPr>
              <a:endParaRPr lang="en-US" sz="3200" b="1" i="1" dirty="0">
                <a:solidFill>
                  <a:srgbClr val="000000"/>
                </a:solidFill>
                <a:ea typeface="ＭＳ Ｐゴシック" charset="-128"/>
              </a:endParaRPr>
            </a:p>
          </p:txBody>
        </p:sp>
        <p:sp>
          <p:nvSpPr>
            <p:cNvPr id="16" name="Freeform 94"/>
            <p:cNvSpPr>
              <a:spLocks/>
            </p:cNvSpPr>
            <p:nvPr/>
          </p:nvSpPr>
          <p:spPr bwMode="auto">
            <a:xfrm>
              <a:off x="10442101" y="3306762"/>
              <a:ext cx="106363" cy="103188"/>
            </a:xfrm>
            <a:custGeom>
              <a:avLst/>
              <a:gdLst>
                <a:gd name="T0" fmla="*/ 35 w 67"/>
                <a:gd name="T1" fmla="*/ 0 h 65"/>
                <a:gd name="T2" fmla="*/ 35 w 67"/>
                <a:gd name="T3" fmla="*/ 0 h 65"/>
                <a:gd name="T4" fmla="*/ 41 w 67"/>
                <a:gd name="T5" fmla="*/ 0 h 65"/>
                <a:gd name="T6" fmla="*/ 47 w 67"/>
                <a:gd name="T7" fmla="*/ 1 h 65"/>
                <a:gd name="T8" fmla="*/ 54 w 67"/>
                <a:gd name="T9" fmla="*/ 5 h 65"/>
                <a:gd name="T10" fmla="*/ 58 w 67"/>
                <a:gd name="T11" fmla="*/ 9 h 65"/>
                <a:gd name="T12" fmla="*/ 62 w 67"/>
                <a:gd name="T13" fmla="*/ 13 h 65"/>
                <a:gd name="T14" fmla="*/ 65 w 67"/>
                <a:gd name="T15" fmla="*/ 19 h 65"/>
                <a:gd name="T16" fmla="*/ 67 w 67"/>
                <a:gd name="T17" fmla="*/ 26 h 65"/>
                <a:gd name="T18" fmla="*/ 67 w 67"/>
                <a:gd name="T19" fmla="*/ 33 h 65"/>
                <a:gd name="T20" fmla="*/ 67 w 67"/>
                <a:gd name="T21" fmla="*/ 33 h 65"/>
                <a:gd name="T22" fmla="*/ 67 w 67"/>
                <a:gd name="T23" fmla="*/ 39 h 65"/>
                <a:gd name="T24" fmla="*/ 65 w 67"/>
                <a:gd name="T25" fmla="*/ 45 h 65"/>
                <a:gd name="T26" fmla="*/ 62 w 67"/>
                <a:gd name="T27" fmla="*/ 50 h 65"/>
                <a:gd name="T28" fmla="*/ 58 w 67"/>
                <a:gd name="T29" fmla="*/ 56 h 65"/>
                <a:gd name="T30" fmla="*/ 54 w 67"/>
                <a:gd name="T31" fmla="*/ 60 h 65"/>
                <a:gd name="T32" fmla="*/ 47 w 67"/>
                <a:gd name="T33" fmla="*/ 63 h 65"/>
                <a:gd name="T34" fmla="*/ 41 w 67"/>
                <a:gd name="T35" fmla="*/ 65 h 65"/>
                <a:gd name="T36" fmla="*/ 35 w 67"/>
                <a:gd name="T37" fmla="*/ 65 h 65"/>
                <a:gd name="T38" fmla="*/ 35 w 67"/>
                <a:gd name="T39" fmla="*/ 65 h 65"/>
                <a:gd name="T40" fmla="*/ 28 w 67"/>
                <a:gd name="T41" fmla="*/ 65 h 65"/>
                <a:gd name="T42" fmla="*/ 21 w 67"/>
                <a:gd name="T43" fmla="*/ 63 h 65"/>
                <a:gd name="T44" fmla="*/ 15 w 67"/>
                <a:gd name="T45" fmla="*/ 60 h 65"/>
                <a:gd name="T46" fmla="*/ 11 w 67"/>
                <a:gd name="T47" fmla="*/ 56 h 65"/>
                <a:gd name="T48" fmla="*/ 7 w 67"/>
                <a:gd name="T49" fmla="*/ 50 h 65"/>
                <a:gd name="T50" fmla="*/ 3 w 67"/>
                <a:gd name="T51" fmla="*/ 45 h 65"/>
                <a:gd name="T52" fmla="*/ 2 w 67"/>
                <a:gd name="T53" fmla="*/ 39 h 65"/>
                <a:gd name="T54" fmla="*/ 0 w 67"/>
                <a:gd name="T55" fmla="*/ 33 h 65"/>
                <a:gd name="T56" fmla="*/ 0 w 67"/>
                <a:gd name="T57" fmla="*/ 33 h 65"/>
                <a:gd name="T58" fmla="*/ 2 w 67"/>
                <a:gd name="T59" fmla="*/ 26 h 65"/>
                <a:gd name="T60" fmla="*/ 3 w 67"/>
                <a:gd name="T61" fmla="*/ 19 h 65"/>
                <a:gd name="T62" fmla="*/ 7 w 67"/>
                <a:gd name="T63" fmla="*/ 13 h 65"/>
                <a:gd name="T64" fmla="*/ 11 w 67"/>
                <a:gd name="T65" fmla="*/ 9 h 65"/>
                <a:gd name="T66" fmla="*/ 15 w 67"/>
                <a:gd name="T67" fmla="*/ 5 h 65"/>
                <a:gd name="T68" fmla="*/ 21 w 67"/>
                <a:gd name="T69" fmla="*/ 1 h 65"/>
                <a:gd name="T70" fmla="*/ 28 w 67"/>
                <a:gd name="T71" fmla="*/ 0 h 65"/>
                <a:gd name="T72" fmla="*/ 35 w 67"/>
                <a:gd name="T73" fmla="*/ 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7" h="65">
                  <a:moveTo>
                    <a:pt x="35" y="0"/>
                  </a:moveTo>
                  <a:lnTo>
                    <a:pt x="35" y="0"/>
                  </a:lnTo>
                  <a:lnTo>
                    <a:pt x="41" y="0"/>
                  </a:lnTo>
                  <a:lnTo>
                    <a:pt x="47" y="1"/>
                  </a:lnTo>
                  <a:lnTo>
                    <a:pt x="54" y="5"/>
                  </a:lnTo>
                  <a:lnTo>
                    <a:pt x="58" y="9"/>
                  </a:lnTo>
                  <a:lnTo>
                    <a:pt x="62" y="13"/>
                  </a:lnTo>
                  <a:lnTo>
                    <a:pt x="65" y="19"/>
                  </a:lnTo>
                  <a:lnTo>
                    <a:pt x="67" y="26"/>
                  </a:lnTo>
                  <a:lnTo>
                    <a:pt x="67" y="33"/>
                  </a:lnTo>
                  <a:lnTo>
                    <a:pt x="67" y="33"/>
                  </a:lnTo>
                  <a:lnTo>
                    <a:pt x="67" y="39"/>
                  </a:lnTo>
                  <a:lnTo>
                    <a:pt x="65" y="45"/>
                  </a:lnTo>
                  <a:lnTo>
                    <a:pt x="62" y="50"/>
                  </a:lnTo>
                  <a:lnTo>
                    <a:pt x="58" y="56"/>
                  </a:lnTo>
                  <a:lnTo>
                    <a:pt x="54" y="60"/>
                  </a:lnTo>
                  <a:lnTo>
                    <a:pt x="47" y="63"/>
                  </a:lnTo>
                  <a:lnTo>
                    <a:pt x="41" y="65"/>
                  </a:lnTo>
                  <a:lnTo>
                    <a:pt x="35" y="65"/>
                  </a:lnTo>
                  <a:lnTo>
                    <a:pt x="35" y="65"/>
                  </a:lnTo>
                  <a:lnTo>
                    <a:pt x="28" y="65"/>
                  </a:lnTo>
                  <a:lnTo>
                    <a:pt x="21" y="63"/>
                  </a:lnTo>
                  <a:lnTo>
                    <a:pt x="15" y="60"/>
                  </a:lnTo>
                  <a:lnTo>
                    <a:pt x="11" y="56"/>
                  </a:lnTo>
                  <a:lnTo>
                    <a:pt x="7" y="50"/>
                  </a:lnTo>
                  <a:lnTo>
                    <a:pt x="3" y="45"/>
                  </a:lnTo>
                  <a:lnTo>
                    <a:pt x="2" y="39"/>
                  </a:lnTo>
                  <a:lnTo>
                    <a:pt x="0" y="33"/>
                  </a:lnTo>
                  <a:lnTo>
                    <a:pt x="0" y="33"/>
                  </a:lnTo>
                  <a:lnTo>
                    <a:pt x="2" y="26"/>
                  </a:lnTo>
                  <a:lnTo>
                    <a:pt x="3" y="19"/>
                  </a:lnTo>
                  <a:lnTo>
                    <a:pt x="7" y="13"/>
                  </a:lnTo>
                  <a:lnTo>
                    <a:pt x="11" y="9"/>
                  </a:lnTo>
                  <a:lnTo>
                    <a:pt x="15" y="5"/>
                  </a:lnTo>
                  <a:lnTo>
                    <a:pt x="21" y="1"/>
                  </a:lnTo>
                  <a:lnTo>
                    <a:pt x="28" y="0"/>
                  </a:lnTo>
                  <a:lnTo>
                    <a:pt x="3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algn="ctr" defTabSz="914060" fontAlgn="base">
                <a:spcBef>
                  <a:spcPct val="0"/>
                </a:spcBef>
                <a:spcAft>
                  <a:spcPct val="0"/>
                </a:spcAft>
              </a:pPr>
              <a:endParaRPr lang="en-US" sz="3200" b="1" i="1" dirty="0">
                <a:solidFill>
                  <a:srgbClr val="000000"/>
                </a:solidFill>
                <a:ea typeface="ＭＳ Ｐゴシック" charset="-128"/>
              </a:endParaRPr>
            </a:p>
          </p:txBody>
        </p:sp>
        <p:sp>
          <p:nvSpPr>
            <p:cNvPr id="17" name="Freeform 95"/>
            <p:cNvSpPr>
              <a:spLocks/>
            </p:cNvSpPr>
            <p:nvPr/>
          </p:nvSpPr>
          <p:spPr bwMode="auto">
            <a:xfrm>
              <a:off x="10369076" y="3432175"/>
              <a:ext cx="255588" cy="168275"/>
            </a:xfrm>
            <a:custGeom>
              <a:avLst/>
              <a:gdLst>
                <a:gd name="T0" fmla="*/ 0 w 161"/>
                <a:gd name="T1" fmla="*/ 106 h 106"/>
                <a:gd name="T2" fmla="*/ 26 w 161"/>
                <a:gd name="T3" fmla="*/ 35 h 106"/>
                <a:gd name="T4" fmla="*/ 26 w 161"/>
                <a:gd name="T5" fmla="*/ 35 h 106"/>
                <a:gd name="T6" fmla="*/ 31 w 161"/>
                <a:gd name="T7" fmla="*/ 23 h 106"/>
                <a:gd name="T8" fmla="*/ 37 w 161"/>
                <a:gd name="T9" fmla="*/ 14 h 106"/>
                <a:gd name="T10" fmla="*/ 44 w 161"/>
                <a:gd name="T11" fmla="*/ 7 h 106"/>
                <a:gd name="T12" fmla="*/ 51 w 161"/>
                <a:gd name="T13" fmla="*/ 3 h 106"/>
                <a:gd name="T14" fmla="*/ 57 w 161"/>
                <a:gd name="T15" fmla="*/ 1 h 106"/>
                <a:gd name="T16" fmla="*/ 63 w 161"/>
                <a:gd name="T17" fmla="*/ 0 h 106"/>
                <a:gd name="T18" fmla="*/ 67 w 161"/>
                <a:gd name="T19" fmla="*/ 0 h 106"/>
                <a:gd name="T20" fmla="*/ 81 w 161"/>
                <a:gd name="T21" fmla="*/ 0 h 106"/>
                <a:gd name="T22" fmla="*/ 94 w 161"/>
                <a:gd name="T23" fmla="*/ 0 h 106"/>
                <a:gd name="T24" fmla="*/ 94 w 161"/>
                <a:gd name="T25" fmla="*/ 0 h 106"/>
                <a:gd name="T26" fmla="*/ 98 w 161"/>
                <a:gd name="T27" fmla="*/ 0 h 106"/>
                <a:gd name="T28" fmla="*/ 104 w 161"/>
                <a:gd name="T29" fmla="*/ 1 h 106"/>
                <a:gd name="T30" fmla="*/ 111 w 161"/>
                <a:gd name="T31" fmla="*/ 3 h 106"/>
                <a:gd name="T32" fmla="*/ 117 w 161"/>
                <a:gd name="T33" fmla="*/ 7 h 106"/>
                <a:gd name="T34" fmla="*/ 124 w 161"/>
                <a:gd name="T35" fmla="*/ 14 h 106"/>
                <a:gd name="T36" fmla="*/ 130 w 161"/>
                <a:gd name="T37" fmla="*/ 23 h 106"/>
                <a:gd name="T38" fmla="*/ 135 w 161"/>
                <a:gd name="T39" fmla="*/ 35 h 106"/>
                <a:gd name="T40" fmla="*/ 161 w 161"/>
                <a:gd name="T41" fmla="*/ 106 h 106"/>
                <a:gd name="T42" fmla="*/ 0 w 161"/>
                <a:gd name="T43" fmla="*/ 106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61" h="106">
                  <a:moveTo>
                    <a:pt x="0" y="106"/>
                  </a:moveTo>
                  <a:lnTo>
                    <a:pt x="26" y="35"/>
                  </a:lnTo>
                  <a:lnTo>
                    <a:pt x="26" y="35"/>
                  </a:lnTo>
                  <a:lnTo>
                    <a:pt x="31" y="23"/>
                  </a:lnTo>
                  <a:lnTo>
                    <a:pt x="37" y="14"/>
                  </a:lnTo>
                  <a:lnTo>
                    <a:pt x="44" y="7"/>
                  </a:lnTo>
                  <a:lnTo>
                    <a:pt x="51" y="3"/>
                  </a:lnTo>
                  <a:lnTo>
                    <a:pt x="57" y="1"/>
                  </a:lnTo>
                  <a:lnTo>
                    <a:pt x="63" y="0"/>
                  </a:lnTo>
                  <a:lnTo>
                    <a:pt x="67" y="0"/>
                  </a:lnTo>
                  <a:lnTo>
                    <a:pt x="81" y="0"/>
                  </a:lnTo>
                  <a:lnTo>
                    <a:pt x="94" y="0"/>
                  </a:lnTo>
                  <a:lnTo>
                    <a:pt x="94" y="0"/>
                  </a:lnTo>
                  <a:lnTo>
                    <a:pt x="98" y="0"/>
                  </a:lnTo>
                  <a:lnTo>
                    <a:pt x="104" y="1"/>
                  </a:lnTo>
                  <a:lnTo>
                    <a:pt x="111" y="3"/>
                  </a:lnTo>
                  <a:lnTo>
                    <a:pt x="117" y="7"/>
                  </a:lnTo>
                  <a:lnTo>
                    <a:pt x="124" y="14"/>
                  </a:lnTo>
                  <a:lnTo>
                    <a:pt x="130" y="23"/>
                  </a:lnTo>
                  <a:lnTo>
                    <a:pt x="135" y="35"/>
                  </a:lnTo>
                  <a:lnTo>
                    <a:pt x="161" y="106"/>
                  </a:lnTo>
                  <a:lnTo>
                    <a:pt x="0" y="10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algn="ctr" defTabSz="914060" fontAlgn="base">
                <a:spcBef>
                  <a:spcPct val="0"/>
                </a:spcBef>
                <a:spcAft>
                  <a:spcPct val="0"/>
                </a:spcAft>
              </a:pPr>
              <a:endParaRPr lang="en-US" sz="3200" b="1" i="1" dirty="0">
                <a:solidFill>
                  <a:srgbClr val="000000"/>
                </a:solidFill>
                <a:ea typeface="ＭＳ Ｐゴシック" charset="-128"/>
              </a:endParaRPr>
            </a:p>
          </p:txBody>
        </p:sp>
      </p:grpSp>
      <p:grpSp>
        <p:nvGrpSpPr>
          <p:cNvPr id="18" name="Group 17"/>
          <p:cNvGrpSpPr/>
          <p:nvPr/>
        </p:nvGrpSpPr>
        <p:grpSpPr>
          <a:xfrm>
            <a:off x="9144020" y="2860350"/>
            <a:ext cx="7039284" cy="841374"/>
            <a:chOff x="3949700" y="3851275"/>
            <a:chExt cx="5460589" cy="841375"/>
          </a:xfrm>
        </p:grpSpPr>
        <p:sp>
          <p:nvSpPr>
            <p:cNvPr id="19" name="Rectangle 96"/>
            <p:cNvSpPr>
              <a:spLocks noChangeArrowheads="1"/>
            </p:cNvSpPr>
            <p:nvPr/>
          </p:nvSpPr>
          <p:spPr bwMode="auto">
            <a:xfrm>
              <a:off x="3949700" y="3851275"/>
              <a:ext cx="5460589" cy="841375"/>
            </a:xfrm>
            <a:prstGeom prst="rect">
              <a:avLst/>
            </a:prstGeom>
            <a:solidFill>
              <a:srgbClr val="00246A"/>
            </a:solidFill>
            <a:ln w="8">
              <a:solidFill>
                <a:srgbClr val="FFFFFF"/>
              </a:solidFill>
              <a:prstDash val="solid"/>
              <a:miter lim="800000"/>
              <a:headEnd/>
              <a:tailEnd/>
            </a:ln>
          </p:spPr>
          <p:txBody>
            <a:bodyPr vert="horz" wrap="square" lIns="121920" tIns="60960" rIns="121920" bIns="60960" numCol="1" anchor="t" anchorCtr="0" compatLnSpc="1">
              <a:prstTxWarp prst="textNoShape">
                <a:avLst/>
              </a:prstTxWarp>
            </a:bodyPr>
            <a:lstStyle/>
            <a:p>
              <a:pPr algn="ctr" defTabSz="914060" fontAlgn="base">
                <a:spcBef>
                  <a:spcPct val="0"/>
                </a:spcBef>
                <a:spcAft>
                  <a:spcPct val="0"/>
                </a:spcAft>
              </a:pPr>
              <a:endParaRPr lang="en-US" sz="3200" b="1" i="1" dirty="0">
                <a:solidFill>
                  <a:srgbClr val="000000"/>
                </a:solidFill>
                <a:ea typeface="ＭＳ Ｐゴシック" charset="-128"/>
              </a:endParaRPr>
            </a:p>
          </p:txBody>
        </p:sp>
        <p:sp>
          <p:nvSpPr>
            <p:cNvPr id="20" name="Rectangle 97"/>
            <p:cNvSpPr>
              <a:spLocks noChangeArrowheads="1"/>
            </p:cNvSpPr>
            <p:nvPr/>
          </p:nvSpPr>
          <p:spPr bwMode="auto">
            <a:xfrm>
              <a:off x="5345091" y="4102407"/>
              <a:ext cx="393070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914060" fontAlgn="base">
                <a:spcBef>
                  <a:spcPct val="0"/>
                </a:spcBef>
                <a:spcAft>
                  <a:spcPct val="0"/>
                </a:spcAft>
              </a:pPr>
              <a:r>
                <a:rPr lang="en-US" dirty="0">
                  <a:solidFill>
                    <a:srgbClr val="FFFFFF"/>
                  </a:solidFill>
                  <a:latin typeface="Arial" panose="020B0604020202020204" pitchFamily="34" charset="0"/>
                  <a:ea typeface="ＭＳ Ｐゴシック" charset="-128"/>
                  <a:cs typeface="Arial" panose="020B0604020202020204" pitchFamily="34" charset="0"/>
                </a:rPr>
                <a:t>The Rise of the Knowledge Economy</a:t>
              </a:r>
              <a:endParaRPr lang="en-US" sz="1200" dirty="0">
                <a:solidFill>
                  <a:srgbClr val="000000"/>
                </a:solidFill>
                <a:latin typeface="Arial" panose="020B0604020202020204" pitchFamily="34" charset="0"/>
                <a:ea typeface="ＭＳ Ｐゴシック" charset="-128"/>
                <a:cs typeface="Arial" panose="020B0604020202020204" pitchFamily="34" charset="0"/>
              </a:endParaRPr>
            </a:p>
          </p:txBody>
        </p:sp>
        <p:sp>
          <p:nvSpPr>
            <p:cNvPr id="21" name="Freeform 98"/>
            <p:cNvSpPr>
              <a:spLocks/>
            </p:cNvSpPr>
            <p:nvPr/>
          </p:nvSpPr>
          <p:spPr bwMode="auto">
            <a:xfrm>
              <a:off x="4459288" y="4073525"/>
              <a:ext cx="633413" cy="339725"/>
            </a:xfrm>
            <a:custGeom>
              <a:avLst/>
              <a:gdLst>
                <a:gd name="T0" fmla="*/ 6 w 399"/>
                <a:gd name="T1" fmla="*/ 109 h 214"/>
                <a:gd name="T2" fmla="*/ 48 w 399"/>
                <a:gd name="T3" fmla="*/ 106 h 214"/>
                <a:gd name="T4" fmla="*/ 58 w 399"/>
                <a:gd name="T5" fmla="*/ 73 h 214"/>
                <a:gd name="T6" fmla="*/ 73 w 399"/>
                <a:gd name="T7" fmla="*/ 97 h 214"/>
                <a:gd name="T8" fmla="*/ 137 w 399"/>
                <a:gd name="T9" fmla="*/ 39 h 214"/>
                <a:gd name="T10" fmla="*/ 200 w 399"/>
                <a:gd name="T11" fmla="*/ 193 h 214"/>
                <a:gd name="T12" fmla="*/ 241 w 399"/>
                <a:gd name="T13" fmla="*/ 106 h 214"/>
                <a:gd name="T14" fmla="*/ 262 w 399"/>
                <a:gd name="T15" fmla="*/ 138 h 214"/>
                <a:gd name="T16" fmla="*/ 297 w 399"/>
                <a:gd name="T17" fmla="*/ 121 h 214"/>
                <a:gd name="T18" fmla="*/ 318 w 399"/>
                <a:gd name="T19" fmla="*/ 107 h 214"/>
                <a:gd name="T20" fmla="*/ 340 w 399"/>
                <a:gd name="T21" fmla="*/ 140 h 214"/>
                <a:gd name="T22" fmla="*/ 373 w 399"/>
                <a:gd name="T23" fmla="*/ 158 h 214"/>
                <a:gd name="T24" fmla="*/ 399 w 399"/>
                <a:gd name="T25" fmla="*/ 129 h 214"/>
                <a:gd name="T26" fmla="*/ 388 w 399"/>
                <a:gd name="T27" fmla="*/ 120 h 214"/>
                <a:gd name="T28" fmla="*/ 370 w 399"/>
                <a:gd name="T29" fmla="*/ 140 h 214"/>
                <a:gd name="T30" fmla="*/ 350 w 399"/>
                <a:gd name="T31" fmla="*/ 129 h 214"/>
                <a:gd name="T32" fmla="*/ 324 w 399"/>
                <a:gd name="T33" fmla="*/ 88 h 214"/>
                <a:gd name="T34" fmla="*/ 290 w 399"/>
                <a:gd name="T35" fmla="*/ 107 h 214"/>
                <a:gd name="T36" fmla="*/ 267 w 399"/>
                <a:gd name="T37" fmla="*/ 118 h 214"/>
                <a:gd name="T38" fmla="*/ 238 w 399"/>
                <a:gd name="T39" fmla="*/ 79 h 214"/>
                <a:gd name="T40" fmla="*/ 201 w 399"/>
                <a:gd name="T41" fmla="*/ 157 h 214"/>
                <a:gd name="T42" fmla="*/ 144 w 399"/>
                <a:gd name="T43" fmla="*/ 15 h 214"/>
                <a:gd name="T44" fmla="*/ 75 w 399"/>
                <a:gd name="T45" fmla="*/ 73 h 214"/>
                <a:gd name="T46" fmla="*/ 53 w 399"/>
                <a:gd name="T47" fmla="*/ 41 h 214"/>
                <a:gd name="T48" fmla="*/ 37 w 399"/>
                <a:gd name="T49" fmla="*/ 92 h 214"/>
                <a:gd name="T50" fmla="*/ 6 w 399"/>
                <a:gd name="T51" fmla="*/ 94 h 214"/>
                <a:gd name="T52" fmla="*/ 6 w 399"/>
                <a:gd name="T53" fmla="*/ 0 h 214"/>
                <a:gd name="T54" fmla="*/ 0 w 399"/>
                <a:gd name="T55" fmla="*/ 0 h 214"/>
                <a:gd name="T56" fmla="*/ 0 w 399"/>
                <a:gd name="T57" fmla="*/ 214 h 214"/>
                <a:gd name="T58" fmla="*/ 395 w 399"/>
                <a:gd name="T59" fmla="*/ 214 h 214"/>
                <a:gd name="T60" fmla="*/ 395 w 399"/>
                <a:gd name="T61" fmla="*/ 209 h 214"/>
                <a:gd name="T62" fmla="*/ 6 w 399"/>
                <a:gd name="T63" fmla="*/ 209 h 214"/>
                <a:gd name="T64" fmla="*/ 6 w 399"/>
                <a:gd name="T65" fmla="*/ 109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99" h="214">
                  <a:moveTo>
                    <a:pt x="6" y="109"/>
                  </a:moveTo>
                  <a:lnTo>
                    <a:pt x="48" y="106"/>
                  </a:lnTo>
                  <a:lnTo>
                    <a:pt x="58" y="73"/>
                  </a:lnTo>
                  <a:lnTo>
                    <a:pt x="73" y="97"/>
                  </a:lnTo>
                  <a:lnTo>
                    <a:pt x="137" y="39"/>
                  </a:lnTo>
                  <a:lnTo>
                    <a:pt x="200" y="193"/>
                  </a:lnTo>
                  <a:lnTo>
                    <a:pt x="241" y="106"/>
                  </a:lnTo>
                  <a:lnTo>
                    <a:pt x="262" y="138"/>
                  </a:lnTo>
                  <a:lnTo>
                    <a:pt x="297" y="121"/>
                  </a:lnTo>
                  <a:lnTo>
                    <a:pt x="318" y="107"/>
                  </a:lnTo>
                  <a:lnTo>
                    <a:pt x="340" y="140"/>
                  </a:lnTo>
                  <a:lnTo>
                    <a:pt x="373" y="158"/>
                  </a:lnTo>
                  <a:lnTo>
                    <a:pt x="399" y="129"/>
                  </a:lnTo>
                  <a:lnTo>
                    <a:pt x="388" y="120"/>
                  </a:lnTo>
                  <a:lnTo>
                    <a:pt x="370" y="140"/>
                  </a:lnTo>
                  <a:lnTo>
                    <a:pt x="350" y="129"/>
                  </a:lnTo>
                  <a:lnTo>
                    <a:pt x="324" y="88"/>
                  </a:lnTo>
                  <a:lnTo>
                    <a:pt x="290" y="107"/>
                  </a:lnTo>
                  <a:lnTo>
                    <a:pt x="267" y="118"/>
                  </a:lnTo>
                  <a:lnTo>
                    <a:pt x="238" y="79"/>
                  </a:lnTo>
                  <a:lnTo>
                    <a:pt x="201" y="157"/>
                  </a:lnTo>
                  <a:lnTo>
                    <a:pt x="144" y="15"/>
                  </a:lnTo>
                  <a:lnTo>
                    <a:pt x="75" y="73"/>
                  </a:lnTo>
                  <a:lnTo>
                    <a:pt x="53" y="41"/>
                  </a:lnTo>
                  <a:lnTo>
                    <a:pt x="37" y="92"/>
                  </a:lnTo>
                  <a:lnTo>
                    <a:pt x="6" y="94"/>
                  </a:lnTo>
                  <a:lnTo>
                    <a:pt x="6" y="0"/>
                  </a:lnTo>
                  <a:lnTo>
                    <a:pt x="0" y="0"/>
                  </a:lnTo>
                  <a:lnTo>
                    <a:pt x="0" y="214"/>
                  </a:lnTo>
                  <a:lnTo>
                    <a:pt x="395" y="214"/>
                  </a:lnTo>
                  <a:lnTo>
                    <a:pt x="395" y="209"/>
                  </a:lnTo>
                  <a:lnTo>
                    <a:pt x="6" y="209"/>
                  </a:lnTo>
                  <a:lnTo>
                    <a:pt x="6" y="10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algn="ctr" defTabSz="914060" fontAlgn="base">
                <a:spcBef>
                  <a:spcPct val="0"/>
                </a:spcBef>
                <a:spcAft>
                  <a:spcPct val="0"/>
                </a:spcAft>
              </a:pPr>
              <a:endParaRPr lang="en-US" sz="3200" b="1" i="1" dirty="0">
                <a:solidFill>
                  <a:srgbClr val="000000"/>
                </a:solidFill>
                <a:ea typeface="ＭＳ Ｐゴシック" charset="-128"/>
              </a:endParaRPr>
            </a:p>
          </p:txBody>
        </p:sp>
        <p:sp>
          <p:nvSpPr>
            <p:cNvPr id="22" name="Freeform 99"/>
            <p:cNvSpPr>
              <a:spLocks/>
            </p:cNvSpPr>
            <p:nvPr/>
          </p:nvSpPr>
          <p:spPr bwMode="auto">
            <a:xfrm>
              <a:off x="4589463" y="4211638"/>
              <a:ext cx="93663" cy="182563"/>
            </a:xfrm>
            <a:custGeom>
              <a:avLst/>
              <a:gdLst>
                <a:gd name="T0" fmla="*/ 34 w 59"/>
                <a:gd name="T1" fmla="*/ 102 h 115"/>
                <a:gd name="T2" fmla="*/ 40 w 59"/>
                <a:gd name="T3" fmla="*/ 101 h 115"/>
                <a:gd name="T4" fmla="*/ 49 w 59"/>
                <a:gd name="T5" fmla="*/ 97 h 115"/>
                <a:gd name="T6" fmla="*/ 56 w 59"/>
                <a:gd name="T7" fmla="*/ 90 h 115"/>
                <a:gd name="T8" fmla="*/ 59 w 59"/>
                <a:gd name="T9" fmla="*/ 82 h 115"/>
                <a:gd name="T10" fmla="*/ 59 w 59"/>
                <a:gd name="T11" fmla="*/ 78 h 115"/>
                <a:gd name="T12" fmla="*/ 56 w 59"/>
                <a:gd name="T13" fmla="*/ 66 h 115"/>
                <a:gd name="T14" fmla="*/ 45 w 59"/>
                <a:gd name="T15" fmla="*/ 57 h 115"/>
                <a:gd name="T16" fmla="*/ 33 w 59"/>
                <a:gd name="T17" fmla="*/ 52 h 115"/>
                <a:gd name="T18" fmla="*/ 17 w 59"/>
                <a:gd name="T19" fmla="*/ 44 h 115"/>
                <a:gd name="T20" fmla="*/ 12 w 59"/>
                <a:gd name="T21" fmla="*/ 34 h 115"/>
                <a:gd name="T22" fmla="*/ 12 w 59"/>
                <a:gd name="T23" fmla="*/ 29 h 115"/>
                <a:gd name="T24" fmla="*/ 22 w 59"/>
                <a:gd name="T25" fmla="*/ 23 h 115"/>
                <a:gd name="T26" fmla="*/ 29 w 59"/>
                <a:gd name="T27" fmla="*/ 22 h 115"/>
                <a:gd name="T28" fmla="*/ 41 w 59"/>
                <a:gd name="T29" fmla="*/ 23 h 115"/>
                <a:gd name="T30" fmla="*/ 51 w 59"/>
                <a:gd name="T31" fmla="*/ 30 h 115"/>
                <a:gd name="T32" fmla="*/ 57 w 59"/>
                <a:gd name="T33" fmla="*/ 22 h 115"/>
                <a:gd name="T34" fmla="*/ 47 w 59"/>
                <a:gd name="T35" fmla="*/ 16 h 115"/>
                <a:gd name="T36" fmla="*/ 34 w 59"/>
                <a:gd name="T37" fmla="*/ 12 h 115"/>
                <a:gd name="T38" fmla="*/ 25 w 59"/>
                <a:gd name="T39" fmla="*/ 0 h 115"/>
                <a:gd name="T40" fmla="*/ 25 w 59"/>
                <a:gd name="T41" fmla="*/ 12 h 115"/>
                <a:gd name="T42" fmla="*/ 8 w 59"/>
                <a:gd name="T43" fmla="*/ 19 h 115"/>
                <a:gd name="T44" fmla="*/ 4 w 59"/>
                <a:gd name="T45" fmla="*/ 26 h 115"/>
                <a:gd name="T46" fmla="*/ 1 w 59"/>
                <a:gd name="T47" fmla="*/ 34 h 115"/>
                <a:gd name="T48" fmla="*/ 3 w 59"/>
                <a:gd name="T49" fmla="*/ 44 h 115"/>
                <a:gd name="T50" fmla="*/ 8 w 59"/>
                <a:gd name="T51" fmla="*/ 49 h 115"/>
                <a:gd name="T52" fmla="*/ 27 w 59"/>
                <a:gd name="T53" fmla="*/ 60 h 115"/>
                <a:gd name="T54" fmla="*/ 38 w 59"/>
                <a:gd name="T55" fmla="*/ 64 h 115"/>
                <a:gd name="T56" fmla="*/ 48 w 59"/>
                <a:gd name="T57" fmla="*/ 72 h 115"/>
                <a:gd name="T58" fmla="*/ 49 w 59"/>
                <a:gd name="T59" fmla="*/ 78 h 115"/>
                <a:gd name="T60" fmla="*/ 44 w 59"/>
                <a:gd name="T61" fmla="*/ 89 h 115"/>
                <a:gd name="T62" fmla="*/ 30 w 59"/>
                <a:gd name="T63" fmla="*/ 93 h 115"/>
                <a:gd name="T64" fmla="*/ 23 w 59"/>
                <a:gd name="T65" fmla="*/ 93 h 115"/>
                <a:gd name="T66" fmla="*/ 11 w 59"/>
                <a:gd name="T67" fmla="*/ 87 h 115"/>
                <a:gd name="T68" fmla="*/ 0 w 59"/>
                <a:gd name="T69" fmla="*/ 90 h 115"/>
                <a:gd name="T70" fmla="*/ 4 w 59"/>
                <a:gd name="T71" fmla="*/ 94 h 115"/>
                <a:gd name="T72" fmla="*/ 18 w 59"/>
                <a:gd name="T73" fmla="*/ 101 h 115"/>
                <a:gd name="T74" fmla="*/ 25 w 59"/>
                <a:gd name="T75" fmla="*/ 11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9" h="115">
                  <a:moveTo>
                    <a:pt x="34" y="115"/>
                  </a:moveTo>
                  <a:lnTo>
                    <a:pt x="34" y="102"/>
                  </a:lnTo>
                  <a:lnTo>
                    <a:pt x="34" y="102"/>
                  </a:lnTo>
                  <a:lnTo>
                    <a:pt x="40" y="101"/>
                  </a:lnTo>
                  <a:lnTo>
                    <a:pt x="45" y="100"/>
                  </a:lnTo>
                  <a:lnTo>
                    <a:pt x="49" y="97"/>
                  </a:lnTo>
                  <a:lnTo>
                    <a:pt x="52" y="94"/>
                  </a:lnTo>
                  <a:lnTo>
                    <a:pt x="56" y="90"/>
                  </a:lnTo>
                  <a:lnTo>
                    <a:pt x="57" y="87"/>
                  </a:lnTo>
                  <a:lnTo>
                    <a:pt x="59" y="82"/>
                  </a:lnTo>
                  <a:lnTo>
                    <a:pt x="59" y="78"/>
                  </a:lnTo>
                  <a:lnTo>
                    <a:pt x="59" y="78"/>
                  </a:lnTo>
                  <a:lnTo>
                    <a:pt x="57" y="70"/>
                  </a:lnTo>
                  <a:lnTo>
                    <a:pt x="56" y="66"/>
                  </a:lnTo>
                  <a:lnTo>
                    <a:pt x="53" y="63"/>
                  </a:lnTo>
                  <a:lnTo>
                    <a:pt x="45" y="57"/>
                  </a:lnTo>
                  <a:lnTo>
                    <a:pt x="33" y="52"/>
                  </a:lnTo>
                  <a:lnTo>
                    <a:pt x="33" y="52"/>
                  </a:lnTo>
                  <a:lnTo>
                    <a:pt x="22" y="48"/>
                  </a:lnTo>
                  <a:lnTo>
                    <a:pt x="17" y="44"/>
                  </a:lnTo>
                  <a:lnTo>
                    <a:pt x="12" y="40"/>
                  </a:lnTo>
                  <a:lnTo>
                    <a:pt x="12" y="34"/>
                  </a:lnTo>
                  <a:lnTo>
                    <a:pt x="12" y="34"/>
                  </a:lnTo>
                  <a:lnTo>
                    <a:pt x="12" y="29"/>
                  </a:lnTo>
                  <a:lnTo>
                    <a:pt x="17" y="25"/>
                  </a:lnTo>
                  <a:lnTo>
                    <a:pt x="22" y="23"/>
                  </a:lnTo>
                  <a:lnTo>
                    <a:pt x="29" y="22"/>
                  </a:lnTo>
                  <a:lnTo>
                    <a:pt x="29" y="22"/>
                  </a:lnTo>
                  <a:lnTo>
                    <a:pt x="36" y="22"/>
                  </a:lnTo>
                  <a:lnTo>
                    <a:pt x="41" y="23"/>
                  </a:lnTo>
                  <a:lnTo>
                    <a:pt x="47" y="26"/>
                  </a:lnTo>
                  <a:lnTo>
                    <a:pt x="51" y="30"/>
                  </a:lnTo>
                  <a:lnTo>
                    <a:pt x="57" y="22"/>
                  </a:lnTo>
                  <a:lnTo>
                    <a:pt x="57" y="22"/>
                  </a:lnTo>
                  <a:lnTo>
                    <a:pt x="52" y="19"/>
                  </a:lnTo>
                  <a:lnTo>
                    <a:pt x="47" y="16"/>
                  </a:lnTo>
                  <a:lnTo>
                    <a:pt x="41" y="14"/>
                  </a:lnTo>
                  <a:lnTo>
                    <a:pt x="34" y="12"/>
                  </a:lnTo>
                  <a:lnTo>
                    <a:pt x="34" y="0"/>
                  </a:lnTo>
                  <a:lnTo>
                    <a:pt x="25" y="0"/>
                  </a:lnTo>
                  <a:lnTo>
                    <a:pt x="25" y="12"/>
                  </a:lnTo>
                  <a:lnTo>
                    <a:pt x="25" y="12"/>
                  </a:lnTo>
                  <a:lnTo>
                    <a:pt x="15" y="15"/>
                  </a:lnTo>
                  <a:lnTo>
                    <a:pt x="8" y="19"/>
                  </a:lnTo>
                  <a:lnTo>
                    <a:pt x="6" y="23"/>
                  </a:lnTo>
                  <a:lnTo>
                    <a:pt x="4" y="26"/>
                  </a:lnTo>
                  <a:lnTo>
                    <a:pt x="3" y="30"/>
                  </a:lnTo>
                  <a:lnTo>
                    <a:pt x="1" y="34"/>
                  </a:lnTo>
                  <a:lnTo>
                    <a:pt x="1" y="34"/>
                  </a:lnTo>
                  <a:lnTo>
                    <a:pt x="3" y="44"/>
                  </a:lnTo>
                  <a:lnTo>
                    <a:pt x="6" y="46"/>
                  </a:lnTo>
                  <a:lnTo>
                    <a:pt x="8" y="49"/>
                  </a:lnTo>
                  <a:lnTo>
                    <a:pt x="15" y="55"/>
                  </a:lnTo>
                  <a:lnTo>
                    <a:pt x="27" y="60"/>
                  </a:lnTo>
                  <a:lnTo>
                    <a:pt x="27" y="60"/>
                  </a:lnTo>
                  <a:lnTo>
                    <a:pt x="38" y="64"/>
                  </a:lnTo>
                  <a:lnTo>
                    <a:pt x="45" y="68"/>
                  </a:lnTo>
                  <a:lnTo>
                    <a:pt x="48" y="72"/>
                  </a:lnTo>
                  <a:lnTo>
                    <a:pt x="49" y="78"/>
                  </a:lnTo>
                  <a:lnTo>
                    <a:pt x="49" y="78"/>
                  </a:lnTo>
                  <a:lnTo>
                    <a:pt x="48" y="85"/>
                  </a:lnTo>
                  <a:lnTo>
                    <a:pt x="44" y="89"/>
                  </a:lnTo>
                  <a:lnTo>
                    <a:pt x="38" y="91"/>
                  </a:lnTo>
                  <a:lnTo>
                    <a:pt x="30" y="93"/>
                  </a:lnTo>
                  <a:lnTo>
                    <a:pt x="30" y="93"/>
                  </a:lnTo>
                  <a:lnTo>
                    <a:pt x="23" y="93"/>
                  </a:lnTo>
                  <a:lnTo>
                    <a:pt x="17" y="90"/>
                  </a:lnTo>
                  <a:lnTo>
                    <a:pt x="11" y="87"/>
                  </a:lnTo>
                  <a:lnTo>
                    <a:pt x="6" y="82"/>
                  </a:lnTo>
                  <a:lnTo>
                    <a:pt x="0" y="90"/>
                  </a:lnTo>
                  <a:lnTo>
                    <a:pt x="0" y="90"/>
                  </a:lnTo>
                  <a:lnTo>
                    <a:pt x="4" y="94"/>
                  </a:lnTo>
                  <a:lnTo>
                    <a:pt x="11" y="98"/>
                  </a:lnTo>
                  <a:lnTo>
                    <a:pt x="18" y="101"/>
                  </a:lnTo>
                  <a:lnTo>
                    <a:pt x="25" y="102"/>
                  </a:lnTo>
                  <a:lnTo>
                    <a:pt x="25" y="115"/>
                  </a:lnTo>
                  <a:lnTo>
                    <a:pt x="34" y="11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algn="ctr" defTabSz="914060" fontAlgn="base">
                <a:spcBef>
                  <a:spcPct val="0"/>
                </a:spcBef>
                <a:spcAft>
                  <a:spcPct val="0"/>
                </a:spcAft>
              </a:pPr>
              <a:endParaRPr lang="en-US" sz="3200" b="1" i="1" dirty="0">
                <a:solidFill>
                  <a:srgbClr val="000000"/>
                </a:solidFill>
                <a:ea typeface="ＭＳ Ｐゴシック" charset="-128"/>
              </a:endParaRPr>
            </a:p>
          </p:txBody>
        </p:sp>
      </p:grpSp>
      <p:grpSp>
        <p:nvGrpSpPr>
          <p:cNvPr id="23" name="Group 22"/>
          <p:cNvGrpSpPr/>
          <p:nvPr/>
        </p:nvGrpSpPr>
        <p:grpSpPr>
          <a:xfrm>
            <a:off x="9144000" y="4612073"/>
            <a:ext cx="7242280" cy="841374"/>
            <a:chOff x="3949699" y="2171700"/>
            <a:chExt cx="5382390" cy="841375"/>
          </a:xfrm>
        </p:grpSpPr>
        <p:sp>
          <p:nvSpPr>
            <p:cNvPr id="24" name="Rectangle 100"/>
            <p:cNvSpPr>
              <a:spLocks noChangeArrowheads="1"/>
            </p:cNvSpPr>
            <p:nvPr/>
          </p:nvSpPr>
          <p:spPr bwMode="auto">
            <a:xfrm>
              <a:off x="3949699" y="2171700"/>
              <a:ext cx="5230756" cy="841375"/>
            </a:xfrm>
            <a:prstGeom prst="rect">
              <a:avLst/>
            </a:prstGeom>
            <a:solidFill>
              <a:srgbClr val="009447"/>
            </a:solidFill>
            <a:ln w="9525">
              <a:solidFill>
                <a:schemeClr val="bg1"/>
              </a:solidFill>
              <a:miter lim="800000"/>
              <a:headEnd/>
              <a:tailEnd/>
            </a:ln>
            <a:extLst/>
          </p:spPr>
          <p:txBody>
            <a:bodyPr vert="horz" wrap="square" lIns="121920" tIns="60960" rIns="121920" bIns="60960" numCol="1" anchor="t" anchorCtr="0" compatLnSpc="1">
              <a:prstTxWarp prst="textNoShape">
                <a:avLst/>
              </a:prstTxWarp>
            </a:bodyPr>
            <a:lstStyle/>
            <a:p>
              <a:pPr algn="ctr" defTabSz="914060" fontAlgn="base">
                <a:spcBef>
                  <a:spcPct val="0"/>
                </a:spcBef>
                <a:spcAft>
                  <a:spcPct val="0"/>
                </a:spcAft>
              </a:pPr>
              <a:endParaRPr lang="en-US" sz="3200" b="1" i="1" dirty="0">
                <a:solidFill>
                  <a:srgbClr val="000000"/>
                </a:solidFill>
                <a:ea typeface="ＭＳ Ｐゴシック" charset="-128"/>
              </a:endParaRPr>
            </a:p>
          </p:txBody>
        </p:sp>
        <p:sp>
          <p:nvSpPr>
            <p:cNvPr id="25" name="Rectangle 101"/>
            <p:cNvSpPr>
              <a:spLocks noChangeArrowheads="1"/>
            </p:cNvSpPr>
            <p:nvPr/>
          </p:nvSpPr>
          <p:spPr bwMode="auto">
            <a:xfrm>
              <a:off x="5323263" y="2403475"/>
              <a:ext cx="4008826"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p>
              <a:pPr defTabSz="914060" fontAlgn="base">
                <a:spcBef>
                  <a:spcPct val="0"/>
                </a:spcBef>
                <a:spcAft>
                  <a:spcPct val="0"/>
                </a:spcAft>
              </a:pPr>
              <a:r>
                <a:rPr lang="en-US" dirty="0">
                  <a:solidFill>
                    <a:srgbClr val="FFFFFF"/>
                  </a:solidFill>
                  <a:latin typeface="Arial" panose="020B0604020202020204" pitchFamily="34" charset="0"/>
                  <a:ea typeface="ＭＳ Ｐゴシック" charset="-128"/>
                  <a:cs typeface="Arial" panose="020B0604020202020204" pitchFamily="34" charset="0"/>
                </a:rPr>
                <a:t>The New Salience of Quality of Place</a:t>
              </a:r>
              <a:endParaRPr lang="en-US" sz="1200" dirty="0">
                <a:solidFill>
                  <a:srgbClr val="000000"/>
                </a:solidFill>
                <a:latin typeface="Arial" panose="020B0604020202020204" pitchFamily="34" charset="0"/>
                <a:ea typeface="ＭＳ Ｐゴシック" charset="-128"/>
                <a:cs typeface="Arial" panose="020B0604020202020204" pitchFamily="34" charset="0"/>
              </a:endParaRPr>
            </a:p>
          </p:txBody>
        </p:sp>
        <p:sp>
          <p:nvSpPr>
            <p:cNvPr id="26" name="Freeform 102"/>
            <p:cNvSpPr>
              <a:spLocks/>
            </p:cNvSpPr>
            <p:nvPr/>
          </p:nvSpPr>
          <p:spPr bwMode="auto">
            <a:xfrm>
              <a:off x="4387850" y="2413000"/>
              <a:ext cx="776288" cy="190500"/>
            </a:xfrm>
            <a:custGeom>
              <a:avLst/>
              <a:gdLst>
                <a:gd name="T0" fmla="*/ 411 w 489"/>
                <a:gd name="T1" fmla="*/ 41 h 120"/>
                <a:gd name="T2" fmla="*/ 230 w 489"/>
                <a:gd name="T3" fmla="*/ 41 h 120"/>
                <a:gd name="T4" fmla="*/ 230 w 489"/>
                <a:gd name="T5" fmla="*/ 0 h 120"/>
                <a:gd name="T6" fmla="*/ 202 w 489"/>
                <a:gd name="T7" fmla="*/ 0 h 120"/>
                <a:gd name="T8" fmla="*/ 202 w 489"/>
                <a:gd name="T9" fmla="*/ 41 h 120"/>
                <a:gd name="T10" fmla="*/ 161 w 489"/>
                <a:gd name="T11" fmla="*/ 0 h 120"/>
                <a:gd name="T12" fmla="*/ 122 w 489"/>
                <a:gd name="T13" fmla="*/ 41 h 120"/>
                <a:gd name="T14" fmla="*/ 79 w 489"/>
                <a:gd name="T15" fmla="*/ 41 h 120"/>
                <a:gd name="T16" fmla="*/ 0 w 489"/>
                <a:gd name="T17" fmla="*/ 120 h 120"/>
                <a:gd name="T18" fmla="*/ 60 w 489"/>
                <a:gd name="T19" fmla="*/ 120 h 120"/>
                <a:gd name="T20" fmla="*/ 78 w 489"/>
                <a:gd name="T21" fmla="*/ 101 h 120"/>
                <a:gd name="T22" fmla="*/ 161 w 489"/>
                <a:gd name="T23" fmla="*/ 16 h 120"/>
                <a:gd name="T24" fmla="*/ 254 w 489"/>
                <a:gd name="T25" fmla="*/ 107 h 120"/>
                <a:gd name="T26" fmla="*/ 265 w 489"/>
                <a:gd name="T27" fmla="*/ 120 h 120"/>
                <a:gd name="T28" fmla="*/ 489 w 489"/>
                <a:gd name="T29" fmla="*/ 120 h 120"/>
                <a:gd name="T30" fmla="*/ 411 w 489"/>
                <a:gd name="T31" fmla="*/ 41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89" h="120">
                  <a:moveTo>
                    <a:pt x="411" y="41"/>
                  </a:moveTo>
                  <a:lnTo>
                    <a:pt x="230" y="41"/>
                  </a:lnTo>
                  <a:lnTo>
                    <a:pt x="230" y="0"/>
                  </a:lnTo>
                  <a:lnTo>
                    <a:pt x="202" y="0"/>
                  </a:lnTo>
                  <a:lnTo>
                    <a:pt x="202" y="41"/>
                  </a:lnTo>
                  <a:lnTo>
                    <a:pt x="161" y="0"/>
                  </a:lnTo>
                  <a:lnTo>
                    <a:pt x="122" y="41"/>
                  </a:lnTo>
                  <a:lnTo>
                    <a:pt x="79" y="41"/>
                  </a:lnTo>
                  <a:lnTo>
                    <a:pt x="0" y="120"/>
                  </a:lnTo>
                  <a:lnTo>
                    <a:pt x="60" y="120"/>
                  </a:lnTo>
                  <a:lnTo>
                    <a:pt x="78" y="101"/>
                  </a:lnTo>
                  <a:lnTo>
                    <a:pt x="161" y="16"/>
                  </a:lnTo>
                  <a:lnTo>
                    <a:pt x="254" y="107"/>
                  </a:lnTo>
                  <a:lnTo>
                    <a:pt x="265" y="120"/>
                  </a:lnTo>
                  <a:lnTo>
                    <a:pt x="489" y="120"/>
                  </a:lnTo>
                  <a:lnTo>
                    <a:pt x="411" y="41"/>
                  </a:lnTo>
                  <a:close/>
                </a:path>
              </a:pathLst>
            </a:custGeom>
            <a:solidFill>
              <a:srgbClr val="F5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algn="ctr" defTabSz="914060" fontAlgn="base">
                <a:spcBef>
                  <a:spcPct val="0"/>
                </a:spcBef>
                <a:spcAft>
                  <a:spcPct val="0"/>
                </a:spcAft>
              </a:pPr>
              <a:endParaRPr lang="en-US" sz="3200" b="1" i="1" dirty="0">
                <a:solidFill>
                  <a:srgbClr val="000000"/>
                </a:solidFill>
                <a:ea typeface="ＭＳ Ｐゴシック" charset="-128"/>
              </a:endParaRPr>
            </a:p>
          </p:txBody>
        </p:sp>
        <p:sp>
          <p:nvSpPr>
            <p:cNvPr id="27" name="Freeform 103"/>
            <p:cNvSpPr>
              <a:spLocks noEditPoints="1"/>
            </p:cNvSpPr>
            <p:nvPr/>
          </p:nvSpPr>
          <p:spPr bwMode="auto">
            <a:xfrm>
              <a:off x="4424363" y="2463800"/>
              <a:ext cx="687388" cy="307975"/>
            </a:xfrm>
            <a:custGeom>
              <a:avLst/>
              <a:gdLst>
                <a:gd name="T0" fmla="*/ 234 w 433"/>
                <a:gd name="T1" fmla="*/ 96 h 194"/>
                <a:gd name="T2" fmla="*/ 140 w 433"/>
                <a:gd name="T3" fmla="*/ 0 h 194"/>
                <a:gd name="T4" fmla="*/ 45 w 433"/>
                <a:gd name="T5" fmla="*/ 96 h 194"/>
                <a:gd name="T6" fmla="*/ 0 w 433"/>
                <a:gd name="T7" fmla="*/ 96 h 194"/>
                <a:gd name="T8" fmla="*/ 0 w 433"/>
                <a:gd name="T9" fmla="*/ 194 h 194"/>
                <a:gd name="T10" fmla="*/ 71 w 433"/>
                <a:gd name="T11" fmla="*/ 194 h 194"/>
                <a:gd name="T12" fmla="*/ 71 w 433"/>
                <a:gd name="T13" fmla="*/ 125 h 194"/>
                <a:gd name="T14" fmla="*/ 101 w 433"/>
                <a:gd name="T15" fmla="*/ 125 h 194"/>
                <a:gd name="T16" fmla="*/ 101 w 433"/>
                <a:gd name="T17" fmla="*/ 194 h 194"/>
                <a:gd name="T18" fmla="*/ 237 w 433"/>
                <a:gd name="T19" fmla="*/ 194 h 194"/>
                <a:gd name="T20" fmla="*/ 237 w 433"/>
                <a:gd name="T21" fmla="*/ 130 h 194"/>
                <a:gd name="T22" fmla="*/ 316 w 433"/>
                <a:gd name="T23" fmla="*/ 130 h 194"/>
                <a:gd name="T24" fmla="*/ 316 w 433"/>
                <a:gd name="T25" fmla="*/ 194 h 194"/>
                <a:gd name="T26" fmla="*/ 339 w 433"/>
                <a:gd name="T27" fmla="*/ 194 h 194"/>
                <a:gd name="T28" fmla="*/ 339 w 433"/>
                <a:gd name="T29" fmla="*/ 130 h 194"/>
                <a:gd name="T30" fmla="*/ 420 w 433"/>
                <a:gd name="T31" fmla="*/ 130 h 194"/>
                <a:gd name="T32" fmla="*/ 420 w 433"/>
                <a:gd name="T33" fmla="*/ 194 h 194"/>
                <a:gd name="T34" fmla="*/ 433 w 433"/>
                <a:gd name="T35" fmla="*/ 194 h 194"/>
                <a:gd name="T36" fmla="*/ 433 w 433"/>
                <a:gd name="T37" fmla="*/ 96 h 194"/>
                <a:gd name="T38" fmla="*/ 234 w 433"/>
                <a:gd name="T39" fmla="*/ 96 h 194"/>
                <a:gd name="T40" fmla="*/ 45 w 433"/>
                <a:gd name="T41" fmla="*/ 174 h 194"/>
                <a:gd name="T42" fmla="*/ 22 w 433"/>
                <a:gd name="T43" fmla="*/ 174 h 194"/>
                <a:gd name="T44" fmla="*/ 22 w 433"/>
                <a:gd name="T45" fmla="*/ 151 h 194"/>
                <a:gd name="T46" fmla="*/ 45 w 433"/>
                <a:gd name="T47" fmla="*/ 151 h 194"/>
                <a:gd name="T48" fmla="*/ 45 w 433"/>
                <a:gd name="T49" fmla="*/ 174 h 194"/>
                <a:gd name="T50" fmla="*/ 45 w 433"/>
                <a:gd name="T51" fmla="*/ 148 h 194"/>
                <a:gd name="T52" fmla="*/ 22 w 433"/>
                <a:gd name="T53" fmla="*/ 148 h 194"/>
                <a:gd name="T54" fmla="*/ 22 w 433"/>
                <a:gd name="T55" fmla="*/ 125 h 194"/>
                <a:gd name="T56" fmla="*/ 45 w 433"/>
                <a:gd name="T57" fmla="*/ 125 h 194"/>
                <a:gd name="T58" fmla="*/ 45 w 433"/>
                <a:gd name="T59" fmla="*/ 148 h 194"/>
                <a:gd name="T60" fmla="*/ 156 w 433"/>
                <a:gd name="T61" fmla="*/ 51 h 194"/>
                <a:gd name="T62" fmla="*/ 181 w 433"/>
                <a:gd name="T63" fmla="*/ 51 h 194"/>
                <a:gd name="T64" fmla="*/ 181 w 433"/>
                <a:gd name="T65" fmla="*/ 74 h 194"/>
                <a:gd name="T66" fmla="*/ 156 w 433"/>
                <a:gd name="T67" fmla="*/ 74 h 194"/>
                <a:gd name="T68" fmla="*/ 156 w 433"/>
                <a:gd name="T69" fmla="*/ 51 h 194"/>
                <a:gd name="T70" fmla="*/ 156 w 433"/>
                <a:gd name="T71" fmla="*/ 75 h 194"/>
                <a:gd name="T72" fmla="*/ 181 w 433"/>
                <a:gd name="T73" fmla="*/ 75 h 194"/>
                <a:gd name="T74" fmla="*/ 181 w 433"/>
                <a:gd name="T75" fmla="*/ 100 h 194"/>
                <a:gd name="T76" fmla="*/ 156 w 433"/>
                <a:gd name="T77" fmla="*/ 100 h 194"/>
                <a:gd name="T78" fmla="*/ 156 w 433"/>
                <a:gd name="T79" fmla="*/ 75 h 194"/>
                <a:gd name="T80" fmla="*/ 107 w 433"/>
                <a:gd name="T81" fmla="*/ 51 h 194"/>
                <a:gd name="T82" fmla="*/ 130 w 433"/>
                <a:gd name="T83" fmla="*/ 51 h 194"/>
                <a:gd name="T84" fmla="*/ 130 w 433"/>
                <a:gd name="T85" fmla="*/ 74 h 194"/>
                <a:gd name="T86" fmla="*/ 107 w 433"/>
                <a:gd name="T87" fmla="*/ 74 h 194"/>
                <a:gd name="T88" fmla="*/ 107 w 433"/>
                <a:gd name="T89" fmla="*/ 51 h 194"/>
                <a:gd name="T90" fmla="*/ 107 w 433"/>
                <a:gd name="T91" fmla="*/ 75 h 194"/>
                <a:gd name="T92" fmla="*/ 130 w 433"/>
                <a:gd name="T93" fmla="*/ 75 h 194"/>
                <a:gd name="T94" fmla="*/ 130 w 433"/>
                <a:gd name="T95" fmla="*/ 100 h 194"/>
                <a:gd name="T96" fmla="*/ 107 w 433"/>
                <a:gd name="T97" fmla="*/ 100 h 194"/>
                <a:gd name="T98" fmla="*/ 107 w 433"/>
                <a:gd name="T99" fmla="*/ 75 h 194"/>
                <a:gd name="T100" fmla="*/ 201 w 433"/>
                <a:gd name="T101" fmla="*/ 171 h 194"/>
                <a:gd name="T102" fmla="*/ 129 w 433"/>
                <a:gd name="T103" fmla="*/ 171 h 194"/>
                <a:gd name="T104" fmla="*/ 129 w 433"/>
                <a:gd name="T105" fmla="*/ 123 h 194"/>
                <a:gd name="T106" fmla="*/ 201 w 433"/>
                <a:gd name="T107" fmla="*/ 123 h 194"/>
                <a:gd name="T108" fmla="*/ 201 w 433"/>
                <a:gd name="T109" fmla="*/ 171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33" h="194">
                  <a:moveTo>
                    <a:pt x="234" y="96"/>
                  </a:moveTo>
                  <a:lnTo>
                    <a:pt x="140" y="0"/>
                  </a:lnTo>
                  <a:lnTo>
                    <a:pt x="45" y="96"/>
                  </a:lnTo>
                  <a:lnTo>
                    <a:pt x="0" y="96"/>
                  </a:lnTo>
                  <a:lnTo>
                    <a:pt x="0" y="194"/>
                  </a:lnTo>
                  <a:lnTo>
                    <a:pt x="71" y="194"/>
                  </a:lnTo>
                  <a:lnTo>
                    <a:pt x="71" y="125"/>
                  </a:lnTo>
                  <a:lnTo>
                    <a:pt x="101" y="125"/>
                  </a:lnTo>
                  <a:lnTo>
                    <a:pt x="101" y="194"/>
                  </a:lnTo>
                  <a:lnTo>
                    <a:pt x="237" y="194"/>
                  </a:lnTo>
                  <a:lnTo>
                    <a:pt x="237" y="130"/>
                  </a:lnTo>
                  <a:lnTo>
                    <a:pt x="316" y="130"/>
                  </a:lnTo>
                  <a:lnTo>
                    <a:pt x="316" y="194"/>
                  </a:lnTo>
                  <a:lnTo>
                    <a:pt x="339" y="194"/>
                  </a:lnTo>
                  <a:lnTo>
                    <a:pt x="339" y="130"/>
                  </a:lnTo>
                  <a:lnTo>
                    <a:pt x="420" y="130"/>
                  </a:lnTo>
                  <a:lnTo>
                    <a:pt x="420" y="194"/>
                  </a:lnTo>
                  <a:lnTo>
                    <a:pt x="433" y="194"/>
                  </a:lnTo>
                  <a:lnTo>
                    <a:pt x="433" y="96"/>
                  </a:lnTo>
                  <a:lnTo>
                    <a:pt x="234" y="96"/>
                  </a:lnTo>
                  <a:close/>
                  <a:moveTo>
                    <a:pt x="45" y="174"/>
                  </a:moveTo>
                  <a:lnTo>
                    <a:pt x="22" y="174"/>
                  </a:lnTo>
                  <a:lnTo>
                    <a:pt x="22" y="151"/>
                  </a:lnTo>
                  <a:lnTo>
                    <a:pt x="45" y="151"/>
                  </a:lnTo>
                  <a:lnTo>
                    <a:pt x="45" y="174"/>
                  </a:lnTo>
                  <a:close/>
                  <a:moveTo>
                    <a:pt x="45" y="148"/>
                  </a:moveTo>
                  <a:lnTo>
                    <a:pt x="22" y="148"/>
                  </a:lnTo>
                  <a:lnTo>
                    <a:pt x="22" y="125"/>
                  </a:lnTo>
                  <a:lnTo>
                    <a:pt x="45" y="125"/>
                  </a:lnTo>
                  <a:lnTo>
                    <a:pt x="45" y="148"/>
                  </a:lnTo>
                  <a:close/>
                  <a:moveTo>
                    <a:pt x="156" y="51"/>
                  </a:moveTo>
                  <a:lnTo>
                    <a:pt x="181" y="51"/>
                  </a:lnTo>
                  <a:lnTo>
                    <a:pt x="181" y="74"/>
                  </a:lnTo>
                  <a:lnTo>
                    <a:pt x="156" y="74"/>
                  </a:lnTo>
                  <a:lnTo>
                    <a:pt x="156" y="51"/>
                  </a:lnTo>
                  <a:close/>
                  <a:moveTo>
                    <a:pt x="156" y="75"/>
                  </a:moveTo>
                  <a:lnTo>
                    <a:pt x="181" y="75"/>
                  </a:lnTo>
                  <a:lnTo>
                    <a:pt x="181" y="100"/>
                  </a:lnTo>
                  <a:lnTo>
                    <a:pt x="156" y="100"/>
                  </a:lnTo>
                  <a:lnTo>
                    <a:pt x="156" y="75"/>
                  </a:lnTo>
                  <a:close/>
                  <a:moveTo>
                    <a:pt x="107" y="51"/>
                  </a:moveTo>
                  <a:lnTo>
                    <a:pt x="130" y="51"/>
                  </a:lnTo>
                  <a:lnTo>
                    <a:pt x="130" y="74"/>
                  </a:lnTo>
                  <a:lnTo>
                    <a:pt x="107" y="74"/>
                  </a:lnTo>
                  <a:lnTo>
                    <a:pt x="107" y="51"/>
                  </a:lnTo>
                  <a:close/>
                  <a:moveTo>
                    <a:pt x="107" y="75"/>
                  </a:moveTo>
                  <a:lnTo>
                    <a:pt x="130" y="75"/>
                  </a:lnTo>
                  <a:lnTo>
                    <a:pt x="130" y="100"/>
                  </a:lnTo>
                  <a:lnTo>
                    <a:pt x="107" y="100"/>
                  </a:lnTo>
                  <a:lnTo>
                    <a:pt x="107" y="75"/>
                  </a:lnTo>
                  <a:close/>
                  <a:moveTo>
                    <a:pt x="201" y="171"/>
                  </a:moveTo>
                  <a:lnTo>
                    <a:pt x="129" y="171"/>
                  </a:lnTo>
                  <a:lnTo>
                    <a:pt x="129" y="123"/>
                  </a:lnTo>
                  <a:lnTo>
                    <a:pt x="201" y="123"/>
                  </a:lnTo>
                  <a:lnTo>
                    <a:pt x="201" y="171"/>
                  </a:lnTo>
                  <a:close/>
                </a:path>
              </a:pathLst>
            </a:custGeom>
            <a:solidFill>
              <a:srgbClr val="F5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algn="ctr" defTabSz="914060" fontAlgn="base">
                <a:spcBef>
                  <a:spcPct val="0"/>
                </a:spcBef>
                <a:spcAft>
                  <a:spcPct val="0"/>
                </a:spcAft>
              </a:pPr>
              <a:endParaRPr lang="en-US" sz="3200" b="1" i="1" dirty="0">
                <a:solidFill>
                  <a:srgbClr val="000000"/>
                </a:solidFill>
                <a:ea typeface="ＭＳ Ｐゴシック" charset="-128"/>
              </a:endParaRPr>
            </a:p>
          </p:txBody>
        </p:sp>
        <p:sp>
          <p:nvSpPr>
            <p:cNvPr id="28" name="Freeform 104"/>
            <p:cNvSpPr>
              <a:spLocks noEditPoints="1"/>
            </p:cNvSpPr>
            <p:nvPr/>
          </p:nvSpPr>
          <p:spPr bwMode="auto">
            <a:xfrm>
              <a:off x="4814888" y="2687638"/>
              <a:ext cx="100013" cy="84138"/>
            </a:xfrm>
            <a:custGeom>
              <a:avLst/>
              <a:gdLst>
                <a:gd name="T0" fmla="*/ 52 w 63"/>
                <a:gd name="T1" fmla="*/ 5 h 53"/>
                <a:gd name="T2" fmla="*/ 49 w 63"/>
                <a:gd name="T3" fmla="*/ 1 h 53"/>
                <a:gd name="T4" fmla="*/ 45 w 63"/>
                <a:gd name="T5" fmla="*/ 0 h 53"/>
                <a:gd name="T6" fmla="*/ 26 w 63"/>
                <a:gd name="T7" fmla="*/ 0 h 53"/>
                <a:gd name="T8" fmla="*/ 18 w 63"/>
                <a:gd name="T9" fmla="*/ 0 h 53"/>
                <a:gd name="T10" fmla="*/ 14 w 63"/>
                <a:gd name="T11" fmla="*/ 1 h 53"/>
                <a:gd name="T12" fmla="*/ 6 w 63"/>
                <a:gd name="T13" fmla="*/ 19 h 53"/>
                <a:gd name="T14" fmla="*/ 3 w 63"/>
                <a:gd name="T15" fmla="*/ 20 h 53"/>
                <a:gd name="T16" fmla="*/ 0 w 63"/>
                <a:gd name="T17" fmla="*/ 26 h 53"/>
                <a:gd name="T18" fmla="*/ 6 w 63"/>
                <a:gd name="T19" fmla="*/ 42 h 53"/>
                <a:gd name="T20" fmla="*/ 6 w 63"/>
                <a:gd name="T21" fmla="*/ 48 h 53"/>
                <a:gd name="T22" fmla="*/ 7 w 63"/>
                <a:gd name="T23" fmla="*/ 52 h 53"/>
                <a:gd name="T24" fmla="*/ 14 w 63"/>
                <a:gd name="T25" fmla="*/ 52 h 53"/>
                <a:gd name="T26" fmla="*/ 15 w 63"/>
                <a:gd name="T27" fmla="*/ 48 h 53"/>
                <a:gd name="T28" fmla="*/ 32 w 63"/>
                <a:gd name="T29" fmla="*/ 42 h 53"/>
                <a:gd name="T30" fmla="*/ 48 w 63"/>
                <a:gd name="T31" fmla="*/ 48 h 53"/>
                <a:gd name="T32" fmla="*/ 49 w 63"/>
                <a:gd name="T33" fmla="*/ 50 h 53"/>
                <a:gd name="T34" fmla="*/ 53 w 63"/>
                <a:gd name="T35" fmla="*/ 53 h 53"/>
                <a:gd name="T36" fmla="*/ 58 w 63"/>
                <a:gd name="T37" fmla="*/ 50 h 53"/>
                <a:gd name="T38" fmla="*/ 58 w 63"/>
                <a:gd name="T39" fmla="*/ 42 h 53"/>
                <a:gd name="T40" fmla="*/ 63 w 63"/>
                <a:gd name="T41" fmla="*/ 26 h 53"/>
                <a:gd name="T42" fmla="*/ 63 w 63"/>
                <a:gd name="T43" fmla="*/ 23 h 53"/>
                <a:gd name="T44" fmla="*/ 58 w 63"/>
                <a:gd name="T45" fmla="*/ 19 h 53"/>
                <a:gd name="T46" fmla="*/ 10 w 63"/>
                <a:gd name="T47" fmla="*/ 33 h 53"/>
                <a:gd name="T48" fmla="*/ 7 w 63"/>
                <a:gd name="T49" fmla="*/ 31 h 53"/>
                <a:gd name="T50" fmla="*/ 6 w 63"/>
                <a:gd name="T51" fmla="*/ 27 h 53"/>
                <a:gd name="T52" fmla="*/ 10 w 63"/>
                <a:gd name="T53" fmla="*/ 23 h 53"/>
                <a:gd name="T54" fmla="*/ 14 w 63"/>
                <a:gd name="T55" fmla="*/ 25 h 53"/>
                <a:gd name="T56" fmla="*/ 15 w 63"/>
                <a:gd name="T57" fmla="*/ 27 h 53"/>
                <a:gd name="T58" fmla="*/ 10 w 63"/>
                <a:gd name="T59" fmla="*/ 33 h 53"/>
                <a:gd name="T60" fmla="*/ 32 w 63"/>
                <a:gd name="T61" fmla="*/ 18 h 53"/>
                <a:gd name="T62" fmla="*/ 11 w 63"/>
                <a:gd name="T63" fmla="*/ 18 h 53"/>
                <a:gd name="T64" fmla="*/ 15 w 63"/>
                <a:gd name="T65" fmla="*/ 8 h 53"/>
                <a:gd name="T66" fmla="*/ 18 w 63"/>
                <a:gd name="T67" fmla="*/ 5 h 53"/>
                <a:gd name="T68" fmla="*/ 32 w 63"/>
                <a:gd name="T69" fmla="*/ 5 h 53"/>
                <a:gd name="T70" fmla="*/ 45 w 63"/>
                <a:gd name="T71" fmla="*/ 5 h 53"/>
                <a:gd name="T72" fmla="*/ 48 w 63"/>
                <a:gd name="T73" fmla="*/ 8 h 53"/>
                <a:gd name="T74" fmla="*/ 32 w 63"/>
                <a:gd name="T75" fmla="*/ 18 h 53"/>
                <a:gd name="T76" fmla="*/ 53 w 63"/>
                <a:gd name="T77" fmla="*/ 33 h 53"/>
                <a:gd name="T78" fmla="*/ 49 w 63"/>
                <a:gd name="T79" fmla="*/ 27 h 53"/>
                <a:gd name="T80" fmla="*/ 51 w 63"/>
                <a:gd name="T81" fmla="*/ 25 h 53"/>
                <a:gd name="T82" fmla="*/ 53 w 63"/>
                <a:gd name="T83" fmla="*/ 23 h 53"/>
                <a:gd name="T84" fmla="*/ 58 w 63"/>
                <a:gd name="T85" fmla="*/ 27 h 53"/>
                <a:gd name="T86" fmla="*/ 56 w 63"/>
                <a:gd name="T87" fmla="*/ 31 h 53"/>
                <a:gd name="T88" fmla="*/ 53 w 63"/>
                <a:gd name="T89" fmla="*/ 3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3" h="53">
                  <a:moveTo>
                    <a:pt x="58" y="19"/>
                  </a:moveTo>
                  <a:lnTo>
                    <a:pt x="52" y="5"/>
                  </a:lnTo>
                  <a:lnTo>
                    <a:pt x="52" y="5"/>
                  </a:lnTo>
                  <a:lnTo>
                    <a:pt x="49" y="1"/>
                  </a:lnTo>
                  <a:lnTo>
                    <a:pt x="48" y="1"/>
                  </a:lnTo>
                  <a:lnTo>
                    <a:pt x="45" y="0"/>
                  </a:lnTo>
                  <a:lnTo>
                    <a:pt x="38" y="0"/>
                  </a:lnTo>
                  <a:lnTo>
                    <a:pt x="26" y="0"/>
                  </a:lnTo>
                  <a:lnTo>
                    <a:pt x="18" y="0"/>
                  </a:lnTo>
                  <a:lnTo>
                    <a:pt x="18" y="0"/>
                  </a:lnTo>
                  <a:lnTo>
                    <a:pt x="15" y="1"/>
                  </a:lnTo>
                  <a:lnTo>
                    <a:pt x="14" y="1"/>
                  </a:lnTo>
                  <a:lnTo>
                    <a:pt x="11" y="5"/>
                  </a:lnTo>
                  <a:lnTo>
                    <a:pt x="6" y="19"/>
                  </a:lnTo>
                  <a:lnTo>
                    <a:pt x="6" y="19"/>
                  </a:lnTo>
                  <a:lnTo>
                    <a:pt x="3" y="20"/>
                  </a:lnTo>
                  <a:lnTo>
                    <a:pt x="2" y="23"/>
                  </a:lnTo>
                  <a:lnTo>
                    <a:pt x="0" y="26"/>
                  </a:lnTo>
                  <a:lnTo>
                    <a:pt x="0" y="42"/>
                  </a:lnTo>
                  <a:lnTo>
                    <a:pt x="6" y="42"/>
                  </a:lnTo>
                  <a:lnTo>
                    <a:pt x="6" y="48"/>
                  </a:lnTo>
                  <a:lnTo>
                    <a:pt x="6" y="48"/>
                  </a:lnTo>
                  <a:lnTo>
                    <a:pt x="6" y="50"/>
                  </a:lnTo>
                  <a:lnTo>
                    <a:pt x="7" y="52"/>
                  </a:lnTo>
                  <a:lnTo>
                    <a:pt x="10" y="53"/>
                  </a:lnTo>
                  <a:lnTo>
                    <a:pt x="14" y="52"/>
                  </a:lnTo>
                  <a:lnTo>
                    <a:pt x="14" y="50"/>
                  </a:lnTo>
                  <a:lnTo>
                    <a:pt x="15" y="48"/>
                  </a:lnTo>
                  <a:lnTo>
                    <a:pt x="15" y="42"/>
                  </a:lnTo>
                  <a:lnTo>
                    <a:pt x="32" y="42"/>
                  </a:lnTo>
                  <a:lnTo>
                    <a:pt x="48" y="42"/>
                  </a:lnTo>
                  <a:lnTo>
                    <a:pt x="48" y="48"/>
                  </a:lnTo>
                  <a:lnTo>
                    <a:pt x="48" y="48"/>
                  </a:lnTo>
                  <a:lnTo>
                    <a:pt x="49" y="50"/>
                  </a:lnTo>
                  <a:lnTo>
                    <a:pt x="51" y="52"/>
                  </a:lnTo>
                  <a:lnTo>
                    <a:pt x="53" y="53"/>
                  </a:lnTo>
                  <a:lnTo>
                    <a:pt x="56" y="52"/>
                  </a:lnTo>
                  <a:lnTo>
                    <a:pt x="58" y="50"/>
                  </a:lnTo>
                  <a:lnTo>
                    <a:pt x="58" y="48"/>
                  </a:lnTo>
                  <a:lnTo>
                    <a:pt x="58" y="42"/>
                  </a:lnTo>
                  <a:lnTo>
                    <a:pt x="63" y="42"/>
                  </a:lnTo>
                  <a:lnTo>
                    <a:pt x="63" y="26"/>
                  </a:lnTo>
                  <a:lnTo>
                    <a:pt x="63" y="26"/>
                  </a:lnTo>
                  <a:lnTo>
                    <a:pt x="63" y="23"/>
                  </a:lnTo>
                  <a:lnTo>
                    <a:pt x="60" y="20"/>
                  </a:lnTo>
                  <a:lnTo>
                    <a:pt x="58" y="19"/>
                  </a:lnTo>
                  <a:lnTo>
                    <a:pt x="58" y="19"/>
                  </a:lnTo>
                  <a:close/>
                  <a:moveTo>
                    <a:pt x="10" y="33"/>
                  </a:moveTo>
                  <a:lnTo>
                    <a:pt x="10" y="33"/>
                  </a:lnTo>
                  <a:lnTo>
                    <a:pt x="7" y="31"/>
                  </a:lnTo>
                  <a:lnTo>
                    <a:pt x="6" y="27"/>
                  </a:lnTo>
                  <a:lnTo>
                    <a:pt x="6" y="27"/>
                  </a:lnTo>
                  <a:lnTo>
                    <a:pt x="7" y="25"/>
                  </a:lnTo>
                  <a:lnTo>
                    <a:pt x="10" y="23"/>
                  </a:lnTo>
                  <a:lnTo>
                    <a:pt x="10" y="23"/>
                  </a:lnTo>
                  <a:lnTo>
                    <a:pt x="14" y="25"/>
                  </a:lnTo>
                  <a:lnTo>
                    <a:pt x="15" y="27"/>
                  </a:lnTo>
                  <a:lnTo>
                    <a:pt x="15" y="27"/>
                  </a:lnTo>
                  <a:lnTo>
                    <a:pt x="14" y="31"/>
                  </a:lnTo>
                  <a:lnTo>
                    <a:pt x="10" y="33"/>
                  </a:lnTo>
                  <a:lnTo>
                    <a:pt x="10" y="33"/>
                  </a:lnTo>
                  <a:close/>
                  <a:moveTo>
                    <a:pt x="32" y="18"/>
                  </a:moveTo>
                  <a:lnTo>
                    <a:pt x="32" y="18"/>
                  </a:lnTo>
                  <a:lnTo>
                    <a:pt x="11" y="18"/>
                  </a:lnTo>
                  <a:lnTo>
                    <a:pt x="15" y="8"/>
                  </a:lnTo>
                  <a:lnTo>
                    <a:pt x="15" y="8"/>
                  </a:lnTo>
                  <a:lnTo>
                    <a:pt x="17" y="5"/>
                  </a:lnTo>
                  <a:lnTo>
                    <a:pt x="18" y="5"/>
                  </a:lnTo>
                  <a:lnTo>
                    <a:pt x="32" y="5"/>
                  </a:lnTo>
                  <a:lnTo>
                    <a:pt x="32" y="5"/>
                  </a:lnTo>
                  <a:lnTo>
                    <a:pt x="45" y="5"/>
                  </a:lnTo>
                  <a:lnTo>
                    <a:pt x="45" y="5"/>
                  </a:lnTo>
                  <a:lnTo>
                    <a:pt x="47" y="5"/>
                  </a:lnTo>
                  <a:lnTo>
                    <a:pt x="48" y="8"/>
                  </a:lnTo>
                  <a:lnTo>
                    <a:pt x="52" y="18"/>
                  </a:lnTo>
                  <a:lnTo>
                    <a:pt x="32" y="18"/>
                  </a:lnTo>
                  <a:close/>
                  <a:moveTo>
                    <a:pt x="53" y="33"/>
                  </a:moveTo>
                  <a:lnTo>
                    <a:pt x="53" y="33"/>
                  </a:lnTo>
                  <a:lnTo>
                    <a:pt x="51" y="31"/>
                  </a:lnTo>
                  <a:lnTo>
                    <a:pt x="49" y="27"/>
                  </a:lnTo>
                  <a:lnTo>
                    <a:pt x="49" y="27"/>
                  </a:lnTo>
                  <a:lnTo>
                    <a:pt x="51" y="25"/>
                  </a:lnTo>
                  <a:lnTo>
                    <a:pt x="53" y="23"/>
                  </a:lnTo>
                  <a:lnTo>
                    <a:pt x="53" y="23"/>
                  </a:lnTo>
                  <a:lnTo>
                    <a:pt x="56" y="25"/>
                  </a:lnTo>
                  <a:lnTo>
                    <a:pt x="58" y="27"/>
                  </a:lnTo>
                  <a:lnTo>
                    <a:pt x="58" y="27"/>
                  </a:lnTo>
                  <a:lnTo>
                    <a:pt x="56" y="31"/>
                  </a:lnTo>
                  <a:lnTo>
                    <a:pt x="53" y="33"/>
                  </a:lnTo>
                  <a:lnTo>
                    <a:pt x="53" y="33"/>
                  </a:lnTo>
                  <a:close/>
                </a:path>
              </a:pathLst>
            </a:custGeom>
            <a:solidFill>
              <a:srgbClr val="F5F5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algn="ctr" defTabSz="914060" fontAlgn="base">
                <a:spcBef>
                  <a:spcPct val="0"/>
                </a:spcBef>
                <a:spcAft>
                  <a:spcPct val="0"/>
                </a:spcAft>
              </a:pPr>
              <a:endParaRPr lang="en-US" sz="3200" b="1" i="1" dirty="0">
                <a:solidFill>
                  <a:srgbClr val="000000"/>
                </a:solidFill>
                <a:ea typeface="ＭＳ Ｐゴシック" charset="-128"/>
              </a:endParaRPr>
            </a:p>
          </p:txBody>
        </p:sp>
      </p:grpSp>
    </p:spTree>
    <p:extLst>
      <p:ext uri="{BB962C8B-B14F-4D97-AF65-F5344CB8AC3E}">
        <p14:creationId xmlns:p14="http://schemas.microsoft.com/office/powerpoint/2010/main" val="316560113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5" presetClass="path" presetSubtype="0" accel="50000" decel="50000" fill="hold" nodeType="clickEffect">
                                  <p:stCondLst>
                                    <p:cond delay="0"/>
                                  </p:stCondLst>
                                  <p:childTnLst>
                                    <p:animMotion origin="layout" path="M -2.77778E-6 -2.22222E-6 L -0.80781 -2.22222E-6 " pathEditMode="relative" rAng="0" ptsTypes="AA">
                                      <p:cBhvr>
                                        <p:cTn id="6" dur="750" fill="hold"/>
                                        <p:tgtEl>
                                          <p:spTgt spid="18"/>
                                        </p:tgtEl>
                                        <p:attrNameLst>
                                          <p:attrName>ppt_x</p:attrName>
                                          <p:attrName>ppt_y</p:attrName>
                                        </p:attrNameLst>
                                      </p:cBhvr>
                                      <p:rCtr x="-40399" y="0"/>
                                    </p:animMotion>
                                  </p:childTnLst>
                                </p:cTn>
                              </p:par>
                            </p:childTnLst>
                          </p:cTn>
                        </p:par>
                      </p:childTnLst>
                    </p:cTn>
                  </p:par>
                  <p:par>
                    <p:cTn id="7" fill="hold">
                      <p:stCondLst>
                        <p:cond delay="indefinite"/>
                      </p:stCondLst>
                      <p:childTnLst>
                        <p:par>
                          <p:cTn id="8" fill="hold">
                            <p:stCondLst>
                              <p:cond delay="0"/>
                            </p:stCondLst>
                            <p:childTnLst>
                              <p:par>
                                <p:cTn id="9" presetID="35" presetClass="path" presetSubtype="0" accel="50000" decel="50000" fill="hold" nodeType="clickEffect">
                                  <p:stCondLst>
                                    <p:cond delay="0"/>
                                  </p:stCondLst>
                                  <p:childTnLst>
                                    <p:animMotion origin="layout" path="M -2.77778E-6 -2.59259E-6 L -0.80677 0.00209 " pathEditMode="relative" rAng="0" ptsTypes="AA">
                                      <p:cBhvr>
                                        <p:cTn id="10" dur="750" fill="hold"/>
                                        <p:tgtEl>
                                          <p:spTgt spid="29"/>
                                        </p:tgtEl>
                                        <p:attrNameLst>
                                          <p:attrName>ppt_x</p:attrName>
                                          <p:attrName>ppt_y</p:attrName>
                                        </p:attrNameLst>
                                      </p:cBhvr>
                                      <p:rCtr x="-40347" y="93"/>
                                    </p:animMotion>
                                  </p:childTnLst>
                                </p:cTn>
                              </p:par>
                            </p:childTnLst>
                          </p:cTn>
                        </p:par>
                      </p:childTnLst>
                    </p:cTn>
                  </p:par>
                  <p:par>
                    <p:cTn id="11" fill="hold">
                      <p:stCondLst>
                        <p:cond delay="indefinite"/>
                      </p:stCondLst>
                      <p:childTnLst>
                        <p:par>
                          <p:cTn id="12" fill="hold">
                            <p:stCondLst>
                              <p:cond delay="0"/>
                            </p:stCondLst>
                            <p:childTnLst>
                              <p:par>
                                <p:cTn id="13" presetID="35" presetClass="path" presetSubtype="0" accel="50000" decel="50000" fill="hold" nodeType="clickEffect">
                                  <p:stCondLst>
                                    <p:cond delay="0"/>
                                  </p:stCondLst>
                                  <p:childTnLst>
                                    <p:animMotion origin="layout" path="M -2.77778E-6 3.7037E-6 L -0.80607 3.7037E-6 " pathEditMode="relative" rAng="0" ptsTypes="AA">
                                      <p:cBhvr>
                                        <p:cTn id="14" dur="750" fill="hold"/>
                                        <p:tgtEl>
                                          <p:spTgt spid="23"/>
                                        </p:tgtEl>
                                        <p:attrNameLst>
                                          <p:attrName>ppt_x</p:attrName>
                                          <p:attrName>ppt_y</p:attrName>
                                        </p:attrNameLst>
                                      </p:cBhvr>
                                      <p:rCtr x="-40312" y="0"/>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p:cNvSpPr>
            <a:spLocks noGrp="1"/>
          </p:cNvSpPr>
          <p:nvPr>
            <p:ph type="title"/>
          </p:nvPr>
        </p:nvSpPr>
        <p:spPr>
          <a:xfrm>
            <a:off x="338328" y="256032"/>
            <a:ext cx="7891272" cy="1042416"/>
          </a:xfrm>
        </p:spPr>
        <p:txBody>
          <a:bodyPr vert="horz" lIns="91428" tIns="45715" rIns="91428" bIns="45715" rtlCol="0" anchor="ctr">
            <a:normAutofit/>
          </a:bodyPr>
          <a:lstStyle/>
          <a:p>
            <a:r>
              <a:rPr lang="en-US" sz="2800" dirty="0">
                <a:solidFill>
                  <a:schemeClr val="tx1"/>
                </a:solidFill>
                <a:latin typeface="Arial" panose="020B0604020202020204" pitchFamily="34" charset="0"/>
                <a:cs typeface="Arial" panose="020B0604020202020204" pitchFamily="34" charset="0"/>
              </a:rPr>
              <a:t>Two contrasting economic </a:t>
            </a:r>
            <a:r>
              <a:rPr lang="en-US" sz="2800" dirty="0">
                <a:latin typeface="Arial" panose="020B0604020202020204" pitchFamily="34" charset="0"/>
                <a:cs typeface="Arial" panose="020B0604020202020204" pitchFamily="34" charset="0"/>
              </a:rPr>
              <a:t>eras (1949 to 1979; and 1980 to the present)</a:t>
            </a:r>
          </a:p>
        </p:txBody>
      </p:sp>
      <p:sp>
        <p:nvSpPr>
          <p:cNvPr id="5" name="Rectangle 2"/>
          <p:cNvSpPr>
            <a:spLocks noGrp="1" noChangeArrowheads="1"/>
          </p:cNvSpPr>
          <p:nvPr>
            <p:ph type="ftr" sz="quarter" idx="14"/>
          </p:nvPr>
        </p:nvSpPr>
        <p:spPr bwMode="auto">
          <a:xfrm>
            <a:off x="3773326" y="6408610"/>
            <a:ext cx="5370674"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800" b="0" i="0" u="none" strike="noStrike" cap="none" normalizeH="0" baseline="0" dirty="0">
                <a:ln>
                  <a:noFill/>
                </a:ln>
                <a:solidFill>
                  <a:schemeClr val="bg1"/>
                </a:solidFill>
                <a:effectLst/>
                <a:latin typeface="Arial" panose="020B0604020202020204" pitchFamily="34" charset="0"/>
                <a:ea typeface="Calibri" panose="020F0502020204030204" pitchFamily="34" charset="0"/>
                <a:cs typeface="Arial" panose="020B0604020202020204" pitchFamily="34" charset="0"/>
              </a:rPr>
              <a:t>Source: U.S. Census Bureau, Current Population Survey, Annual Social and Economic Supplements. </a:t>
            </a:r>
          </a:p>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800" b="0" i="0" u="none" strike="noStrike" cap="none" normalizeH="0" baseline="0" dirty="0">
                <a:ln>
                  <a:noFill/>
                </a:ln>
                <a:solidFill>
                  <a:schemeClr val="bg1"/>
                </a:solidFill>
                <a:effectLst/>
                <a:latin typeface="Arial" panose="020B0604020202020204" pitchFamily="34" charset="0"/>
                <a:ea typeface="Calibri" panose="020F0502020204030204" pitchFamily="34" charset="0"/>
                <a:cs typeface="Arial" panose="020B0604020202020204" pitchFamily="34" charset="0"/>
              </a:rPr>
              <a:t>Mean Household Income Received by Each Fifth and by the Top 5 Percent, Inflation Adjusted to 2014 dollars. </a:t>
            </a:r>
            <a:endParaRPr kumimoji="0" lang="en-US" altLang="en-US" sz="800" b="0" i="0" u="none" strike="noStrike" cap="none" normalizeH="0" baseline="0" dirty="0">
              <a:ln>
                <a:noFill/>
              </a:ln>
              <a:solidFill>
                <a:schemeClr val="bg1"/>
              </a:solidFill>
              <a:effectLst/>
              <a:latin typeface="Arial" panose="020B0604020202020204" pitchFamily="34" charset="0"/>
              <a:cs typeface="Arial" panose="020B0604020202020204" pitchFamily="34" charset="0"/>
            </a:endParaRPr>
          </a:p>
        </p:txBody>
      </p:sp>
      <p:sp>
        <p:nvSpPr>
          <p:cNvPr id="10" name="Text Placeholder 3"/>
          <p:cNvSpPr txBox="1">
            <a:spLocks/>
          </p:cNvSpPr>
          <p:nvPr/>
        </p:nvSpPr>
        <p:spPr>
          <a:xfrm>
            <a:off x="438149" y="3046104"/>
            <a:ext cx="2524126" cy="958992"/>
          </a:xfrm>
          <a:prstGeom prst="rect">
            <a:avLst/>
          </a:prstGeom>
        </p:spPr>
        <p:txBody>
          <a:bodyPr>
            <a:noAutofit/>
          </a:bodyPr>
          <a:lstStyle>
            <a:lvl1pPr marL="342848" indent="-342848" algn="l" defTabSz="914265" rtl="0" eaLnBrk="1" latinLnBrk="0" hangingPunct="1">
              <a:spcBef>
                <a:spcPct val="20000"/>
              </a:spcBef>
              <a:buFont typeface="Arial" pitchFamily="34" charset="0"/>
              <a:buChar char="•"/>
              <a:defRPr sz="3200" kern="1200">
                <a:solidFill>
                  <a:srgbClr val="5E6062"/>
                </a:solidFill>
                <a:latin typeface="Helvetica-Light" pitchFamily="34" charset="0"/>
                <a:ea typeface="+mn-ea"/>
                <a:cs typeface="+mn-cs"/>
              </a:defRPr>
            </a:lvl1pPr>
            <a:lvl2pPr marL="742841" indent="-285708" algn="l" defTabSz="914265" rtl="0" eaLnBrk="1" latinLnBrk="0" hangingPunct="1">
              <a:spcBef>
                <a:spcPct val="20000"/>
              </a:spcBef>
              <a:buFont typeface="Arial" pitchFamily="34" charset="0"/>
              <a:buChar char="–"/>
              <a:defRPr sz="2800" kern="1200">
                <a:solidFill>
                  <a:srgbClr val="5E6062"/>
                </a:solidFill>
                <a:latin typeface="Helvetica-Light" pitchFamily="34" charset="0"/>
                <a:ea typeface="+mn-ea"/>
                <a:cs typeface="+mn-cs"/>
              </a:defRPr>
            </a:lvl2pPr>
            <a:lvl3pPr marL="1142830" indent="-228564" algn="l" defTabSz="914265" rtl="0" eaLnBrk="1" latinLnBrk="0" hangingPunct="1">
              <a:spcBef>
                <a:spcPct val="20000"/>
              </a:spcBef>
              <a:buFont typeface="Arial" pitchFamily="34" charset="0"/>
              <a:buChar char="•"/>
              <a:defRPr sz="2400" kern="1200">
                <a:solidFill>
                  <a:srgbClr val="5E6062"/>
                </a:solidFill>
                <a:latin typeface="Helvetica-Light" pitchFamily="34" charset="0"/>
                <a:ea typeface="+mn-ea"/>
                <a:cs typeface="+mn-cs"/>
              </a:defRPr>
            </a:lvl3pPr>
            <a:lvl4pPr marL="1599960" indent="-228564" algn="l" defTabSz="914265" rtl="0" eaLnBrk="1" latinLnBrk="0" hangingPunct="1">
              <a:spcBef>
                <a:spcPct val="20000"/>
              </a:spcBef>
              <a:buFont typeface="Arial" pitchFamily="34" charset="0"/>
              <a:buChar char="–"/>
              <a:defRPr sz="2000" kern="1200">
                <a:solidFill>
                  <a:srgbClr val="5E6062"/>
                </a:solidFill>
                <a:latin typeface="Helvetica-Light" pitchFamily="34" charset="0"/>
                <a:ea typeface="+mn-ea"/>
                <a:cs typeface="+mn-cs"/>
              </a:defRPr>
            </a:lvl4pPr>
            <a:lvl5pPr marL="2057093" indent="-228564" algn="l" defTabSz="914265" rtl="0" eaLnBrk="1" latinLnBrk="0" hangingPunct="1">
              <a:spcBef>
                <a:spcPct val="20000"/>
              </a:spcBef>
              <a:buFont typeface="Arial" pitchFamily="34" charset="0"/>
              <a:buChar char="»"/>
              <a:defRPr sz="2000" kern="1200">
                <a:solidFill>
                  <a:srgbClr val="5E6062"/>
                </a:solidFill>
                <a:latin typeface="Helvetica-Light" pitchFamily="34" charset="0"/>
                <a:ea typeface="+mn-ea"/>
                <a:cs typeface="+mn-cs"/>
              </a:defRPr>
            </a:lvl5pPr>
            <a:lvl6pPr marL="2514222" indent="-228564" algn="l" defTabSz="914265"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356" indent="-228564" algn="l" defTabSz="914265"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8487" indent="-228564" algn="l" defTabSz="914265"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5618" indent="-228564" algn="l" defTabSz="914265"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ts val="0"/>
              </a:spcBef>
              <a:buNone/>
            </a:pPr>
            <a:endParaRPr lang="en-US" sz="1600" dirty="0">
              <a:solidFill>
                <a:schemeClr val="tx1"/>
              </a:solidFill>
              <a:latin typeface="Arial" panose="020B0604020202020204" pitchFamily="34" charset="0"/>
              <a:cs typeface="Arial" panose="020B0604020202020204" pitchFamily="34" charset="0"/>
            </a:endParaRPr>
          </a:p>
          <a:p>
            <a:pPr marL="0" indent="0">
              <a:spcBef>
                <a:spcPts val="0"/>
              </a:spcBef>
              <a:buNone/>
            </a:pPr>
            <a:r>
              <a:rPr lang="en-US" sz="1400" dirty="0">
                <a:solidFill>
                  <a:schemeClr val="tx1"/>
                </a:solidFill>
                <a:latin typeface="Arial" panose="020B0604020202020204" pitchFamily="34" charset="0"/>
                <a:cs typeface="Arial" panose="020B0604020202020204" pitchFamily="34" charset="0"/>
              </a:rPr>
              <a:t>The most recent 35 years have been marked by in-creasing income inequalities</a:t>
            </a:r>
            <a:r>
              <a:rPr lang="en-US" sz="1400" dirty="0">
                <a:solidFill>
                  <a:schemeClr val="tx1"/>
                </a:solidFill>
                <a:latin typeface="Helvetica Light"/>
              </a:rPr>
              <a:t>.</a:t>
            </a:r>
          </a:p>
        </p:txBody>
      </p:sp>
      <p:sp>
        <p:nvSpPr>
          <p:cNvPr id="11" name="TextBox 10"/>
          <p:cNvSpPr txBox="1"/>
          <p:nvPr/>
        </p:nvSpPr>
        <p:spPr>
          <a:xfrm>
            <a:off x="3961725" y="1397664"/>
            <a:ext cx="4784075" cy="646321"/>
          </a:xfrm>
          <a:prstGeom prst="rect">
            <a:avLst/>
          </a:prstGeom>
          <a:noFill/>
        </p:spPr>
        <p:txBody>
          <a:bodyPr wrap="square" lIns="91428" tIns="45715" rIns="91428" bIns="45715" rtlCol="0">
            <a:spAutoFit/>
          </a:bodyPr>
          <a:lstStyle/>
          <a:p>
            <a:pPr algn="ctr" fontAlgn="base">
              <a:spcBef>
                <a:spcPct val="0"/>
              </a:spcBef>
              <a:spcAft>
                <a:spcPct val="0"/>
              </a:spcAft>
            </a:pPr>
            <a:r>
              <a:rPr lang="en-US" sz="1800" dirty="0">
                <a:solidFill>
                  <a:srgbClr val="052D49"/>
                </a:solidFill>
                <a:latin typeface="Arial" panose="020B0604020202020204" pitchFamily="34" charset="0"/>
                <a:ea typeface="ＭＳ Ｐゴシック" charset="-128"/>
                <a:cs typeface="Arial" panose="020B0604020202020204" pitchFamily="34" charset="0"/>
              </a:rPr>
              <a:t>Percent increase in before-tax income</a:t>
            </a:r>
          </a:p>
          <a:p>
            <a:pPr algn="ctr" fontAlgn="base">
              <a:spcBef>
                <a:spcPct val="0"/>
              </a:spcBef>
              <a:spcAft>
                <a:spcPct val="0"/>
              </a:spcAft>
            </a:pPr>
            <a:endParaRPr lang="en-US" sz="1800" dirty="0">
              <a:solidFill>
                <a:srgbClr val="052D49"/>
              </a:solidFill>
              <a:latin typeface="Helvetica-Light" pitchFamily="34" charset="0"/>
              <a:ea typeface="ＭＳ Ｐゴシック" charset="-128"/>
            </a:endParaRPr>
          </a:p>
        </p:txBody>
      </p:sp>
      <p:grpSp>
        <p:nvGrpSpPr>
          <p:cNvPr id="12" name="Group 11"/>
          <p:cNvGrpSpPr/>
          <p:nvPr/>
        </p:nvGrpSpPr>
        <p:grpSpPr>
          <a:xfrm>
            <a:off x="4181482" y="5392996"/>
            <a:ext cx="4479275" cy="307777"/>
            <a:chOff x="4153359" y="5318167"/>
            <a:chExt cx="4479275" cy="410368"/>
          </a:xfrm>
        </p:grpSpPr>
        <p:sp>
          <p:nvSpPr>
            <p:cNvPr id="13" name="TextBox 12"/>
            <p:cNvSpPr txBox="1"/>
            <p:nvPr/>
          </p:nvSpPr>
          <p:spPr>
            <a:xfrm>
              <a:off x="4305300" y="5318167"/>
              <a:ext cx="4327334" cy="410368"/>
            </a:xfrm>
            <a:prstGeom prst="rect">
              <a:avLst/>
            </a:prstGeom>
            <a:noFill/>
          </p:spPr>
          <p:txBody>
            <a:bodyPr wrap="square" rtlCol="0">
              <a:spAutoFit/>
            </a:bodyPr>
            <a:lstStyle/>
            <a:p>
              <a:pPr fontAlgn="base">
                <a:spcBef>
                  <a:spcPct val="0"/>
                </a:spcBef>
                <a:spcAft>
                  <a:spcPct val="0"/>
                </a:spcAft>
              </a:pPr>
              <a:r>
                <a:rPr lang="en-US" sz="1400" dirty="0">
                  <a:latin typeface="Arial" panose="020B0604020202020204" pitchFamily="34" charset="0"/>
                  <a:ea typeface="ＭＳ Ｐゴシック" charset="-128"/>
                  <a:cs typeface="Arial" panose="020B0604020202020204" pitchFamily="34" charset="0"/>
                </a:rPr>
                <a:t>The 30 years after World War II (1949-1979)</a:t>
              </a:r>
            </a:p>
          </p:txBody>
        </p:sp>
        <p:sp>
          <p:nvSpPr>
            <p:cNvPr id="14" name="Rectangle 13"/>
            <p:cNvSpPr/>
            <p:nvPr/>
          </p:nvSpPr>
          <p:spPr>
            <a:xfrm>
              <a:off x="4153359" y="5481085"/>
              <a:ext cx="151941" cy="151941"/>
            </a:xfrm>
            <a:prstGeom prst="rect">
              <a:avLst/>
            </a:prstGeom>
            <a:solidFill>
              <a:srgbClr val="232E66"/>
            </a:solidFill>
            <a:ln>
              <a:solidFill>
                <a:srgbClr val="232E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fontAlgn="base">
                <a:spcBef>
                  <a:spcPct val="0"/>
                </a:spcBef>
                <a:spcAft>
                  <a:spcPct val="0"/>
                </a:spcAft>
              </a:pPr>
              <a:endParaRPr lang="en-US" sz="1400" dirty="0">
                <a:solidFill>
                  <a:srgbClr val="FFFFFF"/>
                </a:solidFill>
                <a:latin typeface="Helvetica Light"/>
              </a:endParaRPr>
            </a:p>
          </p:txBody>
        </p:sp>
      </p:grpSp>
      <p:grpSp>
        <p:nvGrpSpPr>
          <p:cNvPr id="15" name="Group 14"/>
          <p:cNvGrpSpPr/>
          <p:nvPr/>
        </p:nvGrpSpPr>
        <p:grpSpPr>
          <a:xfrm>
            <a:off x="4181482" y="5775103"/>
            <a:ext cx="4564319" cy="307777"/>
            <a:chOff x="4153359" y="5337694"/>
            <a:chExt cx="4479275" cy="410368"/>
          </a:xfrm>
        </p:grpSpPr>
        <p:sp>
          <p:nvSpPr>
            <p:cNvPr id="16" name="TextBox 15"/>
            <p:cNvSpPr txBox="1"/>
            <p:nvPr/>
          </p:nvSpPr>
          <p:spPr>
            <a:xfrm>
              <a:off x="4305300" y="5337694"/>
              <a:ext cx="4327334" cy="410368"/>
            </a:xfrm>
            <a:prstGeom prst="rect">
              <a:avLst/>
            </a:prstGeom>
            <a:noFill/>
          </p:spPr>
          <p:txBody>
            <a:bodyPr wrap="square" rtlCol="0">
              <a:spAutoFit/>
            </a:bodyPr>
            <a:lstStyle/>
            <a:p>
              <a:pPr fontAlgn="base">
                <a:spcBef>
                  <a:spcPct val="0"/>
                </a:spcBef>
                <a:spcAft>
                  <a:spcPct val="0"/>
                </a:spcAft>
              </a:pPr>
              <a:r>
                <a:rPr lang="en-US" sz="1400" dirty="0">
                  <a:latin typeface="Arial" panose="020B0604020202020204" pitchFamily="34" charset="0"/>
                  <a:ea typeface="ＭＳ Ｐゴシック" charset="-128"/>
                  <a:cs typeface="Arial" panose="020B0604020202020204" pitchFamily="34" charset="0"/>
                </a:rPr>
                <a:t>The most recent 35 years (1980-2015)</a:t>
              </a:r>
            </a:p>
          </p:txBody>
        </p:sp>
        <p:sp>
          <p:nvSpPr>
            <p:cNvPr id="17" name="Rectangle 16"/>
            <p:cNvSpPr/>
            <p:nvPr/>
          </p:nvSpPr>
          <p:spPr>
            <a:xfrm>
              <a:off x="4153359" y="5466908"/>
              <a:ext cx="151941" cy="151941"/>
            </a:xfrm>
            <a:prstGeom prst="rect">
              <a:avLst/>
            </a:prstGeom>
            <a:solidFill>
              <a:srgbClr val="77174D"/>
            </a:solidFill>
            <a:ln>
              <a:solidFill>
                <a:srgbClr val="77174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fontAlgn="base">
                <a:spcBef>
                  <a:spcPct val="0"/>
                </a:spcBef>
                <a:spcAft>
                  <a:spcPct val="0"/>
                </a:spcAft>
              </a:pPr>
              <a:endParaRPr lang="en-US" sz="3200" b="1" dirty="0">
                <a:solidFill>
                  <a:srgbClr val="666666"/>
                </a:solidFill>
                <a:latin typeface="Helvetica Light"/>
              </a:endParaRPr>
            </a:p>
          </p:txBody>
        </p:sp>
      </p:grpSp>
      <p:graphicFrame>
        <p:nvGraphicFramePr>
          <p:cNvPr id="18" name="Chart 17"/>
          <p:cNvGraphicFramePr/>
          <p:nvPr>
            <p:extLst>
              <p:ext uri="{D42A27DB-BD31-4B8C-83A1-F6EECF244321}">
                <p14:modId xmlns:p14="http://schemas.microsoft.com/office/powerpoint/2010/main" val="2802821982"/>
              </p:ext>
            </p:extLst>
          </p:nvPr>
        </p:nvGraphicFramePr>
        <p:xfrm>
          <a:off x="2992584" y="1697935"/>
          <a:ext cx="6151417" cy="3616941"/>
        </p:xfrm>
        <a:graphic>
          <a:graphicData uri="http://schemas.openxmlformats.org/drawingml/2006/chart">
            <c:chart xmlns:c="http://schemas.openxmlformats.org/drawingml/2006/chart" xmlns:r="http://schemas.openxmlformats.org/officeDocument/2006/relationships" r:id="rId3"/>
          </a:graphicData>
        </a:graphic>
      </p:graphicFrame>
      <p:sp>
        <p:nvSpPr>
          <p:cNvPr id="2" name="TextBox 1"/>
          <p:cNvSpPr txBox="1"/>
          <p:nvPr/>
        </p:nvSpPr>
        <p:spPr>
          <a:xfrm>
            <a:off x="438150" y="2461329"/>
            <a:ext cx="3060856" cy="1169551"/>
          </a:xfrm>
          <a:prstGeom prst="rect">
            <a:avLst/>
          </a:prstGeom>
          <a:noFill/>
        </p:spPr>
        <p:txBody>
          <a:bodyPr wrap="square" rtlCol="0">
            <a:spAutoFit/>
          </a:bodyPr>
          <a:lstStyle/>
          <a:p>
            <a:r>
              <a:rPr lang="en-US" sz="1400" dirty="0">
                <a:latin typeface="Arial" panose="020B0604020202020204" pitchFamily="34" charset="0"/>
                <a:cs typeface="Arial" panose="020B0604020202020204" pitchFamily="34" charset="0"/>
              </a:rPr>
              <a:t>The 30 years after World </a:t>
            </a:r>
            <a:br>
              <a:rPr lang="en-US" sz="1400" dirty="0">
                <a:latin typeface="Arial" panose="020B0604020202020204" pitchFamily="34" charset="0"/>
                <a:cs typeface="Arial" panose="020B0604020202020204" pitchFamily="34" charset="0"/>
              </a:rPr>
            </a:br>
            <a:r>
              <a:rPr lang="en-US" sz="1400" dirty="0">
                <a:latin typeface="Arial" panose="020B0604020202020204" pitchFamily="34" charset="0"/>
                <a:cs typeface="Arial" panose="020B0604020202020204" pitchFamily="34" charset="0"/>
              </a:rPr>
              <a:t>War II were a period of</a:t>
            </a:r>
            <a:br>
              <a:rPr lang="en-US" sz="1400" dirty="0">
                <a:latin typeface="Arial" panose="020B0604020202020204" pitchFamily="34" charset="0"/>
                <a:cs typeface="Arial" panose="020B0604020202020204" pitchFamily="34" charset="0"/>
              </a:rPr>
            </a:br>
            <a:r>
              <a:rPr lang="en-US" sz="1400" dirty="0">
                <a:latin typeface="Arial" panose="020B0604020202020204" pitchFamily="34" charset="0"/>
                <a:cs typeface="Arial" panose="020B0604020202020204" pitchFamily="34" charset="0"/>
              </a:rPr>
              <a:t>broad-based prosperity.</a:t>
            </a:r>
          </a:p>
          <a:p>
            <a:endParaRPr lang="en-US" sz="2800" dirty="0"/>
          </a:p>
        </p:txBody>
      </p:sp>
    </p:spTree>
    <p:extLst>
      <p:ext uri="{BB962C8B-B14F-4D97-AF65-F5344CB8AC3E}">
        <p14:creationId xmlns:p14="http://schemas.microsoft.com/office/powerpoint/2010/main" val="363272536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afterEffect">
                                  <p:stCondLst>
                                    <p:cond delay="0"/>
                                  </p:stCondLst>
                                  <p:childTnLst>
                                    <p:set>
                                      <p:cBhvr>
                                        <p:cTn id="6" dur="1" fill="hold">
                                          <p:stCondLst>
                                            <p:cond delay="0"/>
                                          </p:stCondLst>
                                        </p:cTn>
                                        <p:tgtEl>
                                          <p:spTgt spid="18">
                                            <p:graphicEl>
                                              <a:chart seriesIdx="-3" categoryIdx="-3" bldStep="gridLegend"/>
                                            </p:graphicEl>
                                          </p:spTgt>
                                        </p:tgtEl>
                                        <p:attrNameLst>
                                          <p:attrName>style.visibility</p:attrName>
                                        </p:attrNameLst>
                                      </p:cBhvr>
                                      <p:to>
                                        <p:strVal val="visible"/>
                                      </p:to>
                                    </p:set>
                                    <p:animEffect transition="in" filter="wipe(down)">
                                      <p:cBhvr>
                                        <p:cTn id="7" dur="500"/>
                                        <p:tgtEl>
                                          <p:spTgt spid="18">
                                            <p:graphicEl>
                                              <a:chart seriesIdx="-3" categoryIdx="-3" bldStep="gridLegend"/>
                                            </p:graphicEl>
                                          </p:spTgt>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grpId="0" nodeType="clickEffect">
                                  <p:stCondLst>
                                    <p:cond delay="0"/>
                                  </p:stCondLst>
                                  <p:childTnLst>
                                    <p:set>
                                      <p:cBhvr>
                                        <p:cTn id="11" dur="1" fill="hold">
                                          <p:stCondLst>
                                            <p:cond delay="0"/>
                                          </p:stCondLst>
                                        </p:cTn>
                                        <p:tgtEl>
                                          <p:spTgt spid="18">
                                            <p:graphicEl>
                                              <a:chart seriesIdx="0" categoryIdx="-4" bldStep="series"/>
                                            </p:graphicEl>
                                          </p:spTgt>
                                        </p:tgtEl>
                                        <p:attrNameLst>
                                          <p:attrName>style.visibility</p:attrName>
                                        </p:attrNameLst>
                                      </p:cBhvr>
                                      <p:to>
                                        <p:strVal val="visible"/>
                                      </p:to>
                                    </p:set>
                                    <p:animEffect transition="in" filter="wipe(down)">
                                      <p:cBhvr>
                                        <p:cTn id="12" dur="750"/>
                                        <p:tgtEl>
                                          <p:spTgt spid="18">
                                            <p:graphicEl>
                                              <a:chart seriesIdx="0" categoryIdx="-4" bldStep="series"/>
                                            </p:graphicEl>
                                          </p:spTgt>
                                        </p:tgtEl>
                                      </p:cBhvr>
                                    </p:animEffect>
                                  </p:childTnLst>
                                </p:cTn>
                              </p:par>
                              <p:par>
                                <p:cTn id="13" presetID="22" presetClass="entr" presetSubtype="8" fill="hold" grpId="0" nodeType="withEffect">
                                  <p:stCondLst>
                                    <p:cond delay="0"/>
                                  </p:stCondLst>
                                  <p:childTnLst>
                                    <p:set>
                                      <p:cBhvr>
                                        <p:cTn id="14" dur="1" fill="hold">
                                          <p:stCondLst>
                                            <p:cond delay="0"/>
                                          </p:stCondLst>
                                        </p:cTn>
                                        <p:tgtEl>
                                          <p:spTgt spid="2"/>
                                        </p:tgtEl>
                                        <p:attrNameLst>
                                          <p:attrName>style.visibility</p:attrName>
                                        </p:attrNameLst>
                                      </p:cBhvr>
                                      <p:to>
                                        <p:strVal val="visible"/>
                                      </p:to>
                                    </p:set>
                                    <p:animEffect transition="in" filter="wipe(left)">
                                      <p:cBhvr>
                                        <p:cTn id="15" dur="500"/>
                                        <p:tgtEl>
                                          <p:spTgt spid="2"/>
                                        </p:tgtEl>
                                      </p:cBhvr>
                                    </p:animEffect>
                                  </p:childTnLst>
                                </p:cTn>
                              </p:par>
                            </p:childTnLst>
                          </p:cTn>
                        </p:par>
                      </p:childTnLst>
                    </p:cTn>
                  </p:par>
                  <p:par>
                    <p:cTn id="16" fill="hold">
                      <p:stCondLst>
                        <p:cond delay="indefinite"/>
                      </p:stCondLst>
                      <p:childTnLst>
                        <p:par>
                          <p:cTn id="17" fill="hold">
                            <p:stCondLst>
                              <p:cond delay="0"/>
                            </p:stCondLst>
                            <p:childTnLst>
                              <p:par>
                                <p:cTn id="18" presetID="22" presetClass="entr" presetSubtype="4" fill="hold" grpId="0" nodeType="clickEffect">
                                  <p:stCondLst>
                                    <p:cond delay="0"/>
                                  </p:stCondLst>
                                  <p:childTnLst>
                                    <p:set>
                                      <p:cBhvr>
                                        <p:cTn id="19" dur="1" fill="hold">
                                          <p:stCondLst>
                                            <p:cond delay="0"/>
                                          </p:stCondLst>
                                        </p:cTn>
                                        <p:tgtEl>
                                          <p:spTgt spid="18">
                                            <p:graphicEl>
                                              <a:chart seriesIdx="1" categoryIdx="-4" bldStep="series"/>
                                            </p:graphicEl>
                                          </p:spTgt>
                                        </p:tgtEl>
                                        <p:attrNameLst>
                                          <p:attrName>style.visibility</p:attrName>
                                        </p:attrNameLst>
                                      </p:cBhvr>
                                      <p:to>
                                        <p:strVal val="visible"/>
                                      </p:to>
                                    </p:set>
                                    <p:animEffect transition="in" filter="wipe(down)">
                                      <p:cBhvr>
                                        <p:cTn id="20" dur="1250"/>
                                        <p:tgtEl>
                                          <p:spTgt spid="18">
                                            <p:graphicEl>
                                              <a:chart seriesIdx="1" categoryIdx="-4" bldStep="series"/>
                                            </p:graphicEl>
                                          </p:spTgt>
                                        </p:tgtEl>
                                      </p:cBhvr>
                                    </p:animEffect>
                                  </p:childTnLst>
                                </p:cTn>
                              </p:par>
                              <p:par>
                                <p:cTn id="21" presetID="22" presetClass="entr" presetSubtype="4" fill="hold" nodeType="withEffect">
                                  <p:stCondLst>
                                    <p:cond delay="0"/>
                                  </p:stCondLst>
                                  <p:childTnLst>
                                    <p:set>
                                      <p:cBhvr>
                                        <p:cTn id="22" dur="1" fill="hold">
                                          <p:stCondLst>
                                            <p:cond delay="0"/>
                                          </p:stCondLst>
                                        </p:cTn>
                                        <p:tgtEl>
                                          <p:spTgt spid="15"/>
                                        </p:tgtEl>
                                        <p:attrNameLst>
                                          <p:attrName>style.visibility</p:attrName>
                                        </p:attrNameLst>
                                      </p:cBhvr>
                                      <p:to>
                                        <p:strVal val="visible"/>
                                      </p:to>
                                    </p:set>
                                    <p:animEffect transition="in" filter="wipe(down)">
                                      <p:cBhvr>
                                        <p:cTn id="23" dur="500"/>
                                        <p:tgtEl>
                                          <p:spTgt spid="15"/>
                                        </p:tgtEl>
                                      </p:cBhvr>
                                    </p:animEffect>
                                  </p:childTnLst>
                                </p:cTn>
                              </p:par>
                              <p:par>
                                <p:cTn id="24" presetID="22" presetClass="entr" presetSubtype="8" fill="hold" grpId="0" nodeType="withEffect">
                                  <p:stCondLst>
                                    <p:cond delay="0"/>
                                  </p:stCondLst>
                                  <p:childTnLst>
                                    <p:set>
                                      <p:cBhvr>
                                        <p:cTn id="25" dur="1" fill="hold">
                                          <p:stCondLst>
                                            <p:cond delay="0"/>
                                          </p:stCondLst>
                                        </p:cTn>
                                        <p:tgtEl>
                                          <p:spTgt spid="10"/>
                                        </p:tgtEl>
                                        <p:attrNameLst>
                                          <p:attrName>style.visibility</p:attrName>
                                        </p:attrNameLst>
                                      </p:cBhvr>
                                      <p:to>
                                        <p:strVal val="visible"/>
                                      </p:to>
                                    </p:set>
                                    <p:animEffect transition="in" filter="wipe(left)">
                                      <p:cBhvr>
                                        <p:cTn id="26"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Graphic spid="18" grpId="0">
        <p:bldSub>
          <a:bldChart bld="series"/>
        </p:bldSub>
      </p:bldGraphic>
      <p:bldP spid="2" grpId="0"/>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a:xfrm>
            <a:off x="338328" y="256032"/>
            <a:ext cx="7891272" cy="1042416"/>
          </a:xfrm>
        </p:spPr>
        <p:txBody>
          <a:bodyPr>
            <a:normAutofit/>
          </a:bodyPr>
          <a:lstStyle/>
          <a:p>
            <a:pPr algn="l"/>
            <a:r>
              <a:rPr lang="en-US" sz="2800" dirty="0">
                <a:solidFill>
                  <a:schemeClr val="tx1"/>
                </a:solidFill>
                <a:latin typeface="Arial" panose="020B0604020202020204" pitchFamily="34" charset="0"/>
                <a:cs typeface="Arial" panose="020B0604020202020204" pitchFamily="34" charset="0"/>
              </a:rPr>
              <a:t>The educational requirements for jobs across America (1970-2020)</a:t>
            </a:r>
          </a:p>
        </p:txBody>
      </p:sp>
      <p:sp>
        <p:nvSpPr>
          <p:cNvPr id="2" name="Footer Placeholder 1"/>
          <p:cNvSpPr>
            <a:spLocks noGrp="1"/>
          </p:cNvSpPr>
          <p:nvPr>
            <p:ph type="ftr" sz="quarter" idx="3"/>
          </p:nvPr>
        </p:nvSpPr>
        <p:spPr>
          <a:xfrm>
            <a:off x="3959352" y="6419088"/>
            <a:ext cx="5266944" cy="365125"/>
          </a:xfrm>
        </p:spPr>
        <p:txBody>
          <a:bodyPr/>
          <a:lstStyle/>
          <a:p>
            <a:pPr algn="l" defTabSz="914037"/>
            <a:r>
              <a:rPr lang="en-US" sz="800" dirty="0">
                <a:latin typeface="Arial" panose="020B0604020202020204" pitchFamily="34" charset="0"/>
                <a:ea typeface="ＭＳ Ｐゴシック" charset="-128"/>
                <a:cs typeface="Arial" panose="020B0604020202020204" pitchFamily="34" charset="0"/>
              </a:rPr>
              <a:t>Source: Georgetown University Center on Education and the Workforce, 2014. "Recovery: Job Growth and Education Requirements through 2020."  Retrieved from cew.georgetown.edu/recovery2020, on July 27, 2015.</a:t>
            </a:r>
          </a:p>
        </p:txBody>
      </p:sp>
      <p:graphicFrame>
        <p:nvGraphicFramePr>
          <p:cNvPr id="6" name="Chart 5"/>
          <p:cNvGraphicFramePr>
            <a:graphicFrameLocks/>
          </p:cNvGraphicFramePr>
          <p:nvPr>
            <p:extLst>
              <p:ext uri="{D42A27DB-BD31-4B8C-83A1-F6EECF244321}">
                <p14:modId xmlns:p14="http://schemas.microsoft.com/office/powerpoint/2010/main" val="1069072216"/>
              </p:ext>
            </p:extLst>
          </p:nvPr>
        </p:nvGraphicFramePr>
        <p:xfrm>
          <a:off x="0" y="1687056"/>
          <a:ext cx="9112459" cy="4681515"/>
        </p:xfrm>
        <a:graphic>
          <a:graphicData uri="http://schemas.openxmlformats.org/drawingml/2006/chart">
            <c:chart xmlns:c="http://schemas.openxmlformats.org/drawingml/2006/chart" xmlns:r="http://schemas.openxmlformats.org/officeDocument/2006/relationships" r:id="rId3"/>
          </a:graphicData>
        </a:graphic>
      </p:graphicFrame>
      <p:sp>
        <p:nvSpPr>
          <p:cNvPr id="3" name="TextBox 2"/>
          <p:cNvSpPr txBox="1"/>
          <p:nvPr/>
        </p:nvSpPr>
        <p:spPr>
          <a:xfrm>
            <a:off x="6902490" y="4159228"/>
            <a:ext cx="1964419" cy="954097"/>
          </a:xfrm>
          <a:prstGeom prst="rect">
            <a:avLst/>
          </a:prstGeom>
          <a:noFill/>
          <a:ln w="6350" cmpd="sng">
            <a:noFill/>
          </a:ln>
        </p:spPr>
        <p:txBody>
          <a:bodyPr wrap="square" lIns="91399" tIns="45715" rIns="91399" bIns="45715" rtlCol="0">
            <a:spAutoFit/>
          </a:bodyPr>
          <a:lstStyle/>
          <a:p>
            <a:r>
              <a:rPr lang="en-US" sz="1400" dirty="0">
                <a:latin typeface="Arial" panose="020B0604020202020204" pitchFamily="34" charset="0"/>
                <a:cs typeface="Arial" panose="020B0604020202020204" pitchFamily="34" charset="0"/>
              </a:rPr>
              <a:t>By 2020, 65% of all American jobs will require education beyond high school</a:t>
            </a:r>
            <a:r>
              <a:rPr lang="en-US" sz="1400" dirty="0">
                <a:solidFill>
                  <a:srgbClr val="00246A"/>
                </a:solidFill>
                <a:latin typeface="Arial" panose="020B0604020202020204" pitchFamily="34" charset="0"/>
                <a:cs typeface="Arial" panose="020B0604020202020204" pitchFamily="34" charset="0"/>
              </a:rPr>
              <a:t>.</a:t>
            </a:r>
          </a:p>
        </p:txBody>
      </p:sp>
    </p:spTree>
    <p:extLst>
      <p:ext uri="{BB962C8B-B14F-4D97-AF65-F5344CB8AC3E}">
        <p14:creationId xmlns:p14="http://schemas.microsoft.com/office/powerpoint/2010/main" val="327395560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6">
                                            <p:graphicEl>
                                              <a:chart seriesIdx="-3" categoryIdx="-3" bldStep="gridLegend"/>
                                            </p:graphicEl>
                                          </p:spTgt>
                                        </p:tgtEl>
                                        <p:attrNameLst>
                                          <p:attrName>style.visibility</p:attrName>
                                        </p:attrNameLst>
                                      </p:cBhvr>
                                      <p:to>
                                        <p:strVal val="visible"/>
                                      </p:to>
                                    </p:set>
                                    <p:animEffect transition="in" filter="wipe(left)">
                                      <p:cBhvr>
                                        <p:cTn id="7" dur="500"/>
                                        <p:tgtEl>
                                          <p:spTgt spid="6">
                                            <p:graphicEl>
                                              <a:chart seriesIdx="-3" categoryIdx="-3" bldStep="gridLegend"/>
                                            </p:graphicEl>
                                          </p:spTgt>
                                        </p:tgtEl>
                                      </p:cBhvr>
                                    </p:animEffect>
                                  </p:childTnLst>
                                </p:cTn>
                              </p:par>
                            </p:childTnLst>
                          </p:cTn>
                        </p:par>
                      </p:childTnLst>
                    </p:cTn>
                  </p:par>
                  <p:par>
                    <p:cTn id="8" fill="hold">
                      <p:stCondLst>
                        <p:cond delay="indefinite"/>
                      </p:stCondLst>
                      <p:childTnLst>
                        <p:par>
                          <p:cTn id="9" fill="hold">
                            <p:stCondLst>
                              <p:cond delay="0"/>
                            </p:stCondLst>
                            <p:childTnLst>
                              <p:par>
                                <p:cTn id="10" presetID="12" presetClass="entr" presetSubtype="4" fill="hold" grpId="0" nodeType="clickEffect">
                                  <p:stCondLst>
                                    <p:cond delay="0"/>
                                  </p:stCondLst>
                                  <p:childTnLst>
                                    <p:set>
                                      <p:cBhvr>
                                        <p:cTn id="11" dur="1" fill="hold">
                                          <p:stCondLst>
                                            <p:cond delay="0"/>
                                          </p:stCondLst>
                                        </p:cTn>
                                        <p:tgtEl>
                                          <p:spTgt spid="6">
                                            <p:graphicEl>
                                              <a:chart seriesIdx="-4" categoryIdx="0" bldStep="category"/>
                                            </p:graphicEl>
                                          </p:spTgt>
                                        </p:tgtEl>
                                        <p:attrNameLst>
                                          <p:attrName>style.visibility</p:attrName>
                                        </p:attrNameLst>
                                      </p:cBhvr>
                                      <p:to>
                                        <p:strVal val="visible"/>
                                      </p:to>
                                    </p:set>
                                    <p:anim calcmode="lin" valueType="num">
                                      <p:cBhvr additive="base">
                                        <p:cTn id="12" dur="500"/>
                                        <p:tgtEl>
                                          <p:spTgt spid="6">
                                            <p:graphicEl>
                                              <a:chart seriesIdx="-4" categoryIdx="0" bldStep="category"/>
                                            </p:graphicEl>
                                          </p:spTgt>
                                        </p:tgtEl>
                                        <p:attrNameLst>
                                          <p:attrName>ppt_y</p:attrName>
                                        </p:attrNameLst>
                                      </p:cBhvr>
                                      <p:tavLst>
                                        <p:tav tm="0">
                                          <p:val>
                                            <p:strVal val="#ppt_y+#ppt_h*1.125000"/>
                                          </p:val>
                                        </p:tav>
                                        <p:tav tm="100000">
                                          <p:val>
                                            <p:strVal val="#ppt_y"/>
                                          </p:val>
                                        </p:tav>
                                      </p:tavLst>
                                    </p:anim>
                                    <p:animEffect transition="in" filter="wipe(up)">
                                      <p:cBhvr>
                                        <p:cTn id="13" dur="500"/>
                                        <p:tgtEl>
                                          <p:spTgt spid="6">
                                            <p:graphicEl>
                                              <a:chart seriesIdx="-4" categoryIdx="0" bldStep="category"/>
                                            </p:graphicEl>
                                          </p:spTgt>
                                        </p:tgtEl>
                                      </p:cBhvr>
                                    </p:animEffect>
                                  </p:childTnLst>
                                </p:cTn>
                              </p:par>
                            </p:childTnLst>
                          </p:cTn>
                        </p:par>
                      </p:childTnLst>
                    </p:cTn>
                  </p:par>
                  <p:par>
                    <p:cTn id="14" fill="hold">
                      <p:stCondLst>
                        <p:cond delay="indefinite"/>
                      </p:stCondLst>
                      <p:childTnLst>
                        <p:par>
                          <p:cTn id="15" fill="hold">
                            <p:stCondLst>
                              <p:cond delay="0"/>
                            </p:stCondLst>
                            <p:childTnLst>
                              <p:par>
                                <p:cTn id="16" presetID="12" presetClass="entr" presetSubtype="4" fill="hold" grpId="0" nodeType="clickEffect">
                                  <p:stCondLst>
                                    <p:cond delay="0"/>
                                  </p:stCondLst>
                                  <p:childTnLst>
                                    <p:set>
                                      <p:cBhvr>
                                        <p:cTn id="17" dur="1" fill="hold">
                                          <p:stCondLst>
                                            <p:cond delay="0"/>
                                          </p:stCondLst>
                                        </p:cTn>
                                        <p:tgtEl>
                                          <p:spTgt spid="6">
                                            <p:graphicEl>
                                              <a:chart seriesIdx="-4" categoryIdx="1" bldStep="category"/>
                                            </p:graphicEl>
                                          </p:spTgt>
                                        </p:tgtEl>
                                        <p:attrNameLst>
                                          <p:attrName>style.visibility</p:attrName>
                                        </p:attrNameLst>
                                      </p:cBhvr>
                                      <p:to>
                                        <p:strVal val="visible"/>
                                      </p:to>
                                    </p:set>
                                    <p:anim calcmode="lin" valueType="num">
                                      <p:cBhvr additive="base">
                                        <p:cTn id="18" dur="500"/>
                                        <p:tgtEl>
                                          <p:spTgt spid="6">
                                            <p:graphicEl>
                                              <a:chart seriesIdx="-4" categoryIdx="1" bldStep="category"/>
                                            </p:graphicEl>
                                          </p:spTgt>
                                        </p:tgtEl>
                                        <p:attrNameLst>
                                          <p:attrName>ppt_y</p:attrName>
                                        </p:attrNameLst>
                                      </p:cBhvr>
                                      <p:tavLst>
                                        <p:tav tm="0">
                                          <p:val>
                                            <p:strVal val="#ppt_y+#ppt_h*1.125000"/>
                                          </p:val>
                                        </p:tav>
                                        <p:tav tm="100000">
                                          <p:val>
                                            <p:strVal val="#ppt_y"/>
                                          </p:val>
                                        </p:tav>
                                      </p:tavLst>
                                    </p:anim>
                                    <p:animEffect transition="in" filter="wipe(up)">
                                      <p:cBhvr>
                                        <p:cTn id="19" dur="500"/>
                                        <p:tgtEl>
                                          <p:spTgt spid="6">
                                            <p:graphicEl>
                                              <a:chart seriesIdx="-4" categoryIdx="1" bldStep="category"/>
                                            </p:graphicEl>
                                          </p:spTgt>
                                        </p:tgtEl>
                                      </p:cBhvr>
                                    </p:animEffect>
                                  </p:childTnLst>
                                </p:cTn>
                              </p:par>
                            </p:childTnLst>
                          </p:cTn>
                        </p:par>
                      </p:childTnLst>
                    </p:cTn>
                  </p:par>
                  <p:par>
                    <p:cTn id="20" fill="hold">
                      <p:stCondLst>
                        <p:cond delay="indefinite"/>
                      </p:stCondLst>
                      <p:childTnLst>
                        <p:par>
                          <p:cTn id="21" fill="hold">
                            <p:stCondLst>
                              <p:cond delay="0"/>
                            </p:stCondLst>
                            <p:childTnLst>
                              <p:par>
                                <p:cTn id="22" presetID="12" presetClass="entr" presetSubtype="4" fill="hold" grpId="0" nodeType="clickEffect">
                                  <p:stCondLst>
                                    <p:cond delay="0"/>
                                  </p:stCondLst>
                                  <p:childTnLst>
                                    <p:set>
                                      <p:cBhvr>
                                        <p:cTn id="23" dur="1" fill="hold">
                                          <p:stCondLst>
                                            <p:cond delay="0"/>
                                          </p:stCondLst>
                                        </p:cTn>
                                        <p:tgtEl>
                                          <p:spTgt spid="6">
                                            <p:graphicEl>
                                              <a:chart seriesIdx="-4" categoryIdx="2" bldStep="category"/>
                                            </p:graphicEl>
                                          </p:spTgt>
                                        </p:tgtEl>
                                        <p:attrNameLst>
                                          <p:attrName>style.visibility</p:attrName>
                                        </p:attrNameLst>
                                      </p:cBhvr>
                                      <p:to>
                                        <p:strVal val="visible"/>
                                      </p:to>
                                    </p:set>
                                    <p:anim calcmode="lin" valueType="num">
                                      <p:cBhvr additive="base">
                                        <p:cTn id="24" dur="500"/>
                                        <p:tgtEl>
                                          <p:spTgt spid="6">
                                            <p:graphicEl>
                                              <a:chart seriesIdx="-4" categoryIdx="2" bldStep="category"/>
                                            </p:graphicEl>
                                          </p:spTgt>
                                        </p:tgtEl>
                                        <p:attrNameLst>
                                          <p:attrName>ppt_y</p:attrName>
                                        </p:attrNameLst>
                                      </p:cBhvr>
                                      <p:tavLst>
                                        <p:tav tm="0">
                                          <p:val>
                                            <p:strVal val="#ppt_y+#ppt_h*1.125000"/>
                                          </p:val>
                                        </p:tav>
                                        <p:tav tm="100000">
                                          <p:val>
                                            <p:strVal val="#ppt_y"/>
                                          </p:val>
                                        </p:tav>
                                      </p:tavLst>
                                    </p:anim>
                                    <p:animEffect transition="in" filter="wipe(up)">
                                      <p:cBhvr>
                                        <p:cTn id="25" dur="500"/>
                                        <p:tgtEl>
                                          <p:spTgt spid="6">
                                            <p:graphicEl>
                                              <a:chart seriesIdx="-4" categoryIdx="2" bldStep="category"/>
                                            </p:graphicEl>
                                          </p:spTgt>
                                        </p:tgtEl>
                                      </p:cBhvr>
                                    </p:animEffect>
                                  </p:childTnLst>
                                </p:cTn>
                              </p:par>
                            </p:childTnLst>
                          </p:cTn>
                        </p:par>
                      </p:childTnLst>
                    </p:cTn>
                  </p:par>
                  <p:par>
                    <p:cTn id="26" fill="hold">
                      <p:stCondLst>
                        <p:cond delay="indefinite"/>
                      </p:stCondLst>
                      <p:childTnLst>
                        <p:par>
                          <p:cTn id="27" fill="hold">
                            <p:stCondLst>
                              <p:cond delay="0"/>
                            </p:stCondLst>
                            <p:childTnLst>
                              <p:par>
                                <p:cTn id="28" presetID="12" presetClass="entr" presetSubtype="4" fill="hold" grpId="0" nodeType="clickEffect">
                                  <p:stCondLst>
                                    <p:cond delay="0"/>
                                  </p:stCondLst>
                                  <p:childTnLst>
                                    <p:set>
                                      <p:cBhvr>
                                        <p:cTn id="29" dur="1" fill="hold">
                                          <p:stCondLst>
                                            <p:cond delay="0"/>
                                          </p:stCondLst>
                                        </p:cTn>
                                        <p:tgtEl>
                                          <p:spTgt spid="6">
                                            <p:graphicEl>
                                              <a:chart seriesIdx="-4" categoryIdx="3" bldStep="category"/>
                                            </p:graphicEl>
                                          </p:spTgt>
                                        </p:tgtEl>
                                        <p:attrNameLst>
                                          <p:attrName>style.visibility</p:attrName>
                                        </p:attrNameLst>
                                      </p:cBhvr>
                                      <p:to>
                                        <p:strVal val="visible"/>
                                      </p:to>
                                    </p:set>
                                    <p:anim calcmode="lin" valueType="num">
                                      <p:cBhvr additive="base">
                                        <p:cTn id="30" dur="500"/>
                                        <p:tgtEl>
                                          <p:spTgt spid="6">
                                            <p:graphicEl>
                                              <a:chart seriesIdx="-4" categoryIdx="3" bldStep="category"/>
                                            </p:graphicEl>
                                          </p:spTgt>
                                        </p:tgtEl>
                                        <p:attrNameLst>
                                          <p:attrName>ppt_y</p:attrName>
                                        </p:attrNameLst>
                                      </p:cBhvr>
                                      <p:tavLst>
                                        <p:tav tm="0">
                                          <p:val>
                                            <p:strVal val="#ppt_y+#ppt_h*1.125000"/>
                                          </p:val>
                                        </p:tav>
                                        <p:tav tm="100000">
                                          <p:val>
                                            <p:strVal val="#ppt_y"/>
                                          </p:val>
                                        </p:tav>
                                      </p:tavLst>
                                    </p:anim>
                                    <p:animEffect transition="in" filter="wipe(up)">
                                      <p:cBhvr>
                                        <p:cTn id="31" dur="500"/>
                                        <p:tgtEl>
                                          <p:spTgt spid="6">
                                            <p:graphicEl>
                                              <a:chart seriesIdx="-4" categoryIdx="3" bldStep="category"/>
                                            </p:graphicEl>
                                          </p:spTgt>
                                        </p:tgtEl>
                                      </p:cBhvr>
                                    </p:animEffect>
                                  </p:childTnLst>
                                </p:cTn>
                              </p:par>
                              <p:par>
                                <p:cTn id="32" presetID="12" presetClass="entr" presetSubtype="4" fill="hold" grpId="0" nodeType="withEffect">
                                  <p:stCondLst>
                                    <p:cond delay="0"/>
                                  </p:stCondLst>
                                  <p:childTnLst>
                                    <p:set>
                                      <p:cBhvr>
                                        <p:cTn id="33" dur="1" fill="hold">
                                          <p:stCondLst>
                                            <p:cond delay="0"/>
                                          </p:stCondLst>
                                        </p:cTn>
                                        <p:tgtEl>
                                          <p:spTgt spid="3"/>
                                        </p:tgtEl>
                                        <p:attrNameLst>
                                          <p:attrName>style.visibility</p:attrName>
                                        </p:attrNameLst>
                                      </p:cBhvr>
                                      <p:to>
                                        <p:strVal val="visible"/>
                                      </p:to>
                                    </p:set>
                                    <p:anim calcmode="lin" valueType="num">
                                      <p:cBhvr additive="base">
                                        <p:cTn id="34" dur="1250"/>
                                        <p:tgtEl>
                                          <p:spTgt spid="3"/>
                                        </p:tgtEl>
                                        <p:attrNameLst>
                                          <p:attrName>ppt_y</p:attrName>
                                        </p:attrNameLst>
                                      </p:cBhvr>
                                      <p:tavLst>
                                        <p:tav tm="0">
                                          <p:val>
                                            <p:strVal val="#ppt_y+#ppt_h*1.125000"/>
                                          </p:val>
                                        </p:tav>
                                        <p:tav tm="100000">
                                          <p:val>
                                            <p:strVal val="#ppt_y"/>
                                          </p:val>
                                        </p:tav>
                                      </p:tavLst>
                                    </p:anim>
                                    <p:animEffect transition="in" filter="wipe(up)">
                                      <p:cBhvr>
                                        <p:cTn id="35" dur="125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6" grpId="0" uiExpand="1">
        <p:bldSub>
          <a:bldChart bld="category"/>
        </p:bldSub>
      </p:bldGraphic>
      <p:bldP spid="3" grpId="0" uiExpand="1"/>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108"/>
          <p:cNvSpPr txBox="1">
            <a:spLocks/>
          </p:cNvSpPr>
          <p:nvPr/>
        </p:nvSpPr>
        <p:spPr>
          <a:xfrm>
            <a:off x="338328" y="256032"/>
            <a:ext cx="8229599" cy="1042416"/>
          </a:xfrm>
          <a:prstGeom prst="rect">
            <a:avLst/>
          </a:prstGeom>
        </p:spPr>
        <p:txBody>
          <a:bodyPr vert="horz" lIns="68558" tIns="34289" rIns="68558" bIns="34289" rtlCol="0" anchor="ctr">
            <a:normAutofit/>
          </a:bodyPr>
          <a:lstStyle>
            <a:lvl1pPr algn="l" defTabSz="914037" rtl="0" eaLnBrk="1" latinLnBrk="0" hangingPunct="1">
              <a:spcBef>
                <a:spcPct val="0"/>
              </a:spcBef>
              <a:buNone/>
              <a:defRPr sz="3200" kern="1200">
                <a:solidFill>
                  <a:srgbClr val="052D49"/>
                </a:solidFill>
                <a:latin typeface="Helvetica-Light" pitchFamily="34" charset="0"/>
                <a:ea typeface="+mj-ea"/>
                <a:cs typeface="+mj-cs"/>
              </a:defRPr>
            </a:lvl1pPr>
          </a:lstStyle>
          <a:p>
            <a:r>
              <a:rPr lang="en-US" sz="2800" dirty="0">
                <a:latin typeface="Arial" panose="020B0604020202020204" pitchFamily="34" charset="0"/>
                <a:cs typeface="Arial" panose="020B0604020202020204" pitchFamily="34" charset="0"/>
              </a:rPr>
              <a:t>The perceived importance of education beyond high school, in four communities (2018)</a:t>
            </a:r>
            <a:endParaRPr lang="en-US" sz="2400" dirty="0">
              <a:latin typeface="Arial" panose="020B0604020202020204" pitchFamily="34" charset="0"/>
              <a:cs typeface="Arial" panose="020B0604020202020204" pitchFamily="34" charset="0"/>
            </a:endParaRPr>
          </a:p>
        </p:txBody>
      </p:sp>
      <p:sp>
        <p:nvSpPr>
          <p:cNvPr id="7" name="TextBox 6"/>
          <p:cNvSpPr txBox="1"/>
          <p:nvPr/>
        </p:nvSpPr>
        <p:spPr>
          <a:xfrm>
            <a:off x="1967372" y="1424178"/>
            <a:ext cx="5484987" cy="523220"/>
          </a:xfrm>
          <a:prstGeom prst="rect">
            <a:avLst/>
          </a:prstGeom>
          <a:noFill/>
        </p:spPr>
        <p:txBody>
          <a:bodyPr wrap="square" rtlCol="0">
            <a:spAutoFit/>
          </a:bodyPr>
          <a:lstStyle/>
          <a:p>
            <a:r>
              <a:rPr lang="en-US" sz="1400" dirty="0">
                <a:latin typeface="Arial" panose="020B0604020202020204" pitchFamily="34" charset="0"/>
                <a:cs typeface="Arial" panose="020B0604020202020204" pitchFamily="34" charset="0"/>
              </a:rPr>
              <a:t>“In order to get a job that pays more than $35,000 a year, you need to have at least one or two years of education beyond high school.”</a:t>
            </a:r>
          </a:p>
        </p:txBody>
      </p:sp>
      <p:sp>
        <p:nvSpPr>
          <p:cNvPr id="8" name="Footer Placeholder 2"/>
          <p:cNvSpPr txBox="1">
            <a:spLocks/>
          </p:cNvSpPr>
          <p:nvPr/>
        </p:nvSpPr>
        <p:spPr>
          <a:xfrm>
            <a:off x="3959352" y="6419088"/>
            <a:ext cx="5184648" cy="365125"/>
          </a:xfrm>
          <a:prstGeom prst="rect">
            <a:avLst/>
          </a:prstGeom>
        </p:spPr>
        <p:txBody>
          <a:bodyPr vert="horz" lIns="68558" tIns="34289" rIns="68558" bIns="34289" rtlCol="0" anchor="ctr"/>
          <a:lstStyle>
            <a:defPPr>
              <a:defRPr lang="en-US"/>
            </a:defPPr>
            <a:lvl1pPr marL="0" algn="ctr" defTabSz="1218540" rtl="0" eaLnBrk="1" latinLnBrk="0" hangingPunct="1">
              <a:defRPr sz="1200" kern="1200">
                <a:solidFill>
                  <a:srgbClr val="5E6062"/>
                </a:solidFill>
                <a:latin typeface="Helvetica-Light" pitchFamily="34" charset="0"/>
                <a:ea typeface="+mn-ea"/>
                <a:cs typeface="+mn-cs"/>
              </a:defRPr>
            </a:lvl1pPr>
            <a:lvl2pPr marL="609251" algn="l" defTabSz="1218540" rtl="0" eaLnBrk="1" latinLnBrk="0" hangingPunct="1">
              <a:defRPr sz="2400" kern="1200">
                <a:solidFill>
                  <a:schemeClr val="tx1"/>
                </a:solidFill>
                <a:latin typeface="+mn-lt"/>
                <a:ea typeface="+mn-ea"/>
                <a:cs typeface="+mn-cs"/>
              </a:defRPr>
            </a:lvl2pPr>
            <a:lvl3pPr marL="1218540" algn="l" defTabSz="1218540" rtl="0" eaLnBrk="1" latinLnBrk="0" hangingPunct="1">
              <a:defRPr sz="2400" kern="1200">
                <a:solidFill>
                  <a:schemeClr val="tx1"/>
                </a:solidFill>
                <a:latin typeface="+mn-lt"/>
                <a:ea typeface="+mn-ea"/>
                <a:cs typeface="+mn-cs"/>
              </a:defRPr>
            </a:lvl3pPr>
            <a:lvl4pPr marL="1827802" algn="l" defTabSz="1218540" rtl="0" eaLnBrk="1" latinLnBrk="0" hangingPunct="1">
              <a:defRPr sz="2400" kern="1200">
                <a:solidFill>
                  <a:schemeClr val="tx1"/>
                </a:solidFill>
                <a:latin typeface="+mn-lt"/>
                <a:ea typeface="+mn-ea"/>
                <a:cs typeface="+mn-cs"/>
              </a:defRPr>
            </a:lvl4pPr>
            <a:lvl5pPr marL="2437078" algn="l" defTabSz="1218540" rtl="0" eaLnBrk="1" latinLnBrk="0" hangingPunct="1">
              <a:defRPr sz="2400" kern="1200">
                <a:solidFill>
                  <a:schemeClr val="tx1"/>
                </a:solidFill>
                <a:latin typeface="+mn-lt"/>
                <a:ea typeface="+mn-ea"/>
                <a:cs typeface="+mn-cs"/>
              </a:defRPr>
            </a:lvl5pPr>
            <a:lvl6pPr marL="3046328" algn="l" defTabSz="1218540" rtl="0" eaLnBrk="1" latinLnBrk="0" hangingPunct="1">
              <a:defRPr sz="2400" kern="1200">
                <a:solidFill>
                  <a:schemeClr val="tx1"/>
                </a:solidFill>
                <a:latin typeface="+mn-lt"/>
                <a:ea typeface="+mn-ea"/>
                <a:cs typeface="+mn-cs"/>
              </a:defRPr>
            </a:lvl6pPr>
            <a:lvl7pPr marL="3655579" algn="l" defTabSz="1218540" rtl="0" eaLnBrk="1" latinLnBrk="0" hangingPunct="1">
              <a:defRPr sz="2400" kern="1200">
                <a:solidFill>
                  <a:schemeClr val="tx1"/>
                </a:solidFill>
                <a:latin typeface="+mn-lt"/>
                <a:ea typeface="+mn-ea"/>
                <a:cs typeface="+mn-cs"/>
              </a:defRPr>
            </a:lvl7pPr>
            <a:lvl8pPr marL="4264853" algn="l" defTabSz="1218540" rtl="0" eaLnBrk="1" latinLnBrk="0" hangingPunct="1">
              <a:defRPr sz="2400" kern="1200">
                <a:solidFill>
                  <a:schemeClr val="tx1"/>
                </a:solidFill>
                <a:latin typeface="+mn-lt"/>
                <a:ea typeface="+mn-ea"/>
                <a:cs typeface="+mn-cs"/>
              </a:defRPr>
            </a:lvl8pPr>
            <a:lvl9pPr marL="4874117" algn="l" defTabSz="1218540" rtl="0" eaLnBrk="1" latinLnBrk="0" hangingPunct="1">
              <a:defRPr sz="2400" kern="1200">
                <a:solidFill>
                  <a:schemeClr val="tx1"/>
                </a:solidFill>
                <a:latin typeface="+mn-lt"/>
                <a:ea typeface="+mn-ea"/>
                <a:cs typeface="+mn-cs"/>
              </a:defRPr>
            </a:lvl9pPr>
          </a:lstStyle>
          <a:p>
            <a:pPr algn="l"/>
            <a:r>
              <a:rPr lang="en-US" sz="800" dirty="0">
                <a:solidFill>
                  <a:schemeClr val="bg1"/>
                </a:solidFill>
                <a:latin typeface="Arial" panose="020B0604020202020204" pitchFamily="34" charset="0"/>
                <a:cs typeface="Arial" panose="020B0604020202020204" pitchFamily="34" charset="0"/>
              </a:rPr>
              <a:t>Source: Kinder Houston Area Surveys (2018)</a:t>
            </a:r>
          </a:p>
          <a:p>
            <a:pPr algn="l"/>
            <a:r>
              <a:rPr lang="en-US" sz="800" dirty="0">
                <a:solidFill>
                  <a:schemeClr val="bg1"/>
                </a:solidFill>
                <a:latin typeface="Arial" panose="020B0604020202020204" pitchFamily="34" charset="0"/>
                <a:cs typeface="Arial" panose="020B0604020202020204" pitchFamily="34" charset="0"/>
              </a:rPr>
              <a:t>© Dr. Stephen L. </a:t>
            </a:r>
            <a:r>
              <a:rPr lang="en-US" sz="800" dirty="0" err="1">
                <a:solidFill>
                  <a:schemeClr val="bg1"/>
                </a:solidFill>
                <a:latin typeface="Arial" panose="020B0604020202020204" pitchFamily="34" charset="0"/>
                <a:cs typeface="Arial" panose="020B0604020202020204" pitchFamily="34" charset="0"/>
              </a:rPr>
              <a:t>Klineberg</a:t>
            </a:r>
            <a:r>
              <a:rPr lang="en-US" sz="800" dirty="0">
                <a:solidFill>
                  <a:schemeClr val="bg1"/>
                </a:solidFill>
                <a:latin typeface="Arial" panose="020B0604020202020204" pitchFamily="34" charset="0"/>
                <a:cs typeface="Arial" panose="020B0604020202020204" pitchFamily="34" charset="0"/>
              </a:rPr>
              <a:t> and the Kinder Institute for Urban Research</a:t>
            </a:r>
          </a:p>
        </p:txBody>
      </p:sp>
      <p:graphicFrame>
        <p:nvGraphicFramePr>
          <p:cNvPr id="9" name="Chart 8"/>
          <p:cNvGraphicFramePr>
            <a:graphicFrameLocks/>
          </p:cNvGraphicFramePr>
          <p:nvPr>
            <p:extLst>
              <p:ext uri="{D42A27DB-BD31-4B8C-83A1-F6EECF244321}">
                <p14:modId xmlns:p14="http://schemas.microsoft.com/office/powerpoint/2010/main" val="2323533874"/>
              </p:ext>
            </p:extLst>
          </p:nvPr>
        </p:nvGraphicFramePr>
        <p:xfrm>
          <a:off x="0" y="1955715"/>
          <a:ext cx="9144000" cy="4341389"/>
        </p:xfrm>
        <a:graphic>
          <a:graphicData uri="http://schemas.openxmlformats.org/drawingml/2006/chart">
            <c:chart xmlns:c="http://schemas.openxmlformats.org/drawingml/2006/chart" xmlns:r="http://schemas.openxmlformats.org/officeDocument/2006/relationships" r:id="rId2"/>
          </a:graphicData>
        </a:graphic>
      </p:graphicFrame>
    </p:spTree>
    <p:extLst>
      <p:ext uri="{BB962C8B-B14F-4D97-AF65-F5344CB8AC3E}">
        <p14:creationId xmlns:p14="http://schemas.microsoft.com/office/powerpoint/2010/main" val="188112812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9">
                                            <p:graphicEl>
                                              <a:chart seriesIdx="-3" categoryIdx="-3" bldStep="gridLegend"/>
                                            </p:graphicEl>
                                          </p:spTgt>
                                        </p:tgtEl>
                                        <p:attrNameLst>
                                          <p:attrName>style.visibility</p:attrName>
                                        </p:attrNameLst>
                                      </p:cBhvr>
                                      <p:to>
                                        <p:strVal val="visible"/>
                                      </p:to>
                                    </p:set>
                                    <p:animEffect transition="in" filter="wipe(left)">
                                      <p:cBhvr>
                                        <p:cTn id="7" dur="500"/>
                                        <p:tgtEl>
                                          <p:spTgt spid="9">
                                            <p:graphicEl>
                                              <a:chart seriesIdx="-3" categoryIdx="-3" bldStep="gridLegend"/>
                                            </p:graphicEl>
                                          </p:spTgt>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9">
                                            <p:graphicEl>
                                              <a:chart seriesIdx="-4" categoryIdx="0" bldStep="category"/>
                                            </p:graphicEl>
                                          </p:spTgt>
                                        </p:tgtEl>
                                        <p:attrNameLst>
                                          <p:attrName>style.visibility</p:attrName>
                                        </p:attrNameLst>
                                      </p:cBhvr>
                                      <p:to>
                                        <p:strVal val="visible"/>
                                      </p:to>
                                    </p:set>
                                    <p:animEffect transition="in" filter="wipe(left)">
                                      <p:cBhvr>
                                        <p:cTn id="12" dur="500"/>
                                        <p:tgtEl>
                                          <p:spTgt spid="9">
                                            <p:graphicEl>
                                              <a:chart seriesIdx="-4" categoryIdx="0" bldStep="category"/>
                                            </p:graphicEl>
                                          </p:spTgt>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grpId="0" nodeType="clickEffect">
                                  <p:stCondLst>
                                    <p:cond delay="0"/>
                                  </p:stCondLst>
                                  <p:childTnLst>
                                    <p:set>
                                      <p:cBhvr>
                                        <p:cTn id="16" dur="1" fill="hold">
                                          <p:stCondLst>
                                            <p:cond delay="0"/>
                                          </p:stCondLst>
                                        </p:cTn>
                                        <p:tgtEl>
                                          <p:spTgt spid="9">
                                            <p:graphicEl>
                                              <a:chart seriesIdx="-4" categoryIdx="1" bldStep="category"/>
                                            </p:graphicEl>
                                          </p:spTgt>
                                        </p:tgtEl>
                                        <p:attrNameLst>
                                          <p:attrName>style.visibility</p:attrName>
                                        </p:attrNameLst>
                                      </p:cBhvr>
                                      <p:to>
                                        <p:strVal val="visible"/>
                                      </p:to>
                                    </p:set>
                                    <p:animEffect transition="in" filter="wipe(left)">
                                      <p:cBhvr>
                                        <p:cTn id="17" dur="500"/>
                                        <p:tgtEl>
                                          <p:spTgt spid="9">
                                            <p:graphicEl>
                                              <a:chart seriesIdx="-4" categoryIdx="1" bldStep="category"/>
                                            </p:graphicEl>
                                          </p:spTgt>
                                        </p:tgtEl>
                                      </p:cBhvr>
                                    </p:animEffect>
                                  </p:childTnLst>
                                </p:cTn>
                              </p:par>
                              <p:par>
                                <p:cTn id="18" presetID="22" presetClass="entr" presetSubtype="8" fill="hold" grpId="0" nodeType="withEffect">
                                  <p:stCondLst>
                                    <p:cond delay="0"/>
                                  </p:stCondLst>
                                  <p:childTnLst>
                                    <p:set>
                                      <p:cBhvr>
                                        <p:cTn id="19" dur="1" fill="hold">
                                          <p:stCondLst>
                                            <p:cond delay="0"/>
                                          </p:stCondLst>
                                        </p:cTn>
                                        <p:tgtEl>
                                          <p:spTgt spid="9">
                                            <p:graphicEl>
                                              <a:chart seriesIdx="-4" categoryIdx="2" bldStep="category"/>
                                            </p:graphicEl>
                                          </p:spTgt>
                                        </p:tgtEl>
                                        <p:attrNameLst>
                                          <p:attrName>style.visibility</p:attrName>
                                        </p:attrNameLst>
                                      </p:cBhvr>
                                      <p:to>
                                        <p:strVal val="visible"/>
                                      </p:to>
                                    </p:set>
                                    <p:animEffect transition="in" filter="wipe(left)">
                                      <p:cBhvr>
                                        <p:cTn id="20" dur="500"/>
                                        <p:tgtEl>
                                          <p:spTgt spid="9">
                                            <p:graphicEl>
                                              <a:chart seriesIdx="-4" categoryIdx="2" bldStep="category"/>
                                            </p:graphicEl>
                                          </p:spTgt>
                                        </p:tgtEl>
                                      </p:cBhvr>
                                    </p:animEffect>
                                  </p:childTnLst>
                                </p:cTn>
                              </p:par>
                              <p:par>
                                <p:cTn id="21" presetID="22" presetClass="entr" presetSubtype="8" fill="hold" grpId="0" nodeType="withEffect">
                                  <p:stCondLst>
                                    <p:cond delay="0"/>
                                  </p:stCondLst>
                                  <p:childTnLst>
                                    <p:set>
                                      <p:cBhvr>
                                        <p:cTn id="22" dur="1" fill="hold">
                                          <p:stCondLst>
                                            <p:cond delay="0"/>
                                          </p:stCondLst>
                                        </p:cTn>
                                        <p:tgtEl>
                                          <p:spTgt spid="9">
                                            <p:graphicEl>
                                              <a:chart seriesIdx="-4" categoryIdx="3" bldStep="category"/>
                                            </p:graphicEl>
                                          </p:spTgt>
                                        </p:tgtEl>
                                        <p:attrNameLst>
                                          <p:attrName>style.visibility</p:attrName>
                                        </p:attrNameLst>
                                      </p:cBhvr>
                                      <p:to>
                                        <p:strVal val="visible"/>
                                      </p:to>
                                    </p:set>
                                    <p:animEffect transition="in" filter="wipe(left)">
                                      <p:cBhvr>
                                        <p:cTn id="23" dur="500"/>
                                        <p:tgtEl>
                                          <p:spTgt spid="9">
                                            <p:graphicEl>
                                              <a:chart seriesIdx="-4" categoryIdx="3" bldStep="category"/>
                                            </p:graphicEl>
                                          </p:spTgt>
                                        </p:tgtEl>
                                      </p:cBhvr>
                                    </p:animEffect>
                                  </p:childTnLst>
                                </p:cTn>
                              </p:par>
                              <p:par>
                                <p:cTn id="24" presetID="22" presetClass="entr" presetSubtype="8" fill="hold" grpId="0" nodeType="withEffect">
                                  <p:stCondLst>
                                    <p:cond delay="0"/>
                                  </p:stCondLst>
                                  <p:childTnLst>
                                    <p:set>
                                      <p:cBhvr>
                                        <p:cTn id="25" dur="1" fill="hold">
                                          <p:stCondLst>
                                            <p:cond delay="0"/>
                                          </p:stCondLst>
                                        </p:cTn>
                                        <p:tgtEl>
                                          <p:spTgt spid="9">
                                            <p:graphicEl>
                                              <a:chart seriesIdx="-4" categoryIdx="4" bldStep="category"/>
                                            </p:graphicEl>
                                          </p:spTgt>
                                        </p:tgtEl>
                                        <p:attrNameLst>
                                          <p:attrName>style.visibility</p:attrName>
                                        </p:attrNameLst>
                                      </p:cBhvr>
                                      <p:to>
                                        <p:strVal val="visible"/>
                                      </p:to>
                                    </p:set>
                                    <p:animEffect transition="in" filter="wipe(left)">
                                      <p:cBhvr>
                                        <p:cTn id="26" dur="500"/>
                                        <p:tgtEl>
                                          <p:spTgt spid="9">
                                            <p:graphicEl>
                                              <a:chart seriesIdx="-4" categoryIdx="4" bldStep="category"/>
                                            </p:graphic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9" grpId="0">
        <p:bldSub>
          <a:bldChart bld="category"/>
        </p:bldSub>
      </p:bldGraphic>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94637" y="99218"/>
            <a:ext cx="8442963" cy="1621209"/>
          </a:xfrm>
        </p:spPr>
        <p:txBody>
          <a:bodyPr>
            <a:normAutofit/>
          </a:bodyPr>
          <a:lstStyle/>
          <a:p>
            <a:pPr algn="l"/>
            <a:r>
              <a:rPr lang="en-US" sz="2800" dirty="0">
                <a:latin typeface="Arial" panose="020B0604020202020204" pitchFamily="34" charset="0"/>
                <a:cs typeface="Arial" panose="020B0604020202020204" pitchFamily="34" charset="0"/>
              </a:rPr>
              <a:t>The fates of all eighth graders in the Houston region through their next 11 years (2004-2015)</a:t>
            </a:r>
          </a:p>
        </p:txBody>
      </p:sp>
      <p:sp>
        <p:nvSpPr>
          <p:cNvPr id="8" name="Footer Placeholder 2"/>
          <p:cNvSpPr>
            <a:spLocks noGrp="1"/>
          </p:cNvSpPr>
          <p:nvPr>
            <p:ph type="ftr" sz="quarter" idx="3"/>
          </p:nvPr>
        </p:nvSpPr>
        <p:spPr>
          <a:xfrm>
            <a:off x="2792094" y="6395312"/>
            <a:ext cx="5921020" cy="365125"/>
          </a:xfrm>
          <a:prstGeom prst="rect">
            <a:avLst/>
          </a:prstGeom>
        </p:spPr>
        <p:txBody>
          <a:bodyPr/>
          <a:lstStyle/>
          <a:p>
            <a:pPr algn="l"/>
            <a:r>
              <a:rPr lang="en-US" sz="700" dirty="0"/>
              <a:t>Source: TEA Division of Performance Reporting for Region 4, Texas Academic Performance Reports 2014-15 District Attendance and Postsecondary Readiness Report.</a:t>
            </a:r>
          </a:p>
        </p:txBody>
      </p:sp>
      <p:graphicFrame>
        <p:nvGraphicFramePr>
          <p:cNvPr id="9" name="Chart 8"/>
          <p:cNvGraphicFramePr/>
          <p:nvPr>
            <p:extLst>
              <p:ext uri="{D42A27DB-BD31-4B8C-83A1-F6EECF244321}">
                <p14:modId xmlns:p14="http://schemas.microsoft.com/office/powerpoint/2010/main" val="1341430694"/>
              </p:ext>
            </p:extLst>
          </p:nvPr>
        </p:nvGraphicFramePr>
        <p:xfrm>
          <a:off x="146352" y="1521441"/>
          <a:ext cx="8725205" cy="4806268"/>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167070869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9">
                                            <p:graphicEl>
                                              <a:chart seriesIdx="-3" categoryIdx="-3" bldStep="gridLegend"/>
                                            </p:graphicEl>
                                          </p:spTgt>
                                        </p:tgtEl>
                                        <p:attrNameLst>
                                          <p:attrName>style.visibility</p:attrName>
                                        </p:attrNameLst>
                                      </p:cBhvr>
                                      <p:to>
                                        <p:strVal val="visible"/>
                                      </p:to>
                                    </p:set>
                                    <p:animEffect transition="in" filter="wipe(left)">
                                      <p:cBhvr>
                                        <p:cTn id="7" dur="500"/>
                                        <p:tgtEl>
                                          <p:spTgt spid="9">
                                            <p:graphicEl>
                                              <a:chart seriesIdx="-3" categoryIdx="-3" bldStep="gridLegend"/>
                                            </p:graphicEl>
                                          </p:spTgt>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9">
                                            <p:graphicEl>
                                              <a:chart seriesIdx="-4" categoryIdx="0" bldStep="category"/>
                                            </p:graphicEl>
                                          </p:spTgt>
                                        </p:tgtEl>
                                        <p:attrNameLst>
                                          <p:attrName>style.visibility</p:attrName>
                                        </p:attrNameLst>
                                      </p:cBhvr>
                                      <p:to>
                                        <p:strVal val="visible"/>
                                      </p:to>
                                    </p:set>
                                    <p:animEffect transition="in" filter="wipe(left)">
                                      <p:cBhvr>
                                        <p:cTn id="12" dur="250"/>
                                        <p:tgtEl>
                                          <p:spTgt spid="9">
                                            <p:graphicEl>
                                              <a:chart seriesIdx="-4" categoryIdx="0" bldStep="category"/>
                                            </p:graphicEl>
                                          </p:spTgt>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grpId="0" nodeType="clickEffect">
                                  <p:stCondLst>
                                    <p:cond delay="0"/>
                                  </p:stCondLst>
                                  <p:childTnLst>
                                    <p:set>
                                      <p:cBhvr>
                                        <p:cTn id="16" dur="1" fill="hold">
                                          <p:stCondLst>
                                            <p:cond delay="0"/>
                                          </p:stCondLst>
                                        </p:cTn>
                                        <p:tgtEl>
                                          <p:spTgt spid="9">
                                            <p:graphicEl>
                                              <a:chart seriesIdx="-4" categoryIdx="1" bldStep="category"/>
                                            </p:graphicEl>
                                          </p:spTgt>
                                        </p:tgtEl>
                                        <p:attrNameLst>
                                          <p:attrName>style.visibility</p:attrName>
                                        </p:attrNameLst>
                                      </p:cBhvr>
                                      <p:to>
                                        <p:strVal val="visible"/>
                                      </p:to>
                                    </p:set>
                                    <p:animEffect transition="in" filter="wipe(left)">
                                      <p:cBhvr>
                                        <p:cTn id="17" dur="250"/>
                                        <p:tgtEl>
                                          <p:spTgt spid="9">
                                            <p:graphicEl>
                                              <a:chart seriesIdx="-4" categoryIdx="1" bldStep="category"/>
                                            </p:graphicEl>
                                          </p:spTgt>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8" fill="hold" grpId="0" nodeType="clickEffect">
                                  <p:stCondLst>
                                    <p:cond delay="0"/>
                                  </p:stCondLst>
                                  <p:childTnLst>
                                    <p:set>
                                      <p:cBhvr>
                                        <p:cTn id="21" dur="1" fill="hold">
                                          <p:stCondLst>
                                            <p:cond delay="0"/>
                                          </p:stCondLst>
                                        </p:cTn>
                                        <p:tgtEl>
                                          <p:spTgt spid="9">
                                            <p:graphicEl>
                                              <a:chart seriesIdx="-4" categoryIdx="2" bldStep="category"/>
                                            </p:graphicEl>
                                          </p:spTgt>
                                        </p:tgtEl>
                                        <p:attrNameLst>
                                          <p:attrName>style.visibility</p:attrName>
                                        </p:attrNameLst>
                                      </p:cBhvr>
                                      <p:to>
                                        <p:strVal val="visible"/>
                                      </p:to>
                                    </p:set>
                                    <p:animEffect transition="in" filter="wipe(left)">
                                      <p:cBhvr>
                                        <p:cTn id="22" dur="250"/>
                                        <p:tgtEl>
                                          <p:spTgt spid="9">
                                            <p:graphicEl>
                                              <a:chart seriesIdx="-4" categoryIdx="2" bldStep="category"/>
                                            </p:graphicEl>
                                          </p:spTgt>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8" fill="hold" grpId="0" nodeType="clickEffect">
                                  <p:stCondLst>
                                    <p:cond delay="0"/>
                                  </p:stCondLst>
                                  <p:childTnLst>
                                    <p:set>
                                      <p:cBhvr>
                                        <p:cTn id="26" dur="1" fill="hold">
                                          <p:stCondLst>
                                            <p:cond delay="0"/>
                                          </p:stCondLst>
                                        </p:cTn>
                                        <p:tgtEl>
                                          <p:spTgt spid="9">
                                            <p:graphicEl>
                                              <a:chart seriesIdx="-4" categoryIdx="3" bldStep="category"/>
                                            </p:graphicEl>
                                          </p:spTgt>
                                        </p:tgtEl>
                                        <p:attrNameLst>
                                          <p:attrName>style.visibility</p:attrName>
                                        </p:attrNameLst>
                                      </p:cBhvr>
                                      <p:to>
                                        <p:strVal val="visible"/>
                                      </p:to>
                                    </p:set>
                                    <p:animEffect transition="in" filter="wipe(left)">
                                      <p:cBhvr>
                                        <p:cTn id="27" dur="250"/>
                                        <p:tgtEl>
                                          <p:spTgt spid="9">
                                            <p:graphicEl>
                                              <a:chart seriesIdx="-4" categoryIdx="3" bldStep="category"/>
                                            </p:graphicEl>
                                          </p:spTgt>
                                        </p:tgtEl>
                                      </p:cBhvr>
                                    </p:animEffect>
                                  </p:childTnLst>
                                </p:cTn>
                              </p:par>
                            </p:childTnLst>
                          </p:cTn>
                        </p:par>
                      </p:childTnLst>
                    </p:cTn>
                  </p:par>
                  <p:par>
                    <p:cTn id="28" fill="hold">
                      <p:stCondLst>
                        <p:cond delay="indefinite"/>
                      </p:stCondLst>
                      <p:childTnLst>
                        <p:par>
                          <p:cTn id="29" fill="hold">
                            <p:stCondLst>
                              <p:cond delay="0"/>
                            </p:stCondLst>
                            <p:childTnLst>
                              <p:par>
                                <p:cTn id="30" presetID="22" presetClass="entr" presetSubtype="8" fill="hold" grpId="0" nodeType="clickEffect">
                                  <p:stCondLst>
                                    <p:cond delay="0"/>
                                  </p:stCondLst>
                                  <p:childTnLst>
                                    <p:set>
                                      <p:cBhvr>
                                        <p:cTn id="31" dur="1" fill="hold">
                                          <p:stCondLst>
                                            <p:cond delay="0"/>
                                          </p:stCondLst>
                                        </p:cTn>
                                        <p:tgtEl>
                                          <p:spTgt spid="9">
                                            <p:graphicEl>
                                              <a:chart seriesIdx="-4" categoryIdx="4" bldStep="category"/>
                                            </p:graphicEl>
                                          </p:spTgt>
                                        </p:tgtEl>
                                        <p:attrNameLst>
                                          <p:attrName>style.visibility</p:attrName>
                                        </p:attrNameLst>
                                      </p:cBhvr>
                                      <p:to>
                                        <p:strVal val="visible"/>
                                      </p:to>
                                    </p:set>
                                    <p:animEffect transition="in" filter="wipe(left)">
                                      <p:cBhvr>
                                        <p:cTn id="32" dur="250"/>
                                        <p:tgtEl>
                                          <p:spTgt spid="9">
                                            <p:graphicEl>
                                              <a:chart seriesIdx="-4" categoryIdx="4" bldStep="category"/>
                                            </p:graphic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9" grpId="0">
        <p:bldSub>
          <a:bldChart bld="category"/>
        </p:bldSub>
      </p:bldGraphic>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61365" y="187026"/>
            <a:ext cx="8875059" cy="1042416"/>
          </a:xfrm>
        </p:spPr>
        <p:txBody>
          <a:bodyPr>
            <a:noAutofit/>
          </a:bodyPr>
          <a:lstStyle/>
          <a:p>
            <a:r>
              <a:rPr lang="en-US" sz="2800" dirty="0"/>
              <a:t>The support in Harris County for more public school funding and for universal preschool education (2018)</a:t>
            </a:r>
          </a:p>
        </p:txBody>
      </p:sp>
      <p:graphicFrame>
        <p:nvGraphicFramePr>
          <p:cNvPr id="15" name="Chart 14"/>
          <p:cNvGraphicFramePr>
            <a:graphicFrameLocks/>
          </p:cNvGraphicFramePr>
          <p:nvPr>
            <p:extLst>
              <p:ext uri="{D42A27DB-BD31-4B8C-83A1-F6EECF244321}">
                <p14:modId xmlns:p14="http://schemas.microsoft.com/office/powerpoint/2010/main" val="1199560228"/>
              </p:ext>
            </p:extLst>
          </p:nvPr>
        </p:nvGraphicFramePr>
        <p:xfrm>
          <a:off x="4802969" y="1206709"/>
          <a:ext cx="4256315" cy="5157316"/>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16" name="Chart 15"/>
          <p:cNvGraphicFramePr>
            <a:graphicFrameLocks/>
          </p:cNvGraphicFramePr>
          <p:nvPr>
            <p:extLst>
              <p:ext uri="{D42A27DB-BD31-4B8C-83A1-F6EECF244321}">
                <p14:modId xmlns:p14="http://schemas.microsoft.com/office/powerpoint/2010/main" val="2468706227"/>
              </p:ext>
            </p:extLst>
          </p:nvPr>
        </p:nvGraphicFramePr>
        <p:xfrm>
          <a:off x="316466" y="1347776"/>
          <a:ext cx="2332759" cy="4991495"/>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17" name="Chart 16"/>
          <p:cNvGraphicFramePr>
            <a:graphicFrameLocks/>
          </p:cNvGraphicFramePr>
          <p:nvPr>
            <p:extLst>
              <p:ext uri="{D42A27DB-BD31-4B8C-83A1-F6EECF244321}">
                <p14:modId xmlns:p14="http://schemas.microsoft.com/office/powerpoint/2010/main" val="3943807972"/>
              </p:ext>
            </p:extLst>
          </p:nvPr>
        </p:nvGraphicFramePr>
        <p:xfrm>
          <a:off x="2632387" y="1337780"/>
          <a:ext cx="2345078" cy="5001491"/>
        </p:xfrm>
        <a:graphic>
          <a:graphicData uri="http://schemas.openxmlformats.org/drawingml/2006/chart">
            <c:chart xmlns:c="http://schemas.openxmlformats.org/drawingml/2006/chart" xmlns:r="http://schemas.openxmlformats.org/officeDocument/2006/relationships" r:id="rId5"/>
          </a:graphicData>
        </a:graphic>
      </p:graphicFrame>
      <p:sp>
        <p:nvSpPr>
          <p:cNvPr id="18" name="TextBox 17"/>
          <p:cNvSpPr txBox="1"/>
          <p:nvPr/>
        </p:nvSpPr>
        <p:spPr>
          <a:xfrm>
            <a:off x="888433" y="1329995"/>
            <a:ext cx="3914536" cy="1015651"/>
          </a:xfrm>
          <a:prstGeom prst="rect">
            <a:avLst/>
          </a:prstGeom>
          <a:noFill/>
        </p:spPr>
        <p:txBody>
          <a:bodyPr wrap="square" lIns="91402" tIns="45714" rIns="91402" bIns="45714" rtlCol="0">
            <a:spAutoFit/>
          </a:bodyPr>
          <a:lstStyle/>
          <a:p>
            <a:r>
              <a:rPr lang="en-US" sz="1200" dirty="0">
                <a:solidFill>
                  <a:srgbClr val="052D49"/>
                </a:solidFill>
                <a:latin typeface="Arial" panose="020B0604020202020204" pitchFamily="34" charset="0"/>
                <a:cs typeface="Arial" panose="020B0604020202020204" pitchFamily="34" charset="0"/>
              </a:rPr>
              <a:t>Which comes closer to your opinion about the public schools in Houston: “The schools have enough money, if it were used wisely, to provide a quality education”; </a:t>
            </a:r>
          </a:p>
          <a:p>
            <a:r>
              <a:rPr lang="en-US" sz="1200" dirty="0">
                <a:solidFill>
                  <a:srgbClr val="052D49"/>
                </a:solidFill>
                <a:latin typeface="Arial" panose="020B0604020202020204" pitchFamily="34" charset="0"/>
                <a:cs typeface="Arial" panose="020B0604020202020204" pitchFamily="34" charset="0"/>
              </a:rPr>
              <a:t>or: “In order for the schools to provide a quality </a:t>
            </a:r>
            <a:r>
              <a:rPr lang="en-US" sz="1200" dirty="0" err="1">
                <a:solidFill>
                  <a:srgbClr val="052D49"/>
                </a:solidFill>
                <a:latin typeface="Arial" panose="020B0604020202020204" pitchFamily="34" charset="0"/>
                <a:cs typeface="Arial" panose="020B0604020202020204" pitchFamily="34" charset="0"/>
              </a:rPr>
              <a:t>edu</a:t>
            </a:r>
            <a:r>
              <a:rPr lang="en-US" sz="1200" dirty="0">
                <a:solidFill>
                  <a:srgbClr val="052D49"/>
                </a:solidFill>
                <a:latin typeface="Arial" panose="020B0604020202020204" pitchFamily="34" charset="0"/>
                <a:cs typeface="Arial" panose="020B0604020202020204" pitchFamily="34" charset="0"/>
              </a:rPr>
              <a:t>-</a:t>
            </a:r>
          </a:p>
          <a:p>
            <a:r>
              <a:rPr lang="en-US" sz="1200" dirty="0">
                <a:solidFill>
                  <a:srgbClr val="052D49"/>
                </a:solidFill>
                <a:latin typeface="Arial" panose="020B0604020202020204" pitchFamily="34" charset="0"/>
                <a:cs typeface="Arial" panose="020B0604020202020204" pitchFamily="34" charset="0"/>
              </a:rPr>
              <a:t>cation, significantly more money will be needed.”</a:t>
            </a:r>
          </a:p>
        </p:txBody>
      </p:sp>
      <p:sp>
        <p:nvSpPr>
          <p:cNvPr id="19" name="Footer Placeholder 3"/>
          <p:cNvSpPr txBox="1">
            <a:spLocks/>
          </p:cNvSpPr>
          <p:nvPr/>
        </p:nvSpPr>
        <p:spPr>
          <a:xfrm>
            <a:off x="2765781" y="6450497"/>
            <a:ext cx="5921020" cy="330274"/>
          </a:xfrm>
          <a:prstGeom prst="rect">
            <a:avLst/>
          </a:prstGeom>
        </p:spPr>
        <p:txBody>
          <a:bodyPr/>
          <a:lstStyle>
            <a:defPPr>
              <a:defRPr lang="en-US"/>
            </a:defPPr>
            <a:lvl1pPr marL="0" algn="l" defTabSz="914105" rtl="0" eaLnBrk="1" latinLnBrk="0" hangingPunct="1">
              <a:defRPr sz="800" kern="1200">
                <a:solidFill>
                  <a:schemeClr val="bg1"/>
                </a:solidFill>
                <a:latin typeface="Arial" panose="020B0604020202020204" pitchFamily="34" charset="0"/>
                <a:ea typeface="+mn-ea"/>
                <a:cs typeface="Arial" panose="020B0604020202020204" pitchFamily="34" charset="0"/>
              </a:defRPr>
            </a:lvl1pPr>
            <a:lvl2pPr marL="457047" algn="l" defTabSz="914105" rtl="0" eaLnBrk="1" latinLnBrk="0" hangingPunct="1">
              <a:defRPr sz="1900" kern="1200">
                <a:solidFill>
                  <a:schemeClr val="tx1"/>
                </a:solidFill>
                <a:latin typeface="+mn-lt"/>
                <a:ea typeface="+mn-ea"/>
                <a:cs typeface="+mn-cs"/>
              </a:defRPr>
            </a:lvl2pPr>
            <a:lvl3pPr marL="914105" algn="l" defTabSz="914105" rtl="0" eaLnBrk="1" latinLnBrk="0" hangingPunct="1">
              <a:defRPr sz="1900" kern="1200">
                <a:solidFill>
                  <a:schemeClr val="tx1"/>
                </a:solidFill>
                <a:latin typeface="+mn-lt"/>
                <a:ea typeface="+mn-ea"/>
                <a:cs typeface="+mn-cs"/>
              </a:defRPr>
            </a:lvl3pPr>
            <a:lvl4pPr marL="1371158" algn="l" defTabSz="914105" rtl="0" eaLnBrk="1" latinLnBrk="0" hangingPunct="1">
              <a:defRPr sz="1900" kern="1200">
                <a:solidFill>
                  <a:schemeClr val="tx1"/>
                </a:solidFill>
                <a:latin typeface="+mn-lt"/>
                <a:ea typeface="+mn-ea"/>
                <a:cs typeface="+mn-cs"/>
              </a:defRPr>
            </a:lvl4pPr>
            <a:lvl5pPr marL="1828210" algn="l" defTabSz="914105" rtl="0" eaLnBrk="1" latinLnBrk="0" hangingPunct="1">
              <a:defRPr sz="1900" kern="1200">
                <a:solidFill>
                  <a:schemeClr val="tx1"/>
                </a:solidFill>
                <a:latin typeface="+mn-lt"/>
                <a:ea typeface="+mn-ea"/>
                <a:cs typeface="+mn-cs"/>
              </a:defRPr>
            </a:lvl5pPr>
            <a:lvl6pPr marL="2285270" algn="l" defTabSz="914105" rtl="0" eaLnBrk="1" latinLnBrk="0" hangingPunct="1">
              <a:defRPr sz="1900" kern="1200">
                <a:solidFill>
                  <a:schemeClr val="tx1"/>
                </a:solidFill>
                <a:latin typeface="+mn-lt"/>
                <a:ea typeface="+mn-ea"/>
                <a:cs typeface="+mn-cs"/>
              </a:defRPr>
            </a:lvl6pPr>
            <a:lvl7pPr marL="2742314" algn="l" defTabSz="914105" rtl="0" eaLnBrk="1" latinLnBrk="0" hangingPunct="1">
              <a:defRPr sz="1900" kern="1200">
                <a:solidFill>
                  <a:schemeClr val="tx1"/>
                </a:solidFill>
                <a:latin typeface="+mn-lt"/>
                <a:ea typeface="+mn-ea"/>
                <a:cs typeface="+mn-cs"/>
              </a:defRPr>
            </a:lvl7pPr>
            <a:lvl8pPr marL="3199360" algn="l" defTabSz="914105" rtl="0" eaLnBrk="1" latinLnBrk="0" hangingPunct="1">
              <a:defRPr sz="1900" kern="1200">
                <a:solidFill>
                  <a:schemeClr val="tx1"/>
                </a:solidFill>
                <a:latin typeface="+mn-lt"/>
                <a:ea typeface="+mn-ea"/>
                <a:cs typeface="+mn-cs"/>
              </a:defRPr>
            </a:lvl8pPr>
            <a:lvl9pPr marL="3656407" algn="l" defTabSz="914105" rtl="0" eaLnBrk="1" latinLnBrk="0" hangingPunct="1">
              <a:defRPr sz="1900" kern="1200">
                <a:solidFill>
                  <a:schemeClr val="tx1"/>
                </a:solidFill>
                <a:latin typeface="+mn-lt"/>
                <a:ea typeface="+mn-ea"/>
                <a:cs typeface="+mn-cs"/>
              </a:defRPr>
            </a:lvl9pPr>
          </a:lstStyle>
          <a:p>
            <a:r>
              <a:rPr lang="en-US" sz="900" dirty="0">
                <a:solidFill>
                  <a:prstClr val="white"/>
                </a:solidFill>
              </a:rPr>
              <a:t>Source: Kinder Houston Area Survey (2009 and 2018).</a:t>
            </a:r>
          </a:p>
          <a:p>
            <a:endParaRPr lang="en-US" sz="900" dirty="0">
              <a:solidFill>
                <a:prstClr val="white"/>
              </a:solidFill>
            </a:endParaRPr>
          </a:p>
        </p:txBody>
      </p:sp>
      <p:sp>
        <p:nvSpPr>
          <p:cNvPr id="21" name="TextBox 1"/>
          <p:cNvSpPr txBox="1"/>
          <p:nvPr/>
        </p:nvSpPr>
        <p:spPr>
          <a:xfrm>
            <a:off x="5508772" y="1671268"/>
            <a:ext cx="2875990" cy="878774"/>
          </a:xfrm>
          <a:prstGeom prst="rect">
            <a:avLst/>
          </a:prstGeom>
        </p:spPr>
        <p:txBody>
          <a:bodyPr wrap="square" rtlCol="0"/>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en-US" sz="1200" dirty="0">
                <a:solidFill>
                  <a:srgbClr val="052D49"/>
                </a:solidFill>
                <a:latin typeface="Arial" panose="020B0604020202020204" pitchFamily="34" charset="0"/>
                <a:cs typeface="Arial" panose="020B0604020202020204" pitchFamily="34" charset="0"/>
              </a:rPr>
              <a:t>“What about increasing local taxes in order to provide universal preschool education for all children in Houston?”</a:t>
            </a:r>
          </a:p>
        </p:txBody>
      </p:sp>
      <p:sp>
        <p:nvSpPr>
          <p:cNvPr id="4" name="TextBox 3"/>
          <p:cNvSpPr txBox="1"/>
          <p:nvPr/>
        </p:nvSpPr>
        <p:spPr>
          <a:xfrm>
            <a:off x="6379871" y="5921189"/>
            <a:ext cx="1473212" cy="307777"/>
          </a:xfrm>
          <a:prstGeom prst="rect">
            <a:avLst/>
          </a:prstGeom>
          <a:noFill/>
        </p:spPr>
        <p:txBody>
          <a:bodyPr wrap="square" rtlCol="0">
            <a:spAutoFit/>
          </a:bodyPr>
          <a:lstStyle/>
          <a:p>
            <a:r>
              <a:rPr lang="en-US" sz="1400" dirty="0">
                <a:latin typeface="Arial" panose="020B0604020202020204" pitchFamily="34" charset="0"/>
                <a:cs typeface="Arial" panose="020B0604020202020204" pitchFamily="34" charset="0"/>
              </a:rPr>
              <a:t>February 2018</a:t>
            </a:r>
          </a:p>
        </p:txBody>
      </p:sp>
    </p:spTree>
    <p:extLst>
      <p:ext uri="{BB962C8B-B14F-4D97-AF65-F5344CB8AC3E}">
        <p14:creationId xmlns:p14="http://schemas.microsoft.com/office/powerpoint/2010/main" val="245451983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8"/>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22" presetClass="entr" presetSubtype="4" fill="hold" grpId="0" nodeType="clickEffect">
                                  <p:stCondLst>
                                    <p:cond delay="0"/>
                                  </p:stCondLst>
                                  <p:childTnLst>
                                    <p:set>
                                      <p:cBhvr>
                                        <p:cTn id="10" dur="1" fill="hold">
                                          <p:stCondLst>
                                            <p:cond delay="0"/>
                                          </p:stCondLst>
                                        </p:cTn>
                                        <p:tgtEl>
                                          <p:spTgt spid="16"/>
                                        </p:tgtEl>
                                        <p:attrNameLst>
                                          <p:attrName>style.visibility</p:attrName>
                                        </p:attrNameLst>
                                      </p:cBhvr>
                                      <p:to>
                                        <p:strVal val="visible"/>
                                      </p:to>
                                    </p:set>
                                    <p:animEffect transition="in" filter="wipe(down)">
                                      <p:cBhvr>
                                        <p:cTn id="11" dur="750"/>
                                        <p:tgtEl>
                                          <p:spTgt spid="16"/>
                                        </p:tgtEl>
                                      </p:cBhvr>
                                    </p:animEffect>
                                  </p:childTnLst>
                                </p:cTn>
                              </p:par>
                            </p:childTnLst>
                          </p:cTn>
                        </p:par>
                      </p:childTnLst>
                    </p:cTn>
                  </p:par>
                  <p:par>
                    <p:cTn id="12" fill="hold">
                      <p:stCondLst>
                        <p:cond delay="indefinite"/>
                      </p:stCondLst>
                      <p:childTnLst>
                        <p:par>
                          <p:cTn id="13" fill="hold">
                            <p:stCondLst>
                              <p:cond delay="0"/>
                            </p:stCondLst>
                            <p:childTnLst>
                              <p:par>
                                <p:cTn id="14" presetID="22" presetClass="entr" presetSubtype="4" fill="hold" grpId="0" nodeType="clickEffect">
                                  <p:stCondLst>
                                    <p:cond delay="0"/>
                                  </p:stCondLst>
                                  <p:childTnLst>
                                    <p:set>
                                      <p:cBhvr>
                                        <p:cTn id="15" dur="1" fill="hold">
                                          <p:stCondLst>
                                            <p:cond delay="0"/>
                                          </p:stCondLst>
                                        </p:cTn>
                                        <p:tgtEl>
                                          <p:spTgt spid="17"/>
                                        </p:tgtEl>
                                        <p:attrNameLst>
                                          <p:attrName>style.visibility</p:attrName>
                                        </p:attrNameLst>
                                      </p:cBhvr>
                                      <p:to>
                                        <p:strVal val="visible"/>
                                      </p:to>
                                    </p:set>
                                    <p:animEffect transition="in" filter="wipe(down)">
                                      <p:cBhvr>
                                        <p:cTn id="16" dur="750"/>
                                        <p:tgtEl>
                                          <p:spTgt spid="17"/>
                                        </p:tgtEl>
                                      </p:cBhvr>
                                    </p:animEffec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grpId="0" nodeType="clickEffect">
                                  <p:stCondLst>
                                    <p:cond delay="0"/>
                                  </p:stCondLst>
                                  <p:childTnLst>
                                    <p:set>
                                      <p:cBhvr>
                                        <p:cTn id="20" dur="1" fill="hold">
                                          <p:stCondLst>
                                            <p:cond delay="0"/>
                                          </p:stCondLst>
                                        </p:cTn>
                                        <p:tgtEl>
                                          <p:spTgt spid="21"/>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22" presetClass="entr" presetSubtype="4" fill="hold" grpId="0" nodeType="clickEffect">
                                  <p:stCondLst>
                                    <p:cond delay="0"/>
                                  </p:stCondLst>
                                  <p:childTnLst>
                                    <p:set>
                                      <p:cBhvr>
                                        <p:cTn id="24" dur="1" fill="hold">
                                          <p:stCondLst>
                                            <p:cond delay="0"/>
                                          </p:stCondLst>
                                        </p:cTn>
                                        <p:tgtEl>
                                          <p:spTgt spid="15"/>
                                        </p:tgtEl>
                                        <p:attrNameLst>
                                          <p:attrName>style.visibility</p:attrName>
                                        </p:attrNameLst>
                                      </p:cBhvr>
                                      <p:to>
                                        <p:strVal val="visible"/>
                                      </p:to>
                                    </p:set>
                                    <p:animEffect transition="in" filter="wipe(down)">
                                      <p:cBhvr>
                                        <p:cTn id="25" dur="75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15" grpId="0">
        <p:bldAsOne/>
      </p:bldGraphic>
      <p:bldGraphic spid="16" grpId="0">
        <p:bldAsOne/>
      </p:bldGraphic>
      <p:bldGraphic spid="17" grpId="0">
        <p:bldAsOne/>
      </p:bldGraphic>
      <p:bldP spid="18" grpId="0"/>
      <p:bldP spid="21" grpId="0"/>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0" y="99586"/>
            <a:ext cx="9143999" cy="6274495"/>
          </a:xfrm>
          <a:prstGeom prst="rect">
            <a:avLst/>
          </a:prstGeom>
        </p:spPr>
      </p:pic>
      <p:grpSp>
        <p:nvGrpSpPr>
          <p:cNvPr id="15" name="Group 14"/>
          <p:cNvGrpSpPr/>
          <p:nvPr/>
        </p:nvGrpSpPr>
        <p:grpSpPr>
          <a:xfrm>
            <a:off x="9670585" y="4519058"/>
            <a:ext cx="5721825" cy="839789"/>
            <a:chOff x="9670576" y="3013075"/>
            <a:chExt cx="5187950" cy="839788"/>
          </a:xfrm>
        </p:grpSpPr>
        <p:sp>
          <p:nvSpPr>
            <p:cNvPr id="16" name="Rectangle 85"/>
            <p:cNvSpPr>
              <a:spLocks noChangeArrowheads="1"/>
            </p:cNvSpPr>
            <p:nvPr/>
          </p:nvSpPr>
          <p:spPr bwMode="auto">
            <a:xfrm>
              <a:off x="9670576" y="3013075"/>
              <a:ext cx="5187950" cy="839788"/>
            </a:xfrm>
            <a:prstGeom prst="rect">
              <a:avLst/>
            </a:prstGeom>
            <a:solidFill>
              <a:srgbClr val="A21E21"/>
            </a:solidFill>
            <a:ln w="8">
              <a:solidFill>
                <a:srgbClr val="FFFFFF"/>
              </a:solidFill>
              <a:prstDash val="solid"/>
              <a:miter lim="800000"/>
              <a:headEnd/>
              <a:tailEnd/>
            </a:ln>
          </p:spPr>
          <p:txBody>
            <a:bodyPr vert="horz" wrap="square" lIns="121920" tIns="60960" rIns="121920" bIns="60960" numCol="1" anchor="t" anchorCtr="0" compatLnSpc="1">
              <a:prstTxWarp prst="textNoShape">
                <a:avLst/>
              </a:prstTxWarp>
            </a:bodyPr>
            <a:lstStyle/>
            <a:p>
              <a:pPr algn="ctr" defTabSz="914218" fontAlgn="base">
                <a:spcBef>
                  <a:spcPct val="0"/>
                </a:spcBef>
                <a:spcAft>
                  <a:spcPct val="0"/>
                </a:spcAft>
              </a:pPr>
              <a:endParaRPr lang="en-US" sz="3200" b="1" i="1" dirty="0">
                <a:solidFill>
                  <a:srgbClr val="000000"/>
                </a:solidFill>
                <a:latin typeface="Helvetica-Light" pitchFamily="34" charset="0"/>
                <a:ea typeface="ＭＳ Ｐゴシック" charset="-128"/>
              </a:endParaRPr>
            </a:p>
          </p:txBody>
        </p:sp>
        <p:sp>
          <p:nvSpPr>
            <p:cNvPr id="17" name="Rectangle 86"/>
            <p:cNvSpPr>
              <a:spLocks noChangeArrowheads="1"/>
            </p:cNvSpPr>
            <p:nvPr/>
          </p:nvSpPr>
          <p:spPr bwMode="auto">
            <a:xfrm>
              <a:off x="11121551" y="3273426"/>
              <a:ext cx="3619052"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defTabSz="914218" fontAlgn="base">
                <a:spcBef>
                  <a:spcPct val="0"/>
                </a:spcBef>
                <a:spcAft>
                  <a:spcPct val="0"/>
                </a:spcAft>
              </a:pPr>
              <a:r>
                <a:rPr lang="en-US" dirty="0">
                  <a:solidFill>
                    <a:srgbClr val="FFFFFF"/>
                  </a:solidFill>
                  <a:latin typeface="Arial" panose="020B0604020202020204" pitchFamily="34" charset="0"/>
                  <a:ea typeface="ＭＳ Ｐゴシック" charset="-128"/>
                  <a:cs typeface="Arial" panose="020B0604020202020204" pitchFamily="34" charset="0"/>
                </a:rPr>
                <a:t>The Demographic Revolution</a:t>
              </a:r>
              <a:endParaRPr lang="en-US" dirty="0">
                <a:solidFill>
                  <a:srgbClr val="000000"/>
                </a:solidFill>
                <a:latin typeface="Arial" panose="020B0604020202020204" pitchFamily="34" charset="0"/>
                <a:ea typeface="ＭＳ Ｐゴシック" charset="-128"/>
                <a:cs typeface="Arial" panose="020B0604020202020204" pitchFamily="34" charset="0"/>
              </a:endParaRPr>
            </a:p>
          </p:txBody>
        </p:sp>
        <p:sp>
          <p:nvSpPr>
            <p:cNvPr id="18" name="Freeform 87"/>
            <p:cNvSpPr>
              <a:spLocks/>
            </p:cNvSpPr>
            <p:nvPr/>
          </p:nvSpPr>
          <p:spPr bwMode="auto">
            <a:xfrm>
              <a:off x="10172226" y="3306762"/>
              <a:ext cx="106363" cy="103188"/>
            </a:xfrm>
            <a:custGeom>
              <a:avLst/>
              <a:gdLst>
                <a:gd name="T0" fmla="*/ 32 w 67"/>
                <a:gd name="T1" fmla="*/ 65 h 65"/>
                <a:gd name="T2" fmla="*/ 32 w 67"/>
                <a:gd name="T3" fmla="*/ 65 h 65"/>
                <a:gd name="T4" fmla="*/ 27 w 67"/>
                <a:gd name="T5" fmla="*/ 65 h 65"/>
                <a:gd name="T6" fmla="*/ 20 w 67"/>
                <a:gd name="T7" fmla="*/ 63 h 65"/>
                <a:gd name="T8" fmla="*/ 15 w 67"/>
                <a:gd name="T9" fmla="*/ 60 h 65"/>
                <a:gd name="T10" fmla="*/ 9 w 67"/>
                <a:gd name="T11" fmla="*/ 56 h 65"/>
                <a:gd name="T12" fmla="*/ 5 w 67"/>
                <a:gd name="T13" fmla="*/ 52 h 65"/>
                <a:gd name="T14" fmla="*/ 2 w 67"/>
                <a:gd name="T15" fmla="*/ 45 h 65"/>
                <a:gd name="T16" fmla="*/ 1 w 67"/>
                <a:gd name="T17" fmla="*/ 39 h 65"/>
                <a:gd name="T18" fmla="*/ 0 w 67"/>
                <a:gd name="T19" fmla="*/ 33 h 65"/>
                <a:gd name="T20" fmla="*/ 0 w 67"/>
                <a:gd name="T21" fmla="*/ 33 h 65"/>
                <a:gd name="T22" fmla="*/ 1 w 67"/>
                <a:gd name="T23" fmla="*/ 26 h 65"/>
                <a:gd name="T24" fmla="*/ 2 w 67"/>
                <a:gd name="T25" fmla="*/ 20 h 65"/>
                <a:gd name="T26" fmla="*/ 5 w 67"/>
                <a:gd name="T27" fmla="*/ 13 h 65"/>
                <a:gd name="T28" fmla="*/ 9 w 67"/>
                <a:gd name="T29" fmla="*/ 9 h 65"/>
                <a:gd name="T30" fmla="*/ 15 w 67"/>
                <a:gd name="T31" fmla="*/ 5 h 65"/>
                <a:gd name="T32" fmla="*/ 20 w 67"/>
                <a:gd name="T33" fmla="*/ 3 h 65"/>
                <a:gd name="T34" fmla="*/ 27 w 67"/>
                <a:gd name="T35" fmla="*/ 0 h 65"/>
                <a:gd name="T36" fmla="*/ 32 w 67"/>
                <a:gd name="T37" fmla="*/ 0 h 65"/>
                <a:gd name="T38" fmla="*/ 32 w 67"/>
                <a:gd name="T39" fmla="*/ 0 h 65"/>
                <a:gd name="T40" fmla="*/ 39 w 67"/>
                <a:gd name="T41" fmla="*/ 0 h 65"/>
                <a:gd name="T42" fmla="*/ 46 w 67"/>
                <a:gd name="T43" fmla="*/ 3 h 65"/>
                <a:gd name="T44" fmla="*/ 52 w 67"/>
                <a:gd name="T45" fmla="*/ 5 h 65"/>
                <a:gd name="T46" fmla="*/ 57 w 67"/>
                <a:gd name="T47" fmla="*/ 9 h 65"/>
                <a:gd name="T48" fmla="*/ 61 w 67"/>
                <a:gd name="T49" fmla="*/ 13 h 65"/>
                <a:gd name="T50" fmla="*/ 64 w 67"/>
                <a:gd name="T51" fmla="*/ 20 h 65"/>
                <a:gd name="T52" fmla="*/ 65 w 67"/>
                <a:gd name="T53" fmla="*/ 26 h 65"/>
                <a:gd name="T54" fmla="*/ 67 w 67"/>
                <a:gd name="T55" fmla="*/ 33 h 65"/>
                <a:gd name="T56" fmla="*/ 67 w 67"/>
                <a:gd name="T57" fmla="*/ 33 h 65"/>
                <a:gd name="T58" fmla="*/ 65 w 67"/>
                <a:gd name="T59" fmla="*/ 39 h 65"/>
                <a:gd name="T60" fmla="*/ 64 w 67"/>
                <a:gd name="T61" fmla="*/ 45 h 65"/>
                <a:gd name="T62" fmla="*/ 61 w 67"/>
                <a:gd name="T63" fmla="*/ 52 h 65"/>
                <a:gd name="T64" fmla="*/ 57 w 67"/>
                <a:gd name="T65" fmla="*/ 56 h 65"/>
                <a:gd name="T66" fmla="*/ 52 w 67"/>
                <a:gd name="T67" fmla="*/ 60 h 65"/>
                <a:gd name="T68" fmla="*/ 46 w 67"/>
                <a:gd name="T69" fmla="*/ 63 h 65"/>
                <a:gd name="T70" fmla="*/ 39 w 67"/>
                <a:gd name="T71" fmla="*/ 65 h 65"/>
                <a:gd name="T72" fmla="*/ 32 w 67"/>
                <a:gd name="T73" fmla="*/ 65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7" h="65">
                  <a:moveTo>
                    <a:pt x="32" y="65"/>
                  </a:moveTo>
                  <a:lnTo>
                    <a:pt x="32" y="65"/>
                  </a:lnTo>
                  <a:lnTo>
                    <a:pt x="27" y="65"/>
                  </a:lnTo>
                  <a:lnTo>
                    <a:pt x="20" y="63"/>
                  </a:lnTo>
                  <a:lnTo>
                    <a:pt x="15" y="60"/>
                  </a:lnTo>
                  <a:lnTo>
                    <a:pt x="9" y="56"/>
                  </a:lnTo>
                  <a:lnTo>
                    <a:pt x="5" y="52"/>
                  </a:lnTo>
                  <a:lnTo>
                    <a:pt x="2" y="45"/>
                  </a:lnTo>
                  <a:lnTo>
                    <a:pt x="1" y="39"/>
                  </a:lnTo>
                  <a:lnTo>
                    <a:pt x="0" y="33"/>
                  </a:lnTo>
                  <a:lnTo>
                    <a:pt x="0" y="33"/>
                  </a:lnTo>
                  <a:lnTo>
                    <a:pt x="1" y="26"/>
                  </a:lnTo>
                  <a:lnTo>
                    <a:pt x="2" y="20"/>
                  </a:lnTo>
                  <a:lnTo>
                    <a:pt x="5" y="13"/>
                  </a:lnTo>
                  <a:lnTo>
                    <a:pt x="9" y="9"/>
                  </a:lnTo>
                  <a:lnTo>
                    <a:pt x="15" y="5"/>
                  </a:lnTo>
                  <a:lnTo>
                    <a:pt x="20" y="3"/>
                  </a:lnTo>
                  <a:lnTo>
                    <a:pt x="27" y="0"/>
                  </a:lnTo>
                  <a:lnTo>
                    <a:pt x="32" y="0"/>
                  </a:lnTo>
                  <a:lnTo>
                    <a:pt x="32" y="0"/>
                  </a:lnTo>
                  <a:lnTo>
                    <a:pt x="39" y="0"/>
                  </a:lnTo>
                  <a:lnTo>
                    <a:pt x="46" y="3"/>
                  </a:lnTo>
                  <a:lnTo>
                    <a:pt x="52" y="5"/>
                  </a:lnTo>
                  <a:lnTo>
                    <a:pt x="57" y="9"/>
                  </a:lnTo>
                  <a:lnTo>
                    <a:pt x="61" y="13"/>
                  </a:lnTo>
                  <a:lnTo>
                    <a:pt x="64" y="20"/>
                  </a:lnTo>
                  <a:lnTo>
                    <a:pt x="65" y="26"/>
                  </a:lnTo>
                  <a:lnTo>
                    <a:pt x="67" y="33"/>
                  </a:lnTo>
                  <a:lnTo>
                    <a:pt x="67" y="33"/>
                  </a:lnTo>
                  <a:lnTo>
                    <a:pt x="65" y="39"/>
                  </a:lnTo>
                  <a:lnTo>
                    <a:pt x="64" y="45"/>
                  </a:lnTo>
                  <a:lnTo>
                    <a:pt x="61" y="52"/>
                  </a:lnTo>
                  <a:lnTo>
                    <a:pt x="57" y="56"/>
                  </a:lnTo>
                  <a:lnTo>
                    <a:pt x="52" y="60"/>
                  </a:lnTo>
                  <a:lnTo>
                    <a:pt x="46" y="63"/>
                  </a:lnTo>
                  <a:lnTo>
                    <a:pt x="39" y="65"/>
                  </a:lnTo>
                  <a:lnTo>
                    <a:pt x="32" y="6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algn="ctr" defTabSz="914218" fontAlgn="base">
                <a:spcBef>
                  <a:spcPct val="0"/>
                </a:spcBef>
                <a:spcAft>
                  <a:spcPct val="0"/>
                </a:spcAft>
              </a:pPr>
              <a:endParaRPr lang="en-US" sz="3200" b="1" i="1" dirty="0">
                <a:solidFill>
                  <a:srgbClr val="000000"/>
                </a:solidFill>
                <a:latin typeface="Helvetica-Light" pitchFamily="34" charset="0"/>
                <a:ea typeface="ＭＳ Ｐゴシック" charset="-128"/>
              </a:endParaRPr>
            </a:p>
          </p:txBody>
        </p:sp>
        <p:sp>
          <p:nvSpPr>
            <p:cNvPr id="19" name="Freeform 88"/>
            <p:cNvSpPr>
              <a:spLocks/>
            </p:cNvSpPr>
            <p:nvPr/>
          </p:nvSpPr>
          <p:spPr bwMode="auto">
            <a:xfrm>
              <a:off x="10172226" y="3306762"/>
              <a:ext cx="106363" cy="103188"/>
            </a:xfrm>
            <a:custGeom>
              <a:avLst/>
              <a:gdLst>
                <a:gd name="T0" fmla="*/ 32 w 67"/>
                <a:gd name="T1" fmla="*/ 65 h 65"/>
                <a:gd name="T2" fmla="*/ 32 w 67"/>
                <a:gd name="T3" fmla="*/ 65 h 65"/>
                <a:gd name="T4" fmla="*/ 27 w 67"/>
                <a:gd name="T5" fmla="*/ 65 h 65"/>
                <a:gd name="T6" fmla="*/ 20 w 67"/>
                <a:gd name="T7" fmla="*/ 63 h 65"/>
                <a:gd name="T8" fmla="*/ 15 w 67"/>
                <a:gd name="T9" fmla="*/ 60 h 65"/>
                <a:gd name="T10" fmla="*/ 9 w 67"/>
                <a:gd name="T11" fmla="*/ 56 h 65"/>
                <a:gd name="T12" fmla="*/ 5 w 67"/>
                <a:gd name="T13" fmla="*/ 52 h 65"/>
                <a:gd name="T14" fmla="*/ 2 w 67"/>
                <a:gd name="T15" fmla="*/ 45 h 65"/>
                <a:gd name="T16" fmla="*/ 1 w 67"/>
                <a:gd name="T17" fmla="*/ 39 h 65"/>
                <a:gd name="T18" fmla="*/ 0 w 67"/>
                <a:gd name="T19" fmla="*/ 33 h 65"/>
                <a:gd name="T20" fmla="*/ 0 w 67"/>
                <a:gd name="T21" fmla="*/ 33 h 65"/>
                <a:gd name="T22" fmla="*/ 1 w 67"/>
                <a:gd name="T23" fmla="*/ 26 h 65"/>
                <a:gd name="T24" fmla="*/ 2 w 67"/>
                <a:gd name="T25" fmla="*/ 20 h 65"/>
                <a:gd name="T26" fmla="*/ 5 w 67"/>
                <a:gd name="T27" fmla="*/ 13 h 65"/>
                <a:gd name="T28" fmla="*/ 9 w 67"/>
                <a:gd name="T29" fmla="*/ 9 h 65"/>
                <a:gd name="T30" fmla="*/ 15 w 67"/>
                <a:gd name="T31" fmla="*/ 5 h 65"/>
                <a:gd name="T32" fmla="*/ 20 w 67"/>
                <a:gd name="T33" fmla="*/ 3 h 65"/>
                <a:gd name="T34" fmla="*/ 27 w 67"/>
                <a:gd name="T35" fmla="*/ 0 h 65"/>
                <a:gd name="T36" fmla="*/ 32 w 67"/>
                <a:gd name="T37" fmla="*/ 0 h 65"/>
                <a:gd name="T38" fmla="*/ 32 w 67"/>
                <a:gd name="T39" fmla="*/ 0 h 65"/>
                <a:gd name="T40" fmla="*/ 39 w 67"/>
                <a:gd name="T41" fmla="*/ 0 h 65"/>
                <a:gd name="T42" fmla="*/ 46 w 67"/>
                <a:gd name="T43" fmla="*/ 3 h 65"/>
                <a:gd name="T44" fmla="*/ 52 w 67"/>
                <a:gd name="T45" fmla="*/ 5 h 65"/>
                <a:gd name="T46" fmla="*/ 57 w 67"/>
                <a:gd name="T47" fmla="*/ 9 h 65"/>
                <a:gd name="T48" fmla="*/ 61 w 67"/>
                <a:gd name="T49" fmla="*/ 13 h 65"/>
                <a:gd name="T50" fmla="*/ 64 w 67"/>
                <a:gd name="T51" fmla="*/ 20 h 65"/>
                <a:gd name="T52" fmla="*/ 65 w 67"/>
                <a:gd name="T53" fmla="*/ 26 h 65"/>
                <a:gd name="T54" fmla="*/ 67 w 67"/>
                <a:gd name="T55" fmla="*/ 33 h 65"/>
                <a:gd name="T56" fmla="*/ 67 w 67"/>
                <a:gd name="T57" fmla="*/ 33 h 65"/>
                <a:gd name="T58" fmla="*/ 65 w 67"/>
                <a:gd name="T59" fmla="*/ 39 h 65"/>
                <a:gd name="T60" fmla="*/ 64 w 67"/>
                <a:gd name="T61" fmla="*/ 45 h 65"/>
                <a:gd name="T62" fmla="*/ 61 w 67"/>
                <a:gd name="T63" fmla="*/ 52 h 65"/>
                <a:gd name="T64" fmla="*/ 57 w 67"/>
                <a:gd name="T65" fmla="*/ 56 h 65"/>
                <a:gd name="T66" fmla="*/ 52 w 67"/>
                <a:gd name="T67" fmla="*/ 60 h 65"/>
                <a:gd name="T68" fmla="*/ 46 w 67"/>
                <a:gd name="T69" fmla="*/ 63 h 65"/>
                <a:gd name="T70" fmla="*/ 39 w 67"/>
                <a:gd name="T71" fmla="*/ 65 h 65"/>
                <a:gd name="T72" fmla="*/ 32 w 67"/>
                <a:gd name="T73" fmla="*/ 65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7" h="65">
                  <a:moveTo>
                    <a:pt x="32" y="65"/>
                  </a:moveTo>
                  <a:lnTo>
                    <a:pt x="32" y="65"/>
                  </a:lnTo>
                  <a:lnTo>
                    <a:pt x="27" y="65"/>
                  </a:lnTo>
                  <a:lnTo>
                    <a:pt x="20" y="63"/>
                  </a:lnTo>
                  <a:lnTo>
                    <a:pt x="15" y="60"/>
                  </a:lnTo>
                  <a:lnTo>
                    <a:pt x="9" y="56"/>
                  </a:lnTo>
                  <a:lnTo>
                    <a:pt x="5" y="52"/>
                  </a:lnTo>
                  <a:lnTo>
                    <a:pt x="2" y="45"/>
                  </a:lnTo>
                  <a:lnTo>
                    <a:pt x="1" y="39"/>
                  </a:lnTo>
                  <a:lnTo>
                    <a:pt x="0" y="33"/>
                  </a:lnTo>
                  <a:lnTo>
                    <a:pt x="0" y="33"/>
                  </a:lnTo>
                  <a:lnTo>
                    <a:pt x="1" y="26"/>
                  </a:lnTo>
                  <a:lnTo>
                    <a:pt x="2" y="20"/>
                  </a:lnTo>
                  <a:lnTo>
                    <a:pt x="5" y="13"/>
                  </a:lnTo>
                  <a:lnTo>
                    <a:pt x="9" y="9"/>
                  </a:lnTo>
                  <a:lnTo>
                    <a:pt x="15" y="5"/>
                  </a:lnTo>
                  <a:lnTo>
                    <a:pt x="20" y="3"/>
                  </a:lnTo>
                  <a:lnTo>
                    <a:pt x="27" y="0"/>
                  </a:lnTo>
                  <a:lnTo>
                    <a:pt x="32" y="0"/>
                  </a:lnTo>
                  <a:lnTo>
                    <a:pt x="32" y="0"/>
                  </a:lnTo>
                  <a:lnTo>
                    <a:pt x="39" y="0"/>
                  </a:lnTo>
                  <a:lnTo>
                    <a:pt x="46" y="3"/>
                  </a:lnTo>
                  <a:lnTo>
                    <a:pt x="52" y="5"/>
                  </a:lnTo>
                  <a:lnTo>
                    <a:pt x="57" y="9"/>
                  </a:lnTo>
                  <a:lnTo>
                    <a:pt x="61" y="13"/>
                  </a:lnTo>
                  <a:lnTo>
                    <a:pt x="64" y="20"/>
                  </a:lnTo>
                  <a:lnTo>
                    <a:pt x="65" y="26"/>
                  </a:lnTo>
                  <a:lnTo>
                    <a:pt x="67" y="33"/>
                  </a:lnTo>
                  <a:lnTo>
                    <a:pt x="67" y="33"/>
                  </a:lnTo>
                  <a:lnTo>
                    <a:pt x="65" y="39"/>
                  </a:lnTo>
                  <a:lnTo>
                    <a:pt x="64" y="45"/>
                  </a:lnTo>
                  <a:lnTo>
                    <a:pt x="61" y="52"/>
                  </a:lnTo>
                  <a:lnTo>
                    <a:pt x="57" y="56"/>
                  </a:lnTo>
                  <a:lnTo>
                    <a:pt x="52" y="60"/>
                  </a:lnTo>
                  <a:lnTo>
                    <a:pt x="46" y="63"/>
                  </a:lnTo>
                  <a:lnTo>
                    <a:pt x="39" y="65"/>
                  </a:lnTo>
                  <a:lnTo>
                    <a:pt x="32" y="6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algn="ctr" defTabSz="914218" fontAlgn="base">
                <a:spcBef>
                  <a:spcPct val="0"/>
                </a:spcBef>
                <a:spcAft>
                  <a:spcPct val="0"/>
                </a:spcAft>
              </a:pPr>
              <a:endParaRPr lang="en-US" sz="3200" b="1" i="1" dirty="0">
                <a:solidFill>
                  <a:srgbClr val="000000"/>
                </a:solidFill>
                <a:latin typeface="Helvetica-Light" pitchFamily="34" charset="0"/>
                <a:ea typeface="ＭＳ Ｐゴシック" charset="-128"/>
              </a:endParaRPr>
            </a:p>
          </p:txBody>
        </p:sp>
        <p:sp>
          <p:nvSpPr>
            <p:cNvPr id="20" name="Freeform 89"/>
            <p:cNvSpPr>
              <a:spLocks/>
            </p:cNvSpPr>
            <p:nvPr/>
          </p:nvSpPr>
          <p:spPr bwMode="auto">
            <a:xfrm>
              <a:off x="10119839" y="3432175"/>
              <a:ext cx="209550" cy="168275"/>
            </a:xfrm>
            <a:custGeom>
              <a:avLst/>
              <a:gdLst>
                <a:gd name="T0" fmla="*/ 0 w 132"/>
                <a:gd name="T1" fmla="*/ 106 h 106"/>
                <a:gd name="T2" fmla="*/ 0 w 132"/>
                <a:gd name="T3" fmla="*/ 42 h 106"/>
                <a:gd name="T4" fmla="*/ 0 w 132"/>
                <a:gd name="T5" fmla="*/ 42 h 106"/>
                <a:gd name="T6" fmla="*/ 0 w 132"/>
                <a:gd name="T7" fmla="*/ 33 h 106"/>
                <a:gd name="T8" fmla="*/ 3 w 132"/>
                <a:gd name="T9" fmla="*/ 26 h 106"/>
                <a:gd name="T10" fmla="*/ 7 w 132"/>
                <a:gd name="T11" fmla="*/ 18 h 106"/>
                <a:gd name="T12" fmla="*/ 12 w 132"/>
                <a:gd name="T13" fmla="*/ 12 h 106"/>
                <a:gd name="T14" fmla="*/ 19 w 132"/>
                <a:gd name="T15" fmla="*/ 7 h 106"/>
                <a:gd name="T16" fmla="*/ 26 w 132"/>
                <a:gd name="T17" fmla="*/ 3 h 106"/>
                <a:gd name="T18" fmla="*/ 34 w 132"/>
                <a:gd name="T19" fmla="*/ 0 h 106"/>
                <a:gd name="T20" fmla="*/ 42 w 132"/>
                <a:gd name="T21" fmla="*/ 0 h 106"/>
                <a:gd name="T22" fmla="*/ 87 w 132"/>
                <a:gd name="T23" fmla="*/ 0 h 106"/>
                <a:gd name="T24" fmla="*/ 87 w 132"/>
                <a:gd name="T25" fmla="*/ 0 h 106"/>
                <a:gd name="T26" fmla="*/ 97 w 132"/>
                <a:gd name="T27" fmla="*/ 0 h 106"/>
                <a:gd name="T28" fmla="*/ 105 w 132"/>
                <a:gd name="T29" fmla="*/ 3 h 106"/>
                <a:gd name="T30" fmla="*/ 112 w 132"/>
                <a:gd name="T31" fmla="*/ 7 h 106"/>
                <a:gd name="T32" fmla="*/ 119 w 132"/>
                <a:gd name="T33" fmla="*/ 12 h 106"/>
                <a:gd name="T34" fmla="*/ 124 w 132"/>
                <a:gd name="T35" fmla="*/ 18 h 106"/>
                <a:gd name="T36" fmla="*/ 128 w 132"/>
                <a:gd name="T37" fmla="*/ 26 h 106"/>
                <a:gd name="T38" fmla="*/ 131 w 132"/>
                <a:gd name="T39" fmla="*/ 33 h 106"/>
                <a:gd name="T40" fmla="*/ 132 w 132"/>
                <a:gd name="T41" fmla="*/ 42 h 106"/>
                <a:gd name="T42" fmla="*/ 132 w 132"/>
                <a:gd name="T43" fmla="*/ 106 h 106"/>
                <a:gd name="T44" fmla="*/ 0 w 132"/>
                <a:gd name="T45" fmla="*/ 106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32" h="106">
                  <a:moveTo>
                    <a:pt x="0" y="106"/>
                  </a:moveTo>
                  <a:lnTo>
                    <a:pt x="0" y="42"/>
                  </a:lnTo>
                  <a:lnTo>
                    <a:pt x="0" y="42"/>
                  </a:lnTo>
                  <a:lnTo>
                    <a:pt x="0" y="33"/>
                  </a:lnTo>
                  <a:lnTo>
                    <a:pt x="3" y="26"/>
                  </a:lnTo>
                  <a:lnTo>
                    <a:pt x="7" y="18"/>
                  </a:lnTo>
                  <a:lnTo>
                    <a:pt x="12" y="12"/>
                  </a:lnTo>
                  <a:lnTo>
                    <a:pt x="19" y="7"/>
                  </a:lnTo>
                  <a:lnTo>
                    <a:pt x="26" y="3"/>
                  </a:lnTo>
                  <a:lnTo>
                    <a:pt x="34" y="0"/>
                  </a:lnTo>
                  <a:lnTo>
                    <a:pt x="42" y="0"/>
                  </a:lnTo>
                  <a:lnTo>
                    <a:pt x="87" y="0"/>
                  </a:lnTo>
                  <a:lnTo>
                    <a:pt x="87" y="0"/>
                  </a:lnTo>
                  <a:lnTo>
                    <a:pt x="97" y="0"/>
                  </a:lnTo>
                  <a:lnTo>
                    <a:pt x="105" y="3"/>
                  </a:lnTo>
                  <a:lnTo>
                    <a:pt x="112" y="7"/>
                  </a:lnTo>
                  <a:lnTo>
                    <a:pt x="119" y="12"/>
                  </a:lnTo>
                  <a:lnTo>
                    <a:pt x="124" y="18"/>
                  </a:lnTo>
                  <a:lnTo>
                    <a:pt x="128" y="26"/>
                  </a:lnTo>
                  <a:lnTo>
                    <a:pt x="131" y="33"/>
                  </a:lnTo>
                  <a:lnTo>
                    <a:pt x="132" y="42"/>
                  </a:lnTo>
                  <a:lnTo>
                    <a:pt x="132" y="106"/>
                  </a:lnTo>
                  <a:lnTo>
                    <a:pt x="0" y="10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algn="ctr" defTabSz="914218" fontAlgn="base">
                <a:spcBef>
                  <a:spcPct val="0"/>
                </a:spcBef>
                <a:spcAft>
                  <a:spcPct val="0"/>
                </a:spcAft>
              </a:pPr>
              <a:endParaRPr lang="en-US" sz="3200" b="1" i="1" dirty="0">
                <a:solidFill>
                  <a:srgbClr val="000000"/>
                </a:solidFill>
                <a:latin typeface="Helvetica-Light" pitchFamily="34" charset="0"/>
                <a:ea typeface="ＭＳ Ｐゴシック" charset="-128"/>
              </a:endParaRPr>
            </a:p>
          </p:txBody>
        </p:sp>
        <p:sp>
          <p:nvSpPr>
            <p:cNvPr id="21" name="Freeform 90"/>
            <p:cNvSpPr>
              <a:spLocks/>
            </p:cNvSpPr>
            <p:nvPr/>
          </p:nvSpPr>
          <p:spPr bwMode="auto">
            <a:xfrm>
              <a:off x="10716739" y="3302000"/>
              <a:ext cx="106363" cy="104775"/>
            </a:xfrm>
            <a:custGeom>
              <a:avLst/>
              <a:gdLst>
                <a:gd name="T0" fmla="*/ 32 w 67"/>
                <a:gd name="T1" fmla="*/ 66 h 66"/>
                <a:gd name="T2" fmla="*/ 32 w 67"/>
                <a:gd name="T3" fmla="*/ 66 h 66"/>
                <a:gd name="T4" fmla="*/ 39 w 67"/>
                <a:gd name="T5" fmla="*/ 66 h 66"/>
                <a:gd name="T6" fmla="*/ 46 w 67"/>
                <a:gd name="T7" fmla="*/ 63 h 66"/>
                <a:gd name="T8" fmla="*/ 51 w 67"/>
                <a:gd name="T9" fmla="*/ 60 h 66"/>
                <a:gd name="T10" fmla="*/ 57 w 67"/>
                <a:gd name="T11" fmla="*/ 56 h 66"/>
                <a:gd name="T12" fmla="*/ 61 w 67"/>
                <a:gd name="T13" fmla="*/ 51 h 66"/>
                <a:gd name="T14" fmla="*/ 64 w 67"/>
                <a:gd name="T15" fmla="*/ 45 h 66"/>
                <a:gd name="T16" fmla="*/ 65 w 67"/>
                <a:gd name="T17" fmla="*/ 40 h 66"/>
                <a:gd name="T18" fmla="*/ 67 w 67"/>
                <a:gd name="T19" fmla="*/ 33 h 66"/>
                <a:gd name="T20" fmla="*/ 67 w 67"/>
                <a:gd name="T21" fmla="*/ 33 h 66"/>
                <a:gd name="T22" fmla="*/ 65 w 67"/>
                <a:gd name="T23" fmla="*/ 26 h 66"/>
                <a:gd name="T24" fmla="*/ 64 w 67"/>
                <a:gd name="T25" fmla="*/ 21 h 66"/>
                <a:gd name="T26" fmla="*/ 61 w 67"/>
                <a:gd name="T27" fmla="*/ 14 h 66"/>
                <a:gd name="T28" fmla="*/ 57 w 67"/>
                <a:gd name="T29" fmla="*/ 10 h 66"/>
                <a:gd name="T30" fmla="*/ 51 w 67"/>
                <a:gd name="T31" fmla="*/ 6 h 66"/>
                <a:gd name="T32" fmla="*/ 46 w 67"/>
                <a:gd name="T33" fmla="*/ 3 h 66"/>
                <a:gd name="T34" fmla="*/ 39 w 67"/>
                <a:gd name="T35" fmla="*/ 0 h 66"/>
                <a:gd name="T36" fmla="*/ 32 w 67"/>
                <a:gd name="T37" fmla="*/ 0 h 66"/>
                <a:gd name="T38" fmla="*/ 32 w 67"/>
                <a:gd name="T39" fmla="*/ 0 h 66"/>
                <a:gd name="T40" fmla="*/ 27 w 67"/>
                <a:gd name="T41" fmla="*/ 0 h 66"/>
                <a:gd name="T42" fmla="*/ 20 w 67"/>
                <a:gd name="T43" fmla="*/ 3 h 66"/>
                <a:gd name="T44" fmla="*/ 15 w 67"/>
                <a:gd name="T45" fmla="*/ 6 h 66"/>
                <a:gd name="T46" fmla="*/ 9 w 67"/>
                <a:gd name="T47" fmla="*/ 10 h 66"/>
                <a:gd name="T48" fmla="*/ 5 w 67"/>
                <a:gd name="T49" fmla="*/ 14 h 66"/>
                <a:gd name="T50" fmla="*/ 2 w 67"/>
                <a:gd name="T51" fmla="*/ 21 h 66"/>
                <a:gd name="T52" fmla="*/ 1 w 67"/>
                <a:gd name="T53" fmla="*/ 26 h 66"/>
                <a:gd name="T54" fmla="*/ 0 w 67"/>
                <a:gd name="T55" fmla="*/ 33 h 66"/>
                <a:gd name="T56" fmla="*/ 0 w 67"/>
                <a:gd name="T57" fmla="*/ 33 h 66"/>
                <a:gd name="T58" fmla="*/ 1 w 67"/>
                <a:gd name="T59" fmla="*/ 40 h 66"/>
                <a:gd name="T60" fmla="*/ 2 w 67"/>
                <a:gd name="T61" fmla="*/ 45 h 66"/>
                <a:gd name="T62" fmla="*/ 5 w 67"/>
                <a:gd name="T63" fmla="*/ 51 h 66"/>
                <a:gd name="T64" fmla="*/ 9 w 67"/>
                <a:gd name="T65" fmla="*/ 56 h 66"/>
                <a:gd name="T66" fmla="*/ 15 w 67"/>
                <a:gd name="T67" fmla="*/ 60 h 66"/>
                <a:gd name="T68" fmla="*/ 20 w 67"/>
                <a:gd name="T69" fmla="*/ 63 h 66"/>
                <a:gd name="T70" fmla="*/ 27 w 67"/>
                <a:gd name="T71" fmla="*/ 66 h 66"/>
                <a:gd name="T72" fmla="*/ 32 w 67"/>
                <a:gd name="T73" fmla="*/ 66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7" h="66">
                  <a:moveTo>
                    <a:pt x="32" y="66"/>
                  </a:moveTo>
                  <a:lnTo>
                    <a:pt x="32" y="66"/>
                  </a:lnTo>
                  <a:lnTo>
                    <a:pt x="39" y="66"/>
                  </a:lnTo>
                  <a:lnTo>
                    <a:pt x="46" y="63"/>
                  </a:lnTo>
                  <a:lnTo>
                    <a:pt x="51" y="60"/>
                  </a:lnTo>
                  <a:lnTo>
                    <a:pt x="57" y="56"/>
                  </a:lnTo>
                  <a:lnTo>
                    <a:pt x="61" y="51"/>
                  </a:lnTo>
                  <a:lnTo>
                    <a:pt x="64" y="45"/>
                  </a:lnTo>
                  <a:lnTo>
                    <a:pt x="65" y="40"/>
                  </a:lnTo>
                  <a:lnTo>
                    <a:pt x="67" y="33"/>
                  </a:lnTo>
                  <a:lnTo>
                    <a:pt x="67" y="33"/>
                  </a:lnTo>
                  <a:lnTo>
                    <a:pt x="65" y="26"/>
                  </a:lnTo>
                  <a:lnTo>
                    <a:pt x="64" y="21"/>
                  </a:lnTo>
                  <a:lnTo>
                    <a:pt x="61" y="14"/>
                  </a:lnTo>
                  <a:lnTo>
                    <a:pt x="57" y="10"/>
                  </a:lnTo>
                  <a:lnTo>
                    <a:pt x="51" y="6"/>
                  </a:lnTo>
                  <a:lnTo>
                    <a:pt x="46" y="3"/>
                  </a:lnTo>
                  <a:lnTo>
                    <a:pt x="39" y="0"/>
                  </a:lnTo>
                  <a:lnTo>
                    <a:pt x="32" y="0"/>
                  </a:lnTo>
                  <a:lnTo>
                    <a:pt x="32" y="0"/>
                  </a:lnTo>
                  <a:lnTo>
                    <a:pt x="27" y="0"/>
                  </a:lnTo>
                  <a:lnTo>
                    <a:pt x="20" y="3"/>
                  </a:lnTo>
                  <a:lnTo>
                    <a:pt x="15" y="6"/>
                  </a:lnTo>
                  <a:lnTo>
                    <a:pt x="9" y="10"/>
                  </a:lnTo>
                  <a:lnTo>
                    <a:pt x="5" y="14"/>
                  </a:lnTo>
                  <a:lnTo>
                    <a:pt x="2" y="21"/>
                  </a:lnTo>
                  <a:lnTo>
                    <a:pt x="1" y="26"/>
                  </a:lnTo>
                  <a:lnTo>
                    <a:pt x="0" y="33"/>
                  </a:lnTo>
                  <a:lnTo>
                    <a:pt x="0" y="33"/>
                  </a:lnTo>
                  <a:lnTo>
                    <a:pt x="1" y="40"/>
                  </a:lnTo>
                  <a:lnTo>
                    <a:pt x="2" y="45"/>
                  </a:lnTo>
                  <a:lnTo>
                    <a:pt x="5" y="51"/>
                  </a:lnTo>
                  <a:lnTo>
                    <a:pt x="9" y="56"/>
                  </a:lnTo>
                  <a:lnTo>
                    <a:pt x="15" y="60"/>
                  </a:lnTo>
                  <a:lnTo>
                    <a:pt x="20" y="63"/>
                  </a:lnTo>
                  <a:lnTo>
                    <a:pt x="27" y="66"/>
                  </a:lnTo>
                  <a:lnTo>
                    <a:pt x="32" y="6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algn="ctr" defTabSz="914218" fontAlgn="base">
                <a:spcBef>
                  <a:spcPct val="0"/>
                </a:spcBef>
                <a:spcAft>
                  <a:spcPct val="0"/>
                </a:spcAft>
              </a:pPr>
              <a:endParaRPr lang="en-US" sz="3200" b="1" i="1" dirty="0">
                <a:solidFill>
                  <a:srgbClr val="000000"/>
                </a:solidFill>
                <a:latin typeface="Helvetica-Light" pitchFamily="34" charset="0"/>
                <a:ea typeface="ＭＳ Ｐゴシック" charset="-128"/>
              </a:endParaRPr>
            </a:p>
          </p:txBody>
        </p:sp>
        <p:sp>
          <p:nvSpPr>
            <p:cNvPr id="22" name="Freeform 91"/>
            <p:cNvSpPr>
              <a:spLocks/>
            </p:cNvSpPr>
            <p:nvPr/>
          </p:nvSpPr>
          <p:spPr bwMode="auto">
            <a:xfrm>
              <a:off x="10716739" y="3302000"/>
              <a:ext cx="106363" cy="104775"/>
            </a:xfrm>
            <a:custGeom>
              <a:avLst/>
              <a:gdLst>
                <a:gd name="T0" fmla="*/ 32 w 67"/>
                <a:gd name="T1" fmla="*/ 66 h 66"/>
                <a:gd name="T2" fmla="*/ 32 w 67"/>
                <a:gd name="T3" fmla="*/ 66 h 66"/>
                <a:gd name="T4" fmla="*/ 39 w 67"/>
                <a:gd name="T5" fmla="*/ 66 h 66"/>
                <a:gd name="T6" fmla="*/ 46 w 67"/>
                <a:gd name="T7" fmla="*/ 63 h 66"/>
                <a:gd name="T8" fmla="*/ 51 w 67"/>
                <a:gd name="T9" fmla="*/ 60 h 66"/>
                <a:gd name="T10" fmla="*/ 57 w 67"/>
                <a:gd name="T11" fmla="*/ 56 h 66"/>
                <a:gd name="T12" fmla="*/ 61 w 67"/>
                <a:gd name="T13" fmla="*/ 51 h 66"/>
                <a:gd name="T14" fmla="*/ 64 w 67"/>
                <a:gd name="T15" fmla="*/ 45 h 66"/>
                <a:gd name="T16" fmla="*/ 65 w 67"/>
                <a:gd name="T17" fmla="*/ 40 h 66"/>
                <a:gd name="T18" fmla="*/ 67 w 67"/>
                <a:gd name="T19" fmla="*/ 33 h 66"/>
                <a:gd name="T20" fmla="*/ 67 w 67"/>
                <a:gd name="T21" fmla="*/ 33 h 66"/>
                <a:gd name="T22" fmla="*/ 65 w 67"/>
                <a:gd name="T23" fmla="*/ 26 h 66"/>
                <a:gd name="T24" fmla="*/ 64 w 67"/>
                <a:gd name="T25" fmla="*/ 21 h 66"/>
                <a:gd name="T26" fmla="*/ 61 w 67"/>
                <a:gd name="T27" fmla="*/ 14 h 66"/>
                <a:gd name="T28" fmla="*/ 57 w 67"/>
                <a:gd name="T29" fmla="*/ 10 h 66"/>
                <a:gd name="T30" fmla="*/ 51 w 67"/>
                <a:gd name="T31" fmla="*/ 6 h 66"/>
                <a:gd name="T32" fmla="*/ 46 w 67"/>
                <a:gd name="T33" fmla="*/ 3 h 66"/>
                <a:gd name="T34" fmla="*/ 39 w 67"/>
                <a:gd name="T35" fmla="*/ 0 h 66"/>
                <a:gd name="T36" fmla="*/ 32 w 67"/>
                <a:gd name="T37" fmla="*/ 0 h 66"/>
                <a:gd name="T38" fmla="*/ 32 w 67"/>
                <a:gd name="T39" fmla="*/ 0 h 66"/>
                <a:gd name="T40" fmla="*/ 27 w 67"/>
                <a:gd name="T41" fmla="*/ 0 h 66"/>
                <a:gd name="T42" fmla="*/ 20 w 67"/>
                <a:gd name="T43" fmla="*/ 3 h 66"/>
                <a:gd name="T44" fmla="*/ 15 w 67"/>
                <a:gd name="T45" fmla="*/ 6 h 66"/>
                <a:gd name="T46" fmla="*/ 9 w 67"/>
                <a:gd name="T47" fmla="*/ 10 h 66"/>
                <a:gd name="T48" fmla="*/ 5 w 67"/>
                <a:gd name="T49" fmla="*/ 14 h 66"/>
                <a:gd name="T50" fmla="*/ 2 w 67"/>
                <a:gd name="T51" fmla="*/ 21 h 66"/>
                <a:gd name="T52" fmla="*/ 1 w 67"/>
                <a:gd name="T53" fmla="*/ 26 h 66"/>
                <a:gd name="T54" fmla="*/ 0 w 67"/>
                <a:gd name="T55" fmla="*/ 33 h 66"/>
                <a:gd name="T56" fmla="*/ 0 w 67"/>
                <a:gd name="T57" fmla="*/ 33 h 66"/>
                <a:gd name="T58" fmla="*/ 1 w 67"/>
                <a:gd name="T59" fmla="*/ 40 h 66"/>
                <a:gd name="T60" fmla="*/ 2 w 67"/>
                <a:gd name="T61" fmla="*/ 45 h 66"/>
                <a:gd name="T62" fmla="*/ 5 w 67"/>
                <a:gd name="T63" fmla="*/ 51 h 66"/>
                <a:gd name="T64" fmla="*/ 9 w 67"/>
                <a:gd name="T65" fmla="*/ 56 h 66"/>
                <a:gd name="T66" fmla="*/ 15 w 67"/>
                <a:gd name="T67" fmla="*/ 60 h 66"/>
                <a:gd name="T68" fmla="*/ 20 w 67"/>
                <a:gd name="T69" fmla="*/ 63 h 66"/>
                <a:gd name="T70" fmla="*/ 27 w 67"/>
                <a:gd name="T71" fmla="*/ 66 h 66"/>
                <a:gd name="T72" fmla="*/ 32 w 67"/>
                <a:gd name="T73" fmla="*/ 66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7" h="66">
                  <a:moveTo>
                    <a:pt x="32" y="66"/>
                  </a:moveTo>
                  <a:lnTo>
                    <a:pt x="32" y="66"/>
                  </a:lnTo>
                  <a:lnTo>
                    <a:pt x="39" y="66"/>
                  </a:lnTo>
                  <a:lnTo>
                    <a:pt x="46" y="63"/>
                  </a:lnTo>
                  <a:lnTo>
                    <a:pt x="51" y="60"/>
                  </a:lnTo>
                  <a:lnTo>
                    <a:pt x="57" y="56"/>
                  </a:lnTo>
                  <a:lnTo>
                    <a:pt x="61" y="51"/>
                  </a:lnTo>
                  <a:lnTo>
                    <a:pt x="64" y="45"/>
                  </a:lnTo>
                  <a:lnTo>
                    <a:pt x="65" y="40"/>
                  </a:lnTo>
                  <a:lnTo>
                    <a:pt x="67" y="33"/>
                  </a:lnTo>
                  <a:lnTo>
                    <a:pt x="67" y="33"/>
                  </a:lnTo>
                  <a:lnTo>
                    <a:pt x="65" y="26"/>
                  </a:lnTo>
                  <a:lnTo>
                    <a:pt x="64" y="21"/>
                  </a:lnTo>
                  <a:lnTo>
                    <a:pt x="61" y="14"/>
                  </a:lnTo>
                  <a:lnTo>
                    <a:pt x="57" y="10"/>
                  </a:lnTo>
                  <a:lnTo>
                    <a:pt x="51" y="6"/>
                  </a:lnTo>
                  <a:lnTo>
                    <a:pt x="46" y="3"/>
                  </a:lnTo>
                  <a:lnTo>
                    <a:pt x="39" y="0"/>
                  </a:lnTo>
                  <a:lnTo>
                    <a:pt x="32" y="0"/>
                  </a:lnTo>
                  <a:lnTo>
                    <a:pt x="32" y="0"/>
                  </a:lnTo>
                  <a:lnTo>
                    <a:pt x="27" y="0"/>
                  </a:lnTo>
                  <a:lnTo>
                    <a:pt x="20" y="3"/>
                  </a:lnTo>
                  <a:lnTo>
                    <a:pt x="15" y="6"/>
                  </a:lnTo>
                  <a:lnTo>
                    <a:pt x="9" y="10"/>
                  </a:lnTo>
                  <a:lnTo>
                    <a:pt x="5" y="14"/>
                  </a:lnTo>
                  <a:lnTo>
                    <a:pt x="2" y="21"/>
                  </a:lnTo>
                  <a:lnTo>
                    <a:pt x="1" y="26"/>
                  </a:lnTo>
                  <a:lnTo>
                    <a:pt x="0" y="33"/>
                  </a:lnTo>
                  <a:lnTo>
                    <a:pt x="0" y="33"/>
                  </a:lnTo>
                  <a:lnTo>
                    <a:pt x="1" y="40"/>
                  </a:lnTo>
                  <a:lnTo>
                    <a:pt x="2" y="45"/>
                  </a:lnTo>
                  <a:lnTo>
                    <a:pt x="5" y="51"/>
                  </a:lnTo>
                  <a:lnTo>
                    <a:pt x="9" y="56"/>
                  </a:lnTo>
                  <a:lnTo>
                    <a:pt x="15" y="60"/>
                  </a:lnTo>
                  <a:lnTo>
                    <a:pt x="20" y="63"/>
                  </a:lnTo>
                  <a:lnTo>
                    <a:pt x="27" y="66"/>
                  </a:lnTo>
                  <a:lnTo>
                    <a:pt x="32" y="6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algn="ctr" defTabSz="914218" fontAlgn="base">
                <a:spcBef>
                  <a:spcPct val="0"/>
                </a:spcBef>
                <a:spcAft>
                  <a:spcPct val="0"/>
                </a:spcAft>
              </a:pPr>
              <a:endParaRPr lang="en-US" sz="3200" b="1" i="1" dirty="0">
                <a:solidFill>
                  <a:srgbClr val="000000"/>
                </a:solidFill>
                <a:latin typeface="Helvetica-Light" pitchFamily="34" charset="0"/>
                <a:ea typeface="ＭＳ Ｐゴシック" charset="-128"/>
              </a:endParaRPr>
            </a:p>
          </p:txBody>
        </p:sp>
        <p:sp>
          <p:nvSpPr>
            <p:cNvPr id="23" name="Freeform 92"/>
            <p:cNvSpPr>
              <a:spLocks/>
            </p:cNvSpPr>
            <p:nvPr/>
          </p:nvSpPr>
          <p:spPr bwMode="auto">
            <a:xfrm>
              <a:off x="10664351" y="3432175"/>
              <a:ext cx="209550" cy="168275"/>
            </a:xfrm>
            <a:custGeom>
              <a:avLst/>
              <a:gdLst>
                <a:gd name="T0" fmla="*/ 132 w 132"/>
                <a:gd name="T1" fmla="*/ 106 h 106"/>
                <a:gd name="T2" fmla="*/ 132 w 132"/>
                <a:gd name="T3" fmla="*/ 42 h 106"/>
                <a:gd name="T4" fmla="*/ 132 w 132"/>
                <a:gd name="T5" fmla="*/ 42 h 106"/>
                <a:gd name="T6" fmla="*/ 132 w 132"/>
                <a:gd name="T7" fmla="*/ 33 h 106"/>
                <a:gd name="T8" fmla="*/ 130 w 132"/>
                <a:gd name="T9" fmla="*/ 26 h 106"/>
                <a:gd name="T10" fmla="*/ 125 w 132"/>
                <a:gd name="T11" fmla="*/ 18 h 106"/>
                <a:gd name="T12" fmla="*/ 120 w 132"/>
                <a:gd name="T13" fmla="*/ 12 h 106"/>
                <a:gd name="T14" fmla="*/ 113 w 132"/>
                <a:gd name="T15" fmla="*/ 7 h 106"/>
                <a:gd name="T16" fmla="*/ 106 w 132"/>
                <a:gd name="T17" fmla="*/ 3 h 106"/>
                <a:gd name="T18" fmla="*/ 98 w 132"/>
                <a:gd name="T19" fmla="*/ 0 h 106"/>
                <a:gd name="T20" fmla="*/ 90 w 132"/>
                <a:gd name="T21" fmla="*/ 0 h 106"/>
                <a:gd name="T22" fmla="*/ 45 w 132"/>
                <a:gd name="T23" fmla="*/ 0 h 106"/>
                <a:gd name="T24" fmla="*/ 45 w 132"/>
                <a:gd name="T25" fmla="*/ 0 h 106"/>
                <a:gd name="T26" fmla="*/ 35 w 132"/>
                <a:gd name="T27" fmla="*/ 0 h 106"/>
                <a:gd name="T28" fmla="*/ 27 w 132"/>
                <a:gd name="T29" fmla="*/ 3 h 106"/>
                <a:gd name="T30" fmla="*/ 20 w 132"/>
                <a:gd name="T31" fmla="*/ 7 h 106"/>
                <a:gd name="T32" fmla="*/ 13 w 132"/>
                <a:gd name="T33" fmla="*/ 12 h 106"/>
                <a:gd name="T34" fmla="*/ 8 w 132"/>
                <a:gd name="T35" fmla="*/ 18 h 106"/>
                <a:gd name="T36" fmla="*/ 4 w 132"/>
                <a:gd name="T37" fmla="*/ 26 h 106"/>
                <a:gd name="T38" fmla="*/ 1 w 132"/>
                <a:gd name="T39" fmla="*/ 33 h 106"/>
                <a:gd name="T40" fmla="*/ 0 w 132"/>
                <a:gd name="T41" fmla="*/ 42 h 106"/>
                <a:gd name="T42" fmla="*/ 0 w 132"/>
                <a:gd name="T43" fmla="*/ 106 h 106"/>
                <a:gd name="T44" fmla="*/ 132 w 132"/>
                <a:gd name="T45" fmla="*/ 106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32" h="106">
                  <a:moveTo>
                    <a:pt x="132" y="106"/>
                  </a:moveTo>
                  <a:lnTo>
                    <a:pt x="132" y="42"/>
                  </a:lnTo>
                  <a:lnTo>
                    <a:pt x="132" y="42"/>
                  </a:lnTo>
                  <a:lnTo>
                    <a:pt x="132" y="33"/>
                  </a:lnTo>
                  <a:lnTo>
                    <a:pt x="130" y="26"/>
                  </a:lnTo>
                  <a:lnTo>
                    <a:pt x="125" y="18"/>
                  </a:lnTo>
                  <a:lnTo>
                    <a:pt x="120" y="12"/>
                  </a:lnTo>
                  <a:lnTo>
                    <a:pt x="113" y="7"/>
                  </a:lnTo>
                  <a:lnTo>
                    <a:pt x="106" y="3"/>
                  </a:lnTo>
                  <a:lnTo>
                    <a:pt x="98" y="0"/>
                  </a:lnTo>
                  <a:lnTo>
                    <a:pt x="90" y="0"/>
                  </a:lnTo>
                  <a:lnTo>
                    <a:pt x="45" y="0"/>
                  </a:lnTo>
                  <a:lnTo>
                    <a:pt x="45" y="0"/>
                  </a:lnTo>
                  <a:lnTo>
                    <a:pt x="35" y="0"/>
                  </a:lnTo>
                  <a:lnTo>
                    <a:pt x="27" y="3"/>
                  </a:lnTo>
                  <a:lnTo>
                    <a:pt x="20" y="7"/>
                  </a:lnTo>
                  <a:lnTo>
                    <a:pt x="13" y="12"/>
                  </a:lnTo>
                  <a:lnTo>
                    <a:pt x="8" y="18"/>
                  </a:lnTo>
                  <a:lnTo>
                    <a:pt x="4" y="26"/>
                  </a:lnTo>
                  <a:lnTo>
                    <a:pt x="1" y="33"/>
                  </a:lnTo>
                  <a:lnTo>
                    <a:pt x="0" y="42"/>
                  </a:lnTo>
                  <a:lnTo>
                    <a:pt x="0" y="106"/>
                  </a:lnTo>
                  <a:lnTo>
                    <a:pt x="132" y="10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algn="ctr" defTabSz="914218" fontAlgn="base">
                <a:spcBef>
                  <a:spcPct val="0"/>
                </a:spcBef>
                <a:spcAft>
                  <a:spcPct val="0"/>
                </a:spcAft>
              </a:pPr>
              <a:endParaRPr lang="en-US" sz="3200" b="1" i="1" dirty="0">
                <a:solidFill>
                  <a:srgbClr val="000000"/>
                </a:solidFill>
                <a:latin typeface="Helvetica-Light" pitchFamily="34" charset="0"/>
                <a:ea typeface="ＭＳ Ｐゴシック" charset="-128"/>
              </a:endParaRPr>
            </a:p>
          </p:txBody>
        </p:sp>
        <p:sp>
          <p:nvSpPr>
            <p:cNvPr id="24" name="Freeform 93"/>
            <p:cNvSpPr>
              <a:spLocks/>
            </p:cNvSpPr>
            <p:nvPr/>
          </p:nvSpPr>
          <p:spPr bwMode="auto">
            <a:xfrm>
              <a:off x="10442101" y="3306762"/>
              <a:ext cx="106363" cy="103188"/>
            </a:xfrm>
            <a:custGeom>
              <a:avLst/>
              <a:gdLst>
                <a:gd name="T0" fmla="*/ 35 w 67"/>
                <a:gd name="T1" fmla="*/ 0 h 65"/>
                <a:gd name="T2" fmla="*/ 35 w 67"/>
                <a:gd name="T3" fmla="*/ 0 h 65"/>
                <a:gd name="T4" fmla="*/ 41 w 67"/>
                <a:gd name="T5" fmla="*/ 0 h 65"/>
                <a:gd name="T6" fmla="*/ 47 w 67"/>
                <a:gd name="T7" fmla="*/ 1 h 65"/>
                <a:gd name="T8" fmla="*/ 54 w 67"/>
                <a:gd name="T9" fmla="*/ 5 h 65"/>
                <a:gd name="T10" fmla="*/ 58 w 67"/>
                <a:gd name="T11" fmla="*/ 9 h 65"/>
                <a:gd name="T12" fmla="*/ 62 w 67"/>
                <a:gd name="T13" fmla="*/ 13 h 65"/>
                <a:gd name="T14" fmla="*/ 65 w 67"/>
                <a:gd name="T15" fmla="*/ 19 h 65"/>
                <a:gd name="T16" fmla="*/ 67 w 67"/>
                <a:gd name="T17" fmla="*/ 26 h 65"/>
                <a:gd name="T18" fmla="*/ 67 w 67"/>
                <a:gd name="T19" fmla="*/ 33 h 65"/>
                <a:gd name="T20" fmla="*/ 67 w 67"/>
                <a:gd name="T21" fmla="*/ 33 h 65"/>
                <a:gd name="T22" fmla="*/ 67 w 67"/>
                <a:gd name="T23" fmla="*/ 39 h 65"/>
                <a:gd name="T24" fmla="*/ 65 w 67"/>
                <a:gd name="T25" fmla="*/ 45 h 65"/>
                <a:gd name="T26" fmla="*/ 62 w 67"/>
                <a:gd name="T27" fmla="*/ 50 h 65"/>
                <a:gd name="T28" fmla="*/ 58 w 67"/>
                <a:gd name="T29" fmla="*/ 56 h 65"/>
                <a:gd name="T30" fmla="*/ 54 w 67"/>
                <a:gd name="T31" fmla="*/ 60 h 65"/>
                <a:gd name="T32" fmla="*/ 47 w 67"/>
                <a:gd name="T33" fmla="*/ 63 h 65"/>
                <a:gd name="T34" fmla="*/ 41 w 67"/>
                <a:gd name="T35" fmla="*/ 65 h 65"/>
                <a:gd name="T36" fmla="*/ 35 w 67"/>
                <a:gd name="T37" fmla="*/ 65 h 65"/>
                <a:gd name="T38" fmla="*/ 35 w 67"/>
                <a:gd name="T39" fmla="*/ 65 h 65"/>
                <a:gd name="T40" fmla="*/ 28 w 67"/>
                <a:gd name="T41" fmla="*/ 65 h 65"/>
                <a:gd name="T42" fmla="*/ 21 w 67"/>
                <a:gd name="T43" fmla="*/ 63 h 65"/>
                <a:gd name="T44" fmla="*/ 15 w 67"/>
                <a:gd name="T45" fmla="*/ 60 h 65"/>
                <a:gd name="T46" fmla="*/ 11 w 67"/>
                <a:gd name="T47" fmla="*/ 56 h 65"/>
                <a:gd name="T48" fmla="*/ 7 w 67"/>
                <a:gd name="T49" fmla="*/ 50 h 65"/>
                <a:gd name="T50" fmla="*/ 3 w 67"/>
                <a:gd name="T51" fmla="*/ 45 h 65"/>
                <a:gd name="T52" fmla="*/ 2 w 67"/>
                <a:gd name="T53" fmla="*/ 39 h 65"/>
                <a:gd name="T54" fmla="*/ 0 w 67"/>
                <a:gd name="T55" fmla="*/ 33 h 65"/>
                <a:gd name="T56" fmla="*/ 0 w 67"/>
                <a:gd name="T57" fmla="*/ 33 h 65"/>
                <a:gd name="T58" fmla="*/ 2 w 67"/>
                <a:gd name="T59" fmla="*/ 26 h 65"/>
                <a:gd name="T60" fmla="*/ 3 w 67"/>
                <a:gd name="T61" fmla="*/ 19 h 65"/>
                <a:gd name="T62" fmla="*/ 7 w 67"/>
                <a:gd name="T63" fmla="*/ 13 h 65"/>
                <a:gd name="T64" fmla="*/ 11 w 67"/>
                <a:gd name="T65" fmla="*/ 9 h 65"/>
                <a:gd name="T66" fmla="*/ 15 w 67"/>
                <a:gd name="T67" fmla="*/ 5 h 65"/>
                <a:gd name="T68" fmla="*/ 21 w 67"/>
                <a:gd name="T69" fmla="*/ 1 h 65"/>
                <a:gd name="T70" fmla="*/ 28 w 67"/>
                <a:gd name="T71" fmla="*/ 0 h 65"/>
                <a:gd name="T72" fmla="*/ 35 w 67"/>
                <a:gd name="T73" fmla="*/ 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7" h="65">
                  <a:moveTo>
                    <a:pt x="35" y="0"/>
                  </a:moveTo>
                  <a:lnTo>
                    <a:pt x="35" y="0"/>
                  </a:lnTo>
                  <a:lnTo>
                    <a:pt x="41" y="0"/>
                  </a:lnTo>
                  <a:lnTo>
                    <a:pt x="47" y="1"/>
                  </a:lnTo>
                  <a:lnTo>
                    <a:pt x="54" y="5"/>
                  </a:lnTo>
                  <a:lnTo>
                    <a:pt x="58" y="9"/>
                  </a:lnTo>
                  <a:lnTo>
                    <a:pt x="62" y="13"/>
                  </a:lnTo>
                  <a:lnTo>
                    <a:pt x="65" y="19"/>
                  </a:lnTo>
                  <a:lnTo>
                    <a:pt x="67" y="26"/>
                  </a:lnTo>
                  <a:lnTo>
                    <a:pt x="67" y="33"/>
                  </a:lnTo>
                  <a:lnTo>
                    <a:pt x="67" y="33"/>
                  </a:lnTo>
                  <a:lnTo>
                    <a:pt x="67" y="39"/>
                  </a:lnTo>
                  <a:lnTo>
                    <a:pt x="65" y="45"/>
                  </a:lnTo>
                  <a:lnTo>
                    <a:pt x="62" y="50"/>
                  </a:lnTo>
                  <a:lnTo>
                    <a:pt x="58" y="56"/>
                  </a:lnTo>
                  <a:lnTo>
                    <a:pt x="54" y="60"/>
                  </a:lnTo>
                  <a:lnTo>
                    <a:pt x="47" y="63"/>
                  </a:lnTo>
                  <a:lnTo>
                    <a:pt x="41" y="65"/>
                  </a:lnTo>
                  <a:lnTo>
                    <a:pt x="35" y="65"/>
                  </a:lnTo>
                  <a:lnTo>
                    <a:pt x="35" y="65"/>
                  </a:lnTo>
                  <a:lnTo>
                    <a:pt x="28" y="65"/>
                  </a:lnTo>
                  <a:lnTo>
                    <a:pt x="21" y="63"/>
                  </a:lnTo>
                  <a:lnTo>
                    <a:pt x="15" y="60"/>
                  </a:lnTo>
                  <a:lnTo>
                    <a:pt x="11" y="56"/>
                  </a:lnTo>
                  <a:lnTo>
                    <a:pt x="7" y="50"/>
                  </a:lnTo>
                  <a:lnTo>
                    <a:pt x="3" y="45"/>
                  </a:lnTo>
                  <a:lnTo>
                    <a:pt x="2" y="39"/>
                  </a:lnTo>
                  <a:lnTo>
                    <a:pt x="0" y="33"/>
                  </a:lnTo>
                  <a:lnTo>
                    <a:pt x="0" y="33"/>
                  </a:lnTo>
                  <a:lnTo>
                    <a:pt x="2" y="26"/>
                  </a:lnTo>
                  <a:lnTo>
                    <a:pt x="3" y="19"/>
                  </a:lnTo>
                  <a:lnTo>
                    <a:pt x="7" y="13"/>
                  </a:lnTo>
                  <a:lnTo>
                    <a:pt x="11" y="9"/>
                  </a:lnTo>
                  <a:lnTo>
                    <a:pt x="15" y="5"/>
                  </a:lnTo>
                  <a:lnTo>
                    <a:pt x="21" y="1"/>
                  </a:lnTo>
                  <a:lnTo>
                    <a:pt x="28" y="0"/>
                  </a:lnTo>
                  <a:lnTo>
                    <a:pt x="3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algn="ctr" defTabSz="914218" fontAlgn="base">
                <a:spcBef>
                  <a:spcPct val="0"/>
                </a:spcBef>
                <a:spcAft>
                  <a:spcPct val="0"/>
                </a:spcAft>
              </a:pPr>
              <a:endParaRPr lang="en-US" sz="3200" b="1" i="1" dirty="0">
                <a:solidFill>
                  <a:srgbClr val="000000"/>
                </a:solidFill>
                <a:latin typeface="Helvetica-Light" pitchFamily="34" charset="0"/>
                <a:ea typeface="ＭＳ Ｐゴシック" charset="-128"/>
              </a:endParaRPr>
            </a:p>
          </p:txBody>
        </p:sp>
        <p:sp>
          <p:nvSpPr>
            <p:cNvPr id="25" name="Freeform 94"/>
            <p:cNvSpPr>
              <a:spLocks/>
            </p:cNvSpPr>
            <p:nvPr/>
          </p:nvSpPr>
          <p:spPr bwMode="auto">
            <a:xfrm>
              <a:off x="10442101" y="3306762"/>
              <a:ext cx="106363" cy="103188"/>
            </a:xfrm>
            <a:custGeom>
              <a:avLst/>
              <a:gdLst>
                <a:gd name="T0" fmla="*/ 35 w 67"/>
                <a:gd name="T1" fmla="*/ 0 h 65"/>
                <a:gd name="T2" fmla="*/ 35 w 67"/>
                <a:gd name="T3" fmla="*/ 0 h 65"/>
                <a:gd name="T4" fmla="*/ 41 w 67"/>
                <a:gd name="T5" fmla="*/ 0 h 65"/>
                <a:gd name="T6" fmla="*/ 47 w 67"/>
                <a:gd name="T7" fmla="*/ 1 h 65"/>
                <a:gd name="T8" fmla="*/ 54 w 67"/>
                <a:gd name="T9" fmla="*/ 5 h 65"/>
                <a:gd name="T10" fmla="*/ 58 w 67"/>
                <a:gd name="T11" fmla="*/ 9 h 65"/>
                <a:gd name="T12" fmla="*/ 62 w 67"/>
                <a:gd name="T13" fmla="*/ 13 h 65"/>
                <a:gd name="T14" fmla="*/ 65 w 67"/>
                <a:gd name="T15" fmla="*/ 19 h 65"/>
                <a:gd name="T16" fmla="*/ 67 w 67"/>
                <a:gd name="T17" fmla="*/ 26 h 65"/>
                <a:gd name="T18" fmla="*/ 67 w 67"/>
                <a:gd name="T19" fmla="*/ 33 h 65"/>
                <a:gd name="T20" fmla="*/ 67 w 67"/>
                <a:gd name="T21" fmla="*/ 33 h 65"/>
                <a:gd name="T22" fmla="*/ 67 w 67"/>
                <a:gd name="T23" fmla="*/ 39 h 65"/>
                <a:gd name="T24" fmla="*/ 65 w 67"/>
                <a:gd name="T25" fmla="*/ 45 h 65"/>
                <a:gd name="T26" fmla="*/ 62 w 67"/>
                <a:gd name="T27" fmla="*/ 50 h 65"/>
                <a:gd name="T28" fmla="*/ 58 w 67"/>
                <a:gd name="T29" fmla="*/ 56 h 65"/>
                <a:gd name="T30" fmla="*/ 54 w 67"/>
                <a:gd name="T31" fmla="*/ 60 h 65"/>
                <a:gd name="T32" fmla="*/ 47 w 67"/>
                <a:gd name="T33" fmla="*/ 63 h 65"/>
                <a:gd name="T34" fmla="*/ 41 w 67"/>
                <a:gd name="T35" fmla="*/ 65 h 65"/>
                <a:gd name="T36" fmla="*/ 35 w 67"/>
                <a:gd name="T37" fmla="*/ 65 h 65"/>
                <a:gd name="T38" fmla="*/ 35 w 67"/>
                <a:gd name="T39" fmla="*/ 65 h 65"/>
                <a:gd name="T40" fmla="*/ 28 w 67"/>
                <a:gd name="T41" fmla="*/ 65 h 65"/>
                <a:gd name="T42" fmla="*/ 21 w 67"/>
                <a:gd name="T43" fmla="*/ 63 h 65"/>
                <a:gd name="T44" fmla="*/ 15 w 67"/>
                <a:gd name="T45" fmla="*/ 60 h 65"/>
                <a:gd name="T46" fmla="*/ 11 w 67"/>
                <a:gd name="T47" fmla="*/ 56 h 65"/>
                <a:gd name="T48" fmla="*/ 7 w 67"/>
                <a:gd name="T49" fmla="*/ 50 h 65"/>
                <a:gd name="T50" fmla="*/ 3 w 67"/>
                <a:gd name="T51" fmla="*/ 45 h 65"/>
                <a:gd name="T52" fmla="*/ 2 w 67"/>
                <a:gd name="T53" fmla="*/ 39 h 65"/>
                <a:gd name="T54" fmla="*/ 0 w 67"/>
                <a:gd name="T55" fmla="*/ 33 h 65"/>
                <a:gd name="T56" fmla="*/ 0 w 67"/>
                <a:gd name="T57" fmla="*/ 33 h 65"/>
                <a:gd name="T58" fmla="*/ 2 w 67"/>
                <a:gd name="T59" fmla="*/ 26 h 65"/>
                <a:gd name="T60" fmla="*/ 3 w 67"/>
                <a:gd name="T61" fmla="*/ 19 h 65"/>
                <a:gd name="T62" fmla="*/ 7 w 67"/>
                <a:gd name="T63" fmla="*/ 13 h 65"/>
                <a:gd name="T64" fmla="*/ 11 w 67"/>
                <a:gd name="T65" fmla="*/ 9 h 65"/>
                <a:gd name="T66" fmla="*/ 15 w 67"/>
                <a:gd name="T67" fmla="*/ 5 h 65"/>
                <a:gd name="T68" fmla="*/ 21 w 67"/>
                <a:gd name="T69" fmla="*/ 1 h 65"/>
                <a:gd name="T70" fmla="*/ 28 w 67"/>
                <a:gd name="T71" fmla="*/ 0 h 65"/>
                <a:gd name="T72" fmla="*/ 35 w 67"/>
                <a:gd name="T73" fmla="*/ 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7" h="65">
                  <a:moveTo>
                    <a:pt x="35" y="0"/>
                  </a:moveTo>
                  <a:lnTo>
                    <a:pt x="35" y="0"/>
                  </a:lnTo>
                  <a:lnTo>
                    <a:pt x="41" y="0"/>
                  </a:lnTo>
                  <a:lnTo>
                    <a:pt x="47" y="1"/>
                  </a:lnTo>
                  <a:lnTo>
                    <a:pt x="54" y="5"/>
                  </a:lnTo>
                  <a:lnTo>
                    <a:pt x="58" y="9"/>
                  </a:lnTo>
                  <a:lnTo>
                    <a:pt x="62" y="13"/>
                  </a:lnTo>
                  <a:lnTo>
                    <a:pt x="65" y="19"/>
                  </a:lnTo>
                  <a:lnTo>
                    <a:pt x="67" y="26"/>
                  </a:lnTo>
                  <a:lnTo>
                    <a:pt x="67" y="33"/>
                  </a:lnTo>
                  <a:lnTo>
                    <a:pt x="67" y="33"/>
                  </a:lnTo>
                  <a:lnTo>
                    <a:pt x="67" y="39"/>
                  </a:lnTo>
                  <a:lnTo>
                    <a:pt x="65" y="45"/>
                  </a:lnTo>
                  <a:lnTo>
                    <a:pt x="62" y="50"/>
                  </a:lnTo>
                  <a:lnTo>
                    <a:pt x="58" y="56"/>
                  </a:lnTo>
                  <a:lnTo>
                    <a:pt x="54" y="60"/>
                  </a:lnTo>
                  <a:lnTo>
                    <a:pt x="47" y="63"/>
                  </a:lnTo>
                  <a:lnTo>
                    <a:pt x="41" y="65"/>
                  </a:lnTo>
                  <a:lnTo>
                    <a:pt x="35" y="65"/>
                  </a:lnTo>
                  <a:lnTo>
                    <a:pt x="35" y="65"/>
                  </a:lnTo>
                  <a:lnTo>
                    <a:pt x="28" y="65"/>
                  </a:lnTo>
                  <a:lnTo>
                    <a:pt x="21" y="63"/>
                  </a:lnTo>
                  <a:lnTo>
                    <a:pt x="15" y="60"/>
                  </a:lnTo>
                  <a:lnTo>
                    <a:pt x="11" y="56"/>
                  </a:lnTo>
                  <a:lnTo>
                    <a:pt x="7" y="50"/>
                  </a:lnTo>
                  <a:lnTo>
                    <a:pt x="3" y="45"/>
                  </a:lnTo>
                  <a:lnTo>
                    <a:pt x="2" y="39"/>
                  </a:lnTo>
                  <a:lnTo>
                    <a:pt x="0" y="33"/>
                  </a:lnTo>
                  <a:lnTo>
                    <a:pt x="0" y="33"/>
                  </a:lnTo>
                  <a:lnTo>
                    <a:pt x="2" y="26"/>
                  </a:lnTo>
                  <a:lnTo>
                    <a:pt x="3" y="19"/>
                  </a:lnTo>
                  <a:lnTo>
                    <a:pt x="7" y="13"/>
                  </a:lnTo>
                  <a:lnTo>
                    <a:pt x="11" y="9"/>
                  </a:lnTo>
                  <a:lnTo>
                    <a:pt x="15" y="5"/>
                  </a:lnTo>
                  <a:lnTo>
                    <a:pt x="21" y="1"/>
                  </a:lnTo>
                  <a:lnTo>
                    <a:pt x="28" y="0"/>
                  </a:lnTo>
                  <a:lnTo>
                    <a:pt x="3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algn="ctr" defTabSz="914218" fontAlgn="base">
                <a:spcBef>
                  <a:spcPct val="0"/>
                </a:spcBef>
                <a:spcAft>
                  <a:spcPct val="0"/>
                </a:spcAft>
              </a:pPr>
              <a:endParaRPr lang="en-US" sz="3200" b="1" i="1" dirty="0">
                <a:solidFill>
                  <a:srgbClr val="000000"/>
                </a:solidFill>
                <a:latin typeface="Helvetica-Light" pitchFamily="34" charset="0"/>
                <a:ea typeface="ＭＳ Ｐゴシック" charset="-128"/>
              </a:endParaRPr>
            </a:p>
          </p:txBody>
        </p:sp>
        <p:sp>
          <p:nvSpPr>
            <p:cNvPr id="26" name="Freeform 95"/>
            <p:cNvSpPr>
              <a:spLocks/>
            </p:cNvSpPr>
            <p:nvPr/>
          </p:nvSpPr>
          <p:spPr bwMode="auto">
            <a:xfrm>
              <a:off x="10369076" y="3432175"/>
              <a:ext cx="255588" cy="168275"/>
            </a:xfrm>
            <a:custGeom>
              <a:avLst/>
              <a:gdLst>
                <a:gd name="T0" fmla="*/ 0 w 161"/>
                <a:gd name="T1" fmla="*/ 106 h 106"/>
                <a:gd name="T2" fmla="*/ 26 w 161"/>
                <a:gd name="T3" fmla="*/ 35 h 106"/>
                <a:gd name="T4" fmla="*/ 26 w 161"/>
                <a:gd name="T5" fmla="*/ 35 h 106"/>
                <a:gd name="T6" fmla="*/ 31 w 161"/>
                <a:gd name="T7" fmla="*/ 23 h 106"/>
                <a:gd name="T8" fmla="*/ 37 w 161"/>
                <a:gd name="T9" fmla="*/ 14 h 106"/>
                <a:gd name="T10" fmla="*/ 44 w 161"/>
                <a:gd name="T11" fmla="*/ 7 h 106"/>
                <a:gd name="T12" fmla="*/ 51 w 161"/>
                <a:gd name="T13" fmla="*/ 3 h 106"/>
                <a:gd name="T14" fmla="*/ 57 w 161"/>
                <a:gd name="T15" fmla="*/ 1 h 106"/>
                <a:gd name="T16" fmla="*/ 63 w 161"/>
                <a:gd name="T17" fmla="*/ 0 h 106"/>
                <a:gd name="T18" fmla="*/ 67 w 161"/>
                <a:gd name="T19" fmla="*/ 0 h 106"/>
                <a:gd name="T20" fmla="*/ 81 w 161"/>
                <a:gd name="T21" fmla="*/ 0 h 106"/>
                <a:gd name="T22" fmla="*/ 94 w 161"/>
                <a:gd name="T23" fmla="*/ 0 h 106"/>
                <a:gd name="T24" fmla="*/ 94 w 161"/>
                <a:gd name="T25" fmla="*/ 0 h 106"/>
                <a:gd name="T26" fmla="*/ 98 w 161"/>
                <a:gd name="T27" fmla="*/ 0 h 106"/>
                <a:gd name="T28" fmla="*/ 104 w 161"/>
                <a:gd name="T29" fmla="*/ 1 h 106"/>
                <a:gd name="T30" fmla="*/ 111 w 161"/>
                <a:gd name="T31" fmla="*/ 3 h 106"/>
                <a:gd name="T32" fmla="*/ 117 w 161"/>
                <a:gd name="T33" fmla="*/ 7 h 106"/>
                <a:gd name="T34" fmla="*/ 124 w 161"/>
                <a:gd name="T35" fmla="*/ 14 h 106"/>
                <a:gd name="T36" fmla="*/ 130 w 161"/>
                <a:gd name="T37" fmla="*/ 23 h 106"/>
                <a:gd name="T38" fmla="*/ 135 w 161"/>
                <a:gd name="T39" fmla="*/ 35 h 106"/>
                <a:gd name="T40" fmla="*/ 161 w 161"/>
                <a:gd name="T41" fmla="*/ 106 h 106"/>
                <a:gd name="T42" fmla="*/ 0 w 161"/>
                <a:gd name="T43" fmla="*/ 106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61" h="106">
                  <a:moveTo>
                    <a:pt x="0" y="106"/>
                  </a:moveTo>
                  <a:lnTo>
                    <a:pt x="26" y="35"/>
                  </a:lnTo>
                  <a:lnTo>
                    <a:pt x="26" y="35"/>
                  </a:lnTo>
                  <a:lnTo>
                    <a:pt x="31" y="23"/>
                  </a:lnTo>
                  <a:lnTo>
                    <a:pt x="37" y="14"/>
                  </a:lnTo>
                  <a:lnTo>
                    <a:pt x="44" y="7"/>
                  </a:lnTo>
                  <a:lnTo>
                    <a:pt x="51" y="3"/>
                  </a:lnTo>
                  <a:lnTo>
                    <a:pt x="57" y="1"/>
                  </a:lnTo>
                  <a:lnTo>
                    <a:pt x="63" y="0"/>
                  </a:lnTo>
                  <a:lnTo>
                    <a:pt x="67" y="0"/>
                  </a:lnTo>
                  <a:lnTo>
                    <a:pt x="81" y="0"/>
                  </a:lnTo>
                  <a:lnTo>
                    <a:pt x="94" y="0"/>
                  </a:lnTo>
                  <a:lnTo>
                    <a:pt x="94" y="0"/>
                  </a:lnTo>
                  <a:lnTo>
                    <a:pt x="98" y="0"/>
                  </a:lnTo>
                  <a:lnTo>
                    <a:pt x="104" y="1"/>
                  </a:lnTo>
                  <a:lnTo>
                    <a:pt x="111" y="3"/>
                  </a:lnTo>
                  <a:lnTo>
                    <a:pt x="117" y="7"/>
                  </a:lnTo>
                  <a:lnTo>
                    <a:pt x="124" y="14"/>
                  </a:lnTo>
                  <a:lnTo>
                    <a:pt x="130" y="23"/>
                  </a:lnTo>
                  <a:lnTo>
                    <a:pt x="135" y="35"/>
                  </a:lnTo>
                  <a:lnTo>
                    <a:pt x="161" y="106"/>
                  </a:lnTo>
                  <a:lnTo>
                    <a:pt x="0" y="10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algn="ctr" defTabSz="914218" fontAlgn="base">
                <a:spcBef>
                  <a:spcPct val="0"/>
                </a:spcBef>
                <a:spcAft>
                  <a:spcPct val="0"/>
                </a:spcAft>
              </a:pPr>
              <a:endParaRPr lang="en-US" sz="3200" b="1" i="1" dirty="0">
                <a:solidFill>
                  <a:srgbClr val="000000"/>
                </a:solidFill>
                <a:latin typeface="Helvetica-Light" pitchFamily="34" charset="0"/>
                <a:ea typeface="ＭＳ Ｐゴシック" charset="-128"/>
              </a:endParaRPr>
            </a:p>
          </p:txBody>
        </p:sp>
      </p:grpSp>
    </p:spTree>
    <p:extLst>
      <p:ext uri="{BB962C8B-B14F-4D97-AF65-F5344CB8AC3E}">
        <p14:creationId xmlns:p14="http://schemas.microsoft.com/office/powerpoint/2010/main" val="187776895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5" presetClass="path" presetSubtype="0" accel="50000" decel="50000" fill="hold" nodeType="withEffect">
                                  <p:stCondLst>
                                    <p:cond delay="0"/>
                                  </p:stCondLst>
                                  <p:childTnLst>
                                    <p:animMotion origin="layout" path="M 3.88889E-6 1.11111E-6 L -0.6823 1.11111E-6 " pathEditMode="relative" rAng="0" ptsTypes="AA">
                                      <p:cBhvr>
                                        <p:cTn id="6" dur="2000" fill="hold"/>
                                        <p:tgtEl>
                                          <p:spTgt spid="15"/>
                                        </p:tgtEl>
                                        <p:attrNameLst>
                                          <p:attrName>ppt_x</p:attrName>
                                          <p:attrName>ppt_y</p:attrName>
                                        </p:attrNameLst>
                                      </p:cBhvr>
                                      <p:rCtr x="-34115" y="0"/>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624688" y="256032"/>
            <a:ext cx="7604911" cy="1257111"/>
          </a:xfrm>
        </p:spPr>
        <p:txBody>
          <a:bodyPr>
            <a:normAutofit/>
          </a:bodyPr>
          <a:lstStyle/>
          <a:p>
            <a:r>
              <a:rPr lang="en-US" sz="2800" dirty="0">
                <a:latin typeface="Arial" panose="020B0604020202020204" pitchFamily="34" charset="0"/>
                <a:cs typeface="Arial" panose="020B0604020202020204" pitchFamily="34" charset="0"/>
              </a:rPr>
              <a:t>The number of documented U.S. immigrants, </a:t>
            </a:r>
            <a:br>
              <a:rPr lang="en-US" sz="2800" dirty="0">
                <a:latin typeface="Arial" panose="020B0604020202020204" pitchFamily="34" charset="0"/>
                <a:cs typeface="Arial" panose="020B0604020202020204" pitchFamily="34" charset="0"/>
              </a:rPr>
            </a:br>
            <a:r>
              <a:rPr lang="en-US" sz="2800" dirty="0">
                <a:latin typeface="Arial" panose="020B0604020202020204" pitchFamily="34" charset="0"/>
                <a:cs typeface="Arial" panose="020B0604020202020204" pitchFamily="34" charset="0"/>
              </a:rPr>
              <a:t>by decade (1820-2010)</a:t>
            </a:r>
          </a:p>
        </p:txBody>
      </p:sp>
      <p:sp>
        <p:nvSpPr>
          <p:cNvPr id="3" name="Footer Placeholder 2"/>
          <p:cNvSpPr>
            <a:spLocks noGrp="1"/>
          </p:cNvSpPr>
          <p:nvPr>
            <p:ph type="ftr" sz="quarter" idx="3"/>
          </p:nvPr>
        </p:nvSpPr>
        <p:spPr>
          <a:xfrm>
            <a:off x="3959352" y="6419088"/>
            <a:ext cx="5184648" cy="365125"/>
          </a:xfrm>
        </p:spPr>
        <p:txBody>
          <a:bodyPr/>
          <a:lstStyle/>
          <a:p>
            <a:pPr algn="l" defTabSz="914037"/>
            <a:r>
              <a:rPr lang="en-US" sz="800" dirty="0">
                <a:solidFill>
                  <a:prstClr val="white"/>
                </a:solidFill>
                <a:latin typeface="Arial" panose="020B0604020202020204" pitchFamily="34" charset="0"/>
                <a:ea typeface="ＭＳ Ｐゴシック" charset="-128"/>
                <a:cs typeface="Arial" panose="020B0604020202020204" pitchFamily="34" charset="0"/>
              </a:rPr>
              <a:t>Source: U.S. Department of Homeland Security. Office of Immigration Statistics. </a:t>
            </a:r>
          </a:p>
          <a:p>
            <a:pPr algn="l" defTabSz="914037"/>
            <a:r>
              <a:rPr lang="en-US" sz="800" dirty="0">
                <a:solidFill>
                  <a:prstClr val="white"/>
                </a:solidFill>
                <a:latin typeface="Arial" panose="020B0604020202020204" pitchFamily="34" charset="0"/>
                <a:ea typeface="ＭＳ Ｐゴシック" charset="-128"/>
                <a:cs typeface="Arial" panose="020B0604020202020204" pitchFamily="34" charset="0"/>
              </a:rPr>
              <a:t>© Dr. Stephen L. Klineberg and the Kinder Institute for Urban Research.</a:t>
            </a:r>
          </a:p>
        </p:txBody>
      </p:sp>
      <p:graphicFrame>
        <p:nvGraphicFramePr>
          <p:cNvPr id="2987" name="Chart 2986"/>
          <p:cNvGraphicFramePr>
            <a:graphicFrameLocks/>
          </p:cNvGraphicFramePr>
          <p:nvPr>
            <p:extLst>
              <p:ext uri="{D42A27DB-BD31-4B8C-83A1-F6EECF244321}">
                <p14:modId xmlns:p14="http://schemas.microsoft.com/office/powerpoint/2010/main" val="77215814"/>
              </p:ext>
            </p:extLst>
          </p:nvPr>
        </p:nvGraphicFramePr>
        <p:xfrm>
          <a:off x="61547" y="1356846"/>
          <a:ext cx="9082454" cy="5045573"/>
        </p:xfrm>
        <a:graphic>
          <a:graphicData uri="http://schemas.openxmlformats.org/drawingml/2006/chart">
            <c:chart xmlns:c="http://schemas.openxmlformats.org/drawingml/2006/chart" xmlns:r="http://schemas.openxmlformats.org/officeDocument/2006/relationships" r:id="rId3"/>
          </a:graphicData>
        </a:graphic>
      </p:graphicFrame>
      <p:sp>
        <p:nvSpPr>
          <p:cNvPr id="2988" name="Text Placeholder 8"/>
          <p:cNvSpPr txBox="1">
            <a:spLocks/>
          </p:cNvSpPr>
          <p:nvPr/>
        </p:nvSpPr>
        <p:spPr>
          <a:xfrm>
            <a:off x="761647" y="1975970"/>
            <a:ext cx="3220880" cy="1564690"/>
          </a:xfrm>
          <a:prstGeom prst="rect">
            <a:avLst/>
          </a:prstGeom>
        </p:spPr>
        <p:txBody>
          <a:bodyPr lIns="91423" tIns="45719" rIns="91423" bIns="45719">
            <a:noAutofit/>
          </a:bodyPr>
          <a:lstStyle>
            <a:lvl1pPr marL="342848" indent="-342848" algn="l" defTabSz="914265" rtl="0" eaLnBrk="1" latinLnBrk="0" hangingPunct="1">
              <a:spcBef>
                <a:spcPct val="20000"/>
              </a:spcBef>
              <a:buFont typeface="Arial" pitchFamily="34" charset="0"/>
              <a:buChar char="•"/>
              <a:defRPr sz="3200" kern="1200">
                <a:solidFill>
                  <a:schemeClr val="tx1"/>
                </a:solidFill>
                <a:latin typeface="Helvetica-Light" pitchFamily="34" charset="0"/>
                <a:ea typeface="+mn-ea"/>
                <a:cs typeface="+mn-cs"/>
              </a:defRPr>
            </a:lvl1pPr>
            <a:lvl2pPr marL="742841" indent="-285708" algn="l" defTabSz="914265" rtl="0" eaLnBrk="1" latinLnBrk="0" hangingPunct="1">
              <a:spcBef>
                <a:spcPct val="20000"/>
              </a:spcBef>
              <a:buFont typeface="Arial" pitchFamily="34" charset="0"/>
              <a:buChar char="–"/>
              <a:defRPr sz="2800" kern="1200">
                <a:solidFill>
                  <a:schemeClr val="tx1"/>
                </a:solidFill>
                <a:latin typeface="Helvetica-Light" pitchFamily="34" charset="0"/>
                <a:ea typeface="+mn-ea"/>
                <a:cs typeface="+mn-cs"/>
              </a:defRPr>
            </a:lvl2pPr>
            <a:lvl3pPr marL="1142830" indent="-228564" algn="l" defTabSz="914265" rtl="0" eaLnBrk="1" latinLnBrk="0" hangingPunct="1">
              <a:spcBef>
                <a:spcPct val="20000"/>
              </a:spcBef>
              <a:buFont typeface="Arial" pitchFamily="34" charset="0"/>
              <a:buChar char="•"/>
              <a:defRPr sz="2400" kern="1200">
                <a:solidFill>
                  <a:schemeClr val="tx1"/>
                </a:solidFill>
                <a:latin typeface="Helvetica-Light" pitchFamily="34" charset="0"/>
                <a:ea typeface="+mn-ea"/>
                <a:cs typeface="+mn-cs"/>
              </a:defRPr>
            </a:lvl3pPr>
            <a:lvl4pPr marL="1599960" indent="-228564" algn="l" defTabSz="914265" rtl="0" eaLnBrk="1" latinLnBrk="0" hangingPunct="1">
              <a:spcBef>
                <a:spcPct val="20000"/>
              </a:spcBef>
              <a:buFont typeface="Arial" pitchFamily="34" charset="0"/>
              <a:buChar char="–"/>
              <a:defRPr sz="2000" kern="1200">
                <a:solidFill>
                  <a:schemeClr val="tx1"/>
                </a:solidFill>
                <a:latin typeface="Helvetica-Light" pitchFamily="34" charset="0"/>
                <a:ea typeface="+mn-ea"/>
                <a:cs typeface="+mn-cs"/>
              </a:defRPr>
            </a:lvl4pPr>
            <a:lvl5pPr marL="2057093" indent="-228564" algn="l" defTabSz="914265" rtl="0" eaLnBrk="1" latinLnBrk="0" hangingPunct="1">
              <a:spcBef>
                <a:spcPct val="20000"/>
              </a:spcBef>
              <a:buFont typeface="Arial" pitchFamily="34" charset="0"/>
              <a:buChar char="»"/>
              <a:defRPr sz="2000" kern="1200">
                <a:solidFill>
                  <a:schemeClr val="tx1"/>
                </a:solidFill>
                <a:latin typeface="Helvetica-Light" pitchFamily="34" charset="0"/>
                <a:ea typeface="+mn-ea"/>
                <a:cs typeface="+mn-cs"/>
              </a:defRPr>
            </a:lvl5pPr>
            <a:lvl6pPr marL="2514222" indent="-228564" algn="l" defTabSz="914265"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356" indent="-228564" algn="l" defTabSz="914265"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8487" indent="-228564" algn="l" defTabSz="914265"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5618" indent="-228564" algn="l" defTabSz="914265"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spcBef>
                <a:spcPts val="0"/>
              </a:spcBef>
              <a:buNone/>
            </a:pPr>
            <a:r>
              <a:rPr lang="en-US" sz="1400" dirty="0">
                <a:latin typeface="Arial" panose="020B0604020202020204" pitchFamily="34" charset="0"/>
                <a:cs typeface="Arial" panose="020B0604020202020204" pitchFamily="34" charset="0"/>
              </a:rPr>
              <a:t>Between 1492 and 1965, 82% of </a:t>
            </a:r>
          </a:p>
          <a:p>
            <a:pPr marL="0" indent="0">
              <a:spcBef>
                <a:spcPts val="0"/>
              </a:spcBef>
              <a:buNone/>
            </a:pPr>
            <a:r>
              <a:rPr lang="en-US" sz="1400" dirty="0">
                <a:latin typeface="Arial" panose="020B0604020202020204" pitchFamily="34" charset="0"/>
                <a:cs typeface="Arial" panose="020B0604020202020204" pitchFamily="34" charset="0"/>
              </a:rPr>
              <a:t>all the immigrants who came to American shores came from Europe</a:t>
            </a:r>
            <a:r>
              <a:rPr lang="en-US" sz="1400" dirty="0">
                <a:solidFill>
                  <a:srgbClr val="052D49"/>
                </a:solidFill>
                <a:latin typeface="Arial" panose="020B0604020202020204" pitchFamily="34" charset="0"/>
                <a:cs typeface="Arial" panose="020B0604020202020204" pitchFamily="34" charset="0"/>
              </a:rPr>
              <a:t>. </a:t>
            </a:r>
          </a:p>
          <a:p>
            <a:pPr marL="0" indent="0">
              <a:spcBef>
                <a:spcPts val="1200"/>
              </a:spcBef>
              <a:buNone/>
            </a:pPr>
            <a:r>
              <a:rPr lang="en-US" sz="1400" dirty="0">
                <a:latin typeface="Arial" panose="020B0604020202020204" pitchFamily="34" charset="0"/>
                <a:cs typeface="Arial" panose="020B0604020202020204" pitchFamily="34" charset="0"/>
              </a:rPr>
              <a:t>After reform of the restrictive laws in 1965, fully 88% of all the new </a:t>
            </a:r>
            <a:r>
              <a:rPr lang="en-US" sz="1400" dirty="0" err="1">
                <a:latin typeface="Arial" panose="020B0604020202020204" pitchFamily="34" charset="0"/>
                <a:cs typeface="Arial" panose="020B0604020202020204" pitchFamily="34" charset="0"/>
              </a:rPr>
              <a:t>immi</a:t>
            </a:r>
            <a:r>
              <a:rPr lang="en-US" sz="1400" dirty="0">
                <a:latin typeface="Arial" panose="020B0604020202020204" pitchFamily="34" charset="0"/>
                <a:cs typeface="Arial" panose="020B0604020202020204" pitchFamily="34" charset="0"/>
              </a:rPr>
              <a:t>-grants have been non-Europeans.</a:t>
            </a:r>
          </a:p>
        </p:txBody>
      </p:sp>
      <p:grpSp>
        <p:nvGrpSpPr>
          <p:cNvPr id="2989" name="Group 2988"/>
          <p:cNvGrpSpPr/>
          <p:nvPr/>
        </p:nvGrpSpPr>
        <p:grpSpPr>
          <a:xfrm>
            <a:off x="3585130" y="4660462"/>
            <a:ext cx="1887609" cy="1802103"/>
            <a:chOff x="3639613" y="2863856"/>
            <a:chExt cx="1921658" cy="1774768"/>
          </a:xfrm>
        </p:grpSpPr>
        <p:sp>
          <p:nvSpPr>
            <p:cNvPr id="2990" name="Rectangular Callout 2"/>
            <p:cNvSpPr/>
            <p:nvPr/>
          </p:nvSpPr>
          <p:spPr>
            <a:xfrm rot="10800000">
              <a:off x="3639613" y="2863856"/>
              <a:ext cx="1762331" cy="1177753"/>
            </a:xfrm>
            <a:custGeom>
              <a:avLst/>
              <a:gdLst>
                <a:gd name="connsiteX0" fmla="*/ 0 w 1981200"/>
                <a:gd name="connsiteY0" fmla="*/ 0 h 457200"/>
                <a:gd name="connsiteX1" fmla="*/ 330200 w 1981200"/>
                <a:gd name="connsiteY1" fmla="*/ 0 h 457200"/>
                <a:gd name="connsiteX2" fmla="*/ 330200 w 1981200"/>
                <a:gd name="connsiteY2" fmla="*/ 0 h 457200"/>
                <a:gd name="connsiteX3" fmla="*/ 825500 w 1981200"/>
                <a:gd name="connsiteY3" fmla="*/ 0 h 457200"/>
                <a:gd name="connsiteX4" fmla="*/ 1981200 w 1981200"/>
                <a:gd name="connsiteY4" fmla="*/ 0 h 457200"/>
                <a:gd name="connsiteX5" fmla="*/ 1981200 w 1981200"/>
                <a:gd name="connsiteY5" fmla="*/ 266700 h 457200"/>
                <a:gd name="connsiteX6" fmla="*/ 1981200 w 1981200"/>
                <a:gd name="connsiteY6" fmla="*/ 266700 h 457200"/>
                <a:gd name="connsiteX7" fmla="*/ 1981200 w 1981200"/>
                <a:gd name="connsiteY7" fmla="*/ 381000 h 457200"/>
                <a:gd name="connsiteX8" fmla="*/ 1981200 w 1981200"/>
                <a:gd name="connsiteY8" fmla="*/ 457200 h 457200"/>
                <a:gd name="connsiteX9" fmla="*/ 825500 w 1981200"/>
                <a:gd name="connsiteY9" fmla="*/ 457200 h 457200"/>
                <a:gd name="connsiteX10" fmla="*/ 46380 w 1981200"/>
                <a:gd name="connsiteY10" fmla="*/ 917765 h 457200"/>
                <a:gd name="connsiteX11" fmla="*/ 330200 w 1981200"/>
                <a:gd name="connsiteY11" fmla="*/ 457200 h 457200"/>
                <a:gd name="connsiteX12" fmla="*/ 0 w 1981200"/>
                <a:gd name="connsiteY12" fmla="*/ 457200 h 457200"/>
                <a:gd name="connsiteX13" fmla="*/ 0 w 1981200"/>
                <a:gd name="connsiteY13" fmla="*/ 381000 h 457200"/>
                <a:gd name="connsiteX14" fmla="*/ 0 w 1981200"/>
                <a:gd name="connsiteY14" fmla="*/ 266700 h 457200"/>
                <a:gd name="connsiteX15" fmla="*/ 0 w 1981200"/>
                <a:gd name="connsiteY15" fmla="*/ 266700 h 457200"/>
                <a:gd name="connsiteX16" fmla="*/ 0 w 1981200"/>
                <a:gd name="connsiteY16" fmla="*/ 0 h 457200"/>
                <a:gd name="connsiteX0" fmla="*/ 0 w 1981200"/>
                <a:gd name="connsiteY0" fmla="*/ 0 h 917765"/>
                <a:gd name="connsiteX1" fmla="*/ 330200 w 1981200"/>
                <a:gd name="connsiteY1" fmla="*/ 0 h 917765"/>
                <a:gd name="connsiteX2" fmla="*/ 330200 w 1981200"/>
                <a:gd name="connsiteY2" fmla="*/ 0 h 917765"/>
                <a:gd name="connsiteX3" fmla="*/ 825500 w 1981200"/>
                <a:gd name="connsiteY3" fmla="*/ 0 h 917765"/>
                <a:gd name="connsiteX4" fmla="*/ 1981200 w 1981200"/>
                <a:gd name="connsiteY4" fmla="*/ 0 h 917765"/>
                <a:gd name="connsiteX5" fmla="*/ 1981200 w 1981200"/>
                <a:gd name="connsiteY5" fmla="*/ 266700 h 917765"/>
                <a:gd name="connsiteX6" fmla="*/ 1981200 w 1981200"/>
                <a:gd name="connsiteY6" fmla="*/ 266700 h 917765"/>
                <a:gd name="connsiteX7" fmla="*/ 1981200 w 1981200"/>
                <a:gd name="connsiteY7" fmla="*/ 381000 h 917765"/>
                <a:gd name="connsiteX8" fmla="*/ 1981200 w 1981200"/>
                <a:gd name="connsiteY8" fmla="*/ 457200 h 917765"/>
                <a:gd name="connsiteX9" fmla="*/ 556559 w 1981200"/>
                <a:gd name="connsiteY9" fmla="*/ 466165 h 917765"/>
                <a:gd name="connsiteX10" fmla="*/ 46380 w 1981200"/>
                <a:gd name="connsiteY10" fmla="*/ 917765 h 917765"/>
                <a:gd name="connsiteX11" fmla="*/ 330200 w 1981200"/>
                <a:gd name="connsiteY11" fmla="*/ 457200 h 917765"/>
                <a:gd name="connsiteX12" fmla="*/ 0 w 1981200"/>
                <a:gd name="connsiteY12" fmla="*/ 457200 h 917765"/>
                <a:gd name="connsiteX13" fmla="*/ 0 w 1981200"/>
                <a:gd name="connsiteY13" fmla="*/ 381000 h 917765"/>
                <a:gd name="connsiteX14" fmla="*/ 0 w 1981200"/>
                <a:gd name="connsiteY14" fmla="*/ 266700 h 917765"/>
                <a:gd name="connsiteX15" fmla="*/ 0 w 1981200"/>
                <a:gd name="connsiteY15" fmla="*/ 266700 h 917765"/>
                <a:gd name="connsiteX16" fmla="*/ 0 w 1981200"/>
                <a:gd name="connsiteY16" fmla="*/ 0 h 917765"/>
                <a:gd name="connsiteX0" fmla="*/ 140778 w 2121978"/>
                <a:gd name="connsiteY0" fmla="*/ 0 h 883416"/>
                <a:gd name="connsiteX1" fmla="*/ 470978 w 2121978"/>
                <a:gd name="connsiteY1" fmla="*/ 0 h 883416"/>
                <a:gd name="connsiteX2" fmla="*/ 470978 w 2121978"/>
                <a:gd name="connsiteY2" fmla="*/ 0 h 883416"/>
                <a:gd name="connsiteX3" fmla="*/ 966278 w 2121978"/>
                <a:gd name="connsiteY3" fmla="*/ 0 h 883416"/>
                <a:gd name="connsiteX4" fmla="*/ 2121978 w 2121978"/>
                <a:gd name="connsiteY4" fmla="*/ 0 h 883416"/>
                <a:gd name="connsiteX5" fmla="*/ 2121978 w 2121978"/>
                <a:gd name="connsiteY5" fmla="*/ 266700 h 883416"/>
                <a:gd name="connsiteX6" fmla="*/ 2121978 w 2121978"/>
                <a:gd name="connsiteY6" fmla="*/ 266700 h 883416"/>
                <a:gd name="connsiteX7" fmla="*/ 2121978 w 2121978"/>
                <a:gd name="connsiteY7" fmla="*/ 381000 h 883416"/>
                <a:gd name="connsiteX8" fmla="*/ 2121978 w 2121978"/>
                <a:gd name="connsiteY8" fmla="*/ 457200 h 883416"/>
                <a:gd name="connsiteX9" fmla="*/ 697337 w 2121978"/>
                <a:gd name="connsiteY9" fmla="*/ 466165 h 883416"/>
                <a:gd name="connsiteX10" fmla="*/ 0 w 2121978"/>
                <a:gd name="connsiteY10" fmla="*/ 883416 h 883416"/>
                <a:gd name="connsiteX11" fmla="*/ 470978 w 2121978"/>
                <a:gd name="connsiteY11" fmla="*/ 457200 h 883416"/>
                <a:gd name="connsiteX12" fmla="*/ 140778 w 2121978"/>
                <a:gd name="connsiteY12" fmla="*/ 457200 h 883416"/>
                <a:gd name="connsiteX13" fmla="*/ 140778 w 2121978"/>
                <a:gd name="connsiteY13" fmla="*/ 381000 h 883416"/>
                <a:gd name="connsiteX14" fmla="*/ 140778 w 2121978"/>
                <a:gd name="connsiteY14" fmla="*/ 266700 h 883416"/>
                <a:gd name="connsiteX15" fmla="*/ 140778 w 2121978"/>
                <a:gd name="connsiteY15" fmla="*/ 266700 h 883416"/>
                <a:gd name="connsiteX16" fmla="*/ 140778 w 2121978"/>
                <a:gd name="connsiteY16" fmla="*/ 0 h 883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121978" h="883416">
                  <a:moveTo>
                    <a:pt x="140778" y="0"/>
                  </a:moveTo>
                  <a:lnTo>
                    <a:pt x="470978" y="0"/>
                  </a:lnTo>
                  <a:lnTo>
                    <a:pt x="470978" y="0"/>
                  </a:lnTo>
                  <a:lnTo>
                    <a:pt x="966278" y="0"/>
                  </a:lnTo>
                  <a:lnTo>
                    <a:pt x="2121978" y="0"/>
                  </a:lnTo>
                  <a:lnTo>
                    <a:pt x="2121978" y="266700"/>
                  </a:lnTo>
                  <a:lnTo>
                    <a:pt x="2121978" y="266700"/>
                  </a:lnTo>
                  <a:lnTo>
                    <a:pt x="2121978" y="381000"/>
                  </a:lnTo>
                  <a:lnTo>
                    <a:pt x="2121978" y="457200"/>
                  </a:lnTo>
                  <a:lnTo>
                    <a:pt x="697337" y="466165"/>
                  </a:lnTo>
                  <a:lnTo>
                    <a:pt x="0" y="883416"/>
                  </a:lnTo>
                  <a:lnTo>
                    <a:pt x="470978" y="457200"/>
                  </a:lnTo>
                  <a:lnTo>
                    <a:pt x="140778" y="457200"/>
                  </a:lnTo>
                  <a:lnTo>
                    <a:pt x="140778" y="381000"/>
                  </a:lnTo>
                  <a:lnTo>
                    <a:pt x="140778" y="266700"/>
                  </a:lnTo>
                  <a:lnTo>
                    <a:pt x="140778" y="266700"/>
                  </a:lnTo>
                  <a:lnTo>
                    <a:pt x="140778" y="0"/>
                  </a:lnTo>
                  <a:close/>
                </a:path>
              </a:pathLst>
            </a:custGeom>
            <a:solidFill>
              <a:srgbClr val="232E66"/>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defTabSz="914038"/>
              <a:endParaRPr lang="en-US" sz="1467" dirty="0">
                <a:solidFill>
                  <a:prstClr val="white"/>
                </a:solidFill>
              </a:endParaRPr>
            </a:p>
          </p:txBody>
        </p:sp>
        <p:sp>
          <p:nvSpPr>
            <p:cNvPr id="2991" name="TextBox 2"/>
            <p:cNvSpPr txBox="1"/>
            <p:nvPr/>
          </p:nvSpPr>
          <p:spPr>
            <a:xfrm>
              <a:off x="3710001" y="3400985"/>
              <a:ext cx="1851270" cy="1237639"/>
            </a:xfrm>
            <a:prstGeom prst="rect">
              <a:avLst/>
            </a:prstGeom>
          </p:spPr>
          <p:txBody>
            <a:bodyPr wrap="square" rtlCol="0"/>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defTabSz="914038"/>
              <a:r>
                <a:rPr lang="en-US" sz="1200" dirty="0">
                  <a:solidFill>
                    <a:prstClr val="white"/>
                  </a:solidFill>
                  <a:latin typeface="Arial" panose="020B0604020202020204" pitchFamily="34" charset="0"/>
                  <a:cs typeface="Arial" panose="020B0604020202020204" pitchFamily="34" charset="0"/>
                </a:rPr>
                <a:t>1924</a:t>
              </a:r>
            </a:p>
            <a:p>
              <a:pPr defTabSz="914038"/>
              <a:r>
                <a:rPr lang="en-US" sz="1200" dirty="0">
                  <a:solidFill>
                    <a:prstClr val="white"/>
                  </a:solidFill>
                  <a:latin typeface="Arial" panose="020B0604020202020204" pitchFamily="34" charset="0"/>
                  <a:cs typeface="Arial" panose="020B0604020202020204" pitchFamily="34" charset="0"/>
                </a:rPr>
                <a:t>“National Origins </a:t>
              </a:r>
            </a:p>
            <a:p>
              <a:pPr defTabSz="914038"/>
              <a:r>
                <a:rPr lang="en-US" sz="1200" dirty="0">
                  <a:solidFill>
                    <a:prstClr val="white"/>
                  </a:solidFill>
                  <a:latin typeface="Arial" panose="020B0604020202020204" pitchFamily="34" charset="0"/>
                  <a:cs typeface="Arial" panose="020B0604020202020204" pitchFamily="34" charset="0"/>
                </a:rPr>
                <a:t>Quota Act”</a:t>
              </a:r>
            </a:p>
          </p:txBody>
        </p:sp>
      </p:grpSp>
      <p:grpSp>
        <p:nvGrpSpPr>
          <p:cNvPr id="2992" name="Group 2991"/>
          <p:cNvGrpSpPr/>
          <p:nvPr/>
        </p:nvGrpSpPr>
        <p:grpSpPr>
          <a:xfrm>
            <a:off x="6243512" y="3428008"/>
            <a:ext cx="1295400" cy="1150527"/>
            <a:chOff x="5791200" y="1761656"/>
            <a:chExt cx="1295399" cy="862896"/>
          </a:xfrm>
        </p:grpSpPr>
        <p:sp>
          <p:nvSpPr>
            <p:cNvPr id="2993" name="Rectangular Callout 6"/>
            <p:cNvSpPr/>
            <p:nvPr/>
          </p:nvSpPr>
          <p:spPr>
            <a:xfrm>
              <a:off x="5791200" y="1761656"/>
              <a:ext cx="1138638" cy="862896"/>
            </a:xfrm>
            <a:custGeom>
              <a:avLst/>
              <a:gdLst>
                <a:gd name="connsiteX0" fmla="*/ 0 w 1295400"/>
                <a:gd name="connsiteY0" fmla="*/ 0 h 685800"/>
                <a:gd name="connsiteX1" fmla="*/ 755650 w 1295400"/>
                <a:gd name="connsiteY1" fmla="*/ 0 h 685800"/>
                <a:gd name="connsiteX2" fmla="*/ 755650 w 1295400"/>
                <a:gd name="connsiteY2" fmla="*/ 0 h 685800"/>
                <a:gd name="connsiteX3" fmla="*/ 1079500 w 1295400"/>
                <a:gd name="connsiteY3" fmla="*/ 0 h 685800"/>
                <a:gd name="connsiteX4" fmla="*/ 1295400 w 1295400"/>
                <a:gd name="connsiteY4" fmla="*/ 0 h 685800"/>
                <a:gd name="connsiteX5" fmla="*/ 1295400 w 1295400"/>
                <a:gd name="connsiteY5" fmla="*/ 400050 h 685800"/>
                <a:gd name="connsiteX6" fmla="*/ 1295400 w 1295400"/>
                <a:gd name="connsiteY6" fmla="*/ 400050 h 685800"/>
                <a:gd name="connsiteX7" fmla="*/ 1295400 w 1295400"/>
                <a:gd name="connsiteY7" fmla="*/ 571500 h 685800"/>
                <a:gd name="connsiteX8" fmla="*/ 1295400 w 1295400"/>
                <a:gd name="connsiteY8" fmla="*/ 685800 h 685800"/>
                <a:gd name="connsiteX9" fmla="*/ 1079500 w 1295400"/>
                <a:gd name="connsiteY9" fmla="*/ 685800 h 685800"/>
                <a:gd name="connsiteX10" fmla="*/ 1111246 w 1295400"/>
                <a:gd name="connsiteY10" fmla="*/ 1004608 h 685800"/>
                <a:gd name="connsiteX11" fmla="*/ 755650 w 1295400"/>
                <a:gd name="connsiteY11" fmla="*/ 685800 h 685800"/>
                <a:gd name="connsiteX12" fmla="*/ 0 w 1295400"/>
                <a:gd name="connsiteY12" fmla="*/ 685800 h 685800"/>
                <a:gd name="connsiteX13" fmla="*/ 0 w 1295400"/>
                <a:gd name="connsiteY13" fmla="*/ 571500 h 685800"/>
                <a:gd name="connsiteX14" fmla="*/ 0 w 1295400"/>
                <a:gd name="connsiteY14" fmla="*/ 400050 h 685800"/>
                <a:gd name="connsiteX15" fmla="*/ 0 w 1295400"/>
                <a:gd name="connsiteY15" fmla="*/ 400050 h 685800"/>
                <a:gd name="connsiteX16" fmla="*/ 0 w 1295400"/>
                <a:gd name="connsiteY16" fmla="*/ 0 h 685800"/>
                <a:gd name="connsiteX0" fmla="*/ 0 w 1295400"/>
                <a:gd name="connsiteY0" fmla="*/ 0 h 1004608"/>
                <a:gd name="connsiteX1" fmla="*/ 755650 w 1295400"/>
                <a:gd name="connsiteY1" fmla="*/ 0 h 1004608"/>
                <a:gd name="connsiteX2" fmla="*/ 755650 w 1295400"/>
                <a:gd name="connsiteY2" fmla="*/ 0 h 1004608"/>
                <a:gd name="connsiteX3" fmla="*/ 1079500 w 1295400"/>
                <a:gd name="connsiteY3" fmla="*/ 0 h 1004608"/>
                <a:gd name="connsiteX4" fmla="*/ 1295400 w 1295400"/>
                <a:gd name="connsiteY4" fmla="*/ 0 h 1004608"/>
                <a:gd name="connsiteX5" fmla="*/ 1295400 w 1295400"/>
                <a:gd name="connsiteY5" fmla="*/ 400050 h 1004608"/>
                <a:gd name="connsiteX6" fmla="*/ 1295400 w 1295400"/>
                <a:gd name="connsiteY6" fmla="*/ 400050 h 1004608"/>
                <a:gd name="connsiteX7" fmla="*/ 1295400 w 1295400"/>
                <a:gd name="connsiteY7" fmla="*/ 571500 h 1004608"/>
                <a:gd name="connsiteX8" fmla="*/ 1295400 w 1295400"/>
                <a:gd name="connsiteY8" fmla="*/ 685800 h 1004608"/>
                <a:gd name="connsiteX9" fmla="*/ 1079500 w 1295400"/>
                <a:gd name="connsiteY9" fmla="*/ 685800 h 1004608"/>
                <a:gd name="connsiteX10" fmla="*/ 1111246 w 1295400"/>
                <a:gd name="connsiteY10" fmla="*/ 1004608 h 1004608"/>
                <a:gd name="connsiteX11" fmla="*/ 863226 w 1295400"/>
                <a:gd name="connsiteY11" fmla="*/ 685800 h 1004608"/>
                <a:gd name="connsiteX12" fmla="*/ 0 w 1295400"/>
                <a:gd name="connsiteY12" fmla="*/ 685800 h 1004608"/>
                <a:gd name="connsiteX13" fmla="*/ 0 w 1295400"/>
                <a:gd name="connsiteY13" fmla="*/ 571500 h 1004608"/>
                <a:gd name="connsiteX14" fmla="*/ 0 w 1295400"/>
                <a:gd name="connsiteY14" fmla="*/ 400050 h 1004608"/>
                <a:gd name="connsiteX15" fmla="*/ 0 w 1295400"/>
                <a:gd name="connsiteY15" fmla="*/ 400050 h 1004608"/>
                <a:gd name="connsiteX16" fmla="*/ 0 w 1295400"/>
                <a:gd name="connsiteY16" fmla="*/ 0 h 1004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95400" h="1004608">
                  <a:moveTo>
                    <a:pt x="0" y="0"/>
                  </a:moveTo>
                  <a:lnTo>
                    <a:pt x="755650" y="0"/>
                  </a:lnTo>
                  <a:lnTo>
                    <a:pt x="755650" y="0"/>
                  </a:lnTo>
                  <a:lnTo>
                    <a:pt x="1079500" y="0"/>
                  </a:lnTo>
                  <a:lnTo>
                    <a:pt x="1295400" y="0"/>
                  </a:lnTo>
                  <a:lnTo>
                    <a:pt x="1295400" y="400050"/>
                  </a:lnTo>
                  <a:lnTo>
                    <a:pt x="1295400" y="400050"/>
                  </a:lnTo>
                  <a:lnTo>
                    <a:pt x="1295400" y="571500"/>
                  </a:lnTo>
                  <a:lnTo>
                    <a:pt x="1295400" y="685800"/>
                  </a:lnTo>
                  <a:lnTo>
                    <a:pt x="1079500" y="685800"/>
                  </a:lnTo>
                  <a:lnTo>
                    <a:pt x="1111246" y="1004608"/>
                  </a:lnTo>
                  <a:lnTo>
                    <a:pt x="863226" y="685800"/>
                  </a:lnTo>
                  <a:lnTo>
                    <a:pt x="0" y="685800"/>
                  </a:lnTo>
                  <a:lnTo>
                    <a:pt x="0" y="571500"/>
                  </a:lnTo>
                  <a:lnTo>
                    <a:pt x="0" y="400050"/>
                  </a:lnTo>
                  <a:lnTo>
                    <a:pt x="0" y="400050"/>
                  </a:lnTo>
                  <a:lnTo>
                    <a:pt x="0" y="0"/>
                  </a:lnTo>
                  <a:close/>
                </a:path>
              </a:pathLst>
            </a:custGeom>
            <a:solidFill>
              <a:srgbClr val="232E66"/>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defTabSz="914038"/>
              <a:endParaRPr lang="en-US" sz="1467" dirty="0">
                <a:solidFill>
                  <a:prstClr val="white"/>
                </a:solidFill>
              </a:endParaRPr>
            </a:p>
          </p:txBody>
        </p:sp>
        <p:sp>
          <p:nvSpPr>
            <p:cNvPr id="2994" name="TextBox 3"/>
            <p:cNvSpPr txBox="1"/>
            <p:nvPr/>
          </p:nvSpPr>
          <p:spPr>
            <a:xfrm>
              <a:off x="5791200" y="1815420"/>
              <a:ext cx="1295399" cy="316239"/>
            </a:xfrm>
            <a:prstGeom prst="rect">
              <a:avLst/>
            </a:prstGeom>
          </p:spPr>
          <p:txBody>
            <a:bodyPr wrap="square" rtlCol="0"/>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defTabSz="914038"/>
              <a:r>
                <a:rPr lang="en-US" sz="1200" dirty="0">
                  <a:solidFill>
                    <a:prstClr val="white"/>
                  </a:solidFill>
                  <a:latin typeface="Arial" panose="020B0604020202020204" pitchFamily="34" charset="0"/>
                  <a:cs typeface="Arial" panose="020B0604020202020204" pitchFamily="34" charset="0"/>
                </a:rPr>
                <a:t>1965</a:t>
              </a:r>
            </a:p>
            <a:p>
              <a:pPr defTabSz="914038"/>
              <a:r>
                <a:rPr lang="en-US" sz="1200" dirty="0">
                  <a:solidFill>
                    <a:prstClr val="white"/>
                  </a:solidFill>
                  <a:latin typeface="Arial" panose="020B0604020202020204" pitchFamily="34" charset="0"/>
                  <a:cs typeface="Arial" panose="020B0604020202020204" pitchFamily="34" charset="0"/>
                </a:rPr>
                <a:t>“Hart-Celler </a:t>
              </a:r>
            </a:p>
            <a:p>
              <a:pPr defTabSz="914038"/>
              <a:r>
                <a:rPr lang="en-US" sz="1200" dirty="0">
                  <a:solidFill>
                    <a:prstClr val="white"/>
                  </a:solidFill>
                  <a:latin typeface="Arial" panose="020B0604020202020204" pitchFamily="34" charset="0"/>
                  <a:cs typeface="Arial" panose="020B0604020202020204" pitchFamily="34" charset="0"/>
                </a:rPr>
                <a:t>Act”</a:t>
              </a:r>
            </a:p>
          </p:txBody>
        </p:sp>
      </p:grpSp>
    </p:spTree>
    <p:extLst>
      <p:ext uri="{BB962C8B-B14F-4D97-AF65-F5344CB8AC3E}">
        <p14:creationId xmlns:p14="http://schemas.microsoft.com/office/powerpoint/2010/main" val="1580509739"/>
      </p:ext>
    </p:extLst>
  </p:cSld>
  <p:clrMapOvr>
    <a:masterClrMapping/>
  </p:clrMapOvr>
  <p:transition spd="slow"/>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2987"/>
                                        </p:tgtEl>
                                        <p:attrNameLst>
                                          <p:attrName>style.visibility</p:attrName>
                                        </p:attrNameLst>
                                      </p:cBhvr>
                                      <p:to>
                                        <p:strVal val="visible"/>
                                      </p:to>
                                    </p:set>
                                    <p:animEffect transition="in" filter="wipe(left)">
                                      <p:cBhvr>
                                        <p:cTn id="7" dur="2000"/>
                                        <p:tgtEl>
                                          <p:spTgt spid="2987"/>
                                        </p:tgtEl>
                                      </p:cBhvr>
                                    </p:animEffect>
                                  </p:childTnLst>
                                </p:cTn>
                              </p:par>
                            </p:childTnLst>
                          </p:cTn>
                        </p:par>
                        <p:par>
                          <p:cTn id="8" fill="hold">
                            <p:stCondLst>
                              <p:cond delay="2000"/>
                            </p:stCondLst>
                            <p:childTnLst>
                              <p:par>
                                <p:cTn id="9" presetID="22" presetClass="entr" presetSubtype="8" fill="hold" grpId="0" nodeType="afterEffect">
                                  <p:stCondLst>
                                    <p:cond delay="0"/>
                                  </p:stCondLst>
                                  <p:childTnLst>
                                    <p:set>
                                      <p:cBhvr>
                                        <p:cTn id="10" dur="1" fill="hold">
                                          <p:stCondLst>
                                            <p:cond delay="0"/>
                                          </p:stCondLst>
                                        </p:cTn>
                                        <p:tgtEl>
                                          <p:spTgt spid="2988">
                                            <p:txEl>
                                              <p:pRg st="0" end="0"/>
                                            </p:txEl>
                                          </p:spTgt>
                                        </p:tgtEl>
                                        <p:attrNameLst>
                                          <p:attrName>style.visibility</p:attrName>
                                        </p:attrNameLst>
                                      </p:cBhvr>
                                      <p:to>
                                        <p:strVal val="visible"/>
                                      </p:to>
                                    </p:set>
                                    <p:animEffect transition="in" filter="wipe(left)">
                                      <p:cBhvr>
                                        <p:cTn id="11" dur="500"/>
                                        <p:tgtEl>
                                          <p:spTgt spid="2988">
                                            <p:txEl>
                                              <p:pRg st="0" end="0"/>
                                            </p:txEl>
                                          </p:spTgt>
                                        </p:tgtEl>
                                      </p:cBhvr>
                                    </p:animEffect>
                                  </p:childTnLst>
                                </p:cTn>
                              </p:par>
                            </p:childTnLst>
                          </p:cTn>
                        </p:par>
                        <p:par>
                          <p:cTn id="12" fill="hold">
                            <p:stCondLst>
                              <p:cond delay="2500"/>
                            </p:stCondLst>
                            <p:childTnLst>
                              <p:par>
                                <p:cTn id="13" presetID="22" presetClass="entr" presetSubtype="8" fill="hold" grpId="0" nodeType="afterEffect">
                                  <p:stCondLst>
                                    <p:cond delay="0"/>
                                  </p:stCondLst>
                                  <p:childTnLst>
                                    <p:set>
                                      <p:cBhvr>
                                        <p:cTn id="14" dur="1" fill="hold">
                                          <p:stCondLst>
                                            <p:cond delay="0"/>
                                          </p:stCondLst>
                                        </p:cTn>
                                        <p:tgtEl>
                                          <p:spTgt spid="2988">
                                            <p:txEl>
                                              <p:pRg st="1" end="1"/>
                                            </p:txEl>
                                          </p:spTgt>
                                        </p:tgtEl>
                                        <p:attrNameLst>
                                          <p:attrName>style.visibility</p:attrName>
                                        </p:attrNameLst>
                                      </p:cBhvr>
                                      <p:to>
                                        <p:strVal val="visible"/>
                                      </p:to>
                                    </p:set>
                                    <p:animEffect transition="in" filter="wipe(left)">
                                      <p:cBhvr>
                                        <p:cTn id="15" dur="500"/>
                                        <p:tgtEl>
                                          <p:spTgt spid="2988">
                                            <p:txEl>
                                              <p:pRg st="1" end="1"/>
                                            </p:txEl>
                                          </p:spTgt>
                                        </p:tgtEl>
                                      </p:cBhvr>
                                    </p:animEffect>
                                  </p:childTnLst>
                                </p:cTn>
                              </p:par>
                            </p:childTnLst>
                          </p:cTn>
                        </p:par>
                        <p:par>
                          <p:cTn id="16" fill="hold">
                            <p:stCondLst>
                              <p:cond delay="3000"/>
                            </p:stCondLst>
                            <p:childTnLst>
                              <p:par>
                                <p:cTn id="17" presetID="22" presetClass="entr" presetSubtype="8" fill="hold" grpId="0" nodeType="afterEffect">
                                  <p:stCondLst>
                                    <p:cond delay="0"/>
                                  </p:stCondLst>
                                  <p:childTnLst>
                                    <p:set>
                                      <p:cBhvr>
                                        <p:cTn id="18" dur="1" fill="hold">
                                          <p:stCondLst>
                                            <p:cond delay="0"/>
                                          </p:stCondLst>
                                        </p:cTn>
                                        <p:tgtEl>
                                          <p:spTgt spid="2988">
                                            <p:txEl>
                                              <p:pRg st="2" end="2"/>
                                            </p:txEl>
                                          </p:spTgt>
                                        </p:tgtEl>
                                        <p:attrNameLst>
                                          <p:attrName>style.visibility</p:attrName>
                                        </p:attrNameLst>
                                      </p:cBhvr>
                                      <p:to>
                                        <p:strVal val="visible"/>
                                      </p:to>
                                    </p:set>
                                    <p:animEffect transition="in" filter="wipe(left)">
                                      <p:cBhvr>
                                        <p:cTn id="19" dur="500"/>
                                        <p:tgtEl>
                                          <p:spTgt spid="2988">
                                            <p:txEl>
                                              <p:pRg st="2" end="2"/>
                                            </p:txEl>
                                          </p:spTgt>
                                        </p:tgtEl>
                                      </p:cBhvr>
                                    </p:animEffect>
                                  </p:childTnLst>
                                </p:cTn>
                              </p:par>
                            </p:childTnLst>
                          </p:cTn>
                        </p:par>
                        <p:par>
                          <p:cTn id="20" fill="hold">
                            <p:stCondLst>
                              <p:cond delay="3500"/>
                            </p:stCondLst>
                            <p:childTnLst>
                              <p:par>
                                <p:cTn id="21" presetID="22" presetClass="entr" presetSubtype="1" fill="hold" nodeType="afterEffect">
                                  <p:stCondLst>
                                    <p:cond delay="0"/>
                                  </p:stCondLst>
                                  <p:childTnLst>
                                    <p:set>
                                      <p:cBhvr>
                                        <p:cTn id="22" dur="1" fill="hold">
                                          <p:stCondLst>
                                            <p:cond delay="0"/>
                                          </p:stCondLst>
                                        </p:cTn>
                                        <p:tgtEl>
                                          <p:spTgt spid="2989"/>
                                        </p:tgtEl>
                                        <p:attrNameLst>
                                          <p:attrName>style.visibility</p:attrName>
                                        </p:attrNameLst>
                                      </p:cBhvr>
                                      <p:to>
                                        <p:strVal val="visible"/>
                                      </p:to>
                                    </p:set>
                                    <p:animEffect transition="in" filter="wipe(up)">
                                      <p:cBhvr>
                                        <p:cTn id="23" dur="500"/>
                                        <p:tgtEl>
                                          <p:spTgt spid="2989"/>
                                        </p:tgtEl>
                                      </p:cBhvr>
                                    </p:animEffect>
                                  </p:childTnLst>
                                </p:cTn>
                              </p:par>
                            </p:childTnLst>
                          </p:cTn>
                        </p:par>
                        <p:par>
                          <p:cTn id="24" fill="hold">
                            <p:stCondLst>
                              <p:cond delay="4000"/>
                            </p:stCondLst>
                            <p:childTnLst>
                              <p:par>
                                <p:cTn id="25" presetID="22" presetClass="entr" presetSubtype="4" fill="hold" nodeType="afterEffect">
                                  <p:stCondLst>
                                    <p:cond delay="0"/>
                                  </p:stCondLst>
                                  <p:childTnLst>
                                    <p:set>
                                      <p:cBhvr>
                                        <p:cTn id="26" dur="1" fill="hold">
                                          <p:stCondLst>
                                            <p:cond delay="0"/>
                                          </p:stCondLst>
                                        </p:cTn>
                                        <p:tgtEl>
                                          <p:spTgt spid="2992"/>
                                        </p:tgtEl>
                                        <p:attrNameLst>
                                          <p:attrName>style.visibility</p:attrName>
                                        </p:attrNameLst>
                                      </p:cBhvr>
                                      <p:to>
                                        <p:strVal val="visible"/>
                                      </p:to>
                                    </p:set>
                                    <p:animEffect transition="in" filter="wipe(down)">
                                      <p:cBhvr>
                                        <p:cTn id="27" dur="500"/>
                                        <p:tgtEl>
                                          <p:spTgt spid="299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2987" grpId="0">
        <p:bldAsOne/>
      </p:bldGraphic>
      <p:bldP spid="2988" grpId="0" build="p"/>
    </p:bldLst>
  </p:timing>
</p:sld>
</file>

<file path=ppt/theme/theme1.xml><?xml version="1.0" encoding="utf-8"?>
<a:theme xmlns:a="http://schemas.openxmlformats.org/drawingml/2006/main" name="17_Theme 1">
  <a:themeElements>
    <a:clrScheme name="HAS colors">
      <a:dk1>
        <a:srgbClr val="052D49"/>
      </a:dk1>
      <a:lt1>
        <a:sysClr val="window" lastClr="FFFFFF"/>
      </a:lt1>
      <a:dk2>
        <a:srgbClr val="005596"/>
      </a:dk2>
      <a:lt2>
        <a:srgbClr val="D3DEE5"/>
      </a:lt2>
      <a:accent1>
        <a:srgbClr val="955C25"/>
      </a:accent1>
      <a:accent2>
        <a:srgbClr val="5F6062"/>
      </a:accent2>
      <a:accent3>
        <a:srgbClr val="E3D122"/>
      </a:accent3>
      <a:accent4>
        <a:srgbClr val="42B267"/>
      </a:accent4>
      <a:accent5>
        <a:srgbClr val="A21E21"/>
      </a:accent5>
      <a:accent6>
        <a:srgbClr val="F79646"/>
      </a:accent6>
      <a:hlink>
        <a:srgbClr val="612B83"/>
      </a:hlink>
      <a:folHlink>
        <a:srgbClr val="612B83"/>
      </a:folHlink>
    </a:clrScheme>
    <a:fontScheme name="HAS fonts">
      <a:majorFont>
        <a:latin typeface="Helvetica-Light"/>
        <a:ea typeface=""/>
        <a:cs typeface=""/>
      </a:majorFont>
      <a:minorFont>
        <a:latin typeface="Helvetica-Light"/>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18_Theme 1">
  <a:themeElements>
    <a:clrScheme name="HAS colors">
      <a:dk1>
        <a:srgbClr val="052D49"/>
      </a:dk1>
      <a:lt1>
        <a:sysClr val="window" lastClr="FFFFFF"/>
      </a:lt1>
      <a:dk2>
        <a:srgbClr val="005596"/>
      </a:dk2>
      <a:lt2>
        <a:srgbClr val="D3DEE5"/>
      </a:lt2>
      <a:accent1>
        <a:srgbClr val="955C25"/>
      </a:accent1>
      <a:accent2>
        <a:srgbClr val="5F6062"/>
      </a:accent2>
      <a:accent3>
        <a:srgbClr val="E3D122"/>
      </a:accent3>
      <a:accent4>
        <a:srgbClr val="42B267"/>
      </a:accent4>
      <a:accent5>
        <a:srgbClr val="A21E21"/>
      </a:accent5>
      <a:accent6>
        <a:srgbClr val="F79646"/>
      </a:accent6>
      <a:hlink>
        <a:srgbClr val="612B83"/>
      </a:hlink>
      <a:folHlink>
        <a:srgbClr val="612B83"/>
      </a:folHlink>
    </a:clrScheme>
    <a:fontScheme name="HAS fonts">
      <a:majorFont>
        <a:latin typeface="Helvetica-Light"/>
        <a:ea typeface=""/>
        <a:cs typeface=""/>
      </a:majorFont>
      <a:minorFont>
        <a:latin typeface="Helvetica-Light"/>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3_Title Slide">
  <a:themeElements>
    <a:clrScheme name="Title Slide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Title Slide">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1" u="none" strike="noStrike" cap="none" normalizeH="0" baseline="0">
            <a:ln>
              <a:noFill/>
            </a:ln>
            <a:solidFill>
              <a:schemeClr val="tx1"/>
            </a:solidFill>
            <a:effectLst/>
            <a:latin typeface="Times New Roman"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1" u="none" strike="noStrike" cap="none" normalizeH="0" baseline="0">
            <a:ln>
              <a:noFill/>
            </a:ln>
            <a:solidFill>
              <a:schemeClr val="tx1"/>
            </a:solidFill>
            <a:effectLst/>
            <a:latin typeface="Times New Roman" charset="0"/>
          </a:defRPr>
        </a:defPPr>
      </a:lstStyle>
    </a:lnDef>
  </a:objectDefaults>
  <a:extraClrSchemeLst>
    <a:extraClrScheme>
      <a:clrScheme name="Title Slide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Title Slide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Title Slide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Title Slide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Title Slide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Title Slide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Title Slide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Title Slide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Title Slide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Title Slide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Title Slide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Title Slide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xml><?xml version="1.0" encoding="utf-8"?>
<a:theme xmlns:a="http://schemas.openxmlformats.org/drawingml/2006/main" name="20_Theme 1">
  <a:themeElements>
    <a:clrScheme name="HAS colors">
      <a:dk1>
        <a:srgbClr val="052D49"/>
      </a:dk1>
      <a:lt1>
        <a:sysClr val="window" lastClr="FFFFFF"/>
      </a:lt1>
      <a:dk2>
        <a:srgbClr val="005596"/>
      </a:dk2>
      <a:lt2>
        <a:srgbClr val="D3DEE5"/>
      </a:lt2>
      <a:accent1>
        <a:srgbClr val="955C25"/>
      </a:accent1>
      <a:accent2>
        <a:srgbClr val="5F6062"/>
      </a:accent2>
      <a:accent3>
        <a:srgbClr val="E3D122"/>
      </a:accent3>
      <a:accent4>
        <a:srgbClr val="42B267"/>
      </a:accent4>
      <a:accent5>
        <a:srgbClr val="A21E21"/>
      </a:accent5>
      <a:accent6>
        <a:srgbClr val="F79646"/>
      </a:accent6>
      <a:hlink>
        <a:srgbClr val="612B83"/>
      </a:hlink>
      <a:folHlink>
        <a:srgbClr val="612B83"/>
      </a:folHlink>
    </a:clrScheme>
    <a:fontScheme name="HAS fonts">
      <a:majorFont>
        <a:latin typeface="Helvetica-Light"/>
        <a:ea typeface=""/>
        <a:cs typeface=""/>
      </a:majorFont>
      <a:minorFont>
        <a:latin typeface="Helvetica-Light"/>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5.xml><?xml version="1.0" encoding="utf-8"?>
<a:theme xmlns:a="http://schemas.openxmlformats.org/drawingml/2006/main" name="19_Theme 1">
  <a:themeElements>
    <a:clrScheme name="HAS colors">
      <a:dk1>
        <a:srgbClr val="052D49"/>
      </a:dk1>
      <a:lt1>
        <a:sysClr val="window" lastClr="FFFFFF"/>
      </a:lt1>
      <a:dk2>
        <a:srgbClr val="005596"/>
      </a:dk2>
      <a:lt2>
        <a:srgbClr val="D3DEE5"/>
      </a:lt2>
      <a:accent1>
        <a:srgbClr val="955C25"/>
      </a:accent1>
      <a:accent2>
        <a:srgbClr val="5F6062"/>
      </a:accent2>
      <a:accent3>
        <a:srgbClr val="E3D122"/>
      </a:accent3>
      <a:accent4>
        <a:srgbClr val="42B267"/>
      </a:accent4>
      <a:accent5>
        <a:srgbClr val="A21E21"/>
      </a:accent5>
      <a:accent6>
        <a:srgbClr val="F79646"/>
      </a:accent6>
      <a:hlink>
        <a:srgbClr val="612B83"/>
      </a:hlink>
      <a:folHlink>
        <a:srgbClr val="612B83"/>
      </a:folHlink>
    </a:clrScheme>
    <a:fontScheme name="HAS fonts">
      <a:majorFont>
        <a:latin typeface="Helvetica-Light"/>
        <a:ea typeface=""/>
        <a:cs typeface=""/>
      </a:majorFont>
      <a:minorFont>
        <a:latin typeface="Helvetica-Light"/>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6.xml><?xml version="1.0" encoding="utf-8"?>
<a:theme xmlns:a="http://schemas.openxmlformats.org/drawingml/2006/main" name="16_Theme 1">
  <a:themeElements>
    <a:clrScheme name="HAS colors">
      <a:dk1>
        <a:srgbClr val="052D49"/>
      </a:dk1>
      <a:lt1>
        <a:sysClr val="window" lastClr="FFFFFF"/>
      </a:lt1>
      <a:dk2>
        <a:srgbClr val="005596"/>
      </a:dk2>
      <a:lt2>
        <a:srgbClr val="D3DEE5"/>
      </a:lt2>
      <a:accent1>
        <a:srgbClr val="955C25"/>
      </a:accent1>
      <a:accent2>
        <a:srgbClr val="5F6062"/>
      </a:accent2>
      <a:accent3>
        <a:srgbClr val="E3D122"/>
      </a:accent3>
      <a:accent4>
        <a:srgbClr val="42B267"/>
      </a:accent4>
      <a:accent5>
        <a:srgbClr val="A21E21"/>
      </a:accent5>
      <a:accent6>
        <a:srgbClr val="F79646"/>
      </a:accent6>
      <a:hlink>
        <a:srgbClr val="612B83"/>
      </a:hlink>
      <a:folHlink>
        <a:srgbClr val="612B83"/>
      </a:folHlink>
    </a:clrScheme>
    <a:fontScheme name="HAS fonts">
      <a:majorFont>
        <a:latin typeface="Helvetica-Light"/>
        <a:ea typeface=""/>
        <a:cs typeface=""/>
      </a:majorFont>
      <a:minorFont>
        <a:latin typeface="Helvetica-Light"/>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7.xml><?xml version="1.0" encoding="utf-8"?>
<a:theme xmlns:a="http://schemas.openxmlformats.org/drawingml/2006/main" name="KHAS 2018">
  <a:themeElements>
    <a:clrScheme name="HAS colors">
      <a:dk1>
        <a:srgbClr val="052D49"/>
      </a:dk1>
      <a:lt1>
        <a:sysClr val="window" lastClr="FFFFFF"/>
      </a:lt1>
      <a:dk2>
        <a:srgbClr val="005596"/>
      </a:dk2>
      <a:lt2>
        <a:srgbClr val="D3DEE5"/>
      </a:lt2>
      <a:accent1>
        <a:srgbClr val="955C25"/>
      </a:accent1>
      <a:accent2>
        <a:srgbClr val="5F6062"/>
      </a:accent2>
      <a:accent3>
        <a:srgbClr val="E3D122"/>
      </a:accent3>
      <a:accent4>
        <a:srgbClr val="42B267"/>
      </a:accent4>
      <a:accent5>
        <a:srgbClr val="A21E21"/>
      </a:accent5>
      <a:accent6>
        <a:srgbClr val="F79646"/>
      </a:accent6>
      <a:hlink>
        <a:srgbClr val="612B83"/>
      </a:hlink>
      <a:folHlink>
        <a:srgbClr val="612B83"/>
      </a:folHlink>
    </a:clrScheme>
    <a:fontScheme name="HAS fonts">
      <a:majorFont>
        <a:latin typeface="Helvetica-Light"/>
        <a:ea typeface=""/>
        <a:cs typeface=""/>
      </a:majorFont>
      <a:minorFont>
        <a:latin typeface="Helvetica-Light"/>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8.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9.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Override1.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2.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3.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4.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5.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6.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7.xml><?xml version="1.0" encoding="utf-8"?>
<a:themeOverride xmlns:a="http://schemas.openxmlformats.org/drawingml/2006/main">
  <a:clrScheme name="HAS colors">
    <a:dk1>
      <a:srgbClr val="052D49"/>
    </a:dk1>
    <a:lt1>
      <a:sysClr val="window" lastClr="FFFFFF"/>
    </a:lt1>
    <a:dk2>
      <a:srgbClr val="005596"/>
    </a:dk2>
    <a:lt2>
      <a:srgbClr val="D3DEE5"/>
    </a:lt2>
    <a:accent1>
      <a:srgbClr val="955C25"/>
    </a:accent1>
    <a:accent2>
      <a:srgbClr val="5F6062"/>
    </a:accent2>
    <a:accent3>
      <a:srgbClr val="E3D122"/>
    </a:accent3>
    <a:accent4>
      <a:srgbClr val="42B267"/>
    </a:accent4>
    <a:accent5>
      <a:srgbClr val="A21E21"/>
    </a:accent5>
    <a:accent6>
      <a:srgbClr val="F79646"/>
    </a:accent6>
    <a:hlink>
      <a:srgbClr val="612B83"/>
    </a:hlink>
    <a:folHlink>
      <a:srgbClr val="612B83"/>
    </a:folHlink>
  </a:clrScheme>
  <a:fontScheme name="HAS fonts">
    <a:majorFont>
      <a:latin typeface="Helvetica-Light"/>
      <a:ea typeface=""/>
      <a:cs typeface=""/>
    </a:majorFont>
    <a:minorFont>
      <a:latin typeface="Helvetica-Light"/>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8.xml><?xml version="1.0" encoding="utf-8"?>
<a:themeOverride xmlns:a="http://schemas.openxmlformats.org/drawingml/2006/main">
  <a:clrScheme name="HAS colors">
    <a:dk1>
      <a:srgbClr val="052D49"/>
    </a:dk1>
    <a:lt1>
      <a:sysClr val="window" lastClr="FFFFFF"/>
    </a:lt1>
    <a:dk2>
      <a:srgbClr val="005596"/>
    </a:dk2>
    <a:lt2>
      <a:srgbClr val="D3DEE5"/>
    </a:lt2>
    <a:accent1>
      <a:srgbClr val="955C25"/>
    </a:accent1>
    <a:accent2>
      <a:srgbClr val="5F6062"/>
    </a:accent2>
    <a:accent3>
      <a:srgbClr val="E3D122"/>
    </a:accent3>
    <a:accent4>
      <a:srgbClr val="42B267"/>
    </a:accent4>
    <a:accent5>
      <a:srgbClr val="A21E21"/>
    </a:accent5>
    <a:accent6>
      <a:srgbClr val="F79646"/>
    </a:accent6>
    <a:hlink>
      <a:srgbClr val="612B83"/>
    </a:hlink>
    <a:folHlink>
      <a:srgbClr val="612B83"/>
    </a:folHlink>
  </a:clrScheme>
  <a:fontScheme name="HAS fonts">
    <a:majorFont>
      <a:latin typeface="Helvetica-Light"/>
      <a:ea typeface=""/>
      <a:cs typeface=""/>
    </a:majorFont>
    <a:minorFont>
      <a:latin typeface="Helvetica-Light"/>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docProps/app.xml><?xml version="1.0" encoding="utf-8"?>
<Properties xmlns="http://schemas.openxmlformats.org/officeDocument/2006/extended-properties" xmlns:vt="http://schemas.openxmlformats.org/officeDocument/2006/docPropsVTypes">
  <Template/>
  <TotalTime>37080</TotalTime>
  <Words>1013</Words>
  <Application>Microsoft Office PowerPoint</Application>
  <PresentationFormat>On-screen Show (4:3)</PresentationFormat>
  <Paragraphs>140</Paragraphs>
  <Slides>16</Slides>
  <Notes>13</Notes>
  <HiddenSlides>0</HiddenSlides>
  <MMClips>0</MMClips>
  <ScaleCrop>false</ScaleCrop>
  <HeadingPairs>
    <vt:vector size="6" baseType="variant">
      <vt:variant>
        <vt:lpstr>Fonts Used</vt:lpstr>
      </vt:variant>
      <vt:variant>
        <vt:i4>11</vt:i4>
      </vt:variant>
      <vt:variant>
        <vt:lpstr>Theme</vt:lpstr>
      </vt:variant>
      <vt:variant>
        <vt:i4>7</vt:i4>
      </vt:variant>
      <vt:variant>
        <vt:lpstr>Slide Titles</vt:lpstr>
      </vt:variant>
      <vt:variant>
        <vt:i4>16</vt:i4>
      </vt:variant>
    </vt:vector>
  </HeadingPairs>
  <TitlesOfParts>
    <vt:vector size="34" baseType="lpstr">
      <vt:lpstr>Gill Sans</vt:lpstr>
      <vt:lpstr>Helvetica-Light</vt:lpstr>
      <vt:lpstr>Times New Roman</vt:lpstr>
      <vt:lpstr>Helvetica 45 Light</vt:lpstr>
      <vt:lpstr>Helvetica</vt:lpstr>
      <vt:lpstr>Calibri</vt:lpstr>
      <vt:lpstr>Arial</vt:lpstr>
      <vt:lpstr>Helvetica Light</vt:lpstr>
      <vt:lpstr>HelveticaNeueLT Pro 45 Lt</vt:lpstr>
      <vt:lpstr>ヒラギノ角ゴ ProN W3</vt:lpstr>
      <vt:lpstr>ＭＳ Ｐゴシック</vt:lpstr>
      <vt:lpstr>17_Theme 1</vt:lpstr>
      <vt:lpstr>18_Theme 1</vt:lpstr>
      <vt:lpstr>3_Title Slide</vt:lpstr>
      <vt:lpstr>20_Theme 1</vt:lpstr>
      <vt:lpstr>19_Theme 1</vt:lpstr>
      <vt:lpstr>16_Theme 1</vt:lpstr>
      <vt:lpstr>KHAS 2018</vt:lpstr>
      <vt:lpstr>Education, Demographic Patterns,  and Economic Outlooks </vt:lpstr>
      <vt:lpstr>The Kinder Houston Area Survey (1982-2018)</vt:lpstr>
      <vt:lpstr>Two contrasting economic eras (1949 to 1979; and 1980 to the present)</vt:lpstr>
      <vt:lpstr>The educational requirements for jobs across America (1970-2020)</vt:lpstr>
      <vt:lpstr>PowerPoint Presentation</vt:lpstr>
      <vt:lpstr>The fates of all eighth graders in the Houston region through their next 11 years (2004-2015)</vt:lpstr>
      <vt:lpstr>The support in Harris County for more public school funding and for universal preschool education (2018)</vt:lpstr>
      <vt:lpstr>PowerPoint Presentation</vt:lpstr>
      <vt:lpstr>The number of documented U.S. immigrants,  by decade (1820-2010)</vt:lpstr>
      <vt:lpstr>Cities with large numbers of foreign born residents (2010-2014)</vt:lpstr>
      <vt:lpstr>Demographic changes in Harris County by decade (1980-2010) and the ACS estimates for 2012-2016 </vt:lpstr>
      <vt:lpstr>The current population of Harris County by age group and ethnicity (ACS, 2011-2015)</vt:lpstr>
      <vt:lpstr>The current population of the United States by age group and ethnicity (ACS, 2011-2015)</vt:lpstr>
      <vt:lpstr>The projected population of U.S. by age group and ethnicity in 2050, assuming no change in immigration</vt:lpstr>
      <vt:lpstr> Tentative conclusions</vt:lpstr>
      <vt:lpstr>PowerPoint Presentation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Jie Wu</dc:creator>
  <cp:lastModifiedBy>Stewart, Katie - CNL</cp:lastModifiedBy>
  <cp:revision>1746</cp:revision>
  <cp:lastPrinted>2018-08-06T18:03:56Z</cp:lastPrinted>
  <dcterms:created xsi:type="dcterms:W3CDTF">2013-02-25T16:20:19Z</dcterms:created>
  <dcterms:modified xsi:type="dcterms:W3CDTF">2018-08-06T18:12:03Z</dcterms:modified>
</cp:coreProperties>
</file>